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52"/>
  </p:notesMasterIdLst>
  <p:sldIdLst>
    <p:sldId id="344" r:id="rId4"/>
    <p:sldId id="347" r:id="rId5"/>
    <p:sldId id="343" r:id="rId6"/>
    <p:sldId id="259" r:id="rId7"/>
    <p:sldId id="260" r:id="rId8"/>
    <p:sldId id="298" r:id="rId9"/>
    <p:sldId id="307" r:id="rId10"/>
    <p:sldId id="349" r:id="rId11"/>
    <p:sldId id="309" r:id="rId12"/>
    <p:sldId id="310" r:id="rId13"/>
    <p:sldId id="311" r:id="rId14"/>
    <p:sldId id="312" r:id="rId15"/>
    <p:sldId id="313" r:id="rId16"/>
    <p:sldId id="296" r:id="rId17"/>
    <p:sldId id="315" r:id="rId18"/>
    <p:sldId id="31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324" r:id="rId27"/>
    <p:sldId id="325" r:id="rId28"/>
    <p:sldId id="326" r:id="rId29"/>
    <p:sldId id="327" r:id="rId30"/>
    <p:sldId id="328" r:id="rId31"/>
    <p:sldId id="329" r:id="rId32"/>
    <p:sldId id="330" r:id="rId33"/>
    <p:sldId id="331" r:id="rId34"/>
    <p:sldId id="350" r:id="rId35"/>
    <p:sldId id="333" r:id="rId36"/>
    <p:sldId id="334" r:id="rId37"/>
    <p:sldId id="335" r:id="rId38"/>
    <p:sldId id="336" r:id="rId39"/>
    <p:sldId id="337" r:id="rId40"/>
    <p:sldId id="338" r:id="rId41"/>
    <p:sldId id="339" r:id="rId42"/>
    <p:sldId id="340" r:id="rId43"/>
    <p:sldId id="348" r:id="rId44"/>
    <p:sldId id="299" r:id="rId45"/>
    <p:sldId id="346" r:id="rId46"/>
    <p:sldId id="302" r:id="rId47"/>
    <p:sldId id="303" r:id="rId48"/>
    <p:sldId id="304" r:id="rId49"/>
    <p:sldId id="305" r:id="rId50"/>
    <p:sldId id="306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157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>
              <a:solidFill>
                <a:schemeClr val="accent2"/>
              </a:solidFill>
            </a:ln>
          </c:spPr>
          <c:marker>
            <c:symbol val="circle"/>
            <c:size val="5"/>
            <c:spPr>
              <a:solidFill>
                <a:schemeClr val="accent2"/>
              </a:solidFill>
              <a:ln>
                <a:solidFill>
                  <a:schemeClr val="accent2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4300</c:v>
                </c:pt>
                <c:pt idx="1">
                  <c:v>3700</c:v>
                </c:pt>
                <c:pt idx="2">
                  <c:v>5050</c:v>
                </c:pt>
                <c:pt idx="3">
                  <c:v>3500</c:v>
                </c:pt>
                <c:pt idx="4">
                  <c:v>4500</c:v>
                </c:pt>
                <c:pt idx="5">
                  <c:v>6700</c:v>
                </c:pt>
                <c:pt idx="6">
                  <c:v>3600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732-404C-AB24-B76DCC9FA48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19050">
              <a:solidFill>
                <a:schemeClr val="accent4"/>
              </a:solidFill>
            </a:ln>
          </c:spPr>
          <c:marker>
            <c:symbol val="circle"/>
            <c:size val="5"/>
            <c:spPr>
              <a:solidFill>
                <a:schemeClr val="accent4"/>
              </a:solidFill>
              <a:ln>
                <a:solidFill>
                  <a:srgbClr val="FAA332"/>
                </a:solidFill>
              </a:ln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2400</c:v>
                </c:pt>
                <c:pt idx="1">
                  <c:v>4400</c:v>
                </c:pt>
                <c:pt idx="2">
                  <c:v>1800</c:v>
                </c:pt>
                <c:pt idx="3">
                  <c:v>2800</c:v>
                </c:pt>
                <c:pt idx="4">
                  <c:v>6700</c:v>
                </c:pt>
                <c:pt idx="5">
                  <c:v>5900</c:v>
                </c:pt>
                <c:pt idx="6">
                  <c:v>7700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732-404C-AB24-B76DCC9FA48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19050">
              <a:solidFill>
                <a:schemeClr val="accent3"/>
              </a:solidFill>
            </a:ln>
          </c:spPr>
          <c:marker>
            <c:symbol val="circle"/>
            <c:size val="5"/>
            <c:spPr>
              <a:solidFill>
                <a:schemeClr val="accent3"/>
              </a:solidFill>
            </c:spPr>
          </c:marker>
          <c:cat>
            <c:strRef>
              <c:f>Sheet1!$A$2:$A$8</c:f>
              <c:strCache>
                <c:ptCount val="7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  <c:pt idx="5">
                  <c:v>Item 6</c:v>
                </c:pt>
                <c:pt idx="6">
                  <c:v>Item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2300</c:v>
                </c:pt>
                <c:pt idx="1">
                  <c:v>3500</c:v>
                </c:pt>
                <c:pt idx="2">
                  <c:v>3007</c:v>
                </c:pt>
                <c:pt idx="3">
                  <c:v>5200</c:v>
                </c:pt>
                <c:pt idx="4">
                  <c:v>3400</c:v>
                </c:pt>
                <c:pt idx="5">
                  <c:v>3500</c:v>
                </c:pt>
                <c:pt idx="6">
                  <c:v>6400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732-404C-AB24-B76DCC9FA4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6420864"/>
        <c:axId val="316422400"/>
      </c:lineChart>
      <c:catAx>
        <c:axId val="31642086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316422400"/>
        <c:crosses val="autoZero"/>
        <c:auto val="1"/>
        <c:lblAlgn val="ctr"/>
        <c:lblOffset val="100"/>
        <c:noMultiLvlLbl val="0"/>
      </c:catAx>
      <c:valAx>
        <c:axId val="316422400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316420864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6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839D-4C56-B23A-7FE15DFF4C9D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9D-4C56-B23A-7FE15DFF4C9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39D-4C56-B23A-7FE15DFF4C9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1D9A78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4-839D-4C56-B23A-7FE15DFF4C9D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839D-4C56-B23A-7FE15DFF4C9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39D-4C56-B23A-7FE15DFF4C9D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3.1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839D-4C56-B23A-7FE15DFF4C9D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rgbClr val="BA3C2E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5"/>
              </a:solidFill>
            </c:spPr>
            <c:extLst>
              <c:ext xmlns:c16="http://schemas.microsoft.com/office/drawing/2014/chart" uri="{C3380CC4-5D6E-409C-BE32-E72D297353CC}">
                <c16:uniqueId val="{00000009-839D-4C56-B23A-7FE15DFF4C9D}"/>
              </c:ext>
            </c:extLst>
          </c:dPt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3.8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839D-4C56-B23A-7FE15DFF4C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4"/>
        <c:overlap val="-11"/>
        <c:axId val="187037952"/>
        <c:axId val="188416000"/>
      </c:barChart>
      <c:catAx>
        <c:axId val="18703795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188416000"/>
        <c:crosses val="autoZero"/>
        <c:auto val="1"/>
        <c:lblAlgn val="ctr"/>
        <c:lblOffset val="100"/>
        <c:noMultiLvlLbl val="0"/>
      </c:catAx>
      <c:valAx>
        <c:axId val="188416000"/>
        <c:scaling>
          <c:orientation val="minMax"/>
        </c:scaling>
        <c:delete val="1"/>
        <c:axPos val="l"/>
        <c:majorGridlines>
          <c:spPr>
            <a:ln>
              <a:solidFill>
                <a:schemeClr val="bg1">
                  <a:lumMod val="85000"/>
                </a:schemeClr>
              </a:solidFill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crossAx val="187037952"/>
        <c:crosses val="autoZero"/>
        <c:crossBetween val="between"/>
      </c:valAx>
      <c:spPr>
        <a:solidFill>
          <a:schemeClr val="bg1"/>
        </a:solidFill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10/5/2020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4807046C-F888-4A36-A40A-256FAD5D0C4E}"/>
              </a:ext>
            </a:extLst>
          </p:cNvPr>
          <p:cNvSpPr/>
          <p:nvPr userDrawn="1"/>
        </p:nvSpPr>
        <p:spPr>
          <a:xfrm>
            <a:off x="356152" y="556591"/>
            <a:ext cx="11479696" cy="6042992"/>
          </a:xfrm>
          <a:prstGeom prst="frame">
            <a:avLst>
              <a:gd name="adj1" fmla="val 58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6396103F-7E16-4445-B7A5-DADC79F7C85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29" y="3170583"/>
            <a:ext cx="10895743" cy="313082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1329970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91CCF7B1-47D7-4A10-B7EB-1C129A9A420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88779" y="1850343"/>
            <a:ext cx="2560320" cy="4114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  <a:p>
            <a:pPr marL="0" lvl="0" algn="ctr"/>
            <a:r>
              <a:rPr lang="en-US" altLang="ko-KR" dirty="0"/>
              <a:t>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CC5346-E9FF-442A-9595-75ECFE99049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40201" y="1850343"/>
            <a:ext cx="2560320" cy="4114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  <a:p>
            <a:pPr marL="0" lvl="0" algn="ctr"/>
            <a:r>
              <a:rPr lang="en-US" altLang="ko-KR" dirty="0"/>
              <a:t>and send to back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6A526F38-B319-44A9-B5F2-DB874340F8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0D670B-0477-4593-BC78-E446F4DC0B8B}"/>
              </a:ext>
            </a:extLst>
          </p:cNvPr>
          <p:cNvGrpSpPr/>
          <p:nvPr userDrawn="1"/>
        </p:nvGrpSpPr>
        <p:grpSpPr>
          <a:xfrm rot="4707735" flipV="1">
            <a:off x="10680128" y="-90892"/>
            <a:ext cx="816932" cy="1058550"/>
            <a:chOff x="1934308" y="490144"/>
            <a:chExt cx="4526646" cy="5236871"/>
          </a:xfrm>
          <a:solidFill>
            <a:schemeClr val="accent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7BD7846-C5EC-4AAE-B294-E32FB6B1CB24}"/>
                </a:ext>
              </a:extLst>
            </p:cNvPr>
            <p:cNvSpPr/>
            <p:nvPr/>
          </p:nvSpPr>
          <p:spPr>
            <a:xfrm rot="2510514">
              <a:off x="1934308" y="2986212"/>
              <a:ext cx="4526646" cy="2740803"/>
            </a:xfrm>
            <a:custGeom>
              <a:avLst/>
              <a:gdLst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5541 w 1548419"/>
                <a:gd name="connsiteY10" fmla="*/ 40230 h 937540"/>
                <a:gd name="connsiteX11" fmla="*/ 634346 w 1548419"/>
                <a:gd name="connsiteY11" fmla="*/ 31128 h 937540"/>
                <a:gd name="connsiteX12" fmla="*/ 643028 w 1548419"/>
                <a:gd name="connsiteY12" fmla="*/ 69381 h 937540"/>
                <a:gd name="connsiteX13" fmla="*/ 663481 w 1548419"/>
                <a:gd name="connsiteY13" fmla="*/ 212164 h 937540"/>
                <a:gd name="connsiteX14" fmla="*/ 604472 w 1548419"/>
                <a:gd name="connsiteY14" fmla="*/ 364728 h 937540"/>
                <a:gd name="connsiteX15" fmla="*/ 607501 w 1548419"/>
                <a:gd name="connsiteY15" fmla="*/ 370967 h 937540"/>
                <a:gd name="connsiteX16" fmla="*/ 768848 w 1548419"/>
                <a:gd name="connsiteY16" fmla="*/ 344117 h 937540"/>
                <a:gd name="connsiteX17" fmla="*/ 1074487 w 1548419"/>
                <a:gd name="connsiteY17" fmla="*/ 232818 h 937540"/>
                <a:gd name="connsiteX18" fmla="*/ 1483829 w 1548419"/>
                <a:gd name="connsiteY18" fmla="*/ 100258 h 937540"/>
                <a:gd name="connsiteX19" fmla="*/ 1548419 w 1548419"/>
                <a:gd name="connsiteY19" fmla="*/ 90619 h 937540"/>
                <a:gd name="connsiteX20" fmla="*/ 1548419 w 1548419"/>
                <a:gd name="connsiteY20" fmla="*/ 104619 h 937540"/>
                <a:gd name="connsiteX21" fmla="*/ 1424254 w 1548419"/>
                <a:gd name="connsiteY21" fmla="*/ 140817 h 937540"/>
                <a:gd name="connsiteX22" fmla="*/ 1338064 w 1548419"/>
                <a:gd name="connsiteY22" fmla="*/ 235894 h 937540"/>
                <a:gd name="connsiteX23" fmla="*/ 1329163 w 1548419"/>
                <a:gd name="connsiteY23" fmla="*/ 311626 h 937540"/>
                <a:gd name="connsiteX24" fmla="*/ 1400119 w 1548419"/>
                <a:gd name="connsiteY24" fmla="*/ 333754 h 937540"/>
                <a:gd name="connsiteX25" fmla="*/ 1424008 w 1548419"/>
                <a:gd name="connsiteY25" fmla="*/ 377568 h 937540"/>
                <a:gd name="connsiteX26" fmla="*/ 1381302 w 1548419"/>
                <a:gd name="connsiteY26" fmla="*/ 466950 h 937540"/>
                <a:gd name="connsiteX27" fmla="*/ 1285766 w 1548419"/>
                <a:gd name="connsiteY27" fmla="*/ 450211 h 937540"/>
                <a:gd name="connsiteX28" fmla="*/ 1273550 w 1548419"/>
                <a:gd name="connsiteY28" fmla="*/ 353752 h 937540"/>
                <a:gd name="connsiteX29" fmla="*/ 1311942 w 1548419"/>
                <a:gd name="connsiteY29" fmla="*/ 318096 h 937540"/>
                <a:gd name="connsiteX30" fmla="*/ 1322248 w 1548419"/>
                <a:gd name="connsiteY30" fmla="*/ 302476 h 937540"/>
                <a:gd name="connsiteX31" fmla="*/ 1338564 w 1548419"/>
                <a:gd name="connsiteY31" fmla="*/ 177911 h 937540"/>
                <a:gd name="connsiteX32" fmla="*/ 1239211 w 1548419"/>
                <a:gd name="connsiteY32" fmla="*/ 242581 h 937540"/>
                <a:gd name="connsiteX33" fmla="*/ 1226513 w 1548419"/>
                <a:gd name="connsiteY33" fmla="*/ 252673 h 937540"/>
                <a:gd name="connsiteX34" fmla="*/ 1160241 w 1548419"/>
                <a:gd name="connsiteY34" fmla="*/ 365713 h 937540"/>
                <a:gd name="connsiteX35" fmla="*/ 1176371 w 1548419"/>
                <a:gd name="connsiteY35" fmla="*/ 537937 h 937540"/>
                <a:gd name="connsiteX36" fmla="*/ 1250305 w 1548419"/>
                <a:gd name="connsiteY36" fmla="*/ 530549 h 937540"/>
                <a:gd name="connsiteX37" fmla="*/ 1343216 w 1548419"/>
                <a:gd name="connsiteY37" fmla="*/ 717128 h 937540"/>
                <a:gd name="connsiteX38" fmla="*/ 1223836 w 1548419"/>
                <a:gd name="connsiteY38" fmla="*/ 777995 h 937540"/>
                <a:gd name="connsiteX39" fmla="*/ 1117363 w 1548419"/>
                <a:gd name="connsiteY39" fmla="*/ 690500 h 937540"/>
                <a:gd name="connsiteX40" fmla="*/ 1157138 w 1548419"/>
                <a:gd name="connsiteY40" fmla="*/ 556438 h 937540"/>
                <a:gd name="connsiteX41" fmla="*/ 1166057 w 1548419"/>
                <a:gd name="connsiteY41" fmla="*/ 529273 h 937540"/>
                <a:gd name="connsiteX42" fmla="*/ 1142047 w 1548419"/>
                <a:gd name="connsiteY42" fmla="*/ 365384 h 937540"/>
                <a:gd name="connsiteX43" fmla="*/ 1145322 w 1548419"/>
                <a:gd name="connsiteY43" fmla="*/ 330488 h 937540"/>
                <a:gd name="connsiteX44" fmla="*/ 956098 w 1548419"/>
                <a:gd name="connsiteY44" fmla="*/ 740288 h 937540"/>
                <a:gd name="connsiteX45" fmla="*/ 1046696 w 1548419"/>
                <a:gd name="connsiteY45" fmla="*/ 834327 h 937540"/>
                <a:gd name="connsiteX46" fmla="*/ 957368 w 1548419"/>
                <a:gd name="connsiteY46" fmla="*/ 937324 h 937540"/>
                <a:gd name="connsiteX47" fmla="*/ 851193 w 1548419"/>
                <a:gd name="connsiteY47" fmla="*/ 844450 h 937540"/>
                <a:gd name="connsiteX48" fmla="*/ 923447 w 1548419"/>
                <a:gd name="connsiteY48" fmla="*/ 745231 h 937540"/>
                <a:gd name="connsiteX49" fmla="*/ 935585 w 1548419"/>
                <a:gd name="connsiteY49" fmla="*/ 733085 h 937540"/>
                <a:gd name="connsiteX50" fmla="*/ 995540 w 1548419"/>
                <a:gd name="connsiteY50" fmla="*/ 514468 h 937540"/>
                <a:gd name="connsiteX51" fmla="*/ 900073 w 1548419"/>
                <a:gd name="connsiteY51" fmla="*/ 582052 h 937540"/>
                <a:gd name="connsiteX52" fmla="*/ 851203 w 1548419"/>
                <a:gd name="connsiteY52" fmla="*/ 673117 h 937540"/>
                <a:gd name="connsiteX53" fmla="*/ 774900 w 1548419"/>
                <a:gd name="connsiteY53" fmla="*/ 637879 h 937540"/>
                <a:gd name="connsiteX54" fmla="*/ 794445 w 1548419"/>
                <a:gd name="connsiteY54" fmla="*/ 552615 h 937540"/>
                <a:gd name="connsiteX55" fmla="*/ 895848 w 1548419"/>
                <a:gd name="connsiteY55" fmla="*/ 573050 h 937540"/>
                <a:gd name="connsiteX56" fmla="*/ 1063972 w 1548419"/>
                <a:gd name="connsiteY56" fmla="*/ 386708 h 937540"/>
                <a:gd name="connsiteX57" fmla="*/ 994752 w 1548419"/>
                <a:gd name="connsiteY57" fmla="*/ 406498 h 937540"/>
                <a:gd name="connsiteX58" fmla="*/ 994752 w 1548419"/>
                <a:gd name="connsiteY58" fmla="*/ 406498 h 937540"/>
                <a:gd name="connsiteX59" fmla="*/ 1033508 w 1548419"/>
                <a:gd name="connsiteY59" fmla="*/ 391773 h 937540"/>
                <a:gd name="connsiteX60" fmla="*/ 1069459 w 1548419"/>
                <a:gd name="connsiteY60" fmla="*/ 372846 h 937540"/>
                <a:gd name="connsiteX61" fmla="*/ 1133059 w 1548419"/>
                <a:gd name="connsiteY61" fmla="*/ 308226 h 937540"/>
                <a:gd name="connsiteX62" fmla="*/ 1245472 w 1548419"/>
                <a:gd name="connsiteY62" fmla="*/ 202455 h 937540"/>
                <a:gd name="connsiteX63" fmla="*/ 1145697 w 1548419"/>
                <a:gd name="connsiteY63" fmla="*/ 238096 h 937540"/>
                <a:gd name="connsiteX64" fmla="*/ 868188 w 1548419"/>
                <a:gd name="connsiteY64" fmla="*/ 340829 h 937540"/>
                <a:gd name="connsiteX65" fmla="*/ 517691 w 1548419"/>
                <a:gd name="connsiteY65" fmla="*/ 384898 h 937540"/>
                <a:gd name="connsiteX66" fmla="*/ 79498 w 1548419"/>
                <a:gd name="connsiteY66" fmla="*/ 196806 h 937540"/>
                <a:gd name="connsiteX67" fmla="*/ 20671 w 1548419"/>
                <a:gd name="connsiteY67" fmla="*/ 138248 h 937540"/>
                <a:gd name="connsiteX68" fmla="*/ 0 w 1548419"/>
                <a:gd name="connsiteY68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34346 w 1548419"/>
                <a:gd name="connsiteY10" fmla="*/ 31128 h 937540"/>
                <a:gd name="connsiteX11" fmla="*/ 643028 w 1548419"/>
                <a:gd name="connsiteY11" fmla="*/ 69381 h 937540"/>
                <a:gd name="connsiteX12" fmla="*/ 663481 w 1548419"/>
                <a:gd name="connsiteY12" fmla="*/ 212164 h 937540"/>
                <a:gd name="connsiteX13" fmla="*/ 604472 w 1548419"/>
                <a:gd name="connsiteY13" fmla="*/ 364728 h 937540"/>
                <a:gd name="connsiteX14" fmla="*/ 607501 w 1548419"/>
                <a:gd name="connsiteY14" fmla="*/ 370967 h 937540"/>
                <a:gd name="connsiteX15" fmla="*/ 768848 w 1548419"/>
                <a:gd name="connsiteY15" fmla="*/ 344117 h 937540"/>
                <a:gd name="connsiteX16" fmla="*/ 1074487 w 1548419"/>
                <a:gd name="connsiteY16" fmla="*/ 232818 h 937540"/>
                <a:gd name="connsiteX17" fmla="*/ 1483829 w 1548419"/>
                <a:gd name="connsiteY17" fmla="*/ 100258 h 937540"/>
                <a:gd name="connsiteX18" fmla="*/ 1548419 w 1548419"/>
                <a:gd name="connsiteY18" fmla="*/ 90619 h 937540"/>
                <a:gd name="connsiteX19" fmla="*/ 1548419 w 1548419"/>
                <a:gd name="connsiteY19" fmla="*/ 104619 h 937540"/>
                <a:gd name="connsiteX20" fmla="*/ 1424254 w 1548419"/>
                <a:gd name="connsiteY20" fmla="*/ 140817 h 937540"/>
                <a:gd name="connsiteX21" fmla="*/ 1338064 w 1548419"/>
                <a:gd name="connsiteY21" fmla="*/ 235894 h 937540"/>
                <a:gd name="connsiteX22" fmla="*/ 1329163 w 1548419"/>
                <a:gd name="connsiteY22" fmla="*/ 311626 h 937540"/>
                <a:gd name="connsiteX23" fmla="*/ 1400119 w 1548419"/>
                <a:gd name="connsiteY23" fmla="*/ 333754 h 937540"/>
                <a:gd name="connsiteX24" fmla="*/ 1424008 w 1548419"/>
                <a:gd name="connsiteY24" fmla="*/ 377568 h 937540"/>
                <a:gd name="connsiteX25" fmla="*/ 1381302 w 1548419"/>
                <a:gd name="connsiteY25" fmla="*/ 466950 h 937540"/>
                <a:gd name="connsiteX26" fmla="*/ 1285766 w 1548419"/>
                <a:gd name="connsiteY26" fmla="*/ 450211 h 937540"/>
                <a:gd name="connsiteX27" fmla="*/ 1273550 w 1548419"/>
                <a:gd name="connsiteY27" fmla="*/ 353752 h 937540"/>
                <a:gd name="connsiteX28" fmla="*/ 1311942 w 1548419"/>
                <a:gd name="connsiteY28" fmla="*/ 318096 h 937540"/>
                <a:gd name="connsiteX29" fmla="*/ 1322248 w 1548419"/>
                <a:gd name="connsiteY29" fmla="*/ 302476 h 937540"/>
                <a:gd name="connsiteX30" fmla="*/ 1338564 w 1548419"/>
                <a:gd name="connsiteY30" fmla="*/ 177911 h 937540"/>
                <a:gd name="connsiteX31" fmla="*/ 1239211 w 1548419"/>
                <a:gd name="connsiteY31" fmla="*/ 242581 h 937540"/>
                <a:gd name="connsiteX32" fmla="*/ 1226513 w 1548419"/>
                <a:gd name="connsiteY32" fmla="*/ 252673 h 937540"/>
                <a:gd name="connsiteX33" fmla="*/ 1160241 w 1548419"/>
                <a:gd name="connsiteY33" fmla="*/ 365713 h 937540"/>
                <a:gd name="connsiteX34" fmla="*/ 1176371 w 1548419"/>
                <a:gd name="connsiteY34" fmla="*/ 537937 h 937540"/>
                <a:gd name="connsiteX35" fmla="*/ 1250305 w 1548419"/>
                <a:gd name="connsiteY35" fmla="*/ 530549 h 937540"/>
                <a:gd name="connsiteX36" fmla="*/ 1343216 w 1548419"/>
                <a:gd name="connsiteY36" fmla="*/ 717128 h 937540"/>
                <a:gd name="connsiteX37" fmla="*/ 1223836 w 1548419"/>
                <a:gd name="connsiteY37" fmla="*/ 777995 h 937540"/>
                <a:gd name="connsiteX38" fmla="*/ 1117363 w 1548419"/>
                <a:gd name="connsiteY38" fmla="*/ 690500 h 937540"/>
                <a:gd name="connsiteX39" fmla="*/ 1157138 w 1548419"/>
                <a:gd name="connsiteY39" fmla="*/ 556438 h 937540"/>
                <a:gd name="connsiteX40" fmla="*/ 1166057 w 1548419"/>
                <a:gd name="connsiteY40" fmla="*/ 529273 h 937540"/>
                <a:gd name="connsiteX41" fmla="*/ 1142047 w 1548419"/>
                <a:gd name="connsiteY41" fmla="*/ 365384 h 937540"/>
                <a:gd name="connsiteX42" fmla="*/ 1145322 w 1548419"/>
                <a:gd name="connsiteY42" fmla="*/ 330488 h 937540"/>
                <a:gd name="connsiteX43" fmla="*/ 956098 w 1548419"/>
                <a:gd name="connsiteY43" fmla="*/ 740288 h 937540"/>
                <a:gd name="connsiteX44" fmla="*/ 1046696 w 1548419"/>
                <a:gd name="connsiteY44" fmla="*/ 834327 h 937540"/>
                <a:gd name="connsiteX45" fmla="*/ 957368 w 1548419"/>
                <a:gd name="connsiteY45" fmla="*/ 937324 h 937540"/>
                <a:gd name="connsiteX46" fmla="*/ 851193 w 1548419"/>
                <a:gd name="connsiteY46" fmla="*/ 844450 h 937540"/>
                <a:gd name="connsiteX47" fmla="*/ 923447 w 1548419"/>
                <a:gd name="connsiteY47" fmla="*/ 745231 h 937540"/>
                <a:gd name="connsiteX48" fmla="*/ 935585 w 1548419"/>
                <a:gd name="connsiteY48" fmla="*/ 733085 h 937540"/>
                <a:gd name="connsiteX49" fmla="*/ 995540 w 1548419"/>
                <a:gd name="connsiteY49" fmla="*/ 514468 h 937540"/>
                <a:gd name="connsiteX50" fmla="*/ 900073 w 1548419"/>
                <a:gd name="connsiteY50" fmla="*/ 582052 h 937540"/>
                <a:gd name="connsiteX51" fmla="*/ 851203 w 1548419"/>
                <a:gd name="connsiteY51" fmla="*/ 673117 h 937540"/>
                <a:gd name="connsiteX52" fmla="*/ 774900 w 1548419"/>
                <a:gd name="connsiteY52" fmla="*/ 637879 h 937540"/>
                <a:gd name="connsiteX53" fmla="*/ 794445 w 1548419"/>
                <a:gd name="connsiteY53" fmla="*/ 552615 h 937540"/>
                <a:gd name="connsiteX54" fmla="*/ 895848 w 1548419"/>
                <a:gd name="connsiteY54" fmla="*/ 573050 h 937540"/>
                <a:gd name="connsiteX55" fmla="*/ 1063972 w 1548419"/>
                <a:gd name="connsiteY55" fmla="*/ 386708 h 937540"/>
                <a:gd name="connsiteX56" fmla="*/ 994752 w 1548419"/>
                <a:gd name="connsiteY56" fmla="*/ 406498 h 937540"/>
                <a:gd name="connsiteX57" fmla="*/ 994752 w 1548419"/>
                <a:gd name="connsiteY57" fmla="*/ 406498 h 937540"/>
                <a:gd name="connsiteX58" fmla="*/ 1033508 w 1548419"/>
                <a:gd name="connsiteY58" fmla="*/ 391773 h 937540"/>
                <a:gd name="connsiteX59" fmla="*/ 1069459 w 1548419"/>
                <a:gd name="connsiteY59" fmla="*/ 372846 h 937540"/>
                <a:gd name="connsiteX60" fmla="*/ 1133059 w 1548419"/>
                <a:gd name="connsiteY60" fmla="*/ 308226 h 937540"/>
                <a:gd name="connsiteX61" fmla="*/ 1245472 w 1548419"/>
                <a:gd name="connsiteY61" fmla="*/ 202455 h 937540"/>
                <a:gd name="connsiteX62" fmla="*/ 1145697 w 1548419"/>
                <a:gd name="connsiteY62" fmla="*/ 238096 h 937540"/>
                <a:gd name="connsiteX63" fmla="*/ 868188 w 1548419"/>
                <a:gd name="connsiteY63" fmla="*/ 340829 h 937540"/>
                <a:gd name="connsiteX64" fmla="*/ 517691 w 1548419"/>
                <a:gd name="connsiteY64" fmla="*/ 384898 h 937540"/>
                <a:gd name="connsiteX65" fmla="*/ 79498 w 1548419"/>
                <a:gd name="connsiteY65" fmla="*/ 196806 h 937540"/>
                <a:gd name="connsiteX66" fmla="*/ 20671 w 1548419"/>
                <a:gd name="connsiteY66" fmla="*/ 138248 h 937540"/>
                <a:gd name="connsiteX67" fmla="*/ 0 w 1548419"/>
                <a:gd name="connsiteY67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3028 w 1548419"/>
                <a:gd name="connsiteY10" fmla="*/ 69381 h 937540"/>
                <a:gd name="connsiteX11" fmla="*/ 663481 w 1548419"/>
                <a:gd name="connsiteY11" fmla="*/ 212164 h 937540"/>
                <a:gd name="connsiteX12" fmla="*/ 604472 w 1548419"/>
                <a:gd name="connsiteY12" fmla="*/ 364728 h 937540"/>
                <a:gd name="connsiteX13" fmla="*/ 607501 w 1548419"/>
                <a:gd name="connsiteY13" fmla="*/ 370967 h 937540"/>
                <a:gd name="connsiteX14" fmla="*/ 768848 w 1548419"/>
                <a:gd name="connsiteY14" fmla="*/ 344117 h 937540"/>
                <a:gd name="connsiteX15" fmla="*/ 1074487 w 1548419"/>
                <a:gd name="connsiteY15" fmla="*/ 232818 h 937540"/>
                <a:gd name="connsiteX16" fmla="*/ 1483829 w 1548419"/>
                <a:gd name="connsiteY16" fmla="*/ 100258 h 937540"/>
                <a:gd name="connsiteX17" fmla="*/ 1548419 w 1548419"/>
                <a:gd name="connsiteY17" fmla="*/ 90619 h 937540"/>
                <a:gd name="connsiteX18" fmla="*/ 1548419 w 1548419"/>
                <a:gd name="connsiteY18" fmla="*/ 104619 h 937540"/>
                <a:gd name="connsiteX19" fmla="*/ 1424254 w 1548419"/>
                <a:gd name="connsiteY19" fmla="*/ 140817 h 937540"/>
                <a:gd name="connsiteX20" fmla="*/ 1338064 w 1548419"/>
                <a:gd name="connsiteY20" fmla="*/ 235894 h 937540"/>
                <a:gd name="connsiteX21" fmla="*/ 1329163 w 1548419"/>
                <a:gd name="connsiteY21" fmla="*/ 311626 h 937540"/>
                <a:gd name="connsiteX22" fmla="*/ 1400119 w 1548419"/>
                <a:gd name="connsiteY22" fmla="*/ 333754 h 937540"/>
                <a:gd name="connsiteX23" fmla="*/ 1424008 w 1548419"/>
                <a:gd name="connsiteY23" fmla="*/ 377568 h 937540"/>
                <a:gd name="connsiteX24" fmla="*/ 1381302 w 1548419"/>
                <a:gd name="connsiteY24" fmla="*/ 466950 h 937540"/>
                <a:gd name="connsiteX25" fmla="*/ 1285766 w 1548419"/>
                <a:gd name="connsiteY25" fmla="*/ 450211 h 937540"/>
                <a:gd name="connsiteX26" fmla="*/ 1273550 w 1548419"/>
                <a:gd name="connsiteY26" fmla="*/ 353752 h 937540"/>
                <a:gd name="connsiteX27" fmla="*/ 1311942 w 1548419"/>
                <a:gd name="connsiteY27" fmla="*/ 318096 h 937540"/>
                <a:gd name="connsiteX28" fmla="*/ 1322248 w 1548419"/>
                <a:gd name="connsiteY28" fmla="*/ 302476 h 937540"/>
                <a:gd name="connsiteX29" fmla="*/ 1338564 w 1548419"/>
                <a:gd name="connsiteY29" fmla="*/ 177911 h 937540"/>
                <a:gd name="connsiteX30" fmla="*/ 1239211 w 1548419"/>
                <a:gd name="connsiteY30" fmla="*/ 242581 h 937540"/>
                <a:gd name="connsiteX31" fmla="*/ 1226513 w 1548419"/>
                <a:gd name="connsiteY31" fmla="*/ 252673 h 937540"/>
                <a:gd name="connsiteX32" fmla="*/ 1160241 w 1548419"/>
                <a:gd name="connsiteY32" fmla="*/ 365713 h 937540"/>
                <a:gd name="connsiteX33" fmla="*/ 1176371 w 1548419"/>
                <a:gd name="connsiteY33" fmla="*/ 537937 h 937540"/>
                <a:gd name="connsiteX34" fmla="*/ 1250305 w 1548419"/>
                <a:gd name="connsiteY34" fmla="*/ 530549 h 937540"/>
                <a:gd name="connsiteX35" fmla="*/ 1343216 w 1548419"/>
                <a:gd name="connsiteY35" fmla="*/ 717128 h 937540"/>
                <a:gd name="connsiteX36" fmla="*/ 1223836 w 1548419"/>
                <a:gd name="connsiteY36" fmla="*/ 777995 h 937540"/>
                <a:gd name="connsiteX37" fmla="*/ 1117363 w 1548419"/>
                <a:gd name="connsiteY37" fmla="*/ 690500 h 937540"/>
                <a:gd name="connsiteX38" fmla="*/ 1157138 w 1548419"/>
                <a:gd name="connsiteY38" fmla="*/ 556438 h 937540"/>
                <a:gd name="connsiteX39" fmla="*/ 1166057 w 1548419"/>
                <a:gd name="connsiteY39" fmla="*/ 529273 h 937540"/>
                <a:gd name="connsiteX40" fmla="*/ 1142047 w 1548419"/>
                <a:gd name="connsiteY40" fmla="*/ 365384 h 937540"/>
                <a:gd name="connsiteX41" fmla="*/ 1145322 w 1548419"/>
                <a:gd name="connsiteY41" fmla="*/ 330488 h 937540"/>
                <a:gd name="connsiteX42" fmla="*/ 956098 w 1548419"/>
                <a:gd name="connsiteY42" fmla="*/ 740288 h 937540"/>
                <a:gd name="connsiteX43" fmla="*/ 1046696 w 1548419"/>
                <a:gd name="connsiteY43" fmla="*/ 834327 h 937540"/>
                <a:gd name="connsiteX44" fmla="*/ 957368 w 1548419"/>
                <a:gd name="connsiteY44" fmla="*/ 937324 h 937540"/>
                <a:gd name="connsiteX45" fmla="*/ 851193 w 1548419"/>
                <a:gd name="connsiteY45" fmla="*/ 844450 h 937540"/>
                <a:gd name="connsiteX46" fmla="*/ 923447 w 1548419"/>
                <a:gd name="connsiteY46" fmla="*/ 745231 h 937540"/>
                <a:gd name="connsiteX47" fmla="*/ 935585 w 1548419"/>
                <a:gd name="connsiteY47" fmla="*/ 733085 h 937540"/>
                <a:gd name="connsiteX48" fmla="*/ 995540 w 1548419"/>
                <a:gd name="connsiteY48" fmla="*/ 514468 h 937540"/>
                <a:gd name="connsiteX49" fmla="*/ 900073 w 1548419"/>
                <a:gd name="connsiteY49" fmla="*/ 582052 h 937540"/>
                <a:gd name="connsiteX50" fmla="*/ 851203 w 1548419"/>
                <a:gd name="connsiteY50" fmla="*/ 673117 h 937540"/>
                <a:gd name="connsiteX51" fmla="*/ 774900 w 1548419"/>
                <a:gd name="connsiteY51" fmla="*/ 637879 h 937540"/>
                <a:gd name="connsiteX52" fmla="*/ 794445 w 1548419"/>
                <a:gd name="connsiteY52" fmla="*/ 552615 h 937540"/>
                <a:gd name="connsiteX53" fmla="*/ 895848 w 1548419"/>
                <a:gd name="connsiteY53" fmla="*/ 573050 h 937540"/>
                <a:gd name="connsiteX54" fmla="*/ 1063972 w 1548419"/>
                <a:gd name="connsiteY54" fmla="*/ 386708 h 937540"/>
                <a:gd name="connsiteX55" fmla="*/ 994752 w 1548419"/>
                <a:gd name="connsiteY55" fmla="*/ 406498 h 937540"/>
                <a:gd name="connsiteX56" fmla="*/ 994752 w 1548419"/>
                <a:gd name="connsiteY56" fmla="*/ 406498 h 937540"/>
                <a:gd name="connsiteX57" fmla="*/ 1033508 w 1548419"/>
                <a:gd name="connsiteY57" fmla="*/ 391773 h 937540"/>
                <a:gd name="connsiteX58" fmla="*/ 1069459 w 1548419"/>
                <a:gd name="connsiteY58" fmla="*/ 372846 h 937540"/>
                <a:gd name="connsiteX59" fmla="*/ 1133059 w 1548419"/>
                <a:gd name="connsiteY59" fmla="*/ 308226 h 937540"/>
                <a:gd name="connsiteX60" fmla="*/ 1245472 w 1548419"/>
                <a:gd name="connsiteY60" fmla="*/ 202455 h 937540"/>
                <a:gd name="connsiteX61" fmla="*/ 1145697 w 1548419"/>
                <a:gd name="connsiteY61" fmla="*/ 238096 h 937540"/>
                <a:gd name="connsiteX62" fmla="*/ 868188 w 1548419"/>
                <a:gd name="connsiteY62" fmla="*/ 340829 h 937540"/>
                <a:gd name="connsiteX63" fmla="*/ 517691 w 1548419"/>
                <a:gd name="connsiteY63" fmla="*/ 384898 h 937540"/>
                <a:gd name="connsiteX64" fmla="*/ 79498 w 1548419"/>
                <a:gd name="connsiteY64" fmla="*/ 196806 h 937540"/>
                <a:gd name="connsiteX65" fmla="*/ 20671 w 1548419"/>
                <a:gd name="connsiteY65" fmla="*/ 138248 h 937540"/>
                <a:gd name="connsiteX66" fmla="*/ 0 w 1548419"/>
                <a:gd name="connsiteY66" fmla="*/ 109452 h 93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548419" h="937540">
                  <a:moveTo>
                    <a:pt x="0" y="109452"/>
                  </a:moveTo>
                  <a:cubicBezTo>
                    <a:pt x="157577" y="285432"/>
                    <a:pt x="353751" y="373154"/>
                    <a:pt x="586616" y="370488"/>
                  </a:cubicBezTo>
                  <a:cubicBezTo>
                    <a:pt x="589097" y="313289"/>
                    <a:pt x="592214" y="256800"/>
                    <a:pt x="593986" y="200235"/>
                  </a:cubicBezTo>
                  <a:cubicBezTo>
                    <a:pt x="592641" y="200162"/>
                    <a:pt x="592005" y="199452"/>
                    <a:pt x="591296" y="200087"/>
                  </a:cubicBezTo>
                  <a:lnTo>
                    <a:pt x="575087" y="310492"/>
                  </a:lnTo>
                  <a:cubicBezTo>
                    <a:pt x="573932" y="319198"/>
                    <a:pt x="573412" y="328612"/>
                    <a:pt x="571548" y="337953"/>
                  </a:cubicBezTo>
                  <a:cubicBezTo>
                    <a:pt x="569163" y="356709"/>
                    <a:pt x="563561" y="360447"/>
                    <a:pt x="547231" y="350777"/>
                  </a:cubicBezTo>
                  <a:cubicBezTo>
                    <a:pt x="521073" y="335842"/>
                    <a:pt x="510304" y="310965"/>
                    <a:pt x="512571" y="282085"/>
                  </a:cubicBezTo>
                  <a:cubicBezTo>
                    <a:pt x="521240" y="186104"/>
                    <a:pt x="549152" y="95905"/>
                    <a:pt x="602172" y="15187"/>
                  </a:cubicBezTo>
                  <a:lnTo>
                    <a:pt x="609519" y="0"/>
                  </a:lnTo>
                  <a:lnTo>
                    <a:pt x="643028" y="69381"/>
                  </a:lnTo>
                  <a:cubicBezTo>
                    <a:pt x="649845" y="116976"/>
                    <a:pt x="660062" y="164083"/>
                    <a:pt x="663481" y="212164"/>
                  </a:cubicBezTo>
                  <a:cubicBezTo>
                    <a:pt x="667014" y="270370"/>
                    <a:pt x="652576" y="324212"/>
                    <a:pt x="604472" y="364728"/>
                  </a:cubicBezTo>
                  <a:cubicBezTo>
                    <a:pt x="605033" y="366782"/>
                    <a:pt x="606939" y="368911"/>
                    <a:pt x="607501" y="370967"/>
                  </a:cubicBezTo>
                  <a:cubicBezTo>
                    <a:pt x="661258" y="362465"/>
                    <a:pt x="714942" y="355309"/>
                    <a:pt x="768848" y="344117"/>
                  </a:cubicBezTo>
                  <a:cubicBezTo>
                    <a:pt x="875952" y="322371"/>
                    <a:pt x="974340" y="275185"/>
                    <a:pt x="1074487" y="232818"/>
                  </a:cubicBezTo>
                  <a:cubicBezTo>
                    <a:pt x="1207730" y="177437"/>
                    <a:pt x="1342020" y="127510"/>
                    <a:pt x="1483829" y="100258"/>
                  </a:cubicBezTo>
                  <a:lnTo>
                    <a:pt x="1548419" y="90619"/>
                  </a:lnTo>
                  <a:lnTo>
                    <a:pt x="1548419" y="104619"/>
                  </a:lnTo>
                  <a:lnTo>
                    <a:pt x="1424254" y="140817"/>
                  </a:lnTo>
                  <a:cubicBezTo>
                    <a:pt x="1374309" y="153576"/>
                    <a:pt x="1344283" y="184298"/>
                    <a:pt x="1338064" y="235894"/>
                  </a:cubicBezTo>
                  <a:cubicBezTo>
                    <a:pt x="1334673" y="260665"/>
                    <a:pt x="1332628" y="285510"/>
                    <a:pt x="1329163" y="311626"/>
                  </a:cubicBezTo>
                  <a:cubicBezTo>
                    <a:pt x="1357631" y="309150"/>
                    <a:pt x="1382963" y="314595"/>
                    <a:pt x="1400119" y="333754"/>
                  </a:cubicBezTo>
                  <a:cubicBezTo>
                    <a:pt x="1410920" y="345817"/>
                    <a:pt x="1420154" y="361841"/>
                    <a:pt x="1424008" y="377568"/>
                  </a:cubicBezTo>
                  <a:cubicBezTo>
                    <a:pt x="1433548" y="412497"/>
                    <a:pt x="1413912" y="450536"/>
                    <a:pt x="1381302" y="466950"/>
                  </a:cubicBezTo>
                  <a:cubicBezTo>
                    <a:pt x="1351457" y="482166"/>
                    <a:pt x="1308714" y="474412"/>
                    <a:pt x="1285766" y="450211"/>
                  </a:cubicBezTo>
                  <a:cubicBezTo>
                    <a:pt x="1260276" y="423172"/>
                    <a:pt x="1253013" y="383648"/>
                    <a:pt x="1273550" y="353752"/>
                  </a:cubicBezTo>
                  <a:cubicBezTo>
                    <a:pt x="1283072" y="340112"/>
                    <a:pt x="1299805" y="330243"/>
                    <a:pt x="1311942" y="318096"/>
                  </a:cubicBezTo>
                  <a:cubicBezTo>
                    <a:pt x="1316910" y="313648"/>
                    <a:pt x="1321952" y="307855"/>
                    <a:pt x="1322248" y="302476"/>
                  </a:cubicBezTo>
                  <a:cubicBezTo>
                    <a:pt x="1328510" y="262349"/>
                    <a:pt x="1332790" y="221437"/>
                    <a:pt x="1338564" y="177911"/>
                  </a:cubicBezTo>
                  <a:cubicBezTo>
                    <a:pt x="1305659" y="199704"/>
                    <a:pt x="1272117" y="220787"/>
                    <a:pt x="1239211" y="242581"/>
                  </a:cubicBezTo>
                  <a:cubicBezTo>
                    <a:pt x="1235028" y="245048"/>
                    <a:pt x="1232041" y="250280"/>
                    <a:pt x="1226513" y="252673"/>
                  </a:cubicBezTo>
                  <a:cubicBezTo>
                    <a:pt x="1179373" y="275706"/>
                    <a:pt x="1162988" y="315948"/>
                    <a:pt x="1160241" y="365713"/>
                  </a:cubicBezTo>
                  <a:cubicBezTo>
                    <a:pt x="1156267" y="425528"/>
                    <a:pt x="1159801" y="483733"/>
                    <a:pt x="1176371" y="537937"/>
                  </a:cubicBezTo>
                  <a:cubicBezTo>
                    <a:pt x="1201513" y="534602"/>
                    <a:pt x="1226095" y="529213"/>
                    <a:pt x="1250305" y="530549"/>
                  </a:cubicBezTo>
                  <a:cubicBezTo>
                    <a:pt x="1337729" y="535373"/>
                    <a:pt x="1394297" y="647095"/>
                    <a:pt x="1343216" y="717128"/>
                  </a:cubicBezTo>
                  <a:cubicBezTo>
                    <a:pt x="1315509" y="754722"/>
                    <a:pt x="1276067" y="784924"/>
                    <a:pt x="1223836" y="777995"/>
                  </a:cubicBezTo>
                  <a:cubicBezTo>
                    <a:pt x="1170258" y="770992"/>
                    <a:pt x="1132738" y="741939"/>
                    <a:pt x="1117363" y="690500"/>
                  </a:cubicBezTo>
                  <a:cubicBezTo>
                    <a:pt x="1101989" y="639062"/>
                    <a:pt x="1116056" y="591945"/>
                    <a:pt x="1157138" y="556438"/>
                  </a:cubicBezTo>
                  <a:cubicBezTo>
                    <a:pt x="1166364" y="548178"/>
                    <a:pt x="1167444" y="540817"/>
                    <a:pt x="1166057" y="529273"/>
                  </a:cubicBezTo>
                  <a:cubicBezTo>
                    <a:pt x="1156921" y="474806"/>
                    <a:pt x="1149129" y="420412"/>
                    <a:pt x="1142047" y="365384"/>
                  </a:cubicBezTo>
                  <a:cubicBezTo>
                    <a:pt x="1140661" y="353840"/>
                    <a:pt x="1144018" y="341883"/>
                    <a:pt x="1145322" y="330488"/>
                  </a:cubicBezTo>
                  <a:cubicBezTo>
                    <a:pt x="1067404" y="373407"/>
                    <a:pt x="960342" y="602241"/>
                    <a:pt x="956098" y="740288"/>
                  </a:cubicBezTo>
                  <a:cubicBezTo>
                    <a:pt x="1013901" y="756294"/>
                    <a:pt x="1042006" y="784826"/>
                    <a:pt x="1046696" y="834327"/>
                  </a:cubicBezTo>
                  <a:cubicBezTo>
                    <a:pt x="1051383" y="883827"/>
                    <a:pt x="1008140" y="934055"/>
                    <a:pt x="957368" y="937324"/>
                  </a:cubicBezTo>
                  <a:cubicBezTo>
                    <a:pt x="901853" y="941007"/>
                    <a:pt x="852334" y="897128"/>
                    <a:pt x="851193" y="844450"/>
                  </a:cubicBezTo>
                  <a:cubicBezTo>
                    <a:pt x="850465" y="796518"/>
                    <a:pt x="877388" y="760903"/>
                    <a:pt x="923447" y="745231"/>
                  </a:cubicBezTo>
                  <a:cubicBezTo>
                    <a:pt x="928266" y="743475"/>
                    <a:pt x="934653" y="737756"/>
                    <a:pt x="935585" y="733085"/>
                  </a:cubicBezTo>
                  <a:cubicBezTo>
                    <a:pt x="943776" y="657989"/>
                    <a:pt x="965904" y="587033"/>
                    <a:pt x="995540" y="514468"/>
                  </a:cubicBezTo>
                  <a:lnTo>
                    <a:pt x="900073" y="582052"/>
                  </a:lnTo>
                  <a:cubicBezTo>
                    <a:pt x="904613" y="634242"/>
                    <a:pt x="890241" y="662455"/>
                    <a:pt x="851203" y="673117"/>
                  </a:cubicBezTo>
                  <a:cubicBezTo>
                    <a:pt x="821093" y="680899"/>
                    <a:pt x="787501" y="666230"/>
                    <a:pt x="774900" y="637879"/>
                  </a:cubicBezTo>
                  <a:cubicBezTo>
                    <a:pt x="760467" y="606053"/>
                    <a:pt x="769196" y="570109"/>
                    <a:pt x="794445" y="552615"/>
                  </a:cubicBezTo>
                  <a:cubicBezTo>
                    <a:pt x="826715" y="530112"/>
                    <a:pt x="860043" y="537347"/>
                    <a:pt x="895848" y="573050"/>
                  </a:cubicBezTo>
                  <a:cubicBezTo>
                    <a:pt x="978287" y="533753"/>
                    <a:pt x="1024063" y="462079"/>
                    <a:pt x="1063972" y="386708"/>
                  </a:cubicBezTo>
                  <a:lnTo>
                    <a:pt x="994752" y="406498"/>
                  </a:lnTo>
                  <a:lnTo>
                    <a:pt x="994752" y="406498"/>
                  </a:lnTo>
                  <a:lnTo>
                    <a:pt x="1033508" y="391773"/>
                  </a:lnTo>
                  <a:cubicBezTo>
                    <a:pt x="1046431" y="386752"/>
                    <a:pt x="1058889" y="381032"/>
                    <a:pt x="1069459" y="372846"/>
                  </a:cubicBezTo>
                  <a:cubicBezTo>
                    <a:pt x="1093363" y="355277"/>
                    <a:pt x="1110988" y="329268"/>
                    <a:pt x="1133059" y="308226"/>
                  </a:cubicBezTo>
                  <a:cubicBezTo>
                    <a:pt x="1170742" y="273205"/>
                    <a:pt x="1209696" y="239603"/>
                    <a:pt x="1245472" y="202455"/>
                  </a:cubicBezTo>
                  <a:lnTo>
                    <a:pt x="1145697" y="238096"/>
                  </a:lnTo>
                  <a:cubicBezTo>
                    <a:pt x="1053431" y="272129"/>
                    <a:pt x="961651" y="309562"/>
                    <a:pt x="868188" y="340829"/>
                  </a:cubicBezTo>
                  <a:cubicBezTo>
                    <a:pt x="754814" y="378420"/>
                    <a:pt x="637322" y="392848"/>
                    <a:pt x="517691" y="384898"/>
                  </a:cubicBezTo>
                  <a:cubicBezTo>
                    <a:pt x="351061" y="373006"/>
                    <a:pt x="202532" y="314220"/>
                    <a:pt x="79498" y="196806"/>
                  </a:cubicBezTo>
                  <a:cubicBezTo>
                    <a:pt x="59653" y="177499"/>
                    <a:pt x="39807" y="158191"/>
                    <a:pt x="20671" y="138248"/>
                  </a:cubicBezTo>
                  <a:cubicBezTo>
                    <a:pt x="13046" y="129733"/>
                    <a:pt x="6205" y="119237"/>
                    <a:pt x="0" y="109452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A09F8C0-0695-41F7-82B5-65B5B0A788C0}"/>
                </a:ext>
              </a:extLst>
            </p:cNvPr>
            <p:cNvGrpSpPr/>
            <p:nvPr/>
          </p:nvGrpSpPr>
          <p:grpSpPr>
            <a:xfrm>
              <a:off x="1959794" y="490144"/>
              <a:ext cx="2865460" cy="4204090"/>
              <a:chOff x="1959794" y="490144"/>
              <a:chExt cx="2865460" cy="4204090"/>
            </a:xfrm>
            <a:grpFill/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A85A59EF-6C3E-479D-B90E-EC28EC3D5158}"/>
                  </a:ext>
                </a:extLst>
              </p:cNvPr>
              <p:cNvSpPr/>
              <p:nvPr/>
            </p:nvSpPr>
            <p:spPr>
              <a:xfrm rot="2510514">
                <a:off x="2740517" y="490144"/>
                <a:ext cx="1129739" cy="1433111"/>
              </a:xfrm>
              <a:custGeom>
                <a:avLst/>
                <a:gdLst>
                  <a:gd name="connsiteX0" fmla="*/ 0 w 386447"/>
                  <a:gd name="connsiteY0" fmla="*/ 0 h 490221"/>
                  <a:gd name="connsiteX1" fmla="*/ 111695 w 386447"/>
                  <a:gd name="connsiteY1" fmla="*/ 66196 h 490221"/>
                  <a:gd name="connsiteX2" fmla="*/ 333725 w 386447"/>
                  <a:gd name="connsiteY2" fmla="*/ 259899 h 490221"/>
                  <a:gd name="connsiteX3" fmla="*/ 385164 w 386447"/>
                  <a:gd name="connsiteY3" fmla="*/ 440142 h 490221"/>
                  <a:gd name="connsiteX4" fmla="*/ 365105 w 386447"/>
                  <a:gd name="connsiteY4" fmla="*/ 449154 h 490221"/>
                  <a:gd name="connsiteX5" fmla="*/ 266025 w 386447"/>
                  <a:gd name="connsiteY5" fmla="*/ 349925 h 490221"/>
                  <a:gd name="connsiteX6" fmla="*/ 182409 w 386447"/>
                  <a:gd name="connsiteY6" fmla="*/ 239409 h 490221"/>
                  <a:gd name="connsiteX7" fmla="*/ 172242 w 386447"/>
                  <a:gd name="connsiteY7" fmla="*/ 228054 h 490221"/>
                  <a:gd name="connsiteX8" fmla="*/ 168769 w 386447"/>
                  <a:gd name="connsiteY8" fmla="*/ 229887 h 490221"/>
                  <a:gd name="connsiteX9" fmla="*/ 289957 w 386447"/>
                  <a:gd name="connsiteY9" fmla="*/ 405209 h 490221"/>
                  <a:gd name="connsiteX10" fmla="*/ 325242 w 386447"/>
                  <a:gd name="connsiteY10" fmla="*/ 450327 h 490221"/>
                  <a:gd name="connsiteX11" fmla="*/ 318229 w 386447"/>
                  <a:gd name="connsiteY11" fmla="*/ 479620 h 490221"/>
                  <a:gd name="connsiteX12" fmla="*/ 204795 w 386447"/>
                  <a:gd name="connsiteY12" fmla="*/ 457172 h 490221"/>
                  <a:gd name="connsiteX13" fmla="*/ 63636 w 386447"/>
                  <a:gd name="connsiteY13" fmla="*/ 228133 h 490221"/>
                  <a:gd name="connsiteX14" fmla="*/ 455 w 386447"/>
                  <a:gd name="connsiteY14" fmla="*/ 16213 h 490221"/>
                  <a:gd name="connsiteX15" fmla="*/ 0 w 386447"/>
                  <a:gd name="connsiteY15" fmla="*/ 0 h 49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6447" h="490221">
                    <a:moveTo>
                      <a:pt x="0" y="0"/>
                    </a:moveTo>
                    <a:cubicBezTo>
                      <a:pt x="39237" y="22401"/>
                      <a:pt x="75858" y="43308"/>
                      <a:pt x="111695" y="66196"/>
                    </a:cubicBezTo>
                    <a:cubicBezTo>
                      <a:pt x="195812" y="118730"/>
                      <a:pt x="274105" y="179037"/>
                      <a:pt x="333725" y="259899"/>
                    </a:cubicBezTo>
                    <a:cubicBezTo>
                      <a:pt x="373944" y="313383"/>
                      <a:pt x="391564" y="373041"/>
                      <a:pt x="385164" y="440142"/>
                    </a:cubicBezTo>
                    <a:cubicBezTo>
                      <a:pt x="383563" y="456918"/>
                      <a:pt x="377961" y="460656"/>
                      <a:pt x="365105" y="449154"/>
                    </a:cubicBezTo>
                    <a:cubicBezTo>
                      <a:pt x="331132" y="416925"/>
                      <a:pt x="297159" y="384695"/>
                      <a:pt x="266025" y="349925"/>
                    </a:cubicBezTo>
                    <a:cubicBezTo>
                      <a:pt x="236236" y="315229"/>
                      <a:pt x="210069" y="276010"/>
                      <a:pt x="182409" y="239409"/>
                    </a:cubicBezTo>
                    <a:cubicBezTo>
                      <a:pt x="179232" y="235860"/>
                      <a:pt x="175419" y="231603"/>
                      <a:pt x="172242" y="228054"/>
                    </a:cubicBezTo>
                    <a:cubicBezTo>
                      <a:pt x="172242" y="228054"/>
                      <a:pt x="170188" y="228616"/>
                      <a:pt x="168769" y="229887"/>
                    </a:cubicBezTo>
                    <a:cubicBezTo>
                      <a:pt x="209401" y="288116"/>
                      <a:pt x="249324" y="346981"/>
                      <a:pt x="289957" y="405209"/>
                    </a:cubicBezTo>
                    <a:cubicBezTo>
                      <a:pt x="301245" y="420672"/>
                      <a:pt x="313243" y="435500"/>
                      <a:pt x="325242" y="450327"/>
                    </a:cubicBezTo>
                    <a:cubicBezTo>
                      <a:pt x="335969" y="463735"/>
                      <a:pt x="332834" y="471657"/>
                      <a:pt x="318229" y="479620"/>
                    </a:cubicBezTo>
                    <a:cubicBezTo>
                      <a:pt x="279382" y="499062"/>
                      <a:pt x="234584" y="491868"/>
                      <a:pt x="204795" y="457172"/>
                    </a:cubicBezTo>
                    <a:cubicBezTo>
                      <a:pt x="145852" y="388490"/>
                      <a:pt x="98114" y="312330"/>
                      <a:pt x="63636" y="228133"/>
                    </a:cubicBezTo>
                    <a:cubicBezTo>
                      <a:pt x="35702" y="159813"/>
                      <a:pt x="12587" y="89733"/>
                      <a:pt x="455" y="16213"/>
                    </a:cubicBezTo>
                    <a:cubicBezTo>
                      <a:pt x="-32" y="12814"/>
                      <a:pt x="190" y="8779"/>
                      <a:pt x="0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2C633E62-AE0D-4C20-A1FD-A0C5EAC0F1C4}"/>
                  </a:ext>
                </a:extLst>
              </p:cNvPr>
              <p:cNvSpPr/>
              <p:nvPr/>
            </p:nvSpPr>
            <p:spPr>
              <a:xfrm rot="2510514">
                <a:off x="3675917" y="1158307"/>
                <a:ext cx="570393" cy="1483745"/>
              </a:xfrm>
              <a:custGeom>
                <a:avLst/>
                <a:gdLst>
                  <a:gd name="connsiteX0" fmla="*/ 120980 w 195113"/>
                  <a:gd name="connsiteY0" fmla="*/ 0 h 507541"/>
                  <a:gd name="connsiteX1" fmla="*/ 166088 w 195113"/>
                  <a:gd name="connsiteY1" fmla="*/ 136049 h 507541"/>
                  <a:gd name="connsiteX2" fmla="*/ 193557 w 195113"/>
                  <a:gd name="connsiteY2" fmla="*/ 359490 h 507541"/>
                  <a:gd name="connsiteX3" fmla="*/ 127147 w 195113"/>
                  <a:gd name="connsiteY3" fmla="*/ 499504 h 507541"/>
                  <a:gd name="connsiteX4" fmla="*/ 113887 w 195113"/>
                  <a:gd name="connsiteY4" fmla="*/ 507541 h 507541"/>
                  <a:gd name="connsiteX5" fmla="*/ 101764 w 195113"/>
                  <a:gd name="connsiteY5" fmla="*/ 262687 h 507541"/>
                  <a:gd name="connsiteX6" fmla="*/ 91816 w 195113"/>
                  <a:gd name="connsiteY6" fmla="*/ 332965 h 507541"/>
                  <a:gd name="connsiteX7" fmla="*/ 83833 w 195113"/>
                  <a:gd name="connsiteY7" fmla="*/ 465410 h 507541"/>
                  <a:gd name="connsiteX8" fmla="*/ 55111 w 195113"/>
                  <a:gd name="connsiteY8" fmla="*/ 484736 h 507541"/>
                  <a:gd name="connsiteX9" fmla="*/ 13 w 195113"/>
                  <a:gd name="connsiteY9" fmla="*/ 407496 h 507541"/>
                  <a:gd name="connsiteX10" fmla="*/ 110187 w 195113"/>
                  <a:gd name="connsiteY10" fmla="*/ 12222 h 507541"/>
                  <a:gd name="connsiteX11" fmla="*/ 120980 w 195113"/>
                  <a:gd name="connsiteY11" fmla="*/ 0 h 507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113" h="507541">
                    <a:moveTo>
                      <a:pt x="120980" y="0"/>
                    </a:moveTo>
                    <a:cubicBezTo>
                      <a:pt x="136577" y="47405"/>
                      <a:pt x="153032" y="91483"/>
                      <a:pt x="166088" y="136049"/>
                    </a:cubicBezTo>
                    <a:cubicBezTo>
                      <a:pt x="186364" y="208669"/>
                      <a:pt x="199842" y="282264"/>
                      <a:pt x="193557" y="359490"/>
                    </a:cubicBezTo>
                    <a:cubicBezTo>
                      <a:pt x="189169" y="414560"/>
                      <a:pt x="167033" y="461232"/>
                      <a:pt x="127147" y="499504"/>
                    </a:cubicBezTo>
                    <a:cubicBezTo>
                      <a:pt x="124383" y="500699"/>
                      <a:pt x="120199" y="503168"/>
                      <a:pt x="113887" y="507541"/>
                    </a:cubicBezTo>
                    <a:cubicBezTo>
                      <a:pt x="91440" y="425357"/>
                      <a:pt x="101982" y="344318"/>
                      <a:pt x="101764" y="262687"/>
                    </a:cubicBezTo>
                    <a:cubicBezTo>
                      <a:pt x="98448" y="286113"/>
                      <a:pt x="93787" y="309465"/>
                      <a:pt x="91816" y="332965"/>
                    </a:cubicBezTo>
                    <a:cubicBezTo>
                      <a:pt x="88022" y="377275"/>
                      <a:pt x="86283" y="421025"/>
                      <a:pt x="83833" y="465410"/>
                    </a:cubicBezTo>
                    <a:cubicBezTo>
                      <a:pt x="82572" y="488275"/>
                      <a:pt x="76969" y="492013"/>
                      <a:pt x="55111" y="484736"/>
                    </a:cubicBezTo>
                    <a:cubicBezTo>
                      <a:pt x="22641" y="474175"/>
                      <a:pt x="-646" y="443885"/>
                      <a:pt x="13" y="407496"/>
                    </a:cubicBezTo>
                    <a:cubicBezTo>
                      <a:pt x="3060" y="266685"/>
                      <a:pt x="34056" y="132812"/>
                      <a:pt x="110187" y="12222"/>
                    </a:cubicBezTo>
                    <a:cubicBezTo>
                      <a:pt x="112390" y="8971"/>
                      <a:pt x="115229" y="6429"/>
                      <a:pt x="120980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F2AA34A0-8750-40A9-8C90-CE4CF271833F}"/>
                  </a:ext>
                </a:extLst>
              </p:cNvPr>
              <p:cNvSpPr/>
              <p:nvPr/>
            </p:nvSpPr>
            <p:spPr>
              <a:xfrm rot="2510514">
                <a:off x="1959794" y="1899859"/>
                <a:ext cx="1286222" cy="484021"/>
              </a:xfrm>
              <a:custGeom>
                <a:avLst/>
                <a:gdLst>
                  <a:gd name="connsiteX0" fmla="*/ 0 w 439975"/>
                  <a:gd name="connsiteY0" fmla="*/ 95812 h 165568"/>
                  <a:gd name="connsiteX1" fmla="*/ 306803 w 439975"/>
                  <a:gd name="connsiteY1" fmla="*/ 91 h 165568"/>
                  <a:gd name="connsiteX2" fmla="*/ 430519 w 439975"/>
                  <a:gd name="connsiteY2" fmla="*/ 44017 h 165568"/>
                  <a:gd name="connsiteX3" fmla="*/ 439975 w 439975"/>
                  <a:gd name="connsiteY3" fmla="*/ 56006 h 165568"/>
                  <a:gd name="connsiteX4" fmla="*/ 240745 w 439975"/>
                  <a:gd name="connsiteY4" fmla="*/ 84812 h 165568"/>
                  <a:gd name="connsiteX5" fmla="*/ 241084 w 439975"/>
                  <a:gd name="connsiteY5" fmla="*/ 90901 h 165568"/>
                  <a:gd name="connsiteX6" fmla="*/ 425380 w 439975"/>
                  <a:gd name="connsiteY6" fmla="*/ 88253 h 165568"/>
                  <a:gd name="connsiteX7" fmla="*/ 364586 w 439975"/>
                  <a:gd name="connsiteY7" fmla="*/ 163146 h 165568"/>
                  <a:gd name="connsiteX8" fmla="*/ 226316 w 439975"/>
                  <a:gd name="connsiteY8" fmla="*/ 162937 h 165568"/>
                  <a:gd name="connsiteX9" fmla="*/ 11734 w 439975"/>
                  <a:gd name="connsiteY9" fmla="*/ 103205 h 165568"/>
                  <a:gd name="connsiteX10" fmla="*/ 0 w 439975"/>
                  <a:gd name="connsiteY10" fmla="*/ 95812 h 165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9975" h="165568">
                    <a:moveTo>
                      <a:pt x="0" y="95812"/>
                    </a:moveTo>
                    <a:cubicBezTo>
                      <a:pt x="98612" y="44591"/>
                      <a:pt x="196704" y="2785"/>
                      <a:pt x="306803" y="91"/>
                    </a:cubicBezTo>
                    <a:cubicBezTo>
                      <a:pt x="354100" y="-1347"/>
                      <a:pt x="395053" y="14404"/>
                      <a:pt x="430519" y="44017"/>
                    </a:cubicBezTo>
                    <a:cubicBezTo>
                      <a:pt x="434405" y="46930"/>
                      <a:pt x="435528" y="51039"/>
                      <a:pt x="439975" y="56006"/>
                    </a:cubicBezTo>
                    <a:cubicBezTo>
                      <a:pt x="375128" y="82108"/>
                      <a:pt x="307805" y="79743"/>
                      <a:pt x="240745" y="84812"/>
                    </a:cubicBezTo>
                    <a:cubicBezTo>
                      <a:pt x="241306" y="86866"/>
                      <a:pt x="240523" y="88847"/>
                      <a:pt x="241084" y="90901"/>
                    </a:cubicBezTo>
                    <a:cubicBezTo>
                      <a:pt x="302540" y="89570"/>
                      <a:pt x="363923" y="89584"/>
                      <a:pt x="425380" y="88253"/>
                    </a:cubicBezTo>
                    <a:cubicBezTo>
                      <a:pt x="431372" y="126358"/>
                      <a:pt x="406578" y="160067"/>
                      <a:pt x="364586" y="163146"/>
                    </a:cubicBezTo>
                    <a:cubicBezTo>
                      <a:pt x="318559" y="166003"/>
                      <a:pt x="271972" y="166805"/>
                      <a:pt x="226316" y="162937"/>
                    </a:cubicBezTo>
                    <a:cubicBezTo>
                      <a:pt x="151071" y="157436"/>
                      <a:pt x="79257" y="138634"/>
                      <a:pt x="11734" y="103205"/>
                    </a:cubicBezTo>
                    <a:cubicBezTo>
                      <a:pt x="9119" y="101711"/>
                      <a:pt x="5867" y="99508"/>
                      <a:pt x="0" y="95812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66402CF3-FCA1-4082-80E1-FABF98E4C896}"/>
                  </a:ext>
                </a:extLst>
              </p:cNvPr>
              <p:cNvSpPr/>
              <p:nvPr/>
            </p:nvSpPr>
            <p:spPr>
              <a:xfrm rot="2510514">
                <a:off x="3881248" y="2036970"/>
                <a:ext cx="511340" cy="1296244"/>
              </a:xfrm>
              <a:custGeom>
                <a:avLst/>
                <a:gdLst>
                  <a:gd name="connsiteX0" fmla="*/ 126636 w 174913"/>
                  <a:gd name="connsiteY0" fmla="*/ 0 h 443403"/>
                  <a:gd name="connsiteX1" fmla="*/ 155330 w 174913"/>
                  <a:gd name="connsiteY1" fmla="*/ 103439 h 443403"/>
                  <a:gd name="connsiteX2" fmla="*/ 171586 w 174913"/>
                  <a:gd name="connsiteY2" fmla="*/ 310072 h 443403"/>
                  <a:gd name="connsiteX3" fmla="*/ 94076 w 174913"/>
                  <a:gd name="connsiteY3" fmla="*/ 443403 h 443403"/>
                  <a:gd name="connsiteX4" fmla="*/ 95042 w 174913"/>
                  <a:gd name="connsiteY4" fmla="*/ 230300 h 443403"/>
                  <a:gd name="connsiteX5" fmla="*/ 76810 w 174913"/>
                  <a:gd name="connsiteY5" fmla="*/ 328452 h 443403"/>
                  <a:gd name="connsiteX6" fmla="*/ 68619 w 174913"/>
                  <a:gd name="connsiteY6" fmla="*/ 403549 h 443403"/>
                  <a:gd name="connsiteX7" fmla="*/ 44154 w 174913"/>
                  <a:gd name="connsiteY7" fmla="*/ 419063 h 443403"/>
                  <a:gd name="connsiteX8" fmla="*/ 303 w 174913"/>
                  <a:gd name="connsiteY8" fmla="*/ 345816 h 443403"/>
                  <a:gd name="connsiteX9" fmla="*/ 49837 w 174913"/>
                  <a:gd name="connsiteY9" fmla="*/ 132695 h 443403"/>
                  <a:gd name="connsiteX10" fmla="*/ 114425 w 174913"/>
                  <a:gd name="connsiteY10" fmla="*/ 13491 h 443403"/>
                  <a:gd name="connsiteX11" fmla="*/ 126636 w 174913"/>
                  <a:gd name="connsiteY11" fmla="*/ 0 h 44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4913" h="443403">
                    <a:moveTo>
                      <a:pt x="126636" y="0"/>
                    </a:moveTo>
                    <a:cubicBezTo>
                      <a:pt x="136737" y="36983"/>
                      <a:pt x="147061" y="69930"/>
                      <a:pt x="155330" y="103439"/>
                    </a:cubicBezTo>
                    <a:cubicBezTo>
                      <a:pt x="171160" y="171093"/>
                      <a:pt x="180189" y="239720"/>
                      <a:pt x="171586" y="310072"/>
                    </a:cubicBezTo>
                    <a:cubicBezTo>
                      <a:pt x="165218" y="364359"/>
                      <a:pt x="141248" y="407556"/>
                      <a:pt x="94076" y="443403"/>
                    </a:cubicBezTo>
                    <a:cubicBezTo>
                      <a:pt x="78619" y="369025"/>
                      <a:pt x="93237" y="299678"/>
                      <a:pt x="95042" y="230300"/>
                    </a:cubicBezTo>
                    <a:cubicBezTo>
                      <a:pt x="88516" y="262992"/>
                      <a:pt x="81990" y="295685"/>
                      <a:pt x="76810" y="328452"/>
                    </a:cubicBezTo>
                    <a:cubicBezTo>
                      <a:pt x="73420" y="353222"/>
                      <a:pt x="72009" y="378778"/>
                      <a:pt x="68619" y="403549"/>
                    </a:cubicBezTo>
                    <a:cubicBezTo>
                      <a:pt x="66236" y="422304"/>
                      <a:pt x="61342" y="425407"/>
                      <a:pt x="44154" y="419063"/>
                    </a:cubicBezTo>
                    <a:cubicBezTo>
                      <a:pt x="13103" y="407231"/>
                      <a:pt x="-2410" y="382766"/>
                      <a:pt x="303" y="345816"/>
                    </a:cubicBezTo>
                    <a:cubicBezTo>
                      <a:pt x="4384" y="271841"/>
                      <a:pt x="19151" y="199805"/>
                      <a:pt x="49837" y="132695"/>
                    </a:cubicBezTo>
                    <a:cubicBezTo>
                      <a:pt x="68276" y="91891"/>
                      <a:pt x="92023" y="52728"/>
                      <a:pt x="114425" y="13491"/>
                    </a:cubicBezTo>
                    <a:cubicBezTo>
                      <a:pt x="116627" y="10240"/>
                      <a:pt x="120175" y="7063"/>
                      <a:pt x="126636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1DB62465-6DFA-4045-9D64-1BF6269C8C07}"/>
                  </a:ext>
                </a:extLst>
              </p:cNvPr>
              <p:cNvSpPr/>
              <p:nvPr/>
            </p:nvSpPr>
            <p:spPr>
              <a:xfrm rot="2510514">
                <a:off x="2283489" y="2806864"/>
                <a:ext cx="1200176" cy="587303"/>
              </a:xfrm>
              <a:custGeom>
                <a:avLst/>
                <a:gdLst>
                  <a:gd name="connsiteX0" fmla="*/ 0 w 410541"/>
                  <a:gd name="connsiteY0" fmla="*/ 188167 h 200898"/>
                  <a:gd name="connsiteX1" fmla="*/ 81604 w 410541"/>
                  <a:gd name="connsiteY1" fmla="*/ 115097 h 200898"/>
                  <a:gd name="connsiteX2" fmla="*/ 225630 w 410541"/>
                  <a:gd name="connsiteY2" fmla="*/ 23212 h 200898"/>
                  <a:gd name="connsiteX3" fmla="*/ 392029 w 410541"/>
                  <a:gd name="connsiteY3" fmla="*/ 14855 h 200898"/>
                  <a:gd name="connsiteX4" fmla="*/ 404398 w 410541"/>
                  <a:gd name="connsiteY4" fmla="*/ 22957 h 200898"/>
                  <a:gd name="connsiteX5" fmla="*/ 395025 w 410541"/>
                  <a:gd name="connsiteY5" fmla="*/ 33907 h 200898"/>
                  <a:gd name="connsiteX6" fmla="*/ 240791 w 410541"/>
                  <a:gd name="connsiteY6" fmla="*/ 102970 h 200898"/>
                  <a:gd name="connsiteX7" fmla="*/ 216772 w 410541"/>
                  <a:gd name="connsiteY7" fmla="*/ 110414 h 200898"/>
                  <a:gd name="connsiteX8" fmla="*/ 219016 w 410541"/>
                  <a:gd name="connsiteY8" fmla="*/ 118632 h 200898"/>
                  <a:gd name="connsiteX9" fmla="*/ 377813 w 410541"/>
                  <a:gd name="connsiteY9" fmla="*/ 64661 h 200898"/>
                  <a:gd name="connsiteX10" fmla="*/ 410251 w 410541"/>
                  <a:gd name="connsiteY10" fmla="*/ 88036 h 200898"/>
                  <a:gd name="connsiteX11" fmla="*/ 356776 w 410541"/>
                  <a:gd name="connsiteY11" fmla="*/ 152540 h 200898"/>
                  <a:gd name="connsiteX12" fmla="*/ 138947 w 410541"/>
                  <a:gd name="connsiteY12" fmla="*/ 200556 h 200898"/>
                  <a:gd name="connsiteX13" fmla="*/ 2245 w 410541"/>
                  <a:gd name="connsiteY13" fmla="*/ 196386 h 200898"/>
                  <a:gd name="connsiteX14" fmla="*/ 0 w 410541"/>
                  <a:gd name="connsiteY14" fmla="*/ 188167 h 20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0541" h="200898">
                    <a:moveTo>
                      <a:pt x="0" y="188167"/>
                    </a:moveTo>
                    <a:cubicBezTo>
                      <a:pt x="26965" y="164022"/>
                      <a:pt x="54004" y="138533"/>
                      <a:pt x="81604" y="115097"/>
                    </a:cubicBezTo>
                    <a:cubicBezTo>
                      <a:pt x="125451" y="78393"/>
                      <a:pt x="173036" y="47292"/>
                      <a:pt x="225630" y="23212"/>
                    </a:cubicBezTo>
                    <a:cubicBezTo>
                      <a:pt x="280278" y="-1430"/>
                      <a:pt x="335382" y="-9857"/>
                      <a:pt x="392029" y="14855"/>
                    </a:cubicBezTo>
                    <a:cubicBezTo>
                      <a:pt x="396625" y="17132"/>
                      <a:pt x="400512" y="20044"/>
                      <a:pt x="404398" y="22957"/>
                    </a:cubicBezTo>
                    <a:cubicBezTo>
                      <a:pt x="401486" y="26843"/>
                      <a:pt x="399208" y="31440"/>
                      <a:pt x="395025" y="33907"/>
                    </a:cubicBezTo>
                    <a:cubicBezTo>
                      <a:pt x="348002" y="67063"/>
                      <a:pt x="294434" y="84344"/>
                      <a:pt x="240791" y="102970"/>
                    </a:cubicBezTo>
                    <a:cubicBezTo>
                      <a:pt x="233208" y="105924"/>
                      <a:pt x="224990" y="108169"/>
                      <a:pt x="216772" y="110414"/>
                    </a:cubicBezTo>
                    <a:cubicBezTo>
                      <a:pt x="217968" y="113177"/>
                      <a:pt x="219165" y="115942"/>
                      <a:pt x="219016" y="118632"/>
                    </a:cubicBezTo>
                    <a:cubicBezTo>
                      <a:pt x="271948" y="100641"/>
                      <a:pt x="324807" y="83996"/>
                      <a:pt x="377813" y="64661"/>
                    </a:cubicBezTo>
                    <a:cubicBezTo>
                      <a:pt x="406726" y="54114"/>
                      <a:pt x="411958" y="57101"/>
                      <a:pt x="410251" y="88036"/>
                    </a:cubicBezTo>
                    <a:cubicBezTo>
                      <a:pt x="408322" y="123006"/>
                      <a:pt x="385763" y="140648"/>
                      <a:pt x="356776" y="152540"/>
                    </a:cubicBezTo>
                    <a:cubicBezTo>
                      <a:pt x="287110" y="180400"/>
                      <a:pt x="213928" y="198622"/>
                      <a:pt x="138947" y="200556"/>
                    </a:cubicBezTo>
                    <a:cubicBezTo>
                      <a:pt x="92995" y="202067"/>
                      <a:pt x="47339" y="198200"/>
                      <a:pt x="2245" y="196386"/>
                    </a:cubicBezTo>
                    <a:cubicBezTo>
                      <a:pt x="1048" y="193622"/>
                      <a:pt x="1197" y="190931"/>
                      <a:pt x="0" y="188167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3EC47C9-BC74-4FCC-BE8D-532798630EDF}"/>
                  </a:ext>
                </a:extLst>
              </p:cNvPr>
              <p:cNvSpPr/>
              <p:nvPr/>
            </p:nvSpPr>
            <p:spPr>
              <a:xfrm rot="2510514">
                <a:off x="3232277" y="3732477"/>
                <a:ext cx="614580" cy="837788"/>
              </a:xfrm>
              <a:custGeom>
                <a:avLst/>
                <a:gdLst>
                  <a:gd name="connsiteX0" fmla="*/ 115123 w 210228"/>
                  <a:gd name="connsiteY0" fmla="*/ 20163 h 286580"/>
                  <a:gd name="connsiteX1" fmla="*/ 172981 w 210228"/>
                  <a:gd name="connsiteY1" fmla="*/ 0 h 286580"/>
                  <a:gd name="connsiteX2" fmla="*/ 106158 w 210228"/>
                  <a:gd name="connsiteY2" fmla="*/ 135268 h 286580"/>
                  <a:gd name="connsiteX3" fmla="*/ 184460 w 210228"/>
                  <a:gd name="connsiteY3" fmla="*/ 24242 h 286580"/>
                  <a:gd name="connsiteX4" fmla="*/ 202047 w 210228"/>
                  <a:gd name="connsiteY4" fmla="*/ 96714 h 286580"/>
                  <a:gd name="connsiteX5" fmla="*/ 77579 w 210228"/>
                  <a:gd name="connsiteY5" fmla="*/ 237571 h 286580"/>
                  <a:gd name="connsiteX6" fmla="*/ 0 w 210228"/>
                  <a:gd name="connsiteY6" fmla="*/ 286580 h 286580"/>
                  <a:gd name="connsiteX7" fmla="*/ 73777 w 210228"/>
                  <a:gd name="connsiteY7" fmla="*/ 61980 h 286580"/>
                  <a:gd name="connsiteX8" fmla="*/ 115123 w 210228"/>
                  <a:gd name="connsiteY8" fmla="*/ 20163 h 286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0228" h="286580">
                    <a:moveTo>
                      <a:pt x="115123" y="20163"/>
                    </a:moveTo>
                    <a:cubicBezTo>
                      <a:pt x="131469" y="9682"/>
                      <a:pt x="150567" y="2810"/>
                      <a:pt x="172981" y="0"/>
                    </a:cubicBezTo>
                    <a:cubicBezTo>
                      <a:pt x="160037" y="51225"/>
                      <a:pt x="127511" y="90578"/>
                      <a:pt x="106158" y="135268"/>
                    </a:cubicBezTo>
                    <a:cubicBezTo>
                      <a:pt x="132520" y="97600"/>
                      <a:pt x="158808" y="61276"/>
                      <a:pt x="184460" y="24242"/>
                    </a:cubicBezTo>
                    <a:cubicBezTo>
                      <a:pt x="210396" y="43211"/>
                      <a:pt x="217691" y="69921"/>
                      <a:pt x="202047" y="96714"/>
                    </a:cubicBezTo>
                    <a:cubicBezTo>
                      <a:pt x="169341" y="151571"/>
                      <a:pt x="130205" y="200677"/>
                      <a:pt x="77579" y="237571"/>
                    </a:cubicBezTo>
                    <a:cubicBezTo>
                      <a:pt x="52330" y="255066"/>
                      <a:pt x="27156" y="271215"/>
                      <a:pt x="0" y="286580"/>
                    </a:cubicBezTo>
                    <a:cubicBezTo>
                      <a:pt x="10543" y="205542"/>
                      <a:pt x="28932" y="128985"/>
                      <a:pt x="73777" y="61980"/>
                    </a:cubicBezTo>
                    <a:cubicBezTo>
                      <a:pt x="85184" y="44734"/>
                      <a:pt x="98778" y="30644"/>
                      <a:pt x="115123" y="20163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C99E8BCC-483B-4D3D-8A62-5A58A8E69EB7}"/>
                  </a:ext>
                </a:extLst>
              </p:cNvPr>
              <p:cNvSpPr/>
              <p:nvPr/>
            </p:nvSpPr>
            <p:spPr>
              <a:xfrm rot="2510514">
                <a:off x="4574675" y="4454369"/>
                <a:ext cx="250579" cy="239865"/>
              </a:xfrm>
              <a:custGeom>
                <a:avLst/>
                <a:gdLst>
                  <a:gd name="connsiteX0" fmla="*/ 5654 w 85715"/>
                  <a:gd name="connsiteY0" fmla="*/ 18815 h 82050"/>
                  <a:gd name="connsiteX1" fmla="*/ 25627 w 85715"/>
                  <a:gd name="connsiteY1" fmla="*/ 2210 h 82050"/>
                  <a:gd name="connsiteX2" fmla="*/ 75211 w 85715"/>
                  <a:gd name="connsiteY2" fmla="*/ 20461 h 82050"/>
                  <a:gd name="connsiteX3" fmla="*/ 85715 w 85715"/>
                  <a:gd name="connsiteY3" fmla="*/ 37904 h 82050"/>
                  <a:gd name="connsiteX4" fmla="*/ 85715 w 85715"/>
                  <a:gd name="connsiteY4" fmla="*/ 37904 h 82050"/>
                  <a:gd name="connsiteX5" fmla="*/ 85714 w 85715"/>
                  <a:gd name="connsiteY5" fmla="*/ 37904 h 82050"/>
                  <a:gd name="connsiteX6" fmla="*/ 85715 w 85715"/>
                  <a:gd name="connsiteY6" fmla="*/ 37904 h 82050"/>
                  <a:gd name="connsiteX7" fmla="*/ 79445 w 85715"/>
                  <a:gd name="connsiteY7" fmla="*/ 53747 h 82050"/>
                  <a:gd name="connsiteX8" fmla="*/ 36752 w 85715"/>
                  <a:gd name="connsiteY8" fmla="*/ 81746 h 82050"/>
                  <a:gd name="connsiteX9" fmla="*/ 313 w 85715"/>
                  <a:gd name="connsiteY9" fmla="*/ 45333 h 82050"/>
                  <a:gd name="connsiteX10" fmla="*/ 5654 w 85715"/>
                  <a:gd name="connsiteY10" fmla="*/ 18815 h 8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15" h="82050">
                    <a:moveTo>
                      <a:pt x="5654" y="18815"/>
                    </a:moveTo>
                    <a:cubicBezTo>
                      <a:pt x="10116" y="11304"/>
                      <a:pt x="17016" y="5445"/>
                      <a:pt x="25627" y="2210"/>
                    </a:cubicBezTo>
                    <a:cubicBezTo>
                      <a:pt x="44192" y="-4185"/>
                      <a:pt x="65341" y="3727"/>
                      <a:pt x="75211" y="20461"/>
                    </a:cubicBezTo>
                    <a:cubicBezTo>
                      <a:pt x="79584" y="26773"/>
                      <a:pt x="81976" y="32301"/>
                      <a:pt x="85715" y="37904"/>
                    </a:cubicBezTo>
                    <a:lnTo>
                      <a:pt x="85715" y="37904"/>
                    </a:lnTo>
                    <a:lnTo>
                      <a:pt x="85714" y="37904"/>
                    </a:lnTo>
                    <a:lnTo>
                      <a:pt x="85715" y="37904"/>
                    </a:lnTo>
                    <a:lnTo>
                      <a:pt x="79445" y="53747"/>
                    </a:lnTo>
                    <a:cubicBezTo>
                      <a:pt x="73026" y="72280"/>
                      <a:pt x="55509" y="84130"/>
                      <a:pt x="36752" y="81746"/>
                    </a:cubicBezTo>
                    <a:cubicBezTo>
                      <a:pt x="17362" y="78652"/>
                      <a:pt x="1964" y="64312"/>
                      <a:pt x="313" y="45333"/>
                    </a:cubicBezTo>
                    <a:cubicBezTo>
                      <a:pt x="-830" y="35490"/>
                      <a:pt x="1193" y="26326"/>
                      <a:pt x="5654" y="18815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3EB0108-C723-4018-901D-644AC0F5DA73}"/>
              </a:ext>
            </a:extLst>
          </p:cNvPr>
          <p:cNvSpPr/>
          <p:nvPr userDrawn="1"/>
        </p:nvSpPr>
        <p:spPr>
          <a:xfrm rot="9577772">
            <a:off x="-61244" y="144794"/>
            <a:ext cx="2153337" cy="760832"/>
          </a:xfrm>
          <a:custGeom>
            <a:avLst/>
            <a:gdLst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45541 w 1548419"/>
              <a:gd name="connsiteY10" fmla="*/ 40230 h 937540"/>
              <a:gd name="connsiteX11" fmla="*/ 634346 w 1548419"/>
              <a:gd name="connsiteY11" fmla="*/ 31128 h 937540"/>
              <a:gd name="connsiteX12" fmla="*/ 643028 w 1548419"/>
              <a:gd name="connsiteY12" fmla="*/ 69381 h 937540"/>
              <a:gd name="connsiteX13" fmla="*/ 663481 w 1548419"/>
              <a:gd name="connsiteY13" fmla="*/ 212164 h 937540"/>
              <a:gd name="connsiteX14" fmla="*/ 604472 w 1548419"/>
              <a:gd name="connsiteY14" fmla="*/ 364728 h 937540"/>
              <a:gd name="connsiteX15" fmla="*/ 607501 w 1548419"/>
              <a:gd name="connsiteY15" fmla="*/ 370967 h 937540"/>
              <a:gd name="connsiteX16" fmla="*/ 768848 w 1548419"/>
              <a:gd name="connsiteY16" fmla="*/ 344117 h 937540"/>
              <a:gd name="connsiteX17" fmla="*/ 1074487 w 1548419"/>
              <a:gd name="connsiteY17" fmla="*/ 232818 h 937540"/>
              <a:gd name="connsiteX18" fmla="*/ 1483829 w 1548419"/>
              <a:gd name="connsiteY18" fmla="*/ 100258 h 937540"/>
              <a:gd name="connsiteX19" fmla="*/ 1548419 w 1548419"/>
              <a:gd name="connsiteY19" fmla="*/ 90619 h 937540"/>
              <a:gd name="connsiteX20" fmla="*/ 1548419 w 1548419"/>
              <a:gd name="connsiteY20" fmla="*/ 104619 h 937540"/>
              <a:gd name="connsiteX21" fmla="*/ 1424254 w 1548419"/>
              <a:gd name="connsiteY21" fmla="*/ 140817 h 937540"/>
              <a:gd name="connsiteX22" fmla="*/ 1338064 w 1548419"/>
              <a:gd name="connsiteY22" fmla="*/ 235894 h 937540"/>
              <a:gd name="connsiteX23" fmla="*/ 1329163 w 1548419"/>
              <a:gd name="connsiteY23" fmla="*/ 311626 h 937540"/>
              <a:gd name="connsiteX24" fmla="*/ 1400119 w 1548419"/>
              <a:gd name="connsiteY24" fmla="*/ 333754 h 937540"/>
              <a:gd name="connsiteX25" fmla="*/ 1424008 w 1548419"/>
              <a:gd name="connsiteY25" fmla="*/ 377568 h 937540"/>
              <a:gd name="connsiteX26" fmla="*/ 1381302 w 1548419"/>
              <a:gd name="connsiteY26" fmla="*/ 466950 h 937540"/>
              <a:gd name="connsiteX27" fmla="*/ 1285766 w 1548419"/>
              <a:gd name="connsiteY27" fmla="*/ 450211 h 937540"/>
              <a:gd name="connsiteX28" fmla="*/ 1273550 w 1548419"/>
              <a:gd name="connsiteY28" fmla="*/ 353752 h 937540"/>
              <a:gd name="connsiteX29" fmla="*/ 1311942 w 1548419"/>
              <a:gd name="connsiteY29" fmla="*/ 318096 h 937540"/>
              <a:gd name="connsiteX30" fmla="*/ 1322248 w 1548419"/>
              <a:gd name="connsiteY30" fmla="*/ 302476 h 937540"/>
              <a:gd name="connsiteX31" fmla="*/ 1338564 w 1548419"/>
              <a:gd name="connsiteY31" fmla="*/ 177911 h 937540"/>
              <a:gd name="connsiteX32" fmla="*/ 1239211 w 1548419"/>
              <a:gd name="connsiteY32" fmla="*/ 242581 h 937540"/>
              <a:gd name="connsiteX33" fmla="*/ 1226513 w 1548419"/>
              <a:gd name="connsiteY33" fmla="*/ 252673 h 937540"/>
              <a:gd name="connsiteX34" fmla="*/ 1160241 w 1548419"/>
              <a:gd name="connsiteY34" fmla="*/ 365713 h 937540"/>
              <a:gd name="connsiteX35" fmla="*/ 1176371 w 1548419"/>
              <a:gd name="connsiteY35" fmla="*/ 537937 h 937540"/>
              <a:gd name="connsiteX36" fmla="*/ 1250305 w 1548419"/>
              <a:gd name="connsiteY36" fmla="*/ 530549 h 937540"/>
              <a:gd name="connsiteX37" fmla="*/ 1343216 w 1548419"/>
              <a:gd name="connsiteY37" fmla="*/ 717128 h 937540"/>
              <a:gd name="connsiteX38" fmla="*/ 1223836 w 1548419"/>
              <a:gd name="connsiteY38" fmla="*/ 777995 h 937540"/>
              <a:gd name="connsiteX39" fmla="*/ 1117363 w 1548419"/>
              <a:gd name="connsiteY39" fmla="*/ 690500 h 937540"/>
              <a:gd name="connsiteX40" fmla="*/ 1157138 w 1548419"/>
              <a:gd name="connsiteY40" fmla="*/ 556438 h 937540"/>
              <a:gd name="connsiteX41" fmla="*/ 1166057 w 1548419"/>
              <a:gd name="connsiteY41" fmla="*/ 529273 h 937540"/>
              <a:gd name="connsiteX42" fmla="*/ 1142047 w 1548419"/>
              <a:gd name="connsiteY42" fmla="*/ 365384 h 937540"/>
              <a:gd name="connsiteX43" fmla="*/ 1145322 w 1548419"/>
              <a:gd name="connsiteY43" fmla="*/ 330488 h 937540"/>
              <a:gd name="connsiteX44" fmla="*/ 956098 w 1548419"/>
              <a:gd name="connsiteY44" fmla="*/ 740288 h 937540"/>
              <a:gd name="connsiteX45" fmla="*/ 1046696 w 1548419"/>
              <a:gd name="connsiteY45" fmla="*/ 834327 h 937540"/>
              <a:gd name="connsiteX46" fmla="*/ 957368 w 1548419"/>
              <a:gd name="connsiteY46" fmla="*/ 937324 h 937540"/>
              <a:gd name="connsiteX47" fmla="*/ 851193 w 1548419"/>
              <a:gd name="connsiteY47" fmla="*/ 844450 h 937540"/>
              <a:gd name="connsiteX48" fmla="*/ 923447 w 1548419"/>
              <a:gd name="connsiteY48" fmla="*/ 745231 h 937540"/>
              <a:gd name="connsiteX49" fmla="*/ 935585 w 1548419"/>
              <a:gd name="connsiteY49" fmla="*/ 733085 h 937540"/>
              <a:gd name="connsiteX50" fmla="*/ 995540 w 1548419"/>
              <a:gd name="connsiteY50" fmla="*/ 514468 h 937540"/>
              <a:gd name="connsiteX51" fmla="*/ 900073 w 1548419"/>
              <a:gd name="connsiteY51" fmla="*/ 582052 h 937540"/>
              <a:gd name="connsiteX52" fmla="*/ 851203 w 1548419"/>
              <a:gd name="connsiteY52" fmla="*/ 673117 h 937540"/>
              <a:gd name="connsiteX53" fmla="*/ 774900 w 1548419"/>
              <a:gd name="connsiteY53" fmla="*/ 637879 h 937540"/>
              <a:gd name="connsiteX54" fmla="*/ 794445 w 1548419"/>
              <a:gd name="connsiteY54" fmla="*/ 552615 h 937540"/>
              <a:gd name="connsiteX55" fmla="*/ 895848 w 1548419"/>
              <a:gd name="connsiteY55" fmla="*/ 573050 h 937540"/>
              <a:gd name="connsiteX56" fmla="*/ 1063972 w 1548419"/>
              <a:gd name="connsiteY56" fmla="*/ 386708 h 937540"/>
              <a:gd name="connsiteX57" fmla="*/ 994752 w 1548419"/>
              <a:gd name="connsiteY57" fmla="*/ 406498 h 937540"/>
              <a:gd name="connsiteX58" fmla="*/ 994752 w 1548419"/>
              <a:gd name="connsiteY58" fmla="*/ 406498 h 937540"/>
              <a:gd name="connsiteX59" fmla="*/ 1033508 w 1548419"/>
              <a:gd name="connsiteY59" fmla="*/ 391773 h 937540"/>
              <a:gd name="connsiteX60" fmla="*/ 1069459 w 1548419"/>
              <a:gd name="connsiteY60" fmla="*/ 372846 h 937540"/>
              <a:gd name="connsiteX61" fmla="*/ 1133059 w 1548419"/>
              <a:gd name="connsiteY61" fmla="*/ 308226 h 937540"/>
              <a:gd name="connsiteX62" fmla="*/ 1245472 w 1548419"/>
              <a:gd name="connsiteY62" fmla="*/ 202455 h 937540"/>
              <a:gd name="connsiteX63" fmla="*/ 1145697 w 1548419"/>
              <a:gd name="connsiteY63" fmla="*/ 238096 h 937540"/>
              <a:gd name="connsiteX64" fmla="*/ 868188 w 1548419"/>
              <a:gd name="connsiteY64" fmla="*/ 340829 h 937540"/>
              <a:gd name="connsiteX65" fmla="*/ 517691 w 1548419"/>
              <a:gd name="connsiteY65" fmla="*/ 384898 h 937540"/>
              <a:gd name="connsiteX66" fmla="*/ 79498 w 1548419"/>
              <a:gd name="connsiteY66" fmla="*/ 196806 h 937540"/>
              <a:gd name="connsiteX67" fmla="*/ 20671 w 1548419"/>
              <a:gd name="connsiteY67" fmla="*/ 138248 h 937540"/>
              <a:gd name="connsiteX68" fmla="*/ 0 w 1548419"/>
              <a:gd name="connsiteY68" fmla="*/ 109452 h 937540"/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34346 w 1548419"/>
              <a:gd name="connsiteY10" fmla="*/ 31128 h 937540"/>
              <a:gd name="connsiteX11" fmla="*/ 643028 w 1548419"/>
              <a:gd name="connsiteY11" fmla="*/ 69381 h 937540"/>
              <a:gd name="connsiteX12" fmla="*/ 663481 w 1548419"/>
              <a:gd name="connsiteY12" fmla="*/ 212164 h 937540"/>
              <a:gd name="connsiteX13" fmla="*/ 604472 w 1548419"/>
              <a:gd name="connsiteY13" fmla="*/ 364728 h 937540"/>
              <a:gd name="connsiteX14" fmla="*/ 607501 w 1548419"/>
              <a:gd name="connsiteY14" fmla="*/ 370967 h 937540"/>
              <a:gd name="connsiteX15" fmla="*/ 768848 w 1548419"/>
              <a:gd name="connsiteY15" fmla="*/ 344117 h 937540"/>
              <a:gd name="connsiteX16" fmla="*/ 1074487 w 1548419"/>
              <a:gd name="connsiteY16" fmla="*/ 232818 h 937540"/>
              <a:gd name="connsiteX17" fmla="*/ 1483829 w 1548419"/>
              <a:gd name="connsiteY17" fmla="*/ 100258 h 937540"/>
              <a:gd name="connsiteX18" fmla="*/ 1548419 w 1548419"/>
              <a:gd name="connsiteY18" fmla="*/ 90619 h 937540"/>
              <a:gd name="connsiteX19" fmla="*/ 1548419 w 1548419"/>
              <a:gd name="connsiteY19" fmla="*/ 104619 h 937540"/>
              <a:gd name="connsiteX20" fmla="*/ 1424254 w 1548419"/>
              <a:gd name="connsiteY20" fmla="*/ 140817 h 937540"/>
              <a:gd name="connsiteX21" fmla="*/ 1338064 w 1548419"/>
              <a:gd name="connsiteY21" fmla="*/ 235894 h 937540"/>
              <a:gd name="connsiteX22" fmla="*/ 1329163 w 1548419"/>
              <a:gd name="connsiteY22" fmla="*/ 311626 h 937540"/>
              <a:gd name="connsiteX23" fmla="*/ 1400119 w 1548419"/>
              <a:gd name="connsiteY23" fmla="*/ 333754 h 937540"/>
              <a:gd name="connsiteX24" fmla="*/ 1424008 w 1548419"/>
              <a:gd name="connsiteY24" fmla="*/ 377568 h 937540"/>
              <a:gd name="connsiteX25" fmla="*/ 1381302 w 1548419"/>
              <a:gd name="connsiteY25" fmla="*/ 466950 h 937540"/>
              <a:gd name="connsiteX26" fmla="*/ 1285766 w 1548419"/>
              <a:gd name="connsiteY26" fmla="*/ 450211 h 937540"/>
              <a:gd name="connsiteX27" fmla="*/ 1273550 w 1548419"/>
              <a:gd name="connsiteY27" fmla="*/ 353752 h 937540"/>
              <a:gd name="connsiteX28" fmla="*/ 1311942 w 1548419"/>
              <a:gd name="connsiteY28" fmla="*/ 318096 h 937540"/>
              <a:gd name="connsiteX29" fmla="*/ 1322248 w 1548419"/>
              <a:gd name="connsiteY29" fmla="*/ 302476 h 937540"/>
              <a:gd name="connsiteX30" fmla="*/ 1338564 w 1548419"/>
              <a:gd name="connsiteY30" fmla="*/ 177911 h 937540"/>
              <a:gd name="connsiteX31" fmla="*/ 1239211 w 1548419"/>
              <a:gd name="connsiteY31" fmla="*/ 242581 h 937540"/>
              <a:gd name="connsiteX32" fmla="*/ 1226513 w 1548419"/>
              <a:gd name="connsiteY32" fmla="*/ 252673 h 937540"/>
              <a:gd name="connsiteX33" fmla="*/ 1160241 w 1548419"/>
              <a:gd name="connsiteY33" fmla="*/ 365713 h 937540"/>
              <a:gd name="connsiteX34" fmla="*/ 1176371 w 1548419"/>
              <a:gd name="connsiteY34" fmla="*/ 537937 h 937540"/>
              <a:gd name="connsiteX35" fmla="*/ 1250305 w 1548419"/>
              <a:gd name="connsiteY35" fmla="*/ 530549 h 937540"/>
              <a:gd name="connsiteX36" fmla="*/ 1343216 w 1548419"/>
              <a:gd name="connsiteY36" fmla="*/ 717128 h 937540"/>
              <a:gd name="connsiteX37" fmla="*/ 1223836 w 1548419"/>
              <a:gd name="connsiteY37" fmla="*/ 777995 h 937540"/>
              <a:gd name="connsiteX38" fmla="*/ 1117363 w 1548419"/>
              <a:gd name="connsiteY38" fmla="*/ 690500 h 937540"/>
              <a:gd name="connsiteX39" fmla="*/ 1157138 w 1548419"/>
              <a:gd name="connsiteY39" fmla="*/ 556438 h 937540"/>
              <a:gd name="connsiteX40" fmla="*/ 1166057 w 1548419"/>
              <a:gd name="connsiteY40" fmla="*/ 529273 h 937540"/>
              <a:gd name="connsiteX41" fmla="*/ 1142047 w 1548419"/>
              <a:gd name="connsiteY41" fmla="*/ 365384 h 937540"/>
              <a:gd name="connsiteX42" fmla="*/ 1145322 w 1548419"/>
              <a:gd name="connsiteY42" fmla="*/ 330488 h 937540"/>
              <a:gd name="connsiteX43" fmla="*/ 956098 w 1548419"/>
              <a:gd name="connsiteY43" fmla="*/ 740288 h 937540"/>
              <a:gd name="connsiteX44" fmla="*/ 1046696 w 1548419"/>
              <a:gd name="connsiteY44" fmla="*/ 834327 h 937540"/>
              <a:gd name="connsiteX45" fmla="*/ 957368 w 1548419"/>
              <a:gd name="connsiteY45" fmla="*/ 937324 h 937540"/>
              <a:gd name="connsiteX46" fmla="*/ 851193 w 1548419"/>
              <a:gd name="connsiteY46" fmla="*/ 844450 h 937540"/>
              <a:gd name="connsiteX47" fmla="*/ 923447 w 1548419"/>
              <a:gd name="connsiteY47" fmla="*/ 745231 h 937540"/>
              <a:gd name="connsiteX48" fmla="*/ 935585 w 1548419"/>
              <a:gd name="connsiteY48" fmla="*/ 733085 h 937540"/>
              <a:gd name="connsiteX49" fmla="*/ 995540 w 1548419"/>
              <a:gd name="connsiteY49" fmla="*/ 514468 h 937540"/>
              <a:gd name="connsiteX50" fmla="*/ 900073 w 1548419"/>
              <a:gd name="connsiteY50" fmla="*/ 582052 h 937540"/>
              <a:gd name="connsiteX51" fmla="*/ 851203 w 1548419"/>
              <a:gd name="connsiteY51" fmla="*/ 673117 h 937540"/>
              <a:gd name="connsiteX52" fmla="*/ 774900 w 1548419"/>
              <a:gd name="connsiteY52" fmla="*/ 637879 h 937540"/>
              <a:gd name="connsiteX53" fmla="*/ 794445 w 1548419"/>
              <a:gd name="connsiteY53" fmla="*/ 552615 h 937540"/>
              <a:gd name="connsiteX54" fmla="*/ 895848 w 1548419"/>
              <a:gd name="connsiteY54" fmla="*/ 573050 h 937540"/>
              <a:gd name="connsiteX55" fmla="*/ 1063972 w 1548419"/>
              <a:gd name="connsiteY55" fmla="*/ 386708 h 937540"/>
              <a:gd name="connsiteX56" fmla="*/ 994752 w 1548419"/>
              <a:gd name="connsiteY56" fmla="*/ 406498 h 937540"/>
              <a:gd name="connsiteX57" fmla="*/ 994752 w 1548419"/>
              <a:gd name="connsiteY57" fmla="*/ 406498 h 937540"/>
              <a:gd name="connsiteX58" fmla="*/ 1033508 w 1548419"/>
              <a:gd name="connsiteY58" fmla="*/ 391773 h 937540"/>
              <a:gd name="connsiteX59" fmla="*/ 1069459 w 1548419"/>
              <a:gd name="connsiteY59" fmla="*/ 372846 h 937540"/>
              <a:gd name="connsiteX60" fmla="*/ 1133059 w 1548419"/>
              <a:gd name="connsiteY60" fmla="*/ 308226 h 937540"/>
              <a:gd name="connsiteX61" fmla="*/ 1245472 w 1548419"/>
              <a:gd name="connsiteY61" fmla="*/ 202455 h 937540"/>
              <a:gd name="connsiteX62" fmla="*/ 1145697 w 1548419"/>
              <a:gd name="connsiteY62" fmla="*/ 238096 h 937540"/>
              <a:gd name="connsiteX63" fmla="*/ 868188 w 1548419"/>
              <a:gd name="connsiteY63" fmla="*/ 340829 h 937540"/>
              <a:gd name="connsiteX64" fmla="*/ 517691 w 1548419"/>
              <a:gd name="connsiteY64" fmla="*/ 384898 h 937540"/>
              <a:gd name="connsiteX65" fmla="*/ 79498 w 1548419"/>
              <a:gd name="connsiteY65" fmla="*/ 196806 h 937540"/>
              <a:gd name="connsiteX66" fmla="*/ 20671 w 1548419"/>
              <a:gd name="connsiteY66" fmla="*/ 138248 h 937540"/>
              <a:gd name="connsiteX67" fmla="*/ 0 w 1548419"/>
              <a:gd name="connsiteY67" fmla="*/ 109452 h 937540"/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43028 w 1548419"/>
              <a:gd name="connsiteY10" fmla="*/ 69381 h 937540"/>
              <a:gd name="connsiteX11" fmla="*/ 663481 w 1548419"/>
              <a:gd name="connsiteY11" fmla="*/ 212164 h 937540"/>
              <a:gd name="connsiteX12" fmla="*/ 604472 w 1548419"/>
              <a:gd name="connsiteY12" fmla="*/ 364728 h 937540"/>
              <a:gd name="connsiteX13" fmla="*/ 607501 w 1548419"/>
              <a:gd name="connsiteY13" fmla="*/ 370967 h 937540"/>
              <a:gd name="connsiteX14" fmla="*/ 768848 w 1548419"/>
              <a:gd name="connsiteY14" fmla="*/ 344117 h 937540"/>
              <a:gd name="connsiteX15" fmla="*/ 1074487 w 1548419"/>
              <a:gd name="connsiteY15" fmla="*/ 232818 h 937540"/>
              <a:gd name="connsiteX16" fmla="*/ 1483829 w 1548419"/>
              <a:gd name="connsiteY16" fmla="*/ 100258 h 937540"/>
              <a:gd name="connsiteX17" fmla="*/ 1548419 w 1548419"/>
              <a:gd name="connsiteY17" fmla="*/ 90619 h 937540"/>
              <a:gd name="connsiteX18" fmla="*/ 1548419 w 1548419"/>
              <a:gd name="connsiteY18" fmla="*/ 104619 h 937540"/>
              <a:gd name="connsiteX19" fmla="*/ 1424254 w 1548419"/>
              <a:gd name="connsiteY19" fmla="*/ 140817 h 937540"/>
              <a:gd name="connsiteX20" fmla="*/ 1338064 w 1548419"/>
              <a:gd name="connsiteY20" fmla="*/ 235894 h 937540"/>
              <a:gd name="connsiteX21" fmla="*/ 1329163 w 1548419"/>
              <a:gd name="connsiteY21" fmla="*/ 311626 h 937540"/>
              <a:gd name="connsiteX22" fmla="*/ 1400119 w 1548419"/>
              <a:gd name="connsiteY22" fmla="*/ 333754 h 937540"/>
              <a:gd name="connsiteX23" fmla="*/ 1424008 w 1548419"/>
              <a:gd name="connsiteY23" fmla="*/ 377568 h 937540"/>
              <a:gd name="connsiteX24" fmla="*/ 1381302 w 1548419"/>
              <a:gd name="connsiteY24" fmla="*/ 466950 h 937540"/>
              <a:gd name="connsiteX25" fmla="*/ 1285766 w 1548419"/>
              <a:gd name="connsiteY25" fmla="*/ 450211 h 937540"/>
              <a:gd name="connsiteX26" fmla="*/ 1273550 w 1548419"/>
              <a:gd name="connsiteY26" fmla="*/ 353752 h 937540"/>
              <a:gd name="connsiteX27" fmla="*/ 1311942 w 1548419"/>
              <a:gd name="connsiteY27" fmla="*/ 318096 h 937540"/>
              <a:gd name="connsiteX28" fmla="*/ 1322248 w 1548419"/>
              <a:gd name="connsiteY28" fmla="*/ 302476 h 937540"/>
              <a:gd name="connsiteX29" fmla="*/ 1338564 w 1548419"/>
              <a:gd name="connsiteY29" fmla="*/ 177911 h 937540"/>
              <a:gd name="connsiteX30" fmla="*/ 1239211 w 1548419"/>
              <a:gd name="connsiteY30" fmla="*/ 242581 h 937540"/>
              <a:gd name="connsiteX31" fmla="*/ 1226513 w 1548419"/>
              <a:gd name="connsiteY31" fmla="*/ 252673 h 937540"/>
              <a:gd name="connsiteX32" fmla="*/ 1160241 w 1548419"/>
              <a:gd name="connsiteY32" fmla="*/ 365713 h 937540"/>
              <a:gd name="connsiteX33" fmla="*/ 1176371 w 1548419"/>
              <a:gd name="connsiteY33" fmla="*/ 537937 h 937540"/>
              <a:gd name="connsiteX34" fmla="*/ 1250305 w 1548419"/>
              <a:gd name="connsiteY34" fmla="*/ 530549 h 937540"/>
              <a:gd name="connsiteX35" fmla="*/ 1343216 w 1548419"/>
              <a:gd name="connsiteY35" fmla="*/ 717128 h 937540"/>
              <a:gd name="connsiteX36" fmla="*/ 1223836 w 1548419"/>
              <a:gd name="connsiteY36" fmla="*/ 777995 h 937540"/>
              <a:gd name="connsiteX37" fmla="*/ 1117363 w 1548419"/>
              <a:gd name="connsiteY37" fmla="*/ 690500 h 937540"/>
              <a:gd name="connsiteX38" fmla="*/ 1157138 w 1548419"/>
              <a:gd name="connsiteY38" fmla="*/ 556438 h 937540"/>
              <a:gd name="connsiteX39" fmla="*/ 1166057 w 1548419"/>
              <a:gd name="connsiteY39" fmla="*/ 529273 h 937540"/>
              <a:gd name="connsiteX40" fmla="*/ 1142047 w 1548419"/>
              <a:gd name="connsiteY40" fmla="*/ 365384 h 937540"/>
              <a:gd name="connsiteX41" fmla="*/ 1145322 w 1548419"/>
              <a:gd name="connsiteY41" fmla="*/ 330488 h 937540"/>
              <a:gd name="connsiteX42" fmla="*/ 956098 w 1548419"/>
              <a:gd name="connsiteY42" fmla="*/ 740288 h 937540"/>
              <a:gd name="connsiteX43" fmla="*/ 1046696 w 1548419"/>
              <a:gd name="connsiteY43" fmla="*/ 834327 h 937540"/>
              <a:gd name="connsiteX44" fmla="*/ 957368 w 1548419"/>
              <a:gd name="connsiteY44" fmla="*/ 937324 h 937540"/>
              <a:gd name="connsiteX45" fmla="*/ 851193 w 1548419"/>
              <a:gd name="connsiteY45" fmla="*/ 844450 h 937540"/>
              <a:gd name="connsiteX46" fmla="*/ 923447 w 1548419"/>
              <a:gd name="connsiteY46" fmla="*/ 745231 h 937540"/>
              <a:gd name="connsiteX47" fmla="*/ 935585 w 1548419"/>
              <a:gd name="connsiteY47" fmla="*/ 733085 h 937540"/>
              <a:gd name="connsiteX48" fmla="*/ 995540 w 1548419"/>
              <a:gd name="connsiteY48" fmla="*/ 514468 h 937540"/>
              <a:gd name="connsiteX49" fmla="*/ 900073 w 1548419"/>
              <a:gd name="connsiteY49" fmla="*/ 582052 h 937540"/>
              <a:gd name="connsiteX50" fmla="*/ 851203 w 1548419"/>
              <a:gd name="connsiteY50" fmla="*/ 673117 h 937540"/>
              <a:gd name="connsiteX51" fmla="*/ 774900 w 1548419"/>
              <a:gd name="connsiteY51" fmla="*/ 637879 h 937540"/>
              <a:gd name="connsiteX52" fmla="*/ 794445 w 1548419"/>
              <a:gd name="connsiteY52" fmla="*/ 552615 h 937540"/>
              <a:gd name="connsiteX53" fmla="*/ 895848 w 1548419"/>
              <a:gd name="connsiteY53" fmla="*/ 573050 h 937540"/>
              <a:gd name="connsiteX54" fmla="*/ 1063972 w 1548419"/>
              <a:gd name="connsiteY54" fmla="*/ 386708 h 937540"/>
              <a:gd name="connsiteX55" fmla="*/ 994752 w 1548419"/>
              <a:gd name="connsiteY55" fmla="*/ 406498 h 937540"/>
              <a:gd name="connsiteX56" fmla="*/ 994752 w 1548419"/>
              <a:gd name="connsiteY56" fmla="*/ 406498 h 937540"/>
              <a:gd name="connsiteX57" fmla="*/ 1033508 w 1548419"/>
              <a:gd name="connsiteY57" fmla="*/ 391773 h 937540"/>
              <a:gd name="connsiteX58" fmla="*/ 1069459 w 1548419"/>
              <a:gd name="connsiteY58" fmla="*/ 372846 h 937540"/>
              <a:gd name="connsiteX59" fmla="*/ 1133059 w 1548419"/>
              <a:gd name="connsiteY59" fmla="*/ 308226 h 937540"/>
              <a:gd name="connsiteX60" fmla="*/ 1245472 w 1548419"/>
              <a:gd name="connsiteY60" fmla="*/ 202455 h 937540"/>
              <a:gd name="connsiteX61" fmla="*/ 1145697 w 1548419"/>
              <a:gd name="connsiteY61" fmla="*/ 238096 h 937540"/>
              <a:gd name="connsiteX62" fmla="*/ 868188 w 1548419"/>
              <a:gd name="connsiteY62" fmla="*/ 340829 h 937540"/>
              <a:gd name="connsiteX63" fmla="*/ 517691 w 1548419"/>
              <a:gd name="connsiteY63" fmla="*/ 384898 h 937540"/>
              <a:gd name="connsiteX64" fmla="*/ 79498 w 1548419"/>
              <a:gd name="connsiteY64" fmla="*/ 196806 h 937540"/>
              <a:gd name="connsiteX65" fmla="*/ 20671 w 1548419"/>
              <a:gd name="connsiteY65" fmla="*/ 138248 h 937540"/>
              <a:gd name="connsiteX66" fmla="*/ 0 w 1548419"/>
              <a:gd name="connsiteY66" fmla="*/ 109452 h 937540"/>
              <a:gd name="connsiteX0" fmla="*/ 0 w 2640188"/>
              <a:gd name="connsiteY0" fmla="*/ 109452 h 937540"/>
              <a:gd name="connsiteX1" fmla="*/ 586616 w 2640188"/>
              <a:gd name="connsiteY1" fmla="*/ 370488 h 937540"/>
              <a:gd name="connsiteX2" fmla="*/ 593986 w 2640188"/>
              <a:gd name="connsiteY2" fmla="*/ 200235 h 937540"/>
              <a:gd name="connsiteX3" fmla="*/ 591296 w 2640188"/>
              <a:gd name="connsiteY3" fmla="*/ 200087 h 937540"/>
              <a:gd name="connsiteX4" fmla="*/ 575087 w 2640188"/>
              <a:gd name="connsiteY4" fmla="*/ 310492 h 937540"/>
              <a:gd name="connsiteX5" fmla="*/ 571548 w 2640188"/>
              <a:gd name="connsiteY5" fmla="*/ 337953 h 937540"/>
              <a:gd name="connsiteX6" fmla="*/ 547231 w 2640188"/>
              <a:gd name="connsiteY6" fmla="*/ 350777 h 937540"/>
              <a:gd name="connsiteX7" fmla="*/ 512571 w 2640188"/>
              <a:gd name="connsiteY7" fmla="*/ 282085 h 937540"/>
              <a:gd name="connsiteX8" fmla="*/ 602172 w 2640188"/>
              <a:gd name="connsiteY8" fmla="*/ 15187 h 937540"/>
              <a:gd name="connsiteX9" fmla="*/ 609519 w 2640188"/>
              <a:gd name="connsiteY9" fmla="*/ 0 h 937540"/>
              <a:gd name="connsiteX10" fmla="*/ 643028 w 2640188"/>
              <a:gd name="connsiteY10" fmla="*/ 69381 h 937540"/>
              <a:gd name="connsiteX11" fmla="*/ 663481 w 2640188"/>
              <a:gd name="connsiteY11" fmla="*/ 212164 h 937540"/>
              <a:gd name="connsiteX12" fmla="*/ 604472 w 2640188"/>
              <a:gd name="connsiteY12" fmla="*/ 364728 h 937540"/>
              <a:gd name="connsiteX13" fmla="*/ 607501 w 2640188"/>
              <a:gd name="connsiteY13" fmla="*/ 370967 h 937540"/>
              <a:gd name="connsiteX14" fmla="*/ 768848 w 2640188"/>
              <a:gd name="connsiteY14" fmla="*/ 344117 h 937540"/>
              <a:gd name="connsiteX15" fmla="*/ 1074487 w 2640188"/>
              <a:gd name="connsiteY15" fmla="*/ 232818 h 937540"/>
              <a:gd name="connsiteX16" fmla="*/ 1483829 w 2640188"/>
              <a:gd name="connsiteY16" fmla="*/ 100258 h 937540"/>
              <a:gd name="connsiteX17" fmla="*/ 1548419 w 2640188"/>
              <a:gd name="connsiteY17" fmla="*/ 90619 h 937540"/>
              <a:gd name="connsiteX18" fmla="*/ 2640188 w 2640188"/>
              <a:gd name="connsiteY18" fmla="*/ 542843 h 937540"/>
              <a:gd name="connsiteX19" fmla="*/ 1424254 w 2640188"/>
              <a:gd name="connsiteY19" fmla="*/ 140817 h 937540"/>
              <a:gd name="connsiteX20" fmla="*/ 1338064 w 2640188"/>
              <a:gd name="connsiteY20" fmla="*/ 235894 h 937540"/>
              <a:gd name="connsiteX21" fmla="*/ 1329163 w 2640188"/>
              <a:gd name="connsiteY21" fmla="*/ 311626 h 937540"/>
              <a:gd name="connsiteX22" fmla="*/ 1400119 w 2640188"/>
              <a:gd name="connsiteY22" fmla="*/ 333754 h 937540"/>
              <a:gd name="connsiteX23" fmla="*/ 1424008 w 2640188"/>
              <a:gd name="connsiteY23" fmla="*/ 377568 h 937540"/>
              <a:gd name="connsiteX24" fmla="*/ 1381302 w 2640188"/>
              <a:gd name="connsiteY24" fmla="*/ 466950 h 937540"/>
              <a:gd name="connsiteX25" fmla="*/ 1285766 w 2640188"/>
              <a:gd name="connsiteY25" fmla="*/ 450211 h 937540"/>
              <a:gd name="connsiteX26" fmla="*/ 1273550 w 2640188"/>
              <a:gd name="connsiteY26" fmla="*/ 353752 h 937540"/>
              <a:gd name="connsiteX27" fmla="*/ 1311942 w 2640188"/>
              <a:gd name="connsiteY27" fmla="*/ 318096 h 937540"/>
              <a:gd name="connsiteX28" fmla="*/ 1322248 w 2640188"/>
              <a:gd name="connsiteY28" fmla="*/ 302476 h 937540"/>
              <a:gd name="connsiteX29" fmla="*/ 1338564 w 2640188"/>
              <a:gd name="connsiteY29" fmla="*/ 177911 h 937540"/>
              <a:gd name="connsiteX30" fmla="*/ 1239211 w 2640188"/>
              <a:gd name="connsiteY30" fmla="*/ 242581 h 937540"/>
              <a:gd name="connsiteX31" fmla="*/ 1226513 w 2640188"/>
              <a:gd name="connsiteY31" fmla="*/ 252673 h 937540"/>
              <a:gd name="connsiteX32" fmla="*/ 1160241 w 2640188"/>
              <a:gd name="connsiteY32" fmla="*/ 365713 h 937540"/>
              <a:gd name="connsiteX33" fmla="*/ 1176371 w 2640188"/>
              <a:gd name="connsiteY33" fmla="*/ 537937 h 937540"/>
              <a:gd name="connsiteX34" fmla="*/ 1250305 w 2640188"/>
              <a:gd name="connsiteY34" fmla="*/ 530549 h 937540"/>
              <a:gd name="connsiteX35" fmla="*/ 1343216 w 2640188"/>
              <a:gd name="connsiteY35" fmla="*/ 717128 h 937540"/>
              <a:gd name="connsiteX36" fmla="*/ 1223836 w 2640188"/>
              <a:gd name="connsiteY36" fmla="*/ 777995 h 937540"/>
              <a:gd name="connsiteX37" fmla="*/ 1117363 w 2640188"/>
              <a:gd name="connsiteY37" fmla="*/ 690500 h 937540"/>
              <a:gd name="connsiteX38" fmla="*/ 1157138 w 2640188"/>
              <a:gd name="connsiteY38" fmla="*/ 556438 h 937540"/>
              <a:gd name="connsiteX39" fmla="*/ 1166057 w 2640188"/>
              <a:gd name="connsiteY39" fmla="*/ 529273 h 937540"/>
              <a:gd name="connsiteX40" fmla="*/ 1142047 w 2640188"/>
              <a:gd name="connsiteY40" fmla="*/ 365384 h 937540"/>
              <a:gd name="connsiteX41" fmla="*/ 1145322 w 2640188"/>
              <a:gd name="connsiteY41" fmla="*/ 330488 h 937540"/>
              <a:gd name="connsiteX42" fmla="*/ 956098 w 2640188"/>
              <a:gd name="connsiteY42" fmla="*/ 740288 h 937540"/>
              <a:gd name="connsiteX43" fmla="*/ 1046696 w 2640188"/>
              <a:gd name="connsiteY43" fmla="*/ 834327 h 937540"/>
              <a:gd name="connsiteX44" fmla="*/ 957368 w 2640188"/>
              <a:gd name="connsiteY44" fmla="*/ 937324 h 937540"/>
              <a:gd name="connsiteX45" fmla="*/ 851193 w 2640188"/>
              <a:gd name="connsiteY45" fmla="*/ 844450 h 937540"/>
              <a:gd name="connsiteX46" fmla="*/ 923447 w 2640188"/>
              <a:gd name="connsiteY46" fmla="*/ 745231 h 937540"/>
              <a:gd name="connsiteX47" fmla="*/ 935585 w 2640188"/>
              <a:gd name="connsiteY47" fmla="*/ 733085 h 937540"/>
              <a:gd name="connsiteX48" fmla="*/ 995540 w 2640188"/>
              <a:gd name="connsiteY48" fmla="*/ 514468 h 937540"/>
              <a:gd name="connsiteX49" fmla="*/ 900073 w 2640188"/>
              <a:gd name="connsiteY49" fmla="*/ 582052 h 937540"/>
              <a:gd name="connsiteX50" fmla="*/ 851203 w 2640188"/>
              <a:gd name="connsiteY50" fmla="*/ 673117 h 937540"/>
              <a:gd name="connsiteX51" fmla="*/ 774900 w 2640188"/>
              <a:gd name="connsiteY51" fmla="*/ 637879 h 937540"/>
              <a:gd name="connsiteX52" fmla="*/ 794445 w 2640188"/>
              <a:gd name="connsiteY52" fmla="*/ 552615 h 937540"/>
              <a:gd name="connsiteX53" fmla="*/ 895848 w 2640188"/>
              <a:gd name="connsiteY53" fmla="*/ 573050 h 937540"/>
              <a:gd name="connsiteX54" fmla="*/ 1063972 w 2640188"/>
              <a:gd name="connsiteY54" fmla="*/ 386708 h 937540"/>
              <a:gd name="connsiteX55" fmla="*/ 994752 w 2640188"/>
              <a:gd name="connsiteY55" fmla="*/ 406498 h 937540"/>
              <a:gd name="connsiteX56" fmla="*/ 994752 w 2640188"/>
              <a:gd name="connsiteY56" fmla="*/ 406498 h 937540"/>
              <a:gd name="connsiteX57" fmla="*/ 1033508 w 2640188"/>
              <a:gd name="connsiteY57" fmla="*/ 391773 h 937540"/>
              <a:gd name="connsiteX58" fmla="*/ 1069459 w 2640188"/>
              <a:gd name="connsiteY58" fmla="*/ 372846 h 937540"/>
              <a:gd name="connsiteX59" fmla="*/ 1133059 w 2640188"/>
              <a:gd name="connsiteY59" fmla="*/ 308226 h 937540"/>
              <a:gd name="connsiteX60" fmla="*/ 1245472 w 2640188"/>
              <a:gd name="connsiteY60" fmla="*/ 202455 h 937540"/>
              <a:gd name="connsiteX61" fmla="*/ 1145697 w 2640188"/>
              <a:gd name="connsiteY61" fmla="*/ 238096 h 937540"/>
              <a:gd name="connsiteX62" fmla="*/ 868188 w 2640188"/>
              <a:gd name="connsiteY62" fmla="*/ 340829 h 937540"/>
              <a:gd name="connsiteX63" fmla="*/ 517691 w 2640188"/>
              <a:gd name="connsiteY63" fmla="*/ 384898 h 937540"/>
              <a:gd name="connsiteX64" fmla="*/ 79498 w 2640188"/>
              <a:gd name="connsiteY64" fmla="*/ 196806 h 937540"/>
              <a:gd name="connsiteX65" fmla="*/ 20671 w 2640188"/>
              <a:gd name="connsiteY65" fmla="*/ 138248 h 937540"/>
              <a:gd name="connsiteX66" fmla="*/ 0 w 2640188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3829 w 2643402"/>
              <a:gd name="connsiteY16" fmla="*/ 10025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24254 w 2643402"/>
              <a:gd name="connsiteY19" fmla="*/ 140817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3829 w 2643402"/>
              <a:gd name="connsiteY16" fmla="*/ 10025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653462" h="937540">
                <a:moveTo>
                  <a:pt x="0" y="109452"/>
                </a:moveTo>
                <a:cubicBezTo>
                  <a:pt x="157577" y="285432"/>
                  <a:pt x="353751" y="373154"/>
                  <a:pt x="586616" y="370488"/>
                </a:cubicBezTo>
                <a:cubicBezTo>
                  <a:pt x="589097" y="313289"/>
                  <a:pt x="592214" y="256800"/>
                  <a:pt x="593986" y="200235"/>
                </a:cubicBezTo>
                <a:cubicBezTo>
                  <a:pt x="592641" y="200162"/>
                  <a:pt x="592005" y="199452"/>
                  <a:pt x="591296" y="200087"/>
                </a:cubicBezTo>
                <a:lnTo>
                  <a:pt x="575087" y="310492"/>
                </a:lnTo>
                <a:cubicBezTo>
                  <a:pt x="573932" y="319198"/>
                  <a:pt x="573412" y="328612"/>
                  <a:pt x="571548" y="337953"/>
                </a:cubicBezTo>
                <a:cubicBezTo>
                  <a:pt x="569163" y="356709"/>
                  <a:pt x="563561" y="360447"/>
                  <a:pt x="547231" y="350777"/>
                </a:cubicBezTo>
                <a:cubicBezTo>
                  <a:pt x="521073" y="335842"/>
                  <a:pt x="510304" y="310965"/>
                  <a:pt x="512571" y="282085"/>
                </a:cubicBezTo>
                <a:cubicBezTo>
                  <a:pt x="521240" y="186104"/>
                  <a:pt x="549152" y="95905"/>
                  <a:pt x="602172" y="15187"/>
                </a:cubicBezTo>
                <a:lnTo>
                  <a:pt x="609519" y="0"/>
                </a:lnTo>
                <a:lnTo>
                  <a:pt x="643028" y="69381"/>
                </a:lnTo>
                <a:cubicBezTo>
                  <a:pt x="649845" y="116976"/>
                  <a:pt x="660062" y="164083"/>
                  <a:pt x="663481" y="212164"/>
                </a:cubicBezTo>
                <a:cubicBezTo>
                  <a:pt x="667014" y="270370"/>
                  <a:pt x="652576" y="324212"/>
                  <a:pt x="604472" y="364728"/>
                </a:cubicBezTo>
                <a:cubicBezTo>
                  <a:pt x="605033" y="366782"/>
                  <a:pt x="606939" y="368911"/>
                  <a:pt x="607501" y="370967"/>
                </a:cubicBezTo>
                <a:cubicBezTo>
                  <a:pt x="661258" y="362465"/>
                  <a:pt x="714942" y="355309"/>
                  <a:pt x="768848" y="344117"/>
                </a:cubicBezTo>
                <a:cubicBezTo>
                  <a:pt x="875952" y="322371"/>
                  <a:pt x="955707" y="262109"/>
                  <a:pt x="1074487" y="232818"/>
                </a:cubicBezTo>
                <a:cubicBezTo>
                  <a:pt x="1193267" y="203527"/>
                  <a:pt x="1349934" y="123880"/>
                  <a:pt x="1481528" y="168368"/>
                </a:cubicBezTo>
                <a:cubicBezTo>
                  <a:pt x="1871630" y="375352"/>
                  <a:pt x="2151069" y="455860"/>
                  <a:pt x="2653462" y="510784"/>
                </a:cubicBezTo>
                <a:lnTo>
                  <a:pt x="2640188" y="542843"/>
                </a:lnTo>
                <a:cubicBezTo>
                  <a:pt x="2194865" y="478267"/>
                  <a:pt x="2067997" y="502382"/>
                  <a:pt x="1458313" y="199439"/>
                </a:cubicBezTo>
                <a:cubicBezTo>
                  <a:pt x="1391710" y="186310"/>
                  <a:pt x="1344283" y="184298"/>
                  <a:pt x="1338064" y="235894"/>
                </a:cubicBezTo>
                <a:cubicBezTo>
                  <a:pt x="1334673" y="260665"/>
                  <a:pt x="1332628" y="285510"/>
                  <a:pt x="1329163" y="311626"/>
                </a:cubicBezTo>
                <a:cubicBezTo>
                  <a:pt x="1357631" y="309150"/>
                  <a:pt x="1382963" y="314595"/>
                  <a:pt x="1400119" y="333754"/>
                </a:cubicBezTo>
                <a:cubicBezTo>
                  <a:pt x="1410920" y="345817"/>
                  <a:pt x="1420154" y="361841"/>
                  <a:pt x="1424008" y="377568"/>
                </a:cubicBezTo>
                <a:cubicBezTo>
                  <a:pt x="1433548" y="412497"/>
                  <a:pt x="1413912" y="450536"/>
                  <a:pt x="1381302" y="466950"/>
                </a:cubicBezTo>
                <a:cubicBezTo>
                  <a:pt x="1351457" y="482166"/>
                  <a:pt x="1308714" y="474412"/>
                  <a:pt x="1285766" y="450211"/>
                </a:cubicBezTo>
                <a:cubicBezTo>
                  <a:pt x="1260276" y="423172"/>
                  <a:pt x="1253013" y="383648"/>
                  <a:pt x="1273550" y="353752"/>
                </a:cubicBezTo>
                <a:cubicBezTo>
                  <a:pt x="1283072" y="340112"/>
                  <a:pt x="1299805" y="330243"/>
                  <a:pt x="1311942" y="318096"/>
                </a:cubicBezTo>
                <a:cubicBezTo>
                  <a:pt x="1316910" y="313648"/>
                  <a:pt x="1321952" y="307855"/>
                  <a:pt x="1322248" y="302476"/>
                </a:cubicBezTo>
                <a:cubicBezTo>
                  <a:pt x="1328510" y="262349"/>
                  <a:pt x="1332790" y="221437"/>
                  <a:pt x="1338564" y="177911"/>
                </a:cubicBezTo>
                <a:cubicBezTo>
                  <a:pt x="1305659" y="199704"/>
                  <a:pt x="1272117" y="220787"/>
                  <a:pt x="1239211" y="242581"/>
                </a:cubicBezTo>
                <a:cubicBezTo>
                  <a:pt x="1235028" y="245048"/>
                  <a:pt x="1232041" y="250280"/>
                  <a:pt x="1226513" y="252673"/>
                </a:cubicBezTo>
                <a:cubicBezTo>
                  <a:pt x="1179373" y="275706"/>
                  <a:pt x="1162988" y="315948"/>
                  <a:pt x="1160241" y="365713"/>
                </a:cubicBezTo>
                <a:cubicBezTo>
                  <a:pt x="1156267" y="425528"/>
                  <a:pt x="1159801" y="483733"/>
                  <a:pt x="1176371" y="537937"/>
                </a:cubicBezTo>
                <a:cubicBezTo>
                  <a:pt x="1201513" y="534602"/>
                  <a:pt x="1226095" y="529213"/>
                  <a:pt x="1250305" y="530549"/>
                </a:cubicBezTo>
                <a:cubicBezTo>
                  <a:pt x="1337729" y="535373"/>
                  <a:pt x="1394297" y="647095"/>
                  <a:pt x="1343216" y="717128"/>
                </a:cubicBezTo>
                <a:cubicBezTo>
                  <a:pt x="1315509" y="754722"/>
                  <a:pt x="1276067" y="784924"/>
                  <a:pt x="1223836" y="777995"/>
                </a:cubicBezTo>
                <a:cubicBezTo>
                  <a:pt x="1170258" y="770992"/>
                  <a:pt x="1132738" y="741939"/>
                  <a:pt x="1117363" y="690500"/>
                </a:cubicBezTo>
                <a:cubicBezTo>
                  <a:pt x="1101989" y="639062"/>
                  <a:pt x="1116056" y="591945"/>
                  <a:pt x="1157138" y="556438"/>
                </a:cubicBezTo>
                <a:cubicBezTo>
                  <a:pt x="1166364" y="548178"/>
                  <a:pt x="1167444" y="540817"/>
                  <a:pt x="1166057" y="529273"/>
                </a:cubicBezTo>
                <a:cubicBezTo>
                  <a:pt x="1156921" y="474806"/>
                  <a:pt x="1149129" y="420412"/>
                  <a:pt x="1142047" y="365384"/>
                </a:cubicBezTo>
                <a:cubicBezTo>
                  <a:pt x="1140661" y="353840"/>
                  <a:pt x="1144018" y="341883"/>
                  <a:pt x="1145322" y="330488"/>
                </a:cubicBezTo>
                <a:cubicBezTo>
                  <a:pt x="1067404" y="373407"/>
                  <a:pt x="960342" y="602241"/>
                  <a:pt x="956098" y="740288"/>
                </a:cubicBezTo>
                <a:cubicBezTo>
                  <a:pt x="1013901" y="756294"/>
                  <a:pt x="1042006" y="784826"/>
                  <a:pt x="1046696" y="834327"/>
                </a:cubicBezTo>
                <a:cubicBezTo>
                  <a:pt x="1051383" y="883827"/>
                  <a:pt x="1008140" y="934055"/>
                  <a:pt x="957368" y="937324"/>
                </a:cubicBezTo>
                <a:cubicBezTo>
                  <a:pt x="901853" y="941007"/>
                  <a:pt x="852334" y="897128"/>
                  <a:pt x="851193" y="844450"/>
                </a:cubicBezTo>
                <a:cubicBezTo>
                  <a:pt x="850465" y="796518"/>
                  <a:pt x="877388" y="760903"/>
                  <a:pt x="923447" y="745231"/>
                </a:cubicBezTo>
                <a:cubicBezTo>
                  <a:pt x="928266" y="743475"/>
                  <a:pt x="934653" y="737756"/>
                  <a:pt x="935585" y="733085"/>
                </a:cubicBezTo>
                <a:cubicBezTo>
                  <a:pt x="943776" y="657989"/>
                  <a:pt x="965904" y="587033"/>
                  <a:pt x="995540" y="514468"/>
                </a:cubicBezTo>
                <a:lnTo>
                  <a:pt x="900073" y="582052"/>
                </a:lnTo>
                <a:cubicBezTo>
                  <a:pt x="904613" y="634242"/>
                  <a:pt x="890241" y="662455"/>
                  <a:pt x="851203" y="673117"/>
                </a:cubicBezTo>
                <a:cubicBezTo>
                  <a:pt x="821093" y="680899"/>
                  <a:pt x="787501" y="666230"/>
                  <a:pt x="774900" y="637879"/>
                </a:cubicBezTo>
                <a:cubicBezTo>
                  <a:pt x="760467" y="606053"/>
                  <a:pt x="769196" y="570109"/>
                  <a:pt x="794445" y="552615"/>
                </a:cubicBezTo>
                <a:cubicBezTo>
                  <a:pt x="826715" y="530112"/>
                  <a:pt x="860043" y="537347"/>
                  <a:pt x="895848" y="573050"/>
                </a:cubicBezTo>
                <a:cubicBezTo>
                  <a:pt x="978287" y="533753"/>
                  <a:pt x="1024063" y="462079"/>
                  <a:pt x="1063972" y="386708"/>
                </a:cubicBezTo>
                <a:lnTo>
                  <a:pt x="994752" y="406498"/>
                </a:lnTo>
                <a:lnTo>
                  <a:pt x="994752" y="406498"/>
                </a:lnTo>
                <a:lnTo>
                  <a:pt x="1033508" y="391773"/>
                </a:lnTo>
                <a:cubicBezTo>
                  <a:pt x="1046431" y="386752"/>
                  <a:pt x="1058889" y="381032"/>
                  <a:pt x="1069459" y="372846"/>
                </a:cubicBezTo>
                <a:cubicBezTo>
                  <a:pt x="1093363" y="355277"/>
                  <a:pt x="1110988" y="329268"/>
                  <a:pt x="1133059" y="308226"/>
                </a:cubicBezTo>
                <a:cubicBezTo>
                  <a:pt x="1170742" y="273205"/>
                  <a:pt x="1209696" y="239603"/>
                  <a:pt x="1245472" y="202455"/>
                </a:cubicBezTo>
                <a:lnTo>
                  <a:pt x="1145697" y="238096"/>
                </a:lnTo>
                <a:cubicBezTo>
                  <a:pt x="1053431" y="272129"/>
                  <a:pt x="961651" y="309562"/>
                  <a:pt x="868188" y="340829"/>
                </a:cubicBezTo>
                <a:cubicBezTo>
                  <a:pt x="754814" y="378420"/>
                  <a:pt x="637322" y="392848"/>
                  <a:pt x="517691" y="384898"/>
                </a:cubicBezTo>
                <a:cubicBezTo>
                  <a:pt x="351061" y="373006"/>
                  <a:pt x="202532" y="314220"/>
                  <a:pt x="79498" y="196806"/>
                </a:cubicBezTo>
                <a:cubicBezTo>
                  <a:pt x="59653" y="177499"/>
                  <a:pt x="39807" y="158191"/>
                  <a:pt x="20671" y="138248"/>
                </a:cubicBezTo>
                <a:cubicBezTo>
                  <a:pt x="13046" y="129733"/>
                  <a:pt x="6205" y="119237"/>
                  <a:pt x="0" y="109452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7D21C6-D66E-4519-9426-532AA2F5EB0B}"/>
              </a:ext>
            </a:extLst>
          </p:cNvPr>
          <p:cNvGrpSpPr/>
          <p:nvPr userDrawn="1"/>
        </p:nvGrpSpPr>
        <p:grpSpPr>
          <a:xfrm rot="7067258">
            <a:off x="1593946" y="-194862"/>
            <a:ext cx="795437" cy="1208616"/>
            <a:chOff x="1959794" y="340346"/>
            <a:chExt cx="2865460" cy="4353888"/>
          </a:xfrm>
          <a:solidFill>
            <a:schemeClr val="accent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3CF9F61-EBBA-4223-9A16-BAF097D57D65}"/>
                </a:ext>
              </a:extLst>
            </p:cNvPr>
            <p:cNvSpPr/>
            <p:nvPr/>
          </p:nvSpPr>
          <p:spPr>
            <a:xfrm rot="2510514">
              <a:off x="2754863" y="340346"/>
              <a:ext cx="1129740" cy="1433111"/>
            </a:xfrm>
            <a:custGeom>
              <a:avLst/>
              <a:gdLst>
                <a:gd name="connsiteX0" fmla="*/ 0 w 386447"/>
                <a:gd name="connsiteY0" fmla="*/ 0 h 490221"/>
                <a:gd name="connsiteX1" fmla="*/ 111695 w 386447"/>
                <a:gd name="connsiteY1" fmla="*/ 66196 h 490221"/>
                <a:gd name="connsiteX2" fmla="*/ 333725 w 386447"/>
                <a:gd name="connsiteY2" fmla="*/ 259899 h 490221"/>
                <a:gd name="connsiteX3" fmla="*/ 385164 w 386447"/>
                <a:gd name="connsiteY3" fmla="*/ 440142 h 490221"/>
                <a:gd name="connsiteX4" fmla="*/ 365105 w 386447"/>
                <a:gd name="connsiteY4" fmla="*/ 449154 h 490221"/>
                <a:gd name="connsiteX5" fmla="*/ 266025 w 386447"/>
                <a:gd name="connsiteY5" fmla="*/ 349925 h 490221"/>
                <a:gd name="connsiteX6" fmla="*/ 182409 w 386447"/>
                <a:gd name="connsiteY6" fmla="*/ 239409 h 490221"/>
                <a:gd name="connsiteX7" fmla="*/ 172242 w 386447"/>
                <a:gd name="connsiteY7" fmla="*/ 228054 h 490221"/>
                <a:gd name="connsiteX8" fmla="*/ 168769 w 386447"/>
                <a:gd name="connsiteY8" fmla="*/ 229887 h 490221"/>
                <a:gd name="connsiteX9" fmla="*/ 289957 w 386447"/>
                <a:gd name="connsiteY9" fmla="*/ 405209 h 490221"/>
                <a:gd name="connsiteX10" fmla="*/ 325242 w 386447"/>
                <a:gd name="connsiteY10" fmla="*/ 450327 h 490221"/>
                <a:gd name="connsiteX11" fmla="*/ 318229 w 386447"/>
                <a:gd name="connsiteY11" fmla="*/ 479620 h 490221"/>
                <a:gd name="connsiteX12" fmla="*/ 204795 w 386447"/>
                <a:gd name="connsiteY12" fmla="*/ 457172 h 490221"/>
                <a:gd name="connsiteX13" fmla="*/ 63636 w 386447"/>
                <a:gd name="connsiteY13" fmla="*/ 228133 h 490221"/>
                <a:gd name="connsiteX14" fmla="*/ 455 w 386447"/>
                <a:gd name="connsiteY14" fmla="*/ 16213 h 490221"/>
                <a:gd name="connsiteX15" fmla="*/ 0 w 386447"/>
                <a:gd name="connsiteY15" fmla="*/ 0 h 49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6447" h="490221">
                  <a:moveTo>
                    <a:pt x="0" y="0"/>
                  </a:moveTo>
                  <a:cubicBezTo>
                    <a:pt x="39237" y="22401"/>
                    <a:pt x="75858" y="43308"/>
                    <a:pt x="111695" y="66196"/>
                  </a:cubicBezTo>
                  <a:cubicBezTo>
                    <a:pt x="195812" y="118730"/>
                    <a:pt x="274105" y="179037"/>
                    <a:pt x="333725" y="259899"/>
                  </a:cubicBezTo>
                  <a:cubicBezTo>
                    <a:pt x="373944" y="313383"/>
                    <a:pt x="391564" y="373041"/>
                    <a:pt x="385164" y="440142"/>
                  </a:cubicBezTo>
                  <a:cubicBezTo>
                    <a:pt x="383563" y="456918"/>
                    <a:pt x="377961" y="460656"/>
                    <a:pt x="365105" y="449154"/>
                  </a:cubicBezTo>
                  <a:cubicBezTo>
                    <a:pt x="331132" y="416925"/>
                    <a:pt x="297159" y="384695"/>
                    <a:pt x="266025" y="349925"/>
                  </a:cubicBezTo>
                  <a:cubicBezTo>
                    <a:pt x="236236" y="315229"/>
                    <a:pt x="210069" y="276010"/>
                    <a:pt x="182409" y="239409"/>
                  </a:cubicBezTo>
                  <a:cubicBezTo>
                    <a:pt x="179232" y="235860"/>
                    <a:pt x="175419" y="231603"/>
                    <a:pt x="172242" y="228054"/>
                  </a:cubicBezTo>
                  <a:cubicBezTo>
                    <a:pt x="172242" y="228054"/>
                    <a:pt x="170188" y="228616"/>
                    <a:pt x="168769" y="229887"/>
                  </a:cubicBezTo>
                  <a:cubicBezTo>
                    <a:pt x="209401" y="288116"/>
                    <a:pt x="249324" y="346981"/>
                    <a:pt x="289957" y="405209"/>
                  </a:cubicBezTo>
                  <a:cubicBezTo>
                    <a:pt x="301245" y="420672"/>
                    <a:pt x="313243" y="435500"/>
                    <a:pt x="325242" y="450327"/>
                  </a:cubicBezTo>
                  <a:cubicBezTo>
                    <a:pt x="335969" y="463735"/>
                    <a:pt x="332834" y="471657"/>
                    <a:pt x="318229" y="479620"/>
                  </a:cubicBezTo>
                  <a:cubicBezTo>
                    <a:pt x="279382" y="499062"/>
                    <a:pt x="234584" y="491868"/>
                    <a:pt x="204795" y="457172"/>
                  </a:cubicBezTo>
                  <a:cubicBezTo>
                    <a:pt x="145852" y="388490"/>
                    <a:pt x="98114" y="312330"/>
                    <a:pt x="63636" y="228133"/>
                  </a:cubicBezTo>
                  <a:cubicBezTo>
                    <a:pt x="35702" y="159813"/>
                    <a:pt x="12587" y="89733"/>
                    <a:pt x="455" y="16213"/>
                  </a:cubicBezTo>
                  <a:cubicBezTo>
                    <a:pt x="-32" y="12814"/>
                    <a:pt x="190" y="8779"/>
                    <a:pt x="0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1A65EAF-12E2-4F6F-B38F-96E524D47F1F}"/>
                </a:ext>
              </a:extLst>
            </p:cNvPr>
            <p:cNvSpPr/>
            <p:nvPr/>
          </p:nvSpPr>
          <p:spPr>
            <a:xfrm rot="2510514">
              <a:off x="3675917" y="1158307"/>
              <a:ext cx="570393" cy="1483745"/>
            </a:xfrm>
            <a:custGeom>
              <a:avLst/>
              <a:gdLst>
                <a:gd name="connsiteX0" fmla="*/ 120980 w 195113"/>
                <a:gd name="connsiteY0" fmla="*/ 0 h 507541"/>
                <a:gd name="connsiteX1" fmla="*/ 166088 w 195113"/>
                <a:gd name="connsiteY1" fmla="*/ 136049 h 507541"/>
                <a:gd name="connsiteX2" fmla="*/ 193557 w 195113"/>
                <a:gd name="connsiteY2" fmla="*/ 359490 h 507541"/>
                <a:gd name="connsiteX3" fmla="*/ 127147 w 195113"/>
                <a:gd name="connsiteY3" fmla="*/ 499504 h 507541"/>
                <a:gd name="connsiteX4" fmla="*/ 113887 w 195113"/>
                <a:gd name="connsiteY4" fmla="*/ 507541 h 507541"/>
                <a:gd name="connsiteX5" fmla="*/ 101764 w 195113"/>
                <a:gd name="connsiteY5" fmla="*/ 262687 h 507541"/>
                <a:gd name="connsiteX6" fmla="*/ 91816 w 195113"/>
                <a:gd name="connsiteY6" fmla="*/ 332965 h 507541"/>
                <a:gd name="connsiteX7" fmla="*/ 83833 w 195113"/>
                <a:gd name="connsiteY7" fmla="*/ 465410 h 507541"/>
                <a:gd name="connsiteX8" fmla="*/ 55111 w 195113"/>
                <a:gd name="connsiteY8" fmla="*/ 484736 h 507541"/>
                <a:gd name="connsiteX9" fmla="*/ 13 w 195113"/>
                <a:gd name="connsiteY9" fmla="*/ 407496 h 507541"/>
                <a:gd name="connsiteX10" fmla="*/ 110187 w 195113"/>
                <a:gd name="connsiteY10" fmla="*/ 12222 h 507541"/>
                <a:gd name="connsiteX11" fmla="*/ 120980 w 195113"/>
                <a:gd name="connsiteY11" fmla="*/ 0 h 507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13" h="507541">
                  <a:moveTo>
                    <a:pt x="120980" y="0"/>
                  </a:moveTo>
                  <a:cubicBezTo>
                    <a:pt x="136577" y="47405"/>
                    <a:pt x="153032" y="91483"/>
                    <a:pt x="166088" y="136049"/>
                  </a:cubicBezTo>
                  <a:cubicBezTo>
                    <a:pt x="186364" y="208669"/>
                    <a:pt x="199842" y="282264"/>
                    <a:pt x="193557" y="359490"/>
                  </a:cubicBezTo>
                  <a:cubicBezTo>
                    <a:pt x="189169" y="414560"/>
                    <a:pt x="167033" y="461232"/>
                    <a:pt x="127147" y="499504"/>
                  </a:cubicBezTo>
                  <a:cubicBezTo>
                    <a:pt x="124383" y="500699"/>
                    <a:pt x="120199" y="503168"/>
                    <a:pt x="113887" y="507541"/>
                  </a:cubicBezTo>
                  <a:cubicBezTo>
                    <a:pt x="91440" y="425357"/>
                    <a:pt x="101982" y="344318"/>
                    <a:pt x="101764" y="262687"/>
                  </a:cubicBezTo>
                  <a:cubicBezTo>
                    <a:pt x="98448" y="286113"/>
                    <a:pt x="93787" y="309465"/>
                    <a:pt x="91816" y="332965"/>
                  </a:cubicBezTo>
                  <a:cubicBezTo>
                    <a:pt x="88022" y="377275"/>
                    <a:pt x="86283" y="421025"/>
                    <a:pt x="83833" y="465410"/>
                  </a:cubicBezTo>
                  <a:cubicBezTo>
                    <a:pt x="82572" y="488275"/>
                    <a:pt x="76969" y="492013"/>
                    <a:pt x="55111" y="484736"/>
                  </a:cubicBezTo>
                  <a:cubicBezTo>
                    <a:pt x="22641" y="474175"/>
                    <a:pt x="-646" y="443885"/>
                    <a:pt x="13" y="407496"/>
                  </a:cubicBezTo>
                  <a:cubicBezTo>
                    <a:pt x="3060" y="266685"/>
                    <a:pt x="34056" y="132812"/>
                    <a:pt x="110187" y="12222"/>
                  </a:cubicBezTo>
                  <a:cubicBezTo>
                    <a:pt x="112390" y="8971"/>
                    <a:pt x="115229" y="6429"/>
                    <a:pt x="120980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6B04AF4-26DF-4861-81DE-F3BD900F9974}"/>
                </a:ext>
              </a:extLst>
            </p:cNvPr>
            <p:cNvSpPr/>
            <p:nvPr/>
          </p:nvSpPr>
          <p:spPr>
            <a:xfrm rot="2625082">
              <a:off x="1959794" y="1899859"/>
              <a:ext cx="1286223" cy="484022"/>
            </a:xfrm>
            <a:custGeom>
              <a:avLst/>
              <a:gdLst>
                <a:gd name="connsiteX0" fmla="*/ 0 w 439975"/>
                <a:gd name="connsiteY0" fmla="*/ 95812 h 165568"/>
                <a:gd name="connsiteX1" fmla="*/ 306803 w 439975"/>
                <a:gd name="connsiteY1" fmla="*/ 91 h 165568"/>
                <a:gd name="connsiteX2" fmla="*/ 430519 w 439975"/>
                <a:gd name="connsiteY2" fmla="*/ 44017 h 165568"/>
                <a:gd name="connsiteX3" fmla="*/ 439975 w 439975"/>
                <a:gd name="connsiteY3" fmla="*/ 56006 h 165568"/>
                <a:gd name="connsiteX4" fmla="*/ 240745 w 439975"/>
                <a:gd name="connsiteY4" fmla="*/ 84812 h 165568"/>
                <a:gd name="connsiteX5" fmla="*/ 241084 w 439975"/>
                <a:gd name="connsiteY5" fmla="*/ 90901 h 165568"/>
                <a:gd name="connsiteX6" fmla="*/ 425380 w 439975"/>
                <a:gd name="connsiteY6" fmla="*/ 88253 h 165568"/>
                <a:gd name="connsiteX7" fmla="*/ 364586 w 439975"/>
                <a:gd name="connsiteY7" fmla="*/ 163146 h 165568"/>
                <a:gd name="connsiteX8" fmla="*/ 226316 w 439975"/>
                <a:gd name="connsiteY8" fmla="*/ 162937 h 165568"/>
                <a:gd name="connsiteX9" fmla="*/ 11734 w 439975"/>
                <a:gd name="connsiteY9" fmla="*/ 103205 h 165568"/>
                <a:gd name="connsiteX10" fmla="*/ 0 w 439975"/>
                <a:gd name="connsiteY10" fmla="*/ 95812 h 16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975" h="165568">
                  <a:moveTo>
                    <a:pt x="0" y="95812"/>
                  </a:moveTo>
                  <a:cubicBezTo>
                    <a:pt x="98612" y="44591"/>
                    <a:pt x="196704" y="2785"/>
                    <a:pt x="306803" y="91"/>
                  </a:cubicBezTo>
                  <a:cubicBezTo>
                    <a:pt x="354100" y="-1347"/>
                    <a:pt x="395053" y="14404"/>
                    <a:pt x="430519" y="44017"/>
                  </a:cubicBezTo>
                  <a:cubicBezTo>
                    <a:pt x="434405" y="46930"/>
                    <a:pt x="435528" y="51039"/>
                    <a:pt x="439975" y="56006"/>
                  </a:cubicBezTo>
                  <a:cubicBezTo>
                    <a:pt x="375128" y="82108"/>
                    <a:pt x="307805" y="79743"/>
                    <a:pt x="240745" y="84812"/>
                  </a:cubicBezTo>
                  <a:cubicBezTo>
                    <a:pt x="241306" y="86866"/>
                    <a:pt x="240523" y="88847"/>
                    <a:pt x="241084" y="90901"/>
                  </a:cubicBezTo>
                  <a:cubicBezTo>
                    <a:pt x="302540" y="89570"/>
                    <a:pt x="363923" y="89584"/>
                    <a:pt x="425380" y="88253"/>
                  </a:cubicBezTo>
                  <a:cubicBezTo>
                    <a:pt x="431372" y="126358"/>
                    <a:pt x="406578" y="160067"/>
                    <a:pt x="364586" y="163146"/>
                  </a:cubicBezTo>
                  <a:cubicBezTo>
                    <a:pt x="318559" y="166003"/>
                    <a:pt x="271972" y="166805"/>
                    <a:pt x="226316" y="162937"/>
                  </a:cubicBezTo>
                  <a:cubicBezTo>
                    <a:pt x="151071" y="157436"/>
                    <a:pt x="79257" y="138634"/>
                    <a:pt x="11734" y="103205"/>
                  </a:cubicBezTo>
                  <a:cubicBezTo>
                    <a:pt x="9119" y="101711"/>
                    <a:pt x="5867" y="99508"/>
                    <a:pt x="0" y="95812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7BC1DC-FE9A-4EDA-AB6F-5696F4441A2C}"/>
                </a:ext>
              </a:extLst>
            </p:cNvPr>
            <p:cNvSpPr/>
            <p:nvPr/>
          </p:nvSpPr>
          <p:spPr>
            <a:xfrm rot="2510514">
              <a:off x="3881248" y="2036970"/>
              <a:ext cx="511340" cy="1296244"/>
            </a:xfrm>
            <a:custGeom>
              <a:avLst/>
              <a:gdLst>
                <a:gd name="connsiteX0" fmla="*/ 126636 w 174913"/>
                <a:gd name="connsiteY0" fmla="*/ 0 h 443403"/>
                <a:gd name="connsiteX1" fmla="*/ 155330 w 174913"/>
                <a:gd name="connsiteY1" fmla="*/ 103439 h 443403"/>
                <a:gd name="connsiteX2" fmla="*/ 171586 w 174913"/>
                <a:gd name="connsiteY2" fmla="*/ 310072 h 443403"/>
                <a:gd name="connsiteX3" fmla="*/ 94076 w 174913"/>
                <a:gd name="connsiteY3" fmla="*/ 443403 h 443403"/>
                <a:gd name="connsiteX4" fmla="*/ 95042 w 174913"/>
                <a:gd name="connsiteY4" fmla="*/ 230300 h 443403"/>
                <a:gd name="connsiteX5" fmla="*/ 76810 w 174913"/>
                <a:gd name="connsiteY5" fmla="*/ 328452 h 443403"/>
                <a:gd name="connsiteX6" fmla="*/ 68619 w 174913"/>
                <a:gd name="connsiteY6" fmla="*/ 403549 h 443403"/>
                <a:gd name="connsiteX7" fmla="*/ 44154 w 174913"/>
                <a:gd name="connsiteY7" fmla="*/ 419063 h 443403"/>
                <a:gd name="connsiteX8" fmla="*/ 303 w 174913"/>
                <a:gd name="connsiteY8" fmla="*/ 345816 h 443403"/>
                <a:gd name="connsiteX9" fmla="*/ 49837 w 174913"/>
                <a:gd name="connsiteY9" fmla="*/ 132695 h 443403"/>
                <a:gd name="connsiteX10" fmla="*/ 114425 w 174913"/>
                <a:gd name="connsiteY10" fmla="*/ 13491 h 443403"/>
                <a:gd name="connsiteX11" fmla="*/ 126636 w 174913"/>
                <a:gd name="connsiteY11" fmla="*/ 0 h 4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913" h="443403">
                  <a:moveTo>
                    <a:pt x="126636" y="0"/>
                  </a:moveTo>
                  <a:cubicBezTo>
                    <a:pt x="136737" y="36983"/>
                    <a:pt x="147061" y="69930"/>
                    <a:pt x="155330" y="103439"/>
                  </a:cubicBezTo>
                  <a:cubicBezTo>
                    <a:pt x="171160" y="171093"/>
                    <a:pt x="180189" y="239720"/>
                    <a:pt x="171586" y="310072"/>
                  </a:cubicBezTo>
                  <a:cubicBezTo>
                    <a:pt x="165218" y="364359"/>
                    <a:pt x="141248" y="407556"/>
                    <a:pt x="94076" y="443403"/>
                  </a:cubicBezTo>
                  <a:cubicBezTo>
                    <a:pt x="78619" y="369025"/>
                    <a:pt x="93237" y="299678"/>
                    <a:pt x="95042" y="230300"/>
                  </a:cubicBezTo>
                  <a:cubicBezTo>
                    <a:pt x="88516" y="262992"/>
                    <a:pt x="81990" y="295685"/>
                    <a:pt x="76810" y="328452"/>
                  </a:cubicBezTo>
                  <a:cubicBezTo>
                    <a:pt x="73420" y="353222"/>
                    <a:pt x="72009" y="378778"/>
                    <a:pt x="68619" y="403549"/>
                  </a:cubicBezTo>
                  <a:cubicBezTo>
                    <a:pt x="66236" y="422304"/>
                    <a:pt x="61342" y="425407"/>
                    <a:pt x="44154" y="419063"/>
                  </a:cubicBezTo>
                  <a:cubicBezTo>
                    <a:pt x="13103" y="407231"/>
                    <a:pt x="-2410" y="382766"/>
                    <a:pt x="303" y="345816"/>
                  </a:cubicBezTo>
                  <a:cubicBezTo>
                    <a:pt x="4384" y="271841"/>
                    <a:pt x="19151" y="199805"/>
                    <a:pt x="49837" y="132695"/>
                  </a:cubicBezTo>
                  <a:cubicBezTo>
                    <a:pt x="68276" y="91891"/>
                    <a:pt x="92023" y="52728"/>
                    <a:pt x="114425" y="13491"/>
                  </a:cubicBezTo>
                  <a:cubicBezTo>
                    <a:pt x="116627" y="10240"/>
                    <a:pt x="120175" y="7063"/>
                    <a:pt x="126636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C41E512-68C5-46B3-BD5A-4C06DBFE2696}"/>
                </a:ext>
              </a:extLst>
            </p:cNvPr>
            <p:cNvSpPr/>
            <p:nvPr/>
          </p:nvSpPr>
          <p:spPr>
            <a:xfrm rot="2510514">
              <a:off x="2283490" y="2806864"/>
              <a:ext cx="1200175" cy="587305"/>
            </a:xfrm>
            <a:custGeom>
              <a:avLst/>
              <a:gdLst>
                <a:gd name="connsiteX0" fmla="*/ 0 w 410541"/>
                <a:gd name="connsiteY0" fmla="*/ 188167 h 200898"/>
                <a:gd name="connsiteX1" fmla="*/ 81604 w 410541"/>
                <a:gd name="connsiteY1" fmla="*/ 115097 h 200898"/>
                <a:gd name="connsiteX2" fmla="*/ 225630 w 410541"/>
                <a:gd name="connsiteY2" fmla="*/ 23212 h 200898"/>
                <a:gd name="connsiteX3" fmla="*/ 392029 w 410541"/>
                <a:gd name="connsiteY3" fmla="*/ 14855 h 200898"/>
                <a:gd name="connsiteX4" fmla="*/ 404398 w 410541"/>
                <a:gd name="connsiteY4" fmla="*/ 22957 h 200898"/>
                <a:gd name="connsiteX5" fmla="*/ 395025 w 410541"/>
                <a:gd name="connsiteY5" fmla="*/ 33907 h 200898"/>
                <a:gd name="connsiteX6" fmla="*/ 240791 w 410541"/>
                <a:gd name="connsiteY6" fmla="*/ 102970 h 200898"/>
                <a:gd name="connsiteX7" fmla="*/ 216772 w 410541"/>
                <a:gd name="connsiteY7" fmla="*/ 110414 h 200898"/>
                <a:gd name="connsiteX8" fmla="*/ 219016 w 410541"/>
                <a:gd name="connsiteY8" fmla="*/ 118632 h 200898"/>
                <a:gd name="connsiteX9" fmla="*/ 377813 w 410541"/>
                <a:gd name="connsiteY9" fmla="*/ 64661 h 200898"/>
                <a:gd name="connsiteX10" fmla="*/ 410251 w 410541"/>
                <a:gd name="connsiteY10" fmla="*/ 88036 h 200898"/>
                <a:gd name="connsiteX11" fmla="*/ 356776 w 410541"/>
                <a:gd name="connsiteY11" fmla="*/ 152540 h 200898"/>
                <a:gd name="connsiteX12" fmla="*/ 138947 w 410541"/>
                <a:gd name="connsiteY12" fmla="*/ 200556 h 200898"/>
                <a:gd name="connsiteX13" fmla="*/ 2245 w 410541"/>
                <a:gd name="connsiteY13" fmla="*/ 196386 h 200898"/>
                <a:gd name="connsiteX14" fmla="*/ 0 w 410541"/>
                <a:gd name="connsiteY14" fmla="*/ 188167 h 200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0541" h="200898">
                  <a:moveTo>
                    <a:pt x="0" y="188167"/>
                  </a:moveTo>
                  <a:cubicBezTo>
                    <a:pt x="26965" y="164022"/>
                    <a:pt x="54004" y="138533"/>
                    <a:pt x="81604" y="115097"/>
                  </a:cubicBezTo>
                  <a:cubicBezTo>
                    <a:pt x="125451" y="78393"/>
                    <a:pt x="173036" y="47292"/>
                    <a:pt x="225630" y="23212"/>
                  </a:cubicBezTo>
                  <a:cubicBezTo>
                    <a:pt x="280278" y="-1430"/>
                    <a:pt x="335382" y="-9857"/>
                    <a:pt x="392029" y="14855"/>
                  </a:cubicBezTo>
                  <a:cubicBezTo>
                    <a:pt x="396625" y="17132"/>
                    <a:pt x="400512" y="20044"/>
                    <a:pt x="404398" y="22957"/>
                  </a:cubicBezTo>
                  <a:cubicBezTo>
                    <a:pt x="401486" y="26843"/>
                    <a:pt x="399208" y="31440"/>
                    <a:pt x="395025" y="33907"/>
                  </a:cubicBezTo>
                  <a:cubicBezTo>
                    <a:pt x="348002" y="67063"/>
                    <a:pt x="294434" y="84344"/>
                    <a:pt x="240791" y="102970"/>
                  </a:cubicBezTo>
                  <a:cubicBezTo>
                    <a:pt x="233208" y="105924"/>
                    <a:pt x="224990" y="108169"/>
                    <a:pt x="216772" y="110414"/>
                  </a:cubicBezTo>
                  <a:cubicBezTo>
                    <a:pt x="217968" y="113177"/>
                    <a:pt x="219165" y="115942"/>
                    <a:pt x="219016" y="118632"/>
                  </a:cubicBezTo>
                  <a:cubicBezTo>
                    <a:pt x="271948" y="100641"/>
                    <a:pt x="324807" y="83996"/>
                    <a:pt x="377813" y="64661"/>
                  </a:cubicBezTo>
                  <a:cubicBezTo>
                    <a:pt x="406726" y="54114"/>
                    <a:pt x="411958" y="57101"/>
                    <a:pt x="410251" y="88036"/>
                  </a:cubicBezTo>
                  <a:cubicBezTo>
                    <a:pt x="408322" y="123006"/>
                    <a:pt x="385763" y="140648"/>
                    <a:pt x="356776" y="152540"/>
                  </a:cubicBezTo>
                  <a:cubicBezTo>
                    <a:pt x="287110" y="180400"/>
                    <a:pt x="213928" y="198622"/>
                    <a:pt x="138947" y="200556"/>
                  </a:cubicBezTo>
                  <a:cubicBezTo>
                    <a:pt x="92995" y="202067"/>
                    <a:pt x="47339" y="198200"/>
                    <a:pt x="2245" y="196386"/>
                  </a:cubicBezTo>
                  <a:cubicBezTo>
                    <a:pt x="1048" y="193622"/>
                    <a:pt x="1197" y="190931"/>
                    <a:pt x="0" y="188167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FD00ACB-E204-47EC-ACDD-E8CCF4AF25AE}"/>
                </a:ext>
              </a:extLst>
            </p:cNvPr>
            <p:cNvSpPr/>
            <p:nvPr/>
          </p:nvSpPr>
          <p:spPr>
            <a:xfrm rot="2510514">
              <a:off x="3232277" y="3732477"/>
              <a:ext cx="614580" cy="837788"/>
            </a:xfrm>
            <a:custGeom>
              <a:avLst/>
              <a:gdLst>
                <a:gd name="connsiteX0" fmla="*/ 115123 w 210228"/>
                <a:gd name="connsiteY0" fmla="*/ 20163 h 286580"/>
                <a:gd name="connsiteX1" fmla="*/ 172981 w 210228"/>
                <a:gd name="connsiteY1" fmla="*/ 0 h 286580"/>
                <a:gd name="connsiteX2" fmla="*/ 106158 w 210228"/>
                <a:gd name="connsiteY2" fmla="*/ 135268 h 286580"/>
                <a:gd name="connsiteX3" fmla="*/ 184460 w 210228"/>
                <a:gd name="connsiteY3" fmla="*/ 24242 h 286580"/>
                <a:gd name="connsiteX4" fmla="*/ 202047 w 210228"/>
                <a:gd name="connsiteY4" fmla="*/ 96714 h 286580"/>
                <a:gd name="connsiteX5" fmla="*/ 77579 w 210228"/>
                <a:gd name="connsiteY5" fmla="*/ 237571 h 286580"/>
                <a:gd name="connsiteX6" fmla="*/ 0 w 210228"/>
                <a:gd name="connsiteY6" fmla="*/ 286580 h 286580"/>
                <a:gd name="connsiteX7" fmla="*/ 73777 w 210228"/>
                <a:gd name="connsiteY7" fmla="*/ 61980 h 286580"/>
                <a:gd name="connsiteX8" fmla="*/ 115123 w 210228"/>
                <a:gd name="connsiteY8" fmla="*/ 20163 h 28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228" h="286580">
                  <a:moveTo>
                    <a:pt x="115123" y="20163"/>
                  </a:moveTo>
                  <a:cubicBezTo>
                    <a:pt x="131469" y="9682"/>
                    <a:pt x="150567" y="2810"/>
                    <a:pt x="172981" y="0"/>
                  </a:cubicBezTo>
                  <a:cubicBezTo>
                    <a:pt x="160037" y="51225"/>
                    <a:pt x="127511" y="90578"/>
                    <a:pt x="106158" y="135268"/>
                  </a:cubicBezTo>
                  <a:cubicBezTo>
                    <a:pt x="132520" y="97600"/>
                    <a:pt x="158808" y="61276"/>
                    <a:pt x="184460" y="24242"/>
                  </a:cubicBezTo>
                  <a:cubicBezTo>
                    <a:pt x="210396" y="43211"/>
                    <a:pt x="217691" y="69921"/>
                    <a:pt x="202047" y="96714"/>
                  </a:cubicBezTo>
                  <a:cubicBezTo>
                    <a:pt x="169341" y="151571"/>
                    <a:pt x="130205" y="200677"/>
                    <a:pt x="77579" y="237571"/>
                  </a:cubicBezTo>
                  <a:cubicBezTo>
                    <a:pt x="52330" y="255066"/>
                    <a:pt x="27156" y="271215"/>
                    <a:pt x="0" y="286580"/>
                  </a:cubicBezTo>
                  <a:cubicBezTo>
                    <a:pt x="10543" y="205542"/>
                    <a:pt x="28932" y="128985"/>
                    <a:pt x="73777" y="61980"/>
                  </a:cubicBezTo>
                  <a:cubicBezTo>
                    <a:pt x="85184" y="44734"/>
                    <a:pt x="98778" y="30644"/>
                    <a:pt x="115123" y="20163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69CE68E-FAD4-4BB6-850A-4C1E2E0D4B9E}"/>
                </a:ext>
              </a:extLst>
            </p:cNvPr>
            <p:cNvSpPr/>
            <p:nvPr/>
          </p:nvSpPr>
          <p:spPr>
            <a:xfrm rot="2510514">
              <a:off x="4574675" y="4454369"/>
              <a:ext cx="250579" cy="239865"/>
            </a:xfrm>
            <a:custGeom>
              <a:avLst/>
              <a:gdLst>
                <a:gd name="connsiteX0" fmla="*/ 5654 w 85715"/>
                <a:gd name="connsiteY0" fmla="*/ 18815 h 82050"/>
                <a:gd name="connsiteX1" fmla="*/ 25627 w 85715"/>
                <a:gd name="connsiteY1" fmla="*/ 2210 h 82050"/>
                <a:gd name="connsiteX2" fmla="*/ 75211 w 85715"/>
                <a:gd name="connsiteY2" fmla="*/ 20461 h 82050"/>
                <a:gd name="connsiteX3" fmla="*/ 85715 w 85715"/>
                <a:gd name="connsiteY3" fmla="*/ 37904 h 82050"/>
                <a:gd name="connsiteX4" fmla="*/ 85715 w 85715"/>
                <a:gd name="connsiteY4" fmla="*/ 37904 h 82050"/>
                <a:gd name="connsiteX5" fmla="*/ 85714 w 85715"/>
                <a:gd name="connsiteY5" fmla="*/ 37904 h 82050"/>
                <a:gd name="connsiteX6" fmla="*/ 85715 w 85715"/>
                <a:gd name="connsiteY6" fmla="*/ 37904 h 82050"/>
                <a:gd name="connsiteX7" fmla="*/ 79445 w 85715"/>
                <a:gd name="connsiteY7" fmla="*/ 53747 h 82050"/>
                <a:gd name="connsiteX8" fmla="*/ 36752 w 85715"/>
                <a:gd name="connsiteY8" fmla="*/ 81746 h 82050"/>
                <a:gd name="connsiteX9" fmla="*/ 313 w 85715"/>
                <a:gd name="connsiteY9" fmla="*/ 45333 h 82050"/>
                <a:gd name="connsiteX10" fmla="*/ 5654 w 85715"/>
                <a:gd name="connsiteY10" fmla="*/ 18815 h 8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15" h="82050">
                  <a:moveTo>
                    <a:pt x="5654" y="18815"/>
                  </a:moveTo>
                  <a:cubicBezTo>
                    <a:pt x="10116" y="11304"/>
                    <a:pt x="17016" y="5445"/>
                    <a:pt x="25627" y="2210"/>
                  </a:cubicBezTo>
                  <a:cubicBezTo>
                    <a:pt x="44192" y="-4185"/>
                    <a:pt x="65341" y="3727"/>
                    <a:pt x="75211" y="20461"/>
                  </a:cubicBezTo>
                  <a:cubicBezTo>
                    <a:pt x="79584" y="26773"/>
                    <a:pt x="81976" y="32301"/>
                    <a:pt x="85715" y="37904"/>
                  </a:cubicBezTo>
                  <a:lnTo>
                    <a:pt x="85715" y="37904"/>
                  </a:lnTo>
                  <a:lnTo>
                    <a:pt x="85714" y="37904"/>
                  </a:lnTo>
                  <a:lnTo>
                    <a:pt x="85715" y="37904"/>
                  </a:lnTo>
                  <a:lnTo>
                    <a:pt x="79445" y="53747"/>
                  </a:lnTo>
                  <a:cubicBezTo>
                    <a:pt x="73026" y="72280"/>
                    <a:pt x="55509" y="84130"/>
                    <a:pt x="36752" y="81746"/>
                  </a:cubicBezTo>
                  <a:cubicBezTo>
                    <a:pt x="17362" y="78652"/>
                    <a:pt x="1964" y="64312"/>
                    <a:pt x="313" y="45333"/>
                  </a:cubicBezTo>
                  <a:cubicBezTo>
                    <a:pt x="-830" y="35490"/>
                    <a:pt x="1193" y="26326"/>
                    <a:pt x="5654" y="18815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95632C5-2A07-4A32-8D51-B56938AA6650}"/>
              </a:ext>
            </a:extLst>
          </p:cNvPr>
          <p:cNvSpPr/>
          <p:nvPr userDrawn="1"/>
        </p:nvSpPr>
        <p:spPr>
          <a:xfrm rot="14167376">
            <a:off x="9998464" y="636128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E90C4283-A688-4C8F-8A8E-5F790607B243}"/>
              </a:ext>
            </a:extLst>
          </p:cNvPr>
          <p:cNvSpPr/>
          <p:nvPr userDrawn="1"/>
        </p:nvSpPr>
        <p:spPr>
          <a:xfrm rot="13217212">
            <a:off x="456721" y="743223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88FAD4-3455-4179-90DE-64AED75A94A5}"/>
              </a:ext>
            </a:extLst>
          </p:cNvPr>
          <p:cNvSpPr/>
          <p:nvPr userDrawn="1"/>
        </p:nvSpPr>
        <p:spPr>
          <a:xfrm rot="682450" flipH="1">
            <a:off x="99698" y="235589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E31A0DC-5760-4A5C-B5D8-73FDC13F5744}"/>
              </a:ext>
            </a:extLst>
          </p:cNvPr>
          <p:cNvSpPr/>
          <p:nvPr userDrawn="1"/>
        </p:nvSpPr>
        <p:spPr>
          <a:xfrm rot="17907456">
            <a:off x="9937401" y="-502319"/>
            <a:ext cx="1528484" cy="2595379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  <a:gd name="connsiteX0" fmla="*/ 25912 w 2478423"/>
              <a:gd name="connsiteY0" fmla="*/ 729550 h 4187956"/>
              <a:gd name="connsiteX1" fmla="*/ 79347 w 2478423"/>
              <a:gd name="connsiteY1" fmla="*/ 705516 h 4187956"/>
              <a:gd name="connsiteX2" fmla="*/ 172707 w 2478423"/>
              <a:gd name="connsiteY2" fmla="*/ 798358 h 4187956"/>
              <a:gd name="connsiteX3" fmla="*/ 274018 w 2478423"/>
              <a:gd name="connsiteY3" fmla="*/ 771570 h 4187956"/>
              <a:gd name="connsiteX4" fmla="*/ 501433 w 2478423"/>
              <a:gd name="connsiteY4" fmla="*/ 684285 h 4187956"/>
              <a:gd name="connsiteX5" fmla="*/ 517086 w 2478423"/>
              <a:gd name="connsiteY5" fmla="*/ 681776 h 4187956"/>
              <a:gd name="connsiteX6" fmla="*/ 468095 w 2478423"/>
              <a:gd name="connsiteY6" fmla="*/ 652765 h 4187956"/>
              <a:gd name="connsiteX7" fmla="*/ 424667 w 2478423"/>
              <a:gd name="connsiteY7" fmla="*/ 608548 h 4187956"/>
              <a:gd name="connsiteX8" fmla="*/ 459354 w 2478423"/>
              <a:gd name="connsiteY8" fmla="*/ 554475 h 4187956"/>
              <a:gd name="connsiteX9" fmla="*/ 518426 w 2478423"/>
              <a:gd name="connsiteY9" fmla="*/ 571899 h 4187956"/>
              <a:gd name="connsiteX10" fmla="*/ 514155 w 2478423"/>
              <a:gd name="connsiteY10" fmla="*/ 637094 h 4187956"/>
              <a:gd name="connsiteX11" fmla="*/ 501308 w 2478423"/>
              <a:gd name="connsiteY11" fmla="*/ 649876 h 4187956"/>
              <a:gd name="connsiteX12" fmla="*/ 575292 w 2478423"/>
              <a:gd name="connsiteY12" fmla="*/ 678242 h 4187956"/>
              <a:gd name="connsiteX13" fmla="*/ 982648 w 2478423"/>
              <a:gd name="connsiteY13" fmla="*/ 826182 h 4187956"/>
              <a:gd name="connsiteX14" fmla="*/ 1237676 w 2478423"/>
              <a:gd name="connsiteY14" fmla="*/ 1240933 h 4187956"/>
              <a:gd name="connsiteX15" fmla="*/ 1243956 w 2478423"/>
              <a:gd name="connsiteY15" fmla="*/ 1249374 h 4187956"/>
              <a:gd name="connsiteX16" fmla="*/ 1254391 w 2478423"/>
              <a:gd name="connsiteY16" fmla="*/ 1182496 h 4187956"/>
              <a:gd name="connsiteX17" fmla="*/ 1295307 w 2478423"/>
              <a:gd name="connsiteY17" fmla="*/ 905492 h 4187956"/>
              <a:gd name="connsiteX18" fmla="*/ 1284474 w 2478423"/>
              <a:gd name="connsiteY18" fmla="*/ 515008 h 4187956"/>
              <a:gd name="connsiteX19" fmla="*/ 1281668 w 2478423"/>
              <a:gd name="connsiteY19" fmla="*/ 504735 h 4187956"/>
              <a:gd name="connsiteX20" fmla="*/ 1263747 w 2478423"/>
              <a:gd name="connsiteY20" fmla="*/ 536124 h 4187956"/>
              <a:gd name="connsiteX21" fmla="*/ 1175303 w 2478423"/>
              <a:gd name="connsiteY21" fmla="*/ 598699 h 4187956"/>
              <a:gd name="connsiteX22" fmla="*/ 925523 w 2478423"/>
              <a:gd name="connsiteY22" fmla="*/ 626739 h 4187956"/>
              <a:gd name="connsiteX23" fmla="*/ 955285 w 2478423"/>
              <a:gd name="connsiteY23" fmla="*/ 588583 h 4187956"/>
              <a:gd name="connsiteX24" fmla="*/ 1162020 w 2478423"/>
              <a:gd name="connsiteY24" fmla="*/ 448217 h 4187956"/>
              <a:gd name="connsiteX25" fmla="*/ 1220374 w 2478423"/>
              <a:gd name="connsiteY25" fmla="*/ 441994 h 4187956"/>
              <a:gd name="connsiteX26" fmla="*/ 1246680 w 2478423"/>
              <a:gd name="connsiteY26" fmla="*/ 454237 h 4187956"/>
              <a:gd name="connsiteX27" fmla="*/ 1240865 w 2478423"/>
              <a:gd name="connsiteY27" fmla="*/ 486295 h 4187956"/>
              <a:gd name="connsiteX28" fmla="*/ 1116962 w 2478423"/>
              <a:gd name="connsiteY28" fmla="*/ 543540 h 4187956"/>
              <a:gd name="connsiteX29" fmla="*/ 1279159 w 2478423"/>
              <a:gd name="connsiteY29" fmla="*/ 489082 h 4187956"/>
              <a:gd name="connsiteX30" fmla="*/ 882847 w 2478423"/>
              <a:gd name="connsiteY30" fmla="*/ 6502 h 4187956"/>
              <a:gd name="connsiteX31" fmla="*/ 887253 w 2478423"/>
              <a:gd name="connsiteY31" fmla="*/ 0 h 4187956"/>
              <a:gd name="connsiteX32" fmla="*/ 1033292 w 2478423"/>
              <a:gd name="connsiteY32" fmla="*/ 91701 h 4187956"/>
              <a:gd name="connsiteX33" fmla="*/ 1307645 w 2478423"/>
              <a:gd name="connsiteY33" fmla="*/ 535173 h 4187956"/>
              <a:gd name="connsiteX34" fmla="*/ 1322801 w 2478423"/>
              <a:gd name="connsiteY34" fmla="*/ 896216 h 4187956"/>
              <a:gd name="connsiteX35" fmla="*/ 1304411 w 2478423"/>
              <a:gd name="connsiteY35" fmla="*/ 1168392 h 4187956"/>
              <a:gd name="connsiteX36" fmla="*/ 1317662 w 2478423"/>
              <a:gd name="connsiteY36" fmla="*/ 1136070 h 4187956"/>
              <a:gd name="connsiteX37" fmla="*/ 1390426 w 2478423"/>
              <a:gd name="connsiteY37" fmla="*/ 1003153 h 4187956"/>
              <a:gd name="connsiteX38" fmla="*/ 1424988 w 2478423"/>
              <a:gd name="connsiteY38" fmla="*/ 914671 h 4187956"/>
              <a:gd name="connsiteX39" fmla="*/ 1429658 w 2478423"/>
              <a:gd name="connsiteY39" fmla="*/ 915603 h 4187956"/>
              <a:gd name="connsiteX40" fmla="*/ 1422497 w 2478423"/>
              <a:gd name="connsiteY40" fmla="*/ 947586 h 4187956"/>
              <a:gd name="connsiteX41" fmla="*/ 1562665 w 2478423"/>
              <a:gd name="connsiteY41" fmla="*/ 730022 h 4187956"/>
              <a:gd name="connsiteX42" fmla="*/ 1514959 w 2478423"/>
              <a:gd name="connsiteY42" fmla="*/ 641048 h 4187956"/>
              <a:gd name="connsiteX43" fmla="*/ 1591606 w 2478423"/>
              <a:gd name="connsiteY43" fmla="*/ 596710 h 4187956"/>
              <a:gd name="connsiteX44" fmla="*/ 1645952 w 2478423"/>
              <a:gd name="connsiteY44" fmla="*/ 663116 h 4187956"/>
              <a:gd name="connsiteX45" fmla="*/ 1572715 w 2478423"/>
              <a:gd name="connsiteY45" fmla="*/ 731251 h 4187956"/>
              <a:gd name="connsiteX46" fmla="*/ 1534350 w 2478423"/>
              <a:gd name="connsiteY46" fmla="*/ 839759 h 4187956"/>
              <a:gd name="connsiteX47" fmla="*/ 1612151 w 2478423"/>
              <a:gd name="connsiteY47" fmla="*/ 786716 h 4187956"/>
              <a:gd name="connsiteX48" fmla="*/ 1723387 w 2478423"/>
              <a:gd name="connsiteY48" fmla="*/ 726748 h 4187956"/>
              <a:gd name="connsiteX49" fmla="*/ 1737315 w 2478423"/>
              <a:gd name="connsiteY49" fmla="*/ 706606 h 4187956"/>
              <a:gd name="connsiteX50" fmla="*/ 1805872 w 2478423"/>
              <a:gd name="connsiteY50" fmla="*/ 613254 h 4187956"/>
              <a:gd name="connsiteX51" fmla="*/ 1916997 w 2478423"/>
              <a:gd name="connsiteY51" fmla="*/ 653113 h 4187956"/>
              <a:gd name="connsiteX52" fmla="*/ 1910688 w 2478423"/>
              <a:gd name="connsiteY52" fmla="*/ 767437 h 4187956"/>
              <a:gd name="connsiteX53" fmla="*/ 1748315 w 2478423"/>
              <a:gd name="connsiteY53" fmla="*/ 751733 h 4187956"/>
              <a:gd name="connsiteX54" fmla="*/ 1741549 w 2478423"/>
              <a:gd name="connsiteY54" fmla="*/ 739892 h 4187956"/>
              <a:gd name="connsiteX55" fmla="*/ 1396080 w 2478423"/>
              <a:gd name="connsiteY55" fmla="*/ 1035168 h 4187956"/>
              <a:gd name="connsiteX56" fmla="*/ 1453757 w 2478423"/>
              <a:gd name="connsiteY56" fmla="*/ 1016765 h 4187956"/>
              <a:gd name="connsiteX57" fmla="*/ 1595046 w 2478423"/>
              <a:gd name="connsiteY57" fmla="*/ 998928 h 4187956"/>
              <a:gd name="connsiteX58" fmla="*/ 1625113 w 2478423"/>
              <a:gd name="connsiteY58" fmla="*/ 979676 h 4187956"/>
              <a:gd name="connsiteX59" fmla="*/ 1745162 w 2478423"/>
              <a:gd name="connsiteY59" fmla="*/ 906704 h 4187956"/>
              <a:gd name="connsiteX60" fmla="*/ 1856039 w 2478423"/>
              <a:gd name="connsiteY60" fmla="*/ 987695 h 4187956"/>
              <a:gd name="connsiteX61" fmla="*/ 1822842 w 2478423"/>
              <a:gd name="connsiteY61" fmla="*/ 1124820 h 4187956"/>
              <a:gd name="connsiteX62" fmla="*/ 1686148 w 2478423"/>
              <a:gd name="connsiteY62" fmla="*/ 1144935 h 4187956"/>
              <a:gd name="connsiteX63" fmla="*/ 1613811 w 2478423"/>
              <a:gd name="connsiteY63" fmla="*/ 1025596 h 4187956"/>
              <a:gd name="connsiteX64" fmla="*/ 1615559 w 2478423"/>
              <a:gd name="connsiteY64" fmla="*/ 1006131 h 4187956"/>
              <a:gd name="connsiteX65" fmla="*/ 1420406 w 2478423"/>
              <a:gd name="connsiteY65" fmla="*/ 1046628 h 4187956"/>
              <a:gd name="connsiteX66" fmla="*/ 1358151 w 2478423"/>
              <a:gd name="connsiteY66" fmla="*/ 1111323 h 4187956"/>
              <a:gd name="connsiteX67" fmla="*/ 1306651 w 2478423"/>
              <a:gd name="connsiteY67" fmla="*/ 1262276 h 4187956"/>
              <a:gd name="connsiteX68" fmla="*/ 1434513 w 2478423"/>
              <a:gd name="connsiteY68" fmla="*/ 1206599 h 4187956"/>
              <a:gd name="connsiteX69" fmla="*/ 1521308 w 2478423"/>
              <a:gd name="connsiteY69" fmla="*/ 1125046 h 4187956"/>
              <a:gd name="connsiteX70" fmla="*/ 1599419 w 2478423"/>
              <a:gd name="connsiteY70" fmla="*/ 1200858 h 4187956"/>
              <a:gd name="connsiteX71" fmla="*/ 1534632 w 2478423"/>
              <a:gd name="connsiteY71" fmla="*/ 1286998 h 4187956"/>
              <a:gd name="connsiteX72" fmla="*/ 1433920 w 2478423"/>
              <a:gd name="connsiteY72" fmla="*/ 1217360 h 4187956"/>
              <a:gd name="connsiteX73" fmla="*/ 1313195 w 2478423"/>
              <a:gd name="connsiteY73" fmla="*/ 1278152 h 4187956"/>
              <a:gd name="connsiteX74" fmla="*/ 1303451 w 2478423"/>
              <a:gd name="connsiteY74" fmla="*/ 1295828 h 4187956"/>
              <a:gd name="connsiteX75" fmla="*/ 1297203 w 2478423"/>
              <a:gd name="connsiteY75" fmla="*/ 1470189 h 4187956"/>
              <a:gd name="connsiteX76" fmla="*/ 1302369 w 2478423"/>
              <a:gd name="connsiteY76" fmla="*/ 1694423 h 4187956"/>
              <a:gd name="connsiteX77" fmla="*/ 2478422 w 2478423"/>
              <a:gd name="connsiteY77" fmla="*/ 4187957 h 4187956"/>
              <a:gd name="connsiteX78" fmla="*/ 1251696 w 2478423"/>
              <a:gd name="connsiteY78" fmla="*/ 1830804 h 4187956"/>
              <a:gd name="connsiteX79" fmla="*/ 1240754 w 2478423"/>
              <a:gd name="connsiteY79" fmla="*/ 1674159 h 4187956"/>
              <a:gd name="connsiteX80" fmla="*/ 1229861 w 2478423"/>
              <a:gd name="connsiteY80" fmla="*/ 1419256 h 4187956"/>
              <a:gd name="connsiteX81" fmla="*/ 1202808 w 2478423"/>
              <a:gd name="connsiteY81" fmla="*/ 1310511 h 4187956"/>
              <a:gd name="connsiteX82" fmla="*/ 1062967 w 2478423"/>
              <a:gd name="connsiteY82" fmla="*/ 1008694 h 4187956"/>
              <a:gd name="connsiteX83" fmla="*/ 780194 w 2478423"/>
              <a:gd name="connsiteY83" fmla="*/ 730020 h 4187956"/>
              <a:gd name="connsiteX84" fmla="*/ 574550 w 2478423"/>
              <a:gd name="connsiteY84" fmla="*/ 691692 h 4187956"/>
              <a:gd name="connsiteX85" fmla="*/ 481063 w 2478423"/>
              <a:gd name="connsiteY85" fmla="*/ 760059 h 4187956"/>
              <a:gd name="connsiteX86" fmla="*/ 463332 w 2478423"/>
              <a:gd name="connsiteY86" fmla="*/ 800227 h 4187956"/>
              <a:gd name="connsiteX87" fmla="*/ 513709 w 2478423"/>
              <a:gd name="connsiteY87" fmla="*/ 840782 h 4187956"/>
              <a:gd name="connsiteX88" fmla="*/ 516904 w 2478423"/>
              <a:gd name="connsiteY88" fmla="*/ 892898 h 4187956"/>
              <a:gd name="connsiteX89" fmla="*/ 442165 w 2478423"/>
              <a:gd name="connsiteY89" fmla="*/ 939364 h 4187956"/>
              <a:gd name="connsiteX90" fmla="*/ 379822 w 2478423"/>
              <a:gd name="connsiteY90" fmla="*/ 871169 h 4187956"/>
              <a:gd name="connsiteX91" fmla="*/ 450518 w 2478423"/>
              <a:gd name="connsiteY91" fmla="*/ 800195 h 4187956"/>
              <a:gd name="connsiteX92" fmla="*/ 496285 w 2478423"/>
              <a:gd name="connsiteY92" fmla="*/ 704237 h 4187956"/>
              <a:gd name="connsiteX93" fmla="*/ 492959 w 2478423"/>
              <a:gd name="connsiteY93" fmla="*/ 703379 h 4187956"/>
              <a:gd name="connsiteX94" fmla="*/ 305778 w 2478423"/>
              <a:gd name="connsiteY94" fmla="*/ 782766 h 4187956"/>
              <a:gd name="connsiteX95" fmla="*/ 244757 w 2478423"/>
              <a:gd name="connsiteY95" fmla="*/ 947360 h 4187956"/>
              <a:gd name="connsiteX96" fmla="*/ 339690 w 2478423"/>
              <a:gd name="connsiteY96" fmla="*/ 950574 h 4187956"/>
              <a:gd name="connsiteX97" fmla="*/ 425417 w 2478423"/>
              <a:gd name="connsiteY97" fmla="*/ 1206235 h 4187956"/>
              <a:gd name="connsiteX98" fmla="*/ 194351 w 2478423"/>
              <a:gd name="connsiteY98" fmla="*/ 1225189 h 4187956"/>
              <a:gd name="connsiteX99" fmla="*/ 180406 w 2478423"/>
              <a:gd name="connsiteY99" fmla="*/ 1001146 h 4187956"/>
              <a:gd name="connsiteX100" fmla="*/ 194746 w 2478423"/>
              <a:gd name="connsiteY100" fmla="*/ 985748 h 4187956"/>
              <a:gd name="connsiteX101" fmla="*/ 221883 w 2478423"/>
              <a:gd name="connsiteY101" fmla="*/ 921814 h 4187956"/>
              <a:gd name="connsiteX102" fmla="*/ 252771 w 2478423"/>
              <a:gd name="connsiteY102" fmla="*/ 802100 h 4187956"/>
              <a:gd name="connsiteX103" fmla="*/ 170059 w 2478423"/>
              <a:gd name="connsiteY103" fmla="*/ 809679 h 4187956"/>
              <a:gd name="connsiteX104" fmla="*/ 69921 w 2478423"/>
              <a:gd name="connsiteY104" fmla="*/ 876330 h 4187956"/>
              <a:gd name="connsiteX105" fmla="*/ 284 w 2478423"/>
              <a:gd name="connsiteY105" fmla="*/ 781425 h 4187956"/>
              <a:gd name="connsiteX106" fmla="*/ 25912 w 2478423"/>
              <a:gd name="connsiteY106" fmla="*/ 729550 h 4187956"/>
              <a:gd name="connsiteX0" fmla="*/ 25912 w 2478421"/>
              <a:gd name="connsiteY0" fmla="*/ 729550 h 4308522"/>
              <a:gd name="connsiteX1" fmla="*/ 79347 w 2478421"/>
              <a:gd name="connsiteY1" fmla="*/ 705516 h 4308522"/>
              <a:gd name="connsiteX2" fmla="*/ 172707 w 2478421"/>
              <a:gd name="connsiteY2" fmla="*/ 798358 h 4308522"/>
              <a:gd name="connsiteX3" fmla="*/ 274018 w 2478421"/>
              <a:gd name="connsiteY3" fmla="*/ 771570 h 4308522"/>
              <a:gd name="connsiteX4" fmla="*/ 501433 w 2478421"/>
              <a:gd name="connsiteY4" fmla="*/ 684285 h 4308522"/>
              <a:gd name="connsiteX5" fmla="*/ 517086 w 2478421"/>
              <a:gd name="connsiteY5" fmla="*/ 681776 h 4308522"/>
              <a:gd name="connsiteX6" fmla="*/ 468095 w 2478421"/>
              <a:gd name="connsiteY6" fmla="*/ 652765 h 4308522"/>
              <a:gd name="connsiteX7" fmla="*/ 424667 w 2478421"/>
              <a:gd name="connsiteY7" fmla="*/ 608548 h 4308522"/>
              <a:gd name="connsiteX8" fmla="*/ 459354 w 2478421"/>
              <a:gd name="connsiteY8" fmla="*/ 554475 h 4308522"/>
              <a:gd name="connsiteX9" fmla="*/ 518426 w 2478421"/>
              <a:gd name="connsiteY9" fmla="*/ 571899 h 4308522"/>
              <a:gd name="connsiteX10" fmla="*/ 514155 w 2478421"/>
              <a:gd name="connsiteY10" fmla="*/ 637094 h 4308522"/>
              <a:gd name="connsiteX11" fmla="*/ 501308 w 2478421"/>
              <a:gd name="connsiteY11" fmla="*/ 649876 h 4308522"/>
              <a:gd name="connsiteX12" fmla="*/ 575292 w 2478421"/>
              <a:gd name="connsiteY12" fmla="*/ 678242 h 4308522"/>
              <a:gd name="connsiteX13" fmla="*/ 982648 w 2478421"/>
              <a:gd name="connsiteY13" fmla="*/ 826182 h 4308522"/>
              <a:gd name="connsiteX14" fmla="*/ 1237676 w 2478421"/>
              <a:gd name="connsiteY14" fmla="*/ 1240933 h 4308522"/>
              <a:gd name="connsiteX15" fmla="*/ 1243956 w 2478421"/>
              <a:gd name="connsiteY15" fmla="*/ 1249374 h 4308522"/>
              <a:gd name="connsiteX16" fmla="*/ 1254391 w 2478421"/>
              <a:gd name="connsiteY16" fmla="*/ 1182496 h 4308522"/>
              <a:gd name="connsiteX17" fmla="*/ 1295307 w 2478421"/>
              <a:gd name="connsiteY17" fmla="*/ 905492 h 4308522"/>
              <a:gd name="connsiteX18" fmla="*/ 1284474 w 2478421"/>
              <a:gd name="connsiteY18" fmla="*/ 515008 h 4308522"/>
              <a:gd name="connsiteX19" fmla="*/ 1281668 w 2478421"/>
              <a:gd name="connsiteY19" fmla="*/ 504735 h 4308522"/>
              <a:gd name="connsiteX20" fmla="*/ 1263747 w 2478421"/>
              <a:gd name="connsiteY20" fmla="*/ 536124 h 4308522"/>
              <a:gd name="connsiteX21" fmla="*/ 1175303 w 2478421"/>
              <a:gd name="connsiteY21" fmla="*/ 598699 h 4308522"/>
              <a:gd name="connsiteX22" fmla="*/ 925523 w 2478421"/>
              <a:gd name="connsiteY22" fmla="*/ 626739 h 4308522"/>
              <a:gd name="connsiteX23" fmla="*/ 955285 w 2478421"/>
              <a:gd name="connsiteY23" fmla="*/ 588583 h 4308522"/>
              <a:gd name="connsiteX24" fmla="*/ 1162020 w 2478421"/>
              <a:gd name="connsiteY24" fmla="*/ 448217 h 4308522"/>
              <a:gd name="connsiteX25" fmla="*/ 1220374 w 2478421"/>
              <a:gd name="connsiteY25" fmla="*/ 441994 h 4308522"/>
              <a:gd name="connsiteX26" fmla="*/ 1246680 w 2478421"/>
              <a:gd name="connsiteY26" fmla="*/ 454237 h 4308522"/>
              <a:gd name="connsiteX27" fmla="*/ 1240865 w 2478421"/>
              <a:gd name="connsiteY27" fmla="*/ 486295 h 4308522"/>
              <a:gd name="connsiteX28" fmla="*/ 1116962 w 2478421"/>
              <a:gd name="connsiteY28" fmla="*/ 543540 h 4308522"/>
              <a:gd name="connsiteX29" fmla="*/ 1279159 w 2478421"/>
              <a:gd name="connsiteY29" fmla="*/ 489082 h 4308522"/>
              <a:gd name="connsiteX30" fmla="*/ 882847 w 2478421"/>
              <a:gd name="connsiteY30" fmla="*/ 6502 h 4308522"/>
              <a:gd name="connsiteX31" fmla="*/ 887253 w 2478421"/>
              <a:gd name="connsiteY31" fmla="*/ 0 h 4308522"/>
              <a:gd name="connsiteX32" fmla="*/ 1033292 w 2478421"/>
              <a:gd name="connsiteY32" fmla="*/ 91701 h 4308522"/>
              <a:gd name="connsiteX33" fmla="*/ 1307645 w 2478421"/>
              <a:gd name="connsiteY33" fmla="*/ 535173 h 4308522"/>
              <a:gd name="connsiteX34" fmla="*/ 1322801 w 2478421"/>
              <a:gd name="connsiteY34" fmla="*/ 896216 h 4308522"/>
              <a:gd name="connsiteX35" fmla="*/ 1304411 w 2478421"/>
              <a:gd name="connsiteY35" fmla="*/ 1168392 h 4308522"/>
              <a:gd name="connsiteX36" fmla="*/ 1317662 w 2478421"/>
              <a:gd name="connsiteY36" fmla="*/ 1136070 h 4308522"/>
              <a:gd name="connsiteX37" fmla="*/ 1390426 w 2478421"/>
              <a:gd name="connsiteY37" fmla="*/ 1003153 h 4308522"/>
              <a:gd name="connsiteX38" fmla="*/ 1424988 w 2478421"/>
              <a:gd name="connsiteY38" fmla="*/ 914671 h 4308522"/>
              <a:gd name="connsiteX39" fmla="*/ 1429658 w 2478421"/>
              <a:gd name="connsiteY39" fmla="*/ 915603 h 4308522"/>
              <a:gd name="connsiteX40" fmla="*/ 1422497 w 2478421"/>
              <a:gd name="connsiteY40" fmla="*/ 947586 h 4308522"/>
              <a:gd name="connsiteX41" fmla="*/ 1562665 w 2478421"/>
              <a:gd name="connsiteY41" fmla="*/ 730022 h 4308522"/>
              <a:gd name="connsiteX42" fmla="*/ 1514959 w 2478421"/>
              <a:gd name="connsiteY42" fmla="*/ 641048 h 4308522"/>
              <a:gd name="connsiteX43" fmla="*/ 1591606 w 2478421"/>
              <a:gd name="connsiteY43" fmla="*/ 596710 h 4308522"/>
              <a:gd name="connsiteX44" fmla="*/ 1645952 w 2478421"/>
              <a:gd name="connsiteY44" fmla="*/ 663116 h 4308522"/>
              <a:gd name="connsiteX45" fmla="*/ 1572715 w 2478421"/>
              <a:gd name="connsiteY45" fmla="*/ 731251 h 4308522"/>
              <a:gd name="connsiteX46" fmla="*/ 1534350 w 2478421"/>
              <a:gd name="connsiteY46" fmla="*/ 839759 h 4308522"/>
              <a:gd name="connsiteX47" fmla="*/ 1612151 w 2478421"/>
              <a:gd name="connsiteY47" fmla="*/ 786716 h 4308522"/>
              <a:gd name="connsiteX48" fmla="*/ 1723387 w 2478421"/>
              <a:gd name="connsiteY48" fmla="*/ 726748 h 4308522"/>
              <a:gd name="connsiteX49" fmla="*/ 1737315 w 2478421"/>
              <a:gd name="connsiteY49" fmla="*/ 706606 h 4308522"/>
              <a:gd name="connsiteX50" fmla="*/ 1805872 w 2478421"/>
              <a:gd name="connsiteY50" fmla="*/ 613254 h 4308522"/>
              <a:gd name="connsiteX51" fmla="*/ 1916997 w 2478421"/>
              <a:gd name="connsiteY51" fmla="*/ 653113 h 4308522"/>
              <a:gd name="connsiteX52" fmla="*/ 1910688 w 2478421"/>
              <a:gd name="connsiteY52" fmla="*/ 767437 h 4308522"/>
              <a:gd name="connsiteX53" fmla="*/ 1748315 w 2478421"/>
              <a:gd name="connsiteY53" fmla="*/ 751733 h 4308522"/>
              <a:gd name="connsiteX54" fmla="*/ 1741549 w 2478421"/>
              <a:gd name="connsiteY54" fmla="*/ 739892 h 4308522"/>
              <a:gd name="connsiteX55" fmla="*/ 1396080 w 2478421"/>
              <a:gd name="connsiteY55" fmla="*/ 1035168 h 4308522"/>
              <a:gd name="connsiteX56" fmla="*/ 1453757 w 2478421"/>
              <a:gd name="connsiteY56" fmla="*/ 1016765 h 4308522"/>
              <a:gd name="connsiteX57" fmla="*/ 1595046 w 2478421"/>
              <a:gd name="connsiteY57" fmla="*/ 998928 h 4308522"/>
              <a:gd name="connsiteX58" fmla="*/ 1625113 w 2478421"/>
              <a:gd name="connsiteY58" fmla="*/ 979676 h 4308522"/>
              <a:gd name="connsiteX59" fmla="*/ 1745162 w 2478421"/>
              <a:gd name="connsiteY59" fmla="*/ 906704 h 4308522"/>
              <a:gd name="connsiteX60" fmla="*/ 1856039 w 2478421"/>
              <a:gd name="connsiteY60" fmla="*/ 987695 h 4308522"/>
              <a:gd name="connsiteX61" fmla="*/ 1822842 w 2478421"/>
              <a:gd name="connsiteY61" fmla="*/ 1124820 h 4308522"/>
              <a:gd name="connsiteX62" fmla="*/ 1686148 w 2478421"/>
              <a:gd name="connsiteY62" fmla="*/ 1144935 h 4308522"/>
              <a:gd name="connsiteX63" fmla="*/ 1613811 w 2478421"/>
              <a:gd name="connsiteY63" fmla="*/ 1025596 h 4308522"/>
              <a:gd name="connsiteX64" fmla="*/ 1615559 w 2478421"/>
              <a:gd name="connsiteY64" fmla="*/ 1006131 h 4308522"/>
              <a:gd name="connsiteX65" fmla="*/ 1420406 w 2478421"/>
              <a:gd name="connsiteY65" fmla="*/ 1046628 h 4308522"/>
              <a:gd name="connsiteX66" fmla="*/ 1358151 w 2478421"/>
              <a:gd name="connsiteY66" fmla="*/ 1111323 h 4308522"/>
              <a:gd name="connsiteX67" fmla="*/ 1306651 w 2478421"/>
              <a:gd name="connsiteY67" fmla="*/ 1262276 h 4308522"/>
              <a:gd name="connsiteX68" fmla="*/ 1434513 w 2478421"/>
              <a:gd name="connsiteY68" fmla="*/ 1206599 h 4308522"/>
              <a:gd name="connsiteX69" fmla="*/ 1521308 w 2478421"/>
              <a:gd name="connsiteY69" fmla="*/ 1125046 h 4308522"/>
              <a:gd name="connsiteX70" fmla="*/ 1599419 w 2478421"/>
              <a:gd name="connsiteY70" fmla="*/ 1200858 h 4308522"/>
              <a:gd name="connsiteX71" fmla="*/ 1534632 w 2478421"/>
              <a:gd name="connsiteY71" fmla="*/ 1286998 h 4308522"/>
              <a:gd name="connsiteX72" fmla="*/ 1433920 w 2478421"/>
              <a:gd name="connsiteY72" fmla="*/ 1217360 h 4308522"/>
              <a:gd name="connsiteX73" fmla="*/ 1313195 w 2478421"/>
              <a:gd name="connsiteY73" fmla="*/ 1278152 h 4308522"/>
              <a:gd name="connsiteX74" fmla="*/ 1303451 w 2478421"/>
              <a:gd name="connsiteY74" fmla="*/ 1295828 h 4308522"/>
              <a:gd name="connsiteX75" fmla="*/ 1297203 w 2478421"/>
              <a:gd name="connsiteY75" fmla="*/ 1470189 h 4308522"/>
              <a:gd name="connsiteX76" fmla="*/ 1302369 w 2478421"/>
              <a:gd name="connsiteY76" fmla="*/ 1694423 h 4308522"/>
              <a:gd name="connsiteX77" fmla="*/ 2478422 w 2478421"/>
              <a:gd name="connsiteY77" fmla="*/ 4187957 h 4308522"/>
              <a:gd name="connsiteX78" fmla="*/ 2298687 w 2478421"/>
              <a:gd name="connsiteY78" fmla="*/ 4308522 h 4308522"/>
              <a:gd name="connsiteX79" fmla="*/ 1240754 w 2478421"/>
              <a:gd name="connsiteY79" fmla="*/ 1674159 h 4308522"/>
              <a:gd name="connsiteX80" fmla="*/ 1229861 w 2478421"/>
              <a:gd name="connsiteY80" fmla="*/ 1419256 h 4308522"/>
              <a:gd name="connsiteX81" fmla="*/ 1202808 w 2478421"/>
              <a:gd name="connsiteY81" fmla="*/ 1310511 h 4308522"/>
              <a:gd name="connsiteX82" fmla="*/ 1062967 w 2478421"/>
              <a:gd name="connsiteY82" fmla="*/ 1008694 h 4308522"/>
              <a:gd name="connsiteX83" fmla="*/ 780194 w 2478421"/>
              <a:gd name="connsiteY83" fmla="*/ 730020 h 4308522"/>
              <a:gd name="connsiteX84" fmla="*/ 574550 w 2478421"/>
              <a:gd name="connsiteY84" fmla="*/ 691692 h 4308522"/>
              <a:gd name="connsiteX85" fmla="*/ 481063 w 2478421"/>
              <a:gd name="connsiteY85" fmla="*/ 760059 h 4308522"/>
              <a:gd name="connsiteX86" fmla="*/ 463332 w 2478421"/>
              <a:gd name="connsiteY86" fmla="*/ 800227 h 4308522"/>
              <a:gd name="connsiteX87" fmla="*/ 513709 w 2478421"/>
              <a:gd name="connsiteY87" fmla="*/ 840782 h 4308522"/>
              <a:gd name="connsiteX88" fmla="*/ 516904 w 2478421"/>
              <a:gd name="connsiteY88" fmla="*/ 892898 h 4308522"/>
              <a:gd name="connsiteX89" fmla="*/ 442165 w 2478421"/>
              <a:gd name="connsiteY89" fmla="*/ 939364 h 4308522"/>
              <a:gd name="connsiteX90" fmla="*/ 379822 w 2478421"/>
              <a:gd name="connsiteY90" fmla="*/ 871169 h 4308522"/>
              <a:gd name="connsiteX91" fmla="*/ 450518 w 2478421"/>
              <a:gd name="connsiteY91" fmla="*/ 800195 h 4308522"/>
              <a:gd name="connsiteX92" fmla="*/ 496285 w 2478421"/>
              <a:gd name="connsiteY92" fmla="*/ 704237 h 4308522"/>
              <a:gd name="connsiteX93" fmla="*/ 492959 w 2478421"/>
              <a:gd name="connsiteY93" fmla="*/ 703379 h 4308522"/>
              <a:gd name="connsiteX94" fmla="*/ 305778 w 2478421"/>
              <a:gd name="connsiteY94" fmla="*/ 782766 h 4308522"/>
              <a:gd name="connsiteX95" fmla="*/ 244757 w 2478421"/>
              <a:gd name="connsiteY95" fmla="*/ 947360 h 4308522"/>
              <a:gd name="connsiteX96" fmla="*/ 339690 w 2478421"/>
              <a:gd name="connsiteY96" fmla="*/ 950574 h 4308522"/>
              <a:gd name="connsiteX97" fmla="*/ 425417 w 2478421"/>
              <a:gd name="connsiteY97" fmla="*/ 1206235 h 4308522"/>
              <a:gd name="connsiteX98" fmla="*/ 194351 w 2478421"/>
              <a:gd name="connsiteY98" fmla="*/ 1225189 h 4308522"/>
              <a:gd name="connsiteX99" fmla="*/ 180406 w 2478421"/>
              <a:gd name="connsiteY99" fmla="*/ 1001146 h 4308522"/>
              <a:gd name="connsiteX100" fmla="*/ 194746 w 2478421"/>
              <a:gd name="connsiteY100" fmla="*/ 985748 h 4308522"/>
              <a:gd name="connsiteX101" fmla="*/ 221883 w 2478421"/>
              <a:gd name="connsiteY101" fmla="*/ 921814 h 4308522"/>
              <a:gd name="connsiteX102" fmla="*/ 252771 w 2478421"/>
              <a:gd name="connsiteY102" fmla="*/ 802100 h 4308522"/>
              <a:gd name="connsiteX103" fmla="*/ 170059 w 2478421"/>
              <a:gd name="connsiteY103" fmla="*/ 809679 h 4308522"/>
              <a:gd name="connsiteX104" fmla="*/ 69921 w 2478421"/>
              <a:gd name="connsiteY104" fmla="*/ 876330 h 4308522"/>
              <a:gd name="connsiteX105" fmla="*/ 284 w 2478421"/>
              <a:gd name="connsiteY105" fmla="*/ 781425 h 4308522"/>
              <a:gd name="connsiteX106" fmla="*/ 25912 w 2478421"/>
              <a:gd name="connsiteY106" fmla="*/ 729550 h 4308522"/>
              <a:gd name="connsiteX0" fmla="*/ 25912 w 2490112"/>
              <a:gd name="connsiteY0" fmla="*/ 729550 h 4308522"/>
              <a:gd name="connsiteX1" fmla="*/ 79347 w 2490112"/>
              <a:gd name="connsiteY1" fmla="*/ 705516 h 4308522"/>
              <a:gd name="connsiteX2" fmla="*/ 172707 w 2490112"/>
              <a:gd name="connsiteY2" fmla="*/ 798358 h 4308522"/>
              <a:gd name="connsiteX3" fmla="*/ 274018 w 2490112"/>
              <a:gd name="connsiteY3" fmla="*/ 771570 h 4308522"/>
              <a:gd name="connsiteX4" fmla="*/ 501433 w 2490112"/>
              <a:gd name="connsiteY4" fmla="*/ 684285 h 4308522"/>
              <a:gd name="connsiteX5" fmla="*/ 517086 w 2490112"/>
              <a:gd name="connsiteY5" fmla="*/ 681776 h 4308522"/>
              <a:gd name="connsiteX6" fmla="*/ 468095 w 2490112"/>
              <a:gd name="connsiteY6" fmla="*/ 652765 h 4308522"/>
              <a:gd name="connsiteX7" fmla="*/ 424667 w 2490112"/>
              <a:gd name="connsiteY7" fmla="*/ 608548 h 4308522"/>
              <a:gd name="connsiteX8" fmla="*/ 459354 w 2490112"/>
              <a:gd name="connsiteY8" fmla="*/ 554475 h 4308522"/>
              <a:gd name="connsiteX9" fmla="*/ 518426 w 2490112"/>
              <a:gd name="connsiteY9" fmla="*/ 571899 h 4308522"/>
              <a:gd name="connsiteX10" fmla="*/ 514155 w 2490112"/>
              <a:gd name="connsiteY10" fmla="*/ 637094 h 4308522"/>
              <a:gd name="connsiteX11" fmla="*/ 501308 w 2490112"/>
              <a:gd name="connsiteY11" fmla="*/ 649876 h 4308522"/>
              <a:gd name="connsiteX12" fmla="*/ 575292 w 2490112"/>
              <a:gd name="connsiteY12" fmla="*/ 678242 h 4308522"/>
              <a:gd name="connsiteX13" fmla="*/ 982648 w 2490112"/>
              <a:gd name="connsiteY13" fmla="*/ 826182 h 4308522"/>
              <a:gd name="connsiteX14" fmla="*/ 1237676 w 2490112"/>
              <a:gd name="connsiteY14" fmla="*/ 1240933 h 4308522"/>
              <a:gd name="connsiteX15" fmla="*/ 1243956 w 2490112"/>
              <a:gd name="connsiteY15" fmla="*/ 1249374 h 4308522"/>
              <a:gd name="connsiteX16" fmla="*/ 1254391 w 2490112"/>
              <a:gd name="connsiteY16" fmla="*/ 1182496 h 4308522"/>
              <a:gd name="connsiteX17" fmla="*/ 1295307 w 2490112"/>
              <a:gd name="connsiteY17" fmla="*/ 905492 h 4308522"/>
              <a:gd name="connsiteX18" fmla="*/ 1284474 w 2490112"/>
              <a:gd name="connsiteY18" fmla="*/ 515008 h 4308522"/>
              <a:gd name="connsiteX19" fmla="*/ 1281668 w 2490112"/>
              <a:gd name="connsiteY19" fmla="*/ 504735 h 4308522"/>
              <a:gd name="connsiteX20" fmla="*/ 1263747 w 2490112"/>
              <a:gd name="connsiteY20" fmla="*/ 536124 h 4308522"/>
              <a:gd name="connsiteX21" fmla="*/ 1175303 w 2490112"/>
              <a:gd name="connsiteY21" fmla="*/ 598699 h 4308522"/>
              <a:gd name="connsiteX22" fmla="*/ 925523 w 2490112"/>
              <a:gd name="connsiteY22" fmla="*/ 626739 h 4308522"/>
              <a:gd name="connsiteX23" fmla="*/ 955285 w 2490112"/>
              <a:gd name="connsiteY23" fmla="*/ 588583 h 4308522"/>
              <a:gd name="connsiteX24" fmla="*/ 1162020 w 2490112"/>
              <a:gd name="connsiteY24" fmla="*/ 448217 h 4308522"/>
              <a:gd name="connsiteX25" fmla="*/ 1220374 w 2490112"/>
              <a:gd name="connsiteY25" fmla="*/ 441994 h 4308522"/>
              <a:gd name="connsiteX26" fmla="*/ 1246680 w 2490112"/>
              <a:gd name="connsiteY26" fmla="*/ 454237 h 4308522"/>
              <a:gd name="connsiteX27" fmla="*/ 1240865 w 2490112"/>
              <a:gd name="connsiteY27" fmla="*/ 486295 h 4308522"/>
              <a:gd name="connsiteX28" fmla="*/ 1116962 w 2490112"/>
              <a:gd name="connsiteY28" fmla="*/ 543540 h 4308522"/>
              <a:gd name="connsiteX29" fmla="*/ 1279159 w 2490112"/>
              <a:gd name="connsiteY29" fmla="*/ 489082 h 4308522"/>
              <a:gd name="connsiteX30" fmla="*/ 882847 w 2490112"/>
              <a:gd name="connsiteY30" fmla="*/ 6502 h 4308522"/>
              <a:gd name="connsiteX31" fmla="*/ 887253 w 2490112"/>
              <a:gd name="connsiteY31" fmla="*/ 0 h 4308522"/>
              <a:gd name="connsiteX32" fmla="*/ 1033292 w 2490112"/>
              <a:gd name="connsiteY32" fmla="*/ 91701 h 4308522"/>
              <a:gd name="connsiteX33" fmla="*/ 1307645 w 2490112"/>
              <a:gd name="connsiteY33" fmla="*/ 535173 h 4308522"/>
              <a:gd name="connsiteX34" fmla="*/ 1322801 w 2490112"/>
              <a:gd name="connsiteY34" fmla="*/ 896216 h 4308522"/>
              <a:gd name="connsiteX35" fmla="*/ 1304411 w 2490112"/>
              <a:gd name="connsiteY35" fmla="*/ 1168392 h 4308522"/>
              <a:gd name="connsiteX36" fmla="*/ 1317662 w 2490112"/>
              <a:gd name="connsiteY36" fmla="*/ 1136070 h 4308522"/>
              <a:gd name="connsiteX37" fmla="*/ 1390426 w 2490112"/>
              <a:gd name="connsiteY37" fmla="*/ 1003153 h 4308522"/>
              <a:gd name="connsiteX38" fmla="*/ 1424988 w 2490112"/>
              <a:gd name="connsiteY38" fmla="*/ 914671 h 4308522"/>
              <a:gd name="connsiteX39" fmla="*/ 1429658 w 2490112"/>
              <a:gd name="connsiteY39" fmla="*/ 915603 h 4308522"/>
              <a:gd name="connsiteX40" fmla="*/ 1422497 w 2490112"/>
              <a:gd name="connsiteY40" fmla="*/ 947586 h 4308522"/>
              <a:gd name="connsiteX41" fmla="*/ 1562665 w 2490112"/>
              <a:gd name="connsiteY41" fmla="*/ 730022 h 4308522"/>
              <a:gd name="connsiteX42" fmla="*/ 1514959 w 2490112"/>
              <a:gd name="connsiteY42" fmla="*/ 641048 h 4308522"/>
              <a:gd name="connsiteX43" fmla="*/ 1591606 w 2490112"/>
              <a:gd name="connsiteY43" fmla="*/ 596710 h 4308522"/>
              <a:gd name="connsiteX44" fmla="*/ 1645952 w 2490112"/>
              <a:gd name="connsiteY44" fmla="*/ 663116 h 4308522"/>
              <a:gd name="connsiteX45" fmla="*/ 1572715 w 2490112"/>
              <a:gd name="connsiteY45" fmla="*/ 731251 h 4308522"/>
              <a:gd name="connsiteX46" fmla="*/ 1534350 w 2490112"/>
              <a:gd name="connsiteY46" fmla="*/ 839759 h 4308522"/>
              <a:gd name="connsiteX47" fmla="*/ 1612151 w 2490112"/>
              <a:gd name="connsiteY47" fmla="*/ 786716 h 4308522"/>
              <a:gd name="connsiteX48" fmla="*/ 1723387 w 2490112"/>
              <a:gd name="connsiteY48" fmla="*/ 726748 h 4308522"/>
              <a:gd name="connsiteX49" fmla="*/ 1737315 w 2490112"/>
              <a:gd name="connsiteY49" fmla="*/ 706606 h 4308522"/>
              <a:gd name="connsiteX50" fmla="*/ 1805872 w 2490112"/>
              <a:gd name="connsiteY50" fmla="*/ 613254 h 4308522"/>
              <a:gd name="connsiteX51" fmla="*/ 1916997 w 2490112"/>
              <a:gd name="connsiteY51" fmla="*/ 653113 h 4308522"/>
              <a:gd name="connsiteX52" fmla="*/ 1910688 w 2490112"/>
              <a:gd name="connsiteY52" fmla="*/ 767437 h 4308522"/>
              <a:gd name="connsiteX53" fmla="*/ 1748315 w 2490112"/>
              <a:gd name="connsiteY53" fmla="*/ 751733 h 4308522"/>
              <a:gd name="connsiteX54" fmla="*/ 1741549 w 2490112"/>
              <a:gd name="connsiteY54" fmla="*/ 739892 h 4308522"/>
              <a:gd name="connsiteX55" fmla="*/ 1396080 w 2490112"/>
              <a:gd name="connsiteY55" fmla="*/ 1035168 h 4308522"/>
              <a:gd name="connsiteX56" fmla="*/ 1453757 w 2490112"/>
              <a:gd name="connsiteY56" fmla="*/ 1016765 h 4308522"/>
              <a:gd name="connsiteX57" fmla="*/ 1595046 w 2490112"/>
              <a:gd name="connsiteY57" fmla="*/ 998928 h 4308522"/>
              <a:gd name="connsiteX58" fmla="*/ 1625113 w 2490112"/>
              <a:gd name="connsiteY58" fmla="*/ 979676 h 4308522"/>
              <a:gd name="connsiteX59" fmla="*/ 1745162 w 2490112"/>
              <a:gd name="connsiteY59" fmla="*/ 906704 h 4308522"/>
              <a:gd name="connsiteX60" fmla="*/ 1856039 w 2490112"/>
              <a:gd name="connsiteY60" fmla="*/ 987695 h 4308522"/>
              <a:gd name="connsiteX61" fmla="*/ 1822842 w 2490112"/>
              <a:gd name="connsiteY61" fmla="*/ 1124820 h 4308522"/>
              <a:gd name="connsiteX62" fmla="*/ 1686148 w 2490112"/>
              <a:gd name="connsiteY62" fmla="*/ 1144935 h 4308522"/>
              <a:gd name="connsiteX63" fmla="*/ 1613811 w 2490112"/>
              <a:gd name="connsiteY63" fmla="*/ 1025596 h 4308522"/>
              <a:gd name="connsiteX64" fmla="*/ 1615559 w 2490112"/>
              <a:gd name="connsiteY64" fmla="*/ 1006131 h 4308522"/>
              <a:gd name="connsiteX65" fmla="*/ 1420406 w 2490112"/>
              <a:gd name="connsiteY65" fmla="*/ 1046628 h 4308522"/>
              <a:gd name="connsiteX66" fmla="*/ 1358151 w 2490112"/>
              <a:gd name="connsiteY66" fmla="*/ 1111323 h 4308522"/>
              <a:gd name="connsiteX67" fmla="*/ 1306651 w 2490112"/>
              <a:gd name="connsiteY67" fmla="*/ 1262276 h 4308522"/>
              <a:gd name="connsiteX68" fmla="*/ 1434513 w 2490112"/>
              <a:gd name="connsiteY68" fmla="*/ 1206599 h 4308522"/>
              <a:gd name="connsiteX69" fmla="*/ 1521308 w 2490112"/>
              <a:gd name="connsiteY69" fmla="*/ 1125046 h 4308522"/>
              <a:gd name="connsiteX70" fmla="*/ 1599419 w 2490112"/>
              <a:gd name="connsiteY70" fmla="*/ 1200858 h 4308522"/>
              <a:gd name="connsiteX71" fmla="*/ 1534632 w 2490112"/>
              <a:gd name="connsiteY71" fmla="*/ 1286998 h 4308522"/>
              <a:gd name="connsiteX72" fmla="*/ 1433920 w 2490112"/>
              <a:gd name="connsiteY72" fmla="*/ 1217360 h 4308522"/>
              <a:gd name="connsiteX73" fmla="*/ 1313195 w 2490112"/>
              <a:gd name="connsiteY73" fmla="*/ 1278152 h 4308522"/>
              <a:gd name="connsiteX74" fmla="*/ 1303451 w 2490112"/>
              <a:gd name="connsiteY74" fmla="*/ 1295828 h 4308522"/>
              <a:gd name="connsiteX75" fmla="*/ 1297203 w 2490112"/>
              <a:gd name="connsiteY75" fmla="*/ 1470189 h 4308522"/>
              <a:gd name="connsiteX76" fmla="*/ 1302369 w 2490112"/>
              <a:gd name="connsiteY76" fmla="*/ 1694423 h 4308522"/>
              <a:gd name="connsiteX77" fmla="*/ 2490111 w 2490112"/>
              <a:gd name="connsiteY77" fmla="*/ 4200715 h 4308522"/>
              <a:gd name="connsiteX78" fmla="*/ 2298687 w 2490112"/>
              <a:gd name="connsiteY78" fmla="*/ 4308522 h 4308522"/>
              <a:gd name="connsiteX79" fmla="*/ 1240754 w 2490112"/>
              <a:gd name="connsiteY79" fmla="*/ 1674159 h 4308522"/>
              <a:gd name="connsiteX80" fmla="*/ 1229861 w 2490112"/>
              <a:gd name="connsiteY80" fmla="*/ 1419256 h 4308522"/>
              <a:gd name="connsiteX81" fmla="*/ 1202808 w 2490112"/>
              <a:gd name="connsiteY81" fmla="*/ 1310511 h 4308522"/>
              <a:gd name="connsiteX82" fmla="*/ 1062967 w 2490112"/>
              <a:gd name="connsiteY82" fmla="*/ 1008694 h 4308522"/>
              <a:gd name="connsiteX83" fmla="*/ 780194 w 2490112"/>
              <a:gd name="connsiteY83" fmla="*/ 730020 h 4308522"/>
              <a:gd name="connsiteX84" fmla="*/ 574550 w 2490112"/>
              <a:gd name="connsiteY84" fmla="*/ 691692 h 4308522"/>
              <a:gd name="connsiteX85" fmla="*/ 481063 w 2490112"/>
              <a:gd name="connsiteY85" fmla="*/ 760059 h 4308522"/>
              <a:gd name="connsiteX86" fmla="*/ 463332 w 2490112"/>
              <a:gd name="connsiteY86" fmla="*/ 800227 h 4308522"/>
              <a:gd name="connsiteX87" fmla="*/ 513709 w 2490112"/>
              <a:gd name="connsiteY87" fmla="*/ 840782 h 4308522"/>
              <a:gd name="connsiteX88" fmla="*/ 516904 w 2490112"/>
              <a:gd name="connsiteY88" fmla="*/ 892898 h 4308522"/>
              <a:gd name="connsiteX89" fmla="*/ 442165 w 2490112"/>
              <a:gd name="connsiteY89" fmla="*/ 939364 h 4308522"/>
              <a:gd name="connsiteX90" fmla="*/ 379822 w 2490112"/>
              <a:gd name="connsiteY90" fmla="*/ 871169 h 4308522"/>
              <a:gd name="connsiteX91" fmla="*/ 450518 w 2490112"/>
              <a:gd name="connsiteY91" fmla="*/ 800195 h 4308522"/>
              <a:gd name="connsiteX92" fmla="*/ 496285 w 2490112"/>
              <a:gd name="connsiteY92" fmla="*/ 704237 h 4308522"/>
              <a:gd name="connsiteX93" fmla="*/ 492959 w 2490112"/>
              <a:gd name="connsiteY93" fmla="*/ 703379 h 4308522"/>
              <a:gd name="connsiteX94" fmla="*/ 305778 w 2490112"/>
              <a:gd name="connsiteY94" fmla="*/ 782766 h 4308522"/>
              <a:gd name="connsiteX95" fmla="*/ 244757 w 2490112"/>
              <a:gd name="connsiteY95" fmla="*/ 947360 h 4308522"/>
              <a:gd name="connsiteX96" fmla="*/ 339690 w 2490112"/>
              <a:gd name="connsiteY96" fmla="*/ 950574 h 4308522"/>
              <a:gd name="connsiteX97" fmla="*/ 425417 w 2490112"/>
              <a:gd name="connsiteY97" fmla="*/ 1206235 h 4308522"/>
              <a:gd name="connsiteX98" fmla="*/ 194351 w 2490112"/>
              <a:gd name="connsiteY98" fmla="*/ 1225189 h 4308522"/>
              <a:gd name="connsiteX99" fmla="*/ 180406 w 2490112"/>
              <a:gd name="connsiteY99" fmla="*/ 1001146 h 4308522"/>
              <a:gd name="connsiteX100" fmla="*/ 194746 w 2490112"/>
              <a:gd name="connsiteY100" fmla="*/ 985748 h 4308522"/>
              <a:gd name="connsiteX101" fmla="*/ 221883 w 2490112"/>
              <a:gd name="connsiteY101" fmla="*/ 921814 h 4308522"/>
              <a:gd name="connsiteX102" fmla="*/ 252771 w 2490112"/>
              <a:gd name="connsiteY102" fmla="*/ 802100 h 4308522"/>
              <a:gd name="connsiteX103" fmla="*/ 170059 w 2490112"/>
              <a:gd name="connsiteY103" fmla="*/ 809679 h 4308522"/>
              <a:gd name="connsiteX104" fmla="*/ 69921 w 2490112"/>
              <a:gd name="connsiteY104" fmla="*/ 876330 h 4308522"/>
              <a:gd name="connsiteX105" fmla="*/ 284 w 2490112"/>
              <a:gd name="connsiteY105" fmla="*/ 781425 h 4308522"/>
              <a:gd name="connsiteX106" fmla="*/ 25912 w 2490112"/>
              <a:gd name="connsiteY106" fmla="*/ 729550 h 4308522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2490112" h="4228230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lnTo>
                  <a:pt x="1279159" y="489082"/>
                </a:ln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cubicBezTo>
                  <a:pt x="1389817" y="2286562"/>
                  <a:pt x="1563388" y="2984761"/>
                  <a:pt x="2490111" y="4200715"/>
                </a:cubicBezTo>
                <a:lnTo>
                  <a:pt x="2455636" y="4228229"/>
                </a:lnTo>
                <a:cubicBezTo>
                  <a:pt x="1764852" y="3307452"/>
                  <a:pt x="1395776" y="2689622"/>
                  <a:pt x="1240754" y="1674159"/>
                </a:cubicBez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4">
            <a:extLst>
              <a:ext uri="{FF2B5EF4-FFF2-40B4-BE49-F238E27FC236}">
                <a16:creationId xmlns:a16="http://schemas.microsoft.com/office/drawing/2014/main" id="{5133EEAB-3112-4486-94D6-909F0D1502D2}"/>
              </a:ext>
            </a:extLst>
          </p:cNvPr>
          <p:cNvGrpSpPr/>
          <p:nvPr userDrawn="1"/>
        </p:nvGrpSpPr>
        <p:grpSpPr>
          <a:xfrm>
            <a:off x="4862909" y="1780748"/>
            <a:ext cx="2565502" cy="4510019"/>
            <a:chOff x="445712" y="1449040"/>
            <a:chExt cx="2113018" cy="3924176"/>
          </a:xfrm>
        </p:grpSpPr>
        <p:sp>
          <p:nvSpPr>
            <p:cNvPr id="3" name="Rounded Rectangle 15">
              <a:extLst>
                <a:ext uri="{FF2B5EF4-FFF2-40B4-BE49-F238E27FC236}">
                  <a16:creationId xmlns:a16="http://schemas.microsoft.com/office/drawing/2014/main" id="{0476D173-FEEE-45BC-9275-5D60EE35D1A9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" name="Rectangle 16">
              <a:extLst>
                <a:ext uri="{FF2B5EF4-FFF2-40B4-BE49-F238E27FC236}">
                  <a16:creationId xmlns:a16="http://schemas.microsoft.com/office/drawing/2014/main" id="{90304122-BACC-4603-B3A1-BBDEE411948B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5" name="Group 17">
              <a:extLst>
                <a:ext uri="{FF2B5EF4-FFF2-40B4-BE49-F238E27FC236}">
                  <a16:creationId xmlns:a16="http://schemas.microsoft.com/office/drawing/2014/main" id="{3D01D062-7755-4D0D-A82B-1104B48ED467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6" name="Oval 18">
                <a:extLst>
                  <a:ext uri="{FF2B5EF4-FFF2-40B4-BE49-F238E27FC236}">
                    <a16:creationId xmlns:a16="http://schemas.microsoft.com/office/drawing/2014/main" id="{3DDA247D-C167-4E60-B062-3FA90FB853A3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7" name="Rounded Rectangle 19">
                <a:extLst>
                  <a:ext uri="{FF2B5EF4-FFF2-40B4-BE49-F238E27FC236}">
                    <a16:creationId xmlns:a16="http://schemas.microsoft.com/office/drawing/2014/main" id="{4BD0529C-1883-4ECB-8AFB-EC4A702381A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F8C08FC4-164F-440C-B6E7-E2F480F2B0BF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5013942" y="2117531"/>
            <a:ext cx="2262347" cy="362485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  <a:p>
            <a:pPr marL="0" lvl="0" algn="ctr"/>
            <a:r>
              <a:rPr lang="en-US" altLang="ko-KR" dirty="0"/>
              <a:t>and send to back</a:t>
            </a:r>
            <a:endParaRPr lang="ko-KR" alt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27725A10-9440-4ED7-A64F-3F9439B872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FD7F28E-501E-434E-A86B-CEF5C99E3A58}"/>
              </a:ext>
            </a:extLst>
          </p:cNvPr>
          <p:cNvGrpSpPr/>
          <p:nvPr userDrawn="1"/>
        </p:nvGrpSpPr>
        <p:grpSpPr>
          <a:xfrm rot="4707735" flipV="1">
            <a:off x="10680128" y="-90892"/>
            <a:ext cx="816932" cy="1058550"/>
            <a:chOff x="1934308" y="490144"/>
            <a:chExt cx="4526646" cy="5236871"/>
          </a:xfrm>
          <a:solidFill>
            <a:schemeClr val="accent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7DEFA49-E9E5-4997-8B9C-9F2394ECFAB7}"/>
                </a:ext>
              </a:extLst>
            </p:cNvPr>
            <p:cNvSpPr/>
            <p:nvPr/>
          </p:nvSpPr>
          <p:spPr>
            <a:xfrm rot="2510514">
              <a:off x="1934308" y="2986212"/>
              <a:ext cx="4526646" cy="2740803"/>
            </a:xfrm>
            <a:custGeom>
              <a:avLst/>
              <a:gdLst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5541 w 1548419"/>
                <a:gd name="connsiteY10" fmla="*/ 40230 h 937540"/>
                <a:gd name="connsiteX11" fmla="*/ 634346 w 1548419"/>
                <a:gd name="connsiteY11" fmla="*/ 31128 h 937540"/>
                <a:gd name="connsiteX12" fmla="*/ 643028 w 1548419"/>
                <a:gd name="connsiteY12" fmla="*/ 69381 h 937540"/>
                <a:gd name="connsiteX13" fmla="*/ 663481 w 1548419"/>
                <a:gd name="connsiteY13" fmla="*/ 212164 h 937540"/>
                <a:gd name="connsiteX14" fmla="*/ 604472 w 1548419"/>
                <a:gd name="connsiteY14" fmla="*/ 364728 h 937540"/>
                <a:gd name="connsiteX15" fmla="*/ 607501 w 1548419"/>
                <a:gd name="connsiteY15" fmla="*/ 370967 h 937540"/>
                <a:gd name="connsiteX16" fmla="*/ 768848 w 1548419"/>
                <a:gd name="connsiteY16" fmla="*/ 344117 h 937540"/>
                <a:gd name="connsiteX17" fmla="*/ 1074487 w 1548419"/>
                <a:gd name="connsiteY17" fmla="*/ 232818 h 937540"/>
                <a:gd name="connsiteX18" fmla="*/ 1483829 w 1548419"/>
                <a:gd name="connsiteY18" fmla="*/ 100258 h 937540"/>
                <a:gd name="connsiteX19" fmla="*/ 1548419 w 1548419"/>
                <a:gd name="connsiteY19" fmla="*/ 90619 h 937540"/>
                <a:gd name="connsiteX20" fmla="*/ 1548419 w 1548419"/>
                <a:gd name="connsiteY20" fmla="*/ 104619 h 937540"/>
                <a:gd name="connsiteX21" fmla="*/ 1424254 w 1548419"/>
                <a:gd name="connsiteY21" fmla="*/ 140817 h 937540"/>
                <a:gd name="connsiteX22" fmla="*/ 1338064 w 1548419"/>
                <a:gd name="connsiteY22" fmla="*/ 235894 h 937540"/>
                <a:gd name="connsiteX23" fmla="*/ 1329163 w 1548419"/>
                <a:gd name="connsiteY23" fmla="*/ 311626 h 937540"/>
                <a:gd name="connsiteX24" fmla="*/ 1400119 w 1548419"/>
                <a:gd name="connsiteY24" fmla="*/ 333754 h 937540"/>
                <a:gd name="connsiteX25" fmla="*/ 1424008 w 1548419"/>
                <a:gd name="connsiteY25" fmla="*/ 377568 h 937540"/>
                <a:gd name="connsiteX26" fmla="*/ 1381302 w 1548419"/>
                <a:gd name="connsiteY26" fmla="*/ 466950 h 937540"/>
                <a:gd name="connsiteX27" fmla="*/ 1285766 w 1548419"/>
                <a:gd name="connsiteY27" fmla="*/ 450211 h 937540"/>
                <a:gd name="connsiteX28" fmla="*/ 1273550 w 1548419"/>
                <a:gd name="connsiteY28" fmla="*/ 353752 h 937540"/>
                <a:gd name="connsiteX29" fmla="*/ 1311942 w 1548419"/>
                <a:gd name="connsiteY29" fmla="*/ 318096 h 937540"/>
                <a:gd name="connsiteX30" fmla="*/ 1322248 w 1548419"/>
                <a:gd name="connsiteY30" fmla="*/ 302476 h 937540"/>
                <a:gd name="connsiteX31" fmla="*/ 1338564 w 1548419"/>
                <a:gd name="connsiteY31" fmla="*/ 177911 h 937540"/>
                <a:gd name="connsiteX32" fmla="*/ 1239211 w 1548419"/>
                <a:gd name="connsiteY32" fmla="*/ 242581 h 937540"/>
                <a:gd name="connsiteX33" fmla="*/ 1226513 w 1548419"/>
                <a:gd name="connsiteY33" fmla="*/ 252673 h 937540"/>
                <a:gd name="connsiteX34" fmla="*/ 1160241 w 1548419"/>
                <a:gd name="connsiteY34" fmla="*/ 365713 h 937540"/>
                <a:gd name="connsiteX35" fmla="*/ 1176371 w 1548419"/>
                <a:gd name="connsiteY35" fmla="*/ 537937 h 937540"/>
                <a:gd name="connsiteX36" fmla="*/ 1250305 w 1548419"/>
                <a:gd name="connsiteY36" fmla="*/ 530549 h 937540"/>
                <a:gd name="connsiteX37" fmla="*/ 1343216 w 1548419"/>
                <a:gd name="connsiteY37" fmla="*/ 717128 h 937540"/>
                <a:gd name="connsiteX38" fmla="*/ 1223836 w 1548419"/>
                <a:gd name="connsiteY38" fmla="*/ 777995 h 937540"/>
                <a:gd name="connsiteX39" fmla="*/ 1117363 w 1548419"/>
                <a:gd name="connsiteY39" fmla="*/ 690500 h 937540"/>
                <a:gd name="connsiteX40" fmla="*/ 1157138 w 1548419"/>
                <a:gd name="connsiteY40" fmla="*/ 556438 h 937540"/>
                <a:gd name="connsiteX41" fmla="*/ 1166057 w 1548419"/>
                <a:gd name="connsiteY41" fmla="*/ 529273 h 937540"/>
                <a:gd name="connsiteX42" fmla="*/ 1142047 w 1548419"/>
                <a:gd name="connsiteY42" fmla="*/ 365384 h 937540"/>
                <a:gd name="connsiteX43" fmla="*/ 1145322 w 1548419"/>
                <a:gd name="connsiteY43" fmla="*/ 330488 h 937540"/>
                <a:gd name="connsiteX44" fmla="*/ 956098 w 1548419"/>
                <a:gd name="connsiteY44" fmla="*/ 740288 h 937540"/>
                <a:gd name="connsiteX45" fmla="*/ 1046696 w 1548419"/>
                <a:gd name="connsiteY45" fmla="*/ 834327 h 937540"/>
                <a:gd name="connsiteX46" fmla="*/ 957368 w 1548419"/>
                <a:gd name="connsiteY46" fmla="*/ 937324 h 937540"/>
                <a:gd name="connsiteX47" fmla="*/ 851193 w 1548419"/>
                <a:gd name="connsiteY47" fmla="*/ 844450 h 937540"/>
                <a:gd name="connsiteX48" fmla="*/ 923447 w 1548419"/>
                <a:gd name="connsiteY48" fmla="*/ 745231 h 937540"/>
                <a:gd name="connsiteX49" fmla="*/ 935585 w 1548419"/>
                <a:gd name="connsiteY49" fmla="*/ 733085 h 937540"/>
                <a:gd name="connsiteX50" fmla="*/ 995540 w 1548419"/>
                <a:gd name="connsiteY50" fmla="*/ 514468 h 937540"/>
                <a:gd name="connsiteX51" fmla="*/ 900073 w 1548419"/>
                <a:gd name="connsiteY51" fmla="*/ 582052 h 937540"/>
                <a:gd name="connsiteX52" fmla="*/ 851203 w 1548419"/>
                <a:gd name="connsiteY52" fmla="*/ 673117 h 937540"/>
                <a:gd name="connsiteX53" fmla="*/ 774900 w 1548419"/>
                <a:gd name="connsiteY53" fmla="*/ 637879 h 937540"/>
                <a:gd name="connsiteX54" fmla="*/ 794445 w 1548419"/>
                <a:gd name="connsiteY54" fmla="*/ 552615 h 937540"/>
                <a:gd name="connsiteX55" fmla="*/ 895848 w 1548419"/>
                <a:gd name="connsiteY55" fmla="*/ 573050 h 937540"/>
                <a:gd name="connsiteX56" fmla="*/ 1063972 w 1548419"/>
                <a:gd name="connsiteY56" fmla="*/ 386708 h 937540"/>
                <a:gd name="connsiteX57" fmla="*/ 994752 w 1548419"/>
                <a:gd name="connsiteY57" fmla="*/ 406498 h 937540"/>
                <a:gd name="connsiteX58" fmla="*/ 994752 w 1548419"/>
                <a:gd name="connsiteY58" fmla="*/ 406498 h 937540"/>
                <a:gd name="connsiteX59" fmla="*/ 1033508 w 1548419"/>
                <a:gd name="connsiteY59" fmla="*/ 391773 h 937540"/>
                <a:gd name="connsiteX60" fmla="*/ 1069459 w 1548419"/>
                <a:gd name="connsiteY60" fmla="*/ 372846 h 937540"/>
                <a:gd name="connsiteX61" fmla="*/ 1133059 w 1548419"/>
                <a:gd name="connsiteY61" fmla="*/ 308226 h 937540"/>
                <a:gd name="connsiteX62" fmla="*/ 1245472 w 1548419"/>
                <a:gd name="connsiteY62" fmla="*/ 202455 h 937540"/>
                <a:gd name="connsiteX63" fmla="*/ 1145697 w 1548419"/>
                <a:gd name="connsiteY63" fmla="*/ 238096 h 937540"/>
                <a:gd name="connsiteX64" fmla="*/ 868188 w 1548419"/>
                <a:gd name="connsiteY64" fmla="*/ 340829 h 937540"/>
                <a:gd name="connsiteX65" fmla="*/ 517691 w 1548419"/>
                <a:gd name="connsiteY65" fmla="*/ 384898 h 937540"/>
                <a:gd name="connsiteX66" fmla="*/ 79498 w 1548419"/>
                <a:gd name="connsiteY66" fmla="*/ 196806 h 937540"/>
                <a:gd name="connsiteX67" fmla="*/ 20671 w 1548419"/>
                <a:gd name="connsiteY67" fmla="*/ 138248 h 937540"/>
                <a:gd name="connsiteX68" fmla="*/ 0 w 1548419"/>
                <a:gd name="connsiteY68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34346 w 1548419"/>
                <a:gd name="connsiteY10" fmla="*/ 31128 h 937540"/>
                <a:gd name="connsiteX11" fmla="*/ 643028 w 1548419"/>
                <a:gd name="connsiteY11" fmla="*/ 69381 h 937540"/>
                <a:gd name="connsiteX12" fmla="*/ 663481 w 1548419"/>
                <a:gd name="connsiteY12" fmla="*/ 212164 h 937540"/>
                <a:gd name="connsiteX13" fmla="*/ 604472 w 1548419"/>
                <a:gd name="connsiteY13" fmla="*/ 364728 h 937540"/>
                <a:gd name="connsiteX14" fmla="*/ 607501 w 1548419"/>
                <a:gd name="connsiteY14" fmla="*/ 370967 h 937540"/>
                <a:gd name="connsiteX15" fmla="*/ 768848 w 1548419"/>
                <a:gd name="connsiteY15" fmla="*/ 344117 h 937540"/>
                <a:gd name="connsiteX16" fmla="*/ 1074487 w 1548419"/>
                <a:gd name="connsiteY16" fmla="*/ 232818 h 937540"/>
                <a:gd name="connsiteX17" fmla="*/ 1483829 w 1548419"/>
                <a:gd name="connsiteY17" fmla="*/ 100258 h 937540"/>
                <a:gd name="connsiteX18" fmla="*/ 1548419 w 1548419"/>
                <a:gd name="connsiteY18" fmla="*/ 90619 h 937540"/>
                <a:gd name="connsiteX19" fmla="*/ 1548419 w 1548419"/>
                <a:gd name="connsiteY19" fmla="*/ 104619 h 937540"/>
                <a:gd name="connsiteX20" fmla="*/ 1424254 w 1548419"/>
                <a:gd name="connsiteY20" fmla="*/ 140817 h 937540"/>
                <a:gd name="connsiteX21" fmla="*/ 1338064 w 1548419"/>
                <a:gd name="connsiteY21" fmla="*/ 235894 h 937540"/>
                <a:gd name="connsiteX22" fmla="*/ 1329163 w 1548419"/>
                <a:gd name="connsiteY22" fmla="*/ 311626 h 937540"/>
                <a:gd name="connsiteX23" fmla="*/ 1400119 w 1548419"/>
                <a:gd name="connsiteY23" fmla="*/ 333754 h 937540"/>
                <a:gd name="connsiteX24" fmla="*/ 1424008 w 1548419"/>
                <a:gd name="connsiteY24" fmla="*/ 377568 h 937540"/>
                <a:gd name="connsiteX25" fmla="*/ 1381302 w 1548419"/>
                <a:gd name="connsiteY25" fmla="*/ 466950 h 937540"/>
                <a:gd name="connsiteX26" fmla="*/ 1285766 w 1548419"/>
                <a:gd name="connsiteY26" fmla="*/ 450211 h 937540"/>
                <a:gd name="connsiteX27" fmla="*/ 1273550 w 1548419"/>
                <a:gd name="connsiteY27" fmla="*/ 353752 h 937540"/>
                <a:gd name="connsiteX28" fmla="*/ 1311942 w 1548419"/>
                <a:gd name="connsiteY28" fmla="*/ 318096 h 937540"/>
                <a:gd name="connsiteX29" fmla="*/ 1322248 w 1548419"/>
                <a:gd name="connsiteY29" fmla="*/ 302476 h 937540"/>
                <a:gd name="connsiteX30" fmla="*/ 1338564 w 1548419"/>
                <a:gd name="connsiteY30" fmla="*/ 177911 h 937540"/>
                <a:gd name="connsiteX31" fmla="*/ 1239211 w 1548419"/>
                <a:gd name="connsiteY31" fmla="*/ 242581 h 937540"/>
                <a:gd name="connsiteX32" fmla="*/ 1226513 w 1548419"/>
                <a:gd name="connsiteY32" fmla="*/ 252673 h 937540"/>
                <a:gd name="connsiteX33" fmla="*/ 1160241 w 1548419"/>
                <a:gd name="connsiteY33" fmla="*/ 365713 h 937540"/>
                <a:gd name="connsiteX34" fmla="*/ 1176371 w 1548419"/>
                <a:gd name="connsiteY34" fmla="*/ 537937 h 937540"/>
                <a:gd name="connsiteX35" fmla="*/ 1250305 w 1548419"/>
                <a:gd name="connsiteY35" fmla="*/ 530549 h 937540"/>
                <a:gd name="connsiteX36" fmla="*/ 1343216 w 1548419"/>
                <a:gd name="connsiteY36" fmla="*/ 717128 h 937540"/>
                <a:gd name="connsiteX37" fmla="*/ 1223836 w 1548419"/>
                <a:gd name="connsiteY37" fmla="*/ 777995 h 937540"/>
                <a:gd name="connsiteX38" fmla="*/ 1117363 w 1548419"/>
                <a:gd name="connsiteY38" fmla="*/ 690500 h 937540"/>
                <a:gd name="connsiteX39" fmla="*/ 1157138 w 1548419"/>
                <a:gd name="connsiteY39" fmla="*/ 556438 h 937540"/>
                <a:gd name="connsiteX40" fmla="*/ 1166057 w 1548419"/>
                <a:gd name="connsiteY40" fmla="*/ 529273 h 937540"/>
                <a:gd name="connsiteX41" fmla="*/ 1142047 w 1548419"/>
                <a:gd name="connsiteY41" fmla="*/ 365384 h 937540"/>
                <a:gd name="connsiteX42" fmla="*/ 1145322 w 1548419"/>
                <a:gd name="connsiteY42" fmla="*/ 330488 h 937540"/>
                <a:gd name="connsiteX43" fmla="*/ 956098 w 1548419"/>
                <a:gd name="connsiteY43" fmla="*/ 740288 h 937540"/>
                <a:gd name="connsiteX44" fmla="*/ 1046696 w 1548419"/>
                <a:gd name="connsiteY44" fmla="*/ 834327 h 937540"/>
                <a:gd name="connsiteX45" fmla="*/ 957368 w 1548419"/>
                <a:gd name="connsiteY45" fmla="*/ 937324 h 937540"/>
                <a:gd name="connsiteX46" fmla="*/ 851193 w 1548419"/>
                <a:gd name="connsiteY46" fmla="*/ 844450 h 937540"/>
                <a:gd name="connsiteX47" fmla="*/ 923447 w 1548419"/>
                <a:gd name="connsiteY47" fmla="*/ 745231 h 937540"/>
                <a:gd name="connsiteX48" fmla="*/ 935585 w 1548419"/>
                <a:gd name="connsiteY48" fmla="*/ 733085 h 937540"/>
                <a:gd name="connsiteX49" fmla="*/ 995540 w 1548419"/>
                <a:gd name="connsiteY49" fmla="*/ 514468 h 937540"/>
                <a:gd name="connsiteX50" fmla="*/ 900073 w 1548419"/>
                <a:gd name="connsiteY50" fmla="*/ 582052 h 937540"/>
                <a:gd name="connsiteX51" fmla="*/ 851203 w 1548419"/>
                <a:gd name="connsiteY51" fmla="*/ 673117 h 937540"/>
                <a:gd name="connsiteX52" fmla="*/ 774900 w 1548419"/>
                <a:gd name="connsiteY52" fmla="*/ 637879 h 937540"/>
                <a:gd name="connsiteX53" fmla="*/ 794445 w 1548419"/>
                <a:gd name="connsiteY53" fmla="*/ 552615 h 937540"/>
                <a:gd name="connsiteX54" fmla="*/ 895848 w 1548419"/>
                <a:gd name="connsiteY54" fmla="*/ 573050 h 937540"/>
                <a:gd name="connsiteX55" fmla="*/ 1063972 w 1548419"/>
                <a:gd name="connsiteY55" fmla="*/ 386708 h 937540"/>
                <a:gd name="connsiteX56" fmla="*/ 994752 w 1548419"/>
                <a:gd name="connsiteY56" fmla="*/ 406498 h 937540"/>
                <a:gd name="connsiteX57" fmla="*/ 994752 w 1548419"/>
                <a:gd name="connsiteY57" fmla="*/ 406498 h 937540"/>
                <a:gd name="connsiteX58" fmla="*/ 1033508 w 1548419"/>
                <a:gd name="connsiteY58" fmla="*/ 391773 h 937540"/>
                <a:gd name="connsiteX59" fmla="*/ 1069459 w 1548419"/>
                <a:gd name="connsiteY59" fmla="*/ 372846 h 937540"/>
                <a:gd name="connsiteX60" fmla="*/ 1133059 w 1548419"/>
                <a:gd name="connsiteY60" fmla="*/ 308226 h 937540"/>
                <a:gd name="connsiteX61" fmla="*/ 1245472 w 1548419"/>
                <a:gd name="connsiteY61" fmla="*/ 202455 h 937540"/>
                <a:gd name="connsiteX62" fmla="*/ 1145697 w 1548419"/>
                <a:gd name="connsiteY62" fmla="*/ 238096 h 937540"/>
                <a:gd name="connsiteX63" fmla="*/ 868188 w 1548419"/>
                <a:gd name="connsiteY63" fmla="*/ 340829 h 937540"/>
                <a:gd name="connsiteX64" fmla="*/ 517691 w 1548419"/>
                <a:gd name="connsiteY64" fmla="*/ 384898 h 937540"/>
                <a:gd name="connsiteX65" fmla="*/ 79498 w 1548419"/>
                <a:gd name="connsiteY65" fmla="*/ 196806 h 937540"/>
                <a:gd name="connsiteX66" fmla="*/ 20671 w 1548419"/>
                <a:gd name="connsiteY66" fmla="*/ 138248 h 937540"/>
                <a:gd name="connsiteX67" fmla="*/ 0 w 1548419"/>
                <a:gd name="connsiteY67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3028 w 1548419"/>
                <a:gd name="connsiteY10" fmla="*/ 69381 h 937540"/>
                <a:gd name="connsiteX11" fmla="*/ 663481 w 1548419"/>
                <a:gd name="connsiteY11" fmla="*/ 212164 h 937540"/>
                <a:gd name="connsiteX12" fmla="*/ 604472 w 1548419"/>
                <a:gd name="connsiteY12" fmla="*/ 364728 h 937540"/>
                <a:gd name="connsiteX13" fmla="*/ 607501 w 1548419"/>
                <a:gd name="connsiteY13" fmla="*/ 370967 h 937540"/>
                <a:gd name="connsiteX14" fmla="*/ 768848 w 1548419"/>
                <a:gd name="connsiteY14" fmla="*/ 344117 h 937540"/>
                <a:gd name="connsiteX15" fmla="*/ 1074487 w 1548419"/>
                <a:gd name="connsiteY15" fmla="*/ 232818 h 937540"/>
                <a:gd name="connsiteX16" fmla="*/ 1483829 w 1548419"/>
                <a:gd name="connsiteY16" fmla="*/ 100258 h 937540"/>
                <a:gd name="connsiteX17" fmla="*/ 1548419 w 1548419"/>
                <a:gd name="connsiteY17" fmla="*/ 90619 h 937540"/>
                <a:gd name="connsiteX18" fmla="*/ 1548419 w 1548419"/>
                <a:gd name="connsiteY18" fmla="*/ 104619 h 937540"/>
                <a:gd name="connsiteX19" fmla="*/ 1424254 w 1548419"/>
                <a:gd name="connsiteY19" fmla="*/ 140817 h 937540"/>
                <a:gd name="connsiteX20" fmla="*/ 1338064 w 1548419"/>
                <a:gd name="connsiteY20" fmla="*/ 235894 h 937540"/>
                <a:gd name="connsiteX21" fmla="*/ 1329163 w 1548419"/>
                <a:gd name="connsiteY21" fmla="*/ 311626 h 937540"/>
                <a:gd name="connsiteX22" fmla="*/ 1400119 w 1548419"/>
                <a:gd name="connsiteY22" fmla="*/ 333754 h 937540"/>
                <a:gd name="connsiteX23" fmla="*/ 1424008 w 1548419"/>
                <a:gd name="connsiteY23" fmla="*/ 377568 h 937540"/>
                <a:gd name="connsiteX24" fmla="*/ 1381302 w 1548419"/>
                <a:gd name="connsiteY24" fmla="*/ 466950 h 937540"/>
                <a:gd name="connsiteX25" fmla="*/ 1285766 w 1548419"/>
                <a:gd name="connsiteY25" fmla="*/ 450211 h 937540"/>
                <a:gd name="connsiteX26" fmla="*/ 1273550 w 1548419"/>
                <a:gd name="connsiteY26" fmla="*/ 353752 h 937540"/>
                <a:gd name="connsiteX27" fmla="*/ 1311942 w 1548419"/>
                <a:gd name="connsiteY27" fmla="*/ 318096 h 937540"/>
                <a:gd name="connsiteX28" fmla="*/ 1322248 w 1548419"/>
                <a:gd name="connsiteY28" fmla="*/ 302476 h 937540"/>
                <a:gd name="connsiteX29" fmla="*/ 1338564 w 1548419"/>
                <a:gd name="connsiteY29" fmla="*/ 177911 h 937540"/>
                <a:gd name="connsiteX30" fmla="*/ 1239211 w 1548419"/>
                <a:gd name="connsiteY30" fmla="*/ 242581 h 937540"/>
                <a:gd name="connsiteX31" fmla="*/ 1226513 w 1548419"/>
                <a:gd name="connsiteY31" fmla="*/ 252673 h 937540"/>
                <a:gd name="connsiteX32" fmla="*/ 1160241 w 1548419"/>
                <a:gd name="connsiteY32" fmla="*/ 365713 h 937540"/>
                <a:gd name="connsiteX33" fmla="*/ 1176371 w 1548419"/>
                <a:gd name="connsiteY33" fmla="*/ 537937 h 937540"/>
                <a:gd name="connsiteX34" fmla="*/ 1250305 w 1548419"/>
                <a:gd name="connsiteY34" fmla="*/ 530549 h 937540"/>
                <a:gd name="connsiteX35" fmla="*/ 1343216 w 1548419"/>
                <a:gd name="connsiteY35" fmla="*/ 717128 h 937540"/>
                <a:gd name="connsiteX36" fmla="*/ 1223836 w 1548419"/>
                <a:gd name="connsiteY36" fmla="*/ 777995 h 937540"/>
                <a:gd name="connsiteX37" fmla="*/ 1117363 w 1548419"/>
                <a:gd name="connsiteY37" fmla="*/ 690500 h 937540"/>
                <a:gd name="connsiteX38" fmla="*/ 1157138 w 1548419"/>
                <a:gd name="connsiteY38" fmla="*/ 556438 h 937540"/>
                <a:gd name="connsiteX39" fmla="*/ 1166057 w 1548419"/>
                <a:gd name="connsiteY39" fmla="*/ 529273 h 937540"/>
                <a:gd name="connsiteX40" fmla="*/ 1142047 w 1548419"/>
                <a:gd name="connsiteY40" fmla="*/ 365384 h 937540"/>
                <a:gd name="connsiteX41" fmla="*/ 1145322 w 1548419"/>
                <a:gd name="connsiteY41" fmla="*/ 330488 h 937540"/>
                <a:gd name="connsiteX42" fmla="*/ 956098 w 1548419"/>
                <a:gd name="connsiteY42" fmla="*/ 740288 h 937540"/>
                <a:gd name="connsiteX43" fmla="*/ 1046696 w 1548419"/>
                <a:gd name="connsiteY43" fmla="*/ 834327 h 937540"/>
                <a:gd name="connsiteX44" fmla="*/ 957368 w 1548419"/>
                <a:gd name="connsiteY44" fmla="*/ 937324 h 937540"/>
                <a:gd name="connsiteX45" fmla="*/ 851193 w 1548419"/>
                <a:gd name="connsiteY45" fmla="*/ 844450 h 937540"/>
                <a:gd name="connsiteX46" fmla="*/ 923447 w 1548419"/>
                <a:gd name="connsiteY46" fmla="*/ 745231 h 937540"/>
                <a:gd name="connsiteX47" fmla="*/ 935585 w 1548419"/>
                <a:gd name="connsiteY47" fmla="*/ 733085 h 937540"/>
                <a:gd name="connsiteX48" fmla="*/ 995540 w 1548419"/>
                <a:gd name="connsiteY48" fmla="*/ 514468 h 937540"/>
                <a:gd name="connsiteX49" fmla="*/ 900073 w 1548419"/>
                <a:gd name="connsiteY49" fmla="*/ 582052 h 937540"/>
                <a:gd name="connsiteX50" fmla="*/ 851203 w 1548419"/>
                <a:gd name="connsiteY50" fmla="*/ 673117 h 937540"/>
                <a:gd name="connsiteX51" fmla="*/ 774900 w 1548419"/>
                <a:gd name="connsiteY51" fmla="*/ 637879 h 937540"/>
                <a:gd name="connsiteX52" fmla="*/ 794445 w 1548419"/>
                <a:gd name="connsiteY52" fmla="*/ 552615 h 937540"/>
                <a:gd name="connsiteX53" fmla="*/ 895848 w 1548419"/>
                <a:gd name="connsiteY53" fmla="*/ 573050 h 937540"/>
                <a:gd name="connsiteX54" fmla="*/ 1063972 w 1548419"/>
                <a:gd name="connsiteY54" fmla="*/ 386708 h 937540"/>
                <a:gd name="connsiteX55" fmla="*/ 994752 w 1548419"/>
                <a:gd name="connsiteY55" fmla="*/ 406498 h 937540"/>
                <a:gd name="connsiteX56" fmla="*/ 994752 w 1548419"/>
                <a:gd name="connsiteY56" fmla="*/ 406498 h 937540"/>
                <a:gd name="connsiteX57" fmla="*/ 1033508 w 1548419"/>
                <a:gd name="connsiteY57" fmla="*/ 391773 h 937540"/>
                <a:gd name="connsiteX58" fmla="*/ 1069459 w 1548419"/>
                <a:gd name="connsiteY58" fmla="*/ 372846 h 937540"/>
                <a:gd name="connsiteX59" fmla="*/ 1133059 w 1548419"/>
                <a:gd name="connsiteY59" fmla="*/ 308226 h 937540"/>
                <a:gd name="connsiteX60" fmla="*/ 1245472 w 1548419"/>
                <a:gd name="connsiteY60" fmla="*/ 202455 h 937540"/>
                <a:gd name="connsiteX61" fmla="*/ 1145697 w 1548419"/>
                <a:gd name="connsiteY61" fmla="*/ 238096 h 937540"/>
                <a:gd name="connsiteX62" fmla="*/ 868188 w 1548419"/>
                <a:gd name="connsiteY62" fmla="*/ 340829 h 937540"/>
                <a:gd name="connsiteX63" fmla="*/ 517691 w 1548419"/>
                <a:gd name="connsiteY63" fmla="*/ 384898 h 937540"/>
                <a:gd name="connsiteX64" fmla="*/ 79498 w 1548419"/>
                <a:gd name="connsiteY64" fmla="*/ 196806 h 937540"/>
                <a:gd name="connsiteX65" fmla="*/ 20671 w 1548419"/>
                <a:gd name="connsiteY65" fmla="*/ 138248 h 937540"/>
                <a:gd name="connsiteX66" fmla="*/ 0 w 1548419"/>
                <a:gd name="connsiteY66" fmla="*/ 109452 h 93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548419" h="937540">
                  <a:moveTo>
                    <a:pt x="0" y="109452"/>
                  </a:moveTo>
                  <a:cubicBezTo>
                    <a:pt x="157577" y="285432"/>
                    <a:pt x="353751" y="373154"/>
                    <a:pt x="586616" y="370488"/>
                  </a:cubicBezTo>
                  <a:cubicBezTo>
                    <a:pt x="589097" y="313289"/>
                    <a:pt x="592214" y="256800"/>
                    <a:pt x="593986" y="200235"/>
                  </a:cubicBezTo>
                  <a:cubicBezTo>
                    <a:pt x="592641" y="200162"/>
                    <a:pt x="592005" y="199452"/>
                    <a:pt x="591296" y="200087"/>
                  </a:cubicBezTo>
                  <a:lnTo>
                    <a:pt x="575087" y="310492"/>
                  </a:lnTo>
                  <a:cubicBezTo>
                    <a:pt x="573932" y="319198"/>
                    <a:pt x="573412" y="328612"/>
                    <a:pt x="571548" y="337953"/>
                  </a:cubicBezTo>
                  <a:cubicBezTo>
                    <a:pt x="569163" y="356709"/>
                    <a:pt x="563561" y="360447"/>
                    <a:pt x="547231" y="350777"/>
                  </a:cubicBezTo>
                  <a:cubicBezTo>
                    <a:pt x="521073" y="335842"/>
                    <a:pt x="510304" y="310965"/>
                    <a:pt x="512571" y="282085"/>
                  </a:cubicBezTo>
                  <a:cubicBezTo>
                    <a:pt x="521240" y="186104"/>
                    <a:pt x="549152" y="95905"/>
                    <a:pt x="602172" y="15187"/>
                  </a:cubicBezTo>
                  <a:lnTo>
                    <a:pt x="609519" y="0"/>
                  </a:lnTo>
                  <a:lnTo>
                    <a:pt x="643028" y="69381"/>
                  </a:lnTo>
                  <a:cubicBezTo>
                    <a:pt x="649845" y="116976"/>
                    <a:pt x="660062" y="164083"/>
                    <a:pt x="663481" y="212164"/>
                  </a:cubicBezTo>
                  <a:cubicBezTo>
                    <a:pt x="667014" y="270370"/>
                    <a:pt x="652576" y="324212"/>
                    <a:pt x="604472" y="364728"/>
                  </a:cubicBezTo>
                  <a:cubicBezTo>
                    <a:pt x="605033" y="366782"/>
                    <a:pt x="606939" y="368911"/>
                    <a:pt x="607501" y="370967"/>
                  </a:cubicBezTo>
                  <a:cubicBezTo>
                    <a:pt x="661258" y="362465"/>
                    <a:pt x="714942" y="355309"/>
                    <a:pt x="768848" y="344117"/>
                  </a:cubicBezTo>
                  <a:cubicBezTo>
                    <a:pt x="875952" y="322371"/>
                    <a:pt x="974340" y="275185"/>
                    <a:pt x="1074487" y="232818"/>
                  </a:cubicBezTo>
                  <a:cubicBezTo>
                    <a:pt x="1207730" y="177437"/>
                    <a:pt x="1342020" y="127510"/>
                    <a:pt x="1483829" y="100258"/>
                  </a:cubicBezTo>
                  <a:lnTo>
                    <a:pt x="1548419" y="90619"/>
                  </a:lnTo>
                  <a:lnTo>
                    <a:pt x="1548419" y="104619"/>
                  </a:lnTo>
                  <a:lnTo>
                    <a:pt x="1424254" y="140817"/>
                  </a:lnTo>
                  <a:cubicBezTo>
                    <a:pt x="1374309" y="153576"/>
                    <a:pt x="1344283" y="184298"/>
                    <a:pt x="1338064" y="235894"/>
                  </a:cubicBezTo>
                  <a:cubicBezTo>
                    <a:pt x="1334673" y="260665"/>
                    <a:pt x="1332628" y="285510"/>
                    <a:pt x="1329163" y="311626"/>
                  </a:cubicBezTo>
                  <a:cubicBezTo>
                    <a:pt x="1357631" y="309150"/>
                    <a:pt x="1382963" y="314595"/>
                    <a:pt x="1400119" y="333754"/>
                  </a:cubicBezTo>
                  <a:cubicBezTo>
                    <a:pt x="1410920" y="345817"/>
                    <a:pt x="1420154" y="361841"/>
                    <a:pt x="1424008" y="377568"/>
                  </a:cubicBezTo>
                  <a:cubicBezTo>
                    <a:pt x="1433548" y="412497"/>
                    <a:pt x="1413912" y="450536"/>
                    <a:pt x="1381302" y="466950"/>
                  </a:cubicBezTo>
                  <a:cubicBezTo>
                    <a:pt x="1351457" y="482166"/>
                    <a:pt x="1308714" y="474412"/>
                    <a:pt x="1285766" y="450211"/>
                  </a:cubicBezTo>
                  <a:cubicBezTo>
                    <a:pt x="1260276" y="423172"/>
                    <a:pt x="1253013" y="383648"/>
                    <a:pt x="1273550" y="353752"/>
                  </a:cubicBezTo>
                  <a:cubicBezTo>
                    <a:pt x="1283072" y="340112"/>
                    <a:pt x="1299805" y="330243"/>
                    <a:pt x="1311942" y="318096"/>
                  </a:cubicBezTo>
                  <a:cubicBezTo>
                    <a:pt x="1316910" y="313648"/>
                    <a:pt x="1321952" y="307855"/>
                    <a:pt x="1322248" y="302476"/>
                  </a:cubicBezTo>
                  <a:cubicBezTo>
                    <a:pt x="1328510" y="262349"/>
                    <a:pt x="1332790" y="221437"/>
                    <a:pt x="1338564" y="177911"/>
                  </a:cubicBezTo>
                  <a:cubicBezTo>
                    <a:pt x="1305659" y="199704"/>
                    <a:pt x="1272117" y="220787"/>
                    <a:pt x="1239211" y="242581"/>
                  </a:cubicBezTo>
                  <a:cubicBezTo>
                    <a:pt x="1235028" y="245048"/>
                    <a:pt x="1232041" y="250280"/>
                    <a:pt x="1226513" y="252673"/>
                  </a:cubicBezTo>
                  <a:cubicBezTo>
                    <a:pt x="1179373" y="275706"/>
                    <a:pt x="1162988" y="315948"/>
                    <a:pt x="1160241" y="365713"/>
                  </a:cubicBezTo>
                  <a:cubicBezTo>
                    <a:pt x="1156267" y="425528"/>
                    <a:pt x="1159801" y="483733"/>
                    <a:pt x="1176371" y="537937"/>
                  </a:cubicBezTo>
                  <a:cubicBezTo>
                    <a:pt x="1201513" y="534602"/>
                    <a:pt x="1226095" y="529213"/>
                    <a:pt x="1250305" y="530549"/>
                  </a:cubicBezTo>
                  <a:cubicBezTo>
                    <a:pt x="1337729" y="535373"/>
                    <a:pt x="1394297" y="647095"/>
                    <a:pt x="1343216" y="717128"/>
                  </a:cubicBezTo>
                  <a:cubicBezTo>
                    <a:pt x="1315509" y="754722"/>
                    <a:pt x="1276067" y="784924"/>
                    <a:pt x="1223836" y="777995"/>
                  </a:cubicBezTo>
                  <a:cubicBezTo>
                    <a:pt x="1170258" y="770992"/>
                    <a:pt x="1132738" y="741939"/>
                    <a:pt x="1117363" y="690500"/>
                  </a:cubicBezTo>
                  <a:cubicBezTo>
                    <a:pt x="1101989" y="639062"/>
                    <a:pt x="1116056" y="591945"/>
                    <a:pt x="1157138" y="556438"/>
                  </a:cubicBezTo>
                  <a:cubicBezTo>
                    <a:pt x="1166364" y="548178"/>
                    <a:pt x="1167444" y="540817"/>
                    <a:pt x="1166057" y="529273"/>
                  </a:cubicBezTo>
                  <a:cubicBezTo>
                    <a:pt x="1156921" y="474806"/>
                    <a:pt x="1149129" y="420412"/>
                    <a:pt x="1142047" y="365384"/>
                  </a:cubicBezTo>
                  <a:cubicBezTo>
                    <a:pt x="1140661" y="353840"/>
                    <a:pt x="1144018" y="341883"/>
                    <a:pt x="1145322" y="330488"/>
                  </a:cubicBezTo>
                  <a:cubicBezTo>
                    <a:pt x="1067404" y="373407"/>
                    <a:pt x="960342" y="602241"/>
                    <a:pt x="956098" y="740288"/>
                  </a:cubicBezTo>
                  <a:cubicBezTo>
                    <a:pt x="1013901" y="756294"/>
                    <a:pt x="1042006" y="784826"/>
                    <a:pt x="1046696" y="834327"/>
                  </a:cubicBezTo>
                  <a:cubicBezTo>
                    <a:pt x="1051383" y="883827"/>
                    <a:pt x="1008140" y="934055"/>
                    <a:pt x="957368" y="937324"/>
                  </a:cubicBezTo>
                  <a:cubicBezTo>
                    <a:pt x="901853" y="941007"/>
                    <a:pt x="852334" y="897128"/>
                    <a:pt x="851193" y="844450"/>
                  </a:cubicBezTo>
                  <a:cubicBezTo>
                    <a:pt x="850465" y="796518"/>
                    <a:pt x="877388" y="760903"/>
                    <a:pt x="923447" y="745231"/>
                  </a:cubicBezTo>
                  <a:cubicBezTo>
                    <a:pt x="928266" y="743475"/>
                    <a:pt x="934653" y="737756"/>
                    <a:pt x="935585" y="733085"/>
                  </a:cubicBezTo>
                  <a:cubicBezTo>
                    <a:pt x="943776" y="657989"/>
                    <a:pt x="965904" y="587033"/>
                    <a:pt x="995540" y="514468"/>
                  </a:cubicBezTo>
                  <a:lnTo>
                    <a:pt x="900073" y="582052"/>
                  </a:lnTo>
                  <a:cubicBezTo>
                    <a:pt x="904613" y="634242"/>
                    <a:pt x="890241" y="662455"/>
                    <a:pt x="851203" y="673117"/>
                  </a:cubicBezTo>
                  <a:cubicBezTo>
                    <a:pt x="821093" y="680899"/>
                    <a:pt x="787501" y="666230"/>
                    <a:pt x="774900" y="637879"/>
                  </a:cubicBezTo>
                  <a:cubicBezTo>
                    <a:pt x="760467" y="606053"/>
                    <a:pt x="769196" y="570109"/>
                    <a:pt x="794445" y="552615"/>
                  </a:cubicBezTo>
                  <a:cubicBezTo>
                    <a:pt x="826715" y="530112"/>
                    <a:pt x="860043" y="537347"/>
                    <a:pt x="895848" y="573050"/>
                  </a:cubicBezTo>
                  <a:cubicBezTo>
                    <a:pt x="978287" y="533753"/>
                    <a:pt x="1024063" y="462079"/>
                    <a:pt x="1063972" y="386708"/>
                  </a:cubicBezTo>
                  <a:lnTo>
                    <a:pt x="994752" y="406498"/>
                  </a:lnTo>
                  <a:lnTo>
                    <a:pt x="994752" y="406498"/>
                  </a:lnTo>
                  <a:lnTo>
                    <a:pt x="1033508" y="391773"/>
                  </a:lnTo>
                  <a:cubicBezTo>
                    <a:pt x="1046431" y="386752"/>
                    <a:pt x="1058889" y="381032"/>
                    <a:pt x="1069459" y="372846"/>
                  </a:cubicBezTo>
                  <a:cubicBezTo>
                    <a:pt x="1093363" y="355277"/>
                    <a:pt x="1110988" y="329268"/>
                    <a:pt x="1133059" y="308226"/>
                  </a:cubicBezTo>
                  <a:cubicBezTo>
                    <a:pt x="1170742" y="273205"/>
                    <a:pt x="1209696" y="239603"/>
                    <a:pt x="1245472" y="202455"/>
                  </a:cubicBezTo>
                  <a:lnTo>
                    <a:pt x="1145697" y="238096"/>
                  </a:lnTo>
                  <a:cubicBezTo>
                    <a:pt x="1053431" y="272129"/>
                    <a:pt x="961651" y="309562"/>
                    <a:pt x="868188" y="340829"/>
                  </a:cubicBezTo>
                  <a:cubicBezTo>
                    <a:pt x="754814" y="378420"/>
                    <a:pt x="637322" y="392848"/>
                    <a:pt x="517691" y="384898"/>
                  </a:cubicBezTo>
                  <a:cubicBezTo>
                    <a:pt x="351061" y="373006"/>
                    <a:pt x="202532" y="314220"/>
                    <a:pt x="79498" y="196806"/>
                  </a:cubicBezTo>
                  <a:cubicBezTo>
                    <a:pt x="59653" y="177499"/>
                    <a:pt x="39807" y="158191"/>
                    <a:pt x="20671" y="138248"/>
                  </a:cubicBezTo>
                  <a:cubicBezTo>
                    <a:pt x="13046" y="129733"/>
                    <a:pt x="6205" y="119237"/>
                    <a:pt x="0" y="109452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22FA648-2D12-49DC-B9B4-141DF8DD4A8D}"/>
                </a:ext>
              </a:extLst>
            </p:cNvPr>
            <p:cNvGrpSpPr/>
            <p:nvPr/>
          </p:nvGrpSpPr>
          <p:grpSpPr>
            <a:xfrm>
              <a:off x="1959794" y="490144"/>
              <a:ext cx="2865460" cy="4204090"/>
              <a:chOff x="1959794" y="490144"/>
              <a:chExt cx="2865460" cy="4204090"/>
            </a:xfrm>
            <a:grpFill/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B039CFA-6F36-4D73-8A96-44A7572C9CCF}"/>
                  </a:ext>
                </a:extLst>
              </p:cNvPr>
              <p:cNvSpPr/>
              <p:nvPr/>
            </p:nvSpPr>
            <p:spPr>
              <a:xfrm rot="2510514">
                <a:off x="2740517" y="490144"/>
                <a:ext cx="1129739" cy="1433111"/>
              </a:xfrm>
              <a:custGeom>
                <a:avLst/>
                <a:gdLst>
                  <a:gd name="connsiteX0" fmla="*/ 0 w 386447"/>
                  <a:gd name="connsiteY0" fmla="*/ 0 h 490221"/>
                  <a:gd name="connsiteX1" fmla="*/ 111695 w 386447"/>
                  <a:gd name="connsiteY1" fmla="*/ 66196 h 490221"/>
                  <a:gd name="connsiteX2" fmla="*/ 333725 w 386447"/>
                  <a:gd name="connsiteY2" fmla="*/ 259899 h 490221"/>
                  <a:gd name="connsiteX3" fmla="*/ 385164 w 386447"/>
                  <a:gd name="connsiteY3" fmla="*/ 440142 h 490221"/>
                  <a:gd name="connsiteX4" fmla="*/ 365105 w 386447"/>
                  <a:gd name="connsiteY4" fmla="*/ 449154 h 490221"/>
                  <a:gd name="connsiteX5" fmla="*/ 266025 w 386447"/>
                  <a:gd name="connsiteY5" fmla="*/ 349925 h 490221"/>
                  <a:gd name="connsiteX6" fmla="*/ 182409 w 386447"/>
                  <a:gd name="connsiteY6" fmla="*/ 239409 h 490221"/>
                  <a:gd name="connsiteX7" fmla="*/ 172242 w 386447"/>
                  <a:gd name="connsiteY7" fmla="*/ 228054 h 490221"/>
                  <a:gd name="connsiteX8" fmla="*/ 168769 w 386447"/>
                  <a:gd name="connsiteY8" fmla="*/ 229887 h 490221"/>
                  <a:gd name="connsiteX9" fmla="*/ 289957 w 386447"/>
                  <a:gd name="connsiteY9" fmla="*/ 405209 h 490221"/>
                  <a:gd name="connsiteX10" fmla="*/ 325242 w 386447"/>
                  <a:gd name="connsiteY10" fmla="*/ 450327 h 490221"/>
                  <a:gd name="connsiteX11" fmla="*/ 318229 w 386447"/>
                  <a:gd name="connsiteY11" fmla="*/ 479620 h 490221"/>
                  <a:gd name="connsiteX12" fmla="*/ 204795 w 386447"/>
                  <a:gd name="connsiteY12" fmla="*/ 457172 h 490221"/>
                  <a:gd name="connsiteX13" fmla="*/ 63636 w 386447"/>
                  <a:gd name="connsiteY13" fmla="*/ 228133 h 490221"/>
                  <a:gd name="connsiteX14" fmla="*/ 455 w 386447"/>
                  <a:gd name="connsiteY14" fmla="*/ 16213 h 490221"/>
                  <a:gd name="connsiteX15" fmla="*/ 0 w 386447"/>
                  <a:gd name="connsiteY15" fmla="*/ 0 h 49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6447" h="490221">
                    <a:moveTo>
                      <a:pt x="0" y="0"/>
                    </a:moveTo>
                    <a:cubicBezTo>
                      <a:pt x="39237" y="22401"/>
                      <a:pt x="75858" y="43308"/>
                      <a:pt x="111695" y="66196"/>
                    </a:cubicBezTo>
                    <a:cubicBezTo>
                      <a:pt x="195812" y="118730"/>
                      <a:pt x="274105" y="179037"/>
                      <a:pt x="333725" y="259899"/>
                    </a:cubicBezTo>
                    <a:cubicBezTo>
                      <a:pt x="373944" y="313383"/>
                      <a:pt x="391564" y="373041"/>
                      <a:pt x="385164" y="440142"/>
                    </a:cubicBezTo>
                    <a:cubicBezTo>
                      <a:pt x="383563" y="456918"/>
                      <a:pt x="377961" y="460656"/>
                      <a:pt x="365105" y="449154"/>
                    </a:cubicBezTo>
                    <a:cubicBezTo>
                      <a:pt x="331132" y="416925"/>
                      <a:pt x="297159" y="384695"/>
                      <a:pt x="266025" y="349925"/>
                    </a:cubicBezTo>
                    <a:cubicBezTo>
                      <a:pt x="236236" y="315229"/>
                      <a:pt x="210069" y="276010"/>
                      <a:pt x="182409" y="239409"/>
                    </a:cubicBezTo>
                    <a:cubicBezTo>
                      <a:pt x="179232" y="235860"/>
                      <a:pt x="175419" y="231603"/>
                      <a:pt x="172242" y="228054"/>
                    </a:cubicBezTo>
                    <a:cubicBezTo>
                      <a:pt x="172242" y="228054"/>
                      <a:pt x="170188" y="228616"/>
                      <a:pt x="168769" y="229887"/>
                    </a:cubicBezTo>
                    <a:cubicBezTo>
                      <a:pt x="209401" y="288116"/>
                      <a:pt x="249324" y="346981"/>
                      <a:pt x="289957" y="405209"/>
                    </a:cubicBezTo>
                    <a:cubicBezTo>
                      <a:pt x="301245" y="420672"/>
                      <a:pt x="313243" y="435500"/>
                      <a:pt x="325242" y="450327"/>
                    </a:cubicBezTo>
                    <a:cubicBezTo>
                      <a:pt x="335969" y="463735"/>
                      <a:pt x="332834" y="471657"/>
                      <a:pt x="318229" y="479620"/>
                    </a:cubicBezTo>
                    <a:cubicBezTo>
                      <a:pt x="279382" y="499062"/>
                      <a:pt x="234584" y="491868"/>
                      <a:pt x="204795" y="457172"/>
                    </a:cubicBezTo>
                    <a:cubicBezTo>
                      <a:pt x="145852" y="388490"/>
                      <a:pt x="98114" y="312330"/>
                      <a:pt x="63636" y="228133"/>
                    </a:cubicBezTo>
                    <a:cubicBezTo>
                      <a:pt x="35702" y="159813"/>
                      <a:pt x="12587" y="89733"/>
                      <a:pt x="455" y="16213"/>
                    </a:cubicBezTo>
                    <a:cubicBezTo>
                      <a:pt x="-32" y="12814"/>
                      <a:pt x="190" y="8779"/>
                      <a:pt x="0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0BA1255D-F1B1-4496-A75C-5A5F95E856B6}"/>
                  </a:ext>
                </a:extLst>
              </p:cNvPr>
              <p:cNvSpPr/>
              <p:nvPr/>
            </p:nvSpPr>
            <p:spPr>
              <a:xfrm rot="2510514">
                <a:off x="3675917" y="1158307"/>
                <a:ext cx="570393" cy="1483745"/>
              </a:xfrm>
              <a:custGeom>
                <a:avLst/>
                <a:gdLst>
                  <a:gd name="connsiteX0" fmla="*/ 120980 w 195113"/>
                  <a:gd name="connsiteY0" fmla="*/ 0 h 507541"/>
                  <a:gd name="connsiteX1" fmla="*/ 166088 w 195113"/>
                  <a:gd name="connsiteY1" fmla="*/ 136049 h 507541"/>
                  <a:gd name="connsiteX2" fmla="*/ 193557 w 195113"/>
                  <a:gd name="connsiteY2" fmla="*/ 359490 h 507541"/>
                  <a:gd name="connsiteX3" fmla="*/ 127147 w 195113"/>
                  <a:gd name="connsiteY3" fmla="*/ 499504 h 507541"/>
                  <a:gd name="connsiteX4" fmla="*/ 113887 w 195113"/>
                  <a:gd name="connsiteY4" fmla="*/ 507541 h 507541"/>
                  <a:gd name="connsiteX5" fmla="*/ 101764 w 195113"/>
                  <a:gd name="connsiteY5" fmla="*/ 262687 h 507541"/>
                  <a:gd name="connsiteX6" fmla="*/ 91816 w 195113"/>
                  <a:gd name="connsiteY6" fmla="*/ 332965 h 507541"/>
                  <a:gd name="connsiteX7" fmla="*/ 83833 w 195113"/>
                  <a:gd name="connsiteY7" fmla="*/ 465410 h 507541"/>
                  <a:gd name="connsiteX8" fmla="*/ 55111 w 195113"/>
                  <a:gd name="connsiteY8" fmla="*/ 484736 h 507541"/>
                  <a:gd name="connsiteX9" fmla="*/ 13 w 195113"/>
                  <a:gd name="connsiteY9" fmla="*/ 407496 h 507541"/>
                  <a:gd name="connsiteX10" fmla="*/ 110187 w 195113"/>
                  <a:gd name="connsiteY10" fmla="*/ 12222 h 507541"/>
                  <a:gd name="connsiteX11" fmla="*/ 120980 w 195113"/>
                  <a:gd name="connsiteY11" fmla="*/ 0 h 507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113" h="507541">
                    <a:moveTo>
                      <a:pt x="120980" y="0"/>
                    </a:moveTo>
                    <a:cubicBezTo>
                      <a:pt x="136577" y="47405"/>
                      <a:pt x="153032" y="91483"/>
                      <a:pt x="166088" y="136049"/>
                    </a:cubicBezTo>
                    <a:cubicBezTo>
                      <a:pt x="186364" y="208669"/>
                      <a:pt x="199842" y="282264"/>
                      <a:pt x="193557" y="359490"/>
                    </a:cubicBezTo>
                    <a:cubicBezTo>
                      <a:pt x="189169" y="414560"/>
                      <a:pt x="167033" y="461232"/>
                      <a:pt x="127147" y="499504"/>
                    </a:cubicBezTo>
                    <a:cubicBezTo>
                      <a:pt x="124383" y="500699"/>
                      <a:pt x="120199" y="503168"/>
                      <a:pt x="113887" y="507541"/>
                    </a:cubicBezTo>
                    <a:cubicBezTo>
                      <a:pt x="91440" y="425357"/>
                      <a:pt x="101982" y="344318"/>
                      <a:pt x="101764" y="262687"/>
                    </a:cubicBezTo>
                    <a:cubicBezTo>
                      <a:pt x="98448" y="286113"/>
                      <a:pt x="93787" y="309465"/>
                      <a:pt x="91816" y="332965"/>
                    </a:cubicBezTo>
                    <a:cubicBezTo>
                      <a:pt x="88022" y="377275"/>
                      <a:pt x="86283" y="421025"/>
                      <a:pt x="83833" y="465410"/>
                    </a:cubicBezTo>
                    <a:cubicBezTo>
                      <a:pt x="82572" y="488275"/>
                      <a:pt x="76969" y="492013"/>
                      <a:pt x="55111" y="484736"/>
                    </a:cubicBezTo>
                    <a:cubicBezTo>
                      <a:pt x="22641" y="474175"/>
                      <a:pt x="-646" y="443885"/>
                      <a:pt x="13" y="407496"/>
                    </a:cubicBezTo>
                    <a:cubicBezTo>
                      <a:pt x="3060" y="266685"/>
                      <a:pt x="34056" y="132812"/>
                      <a:pt x="110187" y="12222"/>
                    </a:cubicBezTo>
                    <a:cubicBezTo>
                      <a:pt x="112390" y="8971"/>
                      <a:pt x="115229" y="6429"/>
                      <a:pt x="120980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30D6A621-4F0E-4227-81AC-B02E4F2343E5}"/>
                  </a:ext>
                </a:extLst>
              </p:cNvPr>
              <p:cNvSpPr/>
              <p:nvPr/>
            </p:nvSpPr>
            <p:spPr>
              <a:xfrm rot="2510514">
                <a:off x="1959794" y="1899859"/>
                <a:ext cx="1286222" cy="484021"/>
              </a:xfrm>
              <a:custGeom>
                <a:avLst/>
                <a:gdLst>
                  <a:gd name="connsiteX0" fmla="*/ 0 w 439975"/>
                  <a:gd name="connsiteY0" fmla="*/ 95812 h 165568"/>
                  <a:gd name="connsiteX1" fmla="*/ 306803 w 439975"/>
                  <a:gd name="connsiteY1" fmla="*/ 91 h 165568"/>
                  <a:gd name="connsiteX2" fmla="*/ 430519 w 439975"/>
                  <a:gd name="connsiteY2" fmla="*/ 44017 h 165568"/>
                  <a:gd name="connsiteX3" fmla="*/ 439975 w 439975"/>
                  <a:gd name="connsiteY3" fmla="*/ 56006 h 165568"/>
                  <a:gd name="connsiteX4" fmla="*/ 240745 w 439975"/>
                  <a:gd name="connsiteY4" fmla="*/ 84812 h 165568"/>
                  <a:gd name="connsiteX5" fmla="*/ 241084 w 439975"/>
                  <a:gd name="connsiteY5" fmla="*/ 90901 h 165568"/>
                  <a:gd name="connsiteX6" fmla="*/ 425380 w 439975"/>
                  <a:gd name="connsiteY6" fmla="*/ 88253 h 165568"/>
                  <a:gd name="connsiteX7" fmla="*/ 364586 w 439975"/>
                  <a:gd name="connsiteY7" fmla="*/ 163146 h 165568"/>
                  <a:gd name="connsiteX8" fmla="*/ 226316 w 439975"/>
                  <a:gd name="connsiteY8" fmla="*/ 162937 h 165568"/>
                  <a:gd name="connsiteX9" fmla="*/ 11734 w 439975"/>
                  <a:gd name="connsiteY9" fmla="*/ 103205 h 165568"/>
                  <a:gd name="connsiteX10" fmla="*/ 0 w 439975"/>
                  <a:gd name="connsiteY10" fmla="*/ 95812 h 165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9975" h="165568">
                    <a:moveTo>
                      <a:pt x="0" y="95812"/>
                    </a:moveTo>
                    <a:cubicBezTo>
                      <a:pt x="98612" y="44591"/>
                      <a:pt x="196704" y="2785"/>
                      <a:pt x="306803" y="91"/>
                    </a:cubicBezTo>
                    <a:cubicBezTo>
                      <a:pt x="354100" y="-1347"/>
                      <a:pt x="395053" y="14404"/>
                      <a:pt x="430519" y="44017"/>
                    </a:cubicBezTo>
                    <a:cubicBezTo>
                      <a:pt x="434405" y="46930"/>
                      <a:pt x="435528" y="51039"/>
                      <a:pt x="439975" y="56006"/>
                    </a:cubicBezTo>
                    <a:cubicBezTo>
                      <a:pt x="375128" y="82108"/>
                      <a:pt x="307805" y="79743"/>
                      <a:pt x="240745" y="84812"/>
                    </a:cubicBezTo>
                    <a:cubicBezTo>
                      <a:pt x="241306" y="86866"/>
                      <a:pt x="240523" y="88847"/>
                      <a:pt x="241084" y="90901"/>
                    </a:cubicBezTo>
                    <a:cubicBezTo>
                      <a:pt x="302540" y="89570"/>
                      <a:pt x="363923" y="89584"/>
                      <a:pt x="425380" y="88253"/>
                    </a:cubicBezTo>
                    <a:cubicBezTo>
                      <a:pt x="431372" y="126358"/>
                      <a:pt x="406578" y="160067"/>
                      <a:pt x="364586" y="163146"/>
                    </a:cubicBezTo>
                    <a:cubicBezTo>
                      <a:pt x="318559" y="166003"/>
                      <a:pt x="271972" y="166805"/>
                      <a:pt x="226316" y="162937"/>
                    </a:cubicBezTo>
                    <a:cubicBezTo>
                      <a:pt x="151071" y="157436"/>
                      <a:pt x="79257" y="138634"/>
                      <a:pt x="11734" y="103205"/>
                    </a:cubicBezTo>
                    <a:cubicBezTo>
                      <a:pt x="9119" y="101711"/>
                      <a:pt x="5867" y="99508"/>
                      <a:pt x="0" y="95812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F4FDED2-46A5-47E6-8DA2-E9083836ECB1}"/>
                  </a:ext>
                </a:extLst>
              </p:cNvPr>
              <p:cNvSpPr/>
              <p:nvPr/>
            </p:nvSpPr>
            <p:spPr>
              <a:xfrm rot="2510514">
                <a:off x="3881248" y="2036970"/>
                <a:ext cx="511340" cy="1296244"/>
              </a:xfrm>
              <a:custGeom>
                <a:avLst/>
                <a:gdLst>
                  <a:gd name="connsiteX0" fmla="*/ 126636 w 174913"/>
                  <a:gd name="connsiteY0" fmla="*/ 0 h 443403"/>
                  <a:gd name="connsiteX1" fmla="*/ 155330 w 174913"/>
                  <a:gd name="connsiteY1" fmla="*/ 103439 h 443403"/>
                  <a:gd name="connsiteX2" fmla="*/ 171586 w 174913"/>
                  <a:gd name="connsiteY2" fmla="*/ 310072 h 443403"/>
                  <a:gd name="connsiteX3" fmla="*/ 94076 w 174913"/>
                  <a:gd name="connsiteY3" fmla="*/ 443403 h 443403"/>
                  <a:gd name="connsiteX4" fmla="*/ 95042 w 174913"/>
                  <a:gd name="connsiteY4" fmla="*/ 230300 h 443403"/>
                  <a:gd name="connsiteX5" fmla="*/ 76810 w 174913"/>
                  <a:gd name="connsiteY5" fmla="*/ 328452 h 443403"/>
                  <a:gd name="connsiteX6" fmla="*/ 68619 w 174913"/>
                  <a:gd name="connsiteY6" fmla="*/ 403549 h 443403"/>
                  <a:gd name="connsiteX7" fmla="*/ 44154 w 174913"/>
                  <a:gd name="connsiteY7" fmla="*/ 419063 h 443403"/>
                  <a:gd name="connsiteX8" fmla="*/ 303 w 174913"/>
                  <a:gd name="connsiteY8" fmla="*/ 345816 h 443403"/>
                  <a:gd name="connsiteX9" fmla="*/ 49837 w 174913"/>
                  <a:gd name="connsiteY9" fmla="*/ 132695 h 443403"/>
                  <a:gd name="connsiteX10" fmla="*/ 114425 w 174913"/>
                  <a:gd name="connsiteY10" fmla="*/ 13491 h 443403"/>
                  <a:gd name="connsiteX11" fmla="*/ 126636 w 174913"/>
                  <a:gd name="connsiteY11" fmla="*/ 0 h 44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4913" h="443403">
                    <a:moveTo>
                      <a:pt x="126636" y="0"/>
                    </a:moveTo>
                    <a:cubicBezTo>
                      <a:pt x="136737" y="36983"/>
                      <a:pt x="147061" y="69930"/>
                      <a:pt x="155330" y="103439"/>
                    </a:cubicBezTo>
                    <a:cubicBezTo>
                      <a:pt x="171160" y="171093"/>
                      <a:pt x="180189" y="239720"/>
                      <a:pt x="171586" y="310072"/>
                    </a:cubicBezTo>
                    <a:cubicBezTo>
                      <a:pt x="165218" y="364359"/>
                      <a:pt x="141248" y="407556"/>
                      <a:pt x="94076" y="443403"/>
                    </a:cubicBezTo>
                    <a:cubicBezTo>
                      <a:pt x="78619" y="369025"/>
                      <a:pt x="93237" y="299678"/>
                      <a:pt x="95042" y="230300"/>
                    </a:cubicBezTo>
                    <a:cubicBezTo>
                      <a:pt x="88516" y="262992"/>
                      <a:pt x="81990" y="295685"/>
                      <a:pt x="76810" y="328452"/>
                    </a:cubicBezTo>
                    <a:cubicBezTo>
                      <a:pt x="73420" y="353222"/>
                      <a:pt x="72009" y="378778"/>
                      <a:pt x="68619" y="403549"/>
                    </a:cubicBezTo>
                    <a:cubicBezTo>
                      <a:pt x="66236" y="422304"/>
                      <a:pt x="61342" y="425407"/>
                      <a:pt x="44154" y="419063"/>
                    </a:cubicBezTo>
                    <a:cubicBezTo>
                      <a:pt x="13103" y="407231"/>
                      <a:pt x="-2410" y="382766"/>
                      <a:pt x="303" y="345816"/>
                    </a:cubicBezTo>
                    <a:cubicBezTo>
                      <a:pt x="4384" y="271841"/>
                      <a:pt x="19151" y="199805"/>
                      <a:pt x="49837" y="132695"/>
                    </a:cubicBezTo>
                    <a:cubicBezTo>
                      <a:pt x="68276" y="91891"/>
                      <a:pt x="92023" y="52728"/>
                      <a:pt x="114425" y="13491"/>
                    </a:cubicBezTo>
                    <a:cubicBezTo>
                      <a:pt x="116627" y="10240"/>
                      <a:pt x="120175" y="7063"/>
                      <a:pt x="126636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9556E88B-436B-4DF6-A38B-0457A3C2AF52}"/>
                  </a:ext>
                </a:extLst>
              </p:cNvPr>
              <p:cNvSpPr/>
              <p:nvPr/>
            </p:nvSpPr>
            <p:spPr>
              <a:xfrm rot="2510514">
                <a:off x="2283489" y="2806864"/>
                <a:ext cx="1200176" cy="587303"/>
              </a:xfrm>
              <a:custGeom>
                <a:avLst/>
                <a:gdLst>
                  <a:gd name="connsiteX0" fmla="*/ 0 w 410541"/>
                  <a:gd name="connsiteY0" fmla="*/ 188167 h 200898"/>
                  <a:gd name="connsiteX1" fmla="*/ 81604 w 410541"/>
                  <a:gd name="connsiteY1" fmla="*/ 115097 h 200898"/>
                  <a:gd name="connsiteX2" fmla="*/ 225630 w 410541"/>
                  <a:gd name="connsiteY2" fmla="*/ 23212 h 200898"/>
                  <a:gd name="connsiteX3" fmla="*/ 392029 w 410541"/>
                  <a:gd name="connsiteY3" fmla="*/ 14855 h 200898"/>
                  <a:gd name="connsiteX4" fmla="*/ 404398 w 410541"/>
                  <a:gd name="connsiteY4" fmla="*/ 22957 h 200898"/>
                  <a:gd name="connsiteX5" fmla="*/ 395025 w 410541"/>
                  <a:gd name="connsiteY5" fmla="*/ 33907 h 200898"/>
                  <a:gd name="connsiteX6" fmla="*/ 240791 w 410541"/>
                  <a:gd name="connsiteY6" fmla="*/ 102970 h 200898"/>
                  <a:gd name="connsiteX7" fmla="*/ 216772 w 410541"/>
                  <a:gd name="connsiteY7" fmla="*/ 110414 h 200898"/>
                  <a:gd name="connsiteX8" fmla="*/ 219016 w 410541"/>
                  <a:gd name="connsiteY8" fmla="*/ 118632 h 200898"/>
                  <a:gd name="connsiteX9" fmla="*/ 377813 w 410541"/>
                  <a:gd name="connsiteY9" fmla="*/ 64661 h 200898"/>
                  <a:gd name="connsiteX10" fmla="*/ 410251 w 410541"/>
                  <a:gd name="connsiteY10" fmla="*/ 88036 h 200898"/>
                  <a:gd name="connsiteX11" fmla="*/ 356776 w 410541"/>
                  <a:gd name="connsiteY11" fmla="*/ 152540 h 200898"/>
                  <a:gd name="connsiteX12" fmla="*/ 138947 w 410541"/>
                  <a:gd name="connsiteY12" fmla="*/ 200556 h 200898"/>
                  <a:gd name="connsiteX13" fmla="*/ 2245 w 410541"/>
                  <a:gd name="connsiteY13" fmla="*/ 196386 h 200898"/>
                  <a:gd name="connsiteX14" fmla="*/ 0 w 410541"/>
                  <a:gd name="connsiteY14" fmla="*/ 188167 h 20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0541" h="200898">
                    <a:moveTo>
                      <a:pt x="0" y="188167"/>
                    </a:moveTo>
                    <a:cubicBezTo>
                      <a:pt x="26965" y="164022"/>
                      <a:pt x="54004" y="138533"/>
                      <a:pt x="81604" y="115097"/>
                    </a:cubicBezTo>
                    <a:cubicBezTo>
                      <a:pt x="125451" y="78393"/>
                      <a:pt x="173036" y="47292"/>
                      <a:pt x="225630" y="23212"/>
                    </a:cubicBezTo>
                    <a:cubicBezTo>
                      <a:pt x="280278" y="-1430"/>
                      <a:pt x="335382" y="-9857"/>
                      <a:pt x="392029" y="14855"/>
                    </a:cubicBezTo>
                    <a:cubicBezTo>
                      <a:pt x="396625" y="17132"/>
                      <a:pt x="400512" y="20044"/>
                      <a:pt x="404398" y="22957"/>
                    </a:cubicBezTo>
                    <a:cubicBezTo>
                      <a:pt x="401486" y="26843"/>
                      <a:pt x="399208" y="31440"/>
                      <a:pt x="395025" y="33907"/>
                    </a:cubicBezTo>
                    <a:cubicBezTo>
                      <a:pt x="348002" y="67063"/>
                      <a:pt x="294434" y="84344"/>
                      <a:pt x="240791" y="102970"/>
                    </a:cubicBezTo>
                    <a:cubicBezTo>
                      <a:pt x="233208" y="105924"/>
                      <a:pt x="224990" y="108169"/>
                      <a:pt x="216772" y="110414"/>
                    </a:cubicBezTo>
                    <a:cubicBezTo>
                      <a:pt x="217968" y="113177"/>
                      <a:pt x="219165" y="115942"/>
                      <a:pt x="219016" y="118632"/>
                    </a:cubicBezTo>
                    <a:cubicBezTo>
                      <a:pt x="271948" y="100641"/>
                      <a:pt x="324807" y="83996"/>
                      <a:pt x="377813" y="64661"/>
                    </a:cubicBezTo>
                    <a:cubicBezTo>
                      <a:pt x="406726" y="54114"/>
                      <a:pt x="411958" y="57101"/>
                      <a:pt x="410251" y="88036"/>
                    </a:cubicBezTo>
                    <a:cubicBezTo>
                      <a:pt x="408322" y="123006"/>
                      <a:pt x="385763" y="140648"/>
                      <a:pt x="356776" y="152540"/>
                    </a:cubicBezTo>
                    <a:cubicBezTo>
                      <a:pt x="287110" y="180400"/>
                      <a:pt x="213928" y="198622"/>
                      <a:pt x="138947" y="200556"/>
                    </a:cubicBezTo>
                    <a:cubicBezTo>
                      <a:pt x="92995" y="202067"/>
                      <a:pt x="47339" y="198200"/>
                      <a:pt x="2245" y="196386"/>
                    </a:cubicBezTo>
                    <a:cubicBezTo>
                      <a:pt x="1048" y="193622"/>
                      <a:pt x="1197" y="190931"/>
                      <a:pt x="0" y="188167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E7DE6324-4BAF-458E-B443-A144064080FB}"/>
                  </a:ext>
                </a:extLst>
              </p:cNvPr>
              <p:cNvSpPr/>
              <p:nvPr/>
            </p:nvSpPr>
            <p:spPr>
              <a:xfrm rot="2510514">
                <a:off x="3232277" y="3732477"/>
                <a:ext cx="614580" cy="837788"/>
              </a:xfrm>
              <a:custGeom>
                <a:avLst/>
                <a:gdLst>
                  <a:gd name="connsiteX0" fmla="*/ 115123 w 210228"/>
                  <a:gd name="connsiteY0" fmla="*/ 20163 h 286580"/>
                  <a:gd name="connsiteX1" fmla="*/ 172981 w 210228"/>
                  <a:gd name="connsiteY1" fmla="*/ 0 h 286580"/>
                  <a:gd name="connsiteX2" fmla="*/ 106158 w 210228"/>
                  <a:gd name="connsiteY2" fmla="*/ 135268 h 286580"/>
                  <a:gd name="connsiteX3" fmla="*/ 184460 w 210228"/>
                  <a:gd name="connsiteY3" fmla="*/ 24242 h 286580"/>
                  <a:gd name="connsiteX4" fmla="*/ 202047 w 210228"/>
                  <a:gd name="connsiteY4" fmla="*/ 96714 h 286580"/>
                  <a:gd name="connsiteX5" fmla="*/ 77579 w 210228"/>
                  <a:gd name="connsiteY5" fmla="*/ 237571 h 286580"/>
                  <a:gd name="connsiteX6" fmla="*/ 0 w 210228"/>
                  <a:gd name="connsiteY6" fmla="*/ 286580 h 286580"/>
                  <a:gd name="connsiteX7" fmla="*/ 73777 w 210228"/>
                  <a:gd name="connsiteY7" fmla="*/ 61980 h 286580"/>
                  <a:gd name="connsiteX8" fmla="*/ 115123 w 210228"/>
                  <a:gd name="connsiteY8" fmla="*/ 20163 h 286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0228" h="286580">
                    <a:moveTo>
                      <a:pt x="115123" y="20163"/>
                    </a:moveTo>
                    <a:cubicBezTo>
                      <a:pt x="131469" y="9682"/>
                      <a:pt x="150567" y="2810"/>
                      <a:pt x="172981" y="0"/>
                    </a:cubicBezTo>
                    <a:cubicBezTo>
                      <a:pt x="160037" y="51225"/>
                      <a:pt x="127511" y="90578"/>
                      <a:pt x="106158" y="135268"/>
                    </a:cubicBezTo>
                    <a:cubicBezTo>
                      <a:pt x="132520" y="97600"/>
                      <a:pt x="158808" y="61276"/>
                      <a:pt x="184460" y="24242"/>
                    </a:cubicBezTo>
                    <a:cubicBezTo>
                      <a:pt x="210396" y="43211"/>
                      <a:pt x="217691" y="69921"/>
                      <a:pt x="202047" y="96714"/>
                    </a:cubicBezTo>
                    <a:cubicBezTo>
                      <a:pt x="169341" y="151571"/>
                      <a:pt x="130205" y="200677"/>
                      <a:pt x="77579" y="237571"/>
                    </a:cubicBezTo>
                    <a:cubicBezTo>
                      <a:pt x="52330" y="255066"/>
                      <a:pt x="27156" y="271215"/>
                      <a:pt x="0" y="286580"/>
                    </a:cubicBezTo>
                    <a:cubicBezTo>
                      <a:pt x="10543" y="205542"/>
                      <a:pt x="28932" y="128985"/>
                      <a:pt x="73777" y="61980"/>
                    </a:cubicBezTo>
                    <a:cubicBezTo>
                      <a:pt x="85184" y="44734"/>
                      <a:pt x="98778" y="30644"/>
                      <a:pt x="115123" y="20163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A73B0ED7-8F4E-45E5-8D73-B97BD3B0D196}"/>
                  </a:ext>
                </a:extLst>
              </p:cNvPr>
              <p:cNvSpPr/>
              <p:nvPr/>
            </p:nvSpPr>
            <p:spPr>
              <a:xfrm rot="2510514">
                <a:off x="4574675" y="4454369"/>
                <a:ext cx="250579" cy="239865"/>
              </a:xfrm>
              <a:custGeom>
                <a:avLst/>
                <a:gdLst>
                  <a:gd name="connsiteX0" fmla="*/ 5654 w 85715"/>
                  <a:gd name="connsiteY0" fmla="*/ 18815 h 82050"/>
                  <a:gd name="connsiteX1" fmla="*/ 25627 w 85715"/>
                  <a:gd name="connsiteY1" fmla="*/ 2210 h 82050"/>
                  <a:gd name="connsiteX2" fmla="*/ 75211 w 85715"/>
                  <a:gd name="connsiteY2" fmla="*/ 20461 h 82050"/>
                  <a:gd name="connsiteX3" fmla="*/ 85715 w 85715"/>
                  <a:gd name="connsiteY3" fmla="*/ 37904 h 82050"/>
                  <a:gd name="connsiteX4" fmla="*/ 85715 w 85715"/>
                  <a:gd name="connsiteY4" fmla="*/ 37904 h 82050"/>
                  <a:gd name="connsiteX5" fmla="*/ 85714 w 85715"/>
                  <a:gd name="connsiteY5" fmla="*/ 37904 h 82050"/>
                  <a:gd name="connsiteX6" fmla="*/ 85715 w 85715"/>
                  <a:gd name="connsiteY6" fmla="*/ 37904 h 82050"/>
                  <a:gd name="connsiteX7" fmla="*/ 79445 w 85715"/>
                  <a:gd name="connsiteY7" fmla="*/ 53747 h 82050"/>
                  <a:gd name="connsiteX8" fmla="*/ 36752 w 85715"/>
                  <a:gd name="connsiteY8" fmla="*/ 81746 h 82050"/>
                  <a:gd name="connsiteX9" fmla="*/ 313 w 85715"/>
                  <a:gd name="connsiteY9" fmla="*/ 45333 h 82050"/>
                  <a:gd name="connsiteX10" fmla="*/ 5654 w 85715"/>
                  <a:gd name="connsiteY10" fmla="*/ 18815 h 8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15" h="82050">
                    <a:moveTo>
                      <a:pt x="5654" y="18815"/>
                    </a:moveTo>
                    <a:cubicBezTo>
                      <a:pt x="10116" y="11304"/>
                      <a:pt x="17016" y="5445"/>
                      <a:pt x="25627" y="2210"/>
                    </a:cubicBezTo>
                    <a:cubicBezTo>
                      <a:pt x="44192" y="-4185"/>
                      <a:pt x="65341" y="3727"/>
                      <a:pt x="75211" y="20461"/>
                    </a:cubicBezTo>
                    <a:cubicBezTo>
                      <a:pt x="79584" y="26773"/>
                      <a:pt x="81976" y="32301"/>
                      <a:pt x="85715" y="37904"/>
                    </a:cubicBezTo>
                    <a:lnTo>
                      <a:pt x="85715" y="37904"/>
                    </a:lnTo>
                    <a:lnTo>
                      <a:pt x="85714" y="37904"/>
                    </a:lnTo>
                    <a:lnTo>
                      <a:pt x="85715" y="37904"/>
                    </a:lnTo>
                    <a:lnTo>
                      <a:pt x="79445" y="53747"/>
                    </a:lnTo>
                    <a:cubicBezTo>
                      <a:pt x="73026" y="72280"/>
                      <a:pt x="55509" y="84130"/>
                      <a:pt x="36752" y="81746"/>
                    </a:cubicBezTo>
                    <a:cubicBezTo>
                      <a:pt x="17362" y="78652"/>
                      <a:pt x="1964" y="64312"/>
                      <a:pt x="313" y="45333"/>
                    </a:cubicBezTo>
                    <a:cubicBezTo>
                      <a:pt x="-830" y="35490"/>
                      <a:pt x="1193" y="26326"/>
                      <a:pt x="5654" y="18815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942CE74-6FFC-4A1C-A118-380F6BFA7E69}"/>
              </a:ext>
            </a:extLst>
          </p:cNvPr>
          <p:cNvSpPr/>
          <p:nvPr userDrawn="1"/>
        </p:nvSpPr>
        <p:spPr>
          <a:xfrm rot="9577772">
            <a:off x="-61244" y="144794"/>
            <a:ext cx="2153337" cy="760832"/>
          </a:xfrm>
          <a:custGeom>
            <a:avLst/>
            <a:gdLst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45541 w 1548419"/>
              <a:gd name="connsiteY10" fmla="*/ 40230 h 937540"/>
              <a:gd name="connsiteX11" fmla="*/ 634346 w 1548419"/>
              <a:gd name="connsiteY11" fmla="*/ 31128 h 937540"/>
              <a:gd name="connsiteX12" fmla="*/ 643028 w 1548419"/>
              <a:gd name="connsiteY12" fmla="*/ 69381 h 937540"/>
              <a:gd name="connsiteX13" fmla="*/ 663481 w 1548419"/>
              <a:gd name="connsiteY13" fmla="*/ 212164 h 937540"/>
              <a:gd name="connsiteX14" fmla="*/ 604472 w 1548419"/>
              <a:gd name="connsiteY14" fmla="*/ 364728 h 937540"/>
              <a:gd name="connsiteX15" fmla="*/ 607501 w 1548419"/>
              <a:gd name="connsiteY15" fmla="*/ 370967 h 937540"/>
              <a:gd name="connsiteX16" fmla="*/ 768848 w 1548419"/>
              <a:gd name="connsiteY16" fmla="*/ 344117 h 937540"/>
              <a:gd name="connsiteX17" fmla="*/ 1074487 w 1548419"/>
              <a:gd name="connsiteY17" fmla="*/ 232818 h 937540"/>
              <a:gd name="connsiteX18" fmla="*/ 1483829 w 1548419"/>
              <a:gd name="connsiteY18" fmla="*/ 100258 h 937540"/>
              <a:gd name="connsiteX19" fmla="*/ 1548419 w 1548419"/>
              <a:gd name="connsiteY19" fmla="*/ 90619 h 937540"/>
              <a:gd name="connsiteX20" fmla="*/ 1548419 w 1548419"/>
              <a:gd name="connsiteY20" fmla="*/ 104619 h 937540"/>
              <a:gd name="connsiteX21" fmla="*/ 1424254 w 1548419"/>
              <a:gd name="connsiteY21" fmla="*/ 140817 h 937540"/>
              <a:gd name="connsiteX22" fmla="*/ 1338064 w 1548419"/>
              <a:gd name="connsiteY22" fmla="*/ 235894 h 937540"/>
              <a:gd name="connsiteX23" fmla="*/ 1329163 w 1548419"/>
              <a:gd name="connsiteY23" fmla="*/ 311626 h 937540"/>
              <a:gd name="connsiteX24" fmla="*/ 1400119 w 1548419"/>
              <a:gd name="connsiteY24" fmla="*/ 333754 h 937540"/>
              <a:gd name="connsiteX25" fmla="*/ 1424008 w 1548419"/>
              <a:gd name="connsiteY25" fmla="*/ 377568 h 937540"/>
              <a:gd name="connsiteX26" fmla="*/ 1381302 w 1548419"/>
              <a:gd name="connsiteY26" fmla="*/ 466950 h 937540"/>
              <a:gd name="connsiteX27" fmla="*/ 1285766 w 1548419"/>
              <a:gd name="connsiteY27" fmla="*/ 450211 h 937540"/>
              <a:gd name="connsiteX28" fmla="*/ 1273550 w 1548419"/>
              <a:gd name="connsiteY28" fmla="*/ 353752 h 937540"/>
              <a:gd name="connsiteX29" fmla="*/ 1311942 w 1548419"/>
              <a:gd name="connsiteY29" fmla="*/ 318096 h 937540"/>
              <a:gd name="connsiteX30" fmla="*/ 1322248 w 1548419"/>
              <a:gd name="connsiteY30" fmla="*/ 302476 h 937540"/>
              <a:gd name="connsiteX31" fmla="*/ 1338564 w 1548419"/>
              <a:gd name="connsiteY31" fmla="*/ 177911 h 937540"/>
              <a:gd name="connsiteX32" fmla="*/ 1239211 w 1548419"/>
              <a:gd name="connsiteY32" fmla="*/ 242581 h 937540"/>
              <a:gd name="connsiteX33" fmla="*/ 1226513 w 1548419"/>
              <a:gd name="connsiteY33" fmla="*/ 252673 h 937540"/>
              <a:gd name="connsiteX34" fmla="*/ 1160241 w 1548419"/>
              <a:gd name="connsiteY34" fmla="*/ 365713 h 937540"/>
              <a:gd name="connsiteX35" fmla="*/ 1176371 w 1548419"/>
              <a:gd name="connsiteY35" fmla="*/ 537937 h 937540"/>
              <a:gd name="connsiteX36" fmla="*/ 1250305 w 1548419"/>
              <a:gd name="connsiteY36" fmla="*/ 530549 h 937540"/>
              <a:gd name="connsiteX37" fmla="*/ 1343216 w 1548419"/>
              <a:gd name="connsiteY37" fmla="*/ 717128 h 937540"/>
              <a:gd name="connsiteX38" fmla="*/ 1223836 w 1548419"/>
              <a:gd name="connsiteY38" fmla="*/ 777995 h 937540"/>
              <a:gd name="connsiteX39" fmla="*/ 1117363 w 1548419"/>
              <a:gd name="connsiteY39" fmla="*/ 690500 h 937540"/>
              <a:gd name="connsiteX40" fmla="*/ 1157138 w 1548419"/>
              <a:gd name="connsiteY40" fmla="*/ 556438 h 937540"/>
              <a:gd name="connsiteX41" fmla="*/ 1166057 w 1548419"/>
              <a:gd name="connsiteY41" fmla="*/ 529273 h 937540"/>
              <a:gd name="connsiteX42" fmla="*/ 1142047 w 1548419"/>
              <a:gd name="connsiteY42" fmla="*/ 365384 h 937540"/>
              <a:gd name="connsiteX43" fmla="*/ 1145322 w 1548419"/>
              <a:gd name="connsiteY43" fmla="*/ 330488 h 937540"/>
              <a:gd name="connsiteX44" fmla="*/ 956098 w 1548419"/>
              <a:gd name="connsiteY44" fmla="*/ 740288 h 937540"/>
              <a:gd name="connsiteX45" fmla="*/ 1046696 w 1548419"/>
              <a:gd name="connsiteY45" fmla="*/ 834327 h 937540"/>
              <a:gd name="connsiteX46" fmla="*/ 957368 w 1548419"/>
              <a:gd name="connsiteY46" fmla="*/ 937324 h 937540"/>
              <a:gd name="connsiteX47" fmla="*/ 851193 w 1548419"/>
              <a:gd name="connsiteY47" fmla="*/ 844450 h 937540"/>
              <a:gd name="connsiteX48" fmla="*/ 923447 w 1548419"/>
              <a:gd name="connsiteY48" fmla="*/ 745231 h 937540"/>
              <a:gd name="connsiteX49" fmla="*/ 935585 w 1548419"/>
              <a:gd name="connsiteY49" fmla="*/ 733085 h 937540"/>
              <a:gd name="connsiteX50" fmla="*/ 995540 w 1548419"/>
              <a:gd name="connsiteY50" fmla="*/ 514468 h 937540"/>
              <a:gd name="connsiteX51" fmla="*/ 900073 w 1548419"/>
              <a:gd name="connsiteY51" fmla="*/ 582052 h 937540"/>
              <a:gd name="connsiteX52" fmla="*/ 851203 w 1548419"/>
              <a:gd name="connsiteY52" fmla="*/ 673117 h 937540"/>
              <a:gd name="connsiteX53" fmla="*/ 774900 w 1548419"/>
              <a:gd name="connsiteY53" fmla="*/ 637879 h 937540"/>
              <a:gd name="connsiteX54" fmla="*/ 794445 w 1548419"/>
              <a:gd name="connsiteY54" fmla="*/ 552615 h 937540"/>
              <a:gd name="connsiteX55" fmla="*/ 895848 w 1548419"/>
              <a:gd name="connsiteY55" fmla="*/ 573050 h 937540"/>
              <a:gd name="connsiteX56" fmla="*/ 1063972 w 1548419"/>
              <a:gd name="connsiteY56" fmla="*/ 386708 h 937540"/>
              <a:gd name="connsiteX57" fmla="*/ 994752 w 1548419"/>
              <a:gd name="connsiteY57" fmla="*/ 406498 h 937540"/>
              <a:gd name="connsiteX58" fmla="*/ 994752 w 1548419"/>
              <a:gd name="connsiteY58" fmla="*/ 406498 h 937540"/>
              <a:gd name="connsiteX59" fmla="*/ 1033508 w 1548419"/>
              <a:gd name="connsiteY59" fmla="*/ 391773 h 937540"/>
              <a:gd name="connsiteX60" fmla="*/ 1069459 w 1548419"/>
              <a:gd name="connsiteY60" fmla="*/ 372846 h 937540"/>
              <a:gd name="connsiteX61" fmla="*/ 1133059 w 1548419"/>
              <a:gd name="connsiteY61" fmla="*/ 308226 h 937540"/>
              <a:gd name="connsiteX62" fmla="*/ 1245472 w 1548419"/>
              <a:gd name="connsiteY62" fmla="*/ 202455 h 937540"/>
              <a:gd name="connsiteX63" fmla="*/ 1145697 w 1548419"/>
              <a:gd name="connsiteY63" fmla="*/ 238096 h 937540"/>
              <a:gd name="connsiteX64" fmla="*/ 868188 w 1548419"/>
              <a:gd name="connsiteY64" fmla="*/ 340829 h 937540"/>
              <a:gd name="connsiteX65" fmla="*/ 517691 w 1548419"/>
              <a:gd name="connsiteY65" fmla="*/ 384898 h 937540"/>
              <a:gd name="connsiteX66" fmla="*/ 79498 w 1548419"/>
              <a:gd name="connsiteY66" fmla="*/ 196806 h 937540"/>
              <a:gd name="connsiteX67" fmla="*/ 20671 w 1548419"/>
              <a:gd name="connsiteY67" fmla="*/ 138248 h 937540"/>
              <a:gd name="connsiteX68" fmla="*/ 0 w 1548419"/>
              <a:gd name="connsiteY68" fmla="*/ 109452 h 937540"/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34346 w 1548419"/>
              <a:gd name="connsiteY10" fmla="*/ 31128 h 937540"/>
              <a:gd name="connsiteX11" fmla="*/ 643028 w 1548419"/>
              <a:gd name="connsiteY11" fmla="*/ 69381 h 937540"/>
              <a:gd name="connsiteX12" fmla="*/ 663481 w 1548419"/>
              <a:gd name="connsiteY12" fmla="*/ 212164 h 937540"/>
              <a:gd name="connsiteX13" fmla="*/ 604472 w 1548419"/>
              <a:gd name="connsiteY13" fmla="*/ 364728 h 937540"/>
              <a:gd name="connsiteX14" fmla="*/ 607501 w 1548419"/>
              <a:gd name="connsiteY14" fmla="*/ 370967 h 937540"/>
              <a:gd name="connsiteX15" fmla="*/ 768848 w 1548419"/>
              <a:gd name="connsiteY15" fmla="*/ 344117 h 937540"/>
              <a:gd name="connsiteX16" fmla="*/ 1074487 w 1548419"/>
              <a:gd name="connsiteY16" fmla="*/ 232818 h 937540"/>
              <a:gd name="connsiteX17" fmla="*/ 1483829 w 1548419"/>
              <a:gd name="connsiteY17" fmla="*/ 100258 h 937540"/>
              <a:gd name="connsiteX18" fmla="*/ 1548419 w 1548419"/>
              <a:gd name="connsiteY18" fmla="*/ 90619 h 937540"/>
              <a:gd name="connsiteX19" fmla="*/ 1548419 w 1548419"/>
              <a:gd name="connsiteY19" fmla="*/ 104619 h 937540"/>
              <a:gd name="connsiteX20" fmla="*/ 1424254 w 1548419"/>
              <a:gd name="connsiteY20" fmla="*/ 140817 h 937540"/>
              <a:gd name="connsiteX21" fmla="*/ 1338064 w 1548419"/>
              <a:gd name="connsiteY21" fmla="*/ 235894 h 937540"/>
              <a:gd name="connsiteX22" fmla="*/ 1329163 w 1548419"/>
              <a:gd name="connsiteY22" fmla="*/ 311626 h 937540"/>
              <a:gd name="connsiteX23" fmla="*/ 1400119 w 1548419"/>
              <a:gd name="connsiteY23" fmla="*/ 333754 h 937540"/>
              <a:gd name="connsiteX24" fmla="*/ 1424008 w 1548419"/>
              <a:gd name="connsiteY24" fmla="*/ 377568 h 937540"/>
              <a:gd name="connsiteX25" fmla="*/ 1381302 w 1548419"/>
              <a:gd name="connsiteY25" fmla="*/ 466950 h 937540"/>
              <a:gd name="connsiteX26" fmla="*/ 1285766 w 1548419"/>
              <a:gd name="connsiteY26" fmla="*/ 450211 h 937540"/>
              <a:gd name="connsiteX27" fmla="*/ 1273550 w 1548419"/>
              <a:gd name="connsiteY27" fmla="*/ 353752 h 937540"/>
              <a:gd name="connsiteX28" fmla="*/ 1311942 w 1548419"/>
              <a:gd name="connsiteY28" fmla="*/ 318096 h 937540"/>
              <a:gd name="connsiteX29" fmla="*/ 1322248 w 1548419"/>
              <a:gd name="connsiteY29" fmla="*/ 302476 h 937540"/>
              <a:gd name="connsiteX30" fmla="*/ 1338564 w 1548419"/>
              <a:gd name="connsiteY30" fmla="*/ 177911 h 937540"/>
              <a:gd name="connsiteX31" fmla="*/ 1239211 w 1548419"/>
              <a:gd name="connsiteY31" fmla="*/ 242581 h 937540"/>
              <a:gd name="connsiteX32" fmla="*/ 1226513 w 1548419"/>
              <a:gd name="connsiteY32" fmla="*/ 252673 h 937540"/>
              <a:gd name="connsiteX33" fmla="*/ 1160241 w 1548419"/>
              <a:gd name="connsiteY33" fmla="*/ 365713 h 937540"/>
              <a:gd name="connsiteX34" fmla="*/ 1176371 w 1548419"/>
              <a:gd name="connsiteY34" fmla="*/ 537937 h 937540"/>
              <a:gd name="connsiteX35" fmla="*/ 1250305 w 1548419"/>
              <a:gd name="connsiteY35" fmla="*/ 530549 h 937540"/>
              <a:gd name="connsiteX36" fmla="*/ 1343216 w 1548419"/>
              <a:gd name="connsiteY36" fmla="*/ 717128 h 937540"/>
              <a:gd name="connsiteX37" fmla="*/ 1223836 w 1548419"/>
              <a:gd name="connsiteY37" fmla="*/ 777995 h 937540"/>
              <a:gd name="connsiteX38" fmla="*/ 1117363 w 1548419"/>
              <a:gd name="connsiteY38" fmla="*/ 690500 h 937540"/>
              <a:gd name="connsiteX39" fmla="*/ 1157138 w 1548419"/>
              <a:gd name="connsiteY39" fmla="*/ 556438 h 937540"/>
              <a:gd name="connsiteX40" fmla="*/ 1166057 w 1548419"/>
              <a:gd name="connsiteY40" fmla="*/ 529273 h 937540"/>
              <a:gd name="connsiteX41" fmla="*/ 1142047 w 1548419"/>
              <a:gd name="connsiteY41" fmla="*/ 365384 h 937540"/>
              <a:gd name="connsiteX42" fmla="*/ 1145322 w 1548419"/>
              <a:gd name="connsiteY42" fmla="*/ 330488 h 937540"/>
              <a:gd name="connsiteX43" fmla="*/ 956098 w 1548419"/>
              <a:gd name="connsiteY43" fmla="*/ 740288 h 937540"/>
              <a:gd name="connsiteX44" fmla="*/ 1046696 w 1548419"/>
              <a:gd name="connsiteY44" fmla="*/ 834327 h 937540"/>
              <a:gd name="connsiteX45" fmla="*/ 957368 w 1548419"/>
              <a:gd name="connsiteY45" fmla="*/ 937324 h 937540"/>
              <a:gd name="connsiteX46" fmla="*/ 851193 w 1548419"/>
              <a:gd name="connsiteY46" fmla="*/ 844450 h 937540"/>
              <a:gd name="connsiteX47" fmla="*/ 923447 w 1548419"/>
              <a:gd name="connsiteY47" fmla="*/ 745231 h 937540"/>
              <a:gd name="connsiteX48" fmla="*/ 935585 w 1548419"/>
              <a:gd name="connsiteY48" fmla="*/ 733085 h 937540"/>
              <a:gd name="connsiteX49" fmla="*/ 995540 w 1548419"/>
              <a:gd name="connsiteY49" fmla="*/ 514468 h 937540"/>
              <a:gd name="connsiteX50" fmla="*/ 900073 w 1548419"/>
              <a:gd name="connsiteY50" fmla="*/ 582052 h 937540"/>
              <a:gd name="connsiteX51" fmla="*/ 851203 w 1548419"/>
              <a:gd name="connsiteY51" fmla="*/ 673117 h 937540"/>
              <a:gd name="connsiteX52" fmla="*/ 774900 w 1548419"/>
              <a:gd name="connsiteY52" fmla="*/ 637879 h 937540"/>
              <a:gd name="connsiteX53" fmla="*/ 794445 w 1548419"/>
              <a:gd name="connsiteY53" fmla="*/ 552615 h 937540"/>
              <a:gd name="connsiteX54" fmla="*/ 895848 w 1548419"/>
              <a:gd name="connsiteY54" fmla="*/ 573050 h 937540"/>
              <a:gd name="connsiteX55" fmla="*/ 1063972 w 1548419"/>
              <a:gd name="connsiteY55" fmla="*/ 386708 h 937540"/>
              <a:gd name="connsiteX56" fmla="*/ 994752 w 1548419"/>
              <a:gd name="connsiteY56" fmla="*/ 406498 h 937540"/>
              <a:gd name="connsiteX57" fmla="*/ 994752 w 1548419"/>
              <a:gd name="connsiteY57" fmla="*/ 406498 h 937540"/>
              <a:gd name="connsiteX58" fmla="*/ 1033508 w 1548419"/>
              <a:gd name="connsiteY58" fmla="*/ 391773 h 937540"/>
              <a:gd name="connsiteX59" fmla="*/ 1069459 w 1548419"/>
              <a:gd name="connsiteY59" fmla="*/ 372846 h 937540"/>
              <a:gd name="connsiteX60" fmla="*/ 1133059 w 1548419"/>
              <a:gd name="connsiteY60" fmla="*/ 308226 h 937540"/>
              <a:gd name="connsiteX61" fmla="*/ 1245472 w 1548419"/>
              <a:gd name="connsiteY61" fmla="*/ 202455 h 937540"/>
              <a:gd name="connsiteX62" fmla="*/ 1145697 w 1548419"/>
              <a:gd name="connsiteY62" fmla="*/ 238096 h 937540"/>
              <a:gd name="connsiteX63" fmla="*/ 868188 w 1548419"/>
              <a:gd name="connsiteY63" fmla="*/ 340829 h 937540"/>
              <a:gd name="connsiteX64" fmla="*/ 517691 w 1548419"/>
              <a:gd name="connsiteY64" fmla="*/ 384898 h 937540"/>
              <a:gd name="connsiteX65" fmla="*/ 79498 w 1548419"/>
              <a:gd name="connsiteY65" fmla="*/ 196806 h 937540"/>
              <a:gd name="connsiteX66" fmla="*/ 20671 w 1548419"/>
              <a:gd name="connsiteY66" fmla="*/ 138248 h 937540"/>
              <a:gd name="connsiteX67" fmla="*/ 0 w 1548419"/>
              <a:gd name="connsiteY67" fmla="*/ 109452 h 937540"/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43028 w 1548419"/>
              <a:gd name="connsiteY10" fmla="*/ 69381 h 937540"/>
              <a:gd name="connsiteX11" fmla="*/ 663481 w 1548419"/>
              <a:gd name="connsiteY11" fmla="*/ 212164 h 937540"/>
              <a:gd name="connsiteX12" fmla="*/ 604472 w 1548419"/>
              <a:gd name="connsiteY12" fmla="*/ 364728 h 937540"/>
              <a:gd name="connsiteX13" fmla="*/ 607501 w 1548419"/>
              <a:gd name="connsiteY13" fmla="*/ 370967 h 937540"/>
              <a:gd name="connsiteX14" fmla="*/ 768848 w 1548419"/>
              <a:gd name="connsiteY14" fmla="*/ 344117 h 937540"/>
              <a:gd name="connsiteX15" fmla="*/ 1074487 w 1548419"/>
              <a:gd name="connsiteY15" fmla="*/ 232818 h 937540"/>
              <a:gd name="connsiteX16" fmla="*/ 1483829 w 1548419"/>
              <a:gd name="connsiteY16" fmla="*/ 100258 h 937540"/>
              <a:gd name="connsiteX17" fmla="*/ 1548419 w 1548419"/>
              <a:gd name="connsiteY17" fmla="*/ 90619 h 937540"/>
              <a:gd name="connsiteX18" fmla="*/ 1548419 w 1548419"/>
              <a:gd name="connsiteY18" fmla="*/ 104619 h 937540"/>
              <a:gd name="connsiteX19" fmla="*/ 1424254 w 1548419"/>
              <a:gd name="connsiteY19" fmla="*/ 140817 h 937540"/>
              <a:gd name="connsiteX20" fmla="*/ 1338064 w 1548419"/>
              <a:gd name="connsiteY20" fmla="*/ 235894 h 937540"/>
              <a:gd name="connsiteX21" fmla="*/ 1329163 w 1548419"/>
              <a:gd name="connsiteY21" fmla="*/ 311626 h 937540"/>
              <a:gd name="connsiteX22" fmla="*/ 1400119 w 1548419"/>
              <a:gd name="connsiteY22" fmla="*/ 333754 h 937540"/>
              <a:gd name="connsiteX23" fmla="*/ 1424008 w 1548419"/>
              <a:gd name="connsiteY23" fmla="*/ 377568 h 937540"/>
              <a:gd name="connsiteX24" fmla="*/ 1381302 w 1548419"/>
              <a:gd name="connsiteY24" fmla="*/ 466950 h 937540"/>
              <a:gd name="connsiteX25" fmla="*/ 1285766 w 1548419"/>
              <a:gd name="connsiteY25" fmla="*/ 450211 h 937540"/>
              <a:gd name="connsiteX26" fmla="*/ 1273550 w 1548419"/>
              <a:gd name="connsiteY26" fmla="*/ 353752 h 937540"/>
              <a:gd name="connsiteX27" fmla="*/ 1311942 w 1548419"/>
              <a:gd name="connsiteY27" fmla="*/ 318096 h 937540"/>
              <a:gd name="connsiteX28" fmla="*/ 1322248 w 1548419"/>
              <a:gd name="connsiteY28" fmla="*/ 302476 h 937540"/>
              <a:gd name="connsiteX29" fmla="*/ 1338564 w 1548419"/>
              <a:gd name="connsiteY29" fmla="*/ 177911 h 937540"/>
              <a:gd name="connsiteX30" fmla="*/ 1239211 w 1548419"/>
              <a:gd name="connsiteY30" fmla="*/ 242581 h 937540"/>
              <a:gd name="connsiteX31" fmla="*/ 1226513 w 1548419"/>
              <a:gd name="connsiteY31" fmla="*/ 252673 h 937540"/>
              <a:gd name="connsiteX32" fmla="*/ 1160241 w 1548419"/>
              <a:gd name="connsiteY32" fmla="*/ 365713 h 937540"/>
              <a:gd name="connsiteX33" fmla="*/ 1176371 w 1548419"/>
              <a:gd name="connsiteY33" fmla="*/ 537937 h 937540"/>
              <a:gd name="connsiteX34" fmla="*/ 1250305 w 1548419"/>
              <a:gd name="connsiteY34" fmla="*/ 530549 h 937540"/>
              <a:gd name="connsiteX35" fmla="*/ 1343216 w 1548419"/>
              <a:gd name="connsiteY35" fmla="*/ 717128 h 937540"/>
              <a:gd name="connsiteX36" fmla="*/ 1223836 w 1548419"/>
              <a:gd name="connsiteY36" fmla="*/ 777995 h 937540"/>
              <a:gd name="connsiteX37" fmla="*/ 1117363 w 1548419"/>
              <a:gd name="connsiteY37" fmla="*/ 690500 h 937540"/>
              <a:gd name="connsiteX38" fmla="*/ 1157138 w 1548419"/>
              <a:gd name="connsiteY38" fmla="*/ 556438 h 937540"/>
              <a:gd name="connsiteX39" fmla="*/ 1166057 w 1548419"/>
              <a:gd name="connsiteY39" fmla="*/ 529273 h 937540"/>
              <a:gd name="connsiteX40" fmla="*/ 1142047 w 1548419"/>
              <a:gd name="connsiteY40" fmla="*/ 365384 h 937540"/>
              <a:gd name="connsiteX41" fmla="*/ 1145322 w 1548419"/>
              <a:gd name="connsiteY41" fmla="*/ 330488 h 937540"/>
              <a:gd name="connsiteX42" fmla="*/ 956098 w 1548419"/>
              <a:gd name="connsiteY42" fmla="*/ 740288 h 937540"/>
              <a:gd name="connsiteX43" fmla="*/ 1046696 w 1548419"/>
              <a:gd name="connsiteY43" fmla="*/ 834327 h 937540"/>
              <a:gd name="connsiteX44" fmla="*/ 957368 w 1548419"/>
              <a:gd name="connsiteY44" fmla="*/ 937324 h 937540"/>
              <a:gd name="connsiteX45" fmla="*/ 851193 w 1548419"/>
              <a:gd name="connsiteY45" fmla="*/ 844450 h 937540"/>
              <a:gd name="connsiteX46" fmla="*/ 923447 w 1548419"/>
              <a:gd name="connsiteY46" fmla="*/ 745231 h 937540"/>
              <a:gd name="connsiteX47" fmla="*/ 935585 w 1548419"/>
              <a:gd name="connsiteY47" fmla="*/ 733085 h 937540"/>
              <a:gd name="connsiteX48" fmla="*/ 995540 w 1548419"/>
              <a:gd name="connsiteY48" fmla="*/ 514468 h 937540"/>
              <a:gd name="connsiteX49" fmla="*/ 900073 w 1548419"/>
              <a:gd name="connsiteY49" fmla="*/ 582052 h 937540"/>
              <a:gd name="connsiteX50" fmla="*/ 851203 w 1548419"/>
              <a:gd name="connsiteY50" fmla="*/ 673117 h 937540"/>
              <a:gd name="connsiteX51" fmla="*/ 774900 w 1548419"/>
              <a:gd name="connsiteY51" fmla="*/ 637879 h 937540"/>
              <a:gd name="connsiteX52" fmla="*/ 794445 w 1548419"/>
              <a:gd name="connsiteY52" fmla="*/ 552615 h 937540"/>
              <a:gd name="connsiteX53" fmla="*/ 895848 w 1548419"/>
              <a:gd name="connsiteY53" fmla="*/ 573050 h 937540"/>
              <a:gd name="connsiteX54" fmla="*/ 1063972 w 1548419"/>
              <a:gd name="connsiteY54" fmla="*/ 386708 h 937540"/>
              <a:gd name="connsiteX55" fmla="*/ 994752 w 1548419"/>
              <a:gd name="connsiteY55" fmla="*/ 406498 h 937540"/>
              <a:gd name="connsiteX56" fmla="*/ 994752 w 1548419"/>
              <a:gd name="connsiteY56" fmla="*/ 406498 h 937540"/>
              <a:gd name="connsiteX57" fmla="*/ 1033508 w 1548419"/>
              <a:gd name="connsiteY57" fmla="*/ 391773 h 937540"/>
              <a:gd name="connsiteX58" fmla="*/ 1069459 w 1548419"/>
              <a:gd name="connsiteY58" fmla="*/ 372846 h 937540"/>
              <a:gd name="connsiteX59" fmla="*/ 1133059 w 1548419"/>
              <a:gd name="connsiteY59" fmla="*/ 308226 h 937540"/>
              <a:gd name="connsiteX60" fmla="*/ 1245472 w 1548419"/>
              <a:gd name="connsiteY60" fmla="*/ 202455 h 937540"/>
              <a:gd name="connsiteX61" fmla="*/ 1145697 w 1548419"/>
              <a:gd name="connsiteY61" fmla="*/ 238096 h 937540"/>
              <a:gd name="connsiteX62" fmla="*/ 868188 w 1548419"/>
              <a:gd name="connsiteY62" fmla="*/ 340829 h 937540"/>
              <a:gd name="connsiteX63" fmla="*/ 517691 w 1548419"/>
              <a:gd name="connsiteY63" fmla="*/ 384898 h 937540"/>
              <a:gd name="connsiteX64" fmla="*/ 79498 w 1548419"/>
              <a:gd name="connsiteY64" fmla="*/ 196806 h 937540"/>
              <a:gd name="connsiteX65" fmla="*/ 20671 w 1548419"/>
              <a:gd name="connsiteY65" fmla="*/ 138248 h 937540"/>
              <a:gd name="connsiteX66" fmla="*/ 0 w 1548419"/>
              <a:gd name="connsiteY66" fmla="*/ 109452 h 937540"/>
              <a:gd name="connsiteX0" fmla="*/ 0 w 2640188"/>
              <a:gd name="connsiteY0" fmla="*/ 109452 h 937540"/>
              <a:gd name="connsiteX1" fmla="*/ 586616 w 2640188"/>
              <a:gd name="connsiteY1" fmla="*/ 370488 h 937540"/>
              <a:gd name="connsiteX2" fmla="*/ 593986 w 2640188"/>
              <a:gd name="connsiteY2" fmla="*/ 200235 h 937540"/>
              <a:gd name="connsiteX3" fmla="*/ 591296 w 2640188"/>
              <a:gd name="connsiteY3" fmla="*/ 200087 h 937540"/>
              <a:gd name="connsiteX4" fmla="*/ 575087 w 2640188"/>
              <a:gd name="connsiteY4" fmla="*/ 310492 h 937540"/>
              <a:gd name="connsiteX5" fmla="*/ 571548 w 2640188"/>
              <a:gd name="connsiteY5" fmla="*/ 337953 h 937540"/>
              <a:gd name="connsiteX6" fmla="*/ 547231 w 2640188"/>
              <a:gd name="connsiteY6" fmla="*/ 350777 h 937540"/>
              <a:gd name="connsiteX7" fmla="*/ 512571 w 2640188"/>
              <a:gd name="connsiteY7" fmla="*/ 282085 h 937540"/>
              <a:gd name="connsiteX8" fmla="*/ 602172 w 2640188"/>
              <a:gd name="connsiteY8" fmla="*/ 15187 h 937540"/>
              <a:gd name="connsiteX9" fmla="*/ 609519 w 2640188"/>
              <a:gd name="connsiteY9" fmla="*/ 0 h 937540"/>
              <a:gd name="connsiteX10" fmla="*/ 643028 w 2640188"/>
              <a:gd name="connsiteY10" fmla="*/ 69381 h 937540"/>
              <a:gd name="connsiteX11" fmla="*/ 663481 w 2640188"/>
              <a:gd name="connsiteY11" fmla="*/ 212164 h 937540"/>
              <a:gd name="connsiteX12" fmla="*/ 604472 w 2640188"/>
              <a:gd name="connsiteY12" fmla="*/ 364728 h 937540"/>
              <a:gd name="connsiteX13" fmla="*/ 607501 w 2640188"/>
              <a:gd name="connsiteY13" fmla="*/ 370967 h 937540"/>
              <a:gd name="connsiteX14" fmla="*/ 768848 w 2640188"/>
              <a:gd name="connsiteY14" fmla="*/ 344117 h 937540"/>
              <a:gd name="connsiteX15" fmla="*/ 1074487 w 2640188"/>
              <a:gd name="connsiteY15" fmla="*/ 232818 h 937540"/>
              <a:gd name="connsiteX16" fmla="*/ 1483829 w 2640188"/>
              <a:gd name="connsiteY16" fmla="*/ 100258 h 937540"/>
              <a:gd name="connsiteX17" fmla="*/ 1548419 w 2640188"/>
              <a:gd name="connsiteY17" fmla="*/ 90619 h 937540"/>
              <a:gd name="connsiteX18" fmla="*/ 2640188 w 2640188"/>
              <a:gd name="connsiteY18" fmla="*/ 542843 h 937540"/>
              <a:gd name="connsiteX19" fmla="*/ 1424254 w 2640188"/>
              <a:gd name="connsiteY19" fmla="*/ 140817 h 937540"/>
              <a:gd name="connsiteX20" fmla="*/ 1338064 w 2640188"/>
              <a:gd name="connsiteY20" fmla="*/ 235894 h 937540"/>
              <a:gd name="connsiteX21" fmla="*/ 1329163 w 2640188"/>
              <a:gd name="connsiteY21" fmla="*/ 311626 h 937540"/>
              <a:gd name="connsiteX22" fmla="*/ 1400119 w 2640188"/>
              <a:gd name="connsiteY22" fmla="*/ 333754 h 937540"/>
              <a:gd name="connsiteX23" fmla="*/ 1424008 w 2640188"/>
              <a:gd name="connsiteY23" fmla="*/ 377568 h 937540"/>
              <a:gd name="connsiteX24" fmla="*/ 1381302 w 2640188"/>
              <a:gd name="connsiteY24" fmla="*/ 466950 h 937540"/>
              <a:gd name="connsiteX25" fmla="*/ 1285766 w 2640188"/>
              <a:gd name="connsiteY25" fmla="*/ 450211 h 937540"/>
              <a:gd name="connsiteX26" fmla="*/ 1273550 w 2640188"/>
              <a:gd name="connsiteY26" fmla="*/ 353752 h 937540"/>
              <a:gd name="connsiteX27" fmla="*/ 1311942 w 2640188"/>
              <a:gd name="connsiteY27" fmla="*/ 318096 h 937540"/>
              <a:gd name="connsiteX28" fmla="*/ 1322248 w 2640188"/>
              <a:gd name="connsiteY28" fmla="*/ 302476 h 937540"/>
              <a:gd name="connsiteX29" fmla="*/ 1338564 w 2640188"/>
              <a:gd name="connsiteY29" fmla="*/ 177911 h 937540"/>
              <a:gd name="connsiteX30" fmla="*/ 1239211 w 2640188"/>
              <a:gd name="connsiteY30" fmla="*/ 242581 h 937540"/>
              <a:gd name="connsiteX31" fmla="*/ 1226513 w 2640188"/>
              <a:gd name="connsiteY31" fmla="*/ 252673 h 937540"/>
              <a:gd name="connsiteX32" fmla="*/ 1160241 w 2640188"/>
              <a:gd name="connsiteY32" fmla="*/ 365713 h 937540"/>
              <a:gd name="connsiteX33" fmla="*/ 1176371 w 2640188"/>
              <a:gd name="connsiteY33" fmla="*/ 537937 h 937540"/>
              <a:gd name="connsiteX34" fmla="*/ 1250305 w 2640188"/>
              <a:gd name="connsiteY34" fmla="*/ 530549 h 937540"/>
              <a:gd name="connsiteX35" fmla="*/ 1343216 w 2640188"/>
              <a:gd name="connsiteY35" fmla="*/ 717128 h 937540"/>
              <a:gd name="connsiteX36" fmla="*/ 1223836 w 2640188"/>
              <a:gd name="connsiteY36" fmla="*/ 777995 h 937540"/>
              <a:gd name="connsiteX37" fmla="*/ 1117363 w 2640188"/>
              <a:gd name="connsiteY37" fmla="*/ 690500 h 937540"/>
              <a:gd name="connsiteX38" fmla="*/ 1157138 w 2640188"/>
              <a:gd name="connsiteY38" fmla="*/ 556438 h 937540"/>
              <a:gd name="connsiteX39" fmla="*/ 1166057 w 2640188"/>
              <a:gd name="connsiteY39" fmla="*/ 529273 h 937540"/>
              <a:gd name="connsiteX40" fmla="*/ 1142047 w 2640188"/>
              <a:gd name="connsiteY40" fmla="*/ 365384 h 937540"/>
              <a:gd name="connsiteX41" fmla="*/ 1145322 w 2640188"/>
              <a:gd name="connsiteY41" fmla="*/ 330488 h 937540"/>
              <a:gd name="connsiteX42" fmla="*/ 956098 w 2640188"/>
              <a:gd name="connsiteY42" fmla="*/ 740288 h 937540"/>
              <a:gd name="connsiteX43" fmla="*/ 1046696 w 2640188"/>
              <a:gd name="connsiteY43" fmla="*/ 834327 h 937540"/>
              <a:gd name="connsiteX44" fmla="*/ 957368 w 2640188"/>
              <a:gd name="connsiteY44" fmla="*/ 937324 h 937540"/>
              <a:gd name="connsiteX45" fmla="*/ 851193 w 2640188"/>
              <a:gd name="connsiteY45" fmla="*/ 844450 h 937540"/>
              <a:gd name="connsiteX46" fmla="*/ 923447 w 2640188"/>
              <a:gd name="connsiteY46" fmla="*/ 745231 h 937540"/>
              <a:gd name="connsiteX47" fmla="*/ 935585 w 2640188"/>
              <a:gd name="connsiteY47" fmla="*/ 733085 h 937540"/>
              <a:gd name="connsiteX48" fmla="*/ 995540 w 2640188"/>
              <a:gd name="connsiteY48" fmla="*/ 514468 h 937540"/>
              <a:gd name="connsiteX49" fmla="*/ 900073 w 2640188"/>
              <a:gd name="connsiteY49" fmla="*/ 582052 h 937540"/>
              <a:gd name="connsiteX50" fmla="*/ 851203 w 2640188"/>
              <a:gd name="connsiteY50" fmla="*/ 673117 h 937540"/>
              <a:gd name="connsiteX51" fmla="*/ 774900 w 2640188"/>
              <a:gd name="connsiteY51" fmla="*/ 637879 h 937540"/>
              <a:gd name="connsiteX52" fmla="*/ 794445 w 2640188"/>
              <a:gd name="connsiteY52" fmla="*/ 552615 h 937540"/>
              <a:gd name="connsiteX53" fmla="*/ 895848 w 2640188"/>
              <a:gd name="connsiteY53" fmla="*/ 573050 h 937540"/>
              <a:gd name="connsiteX54" fmla="*/ 1063972 w 2640188"/>
              <a:gd name="connsiteY54" fmla="*/ 386708 h 937540"/>
              <a:gd name="connsiteX55" fmla="*/ 994752 w 2640188"/>
              <a:gd name="connsiteY55" fmla="*/ 406498 h 937540"/>
              <a:gd name="connsiteX56" fmla="*/ 994752 w 2640188"/>
              <a:gd name="connsiteY56" fmla="*/ 406498 h 937540"/>
              <a:gd name="connsiteX57" fmla="*/ 1033508 w 2640188"/>
              <a:gd name="connsiteY57" fmla="*/ 391773 h 937540"/>
              <a:gd name="connsiteX58" fmla="*/ 1069459 w 2640188"/>
              <a:gd name="connsiteY58" fmla="*/ 372846 h 937540"/>
              <a:gd name="connsiteX59" fmla="*/ 1133059 w 2640188"/>
              <a:gd name="connsiteY59" fmla="*/ 308226 h 937540"/>
              <a:gd name="connsiteX60" fmla="*/ 1245472 w 2640188"/>
              <a:gd name="connsiteY60" fmla="*/ 202455 h 937540"/>
              <a:gd name="connsiteX61" fmla="*/ 1145697 w 2640188"/>
              <a:gd name="connsiteY61" fmla="*/ 238096 h 937540"/>
              <a:gd name="connsiteX62" fmla="*/ 868188 w 2640188"/>
              <a:gd name="connsiteY62" fmla="*/ 340829 h 937540"/>
              <a:gd name="connsiteX63" fmla="*/ 517691 w 2640188"/>
              <a:gd name="connsiteY63" fmla="*/ 384898 h 937540"/>
              <a:gd name="connsiteX64" fmla="*/ 79498 w 2640188"/>
              <a:gd name="connsiteY64" fmla="*/ 196806 h 937540"/>
              <a:gd name="connsiteX65" fmla="*/ 20671 w 2640188"/>
              <a:gd name="connsiteY65" fmla="*/ 138248 h 937540"/>
              <a:gd name="connsiteX66" fmla="*/ 0 w 2640188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3829 w 2643402"/>
              <a:gd name="connsiteY16" fmla="*/ 10025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24254 w 2643402"/>
              <a:gd name="connsiteY19" fmla="*/ 140817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3829 w 2643402"/>
              <a:gd name="connsiteY16" fmla="*/ 10025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653462" h="937540">
                <a:moveTo>
                  <a:pt x="0" y="109452"/>
                </a:moveTo>
                <a:cubicBezTo>
                  <a:pt x="157577" y="285432"/>
                  <a:pt x="353751" y="373154"/>
                  <a:pt x="586616" y="370488"/>
                </a:cubicBezTo>
                <a:cubicBezTo>
                  <a:pt x="589097" y="313289"/>
                  <a:pt x="592214" y="256800"/>
                  <a:pt x="593986" y="200235"/>
                </a:cubicBezTo>
                <a:cubicBezTo>
                  <a:pt x="592641" y="200162"/>
                  <a:pt x="592005" y="199452"/>
                  <a:pt x="591296" y="200087"/>
                </a:cubicBezTo>
                <a:lnTo>
                  <a:pt x="575087" y="310492"/>
                </a:lnTo>
                <a:cubicBezTo>
                  <a:pt x="573932" y="319198"/>
                  <a:pt x="573412" y="328612"/>
                  <a:pt x="571548" y="337953"/>
                </a:cubicBezTo>
                <a:cubicBezTo>
                  <a:pt x="569163" y="356709"/>
                  <a:pt x="563561" y="360447"/>
                  <a:pt x="547231" y="350777"/>
                </a:cubicBezTo>
                <a:cubicBezTo>
                  <a:pt x="521073" y="335842"/>
                  <a:pt x="510304" y="310965"/>
                  <a:pt x="512571" y="282085"/>
                </a:cubicBezTo>
                <a:cubicBezTo>
                  <a:pt x="521240" y="186104"/>
                  <a:pt x="549152" y="95905"/>
                  <a:pt x="602172" y="15187"/>
                </a:cubicBezTo>
                <a:lnTo>
                  <a:pt x="609519" y="0"/>
                </a:lnTo>
                <a:lnTo>
                  <a:pt x="643028" y="69381"/>
                </a:lnTo>
                <a:cubicBezTo>
                  <a:pt x="649845" y="116976"/>
                  <a:pt x="660062" y="164083"/>
                  <a:pt x="663481" y="212164"/>
                </a:cubicBezTo>
                <a:cubicBezTo>
                  <a:pt x="667014" y="270370"/>
                  <a:pt x="652576" y="324212"/>
                  <a:pt x="604472" y="364728"/>
                </a:cubicBezTo>
                <a:cubicBezTo>
                  <a:pt x="605033" y="366782"/>
                  <a:pt x="606939" y="368911"/>
                  <a:pt x="607501" y="370967"/>
                </a:cubicBezTo>
                <a:cubicBezTo>
                  <a:pt x="661258" y="362465"/>
                  <a:pt x="714942" y="355309"/>
                  <a:pt x="768848" y="344117"/>
                </a:cubicBezTo>
                <a:cubicBezTo>
                  <a:pt x="875952" y="322371"/>
                  <a:pt x="955707" y="262109"/>
                  <a:pt x="1074487" y="232818"/>
                </a:cubicBezTo>
                <a:cubicBezTo>
                  <a:pt x="1193267" y="203527"/>
                  <a:pt x="1349934" y="123880"/>
                  <a:pt x="1481528" y="168368"/>
                </a:cubicBezTo>
                <a:cubicBezTo>
                  <a:pt x="1871630" y="375352"/>
                  <a:pt x="2151069" y="455860"/>
                  <a:pt x="2653462" y="510784"/>
                </a:cubicBezTo>
                <a:lnTo>
                  <a:pt x="2640188" y="542843"/>
                </a:lnTo>
                <a:cubicBezTo>
                  <a:pt x="2194865" y="478267"/>
                  <a:pt x="2067997" y="502382"/>
                  <a:pt x="1458313" y="199439"/>
                </a:cubicBezTo>
                <a:cubicBezTo>
                  <a:pt x="1391710" y="186310"/>
                  <a:pt x="1344283" y="184298"/>
                  <a:pt x="1338064" y="235894"/>
                </a:cubicBezTo>
                <a:cubicBezTo>
                  <a:pt x="1334673" y="260665"/>
                  <a:pt x="1332628" y="285510"/>
                  <a:pt x="1329163" y="311626"/>
                </a:cubicBezTo>
                <a:cubicBezTo>
                  <a:pt x="1357631" y="309150"/>
                  <a:pt x="1382963" y="314595"/>
                  <a:pt x="1400119" y="333754"/>
                </a:cubicBezTo>
                <a:cubicBezTo>
                  <a:pt x="1410920" y="345817"/>
                  <a:pt x="1420154" y="361841"/>
                  <a:pt x="1424008" y="377568"/>
                </a:cubicBezTo>
                <a:cubicBezTo>
                  <a:pt x="1433548" y="412497"/>
                  <a:pt x="1413912" y="450536"/>
                  <a:pt x="1381302" y="466950"/>
                </a:cubicBezTo>
                <a:cubicBezTo>
                  <a:pt x="1351457" y="482166"/>
                  <a:pt x="1308714" y="474412"/>
                  <a:pt x="1285766" y="450211"/>
                </a:cubicBezTo>
                <a:cubicBezTo>
                  <a:pt x="1260276" y="423172"/>
                  <a:pt x="1253013" y="383648"/>
                  <a:pt x="1273550" y="353752"/>
                </a:cubicBezTo>
                <a:cubicBezTo>
                  <a:pt x="1283072" y="340112"/>
                  <a:pt x="1299805" y="330243"/>
                  <a:pt x="1311942" y="318096"/>
                </a:cubicBezTo>
                <a:cubicBezTo>
                  <a:pt x="1316910" y="313648"/>
                  <a:pt x="1321952" y="307855"/>
                  <a:pt x="1322248" y="302476"/>
                </a:cubicBezTo>
                <a:cubicBezTo>
                  <a:pt x="1328510" y="262349"/>
                  <a:pt x="1332790" y="221437"/>
                  <a:pt x="1338564" y="177911"/>
                </a:cubicBezTo>
                <a:cubicBezTo>
                  <a:pt x="1305659" y="199704"/>
                  <a:pt x="1272117" y="220787"/>
                  <a:pt x="1239211" y="242581"/>
                </a:cubicBezTo>
                <a:cubicBezTo>
                  <a:pt x="1235028" y="245048"/>
                  <a:pt x="1232041" y="250280"/>
                  <a:pt x="1226513" y="252673"/>
                </a:cubicBezTo>
                <a:cubicBezTo>
                  <a:pt x="1179373" y="275706"/>
                  <a:pt x="1162988" y="315948"/>
                  <a:pt x="1160241" y="365713"/>
                </a:cubicBezTo>
                <a:cubicBezTo>
                  <a:pt x="1156267" y="425528"/>
                  <a:pt x="1159801" y="483733"/>
                  <a:pt x="1176371" y="537937"/>
                </a:cubicBezTo>
                <a:cubicBezTo>
                  <a:pt x="1201513" y="534602"/>
                  <a:pt x="1226095" y="529213"/>
                  <a:pt x="1250305" y="530549"/>
                </a:cubicBezTo>
                <a:cubicBezTo>
                  <a:pt x="1337729" y="535373"/>
                  <a:pt x="1394297" y="647095"/>
                  <a:pt x="1343216" y="717128"/>
                </a:cubicBezTo>
                <a:cubicBezTo>
                  <a:pt x="1315509" y="754722"/>
                  <a:pt x="1276067" y="784924"/>
                  <a:pt x="1223836" y="777995"/>
                </a:cubicBezTo>
                <a:cubicBezTo>
                  <a:pt x="1170258" y="770992"/>
                  <a:pt x="1132738" y="741939"/>
                  <a:pt x="1117363" y="690500"/>
                </a:cubicBezTo>
                <a:cubicBezTo>
                  <a:pt x="1101989" y="639062"/>
                  <a:pt x="1116056" y="591945"/>
                  <a:pt x="1157138" y="556438"/>
                </a:cubicBezTo>
                <a:cubicBezTo>
                  <a:pt x="1166364" y="548178"/>
                  <a:pt x="1167444" y="540817"/>
                  <a:pt x="1166057" y="529273"/>
                </a:cubicBezTo>
                <a:cubicBezTo>
                  <a:pt x="1156921" y="474806"/>
                  <a:pt x="1149129" y="420412"/>
                  <a:pt x="1142047" y="365384"/>
                </a:cubicBezTo>
                <a:cubicBezTo>
                  <a:pt x="1140661" y="353840"/>
                  <a:pt x="1144018" y="341883"/>
                  <a:pt x="1145322" y="330488"/>
                </a:cubicBezTo>
                <a:cubicBezTo>
                  <a:pt x="1067404" y="373407"/>
                  <a:pt x="960342" y="602241"/>
                  <a:pt x="956098" y="740288"/>
                </a:cubicBezTo>
                <a:cubicBezTo>
                  <a:pt x="1013901" y="756294"/>
                  <a:pt x="1042006" y="784826"/>
                  <a:pt x="1046696" y="834327"/>
                </a:cubicBezTo>
                <a:cubicBezTo>
                  <a:pt x="1051383" y="883827"/>
                  <a:pt x="1008140" y="934055"/>
                  <a:pt x="957368" y="937324"/>
                </a:cubicBezTo>
                <a:cubicBezTo>
                  <a:pt x="901853" y="941007"/>
                  <a:pt x="852334" y="897128"/>
                  <a:pt x="851193" y="844450"/>
                </a:cubicBezTo>
                <a:cubicBezTo>
                  <a:pt x="850465" y="796518"/>
                  <a:pt x="877388" y="760903"/>
                  <a:pt x="923447" y="745231"/>
                </a:cubicBezTo>
                <a:cubicBezTo>
                  <a:pt x="928266" y="743475"/>
                  <a:pt x="934653" y="737756"/>
                  <a:pt x="935585" y="733085"/>
                </a:cubicBezTo>
                <a:cubicBezTo>
                  <a:pt x="943776" y="657989"/>
                  <a:pt x="965904" y="587033"/>
                  <a:pt x="995540" y="514468"/>
                </a:cubicBezTo>
                <a:lnTo>
                  <a:pt x="900073" y="582052"/>
                </a:lnTo>
                <a:cubicBezTo>
                  <a:pt x="904613" y="634242"/>
                  <a:pt x="890241" y="662455"/>
                  <a:pt x="851203" y="673117"/>
                </a:cubicBezTo>
                <a:cubicBezTo>
                  <a:pt x="821093" y="680899"/>
                  <a:pt x="787501" y="666230"/>
                  <a:pt x="774900" y="637879"/>
                </a:cubicBezTo>
                <a:cubicBezTo>
                  <a:pt x="760467" y="606053"/>
                  <a:pt x="769196" y="570109"/>
                  <a:pt x="794445" y="552615"/>
                </a:cubicBezTo>
                <a:cubicBezTo>
                  <a:pt x="826715" y="530112"/>
                  <a:pt x="860043" y="537347"/>
                  <a:pt x="895848" y="573050"/>
                </a:cubicBezTo>
                <a:cubicBezTo>
                  <a:pt x="978287" y="533753"/>
                  <a:pt x="1024063" y="462079"/>
                  <a:pt x="1063972" y="386708"/>
                </a:cubicBezTo>
                <a:lnTo>
                  <a:pt x="994752" y="406498"/>
                </a:lnTo>
                <a:lnTo>
                  <a:pt x="994752" y="406498"/>
                </a:lnTo>
                <a:lnTo>
                  <a:pt x="1033508" y="391773"/>
                </a:lnTo>
                <a:cubicBezTo>
                  <a:pt x="1046431" y="386752"/>
                  <a:pt x="1058889" y="381032"/>
                  <a:pt x="1069459" y="372846"/>
                </a:cubicBezTo>
                <a:cubicBezTo>
                  <a:pt x="1093363" y="355277"/>
                  <a:pt x="1110988" y="329268"/>
                  <a:pt x="1133059" y="308226"/>
                </a:cubicBezTo>
                <a:cubicBezTo>
                  <a:pt x="1170742" y="273205"/>
                  <a:pt x="1209696" y="239603"/>
                  <a:pt x="1245472" y="202455"/>
                </a:cubicBezTo>
                <a:lnTo>
                  <a:pt x="1145697" y="238096"/>
                </a:lnTo>
                <a:cubicBezTo>
                  <a:pt x="1053431" y="272129"/>
                  <a:pt x="961651" y="309562"/>
                  <a:pt x="868188" y="340829"/>
                </a:cubicBezTo>
                <a:cubicBezTo>
                  <a:pt x="754814" y="378420"/>
                  <a:pt x="637322" y="392848"/>
                  <a:pt x="517691" y="384898"/>
                </a:cubicBezTo>
                <a:cubicBezTo>
                  <a:pt x="351061" y="373006"/>
                  <a:pt x="202532" y="314220"/>
                  <a:pt x="79498" y="196806"/>
                </a:cubicBezTo>
                <a:cubicBezTo>
                  <a:pt x="59653" y="177499"/>
                  <a:pt x="39807" y="158191"/>
                  <a:pt x="20671" y="138248"/>
                </a:cubicBezTo>
                <a:cubicBezTo>
                  <a:pt x="13046" y="129733"/>
                  <a:pt x="6205" y="119237"/>
                  <a:pt x="0" y="109452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0764DB1-05BC-442D-9ECD-8CA542060FC1}"/>
              </a:ext>
            </a:extLst>
          </p:cNvPr>
          <p:cNvGrpSpPr/>
          <p:nvPr userDrawn="1"/>
        </p:nvGrpSpPr>
        <p:grpSpPr>
          <a:xfrm rot="7067258">
            <a:off x="1593946" y="-194862"/>
            <a:ext cx="795437" cy="1208616"/>
            <a:chOff x="1959794" y="340346"/>
            <a:chExt cx="2865460" cy="4353888"/>
          </a:xfrm>
          <a:solidFill>
            <a:schemeClr val="accent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1D016CC-C988-467B-96D8-E98AD7F1E1B6}"/>
                </a:ext>
              </a:extLst>
            </p:cNvPr>
            <p:cNvSpPr/>
            <p:nvPr/>
          </p:nvSpPr>
          <p:spPr>
            <a:xfrm rot="2510514">
              <a:off x="2754863" y="340346"/>
              <a:ext cx="1129740" cy="1433111"/>
            </a:xfrm>
            <a:custGeom>
              <a:avLst/>
              <a:gdLst>
                <a:gd name="connsiteX0" fmla="*/ 0 w 386447"/>
                <a:gd name="connsiteY0" fmla="*/ 0 h 490221"/>
                <a:gd name="connsiteX1" fmla="*/ 111695 w 386447"/>
                <a:gd name="connsiteY1" fmla="*/ 66196 h 490221"/>
                <a:gd name="connsiteX2" fmla="*/ 333725 w 386447"/>
                <a:gd name="connsiteY2" fmla="*/ 259899 h 490221"/>
                <a:gd name="connsiteX3" fmla="*/ 385164 w 386447"/>
                <a:gd name="connsiteY3" fmla="*/ 440142 h 490221"/>
                <a:gd name="connsiteX4" fmla="*/ 365105 w 386447"/>
                <a:gd name="connsiteY4" fmla="*/ 449154 h 490221"/>
                <a:gd name="connsiteX5" fmla="*/ 266025 w 386447"/>
                <a:gd name="connsiteY5" fmla="*/ 349925 h 490221"/>
                <a:gd name="connsiteX6" fmla="*/ 182409 w 386447"/>
                <a:gd name="connsiteY6" fmla="*/ 239409 h 490221"/>
                <a:gd name="connsiteX7" fmla="*/ 172242 w 386447"/>
                <a:gd name="connsiteY7" fmla="*/ 228054 h 490221"/>
                <a:gd name="connsiteX8" fmla="*/ 168769 w 386447"/>
                <a:gd name="connsiteY8" fmla="*/ 229887 h 490221"/>
                <a:gd name="connsiteX9" fmla="*/ 289957 w 386447"/>
                <a:gd name="connsiteY9" fmla="*/ 405209 h 490221"/>
                <a:gd name="connsiteX10" fmla="*/ 325242 w 386447"/>
                <a:gd name="connsiteY10" fmla="*/ 450327 h 490221"/>
                <a:gd name="connsiteX11" fmla="*/ 318229 w 386447"/>
                <a:gd name="connsiteY11" fmla="*/ 479620 h 490221"/>
                <a:gd name="connsiteX12" fmla="*/ 204795 w 386447"/>
                <a:gd name="connsiteY12" fmla="*/ 457172 h 490221"/>
                <a:gd name="connsiteX13" fmla="*/ 63636 w 386447"/>
                <a:gd name="connsiteY13" fmla="*/ 228133 h 490221"/>
                <a:gd name="connsiteX14" fmla="*/ 455 w 386447"/>
                <a:gd name="connsiteY14" fmla="*/ 16213 h 490221"/>
                <a:gd name="connsiteX15" fmla="*/ 0 w 386447"/>
                <a:gd name="connsiteY15" fmla="*/ 0 h 49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6447" h="490221">
                  <a:moveTo>
                    <a:pt x="0" y="0"/>
                  </a:moveTo>
                  <a:cubicBezTo>
                    <a:pt x="39237" y="22401"/>
                    <a:pt x="75858" y="43308"/>
                    <a:pt x="111695" y="66196"/>
                  </a:cubicBezTo>
                  <a:cubicBezTo>
                    <a:pt x="195812" y="118730"/>
                    <a:pt x="274105" y="179037"/>
                    <a:pt x="333725" y="259899"/>
                  </a:cubicBezTo>
                  <a:cubicBezTo>
                    <a:pt x="373944" y="313383"/>
                    <a:pt x="391564" y="373041"/>
                    <a:pt x="385164" y="440142"/>
                  </a:cubicBezTo>
                  <a:cubicBezTo>
                    <a:pt x="383563" y="456918"/>
                    <a:pt x="377961" y="460656"/>
                    <a:pt x="365105" y="449154"/>
                  </a:cubicBezTo>
                  <a:cubicBezTo>
                    <a:pt x="331132" y="416925"/>
                    <a:pt x="297159" y="384695"/>
                    <a:pt x="266025" y="349925"/>
                  </a:cubicBezTo>
                  <a:cubicBezTo>
                    <a:pt x="236236" y="315229"/>
                    <a:pt x="210069" y="276010"/>
                    <a:pt x="182409" y="239409"/>
                  </a:cubicBezTo>
                  <a:cubicBezTo>
                    <a:pt x="179232" y="235860"/>
                    <a:pt x="175419" y="231603"/>
                    <a:pt x="172242" y="228054"/>
                  </a:cubicBezTo>
                  <a:cubicBezTo>
                    <a:pt x="172242" y="228054"/>
                    <a:pt x="170188" y="228616"/>
                    <a:pt x="168769" y="229887"/>
                  </a:cubicBezTo>
                  <a:cubicBezTo>
                    <a:pt x="209401" y="288116"/>
                    <a:pt x="249324" y="346981"/>
                    <a:pt x="289957" y="405209"/>
                  </a:cubicBezTo>
                  <a:cubicBezTo>
                    <a:pt x="301245" y="420672"/>
                    <a:pt x="313243" y="435500"/>
                    <a:pt x="325242" y="450327"/>
                  </a:cubicBezTo>
                  <a:cubicBezTo>
                    <a:pt x="335969" y="463735"/>
                    <a:pt x="332834" y="471657"/>
                    <a:pt x="318229" y="479620"/>
                  </a:cubicBezTo>
                  <a:cubicBezTo>
                    <a:pt x="279382" y="499062"/>
                    <a:pt x="234584" y="491868"/>
                    <a:pt x="204795" y="457172"/>
                  </a:cubicBezTo>
                  <a:cubicBezTo>
                    <a:pt x="145852" y="388490"/>
                    <a:pt x="98114" y="312330"/>
                    <a:pt x="63636" y="228133"/>
                  </a:cubicBezTo>
                  <a:cubicBezTo>
                    <a:pt x="35702" y="159813"/>
                    <a:pt x="12587" y="89733"/>
                    <a:pt x="455" y="16213"/>
                  </a:cubicBezTo>
                  <a:cubicBezTo>
                    <a:pt x="-32" y="12814"/>
                    <a:pt x="190" y="8779"/>
                    <a:pt x="0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D73EA6D-B2F6-4D17-9658-48AEF1934964}"/>
                </a:ext>
              </a:extLst>
            </p:cNvPr>
            <p:cNvSpPr/>
            <p:nvPr/>
          </p:nvSpPr>
          <p:spPr>
            <a:xfrm rot="2510514">
              <a:off x="3675917" y="1158307"/>
              <a:ext cx="570393" cy="1483745"/>
            </a:xfrm>
            <a:custGeom>
              <a:avLst/>
              <a:gdLst>
                <a:gd name="connsiteX0" fmla="*/ 120980 w 195113"/>
                <a:gd name="connsiteY0" fmla="*/ 0 h 507541"/>
                <a:gd name="connsiteX1" fmla="*/ 166088 w 195113"/>
                <a:gd name="connsiteY1" fmla="*/ 136049 h 507541"/>
                <a:gd name="connsiteX2" fmla="*/ 193557 w 195113"/>
                <a:gd name="connsiteY2" fmla="*/ 359490 h 507541"/>
                <a:gd name="connsiteX3" fmla="*/ 127147 w 195113"/>
                <a:gd name="connsiteY3" fmla="*/ 499504 h 507541"/>
                <a:gd name="connsiteX4" fmla="*/ 113887 w 195113"/>
                <a:gd name="connsiteY4" fmla="*/ 507541 h 507541"/>
                <a:gd name="connsiteX5" fmla="*/ 101764 w 195113"/>
                <a:gd name="connsiteY5" fmla="*/ 262687 h 507541"/>
                <a:gd name="connsiteX6" fmla="*/ 91816 w 195113"/>
                <a:gd name="connsiteY6" fmla="*/ 332965 h 507541"/>
                <a:gd name="connsiteX7" fmla="*/ 83833 w 195113"/>
                <a:gd name="connsiteY7" fmla="*/ 465410 h 507541"/>
                <a:gd name="connsiteX8" fmla="*/ 55111 w 195113"/>
                <a:gd name="connsiteY8" fmla="*/ 484736 h 507541"/>
                <a:gd name="connsiteX9" fmla="*/ 13 w 195113"/>
                <a:gd name="connsiteY9" fmla="*/ 407496 h 507541"/>
                <a:gd name="connsiteX10" fmla="*/ 110187 w 195113"/>
                <a:gd name="connsiteY10" fmla="*/ 12222 h 507541"/>
                <a:gd name="connsiteX11" fmla="*/ 120980 w 195113"/>
                <a:gd name="connsiteY11" fmla="*/ 0 h 507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13" h="507541">
                  <a:moveTo>
                    <a:pt x="120980" y="0"/>
                  </a:moveTo>
                  <a:cubicBezTo>
                    <a:pt x="136577" y="47405"/>
                    <a:pt x="153032" y="91483"/>
                    <a:pt x="166088" y="136049"/>
                  </a:cubicBezTo>
                  <a:cubicBezTo>
                    <a:pt x="186364" y="208669"/>
                    <a:pt x="199842" y="282264"/>
                    <a:pt x="193557" y="359490"/>
                  </a:cubicBezTo>
                  <a:cubicBezTo>
                    <a:pt x="189169" y="414560"/>
                    <a:pt x="167033" y="461232"/>
                    <a:pt x="127147" y="499504"/>
                  </a:cubicBezTo>
                  <a:cubicBezTo>
                    <a:pt x="124383" y="500699"/>
                    <a:pt x="120199" y="503168"/>
                    <a:pt x="113887" y="507541"/>
                  </a:cubicBezTo>
                  <a:cubicBezTo>
                    <a:pt x="91440" y="425357"/>
                    <a:pt x="101982" y="344318"/>
                    <a:pt x="101764" y="262687"/>
                  </a:cubicBezTo>
                  <a:cubicBezTo>
                    <a:pt x="98448" y="286113"/>
                    <a:pt x="93787" y="309465"/>
                    <a:pt x="91816" y="332965"/>
                  </a:cubicBezTo>
                  <a:cubicBezTo>
                    <a:pt x="88022" y="377275"/>
                    <a:pt x="86283" y="421025"/>
                    <a:pt x="83833" y="465410"/>
                  </a:cubicBezTo>
                  <a:cubicBezTo>
                    <a:pt x="82572" y="488275"/>
                    <a:pt x="76969" y="492013"/>
                    <a:pt x="55111" y="484736"/>
                  </a:cubicBezTo>
                  <a:cubicBezTo>
                    <a:pt x="22641" y="474175"/>
                    <a:pt x="-646" y="443885"/>
                    <a:pt x="13" y="407496"/>
                  </a:cubicBezTo>
                  <a:cubicBezTo>
                    <a:pt x="3060" y="266685"/>
                    <a:pt x="34056" y="132812"/>
                    <a:pt x="110187" y="12222"/>
                  </a:cubicBezTo>
                  <a:cubicBezTo>
                    <a:pt x="112390" y="8971"/>
                    <a:pt x="115229" y="6429"/>
                    <a:pt x="120980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8D71B7B-9720-40EF-8272-6AA44DDC735F}"/>
                </a:ext>
              </a:extLst>
            </p:cNvPr>
            <p:cNvSpPr/>
            <p:nvPr/>
          </p:nvSpPr>
          <p:spPr>
            <a:xfrm rot="2625082">
              <a:off x="1959794" y="1899859"/>
              <a:ext cx="1286223" cy="484022"/>
            </a:xfrm>
            <a:custGeom>
              <a:avLst/>
              <a:gdLst>
                <a:gd name="connsiteX0" fmla="*/ 0 w 439975"/>
                <a:gd name="connsiteY0" fmla="*/ 95812 h 165568"/>
                <a:gd name="connsiteX1" fmla="*/ 306803 w 439975"/>
                <a:gd name="connsiteY1" fmla="*/ 91 h 165568"/>
                <a:gd name="connsiteX2" fmla="*/ 430519 w 439975"/>
                <a:gd name="connsiteY2" fmla="*/ 44017 h 165568"/>
                <a:gd name="connsiteX3" fmla="*/ 439975 w 439975"/>
                <a:gd name="connsiteY3" fmla="*/ 56006 h 165568"/>
                <a:gd name="connsiteX4" fmla="*/ 240745 w 439975"/>
                <a:gd name="connsiteY4" fmla="*/ 84812 h 165568"/>
                <a:gd name="connsiteX5" fmla="*/ 241084 w 439975"/>
                <a:gd name="connsiteY5" fmla="*/ 90901 h 165568"/>
                <a:gd name="connsiteX6" fmla="*/ 425380 w 439975"/>
                <a:gd name="connsiteY6" fmla="*/ 88253 h 165568"/>
                <a:gd name="connsiteX7" fmla="*/ 364586 w 439975"/>
                <a:gd name="connsiteY7" fmla="*/ 163146 h 165568"/>
                <a:gd name="connsiteX8" fmla="*/ 226316 w 439975"/>
                <a:gd name="connsiteY8" fmla="*/ 162937 h 165568"/>
                <a:gd name="connsiteX9" fmla="*/ 11734 w 439975"/>
                <a:gd name="connsiteY9" fmla="*/ 103205 h 165568"/>
                <a:gd name="connsiteX10" fmla="*/ 0 w 439975"/>
                <a:gd name="connsiteY10" fmla="*/ 95812 h 16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975" h="165568">
                  <a:moveTo>
                    <a:pt x="0" y="95812"/>
                  </a:moveTo>
                  <a:cubicBezTo>
                    <a:pt x="98612" y="44591"/>
                    <a:pt x="196704" y="2785"/>
                    <a:pt x="306803" y="91"/>
                  </a:cubicBezTo>
                  <a:cubicBezTo>
                    <a:pt x="354100" y="-1347"/>
                    <a:pt x="395053" y="14404"/>
                    <a:pt x="430519" y="44017"/>
                  </a:cubicBezTo>
                  <a:cubicBezTo>
                    <a:pt x="434405" y="46930"/>
                    <a:pt x="435528" y="51039"/>
                    <a:pt x="439975" y="56006"/>
                  </a:cubicBezTo>
                  <a:cubicBezTo>
                    <a:pt x="375128" y="82108"/>
                    <a:pt x="307805" y="79743"/>
                    <a:pt x="240745" y="84812"/>
                  </a:cubicBezTo>
                  <a:cubicBezTo>
                    <a:pt x="241306" y="86866"/>
                    <a:pt x="240523" y="88847"/>
                    <a:pt x="241084" y="90901"/>
                  </a:cubicBezTo>
                  <a:cubicBezTo>
                    <a:pt x="302540" y="89570"/>
                    <a:pt x="363923" y="89584"/>
                    <a:pt x="425380" y="88253"/>
                  </a:cubicBezTo>
                  <a:cubicBezTo>
                    <a:pt x="431372" y="126358"/>
                    <a:pt x="406578" y="160067"/>
                    <a:pt x="364586" y="163146"/>
                  </a:cubicBezTo>
                  <a:cubicBezTo>
                    <a:pt x="318559" y="166003"/>
                    <a:pt x="271972" y="166805"/>
                    <a:pt x="226316" y="162937"/>
                  </a:cubicBezTo>
                  <a:cubicBezTo>
                    <a:pt x="151071" y="157436"/>
                    <a:pt x="79257" y="138634"/>
                    <a:pt x="11734" y="103205"/>
                  </a:cubicBezTo>
                  <a:cubicBezTo>
                    <a:pt x="9119" y="101711"/>
                    <a:pt x="5867" y="99508"/>
                    <a:pt x="0" y="95812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7A3EDC5-1D2B-442F-A2CA-2BD85E3D1D4B}"/>
                </a:ext>
              </a:extLst>
            </p:cNvPr>
            <p:cNvSpPr/>
            <p:nvPr/>
          </p:nvSpPr>
          <p:spPr>
            <a:xfrm rot="2510514">
              <a:off x="3881248" y="2036970"/>
              <a:ext cx="511340" cy="1296244"/>
            </a:xfrm>
            <a:custGeom>
              <a:avLst/>
              <a:gdLst>
                <a:gd name="connsiteX0" fmla="*/ 126636 w 174913"/>
                <a:gd name="connsiteY0" fmla="*/ 0 h 443403"/>
                <a:gd name="connsiteX1" fmla="*/ 155330 w 174913"/>
                <a:gd name="connsiteY1" fmla="*/ 103439 h 443403"/>
                <a:gd name="connsiteX2" fmla="*/ 171586 w 174913"/>
                <a:gd name="connsiteY2" fmla="*/ 310072 h 443403"/>
                <a:gd name="connsiteX3" fmla="*/ 94076 w 174913"/>
                <a:gd name="connsiteY3" fmla="*/ 443403 h 443403"/>
                <a:gd name="connsiteX4" fmla="*/ 95042 w 174913"/>
                <a:gd name="connsiteY4" fmla="*/ 230300 h 443403"/>
                <a:gd name="connsiteX5" fmla="*/ 76810 w 174913"/>
                <a:gd name="connsiteY5" fmla="*/ 328452 h 443403"/>
                <a:gd name="connsiteX6" fmla="*/ 68619 w 174913"/>
                <a:gd name="connsiteY6" fmla="*/ 403549 h 443403"/>
                <a:gd name="connsiteX7" fmla="*/ 44154 w 174913"/>
                <a:gd name="connsiteY7" fmla="*/ 419063 h 443403"/>
                <a:gd name="connsiteX8" fmla="*/ 303 w 174913"/>
                <a:gd name="connsiteY8" fmla="*/ 345816 h 443403"/>
                <a:gd name="connsiteX9" fmla="*/ 49837 w 174913"/>
                <a:gd name="connsiteY9" fmla="*/ 132695 h 443403"/>
                <a:gd name="connsiteX10" fmla="*/ 114425 w 174913"/>
                <a:gd name="connsiteY10" fmla="*/ 13491 h 443403"/>
                <a:gd name="connsiteX11" fmla="*/ 126636 w 174913"/>
                <a:gd name="connsiteY11" fmla="*/ 0 h 4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913" h="443403">
                  <a:moveTo>
                    <a:pt x="126636" y="0"/>
                  </a:moveTo>
                  <a:cubicBezTo>
                    <a:pt x="136737" y="36983"/>
                    <a:pt x="147061" y="69930"/>
                    <a:pt x="155330" y="103439"/>
                  </a:cubicBezTo>
                  <a:cubicBezTo>
                    <a:pt x="171160" y="171093"/>
                    <a:pt x="180189" y="239720"/>
                    <a:pt x="171586" y="310072"/>
                  </a:cubicBezTo>
                  <a:cubicBezTo>
                    <a:pt x="165218" y="364359"/>
                    <a:pt x="141248" y="407556"/>
                    <a:pt x="94076" y="443403"/>
                  </a:cubicBezTo>
                  <a:cubicBezTo>
                    <a:pt x="78619" y="369025"/>
                    <a:pt x="93237" y="299678"/>
                    <a:pt x="95042" y="230300"/>
                  </a:cubicBezTo>
                  <a:cubicBezTo>
                    <a:pt x="88516" y="262992"/>
                    <a:pt x="81990" y="295685"/>
                    <a:pt x="76810" y="328452"/>
                  </a:cubicBezTo>
                  <a:cubicBezTo>
                    <a:pt x="73420" y="353222"/>
                    <a:pt x="72009" y="378778"/>
                    <a:pt x="68619" y="403549"/>
                  </a:cubicBezTo>
                  <a:cubicBezTo>
                    <a:pt x="66236" y="422304"/>
                    <a:pt x="61342" y="425407"/>
                    <a:pt x="44154" y="419063"/>
                  </a:cubicBezTo>
                  <a:cubicBezTo>
                    <a:pt x="13103" y="407231"/>
                    <a:pt x="-2410" y="382766"/>
                    <a:pt x="303" y="345816"/>
                  </a:cubicBezTo>
                  <a:cubicBezTo>
                    <a:pt x="4384" y="271841"/>
                    <a:pt x="19151" y="199805"/>
                    <a:pt x="49837" y="132695"/>
                  </a:cubicBezTo>
                  <a:cubicBezTo>
                    <a:pt x="68276" y="91891"/>
                    <a:pt x="92023" y="52728"/>
                    <a:pt x="114425" y="13491"/>
                  </a:cubicBezTo>
                  <a:cubicBezTo>
                    <a:pt x="116627" y="10240"/>
                    <a:pt x="120175" y="7063"/>
                    <a:pt x="126636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3D05399-A8CD-4FB4-A61C-6A92D550B933}"/>
                </a:ext>
              </a:extLst>
            </p:cNvPr>
            <p:cNvSpPr/>
            <p:nvPr/>
          </p:nvSpPr>
          <p:spPr>
            <a:xfrm rot="2510514">
              <a:off x="2283490" y="2806864"/>
              <a:ext cx="1200175" cy="587305"/>
            </a:xfrm>
            <a:custGeom>
              <a:avLst/>
              <a:gdLst>
                <a:gd name="connsiteX0" fmla="*/ 0 w 410541"/>
                <a:gd name="connsiteY0" fmla="*/ 188167 h 200898"/>
                <a:gd name="connsiteX1" fmla="*/ 81604 w 410541"/>
                <a:gd name="connsiteY1" fmla="*/ 115097 h 200898"/>
                <a:gd name="connsiteX2" fmla="*/ 225630 w 410541"/>
                <a:gd name="connsiteY2" fmla="*/ 23212 h 200898"/>
                <a:gd name="connsiteX3" fmla="*/ 392029 w 410541"/>
                <a:gd name="connsiteY3" fmla="*/ 14855 h 200898"/>
                <a:gd name="connsiteX4" fmla="*/ 404398 w 410541"/>
                <a:gd name="connsiteY4" fmla="*/ 22957 h 200898"/>
                <a:gd name="connsiteX5" fmla="*/ 395025 w 410541"/>
                <a:gd name="connsiteY5" fmla="*/ 33907 h 200898"/>
                <a:gd name="connsiteX6" fmla="*/ 240791 w 410541"/>
                <a:gd name="connsiteY6" fmla="*/ 102970 h 200898"/>
                <a:gd name="connsiteX7" fmla="*/ 216772 w 410541"/>
                <a:gd name="connsiteY7" fmla="*/ 110414 h 200898"/>
                <a:gd name="connsiteX8" fmla="*/ 219016 w 410541"/>
                <a:gd name="connsiteY8" fmla="*/ 118632 h 200898"/>
                <a:gd name="connsiteX9" fmla="*/ 377813 w 410541"/>
                <a:gd name="connsiteY9" fmla="*/ 64661 h 200898"/>
                <a:gd name="connsiteX10" fmla="*/ 410251 w 410541"/>
                <a:gd name="connsiteY10" fmla="*/ 88036 h 200898"/>
                <a:gd name="connsiteX11" fmla="*/ 356776 w 410541"/>
                <a:gd name="connsiteY11" fmla="*/ 152540 h 200898"/>
                <a:gd name="connsiteX12" fmla="*/ 138947 w 410541"/>
                <a:gd name="connsiteY12" fmla="*/ 200556 h 200898"/>
                <a:gd name="connsiteX13" fmla="*/ 2245 w 410541"/>
                <a:gd name="connsiteY13" fmla="*/ 196386 h 200898"/>
                <a:gd name="connsiteX14" fmla="*/ 0 w 410541"/>
                <a:gd name="connsiteY14" fmla="*/ 188167 h 200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0541" h="200898">
                  <a:moveTo>
                    <a:pt x="0" y="188167"/>
                  </a:moveTo>
                  <a:cubicBezTo>
                    <a:pt x="26965" y="164022"/>
                    <a:pt x="54004" y="138533"/>
                    <a:pt x="81604" y="115097"/>
                  </a:cubicBezTo>
                  <a:cubicBezTo>
                    <a:pt x="125451" y="78393"/>
                    <a:pt x="173036" y="47292"/>
                    <a:pt x="225630" y="23212"/>
                  </a:cubicBezTo>
                  <a:cubicBezTo>
                    <a:pt x="280278" y="-1430"/>
                    <a:pt x="335382" y="-9857"/>
                    <a:pt x="392029" y="14855"/>
                  </a:cubicBezTo>
                  <a:cubicBezTo>
                    <a:pt x="396625" y="17132"/>
                    <a:pt x="400512" y="20044"/>
                    <a:pt x="404398" y="22957"/>
                  </a:cubicBezTo>
                  <a:cubicBezTo>
                    <a:pt x="401486" y="26843"/>
                    <a:pt x="399208" y="31440"/>
                    <a:pt x="395025" y="33907"/>
                  </a:cubicBezTo>
                  <a:cubicBezTo>
                    <a:pt x="348002" y="67063"/>
                    <a:pt x="294434" y="84344"/>
                    <a:pt x="240791" y="102970"/>
                  </a:cubicBezTo>
                  <a:cubicBezTo>
                    <a:pt x="233208" y="105924"/>
                    <a:pt x="224990" y="108169"/>
                    <a:pt x="216772" y="110414"/>
                  </a:cubicBezTo>
                  <a:cubicBezTo>
                    <a:pt x="217968" y="113177"/>
                    <a:pt x="219165" y="115942"/>
                    <a:pt x="219016" y="118632"/>
                  </a:cubicBezTo>
                  <a:cubicBezTo>
                    <a:pt x="271948" y="100641"/>
                    <a:pt x="324807" y="83996"/>
                    <a:pt x="377813" y="64661"/>
                  </a:cubicBezTo>
                  <a:cubicBezTo>
                    <a:pt x="406726" y="54114"/>
                    <a:pt x="411958" y="57101"/>
                    <a:pt x="410251" y="88036"/>
                  </a:cubicBezTo>
                  <a:cubicBezTo>
                    <a:pt x="408322" y="123006"/>
                    <a:pt x="385763" y="140648"/>
                    <a:pt x="356776" y="152540"/>
                  </a:cubicBezTo>
                  <a:cubicBezTo>
                    <a:pt x="287110" y="180400"/>
                    <a:pt x="213928" y="198622"/>
                    <a:pt x="138947" y="200556"/>
                  </a:cubicBezTo>
                  <a:cubicBezTo>
                    <a:pt x="92995" y="202067"/>
                    <a:pt x="47339" y="198200"/>
                    <a:pt x="2245" y="196386"/>
                  </a:cubicBezTo>
                  <a:cubicBezTo>
                    <a:pt x="1048" y="193622"/>
                    <a:pt x="1197" y="190931"/>
                    <a:pt x="0" y="188167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FEA1395-715F-4ADD-9F13-1A6F6C2D9A67}"/>
                </a:ext>
              </a:extLst>
            </p:cNvPr>
            <p:cNvSpPr/>
            <p:nvPr/>
          </p:nvSpPr>
          <p:spPr>
            <a:xfrm rot="2510514">
              <a:off x="3232277" y="3732477"/>
              <a:ext cx="614580" cy="837788"/>
            </a:xfrm>
            <a:custGeom>
              <a:avLst/>
              <a:gdLst>
                <a:gd name="connsiteX0" fmla="*/ 115123 w 210228"/>
                <a:gd name="connsiteY0" fmla="*/ 20163 h 286580"/>
                <a:gd name="connsiteX1" fmla="*/ 172981 w 210228"/>
                <a:gd name="connsiteY1" fmla="*/ 0 h 286580"/>
                <a:gd name="connsiteX2" fmla="*/ 106158 w 210228"/>
                <a:gd name="connsiteY2" fmla="*/ 135268 h 286580"/>
                <a:gd name="connsiteX3" fmla="*/ 184460 w 210228"/>
                <a:gd name="connsiteY3" fmla="*/ 24242 h 286580"/>
                <a:gd name="connsiteX4" fmla="*/ 202047 w 210228"/>
                <a:gd name="connsiteY4" fmla="*/ 96714 h 286580"/>
                <a:gd name="connsiteX5" fmla="*/ 77579 w 210228"/>
                <a:gd name="connsiteY5" fmla="*/ 237571 h 286580"/>
                <a:gd name="connsiteX6" fmla="*/ 0 w 210228"/>
                <a:gd name="connsiteY6" fmla="*/ 286580 h 286580"/>
                <a:gd name="connsiteX7" fmla="*/ 73777 w 210228"/>
                <a:gd name="connsiteY7" fmla="*/ 61980 h 286580"/>
                <a:gd name="connsiteX8" fmla="*/ 115123 w 210228"/>
                <a:gd name="connsiteY8" fmla="*/ 20163 h 28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228" h="286580">
                  <a:moveTo>
                    <a:pt x="115123" y="20163"/>
                  </a:moveTo>
                  <a:cubicBezTo>
                    <a:pt x="131469" y="9682"/>
                    <a:pt x="150567" y="2810"/>
                    <a:pt x="172981" y="0"/>
                  </a:cubicBezTo>
                  <a:cubicBezTo>
                    <a:pt x="160037" y="51225"/>
                    <a:pt x="127511" y="90578"/>
                    <a:pt x="106158" y="135268"/>
                  </a:cubicBezTo>
                  <a:cubicBezTo>
                    <a:pt x="132520" y="97600"/>
                    <a:pt x="158808" y="61276"/>
                    <a:pt x="184460" y="24242"/>
                  </a:cubicBezTo>
                  <a:cubicBezTo>
                    <a:pt x="210396" y="43211"/>
                    <a:pt x="217691" y="69921"/>
                    <a:pt x="202047" y="96714"/>
                  </a:cubicBezTo>
                  <a:cubicBezTo>
                    <a:pt x="169341" y="151571"/>
                    <a:pt x="130205" y="200677"/>
                    <a:pt x="77579" y="237571"/>
                  </a:cubicBezTo>
                  <a:cubicBezTo>
                    <a:pt x="52330" y="255066"/>
                    <a:pt x="27156" y="271215"/>
                    <a:pt x="0" y="286580"/>
                  </a:cubicBezTo>
                  <a:cubicBezTo>
                    <a:pt x="10543" y="205542"/>
                    <a:pt x="28932" y="128985"/>
                    <a:pt x="73777" y="61980"/>
                  </a:cubicBezTo>
                  <a:cubicBezTo>
                    <a:pt x="85184" y="44734"/>
                    <a:pt x="98778" y="30644"/>
                    <a:pt x="115123" y="20163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088EFFB-2CCE-4BA0-9170-8D832F7CD9EF}"/>
                </a:ext>
              </a:extLst>
            </p:cNvPr>
            <p:cNvSpPr/>
            <p:nvPr/>
          </p:nvSpPr>
          <p:spPr>
            <a:xfrm rot="2510514">
              <a:off x="4574675" y="4454369"/>
              <a:ext cx="250579" cy="239865"/>
            </a:xfrm>
            <a:custGeom>
              <a:avLst/>
              <a:gdLst>
                <a:gd name="connsiteX0" fmla="*/ 5654 w 85715"/>
                <a:gd name="connsiteY0" fmla="*/ 18815 h 82050"/>
                <a:gd name="connsiteX1" fmla="*/ 25627 w 85715"/>
                <a:gd name="connsiteY1" fmla="*/ 2210 h 82050"/>
                <a:gd name="connsiteX2" fmla="*/ 75211 w 85715"/>
                <a:gd name="connsiteY2" fmla="*/ 20461 h 82050"/>
                <a:gd name="connsiteX3" fmla="*/ 85715 w 85715"/>
                <a:gd name="connsiteY3" fmla="*/ 37904 h 82050"/>
                <a:gd name="connsiteX4" fmla="*/ 85715 w 85715"/>
                <a:gd name="connsiteY4" fmla="*/ 37904 h 82050"/>
                <a:gd name="connsiteX5" fmla="*/ 85714 w 85715"/>
                <a:gd name="connsiteY5" fmla="*/ 37904 h 82050"/>
                <a:gd name="connsiteX6" fmla="*/ 85715 w 85715"/>
                <a:gd name="connsiteY6" fmla="*/ 37904 h 82050"/>
                <a:gd name="connsiteX7" fmla="*/ 79445 w 85715"/>
                <a:gd name="connsiteY7" fmla="*/ 53747 h 82050"/>
                <a:gd name="connsiteX8" fmla="*/ 36752 w 85715"/>
                <a:gd name="connsiteY8" fmla="*/ 81746 h 82050"/>
                <a:gd name="connsiteX9" fmla="*/ 313 w 85715"/>
                <a:gd name="connsiteY9" fmla="*/ 45333 h 82050"/>
                <a:gd name="connsiteX10" fmla="*/ 5654 w 85715"/>
                <a:gd name="connsiteY10" fmla="*/ 18815 h 8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15" h="82050">
                  <a:moveTo>
                    <a:pt x="5654" y="18815"/>
                  </a:moveTo>
                  <a:cubicBezTo>
                    <a:pt x="10116" y="11304"/>
                    <a:pt x="17016" y="5445"/>
                    <a:pt x="25627" y="2210"/>
                  </a:cubicBezTo>
                  <a:cubicBezTo>
                    <a:pt x="44192" y="-4185"/>
                    <a:pt x="65341" y="3727"/>
                    <a:pt x="75211" y="20461"/>
                  </a:cubicBezTo>
                  <a:cubicBezTo>
                    <a:pt x="79584" y="26773"/>
                    <a:pt x="81976" y="32301"/>
                    <a:pt x="85715" y="37904"/>
                  </a:cubicBezTo>
                  <a:lnTo>
                    <a:pt x="85715" y="37904"/>
                  </a:lnTo>
                  <a:lnTo>
                    <a:pt x="85714" y="37904"/>
                  </a:lnTo>
                  <a:lnTo>
                    <a:pt x="85715" y="37904"/>
                  </a:lnTo>
                  <a:lnTo>
                    <a:pt x="79445" y="53747"/>
                  </a:lnTo>
                  <a:cubicBezTo>
                    <a:pt x="73026" y="72280"/>
                    <a:pt x="55509" y="84130"/>
                    <a:pt x="36752" y="81746"/>
                  </a:cubicBezTo>
                  <a:cubicBezTo>
                    <a:pt x="17362" y="78652"/>
                    <a:pt x="1964" y="64312"/>
                    <a:pt x="313" y="45333"/>
                  </a:cubicBezTo>
                  <a:cubicBezTo>
                    <a:pt x="-830" y="35490"/>
                    <a:pt x="1193" y="26326"/>
                    <a:pt x="5654" y="18815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0357A90-436A-41A3-A776-C27FCD55D452}"/>
              </a:ext>
            </a:extLst>
          </p:cNvPr>
          <p:cNvSpPr/>
          <p:nvPr userDrawn="1"/>
        </p:nvSpPr>
        <p:spPr>
          <a:xfrm rot="14167376">
            <a:off x="9998464" y="636128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00AC92A-8A64-424A-B3B8-9D8767538F28}"/>
              </a:ext>
            </a:extLst>
          </p:cNvPr>
          <p:cNvSpPr/>
          <p:nvPr userDrawn="1"/>
        </p:nvSpPr>
        <p:spPr>
          <a:xfrm rot="13217212">
            <a:off x="456721" y="743223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207ACBC-0389-448E-8F70-C084725995C8}"/>
              </a:ext>
            </a:extLst>
          </p:cNvPr>
          <p:cNvSpPr/>
          <p:nvPr userDrawn="1"/>
        </p:nvSpPr>
        <p:spPr>
          <a:xfrm rot="682450" flipH="1">
            <a:off x="99698" y="235589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E77B72B2-EC52-4C11-A08B-35835004A63C}"/>
              </a:ext>
            </a:extLst>
          </p:cNvPr>
          <p:cNvSpPr/>
          <p:nvPr userDrawn="1"/>
        </p:nvSpPr>
        <p:spPr>
          <a:xfrm rot="17907456">
            <a:off x="9937401" y="-502319"/>
            <a:ext cx="1528484" cy="2595379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  <a:gd name="connsiteX0" fmla="*/ 25912 w 2478423"/>
              <a:gd name="connsiteY0" fmla="*/ 729550 h 4187956"/>
              <a:gd name="connsiteX1" fmla="*/ 79347 w 2478423"/>
              <a:gd name="connsiteY1" fmla="*/ 705516 h 4187956"/>
              <a:gd name="connsiteX2" fmla="*/ 172707 w 2478423"/>
              <a:gd name="connsiteY2" fmla="*/ 798358 h 4187956"/>
              <a:gd name="connsiteX3" fmla="*/ 274018 w 2478423"/>
              <a:gd name="connsiteY3" fmla="*/ 771570 h 4187956"/>
              <a:gd name="connsiteX4" fmla="*/ 501433 w 2478423"/>
              <a:gd name="connsiteY4" fmla="*/ 684285 h 4187956"/>
              <a:gd name="connsiteX5" fmla="*/ 517086 w 2478423"/>
              <a:gd name="connsiteY5" fmla="*/ 681776 h 4187956"/>
              <a:gd name="connsiteX6" fmla="*/ 468095 w 2478423"/>
              <a:gd name="connsiteY6" fmla="*/ 652765 h 4187956"/>
              <a:gd name="connsiteX7" fmla="*/ 424667 w 2478423"/>
              <a:gd name="connsiteY7" fmla="*/ 608548 h 4187956"/>
              <a:gd name="connsiteX8" fmla="*/ 459354 w 2478423"/>
              <a:gd name="connsiteY8" fmla="*/ 554475 h 4187956"/>
              <a:gd name="connsiteX9" fmla="*/ 518426 w 2478423"/>
              <a:gd name="connsiteY9" fmla="*/ 571899 h 4187956"/>
              <a:gd name="connsiteX10" fmla="*/ 514155 w 2478423"/>
              <a:gd name="connsiteY10" fmla="*/ 637094 h 4187956"/>
              <a:gd name="connsiteX11" fmla="*/ 501308 w 2478423"/>
              <a:gd name="connsiteY11" fmla="*/ 649876 h 4187956"/>
              <a:gd name="connsiteX12" fmla="*/ 575292 w 2478423"/>
              <a:gd name="connsiteY12" fmla="*/ 678242 h 4187956"/>
              <a:gd name="connsiteX13" fmla="*/ 982648 w 2478423"/>
              <a:gd name="connsiteY13" fmla="*/ 826182 h 4187956"/>
              <a:gd name="connsiteX14" fmla="*/ 1237676 w 2478423"/>
              <a:gd name="connsiteY14" fmla="*/ 1240933 h 4187956"/>
              <a:gd name="connsiteX15" fmla="*/ 1243956 w 2478423"/>
              <a:gd name="connsiteY15" fmla="*/ 1249374 h 4187956"/>
              <a:gd name="connsiteX16" fmla="*/ 1254391 w 2478423"/>
              <a:gd name="connsiteY16" fmla="*/ 1182496 h 4187956"/>
              <a:gd name="connsiteX17" fmla="*/ 1295307 w 2478423"/>
              <a:gd name="connsiteY17" fmla="*/ 905492 h 4187956"/>
              <a:gd name="connsiteX18" fmla="*/ 1284474 w 2478423"/>
              <a:gd name="connsiteY18" fmla="*/ 515008 h 4187956"/>
              <a:gd name="connsiteX19" fmla="*/ 1281668 w 2478423"/>
              <a:gd name="connsiteY19" fmla="*/ 504735 h 4187956"/>
              <a:gd name="connsiteX20" fmla="*/ 1263747 w 2478423"/>
              <a:gd name="connsiteY20" fmla="*/ 536124 h 4187956"/>
              <a:gd name="connsiteX21" fmla="*/ 1175303 w 2478423"/>
              <a:gd name="connsiteY21" fmla="*/ 598699 h 4187956"/>
              <a:gd name="connsiteX22" fmla="*/ 925523 w 2478423"/>
              <a:gd name="connsiteY22" fmla="*/ 626739 h 4187956"/>
              <a:gd name="connsiteX23" fmla="*/ 955285 w 2478423"/>
              <a:gd name="connsiteY23" fmla="*/ 588583 h 4187956"/>
              <a:gd name="connsiteX24" fmla="*/ 1162020 w 2478423"/>
              <a:gd name="connsiteY24" fmla="*/ 448217 h 4187956"/>
              <a:gd name="connsiteX25" fmla="*/ 1220374 w 2478423"/>
              <a:gd name="connsiteY25" fmla="*/ 441994 h 4187956"/>
              <a:gd name="connsiteX26" fmla="*/ 1246680 w 2478423"/>
              <a:gd name="connsiteY26" fmla="*/ 454237 h 4187956"/>
              <a:gd name="connsiteX27" fmla="*/ 1240865 w 2478423"/>
              <a:gd name="connsiteY27" fmla="*/ 486295 h 4187956"/>
              <a:gd name="connsiteX28" fmla="*/ 1116962 w 2478423"/>
              <a:gd name="connsiteY28" fmla="*/ 543540 h 4187956"/>
              <a:gd name="connsiteX29" fmla="*/ 1279159 w 2478423"/>
              <a:gd name="connsiteY29" fmla="*/ 489082 h 4187956"/>
              <a:gd name="connsiteX30" fmla="*/ 882847 w 2478423"/>
              <a:gd name="connsiteY30" fmla="*/ 6502 h 4187956"/>
              <a:gd name="connsiteX31" fmla="*/ 887253 w 2478423"/>
              <a:gd name="connsiteY31" fmla="*/ 0 h 4187956"/>
              <a:gd name="connsiteX32" fmla="*/ 1033292 w 2478423"/>
              <a:gd name="connsiteY32" fmla="*/ 91701 h 4187956"/>
              <a:gd name="connsiteX33" fmla="*/ 1307645 w 2478423"/>
              <a:gd name="connsiteY33" fmla="*/ 535173 h 4187956"/>
              <a:gd name="connsiteX34" fmla="*/ 1322801 w 2478423"/>
              <a:gd name="connsiteY34" fmla="*/ 896216 h 4187956"/>
              <a:gd name="connsiteX35" fmla="*/ 1304411 w 2478423"/>
              <a:gd name="connsiteY35" fmla="*/ 1168392 h 4187956"/>
              <a:gd name="connsiteX36" fmla="*/ 1317662 w 2478423"/>
              <a:gd name="connsiteY36" fmla="*/ 1136070 h 4187956"/>
              <a:gd name="connsiteX37" fmla="*/ 1390426 w 2478423"/>
              <a:gd name="connsiteY37" fmla="*/ 1003153 h 4187956"/>
              <a:gd name="connsiteX38" fmla="*/ 1424988 w 2478423"/>
              <a:gd name="connsiteY38" fmla="*/ 914671 h 4187956"/>
              <a:gd name="connsiteX39" fmla="*/ 1429658 w 2478423"/>
              <a:gd name="connsiteY39" fmla="*/ 915603 h 4187956"/>
              <a:gd name="connsiteX40" fmla="*/ 1422497 w 2478423"/>
              <a:gd name="connsiteY40" fmla="*/ 947586 h 4187956"/>
              <a:gd name="connsiteX41" fmla="*/ 1562665 w 2478423"/>
              <a:gd name="connsiteY41" fmla="*/ 730022 h 4187956"/>
              <a:gd name="connsiteX42" fmla="*/ 1514959 w 2478423"/>
              <a:gd name="connsiteY42" fmla="*/ 641048 h 4187956"/>
              <a:gd name="connsiteX43" fmla="*/ 1591606 w 2478423"/>
              <a:gd name="connsiteY43" fmla="*/ 596710 h 4187956"/>
              <a:gd name="connsiteX44" fmla="*/ 1645952 w 2478423"/>
              <a:gd name="connsiteY44" fmla="*/ 663116 h 4187956"/>
              <a:gd name="connsiteX45" fmla="*/ 1572715 w 2478423"/>
              <a:gd name="connsiteY45" fmla="*/ 731251 h 4187956"/>
              <a:gd name="connsiteX46" fmla="*/ 1534350 w 2478423"/>
              <a:gd name="connsiteY46" fmla="*/ 839759 h 4187956"/>
              <a:gd name="connsiteX47" fmla="*/ 1612151 w 2478423"/>
              <a:gd name="connsiteY47" fmla="*/ 786716 h 4187956"/>
              <a:gd name="connsiteX48" fmla="*/ 1723387 w 2478423"/>
              <a:gd name="connsiteY48" fmla="*/ 726748 h 4187956"/>
              <a:gd name="connsiteX49" fmla="*/ 1737315 w 2478423"/>
              <a:gd name="connsiteY49" fmla="*/ 706606 h 4187956"/>
              <a:gd name="connsiteX50" fmla="*/ 1805872 w 2478423"/>
              <a:gd name="connsiteY50" fmla="*/ 613254 h 4187956"/>
              <a:gd name="connsiteX51" fmla="*/ 1916997 w 2478423"/>
              <a:gd name="connsiteY51" fmla="*/ 653113 h 4187956"/>
              <a:gd name="connsiteX52" fmla="*/ 1910688 w 2478423"/>
              <a:gd name="connsiteY52" fmla="*/ 767437 h 4187956"/>
              <a:gd name="connsiteX53" fmla="*/ 1748315 w 2478423"/>
              <a:gd name="connsiteY53" fmla="*/ 751733 h 4187956"/>
              <a:gd name="connsiteX54" fmla="*/ 1741549 w 2478423"/>
              <a:gd name="connsiteY54" fmla="*/ 739892 h 4187956"/>
              <a:gd name="connsiteX55" fmla="*/ 1396080 w 2478423"/>
              <a:gd name="connsiteY55" fmla="*/ 1035168 h 4187956"/>
              <a:gd name="connsiteX56" fmla="*/ 1453757 w 2478423"/>
              <a:gd name="connsiteY56" fmla="*/ 1016765 h 4187956"/>
              <a:gd name="connsiteX57" fmla="*/ 1595046 w 2478423"/>
              <a:gd name="connsiteY57" fmla="*/ 998928 h 4187956"/>
              <a:gd name="connsiteX58" fmla="*/ 1625113 w 2478423"/>
              <a:gd name="connsiteY58" fmla="*/ 979676 h 4187956"/>
              <a:gd name="connsiteX59" fmla="*/ 1745162 w 2478423"/>
              <a:gd name="connsiteY59" fmla="*/ 906704 h 4187956"/>
              <a:gd name="connsiteX60" fmla="*/ 1856039 w 2478423"/>
              <a:gd name="connsiteY60" fmla="*/ 987695 h 4187956"/>
              <a:gd name="connsiteX61" fmla="*/ 1822842 w 2478423"/>
              <a:gd name="connsiteY61" fmla="*/ 1124820 h 4187956"/>
              <a:gd name="connsiteX62" fmla="*/ 1686148 w 2478423"/>
              <a:gd name="connsiteY62" fmla="*/ 1144935 h 4187956"/>
              <a:gd name="connsiteX63" fmla="*/ 1613811 w 2478423"/>
              <a:gd name="connsiteY63" fmla="*/ 1025596 h 4187956"/>
              <a:gd name="connsiteX64" fmla="*/ 1615559 w 2478423"/>
              <a:gd name="connsiteY64" fmla="*/ 1006131 h 4187956"/>
              <a:gd name="connsiteX65" fmla="*/ 1420406 w 2478423"/>
              <a:gd name="connsiteY65" fmla="*/ 1046628 h 4187956"/>
              <a:gd name="connsiteX66" fmla="*/ 1358151 w 2478423"/>
              <a:gd name="connsiteY66" fmla="*/ 1111323 h 4187956"/>
              <a:gd name="connsiteX67" fmla="*/ 1306651 w 2478423"/>
              <a:gd name="connsiteY67" fmla="*/ 1262276 h 4187956"/>
              <a:gd name="connsiteX68" fmla="*/ 1434513 w 2478423"/>
              <a:gd name="connsiteY68" fmla="*/ 1206599 h 4187956"/>
              <a:gd name="connsiteX69" fmla="*/ 1521308 w 2478423"/>
              <a:gd name="connsiteY69" fmla="*/ 1125046 h 4187956"/>
              <a:gd name="connsiteX70" fmla="*/ 1599419 w 2478423"/>
              <a:gd name="connsiteY70" fmla="*/ 1200858 h 4187956"/>
              <a:gd name="connsiteX71" fmla="*/ 1534632 w 2478423"/>
              <a:gd name="connsiteY71" fmla="*/ 1286998 h 4187956"/>
              <a:gd name="connsiteX72" fmla="*/ 1433920 w 2478423"/>
              <a:gd name="connsiteY72" fmla="*/ 1217360 h 4187956"/>
              <a:gd name="connsiteX73" fmla="*/ 1313195 w 2478423"/>
              <a:gd name="connsiteY73" fmla="*/ 1278152 h 4187956"/>
              <a:gd name="connsiteX74" fmla="*/ 1303451 w 2478423"/>
              <a:gd name="connsiteY74" fmla="*/ 1295828 h 4187956"/>
              <a:gd name="connsiteX75" fmla="*/ 1297203 w 2478423"/>
              <a:gd name="connsiteY75" fmla="*/ 1470189 h 4187956"/>
              <a:gd name="connsiteX76" fmla="*/ 1302369 w 2478423"/>
              <a:gd name="connsiteY76" fmla="*/ 1694423 h 4187956"/>
              <a:gd name="connsiteX77" fmla="*/ 2478422 w 2478423"/>
              <a:gd name="connsiteY77" fmla="*/ 4187957 h 4187956"/>
              <a:gd name="connsiteX78" fmla="*/ 1251696 w 2478423"/>
              <a:gd name="connsiteY78" fmla="*/ 1830804 h 4187956"/>
              <a:gd name="connsiteX79" fmla="*/ 1240754 w 2478423"/>
              <a:gd name="connsiteY79" fmla="*/ 1674159 h 4187956"/>
              <a:gd name="connsiteX80" fmla="*/ 1229861 w 2478423"/>
              <a:gd name="connsiteY80" fmla="*/ 1419256 h 4187956"/>
              <a:gd name="connsiteX81" fmla="*/ 1202808 w 2478423"/>
              <a:gd name="connsiteY81" fmla="*/ 1310511 h 4187956"/>
              <a:gd name="connsiteX82" fmla="*/ 1062967 w 2478423"/>
              <a:gd name="connsiteY82" fmla="*/ 1008694 h 4187956"/>
              <a:gd name="connsiteX83" fmla="*/ 780194 w 2478423"/>
              <a:gd name="connsiteY83" fmla="*/ 730020 h 4187956"/>
              <a:gd name="connsiteX84" fmla="*/ 574550 w 2478423"/>
              <a:gd name="connsiteY84" fmla="*/ 691692 h 4187956"/>
              <a:gd name="connsiteX85" fmla="*/ 481063 w 2478423"/>
              <a:gd name="connsiteY85" fmla="*/ 760059 h 4187956"/>
              <a:gd name="connsiteX86" fmla="*/ 463332 w 2478423"/>
              <a:gd name="connsiteY86" fmla="*/ 800227 h 4187956"/>
              <a:gd name="connsiteX87" fmla="*/ 513709 w 2478423"/>
              <a:gd name="connsiteY87" fmla="*/ 840782 h 4187956"/>
              <a:gd name="connsiteX88" fmla="*/ 516904 w 2478423"/>
              <a:gd name="connsiteY88" fmla="*/ 892898 h 4187956"/>
              <a:gd name="connsiteX89" fmla="*/ 442165 w 2478423"/>
              <a:gd name="connsiteY89" fmla="*/ 939364 h 4187956"/>
              <a:gd name="connsiteX90" fmla="*/ 379822 w 2478423"/>
              <a:gd name="connsiteY90" fmla="*/ 871169 h 4187956"/>
              <a:gd name="connsiteX91" fmla="*/ 450518 w 2478423"/>
              <a:gd name="connsiteY91" fmla="*/ 800195 h 4187956"/>
              <a:gd name="connsiteX92" fmla="*/ 496285 w 2478423"/>
              <a:gd name="connsiteY92" fmla="*/ 704237 h 4187956"/>
              <a:gd name="connsiteX93" fmla="*/ 492959 w 2478423"/>
              <a:gd name="connsiteY93" fmla="*/ 703379 h 4187956"/>
              <a:gd name="connsiteX94" fmla="*/ 305778 w 2478423"/>
              <a:gd name="connsiteY94" fmla="*/ 782766 h 4187956"/>
              <a:gd name="connsiteX95" fmla="*/ 244757 w 2478423"/>
              <a:gd name="connsiteY95" fmla="*/ 947360 h 4187956"/>
              <a:gd name="connsiteX96" fmla="*/ 339690 w 2478423"/>
              <a:gd name="connsiteY96" fmla="*/ 950574 h 4187956"/>
              <a:gd name="connsiteX97" fmla="*/ 425417 w 2478423"/>
              <a:gd name="connsiteY97" fmla="*/ 1206235 h 4187956"/>
              <a:gd name="connsiteX98" fmla="*/ 194351 w 2478423"/>
              <a:gd name="connsiteY98" fmla="*/ 1225189 h 4187956"/>
              <a:gd name="connsiteX99" fmla="*/ 180406 w 2478423"/>
              <a:gd name="connsiteY99" fmla="*/ 1001146 h 4187956"/>
              <a:gd name="connsiteX100" fmla="*/ 194746 w 2478423"/>
              <a:gd name="connsiteY100" fmla="*/ 985748 h 4187956"/>
              <a:gd name="connsiteX101" fmla="*/ 221883 w 2478423"/>
              <a:gd name="connsiteY101" fmla="*/ 921814 h 4187956"/>
              <a:gd name="connsiteX102" fmla="*/ 252771 w 2478423"/>
              <a:gd name="connsiteY102" fmla="*/ 802100 h 4187956"/>
              <a:gd name="connsiteX103" fmla="*/ 170059 w 2478423"/>
              <a:gd name="connsiteY103" fmla="*/ 809679 h 4187956"/>
              <a:gd name="connsiteX104" fmla="*/ 69921 w 2478423"/>
              <a:gd name="connsiteY104" fmla="*/ 876330 h 4187956"/>
              <a:gd name="connsiteX105" fmla="*/ 284 w 2478423"/>
              <a:gd name="connsiteY105" fmla="*/ 781425 h 4187956"/>
              <a:gd name="connsiteX106" fmla="*/ 25912 w 2478423"/>
              <a:gd name="connsiteY106" fmla="*/ 729550 h 4187956"/>
              <a:gd name="connsiteX0" fmla="*/ 25912 w 2478421"/>
              <a:gd name="connsiteY0" fmla="*/ 729550 h 4308522"/>
              <a:gd name="connsiteX1" fmla="*/ 79347 w 2478421"/>
              <a:gd name="connsiteY1" fmla="*/ 705516 h 4308522"/>
              <a:gd name="connsiteX2" fmla="*/ 172707 w 2478421"/>
              <a:gd name="connsiteY2" fmla="*/ 798358 h 4308522"/>
              <a:gd name="connsiteX3" fmla="*/ 274018 w 2478421"/>
              <a:gd name="connsiteY3" fmla="*/ 771570 h 4308522"/>
              <a:gd name="connsiteX4" fmla="*/ 501433 w 2478421"/>
              <a:gd name="connsiteY4" fmla="*/ 684285 h 4308522"/>
              <a:gd name="connsiteX5" fmla="*/ 517086 w 2478421"/>
              <a:gd name="connsiteY5" fmla="*/ 681776 h 4308522"/>
              <a:gd name="connsiteX6" fmla="*/ 468095 w 2478421"/>
              <a:gd name="connsiteY6" fmla="*/ 652765 h 4308522"/>
              <a:gd name="connsiteX7" fmla="*/ 424667 w 2478421"/>
              <a:gd name="connsiteY7" fmla="*/ 608548 h 4308522"/>
              <a:gd name="connsiteX8" fmla="*/ 459354 w 2478421"/>
              <a:gd name="connsiteY8" fmla="*/ 554475 h 4308522"/>
              <a:gd name="connsiteX9" fmla="*/ 518426 w 2478421"/>
              <a:gd name="connsiteY9" fmla="*/ 571899 h 4308522"/>
              <a:gd name="connsiteX10" fmla="*/ 514155 w 2478421"/>
              <a:gd name="connsiteY10" fmla="*/ 637094 h 4308522"/>
              <a:gd name="connsiteX11" fmla="*/ 501308 w 2478421"/>
              <a:gd name="connsiteY11" fmla="*/ 649876 h 4308522"/>
              <a:gd name="connsiteX12" fmla="*/ 575292 w 2478421"/>
              <a:gd name="connsiteY12" fmla="*/ 678242 h 4308522"/>
              <a:gd name="connsiteX13" fmla="*/ 982648 w 2478421"/>
              <a:gd name="connsiteY13" fmla="*/ 826182 h 4308522"/>
              <a:gd name="connsiteX14" fmla="*/ 1237676 w 2478421"/>
              <a:gd name="connsiteY14" fmla="*/ 1240933 h 4308522"/>
              <a:gd name="connsiteX15" fmla="*/ 1243956 w 2478421"/>
              <a:gd name="connsiteY15" fmla="*/ 1249374 h 4308522"/>
              <a:gd name="connsiteX16" fmla="*/ 1254391 w 2478421"/>
              <a:gd name="connsiteY16" fmla="*/ 1182496 h 4308522"/>
              <a:gd name="connsiteX17" fmla="*/ 1295307 w 2478421"/>
              <a:gd name="connsiteY17" fmla="*/ 905492 h 4308522"/>
              <a:gd name="connsiteX18" fmla="*/ 1284474 w 2478421"/>
              <a:gd name="connsiteY18" fmla="*/ 515008 h 4308522"/>
              <a:gd name="connsiteX19" fmla="*/ 1281668 w 2478421"/>
              <a:gd name="connsiteY19" fmla="*/ 504735 h 4308522"/>
              <a:gd name="connsiteX20" fmla="*/ 1263747 w 2478421"/>
              <a:gd name="connsiteY20" fmla="*/ 536124 h 4308522"/>
              <a:gd name="connsiteX21" fmla="*/ 1175303 w 2478421"/>
              <a:gd name="connsiteY21" fmla="*/ 598699 h 4308522"/>
              <a:gd name="connsiteX22" fmla="*/ 925523 w 2478421"/>
              <a:gd name="connsiteY22" fmla="*/ 626739 h 4308522"/>
              <a:gd name="connsiteX23" fmla="*/ 955285 w 2478421"/>
              <a:gd name="connsiteY23" fmla="*/ 588583 h 4308522"/>
              <a:gd name="connsiteX24" fmla="*/ 1162020 w 2478421"/>
              <a:gd name="connsiteY24" fmla="*/ 448217 h 4308522"/>
              <a:gd name="connsiteX25" fmla="*/ 1220374 w 2478421"/>
              <a:gd name="connsiteY25" fmla="*/ 441994 h 4308522"/>
              <a:gd name="connsiteX26" fmla="*/ 1246680 w 2478421"/>
              <a:gd name="connsiteY26" fmla="*/ 454237 h 4308522"/>
              <a:gd name="connsiteX27" fmla="*/ 1240865 w 2478421"/>
              <a:gd name="connsiteY27" fmla="*/ 486295 h 4308522"/>
              <a:gd name="connsiteX28" fmla="*/ 1116962 w 2478421"/>
              <a:gd name="connsiteY28" fmla="*/ 543540 h 4308522"/>
              <a:gd name="connsiteX29" fmla="*/ 1279159 w 2478421"/>
              <a:gd name="connsiteY29" fmla="*/ 489082 h 4308522"/>
              <a:gd name="connsiteX30" fmla="*/ 882847 w 2478421"/>
              <a:gd name="connsiteY30" fmla="*/ 6502 h 4308522"/>
              <a:gd name="connsiteX31" fmla="*/ 887253 w 2478421"/>
              <a:gd name="connsiteY31" fmla="*/ 0 h 4308522"/>
              <a:gd name="connsiteX32" fmla="*/ 1033292 w 2478421"/>
              <a:gd name="connsiteY32" fmla="*/ 91701 h 4308522"/>
              <a:gd name="connsiteX33" fmla="*/ 1307645 w 2478421"/>
              <a:gd name="connsiteY33" fmla="*/ 535173 h 4308522"/>
              <a:gd name="connsiteX34" fmla="*/ 1322801 w 2478421"/>
              <a:gd name="connsiteY34" fmla="*/ 896216 h 4308522"/>
              <a:gd name="connsiteX35" fmla="*/ 1304411 w 2478421"/>
              <a:gd name="connsiteY35" fmla="*/ 1168392 h 4308522"/>
              <a:gd name="connsiteX36" fmla="*/ 1317662 w 2478421"/>
              <a:gd name="connsiteY36" fmla="*/ 1136070 h 4308522"/>
              <a:gd name="connsiteX37" fmla="*/ 1390426 w 2478421"/>
              <a:gd name="connsiteY37" fmla="*/ 1003153 h 4308522"/>
              <a:gd name="connsiteX38" fmla="*/ 1424988 w 2478421"/>
              <a:gd name="connsiteY38" fmla="*/ 914671 h 4308522"/>
              <a:gd name="connsiteX39" fmla="*/ 1429658 w 2478421"/>
              <a:gd name="connsiteY39" fmla="*/ 915603 h 4308522"/>
              <a:gd name="connsiteX40" fmla="*/ 1422497 w 2478421"/>
              <a:gd name="connsiteY40" fmla="*/ 947586 h 4308522"/>
              <a:gd name="connsiteX41" fmla="*/ 1562665 w 2478421"/>
              <a:gd name="connsiteY41" fmla="*/ 730022 h 4308522"/>
              <a:gd name="connsiteX42" fmla="*/ 1514959 w 2478421"/>
              <a:gd name="connsiteY42" fmla="*/ 641048 h 4308522"/>
              <a:gd name="connsiteX43" fmla="*/ 1591606 w 2478421"/>
              <a:gd name="connsiteY43" fmla="*/ 596710 h 4308522"/>
              <a:gd name="connsiteX44" fmla="*/ 1645952 w 2478421"/>
              <a:gd name="connsiteY44" fmla="*/ 663116 h 4308522"/>
              <a:gd name="connsiteX45" fmla="*/ 1572715 w 2478421"/>
              <a:gd name="connsiteY45" fmla="*/ 731251 h 4308522"/>
              <a:gd name="connsiteX46" fmla="*/ 1534350 w 2478421"/>
              <a:gd name="connsiteY46" fmla="*/ 839759 h 4308522"/>
              <a:gd name="connsiteX47" fmla="*/ 1612151 w 2478421"/>
              <a:gd name="connsiteY47" fmla="*/ 786716 h 4308522"/>
              <a:gd name="connsiteX48" fmla="*/ 1723387 w 2478421"/>
              <a:gd name="connsiteY48" fmla="*/ 726748 h 4308522"/>
              <a:gd name="connsiteX49" fmla="*/ 1737315 w 2478421"/>
              <a:gd name="connsiteY49" fmla="*/ 706606 h 4308522"/>
              <a:gd name="connsiteX50" fmla="*/ 1805872 w 2478421"/>
              <a:gd name="connsiteY50" fmla="*/ 613254 h 4308522"/>
              <a:gd name="connsiteX51" fmla="*/ 1916997 w 2478421"/>
              <a:gd name="connsiteY51" fmla="*/ 653113 h 4308522"/>
              <a:gd name="connsiteX52" fmla="*/ 1910688 w 2478421"/>
              <a:gd name="connsiteY52" fmla="*/ 767437 h 4308522"/>
              <a:gd name="connsiteX53" fmla="*/ 1748315 w 2478421"/>
              <a:gd name="connsiteY53" fmla="*/ 751733 h 4308522"/>
              <a:gd name="connsiteX54" fmla="*/ 1741549 w 2478421"/>
              <a:gd name="connsiteY54" fmla="*/ 739892 h 4308522"/>
              <a:gd name="connsiteX55" fmla="*/ 1396080 w 2478421"/>
              <a:gd name="connsiteY55" fmla="*/ 1035168 h 4308522"/>
              <a:gd name="connsiteX56" fmla="*/ 1453757 w 2478421"/>
              <a:gd name="connsiteY56" fmla="*/ 1016765 h 4308522"/>
              <a:gd name="connsiteX57" fmla="*/ 1595046 w 2478421"/>
              <a:gd name="connsiteY57" fmla="*/ 998928 h 4308522"/>
              <a:gd name="connsiteX58" fmla="*/ 1625113 w 2478421"/>
              <a:gd name="connsiteY58" fmla="*/ 979676 h 4308522"/>
              <a:gd name="connsiteX59" fmla="*/ 1745162 w 2478421"/>
              <a:gd name="connsiteY59" fmla="*/ 906704 h 4308522"/>
              <a:gd name="connsiteX60" fmla="*/ 1856039 w 2478421"/>
              <a:gd name="connsiteY60" fmla="*/ 987695 h 4308522"/>
              <a:gd name="connsiteX61" fmla="*/ 1822842 w 2478421"/>
              <a:gd name="connsiteY61" fmla="*/ 1124820 h 4308522"/>
              <a:gd name="connsiteX62" fmla="*/ 1686148 w 2478421"/>
              <a:gd name="connsiteY62" fmla="*/ 1144935 h 4308522"/>
              <a:gd name="connsiteX63" fmla="*/ 1613811 w 2478421"/>
              <a:gd name="connsiteY63" fmla="*/ 1025596 h 4308522"/>
              <a:gd name="connsiteX64" fmla="*/ 1615559 w 2478421"/>
              <a:gd name="connsiteY64" fmla="*/ 1006131 h 4308522"/>
              <a:gd name="connsiteX65" fmla="*/ 1420406 w 2478421"/>
              <a:gd name="connsiteY65" fmla="*/ 1046628 h 4308522"/>
              <a:gd name="connsiteX66" fmla="*/ 1358151 w 2478421"/>
              <a:gd name="connsiteY66" fmla="*/ 1111323 h 4308522"/>
              <a:gd name="connsiteX67" fmla="*/ 1306651 w 2478421"/>
              <a:gd name="connsiteY67" fmla="*/ 1262276 h 4308522"/>
              <a:gd name="connsiteX68" fmla="*/ 1434513 w 2478421"/>
              <a:gd name="connsiteY68" fmla="*/ 1206599 h 4308522"/>
              <a:gd name="connsiteX69" fmla="*/ 1521308 w 2478421"/>
              <a:gd name="connsiteY69" fmla="*/ 1125046 h 4308522"/>
              <a:gd name="connsiteX70" fmla="*/ 1599419 w 2478421"/>
              <a:gd name="connsiteY70" fmla="*/ 1200858 h 4308522"/>
              <a:gd name="connsiteX71" fmla="*/ 1534632 w 2478421"/>
              <a:gd name="connsiteY71" fmla="*/ 1286998 h 4308522"/>
              <a:gd name="connsiteX72" fmla="*/ 1433920 w 2478421"/>
              <a:gd name="connsiteY72" fmla="*/ 1217360 h 4308522"/>
              <a:gd name="connsiteX73" fmla="*/ 1313195 w 2478421"/>
              <a:gd name="connsiteY73" fmla="*/ 1278152 h 4308522"/>
              <a:gd name="connsiteX74" fmla="*/ 1303451 w 2478421"/>
              <a:gd name="connsiteY74" fmla="*/ 1295828 h 4308522"/>
              <a:gd name="connsiteX75" fmla="*/ 1297203 w 2478421"/>
              <a:gd name="connsiteY75" fmla="*/ 1470189 h 4308522"/>
              <a:gd name="connsiteX76" fmla="*/ 1302369 w 2478421"/>
              <a:gd name="connsiteY76" fmla="*/ 1694423 h 4308522"/>
              <a:gd name="connsiteX77" fmla="*/ 2478422 w 2478421"/>
              <a:gd name="connsiteY77" fmla="*/ 4187957 h 4308522"/>
              <a:gd name="connsiteX78" fmla="*/ 2298687 w 2478421"/>
              <a:gd name="connsiteY78" fmla="*/ 4308522 h 4308522"/>
              <a:gd name="connsiteX79" fmla="*/ 1240754 w 2478421"/>
              <a:gd name="connsiteY79" fmla="*/ 1674159 h 4308522"/>
              <a:gd name="connsiteX80" fmla="*/ 1229861 w 2478421"/>
              <a:gd name="connsiteY80" fmla="*/ 1419256 h 4308522"/>
              <a:gd name="connsiteX81" fmla="*/ 1202808 w 2478421"/>
              <a:gd name="connsiteY81" fmla="*/ 1310511 h 4308522"/>
              <a:gd name="connsiteX82" fmla="*/ 1062967 w 2478421"/>
              <a:gd name="connsiteY82" fmla="*/ 1008694 h 4308522"/>
              <a:gd name="connsiteX83" fmla="*/ 780194 w 2478421"/>
              <a:gd name="connsiteY83" fmla="*/ 730020 h 4308522"/>
              <a:gd name="connsiteX84" fmla="*/ 574550 w 2478421"/>
              <a:gd name="connsiteY84" fmla="*/ 691692 h 4308522"/>
              <a:gd name="connsiteX85" fmla="*/ 481063 w 2478421"/>
              <a:gd name="connsiteY85" fmla="*/ 760059 h 4308522"/>
              <a:gd name="connsiteX86" fmla="*/ 463332 w 2478421"/>
              <a:gd name="connsiteY86" fmla="*/ 800227 h 4308522"/>
              <a:gd name="connsiteX87" fmla="*/ 513709 w 2478421"/>
              <a:gd name="connsiteY87" fmla="*/ 840782 h 4308522"/>
              <a:gd name="connsiteX88" fmla="*/ 516904 w 2478421"/>
              <a:gd name="connsiteY88" fmla="*/ 892898 h 4308522"/>
              <a:gd name="connsiteX89" fmla="*/ 442165 w 2478421"/>
              <a:gd name="connsiteY89" fmla="*/ 939364 h 4308522"/>
              <a:gd name="connsiteX90" fmla="*/ 379822 w 2478421"/>
              <a:gd name="connsiteY90" fmla="*/ 871169 h 4308522"/>
              <a:gd name="connsiteX91" fmla="*/ 450518 w 2478421"/>
              <a:gd name="connsiteY91" fmla="*/ 800195 h 4308522"/>
              <a:gd name="connsiteX92" fmla="*/ 496285 w 2478421"/>
              <a:gd name="connsiteY92" fmla="*/ 704237 h 4308522"/>
              <a:gd name="connsiteX93" fmla="*/ 492959 w 2478421"/>
              <a:gd name="connsiteY93" fmla="*/ 703379 h 4308522"/>
              <a:gd name="connsiteX94" fmla="*/ 305778 w 2478421"/>
              <a:gd name="connsiteY94" fmla="*/ 782766 h 4308522"/>
              <a:gd name="connsiteX95" fmla="*/ 244757 w 2478421"/>
              <a:gd name="connsiteY95" fmla="*/ 947360 h 4308522"/>
              <a:gd name="connsiteX96" fmla="*/ 339690 w 2478421"/>
              <a:gd name="connsiteY96" fmla="*/ 950574 h 4308522"/>
              <a:gd name="connsiteX97" fmla="*/ 425417 w 2478421"/>
              <a:gd name="connsiteY97" fmla="*/ 1206235 h 4308522"/>
              <a:gd name="connsiteX98" fmla="*/ 194351 w 2478421"/>
              <a:gd name="connsiteY98" fmla="*/ 1225189 h 4308522"/>
              <a:gd name="connsiteX99" fmla="*/ 180406 w 2478421"/>
              <a:gd name="connsiteY99" fmla="*/ 1001146 h 4308522"/>
              <a:gd name="connsiteX100" fmla="*/ 194746 w 2478421"/>
              <a:gd name="connsiteY100" fmla="*/ 985748 h 4308522"/>
              <a:gd name="connsiteX101" fmla="*/ 221883 w 2478421"/>
              <a:gd name="connsiteY101" fmla="*/ 921814 h 4308522"/>
              <a:gd name="connsiteX102" fmla="*/ 252771 w 2478421"/>
              <a:gd name="connsiteY102" fmla="*/ 802100 h 4308522"/>
              <a:gd name="connsiteX103" fmla="*/ 170059 w 2478421"/>
              <a:gd name="connsiteY103" fmla="*/ 809679 h 4308522"/>
              <a:gd name="connsiteX104" fmla="*/ 69921 w 2478421"/>
              <a:gd name="connsiteY104" fmla="*/ 876330 h 4308522"/>
              <a:gd name="connsiteX105" fmla="*/ 284 w 2478421"/>
              <a:gd name="connsiteY105" fmla="*/ 781425 h 4308522"/>
              <a:gd name="connsiteX106" fmla="*/ 25912 w 2478421"/>
              <a:gd name="connsiteY106" fmla="*/ 729550 h 4308522"/>
              <a:gd name="connsiteX0" fmla="*/ 25912 w 2490112"/>
              <a:gd name="connsiteY0" fmla="*/ 729550 h 4308522"/>
              <a:gd name="connsiteX1" fmla="*/ 79347 w 2490112"/>
              <a:gd name="connsiteY1" fmla="*/ 705516 h 4308522"/>
              <a:gd name="connsiteX2" fmla="*/ 172707 w 2490112"/>
              <a:gd name="connsiteY2" fmla="*/ 798358 h 4308522"/>
              <a:gd name="connsiteX3" fmla="*/ 274018 w 2490112"/>
              <a:gd name="connsiteY3" fmla="*/ 771570 h 4308522"/>
              <a:gd name="connsiteX4" fmla="*/ 501433 w 2490112"/>
              <a:gd name="connsiteY4" fmla="*/ 684285 h 4308522"/>
              <a:gd name="connsiteX5" fmla="*/ 517086 w 2490112"/>
              <a:gd name="connsiteY5" fmla="*/ 681776 h 4308522"/>
              <a:gd name="connsiteX6" fmla="*/ 468095 w 2490112"/>
              <a:gd name="connsiteY6" fmla="*/ 652765 h 4308522"/>
              <a:gd name="connsiteX7" fmla="*/ 424667 w 2490112"/>
              <a:gd name="connsiteY7" fmla="*/ 608548 h 4308522"/>
              <a:gd name="connsiteX8" fmla="*/ 459354 w 2490112"/>
              <a:gd name="connsiteY8" fmla="*/ 554475 h 4308522"/>
              <a:gd name="connsiteX9" fmla="*/ 518426 w 2490112"/>
              <a:gd name="connsiteY9" fmla="*/ 571899 h 4308522"/>
              <a:gd name="connsiteX10" fmla="*/ 514155 w 2490112"/>
              <a:gd name="connsiteY10" fmla="*/ 637094 h 4308522"/>
              <a:gd name="connsiteX11" fmla="*/ 501308 w 2490112"/>
              <a:gd name="connsiteY11" fmla="*/ 649876 h 4308522"/>
              <a:gd name="connsiteX12" fmla="*/ 575292 w 2490112"/>
              <a:gd name="connsiteY12" fmla="*/ 678242 h 4308522"/>
              <a:gd name="connsiteX13" fmla="*/ 982648 w 2490112"/>
              <a:gd name="connsiteY13" fmla="*/ 826182 h 4308522"/>
              <a:gd name="connsiteX14" fmla="*/ 1237676 w 2490112"/>
              <a:gd name="connsiteY14" fmla="*/ 1240933 h 4308522"/>
              <a:gd name="connsiteX15" fmla="*/ 1243956 w 2490112"/>
              <a:gd name="connsiteY15" fmla="*/ 1249374 h 4308522"/>
              <a:gd name="connsiteX16" fmla="*/ 1254391 w 2490112"/>
              <a:gd name="connsiteY16" fmla="*/ 1182496 h 4308522"/>
              <a:gd name="connsiteX17" fmla="*/ 1295307 w 2490112"/>
              <a:gd name="connsiteY17" fmla="*/ 905492 h 4308522"/>
              <a:gd name="connsiteX18" fmla="*/ 1284474 w 2490112"/>
              <a:gd name="connsiteY18" fmla="*/ 515008 h 4308522"/>
              <a:gd name="connsiteX19" fmla="*/ 1281668 w 2490112"/>
              <a:gd name="connsiteY19" fmla="*/ 504735 h 4308522"/>
              <a:gd name="connsiteX20" fmla="*/ 1263747 w 2490112"/>
              <a:gd name="connsiteY20" fmla="*/ 536124 h 4308522"/>
              <a:gd name="connsiteX21" fmla="*/ 1175303 w 2490112"/>
              <a:gd name="connsiteY21" fmla="*/ 598699 h 4308522"/>
              <a:gd name="connsiteX22" fmla="*/ 925523 w 2490112"/>
              <a:gd name="connsiteY22" fmla="*/ 626739 h 4308522"/>
              <a:gd name="connsiteX23" fmla="*/ 955285 w 2490112"/>
              <a:gd name="connsiteY23" fmla="*/ 588583 h 4308522"/>
              <a:gd name="connsiteX24" fmla="*/ 1162020 w 2490112"/>
              <a:gd name="connsiteY24" fmla="*/ 448217 h 4308522"/>
              <a:gd name="connsiteX25" fmla="*/ 1220374 w 2490112"/>
              <a:gd name="connsiteY25" fmla="*/ 441994 h 4308522"/>
              <a:gd name="connsiteX26" fmla="*/ 1246680 w 2490112"/>
              <a:gd name="connsiteY26" fmla="*/ 454237 h 4308522"/>
              <a:gd name="connsiteX27" fmla="*/ 1240865 w 2490112"/>
              <a:gd name="connsiteY27" fmla="*/ 486295 h 4308522"/>
              <a:gd name="connsiteX28" fmla="*/ 1116962 w 2490112"/>
              <a:gd name="connsiteY28" fmla="*/ 543540 h 4308522"/>
              <a:gd name="connsiteX29" fmla="*/ 1279159 w 2490112"/>
              <a:gd name="connsiteY29" fmla="*/ 489082 h 4308522"/>
              <a:gd name="connsiteX30" fmla="*/ 882847 w 2490112"/>
              <a:gd name="connsiteY30" fmla="*/ 6502 h 4308522"/>
              <a:gd name="connsiteX31" fmla="*/ 887253 w 2490112"/>
              <a:gd name="connsiteY31" fmla="*/ 0 h 4308522"/>
              <a:gd name="connsiteX32" fmla="*/ 1033292 w 2490112"/>
              <a:gd name="connsiteY32" fmla="*/ 91701 h 4308522"/>
              <a:gd name="connsiteX33" fmla="*/ 1307645 w 2490112"/>
              <a:gd name="connsiteY33" fmla="*/ 535173 h 4308522"/>
              <a:gd name="connsiteX34" fmla="*/ 1322801 w 2490112"/>
              <a:gd name="connsiteY34" fmla="*/ 896216 h 4308522"/>
              <a:gd name="connsiteX35" fmla="*/ 1304411 w 2490112"/>
              <a:gd name="connsiteY35" fmla="*/ 1168392 h 4308522"/>
              <a:gd name="connsiteX36" fmla="*/ 1317662 w 2490112"/>
              <a:gd name="connsiteY36" fmla="*/ 1136070 h 4308522"/>
              <a:gd name="connsiteX37" fmla="*/ 1390426 w 2490112"/>
              <a:gd name="connsiteY37" fmla="*/ 1003153 h 4308522"/>
              <a:gd name="connsiteX38" fmla="*/ 1424988 w 2490112"/>
              <a:gd name="connsiteY38" fmla="*/ 914671 h 4308522"/>
              <a:gd name="connsiteX39" fmla="*/ 1429658 w 2490112"/>
              <a:gd name="connsiteY39" fmla="*/ 915603 h 4308522"/>
              <a:gd name="connsiteX40" fmla="*/ 1422497 w 2490112"/>
              <a:gd name="connsiteY40" fmla="*/ 947586 h 4308522"/>
              <a:gd name="connsiteX41" fmla="*/ 1562665 w 2490112"/>
              <a:gd name="connsiteY41" fmla="*/ 730022 h 4308522"/>
              <a:gd name="connsiteX42" fmla="*/ 1514959 w 2490112"/>
              <a:gd name="connsiteY42" fmla="*/ 641048 h 4308522"/>
              <a:gd name="connsiteX43" fmla="*/ 1591606 w 2490112"/>
              <a:gd name="connsiteY43" fmla="*/ 596710 h 4308522"/>
              <a:gd name="connsiteX44" fmla="*/ 1645952 w 2490112"/>
              <a:gd name="connsiteY44" fmla="*/ 663116 h 4308522"/>
              <a:gd name="connsiteX45" fmla="*/ 1572715 w 2490112"/>
              <a:gd name="connsiteY45" fmla="*/ 731251 h 4308522"/>
              <a:gd name="connsiteX46" fmla="*/ 1534350 w 2490112"/>
              <a:gd name="connsiteY46" fmla="*/ 839759 h 4308522"/>
              <a:gd name="connsiteX47" fmla="*/ 1612151 w 2490112"/>
              <a:gd name="connsiteY47" fmla="*/ 786716 h 4308522"/>
              <a:gd name="connsiteX48" fmla="*/ 1723387 w 2490112"/>
              <a:gd name="connsiteY48" fmla="*/ 726748 h 4308522"/>
              <a:gd name="connsiteX49" fmla="*/ 1737315 w 2490112"/>
              <a:gd name="connsiteY49" fmla="*/ 706606 h 4308522"/>
              <a:gd name="connsiteX50" fmla="*/ 1805872 w 2490112"/>
              <a:gd name="connsiteY50" fmla="*/ 613254 h 4308522"/>
              <a:gd name="connsiteX51" fmla="*/ 1916997 w 2490112"/>
              <a:gd name="connsiteY51" fmla="*/ 653113 h 4308522"/>
              <a:gd name="connsiteX52" fmla="*/ 1910688 w 2490112"/>
              <a:gd name="connsiteY52" fmla="*/ 767437 h 4308522"/>
              <a:gd name="connsiteX53" fmla="*/ 1748315 w 2490112"/>
              <a:gd name="connsiteY53" fmla="*/ 751733 h 4308522"/>
              <a:gd name="connsiteX54" fmla="*/ 1741549 w 2490112"/>
              <a:gd name="connsiteY54" fmla="*/ 739892 h 4308522"/>
              <a:gd name="connsiteX55" fmla="*/ 1396080 w 2490112"/>
              <a:gd name="connsiteY55" fmla="*/ 1035168 h 4308522"/>
              <a:gd name="connsiteX56" fmla="*/ 1453757 w 2490112"/>
              <a:gd name="connsiteY56" fmla="*/ 1016765 h 4308522"/>
              <a:gd name="connsiteX57" fmla="*/ 1595046 w 2490112"/>
              <a:gd name="connsiteY57" fmla="*/ 998928 h 4308522"/>
              <a:gd name="connsiteX58" fmla="*/ 1625113 w 2490112"/>
              <a:gd name="connsiteY58" fmla="*/ 979676 h 4308522"/>
              <a:gd name="connsiteX59" fmla="*/ 1745162 w 2490112"/>
              <a:gd name="connsiteY59" fmla="*/ 906704 h 4308522"/>
              <a:gd name="connsiteX60" fmla="*/ 1856039 w 2490112"/>
              <a:gd name="connsiteY60" fmla="*/ 987695 h 4308522"/>
              <a:gd name="connsiteX61" fmla="*/ 1822842 w 2490112"/>
              <a:gd name="connsiteY61" fmla="*/ 1124820 h 4308522"/>
              <a:gd name="connsiteX62" fmla="*/ 1686148 w 2490112"/>
              <a:gd name="connsiteY62" fmla="*/ 1144935 h 4308522"/>
              <a:gd name="connsiteX63" fmla="*/ 1613811 w 2490112"/>
              <a:gd name="connsiteY63" fmla="*/ 1025596 h 4308522"/>
              <a:gd name="connsiteX64" fmla="*/ 1615559 w 2490112"/>
              <a:gd name="connsiteY64" fmla="*/ 1006131 h 4308522"/>
              <a:gd name="connsiteX65" fmla="*/ 1420406 w 2490112"/>
              <a:gd name="connsiteY65" fmla="*/ 1046628 h 4308522"/>
              <a:gd name="connsiteX66" fmla="*/ 1358151 w 2490112"/>
              <a:gd name="connsiteY66" fmla="*/ 1111323 h 4308522"/>
              <a:gd name="connsiteX67" fmla="*/ 1306651 w 2490112"/>
              <a:gd name="connsiteY67" fmla="*/ 1262276 h 4308522"/>
              <a:gd name="connsiteX68" fmla="*/ 1434513 w 2490112"/>
              <a:gd name="connsiteY68" fmla="*/ 1206599 h 4308522"/>
              <a:gd name="connsiteX69" fmla="*/ 1521308 w 2490112"/>
              <a:gd name="connsiteY69" fmla="*/ 1125046 h 4308522"/>
              <a:gd name="connsiteX70" fmla="*/ 1599419 w 2490112"/>
              <a:gd name="connsiteY70" fmla="*/ 1200858 h 4308522"/>
              <a:gd name="connsiteX71" fmla="*/ 1534632 w 2490112"/>
              <a:gd name="connsiteY71" fmla="*/ 1286998 h 4308522"/>
              <a:gd name="connsiteX72" fmla="*/ 1433920 w 2490112"/>
              <a:gd name="connsiteY72" fmla="*/ 1217360 h 4308522"/>
              <a:gd name="connsiteX73" fmla="*/ 1313195 w 2490112"/>
              <a:gd name="connsiteY73" fmla="*/ 1278152 h 4308522"/>
              <a:gd name="connsiteX74" fmla="*/ 1303451 w 2490112"/>
              <a:gd name="connsiteY74" fmla="*/ 1295828 h 4308522"/>
              <a:gd name="connsiteX75" fmla="*/ 1297203 w 2490112"/>
              <a:gd name="connsiteY75" fmla="*/ 1470189 h 4308522"/>
              <a:gd name="connsiteX76" fmla="*/ 1302369 w 2490112"/>
              <a:gd name="connsiteY76" fmla="*/ 1694423 h 4308522"/>
              <a:gd name="connsiteX77" fmla="*/ 2490111 w 2490112"/>
              <a:gd name="connsiteY77" fmla="*/ 4200715 h 4308522"/>
              <a:gd name="connsiteX78" fmla="*/ 2298687 w 2490112"/>
              <a:gd name="connsiteY78" fmla="*/ 4308522 h 4308522"/>
              <a:gd name="connsiteX79" fmla="*/ 1240754 w 2490112"/>
              <a:gd name="connsiteY79" fmla="*/ 1674159 h 4308522"/>
              <a:gd name="connsiteX80" fmla="*/ 1229861 w 2490112"/>
              <a:gd name="connsiteY80" fmla="*/ 1419256 h 4308522"/>
              <a:gd name="connsiteX81" fmla="*/ 1202808 w 2490112"/>
              <a:gd name="connsiteY81" fmla="*/ 1310511 h 4308522"/>
              <a:gd name="connsiteX82" fmla="*/ 1062967 w 2490112"/>
              <a:gd name="connsiteY82" fmla="*/ 1008694 h 4308522"/>
              <a:gd name="connsiteX83" fmla="*/ 780194 w 2490112"/>
              <a:gd name="connsiteY83" fmla="*/ 730020 h 4308522"/>
              <a:gd name="connsiteX84" fmla="*/ 574550 w 2490112"/>
              <a:gd name="connsiteY84" fmla="*/ 691692 h 4308522"/>
              <a:gd name="connsiteX85" fmla="*/ 481063 w 2490112"/>
              <a:gd name="connsiteY85" fmla="*/ 760059 h 4308522"/>
              <a:gd name="connsiteX86" fmla="*/ 463332 w 2490112"/>
              <a:gd name="connsiteY86" fmla="*/ 800227 h 4308522"/>
              <a:gd name="connsiteX87" fmla="*/ 513709 w 2490112"/>
              <a:gd name="connsiteY87" fmla="*/ 840782 h 4308522"/>
              <a:gd name="connsiteX88" fmla="*/ 516904 w 2490112"/>
              <a:gd name="connsiteY88" fmla="*/ 892898 h 4308522"/>
              <a:gd name="connsiteX89" fmla="*/ 442165 w 2490112"/>
              <a:gd name="connsiteY89" fmla="*/ 939364 h 4308522"/>
              <a:gd name="connsiteX90" fmla="*/ 379822 w 2490112"/>
              <a:gd name="connsiteY90" fmla="*/ 871169 h 4308522"/>
              <a:gd name="connsiteX91" fmla="*/ 450518 w 2490112"/>
              <a:gd name="connsiteY91" fmla="*/ 800195 h 4308522"/>
              <a:gd name="connsiteX92" fmla="*/ 496285 w 2490112"/>
              <a:gd name="connsiteY92" fmla="*/ 704237 h 4308522"/>
              <a:gd name="connsiteX93" fmla="*/ 492959 w 2490112"/>
              <a:gd name="connsiteY93" fmla="*/ 703379 h 4308522"/>
              <a:gd name="connsiteX94" fmla="*/ 305778 w 2490112"/>
              <a:gd name="connsiteY94" fmla="*/ 782766 h 4308522"/>
              <a:gd name="connsiteX95" fmla="*/ 244757 w 2490112"/>
              <a:gd name="connsiteY95" fmla="*/ 947360 h 4308522"/>
              <a:gd name="connsiteX96" fmla="*/ 339690 w 2490112"/>
              <a:gd name="connsiteY96" fmla="*/ 950574 h 4308522"/>
              <a:gd name="connsiteX97" fmla="*/ 425417 w 2490112"/>
              <a:gd name="connsiteY97" fmla="*/ 1206235 h 4308522"/>
              <a:gd name="connsiteX98" fmla="*/ 194351 w 2490112"/>
              <a:gd name="connsiteY98" fmla="*/ 1225189 h 4308522"/>
              <a:gd name="connsiteX99" fmla="*/ 180406 w 2490112"/>
              <a:gd name="connsiteY99" fmla="*/ 1001146 h 4308522"/>
              <a:gd name="connsiteX100" fmla="*/ 194746 w 2490112"/>
              <a:gd name="connsiteY100" fmla="*/ 985748 h 4308522"/>
              <a:gd name="connsiteX101" fmla="*/ 221883 w 2490112"/>
              <a:gd name="connsiteY101" fmla="*/ 921814 h 4308522"/>
              <a:gd name="connsiteX102" fmla="*/ 252771 w 2490112"/>
              <a:gd name="connsiteY102" fmla="*/ 802100 h 4308522"/>
              <a:gd name="connsiteX103" fmla="*/ 170059 w 2490112"/>
              <a:gd name="connsiteY103" fmla="*/ 809679 h 4308522"/>
              <a:gd name="connsiteX104" fmla="*/ 69921 w 2490112"/>
              <a:gd name="connsiteY104" fmla="*/ 876330 h 4308522"/>
              <a:gd name="connsiteX105" fmla="*/ 284 w 2490112"/>
              <a:gd name="connsiteY105" fmla="*/ 781425 h 4308522"/>
              <a:gd name="connsiteX106" fmla="*/ 25912 w 2490112"/>
              <a:gd name="connsiteY106" fmla="*/ 729550 h 4308522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2490112" h="4228230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lnTo>
                  <a:pt x="1279159" y="489082"/>
                </a:ln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cubicBezTo>
                  <a:pt x="1389817" y="2286562"/>
                  <a:pt x="1563388" y="2984761"/>
                  <a:pt x="2490111" y="4200715"/>
                </a:cubicBezTo>
                <a:lnTo>
                  <a:pt x="2455636" y="4228229"/>
                </a:lnTo>
                <a:cubicBezTo>
                  <a:pt x="1764852" y="3307452"/>
                  <a:pt x="1395776" y="2689622"/>
                  <a:pt x="1240754" y="1674159"/>
                </a:cubicBez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ontents slide layou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A4C3A1-9F52-4432-B149-7E51168649A8}"/>
              </a:ext>
            </a:extLst>
          </p:cNvPr>
          <p:cNvSpPr/>
          <p:nvPr userDrawn="1"/>
        </p:nvSpPr>
        <p:spPr>
          <a:xfrm>
            <a:off x="3667329" y="0"/>
            <a:ext cx="852467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F6C76-4896-44F3-8F21-E414DEA2924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1610354"/>
            <a:ext cx="7580243" cy="45322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909027E4-0A48-4082-B747-AF6AEEE011AD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 rot="20585984">
            <a:off x="9238533" y="3528619"/>
            <a:ext cx="2253284" cy="2389344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483AAD0-6658-4488-BD32-66C851CCFBB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 rot="1034171">
            <a:off x="7036549" y="3524360"/>
            <a:ext cx="2253284" cy="2389344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46752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AE384E-3917-40FC-BE11-E891AC265DDB}"/>
              </a:ext>
            </a:extLst>
          </p:cNvPr>
          <p:cNvSpPr/>
          <p:nvPr userDrawn="1"/>
        </p:nvSpPr>
        <p:spPr>
          <a:xfrm>
            <a:off x="3215682" y="1792101"/>
            <a:ext cx="5826721" cy="5760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dirty="0"/>
          </a:p>
        </p:txBody>
      </p:sp>
      <p:pic>
        <p:nvPicPr>
          <p:cNvPr id="3" name="그림 1">
            <a:extLst>
              <a:ext uri="{FF2B5EF4-FFF2-40B4-BE49-F238E27FC236}">
                <a16:creationId xmlns:a16="http://schemas.microsoft.com/office/drawing/2014/main" id="{366194D1-7E60-4BE3-B885-3D85001421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841" y="3304342"/>
            <a:ext cx="5009523" cy="2744906"/>
          </a:xfrm>
          <a:prstGeom prst="rect">
            <a:avLst/>
          </a:prstGeom>
        </p:spPr>
      </p:pic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B7B2E46A-AEE0-432E-8C61-9CD98B5AA14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80419" y="3443720"/>
            <a:ext cx="3437079" cy="21425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936349B-1A0A-4592-A815-A056075AACDC}"/>
              </a:ext>
            </a:extLst>
          </p:cNvPr>
          <p:cNvGrpSpPr/>
          <p:nvPr userDrawn="1"/>
        </p:nvGrpSpPr>
        <p:grpSpPr>
          <a:xfrm>
            <a:off x="3672923" y="3294209"/>
            <a:ext cx="4928023" cy="2707615"/>
            <a:chOff x="-548507" y="477868"/>
            <a:chExt cx="11570449" cy="6357177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C72593E-2E70-4449-B1BE-8F66C808C0B1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D3DCB10-B44D-4432-B820-D1EBD497593C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BE7741D-30AC-42C9-A2E6-6BEB96C95B9F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2B405C8-D141-4EAF-96BA-2EE2276FB297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FD5C9F-309A-412C-87F1-63E75823FC33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FA3E786-6E32-4F42-B8CE-BC1839F6FEA5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22B2926A-6518-4203-9E90-3D78D068AB4D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0B7FDAC6-4A84-4322-BFBA-95F21610214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638A8CF-27E6-4DE5-9C96-81C657DD1499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74D246CA-AA56-4A42-8C2D-6A105D0FA9D6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43C15B67-B0AD-4D44-BE4E-8054A7150653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4FB9D6F-DD52-4A32-876B-22F6C5255AC4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8470C3B7-13D1-4227-9CAE-0CA195438F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8852DB3-7B2F-44E4-9D7D-61F10DB36DA7}"/>
              </a:ext>
            </a:extLst>
          </p:cNvPr>
          <p:cNvGrpSpPr/>
          <p:nvPr userDrawn="1"/>
        </p:nvGrpSpPr>
        <p:grpSpPr>
          <a:xfrm rot="4707735" flipV="1">
            <a:off x="10680128" y="-90892"/>
            <a:ext cx="816932" cy="1058550"/>
            <a:chOff x="1934308" y="490144"/>
            <a:chExt cx="4526646" cy="5236871"/>
          </a:xfrm>
          <a:solidFill>
            <a:schemeClr val="accent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024012A-0BBD-410F-A9FC-59CE034A78C2}"/>
                </a:ext>
              </a:extLst>
            </p:cNvPr>
            <p:cNvSpPr/>
            <p:nvPr/>
          </p:nvSpPr>
          <p:spPr>
            <a:xfrm rot="2510514">
              <a:off x="1934308" y="2986212"/>
              <a:ext cx="4526646" cy="2740803"/>
            </a:xfrm>
            <a:custGeom>
              <a:avLst/>
              <a:gdLst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5541 w 1548419"/>
                <a:gd name="connsiteY10" fmla="*/ 40230 h 937540"/>
                <a:gd name="connsiteX11" fmla="*/ 634346 w 1548419"/>
                <a:gd name="connsiteY11" fmla="*/ 31128 h 937540"/>
                <a:gd name="connsiteX12" fmla="*/ 643028 w 1548419"/>
                <a:gd name="connsiteY12" fmla="*/ 69381 h 937540"/>
                <a:gd name="connsiteX13" fmla="*/ 663481 w 1548419"/>
                <a:gd name="connsiteY13" fmla="*/ 212164 h 937540"/>
                <a:gd name="connsiteX14" fmla="*/ 604472 w 1548419"/>
                <a:gd name="connsiteY14" fmla="*/ 364728 h 937540"/>
                <a:gd name="connsiteX15" fmla="*/ 607501 w 1548419"/>
                <a:gd name="connsiteY15" fmla="*/ 370967 h 937540"/>
                <a:gd name="connsiteX16" fmla="*/ 768848 w 1548419"/>
                <a:gd name="connsiteY16" fmla="*/ 344117 h 937540"/>
                <a:gd name="connsiteX17" fmla="*/ 1074487 w 1548419"/>
                <a:gd name="connsiteY17" fmla="*/ 232818 h 937540"/>
                <a:gd name="connsiteX18" fmla="*/ 1483829 w 1548419"/>
                <a:gd name="connsiteY18" fmla="*/ 100258 h 937540"/>
                <a:gd name="connsiteX19" fmla="*/ 1548419 w 1548419"/>
                <a:gd name="connsiteY19" fmla="*/ 90619 h 937540"/>
                <a:gd name="connsiteX20" fmla="*/ 1548419 w 1548419"/>
                <a:gd name="connsiteY20" fmla="*/ 104619 h 937540"/>
                <a:gd name="connsiteX21" fmla="*/ 1424254 w 1548419"/>
                <a:gd name="connsiteY21" fmla="*/ 140817 h 937540"/>
                <a:gd name="connsiteX22" fmla="*/ 1338064 w 1548419"/>
                <a:gd name="connsiteY22" fmla="*/ 235894 h 937540"/>
                <a:gd name="connsiteX23" fmla="*/ 1329163 w 1548419"/>
                <a:gd name="connsiteY23" fmla="*/ 311626 h 937540"/>
                <a:gd name="connsiteX24" fmla="*/ 1400119 w 1548419"/>
                <a:gd name="connsiteY24" fmla="*/ 333754 h 937540"/>
                <a:gd name="connsiteX25" fmla="*/ 1424008 w 1548419"/>
                <a:gd name="connsiteY25" fmla="*/ 377568 h 937540"/>
                <a:gd name="connsiteX26" fmla="*/ 1381302 w 1548419"/>
                <a:gd name="connsiteY26" fmla="*/ 466950 h 937540"/>
                <a:gd name="connsiteX27" fmla="*/ 1285766 w 1548419"/>
                <a:gd name="connsiteY27" fmla="*/ 450211 h 937540"/>
                <a:gd name="connsiteX28" fmla="*/ 1273550 w 1548419"/>
                <a:gd name="connsiteY28" fmla="*/ 353752 h 937540"/>
                <a:gd name="connsiteX29" fmla="*/ 1311942 w 1548419"/>
                <a:gd name="connsiteY29" fmla="*/ 318096 h 937540"/>
                <a:gd name="connsiteX30" fmla="*/ 1322248 w 1548419"/>
                <a:gd name="connsiteY30" fmla="*/ 302476 h 937540"/>
                <a:gd name="connsiteX31" fmla="*/ 1338564 w 1548419"/>
                <a:gd name="connsiteY31" fmla="*/ 177911 h 937540"/>
                <a:gd name="connsiteX32" fmla="*/ 1239211 w 1548419"/>
                <a:gd name="connsiteY32" fmla="*/ 242581 h 937540"/>
                <a:gd name="connsiteX33" fmla="*/ 1226513 w 1548419"/>
                <a:gd name="connsiteY33" fmla="*/ 252673 h 937540"/>
                <a:gd name="connsiteX34" fmla="*/ 1160241 w 1548419"/>
                <a:gd name="connsiteY34" fmla="*/ 365713 h 937540"/>
                <a:gd name="connsiteX35" fmla="*/ 1176371 w 1548419"/>
                <a:gd name="connsiteY35" fmla="*/ 537937 h 937540"/>
                <a:gd name="connsiteX36" fmla="*/ 1250305 w 1548419"/>
                <a:gd name="connsiteY36" fmla="*/ 530549 h 937540"/>
                <a:gd name="connsiteX37" fmla="*/ 1343216 w 1548419"/>
                <a:gd name="connsiteY37" fmla="*/ 717128 h 937540"/>
                <a:gd name="connsiteX38" fmla="*/ 1223836 w 1548419"/>
                <a:gd name="connsiteY38" fmla="*/ 777995 h 937540"/>
                <a:gd name="connsiteX39" fmla="*/ 1117363 w 1548419"/>
                <a:gd name="connsiteY39" fmla="*/ 690500 h 937540"/>
                <a:gd name="connsiteX40" fmla="*/ 1157138 w 1548419"/>
                <a:gd name="connsiteY40" fmla="*/ 556438 h 937540"/>
                <a:gd name="connsiteX41" fmla="*/ 1166057 w 1548419"/>
                <a:gd name="connsiteY41" fmla="*/ 529273 h 937540"/>
                <a:gd name="connsiteX42" fmla="*/ 1142047 w 1548419"/>
                <a:gd name="connsiteY42" fmla="*/ 365384 h 937540"/>
                <a:gd name="connsiteX43" fmla="*/ 1145322 w 1548419"/>
                <a:gd name="connsiteY43" fmla="*/ 330488 h 937540"/>
                <a:gd name="connsiteX44" fmla="*/ 956098 w 1548419"/>
                <a:gd name="connsiteY44" fmla="*/ 740288 h 937540"/>
                <a:gd name="connsiteX45" fmla="*/ 1046696 w 1548419"/>
                <a:gd name="connsiteY45" fmla="*/ 834327 h 937540"/>
                <a:gd name="connsiteX46" fmla="*/ 957368 w 1548419"/>
                <a:gd name="connsiteY46" fmla="*/ 937324 h 937540"/>
                <a:gd name="connsiteX47" fmla="*/ 851193 w 1548419"/>
                <a:gd name="connsiteY47" fmla="*/ 844450 h 937540"/>
                <a:gd name="connsiteX48" fmla="*/ 923447 w 1548419"/>
                <a:gd name="connsiteY48" fmla="*/ 745231 h 937540"/>
                <a:gd name="connsiteX49" fmla="*/ 935585 w 1548419"/>
                <a:gd name="connsiteY49" fmla="*/ 733085 h 937540"/>
                <a:gd name="connsiteX50" fmla="*/ 995540 w 1548419"/>
                <a:gd name="connsiteY50" fmla="*/ 514468 h 937540"/>
                <a:gd name="connsiteX51" fmla="*/ 900073 w 1548419"/>
                <a:gd name="connsiteY51" fmla="*/ 582052 h 937540"/>
                <a:gd name="connsiteX52" fmla="*/ 851203 w 1548419"/>
                <a:gd name="connsiteY52" fmla="*/ 673117 h 937540"/>
                <a:gd name="connsiteX53" fmla="*/ 774900 w 1548419"/>
                <a:gd name="connsiteY53" fmla="*/ 637879 h 937540"/>
                <a:gd name="connsiteX54" fmla="*/ 794445 w 1548419"/>
                <a:gd name="connsiteY54" fmla="*/ 552615 h 937540"/>
                <a:gd name="connsiteX55" fmla="*/ 895848 w 1548419"/>
                <a:gd name="connsiteY55" fmla="*/ 573050 h 937540"/>
                <a:gd name="connsiteX56" fmla="*/ 1063972 w 1548419"/>
                <a:gd name="connsiteY56" fmla="*/ 386708 h 937540"/>
                <a:gd name="connsiteX57" fmla="*/ 994752 w 1548419"/>
                <a:gd name="connsiteY57" fmla="*/ 406498 h 937540"/>
                <a:gd name="connsiteX58" fmla="*/ 994752 w 1548419"/>
                <a:gd name="connsiteY58" fmla="*/ 406498 h 937540"/>
                <a:gd name="connsiteX59" fmla="*/ 1033508 w 1548419"/>
                <a:gd name="connsiteY59" fmla="*/ 391773 h 937540"/>
                <a:gd name="connsiteX60" fmla="*/ 1069459 w 1548419"/>
                <a:gd name="connsiteY60" fmla="*/ 372846 h 937540"/>
                <a:gd name="connsiteX61" fmla="*/ 1133059 w 1548419"/>
                <a:gd name="connsiteY61" fmla="*/ 308226 h 937540"/>
                <a:gd name="connsiteX62" fmla="*/ 1245472 w 1548419"/>
                <a:gd name="connsiteY62" fmla="*/ 202455 h 937540"/>
                <a:gd name="connsiteX63" fmla="*/ 1145697 w 1548419"/>
                <a:gd name="connsiteY63" fmla="*/ 238096 h 937540"/>
                <a:gd name="connsiteX64" fmla="*/ 868188 w 1548419"/>
                <a:gd name="connsiteY64" fmla="*/ 340829 h 937540"/>
                <a:gd name="connsiteX65" fmla="*/ 517691 w 1548419"/>
                <a:gd name="connsiteY65" fmla="*/ 384898 h 937540"/>
                <a:gd name="connsiteX66" fmla="*/ 79498 w 1548419"/>
                <a:gd name="connsiteY66" fmla="*/ 196806 h 937540"/>
                <a:gd name="connsiteX67" fmla="*/ 20671 w 1548419"/>
                <a:gd name="connsiteY67" fmla="*/ 138248 h 937540"/>
                <a:gd name="connsiteX68" fmla="*/ 0 w 1548419"/>
                <a:gd name="connsiteY68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34346 w 1548419"/>
                <a:gd name="connsiteY10" fmla="*/ 31128 h 937540"/>
                <a:gd name="connsiteX11" fmla="*/ 643028 w 1548419"/>
                <a:gd name="connsiteY11" fmla="*/ 69381 h 937540"/>
                <a:gd name="connsiteX12" fmla="*/ 663481 w 1548419"/>
                <a:gd name="connsiteY12" fmla="*/ 212164 h 937540"/>
                <a:gd name="connsiteX13" fmla="*/ 604472 w 1548419"/>
                <a:gd name="connsiteY13" fmla="*/ 364728 h 937540"/>
                <a:gd name="connsiteX14" fmla="*/ 607501 w 1548419"/>
                <a:gd name="connsiteY14" fmla="*/ 370967 h 937540"/>
                <a:gd name="connsiteX15" fmla="*/ 768848 w 1548419"/>
                <a:gd name="connsiteY15" fmla="*/ 344117 h 937540"/>
                <a:gd name="connsiteX16" fmla="*/ 1074487 w 1548419"/>
                <a:gd name="connsiteY16" fmla="*/ 232818 h 937540"/>
                <a:gd name="connsiteX17" fmla="*/ 1483829 w 1548419"/>
                <a:gd name="connsiteY17" fmla="*/ 100258 h 937540"/>
                <a:gd name="connsiteX18" fmla="*/ 1548419 w 1548419"/>
                <a:gd name="connsiteY18" fmla="*/ 90619 h 937540"/>
                <a:gd name="connsiteX19" fmla="*/ 1548419 w 1548419"/>
                <a:gd name="connsiteY19" fmla="*/ 104619 h 937540"/>
                <a:gd name="connsiteX20" fmla="*/ 1424254 w 1548419"/>
                <a:gd name="connsiteY20" fmla="*/ 140817 h 937540"/>
                <a:gd name="connsiteX21" fmla="*/ 1338064 w 1548419"/>
                <a:gd name="connsiteY21" fmla="*/ 235894 h 937540"/>
                <a:gd name="connsiteX22" fmla="*/ 1329163 w 1548419"/>
                <a:gd name="connsiteY22" fmla="*/ 311626 h 937540"/>
                <a:gd name="connsiteX23" fmla="*/ 1400119 w 1548419"/>
                <a:gd name="connsiteY23" fmla="*/ 333754 h 937540"/>
                <a:gd name="connsiteX24" fmla="*/ 1424008 w 1548419"/>
                <a:gd name="connsiteY24" fmla="*/ 377568 h 937540"/>
                <a:gd name="connsiteX25" fmla="*/ 1381302 w 1548419"/>
                <a:gd name="connsiteY25" fmla="*/ 466950 h 937540"/>
                <a:gd name="connsiteX26" fmla="*/ 1285766 w 1548419"/>
                <a:gd name="connsiteY26" fmla="*/ 450211 h 937540"/>
                <a:gd name="connsiteX27" fmla="*/ 1273550 w 1548419"/>
                <a:gd name="connsiteY27" fmla="*/ 353752 h 937540"/>
                <a:gd name="connsiteX28" fmla="*/ 1311942 w 1548419"/>
                <a:gd name="connsiteY28" fmla="*/ 318096 h 937540"/>
                <a:gd name="connsiteX29" fmla="*/ 1322248 w 1548419"/>
                <a:gd name="connsiteY29" fmla="*/ 302476 h 937540"/>
                <a:gd name="connsiteX30" fmla="*/ 1338564 w 1548419"/>
                <a:gd name="connsiteY30" fmla="*/ 177911 h 937540"/>
                <a:gd name="connsiteX31" fmla="*/ 1239211 w 1548419"/>
                <a:gd name="connsiteY31" fmla="*/ 242581 h 937540"/>
                <a:gd name="connsiteX32" fmla="*/ 1226513 w 1548419"/>
                <a:gd name="connsiteY32" fmla="*/ 252673 h 937540"/>
                <a:gd name="connsiteX33" fmla="*/ 1160241 w 1548419"/>
                <a:gd name="connsiteY33" fmla="*/ 365713 h 937540"/>
                <a:gd name="connsiteX34" fmla="*/ 1176371 w 1548419"/>
                <a:gd name="connsiteY34" fmla="*/ 537937 h 937540"/>
                <a:gd name="connsiteX35" fmla="*/ 1250305 w 1548419"/>
                <a:gd name="connsiteY35" fmla="*/ 530549 h 937540"/>
                <a:gd name="connsiteX36" fmla="*/ 1343216 w 1548419"/>
                <a:gd name="connsiteY36" fmla="*/ 717128 h 937540"/>
                <a:gd name="connsiteX37" fmla="*/ 1223836 w 1548419"/>
                <a:gd name="connsiteY37" fmla="*/ 777995 h 937540"/>
                <a:gd name="connsiteX38" fmla="*/ 1117363 w 1548419"/>
                <a:gd name="connsiteY38" fmla="*/ 690500 h 937540"/>
                <a:gd name="connsiteX39" fmla="*/ 1157138 w 1548419"/>
                <a:gd name="connsiteY39" fmla="*/ 556438 h 937540"/>
                <a:gd name="connsiteX40" fmla="*/ 1166057 w 1548419"/>
                <a:gd name="connsiteY40" fmla="*/ 529273 h 937540"/>
                <a:gd name="connsiteX41" fmla="*/ 1142047 w 1548419"/>
                <a:gd name="connsiteY41" fmla="*/ 365384 h 937540"/>
                <a:gd name="connsiteX42" fmla="*/ 1145322 w 1548419"/>
                <a:gd name="connsiteY42" fmla="*/ 330488 h 937540"/>
                <a:gd name="connsiteX43" fmla="*/ 956098 w 1548419"/>
                <a:gd name="connsiteY43" fmla="*/ 740288 h 937540"/>
                <a:gd name="connsiteX44" fmla="*/ 1046696 w 1548419"/>
                <a:gd name="connsiteY44" fmla="*/ 834327 h 937540"/>
                <a:gd name="connsiteX45" fmla="*/ 957368 w 1548419"/>
                <a:gd name="connsiteY45" fmla="*/ 937324 h 937540"/>
                <a:gd name="connsiteX46" fmla="*/ 851193 w 1548419"/>
                <a:gd name="connsiteY46" fmla="*/ 844450 h 937540"/>
                <a:gd name="connsiteX47" fmla="*/ 923447 w 1548419"/>
                <a:gd name="connsiteY47" fmla="*/ 745231 h 937540"/>
                <a:gd name="connsiteX48" fmla="*/ 935585 w 1548419"/>
                <a:gd name="connsiteY48" fmla="*/ 733085 h 937540"/>
                <a:gd name="connsiteX49" fmla="*/ 995540 w 1548419"/>
                <a:gd name="connsiteY49" fmla="*/ 514468 h 937540"/>
                <a:gd name="connsiteX50" fmla="*/ 900073 w 1548419"/>
                <a:gd name="connsiteY50" fmla="*/ 582052 h 937540"/>
                <a:gd name="connsiteX51" fmla="*/ 851203 w 1548419"/>
                <a:gd name="connsiteY51" fmla="*/ 673117 h 937540"/>
                <a:gd name="connsiteX52" fmla="*/ 774900 w 1548419"/>
                <a:gd name="connsiteY52" fmla="*/ 637879 h 937540"/>
                <a:gd name="connsiteX53" fmla="*/ 794445 w 1548419"/>
                <a:gd name="connsiteY53" fmla="*/ 552615 h 937540"/>
                <a:gd name="connsiteX54" fmla="*/ 895848 w 1548419"/>
                <a:gd name="connsiteY54" fmla="*/ 573050 h 937540"/>
                <a:gd name="connsiteX55" fmla="*/ 1063972 w 1548419"/>
                <a:gd name="connsiteY55" fmla="*/ 386708 h 937540"/>
                <a:gd name="connsiteX56" fmla="*/ 994752 w 1548419"/>
                <a:gd name="connsiteY56" fmla="*/ 406498 h 937540"/>
                <a:gd name="connsiteX57" fmla="*/ 994752 w 1548419"/>
                <a:gd name="connsiteY57" fmla="*/ 406498 h 937540"/>
                <a:gd name="connsiteX58" fmla="*/ 1033508 w 1548419"/>
                <a:gd name="connsiteY58" fmla="*/ 391773 h 937540"/>
                <a:gd name="connsiteX59" fmla="*/ 1069459 w 1548419"/>
                <a:gd name="connsiteY59" fmla="*/ 372846 h 937540"/>
                <a:gd name="connsiteX60" fmla="*/ 1133059 w 1548419"/>
                <a:gd name="connsiteY60" fmla="*/ 308226 h 937540"/>
                <a:gd name="connsiteX61" fmla="*/ 1245472 w 1548419"/>
                <a:gd name="connsiteY61" fmla="*/ 202455 h 937540"/>
                <a:gd name="connsiteX62" fmla="*/ 1145697 w 1548419"/>
                <a:gd name="connsiteY62" fmla="*/ 238096 h 937540"/>
                <a:gd name="connsiteX63" fmla="*/ 868188 w 1548419"/>
                <a:gd name="connsiteY63" fmla="*/ 340829 h 937540"/>
                <a:gd name="connsiteX64" fmla="*/ 517691 w 1548419"/>
                <a:gd name="connsiteY64" fmla="*/ 384898 h 937540"/>
                <a:gd name="connsiteX65" fmla="*/ 79498 w 1548419"/>
                <a:gd name="connsiteY65" fmla="*/ 196806 h 937540"/>
                <a:gd name="connsiteX66" fmla="*/ 20671 w 1548419"/>
                <a:gd name="connsiteY66" fmla="*/ 138248 h 937540"/>
                <a:gd name="connsiteX67" fmla="*/ 0 w 1548419"/>
                <a:gd name="connsiteY67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3028 w 1548419"/>
                <a:gd name="connsiteY10" fmla="*/ 69381 h 937540"/>
                <a:gd name="connsiteX11" fmla="*/ 663481 w 1548419"/>
                <a:gd name="connsiteY11" fmla="*/ 212164 h 937540"/>
                <a:gd name="connsiteX12" fmla="*/ 604472 w 1548419"/>
                <a:gd name="connsiteY12" fmla="*/ 364728 h 937540"/>
                <a:gd name="connsiteX13" fmla="*/ 607501 w 1548419"/>
                <a:gd name="connsiteY13" fmla="*/ 370967 h 937540"/>
                <a:gd name="connsiteX14" fmla="*/ 768848 w 1548419"/>
                <a:gd name="connsiteY14" fmla="*/ 344117 h 937540"/>
                <a:gd name="connsiteX15" fmla="*/ 1074487 w 1548419"/>
                <a:gd name="connsiteY15" fmla="*/ 232818 h 937540"/>
                <a:gd name="connsiteX16" fmla="*/ 1483829 w 1548419"/>
                <a:gd name="connsiteY16" fmla="*/ 100258 h 937540"/>
                <a:gd name="connsiteX17" fmla="*/ 1548419 w 1548419"/>
                <a:gd name="connsiteY17" fmla="*/ 90619 h 937540"/>
                <a:gd name="connsiteX18" fmla="*/ 1548419 w 1548419"/>
                <a:gd name="connsiteY18" fmla="*/ 104619 h 937540"/>
                <a:gd name="connsiteX19" fmla="*/ 1424254 w 1548419"/>
                <a:gd name="connsiteY19" fmla="*/ 140817 h 937540"/>
                <a:gd name="connsiteX20" fmla="*/ 1338064 w 1548419"/>
                <a:gd name="connsiteY20" fmla="*/ 235894 h 937540"/>
                <a:gd name="connsiteX21" fmla="*/ 1329163 w 1548419"/>
                <a:gd name="connsiteY21" fmla="*/ 311626 h 937540"/>
                <a:gd name="connsiteX22" fmla="*/ 1400119 w 1548419"/>
                <a:gd name="connsiteY22" fmla="*/ 333754 h 937540"/>
                <a:gd name="connsiteX23" fmla="*/ 1424008 w 1548419"/>
                <a:gd name="connsiteY23" fmla="*/ 377568 h 937540"/>
                <a:gd name="connsiteX24" fmla="*/ 1381302 w 1548419"/>
                <a:gd name="connsiteY24" fmla="*/ 466950 h 937540"/>
                <a:gd name="connsiteX25" fmla="*/ 1285766 w 1548419"/>
                <a:gd name="connsiteY25" fmla="*/ 450211 h 937540"/>
                <a:gd name="connsiteX26" fmla="*/ 1273550 w 1548419"/>
                <a:gd name="connsiteY26" fmla="*/ 353752 h 937540"/>
                <a:gd name="connsiteX27" fmla="*/ 1311942 w 1548419"/>
                <a:gd name="connsiteY27" fmla="*/ 318096 h 937540"/>
                <a:gd name="connsiteX28" fmla="*/ 1322248 w 1548419"/>
                <a:gd name="connsiteY28" fmla="*/ 302476 h 937540"/>
                <a:gd name="connsiteX29" fmla="*/ 1338564 w 1548419"/>
                <a:gd name="connsiteY29" fmla="*/ 177911 h 937540"/>
                <a:gd name="connsiteX30" fmla="*/ 1239211 w 1548419"/>
                <a:gd name="connsiteY30" fmla="*/ 242581 h 937540"/>
                <a:gd name="connsiteX31" fmla="*/ 1226513 w 1548419"/>
                <a:gd name="connsiteY31" fmla="*/ 252673 h 937540"/>
                <a:gd name="connsiteX32" fmla="*/ 1160241 w 1548419"/>
                <a:gd name="connsiteY32" fmla="*/ 365713 h 937540"/>
                <a:gd name="connsiteX33" fmla="*/ 1176371 w 1548419"/>
                <a:gd name="connsiteY33" fmla="*/ 537937 h 937540"/>
                <a:gd name="connsiteX34" fmla="*/ 1250305 w 1548419"/>
                <a:gd name="connsiteY34" fmla="*/ 530549 h 937540"/>
                <a:gd name="connsiteX35" fmla="*/ 1343216 w 1548419"/>
                <a:gd name="connsiteY35" fmla="*/ 717128 h 937540"/>
                <a:gd name="connsiteX36" fmla="*/ 1223836 w 1548419"/>
                <a:gd name="connsiteY36" fmla="*/ 777995 h 937540"/>
                <a:gd name="connsiteX37" fmla="*/ 1117363 w 1548419"/>
                <a:gd name="connsiteY37" fmla="*/ 690500 h 937540"/>
                <a:gd name="connsiteX38" fmla="*/ 1157138 w 1548419"/>
                <a:gd name="connsiteY38" fmla="*/ 556438 h 937540"/>
                <a:gd name="connsiteX39" fmla="*/ 1166057 w 1548419"/>
                <a:gd name="connsiteY39" fmla="*/ 529273 h 937540"/>
                <a:gd name="connsiteX40" fmla="*/ 1142047 w 1548419"/>
                <a:gd name="connsiteY40" fmla="*/ 365384 h 937540"/>
                <a:gd name="connsiteX41" fmla="*/ 1145322 w 1548419"/>
                <a:gd name="connsiteY41" fmla="*/ 330488 h 937540"/>
                <a:gd name="connsiteX42" fmla="*/ 956098 w 1548419"/>
                <a:gd name="connsiteY42" fmla="*/ 740288 h 937540"/>
                <a:gd name="connsiteX43" fmla="*/ 1046696 w 1548419"/>
                <a:gd name="connsiteY43" fmla="*/ 834327 h 937540"/>
                <a:gd name="connsiteX44" fmla="*/ 957368 w 1548419"/>
                <a:gd name="connsiteY44" fmla="*/ 937324 h 937540"/>
                <a:gd name="connsiteX45" fmla="*/ 851193 w 1548419"/>
                <a:gd name="connsiteY45" fmla="*/ 844450 h 937540"/>
                <a:gd name="connsiteX46" fmla="*/ 923447 w 1548419"/>
                <a:gd name="connsiteY46" fmla="*/ 745231 h 937540"/>
                <a:gd name="connsiteX47" fmla="*/ 935585 w 1548419"/>
                <a:gd name="connsiteY47" fmla="*/ 733085 h 937540"/>
                <a:gd name="connsiteX48" fmla="*/ 995540 w 1548419"/>
                <a:gd name="connsiteY48" fmla="*/ 514468 h 937540"/>
                <a:gd name="connsiteX49" fmla="*/ 900073 w 1548419"/>
                <a:gd name="connsiteY49" fmla="*/ 582052 h 937540"/>
                <a:gd name="connsiteX50" fmla="*/ 851203 w 1548419"/>
                <a:gd name="connsiteY50" fmla="*/ 673117 h 937540"/>
                <a:gd name="connsiteX51" fmla="*/ 774900 w 1548419"/>
                <a:gd name="connsiteY51" fmla="*/ 637879 h 937540"/>
                <a:gd name="connsiteX52" fmla="*/ 794445 w 1548419"/>
                <a:gd name="connsiteY52" fmla="*/ 552615 h 937540"/>
                <a:gd name="connsiteX53" fmla="*/ 895848 w 1548419"/>
                <a:gd name="connsiteY53" fmla="*/ 573050 h 937540"/>
                <a:gd name="connsiteX54" fmla="*/ 1063972 w 1548419"/>
                <a:gd name="connsiteY54" fmla="*/ 386708 h 937540"/>
                <a:gd name="connsiteX55" fmla="*/ 994752 w 1548419"/>
                <a:gd name="connsiteY55" fmla="*/ 406498 h 937540"/>
                <a:gd name="connsiteX56" fmla="*/ 994752 w 1548419"/>
                <a:gd name="connsiteY56" fmla="*/ 406498 h 937540"/>
                <a:gd name="connsiteX57" fmla="*/ 1033508 w 1548419"/>
                <a:gd name="connsiteY57" fmla="*/ 391773 h 937540"/>
                <a:gd name="connsiteX58" fmla="*/ 1069459 w 1548419"/>
                <a:gd name="connsiteY58" fmla="*/ 372846 h 937540"/>
                <a:gd name="connsiteX59" fmla="*/ 1133059 w 1548419"/>
                <a:gd name="connsiteY59" fmla="*/ 308226 h 937540"/>
                <a:gd name="connsiteX60" fmla="*/ 1245472 w 1548419"/>
                <a:gd name="connsiteY60" fmla="*/ 202455 h 937540"/>
                <a:gd name="connsiteX61" fmla="*/ 1145697 w 1548419"/>
                <a:gd name="connsiteY61" fmla="*/ 238096 h 937540"/>
                <a:gd name="connsiteX62" fmla="*/ 868188 w 1548419"/>
                <a:gd name="connsiteY62" fmla="*/ 340829 h 937540"/>
                <a:gd name="connsiteX63" fmla="*/ 517691 w 1548419"/>
                <a:gd name="connsiteY63" fmla="*/ 384898 h 937540"/>
                <a:gd name="connsiteX64" fmla="*/ 79498 w 1548419"/>
                <a:gd name="connsiteY64" fmla="*/ 196806 h 937540"/>
                <a:gd name="connsiteX65" fmla="*/ 20671 w 1548419"/>
                <a:gd name="connsiteY65" fmla="*/ 138248 h 937540"/>
                <a:gd name="connsiteX66" fmla="*/ 0 w 1548419"/>
                <a:gd name="connsiteY66" fmla="*/ 109452 h 93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548419" h="937540">
                  <a:moveTo>
                    <a:pt x="0" y="109452"/>
                  </a:moveTo>
                  <a:cubicBezTo>
                    <a:pt x="157577" y="285432"/>
                    <a:pt x="353751" y="373154"/>
                    <a:pt x="586616" y="370488"/>
                  </a:cubicBezTo>
                  <a:cubicBezTo>
                    <a:pt x="589097" y="313289"/>
                    <a:pt x="592214" y="256800"/>
                    <a:pt x="593986" y="200235"/>
                  </a:cubicBezTo>
                  <a:cubicBezTo>
                    <a:pt x="592641" y="200162"/>
                    <a:pt x="592005" y="199452"/>
                    <a:pt x="591296" y="200087"/>
                  </a:cubicBezTo>
                  <a:lnTo>
                    <a:pt x="575087" y="310492"/>
                  </a:lnTo>
                  <a:cubicBezTo>
                    <a:pt x="573932" y="319198"/>
                    <a:pt x="573412" y="328612"/>
                    <a:pt x="571548" y="337953"/>
                  </a:cubicBezTo>
                  <a:cubicBezTo>
                    <a:pt x="569163" y="356709"/>
                    <a:pt x="563561" y="360447"/>
                    <a:pt x="547231" y="350777"/>
                  </a:cubicBezTo>
                  <a:cubicBezTo>
                    <a:pt x="521073" y="335842"/>
                    <a:pt x="510304" y="310965"/>
                    <a:pt x="512571" y="282085"/>
                  </a:cubicBezTo>
                  <a:cubicBezTo>
                    <a:pt x="521240" y="186104"/>
                    <a:pt x="549152" y="95905"/>
                    <a:pt x="602172" y="15187"/>
                  </a:cubicBezTo>
                  <a:lnTo>
                    <a:pt x="609519" y="0"/>
                  </a:lnTo>
                  <a:lnTo>
                    <a:pt x="643028" y="69381"/>
                  </a:lnTo>
                  <a:cubicBezTo>
                    <a:pt x="649845" y="116976"/>
                    <a:pt x="660062" y="164083"/>
                    <a:pt x="663481" y="212164"/>
                  </a:cubicBezTo>
                  <a:cubicBezTo>
                    <a:pt x="667014" y="270370"/>
                    <a:pt x="652576" y="324212"/>
                    <a:pt x="604472" y="364728"/>
                  </a:cubicBezTo>
                  <a:cubicBezTo>
                    <a:pt x="605033" y="366782"/>
                    <a:pt x="606939" y="368911"/>
                    <a:pt x="607501" y="370967"/>
                  </a:cubicBezTo>
                  <a:cubicBezTo>
                    <a:pt x="661258" y="362465"/>
                    <a:pt x="714942" y="355309"/>
                    <a:pt x="768848" y="344117"/>
                  </a:cubicBezTo>
                  <a:cubicBezTo>
                    <a:pt x="875952" y="322371"/>
                    <a:pt x="974340" y="275185"/>
                    <a:pt x="1074487" y="232818"/>
                  </a:cubicBezTo>
                  <a:cubicBezTo>
                    <a:pt x="1207730" y="177437"/>
                    <a:pt x="1342020" y="127510"/>
                    <a:pt x="1483829" y="100258"/>
                  </a:cubicBezTo>
                  <a:lnTo>
                    <a:pt x="1548419" y="90619"/>
                  </a:lnTo>
                  <a:lnTo>
                    <a:pt x="1548419" y="104619"/>
                  </a:lnTo>
                  <a:lnTo>
                    <a:pt x="1424254" y="140817"/>
                  </a:lnTo>
                  <a:cubicBezTo>
                    <a:pt x="1374309" y="153576"/>
                    <a:pt x="1344283" y="184298"/>
                    <a:pt x="1338064" y="235894"/>
                  </a:cubicBezTo>
                  <a:cubicBezTo>
                    <a:pt x="1334673" y="260665"/>
                    <a:pt x="1332628" y="285510"/>
                    <a:pt x="1329163" y="311626"/>
                  </a:cubicBezTo>
                  <a:cubicBezTo>
                    <a:pt x="1357631" y="309150"/>
                    <a:pt x="1382963" y="314595"/>
                    <a:pt x="1400119" y="333754"/>
                  </a:cubicBezTo>
                  <a:cubicBezTo>
                    <a:pt x="1410920" y="345817"/>
                    <a:pt x="1420154" y="361841"/>
                    <a:pt x="1424008" y="377568"/>
                  </a:cubicBezTo>
                  <a:cubicBezTo>
                    <a:pt x="1433548" y="412497"/>
                    <a:pt x="1413912" y="450536"/>
                    <a:pt x="1381302" y="466950"/>
                  </a:cubicBezTo>
                  <a:cubicBezTo>
                    <a:pt x="1351457" y="482166"/>
                    <a:pt x="1308714" y="474412"/>
                    <a:pt x="1285766" y="450211"/>
                  </a:cubicBezTo>
                  <a:cubicBezTo>
                    <a:pt x="1260276" y="423172"/>
                    <a:pt x="1253013" y="383648"/>
                    <a:pt x="1273550" y="353752"/>
                  </a:cubicBezTo>
                  <a:cubicBezTo>
                    <a:pt x="1283072" y="340112"/>
                    <a:pt x="1299805" y="330243"/>
                    <a:pt x="1311942" y="318096"/>
                  </a:cubicBezTo>
                  <a:cubicBezTo>
                    <a:pt x="1316910" y="313648"/>
                    <a:pt x="1321952" y="307855"/>
                    <a:pt x="1322248" y="302476"/>
                  </a:cubicBezTo>
                  <a:cubicBezTo>
                    <a:pt x="1328510" y="262349"/>
                    <a:pt x="1332790" y="221437"/>
                    <a:pt x="1338564" y="177911"/>
                  </a:cubicBezTo>
                  <a:cubicBezTo>
                    <a:pt x="1305659" y="199704"/>
                    <a:pt x="1272117" y="220787"/>
                    <a:pt x="1239211" y="242581"/>
                  </a:cubicBezTo>
                  <a:cubicBezTo>
                    <a:pt x="1235028" y="245048"/>
                    <a:pt x="1232041" y="250280"/>
                    <a:pt x="1226513" y="252673"/>
                  </a:cubicBezTo>
                  <a:cubicBezTo>
                    <a:pt x="1179373" y="275706"/>
                    <a:pt x="1162988" y="315948"/>
                    <a:pt x="1160241" y="365713"/>
                  </a:cubicBezTo>
                  <a:cubicBezTo>
                    <a:pt x="1156267" y="425528"/>
                    <a:pt x="1159801" y="483733"/>
                    <a:pt x="1176371" y="537937"/>
                  </a:cubicBezTo>
                  <a:cubicBezTo>
                    <a:pt x="1201513" y="534602"/>
                    <a:pt x="1226095" y="529213"/>
                    <a:pt x="1250305" y="530549"/>
                  </a:cubicBezTo>
                  <a:cubicBezTo>
                    <a:pt x="1337729" y="535373"/>
                    <a:pt x="1394297" y="647095"/>
                    <a:pt x="1343216" y="717128"/>
                  </a:cubicBezTo>
                  <a:cubicBezTo>
                    <a:pt x="1315509" y="754722"/>
                    <a:pt x="1276067" y="784924"/>
                    <a:pt x="1223836" y="777995"/>
                  </a:cubicBezTo>
                  <a:cubicBezTo>
                    <a:pt x="1170258" y="770992"/>
                    <a:pt x="1132738" y="741939"/>
                    <a:pt x="1117363" y="690500"/>
                  </a:cubicBezTo>
                  <a:cubicBezTo>
                    <a:pt x="1101989" y="639062"/>
                    <a:pt x="1116056" y="591945"/>
                    <a:pt x="1157138" y="556438"/>
                  </a:cubicBezTo>
                  <a:cubicBezTo>
                    <a:pt x="1166364" y="548178"/>
                    <a:pt x="1167444" y="540817"/>
                    <a:pt x="1166057" y="529273"/>
                  </a:cubicBezTo>
                  <a:cubicBezTo>
                    <a:pt x="1156921" y="474806"/>
                    <a:pt x="1149129" y="420412"/>
                    <a:pt x="1142047" y="365384"/>
                  </a:cubicBezTo>
                  <a:cubicBezTo>
                    <a:pt x="1140661" y="353840"/>
                    <a:pt x="1144018" y="341883"/>
                    <a:pt x="1145322" y="330488"/>
                  </a:cubicBezTo>
                  <a:cubicBezTo>
                    <a:pt x="1067404" y="373407"/>
                    <a:pt x="960342" y="602241"/>
                    <a:pt x="956098" y="740288"/>
                  </a:cubicBezTo>
                  <a:cubicBezTo>
                    <a:pt x="1013901" y="756294"/>
                    <a:pt x="1042006" y="784826"/>
                    <a:pt x="1046696" y="834327"/>
                  </a:cubicBezTo>
                  <a:cubicBezTo>
                    <a:pt x="1051383" y="883827"/>
                    <a:pt x="1008140" y="934055"/>
                    <a:pt x="957368" y="937324"/>
                  </a:cubicBezTo>
                  <a:cubicBezTo>
                    <a:pt x="901853" y="941007"/>
                    <a:pt x="852334" y="897128"/>
                    <a:pt x="851193" y="844450"/>
                  </a:cubicBezTo>
                  <a:cubicBezTo>
                    <a:pt x="850465" y="796518"/>
                    <a:pt x="877388" y="760903"/>
                    <a:pt x="923447" y="745231"/>
                  </a:cubicBezTo>
                  <a:cubicBezTo>
                    <a:pt x="928266" y="743475"/>
                    <a:pt x="934653" y="737756"/>
                    <a:pt x="935585" y="733085"/>
                  </a:cubicBezTo>
                  <a:cubicBezTo>
                    <a:pt x="943776" y="657989"/>
                    <a:pt x="965904" y="587033"/>
                    <a:pt x="995540" y="514468"/>
                  </a:cubicBezTo>
                  <a:lnTo>
                    <a:pt x="900073" y="582052"/>
                  </a:lnTo>
                  <a:cubicBezTo>
                    <a:pt x="904613" y="634242"/>
                    <a:pt x="890241" y="662455"/>
                    <a:pt x="851203" y="673117"/>
                  </a:cubicBezTo>
                  <a:cubicBezTo>
                    <a:pt x="821093" y="680899"/>
                    <a:pt x="787501" y="666230"/>
                    <a:pt x="774900" y="637879"/>
                  </a:cubicBezTo>
                  <a:cubicBezTo>
                    <a:pt x="760467" y="606053"/>
                    <a:pt x="769196" y="570109"/>
                    <a:pt x="794445" y="552615"/>
                  </a:cubicBezTo>
                  <a:cubicBezTo>
                    <a:pt x="826715" y="530112"/>
                    <a:pt x="860043" y="537347"/>
                    <a:pt x="895848" y="573050"/>
                  </a:cubicBezTo>
                  <a:cubicBezTo>
                    <a:pt x="978287" y="533753"/>
                    <a:pt x="1024063" y="462079"/>
                    <a:pt x="1063972" y="386708"/>
                  </a:cubicBezTo>
                  <a:lnTo>
                    <a:pt x="994752" y="406498"/>
                  </a:lnTo>
                  <a:lnTo>
                    <a:pt x="994752" y="406498"/>
                  </a:lnTo>
                  <a:lnTo>
                    <a:pt x="1033508" y="391773"/>
                  </a:lnTo>
                  <a:cubicBezTo>
                    <a:pt x="1046431" y="386752"/>
                    <a:pt x="1058889" y="381032"/>
                    <a:pt x="1069459" y="372846"/>
                  </a:cubicBezTo>
                  <a:cubicBezTo>
                    <a:pt x="1093363" y="355277"/>
                    <a:pt x="1110988" y="329268"/>
                    <a:pt x="1133059" y="308226"/>
                  </a:cubicBezTo>
                  <a:cubicBezTo>
                    <a:pt x="1170742" y="273205"/>
                    <a:pt x="1209696" y="239603"/>
                    <a:pt x="1245472" y="202455"/>
                  </a:cubicBezTo>
                  <a:lnTo>
                    <a:pt x="1145697" y="238096"/>
                  </a:lnTo>
                  <a:cubicBezTo>
                    <a:pt x="1053431" y="272129"/>
                    <a:pt x="961651" y="309562"/>
                    <a:pt x="868188" y="340829"/>
                  </a:cubicBezTo>
                  <a:cubicBezTo>
                    <a:pt x="754814" y="378420"/>
                    <a:pt x="637322" y="392848"/>
                    <a:pt x="517691" y="384898"/>
                  </a:cubicBezTo>
                  <a:cubicBezTo>
                    <a:pt x="351061" y="373006"/>
                    <a:pt x="202532" y="314220"/>
                    <a:pt x="79498" y="196806"/>
                  </a:cubicBezTo>
                  <a:cubicBezTo>
                    <a:pt x="59653" y="177499"/>
                    <a:pt x="39807" y="158191"/>
                    <a:pt x="20671" y="138248"/>
                  </a:cubicBezTo>
                  <a:cubicBezTo>
                    <a:pt x="13046" y="129733"/>
                    <a:pt x="6205" y="119237"/>
                    <a:pt x="0" y="109452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73F141A-4B04-4EC4-9589-5B7A2A0A05A0}"/>
                </a:ext>
              </a:extLst>
            </p:cNvPr>
            <p:cNvGrpSpPr/>
            <p:nvPr/>
          </p:nvGrpSpPr>
          <p:grpSpPr>
            <a:xfrm>
              <a:off x="1959794" y="490144"/>
              <a:ext cx="2865460" cy="4204090"/>
              <a:chOff x="1959794" y="490144"/>
              <a:chExt cx="2865460" cy="4204090"/>
            </a:xfrm>
            <a:grpFill/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5EA0569-326D-4025-92D4-89C01599DA00}"/>
                  </a:ext>
                </a:extLst>
              </p:cNvPr>
              <p:cNvSpPr/>
              <p:nvPr/>
            </p:nvSpPr>
            <p:spPr>
              <a:xfrm rot="2510514">
                <a:off x="2740517" y="490144"/>
                <a:ext cx="1129739" cy="1433111"/>
              </a:xfrm>
              <a:custGeom>
                <a:avLst/>
                <a:gdLst>
                  <a:gd name="connsiteX0" fmla="*/ 0 w 386447"/>
                  <a:gd name="connsiteY0" fmla="*/ 0 h 490221"/>
                  <a:gd name="connsiteX1" fmla="*/ 111695 w 386447"/>
                  <a:gd name="connsiteY1" fmla="*/ 66196 h 490221"/>
                  <a:gd name="connsiteX2" fmla="*/ 333725 w 386447"/>
                  <a:gd name="connsiteY2" fmla="*/ 259899 h 490221"/>
                  <a:gd name="connsiteX3" fmla="*/ 385164 w 386447"/>
                  <a:gd name="connsiteY3" fmla="*/ 440142 h 490221"/>
                  <a:gd name="connsiteX4" fmla="*/ 365105 w 386447"/>
                  <a:gd name="connsiteY4" fmla="*/ 449154 h 490221"/>
                  <a:gd name="connsiteX5" fmla="*/ 266025 w 386447"/>
                  <a:gd name="connsiteY5" fmla="*/ 349925 h 490221"/>
                  <a:gd name="connsiteX6" fmla="*/ 182409 w 386447"/>
                  <a:gd name="connsiteY6" fmla="*/ 239409 h 490221"/>
                  <a:gd name="connsiteX7" fmla="*/ 172242 w 386447"/>
                  <a:gd name="connsiteY7" fmla="*/ 228054 h 490221"/>
                  <a:gd name="connsiteX8" fmla="*/ 168769 w 386447"/>
                  <a:gd name="connsiteY8" fmla="*/ 229887 h 490221"/>
                  <a:gd name="connsiteX9" fmla="*/ 289957 w 386447"/>
                  <a:gd name="connsiteY9" fmla="*/ 405209 h 490221"/>
                  <a:gd name="connsiteX10" fmla="*/ 325242 w 386447"/>
                  <a:gd name="connsiteY10" fmla="*/ 450327 h 490221"/>
                  <a:gd name="connsiteX11" fmla="*/ 318229 w 386447"/>
                  <a:gd name="connsiteY11" fmla="*/ 479620 h 490221"/>
                  <a:gd name="connsiteX12" fmla="*/ 204795 w 386447"/>
                  <a:gd name="connsiteY12" fmla="*/ 457172 h 490221"/>
                  <a:gd name="connsiteX13" fmla="*/ 63636 w 386447"/>
                  <a:gd name="connsiteY13" fmla="*/ 228133 h 490221"/>
                  <a:gd name="connsiteX14" fmla="*/ 455 w 386447"/>
                  <a:gd name="connsiteY14" fmla="*/ 16213 h 490221"/>
                  <a:gd name="connsiteX15" fmla="*/ 0 w 386447"/>
                  <a:gd name="connsiteY15" fmla="*/ 0 h 49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6447" h="490221">
                    <a:moveTo>
                      <a:pt x="0" y="0"/>
                    </a:moveTo>
                    <a:cubicBezTo>
                      <a:pt x="39237" y="22401"/>
                      <a:pt x="75858" y="43308"/>
                      <a:pt x="111695" y="66196"/>
                    </a:cubicBezTo>
                    <a:cubicBezTo>
                      <a:pt x="195812" y="118730"/>
                      <a:pt x="274105" y="179037"/>
                      <a:pt x="333725" y="259899"/>
                    </a:cubicBezTo>
                    <a:cubicBezTo>
                      <a:pt x="373944" y="313383"/>
                      <a:pt x="391564" y="373041"/>
                      <a:pt x="385164" y="440142"/>
                    </a:cubicBezTo>
                    <a:cubicBezTo>
                      <a:pt x="383563" y="456918"/>
                      <a:pt x="377961" y="460656"/>
                      <a:pt x="365105" y="449154"/>
                    </a:cubicBezTo>
                    <a:cubicBezTo>
                      <a:pt x="331132" y="416925"/>
                      <a:pt x="297159" y="384695"/>
                      <a:pt x="266025" y="349925"/>
                    </a:cubicBezTo>
                    <a:cubicBezTo>
                      <a:pt x="236236" y="315229"/>
                      <a:pt x="210069" y="276010"/>
                      <a:pt x="182409" y="239409"/>
                    </a:cubicBezTo>
                    <a:cubicBezTo>
                      <a:pt x="179232" y="235860"/>
                      <a:pt x="175419" y="231603"/>
                      <a:pt x="172242" y="228054"/>
                    </a:cubicBezTo>
                    <a:cubicBezTo>
                      <a:pt x="172242" y="228054"/>
                      <a:pt x="170188" y="228616"/>
                      <a:pt x="168769" y="229887"/>
                    </a:cubicBezTo>
                    <a:cubicBezTo>
                      <a:pt x="209401" y="288116"/>
                      <a:pt x="249324" y="346981"/>
                      <a:pt x="289957" y="405209"/>
                    </a:cubicBezTo>
                    <a:cubicBezTo>
                      <a:pt x="301245" y="420672"/>
                      <a:pt x="313243" y="435500"/>
                      <a:pt x="325242" y="450327"/>
                    </a:cubicBezTo>
                    <a:cubicBezTo>
                      <a:pt x="335969" y="463735"/>
                      <a:pt x="332834" y="471657"/>
                      <a:pt x="318229" y="479620"/>
                    </a:cubicBezTo>
                    <a:cubicBezTo>
                      <a:pt x="279382" y="499062"/>
                      <a:pt x="234584" y="491868"/>
                      <a:pt x="204795" y="457172"/>
                    </a:cubicBezTo>
                    <a:cubicBezTo>
                      <a:pt x="145852" y="388490"/>
                      <a:pt x="98114" y="312330"/>
                      <a:pt x="63636" y="228133"/>
                    </a:cubicBezTo>
                    <a:cubicBezTo>
                      <a:pt x="35702" y="159813"/>
                      <a:pt x="12587" y="89733"/>
                      <a:pt x="455" y="16213"/>
                    </a:cubicBezTo>
                    <a:cubicBezTo>
                      <a:pt x="-32" y="12814"/>
                      <a:pt x="190" y="8779"/>
                      <a:pt x="0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49C409F4-FDBC-43B9-B596-C30144361BE7}"/>
                  </a:ext>
                </a:extLst>
              </p:cNvPr>
              <p:cNvSpPr/>
              <p:nvPr/>
            </p:nvSpPr>
            <p:spPr>
              <a:xfrm rot="2510514">
                <a:off x="3675917" y="1158307"/>
                <a:ext cx="570393" cy="1483745"/>
              </a:xfrm>
              <a:custGeom>
                <a:avLst/>
                <a:gdLst>
                  <a:gd name="connsiteX0" fmla="*/ 120980 w 195113"/>
                  <a:gd name="connsiteY0" fmla="*/ 0 h 507541"/>
                  <a:gd name="connsiteX1" fmla="*/ 166088 w 195113"/>
                  <a:gd name="connsiteY1" fmla="*/ 136049 h 507541"/>
                  <a:gd name="connsiteX2" fmla="*/ 193557 w 195113"/>
                  <a:gd name="connsiteY2" fmla="*/ 359490 h 507541"/>
                  <a:gd name="connsiteX3" fmla="*/ 127147 w 195113"/>
                  <a:gd name="connsiteY3" fmla="*/ 499504 h 507541"/>
                  <a:gd name="connsiteX4" fmla="*/ 113887 w 195113"/>
                  <a:gd name="connsiteY4" fmla="*/ 507541 h 507541"/>
                  <a:gd name="connsiteX5" fmla="*/ 101764 w 195113"/>
                  <a:gd name="connsiteY5" fmla="*/ 262687 h 507541"/>
                  <a:gd name="connsiteX6" fmla="*/ 91816 w 195113"/>
                  <a:gd name="connsiteY6" fmla="*/ 332965 h 507541"/>
                  <a:gd name="connsiteX7" fmla="*/ 83833 w 195113"/>
                  <a:gd name="connsiteY7" fmla="*/ 465410 h 507541"/>
                  <a:gd name="connsiteX8" fmla="*/ 55111 w 195113"/>
                  <a:gd name="connsiteY8" fmla="*/ 484736 h 507541"/>
                  <a:gd name="connsiteX9" fmla="*/ 13 w 195113"/>
                  <a:gd name="connsiteY9" fmla="*/ 407496 h 507541"/>
                  <a:gd name="connsiteX10" fmla="*/ 110187 w 195113"/>
                  <a:gd name="connsiteY10" fmla="*/ 12222 h 507541"/>
                  <a:gd name="connsiteX11" fmla="*/ 120980 w 195113"/>
                  <a:gd name="connsiteY11" fmla="*/ 0 h 507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113" h="507541">
                    <a:moveTo>
                      <a:pt x="120980" y="0"/>
                    </a:moveTo>
                    <a:cubicBezTo>
                      <a:pt x="136577" y="47405"/>
                      <a:pt x="153032" y="91483"/>
                      <a:pt x="166088" y="136049"/>
                    </a:cubicBezTo>
                    <a:cubicBezTo>
                      <a:pt x="186364" y="208669"/>
                      <a:pt x="199842" y="282264"/>
                      <a:pt x="193557" y="359490"/>
                    </a:cubicBezTo>
                    <a:cubicBezTo>
                      <a:pt x="189169" y="414560"/>
                      <a:pt x="167033" y="461232"/>
                      <a:pt x="127147" y="499504"/>
                    </a:cubicBezTo>
                    <a:cubicBezTo>
                      <a:pt x="124383" y="500699"/>
                      <a:pt x="120199" y="503168"/>
                      <a:pt x="113887" y="507541"/>
                    </a:cubicBezTo>
                    <a:cubicBezTo>
                      <a:pt x="91440" y="425357"/>
                      <a:pt x="101982" y="344318"/>
                      <a:pt x="101764" y="262687"/>
                    </a:cubicBezTo>
                    <a:cubicBezTo>
                      <a:pt x="98448" y="286113"/>
                      <a:pt x="93787" y="309465"/>
                      <a:pt x="91816" y="332965"/>
                    </a:cubicBezTo>
                    <a:cubicBezTo>
                      <a:pt x="88022" y="377275"/>
                      <a:pt x="86283" y="421025"/>
                      <a:pt x="83833" y="465410"/>
                    </a:cubicBezTo>
                    <a:cubicBezTo>
                      <a:pt x="82572" y="488275"/>
                      <a:pt x="76969" y="492013"/>
                      <a:pt x="55111" y="484736"/>
                    </a:cubicBezTo>
                    <a:cubicBezTo>
                      <a:pt x="22641" y="474175"/>
                      <a:pt x="-646" y="443885"/>
                      <a:pt x="13" y="407496"/>
                    </a:cubicBezTo>
                    <a:cubicBezTo>
                      <a:pt x="3060" y="266685"/>
                      <a:pt x="34056" y="132812"/>
                      <a:pt x="110187" y="12222"/>
                    </a:cubicBezTo>
                    <a:cubicBezTo>
                      <a:pt x="112390" y="8971"/>
                      <a:pt x="115229" y="6429"/>
                      <a:pt x="120980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CDCF7EB9-DB29-4924-A9AF-E44DB225ADEB}"/>
                  </a:ext>
                </a:extLst>
              </p:cNvPr>
              <p:cNvSpPr/>
              <p:nvPr/>
            </p:nvSpPr>
            <p:spPr>
              <a:xfrm rot="2510514">
                <a:off x="1959794" y="1899859"/>
                <a:ext cx="1286222" cy="484021"/>
              </a:xfrm>
              <a:custGeom>
                <a:avLst/>
                <a:gdLst>
                  <a:gd name="connsiteX0" fmla="*/ 0 w 439975"/>
                  <a:gd name="connsiteY0" fmla="*/ 95812 h 165568"/>
                  <a:gd name="connsiteX1" fmla="*/ 306803 w 439975"/>
                  <a:gd name="connsiteY1" fmla="*/ 91 h 165568"/>
                  <a:gd name="connsiteX2" fmla="*/ 430519 w 439975"/>
                  <a:gd name="connsiteY2" fmla="*/ 44017 h 165568"/>
                  <a:gd name="connsiteX3" fmla="*/ 439975 w 439975"/>
                  <a:gd name="connsiteY3" fmla="*/ 56006 h 165568"/>
                  <a:gd name="connsiteX4" fmla="*/ 240745 w 439975"/>
                  <a:gd name="connsiteY4" fmla="*/ 84812 h 165568"/>
                  <a:gd name="connsiteX5" fmla="*/ 241084 w 439975"/>
                  <a:gd name="connsiteY5" fmla="*/ 90901 h 165568"/>
                  <a:gd name="connsiteX6" fmla="*/ 425380 w 439975"/>
                  <a:gd name="connsiteY6" fmla="*/ 88253 h 165568"/>
                  <a:gd name="connsiteX7" fmla="*/ 364586 w 439975"/>
                  <a:gd name="connsiteY7" fmla="*/ 163146 h 165568"/>
                  <a:gd name="connsiteX8" fmla="*/ 226316 w 439975"/>
                  <a:gd name="connsiteY8" fmla="*/ 162937 h 165568"/>
                  <a:gd name="connsiteX9" fmla="*/ 11734 w 439975"/>
                  <a:gd name="connsiteY9" fmla="*/ 103205 h 165568"/>
                  <a:gd name="connsiteX10" fmla="*/ 0 w 439975"/>
                  <a:gd name="connsiteY10" fmla="*/ 95812 h 165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9975" h="165568">
                    <a:moveTo>
                      <a:pt x="0" y="95812"/>
                    </a:moveTo>
                    <a:cubicBezTo>
                      <a:pt x="98612" y="44591"/>
                      <a:pt x="196704" y="2785"/>
                      <a:pt x="306803" y="91"/>
                    </a:cubicBezTo>
                    <a:cubicBezTo>
                      <a:pt x="354100" y="-1347"/>
                      <a:pt x="395053" y="14404"/>
                      <a:pt x="430519" y="44017"/>
                    </a:cubicBezTo>
                    <a:cubicBezTo>
                      <a:pt x="434405" y="46930"/>
                      <a:pt x="435528" y="51039"/>
                      <a:pt x="439975" y="56006"/>
                    </a:cubicBezTo>
                    <a:cubicBezTo>
                      <a:pt x="375128" y="82108"/>
                      <a:pt x="307805" y="79743"/>
                      <a:pt x="240745" y="84812"/>
                    </a:cubicBezTo>
                    <a:cubicBezTo>
                      <a:pt x="241306" y="86866"/>
                      <a:pt x="240523" y="88847"/>
                      <a:pt x="241084" y="90901"/>
                    </a:cubicBezTo>
                    <a:cubicBezTo>
                      <a:pt x="302540" y="89570"/>
                      <a:pt x="363923" y="89584"/>
                      <a:pt x="425380" y="88253"/>
                    </a:cubicBezTo>
                    <a:cubicBezTo>
                      <a:pt x="431372" y="126358"/>
                      <a:pt x="406578" y="160067"/>
                      <a:pt x="364586" y="163146"/>
                    </a:cubicBezTo>
                    <a:cubicBezTo>
                      <a:pt x="318559" y="166003"/>
                      <a:pt x="271972" y="166805"/>
                      <a:pt x="226316" y="162937"/>
                    </a:cubicBezTo>
                    <a:cubicBezTo>
                      <a:pt x="151071" y="157436"/>
                      <a:pt x="79257" y="138634"/>
                      <a:pt x="11734" y="103205"/>
                    </a:cubicBezTo>
                    <a:cubicBezTo>
                      <a:pt x="9119" y="101711"/>
                      <a:pt x="5867" y="99508"/>
                      <a:pt x="0" y="95812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26BEDF7-EBE2-4621-BA92-1B94C56787C5}"/>
                  </a:ext>
                </a:extLst>
              </p:cNvPr>
              <p:cNvSpPr/>
              <p:nvPr/>
            </p:nvSpPr>
            <p:spPr>
              <a:xfrm rot="2510514">
                <a:off x="3881248" y="2036970"/>
                <a:ext cx="511340" cy="1296244"/>
              </a:xfrm>
              <a:custGeom>
                <a:avLst/>
                <a:gdLst>
                  <a:gd name="connsiteX0" fmla="*/ 126636 w 174913"/>
                  <a:gd name="connsiteY0" fmla="*/ 0 h 443403"/>
                  <a:gd name="connsiteX1" fmla="*/ 155330 w 174913"/>
                  <a:gd name="connsiteY1" fmla="*/ 103439 h 443403"/>
                  <a:gd name="connsiteX2" fmla="*/ 171586 w 174913"/>
                  <a:gd name="connsiteY2" fmla="*/ 310072 h 443403"/>
                  <a:gd name="connsiteX3" fmla="*/ 94076 w 174913"/>
                  <a:gd name="connsiteY3" fmla="*/ 443403 h 443403"/>
                  <a:gd name="connsiteX4" fmla="*/ 95042 w 174913"/>
                  <a:gd name="connsiteY4" fmla="*/ 230300 h 443403"/>
                  <a:gd name="connsiteX5" fmla="*/ 76810 w 174913"/>
                  <a:gd name="connsiteY5" fmla="*/ 328452 h 443403"/>
                  <a:gd name="connsiteX6" fmla="*/ 68619 w 174913"/>
                  <a:gd name="connsiteY6" fmla="*/ 403549 h 443403"/>
                  <a:gd name="connsiteX7" fmla="*/ 44154 w 174913"/>
                  <a:gd name="connsiteY7" fmla="*/ 419063 h 443403"/>
                  <a:gd name="connsiteX8" fmla="*/ 303 w 174913"/>
                  <a:gd name="connsiteY8" fmla="*/ 345816 h 443403"/>
                  <a:gd name="connsiteX9" fmla="*/ 49837 w 174913"/>
                  <a:gd name="connsiteY9" fmla="*/ 132695 h 443403"/>
                  <a:gd name="connsiteX10" fmla="*/ 114425 w 174913"/>
                  <a:gd name="connsiteY10" fmla="*/ 13491 h 443403"/>
                  <a:gd name="connsiteX11" fmla="*/ 126636 w 174913"/>
                  <a:gd name="connsiteY11" fmla="*/ 0 h 44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4913" h="443403">
                    <a:moveTo>
                      <a:pt x="126636" y="0"/>
                    </a:moveTo>
                    <a:cubicBezTo>
                      <a:pt x="136737" y="36983"/>
                      <a:pt x="147061" y="69930"/>
                      <a:pt x="155330" y="103439"/>
                    </a:cubicBezTo>
                    <a:cubicBezTo>
                      <a:pt x="171160" y="171093"/>
                      <a:pt x="180189" y="239720"/>
                      <a:pt x="171586" y="310072"/>
                    </a:cubicBezTo>
                    <a:cubicBezTo>
                      <a:pt x="165218" y="364359"/>
                      <a:pt x="141248" y="407556"/>
                      <a:pt x="94076" y="443403"/>
                    </a:cubicBezTo>
                    <a:cubicBezTo>
                      <a:pt x="78619" y="369025"/>
                      <a:pt x="93237" y="299678"/>
                      <a:pt x="95042" y="230300"/>
                    </a:cubicBezTo>
                    <a:cubicBezTo>
                      <a:pt x="88516" y="262992"/>
                      <a:pt x="81990" y="295685"/>
                      <a:pt x="76810" y="328452"/>
                    </a:cubicBezTo>
                    <a:cubicBezTo>
                      <a:pt x="73420" y="353222"/>
                      <a:pt x="72009" y="378778"/>
                      <a:pt x="68619" y="403549"/>
                    </a:cubicBezTo>
                    <a:cubicBezTo>
                      <a:pt x="66236" y="422304"/>
                      <a:pt x="61342" y="425407"/>
                      <a:pt x="44154" y="419063"/>
                    </a:cubicBezTo>
                    <a:cubicBezTo>
                      <a:pt x="13103" y="407231"/>
                      <a:pt x="-2410" y="382766"/>
                      <a:pt x="303" y="345816"/>
                    </a:cubicBezTo>
                    <a:cubicBezTo>
                      <a:pt x="4384" y="271841"/>
                      <a:pt x="19151" y="199805"/>
                      <a:pt x="49837" y="132695"/>
                    </a:cubicBezTo>
                    <a:cubicBezTo>
                      <a:pt x="68276" y="91891"/>
                      <a:pt x="92023" y="52728"/>
                      <a:pt x="114425" y="13491"/>
                    </a:cubicBezTo>
                    <a:cubicBezTo>
                      <a:pt x="116627" y="10240"/>
                      <a:pt x="120175" y="7063"/>
                      <a:pt x="126636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71B03FB-1596-48A0-8EBD-E24FAE71632C}"/>
                  </a:ext>
                </a:extLst>
              </p:cNvPr>
              <p:cNvSpPr/>
              <p:nvPr/>
            </p:nvSpPr>
            <p:spPr>
              <a:xfrm rot="2510514">
                <a:off x="2283489" y="2806864"/>
                <a:ext cx="1200176" cy="587303"/>
              </a:xfrm>
              <a:custGeom>
                <a:avLst/>
                <a:gdLst>
                  <a:gd name="connsiteX0" fmla="*/ 0 w 410541"/>
                  <a:gd name="connsiteY0" fmla="*/ 188167 h 200898"/>
                  <a:gd name="connsiteX1" fmla="*/ 81604 w 410541"/>
                  <a:gd name="connsiteY1" fmla="*/ 115097 h 200898"/>
                  <a:gd name="connsiteX2" fmla="*/ 225630 w 410541"/>
                  <a:gd name="connsiteY2" fmla="*/ 23212 h 200898"/>
                  <a:gd name="connsiteX3" fmla="*/ 392029 w 410541"/>
                  <a:gd name="connsiteY3" fmla="*/ 14855 h 200898"/>
                  <a:gd name="connsiteX4" fmla="*/ 404398 w 410541"/>
                  <a:gd name="connsiteY4" fmla="*/ 22957 h 200898"/>
                  <a:gd name="connsiteX5" fmla="*/ 395025 w 410541"/>
                  <a:gd name="connsiteY5" fmla="*/ 33907 h 200898"/>
                  <a:gd name="connsiteX6" fmla="*/ 240791 w 410541"/>
                  <a:gd name="connsiteY6" fmla="*/ 102970 h 200898"/>
                  <a:gd name="connsiteX7" fmla="*/ 216772 w 410541"/>
                  <a:gd name="connsiteY7" fmla="*/ 110414 h 200898"/>
                  <a:gd name="connsiteX8" fmla="*/ 219016 w 410541"/>
                  <a:gd name="connsiteY8" fmla="*/ 118632 h 200898"/>
                  <a:gd name="connsiteX9" fmla="*/ 377813 w 410541"/>
                  <a:gd name="connsiteY9" fmla="*/ 64661 h 200898"/>
                  <a:gd name="connsiteX10" fmla="*/ 410251 w 410541"/>
                  <a:gd name="connsiteY10" fmla="*/ 88036 h 200898"/>
                  <a:gd name="connsiteX11" fmla="*/ 356776 w 410541"/>
                  <a:gd name="connsiteY11" fmla="*/ 152540 h 200898"/>
                  <a:gd name="connsiteX12" fmla="*/ 138947 w 410541"/>
                  <a:gd name="connsiteY12" fmla="*/ 200556 h 200898"/>
                  <a:gd name="connsiteX13" fmla="*/ 2245 w 410541"/>
                  <a:gd name="connsiteY13" fmla="*/ 196386 h 200898"/>
                  <a:gd name="connsiteX14" fmla="*/ 0 w 410541"/>
                  <a:gd name="connsiteY14" fmla="*/ 188167 h 20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0541" h="200898">
                    <a:moveTo>
                      <a:pt x="0" y="188167"/>
                    </a:moveTo>
                    <a:cubicBezTo>
                      <a:pt x="26965" y="164022"/>
                      <a:pt x="54004" y="138533"/>
                      <a:pt x="81604" y="115097"/>
                    </a:cubicBezTo>
                    <a:cubicBezTo>
                      <a:pt x="125451" y="78393"/>
                      <a:pt x="173036" y="47292"/>
                      <a:pt x="225630" y="23212"/>
                    </a:cubicBezTo>
                    <a:cubicBezTo>
                      <a:pt x="280278" y="-1430"/>
                      <a:pt x="335382" y="-9857"/>
                      <a:pt x="392029" y="14855"/>
                    </a:cubicBezTo>
                    <a:cubicBezTo>
                      <a:pt x="396625" y="17132"/>
                      <a:pt x="400512" y="20044"/>
                      <a:pt x="404398" y="22957"/>
                    </a:cubicBezTo>
                    <a:cubicBezTo>
                      <a:pt x="401486" y="26843"/>
                      <a:pt x="399208" y="31440"/>
                      <a:pt x="395025" y="33907"/>
                    </a:cubicBezTo>
                    <a:cubicBezTo>
                      <a:pt x="348002" y="67063"/>
                      <a:pt x="294434" y="84344"/>
                      <a:pt x="240791" y="102970"/>
                    </a:cubicBezTo>
                    <a:cubicBezTo>
                      <a:pt x="233208" y="105924"/>
                      <a:pt x="224990" y="108169"/>
                      <a:pt x="216772" y="110414"/>
                    </a:cubicBezTo>
                    <a:cubicBezTo>
                      <a:pt x="217968" y="113177"/>
                      <a:pt x="219165" y="115942"/>
                      <a:pt x="219016" y="118632"/>
                    </a:cubicBezTo>
                    <a:cubicBezTo>
                      <a:pt x="271948" y="100641"/>
                      <a:pt x="324807" y="83996"/>
                      <a:pt x="377813" y="64661"/>
                    </a:cubicBezTo>
                    <a:cubicBezTo>
                      <a:pt x="406726" y="54114"/>
                      <a:pt x="411958" y="57101"/>
                      <a:pt x="410251" y="88036"/>
                    </a:cubicBezTo>
                    <a:cubicBezTo>
                      <a:pt x="408322" y="123006"/>
                      <a:pt x="385763" y="140648"/>
                      <a:pt x="356776" y="152540"/>
                    </a:cubicBezTo>
                    <a:cubicBezTo>
                      <a:pt x="287110" y="180400"/>
                      <a:pt x="213928" y="198622"/>
                      <a:pt x="138947" y="200556"/>
                    </a:cubicBezTo>
                    <a:cubicBezTo>
                      <a:pt x="92995" y="202067"/>
                      <a:pt x="47339" y="198200"/>
                      <a:pt x="2245" y="196386"/>
                    </a:cubicBezTo>
                    <a:cubicBezTo>
                      <a:pt x="1048" y="193622"/>
                      <a:pt x="1197" y="190931"/>
                      <a:pt x="0" y="188167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1ED8A83-B620-428D-86BB-4EBE76FEBFE9}"/>
                  </a:ext>
                </a:extLst>
              </p:cNvPr>
              <p:cNvSpPr/>
              <p:nvPr/>
            </p:nvSpPr>
            <p:spPr>
              <a:xfrm rot="2510514">
                <a:off x="3232277" y="3732477"/>
                <a:ext cx="614580" cy="837788"/>
              </a:xfrm>
              <a:custGeom>
                <a:avLst/>
                <a:gdLst>
                  <a:gd name="connsiteX0" fmla="*/ 115123 w 210228"/>
                  <a:gd name="connsiteY0" fmla="*/ 20163 h 286580"/>
                  <a:gd name="connsiteX1" fmla="*/ 172981 w 210228"/>
                  <a:gd name="connsiteY1" fmla="*/ 0 h 286580"/>
                  <a:gd name="connsiteX2" fmla="*/ 106158 w 210228"/>
                  <a:gd name="connsiteY2" fmla="*/ 135268 h 286580"/>
                  <a:gd name="connsiteX3" fmla="*/ 184460 w 210228"/>
                  <a:gd name="connsiteY3" fmla="*/ 24242 h 286580"/>
                  <a:gd name="connsiteX4" fmla="*/ 202047 w 210228"/>
                  <a:gd name="connsiteY4" fmla="*/ 96714 h 286580"/>
                  <a:gd name="connsiteX5" fmla="*/ 77579 w 210228"/>
                  <a:gd name="connsiteY5" fmla="*/ 237571 h 286580"/>
                  <a:gd name="connsiteX6" fmla="*/ 0 w 210228"/>
                  <a:gd name="connsiteY6" fmla="*/ 286580 h 286580"/>
                  <a:gd name="connsiteX7" fmla="*/ 73777 w 210228"/>
                  <a:gd name="connsiteY7" fmla="*/ 61980 h 286580"/>
                  <a:gd name="connsiteX8" fmla="*/ 115123 w 210228"/>
                  <a:gd name="connsiteY8" fmla="*/ 20163 h 286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0228" h="286580">
                    <a:moveTo>
                      <a:pt x="115123" y="20163"/>
                    </a:moveTo>
                    <a:cubicBezTo>
                      <a:pt x="131469" y="9682"/>
                      <a:pt x="150567" y="2810"/>
                      <a:pt x="172981" y="0"/>
                    </a:cubicBezTo>
                    <a:cubicBezTo>
                      <a:pt x="160037" y="51225"/>
                      <a:pt x="127511" y="90578"/>
                      <a:pt x="106158" y="135268"/>
                    </a:cubicBezTo>
                    <a:cubicBezTo>
                      <a:pt x="132520" y="97600"/>
                      <a:pt x="158808" y="61276"/>
                      <a:pt x="184460" y="24242"/>
                    </a:cubicBezTo>
                    <a:cubicBezTo>
                      <a:pt x="210396" y="43211"/>
                      <a:pt x="217691" y="69921"/>
                      <a:pt x="202047" y="96714"/>
                    </a:cubicBezTo>
                    <a:cubicBezTo>
                      <a:pt x="169341" y="151571"/>
                      <a:pt x="130205" y="200677"/>
                      <a:pt x="77579" y="237571"/>
                    </a:cubicBezTo>
                    <a:cubicBezTo>
                      <a:pt x="52330" y="255066"/>
                      <a:pt x="27156" y="271215"/>
                      <a:pt x="0" y="286580"/>
                    </a:cubicBezTo>
                    <a:cubicBezTo>
                      <a:pt x="10543" y="205542"/>
                      <a:pt x="28932" y="128985"/>
                      <a:pt x="73777" y="61980"/>
                    </a:cubicBezTo>
                    <a:cubicBezTo>
                      <a:pt x="85184" y="44734"/>
                      <a:pt x="98778" y="30644"/>
                      <a:pt x="115123" y="20163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7EFA4C2-56F0-4D13-B1B9-F0D2BCD72899}"/>
                  </a:ext>
                </a:extLst>
              </p:cNvPr>
              <p:cNvSpPr/>
              <p:nvPr/>
            </p:nvSpPr>
            <p:spPr>
              <a:xfrm rot="2510514">
                <a:off x="4574675" y="4454369"/>
                <a:ext cx="250579" cy="239865"/>
              </a:xfrm>
              <a:custGeom>
                <a:avLst/>
                <a:gdLst>
                  <a:gd name="connsiteX0" fmla="*/ 5654 w 85715"/>
                  <a:gd name="connsiteY0" fmla="*/ 18815 h 82050"/>
                  <a:gd name="connsiteX1" fmla="*/ 25627 w 85715"/>
                  <a:gd name="connsiteY1" fmla="*/ 2210 h 82050"/>
                  <a:gd name="connsiteX2" fmla="*/ 75211 w 85715"/>
                  <a:gd name="connsiteY2" fmla="*/ 20461 h 82050"/>
                  <a:gd name="connsiteX3" fmla="*/ 85715 w 85715"/>
                  <a:gd name="connsiteY3" fmla="*/ 37904 h 82050"/>
                  <a:gd name="connsiteX4" fmla="*/ 85715 w 85715"/>
                  <a:gd name="connsiteY4" fmla="*/ 37904 h 82050"/>
                  <a:gd name="connsiteX5" fmla="*/ 85714 w 85715"/>
                  <a:gd name="connsiteY5" fmla="*/ 37904 h 82050"/>
                  <a:gd name="connsiteX6" fmla="*/ 85715 w 85715"/>
                  <a:gd name="connsiteY6" fmla="*/ 37904 h 82050"/>
                  <a:gd name="connsiteX7" fmla="*/ 79445 w 85715"/>
                  <a:gd name="connsiteY7" fmla="*/ 53747 h 82050"/>
                  <a:gd name="connsiteX8" fmla="*/ 36752 w 85715"/>
                  <a:gd name="connsiteY8" fmla="*/ 81746 h 82050"/>
                  <a:gd name="connsiteX9" fmla="*/ 313 w 85715"/>
                  <a:gd name="connsiteY9" fmla="*/ 45333 h 82050"/>
                  <a:gd name="connsiteX10" fmla="*/ 5654 w 85715"/>
                  <a:gd name="connsiteY10" fmla="*/ 18815 h 8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15" h="82050">
                    <a:moveTo>
                      <a:pt x="5654" y="18815"/>
                    </a:moveTo>
                    <a:cubicBezTo>
                      <a:pt x="10116" y="11304"/>
                      <a:pt x="17016" y="5445"/>
                      <a:pt x="25627" y="2210"/>
                    </a:cubicBezTo>
                    <a:cubicBezTo>
                      <a:pt x="44192" y="-4185"/>
                      <a:pt x="65341" y="3727"/>
                      <a:pt x="75211" y="20461"/>
                    </a:cubicBezTo>
                    <a:cubicBezTo>
                      <a:pt x="79584" y="26773"/>
                      <a:pt x="81976" y="32301"/>
                      <a:pt x="85715" y="37904"/>
                    </a:cubicBezTo>
                    <a:lnTo>
                      <a:pt x="85715" y="37904"/>
                    </a:lnTo>
                    <a:lnTo>
                      <a:pt x="85714" y="37904"/>
                    </a:lnTo>
                    <a:lnTo>
                      <a:pt x="85715" y="37904"/>
                    </a:lnTo>
                    <a:lnTo>
                      <a:pt x="79445" y="53747"/>
                    </a:lnTo>
                    <a:cubicBezTo>
                      <a:pt x="73026" y="72280"/>
                      <a:pt x="55509" y="84130"/>
                      <a:pt x="36752" y="81746"/>
                    </a:cubicBezTo>
                    <a:cubicBezTo>
                      <a:pt x="17362" y="78652"/>
                      <a:pt x="1964" y="64312"/>
                      <a:pt x="313" y="45333"/>
                    </a:cubicBezTo>
                    <a:cubicBezTo>
                      <a:pt x="-830" y="35490"/>
                      <a:pt x="1193" y="26326"/>
                      <a:pt x="5654" y="18815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5F5E5F6A-4350-4C1E-9D84-C31363F560F9}"/>
              </a:ext>
            </a:extLst>
          </p:cNvPr>
          <p:cNvSpPr/>
          <p:nvPr userDrawn="1"/>
        </p:nvSpPr>
        <p:spPr>
          <a:xfrm rot="9577772">
            <a:off x="-61244" y="144794"/>
            <a:ext cx="2153337" cy="760832"/>
          </a:xfrm>
          <a:custGeom>
            <a:avLst/>
            <a:gdLst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45541 w 1548419"/>
              <a:gd name="connsiteY10" fmla="*/ 40230 h 937540"/>
              <a:gd name="connsiteX11" fmla="*/ 634346 w 1548419"/>
              <a:gd name="connsiteY11" fmla="*/ 31128 h 937540"/>
              <a:gd name="connsiteX12" fmla="*/ 643028 w 1548419"/>
              <a:gd name="connsiteY12" fmla="*/ 69381 h 937540"/>
              <a:gd name="connsiteX13" fmla="*/ 663481 w 1548419"/>
              <a:gd name="connsiteY13" fmla="*/ 212164 h 937540"/>
              <a:gd name="connsiteX14" fmla="*/ 604472 w 1548419"/>
              <a:gd name="connsiteY14" fmla="*/ 364728 h 937540"/>
              <a:gd name="connsiteX15" fmla="*/ 607501 w 1548419"/>
              <a:gd name="connsiteY15" fmla="*/ 370967 h 937540"/>
              <a:gd name="connsiteX16" fmla="*/ 768848 w 1548419"/>
              <a:gd name="connsiteY16" fmla="*/ 344117 h 937540"/>
              <a:gd name="connsiteX17" fmla="*/ 1074487 w 1548419"/>
              <a:gd name="connsiteY17" fmla="*/ 232818 h 937540"/>
              <a:gd name="connsiteX18" fmla="*/ 1483829 w 1548419"/>
              <a:gd name="connsiteY18" fmla="*/ 100258 h 937540"/>
              <a:gd name="connsiteX19" fmla="*/ 1548419 w 1548419"/>
              <a:gd name="connsiteY19" fmla="*/ 90619 h 937540"/>
              <a:gd name="connsiteX20" fmla="*/ 1548419 w 1548419"/>
              <a:gd name="connsiteY20" fmla="*/ 104619 h 937540"/>
              <a:gd name="connsiteX21" fmla="*/ 1424254 w 1548419"/>
              <a:gd name="connsiteY21" fmla="*/ 140817 h 937540"/>
              <a:gd name="connsiteX22" fmla="*/ 1338064 w 1548419"/>
              <a:gd name="connsiteY22" fmla="*/ 235894 h 937540"/>
              <a:gd name="connsiteX23" fmla="*/ 1329163 w 1548419"/>
              <a:gd name="connsiteY23" fmla="*/ 311626 h 937540"/>
              <a:gd name="connsiteX24" fmla="*/ 1400119 w 1548419"/>
              <a:gd name="connsiteY24" fmla="*/ 333754 h 937540"/>
              <a:gd name="connsiteX25" fmla="*/ 1424008 w 1548419"/>
              <a:gd name="connsiteY25" fmla="*/ 377568 h 937540"/>
              <a:gd name="connsiteX26" fmla="*/ 1381302 w 1548419"/>
              <a:gd name="connsiteY26" fmla="*/ 466950 h 937540"/>
              <a:gd name="connsiteX27" fmla="*/ 1285766 w 1548419"/>
              <a:gd name="connsiteY27" fmla="*/ 450211 h 937540"/>
              <a:gd name="connsiteX28" fmla="*/ 1273550 w 1548419"/>
              <a:gd name="connsiteY28" fmla="*/ 353752 h 937540"/>
              <a:gd name="connsiteX29" fmla="*/ 1311942 w 1548419"/>
              <a:gd name="connsiteY29" fmla="*/ 318096 h 937540"/>
              <a:gd name="connsiteX30" fmla="*/ 1322248 w 1548419"/>
              <a:gd name="connsiteY30" fmla="*/ 302476 h 937540"/>
              <a:gd name="connsiteX31" fmla="*/ 1338564 w 1548419"/>
              <a:gd name="connsiteY31" fmla="*/ 177911 h 937540"/>
              <a:gd name="connsiteX32" fmla="*/ 1239211 w 1548419"/>
              <a:gd name="connsiteY32" fmla="*/ 242581 h 937540"/>
              <a:gd name="connsiteX33" fmla="*/ 1226513 w 1548419"/>
              <a:gd name="connsiteY33" fmla="*/ 252673 h 937540"/>
              <a:gd name="connsiteX34" fmla="*/ 1160241 w 1548419"/>
              <a:gd name="connsiteY34" fmla="*/ 365713 h 937540"/>
              <a:gd name="connsiteX35" fmla="*/ 1176371 w 1548419"/>
              <a:gd name="connsiteY35" fmla="*/ 537937 h 937540"/>
              <a:gd name="connsiteX36" fmla="*/ 1250305 w 1548419"/>
              <a:gd name="connsiteY36" fmla="*/ 530549 h 937540"/>
              <a:gd name="connsiteX37" fmla="*/ 1343216 w 1548419"/>
              <a:gd name="connsiteY37" fmla="*/ 717128 h 937540"/>
              <a:gd name="connsiteX38" fmla="*/ 1223836 w 1548419"/>
              <a:gd name="connsiteY38" fmla="*/ 777995 h 937540"/>
              <a:gd name="connsiteX39" fmla="*/ 1117363 w 1548419"/>
              <a:gd name="connsiteY39" fmla="*/ 690500 h 937540"/>
              <a:gd name="connsiteX40" fmla="*/ 1157138 w 1548419"/>
              <a:gd name="connsiteY40" fmla="*/ 556438 h 937540"/>
              <a:gd name="connsiteX41" fmla="*/ 1166057 w 1548419"/>
              <a:gd name="connsiteY41" fmla="*/ 529273 h 937540"/>
              <a:gd name="connsiteX42" fmla="*/ 1142047 w 1548419"/>
              <a:gd name="connsiteY42" fmla="*/ 365384 h 937540"/>
              <a:gd name="connsiteX43" fmla="*/ 1145322 w 1548419"/>
              <a:gd name="connsiteY43" fmla="*/ 330488 h 937540"/>
              <a:gd name="connsiteX44" fmla="*/ 956098 w 1548419"/>
              <a:gd name="connsiteY44" fmla="*/ 740288 h 937540"/>
              <a:gd name="connsiteX45" fmla="*/ 1046696 w 1548419"/>
              <a:gd name="connsiteY45" fmla="*/ 834327 h 937540"/>
              <a:gd name="connsiteX46" fmla="*/ 957368 w 1548419"/>
              <a:gd name="connsiteY46" fmla="*/ 937324 h 937540"/>
              <a:gd name="connsiteX47" fmla="*/ 851193 w 1548419"/>
              <a:gd name="connsiteY47" fmla="*/ 844450 h 937540"/>
              <a:gd name="connsiteX48" fmla="*/ 923447 w 1548419"/>
              <a:gd name="connsiteY48" fmla="*/ 745231 h 937540"/>
              <a:gd name="connsiteX49" fmla="*/ 935585 w 1548419"/>
              <a:gd name="connsiteY49" fmla="*/ 733085 h 937540"/>
              <a:gd name="connsiteX50" fmla="*/ 995540 w 1548419"/>
              <a:gd name="connsiteY50" fmla="*/ 514468 h 937540"/>
              <a:gd name="connsiteX51" fmla="*/ 900073 w 1548419"/>
              <a:gd name="connsiteY51" fmla="*/ 582052 h 937540"/>
              <a:gd name="connsiteX52" fmla="*/ 851203 w 1548419"/>
              <a:gd name="connsiteY52" fmla="*/ 673117 h 937540"/>
              <a:gd name="connsiteX53" fmla="*/ 774900 w 1548419"/>
              <a:gd name="connsiteY53" fmla="*/ 637879 h 937540"/>
              <a:gd name="connsiteX54" fmla="*/ 794445 w 1548419"/>
              <a:gd name="connsiteY54" fmla="*/ 552615 h 937540"/>
              <a:gd name="connsiteX55" fmla="*/ 895848 w 1548419"/>
              <a:gd name="connsiteY55" fmla="*/ 573050 h 937540"/>
              <a:gd name="connsiteX56" fmla="*/ 1063972 w 1548419"/>
              <a:gd name="connsiteY56" fmla="*/ 386708 h 937540"/>
              <a:gd name="connsiteX57" fmla="*/ 994752 w 1548419"/>
              <a:gd name="connsiteY57" fmla="*/ 406498 h 937540"/>
              <a:gd name="connsiteX58" fmla="*/ 994752 w 1548419"/>
              <a:gd name="connsiteY58" fmla="*/ 406498 h 937540"/>
              <a:gd name="connsiteX59" fmla="*/ 1033508 w 1548419"/>
              <a:gd name="connsiteY59" fmla="*/ 391773 h 937540"/>
              <a:gd name="connsiteX60" fmla="*/ 1069459 w 1548419"/>
              <a:gd name="connsiteY60" fmla="*/ 372846 h 937540"/>
              <a:gd name="connsiteX61" fmla="*/ 1133059 w 1548419"/>
              <a:gd name="connsiteY61" fmla="*/ 308226 h 937540"/>
              <a:gd name="connsiteX62" fmla="*/ 1245472 w 1548419"/>
              <a:gd name="connsiteY62" fmla="*/ 202455 h 937540"/>
              <a:gd name="connsiteX63" fmla="*/ 1145697 w 1548419"/>
              <a:gd name="connsiteY63" fmla="*/ 238096 h 937540"/>
              <a:gd name="connsiteX64" fmla="*/ 868188 w 1548419"/>
              <a:gd name="connsiteY64" fmla="*/ 340829 h 937540"/>
              <a:gd name="connsiteX65" fmla="*/ 517691 w 1548419"/>
              <a:gd name="connsiteY65" fmla="*/ 384898 h 937540"/>
              <a:gd name="connsiteX66" fmla="*/ 79498 w 1548419"/>
              <a:gd name="connsiteY66" fmla="*/ 196806 h 937540"/>
              <a:gd name="connsiteX67" fmla="*/ 20671 w 1548419"/>
              <a:gd name="connsiteY67" fmla="*/ 138248 h 937540"/>
              <a:gd name="connsiteX68" fmla="*/ 0 w 1548419"/>
              <a:gd name="connsiteY68" fmla="*/ 109452 h 937540"/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34346 w 1548419"/>
              <a:gd name="connsiteY10" fmla="*/ 31128 h 937540"/>
              <a:gd name="connsiteX11" fmla="*/ 643028 w 1548419"/>
              <a:gd name="connsiteY11" fmla="*/ 69381 h 937540"/>
              <a:gd name="connsiteX12" fmla="*/ 663481 w 1548419"/>
              <a:gd name="connsiteY12" fmla="*/ 212164 h 937540"/>
              <a:gd name="connsiteX13" fmla="*/ 604472 w 1548419"/>
              <a:gd name="connsiteY13" fmla="*/ 364728 h 937540"/>
              <a:gd name="connsiteX14" fmla="*/ 607501 w 1548419"/>
              <a:gd name="connsiteY14" fmla="*/ 370967 h 937540"/>
              <a:gd name="connsiteX15" fmla="*/ 768848 w 1548419"/>
              <a:gd name="connsiteY15" fmla="*/ 344117 h 937540"/>
              <a:gd name="connsiteX16" fmla="*/ 1074487 w 1548419"/>
              <a:gd name="connsiteY16" fmla="*/ 232818 h 937540"/>
              <a:gd name="connsiteX17" fmla="*/ 1483829 w 1548419"/>
              <a:gd name="connsiteY17" fmla="*/ 100258 h 937540"/>
              <a:gd name="connsiteX18" fmla="*/ 1548419 w 1548419"/>
              <a:gd name="connsiteY18" fmla="*/ 90619 h 937540"/>
              <a:gd name="connsiteX19" fmla="*/ 1548419 w 1548419"/>
              <a:gd name="connsiteY19" fmla="*/ 104619 h 937540"/>
              <a:gd name="connsiteX20" fmla="*/ 1424254 w 1548419"/>
              <a:gd name="connsiteY20" fmla="*/ 140817 h 937540"/>
              <a:gd name="connsiteX21" fmla="*/ 1338064 w 1548419"/>
              <a:gd name="connsiteY21" fmla="*/ 235894 h 937540"/>
              <a:gd name="connsiteX22" fmla="*/ 1329163 w 1548419"/>
              <a:gd name="connsiteY22" fmla="*/ 311626 h 937540"/>
              <a:gd name="connsiteX23" fmla="*/ 1400119 w 1548419"/>
              <a:gd name="connsiteY23" fmla="*/ 333754 h 937540"/>
              <a:gd name="connsiteX24" fmla="*/ 1424008 w 1548419"/>
              <a:gd name="connsiteY24" fmla="*/ 377568 h 937540"/>
              <a:gd name="connsiteX25" fmla="*/ 1381302 w 1548419"/>
              <a:gd name="connsiteY25" fmla="*/ 466950 h 937540"/>
              <a:gd name="connsiteX26" fmla="*/ 1285766 w 1548419"/>
              <a:gd name="connsiteY26" fmla="*/ 450211 h 937540"/>
              <a:gd name="connsiteX27" fmla="*/ 1273550 w 1548419"/>
              <a:gd name="connsiteY27" fmla="*/ 353752 h 937540"/>
              <a:gd name="connsiteX28" fmla="*/ 1311942 w 1548419"/>
              <a:gd name="connsiteY28" fmla="*/ 318096 h 937540"/>
              <a:gd name="connsiteX29" fmla="*/ 1322248 w 1548419"/>
              <a:gd name="connsiteY29" fmla="*/ 302476 h 937540"/>
              <a:gd name="connsiteX30" fmla="*/ 1338564 w 1548419"/>
              <a:gd name="connsiteY30" fmla="*/ 177911 h 937540"/>
              <a:gd name="connsiteX31" fmla="*/ 1239211 w 1548419"/>
              <a:gd name="connsiteY31" fmla="*/ 242581 h 937540"/>
              <a:gd name="connsiteX32" fmla="*/ 1226513 w 1548419"/>
              <a:gd name="connsiteY32" fmla="*/ 252673 h 937540"/>
              <a:gd name="connsiteX33" fmla="*/ 1160241 w 1548419"/>
              <a:gd name="connsiteY33" fmla="*/ 365713 h 937540"/>
              <a:gd name="connsiteX34" fmla="*/ 1176371 w 1548419"/>
              <a:gd name="connsiteY34" fmla="*/ 537937 h 937540"/>
              <a:gd name="connsiteX35" fmla="*/ 1250305 w 1548419"/>
              <a:gd name="connsiteY35" fmla="*/ 530549 h 937540"/>
              <a:gd name="connsiteX36" fmla="*/ 1343216 w 1548419"/>
              <a:gd name="connsiteY36" fmla="*/ 717128 h 937540"/>
              <a:gd name="connsiteX37" fmla="*/ 1223836 w 1548419"/>
              <a:gd name="connsiteY37" fmla="*/ 777995 h 937540"/>
              <a:gd name="connsiteX38" fmla="*/ 1117363 w 1548419"/>
              <a:gd name="connsiteY38" fmla="*/ 690500 h 937540"/>
              <a:gd name="connsiteX39" fmla="*/ 1157138 w 1548419"/>
              <a:gd name="connsiteY39" fmla="*/ 556438 h 937540"/>
              <a:gd name="connsiteX40" fmla="*/ 1166057 w 1548419"/>
              <a:gd name="connsiteY40" fmla="*/ 529273 h 937540"/>
              <a:gd name="connsiteX41" fmla="*/ 1142047 w 1548419"/>
              <a:gd name="connsiteY41" fmla="*/ 365384 h 937540"/>
              <a:gd name="connsiteX42" fmla="*/ 1145322 w 1548419"/>
              <a:gd name="connsiteY42" fmla="*/ 330488 h 937540"/>
              <a:gd name="connsiteX43" fmla="*/ 956098 w 1548419"/>
              <a:gd name="connsiteY43" fmla="*/ 740288 h 937540"/>
              <a:gd name="connsiteX44" fmla="*/ 1046696 w 1548419"/>
              <a:gd name="connsiteY44" fmla="*/ 834327 h 937540"/>
              <a:gd name="connsiteX45" fmla="*/ 957368 w 1548419"/>
              <a:gd name="connsiteY45" fmla="*/ 937324 h 937540"/>
              <a:gd name="connsiteX46" fmla="*/ 851193 w 1548419"/>
              <a:gd name="connsiteY46" fmla="*/ 844450 h 937540"/>
              <a:gd name="connsiteX47" fmla="*/ 923447 w 1548419"/>
              <a:gd name="connsiteY47" fmla="*/ 745231 h 937540"/>
              <a:gd name="connsiteX48" fmla="*/ 935585 w 1548419"/>
              <a:gd name="connsiteY48" fmla="*/ 733085 h 937540"/>
              <a:gd name="connsiteX49" fmla="*/ 995540 w 1548419"/>
              <a:gd name="connsiteY49" fmla="*/ 514468 h 937540"/>
              <a:gd name="connsiteX50" fmla="*/ 900073 w 1548419"/>
              <a:gd name="connsiteY50" fmla="*/ 582052 h 937540"/>
              <a:gd name="connsiteX51" fmla="*/ 851203 w 1548419"/>
              <a:gd name="connsiteY51" fmla="*/ 673117 h 937540"/>
              <a:gd name="connsiteX52" fmla="*/ 774900 w 1548419"/>
              <a:gd name="connsiteY52" fmla="*/ 637879 h 937540"/>
              <a:gd name="connsiteX53" fmla="*/ 794445 w 1548419"/>
              <a:gd name="connsiteY53" fmla="*/ 552615 h 937540"/>
              <a:gd name="connsiteX54" fmla="*/ 895848 w 1548419"/>
              <a:gd name="connsiteY54" fmla="*/ 573050 h 937540"/>
              <a:gd name="connsiteX55" fmla="*/ 1063972 w 1548419"/>
              <a:gd name="connsiteY55" fmla="*/ 386708 h 937540"/>
              <a:gd name="connsiteX56" fmla="*/ 994752 w 1548419"/>
              <a:gd name="connsiteY56" fmla="*/ 406498 h 937540"/>
              <a:gd name="connsiteX57" fmla="*/ 994752 w 1548419"/>
              <a:gd name="connsiteY57" fmla="*/ 406498 h 937540"/>
              <a:gd name="connsiteX58" fmla="*/ 1033508 w 1548419"/>
              <a:gd name="connsiteY58" fmla="*/ 391773 h 937540"/>
              <a:gd name="connsiteX59" fmla="*/ 1069459 w 1548419"/>
              <a:gd name="connsiteY59" fmla="*/ 372846 h 937540"/>
              <a:gd name="connsiteX60" fmla="*/ 1133059 w 1548419"/>
              <a:gd name="connsiteY60" fmla="*/ 308226 h 937540"/>
              <a:gd name="connsiteX61" fmla="*/ 1245472 w 1548419"/>
              <a:gd name="connsiteY61" fmla="*/ 202455 h 937540"/>
              <a:gd name="connsiteX62" fmla="*/ 1145697 w 1548419"/>
              <a:gd name="connsiteY62" fmla="*/ 238096 h 937540"/>
              <a:gd name="connsiteX63" fmla="*/ 868188 w 1548419"/>
              <a:gd name="connsiteY63" fmla="*/ 340829 h 937540"/>
              <a:gd name="connsiteX64" fmla="*/ 517691 w 1548419"/>
              <a:gd name="connsiteY64" fmla="*/ 384898 h 937540"/>
              <a:gd name="connsiteX65" fmla="*/ 79498 w 1548419"/>
              <a:gd name="connsiteY65" fmla="*/ 196806 h 937540"/>
              <a:gd name="connsiteX66" fmla="*/ 20671 w 1548419"/>
              <a:gd name="connsiteY66" fmla="*/ 138248 h 937540"/>
              <a:gd name="connsiteX67" fmla="*/ 0 w 1548419"/>
              <a:gd name="connsiteY67" fmla="*/ 109452 h 937540"/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43028 w 1548419"/>
              <a:gd name="connsiteY10" fmla="*/ 69381 h 937540"/>
              <a:gd name="connsiteX11" fmla="*/ 663481 w 1548419"/>
              <a:gd name="connsiteY11" fmla="*/ 212164 h 937540"/>
              <a:gd name="connsiteX12" fmla="*/ 604472 w 1548419"/>
              <a:gd name="connsiteY12" fmla="*/ 364728 h 937540"/>
              <a:gd name="connsiteX13" fmla="*/ 607501 w 1548419"/>
              <a:gd name="connsiteY13" fmla="*/ 370967 h 937540"/>
              <a:gd name="connsiteX14" fmla="*/ 768848 w 1548419"/>
              <a:gd name="connsiteY14" fmla="*/ 344117 h 937540"/>
              <a:gd name="connsiteX15" fmla="*/ 1074487 w 1548419"/>
              <a:gd name="connsiteY15" fmla="*/ 232818 h 937540"/>
              <a:gd name="connsiteX16" fmla="*/ 1483829 w 1548419"/>
              <a:gd name="connsiteY16" fmla="*/ 100258 h 937540"/>
              <a:gd name="connsiteX17" fmla="*/ 1548419 w 1548419"/>
              <a:gd name="connsiteY17" fmla="*/ 90619 h 937540"/>
              <a:gd name="connsiteX18" fmla="*/ 1548419 w 1548419"/>
              <a:gd name="connsiteY18" fmla="*/ 104619 h 937540"/>
              <a:gd name="connsiteX19" fmla="*/ 1424254 w 1548419"/>
              <a:gd name="connsiteY19" fmla="*/ 140817 h 937540"/>
              <a:gd name="connsiteX20" fmla="*/ 1338064 w 1548419"/>
              <a:gd name="connsiteY20" fmla="*/ 235894 h 937540"/>
              <a:gd name="connsiteX21" fmla="*/ 1329163 w 1548419"/>
              <a:gd name="connsiteY21" fmla="*/ 311626 h 937540"/>
              <a:gd name="connsiteX22" fmla="*/ 1400119 w 1548419"/>
              <a:gd name="connsiteY22" fmla="*/ 333754 h 937540"/>
              <a:gd name="connsiteX23" fmla="*/ 1424008 w 1548419"/>
              <a:gd name="connsiteY23" fmla="*/ 377568 h 937540"/>
              <a:gd name="connsiteX24" fmla="*/ 1381302 w 1548419"/>
              <a:gd name="connsiteY24" fmla="*/ 466950 h 937540"/>
              <a:gd name="connsiteX25" fmla="*/ 1285766 w 1548419"/>
              <a:gd name="connsiteY25" fmla="*/ 450211 h 937540"/>
              <a:gd name="connsiteX26" fmla="*/ 1273550 w 1548419"/>
              <a:gd name="connsiteY26" fmla="*/ 353752 h 937540"/>
              <a:gd name="connsiteX27" fmla="*/ 1311942 w 1548419"/>
              <a:gd name="connsiteY27" fmla="*/ 318096 h 937540"/>
              <a:gd name="connsiteX28" fmla="*/ 1322248 w 1548419"/>
              <a:gd name="connsiteY28" fmla="*/ 302476 h 937540"/>
              <a:gd name="connsiteX29" fmla="*/ 1338564 w 1548419"/>
              <a:gd name="connsiteY29" fmla="*/ 177911 h 937540"/>
              <a:gd name="connsiteX30" fmla="*/ 1239211 w 1548419"/>
              <a:gd name="connsiteY30" fmla="*/ 242581 h 937540"/>
              <a:gd name="connsiteX31" fmla="*/ 1226513 w 1548419"/>
              <a:gd name="connsiteY31" fmla="*/ 252673 h 937540"/>
              <a:gd name="connsiteX32" fmla="*/ 1160241 w 1548419"/>
              <a:gd name="connsiteY32" fmla="*/ 365713 h 937540"/>
              <a:gd name="connsiteX33" fmla="*/ 1176371 w 1548419"/>
              <a:gd name="connsiteY33" fmla="*/ 537937 h 937540"/>
              <a:gd name="connsiteX34" fmla="*/ 1250305 w 1548419"/>
              <a:gd name="connsiteY34" fmla="*/ 530549 h 937540"/>
              <a:gd name="connsiteX35" fmla="*/ 1343216 w 1548419"/>
              <a:gd name="connsiteY35" fmla="*/ 717128 h 937540"/>
              <a:gd name="connsiteX36" fmla="*/ 1223836 w 1548419"/>
              <a:gd name="connsiteY36" fmla="*/ 777995 h 937540"/>
              <a:gd name="connsiteX37" fmla="*/ 1117363 w 1548419"/>
              <a:gd name="connsiteY37" fmla="*/ 690500 h 937540"/>
              <a:gd name="connsiteX38" fmla="*/ 1157138 w 1548419"/>
              <a:gd name="connsiteY38" fmla="*/ 556438 h 937540"/>
              <a:gd name="connsiteX39" fmla="*/ 1166057 w 1548419"/>
              <a:gd name="connsiteY39" fmla="*/ 529273 h 937540"/>
              <a:gd name="connsiteX40" fmla="*/ 1142047 w 1548419"/>
              <a:gd name="connsiteY40" fmla="*/ 365384 h 937540"/>
              <a:gd name="connsiteX41" fmla="*/ 1145322 w 1548419"/>
              <a:gd name="connsiteY41" fmla="*/ 330488 h 937540"/>
              <a:gd name="connsiteX42" fmla="*/ 956098 w 1548419"/>
              <a:gd name="connsiteY42" fmla="*/ 740288 h 937540"/>
              <a:gd name="connsiteX43" fmla="*/ 1046696 w 1548419"/>
              <a:gd name="connsiteY43" fmla="*/ 834327 h 937540"/>
              <a:gd name="connsiteX44" fmla="*/ 957368 w 1548419"/>
              <a:gd name="connsiteY44" fmla="*/ 937324 h 937540"/>
              <a:gd name="connsiteX45" fmla="*/ 851193 w 1548419"/>
              <a:gd name="connsiteY45" fmla="*/ 844450 h 937540"/>
              <a:gd name="connsiteX46" fmla="*/ 923447 w 1548419"/>
              <a:gd name="connsiteY46" fmla="*/ 745231 h 937540"/>
              <a:gd name="connsiteX47" fmla="*/ 935585 w 1548419"/>
              <a:gd name="connsiteY47" fmla="*/ 733085 h 937540"/>
              <a:gd name="connsiteX48" fmla="*/ 995540 w 1548419"/>
              <a:gd name="connsiteY48" fmla="*/ 514468 h 937540"/>
              <a:gd name="connsiteX49" fmla="*/ 900073 w 1548419"/>
              <a:gd name="connsiteY49" fmla="*/ 582052 h 937540"/>
              <a:gd name="connsiteX50" fmla="*/ 851203 w 1548419"/>
              <a:gd name="connsiteY50" fmla="*/ 673117 h 937540"/>
              <a:gd name="connsiteX51" fmla="*/ 774900 w 1548419"/>
              <a:gd name="connsiteY51" fmla="*/ 637879 h 937540"/>
              <a:gd name="connsiteX52" fmla="*/ 794445 w 1548419"/>
              <a:gd name="connsiteY52" fmla="*/ 552615 h 937540"/>
              <a:gd name="connsiteX53" fmla="*/ 895848 w 1548419"/>
              <a:gd name="connsiteY53" fmla="*/ 573050 h 937540"/>
              <a:gd name="connsiteX54" fmla="*/ 1063972 w 1548419"/>
              <a:gd name="connsiteY54" fmla="*/ 386708 h 937540"/>
              <a:gd name="connsiteX55" fmla="*/ 994752 w 1548419"/>
              <a:gd name="connsiteY55" fmla="*/ 406498 h 937540"/>
              <a:gd name="connsiteX56" fmla="*/ 994752 w 1548419"/>
              <a:gd name="connsiteY56" fmla="*/ 406498 h 937540"/>
              <a:gd name="connsiteX57" fmla="*/ 1033508 w 1548419"/>
              <a:gd name="connsiteY57" fmla="*/ 391773 h 937540"/>
              <a:gd name="connsiteX58" fmla="*/ 1069459 w 1548419"/>
              <a:gd name="connsiteY58" fmla="*/ 372846 h 937540"/>
              <a:gd name="connsiteX59" fmla="*/ 1133059 w 1548419"/>
              <a:gd name="connsiteY59" fmla="*/ 308226 h 937540"/>
              <a:gd name="connsiteX60" fmla="*/ 1245472 w 1548419"/>
              <a:gd name="connsiteY60" fmla="*/ 202455 h 937540"/>
              <a:gd name="connsiteX61" fmla="*/ 1145697 w 1548419"/>
              <a:gd name="connsiteY61" fmla="*/ 238096 h 937540"/>
              <a:gd name="connsiteX62" fmla="*/ 868188 w 1548419"/>
              <a:gd name="connsiteY62" fmla="*/ 340829 h 937540"/>
              <a:gd name="connsiteX63" fmla="*/ 517691 w 1548419"/>
              <a:gd name="connsiteY63" fmla="*/ 384898 h 937540"/>
              <a:gd name="connsiteX64" fmla="*/ 79498 w 1548419"/>
              <a:gd name="connsiteY64" fmla="*/ 196806 h 937540"/>
              <a:gd name="connsiteX65" fmla="*/ 20671 w 1548419"/>
              <a:gd name="connsiteY65" fmla="*/ 138248 h 937540"/>
              <a:gd name="connsiteX66" fmla="*/ 0 w 1548419"/>
              <a:gd name="connsiteY66" fmla="*/ 109452 h 937540"/>
              <a:gd name="connsiteX0" fmla="*/ 0 w 2640188"/>
              <a:gd name="connsiteY0" fmla="*/ 109452 h 937540"/>
              <a:gd name="connsiteX1" fmla="*/ 586616 w 2640188"/>
              <a:gd name="connsiteY1" fmla="*/ 370488 h 937540"/>
              <a:gd name="connsiteX2" fmla="*/ 593986 w 2640188"/>
              <a:gd name="connsiteY2" fmla="*/ 200235 h 937540"/>
              <a:gd name="connsiteX3" fmla="*/ 591296 w 2640188"/>
              <a:gd name="connsiteY3" fmla="*/ 200087 h 937540"/>
              <a:gd name="connsiteX4" fmla="*/ 575087 w 2640188"/>
              <a:gd name="connsiteY4" fmla="*/ 310492 h 937540"/>
              <a:gd name="connsiteX5" fmla="*/ 571548 w 2640188"/>
              <a:gd name="connsiteY5" fmla="*/ 337953 h 937540"/>
              <a:gd name="connsiteX6" fmla="*/ 547231 w 2640188"/>
              <a:gd name="connsiteY6" fmla="*/ 350777 h 937540"/>
              <a:gd name="connsiteX7" fmla="*/ 512571 w 2640188"/>
              <a:gd name="connsiteY7" fmla="*/ 282085 h 937540"/>
              <a:gd name="connsiteX8" fmla="*/ 602172 w 2640188"/>
              <a:gd name="connsiteY8" fmla="*/ 15187 h 937540"/>
              <a:gd name="connsiteX9" fmla="*/ 609519 w 2640188"/>
              <a:gd name="connsiteY9" fmla="*/ 0 h 937540"/>
              <a:gd name="connsiteX10" fmla="*/ 643028 w 2640188"/>
              <a:gd name="connsiteY10" fmla="*/ 69381 h 937540"/>
              <a:gd name="connsiteX11" fmla="*/ 663481 w 2640188"/>
              <a:gd name="connsiteY11" fmla="*/ 212164 h 937540"/>
              <a:gd name="connsiteX12" fmla="*/ 604472 w 2640188"/>
              <a:gd name="connsiteY12" fmla="*/ 364728 h 937540"/>
              <a:gd name="connsiteX13" fmla="*/ 607501 w 2640188"/>
              <a:gd name="connsiteY13" fmla="*/ 370967 h 937540"/>
              <a:gd name="connsiteX14" fmla="*/ 768848 w 2640188"/>
              <a:gd name="connsiteY14" fmla="*/ 344117 h 937540"/>
              <a:gd name="connsiteX15" fmla="*/ 1074487 w 2640188"/>
              <a:gd name="connsiteY15" fmla="*/ 232818 h 937540"/>
              <a:gd name="connsiteX16" fmla="*/ 1483829 w 2640188"/>
              <a:gd name="connsiteY16" fmla="*/ 100258 h 937540"/>
              <a:gd name="connsiteX17" fmla="*/ 1548419 w 2640188"/>
              <a:gd name="connsiteY17" fmla="*/ 90619 h 937540"/>
              <a:gd name="connsiteX18" fmla="*/ 2640188 w 2640188"/>
              <a:gd name="connsiteY18" fmla="*/ 542843 h 937540"/>
              <a:gd name="connsiteX19" fmla="*/ 1424254 w 2640188"/>
              <a:gd name="connsiteY19" fmla="*/ 140817 h 937540"/>
              <a:gd name="connsiteX20" fmla="*/ 1338064 w 2640188"/>
              <a:gd name="connsiteY20" fmla="*/ 235894 h 937540"/>
              <a:gd name="connsiteX21" fmla="*/ 1329163 w 2640188"/>
              <a:gd name="connsiteY21" fmla="*/ 311626 h 937540"/>
              <a:gd name="connsiteX22" fmla="*/ 1400119 w 2640188"/>
              <a:gd name="connsiteY22" fmla="*/ 333754 h 937540"/>
              <a:gd name="connsiteX23" fmla="*/ 1424008 w 2640188"/>
              <a:gd name="connsiteY23" fmla="*/ 377568 h 937540"/>
              <a:gd name="connsiteX24" fmla="*/ 1381302 w 2640188"/>
              <a:gd name="connsiteY24" fmla="*/ 466950 h 937540"/>
              <a:gd name="connsiteX25" fmla="*/ 1285766 w 2640188"/>
              <a:gd name="connsiteY25" fmla="*/ 450211 h 937540"/>
              <a:gd name="connsiteX26" fmla="*/ 1273550 w 2640188"/>
              <a:gd name="connsiteY26" fmla="*/ 353752 h 937540"/>
              <a:gd name="connsiteX27" fmla="*/ 1311942 w 2640188"/>
              <a:gd name="connsiteY27" fmla="*/ 318096 h 937540"/>
              <a:gd name="connsiteX28" fmla="*/ 1322248 w 2640188"/>
              <a:gd name="connsiteY28" fmla="*/ 302476 h 937540"/>
              <a:gd name="connsiteX29" fmla="*/ 1338564 w 2640188"/>
              <a:gd name="connsiteY29" fmla="*/ 177911 h 937540"/>
              <a:gd name="connsiteX30" fmla="*/ 1239211 w 2640188"/>
              <a:gd name="connsiteY30" fmla="*/ 242581 h 937540"/>
              <a:gd name="connsiteX31" fmla="*/ 1226513 w 2640188"/>
              <a:gd name="connsiteY31" fmla="*/ 252673 h 937540"/>
              <a:gd name="connsiteX32" fmla="*/ 1160241 w 2640188"/>
              <a:gd name="connsiteY32" fmla="*/ 365713 h 937540"/>
              <a:gd name="connsiteX33" fmla="*/ 1176371 w 2640188"/>
              <a:gd name="connsiteY33" fmla="*/ 537937 h 937540"/>
              <a:gd name="connsiteX34" fmla="*/ 1250305 w 2640188"/>
              <a:gd name="connsiteY34" fmla="*/ 530549 h 937540"/>
              <a:gd name="connsiteX35" fmla="*/ 1343216 w 2640188"/>
              <a:gd name="connsiteY35" fmla="*/ 717128 h 937540"/>
              <a:gd name="connsiteX36" fmla="*/ 1223836 w 2640188"/>
              <a:gd name="connsiteY36" fmla="*/ 777995 h 937540"/>
              <a:gd name="connsiteX37" fmla="*/ 1117363 w 2640188"/>
              <a:gd name="connsiteY37" fmla="*/ 690500 h 937540"/>
              <a:gd name="connsiteX38" fmla="*/ 1157138 w 2640188"/>
              <a:gd name="connsiteY38" fmla="*/ 556438 h 937540"/>
              <a:gd name="connsiteX39" fmla="*/ 1166057 w 2640188"/>
              <a:gd name="connsiteY39" fmla="*/ 529273 h 937540"/>
              <a:gd name="connsiteX40" fmla="*/ 1142047 w 2640188"/>
              <a:gd name="connsiteY40" fmla="*/ 365384 h 937540"/>
              <a:gd name="connsiteX41" fmla="*/ 1145322 w 2640188"/>
              <a:gd name="connsiteY41" fmla="*/ 330488 h 937540"/>
              <a:gd name="connsiteX42" fmla="*/ 956098 w 2640188"/>
              <a:gd name="connsiteY42" fmla="*/ 740288 h 937540"/>
              <a:gd name="connsiteX43" fmla="*/ 1046696 w 2640188"/>
              <a:gd name="connsiteY43" fmla="*/ 834327 h 937540"/>
              <a:gd name="connsiteX44" fmla="*/ 957368 w 2640188"/>
              <a:gd name="connsiteY44" fmla="*/ 937324 h 937540"/>
              <a:gd name="connsiteX45" fmla="*/ 851193 w 2640188"/>
              <a:gd name="connsiteY45" fmla="*/ 844450 h 937540"/>
              <a:gd name="connsiteX46" fmla="*/ 923447 w 2640188"/>
              <a:gd name="connsiteY46" fmla="*/ 745231 h 937540"/>
              <a:gd name="connsiteX47" fmla="*/ 935585 w 2640188"/>
              <a:gd name="connsiteY47" fmla="*/ 733085 h 937540"/>
              <a:gd name="connsiteX48" fmla="*/ 995540 w 2640188"/>
              <a:gd name="connsiteY48" fmla="*/ 514468 h 937540"/>
              <a:gd name="connsiteX49" fmla="*/ 900073 w 2640188"/>
              <a:gd name="connsiteY49" fmla="*/ 582052 h 937540"/>
              <a:gd name="connsiteX50" fmla="*/ 851203 w 2640188"/>
              <a:gd name="connsiteY50" fmla="*/ 673117 h 937540"/>
              <a:gd name="connsiteX51" fmla="*/ 774900 w 2640188"/>
              <a:gd name="connsiteY51" fmla="*/ 637879 h 937540"/>
              <a:gd name="connsiteX52" fmla="*/ 794445 w 2640188"/>
              <a:gd name="connsiteY52" fmla="*/ 552615 h 937540"/>
              <a:gd name="connsiteX53" fmla="*/ 895848 w 2640188"/>
              <a:gd name="connsiteY53" fmla="*/ 573050 h 937540"/>
              <a:gd name="connsiteX54" fmla="*/ 1063972 w 2640188"/>
              <a:gd name="connsiteY54" fmla="*/ 386708 h 937540"/>
              <a:gd name="connsiteX55" fmla="*/ 994752 w 2640188"/>
              <a:gd name="connsiteY55" fmla="*/ 406498 h 937540"/>
              <a:gd name="connsiteX56" fmla="*/ 994752 w 2640188"/>
              <a:gd name="connsiteY56" fmla="*/ 406498 h 937540"/>
              <a:gd name="connsiteX57" fmla="*/ 1033508 w 2640188"/>
              <a:gd name="connsiteY57" fmla="*/ 391773 h 937540"/>
              <a:gd name="connsiteX58" fmla="*/ 1069459 w 2640188"/>
              <a:gd name="connsiteY58" fmla="*/ 372846 h 937540"/>
              <a:gd name="connsiteX59" fmla="*/ 1133059 w 2640188"/>
              <a:gd name="connsiteY59" fmla="*/ 308226 h 937540"/>
              <a:gd name="connsiteX60" fmla="*/ 1245472 w 2640188"/>
              <a:gd name="connsiteY60" fmla="*/ 202455 h 937540"/>
              <a:gd name="connsiteX61" fmla="*/ 1145697 w 2640188"/>
              <a:gd name="connsiteY61" fmla="*/ 238096 h 937540"/>
              <a:gd name="connsiteX62" fmla="*/ 868188 w 2640188"/>
              <a:gd name="connsiteY62" fmla="*/ 340829 h 937540"/>
              <a:gd name="connsiteX63" fmla="*/ 517691 w 2640188"/>
              <a:gd name="connsiteY63" fmla="*/ 384898 h 937540"/>
              <a:gd name="connsiteX64" fmla="*/ 79498 w 2640188"/>
              <a:gd name="connsiteY64" fmla="*/ 196806 h 937540"/>
              <a:gd name="connsiteX65" fmla="*/ 20671 w 2640188"/>
              <a:gd name="connsiteY65" fmla="*/ 138248 h 937540"/>
              <a:gd name="connsiteX66" fmla="*/ 0 w 2640188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3829 w 2643402"/>
              <a:gd name="connsiteY16" fmla="*/ 10025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24254 w 2643402"/>
              <a:gd name="connsiteY19" fmla="*/ 140817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3829 w 2643402"/>
              <a:gd name="connsiteY16" fmla="*/ 10025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653462" h="937540">
                <a:moveTo>
                  <a:pt x="0" y="109452"/>
                </a:moveTo>
                <a:cubicBezTo>
                  <a:pt x="157577" y="285432"/>
                  <a:pt x="353751" y="373154"/>
                  <a:pt x="586616" y="370488"/>
                </a:cubicBezTo>
                <a:cubicBezTo>
                  <a:pt x="589097" y="313289"/>
                  <a:pt x="592214" y="256800"/>
                  <a:pt x="593986" y="200235"/>
                </a:cubicBezTo>
                <a:cubicBezTo>
                  <a:pt x="592641" y="200162"/>
                  <a:pt x="592005" y="199452"/>
                  <a:pt x="591296" y="200087"/>
                </a:cubicBezTo>
                <a:lnTo>
                  <a:pt x="575087" y="310492"/>
                </a:lnTo>
                <a:cubicBezTo>
                  <a:pt x="573932" y="319198"/>
                  <a:pt x="573412" y="328612"/>
                  <a:pt x="571548" y="337953"/>
                </a:cubicBezTo>
                <a:cubicBezTo>
                  <a:pt x="569163" y="356709"/>
                  <a:pt x="563561" y="360447"/>
                  <a:pt x="547231" y="350777"/>
                </a:cubicBezTo>
                <a:cubicBezTo>
                  <a:pt x="521073" y="335842"/>
                  <a:pt x="510304" y="310965"/>
                  <a:pt x="512571" y="282085"/>
                </a:cubicBezTo>
                <a:cubicBezTo>
                  <a:pt x="521240" y="186104"/>
                  <a:pt x="549152" y="95905"/>
                  <a:pt x="602172" y="15187"/>
                </a:cubicBezTo>
                <a:lnTo>
                  <a:pt x="609519" y="0"/>
                </a:lnTo>
                <a:lnTo>
                  <a:pt x="643028" y="69381"/>
                </a:lnTo>
                <a:cubicBezTo>
                  <a:pt x="649845" y="116976"/>
                  <a:pt x="660062" y="164083"/>
                  <a:pt x="663481" y="212164"/>
                </a:cubicBezTo>
                <a:cubicBezTo>
                  <a:pt x="667014" y="270370"/>
                  <a:pt x="652576" y="324212"/>
                  <a:pt x="604472" y="364728"/>
                </a:cubicBezTo>
                <a:cubicBezTo>
                  <a:pt x="605033" y="366782"/>
                  <a:pt x="606939" y="368911"/>
                  <a:pt x="607501" y="370967"/>
                </a:cubicBezTo>
                <a:cubicBezTo>
                  <a:pt x="661258" y="362465"/>
                  <a:pt x="714942" y="355309"/>
                  <a:pt x="768848" y="344117"/>
                </a:cubicBezTo>
                <a:cubicBezTo>
                  <a:pt x="875952" y="322371"/>
                  <a:pt x="955707" y="262109"/>
                  <a:pt x="1074487" y="232818"/>
                </a:cubicBezTo>
                <a:cubicBezTo>
                  <a:pt x="1193267" y="203527"/>
                  <a:pt x="1349934" y="123880"/>
                  <a:pt x="1481528" y="168368"/>
                </a:cubicBezTo>
                <a:cubicBezTo>
                  <a:pt x="1871630" y="375352"/>
                  <a:pt x="2151069" y="455860"/>
                  <a:pt x="2653462" y="510784"/>
                </a:cubicBezTo>
                <a:lnTo>
                  <a:pt x="2640188" y="542843"/>
                </a:lnTo>
                <a:cubicBezTo>
                  <a:pt x="2194865" y="478267"/>
                  <a:pt x="2067997" y="502382"/>
                  <a:pt x="1458313" y="199439"/>
                </a:cubicBezTo>
                <a:cubicBezTo>
                  <a:pt x="1391710" y="186310"/>
                  <a:pt x="1344283" y="184298"/>
                  <a:pt x="1338064" y="235894"/>
                </a:cubicBezTo>
                <a:cubicBezTo>
                  <a:pt x="1334673" y="260665"/>
                  <a:pt x="1332628" y="285510"/>
                  <a:pt x="1329163" y="311626"/>
                </a:cubicBezTo>
                <a:cubicBezTo>
                  <a:pt x="1357631" y="309150"/>
                  <a:pt x="1382963" y="314595"/>
                  <a:pt x="1400119" y="333754"/>
                </a:cubicBezTo>
                <a:cubicBezTo>
                  <a:pt x="1410920" y="345817"/>
                  <a:pt x="1420154" y="361841"/>
                  <a:pt x="1424008" y="377568"/>
                </a:cubicBezTo>
                <a:cubicBezTo>
                  <a:pt x="1433548" y="412497"/>
                  <a:pt x="1413912" y="450536"/>
                  <a:pt x="1381302" y="466950"/>
                </a:cubicBezTo>
                <a:cubicBezTo>
                  <a:pt x="1351457" y="482166"/>
                  <a:pt x="1308714" y="474412"/>
                  <a:pt x="1285766" y="450211"/>
                </a:cubicBezTo>
                <a:cubicBezTo>
                  <a:pt x="1260276" y="423172"/>
                  <a:pt x="1253013" y="383648"/>
                  <a:pt x="1273550" y="353752"/>
                </a:cubicBezTo>
                <a:cubicBezTo>
                  <a:pt x="1283072" y="340112"/>
                  <a:pt x="1299805" y="330243"/>
                  <a:pt x="1311942" y="318096"/>
                </a:cubicBezTo>
                <a:cubicBezTo>
                  <a:pt x="1316910" y="313648"/>
                  <a:pt x="1321952" y="307855"/>
                  <a:pt x="1322248" y="302476"/>
                </a:cubicBezTo>
                <a:cubicBezTo>
                  <a:pt x="1328510" y="262349"/>
                  <a:pt x="1332790" y="221437"/>
                  <a:pt x="1338564" y="177911"/>
                </a:cubicBezTo>
                <a:cubicBezTo>
                  <a:pt x="1305659" y="199704"/>
                  <a:pt x="1272117" y="220787"/>
                  <a:pt x="1239211" y="242581"/>
                </a:cubicBezTo>
                <a:cubicBezTo>
                  <a:pt x="1235028" y="245048"/>
                  <a:pt x="1232041" y="250280"/>
                  <a:pt x="1226513" y="252673"/>
                </a:cubicBezTo>
                <a:cubicBezTo>
                  <a:pt x="1179373" y="275706"/>
                  <a:pt x="1162988" y="315948"/>
                  <a:pt x="1160241" y="365713"/>
                </a:cubicBezTo>
                <a:cubicBezTo>
                  <a:pt x="1156267" y="425528"/>
                  <a:pt x="1159801" y="483733"/>
                  <a:pt x="1176371" y="537937"/>
                </a:cubicBezTo>
                <a:cubicBezTo>
                  <a:pt x="1201513" y="534602"/>
                  <a:pt x="1226095" y="529213"/>
                  <a:pt x="1250305" y="530549"/>
                </a:cubicBezTo>
                <a:cubicBezTo>
                  <a:pt x="1337729" y="535373"/>
                  <a:pt x="1394297" y="647095"/>
                  <a:pt x="1343216" y="717128"/>
                </a:cubicBezTo>
                <a:cubicBezTo>
                  <a:pt x="1315509" y="754722"/>
                  <a:pt x="1276067" y="784924"/>
                  <a:pt x="1223836" y="777995"/>
                </a:cubicBezTo>
                <a:cubicBezTo>
                  <a:pt x="1170258" y="770992"/>
                  <a:pt x="1132738" y="741939"/>
                  <a:pt x="1117363" y="690500"/>
                </a:cubicBezTo>
                <a:cubicBezTo>
                  <a:pt x="1101989" y="639062"/>
                  <a:pt x="1116056" y="591945"/>
                  <a:pt x="1157138" y="556438"/>
                </a:cubicBezTo>
                <a:cubicBezTo>
                  <a:pt x="1166364" y="548178"/>
                  <a:pt x="1167444" y="540817"/>
                  <a:pt x="1166057" y="529273"/>
                </a:cubicBezTo>
                <a:cubicBezTo>
                  <a:pt x="1156921" y="474806"/>
                  <a:pt x="1149129" y="420412"/>
                  <a:pt x="1142047" y="365384"/>
                </a:cubicBezTo>
                <a:cubicBezTo>
                  <a:pt x="1140661" y="353840"/>
                  <a:pt x="1144018" y="341883"/>
                  <a:pt x="1145322" y="330488"/>
                </a:cubicBezTo>
                <a:cubicBezTo>
                  <a:pt x="1067404" y="373407"/>
                  <a:pt x="960342" y="602241"/>
                  <a:pt x="956098" y="740288"/>
                </a:cubicBezTo>
                <a:cubicBezTo>
                  <a:pt x="1013901" y="756294"/>
                  <a:pt x="1042006" y="784826"/>
                  <a:pt x="1046696" y="834327"/>
                </a:cubicBezTo>
                <a:cubicBezTo>
                  <a:pt x="1051383" y="883827"/>
                  <a:pt x="1008140" y="934055"/>
                  <a:pt x="957368" y="937324"/>
                </a:cubicBezTo>
                <a:cubicBezTo>
                  <a:pt x="901853" y="941007"/>
                  <a:pt x="852334" y="897128"/>
                  <a:pt x="851193" y="844450"/>
                </a:cubicBezTo>
                <a:cubicBezTo>
                  <a:pt x="850465" y="796518"/>
                  <a:pt x="877388" y="760903"/>
                  <a:pt x="923447" y="745231"/>
                </a:cubicBezTo>
                <a:cubicBezTo>
                  <a:pt x="928266" y="743475"/>
                  <a:pt x="934653" y="737756"/>
                  <a:pt x="935585" y="733085"/>
                </a:cubicBezTo>
                <a:cubicBezTo>
                  <a:pt x="943776" y="657989"/>
                  <a:pt x="965904" y="587033"/>
                  <a:pt x="995540" y="514468"/>
                </a:cubicBezTo>
                <a:lnTo>
                  <a:pt x="900073" y="582052"/>
                </a:lnTo>
                <a:cubicBezTo>
                  <a:pt x="904613" y="634242"/>
                  <a:pt x="890241" y="662455"/>
                  <a:pt x="851203" y="673117"/>
                </a:cubicBezTo>
                <a:cubicBezTo>
                  <a:pt x="821093" y="680899"/>
                  <a:pt x="787501" y="666230"/>
                  <a:pt x="774900" y="637879"/>
                </a:cubicBezTo>
                <a:cubicBezTo>
                  <a:pt x="760467" y="606053"/>
                  <a:pt x="769196" y="570109"/>
                  <a:pt x="794445" y="552615"/>
                </a:cubicBezTo>
                <a:cubicBezTo>
                  <a:pt x="826715" y="530112"/>
                  <a:pt x="860043" y="537347"/>
                  <a:pt x="895848" y="573050"/>
                </a:cubicBezTo>
                <a:cubicBezTo>
                  <a:pt x="978287" y="533753"/>
                  <a:pt x="1024063" y="462079"/>
                  <a:pt x="1063972" y="386708"/>
                </a:cubicBezTo>
                <a:lnTo>
                  <a:pt x="994752" y="406498"/>
                </a:lnTo>
                <a:lnTo>
                  <a:pt x="994752" y="406498"/>
                </a:lnTo>
                <a:lnTo>
                  <a:pt x="1033508" y="391773"/>
                </a:lnTo>
                <a:cubicBezTo>
                  <a:pt x="1046431" y="386752"/>
                  <a:pt x="1058889" y="381032"/>
                  <a:pt x="1069459" y="372846"/>
                </a:cubicBezTo>
                <a:cubicBezTo>
                  <a:pt x="1093363" y="355277"/>
                  <a:pt x="1110988" y="329268"/>
                  <a:pt x="1133059" y="308226"/>
                </a:cubicBezTo>
                <a:cubicBezTo>
                  <a:pt x="1170742" y="273205"/>
                  <a:pt x="1209696" y="239603"/>
                  <a:pt x="1245472" y="202455"/>
                </a:cubicBezTo>
                <a:lnTo>
                  <a:pt x="1145697" y="238096"/>
                </a:lnTo>
                <a:cubicBezTo>
                  <a:pt x="1053431" y="272129"/>
                  <a:pt x="961651" y="309562"/>
                  <a:pt x="868188" y="340829"/>
                </a:cubicBezTo>
                <a:cubicBezTo>
                  <a:pt x="754814" y="378420"/>
                  <a:pt x="637322" y="392848"/>
                  <a:pt x="517691" y="384898"/>
                </a:cubicBezTo>
                <a:cubicBezTo>
                  <a:pt x="351061" y="373006"/>
                  <a:pt x="202532" y="314220"/>
                  <a:pt x="79498" y="196806"/>
                </a:cubicBezTo>
                <a:cubicBezTo>
                  <a:pt x="59653" y="177499"/>
                  <a:pt x="39807" y="158191"/>
                  <a:pt x="20671" y="138248"/>
                </a:cubicBezTo>
                <a:cubicBezTo>
                  <a:pt x="13046" y="129733"/>
                  <a:pt x="6205" y="119237"/>
                  <a:pt x="0" y="109452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DEE3658-1EF3-4DFE-B8F9-EDDA6A0FD7BB}"/>
              </a:ext>
            </a:extLst>
          </p:cNvPr>
          <p:cNvGrpSpPr/>
          <p:nvPr userDrawn="1"/>
        </p:nvGrpSpPr>
        <p:grpSpPr>
          <a:xfrm rot="7067258">
            <a:off x="1593946" y="-194862"/>
            <a:ext cx="795437" cy="1208616"/>
            <a:chOff x="1959794" y="340346"/>
            <a:chExt cx="2865460" cy="4353888"/>
          </a:xfrm>
          <a:solidFill>
            <a:schemeClr val="accent1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F271DCC-A1D9-4E31-BF4C-B0552FEFB07D}"/>
                </a:ext>
              </a:extLst>
            </p:cNvPr>
            <p:cNvSpPr/>
            <p:nvPr/>
          </p:nvSpPr>
          <p:spPr>
            <a:xfrm rot="2510514">
              <a:off x="2754863" y="340346"/>
              <a:ext cx="1129740" cy="1433111"/>
            </a:xfrm>
            <a:custGeom>
              <a:avLst/>
              <a:gdLst>
                <a:gd name="connsiteX0" fmla="*/ 0 w 386447"/>
                <a:gd name="connsiteY0" fmla="*/ 0 h 490221"/>
                <a:gd name="connsiteX1" fmla="*/ 111695 w 386447"/>
                <a:gd name="connsiteY1" fmla="*/ 66196 h 490221"/>
                <a:gd name="connsiteX2" fmla="*/ 333725 w 386447"/>
                <a:gd name="connsiteY2" fmla="*/ 259899 h 490221"/>
                <a:gd name="connsiteX3" fmla="*/ 385164 w 386447"/>
                <a:gd name="connsiteY3" fmla="*/ 440142 h 490221"/>
                <a:gd name="connsiteX4" fmla="*/ 365105 w 386447"/>
                <a:gd name="connsiteY4" fmla="*/ 449154 h 490221"/>
                <a:gd name="connsiteX5" fmla="*/ 266025 w 386447"/>
                <a:gd name="connsiteY5" fmla="*/ 349925 h 490221"/>
                <a:gd name="connsiteX6" fmla="*/ 182409 w 386447"/>
                <a:gd name="connsiteY6" fmla="*/ 239409 h 490221"/>
                <a:gd name="connsiteX7" fmla="*/ 172242 w 386447"/>
                <a:gd name="connsiteY7" fmla="*/ 228054 h 490221"/>
                <a:gd name="connsiteX8" fmla="*/ 168769 w 386447"/>
                <a:gd name="connsiteY8" fmla="*/ 229887 h 490221"/>
                <a:gd name="connsiteX9" fmla="*/ 289957 w 386447"/>
                <a:gd name="connsiteY9" fmla="*/ 405209 h 490221"/>
                <a:gd name="connsiteX10" fmla="*/ 325242 w 386447"/>
                <a:gd name="connsiteY10" fmla="*/ 450327 h 490221"/>
                <a:gd name="connsiteX11" fmla="*/ 318229 w 386447"/>
                <a:gd name="connsiteY11" fmla="*/ 479620 h 490221"/>
                <a:gd name="connsiteX12" fmla="*/ 204795 w 386447"/>
                <a:gd name="connsiteY12" fmla="*/ 457172 h 490221"/>
                <a:gd name="connsiteX13" fmla="*/ 63636 w 386447"/>
                <a:gd name="connsiteY13" fmla="*/ 228133 h 490221"/>
                <a:gd name="connsiteX14" fmla="*/ 455 w 386447"/>
                <a:gd name="connsiteY14" fmla="*/ 16213 h 490221"/>
                <a:gd name="connsiteX15" fmla="*/ 0 w 386447"/>
                <a:gd name="connsiteY15" fmla="*/ 0 h 49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6447" h="490221">
                  <a:moveTo>
                    <a:pt x="0" y="0"/>
                  </a:moveTo>
                  <a:cubicBezTo>
                    <a:pt x="39237" y="22401"/>
                    <a:pt x="75858" y="43308"/>
                    <a:pt x="111695" y="66196"/>
                  </a:cubicBezTo>
                  <a:cubicBezTo>
                    <a:pt x="195812" y="118730"/>
                    <a:pt x="274105" y="179037"/>
                    <a:pt x="333725" y="259899"/>
                  </a:cubicBezTo>
                  <a:cubicBezTo>
                    <a:pt x="373944" y="313383"/>
                    <a:pt x="391564" y="373041"/>
                    <a:pt x="385164" y="440142"/>
                  </a:cubicBezTo>
                  <a:cubicBezTo>
                    <a:pt x="383563" y="456918"/>
                    <a:pt x="377961" y="460656"/>
                    <a:pt x="365105" y="449154"/>
                  </a:cubicBezTo>
                  <a:cubicBezTo>
                    <a:pt x="331132" y="416925"/>
                    <a:pt x="297159" y="384695"/>
                    <a:pt x="266025" y="349925"/>
                  </a:cubicBezTo>
                  <a:cubicBezTo>
                    <a:pt x="236236" y="315229"/>
                    <a:pt x="210069" y="276010"/>
                    <a:pt x="182409" y="239409"/>
                  </a:cubicBezTo>
                  <a:cubicBezTo>
                    <a:pt x="179232" y="235860"/>
                    <a:pt x="175419" y="231603"/>
                    <a:pt x="172242" y="228054"/>
                  </a:cubicBezTo>
                  <a:cubicBezTo>
                    <a:pt x="172242" y="228054"/>
                    <a:pt x="170188" y="228616"/>
                    <a:pt x="168769" y="229887"/>
                  </a:cubicBezTo>
                  <a:cubicBezTo>
                    <a:pt x="209401" y="288116"/>
                    <a:pt x="249324" y="346981"/>
                    <a:pt x="289957" y="405209"/>
                  </a:cubicBezTo>
                  <a:cubicBezTo>
                    <a:pt x="301245" y="420672"/>
                    <a:pt x="313243" y="435500"/>
                    <a:pt x="325242" y="450327"/>
                  </a:cubicBezTo>
                  <a:cubicBezTo>
                    <a:pt x="335969" y="463735"/>
                    <a:pt x="332834" y="471657"/>
                    <a:pt x="318229" y="479620"/>
                  </a:cubicBezTo>
                  <a:cubicBezTo>
                    <a:pt x="279382" y="499062"/>
                    <a:pt x="234584" y="491868"/>
                    <a:pt x="204795" y="457172"/>
                  </a:cubicBezTo>
                  <a:cubicBezTo>
                    <a:pt x="145852" y="388490"/>
                    <a:pt x="98114" y="312330"/>
                    <a:pt x="63636" y="228133"/>
                  </a:cubicBezTo>
                  <a:cubicBezTo>
                    <a:pt x="35702" y="159813"/>
                    <a:pt x="12587" y="89733"/>
                    <a:pt x="455" y="16213"/>
                  </a:cubicBezTo>
                  <a:cubicBezTo>
                    <a:pt x="-32" y="12814"/>
                    <a:pt x="190" y="8779"/>
                    <a:pt x="0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618BBAB-181A-47FD-841C-A51DA21A468F}"/>
                </a:ext>
              </a:extLst>
            </p:cNvPr>
            <p:cNvSpPr/>
            <p:nvPr/>
          </p:nvSpPr>
          <p:spPr>
            <a:xfrm rot="2510514">
              <a:off x="3675917" y="1158307"/>
              <a:ext cx="570393" cy="1483745"/>
            </a:xfrm>
            <a:custGeom>
              <a:avLst/>
              <a:gdLst>
                <a:gd name="connsiteX0" fmla="*/ 120980 w 195113"/>
                <a:gd name="connsiteY0" fmla="*/ 0 h 507541"/>
                <a:gd name="connsiteX1" fmla="*/ 166088 w 195113"/>
                <a:gd name="connsiteY1" fmla="*/ 136049 h 507541"/>
                <a:gd name="connsiteX2" fmla="*/ 193557 w 195113"/>
                <a:gd name="connsiteY2" fmla="*/ 359490 h 507541"/>
                <a:gd name="connsiteX3" fmla="*/ 127147 w 195113"/>
                <a:gd name="connsiteY3" fmla="*/ 499504 h 507541"/>
                <a:gd name="connsiteX4" fmla="*/ 113887 w 195113"/>
                <a:gd name="connsiteY4" fmla="*/ 507541 h 507541"/>
                <a:gd name="connsiteX5" fmla="*/ 101764 w 195113"/>
                <a:gd name="connsiteY5" fmla="*/ 262687 h 507541"/>
                <a:gd name="connsiteX6" fmla="*/ 91816 w 195113"/>
                <a:gd name="connsiteY6" fmla="*/ 332965 h 507541"/>
                <a:gd name="connsiteX7" fmla="*/ 83833 w 195113"/>
                <a:gd name="connsiteY7" fmla="*/ 465410 h 507541"/>
                <a:gd name="connsiteX8" fmla="*/ 55111 w 195113"/>
                <a:gd name="connsiteY8" fmla="*/ 484736 h 507541"/>
                <a:gd name="connsiteX9" fmla="*/ 13 w 195113"/>
                <a:gd name="connsiteY9" fmla="*/ 407496 h 507541"/>
                <a:gd name="connsiteX10" fmla="*/ 110187 w 195113"/>
                <a:gd name="connsiteY10" fmla="*/ 12222 h 507541"/>
                <a:gd name="connsiteX11" fmla="*/ 120980 w 195113"/>
                <a:gd name="connsiteY11" fmla="*/ 0 h 507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13" h="507541">
                  <a:moveTo>
                    <a:pt x="120980" y="0"/>
                  </a:moveTo>
                  <a:cubicBezTo>
                    <a:pt x="136577" y="47405"/>
                    <a:pt x="153032" y="91483"/>
                    <a:pt x="166088" y="136049"/>
                  </a:cubicBezTo>
                  <a:cubicBezTo>
                    <a:pt x="186364" y="208669"/>
                    <a:pt x="199842" y="282264"/>
                    <a:pt x="193557" y="359490"/>
                  </a:cubicBezTo>
                  <a:cubicBezTo>
                    <a:pt x="189169" y="414560"/>
                    <a:pt x="167033" y="461232"/>
                    <a:pt x="127147" y="499504"/>
                  </a:cubicBezTo>
                  <a:cubicBezTo>
                    <a:pt x="124383" y="500699"/>
                    <a:pt x="120199" y="503168"/>
                    <a:pt x="113887" y="507541"/>
                  </a:cubicBezTo>
                  <a:cubicBezTo>
                    <a:pt x="91440" y="425357"/>
                    <a:pt x="101982" y="344318"/>
                    <a:pt x="101764" y="262687"/>
                  </a:cubicBezTo>
                  <a:cubicBezTo>
                    <a:pt x="98448" y="286113"/>
                    <a:pt x="93787" y="309465"/>
                    <a:pt x="91816" y="332965"/>
                  </a:cubicBezTo>
                  <a:cubicBezTo>
                    <a:pt x="88022" y="377275"/>
                    <a:pt x="86283" y="421025"/>
                    <a:pt x="83833" y="465410"/>
                  </a:cubicBezTo>
                  <a:cubicBezTo>
                    <a:pt x="82572" y="488275"/>
                    <a:pt x="76969" y="492013"/>
                    <a:pt x="55111" y="484736"/>
                  </a:cubicBezTo>
                  <a:cubicBezTo>
                    <a:pt x="22641" y="474175"/>
                    <a:pt x="-646" y="443885"/>
                    <a:pt x="13" y="407496"/>
                  </a:cubicBezTo>
                  <a:cubicBezTo>
                    <a:pt x="3060" y="266685"/>
                    <a:pt x="34056" y="132812"/>
                    <a:pt x="110187" y="12222"/>
                  </a:cubicBezTo>
                  <a:cubicBezTo>
                    <a:pt x="112390" y="8971"/>
                    <a:pt x="115229" y="6429"/>
                    <a:pt x="120980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00A4DA9-D6F5-4EDE-94E3-B17901F09101}"/>
                </a:ext>
              </a:extLst>
            </p:cNvPr>
            <p:cNvSpPr/>
            <p:nvPr/>
          </p:nvSpPr>
          <p:spPr>
            <a:xfrm rot="2625082">
              <a:off x="1959794" y="1899859"/>
              <a:ext cx="1286223" cy="484022"/>
            </a:xfrm>
            <a:custGeom>
              <a:avLst/>
              <a:gdLst>
                <a:gd name="connsiteX0" fmla="*/ 0 w 439975"/>
                <a:gd name="connsiteY0" fmla="*/ 95812 h 165568"/>
                <a:gd name="connsiteX1" fmla="*/ 306803 w 439975"/>
                <a:gd name="connsiteY1" fmla="*/ 91 h 165568"/>
                <a:gd name="connsiteX2" fmla="*/ 430519 w 439975"/>
                <a:gd name="connsiteY2" fmla="*/ 44017 h 165568"/>
                <a:gd name="connsiteX3" fmla="*/ 439975 w 439975"/>
                <a:gd name="connsiteY3" fmla="*/ 56006 h 165568"/>
                <a:gd name="connsiteX4" fmla="*/ 240745 w 439975"/>
                <a:gd name="connsiteY4" fmla="*/ 84812 h 165568"/>
                <a:gd name="connsiteX5" fmla="*/ 241084 w 439975"/>
                <a:gd name="connsiteY5" fmla="*/ 90901 h 165568"/>
                <a:gd name="connsiteX6" fmla="*/ 425380 w 439975"/>
                <a:gd name="connsiteY6" fmla="*/ 88253 h 165568"/>
                <a:gd name="connsiteX7" fmla="*/ 364586 w 439975"/>
                <a:gd name="connsiteY7" fmla="*/ 163146 h 165568"/>
                <a:gd name="connsiteX8" fmla="*/ 226316 w 439975"/>
                <a:gd name="connsiteY8" fmla="*/ 162937 h 165568"/>
                <a:gd name="connsiteX9" fmla="*/ 11734 w 439975"/>
                <a:gd name="connsiteY9" fmla="*/ 103205 h 165568"/>
                <a:gd name="connsiteX10" fmla="*/ 0 w 439975"/>
                <a:gd name="connsiteY10" fmla="*/ 95812 h 16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975" h="165568">
                  <a:moveTo>
                    <a:pt x="0" y="95812"/>
                  </a:moveTo>
                  <a:cubicBezTo>
                    <a:pt x="98612" y="44591"/>
                    <a:pt x="196704" y="2785"/>
                    <a:pt x="306803" y="91"/>
                  </a:cubicBezTo>
                  <a:cubicBezTo>
                    <a:pt x="354100" y="-1347"/>
                    <a:pt x="395053" y="14404"/>
                    <a:pt x="430519" y="44017"/>
                  </a:cubicBezTo>
                  <a:cubicBezTo>
                    <a:pt x="434405" y="46930"/>
                    <a:pt x="435528" y="51039"/>
                    <a:pt x="439975" y="56006"/>
                  </a:cubicBezTo>
                  <a:cubicBezTo>
                    <a:pt x="375128" y="82108"/>
                    <a:pt x="307805" y="79743"/>
                    <a:pt x="240745" y="84812"/>
                  </a:cubicBezTo>
                  <a:cubicBezTo>
                    <a:pt x="241306" y="86866"/>
                    <a:pt x="240523" y="88847"/>
                    <a:pt x="241084" y="90901"/>
                  </a:cubicBezTo>
                  <a:cubicBezTo>
                    <a:pt x="302540" y="89570"/>
                    <a:pt x="363923" y="89584"/>
                    <a:pt x="425380" y="88253"/>
                  </a:cubicBezTo>
                  <a:cubicBezTo>
                    <a:pt x="431372" y="126358"/>
                    <a:pt x="406578" y="160067"/>
                    <a:pt x="364586" y="163146"/>
                  </a:cubicBezTo>
                  <a:cubicBezTo>
                    <a:pt x="318559" y="166003"/>
                    <a:pt x="271972" y="166805"/>
                    <a:pt x="226316" y="162937"/>
                  </a:cubicBezTo>
                  <a:cubicBezTo>
                    <a:pt x="151071" y="157436"/>
                    <a:pt x="79257" y="138634"/>
                    <a:pt x="11734" y="103205"/>
                  </a:cubicBezTo>
                  <a:cubicBezTo>
                    <a:pt x="9119" y="101711"/>
                    <a:pt x="5867" y="99508"/>
                    <a:pt x="0" y="95812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C34597B-F290-4F07-A4BC-530F59A74088}"/>
                </a:ext>
              </a:extLst>
            </p:cNvPr>
            <p:cNvSpPr/>
            <p:nvPr/>
          </p:nvSpPr>
          <p:spPr>
            <a:xfrm rot="2510514">
              <a:off x="3881248" y="2036970"/>
              <a:ext cx="511340" cy="1296244"/>
            </a:xfrm>
            <a:custGeom>
              <a:avLst/>
              <a:gdLst>
                <a:gd name="connsiteX0" fmla="*/ 126636 w 174913"/>
                <a:gd name="connsiteY0" fmla="*/ 0 h 443403"/>
                <a:gd name="connsiteX1" fmla="*/ 155330 w 174913"/>
                <a:gd name="connsiteY1" fmla="*/ 103439 h 443403"/>
                <a:gd name="connsiteX2" fmla="*/ 171586 w 174913"/>
                <a:gd name="connsiteY2" fmla="*/ 310072 h 443403"/>
                <a:gd name="connsiteX3" fmla="*/ 94076 w 174913"/>
                <a:gd name="connsiteY3" fmla="*/ 443403 h 443403"/>
                <a:gd name="connsiteX4" fmla="*/ 95042 w 174913"/>
                <a:gd name="connsiteY4" fmla="*/ 230300 h 443403"/>
                <a:gd name="connsiteX5" fmla="*/ 76810 w 174913"/>
                <a:gd name="connsiteY5" fmla="*/ 328452 h 443403"/>
                <a:gd name="connsiteX6" fmla="*/ 68619 w 174913"/>
                <a:gd name="connsiteY6" fmla="*/ 403549 h 443403"/>
                <a:gd name="connsiteX7" fmla="*/ 44154 w 174913"/>
                <a:gd name="connsiteY7" fmla="*/ 419063 h 443403"/>
                <a:gd name="connsiteX8" fmla="*/ 303 w 174913"/>
                <a:gd name="connsiteY8" fmla="*/ 345816 h 443403"/>
                <a:gd name="connsiteX9" fmla="*/ 49837 w 174913"/>
                <a:gd name="connsiteY9" fmla="*/ 132695 h 443403"/>
                <a:gd name="connsiteX10" fmla="*/ 114425 w 174913"/>
                <a:gd name="connsiteY10" fmla="*/ 13491 h 443403"/>
                <a:gd name="connsiteX11" fmla="*/ 126636 w 174913"/>
                <a:gd name="connsiteY11" fmla="*/ 0 h 4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913" h="443403">
                  <a:moveTo>
                    <a:pt x="126636" y="0"/>
                  </a:moveTo>
                  <a:cubicBezTo>
                    <a:pt x="136737" y="36983"/>
                    <a:pt x="147061" y="69930"/>
                    <a:pt x="155330" y="103439"/>
                  </a:cubicBezTo>
                  <a:cubicBezTo>
                    <a:pt x="171160" y="171093"/>
                    <a:pt x="180189" y="239720"/>
                    <a:pt x="171586" y="310072"/>
                  </a:cubicBezTo>
                  <a:cubicBezTo>
                    <a:pt x="165218" y="364359"/>
                    <a:pt x="141248" y="407556"/>
                    <a:pt x="94076" y="443403"/>
                  </a:cubicBezTo>
                  <a:cubicBezTo>
                    <a:pt x="78619" y="369025"/>
                    <a:pt x="93237" y="299678"/>
                    <a:pt x="95042" y="230300"/>
                  </a:cubicBezTo>
                  <a:cubicBezTo>
                    <a:pt x="88516" y="262992"/>
                    <a:pt x="81990" y="295685"/>
                    <a:pt x="76810" y="328452"/>
                  </a:cubicBezTo>
                  <a:cubicBezTo>
                    <a:pt x="73420" y="353222"/>
                    <a:pt x="72009" y="378778"/>
                    <a:pt x="68619" y="403549"/>
                  </a:cubicBezTo>
                  <a:cubicBezTo>
                    <a:pt x="66236" y="422304"/>
                    <a:pt x="61342" y="425407"/>
                    <a:pt x="44154" y="419063"/>
                  </a:cubicBezTo>
                  <a:cubicBezTo>
                    <a:pt x="13103" y="407231"/>
                    <a:pt x="-2410" y="382766"/>
                    <a:pt x="303" y="345816"/>
                  </a:cubicBezTo>
                  <a:cubicBezTo>
                    <a:pt x="4384" y="271841"/>
                    <a:pt x="19151" y="199805"/>
                    <a:pt x="49837" y="132695"/>
                  </a:cubicBezTo>
                  <a:cubicBezTo>
                    <a:pt x="68276" y="91891"/>
                    <a:pt x="92023" y="52728"/>
                    <a:pt x="114425" y="13491"/>
                  </a:cubicBezTo>
                  <a:cubicBezTo>
                    <a:pt x="116627" y="10240"/>
                    <a:pt x="120175" y="7063"/>
                    <a:pt x="126636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44AFAD0-E4F9-417C-9FBB-4A52596E1274}"/>
                </a:ext>
              </a:extLst>
            </p:cNvPr>
            <p:cNvSpPr/>
            <p:nvPr/>
          </p:nvSpPr>
          <p:spPr>
            <a:xfrm rot="2510514">
              <a:off x="2283490" y="2806864"/>
              <a:ext cx="1200175" cy="587305"/>
            </a:xfrm>
            <a:custGeom>
              <a:avLst/>
              <a:gdLst>
                <a:gd name="connsiteX0" fmla="*/ 0 w 410541"/>
                <a:gd name="connsiteY0" fmla="*/ 188167 h 200898"/>
                <a:gd name="connsiteX1" fmla="*/ 81604 w 410541"/>
                <a:gd name="connsiteY1" fmla="*/ 115097 h 200898"/>
                <a:gd name="connsiteX2" fmla="*/ 225630 w 410541"/>
                <a:gd name="connsiteY2" fmla="*/ 23212 h 200898"/>
                <a:gd name="connsiteX3" fmla="*/ 392029 w 410541"/>
                <a:gd name="connsiteY3" fmla="*/ 14855 h 200898"/>
                <a:gd name="connsiteX4" fmla="*/ 404398 w 410541"/>
                <a:gd name="connsiteY4" fmla="*/ 22957 h 200898"/>
                <a:gd name="connsiteX5" fmla="*/ 395025 w 410541"/>
                <a:gd name="connsiteY5" fmla="*/ 33907 h 200898"/>
                <a:gd name="connsiteX6" fmla="*/ 240791 w 410541"/>
                <a:gd name="connsiteY6" fmla="*/ 102970 h 200898"/>
                <a:gd name="connsiteX7" fmla="*/ 216772 w 410541"/>
                <a:gd name="connsiteY7" fmla="*/ 110414 h 200898"/>
                <a:gd name="connsiteX8" fmla="*/ 219016 w 410541"/>
                <a:gd name="connsiteY8" fmla="*/ 118632 h 200898"/>
                <a:gd name="connsiteX9" fmla="*/ 377813 w 410541"/>
                <a:gd name="connsiteY9" fmla="*/ 64661 h 200898"/>
                <a:gd name="connsiteX10" fmla="*/ 410251 w 410541"/>
                <a:gd name="connsiteY10" fmla="*/ 88036 h 200898"/>
                <a:gd name="connsiteX11" fmla="*/ 356776 w 410541"/>
                <a:gd name="connsiteY11" fmla="*/ 152540 h 200898"/>
                <a:gd name="connsiteX12" fmla="*/ 138947 w 410541"/>
                <a:gd name="connsiteY12" fmla="*/ 200556 h 200898"/>
                <a:gd name="connsiteX13" fmla="*/ 2245 w 410541"/>
                <a:gd name="connsiteY13" fmla="*/ 196386 h 200898"/>
                <a:gd name="connsiteX14" fmla="*/ 0 w 410541"/>
                <a:gd name="connsiteY14" fmla="*/ 188167 h 200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0541" h="200898">
                  <a:moveTo>
                    <a:pt x="0" y="188167"/>
                  </a:moveTo>
                  <a:cubicBezTo>
                    <a:pt x="26965" y="164022"/>
                    <a:pt x="54004" y="138533"/>
                    <a:pt x="81604" y="115097"/>
                  </a:cubicBezTo>
                  <a:cubicBezTo>
                    <a:pt x="125451" y="78393"/>
                    <a:pt x="173036" y="47292"/>
                    <a:pt x="225630" y="23212"/>
                  </a:cubicBezTo>
                  <a:cubicBezTo>
                    <a:pt x="280278" y="-1430"/>
                    <a:pt x="335382" y="-9857"/>
                    <a:pt x="392029" y="14855"/>
                  </a:cubicBezTo>
                  <a:cubicBezTo>
                    <a:pt x="396625" y="17132"/>
                    <a:pt x="400512" y="20044"/>
                    <a:pt x="404398" y="22957"/>
                  </a:cubicBezTo>
                  <a:cubicBezTo>
                    <a:pt x="401486" y="26843"/>
                    <a:pt x="399208" y="31440"/>
                    <a:pt x="395025" y="33907"/>
                  </a:cubicBezTo>
                  <a:cubicBezTo>
                    <a:pt x="348002" y="67063"/>
                    <a:pt x="294434" y="84344"/>
                    <a:pt x="240791" y="102970"/>
                  </a:cubicBezTo>
                  <a:cubicBezTo>
                    <a:pt x="233208" y="105924"/>
                    <a:pt x="224990" y="108169"/>
                    <a:pt x="216772" y="110414"/>
                  </a:cubicBezTo>
                  <a:cubicBezTo>
                    <a:pt x="217968" y="113177"/>
                    <a:pt x="219165" y="115942"/>
                    <a:pt x="219016" y="118632"/>
                  </a:cubicBezTo>
                  <a:cubicBezTo>
                    <a:pt x="271948" y="100641"/>
                    <a:pt x="324807" y="83996"/>
                    <a:pt x="377813" y="64661"/>
                  </a:cubicBezTo>
                  <a:cubicBezTo>
                    <a:pt x="406726" y="54114"/>
                    <a:pt x="411958" y="57101"/>
                    <a:pt x="410251" y="88036"/>
                  </a:cubicBezTo>
                  <a:cubicBezTo>
                    <a:pt x="408322" y="123006"/>
                    <a:pt x="385763" y="140648"/>
                    <a:pt x="356776" y="152540"/>
                  </a:cubicBezTo>
                  <a:cubicBezTo>
                    <a:pt x="287110" y="180400"/>
                    <a:pt x="213928" y="198622"/>
                    <a:pt x="138947" y="200556"/>
                  </a:cubicBezTo>
                  <a:cubicBezTo>
                    <a:pt x="92995" y="202067"/>
                    <a:pt x="47339" y="198200"/>
                    <a:pt x="2245" y="196386"/>
                  </a:cubicBezTo>
                  <a:cubicBezTo>
                    <a:pt x="1048" y="193622"/>
                    <a:pt x="1197" y="190931"/>
                    <a:pt x="0" y="188167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05FE006-CBE0-4690-841E-0F469A4AD17B}"/>
                </a:ext>
              </a:extLst>
            </p:cNvPr>
            <p:cNvSpPr/>
            <p:nvPr/>
          </p:nvSpPr>
          <p:spPr>
            <a:xfrm rot="2510514">
              <a:off x="3232277" y="3732477"/>
              <a:ext cx="614580" cy="837788"/>
            </a:xfrm>
            <a:custGeom>
              <a:avLst/>
              <a:gdLst>
                <a:gd name="connsiteX0" fmla="*/ 115123 w 210228"/>
                <a:gd name="connsiteY0" fmla="*/ 20163 h 286580"/>
                <a:gd name="connsiteX1" fmla="*/ 172981 w 210228"/>
                <a:gd name="connsiteY1" fmla="*/ 0 h 286580"/>
                <a:gd name="connsiteX2" fmla="*/ 106158 w 210228"/>
                <a:gd name="connsiteY2" fmla="*/ 135268 h 286580"/>
                <a:gd name="connsiteX3" fmla="*/ 184460 w 210228"/>
                <a:gd name="connsiteY3" fmla="*/ 24242 h 286580"/>
                <a:gd name="connsiteX4" fmla="*/ 202047 w 210228"/>
                <a:gd name="connsiteY4" fmla="*/ 96714 h 286580"/>
                <a:gd name="connsiteX5" fmla="*/ 77579 w 210228"/>
                <a:gd name="connsiteY5" fmla="*/ 237571 h 286580"/>
                <a:gd name="connsiteX6" fmla="*/ 0 w 210228"/>
                <a:gd name="connsiteY6" fmla="*/ 286580 h 286580"/>
                <a:gd name="connsiteX7" fmla="*/ 73777 w 210228"/>
                <a:gd name="connsiteY7" fmla="*/ 61980 h 286580"/>
                <a:gd name="connsiteX8" fmla="*/ 115123 w 210228"/>
                <a:gd name="connsiteY8" fmla="*/ 20163 h 28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228" h="286580">
                  <a:moveTo>
                    <a:pt x="115123" y="20163"/>
                  </a:moveTo>
                  <a:cubicBezTo>
                    <a:pt x="131469" y="9682"/>
                    <a:pt x="150567" y="2810"/>
                    <a:pt x="172981" y="0"/>
                  </a:cubicBezTo>
                  <a:cubicBezTo>
                    <a:pt x="160037" y="51225"/>
                    <a:pt x="127511" y="90578"/>
                    <a:pt x="106158" y="135268"/>
                  </a:cubicBezTo>
                  <a:cubicBezTo>
                    <a:pt x="132520" y="97600"/>
                    <a:pt x="158808" y="61276"/>
                    <a:pt x="184460" y="24242"/>
                  </a:cubicBezTo>
                  <a:cubicBezTo>
                    <a:pt x="210396" y="43211"/>
                    <a:pt x="217691" y="69921"/>
                    <a:pt x="202047" y="96714"/>
                  </a:cubicBezTo>
                  <a:cubicBezTo>
                    <a:pt x="169341" y="151571"/>
                    <a:pt x="130205" y="200677"/>
                    <a:pt x="77579" y="237571"/>
                  </a:cubicBezTo>
                  <a:cubicBezTo>
                    <a:pt x="52330" y="255066"/>
                    <a:pt x="27156" y="271215"/>
                    <a:pt x="0" y="286580"/>
                  </a:cubicBezTo>
                  <a:cubicBezTo>
                    <a:pt x="10543" y="205542"/>
                    <a:pt x="28932" y="128985"/>
                    <a:pt x="73777" y="61980"/>
                  </a:cubicBezTo>
                  <a:cubicBezTo>
                    <a:pt x="85184" y="44734"/>
                    <a:pt x="98778" y="30644"/>
                    <a:pt x="115123" y="20163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5E3FF97-8F2A-4C25-9E2B-918BB5306773}"/>
                </a:ext>
              </a:extLst>
            </p:cNvPr>
            <p:cNvSpPr/>
            <p:nvPr/>
          </p:nvSpPr>
          <p:spPr>
            <a:xfrm rot="2510514">
              <a:off x="4574675" y="4454369"/>
              <a:ext cx="250579" cy="239865"/>
            </a:xfrm>
            <a:custGeom>
              <a:avLst/>
              <a:gdLst>
                <a:gd name="connsiteX0" fmla="*/ 5654 w 85715"/>
                <a:gd name="connsiteY0" fmla="*/ 18815 h 82050"/>
                <a:gd name="connsiteX1" fmla="*/ 25627 w 85715"/>
                <a:gd name="connsiteY1" fmla="*/ 2210 h 82050"/>
                <a:gd name="connsiteX2" fmla="*/ 75211 w 85715"/>
                <a:gd name="connsiteY2" fmla="*/ 20461 h 82050"/>
                <a:gd name="connsiteX3" fmla="*/ 85715 w 85715"/>
                <a:gd name="connsiteY3" fmla="*/ 37904 h 82050"/>
                <a:gd name="connsiteX4" fmla="*/ 85715 w 85715"/>
                <a:gd name="connsiteY4" fmla="*/ 37904 h 82050"/>
                <a:gd name="connsiteX5" fmla="*/ 85714 w 85715"/>
                <a:gd name="connsiteY5" fmla="*/ 37904 h 82050"/>
                <a:gd name="connsiteX6" fmla="*/ 85715 w 85715"/>
                <a:gd name="connsiteY6" fmla="*/ 37904 h 82050"/>
                <a:gd name="connsiteX7" fmla="*/ 79445 w 85715"/>
                <a:gd name="connsiteY7" fmla="*/ 53747 h 82050"/>
                <a:gd name="connsiteX8" fmla="*/ 36752 w 85715"/>
                <a:gd name="connsiteY8" fmla="*/ 81746 h 82050"/>
                <a:gd name="connsiteX9" fmla="*/ 313 w 85715"/>
                <a:gd name="connsiteY9" fmla="*/ 45333 h 82050"/>
                <a:gd name="connsiteX10" fmla="*/ 5654 w 85715"/>
                <a:gd name="connsiteY10" fmla="*/ 18815 h 8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15" h="82050">
                  <a:moveTo>
                    <a:pt x="5654" y="18815"/>
                  </a:moveTo>
                  <a:cubicBezTo>
                    <a:pt x="10116" y="11304"/>
                    <a:pt x="17016" y="5445"/>
                    <a:pt x="25627" y="2210"/>
                  </a:cubicBezTo>
                  <a:cubicBezTo>
                    <a:pt x="44192" y="-4185"/>
                    <a:pt x="65341" y="3727"/>
                    <a:pt x="75211" y="20461"/>
                  </a:cubicBezTo>
                  <a:cubicBezTo>
                    <a:pt x="79584" y="26773"/>
                    <a:pt x="81976" y="32301"/>
                    <a:pt x="85715" y="37904"/>
                  </a:cubicBezTo>
                  <a:lnTo>
                    <a:pt x="85715" y="37904"/>
                  </a:lnTo>
                  <a:lnTo>
                    <a:pt x="85714" y="37904"/>
                  </a:lnTo>
                  <a:lnTo>
                    <a:pt x="85715" y="37904"/>
                  </a:lnTo>
                  <a:lnTo>
                    <a:pt x="79445" y="53747"/>
                  </a:lnTo>
                  <a:cubicBezTo>
                    <a:pt x="73026" y="72280"/>
                    <a:pt x="55509" y="84130"/>
                    <a:pt x="36752" y="81746"/>
                  </a:cubicBezTo>
                  <a:cubicBezTo>
                    <a:pt x="17362" y="78652"/>
                    <a:pt x="1964" y="64312"/>
                    <a:pt x="313" y="45333"/>
                  </a:cubicBezTo>
                  <a:cubicBezTo>
                    <a:pt x="-830" y="35490"/>
                    <a:pt x="1193" y="26326"/>
                    <a:pt x="5654" y="18815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D89DB22-CF12-41FF-ADC1-A0FFFA87A184}"/>
              </a:ext>
            </a:extLst>
          </p:cNvPr>
          <p:cNvSpPr/>
          <p:nvPr userDrawn="1"/>
        </p:nvSpPr>
        <p:spPr>
          <a:xfrm rot="14167376">
            <a:off x="9998464" y="636128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74B92996-5872-41A6-AD9F-FA7DF8FA7B75}"/>
              </a:ext>
            </a:extLst>
          </p:cNvPr>
          <p:cNvSpPr/>
          <p:nvPr userDrawn="1"/>
        </p:nvSpPr>
        <p:spPr>
          <a:xfrm rot="13217212">
            <a:off x="456721" y="743223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77F31316-C5AE-4C99-B68A-05F3093AAD57}"/>
              </a:ext>
            </a:extLst>
          </p:cNvPr>
          <p:cNvSpPr/>
          <p:nvPr userDrawn="1"/>
        </p:nvSpPr>
        <p:spPr>
          <a:xfrm rot="682450" flipH="1">
            <a:off x="99698" y="235589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C914CC5-933E-421A-AD79-D969BF3DD87E}"/>
              </a:ext>
            </a:extLst>
          </p:cNvPr>
          <p:cNvSpPr/>
          <p:nvPr userDrawn="1"/>
        </p:nvSpPr>
        <p:spPr>
          <a:xfrm rot="17907456">
            <a:off x="9937401" y="-502319"/>
            <a:ext cx="1528484" cy="2595379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  <a:gd name="connsiteX0" fmla="*/ 25912 w 2478423"/>
              <a:gd name="connsiteY0" fmla="*/ 729550 h 4187956"/>
              <a:gd name="connsiteX1" fmla="*/ 79347 w 2478423"/>
              <a:gd name="connsiteY1" fmla="*/ 705516 h 4187956"/>
              <a:gd name="connsiteX2" fmla="*/ 172707 w 2478423"/>
              <a:gd name="connsiteY2" fmla="*/ 798358 h 4187956"/>
              <a:gd name="connsiteX3" fmla="*/ 274018 w 2478423"/>
              <a:gd name="connsiteY3" fmla="*/ 771570 h 4187956"/>
              <a:gd name="connsiteX4" fmla="*/ 501433 w 2478423"/>
              <a:gd name="connsiteY4" fmla="*/ 684285 h 4187956"/>
              <a:gd name="connsiteX5" fmla="*/ 517086 w 2478423"/>
              <a:gd name="connsiteY5" fmla="*/ 681776 h 4187956"/>
              <a:gd name="connsiteX6" fmla="*/ 468095 w 2478423"/>
              <a:gd name="connsiteY6" fmla="*/ 652765 h 4187956"/>
              <a:gd name="connsiteX7" fmla="*/ 424667 w 2478423"/>
              <a:gd name="connsiteY7" fmla="*/ 608548 h 4187956"/>
              <a:gd name="connsiteX8" fmla="*/ 459354 w 2478423"/>
              <a:gd name="connsiteY8" fmla="*/ 554475 h 4187956"/>
              <a:gd name="connsiteX9" fmla="*/ 518426 w 2478423"/>
              <a:gd name="connsiteY9" fmla="*/ 571899 h 4187956"/>
              <a:gd name="connsiteX10" fmla="*/ 514155 w 2478423"/>
              <a:gd name="connsiteY10" fmla="*/ 637094 h 4187956"/>
              <a:gd name="connsiteX11" fmla="*/ 501308 w 2478423"/>
              <a:gd name="connsiteY11" fmla="*/ 649876 h 4187956"/>
              <a:gd name="connsiteX12" fmla="*/ 575292 w 2478423"/>
              <a:gd name="connsiteY12" fmla="*/ 678242 h 4187956"/>
              <a:gd name="connsiteX13" fmla="*/ 982648 w 2478423"/>
              <a:gd name="connsiteY13" fmla="*/ 826182 h 4187956"/>
              <a:gd name="connsiteX14" fmla="*/ 1237676 w 2478423"/>
              <a:gd name="connsiteY14" fmla="*/ 1240933 h 4187956"/>
              <a:gd name="connsiteX15" fmla="*/ 1243956 w 2478423"/>
              <a:gd name="connsiteY15" fmla="*/ 1249374 h 4187956"/>
              <a:gd name="connsiteX16" fmla="*/ 1254391 w 2478423"/>
              <a:gd name="connsiteY16" fmla="*/ 1182496 h 4187956"/>
              <a:gd name="connsiteX17" fmla="*/ 1295307 w 2478423"/>
              <a:gd name="connsiteY17" fmla="*/ 905492 h 4187956"/>
              <a:gd name="connsiteX18" fmla="*/ 1284474 w 2478423"/>
              <a:gd name="connsiteY18" fmla="*/ 515008 h 4187956"/>
              <a:gd name="connsiteX19" fmla="*/ 1281668 w 2478423"/>
              <a:gd name="connsiteY19" fmla="*/ 504735 h 4187956"/>
              <a:gd name="connsiteX20" fmla="*/ 1263747 w 2478423"/>
              <a:gd name="connsiteY20" fmla="*/ 536124 h 4187956"/>
              <a:gd name="connsiteX21" fmla="*/ 1175303 w 2478423"/>
              <a:gd name="connsiteY21" fmla="*/ 598699 h 4187956"/>
              <a:gd name="connsiteX22" fmla="*/ 925523 w 2478423"/>
              <a:gd name="connsiteY22" fmla="*/ 626739 h 4187956"/>
              <a:gd name="connsiteX23" fmla="*/ 955285 w 2478423"/>
              <a:gd name="connsiteY23" fmla="*/ 588583 h 4187956"/>
              <a:gd name="connsiteX24" fmla="*/ 1162020 w 2478423"/>
              <a:gd name="connsiteY24" fmla="*/ 448217 h 4187956"/>
              <a:gd name="connsiteX25" fmla="*/ 1220374 w 2478423"/>
              <a:gd name="connsiteY25" fmla="*/ 441994 h 4187956"/>
              <a:gd name="connsiteX26" fmla="*/ 1246680 w 2478423"/>
              <a:gd name="connsiteY26" fmla="*/ 454237 h 4187956"/>
              <a:gd name="connsiteX27" fmla="*/ 1240865 w 2478423"/>
              <a:gd name="connsiteY27" fmla="*/ 486295 h 4187956"/>
              <a:gd name="connsiteX28" fmla="*/ 1116962 w 2478423"/>
              <a:gd name="connsiteY28" fmla="*/ 543540 h 4187956"/>
              <a:gd name="connsiteX29" fmla="*/ 1279159 w 2478423"/>
              <a:gd name="connsiteY29" fmla="*/ 489082 h 4187956"/>
              <a:gd name="connsiteX30" fmla="*/ 882847 w 2478423"/>
              <a:gd name="connsiteY30" fmla="*/ 6502 h 4187956"/>
              <a:gd name="connsiteX31" fmla="*/ 887253 w 2478423"/>
              <a:gd name="connsiteY31" fmla="*/ 0 h 4187956"/>
              <a:gd name="connsiteX32" fmla="*/ 1033292 w 2478423"/>
              <a:gd name="connsiteY32" fmla="*/ 91701 h 4187956"/>
              <a:gd name="connsiteX33" fmla="*/ 1307645 w 2478423"/>
              <a:gd name="connsiteY33" fmla="*/ 535173 h 4187956"/>
              <a:gd name="connsiteX34" fmla="*/ 1322801 w 2478423"/>
              <a:gd name="connsiteY34" fmla="*/ 896216 h 4187956"/>
              <a:gd name="connsiteX35" fmla="*/ 1304411 w 2478423"/>
              <a:gd name="connsiteY35" fmla="*/ 1168392 h 4187956"/>
              <a:gd name="connsiteX36" fmla="*/ 1317662 w 2478423"/>
              <a:gd name="connsiteY36" fmla="*/ 1136070 h 4187956"/>
              <a:gd name="connsiteX37" fmla="*/ 1390426 w 2478423"/>
              <a:gd name="connsiteY37" fmla="*/ 1003153 h 4187956"/>
              <a:gd name="connsiteX38" fmla="*/ 1424988 w 2478423"/>
              <a:gd name="connsiteY38" fmla="*/ 914671 h 4187956"/>
              <a:gd name="connsiteX39" fmla="*/ 1429658 w 2478423"/>
              <a:gd name="connsiteY39" fmla="*/ 915603 h 4187956"/>
              <a:gd name="connsiteX40" fmla="*/ 1422497 w 2478423"/>
              <a:gd name="connsiteY40" fmla="*/ 947586 h 4187956"/>
              <a:gd name="connsiteX41" fmla="*/ 1562665 w 2478423"/>
              <a:gd name="connsiteY41" fmla="*/ 730022 h 4187956"/>
              <a:gd name="connsiteX42" fmla="*/ 1514959 w 2478423"/>
              <a:gd name="connsiteY42" fmla="*/ 641048 h 4187956"/>
              <a:gd name="connsiteX43" fmla="*/ 1591606 w 2478423"/>
              <a:gd name="connsiteY43" fmla="*/ 596710 h 4187956"/>
              <a:gd name="connsiteX44" fmla="*/ 1645952 w 2478423"/>
              <a:gd name="connsiteY44" fmla="*/ 663116 h 4187956"/>
              <a:gd name="connsiteX45" fmla="*/ 1572715 w 2478423"/>
              <a:gd name="connsiteY45" fmla="*/ 731251 h 4187956"/>
              <a:gd name="connsiteX46" fmla="*/ 1534350 w 2478423"/>
              <a:gd name="connsiteY46" fmla="*/ 839759 h 4187956"/>
              <a:gd name="connsiteX47" fmla="*/ 1612151 w 2478423"/>
              <a:gd name="connsiteY47" fmla="*/ 786716 h 4187956"/>
              <a:gd name="connsiteX48" fmla="*/ 1723387 w 2478423"/>
              <a:gd name="connsiteY48" fmla="*/ 726748 h 4187956"/>
              <a:gd name="connsiteX49" fmla="*/ 1737315 w 2478423"/>
              <a:gd name="connsiteY49" fmla="*/ 706606 h 4187956"/>
              <a:gd name="connsiteX50" fmla="*/ 1805872 w 2478423"/>
              <a:gd name="connsiteY50" fmla="*/ 613254 h 4187956"/>
              <a:gd name="connsiteX51" fmla="*/ 1916997 w 2478423"/>
              <a:gd name="connsiteY51" fmla="*/ 653113 h 4187956"/>
              <a:gd name="connsiteX52" fmla="*/ 1910688 w 2478423"/>
              <a:gd name="connsiteY52" fmla="*/ 767437 h 4187956"/>
              <a:gd name="connsiteX53" fmla="*/ 1748315 w 2478423"/>
              <a:gd name="connsiteY53" fmla="*/ 751733 h 4187956"/>
              <a:gd name="connsiteX54" fmla="*/ 1741549 w 2478423"/>
              <a:gd name="connsiteY54" fmla="*/ 739892 h 4187956"/>
              <a:gd name="connsiteX55" fmla="*/ 1396080 w 2478423"/>
              <a:gd name="connsiteY55" fmla="*/ 1035168 h 4187956"/>
              <a:gd name="connsiteX56" fmla="*/ 1453757 w 2478423"/>
              <a:gd name="connsiteY56" fmla="*/ 1016765 h 4187956"/>
              <a:gd name="connsiteX57" fmla="*/ 1595046 w 2478423"/>
              <a:gd name="connsiteY57" fmla="*/ 998928 h 4187956"/>
              <a:gd name="connsiteX58" fmla="*/ 1625113 w 2478423"/>
              <a:gd name="connsiteY58" fmla="*/ 979676 h 4187956"/>
              <a:gd name="connsiteX59" fmla="*/ 1745162 w 2478423"/>
              <a:gd name="connsiteY59" fmla="*/ 906704 h 4187956"/>
              <a:gd name="connsiteX60" fmla="*/ 1856039 w 2478423"/>
              <a:gd name="connsiteY60" fmla="*/ 987695 h 4187956"/>
              <a:gd name="connsiteX61" fmla="*/ 1822842 w 2478423"/>
              <a:gd name="connsiteY61" fmla="*/ 1124820 h 4187956"/>
              <a:gd name="connsiteX62" fmla="*/ 1686148 w 2478423"/>
              <a:gd name="connsiteY62" fmla="*/ 1144935 h 4187956"/>
              <a:gd name="connsiteX63" fmla="*/ 1613811 w 2478423"/>
              <a:gd name="connsiteY63" fmla="*/ 1025596 h 4187956"/>
              <a:gd name="connsiteX64" fmla="*/ 1615559 w 2478423"/>
              <a:gd name="connsiteY64" fmla="*/ 1006131 h 4187956"/>
              <a:gd name="connsiteX65" fmla="*/ 1420406 w 2478423"/>
              <a:gd name="connsiteY65" fmla="*/ 1046628 h 4187956"/>
              <a:gd name="connsiteX66" fmla="*/ 1358151 w 2478423"/>
              <a:gd name="connsiteY66" fmla="*/ 1111323 h 4187956"/>
              <a:gd name="connsiteX67" fmla="*/ 1306651 w 2478423"/>
              <a:gd name="connsiteY67" fmla="*/ 1262276 h 4187956"/>
              <a:gd name="connsiteX68" fmla="*/ 1434513 w 2478423"/>
              <a:gd name="connsiteY68" fmla="*/ 1206599 h 4187956"/>
              <a:gd name="connsiteX69" fmla="*/ 1521308 w 2478423"/>
              <a:gd name="connsiteY69" fmla="*/ 1125046 h 4187956"/>
              <a:gd name="connsiteX70" fmla="*/ 1599419 w 2478423"/>
              <a:gd name="connsiteY70" fmla="*/ 1200858 h 4187956"/>
              <a:gd name="connsiteX71" fmla="*/ 1534632 w 2478423"/>
              <a:gd name="connsiteY71" fmla="*/ 1286998 h 4187956"/>
              <a:gd name="connsiteX72" fmla="*/ 1433920 w 2478423"/>
              <a:gd name="connsiteY72" fmla="*/ 1217360 h 4187956"/>
              <a:gd name="connsiteX73" fmla="*/ 1313195 w 2478423"/>
              <a:gd name="connsiteY73" fmla="*/ 1278152 h 4187956"/>
              <a:gd name="connsiteX74" fmla="*/ 1303451 w 2478423"/>
              <a:gd name="connsiteY74" fmla="*/ 1295828 h 4187956"/>
              <a:gd name="connsiteX75" fmla="*/ 1297203 w 2478423"/>
              <a:gd name="connsiteY75" fmla="*/ 1470189 h 4187956"/>
              <a:gd name="connsiteX76" fmla="*/ 1302369 w 2478423"/>
              <a:gd name="connsiteY76" fmla="*/ 1694423 h 4187956"/>
              <a:gd name="connsiteX77" fmla="*/ 2478422 w 2478423"/>
              <a:gd name="connsiteY77" fmla="*/ 4187957 h 4187956"/>
              <a:gd name="connsiteX78" fmla="*/ 1251696 w 2478423"/>
              <a:gd name="connsiteY78" fmla="*/ 1830804 h 4187956"/>
              <a:gd name="connsiteX79" fmla="*/ 1240754 w 2478423"/>
              <a:gd name="connsiteY79" fmla="*/ 1674159 h 4187956"/>
              <a:gd name="connsiteX80" fmla="*/ 1229861 w 2478423"/>
              <a:gd name="connsiteY80" fmla="*/ 1419256 h 4187956"/>
              <a:gd name="connsiteX81" fmla="*/ 1202808 w 2478423"/>
              <a:gd name="connsiteY81" fmla="*/ 1310511 h 4187956"/>
              <a:gd name="connsiteX82" fmla="*/ 1062967 w 2478423"/>
              <a:gd name="connsiteY82" fmla="*/ 1008694 h 4187956"/>
              <a:gd name="connsiteX83" fmla="*/ 780194 w 2478423"/>
              <a:gd name="connsiteY83" fmla="*/ 730020 h 4187956"/>
              <a:gd name="connsiteX84" fmla="*/ 574550 w 2478423"/>
              <a:gd name="connsiteY84" fmla="*/ 691692 h 4187956"/>
              <a:gd name="connsiteX85" fmla="*/ 481063 w 2478423"/>
              <a:gd name="connsiteY85" fmla="*/ 760059 h 4187956"/>
              <a:gd name="connsiteX86" fmla="*/ 463332 w 2478423"/>
              <a:gd name="connsiteY86" fmla="*/ 800227 h 4187956"/>
              <a:gd name="connsiteX87" fmla="*/ 513709 w 2478423"/>
              <a:gd name="connsiteY87" fmla="*/ 840782 h 4187956"/>
              <a:gd name="connsiteX88" fmla="*/ 516904 w 2478423"/>
              <a:gd name="connsiteY88" fmla="*/ 892898 h 4187956"/>
              <a:gd name="connsiteX89" fmla="*/ 442165 w 2478423"/>
              <a:gd name="connsiteY89" fmla="*/ 939364 h 4187956"/>
              <a:gd name="connsiteX90" fmla="*/ 379822 w 2478423"/>
              <a:gd name="connsiteY90" fmla="*/ 871169 h 4187956"/>
              <a:gd name="connsiteX91" fmla="*/ 450518 w 2478423"/>
              <a:gd name="connsiteY91" fmla="*/ 800195 h 4187956"/>
              <a:gd name="connsiteX92" fmla="*/ 496285 w 2478423"/>
              <a:gd name="connsiteY92" fmla="*/ 704237 h 4187956"/>
              <a:gd name="connsiteX93" fmla="*/ 492959 w 2478423"/>
              <a:gd name="connsiteY93" fmla="*/ 703379 h 4187956"/>
              <a:gd name="connsiteX94" fmla="*/ 305778 w 2478423"/>
              <a:gd name="connsiteY94" fmla="*/ 782766 h 4187956"/>
              <a:gd name="connsiteX95" fmla="*/ 244757 w 2478423"/>
              <a:gd name="connsiteY95" fmla="*/ 947360 h 4187956"/>
              <a:gd name="connsiteX96" fmla="*/ 339690 w 2478423"/>
              <a:gd name="connsiteY96" fmla="*/ 950574 h 4187956"/>
              <a:gd name="connsiteX97" fmla="*/ 425417 w 2478423"/>
              <a:gd name="connsiteY97" fmla="*/ 1206235 h 4187956"/>
              <a:gd name="connsiteX98" fmla="*/ 194351 w 2478423"/>
              <a:gd name="connsiteY98" fmla="*/ 1225189 h 4187956"/>
              <a:gd name="connsiteX99" fmla="*/ 180406 w 2478423"/>
              <a:gd name="connsiteY99" fmla="*/ 1001146 h 4187956"/>
              <a:gd name="connsiteX100" fmla="*/ 194746 w 2478423"/>
              <a:gd name="connsiteY100" fmla="*/ 985748 h 4187956"/>
              <a:gd name="connsiteX101" fmla="*/ 221883 w 2478423"/>
              <a:gd name="connsiteY101" fmla="*/ 921814 h 4187956"/>
              <a:gd name="connsiteX102" fmla="*/ 252771 w 2478423"/>
              <a:gd name="connsiteY102" fmla="*/ 802100 h 4187956"/>
              <a:gd name="connsiteX103" fmla="*/ 170059 w 2478423"/>
              <a:gd name="connsiteY103" fmla="*/ 809679 h 4187956"/>
              <a:gd name="connsiteX104" fmla="*/ 69921 w 2478423"/>
              <a:gd name="connsiteY104" fmla="*/ 876330 h 4187956"/>
              <a:gd name="connsiteX105" fmla="*/ 284 w 2478423"/>
              <a:gd name="connsiteY105" fmla="*/ 781425 h 4187956"/>
              <a:gd name="connsiteX106" fmla="*/ 25912 w 2478423"/>
              <a:gd name="connsiteY106" fmla="*/ 729550 h 4187956"/>
              <a:gd name="connsiteX0" fmla="*/ 25912 w 2478421"/>
              <a:gd name="connsiteY0" fmla="*/ 729550 h 4308522"/>
              <a:gd name="connsiteX1" fmla="*/ 79347 w 2478421"/>
              <a:gd name="connsiteY1" fmla="*/ 705516 h 4308522"/>
              <a:gd name="connsiteX2" fmla="*/ 172707 w 2478421"/>
              <a:gd name="connsiteY2" fmla="*/ 798358 h 4308522"/>
              <a:gd name="connsiteX3" fmla="*/ 274018 w 2478421"/>
              <a:gd name="connsiteY3" fmla="*/ 771570 h 4308522"/>
              <a:gd name="connsiteX4" fmla="*/ 501433 w 2478421"/>
              <a:gd name="connsiteY4" fmla="*/ 684285 h 4308522"/>
              <a:gd name="connsiteX5" fmla="*/ 517086 w 2478421"/>
              <a:gd name="connsiteY5" fmla="*/ 681776 h 4308522"/>
              <a:gd name="connsiteX6" fmla="*/ 468095 w 2478421"/>
              <a:gd name="connsiteY6" fmla="*/ 652765 h 4308522"/>
              <a:gd name="connsiteX7" fmla="*/ 424667 w 2478421"/>
              <a:gd name="connsiteY7" fmla="*/ 608548 h 4308522"/>
              <a:gd name="connsiteX8" fmla="*/ 459354 w 2478421"/>
              <a:gd name="connsiteY8" fmla="*/ 554475 h 4308522"/>
              <a:gd name="connsiteX9" fmla="*/ 518426 w 2478421"/>
              <a:gd name="connsiteY9" fmla="*/ 571899 h 4308522"/>
              <a:gd name="connsiteX10" fmla="*/ 514155 w 2478421"/>
              <a:gd name="connsiteY10" fmla="*/ 637094 h 4308522"/>
              <a:gd name="connsiteX11" fmla="*/ 501308 w 2478421"/>
              <a:gd name="connsiteY11" fmla="*/ 649876 h 4308522"/>
              <a:gd name="connsiteX12" fmla="*/ 575292 w 2478421"/>
              <a:gd name="connsiteY12" fmla="*/ 678242 h 4308522"/>
              <a:gd name="connsiteX13" fmla="*/ 982648 w 2478421"/>
              <a:gd name="connsiteY13" fmla="*/ 826182 h 4308522"/>
              <a:gd name="connsiteX14" fmla="*/ 1237676 w 2478421"/>
              <a:gd name="connsiteY14" fmla="*/ 1240933 h 4308522"/>
              <a:gd name="connsiteX15" fmla="*/ 1243956 w 2478421"/>
              <a:gd name="connsiteY15" fmla="*/ 1249374 h 4308522"/>
              <a:gd name="connsiteX16" fmla="*/ 1254391 w 2478421"/>
              <a:gd name="connsiteY16" fmla="*/ 1182496 h 4308522"/>
              <a:gd name="connsiteX17" fmla="*/ 1295307 w 2478421"/>
              <a:gd name="connsiteY17" fmla="*/ 905492 h 4308522"/>
              <a:gd name="connsiteX18" fmla="*/ 1284474 w 2478421"/>
              <a:gd name="connsiteY18" fmla="*/ 515008 h 4308522"/>
              <a:gd name="connsiteX19" fmla="*/ 1281668 w 2478421"/>
              <a:gd name="connsiteY19" fmla="*/ 504735 h 4308522"/>
              <a:gd name="connsiteX20" fmla="*/ 1263747 w 2478421"/>
              <a:gd name="connsiteY20" fmla="*/ 536124 h 4308522"/>
              <a:gd name="connsiteX21" fmla="*/ 1175303 w 2478421"/>
              <a:gd name="connsiteY21" fmla="*/ 598699 h 4308522"/>
              <a:gd name="connsiteX22" fmla="*/ 925523 w 2478421"/>
              <a:gd name="connsiteY22" fmla="*/ 626739 h 4308522"/>
              <a:gd name="connsiteX23" fmla="*/ 955285 w 2478421"/>
              <a:gd name="connsiteY23" fmla="*/ 588583 h 4308522"/>
              <a:gd name="connsiteX24" fmla="*/ 1162020 w 2478421"/>
              <a:gd name="connsiteY24" fmla="*/ 448217 h 4308522"/>
              <a:gd name="connsiteX25" fmla="*/ 1220374 w 2478421"/>
              <a:gd name="connsiteY25" fmla="*/ 441994 h 4308522"/>
              <a:gd name="connsiteX26" fmla="*/ 1246680 w 2478421"/>
              <a:gd name="connsiteY26" fmla="*/ 454237 h 4308522"/>
              <a:gd name="connsiteX27" fmla="*/ 1240865 w 2478421"/>
              <a:gd name="connsiteY27" fmla="*/ 486295 h 4308522"/>
              <a:gd name="connsiteX28" fmla="*/ 1116962 w 2478421"/>
              <a:gd name="connsiteY28" fmla="*/ 543540 h 4308522"/>
              <a:gd name="connsiteX29" fmla="*/ 1279159 w 2478421"/>
              <a:gd name="connsiteY29" fmla="*/ 489082 h 4308522"/>
              <a:gd name="connsiteX30" fmla="*/ 882847 w 2478421"/>
              <a:gd name="connsiteY30" fmla="*/ 6502 h 4308522"/>
              <a:gd name="connsiteX31" fmla="*/ 887253 w 2478421"/>
              <a:gd name="connsiteY31" fmla="*/ 0 h 4308522"/>
              <a:gd name="connsiteX32" fmla="*/ 1033292 w 2478421"/>
              <a:gd name="connsiteY32" fmla="*/ 91701 h 4308522"/>
              <a:gd name="connsiteX33" fmla="*/ 1307645 w 2478421"/>
              <a:gd name="connsiteY33" fmla="*/ 535173 h 4308522"/>
              <a:gd name="connsiteX34" fmla="*/ 1322801 w 2478421"/>
              <a:gd name="connsiteY34" fmla="*/ 896216 h 4308522"/>
              <a:gd name="connsiteX35" fmla="*/ 1304411 w 2478421"/>
              <a:gd name="connsiteY35" fmla="*/ 1168392 h 4308522"/>
              <a:gd name="connsiteX36" fmla="*/ 1317662 w 2478421"/>
              <a:gd name="connsiteY36" fmla="*/ 1136070 h 4308522"/>
              <a:gd name="connsiteX37" fmla="*/ 1390426 w 2478421"/>
              <a:gd name="connsiteY37" fmla="*/ 1003153 h 4308522"/>
              <a:gd name="connsiteX38" fmla="*/ 1424988 w 2478421"/>
              <a:gd name="connsiteY38" fmla="*/ 914671 h 4308522"/>
              <a:gd name="connsiteX39" fmla="*/ 1429658 w 2478421"/>
              <a:gd name="connsiteY39" fmla="*/ 915603 h 4308522"/>
              <a:gd name="connsiteX40" fmla="*/ 1422497 w 2478421"/>
              <a:gd name="connsiteY40" fmla="*/ 947586 h 4308522"/>
              <a:gd name="connsiteX41" fmla="*/ 1562665 w 2478421"/>
              <a:gd name="connsiteY41" fmla="*/ 730022 h 4308522"/>
              <a:gd name="connsiteX42" fmla="*/ 1514959 w 2478421"/>
              <a:gd name="connsiteY42" fmla="*/ 641048 h 4308522"/>
              <a:gd name="connsiteX43" fmla="*/ 1591606 w 2478421"/>
              <a:gd name="connsiteY43" fmla="*/ 596710 h 4308522"/>
              <a:gd name="connsiteX44" fmla="*/ 1645952 w 2478421"/>
              <a:gd name="connsiteY44" fmla="*/ 663116 h 4308522"/>
              <a:gd name="connsiteX45" fmla="*/ 1572715 w 2478421"/>
              <a:gd name="connsiteY45" fmla="*/ 731251 h 4308522"/>
              <a:gd name="connsiteX46" fmla="*/ 1534350 w 2478421"/>
              <a:gd name="connsiteY46" fmla="*/ 839759 h 4308522"/>
              <a:gd name="connsiteX47" fmla="*/ 1612151 w 2478421"/>
              <a:gd name="connsiteY47" fmla="*/ 786716 h 4308522"/>
              <a:gd name="connsiteX48" fmla="*/ 1723387 w 2478421"/>
              <a:gd name="connsiteY48" fmla="*/ 726748 h 4308522"/>
              <a:gd name="connsiteX49" fmla="*/ 1737315 w 2478421"/>
              <a:gd name="connsiteY49" fmla="*/ 706606 h 4308522"/>
              <a:gd name="connsiteX50" fmla="*/ 1805872 w 2478421"/>
              <a:gd name="connsiteY50" fmla="*/ 613254 h 4308522"/>
              <a:gd name="connsiteX51" fmla="*/ 1916997 w 2478421"/>
              <a:gd name="connsiteY51" fmla="*/ 653113 h 4308522"/>
              <a:gd name="connsiteX52" fmla="*/ 1910688 w 2478421"/>
              <a:gd name="connsiteY52" fmla="*/ 767437 h 4308522"/>
              <a:gd name="connsiteX53" fmla="*/ 1748315 w 2478421"/>
              <a:gd name="connsiteY53" fmla="*/ 751733 h 4308522"/>
              <a:gd name="connsiteX54" fmla="*/ 1741549 w 2478421"/>
              <a:gd name="connsiteY54" fmla="*/ 739892 h 4308522"/>
              <a:gd name="connsiteX55" fmla="*/ 1396080 w 2478421"/>
              <a:gd name="connsiteY55" fmla="*/ 1035168 h 4308522"/>
              <a:gd name="connsiteX56" fmla="*/ 1453757 w 2478421"/>
              <a:gd name="connsiteY56" fmla="*/ 1016765 h 4308522"/>
              <a:gd name="connsiteX57" fmla="*/ 1595046 w 2478421"/>
              <a:gd name="connsiteY57" fmla="*/ 998928 h 4308522"/>
              <a:gd name="connsiteX58" fmla="*/ 1625113 w 2478421"/>
              <a:gd name="connsiteY58" fmla="*/ 979676 h 4308522"/>
              <a:gd name="connsiteX59" fmla="*/ 1745162 w 2478421"/>
              <a:gd name="connsiteY59" fmla="*/ 906704 h 4308522"/>
              <a:gd name="connsiteX60" fmla="*/ 1856039 w 2478421"/>
              <a:gd name="connsiteY60" fmla="*/ 987695 h 4308522"/>
              <a:gd name="connsiteX61" fmla="*/ 1822842 w 2478421"/>
              <a:gd name="connsiteY61" fmla="*/ 1124820 h 4308522"/>
              <a:gd name="connsiteX62" fmla="*/ 1686148 w 2478421"/>
              <a:gd name="connsiteY62" fmla="*/ 1144935 h 4308522"/>
              <a:gd name="connsiteX63" fmla="*/ 1613811 w 2478421"/>
              <a:gd name="connsiteY63" fmla="*/ 1025596 h 4308522"/>
              <a:gd name="connsiteX64" fmla="*/ 1615559 w 2478421"/>
              <a:gd name="connsiteY64" fmla="*/ 1006131 h 4308522"/>
              <a:gd name="connsiteX65" fmla="*/ 1420406 w 2478421"/>
              <a:gd name="connsiteY65" fmla="*/ 1046628 h 4308522"/>
              <a:gd name="connsiteX66" fmla="*/ 1358151 w 2478421"/>
              <a:gd name="connsiteY66" fmla="*/ 1111323 h 4308522"/>
              <a:gd name="connsiteX67" fmla="*/ 1306651 w 2478421"/>
              <a:gd name="connsiteY67" fmla="*/ 1262276 h 4308522"/>
              <a:gd name="connsiteX68" fmla="*/ 1434513 w 2478421"/>
              <a:gd name="connsiteY68" fmla="*/ 1206599 h 4308522"/>
              <a:gd name="connsiteX69" fmla="*/ 1521308 w 2478421"/>
              <a:gd name="connsiteY69" fmla="*/ 1125046 h 4308522"/>
              <a:gd name="connsiteX70" fmla="*/ 1599419 w 2478421"/>
              <a:gd name="connsiteY70" fmla="*/ 1200858 h 4308522"/>
              <a:gd name="connsiteX71" fmla="*/ 1534632 w 2478421"/>
              <a:gd name="connsiteY71" fmla="*/ 1286998 h 4308522"/>
              <a:gd name="connsiteX72" fmla="*/ 1433920 w 2478421"/>
              <a:gd name="connsiteY72" fmla="*/ 1217360 h 4308522"/>
              <a:gd name="connsiteX73" fmla="*/ 1313195 w 2478421"/>
              <a:gd name="connsiteY73" fmla="*/ 1278152 h 4308522"/>
              <a:gd name="connsiteX74" fmla="*/ 1303451 w 2478421"/>
              <a:gd name="connsiteY74" fmla="*/ 1295828 h 4308522"/>
              <a:gd name="connsiteX75" fmla="*/ 1297203 w 2478421"/>
              <a:gd name="connsiteY75" fmla="*/ 1470189 h 4308522"/>
              <a:gd name="connsiteX76" fmla="*/ 1302369 w 2478421"/>
              <a:gd name="connsiteY76" fmla="*/ 1694423 h 4308522"/>
              <a:gd name="connsiteX77" fmla="*/ 2478422 w 2478421"/>
              <a:gd name="connsiteY77" fmla="*/ 4187957 h 4308522"/>
              <a:gd name="connsiteX78" fmla="*/ 2298687 w 2478421"/>
              <a:gd name="connsiteY78" fmla="*/ 4308522 h 4308522"/>
              <a:gd name="connsiteX79" fmla="*/ 1240754 w 2478421"/>
              <a:gd name="connsiteY79" fmla="*/ 1674159 h 4308522"/>
              <a:gd name="connsiteX80" fmla="*/ 1229861 w 2478421"/>
              <a:gd name="connsiteY80" fmla="*/ 1419256 h 4308522"/>
              <a:gd name="connsiteX81" fmla="*/ 1202808 w 2478421"/>
              <a:gd name="connsiteY81" fmla="*/ 1310511 h 4308522"/>
              <a:gd name="connsiteX82" fmla="*/ 1062967 w 2478421"/>
              <a:gd name="connsiteY82" fmla="*/ 1008694 h 4308522"/>
              <a:gd name="connsiteX83" fmla="*/ 780194 w 2478421"/>
              <a:gd name="connsiteY83" fmla="*/ 730020 h 4308522"/>
              <a:gd name="connsiteX84" fmla="*/ 574550 w 2478421"/>
              <a:gd name="connsiteY84" fmla="*/ 691692 h 4308522"/>
              <a:gd name="connsiteX85" fmla="*/ 481063 w 2478421"/>
              <a:gd name="connsiteY85" fmla="*/ 760059 h 4308522"/>
              <a:gd name="connsiteX86" fmla="*/ 463332 w 2478421"/>
              <a:gd name="connsiteY86" fmla="*/ 800227 h 4308522"/>
              <a:gd name="connsiteX87" fmla="*/ 513709 w 2478421"/>
              <a:gd name="connsiteY87" fmla="*/ 840782 h 4308522"/>
              <a:gd name="connsiteX88" fmla="*/ 516904 w 2478421"/>
              <a:gd name="connsiteY88" fmla="*/ 892898 h 4308522"/>
              <a:gd name="connsiteX89" fmla="*/ 442165 w 2478421"/>
              <a:gd name="connsiteY89" fmla="*/ 939364 h 4308522"/>
              <a:gd name="connsiteX90" fmla="*/ 379822 w 2478421"/>
              <a:gd name="connsiteY90" fmla="*/ 871169 h 4308522"/>
              <a:gd name="connsiteX91" fmla="*/ 450518 w 2478421"/>
              <a:gd name="connsiteY91" fmla="*/ 800195 h 4308522"/>
              <a:gd name="connsiteX92" fmla="*/ 496285 w 2478421"/>
              <a:gd name="connsiteY92" fmla="*/ 704237 h 4308522"/>
              <a:gd name="connsiteX93" fmla="*/ 492959 w 2478421"/>
              <a:gd name="connsiteY93" fmla="*/ 703379 h 4308522"/>
              <a:gd name="connsiteX94" fmla="*/ 305778 w 2478421"/>
              <a:gd name="connsiteY94" fmla="*/ 782766 h 4308522"/>
              <a:gd name="connsiteX95" fmla="*/ 244757 w 2478421"/>
              <a:gd name="connsiteY95" fmla="*/ 947360 h 4308522"/>
              <a:gd name="connsiteX96" fmla="*/ 339690 w 2478421"/>
              <a:gd name="connsiteY96" fmla="*/ 950574 h 4308522"/>
              <a:gd name="connsiteX97" fmla="*/ 425417 w 2478421"/>
              <a:gd name="connsiteY97" fmla="*/ 1206235 h 4308522"/>
              <a:gd name="connsiteX98" fmla="*/ 194351 w 2478421"/>
              <a:gd name="connsiteY98" fmla="*/ 1225189 h 4308522"/>
              <a:gd name="connsiteX99" fmla="*/ 180406 w 2478421"/>
              <a:gd name="connsiteY99" fmla="*/ 1001146 h 4308522"/>
              <a:gd name="connsiteX100" fmla="*/ 194746 w 2478421"/>
              <a:gd name="connsiteY100" fmla="*/ 985748 h 4308522"/>
              <a:gd name="connsiteX101" fmla="*/ 221883 w 2478421"/>
              <a:gd name="connsiteY101" fmla="*/ 921814 h 4308522"/>
              <a:gd name="connsiteX102" fmla="*/ 252771 w 2478421"/>
              <a:gd name="connsiteY102" fmla="*/ 802100 h 4308522"/>
              <a:gd name="connsiteX103" fmla="*/ 170059 w 2478421"/>
              <a:gd name="connsiteY103" fmla="*/ 809679 h 4308522"/>
              <a:gd name="connsiteX104" fmla="*/ 69921 w 2478421"/>
              <a:gd name="connsiteY104" fmla="*/ 876330 h 4308522"/>
              <a:gd name="connsiteX105" fmla="*/ 284 w 2478421"/>
              <a:gd name="connsiteY105" fmla="*/ 781425 h 4308522"/>
              <a:gd name="connsiteX106" fmla="*/ 25912 w 2478421"/>
              <a:gd name="connsiteY106" fmla="*/ 729550 h 4308522"/>
              <a:gd name="connsiteX0" fmla="*/ 25912 w 2490112"/>
              <a:gd name="connsiteY0" fmla="*/ 729550 h 4308522"/>
              <a:gd name="connsiteX1" fmla="*/ 79347 w 2490112"/>
              <a:gd name="connsiteY1" fmla="*/ 705516 h 4308522"/>
              <a:gd name="connsiteX2" fmla="*/ 172707 w 2490112"/>
              <a:gd name="connsiteY2" fmla="*/ 798358 h 4308522"/>
              <a:gd name="connsiteX3" fmla="*/ 274018 w 2490112"/>
              <a:gd name="connsiteY3" fmla="*/ 771570 h 4308522"/>
              <a:gd name="connsiteX4" fmla="*/ 501433 w 2490112"/>
              <a:gd name="connsiteY4" fmla="*/ 684285 h 4308522"/>
              <a:gd name="connsiteX5" fmla="*/ 517086 w 2490112"/>
              <a:gd name="connsiteY5" fmla="*/ 681776 h 4308522"/>
              <a:gd name="connsiteX6" fmla="*/ 468095 w 2490112"/>
              <a:gd name="connsiteY6" fmla="*/ 652765 h 4308522"/>
              <a:gd name="connsiteX7" fmla="*/ 424667 w 2490112"/>
              <a:gd name="connsiteY7" fmla="*/ 608548 h 4308522"/>
              <a:gd name="connsiteX8" fmla="*/ 459354 w 2490112"/>
              <a:gd name="connsiteY8" fmla="*/ 554475 h 4308522"/>
              <a:gd name="connsiteX9" fmla="*/ 518426 w 2490112"/>
              <a:gd name="connsiteY9" fmla="*/ 571899 h 4308522"/>
              <a:gd name="connsiteX10" fmla="*/ 514155 w 2490112"/>
              <a:gd name="connsiteY10" fmla="*/ 637094 h 4308522"/>
              <a:gd name="connsiteX11" fmla="*/ 501308 w 2490112"/>
              <a:gd name="connsiteY11" fmla="*/ 649876 h 4308522"/>
              <a:gd name="connsiteX12" fmla="*/ 575292 w 2490112"/>
              <a:gd name="connsiteY12" fmla="*/ 678242 h 4308522"/>
              <a:gd name="connsiteX13" fmla="*/ 982648 w 2490112"/>
              <a:gd name="connsiteY13" fmla="*/ 826182 h 4308522"/>
              <a:gd name="connsiteX14" fmla="*/ 1237676 w 2490112"/>
              <a:gd name="connsiteY14" fmla="*/ 1240933 h 4308522"/>
              <a:gd name="connsiteX15" fmla="*/ 1243956 w 2490112"/>
              <a:gd name="connsiteY15" fmla="*/ 1249374 h 4308522"/>
              <a:gd name="connsiteX16" fmla="*/ 1254391 w 2490112"/>
              <a:gd name="connsiteY16" fmla="*/ 1182496 h 4308522"/>
              <a:gd name="connsiteX17" fmla="*/ 1295307 w 2490112"/>
              <a:gd name="connsiteY17" fmla="*/ 905492 h 4308522"/>
              <a:gd name="connsiteX18" fmla="*/ 1284474 w 2490112"/>
              <a:gd name="connsiteY18" fmla="*/ 515008 h 4308522"/>
              <a:gd name="connsiteX19" fmla="*/ 1281668 w 2490112"/>
              <a:gd name="connsiteY19" fmla="*/ 504735 h 4308522"/>
              <a:gd name="connsiteX20" fmla="*/ 1263747 w 2490112"/>
              <a:gd name="connsiteY20" fmla="*/ 536124 h 4308522"/>
              <a:gd name="connsiteX21" fmla="*/ 1175303 w 2490112"/>
              <a:gd name="connsiteY21" fmla="*/ 598699 h 4308522"/>
              <a:gd name="connsiteX22" fmla="*/ 925523 w 2490112"/>
              <a:gd name="connsiteY22" fmla="*/ 626739 h 4308522"/>
              <a:gd name="connsiteX23" fmla="*/ 955285 w 2490112"/>
              <a:gd name="connsiteY23" fmla="*/ 588583 h 4308522"/>
              <a:gd name="connsiteX24" fmla="*/ 1162020 w 2490112"/>
              <a:gd name="connsiteY24" fmla="*/ 448217 h 4308522"/>
              <a:gd name="connsiteX25" fmla="*/ 1220374 w 2490112"/>
              <a:gd name="connsiteY25" fmla="*/ 441994 h 4308522"/>
              <a:gd name="connsiteX26" fmla="*/ 1246680 w 2490112"/>
              <a:gd name="connsiteY26" fmla="*/ 454237 h 4308522"/>
              <a:gd name="connsiteX27" fmla="*/ 1240865 w 2490112"/>
              <a:gd name="connsiteY27" fmla="*/ 486295 h 4308522"/>
              <a:gd name="connsiteX28" fmla="*/ 1116962 w 2490112"/>
              <a:gd name="connsiteY28" fmla="*/ 543540 h 4308522"/>
              <a:gd name="connsiteX29" fmla="*/ 1279159 w 2490112"/>
              <a:gd name="connsiteY29" fmla="*/ 489082 h 4308522"/>
              <a:gd name="connsiteX30" fmla="*/ 882847 w 2490112"/>
              <a:gd name="connsiteY30" fmla="*/ 6502 h 4308522"/>
              <a:gd name="connsiteX31" fmla="*/ 887253 w 2490112"/>
              <a:gd name="connsiteY31" fmla="*/ 0 h 4308522"/>
              <a:gd name="connsiteX32" fmla="*/ 1033292 w 2490112"/>
              <a:gd name="connsiteY32" fmla="*/ 91701 h 4308522"/>
              <a:gd name="connsiteX33" fmla="*/ 1307645 w 2490112"/>
              <a:gd name="connsiteY33" fmla="*/ 535173 h 4308522"/>
              <a:gd name="connsiteX34" fmla="*/ 1322801 w 2490112"/>
              <a:gd name="connsiteY34" fmla="*/ 896216 h 4308522"/>
              <a:gd name="connsiteX35" fmla="*/ 1304411 w 2490112"/>
              <a:gd name="connsiteY35" fmla="*/ 1168392 h 4308522"/>
              <a:gd name="connsiteX36" fmla="*/ 1317662 w 2490112"/>
              <a:gd name="connsiteY36" fmla="*/ 1136070 h 4308522"/>
              <a:gd name="connsiteX37" fmla="*/ 1390426 w 2490112"/>
              <a:gd name="connsiteY37" fmla="*/ 1003153 h 4308522"/>
              <a:gd name="connsiteX38" fmla="*/ 1424988 w 2490112"/>
              <a:gd name="connsiteY38" fmla="*/ 914671 h 4308522"/>
              <a:gd name="connsiteX39" fmla="*/ 1429658 w 2490112"/>
              <a:gd name="connsiteY39" fmla="*/ 915603 h 4308522"/>
              <a:gd name="connsiteX40" fmla="*/ 1422497 w 2490112"/>
              <a:gd name="connsiteY40" fmla="*/ 947586 h 4308522"/>
              <a:gd name="connsiteX41" fmla="*/ 1562665 w 2490112"/>
              <a:gd name="connsiteY41" fmla="*/ 730022 h 4308522"/>
              <a:gd name="connsiteX42" fmla="*/ 1514959 w 2490112"/>
              <a:gd name="connsiteY42" fmla="*/ 641048 h 4308522"/>
              <a:gd name="connsiteX43" fmla="*/ 1591606 w 2490112"/>
              <a:gd name="connsiteY43" fmla="*/ 596710 h 4308522"/>
              <a:gd name="connsiteX44" fmla="*/ 1645952 w 2490112"/>
              <a:gd name="connsiteY44" fmla="*/ 663116 h 4308522"/>
              <a:gd name="connsiteX45" fmla="*/ 1572715 w 2490112"/>
              <a:gd name="connsiteY45" fmla="*/ 731251 h 4308522"/>
              <a:gd name="connsiteX46" fmla="*/ 1534350 w 2490112"/>
              <a:gd name="connsiteY46" fmla="*/ 839759 h 4308522"/>
              <a:gd name="connsiteX47" fmla="*/ 1612151 w 2490112"/>
              <a:gd name="connsiteY47" fmla="*/ 786716 h 4308522"/>
              <a:gd name="connsiteX48" fmla="*/ 1723387 w 2490112"/>
              <a:gd name="connsiteY48" fmla="*/ 726748 h 4308522"/>
              <a:gd name="connsiteX49" fmla="*/ 1737315 w 2490112"/>
              <a:gd name="connsiteY49" fmla="*/ 706606 h 4308522"/>
              <a:gd name="connsiteX50" fmla="*/ 1805872 w 2490112"/>
              <a:gd name="connsiteY50" fmla="*/ 613254 h 4308522"/>
              <a:gd name="connsiteX51" fmla="*/ 1916997 w 2490112"/>
              <a:gd name="connsiteY51" fmla="*/ 653113 h 4308522"/>
              <a:gd name="connsiteX52" fmla="*/ 1910688 w 2490112"/>
              <a:gd name="connsiteY52" fmla="*/ 767437 h 4308522"/>
              <a:gd name="connsiteX53" fmla="*/ 1748315 w 2490112"/>
              <a:gd name="connsiteY53" fmla="*/ 751733 h 4308522"/>
              <a:gd name="connsiteX54" fmla="*/ 1741549 w 2490112"/>
              <a:gd name="connsiteY54" fmla="*/ 739892 h 4308522"/>
              <a:gd name="connsiteX55" fmla="*/ 1396080 w 2490112"/>
              <a:gd name="connsiteY55" fmla="*/ 1035168 h 4308522"/>
              <a:gd name="connsiteX56" fmla="*/ 1453757 w 2490112"/>
              <a:gd name="connsiteY56" fmla="*/ 1016765 h 4308522"/>
              <a:gd name="connsiteX57" fmla="*/ 1595046 w 2490112"/>
              <a:gd name="connsiteY57" fmla="*/ 998928 h 4308522"/>
              <a:gd name="connsiteX58" fmla="*/ 1625113 w 2490112"/>
              <a:gd name="connsiteY58" fmla="*/ 979676 h 4308522"/>
              <a:gd name="connsiteX59" fmla="*/ 1745162 w 2490112"/>
              <a:gd name="connsiteY59" fmla="*/ 906704 h 4308522"/>
              <a:gd name="connsiteX60" fmla="*/ 1856039 w 2490112"/>
              <a:gd name="connsiteY60" fmla="*/ 987695 h 4308522"/>
              <a:gd name="connsiteX61" fmla="*/ 1822842 w 2490112"/>
              <a:gd name="connsiteY61" fmla="*/ 1124820 h 4308522"/>
              <a:gd name="connsiteX62" fmla="*/ 1686148 w 2490112"/>
              <a:gd name="connsiteY62" fmla="*/ 1144935 h 4308522"/>
              <a:gd name="connsiteX63" fmla="*/ 1613811 w 2490112"/>
              <a:gd name="connsiteY63" fmla="*/ 1025596 h 4308522"/>
              <a:gd name="connsiteX64" fmla="*/ 1615559 w 2490112"/>
              <a:gd name="connsiteY64" fmla="*/ 1006131 h 4308522"/>
              <a:gd name="connsiteX65" fmla="*/ 1420406 w 2490112"/>
              <a:gd name="connsiteY65" fmla="*/ 1046628 h 4308522"/>
              <a:gd name="connsiteX66" fmla="*/ 1358151 w 2490112"/>
              <a:gd name="connsiteY66" fmla="*/ 1111323 h 4308522"/>
              <a:gd name="connsiteX67" fmla="*/ 1306651 w 2490112"/>
              <a:gd name="connsiteY67" fmla="*/ 1262276 h 4308522"/>
              <a:gd name="connsiteX68" fmla="*/ 1434513 w 2490112"/>
              <a:gd name="connsiteY68" fmla="*/ 1206599 h 4308522"/>
              <a:gd name="connsiteX69" fmla="*/ 1521308 w 2490112"/>
              <a:gd name="connsiteY69" fmla="*/ 1125046 h 4308522"/>
              <a:gd name="connsiteX70" fmla="*/ 1599419 w 2490112"/>
              <a:gd name="connsiteY70" fmla="*/ 1200858 h 4308522"/>
              <a:gd name="connsiteX71" fmla="*/ 1534632 w 2490112"/>
              <a:gd name="connsiteY71" fmla="*/ 1286998 h 4308522"/>
              <a:gd name="connsiteX72" fmla="*/ 1433920 w 2490112"/>
              <a:gd name="connsiteY72" fmla="*/ 1217360 h 4308522"/>
              <a:gd name="connsiteX73" fmla="*/ 1313195 w 2490112"/>
              <a:gd name="connsiteY73" fmla="*/ 1278152 h 4308522"/>
              <a:gd name="connsiteX74" fmla="*/ 1303451 w 2490112"/>
              <a:gd name="connsiteY74" fmla="*/ 1295828 h 4308522"/>
              <a:gd name="connsiteX75" fmla="*/ 1297203 w 2490112"/>
              <a:gd name="connsiteY75" fmla="*/ 1470189 h 4308522"/>
              <a:gd name="connsiteX76" fmla="*/ 1302369 w 2490112"/>
              <a:gd name="connsiteY76" fmla="*/ 1694423 h 4308522"/>
              <a:gd name="connsiteX77" fmla="*/ 2490111 w 2490112"/>
              <a:gd name="connsiteY77" fmla="*/ 4200715 h 4308522"/>
              <a:gd name="connsiteX78" fmla="*/ 2298687 w 2490112"/>
              <a:gd name="connsiteY78" fmla="*/ 4308522 h 4308522"/>
              <a:gd name="connsiteX79" fmla="*/ 1240754 w 2490112"/>
              <a:gd name="connsiteY79" fmla="*/ 1674159 h 4308522"/>
              <a:gd name="connsiteX80" fmla="*/ 1229861 w 2490112"/>
              <a:gd name="connsiteY80" fmla="*/ 1419256 h 4308522"/>
              <a:gd name="connsiteX81" fmla="*/ 1202808 w 2490112"/>
              <a:gd name="connsiteY81" fmla="*/ 1310511 h 4308522"/>
              <a:gd name="connsiteX82" fmla="*/ 1062967 w 2490112"/>
              <a:gd name="connsiteY82" fmla="*/ 1008694 h 4308522"/>
              <a:gd name="connsiteX83" fmla="*/ 780194 w 2490112"/>
              <a:gd name="connsiteY83" fmla="*/ 730020 h 4308522"/>
              <a:gd name="connsiteX84" fmla="*/ 574550 w 2490112"/>
              <a:gd name="connsiteY84" fmla="*/ 691692 h 4308522"/>
              <a:gd name="connsiteX85" fmla="*/ 481063 w 2490112"/>
              <a:gd name="connsiteY85" fmla="*/ 760059 h 4308522"/>
              <a:gd name="connsiteX86" fmla="*/ 463332 w 2490112"/>
              <a:gd name="connsiteY86" fmla="*/ 800227 h 4308522"/>
              <a:gd name="connsiteX87" fmla="*/ 513709 w 2490112"/>
              <a:gd name="connsiteY87" fmla="*/ 840782 h 4308522"/>
              <a:gd name="connsiteX88" fmla="*/ 516904 w 2490112"/>
              <a:gd name="connsiteY88" fmla="*/ 892898 h 4308522"/>
              <a:gd name="connsiteX89" fmla="*/ 442165 w 2490112"/>
              <a:gd name="connsiteY89" fmla="*/ 939364 h 4308522"/>
              <a:gd name="connsiteX90" fmla="*/ 379822 w 2490112"/>
              <a:gd name="connsiteY90" fmla="*/ 871169 h 4308522"/>
              <a:gd name="connsiteX91" fmla="*/ 450518 w 2490112"/>
              <a:gd name="connsiteY91" fmla="*/ 800195 h 4308522"/>
              <a:gd name="connsiteX92" fmla="*/ 496285 w 2490112"/>
              <a:gd name="connsiteY92" fmla="*/ 704237 h 4308522"/>
              <a:gd name="connsiteX93" fmla="*/ 492959 w 2490112"/>
              <a:gd name="connsiteY93" fmla="*/ 703379 h 4308522"/>
              <a:gd name="connsiteX94" fmla="*/ 305778 w 2490112"/>
              <a:gd name="connsiteY94" fmla="*/ 782766 h 4308522"/>
              <a:gd name="connsiteX95" fmla="*/ 244757 w 2490112"/>
              <a:gd name="connsiteY95" fmla="*/ 947360 h 4308522"/>
              <a:gd name="connsiteX96" fmla="*/ 339690 w 2490112"/>
              <a:gd name="connsiteY96" fmla="*/ 950574 h 4308522"/>
              <a:gd name="connsiteX97" fmla="*/ 425417 w 2490112"/>
              <a:gd name="connsiteY97" fmla="*/ 1206235 h 4308522"/>
              <a:gd name="connsiteX98" fmla="*/ 194351 w 2490112"/>
              <a:gd name="connsiteY98" fmla="*/ 1225189 h 4308522"/>
              <a:gd name="connsiteX99" fmla="*/ 180406 w 2490112"/>
              <a:gd name="connsiteY99" fmla="*/ 1001146 h 4308522"/>
              <a:gd name="connsiteX100" fmla="*/ 194746 w 2490112"/>
              <a:gd name="connsiteY100" fmla="*/ 985748 h 4308522"/>
              <a:gd name="connsiteX101" fmla="*/ 221883 w 2490112"/>
              <a:gd name="connsiteY101" fmla="*/ 921814 h 4308522"/>
              <a:gd name="connsiteX102" fmla="*/ 252771 w 2490112"/>
              <a:gd name="connsiteY102" fmla="*/ 802100 h 4308522"/>
              <a:gd name="connsiteX103" fmla="*/ 170059 w 2490112"/>
              <a:gd name="connsiteY103" fmla="*/ 809679 h 4308522"/>
              <a:gd name="connsiteX104" fmla="*/ 69921 w 2490112"/>
              <a:gd name="connsiteY104" fmla="*/ 876330 h 4308522"/>
              <a:gd name="connsiteX105" fmla="*/ 284 w 2490112"/>
              <a:gd name="connsiteY105" fmla="*/ 781425 h 4308522"/>
              <a:gd name="connsiteX106" fmla="*/ 25912 w 2490112"/>
              <a:gd name="connsiteY106" fmla="*/ 729550 h 4308522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2490112" h="4228230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lnTo>
                  <a:pt x="1279159" y="489082"/>
                </a:ln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cubicBezTo>
                  <a:pt x="1389817" y="2286562"/>
                  <a:pt x="1563388" y="2984761"/>
                  <a:pt x="2490111" y="4200715"/>
                </a:cubicBezTo>
                <a:lnTo>
                  <a:pt x="2455636" y="4228229"/>
                </a:lnTo>
                <a:cubicBezTo>
                  <a:pt x="1764852" y="3307452"/>
                  <a:pt x="1395776" y="2689622"/>
                  <a:pt x="1240754" y="1674159"/>
                </a:cubicBez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6" name="그림 개체 틀 2">
            <a:extLst>
              <a:ext uri="{FF2B5EF4-FFF2-40B4-BE49-F238E27FC236}">
                <a16:creationId xmlns:a16="http://schemas.microsoft.com/office/drawing/2014/main" id="{6DB9A895-553D-49B1-A6A4-CFE744EF0181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335019" y="3441790"/>
            <a:ext cx="3631934" cy="219832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  <a:p>
            <a:pPr marL="0" lvl="0" algn="ctr"/>
            <a:r>
              <a:rPr lang="en-US" altLang="ko-KR" dirty="0"/>
              <a:t>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177E02B4-A751-4DC8-B44F-BB87A3DE0B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2373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520C35F6-78E7-4BF4-8619-9BA679E29A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DF6B501-1F2F-4932-9231-502F83382EFB}"/>
              </a:ext>
            </a:extLst>
          </p:cNvPr>
          <p:cNvGrpSpPr/>
          <p:nvPr userDrawn="1"/>
        </p:nvGrpSpPr>
        <p:grpSpPr>
          <a:xfrm rot="4707735" flipV="1">
            <a:off x="10680128" y="-90892"/>
            <a:ext cx="816932" cy="1058550"/>
            <a:chOff x="1934308" y="490144"/>
            <a:chExt cx="4526646" cy="5236871"/>
          </a:xfrm>
          <a:solidFill>
            <a:schemeClr val="accent1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CF1A074-9908-41F9-9F9B-F358DA09E522}"/>
                </a:ext>
              </a:extLst>
            </p:cNvPr>
            <p:cNvSpPr/>
            <p:nvPr/>
          </p:nvSpPr>
          <p:spPr>
            <a:xfrm rot="2510514">
              <a:off x="1934308" y="2986212"/>
              <a:ext cx="4526646" cy="2740803"/>
            </a:xfrm>
            <a:custGeom>
              <a:avLst/>
              <a:gdLst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5541 w 1548419"/>
                <a:gd name="connsiteY10" fmla="*/ 40230 h 937540"/>
                <a:gd name="connsiteX11" fmla="*/ 634346 w 1548419"/>
                <a:gd name="connsiteY11" fmla="*/ 31128 h 937540"/>
                <a:gd name="connsiteX12" fmla="*/ 643028 w 1548419"/>
                <a:gd name="connsiteY12" fmla="*/ 69381 h 937540"/>
                <a:gd name="connsiteX13" fmla="*/ 663481 w 1548419"/>
                <a:gd name="connsiteY13" fmla="*/ 212164 h 937540"/>
                <a:gd name="connsiteX14" fmla="*/ 604472 w 1548419"/>
                <a:gd name="connsiteY14" fmla="*/ 364728 h 937540"/>
                <a:gd name="connsiteX15" fmla="*/ 607501 w 1548419"/>
                <a:gd name="connsiteY15" fmla="*/ 370967 h 937540"/>
                <a:gd name="connsiteX16" fmla="*/ 768848 w 1548419"/>
                <a:gd name="connsiteY16" fmla="*/ 344117 h 937540"/>
                <a:gd name="connsiteX17" fmla="*/ 1074487 w 1548419"/>
                <a:gd name="connsiteY17" fmla="*/ 232818 h 937540"/>
                <a:gd name="connsiteX18" fmla="*/ 1483829 w 1548419"/>
                <a:gd name="connsiteY18" fmla="*/ 100258 h 937540"/>
                <a:gd name="connsiteX19" fmla="*/ 1548419 w 1548419"/>
                <a:gd name="connsiteY19" fmla="*/ 90619 h 937540"/>
                <a:gd name="connsiteX20" fmla="*/ 1548419 w 1548419"/>
                <a:gd name="connsiteY20" fmla="*/ 104619 h 937540"/>
                <a:gd name="connsiteX21" fmla="*/ 1424254 w 1548419"/>
                <a:gd name="connsiteY21" fmla="*/ 140817 h 937540"/>
                <a:gd name="connsiteX22" fmla="*/ 1338064 w 1548419"/>
                <a:gd name="connsiteY22" fmla="*/ 235894 h 937540"/>
                <a:gd name="connsiteX23" fmla="*/ 1329163 w 1548419"/>
                <a:gd name="connsiteY23" fmla="*/ 311626 h 937540"/>
                <a:gd name="connsiteX24" fmla="*/ 1400119 w 1548419"/>
                <a:gd name="connsiteY24" fmla="*/ 333754 h 937540"/>
                <a:gd name="connsiteX25" fmla="*/ 1424008 w 1548419"/>
                <a:gd name="connsiteY25" fmla="*/ 377568 h 937540"/>
                <a:gd name="connsiteX26" fmla="*/ 1381302 w 1548419"/>
                <a:gd name="connsiteY26" fmla="*/ 466950 h 937540"/>
                <a:gd name="connsiteX27" fmla="*/ 1285766 w 1548419"/>
                <a:gd name="connsiteY27" fmla="*/ 450211 h 937540"/>
                <a:gd name="connsiteX28" fmla="*/ 1273550 w 1548419"/>
                <a:gd name="connsiteY28" fmla="*/ 353752 h 937540"/>
                <a:gd name="connsiteX29" fmla="*/ 1311942 w 1548419"/>
                <a:gd name="connsiteY29" fmla="*/ 318096 h 937540"/>
                <a:gd name="connsiteX30" fmla="*/ 1322248 w 1548419"/>
                <a:gd name="connsiteY30" fmla="*/ 302476 h 937540"/>
                <a:gd name="connsiteX31" fmla="*/ 1338564 w 1548419"/>
                <a:gd name="connsiteY31" fmla="*/ 177911 h 937540"/>
                <a:gd name="connsiteX32" fmla="*/ 1239211 w 1548419"/>
                <a:gd name="connsiteY32" fmla="*/ 242581 h 937540"/>
                <a:gd name="connsiteX33" fmla="*/ 1226513 w 1548419"/>
                <a:gd name="connsiteY33" fmla="*/ 252673 h 937540"/>
                <a:gd name="connsiteX34" fmla="*/ 1160241 w 1548419"/>
                <a:gd name="connsiteY34" fmla="*/ 365713 h 937540"/>
                <a:gd name="connsiteX35" fmla="*/ 1176371 w 1548419"/>
                <a:gd name="connsiteY35" fmla="*/ 537937 h 937540"/>
                <a:gd name="connsiteX36" fmla="*/ 1250305 w 1548419"/>
                <a:gd name="connsiteY36" fmla="*/ 530549 h 937540"/>
                <a:gd name="connsiteX37" fmla="*/ 1343216 w 1548419"/>
                <a:gd name="connsiteY37" fmla="*/ 717128 h 937540"/>
                <a:gd name="connsiteX38" fmla="*/ 1223836 w 1548419"/>
                <a:gd name="connsiteY38" fmla="*/ 777995 h 937540"/>
                <a:gd name="connsiteX39" fmla="*/ 1117363 w 1548419"/>
                <a:gd name="connsiteY39" fmla="*/ 690500 h 937540"/>
                <a:gd name="connsiteX40" fmla="*/ 1157138 w 1548419"/>
                <a:gd name="connsiteY40" fmla="*/ 556438 h 937540"/>
                <a:gd name="connsiteX41" fmla="*/ 1166057 w 1548419"/>
                <a:gd name="connsiteY41" fmla="*/ 529273 h 937540"/>
                <a:gd name="connsiteX42" fmla="*/ 1142047 w 1548419"/>
                <a:gd name="connsiteY42" fmla="*/ 365384 h 937540"/>
                <a:gd name="connsiteX43" fmla="*/ 1145322 w 1548419"/>
                <a:gd name="connsiteY43" fmla="*/ 330488 h 937540"/>
                <a:gd name="connsiteX44" fmla="*/ 956098 w 1548419"/>
                <a:gd name="connsiteY44" fmla="*/ 740288 h 937540"/>
                <a:gd name="connsiteX45" fmla="*/ 1046696 w 1548419"/>
                <a:gd name="connsiteY45" fmla="*/ 834327 h 937540"/>
                <a:gd name="connsiteX46" fmla="*/ 957368 w 1548419"/>
                <a:gd name="connsiteY46" fmla="*/ 937324 h 937540"/>
                <a:gd name="connsiteX47" fmla="*/ 851193 w 1548419"/>
                <a:gd name="connsiteY47" fmla="*/ 844450 h 937540"/>
                <a:gd name="connsiteX48" fmla="*/ 923447 w 1548419"/>
                <a:gd name="connsiteY48" fmla="*/ 745231 h 937540"/>
                <a:gd name="connsiteX49" fmla="*/ 935585 w 1548419"/>
                <a:gd name="connsiteY49" fmla="*/ 733085 h 937540"/>
                <a:gd name="connsiteX50" fmla="*/ 995540 w 1548419"/>
                <a:gd name="connsiteY50" fmla="*/ 514468 h 937540"/>
                <a:gd name="connsiteX51" fmla="*/ 900073 w 1548419"/>
                <a:gd name="connsiteY51" fmla="*/ 582052 h 937540"/>
                <a:gd name="connsiteX52" fmla="*/ 851203 w 1548419"/>
                <a:gd name="connsiteY52" fmla="*/ 673117 h 937540"/>
                <a:gd name="connsiteX53" fmla="*/ 774900 w 1548419"/>
                <a:gd name="connsiteY53" fmla="*/ 637879 h 937540"/>
                <a:gd name="connsiteX54" fmla="*/ 794445 w 1548419"/>
                <a:gd name="connsiteY54" fmla="*/ 552615 h 937540"/>
                <a:gd name="connsiteX55" fmla="*/ 895848 w 1548419"/>
                <a:gd name="connsiteY55" fmla="*/ 573050 h 937540"/>
                <a:gd name="connsiteX56" fmla="*/ 1063972 w 1548419"/>
                <a:gd name="connsiteY56" fmla="*/ 386708 h 937540"/>
                <a:gd name="connsiteX57" fmla="*/ 994752 w 1548419"/>
                <a:gd name="connsiteY57" fmla="*/ 406498 h 937540"/>
                <a:gd name="connsiteX58" fmla="*/ 994752 w 1548419"/>
                <a:gd name="connsiteY58" fmla="*/ 406498 h 937540"/>
                <a:gd name="connsiteX59" fmla="*/ 1033508 w 1548419"/>
                <a:gd name="connsiteY59" fmla="*/ 391773 h 937540"/>
                <a:gd name="connsiteX60" fmla="*/ 1069459 w 1548419"/>
                <a:gd name="connsiteY60" fmla="*/ 372846 h 937540"/>
                <a:gd name="connsiteX61" fmla="*/ 1133059 w 1548419"/>
                <a:gd name="connsiteY61" fmla="*/ 308226 h 937540"/>
                <a:gd name="connsiteX62" fmla="*/ 1245472 w 1548419"/>
                <a:gd name="connsiteY62" fmla="*/ 202455 h 937540"/>
                <a:gd name="connsiteX63" fmla="*/ 1145697 w 1548419"/>
                <a:gd name="connsiteY63" fmla="*/ 238096 h 937540"/>
                <a:gd name="connsiteX64" fmla="*/ 868188 w 1548419"/>
                <a:gd name="connsiteY64" fmla="*/ 340829 h 937540"/>
                <a:gd name="connsiteX65" fmla="*/ 517691 w 1548419"/>
                <a:gd name="connsiteY65" fmla="*/ 384898 h 937540"/>
                <a:gd name="connsiteX66" fmla="*/ 79498 w 1548419"/>
                <a:gd name="connsiteY66" fmla="*/ 196806 h 937540"/>
                <a:gd name="connsiteX67" fmla="*/ 20671 w 1548419"/>
                <a:gd name="connsiteY67" fmla="*/ 138248 h 937540"/>
                <a:gd name="connsiteX68" fmla="*/ 0 w 1548419"/>
                <a:gd name="connsiteY68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34346 w 1548419"/>
                <a:gd name="connsiteY10" fmla="*/ 31128 h 937540"/>
                <a:gd name="connsiteX11" fmla="*/ 643028 w 1548419"/>
                <a:gd name="connsiteY11" fmla="*/ 69381 h 937540"/>
                <a:gd name="connsiteX12" fmla="*/ 663481 w 1548419"/>
                <a:gd name="connsiteY12" fmla="*/ 212164 h 937540"/>
                <a:gd name="connsiteX13" fmla="*/ 604472 w 1548419"/>
                <a:gd name="connsiteY13" fmla="*/ 364728 h 937540"/>
                <a:gd name="connsiteX14" fmla="*/ 607501 w 1548419"/>
                <a:gd name="connsiteY14" fmla="*/ 370967 h 937540"/>
                <a:gd name="connsiteX15" fmla="*/ 768848 w 1548419"/>
                <a:gd name="connsiteY15" fmla="*/ 344117 h 937540"/>
                <a:gd name="connsiteX16" fmla="*/ 1074487 w 1548419"/>
                <a:gd name="connsiteY16" fmla="*/ 232818 h 937540"/>
                <a:gd name="connsiteX17" fmla="*/ 1483829 w 1548419"/>
                <a:gd name="connsiteY17" fmla="*/ 100258 h 937540"/>
                <a:gd name="connsiteX18" fmla="*/ 1548419 w 1548419"/>
                <a:gd name="connsiteY18" fmla="*/ 90619 h 937540"/>
                <a:gd name="connsiteX19" fmla="*/ 1548419 w 1548419"/>
                <a:gd name="connsiteY19" fmla="*/ 104619 h 937540"/>
                <a:gd name="connsiteX20" fmla="*/ 1424254 w 1548419"/>
                <a:gd name="connsiteY20" fmla="*/ 140817 h 937540"/>
                <a:gd name="connsiteX21" fmla="*/ 1338064 w 1548419"/>
                <a:gd name="connsiteY21" fmla="*/ 235894 h 937540"/>
                <a:gd name="connsiteX22" fmla="*/ 1329163 w 1548419"/>
                <a:gd name="connsiteY22" fmla="*/ 311626 h 937540"/>
                <a:gd name="connsiteX23" fmla="*/ 1400119 w 1548419"/>
                <a:gd name="connsiteY23" fmla="*/ 333754 h 937540"/>
                <a:gd name="connsiteX24" fmla="*/ 1424008 w 1548419"/>
                <a:gd name="connsiteY24" fmla="*/ 377568 h 937540"/>
                <a:gd name="connsiteX25" fmla="*/ 1381302 w 1548419"/>
                <a:gd name="connsiteY25" fmla="*/ 466950 h 937540"/>
                <a:gd name="connsiteX26" fmla="*/ 1285766 w 1548419"/>
                <a:gd name="connsiteY26" fmla="*/ 450211 h 937540"/>
                <a:gd name="connsiteX27" fmla="*/ 1273550 w 1548419"/>
                <a:gd name="connsiteY27" fmla="*/ 353752 h 937540"/>
                <a:gd name="connsiteX28" fmla="*/ 1311942 w 1548419"/>
                <a:gd name="connsiteY28" fmla="*/ 318096 h 937540"/>
                <a:gd name="connsiteX29" fmla="*/ 1322248 w 1548419"/>
                <a:gd name="connsiteY29" fmla="*/ 302476 h 937540"/>
                <a:gd name="connsiteX30" fmla="*/ 1338564 w 1548419"/>
                <a:gd name="connsiteY30" fmla="*/ 177911 h 937540"/>
                <a:gd name="connsiteX31" fmla="*/ 1239211 w 1548419"/>
                <a:gd name="connsiteY31" fmla="*/ 242581 h 937540"/>
                <a:gd name="connsiteX32" fmla="*/ 1226513 w 1548419"/>
                <a:gd name="connsiteY32" fmla="*/ 252673 h 937540"/>
                <a:gd name="connsiteX33" fmla="*/ 1160241 w 1548419"/>
                <a:gd name="connsiteY33" fmla="*/ 365713 h 937540"/>
                <a:gd name="connsiteX34" fmla="*/ 1176371 w 1548419"/>
                <a:gd name="connsiteY34" fmla="*/ 537937 h 937540"/>
                <a:gd name="connsiteX35" fmla="*/ 1250305 w 1548419"/>
                <a:gd name="connsiteY35" fmla="*/ 530549 h 937540"/>
                <a:gd name="connsiteX36" fmla="*/ 1343216 w 1548419"/>
                <a:gd name="connsiteY36" fmla="*/ 717128 h 937540"/>
                <a:gd name="connsiteX37" fmla="*/ 1223836 w 1548419"/>
                <a:gd name="connsiteY37" fmla="*/ 777995 h 937540"/>
                <a:gd name="connsiteX38" fmla="*/ 1117363 w 1548419"/>
                <a:gd name="connsiteY38" fmla="*/ 690500 h 937540"/>
                <a:gd name="connsiteX39" fmla="*/ 1157138 w 1548419"/>
                <a:gd name="connsiteY39" fmla="*/ 556438 h 937540"/>
                <a:gd name="connsiteX40" fmla="*/ 1166057 w 1548419"/>
                <a:gd name="connsiteY40" fmla="*/ 529273 h 937540"/>
                <a:gd name="connsiteX41" fmla="*/ 1142047 w 1548419"/>
                <a:gd name="connsiteY41" fmla="*/ 365384 h 937540"/>
                <a:gd name="connsiteX42" fmla="*/ 1145322 w 1548419"/>
                <a:gd name="connsiteY42" fmla="*/ 330488 h 937540"/>
                <a:gd name="connsiteX43" fmla="*/ 956098 w 1548419"/>
                <a:gd name="connsiteY43" fmla="*/ 740288 h 937540"/>
                <a:gd name="connsiteX44" fmla="*/ 1046696 w 1548419"/>
                <a:gd name="connsiteY44" fmla="*/ 834327 h 937540"/>
                <a:gd name="connsiteX45" fmla="*/ 957368 w 1548419"/>
                <a:gd name="connsiteY45" fmla="*/ 937324 h 937540"/>
                <a:gd name="connsiteX46" fmla="*/ 851193 w 1548419"/>
                <a:gd name="connsiteY46" fmla="*/ 844450 h 937540"/>
                <a:gd name="connsiteX47" fmla="*/ 923447 w 1548419"/>
                <a:gd name="connsiteY47" fmla="*/ 745231 h 937540"/>
                <a:gd name="connsiteX48" fmla="*/ 935585 w 1548419"/>
                <a:gd name="connsiteY48" fmla="*/ 733085 h 937540"/>
                <a:gd name="connsiteX49" fmla="*/ 995540 w 1548419"/>
                <a:gd name="connsiteY49" fmla="*/ 514468 h 937540"/>
                <a:gd name="connsiteX50" fmla="*/ 900073 w 1548419"/>
                <a:gd name="connsiteY50" fmla="*/ 582052 h 937540"/>
                <a:gd name="connsiteX51" fmla="*/ 851203 w 1548419"/>
                <a:gd name="connsiteY51" fmla="*/ 673117 h 937540"/>
                <a:gd name="connsiteX52" fmla="*/ 774900 w 1548419"/>
                <a:gd name="connsiteY52" fmla="*/ 637879 h 937540"/>
                <a:gd name="connsiteX53" fmla="*/ 794445 w 1548419"/>
                <a:gd name="connsiteY53" fmla="*/ 552615 h 937540"/>
                <a:gd name="connsiteX54" fmla="*/ 895848 w 1548419"/>
                <a:gd name="connsiteY54" fmla="*/ 573050 h 937540"/>
                <a:gd name="connsiteX55" fmla="*/ 1063972 w 1548419"/>
                <a:gd name="connsiteY55" fmla="*/ 386708 h 937540"/>
                <a:gd name="connsiteX56" fmla="*/ 994752 w 1548419"/>
                <a:gd name="connsiteY56" fmla="*/ 406498 h 937540"/>
                <a:gd name="connsiteX57" fmla="*/ 994752 w 1548419"/>
                <a:gd name="connsiteY57" fmla="*/ 406498 h 937540"/>
                <a:gd name="connsiteX58" fmla="*/ 1033508 w 1548419"/>
                <a:gd name="connsiteY58" fmla="*/ 391773 h 937540"/>
                <a:gd name="connsiteX59" fmla="*/ 1069459 w 1548419"/>
                <a:gd name="connsiteY59" fmla="*/ 372846 h 937540"/>
                <a:gd name="connsiteX60" fmla="*/ 1133059 w 1548419"/>
                <a:gd name="connsiteY60" fmla="*/ 308226 h 937540"/>
                <a:gd name="connsiteX61" fmla="*/ 1245472 w 1548419"/>
                <a:gd name="connsiteY61" fmla="*/ 202455 h 937540"/>
                <a:gd name="connsiteX62" fmla="*/ 1145697 w 1548419"/>
                <a:gd name="connsiteY62" fmla="*/ 238096 h 937540"/>
                <a:gd name="connsiteX63" fmla="*/ 868188 w 1548419"/>
                <a:gd name="connsiteY63" fmla="*/ 340829 h 937540"/>
                <a:gd name="connsiteX64" fmla="*/ 517691 w 1548419"/>
                <a:gd name="connsiteY64" fmla="*/ 384898 h 937540"/>
                <a:gd name="connsiteX65" fmla="*/ 79498 w 1548419"/>
                <a:gd name="connsiteY65" fmla="*/ 196806 h 937540"/>
                <a:gd name="connsiteX66" fmla="*/ 20671 w 1548419"/>
                <a:gd name="connsiteY66" fmla="*/ 138248 h 937540"/>
                <a:gd name="connsiteX67" fmla="*/ 0 w 1548419"/>
                <a:gd name="connsiteY67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3028 w 1548419"/>
                <a:gd name="connsiteY10" fmla="*/ 69381 h 937540"/>
                <a:gd name="connsiteX11" fmla="*/ 663481 w 1548419"/>
                <a:gd name="connsiteY11" fmla="*/ 212164 h 937540"/>
                <a:gd name="connsiteX12" fmla="*/ 604472 w 1548419"/>
                <a:gd name="connsiteY12" fmla="*/ 364728 h 937540"/>
                <a:gd name="connsiteX13" fmla="*/ 607501 w 1548419"/>
                <a:gd name="connsiteY13" fmla="*/ 370967 h 937540"/>
                <a:gd name="connsiteX14" fmla="*/ 768848 w 1548419"/>
                <a:gd name="connsiteY14" fmla="*/ 344117 h 937540"/>
                <a:gd name="connsiteX15" fmla="*/ 1074487 w 1548419"/>
                <a:gd name="connsiteY15" fmla="*/ 232818 h 937540"/>
                <a:gd name="connsiteX16" fmla="*/ 1483829 w 1548419"/>
                <a:gd name="connsiteY16" fmla="*/ 100258 h 937540"/>
                <a:gd name="connsiteX17" fmla="*/ 1548419 w 1548419"/>
                <a:gd name="connsiteY17" fmla="*/ 90619 h 937540"/>
                <a:gd name="connsiteX18" fmla="*/ 1548419 w 1548419"/>
                <a:gd name="connsiteY18" fmla="*/ 104619 h 937540"/>
                <a:gd name="connsiteX19" fmla="*/ 1424254 w 1548419"/>
                <a:gd name="connsiteY19" fmla="*/ 140817 h 937540"/>
                <a:gd name="connsiteX20" fmla="*/ 1338064 w 1548419"/>
                <a:gd name="connsiteY20" fmla="*/ 235894 h 937540"/>
                <a:gd name="connsiteX21" fmla="*/ 1329163 w 1548419"/>
                <a:gd name="connsiteY21" fmla="*/ 311626 h 937540"/>
                <a:gd name="connsiteX22" fmla="*/ 1400119 w 1548419"/>
                <a:gd name="connsiteY22" fmla="*/ 333754 h 937540"/>
                <a:gd name="connsiteX23" fmla="*/ 1424008 w 1548419"/>
                <a:gd name="connsiteY23" fmla="*/ 377568 h 937540"/>
                <a:gd name="connsiteX24" fmla="*/ 1381302 w 1548419"/>
                <a:gd name="connsiteY24" fmla="*/ 466950 h 937540"/>
                <a:gd name="connsiteX25" fmla="*/ 1285766 w 1548419"/>
                <a:gd name="connsiteY25" fmla="*/ 450211 h 937540"/>
                <a:gd name="connsiteX26" fmla="*/ 1273550 w 1548419"/>
                <a:gd name="connsiteY26" fmla="*/ 353752 h 937540"/>
                <a:gd name="connsiteX27" fmla="*/ 1311942 w 1548419"/>
                <a:gd name="connsiteY27" fmla="*/ 318096 h 937540"/>
                <a:gd name="connsiteX28" fmla="*/ 1322248 w 1548419"/>
                <a:gd name="connsiteY28" fmla="*/ 302476 h 937540"/>
                <a:gd name="connsiteX29" fmla="*/ 1338564 w 1548419"/>
                <a:gd name="connsiteY29" fmla="*/ 177911 h 937540"/>
                <a:gd name="connsiteX30" fmla="*/ 1239211 w 1548419"/>
                <a:gd name="connsiteY30" fmla="*/ 242581 h 937540"/>
                <a:gd name="connsiteX31" fmla="*/ 1226513 w 1548419"/>
                <a:gd name="connsiteY31" fmla="*/ 252673 h 937540"/>
                <a:gd name="connsiteX32" fmla="*/ 1160241 w 1548419"/>
                <a:gd name="connsiteY32" fmla="*/ 365713 h 937540"/>
                <a:gd name="connsiteX33" fmla="*/ 1176371 w 1548419"/>
                <a:gd name="connsiteY33" fmla="*/ 537937 h 937540"/>
                <a:gd name="connsiteX34" fmla="*/ 1250305 w 1548419"/>
                <a:gd name="connsiteY34" fmla="*/ 530549 h 937540"/>
                <a:gd name="connsiteX35" fmla="*/ 1343216 w 1548419"/>
                <a:gd name="connsiteY35" fmla="*/ 717128 h 937540"/>
                <a:gd name="connsiteX36" fmla="*/ 1223836 w 1548419"/>
                <a:gd name="connsiteY36" fmla="*/ 777995 h 937540"/>
                <a:gd name="connsiteX37" fmla="*/ 1117363 w 1548419"/>
                <a:gd name="connsiteY37" fmla="*/ 690500 h 937540"/>
                <a:gd name="connsiteX38" fmla="*/ 1157138 w 1548419"/>
                <a:gd name="connsiteY38" fmla="*/ 556438 h 937540"/>
                <a:gd name="connsiteX39" fmla="*/ 1166057 w 1548419"/>
                <a:gd name="connsiteY39" fmla="*/ 529273 h 937540"/>
                <a:gd name="connsiteX40" fmla="*/ 1142047 w 1548419"/>
                <a:gd name="connsiteY40" fmla="*/ 365384 h 937540"/>
                <a:gd name="connsiteX41" fmla="*/ 1145322 w 1548419"/>
                <a:gd name="connsiteY41" fmla="*/ 330488 h 937540"/>
                <a:gd name="connsiteX42" fmla="*/ 956098 w 1548419"/>
                <a:gd name="connsiteY42" fmla="*/ 740288 h 937540"/>
                <a:gd name="connsiteX43" fmla="*/ 1046696 w 1548419"/>
                <a:gd name="connsiteY43" fmla="*/ 834327 h 937540"/>
                <a:gd name="connsiteX44" fmla="*/ 957368 w 1548419"/>
                <a:gd name="connsiteY44" fmla="*/ 937324 h 937540"/>
                <a:gd name="connsiteX45" fmla="*/ 851193 w 1548419"/>
                <a:gd name="connsiteY45" fmla="*/ 844450 h 937540"/>
                <a:gd name="connsiteX46" fmla="*/ 923447 w 1548419"/>
                <a:gd name="connsiteY46" fmla="*/ 745231 h 937540"/>
                <a:gd name="connsiteX47" fmla="*/ 935585 w 1548419"/>
                <a:gd name="connsiteY47" fmla="*/ 733085 h 937540"/>
                <a:gd name="connsiteX48" fmla="*/ 995540 w 1548419"/>
                <a:gd name="connsiteY48" fmla="*/ 514468 h 937540"/>
                <a:gd name="connsiteX49" fmla="*/ 900073 w 1548419"/>
                <a:gd name="connsiteY49" fmla="*/ 582052 h 937540"/>
                <a:gd name="connsiteX50" fmla="*/ 851203 w 1548419"/>
                <a:gd name="connsiteY50" fmla="*/ 673117 h 937540"/>
                <a:gd name="connsiteX51" fmla="*/ 774900 w 1548419"/>
                <a:gd name="connsiteY51" fmla="*/ 637879 h 937540"/>
                <a:gd name="connsiteX52" fmla="*/ 794445 w 1548419"/>
                <a:gd name="connsiteY52" fmla="*/ 552615 h 937540"/>
                <a:gd name="connsiteX53" fmla="*/ 895848 w 1548419"/>
                <a:gd name="connsiteY53" fmla="*/ 573050 h 937540"/>
                <a:gd name="connsiteX54" fmla="*/ 1063972 w 1548419"/>
                <a:gd name="connsiteY54" fmla="*/ 386708 h 937540"/>
                <a:gd name="connsiteX55" fmla="*/ 994752 w 1548419"/>
                <a:gd name="connsiteY55" fmla="*/ 406498 h 937540"/>
                <a:gd name="connsiteX56" fmla="*/ 994752 w 1548419"/>
                <a:gd name="connsiteY56" fmla="*/ 406498 h 937540"/>
                <a:gd name="connsiteX57" fmla="*/ 1033508 w 1548419"/>
                <a:gd name="connsiteY57" fmla="*/ 391773 h 937540"/>
                <a:gd name="connsiteX58" fmla="*/ 1069459 w 1548419"/>
                <a:gd name="connsiteY58" fmla="*/ 372846 h 937540"/>
                <a:gd name="connsiteX59" fmla="*/ 1133059 w 1548419"/>
                <a:gd name="connsiteY59" fmla="*/ 308226 h 937540"/>
                <a:gd name="connsiteX60" fmla="*/ 1245472 w 1548419"/>
                <a:gd name="connsiteY60" fmla="*/ 202455 h 937540"/>
                <a:gd name="connsiteX61" fmla="*/ 1145697 w 1548419"/>
                <a:gd name="connsiteY61" fmla="*/ 238096 h 937540"/>
                <a:gd name="connsiteX62" fmla="*/ 868188 w 1548419"/>
                <a:gd name="connsiteY62" fmla="*/ 340829 h 937540"/>
                <a:gd name="connsiteX63" fmla="*/ 517691 w 1548419"/>
                <a:gd name="connsiteY63" fmla="*/ 384898 h 937540"/>
                <a:gd name="connsiteX64" fmla="*/ 79498 w 1548419"/>
                <a:gd name="connsiteY64" fmla="*/ 196806 h 937540"/>
                <a:gd name="connsiteX65" fmla="*/ 20671 w 1548419"/>
                <a:gd name="connsiteY65" fmla="*/ 138248 h 937540"/>
                <a:gd name="connsiteX66" fmla="*/ 0 w 1548419"/>
                <a:gd name="connsiteY66" fmla="*/ 109452 h 93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548419" h="937540">
                  <a:moveTo>
                    <a:pt x="0" y="109452"/>
                  </a:moveTo>
                  <a:cubicBezTo>
                    <a:pt x="157577" y="285432"/>
                    <a:pt x="353751" y="373154"/>
                    <a:pt x="586616" y="370488"/>
                  </a:cubicBezTo>
                  <a:cubicBezTo>
                    <a:pt x="589097" y="313289"/>
                    <a:pt x="592214" y="256800"/>
                    <a:pt x="593986" y="200235"/>
                  </a:cubicBezTo>
                  <a:cubicBezTo>
                    <a:pt x="592641" y="200162"/>
                    <a:pt x="592005" y="199452"/>
                    <a:pt x="591296" y="200087"/>
                  </a:cubicBezTo>
                  <a:lnTo>
                    <a:pt x="575087" y="310492"/>
                  </a:lnTo>
                  <a:cubicBezTo>
                    <a:pt x="573932" y="319198"/>
                    <a:pt x="573412" y="328612"/>
                    <a:pt x="571548" y="337953"/>
                  </a:cubicBezTo>
                  <a:cubicBezTo>
                    <a:pt x="569163" y="356709"/>
                    <a:pt x="563561" y="360447"/>
                    <a:pt x="547231" y="350777"/>
                  </a:cubicBezTo>
                  <a:cubicBezTo>
                    <a:pt x="521073" y="335842"/>
                    <a:pt x="510304" y="310965"/>
                    <a:pt x="512571" y="282085"/>
                  </a:cubicBezTo>
                  <a:cubicBezTo>
                    <a:pt x="521240" y="186104"/>
                    <a:pt x="549152" y="95905"/>
                    <a:pt x="602172" y="15187"/>
                  </a:cubicBezTo>
                  <a:lnTo>
                    <a:pt x="609519" y="0"/>
                  </a:lnTo>
                  <a:lnTo>
                    <a:pt x="643028" y="69381"/>
                  </a:lnTo>
                  <a:cubicBezTo>
                    <a:pt x="649845" y="116976"/>
                    <a:pt x="660062" y="164083"/>
                    <a:pt x="663481" y="212164"/>
                  </a:cubicBezTo>
                  <a:cubicBezTo>
                    <a:pt x="667014" y="270370"/>
                    <a:pt x="652576" y="324212"/>
                    <a:pt x="604472" y="364728"/>
                  </a:cubicBezTo>
                  <a:cubicBezTo>
                    <a:pt x="605033" y="366782"/>
                    <a:pt x="606939" y="368911"/>
                    <a:pt x="607501" y="370967"/>
                  </a:cubicBezTo>
                  <a:cubicBezTo>
                    <a:pt x="661258" y="362465"/>
                    <a:pt x="714942" y="355309"/>
                    <a:pt x="768848" y="344117"/>
                  </a:cubicBezTo>
                  <a:cubicBezTo>
                    <a:pt x="875952" y="322371"/>
                    <a:pt x="974340" y="275185"/>
                    <a:pt x="1074487" y="232818"/>
                  </a:cubicBezTo>
                  <a:cubicBezTo>
                    <a:pt x="1207730" y="177437"/>
                    <a:pt x="1342020" y="127510"/>
                    <a:pt x="1483829" y="100258"/>
                  </a:cubicBezTo>
                  <a:lnTo>
                    <a:pt x="1548419" y="90619"/>
                  </a:lnTo>
                  <a:lnTo>
                    <a:pt x="1548419" y="104619"/>
                  </a:lnTo>
                  <a:lnTo>
                    <a:pt x="1424254" y="140817"/>
                  </a:lnTo>
                  <a:cubicBezTo>
                    <a:pt x="1374309" y="153576"/>
                    <a:pt x="1344283" y="184298"/>
                    <a:pt x="1338064" y="235894"/>
                  </a:cubicBezTo>
                  <a:cubicBezTo>
                    <a:pt x="1334673" y="260665"/>
                    <a:pt x="1332628" y="285510"/>
                    <a:pt x="1329163" y="311626"/>
                  </a:cubicBezTo>
                  <a:cubicBezTo>
                    <a:pt x="1357631" y="309150"/>
                    <a:pt x="1382963" y="314595"/>
                    <a:pt x="1400119" y="333754"/>
                  </a:cubicBezTo>
                  <a:cubicBezTo>
                    <a:pt x="1410920" y="345817"/>
                    <a:pt x="1420154" y="361841"/>
                    <a:pt x="1424008" y="377568"/>
                  </a:cubicBezTo>
                  <a:cubicBezTo>
                    <a:pt x="1433548" y="412497"/>
                    <a:pt x="1413912" y="450536"/>
                    <a:pt x="1381302" y="466950"/>
                  </a:cubicBezTo>
                  <a:cubicBezTo>
                    <a:pt x="1351457" y="482166"/>
                    <a:pt x="1308714" y="474412"/>
                    <a:pt x="1285766" y="450211"/>
                  </a:cubicBezTo>
                  <a:cubicBezTo>
                    <a:pt x="1260276" y="423172"/>
                    <a:pt x="1253013" y="383648"/>
                    <a:pt x="1273550" y="353752"/>
                  </a:cubicBezTo>
                  <a:cubicBezTo>
                    <a:pt x="1283072" y="340112"/>
                    <a:pt x="1299805" y="330243"/>
                    <a:pt x="1311942" y="318096"/>
                  </a:cubicBezTo>
                  <a:cubicBezTo>
                    <a:pt x="1316910" y="313648"/>
                    <a:pt x="1321952" y="307855"/>
                    <a:pt x="1322248" y="302476"/>
                  </a:cubicBezTo>
                  <a:cubicBezTo>
                    <a:pt x="1328510" y="262349"/>
                    <a:pt x="1332790" y="221437"/>
                    <a:pt x="1338564" y="177911"/>
                  </a:cubicBezTo>
                  <a:cubicBezTo>
                    <a:pt x="1305659" y="199704"/>
                    <a:pt x="1272117" y="220787"/>
                    <a:pt x="1239211" y="242581"/>
                  </a:cubicBezTo>
                  <a:cubicBezTo>
                    <a:pt x="1235028" y="245048"/>
                    <a:pt x="1232041" y="250280"/>
                    <a:pt x="1226513" y="252673"/>
                  </a:cubicBezTo>
                  <a:cubicBezTo>
                    <a:pt x="1179373" y="275706"/>
                    <a:pt x="1162988" y="315948"/>
                    <a:pt x="1160241" y="365713"/>
                  </a:cubicBezTo>
                  <a:cubicBezTo>
                    <a:pt x="1156267" y="425528"/>
                    <a:pt x="1159801" y="483733"/>
                    <a:pt x="1176371" y="537937"/>
                  </a:cubicBezTo>
                  <a:cubicBezTo>
                    <a:pt x="1201513" y="534602"/>
                    <a:pt x="1226095" y="529213"/>
                    <a:pt x="1250305" y="530549"/>
                  </a:cubicBezTo>
                  <a:cubicBezTo>
                    <a:pt x="1337729" y="535373"/>
                    <a:pt x="1394297" y="647095"/>
                    <a:pt x="1343216" y="717128"/>
                  </a:cubicBezTo>
                  <a:cubicBezTo>
                    <a:pt x="1315509" y="754722"/>
                    <a:pt x="1276067" y="784924"/>
                    <a:pt x="1223836" y="777995"/>
                  </a:cubicBezTo>
                  <a:cubicBezTo>
                    <a:pt x="1170258" y="770992"/>
                    <a:pt x="1132738" y="741939"/>
                    <a:pt x="1117363" y="690500"/>
                  </a:cubicBezTo>
                  <a:cubicBezTo>
                    <a:pt x="1101989" y="639062"/>
                    <a:pt x="1116056" y="591945"/>
                    <a:pt x="1157138" y="556438"/>
                  </a:cubicBezTo>
                  <a:cubicBezTo>
                    <a:pt x="1166364" y="548178"/>
                    <a:pt x="1167444" y="540817"/>
                    <a:pt x="1166057" y="529273"/>
                  </a:cubicBezTo>
                  <a:cubicBezTo>
                    <a:pt x="1156921" y="474806"/>
                    <a:pt x="1149129" y="420412"/>
                    <a:pt x="1142047" y="365384"/>
                  </a:cubicBezTo>
                  <a:cubicBezTo>
                    <a:pt x="1140661" y="353840"/>
                    <a:pt x="1144018" y="341883"/>
                    <a:pt x="1145322" y="330488"/>
                  </a:cubicBezTo>
                  <a:cubicBezTo>
                    <a:pt x="1067404" y="373407"/>
                    <a:pt x="960342" y="602241"/>
                    <a:pt x="956098" y="740288"/>
                  </a:cubicBezTo>
                  <a:cubicBezTo>
                    <a:pt x="1013901" y="756294"/>
                    <a:pt x="1042006" y="784826"/>
                    <a:pt x="1046696" y="834327"/>
                  </a:cubicBezTo>
                  <a:cubicBezTo>
                    <a:pt x="1051383" y="883827"/>
                    <a:pt x="1008140" y="934055"/>
                    <a:pt x="957368" y="937324"/>
                  </a:cubicBezTo>
                  <a:cubicBezTo>
                    <a:pt x="901853" y="941007"/>
                    <a:pt x="852334" y="897128"/>
                    <a:pt x="851193" y="844450"/>
                  </a:cubicBezTo>
                  <a:cubicBezTo>
                    <a:pt x="850465" y="796518"/>
                    <a:pt x="877388" y="760903"/>
                    <a:pt x="923447" y="745231"/>
                  </a:cubicBezTo>
                  <a:cubicBezTo>
                    <a:pt x="928266" y="743475"/>
                    <a:pt x="934653" y="737756"/>
                    <a:pt x="935585" y="733085"/>
                  </a:cubicBezTo>
                  <a:cubicBezTo>
                    <a:pt x="943776" y="657989"/>
                    <a:pt x="965904" y="587033"/>
                    <a:pt x="995540" y="514468"/>
                  </a:cubicBezTo>
                  <a:lnTo>
                    <a:pt x="900073" y="582052"/>
                  </a:lnTo>
                  <a:cubicBezTo>
                    <a:pt x="904613" y="634242"/>
                    <a:pt x="890241" y="662455"/>
                    <a:pt x="851203" y="673117"/>
                  </a:cubicBezTo>
                  <a:cubicBezTo>
                    <a:pt x="821093" y="680899"/>
                    <a:pt x="787501" y="666230"/>
                    <a:pt x="774900" y="637879"/>
                  </a:cubicBezTo>
                  <a:cubicBezTo>
                    <a:pt x="760467" y="606053"/>
                    <a:pt x="769196" y="570109"/>
                    <a:pt x="794445" y="552615"/>
                  </a:cubicBezTo>
                  <a:cubicBezTo>
                    <a:pt x="826715" y="530112"/>
                    <a:pt x="860043" y="537347"/>
                    <a:pt x="895848" y="573050"/>
                  </a:cubicBezTo>
                  <a:cubicBezTo>
                    <a:pt x="978287" y="533753"/>
                    <a:pt x="1024063" y="462079"/>
                    <a:pt x="1063972" y="386708"/>
                  </a:cubicBezTo>
                  <a:lnTo>
                    <a:pt x="994752" y="406498"/>
                  </a:lnTo>
                  <a:lnTo>
                    <a:pt x="994752" y="406498"/>
                  </a:lnTo>
                  <a:lnTo>
                    <a:pt x="1033508" y="391773"/>
                  </a:lnTo>
                  <a:cubicBezTo>
                    <a:pt x="1046431" y="386752"/>
                    <a:pt x="1058889" y="381032"/>
                    <a:pt x="1069459" y="372846"/>
                  </a:cubicBezTo>
                  <a:cubicBezTo>
                    <a:pt x="1093363" y="355277"/>
                    <a:pt x="1110988" y="329268"/>
                    <a:pt x="1133059" y="308226"/>
                  </a:cubicBezTo>
                  <a:cubicBezTo>
                    <a:pt x="1170742" y="273205"/>
                    <a:pt x="1209696" y="239603"/>
                    <a:pt x="1245472" y="202455"/>
                  </a:cubicBezTo>
                  <a:lnTo>
                    <a:pt x="1145697" y="238096"/>
                  </a:lnTo>
                  <a:cubicBezTo>
                    <a:pt x="1053431" y="272129"/>
                    <a:pt x="961651" y="309562"/>
                    <a:pt x="868188" y="340829"/>
                  </a:cubicBezTo>
                  <a:cubicBezTo>
                    <a:pt x="754814" y="378420"/>
                    <a:pt x="637322" y="392848"/>
                    <a:pt x="517691" y="384898"/>
                  </a:cubicBezTo>
                  <a:cubicBezTo>
                    <a:pt x="351061" y="373006"/>
                    <a:pt x="202532" y="314220"/>
                    <a:pt x="79498" y="196806"/>
                  </a:cubicBezTo>
                  <a:cubicBezTo>
                    <a:pt x="59653" y="177499"/>
                    <a:pt x="39807" y="158191"/>
                    <a:pt x="20671" y="138248"/>
                  </a:cubicBezTo>
                  <a:cubicBezTo>
                    <a:pt x="13046" y="129733"/>
                    <a:pt x="6205" y="119237"/>
                    <a:pt x="0" y="109452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8E84EEB-91C1-4CBF-9F30-25877E3E88A3}"/>
                </a:ext>
              </a:extLst>
            </p:cNvPr>
            <p:cNvGrpSpPr/>
            <p:nvPr/>
          </p:nvGrpSpPr>
          <p:grpSpPr>
            <a:xfrm>
              <a:off x="1959794" y="490144"/>
              <a:ext cx="2865460" cy="4204090"/>
              <a:chOff x="1959794" y="490144"/>
              <a:chExt cx="2865460" cy="4204090"/>
            </a:xfrm>
            <a:grpFill/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2E60CBBA-0AE1-4AF9-9946-F3DD96D276C5}"/>
                  </a:ext>
                </a:extLst>
              </p:cNvPr>
              <p:cNvSpPr/>
              <p:nvPr/>
            </p:nvSpPr>
            <p:spPr>
              <a:xfrm rot="2510514">
                <a:off x="2740517" y="490144"/>
                <a:ext cx="1129739" cy="1433111"/>
              </a:xfrm>
              <a:custGeom>
                <a:avLst/>
                <a:gdLst>
                  <a:gd name="connsiteX0" fmla="*/ 0 w 386447"/>
                  <a:gd name="connsiteY0" fmla="*/ 0 h 490221"/>
                  <a:gd name="connsiteX1" fmla="*/ 111695 w 386447"/>
                  <a:gd name="connsiteY1" fmla="*/ 66196 h 490221"/>
                  <a:gd name="connsiteX2" fmla="*/ 333725 w 386447"/>
                  <a:gd name="connsiteY2" fmla="*/ 259899 h 490221"/>
                  <a:gd name="connsiteX3" fmla="*/ 385164 w 386447"/>
                  <a:gd name="connsiteY3" fmla="*/ 440142 h 490221"/>
                  <a:gd name="connsiteX4" fmla="*/ 365105 w 386447"/>
                  <a:gd name="connsiteY4" fmla="*/ 449154 h 490221"/>
                  <a:gd name="connsiteX5" fmla="*/ 266025 w 386447"/>
                  <a:gd name="connsiteY5" fmla="*/ 349925 h 490221"/>
                  <a:gd name="connsiteX6" fmla="*/ 182409 w 386447"/>
                  <a:gd name="connsiteY6" fmla="*/ 239409 h 490221"/>
                  <a:gd name="connsiteX7" fmla="*/ 172242 w 386447"/>
                  <a:gd name="connsiteY7" fmla="*/ 228054 h 490221"/>
                  <a:gd name="connsiteX8" fmla="*/ 168769 w 386447"/>
                  <a:gd name="connsiteY8" fmla="*/ 229887 h 490221"/>
                  <a:gd name="connsiteX9" fmla="*/ 289957 w 386447"/>
                  <a:gd name="connsiteY9" fmla="*/ 405209 h 490221"/>
                  <a:gd name="connsiteX10" fmla="*/ 325242 w 386447"/>
                  <a:gd name="connsiteY10" fmla="*/ 450327 h 490221"/>
                  <a:gd name="connsiteX11" fmla="*/ 318229 w 386447"/>
                  <a:gd name="connsiteY11" fmla="*/ 479620 h 490221"/>
                  <a:gd name="connsiteX12" fmla="*/ 204795 w 386447"/>
                  <a:gd name="connsiteY12" fmla="*/ 457172 h 490221"/>
                  <a:gd name="connsiteX13" fmla="*/ 63636 w 386447"/>
                  <a:gd name="connsiteY13" fmla="*/ 228133 h 490221"/>
                  <a:gd name="connsiteX14" fmla="*/ 455 w 386447"/>
                  <a:gd name="connsiteY14" fmla="*/ 16213 h 490221"/>
                  <a:gd name="connsiteX15" fmla="*/ 0 w 386447"/>
                  <a:gd name="connsiteY15" fmla="*/ 0 h 49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6447" h="490221">
                    <a:moveTo>
                      <a:pt x="0" y="0"/>
                    </a:moveTo>
                    <a:cubicBezTo>
                      <a:pt x="39237" y="22401"/>
                      <a:pt x="75858" y="43308"/>
                      <a:pt x="111695" y="66196"/>
                    </a:cubicBezTo>
                    <a:cubicBezTo>
                      <a:pt x="195812" y="118730"/>
                      <a:pt x="274105" y="179037"/>
                      <a:pt x="333725" y="259899"/>
                    </a:cubicBezTo>
                    <a:cubicBezTo>
                      <a:pt x="373944" y="313383"/>
                      <a:pt x="391564" y="373041"/>
                      <a:pt x="385164" y="440142"/>
                    </a:cubicBezTo>
                    <a:cubicBezTo>
                      <a:pt x="383563" y="456918"/>
                      <a:pt x="377961" y="460656"/>
                      <a:pt x="365105" y="449154"/>
                    </a:cubicBezTo>
                    <a:cubicBezTo>
                      <a:pt x="331132" y="416925"/>
                      <a:pt x="297159" y="384695"/>
                      <a:pt x="266025" y="349925"/>
                    </a:cubicBezTo>
                    <a:cubicBezTo>
                      <a:pt x="236236" y="315229"/>
                      <a:pt x="210069" y="276010"/>
                      <a:pt x="182409" y="239409"/>
                    </a:cubicBezTo>
                    <a:cubicBezTo>
                      <a:pt x="179232" y="235860"/>
                      <a:pt x="175419" y="231603"/>
                      <a:pt x="172242" y="228054"/>
                    </a:cubicBezTo>
                    <a:cubicBezTo>
                      <a:pt x="172242" y="228054"/>
                      <a:pt x="170188" y="228616"/>
                      <a:pt x="168769" y="229887"/>
                    </a:cubicBezTo>
                    <a:cubicBezTo>
                      <a:pt x="209401" y="288116"/>
                      <a:pt x="249324" y="346981"/>
                      <a:pt x="289957" y="405209"/>
                    </a:cubicBezTo>
                    <a:cubicBezTo>
                      <a:pt x="301245" y="420672"/>
                      <a:pt x="313243" y="435500"/>
                      <a:pt x="325242" y="450327"/>
                    </a:cubicBezTo>
                    <a:cubicBezTo>
                      <a:pt x="335969" y="463735"/>
                      <a:pt x="332834" y="471657"/>
                      <a:pt x="318229" y="479620"/>
                    </a:cubicBezTo>
                    <a:cubicBezTo>
                      <a:pt x="279382" y="499062"/>
                      <a:pt x="234584" y="491868"/>
                      <a:pt x="204795" y="457172"/>
                    </a:cubicBezTo>
                    <a:cubicBezTo>
                      <a:pt x="145852" y="388490"/>
                      <a:pt x="98114" y="312330"/>
                      <a:pt x="63636" y="228133"/>
                    </a:cubicBezTo>
                    <a:cubicBezTo>
                      <a:pt x="35702" y="159813"/>
                      <a:pt x="12587" y="89733"/>
                      <a:pt x="455" y="16213"/>
                    </a:cubicBezTo>
                    <a:cubicBezTo>
                      <a:pt x="-32" y="12814"/>
                      <a:pt x="190" y="8779"/>
                      <a:pt x="0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3E7BB9F4-B56C-483F-A111-891AE06B44E5}"/>
                  </a:ext>
                </a:extLst>
              </p:cNvPr>
              <p:cNvSpPr/>
              <p:nvPr/>
            </p:nvSpPr>
            <p:spPr>
              <a:xfrm rot="2510514">
                <a:off x="3675917" y="1158307"/>
                <a:ext cx="570393" cy="1483745"/>
              </a:xfrm>
              <a:custGeom>
                <a:avLst/>
                <a:gdLst>
                  <a:gd name="connsiteX0" fmla="*/ 120980 w 195113"/>
                  <a:gd name="connsiteY0" fmla="*/ 0 h 507541"/>
                  <a:gd name="connsiteX1" fmla="*/ 166088 w 195113"/>
                  <a:gd name="connsiteY1" fmla="*/ 136049 h 507541"/>
                  <a:gd name="connsiteX2" fmla="*/ 193557 w 195113"/>
                  <a:gd name="connsiteY2" fmla="*/ 359490 h 507541"/>
                  <a:gd name="connsiteX3" fmla="*/ 127147 w 195113"/>
                  <a:gd name="connsiteY3" fmla="*/ 499504 h 507541"/>
                  <a:gd name="connsiteX4" fmla="*/ 113887 w 195113"/>
                  <a:gd name="connsiteY4" fmla="*/ 507541 h 507541"/>
                  <a:gd name="connsiteX5" fmla="*/ 101764 w 195113"/>
                  <a:gd name="connsiteY5" fmla="*/ 262687 h 507541"/>
                  <a:gd name="connsiteX6" fmla="*/ 91816 w 195113"/>
                  <a:gd name="connsiteY6" fmla="*/ 332965 h 507541"/>
                  <a:gd name="connsiteX7" fmla="*/ 83833 w 195113"/>
                  <a:gd name="connsiteY7" fmla="*/ 465410 h 507541"/>
                  <a:gd name="connsiteX8" fmla="*/ 55111 w 195113"/>
                  <a:gd name="connsiteY8" fmla="*/ 484736 h 507541"/>
                  <a:gd name="connsiteX9" fmla="*/ 13 w 195113"/>
                  <a:gd name="connsiteY9" fmla="*/ 407496 h 507541"/>
                  <a:gd name="connsiteX10" fmla="*/ 110187 w 195113"/>
                  <a:gd name="connsiteY10" fmla="*/ 12222 h 507541"/>
                  <a:gd name="connsiteX11" fmla="*/ 120980 w 195113"/>
                  <a:gd name="connsiteY11" fmla="*/ 0 h 507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113" h="507541">
                    <a:moveTo>
                      <a:pt x="120980" y="0"/>
                    </a:moveTo>
                    <a:cubicBezTo>
                      <a:pt x="136577" y="47405"/>
                      <a:pt x="153032" y="91483"/>
                      <a:pt x="166088" y="136049"/>
                    </a:cubicBezTo>
                    <a:cubicBezTo>
                      <a:pt x="186364" y="208669"/>
                      <a:pt x="199842" y="282264"/>
                      <a:pt x="193557" y="359490"/>
                    </a:cubicBezTo>
                    <a:cubicBezTo>
                      <a:pt x="189169" y="414560"/>
                      <a:pt x="167033" y="461232"/>
                      <a:pt x="127147" y="499504"/>
                    </a:cubicBezTo>
                    <a:cubicBezTo>
                      <a:pt x="124383" y="500699"/>
                      <a:pt x="120199" y="503168"/>
                      <a:pt x="113887" y="507541"/>
                    </a:cubicBezTo>
                    <a:cubicBezTo>
                      <a:pt x="91440" y="425357"/>
                      <a:pt x="101982" y="344318"/>
                      <a:pt x="101764" y="262687"/>
                    </a:cubicBezTo>
                    <a:cubicBezTo>
                      <a:pt x="98448" y="286113"/>
                      <a:pt x="93787" y="309465"/>
                      <a:pt x="91816" y="332965"/>
                    </a:cubicBezTo>
                    <a:cubicBezTo>
                      <a:pt x="88022" y="377275"/>
                      <a:pt x="86283" y="421025"/>
                      <a:pt x="83833" y="465410"/>
                    </a:cubicBezTo>
                    <a:cubicBezTo>
                      <a:pt x="82572" y="488275"/>
                      <a:pt x="76969" y="492013"/>
                      <a:pt x="55111" y="484736"/>
                    </a:cubicBezTo>
                    <a:cubicBezTo>
                      <a:pt x="22641" y="474175"/>
                      <a:pt x="-646" y="443885"/>
                      <a:pt x="13" y="407496"/>
                    </a:cubicBezTo>
                    <a:cubicBezTo>
                      <a:pt x="3060" y="266685"/>
                      <a:pt x="34056" y="132812"/>
                      <a:pt x="110187" y="12222"/>
                    </a:cubicBezTo>
                    <a:cubicBezTo>
                      <a:pt x="112390" y="8971"/>
                      <a:pt x="115229" y="6429"/>
                      <a:pt x="120980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9E6BC075-E460-4301-A411-A12992D05568}"/>
                  </a:ext>
                </a:extLst>
              </p:cNvPr>
              <p:cNvSpPr/>
              <p:nvPr/>
            </p:nvSpPr>
            <p:spPr>
              <a:xfrm rot="2510514">
                <a:off x="1959794" y="1899859"/>
                <a:ext cx="1286222" cy="484021"/>
              </a:xfrm>
              <a:custGeom>
                <a:avLst/>
                <a:gdLst>
                  <a:gd name="connsiteX0" fmla="*/ 0 w 439975"/>
                  <a:gd name="connsiteY0" fmla="*/ 95812 h 165568"/>
                  <a:gd name="connsiteX1" fmla="*/ 306803 w 439975"/>
                  <a:gd name="connsiteY1" fmla="*/ 91 h 165568"/>
                  <a:gd name="connsiteX2" fmla="*/ 430519 w 439975"/>
                  <a:gd name="connsiteY2" fmla="*/ 44017 h 165568"/>
                  <a:gd name="connsiteX3" fmla="*/ 439975 w 439975"/>
                  <a:gd name="connsiteY3" fmla="*/ 56006 h 165568"/>
                  <a:gd name="connsiteX4" fmla="*/ 240745 w 439975"/>
                  <a:gd name="connsiteY4" fmla="*/ 84812 h 165568"/>
                  <a:gd name="connsiteX5" fmla="*/ 241084 w 439975"/>
                  <a:gd name="connsiteY5" fmla="*/ 90901 h 165568"/>
                  <a:gd name="connsiteX6" fmla="*/ 425380 w 439975"/>
                  <a:gd name="connsiteY6" fmla="*/ 88253 h 165568"/>
                  <a:gd name="connsiteX7" fmla="*/ 364586 w 439975"/>
                  <a:gd name="connsiteY7" fmla="*/ 163146 h 165568"/>
                  <a:gd name="connsiteX8" fmla="*/ 226316 w 439975"/>
                  <a:gd name="connsiteY8" fmla="*/ 162937 h 165568"/>
                  <a:gd name="connsiteX9" fmla="*/ 11734 w 439975"/>
                  <a:gd name="connsiteY9" fmla="*/ 103205 h 165568"/>
                  <a:gd name="connsiteX10" fmla="*/ 0 w 439975"/>
                  <a:gd name="connsiteY10" fmla="*/ 95812 h 165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9975" h="165568">
                    <a:moveTo>
                      <a:pt x="0" y="95812"/>
                    </a:moveTo>
                    <a:cubicBezTo>
                      <a:pt x="98612" y="44591"/>
                      <a:pt x="196704" y="2785"/>
                      <a:pt x="306803" y="91"/>
                    </a:cubicBezTo>
                    <a:cubicBezTo>
                      <a:pt x="354100" y="-1347"/>
                      <a:pt x="395053" y="14404"/>
                      <a:pt x="430519" y="44017"/>
                    </a:cubicBezTo>
                    <a:cubicBezTo>
                      <a:pt x="434405" y="46930"/>
                      <a:pt x="435528" y="51039"/>
                      <a:pt x="439975" y="56006"/>
                    </a:cubicBezTo>
                    <a:cubicBezTo>
                      <a:pt x="375128" y="82108"/>
                      <a:pt x="307805" y="79743"/>
                      <a:pt x="240745" y="84812"/>
                    </a:cubicBezTo>
                    <a:cubicBezTo>
                      <a:pt x="241306" y="86866"/>
                      <a:pt x="240523" y="88847"/>
                      <a:pt x="241084" y="90901"/>
                    </a:cubicBezTo>
                    <a:cubicBezTo>
                      <a:pt x="302540" y="89570"/>
                      <a:pt x="363923" y="89584"/>
                      <a:pt x="425380" y="88253"/>
                    </a:cubicBezTo>
                    <a:cubicBezTo>
                      <a:pt x="431372" y="126358"/>
                      <a:pt x="406578" y="160067"/>
                      <a:pt x="364586" y="163146"/>
                    </a:cubicBezTo>
                    <a:cubicBezTo>
                      <a:pt x="318559" y="166003"/>
                      <a:pt x="271972" y="166805"/>
                      <a:pt x="226316" y="162937"/>
                    </a:cubicBezTo>
                    <a:cubicBezTo>
                      <a:pt x="151071" y="157436"/>
                      <a:pt x="79257" y="138634"/>
                      <a:pt x="11734" y="103205"/>
                    </a:cubicBezTo>
                    <a:cubicBezTo>
                      <a:pt x="9119" y="101711"/>
                      <a:pt x="5867" y="99508"/>
                      <a:pt x="0" y="95812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0DB1E836-0BBE-41A5-8EA6-6293E595C187}"/>
                  </a:ext>
                </a:extLst>
              </p:cNvPr>
              <p:cNvSpPr/>
              <p:nvPr/>
            </p:nvSpPr>
            <p:spPr>
              <a:xfrm rot="2510514">
                <a:off x="3881248" y="2036970"/>
                <a:ext cx="511340" cy="1296244"/>
              </a:xfrm>
              <a:custGeom>
                <a:avLst/>
                <a:gdLst>
                  <a:gd name="connsiteX0" fmla="*/ 126636 w 174913"/>
                  <a:gd name="connsiteY0" fmla="*/ 0 h 443403"/>
                  <a:gd name="connsiteX1" fmla="*/ 155330 w 174913"/>
                  <a:gd name="connsiteY1" fmla="*/ 103439 h 443403"/>
                  <a:gd name="connsiteX2" fmla="*/ 171586 w 174913"/>
                  <a:gd name="connsiteY2" fmla="*/ 310072 h 443403"/>
                  <a:gd name="connsiteX3" fmla="*/ 94076 w 174913"/>
                  <a:gd name="connsiteY3" fmla="*/ 443403 h 443403"/>
                  <a:gd name="connsiteX4" fmla="*/ 95042 w 174913"/>
                  <a:gd name="connsiteY4" fmla="*/ 230300 h 443403"/>
                  <a:gd name="connsiteX5" fmla="*/ 76810 w 174913"/>
                  <a:gd name="connsiteY5" fmla="*/ 328452 h 443403"/>
                  <a:gd name="connsiteX6" fmla="*/ 68619 w 174913"/>
                  <a:gd name="connsiteY6" fmla="*/ 403549 h 443403"/>
                  <a:gd name="connsiteX7" fmla="*/ 44154 w 174913"/>
                  <a:gd name="connsiteY7" fmla="*/ 419063 h 443403"/>
                  <a:gd name="connsiteX8" fmla="*/ 303 w 174913"/>
                  <a:gd name="connsiteY8" fmla="*/ 345816 h 443403"/>
                  <a:gd name="connsiteX9" fmla="*/ 49837 w 174913"/>
                  <a:gd name="connsiteY9" fmla="*/ 132695 h 443403"/>
                  <a:gd name="connsiteX10" fmla="*/ 114425 w 174913"/>
                  <a:gd name="connsiteY10" fmla="*/ 13491 h 443403"/>
                  <a:gd name="connsiteX11" fmla="*/ 126636 w 174913"/>
                  <a:gd name="connsiteY11" fmla="*/ 0 h 44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4913" h="443403">
                    <a:moveTo>
                      <a:pt x="126636" y="0"/>
                    </a:moveTo>
                    <a:cubicBezTo>
                      <a:pt x="136737" y="36983"/>
                      <a:pt x="147061" y="69930"/>
                      <a:pt x="155330" y="103439"/>
                    </a:cubicBezTo>
                    <a:cubicBezTo>
                      <a:pt x="171160" y="171093"/>
                      <a:pt x="180189" y="239720"/>
                      <a:pt x="171586" y="310072"/>
                    </a:cubicBezTo>
                    <a:cubicBezTo>
                      <a:pt x="165218" y="364359"/>
                      <a:pt x="141248" y="407556"/>
                      <a:pt x="94076" y="443403"/>
                    </a:cubicBezTo>
                    <a:cubicBezTo>
                      <a:pt x="78619" y="369025"/>
                      <a:pt x="93237" y="299678"/>
                      <a:pt x="95042" y="230300"/>
                    </a:cubicBezTo>
                    <a:cubicBezTo>
                      <a:pt x="88516" y="262992"/>
                      <a:pt x="81990" y="295685"/>
                      <a:pt x="76810" y="328452"/>
                    </a:cubicBezTo>
                    <a:cubicBezTo>
                      <a:pt x="73420" y="353222"/>
                      <a:pt x="72009" y="378778"/>
                      <a:pt x="68619" y="403549"/>
                    </a:cubicBezTo>
                    <a:cubicBezTo>
                      <a:pt x="66236" y="422304"/>
                      <a:pt x="61342" y="425407"/>
                      <a:pt x="44154" y="419063"/>
                    </a:cubicBezTo>
                    <a:cubicBezTo>
                      <a:pt x="13103" y="407231"/>
                      <a:pt x="-2410" y="382766"/>
                      <a:pt x="303" y="345816"/>
                    </a:cubicBezTo>
                    <a:cubicBezTo>
                      <a:pt x="4384" y="271841"/>
                      <a:pt x="19151" y="199805"/>
                      <a:pt x="49837" y="132695"/>
                    </a:cubicBezTo>
                    <a:cubicBezTo>
                      <a:pt x="68276" y="91891"/>
                      <a:pt x="92023" y="52728"/>
                      <a:pt x="114425" y="13491"/>
                    </a:cubicBezTo>
                    <a:cubicBezTo>
                      <a:pt x="116627" y="10240"/>
                      <a:pt x="120175" y="7063"/>
                      <a:pt x="126636" y="0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0084C911-016F-4AFD-884B-BD92F128843C}"/>
                  </a:ext>
                </a:extLst>
              </p:cNvPr>
              <p:cNvSpPr/>
              <p:nvPr/>
            </p:nvSpPr>
            <p:spPr>
              <a:xfrm rot="2510514">
                <a:off x="2283489" y="2806864"/>
                <a:ext cx="1200176" cy="587303"/>
              </a:xfrm>
              <a:custGeom>
                <a:avLst/>
                <a:gdLst>
                  <a:gd name="connsiteX0" fmla="*/ 0 w 410541"/>
                  <a:gd name="connsiteY0" fmla="*/ 188167 h 200898"/>
                  <a:gd name="connsiteX1" fmla="*/ 81604 w 410541"/>
                  <a:gd name="connsiteY1" fmla="*/ 115097 h 200898"/>
                  <a:gd name="connsiteX2" fmla="*/ 225630 w 410541"/>
                  <a:gd name="connsiteY2" fmla="*/ 23212 h 200898"/>
                  <a:gd name="connsiteX3" fmla="*/ 392029 w 410541"/>
                  <a:gd name="connsiteY3" fmla="*/ 14855 h 200898"/>
                  <a:gd name="connsiteX4" fmla="*/ 404398 w 410541"/>
                  <a:gd name="connsiteY4" fmla="*/ 22957 h 200898"/>
                  <a:gd name="connsiteX5" fmla="*/ 395025 w 410541"/>
                  <a:gd name="connsiteY5" fmla="*/ 33907 h 200898"/>
                  <a:gd name="connsiteX6" fmla="*/ 240791 w 410541"/>
                  <a:gd name="connsiteY6" fmla="*/ 102970 h 200898"/>
                  <a:gd name="connsiteX7" fmla="*/ 216772 w 410541"/>
                  <a:gd name="connsiteY7" fmla="*/ 110414 h 200898"/>
                  <a:gd name="connsiteX8" fmla="*/ 219016 w 410541"/>
                  <a:gd name="connsiteY8" fmla="*/ 118632 h 200898"/>
                  <a:gd name="connsiteX9" fmla="*/ 377813 w 410541"/>
                  <a:gd name="connsiteY9" fmla="*/ 64661 h 200898"/>
                  <a:gd name="connsiteX10" fmla="*/ 410251 w 410541"/>
                  <a:gd name="connsiteY10" fmla="*/ 88036 h 200898"/>
                  <a:gd name="connsiteX11" fmla="*/ 356776 w 410541"/>
                  <a:gd name="connsiteY11" fmla="*/ 152540 h 200898"/>
                  <a:gd name="connsiteX12" fmla="*/ 138947 w 410541"/>
                  <a:gd name="connsiteY12" fmla="*/ 200556 h 200898"/>
                  <a:gd name="connsiteX13" fmla="*/ 2245 w 410541"/>
                  <a:gd name="connsiteY13" fmla="*/ 196386 h 200898"/>
                  <a:gd name="connsiteX14" fmla="*/ 0 w 410541"/>
                  <a:gd name="connsiteY14" fmla="*/ 188167 h 20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0541" h="200898">
                    <a:moveTo>
                      <a:pt x="0" y="188167"/>
                    </a:moveTo>
                    <a:cubicBezTo>
                      <a:pt x="26965" y="164022"/>
                      <a:pt x="54004" y="138533"/>
                      <a:pt x="81604" y="115097"/>
                    </a:cubicBezTo>
                    <a:cubicBezTo>
                      <a:pt x="125451" y="78393"/>
                      <a:pt x="173036" y="47292"/>
                      <a:pt x="225630" y="23212"/>
                    </a:cubicBezTo>
                    <a:cubicBezTo>
                      <a:pt x="280278" y="-1430"/>
                      <a:pt x="335382" y="-9857"/>
                      <a:pt x="392029" y="14855"/>
                    </a:cubicBezTo>
                    <a:cubicBezTo>
                      <a:pt x="396625" y="17132"/>
                      <a:pt x="400512" y="20044"/>
                      <a:pt x="404398" y="22957"/>
                    </a:cubicBezTo>
                    <a:cubicBezTo>
                      <a:pt x="401486" y="26843"/>
                      <a:pt x="399208" y="31440"/>
                      <a:pt x="395025" y="33907"/>
                    </a:cubicBezTo>
                    <a:cubicBezTo>
                      <a:pt x="348002" y="67063"/>
                      <a:pt x="294434" y="84344"/>
                      <a:pt x="240791" y="102970"/>
                    </a:cubicBezTo>
                    <a:cubicBezTo>
                      <a:pt x="233208" y="105924"/>
                      <a:pt x="224990" y="108169"/>
                      <a:pt x="216772" y="110414"/>
                    </a:cubicBezTo>
                    <a:cubicBezTo>
                      <a:pt x="217968" y="113177"/>
                      <a:pt x="219165" y="115942"/>
                      <a:pt x="219016" y="118632"/>
                    </a:cubicBezTo>
                    <a:cubicBezTo>
                      <a:pt x="271948" y="100641"/>
                      <a:pt x="324807" y="83996"/>
                      <a:pt x="377813" y="64661"/>
                    </a:cubicBezTo>
                    <a:cubicBezTo>
                      <a:pt x="406726" y="54114"/>
                      <a:pt x="411958" y="57101"/>
                      <a:pt x="410251" y="88036"/>
                    </a:cubicBezTo>
                    <a:cubicBezTo>
                      <a:pt x="408322" y="123006"/>
                      <a:pt x="385763" y="140648"/>
                      <a:pt x="356776" y="152540"/>
                    </a:cubicBezTo>
                    <a:cubicBezTo>
                      <a:pt x="287110" y="180400"/>
                      <a:pt x="213928" y="198622"/>
                      <a:pt x="138947" y="200556"/>
                    </a:cubicBezTo>
                    <a:cubicBezTo>
                      <a:pt x="92995" y="202067"/>
                      <a:pt x="47339" y="198200"/>
                      <a:pt x="2245" y="196386"/>
                    </a:cubicBezTo>
                    <a:cubicBezTo>
                      <a:pt x="1048" y="193622"/>
                      <a:pt x="1197" y="190931"/>
                      <a:pt x="0" y="188167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B30AEC53-8AE5-4225-839B-418404CBD4F9}"/>
                  </a:ext>
                </a:extLst>
              </p:cNvPr>
              <p:cNvSpPr/>
              <p:nvPr/>
            </p:nvSpPr>
            <p:spPr>
              <a:xfrm rot="2510514">
                <a:off x="3232277" y="3732477"/>
                <a:ext cx="614580" cy="837788"/>
              </a:xfrm>
              <a:custGeom>
                <a:avLst/>
                <a:gdLst>
                  <a:gd name="connsiteX0" fmla="*/ 115123 w 210228"/>
                  <a:gd name="connsiteY0" fmla="*/ 20163 h 286580"/>
                  <a:gd name="connsiteX1" fmla="*/ 172981 w 210228"/>
                  <a:gd name="connsiteY1" fmla="*/ 0 h 286580"/>
                  <a:gd name="connsiteX2" fmla="*/ 106158 w 210228"/>
                  <a:gd name="connsiteY2" fmla="*/ 135268 h 286580"/>
                  <a:gd name="connsiteX3" fmla="*/ 184460 w 210228"/>
                  <a:gd name="connsiteY3" fmla="*/ 24242 h 286580"/>
                  <a:gd name="connsiteX4" fmla="*/ 202047 w 210228"/>
                  <a:gd name="connsiteY4" fmla="*/ 96714 h 286580"/>
                  <a:gd name="connsiteX5" fmla="*/ 77579 w 210228"/>
                  <a:gd name="connsiteY5" fmla="*/ 237571 h 286580"/>
                  <a:gd name="connsiteX6" fmla="*/ 0 w 210228"/>
                  <a:gd name="connsiteY6" fmla="*/ 286580 h 286580"/>
                  <a:gd name="connsiteX7" fmla="*/ 73777 w 210228"/>
                  <a:gd name="connsiteY7" fmla="*/ 61980 h 286580"/>
                  <a:gd name="connsiteX8" fmla="*/ 115123 w 210228"/>
                  <a:gd name="connsiteY8" fmla="*/ 20163 h 286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0228" h="286580">
                    <a:moveTo>
                      <a:pt x="115123" y="20163"/>
                    </a:moveTo>
                    <a:cubicBezTo>
                      <a:pt x="131469" y="9682"/>
                      <a:pt x="150567" y="2810"/>
                      <a:pt x="172981" y="0"/>
                    </a:cubicBezTo>
                    <a:cubicBezTo>
                      <a:pt x="160037" y="51225"/>
                      <a:pt x="127511" y="90578"/>
                      <a:pt x="106158" y="135268"/>
                    </a:cubicBezTo>
                    <a:cubicBezTo>
                      <a:pt x="132520" y="97600"/>
                      <a:pt x="158808" y="61276"/>
                      <a:pt x="184460" y="24242"/>
                    </a:cubicBezTo>
                    <a:cubicBezTo>
                      <a:pt x="210396" y="43211"/>
                      <a:pt x="217691" y="69921"/>
                      <a:pt x="202047" y="96714"/>
                    </a:cubicBezTo>
                    <a:cubicBezTo>
                      <a:pt x="169341" y="151571"/>
                      <a:pt x="130205" y="200677"/>
                      <a:pt x="77579" y="237571"/>
                    </a:cubicBezTo>
                    <a:cubicBezTo>
                      <a:pt x="52330" y="255066"/>
                      <a:pt x="27156" y="271215"/>
                      <a:pt x="0" y="286580"/>
                    </a:cubicBezTo>
                    <a:cubicBezTo>
                      <a:pt x="10543" y="205542"/>
                      <a:pt x="28932" y="128985"/>
                      <a:pt x="73777" y="61980"/>
                    </a:cubicBezTo>
                    <a:cubicBezTo>
                      <a:pt x="85184" y="44734"/>
                      <a:pt x="98778" y="30644"/>
                      <a:pt x="115123" y="20163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039A5A45-6C1A-4C63-9560-DB21B2641D3E}"/>
                  </a:ext>
                </a:extLst>
              </p:cNvPr>
              <p:cNvSpPr/>
              <p:nvPr/>
            </p:nvSpPr>
            <p:spPr>
              <a:xfrm rot="2510514">
                <a:off x="4574675" y="4454369"/>
                <a:ext cx="250579" cy="239865"/>
              </a:xfrm>
              <a:custGeom>
                <a:avLst/>
                <a:gdLst>
                  <a:gd name="connsiteX0" fmla="*/ 5654 w 85715"/>
                  <a:gd name="connsiteY0" fmla="*/ 18815 h 82050"/>
                  <a:gd name="connsiteX1" fmla="*/ 25627 w 85715"/>
                  <a:gd name="connsiteY1" fmla="*/ 2210 h 82050"/>
                  <a:gd name="connsiteX2" fmla="*/ 75211 w 85715"/>
                  <a:gd name="connsiteY2" fmla="*/ 20461 h 82050"/>
                  <a:gd name="connsiteX3" fmla="*/ 85715 w 85715"/>
                  <a:gd name="connsiteY3" fmla="*/ 37904 h 82050"/>
                  <a:gd name="connsiteX4" fmla="*/ 85715 w 85715"/>
                  <a:gd name="connsiteY4" fmla="*/ 37904 h 82050"/>
                  <a:gd name="connsiteX5" fmla="*/ 85714 w 85715"/>
                  <a:gd name="connsiteY5" fmla="*/ 37904 h 82050"/>
                  <a:gd name="connsiteX6" fmla="*/ 85715 w 85715"/>
                  <a:gd name="connsiteY6" fmla="*/ 37904 h 82050"/>
                  <a:gd name="connsiteX7" fmla="*/ 79445 w 85715"/>
                  <a:gd name="connsiteY7" fmla="*/ 53747 h 82050"/>
                  <a:gd name="connsiteX8" fmla="*/ 36752 w 85715"/>
                  <a:gd name="connsiteY8" fmla="*/ 81746 h 82050"/>
                  <a:gd name="connsiteX9" fmla="*/ 313 w 85715"/>
                  <a:gd name="connsiteY9" fmla="*/ 45333 h 82050"/>
                  <a:gd name="connsiteX10" fmla="*/ 5654 w 85715"/>
                  <a:gd name="connsiteY10" fmla="*/ 18815 h 8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15" h="82050">
                    <a:moveTo>
                      <a:pt x="5654" y="18815"/>
                    </a:moveTo>
                    <a:cubicBezTo>
                      <a:pt x="10116" y="11304"/>
                      <a:pt x="17016" y="5445"/>
                      <a:pt x="25627" y="2210"/>
                    </a:cubicBezTo>
                    <a:cubicBezTo>
                      <a:pt x="44192" y="-4185"/>
                      <a:pt x="65341" y="3727"/>
                      <a:pt x="75211" y="20461"/>
                    </a:cubicBezTo>
                    <a:cubicBezTo>
                      <a:pt x="79584" y="26773"/>
                      <a:pt x="81976" y="32301"/>
                      <a:pt x="85715" y="37904"/>
                    </a:cubicBezTo>
                    <a:lnTo>
                      <a:pt x="85715" y="37904"/>
                    </a:lnTo>
                    <a:lnTo>
                      <a:pt x="85714" y="37904"/>
                    </a:lnTo>
                    <a:lnTo>
                      <a:pt x="85715" y="37904"/>
                    </a:lnTo>
                    <a:lnTo>
                      <a:pt x="79445" y="53747"/>
                    </a:lnTo>
                    <a:cubicBezTo>
                      <a:pt x="73026" y="72280"/>
                      <a:pt x="55509" y="84130"/>
                      <a:pt x="36752" y="81746"/>
                    </a:cubicBezTo>
                    <a:cubicBezTo>
                      <a:pt x="17362" y="78652"/>
                      <a:pt x="1964" y="64312"/>
                      <a:pt x="313" y="45333"/>
                    </a:cubicBezTo>
                    <a:cubicBezTo>
                      <a:pt x="-830" y="35490"/>
                      <a:pt x="1193" y="26326"/>
                      <a:pt x="5654" y="18815"/>
                    </a:cubicBezTo>
                    <a:close/>
                  </a:path>
                </a:pathLst>
              </a:custGeom>
              <a:grpFill/>
              <a:ln w="6350"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2D3489E-5303-4D5C-A86E-CC0498E8E4D1}"/>
              </a:ext>
            </a:extLst>
          </p:cNvPr>
          <p:cNvSpPr/>
          <p:nvPr userDrawn="1"/>
        </p:nvSpPr>
        <p:spPr>
          <a:xfrm rot="17907456">
            <a:off x="9937401" y="-502319"/>
            <a:ext cx="1528484" cy="2595379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  <a:gd name="connsiteX0" fmla="*/ 25912 w 2478423"/>
              <a:gd name="connsiteY0" fmla="*/ 729550 h 4187956"/>
              <a:gd name="connsiteX1" fmla="*/ 79347 w 2478423"/>
              <a:gd name="connsiteY1" fmla="*/ 705516 h 4187956"/>
              <a:gd name="connsiteX2" fmla="*/ 172707 w 2478423"/>
              <a:gd name="connsiteY2" fmla="*/ 798358 h 4187956"/>
              <a:gd name="connsiteX3" fmla="*/ 274018 w 2478423"/>
              <a:gd name="connsiteY3" fmla="*/ 771570 h 4187956"/>
              <a:gd name="connsiteX4" fmla="*/ 501433 w 2478423"/>
              <a:gd name="connsiteY4" fmla="*/ 684285 h 4187956"/>
              <a:gd name="connsiteX5" fmla="*/ 517086 w 2478423"/>
              <a:gd name="connsiteY5" fmla="*/ 681776 h 4187956"/>
              <a:gd name="connsiteX6" fmla="*/ 468095 w 2478423"/>
              <a:gd name="connsiteY6" fmla="*/ 652765 h 4187956"/>
              <a:gd name="connsiteX7" fmla="*/ 424667 w 2478423"/>
              <a:gd name="connsiteY7" fmla="*/ 608548 h 4187956"/>
              <a:gd name="connsiteX8" fmla="*/ 459354 w 2478423"/>
              <a:gd name="connsiteY8" fmla="*/ 554475 h 4187956"/>
              <a:gd name="connsiteX9" fmla="*/ 518426 w 2478423"/>
              <a:gd name="connsiteY9" fmla="*/ 571899 h 4187956"/>
              <a:gd name="connsiteX10" fmla="*/ 514155 w 2478423"/>
              <a:gd name="connsiteY10" fmla="*/ 637094 h 4187956"/>
              <a:gd name="connsiteX11" fmla="*/ 501308 w 2478423"/>
              <a:gd name="connsiteY11" fmla="*/ 649876 h 4187956"/>
              <a:gd name="connsiteX12" fmla="*/ 575292 w 2478423"/>
              <a:gd name="connsiteY12" fmla="*/ 678242 h 4187956"/>
              <a:gd name="connsiteX13" fmla="*/ 982648 w 2478423"/>
              <a:gd name="connsiteY13" fmla="*/ 826182 h 4187956"/>
              <a:gd name="connsiteX14" fmla="*/ 1237676 w 2478423"/>
              <a:gd name="connsiteY14" fmla="*/ 1240933 h 4187956"/>
              <a:gd name="connsiteX15" fmla="*/ 1243956 w 2478423"/>
              <a:gd name="connsiteY15" fmla="*/ 1249374 h 4187956"/>
              <a:gd name="connsiteX16" fmla="*/ 1254391 w 2478423"/>
              <a:gd name="connsiteY16" fmla="*/ 1182496 h 4187956"/>
              <a:gd name="connsiteX17" fmla="*/ 1295307 w 2478423"/>
              <a:gd name="connsiteY17" fmla="*/ 905492 h 4187956"/>
              <a:gd name="connsiteX18" fmla="*/ 1284474 w 2478423"/>
              <a:gd name="connsiteY18" fmla="*/ 515008 h 4187956"/>
              <a:gd name="connsiteX19" fmla="*/ 1281668 w 2478423"/>
              <a:gd name="connsiteY19" fmla="*/ 504735 h 4187956"/>
              <a:gd name="connsiteX20" fmla="*/ 1263747 w 2478423"/>
              <a:gd name="connsiteY20" fmla="*/ 536124 h 4187956"/>
              <a:gd name="connsiteX21" fmla="*/ 1175303 w 2478423"/>
              <a:gd name="connsiteY21" fmla="*/ 598699 h 4187956"/>
              <a:gd name="connsiteX22" fmla="*/ 925523 w 2478423"/>
              <a:gd name="connsiteY22" fmla="*/ 626739 h 4187956"/>
              <a:gd name="connsiteX23" fmla="*/ 955285 w 2478423"/>
              <a:gd name="connsiteY23" fmla="*/ 588583 h 4187956"/>
              <a:gd name="connsiteX24" fmla="*/ 1162020 w 2478423"/>
              <a:gd name="connsiteY24" fmla="*/ 448217 h 4187956"/>
              <a:gd name="connsiteX25" fmla="*/ 1220374 w 2478423"/>
              <a:gd name="connsiteY25" fmla="*/ 441994 h 4187956"/>
              <a:gd name="connsiteX26" fmla="*/ 1246680 w 2478423"/>
              <a:gd name="connsiteY26" fmla="*/ 454237 h 4187956"/>
              <a:gd name="connsiteX27" fmla="*/ 1240865 w 2478423"/>
              <a:gd name="connsiteY27" fmla="*/ 486295 h 4187956"/>
              <a:gd name="connsiteX28" fmla="*/ 1116962 w 2478423"/>
              <a:gd name="connsiteY28" fmla="*/ 543540 h 4187956"/>
              <a:gd name="connsiteX29" fmla="*/ 1279159 w 2478423"/>
              <a:gd name="connsiteY29" fmla="*/ 489082 h 4187956"/>
              <a:gd name="connsiteX30" fmla="*/ 882847 w 2478423"/>
              <a:gd name="connsiteY30" fmla="*/ 6502 h 4187956"/>
              <a:gd name="connsiteX31" fmla="*/ 887253 w 2478423"/>
              <a:gd name="connsiteY31" fmla="*/ 0 h 4187956"/>
              <a:gd name="connsiteX32" fmla="*/ 1033292 w 2478423"/>
              <a:gd name="connsiteY32" fmla="*/ 91701 h 4187956"/>
              <a:gd name="connsiteX33" fmla="*/ 1307645 w 2478423"/>
              <a:gd name="connsiteY33" fmla="*/ 535173 h 4187956"/>
              <a:gd name="connsiteX34" fmla="*/ 1322801 w 2478423"/>
              <a:gd name="connsiteY34" fmla="*/ 896216 h 4187956"/>
              <a:gd name="connsiteX35" fmla="*/ 1304411 w 2478423"/>
              <a:gd name="connsiteY35" fmla="*/ 1168392 h 4187956"/>
              <a:gd name="connsiteX36" fmla="*/ 1317662 w 2478423"/>
              <a:gd name="connsiteY36" fmla="*/ 1136070 h 4187956"/>
              <a:gd name="connsiteX37" fmla="*/ 1390426 w 2478423"/>
              <a:gd name="connsiteY37" fmla="*/ 1003153 h 4187956"/>
              <a:gd name="connsiteX38" fmla="*/ 1424988 w 2478423"/>
              <a:gd name="connsiteY38" fmla="*/ 914671 h 4187956"/>
              <a:gd name="connsiteX39" fmla="*/ 1429658 w 2478423"/>
              <a:gd name="connsiteY39" fmla="*/ 915603 h 4187956"/>
              <a:gd name="connsiteX40" fmla="*/ 1422497 w 2478423"/>
              <a:gd name="connsiteY40" fmla="*/ 947586 h 4187956"/>
              <a:gd name="connsiteX41" fmla="*/ 1562665 w 2478423"/>
              <a:gd name="connsiteY41" fmla="*/ 730022 h 4187956"/>
              <a:gd name="connsiteX42" fmla="*/ 1514959 w 2478423"/>
              <a:gd name="connsiteY42" fmla="*/ 641048 h 4187956"/>
              <a:gd name="connsiteX43" fmla="*/ 1591606 w 2478423"/>
              <a:gd name="connsiteY43" fmla="*/ 596710 h 4187956"/>
              <a:gd name="connsiteX44" fmla="*/ 1645952 w 2478423"/>
              <a:gd name="connsiteY44" fmla="*/ 663116 h 4187956"/>
              <a:gd name="connsiteX45" fmla="*/ 1572715 w 2478423"/>
              <a:gd name="connsiteY45" fmla="*/ 731251 h 4187956"/>
              <a:gd name="connsiteX46" fmla="*/ 1534350 w 2478423"/>
              <a:gd name="connsiteY46" fmla="*/ 839759 h 4187956"/>
              <a:gd name="connsiteX47" fmla="*/ 1612151 w 2478423"/>
              <a:gd name="connsiteY47" fmla="*/ 786716 h 4187956"/>
              <a:gd name="connsiteX48" fmla="*/ 1723387 w 2478423"/>
              <a:gd name="connsiteY48" fmla="*/ 726748 h 4187956"/>
              <a:gd name="connsiteX49" fmla="*/ 1737315 w 2478423"/>
              <a:gd name="connsiteY49" fmla="*/ 706606 h 4187956"/>
              <a:gd name="connsiteX50" fmla="*/ 1805872 w 2478423"/>
              <a:gd name="connsiteY50" fmla="*/ 613254 h 4187956"/>
              <a:gd name="connsiteX51" fmla="*/ 1916997 w 2478423"/>
              <a:gd name="connsiteY51" fmla="*/ 653113 h 4187956"/>
              <a:gd name="connsiteX52" fmla="*/ 1910688 w 2478423"/>
              <a:gd name="connsiteY52" fmla="*/ 767437 h 4187956"/>
              <a:gd name="connsiteX53" fmla="*/ 1748315 w 2478423"/>
              <a:gd name="connsiteY53" fmla="*/ 751733 h 4187956"/>
              <a:gd name="connsiteX54" fmla="*/ 1741549 w 2478423"/>
              <a:gd name="connsiteY54" fmla="*/ 739892 h 4187956"/>
              <a:gd name="connsiteX55" fmla="*/ 1396080 w 2478423"/>
              <a:gd name="connsiteY55" fmla="*/ 1035168 h 4187956"/>
              <a:gd name="connsiteX56" fmla="*/ 1453757 w 2478423"/>
              <a:gd name="connsiteY56" fmla="*/ 1016765 h 4187956"/>
              <a:gd name="connsiteX57" fmla="*/ 1595046 w 2478423"/>
              <a:gd name="connsiteY57" fmla="*/ 998928 h 4187956"/>
              <a:gd name="connsiteX58" fmla="*/ 1625113 w 2478423"/>
              <a:gd name="connsiteY58" fmla="*/ 979676 h 4187956"/>
              <a:gd name="connsiteX59" fmla="*/ 1745162 w 2478423"/>
              <a:gd name="connsiteY59" fmla="*/ 906704 h 4187956"/>
              <a:gd name="connsiteX60" fmla="*/ 1856039 w 2478423"/>
              <a:gd name="connsiteY60" fmla="*/ 987695 h 4187956"/>
              <a:gd name="connsiteX61" fmla="*/ 1822842 w 2478423"/>
              <a:gd name="connsiteY61" fmla="*/ 1124820 h 4187956"/>
              <a:gd name="connsiteX62" fmla="*/ 1686148 w 2478423"/>
              <a:gd name="connsiteY62" fmla="*/ 1144935 h 4187956"/>
              <a:gd name="connsiteX63" fmla="*/ 1613811 w 2478423"/>
              <a:gd name="connsiteY63" fmla="*/ 1025596 h 4187956"/>
              <a:gd name="connsiteX64" fmla="*/ 1615559 w 2478423"/>
              <a:gd name="connsiteY64" fmla="*/ 1006131 h 4187956"/>
              <a:gd name="connsiteX65" fmla="*/ 1420406 w 2478423"/>
              <a:gd name="connsiteY65" fmla="*/ 1046628 h 4187956"/>
              <a:gd name="connsiteX66" fmla="*/ 1358151 w 2478423"/>
              <a:gd name="connsiteY66" fmla="*/ 1111323 h 4187956"/>
              <a:gd name="connsiteX67" fmla="*/ 1306651 w 2478423"/>
              <a:gd name="connsiteY67" fmla="*/ 1262276 h 4187956"/>
              <a:gd name="connsiteX68" fmla="*/ 1434513 w 2478423"/>
              <a:gd name="connsiteY68" fmla="*/ 1206599 h 4187956"/>
              <a:gd name="connsiteX69" fmla="*/ 1521308 w 2478423"/>
              <a:gd name="connsiteY69" fmla="*/ 1125046 h 4187956"/>
              <a:gd name="connsiteX70" fmla="*/ 1599419 w 2478423"/>
              <a:gd name="connsiteY70" fmla="*/ 1200858 h 4187956"/>
              <a:gd name="connsiteX71" fmla="*/ 1534632 w 2478423"/>
              <a:gd name="connsiteY71" fmla="*/ 1286998 h 4187956"/>
              <a:gd name="connsiteX72" fmla="*/ 1433920 w 2478423"/>
              <a:gd name="connsiteY72" fmla="*/ 1217360 h 4187956"/>
              <a:gd name="connsiteX73" fmla="*/ 1313195 w 2478423"/>
              <a:gd name="connsiteY73" fmla="*/ 1278152 h 4187956"/>
              <a:gd name="connsiteX74" fmla="*/ 1303451 w 2478423"/>
              <a:gd name="connsiteY74" fmla="*/ 1295828 h 4187956"/>
              <a:gd name="connsiteX75" fmla="*/ 1297203 w 2478423"/>
              <a:gd name="connsiteY75" fmla="*/ 1470189 h 4187956"/>
              <a:gd name="connsiteX76" fmla="*/ 1302369 w 2478423"/>
              <a:gd name="connsiteY76" fmla="*/ 1694423 h 4187956"/>
              <a:gd name="connsiteX77" fmla="*/ 2478422 w 2478423"/>
              <a:gd name="connsiteY77" fmla="*/ 4187957 h 4187956"/>
              <a:gd name="connsiteX78" fmla="*/ 1251696 w 2478423"/>
              <a:gd name="connsiteY78" fmla="*/ 1830804 h 4187956"/>
              <a:gd name="connsiteX79" fmla="*/ 1240754 w 2478423"/>
              <a:gd name="connsiteY79" fmla="*/ 1674159 h 4187956"/>
              <a:gd name="connsiteX80" fmla="*/ 1229861 w 2478423"/>
              <a:gd name="connsiteY80" fmla="*/ 1419256 h 4187956"/>
              <a:gd name="connsiteX81" fmla="*/ 1202808 w 2478423"/>
              <a:gd name="connsiteY81" fmla="*/ 1310511 h 4187956"/>
              <a:gd name="connsiteX82" fmla="*/ 1062967 w 2478423"/>
              <a:gd name="connsiteY82" fmla="*/ 1008694 h 4187956"/>
              <a:gd name="connsiteX83" fmla="*/ 780194 w 2478423"/>
              <a:gd name="connsiteY83" fmla="*/ 730020 h 4187956"/>
              <a:gd name="connsiteX84" fmla="*/ 574550 w 2478423"/>
              <a:gd name="connsiteY84" fmla="*/ 691692 h 4187956"/>
              <a:gd name="connsiteX85" fmla="*/ 481063 w 2478423"/>
              <a:gd name="connsiteY85" fmla="*/ 760059 h 4187956"/>
              <a:gd name="connsiteX86" fmla="*/ 463332 w 2478423"/>
              <a:gd name="connsiteY86" fmla="*/ 800227 h 4187956"/>
              <a:gd name="connsiteX87" fmla="*/ 513709 w 2478423"/>
              <a:gd name="connsiteY87" fmla="*/ 840782 h 4187956"/>
              <a:gd name="connsiteX88" fmla="*/ 516904 w 2478423"/>
              <a:gd name="connsiteY88" fmla="*/ 892898 h 4187956"/>
              <a:gd name="connsiteX89" fmla="*/ 442165 w 2478423"/>
              <a:gd name="connsiteY89" fmla="*/ 939364 h 4187956"/>
              <a:gd name="connsiteX90" fmla="*/ 379822 w 2478423"/>
              <a:gd name="connsiteY90" fmla="*/ 871169 h 4187956"/>
              <a:gd name="connsiteX91" fmla="*/ 450518 w 2478423"/>
              <a:gd name="connsiteY91" fmla="*/ 800195 h 4187956"/>
              <a:gd name="connsiteX92" fmla="*/ 496285 w 2478423"/>
              <a:gd name="connsiteY92" fmla="*/ 704237 h 4187956"/>
              <a:gd name="connsiteX93" fmla="*/ 492959 w 2478423"/>
              <a:gd name="connsiteY93" fmla="*/ 703379 h 4187956"/>
              <a:gd name="connsiteX94" fmla="*/ 305778 w 2478423"/>
              <a:gd name="connsiteY94" fmla="*/ 782766 h 4187956"/>
              <a:gd name="connsiteX95" fmla="*/ 244757 w 2478423"/>
              <a:gd name="connsiteY95" fmla="*/ 947360 h 4187956"/>
              <a:gd name="connsiteX96" fmla="*/ 339690 w 2478423"/>
              <a:gd name="connsiteY96" fmla="*/ 950574 h 4187956"/>
              <a:gd name="connsiteX97" fmla="*/ 425417 w 2478423"/>
              <a:gd name="connsiteY97" fmla="*/ 1206235 h 4187956"/>
              <a:gd name="connsiteX98" fmla="*/ 194351 w 2478423"/>
              <a:gd name="connsiteY98" fmla="*/ 1225189 h 4187956"/>
              <a:gd name="connsiteX99" fmla="*/ 180406 w 2478423"/>
              <a:gd name="connsiteY99" fmla="*/ 1001146 h 4187956"/>
              <a:gd name="connsiteX100" fmla="*/ 194746 w 2478423"/>
              <a:gd name="connsiteY100" fmla="*/ 985748 h 4187956"/>
              <a:gd name="connsiteX101" fmla="*/ 221883 w 2478423"/>
              <a:gd name="connsiteY101" fmla="*/ 921814 h 4187956"/>
              <a:gd name="connsiteX102" fmla="*/ 252771 w 2478423"/>
              <a:gd name="connsiteY102" fmla="*/ 802100 h 4187956"/>
              <a:gd name="connsiteX103" fmla="*/ 170059 w 2478423"/>
              <a:gd name="connsiteY103" fmla="*/ 809679 h 4187956"/>
              <a:gd name="connsiteX104" fmla="*/ 69921 w 2478423"/>
              <a:gd name="connsiteY104" fmla="*/ 876330 h 4187956"/>
              <a:gd name="connsiteX105" fmla="*/ 284 w 2478423"/>
              <a:gd name="connsiteY105" fmla="*/ 781425 h 4187956"/>
              <a:gd name="connsiteX106" fmla="*/ 25912 w 2478423"/>
              <a:gd name="connsiteY106" fmla="*/ 729550 h 4187956"/>
              <a:gd name="connsiteX0" fmla="*/ 25912 w 2478421"/>
              <a:gd name="connsiteY0" fmla="*/ 729550 h 4308522"/>
              <a:gd name="connsiteX1" fmla="*/ 79347 w 2478421"/>
              <a:gd name="connsiteY1" fmla="*/ 705516 h 4308522"/>
              <a:gd name="connsiteX2" fmla="*/ 172707 w 2478421"/>
              <a:gd name="connsiteY2" fmla="*/ 798358 h 4308522"/>
              <a:gd name="connsiteX3" fmla="*/ 274018 w 2478421"/>
              <a:gd name="connsiteY3" fmla="*/ 771570 h 4308522"/>
              <a:gd name="connsiteX4" fmla="*/ 501433 w 2478421"/>
              <a:gd name="connsiteY4" fmla="*/ 684285 h 4308522"/>
              <a:gd name="connsiteX5" fmla="*/ 517086 w 2478421"/>
              <a:gd name="connsiteY5" fmla="*/ 681776 h 4308522"/>
              <a:gd name="connsiteX6" fmla="*/ 468095 w 2478421"/>
              <a:gd name="connsiteY6" fmla="*/ 652765 h 4308522"/>
              <a:gd name="connsiteX7" fmla="*/ 424667 w 2478421"/>
              <a:gd name="connsiteY7" fmla="*/ 608548 h 4308522"/>
              <a:gd name="connsiteX8" fmla="*/ 459354 w 2478421"/>
              <a:gd name="connsiteY8" fmla="*/ 554475 h 4308522"/>
              <a:gd name="connsiteX9" fmla="*/ 518426 w 2478421"/>
              <a:gd name="connsiteY9" fmla="*/ 571899 h 4308522"/>
              <a:gd name="connsiteX10" fmla="*/ 514155 w 2478421"/>
              <a:gd name="connsiteY10" fmla="*/ 637094 h 4308522"/>
              <a:gd name="connsiteX11" fmla="*/ 501308 w 2478421"/>
              <a:gd name="connsiteY11" fmla="*/ 649876 h 4308522"/>
              <a:gd name="connsiteX12" fmla="*/ 575292 w 2478421"/>
              <a:gd name="connsiteY12" fmla="*/ 678242 h 4308522"/>
              <a:gd name="connsiteX13" fmla="*/ 982648 w 2478421"/>
              <a:gd name="connsiteY13" fmla="*/ 826182 h 4308522"/>
              <a:gd name="connsiteX14" fmla="*/ 1237676 w 2478421"/>
              <a:gd name="connsiteY14" fmla="*/ 1240933 h 4308522"/>
              <a:gd name="connsiteX15" fmla="*/ 1243956 w 2478421"/>
              <a:gd name="connsiteY15" fmla="*/ 1249374 h 4308522"/>
              <a:gd name="connsiteX16" fmla="*/ 1254391 w 2478421"/>
              <a:gd name="connsiteY16" fmla="*/ 1182496 h 4308522"/>
              <a:gd name="connsiteX17" fmla="*/ 1295307 w 2478421"/>
              <a:gd name="connsiteY17" fmla="*/ 905492 h 4308522"/>
              <a:gd name="connsiteX18" fmla="*/ 1284474 w 2478421"/>
              <a:gd name="connsiteY18" fmla="*/ 515008 h 4308522"/>
              <a:gd name="connsiteX19" fmla="*/ 1281668 w 2478421"/>
              <a:gd name="connsiteY19" fmla="*/ 504735 h 4308522"/>
              <a:gd name="connsiteX20" fmla="*/ 1263747 w 2478421"/>
              <a:gd name="connsiteY20" fmla="*/ 536124 h 4308522"/>
              <a:gd name="connsiteX21" fmla="*/ 1175303 w 2478421"/>
              <a:gd name="connsiteY21" fmla="*/ 598699 h 4308522"/>
              <a:gd name="connsiteX22" fmla="*/ 925523 w 2478421"/>
              <a:gd name="connsiteY22" fmla="*/ 626739 h 4308522"/>
              <a:gd name="connsiteX23" fmla="*/ 955285 w 2478421"/>
              <a:gd name="connsiteY23" fmla="*/ 588583 h 4308522"/>
              <a:gd name="connsiteX24" fmla="*/ 1162020 w 2478421"/>
              <a:gd name="connsiteY24" fmla="*/ 448217 h 4308522"/>
              <a:gd name="connsiteX25" fmla="*/ 1220374 w 2478421"/>
              <a:gd name="connsiteY25" fmla="*/ 441994 h 4308522"/>
              <a:gd name="connsiteX26" fmla="*/ 1246680 w 2478421"/>
              <a:gd name="connsiteY26" fmla="*/ 454237 h 4308522"/>
              <a:gd name="connsiteX27" fmla="*/ 1240865 w 2478421"/>
              <a:gd name="connsiteY27" fmla="*/ 486295 h 4308522"/>
              <a:gd name="connsiteX28" fmla="*/ 1116962 w 2478421"/>
              <a:gd name="connsiteY28" fmla="*/ 543540 h 4308522"/>
              <a:gd name="connsiteX29" fmla="*/ 1279159 w 2478421"/>
              <a:gd name="connsiteY29" fmla="*/ 489082 h 4308522"/>
              <a:gd name="connsiteX30" fmla="*/ 882847 w 2478421"/>
              <a:gd name="connsiteY30" fmla="*/ 6502 h 4308522"/>
              <a:gd name="connsiteX31" fmla="*/ 887253 w 2478421"/>
              <a:gd name="connsiteY31" fmla="*/ 0 h 4308522"/>
              <a:gd name="connsiteX32" fmla="*/ 1033292 w 2478421"/>
              <a:gd name="connsiteY32" fmla="*/ 91701 h 4308522"/>
              <a:gd name="connsiteX33" fmla="*/ 1307645 w 2478421"/>
              <a:gd name="connsiteY33" fmla="*/ 535173 h 4308522"/>
              <a:gd name="connsiteX34" fmla="*/ 1322801 w 2478421"/>
              <a:gd name="connsiteY34" fmla="*/ 896216 h 4308522"/>
              <a:gd name="connsiteX35" fmla="*/ 1304411 w 2478421"/>
              <a:gd name="connsiteY35" fmla="*/ 1168392 h 4308522"/>
              <a:gd name="connsiteX36" fmla="*/ 1317662 w 2478421"/>
              <a:gd name="connsiteY36" fmla="*/ 1136070 h 4308522"/>
              <a:gd name="connsiteX37" fmla="*/ 1390426 w 2478421"/>
              <a:gd name="connsiteY37" fmla="*/ 1003153 h 4308522"/>
              <a:gd name="connsiteX38" fmla="*/ 1424988 w 2478421"/>
              <a:gd name="connsiteY38" fmla="*/ 914671 h 4308522"/>
              <a:gd name="connsiteX39" fmla="*/ 1429658 w 2478421"/>
              <a:gd name="connsiteY39" fmla="*/ 915603 h 4308522"/>
              <a:gd name="connsiteX40" fmla="*/ 1422497 w 2478421"/>
              <a:gd name="connsiteY40" fmla="*/ 947586 h 4308522"/>
              <a:gd name="connsiteX41" fmla="*/ 1562665 w 2478421"/>
              <a:gd name="connsiteY41" fmla="*/ 730022 h 4308522"/>
              <a:gd name="connsiteX42" fmla="*/ 1514959 w 2478421"/>
              <a:gd name="connsiteY42" fmla="*/ 641048 h 4308522"/>
              <a:gd name="connsiteX43" fmla="*/ 1591606 w 2478421"/>
              <a:gd name="connsiteY43" fmla="*/ 596710 h 4308522"/>
              <a:gd name="connsiteX44" fmla="*/ 1645952 w 2478421"/>
              <a:gd name="connsiteY44" fmla="*/ 663116 h 4308522"/>
              <a:gd name="connsiteX45" fmla="*/ 1572715 w 2478421"/>
              <a:gd name="connsiteY45" fmla="*/ 731251 h 4308522"/>
              <a:gd name="connsiteX46" fmla="*/ 1534350 w 2478421"/>
              <a:gd name="connsiteY46" fmla="*/ 839759 h 4308522"/>
              <a:gd name="connsiteX47" fmla="*/ 1612151 w 2478421"/>
              <a:gd name="connsiteY47" fmla="*/ 786716 h 4308522"/>
              <a:gd name="connsiteX48" fmla="*/ 1723387 w 2478421"/>
              <a:gd name="connsiteY48" fmla="*/ 726748 h 4308522"/>
              <a:gd name="connsiteX49" fmla="*/ 1737315 w 2478421"/>
              <a:gd name="connsiteY49" fmla="*/ 706606 h 4308522"/>
              <a:gd name="connsiteX50" fmla="*/ 1805872 w 2478421"/>
              <a:gd name="connsiteY50" fmla="*/ 613254 h 4308522"/>
              <a:gd name="connsiteX51" fmla="*/ 1916997 w 2478421"/>
              <a:gd name="connsiteY51" fmla="*/ 653113 h 4308522"/>
              <a:gd name="connsiteX52" fmla="*/ 1910688 w 2478421"/>
              <a:gd name="connsiteY52" fmla="*/ 767437 h 4308522"/>
              <a:gd name="connsiteX53" fmla="*/ 1748315 w 2478421"/>
              <a:gd name="connsiteY53" fmla="*/ 751733 h 4308522"/>
              <a:gd name="connsiteX54" fmla="*/ 1741549 w 2478421"/>
              <a:gd name="connsiteY54" fmla="*/ 739892 h 4308522"/>
              <a:gd name="connsiteX55" fmla="*/ 1396080 w 2478421"/>
              <a:gd name="connsiteY55" fmla="*/ 1035168 h 4308522"/>
              <a:gd name="connsiteX56" fmla="*/ 1453757 w 2478421"/>
              <a:gd name="connsiteY56" fmla="*/ 1016765 h 4308522"/>
              <a:gd name="connsiteX57" fmla="*/ 1595046 w 2478421"/>
              <a:gd name="connsiteY57" fmla="*/ 998928 h 4308522"/>
              <a:gd name="connsiteX58" fmla="*/ 1625113 w 2478421"/>
              <a:gd name="connsiteY58" fmla="*/ 979676 h 4308522"/>
              <a:gd name="connsiteX59" fmla="*/ 1745162 w 2478421"/>
              <a:gd name="connsiteY59" fmla="*/ 906704 h 4308522"/>
              <a:gd name="connsiteX60" fmla="*/ 1856039 w 2478421"/>
              <a:gd name="connsiteY60" fmla="*/ 987695 h 4308522"/>
              <a:gd name="connsiteX61" fmla="*/ 1822842 w 2478421"/>
              <a:gd name="connsiteY61" fmla="*/ 1124820 h 4308522"/>
              <a:gd name="connsiteX62" fmla="*/ 1686148 w 2478421"/>
              <a:gd name="connsiteY62" fmla="*/ 1144935 h 4308522"/>
              <a:gd name="connsiteX63" fmla="*/ 1613811 w 2478421"/>
              <a:gd name="connsiteY63" fmla="*/ 1025596 h 4308522"/>
              <a:gd name="connsiteX64" fmla="*/ 1615559 w 2478421"/>
              <a:gd name="connsiteY64" fmla="*/ 1006131 h 4308522"/>
              <a:gd name="connsiteX65" fmla="*/ 1420406 w 2478421"/>
              <a:gd name="connsiteY65" fmla="*/ 1046628 h 4308522"/>
              <a:gd name="connsiteX66" fmla="*/ 1358151 w 2478421"/>
              <a:gd name="connsiteY66" fmla="*/ 1111323 h 4308522"/>
              <a:gd name="connsiteX67" fmla="*/ 1306651 w 2478421"/>
              <a:gd name="connsiteY67" fmla="*/ 1262276 h 4308522"/>
              <a:gd name="connsiteX68" fmla="*/ 1434513 w 2478421"/>
              <a:gd name="connsiteY68" fmla="*/ 1206599 h 4308522"/>
              <a:gd name="connsiteX69" fmla="*/ 1521308 w 2478421"/>
              <a:gd name="connsiteY69" fmla="*/ 1125046 h 4308522"/>
              <a:gd name="connsiteX70" fmla="*/ 1599419 w 2478421"/>
              <a:gd name="connsiteY70" fmla="*/ 1200858 h 4308522"/>
              <a:gd name="connsiteX71" fmla="*/ 1534632 w 2478421"/>
              <a:gd name="connsiteY71" fmla="*/ 1286998 h 4308522"/>
              <a:gd name="connsiteX72" fmla="*/ 1433920 w 2478421"/>
              <a:gd name="connsiteY72" fmla="*/ 1217360 h 4308522"/>
              <a:gd name="connsiteX73" fmla="*/ 1313195 w 2478421"/>
              <a:gd name="connsiteY73" fmla="*/ 1278152 h 4308522"/>
              <a:gd name="connsiteX74" fmla="*/ 1303451 w 2478421"/>
              <a:gd name="connsiteY74" fmla="*/ 1295828 h 4308522"/>
              <a:gd name="connsiteX75" fmla="*/ 1297203 w 2478421"/>
              <a:gd name="connsiteY75" fmla="*/ 1470189 h 4308522"/>
              <a:gd name="connsiteX76" fmla="*/ 1302369 w 2478421"/>
              <a:gd name="connsiteY76" fmla="*/ 1694423 h 4308522"/>
              <a:gd name="connsiteX77" fmla="*/ 2478422 w 2478421"/>
              <a:gd name="connsiteY77" fmla="*/ 4187957 h 4308522"/>
              <a:gd name="connsiteX78" fmla="*/ 2298687 w 2478421"/>
              <a:gd name="connsiteY78" fmla="*/ 4308522 h 4308522"/>
              <a:gd name="connsiteX79" fmla="*/ 1240754 w 2478421"/>
              <a:gd name="connsiteY79" fmla="*/ 1674159 h 4308522"/>
              <a:gd name="connsiteX80" fmla="*/ 1229861 w 2478421"/>
              <a:gd name="connsiteY80" fmla="*/ 1419256 h 4308522"/>
              <a:gd name="connsiteX81" fmla="*/ 1202808 w 2478421"/>
              <a:gd name="connsiteY81" fmla="*/ 1310511 h 4308522"/>
              <a:gd name="connsiteX82" fmla="*/ 1062967 w 2478421"/>
              <a:gd name="connsiteY82" fmla="*/ 1008694 h 4308522"/>
              <a:gd name="connsiteX83" fmla="*/ 780194 w 2478421"/>
              <a:gd name="connsiteY83" fmla="*/ 730020 h 4308522"/>
              <a:gd name="connsiteX84" fmla="*/ 574550 w 2478421"/>
              <a:gd name="connsiteY84" fmla="*/ 691692 h 4308522"/>
              <a:gd name="connsiteX85" fmla="*/ 481063 w 2478421"/>
              <a:gd name="connsiteY85" fmla="*/ 760059 h 4308522"/>
              <a:gd name="connsiteX86" fmla="*/ 463332 w 2478421"/>
              <a:gd name="connsiteY86" fmla="*/ 800227 h 4308522"/>
              <a:gd name="connsiteX87" fmla="*/ 513709 w 2478421"/>
              <a:gd name="connsiteY87" fmla="*/ 840782 h 4308522"/>
              <a:gd name="connsiteX88" fmla="*/ 516904 w 2478421"/>
              <a:gd name="connsiteY88" fmla="*/ 892898 h 4308522"/>
              <a:gd name="connsiteX89" fmla="*/ 442165 w 2478421"/>
              <a:gd name="connsiteY89" fmla="*/ 939364 h 4308522"/>
              <a:gd name="connsiteX90" fmla="*/ 379822 w 2478421"/>
              <a:gd name="connsiteY90" fmla="*/ 871169 h 4308522"/>
              <a:gd name="connsiteX91" fmla="*/ 450518 w 2478421"/>
              <a:gd name="connsiteY91" fmla="*/ 800195 h 4308522"/>
              <a:gd name="connsiteX92" fmla="*/ 496285 w 2478421"/>
              <a:gd name="connsiteY92" fmla="*/ 704237 h 4308522"/>
              <a:gd name="connsiteX93" fmla="*/ 492959 w 2478421"/>
              <a:gd name="connsiteY93" fmla="*/ 703379 h 4308522"/>
              <a:gd name="connsiteX94" fmla="*/ 305778 w 2478421"/>
              <a:gd name="connsiteY94" fmla="*/ 782766 h 4308522"/>
              <a:gd name="connsiteX95" fmla="*/ 244757 w 2478421"/>
              <a:gd name="connsiteY95" fmla="*/ 947360 h 4308522"/>
              <a:gd name="connsiteX96" fmla="*/ 339690 w 2478421"/>
              <a:gd name="connsiteY96" fmla="*/ 950574 h 4308522"/>
              <a:gd name="connsiteX97" fmla="*/ 425417 w 2478421"/>
              <a:gd name="connsiteY97" fmla="*/ 1206235 h 4308522"/>
              <a:gd name="connsiteX98" fmla="*/ 194351 w 2478421"/>
              <a:gd name="connsiteY98" fmla="*/ 1225189 h 4308522"/>
              <a:gd name="connsiteX99" fmla="*/ 180406 w 2478421"/>
              <a:gd name="connsiteY99" fmla="*/ 1001146 h 4308522"/>
              <a:gd name="connsiteX100" fmla="*/ 194746 w 2478421"/>
              <a:gd name="connsiteY100" fmla="*/ 985748 h 4308522"/>
              <a:gd name="connsiteX101" fmla="*/ 221883 w 2478421"/>
              <a:gd name="connsiteY101" fmla="*/ 921814 h 4308522"/>
              <a:gd name="connsiteX102" fmla="*/ 252771 w 2478421"/>
              <a:gd name="connsiteY102" fmla="*/ 802100 h 4308522"/>
              <a:gd name="connsiteX103" fmla="*/ 170059 w 2478421"/>
              <a:gd name="connsiteY103" fmla="*/ 809679 h 4308522"/>
              <a:gd name="connsiteX104" fmla="*/ 69921 w 2478421"/>
              <a:gd name="connsiteY104" fmla="*/ 876330 h 4308522"/>
              <a:gd name="connsiteX105" fmla="*/ 284 w 2478421"/>
              <a:gd name="connsiteY105" fmla="*/ 781425 h 4308522"/>
              <a:gd name="connsiteX106" fmla="*/ 25912 w 2478421"/>
              <a:gd name="connsiteY106" fmla="*/ 729550 h 4308522"/>
              <a:gd name="connsiteX0" fmla="*/ 25912 w 2490112"/>
              <a:gd name="connsiteY0" fmla="*/ 729550 h 4308522"/>
              <a:gd name="connsiteX1" fmla="*/ 79347 w 2490112"/>
              <a:gd name="connsiteY1" fmla="*/ 705516 h 4308522"/>
              <a:gd name="connsiteX2" fmla="*/ 172707 w 2490112"/>
              <a:gd name="connsiteY2" fmla="*/ 798358 h 4308522"/>
              <a:gd name="connsiteX3" fmla="*/ 274018 w 2490112"/>
              <a:gd name="connsiteY3" fmla="*/ 771570 h 4308522"/>
              <a:gd name="connsiteX4" fmla="*/ 501433 w 2490112"/>
              <a:gd name="connsiteY4" fmla="*/ 684285 h 4308522"/>
              <a:gd name="connsiteX5" fmla="*/ 517086 w 2490112"/>
              <a:gd name="connsiteY5" fmla="*/ 681776 h 4308522"/>
              <a:gd name="connsiteX6" fmla="*/ 468095 w 2490112"/>
              <a:gd name="connsiteY6" fmla="*/ 652765 h 4308522"/>
              <a:gd name="connsiteX7" fmla="*/ 424667 w 2490112"/>
              <a:gd name="connsiteY7" fmla="*/ 608548 h 4308522"/>
              <a:gd name="connsiteX8" fmla="*/ 459354 w 2490112"/>
              <a:gd name="connsiteY8" fmla="*/ 554475 h 4308522"/>
              <a:gd name="connsiteX9" fmla="*/ 518426 w 2490112"/>
              <a:gd name="connsiteY9" fmla="*/ 571899 h 4308522"/>
              <a:gd name="connsiteX10" fmla="*/ 514155 w 2490112"/>
              <a:gd name="connsiteY10" fmla="*/ 637094 h 4308522"/>
              <a:gd name="connsiteX11" fmla="*/ 501308 w 2490112"/>
              <a:gd name="connsiteY11" fmla="*/ 649876 h 4308522"/>
              <a:gd name="connsiteX12" fmla="*/ 575292 w 2490112"/>
              <a:gd name="connsiteY12" fmla="*/ 678242 h 4308522"/>
              <a:gd name="connsiteX13" fmla="*/ 982648 w 2490112"/>
              <a:gd name="connsiteY13" fmla="*/ 826182 h 4308522"/>
              <a:gd name="connsiteX14" fmla="*/ 1237676 w 2490112"/>
              <a:gd name="connsiteY14" fmla="*/ 1240933 h 4308522"/>
              <a:gd name="connsiteX15" fmla="*/ 1243956 w 2490112"/>
              <a:gd name="connsiteY15" fmla="*/ 1249374 h 4308522"/>
              <a:gd name="connsiteX16" fmla="*/ 1254391 w 2490112"/>
              <a:gd name="connsiteY16" fmla="*/ 1182496 h 4308522"/>
              <a:gd name="connsiteX17" fmla="*/ 1295307 w 2490112"/>
              <a:gd name="connsiteY17" fmla="*/ 905492 h 4308522"/>
              <a:gd name="connsiteX18" fmla="*/ 1284474 w 2490112"/>
              <a:gd name="connsiteY18" fmla="*/ 515008 h 4308522"/>
              <a:gd name="connsiteX19" fmla="*/ 1281668 w 2490112"/>
              <a:gd name="connsiteY19" fmla="*/ 504735 h 4308522"/>
              <a:gd name="connsiteX20" fmla="*/ 1263747 w 2490112"/>
              <a:gd name="connsiteY20" fmla="*/ 536124 h 4308522"/>
              <a:gd name="connsiteX21" fmla="*/ 1175303 w 2490112"/>
              <a:gd name="connsiteY21" fmla="*/ 598699 h 4308522"/>
              <a:gd name="connsiteX22" fmla="*/ 925523 w 2490112"/>
              <a:gd name="connsiteY22" fmla="*/ 626739 h 4308522"/>
              <a:gd name="connsiteX23" fmla="*/ 955285 w 2490112"/>
              <a:gd name="connsiteY23" fmla="*/ 588583 h 4308522"/>
              <a:gd name="connsiteX24" fmla="*/ 1162020 w 2490112"/>
              <a:gd name="connsiteY24" fmla="*/ 448217 h 4308522"/>
              <a:gd name="connsiteX25" fmla="*/ 1220374 w 2490112"/>
              <a:gd name="connsiteY25" fmla="*/ 441994 h 4308522"/>
              <a:gd name="connsiteX26" fmla="*/ 1246680 w 2490112"/>
              <a:gd name="connsiteY26" fmla="*/ 454237 h 4308522"/>
              <a:gd name="connsiteX27" fmla="*/ 1240865 w 2490112"/>
              <a:gd name="connsiteY27" fmla="*/ 486295 h 4308522"/>
              <a:gd name="connsiteX28" fmla="*/ 1116962 w 2490112"/>
              <a:gd name="connsiteY28" fmla="*/ 543540 h 4308522"/>
              <a:gd name="connsiteX29" fmla="*/ 1279159 w 2490112"/>
              <a:gd name="connsiteY29" fmla="*/ 489082 h 4308522"/>
              <a:gd name="connsiteX30" fmla="*/ 882847 w 2490112"/>
              <a:gd name="connsiteY30" fmla="*/ 6502 h 4308522"/>
              <a:gd name="connsiteX31" fmla="*/ 887253 w 2490112"/>
              <a:gd name="connsiteY31" fmla="*/ 0 h 4308522"/>
              <a:gd name="connsiteX32" fmla="*/ 1033292 w 2490112"/>
              <a:gd name="connsiteY32" fmla="*/ 91701 h 4308522"/>
              <a:gd name="connsiteX33" fmla="*/ 1307645 w 2490112"/>
              <a:gd name="connsiteY33" fmla="*/ 535173 h 4308522"/>
              <a:gd name="connsiteX34" fmla="*/ 1322801 w 2490112"/>
              <a:gd name="connsiteY34" fmla="*/ 896216 h 4308522"/>
              <a:gd name="connsiteX35" fmla="*/ 1304411 w 2490112"/>
              <a:gd name="connsiteY35" fmla="*/ 1168392 h 4308522"/>
              <a:gd name="connsiteX36" fmla="*/ 1317662 w 2490112"/>
              <a:gd name="connsiteY36" fmla="*/ 1136070 h 4308522"/>
              <a:gd name="connsiteX37" fmla="*/ 1390426 w 2490112"/>
              <a:gd name="connsiteY37" fmla="*/ 1003153 h 4308522"/>
              <a:gd name="connsiteX38" fmla="*/ 1424988 w 2490112"/>
              <a:gd name="connsiteY38" fmla="*/ 914671 h 4308522"/>
              <a:gd name="connsiteX39" fmla="*/ 1429658 w 2490112"/>
              <a:gd name="connsiteY39" fmla="*/ 915603 h 4308522"/>
              <a:gd name="connsiteX40" fmla="*/ 1422497 w 2490112"/>
              <a:gd name="connsiteY40" fmla="*/ 947586 h 4308522"/>
              <a:gd name="connsiteX41" fmla="*/ 1562665 w 2490112"/>
              <a:gd name="connsiteY41" fmla="*/ 730022 h 4308522"/>
              <a:gd name="connsiteX42" fmla="*/ 1514959 w 2490112"/>
              <a:gd name="connsiteY42" fmla="*/ 641048 h 4308522"/>
              <a:gd name="connsiteX43" fmla="*/ 1591606 w 2490112"/>
              <a:gd name="connsiteY43" fmla="*/ 596710 h 4308522"/>
              <a:gd name="connsiteX44" fmla="*/ 1645952 w 2490112"/>
              <a:gd name="connsiteY44" fmla="*/ 663116 h 4308522"/>
              <a:gd name="connsiteX45" fmla="*/ 1572715 w 2490112"/>
              <a:gd name="connsiteY45" fmla="*/ 731251 h 4308522"/>
              <a:gd name="connsiteX46" fmla="*/ 1534350 w 2490112"/>
              <a:gd name="connsiteY46" fmla="*/ 839759 h 4308522"/>
              <a:gd name="connsiteX47" fmla="*/ 1612151 w 2490112"/>
              <a:gd name="connsiteY47" fmla="*/ 786716 h 4308522"/>
              <a:gd name="connsiteX48" fmla="*/ 1723387 w 2490112"/>
              <a:gd name="connsiteY48" fmla="*/ 726748 h 4308522"/>
              <a:gd name="connsiteX49" fmla="*/ 1737315 w 2490112"/>
              <a:gd name="connsiteY49" fmla="*/ 706606 h 4308522"/>
              <a:gd name="connsiteX50" fmla="*/ 1805872 w 2490112"/>
              <a:gd name="connsiteY50" fmla="*/ 613254 h 4308522"/>
              <a:gd name="connsiteX51" fmla="*/ 1916997 w 2490112"/>
              <a:gd name="connsiteY51" fmla="*/ 653113 h 4308522"/>
              <a:gd name="connsiteX52" fmla="*/ 1910688 w 2490112"/>
              <a:gd name="connsiteY52" fmla="*/ 767437 h 4308522"/>
              <a:gd name="connsiteX53" fmla="*/ 1748315 w 2490112"/>
              <a:gd name="connsiteY53" fmla="*/ 751733 h 4308522"/>
              <a:gd name="connsiteX54" fmla="*/ 1741549 w 2490112"/>
              <a:gd name="connsiteY54" fmla="*/ 739892 h 4308522"/>
              <a:gd name="connsiteX55" fmla="*/ 1396080 w 2490112"/>
              <a:gd name="connsiteY55" fmla="*/ 1035168 h 4308522"/>
              <a:gd name="connsiteX56" fmla="*/ 1453757 w 2490112"/>
              <a:gd name="connsiteY56" fmla="*/ 1016765 h 4308522"/>
              <a:gd name="connsiteX57" fmla="*/ 1595046 w 2490112"/>
              <a:gd name="connsiteY57" fmla="*/ 998928 h 4308522"/>
              <a:gd name="connsiteX58" fmla="*/ 1625113 w 2490112"/>
              <a:gd name="connsiteY58" fmla="*/ 979676 h 4308522"/>
              <a:gd name="connsiteX59" fmla="*/ 1745162 w 2490112"/>
              <a:gd name="connsiteY59" fmla="*/ 906704 h 4308522"/>
              <a:gd name="connsiteX60" fmla="*/ 1856039 w 2490112"/>
              <a:gd name="connsiteY60" fmla="*/ 987695 h 4308522"/>
              <a:gd name="connsiteX61" fmla="*/ 1822842 w 2490112"/>
              <a:gd name="connsiteY61" fmla="*/ 1124820 h 4308522"/>
              <a:gd name="connsiteX62" fmla="*/ 1686148 w 2490112"/>
              <a:gd name="connsiteY62" fmla="*/ 1144935 h 4308522"/>
              <a:gd name="connsiteX63" fmla="*/ 1613811 w 2490112"/>
              <a:gd name="connsiteY63" fmla="*/ 1025596 h 4308522"/>
              <a:gd name="connsiteX64" fmla="*/ 1615559 w 2490112"/>
              <a:gd name="connsiteY64" fmla="*/ 1006131 h 4308522"/>
              <a:gd name="connsiteX65" fmla="*/ 1420406 w 2490112"/>
              <a:gd name="connsiteY65" fmla="*/ 1046628 h 4308522"/>
              <a:gd name="connsiteX66" fmla="*/ 1358151 w 2490112"/>
              <a:gd name="connsiteY66" fmla="*/ 1111323 h 4308522"/>
              <a:gd name="connsiteX67" fmla="*/ 1306651 w 2490112"/>
              <a:gd name="connsiteY67" fmla="*/ 1262276 h 4308522"/>
              <a:gd name="connsiteX68" fmla="*/ 1434513 w 2490112"/>
              <a:gd name="connsiteY68" fmla="*/ 1206599 h 4308522"/>
              <a:gd name="connsiteX69" fmla="*/ 1521308 w 2490112"/>
              <a:gd name="connsiteY69" fmla="*/ 1125046 h 4308522"/>
              <a:gd name="connsiteX70" fmla="*/ 1599419 w 2490112"/>
              <a:gd name="connsiteY70" fmla="*/ 1200858 h 4308522"/>
              <a:gd name="connsiteX71" fmla="*/ 1534632 w 2490112"/>
              <a:gd name="connsiteY71" fmla="*/ 1286998 h 4308522"/>
              <a:gd name="connsiteX72" fmla="*/ 1433920 w 2490112"/>
              <a:gd name="connsiteY72" fmla="*/ 1217360 h 4308522"/>
              <a:gd name="connsiteX73" fmla="*/ 1313195 w 2490112"/>
              <a:gd name="connsiteY73" fmla="*/ 1278152 h 4308522"/>
              <a:gd name="connsiteX74" fmla="*/ 1303451 w 2490112"/>
              <a:gd name="connsiteY74" fmla="*/ 1295828 h 4308522"/>
              <a:gd name="connsiteX75" fmla="*/ 1297203 w 2490112"/>
              <a:gd name="connsiteY75" fmla="*/ 1470189 h 4308522"/>
              <a:gd name="connsiteX76" fmla="*/ 1302369 w 2490112"/>
              <a:gd name="connsiteY76" fmla="*/ 1694423 h 4308522"/>
              <a:gd name="connsiteX77" fmla="*/ 2490111 w 2490112"/>
              <a:gd name="connsiteY77" fmla="*/ 4200715 h 4308522"/>
              <a:gd name="connsiteX78" fmla="*/ 2298687 w 2490112"/>
              <a:gd name="connsiteY78" fmla="*/ 4308522 h 4308522"/>
              <a:gd name="connsiteX79" fmla="*/ 1240754 w 2490112"/>
              <a:gd name="connsiteY79" fmla="*/ 1674159 h 4308522"/>
              <a:gd name="connsiteX80" fmla="*/ 1229861 w 2490112"/>
              <a:gd name="connsiteY80" fmla="*/ 1419256 h 4308522"/>
              <a:gd name="connsiteX81" fmla="*/ 1202808 w 2490112"/>
              <a:gd name="connsiteY81" fmla="*/ 1310511 h 4308522"/>
              <a:gd name="connsiteX82" fmla="*/ 1062967 w 2490112"/>
              <a:gd name="connsiteY82" fmla="*/ 1008694 h 4308522"/>
              <a:gd name="connsiteX83" fmla="*/ 780194 w 2490112"/>
              <a:gd name="connsiteY83" fmla="*/ 730020 h 4308522"/>
              <a:gd name="connsiteX84" fmla="*/ 574550 w 2490112"/>
              <a:gd name="connsiteY84" fmla="*/ 691692 h 4308522"/>
              <a:gd name="connsiteX85" fmla="*/ 481063 w 2490112"/>
              <a:gd name="connsiteY85" fmla="*/ 760059 h 4308522"/>
              <a:gd name="connsiteX86" fmla="*/ 463332 w 2490112"/>
              <a:gd name="connsiteY86" fmla="*/ 800227 h 4308522"/>
              <a:gd name="connsiteX87" fmla="*/ 513709 w 2490112"/>
              <a:gd name="connsiteY87" fmla="*/ 840782 h 4308522"/>
              <a:gd name="connsiteX88" fmla="*/ 516904 w 2490112"/>
              <a:gd name="connsiteY88" fmla="*/ 892898 h 4308522"/>
              <a:gd name="connsiteX89" fmla="*/ 442165 w 2490112"/>
              <a:gd name="connsiteY89" fmla="*/ 939364 h 4308522"/>
              <a:gd name="connsiteX90" fmla="*/ 379822 w 2490112"/>
              <a:gd name="connsiteY90" fmla="*/ 871169 h 4308522"/>
              <a:gd name="connsiteX91" fmla="*/ 450518 w 2490112"/>
              <a:gd name="connsiteY91" fmla="*/ 800195 h 4308522"/>
              <a:gd name="connsiteX92" fmla="*/ 496285 w 2490112"/>
              <a:gd name="connsiteY92" fmla="*/ 704237 h 4308522"/>
              <a:gd name="connsiteX93" fmla="*/ 492959 w 2490112"/>
              <a:gd name="connsiteY93" fmla="*/ 703379 h 4308522"/>
              <a:gd name="connsiteX94" fmla="*/ 305778 w 2490112"/>
              <a:gd name="connsiteY94" fmla="*/ 782766 h 4308522"/>
              <a:gd name="connsiteX95" fmla="*/ 244757 w 2490112"/>
              <a:gd name="connsiteY95" fmla="*/ 947360 h 4308522"/>
              <a:gd name="connsiteX96" fmla="*/ 339690 w 2490112"/>
              <a:gd name="connsiteY96" fmla="*/ 950574 h 4308522"/>
              <a:gd name="connsiteX97" fmla="*/ 425417 w 2490112"/>
              <a:gd name="connsiteY97" fmla="*/ 1206235 h 4308522"/>
              <a:gd name="connsiteX98" fmla="*/ 194351 w 2490112"/>
              <a:gd name="connsiteY98" fmla="*/ 1225189 h 4308522"/>
              <a:gd name="connsiteX99" fmla="*/ 180406 w 2490112"/>
              <a:gd name="connsiteY99" fmla="*/ 1001146 h 4308522"/>
              <a:gd name="connsiteX100" fmla="*/ 194746 w 2490112"/>
              <a:gd name="connsiteY100" fmla="*/ 985748 h 4308522"/>
              <a:gd name="connsiteX101" fmla="*/ 221883 w 2490112"/>
              <a:gd name="connsiteY101" fmla="*/ 921814 h 4308522"/>
              <a:gd name="connsiteX102" fmla="*/ 252771 w 2490112"/>
              <a:gd name="connsiteY102" fmla="*/ 802100 h 4308522"/>
              <a:gd name="connsiteX103" fmla="*/ 170059 w 2490112"/>
              <a:gd name="connsiteY103" fmla="*/ 809679 h 4308522"/>
              <a:gd name="connsiteX104" fmla="*/ 69921 w 2490112"/>
              <a:gd name="connsiteY104" fmla="*/ 876330 h 4308522"/>
              <a:gd name="connsiteX105" fmla="*/ 284 w 2490112"/>
              <a:gd name="connsiteY105" fmla="*/ 781425 h 4308522"/>
              <a:gd name="connsiteX106" fmla="*/ 25912 w 2490112"/>
              <a:gd name="connsiteY106" fmla="*/ 729550 h 4308522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2490112" h="4228230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lnTo>
                  <a:pt x="1279159" y="489082"/>
                </a:ln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cubicBezTo>
                  <a:pt x="1389817" y="2286562"/>
                  <a:pt x="1563388" y="2984761"/>
                  <a:pt x="2490111" y="4200715"/>
                </a:cubicBezTo>
                <a:lnTo>
                  <a:pt x="2455636" y="4228229"/>
                </a:lnTo>
                <a:cubicBezTo>
                  <a:pt x="1764852" y="3307452"/>
                  <a:pt x="1395776" y="2689622"/>
                  <a:pt x="1240754" y="1674159"/>
                </a:cubicBez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B842999-8EAA-48E2-BC07-813D0DE35C4F}"/>
              </a:ext>
            </a:extLst>
          </p:cNvPr>
          <p:cNvSpPr/>
          <p:nvPr userDrawn="1"/>
        </p:nvSpPr>
        <p:spPr>
          <a:xfrm rot="9577772">
            <a:off x="-61244" y="144794"/>
            <a:ext cx="2153337" cy="760832"/>
          </a:xfrm>
          <a:custGeom>
            <a:avLst/>
            <a:gdLst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45541 w 1548419"/>
              <a:gd name="connsiteY10" fmla="*/ 40230 h 937540"/>
              <a:gd name="connsiteX11" fmla="*/ 634346 w 1548419"/>
              <a:gd name="connsiteY11" fmla="*/ 31128 h 937540"/>
              <a:gd name="connsiteX12" fmla="*/ 643028 w 1548419"/>
              <a:gd name="connsiteY12" fmla="*/ 69381 h 937540"/>
              <a:gd name="connsiteX13" fmla="*/ 663481 w 1548419"/>
              <a:gd name="connsiteY13" fmla="*/ 212164 h 937540"/>
              <a:gd name="connsiteX14" fmla="*/ 604472 w 1548419"/>
              <a:gd name="connsiteY14" fmla="*/ 364728 h 937540"/>
              <a:gd name="connsiteX15" fmla="*/ 607501 w 1548419"/>
              <a:gd name="connsiteY15" fmla="*/ 370967 h 937540"/>
              <a:gd name="connsiteX16" fmla="*/ 768848 w 1548419"/>
              <a:gd name="connsiteY16" fmla="*/ 344117 h 937540"/>
              <a:gd name="connsiteX17" fmla="*/ 1074487 w 1548419"/>
              <a:gd name="connsiteY17" fmla="*/ 232818 h 937540"/>
              <a:gd name="connsiteX18" fmla="*/ 1483829 w 1548419"/>
              <a:gd name="connsiteY18" fmla="*/ 100258 h 937540"/>
              <a:gd name="connsiteX19" fmla="*/ 1548419 w 1548419"/>
              <a:gd name="connsiteY19" fmla="*/ 90619 h 937540"/>
              <a:gd name="connsiteX20" fmla="*/ 1548419 w 1548419"/>
              <a:gd name="connsiteY20" fmla="*/ 104619 h 937540"/>
              <a:gd name="connsiteX21" fmla="*/ 1424254 w 1548419"/>
              <a:gd name="connsiteY21" fmla="*/ 140817 h 937540"/>
              <a:gd name="connsiteX22" fmla="*/ 1338064 w 1548419"/>
              <a:gd name="connsiteY22" fmla="*/ 235894 h 937540"/>
              <a:gd name="connsiteX23" fmla="*/ 1329163 w 1548419"/>
              <a:gd name="connsiteY23" fmla="*/ 311626 h 937540"/>
              <a:gd name="connsiteX24" fmla="*/ 1400119 w 1548419"/>
              <a:gd name="connsiteY24" fmla="*/ 333754 h 937540"/>
              <a:gd name="connsiteX25" fmla="*/ 1424008 w 1548419"/>
              <a:gd name="connsiteY25" fmla="*/ 377568 h 937540"/>
              <a:gd name="connsiteX26" fmla="*/ 1381302 w 1548419"/>
              <a:gd name="connsiteY26" fmla="*/ 466950 h 937540"/>
              <a:gd name="connsiteX27" fmla="*/ 1285766 w 1548419"/>
              <a:gd name="connsiteY27" fmla="*/ 450211 h 937540"/>
              <a:gd name="connsiteX28" fmla="*/ 1273550 w 1548419"/>
              <a:gd name="connsiteY28" fmla="*/ 353752 h 937540"/>
              <a:gd name="connsiteX29" fmla="*/ 1311942 w 1548419"/>
              <a:gd name="connsiteY29" fmla="*/ 318096 h 937540"/>
              <a:gd name="connsiteX30" fmla="*/ 1322248 w 1548419"/>
              <a:gd name="connsiteY30" fmla="*/ 302476 h 937540"/>
              <a:gd name="connsiteX31" fmla="*/ 1338564 w 1548419"/>
              <a:gd name="connsiteY31" fmla="*/ 177911 h 937540"/>
              <a:gd name="connsiteX32" fmla="*/ 1239211 w 1548419"/>
              <a:gd name="connsiteY32" fmla="*/ 242581 h 937540"/>
              <a:gd name="connsiteX33" fmla="*/ 1226513 w 1548419"/>
              <a:gd name="connsiteY33" fmla="*/ 252673 h 937540"/>
              <a:gd name="connsiteX34" fmla="*/ 1160241 w 1548419"/>
              <a:gd name="connsiteY34" fmla="*/ 365713 h 937540"/>
              <a:gd name="connsiteX35" fmla="*/ 1176371 w 1548419"/>
              <a:gd name="connsiteY35" fmla="*/ 537937 h 937540"/>
              <a:gd name="connsiteX36" fmla="*/ 1250305 w 1548419"/>
              <a:gd name="connsiteY36" fmla="*/ 530549 h 937540"/>
              <a:gd name="connsiteX37" fmla="*/ 1343216 w 1548419"/>
              <a:gd name="connsiteY37" fmla="*/ 717128 h 937540"/>
              <a:gd name="connsiteX38" fmla="*/ 1223836 w 1548419"/>
              <a:gd name="connsiteY38" fmla="*/ 777995 h 937540"/>
              <a:gd name="connsiteX39" fmla="*/ 1117363 w 1548419"/>
              <a:gd name="connsiteY39" fmla="*/ 690500 h 937540"/>
              <a:gd name="connsiteX40" fmla="*/ 1157138 w 1548419"/>
              <a:gd name="connsiteY40" fmla="*/ 556438 h 937540"/>
              <a:gd name="connsiteX41" fmla="*/ 1166057 w 1548419"/>
              <a:gd name="connsiteY41" fmla="*/ 529273 h 937540"/>
              <a:gd name="connsiteX42" fmla="*/ 1142047 w 1548419"/>
              <a:gd name="connsiteY42" fmla="*/ 365384 h 937540"/>
              <a:gd name="connsiteX43" fmla="*/ 1145322 w 1548419"/>
              <a:gd name="connsiteY43" fmla="*/ 330488 h 937540"/>
              <a:gd name="connsiteX44" fmla="*/ 956098 w 1548419"/>
              <a:gd name="connsiteY44" fmla="*/ 740288 h 937540"/>
              <a:gd name="connsiteX45" fmla="*/ 1046696 w 1548419"/>
              <a:gd name="connsiteY45" fmla="*/ 834327 h 937540"/>
              <a:gd name="connsiteX46" fmla="*/ 957368 w 1548419"/>
              <a:gd name="connsiteY46" fmla="*/ 937324 h 937540"/>
              <a:gd name="connsiteX47" fmla="*/ 851193 w 1548419"/>
              <a:gd name="connsiteY47" fmla="*/ 844450 h 937540"/>
              <a:gd name="connsiteX48" fmla="*/ 923447 w 1548419"/>
              <a:gd name="connsiteY48" fmla="*/ 745231 h 937540"/>
              <a:gd name="connsiteX49" fmla="*/ 935585 w 1548419"/>
              <a:gd name="connsiteY49" fmla="*/ 733085 h 937540"/>
              <a:gd name="connsiteX50" fmla="*/ 995540 w 1548419"/>
              <a:gd name="connsiteY50" fmla="*/ 514468 h 937540"/>
              <a:gd name="connsiteX51" fmla="*/ 900073 w 1548419"/>
              <a:gd name="connsiteY51" fmla="*/ 582052 h 937540"/>
              <a:gd name="connsiteX52" fmla="*/ 851203 w 1548419"/>
              <a:gd name="connsiteY52" fmla="*/ 673117 h 937540"/>
              <a:gd name="connsiteX53" fmla="*/ 774900 w 1548419"/>
              <a:gd name="connsiteY53" fmla="*/ 637879 h 937540"/>
              <a:gd name="connsiteX54" fmla="*/ 794445 w 1548419"/>
              <a:gd name="connsiteY54" fmla="*/ 552615 h 937540"/>
              <a:gd name="connsiteX55" fmla="*/ 895848 w 1548419"/>
              <a:gd name="connsiteY55" fmla="*/ 573050 h 937540"/>
              <a:gd name="connsiteX56" fmla="*/ 1063972 w 1548419"/>
              <a:gd name="connsiteY56" fmla="*/ 386708 h 937540"/>
              <a:gd name="connsiteX57" fmla="*/ 994752 w 1548419"/>
              <a:gd name="connsiteY57" fmla="*/ 406498 h 937540"/>
              <a:gd name="connsiteX58" fmla="*/ 994752 w 1548419"/>
              <a:gd name="connsiteY58" fmla="*/ 406498 h 937540"/>
              <a:gd name="connsiteX59" fmla="*/ 1033508 w 1548419"/>
              <a:gd name="connsiteY59" fmla="*/ 391773 h 937540"/>
              <a:gd name="connsiteX60" fmla="*/ 1069459 w 1548419"/>
              <a:gd name="connsiteY60" fmla="*/ 372846 h 937540"/>
              <a:gd name="connsiteX61" fmla="*/ 1133059 w 1548419"/>
              <a:gd name="connsiteY61" fmla="*/ 308226 h 937540"/>
              <a:gd name="connsiteX62" fmla="*/ 1245472 w 1548419"/>
              <a:gd name="connsiteY62" fmla="*/ 202455 h 937540"/>
              <a:gd name="connsiteX63" fmla="*/ 1145697 w 1548419"/>
              <a:gd name="connsiteY63" fmla="*/ 238096 h 937540"/>
              <a:gd name="connsiteX64" fmla="*/ 868188 w 1548419"/>
              <a:gd name="connsiteY64" fmla="*/ 340829 h 937540"/>
              <a:gd name="connsiteX65" fmla="*/ 517691 w 1548419"/>
              <a:gd name="connsiteY65" fmla="*/ 384898 h 937540"/>
              <a:gd name="connsiteX66" fmla="*/ 79498 w 1548419"/>
              <a:gd name="connsiteY66" fmla="*/ 196806 h 937540"/>
              <a:gd name="connsiteX67" fmla="*/ 20671 w 1548419"/>
              <a:gd name="connsiteY67" fmla="*/ 138248 h 937540"/>
              <a:gd name="connsiteX68" fmla="*/ 0 w 1548419"/>
              <a:gd name="connsiteY68" fmla="*/ 109452 h 937540"/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34346 w 1548419"/>
              <a:gd name="connsiteY10" fmla="*/ 31128 h 937540"/>
              <a:gd name="connsiteX11" fmla="*/ 643028 w 1548419"/>
              <a:gd name="connsiteY11" fmla="*/ 69381 h 937540"/>
              <a:gd name="connsiteX12" fmla="*/ 663481 w 1548419"/>
              <a:gd name="connsiteY12" fmla="*/ 212164 h 937540"/>
              <a:gd name="connsiteX13" fmla="*/ 604472 w 1548419"/>
              <a:gd name="connsiteY13" fmla="*/ 364728 h 937540"/>
              <a:gd name="connsiteX14" fmla="*/ 607501 w 1548419"/>
              <a:gd name="connsiteY14" fmla="*/ 370967 h 937540"/>
              <a:gd name="connsiteX15" fmla="*/ 768848 w 1548419"/>
              <a:gd name="connsiteY15" fmla="*/ 344117 h 937540"/>
              <a:gd name="connsiteX16" fmla="*/ 1074487 w 1548419"/>
              <a:gd name="connsiteY16" fmla="*/ 232818 h 937540"/>
              <a:gd name="connsiteX17" fmla="*/ 1483829 w 1548419"/>
              <a:gd name="connsiteY17" fmla="*/ 100258 h 937540"/>
              <a:gd name="connsiteX18" fmla="*/ 1548419 w 1548419"/>
              <a:gd name="connsiteY18" fmla="*/ 90619 h 937540"/>
              <a:gd name="connsiteX19" fmla="*/ 1548419 w 1548419"/>
              <a:gd name="connsiteY19" fmla="*/ 104619 h 937540"/>
              <a:gd name="connsiteX20" fmla="*/ 1424254 w 1548419"/>
              <a:gd name="connsiteY20" fmla="*/ 140817 h 937540"/>
              <a:gd name="connsiteX21" fmla="*/ 1338064 w 1548419"/>
              <a:gd name="connsiteY21" fmla="*/ 235894 h 937540"/>
              <a:gd name="connsiteX22" fmla="*/ 1329163 w 1548419"/>
              <a:gd name="connsiteY22" fmla="*/ 311626 h 937540"/>
              <a:gd name="connsiteX23" fmla="*/ 1400119 w 1548419"/>
              <a:gd name="connsiteY23" fmla="*/ 333754 h 937540"/>
              <a:gd name="connsiteX24" fmla="*/ 1424008 w 1548419"/>
              <a:gd name="connsiteY24" fmla="*/ 377568 h 937540"/>
              <a:gd name="connsiteX25" fmla="*/ 1381302 w 1548419"/>
              <a:gd name="connsiteY25" fmla="*/ 466950 h 937540"/>
              <a:gd name="connsiteX26" fmla="*/ 1285766 w 1548419"/>
              <a:gd name="connsiteY26" fmla="*/ 450211 h 937540"/>
              <a:gd name="connsiteX27" fmla="*/ 1273550 w 1548419"/>
              <a:gd name="connsiteY27" fmla="*/ 353752 h 937540"/>
              <a:gd name="connsiteX28" fmla="*/ 1311942 w 1548419"/>
              <a:gd name="connsiteY28" fmla="*/ 318096 h 937540"/>
              <a:gd name="connsiteX29" fmla="*/ 1322248 w 1548419"/>
              <a:gd name="connsiteY29" fmla="*/ 302476 h 937540"/>
              <a:gd name="connsiteX30" fmla="*/ 1338564 w 1548419"/>
              <a:gd name="connsiteY30" fmla="*/ 177911 h 937540"/>
              <a:gd name="connsiteX31" fmla="*/ 1239211 w 1548419"/>
              <a:gd name="connsiteY31" fmla="*/ 242581 h 937540"/>
              <a:gd name="connsiteX32" fmla="*/ 1226513 w 1548419"/>
              <a:gd name="connsiteY32" fmla="*/ 252673 h 937540"/>
              <a:gd name="connsiteX33" fmla="*/ 1160241 w 1548419"/>
              <a:gd name="connsiteY33" fmla="*/ 365713 h 937540"/>
              <a:gd name="connsiteX34" fmla="*/ 1176371 w 1548419"/>
              <a:gd name="connsiteY34" fmla="*/ 537937 h 937540"/>
              <a:gd name="connsiteX35" fmla="*/ 1250305 w 1548419"/>
              <a:gd name="connsiteY35" fmla="*/ 530549 h 937540"/>
              <a:gd name="connsiteX36" fmla="*/ 1343216 w 1548419"/>
              <a:gd name="connsiteY36" fmla="*/ 717128 h 937540"/>
              <a:gd name="connsiteX37" fmla="*/ 1223836 w 1548419"/>
              <a:gd name="connsiteY37" fmla="*/ 777995 h 937540"/>
              <a:gd name="connsiteX38" fmla="*/ 1117363 w 1548419"/>
              <a:gd name="connsiteY38" fmla="*/ 690500 h 937540"/>
              <a:gd name="connsiteX39" fmla="*/ 1157138 w 1548419"/>
              <a:gd name="connsiteY39" fmla="*/ 556438 h 937540"/>
              <a:gd name="connsiteX40" fmla="*/ 1166057 w 1548419"/>
              <a:gd name="connsiteY40" fmla="*/ 529273 h 937540"/>
              <a:gd name="connsiteX41" fmla="*/ 1142047 w 1548419"/>
              <a:gd name="connsiteY41" fmla="*/ 365384 h 937540"/>
              <a:gd name="connsiteX42" fmla="*/ 1145322 w 1548419"/>
              <a:gd name="connsiteY42" fmla="*/ 330488 h 937540"/>
              <a:gd name="connsiteX43" fmla="*/ 956098 w 1548419"/>
              <a:gd name="connsiteY43" fmla="*/ 740288 h 937540"/>
              <a:gd name="connsiteX44" fmla="*/ 1046696 w 1548419"/>
              <a:gd name="connsiteY44" fmla="*/ 834327 h 937540"/>
              <a:gd name="connsiteX45" fmla="*/ 957368 w 1548419"/>
              <a:gd name="connsiteY45" fmla="*/ 937324 h 937540"/>
              <a:gd name="connsiteX46" fmla="*/ 851193 w 1548419"/>
              <a:gd name="connsiteY46" fmla="*/ 844450 h 937540"/>
              <a:gd name="connsiteX47" fmla="*/ 923447 w 1548419"/>
              <a:gd name="connsiteY47" fmla="*/ 745231 h 937540"/>
              <a:gd name="connsiteX48" fmla="*/ 935585 w 1548419"/>
              <a:gd name="connsiteY48" fmla="*/ 733085 h 937540"/>
              <a:gd name="connsiteX49" fmla="*/ 995540 w 1548419"/>
              <a:gd name="connsiteY49" fmla="*/ 514468 h 937540"/>
              <a:gd name="connsiteX50" fmla="*/ 900073 w 1548419"/>
              <a:gd name="connsiteY50" fmla="*/ 582052 h 937540"/>
              <a:gd name="connsiteX51" fmla="*/ 851203 w 1548419"/>
              <a:gd name="connsiteY51" fmla="*/ 673117 h 937540"/>
              <a:gd name="connsiteX52" fmla="*/ 774900 w 1548419"/>
              <a:gd name="connsiteY52" fmla="*/ 637879 h 937540"/>
              <a:gd name="connsiteX53" fmla="*/ 794445 w 1548419"/>
              <a:gd name="connsiteY53" fmla="*/ 552615 h 937540"/>
              <a:gd name="connsiteX54" fmla="*/ 895848 w 1548419"/>
              <a:gd name="connsiteY54" fmla="*/ 573050 h 937540"/>
              <a:gd name="connsiteX55" fmla="*/ 1063972 w 1548419"/>
              <a:gd name="connsiteY55" fmla="*/ 386708 h 937540"/>
              <a:gd name="connsiteX56" fmla="*/ 994752 w 1548419"/>
              <a:gd name="connsiteY56" fmla="*/ 406498 h 937540"/>
              <a:gd name="connsiteX57" fmla="*/ 994752 w 1548419"/>
              <a:gd name="connsiteY57" fmla="*/ 406498 h 937540"/>
              <a:gd name="connsiteX58" fmla="*/ 1033508 w 1548419"/>
              <a:gd name="connsiteY58" fmla="*/ 391773 h 937540"/>
              <a:gd name="connsiteX59" fmla="*/ 1069459 w 1548419"/>
              <a:gd name="connsiteY59" fmla="*/ 372846 h 937540"/>
              <a:gd name="connsiteX60" fmla="*/ 1133059 w 1548419"/>
              <a:gd name="connsiteY60" fmla="*/ 308226 h 937540"/>
              <a:gd name="connsiteX61" fmla="*/ 1245472 w 1548419"/>
              <a:gd name="connsiteY61" fmla="*/ 202455 h 937540"/>
              <a:gd name="connsiteX62" fmla="*/ 1145697 w 1548419"/>
              <a:gd name="connsiteY62" fmla="*/ 238096 h 937540"/>
              <a:gd name="connsiteX63" fmla="*/ 868188 w 1548419"/>
              <a:gd name="connsiteY63" fmla="*/ 340829 h 937540"/>
              <a:gd name="connsiteX64" fmla="*/ 517691 w 1548419"/>
              <a:gd name="connsiteY64" fmla="*/ 384898 h 937540"/>
              <a:gd name="connsiteX65" fmla="*/ 79498 w 1548419"/>
              <a:gd name="connsiteY65" fmla="*/ 196806 h 937540"/>
              <a:gd name="connsiteX66" fmla="*/ 20671 w 1548419"/>
              <a:gd name="connsiteY66" fmla="*/ 138248 h 937540"/>
              <a:gd name="connsiteX67" fmla="*/ 0 w 1548419"/>
              <a:gd name="connsiteY67" fmla="*/ 109452 h 937540"/>
              <a:gd name="connsiteX0" fmla="*/ 0 w 1548419"/>
              <a:gd name="connsiteY0" fmla="*/ 109452 h 937540"/>
              <a:gd name="connsiteX1" fmla="*/ 586616 w 1548419"/>
              <a:gd name="connsiteY1" fmla="*/ 370488 h 937540"/>
              <a:gd name="connsiteX2" fmla="*/ 593986 w 1548419"/>
              <a:gd name="connsiteY2" fmla="*/ 200235 h 937540"/>
              <a:gd name="connsiteX3" fmla="*/ 591296 w 1548419"/>
              <a:gd name="connsiteY3" fmla="*/ 200087 h 937540"/>
              <a:gd name="connsiteX4" fmla="*/ 575087 w 1548419"/>
              <a:gd name="connsiteY4" fmla="*/ 310492 h 937540"/>
              <a:gd name="connsiteX5" fmla="*/ 571548 w 1548419"/>
              <a:gd name="connsiteY5" fmla="*/ 337953 h 937540"/>
              <a:gd name="connsiteX6" fmla="*/ 547231 w 1548419"/>
              <a:gd name="connsiteY6" fmla="*/ 350777 h 937540"/>
              <a:gd name="connsiteX7" fmla="*/ 512571 w 1548419"/>
              <a:gd name="connsiteY7" fmla="*/ 282085 h 937540"/>
              <a:gd name="connsiteX8" fmla="*/ 602172 w 1548419"/>
              <a:gd name="connsiteY8" fmla="*/ 15187 h 937540"/>
              <a:gd name="connsiteX9" fmla="*/ 609519 w 1548419"/>
              <a:gd name="connsiteY9" fmla="*/ 0 h 937540"/>
              <a:gd name="connsiteX10" fmla="*/ 643028 w 1548419"/>
              <a:gd name="connsiteY10" fmla="*/ 69381 h 937540"/>
              <a:gd name="connsiteX11" fmla="*/ 663481 w 1548419"/>
              <a:gd name="connsiteY11" fmla="*/ 212164 h 937540"/>
              <a:gd name="connsiteX12" fmla="*/ 604472 w 1548419"/>
              <a:gd name="connsiteY12" fmla="*/ 364728 h 937540"/>
              <a:gd name="connsiteX13" fmla="*/ 607501 w 1548419"/>
              <a:gd name="connsiteY13" fmla="*/ 370967 h 937540"/>
              <a:gd name="connsiteX14" fmla="*/ 768848 w 1548419"/>
              <a:gd name="connsiteY14" fmla="*/ 344117 h 937540"/>
              <a:gd name="connsiteX15" fmla="*/ 1074487 w 1548419"/>
              <a:gd name="connsiteY15" fmla="*/ 232818 h 937540"/>
              <a:gd name="connsiteX16" fmla="*/ 1483829 w 1548419"/>
              <a:gd name="connsiteY16" fmla="*/ 100258 h 937540"/>
              <a:gd name="connsiteX17" fmla="*/ 1548419 w 1548419"/>
              <a:gd name="connsiteY17" fmla="*/ 90619 h 937540"/>
              <a:gd name="connsiteX18" fmla="*/ 1548419 w 1548419"/>
              <a:gd name="connsiteY18" fmla="*/ 104619 h 937540"/>
              <a:gd name="connsiteX19" fmla="*/ 1424254 w 1548419"/>
              <a:gd name="connsiteY19" fmla="*/ 140817 h 937540"/>
              <a:gd name="connsiteX20" fmla="*/ 1338064 w 1548419"/>
              <a:gd name="connsiteY20" fmla="*/ 235894 h 937540"/>
              <a:gd name="connsiteX21" fmla="*/ 1329163 w 1548419"/>
              <a:gd name="connsiteY21" fmla="*/ 311626 h 937540"/>
              <a:gd name="connsiteX22" fmla="*/ 1400119 w 1548419"/>
              <a:gd name="connsiteY22" fmla="*/ 333754 h 937540"/>
              <a:gd name="connsiteX23" fmla="*/ 1424008 w 1548419"/>
              <a:gd name="connsiteY23" fmla="*/ 377568 h 937540"/>
              <a:gd name="connsiteX24" fmla="*/ 1381302 w 1548419"/>
              <a:gd name="connsiteY24" fmla="*/ 466950 h 937540"/>
              <a:gd name="connsiteX25" fmla="*/ 1285766 w 1548419"/>
              <a:gd name="connsiteY25" fmla="*/ 450211 h 937540"/>
              <a:gd name="connsiteX26" fmla="*/ 1273550 w 1548419"/>
              <a:gd name="connsiteY26" fmla="*/ 353752 h 937540"/>
              <a:gd name="connsiteX27" fmla="*/ 1311942 w 1548419"/>
              <a:gd name="connsiteY27" fmla="*/ 318096 h 937540"/>
              <a:gd name="connsiteX28" fmla="*/ 1322248 w 1548419"/>
              <a:gd name="connsiteY28" fmla="*/ 302476 h 937540"/>
              <a:gd name="connsiteX29" fmla="*/ 1338564 w 1548419"/>
              <a:gd name="connsiteY29" fmla="*/ 177911 h 937540"/>
              <a:gd name="connsiteX30" fmla="*/ 1239211 w 1548419"/>
              <a:gd name="connsiteY30" fmla="*/ 242581 h 937540"/>
              <a:gd name="connsiteX31" fmla="*/ 1226513 w 1548419"/>
              <a:gd name="connsiteY31" fmla="*/ 252673 h 937540"/>
              <a:gd name="connsiteX32" fmla="*/ 1160241 w 1548419"/>
              <a:gd name="connsiteY32" fmla="*/ 365713 h 937540"/>
              <a:gd name="connsiteX33" fmla="*/ 1176371 w 1548419"/>
              <a:gd name="connsiteY33" fmla="*/ 537937 h 937540"/>
              <a:gd name="connsiteX34" fmla="*/ 1250305 w 1548419"/>
              <a:gd name="connsiteY34" fmla="*/ 530549 h 937540"/>
              <a:gd name="connsiteX35" fmla="*/ 1343216 w 1548419"/>
              <a:gd name="connsiteY35" fmla="*/ 717128 h 937540"/>
              <a:gd name="connsiteX36" fmla="*/ 1223836 w 1548419"/>
              <a:gd name="connsiteY36" fmla="*/ 777995 h 937540"/>
              <a:gd name="connsiteX37" fmla="*/ 1117363 w 1548419"/>
              <a:gd name="connsiteY37" fmla="*/ 690500 h 937540"/>
              <a:gd name="connsiteX38" fmla="*/ 1157138 w 1548419"/>
              <a:gd name="connsiteY38" fmla="*/ 556438 h 937540"/>
              <a:gd name="connsiteX39" fmla="*/ 1166057 w 1548419"/>
              <a:gd name="connsiteY39" fmla="*/ 529273 h 937540"/>
              <a:gd name="connsiteX40" fmla="*/ 1142047 w 1548419"/>
              <a:gd name="connsiteY40" fmla="*/ 365384 h 937540"/>
              <a:gd name="connsiteX41" fmla="*/ 1145322 w 1548419"/>
              <a:gd name="connsiteY41" fmla="*/ 330488 h 937540"/>
              <a:gd name="connsiteX42" fmla="*/ 956098 w 1548419"/>
              <a:gd name="connsiteY42" fmla="*/ 740288 h 937540"/>
              <a:gd name="connsiteX43" fmla="*/ 1046696 w 1548419"/>
              <a:gd name="connsiteY43" fmla="*/ 834327 h 937540"/>
              <a:gd name="connsiteX44" fmla="*/ 957368 w 1548419"/>
              <a:gd name="connsiteY44" fmla="*/ 937324 h 937540"/>
              <a:gd name="connsiteX45" fmla="*/ 851193 w 1548419"/>
              <a:gd name="connsiteY45" fmla="*/ 844450 h 937540"/>
              <a:gd name="connsiteX46" fmla="*/ 923447 w 1548419"/>
              <a:gd name="connsiteY46" fmla="*/ 745231 h 937540"/>
              <a:gd name="connsiteX47" fmla="*/ 935585 w 1548419"/>
              <a:gd name="connsiteY47" fmla="*/ 733085 h 937540"/>
              <a:gd name="connsiteX48" fmla="*/ 995540 w 1548419"/>
              <a:gd name="connsiteY48" fmla="*/ 514468 h 937540"/>
              <a:gd name="connsiteX49" fmla="*/ 900073 w 1548419"/>
              <a:gd name="connsiteY49" fmla="*/ 582052 h 937540"/>
              <a:gd name="connsiteX50" fmla="*/ 851203 w 1548419"/>
              <a:gd name="connsiteY50" fmla="*/ 673117 h 937540"/>
              <a:gd name="connsiteX51" fmla="*/ 774900 w 1548419"/>
              <a:gd name="connsiteY51" fmla="*/ 637879 h 937540"/>
              <a:gd name="connsiteX52" fmla="*/ 794445 w 1548419"/>
              <a:gd name="connsiteY52" fmla="*/ 552615 h 937540"/>
              <a:gd name="connsiteX53" fmla="*/ 895848 w 1548419"/>
              <a:gd name="connsiteY53" fmla="*/ 573050 h 937540"/>
              <a:gd name="connsiteX54" fmla="*/ 1063972 w 1548419"/>
              <a:gd name="connsiteY54" fmla="*/ 386708 h 937540"/>
              <a:gd name="connsiteX55" fmla="*/ 994752 w 1548419"/>
              <a:gd name="connsiteY55" fmla="*/ 406498 h 937540"/>
              <a:gd name="connsiteX56" fmla="*/ 994752 w 1548419"/>
              <a:gd name="connsiteY56" fmla="*/ 406498 h 937540"/>
              <a:gd name="connsiteX57" fmla="*/ 1033508 w 1548419"/>
              <a:gd name="connsiteY57" fmla="*/ 391773 h 937540"/>
              <a:gd name="connsiteX58" fmla="*/ 1069459 w 1548419"/>
              <a:gd name="connsiteY58" fmla="*/ 372846 h 937540"/>
              <a:gd name="connsiteX59" fmla="*/ 1133059 w 1548419"/>
              <a:gd name="connsiteY59" fmla="*/ 308226 h 937540"/>
              <a:gd name="connsiteX60" fmla="*/ 1245472 w 1548419"/>
              <a:gd name="connsiteY60" fmla="*/ 202455 h 937540"/>
              <a:gd name="connsiteX61" fmla="*/ 1145697 w 1548419"/>
              <a:gd name="connsiteY61" fmla="*/ 238096 h 937540"/>
              <a:gd name="connsiteX62" fmla="*/ 868188 w 1548419"/>
              <a:gd name="connsiteY62" fmla="*/ 340829 h 937540"/>
              <a:gd name="connsiteX63" fmla="*/ 517691 w 1548419"/>
              <a:gd name="connsiteY63" fmla="*/ 384898 h 937540"/>
              <a:gd name="connsiteX64" fmla="*/ 79498 w 1548419"/>
              <a:gd name="connsiteY64" fmla="*/ 196806 h 937540"/>
              <a:gd name="connsiteX65" fmla="*/ 20671 w 1548419"/>
              <a:gd name="connsiteY65" fmla="*/ 138248 h 937540"/>
              <a:gd name="connsiteX66" fmla="*/ 0 w 1548419"/>
              <a:gd name="connsiteY66" fmla="*/ 109452 h 937540"/>
              <a:gd name="connsiteX0" fmla="*/ 0 w 2640188"/>
              <a:gd name="connsiteY0" fmla="*/ 109452 h 937540"/>
              <a:gd name="connsiteX1" fmla="*/ 586616 w 2640188"/>
              <a:gd name="connsiteY1" fmla="*/ 370488 h 937540"/>
              <a:gd name="connsiteX2" fmla="*/ 593986 w 2640188"/>
              <a:gd name="connsiteY2" fmla="*/ 200235 h 937540"/>
              <a:gd name="connsiteX3" fmla="*/ 591296 w 2640188"/>
              <a:gd name="connsiteY3" fmla="*/ 200087 h 937540"/>
              <a:gd name="connsiteX4" fmla="*/ 575087 w 2640188"/>
              <a:gd name="connsiteY4" fmla="*/ 310492 h 937540"/>
              <a:gd name="connsiteX5" fmla="*/ 571548 w 2640188"/>
              <a:gd name="connsiteY5" fmla="*/ 337953 h 937540"/>
              <a:gd name="connsiteX6" fmla="*/ 547231 w 2640188"/>
              <a:gd name="connsiteY6" fmla="*/ 350777 h 937540"/>
              <a:gd name="connsiteX7" fmla="*/ 512571 w 2640188"/>
              <a:gd name="connsiteY7" fmla="*/ 282085 h 937540"/>
              <a:gd name="connsiteX8" fmla="*/ 602172 w 2640188"/>
              <a:gd name="connsiteY8" fmla="*/ 15187 h 937540"/>
              <a:gd name="connsiteX9" fmla="*/ 609519 w 2640188"/>
              <a:gd name="connsiteY9" fmla="*/ 0 h 937540"/>
              <a:gd name="connsiteX10" fmla="*/ 643028 w 2640188"/>
              <a:gd name="connsiteY10" fmla="*/ 69381 h 937540"/>
              <a:gd name="connsiteX11" fmla="*/ 663481 w 2640188"/>
              <a:gd name="connsiteY11" fmla="*/ 212164 h 937540"/>
              <a:gd name="connsiteX12" fmla="*/ 604472 w 2640188"/>
              <a:gd name="connsiteY12" fmla="*/ 364728 h 937540"/>
              <a:gd name="connsiteX13" fmla="*/ 607501 w 2640188"/>
              <a:gd name="connsiteY13" fmla="*/ 370967 h 937540"/>
              <a:gd name="connsiteX14" fmla="*/ 768848 w 2640188"/>
              <a:gd name="connsiteY14" fmla="*/ 344117 h 937540"/>
              <a:gd name="connsiteX15" fmla="*/ 1074487 w 2640188"/>
              <a:gd name="connsiteY15" fmla="*/ 232818 h 937540"/>
              <a:gd name="connsiteX16" fmla="*/ 1483829 w 2640188"/>
              <a:gd name="connsiteY16" fmla="*/ 100258 h 937540"/>
              <a:gd name="connsiteX17" fmla="*/ 1548419 w 2640188"/>
              <a:gd name="connsiteY17" fmla="*/ 90619 h 937540"/>
              <a:gd name="connsiteX18" fmla="*/ 2640188 w 2640188"/>
              <a:gd name="connsiteY18" fmla="*/ 542843 h 937540"/>
              <a:gd name="connsiteX19" fmla="*/ 1424254 w 2640188"/>
              <a:gd name="connsiteY19" fmla="*/ 140817 h 937540"/>
              <a:gd name="connsiteX20" fmla="*/ 1338064 w 2640188"/>
              <a:gd name="connsiteY20" fmla="*/ 235894 h 937540"/>
              <a:gd name="connsiteX21" fmla="*/ 1329163 w 2640188"/>
              <a:gd name="connsiteY21" fmla="*/ 311626 h 937540"/>
              <a:gd name="connsiteX22" fmla="*/ 1400119 w 2640188"/>
              <a:gd name="connsiteY22" fmla="*/ 333754 h 937540"/>
              <a:gd name="connsiteX23" fmla="*/ 1424008 w 2640188"/>
              <a:gd name="connsiteY23" fmla="*/ 377568 h 937540"/>
              <a:gd name="connsiteX24" fmla="*/ 1381302 w 2640188"/>
              <a:gd name="connsiteY24" fmla="*/ 466950 h 937540"/>
              <a:gd name="connsiteX25" fmla="*/ 1285766 w 2640188"/>
              <a:gd name="connsiteY25" fmla="*/ 450211 h 937540"/>
              <a:gd name="connsiteX26" fmla="*/ 1273550 w 2640188"/>
              <a:gd name="connsiteY26" fmla="*/ 353752 h 937540"/>
              <a:gd name="connsiteX27" fmla="*/ 1311942 w 2640188"/>
              <a:gd name="connsiteY27" fmla="*/ 318096 h 937540"/>
              <a:gd name="connsiteX28" fmla="*/ 1322248 w 2640188"/>
              <a:gd name="connsiteY28" fmla="*/ 302476 h 937540"/>
              <a:gd name="connsiteX29" fmla="*/ 1338564 w 2640188"/>
              <a:gd name="connsiteY29" fmla="*/ 177911 h 937540"/>
              <a:gd name="connsiteX30" fmla="*/ 1239211 w 2640188"/>
              <a:gd name="connsiteY30" fmla="*/ 242581 h 937540"/>
              <a:gd name="connsiteX31" fmla="*/ 1226513 w 2640188"/>
              <a:gd name="connsiteY31" fmla="*/ 252673 h 937540"/>
              <a:gd name="connsiteX32" fmla="*/ 1160241 w 2640188"/>
              <a:gd name="connsiteY32" fmla="*/ 365713 h 937540"/>
              <a:gd name="connsiteX33" fmla="*/ 1176371 w 2640188"/>
              <a:gd name="connsiteY33" fmla="*/ 537937 h 937540"/>
              <a:gd name="connsiteX34" fmla="*/ 1250305 w 2640188"/>
              <a:gd name="connsiteY34" fmla="*/ 530549 h 937540"/>
              <a:gd name="connsiteX35" fmla="*/ 1343216 w 2640188"/>
              <a:gd name="connsiteY35" fmla="*/ 717128 h 937540"/>
              <a:gd name="connsiteX36" fmla="*/ 1223836 w 2640188"/>
              <a:gd name="connsiteY36" fmla="*/ 777995 h 937540"/>
              <a:gd name="connsiteX37" fmla="*/ 1117363 w 2640188"/>
              <a:gd name="connsiteY37" fmla="*/ 690500 h 937540"/>
              <a:gd name="connsiteX38" fmla="*/ 1157138 w 2640188"/>
              <a:gd name="connsiteY38" fmla="*/ 556438 h 937540"/>
              <a:gd name="connsiteX39" fmla="*/ 1166057 w 2640188"/>
              <a:gd name="connsiteY39" fmla="*/ 529273 h 937540"/>
              <a:gd name="connsiteX40" fmla="*/ 1142047 w 2640188"/>
              <a:gd name="connsiteY40" fmla="*/ 365384 h 937540"/>
              <a:gd name="connsiteX41" fmla="*/ 1145322 w 2640188"/>
              <a:gd name="connsiteY41" fmla="*/ 330488 h 937540"/>
              <a:gd name="connsiteX42" fmla="*/ 956098 w 2640188"/>
              <a:gd name="connsiteY42" fmla="*/ 740288 h 937540"/>
              <a:gd name="connsiteX43" fmla="*/ 1046696 w 2640188"/>
              <a:gd name="connsiteY43" fmla="*/ 834327 h 937540"/>
              <a:gd name="connsiteX44" fmla="*/ 957368 w 2640188"/>
              <a:gd name="connsiteY44" fmla="*/ 937324 h 937540"/>
              <a:gd name="connsiteX45" fmla="*/ 851193 w 2640188"/>
              <a:gd name="connsiteY45" fmla="*/ 844450 h 937540"/>
              <a:gd name="connsiteX46" fmla="*/ 923447 w 2640188"/>
              <a:gd name="connsiteY46" fmla="*/ 745231 h 937540"/>
              <a:gd name="connsiteX47" fmla="*/ 935585 w 2640188"/>
              <a:gd name="connsiteY47" fmla="*/ 733085 h 937540"/>
              <a:gd name="connsiteX48" fmla="*/ 995540 w 2640188"/>
              <a:gd name="connsiteY48" fmla="*/ 514468 h 937540"/>
              <a:gd name="connsiteX49" fmla="*/ 900073 w 2640188"/>
              <a:gd name="connsiteY49" fmla="*/ 582052 h 937540"/>
              <a:gd name="connsiteX50" fmla="*/ 851203 w 2640188"/>
              <a:gd name="connsiteY50" fmla="*/ 673117 h 937540"/>
              <a:gd name="connsiteX51" fmla="*/ 774900 w 2640188"/>
              <a:gd name="connsiteY51" fmla="*/ 637879 h 937540"/>
              <a:gd name="connsiteX52" fmla="*/ 794445 w 2640188"/>
              <a:gd name="connsiteY52" fmla="*/ 552615 h 937540"/>
              <a:gd name="connsiteX53" fmla="*/ 895848 w 2640188"/>
              <a:gd name="connsiteY53" fmla="*/ 573050 h 937540"/>
              <a:gd name="connsiteX54" fmla="*/ 1063972 w 2640188"/>
              <a:gd name="connsiteY54" fmla="*/ 386708 h 937540"/>
              <a:gd name="connsiteX55" fmla="*/ 994752 w 2640188"/>
              <a:gd name="connsiteY55" fmla="*/ 406498 h 937540"/>
              <a:gd name="connsiteX56" fmla="*/ 994752 w 2640188"/>
              <a:gd name="connsiteY56" fmla="*/ 406498 h 937540"/>
              <a:gd name="connsiteX57" fmla="*/ 1033508 w 2640188"/>
              <a:gd name="connsiteY57" fmla="*/ 391773 h 937540"/>
              <a:gd name="connsiteX58" fmla="*/ 1069459 w 2640188"/>
              <a:gd name="connsiteY58" fmla="*/ 372846 h 937540"/>
              <a:gd name="connsiteX59" fmla="*/ 1133059 w 2640188"/>
              <a:gd name="connsiteY59" fmla="*/ 308226 h 937540"/>
              <a:gd name="connsiteX60" fmla="*/ 1245472 w 2640188"/>
              <a:gd name="connsiteY60" fmla="*/ 202455 h 937540"/>
              <a:gd name="connsiteX61" fmla="*/ 1145697 w 2640188"/>
              <a:gd name="connsiteY61" fmla="*/ 238096 h 937540"/>
              <a:gd name="connsiteX62" fmla="*/ 868188 w 2640188"/>
              <a:gd name="connsiteY62" fmla="*/ 340829 h 937540"/>
              <a:gd name="connsiteX63" fmla="*/ 517691 w 2640188"/>
              <a:gd name="connsiteY63" fmla="*/ 384898 h 937540"/>
              <a:gd name="connsiteX64" fmla="*/ 79498 w 2640188"/>
              <a:gd name="connsiteY64" fmla="*/ 196806 h 937540"/>
              <a:gd name="connsiteX65" fmla="*/ 20671 w 2640188"/>
              <a:gd name="connsiteY65" fmla="*/ 138248 h 937540"/>
              <a:gd name="connsiteX66" fmla="*/ 0 w 2640188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3829 w 2643402"/>
              <a:gd name="connsiteY16" fmla="*/ 10025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24254 w 2643402"/>
              <a:gd name="connsiteY19" fmla="*/ 140817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3829 w 2643402"/>
              <a:gd name="connsiteY16" fmla="*/ 10025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43402"/>
              <a:gd name="connsiteY0" fmla="*/ 109452 h 937540"/>
              <a:gd name="connsiteX1" fmla="*/ 586616 w 2643402"/>
              <a:gd name="connsiteY1" fmla="*/ 370488 h 937540"/>
              <a:gd name="connsiteX2" fmla="*/ 593986 w 2643402"/>
              <a:gd name="connsiteY2" fmla="*/ 200235 h 937540"/>
              <a:gd name="connsiteX3" fmla="*/ 591296 w 2643402"/>
              <a:gd name="connsiteY3" fmla="*/ 200087 h 937540"/>
              <a:gd name="connsiteX4" fmla="*/ 575087 w 2643402"/>
              <a:gd name="connsiteY4" fmla="*/ 310492 h 937540"/>
              <a:gd name="connsiteX5" fmla="*/ 571548 w 2643402"/>
              <a:gd name="connsiteY5" fmla="*/ 337953 h 937540"/>
              <a:gd name="connsiteX6" fmla="*/ 547231 w 2643402"/>
              <a:gd name="connsiteY6" fmla="*/ 350777 h 937540"/>
              <a:gd name="connsiteX7" fmla="*/ 512571 w 2643402"/>
              <a:gd name="connsiteY7" fmla="*/ 282085 h 937540"/>
              <a:gd name="connsiteX8" fmla="*/ 602172 w 2643402"/>
              <a:gd name="connsiteY8" fmla="*/ 15187 h 937540"/>
              <a:gd name="connsiteX9" fmla="*/ 609519 w 2643402"/>
              <a:gd name="connsiteY9" fmla="*/ 0 h 937540"/>
              <a:gd name="connsiteX10" fmla="*/ 643028 w 2643402"/>
              <a:gd name="connsiteY10" fmla="*/ 69381 h 937540"/>
              <a:gd name="connsiteX11" fmla="*/ 663481 w 2643402"/>
              <a:gd name="connsiteY11" fmla="*/ 212164 h 937540"/>
              <a:gd name="connsiteX12" fmla="*/ 604472 w 2643402"/>
              <a:gd name="connsiteY12" fmla="*/ 364728 h 937540"/>
              <a:gd name="connsiteX13" fmla="*/ 607501 w 2643402"/>
              <a:gd name="connsiteY13" fmla="*/ 370967 h 937540"/>
              <a:gd name="connsiteX14" fmla="*/ 768848 w 2643402"/>
              <a:gd name="connsiteY14" fmla="*/ 344117 h 937540"/>
              <a:gd name="connsiteX15" fmla="*/ 1074487 w 2643402"/>
              <a:gd name="connsiteY15" fmla="*/ 232818 h 937540"/>
              <a:gd name="connsiteX16" fmla="*/ 1481528 w 2643402"/>
              <a:gd name="connsiteY16" fmla="*/ 168368 h 937540"/>
              <a:gd name="connsiteX17" fmla="*/ 2643402 w 2643402"/>
              <a:gd name="connsiteY17" fmla="*/ 520186 h 937540"/>
              <a:gd name="connsiteX18" fmla="*/ 2640188 w 2643402"/>
              <a:gd name="connsiteY18" fmla="*/ 542843 h 937540"/>
              <a:gd name="connsiteX19" fmla="*/ 1458313 w 2643402"/>
              <a:gd name="connsiteY19" fmla="*/ 199439 h 937540"/>
              <a:gd name="connsiteX20" fmla="*/ 1338064 w 2643402"/>
              <a:gd name="connsiteY20" fmla="*/ 235894 h 937540"/>
              <a:gd name="connsiteX21" fmla="*/ 1329163 w 2643402"/>
              <a:gd name="connsiteY21" fmla="*/ 311626 h 937540"/>
              <a:gd name="connsiteX22" fmla="*/ 1400119 w 2643402"/>
              <a:gd name="connsiteY22" fmla="*/ 333754 h 937540"/>
              <a:gd name="connsiteX23" fmla="*/ 1424008 w 2643402"/>
              <a:gd name="connsiteY23" fmla="*/ 377568 h 937540"/>
              <a:gd name="connsiteX24" fmla="*/ 1381302 w 2643402"/>
              <a:gd name="connsiteY24" fmla="*/ 466950 h 937540"/>
              <a:gd name="connsiteX25" fmla="*/ 1285766 w 2643402"/>
              <a:gd name="connsiteY25" fmla="*/ 450211 h 937540"/>
              <a:gd name="connsiteX26" fmla="*/ 1273550 w 2643402"/>
              <a:gd name="connsiteY26" fmla="*/ 353752 h 937540"/>
              <a:gd name="connsiteX27" fmla="*/ 1311942 w 2643402"/>
              <a:gd name="connsiteY27" fmla="*/ 318096 h 937540"/>
              <a:gd name="connsiteX28" fmla="*/ 1322248 w 2643402"/>
              <a:gd name="connsiteY28" fmla="*/ 302476 h 937540"/>
              <a:gd name="connsiteX29" fmla="*/ 1338564 w 2643402"/>
              <a:gd name="connsiteY29" fmla="*/ 177911 h 937540"/>
              <a:gd name="connsiteX30" fmla="*/ 1239211 w 2643402"/>
              <a:gd name="connsiteY30" fmla="*/ 242581 h 937540"/>
              <a:gd name="connsiteX31" fmla="*/ 1226513 w 2643402"/>
              <a:gd name="connsiteY31" fmla="*/ 252673 h 937540"/>
              <a:gd name="connsiteX32" fmla="*/ 1160241 w 2643402"/>
              <a:gd name="connsiteY32" fmla="*/ 365713 h 937540"/>
              <a:gd name="connsiteX33" fmla="*/ 1176371 w 2643402"/>
              <a:gd name="connsiteY33" fmla="*/ 537937 h 937540"/>
              <a:gd name="connsiteX34" fmla="*/ 1250305 w 2643402"/>
              <a:gd name="connsiteY34" fmla="*/ 530549 h 937540"/>
              <a:gd name="connsiteX35" fmla="*/ 1343216 w 2643402"/>
              <a:gd name="connsiteY35" fmla="*/ 717128 h 937540"/>
              <a:gd name="connsiteX36" fmla="*/ 1223836 w 2643402"/>
              <a:gd name="connsiteY36" fmla="*/ 777995 h 937540"/>
              <a:gd name="connsiteX37" fmla="*/ 1117363 w 2643402"/>
              <a:gd name="connsiteY37" fmla="*/ 690500 h 937540"/>
              <a:gd name="connsiteX38" fmla="*/ 1157138 w 2643402"/>
              <a:gd name="connsiteY38" fmla="*/ 556438 h 937540"/>
              <a:gd name="connsiteX39" fmla="*/ 1166057 w 2643402"/>
              <a:gd name="connsiteY39" fmla="*/ 529273 h 937540"/>
              <a:gd name="connsiteX40" fmla="*/ 1142047 w 2643402"/>
              <a:gd name="connsiteY40" fmla="*/ 365384 h 937540"/>
              <a:gd name="connsiteX41" fmla="*/ 1145322 w 2643402"/>
              <a:gd name="connsiteY41" fmla="*/ 330488 h 937540"/>
              <a:gd name="connsiteX42" fmla="*/ 956098 w 2643402"/>
              <a:gd name="connsiteY42" fmla="*/ 740288 h 937540"/>
              <a:gd name="connsiteX43" fmla="*/ 1046696 w 2643402"/>
              <a:gd name="connsiteY43" fmla="*/ 834327 h 937540"/>
              <a:gd name="connsiteX44" fmla="*/ 957368 w 2643402"/>
              <a:gd name="connsiteY44" fmla="*/ 937324 h 937540"/>
              <a:gd name="connsiteX45" fmla="*/ 851193 w 2643402"/>
              <a:gd name="connsiteY45" fmla="*/ 844450 h 937540"/>
              <a:gd name="connsiteX46" fmla="*/ 923447 w 2643402"/>
              <a:gd name="connsiteY46" fmla="*/ 745231 h 937540"/>
              <a:gd name="connsiteX47" fmla="*/ 935585 w 2643402"/>
              <a:gd name="connsiteY47" fmla="*/ 733085 h 937540"/>
              <a:gd name="connsiteX48" fmla="*/ 995540 w 2643402"/>
              <a:gd name="connsiteY48" fmla="*/ 514468 h 937540"/>
              <a:gd name="connsiteX49" fmla="*/ 900073 w 2643402"/>
              <a:gd name="connsiteY49" fmla="*/ 582052 h 937540"/>
              <a:gd name="connsiteX50" fmla="*/ 851203 w 2643402"/>
              <a:gd name="connsiteY50" fmla="*/ 673117 h 937540"/>
              <a:gd name="connsiteX51" fmla="*/ 774900 w 2643402"/>
              <a:gd name="connsiteY51" fmla="*/ 637879 h 937540"/>
              <a:gd name="connsiteX52" fmla="*/ 794445 w 2643402"/>
              <a:gd name="connsiteY52" fmla="*/ 552615 h 937540"/>
              <a:gd name="connsiteX53" fmla="*/ 895848 w 2643402"/>
              <a:gd name="connsiteY53" fmla="*/ 573050 h 937540"/>
              <a:gd name="connsiteX54" fmla="*/ 1063972 w 2643402"/>
              <a:gd name="connsiteY54" fmla="*/ 386708 h 937540"/>
              <a:gd name="connsiteX55" fmla="*/ 994752 w 2643402"/>
              <a:gd name="connsiteY55" fmla="*/ 406498 h 937540"/>
              <a:gd name="connsiteX56" fmla="*/ 994752 w 2643402"/>
              <a:gd name="connsiteY56" fmla="*/ 406498 h 937540"/>
              <a:gd name="connsiteX57" fmla="*/ 1033508 w 2643402"/>
              <a:gd name="connsiteY57" fmla="*/ 391773 h 937540"/>
              <a:gd name="connsiteX58" fmla="*/ 1069459 w 2643402"/>
              <a:gd name="connsiteY58" fmla="*/ 372846 h 937540"/>
              <a:gd name="connsiteX59" fmla="*/ 1133059 w 2643402"/>
              <a:gd name="connsiteY59" fmla="*/ 308226 h 937540"/>
              <a:gd name="connsiteX60" fmla="*/ 1245472 w 2643402"/>
              <a:gd name="connsiteY60" fmla="*/ 202455 h 937540"/>
              <a:gd name="connsiteX61" fmla="*/ 1145697 w 2643402"/>
              <a:gd name="connsiteY61" fmla="*/ 238096 h 937540"/>
              <a:gd name="connsiteX62" fmla="*/ 868188 w 2643402"/>
              <a:gd name="connsiteY62" fmla="*/ 340829 h 937540"/>
              <a:gd name="connsiteX63" fmla="*/ 517691 w 2643402"/>
              <a:gd name="connsiteY63" fmla="*/ 384898 h 937540"/>
              <a:gd name="connsiteX64" fmla="*/ 79498 w 2643402"/>
              <a:gd name="connsiteY64" fmla="*/ 196806 h 937540"/>
              <a:gd name="connsiteX65" fmla="*/ 20671 w 2643402"/>
              <a:gd name="connsiteY65" fmla="*/ 138248 h 937540"/>
              <a:gd name="connsiteX66" fmla="*/ 0 w 264340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  <a:gd name="connsiteX0" fmla="*/ 0 w 2653462"/>
              <a:gd name="connsiteY0" fmla="*/ 109452 h 937540"/>
              <a:gd name="connsiteX1" fmla="*/ 586616 w 2653462"/>
              <a:gd name="connsiteY1" fmla="*/ 370488 h 937540"/>
              <a:gd name="connsiteX2" fmla="*/ 593986 w 2653462"/>
              <a:gd name="connsiteY2" fmla="*/ 200235 h 937540"/>
              <a:gd name="connsiteX3" fmla="*/ 591296 w 2653462"/>
              <a:gd name="connsiteY3" fmla="*/ 200087 h 937540"/>
              <a:gd name="connsiteX4" fmla="*/ 575087 w 2653462"/>
              <a:gd name="connsiteY4" fmla="*/ 310492 h 937540"/>
              <a:gd name="connsiteX5" fmla="*/ 571548 w 2653462"/>
              <a:gd name="connsiteY5" fmla="*/ 337953 h 937540"/>
              <a:gd name="connsiteX6" fmla="*/ 547231 w 2653462"/>
              <a:gd name="connsiteY6" fmla="*/ 350777 h 937540"/>
              <a:gd name="connsiteX7" fmla="*/ 512571 w 2653462"/>
              <a:gd name="connsiteY7" fmla="*/ 282085 h 937540"/>
              <a:gd name="connsiteX8" fmla="*/ 602172 w 2653462"/>
              <a:gd name="connsiteY8" fmla="*/ 15187 h 937540"/>
              <a:gd name="connsiteX9" fmla="*/ 609519 w 2653462"/>
              <a:gd name="connsiteY9" fmla="*/ 0 h 937540"/>
              <a:gd name="connsiteX10" fmla="*/ 643028 w 2653462"/>
              <a:gd name="connsiteY10" fmla="*/ 69381 h 937540"/>
              <a:gd name="connsiteX11" fmla="*/ 663481 w 2653462"/>
              <a:gd name="connsiteY11" fmla="*/ 212164 h 937540"/>
              <a:gd name="connsiteX12" fmla="*/ 604472 w 2653462"/>
              <a:gd name="connsiteY12" fmla="*/ 364728 h 937540"/>
              <a:gd name="connsiteX13" fmla="*/ 607501 w 2653462"/>
              <a:gd name="connsiteY13" fmla="*/ 370967 h 937540"/>
              <a:gd name="connsiteX14" fmla="*/ 768848 w 2653462"/>
              <a:gd name="connsiteY14" fmla="*/ 344117 h 937540"/>
              <a:gd name="connsiteX15" fmla="*/ 1074487 w 2653462"/>
              <a:gd name="connsiteY15" fmla="*/ 232818 h 937540"/>
              <a:gd name="connsiteX16" fmla="*/ 1481528 w 2653462"/>
              <a:gd name="connsiteY16" fmla="*/ 168368 h 937540"/>
              <a:gd name="connsiteX17" fmla="*/ 2653462 w 2653462"/>
              <a:gd name="connsiteY17" fmla="*/ 510784 h 937540"/>
              <a:gd name="connsiteX18" fmla="*/ 2640188 w 2653462"/>
              <a:gd name="connsiteY18" fmla="*/ 542843 h 937540"/>
              <a:gd name="connsiteX19" fmla="*/ 1458313 w 2653462"/>
              <a:gd name="connsiteY19" fmla="*/ 199439 h 937540"/>
              <a:gd name="connsiteX20" fmla="*/ 1338064 w 2653462"/>
              <a:gd name="connsiteY20" fmla="*/ 235894 h 937540"/>
              <a:gd name="connsiteX21" fmla="*/ 1329163 w 2653462"/>
              <a:gd name="connsiteY21" fmla="*/ 311626 h 937540"/>
              <a:gd name="connsiteX22" fmla="*/ 1400119 w 2653462"/>
              <a:gd name="connsiteY22" fmla="*/ 333754 h 937540"/>
              <a:gd name="connsiteX23" fmla="*/ 1424008 w 2653462"/>
              <a:gd name="connsiteY23" fmla="*/ 377568 h 937540"/>
              <a:gd name="connsiteX24" fmla="*/ 1381302 w 2653462"/>
              <a:gd name="connsiteY24" fmla="*/ 466950 h 937540"/>
              <a:gd name="connsiteX25" fmla="*/ 1285766 w 2653462"/>
              <a:gd name="connsiteY25" fmla="*/ 450211 h 937540"/>
              <a:gd name="connsiteX26" fmla="*/ 1273550 w 2653462"/>
              <a:gd name="connsiteY26" fmla="*/ 353752 h 937540"/>
              <a:gd name="connsiteX27" fmla="*/ 1311942 w 2653462"/>
              <a:gd name="connsiteY27" fmla="*/ 318096 h 937540"/>
              <a:gd name="connsiteX28" fmla="*/ 1322248 w 2653462"/>
              <a:gd name="connsiteY28" fmla="*/ 302476 h 937540"/>
              <a:gd name="connsiteX29" fmla="*/ 1338564 w 2653462"/>
              <a:gd name="connsiteY29" fmla="*/ 177911 h 937540"/>
              <a:gd name="connsiteX30" fmla="*/ 1239211 w 2653462"/>
              <a:gd name="connsiteY30" fmla="*/ 242581 h 937540"/>
              <a:gd name="connsiteX31" fmla="*/ 1226513 w 2653462"/>
              <a:gd name="connsiteY31" fmla="*/ 252673 h 937540"/>
              <a:gd name="connsiteX32" fmla="*/ 1160241 w 2653462"/>
              <a:gd name="connsiteY32" fmla="*/ 365713 h 937540"/>
              <a:gd name="connsiteX33" fmla="*/ 1176371 w 2653462"/>
              <a:gd name="connsiteY33" fmla="*/ 537937 h 937540"/>
              <a:gd name="connsiteX34" fmla="*/ 1250305 w 2653462"/>
              <a:gd name="connsiteY34" fmla="*/ 530549 h 937540"/>
              <a:gd name="connsiteX35" fmla="*/ 1343216 w 2653462"/>
              <a:gd name="connsiteY35" fmla="*/ 717128 h 937540"/>
              <a:gd name="connsiteX36" fmla="*/ 1223836 w 2653462"/>
              <a:gd name="connsiteY36" fmla="*/ 777995 h 937540"/>
              <a:gd name="connsiteX37" fmla="*/ 1117363 w 2653462"/>
              <a:gd name="connsiteY37" fmla="*/ 690500 h 937540"/>
              <a:gd name="connsiteX38" fmla="*/ 1157138 w 2653462"/>
              <a:gd name="connsiteY38" fmla="*/ 556438 h 937540"/>
              <a:gd name="connsiteX39" fmla="*/ 1166057 w 2653462"/>
              <a:gd name="connsiteY39" fmla="*/ 529273 h 937540"/>
              <a:gd name="connsiteX40" fmla="*/ 1142047 w 2653462"/>
              <a:gd name="connsiteY40" fmla="*/ 365384 h 937540"/>
              <a:gd name="connsiteX41" fmla="*/ 1145322 w 2653462"/>
              <a:gd name="connsiteY41" fmla="*/ 330488 h 937540"/>
              <a:gd name="connsiteX42" fmla="*/ 956098 w 2653462"/>
              <a:gd name="connsiteY42" fmla="*/ 740288 h 937540"/>
              <a:gd name="connsiteX43" fmla="*/ 1046696 w 2653462"/>
              <a:gd name="connsiteY43" fmla="*/ 834327 h 937540"/>
              <a:gd name="connsiteX44" fmla="*/ 957368 w 2653462"/>
              <a:gd name="connsiteY44" fmla="*/ 937324 h 937540"/>
              <a:gd name="connsiteX45" fmla="*/ 851193 w 2653462"/>
              <a:gd name="connsiteY45" fmla="*/ 844450 h 937540"/>
              <a:gd name="connsiteX46" fmla="*/ 923447 w 2653462"/>
              <a:gd name="connsiteY46" fmla="*/ 745231 h 937540"/>
              <a:gd name="connsiteX47" fmla="*/ 935585 w 2653462"/>
              <a:gd name="connsiteY47" fmla="*/ 733085 h 937540"/>
              <a:gd name="connsiteX48" fmla="*/ 995540 w 2653462"/>
              <a:gd name="connsiteY48" fmla="*/ 514468 h 937540"/>
              <a:gd name="connsiteX49" fmla="*/ 900073 w 2653462"/>
              <a:gd name="connsiteY49" fmla="*/ 582052 h 937540"/>
              <a:gd name="connsiteX50" fmla="*/ 851203 w 2653462"/>
              <a:gd name="connsiteY50" fmla="*/ 673117 h 937540"/>
              <a:gd name="connsiteX51" fmla="*/ 774900 w 2653462"/>
              <a:gd name="connsiteY51" fmla="*/ 637879 h 937540"/>
              <a:gd name="connsiteX52" fmla="*/ 794445 w 2653462"/>
              <a:gd name="connsiteY52" fmla="*/ 552615 h 937540"/>
              <a:gd name="connsiteX53" fmla="*/ 895848 w 2653462"/>
              <a:gd name="connsiteY53" fmla="*/ 573050 h 937540"/>
              <a:gd name="connsiteX54" fmla="*/ 1063972 w 2653462"/>
              <a:gd name="connsiteY54" fmla="*/ 386708 h 937540"/>
              <a:gd name="connsiteX55" fmla="*/ 994752 w 2653462"/>
              <a:gd name="connsiteY55" fmla="*/ 406498 h 937540"/>
              <a:gd name="connsiteX56" fmla="*/ 994752 w 2653462"/>
              <a:gd name="connsiteY56" fmla="*/ 406498 h 937540"/>
              <a:gd name="connsiteX57" fmla="*/ 1033508 w 2653462"/>
              <a:gd name="connsiteY57" fmla="*/ 391773 h 937540"/>
              <a:gd name="connsiteX58" fmla="*/ 1069459 w 2653462"/>
              <a:gd name="connsiteY58" fmla="*/ 372846 h 937540"/>
              <a:gd name="connsiteX59" fmla="*/ 1133059 w 2653462"/>
              <a:gd name="connsiteY59" fmla="*/ 308226 h 937540"/>
              <a:gd name="connsiteX60" fmla="*/ 1245472 w 2653462"/>
              <a:gd name="connsiteY60" fmla="*/ 202455 h 937540"/>
              <a:gd name="connsiteX61" fmla="*/ 1145697 w 2653462"/>
              <a:gd name="connsiteY61" fmla="*/ 238096 h 937540"/>
              <a:gd name="connsiteX62" fmla="*/ 868188 w 2653462"/>
              <a:gd name="connsiteY62" fmla="*/ 340829 h 937540"/>
              <a:gd name="connsiteX63" fmla="*/ 517691 w 2653462"/>
              <a:gd name="connsiteY63" fmla="*/ 384898 h 937540"/>
              <a:gd name="connsiteX64" fmla="*/ 79498 w 2653462"/>
              <a:gd name="connsiteY64" fmla="*/ 196806 h 937540"/>
              <a:gd name="connsiteX65" fmla="*/ 20671 w 2653462"/>
              <a:gd name="connsiteY65" fmla="*/ 138248 h 937540"/>
              <a:gd name="connsiteX66" fmla="*/ 0 w 2653462"/>
              <a:gd name="connsiteY66" fmla="*/ 109452 h 937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2653462" h="937540">
                <a:moveTo>
                  <a:pt x="0" y="109452"/>
                </a:moveTo>
                <a:cubicBezTo>
                  <a:pt x="157577" y="285432"/>
                  <a:pt x="353751" y="373154"/>
                  <a:pt x="586616" y="370488"/>
                </a:cubicBezTo>
                <a:cubicBezTo>
                  <a:pt x="589097" y="313289"/>
                  <a:pt x="592214" y="256800"/>
                  <a:pt x="593986" y="200235"/>
                </a:cubicBezTo>
                <a:cubicBezTo>
                  <a:pt x="592641" y="200162"/>
                  <a:pt x="592005" y="199452"/>
                  <a:pt x="591296" y="200087"/>
                </a:cubicBezTo>
                <a:lnTo>
                  <a:pt x="575087" y="310492"/>
                </a:lnTo>
                <a:cubicBezTo>
                  <a:pt x="573932" y="319198"/>
                  <a:pt x="573412" y="328612"/>
                  <a:pt x="571548" y="337953"/>
                </a:cubicBezTo>
                <a:cubicBezTo>
                  <a:pt x="569163" y="356709"/>
                  <a:pt x="563561" y="360447"/>
                  <a:pt x="547231" y="350777"/>
                </a:cubicBezTo>
                <a:cubicBezTo>
                  <a:pt x="521073" y="335842"/>
                  <a:pt x="510304" y="310965"/>
                  <a:pt x="512571" y="282085"/>
                </a:cubicBezTo>
                <a:cubicBezTo>
                  <a:pt x="521240" y="186104"/>
                  <a:pt x="549152" y="95905"/>
                  <a:pt x="602172" y="15187"/>
                </a:cubicBezTo>
                <a:lnTo>
                  <a:pt x="609519" y="0"/>
                </a:lnTo>
                <a:lnTo>
                  <a:pt x="643028" y="69381"/>
                </a:lnTo>
                <a:cubicBezTo>
                  <a:pt x="649845" y="116976"/>
                  <a:pt x="660062" y="164083"/>
                  <a:pt x="663481" y="212164"/>
                </a:cubicBezTo>
                <a:cubicBezTo>
                  <a:pt x="667014" y="270370"/>
                  <a:pt x="652576" y="324212"/>
                  <a:pt x="604472" y="364728"/>
                </a:cubicBezTo>
                <a:cubicBezTo>
                  <a:pt x="605033" y="366782"/>
                  <a:pt x="606939" y="368911"/>
                  <a:pt x="607501" y="370967"/>
                </a:cubicBezTo>
                <a:cubicBezTo>
                  <a:pt x="661258" y="362465"/>
                  <a:pt x="714942" y="355309"/>
                  <a:pt x="768848" y="344117"/>
                </a:cubicBezTo>
                <a:cubicBezTo>
                  <a:pt x="875952" y="322371"/>
                  <a:pt x="955707" y="262109"/>
                  <a:pt x="1074487" y="232818"/>
                </a:cubicBezTo>
                <a:cubicBezTo>
                  <a:pt x="1193267" y="203527"/>
                  <a:pt x="1349934" y="123880"/>
                  <a:pt x="1481528" y="168368"/>
                </a:cubicBezTo>
                <a:cubicBezTo>
                  <a:pt x="1871630" y="375352"/>
                  <a:pt x="2151069" y="455860"/>
                  <a:pt x="2653462" y="510784"/>
                </a:cubicBezTo>
                <a:lnTo>
                  <a:pt x="2640188" y="542843"/>
                </a:lnTo>
                <a:cubicBezTo>
                  <a:pt x="2194865" y="478267"/>
                  <a:pt x="2067997" y="502382"/>
                  <a:pt x="1458313" y="199439"/>
                </a:cubicBezTo>
                <a:cubicBezTo>
                  <a:pt x="1391710" y="186310"/>
                  <a:pt x="1344283" y="184298"/>
                  <a:pt x="1338064" y="235894"/>
                </a:cubicBezTo>
                <a:cubicBezTo>
                  <a:pt x="1334673" y="260665"/>
                  <a:pt x="1332628" y="285510"/>
                  <a:pt x="1329163" y="311626"/>
                </a:cubicBezTo>
                <a:cubicBezTo>
                  <a:pt x="1357631" y="309150"/>
                  <a:pt x="1382963" y="314595"/>
                  <a:pt x="1400119" y="333754"/>
                </a:cubicBezTo>
                <a:cubicBezTo>
                  <a:pt x="1410920" y="345817"/>
                  <a:pt x="1420154" y="361841"/>
                  <a:pt x="1424008" y="377568"/>
                </a:cubicBezTo>
                <a:cubicBezTo>
                  <a:pt x="1433548" y="412497"/>
                  <a:pt x="1413912" y="450536"/>
                  <a:pt x="1381302" y="466950"/>
                </a:cubicBezTo>
                <a:cubicBezTo>
                  <a:pt x="1351457" y="482166"/>
                  <a:pt x="1308714" y="474412"/>
                  <a:pt x="1285766" y="450211"/>
                </a:cubicBezTo>
                <a:cubicBezTo>
                  <a:pt x="1260276" y="423172"/>
                  <a:pt x="1253013" y="383648"/>
                  <a:pt x="1273550" y="353752"/>
                </a:cubicBezTo>
                <a:cubicBezTo>
                  <a:pt x="1283072" y="340112"/>
                  <a:pt x="1299805" y="330243"/>
                  <a:pt x="1311942" y="318096"/>
                </a:cubicBezTo>
                <a:cubicBezTo>
                  <a:pt x="1316910" y="313648"/>
                  <a:pt x="1321952" y="307855"/>
                  <a:pt x="1322248" y="302476"/>
                </a:cubicBezTo>
                <a:cubicBezTo>
                  <a:pt x="1328510" y="262349"/>
                  <a:pt x="1332790" y="221437"/>
                  <a:pt x="1338564" y="177911"/>
                </a:cubicBezTo>
                <a:cubicBezTo>
                  <a:pt x="1305659" y="199704"/>
                  <a:pt x="1272117" y="220787"/>
                  <a:pt x="1239211" y="242581"/>
                </a:cubicBezTo>
                <a:cubicBezTo>
                  <a:pt x="1235028" y="245048"/>
                  <a:pt x="1232041" y="250280"/>
                  <a:pt x="1226513" y="252673"/>
                </a:cubicBezTo>
                <a:cubicBezTo>
                  <a:pt x="1179373" y="275706"/>
                  <a:pt x="1162988" y="315948"/>
                  <a:pt x="1160241" y="365713"/>
                </a:cubicBezTo>
                <a:cubicBezTo>
                  <a:pt x="1156267" y="425528"/>
                  <a:pt x="1159801" y="483733"/>
                  <a:pt x="1176371" y="537937"/>
                </a:cubicBezTo>
                <a:cubicBezTo>
                  <a:pt x="1201513" y="534602"/>
                  <a:pt x="1226095" y="529213"/>
                  <a:pt x="1250305" y="530549"/>
                </a:cubicBezTo>
                <a:cubicBezTo>
                  <a:pt x="1337729" y="535373"/>
                  <a:pt x="1394297" y="647095"/>
                  <a:pt x="1343216" y="717128"/>
                </a:cubicBezTo>
                <a:cubicBezTo>
                  <a:pt x="1315509" y="754722"/>
                  <a:pt x="1276067" y="784924"/>
                  <a:pt x="1223836" y="777995"/>
                </a:cubicBezTo>
                <a:cubicBezTo>
                  <a:pt x="1170258" y="770992"/>
                  <a:pt x="1132738" y="741939"/>
                  <a:pt x="1117363" y="690500"/>
                </a:cubicBezTo>
                <a:cubicBezTo>
                  <a:pt x="1101989" y="639062"/>
                  <a:pt x="1116056" y="591945"/>
                  <a:pt x="1157138" y="556438"/>
                </a:cubicBezTo>
                <a:cubicBezTo>
                  <a:pt x="1166364" y="548178"/>
                  <a:pt x="1167444" y="540817"/>
                  <a:pt x="1166057" y="529273"/>
                </a:cubicBezTo>
                <a:cubicBezTo>
                  <a:pt x="1156921" y="474806"/>
                  <a:pt x="1149129" y="420412"/>
                  <a:pt x="1142047" y="365384"/>
                </a:cubicBezTo>
                <a:cubicBezTo>
                  <a:pt x="1140661" y="353840"/>
                  <a:pt x="1144018" y="341883"/>
                  <a:pt x="1145322" y="330488"/>
                </a:cubicBezTo>
                <a:cubicBezTo>
                  <a:pt x="1067404" y="373407"/>
                  <a:pt x="960342" y="602241"/>
                  <a:pt x="956098" y="740288"/>
                </a:cubicBezTo>
                <a:cubicBezTo>
                  <a:pt x="1013901" y="756294"/>
                  <a:pt x="1042006" y="784826"/>
                  <a:pt x="1046696" y="834327"/>
                </a:cubicBezTo>
                <a:cubicBezTo>
                  <a:pt x="1051383" y="883827"/>
                  <a:pt x="1008140" y="934055"/>
                  <a:pt x="957368" y="937324"/>
                </a:cubicBezTo>
                <a:cubicBezTo>
                  <a:pt x="901853" y="941007"/>
                  <a:pt x="852334" y="897128"/>
                  <a:pt x="851193" y="844450"/>
                </a:cubicBezTo>
                <a:cubicBezTo>
                  <a:pt x="850465" y="796518"/>
                  <a:pt x="877388" y="760903"/>
                  <a:pt x="923447" y="745231"/>
                </a:cubicBezTo>
                <a:cubicBezTo>
                  <a:pt x="928266" y="743475"/>
                  <a:pt x="934653" y="737756"/>
                  <a:pt x="935585" y="733085"/>
                </a:cubicBezTo>
                <a:cubicBezTo>
                  <a:pt x="943776" y="657989"/>
                  <a:pt x="965904" y="587033"/>
                  <a:pt x="995540" y="514468"/>
                </a:cubicBezTo>
                <a:lnTo>
                  <a:pt x="900073" y="582052"/>
                </a:lnTo>
                <a:cubicBezTo>
                  <a:pt x="904613" y="634242"/>
                  <a:pt x="890241" y="662455"/>
                  <a:pt x="851203" y="673117"/>
                </a:cubicBezTo>
                <a:cubicBezTo>
                  <a:pt x="821093" y="680899"/>
                  <a:pt x="787501" y="666230"/>
                  <a:pt x="774900" y="637879"/>
                </a:cubicBezTo>
                <a:cubicBezTo>
                  <a:pt x="760467" y="606053"/>
                  <a:pt x="769196" y="570109"/>
                  <a:pt x="794445" y="552615"/>
                </a:cubicBezTo>
                <a:cubicBezTo>
                  <a:pt x="826715" y="530112"/>
                  <a:pt x="860043" y="537347"/>
                  <a:pt x="895848" y="573050"/>
                </a:cubicBezTo>
                <a:cubicBezTo>
                  <a:pt x="978287" y="533753"/>
                  <a:pt x="1024063" y="462079"/>
                  <a:pt x="1063972" y="386708"/>
                </a:cubicBezTo>
                <a:lnTo>
                  <a:pt x="994752" y="406498"/>
                </a:lnTo>
                <a:lnTo>
                  <a:pt x="994752" y="406498"/>
                </a:lnTo>
                <a:lnTo>
                  <a:pt x="1033508" y="391773"/>
                </a:lnTo>
                <a:cubicBezTo>
                  <a:pt x="1046431" y="386752"/>
                  <a:pt x="1058889" y="381032"/>
                  <a:pt x="1069459" y="372846"/>
                </a:cubicBezTo>
                <a:cubicBezTo>
                  <a:pt x="1093363" y="355277"/>
                  <a:pt x="1110988" y="329268"/>
                  <a:pt x="1133059" y="308226"/>
                </a:cubicBezTo>
                <a:cubicBezTo>
                  <a:pt x="1170742" y="273205"/>
                  <a:pt x="1209696" y="239603"/>
                  <a:pt x="1245472" y="202455"/>
                </a:cubicBezTo>
                <a:lnTo>
                  <a:pt x="1145697" y="238096"/>
                </a:lnTo>
                <a:cubicBezTo>
                  <a:pt x="1053431" y="272129"/>
                  <a:pt x="961651" y="309562"/>
                  <a:pt x="868188" y="340829"/>
                </a:cubicBezTo>
                <a:cubicBezTo>
                  <a:pt x="754814" y="378420"/>
                  <a:pt x="637322" y="392848"/>
                  <a:pt x="517691" y="384898"/>
                </a:cubicBezTo>
                <a:cubicBezTo>
                  <a:pt x="351061" y="373006"/>
                  <a:pt x="202532" y="314220"/>
                  <a:pt x="79498" y="196806"/>
                </a:cubicBezTo>
                <a:cubicBezTo>
                  <a:pt x="59653" y="177499"/>
                  <a:pt x="39807" y="158191"/>
                  <a:pt x="20671" y="138248"/>
                </a:cubicBezTo>
                <a:cubicBezTo>
                  <a:pt x="13046" y="129733"/>
                  <a:pt x="6205" y="119237"/>
                  <a:pt x="0" y="109452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84CBA10-4061-4EF6-9542-BED2BD676BFF}"/>
              </a:ext>
            </a:extLst>
          </p:cNvPr>
          <p:cNvGrpSpPr/>
          <p:nvPr userDrawn="1"/>
        </p:nvGrpSpPr>
        <p:grpSpPr>
          <a:xfrm rot="7067258">
            <a:off x="1593946" y="-194862"/>
            <a:ext cx="795437" cy="1208616"/>
            <a:chOff x="1959794" y="340346"/>
            <a:chExt cx="2865460" cy="4353888"/>
          </a:xfrm>
          <a:solidFill>
            <a:schemeClr val="accent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407A54D-C4CB-425E-B41E-71D0978E782C}"/>
                </a:ext>
              </a:extLst>
            </p:cNvPr>
            <p:cNvSpPr/>
            <p:nvPr/>
          </p:nvSpPr>
          <p:spPr>
            <a:xfrm rot="2510514">
              <a:off x="2754863" y="340346"/>
              <a:ext cx="1129740" cy="1433111"/>
            </a:xfrm>
            <a:custGeom>
              <a:avLst/>
              <a:gdLst>
                <a:gd name="connsiteX0" fmla="*/ 0 w 386447"/>
                <a:gd name="connsiteY0" fmla="*/ 0 h 490221"/>
                <a:gd name="connsiteX1" fmla="*/ 111695 w 386447"/>
                <a:gd name="connsiteY1" fmla="*/ 66196 h 490221"/>
                <a:gd name="connsiteX2" fmla="*/ 333725 w 386447"/>
                <a:gd name="connsiteY2" fmla="*/ 259899 h 490221"/>
                <a:gd name="connsiteX3" fmla="*/ 385164 w 386447"/>
                <a:gd name="connsiteY3" fmla="*/ 440142 h 490221"/>
                <a:gd name="connsiteX4" fmla="*/ 365105 w 386447"/>
                <a:gd name="connsiteY4" fmla="*/ 449154 h 490221"/>
                <a:gd name="connsiteX5" fmla="*/ 266025 w 386447"/>
                <a:gd name="connsiteY5" fmla="*/ 349925 h 490221"/>
                <a:gd name="connsiteX6" fmla="*/ 182409 w 386447"/>
                <a:gd name="connsiteY6" fmla="*/ 239409 h 490221"/>
                <a:gd name="connsiteX7" fmla="*/ 172242 w 386447"/>
                <a:gd name="connsiteY7" fmla="*/ 228054 h 490221"/>
                <a:gd name="connsiteX8" fmla="*/ 168769 w 386447"/>
                <a:gd name="connsiteY8" fmla="*/ 229887 h 490221"/>
                <a:gd name="connsiteX9" fmla="*/ 289957 w 386447"/>
                <a:gd name="connsiteY9" fmla="*/ 405209 h 490221"/>
                <a:gd name="connsiteX10" fmla="*/ 325242 w 386447"/>
                <a:gd name="connsiteY10" fmla="*/ 450327 h 490221"/>
                <a:gd name="connsiteX11" fmla="*/ 318229 w 386447"/>
                <a:gd name="connsiteY11" fmla="*/ 479620 h 490221"/>
                <a:gd name="connsiteX12" fmla="*/ 204795 w 386447"/>
                <a:gd name="connsiteY12" fmla="*/ 457172 h 490221"/>
                <a:gd name="connsiteX13" fmla="*/ 63636 w 386447"/>
                <a:gd name="connsiteY13" fmla="*/ 228133 h 490221"/>
                <a:gd name="connsiteX14" fmla="*/ 455 w 386447"/>
                <a:gd name="connsiteY14" fmla="*/ 16213 h 490221"/>
                <a:gd name="connsiteX15" fmla="*/ 0 w 386447"/>
                <a:gd name="connsiteY15" fmla="*/ 0 h 49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6447" h="490221">
                  <a:moveTo>
                    <a:pt x="0" y="0"/>
                  </a:moveTo>
                  <a:cubicBezTo>
                    <a:pt x="39237" y="22401"/>
                    <a:pt x="75858" y="43308"/>
                    <a:pt x="111695" y="66196"/>
                  </a:cubicBezTo>
                  <a:cubicBezTo>
                    <a:pt x="195812" y="118730"/>
                    <a:pt x="274105" y="179037"/>
                    <a:pt x="333725" y="259899"/>
                  </a:cubicBezTo>
                  <a:cubicBezTo>
                    <a:pt x="373944" y="313383"/>
                    <a:pt x="391564" y="373041"/>
                    <a:pt x="385164" y="440142"/>
                  </a:cubicBezTo>
                  <a:cubicBezTo>
                    <a:pt x="383563" y="456918"/>
                    <a:pt x="377961" y="460656"/>
                    <a:pt x="365105" y="449154"/>
                  </a:cubicBezTo>
                  <a:cubicBezTo>
                    <a:pt x="331132" y="416925"/>
                    <a:pt x="297159" y="384695"/>
                    <a:pt x="266025" y="349925"/>
                  </a:cubicBezTo>
                  <a:cubicBezTo>
                    <a:pt x="236236" y="315229"/>
                    <a:pt x="210069" y="276010"/>
                    <a:pt x="182409" y="239409"/>
                  </a:cubicBezTo>
                  <a:cubicBezTo>
                    <a:pt x="179232" y="235860"/>
                    <a:pt x="175419" y="231603"/>
                    <a:pt x="172242" y="228054"/>
                  </a:cubicBezTo>
                  <a:cubicBezTo>
                    <a:pt x="172242" y="228054"/>
                    <a:pt x="170188" y="228616"/>
                    <a:pt x="168769" y="229887"/>
                  </a:cubicBezTo>
                  <a:cubicBezTo>
                    <a:pt x="209401" y="288116"/>
                    <a:pt x="249324" y="346981"/>
                    <a:pt x="289957" y="405209"/>
                  </a:cubicBezTo>
                  <a:cubicBezTo>
                    <a:pt x="301245" y="420672"/>
                    <a:pt x="313243" y="435500"/>
                    <a:pt x="325242" y="450327"/>
                  </a:cubicBezTo>
                  <a:cubicBezTo>
                    <a:pt x="335969" y="463735"/>
                    <a:pt x="332834" y="471657"/>
                    <a:pt x="318229" y="479620"/>
                  </a:cubicBezTo>
                  <a:cubicBezTo>
                    <a:pt x="279382" y="499062"/>
                    <a:pt x="234584" y="491868"/>
                    <a:pt x="204795" y="457172"/>
                  </a:cubicBezTo>
                  <a:cubicBezTo>
                    <a:pt x="145852" y="388490"/>
                    <a:pt x="98114" y="312330"/>
                    <a:pt x="63636" y="228133"/>
                  </a:cubicBezTo>
                  <a:cubicBezTo>
                    <a:pt x="35702" y="159813"/>
                    <a:pt x="12587" y="89733"/>
                    <a:pt x="455" y="16213"/>
                  </a:cubicBezTo>
                  <a:cubicBezTo>
                    <a:pt x="-32" y="12814"/>
                    <a:pt x="190" y="8779"/>
                    <a:pt x="0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F81BE2D-9A00-4A2A-8553-F4BBE2A4CC29}"/>
                </a:ext>
              </a:extLst>
            </p:cNvPr>
            <p:cNvSpPr/>
            <p:nvPr/>
          </p:nvSpPr>
          <p:spPr>
            <a:xfrm rot="2510514">
              <a:off x="3675917" y="1158307"/>
              <a:ext cx="570393" cy="1483745"/>
            </a:xfrm>
            <a:custGeom>
              <a:avLst/>
              <a:gdLst>
                <a:gd name="connsiteX0" fmla="*/ 120980 w 195113"/>
                <a:gd name="connsiteY0" fmla="*/ 0 h 507541"/>
                <a:gd name="connsiteX1" fmla="*/ 166088 w 195113"/>
                <a:gd name="connsiteY1" fmla="*/ 136049 h 507541"/>
                <a:gd name="connsiteX2" fmla="*/ 193557 w 195113"/>
                <a:gd name="connsiteY2" fmla="*/ 359490 h 507541"/>
                <a:gd name="connsiteX3" fmla="*/ 127147 w 195113"/>
                <a:gd name="connsiteY3" fmla="*/ 499504 h 507541"/>
                <a:gd name="connsiteX4" fmla="*/ 113887 w 195113"/>
                <a:gd name="connsiteY4" fmla="*/ 507541 h 507541"/>
                <a:gd name="connsiteX5" fmla="*/ 101764 w 195113"/>
                <a:gd name="connsiteY5" fmla="*/ 262687 h 507541"/>
                <a:gd name="connsiteX6" fmla="*/ 91816 w 195113"/>
                <a:gd name="connsiteY6" fmla="*/ 332965 h 507541"/>
                <a:gd name="connsiteX7" fmla="*/ 83833 w 195113"/>
                <a:gd name="connsiteY7" fmla="*/ 465410 h 507541"/>
                <a:gd name="connsiteX8" fmla="*/ 55111 w 195113"/>
                <a:gd name="connsiteY8" fmla="*/ 484736 h 507541"/>
                <a:gd name="connsiteX9" fmla="*/ 13 w 195113"/>
                <a:gd name="connsiteY9" fmla="*/ 407496 h 507541"/>
                <a:gd name="connsiteX10" fmla="*/ 110187 w 195113"/>
                <a:gd name="connsiteY10" fmla="*/ 12222 h 507541"/>
                <a:gd name="connsiteX11" fmla="*/ 120980 w 195113"/>
                <a:gd name="connsiteY11" fmla="*/ 0 h 507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13" h="507541">
                  <a:moveTo>
                    <a:pt x="120980" y="0"/>
                  </a:moveTo>
                  <a:cubicBezTo>
                    <a:pt x="136577" y="47405"/>
                    <a:pt x="153032" y="91483"/>
                    <a:pt x="166088" y="136049"/>
                  </a:cubicBezTo>
                  <a:cubicBezTo>
                    <a:pt x="186364" y="208669"/>
                    <a:pt x="199842" y="282264"/>
                    <a:pt x="193557" y="359490"/>
                  </a:cubicBezTo>
                  <a:cubicBezTo>
                    <a:pt x="189169" y="414560"/>
                    <a:pt x="167033" y="461232"/>
                    <a:pt x="127147" y="499504"/>
                  </a:cubicBezTo>
                  <a:cubicBezTo>
                    <a:pt x="124383" y="500699"/>
                    <a:pt x="120199" y="503168"/>
                    <a:pt x="113887" y="507541"/>
                  </a:cubicBezTo>
                  <a:cubicBezTo>
                    <a:pt x="91440" y="425357"/>
                    <a:pt x="101982" y="344318"/>
                    <a:pt x="101764" y="262687"/>
                  </a:cubicBezTo>
                  <a:cubicBezTo>
                    <a:pt x="98448" y="286113"/>
                    <a:pt x="93787" y="309465"/>
                    <a:pt x="91816" y="332965"/>
                  </a:cubicBezTo>
                  <a:cubicBezTo>
                    <a:pt x="88022" y="377275"/>
                    <a:pt x="86283" y="421025"/>
                    <a:pt x="83833" y="465410"/>
                  </a:cubicBezTo>
                  <a:cubicBezTo>
                    <a:pt x="82572" y="488275"/>
                    <a:pt x="76969" y="492013"/>
                    <a:pt x="55111" y="484736"/>
                  </a:cubicBezTo>
                  <a:cubicBezTo>
                    <a:pt x="22641" y="474175"/>
                    <a:pt x="-646" y="443885"/>
                    <a:pt x="13" y="407496"/>
                  </a:cubicBezTo>
                  <a:cubicBezTo>
                    <a:pt x="3060" y="266685"/>
                    <a:pt x="34056" y="132812"/>
                    <a:pt x="110187" y="12222"/>
                  </a:cubicBezTo>
                  <a:cubicBezTo>
                    <a:pt x="112390" y="8971"/>
                    <a:pt x="115229" y="6429"/>
                    <a:pt x="120980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EC49826-617A-4671-8D1C-A4F352A109EA}"/>
                </a:ext>
              </a:extLst>
            </p:cNvPr>
            <p:cNvSpPr/>
            <p:nvPr/>
          </p:nvSpPr>
          <p:spPr>
            <a:xfrm rot="2625082">
              <a:off x="1959794" y="1899859"/>
              <a:ext cx="1286223" cy="484022"/>
            </a:xfrm>
            <a:custGeom>
              <a:avLst/>
              <a:gdLst>
                <a:gd name="connsiteX0" fmla="*/ 0 w 439975"/>
                <a:gd name="connsiteY0" fmla="*/ 95812 h 165568"/>
                <a:gd name="connsiteX1" fmla="*/ 306803 w 439975"/>
                <a:gd name="connsiteY1" fmla="*/ 91 h 165568"/>
                <a:gd name="connsiteX2" fmla="*/ 430519 w 439975"/>
                <a:gd name="connsiteY2" fmla="*/ 44017 h 165568"/>
                <a:gd name="connsiteX3" fmla="*/ 439975 w 439975"/>
                <a:gd name="connsiteY3" fmla="*/ 56006 h 165568"/>
                <a:gd name="connsiteX4" fmla="*/ 240745 w 439975"/>
                <a:gd name="connsiteY4" fmla="*/ 84812 h 165568"/>
                <a:gd name="connsiteX5" fmla="*/ 241084 w 439975"/>
                <a:gd name="connsiteY5" fmla="*/ 90901 h 165568"/>
                <a:gd name="connsiteX6" fmla="*/ 425380 w 439975"/>
                <a:gd name="connsiteY6" fmla="*/ 88253 h 165568"/>
                <a:gd name="connsiteX7" fmla="*/ 364586 w 439975"/>
                <a:gd name="connsiteY7" fmla="*/ 163146 h 165568"/>
                <a:gd name="connsiteX8" fmla="*/ 226316 w 439975"/>
                <a:gd name="connsiteY8" fmla="*/ 162937 h 165568"/>
                <a:gd name="connsiteX9" fmla="*/ 11734 w 439975"/>
                <a:gd name="connsiteY9" fmla="*/ 103205 h 165568"/>
                <a:gd name="connsiteX10" fmla="*/ 0 w 439975"/>
                <a:gd name="connsiteY10" fmla="*/ 95812 h 16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975" h="165568">
                  <a:moveTo>
                    <a:pt x="0" y="95812"/>
                  </a:moveTo>
                  <a:cubicBezTo>
                    <a:pt x="98612" y="44591"/>
                    <a:pt x="196704" y="2785"/>
                    <a:pt x="306803" y="91"/>
                  </a:cubicBezTo>
                  <a:cubicBezTo>
                    <a:pt x="354100" y="-1347"/>
                    <a:pt x="395053" y="14404"/>
                    <a:pt x="430519" y="44017"/>
                  </a:cubicBezTo>
                  <a:cubicBezTo>
                    <a:pt x="434405" y="46930"/>
                    <a:pt x="435528" y="51039"/>
                    <a:pt x="439975" y="56006"/>
                  </a:cubicBezTo>
                  <a:cubicBezTo>
                    <a:pt x="375128" y="82108"/>
                    <a:pt x="307805" y="79743"/>
                    <a:pt x="240745" y="84812"/>
                  </a:cubicBezTo>
                  <a:cubicBezTo>
                    <a:pt x="241306" y="86866"/>
                    <a:pt x="240523" y="88847"/>
                    <a:pt x="241084" y="90901"/>
                  </a:cubicBezTo>
                  <a:cubicBezTo>
                    <a:pt x="302540" y="89570"/>
                    <a:pt x="363923" y="89584"/>
                    <a:pt x="425380" y="88253"/>
                  </a:cubicBezTo>
                  <a:cubicBezTo>
                    <a:pt x="431372" y="126358"/>
                    <a:pt x="406578" y="160067"/>
                    <a:pt x="364586" y="163146"/>
                  </a:cubicBezTo>
                  <a:cubicBezTo>
                    <a:pt x="318559" y="166003"/>
                    <a:pt x="271972" y="166805"/>
                    <a:pt x="226316" y="162937"/>
                  </a:cubicBezTo>
                  <a:cubicBezTo>
                    <a:pt x="151071" y="157436"/>
                    <a:pt x="79257" y="138634"/>
                    <a:pt x="11734" y="103205"/>
                  </a:cubicBezTo>
                  <a:cubicBezTo>
                    <a:pt x="9119" y="101711"/>
                    <a:pt x="5867" y="99508"/>
                    <a:pt x="0" y="95812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3C221D2-0E4A-46EB-BC85-E777E63F9A73}"/>
                </a:ext>
              </a:extLst>
            </p:cNvPr>
            <p:cNvSpPr/>
            <p:nvPr/>
          </p:nvSpPr>
          <p:spPr>
            <a:xfrm rot="2510514">
              <a:off x="3881248" y="2036970"/>
              <a:ext cx="511340" cy="1296244"/>
            </a:xfrm>
            <a:custGeom>
              <a:avLst/>
              <a:gdLst>
                <a:gd name="connsiteX0" fmla="*/ 126636 w 174913"/>
                <a:gd name="connsiteY0" fmla="*/ 0 h 443403"/>
                <a:gd name="connsiteX1" fmla="*/ 155330 w 174913"/>
                <a:gd name="connsiteY1" fmla="*/ 103439 h 443403"/>
                <a:gd name="connsiteX2" fmla="*/ 171586 w 174913"/>
                <a:gd name="connsiteY2" fmla="*/ 310072 h 443403"/>
                <a:gd name="connsiteX3" fmla="*/ 94076 w 174913"/>
                <a:gd name="connsiteY3" fmla="*/ 443403 h 443403"/>
                <a:gd name="connsiteX4" fmla="*/ 95042 w 174913"/>
                <a:gd name="connsiteY4" fmla="*/ 230300 h 443403"/>
                <a:gd name="connsiteX5" fmla="*/ 76810 w 174913"/>
                <a:gd name="connsiteY5" fmla="*/ 328452 h 443403"/>
                <a:gd name="connsiteX6" fmla="*/ 68619 w 174913"/>
                <a:gd name="connsiteY6" fmla="*/ 403549 h 443403"/>
                <a:gd name="connsiteX7" fmla="*/ 44154 w 174913"/>
                <a:gd name="connsiteY7" fmla="*/ 419063 h 443403"/>
                <a:gd name="connsiteX8" fmla="*/ 303 w 174913"/>
                <a:gd name="connsiteY8" fmla="*/ 345816 h 443403"/>
                <a:gd name="connsiteX9" fmla="*/ 49837 w 174913"/>
                <a:gd name="connsiteY9" fmla="*/ 132695 h 443403"/>
                <a:gd name="connsiteX10" fmla="*/ 114425 w 174913"/>
                <a:gd name="connsiteY10" fmla="*/ 13491 h 443403"/>
                <a:gd name="connsiteX11" fmla="*/ 126636 w 174913"/>
                <a:gd name="connsiteY11" fmla="*/ 0 h 4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913" h="443403">
                  <a:moveTo>
                    <a:pt x="126636" y="0"/>
                  </a:moveTo>
                  <a:cubicBezTo>
                    <a:pt x="136737" y="36983"/>
                    <a:pt x="147061" y="69930"/>
                    <a:pt x="155330" y="103439"/>
                  </a:cubicBezTo>
                  <a:cubicBezTo>
                    <a:pt x="171160" y="171093"/>
                    <a:pt x="180189" y="239720"/>
                    <a:pt x="171586" y="310072"/>
                  </a:cubicBezTo>
                  <a:cubicBezTo>
                    <a:pt x="165218" y="364359"/>
                    <a:pt x="141248" y="407556"/>
                    <a:pt x="94076" y="443403"/>
                  </a:cubicBezTo>
                  <a:cubicBezTo>
                    <a:pt x="78619" y="369025"/>
                    <a:pt x="93237" y="299678"/>
                    <a:pt x="95042" y="230300"/>
                  </a:cubicBezTo>
                  <a:cubicBezTo>
                    <a:pt x="88516" y="262992"/>
                    <a:pt x="81990" y="295685"/>
                    <a:pt x="76810" y="328452"/>
                  </a:cubicBezTo>
                  <a:cubicBezTo>
                    <a:pt x="73420" y="353222"/>
                    <a:pt x="72009" y="378778"/>
                    <a:pt x="68619" y="403549"/>
                  </a:cubicBezTo>
                  <a:cubicBezTo>
                    <a:pt x="66236" y="422304"/>
                    <a:pt x="61342" y="425407"/>
                    <a:pt x="44154" y="419063"/>
                  </a:cubicBezTo>
                  <a:cubicBezTo>
                    <a:pt x="13103" y="407231"/>
                    <a:pt x="-2410" y="382766"/>
                    <a:pt x="303" y="345816"/>
                  </a:cubicBezTo>
                  <a:cubicBezTo>
                    <a:pt x="4384" y="271841"/>
                    <a:pt x="19151" y="199805"/>
                    <a:pt x="49837" y="132695"/>
                  </a:cubicBezTo>
                  <a:cubicBezTo>
                    <a:pt x="68276" y="91891"/>
                    <a:pt x="92023" y="52728"/>
                    <a:pt x="114425" y="13491"/>
                  </a:cubicBezTo>
                  <a:cubicBezTo>
                    <a:pt x="116627" y="10240"/>
                    <a:pt x="120175" y="7063"/>
                    <a:pt x="126636" y="0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F55202C-C12D-45E8-A9EA-34DEA2F9A3B6}"/>
                </a:ext>
              </a:extLst>
            </p:cNvPr>
            <p:cNvSpPr/>
            <p:nvPr/>
          </p:nvSpPr>
          <p:spPr>
            <a:xfrm rot="2510514">
              <a:off x="2283490" y="2806864"/>
              <a:ext cx="1200175" cy="587305"/>
            </a:xfrm>
            <a:custGeom>
              <a:avLst/>
              <a:gdLst>
                <a:gd name="connsiteX0" fmla="*/ 0 w 410541"/>
                <a:gd name="connsiteY0" fmla="*/ 188167 h 200898"/>
                <a:gd name="connsiteX1" fmla="*/ 81604 w 410541"/>
                <a:gd name="connsiteY1" fmla="*/ 115097 h 200898"/>
                <a:gd name="connsiteX2" fmla="*/ 225630 w 410541"/>
                <a:gd name="connsiteY2" fmla="*/ 23212 h 200898"/>
                <a:gd name="connsiteX3" fmla="*/ 392029 w 410541"/>
                <a:gd name="connsiteY3" fmla="*/ 14855 h 200898"/>
                <a:gd name="connsiteX4" fmla="*/ 404398 w 410541"/>
                <a:gd name="connsiteY4" fmla="*/ 22957 h 200898"/>
                <a:gd name="connsiteX5" fmla="*/ 395025 w 410541"/>
                <a:gd name="connsiteY5" fmla="*/ 33907 h 200898"/>
                <a:gd name="connsiteX6" fmla="*/ 240791 w 410541"/>
                <a:gd name="connsiteY6" fmla="*/ 102970 h 200898"/>
                <a:gd name="connsiteX7" fmla="*/ 216772 w 410541"/>
                <a:gd name="connsiteY7" fmla="*/ 110414 h 200898"/>
                <a:gd name="connsiteX8" fmla="*/ 219016 w 410541"/>
                <a:gd name="connsiteY8" fmla="*/ 118632 h 200898"/>
                <a:gd name="connsiteX9" fmla="*/ 377813 w 410541"/>
                <a:gd name="connsiteY9" fmla="*/ 64661 h 200898"/>
                <a:gd name="connsiteX10" fmla="*/ 410251 w 410541"/>
                <a:gd name="connsiteY10" fmla="*/ 88036 h 200898"/>
                <a:gd name="connsiteX11" fmla="*/ 356776 w 410541"/>
                <a:gd name="connsiteY11" fmla="*/ 152540 h 200898"/>
                <a:gd name="connsiteX12" fmla="*/ 138947 w 410541"/>
                <a:gd name="connsiteY12" fmla="*/ 200556 h 200898"/>
                <a:gd name="connsiteX13" fmla="*/ 2245 w 410541"/>
                <a:gd name="connsiteY13" fmla="*/ 196386 h 200898"/>
                <a:gd name="connsiteX14" fmla="*/ 0 w 410541"/>
                <a:gd name="connsiteY14" fmla="*/ 188167 h 200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10541" h="200898">
                  <a:moveTo>
                    <a:pt x="0" y="188167"/>
                  </a:moveTo>
                  <a:cubicBezTo>
                    <a:pt x="26965" y="164022"/>
                    <a:pt x="54004" y="138533"/>
                    <a:pt x="81604" y="115097"/>
                  </a:cubicBezTo>
                  <a:cubicBezTo>
                    <a:pt x="125451" y="78393"/>
                    <a:pt x="173036" y="47292"/>
                    <a:pt x="225630" y="23212"/>
                  </a:cubicBezTo>
                  <a:cubicBezTo>
                    <a:pt x="280278" y="-1430"/>
                    <a:pt x="335382" y="-9857"/>
                    <a:pt x="392029" y="14855"/>
                  </a:cubicBezTo>
                  <a:cubicBezTo>
                    <a:pt x="396625" y="17132"/>
                    <a:pt x="400512" y="20044"/>
                    <a:pt x="404398" y="22957"/>
                  </a:cubicBezTo>
                  <a:cubicBezTo>
                    <a:pt x="401486" y="26843"/>
                    <a:pt x="399208" y="31440"/>
                    <a:pt x="395025" y="33907"/>
                  </a:cubicBezTo>
                  <a:cubicBezTo>
                    <a:pt x="348002" y="67063"/>
                    <a:pt x="294434" y="84344"/>
                    <a:pt x="240791" y="102970"/>
                  </a:cubicBezTo>
                  <a:cubicBezTo>
                    <a:pt x="233208" y="105924"/>
                    <a:pt x="224990" y="108169"/>
                    <a:pt x="216772" y="110414"/>
                  </a:cubicBezTo>
                  <a:cubicBezTo>
                    <a:pt x="217968" y="113177"/>
                    <a:pt x="219165" y="115942"/>
                    <a:pt x="219016" y="118632"/>
                  </a:cubicBezTo>
                  <a:cubicBezTo>
                    <a:pt x="271948" y="100641"/>
                    <a:pt x="324807" y="83996"/>
                    <a:pt x="377813" y="64661"/>
                  </a:cubicBezTo>
                  <a:cubicBezTo>
                    <a:pt x="406726" y="54114"/>
                    <a:pt x="411958" y="57101"/>
                    <a:pt x="410251" y="88036"/>
                  </a:cubicBezTo>
                  <a:cubicBezTo>
                    <a:pt x="408322" y="123006"/>
                    <a:pt x="385763" y="140648"/>
                    <a:pt x="356776" y="152540"/>
                  </a:cubicBezTo>
                  <a:cubicBezTo>
                    <a:pt x="287110" y="180400"/>
                    <a:pt x="213928" y="198622"/>
                    <a:pt x="138947" y="200556"/>
                  </a:cubicBezTo>
                  <a:cubicBezTo>
                    <a:pt x="92995" y="202067"/>
                    <a:pt x="47339" y="198200"/>
                    <a:pt x="2245" y="196386"/>
                  </a:cubicBezTo>
                  <a:cubicBezTo>
                    <a:pt x="1048" y="193622"/>
                    <a:pt x="1197" y="190931"/>
                    <a:pt x="0" y="188167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2D48A88-C8E5-488F-B5B9-DB107BE1D823}"/>
                </a:ext>
              </a:extLst>
            </p:cNvPr>
            <p:cNvSpPr/>
            <p:nvPr/>
          </p:nvSpPr>
          <p:spPr>
            <a:xfrm rot="2510514">
              <a:off x="3232277" y="3732477"/>
              <a:ext cx="614580" cy="837788"/>
            </a:xfrm>
            <a:custGeom>
              <a:avLst/>
              <a:gdLst>
                <a:gd name="connsiteX0" fmla="*/ 115123 w 210228"/>
                <a:gd name="connsiteY0" fmla="*/ 20163 h 286580"/>
                <a:gd name="connsiteX1" fmla="*/ 172981 w 210228"/>
                <a:gd name="connsiteY1" fmla="*/ 0 h 286580"/>
                <a:gd name="connsiteX2" fmla="*/ 106158 w 210228"/>
                <a:gd name="connsiteY2" fmla="*/ 135268 h 286580"/>
                <a:gd name="connsiteX3" fmla="*/ 184460 w 210228"/>
                <a:gd name="connsiteY3" fmla="*/ 24242 h 286580"/>
                <a:gd name="connsiteX4" fmla="*/ 202047 w 210228"/>
                <a:gd name="connsiteY4" fmla="*/ 96714 h 286580"/>
                <a:gd name="connsiteX5" fmla="*/ 77579 w 210228"/>
                <a:gd name="connsiteY5" fmla="*/ 237571 h 286580"/>
                <a:gd name="connsiteX6" fmla="*/ 0 w 210228"/>
                <a:gd name="connsiteY6" fmla="*/ 286580 h 286580"/>
                <a:gd name="connsiteX7" fmla="*/ 73777 w 210228"/>
                <a:gd name="connsiteY7" fmla="*/ 61980 h 286580"/>
                <a:gd name="connsiteX8" fmla="*/ 115123 w 210228"/>
                <a:gd name="connsiteY8" fmla="*/ 20163 h 286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228" h="286580">
                  <a:moveTo>
                    <a:pt x="115123" y="20163"/>
                  </a:moveTo>
                  <a:cubicBezTo>
                    <a:pt x="131469" y="9682"/>
                    <a:pt x="150567" y="2810"/>
                    <a:pt x="172981" y="0"/>
                  </a:cubicBezTo>
                  <a:cubicBezTo>
                    <a:pt x="160037" y="51225"/>
                    <a:pt x="127511" y="90578"/>
                    <a:pt x="106158" y="135268"/>
                  </a:cubicBezTo>
                  <a:cubicBezTo>
                    <a:pt x="132520" y="97600"/>
                    <a:pt x="158808" y="61276"/>
                    <a:pt x="184460" y="24242"/>
                  </a:cubicBezTo>
                  <a:cubicBezTo>
                    <a:pt x="210396" y="43211"/>
                    <a:pt x="217691" y="69921"/>
                    <a:pt x="202047" y="96714"/>
                  </a:cubicBezTo>
                  <a:cubicBezTo>
                    <a:pt x="169341" y="151571"/>
                    <a:pt x="130205" y="200677"/>
                    <a:pt x="77579" y="237571"/>
                  </a:cubicBezTo>
                  <a:cubicBezTo>
                    <a:pt x="52330" y="255066"/>
                    <a:pt x="27156" y="271215"/>
                    <a:pt x="0" y="286580"/>
                  </a:cubicBezTo>
                  <a:cubicBezTo>
                    <a:pt x="10543" y="205542"/>
                    <a:pt x="28932" y="128985"/>
                    <a:pt x="73777" y="61980"/>
                  </a:cubicBezTo>
                  <a:cubicBezTo>
                    <a:pt x="85184" y="44734"/>
                    <a:pt x="98778" y="30644"/>
                    <a:pt x="115123" y="20163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3C4A2EC-1646-466F-8242-739149D8547A}"/>
                </a:ext>
              </a:extLst>
            </p:cNvPr>
            <p:cNvSpPr/>
            <p:nvPr/>
          </p:nvSpPr>
          <p:spPr>
            <a:xfrm rot="2510514">
              <a:off x="4574675" y="4454369"/>
              <a:ext cx="250579" cy="239865"/>
            </a:xfrm>
            <a:custGeom>
              <a:avLst/>
              <a:gdLst>
                <a:gd name="connsiteX0" fmla="*/ 5654 w 85715"/>
                <a:gd name="connsiteY0" fmla="*/ 18815 h 82050"/>
                <a:gd name="connsiteX1" fmla="*/ 25627 w 85715"/>
                <a:gd name="connsiteY1" fmla="*/ 2210 h 82050"/>
                <a:gd name="connsiteX2" fmla="*/ 75211 w 85715"/>
                <a:gd name="connsiteY2" fmla="*/ 20461 h 82050"/>
                <a:gd name="connsiteX3" fmla="*/ 85715 w 85715"/>
                <a:gd name="connsiteY3" fmla="*/ 37904 h 82050"/>
                <a:gd name="connsiteX4" fmla="*/ 85715 w 85715"/>
                <a:gd name="connsiteY4" fmla="*/ 37904 h 82050"/>
                <a:gd name="connsiteX5" fmla="*/ 85714 w 85715"/>
                <a:gd name="connsiteY5" fmla="*/ 37904 h 82050"/>
                <a:gd name="connsiteX6" fmla="*/ 85715 w 85715"/>
                <a:gd name="connsiteY6" fmla="*/ 37904 h 82050"/>
                <a:gd name="connsiteX7" fmla="*/ 79445 w 85715"/>
                <a:gd name="connsiteY7" fmla="*/ 53747 h 82050"/>
                <a:gd name="connsiteX8" fmla="*/ 36752 w 85715"/>
                <a:gd name="connsiteY8" fmla="*/ 81746 h 82050"/>
                <a:gd name="connsiteX9" fmla="*/ 313 w 85715"/>
                <a:gd name="connsiteY9" fmla="*/ 45333 h 82050"/>
                <a:gd name="connsiteX10" fmla="*/ 5654 w 85715"/>
                <a:gd name="connsiteY10" fmla="*/ 18815 h 8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15" h="82050">
                  <a:moveTo>
                    <a:pt x="5654" y="18815"/>
                  </a:moveTo>
                  <a:cubicBezTo>
                    <a:pt x="10116" y="11304"/>
                    <a:pt x="17016" y="5445"/>
                    <a:pt x="25627" y="2210"/>
                  </a:cubicBezTo>
                  <a:cubicBezTo>
                    <a:pt x="44192" y="-4185"/>
                    <a:pt x="65341" y="3727"/>
                    <a:pt x="75211" y="20461"/>
                  </a:cubicBezTo>
                  <a:cubicBezTo>
                    <a:pt x="79584" y="26773"/>
                    <a:pt x="81976" y="32301"/>
                    <a:pt x="85715" y="37904"/>
                  </a:cubicBezTo>
                  <a:lnTo>
                    <a:pt x="85715" y="37904"/>
                  </a:lnTo>
                  <a:lnTo>
                    <a:pt x="85714" y="37904"/>
                  </a:lnTo>
                  <a:lnTo>
                    <a:pt x="85715" y="37904"/>
                  </a:lnTo>
                  <a:lnTo>
                    <a:pt x="79445" y="53747"/>
                  </a:lnTo>
                  <a:cubicBezTo>
                    <a:pt x="73026" y="72280"/>
                    <a:pt x="55509" y="84130"/>
                    <a:pt x="36752" y="81746"/>
                  </a:cubicBezTo>
                  <a:cubicBezTo>
                    <a:pt x="17362" y="78652"/>
                    <a:pt x="1964" y="64312"/>
                    <a:pt x="313" y="45333"/>
                  </a:cubicBezTo>
                  <a:cubicBezTo>
                    <a:pt x="-830" y="35490"/>
                    <a:pt x="1193" y="26326"/>
                    <a:pt x="5654" y="18815"/>
                  </a:cubicBezTo>
                  <a:close/>
                </a:path>
              </a:pathLst>
            </a:custGeom>
            <a:grpFill/>
            <a:ln w="6350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7AEDA5B-4273-4971-9BD3-6EA1164F8593}"/>
              </a:ext>
            </a:extLst>
          </p:cNvPr>
          <p:cNvSpPr/>
          <p:nvPr userDrawn="1"/>
        </p:nvSpPr>
        <p:spPr>
          <a:xfrm rot="14167376">
            <a:off x="9998464" y="636128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46C171F-FE28-4171-8664-398C1681AF6D}"/>
              </a:ext>
            </a:extLst>
          </p:cNvPr>
          <p:cNvSpPr/>
          <p:nvPr userDrawn="1"/>
        </p:nvSpPr>
        <p:spPr>
          <a:xfrm rot="13217212">
            <a:off x="456721" y="743223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A89CE2F-6744-4A2D-8EDE-C7B26AC13EB1}"/>
              </a:ext>
            </a:extLst>
          </p:cNvPr>
          <p:cNvSpPr/>
          <p:nvPr userDrawn="1"/>
        </p:nvSpPr>
        <p:spPr>
          <a:xfrm rot="682450" flipH="1">
            <a:off x="99698" y="235589"/>
            <a:ext cx="635668" cy="602224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1932479" h="1830804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cubicBezTo>
                  <a:pt x="1169895" y="525550"/>
                  <a:pt x="1222827" y="507560"/>
                  <a:pt x="1279159" y="489082"/>
                </a:cubicBez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lnTo>
                  <a:pt x="1305855" y="1830804"/>
                </a:lnTo>
                <a:lnTo>
                  <a:pt x="1251696" y="1830804"/>
                </a:lnTo>
                <a:lnTo>
                  <a:pt x="1240754" y="1674159"/>
                </a:ln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1E8BFDED-FA4D-4FAC-B1D5-E98663F7A0C5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280706" y="410494"/>
            <a:ext cx="11617291" cy="342220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69" name="Picture Placeholder 2">
            <a:extLst>
              <a:ext uri="{FF2B5EF4-FFF2-40B4-BE49-F238E27FC236}">
                <a16:creationId xmlns:a16="http://schemas.microsoft.com/office/drawing/2014/main" id="{BF9FB4BF-A6D1-4B88-A0B9-654A288C72BF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4873551" y="2584365"/>
            <a:ext cx="2161509" cy="2160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0" name="Picture Placeholder 2">
            <a:extLst>
              <a:ext uri="{FF2B5EF4-FFF2-40B4-BE49-F238E27FC236}">
                <a16:creationId xmlns:a16="http://schemas.microsoft.com/office/drawing/2014/main" id="{0FBA5178-60BC-4FDE-AF06-7DFB0004ECEA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7205772" y="2584365"/>
            <a:ext cx="2161509" cy="2160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1" name="Picture Placeholder 2">
            <a:extLst>
              <a:ext uri="{FF2B5EF4-FFF2-40B4-BE49-F238E27FC236}">
                <a16:creationId xmlns:a16="http://schemas.microsoft.com/office/drawing/2014/main" id="{5C2B8051-ADE4-4CF0-8988-32A5DDD82B4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9537994" y="2584365"/>
            <a:ext cx="2161509" cy="2160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8F5BEF8-2B51-4ACF-B07D-8E7C24C407A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34308" y="1617572"/>
            <a:ext cx="3622856" cy="3622856"/>
          </a:xfrm>
          <a:custGeom>
            <a:avLst/>
            <a:gdLst>
              <a:gd name="connsiteX0" fmla="*/ 1711572 w 3423144"/>
              <a:gd name="connsiteY0" fmla="*/ 0 h 3423144"/>
              <a:gd name="connsiteX1" fmla="*/ 3423144 w 3423144"/>
              <a:gd name="connsiteY1" fmla="*/ 1711572 h 3423144"/>
              <a:gd name="connsiteX2" fmla="*/ 1711572 w 3423144"/>
              <a:gd name="connsiteY2" fmla="*/ 3423144 h 3423144"/>
              <a:gd name="connsiteX3" fmla="*/ 0 w 3423144"/>
              <a:gd name="connsiteY3" fmla="*/ 1711572 h 3423144"/>
              <a:gd name="connsiteX4" fmla="*/ 1711572 w 3423144"/>
              <a:gd name="connsiteY4" fmla="*/ 0 h 3423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23144" h="3423144">
                <a:moveTo>
                  <a:pt x="1711572" y="0"/>
                </a:moveTo>
                <a:cubicBezTo>
                  <a:pt x="2656847" y="0"/>
                  <a:pt x="3423144" y="766297"/>
                  <a:pt x="3423144" y="1711572"/>
                </a:cubicBezTo>
                <a:cubicBezTo>
                  <a:pt x="3423144" y="2656847"/>
                  <a:pt x="2656847" y="3423144"/>
                  <a:pt x="1711572" y="3423144"/>
                </a:cubicBezTo>
                <a:cubicBezTo>
                  <a:pt x="766297" y="3423144"/>
                  <a:pt x="0" y="2656847"/>
                  <a:pt x="0" y="1711572"/>
                </a:cubicBezTo>
                <a:cubicBezTo>
                  <a:pt x="0" y="766297"/>
                  <a:pt x="766297" y="0"/>
                  <a:pt x="171157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3692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90" r:id="rId6"/>
    <p:sldLayoutId id="2147483678" r:id="rId7"/>
    <p:sldLayoutId id="2147483691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92" r:id="rId14"/>
    <p:sldLayoutId id="2147483686" r:id="rId15"/>
    <p:sldLayoutId id="2147483693" r:id="rId16"/>
    <p:sldLayoutId id="2147483687" r:id="rId17"/>
    <p:sldLayoutId id="2147483688" r:id="rId18"/>
    <p:sldLayoutId id="2147483671" r:id="rId19"/>
    <p:sldLayoutId id="2147483672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hlinkClick r:id="rId2"/>
            <a:extLst>
              <a:ext uri="{FF2B5EF4-FFF2-40B4-BE49-F238E27FC236}">
                <a16:creationId xmlns:a16="http://schemas.microsoft.com/office/drawing/2014/main" id="{65EB7FFB-6FB1-480A-A898-65150C03087A}"/>
              </a:ext>
            </a:extLst>
          </p:cNvPr>
          <p:cNvSpPr txBox="1"/>
          <p:nvPr/>
        </p:nvSpPr>
        <p:spPr>
          <a:xfrm>
            <a:off x="5660411" y="3473829"/>
            <a:ext cx="609520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B4C724-0776-4328-8F0A-B72DA1579537}"/>
              </a:ext>
            </a:extLst>
          </p:cNvPr>
          <p:cNvSpPr txBox="1"/>
          <p:nvPr/>
        </p:nvSpPr>
        <p:spPr>
          <a:xfrm>
            <a:off x="5660485" y="2019427"/>
            <a:ext cx="60960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Free PPT Templates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6167FF-AD5E-41E4-8385-3024DC936CF2}"/>
              </a:ext>
            </a:extLst>
          </p:cNvPr>
          <p:cNvSpPr txBox="1"/>
          <p:nvPr/>
        </p:nvSpPr>
        <p:spPr>
          <a:xfrm>
            <a:off x="5660411" y="2898977"/>
            <a:ext cx="6095927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aphic 1">
            <a:extLst>
              <a:ext uri="{FF2B5EF4-FFF2-40B4-BE49-F238E27FC236}">
                <a16:creationId xmlns:a16="http://schemas.microsoft.com/office/drawing/2014/main" id="{654B8B42-5803-41D1-913F-6C301EAD336B}"/>
              </a:ext>
            </a:extLst>
          </p:cNvPr>
          <p:cNvGrpSpPr/>
          <p:nvPr/>
        </p:nvGrpSpPr>
        <p:grpSpPr>
          <a:xfrm>
            <a:off x="10071886" y="336976"/>
            <a:ext cx="1684599" cy="432917"/>
            <a:chOff x="28575" y="1871662"/>
            <a:chExt cx="12134850" cy="3118484"/>
          </a:xfrm>
          <a:solidFill>
            <a:schemeClr val="bg1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7391C43-A7C4-4450-A16A-F5658A36EA57}"/>
                </a:ext>
              </a:extLst>
            </p:cNvPr>
            <p:cNvSpPr/>
            <p:nvPr/>
          </p:nvSpPr>
          <p:spPr>
            <a:xfrm>
              <a:off x="28575" y="1871662"/>
              <a:ext cx="12134850" cy="3118484"/>
            </a:xfrm>
            <a:custGeom>
              <a:avLst/>
              <a:gdLst>
                <a:gd name="connsiteX0" fmla="*/ 10575608 w 12134850"/>
                <a:gd name="connsiteY0" fmla="*/ 3118485 h 3118484"/>
                <a:gd name="connsiteX1" fmla="*/ 1559243 w 12134850"/>
                <a:gd name="connsiteY1" fmla="*/ 3118485 h 3118484"/>
                <a:gd name="connsiteX2" fmla="*/ 0 w 12134850"/>
                <a:gd name="connsiteY2" fmla="*/ 1559243 h 3118484"/>
                <a:gd name="connsiteX3" fmla="*/ 1559243 w 12134850"/>
                <a:gd name="connsiteY3" fmla="*/ 0 h 3118484"/>
                <a:gd name="connsiteX4" fmla="*/ 10575608 w 12134850"/>
                <a:gd name="connsiteY4" fmla="*/ 0 h 3118484"/>
                <a:gd name="connsiteX5" fmla="*/ 12134850 w 12134850"/>
                <a:gd name="connsiteY5" fmla="*/ 1559243 h 3118484"/>
                <a:gd name="connsiteX6" fmla="*/ 10575608 w 12134850"/>
                <a:gd name="connsiteY6" fmla="*/ 3118485 h 3118484"/>
                <a:gd name="connsiteX7" fmla="*/ 1559243 w 12134850"/>
                <a:gd name="connsiteY7" fmla="*/ 135255 h 3118484"/>
                <a:gd name="connsiteX8" fmla="*/ 135255 w 12134850"/>
                <a:gd name="connsiteY8" fmla="*/ 1559243 h 3118484"/>
                <a:gd name="connsiteX9" fmla="*/ 1559243 w 12134850"/>
                <a:gd name="connsiteY9" fmla="*/ 2983230 h 3118484"/>
                <a:gd name="connsiteX10" fmla="*/ 10575608 w 12134850"/>
                <a:gd name="connsiteY10" fmla="*/ 2983230 h 3118484"/>
                <a:gd name="connsiteX11" fmla="*/ 11999595 w 12134850"/>
                <a:gd name="connsiteY11" fmla="*/ 1559243 h 3118484"/>
                <a:gd name="connsiteX12" fmla="*/ 10575608 w 12134850"/>
                <a:gd name="connsiteY12" fmla="*/ 135255 h 3118484"/>
                <a:gd name="connsiteX13" fmla="*/ 1559243 w 12134850"/>
                <a:gd name="connsiteY13" fmla="*/ 135255 h 3118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34850" h="3118484">
                  <a:moveTo>
                    <a:pt x="10575608" y="3118485"/>
                  </a:moveTo>
                  <a:lnTo>
                    <a:pt x="1559243" y="3118485"/>
                  </a:lnTo>
                  <a:cubicBezTo>
                    <a:pt x="699135" y="3118485"/>
                    <a:pt x="0" y="2419350"/>
                    <a:pt x="0" y="1559243"/>
                  </a:cubicBezTo>
                  <a:cubicBezTo>
                    <a:pt x="0" y="699135"/>
                    <a:pt x="699135" y="0"/>
                    <a:pt x="1559243" y="0"/>
                  </a:cubicBezTo>
                  <a:lnTo>
                    <a:pt x="10575608" y="0"/>
                  </a:lnTo>
                  <a:cubicBezTo>
                    <a:pt x="11435715" y="0"/>
                    <a:pt x="12134850" y="699135"/>
                    <a:pt x="12134850" y="1559243"/>
                  </a:cubicBezTo>
                  <a:cubicBezTo>
                    <a:pt x="12134850" y="2419350"/>
                    <a:pt x="11435715" y="3118485"/>
                    <a:pt x="10575608" y="3118485"/>
                  </a:cubicBezTo>
                  <a:close/>
                  <a:moveTo>
                    <a:pt x="1559243" y="135255"/>
                  </a:moveTo>
                  <a:cubicBezTo>
                    <a:pt x="774383" y="135255"/>
                    <a:pt x="135255" y="774383"/>
                    <a:pt x="135255" y="1559243"/>
                  </a:cubicBezTo>
                  <a:cubicBezTo>
                    <a:pt x="135255" y="2344103"/>
                    <a:pt x="773430" y="2983230"/>
                    <a:pt x="1559243" y="2983230"/>
                  </a:cubicBezTo>
                  <a:lnTo>
                    <a:pt x="10575608" y="2983230"/>
                  </a:lnTo>
                  <a:cubicBezTo>
                    <a:pt x="11360467" y="2983230"/>
                    <a:pt x="11999595" y="2344103"/>
                    <a:pt x="11999595" y="1559243"/>
                  </a:cubicBezTo>
                  <a:cubicBezTo>
                    <a:pt x="11999595" y="774383"/>
                    <a:pt x="11361420" y="135255"/>
                    <a:pt x="10575608" y="135255"/>
                  </a:cubicBezTo>
                  <a:lnTo>
                    <a:pt x="1559243" y="1352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" name="Graphic 1">
              <a:extLst>
                <a:ext uri="{FF2B5EF4-FFF2-40B4-BE49-F238E27FC236}">
                  <a16:creationId xmlns:a16="http://schemas.microsoft.com/office/drawing/2014/main" id="{654B8B42-5803-41D1-913F-6C301EAD336B}"/>
                </a:ext>
              </a:extLst>
            </p:cNvPr>
            <p:cNvGrpSpPr/>
            <p:nvPr/>
          </p:nvGrpSpPr>
          <p:grpSpPr>
            <a:xfrm>
              <a:off x="1795462" y="2549841"/>
              <a:ext cx="8943975" cy="1763077"/>
              <a:chOff x="1795462" y="2549841"/>
              <a:chExt cx="8943975" cy="1763077"/>
            </a:xfrm>
            <a:grp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956A415-B8A2-4A60-9439-DDFE21A83E2F}"/>
                  </a:ext>
                </a:extLst>
              </p:cNvPr>
              <p:cNvSpPr/>
              <p:nvPr/>
            </p:nvSpPr>
            <p:spPr>
              <a:xfrm>
                <a:off x="5654992" y="2549841"/>
                <a:ext cx="3864292" cy="1695450"/>
              </a:xfrm>
              <a:custGeom>
                <a:avLst/>
                <a:gdLst>
                  <a:gd name="connsiteX0" fmla="*/ 1693545 w 3864292"/>
                  <a:gd name="connsiteY0" fmla="*/ 286703 h 1695450"/>
                  <a:gd name="connsiteX1" fmla="*/ 1693545 w 3864292"/>
                  <a:gd name="connsiteY1" fmla="*/ 767715 h 1695450"/>
                  <a:gd name="connsiteX2" fmla="*/ 1858327 w 3864292"/>
                  <a:gd name="connsiteY2" fmla="*/ 767715 h 1695450"/>
                  <a:gd name="connsiteX3" fmla="*/ 2096452 w 3864292"/>
                  <a:gd name="connsiteY3" fmla="*/ 741045 h 1695450"/>
                  <a:gd name="connsiteX4" fmla="*/ 2190750 w 3864292"/>
                  <a:gd name="connsiteY4" fmla="*/ 658178 h 1695450"/>
                  <a:gd name="connsiteX5" fmla="*/ 2225040 w 3864292"/>
                  <a:gd name="connsiteY5" fmla="*/ 526733 h 1695450"/>
                  <a:gd name="connsiteX6" fmla="*/ 2177415 w 3864292"/>
                  <a:gd name="connsiteY6" fmla="*/ 374333 h 1695450"/>
                  <a:gd name="connsiteX7" fmla="*/ 2056447 w 3864292"/>
                  <a:gd name="connsiteY7" fmla="*/ 299085 h 1695450"/>
                  <a:gd name="connsiteX8" fmla="*/ 1839277 w 3864292"/>
                  <a:gd name="connsiteY8" fmla="*/ 287655 h 1695450"/>
                  <a:gd name="connsiteX9" fmla="*/ 1693545 w 3864292"/>
                  <a:gd name="connsiteY9" fmla="*/ 287655 h 1695450"/>
                  <a:gd name="connsiteX10" fmla="*/ 301943 w 3864292"/>
                  <a:gd name="connsiteY10" fmla="*/ 286703 h 1695450"/>
                  <a:gd name="connsiteX11" fmla="*/ 301943 w 3864292"/>
                  <a:gd name="connsiteY11" fmla="*/ 767715 h 1695450"/>
                  <a:gd name="connsiteX12" fmla="*/ 466725 w 3864292"/>
                  <a:gd name="connsiteY12" fmla="*/ 767715 h 1695450"/>
                  <a:gd name="connsiteX13" fmla="*/ 704850 w 3864292"/>
                  <a:gd name="connsiteY13" fmla="*/ 741045 h 1695450"/>
                  <a:gd name="connsiteX14" fmla="*/ 799147 w 3864292"/>
                  <a:gd name="connsiteY14" fmla="*/ 658178 h 1695450"/>
                  <a:gd name="connsiteX15" fmla="*/ 833438 w 3864292"/>
                  <a:gd name="connsiteY15" fmla="*/ 526733 h 1695450"/>
                  <a:gd name="connsiteX16" fmla="*/ 785813 w 3864292"/>
                  <a:gd name="connsiteY16" fmla="*/ 374333 h 1695450"/>
                  <a:gd name="connsiteX17" fmla="*/ 664845 w 3864292"/>
                  <a:gd name="connsiteY17" fmla="*/ 299085 h 1695450"/>
                  <a:gd name="connsiteX18" fmla="*/ 447675 w 3864292"/>
                  <a:gd name="connsiteY18" fmla="*/ 287655 h 1695450"/>
                  <a:gd name="connsiteX19" fmla="*/ 301943 w 3864292"/>
                  <a:gd name="connsiteY19" fmla="*/ 287655 h 1695450"/>
                  <a:gd name="connsiteX20" fmla="*/ 2676525 w 3864292"/>
                  <a:gd name="connsiteY20" fmla="*/ 0 h 1695450"/>
                  <a:gd name="connsiteX21" fmla="*/ 3864293 w 3864292"/>
                  <a:gd name="connsiteY21" fmla="*/ 0 h 1695450"/>
                  <a:gd name="connsiteX22" fmla="*/ 3864293 w 3864292"/>
                  <a:gd name="connsiteY22" fmla="*/ 286703 h 1695450"/>
                  <a:gd name="connsiteX23" fmla="*/ 3422333 w 3864292"/>
                  <a:gd name="connsiteY23" fmla="*/ 286703 h 1695450"/>
                  <a:gd name="connsiteX24" fmla="*/ 3422333 w 3864292"/>
                  <a:gd name="connsiteY24" fmla="*/ 1695450 h 1695450"/>
                  <a:gd name="connsiteX25" fmla="*/ 3120390 w 3864292"/>
                  <a:gd name="connsiteY25" fmla="*/ 1695450 h 1695450"/>
                  <a:gd name="connsiteX26" fmla="*/ 3120390 w 3864292"/>
                  <a:gd name="connsiteY26" fmla="*/ 286703 h 1695450"/>
                  <a:gd name="connsiteX27" fmla="*/ 2676525 w 3864292"/>
                  <a:gd name="connsiteY27" fmla="*/ 286703 h 1695450"/>
                  <a:gd name="connsiteX28" fmla="*/ 2676525 w 3864292"/>
                  <a:gd name="connsiteY28" fmla="*/ 0 h 1695450"/>
                  <a:gd name="connsiteX29" fmla="*/ 2676525 w 3864292"/>
                  <a:gd name="connsiteY29" fmla="*/ 0 h 1695450"/>
                  <a:gd name="connsiteX30" fmla="*/ 1392555 w 3864292"/>
                  <a:gd name="connsiteY30" fmla="*/ 0 h 1695450"/>
                  <a:gd name="connsiteX31" fmla="*/ 1876425 w 3864292"/>
                  <a:gd name="connsiteY31" fmla="*/ 0 h 1695450"/>
                  <a:gd name="connsiteX32" fmla="*/ 2235518 w 3864292"/>
                  <a:gd name="connsiteY32" fmla="*/ 25718 h 1695450"/>
                  <a:gd name="connsiteX33" fmla="*/ 2450783 w 3864292"/>
                  <a:gd name="connsiteY33" fmla="*/ 191453 h 1695450"/>
                  <a:gd name="connsiteX34" fmla="*/ 2537460 w 3864292"/>
                  <a:gd name="connsiteY34" fmla="*/ 521970 h 1695450"/>
                  <a:gd name="connsiteX35" fmla="*/ 2487930 w 3864292"/>
                  <a:gd name="connsiteY35" fmla="*/ 784860 h 1695450"/>
                  <a:gd name="connsiteX36" fmla="*/ 2361247 w 3864292"/>
                  <a:gd name="connsiteY36" fmla="*/ 951548 h 1695450"/>
                  <a:gd name="connsiteX37" fmla="*/ 2205038 w 3864292"/>
                  <a:gd name="connsiteY37" fmla="*/ 1031558 h 1695450"/>
                  <a:gd name="connsiteX38" fmla="*/ 1891665 w 3864292"/>
                  <a:gd name="connsiteY38" fmla="*/ 1055370 h 1695450"/>
                  <a:gd name="connsiteX39" fmla="*/ 1694497 w 3864292"/>
                  <a:gd name="connsiteY39" fmla="*/ 1055370 h 1695450"/>
                  <a:gd name="connsiteX40" fmla="*/ 1694497 w 3864292"/>
                  <a:gd name="connsiteY40" fmla="*/ 1694498 h 1695450"/>
                  <a:gd name="connsiteX41" fmla="*/ 1392555 w 3864292"/>
                  <a:gd name="connsiteY41" fmla="*/ 1694498 h 1695450"/>
                  <a:gd name="connsiteX42" fmla="*/ 1392555 w 3864292"/>
                  <a:gd name="connsiteY42" fmla="*/ 0 h 1695450"/>
                  <a:gd name="connsiteX43" fmla="*/ 1392555 w 3864292"/>
                  <a:gd name="connsiteY43" fmla="*/ 0 h 1695450"/>
                  <a:gd name="connsiteX44" fmla="*/ 0 w 3864292"/>
                  <a:gd name="connsiteY44" fmla="*/ 0 h 1695450"/>
                  <a:gd name="connsiteX45" fmla="*/ 483870 w 3864292"/>
                  <a:gd name="connsiteY45" fmla="*/ 0 h 1695450"/>
                  <a:gd name="connsiteX46" fmla="*/ 842963 w 3864292"/>
                  <a:gd name="connsiteY46" fmla="*/ 25718 h 1695450"/>
                  <a:gd name="connsiteX47" fmla="*/ 1058227 w 3864292"/>
                  <a:gd name="connsiteY47" fmla="*/ 191453 h 1695450"/>
                  <a:gd name="connsiteX48" fmla="*/ 1144905 w 3864292"/>
                  <a:gd name="connsiteY48" fmla="*/ 521970 h 1695450"/>
                  <a:gd name="connsiteX49" fmla="*/ 1095375 w 3864292"/>
                  <a:gd name="connsiteY49" fmla="*/ 784860 h 1695450"/>
                  <a:gd name="connsiteX50" fmla="*/ 968693 w 3864292"/>
                  <a:gd name="connsiteY50" fmla="*/ 951548 h 1695450"/>
                  <a:gd name="connsiteX51" fmla="*/ 812482 w 3864292"/>
                  <a:gd name="connsiteY51" fmla="*/ 1031558 h 1695450"/>
                  <a:gd name="connsiteX52" fmla="*/ 499110 w 3864292"/>
                  <a:gd name="connsiteY52" fmla="*/ 1055370 h 1695450"/>
                  <a:gd name="connsiteX53" fmla="*/ 301943 w 3864292"/>
                  <a:gd name="connsiteY53" fmla="*/ 1055370 h 1695450"/>
                  <a:gd name="connsiteX54" fmla="*/ 301943 w 3864292"/>
                  <a:gd name="connsiteY54" fmla="*/ 1694498 h 1695450"/>
                  <a:gd name="connsiteX55" fmla="*/ 0 w 3864292"/>
                  <a:gd name="connsiteY55" fmla="*/ 1694498 h 1695450"/>
                  <a:gd name="connsiteX56" fmla="*/ 0 w 3864292"/>
                  <a:gd name="connsiteY56" fmla="*/ 0 h 1695450"/>
                  <a:gd name="connsiteX57" fmla="*/ 0 w 3864292"/>
                  <a:gd name="connsiteY57" fmla="*/ 0 h 1695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3864292" h="1695450">
                    <a:moveTo>
                      <a:pt x="1693545" y="286703"/>
                    </a:moveTo>
                    <a:lnTo>
                      <a:pt x="1693545" y="767715"/>
                    </a:lnTo>
                    <a:lnTo>
                      <a:pt x="1858327" y="767715"/>
                    </a:lnTo>
                    <a:cubicBezTo>
                      <a:pt x="1977390" y="767715"/>
                      <a:pt x="2056447" y="759143"/>
                      <a:pt x="2096452" y="741045"/>
                    </a:cubicBezTo>
                    <a:cubicBezTo>
                      <a:pt x="2136458" y="722948"/>
                      <a:pt x="2167890" y="695325"/>
                      <a:pt x="2190750" y="658178"/>
                    </a:cubicBezTo>
                    <a:cubicBezTo>
                      <a:pt x="2213610" y="620078"/>
                      <a:pt x="2225040" y="576263"/>
                      <a:pt x="2225040" y="526733"/>
                    </a:cubicBezTo>
                    <a:cubicBezTo>
                      <a:pt x="2225040" y="464820"/>
                      <a:pt x="2208847" y="414338"/>
                      <a:pt x="2177415" y="374333"/>
                    </a:cubicBezTo>
                    <a:cubicBezTo>
                      <a:pt x="2145030" y="334328"/>
                      <a:pt x="2105025" y="309563"/>
                      <a:pt x="2056447" y="299085"/>
                    </a:cubicBezTo>
                    <a:cubicBezTo>
                      <a:pt x="2020252" y="291465"/>
                      <a:pt x="1947863" y="287655"/>
                      <a:pt x="1839277" y="287655"/>
                    </a:cubicBezTo>
                    <a:lnTo>
                      <a:pt x="1693545" y="287655"/>
                    </a:lnTo>
                    <a:close/>
                    <a:moveTo>
                      <a:pt x="301943" y="286703"/>
                    </a:moveTo>
                    <a:lnTo>
                      <a:pt x="301943" y="767715"/>
                    </a:lnTo>
                    <a:lnTo>
                      <a:pt x="466725" y="767715"/>
                    </a:lnTo>
                    <a:cubicBezTo>
                      <a:pt x="585788" y="767715"/>
                      <a:pt x="664845" y="759143"/>
                      <a:pt x="704850" y="741045"/>
                    </a:cubicBezTo>
                    <a:cubicBezTo>
                      <a:pt x="744855" y="722948"/>
                      <a:pt x="776288" y="695325"/>
                      <a:pt x="799147" y="658178"/>
                    </a:cubicBezTo>
                    <a:cubicBezTo>
                      <a:pt x="822007" y="620078"/>
                      <a:pt x="833438" y="576263"/>
                      <a:pt x="833438" y="526733"/>
                    </a:cubicBezTo>
                    <a:cubicBezTo>
                      <a:pt x="833438" y="464820"/>
                      <a:pt x="817245" y="414338"/>
                      <a:pt x="785813" y="374333"/>
                    </a:cubicBezTo>
                    <a:cubicBezTo>
                      <a:pt x="753427" y="334328"/>
                      <a:pt x="713422" y="309563"/>
                      <a:pt x="664845" y="299085"/>
                    </a:cubicBezTo>
                    <a:cubicBezTo>
                      <a:pt x="628650" y="291465"/>
                      <a:pt x="556260" y="287655"/>
                      <a:pt x="447675" y="287655"/>
                    </a:cubicBezTo>
                    <a:lnTo>
                      <a:pt x="301943" y="287655"/>
                    </a:lnTo>
                    <a:close/>
                    <a:moveTo>
                      <a:pt x="2676525" y="0"/>
                    </a:moveTo>
                    <a:lnTo>
                      <a:pt x="3864293" y="0"/>
                    </a:lnTo>
                    <a:lnTo>
                      <a:pt x="3864293" y="286703"/>
                    </a:lnTo>
                    <a:lnTo>
                      <a:pt x="3422333" y="286703"/>
                    </a:lnTo>
                    <a:lnTo>
                      <a:pt x="3422333" y="1695450"/>
                    </a:lnTo>
                    <a:lnTo>
                      <a:pt x="3120390" y="1695450"/>
                    </a:lnTo>
                    <a:lnTo>
                      <a:pt x="3120390" y="286703"/>
                    </a:lnTo>
                    <a:lnTo>
                      <a:pt x="2676525" y="286703"/>
                    </a:lnTo>
                    <a:lnTo>
                      <a:pt x="2676525" y="0"/>
                    </a:lnTo>
                    <a:lnTo>
                      <a:pt x="2676525" y="0"/>
                    </a:lnTo>
                    <a:close/>
                    <a:moveTo>
                      <a:pt x="1392555" y="0"/>
                    </a:moveTo>
                    <a:lnTo>
                      <a:pt x="1876425" y="0"/>
                    </a:lnTo>
                    <a:cubicBezTo>
                      <a:pt x="2060257" y="0"/>
                      <a:pt x="2179320" y="8573"/>
                      <a:pt x="2235518" y="25718"/>
                    </a:cubicBezTo>
                    <a:cubicBezTo>
                      <a:pt x="2321243" y="51435"/>
                      <a:pt x="2392680" y="106680"/>
                      <a:pt x="2450783" y="191453"/>
                    </a:cubicBezTo>
                    <a:cubicBezTo>
                      <a:pt x="2508885" y="276225"/>
                      <a:pt x="2537460" y="386715"/>
                      <a:pt x="2537460" y="521970"/>
                    </a:cubicBezTo>
                    <a:cubicBezTo>
                      <a:pt x="2537460" y="625793"/>
                      <a:pt x="2521268" y="713423"/>
                      <a:pt x="2487930" y="784860"/>
                    </a:cubicBezTo>
                    <a:cubicBezTo>
                      <a:pt x="2454593" y="855345"/>
                      <a:pt x="2412683" y="911543"/>
                      <a:pt x="2361247" y="951548"/>
                    </a:cubicBezTo>
                    <a:cubicBezTo>
                      <a:pt x="2309813" y="991553"/>
                      <a:pt x="2257425" y="1019175"/>
                      <a:pt x="2205038" y="1031558"/>
                    </a:cubicBezTo>
                    <a:cubicBezTo>
                      <a:pt x="2132647" y="1047750"/>
                      <a:pt x="2028825" y="1055370"/>
                      <a:pt x="1891665" y="1055370"/>
                    </a:cubicBezTo>
                    <a:lnTo>
                      <a:pt x="1694497" y="1055370"/>
                    </a:lnTo>
                    <a:lnTo>
                      <a:pt x="1694497" y="1694498"/>
                    </a:lnTo>
                    <a:lnTo>
                      <a:pt x="1392555" y="1694498"/>
                    </a:lnTo>
                    <a:lnTo>
                      <a:pt x="1392555" y="0"/>
                    </a:lnTo>
                    <a:lnTo>
                      <a:pt x="1392555" y="0"/>
                    </a:lnTo>
                    <a:close/>
                    <a:moveTo>
                      <a:pt x="0" y="0"/>
                    </a:moveTo>
                    <a:lnTo>
                      <a:pt x="483870" y="0"/>
                    </a:lnTo>
                    <a:cubicBezTo>
                      <a:pt x="667702" y="0"/>
                      <a:pt x="786765" y="8573"/>
                      <a:pt x="842963" y="25718"/>
                    </a:cubicBezTo>
                    <a:cubicBezTo>
                      <a:pt x="928688" y="51435"/>
                      <a:pt x="1000125" y="106680"/>
                      <a:pt x="1058227" y="191453"/>
                    </a:cubicBezTo>
                    <a:cubicBezTo>
                      <a:pt x="1116330" y="276225"/>
                      <a:pt x="1144905" y="386715"/>
                      <a:pt x="1144905" y="521970"/>
                    </a:cubicBezTo>
                    <a:cubicBezTo>
                      <a:pt x="1144905" y="625793"/>
                      <a:pt x="1128713" y="713423"/>
                      <a:pt x="1095375" y="784860"/>
                    </a:cubicBezTo>
                    <a:cubicBezTo>
                      <a:pt x="1062038" y="855345"/>
                      <a:pt x="1020127" y="911543"/>
                      <a:pt x="968693" y="951548"/>
                    </a:cubicBezTo>
                    <a:cubicBezTo>
                      <a:pt x="917257" y="991553"/>
                      <a:pt x="864870" y="1019175"/>
                      <a:pt x="812482" y="1031558"/>
                    </a:cubicBezTo>
                    <a:cubicBezTo>
                      <a:pt x="740093" y="1047750"/>
                      <a:pt x="636270" y="1055370"/>
                      <a:pt x="499110" y="1055370"/>
                    </a:cubicBezTo>
                    <a:lnTo>
                      <a:pt x="301943" y="1055370"/>
                    </a:lnTo>
                    <a:lnTo>
                      <a:pt x="301943" y="1694498"/>
                    </a:lnTo>
                    <a:lnTo>
                      <a:pt x="0" y="1694498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28" name="Graphic 1">
                <a:extLst>
                  <a:ext uri="{FF2B5EF4-FFF2-40B4-BE49-F238E27FC236}">
                    <a16:creationId xmlns:a16="http://schemas.microsoft.com/office/drawing/2014/main" id="{654B8B42-5803-41D1-913F-6C301EAD336B}"/>
                  </a:ext>
                </a:extLst>
              </p:cNvPr>
              <p:cNvGrpSpPr/>
              <p:nvPr/>
            </p:nvGrpSpPr>
            <p:grpSpPr>
              <a:xfrm>
                <a:off x="1795462" y="2615564"/>
                <a:ext cx="8943975" cy="1697354"/>
                <a:chOff x="1795462" y="2615564"/>
                <a:chExt cx="8943975" cy="1697354"/>
              </a:xfrm>
              <a:grpFill/>
            </p:grpSpPr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4BF55E03-EA07-4906-BB8F-E8D00F3A60D3}"/>
                    </a:ext>
                  </a:extLst>
                </p:cNvPr>
                <p:cNvSpPr/>
                <p:nvPr/>
              </p:nvSpPr>
              <p:spPr>
                <a:xfrm>
                  <a:off x="1795462" y="2615564"/>
                  <a:ext cx="1414462" cy="1697354"/>
                </a:xfrm>
                <a:custGeom>
                  <a:avLst/>
                  <a:gdLst>
                    <a:gd name="connsiteX0" fmla="*/ 1288732 w 1414462"/>
                    <a:gd name="connsiteY0" fmla="*/ 1835468 h 1835467"/>
                    <a:gd name="connsiteX1" fmla="*/ 689610 w 1414462"/>
                    <a:gd name="connsiteY1" fmla="*/ 365760 h 1835467"/>
                    <a:gd name="connsiteX2" fmla="*/ 126683 w 1414462"/>
                    <a:gd name="connsiteY2" fmla="*/ 1798320 h 1835467"/>
                    <a:gd name="connsiteX3" fmla="*/ 0 w 1414462"/>
                    <a:gd name="connsiteY3" fmla="*/ 1747838 h 1835467"/>
                    <a:gd name="connsiteX4" fmla="*/ 687705 w 1414462"/>
                    <a:gd name="connsiteY4" fmla="*/ 0 h 1835467"/>
                    <a:gd name="connsiteX5" fmla="*/ 1414463 w 1414462"/>
                    <a:gd name="connsiteY5" fmla="*/ 1784985 h 18354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4462" h="1835467">
                      <a:moveTo>
                        <a:pt x="1288732" y="1835468"/>
                      </a:moveTo>
                      <a:lnTo>
                        <a:pt x="689610" y="365760"/>
                      </a:lnTo>
                      <a:lnTo>
                        <a:pt x="126683" y="1798320"/>
                      </a:lnTo>
                      <a:lnTo>
                        <a:pt x="0" y="1747838"/>
                      </a:lnTo>
                      <a:lnTo>
                        <a:pt x="687705" y="0"/>
                      </a:lnTo>
                      <a:lnTo>
                        <a:pt x="1414463" y="1784985"/>
                      </a:ln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30" name="Graphic 1">
                  <a:extLst>
                    <a:ext uri="{FF2B5EF4-FFF2-40B4-BE49-F238E27FC236}">
                      <a16:creationId xmlns:a16="http://schemas.microsoft.com/office/drawing/2014/main" id="{654B8B42-5803-41D1-913F-6C301EAD336B}"/>
                    </a:ext>
                  </a:extLst>
                </p:cNvPr>
                <p:cNvGrpSpPr/>
                <p:nvPr/>
              </p:nvGrpSpPr>
              <p:grpSpPr>
                <a:xfrm>
                  <a:off x="3416617" y="2615564"/>
                  <a:ext cx="7322820" cy="1697354"/>
                  <a:chOff x="3416617" y="2615564"/>
                  <a:chExt cx="7322820" cy="1697354"/>
                </a:xfrm>
                <a:grpFill/>
              </p:grpSpPr>
              <p:sp>
                <p:nvSpPr>
                  <p:cNvPr id="31" name="Freeform: Shape 30">
                    <a:extLst>
                      <a:ext uri="{FF2B5EF4-FFF2-40B4-BE49-F238E27FC236}">
                        <a16:creationId xmlns:a16="http://schemas.microsoft.com/office/drawing/2014/main" id="{91BD0B22-2415-4008-BFAE-7EE8BEC602DA}"/>
                      </a:ext>
                    </a:extLst>
                  </p:cNvPr>
                  <p:cNvSpPr/>
                  <p:nvPr/>
                </p:nvSpPr>
                <p:spPr>
                  <a:xfrm>
                    <a:off x="3416617" y="2615564"/>
                    <a:ext cx="815339" cy="1697354"/>
                  </a:xfrm>
                  <a:custGeom>
                    <a:avLst/>
                    <a:gdLst>
                      <a:gd name="connsiteX0" fmla="*/ 815340 w 815339"/>
                      <a:gd name="connsiteY0" fmla="*/ 1697355 h 1697354"/>
                      <a:gd name="connsiteX1" fmla="*/ 0 w 815339"/>
                      <a:gd name="connsiteY1" fmla="*/ 1697355 h 1697354"/>
                      <a:gd name="connsiteX2" fmla="*/ 37147 w 815339"/>
                      <a:gd name="connsiteY2" fmla="*/ 0 h 1697354"/>
                      <a:gd name="connsiteX3" fmla="*/ 172402 w 815339"/>
                      <a:gd name="connsiteY3" fmla="*/ 3810 h 1697354"/>
                      <a:gd name="connsiteX4" fmla="*/ 139065 w 815339"/>
                      <a:gd name="connsiteY4" fmla="*/ 1561148 h 1697354"/>
                      <a:gd name="connsiteX5" fmla="*/ 815340 w 815339"/>
                      <a:gd name="connsiteY5" fmla="*/ 1561148 h 16973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15339" h="1697354">
                        <a:moveTo>
                          <a:pt x="815340" y="1697355"/>
                        </a:moveTo>
                        <a:lnTo>
                          <a:pt x="0" y="1697355"/>
                        </a:lnTo>
                        <a:lnTo>
                          <a:pt x="37147" y="0"/>
                        </a:lnTo>
                        <a:lnTo>
                          <a:pt x="172402" y="3810"/>
                        </a:lnTo>
                        <a:lnTo>
                          <a:pt x="139065" y="1561148"/>
                        </a:lnTo>
                        <a:lnTo>
                          <a:pt x="815340" y="1561148"/>
                        </a:lnTo>
                        <a:close/>
                      </a:path>
                    </a:pathLst>
                  </a:custGeom>
                  <a:grpFill/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32" name="Graphic 1">
                    <a:extLst>
                      <a:ext uri="{FF2B5EF4-FFF2-40B4-BE49-F238E27FC236}">
                        <a16:creationId xmlns:a16="http://schemas.microsoft.com/office/drawing/2014/main" id="{654B8B42-5803-41D1-913F-6C301EAD336B}"/>
                      </a:ext>
                    </a:extLst>
                  </p:cNvPr>
                  <p:cNvGrpSpPr/>
                  <p:nvPr/>
                </p:nvGrpSpPr>
                <p:grpSpPr>
                  <a:xfrm>
                    <a:off x="4501515" y="2615564"/>
                    <a:ext cx="6237922" cy="1697354"/>
                    <a:chOff x="4501515" y="2615564"/>
                    <a:chExt cx="6237922" cy="1697354"/>
                  </a:xfrm>
                  <a:grpFill/>
                </p:grpSpPr>
                <p:sp>
                  <p:nvSpPr>
                    <p:cNvPr id="33" name="Freeform: Shape 32">
                      <a:extLst>
                        <a:ext uri="{FF2B5EF4-FFF2-40B4-BE49-F238E27FC236}">
                          <a16:creationId xmlns:a16="http://schemas.microsoft.com/office/drawing/2014/main" id="{3B10E363-7F63-4F0C-B916-6CF34FC8F5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01515" y="2615564"/>
                      <a:ext cx="882967" cy="1697354"/>
                    </a:xfrm>
                    <a:custGeom>
                      <a:avLst/>
                      <a:gdLst>
                        <a:gd name="connsiteX0" fmla="*/ 882967 w 882967"/>
                        <a:gd name="connsiteY0" fmla="*/ 1697355 h 1697354"/>
                        <a:gd name="connsiteX1" fmla="*/ 0 w 882967"/>
                        <a:gd name="connsiteY1" fmla="*/ 1697355 h 1697354"/>
                        <a:gd name="connsiteX2" fmla="*/ 40005 w 882967"/>
                        <a:gd name="connsiteY2" fmla="*/ 0 h 1697354"/>
                        <a:gd name="connsiteX3" fmla="*/ 175260 w 882967"/>
                        <a:gd name="connsiteY3" fmla="*/ 3810 h 1697354"/>
                        <a:gd name="connsiteX4" fmla="*/ 138113 w 882967"/>
                        <a:gd name="connsiteY4" fmla="*/ 1561148 h 1697354"/>
                        <a:gd name="connsiteX5" fmla="*/ 882967 w 882967"/>
                        <a:gd name="connsiteY5" fmla="*/ 1561148 h 169735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882967" h="1697354">
                          <a:moveTo>
                            <a:pt x="882967" y="1697355"/>
                          </a:moveTo>
                          <a:lnTo>
                            <a:pt x="0" y="1697355"/>
                          </a:lnTo>
                          <a:lnTo>
                            <a:pt x="40005" y="0"/>
                          </a:lnTo>
                          <a:lnTo>
                            <a:pt x="175260" y="3810"/>
                          </a:lnTo>
                          <a:lnTo>
                            <a:pt x="138113" y="1561148"/>
                          </a:lnTo>
                          <a:lnTo>
                            <a:pt x="882967" y="1561148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4" name="Freeform: Shape 33">
                      <a:extLst>
                        <a:ext uri="{FF2B5EF4-FFF2-40B4-BE49-F238E27FC236}">
                          <a16:creationId xmlns:a16="http://schemas.microsoft.com/office/drawing/2014/main" id="{078E0373-37EF-469E-89D2-6214E7756E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180194" y="3837621"/>
                      <a:ext cx="1559242" cy="407670"/>
                    </a:xfrm>
                    <a:custGeom>
                      <a:avLst/>
                      <a:gdLst>
                        <a:gd name="connsiteX0" fmla="*/ 0 w 1559242"/>
                        <a:gd name="connsiteY0" fmla="*/ 324803 h 407670"/>
                        <a:gd name="connsiteX1" fmla="*/ 88582 w 1559242"/>
                        <a:gd name="connsiteY1" fmla="*/ 324803 h 407670"/>
                        <a:gd name="connsiteX2" fmla="*/ 88582 w 1559242"/>
                        <a:gd name="connsiteY2" fmla="*/ 400050 h 407670"/>
                        <a:gd name="connsiteX3" fmla="*/ 0 w 1559242"/>
                        <a:gd name="connsiteY3" fmla="*/ 400050 h 407670"/>
                        <a:gd name="connsiteX4" fmla="*/ 0 w 1559242"/>
                        <a:gd name="connsiteY4" fmla="*/ 324803 h 407670"/>
                        <a:gd name="connsiteX5" fmla="*/ 0 w 1559242"/>
                        <a:gd name="connsiteY5" fmla="*/ 324803 h 407670"/>
                        <a:gd name="connsiteX6" fmla="*/ 851535 w 1559242"/>
                        <a:gd name="connsiteY6" fmla="*/ 68580 h 407670"/>
                        <a:gd name="connsiteX7" fmla="*/ 758190 w 1559242"/>
                        <a:gd name="connsiteY7" fmla="*/ 101918 h 407670"/>
                        <a:gd name="connsiteX8" fmla="*/ 722947 w 1559242"/>
                        <a:gd name="connsiteY8" fmla="*/ 203835 h 407670"/>
                        <a:gd name="connsiteX9" fmla="*/ 759143 w 1559242"/>
                        <a:gd name="connsiteY9" fmla="*/ 304800 h 407670"/>
                        <a:gd name="connsiteX10" fmla="*/ 851535 w 1559242"/>
                        <a:gd name="connsiteY10" fmla="*/ 339090 h 407670"/>
                        <a:gd name="connsiteX11" fmla="*/ 942976 w 1559242"/>
                        <a:gd name="connsiteY11" fmla="*/ 304800 h 407670"/>
                        <a:gd name="connsiteX12" fmla="*/ 979170 w 1559242"/>
                        <a:gd name="connsiteY12" fmla="*/ 201930 h 407670"/>
                        <a:gd name="connsiteX13" fmla="*/ 943928 w 1559242"/>
                        <a:gd name="connsiteY13" fmla="*/ 100965 h 407670"/>
                        <a:gd name="connsiteX14" fmla="*/ 851535 w 1559242"/>
                        <a:gd name="connsiteY14" fmla="*/ 68580 h 407670"/>
                        <a:gd name="connsiteX15" fmla="*/ 851535 w 1559242"/>
                        <a:gd name="connsiteY15" fmla="*/ 68580 h 407670"/>
                        <a:gd name="connsiteX16" fmla="*/ 1113472 w 1559242"/>
                        <a:gd name="connsiteY16" fmla="*/ 6668 h 407670"/>
                        <a:gd name="connsiteX17" fmla="*/ 1252538 w 1559242"/>
                        <a:gd name="connsiteY17" fmla="*/ 6668 h 407670"/>
                        <a:gd name="connsiteX18" fmla="*/ 1336357 w 1559242"/>
                        <a:gd name="connsiteY18" fmla="*/ 275273 h 407670"/>
                        <a:gd name="connsiteX19" fmla="*/ 1419226 w 1559242"/>
                        <a:gd name="connsiteY19" fmla="*/ 6668 h 407670"/>
                        <a:gd name="connsiteX20" fmla="*/ 1559243 w 1559242"/>
                        <a:gd name="connsiteY20" fmla="*/ 6668 h 407670"/>
                        <a:gd name="connsiteX21" fmla="*/ 1559243 w 1559242"/>
                        <a:gd name="connsiteY21" fmla="*/ 400050 h 407670"/>
                        <a:gd name="connsiteX22" fmla="*/ 1472565 w 1559242"/>
                        <a:gd name="connsiteY22" fmla="*/ 400050 h 407670"/>
                        <a:gd name="connsiteX23" fmla="*/ 1472565 w 1559242"/>
                        <a:gd name="connsiteY23" fmla="*/ 90488 h 407670"/>
                        <a:gd name="connsiteX24" fmla="*/ 1381126 w 1559242"/>
                        <a:gd name="connsiteY24" fmla="*/ 400050 h 407670"/>
                        <a:gd name="connsiteX25" fmla="*/ 1291590 w 1559242"/>
                        <a:gd name="connsiteY25" fmla="*/ 400050 h 407670"/>
                        <a:gd name="connsiteX26" fmla="*/ 1200151 w 1559242"/>
                        <a:gd name="connsiteY26" fmla="*/ 90488 h 407670"/>
                        <a:gd name="connsiteX27" fmla="*/ 1200151 w 1559242"/>
                        <a:gd name="connsiteY27" fmla="*/ 400050 h 407670"/>
                        <a:gd name="connsiteX28" fmla="*/ 1113472 w 1559242"/>
                        <a:gd name="connsiteY28" fmla="*/ 400050 h 407670"/>
                        <a:gd name="connsiteX29" fmla="*/ 1113472 w 1559242"/>
                        <a:gd name="connsiteY29" fmla="*/ 6668 h 407670"/>
                        <a:gd name="connsiteX30" fmla="*/ 1113472 w 1559242"/>
                        <a:gd name="connsiteY30" fmla="*/ 6668 h 407670"/>
                        <a:gd name="connsiteX31" fmla="*/ 850582 w 1559242"/>
                        <a:gd name="connsiteY31" fmla="*/ 0 h 407670"/>
                        <a:gd name="connsiteX32" fmla="*/ 1013460 w 1559242"/>
                        <a:gd name="connsiteY32" fmla="*/ 54293 h 407670"/>
                        <a:gd name="connsiteX33" fmla="*/ 1074420 w 1559242"/>
                        <a:gd name="connsiteY33" fmla="*/ 203835 h 407670"/>
                        <a:gd name="connsiteX34" fmla="*/ 1013460 w 1559242"/>
                        <a:gd name="connsiteY34" fmla="*/ 352425 h 407670"/>
                        <a:gd name="connsiteX35" fmla="*/ 850582 w 1559242"/>
                        <a:gd name="connsiteY35" fmla="*/ 405765 h 407670"/>
                        <a:gd name="connsiteX36" fmla="*/ 686753 w 1559242"/>
                        <a:gd name="connsiteY36" fmla="*/ 352425 h 407670"/>
                        <a:gd name="connsiteX37" fmla="*/ 625793 w 1559242"/>
                        <a:gd name="connsiteY37" fmla="*/ 204788 h 407670"/>
                        <a:gd name="connsiteX38" fmla="*/ 646747 w 1559242"/>
                        <a:gd name="connsiteY38" fmla="*/ 103823 h 407670"/>
                        <a:gd name="connsiteX39" fmla="*/ 689610 w 1559242"/>
                        <a:gd name="connsiteY39" fmla="*/ 49530 h 407670"/>
                        <a:gd name="connsiteX40" fmla="*/ 749618 w 1559242"/>
                        <a:gd name="connsiteY40" fmla="*/ 14288 h 407670"/>
                        <a:gd name="connsiteX41" fmla="*/ 850582 w 1559242"/>
                        <a:gd name="connsiteY41" fmla="*/ 0 h 407670"/>
                        <a:gd name="connsiteX42" fmla="*/ 850582 w 1559242"/>
                        <a:gd name="connsiteY42" fmla="*/ 0 h 407670"/>
                        <a:gd name="connsiteX43" fmla="*/ 376238 w 1559242"/>
                        <a:gd name="connsiteY43" fmla="*/ 0 h 407670"/>
                        <a:gd name="connsiteX44" fmla="*/ 513398 w 1559242"/>
                        <a:gd name="connsiteY44" fmla="*/ 42863 h 407670"/>
                        <a:gd name="connsiteX45" fmla="*/ 561023 w 1559242"/>
                        <a:gd name="connsiteY45" fmla="*/ 115253 h 407670"/>
                        <a:gd name="connsiteX46" fmla="*/ 468630 w 1559242"/>
                        <a:gd name="connsiteY46" fmla="*/ 134303 h 407670"/>
                        <a:gd name="connsiteX47" fmla="*/ 434340 w 1559242"/>
                        <a:gd name="connsiteY47" fmla="*/ 85725 h 407670"/>
                        <a:gd name="connsiteX48" fmla="*/ 371475 w 1559242"/>
                        <a:gd name="connsiteY48" fmla="*/ 67628 h 407670"/>
                        <a:gd name="connsiteX49" fmla="*/ 288607 w 1559242"/>
                        <a:gd name="connsiteY49" fmla="*/ 99060 h 407670"/>
                        <a:gd name="connsiteX50" fmla="*/ 256223 w 1559242"/>
                        <a:gd name="connsiteY50" fmla="*/ 200978 h 407670"/>
                        <a:gd name="connsiteX51" fmla="*/ 287655 w 1559242"/>
                        <a:gd name="connsiteY51" fmla="*/ 307658 h 407670"/>
                        <a:gd name="connsiteX52" fmla="*/ 369570 w 1559242"/>
                        <a:gd name="connsiteY52" fmla="*/ 339090 h 407670"/>
                        <a:gd name="connsiteX53" fmla="*/ 433388 w 1559242"/>
                        <a:gd name="connsiteY53" fmla="*/ 319088 h 407670"/>
                        <a:gd name="connsiteX54" fmla="*/ 471488 w 1559242"/>
                        <a:gd name="connsiteY54" fmla="*/ 256223 h 407670"/>
                        <a:gd name="connsiteX55" fmla="*/ 561975 w 1559242"/>
                        <a:gd name="connsiteY55" fmla="*/ 280988 h 407670"/>
                        <a:gd name="connsiteX56" fmla="*/ 492443 w 1559242"/>
                        <a:gd name="connsiteY56" fmla="*/ 376238 h 407670"/>
                        <a:gd name="connsiteX57" fmla="*/ 369570 w 1559242"/>
                        <a:gd name="connsiteY57" fmla="*/ 407670 h 407670"/>
                        <a:gd name="connsiteX58" fmla="*/ 218123 w 1559242"/>
                        <a:gd name="connsiteY58" fmla="*/ 354330 h 407670"/>
                        <a:gd name="connsiteX59" fmla="*/ 159068 w 1559242"/>
                        <a:gd name="connsiteY59" fmla="*/ 207645 h 407670"/>
                        <a:gd name="connsiteX60" fmla="*/ 218123 w 1559242"/>
                        <a:gd name="connsiteY60" fmla="*/ 55245 h 407670"/>
                        <a:gd name="connsiteX61" fmla="*/ 376238 w 1559242"/>
                        <a:gd name="connsiteY61" fmla="*/ 0 h 407670"/>
                        <a:gd name="connsiteX62" fmla="*/ 376238 w 1559242"/>
                        <a:gd name="connsiteY62" fmla="*/ 0 h 4076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  <a:cxn ang="0">
                          <a:pos x="connsiteX29" y="connsiteY29"/>
                        </a:cxn>
                        <a:cxn ang="0">
                          <a:pos x="connsiteX30" y="connsiteY30"/>
                        </a:cxn>
                        <a:cxn ang="0">
                          <a:pos x="connsiteX31" y="connsiteY31"/>
                        </a:cxn>
                        <a:cxn ang="0">
                          <a:pos x="connsiteX32" y="connsiteY32"/>
                        </a:cxn>
                        <a:cxn ang="0">
                          <a:pos x="connsiteX33" y="connsiteY33"/>
                        </a:cxn>
                        <a:cxn ang="0">
                          <a:pos x="connsiteX34" y="connsiteY34"/>
                        </a:cxn>
                        <a:cxn ang="0">
                          <a:pos x="connsiteX35" y="connsiteY35"/>
                        </a:cxn>
                        <a:cxn ang="0">
                          <a:pos x="connsiteX36" y="connsiteY36"/>
                        </a:cxn>
                        <a:cxn ang="0">
                          <a:pos x="connsiteX37" y="connsiteY37"/>
                        </a:cxn>
                        <a:cxn ang="0">
                          <a:pos x="connsiteX38" y="connsiteY38"/>
                        </a:cxn>
                        <a:cxn ang="0">
                          <a:pos x="connsiteX39" y="connsiteY39"/>
                        </a:cxn>
                        <a:cxn ang="0">
                          <a:pos x="connsiteX40" y="connsiteY40"/>
                        </a:cxn>
                        <a:cxn ang="0">
                          <a:pos x="connsiteX41" y="connsiteY41"/>
                        </a:cxn>
                        <a:cxn ang="0">
                          <a:pos x="connsiteX42" y="connsiteY42"/>
                        </a:cxn>
                        <a:cxn ang="0">
                          <a:pos x="connsiteX43" y="connsiteY43"/>
                        </a:cxn>
                        <a:cxn ang="0">
                          <a:pos x="connsiteX44" y="connsiteY44"/>
                        </a:cxn>
                        <a:cxn ang="0">
                          <a:pos x="connsiteX45" y="connsiteY45"/>
                        </a:cxn>
                        <a:cxn ang="0">
                          <a:pos x="connsiteX46" y="connsiteY46"/>
                        </a:cxn>
                        <a:cxn ang="0">
                          <a:pos x="connsiteX47" y="connsiteY47"/>
                        </a:cxn>
                        <a:cxn ang="0">
                          <a:pos x="connsiteX48" y="connsiteY48"/>
                        </a:cxn>
                        <a:cxn ang="0">
                          <a:pos x="connsiteX49" y="connsiteY49"/>
                        </a:cxn>
                        <a:cxn ang="0">
                          <a:pos x="connsiteX50" y="connsiteY50"/>
                        </a:cxn>
                        <a:cxn ang="0">
                          <a:pos x="connsiteX51" y="connsiteY51"/>
                        </a:cxn>
                        <a:cxn ang="0">
                          <a:pos x="connsiteX52" y="connsiteY52"/>
                        </a:cxn>
                        <a:cxn ang="0">
                          <a:pos x="connsiteX53" y="connsiteY53"/>
                        </a:cxn>
                        <a:cxn ang="0">
                          <a:pos x="connsiteX54" y="connsiteY54"/>
                        </a:cxn>
                        <a:cxn ang="0">
                          <a:pos x="connsiteX55" y="connsiteY55"/>
                        </a:cxn>
                        <a:cxn ang="0">
                          <a:pos x="connsiteX56" y="connsiteY56"/>
                        </a:cxn>
                        <a:cxn ang="0">
                          <a:pos x="connsiteX57" y="connsiteY57"/>
                        </a:cxn>
                        <a:cxn ang="0">
                          <a:pos x="connsiteX58" y="connsiteY58"/>
                        </a:cxn>
                        <a:cxn ang="0">
                          <a:pos x="connsiteX59" y="connsiteY59"/>
                        </a:cxn>
                        <a:cxn ang="0">
                          <a:pos x="connsiteX60" y="connsiteY60"/>
                        </a:cxn>
                        <a:cxn ang="0">
                          <a:pos x="connsiteX61" y="connsiteY61"/>
                        </a:cxn>
                        <a:cxn ang="0">
                          <a:pos x="connsiteX62" y="connsiteY62"/>
                        </a:cxn>
                      </a:cxnLst>
                      <a:rect l="l" t="t" r="r" b="b"/>
                      <a:pathLst>
                        <a:path w="1559242" h="407670">
                          <a:moveTo>
                            <a:pt x="0" y="324803"/>
                          </a:moveTo>
                          <a:lnTo>
                            <a:pt x="88582" y="324803"/>
                          </a:lnTo>
                          <a:lnTo>
                            <a:pt x="88582" y="400050"/>
                          </a:lnTo>
                          <a:lnTo>
                            <a:pt x="0" y="400050"/>
                          </a:lnTo>
                          <a:lnTo>
                            <a:pt x="0" y="324803"/>
                          </a:lnTo>
                          <a:lnTo>
                            <a:pt x="0" y="324803"/>
                          </a:lnTo>
                          <a:close/>
                          <a:moveTo>
                            <a:pt x="851535" y="68580"/>
                          </a:moveTo>
                          <a:cubicBezTo>
                            <a:pt x="813435" y="68580"/>
                            <a:pt x="782003" y="80010"/>
                            <a:pt x="758190" y="101918"/>
                          </a:cubicBezTo>
                          <a:cubicBezTo>
                            <a:pt x="734378" y="124778"/>
                            <a:pt x="722947" y="158115"/>
                            <a:pt x="722947" y="203835"/>
                          </a:cubicBezTo>
                          <a:cubicBezTo>
                            <a:pt x="722947" y="248603"/>
                            <a:pt x="735330" y="281940"/>
                            <a:pt x="759143" y="304800"/>
                          </a:cubicBezTo>
                          <a:cubicBezTo>
                            <a:pt x="782955" y="327660"/>
                            <a:pt x="814388" y="339090"/>
                            <a:pt x="851535" y="339090"/>
                          </a:cubicBezTo>
                          <a:cubicBezTo>
                            <a:pt x="888682" y="339090"/>
                            <a:pt x="919163" y="327660"/>
                            <a:pt x="942976" y="304800"/>
                          </a:cubicBezTo>
                          <a:cubicBezTo>
                            <a:pt x="966788" y="281940"/>
                            <a:pt x="979170" y="247650"/>
                            <a:pt x="979170" y="201930"/>
                          </a:cubicBezTo>
                          <a:cubicBezTo>
                            <a:pt x="979170" y="157163"/>
                            <a:pt x="967740" y="122873"/>
                            <a:pt x="943928" y="100965"/>
                          </a:cubicBezTo>
                          <a:cubicBezTo>
                            <a:pt x="920115" y="79058"/>
                            <a:pt x="889635" y="68580"/>
                            <a:pt x="851535" y="68580"/>
                          </a:cubicBezTo>
                          <a:lnTo>
                            <a:pt x="851535" y="68580"/>
                          </a:lnTo>
                          <a:close/>
                          <a:moveTo>
                            <a:pt x="1113472" y="6668"/>
                          </a:moveTo>
                          <a:lnTo>
                            <a:pt x="1252538" y="6668"/>
                          </a:lnTo>
                          <a:lnTo>
                            <a:pt x="1336357" y="275273"/>
                          </a:lnTo>
                          <a:lnTo>
                            <a:pt x="1419226" y="6668"/>
                          </a:lnTo>
                          <a:lnTo>
                            <a:pt x="1559243" y="6668"/>
                          </a:lnTo>
                          <a:lnTo>
                            <a:pt x="1559243" y="400050"/>
                          </a:lnTo>
                          <a:lnTo>
                            <a:pt x="1472565" y="400050"/>
                          </a:lnTo>
                          <a:lnTo>
                            <a:pt x="1472565" y="90488"/>
                          </a:lnTo>
                          <a:lnTo>
                            <a:pt x="1381126" y="400050"/>
                          </a:lnTo>
                          <a:lnTo>
                            <a:pt x="1291590" y="400050"/>
                          </a:lnTo>
                          <a:lnTo>
                            <a:pt x="1200151" y="90488"/>
                          </a:lnTo>
                          <a:lnTo>
                            <a:pt x="1200151" y="400050"/>
                          </a:lnTo>
                          <a:lnTo>
                            <a:pt x="1113472" y="400050"/>
                          </a:lnTo>
                          <a:lnTo>
                            <a:pt x="1113472" y="6668"/>
                          </a:lnTo>
                          <a:lnTo>
                            <a:pt x="1113472" y="6668"/>
                          </a:lnTo>
                          <a:close/>
                          <a:moveTo>
                            <a:pt x="850582" y="0"/>
                          </a:moveTo>
                          <a:cubicBezTo>
                            <a:pt x="918210" y="0"/>
                            <a:pt x="973455" y="18098"/>
                            <a:pt x="1013460" y="54293"/>
                          </a:cubicBezTo>
                          <a:cubicBezTo>
                            <a:pt x="1054418" y="90488"/>
                            <a:pt x="1074420" y="140018"/>
                            <a:pt x="1074420" y="203835"/>
                          </a:cubicBezTo>
                          <a:cubicBezTo>
                            <a:pt x="1074420" y="267653"/>
                            <a:pt x="1054418" y="317183"/>
                            <a:pt x="1013460" y="352425"/>
                          </a:cubicBezTo>
                          <a:cubicBezTo>
                            <a:pt x="972503" y="388620"/>
                            <a:pt x="919163" y="405765"/>
                            <a:pt x="850582" y="405765"/>
                          </a:cubicBezTo>
                          <a:cubicBezTo>
                            <a:pt x="782003" y="405765"/>
                            <a:pt x="727710" y="387668"/>
                            <a:pt x="686753" y="352425"/>
                          </a:cubicBezTo>
                          <a:cubicBezTo>
                            <a:pt x="645795" y="317183"/>
                            <a:pt x="625793" y="267653"/>
                            <a:pt x="625793" y="204788"/>
                          </a:cubicBezTo>
                          <a:cubicBezTo>
                            <a:pt x="625793" y="164783"/>
                            <a:pt x="632460" y="131445"/>
                            <a:pt x="646747" y="103823"/>
                          </a:cubicBezTo>
                          <a:cubicBezTo>
                            <a:pt x="657226" y="83820"/>
                            <a:pt x="671513" y="65723"/>
                            <a:pt x="689610" y="49530"/>
                          </a:cubicBezTo>
                          <a:cubicBezTo>
                            <a:pt x="707707" y="33338"/>
                            <a:pt x="727710" y="21908"/>
                            <a:pt x="749618" y="14288"/>
                          </a:cubicBezTo>
                          <a:cubicBezTo>
                            <a:pt x="779145" y="5715"/>
                            <a:pt x="812482" y="0"/>
                            <a:pt x="850582" y="0"/>
                          </a:cubicBezTo>
                          <a:lnTo>
                            <a:pt x="850582" y="0"/>
                          </a:lnTo>
                          <a:close/>
                          <a:moveTo>
                            <a:pt x="376238" y="0"/>
                          </a:moveTo>
                          <a:cubicBezTo>
                            <a:pt x="432435" y="0"/>
                            <a:pt x="478155" y="14288"/>
                            <a:pt x="513398" y="42863"/>
                          </a:cubicBezTo>
                          <a:cubicBezTo>
                            <a:pt x="534353" y="60008"/>
                            <a:pt x="550545" y="83820"/>
                            <a:pt x="561023" y="115253"/>
                          </a:cubicBezTo>
                          <a:lnTo>
                            <a:pt x="468630" y="134303"/>
                          </a:lnTo>
                          <a:cubicBezTo>
                            <a:pt x="462915" y="114300"/>
                            <a:pt x="451485" y="98108"/>
                            <a:pt x="434340" y="85725"/>
                          </a:cubicBezTo>
                          <a:cubicBezTo>
                            <a:pt x="417195" y="74295"/>
                            <a:pt x="396240" y="67628"/>
                            <a:pt x="371475" y="67628"/>
                          </a:cubicBezTo>
                          <a:cubicBezTo>
                            <a:pt x="337185" y="67628"/>
                            <a:pt x="309563" y="78105"/>
                            <a:pt x="288607" y="99060"/>
                          </a:cubicBezTo>
                          <a:cubicBezTo>
                            <a:pt x="267653" y="120015"/>
                            <a:pt x="256223" y="154305"/>
                            <a:pt x="256223" y="200978"/>
                          </a:cubicBezTo>
                          <a:cubicBezTo>
                            <a:pt x="256223" y="250508"/>
                            <a:pt x="266700" y="285750"/>
                            <a:pt x="287655" y="307658"/>
                          </a:cubicBezTo>
                          <a:cubicBezTo>
                            <a:pt x="308610" y="328613"/>
                            <a:pt x="336232" y="339090"/>
                            <a:pt x="369570" y="339090"/>
                          </a:cubicBezTo>
                          <a:cubicBezTo>
                            <a:pt x="394335" y="339090"/>
                            <a:pt x="415290" y="332423"/>
                            <a:pt x="433388" y="319088"/>
                          </a:cubicBezTo>
                          <a:cubicBezTo>
                            <a:pt x="451485" y="305753"/>
                            <a:pt x="463868" y="284798"/>
                            <a:pt x="471488" y="256223"/>
                          </a:cubicBezTo>
                          <a:lnTo>
                            <a:pt x="561975" y="280988"/>
                          </a:lnTo>
                          <a:cubicBezTo>
                            <a:pt x="547688" y="323850"/>
                            <a:pt x="524828" y="356235"/>
                            <a:pt x="492443" y="376238"/>
                          </a:cubicBezTo>
                          <a:cubicBezTo>
                            <a:pt x="460057" y="397193"/>
                            <a:pt x="419100" y="407670"/>
                            <a:pt x="369570" y="407670"/>
                          </a:cubicBezTo>
                          <a:cubicBezTo>
                            <a:pt x="308610" y="407670"/>
                            <a:pt x="258128" y="389573"/>
                            <a:pt x="218123" y="354330"/>
                          </a:cubicBezTo>
                          <a:cubicBezTo>
                            <a:pt x="179070" y="319088"/>
                            <a:pt x="159068" y="269558"/>
                            <a:pt x="159068" y="207645"/>
                          </a:cubicBezTo>
                          <a:cubicBezTo>
                            <a:pt x="159068" y="141923"/>
                            <a:pt x="179070" y="91440"/>
                            <a:pt x="218123" y="55245"/>
                          </a:cubicBezTo>
                          <a:cubicBezTo>
                            <a:pt x="257175" y="19050"/>
                            <a:pt x="311468" y="0"/>
                            <a:pt x="376238" y="0"/>
                          </a:cubicBezTo>
                          <a:lnTo>
                            <a:pt x="376238" y="0"/>
                          </a:lnTo>
                          <a:close/>
                        </a:path>
                      </a:pathLst>
                    </a:custGeom>
                    <a:grpFill/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</p:grpSp>
          </p:grpSp>
        </p:grpSp>
      </p:grpSp>
    </p:spTree>
    <p:extLst>
      <p:ext uri="{BB962C8B-B14F-4D97-AF65-F5344CB8AC3E}">
        <p14:creationId xmlns:p14="http://schemas.microsoft.com/office/powerpoint/2010/main" val="30573403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B88E4D-A398-4081-A475-B8FF2311F364}"/>
              </a:ext>
            </a:extLst>
          </p:cNvPr>
          <p:cNvSpPr/>
          <p:nvPr/>
        </p:nvSpPr>
        <p:spPr>
          <a:xfrm>
            <a:off x="0" y="3644702"/>
            <a:ext cx="7772400" cy="1652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50033DF-0290-4062-8E96-DB347CCFEE58}"/>
              </a:ext>
            </a:extLst>
          </p:cNvPr>
          <p:cNvGrpSpPr/>
          <p:nvPr/>
        </p:nvGrpSpPr>
        <p:grpSpPr>
          <a:xfrm>
            <a:off x="668191" y="4889034"/>
            <a:ext cx="1873519" cy="1107996"/>
            <a:chOff x="668191" y="4889034"/>
            <a:chExt cx="1873519" cy="110799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D587204-FA00-4872-88B5-733D6668345C}"/>
                </a:ext>
              </a:extLst>
            </p:cNvPr>
            <p:cNvSpPr txBox="1"/>
            <p:nvPr userDrawn="1"/>
          </p:nvSpPr>
          <p:spPr>
            <a:xfrm>
              <a:off x="668191" y="4889034"/>
              <a:ext cx="187351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3897FDA-9232-43AA-A94C-1AD7551522BD}"/>
                </a:ext>
              </a:extLst>
            </p:cNvPr>
            <p:cNvSpPr txBox="1"/>
            <p:nvPr/>
          </p:nvSpPr>
          <p:spPr>
            <a:xfrm>
              <a:off x="668191" y="5166033"/>
              <a:ext cx="18735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71DD185-1DAF-412E-BBD7-8BC7937B7ED5}"/>
              </a:ext>
            </a:extLst>
          </p:cNvPr>
          <p:cNvGrpSpPr/>
          <p:nvPr/>
        </p:nvGrpSpPr>
        <p:grpSpPr>
          <a:xfrm>
            <a:off x="2860414" y="4889034"/>
            <a:ext cx="1873519" cy="1107996"/>
            <a:chOff x="2860414" y="4889034"/>
            <a:chExt cx="1873519" cy="110799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681BE3-84DD-49D4-9D3C-5124D6B8E087}"/>
                </a:ext>
              </a:extLst>
            </p:cNvPr>
            <p:cNvSpPr txBox="1"/>
            <p:nvPr/>
          </p:nvSpPr>
          <p:spPr>
            <a:xfrm>
              <a:off x="2860414" y="4889034"/>
              <a:ext cx="187351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61CCD19-A742-4E21-AA52-091FDC3923E4}"/>
                </a:ext>
              </a:extLst>
            </p:cNvPr>
            <p:cNvSpPr txBox="1"/>
            <p:nvPr/>
          </p:nvSpPr>
          <p:spPr>
            <a:xfrm>
              <a:off x="2860414" y="5166033"/>
              <a:ext cx="18735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400BA33-21CB-42A4-A7CA-4D912D0F87BF}"/>
              </a:ext>
            </a:extLst>
          </p:cNvPr>
          <p:cNvGrpSpPr/>
          <p:nvPr/>
        </p:nvGrpSpPr>
        <p:grpSpPr>
          <a:xfrm>
            <a:off x="5052637" y="4889034"/>
            <a:ext cx="1873519" cy="1107996"/>
            <a:chOff x="5052637" y="4889034"/>
            <a:chExt cx="1873519" cy="110799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6B35DCD-2F02-4E13-9901-C08E636E5489}"/>
                </a:ext>
              </a:extLst>
            </p:cNvPr>
            <p:cNvSpPr txBox="1"/>
            <p:nvPr/>
          </p:nvSpPr>
          <p:spPr>
            <a:xfrm>
              <a:off x="5052637" y="4889034"/>
              <a:ext cx="1873518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D198640-B840-4B6A-AD1C-B15AF69C9398}"/>
                </a:ext>
              </a:extLst>
            </p:cNvPr>
            <p:cNvSpPr txBox="1"/>
            <p:nvPr/>
          </p:nvSpPr>
          <p:spPr>
            <a:xfrm>
              <a:off x="5052637" y="5166033"/>
              <a:ext cx="18735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FB15AAE-D8DD-41A4-BC0F-42E036DE9DD8}"/>
              </a:ext>
            </a:extLst>
          </p:cNvPr>
          <p:cNvSpPr txBox="1"/>
          <p:nvPr/>
        </p:nvSpPr>
        <p:spPr>
          <a:xfrm>
            <a:off x="668191" y="2608757"/>
            <a:ext cx="58916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27BAAE-5CB5-45ED-B292-50AA7943D548}"/>
              </a:ext>
            </a:extLst>
          </p:cNvPr>
          <p:cNvSpPr txBox="1"/>
          <p:nvPr/>
        </p:nvSpPr>
        <p:spPr>
          <a:xfrm>
            <a:off x="668191" y="1675849"/>
            <a:ext cx="5214511" cy="861774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800" dirty="0">
                <a:solidFill>
                  <a:schemeClr val="accent1"/>
                </a:solidFill>
              </a:rPr>
              <a:t>We Create Quality </a:t>
            </a:r>
          </a:p>
          <a:p>
            <a:r>
              <a:rPr lang="en-US" altLang="ko-KR" sz="2800" dirty="0">
                <a:solidFill>
                  <a:schemeClr val="accent1"/>
                </a:solidFill>
              </a:rPr>
              <a:t>Professional PPT Presentation</a:t>
            </a:r>
            <a:endParaRPr lang="ko-KR" altLang="en-US" sz="2800" dirty="0">
              <a:solidFill>
                <a:schemeClr val="accent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04903F-FB3E-4EC4-8A50-C3CF83413785}"/>
              </a:ext>
            </a:extLst>
          </p:cNvPr>
          <p:cNvSpPr/>
          <p:nvPr/>
        </p:nvSpPr>
        <p:spPr>
          <a:xfrm>
            <a:off x="7599765" y="2190751"/>
            <a:ext cx="3221357" cy="1453951"/>
          </a:xfrm>
          <a:custGeom>
            <a:avLst/>
            <a:gdLst>
              <a:gd name="connsiteX0" fmla="*/ 1606078 w 3221357"/>
              <a:gd name="connsiteY0" fmla="*/ 7 h 1453951"/>
              <a:gd name="connsiteX1" fmla="*/ 3220819 w 3221357"/>
              <a:gd name="connsiteY1" fmla="*/ 1444418 h 1453951"/>
              <a:gd name="connsiteX2" fmla="*/ 3221357 w 3221357"/>
              <a:gd name="connsiteY2" fmla="*/ 1453951 h 1453951"/>
              <a:gd name="connsiteX3" fmla="*/ 3051593 w 3221357"/>
              <a:gd name="connsiteY3" fmla="*/ 1453951 h 1453951"/>
              <a:gd name="connsiteX4" fmla="*/ 3030220 w 3221357"/>
              <a:gd name="connsiteY4" fmla="*/ 1319043 h 1453951"/>
              <a:gd name="connsiteX5" fmla="*/ 1606581 w 3221357"/>
              <a:gd name="connsiteY5" fmla="*/ 168829 h 1453951"/>
              <a:gd name="connsiteX6" fmla="*/ 189834 w 3221357"/>
              <a:gd name="connsiteY6" fmla="*/ 1327522 h 1453951"/>
              <a:gd name="connsiteX7" fmla="*/ 170578 w 3221357"/>
              <a:gd name="connsiteY7" fmla="*/ 1453951 h 1453951"/>
              <a:gd name="connsiteX8" fmla="*/ 0 w 3221357"/>
              <a:gd name="connsiteY8" fmla="*/ 1453951 h 1453951"/>
              <a:gd name="connsiteX9" fmla="*/ 24429 w 3221357"/>
              <a:gd name="connsiteY9" fmla="*/ 1293566 h 1453951"/>
              <a:gd name="connsiteX10" fmla="*/ 1606078 w 3221357"/>
              <a:gd name="connsiteY10" fmla="*/ 7 h 145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21357" h="1453951">
                <a:moveTo>
                  <a:pt x="1606078" y="7"/>
                </a:moveTo>
                <a:cubicBezTo>
                  <a:pt x="2442699" y="-2491"/>
                  <a:pt x="3133365" y="630040"/>
                  <a:pt x="3220819" y="1444418"/>
                </a:cubicBezTo>
                <a:lnTo>
                  <a:pt x="3221357" y="1453951"/>
                </a:lnTo>
                <a:lnTo>
                  <a:pt x="3051593" y="1453951"/>
                </a:lnTo>
                <a:lnTo>
                  <a:pt x="3030220" y="1319043"/>
                </a:lnTo>
                <a:cubicBezTo>
                  <a:pt x="2891565" y="660159"/>
                  <a:pt x="2306017" y="166741"/>
                  <a:pt x="1606581" y="168829"/>
                </a:cubicBezTo>
                <a:cubicBezTo>
                  <a:pt x="907145" y="170917"/>
                  <a:pt x="324554" y="667820"/>
                  <a:pt x="189834" y="1327522"/>
                </a:cubicBezTo>
                <a:lnTo>
                  <a:pt x="170578" y="1453951"/>
                </a:lnTo>
                <a:lnTo>
                  <a:pt x="0" y="1453951"/>
                </a:lnTo>
                <a:lnTo>
                  <a:pt x="24429" y="1293566"/>
                </a:lnTo>
                <a:cubicBezTo>
                  <a:pt x="174829" y="557079"/>
                  <a:pt x="825232" y="2338"/>
                  <a:pt x="1606078" y="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6E1E3E-6436-402C-9F0A-AFAB9F0BCB65}"/>
              </a:ext>
            </a:extLst>
          </p:cNvPr>
          <p:cNvSpPr/>
          <p:nvPr/>
        </p:nvSpPr>
        <p:spPr>
          <a:xfrm>
            <a:off x="10637520" y="3941983"/>
            <a:ext cx="1554480" cy="1652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B3AC6FC-DF41-4D46-BD53-03E93146337E}"/>
              </a:ext>
            </a:extLst>
          </p:cNvPr>
          <p:cNvSpPr/>
          <p:nvPr/>
        </p:nvSpPr>
        <p:spPr>
          <a:xfrm rot="10800000">
            <a:off x="7599765" y="3941983"/>
            <a:ext cx="3221357" cy="1453951"/>
          </a:xfrm>
          <a:custGeom>
            <a:avLst/>
            <a:gdLst>
              <a:gd name="connsiteX0" fmla="*/ 1606078 w 3221357"/>
              <a:gd name="connsiteY0" fmla="*/ 7 h 1453951"/>
              <a:gd name="connsiteX1" fmla="*/ 3220819 w 3221357"/>
              <a:gd name="connsiteY1" fmla="*/ 1444418 h 1453951"/>
              <a:gd name="connsiteX2" fmla="*/ 3221357 w 3221357"/>
              <a:gd name="connsiteY2" fmla="*/ 1453951 h 1453951"/>
              <a:gd name="connsiteX3" fmla="*/ 3051593 w 3221357"/>
              <a:gd name="connsiteY3" fmla="*/ 1453951 h 1453951"/>
              <a:gd name="connsiteX4" fmla="*/ 3030220 w 3221357"/>
              <a:gd name="connsiteY4" fmla="*/ 1319043 h 1453951"/>
              <a:gd name="connsiteX5" fmla="*/ 1606581 w 3221357"/>
              <a:gd name="connsiteY5" fmla="*/ 168829 h 1453951"/>
              <a:gd name="connsiteX6" fmla="*/ 189834 w 3221357"/>
              <a:gd name="connsiteY6" fmla="*/ 1327522 h 1453951"/>
              <a:gd name="connsiteX7" fmla="*/ 170578 w 3221357"/>
              <a:gd name="connsiteY7" fmla="*/ 1453951 h 1453951"/>
              <a:gd name="connsiteX8" fmla="*/ 0 w 3221357"/>
              <a:gd name="connsiteY8" fmla="*/ 1453951 h 1453951"/>
              <a:gd name="connsiteX9" fmla="*/ 24429 w 3221357"/>
              <a:gd name="connsiteY9" fmla="*/ 1293566 h 1453951"/>
              <a:gd name="connsiteX10" fmla="*/ 1606078 w 3221357"/>
              <a:gd name="connsiteY10" fmla="*/ 7 h 145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21357" h="1453951">
                <a:moveTo>
                  <a:pt x="1606078" y="7"/>
                </a:moveTo>
                <a:cubicBezTo>
                  <a:pt x="2442699" y="-2491"/>
                  <a:pt x="3133365" y="630040"/>
                  <a:pt x="3220819" y="1444418"/>
                </a:cubicBezTo>
                <a:lnTo>
                  <a:pt x="3221357" y="1453951"/>
                </a:lnTo>
                <a:lnTo>
                  <a:pt x="3051593" y="1453951"/>
                </a:lnTo>
                <a:lnTo>
                  <a:pt x="3030220" y="1319043"/>
                </a:lnTo>
                <a:cubicBezTo>
                  <a:pt x="2891565" y="660159"/>
                  <a:pt x="2306017" y="166741"/>
                  <a:pt x="1606581" y="168829"/>
                </a:cubicBezTo>
                <a:cubicBezTo>
                  <a:pt x="907145" y="170917"/>
                  <a:pt x="324554" y="667820"/>
                  <a:pt x="189834" y="1327522"/>
                </a:cubicBezTo>
                <a:lnTo>
                  <a:pt x="170578" y="1453951"/>
                </a:lnTo>
                <a:lnTo>
                  <a:pt x="0" y="1453951"/>
                </a:lnTo>
                <a:lnTo>
                  <a:pt x="24429" y="1293566"/>
                </a:lnTo>
                <a:cubicBezTo>
                  <a:pt x="174829" y="557079"/>
                  <a:pt x="825232" y="2338"/>
                  <a:pt x="1606078" y="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55816A6F-B8DD-4C79-BA36-23FA3A7D4048}"/>
              </a:ext>
            </a:extLst>
          </p:cNvPr>
          <p:cNvSpPr/>
          <p:nvPr/>
        </p:nvSpPr>
        <p:spPr>
          <a:xfrm>
            <a:off x="1312649" y="4129660"/>
            <a:ext cx="584602" cy="593589"/>
          </a:xfrm>
          <a:custGeom>
            <a:avLst/>
            <a:gdLst>
              <a:gd name="connsiteX0" fmla="*/ 650489 w 2936056"/>
              <a:gd name="connsiteY0" fmla="*/ 2515181 h 2981194"/>
              <a:gd name="connsiteX1" fmla="*/ 657560 w 2936056"/>
              <a:gd name="connsiteY1" fmla="*/ 2520002 h 2981194"/>
              <a:gd name="connsiteX2" fmla="*/ 699340 w 2936056"/>
              <a:gd name="connsiteY2" fmla="*/ 2575924 h 2981194"/>
              <a:gd name="connsiteX3" fmla="*/ 815361 w 2936056"/>
              <a:gd name="connsiteY3" fmla="*/ 2721191 h 2981194"/>
              <a:gd name="connsiteX4" fmla="*/ 844929 w 2936056"/>
              <a:gd name="connsiteY4" fmla="*/ 2747223 h 2981194"/>
              <a:gd name="connsiteX5" fmla="*/ 920133 w 2936056"/>
              <a:gd name="connsiteY5" fmla="*/ 2773899 h 2981194"/>
              <a:gd name="connsiteX6" fmla="*/ 1025870 w 2936056"/>
              <a:gd name="connsiteY6" fmla="*/ 2777434 h 2981194"/>
              <a:gd name="connsiteX7" fmla="*/ 1099789 w 2936056"/>
              <a:gd name="connsiteY7" fmla="*/ 2803145 h 2981194"/>
              <a:gd name="connsiteX8" fmla="*/ 1185599 w 2936056"/>
              <a:gd name="connsiteY8" fmla="*/ 2860995 h 2981194"/>
              <a:gd name="connsiteX9" fmla="*/ 1229951 w 2936056"/>
              <a:gd name="connsiteY9" fmla="*/ 2972516 h 2981194"/>
              <a:gd name="connsiteX10" fmla="*/ 1219024 w 2936056"/>
              <a:gd name="connsiteY10" fmla="*/ 2981194 h 2981194"/>
              <a:gd name="connsiteX11" fmla="*/ 1156032 w 2936056"/>
              <a:gd name="connsiteY11" fmla="*/ 2980873 h 2981194"/>
              <a:gd name="connsiteX12" fmla="*/ 1072792 w 2936056"/>
              <a:gd name="connsiteY12" fmla="*/ 2976694 h 2981194"/>
              <a:gd name="connsiteX13" fmla="*/ 1057045 w 2936056"/>
              <a:gd name="connsiteY13" fmla="*/ 2969624 h 2981194"/>
              <a:gd name="connsiteX14" fmla="*/ 949379 w 2936056"/>
              <a:gd name="connsiteY14" fmla="*/ 2892491 h 2981194"/>
              <a:gd name="connsiteX15" fmla="*/ 759118 w 2936056"/>
              <a:gd name="connsiteY15" fmla="*/ 2710907 h 2981194"/>
              <a:gd name="connsiteX16" fmla="*/ 657560 w 2936056"/>
              <a:gd name="connsiteY16" fmla="*/ 2548606 h 2981194"/>
              <a:gd name="connsiteX17" fmla="*/ 649525 w 2936056"/>
              <a:gd name="connsiteY17" fmla="*/ 2524502 h 2981194"/>
              <a:gd name="connsiteX18" fmla="*/ 650489 w 2936056"/>
              <a:gd name="connsiteY18" fmla="*/ 2515181 h 2981194"/>
              <a:gd name="connsiteX19" fmla="*/ 2286353 w 2936056"/>
              <a:gd name="connsiteY19" fmla="*/ 2463116 h 2981194"/>
              <a:gd name="connsiteX20" fmla="*/ 2287317 w 2936056"/>
              <a:gd name="connsiteY20" fmla="*/ 2471472 h 2981194"/>
              <a:gd name="connsiteX21" fmla="*/ 2272212 w 2936056"/>
              <a:gd name="connsiteY21" fmla="*/ 2511646 h 2981194"/>
              <a:gd name="connsiteX22" fmla="*/ 2126623 w 2936056"/>
              <a:gd name="connsiteY22" fmla="*/ 2718620 h 2981194"/>
              <a:gd name="connsiteX23" fmla="*/ 1928969 w 2936056"/>
              <a:gd name="connsiteY23" fmla="*/ 2880278 h 2981194"/>
              <a:gd name="connsiteX24" fmla="*/ 1853765 w 2936056"/>
              <a:gd name="connsiteY24" fmla="*/ 2935235 h 2981194"/>
              <a:gd name="connsiteX25" fmla="*/ 1759598 w 2936056"/>
              <a:gd name="connsiteY25" fmla="*/ 2967053 h 2981194"/>
              <a:gd name="connsiteX26" fmla="*/ 1750599 w 2936056"/>
              <a:gd name="connsiteY26" fmla="*/ 2955483 h 2981194"/>
              <a:gd name="connsiteX27" fmla="*/ 1832553 w 2936056"/>
              <a:gd name="connsiteY27" fmla="*/ 2761686 h 2981194"/>
              <a:gd name="connsiteX28" fmla="*/ 1840909 w 2936056"/>
              <a:gd name="connsiteY28" fmla="*/ 2750759 h 2981194"/>
              <a:gd name="connsiteX29" fmla="*/ 1886225 w 2936056"/>
              <a:gd name="connsiteY29" fmla="*/ 2722155 h 2981194"/>
              <a:gd name="connsiteX30" fmla="*/ 1910972 w 2936056"/>
              <a:gd name="connsiteY30" fmla="*/ 2718298 h 2981194"/>
              <a:gd name="connsiteX31" fmla="*/ 2041777 w 2936056"/>
              <a:gd name="connsiteY31" fmla="*/ 2718298 h 2981194"/>
              <a:gd name="connsiteX32" fmla="*/ 2105090 w 2936056"/>
              <a:gd name="connsiteY32" fmla="*/ 2683910 h 2981194"/>
              <a:gd name="connsiteX33" fmla="*/ 2219504 w 2936056"/>
              <a:gd name="connsiteY33" fmla="*/ 2549570 h 2981194"/>
              <a:gd name="connsiteX34" fmla="*/ 2269962 w 2936056"/>
              <a:gd name="connsiteY34" fmla="*/ 2478221 h 2981194"/>
              <a:gd name="connsiteX35" fmla="*/ 2279282 w 2936056"/>
              <a:gd name="connsiteY35" fmla="*/ 2467616 h 2981194"/>
              <a:gd name="connsiteX36" fmla="*/ 2286353 w 2936056"/>
              <a:gd name="connsiteY36" fmla="*/ 2463116 h 2981194"/>
              <a:gd name="connsiteX37" fmla="*/ 579783 w 2936056"/>
              <a:gd name="connsiteY37" fmla="*/ 2362843 h 2981194"/>
              <a:gd name="connsiteX38" fmla="*/ 594245 w 2936056"/>
              <a:gd name="connsiteY38" fmla="*/ 2370235 h 2981194"/>
              <a:gd name="connsiteX39" fmla="*/ 658845 w 2936056"/>
              <a:gd name="connsiteY39" fmla="*/ 2440298 h 2981194"/>
              <a:gd name="connsiteX40" fmla="*/ 725372 w 2936056"/>
              <a:gd name="connsiteY40" fmla="*/ 2510360 h 2981194"/>
              <a:gd name="connsiteX41" fmla="*/ 803148 w 2936056"/>
              <a:gd name="connsiteY41" fmla="*/ 2543142 h 2981194"/>
              <a:gd name="connsiteX42" fmla="*/ 933952 w 2936056"/>
              <a:gd name="connsiteY42" fmla="*/ 2552784 h 2981194"/>
              <a:gd name="connsiteX43" fmla="*/ 1048366 w 2936056"/>
              <a:gd name="connsiteY43" fmla="*/ 2606134 h 2981194"/>
              <a:gd name="connsiteX44" fmla="*/ 1111037 w 2936056"/>
              <a:gd name="connsiteY44" fmla="*/ 2677161 h 2981194"/>
              <a:gd name="connsiteX45" fmla="*/ 1120357 w 2936056"/>
              <a:gd name="connsiteY45" fmla="*/ 2720548 h 2981194"/>
              <a:gd name="connsiteX46" fmla="*/ 1087254 w 2936056"/>
              <a:gd name="connsiteY46" fmla="*/ 2750759 h 2981194"/>
              <a:gd name="connsiteX47" fmla="*/ 1056079 w 2936056"/>
              <a:gd name="connsiteY47" fmla="*/ 2750437 h 2981194"/>
              <a:gd name="connsiteX48" fmla="*/ 908885 w 2936056"/>
              <a:gd name="connsiteY48" fmla="*/ 2708335 h 2981194"/>
              <a:gd name="connsiteX49" fmla="*/ 678128 w 2936056"/>
              <a:gd name="connsiteY49" fmla="*/ 2515181 h 2981194"/>
              <a:gd name="connsiteX50" fmla="*/ 598424 w 2936056"/>
              <a:gd name="connsiteY50" fmla="*/ 2413623 h 2981194"/>
              <a:gd name="connsiteX51" fmla="*/ 580426 w 2936056"/>
              <a:gd name="connsiteY51" fmla="*/ 2379877 h 2981194"/>
              <a:gd name="connsiteX52" fmla="*/ 579783 w 2936056"/>
              <a:gd name="connsiteY52" fmla="*/ 2362843 h 2981194"/>
              <a:gd name="connsiteX53" fmla="*/ 2357380 w 2936056"/>
              <a:gd name="connsiteY53" fmla="*/ 2310136 h 2981194"/>
              <a:gd name="connsiteX54" fmla="*/ 2357059 w 2936056"/>
              <a:gd name="connsiteY54" fmla="*/ 2324277 h 2981194"/>
              <a:gd name="connsiteX55" fmla="*/ 2336811 w 2936056"/>
              <a:gd name="connsiteY55" fmla="*/ 2363486 h 2981194"/>
              <a:gd name="connsiteX56" fmla="*/ 1993890 w 2936056"/>
              <a:gd name="connsiteY56" fmla="*/ 2674590 h 2981194"/>
              <a:gd name="connsiteX57" fmla="*/ 1905509 w 2936056"/>
              <a:gd name="connsiteY57" fmla="*/ 2694516 h 2981194"/>
              <a:gd name="connsiteX58" fmla="*/ 1874012 w 2936056"/>
              <a:gd name="connsiteY58" fmla="*/ 2694516 h 2981194"/>
              <a:gd name="connsiteX59" fmla="*/ 1868549 w 2936056"/>
              <a:gd name="connsiteY59" fmla="*/ 2686803 h 2981194"/>
              <a:gd name="connsiteX60" fmla="*/ 1906794 w 2936056"/>
              <a:gd name="connsiteY60" fmla="*/ 2537357 h 2981194"/>
              <a:gd name="connsiteX61" fmla="*/ 1917400 w 2936056"/>
              <a:gd name="connsiteY61" fmla="*/ 2526430 h 2981194"/>
              <a:gd name="connsiteX62" fmla="*/ 2025065 w 2936056"/>
              <a:gd name="connsiteY62" fmla="*/ 2498791 h 2981194"/>
              <a:gd name="connsiteX63" fmla="*/ 2144300 w 2936056"/>
              <a:gd name="connsiteY63" fmla="*/ 2489470 h 2981194"/>
              <a:gd name="connsiteX64" fmla="*/ 2215327 w 2936056"/>
              <a:gd name="connsiteY64" fmla="*/ 2454439 h 2981194"/>
              <a:gd name="connsiteX65" fmla="*/ 2304994 w 2936056"/>
              <a:gd name="connsiteY65" fmla="*/ 2356737 h 2981194"/>
              <a:gd name="connsiteX66" fmla="*/ 2344846 w 2936056"/>
              <a:gd name="connsiteY66" fmla="*/ 2315921 h 2981194"/>
              <a:gd name="connsiteX67" fmla="*/ 2357380 w 2936056"/>
              <a:gd name="connsiteY67" fmla="*/ 2310136 h 2981194"/>
              <a:gd name="connsiteX68" fmla="*/ 1901330 w 2936056"/>
              <a:gd name="connsiteY68" fmla="*/ 2295994 h 2981194"/>
              <a:gd name="connsiteX69" fmla="*/ 1907115 w 2936056"/>
              <a:gd name="connsiteY69" fmla="*/ 2312706 h 2981194"/>
              <a:gd name="connsiteX70" fmla="*/ 1896188 w 2936056"/>
              <a:gd name="connsiteY70" fmla="*/ 2502968 h 2981194"/>
              <a:gd name="connsiteX71" fmla="*/ 1870798 w 2936056"/>
              <a:gd name="connsiteY71" fmla="*/ 2638594 h 2981194"/>
              <a:gd name="connsiteX72" fmla="*/ 1789166 w 2936056"/>
              <a:gd name="connsiteY72" fmla="*/ 2836247 h 2981194"/>
              <a:gd name="connsiteX73" fmla="*/ 1729388 w 2936056"/>
              <a:gd name="connsiteY73" fmla="*/ 2968659 h 2981194"/>
              <a:gd name="connsiteX74" fmla="*/ 1711069 w 2936056"/>
              <a:gd name="connsiteY74" fmla="*/ 2980872 h 2981194"/>
              <a:gd name="connsiteX75" fmla="*/ 1534305 w 2936056"/>
              <a:gd name="connsiteY75" fmla="*/ 2980229 h 2981194"/>
              <a:gd name="connsiteX76" fmla="*/ 1501845 w 2936056"/>
              <a:gd name="connsiteY76" fmla="*/ 2978301 h 2981194"/>
              <a:gd name="connsiteX77" fmla="*/ 1486418 w 2936056"/>
              <a:gd name="connsiteY77" fmla="*/ 2952911 h 2981194"/>
              <a:gd name="connsiteX78" fmla="*/ 1538162 w 2936056"/>
              <a:gd name="connsiteY78" fmla="*/ 2871600 h 2981194"/>
              <a:gd name="connsiteX79" fmla="*/ 1708497 w 2936056"/>
              <a:gd name="connsiteY79" fmla="*/ 2755900 h 2981194"/>
              <a:gd name="connsiteX80" fmla="*/ 1730352 w 2936056"/>
              <a:gd name="connsiteY80" fmla="*/ 2752365 h 2981194"/>
              <a:gd name="connsiteX81" fmla="*/ 1759598 w 2936056"/>
              <a:gd name="connsiteY81" fmla="*/ 2736617 h 2981194"/>
              <a:gd name="connsiteX82" fmla="*/ 1877869 w 2936056"/>
              <a:gd name="connsiteY82" fmla="*/ 2468579 h 2981194"/>
              <a:gd name="connsiteX83" fmla="*/ 1892974 w 2936056"/>
              <a:gd name="connsiteY83" fmla="*/ 2341631 h 2981194"/>
              <a:gd name="connsiteX84" fmla="*/ 1901330 w 2936056"/>
              <a:gd name="connsiteY84" fmla="*/ 2295994 h 2981194"/>
              <a:gd name="connsiteX85" fmla="*/ 1002730 w 2936056"/>
              <a:gd name="connsiteY85" fmla="*/ 2028278 h 2981194"/>
              <a:gd name="connsiteX86" fmla="*/ 1008193 w 2936056"/>
              <a:gd name="connsiteY86" fmla="*/ 2038563 h 2981194"/>
              <a:gd name="connsiteX87" fmla="*/ 1011407 w 2936056"/>
              <a:gd name="connsiteY87" fmla="*/ 2088056 h 2981194"/>
              <a:gd name="connsiteX88" fmla="*/ 1011407 w 2936056"/>
              <a:gd name="connsiteY88" fmla="*/ 2208898 h 2981194"/>
              <a:gd name="connsiteX89" fmla="*/ 1026191 w 2936056"/>
              <a:gd name="connsiteY89" fmla="*/ 2346131 h 2981194"/>
              <a:gd name="connsiteX90" fmla="*/ 1017513 w 2936056"/>
              <a:gd name="connsiteY90" fmla="*/ 2353844 h 2981194"/>
              <a:gd name="connsiteX91" fmla="*/ 974126 w 2936056"/>
              <a:gd name="connsiteY91" fmla="*/ 2346452 h 2981194"/>
              <a:gd name="connsiteX92" fmla="*/ 942630 w 2936056"/>
              <a:gd name="connsiteY92" fmla="*/ 2314957 h 2981194"/>
              <a:gd name="connsiteX93" fmla="*/ 931060 w 2936056"/>
              <a:gd name="connsiteY93" fmla="*/ 2246501 h 2981194"/>
              <a:gd name="connsiteX94" fmla="*/ 931381 w 2936056"/>
              <a:gd name="connsiteY94" fmla="*/ 2214683 h 2981194"/>
              <a:gd name="connsiteX95" fmla="*/ 933631 w 2936056"/>
              <a:gd name="connsiteY95" fmla="*/ 2156512 h 2981194"/>
              <a:gd name="connsiteX96" fmla="*/ 947772 w 2936056"/>
              <a:gd name="connsiteY96" fmla="*/ 2110232 h 2981194"/>
              <a:gd name="connsiteX97" fmla="*/ 994373 w 2936056"/>
              <a:gd name="connsiteY97" fmla="*/ 2035349 h 2981194"/>
              <a:gd name="connsiteX98" fmla="*/ 1002730 w 2936056"/>
              <a:gd name="connsiteY98" fmla="*/ 2028278 h 2981194"/>
              <a:gd name="connsiteX99" fmla="*/ 1901652 w 2936056"/>
              <a:gd name="connsiteY99" fmla="*/ 1973963 h 2981194"/>
              <a:gd name="connsiteX100" fmla="*/ 1906151 w 2936056"/>
              <a:gd name="connsiteY100" fmla="*/ 1981034 h 2981194"/>
              <a:gd name="connsiteX101" fmla="*/ 1906794 w 2936056"/>
              <a:gd name="connsiteY101" fmla="*/ 2026349 h 2981194"/>
              <a:gd name="connsiteX102" fmla="*/ 1848944 w 2936056"/>
              <a:gd name="connsiteY102" fmla="*/ 2393374 h 2981194"/>
              <a:gd name="connsiteX103" fmla="*/ 1735815 w 2936056"/>
              <a:gd name="connsiteY103" fmla="*/ 2620917 h 2981194"/>
              <a:gd name="connsiteX104" fmla="*/ 1645184 w 2936056"/>
              <a:gd name="connsiteY104" fmla="*/ 2738545 h 2981194"/>
              <a:gd name="connsiteX105" fmla="*/ 1532055 w 2936056"/>
              <a:gd name="connsiteY105" fmla="*/ 2798323 h 2981194"/>
              <a:gd name="connsiteX106" fmla="*/ 1467135 w 2936056"/>
              <a:gd name="connsiteY106" fmla="*/ 2743687 h 2981194"/>
              <a:gd name="connsiteX107" fmla="*/ 1517593 w 2936056"/>
              <a:gd name="connsiteY107" fmla="*/ 2589743 h 2981194"/>
              <a:gd name="connsiteX108" fmla="*/ 1604046 w 2936056"/>
              <a:gd name="connsiteY108" fmla="*/ 2487863 h 2981194"/>
              <a:gd name="connsiteX109" fmla="*/ 1741600 w 2936056"/>
              <a:gd name="connsiteY109" fmla="*/ 2426799 h 2981194"/>
              <a:gd name="connsiteX110" fmla="*/ 1758312 w 2936056"/>
              <a:gd name="connsiteY110" fmla="*/ 2418764 h 2981194"/>
              <a:gd name="connsiteX111" fmla="*/ 1850872 w 2936056"/>
              <a:gd name="connsiteY111" fmla="*/ 2234930 h 2981194"/>
              <a:gd name="connsiteX112" fmla="*/ 1892653 w 2936056"/>
              <a:gd name="connsiteY112" fmla="*/ 2012208 h 2981194"/>
              <a:gd name="connsiteX113" fmla="*/ 1896188 w 2936056"/>
              <a:gd name="connsiteY113" fmla="*/ 1980069 h 2981194"/>
              <a:gd name="connsiteX114" fmla="*/ 1901652 w 2936056"/>
              <a:gd name="connsiteY114" fmla="*/ 1973963 h 2981194"/>
              <a:gd name="connsiteX115" fmla="*/ 319459 w 2936056"/>
              <a:gd name="connsiteY115" fmla="*/ 1832231 h 2981194"/>
              <a:gd name="connsiteX116" fmla="*/ 332636 w 2936056"/>
              <a:gd name="connsiteY116" fmla="*/ 1841873 h 2981194"/>
              <a:gd name="connsiteX117" fmla="*/ 390165 w 2936056"/>
              <a:gd name="connsiteY117" fmla="*/ 1923506 h 2981194"/>
              <a:gd name="connsiteX118" fmla="*/ 529968 w 2936056"/>
              <a:gd name="connsiteY118" fmla="*/ 2059774 h 2981194"/>
              <a:gd name="connsiteX119" fmla="*/ 618030 w 2936056"/>
              <a:gd name="connsiteY119" fmla="*/ 2078736 h 2981194"/>
              <a:gd name="connsiteX120" fmla="*/ 863892 w 2936056"/>
              <a:gd name="connsiteY120" fmla="*/ 2174831 h 2981194"/>
              <a:gd name="connsiteX121" fmla="*/ 897959 w 2936056"/>
              <a:gd name="connsiteY121" fmla="*/ 2255821 h 2981194"/>
              <a:gd name="connsiteX122" fmla="*/ 883818 w 2936056"/>
              <a:gd name="connsiteY122" fmla="*/ 2277354 h 2981194"/>
              <a:gd name="connsiteX123" fmla="*/ 793508 w 2936056"/>
              <a:gd name="connsiteY123" fmla="*/ 2287960 h 2981194"/>
              <a:gd name="connsiteX124" fmla="*/ 610316 w 2936056"/>
              <a:gd name="connsiteY124" fmla="*/ 2192829 h 2981194"/>
              <a:gd name="connsiteX125" fmla="*/ 458620 w 2936056"/>
              <a:gd name="connsiteY125" fmla="*/ 2050132 h 2981194"/>
              <a:gd name="connsiteX126" fmla="*/ 429695 w 2936056"/>
              <a:gd name="connsiteY126" fmla="*/ 2024100 h 2981194"/>
              <a:gd name="connsiteX127" fmla="*/ 427767 w 2936056"/>
              <a:gd name="connsiteY127" fmla="*/ 2026350 h 2981194"/>
              <a:gd name="connsiteX128" fmla="*/ 438373 w 2936056"/>
              <a:gd name="connsiteY128" fmla="*/ 2047561 h 2981194"/>
              <a:gd name="connsiteX129" fmla="*/ 559215 w 2936056"/>
              <a:gd name="connsiteY129" fmla="*/ 2226575 h 2981194"/>
              <a:gd name="connsiteX130" fmla="*/ 633135 w 2936056"/>
              <a:gd name="connsiteY130" fmla="*/ 2292138 h 2981194"/>
              <a:gd name="connsiteX131" fmla="*/ 712517 w 2936056"/>
              <a:gd name="connsiteY131" fmla="*/ 2309814 h 2981194"/>
              <a:gd name="connsiteX132" fmla="*/ 872569 w 2936056"/>
              <a:gd name="connsiteY132" fmla="*/ 2335204 h 2981194"/>
              <a:gd name="connsiteX133" fmla="*/ 985696 w 2936056"/>
              <a:gd name="connsiteY133" fmla="*/ 2412015 h 2981194"/>
              <a:gd name="connsiteX134" fmla="*/ 1008193 w 2936056"/>
              <a:gd name="connsiteY134" fmla="*/ 2493327 h 2981194"/>
              <a:gd name="connsiteX135" fmla="*/ 991802 w 2936056"/>
              <a:gd name="connsiteY135" fmla="*/ 2512610 h 2981194"/>
              <a:gd name="connsiteX136" fmla="*/ 915314 w 2936056"/>
              <a:gd name="connsiteY136" fmla="*/ 2520645 h 2981194"/>
              <a:gd name="connsiteX137" fmla="*/ 720873 w 2936056"/>
              <a:gd name="connsiteY137" fmla="*/ 2431299 h 2981194"/>
              <a:gd name="connsiteX138" fmla="*/ 514542 w 2936056"/>
              <a:gd name="connsiteY138" fmla="*/ 2213397 h 2981194"/>
              <a:gd name="connsiteX139" fmla="*/ 398199 w 2936056"/>
              <a:gd name="connsiteY139" fmla="*/ 2001924 h 2981194"/>
              <a:gd name="connsiteX140" fmla="*/ 352884 w 2936056"/>
              <a:gd name="connsiteY140" fmla="*/ 1918042 h 2981194"/>
              <a:gd name="connsiteX141" fmla="*/ 320423 w 2936056"/>
              <a:gd name="connsiteY141" fmla="*/ 1848622 h 2981194"/>
              <a:gd name="connsiteX142" fmla="*/ 319459 w 2936056"/>
              <a:gd name="connsiteY142" fmla="*/ 1832231 h 2981194"/>
              <a:gd name="connsiteX143" fmla="*/ 1911294 w 2936056"/>
              <a:gd name="connsiteY143" fmla="*/ 1818412 h 2981194"/>
              <a:gd name="connsiteX144" fmla="*/ 1920614 w 2936056"/>
              <a:gd name="connsiteY144" fmla="*/ 1854086 h 2981194"/>
              <a:gd name="connsiteX145" fmla="*/ 1984570 w 2936056"/>
              <a:gd name="connsiteY145" fmla="*/ 2054632 h 2981194"/>
              <a:gd name="connsiteX146" fmla="*/ 2011245 w 2936056"/>
              <a:gd name="connsiteY146" fmla="*/ 2164547 h 2981194"/>
              <a:gd name="connsiteX147" fmla="*/ 2005139 w 2936056"/>
              <a:gd name="connsiteY147" fmla="*/ 2255821 h 2981194"/>
              <a:gd name="connsiteX148" fmla="*/ 1930577 w 2936056"/>
              <a:gd name="connsiteY148" fmla="*/ 2327812 h 2981194"/>
              <a:gd name="connsiteX149" fmla="*/ 1920935 w 2936056"/>
              <a:gd name="connsiteY149" fmla="*/ 2321063 h 2981194"/>
              <a:gd name="connsiteX150" fmla="*/ 1906151 w 2936056"/>
              <a:gd name="connsiteY150" fmla="*/ 2245858 h 2981194"/>
              <a:gd name="connsiteX151" fmla="*/ 1912258 w 2936056"/>
              <a:gd name="connsiteY151" fmla="*/ 2189615 h 2981194"/>
              <a:gd name="connsiteX152" fmla="*/ 1925113 w 2936056"/>
              <a:gd name="connsiteY152" fmla="*/ 2049811 h 2981194"/>
              <a:gd name="connsiteX153" fmla="*/ 1914186 w 2936056"/>
              <a:gd name="connsiteY153" fmla="*/ 1872405 h 2981194"/>
              <a:gd name="connsiteX154" fmla="*/ 1911294 w 2936056"/>
              <a:gd name="connsiteY154" fmla="*/ 1818412 h 2981194"/>
              <a:gd name="connsiteX155" fmla="*/ 2618026 w 2936056"/>
              <a:gd name="connsiteY155" fmla="*/ 1780166 h 2981194"/>
              <a:gd name="connsiteX156" fmla="*/ 2618990 w 2936056"/>
              <a:gd name="connsiteY156" fmla="*/ 1788523 h 2981194"/>
              <a:gd name="connsiteX157" fmla="*/ 2596171 w 2936056"/>
              <a:gd name="connsiteY157" fmla="*/ 1843158 h 2981194"/>
              <a:gd name="connsiteX158" fmla="*/ 2491720 w 2936056"/>
              <a:gd name="connsiteY158" fmla="*/ 2049489 h 2981194"/>
              <a:gd name="connsiteX159" fmla="*/ 2343560 w 2936056"/>
              <a:gd name="connsiteY159" fmla="*/ 2260320 h 2981194"/>
              <a:gd name="connsiteX160" fmla="*/ 2188008 w 2936056"/>
              <a:gd name="connsiteY160" fmla="*/ 2399481 h 2981194"/>
              <a:gd name="connsiteX161" fmla="*/ 2035992 w 2936056"/>
              <a:gd name="connsiteY161" fmla="*/ 2467294 h 2981194"/>
              <a:gd name="connsiteX162" fmla="*/ 1950824 w 2936056"/>
              <a:gd name="connsiteY162" fmla="*/ 2463759 h 2981194"/>
              <a:gd name="connsiteX163" fmla="*/ 1928006 w 2936056"/>
              <a:gd name="connsiteY163" fmla="*/ 2430334 h 2981194"/>
              <a:gd name="connsiteX164" fmla="*/ 1991640 w 2936056"/>
              <a:gd name="connsiteY164" fmla="*/ 2321384 h 2981194"/>
              <a:gd name="connsiteX165" fmla="*/ 2152977 w 2936056"/>
              <a:gd name="connsiteY165" fmla="*/ 2264177 h 2981194"/>
              <a:gd name="connsiteX166" fmla="*/ 2256143 w 2936056"/>
              <a:gd name="connsiteY166" fmla="*/ 2255499 h 2981194"/>
              <a:gd name="connsiteX167" fmla="*/ 2325562 w 2936056"/>
              <a:gd name="connsiteY167" fmla="*/ 2223682 h 2981194"/>
              <a:gd name="connsiteX168" fmla="*/ 2475329 w 2936056"/>
              <a:gd name="connsiteY168" fmla="*/ 2035349 h 2981194"/>
              <a:gd name="connsiteX169" fmla="*/ 2508111 w 2936056"/>
              <a:gd name="connsiteY169" fmla="*/ 1973321 h 2981194"/>
              <a:gd name="connsiteX170" fmla="*/ 2468902 w 2936056"/>
              <a:gd name="connsiteY170" fmla="*/ 2006424 h 2981194"/>
              <a:gd name="connsiteX171" fmla="*/ 2331026 w 2936056"/>
              <a:gd name="connsiteY171" fmla="*/ 2136586 h 2981194"/>
              <a:gd name="connsiteX172" fmla="*/ 2170654 w 2936056"/>
              <a:gd name="connsiteY172" fmla="*/ 2229788 h 2981194"/>
              <a:gd name="connsiteX173" fmla="*/ 2105412 w 2936056"/>
              <a:gd name="connsiteY173" fmla="*/ 2240715 h 2981194"/>
              <a:gd name="connsiteX174" fmla="*/ 2047240 w 2936056"/>
              <a:gd name="connsiteY174" fmla="*/ 2223039 h 2981194"/>
              <a:gd name="connsiteX175" fmla="*/ 2038242 w 2936056"/>
              <a:gd name="connsiteY175" fmla="*/ 2202149 h 2981194"/>
              <a:gd name="connsiteX176" fmla="*/ 2102198 w 2936056"/>
              <a:gd name="connsiteY176" fmla="*/ 2094162 h 2981194"/>
              <a:gd name="connsiteX177" fmla="*/ 2233646 w 2936056"/>
              <a:gd name="connsiteY177" fmla="*/ 2029564 h 2981194"/>
              <a:gd name="connsiteX178" fmla="*/ 2319135 w 2936056"/>
              <a:gd name="connsiteY178" fmla="*/ 2027314 h 2981194"/>
              <a:gd name="connsiteX179" fmla="*/ 2421658 w 2936056"/>
              <a:gd name="connsiteY179" fmla="*/ 1998389 h 2981194"/>
              <a:gd name="connsiteX180" fmla="*/ 2556641 w 2936056"/>
              <a:gd name="connsiteY180" fmla="*/ 1856978 h 2981194"/>
              <a:gd name="connsiteX181" fmla="*/ 2599385 w 2936056"/>
              <a:gd name="connsiteY181" fmla="*/ 1795914 h 2981194"/>
              <a:gd name="connsiteX182" fmla="*/ 2610312 w 2936056"/>
              <a:gd name="connsiteY182" fmla="*/ 1783702 h 2981194"/>
              <a:gd name="connsiteX183" fmla="*/ 2618026 w 2936056"/>
              <a:gd name="connsiteY183" fmla="*/ 1780166 h 2981194"/>
              <a:gd name="connsiteX184" fmla="*/ 239755 w 2936056"/>
              <a:gd name="connsiteY184" fmla="*/ 1655146 h 2981194"/>
              <a:gd name="connsiteX185" fmla="*/ 254218 w 2936056"/>
              <a:gd name="connsiteY185" fmla="*/ 1663823 h 2981194"/>
              <a:gd name="connsiteX186" fmla="*/ 371524 w 2936056"/>
              <a:gd name="connsiteY186" fmla="*/ 1793021 h 2981194"/>
              <a:gd name="connsiteX187" fmla="*/ 478868 w 2936056"/>
              <a:gd name="connsiteY187" fmla="*/ 1844444 h 2981194"/>
              <a:gd name="connsiteX188" fmla="*/ 627671 w 2936056"/>
              <a:gd name="connsiteY188" fmla="*/ 1861799 h 2981194"/>
              <a:gd name="connsiteX189" fmla="*/ 771652 w 2936056"/>
              <a:gd name="connsiteY189" fmla="*/ 1964643 h 2981194"/>
              <a:gd name="connsiteX190" fmla="*/ 788043 w 2936056"/>
              <a:gd name="connsiteY190" fmla="*/ 1994211 h 2981194"/>
              <a:gd name="connsiteX191" fmla="*/ 763618 w 2936056"/>
              <a:gd name="connsiteY191" fmla="*/ 2046918 h 2981194"/>
              <a:gd name="connsiteX192" fmla="*/ 718945 w 2936056"/>
              <a:gd name="connsiteY192" fmla="*/ 2049489 h 2981194"/>
              <a:gd name="connsiteX193" fmla="*/ 551823 w 2936056"/>
              <a:gd name="connsiteY193" fmla="*/ 2000638 h 2981194"/>
              <a:gd name="connsiteX194" fmla="*/ 263538 w 2936056"/>
              <a:gd name="connsiteY194" fmla="*/ 1722316 h 2981194"/>
              <a:gd name="connsiteX195" fmla="*/ 239112 w 2936056"/>
              <a:gd name="connsiteY195" fmla="*/ 1673465 h 2981194"/>
              <a:gd name="connsiteX196" fmla="*/ 239755 w 2936056"/>
              <a:gd name="connsiteY196" fmla="*/ 1655146 h 2981194"/>
              <a:gd name="connsiteX197" fmla="*/ 1902616 w 2936056"/>
              <a:gd name="connsiteY197" fmla="*/ 1650647 h 2981194"/>
              <a:gd name="connsiteX198" fmla="*/ 1907115 w 2936056"/>
              <a:gd name="connsiteY198" fmla="*/ 1666074 h 2981194"/>
              <a:gd name="connsiteX199" fmla="*/ 1898116 w 2936056"/>
              <a:gd name="connsiteY199" fmla="*/ 1838980 h 2981194"/>
              <a:gd name="connsiteX200" fmla="*/ 1850551 w 2936056"/>
              <a:gd name="connsiteY200" fmla="*/ 2068451 h 2981194"/>
              <a:gd name="connsiteX201" fmla="*/ 1738387 w 2936056"/>
              <a:gd name="connsiteY201" fmla="*/ 2297923 h 2981194"/>
              <a:gd name="connsiteX202" fmla="*/ 1634578 w 2936056"/>
              <a:gd name="connsiteY202" fmla="*/ 2430334 h 2981194"/>
              <a:gd name="connsiteX203" fmla="*/ 1518557 w 2936056"/>
              <a:gd name="connsiteY203" fmla="*/ 2475650 h 2981194"/>
              <a:gd name="connsiteX204" fmla="*/ 1496703 w 2936056"/>
              <a:gd name="connsiteY204" fmla="*/ 2472436 h 2981194"/>
              <a:gd name="connsiteX205" fmla="*/ 1468742 w 2936056"/>
              <a:gd name="connsiteY205" fmla="*/ 2441904 h 2981194"/>
              <a:gd name="connsiteX206" fmla="*/ 1483847 w 2936056"/>
              <a:gd name="connsiteY206" fmla="*/ 2324276 h 2981194"/>
              <a:gd name="connsiteX207" fmla="*/ 1705605 w 2936056"/>
              <a:gd name="connsiteY207" fmla="*/ 2113767 h 2981194"/>
              <a:gd name="connsiteX208" fmla="*/ 1725852 w 2936056"/>
              <a:gd name="connsiteY208" fmla="*/ 2108946 h 2981194"/>
              <a:gd name="connsiteX209" fmla="*/ 1770204 w 2936056"/>
              <a:gd name="connsiteY209" fmla="*/ 2078736 h 2981194"/>
              <a:gd name="connsiteX210" fmla="*/ 1882368 w 2936056"/>
              <a:gd name="connsiteY210" fmla="*/ 1791415 h 2981194"/>
              <a:gd name="connsiteX211" fmla="*/ 1894902 w 2936056"/>
              <a:gd name="connsiteY211" fmla="*/ 1677001 h 2981194"/>
              <a:gd name="connsiteX212" fmla="*/ 1902616 w 2936056"/>
              <a:gd name="connsiteY212" fmla="*/ 1650647 h 2981194"/>
              <a:gd name="connsiteX213" fmla="*/ 2699015 w 2936056"/>
              <a:gd name="connsiteY213" fmla="*/ 1603403 h 2981194"/>
              <a:gd name="connsiteX214" fmla="*/ 2698051 w 2936056"/>
              <a:gd name="connsiteY214" fmla="*/ 1611759 h 2981194"/>
              <a:gd name="connsiteX215" fmla="*/ 2578173 w 2936056"/>
              <a:gd name="connsiteY215" fmla="*/ 1788201 h 2981194"/>
              <a:gd name="connsiteX216" fmla="*/ 2415551 w 2936056"/>
              <a:gd name="connsiteY216" fmla="*/ 1929933 h 2981194"/>
              <a:gd name="connsiteX217" fmla="*/ 2282496 w 2936056"/>
              <a:gd name="connsiteY217" fmla="*/ 1991961 h 2981194"/>
              <a:gd name="connsiteX218" fmla="*/ 2212434 w 2936056"/>
              <a:gd name="connsiteY218" fmla="*/ 1998067 h 2981194"/>
              <a:gd name="connsiteX219" fmla="*/ 2180295 w 2936056"/>
              <a:gd name="connsiteY219" fmla="*/ 1996460 h 2981194"/>
              <a:gd name="connsiteX220" fmla="*/ 2151370 w 2936056"/>
              <a:gd name="connsiteY220" fmla="*/ 1937325 h 2981194"/>
              <a:gd name="connsiteX221" fmla="*/ 2234609 w 2936056"/>
              <a:gd name="connsiteY221" fmla="*/ 1838980 h 2981194"/>
              <a:gd name="connsiteX222" fmla="*/ 2355130 w 2936056"/>
              <a:gd name="connsiteY222" fmla="*/ 1802664 h 2981194"/>
              <a:gd name="connsiteX223" fmla="*/ 2497184 w 2936056"/>
              <a:gd name="connsiteY223" fmla="*/ 1786916 h 2981194"/>
              <a:gd name="connsiteX224" fmla="*/ 2549570 w 2936056"/>
              <a:gd name="connsiteY224" fmla="*/ 1757026 h 2981194"/>
              <a:gd name="connsiteX225" fmla="*/ 2660449 w 2936056"/>
              <a:gd name="connsiteY225" fmla="*/ 1636185 h 2981194"/>
              <a:gd name="connsiteX226" fmla="*/ 2690659 w 2936056"/>
              <a:gd name="connsiteY226" fmla="*/ 1605653 h 2981194"/>
              <a:gd name="connsiteX227" fmla="*/ 2699015 w 2936056"/>
              <a:gd name="connsiteY227" fmla="*/ 1603403 h 2981194"/>
              <a:gd name="connsiteX228" fmla="*/ 933309 w 2936056"/>
              <a:gd name="connsiteY228" fmla="*/ 1490917 h 2981194"/>
              <a:gd name="connsiteX229" fmla="*/ 945522 w 2936056"/>
              <a:gd name="connsiteY229" fmla="*/ 1510843 h 2981194"/>
              <a:gd name="connsiteX230" fmla="*/ 995016 w 2936056"/>
              <a:gd name="connsiteY230" fmla="*/ 1712353 h 2981194"/>
              <a:gd name="connsiteX231" fmla="*/ 1001444 w 2936056"/>
              <a:gd name="connsiteY231" fmla="*/ 1834159 h 2981194"/>
              <a:gd name="connsiteX232" fmla="*/ 967698 w 2936056"/>
              <a:gd name="connsiteY232" fmla="*/ 2028278 h 2981194"/>
              <a:gd name="connsiteX233" fmla="*/ 920454 w 2936056"/>
              <a:gd name="connsiteY233" fmla="*/ 2101876 h 2981194"/>
              <a:gd name="connsiteX234" fmla="*/ 881245 w 2936056"/>
              <a:gd name="connsiteY234" fmla="*/ 2119873 h 2981194"/>
              <a:gd name="connsiteX235" fmla="*/ 839785 w 2936056"/>
              <a:gd name="connsiteY235" fmla="*/ 2095769 h 2981194"/>
              <a:gd name="connsiteX236" fmla="*/ 822109 w 2936056"/>
              <a:gd name="connsiteY236" fmla="*/ 2019279 h 2981194"/>
              <a:gd name="connsiteX237" fmla="*/ 867746 w 2936056"/>
              <a:gd name="connsiteY237" fmla="*/ 1847336 h 2981194"/>
              <a:gd name="connsiteX238" fmla="*/ 921418 w 2936056"/>
              <a:gd name="connsiteY238" fmla="*/ 1769882 h 2981194"/>
              <a:gd name="connsiteX239" fmla="*/ 951950 w 2936056"/>
              <a:gd name="connsiteY239" fmla="*/ 1665752 h 2981194"/>
              <a:gd name="connsiteX240" fmla="*/ 930738 w 2936056"/>
              <a:gd name="connsiteY240" fmla="*/ 1515021 h 2981194"/>
              <a:gd name="connsiteX241" fmla="*/ 933309 w 2936056"/>
              <a:gd name="connsiteY241" fmla="*/ 1490917 h 2981194"/>
              <a:gd name="connsiteX242" fmla="*/ 2003854 w 2936056"/>
              <a:gd name="connsiteY242" fmla="*/ 1437889 h 2981194"/>
              <a:gd name="connsiteX243" fmla="*/ 2006746 w 2936056"/>
              <a:gd name="connsiteY243" fmla="*/ 1446888 h 2981194"/>
              <a:gd name="connsiteX244" fmla="*/ 2001283 w 2936056"/>
              <a:gd name="connsiteY244" fmla="*/ 1496381 h 2981194"/>
              <a:gd name="connsiteX245" fmla="*/ 1984249 w 2936056"/>
              <a:gd name="connsiteY245" fmla="*/ 1615938 h 2981194"/>
              <a:gd name="connsiteX246" fmla="*/ 2017673 w 2936056"/>
              <a:gd name="connsiteY246" fmla="*/ 1721674 h 2981194"/>
              <a:gd name="connsiteX247" fmla="*/ 2092557 w 2936056"/>
              <a:gd name="connsiteY247" fmla="*/ 1847016 h 2981194"/>
              <a:gd name="connsiteX248" fmla="*/ 2106698 w 2936056"/>
              <a:gd name="connsiteY248" fmla="*/ 2016709 h 2981194"/>
              <a:gd name="connsiteX249" fmla="*/ 2096092 w 2936056"/>
              <a:gd name="connsiteY249" fmla="*/ 2044991 h 2981194"/>
              <a:gd name="connsiteX250" fmla="*/ 2039849 w 2936056"/>
              <a:gd name="connsiteY250" fmla="*/ 2064917 h 2981194"/>
              <a:gd name="connsiteX251" fmla="*/ 1990998 w 2936056"/>
              <a:gd name="connsiteY251" fmla="*/ 2021529 h 2981194"/>
              <a:gd name="connsiteX252" fmla="*/ 1944397 w 2936056"/>
              <a:gd name="connsiteY252" fmla="*/ 1886225 h 2981194"/>
              <a:gd name="connsiteX253" fmla="*/ 1934755 w 2936056"/>
              <a:gd name="connsiteY253" fmla="*/ 1766669 h 2981194"/>
              <a:gd name="connsiteX254" fmla="*/ 1992284 w 2936056"/>
              <a:gd name="connsiteY254" fmla="*/ 1456529 h 2981194"/>
              <a:gd name="connsiteX255" fmla="*/ 1997426 w 2936056"/>
              <a:gd name="connsiteY255" fmla="*/ 1444959 h 2981194"/>
              <a:gd name="connsiteX256" fmla="*/ 2003854 w 2936056"/>
              <a:gd name="connsiteY256" fmla="*/ 1437889 h 2981194"/>
              <a:gd name="connsiteX257" fmla="*/ 88702 w 2936056"/>
              <a:gd name="connsiteY257" fmla="*/ 1352077 h 2981194"/>
              <a:gd name="connsiteX258" fmla="*/ 98344 w 2936056"/>
              <a:gd name="connsiteY258" fmla="*/ 1356898 h 2981194"/>
              <a:gd name="connsiteX259" fmla="*/ 129197 w 2936056"/>
              <a:gd name="connsiteY259" fmla="*/ 1397714 h 2981194"/>
              <a:gd name="connsiteX260" fmla="*/ 219507 w 2936056"/>
              <a:gd name="connsiteY260" fmla="*/ 1526270 h 2981194"/>
              <a:gd name="connsiteX261" fmla="*/ 310781 w 2936056"/>
              <a:gd name="connsiteY261" fmla="*/ 1600510 h 2981194"/>
              <a:gd name="connsiteX262" fmla="*/ 379559 w 2936056"/>
              <a:gd name="connsiteY262" fmla="*/ 1615937 h 2981194"/>
              <a:gd name="connsiteX263" fmla="*/ 480796 w 2936056"/>
              <a:gd name="connsiteY263" fmla="*/ 1618187 h 2981194"/>
              <a:gd name="connsiteX264" fmla="*/ 511649 w 2936056"/>
              <a:gd name="connsiteY264" fmla="*/ 1623972 h 2981194"/>
              <a:gd name="connsiteX265" fmla="*/ 647918 w 2936056"/>
              <a:gd name="connsiteY265" fmla="*/ 1715888 h 2981194"/>
              <a:gd name="connsiteX266" fmla="*/ 675557 w 2936056"/>
              <a:gd name="connsiteY266" fmla="*/ 1776309 h 2981194"/>
              <a:gd name="connsiteX267" fmla="*/ 646632 w 2936056"/>
              <a:gd name="connsiteY267" fmla="*/ 1817126 h 2981194"/>
              <a:gd name="connsiteX268" fmla="*/ 617707 w 2936056"/>
              <a:gd name="connsiteY268" fmla="*/ 1821304 h 2981194"/>
              <a:gd name="connsiteX269" fmla="*/ 474368 w 2936056"/>
              <a:gd name="connsiteY269" fmla="*/ 1783701 h 2981194"/>
              <a:gd name="connsiteX270" fmla="*/ 254539 w 2936056"/>
              <a:gd name="connsiteY270" fmla="*/ 1616580 h 2981194"/>
              <a:gd name="connsiteX271" fmla="*/ 104129 w 2936056"/>
              <a:gd name="connsiteY271" fmla="*/ 1399964 h 2981194"/>
              <a:gd name="connsiteX272" fmla="*/ 87738 w 2936056"/>
              <a:gd name="connsiteY272" fmla="*/ 1362683 h 2981194"/>
              <a:gd name="connsiteX273" fmla="*/ 88702 w 2936056"/>
              <a:gd name="connsiteY273" fmla="*/ 1352077 h 2981194"/>
              <a:gd name="connsiteX274" fmla="*/ 1901331 w 2936056"/>
              <a:gd name="connsiteY274" fmla="*/ 1342115 h 2981194"/>
              <a:gd name="connsiteX275" fmla="*/ 1907116 w 2936056"/>
              <a:gd name="connsiteY275" fmla="*/ 1349828 h 2981194"/>
              <a:gd name="connsiteX276" fmla="*/ 1910008 w 2936056"/>
              <a:gd name="connsiteY276" fmla="*/ 1394823 h 2981194"/>
              <a:gd name="connsiteX277" fmla="*/ 1885261 w 2936056"/>
              <a:gd name="connsiteY277" fmla="*/ 1606296 h 2981194"/>
              <a:gd name="connsiteX278" fmla="*/ 1842838 w 2936056"/>
              <a:gd name="connsiteY278" fmla="*/ 1770204 h 2981194"/>
              <a:gd name="connsiteX279" fmla="*/ 1667039 w 2936056"/>
              <a:gd name="connsiteY279" fmla="*/ 2079701 h 2981194"/>
              <a:gd name="connsiteX280" fmla="*/ 1629758 w 2936056"/>
              <a:gd name="connsiteY280" fmla="*/ 2118267 h 2981194"/>
              <a:gd name="connsiteX281" fmla="*/ 1535270 w 2936056"/>
              <a:gd name="connsiteY281" fmla="*/ 2151370 h 2981194"/>
              <a:gd name="connsiteX282" fmla="*/ 1502810 w 2936056"/>
              <a:gd name="connsiteY282" fmla="*/ 2151692 h 2981194"/>
              <a:gd name="connsiteX283" fmla="*/ 1472278 w 2936056"/>
              <a:gd name="connsiteY283" fmla="*/ 2126302 h 2981194"/>
              <a:gd name="connsiteX284" fmla="*/ 1480955 w 2936056"/>
              <a:gd name="connsiteY284" fmla="*/ 2014459 h 2981194"/>
              <a:gd name="connsiteX285" fmla="*/ 1698214 w 2936056"/>
              <a:gd name="connsiteY285" fmla="*/ 1794308 h 2981194"/>
              <a:gd name="connsiteX286" fmla="*/ 1726174 w 2936056"/>
              <a:gd name="connsiteY286" fmla="*/ 1786273 h 2981194"/>
              <a:gd name="connsiteX287" fmla="*/ 1770526 w 2936056"/>
              <a:gd name="connsiteY287" fmla="*/ 1755420 h 2981194"/>
              <a:gd name="connsiteX288" fmla="*/ 1881405 w 2936056"/>
              <a:gd name="connsiteY288" fmla="*/ 1482884 h 2981194"/>
              <a:gd name="connsiteX289" fmla="*/ 1893296 w 2936056"/>
              <a:gd name="connsiteY289" fmla="*/ 1369754 h 2981194"/>
              <a:gd name="connsiteX290" fmla="*/ 1895867 w 2936056"/>
              <a:gd name="connsiteY290" fmla="*/ 1350150 h 2981194"/>
              <a:gd name="connsiteX291" fmla="*/ 1901331 w 2936056"/>
              <a:gd name="connsiteY291" fmla="*/ 1342115 h 2981194"/>
              <a:gd name="connsiteX292" fmla="*/ 2847176 w 2936056"/>
              <a:gd name="connsiteY292" fmla="*/ 1301299 h 2981194"/>
              <a:gd name="connsiteX293" fmla="*/ 2845248 w 2936056"/>
              <a:gd name="connsiteY293" fmla="*/ 1318975 h 2981194"/>
              <a:gd name="connsiteX294" fmla="*/ 2778399 w 2936056"/>
              <a:gd name="connsiteY294" fmla="*/ 1435960 h 2981194"/>
              <a:gd name="connsiteX295" fmla="*/ 2642452 w 2936056"/>
              <a:gd name="connsiteY295" fmla="*/ 1605332 h 2981194"/>
              <a:gd name="connsiteX296" fmla="*/ 2421015 w 2936056"/>
              <a:gd name="connsiteY296" fmla="*/ 1747385 h 2981194"/>
              <a:gd name="connsiteX297" fmla="*/ 2322349 w 2936056"/>
              <a:gd name="connsiteY297" fmla="*/ 1768275 h 2981194"/>
              <a:gd name="connsiteX298" fmla="*/ 2287961 w 2936056"/>
              <a:gd name="connsiteY298" fmla="*/ 1764097 h 2981194"/>
              <a:gd name="connsiteX299" fmla="*/ 2260964 w 2936056"/>
              <a:gd name="connsiteY299" fmla="*/ 1720389 h 2981194"/>
              <a:gd name="connsiteX300" fmla="*/ 2290532 w 2936056"/>
              <a:gd name="connsiteY300" fmla="*/ 1661575 h 2981194"/>
              <a:gd name="connsiteX301" fmla="*/ 2436763 w 2936056"/>
              <a:gd name="connsiteY301" fmla="*/ 1569015 h 2981194"/>
              <a:gd name="connsiteX302" fmla="*/ 2475973 w 2936056"/>
              <a:gd name="connsiteY302" fmla="*/ 1564837 h 2981194"/>
              <a:gd name="connsiteX303" fmla="*/ 2571425 w 2936056"/>
              <a:gd name="connsiteY303" fmla="*/ 1562587 h 2981194"/>
              <a:gd name="connsiteX304" fmla="*/ 2685196 w 2936056"/>
              <a:gd name="connsiteY304" fmla="*/ 1507308 h 2981194"/>
              <a:gd name="connsiteX305" fmla="*/ 2782256 w 2936056"/>
              <a:gd name="connsiteY305" fmla="*/ 1382610 h 2981194"/>
              <a:gd name="connsiteX306" fmla="*/ 2832392 w 2936056"/>
              <a:gd name="connsiteY306" fmla="*/ 1311262 h 2981194"/>
              <a:gd name="connsiteX307" fmla="*/ 2847176 w 2936056"/>
              <a:gd name="connsiteY307" fmla="*/ 1301299 h 2981194"/>
              <a:gd name="connsiteX308" fmla="*/ 807326 w 2936056"/>
              <a:gd name="connsiteY308" fmla="*/ 1224487 h 2981194"/>
              <a:gd name="connsiteX309" fmla="*/ 828859 w 2936056"/>
              <a:gd name="connsiteY309" fmla="*/ 1251805 h 2981194"/>
              <a:gd name="connsiteX310" fmla="*/ 861641 w 2936056"/>
              <a:gd name="connsiteY310" fmla="*/ 1368148 h 2981194"/>
              <a:gd name="connsiteX311" fmla="*/ 890887 w 2936056"/>
              <a:gd name="connsiteY311" fmla="*/ 1595047 h 2981194"/>
              <a:gd name="connsiteX312" fmla="*/ 844928 w 2936056"/>
              <a:gd name="connsiteY312" fmla="*/ 1827090 h 2981194"/>
              <a:gd name="connsiteX313" fmla="*/ 811504 w 2936056"/>
              <a:gd name="connsiteY313" fmla="*/ 1872727 h 2981194"/>
              <a:gd name="connsiteX314" fmla="*/ 721515 w 2936056"/>
              <a:gd name="connsiteY314" fmla="*/ 1854086 h 2981194"/>
              <a:gd name="connsiteX315" fmla="*/ 709945 w 2936056"/>
              <a:gd name="connsiteY315" fmla="*/ 1813913 h 2981194"/>
              <a:gd name="connsiteX316" fmla="*/ 750762 w 2936056"/>
              <a:gd name="connsiteY316" fmla="*/ 1616580 h 2981194"/>
              <a:gd name="connsiteX317" fmla="*/ 811825 w 2936056"/>
              <a:gd name="connsiteY317" fmla="*/ 1523056 h 2981194"/>
              <a:gd name="connsiteX318" fmla="*/ 834323 w 2936056"/>
              <a:gd name="connsiteY318" fmla="*/ 1408000 h 2981194"/>
              <a:gd name="connsiteX319" fmla="*/ 806040 w 2936056"/>
              <a:gd name="connsiteY319" fmla="*/ 1234771 h 2981194"/>
              <a:gd name="connsiteX320" fmla="*/ 807326 w 2936056"/>
              <a:gd name="connsiteY320" fmla="*/ 1224487 h 2981194"/>
              <a:gd name="connsiteX321" fmla="*/ 0 w 2936056"/>
              <a:gd name="connsiteY321" fmla="*/ 1176278 h 2981194"/>
              <a:gd name="connsiteX322" fmla="*/ 13820 w 2936056"/>
              <a:gd name="connsiteY322" fmla="*/ 1181742 h 2981194"/>
              <a:gd name="connsiteX323" fmla="*/ 54957 w 2936056"/>
              <a:gd name="connsiteY323" fmla="*/ 1233486 h 2981194"/>
              <a:gd name="connsiteX324" fmla="*/ 178692 w 2936056"/>
              <a:gd name="connsiteY324" fmla="*/ 1355934 h 2981194"/>
              <a:gd name="connsiteX325" fmla="*/ 246826 w 2936056"/>
              <a:gd name="connsiteY325" fmla="*/ 1378753 h 2981194"/>
              <a:gd name="connsiteX326" fmla="*/ 366382 w 2936056"/>
              <a:gd name="connsiteY326" fmla="*/ 1386145 h 2981194"/>
              <a:gd name="connsiteX327" fmla="*/ 538647 w 2936056"/>
              <a:gd name="connsiteY327" fmla="*/ 1488989 h 2981194"/>
              <a:gd name="connsiteX328" fmla="*/ 558895 w 2936056"/>
              <a:gd name="connsiteY328" fmla="*/ 1536554 h 2981194"/>
              <a:gd name="connsiteX329" fmla="*/ 530933 w 2936056"/>
              <a:gd name="connsiteY329" fmla="*/ 1583477 h 2981194"/>
              <a:gd name="connsiteX330" fmla="*/ 445445 w 2936056"/>
              <a:gd name="connsiteY330" fmla="*/ 1586048 h 2981194"/>
              <a:gd name="connsiteX331" fmla="*/ 252290 w 2936056"/>
              <a:gd name="connsiteY331" fmla="*/ 1484811 h 2981194"/>
              <a:gd name="connsiteX332" fmla="*/ 126306 w 2936056"/>
              <a:gd name="connsiteY332" fmla="*/ 1361077 h 2981194"/>
              <a:gd name="connsiteX333" fmla="*/ 0 w 2936056"/>
              <a:gd name="connsiteY333" fmla="*/ 1185599 h 2981194"/>
              <a:gd name="connsiteX334" fmla="*/ 0 w 2936056"/>
              <a:gd name="connsiteY334" fmla="*/ 1176278 h 2981194"/>
              <a:gd name="connsiteX335" fmla="*/ 2128873 w 2936056"/>
              <a:gd name="connsiteY335" fmla="*/ 1174029 h 2981194"/>
              <a:gd name="connsiteX336" fmla="*/ 2129837 w 2936056"/>
              <a:gd name="connsiteY336" fmla="*/ 1182385 h 2981194"/>
              <a:gd name="connsiteX337" fmla="*/ 2108304 w 2936056"/>
              <a:gd name="connsiteY337" fmla="*/ 1307084 h 2981194"/>
              <a:gd name="connsiteX338" fmla="*/ 2101877 w 2936056"/>
              <a:gd name="connsiteY338" fmla="*/ 1411213 h 2981194"/>
              <a:gd name="connsiteX339" fmla="*/ 2137229 w 2936056"/>
              <a:gd name="connsiteY339" fmla="*/ 1491239 h 2981194"/>
              <a:gd name="connsiteX340" fmla="*/ 2209220 w 2936056"/>
              <a:gd name="connsiteY340" fmla="*/ 1610474 h 2981194"/>
              <a:gd name="connsiteX341" fmla="*/ 2219505 w 2936056"/>
              <a:gd name="connsiteY341" fmla="*/ 1789166 h 2981194"/>
              <a:gd name="connsiteX342" fmla="*/ 2117303 w 2936056"/>
              <a:gd name="connsiteY342" fmla="*/ 1813591 h 2981194"/>
              <a:gd name="connsiteX343" fmla="*/ 2080022 w 2936056"/>
              <a:gd name="connsiteY343" fmla="*/ 1748350 h 2981194"/>
              <a:gd name="connsiteX344" fmla="*/ 2046598 w 2936056"/>
              <a:gd name="connsiteY344" fmla="*/ 1581549 h 2981194"/>
              <a:gd name="connsiteX345" fmla="*/ 2044348 w 2936056"/>
              <a:gd name="connsiteY345" fmla="*/ 1552624 h 2981194"/>
              <a:gd name="connsiteX346" fmla="*/ 2068774 w 2936056"/>
              <a:gd name="connsiteY346" fmla="*/ 1346293 h 2981194"/>
              <a:gd name="connsiteX347" fmla="*/ 2107340 w 2936056"/>
              <a:gd name="connsiteY347" fmla="*/ 1200383 h 2981194"/>
              <a:gd name="connsiteX348" fmla="*/ 2120839 w 2936056"/>
              <a:gd name="connsiteY348" fmla="*/ 1177564 h 2981194"/>
              <a:gd name="connsiteX349" fmla="*/ 2128873 w 2936056"/>
              <a:gd name="connsiteY349" fmla="*/ 1174029 h 2981194"/>
              <a:gd name="connsiteX350" fmla="*/ 2929009 w 2936056"/>
              <a:gd name="connsiteY350" fmla="*/ 1123572 h 2981194"/>
              <a:gd name="connsiteX351" fmla="*/ 2934593 w 2936056"/>
              <a:gd name="connsiteY351" fmla="*/ 1124535 h 2981194"/>
              <a:gd name="connsiteX352" fmla="*/ 2933628 w 2936056"/>
              <a:gd name="connsiteY352" fmla="*/ 1134177 h 2981194"/>
              <a:gd name="connsiteX353" fmla="*/ 2887349 w 2936056"/>
              <a:gd name="connsiteY353" fmla="*/ 1212274 h 2981194"/>
              <a:gd name="connsiteX354" fmla="*/ 2779362 w 2936056"/>
              <a:gd name="connsiteY354" fmla="*/ 1340187 h 2981194"/>
              <a:gd name="connsiteX355" fmla="*/ 2634095 w 2936056"/>
              <a:gd name="connsiteY355" fmla="*/ 1468420 h 2981194"/>
              <a:gd name="connsiteX356" fmla="*/ 2461188 w 2936056"/>
              <a:gd name="connsiteY356" fmla="*/ 1539126 h 2981194"/>
              <a:gd name="connsiteX357" fmla="*/ 2446725 w 2936056"/>
              <a:gd name="connsiteY357" fmla="*/ 1539769 h 2981194"/>
              <a:gd name="connsiteX358" fmla="*/ 2413622 w 2936056"/>
              <a:gd name="connsiteY358" fmla="*/ 1534305 h 2981194"/>
              <a:gd name="connsiteX359" fmla="*/ 2380520 w 2936056"/>
              <a:gd name="connsiteY359" fmla="*/ 1465849 h 2981194"/>
              <a:gd name="connsiteX360" fmla="*/ 2432584 w 2936056"/>
              <a:gd name="connsiteY360" fmla="*/ 1399965 h 2981194"/>
              <a:gd name="connsiteX361" fmla="*/ 2587493 w 2936056"/>
              <a:gd name="connsiteY361" fmla="*/ 1330545 h 2981194"/>
              <a:gd name="connsiteX362" fmla="*/ 2663020 w 2936056"/>
              <a:gd name="connsiteY362" fmla="*/ 1327331 h 2981194"/>
              <a:gd name="connsiteX363" fmla="*/ 2708335 w 2936056"/>
              <a:gd name="connsiteY363" fmla="*/ 1324439 h 2981194"/>
              <a:gd name="connsiteX364" fmla="*/ 2762329 w 2936056"/>
              <a:gd name="connsiteY364" fmla="*/ 1299370 h 2981194"/>
              <a:gd name="connsiteX365" fmla="*/ 2907596 w 2936056"/>
              <a:gd name="connsiteY365" fmla="*/ 1146390 h 2981194"/>
              <a:gd name="connsiteX366" fmla="*/ 2924630 w 2936056"/>
              <a:gd name="connsiteY366" fmla="*/ 1127429 h 2981194"/>
              <a:gd name="connsiteX367" fmla="*/ 2929009 w 2936056"/>
              <a:gd name="connsiteY367" fmla="*/ 1123572 h 2981194"/>
              <a:gd name="connsiteX368" fmla="*/ 705768 w 2936056"/>
              <a:gd name="connsiteY368" fmla="*/ 1027476 h 2981194"/>
              <a:gd name="connsiteX369" fmla="*/ 715410 w 2936056"/>
              <a:gd name="connsiteY369" fmla="*/ 1033904 h 2981194"/>
              <a:gd name="connsiteX370" fmla="*/ 740156 w 2936056"/>
              <a:gd name="connsiteY370" fmla="*/ 1087576 h 2981194"/>
              <a:gd name="connsiteX371" fmla="*/ 777759 w 2936056"/>
              <a:gd name="connsiteY371" fmla="*/ 1315440 h 2981194"/>
              <a:gd name="connsiteX372" fmla="*/ 780330 w 2936056"/>
              <a:gd name="connsiteY372" fmla="*/ 1357220 h 2981194"/>
              <a:gd name="connsiteX373" fmla="*/ 734372 w 2936056"/>
              <a:gd name="connsiteY373" fmla="*/ 1582513 h 2981194"/>
              <a:gd name="connsiteX374" fmla="*/ 709625 w 2936056"/>
              <a:gd name="connsiteY374" fmla="*/ 1625900 h 2981194"/>
              <a:gd name="connsiteX375" fmla="*/ 652418 w 2936056"/>
              <a:gd name="connsiteY375" fmla="*/ 1647433 h 2981194"/>
              <a:gd name="connsiteX376" fmla="*/ 606459 w 2936056"/>
              <a:gd name="connsiteY376" fmla="*/ 1595369 h 2981194"/>
              <a:gd name="connsiteX377" fmla="*/ 606459 w 2936056"/>
              <a:gd name="connsiteY377" fmla="*/ 1455243 h 2981194"/>
              <a:gd name="connsiteX378" fmla="*/ 652418 w 2936056"/>
              <a:gd name="connsiteY378" fmla="*/ 1355934 h 2981194"/>
              <a:gd name="connsiteX379" fmla="*/ 695162 w 2936056"/>
              <a:gd name="connsiteY379" fmla="*/ 1302263 h 2981194"/>
              <a:gd name="connsiteX380" fmla="*/ 723122 w 2936056"/>
              <a:gd name="connsiteY380" fmla="*/ 1202632 h 2981194"/>
              <a:gd name="connsiteX381" fmla="*/ 703197 w 2936056"/>
              <a:gd name="connsiteY381" fmla="*/ 1039047 h 2981194"/>
              <a:gd name="connsiteX382" fmla="*/ 705768 w 2936056"/>
              <a:gd name="connsiteY382" fmla="*/ 1027476 h 2981194"/>
              <a:gd name="connsiteX383" fmla="*/ 1902295 w 2936056"/>
              <a:gd name="connsiteY383" fmla="*/ 1019442 h 2981194"/>
              <a:gd name="connsiteX384" fmla="*/ 1907116 w 2936056"/>
              <a:gd name="connsiteY384" fmla="*/ 1026511 h 2981194"/>
              <a:gd name="connsiteX385" fmla="*/ 1909687 w 2936056"/>
              <a:gd name="connsiteY385" fmla="*/ 1067007 h 2981194"/>
              <a:gd name="connsiteX386" fmla="*/ 1892974 w 2936056"/>
              <a:gd name="connsiteY386" fmla="*/ 1231878 h 2981194"/>
              <a:gd name="connsiteX387" fmla="*/ 1855694 w 2936056"/>
              <a:gd name="connsiteY387" fmla="*/ 1415070 h 2981194"/>
              <a:gd name="connsiteX388" fmla="*/ 1746100 w 2936056"/>
              <a:gd name="connsiteY388" fmla="*/ 1646790 h 2981194"/>
              <a:gd name="connsiteX389" fmla="*/ 1647755 w 2936056"/>
              <a:gd name="connsiteY389" fmla="*/ 1777917 h 2981194"/>
              <a:gd name="connsiteX390" fmla="*/ 1521771 w 2936056"/>
              <a:gd name="connsiteY390" fmla="*/ 1829017 h 2981194"/>
              <a:gd name="connsiteX391" fmla="*/ 1505380 w 2936056"/>
              <a:gd name="connsiteY391" fmla="*/ 1828375 h 2981194"/>
              <a:gd name="connsiteX392" fmla="*/ 1468742 w 2936056"/>
              <a:gd name="connsiteY392" fmla="*/ 1794950 h 2981194"/>
              <a:gd name="connsiteX393" fmla="*/ 1494132 w 2936056"/>
              <a:gd name="connsiteY393" fmla="*/ 1660932 h 2981194"/>
              <a:gd name="connsiteX394" fmla="*/ 1679573 w 2936056"/>
              <a:gd name="connsiteY394" fmla="*/ 1480954 h 2981194"/>
              <a:gd name="connsiteX395" fmla="*/ 1724567 w 2936056"/>
              <a:gd name="connsiteY395" fmla="*/ 1465529 h 2981194"/>
              <a:gd name="connsiteX396" fmla="*/ 1773418 w 2936056"/>
              <a:gd name="connsiteY396" fmla="*/ 1429532 h 2981194"/>
              <a:gd name="connsiteX397" fmla="*/ 1873691 w 2936056"/>
              <a:gd name="connsiteY397" fmla="*/ 1196526 h 2981194"/>
              <a:gd name="connsiteX398" fmla="*/ 1892653 w 2936056"/>
              <a:gd name="connsiteY398" fmla="*/ 1050617 h 2981194"/>
              <a:gd name="connsiteX399" fmla="*/ 1895867 w 2936056"/>
              <a:gd name="connsiteY399" fmla="*/ 1026511 h 2981194"/>
              <a:gd name="connsiteX400" fmla="*/ 1902295 w 2936056"/>
              <a:gd name="connsiteY400" fmla="*/ 1019442 h 2981194"/>
              <a:gd name="connsiteX401" fmla="*/ 124376 w 2936056"/>
              <a:gd name="connsiteY401" fmla="*/ 1002729 h 2981194"/>
              <a:gd name="connsiteX402" fmla="*/ 254538 w 2936056"/>
              <a:gd name="connsiteY402" fmla="*/ 1285229 h 2981194"/>
              <a:gd name="connsiteX403" fmla="*/ 273821 w 2936056"/>
              <a:gd name="connsiteY403" fmla="*/ 1312868 h 2981194"/>
              <a:gd name="connsiteX404" fmla="*/ 267715 w 2936056"/>
              <a:gd name="connsiteY404" fmla="*/ 1329902 h 2981194"/>
              <a:gd name="connsiteX405" fmla="*/ 224970 w 2936056"/>
              <a:gd name="connsiteY405" fmla="*/ 1313833 h 2981194"/>
              <a:gd name="connsiteX406" fmla="*/ 153943 w 2936056"/>
              <a:gd name="connsiteY406" fmla="*/ 1187206 h 2981194"/>
              <a:gd name="connsiteX407" fmla="*/ 124376 w 2936056"/>
              <a:gd name="connsiteY407" fmla="*/ 1002729 h 2981194"/>
              <a:gd name="connsiteX408" fmla="*/ 2229789 w 2936056"/>
              <a:gd name="connsiteY408" fmla="*/ 975411 h 2981194"/>
              <a:gd name="connsiteX409" fmla="*/ 2232681 w 2936056"/>
              <a:gd name="connsiteY409" fmla="*/ 987945 h 2981194"/>
              <a:gd name="connsiteX410" fmla="*/ 2222718 w 2936056"/>
              <a:gd name="connsiteY410" fmla="*/ 1052223 h 2981194"/>
              <a:gd name="connsiteX411" fmla="*/ 2212112 w 2936056"/>
              <a:gd name="connsiteY411" fmla="*/ 1172743 h 2981194"/>
              <a:gd name="connsiteX412" fmla="*/ 2241680 w 2936056"/>
              <a:gd name="connsiteY412" fmla="*/ 1251162 h 2981194"/>
              <a:gd name="connsiteX413" fmla="*/ 2279925 w 2936056"/>
              <a:gd name="connsiteY413" fmla="*/ 1298085 h 2981194"/>
              <a:gd name="connsiteX414" fmla="*/ 2332954 w 2936056"/>
              <a:gd name="connsiteY414" fmla="*/ 1430818 h 2981194"/>
              <a:gd name="connsiteX415" fmla="*/ 2328776 w 2936056"/>
              <a:gd name="connsiteY415" fmla="*/ 1549089 h 2981194"/>
              <a:gd name="connsiteX416" fmla="*/ 2293745 w 2936056"/>
              <a:gd name="connsiteY416" fmla="*/ 1592797 h 2981194"/>
              <a:gd name="connsiteX417" fmla="*/ 2232038 w 2936056"/>
              <a:gd name="connsiteY417" fmla="*/ 1578978 h 2981194"/>
              <a:gd name="connsiteX418" fmla="*/ 2194757 w 2936056"/>
              <a:gd name="connsiteY418" fmla="*/ 1512450 h 2981194"/>
              <a:gd name="connsiteX419" fmla="*/ 2155548 w 2936056"/>
              <a:gd name="connsiteY419" fmla="*/ 1305155 h 2981194"/>
              <a:gd name="connsiteX420" fmla="*/ 2175474 w 2936056"/>
              <a:gd name="connsiteY420" fmla="*/ 1129035 h 2981194"/>
              <a:gd name="connsiteX421" fmla="*/ 2195722 w 2936056"/>
              <a:gd name="connsiteY421" fmla="*/ 1035832 h 2981194"/>
              <a:gd name="connsiteX422" fmla="*/ 2220147 w 2936056"/>
              <a:gd name="connsiteY422" fmla="*/ 982160 h 2981194"/>
              <a:gd name="connsiteX423" fmla="*/ 2229789 w 2936056"/>
              <a:gd name="connsiteY423" fmla="*/ 975411 h 2981194"/>
              <a:gd name="connsiteX424" fmla="*/ 2813751 w 2936056"/>
              <a:gd name="connsiteY424" fmla="*/ 954521 h 2981194"/>
              <a:gd name="connsiteX425" fmla="*/ 2794789 w 2936056"/>
              <a:gd name="connsiteY425" fmla="*/ 1110072 h 2981194"/>
              <a:gd name="connsiteX426" fmla="*/ 2720870 w 2936056"/>
              <a:gd name="connsiteY426" fmla="*/ 1243449 h 2981194"/>
              <a:gd name="connsiteX427" fmla="*/ 2705443 w 2936056"/>
              <a:gd name="connsiteY427" fmla="*/ 1273338 h 2981194"/>
              <a:gd name="connsiteX428" fmla="*/ 2682625 w 2936056"/>
              <a:gd name="connsiteY428" fmla="*/ 1282658 h 2981194"/>
              <a:gd name="connsiteX429" fmla="*/ 2670733 w 2936056"/>
              <a:gd name="connsiteY429" fmla="*/ 1247948 h 2981194"/>
              <a:gd name="connsiteX430" fmla="*/ 2754937 w 2936056"/>
              <a:gd name="connsiteY430" fmla="*/ 1118429 h 2981194"/>
              <a:gd name="connsiteX431" fmla="*/ 2790611 w 2936056"/>
              <a:gd name="connsiteY431" fmla="*/ 1024262 h 2981194"/>
              <a:gd name="connsiteX432" fmla="*/ 2813751 w 2936056"/>
              <a:gd name="connsiteY432" fmla="*/ 954521 h 2981194"/>
              <a:gd name="connsiteX433" fmla="*/ 435801 w 2936056"/>
              <a:gd name="connsiteY433" fmla="*/ 820180 h 2981194"/>
              <a:gd name="connsiteX434" fmla="*/ 514862 w 2936056"/>
              <a:gd name="connsiteY434" fmla="*/ 887672 h 2981194"/>
              <a:gd name="connsiteX435" fmla="*/ 626384 w 2936056"/>
              <a:gd name="connsiteY435" fmla="*/ 1180456 h 2981194"/>
              <a:gd name="connsiteX436" fmla="*/ 628955 w 2936056"/>
              <a:gd name="connsiteY436" fmla="*/ 1194597 h 2981194"/>
              <a:gd name="connsiteX437" fmla="*/ 612564 w 2936056"/>
              <a:gd name="connsiteY437" fmla="*/ 1216773 h 2981194"/>
              <a:gd name="connsiteX438" fmla="*/ 595852 w 2936056"/>
              <a:gd name="connsiteY438" fmla="*/ 1202310 h 2981194"/>
              <a:gd name="connsiteX439" fmla="*/ 548930 w 2936056"/>
              <a:gd name="connsiteY439" fmla="*/ 1042902 h 2981194"/>
              <a:gd name="connsiteX440" fmla="*/ 435801 w 2936056"/>
              <a:gd name="connsiteY440" fmla="*/ 820180 h 2981194"/>
              <a:gd name="connsiteX441" fmla="*/ 2489470 w 2936056"/>
              <a:gd name="connsiteY441" fmla="*/ 771972 h 2981194"/>
              <a:gd name="connsiteX442" fmla="*/ 2447690 w 2936056"/>
              <a:gd name="connsiteY442" fmla="*/ 852640 h 2981194"/>
              <a:gd name="connsiteX443" fmla="*/ 2356737 w 2936056"/>
              <a:gd name="connsiteY443" fmla="*/ 1076648 h 2981194"/>
              <a:gd name="connsiteX444" fmla="*/ 2340346 w 2936056"/>
              <a:gd name="connsiteY444" fmla="*/ 1150567 h 2981194"/>
              <a:gd name="connsiteX445" fmla="*/ 2322027 w 2936056"/>
              <a:gd name="connsiteY445" fmla="*/ 1164708 h 2981194"/>
              <a:gd name="connsiteX446" fmla="*/ 2307243 w 2936056"/>
              <a:gd name="connsiteY446" fmla="*/ 1146068 h 2981194"/>
              <a:gd name="connsiteX447" fmla="*/ 2321063 w 2936056"/>
              <a:gd name="connsiteY447" fmla="*/ 1085004 h 2981194"/>
              <a:gd name="connsiteX448" fmla="*/ 2414587 w 2936056"/>
              <a:gd name="connsiteY448" fmla="*/ 838821 h 2981194"/>
              <a:gd name="connsiteX449" fmla="*/ 2489470 w 2936056"/>
              <a:gd name="connsiteY449" fmla="*/ 771972 h 2981194"/>
              <a:gd name="connsiteX450" fmla="*/ 258075 w 2936056"/>
              <a:gd name="connsiteY450" fmla="*/ 703196 h 2981194"/>
              <a:gd name="connsiteX451" fmla="*/ 264824 w 2936056"/>
              <a:gd name="connsiteY451" fmla="*/ 734049 h 2981194"/>
              <a:gd name="connsiteX452" fmla="*/ 270287 w 2936056"/>
              <a:gd name="connsiteY452" fmla="*/ 812789 h 2981194"/>
              <a:gd name="connsiteX453" fmla="*/ 324281 w 2936056"/>
              <a:gd name="connsiteY453" fmla="*/ 1066042 h 2981194"/>
              <a:gd name="connsiteX454" fmla="*/ 375060 w 2936056"/>
              <a:gd name="connsiteY454" fmla="*/ 1128392 h 2981194"/>
              <a:gd name="connsiteX455" fmla="*/ 413305 w 2936056"/>
              <a:gd name="connsiteY455" fmla="*/ 1143497 h 2981194"/>
              <a:gd name="connsiteX456" fmla="*/ 500723 w 2936056"/>
              <a:gd name="connsiteY456" fmla="*/ 1182706 h 2981194"/>
              <a:gd name="connsiteX457" fmla="*/ 601960 w 2936056"/>
              <a:gd name="connsiteY457" fmla="*/ 1342114 h 2981194"/>
              <a:gd name="connsiteX458" fmla="*/ 602281 w 2936056"/>
              <a:gd name="connsiteY458" fmla="*/ 1375860 h 2981194"/>
              <a:gd name="connsiteX459" fmla="*/ 527719 w 2936056"/>
              <a:gd name="connsiteY459" fmla="*/ 1423426 h 2981194"/>
              <a:gd name="connsiteX460" fmla="*/ 451872 w 2936056"/>
              <a:gd name="connsiteY460" fmla="*/ 1377146 h 2981194"/>
              <a:gd name="connsiteX461" fmla="*/ 354170 w 2936056"/>
              <a:gd name="connsiteY461" fmla="*/ 1245698 h 2981194"/>
              <a:gd name="connsiteX462" fmla="*/ 273501 w 2936056"/>
              <a:gd name="connsiteY462" fmla="*/ 1022656 h 2981194"/>
              <a:gd name="connsiteX463" fmla="*/ 260967 w 2936056"/>
              <a:gd name="connsiteY463" fmla="*/ 932989 h 2981194"/>
              <a:gd name="connsiteX464" fmla="*/ 253575 w 2936056"/>
              <a:gd name="connsiteY464" fmla="*/ 723765 h 2981194"/>
              <a:gd name="connsiteX465" fmla="*/ 258075 w 2936056"/>
              <a:gd name="connsiteY465" fmla="*/ 703196 h 2981194"/>
              <a:gd name="connsiteX466" fmla="*/ 1902937 w 2936056"/>
              <a:gd name="connsiteY466" fmla="*/ 696448 h 2981194"/>
              <a:gd name="connsiteX467" fmla="*/ 1907115 w 2936056"/>
              <a:gd name="connsiteY467" fmla="*/ 710267 h 2981194"/>
              <a:gd name="connsiteX468" fmla="*/ 1896188 w 2936056"/>
              <a:gd name="connsiteY468" fmla="*/ 904064 h 2981194"/>
              <a:gd name="connsiteX469" fmla="*/ 1832232 w 2936056"/>
              <a:gd name="connsiteY469" fmla="*/ 1157959 h 2981194"/>
              <a:gd name="connsiteX470" fmla="*/ 1744814 w 2936056"/>
              <a:gd name="connsiteY470" fmla="*/ 1328616 h 2981194"/>
              <a:gd name="connsiteX471" fmla="*/ 1645184 w 2936056"/>
              <a:gd name="connsiteY471" fmla="*/ 1461351 h 2981194"/>
              <a:gd name="connsiteX472" fmla="*/ 1503131 w 2936056"/>
              <a:gd name="connsiteY472" fmla="*/ 1514057 h 2981194"/>
              <a:gd name="connsiteX473" fmla="*/ 1473563 w 2936056"/>
              <a:gd name="connsiteY473" fmla="*/ 1491239 h 2981194"/>
              <a:gd name="connsiteX474" fmla="*/ 1479991 w 2936056"/>
              <a:gd name="connsiteY474" fmla="*/ 1377468 h 2981194"/>
              <a:gd name="connsiteX475" fmla="*/ 1591191 w 2936056"/>
              <a:gd name="connsiteY475" fmla="*/ 1223201 h 2981194"/>
              <a:gd name="connsiteX476" fmla="*/ 1689857 w 2936056"/>
              <a:gd name="connsiteY476" fmla="*/ 1156031 h 2981194"/>
              <a:gd name="connsiteX477" fmla="*/ 1731959 w 2936056"/>
              <a:gd name="connsiteY477" fmla="*/ 1143819 h 2981194"/>
              <a:gd name="connsiteX478" fmla="*/ 1763133 w 2936056"/>
              <a:gd name="connsiteY478" fmla="*/ 1123250 h 2981194"/>
              <a:gd name="connsiteX479" fmla="*/ 1839302 w 2936056"/>
              <a:gd name="connsiteY479" fmla="*/ 989232 h 2981194"/>
              <a:gd name="connsiteX480" fmla="*/ 1889118 w 2936056"/>
              <a:gd name="connsiteY480" fmla="*/ 785793 h 2981194"/>
              <a:gd name="connsiteX481" fmla="*/ 1898116 w 2936056"/>
              <a:gd name="connsiteY481" fmla="*/ 709624 h 2981194"/>
              <a:gd name="connsiteX482" fmla="*/ 1902937 w 2936056"/>
              <a:gd name="connsiteY482" fmla="*/ 696448 h 2981194"/>
              <a:gd name="connsiteX483" fmla="*/ 2678768 w 2936056"/>
              <a:gd name="connsiteY483" fmla="*/ 652095 h 2981194"/>
              <a:gd name="connsiteX484" fmla="*/ 2682625 w 2936056"/>
              <a:gd name="connsiteY484" fmla="*/ 667200 h 2981194"/>
              <a:gd name="connsiteX485" fmla="*/ 2668805 w 2936056"/>
              <a:gd name="connsiteY485" fmla="*/ 937487 h 2981194"/>
              <a:gd name="connsiteX486" fmla="*/ 2628953 w 2936056"/>
              <a:gd name="connsiteY486" fmla="*/ 1078255 h 2981194"/>
              <a:gd name="connsiteX487" fmla="*/ 2560818 w 2936056"/>
              <a:gd name="connsiteY487" fmla="*/ 1235092 h 2981194"/>
              <a:gd name="connsiteX488" fmla="*/ 2432585 w 2936056"/>
              <a:gd name="connsiteY488" fmla="*/ 1362362 h 2981194"/>
              <a:gd name="connsiteX489" fmla="*/ 2382448 w 2936056"/>
              <a:gd name="connsiteY489" fmla="*/ 1373932 h 2981194"/>
              <a:gd name="connsiteX490" fmla="*/ 2333276 w 2936056"/>
              <a:gd name="connsiteY490" fmla="*/ 1316403 h 2981194"/>
              <a:gd name="connsiteX491" fmla="*/ 2370235 w 2936056"/>
              <a:gd name="connsiteY491" fmla="*/ 1197168 h 2981194"/>
              <a:gd name="connsiteX492" fmla="*/ 2496219 w 2936056"/>
              <a:gd name="connsiteY492" fmla="*/ 1098181 h 2981194"/>
              <a:gd name="connsiteX493" fmla="*/ 2521931 w 2936056"/>
              <a:gd name="connsiteY493" fmla="*/ 1091754 h 2981194"/>
              <a:gd name="connsiteX494" fmla="*/ 2589743 w 2936056"/>
              <a:gd name="connsiteY494" fmla="*/ 1049008 h 2981194"/>
              <a:gd name="connsiteX495" fmla="*/ 2642130 w 2936056"/>
              <a:gd name="connsiteY495" fmla="*/ 924631 h 2981194"/>
              <a:gd name="connsiteX496" fmla="*/ 2666234 w 2936056"/>
              <a:gd name="connsiteY496" fmla="*/ 746262 h 2981194"/>
              <a:gd name="connsiteX497" fmla="*/ 2674590 w 2936056"/>
              <a:gd name="connsiteY497" fmla="*/ 659487 h 2981194"/>
              <a:gd name="connsiteX498" fmla="*/ 2678768 w 2936056"/>
              <a:gd name="connsiteY498" fmla="*/ 652095 h 2981194"/>
              <a:gd name="connsiteX499" fmla="*/ 1902616 w 2936056"/>
              <a:gd name="connsiteY499" fmla="*/ 370881 h 2981194"/>
              <a:gd name="connsiteX500" fmla="*/ 1907115 w 2936056"/>
              <a:gd name="connsiteY500" fmla="*/ 397557 h 2981194"/>
              <a:gd name="connsiteX501" fmla="*/ 1895867 w 2936056"/>
              <a:gd name="connsiteY501" fmla="*/ 582998 h 2981194"/>
              <a:gd name="connsiteX502" fmla="*/ 1818733 w 2936056"/>
              <a:gd name="connsiteY502" fmla="*/ 869354 h 2981194"/>
              <a:gd name="connsiteX503" fmla="*/ 1665110 w 2936056"/>
              <a:gd name="connsiteY503" fmla="*/ 1118108 h 2981194"/>
              <a:gd name="connsiteX504" fmla="*/ 1546196 w 2936056"/>
              <a:gd name="connsiteY504" fmla="*/ 1193955 h 2981194"/>
              <a:gd name="connsiteX505" fmla="*/ 1498952 w 2936056"/>
              <a:gd name="connsiteY505" fmla="*/ 1193312 h 2981194"/>
              <a:gd name="connsiteX506" fmla="*/ 1473884 w 2936056"/>
              <a:gd name="connsiteY506" fmla="*/ 1165995 h 2981194"/>
              <a:gd name="connsiteX507" fmla="*/ 1496060 w 2936056"/>
              <a:gd name="connsiteY507" fmla="*/ 1009800 h 2981194"/>
              <a:gd name="connsiteX508" fmla="*/ 1681179 w 2936056"/>
              <a:gd name="connsiteY508" fmla="*/ 841714 h 2981194"/>
              <a:gd name="connsiteX509" fmla="*/ 1748028 w 2936056"/>
              <a:gd name="connsiteY509" fmla="*/ 827252 h 2981194"/>
              <a:gd name="connsiteX510" fmla="*/ 1760562 w 2936056"/>
              <a:gd name="connsiteY510" fmla="*/ 818575 h 2981194"/>
              <a:gd name="connsiteX511" fmla="*/ 1856657 w 2936056"/>
              <a:gd name="connsiteY511" fmla="*/ 615779 h 2981194"/>
              <a:gd name="connsiteX512" fmla="*/ 1888474 w 2936056"/>
              <a:gd name="connsiteY512" fmla="*/ 462799 h 2981194"/>
              <a:gd name="connsiteX513" fmla="*/ 1896831 w 2936056"/>
              <a:gd name="connsiteY513" fmla="*/ 384380 h 2981194"/>
              <a:gd name="connsiteX514" fmla="*/ 1902616 w 2936056"/>
              <a:gd name="connsiteY514" fmla="*/ 370881 h 2981194"/>
              <a:gd name="connsiteX515" fmla="*/ 1258323 w 2936056"/>
              <a:gd name="connsiteY515" fmla="*/ 168848 h 2981194"/>
              <a:gd name="connsiteX516" fmla="*/ 1264340 w 2936056"/>
              <a:gd name="connsiteY516" fmla="*/ 169048 h 2981194"/>
              <a:gd name="connsiteX517" fmla="*/ 1234129 w 2936056"/>
              <a:gd name="connsiteY517" fmla="*/ 349347 h 2981194"/>
              <a:gd name="connsiteX518" fmla="*/ 1252127 w 2936056"/>
              <a:gd name="connsiteY518" fmla="*/ 582996 h 2981194"/>
              <a:gd name="connsiteX519" fmla="*/ 1253412 w 2936056"/>
              <a:gd name="connsiteY519" fmla="*/ 595530 h 2981194"/>
              <a:gd name="connsiteX520" fmla="*/ 1243771 w 2936056"/>
              <a:gd name="connsiteY520" fmla="*/ 605815 h 2981194"/>
              <a:gd name="connsiteX521" fmla="*/ 1233165 w 2936056"/>
              <a:gd name="connsiteY521" fmla="*/ 606136 h 2981194"/>
              <a:gd name="connsiteX522" fmla="*/ 1204883 w 2936056"/>
              <a:gd name="connsiteY522" fmla="*/ 583317 h 2981194"/>
              <a:gd name="connsiteX523" fmla="*/ 1193634 w 2936056"/>
              <a:gd name="connsiteY523" fmla="*/ 520325 h 2981194"/>
              <a:gd name="connsiteX524" fmla="*/ 1185278 w 2936056"/>
              <a:gd name="connsiteY524" fmla="*/ 424230 h 2981194"/>
              <a:gd name="connsiteX525" fmla="*/ 1207133 w 2936056"/>
              <a:gd name="connsiteY525" fmla="*/ 262251 h 2981194"/>
              <a:gd name="connsiteX526" fmla="*/ 1258323 w 2936056"/>
              <a:gd name="connsiteY526" fmla="*/ 168848 h 2981194"/>
              <a:gd name="connsiteX527" fmla="*/ 1704415 w 2936056"/>
              <a:gd name="connsiteY527" fmla="*/ 152347 h 2981194"/>
              <a:gd name="connsiteX528" fmla="*/ 1757670 w 2936056"/>
              <a:gd name="connsiteY528" fmla="*/ 391770 h 2981194"/>
              <a:gd name="connsiteX529" fmla="*/ 1729388 w 2936056"/>
              <a:gd name="connsiteY529" fmla="*/ 595208 h 2981194"/>
              <a:gd name="connsiteX530" fmla="*/ 1706891 w 2936056"/>
              <a:gd name="connsiteY530" fmla="*/ 662378 h 2981194"/>
              <a:gd name="connsiteX531" fmla="*/ 1691464 w 2936056"/>
              <a:gd name="connsiteY531" fmla="*/ 677162 h 2981194"/>
              <a:gd name="connsiteX532" fmla="*/ 1668003 w 2936056"/>
              <a:gd name="connsiteY532" fmla="*/ 674913 h 2981194"/>
              <a:gd name="connsiteX533" fmla="*/ 1668324 w 2936056"/>
              <a:gd name="connsiteY533" fmla="*/ 656593 h 2981194"/>
              <a:gd name="connsiteX534" fmla="*/ 1700784 w 2936056"/>
              <a:gd name="connsiteY534" fmla="*/ 505541 h 2981194"/>
              <a:gd name="connsiteX535" fmla="*/ 1711390 w 2936056"/>
              <a:gd name="connsiteY535" fmla="*/ 363809 h 2981194"/>
              <a:gd name="connsiteX536" fmla="*/ 1697892 w 2936056"/>
              <a:gd name="connsiteY536" fmla="*/ 152657 h 2981194"/>
              <a:gd name="connsiteX537" fmla="*/ 1704415 w 2936056"/>
              <a:gd name="connsiteY537" fmla="*/ 152347 h 2981194"/>
              <a:gd name="connsiteX538" fmla="*/ 1026190 w 2936056"/>
              <a:gd name="connsiteY538" fmla="*/ 127590 h 2981194"/>
              <a:gd name="connsiteX539" fmla="*/ 1031654 w 2936056"/>
              <a:gd name="connsiteY539" fmla="*/ 152337 h 2981194"/>
              <a:gd name="connsiteX540" fmla="*/ 1034225 w 2936056"/>
              <a:gd name="connsiteY540" fmla="*/ 234934 h 2981194"/>
              <a:gd name="connsiteX541" fmla="*/ 1064757 w 2936056"/>
              <a:gd name="connsiteY541" fmla="*/ 471797 h 2981194"/>
              <a:gd name="connsiteX542" fmla="*/ 1162459 w 2936056"/>
              <a:gd name="connsiteY542" fmla="*/ 648240 h 2981194"/>
              <a:gd name="connsiteX543" fmla="*/ 1206168 w 2936056"/>
              <a:gd name="connsiteY543" fmla="*/ 671701 h 2981194"/>
              <a:gd name="connsiteX544" fmla="*/ 1268838 w 2936056"/>
              <a:gd name="connsiteY544" fmla="*/ 698055 h 2981194"/>
              <a:gd name="connsiteX545" fmla="*/ 1426318 w 2936056"/>
              <a:gd name="connsiteY545" fmla="*/ 866141 h 2981194"/>
              <a:gd name="connsiteX546" fmla="*/ 1453958 w 2936056"/>
              <a:gd name="connsiteY546" fmla="*/ 988589 h 2981194"/>
              <a:gd name="connsiteX547" fmla="*/ 1375539 w 2936056"/>
              <a:gd name="connsiteY547" fmla="*/ 1046438 h 2981194"/>
              <a:gd name="connsiteX548" fmla="*/ 1273016 w 2936056"/>
              <a:gd name="connsiteY548" fmla="*/ 982804 h 2981194"/>
              <a:gd name="connsiteX549" fmla="*/ 1156674 w 2936056"/>
              <a:gd name="connsiteY549" fmla="*/ 823396 h 2981194"/>
              <a:gd name="connsiteX550" fmla="*/ 1059615 w 2936056"/>
              <a:gd name="connsiteY550" fmla="*/ 563715 h 2981194"/>
              <a:gd name="connsiteX551" fmla="*/ 1037439 w 2936056"/>
              <a:gd name="connsiteY551" fmla="*/ 485939 h 2981194"/>
              <a:gd name="connsiteX552" fmla="*/ 1034225 w 2936056"/>
              <a:gd name="connsiteY552" fmla="*/ 489153 h 2981194"/>
              <a:gd name="connsiteX553" fmla="*/ 1055437 w 2936056"/>
              <a:gd name="connsiteY553" fmla="*/ 758797 h 2981194"/>
              <a:gd name="connsiteX554" fmla="*/ 1169208 w 2936056"/>
              <a:gd name="connsiteY554" fmla="*/ 978626 h 2981194"/>
              <a:gd name="connsiteX555" fmla="*/ 1193633 w 2936056"/>
              <a:gd name="connsiteY555" fmla="*/ 993408 h 2981194"/>
              <a:gd name="connsiteX556" fmla="*/ 1284586 w 2936056"/>
              <a:gd name="connsiteY556" fmla="*/ 1032297 h 2981194"/>
              <a:gd name="connsiteX557" fmla="*/ 1426318 w 2936056"/>
              <a:gd name="connsiteY557" fmla="*/ 1190098 h 2981194"/>
              <a:gd name="connsiteX558" fmla="*/ 1453315 w 2936056"/>
              <a:gd name="connsiteY558" fmla="*/ 1312547 h 2981194"/>
              <a:gd name="connsiteX559" fmla="*/ 1404143 w 2936056"/>
              <a:gd name="connsiteY559" fmla="*/ 1371362 h 2981194"/>
              <a:gd name="connsiteX560" fmla="*/ 1363326 w 2936056"/>
              <a:gd name="connsiteY560" fmla="*/ 1364290 h 2981194"/>
              <a:gd name="connsiteX561" fmla="*/ 1281051 w 2936056"/>
              <a:gd name="connsiteY561" fmla="*/ 1308690 h 2981194"/>
              <a:gd name="connsiteX562" fmla="*/ 1104930 w 2936056"/>
              <a:gd name="connsiteY562" fmla="*/ 1031012 h 2981194"/>
              <a:gd name="connsiteX563" fmla="*/ 1039367 w 2936056"/>
              <a:gd name="connsiteY563" fmla="*/ 816326 h 2981194"/>
              <a:gd name="connsiteX564" fmla="*/ 1034225 w 2936056"/>
              <a:gd name="connsiteY564" fmla="*/ 804113 h 2981194"/>
              <a:gd name="connsiteX565" fmla="*/ 1033904 w 2936056"/>
              <a:gd name="connsiteY565" fmla="*/ 813432 h 2981194"/>
              <a:gd name="connsiteX566" fmla="*/ 1052544 w 2936056"/>
              <a:gd name="connsiteY566" fmla="*/ 1067329 h 2981194"/>
              <a:gd name="connsiteX567" fmla="*/ 1154103 w 2936056"/>
              <a:gd name="connsiteY567" fmla="*/ 1282336 h 2981194"/>
              <a:gd name="connsiteX568" fmla="*/ 1212917 w 2936056"/>
              <a:gd name="connsiteY568" fmla="*/ 1320903 h 2981194"/>
              <a:gd name="connsiteX569" fmla="*/ 1396751 w 2936056"/>
              <a:gd name="connsiteY569" fmla="*/ 1456850 h 2981194"/>
              <a:gd name="connsiteX570" fmla="*/ 1452029 w 2936056"/>
              <a:gd name="connsiteY570" fmla="*/ 1589583 h 2981194"/>
              <a:gd name="connsiteX571" fmla="*/ 1447530 w 2936056"/>
              <a:gd name="connsiteY571" fmla="*/ 1662217 h 2981194"/>
              <a:gd name="connsiteX572" fmla="*/ 1423426 w 2936056"/>
              <a:gd name="connsiteY572" fmla="*/ 1680215 h 2981194"/>
              <a:gd name="connsiteX573" fmla="*/ 1270445 w 2936056"/>
              <a:gd name="connsiteY573" fmla="*/ 1622043 h 2981194"/>
              <a:gd name="connsiteX574" fmla="*/ 1101716 w 2936056"/>
              <a:gd name="connsiteY574" fmla="*/ 1346935 h 2981194"/>
              <a:gd name="connsiteX575" fmla="*/ 1040653 w 2936056"/>
              <a:gd name="connsiteY575" fmla="*/ 1144140 h 2981194"/>
              <a:gd name="connsiteX576" fmla="*/ 1036476 w 2936056"/>
              <a:gd name="connsiteY576" fmla="*/ 1129677 h 2981194"/>
              <a:gd name="connsiteX577" fmla="*/ 1036796 w 2936056"/>
              <a:gd name="connsiteY577" fmla="*/ 1225772 h 2981194"/>
              <a:gd name="connsiteX578" fmla="*/ 1045474 w 2936056"/>
              <a:gd name="connsiteY578" fmla="*/ 1338258 h 2981194"/>
              <a:gd name="connsiteX579" fmla="*/ 1081790 w 2936056"/>
              <a:gd name="connsiteY579" fmla="*/ 1488989 h 2981194"/>
              <a:gd name="connsiteX580" fmla="*/ 1162780 w 2936056"/>
              <a:gd name="connsiteY580" fmla="*/ 1614973 h 2981194"/>
              <a:gd name="connsiteX581" fmla="*/ 1198133 w 2936056"/>
              <a:gd name="connsiteY581" fmla="*/ 1636185 h 2981194"/>
              <a:gd name="connsiteX582" fmla="*/ 1422140 w 2936056"/>
              <a:gd name="connsiteY582" fmla="*/ 1822268 h 2981194"/>
              <a:gd name="connsiteX583" fmla="*/ 1453315 w 2936056"/>
              <a:gd name="connsiteY583" fmla="*/ 1954359 h 2981194"/>
              <a:gd name="connsiteX584" fmla="*/ 1406071 w 2936056"/>
              <a:gd name="connsiteY584" fmla="*/ 2002888 h 2981194"/>
              <a:gd name="connsiteX585" fmla="*/ 1290371 w 2936056"/>
              <a:gd name="connsiteY585" fmla="*/ 1959822 h 2981194"/>
              <a:gd name="connsiteX586" fmla="*/ 1129034 w 2936056"/>
              <a:gd name="connsiteY586" fmla="*/ 1730030 h 2981194"/>
              <a:gd name="connsiteX587" fmla="*/ 1038724 w 2936056"/>
              <a:gd name="connsiteY587" fmla="*/ 1459743 h 2981194"/>
              <a:gd name="connsiteX588" fmla="*/ 1034225 w 2936056"/>
              <a:gd name="connsiteY588" fmla="*/ 1450101 h 2981194"/>
              <a:gd name="connsiteX589" fmla="*/ 1034225 w 2936056"/>
              <a:gd name="connsiteY589" fmla="*/ 1485133 h 2981194"/>
              <a:gd name="connsiteX590" fmla="*/ 1040653 w 2936056"/>
              <a:gd name="connsiteY590" fmla="*/ 1609509 h 2981194"/>
              <a:gd name="connsiteX591" fmla="*/ 1125178 w 2936056"/>
              <a:gd name="connsiteY591" fmla="*/ 1879154 h 2981194"/>
              <a:gd name="connsiteX592" fmla="*/ 1155067 w 2936056"/>
              <a:gd name="connsiteY592" fmla="*/ 1926398 h 2981194"/>
              <a:gd name="connsiteX593" fmla="*/ 1199740 w 2936056"/>
              <a:gd name="connsiteY593" fmla="*/ 1959501 h 2981194"/>
              <a:gd name="connsiteX594" fmla="*/ 1396108 w 2936056"/>
              <a:gd name="connsiteY594" fmla="*/ 2103483 h 2981194"/>
              <a:gd name="connsiteX595" fmla="*/ 1451708 w 2936056"/>
              <a:gd name="connsiteY595" fmla="*/ 2238787 h 2981194"/>
              <a:gd name="connsiteX596" fmla="*/ 1450101 w 2936056"/>
              <a:gd name="connsiteY596" fmla="*/ 2297923 h 2981194"/>
              <a:gd name="connsiteX597" fmla="*/ 1420533 w 2936056"/>
              <a:gd name="connsiteY597" fmla="*/ 2324919 h 2981194"/>
              <a:gd name="connsiteX598" fmla="*/ 1291978 w 2936056"/>
              <a:gd name="connsiteY598" fmla="*/ 2284103 h 2981194"/>
              <a:gd name="connsiteX599" fmla="*/ 1124535 w 2936056"/>
              <a:gd name="connsiteY599" fmla="*/ 2046276 h 2981194"/>
              <a:gd name="connsiteX600" fmla="*/ 1049973 w 2936056"/>
              <a:gd name="connsiteY600" fmla="*/ 1817447 h 2981194"/>
              <a:gd name="connsiteX601" fmla="*/ 1037439 w 2936056"/>
              <a:gd name="connsiteY601" fmla="*/ 1773096 h 2981194"/>
              <a:gd name="connsiteX602" fmla="*/ 1034225 w 2936056"/>
              <a:gd name="connsiteY602" fmla="*/ 1773417 h 2981194"/>
              <a:gd name="connsiteX603" fmla="*/ 1034225 w 2936056"/>
              <a:gd name="connsiteY603" fmla="*/ 1822590 h 2981194"/>
              <a:gd name="connsiteX604" fmla="*/ 1042902 w 2936056"/>
              <a:gd name="connsiteY604" fmla="*/ 1963036 h 2981194"/>
              <a:gd name="connsiteX605" fmla="*/ 1108787 w 2936056"/>
              <a:gd name="connsiteY605" fmla="*/ 2181580 h 2981194"/>
              <a:gd name="connsiteX606" fmla="*/ 1148318 w 2936056"/>
              <a:gd name="connsiteY606" fmla="*/ 2243287 h 2981194"/>
              <a:gd name="connsiteX607" fmla="*/ 1205846 w 2936056"/>
              <a:gd name="connsiteY607" fmla="*/ 2282817 h 2981194"/>
              <a:gd name="connsiteX608" fmla="*/ 1289728 w 2936056"/>
              <a:gd name="connsiteY608" fmla="*/ 2319777 h 2981194"/>
              <a:gd name="connsiteX609" fmla="*/ 1449137 w 2936056"/>
              <a:gd name="connsiteY609" fmla="*/ 2542499 h 2981194"/>
              <a:gd name="connsiteX610" fmla="*/ 1450744 w 2936056"/>
              <a:gd name="connsiteY610" fmla="*/ 2612883 h 2981194"/>
              <a:gd name="connsiteX611" fmla="*/ 1410249 w 2936056"/>
              <a:gd name="connsiteY611" fmla="*/ 2648878 h 2981194"/>
              <a:gd name="connsiteX612" fmla="*/ 1291335 w 2936056"/>
              <a:gd name="connsiteY612" fmla="*/ 2605170 h 2981194"/>
              <a:gd name="connsiteX613" fmla="*/ 1151532 w 2936056"/>
              <a:gd name="connsiteY613" fmla="*/ 2419086 h 2981194"/>
              <a:gd name="connsiteX614" fmla="*/ 1037761 w 2936056"/>
              <a:gd name="connsiteY614" fmla="*/ 2113767 h 2981194"/>
              <a:gd name="connsiteX615" fmla="*/ 1033904 w 2936056"/>
              <a:gd name="connsiteY615" fmla="*/ 2106375 h 2981194"/>
              <a:gd name="connsiteX616" fmla="*/ 1036476 w 2936056"/>
              <a:gd name="connsiteY616" fmla="*/ 2161975 h 2981194"/>
              <a:gd name="connsiteX617" fmla="*/ 1047723 w 2936056"/>
              <a:gd name="connsiteY617" fmla="*/ 2286995 h 2981194"/>
              <a:gd name="connsiteX618" fmla="*/ 1110073 w 2936056"/>
              <a:gd name="connsiteY618" fmla="*/ 2514538 h 2981194"/>
              <a:gd name="connsiteX619" fmla="*/ 1156995 w 2936056"/>
              <a:gd name="connsiteY619" fmla="*/ 2579458 h 2981194"/>
              <a:gd name="connsiteX620" fmla="*/ 1204882 w 2936056"/>
              <a:gd name="connsiteY620" fmla="*/ 2603241 h 2981194"/>
              <a:gd name="connsiteX621" fmla="*/ 1265946 w 2936056"/>
              <a:gd name="connsiteY621" fmla="*/ 2624131 h 2981194"/>
              <a:gd name="connsiteX622" fmla="*/ 1430818 w 2936056"/>
              <a:gd name="connsiteY622" fmla="*/ 2800895 h 2981194"/>
              <a:gd name="connsiteX623" fmla="*/ 1450422 w 2936056"/>
              <a:gd name="connsiteY623" fmla="*/ 2922058 h 2981194"/>
              <a:gd name="connsiteX624" fmla="*/ 1447530 w 2936056"/>
              <a:gd name="connsiteY624" fmla="*/ 2933307 h 2981194"/>
              <a:gd name="connsiteX625" fmla="*/ 1381967 w 2936056"/>
              <a:gd name="connsiteY625" fmla="*/ 2971552 h 2981194"/>
              <a:gd name="connsiteX626" fmla="*/ 1284265 w 2936056"/>
              <a:gd name="connsiteY626" fmla="*/ 2919487 h 2981194"/>
              <a:gd name="connsiteX627" fmla="*/ 1189777 w 2936056"/>
              <a:gd name="connsiteY627" fmla="*/ 2800573 h 2981194"/>
              <a:gd name="connsiteX628" fmla="*/ 1053508 w 2936056"/>
              <a:gd name="connsiteY628" fmla="*/ 2480149 h 2981194"/>
              <a:gd name="connsiteX629" fmla="*/ 1043225 w 2936056"/>
              <a:gd name="connsiteY629" fmla="*/ 2405266 h 2981194"/>
              <a:gd name="connsiteX630" fmla="*/ 1030690 w 2936056"/>
              <a:gd name="connsiteY630" fmla="*/ 2283781 h 2981194"/>
              <a:gd name="connsiteX631" fmla="*/ 1019762 w 2936056"/>
              <a:gd name="connsiteY631" fmla="*/ 2134336 h 2981194"/>
              <a:gd name="connsiteX632" fmla="*/ 1019762 w 2936056"/>
              <a:gd name="connsiteY632" fmla="*/ 2005459 h 2981194"/>
              <a:gd name="connsiteX633" fmla="*/ 1012371 w 2936056"/>
              <a:gd name="connsiteY633" fmla="*/ 1905829 h 2981194"/>
              <a:gd name="connsiteX634" fmla="*/ 1020405 w 2936056"/>
              <a:gd name="connsiteY634" fmla="*/ 1786273 h 2981194"/>
              <a:gd name="connsiteX635" fmla="*/ 1016549 w 2936056"/>
              <a:gd name="connsiteY635" fmla="*/ 1652897 h 2981194"/>
              <a:gd name="connsiteX636" fmla="*/ 1016227 w 2936056"/>
              <a:gd name="connsiteY636" fmla="*/ 1515985 h 2981194"/>
              <a:gd name="connsiteX637" fmla="*/ 1015906 w 2936056"/>
              <a:gd name="connsiteY637" fmla="*/ 1324761 h 2981194"/>
              <a:gd name="connsiteX638" fmla="*/ 1016227 w 2936056"/>
              <a:gd name="connsiteY638" fmla="*/ 1192348 h 2981194"/>
              <a:gd name="connsiteX639" fmla="*/ 1014620 w 2936056"/>
              <a:gd name="connsiteY639" fmla="*/ 986339 h 2981194"/>
              <a:gd name="connsiteX640" fmla="*/ 1013978 w 2936056"/>
              <a:gd name="connsiteY640" fmla="*/ 901491 h 2981194"/>
              <a:gd name="connsiteX641" fmla="*/ 1022012 w 2936056"/>
              <a:gd name="connsiteY641" fmla="*/ 730836 h 2981194"/>
              <a:gd name="connsiteX642" fmla="*/ 1012692 w 2936056"/>
              <a:gd name="connsiteY642" fmla="*/ 626707 h 2981194"/>
              <a:gd name="connsiteX643" fmla="*/ 1021369 w 2936056"/>
              <a:gd name="connsiteY643" fmla="*/ 491081 h 2981194"/>
              <a:gd name="connsiteX644" fmla="*/ 1019120 w 2936056"/>
              <a:gd name="connsiteY644" fmla="*/ 378274 h 2981194"/>
              <a:gd name="connsiteX645" fmla="*/ 1014620 w 2936056"/>
              <a:gd name="connsiteY645" fmla="*/ 220471 h 2981194"/>
              <a:gd name="connsiteX646" fmla="*/ 1020084 w 2936056"/>
              <a:gd name="connsiteY646" fmla="*/ 147516 h 2981194"/>
              <a:gd name="connsiteX647" fmla="*/ 1026190 w 2936056"/>
              <a:gd name="connsiteY647" fmla="*/ 127590 h 2981194"/>
              <a:gd name="connsiteX648" fmla="*/ 1518235 w 2936056"/>
              <a:gd name="connsiteY648" fmla="*/ 0 h 2981194"/>
              <a:gd name="connsiteX649" fmla="*/ 1525306 w 2936056"/>
              <a:gd name="connsiteY649" fmla="*/ 321 h 2981194"/>
              <a:gd name="connsiteX650" fmla="*/ 1506023 w 2936056"/>
              <a:gd name="connsiteY650" fmla="*/ 78739 h 2981194"/>
              <a:gd name="connsiteX651" fmla="*/ 1459743 w 2936056"/>
              <a:gd name="connsiteY651" fmla="*/ 217579 h 2981194"/>
              <a:gd name="connsiteX652" fmla="*/ 1439174 w 2936056"/>
              <a:gd name="connsiteY652" fmla="*/ 382130 h 2981194"/>
              <a:gd name="connsiteX653" fmla="*/ 1470670 w 2936056"/>
              <a:gd name="connsiteY653" fmla="*/ 451550 h 2981194"/>
              <a:gd name="connsiteX654" fmla="*/ 1547482 w 2936056"/>
              <a:gd name="connsiteY654" fmla="*/ 541860 h 2981194"/>
              <a:gd name="connsiteX655" fmla="*/ 1607581 w 2936056"/>
              <a:gd name="connsiteY655" fmla="*/ 699340 h 2981194"/>
              <a:gd name="connsiteX656" fmla="*/ 1607260 w 2936056"/>
              <a:gd name="connsiteY656" fmla="*/ 792221 h 2981194"/>
              <a:gd name="connsiteX657" fmla="*/ 1584120 w 2936056"/>
              <a:gd name="connsiteY657" fmla="*/ 854571 h 2981194"/>
              <a:gd name="connsiteX658" fmla="*/ 1503451 w 2936056"/>
              <a:gd name="connsiteY658" fmla="*/ 875782 h 2981194"/>
              <a:gd name="connsiteX659" fmla="*/ 1434996 w 2936056"/>
              <a:gd name="connsiteY659" fmla="*/ 813432 h 2981194"/>
              <a:gd name="connsiteX660" fmla="*/ 1396429 w 2936056"/>
              <a:gd name="connsiteY660" fmla="*/ 717660 h 2981194"/>
              <a:gd name="connsiteX661" fmla="*/ 1377146 w 2936056"/>
              <a:gd name="connsiteY661" fmla="*/ 549574 h 2981194"/>
              <a:gd name="connsiteX662" fmla="*/ 1394180 w 2936056"/>
              <a:gd name="connsiteY662" fmla="*/ 356418 h 2981194"/>
              <a:gd name="connsiteX663" fmla="*/ 1499273 w 2936056"/>
              <a:gd name="connsiteY663" fmla="*/ 27639 h 2981194"/>
              <a:gd name="connsiteX664" fmla="*/ 1518235 w 2936056"/>
              <a:gd name="connsiteY664" fmla="*/ 0 h 2981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</a:cxnLst>
            <a:rect l="l" t="t" r="r" b="b"/>
            <a:pathLst>
              <a:path w="2936056" h="2981194">
                <a:moveTo>
                  <a:pt x="650489" y="2515181"/>
                </a:moveTo>
                <a:cubicBezTo>
                  <a:pt x="653703" y="2513896"/>
                  <a:pt x="655631" y="2517752"/>
                  <a:pt x="657560" y="2520002"/>
                </a:cubicBezTo>
                <a:cubicBezTo>
                  <a:pt x="672986" y="2537357"/>
                  <a:pt x="686485" y="2556640"/>
                  <a:pt x="699340" y="2575924"/>
                </a:cubicBezTo>
                <a:cubicBezTo>
                  <a:pt x="733729" y="2627667"/>
                  <a:pt x="770688" y="2677482"/>
                  <a:pt x="815361" y="2721191"/>
                </a:cubicBezTo>
                <a:cubicBezTo>
                  <a:pt x="824682" y="2730511"/>
                  <a:pt x="835287" y="2738225"/>
                  <a:pt x="844929" y="2747223"/>
                </a:cubicBezTo>
                <a:cubicBezTo>
                  <a:pt x="866462" y="2766507"/>
                  <a:pt x="892495" y="2771006"/>
                  <a:pt x="920133" y="2773899"/>
                </a:cubicBezTo>
                <a:cubicBezTo>
                  <a:pt x="955486" y="2777434"/>
                  <a:pt x="990517" y="2774220"/>
                  <a:pt x="1025870" y="2777434"/>
                </a:cubicBezTo>
                <a:cubicBezTo>
                  <a:pt x="1052866" y="2780005"/>
                  <a:pt x="1076970" y="2789004"/>
                  <a:pt x="1099789" y="2803145"/>
                </a:cubicBezTo>
                <a:cubicBezTo>
                  <a:pt x="1129357" y="2821143"/>
                  <a:pt x="1158603" y="2839462"/>
                  <a:pt x="1185599" y="2860995"/>
                </a:cubicBezTo>
                <a:cubicBezTo>
                  <a:pt x="1221595" y="2889920"/>
                  <a:pt x="1233486" y="2927844"/>
                  <a:pt x="1229951" y="2972516"/>
                </a:cubicBezTo>
                <a:cubicBezTo>
                  <a:pt x="1229308" y="2980230"/>
                  <a:pt x="1225130" y="2981194"/>
                  <a:pt x="1219024" y="2981194"/>
                </a:cubicBezTo>
                <a:cubicBezTo>
                  <a:pt x="1200383" y="2980873"/>
                  <a:pt x="1181743" y="2980873"/>
                  <a:pt x="1156032" y="2980873"/>
                </a:cubicBezTo>
                <a:cubicBezTo>
                  <a:pt x="1132892" y="2980873"/>
                  <a:pt x="1102681" y="2981837"/>
                  <a:pt x="1072792" y="2976694"/>
                </a:cubicBezTo>
                <a:cubicBezTo>
                  <a:pt x="1067007" y="2975730"/>
                  <a:pt x="1061544" y="2973480"/>
                  <a:pt x="1057045" y="2969624"/>
                </a:cubicBezTo>
                <a:cubicBezTo>
                  <a:pt x="1023298" y="2941020"/>
                  <a:pt x="985696" y="2917559"/>
                  <a:pt x="949379" y="2892491"/>
                </a:cubicBezTo>
                <a:cubicBezTo>
                  <a:pt x="876425" y="2842033"/>
                  <a:pt x="813754" y="2780648"/>
                  <a:pt x="759118" y="2710907"/>
                </a:cubicBezTo>
                <a:cubicBezTo>
                  <a:pt x="719588" y="2660449"/>
                  <a:pt x="683914" y="2607420"/>
                  <a:pt x="657560" y="2548606"/>
                </a:cubicBezTo>
                <a:cubicBezTo>
                  <a:pt x="654025" y="2540892"/>
                  <a:pt x="651775" y="2532536"/>
                  <a:pt x="649525" y="2524502"/>
                </a:cubicBezTo>
                <a:cubicBezTo>
                  <a:pt x="648561" y="2521609"/>
                  <a:pt x="645990" y="2517109"/>
                  <a:pt x="650489" y="2515181"/>
                </a:cubicBezTo>
                <a:close/>
                <a:moveTo>
                  <a:pt x="2286353" y="2463116"/>
                </a:moveTo>
                <a:cubicBezTo>
                  <a:pt x="2289888" y="2464723"/>
                  <a:pt x="2287638" y="2468580"/>
                  <a:pt x="2287317" y="2471472"/>
                </a:cubicBezTo>
                <a:cubicBezTo>
                  <a:pt x="2284425" y="2485613"/>
                  <a:pt x="2278318" y="2498790"/>
                  <a:pt x="2272212" y="2511646"/>
                </a:cubicBezTo>
                <a:cubicBezTo>
                  <a:pt x="2234288" y="2588136"/>
                  <a:pt x="2183187" y="2654985"/>
                  <a:pt x="2126623" y="2718620"/>
                </a:cubicBezTo>
                <a:cubicBezTo>
                  <a:pt x="2069416" y="2783219"/>
                  <a:pt x="1999996" y="2832712"/>
                  <a:pt x="1928969" y="2880278"/>
                </a:cubicBezTo>
                <a:cubicBezTo>
                  <a:pt x="1902937" y="2897633"/>
                  <a:pt x="1880761" y="2919487"/>
                  <a:pt x="1853765" y="2935235"/>
                </a:cubicBezTo>
                <a:cubicBezTo>
                  <a:pt x="1824197" y="2951948"/>
                  <a:pt x="1793022" y="2962875"/>
                  <a:pt x="1759598" y="2967053"/>
                </a:cubicBezTo>
                <a:cubicBezTo>
                  <a:pt x="1749313" y="2968660"/>
                  <a:pt x="1747706" y="2965124"/>
                  <a:pt x="1750599" y="2955483"/>
                </a:cubicBezTo>
                <a:cubicBezTo>
                  <a:pt x="1771811" y="2888313"/>
                  <a:pt x="1800093" y="2824035"/>
                  <a:pt x="1832553" y="2761686"/>
                </a:cubicBezTo>
                <a:cubicBezTo>
                  <a:pt x="1834803" y="2757508"/>
                  <a:pt x="1836731" y="2753330"/>
                  <a:pt x="1840909" y="2750759"/>
                </a:cubicBezTo>
                <a:cubicBezTo>
                  <a:pt x="1856014" y="2741438"/>
                  <a:pt x="1871120" y="2731797"/>
                  <a:pt x="1886225" y="2722155"/>
                </a:cubicBezTo>
                <a:cubicBezTo>
                  <a:pt x="1893938" y="2717334"/>
                  <a:pt x="1902294" y="2716370"/>
                  <a:pt x="1910972" y="2718298"/>
                </a:cubicBezTo>
                <a:cubicBezTo>
                  <a:pt x="1954680" y="2727619"/>
                  <a:pt x="1998068" y="2724083"/>
                  <a:pt x="2041777" y="2718298"/>
                </a:cubicBezTo>
                <a:cubicBezTo>
                  <a:pt x="2067488" y="2715085"/>
                  <a:pt x="2086771" y="2699979"/>
                  <a:pt x="2105090" y="2683910"/>
                </a:cubicBezTo>
                <a:cubicBezTo>
                  <a:pt x="2149763" y="2644700"/>
                  <a:pt x="2185758" y="2598099"/>
                  <a:pt x="2219504" y="2549570"/>
                </a:cubicBezTo>
                <a:cubicBezTo>
                  <a:pt x="2236216" y="2525787"/>
                  <a:pt x="2251643" y="2501040"/>
                  <a:pt x="2269962" y="2478221"/>
                </a:cubicBezTo>
                <a:cubicBezTo>
                  <a:pt x="2272855" y="2474686"/>
                  <a:pt x="2275747" y="2471151"/>
                  <a:pt x="2279282" y="2467616"/>
                </a:cubicBezTo>
                <a:cubicBezTo>
                  <a:pt x="2281211" y="2465687"/>
                  <a:pt x="2283139" y="2461509"/>
                  <a:pt x="2286353" y="2463116"/>
                </a:cubicBezTo>
                <a:close/>
                <a:moveTo>
                  <a:pt x="579783" y="2362843"/>
                </a:moveTo>
                <a:cubicBezTo>
                  <a:pt x="585247" y="2359308"/>
                  <a:pt x="590068" y="2366379"/>
                  <a:pt x="594245" y="2370235"/>
                </a:cubicBezTo>
                <a:cubicBezTo>
                  <a:pt x="617386" y="2392090"/>
                  <a:pt x="637633" y="2416515"/>
                  <a:pt x="658845" y="2440298"/>
                </a:cubicBezTo>
                <a:cubicBezTo>
                  <a:pt x="680056" y="2464402"/>
                  <a:pt x="701268" y="2488827"/>
                  <a:pt x="725372" y="2510360"/>
                </a:cubicBezTo>
                <a:cubicBezTo>
                  <a:pt x="747547" y="2530287"/>
                  <a:pt x="773580" y="2540892"/>
                  <a:pt x="803148" y="2543142"/>
                </a:cubicBezTo>
                <a:cubicBezTo>
                  <a:pt x="846857" y="2546356"/>
                  <a:pt x="890566" y="2548927"/>
                  <a:pt x="933952" y="2552784"/>
                </a:cubicBezTo>
                <a:cubicBezTo>
                  <a:pt x="978303" y="2556640"/>
                  <a:pt x="1014299" y="2580102"/>
                  <a:pt x="1048366" y="2606134"/>
                </a:cubicBezTo>
                <a:cubicBezTo>
                  <a:pt x="1073756" y="2625417"/>
                  <a:pt x="1096253" y="2648236"/>
                  <a:pt x="1111037" y="2677161"/>
                </a:cubicBezTo>
                <a:cubicBezTo>
                  <a:pt x="1118107" y="2690659"/>
                  <a:pt x="1122928" y="2705122"/>
                  <a:pt x="1120357" y="2720548"/>
                </a:cubicBezTo>
                <a:cubicBezTo>
                  <a:pt x="1117465" y="2738546"/>
                  <a:pt x="1105573" y="2749473"/>
                  <a:pt x="1087254" y="2750759"/>
                </a:cubicBezTo>
                <a:cubicBezTo>
                  <a:pt x="1076970" y="2750759"/>
                  <a:pt x="1066364" y="2750437"/>
                  <a:pt x="1056079" y="2750437"/>
                </a:cubicBezTo>
                <a:cubicBezTo>
                  <a:pt x="1001122" y="2756865"/>
                  <a:pt x="954842" y="2734368"/>
                  <a:pt x="908885" y="2708335"/>
                </a:cubicBezTo>
                <a:cubicBezTo>
                  <a:pt x="820182" y="2657878"/>
                  <a:pt x="744977" y="2591672"/>
                  <a:pt x="678128" y="2515181"/>
                </a:cubicBezTo>
                <a:cubicBezTo>
                  <a:pt x="649845" y="2482721"/>
                  <a:pt x="622207" y="2449940"/>
                  <a:pt x="598424" y="2413623"/>
                </a:cubicBezTo>
                <a:cubicBezTo>
                  <a:pt x="591353" y="2403017"/>
                  <a:pt x="584925" y="2391768"/>
                  <a:pt x="580426" y="2379877"/>
                </a:cubicBezTo>
                <a:cubicBezTo>
                  <a:pt x="578498" y="2374413"/>
                  <a:pt x="573677" y="2367021"/>
                  <a:pt x="579783" y="2362843"/>
                </a:cubicBezTo>
                <a:close/>
                <a:moveTo>
                  <a:pt x="2357380" y="2310136"/>
                </a:moveTo>
                <a:cubicBezTo>
                  <a:pt x="2361558" y="2313028"/>
                  <a:pt x="2358666" y="2319456"/>
                  <a:pt x="2357059" y="2324277"/>
                </a:cubicBezTo>
                <a:cubicBezTo>
                  <a:pt x="2352881" y="2338739"/>
                  <a:pt x="2345167" y="2351273"/>
                  <a:pt x="2336811" y="2363486"/>
                </a:cubicBezTo>
                <a:cubicBezTo>
                  <a:pt x="2245216" y="2492363"/>
                  <a:pt x="2136587" y="2601956"/>
                  <a:pt x="1993890" y="2674590"/>
                </a:cubicBezTo>
                <a:cubicBezTo>
                  <a:pt x="1965608" y="2688731"/>
                  <a:pt x="1937326" y="2698694"/>
                  <a:pt x="1905509" y="2694516"/>
                </a:cubicBezTo>
                <a:cubicBezTo>
                  <a:pt x="1894903" y="2694516"/>
                  <a:pt x="1884618" y="2694516"/>
                  <a:pt x="1874012" y="2694516"/>
                </a:cubicBezTo>
                <a:cubicBezTo>
                  <a:pt x="1868227" y="2694516"/>
                  <a:pt x="1866299" y="2692266"/>
                  <a:pt x="1868549" y="2686803"/>
                </a:cubicBezTo>
                <a:cubicBezTo>
                  <a:pt x="1887511" y="2638594"/>
                  <a:pt x="1897152" y="2587815"/>
                  <a:pt x="1906794" y="2537357"/>
                </a:cubicBezTo>
                <a:cubicBezTo>
                  <a:pt x="1908080" y="2530929"/>
                  <a:pt x="1912579" y="2528680"/>
                  <a:pt x="1917400" y="2526430"/>
                </a:cubicBezTo>
                <a:cubicBezTo>
                  <a:pt x="1951146" y="2509396"/>
                  <a:pt x="1987784" y="2502647"/>
                  <a:pt x="2025065" y="2498791"/>
                </a:cubicBezTo>
                <a:cubicBezTo>
                  <a:pt x="2064596" y="2494612"/>
                  <a:pt x="2104769" y="2495577"/>
                  <a:pt x="2144300" y="2489470"/>
                </a:cubicBezTo>
                <a:cubicBezTo>
                  <a:pt x="2171618" y="2485292"/>
                  <a:pt x="2195079" y="2473079"/>
                  <a:pt x="2215327" y="2454439"/>
                </a:cubicBezTo>
                <a:cubicBezTo>
                  <a:pt x="2247787" y="2424228"/>
                  <a:pt x="2275747" y="2389840"/>
                  <a:pt x="2304994" y="2356737"/>
                </a:cubicBezTo>
                <a:cubicBezTo>
                  <a:pt x="2317528" y="2342596"/>
                  <a:pt x="2331026" y="2329097"/>
                  <a:pt x="2344846" y="2315921"/>
                </a:cubicBezTo>
                <a:cubicBezTo>
                  <a:pt x="2348381" y="2312707"/>
                  <a:pt x="2352881" y="2306922"/>
                  <a:pt x="2357380" y="2310136"/>
                </a:cubicBezTo>
                <a:close/>
                <a:moveTo>
                  <a:pt x="1901330" y="2295994"/>
                </a:moveTo>
                <a:cubicBezTo>
                  <a:pt x="1907437" y="2301779"/>
                  <a:pt x="1907115" y="2307564"/>
                  <a:pt x="1907115" y="2312706"/>
                </a:cubicBezTo>
                <a:cubicBezTo>
                  <a:pt x="1909044" y="2376341"/>
                  <a:pt x="1904223" y="2439655"/>
                  <a:pt x="1896188" y="2502968"/>
                </a:cubicBezTo>
                <a:cubicBezTo>
                  <a:pt x="1890403" y="2548605"/>
                  <a:pt x="1885904" y="2594885"/>
                  <a:pt x="1870798" y="2638594"/>
                </a:cubicBezTo>
                <a:cubicBezTo>
                  <a:pt x="1847659" y="2706085"/>
                  <a:pt x="1818734" y="2771327"/>
                  <a:pt x="1789166" y="2836247"/>
                </a:cubicBezTo>
                <a:cubicBezTo>
                  <a:pt x="1769240" y="2880277"/>
                  <a:pt x="1748992" y="2924308"/>
                  <a:pt x="1729388" y="2968659"/>
                </a:cubicBezTo>
                <a:cubicBezTo>
                  <a:pt x="1725531" y="2977337"/>
                  <a:pt x="1721032" y="2980872"/>
                  <a:pt x="1711069" y="2980872"/>
                </a:cubicBezTo>
                <a:cubicBezTo>
                  <a:pt x="1652254" y="2980229"/>
                  <a:pt x="1593119" y="2980551"/>
                  <a:pt x="1534305" y="2980229"/>
                </a:cubicBezTo>
                <a:cubicBezTo>
                  <a:pt x="1523378" y="2980229"/>
                  <a:pt x="1512772" y="2979265"/>
                  <a:pt x="1501845" y="2978301"/>
                </a:cubicBezTo>
                <a:cubicBezTo>
                  <a:pt x="1483847" y="2976694"/>
                  <a:pt x="1479026" y="2969302"/>
                  <a:pt x="1486418" y="2952911"/>
                </a:cubicBezTo>
                <a:cubicBezTo>
                  <a:pt x="1499595" y="2923344"/>
                  <a:pt x="1518878" y="2897311"/>
                  <a:pt x="1538162" y="2871600"/>
                </a:cubicBezTo>
                <a:cubicBezTo>
                  <a:pt x="1581871" y="2813429"/>
                  <a:pt x="1641327" y="2778719"/>
                  <a:pt x="1708497" y="2755900"/>
                </a:cubicBezTo>
                <a:cubicBezTo>
                  <a:pt x="1715568" y="2753651"/>
                  <a:pt x="1722639" y="2752365"/>
                  <a:pt x="1730352" y="2752365"/>
                </a:cubicBezTo>
                <a:cubicBezTo>
                  <a:pt x="1742886" y="2752365"/>
                  <a:pt x="1753492" y="2747223"/>
                  <a:pt x="1759598" y="2736617"/>
                </a:cubicBezTo>
                <a:cubicBezTo>
                  <a:pt x="1808770" y="2651449"/>
                  <a:pt x="1856657" y="2565960"/>
                  <a:pt x="1877869" y="2468579"/>
                </a:cubicBezTo>
                <a:cubicBezTo>
                  <a:pt x="1886868" y="2426799"/>
                  <a:pt x="1889117" y="2384054"/>
                  <a:pt x="1892974" y="2341631"/>
                </a:cubicBezTo>
                <a:cubicBezTo>
                  <a:pt x="1894260" y="2326526"/>
                  <a:pt x="1895545" y="2311742"/>
                  <a:pt x="1901330" y="2295994"/>
                </a:cubicBezTo>
                <a:close/>
                <a:moveTo>
                  <a:pt x="1002730" y="2028278"/>
                </a:moveTo>
                <a:cubicBezTo>
                  <a:pt x="1007872" y="2029242"/>
                  <a:pt x="1007550" y="2034706"/>
                  <a:pt x="1008193" y="2038563"/>
                </a:cubicBezTo>
                <a:cubicBezTo>
                  <a:pt x="1011086" y="2054953"/>
                  <a:pt x="1012693" y="2071344"/>
                  <a:pt x="1011407" y="2088056"/>
                </a:cubicBezTo>
                <a:cubicBezTo>
                  <a:pt x="1008836" y="2128230"/>
                  <a:pt x="1008836" y="2168725"/>
                  <a:pt x="1011407" y="2208898"/>
                </a:cubicBezTo>
                <a:cubicBezTo>
                  <a:pt x="1014299" y="2254857"/>
                  <a:pt x="1020084" y="2300494"/>
                  <a:pt x="1026191" y="2346131"/>
                </a:cubicBezTo>
                <a:cubicBezTo>
                  <a:pt x="1027155" y="2353844"/>
                  <a:pt x="1023620" y="2354809"/>
                  <a:pt x="1017513" y="2353844"/>
                </a:cubicBezTo>
                <a:cubicBezTo>
                  <a:pt x="1003051" y="2351595"/>
                  <a:pt x="988267" y="2349666"/>
                  <a:pt x="974126" y="2346452"/>
                </a:cubicBezTo>
                <a:cubicBezTo>
                  <a:pt x="957414" y="2342596"/>
                  <a:pt x="948415" y="2330383"/>
                  <a:pt x="942630" y="2314957"/>
                </a:cubicBezTo>
                <a:cubicBezTo>
                  <a:pt x="934274" y="2292781"/>
                  <a:pt x="932346" y="2269641"/>
                  <a:pt x="931060" y="2246501"/>
                </a:cubicBezTo>
                <a:cubicBezTo>
                  <a:pt x="930739" y="2236538"/>
                  <a:pt x="931381" y="2225611"/>
                  <a:pt x="931381" y="2214683"/>
                </a:cubicBezTo>
                <a:cubicBezTo>
                  <a:pt x="931060" y="2195400"/>
                  <a:pt x="931060" y="2175796"/>
                  <a:pt x="933631" y="2156512"/>
                </a:cubicBezTo>
                <a:cubicBezTo>
                  <a:pt x="935881" y="2140443"/>
                  <a:pt x="939416" y="2124695"/>
                  <a:pt x="947772" y="2110232"/>
                </a:cubicBezTo>
                <a:cubicBezTo>
                  <a:pt x="962235" y="2084521"/>
                  <a:pt x="976376" y="2058810"/>
                  <a:pt x="994373" y="2035349"/>
                </a:cubicBezTo>
                <a:cubicBezTo>
                  <a:pt x="996623" y="2032456"/>
                  <a:pt x="998552" y="2027636"/>
                  <a:pt x="1002730" y="2028278"/>
                </a:cubicBezTo>
                <a:close/>
                <a:moveTo>
                  <a:pt x="1901652" y="1973963"/>
                </a:moveTo>
                <a:cubicBezTo>
                  <a:pt x="1905508" y="1974284"/>
                  <a:pt x="1906151" y="1978141"/>
                  <a:pt x="1906151" y="1981034"/>
                </a:cubicBezTo>
                <a:cubicBezTo>
                  <a:pt x="1907115" y="1996139"/>
                  <a:pt x="1906794" y="2011244"/>
                  <a:pt x="1906794" y="2026349"/>
                </a:cubicBezTo>
                <a:cubicBezTo>
                  <a:pt x="1903901" y="2151369"/>
                  <a:pt x="1890081" y="2274461"/>
                  <a:pt x="1848944" y="2393374"/>
                </a:cubicBezTo>
                <a:cubicBezTo>
                  <a:pt x="1820983" y="2474043"/>
                  <a:pt x="1781131" y="2548926"/>
                  <a:pt x="1735815" y="2620917"/>
                </a:cubicBezTo>
                <a:cubicBezTo>
                  <a:pt x="1709140" y="2663019"/>
                  <a:pt x="1680858" y="2703514"/>
                  <a:pt x="1645184" y="2738545"/>
                </a:cubicBezTo>
                <a:cubicBezTo>
                  <a:pt x="1613366" y="2769720"/>
                  <a:pt x="1577050" y="2791896"/>
                  <a:pt x="1532055" y="2798323"/>
                </a:cubicBezTo>
                <a:cubicBezTo>
                  <a:pt x="1495738" y="2803466"/>
                  <a:pt x="1467778" y="2780326"/>
                  <a:pt x="1467135" y="2743687"/>
                </a:cubicBezTo>
                <a:cubicBezTo>
                  <a:pt x="1466492" y="2686480"/>
                  <a:pt x="1483204" y="2635380"/>
                  <a:pt x="1517593" y="2589743"/>
                </a:cubicBezTo>
                <a:cubicBezTo>
                  <a:pt x="1544268" y="2554068"/>
                  <a:pt x="1572872" y="2520001"/>
                  <a:pt x="1604046" y="2487863"/>
                </a:cubicBezTo>
                <a:cubicBezTo>
                  <a:pt x="1641970" y="2448975"/>
                  <a:pt x="1687607" y="2428727"/>
                  <a:pt x="1741600" y="2426799"/>
                </a:cubicBezTo>
                <a:cubicBezTo>
                  <a:pt x="1748349" y="2426478"/>
                  <a:pt x="1754456" y="2425835"/>
                  <a:pt x="1758312" y="2418764"/>
                </a:cubicBezTo>
                <a:cubicBezTo>
                  <a:pt x="1790773" y="2358343"/>
                  <a:pt x="1825483" y="2299208"/>
                  <a:pt x="1850872" y="2234930"/>
                </a:cubicBezTo>
                <a:cubicBezTo>
                  <a:pt x="1879154" y="2163261"/>
                  <a:pt x="1892331" y="2089020"/>
                  <a:pt x="1892653" y="2012208"/>
                </a:cubicBezTo>
                <a:cubicBezTo>
                  <a:pt x="1892653" y="2001281"/>
                  <a:pt x="1892974" y="1990354"/>
                  <a:pt x="1896188" y="1980069"/>
                </a:cubicBezTo>
                <a:cubicBezTo>
                  <a:pt x="1897152" y="1977177"/>
                  <a:pt x="1897795" y="1973320"/>
                  <a:pt x="1901652" y="1973963"/>
                </a:cubicBezTo>
                <a:close/>
                <a:moveTo>
                  <a:pt x="319459" y="1832231"/>
                </a:moveTo>
                <a:cubicBezTo>
                  <a:pt x="324601" y="1829660"/>
                  <a:pt x="328779" y="1837373"/>
                  <a:pt x="332636" y="1841873"/>
                </a:cubicBezTo>
                <a:cubicBezTo>
                  <a:pt x="353848" y="1867584"/>
                  <a:pt x="371203" y="1896509"/>
                  <a:pt x="390165" y="1923506"/>
                </a:cubicBezTo>
                <a:cubicBezTo>
                  <a:pt x="428088" y="1977820"/>
                  <a:pt x="474047" y="2024100"/>
                  <a:pt x="529968" y="2059774"/>
                </a:cubicBezTo>
                <a:cubicBezTo>
                  <a:pt x="556966" y="2077129"/>
                  <a:pt x="586855" y="2082271"/>
                  <a:pt x="618030" y="2078736"/>
                </a:cubicBezTo>
                <a:cubicBezTo>
                  <a:pt x="717016" y="2067487"/>
                  <a:pt x="796721" y="2105733"/>
                  <a:pt x="863892" y="2174831"/>
                </a:cubicBezTo>
                <a:cubicBezTo>
                  <a:pt x="885425" y="2197007"/>
                  <a:pt x="895066" y="2225289"/>
                  <a:pt x="897959" y="2255821"/>
                </a:cubicBezTo>
                <a:cubicBezTo>
                  <a:pt x="898923" y="2266748"/>
                  <a:pt x="892495" y="2272533"/>
                  <a:pt x="883818" y="2277354"/>
                </a:cubicBezTo>
                <a:cubicBezTo>
                  <a:pt x="855213" y="2293423"/>
                  <a:pt x="825003" y="2293102"/>
                  <a:pt x="793508" y="2287960"/>
                </a:cubicBezTo>
                <a:cubicBezTo>
                  <a:pt x="721837" y="2276390"/>
                  <a:pt x="663344" y="2239751"/>
                  <a:pt x="610316" y="2192829"/>
                </a:cubicBezTo>
                <a:cubicBezTo>
                  <a:pt x="558252" y="2146870"/>
                  <a:pt x="509400" y="2097376"/>
                  <a:pt x="458620" y="2050132"/>
                </a:cubicBezTo>
                <a:cubicBezTo>
                  <a:pt x="449300" y="2041455"/>
                  <a:pt x="439337" y="2032778"/>
                  <a:pt x="429695" y="2024100"/>
                </a:cubicBezTo>
                <a:cubicBezTo>
                  <a:pt x="429053" y="2025385"/>
                  <a:pt x="428410" y="2026028"/>
                  <a:pt x="427767" y="2026350"/>
                </a:cubicBezTo>
                <a:cubicBezTo>
                  <a:pt x="431303" y="2033420"/>
                  <a:pt x="434517" y="2040812"/>
                  <a:pt x="438373" y="2047561"/>
                </a:cubicBezTo>
                <a:cubicBezTo>
                  <a:pt x="473404" y="2110875"/>
                  <a:pt x="510042" y="2172903"/>
                  <a:pt x="559215" y="2226575"/>
                </a:cubicBezTo>
                <a:cubicBezTo>
                  <a:pt x="581713" y="2251000"/>
                  <a:pt x="605817" y="2273176"/>
                  <a:pt x="633135" y="2292138"/>
                </a:cubicBezTo>
                <a:cubicBezTo>
                  <a:pt x="656918" y="2308850"/>
                  <a:pt x="685199" y="2308207"/>
                  <a:pt x="712517" y="2309814"/>
                </a:cubicBezTo>
                <a:cubicBezTo>
                  <a:pt x="766831" y="2313349"/>
                  <a:pt x="821147" y="2316242"/>
                  <a:pt x="872569" y="2335204"/>
                </a:cubicBezTo>
                <a:cubicBezTo>
                  <a:pt x="916597" y="2351273"/>
                  <a:pt x="956128" y="2374413"/>
                  <a:pt x="985696" y="2412015"/>
                </a:cubicBezTo>
                <a:cubicBezTo>
                  <a:pt x="1004336" y="2435798"/>
                  <a:pt x="1008514" y="2464080"/>
                  <a:pt x="1008193" y="2493327"/>
                </a:cubicBezTo>
                <a:cubicBezTo>
                  <a:pt x="1008193" y="2503932"/>
                  <a:pt x="1000158" y="2508753"/>
                  <a:pt x="991802" y="2512610"/>
                </a:cubicBezTo>
                <a:cubicBezTo>
                  <a:pt x="967055" y="2523537"/>
                  <a:pt x="941344" y="2524180"/>
                  <a:pt x="915314" y="2520645"/>
                </a:cubicBezTo>
                <a:cubicBezTo>
                  <a:pt x="841393" y="2511324"/>
                  <a:pt x="779366" y="2474365"/>
                  <a:pt x="720873" y="2431299"/>
                </a:cubicBezTo>
                <a:cubicBezTo>
                  <a:pt x="639240" y="2370878"/>
                  <a:pt x="573357" y="2295351"/>
                  <a:pt x="514542" y="2213397"/>
                </a:cubicBezTo>
                <a:cubicBezTo>
                  <a:pt x="467299" y="2147513"/>
                  <a:pt x="428731" y="2076808"/>
                  <a:pt x="398199" y="2001924"/>
                </a:cubicBezTo>
                <a:cubicBezTo>
                  <a:pt x="385987" y="1972356"/>
                  <a:pt x="368632" y="1945681"/>
                  <a:pt x="352884" y="1918042"/>
                </a:cubicBezTo>
                <a:cubicBezTo>
                  <a:pt x="340028" y="1895866"/>
                  <a:pt x="328458" y="1873048"/>
                  <a:pt x="320423" y="1848622"/>
                </a:cubicBezTo>
                <a:cubicBezTo>
                  <a:pt x="318816" y="1843480"/>
                  <a:pt x="313031" y="1835767"/>
                  <a:pt x="319459" y="1832231"/>
                </a:cubicBezTo>
                <a:close/>
                <a:moveTo>
                  <a:pt x="1911294" y="1818412"/>
                </a:moveTo>
                <a:cubicBezTo>
                  <a:pt x="1918043" y="1829661"/>
                  <a:pt x="1918686" y="1842195"/>
                  <a:pt x="1920614" y="1854086"/>
                </a:cubicBezTo>
                <a:cubicBezTo>
                  <a:pt x="1932505" y="1923827"/>
                  <a:pt x="1949539" y="1991962"/>
                  <a:pt x="1984570" y="2054632"/>
                </a:cubicBezTo>
                <a:cubicBezTo>
                  <a:pt x="2003532" y="2088378"/>
                  <a:pt x="2009317" y="2126302"/>
                  <a:pt x="2011245" y="2164547"/>
                </a:cubicBezTo>
                <a:cubicBezTo>
                  <a:pt x="2012852" y="2195079"/>
                  <a:pt x="2012209" y="2225611"/>
                  <a:pt x="2005139" y="2255821"/>
                </a:cubicBezTo>
                <a:cubicBezTo>
                  <a:pt x="1995819" y="2295995"/>
                  <a:pt x="1967858" y="2316563"/>
                  <a:pt x="1930577" y="2327812"/>
                </a:cubicBezTo>
                <a:cubicBezTo>
                  <a:pt x="1924149" y="2329740"/>
                  <a:pt x="1922221" y="2326205"/>
                  <a:pt x="1920935" y="2321063"/>
                </a:cubicBezTo>
                <a:cubicBezTo>
                  <a:pt x="1915793" y="2295995"/>
                  <a:pt x="1909365" y="2271248"/>
                  <a:pt x="1906151" y="2245858"/>
                </a:cubicBezTo>
                <a:cubicBezTo>
                  <a:pt x="1903580" y="2226896"/>
                  <a:pt x="1909365" y="2208256"/>
                  <a:pt x="1912258" y="2189615"/>
                </a:cubicBezTo>
                <a:cubicBezTo>
                  <a:pt x="1919328" y="2143335"/>
                  <a:pt x="1927684" y="2097055"/>
                  <a:pt x="1925113" y="2049811"/>
                </a:cubicBezTo>
                <a:cubicBezTo>
                  <a:pt x="1921578" y="1990676"/>
                  <a:pt x="1917721" y="1931541"/>
                  <a:pt x="1914186" y="1872405"/>
                </a:cubicBezTo>
                <a:cubicBezTo>
                  <a:pt x="1913543" y="1854408"/>
                  <a:pt x="1912579" y="1836410"/>
                  <a:pt x="1911294" y="1818412"/>
                </a:cubicBezTo>
                <a:close/>
                <a:moveTo>
                  <a:pt x="2618026" y="1780166"/>
                </a:moveTo>
                <a:cubicBezTo>
                  <a:pt x="2621240" y="1782095"/>
                  <a:pt x="2619633" y="1785630"/>
                  <a:pt x="2618990" y="1788523"/>
                </a:cubicBezTo>
                <a:cubicBezTo>
                  <a:pt x="2614169" y="1807806"/>
                  <a:pt x="2606777" y="1826446"/>
                  <a:pt x="2596171" y="1843158"/>
                </a:cubicBezTo>
                <a:cubicBezTo>
                  <a:pt x="2554712" y="1908722"/>
                  <a:pt x="2527716" y="1981355"/>
                  <a:pt x="2491720" y="2049489"/>
                </a:cubicBezTo>
                <a:cubicBezTo>
                  <a:pt x="2451547" y="2125980"/>
                  <a:pt x="2401089" y="2195721"/>
                  <a:pt x="2343560" y="2260320"/>
                </a:cubicBezTo>
                <a:cubicBezTo>
                  <a:pt x="2296959" y="2312706"/>
                  <a:pt x="2246501" y="2360593"/>
                  <a:pt x="2188008" y="2399481"/>
                </a:cubicBezTo>
                <a:cubicBezTo>
                  <a:pt x="2141086" y="2430656"/>
                  <a:pt x="2092235" y="2457010"/>
                  <a:pt x="2035992" y="2467294"/>
                </a:cubicBezTo>
                <a:cubicBezTo>
                  <a:pt x="2007710" y="2472436"/>
                  <a:pt x="1978785" y="2473400"/>
                  <a:pt x="1950824" y="2463759"/>
                </a:cubicBezTo>
                <a:cubicBezTo>
                  <a:pt x="1930577" y="2456688"/>
                  <a:pt x="1927684" y="2451546"/>
                  <a:pt x="1928006" y="2430334"/>
                </a:cubicBezTo>
                <a:cubicBezTo>
                  <a:pt x="1929291" y="2382448"/>
                  <a:pt x="1953717" y="2348380"/>
                  <a:pt x="1991640" y="2321384"/>
                </a:cubicBezTo>
                <a:cubicBezTo>
                  <a:pt x="2040170" y="2286995"/>
                  <a:pt x="2094806" y="2269962"/>
                  <a:pt x="2152977" y="2264177"/>
                </a:cubicBezTo>
                <a:cubicBezTo>
                  <a:pt x="2187366" y="2260641"/>
                  <a:pt x="2221754" y="2257749"/>
                  <a:pt x="2256143" y="2255499"/>
                </a:cubicBezTo>
                <a:cubicBezTo>
                  <a:pt x="2283782" y="2253892"/>
                  <a:pt x="2305315" y="2240715"/>
                  <a:pt x="2325562" y="2223682"/>
                </a:cubicBezTo>
                <a:cubicBezTo>
                  <a:pt x="2388233" y="2170974"/>
                  <a:pt x="2435799" y="2106054"/>
                  <a:pt x="2475329" y="2035349"/>
                </a:cubicBezTo>
                <a:cubicBezTo>
                  <a:pt x="2486899" y="2014780"/>
                  <a:pt x="2499112" y="1995175"/>
                  <a:pt x="2508111" y="1973321"/>
                </a:cubicBezTo>
                <a:cubicBezTo>
                  <a:pt x="2493327" y="1982641"/>
                  <a:pt x="2481436" y="1994854"/>
                  <a:pt x="2468902" y="2006424"/>
                </a:cubicBezTo>
                <a:cubicBezTo>
                  <a:pt x="2422943" y="2049811"/>
                  <a:pt x="2378270" y="2094805"/>
                  <a:pt x="2331026" y="2136586"/>
                </a:cubicBezTo>
                <a:cubicBezTo>
                  <a:pt x="2283782" y="2178366"/>
                  <a:pt x="2233967" y="2215326"/>
                  <a:pt x="2170654" y="2229788"/>
                </a:cubicBezTo>
                <a:cubicBezTo>
                  <a:pt x="2149121" y="2234609"/>
                  <a:pt x="2127588" y="2240073"/>
                  <a:pt x="2105412" y="2240715"/>
                </a:cubicBezTo>
                <a:cubicBezTo>
                  <a:pt x="2083879" y="2241358"/>
                  <a:pt x="2065238" y="2232681"/>
                  <a:pt x="2047240" y="2223039"/>
                </a:cubicBezTo>
                <a:cubicBezTo>
                  <a:pt x="2039206" y="2218861"/>
                  <a:pt x="2037278" y="2211148"/>
                  <a:pt x="2038242" y="2202149"/>
                </a:cubicBezTo>
                <a:cubicBezTo>
                  <a:pt x="2042741" y="2156190"/>
                  <a:pt x="2066845" y="2121480"/>
                  <a:pt x="2102198" y="2094162"/>
                </a:cubicBezTo>
                <a:cubicBezTo>
                  <a:pt x="2141407" y="2063631"/>
                  <a:pt x="2184473" y="2040169"/>
                  <a:pt x="2233646" y="2029564"/>
                </a:cubicBezTo>
                <a:cubicBezTo>
                  <a:pt x="2261928" y="2023457"/>
                  <a:pt x="2290853" y="2024100"/>
                  <a:pt x="2319135" y="2027314"/>
                </a:cubicBezTo>
                <a:cubicBezTo>
                  <a:pt x="2357701" y="2031813"/>
                  <a:pt x="2390804" y="2020243"/>
                  <a:pt x="2421658" y="1998389"/>
                </a:cubicBezTo>
                <a:cubicBezTo>
                  <a:pt x="2475651" y="1959822"/>
                  <a:pt x="2520002" y="1911935"/>
                  <a:pt x="2556641" y="1856978"/>
                </a:cubicBezTo>
                <a:cubicBezTo>
                  <a:pt x="2570460" y="1836409"/>
                  <a:pt x="2584923" y="1816162"/>
                  <a:pt x="2599385" y="1795914"/>
                </a:cubicBezTo>
                <a:cubicBezTo>
                  <a:pt x="2602599" y="1791415"/>
                  <a:pt x="2606456" y="1787558"/>
                  <a:pt x="2610312" y="1783702"/>
                </a:cubicBezTo>
                <a:cubicBezTo>
                  <a:pt x="2612241" y="1781452"/>
                  <a:pt x="2614812" y="1778238"/>
                  <a:pt x="2618026" y="1780166"/>
                </a:cubicBezTo>
                <a:close/>
                <a:moveTo>
                  <a:pt x="239755" y="1655146"/>
                </a:moveTo>
                <a:cubicBezTo>
                  <a:pt x="245861" y="1651289"/>
                  <a:pt x="250361" y="1659645"/>
                  <a:pt x="254218" y="1663823"/>
                </a:cubicBezTo>
                <a:cubicBezTo>
                  <a:pt x="293427" y="1706568"/>
                  <a:pt x="333922" y="1748670"/>
                  <a:pt x="371524" y="1793021"/>
                </a:cubicBezTo>
                <a:cubicBezTo>
                  <a:pt x="400128" y="1826767"/>
                  <a:pt x="435802" y="1840908"/>
                  <a:pt x="478868" y="1844444"/>
                </a:cubicBezTo>
                <a:cubicBezTo>
                  <a:pt x="528683" y="1848622"/>
                  <a:pt x="578498" y="1851193"/>
                  <a:pt x="627671" y="1861799"/>
                </a:cubicBezTo>
                <a:cubicBezTo>
                  <a:pt x="690984" y="1875297"/>
                  <a:pt x="739514" y="1908078"/>
                  <a:pt x="771652" y="1964643"/>
                </a:cubicBezTo>
                <a:cubicBezTo>
                  <a:pt x="777116" y="1974284"/>
                  <a:pt x="783222" y="1983926"/>
                  <a:pt x="788043" y="1994211"/>
                </a:cubicBezTo>
                <a:cubicBezTo>
                  <a:pt x="798006" y="2014458"/>
                  <a:pt x="785472" y="2040812"/>
                  <a:pt x="763618" y="2046918"/>
                </a:cubicBezTo>
                <a:cubicBezTo>
                  <a:pt x="748512" y="2051418"/>
                  <a:pt x="733729" y="2048847"/>
                  <a:pt x="718945" y="2049489"/>
                </a:cubicBezTo>
                <a:cubicBezTo>
                  <a:pt x="657238" y="2053667"/>
                  <a:pt x="602602" y="2031813"/>
                  <a:pt x="551823" y="2000638"/>
                </a:cubicBezTo>
                <a:cubicBezTo>
                  <a:pt x="435159" y="1929290"/>
                  <a:pt x="340992" y="1834481"/>
                  <a:pt x="263538" y="1722316"/>
                </a:cubicBezTo>
                <a:cubicBezTo>
                  <a:pt x="253253" y="1707211"/>
                  <a:pt x="244255" y="1691463"/>
                  <a:pt x="239112" y="1673465"/>
                </a:cubicBezTo>
                <a:cubicBezTo>
                  <a:pt x="237184" y="1667037"/>
                  <a:pt x="233970" y="1658681"/>
                  <a:pt x="239755" y="1655146"/>
                </a:cubicBezTo>
                <a:close/>
                <a:moveTo>
                  <a:pt x="1902616" y="1650647"/>
                </a:moveTo>
                <a:cubicBezTo>
                  <a:pt x="1908722" y="1655147"/>
                  <a:pt x="1907115" y="1660931"/>
                  <a:pt x="1907115" y="1666074"/>
                </a:cubicBezTo>
                <a:cubicBezTo>
                  <a:pt x="1908722" y="1723923"/>
                  <a:pt x="1904223" y="1781452"/>
                  <a:pt x="1898116" y="1838980"/>
                </a:cubicBezTo>
                <a:cubicBezTo>
                  <a:pt x="1890082" y="1917078"/>
                  <a:pt x="1875619" y="1993889"/>
                  <a:pt x="1850551" y="2068451"/>
                </a:cubicBezTo>
                <a:cubicBezTo>
                  <a:pt x="1823233" y="2149763"/>
                  <a:pt x="1783059" y="2224967"/>
                  <a:pt x="1738387" y="2297923"/>
                </a:cubicBezTo>
                <a:cubicBezTo>
                  <a:pt x="1709140" y="2346131"/>
                  <a:pt x="1676358" y="2391768"/>
                  <a:pt x="1634578" y="2430334"/>
                </a:cubicBezTo>
                <a:cubicBezTo>
                  <a:pt x="1601796" y="2460545"/>
                  <a:pt x="1563551" y="2476936"/>
                  <a:pt x="1518557" y="2475650"/>
                </a:cubicBezTo>
                <a:cubicBezTo>
                  <a:pt x="1511165" y="2475329"/>
                  <a:pt x="1503773" y="2474365"/>
                  <a:pt x="1496703" y="2472436"/>
                </a:cubicBezTo>
                <a:cubicBezTo>
                  <a:pt x="1480955" y="2468580"/>
                  <a:pt x="1471634" y="2458295"/>
                  <a:pt x="1468742" y="2441904"/>
                </a:cubicBezTo>
                <a:cubicBezTo>
                  <a:pt x="1462314" y="2401088"/>
                  <a:pt x="1468099" y="2361557"/>
                  <a:pt x="1483847" y="2324276"/>
                </a:cubicBezTo>
                <a:cubicBezTo>
                  <a:pt x="1526592" y="2222075"/>
                  <a:pt x="1602118" y="2152655"/>
                  <a:pt x="1705605" y="2113767"/>
                </a:cubicBezTo>
                <a:cubicBezTo>
                  <a:pt x="1712033" y="2111196"/>
                  <a:pt x="1719103" y="2109589"/>
                  <a:pt x="1725852" y="2108946"/>
                </a:cubicBezTo>
                <a:cubicBezTo>
                  <a:pt x="1746100" y="2106697"/>
                  <a:pt x="1759919" y="2095769"/>
                  <a:pt x="1770204" y="2078736"/>
                </a:cubicBezTo>
                <a:cubicBezTo>
                  <a:pt x="1824840" y="1989711"/>
                  <a:pt x="1867906" y="1896188"/>
                  <a:pt x="1882368" y="1791415"/>
                </a:cubicBezTo>
                <a:cubicBezTo>
                  <a:pt x="1887832" y="1753491"/>
                  <a:pt x="1890724" y="1715246"/>
                  <a:pt x="1894902" y="1677001"/>
                </a:cubicBezTo>
                <a:cubicBezTo>
                  <a:pt x="1896509" y="1668002"/>
                  <a:pt x="1897152" y="1658682"/>
                  <a:pt x="1902616" y="1650647"/>
                </a:cubicBezTo>
                <a:close/>
                <a:moveTo>
                  <a:pt x="2699015" y="1603403"/>
                </a:moveTo>
                <a:cubicBezTo>
                  <a:pt x="2702551" y="1605974"/>
                  <a:pt x="2699337" y="1609188"/>
                  <a:pt x="2698051" y="1611759"/>
                </a:cubicBezTo>
                <a:cubicBezTo>
                  <a:pt x="2665269" y="1675394"/>
                  <a:pt x="2627024" y="1735494"/>
                  <a:pt x="2578173" y="1788201"/>
                </a:cubicBezTo>
                <a:cubicBezTo>
                  <a:pt x="2529001" y="1841230"/>
                  <a:pt x="2475650" y="1889760"/>
                  <a:pt x="2415551" y="1929933"/>
                </a:cubicBezTo>
                <a:cubicBezTo>
                  <a:pt x="2374413" y="1957251"/>
                  <a:pt x="2331347" y="1981034"/>
                  <a:pt x="2282496" y="1991961"/>
                </a:cubicBezTo>
                <a:cubicBezTo>
                  <a:pt x="2260320" y="1996782"/>
                  <a:pt x="2238145" y="1998710"/>
                  <a:pt x="2212434" y="1998067"/>
                </a:cubicBezTo>
                <a:cubicBezTo>
                  <a:pt x="2204078" y="1997746"/>
                  <a:pt x="2192186" y="1998389"/>
                  <a:pt x="2180295" y="1996460"/>
                </a:cubicBezTo>
                <a:cubicBezTo>
                  <a:pt x="2150406" y="1991318"/>
                  <a:pt x="2136586" y="1963679"/>
                  <a:pt x="2151370" y="1937325"/>
                </a:cubicBezTo>
                <a:cubicBezTo>
                  <a:pt x="2172582" y="1899080"/>
                  <a:pt x="2196043" y="1862442"/>
                  <a:pt x="2234609" y="1838980"/>
                </a:cubicBezTo>
                <a:cubicBezTo>
                  <a:pt x="2271569" y="1816483"/>
                  <a:pt x="2312707" y="1807806"/>
                  <a:pt x="2355130" y="1802664"/>
                </a:cubicBezTo>
                <a:cubicBezTo>
                  <a:pt x="2402374" y="1796557"/>
                  <a:pt x="2449939" y="1795272"/>
                  <a:pt x="2497184" y="1786916"/>
                </a:cubicBezTo>
                <a:cubicBezTo>
                  <a:pt x="2519038" y="1783059"/>
                  <a:pt x="2535107" y="1771810"/>
                  <a:pt x="2549570" y="1757026"/>
                </a:cubicBezTo>
                <a:cubicBezTo>
                  <a:pt x="2587815" y="1717817"/>
                  <a:pt x="2623810" y="1677001"/>
                  <a:pt x="2660449" y="1636185"/>
                </a:cubicBezTo>
                <a:cubicBezTo>
                  <a:pt x="2670090" y="1625579"/>
                  <a:pt x="2679732" y="1614973"/>
                  <a:pt x="2690659" y="1605653"/>
                </a:cubicBezTo>
                <a:cubicBezTo>
                  <a:pt x="2692909" y="1603724"/>
                  <a:pt x="2696123" y="1601153"/>
                  <a:pt x="2699015" y="1603403"/>
                </a:cubicBezTo>
                <a:close/>
                <a:moveTo>
                  <a:pt x="933309" y="1490917"/>
                </a:moveTo>
                <a:cubicBezTo>
                  <a:pt x="938773" y="1488988"/>
                  <a:pt x="942630" y="1503130"/>
                  <a:pt x="945522" y="1510843"/>
                </a:cubicBezTo>
                <a:cubicBezTo>
                  <a:pt x="970269" y="1576085"/>
                  <a:pt x="986981" y="1643255"/>
                  <a:pt x="995016" y="1712353"/>
                </a:cubicBezTo>
                <a:cubicBezTo>
                  <a:pt x="998551" y="1748027"/>
                  <a:pt x="1001444" y="1783701"/>
                  <a:pt x="1001444" y="1834159"/>
                </a:cubicBezTo>
                <a:cubicBezTo>
                  <a:pt x="1000158" y="1890724"/>
                  <a:pt x="993409" y="1961107"/>
                  <a:pt x="967698" y="2028278"/>
                </a:cubicBezTo>
                <a:cubicBezTo>
                  <a:pt x="957092" y="2056238"/>
                  <a:pt x="943272" y="2081949"/>
                  <a:pt x="920454" y="2101876"/>
                </a:cubicBezTo>
                <a:cubicBezTo>
                  <a:pt x="909205" y="2111517"/>
                  <a:pt x="896672" y="2118909"/>
                  <a:pt x="881245" y="2119873"/>
                </a:cubicBezTo>
                <a:cubicBezTo>
                  <a:pt x="861641" y="2121159"/>
                  <a:pt x="848463" y="2112481"/>
                  <a:pt x="839785" y="2095769"/>
                </a:cubicBezTo>
                <a:cubicBezTo>
                  <a:pt x="827252" y="2071665"/>
                  <a:pt x="823716" y="2045633"/>
                  <a:pt x="822109" y="2019279"/>
                </a:cubicBezTo>
                <a:cubicBezTo>
                  <a:pt x="818253" y="1956929"/>
                  <a:pt x="839143" y="1901008"/>
                  <a:pt x="867746" y="1847336"/>
                </a:cubicBezTo>
                <a:cubicBezTo>
                  <a:pt x="882530" y="1819375"/>
                  <a:pt x="901171" y="1793986"/>
                  <a:pt x="921418" y="1769882"/>
                </a:cubicBezTo>
                <a:cubicBezTo>
                  <a:pt x="946808" y="1739671"/>
                  <a:pt x="955164" y="1704640"/>
                  <a:pt x="951950" y="1665752"/>
                </a:cubicBezTo>
                <a:cubicBezTo>
                  <a:pt x="947772" y="1614973"/>
                  <a:pt x="935881" y="1565479"/>
                  <a:pt x="930738" y="1515021"/>
                </a:cubicBezTo>
                <a:cubicBezTo>
                  <a:pt x="929774" y="1506665"/>
                  <a:pt x="925275" y="1493809"/>
                  <a:pt x="933309" y="1490917"/>
                </a:cubicBezTo>
                <a:close/>
                <a:moveTo>
                  <a:pt x="2003854" y="1437889"/>
                </a:moveTo>
                <a:cubicBezTo>
                  <a:pt x="2008032" y="1438853"/>
                  <a:pt x="2006746" y="1443674"/>
                  <a:pt x="2006746" y="1446888"/>
                </a:cubicBezTo>
                <a:cubicBezTo>
                  <a:pt x="2006746" y="1463600"/>
                  <a:pt x="2003854" y="1479991"/>
                  <a:pt x="2001283" y="1496381"/>
                </a:cubicBezTo>
                <a:cubicBezTo>
                  <a:pt x="1995498" y="1536233"/>
                  <a:pt x="1987463" y="1575764"/>
                  <a:pt x="1984249" y="1615938"/>
                </a:cubicBezTo>
                <a:cubicBezTo>
                  <a:pt x="1981035" y="1655790"/>
                  <a:pt x="1991319" y="1690821"/>
                  <a:pt x="2017673" y="1721674"/>
                </a:cubicBezTo>
                <a:cubicBezTo>
                  <a:pt x="2049812" y="1758955"/>
                  <a:pt x="2074238" y="1801057"/>
                  <a:pt x="2092557" y="1847016"/>
                </a:cubicBezTo>
                <a:cubicBezTo>
                  <a:pt x="2114732" y="1902294"/>
                  <a:pt x="2121160" y="1958537"/>
                  <a:pt x="2106698" y="2016709"/>
                </a:cubicBezTo>
                <a:cubicBezTo>
                  <a:pt x="2104127" y="2026672"/>
                  <a:pt x="2101234" y="2035992"/>
                  <a:pt x="2096092" y="2044991"/>
                </a:cubicBezTo>
                <a:cubicBezTo>
                  <a:pt x="2083558" y="2067166"/>
                  <a:pt x="2063632" y="2074559"/>
                  <a:pt x="2039849" y="2064917"/>
                </a:cubicBezTo>
                <a:cubicBezTo>
                  <a:pt x="2018316" y="2056561"/>
                  <a:pt x="2003211" y="2040491"/>
                  <a:pt x="1990998" y="2021529"/>
                </a:cubicBezTo>
                <a:cubicBezTo>
                  <a:pt x="1964644" y="1980070"/>
                  <a:pt x="1952431" y="1933790"/>
                  <a:pt x="1944397" y="1886225"/>
                </a:cubicBezTo>
                <a:cubicBezTo>
                  <a:pt x="1937969" y="1846373"/>
                  <a:pt x="1934434" y="1806842"/>
                  <a:pt x="1934755" y="1766669"/>
                </a:cubicBezTo>
                <a:cubicBezTo>
                  <a:pt x="1936041" y="1659968"/>
                  <a:pt x="1953074" y="1556160"/>
                  <a:pt x="1992284" y="1456529"/>
                </a:cubicBezTo>
                <a:cubicBezTo>
                  <a:pt x="1993891" y="1452673"/>
                  <a:pt x="1995498" y="1448495"/>
                  <a:pt x="1997426" y="1444959"/>
                </a:cubicBezTo>
                <a:cubicBezTo>
                  <a:pt x="1999033" y="1442067"/>
                  <a:pt x="1999997" y="1436925"/>
                  <a:pt x="2003854" y="1437889"/>
                </a:cubicBezTo>
                <a:close/>
                <a:moveTo>
                  <a:pt x="88702" y="1352077"/>
                </a:moveTo>
                <a:cubicBezTo>
                  <a:pt x="92880" y="1349827"/>
                  <a:pt x="95773" y="1354006"/>
                  <a:pt x="98344" y="1356898"/>
                </a:cubicBezTo>
                <a:cubicBezTo>
                  <a:pt x="110235" y="1369432"/>
                  <a:pt x="119556" y="1383573"/>
                  <a:pt x="129197" y="1397714"/>
                </a:cubicBezTo>
                <a:cubicBezTo>
                  <a:pt x="158443" y="1441102"/>
                  <a:pt x="186083" y="1485454"/>
                  <a:pt x="219507" y="1526270"/>
                </a:cubicBezTo>
                <a:cubicBezTo>
                  <a:pt x="244897" y="1557123"/>
                  <a:pt x="273822" y="1583477"/>
                  <a:pt x="310781" y="1600510"/>
                </a:cubicBezTo>
                <a:cubicBezTo>
                  <a:pt x="332636" y="1610795"/>
                  <a:pt x="355454" y="1615294"/>
                  <a:pt x="379559" y="1615937"/>
                </a:cubicBezTo>
                <a:cubicBezTo>
                  <a:pt x="413304" y="1616901"/>
                  <a:pt x="447050" y="1614651"/>
                  <a:pt x="480796" y="1618187"/>
                </a:cubicBezTo>
                <a:cubicBezTo>
                  <a:pt x="491402" y="1619151"/>
                  <a:pt x="501686" y="1620436"/>
                  <a:pt x="511649" y="1623972"/>
                </a:cubicBezTo>
                <a:cubicBezTo>
                  <a:pt x="564357" y="1643576"/>
                  <a:pt x="611601" y="1671858"/>
                  <a:pt x="647918" y="1715888"/>
                </a:cubicBezTo>
                <a:cubicBezTo>
                  <a:pt x="662380" y="1733243"/>
                  <a:pt x="674271" y="1752527"/>
                  <a:pt x="675557" y="1776309"/>
                </a:cubicBezTo>
                <a:cubicBezTo>
                  <a:pt x="676521" y="1797521"/>
                  <a:pt x="667201" y="1810698"/>
                  <a:pt x="646632" y="1817126"/>
                </a:cubicBezTo>
                <a:cubicBezTo>
                  <a:pt x="636990" y="1820018"/>
                  <a:pt x="627349" y="1821304"/>
                  <a:pt x="617707" y="1821304"/>
                </a:cubicBezTo>
                <a:cubicBezTo>
                  <a:pt x="567892" y="1817126"/>
                  <a:pt x="520005" y="1804270"/>
                  <a:pt x="474368" y="1783701"/>
                </a:cubicBezTo>
                <a:cubicBezTo>
                  <a:pt x="388236" y="1744813"/>
                  <a:pt x="316888" y="1686964"/>
                  <a:pt x="254539" y="1616580"/>
                </a:cubicBezTo>
                <a:cubicBezTo>
                  <a:pt x="196046" y="1550374"/>
                  <a:pt x="147195" y="1477097"/>
                  <a:pt x="104129" y="1399964"/>
                </a:cubicBezTo>
                <a:cubicBezTo>
                  <a:pt x="97380" y="1388073"/>
                  <a:pt x="91595" y="1375860"/>
                  <a:pt x="87738" y="1362683"/>
                </a:cubicBezTo>
                <a:cubicBezTo>
                  <a:pt x="86774" y="1359148"/>
                  <a:pt x="84203" y="1354648"/>
                  <a:pt x="88702" y="1352077"/>
                </a:cubicBezTo>
                <a:close/>
                <a:moveTo>
                  <a:pt x="1901331" y="1342115"/>
                </a:moveTo>
                <a:cubicBezTo>
                  <a:pt x="1905509" y="1342115"/>
                  <a:pt x="1906152" y="1346615"/>
                  <a:pt x="1907116" y="1349828"/>
                </a:cubicBezTo>
                <a:cubicBezTo>
                  <a:pt x="1910972" y="1363969"/>
                  <a:pt x="1909044" y="1378111"/>
                  <a:pt x="1910008" y="1394823"/>
                </a:cubicBezTo>
                <a:cubicBezTo>
                  <a:pt x="1907437" y="1463921"/>
                  <a:pt x="1897796" y="1535269"/>
                  <a:pt x="1885261" y="1606296"/>
                </a:cubicBezTo>
                <a:cubicBezTo>
                  <a:pt x="1875298" y="1662217"/>
                  <a:pt x="1865335" y="1718139"/>
                  <a:pt x="1842838" y="1770204"/>
                </a:cubicBezTo>
                <a:cubicBezTo>
                  <a:pt x="1795273" y="1879797"/>
                  <a:pt x="1742565" y="1986177"/>
                  <a:pt x="1667039" y="2079701"/>
                </a:cubicBezTo>
                <a:cubicBezTo>
                  <a:pt x="1655790" y="2093520"/>
                  <a:pt x="1642935" y="2106054"/>
                  <a:pt x="1629758" y="2118267"/>
                </a:cubicBezTo>
                <a:cubicBezTo>
                  <a:pt x="1603083" y="2143014"/>
                  <a:pt x="1569980" y="2149442"/>
                  <a:pt x="1535270" y="2151370"/>
                </a:cubicBezTo>
                <a:cubicBezTo>
                  <a:pt x="1524343" y="2152013"/>
                  <a:pt x="1513415" y="2151692"/>
                  <a:pt x="1502810" y="2151692"/>
                </a:cubicBezTo>
                <a:cubicBezTo>
                  <a:pt x="1483848" y="2151370"/>
                  <a:pt x="1476456" y="2145264"/>
                  <a:pt x="1472278" y="2126302"/>
                </a:cubicBezTo>
                <a:cubicBezTo>
                  <a:pt x="1463600" y="2088057"/>
                  <a:pt x="1465529" y="2050454"/>
                  <a:pt x="1480955" y="2014459"/>
                </a:cubicBezTo>
                <a:cubicBezTo>
                  <a:pt x="1524985" y="1913222"/>
                  <a:pt x="1595691" y="1837695"/>
                  <a:pt x="1698214" y="1794308"/>
                </a:cubicBezTo>
                <a:cubicBezTo>
                  <a:pt x="1707212" y="1790451"/>
                  <a:pt x="1716533" y="1787880"/>
                  <a:pt x="1726174" y="1786273"/>
                </a:cubicBezTo>
                <a:cubicBezTo>
                  <a:pt x="1746100" y="1783059"/>
                  <a:pt x="1759599" y="1771811"/>
                  <a:pt x="1770526" y="1755420"/>
                </a:cubicBezTo>
                <a:cubicBezTo>
                  <a:pt x="1826126" y="1672181"/>
                  <a:pt x="1865657" y="1582192"/>
                  <a:pt x="1881405" y="1482884"/>
                </a:cubicBezTo>
                <a:cubicBezTo>
                  <a:pt x="1887511" y="1445281"/>
                  <a:pt x="1893618" y="1408000"/>
                  <a:pt x="1893296" y="1369754"/>
                </a:cubicBezTo>
                <a:cubicBezTo>
                  <a:pt x="1893296" y="1363327"/>
                  <a:pt x="1894582" y="1356577"/>
                  <a:pt x="1895867" y="1350150"/>
                </a:cubicBezTo>
                <a:cubicBezTo>
                  <a:pt x="1896510" y="1346936"/>
                  <a:pt x="1897153" y="1342115"/>
                  <a:pt x="1901331" y="1342115"/>
                </a:cubicBezTo>
                <a:close/>
                <a:moveTo>
                  <a:pt x="2847176" y="1301299"/>
                </a:moveTo>
                <a:cubicBezTo>
                  <a:pt x="2853925" y="1305155"/>
                  <a:pt x="2847497" y="1313511"/>
                  <a:pt x="2845248" y="1318975"/>
                </a:cubicBezTo>
                <a:cubicBezTo>
                  <a:pt x="2827893" y="1360755"/>
                  <a:pt x="2803146" y="1398358"/>
                  <a:pt x="2778399" y="1435960"/>
                </a:cubicBezTo>
                <a:cubicBezTo>
                  <a:pt x="2738547" y="1496703"/>
                  <a:pt x="2694838" y="1554552"/>
                  <a:pt x="2642452" y="1605332"/>
                </a:cubicBezTo>
                <a:cubicBezTo>
                  <a:pt x="2578174" y="1667360"/>
                  <a:pt x="2506183" y="1718139"/>
                  <a:pt x="2421015" y="1747385"/>
                </a:cubicBezTo>
                <a:cubicBezTo>
                  <a:pt x="2388876" y="1758312"/>
                  <a:pt x="2356095" y="1766347"/>
                  <a:pt x="2322349" y="1768275"/>
                </a:cubicBezTo>
                <a:cubicBezTo>
                  <a:pt x="2310779" y="1768918"/>
                  <a:pt x="2299209" y="1767954"/>
                  <a:pt x="2287961" y="1764097"/>
                </a:cubicBezTo>
                <a:cubicBezTo>
                  <a:pt x="2269963" y="1757991"/>
                  <a:pt x="2260643" y="1744814"/>
                  <a:pt x="2260964" y="1720389"/>
                </a:cubicBezTo>
                <a:cubicBezTo>
                  <a:pt x="2262250" y="1700463"/>
                  <a:pt x="2274462" y="1679894"/>
                  <a:pt x="2290532" y="1661575"/>
                </a:cubicBezTo>
                <a:cubicBezTo>
                  <a:pt x="2330062" y="1616259"/>
                  <a:pt x="2379235" y="1585727"/>
                  <a:pt x="2436763" y="1569015"/>
                </a:cubicBezTo>
                <a:cubicBezTo>
                  <a:pt x="2449297" y="1565480"/>
                  <a:pt x="2462796" y="1565158"/>
                  <a:pt x="2475973" y="1564837"/>
                </a:cubicBezTo>
                <a:cubicBezTo>
                  <a:pt x="2507790" y="1564516"/>
                  <a:pt x="2539608" y="1565480"/>
                  <a:pt x="2571425" y="1562587"/>
                </a:cubicBezTo>
                <a:cubicBezTo>
                  <a:pt x="2616419" y="1558730"/>
                  <a:pt x="2653058" y="1537519"/>
                  <a:pt x="2685196" y="1507308"/>
                </a:cubicBezTo>
                <a:cubicBezTo>
                  <a:pt x="2723763" y="1470671"/>
                  <a:pt x="2753009" y="1426640"/>
                  <a:pt x="2782256" y="1382610"/>
                </a:cubicBezTo>
                <a:cubicBezTo>
                  <a:pt x="2798325" y="1358506"/>
                  <a:pt x="2813430" y="1333437"/>
                  <a:pt x="2832392" y="1311262"/>
                </a:cubicBezTo>
                <a:cubicBezTo>
                  <a:pt x="2836249" y="1306762"/>
                  <a:pt x="2840748" y="1297442"/>
                  <a:pt x="2847176" y="1301299"/>
                </a:cubicBezTo>
                <a:close/>
                <a:moveTo>
                  <a:pt x="807326" y="1224487"/>
                </a:moveTo>
                <a:cubicBezTo>
                  <a:pt x="819539" y="1230272"/>
                  <a:pt x="824360" y="1241199"/>
                  <a:pt x="828859" y="1251805"/>
                </a:cubicBezTo>
                <a:cubicBezTo>
                  <a:pt x="844286" y="1289407"/>
                  <a:pt x="853284" y="1328617"/>
                  <a:pt x="861641" y="1368148"/>
                </a:cubicBezTo>
                <a:cubicBezTo>
                  <a:pt x="877389" y="1443031"/>
                  <a:pt x="889923" y="1518557"/>
                  <a:pt x="890887" y="1595047"/>
                </a:cubicBezTo>
                <a:cubicBezTo>
                  <a:pt x="892172" y="1675394"/>
                  <a:pt x="878996" y="1753492"/>
                  <a:pt x="844928" y="1827090"/>
                </a:cubicBezTo>
                <a:cubicBezTo>
                  <a:pt x="836894" y="1844445"/>
                  <a:pt x="826609" y="1860193"/>
                  <a:pt x="811504" y="1872727"/>
                </a:cubicBezTo>
                <a:cubicBezTo>
                  <a:pt x="779687" y="1899723"/>
                  <a:pt x="739513" y="1891367"/>
                  <a:pt x="721515" y="1854086"/>
                </a:cubicBezTo>
                <a:cubicBezTo>
                  <a:pt x="715409" y="1841231"/>
                  <a:pt x="711874" y="1828054"/>
                  <a:pt x="709945" y="1813913"/>
                </a:cubicBezTo>
                <a:cubicBezTo>
                  <a:pt x="700304" y="1743207"/>
                  <a:pt x="712195" y="1677001"/>
                  <a:pt x="750762" y="1616580"/>
                </a:cubicBezTo>
                <a:cubicBezTo>
                  <a:pt x="770688" y="1585084"/>
                  <a:pt x="791578" y="1554231"/>
                  <a:pt x="811825" y="1523056"/>
                </a:cubicBezTo>
                <a:cubicBezTo>
                  <a:pt x="834965" y="1487704"/>
                  <a:pt x="839143" y="1448816"/>
                  <a:pt x="834323" y="1408000"/>
                </a:cubicBezTo>
                <a:cubicBezTo>
                  <a:pt x="827573" y="1349828"/>
                  <a:pt x="816003" y="1292300"/>
                  <a:pt x="806040" y="1234771"/>
                </a:cubicBezTo>
                <a:cubicBezTo>
                  <a:pt x="806040" y="1231558"/>
                  <a:pt x="805076" y="1228665"/>
                  <a:pt x="807326" y="1224487"/>
                </a:cubicBezTo>
                <a:close/>
                <a:moveTo>
                  <a:pt x="0" y="1176278"/>
                </a:moveTo>
                <a:cubicBezTo>
                  <a:pt x="6428" y="1173387"/>
                  <a:pt x="10284" y="1178207"/>
                  <a:pt x="13820" y="1181742"/>
                </a:cubicBezTo>
                <a:cubicBezTo>
                  <a:pt x="29889" y="1197169"/>
                  <a:pt x="41459" y="1216132"/>
                  <a:pt x="54957" y="1233486"/>
                </a:cubicBezTo>
                <a:cubicBezTo>
                  <a:pt x="91274" y="1279123"/>
                  <a:pt x="132733" y="1319939"/>
                  <a:pt x="178692" y="1355934"/>
                </a:cubicBezTo>
                <a:cubicBezTo>
                  <a:pt x="198939" y="1371682"/>
                  <a:pt x="221758" y="1378110"/>
                  <a:pt x="246826" y="1378753"/>
                </a:cubicBezTo>
                <a:cubicBezTo>
                  <a:pt x="286678" y="1379717"/>
                  <a:pt x="326852" y="1378110"/>
                  <a:pt x="366382" y="1386145"/>
                </a:cubicBezTo>
                <a:cubicBezTo>
                  <a:pt x="435802" y="1399965"/>
                  <a:pt x="493331" y="1434674"/>
                  <a:pt x="538647" y="1488989"/>
                </a:cubicBezTo>
                <a:cubicBezTo>
                  <a:pt x="549895" y="1502487"/>
                  <a:pt x="557609" y="1518235"/>
                  <a:pt x="558895" y="1536554"/>
                </a:cubicBezTo>
                <a:cubicBezTo>
                  <a:pt x="560822" y="1559694"/>
                  <a:pt x="552146" y="1574157"/>
                  <a:pt x="530933" y="1583477"/>
                </a:cubicBezTo>
                <a:cubicBezTo>
                  <a:pt x="502651" y="1596011"/>
                  <a:pt x="474047" y="1592797"/>
                  <a:pt x="445445" y="1586048"/>
                </a:cubicBezTo>
                <a:cubicBezTo>
                  <a:pt x="372489" y="1568372"/>
                  <a:pt x="309818" y="1531734"/>
                  <a:pt x="252290" y="1484811"/>
                </a:cubicBezTo>
                <a:cubicBezTo>
                  <a:pt x="206331" y="1447210"/>
                  <a:pt x="166158" y="1404464"/>
                  <a:pt x="126306" y="1361077"/>
                </a:cubicBezTo>
                <a:cubicBezTo>
                  <a:pt x="111522" y="1343723"/>
                  <a:pt x="17034" y="1220951"/>
                  <a:pt x="0" y="1185599"/>
                </a:cubicBezTo>
                <a:cubicBezTo>
                  <a:pt x="0" y="1182385"/>
                  <a:pt x="0" y="1179492"/>
                  <a:pt x="0" y="1176278"/>
                </a:cubicBezTo>
                <a:close/>
                <a:moveTo>
                  <a:pt x="2128873" y="1174029"/>
                </a:moveTo>
                <a:cubicBezTo>
                  <a:pt x="2132087" y="1175636"/>
                  <a:pt x="2130159" y="1179493"/>
                  <a:pt x="2129837" y="1182385"/>
                </a:cubicBezTo>
                <a:cubicBezTo>
                  <a:pt x="2122767" y="1223844"/>
                  <a:pt x="2115375" y="1265625"/>
                  <a:pt x="2108304" y="1307084"/>
                </a:cubicBezTo>
                <a:cubicBezTo>
                  <a:pt x="2102519" y="1341472"/>
                  <a:pt x="2097377" y="1375861"/>
                  <a:pt x="2101877" y="1411213"/>
                </a:cubicBezTo>
                <a:cubicBezTo>
                  <a:pt x="2105733" y="1441424"/>
                  <a:pt x="2120517" y="1466814"/>
                  <a:pt x="2137229" y="1491239"/>
                </a:cubicBezTo>
                <a:cubicBezTo>
                  <a:pt x="2163262" y="1529806"/>
                  <a:pt x="2191222" y="1567087"/>
                  <a:pt x="2209220" y="1610474"/>
                </a:cubicBezTo>
                <a:cubicBezTo>
                  <a:pt x="2233324" y="1668967"/>
                  <a:pt x="2236217" y="1728745"/>
                  <a:pt x="2219505" y="1789166"/>
                </a:cubicBezTo>
                <a:cubicBezTo>
                  <a:pt x="2205364" y="1840266"/>
                  <a:pt x="2154584" y="1851515"/>
                  <a:pt x="2117303" y="1813591"/>
                </a:cubicBezTo>
                <a:cubicBezTo>
                  <a:pt x="2099305" y="1794951"/>
                  <a:pt x="2088700" y="1772132"/>
                  <a:pt x="2080022" y="1748350"/>
                </a:cubicBezTo>
                <a:cubicBezTo>
                  <a:pt x="2060417" y="1694678"/>
                  <a:pt x="2049169" y="1638756"/>
                  <a:pt x="2046598" y="1581549"/>
                </a:cubicBezTo>
                <a:cubicBezTo>
                  <a:pt x="2045955" y="1571907"/>
                  <a:pt x="2045312" y="1562266"/>
                  <a:pt x="2044348" y="1552624"/>
                </a:cubicBezTo>
                <a:cubicBezTo>
                  <a:pt x="2046276" y="1483204"/>
                  <a:pt x="2055597" y="1414427"/>
                  <a:pt x="2068774" y="1346293"/>
                </a:cubicBezTo>
                <a:cubicBezTo>
                  <a:pt x="2078415" y="1296799"/>
                  <a:pt x="2088700" y="1247627"/>
                  <a:pt x="2107340" y="1200383"/>
                </a:cubicBezTo>
                <a:cubicBezTo>
                  <a:pt x="2110554" y="1192027"/>
                  <a:pt x="2114411" y="1183992"/>
                  <a:pt x="2120839" y="1177564"/>
                </a:cubicBezTo>
                <a:cubicBezTo>
                  <a:pt x="2123088" y="1175636"/>
                  <a:pt x="2125659" y="1172101"/>
                  <a:pt x="2128873" y="1174029"/>
                </a:cubicBezTo>
                <a:close/>
                <a:moveTo>
                  <a:pt x="2929009" y="1123572"/>
                </a:moveTo>
                <a:cubicBezTo>
                  <a:pt x="2930656" y="1122688"/>
                  <a:pt x="2932504" y="1122608"/>
                  <a:pt x="2934593" y="1124535"/>
                </a:cubicBezTo>
                <a:cubicBezTo>
                  <a:pt x="2937806" y="1127429"/>
                  <a:pt x="2934914" y="1130963"/>
                  <a:pt x="2933628" y="1134177"/>
                </a:cubicBezTo>
                <a:cubicBezTo>
                  <a:pt x="2920130" y="1161495"/>
                  <a:pt x="2904703" y="1187527"/>
                  <a:pt x="2887349" y="1212274"/>
                </a:cubicBezTo>
                <a:cubicBezTo>
                  <a:pt x="2855210" y="1258233"/>
                  <a:pt x="2817607" y="1299370"/>
                  <a:pt x="2779362" y="1340187"/>
                </a:cubicBezTo>
                <a:cubicBezTo>
                  <a:pt x="2735011" y="1387752"/>
                  <a:pt x="2687766" y="1431461"/>
                  <a:pt x="2634095" y="1468420"/>
                </a:cubicBezTo>
                <a:cubicBezTo>
                  <a:pt x="2581708" y="1504416"/>
                  <a:pt x="2524501" y="1529484"/>
                  <a:pt x="2461188" y="1539126"/>
                </a:cubicBezTo>
                <a:cubicBezTo>
                  <a:pt x="2456046" y="1539769"/>
                  <a:pt x="2451546" y="1539447"/>
                  <a:pt x="2446725" y="1539769"/>
                </a:cubicBezTo>
                <a:cubicBezTo>
                  <a:pt x="2435156" y="1540090"/>
                  <a:pt x="2424228" y="1537840"/>
                  <a:pt x="2413622" y="1534305"/>
                </a:cubicBezTo>
                <a:cubicBezTo>
                  <a:pt x="2380520" y="1524021"/>
                  <a:pt x="2368307" y="1498631"/>
                  <a:pt x="2380520" y="1465849"/>
                </a:cubicBezTo>
                <a:cubicBezTo>
                  <a:pt x="2390804" y="1438531"/>
                  <a:pt x="2410087" y="1417641"/>
                  <a:pt x="2432584" y="1399965"/>
                </a:cubicBezTo>
                <a:cubicBezTo>
                  <a:pt x="2478221" y="1363969"/>
                  <a:pt x="2528358" y="1336973"/>
                  <a:pt x="2587493" y="1330545"/>
                </a:cubicBezTo>
                <a:cubicBezTo>
                  <a:pt x="2612562" y="1327974"/>
                  <a:pt x="2637630" y="1326688"/>
                  <a:pt x="2663020" y="1327331"/>
                </a:cubicBezTo>
                <a:cubicBezTo>
                  <a:pt x="2678125" y="1327653"/>
                  <a:pt x="2693230" y="1326046"/>
                  <a:pt x="2708335" y="1324439"/>
                </a:cubicBezTo>
                <a:cubicBezTo>
                  <a:pt x="2729226" y="1322510"/>
                  <a:pt x="2746259" y="1311905"/>
                  <a:pt x="2762329" y="1299370"/>
                </a:cubicBezTo>
                <a:cubicBezTo>
                  <a:pt x="2818571" y="1255983"/>
                  <a:pt x="2865816" y="1203597"/>
                  <a:pt x="2907596" y="1146390"/>
                </a:cubicBezTo>
                <a:cubicBezTo>
                  <a:pt x="2912417" y="1139642"/>
                  <a:pt x="2918523" y="1133213"/>
                  <a:pt x="2924630" y="1127429"/>
                </a:cubicBezTo>
                <a:cubicBezTo>
                  <a:pt x="2925916" y="1126143"/>
                  <a:pt x="2927362" y="1124455"/>
                  <a:pt x="2929009" y="1123572"/>
                </a:cubicBezTo>
                <a:close/>
                <a:moveTo>
                  <a:pt x="705768" y="1027476"/>
                </a:moveTo>
                <a:cubicBezTo>
                  <a:pt x="710589" y="1025548"/>
                  <a:pt x="713160" y="1030690"/>
                  <a:pt x="715410" y="1033904"/>
                </a:cubicBezTo>
                <a:cubicBezTo>
                  <a:pt x="727300" y="1049973"/>
                  <a:pt x="735014" y="1068292"/>
                  <a:pt x="740156" y="1087576"/>
                </a:cubicBezTo>
                <a:cubicBezTo>
                  <a:pt x="759440" y="1162459"/>
                  <a:pt x="771653" y="1238306"/>
                  <a:pt x="777759" y="1315440"/>
                </a:cubicBezTo>
                <a:cubicBezTo>
                  <a:pt x="779366" y="1329581"/>
                  <a:pt x="780330" y="1343400"/>
                  <a:pt x="780330" y="1357220"/>
                </a:cubicBezTo>
                <a:cubicBezTo>
                  <a:pt x="777759" y="1434996"/>
                  <a:pt x="763939" y="1510201"/>
                  <a:pt x="734372" y="1582513"/>
                </a:cubicBezTo>
                <a:cubicBezTo>
                  <a:pt x="727944" y="1597940"/>
                  <a:pt x="720552" y="1613045"/>
                  <a:pt x="709625" y="1625900"/>
                </a:cubicBezTo>
                <a:cubicBezTo>
                  <a:pt x="694841" y="1643577"/>
                  <a:pt x="675236" y="1650969"/>
                  <a:pt x="652418" y="1647433"/>
                </a:cubicBezTo>
                <a:cubicBezTo>
                  <a:pt x="624778" y="1643255"/>
                  <a:pt x="610316" y="1628150"/>
                  <a:pt x="606459" y="1595369"/>
                </a:cubicBezTo>
                <a:cubicBezTo>
                  <a:pt x="600674" y="1548767"/>
                  <a:pt x="600353" y="1501845"/>
                  <a:pt x="606459" y="1455243"/>
                </a:cubicBezTo>
                <a:cubicBezTo>
                  <a:pt x="611280" y="1417641"/>
                  <a:pt x="631527" y="1386466"/>
                  <a:pt x="652418" y="1355934"/>
                </a:cubicBezTo>
                <a:cubicBezTo>
                  <a:pt x="665273" y="1336973"/>
                  <a:pt x="680057" y="1319296"/>
                  <a:pt x="695162" y="1302263"/>
                </a:cubicBezTo>
                <a:cubicBezTo>
                  <a:pt x="720873" y="1273338"/>
                  <a:pt x="726336" y="1239913"/>
                  <a:pt x="723122" y="1202632"/>
                </a:cubicBezTo>
                <a:cubicBezTo>
                  <a:pt x="718624" y="1147675"/>
                  <a:pt x="712839" y="1093039"/>
                  <a:pt x="703197" y="1039047"/>
                </a:cubicBezTo>
                <a:cubicBezTo>
                  <a:pt x="702554" y="1035189"/>
                  <a:pt x="700947" y="1029404"/>
                  <a:pt x="705768" y="1027476"/>
                </a:cubicBezTo>
                <a:close/>
                <a:moveTo>
                  <a:pt x="1902295" y="1019442"/>
                </a:moveTo>
                <a:cubicBezTo>
                  <a:pt x="1906151" y="1019762"/>
                  <a:pt x="1906151" y="1023620"/>
                  <a:pt x="1907116" y="1026511"/>
                </a:cubicBezTo>
                <a:cubicBezTo>
                  <a:pt x="1910972" y="1038724"/>
                  <a:pt x="1908723" y="1051580"/>
                  <a:pt x="1909687" y="1067007"/>
                </a:cubicBezTo>
                <a:cubicBezTo>
                  <a:pt x="1908080" y="1120678"/>
                  <a:pt x="1901330" y="1176278"/>
                  <a:pt x="1892974" y="1231878"/>
                </a:cubicBezTo>
                <a:cubicBezTo>
                  <a:pt x="1883654" y="1293586"/>
                  <a:pt x="1874013" y="1355291"/>
                  <a:pt x="1855694" y="1415070"/>
                </a:cubicBezTo>
                <a:cubicBezTo>
                  <a:pt x="1830304" y="1497666"/>
                  <a:pt x="1791094" y="1573835"/>
                  <a:pt x="1746100" y="1646790"/>
                </a:cubicBezTo>
                <a:cubicBezTo>
                  <a:pt x="1717497" y="1693392"/>
                  <a:pt x="1685036" y="1737422"/>
                  <a:pt x="1647755" y="1777917"/>
                </a:cubicBezTo>
                <a:cubicBezTo>
                  <a:pt x="1613688" y="1815198"/>
                  <a:pt x="1571265" y="1830624"/>
                  <a:pt x="1521771" y="1829017"/>
                </a:cubicBezTo>
                <a:cubicBezTo>
                  <a:pt x="1516308" y="1828696"/>
                  <a:pt x="1510844" y="1828375"/>
                  <a:pt x="1505380" y="1828375"/>
                </a:cubicBezTo>
                <a:cubicBezTo>
                  <a:pt x="1482241" y="1827732"/>
                  <a:pt x="1471313" y="1818090"/>
                  <a:pt x="1468742" y="1794950"/>
                </a:cubicBezTo>
                <a:cubicBezTo>
                  <a:pt x="1463600" y="1747706"/>
                  <a:pt x="1472277" y="1702390"/>
                  <a:pt x="1494132" y="1660932"/>
                </a:cubicBezTo>
                <a:cubicBezTo>
                  <a:pt x="1535912" y="1580906"/>
                  <a:pt x="1598262" y="1520806"/>
                  <a:pt x="1679573" y="1480954"/>
                </a:cubicBezTo>
                <a:cubicBezTo>
                  <a:pt x="1694035" y="1473884"/>
                  <a:pt x="1709140" y="1468741"/>
                  <a:pt x="1724567" y="1465529"/>
                </a:cubicBezTo>
                <a:cubicBezTo>
                  <a:pt x="1746743" y="1461028"/>
                  <a:pt x="1761848" y="1448173"/>
                  <a:pt x="1773418" y="1429532"/>
                </a:cubicBezTo>
                <a:cubicBezTo>
                  <a:pt x="1819055" y="1356898"/>
                  <a:pt x="1853122" y="1279765"/>
                  <a:pt x="1873691" y="1196526"/>
                </a:cubicBezTo>
                <a:cubicBezTo>
                  <a:pt x="1885261" y="1148640"/>
                  <a:pt x="1893296" y="1100109"/>
                  <a:pt x="1892653" y="1050617"/>
                </a:cubicBezTo>
                <a:cubicBezTo>
                  <a:pt x="1892653" y="1042260"/>
                  <a:pt x="1893617" y="1034226"/>
                  <a:pt x="1895867" y="1026511"/>
                </a:cubicBezTo>
                <a:cubicBezTo>
                  <a:pt x="1896831" y="1023299"/>
                  <a:pt x="1897474" y="1018799"/>
                  <a:pt x="1902295" y="1019442"/>
                </a:cubicBezTo>
                <a:close/>
                <a:moveTo>
                  <a:pt x="124376" y="1002729"/>
                </a:moveTo>
                <a:cubicBezTo>
                  <a:pt x="165835" y="1146711"/>
                  <a:pt x="204723" y="1214524"/>
                  <a:pt x="254538" y="1285229"/>
                </a:cubicBezTo>
                <a:cubicBezTo>
                  <a:pt x="260966" y="1294549"/>
                  <a:pt x="267715" y="1303548"/>
                  <a:pt x="273821" y="1312868"/>
                </a:cubicBezTo>
                <a:cubicBezTo>
                  <a:pt x="278963" y="1320903"/>
                  <a:pt x="276714" y="1327010"/>
                  <a:pt x="267715" y="1329902"/>
                </a:cubicBezTo>
                <a:cubicBezTo>
                  <a:pt x="243932" y="1337294"/>
                  <a:pt x="240075" y="1345650"/>
                  <a:pt x="224970" y="1313833"/>
                </a:cubicBezTo>
                <a:cubicBezTo>
                  <a:pt x="203759" y="1270124"/>
                  <a:pt x="177083" y="1229629"/>
                  <a:pt x="153943" y="1187206"/>
                </a:cubicBezTo>
                <a:cubicBezTo>
                  <a:pt x="126304" y="1136748"/>
                  <a:pt x="110235" y="1005300"/>
                  <a:pt x="124376" y="1002729"/>
                </a:cubicBezTo>
                <a:close/>
                <a:moveTo>
                  <a:pt x="2229789" y="975411"/>
                </a:moveTo>
                <a:cubicBezTo>
                  <a:pt x="2234931" y="977339"/>
                  <a:pt x="2233324" y="983446"/>
                  <a:pt x="2232681" y="987945"/>
                </a:cubicBezTo>
                <a:cubicBezTo>
                  <a:pt x="2229467" y="1009478"/>
                  <a:pt x="2225611" y="1030690"/>
                  <a:pt x="2222718" y="1052223"/>
                </a:cubicBezTo>
                <a:cubicBezTo>
                  <a:pt x="2217576" y="1092075"/>
                  <a:pt x="2213719" y="1132248"/>
                  <a:pt x="2212112" y="1172743"/>
                </a:cubicBezTo>
                <a:cubicBezTo>
                  <a:pt x="2210827" y="1203597"/>
                  <a:pt x="2222397" y="1228665"/>
                  <a:pt x="2241680" y="1251162"/>
                </a:cubicBezTo>
                <a:cubicBezTo>
                  <a:pt x="2254535" y="1266589"/>
                  <a:pt x="2268034" y="1281694"/>
                  <a:pt x="2279925" y="1298085"/>
                </a:cubicBezTo>
                <a:cubicBezTo>
                  <a:pt x="2308850" y="1337937"/>
                  <a:pt x="2331990" y="1380039"/>
                  <a:pt x="2332954" y="1430818"/>
                </a:cubicBezTo>
                <a:cubicBezTo>
                  <a:pt x="2333597" y="1470349"/>
                  <a:pt x="2335525" y="1509879"/>
                  <a:pt x="2328776" y="1549089"/>
                </a:cubicBezTo>
                <a:cubicBezTo>
                  <a:pt x="2325241" y="1569979"/>
                  <a:pt x="2315278" y="1586691"/>
                  <a:pt x="2293745" y="1592797"/>
                </a:cubicBezTo>
                <a:cubicBezTo>
                  <a:pt x="2270926" y="1599225"/>
                  <a:pt x="2249715" y="1596011"/>
                  <a:pt x="2232038" y="1578978"/>
                </a:cubicBezTo>
                <a:cubicBezTo>
                  <a:pt x="2213076" y="1560659"/>
                  <a:pt x="2203756" y="1536555"/>
                  <a:pt x="2194757" y="1512450"/>
                </a:cubicBezTo>
                <a:cubicBezTo>
                  <a:pt x="2170010" y="1445280"/>
                  <a:pt x="2157476" y="1375218"/>
                  <a:pt x="2155548" y="1305155"/>
                </a:cubicBezTo>
                <a:cubicBezTo>
                  <a:pt x="2157476" y="1244734"/>
                  <a:pt x="2165511" y="1186884"/>
                  <a:pt x="2175474" y="1129035"/>
                </a:cubicBezTo>
                <a:cubicBezTo>
                  <a:pt x="2180938" y="1097861"/>
                  <a:pt x="2187044" y="1066685"/>
                  <a:pt x="2195722" y="1035832"/>
                </a:cubicBezTo>
                <a:cubicBezTo>
                  <a:pt x="2201185" y="1016549"/>
                  <a:pt x="2208256" y="998230"/>
                  <a:pt x="2220147" y="982160"/>
                </a:cubicBezTo>
                <a:cubicBezTo>
                  <a:pt x="2222718" y="978946"/>
                  <a:pt x="2224968" y="973484"/>
                  <a:pt x="2229789" y="975411"/>
                </a:cubicBezTo>
                <a:close/>
                <a:moveTo>
                  <a:pt x="2813751" y="954521"/>
                </a:moveTo>
                <a:cubicBezTo>
                  <a:pt x="2820179" y="955485"/>
                  <a:pt x="2813430" y="1069578"/>
                  <a:pt x="2794789" y="1110072"/>
                </a:cubicBezTo>
                <a:cubicBezTo>
                  <a:pt x="2773256" y="1156352"/>
                  <a:pt x="2745295" y="1198776"/>
                  <a:pt x="2720870" y="1243449"/>
                </a:cubicBezTo>
                <a:cubicBezTo>
                  <a:pt x="2715406" y="1253412"/>
                  <a:pt x="2710586" y="1263375"/>
                  <a:pt x="2705443" y="1273338"/>
                </a:cubicBezTo>
                <a:cubicBezTo>
                  <a:pt x="2700622" y="1282658"/>
                  <a:pt x="2693873" y="1286515"/>
                  <a:pt x="2682625" y="1282658"/>
                </a:cubicBezTo>
                <a:cubicBezTo>
                  <a:pt x="2654985" y="1273659"/>
                  <a:pt x="2653700" y="1271409"/>
                  <a:pt x="2670733" y="1247948"/>
                </a:cubicBezTo>
                <a:cubicBezTo>
                  <a:pt x="2701265" y="1206168"/>
                  <a:pt x="2731154" y="1164066"/>
                  <a:pt x="2754937" y="1118429"/>
                </a:cubicBezTo>
                <a:cubicBezTo>
                  <a:pt x="2770685" y="1088540"/>
                  <a:pt x="2785469" y="1057686"/>
                  <a:pt x="2790611" y="1024262"/>
                </a:cubicBezTo>
                <a:cubicBezTo>
                  <a:pt x="2793504" y="1004657"/>
                  <a:pt x="2807323" y="953235"/>
                  <a:pt x="2813751" y="954521"/>
                </a:cubicBezTo>
                <a:close/>
                <a:moveTo>
                  <a:pt x="435801" y="820180"/>
                </a:moveTo>
                <a:cubicBezTo>
                  <a:pt x="452513" y="818895"/>
                  <a:pt x="505221" y="869352"/>
                  <a:pt x="514862" y="887672"/>
                </a:cubicBezTo>
                <a:cubicBezTo>
                  <a:pt x="564678" y="980231"/>
                  <a:pt x="601637" y="1077933"/>
                  <a:pt x="626384" y="1180456"/>
                </a:cubicBezTo>
                <a:cubicBezTo>
                  <a:pt x="627670" y="1186241"/>
                  <a:pt x="628312" y="1192026"/>
                  <a:pt x="628955" y="1194597"/>
                </a:cubicBezTo>
                <a:cubicBezTo>
                  <a:pt x="629277" y="1211309"/>
                  <a:pt x="626384" y="1214202"/>
                  <a:pt x="612564" y="1216773"/>
                </a:cubicBezTo>
                <a:cubicBezTo>
                  <a:pt x="600352" y="1219023"/>
                  <a:pt x="597781" y="1210988"/>
                  <a:pt x="595852" y="1202310"/>
                </a:cubicBezTo>
                <a:cubicBezTo>
                  <a:pt x="584604" y="1147996"/>
                  <a:pt x="570141" y="1094645"/>
                  <a:pt x="548930" y="1042902"/>
                </a:cubicBezTo>
                <a:cubicBezTo>
                  <a:pt x="524504" y="983445"/>
                  <a:pt x="423267" y="821466"/>
                  <a:pt x="435801" y="820180"/>
                </a:cubicBezTo>
                <a:close/>
                <a:moveTo>
                  <a:pt x="2489470" y="771972"/>
                </a:moveTo>
                <a:cubicBezTo>
                  <a:pt x="2493648" y="776150"/>
                  <a:pt x="2461831" y="830464"/>
                  <a:pt x="2447690" y="852640"/>
                </a:cubicBezTo>
                <a:cubicBezTo>
                  <a:pt x="2403017" y="921417"/>
                  <a:pt x="2375377" y="997265"/>
                  <a:pt x="2356737" y="1076648"/>
                </a:cubicBezTo>
                <a:cubicBezTo>
                  <a:pt x="2350952" y="1101073"/>
                  <a:pt x="2345488" y="1125820"/>
                  <a:pt x="2340346" y="1150567"/>
                </a:cubicBezTo>
                <a:cubicBezTo>
                  <a:pt x="2338096" y="1160851"/>
                  <a:pt x="2333597" y="1166636"/>
                  <a:pt x="2322027" y="1164708"/>
                </a:cubicBezTo>
                <a:cubicBezTo>
                  <a:pt x="2311743" y="1162780"/>
                  <a:pt x="2305958" y="1157638"/>
                  <a:pt x="2307243" y="1146068"/>
                </a:cubicBezTo>
                <a:cubicBezTo>
                  <a:pt x="2309493" y="1125177"/>
                  <a:pt x="2315599" y="1105251"/>
                  <a:pt x="2321063" y="1085004"/>
                </a:cubicBezTo>
                <a:cubicBezTo>
                  <a:pt x="2344524" y="1000157"/>
                  <a:pt x="2373128" y="916918"/>
                  <a:pt x="2414587" y="838821"/>
                </a:cubicBezTo>
                <a:cubicBezTo>
                  <a:pt x="2429371" y="811181"/>
                  <a:pt x="2485292" y="767794"/>
                  <a:pt x="2489470" y="771972"/>
                </a:cubicBezTo>
                <a:close/>
                <a:moveTo>
                  <a:pt x="258075" y="703196"/>
                </a:moveTo>
                <a:cubicBezTo>
                  <a:pt x="263538" y="713480"/>
                  <a:pt x="263860" y="724086"/>
                  <a:pt x="264824" y="734049"/>
                </a:cubicBezTo>
                <a:cubicBezTo>
                  <a:pt x="267395" y="760403"/>
                  <a:pt x="268359" y="786757"/>
                  <a:pt x="270287" y="812789"/>
                </a:cubicBezTo>
                <a:cubicBezTo>
                  <a:pt x="276072" y="899884"/>
                  <a:pt x="287964" y="985695"/>
                  <a:pt x="324281" y="1066042"/>
                </a:cubicBezTo>
                <a:cubicBezTo>
                  <a:pt x="335851" y="1091433"/>
                  <a:pt x="352884" y="1112002"/>
                  <a:pt x="375060" y="1128392"/>
                </a:cubicBezTo>
                <a:cubicBezTo>
                  <a:pt x="386630" y="1137069"/>
                  <a:pt x="399164" y="1141569"/>
                  <a:pt x="413305" y="1143497"/>
                </a:cubicBezTo>
                <a:cubicBezTo>
                  <a:pt x="446087" y="1147996"/>
                  <a:pt x="474047" y="1164387"/>
                  <a:pt x="500723" y="1182706"/>
                </a:cubicBezTo>
                <a:cubicBezTo>
                  <a:pt x="556966" y="1221273"/>
                  <a:pt x="590711" y="1274624"/>
                  <a:pt x="601960" y="1342114"/>
                </a:cubicBezTo>
                <a:cubicBezTo>
                  <a:pt x="603888" y="1353363"/>
                  <a:pt x="603888" y="1364612"/>
                  <a:pt x="602281" y="1375860"/>
                </a:cubicBezTo>
                <a:cubicBezTo>
                  <a:pt x="596175" y="1413141"/>
                  <a:pt x="564357" y="1433389"/>
                  <a:pt x="527719" y="1423426"/>
                </a:cubicBezTo>
                <a:cubicBezTo>
                  <a:pt x="498151" y="1415391"/>
                  <a:pt x="474369" y="1396750"/>
                  <a:pt x="451872" y="1377146"/>
                </a:cubicBezTo>
                <a:cubicBezTo>
                  <a:pt x="410091" y="1340186"/>
                  <a:pt x="376345" y="1297442"/>
                  <a:pt x="354170" y="1245698"/>
                </a:cubicBezTo>
                <a:cubicBezTo>
                  <a:pt x="322995" y="1173064"/>
                  <a:pt x="292785" y="1099789"/>
                  <a:pt x="273501" y="1022656"/>
                </a:cubicBezTo>
                <a:cubicBezTo>
                  <a:pt x="266109" y="993087"/>
                  <a:pt x="263538" y="962877"/>
                  <a:pt x="260967" y="932989"/>
                </a:cubicBezTo>
                <a:cubicBezTo>
                  <a:pt x="254861" y="863569"/>
                  <a:pt x="251647" y="793827"/>
                  <a:pt x="253575" y="723765"/>
                </a:cubicBezTo>
                <a:cubicBezTo>
                  <a:pt x="253897" y="717337"/>
                  <a:pt x="253254" y="710267"/>
                  <a:pt x="258075" y="703196"/>
                </a:cubicBezTo>
                <a:close/>
                <a:moveTo>
                  <a:pt x="1902937" y="696448"/>
                </a:moveTo>
                <a:cubicBezTo>
                  <a:pt x="1907758" y="700304"/>
                  <a:pt x="1906794" y="705447"/>
                  <a:pt x="1907115" y="710267"/>
                </a:cubicBezTo>
                <a:cubicBezTo>
                  <a:pt x="1908722" y="775187"/>
                  <a:pt x="1903580" y="839465"/>
                  <a:pt x="1896188" y="904064"/>
                </a:cubicBezTo>
                <a:cubicBezTo>
                  <a:pt x="1886225" y="991481"/>
                  <a:pt x="1864692" y="1076328"/>
                  <a:pt x="1832232" y="1157959"/>
                </a:cubicBezTo>
                <a:cubicBezTo>
                  <a:pt x="1808449" y="1217737"/>
                  <a:pt x="1779203" y="1274302"/>
                  <a:pt x="1744814" y="1328616"/>
                </a:cubicBezTo>
                <a:cubicBezTo>
                  <a:pt x="1714925" y="1375539"/>
                  <a:pt x="1683751" y="1421176"/>
                  <a:pt x="1645184" y="1461351"/>
                </a:cubicBezTo>
                <a:cubicBezTo>
                  <a:pt x="1605975" y="1501844"/>
                  <a:pt x="1558731" y="1518557"/>
                  <a:pt x="1503131" y="1514057"/>
                </a:cubicBezTo>
                <a:cubicBezTo>
                  <a:pt x="1487704" y="1512772"/>
                  <a:pt x="1478384" y="1506344"/>
                  <a:pt x="1473563" y="1491239"/>
                </a:cubicBezTo>
                <a:cubicBezTo>
                  <a:pt x="1461350" y="1452351"/>
                  <a:pt x="1465528" y="1414427"/>
                  <a:pt x="1479991" y="1377468"/>
                </a:cubicBezTo>
                <a:cubicBezTo>
                  <a:pt x="1503452" y="1316404"/>
                  <a:pt x="1543304" y="1266589"/>
                  <a:pt x="1591191" y="1223201"/>
                </a:cubicBezTo>
                <a:cubicBezTo>
                  <a:pt x="1620759" y="1196204"/>
                  <a:pt x="1653219" y="1172743"/>
                  <a:pt x="1689857" y="1156031"/>
                </a:cubicBezTo>
                <a:cubicBezTo>
                  <a:pt x="1703355" y="1149925"/>
                  <a:pt x="1717175" y="1145425"/>
                  <a:pt x="1731959" y="1143819"/>
                </a:cubicBezTo>
                <a:cubicBezTo>
                  <a:pt x="1745779" y="1142533"/>
                  <a:pt x="1755099" y="1133213"/>
                  <a:pt x="1763133" y="1123250"/>
                </a:cubicBezTo>
                <a:cubicBezTo>
                  <a:pt x="1795272" y="1082434"/>
                  <a:pt x="1818734" y="1036475"/>
                  <a:pt x="1839302" y="989232"/>
                </a:cubicBezTo>
                <a:cubicBezTo>
                  <a:pt x="1867585" y="924310"/>
                  <a:pt x="1883333" y="856177"/>
                  <a:pt x="1889118" y="785793"/>
                </a:cubicBezTo>
                <a:cubicBezTo>
                  <a:pt x="1891367" y="760403"/>
                  <a:pt x="1892331" y="734692"/>
                  <a:pt x="1898116" y="709624"/>
                </a:cubicBezTo>
                <a:cubicBezTo>
                  <a:pt x="1898759" y="704482"/>
                  <a:pt x="1898759" y="699662"/>
                  <a:pt x="1902937" y="696448"/>
                </a:cubicBezTo>
                <a:close/>
                <a:moveTo>
                  <a:pt x="2678768" y="652095"/>
                </a:moveTo>
                <a:cubicBezTo>
                  <a:pt x="2682303" y="657237"/>
                  <a:pt x="2682625" y="662379"/>
                  <a:pt x="2682625" y="667200"/>
                </a:cubicBezTo>
                <a:cubicBezTo>
                  <a:pt x="2684553" y="757510"/>
                  <a:pt x="2680054" y="847820"/>
                  <a:pt x="2668805" y="937487"/>
                </a:cubicBezTo>
                <a:cubicBezTo>
                  <a:pt x="2662698" y="986338"/>
                  <a:pt x="2645665" y="1032296"/>
                  <a:pt x="2628953" y="1078255"/>
                </a:cubicBezTo>
                <a:cubicBezTo>
                  <a:pt x="2609348" y="1131927"/>
                  <a:pt x="2589743" y="1185598"/>
                  <a:pt x="2560818" y="1235092"/>
                </a:cubicBezTo>
                <a:cubicBezTo>
                  <a:pt x="2529644" y="1288442"/>
                  <a:pt x="2486578" y="1331187"/>
                  <a:pt x="2432585" y="1362362"/>
                </a:cubicBezTo>
                <a:cubicBezTo>
                  <a:pt x="2417158" y="1371039"/>
                  <a:pt x="2400446" y="1376503"/>
                  <a:pt x="2382448" y="1373932"/>
                </a:cubicBezTo>
                <a:cubicBezTo>
                  <a:pt x="2353523" y="1370075"/>
                  <a:pt x="2334240" y="1347578"/>
                  <a:pt x="2333276" y="1316403"/>
                </a:cubicBezTo>
                <a:cubicBezTo>
                  <a:pt x="2331669" y="1272373"/>
                  <a:pt x="2347095" y="1233485"/>
                  <a:pt x="2370235" y="1197168"/>
                </a:cubicBezTo>
                <a:cubicBezTo>
                  <a:pt x="2400767" y="1149603"/>
                  <a:pt x="2444797" y="1119393"/>
                  <a:pt x="2496219" y="1098181"/>
                </a:cubicBezTo>
                <a:cubicBezTo>
                  <a:pt x="2504576" y="1094967"/>
                  <a:pt x="2513253" y="1092718"/>
                  <a:pt x="2521931" y="1091754"/>
                </a:cubicBezTo>
                <a:cubicBezTo>
                  <a:pt x="2551820" y="1088860"/>
                  <a:pt x="2572389" y="1070864"/>
                  <a:pt x="2589743" y="1049008"/>
                </a:cubicBezTo>
                <a:cubicBezTo>
                  <a:pt x="2618990" y="1012691"/>
                  <a:pt x="2631202" y="968661"/>
                  <a:pt x="2642130" y="924631"/>
                </a:cubicBezTo>
                <a:cubicBezTo>
                  <a:pt x="2656914" y="866139"/>
                  <a:pt x="2663663" y="806683"/>
                  <a:pt x="2666234" y="746262"/>
                </a:cubicBezTo>
                <a:cubicBezTo>
                  <a:pt x="2667519" y="717337"/>
                  <a:pt x="2668162" y="688090"/>
                  <a:pt x="2674590" y="659487"/>
                </a:cubicBezTo>
                <a:cubicBezTo>
                  <a:pt x="2675554" y="657237"/>
                  <a:pt x="2675233" y="654345"/>
                  <a:pt x="2678768" y="652095"/>
                </a:cubicBezTo>
                <a:close/>
                <a:moveTo>
                  <a:pt x="1902616" y="370881"/>
                </a:moveTo>
                <a:cubicBezTo>
                  <a:pt x="1906794" y="380524"/>
                  <a:pt x="1906794" y="388879"/>
                  <a:pt x="1907115" y="397557"/>
                </a:cubicBezTo>
                <a:cubicBezTo>
                  <a:pt x="1908401" y="459585"/>
                  <a:pt x="1903258" y="521613"/>
                  <a:pt x="1895867" y="582998"/>
                </a:cubicBezTo>
                <a:cubicBezTo>
                  <a:pt x="1883654" y="681985"/>
                  <a:pt x="1861156" y="778401"/>
                  <a:pt x="1818733" y="869354"/>
                </a:cubicBezTo>
                <a:cubicBezTo>
                  <a:pt x="1777274" y="958056"/>
                  <a:pt x="1729066" y="1042903"/>
                  <a:pt x="1665110" y="1118108"/>
                </a:cubicBezTo>
                <a:cubicBezTo>
                  <a:pt x="1633614" y="1155388"/>
                  <a:pt x="1597297" y="1186563"/>
                  <a:pt x="1546196" y="1193955"/>
                </a:cubicBezTo>
                <a:cubicBezTo>
                  <a:pt x="1530448" y="1196205"/>
                  <a:pt x="1514700" y="1197490"/>
                  <a:pt x="1498952" y="1193312"/>
                </a:cubicBezTo>
                <a:cubicBezTo>
                  <a:pt x="1484811" y="1189455"/>
                  <a:pt x="1475491" y="1180778"/>
                  <a:pt x="1473884" y="1165995"/>
                </a:cubicBezTo>
                <a:cubicBezTo>
                  <a:pt x="1468099" y="1112323"/>
                  <a:pt x="1468099" y="1059294"/>
                  <a:pt x="1496060" y="1009800"/>
                </a:cubicBezTo>
                <a:cubicBezTo>
                  <a:pt x="1539447" y="933309"/>
                  <a:pt x="1600511" y="876747"/>
                  <a:pt x="1681179" y="841714"/>
                </a:cubicBezTo>
                <a:cubicBezTo>
                  <a:pt x="1702391" y="832394"/>
                  <a:pt x="1725531" y="830467"/>
                  <a:pt x="1748028" y="827252"/>
                </a:cubicBezTo>
                <a:cubicBezTo>
                  <a:pt x="1754134" y="826288"/>
                  <a:pt x="1757991" y="824039"/>
                  <a:pt x="1760562" y="818575"/>
                </a:cubicBezTo>
                <a:cubicBezTo>
                  <a:pt x="1793665" y="751404"/>
                  <a:pt x="1830625" y="686164"/>
                  <a:pt x="1856657" y="615779"/>
                </a:cubicBezTo>
                <a:cubicBezTo>
                  <a:pt x="1874976" y="566286"/>
                  <a:pt x="1884296" y="515184"/>
                  <a:pt x="1888474" y="462799"/>
                </a:cubicBezTo>
                <a:cubicBezTo>
                  <a:pt x="1890403" y="436444"/>
                  <a:pt x="1891688" y="410090"/>
                  <a:pt x="1896831" y="384380"/>
                </a:cubicBezTo>
                <a:cubicBezTo>
                  <a:pt x="1898116" y="379881"/>
                  <a:pt x="1898759" y="375703"/>
                  <a:pt x="1902616" y="370881"/>
                </a:cubicBezTo>
                <a:close/>
                <a:moveTo>
                  <a:pt x="1258323" y="168848"/>
                </a:moveTo>
                <a:cubicBezTo>
                  <a:pt x="1260649" y="167707"/>
                  <a:pt x="1262693" y="167682"/>
                  <a:pt x="1264340" y="169048"/>
                </a:cubicBezTo>
                <a:cubicBezTo>
                  <a:pt x="1269160" y="172905"/>
                  <a:pt x="1236379" y="308209"/>
                  <a:pt x="1234129" y="349347"/>
                </a:cubicBezTo>
                <a:cubicBezTo>
                  <a:pt x="1229630" y="428087"/>
                  <a:pt x="1240235" y="505541"/>
                  <a:pt x="1252127" y="582996"/>
                </a:cubicBezTo>
                <a:cubicBezTo>
                  <a:pt x="1252770" y="587174"/>
                  <a:pt x="1253091" y="591352"/>
                  <a:pt x="1253412" y="595530"/>
                </a:cubicBezTo>
                <a:cubicBezTo>
                  <a:pt x="1253734" y="602279"/>
                  <a:pt x="1250520" y="605815"/>
                  <a:pt x="1243771" y="605815"/>
                </a:cubicBezTo>
                <a:cubicBezTo>
                  <a:pt x="1240235" y="605815"/>
                  <a:pt x="1236700" y="606136"/>
                  <a:pt x="1233165" y="606136"/>
                </a:cubicBezTo>
                <a:cubicBezTo>
                  <a:pt x="1213882" y="606136"/>
                  <a:pt x="1208739" y="602279"/>
                  <a:pt x="1204883" y="583317"/>
                </a:cubicBezTo>
                <a:cubicBezTo>
                  <a:pt x="1200705" y="562427"/>
                  <a:pt x="1196527" y="541537"/>
                  <a:pt x="1193634" y="520325"/>
                </a:cubicBezTo>
                <a:cubicBezTo>
                  <a:pt x="1188492" y="488508"/>
                  <a:pt x="1184635" y="456690"/>
                  <a:pt x="1185278" y="424230"/>
                </a:cubicBezTo>
                <a:cubicBezTo>
                  <a:pt x="1184314" y="369273"/>
                  <a:pt x="1195884" y="315601"/>
                  <a:pt x="1207133" y="262251"/>
                </a:cubicBezTo>
                <a:cubicBezTo>
                  <a:pt x="1211913" y="239472"/>
                  <a:pt x="1242039" y="176832"/>
                  <a:pt x="1258323" y="168848"/>
                </a:cubicBezTo>
                <a:close/>
                <a:moveTo>
                  <a:pt x="1704415" y="152347"/>
                </a:moveTo>
                <a:cubicBezTo>
                  <a:pt x="1722905" y="171439"/>
                  <a:pt x="1761326" y="319498"/>
                  <a:pt x="1757670" y="391770"/>
                </a:cubicBezTo>
                <a:cubicBezTo>
                  <a:pt x="1754135" y="460225"/>
                  <a:pt x="1743850" y="528038"/>
                  <a:pt x="1729388" y="595208"/>
                </a:cubicBezTo>
                <a:cubicBezTo>
                  <a:pt x="1724246" y="618348"/>
                  <a:pt x="1717818" y="641167"/>
                  <a:pt x="1706891" y="662378"/>
                </a:cubicBezTo>
                <a:cubicBezTo>
                  <a:pt x="1703355" y="669128"/>
                  <a:pt x="1699177" y="675234"/>
                  <a:pt x="1691464" y="677162"/>
                </a:cubicBezTo>
                <a:cubicBezTo>
                  <a:pt x="1683429" y="679412"/>
                  <a:pt x="1674752" y="680055"/>
                  <a:pt x="1668003" y="674913"/>
                </a:cubicBezTo>
                <a:cubicBezTo>
                  <a:pt x="1661254" y="669770"/>
                  <a:pt x="1666717" y="662378"/>
                  <a:pt x="1668324" y="656593"/>
                </a:cubicBezTo>
                <a:cubicBezTo>
                  <a:pt x="1680537" y="606457"/>
                  <a:pt x="1693071" y="556642"/>
                  <a:pt x="1700784" y="505541"/>
                </a:cubicBezTo>
                <a:cubicBezTo>
                  <a:pt x="1707212" y="460547"/>
                  <a:pt x="1711711" y="415231"/>
                  <a:pt x="1711390" y="363809"/>
                </a:cubicBezTo>
                <a:cubicBezTo>
                  <a:pt x="1712676" y="308530"/>
                  <a:pt x="1711390" y="238146"/>
                  <a:pt x="1697892" y="152657"/>
                </a:cubicBezTo>
                <a:cubicBezTo>
                  <a:pt x="1699539" y="149524"/>
                  <a:pt x="1701774" y="149619"/>
                  <a:pt x="1704415" y="152347"/>
                </a:cubicBezTo>
                <a:close/>
                <a:moveTo>
                  <a:pt x="1026190" y="127590"/>
                </a:moveTo>
                <a:cubicBezTo>
                  <a:pt x="1031332" y="135946"/>
                  <a:pt x="1031012" y="144302"/>
                  <a:pt x="1031654" y="152337"/>
                </a:cubicBezTo>
                <a:cubicBezTo>
                  <a:pt x="1033904" y="179655"/>
                  <a:pt x="1033904" y="207294"/>
                  <a:pt x="1034225" y="234934"/>
                </a:cubicBezTo>
                <a:cubicBezTo>
                  <a:pt x="1035511" y="314959"/>
                  <a:pt x="1043867" y="394343"/>
                  <a:pt x="1064757" y="471797"/>
                </a:cubicBezTo>
                <a:cubicBezTo>
                  <a:pt x="1082755" y="538646"/>
                  <a:pt x="1116500" y="596818"/>
                  <a:pt x="1162459" y="648240"/>
                </a:cubicBezTo>
                <a:cubicBezTo>
                  <a:pt x="1174029" y="661095"/>
                  <a:pt x="1187206" y="670094"/>
                  <a:pt x="1206168" y="671701"/>
                </a:cubicBezTo>
                <a:cubicBezTo>
                  <a:pt x="1229308" y="673951"/>
                  <a:pt x="1249555" y="685521"/>
                  <a:pt x="1268838" y="698055"/>
                </a:cubicBezTo>
                <a:cubicBezTo>
                  <a:pt x="1335044" y="741120"/>
                  <a:pt x="1389680" y="795435"/>
                  <a:pt x="1426318" y="866141"/>
                </a:cubicBezTo>
                <a:cubicBezTo>
                  <a:pt x="1445923" y="904064"/>
                  <a:pt x="1455565" y="945201"/>
                  <a:pt x="1453958" y="988589"/>
                </a:cubicBezTo>
                <a:cubicBezTo>
                  <a:pt x="1452029" y="1038724"/>
                  <a:pt x="1422462" y="1057043"/>
                  <a:pt x="1375539" y="1046438"/>
                </a:cubicBezTo>
                <a:cubicBezTo>
                  <a:pt x="1334401" y="1037118"/>
                  <a:pt x="1301941" y="1011728"/>
                  <a:pt x="1273016" y="982804"/>
                </a:cubicBezTo>
                <a:cubicBezTo>
                  <a:pt x="1225772" y="935881"/>
                  <a:pt x="1188813" y="881567"/>
                  <a:pt x="1156674" y="823396"/>
                </a:cubicBezTo>
                <a:cubicBezTo>
                  <a:pt x="1111679" y="741442"/>
                  <a:pt x="1082755" y="653702"/>
                  <a:pt x="1059615" y="563715"/>
                </a:cubicBezTo>
                <a:cubicBezTo>
                  <a:pt x="1052866" y="537682"/>
                  <a:pt x="1046759" y="511007"/>
                  <a:pt x="1037439" y="485939"/>
                </a:cubicBezTo>
                <a:cubicBezTo>
                  <a:pt x="1034225" y="485939"/>
                  <a:pt x="1034225" y="487546"/>
                  <a:pt x="1034225" y="489153"/>
                </a:cubicBezTo>
                <a:cubicBezTo>
                  <a:pt x="1034546" y="579463"/>
                  <a:pt x="1037117" y="669773"/>
                  <a:pt x="1055437" y="758797"/>
                </a:cubicBezTo>
                <a:cubicBezTo>
                  <a:pt x="1072791" y="842679"/>
                  <a:pt x="1113929" y="914347"/>
                  <a:pt x="1169208" y="978626"/>
                </a:cubicBezTo>
                <a:cubicBezTo>
                  <a:pt x="1175636" y="986017"/>
                  <a:pt x="1183349" y="992445"/>
                  <a:pt x="1193633" y="993408"/>
                </a:cubicBezTo>
                <a:cubicBezTo>
                  <a:pt x="1228343" y="996301"/>
                  <a:pt x="1257268" y="1012692"/>
                  <a:pt x="1284586" y="1032297"/>
                </a:cubicBezTo>
                <a:cubicBezTo>
                  <a:pt x="1343079" y="1074720"/>
                  <a:pt x="1393537" y="1124857"/>
                  <a:pt x="1426318" y="1190098"/>
                </a:cubicBezTo>
                <a:cubicBezTo>
                  <a:pt x="1445602" y="1228343"/>
                  <a:pt x="1455243" y="1269159"/>
                  <a:pt x="1453315" y="1312547"/>
                </a:cubicBezTo>
                <a:cubicBezTo>
                  <a:pt x="1451708" y="1347257"/>
                  <a:pt x="1435639" y="1367826"/>
                  <a:pt x="1404143" y="1371362"/>
                </a:cubicBezTo>
                <a:cubicBezTo>
                  <a:pt x="1390002" y="1372968"/>
                  <a:pt x="1376503" y="1369432"/>
                  <a:pt x="1363326" y="1364290"/>
                </a:cubicBezTo>
                <a:cubicBezTo>
                  <a:pt x="1331830" y="1351756"/>
                  <a:pt x="1305477" y="1331830"/>
                  <a:pt x="1281051" y="1308690"/>
                </a:cubicBezTo>
                <a:cubicBezTo>
                  <a:pt x="1199097" y="1230915"/>
                  <a:pt x="1144461" y="1135784"/>
                  <a:pt x="1104930" y="1031012"/>
                </a:cubicBezTo>
                <a:cubicBezTo>
                  <a:pt x="1078577" y="960948"/>
                  <a:pt x="1058972" y="888638"/>
                  <a:pt x="1039367" y="816326"/>
                </a:cubicBezTo>
                <a:cubicBezTo>
                  <a:pt x="1038403" y="812148"/>
                  <a:pt x="1037117" y="808291"/>
                  <a:pt x="1034225" y="804113"/>
                </a:cubicBezTo>
                <a:cubicBezTo>
                  <a:pt x="1034225" y="807326"/>
                  <a:pt x="1033583" y="810541"/>
                  <a:pt x="1033904" y="813432"/>
                </a:cubicBezTo>
                <a:cubicBezTo>
                  <a:pt x="1036476" y="898278"/>
                  <a:pt x="1039046" y="983125"/>
                  <a:pt x="1052544" y="1067329"/>
                </a:cubicBezTo>
                <a:cubicBezTo>
                  <a:pt x="1065721" y="1149283"/>
                  <a:pt x="1101716" y="1219345"/>
                  <a:pt x="1154103" y="1282336"/>
                </a:cubicBezTo>
                <a:cubicBezTo>
                  <a:pt x="1169851" y="1301298"/>
                  <a:pt x="1188491" y="1313512"/>
                  <a:pt x="1212917" y="1320903"/>
                </a:cubicBezTo>
                <a:cubicBezTo>
                  <a:pt x="1290371" y="1343722"/>
                  <a:pt x="1349185" y="1392894"/>
                  <a:pt x="1396751" y="1456850"/>
                </a:cubicBezTo>
                <a:cubicBezTo>
                  <a:pt x="1425997" y="1496381"/>
                  <a:pt x="1446566" y="1540090"/>
                  <a:pt x="1452029" y="1589583"/>
                </a:cubicBezTo>
                <a:cubicBezTo>
                  <a:pt x="1454601" y="1614009"/>
                  <a:pt x="1455565" y="1638113"/>
                  <a:pt x="1447530" y="1662217"/>
                </a:cubicBezTo>
                <a:cubicBezTo>
                  <a:pt x="1443352" y="1674751"/>
                  <a:pt x="1435639" y="1678929"/>
                  <a:pt x="1423426" y="1680215"/>
                </a:cubicBezTo>
                <a:cubicBezTo>
                  <a:pt x="1363005" y="1686000"/>
                  <a:pt x="1313190" y="1665109"/>
                  <a:pt x="1270445" y="1622043"/>
                </a:cubicBezTo>
                <a:cubicBezTo>
                  <a:pt x="1192348" y="1542982"/>
                  <a:pt x="1139319" y="1449780"/>
                  <a:pt x="1101716" y="1346935"/>
                </a:cubicBezTo>
                <a:cubicBezTo>
                  <a:pt x="1077612" y="1280408"/>
                  <a:pt x="1058972" y="1212596"/>
                  <a:pt x="1040653" y="1144140"/>
                </a:cubicBezTo>
                <a:cubicBezTo>
                  <a:pt x="1039046" y="1138354"/>
                  <a:pt x="1037439" y="1132569"/>
                  <a:pt x="1036476" y="1129677"/>
                </a:cubicBezTo>
                <a:cubicBezTo>
                  <a:pt x="1036476" y="1159888"/>
                  <a:pt x="1035511" y="1192990"/>
                  <a:pt x="1036796" y="1225772"/>
                </a:cubicBezTo>
                <a:cubicBezTo>
                  <a:pt x="1038403" y="1263375"/>
                  <a:pt x="1040331" y="1300977"/>
                  <a:pt x="1045474" y="1338258"/>
                </a:cubicBezTo>
                <a:cubicBezTo>
                  <a:pt x="1052223" y="1389680"/>
                  <a:pt x="1058972" y="1441745"/>
                  <a:pt x="1081790" y="1488989"/>
                </a:cubicBezTo>
                <a:cubicBezTo>
                  <a:pt x="1103645" y="1534304"/>
                  <a:pt x="1131927" y="1575764"/>
                  <a:pt x="1162780" y="1614973"/>
                </a:cubicBezTo>
                <a:cubicBezTo>
                  <a:pt x="1171779" y="1626543"/>
                  <a:pt x="1184313" y="1632971"/>
                  <a:pt x="1198133" y="1636185"/>
                </a:cubicBezTo>
                <a:cubicBezTo>
                  <a:pt x="1302905" y="1661896"/>
                  <a:pt x="1371682" y="1731315"/>
                  <a:pt x="1422140" y="1822268"/>
                </a:cubicBezTo>
                <a:cubicBezTo>
                  <a:pt x="1444638" y="1863084"/>
                  <a:pt x="1455243" y="1907115"/>
                  <a:pt x="1453315" y="1954359"/>
                </a:cubicBezTo>
                <a:cubicBezTo>
                  <a:pt x="1452029" y="1988426"/>
                  <a:pt x="1439817" y="2000960"/>
                  <a:pt x="1406071" y="2002888"/>
                </a:cubicBezTo>
                <a:cubicBezTo>
                  <a:pt x="1361077" y="2005459"/>
                  <a:pt x="1322831" y="1989711"/>
                  <a:pt x="1290371" y="1959822"/>
                </a:cubicBezTo>
                <a:cubicBezTo>
                  <a:pt x="1219987" y="1894902"/>
                  <a:pt x="1167280" y="1817769"/>
                  <a:pt x="1129034" y="1730030"/>
                </a:cubicBezTo>
                <a:cubicBezTo>
                  <a:pt x="1091111" y="1642612"/>
                  <a:pt x="1065721" y="1551017"/>
                  <a:pt x="1038724" y="1459743"/>
                </a:cubicBezTo>
                <a:cubicBezTo>
                  <a:pt x="1038082" y="1456850"/>
                  <a:pt x="1038082" y="1452993"/>
                  <a:pt x="1034225" y="1450101"/>
                </a:cubicBezTo>
                <a:cubicBezTo>
                  <a:pt x="1034225" y="1462314"/>
                  <a:pt x="1033904" y="1473562"/>
                  <a:pt x="1034225" y="1485133"/>
                </a:cubicBezTo>
                <a:cubicBezTo>
                  <a:pt x="1036154" y="1526591"/>
                  <a:pt x="1038724" y="1568050"/>
                  <a:pt x="1040653" y="1609509"/>
                </a:cubicBezTo>
                <a:cubicBezTo>
                  <a:pt x="1044831" y="1706890"/>
                  <a:pt x="1072149" y="1797200"/>
                  <a:pt x="1125178" y="1879154"/>
                </a:cubicBezTo>
                <a:cubicBezTo>
                  <a:pt x="1135141" y="1894902"/>
                  <a:pt x="1145104" y="1910650"/>
                  <a:pt x="1155067" y="1926398"/>
                </a:cubicBezTo>
                <a:cubicBezTo>
                  <a:pt x="1165673" y="1943110"/>
                  <a:pt x="1180135" y="1954680"/>
                  <a:pt x="1199740" y="1959501"/>
                </a:cubicBezTo>
                <a:cubicBezTo>
                  <a:pt x="1285229" y="1980391"/>
                  <a:pt x="1346614" y="2033742"/>
                  <a:pt x="1396108" y="2103483"/>
                </a:cubicBezTo>
                <a:cubicBezTo>
                  <a:pt x="1425033" y="2143978"/>
                  <a:pt x="1445923" y="2188329"/>
                  <a:pt x="1451708" y="2238787"/>
                </a:cubicBezTo>
                <a:cubicBezTo>
                  <a:pt x="1453958" y="2258392"/>
                  <a:pt x="1454601" y="2278318"/>
                  <a:pt x="1450101" y="2297923"/>
                </a:cubicBezTo>
                <a:cubicBezTo>
                  <a:pt x="1446566" y="2313671"/>
                  <a:pt x="1436603" y="2322348"/>
                  <a:pt x="1420533" y="2324919"/>
                </a:cubicBezTo>
                <a:cubicBezTo>
                  <a:pt x="1370718" y="2332633"/>
                  <a:pt x="1328938" y="2315920"/>
                  <a:pt x="1291978" y="2284103"/>
                </a:cubicBezTo>
                <a:cubicBezTo>
                  <a:pt x="1215809" y="2219183"/>
                  <a:pt x="1165351" y="2135943"/>
                  <a:pt x="1124535" y="2046276"/>
                </a:cubicBezTo>
                <a:cubicBezTo>
                  <a:pt x="1091111" y="1972999"/>
                  <a:pt x="1069578" y="1895545"/>
                  <a:pt x="1049973" y="1817447"/>
                </a:cubicBezTo>
                <a:cubicBezTo>
                  <a:pt x="1046116" y="1802663"/>
                  <a:pt x="1041617" y="1787880"/>
                  <a:pt x="1037439" y="1773096"/>
                </a:cubicBezTo>
                <a:cubicBezTo>
                  <a:pt x="1036476" y="1773096"/>
                  <a:pt x="1035189" y="1773417"/>
                  <a:pt x="1034225" y="1773417"/>
                </a:cubicBezTo>
                <a:cubicBezTo>
                  <a:pt x="1034225" y="1789808"/>
                  <a:pt x="1033583" y="1806199"/>
                  <a:pt x="1034225" y="1822590"/>
                </a:cubicBezTo>
                <a:cubicBezTo>
                  <a:pt x="1036796" y="1869512"/>
                  <a:pt x="1040653" y="1916113"/>
                  <a:pt x="1042902" y="1963036"/>
                </a:cubicBezTo>
                <a:cubicBezTo>
                  <a:pt x="1046759" y="2041455"/>
                  <a:pt x="1070863" y="2113446"/>
                  <a:pt x="1108787" y="2181580"/>
                </a:cubicBezTo>
                <a:cubicBezTo>
                  <a:pt x="1120678" y="2202792"/>
                  <a:pt x="1132891" y="2224003"/>
                  <a:pt x="1148318" y="2243287"/>
                </a:cubicBezTo>
                <a:cubicBezTo>
                  <a:pt x="1163423" y="2262248"/>
                  <a:pt x="1179171" y="2278318"/>
                  <a:pt x="1205846" y="2282817"/>
                </a:cubicBezTo>
                <a:cubicBezTo>
                  <a:pt x="1236057" y="2287959"/>
                  <a:pt x="1263696" y="2303065"/>
                  <a:pt x="1289728" y="2319777"/>
                </a:cubicBezTo>
                <a:cubicBezTo>
                  <a:pt x="1372004" y="2372806"/>
                  <a:pt x="1427925" y="2445440"/>
                  <a:pt x="1449137" y="2542499"/>
                </a:cubicBezTo>
                <a:cubicBezTo>
                  <a:pt x="1454279" y="2565639"/>
                  <a:pt x="1454922" y="2589421"/>
                  <a:pt x="1450744" y="2612883"/>
                </a:cubicBezTo>
                <a:cubicBezTo>
                  <a:pt x="1446566" y="2638272"/>
                  <a:pt x="1435960" y="2647271"/>
                  <a:pt x="1410249" y="2648878"/>
                </a:cubicBezTo>
                <a:cubicBezTo>
                  <a:pt x="1363969" y="2652092"/>
                  <a:pt x="1325403" y="2634737"/>
                  <a:pt x="1291335" y="2605170"/>
                </a:cubicBezTo>
                <a:cubicBezTo>
                  <a:pt x="1231557" y="2553105"/>
                  <a:pt x="1189455" y="2487542"/>
                  <a:pt x="1151532" y="2419086"/>
                </a:cubicBezTo>
                <a:cubicBezTo>
                  <a:pt x="1098503" y="2322991"/>
                  <a:pt x="1060257" y="2221432"/>
                  <a:pt x="1037761" y="2113767"/>
                </a:cubicBezTo>
                <a:cubicBezTo>
                  <a:pt x="1037117" y="2111196"/>
                  <a:pt x="1036476" y="2108625"/>
                  <a:pt x="1033904" y="2106375"/>
                </a:cubicBezTo>
                <a:cubicBezTo>
                  <a:pt x="1034868" y="2125016"/>
                  <a:pt x="1035189" y="2143656"/>
                  <a:pt x="1036476" y="2161975"/>
                </a:cubicBezTo>
                <a:cubicBezTo>
                  <a:pt x="1039689" y="2203756"/>
                  <a:pt x="1041938" y="2245536"/>
                  <a:pt x="1047723" y="2286995"/>
                </a:cubicBezTo>
                <a:cubicBezTo>
                  <a:pt x="1058650" y="2365414"/>
                  <a:pt x="1073113" y="2443190"/>
                  <a:pt x="1110073" y="2514538"/>
                </a:cubicBezTo>
                <a:cubicBezTo>
                  <a:pt x="1122607" y="2538321"/>
                  <a:pt x="1137712" y="2560497"/>
                  <a:pt x="1156995" y="2579458"/>
                </a:cubicBezTo>
                <a:cubicBezTo>
                  <a:pt x="1170494" y="2592635"/>
                  <a:pt x="1185920" y="2601956"/>
                  <a:pt x="1204882" y="2603241"/>
                </a:cubicBezTo>
                <a:cubicBezTo>
                  <a:pt x="1227379" y="2604848"/>
                  <a:pt x="1247305" y="2612883"/>
                  <a:pt x="1265946" y="2624131"/>
                </a:cubicBezTo>
                <a:cubicBezTo>
                  <a:pt x="1337294" y="2667840"/>
                  <a:pt x="1395787" y="2723762"/>
                  <a:pt x="1430818" y="2800895"/>
                </a:cubicBezTo>
                <a:cubicBezTo>
                  <a:pt x="1448173" y="2839140"/>
                  <a:pt x="1458136" y="2879313"/>
                  <a:pt x="1450422" y="2922058"/>
                </a:cubicBezTo>
                <a:cubicBezTo>
                  <a:pt x="1449780" y="2925915"/>
                  <a:pt x="1448816" y="2929771"/>
                  <a:pt x="1447530" y="2933307"/>
                </a:cubicBezTo>
                <a:cubicBezTo>
                  <a:pt x="1437246" y="2965445"/>
                  <a:pt x="1415391" y="2977016"/>
                  <a:pt x="1381967" y="2971552"/>
                </a:cubicBezTo>
                <a:cubicBezTo>
                  <a:pt x="1343079" y="2965124"/>
                  <a:pt x="1312226" y="2945841"/>
                  <a:pt x="1284265" y="2919487"/>
                </a:cubicBezTo>
                <a:cubicBezTo>
                  <a:pt x="1246984" y="2884456"/>
                  <a:pt x="1215166" y="2844925"/>
                  <a:pt x="1189777" y="2800573"/>
                </a:cubicBezTo>
                <a:cubicBezTo>
                  <a:pt x="1131284" y="2699336"/>
                  <a:pt x="1084361" y="2593278"/>
                  <a:pt x="1053508" y="2480149"/>
                </a:cubicBezTo>
                <a:cubicBezTo>
                  <a:pt x="1046759" y="2455724"/>
                  <a:pt x="1046116" y="2430334"/>
                  <a:pt x="1043225" y="2405266"/>
                </a:cubicBezTo>
                <a:cubicBezTo>
                  <a:pt x="1038403" y="2364771"/>
                  <a:pt x="1034868" y="2324276"/>
                  <a:pt x="1030690" y="2283781"/>
                </a:cubicBezTo>
                <a:cubicBezTo>
                  <a:pt x="1025547" y="2233966"/>
                  <a:pt x="1022334" y="2184151"/>
                  <a:pt x="1019762" y="2134336"/>
                </a:cubicBezTo>
                <a:cubicBezTo>
                  <a:pt x="1017513" y="2091270"/>
                  <a:pt x="1022334" y="2048204"/>
                  <a:pt x="1019762" y="2005459"/>
                </a:cubicBezTo>
                <a:cubicBezTo>
                  <a:pt x="1017834" y="1972356"/>
                  <a:pt x="1012371" y="1939253"/>
                  <a:pt x="1012371" y="1905829"/>
                </a:cubicBezTo>
                <a:cubicBezTo>
                  <a:pt x="1012692" y="1865656"/>
                  <a:pt x="1017191" y="1826125"/>
                  <a:pt x="1020405" y="1786273"/>
                </a:cubicBezTo>
                <a:cubicBezTo>
                  <a:pt x="1023941" y="1741600"/>
                  <a:pt x="1022655" y="1697248"/>
                  <a:pt x="1016549" y="1652897"/>
                </a:cubicBezTo>
                <a:cubicBezTo>
                  <a:pt x="1010121" y="1607260"/>
                  <a:pt x="1011085" y="1561622"/>
                  <a:pt x="1016227" y="1515985"/>
                </a:cubicBezTo>
                <a:cubicBezTo>
                  <a:pt x="1023298" y="1452029"/>
                  <a:pt x="1025226" y="1388716"/>
                  <a:pt x="1015906" y="1324761"/>
                </a:cubicBezTo>
                <a:cubicBezTo>
                  <a:pt x="1009478" y="1280729"/>
                  <a:pt x="1011085" y="1236379"/>
                  <a:pt x="1016227" y="1192348"/>
                </a:cubicBezTo>
                <a:cubicBezTo>
                  <a:pt x="1024262" y="1123572"/>
                  <a:pt x="1024905" y="1054795"/>
                  <a:pt x="1014620" y="986339"/>
                </a:cubicBezTo>
                <a:cubicBezTo>
                  <a:pt x="1010442" y="958377"/>
                  <a:pt x="1011728" y="929774"/>
                  <a:pt x="1013978" y="901491"/>
                </a:cubicBezTo>
                <a:cubicBezTo>
                  <a:pt x="1018477" y="844608"/>
                  <a:pt x="1025226" y="788042"/>
                  <a:pt x="1022012" y="730836"/>
                </a:cubicBezTo>
                <a:cubicBezTo>
                  <a:pt x="1020084" y="696126"/>
                  <a:pt x="1013013" y="661738"/>
                  <a:pt x="1012692" y="626707"/>
                </a:cubicBezTo>
                <a:cubicBezTo>
                  <a:pt x="1012371" y="581070"/>
                  <a:pt x="1018477" y="536075"/>
                  <a:pt x="1021369" y="491081"/>
                </a:cubicBezTo>
                <a:cubicBezTo>
                  <a:pt x="1023619" y="453478"/>
                  <a:pt x="1023619" y="415876"/>
                  <a:pt x="1019120" y="378274"/>
                </a:cubicBezTo>
                <a:cubicBezTo>
                  <a:pt x="1013013" y="325886"/>
                  <a:pt x="1011406" y="273179"/>
                  <a:pt x="1014620" y="220471"/>
                </a:cubicBezTo>
                <a:cubicBezTo>
                  <a:pt x="1016227" y="196046"/>
                  <a:pt x="1016227" y="171620"/>
                  <a:pt x="1020084" y="147516"/>
                </a:cubicBezTo>
                <a:cubicBezTo>
                  <a:pt x="1021048" y="141088"/>
                  <a:pt x="1021369" y="134339"/>
                  <a:pt x="1026190" y="127590"/>
                </a:cubicBezTo>
                <a:close/>
                <a:moveTo>
                  <a:pt x="1518235" y="0"/>
                </a:moveTo>
                <a:cubicBezTo>
                  <a:pt x="1520485" y="321"/>
                  <a:pt x="1522735" y="321"/>
                  <a:pt x="1525306" y="321"/>
                </a:cubicBezTo>
                <a:cubicBezTo>
                  <a:pt x="1526270" y="28281"/>
                  <a:pt x="1514700" y="53349"/>
                  <a:pt x="1506023" y="78739"/>
                </a:cubicBezTo>
                <a:cubicBezTo>
                  <a:pt x="1490596" y="125020"/>
                  <a:pt x="1471313" y="170013"/>
                  <a:pt x="1459743" y="217579"/>
                </a:cubicBezTo>
                <a:cubicBezTo>
                  <a:pt x="1446566" y="271572"/>
                  <a:pt x="1438531" y="326208"/>
                  <a:pt x="1439174" y="382130"/>
                </a:cubicBezTo>
                <a:cubicBezTo>
                  <a:pt x="1439495" y="410413"/>
                  <a:pt x="1455243" y="430660"/>
                  <a:pt x="1470670" y="451550"/>
                </a:cubicBezTo>
                <a:cubicBezTo>
                  <a:pt x="1494453" y="483368"/>
                  <a:pt x="1521771" y="511650"/>
                  <a:pt x="1547482" y="541860"/>
                </a:cubicBezTo>
                <a:cubicBezTo>
                  <a:pt x="1586048" y="587497"/>
                  <a:pt x="1606296" y="639241"/>
                  <a:pt x="1607581" y="699340"/>
                </a:cubicBezTo>
                <a:cubicBezTo>
                  <a:pt x="1608224" y="730194"/>
                  <a:pt x="1610795" y="761367"/>
                  <a:pt x="1607260" y="792221"/>
                </a:cubicBezTo>
                <a:cubicBezTo>
                  <a:pt x="1604689" y="815040"/>
                  <a:pt x="1598261" y="836252"/>
                  <a:pt x="1584120" y="854571"/>
                </a:cubicBezTo>
                <a:cubicBezTo>
                  <a:pt x="1563230" y="881889"/>
                  <a:pt x="1535269" y="889281"/>
                  <a:pt x="1503451" y="875782"/>
                </a:cubicBezTo>
                <a:cubicBezTo>
                  <a:pt x="1473241" y="863248"/>
                  <a:pt x="1451708" y="840751"/>
                  <a:pt x="1434996" y="813432"/>
                </a:cubicBezTo>
                <a:cubicBezTo>
                  <a:pt x="1416677" y="783864"/>
                  <a:pt x="1405107" y="751404"/>
                  <a:pt x="1396429" y="717660"/>
                </a:cubicBezTo>
                <a:cubicBezTo>
                  <a:pt x="1382288" y="662381"/>
                  <a:pt x="1377146" y="606138"/>
                  <a:pt x="1377146" y="549574"/>
                </a:cubicBezTo>
                <a:cubicBezTo>
                  <a:pt x="1377467" y="484975"/>
                  <a:pt x="1382931" y="420376"/>
                  <a:pt x="1394180" y="356418"/>
                </a:cubicBezTo>
                <a:cubicBezTo>
                  <a:pt x="1414427" y="242004"/>
                  <a:pt x="1447530" y="131768"/>
                  <a:pt x="1499273" y="27639"/>
                </a:cubicBezTo>
                <a:cubicBezTo>
                  <a:pt x="1504416" y="17676"/>
                  <a:pt x="1509879" y="7713"/>
                  <a:pt x="1518235" y="0"/>
                </a:cubicBezTo>
                <a:close/>
              </a:path>
            </a:pathLst>
          </a:custGeom>
          <a:solidFill>
            <a:schemeClr val="accent2"/>
          </a:solidFill>
          <a:ln w="32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15751D4-E94A-4DC5-B5D1-647305731997}"/>
              </a:ext>
            </a:extLst>
          </p:cNvPr>
          <p:cNvGrpSpPr/>
          <p:nvPr/>
        </p:nvGrpSpPr>
        <p:grpSpPr>
          <a:xfrm>
            <a:off x="5670989" y="4129660"/>
            <a:ext cx="657631" cy="618176"/>
            <a:chOff x="5903628" y="805233"/>
            <a:chExt cx="5796431" cy="5448665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4548BE1-255D-4292-B766-D39E158B1506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4640A39-B9E7-4AF4-8DD6-0BE0B982064F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6BEB659-46B2-400B-B276-2D4E470003BA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10F453A-98EB-4322-BE55-2420A9EF1D1F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56612E6-330A-45D2-B223-878D413C9CE5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B7F20F9-03BF-406C-BAE2-653BD904EB77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BF14105-9ADF-4B71-8651-B98818F29E90}"/>
              </a:ext>
            </a:extLst>
          </p:cNvPr>
          <p:cNvGrpSpPr/>
          <p:nvPr/>
        </p:nvGrpSpPr>
        <p:grpSpPr>
          <a:xfrm>
            <a:off x="3461148" y="4127492"/>
            <a:ext cx="762730" cy="642082"/>
            <a:chOff x="7327693" y="2032295"/>
            <a:chExt cx="1968838" cy="1657407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842C6CD-56C4-4046-ADE8-FDECB0A2D4BA}"/>
                </a:ext>
              </a:extLst>
            </p:cNvPr>
            <p:cNvSpPr/>
            <p:nvPr/>
          </p:nvSpPr>
          <p:spPr>
            <a:xfrm rot="658315">
              <a:off x="7406694" y="3123625"/>
              <a:ext cx="1513029" cy="348081"/>
            </a:xfrm>
            <a:custGeom>
              <a:avLst/>
              <a:gdLst>
                <a:gd name="connsiteX0" fmla="*/ 1056006 w 3337030"/>
                <a:gd name="connsiteY0" fmla="*/ 752205 h 767703"/>
                <a:gd name="connsiteX1" fmla="*/ 1090584 w 3337030"/>
                <a:gd name="connsiteY1" fmla="*/ 761206 h 767703"/>
                <a:gd name="connsiteX2" fmla="*/ 1019927 w 3337030"/>
                <a:gd name="connsiteY2" fmla="*/ 761206 h 767703"/>
                <a:gd name="connsiteX3" fmla="*/ 1056006 w 3337030"/>
                <a:gd name="connsiteY3" fmla="*/ 752205 h 767703"/>
                <a:gd name="connsiteX4" fmla="*/ 932273 w 3337030"/>
                <a:gd name="connsiteY4" fmla="*/ 747038 h 767703"/>
                <a:gd name="connsiteX5" fmla="*/ 963934 w 3337030"/>
                <a:gd name="connsiteY5" fmla="*/ 758537 h 767703"/>
                <a:gd name="connsiteX6" fmla="*/ 902613 w 3337030"/>
                <a:gd name="connsiteY6" fmla="*/ 764536 h 767703"/>
                <a:gd name="connsiteX7" fmla="*/ 932273 w 3337030"/>
                <a:gd name="connsiteY7" fmla="*/ 747038 h 767703"/>
                <a:gd name="connsiteX8" fmla="*/ 1175312 w 3337030"/>
                <a:gd name="connsiteY8" fmla="*/ 744207 h 767703"/>
                <a:gd name="connsiteX9" fmla="*/ 1237887 w 3337030"/>
                <a:gd name="connsiteY9" fmla="*/ 758538 h 767703"/>
                <a:gd name="connsiteX10" fmla="*/ 1133235 w 3337030"/>
                <a:gd name="connsiteY10" fmla="*/ 763870 h 767703"/>
                <a:gd name="connsiteX11" fmla="*/ 1175312 w 3337030"/>
                <a:gd name="connsiteY11" fmla="*/ 744207 h 767703"/>
                <a:gd name="connsiteX12" fmla="*/ 1410395 w 3337030"/>
                <a:gd name="connsiteY12" fmla="*/ 722107 h 767703"/>
                <a:gd name="connsiteX13" fmla="*/ 1492507 w 3337030"/>
                <a:gd name="connsiteY13" fmla="*/ 736542 h 767703"/>
                <a:gd name="connsiteX14" fmla="*/ 1497840 w 3337030"/>
                <a:gd name="connsiteY14" fmla="*/ 745208 h 767703"/>
                <a:gd name="connsiteX15" fmla="*/ 1483175 w 3337030"/>
                <a:gd name="connsiteY15" fmla="*/ 759874 h 767703"/>
                <a:gd name="connsiteX16" fmla="*/ 1425851 w 3337030"/>
                <a:gd name="connsiteY16" fmla="*/ 767205 h 767703"/>
                <a:gd name="connsiteX17" fmla="*/ 1383858 w 3337030"/>
                <a:gd name="connsiteY17" fmla="*/ 763872 h 767703"/>
                <a:gd name="connsiteX18" fmla="*/ 1369195 w 3337030"/>
                <a:gd name="connsiteY18" fmla="*/ 748541 h 767703"/>
                <a:gd name="connsiteX19" fmla="*/ 1381858 w 3337030"/>
                <a:gd name="connsiteY19" fmla="*/ 729878 h 767703"/>
                <a:gd name="connsiteX20" fmla="*/ 1410395 w 3337030"/>
                <a:gd name="connsiteY20" fmla="*/ 722107 h 767703"/>
                <a:gd name="connsiteX21" fmla="*/ 1319309 w 3337030"/>
                <a:gd name="connsiteY21" fmla="*/ 721303 h 767703"/>
                <a:gd name="connsiteX22" fmla="*/ 1355865 w 3337030"/>
                <a:gd name="connsiteY22" fmla="*/ 751206 h 767703"/>
                <a:gd name="connsiteX23" fmla="*/ 1341866 w 3337030"/>
                <a:gd name="connsiteY23" fmla="*/ 764539 h 767703"/>
                <a:gd name="connsiteX24" fmla="*/ 1258548 w 3337030"/>
                <a:gd name="connsiteY24" fmla="*/ 763872 h 767703"/>
                <a:gd name="connsiteX25" fmla="*/ 1303875 w 3337030"/>
                <a:gd name="connsiteY25" fmla="*/ 723876 h 767703"/>
                <a:gd name="connsiteX26" fmla="*/ 1319309 w 3337030"/>
                <a:gd name="connsiteY26" fmla="*/ 721303 h 767703"/>
                <a:gd name="connsiteX27" fmla="*/ 1588951 w 3337030"/>
                <a:gd name="connsiteY27" fmla="*/ 714870 h 767703"/>
                <a:gd name="connsiteX28" fmla="*/ 1606490 w 3337030"/>
                <a:gd name="connsiteY28" fmla="*/ 724545 h 767703"/>
                <a:gd name="connsiteX29" fmla="*/ 1629822 w 3337030"/>
                <a:gd name="connsiteY29" fmla="*/ 721212 h 767703"/>
                <a:gd name="connsiteX30" fmla="*/ 1654484 w 3337030"/>
                <a:gd name="connsiteY30" fmla="*/ 729878 h 767703"/>
                <a:gd name="connsiteX31" fmla="*/ 1634485 w 3337030"/>
                <a:gd name="connsiteY31" fmla="*/ 754542 h 767703"/>
                <a:gd name="connsiteX32" fmla="*/ 1615822 w 3337030"/>
                <a:gd name="connsiteY32" fmla="*/ 754542 h 767703"/>
                <a:gd name="connsiteX33" fmla="*/ 1574495 w 3337030"/>
                <a:gd name="connsiteY33" fmla="*/ 761875 h 767703"/>
                <a:gd name="connsiteX34" fmla="*/ 1545166 w 3337030"/>
                <a:gd name="connsiteY34" fmla="*/ 765208 h 767703"/>
                <a:gd name="connsiteX35" fmla="*/ 1515171 w 3337030"/>
                <a:gd name="connsiteY35" fmla="*/ 748542 h 767703"/>
                <a:gd name="connsiteX36" fmla="*/ 1539834 w 3337030"/>
                <a:gd name="connsiteY36" fmla="*/ 729212 h 767703"/>
                <a:gd name="connsiteX37" fmla="*/ 1588951 w 3337030"/>
                <a:gd name="connsiteY37" fmla="*/ 714870 h 767703"/>
                <a:gd name="connsiteX38" fmla="*/ 1791789 w 3337030"/>
                <a:gd name="connsiteY38" fmla="*/ 707880 h 767703"/>
                <a:gd name="connsiteX39" fmla="*/ 1798455 w 3337030"/>
                <a:gd name="connsiteY39" fmla="*/ 722546 h 767703"/>
                <a:gd name="connsiteX40" fmla="*/ 1757128 w 3337030"/>
                <a:gd name="connsiteY40" fmla="*/ 747209 h 767703"/>
                <a:gd name="connsiteX41" fmla="*/ 1694472 w 3337030"/>
                <a:gd name="connsiteY41" fmla="*/ 751876 h 767703"/>
                <a:gd name="connsiteX42" fmla="*/ 1673810 w 3337030"/>
                <a:gd name="connsiteY42" fmla="*/ 741876 h 767703"/>
                <a:gd name="connsiteX43" fmla="*/ 1683140 w 3337030"/>
                <a:gd name="connsiteY43" fmla="*/ 718546 h 767703"/>
                <a:gd name="connsiteX44" fmla="*/ 1791789 w 3337030"/>
                <a:gd name="connsiteY44" fmla="*/ 707880 h 767703"/>
                <a:gd name="connsiteX45" fmla="*/ 1862445 w 3337030"/>
                <a:gd name="connsiteY45" fmla="*/ 689881 h 767703"/>
                <a:gd name="connsiteX46" fmla="*/ 1918436 w 3337030"/>
                <a:gd name="connsiteY46" fmla="*/ 699880 h 767703"/>
                <a:gd name="connsiteX47" fmla="*/ 1933768 w 3337030"/>
                <a:gd name="connsiteY47" fmla="*/ 711879 h 767703"/>
                <a:gd name="connsiteX48" fmla="*/ 1920436 w 3337030"/>
                <a:gd name="connsiteY48" fmla="*/ 721209 h 767703"/>
                <a:gd name="connsiteX49" fmla="*/ 1831116 w 3337030"/>
                <a:gd name="connsiteY49" fmla="*/ 742540 h 767703"/>
                <a:gd name="connsiteX50" fmla="*/ 1815118 w 3337030"/>
                <a:gd name="connsiteY50" fmla="*/ 728541 h 767703"/>
                <a:gd name="connsiteX51" fmla="*/ 1862445 w 3337030"/>
                <a:gd name="connsiteY51" fmla="*/ 689881 h 767703"/>
                <a:gd name="connsiteX52" fmla="*/ 2016752 w 3337030"/>
                <a:gd name="connsiteY52" fmla="*/ 675218 h 767703"/>
                <a:gd name="connsiteX53" fmla="*/ 2081740 w 3337030"/>
                <a:gd name="connsiteY53" fmla="*/ 684551 h 767703"/>
                <a:gd name="connsiteX54" fmla="*/ 1963761 w 3337030"/>
                <a:gd name="connsiteY54" fmla="*/ 716547 h 767703"/>
                <a:gd name="connsiteX55" fmla="*/ 1961761 w 3337030"/>
                <a:gd name="connsiteY55" fmla="*/ 699882 h 767703"/>
                <a:gd name="connsiteX56" fmla="*/ 2016752 w 3337030"/>
                <a:gd name="connsiteY56" fmla="*/ 675218 h 767703"/>
                <a:gd name="connsiteX57" fmla="*/ 2185308 w 3337030"/>
                <a:gd name="connsiteY57" fmla="*/ 649515 h 767703"/>
                <a:gd name="connsiteX58" fmla="*/ 2211055 w 3337030"/>
                <a:gd name="connsiteY58" fmla="*/ 655890 h 767703"/>
                <a:gd name="connsiteX59" fmla="*/ 2105070 w 3337030"/>
                <a:gd name="connsiteY59" fmla="*/ 685887 h 767703"/>
                <a:gd name="connsiteX60" fmla="*/ 2185308 w 3337030"/>
                <a:gd name="connsiteY60" fmla="*/ 649515 h 767703"/>
                <a:gd name="connsiteX61" fmla="*/ 829944 w 3337030"/>
                <a:gd name="connsiteY61" fmla="*/ 625176 h 767703"/>
                <a:gd name="connsiteX62" fmla="*/ 849951 w 3337030"/>
                <a:gd name="connsiteY62" fmla="*/ 625895 h 767703"/>
                <a:gd name="connsiteX63" fmla="*/ 861283 w 3337030"/>
                <a:gd name="connsiteY63" fmla="*/ 631228 h 767703"/>
                <a:gd name="connsiteX64" fmla="*/ 901277 w 3337030"/>
                <a:gd name="connsiteY64" fmla="*/ 649224 h 767703"/>
                <a:gd name="connsiteX65" fmla="*/ 907941 w 3337030"/>
                <a:gd name="connsiteY65" fmla="*/ 721212 h 767703"/>
                <a:gd name="connsiteX66" fmla="*/ 863950 w 3337030"/>
                <a:gd name="connsiteY66" fmla="*/ 748540 h 767703"/>
                <a:gd name="connsiteX67" fmla="*/ 781296 w 3337030"/>
                <a:gd name="connsiteY67" fmla="*/ 657889 h 767703"/>
                <a:gd name="connsiteX68" fmla="*/ 829944 w 3337030"/>
                <a:gd name="connsiteY68" fmla="*/ 625176 h 767703"/>
                <a:gd name="connsiteX69" fmla="*/ 704926 w 3337030"/>
                <a:gd name="connsiteY69" fmla="*/ 618562 h 767703"/>
                <a:gd name="connsiteX70" fmla="*/ 722642 w 3337030"/>
                <a:gd name="connsiteY70" fmla="*/ 621895 h 767703"/>
                <a:gd name="connsiteX71" fmla="*/ 766636 w 3337030"/>
                <a:gd name="connsiteY71" fmla="*/ 672552 h 767703"/>
                <a:gd name="connsiteX72" fmla="*/ 768636 w 3337030"/>
                <a:gd name="connsiteY72" fmla="*/ 693883 h 767703"/>
                <a:gd name="connsiteX73" fmla="*/ 732641 w 3337030"/>
                <a:gd name="connsiteY73" fmla="*/ 739874 h 767703"/>
                <a:gd name="connsiteX74" fmla="*/ 661984 w 3337030"/>
                <a:gd name="connsiteY74" fmla="*/ 696550 h 767703"/>
                <a:gd name="connsiteX75" fmla="*/ 662650 w 3337030"/>
                <a:gd name="connsiteY75" fmla="*/ 642557 h 767703"/>
                <a:gd name="connsiteX76" fmla="*/ 704926 w 3337030"/>
                <a:gd name="connsiteY76" fmla="*/ 618562 h 767703"/>
                <a:gd name="connsiteX77" fmla="*/ 981568 w 3337030"/>
                <a:gd name="connsiteY77" fmla="*/ 617894 h 767703"/>
                <a:gd name="connsiteX78" fmla="*/ 1030593 w 3337030"/>
                <a:gd name="connsiteY78" fmla="*/ 665886 h 767703"/>
                <a:gd name="connsiteX79" fmla="*/ 1037259 w 3337030"/>
                <a:gd name="connsiteY79" fmla="*/ 708546 h 767703"/>
                <a:gd name="connsiteX80" fmla="*/ 1006595 w 3337030"/>
                <a:gd name="connsiteY80" fmla="*/ 738541 h 767703"/>
                <a:gd name="connsiteX81" fmla="*/ 923276 w 3337030"/>
                <a:gd name="connsiteY81" fmla="*/ 693881 h 767703"/>
                <a:gd name="connsiteX82" fmla="*/ 951271 w 3337030"/>
                <a:gd name="connsiteY82" fmla="*/ 626559 h 767703"/>
                <a:gd name="connsiteX83" fmla="*/ 981568 w 3337030"/>
                <a:gd name="connsiteY83" fmla="*/ 617894 h 767703"/>
                <a:gd name="connsiteX84" fmla="*/ 1111244 w 3337030"/>
                <a:gd name="connsiteY84" fmla="*/ 613229 h 767703"/>
                <a:gd name="connsiteX85" fmla="*/ 1145905 w 3337030"/>
                <a:gd name="connsiteY85" fmla="*/ 643226 h 767703"/>
                <a:gd name="connsiteX86" fmla="*/ 1152570 w 3337030"/>
                <a:gd name="connsiteY86" fmla="*/ 691217 h 767703"/>
                <a:gd name="connsiteX87" fmla="*/ 1116575 w 3337030"/>
                <a:gd name="connsiteY87" fmla="*/ 737876 h 767703"/>
                <a:gd name="connsiteX88" fmla="*/ 1067250 w 3337030"/>
                <a:gd name="connsiteY88" fmla="*/ 712546 h 767703"/>
                <a:gd name="connsiteX89" fmla="*/ 1041254 w 3337030"/>
                <a:gd name="connsiteY89" fmla="*/ 657222 h 767703"/>
                <a:gd name="connsiteX90" fmla="*/ 1063250 w 3337030"/>
                <a:gd name="connsiteY90" fmla="*/ 621895 h 767703"/>
                <a:gd name="connsiteX91" fmla="*/ 1111244 w 3337030"/>
                <a:gd name="connsiteY91" fmla="*/ 613229 h 767703"/>
                <a:gd name="connsiteX92" fmla="*/ 456686 w 3337030"/>
                <a:gd name="connsiteY92" fmla="*/ 609896 h 767703"/>
                <a:gd name="connsiteX93" fmla="*/ 522011 w 3337030"/>
                <a:gd name="connsiteY93" fmla="*/ 679886 h 767703"/>
                <a:gd name="connsiteX94" fmla="*/ 494680 w 3337030"/>
                <a:gd name="connsiteY94" fmla="*/ 711214 h 767703"/>
                <a:gd name="connsiteX95" fmla="*/ 410028 w 3337030"/>
                <a:gd name="connsiteY95" fmla="*/ 646557 h 767703"/>
                <a:gd name="connsiteX96" fmla="*/ 456686 w 3337030"/>
                <a:gd name="connsiteY96" fmla="*/ 609896 h 767703"/>
                <a:gd name="connsiteX97" fmla="*/ 1232552 w 3337030"/>
                <a:gd name="connsiteY97" fmla="*/ 607232 h 767703"/>
                <a:gd name="connsiteX98" fmla="*/ 1283211 w 3337030"/>
                <a:gd name="connsiteY98" fmla="*/ 662556 h 767703"/>
                <a:gd name="connsiteX99" fmla="*/ 1284545 w 3337030"/>
                <a:gd name="connsiteY99" fmla="*/ 681886 h 767703"/>
                <a:gd name="connsiteX100" fmla="*/ 1249217 w 3337030"/>
                <a:gd name="connsiteY100" fmla="*/ 725213 h 767703"/>
                <a:gd name="connsiteX101" fmla="*/ 1161899 w 3337030"/>
                <a:gd name="connsiteY101" fmla="*/ 658557 h 767703"/>
                <a:gd name="connsiteX102" fmla="*/ 1189229 w 3337030"/>
                <a:gd name="connsiteY102" fmla="*/ 621229 h 767703"/>
                <a:gd name="connsiteX103" fmla="*/ 1232552 w 3337030"/>
                <a:gd name="connsiteY103" fmla="*/ 607232 h 767703"/>
                <a:gd name="connsiteX104" fmla="*/ 1380945 w 3337030"/>
                <a:gd name="connsiteY104" fmla="*/ 607209 h 767703"/>
                <a:gd name="connsiteX105" fmla="*/ 1413189 w 3337030"/>
                <a:gd name="connsiteY105" fmla="*/ 653889 h 767703"/>
                <a:gd name="connsiteX106" fmla="*/ 1374531 w 3337030"/>
                <a:gd name="connsiteY106" fmla="*/ 712548 h 767703"/>
                <a:gd name="connsiteX107" fmla="*/ 1291876 w 3337030"/>
                <a:gd name="connsiteY107" fmla="*/ 639225 h 767703"/>
                <a:gd name="connsiteX108" fmla="*/ 1350533 w 3337030"/>
                <a:gd name="connsiteY108" fmla="*/ 607897 h 767703"/>
                <a:gd name="connsiteX109" fmla="*/ 1380945 w 3337030"/>
                <a:gd name="connsiteY109" fmla="*/ 607209 h 767703"/>
                <a:gd name="connsiteX110" fmla="*/ 579999 w 3337030"/>
                <a:gd name="connsiteY110" fmla="*/ 604564 h 767703"/>
                <a:gd name="connsiteX111" fmla="*/ 599995 w 3337030"/>
                <a:gd name="connsiteY111" fmla="*/ 623227 h 767703"/>
                <a:gd name="connsiteX112" fmla="*/ 643989 w 3337030"/>
                <a:gd name="connsiteY112" fmla="*/ 704547 h 767703"/>
                <a:gd name="connsiteX113" fmla="*/ 624659 w 3337030"/>
                <a:gd name="connsiteY113" fmla="*/ 731209 h 767703"/>
                <a:gd name="connsiteX114" fmla="*/ 540005 w 3337030"/>
                <a:gd name="connsiteY114" fmla="*/ 637225 h 767703"/>
                <a:gd name="connsiteX115" fmla="*/ 558003 w 3337030"/>
                <a:gd name="connsiteY115" fmla="*/ 625893 h 767703"/>
                <a:gd name="connsiteX116" fmla="*/ 575999 w 3337030"/>
                <a:gd name="connsiteY116" fmla="*/ 608563 h 767703"/>
                <a:gd name="connsiteX117" fmla="*/ 579999 w 3337030"/>
                <a:gd name="connsiteY117" fmla="*/ 604564 h 767703"/>
                <a:gd name="connsiteX118" fmla="*/ 323294 w 3337030"/>
                <a:gd name="connsiteY118" fmla="*/ 601314 h 767703"/>
                <a:gd name="connsiteX119" fmla="*/ 353371 w 3337030"/>
                <a:gd name="connsiteY119" fmla="*/ 605897 h 767703"/>
                <a:gd name="connsiteX120" fmla="*/ 394697 w 3337030"/>
                <a:gd name="connsiteY120" fmla="*/ 657222 h 767703"/>
                <a:gd name="connsiteX121" fmla="*/ 426692 w 3337030"/>
                <a:gd name="connsiteY121" fmla="*/ 718548 h 767703"/>
                <a:gd name="connsiteX122" fmla="*/ 286049 w 3337030"/>
                <a:gd name="connsiteY122" fmla="*/ 657889 h 767703"/>
                <a:gd name="connsiteX123" fmla="*/ 268720 w 3337030"/>
                <a:gd name="connsiteY123" fmla="*/ 627893 h 767703"/>
                <a:gd name="connsiteX124" fmla="*/ 294715 w 3337030"/>
                <a:gd name="connsiteY124" fmla="*/ 609230 h 767703"/>
                <a:gd name="connsiteX125" fmla="*/ 323294 w 3337030"/>
                <a:gd name="connsiteY125" fmla="*/ 601314 h 767703"/>
                <a:gd name="connsiteX126" fmla="*/ 1648767 w 3337030"/>
                <a:gd name="connsiteY126" fmla="*/ 591232 h 767703"/>
                <a:gd name="connsiteX127" fmla="*/ 1674479 w 3337030"/>
                <a:gd name="connsiteY127" fmla="*/ 596565 h 767703"/>
                <a:gd name="connsiteX128" fmla="*/ 1718472 w 3337030"/>
                <a:gd name="connsiteY128" fmla="*/ 683884 h 767703"/>
                <a:gd name="connsiteX129" fmla="*/ 1709807 w 3337030"/>
                <a:gd name="connsiteY129" fmla="*/ 691217 h 767703"/>
                <a:gd name="connsiteX130" fmla="*/ 1641820 w 3337030"/>
                <a:gd name="connsiteY130" fmla="*/ 705216 h 767703"/>
                <a:gd name="connsiteX131" fmla="*/ 1571164 w 3337030"/>
                <a:gd name="connsiteY131" fmla="*/ 619227 h 767703"/>
                <a:gd name="connsiteX132" fmla="*/ 1576495 w 3337030"/>
                <a:gd name="connsiteY132" fmla="*/ 609230 h 767703"/>
                <a:gd name="connsiteX133" fmla="*/ 1648767 w 3337030"/>
                <a:gd name="connsiteY133" fmla="*/ 591232 h 767703"/>
                <a:gd name="connsiteX134" fmla="*/ 1480426 w 3337030"/>
                <a:gd name="connsiteY134" fmla="*/ 583322 h 767703"/>
                <a:gd name="connsiteX135" fmla="*/ 1506832 w 3337030"/>
                <a:gd name="connsiteY135" fmla="*/ 587297 h 767703"/>
                <a:gd name="connsiteX136" fmla="*/ 1557169 w 3337030"/>
                <a:gd name="connsiteY136" fmla="*/ 645224 h 767703"/>
                <a:gd name="connsiteX137" fmla="*/ 1563834 w 3337030"/>
                <a:gd name="connsiteY137" fmla="*/ 675219 h 767703"/>
                <a:gd name="connsiteX138" fmla="*/ 1538504 w 3337030"/>
                <a:gd name="connsiteY138" fmla="*/ 711213 h 767703"/>
                <a:gd name="connsiteX139" fmla="*/ 1498510 w 3337030"/>
                <a:gd name="connsiteY139" fmla="*/ 711213 h 767703"/>
                <a:gd name="connsiteX140" fmla="*/ 1427190 w 3337030"/>
                <a:gd name="connsiteY140" fmla="*/ 647224 h 767703"/>
                <a:gd name="connsiteX141" fmla="*/ 1445852 w 3337030"/>
                <a:gd name="connsiteY141" fmla="*/ 611230 h 767703"/>
                <a:gd name="connsiteX142" fmla="*/ 1464433 w 3337030"/>
                <a:gd name="connsiteY142" fmla="*/ 598982 h 767703"/>
                <a:gd name="connsiteX143" fmla="*/ 1479847 w 3337030"/>
                <a:gd name="connsiteY143" fmla="*/ 583235 h 767703"/>
                <a:gd name="connsiteX144" fmla="*/ 1480514 w 3337030"/>
                <a:gd name="connsiteY144" fmla="*/ 583235 h 767703"/>
                <a:gd name="connsiteX145" fmla="*/ 1480426 w 3337030"/>
                <a:gd name="connsiteY145" fmla="*/ 583322 h 767703"/>
                <a:gd name="connsiteX146" fmla="*/ 193764 w 3337030"/>
                <a:gd name="connsiteY146" fmla="*/ 573298 h 767703"/>
                <a:gd name="connsiteX147" fmla="*/ 200732 w 3337030"/>
                <a:gd name="connsiteY147" fmla="*/ 573902 h 767703"/>
                <a:gd name="connsiteX148" fmla="*/ 246726 w 3337030"/>
                <a:gd name="connsiteY148" fmla="*/ 617896 h 767703"/>
                <a:gd name="connsiteX149" fmla="*/ 210065 w 3337030"/>
                <a:gd name="connsiteY149" fmla="*/ 652558 h 767703"/>
                <a:gd name="connsiteX150" fmla="*/ 154072 w 3337030"/>
                <a:gd name="connsiteY150" fmla="*/ 631893 h 767703"/>
                <a:gd name="connsiteX151" fmla="*/ 140742 w 3337030"/>
                <a:gd name="connsiteY151" fmla="*/ 609230 h 767703"/>
                <a:gd name="connsiteX152" fmla="*/ 160071 w 3337030"/>
                <a:gd name="connsiteY152" fmla="*/ 593898 h 767703"/>
                <a:gd name="connsiteX153" fmla="*/ 174736 w 3337030"/>
                <a:gd name="connsiteY153" fmla="*/ 589232 h 767703"/>
                <a:gd name="connsiteX154" fmla="*/ 193764 w 3337030"/>
                <a:gd name="connsiteY154" fmla="*/ 573298 h 767703"/>
                <a:gd name="connsiteX155" fmla="*/ 1783125 w 3337030"/>
                <a:gd name="connsiteY155" fmla="*/ 571236 h 767703"/>
                <a:gd name="connsiteX156" fmla="*/ 1831785 w 3337030"/>
                <a:gd name="connsiteY156" fmla="*/ 586568 h 767703"/>
                <a:gd name="connsiteX157" fmla="*/ 1851114 w 3337030"/>
                <a:gd name="connsiteY157" fmla="*/ 624563 h 767703"/>
                <a:gd name="connsiteX158" fmla="*/ 1858447 w 3337030"/>
                <a:gd name="connsiteY158" fmla="*/ 640559 h 767703"/>
                <a:gd name="connsiteX159" fmla="*/ 1843784 w 3337030"/>
                <a:gd name="connsiteY159" fmla="*/ 677887 h 767703"/>
                <a:gd name="connsiteX160" fmla="*/ 1792457 w 3337030"/>
                <a:gd name="connsiteY160" fmla="*/ 687886 h 767703"/>
                <a:gd name="connsiteX161" fmla="*/ 1723134 w 3337030"/>
                <a:gd name="connsiteY161" fmla="*/ 607231 h 767703"/>
                <a:gd name="connsiteX162" fmla="*/ 1783125 w 3337030"/>
                <a:gd name="connsiteY162" fmla="*/ 571236 h 767703"/>
                <a:gd name="connsiteX163" fmla="*/ 1952428 w 3337030"/>
                <a:gd name="connsiteY163" fmla="*/ 563906 h 767703"/>
                <a:gd name="connsiteX164" fmla="*/ 1997088 w 3337030"/>
                <a:gd name="connsiteY164" fmla="*/ 625896 h 767703"/>
                <a:gd name="connsiteX165" fmla="*/ 1984423 w 3337030"/>
                <a:gd name="connsiteY165" fmla="*/ 667890 h 767703"/>
                <a:gd name="connsiteX166" fmla="*/ 1901104 w 3337030"/>
                <a:gd name="connsiteY166" fmla="*/ 677221 h 767703"/>
                <a:gd name="connsiteX167" fmla="*/ 1873776 w 3337030"/>
                <a:gd name="connsiteY167" fmla="*/ 599234 h 767703"/>
                <a:gd name="connsiteX168" fmla="*/ 1952428 w 3337030"/>
                <a:gd name="connsiteY168" fmla="*/ 563906 h 767703"/>
                <a:gd name="connsiteX169" fmla="*/ 2125068 w 3337030"/>
                <a:gd name="connsiteY169" fmla="*/ 551907 h 767703"/>
                <a:gd name="connsiteX170" fmla="*/ 2133734 w 3337030"/>
                <a:gd name="connsiteY170" fmla="*/ 563237 h 767703"/>
                <a:gd name="connsiteX171" fmla="*/ 2070410 w 3337030"/>
                <a:gd name="connsiteY171" fmla="*/ 656558 h 767703"/>
                <a:gd name="connsiteX172" fmla="*/ 2009085 w 3337030"/>
                <a:gd name="connsiteY172" fmla="*/ 591901 h 767703"/>
                <a:gd name="connsiteX173" fmla="*/ 2018417 w 3337030"/>
                <a:gd name="connsiteY173" fmla="*/ 569903 h 767703"/>
                <a:gd name="connsiteX174" fmla="*/ 2125068 w 3337030"/>
                <a:gd name="connsiteY174" fmla="*/ 551907 h 767703"/>
                <a:gd name="connsiteX175" fmla="*/ 42089 w 3337030"/>
                <a:gd name="connsiteY175" fmla="*/ 545908 h 767703"/>
                <a:gd name="connsiteX176" fmla="*/ 104079 w 3337030"/>
                <a:gd name="connsiteY176" fmla="*/ 592569 h 767703"/>
                <a:gd name="connsiteX177" fmla="*/ 121411 w 3337030"/>
                <a:gd name="connsiteY177" fmla="*/ 607899 h 767703"/>
                <a:gd name="connsiteX178" fmla="*/ 96749 w 3337030"/>
                <a:gd name="connsiteY178" fmla="*/ 625230 h 767703"/>
                <a:gd name="connsiteX179" fmla="*/ 42089 w 3337030"/>
                <a:gd name="connsiteY179" fmla="*/ 545908 h 767703"/>
                <a:gd name="connsiteX180" fmla="*/ 2219716 w 3337030"/>
                <a:gd name="connsiteY180" fmla="*/ 515246 h 767703"/>
                <a:gd name="connsiteX181" fmla="*/ 2286372 w 3337030"/>
                <a:gd name="connsiteY181" fmla="*/ 581235 h 767703"/>
                <a:gd name="connsiteX182" fmla="*/ 2231048 w 3337030"/>
                <a:gd name="connsiteY182" fmla="*/ 635225 h 767703"/>
                <a:gd name="connsiteX183" fmla="*/ 2157060 w 3337030"/>
                <a:gd name="connsiteY183" fmla="*/ 568569 h 767703"/>
                <a:gd name="connsiteX184" fmla="*/ 2219716 w 3337030"/>
                <a:gd name="connsiteY184" fmla="*/ 515246 h 767703"/>
                <a:gd name="connsiteX185" fmla="*/ 2385772 w 3337030"/>
                <a:gd name="connsiteY185" fmla="*/ 499081 h 767703"/>
                <a:gd name="connsiteX186" fmla="*/ 2417016 w 3337030"/>
                <a:gd name="connsiteY186" fmla="*/ 509247 h 767703"/>
                <a:gd name="connsiteX187" fmla="*/ 2431681 w 3337030"/>
                <a:gd name="connsiteY187" fmla="*/ 557239 h 767703"/>
                <a:gd name="connsiteX188" fmla="*/ 2376358 w 3337030"/>
                <a:gd name="connsiteY188" fmla="*/ 605899 h 767703"/>
                <a:gd name="connsiteX189" fmla="*/ 2323032 w 3337030"/>
                <a:gd name="connsiteY189" fmla="*/ 605899 h 767703"/>
                <a:gd name="connsiteX190" fmla="*/ 2303036 w 3337030"/>
                <a:gd name="connsiteY190" fmla="*/ 548575 h 767703"/>
                <a:gd name="connsiteX191" fmla="*/ 2353027 w 3337030"/>
                <a:gd name="connsiteY191" fmla="*/ 499914 h 767703"/>
                <a:gd name="connsiteX192" fmla="*/ 2385772 w 3337030"/>
                <a:gd name="connsiteY192" fmla="*/ 499081 h 767703"/>
                <a:gd name="connsiteX193" fmla="*/ 490014 w 3337030"/>
                <a:gd name="connsiteY193" fmla="*/ 495915 h 767703"/>
                <a:gd name="connsiteX194" fmla="*/ 526676 w 3337030"/>
                <a:gd name="connsiteY194" fmla="*/ 497248 h 767703"/>
                <a:gd name="connsiteX195" fmla="*/ 561337 w 3337030"/>
                <a:gd name="connsiteY195" fmla="*/ 543907 h 767703"/>
                <a:gd name="connsiteX196" fmla="*/ 580000 w 3337030"/>
                <a:gd name="connsiteY196" fmla="*/ 603899 h 767703"/>
                <a:gd name="connsiteX197" fmla="*/ 576000 w 3337030"/>
                <a:gd name="connsiteY197" fmla="*/ 607899 h 767703"/>
                <a:gd name="connsiteX198" fmla="*/ 524009 w 3337030"/>
                <a:gd name="connsiteY198" fmla="*/ 607232 h 767703"/>
                <a:gd name="connsiteX199" fmla="*/ 467352 w 3337030"/>
                <a:gd name="connsiteY199" fmla="*/ 509247 h 767703"/>
                <a:gd name="connsiteX200" fmla="*/ 490014 w 3337030"/>
                <a:gd name="connsiteY200" fmla="*/ 495915 h 767703"/>
                <a:gd name="connsiteX201" fmla="*/ 98748 w 3337030"/>
                <a:gd name="connsiteY201" fmla="*/ 495417 h 767703"/>
                <a:gd name="connsiteX202" fmla="*/ 126744 w 3337030"/>
                <a:gd name="connsiteY202" fmla="*/ 507247 h 767703"/>
                <a:gd name="connsiteX203" fmla="*/ 164738 w 3337030"/>
                <a:gd name="connsiteY203" fmla="*/ 515913 h 767703"/>
                <a:gd name="connsiteX204" fmla="*/ 190734 w 3337030"/>
                <a:gd name="connsiteY204" fmla="*/ 543909 h 767703"/>
                <a:gd name="connsiteX205" fmla="*/ 160738 w 3337030"/>
                <a:gd name="connsiteY205" fmla="*/ 575904 h 767703"/>
                <a:gd name="connsiteX206" fmla="*/ 58754 w 3337030"/>
                <a:gd name="connsiteY206" fmla="*/ 534576 h 767703"/>
                <a:gd name="connsiteX207" fmla="*/ 68753 w 3337030"/>
                <a:gd name="connsiteY207" fmla="*/ 502581 h 767703"/>
                <a:gd name="connsiteX208" fmla="*/ 98748 w 3337030"/>
                <a:gd name="connsiteY208" fmla="*/ 495417 h 767703"/>
                <a:gd name="connsiteX209" fmla="*/ 396031 w 3337030"/>
                <a:gd name="connsiteY209" fmla="*/ 493915 h 767703"/>
                <a:gd name="connsiteX210" fmla="*/ 435358 w 3337030"/>
                <a:gd name="connsiteY210" fmla="*/ 502581 h 767703"/>
                <a:gd name="connsiteX211" fmla="*/ 441358 w 3337030"/>
                <a:gd name="connsiteY211" fmla="*/ 503914 h 767703"/>
                <a:gd name="connsiteX212" fmla="*/ 450688 w 3337030"/>
                <a:gd name="connsiteY212" fmla="*/ 580568 h 767703"/>
                <a:gd name="connsiteX213" fmla="*/ 408696 w 3337030"/>
                <a:gd name="connsiteY213" fmla="*/ 601899 h 767703"/>
                <a:gd name="connsiteX214" fmla="*/ 325376 w 3337030"/>
                <a:gd name="connsiteY214" fmla="*/ 529243 h 767703"/>
                <a:gd name="connsiteX215" fmla="*/ 339375 w 3337030"/>
                <a:gd name="connsiteY215" fmla="*/ 505914 h 767703"/>
                <a:gd name="connsiteX216" fmla="*/ 396031 w 3337030"/>
                <a:gd name="connsiteY216" fmla="*/ 493915 h 767703"/>
                <a:gd name="connsiteX217" fmla="*/ 752877 w 3337030"/>
                <a:gd name="connsiteY217" fmla="*/ 489138 h 767703"/>
                <a:gd name="connsiteX218" fmla="*/ 821959 w 3337030"/>
                <a:gd name="connsiteY218" fmla="*/ 547908 h 767703"/>
                <a:gd name="connsiteX219" fmla="*/ 736640 w 3337030"/>
                <a:gd name="connsiteY219" fmla="*/ 611897 h 767703"/>
                <a:gd name="connsiteX220" fmla="*/ 723308 w 3337030"/>
                <a:gd name="connsiteY220" fmla="*/ 595901 h 767703"/>
                <a:gd name="connsiteX221" fmla="*/ 710644 w 3337030"/>
                <a:gd name="connsiteY221" fmla="*/ 520579 h 767703"/>
                <a:gd name="connsiteX222" fmla="*/ 721976 w 3337030"/>
                <a:gd name="connsiteY222" fmla="*/ 494584 h 767703"/>
                <a:gd name="connsiteX223" fmla="*/ 752877 w 3337030"/>
                <a:gd name="connsiteY223" fmla="*/ 489138 h 767703"/>
                <a:gd name="connsiteX224" fmla="*/ 644977 w 3337030"/>
                <a:gd name="connsiteY224" fmla="*/ 486105 h 767703"/>
                <a:gd name="connsiteX225" fmla="*/ 663318 w 3337030"/>
                <a:gd name="connsiteY225" fmla="*/ 493916 h 767703"/>
                <a:gd name="connsiteX226" fmla="*/ 700647 w 3337030"/>
                <a:gd name="connsiteY226" fmla="*/ 591234 h 767703"/>
                <a:gd name="connsiteX227" fmla="*/ 669984 w 3337030"/>
                <a:gd name="connsiteY227" fmla="*/ 618563 h 767703"/>
                <a:gd name="connsiteX228" fmla="*/ 587998 w 3337030"/>
                <a:gd name="connsiteY228" fmla="*/ 535910 h 767703"/>
                <a:gd name="connsiteX229" fmla="*/ 605328 w 3337030"/>
                <a:gd name="connsiteY229" fmla="*/ 497915 h 767703"/>
                <a:gd name="connsiteX230" fmla="*/ 644977 w 3337030"/>
                <a:gd name="connsiteY230" fmla="*/ 486105 h 767703"/>
                <a:gd name="connsiteX231" fmla="*/ 901946 w 3337030"/>
                <a:gd name="connsiteY231" fmla="*/ 477919 h 767703"/>
                <a:gd name="connsiteX232" fmla="*/ 969270 w 3337030"/>
                <a:gd name="connsiteY232" fmla="*/ 575237 h 767703"/>
                <a:gd name="connsiteX233" fmla="*/ 917279 w 3337030"/>
                <a:gd name="connsiteY233" fmla="*/ 619231 h 767703"/>
                <a:gd name="connsiteX234" fmla="*/ 834623 w 3337030"/>
                <a:gd name="connsiteY234" fmla="*/ 551908 h 767703"/>
                <a:gd name="connsiteX235" fmla="*/ 901946 w 3337030"/>
                <a:gd name="connsiteY235" fmla="*/ 477919 h 767703"/>
                <a:gd name="connsiteX236" fmla="*/ 1014146 w 3337030"/>
                <a:gd name="connsiteY236" fmla="*/ 468378 h 767703"/>
                <a:gd name="connsiteX237" fmla="*/ 1081915 w 3337030"/>
                <a:gd name="connsiteY237" fmla="*/ 515246 h 767703"/>
                <a:gd name="connsiteX238" fmla="*/ 1100580 w 3337030"/>
                <a:gd name="connsiteY238" fmla="*/ 576570 h 767703"/>
                <a:gd name="connsiteX239" fmla="*/ 1085248 w 3337030"/>
                <a:gd name="connsiteY239" fmla="*/ 601232 h 767703"/>
                <a:gd name="connsiteX240" fmla="*/ 1039922 w 3337030"/>
                <a:gd name="connsiteY240" fmla="*/ 607899 h 767703"/>
                <a:gd name="connsiteX241" fmla="*/ 1013260 w 3337030"/>
                <a:gd name="connsiteY241" fmla="*/ 601232 h 767703"/>
                <a:gd name="connsiteX242" fmla="*/ 975933 w 3337030"/>
                <a:gd name="connsiteY242" fmla="*/ 485918 h 767703"/>
                <a:gd name="connsiteX243" fmla="*/ 990598 w 3337030"/>
                <a:gd name="connsiteY243" fmla="*/ 471253 h 767703"/>
                <a:gd name="connsiteX244" fmla="*/ 1014146 w 3337030"/>
                <a:gd name="connsiteY244" fmla="*/ 468378 h 767703"/>
                <a:gd name="connsiteX245" fmla="*/ 1183231 w 3337030"/>
                <a:gd name="connsiteY245" fmla="*/ 467255 h 767703"/>
                <a:gd name="connsiteX246" fmla="*/ 1203225 w 3337030"/>
                <a:gd name="connsiteY246" fmla="*/ 483251 h 767703"/>
                <a:gd name="connsiteX247" fmla="*/ 1220553 w 3337030"/>
                <a:gd name="connsiteY247" fmla="*/ 570571 h 767703"/>
                <a:gd name="connsiteX248" fmla="*/ 1203225 w 3337030"/>
                <a:gd name="connsiteY248" fmla="*/ 597902 h 767703"/>
                <a:gd name="connsiteX249" fmla="*/ 1141238 w 3337030"/>
                <a:gd name="connsiteY249" fmla="*/ 595235 h 767703"/>
                <a:gd name="connsiteX250" fmla="*/ 1101244 w 3337030"/>
                <a:gd name="connsiteY250" fmla="*/ 493917 h 767703"/>
                <a:gd name="connsiteX251" fmla="*/ 1105910 w 3337030"/>
                <a:gd name="connsiteY251" fmla="*/ 484585 h 767703"/>
                <a:gd name="connsiteX252" fmla="*/ 1183231 w 3337030"/>
                <a:gd name="connsiteY252" fmla="*/ 467255 h 767703"/>
                <a:gd name="connsiteX253" fmla="*/ 2566327 w 3337030"/>
                <a:gd name="connsiteY253" fmla="*/ 465922 h 767703"/>
                <a:gd name="connsiteX254" fmla="*/ 2588325 w 3337030"/>
                <a:gd name="connsiteY254" fmla="*/ 487918 h 767703"/>
                <a:gd name="connsiteX255" fmla="*/ 2574326 w 3337030"/>
                <a:gd name="connsiteY255" fmla="*/ 520579 h 767703"/>
                <a:gd name="connsiteX256" fmla="*/ 2482340 w 3337030"/>
                <a:gd name="connsiteY256" fmla="*/ 555239 h 767703"/>
                <a:gd name="connsiteX257" fmla="*/ 2453012 w 3337030"/>
                <a:gd name="connsiteY257" fmla="*/ 546574 h 767703"/>
                <a:gd name="connsiteX258" fmla="*/ 2442346 w 3337030"/>
                <a:gd name="connsiteY258" fmla="*/ 499916 h 767703"/>
                <a:gd name="connsiteX259" fmla="*/ 2447679 w 3337030"/>
                <a:gd name="connsiteY259" fmla="*/ 497250 h 767703"/>
                <a:gd name="connsiteX260" fmla="*/ 2566327 w 3337030"/>
                <a:gd name="connsiteY260" fmla="*/ 465922 h 767703"/>
                <a:gd name="connsiteX261" fmla="*/ 1429190 w 3337030"/>
                <a:gd name="connsiteY261" fmla="*/ 456590 h 767703"/>
                <a:gd name="connsiteX262" fmla="*/ 1484515 w 3337030"/>
                <a:gd name="connsiteY262" fmla="*/ 571240 h 767703"/>
                <a:gd name="connsiteX263" fmla="*/ 1480515 w 3337030"/>
                <a:gd name="connsiteY263" fmla="*/ 583237 h 767703"/>
                <a:gd name="connsiteX264" fmla="*/ 1480515 w 3337030"/>
                <a:gd name="connsiteY264" fmla="*/ 582570 h 767703"/>
                <a:gd name="connsiteX265" fmla="*/ 1441187 w 3337030"/>
                <a:gd name="connsiteY265" fmla="*/ 591903 h 767703"/>
                <a:gd name="connsiteX266" fmla="*/ 1349868 w 3337030"/>
                <a:gd name="connsiteY266" fmla="*/ 533246 h 767703"/>
                <a:gd name="connsiteX267" fmla="*/ 1344535 w 3337030"/>
                <a:gd name="connsiteY267" fmla="*/ 485252 h 767703"/>
                <a:gd name="connsiteX268" fmla="*/ 1385863 w 3337030"/>
                <a:gd name="connsiteY268" fmla="*/ 467922 h 767703"/>
                <a:gd name="connsiteX269" fmla="*/ 1429190 w 3337030"/>
                <a:gd name="connsiteY269" fmla="*/ 456590 h 767703"/>
                <a:gd name="connsiteX270" fmla="*/ 1264549 w 3337030"/>
                <a:gd name="connsiteY270" fmla="*/ 452591 h 767703"/>
                <a:gd name="connsiteX271" fmla="*/ 1277214 w 3337030"/>
                <a:gd name="connsiteY271" fmla="*/ 457257 h 767703"/>
                <a:gd name="connsiteX272" fmla="*/ 1328539 w 3337030"/>
                <a:gd name="connsiteY272" fmla="*/ 554575 h 767703"/>
                <a:gd name="connsiteX273" fmla="*/ 1283211 w 3337030"/>
                <a:gd name="connsiteY273" fmla="*/ 597236 h 767703"/>
                <a:gd name="connsiteX274" fmla="*/ 1238553 w 3337030"/>
                <a:gd name="connsiteY274" fmla="*/ 561908 h 767703"/>
                <a:gd name="connsiteX275" fmla="*/ 1225220 w 3337030"/>
                <a:gd name="connsiteY275" fmla="*/ 524580 h 767703"/>
                <a:gd name="connsiteX276" fmla="*/ 1264549 w 3337030"/>
                <a:gd name="connsiteY276" fmla="*/ 452591 h 767703"/>
                <a:gd name="connsiteX277" fmla="*/ 50754 w 3337030"/>
                <a:gd name="connsiteY277" fmla="*/ 441925 h 767703"/>
                <a:gd name="connsiteX278" fmla="*/ 75416 w 3337030"/>
                <a:gd name="connsiteY278" fmla="*/ 449924 h 767703"/>
                <a:gd name="connsiteX279" fmla="*/ 87415 w 3337030"/>
                <a:gd name="connsiteY279" fmla="*/ 466587 h 767703"/>
                <a:gd name="connsiteX280" fmla="*/ 73417 w 3337030"/>
                <a:gd name="connsiteY280" fmla="*/ 477919 h 767703"/>
                <a:gd name="connsiteX281" fmla="*/ 43422 w 3337030"/>
                <a:gd name="connsiteY281" fmla="*/ 493248 h 767703"/>
                <a:gd name="connsiteX282" fmla="*/ 2764 w 3337030"/>
                <a:gd name="connsiteY282" fmla="*/ 483251 h 767703"/>
                <a:gd name="connsiteX283" fmla="*/ 25426 w 3337030"/>
                <a:gd name="connsiteY283" fmla="*/ 447924 h 767703"/>
                <a:gd name="connsiteX284" fmla="*/ 50754 w 3337030"/>
                <a:gd name="connsiteY284" fmla="*/ 441925 h 767703"/>
                <a:gd name="connsiteX285" fmla="*/ 1573664 w 3337030"/>
                <a:gd name="connsiteY285" fmla="*/ 431677 h 767703"/>
                <a:gd name="connsiteX286" fmla="*/ 1605824 w 3337030"/>
                <a:gd name="connsiteY286" fmla="*/ 443924 h 767703"/>
                <a:gd name="connsiteX287" fmla="*/ 1617156 w 3337030"/>
                <a:gd name="connsiteY287" fmla="*/ 487918 h 767703"/>
                <a:gd name="connsiteX288" fmla="*/ 1625154 w 3337030"/>
                <a:gd name="connsiteY288" fmla="*/ 550573 h 767703"/>
                <a:gd name="connsiteX289" fmla="*/ 1608491 w 3337030"/>
                <a:gd name="connsiteY289" fmla="*/ 583234 h 767703"/>
                <a:gd name="connsiteX290" fmla="*/ 1517173 w 3337030"/>
                <a:gd name="connsiteY290" fmla="*/ 551240 h 767703"/>
                <a:gd name="connsiteX291" fmla="*/ 1498509 w 3337030"/>
                <a:gd name="connsiteY291" fmla="*/ 509246 h 767703"/>
                <a:gd name="connsiteX292" fmla="*/ 1523174 w 3337030"/>
                <a:gd name="connsiteY292" fmla="*/ 454590 h 767703"/>
                <a:gd name="connsiteX293" fmla="*/ 1542502 w 3337030"/>
                <a:gd name="connsiteY293" fmla="*/ 445924 h 767703"/>
                <a:gd name="connsiteX294" fmla="*/ 1573664 w 3337030"/>
                <a:gd name="connsiteY294" fmla="*/ 431677 h 767703"/>
                <a:gd name="connsiteX295" fmla="*/ 2674308 w 3337030"/>
                <a:gd name="connsiteY295" fmla="*/ 427260 h 767703"/>
                <a:gd name="connsiteX296" fmla="*/ 2704303 w 3337030"/>
                <a:gd name="connsiteY296" fmla="*/ 437259 h 767703"/>
                <a:gd name="connsiteX297" fmla="*/ 2690305 w 3337030"/>
                <a:gd name="connsiteY297" fmla="*/ 461255 h 767703"/>
                <a:gd name="connsiteX298" fmla="*/ 2632314 w 3337030"/>
                <a:gd name="connsiteY298" fmla="*/ 493917 h 767703"/>
                <a:gd name="connsiteX299" fmla="*/ 2602319 w 3337030"/>
                <a:gd name="connsiteY299" fmla="*/ 478587 h 767703"/>
                <a:gd name="connsiteX300" fmla="*/ 2620315 w 3337030"/>
                <a:gd name="connsiteY300" fmla="*/ 447258 h 767703"/>
                <a:gd name="connsiteX301" fmla="*/ 2674308 w 3337030"/>
                <a:gd name="connsiteY301" fmla="*/ 427260 h 767703"/>
                <a:gd name="connsiteX302" fmla="*/ 1727353 w 3337030"/>
                <a:gd name="connsiteY302" fmla="*/ 424594 h 767703"/>
                <a:gd name="connsiteX303" fmla="*/ 1752464 w 3337030"/>
                <a:gd name="connsiteY303" fmla="*/ 430593 h 767703"/>
                <a:gd name="connsiteX304" fmla="*/ 1759130 w 3337030"/>
                <a:gd name="connsiteY304" fmla="*/ 446591 h 767703"/>
                <a:gd name="connsiteX305" fmla="*/ 1780459 w 3337030"/>
                <a:gd name="connsiteY305" fmla="*/ 538577 h 767703"/>
                <a:gd name="connsiteX306" fmla="*/ 1774462 w 3337030"/>
                <a:gd name="connsiteY306" fmla="*/ 555240 h 767703"/>
                <a:gd name="connsiteX307" fmla="*/ 1695806 w 3337030"/>
                <a:gd name="connsiteY307" fmla="*/ 576571 h 767703"/>
                <a:gd name="connsiteX308" fmla="*/ 1648482 w 3337030"/>
                <a:gd name="connsiteY308" fmla="*/ 539243 h 767703"/>
                <a:gd name="connsiteX309" fmla="*/ 1645151 w 3337030"/>
                <a:gd name="connsiteY309" fmla="*/ 496583 h 767703"/>
                <a:gd name="connsiteX310" fmla="*/ 1657148 w 3337030"/>
                <a:gd name="connsiteY310" fmla="*/ 442592 h 767703"/>
                <a:gd name="connsiteX311" fmla="*/ 1727353 w 3337030"/>
                <a:gd name="connsiteY311" fmla="*/ 424594 h 767703"/>
                <a:gd name="connsiteX312" fmla="*/ 215721 w 3337030"/>
                <a:gd name="connsiteY312" fmla="*/ 420877 h 767703"/>
                <a:gd name="connsiteX313" fmla="*/ 242061 w 3337030"/>
                <a:gd name="connsiteY313" fmla="*/ 456591 h 767703"/>
                <a:gd name="connsiteX314" fmla="*/ 285386 w 3337030"/>
                <a:gd name="connsiteY314" fmla="*/ 498583 h 767703"/>
                <a:gd name="connsiteX315" fmla="*/ 310050 w 3337030"/>
                <a:gd name="connsiteY315" fmla="*/ 530577 h 767703"/>
                <a:gd name="connsiteX316" fmla="*/ 312048 w 3337030"/>
                <a:gd name="connsiteY316" fmla="*/ 560574 h 767703"/>
                <a:gd name="connsiteX317" fmla="*/ 292718 w 3337030"/>
                <a:gd name="connsiteY317" fmla="*/ 591903 h 767703"/>
                <a:gd name="connsiteX318" fmla="*/ 206733 w 3337030"/>
                <a:gd name="connsiteY318" fmla="*/ 525247 h 767703"/>
                <a:gd name="connsiteX319" fmla="*/ 230729 w 3337030"/>
                <a:gd name="connsiteY319" fmla="*/ 493918 h 767703"/>
                <a:gd name="connsiteX320" fmla="*/ 166073 w 3337030"/>
                <a:gd name="connsiteY320" fmla="*/ 492585 h 767703"/>
                <a:gd name="connsiteX321" fmla="*/ 126745 w 3337030"/>
                <a:gd name="connsiteY321" fmla="*/ 489919 h 767703"/>
                <a:gd name="connsiteX322" fmla="*/ 106749 w 3337030"/>
                <a:gd name="connsiteY322" fmla="*/ 458591 h 767703"/>
                <a:gd name="connsiteX323" fmla="*/ 135411 w 3337030"/>
                <a:gd name="connsiteY323" fmla="*/ 431929 h 767703"/>
                <a:gd name="connsiteX324" fmla="*/ 198067 w 3337030"/>
                <a:gd name="connsiteY324" fmla="*/ 421263 h 767703"/>
                <a:gd name="connsiteX325" fmla="*/ 215721 w 3337030"/>
                <a:gd name="connsiteY325" fmla="*/ 420877 h 767703"/>
                <a:gd name="connsiteX326" fmla="*/ 2761959 w 3337030"/>
                <a:gd name="connsiteY326" fmla="*/ 411764 h 767703"/>
                <a:gd name="connsiteX327" fmla="*/ 2796953 w 3337030"/>
                <a:gd name="connsiteY327" fmla="*/ 416597 h 767703"/>
                <a:gd name="connsiteX328" fmla="*/ 2737629 w 3337030"/>
                <a:gd name="connsiteY328" fmla="*/ 443261 h 767703"/>
                <a:gd name="connsiteX329" fmla="*/ 2722297 w 3337030"/>
                <a:gd name="connsiteY329" fmla="*/ 436594 h 767703"/>
                <a:gd name="connsiteX330" fmla="*/ 2728963 w 3337030"/>
                <a:gd name="connsiteY330" fmla="*/ 417928 h 767703"/>
                <a:gd name="connsiteX331" fmla="*/ 2761959 w 3337030"/>
                <a:gd name="connsiteY331" fmla="*/ 411764 h 767703"/>
                <a:gd name="connsiteX332" fmla="*/ 1979759 w 3337030"/>
                <a:gd name="connsiteY332" fmla="*/ 405930 h 767703"/>
                <a:gd name="connsiteX333" fmla="*/ 1985758 w 3337030"/>
                <a:gd name="connsiteY333" fmla="*/ 406597 h 767703"/>
                <a:gd name="connsiteX334" fmla="*/ 2053082 w 3337030"/>
                <a:gd name="connsiteY334" fmla="*/ 469921 h 767703"/>
                <a:gd name="connsiteX335" fmla="*/ 2055081 w 3337030"/>
                <a:gd name="connsiteY335" fmla="*/ 481919 h 767703"/>
                <a:gd name="connsiteX336" fmla="*/ 2065078 w 3337030"/>
                <a:gd name="connsiteY336" fmla="*/ 531911 h 767703"/>
                <a:gd name="connsiteX337" fmla="*/ 1996422 w 3337030"/>
                <a:gd name="connsiteY337" fmla="*/ 551909 h 767703"/>
                <a:gd name="connsiteX338" fmla="*/ 1941098 w 3337030"/>
                <a:gd name="connsiteY338" fmla="*/ 518581 h 767703"/>
                <a:gd name="connsiteX339" fmla="*/ 1926433 w 3337030"/>
                <a:gd name="connsiteY339" fmla="*/ 468587 h 767703"/>
                <a:gd name="connsiteX340" fmla="*/ 1979759 w 3337030"/>
                <a:gd name="connsiteY340" fmla="*/ 405930 h 767703"/>
                <a:gd name="connsiteX341" fmla="*/ 1832680 w 3337030"/>
                <a:gd name="connsiteY341" fmla="*/ 402765 h 767703"/>
                <a:gd name="connsiteX342" fmla="*/ 1889107 w 3337030"/>
                <a:gd name="connsiteY342" fmla="*/ 419262 h 767703"/>
                <a:gd name="connsiteX343" fmla="*/ 1899773 w 3337030"/>
                <a:gd name="connsiteY343" fmla="*/ 428595 h 767703"/>
                <a:gd name="connsiteX344" fmla="*/ 1925102 w 3337030"/>
                <a:gd name="connsiteY344" fmla="*/ 528577 h 767703"/>
                <a:gd name="connsiteX345" fmla="*/ 1891107 w 3337030"/>
                <a:gd name="connsiteY345" fmla="*/ 559239 h 767703"/>
                <a:gd name="connsiteX346" fmla="*/ 1804455 w 3337030"/>
                <a:gd name="connsiteY346" fmla="*/ 537241 h 767703"/>
                <a:gd name="connsiteX347" fmla="*/ 1786456 w 3337030"/>
                <a:gd name="connsiteY347" fmla="*/ 435927 h 767703"/>
                <a:gd name="connsiteX348" fmla="*/ 1798455 w 3337030"/>
                <a:gd name="connsiteY348" fmla="*/ 420595 h 767703"/>
                <a:gd name="connsiteX349" fmla="*/ 1813121 w 3337030"/>
                <a:gd name="connsiteY349" fmla="*/ 417262 h 767703"/>
                <a:gd name="connsiteX350" fmla="*/ 1832680 w 3337030"/>
                <a:gd name="connsiteY350" fmla="*/ 402765 h 767703"/>
                <a:gd name="connsiteX351" fmla="*/ 321377 w 3337030"/>
                <a:gd name="connsiteY351" fmla="*/ 395934 h 767703"/>
                <a:gd name="connsiteX352" fmla="*/ 377368 w 3337030"/>
                <a:gd name="connsiteY352" fmla="*/ 467253 h 767703"/>
                <a:gd name="connsiteX353" fmla="*/ 323377 w 3337030"/>
                <a:gd name="connsiteY353" fmla="*/ 484585 h 767703"/>
                <a:gd name="connsiteX354" fmla="*/ 260053 w 3337030"/>
                <a:gd name="connsiteY354" fmla="*/ 439925 h 767703"/>
                <a:gd name="connsiteX355" fmla="*/ 321377 w 3337030"/>
                <a:gd name="connsiteY355" fmla="*/ 395934 h 767703"/>
                <a:gd name="connsiteX356" fmla="*/ 2135263 w 3337030"/>
                <a:gd name="connsiteY356" fmla="*/ 384800 h 767703"/>
                <a:gd name="connsiteX357" fmla="*/ 2157061 w 3337030"/>
                <a:gd name="connsiteY357" fmla="*/ 388602 h 767703"/>
                <a:gd name="connsiteX358" fmla="*/ 2205055 w 3337030"/>
                <a:gd name="connsiteY358" fmla="*/ 477921 h 767703"/>
                <a:gd name="connsiteX359" fmla="*/ 2177726 w 3337030"/>
                <a:gd name="connsiteY359" fmla="*/ 517915 h 767703"/>
                <a:gd name="connsiteX360" fmla="*/ 2115067 w 3337030"/>
                <a:gd name="connsiteY360" fmla="*/ 519248 h 767703"/>
                <a:gd name="connsiteX361" fmla="*/ 2065743 w 3337030"/>
                <a:gd name="connsiteY361" fmla="*/ 426596 h 767703"/>
                <a:gd name="connsiteX362" fmla="*/ 2075742 w 3337030"/>
                <a:gd name="connsiteY362" fmla="*/ 403267 h 767703"/>
                <a:gd name="connsiteX363" fmla="*/ 2135263 w 3337030"/>
                <a:gd name="connsiteY363" fmla="*/ 384800 h 767703"/>
                <a:gd name="connsiteX364" fmla="*/ 454020 w 3337030"/>
                <a:gd name="connsiteY364" fmla="*/ 379936 h 767703"/>
                <a:gd name="connsiteX365" fmla="*/ 490014 w 3337030"/>
                <a:gd name="connsiteY365" fmla="*/ 453259 h 767703"/>
                <a:gd name="connsiteX366" fmla="*/ 470683 w 3337030"/>
                <a:gd name="connsiteY366" fmla="*/ 483921 h 767703"/>
                <a:gd name="connsiteX367" fmla="*/ 392698 w 3337030"/>
                <a:gd name="connsiteY367" fmla="*/ 443260 h 767703"/>
                <a:gd name="connsiteX368" fmla="*/ 454020 w 3337030"/>
                <a:gd name="connsiteY368" fmla="*/ 379936 h 767703"/>
                <a:gd name="connsiteX369" fmla="*/ 2275458 w 3337030"/>
                <a:gd name="connsiteY369" fmla="*/ 354523 h 767703"/>
                <a:gd name="connsiteX370" fmla="*/ 2308369 w 3337030"/>
                <a:gd name="connsiteY370" fmla="*/ 357272 h 767703"/>
                <a:gd name="connsiteX371" fmla="*/ 2322367 w 3337030"/>
                <a:gd name="connsiteY371" fmla="*/ 377269 h 767703"/>
                <a:gd name="connsiteX372" fmla="*/ 2338366 w 3337030"/>
                <a:gd name="connsiteY372" fmla="*/ 448591 h 767703"/>
                <a:gd name="connsiteX373" fmla="*/ 2304371 w 3337030"/>
                <a:gd name="connsiteY373" fmla="*/ 503247 h 767703"/>
                <a:gd name="connsiteX374" fmla="*/ 2276374 w 3337030"/>
                <a:gd name="connsiteY374" fmla="*/ 508580 h 767703"/>
                <a:gd name="connsiteX375" fmla="*/ 2229049 w 3337030"/>
                <a:gd name="connsiteY375" fmla="*/ 479918 h 767703"/>
                <a:gd name="connsiteX376" fmla="*/ 2207719 w 3337030"/>
                <a:gd name="connsiteY376" fmla="*/ 413263 h 767703"/>
                <a:gd name="connsiteX377" fmla="*/ 2228382 w 3337030"/>
                <a:gd name="connsiteY377" fmla="*/ 373270 h 767703"/>
                <a:gd name="connsiteX378" fmla="*/ 2245045 w 3337030"/>
                <a:gd name="connsiteY378" fmla="*/ 367270 h 767703"/>
                <a:gd name="connsiteX379" fmla="*/ 2275458 w 3337030"/>
                <a:gd name="connsiteY379" fmla="*/ 354523 h 767703"/>
                <a:gd name="connsiteX380" fmla="*/ 2376106 w 3337030"/>
                <a:gd name="connsiteY380" fmla="*/ 348106 h 767703"/>
                <a:gd name="connsiteX381" fmla="*/ 2405018 w 3337030"/>
                <a:gd name="connsiteY381" fmla="*/ 348605 h 767703"/>
                <a:gd name="connsiteX382" fmla="*/ 2464344 w 3337030"/>
                <a:gd name="connsiteY382" fmla="*/ 358604 h 767703"/>
                <a:gd name="connsiteX383" fmla="*/ 2475007 w 3337030"/>
                <a:gd name="connsiteY383" fmla="*/ 371270 h 767703"/>
                <a:gd name="connsiteX384" fmla="*/ 2485006 w 3337030"/>
                <a:gd name="connsiteY384" fmla="*/ 443926 h 767703"/>
                <a:gd name="connsiteX385" fmla="*/ 2468343 w 3337030"/>
                <a:gd name="connsiteY385" fmla="*/ 470588 h 767703"/>
                <a:gd name="connsiteX386" fmla="*/ 2413017 w 3337030"/>
                <a:gd name="connsiteY386" fmla="*/ 482585 h 767703"/>
                <a:gd name="connsiteX387" fmla="*/ 2362359 w 3337030"/>
                <a:gd name="connsiteY387" fmla="*/ 451257 h 767703"/>
                <a:gd name="connsiteX388" fmla="*/ 2347694 w 3337030"/>
                <a:gd name="connsiteY388" fmla="*/ 407931 h 767703"/>
                <a:gd name="connsiteX389" fmla="*/ 2351693 w 3337030"/>
                <a:gd name="connsiteY389" fmla="*/ 362604 h 767703"/>
                <a:gd name="connsiteX390" fmla="*/ 2376106 w 3337030"/>
                <a:gd name="connsiteY390" fmla="*/ 348106 h 767703"/>
                <a:gd name="connsiteX391" fmla="*/ 695982 w 3337030"/>
                <a:gd name="connsiteY391" fmla="*/ 337276 h 767703"/>
                <a:gd name="connsiteX392" fmla="*/ 737976 w 3337030"/>
                <a:gd name="connsiteY392" fmla="*/ 375270 h 767703"/>
                <a:gd name="connsiteX393" fmla="*/ 743310 w 3337030"/>
                <a:gd name="connsiteY393" fmla="*/ 405265 h 767703"/>
                <a:gd name="connsiteX394" fmla="*/ 693983 w 3337030"/>
                <a:gd name="connsiteY394" fmla="*/ 477255 h 767703"/>
                <a:gd name="connsiteX395" fmla="*/ 632658 w 3337030"/>
                <a:gd name="connsiteY395" fmla="*/ 406598 h 767703"/>
                <a:gd name="connsiteX396" fmla="*/ 695982 w 3337030"/>
                <a:gd name="connsiteY396" fmla="*/ 337276 h 767703"/>
                <a:gd name="connsiteX397" fmla="*/ 283647 w 3337030"/>
                <a:gd name="connsiteY397" fmla="*/ 327069 h 767703"/>
                <a:gd name="connsiteX398" fmla="*/ 300050 w 3337030"/>
                <a:gd name="connsiteY398" fmla="*/ 361939 h 767703"/>
                <a:gd name="connsiteX399" fmla="*/ 238061 w 3337030"/>
                <a:gd name="connsiteY399" fmla="*/ 408599 h 767703"/>
                <a:gd name="connsiteX400" fmla="*/ 145407 w 3337030"/>
                <a:gd name="connsiteY400" fmla="*/ 417263 h 767703"/>
                <a:gd name="connsiteX401" fmla="*/ 88750 w 3337030"/>
                <a:gd name="connsiteY401" fmla="*/ 429262 h 767703"/>
                <a:gd name="connsiteX402" fmla="*/ 62088 w 3337030"/>
                <a:gd name="connsiteY402" fmla="*/ 408599 h 767703"/>
                <a:gd name="connsiteX403" fmla="*/ 85417 w 3337030"/>
                <a:gd name="connsiteY403" fmla="*/ 364605 h 767703"/>
                <a:gd name="connsiteX404" fmla="*/ 180735 w 3337030"/>
                <a:gd name="connsiteY404" fmla="*/ 357939 h 767703"/>
                <a:gd name="connsiteX405" fmla="*/ 181402 w 3337030"/>
                <a:gd name="connsiteY405" fmla="*/ 399267 h 767703"/>
                <a:gd name="connsiteX406" fmla="*/ 263389 w 3337030"/>
                <a:gd name="connsiteY406" fmla="*/ 331943 h 767703"/>
                <a:gd name="connsiteX407" fmla="*/ 283647 w 3337030"/>
                <a:gd name="connsiteY407" fmla="*/ 327069 h 767703"/>
                <a:gd name="connsiteX408" fmla="*/ 827876 w 3337030"/>
                <a:gd name="connsiteY408" fmla="*/ 316612 h 767703"/>
                <a:gd name="connsiteX409" fmla="*/ 864621 w 3337030"/>
                <a:gd name="connsiteY409" fmla="*/ 326610 h 767703"/>
                <a:gd name="connsiteX410" fmla="*/ 873285 w 3337030"/>
                <a:gd name="connsiteY410" fmla="*/ 370604 h 767703"/>
                <a:gd name="connsiteX411" fmla="*/ 881950 w 3337030"/>
                <a:gd name="connsiteY411" fmla="*/ 435926 h 767703"/>
                <a:gd name="connsiteX412" fmla="*/ 851289 w 3337030"/>
                <a:gd name="connsiteY412" fmla="*/ 483251 h 767703"/>
                <a:gd name="connsiteX413" fmla="*/ 817961 w 3337030"/>
                <a:gd name="connsiteY413" fmla="*/ 484584 h 767703"/>
                <a:gd name="connsiteX414" fmla="*/ 767971 w 3337030"/>
                <a:gd name="connsiteY414" fmla="*/ 440593 h 767703"/>
                <a:gd name="connsiteX415" fmla="*/ 760638 w 3337030"/>
                <a:gd name="connsiteY415" fmla="*/ 373937 h 767703"/>
                <a:gd name="connsiteX416" fmla="*/ 790633 w 3337030"/>
                <a:gd name="connsiteY416" fmla="*/ 324610 h 767703"/>
                <a:gd name="connsiteX417" fmla="*/ 827876 w 3337030"/>
                <a:gd name="connsiteY417" fmla="*/ 316612 h 767703"/>
                <a:gd name="connsiteX418" fmla="*/ 2545661 w 3337030"/>
                <a:gd name="connsiteY418" fmla="*/ 312616 h 767703"/>
                <a:gd name="connsiteX419" fmla="*/ 2598321 w 3337030"/>
                <a:gd name="connsiteY419" fmla="*/ 333279 h 767703"/>
                <a:gd name="connsiteX420" fmla="*/ 2629649 w 3337030"/>
                <a:gd name="connsiteY420" fmla="*/ 411934 h 767703"/>
                <a:gd name="connsiteX421" fmla="*/ 2542328 w 3337030"/>
                <a:gd name="connsiteY421" fmla="*/ 452593 h 767703"/>
                <a:gd name="connsiteX422" fmla="*/ 2488337 w 3337030"/>
                <a:gd name="connsiteY422" fmla="*/ 355275 h 767703"/>
                <a:gd name="connsiteX423" fmla="*/ 2545661 w 3337030"/>
                <a:gd name="connsiteY423" fmla="*/ 312616 h 767703"/>
                <a:gd name="connsiteX424" fmla="*/ 935224 w 3337030"/>
                <a:gd name="connsiteY424" fmla="*/ 306864 h 767703"/>
                <a:gd name="connsiteX425" fmla="*/ 971937 w 3337030"/>
                <a:gd name="connsiteY425" fmla="*/ 307947 h 767703"/>
                <a:gd name="connsiteX426" fmla="*/ 995933 w 3337030"/>
                <a:gd name="connsiteY426" fmla="*/ 333276 h 767703"/>
                <a:gd name="connsiteX427" fmla="*/ 1001933 w 3337030"/>
                <a:gd name="connsiteY427" fmla="*/ 443258 h 767703"/>
                <a:gd name="connsiteX428" fmla="*/ 1000599 w 3337030"/>
                <a:gd name="connsiteY428" fmla="*/ 454590 h 767703"/>
                <a:gd name="connsiteX429" fmla="*/ 900614 w 3337030"/>
                <a:gd name="connsiteY429" fmla="*/ 443258 h 767703"/>
                <a:gd name="connsiteX430" fmla="*/ 889949 w 3337030"/>
                <a:gd name="connsiteY430" fmla="*/ 388601 h 767703"/>
                <a:gd name="connsiteX431" fmla="*/ 935224 w 3337030"/>
                <a:gd name="connsiteY431" fmla="*/ 306864 h 767703"/>
                <a:gd name="connsiteX432" fmla="*/ 420025 w 3337030"/>
                <a:gd name="connsiteY432" fmla="*/ 295951 h 767703"/>
                <a:gd name="connsiteX433" fmla="*/ 421359 w 3337030"/>
                <a:gd name="connsiteY433" fmla="*/ 315947 h 767703"/>
                <a:gd name="connsiteX434" fmla="*/ 335374 w 3337030"/>
                <a:gd name="connsiteY434" fmla="*/ 383269 h 767703"/>
                <a:gd name="connsiteX435" fmla="*/ 331375 w 3337030"/>
                <a:gd name="connsiteY435" fmla="*/ 352607 h 767703"/>
                <a:gd name="connsiteX436" fmla="*/ 420025 w 3337030"/>
                <a:gd name="connsiteY436" fmla="*/ 295951 h 767703"/>
                <a:gd name="connsiteX437" fmla="*/ 2686970 w 3337030"/>
                <a:gd name="connsiteY437" fmla="*/ 291284 h 767703"/>
                <a:gd name="connsiteX438" fmla="*/ 2732963 w 3337030"/>
                <a:gd name="connsiteY438" fmla="*/ 298615 h 767703"/>
                <a:gd name="connsiteX439" fmla="*/ 2750293 w 3337030"/>
                <a:gd name="connsiteY439" fmla="*/ 369271 h 767703"/>
                <a:gd name="connsiteX440" fmla="*/ 2676973 w 3337030"/>
                <a:gd name="connsiteY440" fmla="*/ 407266 h 767703"/>
                <a:gd name="connsiteX441" fmla="*/ 2624314 w 3337030"/>
                <a:gd name="connsiteY441" fmla="*/ 335943 h 767703"/>
                <a:gd name="connsiteX442" fmla="*/ 2686970 w 3337030"/>
                <a:gd name="connsiteY442" fmla="*/ 291284 h 767703"/>
                <a:gd name="connsiteX443" fmla="*/ 1073658 w 3337030"/>
                <a:gd name="connsiteY443" fmla="*/ 286368 h 767703"/>
                <a:gd name="connsiteX444" fmla="*/ 1099247 w 3337030"/>
                <a:gd name="connsiteY444" fmla="*/ 288617 h 767703"/>
                <a:gd name="connsiteX445" fmla="*/ 1117910 w 3337030"/>
                <a:gd name="connsiteY445" fmla="*/ 311948 h 767703"/>
                <a:gd name="connsiteX446" fmla="*/ 1117243 w 3337030"/>
                <a:gd name="connsiteY446" fmla="*/ 345942 h 767703"/>
                <a:gd name="connsiteX447" fmla="*/ 1138574 w 3337030"/>
                <a:gd name="connsiteY447" fmla="*/ 439260 h 767703"/>
                <a:gd name="connsiteX448" fmla="*/ 1131908 w 3337030"/>
                <a:gd name="connsiteY448" fmla="*/ 457923 h 767703"/>
                <a:gd name="connsiteX449" fmla="*/ 1023926 w 3337030"/>
                <a:gd name="connsiteY449" fmla="*/ 409265 h 767703"/>
                <a:gd name="connsiteX450" fmla="*/ 1021259 w 3337030"/>
                <a:gd name="connsiteY450" fmla="*/ 330611 h 767703"/>
                <a:gd name="connsiteX451" fmla="*/ 1073658 w 3337030"/>
                <a:gd name="connsiteY451" fmla="*/ 286368 h 767703"/>
                <a:gd name="connsiteX452" fmla="*/ 2797619 w 3337030"/>
                <a:gd name="connsiteY452" fmla="*/ 273287 h 767703"/>
                <a:gd name="connsiteX453" fmla="*/ 2870940 w 3337030"/>
                <a:gd name="connsiteY453" fmla="*/ 326613 h 767703"/>
                <a:gd name="connsiteX454" fmla="*/ 2806949 w 3337030"/>
                <a:gd name="connsiteY454" fmla="*/ 384604 h 767703"/>
                <a:gd name="connsiteX455" fmla="*/ 2757625 w 3337030"/>
                <a:gd name="connsiteY455" fmla="*/ 305949 h 767703"/>
                <a:gd name="connsiteX456" fmla="*/ 2797619 w 3337030"/>
                <a:gd name="connsiteY456" fmla="*/ 273287 h 767703"/>
                <a:gd name="connsiteX457" fmla="*/ 1217890 w 3337030"/>
                <a:gd name="connsiteY457" fmla="*/ 264621 h 767703"/>
                <a:gd name="connsiteX458" fmla="*/ 1259883 w 3337030"/>
                <a:gd name="connsiteY458" fmla="*/ 316613 h 767703"/>
                <a:gd name="connsiteX459" fmla="*/ 1265883 w 3337030"/>
                <a:gd name="connsiteY459" fmla="*/ 361939 h 767703"/>
                <a:gd name="connsiteX460" fmla="*/ 1270549 w 3337030"/>
                <a:gd name="connsiteY460" fmla="*/ 402597 h 767703"/>
                <a:gd name="connsiteX461" fmla="*/ 1246554 w 3337030"/>
                <a:gd name="connsiteY461" fmla="*/ 448590 h 767703"/>
                <a:gd name="connsiteX462" fmla="*/ 1151238 w 3337030"/>
                <a:gd name="connsiteY462" fmla="*/ 426595 h 767703"/>
                <a:gd name="connsiteX463" fmla="*/ 1141239 w 3337030"/>
                <a:gd name="connsiteY463" fmla="*/ 306614 h 767703"/>
                <a:gd name="connsiteX464" fmla="*/ 1217890 w 3337030"/>
                <a:gd name="connsiteY464" fmla="*/ 264621 h 767703"/>
                <a:gd name="connsiteX465" fmla="*/ 2896269 w 3337030"/>
                <a:gd name="connsiteY465" fmla="*/ 263290 h 767703"/>
                <a:gd name="connsiteX466" fmla="*/ 2896066 w 3337030"/>
                <a:gd name="connsiteY466" fmla="*/ 263931 h 767703"/>
                <a:gd name="connsiteX467" fmla="*/ 2894935 w 3337030"/>
                <a:gd name="connsiteY467" fmla="*/ 263957 h 767703"/>
                <a:gd name="connsiteX468" fmla="*/ 2896269 w 3337030"/>
                <a:gd name="connsiteY468" fmla="*/ 263290 h 767703"/>
                <a:gd name="connsiteX469" fmla="*/ 2949427 w 3337030"/>
                <a:gd name="connsiteY469" fmla="*/ 262707 h 767703"/>
                <a:gd name="connsiteX470" fmla="*/ 3002918 w 3337030"/>
                <a:gd name="connsiteY470" fmla="*/ 271956 h 767703"/>
                <a:gd name="connsiteX471" fmla="*/ 2924931 w 3337030"/>
                <a:gd name="connsiteY471" fmla="*/ 356607 h 767703"/>
                <a:gd name="connsiteX472" fmla="*/ 2893602 w 3337030"/>
                <a:gd name="connsiteY472" fmla="*/ 335278 h 767703"/>
                <a:gd name="connsiteX473" fmla="*/ 2884936 w 3337030"/>
                <a:gd name="connsiteY473" fmla="*/ 299033 h 767703"/>
                <a:gd name="connsiteX474" fmla="*/ 2896066 w 3337030"/>
                <a:gd name="connsiteY474" fmla="*/ 263931 h 767703"/>
                <a:gd name="connsiteX475" fmla="*/ 2894711 w 3337030"/>
                <a:gd name="connsiteY475" fmla="*/ 262479 h 767703"/>
                <a:gd name="connsiteX476" fmla="*/ 2895603 w 3337030"/>
                <a:gd name="connsiteY476" fmla="*/ 262626 h 767703"/>
                <a:gd name="connsiteX477" fmla="*/ 2894270 w 3337030"/>
                <a:gd name="connsiteY477" fmla="*/ 263293 h 767703"/>
                <a:gd name="connsiteX478" fmla="*/ 1339703 w 3337030"/>
                <a:gd name="connsiteY478" fmla="*/ 256820 h 767703"/>
                <a:gd name="connsiteX479" fmla="*/ 1389195 w 3337030"/>
                <a:gd name="connsiteY479" fmla="*/ 317278 h 767703"/>
                <a:gd name="connsiteX480" fmla="*/ 1401192 w 3337030"/>
                <a:gd name="connsiteY480" fmla="*/ 421928 h 767703"/>
                <a:gd name="connsiteX481" fmla="*/ 1372530 w 3337030"/>
                <a:gd name="connsiteY481" fmla="*/ 454590 h 767703"/>
                <a:gd name="connsiteX482" fmla="*/ 1342535 w 3337030"/>
                <a:gd name="connsiteY482" fmla="*/ 460589 h 767703"/>
                <a:gd name="connsiteX483" fmla="*/ 1290545 w 3337030"/>
                <a:gd name="connsiteY483" fmla="*/ 425261 h 767703"/>
                <a:gd name="connsiteX484" fmla="*/ 1287878 w 3337030"/>
                <a:gd name="connsiteY484" fmla="*/ 281953 h 767703"/>
                <a:gd name="connsiteX485" fmla="*/ 1307208 w 3337030"/>
                <a:gd name="connsiteY485" fmla="*/ 261288 h 767703"/>
                <a:gd name="connsiteX486" fmla="*/ 1339703 w 3337030"/>
                <a:gd name="connsiteY486" fmla="*/ 256820 h 767703"/>
                <a:gd name="connsiteX487" fmla="*/ 3041596 w 3337030"/>
                <a:gd name="connsiteY487" fmla="*/ 239553 h 767703"/>
                <a:gd name="connsiteX488" fmla="*/ 3062239 w 3337030"/>
                <a:gd name="connsiteY488" fmla="*/ 247292 h 767703"/>
                <a:gd name="connsiteX489" fmla="*/ 3108899 w 3337030"/>
                <a:gd name="connsiteY489" fmla="*/ 254622 h 767703"/>
                <a:gd name="connsiteX490" fmla="*/ 3121565 w 3337030"/>
                <a:gd name="connsiteY490" fmla="*/ 259289 h 767703"/>
                <a:gd name="connsiteX491" fmla="*/ 3118898 w 3337030"/>
                <a:gd name="connsiteY491" fmla="*/ 273287 h 767703"/>
                <a:gd name="connsiteX492" fmla="*/ 3030910 w 3337030"/>
                <a:gd name="connsiteY492" fmla="*/ 312615 h 767703"/>
                <a:gd name="connsiteX493" fmla="*/ 3018913 w 3337030"/>
                <a:gd name="connsiteY493" fmla="*/ 279954 h 767703"/>
                <a:gd name="connsiteX494" fmla="*/ 3041596 w 3337030"/>
                <a:gd name="connsiteY494" fmla="*/ 239553 h 767703"/>
                <a:gd name="connsiteX495" fmla="*/ 565335 w 3337030"/>
                <a:gd name="connsiteY495" fmla="*/ 237293 h 767703"/>
                <a:gd name="connsiteX496" fmla="*/ 531341 w 3337030"/>
                <a:gd name="connsiteY496" fmla="*/ 344609 h 767703"/>
                <a:gd name="connsiteX497" fmla="*/ 479351 w 3337030"/>
                <a:gd name="connsiteY497" fmla="*/ 359272 h 767703"/>
                <a:gd name="connsiteX498" fmla="*/ 442023 w 3337030"/>
                <a:gd name="connsiteY498" fmla="*/ 352608 h 767703"/>
                <a:gd name="connsiteX499" fmla="*/ 459353 w 3337030"/>
                <a:gd name="connsiteY499" fmla="*/ 308614 h 767703"/>
                <a:gd name="connsiteX500" fmla="*/ 565335 w 3337030"/>
                <a:gd name="connsiteY500" fmla="*/ 237293 h 767703"/>
                <a:gd name="connsiteX501" fmla="*/ 1471338 w 3337030"/>
                <a:gd name="connsiteY501" fmla="*/ 235867 h 767703"/>
                <a:gd name="connsiteX502" fmla="*/ 1506510 w 3337030"/>
                <a:gd name="connsiteY502" fmla="*/ 243292 h 767703"/>
                <a:gd name="connsiteX503" fmla="*/ 1526505 w 3337030"/>
                <a:gd name="connsiteY503" fmla="*/ 274621 h 767703"/>
                <a:gd name="connsiteX504" fmla="*/ 1548504 w 3337030"/>
                <a:gd name="connsiteY504" fmla="*/ 381937 h 767703"/>
                <a:gd name="connsiteX505" fmla="*/ 1519839 w 3337030"/>
                <a:gd name="connsiteY505" fmla="*/ 433261 h 767703"/>
                <a:gd name="connsiteX506" fmla="*/ 1517175 w 3337030"/>
                <a:gd name="connsiteY506" fmla="*/ 433928 h 767703"/>
                <a:gd name="connsiteX507" fmla="*/ 1409858 w 3337030"/>
                <a:gd name="connsiteY507" fmla="*/ 357940 h 767703"/>
                <a:gd name="connsiteX508" fmla="*/ 1403192 w 3337030"/>
                <a:gd name="connsiteY508" fmla="*/ 307949 h 767703"/>
                <a:gd name="connsiteX509" fmla="*/ 1471338 w 3337030"/>
                <a:gd name="connsiteY509" fmla="*/ 235867 h 767703"/>
                <a:gd name="connsiteX510" fmla="*/ 1590495 w 3337030"/>
                <a:gd name="connsiteY510" fmla="*/ 215964 h 767703"/>
                <a:gd name="connsiteX511" fmla="*/ 1658486 w 3337030"/>
                <a:gd name="connsiteY511" fmla="*/ 253958 h 767703"/>
                <a:gd name="connsiteX512" fmla="*/ 1689144 w 3337030"/>
                <a:gd name="connsiteY512" fmla="*/ 399936 h 767703"/>
                <a:gd name="connsiteX513" fmla="*/ 1678479 w 3337030"/>
                <a:gd name="connsiteY513" fmla="*/ 418599 h 767703"/>
                <a:gd name="connsiteX514" fmla="*/ 1642486 w 3337030"/>
                <a:gd name="connsiteY514" fmla="*/ 421265 h 767703"/>
                <a:gd name="connsiteX515" fmla="*/ 1595161 w 3337030"/>
                <a:gd name="connsiteY515" fmla="*/ 423931 h 767703"/>
                <a:gd name="connsiteX516" fmla="*/ 1559167 w 3337030"/>
                <a:gd name="connsiteY516" fmla="*/ 369941 h 767703"/>
                <a:gd name="connsiteX517" fmla="*/ 1546501 w 3337030"/>
                <a:gd name="connsiteY517" fmla="*/ 269290 h 767703"/>
                <a:gd name="connsiteX518" fmla="*/ 1590495 w 3337030"/>
                <a:gd name="connsiteY518" fmla="*/ 215964 h 767703"/>
                <a:gd name="connsiteX519" fmla="*/ 670650 w 3337030"/>
                <a:gd name="connsiteY519" fmla="*/ 199299 h 767703"/>
                <a:gd name="connsiteX520" fmla="*/ 689315 w 3337030"/>
                <a:gd name="connsiteY520" fmla="*/ 217961 h 767703"/>
                <a:gd name="connsiteX521" fmla="*/ 677316 w 3337030"/>
                <a:gd name="connsiteY521" fmla="*/ 298615 h 767703"/>
                <a:gd name="connsiteX522" fmla="*/ 659987 w 3337030"/>
                <a:gd name="connsiteY522" fmla="*/ 330610 h 767703"/>
                <a:gd name="connsiteX523" fmla="*/ 617327 w 3337030"/>
                <a:gd name="connsiteY523" fmla="*/ 439925 h 767703"/>
                <a:gd name="connsiteX524" fmla="*/ 588665 w 3337030"/>
                <a:gd name="connsiteY524" fmla="*/ 477919 h 767703"/>
                <a:gd name="connsiteX525" fmla="*/ 579333 w 3337030"/>
                <a:gd name="connsiteY525" fmla="*/ 477919 h 767703"/>
                <a:gd name="connsiteX526" fmla="*/ 514678 w 3337030"/>
                <a:gd name="connsiteY526" fmla="*/ 469253 h 767703"/>
                <a:gd name="connsiteX527" fmla="*/ 504014 w 3337030"/>
                <a:gd name="connsiteY527" fmla="*/ 386599 h 767703"/>
                <a:gd name="connsiteX528" fmla="*/ 542006 w 3337030"/>
                <a:gd name="connsiteY528" fmla="*/ 362604 h 767703"/>
                <a:gd name="connsiteX529" fmla="*/ 607328 w 3337030"/>
                <a:gd name="connsiteY529" fmla="*/ 350605 h 767703"/>
                <a:gd name="connsiteX530" fmla="*/ 566003 w 3337030"/>
                <a:gd name="connsiteY530" fmla="*/ 293949 h 767703"/>
                <a:gd name="connsiteX531" fmla="*/ 670650 w 3337030"/>
                <a:gd name="connsiteY531" fmla="*/ 199299 h 767703"/>
                <a:gd name="connsiteX532" fmla="*/ 1740466 w 3337030"/>
                <a:gd name="connsiteY532" fmla="*/ 197302 h 767703"/>
                <a:gd name="connsiteX533" fmla="*/ 1813122 w 3337030"/>
                <a:gd name="connsiteY533" fmla="*/ 236629 h 767703"/>
                <a:gd name="connsiteX534" fmla="*/ 1829785 w 3337030"/>
                <a:gd name="connsiteY534" fmla="*/ 330614 h 767703"/>
                <a:gd name="connsiteX535" fmla="*/ 1793790 w 3337030"/>
                <a:gd name="connsiteY535" fmla="*/ 405933 h 767703"/>
                <a:gd name="connsiteX536" fmla="*/ 1721801 w 3337030"/>
                <a:gd name="connsiteY536" fmla="*/ 389270 h 767703"/>
                <a:gd name="connsiteX537" fmla="*/ 1679809 w 3337030"/>
                <a:gd name="connsiteY537" fmla="*/ 240627 h 767703"/>
                <a:gd name="connsiteX538" fmla="*/ 1740466 w 3337030"/>
                <a:gd name="connsiteY538" fmla="*/ 197302 h 767703"/>
                <a:gd name="connsiteX539" fmla="*/ 809293 w 3337030"/>
                <a:gd name="connsiteY539" fmla="*/ 180636 h 767703"/>
                <a:gd name="connsiteX540" fmla="*/ 801296 w 3337030"/>
                <a:gd name="connsiteY540" fmla="*/ 277288 h 767703"/>
                <a:gd name="connsiteX541" fmla="*/ 734639 w 3337030"/>
                <a:gd name="connsiteY541" fmla="*/ 325948 h 767703"/>
                <a:gd name="connsiteX542" fmla="*/ 699311 w 3337030"/>
                <a:gd name="connsiteY542" fmla="*/ 275288 h 767703"/>
                <a:gd name="connsiteX543" fmla="*/ 809293 w 3337030"/>
                <a:gd name="connsiteY543" fmla="*/ 180636 h 767703"/>
                <a:gd name="connsiteX544" fmla="*/ 1869777 w 3337030"/>
                <a:gd name="connsiteY544" fmla="*/ 176637 h 767703"/>
                <a:gd name="connsiteX545" fmla="*/ 1940433 w 3337030"/>
                <a:gd name="connsiteY545" fmla="*/ 215298 h 767703"/>
                <a:gd name="connsiteX546" fmla="*/ 1967762 w 3337030"/>
                <a:gd name="connsiteY546" fmla="*/ 370606 h 767703"/>
                <a:gd name="connsiteX547" fmla="*/ 1965096 w 3337030"/>
                <a:gd name="connsiteY547" fmla="*/ 383269 h 767703"/>
                <a:gd name="connsiteX548" fmla="*/ 1885109 w 3337030"/>
                <a:gd name="connsiteY548" fmla="*/ 394601 h 767703"/>
                <a:gd name="connsiteX549" fmla="*/ 1847781 w 3337030"/>
                <a:gd name="connsiteY549" fmla="*/ 338612 h 767703"/>
                <a:gd name="connsiteX550" fmla="*/ 1829116 w 3337030"/>
                <a:gd name="connsiteY550" fmla="*/ 229963 h 767703"/>
                <a:gd name="connsiteX551" fmla="*/ 1869777 w 3337030"/>
                <a:gd name="connsiteY551" fmla="*/ 176637 h 767703"/>
                <a:gd name="connsiteX552" fmla="*/ 2023083 w 3337030"/>
                <a:gd name="connsiteY552" fmla="*/ 172638 h 767703"/>
                <a:gd name="connsiteX553" fmla="*/ 2075740 w 3337030"/>
                <a:gd name="connsiteY553" fmla="*/ 223962 h 767703"/>
                <a:gd name="connsiteX554" fmla="*/ 2093071 w 3337030"/>
                <a:gd name="connsiteY554" fmla="*/ 341944 h 767703"/>
                <a:gd name="connsiteX555" fmla="*/ 2050411 w 3337030"/>
                <a:gd name="connsiteY555" fmla="*/ 383936 h 767703"/>
                <a:gd name="connsiteX556" fmla="*/ 2034415 w 3337030"/>
                <a:gd name="connsiteY556" fmla="*/ 386602 h 767703"/>
                <a:gd name="connsiteX557" fmla="*/ 1983089 w 3337030"/>
                <a:gd name="connsiteY557" fmla="*/ 354607 h 767703"/>
                <a:gd name="connsiteX558" fmla="*/ 1967093 w 3337030"/>
                <a:gd name="connsiteY558" fmla="*/ 230628 h 767703"/>
                <a:gd name="connsiteX559" fmla="*/ 2023083 w 3337030"/>
                <a:gd name="connsiteY559" fmla="*/ 172638 h 767703"/>
                <a:gd name="connsiteX560" fmla="*/ 877283 w 3337030"/>
                <a:gd name="connsiteY560" fmla="*/ 168637 h 767703"/>
                <a:gd name="connsiteX561" fmla="*/ 927941 w 3337030"/>
                <a:gd name="connsiteY561" fmla="*/ 218631 h 767703"/>
                <a:gd name="connsiteX562" fmla="*/ 923275 w 3337030"/>
                <a:gd name="connsiteY562" fmla="*/ 261289 h 767703"/>
                <a:gd name="connsiteX563" fmla="*/ 860618 w 3337030"/>
                <a:gd name="connsiteY563" fmla="*/ 301950 h 767703"/>
                <a:gd name="connsiteX564" fmla="*/ 851952 w 3337030"/>
                <a:gd name="connsiteY564" fmla="*/ 299950 h 767703"/>
                <a:gd name="connsiteX565" fmla="*/ 817291 w 3337030"/>
                <a:gd name="connsiteY565" fmla="*/ 250626 h 767703"/>
                <a:gd name="connsiteX566" fmla="*/ 857952 w 3337030"/>
                <a:gd name="connsiteY566" fmla="*/ 176636 h 767703"/>
                <a:gd name="connsiteX567" fmla="*/ 877283 w 3337030"/>
                <a:gd name="connsiteY567" fmla="*/ 168637 h 767703"/>
                <a:gd name="connsiteX568" fmla="*/ 2152394 w 3337030"/>
                <a:gd name="connsiteY568" fmla="*/ 156641 h 767703"/>
                <a:gd name="connsiteX569" fmla="*/ 2219715 w 3337030"/>
                <a:gd name="connsiteY569" fmla="*/ 204632 h 767703"/>
                <a:gd name="connsiteX570" fmla="*/ 2247044 w 3337030"/>
                <a:gd name="connsiteY570" fmla="*/ 301952 h 767703"/>
                <a:gd name="connsiteX571" fmla="*/ 2213716 w 3337030"/>
                <a:gd name="connsiteY571" fmla="*/ 355942 h 767703"/>
                <a:gd name="connsiteX572" fmla="*/ 2181722 w 3337030"/>
                <a:gd name="connsiteY572" fmla="*/ 365275 h 767703"/>
                <a:gd name="connsiteX573" fmla="*/ 2109067 w 3337030"/>
                <a:gd name="connsiteY573" fmla="*/ 327280 h 767703"/>
                <a:gd name="connsiteX574" fmla="*/ 2091071 w 3337030"/>
                <a:gd name="connsiteY574" fmla="*/ 224630 h 767703"/>
                <a:gd name="connsiteX575" fmla="*/ 2152394 w 3337030"/>
                <a:gd name="connsiteY575" fmla="*/ 156641 h 767703"/>
                <a:gd name="connsiteX576" fmla="*/ 984096 w 3337030"/>
                <a:gd name="connsiteY576" fmla="*/ 151392 h 767703"/>
                <a:gd name="connsiteX577" fmla="*/ 1009259 w 3337030"/>
                <a:gd name="connsiteY577" fmla="*/ 156641 h 767703"/>
                <a:gd name="connsiteX578" fmla="*/ 1048587 w 3337030"/>
                <a:gd name="connsiteY578" fmla="*/ 206635 h 767703"/>
                <a:gd name="connsiteX579" fmla="*/ 1043921 w 3337030"/>
                <a:gd name="connsiteY579" fmla="*/ 233297 h 767703"/>
                <a:gd name="connsiteX580" fmla="*/ 975931 w 3337030"/>
                <a:gd name="connsiteY580" fmla="*/ 299287 h 767703"/>
                <a:gd name="connsiteX581" fmla="*/ 934603 w 3337030"/>
                <a:gd name="connsiteY581" fmla="*/ 251293 h 767703"/>
                <a:gd name="connsiteX582" fmla="*/ 963932 w 3337030"/>
                <a:gd name="connsiteY582" fmla="*/ 166641 h 767703"/>
                <a:gd name="connsiteX583" fmla="*/ 984096 w 3337030"/>
                <a:gd name="connsiteY583" fmla="*/ 151392 h 767703"/>
                <a:gd name="connsiteX584" fmla="*/ 2317032 w 3337030"/>
                <a:gd name="connsiteY584" fmla="*/ 133977 h 767703"/>
                <a:gd name="connsiteX585" fmla="*/ 2364358 w 3337030"/>
                <a:gd name="connsiteY585" fmla="*/ 177970 h 767703"/>
                <a:gd name="connsiteX586" fmla="*/ 2384354 w 3337030"/>
                <a:gd name="connsiteY586" fmla="*/ 285952 h 767703"/>
                <a:gd name="connsiteX587" fmla="*/ 2351693 w 3337030"/>
                <a:gd name="connsiteY587" fmla="*/ 333278 h 767703"/>
                <a:gd name="connsiteX588" fmla="*/ 2327698 w 3337030"/>
                <a:gd name="connsiteY588" fmla="*/ 335945 h 767703"/>
                <a:gd name="connsiteX589" fmla="*/ 2267709 w 3337030"/>
                <a:gd name="connsiteY589" fmla="*/ 309949 h 767703"/>
                <a:gd name="connsiteX590" fmla="*/ 2233714 w 3337030"/>
                <a:gd name="connsiteY590" fmla="*/ 189301 h 767703"/>
                <a:gd name="connsiteX591" fmla="*/ 2258376 w 3337030"/>
                <a:gd name="connsiteY591" fmla="*/ 147975 h 767703"/>
                <a:gd name="connsiteX592" fmla="*/ 2317032 w 3337030"/>
                <a:gd name="connsiteY592" fmla="*/ 133977 h 767703"/>
                <a:gd name="connsiteX593" fmla="*/ 1111908 w 3337030"/>
                <a:gd name="connsiteY593" fmla="*/ 133310 h 767703"/>
                <a:gd name="connsiteX594" fmla="*/ 1165232 w 3337030"/>
                <a:gd name="connsiteY594" fmla="*/ 171971 h 767703"/>
                <a:gd name="connsiteX595" fmla="*/ 1167232 w 3337030"/>
                <a:gd name="connsiteY595" fmla="*/ 202633 h 767703"/>
                <a:gd name="connsiteX596" fmla="*/ 1093245 w 3337030"/>
                <a:gd name="connsiteY596" fmla="*/ 275955 h 767703"/>
                <a:gd name="connsiteX597" fmla="*/ 1061916 w 3337030"/>
                <a:gd name="connsiteY597" fmla="*/ 247293 h 767703"/>
                <a:gd name="connsiteX598" fmla="*/ 1067247 w 3337030"/>
                <a:gd name="connsiteY598" fmla="*/ 159307 h 767703"/>
                <a:gd name="connsiteX599" fmla="*/ 1111908 w 3337030"/>
                <a:gd name="connsiteY599" fmla="*/ 133310 h 767703"/>
                <a:gd name="connsiteX600" fmla="*/ 2973590 w 3337030"/>
                <a:gd name="connsiteY600" fmla="*/ 132644 h 767703"/>
                <a:gd name="connsiteX601" fmla="*/ 2979589 w 3337030"/>
                <a:gd name="connsiteY601" fmla="*/ 132644 h 767703"/>
                <a:gd name="connsiteX602" fmla="*/ 3032914 w 3337030"/>
                <a:gd name="connsiteY602" fmla="*/ 189301 h 767703"/>
                <a:gd name="connsiteX603" fmla="*/ 2964924 w 3337030"/>
                <a:gd name="connsiteY603" fmla="*/ 243961 h 767703"/>
                <a:gd name="connsiteX604" fmla="*/ 2938928 w 3337030"/>
                <a:gd name="connsiteY604" fmla="*/ 217963 h 767703"/>
                <a:gd name="connsiteX605" fmla="*/ 2934262 w 3337030"/>
                <a:gd name="connsiteY605" fmla="*/ 178638 h 767703"/>
                <a:gd name="connsiteX606" fmla="*/ 2973590 w 3337030"/>
                <a:gd name="connsiteY606" fmla="*/ 132644 h 767703"/>
                <a:gd name="connsiteX607" fmla="*/ 2454345 w 3337030"/>
                <a:gd name="connsiteY607" fmla="*/ 130979 h 767703"/>
                <a:gd name="connsiteX608" fmla="*/ 2494338 w 3337030"/>
                <a:gd name="connsiteY608" fmla="*/ 140643 h 767703"/>
                <a:gd name="connsiteX609" fmla="*/ 2500338 w 3337030"/>
                <a:gd name="connsiteY609" fmla="*/ 147309 h 767703"/>
                <a:gd name="connsiteX610" fmla="*/ 2525000 w 3337030"/>
                <a:gd name="connsiteY610" fmla="*/ 288620 h 767703"/>
                <a:gd name="connsiteX611" fmla="*/ 2447680 w 3337030"/>
                <a:gd name="connsiteY611" fmla="*/ 337944 h 767703"/>
                <a:gd name="connsiteX612" fmla="*/ 2401020 w 3337030"/>
                <a:gd name="connsiteY612" fmla="*/ 303283 h 767703"/>
                <a:gd name="connsiteX613" fmla="*/ 2385021 w 3337030"/>
                <a:gd name="connsiteY613" fmla="*/ 185303 h 767703"/>
                <a:gd name="connsiteX614" fmla="*/ 2414352 w 3337030"/>
                <a:gd name="connsiteY614" fmla="*/ 139310 h 767703"/>
                <a:gd name="connsiteX615" fmla="*/ 2454345 w 3337030"/>
                <a:gd name="connsiteY615" fmla="*/ 130979 h 767703"/>
                <a:gd name="connsiteX616" fmla="*/ 3321529 w 3337030"/>
                <a:gd name="connsiteY616" fmla="*/ 126646 h 767703"/>
                <a:gd name="connsiteX617" fmla="*/ 3336192 w 3337030"/>
                <a:gd name="connsiteY617" fmla="*/ 169972 h 767703"/>
                <a:gd name="connsiteX618" fmla="*/ 3326862 w 3337030"/>
                <a:gd name="connsiteY618" fmla="*/ 187301 h 767703"/>
                <a:gd name="connsiteX619" fmla="*/ 3318196 w 3337030"/>
                <a:gd name="connsiteY619" fmla="*/ 187968 h 767703"/>
                <a:gd name="connsiteX620" fmla="*/ 3316863 w 3337030"/>
                <a:gd name="connsiteY620" fmla="*/ 171972 h 767703"/>
                <a:gd name="connsiteX621" fmla="*/ 3321529 w 3337030"/>
                <a:gd name="connsiteY621" fmla="*/ 126646 h 767703"/>
                <a:gd name="connsiteX622" fmla="*/ 3179552 w 3337030"/>
                <a:gd name="connsiteY622" fmla="*/ 126645 h 767703"/>
                <a:gd name="connsiteX623" fmla="*/ 3206880 w 3337030"/>
                <a:gd name="connsiteY623" fmla="*/ 170638 h 767703"/>
                <a:gd name="connsiteX624" fmla="*/ 3153557 w 3337030"/>
                <a:gd name="connsiteY624" fmla="*/ 249959 h 767703"/>
                <a:gd name="connsiteX625" fmla="*/ 3172886 w 3337030"/>
                <a:gd name="connsiteY625" fmla="*/ 205965 h 767703"/>
                <a:gd name="connsiteX626" fmla="*/ 3170220 w 3337030"/>
                <a:gd name="connsiteY626" fmla="*/ 175304 h 767703"/>
                <a:gd name="connsiteX627" fmla="*/ 3179552 w 3337030"/>
                <a:gd name="connsiteY627" fmla="*/ 126645 h 767703"/>
                <a:gd name="connsiteX628" fmla="*/ 935769 w 3337030"/>
                <a:gd name="connsiteY628" fmla="*/ 123897 h 767703"/>
                <a:gd name="connsiteX629" fmla="*/ 945267 w 3337030"/>
                <a:gd name="connsiteY629" fmla="*/ 125980 h 767703"/>
                <a:gd name="connsiteX630" fmla="*/ 943933 w 3337030"/>
                <a:gd name="connsiteY630" fmla="*/ 148644 h 767703"/>
                <a:gd name="connsiteX631" fmla="*/ 925271 w 3337030"/>
                <a:gd name="connsiteY631" fmla="*/ 157977 h 767703"/>
                <a:gd name="connsiteX632" fmla="*/ 887944 w 3337030"/>
                <a:gd name="connsiteY632" fmla="*/ 150644 h 767703"/>
                <a:gd name="connsiteX633" fmla="*/ 925271 w 3337030"/>
                <a:gd name="connsiteY633" fmla="*/ 127312 h 767703"/>
                <a:gd name="connsiteX634" fmla="*/ 935769 w 3337030"/>
                <a:gd name="connsiteY634" fmla="*/ 123897 h 767703"/>
                <a:gd name="connsiteX635" fmla="*/ 3119898 w 3337030"/>
                <a:gd name="connsiteY635" fmla="*/ 123490 h 767703"/>
                <a:gd name="connsiteX636" fmla="*/ 3152893 w 3337030"/>
                <a:gd name="connsiteY636" fmla="*/ 176639 h 767703"/>
                <a:gd name="connsiteX637" fmla="*/ 3089569 w 3337030"/>
                <a:gd name="connsiteY637" fmla="*/ 235963 h 767703"/>
                <a:gd name="connsiteX638" fmla="*/ 3056241 w 3337030"/>
                <a:gd name="connsiteY638" fmla="*/ 206635 h 767703"/>
                <a:gd name="connsiteX639" fmla="*/ 3053575 w 3337030"/>
                <a:gd name="connsiteY639" fmla="*/ 188636 h 767703"/>
                <a:gd name="connsiteX640" fmla="*/ 3044909 w 3337030"/>
                <a:gd name="connsiteY640" fmla="*/ 139311 h 767703"/>
                <a:gd name="connsiteX641" fmla="*/ 3093569 w 3337030"/>
                <a:gd name="connsiteY641" fmla="*/ 127312 h 767703"/>
                <a:gd name="connsiteX642" fmla="*/ 3119898 w 3337030"/>
                <a:gd name="connsiteY642" fmla="*/ 123490 h 767703"/>
                <a:gd name="connsiteX643" fmla="*/ 1218367 w 3337030"/>
                <a:gd name="connsiteY643" fmla="*/ 123313 h 767703"/>
                <a:gd name="connsiteX644" fmla="*/ 1235885 w 3337030"/>
                <a:gd name="connsiteY644" fmla="*/ 130646 h 767703"/>
                <a:gd name="connsiteX645" fmla="*/ 1244551 w 3337030"/>
                <a:gd name="connsiteY645" fmla="*/ 131979 h 767703"/>
                <a:gd name="connsiteX646" fmla="*/ 1301875 w 3337030"/>
                <a:gd name="connsiteY646" fmla="*/ 196635 h 767703"/>
                <a:gd name="connsiteX647" fmla="*/ 1303208 w 3337030"/>
                <a:gd name="connsiteY647" fmla="*/ 217297 h 767703"/>
                <a:gd name="connsiteX648" fmla="*/ 1261883 w 3337030"/>
                <a:gd name="connsiteY648" fmla="*/ 252625 h 767703"/>
                <a:gd name="connsiteX649" fmla="*/ 1222554 w 3337030"/>
                <a:gd name="connsiteY649" fmla="*/ 246625 h 767703"/>
                <a:gd name="connsiteX650" fmla="*/ 1187227 w 3337030"/>
                <a:gd name="connsiteY650" fmla="*/ 207965 h 767703"/>
                <a:gd name="connsiteX651" fmla="*/ 1194560 w 3337030"/>
                <a:gd name="connsiteY651" fmla="*/ 153308 h 767703"/>
                <a:gd name="connsiteX652" fmla="*/ 1218367 w 3337030"/>
                <a:gd name="connsiteY652" fmla="*/ 123313 h 767703"/>
                <a:gd name="connsiteX653" fmla="*/ 2578875 w 3337030"/>
                <a:gd name="connsiteY653" fmla="*/ 119960 h 767703"/>
                <a:gd name="connsiteX654" fmla="*/ 2612984 w 3337030"/>
                <a:gd name="connsiteY654" fmla="*/ 128646 h 767703"/>
                <a:gd name="connsiteX655" fmla="*/ 2636982 w 3337030"/>
                <a:gd name="connsiteY655" fmla="*/ 161307 h 767703"/>
                <a:gd name="connsiteX656" fmla="*/ 2663644 w 3337030"/>
                <a:gd name="connsiteY656" fmla="*/ 267291 h 767703"/>
                <a:gd name="connsiteX657" fmla="*/ 2660311 w 3337030"/>
                <a:gd name="connsiteY657" fmla="*/ 288620 h 767703"/>
                <a:gd name="connsiteX658" fmla="*/ 2538330 w 3337030"/>
                <a:gd name="connsiteY658" fmla="*/ 241962 h 767703"/>
                <a:gd name="connsiteX659" fmla="*/ 2529664 w 3337030"/>
                <a:gd name="connsiteY659" fmla="*/ 184636 h 767703"/>
                <a:gd name="connsiteX660" fmla="*/ 2578875 w 3337030"/>
                <a:gd name="connsiteY660" fmla="*/ 119960 h 767703"/>
                <a:gd name="connsiteX661" fmla="*/ 2827947 w 3337030"/>
                <a:gd name="connsiteY661" fmla="*/ 116721 h 767703"/>
                <a:gd name="connsiteX662" fmla="*/ 2908933 w 3337030"/>
                <a:gd name="connsiteY662" fmla="*/ 157309 h 767703"/>
                <a:gd name="connsiteX663" fmla="*/ 2921349 w 3337030"/>
                <a:gd name="connsiteY663" fmla="*/ 213300 h 767703"/>
                <a:gd name="connsiteX664" fmla="*/ 2894711 w 3337030"/>
                <a:gd name="connsiteY664" fmla="*/ 262479 h 767703"/>
                <a:gd name="connsiteX665" fmla="*/ 2883938 w 3337030"/>
                <a:gd name="connsiteY665" fmla="*/ 260710 h 767703"/>
                <a:gd name="connsiteX666" fmla="*/ 2872272 w 3337030"/>
                <a:gd name="connsiteY666" fmla="*/ 263293 h 767703"/>
                <a:gd name="connsiteX667" fmla="*/ 2803618 w 3337030"/>
                <a:gd name="connsiteY667" fmla="*/ 222632 h 767703"/>
                <a:gd name="connsiteX668" fmla="*/ 2785619 w 3337030"/>
                <a:gd name="connsiteY668" fmla="*/ 155309 h 767703"/>
                <a:gd name="connsiteX669" fmla="*/ 2800285 w 3337030"/>
                <a:gd name="connsiteY669" fmla="*/ 123980 h 767703"/>
                <a:gd name="connsiteX670" fmla="*/ 2827947 w 3337030"/>
                <a:gd name="connsiteY670" fmla="*/ 116721 h 767703"/>
                <a:gd name="connsiteX671" fmla="*/ 3240209 w 3337030"/>
                <a:gd name="connsiteY671" fmla="*/ 115314 h 767703"/>
                <a:gd name="connsiteX672" fmla="*/ 3292201 w 3337030"/>
                <a:gd name="connsiteY672" fmla="*/ 148642 h 767703"/>
                <a:gd name="connsiteX673" fmla="*/ 3258872 w 3337030"/>
                <a:gd name="connsiteY673" fmla="*/ 212632 h 767703"/>
                <a:gd name="connsiteX674" fmla="*/ 3228877 w 3337030"/>
                <a:gd name="connsiteY674" fmla="*/ 223296 h 767703"/>
                <a:gd name="connsiteX675" fmla="*/ 3218213 w 3337030"/>
                <a:gd name="connsiteY675" fmla="*/ 140643 h 767703"/>
                <a:gd name="connsiteX676" fmla="*/ 3240209 w 3337030"/>
                <a:gd name="connsiteY676" fmla="*/ 115314 h 767703"/>
                <a:gd name="connsiteX677" fmla="*/ 2720964 w 3337030"/>
                <a:gd name="connsiteY677" fmla="*/ 113981 h 767703"/>
                <a:gd name="connsiteX678" fmla="*/ 2776289 w 3337030"/>
                <a:gd name="connsiteY678" fmla="*/ 157972 h 767703"/>
                <a:gd name="connsiteX679" fmla="*/ 2782953 w 3337030"/>
                <a:gd name="connsiteY679" fmla="*/ 221961 h 767703"/>
                <a:gd name="connsiteX680" fmla="*/ 2743628 w 3337030"/>
                <a:gd name="connsiteY680" fmla="*/ 271287 h 767703"/>
                <a:gd name="connsiteX681" fmla="*/ 2728296 w 3337030"/>
                <a:gd name="connsiteY681" fmla="*/ 271953 h 767703"/>
                <a:gd name="connsiteX682" fmla="*/ 2660974 w 3337030"/>
                <a:gd name="connsiteY682" fmla="*/ 216630 h 767703"/>
                <a:gd name="connsiteX683" fmla="*/ 2656975 w 3337030"/>
                <a:gd name="connsiteY683" fmla="*/ 195299 h 767703"/>
                <a:gd name="connsiteX684" fmla="*/ 2720964 w 3337030"/>
                <a:gd name="connsiteY684" fmla="*/ 113981 h 767703"/>
                <a:gd name="connsiteX685" fmla="*/ 1407762 w 3337030"/>
                <a:gd name="connsiteY685" fmla="*/ 104743 h 767703"/>
                <a:gd name="connsiteX686" fmla="*/ 1443851 w 3337030"/>
                <a:gd name="connsiteY686" fmla="*/ 170639 h 767703"/>
                <a:gd name="connsiteX687" fmla="*/ 1353199 w 3337030"/>
                <a:gd name="connsiteY687" fmla="*/ 241295 h 767703"/>
                <a:gd name="connsiteX688" fmla="*/ 1319871 w 3337030"/>
                <a:gd name="connsiteY688" fmla="*/ 190635 h 767703"/>
                <a:gd name="connsiteX689" fmla="*/ 1321871 w 3337030"/>
                <a:gd name="connsiteY689" fmla="*/ 159973 h 767703"/>
                <a:gd name="connsiteX690" fmla="*/ 1369862 w 3337030"/>
                <a:gd name="connsiteY690" fmla="*/ 107315 h 767703"/>
                <a:gd name="connsiteX691" fmla="*/ 1407762 w 3337030"/>
                <a:gd name="connsiteY691" fmla="*/ 104743 h 767703"/>
                <a:gd name="connsiteX692" fmla="*/ 1064582 w 3337030"/>
                <a:gd name="connsiteY692" fmla="*/ 98650 h 767703"/>
                <a:gd name="connsiteX693" fmla="*/ 1086578 w 3337030"/>
                <a:gd name="connsiteY693" fmla="*/ 106649 h 767703"/>
                <a:gd name="connsiteX694" fmla="*/ 1076579 w 3337030"/>
                <a:gd name="connsiteY694" fmla="*/ 122648 h 767703"/>
                <a:gd name="connsiteX695" fmla="*/ 1027921 w 3337030"/>
                <a:gd name="connsiteY695" fmla="*/ 134646 h 767703"/>
                <a:gd name="connsiteX696" fmla="*/ 990594 w 3337030"/>
                <a:gd name="connsiteY696" fmla="*/ 131313 h 767703"/>
                <a:gd name="connsiteX697" fmla="*/ 1064582 w 3337030"/>
                <a:gd name="connsiteY697" fmla="*/ 98650 h 767703"/>
                <a:gd name="connsiteX698" fmla="*/ 1164813 w 3337030"/>
                <a:gd name="connsiteY698" fmla="*/ 93318 h 767703"/>
                <a:gd name="connsiteX699" fmla="*/ 1207891 w 3337030"/>
                <a:gd name="connsiteY699" fmla="*/ 98651 h 767703"/>
                <a:gd name="connsiteX700" fmla="*/ 1129235 w 3337030"/>
                <a:gd name="connsiteY700" fmla="*/ 107982 h 767703"/>
                <a:gd name="connsiteX701" fmla="*/ 1164813 w 3337030"/>
                <a:gd name="connsiteY701" fmla="*/ 93318 h 767703"/>
                <a:gd name="connsiteX702" fmla="*/ 1529421 w 3337030"/>
                <a:gd name="connsiteY702" fmla="*/ 84903 h 767703"/>
                <a:gd name="connsiteX703" fmla="*/ 1564498 w 3337030"/>
                <a:gd name="connsiteY703" fmla="*/ 99985 h 767703"/>
                <a:gd name="connsiteX704" fmla="*/ 1573164 w 3337030"/>
                <a:gd name="connsiteY704" fmla="*/ 141311 h 767703"/>
                <a:gd name="connsiteX705" fmla="*/ 1566499 w 3337030"/>
                <a:gd name="connsiteY705" fmla="*/ 193304 h 767703"/>
                <a:gd name="connsiteX706" fmla="*/ 1509174 w 3337030"/>
                <a:gd name="connsiteY706" fmla="*/ 222632 h 767703"/>
                <a:gd name="connsiteX707" fmla="*/ 1500509 w 3337030"/>
                <a:gd name="connsiteY707" fmla="*/ 220633 h 767703"/>
                <a:gd name="connsiteX708" fmla="*/ 1461183 w 3337030"/>
                <a:gd name="connsiteY708" fmla="*/ 155309 h 767703"/>
                <a:gd name="connsiteX709" fmla="*/ 1467180 w 3337030"/>
                <a:gd name="connsiteY709" fmla="*/ 131980 h 767703"/>
                <a:gd name="connsiteX710" fmla="*/ 1491844 w 3337030"/>
                <a:gd name="connsiteY710" fmla="*/ 87320 h 767703"/>
                <a:gd name="connsiteX711" fmla="*/ 1529421 w 3337030"/>
                <a:gd name="connsiteY711" fmla="*/ 84903 h 767703"/>
                <a:gd name="connsiteX712" fmla="*/ 2489119 w 3337030"/>
                <a:gd name="connsiteY712" fmla="*/ 77550 h 767703"/>
                <a:gd name="connsiteX713" fmla="*/ 2556328 w 3337030"/>
                <a:gd name="connsiteY713" fmla="*/ 91986 h 767703"/>
                <a:gd name="connsiteX714" fmla="*/ 2468342 w 3337030"/>
                <a:gd name="connsiteY714" fmla="*/ 113983 h 767703"/>
                <a:gd name="connsiteX715" fmla="*/ 2453012 w 3337030"/>
                <a:gd name="connsiteY715" fmla="*/ 101319 h 767703"/>
                <a:gd name="connsiteX716" fmla="*/ 2465675 w 3337030"/>
                <a:gd name="connsiteY716" fmla="*/ 85986 h 767703"/>
                <a:gd name="connsiteX717" fmla="*/ 2489119 w 3337030"/>
                <a:gd name="connsiteY717" fmla="*/ 77550 h 767703"/>
                <a:gd name="connsiteX718" fmla="*/ 1654294 w 3337030"/>
                <a:gd name="connsiteY718" fmla="*/ 69040 h 767703"/>
                <a:gd name="connsiteX719" fmla="*/ 1704471 w 3337030"/>
                <a:gd name="connsiteY719" fmla="*/ 72654 h 767703"/>
                <a:gd name="connsiteX720" fmla="*/ 1710471 w 3337030"/>
                <a:gd name="connsiteY720" fmla="*/ 73987 h 767703"/>
                <a:gd name="connsiteX721" fmla="*/ 1745798 w 3337030"/>
                <a:gd name="connsiteY721" fmla="*/ 119980 h 767703"/>
                <a:gd name="connsiteX722" fmla="*/ 1744465 w 3337030"/>
                <a:gd name="connsiteY722" fmla="*/ 139976 h 767703"/>
                <a:gd name="connsiteX723" fmla="*/ 1711137 w 3337030"/>
                <a:gd name="connsiteY723" fmla="*/ 183303 h 767703"/>
                <a:gd name="connsiteX724" fmla="*/ 1617154 w 3337030"/>
                <a:gd name="connsiteY724" fmla="*/ 197299 h 767703"/>
                <a:gd name="connsiteX725" fmla="*/ 1588492 w 3337030"/>
                <a:gd name="connsiteY725" fmla="*/ 171304 h 767703"/>
                <a:gd name="connsiteX726" fmla="*/ 1654294 w 3337030"/>
                <a:gd name="connsiteY726" fmla="*/ 69040 h 767703"/>
                <a:gd name="connsiteX727" fmla="*/ 1362533 w 3337030"/>
                <a:gd name="connsiteY727" fmla="*/ 65324 h 767703"/>
                <a:gd name="connsiteX728" fmla="*/ 1225220 w 3337030"/>
                <a:gd name="connsiteY728" fmla="*/ 99320 h 767703"/>
                <a:gd name="connsiteX729" fmla="*/ 1362533 w 3337030"/>
                <a:gd name="connsiteY729" fmla="*/ 65324 h 767703"/>
                <a:gd name="connsiteX730" fmla="*/ 2318950 w 3337030"/>
                <a:gd name="connsiteY730" fmla="*/ 64323 h 767703"/>
                <a:gd name="connsiteX731" fmla="*/ 2339030 w 3337030"/>
                <a:gd name="connsiteY731" fmla="*/ 64655 h 767703"/>
                <a:gd name="connsiteX732" fmla="*/ 2418350 w 3337030"/>
                <a:gd name="connsiteY732" fmla="*/ 67321 h 767703"/>
                <a:gd name="connsiteX733" fmla="*/ 2439682 w 3337030"/>
                <a:gd name="connsiteY733" fmla="*/ 77987 h 767703"/>
                <a:gd name="connsiteX734" fmla="*/ 2433016 w 3337030"/>
                <a:gd name="connsiteY734" fmla="*/ 111314 h 767703"/>
                <a:gd name="connsiteX735" fmla="*/ 2371692 w 3337030"/>
                <a:gd name="connsiteY735" fmla="*/ 128646 h 767703"/>
                <a:gd name="connsiteX736" fmla="*/ 2324365 w 3337030"/>
                <a:gd name="connsiteY736" fmla="*/ 118647 h 767703"/>
                <a:gd name="connsiteX737" fmla="*/ 2306369 w 3337030"/>
                <a:gd name="connsiteY737" fmla="*/ 77987 h 767703"/>
                <a:gd name="connsiteX738" fmla="*/ 2318950 w 3337030"/>
                <a:gd name="connsiteY738" fmla="*/ 64323 h 767703"/>
                <a:gd name="connsiteX739" fmla="*/ 1843781 w 3337030"/>
                <a:gd name="connsiteY739" fmla="*/ 47992 h 767703"/>
                <a:gd name="connsiteX740" fmla="*/ 1875109 w 3337030"/>
                <a:gd name="connsiteY740" fmla="*/ 86653 h 767703"/>
                <a:gd name="connsiteX741" fmla="*/ 1871776 w 3337030"/>
                <a:gd name="connsiteY741" fmla="*/ 116648 h 767703"/>
                <a:gd name="connsiteX742" fmla="*/ 1784459 w 3337030"/>
                <a:gd name="connsiteY742" fmla="*/ 182638 h 767703"/>
                <a:gd name="connsiteX743" fmla="*/ 1757795 w 3337030"/>
                <a:gd name="connsiteY743" fmla="*/ 145977 h 767703"/>
                <a:gd name="connsiteX744" fmla="*/ 1843781 w 3337030"/>
                <a:gd name="connsiteY744" fmla="*/ 47992 h 767703"/>
                <a:gd name="connsiteX745" fmla="*/ 1470742 w 3337030"/>
                <a:gd name="connsiteY745" fmla="*/ 43555 h 767703"/>
                <a:gd name="connsiteX746" fmla="*/ 1495175 w 3337030"/>
                <a:gd name="connsiteY746" fmla="*/ 45992 h 767703"/>
                <a:gd name="connsiteX747" fmla="*/ 1498509 w 3337030"/>
                <a:gd name="connsiteY747" fmla="*/ 63989 h 767703"/>
                <a:gd name="connsiteX748" fmla="*/ 1411853 w 3337030"/>
                <a:gd name="connsiteY748" fmla="*/ 80655 h 767703"/>
                <a:gd name="connsiteX749" fmla="*/ 1403190 w 3337030"/>
                <a:gd name="connsiteY749" fmla="*/ 78655 h 767703"/>
                <a:gd name="connsiteX750" fmla="*/ 1395190 w 3337030"/>
                <a:gd name="connsiteY750" fmla="*/ 75989 h 767703"/>
                <a:gd name="connsiteX751" fmla="*/ 1470742 w 3337030"/>
                <a:gd name="connsiteY751" fmla="*/ 43555 h 767703"/>
                <a:gd name="connsiteX752" fmla="*/ 2200388 w 3337030"/>
                <a:gd name="connsiteY752" fmla="*/ 39326 h 767703"/>
                <a:gd name="connsiteX753" fmla="*/ 2257712 w 3337030"/>
                <a:gd name="connsiteY753" fmla="*/ 50659 h 767703"/>
                <a:gd name="connsiteX754" fmla="*/ 2291707 w 3337030"/>
                <a:gd name="connsiteY754" fmla="*/ 87987 h 767703"/>
                <a:gd name="connsiteX755" fmla="*/ 2270375 w 3337030"/>
                <a:gd name="connsiteY755" fmla="*/ 121981 h 767703"/>
                <a:gd name="connsiteX756" fmla="*/ 2242380 w 3337030"/>
                <a:gd name="connsiteY756" fmla="*/ 139311 h 767703"/>
                <a:gd name="connsiteX757" fmla="*/ 2192388 w 3337030"/>
                <a:gd name="connsiteY757" fmla="*/ 143311 h 767703"/>
                <a:gd name="connsiteX758" fmla="*/ 2174390 w 3337030"/>
                <a:gd name="connsiteY758" fmla="*/ 107316 h 767703"/>
                <a:gd name="connsiteX759" fmla="*/ 2176390 w 3337030"/>
                <a:gd name="connsiteY759" fmla="*/ 58656 h 767703"/>
                <a:gd name="connsiteX760" fmla="*/ 2200388 w 3337030"/>
                <a:gd name="connsiteY760" fmla="*/ 39326 h 767703"/>
                <a:gd name="connsiteX761" fmla="*/ 1933765 w 3337030"/>
                <a:gd name="connsiteY761" fmla="*/ 25328 h 767703"/>
                <a:gd name="connsiteX762" fmla="*/ 2003087 w 3337030"/>
                <a:gd name="connsiteY762" fmla="*/ 52658 h 767703"/>
                <a:gd name="connsiteX763" fmla="*/ 2001087 w 3337030"/>
                <a:gd name="connsiteY763" fmla="*/ 65988 h 767703"/>
                <a:gd name="connsiteX764" fmla="*/ 1998421 w 3337030"/>
                <a:gd name="connsiteY764" fmla="*/ 101982 h 767703"/>
                <a:gd name="connsiteX765" fmla="*/ 1971759 w 3337030"/>
                <a:gd name="connsiteY765" fmla="*/ 170637 h 767703"/>
                <a:gd name="connsiteX766" fmla="*/ 1927101 w 3337030"/>
                <a:gd name="connsiteY766" fmla="*/ 166637 h 767703"/>
                <a:gd name="connsiteX767" fmla="*/ 1917102 w 3337030"/>
                <a:gd name="connsiteY767" fmla="*/ 160638 h 767703"/>
                <a:gd name="connsiteX768" fmla="*/ 1885774 w 3337030"/>
                <a:gd name="connsiteY768" fmla="*/ 115980 h 767703"/>
                <a:gd name="connsiteX769" fmla="*/ 1893107 w 3337030"/>
                <a:gd name="connsiteY769" fmla="*/ 64655 h 767703"/>
                <a:gd name="connsiteX770" fmla="*/ 1933765 w 3337030"/>
                <a:gd name="connsiteY770" fmla="*/ 25328 h 767703"/>
                <a:gd name="connsiteX771" fmla="*/ 2063743 w 3337030"/>
                <a:gd name="connsiteY771" fmla="*/ 22664 h 767703"/>
                <a:gd name="connsiteX772" fmla="*/ 2094404 w 3337030"/>
                <a:gd name="connsiteY772" fmla="*/ 23331 h 767703"/>
                <a:gd name="connsiteX773" fmla="*/ 2151727 w 3337030"/>
                <a:gd name="connsiteY773" fmla="*/ 81321 h 767703"/>
                <a:gd name="connsiteX774" fmla="*/ 2043747 w 3337030"/>
                <a:gd name="connsiteY774" fmla="*/ 155977 h 767703"/>
                <a:gd name="connsiteX775" fmla="*/ 2029082 w 3337030"/>
                <a:gd name="connsiteY775" fmla="*/ 141978 h 767703"/>
                <a:gd name="connsiteX776" fmla="*/ 2028415 w 3337030"/>
                <a:gd name="connsiteY776" fmla="*/ 50659 h 767703"/>
                <a:gd name="connsiteX777" fmla="*/ 2063743 w 3337030"/>
                <a:gd name="connsiteY777" fmla="*/ 22664 h 767703"/>
                <a:gd name="connsiteX778" fmla="*/ 1654817 w 3337030"/>
                <a:gd name="connsiteY778" fmla="*/ 11748 h 767703"/>
                <a:gd name="connsiteX779" fmla="*/ 1662482 w 3337030"/>
                <a:gd name="connsiteY779" fmla="*/ 17998 h 767703"/>
                <a:gd name="connsiteX780" fmla="*/ 1648484 w 3337030"/>
                <a:gd name="connsiteY780" fmla="*/ 46659 h 767703"/>
                <a:gd name="connsiteX781" fmla="*/ 1608491 w 3337030"/>
                <a:gd name="connsiteY781" fmla="*/ 65988 h 767703"/>
                <a:gd name="connsiteX782" fmla="*/ 1529170 w 3337030"/>
                <a:gd name="connsiteY782" fmla="*/ 66655 h 767703"/>
                <a:gd name="connsiteX783" fmla="*/ 1625155 w 3337030"/>
                <a:gd name="connsiteY783" fmla="*/ 19998 h 767703"/>
                <a:gd name="connsiteX784" fmla="*/ 1643153 w 3337030"/>
                <a:gd name="connsiteY784" fmla="*/ 15998 h 767703"/>
                <a:gd name="connsiteX785" fmla="*/ 1654817 w 3337030"/>
                <a:gd name="connsiteY785" fmla="*/ 11748 h 767703"/>
                <a:gd name="connsiteX786" fmla="*/ 1794458 w 3337030"/>
                <a:gd name="connsiteY786" fmla="*/ 2668 h 767703"/>
                <a:gd name="connsiteX787" fmla="*/ 1806456 w 3337030"/>
                <a:gd name="connsiteY787" fmla="*/ 24663 h 767703"/>
                <a:gd name="connsiteX788" fmla="*/ 1747133 w 3337030"/>
                <a:gd name="connsiteY788" fmla="*/ 55324 h 767703"/>
                <a:gd name="connsiteX789" fmla="*/ 1700472 w 3337030"/>
                <a:gd name="connsiteY789" fmla="*/ 43992 h 767703"/>
                <a:gd name="connsiteX790" fmla="*/ 1794458 w 3337030"/>
                <a:gd name="connsiteY790" fmla="*/ 2668 h 767703"/>
                <a:gd name="connsiteX791" fmla="*/ 1935100 w 3337030"/>
                <a:gd name="connsiteY791" fmla="*/ 666 h 767703"/>
                <a:gd name="connsiteX792" fmla="*/ 1855111 w 3337030"/>
                <a:gd name="connsiteY792" fmla="*/ 21329 h 767703"/>
                <a:gd name="connsiteX793" fmla="*/ 1935100 w 3337030"/>
                <a:gd name="connsiteY793" fmla="*/ 666 h 76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</a:cxnLst>
              <a:rect l="l" t="t" r="r" b="b"/>
              <a:pathLst>
                <a:path w="3337030" h="767703">
                  <a:moveTo>
                    <a:pt x="1056006" y="752205"/>
                  </a:moveTo>
                  <a:cubicBezTo>
                    <a:pt x="1067754" y="754206"/>
                    <a:pt x="1079252" y="759206"/>
                    <a:pt x="1090584" y="761206"/>
                  </a:cubicBezTo>
                  <a:cubicBezTo>
                    <a:pt x="1067921" y="761206"/>
                    <a:pt x="1044589" y="761206"/>
                    <a:pt x="1019927" y="761206"/>
                  </a:cubicBezTo>
                  <a:cubicBezTo>
                    <a:pt x="1032259" y="751205"/>
                    <a:pt x="1044257" y="750205"/>
                    <a:pt x="1056006" y="752205"/>
                  </a:cubicBezTo>
                  <a:close/>
                  <a:moveTo>
                    <a:pt x="932273" y="747038"/>
                  </a:moveTo>
                  <a:cubicBezTo>
                    <a:pt x="942772" y="749704"/>
                    <a:pt x="953603" y="757203"/>
                    <a:pt x="963934" y="758537"/>
                  </a:cubicBezTo>
                  <a:cubicBezTo>
                    <a:pt x="943939" y="769202"/>
                    <a:pt x="923941" y="766536"/>
                    <a:pt x="902613" y="764536"/>
                  </a:cubicBezTo>
                  <a:cubicBezTo>
                    <a:pt x="911610" y="746539"/>
                    <a:pt x="921775" y="744372"/>
                    <a:pt x="932273" y="747038"/>
                  </a:cubicBezTo>
                  <a:close/>
                  <a:moveTo>
                    <a:pt x="1175312" y="744207"/>
                  </a:moveTo>
                  <a:cubicBezTo>
                    <a:pt x="1192726" y="743207"/>
                    <a:pt x="1213556" y="747873"/>
                    <a:pt x="1237887" y="758538"/>
                  </a:cubicBezTo>
                  <a:cubicBezTo>
                    <a:pt x="1200558" y="772536"/>
                    <a:pt x="1167230" y="767203"/>
                    <a:pt x="1133235" y="763870"/>
                  </a:cubicBezTo>
                  <a:cubicBezTo>
                    <a:pt x="1143900" y="751872"/>
                    <a:pt x="1157898" y="745207"/>
                    <a:pt x="1175312" y="744207"/>
                  </a:cubicBezTo>
                  <a:close/>
                  <a:moveTo>
                    <a:pt x="1410395" y="722107"/>
                  </a:moveTo>
                  <a:cubicBezTo>
                    <a:pt x="1438516" y="718670"/>
                    <a:pt x="1465512" y="727044"/>
                    <a:pt x="1492507" y="736542"/>
                  </a:cubicBezTo>
                  <a:cubicBezTo>
                    <a:pt x="1497173" y="737875"/>
                    <a:pt x="1499173" y="741208"/>
                    <a:pt x="1497840" y="745208"/>
                  </a:cubicBezTo>
                  <a:cubicBezTo>
                    <a:pt x="1495840" y="752541"/>
                    <a:pt x="1490507" y="758541"/>
                    <a:pt x="1483175" y="759874"/>
                  </a:cubicBezTo>
                  <a:cubicBezTo>
                    <a:pt x="1464512" y="763208"/>
                    <a:pt x="1445183" y="765206"/>
                    <a:pt x="1425851" y="767205"/>
                  </a:cubicBezTo>
                  <a:cubicBezTo>
                    <a:pt x="1411855" y="765872"/>
                    <a:pt x="1397856" y="765206"/>
                    <a:pt x="1383858" y="763872"/>
                  </a:cubicBezTo>
                  <a:cubicBezTo>
                    <a:pt x="1375194" y="763208"/>
                    <a:pt x="1368528" y="759208"/>
                    <a:pt x="1369195" y="748541"/>
                  </a:cubicBezTo>
                  <a:cubicBezTo>
                    <a:pt x="1369861" y="739875"/>
                    <a:pt x="1372528" y="733875"/>
                    <a:pt x="1381858" y="729878"/>
                  </a:cubicBezTo>
                  <a:cubicBezTo>
                    <a:pt x="1391523" y="725711"/>
                    <a:pt x="1401022" y="723253"/>
                    <a:pt x="1410395" y="722107"/>
                  </a:cubicBezTo>
                  <a:close/>
                  <a:moveTo>
                    <a:pt x="1319309" y="721303"/>
                  </a:moveTo>
                  <a:cubicBezTo>
                    <a:pt x="1335618" y="722834"/>
                    <a:pt x="1352865" y="735708"/>
                    <a:pt x="1355865" y="751206"/>
                  </a:cubicBezTo>
                  <a:cubicBezTo>
                    <a:pt x="1358531" y="763872"/>
                    <a:pt x="1350532" y="764539"/>
                    <a:pt x="1341866" y="764539"/>
                  </a:cubicBezTo>
                  <a:cubicBezTo>
                    <a:pt x="1315871" y="763872"/>
                    <a:pt x="1289876" y="763872"/>
                    <a:pt x="1258548" y="763872"/>
                  </a:cubicBezTo>
                  <a:cubicBezTo>
                    <a:pt x="1272547" y="742541"/>
                    <a:pt x="1287210" y="731875"/>
                    <a:pt x="1303875" y="723876"/>
                  </a:cubicBezTo>
                  <a:cubicBezTo>
                    <a:pt x="1308540" y="721542"/>
                    <a:pt x="1313872" y="720792"/>
                    <a:pt x="1319309" y="721303"/>
                  </a:cubicBezTo>
                  <a:close/>
                  <a:moveTo>
                    <a:pt x="1588951" y="714870"/>
                  </a:moveTo>
                  <a:cubicBezTo>
                    <a:pt x="1594658" y="716213"/>
                    <a:pt x="1600491" y="719213"/>
                    <a:pt x="1606490" y="724545"/>
                  </a:cubicBezTo>
                  <a:cubicBezTo>
                    <a:pt x="1612490" y="729878"/>
                    <a:pt x="1621822" y="723212"/>
                    <a:pt x="1629822" y="721212"/>
                  </a:cubicBezTo>
                  <a:cubicBezTo>
                    <a:pt x="1639818" y="717879"/>
                    <a:pt x="1651817" y="715213"/>
                    <a:pt x="1654484" y="729878"/>
                  </a:cubicBezTo>
                  <a:cubicBezTo>
                    <a:pt x="1656483" y="743209"/>
                    <a:pt x="1650484" y="753875"/>
                    <a:pt x="1634485" y="754542"/>
                  </a:cubicBezTo>
                  <a:cubicBezTo>
                    <a:pt x="1627821" y="755209"/>
                    <a:pt x="1620489" y="754542"/>
                    <a:pt x="1615822" y="754542"/>
                  </a:cubicBezTo>
                  <a:cubicBezTo>
                    <a:pt x="1599824" y="753209"/>
                    <a:pt x="1586494" y="754542"/>
                    <a:pt x="1574495" y="761875"/>
                  </a:cubicBezTo>
                  <a:cubicBezTo>
                    <a:pt x="1565162" y="767875"/>
                    <a:pt x="1555165" y="768541"/>
                    <a:pt x="1545166" y="765208"/>
                  </a:cubicBezTo>
                  <a:cubicBezTo>
                    <a:pt x="1533834" y="761875"/>
                    <a:pt x="1517171" y="762542"/>
                    <a:pt x="1515171" y="748542"/>
                  </a:cubicBezTo>
                  <a:cubicBezTo>
                    <a:pt x="1513838" y="735878"/>
                    <a:pt x="1529836" y="733878"/>
                    <a:pt x="1539834" y="729212"/>
                  </a:cubicBezTo>
                  <a:cubicBezTo>
                    <a:pt x="1555832" y="721712"/>
                    <a:pt x="1571829" y="710839"/>
                    <a:pt x="1588951" y="714870"/>
                  </a:cubicBezTo>
                  <a:close/>
                  <a:moveTo>
                    <a:pt x="1791789" y="707880"/>
                  </a:moveTo>
                  <a:cubicBezTo>
                    <a:pt x="1803121" y="708547"/>
                    <a:pt x="1801788" y="715213"/>
                    <a:pt x="1798455" y="722546"/>
                  </a:cubicBezTo>
                  <a:cubicBezTo>
                    <a:pt x="1789789" y="739876"/>
                    <a:pt x="1777124" y="750543"/>
                    <a:pt x="1757128" y="747209"/>
                  </a:cubicBezTo>
                  <a:cubicBezTo>
                    <a:pt x="1735799" y="743210"/>
                    <a:pt x="1714468" y="743210"/>
                    <a:pt x="1694472" y="751876"/>
                  </a:cubicBezTo>
                  <a:cubicBezTo>
                    <a:pt x="1683806" y="755876"/>
                    <a:pt x="1675807" y="753209"/>
                    <a:pt x="1673810" y="741876"/>
                  </a:cubicBezTo>
                  <a:cubicBezTo>
                    <a:pt x="1671810" y="732544"/>
                    <a:pt x="1672476" y="721879"/>
                    <a:pt x="1683140" y="718546"/>
                  </a:cubicBezTo>
                  <a:cubicBezTo>
                    <a:pt x="1718467" y="709213"/>
                    <a:pt x="1755128" y="705880"/>
                    <a:pt x="1791789" y="707880"/>
                  </a:cubicBezTo>
                  <a:close/>
                  <a:moveTo>
                    <a:pt x="1862445" y="689881"/>
                  </a:moveTo>
                  <a:cubicBezTo>
                    <a:pt x="1880441" y="693214"/>
                    <a:pt x="1899106" y="696547"/>
                    <a:pt x="1918436" y="699880"/>
                  </a:cubicBezTo>
                  <a:cubicBezTo>
                    <a:pt x="1925769" y="701213"/>
                    <a:pt x="1933101" y="703213"/>
                    <a:pt x="1933768" y="711879"/>
                  </a:cubicBezTo>
                  <a:cubicBezTo>
                    <a:pt x="1933768" y="720542"/>
                    <a:pt x="1925102" y="719878"/>
                    <a:pt x="1920436" y="721209"/>
                  </a:cubicBezTo>
                  <a:cubicBezTo>
                    <a:pt x="1890440" y="728541"/>
                    <a:pt x="1860445" y="735207"/>
                    <a:pt x="1831116" y="742540"/>
                  </a:cubicBezTo>
                  <a:cubicBezTo>
                    <a:pt x="1818451" y="745873"/>
                    <a:pt x="1813785" y="739873"/>
                    <a:pt x="1815118" y="728541"/>
                  </a:cubicBezTo>
                  <a:cubicBezTo>
                    <a:pt x="1817118" y="702546"/>
                    <a:pt x="1835116" y="688548"/>
                    <a:pt x="1862445" y="689881"/>
                  </a:cubicBezTo>
                  <a:close/>
                  <a:moveTo>
                    <a:pt x="2016752" y="675218"/>
                  </a:moveTo>
                  <a:cubicBezTo>
                    <a:pt x="2035748" y="672718"/>
                    <a:pt x="2056411" y="675885"/>
                    <a:pt x="2081740" y="684551"/>
                  </a:cubicBezTo>
                  <a:cubicBezTo>
                    <a:pt x="2065077" y="704548"/>
                    <a:pt x="1987089" y="725878"/>
                    <a:pt x="1963761" y="716547"/>
                  </a:cubicBezTo>
                  <a:cubicBezTo>
                    <a:pt x="1953762" y="712548"/>
                    <a:pt x="1951095" y="707881"/>
                    <a:pt x="1961761" y="699882"/>
                  </a:cubicBezTo>
                  <a:cubicBezTo>
                    <a:pt x="1980424" y="685883"/>
                    <a:pt x="1997755" y="677718"/>
                    <a:pt x="2016752" y="675218"/>
                  </a:cubicBezTo>
                  <a:close/>
                  <a:moveTo>
                    <a:pt x="2185308" y="649515"/>
                  </a:moveTo>
                  <a:cubicBezTo>
                    <a:pt x="2194099" y="650098"/>
                    <a:pt x="2202722" y="652223"/>
                    <a:pt x="2211055" y="655890"/>
                  </a:cubicBezTo>
                  <a:cubicBezTo>
                    <a:pt x="2180393" y="686553"/>
                    <a:pt x="2141065" y="680553"/>
                    <a:pt x="2105070" y="685887"/>
                  </a:cubicBezTo>
                  <a:cubicBezTo>
                    <a:pt x="2131066" y="659889"/>
                    <a:pt x="2158937" y="647765"/>
                    <a:pt x="2185308" y="649515"/>
                  </a:cubicBezTo>
                  <a:close/>
                  <a:moveTo>
                    <a:pt x="829944" y="625176"/>
                  </a:moveTo>
                  <a:cubicBezTo>
                    <a:pt x="837287" y="623978"/>
                    <a:pt x="844286" y="624062"/>
                    <a:pt x="849951" y="625895"/>
                  </a:cubicBezTo>
                  <a:cubicBezTo>
                    <a:pt x="853951" y="627228"/>
                    <a:pt x="857950" y="628561"/>
                    <a:pt x="861283" y="631228"/>
                  </a:cubicBezTo>
                  <a:cubicBezTo>
                    <a:pt x="873947" y="639893"/>
                    <a:pt x="897277" y="635894"/>
                    <a:pt x="901277" y="649224"/>
                  </a:cubicBezTo>
                  <a:cubicBezTo>
                    <a:pt x="907941" y="671888"/>
                    <a:pt x="908608" y="697883"/>
                    <a:pt x="907941" y="721212"/>
                  </a:cubicBezTo>
                  <a:cubicBezTo>
                    <a:pt x="906608" y="739210"/>
                    <a:pt x="883279" y="749873"/>
                    <a:pt x="863950" y="748540"/>
                  </a:cubicBezTo>
                  <a:cubicBezTo>
                    <a:pt x="814624" y="747874"/>
                    <a:pt x="775963" y="704549"/>
                    <a:pt x="781296" y="657889"/>
                  </a:cubicBezTo>
                  <a:cubicBezTo>
                    <a:pt x="782796" y="643892"/>
                    <a:pt x="807917" y="628769"/>
                    <a:pt x="829944" y="625176"/>
                  </a:cubicBezTo>
                  <a:close/>
                  <a:moveTo>
                    <a:pt x="704926" y="618562"/>
                  </a:moveTo>
                  <a:cubicBezTo>
                    <a:pt x="710435" y="618271"/>
                    <a:pt x="716309" y="619229"/>
                    <a:pt x="722642" y="621895"/>
                  </a:cubicBezTo>
                  <a:cubicBezTo>
                    <a:pt x="745306" y="631227"/>
                    <a:pt x="769302" y="640558"/>
                    <a:pt x="766636" y="672552"/>
                  </a:cubicBezTo>
                  <a:cubicBezTo>
                    <a:pt x="765969" y="679218"/>
                    <a:pt x="767302" y="686551"/>
                    <a:pt x="768636" y="693883"/>
                  </a:cubicBezTo>
                  <a:cubicBezTo>
                    <a:pt x="777301" y="732544"/>
                    <a:pt x="771302" y="739874"/>
                    <a:pt x="732641" y="739874"/>
                  </a:cubicBezTo>
                  <a:cubicBezTo>
                    <a:pt x="700645" y="739874"/>
                    <a:pt x="673983" y="729877"/>
                    <a:pt x="661984" y="696550"/>
                  </a:cubicBezTo>
                  <a:cubicBezTo>
                    <a:pt x="655318" y="678552"/>
                    <a:pt x="644654" y="658556"/>
                    <a:pt x="662650" y="642557"/>
                  </a:cubicBezTo>
                  <a:cubicBezTo>
                    <a:pt x="675150" y="631560"/>
                    <a:pt x="688398" y="619437"/>
                    <a:pt x="704926" y="618562"/>
                  </a:cubicBezTo>
                  <a:close/>
                  <a:moveTo>
                    <a:pt x="981568" y="617894"/>
                  </a:moveTo>
                  <a:cubicBezTo>
                    <a:pt x="1007846" y="615144"/>
                    <a:pt x="1022594" y="630391"/>
                    <a:pt x="1030593" y="665886"/>
                  </a:cubicBezTo>
                  <a:cubicBezTo>
                    <a:pt x="1034593" y="679218"/>
                    <a:pt x="1038590" y="693214"/>
                    <a:pt x="1037259" y="708546"/>
                  </a:cubicBezTo>
                  <a:cubicBezTo>
                    <a:pt x="1041256" y="731875"/>
                    <a:pt x="1027926" y="738541"/>
                    <a:pt x="1006595" y="738541"/>
                  </a:cubicBezTo>
                  <a:cubicBezTo>
                    <a:pt x="963936" y="738541"/>
                    <a:pt x="935274" y="723209"/>
                    <a:pt x="923276" y="693881"/>
                  </a:cubicBezTo>
                  <a:cubicBezTo>
                    <a:pt x="911276" y="662553"/>
                    <a:pt x="920609" y="639224"/>
                    <a:pt x="951271" y="626559"/>
                  </a:cubicBezTo>
                  <a:cubicBezTo>
                    <a:pt x="962769" y="621727"/>
                    <a:pt x="972810" y="618810"/>
                    <a:pt x="981568" y="617894"/>
                  </a:cubicBezTo>
                  <a:close/>
                  <a:moveTo>
                    <a:pt x="1111244" y="613229"/>
                  </a:moveTo>
                  <a:cubicBezTo>
                    <a:pt x="1132573" y="611229"/>
                    <a:pt x="1147238" y="617895"/>
                    <a:pt x="1145905" y="643226"/>
                  </a:cubicBezTo>
                  <a:cubicBezTo>
                    <a:pt x="1144572" y="659222"/>
                    <a:pt x="1147903" y="675220"/>
                    <a:pt x="1152570" y="691217"/>
                  </a:cubicBezTo>
                  <a:cubicBezTo>
                    <a:pt x="1161235" y="725211"/>
                    <a:pt x="1150569" y="737876"/>
                    <a:pt x="1116575" y="737876"/>
                  </a:cubicBezTo>
                  <a:cubicBezTo>
                    <a:pt x="1095245" y="738543"/>
                    <a:pt x="1079249" y="730544"/>
                    <a:pt x="1067250" y="712546"/>
                  </a:cubicBezTo>
                  <a:cubicBezTo>
                    <a:pt x="1055918" y="695216"/>
                    <a:pt x="1047920" y="676554"/>
                    <a:pt x="1041254" y="657222"/>
                  </a:cubicBezTo>
                  <a:cubicBezTo>
                    <a:pt x="1033922" y="636560"/>
                    <a:pt x="1039254" y="623895"/>
                    <a:pt x="1063250" y="621895"/>
                  </a:cubicBezTo>
                  <a:cubicBezTo>
                    <a:pt x="1079249" y="620562"/>
                    <a:pt x="1095245" y="614562"/>
                    <a:pt x="1111244" y="613229"/>
                  </a:cubicBezTo>
                  <a:close/>
                  <a:moveTo>
                    <a:pt x="456686" y="609896"/>
                  </a:moveTo>
                  <a:cubicBezTo>
                    <a:pt x="499347" y="609896"/>
                    <a:pt x="522011" y="633894"/>
                    <a:pt x="522011" y="679886"/>
                  </a:cubicBezTo>
                  <a:cubicBezTo>
                    <a:pt x="524009" y="697217"/>
                    <a:pt x="519345" y="711881"/>
                    <a:pt x="494680" y="711214"/>
                  </a:cubicBezTo>
                  <a:cubicBezTo>
                    <a:pt x="449355" y="709881"/>
                    <a:pt x="410694" y="681219"/>
                    <a:pt x="410028" y="646557"/>
                  </a:cubicBezTo>
                  <a:cubicBezTo>
                    <a:pt x="409361" y="623228"/>
                    <a:pt x="427357" y="609229"/>
                    <a:pt x="456686" y="609896"/>
                  </a:cubicBezTo>
                  <a:close/>
                  <a:moveTo>
                    <a:pt x="1232552" y="607232"/>
                  </a:moveTo>
                  <a:cubicBezTo>
                    <a:pt x="1259214" y="600566"/>
                    <a:pt x="1283211" y="625228"/>
                    <a:pt x="1283211" y="662556"/>
                  </a:cubicBezTo>
                  <a:cubicBezTo>
                    <a:pt x="1283211" y="665223"/>
                    <a:pt x="1283211" y="673222"/>
                    <a:pt x="1284545" y="681886"/>
                  </a:cubicBezTo>
                  <a:cubicBezTo>
                    <a:pt x="1289211" y="718547"/>
                    <a:pt x="1286545" y="721880"/>
                    <a:pt x="1249217" y="725213"/>
                  </a:cubicBezTo>
                  <a:cubicBezTo>
                    <a:pt x="1195894" y="729880"/>
                    <a:pt x="1164566" y="705884"/>
                    <a:pt x="1161899" y="658557"/>
                  </a:cubicBezTo>
                  <a:cubicBezTo>
                    <a:pt x="1160566" y="638561"/>
                    <a:pt x="1167898" y="623895"/>
                    <a:pt x="1189229" y="621229"/>
                  </a:cubicBezTo>
                  <a:cubicBezTo>
                    <a:pt x="1205224" y="619229"/>
                    <a:pt x="1217888" y="610563"/>
                    <a:pt x="1232552" y="607232"/>
                  </a:cubicBezTo>
                  <a:close/>
                  <a:moveTo>
                    <a:pt x="1380945" y="607209"/>
                  </a:moveTo>
                  <a:cubicBezTo>
                    <a:pt x="1405191" y="610021"/>
                    <a:pt x="1412189" y="623894"/>
                    <a:pt x="1413189" y="653889"/>
                  </a:cubicBezTo>
                  <a:cubicBezTo>
                    <a:pt x="1414522" y="697883"/>
                    <a:pt x="1405859" y="711881"/>
                    <a:pt x="1374531" y="712548"/>
                  </a:cubicBezTo>
                  <a:cubicBezTo>
                    <a:pt x="1330537" y="713881"/>
                    <a:pt x="1291209" y="681886"/>
                    <a:pt x="1291876" y="639225"/>
                  </a:cubicBezTo>
                  <a:cubicBezTo>
                    <a:pt x="1292543" y="600564"/>
                    <a:pt x="1328537" y="609897"/>
                    <a:pt x="1350533" y="607897"/>
                  </a:cubicBezTo>
                  <a:cubicBezTo>
                    <a:pt x="1362864" y="606563"/>
                    <a:pt x="1372863" y="606272"/>
                    <a:pt x="1380945" y="607209"/>
                  </a:cubicBezTo>
                  <a:close/>
                  <a:moveTo>
                    <a:pt x="579999" y="604564"/>
                  </a:moveTo>
                  <a:cubicBezTo>
                    <a:pt x="586665" y="611230"/>
                    <a:pt x="591998" y="620560"/>
                    <a:pt x="599995" y="623227"/>
                  </a:cubicBezTo>
                  <a:cubicBezTo>
                    <a:pt x="639323" y="637225"/>
                    <a:pt x="635990" y="674552"/>
                    <a:pt x="643989" y="704547"/>
                  </a:cubicBezTo>
                  <a:cubicBezTo>
                    <a:pt x="647322" y="718546"/>
                    <a:pt x="638656" y="728542"/>
                    <a:pt x="624659" y="731209"/>
                  </a:cubicBezTo>
                  <a:cubicBezTo>
                    <a:pt x="568667" y="741208"/>
                    <a:pt x="524675" y="692548"/>
                    <a:pt x="540005" y="637225"/>
                  </a:cubicBezTo>
                  <a:cubicBezTo>
                    <a:pt x="542671" y="626559"/>
                    <a:pt x="549337" y="625226"/>
                    <a:pt x="558003" y="625893"/>
                  </a:cubicBezTo>
                  <a:cubicBezTo>
                    <a:pt x="570000" y="625893"/>
                    <a:pt x="578666" y="623227"/>
                    <a:pt x="575999" y="608563"/>
                  </a:cubicBezTo>
                  <a:cubicBezTo>
                    <a:pt x="577333" y="606564"/>
                    <a:pt x="578666" y="605897"/>
                    <a:pt x="579999" y="604564"/>
                  </a:cubicBezTo>
                  <a:close/>
                  <a:moveTo>
                    <a:pt x="323294" y="601314"/>
                  </a:moveTo>
                  <a:cubicBezTo>
                    <a:pt x="332875" y="599898"/>
                    <a:pt x="342706" y="600565"/>
                    <a:pt x="353371" y="605897"/>
                  </a:cubicBezTo>
                  <a:cubicBezTo>
                    <a:pt x="376035" y="617230"/>
                    <a:pt x="395364" y="625893"/>
                    <a:pt x="394697" y="657222"/>
                  </a:cubicBezTo>
                  <a:cubicBezTo>
                    <a:pt x="394031" y="680553"/>
                    <a:pt x="406696" y="701883"/>
                    <a:pt x="426692" y="718548"/>
                  </a:cubicBezTo>
                  <a:cubicBezTo>
                    <a:pt x="384699" y="683886"/>
                    <a:pt x="325376" y="695216"/>
                    <a:pt x="286049" y="657889"/>
                  </a:cubicBezTo>
                  <a:cubicBezTo>
                    <a:pt x="277386" y="649225"/>
                    <a:pt x="265387" y="642559"/>
                    <a:pt x="268720" y="627893"/>
                  </a:cubicBezTo>
                  <a:cubicBezTo>
                    <a:pt x="271386" y="615230"/>
                    <a:pt x="284049" y="612563"/>
                    <a:pt x="294715" y="609230"/>
                  </a:cubicBezTo>
                  <a:cubicBezTo>
                    <a:pt x="304380" y="606231"/>
                    <a:pt x="313712" y="602731"/>
                    <a:pt x="323294" y="601314"/>
                  </a:cubicBezTo>
                  <a:close/>
                  <a:moveTo>
                    <a:pt x="1648767" y="591232"/>
                  </a:moveTo>
                  <a:cubicBezTo>
                    <a:pt x="1656983" y="590358"/>
                    <a:pt x="1665482" y="591566"/>
                    <a:pt x="1674479" y="596565"/>
                  </a:cubicBezTo>
                  <a:cubicBezTo>
                    <a:pt x="1696475" y="608564"/>
                    <a:pt x="1724472" y="659222"/>
                    <a:pt x="1718472" y="683884"/>
                  </a:cubicBezTo>
                  <a:cubicBezTo>
                    <a:pt x="1717139" y="688550"/>
                    <a:pt x="1714473" y="690550"/>
                    <a:pt x="1709807" y="691217"/>
                  </a:cubicBezTo>
                  <a:cubicBezTo>
                    <a:pt x="1685811" y="695883"/>
                    <a:pt x="1661151" y="701216"/>
                    <a:pt x="1641820" y="705216"/>
                  </a:cubicBezTo>
                  <a:cubicBezTo>
                    <a:pt x="1592495" y="704549"/>
                    <a:pt x="1559833" y="661222"/>
                    <a:pt x="1571164" y="619227"/>
                  </a:cubicBezTo>
                  <a:cubicBezTo>
                    <a:pt x="1572497" y="615228"/>
                    <a:pt x="1575163" y="608564"/>
                    <a:pt x="1576495" y="609230"/>
                  </a:cubicBezTo>
                  <a:cubicBezTo>
                    <a:pt x="1601993" y="615228"/>
                    <a:pt x="1624114" y="593857"/>
                    <a:pt x="1648767" y="591232"/>
                  </a:cubicBezTo>
                  <a:close/>
                  <a:moveTo>
                    <a:pt x="1480426" y="583322"/>
                  </a:moveTo>
                  <a:lnTo>
                    <a:pt x="1506832" y="587297"/>
                  </a:lnTo>
                  <a:cubicBezTo>
                    <a:pt x="1532798" y="596483"/>
                    <a:pt x="1554169" y="619729"/>
                    <a:pt x="1557169" y="645224"/>
                  </a:cubicBezTo>
                  <a:cubicBezTo>
                    <a:pt x="1558501" y="655221"/>
                    <a:pt x="1559833" y="665887"/>
                    <a:pt x="1563834" y="675219"/>
                  </a:cubicBezTo>
                  <a:cubicBezTo>
                    <a:pt x="1573832" y="701214"/>
                    <a:pt x="1564500" y="711880"/>
                    <a:pt x="1538504" y="711213"/>
                  </a:cubicBezTo>
                  <a:cubicBezTo>
                    <a:pt x="1525173" y="711213"/>
                    <a:pt x="1511842" y="711213"/>
                    <a:pt x="1498510" y="711213"/>
                  </a:cubicBezTo>
                  <a:cubicBezTo>
                    <a:pt x="1447852" y="711880"/>
                    <a:pt x="1431853" y="697881"/>
                    <a:pt x="1427190" y="647224"/>
                  </a:cubicBezTo>
                  <a:cubicBezTo>
                    <a:pt x="1425857" y="631226"/>
                    <a:pt x="1434520" y="620560"/>
                    <a:pt x="1445852" y="611230"/>
                  </a:cubicBezTo>
                  <a:cubicBezTo>
                    <a:pt x="1451519" y="606564"/>
                    <a:pt x="1458184" y="603064"/>
                    <a:pt x="1464433" y="598982"/>
                  </a:cubicBezTo>
                  <a:close/>
                  <a:moveTo>
                    <a:pt x="1479847" y="583235"/>
                  </a:moveTo>
                  <a:cubicBezTo>
                    <a:pt x="1479847" y="583235"/>
                    <a:pt x="1480514" y="582568"/>
                    <a:pt x="1480514" y="583235"/>
                  </a:cubicBezTo>
                  <a:lnTo>
                    <a:pt x="1480426" y="583322"/>
                  </a:lnTo>
                  <a:close/>
                  <a:moveTo>
                    <a:pt x="193764" y="573298"/>
                  </a:moveTo>
                  <a:cubicBezTo>
                    <a:pt x="195816" y="572277"/>
                    <a:pt x="198066" y="572236"/>
                    <a:pt x="200732" y="573902"/>
                  </a:cubicBezTo>
                  <a:cubicBezTo>
                    <a:pt x="218730" y="585234"/>
                    <a:pt x="236060" y="598565"/>
                    <a:pt x="246726" y="617896"/>
                  </a:cubicBezTo>
                  <a:cubicBezTo>
                    <a:pt x="258056" y="637892"/>
                    <a:pt x="241393" y="654556"/>
                    <a:pt x="210065" y="652558"/>
                  </a:cubicBezTo>
                  <a:cubicBezTo>
                    <a:pt x="192733" y="650558"/>
                    <a:pt x="173403" y="640559"/>
                    <a:pt x="154072" y="631893"/>
                  </a:cubicBezTo>
                  <a:cubicBezTo>
                    <a:pt x="145408" y="627893"/>
                    <a:pt x="140075" y="619229"/>
                    <a:pt x="140742" y="609230"/>
                  </a:cubicBezTo>
                  <a:cubicBezTo>
                    <a:pt x="141408" y="597898"/>
                    <a:pt x="150741" y="595232"/>
                    <a:pt x="160071" y="593898"/>
                  </a:cubicBezTo>
                  <a:cubicBezTo>
                    <a:pt x="164737" y="593232"/>
                    <a:pt x="169404" y="589899"/>
                    <a:pt x="174736" y="589232"/>
                  </a:cubicBezTo>
                  <a:cubicBezTo>
                    <a:pt x="183236" y="588232"/>
                    <a:pt x="187609" y="576359"/>
                    <a:pt x="193764" y="573298"/>
                  </a:cubicBezTo>
                  <a:close/>
                  <a:moveTo>
                    <a:pt x="1783125" y="571236"/>
                  </a:moveTo>
                  <a:cubicBezTo>
                    <a:pt x="1801123" y="567237"/>
                    <a:pt x="1814453" y="584568"/>
                    <a:pt x="1831785" y="586568"/>
                  </a:cubicBezTo>
                  <a:cubicBezTo>
                    <a:pt x="1856447" y="589901"/>
                    <a:pt x="1851114" y="608564"/>
                    <a:pt x="1851114" y="624563"/>
                  </a:cubicBezTo>
                  <a:cubicBezTo>
                    <a:pt x="1851114" y="631229"/>
                    <a:pt x="1854447" y="635893"/>
                    <a:pt x="1858447" y="640559"/>
                  </a:cubicBezTo>
                  <a:cubicBezTo>
                    <a:pt x="1878443" y="667221"/>
                    <a:pt x="1877777" y="669888"/>
                    <a:pt x="1843784" y="677887"/>
                  </a:cubicBezTo>
                  <a:cubicBezTo>
                    <a:pt x="1824452" y="683220"/>
                    <a:pt x="1804456" y="685886"/>
                    <a:pt x="1792457" y="687886"/>
                  </a:cubicBezTo>
                  <a:cubicBezTo>
                    <a:pt x="1746463" y="687220"/>
                    <a:pt x="1707138" y="640559"/>
                    <a:pt x="1723134" y="607231"/>
                  </a:cubicBezTo>
                  <a:cubicBezTo>
                    <a:pt x="1732467" y="587901"/>
                    <a:pt x="1759129" y="575902"/>
                    <a:pt x="1783125" y="571236"/>
                  </a:cubicBezTo>
                  <a:close/>
                  <a:moveTo>
                    <a:pt x="1952428" y="563906"/>
                  </a:moveTo>
                  <a:cubicBezTo>
                    <a:pt x="1996421" y="577236"/>
                    <a:pt x="1996421" y="577236"/>
                    <a:pt x="1997088" y="625896"/>
                  </a:cubicBezTo>
                  <a:cubicBezTo>
                    <a:pt x="1995088" y="639895"/>
                    <a:pt x="2003754" y="660557"/>
                    <a:pt x="1984423" y="667890"/>
                  </a:cubicBezTo>
                  <a:cubicBezTo>
                    <a:pt x="1957761" y="677887"/>
                    <a:pt x="1930433" y="687220"/>
                    <a:pt x="1901104" y="677221"/>
                  </a:cubicBezTo>
                  <a:cubicBezTo>
                    <a:pt x="1891105" y="673888"/>
                    <a:pt x="1869776" y="607898"/>
                    <a:pt x="1873776" y="599234"/>
                  </a:cubicBezTo>
                  <a:cubicBezTo>
                    <a:pt x="1877776" y="589901"/>
                    <a:pt x="1942431" y="561239"/>
                    <a:pt x="1952428" y="563906"/>
                  </a:cubicBezTo>
                  <a:close/>
                  <a:moveTo>
                    <a:pt x="2125068" y="551907"/>
                  </a:moveTo>
                  <a:cubicBezTo>
                    <a:pt x="2131068" y="554573"/>
                    <a:pt x="2131734" y="558573"/>
                    <a:pt x="2133734" y="563237"/>
                  </a:cubicBezTo>
                  <a:cubicBezTo>
                    <a:pt x="2161729" y="630560"/>
                    <a:pt x="2144398" y="655891"/>
                    <a:pt x="2070410" y="656558"/>
                  </a:cubicBezTo>
                  <a:cubicBezTo>
                    <a:pt x="2032416" y="657225"/>
                    <a:pt x="2006420" y="629227"/>
                    <a:pt x="2009085" y="591901"/>
                  </a:cubicBezTo>
                  <a:cubicBezTo>
                    <a:pt x="2009751" y="583235"/>
                    <a:pt x="2012418" y="575903"/>
                    <a:pt x="2018417" y="569903"/>
                  </a:cubicBezTo>
                  <a:cubicBezTo>
                    <a:pt x="2033749" y="555907"/>
                    <a:pt x="2106405" y="543908"/>
                    <a:pt x="2125068" y="551907"/>
                  </a:cubicBezTo>
                  <a:close/>
                  <a:moveTo>
                    <a:pt x="42089" y="545908"/>
                  </a:moveTo>
                  <a:cubicBezTo>
                    <a:pt x="58754" y="567904"/>
                    <a:pt x="80750" y="581236"/>
                    <a:pt x="104079" y="592569"/>
                  </a:cubicBezTo>
                  <a:cubicBezTo>
                    <a:pt x="111412" y="596566"/>
                    <a:pt x="124744" y="593900"/>
                    <a:pt x="121411" y="607899"/>
                  </a:cubicBezTo>
                  <a:cubicBezTo>
                    <a:pt x="118745" y="620564"/>
                    <a:pt x="109412" y="625230"/>
                    <a:pt x="96749" y="625230"/>
                  </a:cubicBezTo>
                  <a:cubicBezTo>
                    <a:pt x="52088" y="626564"/>
                    <a:pt x="30092" y="595233"/>
                    <a:pt x="42089" y="545908"/>
                  </a:cubicBezTo>
                  <a:close/>
                  <a:moveTo>
                    <a:pt x="2219716" y="515246"/>
                  </a:moveTo>
                  <a:cubicBezTo>
                    <a:pt x="2270375" y="515912"/>
                    <a:pt x="2285705" y="530576"/>
                    <a:pt x="2286372" y="581235"/>
                  </a:cubicBezTo>
                  <a:cubicBezTo>
                    <a:pt x="2287038" y="615896"/>
                    <a:pt x="2267709" y="634558"/>
                    <a:pt x="2231048" y="635225"/>
                  </a:cubicBezTo>
                  <a:cubicBezTo>
                    <a:pt x="2191721" y="635891"/>
                    <a:pt x="2157727" y="604564"/>
                    <a:pt x="2157060" y="568569"/>
                  </a:cubicBezTo>
                  <a:cubicBezTo>
                    <a:pt x="2157060" y="547240"/>
                    <a:pt x="2194387" y="515246"/>
                    <a:pt x="2219716" y="515246"/>
                  </a:cubicBezTo>
                  <a:close/>
                  <a:moveTo>
                    <a:pt x="2385772" y="499081"/>
                  </a:moveTo>
                  <a:cubicBezTo>
                    <a:pt x="2397020" y="500748"/>
                    <a:pt x="2408018" y="504247"/>
                    <a:pt x="2417016" y="509247"/>
                  </a:cubicBezTo>
                  <a:cubicBezTo>
                    <a:pt x="2427682" y="515246"/>
                    <a:pt x="2431681" y="540575"/>
                    <a:pt x="2431681" y="557239"/>
                  </a:cubicBezTo>
                  <a:cubicBezTo>
                    <a:pt x="2432348" y="592567"/>
                    <a:pt x="2397020" y="593233"/>
                    <a:pt x="2376358" y="605899"/>
                  </a:cubicBezTo>
                  <a:cubicBezTo>
                    <a:pt x="2360359" y="615898"/>
                    <a:pt x="2339697" y="625228"/>
                    <a:pt x="2323032" y="605899"/>
                  </a:cubicBezTo>
                  <a:cubicBezTo>
                    <a:pt x="2309036" y="589900"/>
                    <a:pt x="2303703" y="569904"/>
                    <a:pt x="2303036" y="548575"/>
                  </a:cubicBezTo>
                  <a:cubicBezTo>
                    <a:pt x="2301703" y="514580"/>
                    <a:pt x="2329698" y="505247"/>
                    <a:pt x="2353027" y="499914"/>
                  </a:cubicBezTo>
                  <a:cubicBezTo>
                    <a:pt x="2363026" y="497581"/>
                    <a:pt x="2374524" y="497415"/>
                    <a:pt x="2385772" y="499081"/>
                  </a:cubicBezTo>
                  <a:close/>
                  <a:moveTo>
                    <a:pt x="490014" y="495915"/>
                  </a:moveTo>
                  <a:cubicBezTo>
                    <a:pt x="502013" y="495915"/>
                    <a:pt x="514677" y="495915"/>
                    <a:pt x="526676" y="497248"/>
                  </a:cubicBezTo>
                  <a:cubicBezTo>
                    <a:pt x="568003" y="501914"/>
                    <a:pt x="569337" y="502581"/>
                    <a:pt x="561337" y="543907"/>
                  </a:cubicBezTo>
                  <a:cubicBezTo>
                    <a:pt x="556671" y="567904"/>
                    <a:pt x="570003" y="585234"/>
                    <a:pt x="580000" y="603899"/>
                  </a:cubicBezTo>
                  <a:cubicBezTo>
                    <a:pt x="578667" y="605899"/>
                    <a:pt x="577334" y="606566"/>
                    <a:pt x="576000" y="607899"/>
                  </a:cubicBezTo>
                  <a:cubicBezTo>
                    <a:pt x="558671" y="603232"/>
                    <a:pt x="541341" y="607232"/>
                    <a:pt x="524009" y="607232"/>
                  </a:cubicBezTo>
                  <a:cubicBezTo>
                    <a:pt x="483348" y="607232"/>
                    <a:pt x="447354" y="544573"/>
                    <a:pt x="467352" y="509247"/>
                  </a:cubicBezTo>
                  <a:cubicBezTo>
                    <a:pt x="472018" y="500581"/>
                    <a:pt x="480682" y="496581"/>
                    <a:pt x="490014" y="495915"/>
                  </a:cubicBezTo>
                  <a:close/>
                  <a:moveTo>
                    <a:pt x="98748" y="495417"/>
                  </a:moveTo>
                  <a:cubicBezTo>
                    <a:pt x="108079" y="495917"/>
                    <a:pt x="117078" y="499582"/>
                    <a:pt x="126744" y="507247"/>
                  </a:cubicBezTo>
                  <a:cubicBezTo>
                    <a:pt x="136741" y="515247"/>
                    <a:pt x="150739" y="519246"/>
                    <a:pt x="164738" y="515913"/>
                  </a:cubicBezTo>
                  <a:cubicBezTo>
                    <a:pt x="190067" y="509914"/>
                    <a:pt x="189400" y="527246"/>
                    <a:pt x="190734" y="543909"/>
                  </a:cubicBezTo>
                  <a:cubicBezTo>
                    <a:pt x="192734" y="565240"/>
                    <a:pt x="176735" y="571238"/>
                    <a:pt x="160738" y="575904"/>
                  </a:cubicBezTo>
                  <a:cubicBezTo>
                    <a:pt x="130077" y="584570"/>
                    <a:pt x="75417" y="562574"/>
                    <a:pt x="58754" y="534576"/>
                  </a:cubicBezTo>
                  <a:cubicBezTo>
                    <a:pt x="50088" y="520580"/>
                    <a:pt x="48755" y="511914"/>
                    <a:pt x="68753" y="502581"/>
                  </a:cubicBezTo>
                  <a:cubicBezTo>
                    <a:pt x="79751" y="497583"/>
                    <a:pt x="89416" y="494917"/>
                    <a:pt x="98748" y="495417"/>
                  </a:cubicBezTo>
                  <a:close/>
                  <a:moveTo>
                    <a:pt x="396031" y="493915"/>
                  </a:moveTo>
                  <a:cubicBezTo>
                    <a:pt x="407363" y="496581"/>
                    <a:pt x="421360" y="499248"/>
                    <a:pt x="435358" y="502581"/>
                  </a:cubicBezTo>
                  <a:cubicBezTo>
                    <a:pt x="437358" y="503247"/>
                    <a:pt x="440691" y="503247"/>
                    <a:pt x="441358" y="503914"/>
                  </a:cubicBezTo>
                  <a:cubicBezTo>
                    <a:pt x="451354" y="528576"/>
                    <a:pt x="450688" y="555239"/>
                    <a:pt x="450688" y="580568"/>
                  </a:cubicBezTo>
                  <a:cubicBezTo>
                    <a:pt x="450688" y="599899"/>
                    <a:pt x="426692" y="602566"/>
                    <a:pt x="408696" y="601899"/>
                  </a:cubicBezTo>
                  <a:cubicBezTo>
                    <a:pt x="374702" y="599899"/>
                    <a:pt x="332042" y="562571"/>
                    <a:pt x="325376" y="529243"/>
                  </a:cubicBezTo>
                  <a:cubicBezTo>
                    <a:pt x="322710" y="516577"/>
                    <a:pt x="328709" y="509913"/>
                    <a:pt x="339375" y="505914"/>
                  </a:cubicBezTo>
                  <a:cubicBezTo>
                    <a:pt x="357371" y="499914"/>
                    <a:pt x="374702" y="495248"/>
                    <a:pt x="396031" y="493915"/>
                  </a:cubicBezTo>
                  <a:close/>
                  <a:moveTo>
                    <a:pt x="752877" y="489138"/>
                  </a:moveTo>
                  <a:cubicBezTo>
                    <a:pt x="785841" y="492044"/>
                    <a:pt x="820961" y="517914"/>
                    <a:pt x="821959" y="547908"/>
                  </a:cubicBezTo>
                  <a:cubicBezTo>
                    <a:pt x="824626" y="611897"/>
                    <a:pt x="786633" y="635894"/>
                    <a:pt x="736640" y="611897"/>
                  </a:cubicBezTo>
                  <a:cubicBezTo>
                    <a:pt x="729974" y="608566"/>
                    <a:pt x="724640" y="603900"/>
                    <a:pt x="723308" y="595901"/>
                  </a:cubicBezTo>
                  <a:cubicBezTo>
                    <a:pt x="719310" y="570572"/>
                    <a:pt x="713977" y="545908"/>
                    <a:pt x="710644" y="520579"/>
                  </a:cubicBezTo>
                  <a:cubicBezTo>
                    <a:pt x="709310" y="509916"/>
                    <a:pt x="710644" y="500583"/>
                    <a:pt x="721976" y="494584"/>
                  </a:cubicBezTo>
                  <a:cubicBezTo>
                    <a:pt x="731141" y="489752"/>
                    <a:pt x="741889" y="488169"/>
                    <a:pt x="752877" y="489138"/>
                  </a:cubicBezTo>
                  <a:close/>
                  <a:moveTo>
                    <a:pt x="644977" y="486105"/>
                  </a:moveTo>
                  <a:cubicBezTo>
                    <a:pt x="650320" y="486917"/>
                    <a:pt x="656319" y="489250"/>
                    <a:pt x="663318" y="493916"/>
                  </a:cubicBezTo>
                  <a:cubicBezTo>
                    <a:pt x="702646" y="521245"/>
                    <a:pt x="693981" y="557906"/>
                    <a:pt x="700647" y="591234"/>
                  </a:cubicBezTo>
                  <a:cubicBezTo>
                    <a:pt x="704646" y="609899"/>
                    <a:pt x="686650" y="616565"/>
                    <a:pt x="669984" y="618563"/>
                  </a:cubicBezTo>
                  <a:cubicBezTo>
                    <a:pt x="619326" y="624562"/>
                    <a:pt x="589996" y="595234"/>
                    <a:pt x="587998" y="535910"/>
                  </a:cubicBezTo>
                  <a:cubicBezTo>
                    <a:pt x="586665" y="519911"/>
                    <a:pt x="586665" y="502582"/>
                    <a:pt x="605328" y="497915"/>
                  </a:cubicBezTo>
                  <a:cubicBezTo>
                    <a:pt x="618825" y="494916"/>
                    <a:pt x="628949" y="483668"/>
                    <a:pt x="644977" y="486105"/>
                  </a:cubicBezTo>
                  <a:close/>
                  <a:moveTo>
                    <a:pt x="901946" y="477919"/>
                  </a:moveTo>
                  <a:cubicBezTo>
                    <a:pt x="933942" y="477252"/>
                    <a:pt x="968603" y="527246"/>
                    <a:pt x="969270" y="575237"/>
                  </a:cubicBezTo>
                  <a:cubicBezTo>
                    <a:pt x="969936" y="601901"/>
                    <a:pt x="949940" y="618565"/>
                    <a:pt x="917279" y="619231"/>
                  </a:cubicBezTo>
                  <a:cubicBezTo>
                    <a:pt x="865952" y="619231"/>
                    <a:pt x="835957" y="594569"/>
                    <a:pt x="834623" y="551908"/>
                  </a:cubicBezTo>
                  <a:cubicBezTo>
                    <a:pt x="833957" y="523246"/>
                    <a:pt x="874618" y="478586"/>
                    <a:pt x="901946" y="477919"/>
                  </a:cubicBezTo>
                  <a:close/>
                  <a:moveTo>
                    <a:pt x="1014146" y="468378"/>
                  </a:moveTo>
                  <a:cubicBezTo>
                    <a:pt x="1041797" y="472377"/>
                    <a:pt x="1077416" y="494748"/>
                    <a:pt x="1081915" y="515246"/>
                  </a:cubicBezTo>
                  <a:cubicBezTo>
                    <a:pt x="1086581" y="535909"/>
                    <a:pt x="1092581" y="557239"/>
                    <a:pt x="1100580" y="576570"/>
                  </a:cubicBezTo>
                  <a:cubicBezTo>
                    <a:pt x="1107911" y="594566"/>
                    <a:pt x="1102578" y="599899"/>
                    <a:pt x="1085248" y="601232"/>
                  </a:cubicBezTo>
                  <a:cubicBezTo>
                    <a:pt x="1069917" y="601899"/>
                    <a:pt x="1055254" y="605232"/>
                    <a:pt x="1039922" y="607899"/>
                  </a:cubicBezTo>
                  <a:cubicBezTo>
                    <a:pt x="1030592" y="607899"/>
                    <a:pt x="1021259" y="605232"/>
                    <a:pt x="1013260" y="601232"/>
                  </a:cubicBezTo>
                  <a:cubicBezTo>
                    <a:pt x="989931" y="589234"/>
                    <a:pt x="963270" y="508580"/>
                    <a:pt x="975933" y="485918"/>
                  </a:cubicBezTo>
                  <a:cubicBezTo>
                    <a:pt x="979266" y="479918"/>
                    <a:pt x="984599" y="474586"/>
                    <a:pt x="990598" y="471253"/>
                  </a:cubicBezTo>
                  <a:cubicBezTo>
                    <a:pt x="996597" y="467753"/>
                    <a:pt x="1004929" y="467045"/>
                    <a:pt x="1014146" y="468378"/>
                  </a:cubicBezTo>
                  <a:close/>
                  <a:moveTo>
                    <a:pt x="1183231" y="467255"/>
                  </a:moveTo>
                  <a:cubicBezTo>
                    <a:pt x="1193894" y="467255"/>
                    <a:pt x="1199891" y="473919"/>
                    <a:pt x="1203225" y="483251"/>
                  </a:cubicBezTo>
                  <a:cubicBezTo>
                    <a:pt x="1211889" y="511913"/>
                    <a:pt x="1217222" y="541242"/>
                    <a:pt x="1220553" y="570571"/>
                  </a:cubicBezTo>
                  <a:cubicBezTo>
                    <a:pt x="1222554" y="584569"/>
                    <a:pt x="1217887" y="593902"/>
                    <a:pt x="1203225" y="597902"/>
                  </a:cubicBezTo>
                  <a:cubicBezTo>
                    <a:pt x="1181897" y="603899"/>
                    <a:pt x="1160567" y="617898"/>
                    <a:pt x="1141238" y="595235"/>
                  </a:cubicBezTo>
                  <a:cubicBezTo>
                    <a:pt x="1115242" y="566573"/>
                    <a:pt x="1111909" y="528579"/>
                    <a:pt x="1101244" y="493917"/>
                  </a:cubicBezTo>
                  <a:cubicBezTo>
                    <a:pt x="1099911" y="489251"/>
                    <a:pt x="1101244" y="485251"/>
                    <a:pt x="1105910" y="484585"/>
                  </a:cubicBezTo>
                  <a:cubicBezTo>
                    <a:pt x="1131905" y="479252"/>
                    <a:pt x="1155901" y="466588"/>
                    <a:pt x="1183231" y="467255"/>
                  </a:cubicBezTo>
                  <a:close/>
                  <a:moveTo>
                    <a:pt x="2566327" y="465922"/>
                  </a:moveTo>
                  <a:cubicBezTo>
                    <a:pt x="2588991" y="463256"/>
                    <a:pt x="2588991" y="477919"/>
                    <a:pt x="2588325" y="487918"/>
                  </a:cubicBezTo>
                  <a:cubicBezTo>
                    <a:pt x="2589658" y="505247"/>
                    <a:pt x="2586991" y="515913"/>
                    <a:pt x="2574326" y="520579"/>
                  </a:cubicBezTo>
                  <a:cubicBezTo>
                    <a:pt x="2543664" y="532577"/>
                    <a:pt x="2513669" y="544574"/>
                    <a:pt x="2482340" y="555239"/>
                  </a:cubicBezTo>
                  <a:cubicBezTo>
                    <a:pt x="2471675" y="559239"/>
                    <a:pt x="2458343" y="559906"/>
                    <a:pt x="2453012" y="546574"/>
                  </a:cubicBezTo>
                  <a:cubicBezTo>
                    <a:pt x="2447679" y="531911"/>
                    <a:pt x="2445013" y="515246"/>
                    <a:pt x="2442346" y="499916"/>
                  </a:cubicBezTo>
                  <a:cubicBezTo>
                    <a:pt x="2442346" y="499250"/>
                    <a:pt x="2445679" y="497917"/>
                    <a:pt x="2447679" y="497250"/>
                  </a:cubicBezTo>
                  <a:cubicBezTo>
                    <a:pt x="2488340" y="489917"/>
                    <a:pt x="2524999" y="470586"/>
                    <a:pt x="2566327" y="465922"/>
                  </a:cubicBezTo>
                  <a:close/>
                  <a:moveTo>
                    <a:pt x="1429190" y="456590"/>
                  </a:moveTo>
                  <a:cubicBezTo>
                    <a:pt x="1476516" y="465256"/>
                    <a:pt x="1507177" y="527913"/>
                    <a:pt x="1484515" y="571240"/>
                  </a:cubicBezTo>
                  <a:cubicBezTo>
                    <a:pt x="1482515" y="575240"/>
                    <a:pt x="1475182" y="577238"/>
                    <a:pt x="1480515" y="583237"/>
                  </a:cubicBezTo>
                  <a:lnTo>
                    <a:pt x="1480515" y="582570"/>
                  </a:lnTo>
                  <a:cubicBezTo>
                    <a:pt x="1465850" y="578571"/>
                    <a:pt x="1453853" y="589237"/>
                    <a:pt x="1441187" y="591903"/>
                  </a:cubicBezTo>
                  <a:cubicBezTo>
                    <a:pt x="1389196" y="604568"/>
                    <a:pt x="1357868" y="585237"/>
                    <a:pt x="1349868" y="533246"/>
                  </a:cubicBezTo>
                  <a:cubicBezTo>
                    <a:pt x="1347202" y="517247"/>
                    <a:pt x="1340536" y="499917"/>
                    <a:pt x="1344535" y="485252"/>
                  </a:cubicBezTo>
                  <a:cubicBezTo>
                    <a:pt x="1349201" y="467256"/>
                    <a:pt x="1372530" y="475922"/>
                    <a:pt x="1385863" y="467922"/>
                  </a:cubicBezTo>
                  <a:cubicBezTo>
                    <a:pt x="1398527" y="460590"/>
                    <a:pt x="1411858" y="453257"/>
                    <a:pt x="1429190" y="456590"/>
                  </a:cubicBezTo>
                  <a:close/>
                  <a:moveTo>
                    <a:pt x="1264549" y="452591"/>
                  </a:moveTo>
                  <a:cubicBezTo>
                    <a:pt x="1271214" y="450591"/>
                    <a:pt x="1273214" y="455924"/>
                    <a:pt x="1277214" y="457257"/>
                  </a:cubicBezTo>
                  <a:cubicBezTo>
                    <a:pt x="1325206" y="473253"/>
                    <a:pt x="1337872" y="504582"/>
                    <a:pt x="1328539" y="554575"/>
                  </a:cubicBezTo>
                  <a:cubicBezTo>
                    <a:pt x="1321873" y="593903"/>
                    <a:pt x="1325872" y="597236"/>
                    <a:pt x="1283211" y="597236"/>
                  </a:cubicBezTo>
                  <a:cubicBezTo>
                    <a:pt x="1261215" y="598569"/>
                    <a:pt x="1243219" y="590570"/>
                    <a:pt x="1238553" y="561908"/>
                  </a:cubicBezTo>
                  <a:cubicBezTo>
                    <a:pt x="1236552" y="549242"/>
                    <a:pt x="1228553" y="537243"/>
                    <a:pt x="1225220" y="524580"/>
                  </a:cubicBezTo>
                  <a:cubicBezTo>
                    <a:pt x="1214557" y="485919"/>
                    <a:pt x="1227887" y="463256"/>
                    <a:pt x="1264549" y="452591"/>
                  </a:cubicBezTo>
                  <a:close/>
                  <a:moveTo>
                    <a:pt x="50754" y="441925"/>
                  </a:moveTo>
                  <a:cubicBezTo>
                    <a:pt x="58754" y="444591"/>
                    <a:pt x="68086" y="445258"/>
                    <a:pt x="75416" y="449924"/>
                  </a:cubicBezTo>
                  <a:cubicBezTo>
                    <a:pt x="80749" y="453257"/>
                    <a:pt x="86082" y="460587"/>
                    <a:pt x="87415" y="466587"/>
                  </a:cubicBezTo>
                  <a:cubicBezTo>
                    <a:pt x="90081" y="476585"/>
                    <a:pt x="78749" y="475252"/>
                    <a:pt x="73417" y="477919"/>
                  </a:cubicBezTo>
                  <a:cubicBezTo>
                    <a:pt x="63420" y="483251"/>
                    <a:pt x="53421" y="488584"/>
                    <a:pt x="43422" y="493248"/>
                  </a:cubicBezTo>
                  <a:cubicBezTo>
                    <a:pt x="26759" y="501247"/>
                    <a:pt x="11427" y="503247"/>
                    <a:pt x="2764" y="483251"/>
                  </a:cubicBezTo>
                  <a:cubicBezTo>
                    <a:pt x="-6569" y="461920"/>
                    <a:pt x="9428" y="453923"/>
                    <a:pt x="25426" y="447924"/>
                  </a:cubicBezTo>
                  <a:cubicBezTo>
                    <a:pt x="32758" y="444591"/>
                    <a:pt x="41422" y="443925"/>
                    <a:pt x="50754" y="441925"/>
                  </a:cubicBezTo>
                  <a:close/>
                  <a:moveTo>
                    <a:pt x="1573664" y="431677"/>
                  </a:moveTo>
                  <a:cubicBezTo>
                    <a:pt x="1584162" y="432927"/>
                    <a:pt x="1594827" y="438593"/>
                    <a:pt x="1605824" y="443924"/>
                  </a:cubicBezTo>
                  <a:cubicBezTo>
                    <a:pt x="1629820" y="455923"/>
                    <a:pt x="1611157" y="475252"/>
                    <a:pt x="1617156" y="487918"/>
                  </a:cubicBezTo>
                  <a:cubicBezTo>
                    <a:pt x="1615823" y="510580"/>
                    <a:pt x="1617156" y="530577"/>
                    <a:pt x="1625154" y="550573"/>
                  </a:cubicBezTo>
                  <a:cubicBezTo>
                    <a:pt x="1632486" y="567902"/>
                    <a:pt x="1624489" y="577235"/>
                    <a:pt x="1608491" y="583234"/>
                  </a:cubicBezTo>
                  <a:cubicBezTo>
                    <a:pt x="1571831" y="598566"/>
                    <a:pt x="1535836" y="586567"/>
                    <a:pt x="1517173" y="551240"/>
                  </a:cubicBezTo>
                  <a:cubicBezTo>
                    <a:pt x="1509842" y="537908"/>
                    <a:pt x="1503841" y="523911"/>
                    <a:pt x="1498509" y="509246"/>
                  </a:cubicBezTo>
                  <a:cubicBezTo>
                    <a:pt x="1489845" y="483918"/>
                    <a:pt x="1497842" y="465255"/>
                    <a:pt x="1523174" y="454590"/>
                  </a:cubicBezTo>
                  <a:cubicBezTo>
                    <a:pt x="1529836" y="451924"/>
                    <a:pt x="1538503" y="450590"/>
                    <a:pt x="1542502" y="445924"/>
                  </a:cubicBezTo>
                  <a:cubicBezTo>
                    <a:pt x="1552833" y="433593"/>
                    <a:pt x="1563165" y="430428"/>
                    <a:pt x="1573664" y="431677"/>
                  </a:cubicBezTo>
                  <a:close/>
                  <a:moveTo>
                    <a:pt x="2674308" y="427260"/>
                  </a:moveTo>
                  <a:cubicBezTo>
                    <a:pt x="2688972" y="429926"/>
                    <a:pt x="2700304" y="426593"/>
                    <a:pt x="2704303" y="437259"/>
                  </a:cubicBezTo>
                  <a:cubicBezTo>
                    <a:pt x="2708970" y="449924"/>
                    <a:pt x="2697637" y="454591"/>
                    <a:pt x="2690305" y="461255"/>
                  </a:cubicBezTo>
                  <a:cubicBezTo>
                    <a:pt x="2672975" y="475920"/>
                    <a:pt x="2654310" y="487919"/>
                    <a:pt x="2632314" y="493917"/>
                  </a:cubicBezTo>
                  <a:cubicBezTo>
                    <a:pt x="2617651" y="497916"/>
                    <a:pt x="2604985" y="495917"/>
                    <a:pt x="2602319" y="478587"/>
                  </a:cubicBezTo>
                  <a:cubicBezTo>
                    <a:pt x="2600319" y="464588"/>
                    <a:pt x="2598319" y="448591"/>
                    <a:pt x="2620315" y="447258"/>
                  </a:cubicBezTo>
                  <a:cubicBezTo>
                    <a:pt x="2642313" y="445925"/>
                    <a:pt x="2657643" y="423262"/>
                    <a:pt x="2674308" y="427260"/>
                  </a:cubicBezTo>
                  <a:close/>
                  <a:moveTo>
                    <a:pt x="1727353" y="424594"/>
                  </a:moveTo>
                  <a:cubicBezTo>
                    <a:pt x="1735591" y="425344"/>
                    <a:pt x="1743965" y="427260"/>
                    <a:pt x="1752464" y="430593"/>
                  </a:cubicBezTo>
                  <a:cubicBezTo>
                    <a:pt x="1759796" y="433259"/>
                    <a:pt x="1758463" y="440592"/>
                    <a:pt x="1759130" y="446591"/>
                  </a:cubicBezTo>
                  <a:cubicBezTo>
                    <a:pt x="1762463" y="477920"/>
                    <a:pt x="1765796" y="509915"/>
                    <a:pt x="1780459" y="538577"/>
                  </a:cubicBezTo>
                  <a:cubicBezTo>
                    <a:pt x="1784459" y="545909"/>
                    <a:pt x="1783792" y="551909"/>
                    <a:pt x="1774462" y="555240"/>
                  </a:cubicBezTo>
                  <a:cubicBezTo>
                    <a:pt x="1749131" y="564572"/>
                    <a:pt x="1723802" y="575238"/>
                    <a:pt x="1695806" y="576571"/>
                  </a:cubicBezTo>
                  <a:cubicBezTo>
                    <a:pt x="1668480" y="577904"/>
                    <a:pt x="1653148" y="565239"/>
                    <a:pt x="1648482" y="539243"/>
                  </a:cubicBezTo>
                  <a:cubicBezTo>
                    <a:pt x="1646484" y="525245"/>
                    <a:pt x="1645151" y="510581"/>
                    <a:pt x="1645151" y="496583"/>
                  </a:cubicBezTo>
                  <a:cubicBezTo>
                    <a:pt x="1645151" y="477920"/>
                    <a:pt x="1637819" y="453924"/>
                    <a:pt x="1657148" y="442592"/>
                  </a:cubicBezTo>
                  <a:cubicBezTo>
                    <a:pt x="1679142" y="430593"/>
                    <a:pt x="1702638" y="422345"/>
                    <a:pt x="1727353" y="424594"/>
                  </a:cubicBezTo>
                  <a:close/>
                  <a:moveTo>
                    <a:pt x="215721" y="420877"/>
                  </a:moveTo>
                  <a:cubicBezTo>
                    <a:pt x="231062" y="424720"/>
                    <a:pt x="239561" y="440092"/>
                    <a:pt x="242061" y="456591"/>
                  </a:cubicBezTo>
                  <a:cubicBezTo>
                    <a:pt x="246058" y="483919"/>
                    <a:pt x="259390" y="495918"/>
                    <a:pt x="285386" y="498583"/>
                  </a:cubicBezTo>
                  <a:cubicBezTo>
                    <a:pt x="303384" y="500582"/>
                    <a:pt x="312048" y="511248"/>
                    <a:pt x="310050" y="530577"/>
                  </a:cubicBezTo>
                  <a:cubicBezTo>
                    <a:pt x="309383" y="540576"/>
                    <a:pt x="306050" y="552575"/>
                    <a:pt x="312048" y="560574"/>
                  </a:cubicBezTo>
                  <a:cubicBezTo>
                    <a:pt x="334712" y="589903"/>
                    <a:pt x="310715" y="589903"/>
                    <a:pt x="292718" y="591903"/>
                  </a:cubicBezTo>
                  <a:cubicBezTo>
                    <a:pt x="244061" y="597233"/>
                    <a:pt x="215397" y="573238"/>
                    <a:pt x="206733" y="525247"/>
                  </a:cubicBezTo>
                  <a:cubicBezTo>
                    <a:pt x="204067" y="503915"/>
                    <a:pt x="226063" y="508582"/>
                    <a:pt x="230729" y="493918"/>
                  </a:cubicBezTo>
                  <a:cubicBezTo>
                    <a:pt x="208066" y="485253"/>
                    <a:pt x="186735" y="489252"/>
                    <a:pt x="166073" y="492585"/>
                  </a:cubicBezTo>
                  <a:cubicBezTo>
                    <a:pt x="152741" y="494585"/>
                    <a:pt x="139411" y="495918"/>
                    <a:pt x="126745" y="489919"/>
                  </a:cubicBezTo>
                  <a:cubicBezTo>
                    <a:pt x="114080" y="483919"/>
                    <a:pt x="104749" y="474587"/>
                    <a:pt x="106749" y="458591"/>
                  </a:cubicBezTo>
                  <a:cubicBezTo>
                    <a:pt x="108749" y="441926"/>
                    <a:pt x="119413" y="431929"/>
                    <a:pt x="135411" y="431929"/>
                  </a:cubicBezTo>
                  <a:cubicBezTo>
                    <a:pt x="157407" y="431929"/>
                    <a:pt x="177405" y="426596"/>
                    <a:pt x="198067" y="421263"/>
                  </a:cubicBezTo>
                  <a:cubicBezTo>
                    <a:pt x="204733" y="419596"/>
                    <a:pt x="210607" y="419596"/>
                    <a:pt x="215721" y="420877"/>
                  </a:cubicBezTo>
                  <a:close/>
                  <a:moveTo>
                    <a:pt x="2761959" y="411764"/>
                  </a:moveTo>
                  <a:cubicBezTo>
                    <a:pt x="2773291" y="411931"/>
                    <a:pt x="2784955" y="413931"/>
                    <a:pt x="2796953" y="416597"/>
                  </a:cubicBezTo>
                  <a:cubicBezTo>
                    <a:pt x="2776957" y="425261"/>
                    <a:pt x="2756959" y="433928"/>
                    <a:pt x="2737629" y="443261"/>
                  </a:cubicBezTo>
                  <a:cubicBezTo>
                    <a:pt x="2728963" y="447259"/>
                    <a:pt x="2724963" y="445927"/>
                    <a:pt x="2722297" y="436594"/>
                  </a:cubicBezTo>
                  <a:cubicBezTo>
                    <a:pt x="2719633" y="428595"/>
                    <a:pt x="2716966" y="422595"/>
                    <a:pt x="2728963" y="417928"/>
                  </a:cubicBezTo>
                  <a:cubicBezTo>
                    <a:pt x="2739629" y="413263"/>
                    <a:pt x="2750627" y="411597"/>
                    <a:pt x="2761959" y="411764"/>
                  </a:cubicBezTo>
                  <a:close/>
                  <a:moveTo>
                    <a:pt x="1979759" y="405930"/>
                  </a:moveTo>
                  <a:cubicBezTo>
                    <a:pt x="1981759" y="405930"/>
                    <a:pt x="1983759" y="405930"/>
                    <a:pt x="1985758" y="406597"/>
                  </a:cubicBezTo>
                  <a:cubicBezTo>
                    <a:pt x="2041749" y="409930"/>
                    <a:pt x="2044416" y="412597"/>
                    <a:pt x="2053082" y="469921"/>
                  </a:cubicBezTo>
                  <a:cubicBezTo>
                    <a:pt x="2053748" y="473920"/>
                    <a:pt x="2055081" y="477920"/>
                    <a:pt x="2055081" y="481919"/>
                  </a:cubicBezTo>
                  <a:cubicBezTo>
                    <a:pt x="2054415" y="499916"/>
                    <a:pt x="2081077" y="519914"/>
                    <a:pt x="2065078" y="531911"/>
                  </a:cubicBezTo>
                  <a:cubicBezTo>
                    <a:pt x="2047749" y="545243"/>
                    <a:pt x="2020420" y="547909"/>
                    <a:pt x="1996422" y="551909"/>
                  </a:cubicBezTo>
                  <a:cubicBezTo>
                    <a:pt x="1969760" y="556575"/>
                    <a:pt x="1950430" y="543243"/>
                    <a:pt x="1941098" y="518581"/>
                  </a:cubicBezTo>
                  <a:cubicBezTo>
                    <a:pt x="1934432" y="502582"/>
                    <a:pt x="1929766" y="485919"/>
                    <a:pt x="1926433" y="468587"/>
                  </a:cubicBezTo>
                  <a:cubicBezTo>
                    <a:pt x="1916436" y="420596"/>
                    <a:pt x="1931099" y="403931"/>
                    <a:pt x="1979759" y="405930"/>
                  </a:cubicBezTo>
                  <a:close/>
                  <a:moveTo>
                    <a:pt x="1832680" y="402765"/>
                  </a:moveTo>
                  <a:cubicBezTo>
                    <a:pt x="1851864" y="397766"/>
                    <a:pt x="1870111" y="416763"/>
                    <a:pt x="1889107" y="419262"/>
                  </a:cubicBezTo>
                  <a:cubicBezTo>
                    <a:pt x="1894440" y="419929"/>
                    <a:pt x="1898440" y="423262"/>
                    <a:pt x="1899773" y="428595"/>
                  </a:cubicBezTo>
                  <a:cubicBezTo>
                    <a:pt x="1911772" y="458589"/>
                    <a:pt x="1923102" y="487917"/>
                    <a:pt x="1925102" y="528577"/>
                  </a:cubicBezTo>
                  <a:cubicBezTo>
                    <a:pt x="1927102" y="545240"/>
                    <a:pt x="1913105" y="553906"/>
                    <a:pt x="1891107" y="559239"/>
                  </a:cubicBezTo>
                  <a:cubicBezTo>
                    <a:pt x="1844449" y="570569"/>
                    <a:pt x="1819118" y="565904"/>
                    <a:pt x="1804455" y="537241"/>
                  </a:cubicBezTo>
                  <a:cubicBezTo>
                    <a:pt x="1788456" y="505247"/>
                    <a:pt x="1788456" y="470586"/>
                    <a:pt x="1786456" y="435927"/>
                  </a:cubicBezTo>
                  <a:cubicBezTo>
                    <a:pt x="1785790" y="427928"/>
                    <a:pt x="1790456" y="422595"/>
                    <a:pt x="1798455" y="420595"/>
                  </a:cubicBezTo>
                  <a:cubicBezTo>
                    <a:pt x="1803121" y="419262"/>
                    <a:pt x="1810454" y="420595"/>
                    <a:pt x="1813121" y="417262"/>
                  </a:cubicBezTo>
                  <a:cubicBezTo>
                    <a:pt x="1819786" y="408764"/>
                    <a:pt x="1826285" y="404431"/>
                    <a:pt x="1832680" y="402765"/>
                  </a:cubicBezTo>
                  <a:close/>
                  <a:moveTo>
                    <a:pt x="321377" y="395934"/>
                  </a:moveTo>
                  <a:cubicBezTo>
                    <a:pt x="350706" y="396601"/>
                    <a:pt x="386700" y="435925"/>
                    <a:pt x="377368" y="467253"/>
                  </a:cubicBezTo>
                  <a:cubicBezTo>
                    <a:pt x="370704" y="489917"/>
                    <a:pt x="339376" y="477919"/>
                    <a:pt x="323377" y="484585"/>
                  </a:cubicBezTo>
                  <a:cubicBezTo>
                    <a:pt x="286716" y="484585"/>
                    <a:pt x="259387" y="463920"/>
                    <a:pt x="260053" y="439925"/>
                  </a:cubicBezTo>
                  <a:cubicBezTo>
                    <a:pt x="260720" y="416596"/>
                    <a:pt x="290715" y="395267"/>
                    <a:pt x="321377" y="395934"/>
                  </a:cubicBezTo>
                  <a:close/>
                  <a:moveTo>
                    <a:pt x="2135263" y="384800"/>
                  </a:moveTo>
                  <a:cubicBezTo>
                    <a:pt x="2142314" y="384935"/>
                    <a:pt x="2149563" y="386102"/>
                    <a:pt x="2157061" y="388602"/>
                  </a:cubicBezTo>
                  <a:cubicBezTo>
                    <a:pt x="2181057" y="397268"/>
                    <a:pt x="2204388" y="439926"/>
                    <a:pt x="2205055" y="477921"/>
                  </a:cubicBezTo>
                  <a:cubicBezTo>
                    <a:pt x="2205722" y="497919"/>
                    <a:pt x="2195056" y="510582"/>
                    <a:pt x="2177726" y="517915"/>
                  </a:cubicBezTo>
                  <a:cubicBezTo>
                    <a:pt x="2157061" y="526581"/>
                    <a:pt x="2135732" y="537911"/>
                    <a:pt x="2115067" y="519248"/>
                  </a:cubicBezTo>
                  <a:cubicBezTo>
                    <a:pt x="2087072" y="494586"/>
                    <a:pt x="2072409" y="462591"/>
                    <a:pt x="2065743" y="426596"/>
                  </a:cubicBezTo>
                  <a:cubicBezTo>
                    <a:pt x="2063743" y="417264"/>
                    <a:pt x="2066409" y="407931"/>
                    <a:pt x="2075742" y="403267"/>
                  </a:cubicBezTo>
                  <a:cubicBezTo>
                    <a:pt x="2094738" y="393268"/>
                    <a:pt x="2114110" y="384394"/>
                    <a:pt x="2135263" y="384800"/>
                  </a:cubicBezTo>
                  <a:close/>
                  <a:moveTo>
                    <a:pt x="454020" y="379936"/>
                  </a:moveTo>
                  <a:cubicBezTo>
                    <a:pt x="482015" y="379269"/>
                    <a:pt x="486681" y="389268"/>
                    <a:pt x="490014" y="453259"/>
                  </a:cubicBezTo>
                  <a:cubicBezTo>
                    <a:pt x="490681" y="467922"/>
                    <a:pt x="492680" y="482587"/>
                    <a:pt x="470683" y="483921"/>
                  </a:cubicBezTo>
                  <a:cubicBezTo>
                    <a:pt x="427358" y="486587"/>
                    <a:pt x="393364" y="469255"/>
                    <a:pt x="392698" y="443260"/>
                  </a:cubicBezTo>
                  <a:cubicBezTo>
                    <a:pt x="391364" y="409931"/>
                    <a:pt x="419359" y="381269"/>
                    <a:pt x="454020" y="379936"/>
                  </a:cubicBezTo>
                  <a:close/>
                  <a:moveTo>
                    <a:pt x="2275458" y="354523"/>
                  </a:moveTo>
                  <a:cubicBezTo>
                    <a:pt x="2286539" y="356772"/>
                    <a:pt x="2298037" y="361604"/>
                    <a:pt x="2308369" y="357272"/>
                  </a:cubicBezTo>
                  <a:cubicBezTo>
                    <a:pt x="2316368" y="353941"/>
                    <a:pt x="2321034" y="368604"/>
                    <a:pt x="2322367" y="377269"/>
                  </a:cubicBezTo>
                  <a:cubicBezTo>
                    <a:pt x="2326367" y="401265"/>
                    <a:pt x="2331700" y="425260"/>
                    <a:pt x="2338366" y="448591"/>
                  </a:cubicBezTo>
                  <a:cubicBezTo>
                    <a:pt x="2348363" y="481918"/>
                    <a:pt x="2338366" y="495248"/>
                    <a:pt x="2304371" y="503247"/>
                  </a:cubicBezTo>
                  <a:cubicBezTo>
                    <a:pt x="2293705" y="505913"/>
                    <a:pt x="2281706" y="507247"/>
                    <a:pt x="2276374" y="508580"/>
                  </a:cubicBezTo>
                  <a:cubicBezTo>
                    <a:pt x="2247712" y="509913"/>
                    <a:pt x="2233715" y="501247"/>
                    <a:pt x="2229049" y="479918"/>
                  </a:cubicBezTo>
                  <a:cubicBezTo>
                    <a:pt x="2224382" y="457254"/>
                    <a:pt x="2217716" y="434592"/>
                    <a:pt x="2207719" y="413263"/>
                  </a:cubicBezTo>
                  <a:cubicBezTo>
                    <a:pt x="2199720" y="394599"/>
                    <a:pt x="2201720" y="376603"/>
                    <a:pt x="2228382" y="373270"/>
                  </a:cubicBezTo>
                  <a:cubicBezTo>
                    <a:pt x="2234381" y="372603"/>
                    <a:pt x="2243045" y="371270"/>
                    <a:pt x="2245045" y="367270"/>
                  </a:cubicBezTo>
                  <a:cubicBezTo>
                    <a:pt x="2253711" y="352606"/>
                    <a:pt x="2264376" y="352273"/>
                    <a:pt x="2275458" y="354523"/>
                  </a:cubicBezTo>
                  <a:close/>
                  <a:moveTo>
                    <a:pt x="2376106" y="348106"/>
                  </a:moveTo>
                  <a:cubicBezTo>
                    <a:pt x="2385022" y="345273"/>
                    <a:pt x="2394686" y="344940"/>
                    <a:pt x="2405018" y="348605"/>
                  </a:cubicBezTo>
                  <a:cubicBezTo>
                    <a:pt x="2424349" y="355271"/>
                    <a:pt x="2443012" y="364604"/>
                    <a:pt x="2464344" y="358604"/>
                  </a:cubicBezTo>
                  <a:cubicBezTo>
                    <a:pt x="2476340" y="355271"/>
                    <a:pt x="2475007" y="364604"/>
                    <a:pt x="2475007" y="371270"/>
                  </a:cubicBezTo>
                  <a:cubicBezTo>
                    <a:pt x="2474341" y="395932"/>
                    <a:pt x="2477674" y="420595"/>
                    <a:pt x="2485006" y="443926"/>
                  </a:cubicBezTo>
                  <a:cubicBezTo>
                    <a:pt x="2490339" y="459922"/>
                    <a:pt x="2481007" y="467255"/>
                    <a:pt x="2468343" y="470588"/>
                  </a:cubicBezTo>
                  <a:cubicBezTo>
                    <a:pt x="2447678" y="475921"/>
                    <a:pt x="2427016" y="479921"/>
                    <a:pt x="2413017" y="482585"/>
                  </a:cubicBezTo>
                  <a:cubicBezTo>
                    <a:pt x="2383688" y="482585"/>
                    <a:pt x="2368358" y="474588"/>
                    <a:pt x="2362359" y="451257"/>
                  </a:cubicBezTo>
                  <a:cubicBezTo>
                    <a:pt x="2359026" y="436593"/>
                    <a:pt x="2353026" y="421928"/>
                    <a:pt x="2347694" y="407931"/>
                  </a:cubicBezTo>
                  <a:cubicBezTo>
                    <a:pt x="2342361" y="391933"/>
                    <a:pt x="2336363" y="375270"/>
                    <a:pt x="2351693" y="362604"/>
                  </a:cubicBezTo>
                  <a:cubicBezTo>
                    <a:pt x="2359026" y="356271"/>
                    <a:pt x="2367191" y="350939"/>
                    <a:pt x="2376106" y="348106"/>
                  </a:cubicBezTo>
                  <a:close/>
                  <a:moveTo>
                    <a:pt x="695982" y="337276"/>
                  </a:moveTo>
                  <a:cubicBezTo>
                    <a:pt x="719312" y="339275"/>
                    <a:pt x="737976" y="347275"/>
                    <a:pt x="737976" y="375270"/>
                  </a:cubicBezTo>
                  <a:cubicBezTo>
                    <a:pt x="737976" y="385267"/>
                    <a:pt x="741310" y="395266"/>
                    <a:pt x="743310" y="405265"/>
                  </a:cubicBezTo>
                  <a:cubicBezTo>
                    <a:pt x="754640" y="471922"/>
                    <a:pt x="754640" y="471922"/>
                    <a:pt x="693983" y="477255"/>
                  </a:cubicBezTo>
                  <a:cubicBezTo>
                    <a:pt x="651988" y="481921"/>
                    <a:pt x="632658" y="459256"/>
                    <a:pt x="632658" y="406598"/>
                  </a:cubicBezTo>
                  <a:cubicBezTo>
                    <a:pt x="632658" y="357272"/>
                    <a:pt x="654654" y="333276"/>
                    <a:pt x="695982" y="337276"/>
                  </a:cubicBezTo>
                  <a:close/>
                  <a:moveTo>
                    <a:pt x="283647" y="327069"/>
                  </a:moveTo>
                  <a:cubicBezTo>
                    <a:pt x="299800" y="325944"/>
                    <a:pt x="304050" y="336442"/>
                    <a:pt x="300050" y="361939"/>
                  </a:cubicBezTo>
                  <a:cubicBezTo>
                    <a:pt x="296051" y="387934"/>
                    <a:pt x="263389" y="415265"/>
                    <a:pt x="238061" y="408599"/>
                  </a:cubicBezTo>
                  <a:cubicBezTo>
                    <a:pt x="204733" y="399267"/>
                    <a:pt x="175404" y="407266"/>
                    <a:pt x="145407" y="417263"/>
                  </a:cubicBezTo>
                  <a:cubicBezTo>
                    <a:pt x="126744" y="423262"/>
                    <a:pt x="108748" y="429928"/>
                    <a:pt x="88750" y="429262"/>
                  </a:cubicBezTo>
                  <a:cubicBezTo>
                    <a:pt x="74754" y="429262"/>
                    <a:pt x="58755" y="427262"/>
                    <a:pt x="62088" y="408599"/>
                  </a:cubicBezTo>
                  <a:cubicBezTo>
                    <a:pt x="65421" y="392600"/>
                    <a:pt x="52756" y="366605"/>
                    <a:pt x="85417" y="364605"/>
                  </a:cubicBezTo>
                  <a:cubicBezTo>
                    <a:pt x="115412" y="363272"/>
                    <a:pt x="145407" y="344609"/>
                    <a:pt x="180735" y="357939"/>
                  </a:cubicBezTo>
                  <a:cubicBezTo>
                    <a:pt x="179402" y="369271"/>
                    <a:pt x="174071" y="380604"/>
                    <a:pt x="181402" y="399267"/>
                  </a:cubicBezTo>
                  <a:cubicBezTo>
                    <a:pt x="200733" y="363938"/>
                    <a:pt x="228728" y="343942"/>
                    <a:pt x="263389" y="331943"/>
                  </a:cubicBezTo>
                  <a:cubicBezTo>
                    <a:pt x="271555" y="329110"/>
                    <a:pt x="278262" y="327444"/>
                    <a:pt x="283647" y="327069"/>
                  </a:cubicBezTo>
                  <a:close/>
                  <a:moveTo>
                    <a:pt x="827876" y="316612"/>
                  </a:moveTo>
                  <a:cubicBezTo>
                    <a:pt x="840290" y="316445"/>
                    <a:pt x="852622" y="319278"/>
                    <a:pt x="864621" y="326610"/>
                  </a:cubicBezTo>
                  <a:cubicBezTo>
                    <a:pt x="883283" y="339275"/>
                    <a:pt x="871951" y="357272"/>
                    <a:pt x="873285" y="370604"/>
                  </a:cubicBezTo>
                  <a:cubicBezTo>
                    <a:pt x="871951" y="393933"/>
                    <a:pt x="876618" y="415262"/>
                    <a:pt x="881950" y="435926"/>
                  </a:cubicBezTo>
                  <a:cubicBezTo>
                    <a:pt x="889949" y="465255"/>
                    <a:pt x="881284" y="477920"/>
                    <a:pt x="851289" y="483251"/>
                  </a:cubicBezTo>
                  <a:cubicBezTo>
                    <a:pt x="840623" y="485251"/>
                    <a:pt x="828627" y="484584"/>
                    <a:pt x="817961" y="484584"/>
                  </a:cubicBezTo>
                  <a:cubicBezTo>
                    <a:pt x="788633" y="484584"/>
                    <a:pt x="769304" y="474587"/>
                    <a:pt x="767971" y="440593"/>
                  </a:cubicBezTo>
                  <a:cubicBezTo>
                    <a:pt x="767303" y="417928"/>
                    <a:pt x="758638" y="396599"/>
                    <a:pt x="760638" y="373937"/>
                  </a:cubicBezTo>
                  <a:cubicBezTo>
                    <a:pt x="761971" y="351939"/>
                    <a:pt x="768637" y="333276"/>
                    <a:pt x="790633" y="324610"/>
                  </a:cubicBezTo>
                  <a:cubicBezTo>
                    <a:pt x="802964" y="319944"/>
                    <a:pt x="815461" y="316778"/>
                    <a:pt x="827876" y="316612"/>
                  </a:cubicBezTo>
                  <a:close/>
                  <a:moveTo>
                    <a:pt x="2545661" y="312616"/>
                  </a:moveTo>
                  <a:cubicBezTo>
                    <a:pt x="2563659" y="318614"/>
                    <a:pt x="2588988" y="320613"/>
                    <a:pt x="2598321" y="333279"/>
                  </a:cubicBezTo>
                  <a:cubicBezTo>
                    <a:pt x="2614317" y="355941"/>
                    <a:pt x="2620317" y="385270"/>
                    <a:pt x="2629649" y="411934"/>
                  </a:cubicBezTo>
                  <a:cubicBezTo>
                    <a:pt x="2630983" y="418598"/>
                    <a:pt x="2557660" y="452593"/>
                    <a:pt x="2542328" y="452593"/>
                  </a:cubicBezTo>
                  <a:cubicBezTo>
                    <a:pt x="2513666" y="452593"/>
                    <a:pt x="2489004" y="408601"/>
                    <a:pt x="2488337" y="355275"/>
                  </a:cubicBezTo>
                  <a:cubicBezTo>
                    <a:pt x="2488337" y="351275"/>
                    <a:pt x="2540328" y="310616"/>
                    <a:pt x="2545661" y="312616"/>
                  </a:cubicBezTo>
                  <a:close/>
                  <a:moveTo>
                    <a:pt x="935224" y="306864"/>
                  </a:moveTo>
                  <a:cubicBezTo>
                    <a:pt x="945566" y="305031"/>
                    <a:pt x="957772" y="305448"/>
                    <a:pt x="971937" y="307947"/>
                  </a:cubicBezTo>
                  <a:cubicBezTo>
                    <a:pt x="986601" y="310614"/>
                    <a:pt x="996600" y="315947"/>
                    <a:pt x="995933" y="333276"/>
                  </a:cubicBezTo>
                  <a:cubicBezTo>
                    <a:pt x="995267" y="369937"/>
                    <a:pt x="996600" y="407264"/>
                    <a:pt x="1001933" y="443258"/>
                  </a:cubicBezTo>
                  <a:cubicBezTo>
                    <a:pt x="1002599" y="447257"/>
                    <a:pt x="1002599" y="451923"/>
                    <a:pt x="1000599" y="454590"/>
                  </a:cubicBezTo>
                  <a:cubicBezTo>
                    <a:pt x="983934" y="477918"/>
                    <a:pt x="913945" y="469919"/>
                    <a:pt x="900614" y="443258"/>
                  </a:cubicBezTo>
                  <a:cubicBezTo>
                    <a:pt x="891949" y="425262"/>
                    <a:pt x="890615" y="404597"/>
                    <a:pt x="889949" y="388601"/>
                  </a:cubicBezTo>
                  <a:cubicBezTo>
                    <a:pt x="889949" y="338110"/>
                    <a:pt x="904196" y="312363"/>
                    <a:pt x="935224" y="306864"/>
                  </a:cubicBezTo>
                  <a:close/>
                  <a:moveTo>
                    <a:pt x="420025" y="295951"/>
                  </a:moveTo>
                  <a:cubicBezTo>
                    <a:pt x="420692" y="303950"/>
                    <a:pt x="421359" y="309949"/>
                    <a:pt x="421359" y="315947"/>
                  </a:cubicBezTo>
                  <a:cubicBezTo>
                    <a:pt x="424691" y="383935"/>
                    <a:pt x="401363" y="402600"/>
                    <a:pt x="335374" y="383269"/>
                  </a:cubicBezTo>
                  <a:cubicBezTo>
                    <a:pt x="313377" y="376605"/>
                    <a:pt x="322709" y="363273"/>
                    <a:pt x="331375" y="352607"/>
                  </a:cubicBezTo>
                  <a:cubicBezTo>
                    <a:pt x="353370" y="324612"/>
                    <a:pt x="382698" y="307283"/>
                    <a:pt x="420025" y="295951"/>
                  </a:cubicBezTo>
                  <a:close/>
                  <a:moveTo>
                    <a:pt x="2686970" y="291284"/>
                  </a:moveTo>
                  <a:cubicBezTo>
                    <a:pt x="2702968" y="293951"/>
                    <a:pt x="2730297" y="292618"/>
                    <a:pt x="2732963" y="298615"/>
                  </a:cubicBezTo>
                  <a:cubicBezTo>
                    <a:pt x="2743629" y="319946"/>
                    <a:pt x="2746962" y="345275"/>
                    <a:pt x="2750293" y="369271"/>
                  </a:cubicBezTo>
                  <a:cubicBezTo>
                    <a:pt x="2753625" y="386603"/>
                    <a:pt x="2712301" y="406599"/>
                    <a:pt x="2676973" y="407266"/>
                  </a:cubicBezTo>
                  <a:cubicBezTo>
                    <a:pt x="2647645" y="407266"/>
                    <a:pt x="2626981" y="379270"/>
                    <a:pt x="2624314" y="335943"/>
                  </a:cubicBezTo>
                  <a:cubicBezTo>
                    <a:pt x="2623648" y="325946"/>
                    <a:pt x="2672974" y="288618"/>
                    <a:pt x="2686970" y="291284"/>
                  </a:cubicBezTo>
                  <a:close/>
                  <a:moveTo>
                    <a:pt x="1073658" y="286368"/>
                  </a:moveTo>
                  <a:cubicBezTo>
                    <a:pt x="1081666" y="285576"/>
                    <a:pt x="1090248" y="286284"/>
                    <a:pt x="1099247" y="288617"/>
                  </a:cubicBezTo>
                  <a:cubicBezTo>
                    <a:pt x="1111910" y="291950"/>
                    <a:pt x="1119243" y="297949"/>
                    <a:pt x="1117910" y="311948"/>
                  </a:cubicBezTo>
                  <a:cubicBezTo>
                    <a:pt x="1116577" y="323278"/>
                    <a:pt x="1117243" y="334610"/>
                    <a:pt x="1117243" y="345942"/>
                  </a:cubicBezTo>
                  <a:cubicBezTo>
                    <a:pt x="1116577" y="378604"/>
                    <a:pt x="1115910" y="411932"/>
                    <a:pt x="1138574" y="439260"/>
                  </a:cubicBezTo>
                  <a:cubicBezTo>
                    <a:pt x="1146571" y="449259"/>
                    <a:pt x="1139239" y="453257"/>
                    <a:pt x="1131908" y="457923"/>
                  </a:cubicBezTo>
                  <a:cubicBezTo>
                    <a:pt x="1083249" y="487918"/>
                    <a:pt x="1033925" y="465922"/>
                    <a:pt x="1023926" y="409265"/>
                  </a:cubicBezTo>
                  <a:cubicBezTo>
                    <a:pt x="1019260" y="383270"/>
                    <a:pt x="1011260" y="357273"/>
                    <a:pt x="1021259" y="330611"/>
                  </a:cubicBezTo>
                  <a:cubicBezTo>
                    <a:pt x="1030759" y="304615"/>
                    <a:pt x="1049630" y="288743"/>
                    <a:pt x="1073658" y="286368"/>
                  </a:cubicBezTo>
                  <a:close/>
                  <a:moveTo>
                    <a:pt x="2797619" y="273287"/>
                  </a:moveTo>
                  <a:cubicBezTo>
                    <a:pt x="2840278" y="272620"/>
                    <a:pt x="2872273" y="297951"/>
                    <a:pt x="2870940" y="326613"/>
                  </a:cubicBezTo>
                  <a:cubicBezTo>
                    <a:pt x="2870273" y="349943"/>
                    <a:pt x="2830947" y="385271"/>
                    <a:pt x="2806949" y="384604"/>
                  </a:cubicBezTo>
                  <a:cubicBezTo>
                    <a:pt x="2777621" y="383938"/>
                    <a:pt x="2755625" y="349276"/>
                    <a:pt x="2757625" y="305949"/>
                  </a:cubicBezTo>
                  <a:cubicBezTo>
                    <a:pt x="2758958" y="279953"/>
                    <a:pt x="2778954" y="273954"/>
                    <a:pt x="2797619" y="273287"/>
                  </a:cubicBezTo>
                  <a:close/>
                  <a:moveTo>
                    <a:pt x="1217890" y="264621"/>
                  </a:moveTo>
                  <a:cubicBezTo>
                    <a:pt x="1244553" y="270620"/>
                    <a:pt x="1259883" y="287285"/>
                    <a:pt x="1259883" y="316613"/>
                  </a:cubicBezTo>
                  <a:cubicBezTo>
                    <a:pt x="1259883" y="331943"/>
                    <a:pt x="1263883" y="346608"/>
                    <a:pt x="1265883" y="361939"/>
                  </a:cubicBezTo>
                  <a:cubicBezTo>
                    <a:pt x="1267216" y="375936"/>
                    <a:pt x="1269216" y="389934"/>
                    <a:pt x="1270549" y="402597"/>
                  </a:cubicBezTo>
                  <a:cubicBezTo>
                    <a:pt x="1268549" y="422595"/>
                    <a:pt x="1271216" y="441924"/>
                    <a:pt x="1246554" y="448590"/>
                  </a:cubicBezTo>
                  <a:cubicBezTo>
                    <a:pt x="1193898" y="461254"/>
                    <a:pt x="1163901" y="455923"/>
                    <a:pt x="1151238" y="426595"/>
                  </a:cubicBezTo>
                  <a:cubicBezTo>
                    <a:pt x="1134573" y="387934"/>
                    <a:pt x="1131240" y="347274"/>
                    <a:pt x="1141239" y="306614"/>
                  </a:cubicBezTo>
                  <a:cubicBezTo>
                    <a:pt x="1146572" y="284618"/>
                    <a:pt x="1191899" y="259290"/>
                    <a:pt x="1217890" y="264621"/>
                  </a:cubicBezTo>
                  <a:close/>
                  <a:moveTo>
                    <a:pt x="2896269" y="263290"/>
                  </a:moveTo>
                  <a:lnTo>
                    <a:pt x="2896066" y="263931"/>
                  </a:lnTo>
                  <a:lnTo>
                    <a:pt x="2894935" y="263957"/>
                  </a:lnTo>
                  <a:cubicBezTo>
                    <a:pt x="2894935" y="263957"/>
                    <a:pt x="2895602" y="262624"/>
                    <a:pt x="2896269" y="263290"/>
                  </a:cubicBezTo>
                  <a:close/>
                  <a:moveTo>
                    <a:pt x="2949427" y="262707"/>
                  </a:moveTo>
                  <a:cubicBezTo>
                    <a:pt x="2967424" y="264790"/>
                    <a:pt x="2985254" y="268623"/>
                    <a:pt x="3002918" y="271956"/>
                  </a:cubicBezTo>
                  <a:cubicBezTo>
                    <a:pt x="2996253" y="319280"/>
                    <a:pt x="2963592" y="354607"/>
                    <a:pt x="2924931" y="356607"/>
                  </a:cubicBezTo>
                  <a:cubicBezTo>
                    <a:pt x="2908932" y="357274"/>
                    <a:pt x="2896269" y="353274"/>
                    <a:pt x="2893602" y="335278"/>
                  </a:cubicBezTo>
                  <a:cubicBezTo>
                    <a:pt x="2891602" y="323280"/>
                    <a:pt x="2886603" y="311115"/>
                    <a:pt x="2884936" y="299033"/>
                  </a:cubicBezTo>
                  <a:lnTo>
                    <a:pt x="2896066" y="263931"/>
                  </a:lnTo>
                  <a:close/>
                  <a:moveTo>
                    <a:pt x="2894711" y="262479"/>
                  </a:moveTo>
                  <a:lnTo>
                    <a:pt x="2895603" y="262626"/>
                  </a:lnTo>
                  <a:lnTo>
                    <a:pt x="2894270" y="263293"/>
                  </a:lnTo>
                  <a:close/>
                  <a:moveTo>
                    <a:pt x="1339703" y="256820"/>
                  </a:moveTo>
                  <a:cubicBezTo>
                    <a:pt x="1368573" y="258789"/>
                    <a:pt x="1386195" y="279785"/>
                    <a:pt x="1389195" y="317278"/>
                  </a:cubicBezTo>
                  <a:cubicBezTo>
                    <a:pt x="1391195" y="350606"/>
                    <a:pt x="1396526" y="383934"/>
                    <a:pt x="1401192" y="421928"/>
                  </a:cubicBezTo>
                  <a:cubicBezTo>
                    <a:pt x="1411858" y="445259"/>
                    <a:pt x="1396526" y="452590"/>
                    <a:pt x="1372530" y="454590"/>
                  </a:cubicBezTo>
                  <a:cubicBezTo>
                    <a:pt x="1362531" y="455256"/>
                    <a:pt x="1352534" y="458589"/>
                    <a:pt x="1342535" y="460589"/>
                  </a:cubicBezTo>
                  <a:cubicBezTo>
                    <a:pt x="1314540" y="464589"/>
                    <a:pt x="1295875" y="451923"/>
                    <a:pt x="1290545" y="425261"/>
                  </a:cubicBezTo>
                  <a:cubicBezTo>
                    <a:pt x="1280545" y="377937"/>
                    <a:pt x="1282545" y="329944"/>
                    <a:pt x="1287878" y="281953"/>
                  </a:cubicBezTo>
                  <a:cubicBezTo>
                    <a:pt x="1289211" y="270620"/>
                    <a:pt x="1295210" y="265287"/>
                    <a:pt x="1307208" y="261288"/>
                  </a:cubicBezTo>
                  <a:cubicBezTo>
                    <a:pt x="1319206" y="257622"/>
                    <a:pt x="1330079" y="256164"/>
                    <a:pt x="1339703" y="256820"/>
                  </a:cubicBezTo>
                  <a:close/>
                  <a:moveTo>
                    <a:pt x="3041596" y="239553"/>
                  </a:moveTo>
                  <a:cubicBezTo>
                    <a:pt x="3047241" y="240501"/>
                    <a:pt x="3054073" y="243125"/>
                    <a:pt x="3062239" y="247292"/>
                  </a:cubicBezTo>
                  <a:cubicBezTo>
                    <a:pt x="3076904" y="254622"/>
                    <a:pt x="3090236" y="268621"/>
                    <a:pt x="3108899" y="254622"/>
                  </a:cubicBezTo>
                  <a:cubicBezTo>
                    <a:pt x="3112899" y="251291"/>
                    <a:pt x="3118898" y="254622"/>
                    <a:pt x="3121565" y="259289"/>
                  </a:cubicBezTo>
                  <a:cubicBezTo>
                    <a:pt x="3124896" y="264622"/>
                    <a:pt x="3122898" y="269288"/>
                    <a:pt x="3118898" y="273287"/>
                  </a:cubicBezTo>
                  <a:cubicBezTo>
                    <a:pt x="3092903" y="293950"/>
                    <a:pt x="3062239" y="307283"/>
                    <a:pt x="3030910" y="312615"/>
                  </a:cubicBezTo>
                  <a:cubicBezTo>
                    <a:pt x="3014247" y="315282"/>
                    <a:pt x="3025579" y="287951"/>
                    <a:pt x="3018913" y="279954"/>
                  </a:cubicBezTo>
                  <a:cubicBezTo>
                    <a:pt x="3018413" y="248958"/>
                    <a:pt x="3024662" y="236709"/>
                    <a:pt x="3041596" y="239553"/>
                  </a:cubicBezTo>
                  <a:close/>
                  <a:moveTo>
                    <a:pt x="565335" y="237293"/>
                  </a:moveTo>
                  <a:cubicBezTo>
                    <a:pt x="557336" y="276620"/>
                    <a:pt x="548006" y="311947"/>
                    <a:pt x="531341" y="344609"/>
                  </a:cubicBezTo>
                  <a:cubicBezTo>
                    <a:pt x="520676" y="365271"/>
                    <a:pt x="498680" y="364604"/>
                    <a:pt x="479351" y="359272"/>
                  </a:cubicBezTo>
                  <a:cubicBezTo>
                    <a:pt x="466685" y="355939"/>
                    <a:pt x="447356" y="366604"/>
                    <a:pt x="442023" y="352608"/>
                  </a:cubicBezTo>
                  <a:cubicBezTo>
                    <a:pt x="436691" y="337276"/>
                    <a:pt x="448689" y="321278"/>
                    <a:pt x="459353" y="308614"/>
                  </a:cubicBezTo>
                  <a:cubicBezTo>
                    <a:pt x="486015" y="274620"/>
                    <a:pt x="524009" y="255956"/>
                    <a:pt x="565335" y="237293"/>
                  </a:cubicBezTo>
                  <a:close/>
                  <a:moveTo>
                    <a:pt x="1471338" y="235867"/>
                  </a:moveTo>
                  <a:cubicBezTo>
                    <a:pt x="1483097" y="235169"/>
                    <a:pt x="1495178" y="237460"/>
                    <a:pt x="1506510" y="243292"/>
                  </a:cubicBezTo>
                  <a:cubicBezTo>
                    <a:pt x="1519839" y="249958"/>
                    <a:pt x="1526505" y="261289"/>
                    <a:pt x="1526505" y="274621"/>
                  </a:cubicBezTo>
                  <a:cubicBezTo>
                    <a:pt x="1526505" y="311948"/>
                    <a:pt x="1535838" y="347276"/>
                    <a:pt x="1548504" y="381937"/>
                  </a:cubicBezTo>
                  <a:cubicBezTo>
                    <a:pt x="1559834" y="411932"/>
                    <a:pt x="1551169" y="425262"/>
                    <a:pt x="1519839" y="433261"/>
                  </a:cubicBezTo>
                  <a:cubicBezTo>
                    <a:pt x="1519173" y="433261"/>
                    <a:pt x="1517842" y="433928"/>
                    <a:pt x="1517175" y="433928"/>
                  </a:cubicBezTo>
                  <a:cubicBezTo>
                    <a:pt x="1424521" y="455924"/>
                    <a:pt x="1420521" y="452593"/>
                    <a:pt x="1409858" y="357940"/>
                  </a:cubicBezTo>
                  <a:cubicBezTo>
                    <a:pt x="1407191" y="339277"/>
                    <a:pt x="1405192" y="321279"/>
                    <a:pt x="1403192" y="307949"/>
                  </a:cubicBezTo>
                  <a:cubicBezTo>
                    <a:pt x="1403692" y="266956"/>
                    <a:pt x="1436062" y="237960"/>
                    <a:pt x="1471338" y="235867"/>
                  </a:cubicBezTo>
                  <a:close/>
                  <a:moveTo>
                    <a:pt x="1590495" y="215964"/>
                  </a:moveTo>
                  <a:cubicBezTo>
                    <a:pt x="1623157" y="211298"/>
                    <a:pt x="1653819" y="226630"/>
                    <a:pt x="1658486" y="253958"/>
                  </a:cubicBezTo>
                  <a:cubicBezTo>
                    <a:pt x="1666482" y="303285"/>
                    <a:pt x="1665148" y="354609"/>
                    <a:pt x="1689144" y="399936"/>
                  </a:cubicBezTo>
                  <a:cubicBezTo>
                    <a:pt x="1694477" y="410599"/>
                    <a:pt x="1684478" y="413932"/>
                    <a:pt x="1678479" y="418599"/>
                  </a:cubicBezTo>
                  <a:cubicBezTo>
                    <a:pt x="1667149" y="425265"/>
                    <a:pt x="1655818" y="421265"/>
                    <a:pt x="1642486" y="421265"/>
                  </a:cubicBezTo>
                  <a:cubicBezTo>
                    <a:pt x="1627823" y="411933"/>
                    <a:pt x="1612492" y="435264"/>
                    <a:pt x="1595161" y="423931"/>
                  </a:cubicBezTo>
                  <a:cubicBezTo>
                    <a:pt x="1575163" y="411266"/>
                    <a:pt x="1561833" y="393936"/>
                    <a:pt x="1559167" y="369941"/>
                  </a:cubicBezTo>
                  <a:cubicBezTo>
                    <a:pt x="1555167" y="336613"/>
                    <a:pt x="1549835" y="303285"/>
                    <a:pt x="1546501" y="269290"/>
                  </a:cubicBezTo>
                  <a:cubicBezTo>
                    <a:pt x="1542502" y="235296"/>
                    <a:pt x="1554501" y="221964"/>
                    <a:pt x="1590495" y="215964"/>
                  </a:cubicBezTo>
                  <a:close/>
                  <a:moveTo>
                    <a:pt x="670650" y="199299"/>
                  </a:moveTo>
                  <a:cubicBezTo>
                    <a:pt x="687982" y="195299"/>
                    <a:pt x="697315" y="203298"/>
                    <a:pt x="689315" y="217961"/>
                  </a:cubicBezTo>
                  <a:cubicBezTo>
                    <a:pt x="674650" y="243959"/>
                    <a:pt x="680650" y="271954"/>
                    <a:pt x="677316" y="298615"/>
                  </a:cubicBezTo>
                  <a:cubicBezTo>
                    <a:pt x="675317" y="312614"/>
                    <a:pt x="671983" y="322611"/>
                    <a:pt x="659987" y="330610"/>
                  </a:cubicBezTo>
                  <a:cubicBezTo>
                    <a:pt x="615327" y="361938"/>
                    <a:pt x="605328" y="387933"/>
                    <a:pt x="617327" y="439925"/>
                  </a:cubicBezTo>
                  <a:cubicBezTo>
                    <a:pt x="625326" y="474586"/>
                    <a:pt x="623326" y="477252"/>
                    <a:pt x="588665" y="477919"/>
                  </a:cubicBezTo>
                  <a:cubicBezTo>
                    <a:pt x="585332" y="477919"/>
                    <a:pt x="581999" y="477252"/>
                    <a:pt x="579333" y="477919"/>
                  </a:cubicBezTo>
                  <a:cubicBezTo>
                    <a:pt x="556004" y="486582"/>
                    <a:pt x="532009" y="491915"/>
                    <a:pt x="514678" y="469253"/>
                  </a:cubicBezTo>
                  <a:cubicBezTo>
                    <a:pt x="496015" y="444591"/>
                    <a:pt x="500015" y="414594"/>
                    <a:pt x="504014" y="386599"/>
                  </a:cubicBezTo>
                  <a:cubicBezTo>
                    <a:pt x="506679" y="366604"/>
                    <a:pt x="525343" y="364604"/>
                    <a:pt x="542006" y="362604"/>
                  </a:cubicBezTo>
                  <a:cubicBezTo>
                    <a:pt x="563337" y="360604"/>
                    <a:pt x="585332" y="367937"/>
                    <a:pt x="607328" y="350605"/>
                  </a:cubicBezTo>
                  <a:cubicBezTo>
                    <a:pt x="556004" y="347939"/>
                    <a:pt x="554004" y="341942"/>
                    <a:pt x="566003" y="293949"/>
                  </a:cubicBezTo>
                  <a:cubicBezTo>
                    <a:pt x="580000" y="237293"/>
                    <a:pt x="617327" y="211298"/>
                    <a:pt x="670650" y="199299"/>
                  </a:cubicBezTo>
                  <a:close/>
                  <a:moveTo>
                    <a:pt x="1740466" y="197302"/>
                  </a:moveTo>
                  <a:cubicBezTo>
                    <a:pt x="1774461" y="195302"/>
                    <a:pt x="1807123" y="211298"/>
                    <a:pt x="1813122" y="236629"/>
                  </a:cubicBezTo>
                  <a:cubicBezTo>
                    <a:pt x="1821119" y="271957"/>
                    <a:pt x="1826452" y="308616"/>
                    <a:pt x="1829785" y="330614"/>
                  </a:cubicBezTo>
                  <a:cubicBezTo>
                    <a:pt x="1831785" y="373272"/>
                    <a:pt x="1821119" y="394603"/>
                    <a:pt x="1793790" y="405933"/>
                  </a:cubicBezTo>
                  <a:cubicBezTo>
                    <a:pt x="1765795" y="417266"/>
                    <a:pt x="1739133" y="411933"/>
                    <a:pt x="1721801" y="389270"/>
                  </a:cubicBezTo>
                  <a:cubicBezTo>
                    <a:pt x="1688473" y="345943"/>
                    <a:pt x="1673143" y="295952"/>
                    <a:pt x="1679809" y="240627"/>
                  </a:cubicBezTo>
                  <a:cubicBezTo>
                    <a:pt x="1684473" y="204634"/>
                    <a:pt x="1711804" y="199301"/>
                    <a:pt x="1740466" y="197302"/>
                  </a:cubicBezTo>
                  <a:close/>
                  <a:moveTo>
                    <a:pt x="809293" y="180636"/>
                  </a:moveTo>
                  <a:cubicBezTo>
                    <a:pt x="800630" y="214631"/>
                    <a:pt x="800630" y="245959"/>
                    <a:pt x="801296" y="277288"/>
                  </a:cubicBezTo>
                  <a:cubicBezTo>
                    <a:pt x="801296" y="299950"/>
                    <a:pt x="763968" y="327281"/>
                    <a:pt x="734639" y="325948"/>
                  </a:cubicBezTo>
                  <a:cubicBezTo>
                    <a:pt x="705311" y="325281"/>
                    <a:pt x="695978" y="311949"/>
                    <a:pt x="699311" y="275288"/>
                  </a:cubicBezTo>
                  <a:cubicBezTo>
                    <a:pt x="703311" y="225296"/>
                    <a:pt x="745970" y="187969"/>
                    <a:pt x="809293" y="180636"/>
                  </a:cubicBezTo>
                  <a:close/>
                  <a:moveTo>
                    <a:pt x="1869777" y="176637"/>
                  </a:moveTo>
                  <a:cubicBezTo>
                    <a:pt x="1903772" y="172640"/>
                    <a:pt x="1935100" y="189302"/>
                    <a:pt x="1940433" y="215298"/>
                  </a:cubicBezTo>
                  <a:cubicBezTo>
                    <a:pt x="1951099" y="266623"/>
                    <a:pt x="1962429" y="317947"/>
                    <a:pt x="1967762" y="370606"/>
                  </a:cubicBezTo>
                  <a:cubicBezTo>
                    <a:pt x="1968429" y="375270"/>
                    <a:pt x="1971762" y="381936"/>
                    <a:pt x="1965096" y="383269"/>
                  </a:cubicBezTo>
                  <a:cubicBezTo>
                    <a:pt x="1938433" y="387269"/>
                    <a:pt x="1913104" y="405933"/>
                    <a:pt x="1885109" y="394601"/>
                  </a:cubicBezTo>
                  <a:cubicBezTo>
                    <a:pt x="1861111" y="384602"/>
                    <a:pt x="1851781" y="363940"/>
                    <a:pt x="1847781" y="338612"/>
                  </a:cubicBezTo>
                  <a:cubicBezTo>
                    <a:pt x="1843115" y="301951"/>
                    <a:pt x="1835782" y="264624"/>
                    <a:pt x="1829116" y="229963"/>
                  </a:cubicBezTo>
                  <a:cubicBezTo>
                    <a:pt x="1828450" y="197302"/>
                    <a:pt x="1842448" y="179970"/>
                    <a:pt x="1869777" y="176637"/>
                  </a:cubicBezTo>
                  <a:close/>
                  <a:moveTo>
                    <a:pt x="2023083" y="172638"/>
                  </a:moveTo>
                  <a:cubicBezTo>
                    <a:pt x="2057744" y="170638"/>
                    <a:pt x="2075073" y="187301"/>
                    <a:pt x="2075740" y="223962"/>
                  </a:cubicBezTo>
                  <a:cubicBezTo>
                    <a:pt x="2077073" y="263956"/>
                    <a:pt x="2083072" y="303283"/>
                    <a:pt x="2093071" y="341944"/>
                  </a:cubicBezTo>
                  <a:cubicBezTo>
                    <a:pt x="2103737" y="379271"/>
                    <a:pt x="2099071" y="384602"/>
                    <a:pt x="2050411" y="383936"/>
                  </a:cubicBezTo>
                  <a:cubicBezTo>
                    <a:pt x="2050411" y="383936"/>
                    <a:pt x="2041745" y="384602"/>
                    <a:pt x="2034415" y="386602"/>
                  </a:cubicBezTo>
                  <a:cubicBezTo>
                    <a:pt x="2001754" y="393935"/>
                    <a:pt x="1985756" y="386602"/>
                    <a:pt x="1983089" y="354607"/>
                  </a:cubicBezTo>
                  <a:cubicBezTo>
                    <a:pt x="1979756" y="312615"/>
                    <a:pt x="1973757" y="271955"/>
                    <a:pt x="1967093" y="230628"/>
                  </a:cubicBezTo>
                  <a:cubicBezTo>
                    <a:pt x="1961760" y="197300"/>
                    <a:pt x="1986422" y="174637"/>
                    <a:pt x="2023083" y="172638"/>
                  </a:cubicBezTo>
                  <a:close/>
                  <a:moveTo>
                    <a:pt x="877283" y="168637"/>
                  </a:moveTo>
                  <a:cubicBezTo>
                    <a:pt x="915276" y="164638"/>
                    <a:pt x="931941" y="181303"/>
                    <a:pt x="927941" y="218631"/>
                  </a:cubicBezTo>
                  <a:cubicBezTo>
                    <a:pt x="926608" y="232627"/>
                    <a:pt x="925275" y="247293"/>
                    <a:pt x="923275" y="261289"/>
                  </a:cubicBezTo>
                  <a:cubicBezTo>
                    <a:pt x="919276" y="299284"/>
                    <a:pt x="895280" y="314616"/>
                    <a:pt x="860618" y="301950"/>
                  </a:cubicBezTo>
                  <a:cubicBezTo>
                    <a:pt x="857952" y="300617"/>
                    <a:pt x="854619" y="299950"/>
                    <a:pt x="851952" y="299950"/>
                  </a:cubicBezTo>
                  <a:cubicBezTo>
                    <a:pt x="815291" y="294617"/>
                    <a:pt x="815291" y="294617"/>
                    <a:pt x="817291" y="250626"/>
                  </a:cubicBezTo>
                  <a:cubicBezTo>
                    <a:pt x="816624" y="224628"/>
                    <a:pt x="823290" y="193966"/>
                    <a:pt x="857952" y="176636"/>
                  </a:cubicBezTo>
                  <a:cubicBezTo>
                    <a:pt x="863951" y="173303"/>
                    <a:pt x="870617" y="169970"/>
                    <a:pt x="877283" y="168637"/>
                  </a:cubicBezTo>
                  <a:close/>
                  <a:moveTo>
                    <a:pt x="2152394" y="156641"/>
                  </a:moveTo>
                  <a:cubicBezTo>
                    <a:pt x="2189054" y="156641"/>
                    <a:pt x="2208383" y="169306"/>
                    <a:pt x="2219715" y="204632"/>
                  </a:cubicBezTo>
                  <a:cubicBezTo>
                    <a:pt x="2230381" y="236629"/>
                    <a:pt x="2239711" y="269290"/>
                    <a:pt x="2247044" y="301952"/>
                  </a:cubicBezTo>
                  <a:cubicBezTo>
                    <a:pt x="2254376" y="332613"/>
                    <a:pt x="2245044" y="346610"/>
                    <a:pt x="2213716" y="355942"/>
                  </a:cubicBezTo>
                  <a:cubicBezTo>
                    <a:pt x="2203053" y="359275"/>
                    <a:pt x="2192387" y="361942"/>
                    <a:pt x="2181722" y="365275"/>
                  </a:cubicBezTo>
                  <a:cubicBezTo>
                    <a:pt x="2142395" y="378605"/>
                    <a:pt x="2118399" y="367274"/>
                    <a:pt x="2109067" y="327280"/>
                  </a:cubicBezTo>
                  <a:cubicBezTo>
                    <a:pt x="2101070" y="293286"/>
                    <a:pt x="2095071" y="259291"/>
                    <a:pt x="2091071" y="224630"/>
                  </a:cubicBezTo>
                  <a:cubicBezTo>
                    <a:pt x="2086405" y="183969"/>
                    <a:pt x="2112400" y="156641"/>
                    <a:pt x="2152394" y="156641"/>
                  </a:cubicBezTo>
                  <a:close/>
                  <a:moveTo>
                    <a:pt x="984096" y="151392"/>
                  </a:moveTo>
                  <a:cubicBezTo>
                    <a:pt x="991595" y="149475"/>
                    <a:pt x="999927" y="150975"/>
                    <a:pt x="1009259" y="156641"/>
                  </a:cubicBezTo>
                  <a:cubicBezTo>
                    <a:pt x="1028589" y="168640"/>
                    <a:pt x="1059250" y="171973"/>
                    <a:pt x="1048587" y="206635"/>
                  </a:cubicBezTo>
                  <a:cubicBezTo>
                    <a:pt x="1045920" y="215299"/>
                    <a:pt x="1043921" y="223965"/>
                    <a:pt x="1043921" y="233297"/>
                  </a:cubicBezTo>
                  <a:cubicBezTo>
                    <a:pt x="1045254" y="273291"/>
                    <a:pt x="1015925" y="301287"/>
                    <a:pt x="975931" y="299287"/>
                  </a:cubicBezTo>
                  <a:cubicBezTo>
                    <a:pt x="944602" y="298620"/>
                    <a:pt x="934603" y="287288"/>
                    <a:pt x="934603" y="251293"/>
                  </a:cubicBezTo>
                  <a:cubicBezTo>
                    <a:pt x="936603" y="223298"/>
                    <a:pt x="944602" y="193303"/>
                    <a:pt x="963932" y="166641"/>
                  </a:cubicBezTo>
                  <a:cubicBezTo>
                    <a:pt x="969931" y="158641"/>
                    <a:pt x="976597" y="153309"/>
                    <a:pt x="984096" y="151392"/>
                  </a:cubicBezTo>
                  <a:close/>
                  <a:moveTo>
                    <a:pt x="2317032" y="133977"/>
                  </a:moveTo>
                  <a:cubicBezTo>
                    <a:pt x="2355026" y="134643"/>
                    <a:pt x="2364358" y="143309"/>
                    <a:pt x="2364358" y="177970"/>
                  </a:cubicBezTo>
                  <a:cubicBezTo>
                    <a:pt x="2364358" y="215298"/>
                    <a:pt x="2371691" y="250624"/>
                    <a:pt x="2384354" y="285952"/>
                  </a:cubicBezTo>
                  <a:cubicBezTo>
                    <a:pt x="2397019" y="323279"/>
                    <a:pt x="2390353" y="331945"/>
                    <a:pt x="2351693" y="333278"/>
                  </a:cubicBezTo>
                  <a:cubicBezTo>
                    <a:pt x="2343696" y="333278"/>
                    <a:pt x="2333697" y="331945"/>
                    <a:pt x="2327698" y="335945"/>
                  </a:cubicBezTo>
                  <a:cubicBezTo>
                    <a:pt x="2295037" y="354607"/>
                    <a:pt x="2280372" y="334611"/>
                    <a:pt x="2267709" y="309949"/>
                  </a:cubicBezTo>
                  <a:cubicBezTo>
                    <a:pt x="2249044" y="271955"/>
                    <a:pt x="2241714" y="229961"/>
                    <a:pt x="2233714" y="189301"/>
                  </a:cubicBezTo>
                  <a:cubicBezTo>
                    <a:pt x="2229715" y="170638"/>
                    <a:pt x="2239714" y="155973"/>
                    <a:pt x="2258376" y="147975"/>
                  </a:cubicBezTo>
                  <a:cubicBezTo>
                    <a:pt x="2277708" y="139310"/>
                    <a:pt x="2299036" y="135310"/>
                    <a:pt x="2317032" y="133977"/>
                  </a:cubicBezTo>
                  <a:close/>
                  <a:moveTo>
                    <a:pt x="1111908" y="133310"/>
                  </a:moveTo>
                  <a:cubicBezTo>
                    <a:pt x="1133237" y="139309"/>
                    <a:pt x="1163899" y="135976"/>
                    <a:pt x="1165232" y="171971"/>
                  </a:cubicBezTo>
                  <a:cubicBezTo>
                    <a:pt x="1165899" y="181970"/>
                    <a:pt x="1166566" y="191969"/>
                    <a:pt x="1167232" y="202633"/>
                  </a:cubicBezTo>
                  <a:cubicBezTo>
                    <a:pt x="1169232" y="259959"/>
                    <a:pt x="1145236" y="283954"/>
                    <a:pt x="1093245" y="275955"/>
                  </a:cubicBezTo>
                  <a:cubicBezTo>
                    <a:pt x="1075913" y="273289"/>
                    <a:pt x="1063914" y="264623"/>
                    <a:pt x="1061916" y="247293"/>
                  </a:cubicBezTo>
                  <a:cubicBezTo>
                    <a:pt x="1058583" y="217965"/>
                    <a:pt x="1058583" y="187969"/>
                    <a:pt x="1067247" y="159307"/>
                  </a:cubicBezTo>
                  <a:cubicBezTo>
                    <a:pt x="1074580" y="136643"/>
                    <a:pt x="1090578" y="127312"/>
                    <a:pt x="1111908" y="133310"/>
                  </a:cubicBezTo>
                  <a:close/>
                  <a:moveTo>
                    <a:pt x="2973590" y="132644"/>
                  </a:moveTo>
                  <a:cubicBezTo>
                    <a:pt x="2975590" y="132644"/>
                    <a:pt x="2977590" y="132644"/>
                    <a:pt x="2979589" y="132644"/>
                  </a:cubicBezTo>
                  <a:cubicBezTo>
                    <a:pt x="3021582" y="132644"/>
                    <a:pt x="3034914" y="147307"/>
                    <a:pt x="3032914" y="189301"/>
                  </a:cubicBezTo>
                  <a:cubicBezTo>
                    <a:pt x="3031581" y="217297"/>
                    <a:pt x="2993586" y="247292"/>
                    <a:pt x="2964924" y="243961"/>
                  </a:cubicBezTo>
                  <a:cubicBezTo>
                    <a:pt x="2948927" y="241961"/>
                    <a:pt x="2941595" y="231962"/>
                    <a:pt x="2938928" y="217963"/>
                  </a:cubicBezTo>
                  <a:cubicBezTo>
                    <a:pt x="2936262" y="204633"/>
                    <a:pt x="2936262" y="191301"/>
                    <a:pt x="2934262" y="178638"/>
                  </a:cubicBezTo>
                  <a:cubicBezTo>
                    <a:pt x="2926929" y="132644"/>
                    <a:pt x="2926929" y="132644"/>
                    <a:pt x="2973590" y="132644"/>
                  </a:cubicBezTo>
                  <a:close/>
                  <a:moveTo>
                    <a:pt x="2454345" y="130979"/>
                  </a:moveTo>
                  <a:cubicBezTo>
                    <a:pt x="2467676" y="130479"/>
                    <a:pt x="2481007" y="132978"/>
                    <a:pt x="2494338" y="140643"/>
                  </a:cubicBezTo>
                  <a:cubicBezTo>
                    <a:pt x="2497005" y="141976"/>
                    <a:pt x="2499671" y="144642"/>
                    <a:pt x="2500338" y="147309"/>
                  </a:cubicBezTo>
                  <a:cubicBezTo>
                    <a:pt x="2509004" y="194635"/>
                    <a:pt x="2527000" y="239960"/>
                    <a:pt x="2525000" y="288620"/>
                  </a:cubicBezTo>
                  <a:cubicBezTo>
                    <a:pt x="2523000" y="319948"/>
                    <a:pt x="2492339" y="338611"/>
                    <a:pt x="2447680" y="337944"/>
                  </a:cubicBezTo>
                  <a:cubicBezTo>
                    <a:pt x="2425016" y="339944"/>
                    <a:pt x="2407019" y="327947"/>
                    <a:pt x="2401020" y="303283"/>
                  </a:cubicBezTo>
                  <a:cubicBezTo>
                    <a:pt x="2391687" y="264622"/>
                    <a:pt x="2383023" y="225297"/>
                    <a:pt x="2385021" y="185303"/>
                  </a:cubicBezTo>
                  <a:cubicBezTo>
                    <a:pt x="2385688" y="164640"/>
                    <a:pt x="2392354" y="146642"/>
                    <a:pt x="2414352" y="139310"/>
                  </a:cubicBezTo>
                  <a:cubicBezTo>
                    <a:pt x="2427683" y="134978"/>
                    <a:pt x="2441014" y="131479"/>
                    <a:pt x="2454345" y="130979"/>
                  </a:cubicBezTo>
                  <a:close/>
                  <a:moveTo>
                    <a:pt x="3321529" y="126646"/>
                  </a:moveTo>
                  <a:cubicBezTo>
                    <a:pt x="3333526" y="141309"/>
                    <a:pt x="3330193" y="157307"/>
                    <a:pt x="3336192" y="169972"/>
                  </a:cubicBezTo>
                  <a:cubicBezTo>
                    <a:pt x="3339525" y="177969"/>
                    <a:pt x="3332195" y="182635"/>
                    <a:pt x="3326862" y="187301"/>
                  </a:cubicBezTo>
                  <a:cubicBezTo>
                    <a:pt x="3324862" y="188635"/>
                    <a:pt x="3320196" y="189301"/>
                    <a:pt x="3318196" y="187968"/>
                  </a:cubicBezTo>
                  <a:cubicBezTo>
                    <a:pt x="3310863" y="183302"/>
                    <a:pt x="3316196" y="177303"/>
                    <a:pt x="3316863" y="171972"/>
                  </a:cubicBezTo>
                  <a:cubicBezTo>
                    <a:pt x="3318863" y="157974"/>
                    <a:pt x="3319529" y="143975"/>
                    <a:pt x="3321529" y="126646"/>
                  </a:cubicBezTo>
                  <a:close/>
                  <a:moveTo>
                    <a:pt x="3179552" y="126645"/>
                  </a:moveTo>
                  <a:cubicBezTo>
                    <a:pt x="3199550" y="123978"/>
                    <a:pt x="3203547" y="152642"/>
                    <a:pt x="3206880" y="170638"/>
                  </a:cubicBezTo>
                  <a:cubicBezTo>
                    <a:pt x="3216212" y="223297"/>
                    <a:pt x="3204216" y="243293"/>
                    <a:pt x="3153557" y="249959"/>
                  </a:cubicBezTo>
                  <a:cubicBezTo>
                    <a:pt x="3170220" y="236627"/>
                    <a:pt x="3174219" y="221964"/>
                    <a:pt x="3172886" y="205965"/>
                  </a:cubicBezTo>
                  <a:cubicBezTo>
                    <a:pt x="3172222" y="195966"/>
                    <a:pt x="3171553" y="185303"/>
                    <a:pt x="3170220" y="175304"/>
                  </a:cubicBezTo>
                  <a:cubicBezTo>
                    <a:pt x="3168222" y="157306"/>
                    <a:pt x="3162889" y="128644"/>
                    <a:pt x="3179552" y="126645"/>
                  </a:cubicBezTo>
                  <a:close/>
                  <a:moveTo>
                    <a:pt x="935769" y="123897"/>
                  </a:moveTo>
                  <a:cubicBezTo>
                    <a:pt x="939268" y="122980"/>
                    <a:pt x="942600" y="122980"/>
                    <a:pt x="945267" y="125980"/>
                  </a:cubicBezTo>
                  <a:cubicBezTo>
                    <a:pt x="951266" y="132645"/>
                    <a:pt x="945267" y="141311"/>
                    <a:pt x="943933" y="148644"/>
                  </a:cubicBezTo>
                  <a:cubicBezTo>
                    <a:pt x="941934" y="159310"/>
                    <a:pt x="933937" y="159310"/>
                    <a:pt x="925271" y="157977"/>
                  </a:cubicBezTo>
                  <a:cubicBezTo>
                    <a:pt x="913939" y="155977"/>
                    <a:pt x="903276" y="153310"/>
                    <a:pt x="887944" y="150644"/>
                  </a:cubicBezTo>
                  <a:cubicBezTo>
                    <a:pt x="899276" y="135311"/>
                    <a:pt x="911273" y="130645"/>
                    <a:pt x="925271" y="127312"/>
                  </a:cubicBezTo>
                  <a:cubicBezTo>
                    <a:pt x="928604" y="126646"/>
                    <a:pt x="932270" y="124813"/>
                    <a:pt x="935769" y="123897"/>
                  </a:cubicBezTo>
                  <a:close/>
                  <a:moveTo>
                    <a:pt x="3119898" y="123490"/>
                  </a:moveTo>
                  <a:cubicBezTo>
                    <a:pt x="3142519" y="125271"/>
                    <a:pt x="3153893" y="143644"/>
                    <a:pt x="3152893" y="176639"/>
                  </a:cubicBezTo>
                  <a:cubicBezTo>
                    <a:pt x="3151560" y="224631"/>
                    <a:pt x="3134228" y="239963"/>
                    <a:pt x="3089569" y="235963"/>
                  </a:cubicBezTo>
                  <a:cubicBezTo>
                    <a:pt x="3070238" y="233963"/>
                    <a:pt x="3059574" y="224631"/>
                    <a:pt x="3056241" y="206635"/>
                  </a:cubicBezTo>
                  <a:cubicBezTo>
                    <a:pt x="3054908" y="200635"/>
                    <a:pt x="3054241" y="194636"/>
                    <a:pt x="3053575" y="188636"/>
                  </a:cubicBezTo>
                  <a:cubicBezTo>
                    <a:pt x="3052908" y="171306"/>
                    <a:pt x="3036243" y="153308"/>
                    <a:pt x="3044909" y="139311"/>
                  </a:cubicBezTo>
                  <a:cubicBezTo>
                    <a:pt x="3054241" y="124646"/>
                    <a:pt x="3076904" y="131979"/>
                    <a:pt x="3093569" y="127312"/>
                  </a:cubicBezTo>
                  <a:cubicBezTo>
                    <a:pt x="3103567" y="124146"/>
                    <a:pt x="3112357" y="122896"/>
                    <a:pt x="3119898" y="123490"/>
                  </a:cubicBezTo>
                  <a:close/>
                  <a:moveTo>
                    <a:pt x="1218367" y="123313"/>
                  </a:moveTo>
                  <a:cubicBezTo>
                    <a:pt x="1223137" y="123730"/>
                    <a:pt x="1228886" y="125980"/>
                    <a:pt x="1235885" y="130646"/>
                  </a:cubicBezTo>
                  <a:cubicBezTo>
                    <a:pt x="1237885" y="131979"/>
                    <a:pt x="1241884" y="131979"/>
                    <a:pt x="1244551" y="131979"/>
                  </a:cubicBezTo>
                  <a:cubicBezTo>
                    <a:pt x="1298542" y="135310"/>
                    <a:pt x="1301875" y="138643"/>
                    <a:pt x="1301875" y="196635"/>
                  </a:cubicBezTo>
                  <a:cubicBezTo>
                    <a:pt x="1301875" y="198634"/>
                    <a:pt x="1301875" y="207965"/>
                    <a:pt x="1303208" y="217297"/>
                  </a:cubicBezTo>
                  <a:cubicBezTo>
                    <a:pt x="1305874" y="241292"/>
                    <a:pt x="1285212" y="258624"/>
                    <a:pt x="1261883" y="252625"/>
                  </a:cubicBezTo>
                  <a:cubicBezTo>
                    <a:pt x="1249217" y="249292"/>
                    <a:pt x="1235885" y="245959"/>
                    <a:pt x="1222554" y="246625"/>
                  </a:cubicBezTo>
                  <a:cubicBezTo>
                    <a:pt x="1194560" y="247292"/>
                    <a:pt x="1186561" y="231962"/>
                    <a:pt x="1187227" y="207965"/>
                  </a:cubicBezTo>
                  <a:cubicBezTo>
                    <a:pt x="1187894" y="189969"/>
                    <a:pt x="1189893" y="171304"/>
                    <a:pt x="1194560" y="153308"/>
                  </a:cubicBezTo>
                  <a:cubicBezTo>
                    <a:pt x="1198558" y="137311"/>
                    <a:pt x="1204057" y="122063"/>
                    <a:pt x="1218367" y="123313"/>
                  </a:cubicBezTo>
                  <a:close/>
                  <a:moveTo>
                    <a:pt x="2578875" y="119960"/>
                  </a:moveTo>
                  <a:cubicBezTo>
                    <a:pt x="2589029" y="120147"/>
                    <a:pt x="2600486" y="122980"/>
                    <a:pt x="2612984" y="128646"/>
                  </a:cubicBezTo>
                  <a:cubicBezTo>
                    <a:pt x="2626982" y="135312"/>
                    <a:pt x="2635648" y="144644"/>
                    <a:pt x="2636982" y="161307"/>
                  </a:cubicBezTo>
                  <a:cubicBezTo>
                    <a:pt x="2640315" y="197968"/>
                    <a:pt x="2644314" y="234629"/>
                    <a:pt x="2663644" y="267291"/>
                  </a:cubicBezTo>
                  <a:cubicBezTo>
                    <a:pt x="2667643" y="273957"/>
                    <a:pt x="2670310" y="281954"/>
                    <a:pt x="2660311" y="288620"/>
                  </a:cubicBezTo>
                  <a:cubicBezTo>
                    <a:pt x="2611651" y="323281"/>
                    <a:pt x="2550993" y="300619"/>
                    <a:pt x="2538330" y="241962"/>
                  </a:cubicBezTo>
                  <a:cubicBezTo>
                    <a:pt x="2534330" y="223297"/>
                    <a:pt x="2532331" y="203968"/>
                    <a:pt x="2529664" y="184636"/>
                  </a:cubicBezTo>
                  <a:cubicBezTo>
                    <a:pt x="2529664" y="142643"/>
                    <a:pt x="2548411" y="119398"/>
                    <a:pt x="2578875" y="119960"/>
                  </a:cubicBezTo>
                  <a:close/>
                  <a:moveTo>
                    <a:pt x="2827947" y="116721"/>
                  </a:moveTo>
                  <a:cubicBezTo>
                    <a:pt x="2859442" y="115814"/>
                    <a:pt x="2898436" y="132812"/>
                    <a:pt x="2908933" y="157309"/>
                  </a:cubicBezTo>
                  <a:cubicBezTo>
                    <a:pt x="2917266" y="176639"/>
                    <a:pt x="2922599" y="195469"/>
                    <a:pt x="2921349" y="213300"/>
                  </a:cubicBezTo>
                  <a:lnTo>
                    <a:pt x="2894711" y="262479"/>
                  </a:lnTo>
                  <a:lnTo>
                    <a:pt x="2883938" y="260710"/>
                  </a:lnTo>
                  <a:cubicBezTo>
                    <a:pt x="2880105" y="261626"/>
                    <a:pt x="2876272" y="263293"/>
                    <a:pt x="2872272" y="263293"/>
                  </a:cubicBezTo>
                  <a:cubicBezTo>
                    <a:pt x="2840277" y="264624"/>
                    <a:pt x="2816948" y="253294"/>
                    <a:pt x="2803618" y="222632"/>
                  </a:cubicBezTo>
                  <a:cubicBezTo>
                    <a:pt x="2794285" y="200634"/>
                    <a:pt x="2786953" y="178638"/>
                    <a:pt x="2785619" y="155309"/>
                  </a:cubicBezTo>
                  <a:cubicBezTo>
                    <a:pt x="2784953" y="141977"/>
                    <a:pt x="2788952" y="131311"/>
                    <a:pt x="2800285" y="123980"/>
                  </a:cubicBezTo>
                  <a:cubicBezTo>
                    <a:pt x="2807783" y="119314"/>
                    <a:pt x="2817449" y="117023"/>
                    <a:pt x="2827947" y="116721"/>
                  </a:cubicBezTo>
                  <a:close/>
                  <a:moveTo>
                    <a:pt x="3240209" y="115314"/>
                  </a:moveTo>
                  <a:cubicBezTo>
                    <a:pt x="3260872" y="119312"/>
                    <a:pt x="3286203" y="119978"/>
                    <a:pt x="3292201" y="148642"/>
                  </a:cubicBezTo>
                  <a:cubicBezTo>
                    <a:pt x="3298200" y="177971"/>
                    <a:pt x="3286203" y="199967"/>
                    <a:pt x="3258872" y="212632"/>
                  </a:cubicBezTo>
                  <a:cubicBezTo>
                    <a:pt x="3250208" y="216632"/>
                    <a:pt x="3240209" y="219296"/>
                    <a:pt x="3228877" y="223296"/>
                  </a:cubicBezTo>
                  <a:cubicBezTo>
                    <a:pt x="3228210" y="193301"/>
                    <a:pt x="3227543" y="166639"/>
                    <a:pt x="3218213" y="140643"/>
                  </a:cubicBezTo>
                  <a:cubicBezTo>
                    <a:pt x="3212213" y="123311"/>
                    <a:pt x="3222213" y="111314"/>
                    <a:pt x="3240209" y="115314"/>
                  </a:cubicBezTo>
                  <a:close/>
                  <a:moveTo>
                    <a:pt x="2720964" y="113981"/>
                  </a:moveTo>
                  <a:cubicBezTo>
                    <a:pt x="2759624" y="111981"/>
                    <a:pt x="2770290" y="119980"/>
                    <a:pt x="2776289" y="157972"/>
                  </a:cubicBezTo>
                  <a:cubicBezTo>
                    <a:pt x="2779620" y="179303"/>
                    <a:pt x="2779620" y="200632"/>
                    <a:pt x="2782953" y="221961"/>
                  </a:cubicBezTo>
                  <a:cubicBezTo>
                    <a:pt x="2788286" y="261288"/>
                    <a:pt x="2782953" y="269287"/>
                    <a:pt x="2743628" y="271287"/>
                  </a:cubicBezTo>
                  <a:cubicBezTo>
                    <a:pt x="2738962" y="271953"/>
                    <a:pt x="2733629" y="271953"/>
                    <a:pt x="2728296" y="271953"/>
                  </a:cubicBezTo>
                  <a:cubicBezTo>
                    <a:pt x="2677639" y="271287"/>
                    <a:pt x="2670973" y="266620"/>
                    <a:pt x="2660974" y="216630"/>
                  </a:cubicBezTo>
                  <a:cubicBezTo>
                    <a:pt x="2659641" y="209964"/>
                    <a:pt x="2658308" y="202632"/>
                    <a:pt x="2656975" y="195299"/>
                  </a:cubicBezTo>
                  <a:cubicBezTo>
                    <a:pt x="2644978" y="131310"/>
                    <a:pt x="2655642" y="117314"/>
                    <a:pt x="2720964" y="113981"/>
                  </a:cubicBezTo>
                  <a:close/>
                  <a:moveTo>
                    <a:pt x="1407762" y="104743"/>
                  </a:moveTo>
                  <a:cubicBezTo>
                    <a:pt x="1437226" y="106274"/>
                    <a:pt x="1443351" y="122146"/>
                    <a:pt x="1443851" y="170639"/>
                  </a:cubicBezTo>
                  <a:cubicBezTo>
                    <a:pt x="1444517" y="226630"/>
                    <a:pt x="1408523" y="246628"/>
                    <a:pt x="1353199" y="241295"/>
                  </a:cubicBezTo>
                  <a:cubicBezTo>
                    <a:pt x="1309206" y="237295"/>
                    <a:pt x="1319205" y="214631"/>
                    <a:pt x="1319871" y="190635"/>
                  </a:cubicBezTo>
                  <a:cubicBezTo>
                    <a:pt x="1320538" y="180636"/>
                    <a:pt x="1321871" y="169972"/>
                    <a:pt x="1321871" y="159973"/>
                  </a:cubicBezTo>
                  <a:cubicBezTo>
                    <a:pt x="1321205" y="126645"/>
                    <a:pt x="1335202" y="111315"/>
                    <a:pt x="1369862" y="107315"/>
                  </a:cubicBezTo>
                  <a:cubicBezTo>
                    <a:pt x="1385526" y="105316"/>
                    <a:pt x="1397941" y="104232"/>
                    <a:pt x="1407762" y="104743"/>
                  </a:cubicBezTo>
                  <a:close/>
                  <a:moveTo>
                    <a:pt x="1064582" y="98650"/>
                  </a:moveTo>
                  <a:cubicBezTo>
                    <a:pt x="1073246" y="97316"/>
                    <a:pt x="1081912" y="98650"/>
                    <a:pt x="1086578" y="106649"/>
                  </a:cubicBezTo>
                  <a:cubicBezTo>
                    <a:pt x="1091244" y="115315"/>
                    <a:pt x="1080578" y="117982"/>
                    <a:pt x="1076579" y="122648"/>
                  </a:cubicBezTo>
                  <a:cubicBezTo>
                    <a:pt x="1063249" y="139312"/>
                    <a:pt x="1049917" y="149312"/>
                    <a:pt x="1027921" y="134646"/>
                  </a:cubicBezTo>
                  <a:cubicBezTo>
                    <a:pt x="1019922" y="129313"/>
                    <a:pt x="1007257" y="132646"/>
                    <a:pt x="990594" y="131313"/>
                  </a:cubicBezTo>
                  <a:cubicBezTo>
                    <a:pt x="1016589" y="112649"/>
                    <a:pt x="1039251" y="102649"/>
                    <a:pt x="1064582" y="98650"/>
                  </a:cubicBezTo>
                  <a:close/>
                  <a:moveTo>
                    <a:pt x="1164813" y="93318"/>
                  </a:moveTo>
                  <a:cubicBezTo>
                    <a:pt x="1176395" y="91985"/>
                    <a:pt x="1189227" y="93985"/>
                    <a:pt x="1207891" y="98651"/>
                  </a:cubicBezTo>
                  <a:cubicBezTo>
                    <a:pt x="1189893" y="131313"/>
                    <a:pt x="1172563" y="133979"/>
                    <a:pt x="1129235" y="107982"/>
                  </a:cubicBezTo>
                  <a:cubicBezTo>
                    <a:pt x="1142900" y="99317"/>
                    <a:pt x="1153232" y="94651"/>
                    <a:pt x="1164813" y="93318"/>
                  </a:cubicBezTo>
                  <a:close/>
                  <a:moveTo>
                    <a:pt x="1529421" y="84903"/>
                  </a:moveTo>
                  <a:cubicBezTo>
                    <a:pt x="1541669" y="86986"/>
                    <a:pt x="1553500" y="91986"/>
                    <a:pt x="1564498" y="99985"/>
                  </a:cubicBezTo>
                  <a:cubicBezTo>
                    <a:pt x="1581163" y="111315"/>
                    <a:pt x="1568498" y="129980"/>
                    <a:pt x="1573164" y="141311"/>
                  </a:cubicBezTo>
                  <a:cubicBezTo>
                    <a:pt x="1572498" y="161975"/>
                    <a:pt x="1573831" y="178639"/>
                    <a:pt x="1566499" y="193304"/>
                  </a:cubicBezTo>
                  <a:cubicBezTo>
                    <a:pt x="1555167" y="217300"/>
                    <a:pt x="1539836" y="235298"/>
                    <a:pt x="1509174" y="222632"/>
                  </a:cubicBezTo>
                  <a:cubicBezTo>
                    <a:pt x="1506508" y="221299"/>
                    <a:pt x="1503175" y="221299"/>
                    <a:pt x="1500509" y="220633"/>
                  </a:cubicBezTo>
                  <a:cubicBezTo>
                    <a:pt x="1455850" y="213300"/>
                    <a:pt x="1447184" y="199303"/>
                    <a:pt x="1461183" y="155309"/>
                  </a:cubicBezTo>
                  <a:cubicBezTo>
                    <a:pt x="1463847" y="147310"/>
                    <a:pt x="1466513" y="139979"/>
                    <a:pt x="1467180" y="131980"/>
                  </a:cubicBezTo>
                  <a:cubicBezTo>
                    <a:pt x="1469179" y="113315"/>
                    <a:pt x="1469846" y="93319"/>
                    <a:pt x="1491844" y="87320"/>
                  </a:cubicBezTo>
                  <a:cubicBezTo>
                    <a:pt x="1504509" y="83653"/>
                    <a:pt x="1517173" y="82820"/>
                    <a:pt x="1529421" y="84903"/>
                  </a:cubicBezTo>
                  <a:close/>
                  <a:moveTo>
                    <a:pt x="2489119" y="77550"/>
                  </a:moveTo>
                  <a:cubicBezTo>
                    <a:pt x="2512085" y="74488"/>
                    <a:pt x="2533831" y="85486"/>
                    <a:pt x="2556328" y="91986"/>
                  </a:cubicBezTo>
                  <a:cubicBezTo>
                    <a:pt x="2532332" y="127982"/>
                    <a:pt x="2501670" y="125982"/>
                    <a:pt x="2468342" y="113983"/>
                  </a:cubicBezTo>
                  <a:cubicBezTo>
                    <a:pt x="2461676" y="111316"/>
                    <a:pt x="2454345" y="110650"/>
                    <a:pt x="2453012" y="101319"/>
                  </a:cubicBezTo>
                  <a:cubicBezTo>
                    <a:pt x="2451678" y="91986"/>
                    <a:pt x="2460342" y="89319"/>
                    <a:pt x="2465675" y="85986"/>
                  </a:cubicBezTo>
                  <a:cubicBezTo>
                    <a:pt x="2473674" y="81154"/>
                    <a:pt x="2481464" y="78571"/>
                    <a:pt x="2489119" y="77550"/>
                  </a:cubicBezTo>
                  <a:close/>
                  <a:moveTo>
                    <a:pt x="1654294" y="69040"/>
                  </a:moveTo>
                  <a:cubicBezTo>
                    <a:pt x="1669227" y="66613"/>
                    <a:pt x="1686141" y="67655"/>
                    <a:pt x="1704471" y="72654"/>
                  </a:cubicBezTo>
                  <a:cubicBezTo>
                    <a:pt x="1706471" y="73320"/>
                    <a:pt x="1708471" y="74654"/>
                    <a:pt x="1710471" y="73987"/>
                  </a:cubicBezTo>
                  <a:cubicBezTo>
                    <a:pt x="1746465" y="73987"/>
                    <a:pt x="1757795" y="90652"/>
                    <a:pt x="1745798" y="119980"/>
                  </a:cubicBezTo>
                  <a:cubicBezTo>
                    <a:pt x="1745131" y="129310"/>
                    <a:pt x="1744465" y="134643"/>
                    <a:pt x="1744465" y="139976"/>
                  </a:cubicBezTo>
                  <a:cubicBezTo>
                    <a:pt x="1745131" y="163971"/>
                    <a:pt x="1737132" y="175303"/>
                    <a:pt x="1711137" y="183303"/>
                  </a:cubicBezTo>
                  <a:cubicBezTo>
                    <a:pt x="1679809" y="192635"/>
                    <a:pt x="1649814" y="198632"/>
                    <a:pt x="1617154" y="197299"/>
                  </a:cubicBezTo>
                  <a:cubicBezTo>
                    <a:pt x="1597157" y="196632"/>
                    <a:pt x="1589825" y="189968"/>
                    <a:pt x="1588492" y="171304"/>
                  </a:cubicBezTo>
                  <a:cubicBezTo>
                    <a:pt x="1582494" y="114813"/>
                    <a:pt x="1609489" y="76320"/>
                    <a:pt x="1654294" y="69040"/>
                  </a:cubicBezTo>
                  <a:close/>
                  <a:moveTo>
                    <a:pt x="1362533" y="65324"/>
                  </a:moveTo>
                  <a:cubicBezTo>
                    <a:pt x="1337871" y="118650"/>
                    <a:pt x="1302543" y="127983"/>
                    <a:pt x="1225220" y="99320"/>
                  </a:cubicBezTo>
                  <a:cubicBezTo>
                    <a:pt x="1268548" y="65324"/>
                    <a:pt x="1316539" y="73990"/>
                    <a:pt x="1362533" y="65324"/>
                  </a:cubicBezTo>
                  <a:close/>
                  <a:moveTo>
                    <a:pt x="2318950" y="64323"/>
                  </a:moveTo>
                  <a:cubicBezTo>
                    <a:pt x="2324866" y="63156"/>
                    <a:pt x="2332031" y="64322"/>
                    <a:pt x="2339030" y="64655"/>
                  </a:cubicBezTo>
                  <a:cubicBezTo>
                    <a:pt x="2365693" y="65988"/>
                    <a:pt x="2391688" y="66655"/>
                    <a:pt x="2418350" y="67321"/>
                  </a:cubicBezTo>
                  <a:cubicBezTo>
                    <a:pt x="2427016" y="67321"/>
                    <a:pt x="2438348" y="63989"/>
                    <a:pt x="2439682" y="77987"/>
                  </a:cubicBezTo>
                  <a:cubicBezTo>
                    <a:pt x="2440348" y="89986"/>
                    <a:pt x="2447014" y="105982"/>
                    <a:pt x="2433016" y="111314"/>
                  </a:cubicBezTo>
                  <a:cubicBezTo>
                    <a:pt x="2412353" y="117980"/>
                    <a:pt x="2394355" y="131310"/>
                    <a:pt x="2371692" y="128646"/>
                  </a:cubicBezTo>
                  <a:cubicBezTo>
                    <a:pt x="2355027" y="129312"/>
                    <a:pt x="2339030" y="124646"/>
                    <a:pt x="2324365" y="118647"/>
                  </a:cubicBezTo>
                  <a:cubicBezTo>
                    <a:pt x="2306369" y="110648"/>
                    <a:pt x="2302369" y="95318"/>
                    <a:pt x="2306369" y="77987"/>
                  </a:cubicBezTo>
                  <a:cubicBezTo>
                    <a:pt x="2308369" y="68989"/>
                    <a:pt x="2313034" y="65489"/>
                    <a:pt x="2318950" y="64323"/>
                  </a:cubicBezTo>
                  <a:close/>
                  <a:moveTo>
                    <a:pt x="1843781" y="47992"/>
                  </a:moveTo>
                  <a:cubicBezTo>
                    <a:pt x="1867110" y="49325"/>
                    <a:pt x="1883775" y="57324"/>
                    <a:pt x="1875109" y="86653"/>
                  </a:cubicBezTo>
                  <a:cubicBezTo>
                    <a:pt x="1872443" y="95983"/>
                    <a:pt x="1872443" y="106649"/>
                    <a:pt x="1871776" y="116648"/>
                  </a:cubicBezTo>
                  <a:cubicBezTo>
                    <a:pt x="1869110" y="160640"/>
                    <a:pt x="1827117" y="190637"/>
                    <a:pt x="1784459" y="182638"/>
                  </a:cubicBezTo>
                  <a:cubicBezTo>
                    <a:pt x="1759128" y="177972"/>
                    <a:pt x="1754464" y="164640"/>
                    <a:pt x="1757795" y="145977"/>
                  </a:cubicBezTo>
                  <a:cubicBezTo>
                    <a:pt x="1758461" y="80653"/>
                    <a:pt x="1791122" y="44659"/>
                    <a:pt x="1843781" y="47992"/>
                  </a:cubicBezTo>
                  <a:close/>
                  <a:moveTo>
                    <a:pt x="1470742" y="43555"/>
                  </a:moveTo>
                  <a:cubicBezTo>
                    <a:pt x="1480011" y="42951"/>
                    <a:pt x="1488510" y="43659"/>
                    <a:pt x="1495175" y="45992"/>
                  </a:cubicBezTo>
                  <a:cubicBezTo>
                    <a:pt x="1507841" y="50659"/>
                    <a:pt x="1508507" y="53992"/>
                    <a:pt x="1498509" y="63989"/>
                  </a:cubicBezTo>
                  <a:cubicBezTo>
                    <a:pt x="1473179" y="89321"/>
                    <a:pt x="1447182" y="107318"/>
                    <a:pt x="1411853" y="80655"/>
                  </a:cubicBezTo>
                  <a:cubicBezTo>
                    <a:pt x="1409856" y="79322"/>
                    <a:pt x="1405856" y="79322"/>
                    <a:pt x="1403190" y="78655"/>
                  </a:cubicBezTo>
                  <a:cubicBezTo>
                    <a:pt x="1400523" y="77988"/>
                    <a:pt x="1397857" y="76655"/>
                    <a:pt x="1395190" y="75989"/>
                  </a:cubicBezTo>
                  <a:cubicBezTo>
                    <a:pt x="1408188" y="58991"/>
                    <a:pt x="1442933" y="45367"/>
                    <a:pt x="1470742" y="43555"/>
                  </a:cubicBezTo>
                  <a:close/>
                  <a:moveTo>
                    <a:pt x="2200388" y="39326"/>
                  </a:moveTo>
                  <a:cubicBezTo>
                    <a:pt x="2219717" y="42659"/>
                    <a:pt x="2238380" y="47992"/>
                    <a:pt x="2257712" y="50659"/>
                  </a:cubicBezTo>
                  <a:cubicBezTo>
                    <a:pt x="2283707" y="53325"/>
                    <a:pt x="2294373" y="67988"/>
                    <a:pt x="2291707" y="87987"/>
                  </a:cubicBezTo>
                  <a:cubicBezTo>
                    <a:pt x="2290373" y="107983"/>
                    <a:pt x="2294373" y="123979"/>
                    <a:pt x="2270375" y="121981"/>
                  </a:cubicBezTo>
                  <a:cubicBezTo>
                    <a:pt x="2259045" y="120648"/>
                    <a:pt x="2251046" y="131979"/>
                    <a:pt x="2242380" y="139311"/>
                  </a:cubicBezTo>
                  <a:cubicBezTo>
                    <a:pt x="2226383" y="153310"/>
                    <a:pt x="2211051" y="153977"/>
                    <a:pt x="2192388" y="143311"/>
                  </a:cubicBezTo>
                  <a:cubicBezTo>
                    <a:pt x="2176390" y="134645"/>
                    <a:pt x="2167726" y="127979"/>
                    <a:pt x="2174390" y="107316"/>
                  </a:cubicBezTo>
                  <a:cubicBezTo>
                    <a:pt x="2179056" y="92651"/>
                    <a:pt x="2175723" y="74654"/>
                    <a:pt x="2176390" y="58656"/>
                  </a:cubicBezTo>
                  <a:cubicBezTo>
                    <a:pt x="2176390" y="42659"/>
                    <a:pt x="2185056" y="36660"/>
                    <a:pt x="2200388" y="39326"/>
                  </a:cubicBezTo>
                  <a:close/>
                  <a:moveTo>
                    <a:pt x="1933765" y="25328"/>
                  </a:moveTo>
                  <a:cubicBezTo>
                    <a:pt x="1961096" y="23328"/>
                    <a:pt x="1983091" y="35327"/>
                    <a:pt x="2003087" y="52658"/>
                  </a:cubicBezTo>
                  <a:cubicBezTo>
                    <a:pt x="2008420" y="57322"/>
                    <a:pt x="2003754" y="61988"/>
                    <a:pt x="2001087" y="65988"/>
                  </a:cubicBezTo>
                  <a:cubicBezTo>
                    <a:pt x="1995088" y="77986"/>
                    <a:pt x="1994423" y="90650"/>
                    <a:pt x="1998421" y="101982"/>
                  </a:cubicBezTo>
                  <a:cubicBezTo>
                    <a:pt x="2011753" y="133976"/>
                    <a:pt x="2003754" y="155305"/>
                    <a:pt x="1971759" y="170637"/>
                  </a:cubicBezTo>
                  <a:cubicBezTo>
                    <a:pt x="1954430" y="179302"/>
                    <a:pt x="1940431" y="192632"/>
                    <a:pt x="1927101" y="166637"/>
                  </a:cubicBezTo>
                  <a:cubicBezTo>
                    <a:pt x="1925768" y="163304"/>
                    <a:pt x="1920435" y="159971"/>
                    <a:pt x="1917102" y="160638"/>
                  </a:cubicBezTo>
                  <a:cubicBezTo>
                    <a:pt x="1882441" y="163304"/>
                    <a:pt x="1885108" y="139975"/>
                    <a:pt x="1885774" y="115980"/>
                  </a:cubicBezTo>
                  <a:cubicBezTo>
                    <a:pt x="1888441" y="98649"/>
                    <a:pt x="1889774" y="81319"/>
                    <a:pt x="1893107" y="64655"/>
                  </a:cubicBezTo>
                  <a:cubicBezTo>
                    <a:pt x="1897104" y="42659"/>
                    <a:pt x="1910436" y="27327"/>
                    <a:pt x="1933765" y="25328"/>
                  </a:cubicBezTo>
                  <a:close/>
                  <a:moveTo>
                    <a:pt x="2063743" y="22664"/>
                  </a:moveTo>
                  <a:cubicBezTo>
                    <a:pt x="2073742" y="22664"/>
                    <a:pt x="2084407" y="22664"/>
                    <a:pt x="2094404" y="23331"/>
                  </a:cubicBezTo>
                  <a:cubicBezTo>
                    <a:pt x="2149063" y="25997"/>
                    <a:pt x="2149063" y="26664"/>
                    <a:pt x="2151727" y="81321"/>
                  </a:cubicBezTo>
                  <a:cubicBezTo>
                    <a:pt x="2154394" y="142645"/>
                    <a:pt x="2101737" y="178639"/>
                    <a:pt x="2043747" y="155977"/>
                  </a:cubicBezTo>
                  <a:cubicBezTo>
                    <a:pt x="2037081" y="153311"/>
                    <a:pt x="2029748" y="150644"/>
                    <a:pt x="2029082" y="141978"/>
                  </a:cubicBezTo>
                  <a:cubicBezTo>
                    <a:pt x="2027082" y="111316"/>
                    <a:pt x="2019749" y="80655"/>
                    <a:pt x="2028415" y="50659"/>
                  </a:cubicBezTo>
                  <a:cubicBezTo>
                    <a:pt x="2033748" y="33330"/>
                    <a:pt x="2043747" y="21997"/>
                    <a:pt x="2063743" y="22664"/>
                  </a:cubicBezTo>
                  <a:close/>
                  <a:moveTo>
                    <a:pt x="1654817" y="11748"/>
                  </a:moveTo>
                  <a:cubicBezTo>
                    <a:pt x="1658649" y="10665"/>
                    <a:pt x="1661816" y="11332"/>
                    <a:pt x="1662482" y="17998"/>
                  </a:cubicBezTo>
                  <a:cubicBezTo>
                    <a:pt x="1663149" y="27330"/>
                    <a:pt x="1665148" y="46659"/>
                    <a:pt x="1648484" y="46659"/>
                  </a:cubicBezTo>
                  <a:cubicBezTo>
                    <a:pt x="1631154" y="47326"/>
                    <a:pt x="1619155" y="55325"/>
                    <a:pt x="1608491" y="65988"/>
                  </a:cubicBezTo>
                  <a:cubicBezTo>
                    <a:pt x="1581827" y="93318"/>
                    <a:pt x="1557165" y="63988"/>
                    <a:pt x="1529170" y="66655"/>
                  </a:cubicBezTo>
                  <a:cubicBezTo>
                    <a:pt x="1554498" y="31994"/>
                    <a:pt x="1593160" y="32661"/>
                    <a:pt x="1625155" y="19998"/>
                  </a:cubicBezTo>
                  <a:cubicBezTo>
                    <a:pt x="1630488" y="17998"/>
                    <a:pt x="1637154" y="17331"/>
                    <a:pt x="1643153" y="15998"/>
                  </a:cubicBezTo>
                  <a:cubicBezTo>
                    <a:pt x="1646485" y="15665"/>
                    <a:pt x="1650984" y="12832"/>
                    <a:pt x="1654817" y="11748"/>
                  </a:cubicBezTo>
                  <a:close/>
                  <a:moveTo>
                    <a:pt x="1794458" y="2668"/>
                  </a:moveTo>
                  <a:cubicBezTo>
                    <a:pt x="1813123" y="2001"/>
                    <a:pt x="1809790" y="14665"/>
                    <a:pt x="1806456" y="24663"/>
                  </a:cubicBezTo>
                  <a:cubicBezTo>
                    <a:pt x="1799790" y="46659"/>
                    <a:pt x="1770462" y="61324"/>
                    <a:pt x="1747133" y="55324"/>
                  </a:cubicBezTo>
                  <a:cubicBezTo>
                    <a:pt x="1731801" y="51325"/>
                    <a:pt x="1717135" y="47992"/>
                    <a:pt x="1700472" y="43992"/>
                  </a:cubicBezTo>
                  <a:cubicBezTo>
                    <a:pt x="1729134" y="23997"/>
                    <a:pt x="1757130" y="3335"/>
                    <a:pt x="1794458" y="2668"/>
                  </a:cubicBezTo>
                  <a:close/>
                  <a:moveTo>
                    <a:pt x="1935100" y="666"/>
                  </a:moveTo>
                  <a:cubicBezTo>
                    <a:pt x="1889106" y="34661"/>
                    <a:pt x="1889106" y="34661"/>
                    <a:pt x="1855111" y="21329"/>
                  </a:cubicBezTo>
                  <a:cubicBezTo>
                    <a:pt x="1887773" y="0"/>
                    <a:pt x="1891106" y="-1333"/>
                    <a:pt x="1935100" y="666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1569E35-78FF-4EA4-807E-E6BE3C0340A5}"/>
                </a:ext>
              </a:extLst>
            </p:cNvPr>
            <p:cNvSpPr/>
            <p:nvPr/>
          </p:nvSpPr>
          <p:spPr>
            <a:xfrm rot="658315">
              <a:off x="7660804" y="2032295"/>
              <a:ext cx="1158212" cy="1145714"/>
            </a:xfrm>
            <a:custGeom>
              <a:avLst/>
              <a:gdLst>
                <a:gd name="connsiteX0" fmla="*/ 41900 w 2554471"/>
                <a:gd name="connsiteY0" fmla="*/ 2487722 h 2526906"/>
                <a:gd name="connsiteX1" fmla="*/ 62657 w 2554471"/>
                <a:gd name="connsiteY1" fmla="*/ 2489576 h 2526906"/>
                <a:gd name="connsiteX2" fmla="*/ 71323 w 2554471"/>
                <a:gd name="connsiteY2" fmla="*/ 2494909 h 2526906"/>
                <a:gd name="connsiteX3" fmla="*/ 63990 w 2554471"/>
                <a:gd name="connsiteY3" fmla="*/ 2510907 h 2526906"/>
                <a:gd name="connsiteX4" fmla="*/ 0 w 2554471"/>
                <a:gd name="connsiteY4" fmla="*/ 2526906 h 2526906"/>
                <a:gd name="connsiteX5" fmla="*/ 41900 w 2554471"/>
                <a:gd name="connsiteY5" fmla="*/ 2487722 h 2526906"/>
                <a:gd name="connsiteX6" fmla="*/ 119313 w 2554471"/>
                <a:gd name="connsiteY6" fmla="*/ 2456248 h 2526906"/>
                <a:gd name="connsiteX7" fmla="*/ 141975 w 2554471"/>
                <a:gd name="connsiteY7" fmla="*/ 2490911 h 2526906"/>
                <a:gd name="connsiteX8" fmla="*/ 101982 w 2554471"/>
                <a:gd name="connsiteY8" fmla="*/ 2508241 h 2526906"/>
                <a:gd name="connsiteX9" fmla="*/ 76654 w 2554471"/>
                <a:gd name="connsiteY9" fmla="*/ 2490911 h 2526906"/>
                <a:gd name="connsiteX10" fmla="*/ 119313 w 2554471"/>
                <a:gd name="connsiteY10" fmla="*/ 2456248 h 2526906"/>
                <a:gd name="connsiteX11" fmla="*/ 218557 w 2554471"/>
                <a:gd name="connsiteY11" fmla="*/ 2369813 h 2526906"/>
                <a:gd name="connsiteX12" fmla="*/ 237960 w 2554471"/>
                <a:gd name="connsiteY12" fmla="*/ 2389592 h 2526906"/>
                <a:gd name="connsiteX13" fmla="*/ 239960 w 2554471"/>
                <a:gd name="connsiteY13" fmla="*/ 2418921 h 2526906"/>
                <a:gd name="connsiteX14" fmla="*/ 194633 w 2554471"/>
                <a:gd name="connsiteY14" fmla="*/ 2478245 h 2526906"/>
                <a:gd name="connsiteX15" fmla="*/ 173971 w 2554471"/>
                <a:gd name="connsiteY15" fmla="*/ 2486244 h 2526906"/>
                <a:gd name="connsiteX16" fmla="*/ 148640 w 2554471"/>
                <a:gd name="connsiteY16" fmla="*/ 2461580 h 2526906"/>
                <a:gd name="connsiteX17" fmla="*/ 197966 w 2554471"/>
                <a:gd name="connsiteY17" fmla="*/ 2371594 h 2526906"/>
                <a:gd name="connsiteX18" fmla="*/ 203299 w 2554471"/>
                <a:gd name="connsiteY18" fmla="*/ 2370261 h 2526906"/>
                <a:gd name="connsiteX19" fmla="*/ 218557 w 2554471"/>
                <a:gd name="connsiteY19" fmla="*/ 2369813 h 2526906"/>
                <a:gd name="connsiteX20" fmla="*/ 73322 w 2554471"/>
                <a:gd name="connsiteY20" fmla="*/ 2322270 h 2526906"/>
                <a:gd name="connsiteX21" fmla="*/ 137312 w 2554471"/>
                <a:gd name="connsiteY21" fmla="*/ 2386260 h 2526906"/>
                <a:gd name="connsiteX22" fmla="*/ 139978 w 2554471"/>
                <a:gd name="connsiteY22" fmla="*/ 2403592 h 2526906"/>
                <a:gd name="connsiteX23" fmla="*/ 75988 w 2554471"/>
                <a:gd name="connsiteY23" fmla="*/ 2464249 h 2526906"/>
                <a:gd name="connsiteX24" fmla="*/ 35327 w 2554471"/>
                <a:gd name="connsiteY24" fmla="*/ 2464916 h 2526906"/>
                <a:gd name="connsiteX25" fmla="*/ 31327 w 2554471"/>
                <a:gd name="connsiteY25" fmla="*/ 2430921 h 2526906"/>
                <a:gd name="connsiteX26" fmla="*/ 73322 w 2554471"/>
                <a:gd name="connsiteY26" fmla="*/ 2322270 h 2526906"/>
                <a:gd name="connsiteX27" fmla="*/ 296617 w 2554471"/>
                <a:gd name="connsiteY27" fmla="*/ 2296273 h 2526906"/>
                <a:gd name="connsiteX28" fmla="*/ 323946 w 2554471"/>
                <a:gd name="connsiteY28" fmla="*/ 2321602 h 2526906"/>
                <a:gd name="connsiteX29" fmla="*/ 267288 w 2554471"/>
                <a:gd name="connsiteY29" fmla="*/ 2385591 h 2526906"/>
                <a:gd name="connsiteX30" fmla="*/ 241959 w 2554471"/>
                <a:gd name="connsiteY30" fmla="*/ 2356929 h 2526906"/>
                <a:gd name="connsiteX31" fmla="*/ 296617 w 2554471"/>
                <a:gd name="connsiteY31" fmla="*/ 2296273 h 2526906"/>
                <a:gd name="connsiteX32" fmla="*/ 385267 w 2554471"/>
                <a:gd name="connsiteY32" fmla="*/ 2187627 h 2526906"/>
                <a:gd name="connsiteX33" fmla="*/ 399932 w 2554471"/>
                <a:gd name="connsiteY33" fmla="*/ 2188293 h 2526906"/>
                <a:gd name="connsiteX34" fmla="*/ 417262 w 2554471"/>
                <a:gd name="connsiteY34" fmla="*/ 2264281 h 2526906"/>
                <a:gd name="connsiteX35" fmla="*/ 377268 w 2554471"/>
                <a:gd name="connsiteY35" fmla="*/ 2301606 h 2526906"/>
                <a:gd name="connsiteX36" fmla="*/ 325278 w 2554471"/>
                <a:gd name="connsiteY36" fmla="*/ 2272945 h 2526906"/>
                <a:gd name="connsiteX37" fmla="*/ 385267 w 2554471"/>
                <a:gd name="connsiteY37" fmla="*/ 2187627 h 2526906"/>
                <a:gd name="connsiteX38" fmla="*/ 119313 w 2554471"/>
                <a:gd name="connsiteY38" fmla="*/ 2106306 h 2526906"/>
                <a:gd name="connsiteX39" fmla="*/ 101316 w 2554471"/>
                <a:gd name="connsiteY39" fmla="*/ 2198290 h 2526906"/>
                <a:gd name="connsiteX40" fmla="*/ 119313 w 2554471"/>
                <a:gd name="connsiteY40" fmla="*/ 2106306 h 2526906"/>
                <a:gd name="connsiteX41" fmla="*/ 205967 w 2554471"/>
                <a:gd name="connsiteY41" fmla="*/ 2104975 h 2526906"/>
                <a:gd name="connsiteX42" fmla="*/ 221963 w 2554471"/>
                <a:gd name="connsiteY42" fmla="*/ 2110974 h 2526906"/>
                <a:gd name="connsiteX43" fmla="*/ 307284 w 2554471"/>
                <a:gd name="connsiteY43" fmla="*/ 2194293 h 2526906"/>
                <a:gd name="connsiteX44" fmla="*/ 313284 w 2554471"/>
                <a:gd name="connsiteY44" fmla="*/ 2206959 h 2526906"/>
                <a:gd name="connsiteX45" fmla="*/ 272623 w 2554471"/>
                <a:gd name="connsiteY45" fmla="*/ 2279612 h 2526906"/>
                <a:gd name="connsiteX46" fmla="*/ 245961 w 2554471"/>
                <a:gd name="connsiteY46" fmla="*/ 2298943 h 2526906"/>
                <a:gd name="connsiteX47" fmla="*/ 177305 w 2554471"/>
                <a:gd name="connsiteY47" fmla="*/ 2363599 h 2526906"/>
                <a:gd name="connsiteX48" fmla="*/ 135978 w 2554471"/>
                <a:gd name="connsiteY48" fmla="*/ 2364266 h 2526906"/>
                <a:gd name="connsiteX49" fmla="*/ 99317 w 2554471"/>
                <a:gd name="connsiteY49" fmla="*/ 2331604 h 2526906"/>
                <a:gd name="connsiteX50" fmla="*/ 117315 w 2554471"/>
                <a:gd name="connsiteY50" fmla="*/ 2217622 h 2526906"/>
                <a:gd name="connsiteX51" fmla="*/ 149310 w 2554471"/>
                <a:gd name="connsiteY51" fmla="*/ 2223622 h 2526906"/>
                <a:gd name="connsiteX52" fmla="*/ 237962 w 2554471"/>
                <a:gd name="connsiteY52" fmla="*/ 2292944 h 2526906"/>
                <a:gd name="connsiteX53" fmla="*/ 213966 w 2554471"/>
                <a:gd name="connsiteY53" fmla="*/ 2255616 h 2526906"/>
                <a:gd name="connsiteX54" fmla="*/ 157307 w 2554471"/>
                <a:gd name="connsiteY54" fmla="*/ 2191627 h 2526906"/>
                <a:gd name="connsiteX55" fmla="*/ 205967 w 2554471"/>
                <a:gd name="connsiteY55" fmla="*/ 2104975 h 2526906"/>
                <a:gd name="connsiteX56" fmla="*/ 480502 w 2554471"/>
                <a:gd name="connsiteY56" fmla="*/ 2101057 h 2526906"/>
                <a:gd name="connsiteX57" fmla="*/ 513247 w 2554471"/>
                <a:gd name="connsiteY57" fmla="*/ 2124305 h 2526906"/>
                <a:gd name="connsiteX58" fmla="*/ 518413 w 2554471"/>
                <a:gd name="connsiteY58" fmla="*/ 2132969 h 2526906"/>
                <a:gd name="connsiteX59" fmla="*/ 527279 w 2554471"/>
                <a:gd name="connsiteY59" fmla="*/ 2135295 h 2526906"/>
                <a:gd name="connsiteX60" fmla="*/ 527912 w 2554471"/>
                <a:gd name="connsiteY60" fmla="*/ 2141301 h 2526906"/>
                <a:gd name="connsiteX61" fmla="*/ 533834 w 2554471"/>
                <a:gd name="connsiteY61" fmla="*/ 2141598 h 2526906"/>
                <a:gd name="connsiteX62" fmla="*/ 532910 w 2554471"/>
                <a:gd name="connsiteY62" fmla="*/ 2149384 h 2526906"/>
                <a:gd name="connsiteX63" fmla="*/ 539909 w 2554471"/>
                <a:gd name="connsiteY63" fmla="*/ 2154300 h 2526906"/>
                <a:gd name="connsiteX64" fmla="*/ 539242 w 2554471"/>
                <a:gd name="connsiteY64" fmla="*/ 2152967 h 2526906"/>
                <a:gd name="connsiteX65" fmla="*/ 573237 w 2554471"/>
                <a:gd name="connsiteY65" fmla="*/ 2183629 h 2526906"/>
                <a:gd name="connsiteX66" fmla="*/ 501248 w 2554471"/>
                <a:gd name="connsiteY66" fmla="*/ 2225621 h 2526906"/>
                <a:gd name="connsiteX67" fmla="*/ 441924 w 2554471"/>
                <a:gd name="connsiteY67" fmla="*/ 2224290 h 2526906"/>
                <a:gd name="connsiteX68" fmla="*/ 427927 w 2554471"/>
                <a:gd name="connsiteY68" fmla="*/ 2152967 h 2526906"/>
                <a:gd name="connsiteX69" fmla="*/ 447257 w 2554471"/>
                <a:gd name="connsiteY69" fmla="*/ 2122305 h 2526906"/>
                <a:gd name="connsiteX70" fmla="*/ 480502 w 2554471"/>
                <a:gd name="connsiteY70" fmla="*/ 2101057 h 2526906"/>
                <a:gd name="connsiteX71" fmla="*/ 291950 w 2554471"/>
                <a:gd name="connsiteY71" fmla="*/ 2024988 h 2526906"/>
                <a:gd name="connsiteX72" fmla="*/ 323279 w 2554471"/>
                <a:gd name="connsiteY72" fmla="*/ 2044317 h 2526906"/>
                <a:gd name="connsiteX73" fmla="*/ 355273 w 2554471"/>
                <a:gd name="connsiteY73" fmla="*/ 2066981 h 2526906"/>
                <a:gd name="connsiteX74" fmla="*/ 391268 w 2554471"/>
                <a:gd name="connsiteY74" fmla="*/ 2114972 h 2526906"/>
                <a:gd name="connsiteX75" fmla="*/ 409931 w 2554471"/>
                <a:gd name="connsiteY75" fmla="*/ 2133636 h 2526906"/>
                <a:gd name="connsiteX76" fmla="*/ 389268 w 2554471"/>
                <a:gd name="connsiteY76" fmla="*/ 2168964 h 2526906"/>
                <a:gd name="connsiteX77" fmla="*/ 343943 w 2554471"/>
                <a:gd name="connsiteY77" fmla="*/ 2188293 h 2526906"/>
                <a:gd name="connsiteX78" fmla="*/ 317946 w 2554471"/>
                <a:gd name="connsiteY78" fmla="*/ 2177628 h 2526906"/>
                <a:gd name="connsiteX79" fmla="*/ 259956 w 2554471"/>
                <a:gd name="connsiteY79" fmla="*/ 2123638 h 2526906"/>
                <a:gd name="connsiteX80" fmla="*/ 243959 w 2554471"/>
                <a:gd name="connsiteY80" fmla="*/ 2071645 h 2526906"/>
                <a:gd name="connsiteX81" fmla="*/ 291950 w 2554471"/>
                <a:gd name="connsiteY81" fmla="*/ 2024988 h 2526906"/>
                <a:gd name="connsiteX82" fmla="*/ 544146 w 2554471"/>
                <a:gd name="connsiteY82" fmla="*/ 2011530 h 2526906"/>
                <a:gd name="connsiteX83" fmla="*/ 589234 w 2554471"/>
                <a:gd name="connsiteY83" fmla="*/ 2039652 h 2526906"/>
                <a:gd name="connsiteX84" fmla="*/ 683218 w 2554471"/>
                <a:gd name="connsiteY84" fmla="*/ 2108308 h 2526906"/>
                <a:gd name="connsiteX85" fmla="*/ 551240 w 2554471"/>
                <a:gd name="connsiteY85" fmla="*/ 2152300 h 2526906"/>
                <a:gd name="connsiteX86" fmla="*/ 545157 w 2554471"/>
                <a:gd name="connsiteY86" fmla="*/ 2148718 h 2526906"/>
                <a:gd name="connsiteX87" fmla="*/ 540929 w 2554471"/>
                <a:gd name="connsiteY87" fmla="*/ 2150590 h 2526906"/>
                <a:gd name="connsiteX88" fmla="*/ 540578 w 2554471"/>
                <a:gd name="connsiteY88" fmla="*/ 2153634 h 2526906"/>
                <a:gd name="connsiteX89" fmla="*/ 533576 w 2554471"/>
                <a:gd name="connsiteY89" fmla="*/ 2148717 h 2526906"/>
                <a:gd name="connsiteX90" fmla="*/ 534418 w 2554471"/>
                <a:gd name="connsiteY90" fmla="*/ 2141627 h 2526906"/>
                <a:gd name="connsiteX91" fmla="*/ 533834 w 2554471"/>
                <a:gd name="connsiteY91" fmla="*/ 2141598 h 2526906"/>
                <a:gd name="connsiteX92" fmla="*/ 533909 w 2554471"/>
                <a:gd name="connsiteY92" fmla="*/ 2140968 h 2526906"/>
                <a:gd name="connsiteX93" fmla="*/ 534434 w 2554471"/>
                <a:gd name="connsiteY93" fmla="*/ 2141493 h 2526906"/>
                <a:gd name="connsiteX94" fmla="*/ 534501 w 2554471"/>
                <a:gd name="connsiteY94" fmla="*/ 2140932 h 2526906"/>
                <a:gd name="connsiteX95" fmla="*/ 528577 w 2554471"/>
                <a:gd name="connsiteY95" fmla="*/ 2140636 h 2526906"/>
                <a:gd name="connsiteX96" fmla="*/ 528035 w 2554471"/>
                <a:gd name="connsiteY96" fmla="*/ 2135493 h 2526906"/>
                <a:gd name="connsiteX97" fmla="*/ 527279 w 2554471"/>
                <a:gd name="connsiteY97" fmla="*/ 2135295 h 2526906"/>
                <a:gd name="connsiteX98" fmla="*/ 527245 w 2554471"/>
                <a:gd name="connsiteY98" fmla="*/ 2134969 h 2526906"/>
                <a:gd name="connsiteX99" fmla="*/ 528021 w 2554471"/>
                <a:gd name="connsiteY99" fmla="*/ 2135357 h 2526906"/>
                <a:gd name="connsiteX100" fmla="*/ 527910 w 2554471"/>
                <a:gd name="connsiteY100" fmla="*/ 2134305 h 2526906"/>
                <a:gd name="connsiteX101" fmla="*/ 527242 w 2554471"/>
                <a:gd name="connsiteY101" fmla="*/ 2133637 h 2526906"/>
                <a:gd name="connsiteX102" fmla="*/ 528545 w 2554471"/>
                <a:gd name="connsiteY102" fmla="*/ 2134822 h 2526906"/>
                <a:gd name="connsiteX103" fmla="*/ 528559 w 2554471"/>
                <a:gd name="connsiteY103" fmla="*/ 2134891 h 2526906"/>
                <a:gd name="connsiteX104" fmla="*/ 534570 w 2554471"/>
                <a:gd name="connsiteY104" fmla="*/ 2140355 h 2526906"/>
                <a:gd name="connsiteX105" fmla="*/ 534576 w 2554471"/>
                <a:gd name="connsiteY105" fmla="*/ 2140300 h 2526906"/>
                <a:gd name="connsiteX106" fmla="*/ 540884 w 2554471"/>
                <a:gd name="connsiteY106" fmla="*/ 2144504 h 2526906"/>
                <a:gd name="connsiteX107" fmla="*/ 540907 w 2554471"/>
                <a:gd name="connsiteY107" fmla="*/ 2144302 h 2526906"/>
                <a:gd name="connsiteX108" fmla="*/ 533908 w 2554471"/>
                <a:gd name="connsiteY108" fmla="*/ 2139636 h 2526906"/>
                <a:gd name="connsiteX109" fmla="*/ 534575 w 2554471"/>
                <a:gd name="connsiteY109" fmla="*/ 2140303 h 2526906"/>
                <a:gd name="connsiteX110" fmla="*/ 528545 w 2554471"/>
                <a:gd name="connsiteY110" fmla="*/ 2134822 h 2526906"/>
                <a:gd name="connsiteX111" fmla="*/ 524160 w 2554471"/>
                <a:gd name="connsiteY111" fmla="*/ 2112806 h 2526906"/>
                <a:gd name="connsiteX112" fmla="*/ 511246 w 2554471"/>
                <a:gd name="connsiteY112" fmla="*/ 2093642 h 2526906"/>
                <a:gd name="connsiteX113" fmla="*/ 526575 w 2554471"/>
                <a:gd name="connsiteY113" fmla="*/ 2018987 h 2526906"/>
                <a:gd name="connsiteX114" fmla="*/ 544146 w 2554471"/>
                <a:gd name="connsiteY114" fmla="*/ 2011530 h 2526906"/>
                <a:gd name="connsiteX115" fmla="*/ 880018 w 2554471"/>
                <a:gd name="connsiteY115" fmla="*/ 1983162 h 2526906"/>
                <a:gd name="connsiteX116" fmla="*/ 887184 w 2554471"/>
                <a:gd name="connsiteY116" fmla="*/ 1988327 h 2526906"/>
                <a:gd name="connsiteX117" fmla="*/ 885184 w 2554471"/>
                <a:gd name="connsiteY117" fmla="*/ 2000993 h 2526906"/>
                <a:gd name="connsiteX118" fmla="*/ 778533 w 2554471"/>
                <a:gd name="connsiteY118" fmla="*/ 2060984 h 2526906"/>
                <a:gd name="connsiteX119" fmla="*/ 835191 w 2554471"/>
                <a:gd name="connsiteY119" fmla="*/ 2008326 h 2526906"/>
                <a:gd name="connsiteX120" fmla="*/ 871852 w 2554471"/>
                <a:gd name="connsiteY120" fmla="*/ 1986994 h 2526906"/>
                <a:gd name="connsiteX121" fmla="*/ 880018 w 2554471"/>
                <a:gd name="connsiteY121" fmla="*/ 1983162 h 2526906"/>
                <a:gd name="connsiteX122" fmla="*/ 361604 w 2554471"/>
                <a:gd name="connsiteY122" fmla="*/ 1952750 h 2526906"/>
                <a:gd name="connsiteX123" fmla="*/ 386601 w 2554471"/>
                <a:gd name="connsiteY123" fmla="*/ 1963666 h 2526906"/>
                <a:gd name="connsiteX124" fmla="*/ 485252 w 2554471"/>
                <a:gd name="connsiteY124" fmla="*/ 2027656 h 2526906"/>
                <a:gd name="connsiteX125" fmla="*/ 490583 w 2554471"/>
                <a:gd name="connsiteY125" fmla="*/ 2036988 h 2526906"/>
                <a:gd name="connsiteX126" fmla="*/ 465254 w 2554471"/>
                <a:gd name="connsiteY126" fmla="*/ 2090312 h 2526906"/>
                <a:gd name="connsiteX127" fmla="*/ 393265 w 2554471"/>
                <a:gd name="connsiteY127" fmla="*/ 2092312 h 2526906"/>
                <a:gd name="connsiteX128" fmla="*/ 355939 w 2554471"/>
                <a:gd name="connsiteY128" fmla="*/ 2067650 h 2526906"/>
                <a:gd name="connsiteX129" fmla="*/ 325942 w 2554471"/>
                <a:gd name="connsiteY129" fmla="*/ 2014990 h 2526906"/>
                <a:gd name="connsiteX130" fmla="*/ 336608 w 2554471"/>
                <a:gd name="connsiteY130" fmla="*/ 1962332 h 2526906"/>
                <a:gd name="connsiteX131" fmla="*/ 361604 w 2554471"/>
                <a:gd name="connsiteY131" fmla="*/ 1952750 h 2526906"/>
                <a:gd name="connsiteX132" fmla="*/ 662220 w 2554471"/>
                <a:gd name="connsiteY132" fmla="*/ 1908423 h 2526906"/>
                <a:gd name="connsiteX133" fmla="*/ 691216 w 2554471"/>
                <a:gd name="connsiteY133" fmla="*/ 1939002 h 2526906"/>
                <a:gd name="connsiteX134" fmla="*/ 765868 w 2554471"/>
                <a:gd name="connsiteY134" fmla="*/ 2003658 h 2526906"/>
                <a:gd name="connsiteX135" fmla="*/ 773867 w 2554471"/>
                <a:gd name="connsiteY135" fmla="*/ 2021656 h 2526906"/>
                <a:gd name="connsiteX136" fmla="*/ 683883 w 2554471"/>
                <a:gd name="connsiteY136" fmla="*/ 2087645 h 2526906"/>
                <a:gd name="connsiteX137" fmla="*/ 651889 w 2554471"/>
                <a:gd name="connsiteY137" fmla="*/ 2078980 h 2526906"/>
                <a:gd name="connsiteX138" fmla="*/ 581234 w 2554471"/>
                <a:gd name="connsiteY138" fmla="*/ 1999658 h 2526906"/>
                <a:gd name="connsiteX139" fmla="*/ 591233 w 2554471"/>
                <a:gd name="connsiteY139" fmla="*/ 1947667 h 2526906"/>
                <a:gd name="connsiteX140" fmla="*/ 623227 w 2554471"/>
                <a:gd name="connsiteY140" fmla="*/ 1924338 h 2526906"/>
                <a:gd name="connsiteX141" fmla="*/ 662220 w 2554471"/>
                <a:gd name="connsiteY141" fmla="*/ 1908423 h 2526906"/>
                <a:gd name="connsiteX142" fmla="*/ 239292 w 2554471"/>
                <a:gd name="connsiteY142" fmla="*/ 1895674 h 2526906"/>
                <a:gd name="connsiteX143" fmla="*/ 298615 w 2554471"/>
                <a:gd name="connsiteY143" fmla="*/ 1948334 h 2526906"/>
                <a:gd name="connsiteX144" fmla="*/ 281286 w 2554471"/>
                <a:gd name="connsiteY144" fmla="*/ 2002991 h 2526906"/>
                <a:gd name="connsiteX145" fmla="*/ 224629 w 2554471"/>
                <a:gd name="connsiteY145" fmla="*/ 2062314 h 2526906"/>
                <a:gd name="connsiteX146" fmla="*/ 159306 w 2554471"/>
                <a:gd name="connsiteY146" fmla="*/ 2103642 h 2526906"/>
                <a:gd name="connsiteX147" fmla="*/ 133975 w 2554471"/>
                <a:gd name="connsiteY147" fmla="*/ 2061648 h 2526906"/>
                <a:gd name="connsiteX148" fmla="*/ 147974 w 2554471"/>
                <a:gd name="connsiteY148" fmla="*/ 2005657 h 2526906"/>
                <a:gd name="connsiteX149" fmla="*/ 175302 w 2554471"/>
                <a:gd name="connsiteY149" fmla="*/ 2000991 h 2526906"/>
                <a:gd name="connsiteX150" fmla="*/ 199298 w 2554471"/>
                <a:gd name="connsiteY150" fmla="*/ 2036319 h 2526906"/>
                <a:gd name="connsiteX151" fmla="*/ 217963 w 2554471"/>
                <a:gd name="connsiteY151" fmla="*/ 2047651 h 2526906"/>
                <a:gd name="connsiteX152" fmla="*/ 215963 w 2554471"/>
                <a:gd name="connsiteY152" fmla="*/ 2025653 h 2526906"/>
                <a:gd name="connsiteX153" fmla="*/ 194634 w 2554471"/>
                <a:gd name="connsiteY153" fmla="*/ 1999658 h 2526906"/>
                <a:gd name="connsiteX154" fmla="*/ 179969 w 2554471"/>
                <a:gd name="connsiteY154" fmla="*/ 1941001 h 2526906"/>
                <a:gd name="connsiteX155" fmla="*/ 239292 w 2554471"/>
                <a:gd name="connsiteY155" fmla="*/ 1895674 h 2526906"/>
                <a:gd name="connsiteX156" fmla="*/ 955838 w 2554471"/>
                <a:gd name="connsiteY156" fmla="*/ 1884345 h 2526906"/>
                <a:gd name="connsiteX157" fmla="*/ 1007829 w 2554471"/>
                <a:gd name="connsiteY157" fmla="*/ 1912342 h 2526906"/>
                <a:gd name="connsiteX158" fmla="*/ 999832 w 2554471"/>
                <a:gd name="connsiteY158" fmla="*/ 1924339 h 2526906"/>
                <a:gd name="connsiteX159" fmla="*/ 922510 w 2554471"/>
                <a:gd name="connsiteY159" fmla="*/ 1972998 h 2526906"/>
                <a:gd name="connsiteX160" fmla="*/ 897181 w 2554471"/>
                <a:gd name="connsiteY160" fmla="*/ 1968998 h 2526906"/>
                <a:gd name="connsiteX161" fmla="*/ 893848 w 2554471"/>
                <a:gd name="connsiteY161" fmla="*/ 1946336 h 2526906"/>
                <a:gd name="connsiteX162" fmla="*/ 955838 w 2554471"/>
                <a:gd name="connsiteY162" fmla="*/ 1884345 h 2526906"/>
                <a:gd name="connsiteX163" fmla="*/ 477919 w 2554471"/>
                <a:gd name="connsiteY163" fmla="*/ 1839018 h 2526906"/>
                <a:gd name="connsiteX164" fmla="*/ 492584 w 2554471"/>
                <a:gd name="connsiteY164" fmla="*/ 1850350 h 2526906"/>
                <a:gd name="connsiteX165" fmla="*/ 556573 w 2554471"/>
                <a:gd name="connsiteY165" fmla="*/ 1917006 h 2526906"/>
                <a:gd name="connsiteX166" fmla="*/ 572570 w 2554471"/>
                <a:gd name="connsiteY166" fmla="*/ 1943667 h 2526906"/>
                <a:gd name="connsiteX167" fmla="*/ 541242 w 2554471"/>
                <a:gd name="connsiteY167" fmla="*/ 1983661 h 2526906"/>
                <a:gd name="connsiteX168" fmla="*/ 515913 w 2554471"/>
                <a:gd name="connsiteY168" fmla="*/ 1992324 h 2526906"/>
                <a:gd name="connsiteX169" fmla="*/ 444591 w 2554471"/>
                <a:gd name="connsiteY169" fmla="*/ 1984992 h 2526906"/>
                <a:gd name="connsiteX170" fmla="*/ 402599 w 2554471"/>
                <a:gd name="connsiteY170" fmla="*/ 1944334 h 2526906"/>
                <a:gd name="connsiteX171" fmla="*/ 390600 w 2554471"/>
                <a:gd name="connsiteY171" fmla="*/ 1914339 h 2526906"/>
                <a:gd name="connsiteX172" fmla="*/ 477919 w 2554471"/>
                <a:gd name="connsiteY172" fmla="*/ 1839018 h 2526906"/>
                <a:gd name="connsiteX173" fmla="*/ 778284 w 2554471"/>
                <a:gd name="connsiteY173" fmla="*/ 1801191 h 2526906"/>
                <a:gd name="connsiteX174" fmla="*/ 800530 w 2554471"/>
                <a:gd name="connsiteY174" fmla="*/ 1820356 h 2526906"/>
                <a:gd name="connsiteX175" fmla="*/ 869853 w 2554471"/>
                <a:gd name="connsiteY175" fmla="*/ 1883012 h 2526906"/>
                <a:gd name="connsiteX176" fmla="*/ 884518 w 2554471"/>
                <a:gd name="connsiteY176" fmla="*/ 1936335 h 2526906"/>
                <a:gd name="connsiteX177" fmla="*/ 813196 w 2554471"/>
                <a:gd name="connsiteY177" fmla="*/ 1998991 h 2526906"/>
                <a:gd name="connsiteX178" fmla="*/ 778535 w 2554471"/>
                <a:gd name="connsiteY178" fmla="*/ 1986994 h 2526906"/>
                <a:gd name="connsiteX179" fmla="*/ 705879 w 2554471"/>
                <a:gd name="connsiteY179" fmla="*/ 1923005 h 2526906"/>
                <a:gd name="connsiteX180" fmla="*/ 720544 w 2554471"/>
                <a:gd name="connsiteY180" fmla="*/ 1823022 h 2526906"/>
                <a:gd name="connsiteX181" fmla="*/ 752539 w 2554471"/>
                <a:gd name="connsiteY181" fmla="*/ 1805024 h 2526906"/>
                <a:gd name="connsiteX182" fmla="*/ 778284 w 2554471"/>
                <a:gd name="connsiteY182" fmla="*/ 1801191 h 2526906"/>
                <a:gd name="connsiteX183" fmla="*/ 335944 w 2554471"/>
                <a:gd name="connsiteY183" fmla="*/ 1783695 h 2526906"/>
                <a:gd name="connsiteX184" fmla="*/ 405267 w 2554471"/>
                <a:gd name="connsiteY184" fmla="*/ 1846350 h 2526906"/>
                <a:gd name="connsiteX185" fmla="*/ 381936 w 2554471"/>
                <a:gd name="connsiteY185" fmla="*/ 1881011 h 2526906"/>
                <a:gd name="connsiteX186" fmla="*/ 343942 w 2554471"/>
                <a:gd name="connsiteY186" fmla="*/ 1931003 h 2526906"/>
                <a:gd name="connsiteX187" fmla="*/ 307280 w 2554471"/>
                <a:gd name="connsiteY187" fmla="*/ 1926337 h 2526906"/>
                <a:gd name="connsiteX188" fmla="*/ 287284 w 2554471"/>
                <a:gd name="connsiteY188" fmla="*/ 1899009 h 2526906"/>
                <a:gd name="connsiteX189" fmla="*/ 327279 w 2554471"/>
                <a:gd name="connsiteY189" fmla="*/ 1785028 h 2526906"/>
                <a:gd name="connsiteX190" fmla="*/ 335944 w 2554471"/>
                <a:gd name="connsiteY190" fmla="*/ 1783695 h 2526906"/>
                <a:gd name="connsiteX191" fmla="*/ 229961 w 2554471"/>
                <a:gd name="connsiteY191" fmla="*/ 1777696 h 2526906"/>
                <a:gd name="connsiteX192" fmla="*/ 255291 w 2554471"/>
                <a:gd name="connsiteY192" fmla="*/ 1806358 h 2526906"/>
                <a:gd name="connsiteX193" fmla="*/ 215965 w 2554471"/>
                <a:gd name="connsiteY193" fmla="*/ 1879681 h 2526906"/>
                <a:gd name="connsiteX194" fmla="*/ 189300 w 2554471"/>
                <a:gd name="connsiteY194" fmla="*/ 1876348 h 2526906"/>
                <a:gd name="connsiteX195" fmla="*/ 193966 w 2554471"/>
                <a:gd name="connsiteY195" fmla="*/ 1824356 h 2526906"/>
                <a:gd name="connsiteX196" fmla="*/ 229961 w 2554471"/>
                <a:gd name="connsiteY196" fmla="*/ 1777696 h 2526906"/>
                <a:gd name="connsiteX197" fmla="*/ 1351769 w 2554471"/>
                <a:gd name="connsiteY197" fmla="*/ 1729705 h 2526906"/>
                <a:gd name="connsiteX198" fmla="*/ 1286447 w 2554471"/>
                <a:gd name="connsiteY198" fmla="*/ 1782365 h 2526906"/>
                <a:gd name="connsiteX199" fmla="*/ 1351769 w 2554471"/>
                <a:gd name="connsiteY199" fmla="*/ 1729705 h 2526906"/>
                <a:gd name="connsiteX200" fmla="*/ 582815 w 2554471"/>
                <a:gd name="connsiteY200" fmla="*/ 1728285 h 2526906"/>
                <a:gd name="connsiteX201" fmla="*/ 629224 w 2554471"/>
                <a:gd name="connsiteY201" fmla="*/ 1755031 h 2526906"/>
                <a:gd name="connsiteX202" fmla="*/ 688548 w 2554471"/>
                <a:gd name="connsiteY202" fmla="*/ 1801691 h 2526906"/>
                <a:gd name="connsiteX203" fmla="*/ 691213 w 2554471"/>
                <a:gd name="connsiteY203" fmla="*/ 1823687 h 2526906"/>
                <a:gd name="connsiteX204" fmla="*/ 669884 w 2554471"/>
                <a:gd name="connsiteY204" fmla="*/ 1856348 h 2526906"/>
                <a:gd name="connsiteX205" fmla="*/ 596563 w 2554471"/>
                <a:gd name="connsiteY205" fmla="*/ 1906341 h 2526906"/>
                <a:gd name="connsiteX206" fmla="*/ 550572 w 2554471"/>
                <a:gd name="connsiteY206" fmla="*/ 1885010 h 2526906"/>
                <a:gd name="connsiteX207" fmla="*/ 521244 w 2554471"/>
                <a:gd name="connsiteY207" fmla="*/ 1849684 h 2526906"/>
                <a:gd name="connsiteX208" fmla="*/ 531907 w 2554471"/>
                <a:gd name="connsiteY208" fmla="*/ 1753031 h 2526906"/>
                <a:gd name="connsiteX209" fmla="*/ 582815 w 2554471"/>
                <a:gd name="connsiteY209" fmla="*/ 1728285 h 2526906"/>
                <a:gd name="connsiteX210" fmla="*/ 869186 w 2554471"/>
                <a:gd name="connsiteY210" fmla="*/ 1707707 h 2526906"/>
                <a:gd name="connsiteX211" fmla="*/ 910511 w 2554471"/>
                <a:gd name="connsiteY211" fmla="*/ 1741701 h 2526906"/>
                <a:gd name="connsiteX212" fmla="*/ 961836 w 2554471"/>
                <a:gd name="connsiteY212" fmla="*/ 1783694 h 2526906"/>
                <a:gd name="connsiteX213" fmla="*/ 1047154 w 2554471"/>
                <a:gd name="connsiteY213" fmla="*/ 1799693 h 2526906"/>
                <a:gd name="connsiteX214" fmla="*/ 1108477 w 2554471"/>
                <a:gd name="connsiteY214" fmla="*/ 1815689 h 2526906"/>
                <a:gd name="connsiteX215" fmla="*/ 1156469 w 2554471"/>
                <a:gd name="connsiteY215" fmla="*/ 1848350 h 2526906"/>
                <a:gd name="connsiteX216" fmla="*/ 1046488 w 2554471"/>
                <a:gd name="connsiteY216" fmla="*/ 1898342 h 2526906"/>
                <a:gd name="connsiteX217" fmla="*/ 985832 w 2554471"/>
                <a:gd name="connsiteY217" fmla="*/ 1869679 h 2526906"/>
                <a:gd name="connsiteX218" fmla="*/ 987831 w 2554471"/>
                <a:gd name="connsiteY218" fmla="*/ 1837020 h 2526906"/>
                <a:gd name="connsiteX219" fmla="*/ 988498 w 2554471"/>
                <a:gd name="connsiteY219" fmla="*/ 1815689 h 2526906"/>
                <a:gd name="connsiteX220" fmla="*/ 970502 w 2554471"/>
                <a:gd name="connsiteY220" fmla="*/ 1835687 h 2526906"/>
                <a:gd name="connsiteX221" fmla="*/ 871852 w 2554471"/>
                <a:gd name="connsiteY221" fmla="*/ 1861682 h 2526906"/>
                <a:gd name="connsiteX222" fmla="*/ 811861 w 2554471"/>
                <a:gd name="connsiteY222" fmla="*/ 1809690 h 2526906"/>
                <a:gd name="connsiteX223" fmla="*/ 801198 w 2554471"/>
                <a:gd name="connsiteY223" fmla="*/ 1751700 h 2526906"/>
                <a:gd name="connsiteX224" fmla="*/ 869186 w 2554471"/>
                <a:gd name="connsiteY224" fmla="*/ 1707707 h 2526906"/>
                <a:gd name="connsiteX225" fmla="*/ 1173134 w 2554471"/>
                <a:gd name="connsiteY225" fmla="*/ 1688961 h 2526906"/>
                <a:gd name="connsiteX226" fmla="*/ 1186465 w 2554471"/>
                <a:gd name="connsiteY226" fmla="*/ 1699044 h 2526906"/>
                <a:gd name="connsiteX227" fmla="*/ 1239125 w 2554471"/>
                <a:gd name="connsiteY227" fmla="*/ 1737703 h 2526906"/>
                <a:gd name="connsiteX228" fmla="*/ 1248455 w 2554471"/>
                <a:gd name="connsiteY228" fmla="*/ 1795029 h 2526906"/>
                <a:gd name="connsiteX229" fmla="*/ 1191131 w 2554471"/>
                <a:gd name="connsiteY229" fmla="*/ 1831690 h 2526906"/>
                <a:gd name="connsiteX230" fmla="*/ 1098480 w 2554471"/>
                <a:gd name="connsiteY230" fmla="*/ 1772364 h 2526906"/>
                <a:gd name="connsiteX231" fmla="*/ 1095147 w 2554471"/>
                <a:gd name="connsiteY231" fmla="*/ 1761034 h 2526906"/>
                <a:gd name="connsiteX232" fmla="*/ 1153804 w 2554471"/>
                <a:gd name="connsiteY232" fmla="*/ 1690378 h 2526906"/>
                <a:gd name="connsiteX233" fmla="*/ 1173134 w 2554471"/>
                <a:gd name="connsiteY233" fmla="*/ 1688961 h 2526906"/>
                <a:gd name="connsiteX234" fmla="*/ 771204 w 2554471"/>
                <a:gd name="connsiteY234" fmla="*/ 1673716 h 2526906"/>
                <a:gd name="connsiteX235" fmla="*/ 771870 w 2554471"/>
                <a:gd name="connsiteY235" fmla="*/ 1679713 h 2526906"/>
                <a:gd name="connsiteX236" fmla="*/ 771944 w 2554471"/>
                <a:gd name="connsiteY236" fmla="*/ 1679777 h 2526906"/>
                <a:gd name="connsiteX237" fmla="*/ 771869 w 2554471"/>
                <a:gd name="connsiteY237" fmla="*/ 1675713 h 2526906"/>
                <a:gd name="connsiteX238" fmla="*/ 774828 w 2554471"/>
                <a:gd name="connsiteY238" fmla="*/ 1674924 h 2526906"/>
                <a:gd name="connsiteX239" fmla="*/ 298700 w 2554471"/>
                <a:gd name="connsiteY239" fmla="*/ 1656632 h 2526906"/>
                <a:gd name="connsiteX240" fmla="*/ 316615 w 2554471"/>
                <a:gd name="connsiteY240" fmla="*/ 1660381 h 2526906"/>
                <a:gd name="connsiteX241" fmla="*/ 348610 w 2554471"/>
                <a:gd name="connsiteY241" fmla="*/ 1707041 h 2526906"/>
                <a:gd name="connsiteX242" fmla="*/ 280620 w 2554471"/>
                <a:gd name="connsiteY242" fmla="*/ 1784362 h 2526906"/>
                <a:gd name="connsiteX243" fmla="*/ 245292 w 2554471"/>
                <a:gd name="connsiteY243" fmla="*/ 1739035 h 2526906"/>
                <a:gd name="connsiteX244" fmla="*/ 283287 w 2554471"/>
                <a:gd name="connsiteY244" fmla="*/ 1666380 h 2526906"/>
                <a:gd name="connsiteX245" fmla="*/ 298700 w 2554471"/>
                <a:gd name="connsiteY245" fmla="*/ 1656632 h 2526906"/>
                <a:gd name="connsiteX246" fmla="*/ 1075151 w 2554471"/>
                <a:gd name="connsiteY246" fmla="*/ 1654385 h 2526906"/>
                <a:gd name="connsiteX247" fmla="*/ 1075151 w 2554471"/>
                <a:gd name="connsiteY247" fmla="*/ 1654502 h 2526906"/>
                <a:gd name="connsiteX248" fmla="*/ 1075192 w 2554471"/>
                <a:gd name="connsiteY248" fmla="*/ 1654427 h 2526906"/>
                <a:gd name="connsiteX249" fmla="*/ 1040881 w 2554471"/>
                <a:gd name="connsiteY249" fmla="*/ 1623903 h 2526906"/>
                <a:gd name="connsiteX250" fmla="*/ 1038617 w 2554471"/>
                <a:gd name="connsiteY250" fmla="*/ 1624199 h 2526906"/>
                <a:gd name="connsiteX251" fmla="*/ 1038657 w 2554471"/>
                <a:gd name="connsiteY251" fmla="*/ 1624256 h 2526906"/>
                <a:gd name="connsiteX252" fmla="*/ 1483496 w 2554471"/>
                <a:gd name="connsiteY252" fmla="*/ 1612223 h 2526906"/>
                <a:gd name="connsiteX253" fmla="*/ 1527740 w 2554471"/>
                <a:gd name="connsiteY253" fmla="*/ 1635053 h 2526906"/>
                <a:gd name="connsiteX254" fmla="*/ 1468416 w 2554471"/>
                <a:gd name="connsiteY254" fmla="*/ 1683713 h 2526906"/>
                <a:gd name="connsiteX255" fmla="*/ 1415092 w 2554471"/>
                <a:gd name="connsiteY255" fmla="*/ 1712375 h 2526906"/>
                <a:gd name="connsiteX256" fmla="*/ 1374432 w 2554471"/>
                <a:gd name="connsiteY256" fmla="*/ 1712375 h 2526906"/>
                <a:gd name="connsiteX257" fmla="*/ 1389097 w 2554471"/>
                <a:gd name="connsiteY257" fmla="*/ 1677047 h 2526906"/>
                <a:gd name="connsiteX258" fmla="*/ 1433755 w 2554471"/>
                <a:gd name="connsiteY258" fmla="*/ 1624389 h 2526906"/>
                <a:gd name="connsiteX259" fmla="*/ 1483496 w 2554471"/>
                <a:gd name="connsiteY259" fmla="*/ 1612223 h 2526906"/>
                <a:gd name="connsiteX260" fmla="*/ 1029878 w 2554471"/>
                <a:gd name="connsiteY260" fmla="*/ 1609661 h 2526906"/>
                <a:gd name="connsiteX261" fmla="*/ 1033659 w 2554471"/>
                <a:gd name="connsiteY261" fmla="*/ 1611142 h 2526906"/>
                <a:gd name="connsiteX262" fmla="*/ 1033971 w 2554471"/>
                <a:gd name="connsiteY262" fmla="*/ 1612041 h 2526906"/>
                <a:gd name="connsiteX263" fmla="*/ 1033656 w 2554471"/>
                <a:gd name="connsiteY263" fmla="*/ 1610976 h 2526906"/>
                <a:gd name="connsiteX264" fmla="*/ 1295780 w 2554471"/>
                <a:gd name="connsiteY264" fmla="*/ 1577730 h 2526906"/>
                <a:gd name="connsiteX265" fmla="*/ 1373099 w 2554471"/>
                <a:gd name="connsiteY265" fmla="*/ 1611724 h 2526906"/>
                <a:gd name="connsiteX266" fmla="*/ 1371765 w 2554471"/>
                <a:gd name="connsiteY266" fmla="*/ 1665049 h 2526906"/>
                <a:gd name="connsiteX267" fmla="*/ 1287114 w 2554471"/>
                <a:gd name="connsiteY267" fmla="*/ 1731704 h 2526906"/>
                <a:gd name="connsiteX268" fmla="*/ 1195130 w 2554471"/>
                <a:gd name="connsiteY268" fmla="*/ 1682378 h 2526906"/>
                <a:gd name="connsiteX269" fmla="*/ 1189131 w 2554471"/>
                <a:gd name="connsiteY269" fmla="*/ 1668382 h 2526906"/>
                <a:gd name="connsiteX270" fmla="*/ 1219126 w 2554471"/>
                <a:gd name="connsiteY270" fmla="*/ 1601727 h 2526906"/>
                <a:gd name="connsiteX271" fmla="*/ 1249120 w 2554471"/>
                <a:gd name="connsiteY271" fmla="*/ 1590395 h 2526906"/>
                <a:gd name="connsiteX272" fmla="*/ 1295780 w 2554471"/>
                <a:gd name="connsiteY272" fmla="*/ 1577730 h 2526906"/>
                <a:gd name="connsiteX273" fmla="*/ 526565 w 2554471"/>
                <a:gd name="connsiteY273" fmla="*/ 1569783 h 2526906"/>
                <a:gd name="connsiteX274" fmla="*/ 561902 w 2554471"/>
                <a:gd name="connsiteY274" fmla="*/ 1597059 h 2526906"/>
                <a:gd name="connsiteX275" fmla="*/ 579234 w 2554471"/>
                <a:gd name="connsiteY275" fmla="*/ 1619057 h 2526906"/>
                <a:gd name="connsiteX276" fmla="*/ 554572 w 2554471"/>
                <a:gd name="connsiteY276" fmla="*/ 1711707 h 2526906"/>
                <a:gd name="connsiteX277" fmla="*/ 490583 w 2554471"/>
                <a:gd name="connsiteY277" fmla="*/ 1787028 h 2526906"/>
                <a:gd name="connsiteX278" fmla="*/ 416594 w 2554471"/>
                <a:gd name="connsiteY278" fmla="*/ 1833685 h 2526906"/>
                <a:gd name="connsiteX279" fmla="*/ 398596 w 2554471"/>
                <a:gd name="connsiteY279" fmla="*/ 1825020 h 2526906"/>
                <a:gd name="connsiteX280" fmla="*/ 375934 w 2554471"/>
                <a:gd name="connsiteY280" fmla="*/ 1795692 h 2526906"/>
                <a:gd name="connsiteX281" fmla="*/ 415928 w 2554471"/>
                <a:gd name="connsiteY281" fmla="*/ 1686379 h 2526906"/>
                <a:gd name="connsiteX282" fmla="*/ 456588 w 2554471"/>
                <a:gd name="connsiteY282" fmla="*/ 1700375 h 2526906"/>
                <a:gd name="connsiteX283" fmla="*/ 498580 w 2554471"/>
                <a:gd name="connsiteY283" fmla="*/ 1751701 h 2526906"/>
                <a:gd name="connsiteX284" fmla="*/ 477917 w 2554471"/>
                <a:gd name="connsiteY284" fmla="*/ 1691709 h 2526906"/>
                <a:gd name="connsiteX285" fmla="*/ 446589 w 2554471"/>
                <a:gd name="connsiteY285" fmla="*/ 1637053 h 2526906"/>
                <a:gd name="connsiteX286" fmla="*/ 510578 w 2554471"/>
                <a:gd name="connsiteY286" fmla="*/ 1571731 h 2526906"/>
                <a:gd name="connsiteX287" fmla="*/ 526565 w 2554471"/>
                <a:gd name="connsiteY287" fmla="*/ 1569783 h 2526906"/>
                <a:gd name="connsiteX288" fmla="*/ 401267 w 2554471"/>
                <a:gd name="connsiteY288" fmla="*/ 1545068 h 2526906"/>
                <a:gd name="connsiteX289" fmla="*/ 434595 w 2554471"/>
                <a:gd name="connsiteY289" fmla="*/ 1588396 h 2526906"/>
                <a:gd name="connsiteX290" fmla="*/ 377271 w 2554471"/>
                <a:gd name="connsiteY290" fmla="*/ 1679048 h 2526906"/>
                <a:gd name="connsiteX291" fmla="*/ 350609 w 2554471"/>
                <a:gd name="connsiteY291" fmla="*/ 1671051 h 2526906"/>
                <a:gd name="connsiteX292" fmla="*/ 336610 w 2554471"/>
                <a:gd name="connsiteY292" fmla="*/ 1593728 h 2526906"/>
                <a:gd name="connsiteX293" fmla="*/ 401267 w 2554471"/>
                <a:gd name="connsiteY293" fmla="*/ 1545068 h 2526906"/>
                <a:gd name="connsiteX294" fmla="*/ 1545069 w 2554471"/>
                <a:gd name="connsiteY294" fmla="*/ 1523823 h 2526906"/>
                <a:gd name="connsiteX295" fmla="*/ 1574398 w 2554471"/>
                <a:gd name="connsiteY295" fmla="*/ 1529739 h 2526906"/>
                <a:gd name="connsiteX296" fmla="*/ 1597727 w 2554471"/>
                <a:gd name="connsiteY296" fmla="*/ 1543738 h 2526906"/>
                <a:gd name="connsiteX297" fmla="*/ 1620389 w 2554471"/>
                <a:gd name="connsiteY297" fmla="*/ 1558401 h 2526906"/>
                <a:gd name="connsiteX298" fmla="*/ 1595060 w 2554471"/>
                <a:gd name="connsiteY298" fmla="*/ 1586397 h 2526906"/>
                <a:gd name="connsiteX299" fmla="*/ 1491744 w 2554471"/>
                <a:gd name="connsiteY299" fmla="*/ 1587730 h 2526906"/>
                <a:gd name="connsiteX300" fmla="*/ 1521739 w 2554471"/>
                <a:gd name="connsiteY300" fmla="*/ 1542405 h 2526906"/>
                <a:gd name="connsiteX301" fmla="*/ 1545069 w 2554471"/>
                <a:gd name="connsiteY301" fmla="*/ 1523823 h 2526906"/>
                <a:gd name="connsiteX302" fmla="*/ 790449 w 2554471"/>
                <a:gd name="connsiteY302" fmla="*/ 1509825 h 2526906"/>
                <a:gd name="connsiteX303" fmla="*/ 832527 w 2554471"/>
                <a:gd name="connsiteY303" fmla="*/ 1526406 h 2526906"/>
                <a:gd name="connsiteX304" fmla="*/ 907180 w 2554471"/>
                <a:gd name="connsiteY304" fmla="*/ 1594395 h 2526906"/>
                <a:gd name="connsiteX305" fmla="*/ 907846 w 2554471"/>
                <a:gd name="connsiteY305" fmla="*/ 1613059 h 2526906"/>
                <a:gd name="connsiteX306" fmla="*/ 878518 w 2554471"/>
                <a:gd name="connsiteY306" fmla="*/ 1648385 h 2526906"/>
                <a:gd name="connsiteX307" fmla="*/ 781201 w 2554471"/>
                <a:gd name="connsiteY307" fmla="*/ 1677049 h 2526906"/>
                <a:gd name="connsiteX308" fmla="*/ 778913 w 2554471"/>
                <a:gd name="connsiteY308" fmla="*/ 1676286 h 2526906"/>
                <a:gd name="connsiteX309" fmla="*/ 781871 w 2554471"/>
                <a:gd name="connsiteY309" fmla="*/ 1679047 h 2526906"/>
                <a:gd name="connsiteX310" fmla="*/ 776537 w 2554471"/>
                <a:gd name="connsiteY310" fmla="*/ 1683714 h 2526906"/>
                <a:gd name="connsiteX311" fmla="*/ 776528 w 2554471"/>
                <a:gd name="connsiteY311" fmla="*/ 1683708 h 2526906"/>
                <a:gd name="connsiteX312" fmla="*/ 776534 w 2554471"/>
                <a:gd name="connsiteY312" fmla="*/ 1683713 h 2526906"/>
                <a:gd name="connsiteX313" fmla="*/ 768537 w 2554471"/>
                <a:gd name="connsiteY313" fmla="*/ 1756368 h 2526906"/>
                <a:gd name="connsiteX314" fmla="*/ 713878 w 2554471"/>
                <a:gd name="connsiteY314" fmla="*/ 1789029 h 2526906"/>
                <a:gd name="connsiteX315" fmla="*/ 688550 w 2554471"/>
                <a:gd name="connsiteY315" fmla="*/ 1778363 h 2526906"/>
                <a:gd name="connsiteX316" fmla="*/ 632559 w 2554471"/>
                <a:gd name="connsiteY316" fmla="*/ 1731039 h 2526906"/>
                <a:gd name="connsiteX317" fmla="*/ 609895 w 2554471"/>
                <a:gd name="connsiteY317" fmla="*/ 1673049 h 2526906"/>
                <a:gd name="connsiteX318" fmla="*/ 685217 w 2554471"/>
                <a:gd name="connsiteY318" fmla="*/ 1623056 h 2526906"/>
                <a:gd name="connsiteX319" fmla="*/ 734543 w 2554471"/>
                <a:gd name="connsiteY319" fmla="*/ 1647718 h 2526906"/>
                <a:gd name="connsiteX320" fmla="*/ 723877 w 2554471"/>
                <a:gd name="connsiteY320" fmla="*/ 1614390 h 2526906"/>
                <a:gd name="connsiteX321" fmla="*/ 739874 w 2554471"/>
                <a:gd name="connsiteY321" fmla="*/ 1535738 h 2526906"/>
                <a:gd name="connsiteX322" fmla="*/ 790449 w 2554471"/>
                <a:gd name="connsiteY322" fmla="*/ 1509825 h 2526906"/>
                <a:gd name="connsiteX323" fmla="*/ 1088481 w 2554471"/>
                <a:gd name="connsiteY323" fmla="*/ 1502410 h 2526906"/>
                <a:gd name="connsiteX324" fmla="*/ 1105143 w 2554471"/>
                <a:gd name="connsiteY324" fmla="*/ 1507743 h 2526906"/>
                <a:gd name="connsiteX325" fmla="*/ 1189795 w 2554471"/>
                <a:gd name="connsiteY325" fmla="*/ 1577065 h 2526906"/>
                <a:gd name="connsiteX326" fmla="*/ 1197794 w 2554471"/>
                <a:gd name="connsiteY326" fmla="*/ 1608394 h 2526906"/>
                <a:gd name="connsiteX327" fmla="*/ 1085148 w 2554471"/>
                <a:gd name="connsiteY327" fmla="*/ 1655718 h 2526906"/>
                <a:gd name="connsiteX328" fmla="*/ 1079732 w 2554471"/>
                <a:gd name="connsiteY328" fmla="*/ 1651719 h 2526906"/>
                <a:gd name="connsiteX329" fmla="*/ 1076732 w 2554471"/>
                <a:gd name="connsiteY329" fmla="*/ 1653747 h 2526906"/>
                <a:gd name="connsiteX330" fmla="*/ 1075818 w 2554471"/>
                <a:gd name="connsiteY330" fmla="*/ 1655052 h 2526906"/>
                <a:gd name="connsiteX331" fmla="*/ 1075408 w 2554471"/>
                <a:gd name="connsiteY331" fmla="*/ 1654642 h 2526906"/>
                <a:gd name="connsiteX332" fmla="*/ 1075151 w 2554471"/>
                <a:gd name="connsiteY332" fmla="*/ 1654816 h 2526906"/>
                <a:gd name="connsiteX333" fmla="*/ 1075151 w 2554471"/>
                <a:gd name="connsiteY333" fmla="*/ 1655051 h 2526906"/>
                <a:gd name="connsiteX334" fmla="*/ 1043156 w 2554471"/>
                <a:gd name="connsiteY334" fmla="*/ 1776363 h 2526906"/>
                <a:gd name="connsiteX335" fmla="*/ 983833 w 2554471"/>
                <a:gd name="connsiteY335" fmla="*/ 1774365 h 2526906"/>
                <a:gd name="connsiteX336" fmla="*/ 913177 w 2554471"/>
                <a:gd name="connsiteY336" fmla="*/ 1721706 h 2526906"/>
                <a:gd name="connsiteX337" fmla="*/ 912511 w 2554471"/>
                <a:gd name="connsiteY337" fmla="*/ 1653051 h 2526906"/>
                <a:gd name="connsiteX338" fmla="*/ 942506 w 2554471"/>
                <a:gd name="connsiteY338" fmla="*/ 1623056 h 2526906"/>
                <a:gd name="connsiteX339" fmla="*/ 990311 w 2554471"/>
                <a:gd name="connsiteY339" fmla="*/ 1597561 h 2526906"/>
                <a:gd name="connsiteX340" fmla="*/ 1010495 w 2554471"/>
                <a:gd name="connsiteY340" fmla="*/ 1606393 h 2526906"/>
                <a:gd name="connsiteX341" fmla="*/ 1015745 w 2554471"/>
                <a:gd name="connsiteY341" fmla="*/ 1608477 h 2526906"/>
                <a:gd name="connsiteX342" fmla="*/ 1020048 w 2554471"/>
                <a:gd name="connsiteY342" fmla="*/ 1605381 h 2526906"/>
                <a:gd name="connsiteX343" fmla="*/ 1005577 w 2554471"/>
                <a:gd name="connsiteY343" fmla="*/ 1572399 h 2526906"/>
                <a:gd name="connsiteX344" fmla="*/ 1015159 w 2554471"/>
                <a:gd name="connsiteY344" fmla="*/ 1536405 h 2526906"/>
                <a:gd name="connsiteX345" fmla="*/ 1088481 w 2554471"/>
                <a:gd name="connsiteY345" fmla="*/ 1502410 h 2526906"/>
                <a:gd name="connsiteX346" fmla="*/ 1383775 w 2554471"/>
                <a:gd name="connsiteY346" fmla="*/ 1473196 h 2526906"/>
                <a:gd name="connsiteX347" fmla="*/ 1450421 w 2554471"/>
                <a:gd name="connsiteY347" fmla="*/ 1504410 h 2526906"/>
                <a:gd name="connsiteX348" fmla="*/ 1489081 w 2554471"/>
                <a:gd name="connsiteY348" fmla="*/ 1521740 h 2526906"/>
                <a:gd name="connsiteX349" fmla="*/ 1500412 w 2554471"/>
                <a:gd name="connsiteY349" fmla="*/ 1534405 h 2526906"/>
                <a:gd name="connsiteX350" fmla="*/ 1438422 w 2554471"/>
                <a:gd name="connsiteY350" fmla="*/ 1598394 h 2526906"/>
                <a:gd name="connsiteX351" fmla="*/ 1323108 w 2554471"/>
                <a:gd name="connsiteY351" fmla="*/ 1561734 h 2526906"/>
                <a:gd name="connsiteX352" fmla="*/ 1314442 w 2554471"/>
                <a:gd name="connsiteY352" fmla="*/ 1549735 h 2526906"/>
                <a:gd name="connsiteX353" fmla="*/ 1356436 w 2554471"/>
                <a:gd name="connsiteY353" fmla="*/ 1483079 h 2526906"/>
                <a:gd name="connsiteX354" fmla="*/ 1383775 w 2554471"/>
                <a:gd name="connsiteY354" fmla="*/ 1473196 h 2526906"/>
                <a:gd name="connsiteX355" fmla="*/ 643889 w 2554471"/>
                <a:gd name="connsiteY355" fmla="*/ 1445088 h 2526906"/>
                <a:gd name="connsiteX356" fmla="*/ 677216 w 2554471"/>
                <a:gd name="connsiteY356" fmla="*/ 1463084 h 2526906"/>
                <a:gd name="connsiteX357" fmla="*/ 709211 w 2554471"/>
                <a:gd name="connsiteY357" fmla="*/ 1528407 h 2526906"/>
                <a:gd name="connsiteX358" fmla="*/ 675217 w 2554471"/>
                <a:gd name="connsiteY358" fmla="*/ 1587730 h 2526906"/>
                <a:gd name="connsiteX359" fmla="*/ 623226 w 2554471"/>
                <a:gd name="connsiteY359" fmla="*/ 1624391 h 2526906"/>
                <a:gd name="connsiteX360" fmla="*/ 601895 w 2554471"/>
                <a:gd name="connsiteY360" fmla="*/ 1620391 h 2526906"/>
                <a:gd name="connsiteX361" fmla="*/ 575234 w 2554471"/>
                <a:gd name="connsiteY361" fmla="*/ 1587063 h 2526906"/>
                <a:gd name="connsiteX362" fmla="*/ 555238 w 2554471"/>
                <a:gd name="connsiteY362" fmla="*/ 1501078 h 2526906"/>
                <a:gd name="connsiteX363" fmla="*/ 643889 w 2554471"/>
                <a:gd name="connsiteY363" fmla="*/ 1445088 h 2526906"/>
                <a:gd name="connsiteX364" fmla="*/ 512997 w 2554471"/>
                <a:gd name="connsiteY364" fmla="*/ 1416174 h 2526906"/>
                <a:gd name="connsiteX365" fmla="*/ 528577 w 2554471"/>
                <a:gd name="connsiteY365" fmla="*/ 1429756 h 2526906"/>
                <a:gd name="connsiteX366" fmla="*/ 544575 w 2554471"/>
                <a:gd name="connsiteY366" fmla="*/ 1490412 h 2526906"/>
                <a:gd name="connsiteX367" fmla="*/ 526577 w 2554471"/>
                <a:gd name="connsiteY367" fmla="*/ 1521739 h 2526906"/>
                <a:gd name="connsiteX368" fmla="*/ 471254 w 2554471"/>
                <a:gd name="connsiteY368" fmla="*/ 1573729 h 2526906"/>
                <a:gd name="connsiteX369" fmla="*/ 455922 w 2554471"/>
                <a:gd name="connsiteY369" fmla="*/ 1569063 h 2526906"/>
                <a:gd name="connsiteX370" fmla="*/ 431927 w 2554471"/>
                <a:gd name="connsiteY370" fmla="*/ 1505741 h 2526906"/>
                <a:gd name="connsiteX371" fmla="*/ 489917 w 2554471"/>
                <a:gd name="connsiteY371" fmla="*/ 1417090 h 2526906"/>
                <a:gd name="connsiteX372" fmla="*/ 512997 w 2554471"/>
                <a:gd name="connsiteY372" fmla="*/ 1416174 h 2526906"/>
                <a:gd name="connsiteX373" fmla="*/ 1667716 w 2554471"/>
                <a:gd name="connsiteY373" fmla="*/ 1405092 h 2526906"/>
                <a:gd name="connsiteX374" fmla="*/ 1729706 w 2554471"/>
                <a:gd name="connsiteY374" fmla="*/ 1435088 h 2526906"/>
                <a:gd name="connsiteX375" fmla="*/ 1707710 w 2554471"/>
                <a:gd name="connsiteY375" fmla="*/ 1489747 h 2526906"/>
                <a:gd name="connsiteX376" fmla="*/ 1627055 w 2554471"/>
                <a:gd name="connsiteY376" fmla="*/ 1513077 h 2526906"/>
                <a:gd name="connsiteX377" fmla="*/ 1605726 w 2554471"/>
                <a:gd name="connsiteY377" fmla="*/ 1513077 h 2526906"/>
                <a:gd name="connsiteX378" fmla="*/ 1587730 w 2554471"/>
                <a:gd name="connsiteY378" fmla="*/ 1477082 h 2526906"/>
                <a:gd name="connsiteX379" fmla="*/ 1667716 w 2554471"/>
                <a:gd name="connsiteY379" fmla="*/ 1405092 h 2526906"/>
                <a:gd name="connsiteX380" fmla="*/ 917177 w 2554471"/>
                <a:gd name="connsiteY380" fmla="*/ 1395762 h 2526906"/>
                <a:gd name="connsiteX381" fmla="*/ 949839 w 2554471"/>
                <a:gd name="connsiteY381" fmla="*/ 1416425 h 2526906"/>
                <a:gd name="connsiteX382" fmla="*/ 989166 w 2554471"/>
                <a:gd name="connsiteY382" fmla="*/ 1458418 h 2526906"/>
                <a:gd name="connsiteX383" fmla="*/ 993832 w 2554471"/>
                <a:gd name="connsiteY383" fmla="*/ 1521075 h 2526906"/>
                <a:gd name="connsiteX384" fmla="*/ 980500 w 2554471"/>
                <a:gd name="connsiteY384" fmla="*/ 1537740 h 2526906"/>
                <a:gd name="connsiteX385" fmla="*/ 876517 w 2554471"/>
                <a:gd name="connsiteY385" fmla="*/ 1549737 h 2526906"/>
                <a:gd name="connsiteX386" fmla="*/ 829859 w 2554471"/>
                <a:gd name="connsiteY386" fmla="*/ 1497079 h 2526906"/>
                <a:gd name="connsiteX387" fmla="*/ 824526 w 2554471"/>
                <a:gd name="connsiteY387" fmla="*/ 1483081 h 2526906"/>
                <a:gd name="connsiteX388" fmla="*/ 917177 w 2554471"/>
                <a:gd name="connsiteY388" fmla="*/ 1395762 h 2526906"/>
                <a:gd name="connsiteX389" fmla="*/ 1180706 w 2554471"/>
                <a:gd name="connsiteY389" fmla="*/ 1381681 h 2526906"/>
                <a:gd name="connsiteX390" fmla="*/ 1219794 w 2554471"/>
                <a:gd name="connsiteY390" fmla="*/ 1400428 h 2526906"/>
                <a:gd name="connsiteX391" fmla="*/ 1307112 w 2554471"/>
                <a:gd name="connsiteY391" fmla="*/ 1471082 h 2526906"/>
                <a:gd name="connsiteX392" fmla="*/ 1313778 w 2554471"/>
                <a:gd name="connsiteY392" fmla="*/ 1491078 h 2526906"/>
                <a:gd name="connsiteX393" fmla="*/ 1281117 w 2554471"/>
                <a:gd name="connsiteY393" fmla="*/ 1553067 h 2526906"/>
                <a:gd name="connsiteX394" fmla="*/ 1197129 w 2554471"/>
                <a:gd name="connsiteY394" fmla="*/ 1559067 h 2526906"/>
                <a:gd name="connsiteX395" fmla="*/ 1124476 w 2554471"/>
                <a:gd name="connsiteY395" fmla="*/ 1485079 h 2526906"/>
                <a:gd name="connsiteX396" fmla="*/ 1109144 w 2554471"/>
                <a:gd name="connsiteY396" fmla="*/ 1447752 h 2526906"/>
                <a:gd name="connsiteX397" fmla="*/ 1165801 w 2554471"/>
                <a:gd name="connsiteY397" fmla="*/ 1387096 h 2526906"/>
                <a:gd name="connsiteX398" fmla="*/ 1180706 w 2554471"/>
                <a:gd name="connsiteY398" fmla="*/ 1381681 h 2526906"/>
                <a:gd name="connsiteX399" fmla="*/ 750569 w 2554471"/>
                <a:gd name="connsiteY399" fmla="*/ 1346676 h 2526906"/>
                <a:gd name="connsiteX400" fmla="*/ 794531 w 2554471"/>
                <a:gd name="connsiteY400" fmla="*/ 1373766 h 2526906"/>
                <a:gd name="connsiteX401" fmla="*/ 798531 w 2554471"/>
                <a:gd name="connsiteY401" fmla="*/ 1444419 h 2526906"/>
                <a:gd name="connsiteX402" fmla="*/ 754539 w 2554471"/>
                <a:gd name="connsiteY402" fmla="*/ 1505077 h 2526906"/>
                <a:gd name="connsiteX403" fmla="*/ 707879 w 2554471"/>
                <a:gd name="connsiteY403" fmla="*/ 1491745 h 2526906"/>
                <a:gd name="connsiteX404" fmla="*/ 679883 w 2554471"/>
                <a:gd name="connsiteY404" fmla="*/ 1408427 h 2526906"/>
                <a:gd name="connsiteX405" fmla="*/ 730541 w 2554471"/>
                <a:gd name="connsiteY405" fmla="*/ 1351102 h 2526906"/>
                <a:gd name="connsiteX406" fmla="*/ 750569 w 2554471"/>
                <a:gd name="connsiteY406" fmla="*/ 1346676 h 2526906"/>
                <a:gd name="connsiteX407" fmla="*/ 595899 w 2554471"/>
                <a:gd name="connsiteY407" fmla="*/ 1293112 h 2526906"/>
                <a:gd name="connsiteX408" fmla="*/ 674555 w 2554471"/>
                <a:gd name="connsiteY408" fmla="*/ 1348436 h 2526906"/>
                <a:gd name="connsiteX409" fmla="*/ 649224 w 2554471"/>
                <a:gd name="connsiteY409" fmla="*/ 1418426 h 2526906"/>
                <a:gd name="connsiteX410" fmla="*/ 579236 w 2554471"/>
                <a:gd name="connsiteY410" fmla="*/ 1443755 h 2526906"/>
                <a:gd name="connsiteX411" fmla="*/ 527243 w 2554471"/>
                <a:gd name="connsiteY411" fmla="*/ 1364435 h 2526906"/>
                <a:gd name="connsiteX412" fmla="*/ 595899 w 2554471"/>
                <a:gd name="connsiteY412" fmla="*/ 1293112 h 2526906"/>
                <a:gd name="connsiteX413" fmla="*/ 1254453 w 2554471"/>
                <a:gd name="connsiteY413" fmla="*/ 1289113 h 2526906"/>
                <a:gd name="connsiteX414" fmla="*/ 1399096 w 2554471"/>
                <a:gd name="connsiteY414" fmla="*/ 1375098 h 2526906"/>
                <a:gd name="connsiteX415" fmla="*/ 1373767 w 2554471"/>
                <a:gd name="connsiteY415" fmla="*/ 1459753 h 2526906"/>
                <a:gd name="connsiteX416" fmla="*/ 1298445 w 2554471"/>
                <a:gd name="connsiteY416" fmla="*/ 1445087 h 2526906"/>
                <a:gd name="connsiteX417" fmla="*/ 1243788 w 2554471"/>
                <a:gd name="connsiteY417" fmla="*/ 1391763 h 2526906"/>
                <a:gd name="connsiteX418" fmla="*/ 1215126 w 2554471"/>
                <a:gd name="connsiteY418" fmla="*/ 1327774 h 2526906"/>
                <a:gd name="connsiteX419" fmla="*/ 1254453 w 2554471"/>
                <a:gd name="connsiteY419" fmla="*/ 1289113 h 2526906"/>
                <a:gd name="connsiteX420" fmla="*/ 1005830 w 2554471"/>
                <a:gd name="connsiteY420" fmla="*/ 1283113 h 2526906"/>
                <a:gd name="connsiteX421" fmla="*/ 1049821 w 2554471"/>
                <a:gd name="connsiteY421" fmla="*/ 1313775 h 2526906"/>
                <a:gd name="connsiteX422" fmla="*/ 1108480 w 2554471"/>
                <a:gd name="connsiteY422" fmla="*/ 1366432 h 2526906"/>
                <a:gd name="connsiteX423" fmla="*/ 1107814 w 2554471"/>
                <a:gd name="connsiteY423" fmla="*/ 1403093 h 2526906"/>
                <a:gd name="connsiteX424" fmla="*/ 1089815 w 2554471"/>
                <a:gd name="connsiteY424" fmla="*/ 1434422 h 2526906"/>
                <a:gd name="connsiteX425" fmla="*/ 1050488 w 2554471"/>
                <a:gd name="connsiteY425" fmla="*/ 1457753 h 2526906"/>
                <a:gd name="connsiteX426" fmla="*/ 963169 w 2554471"/>
                <a:gd name="connsiteY426" fmla="*/ 1401094 h 2526906"/>
                <a:gd name="connsiteX427" fmla="*/ 945838 w 2554471"/>
                <a:gd name="connsiteY427" fmla="*/ 1372432 h 2526906"/>
                <a:gd name="connsiteX428" fmla="*/ 953837 w 2554471"/>
                <a:gd name="connsiteY428" fmla="*/ 1320441 h 2526906"/>
                <a:gd name="connsiteX429" fmla="*/ 956503 w 2554471"/>
                <a:gd name="connsiteY429" fmla="*/ 1318441 h 2526906"/>
                <a:gd name="connsiteX430" fmla="*/ 1005830 w 2554471"/>
                <a:gd name="connsiteY430" fmla="*/ 1283113 h 2526906"/>
                <a:gd name="connsiteX431" fmla="*/ 1592645 w 2554471"/>
                <a:gd name="connsiteY431" fmla="*/ 1245285 h 2526906"/>
                <a:gd name="connsiteX432" fmla="*/ 1642387 w 2554471"/>
                <a:gd name="connsiteY432" fmla="*/ 1267117 h 2526906"/>
                <a:gd name="connsiteX433" fmla="*/ 1684381 w 2554471"/>
                <a:gd name="connsiteY433" fmla="*/ 1302442 h 2526906"/>
                <a:gd name="connsiteX434" fmla="*/ 1742371 w 2554471"/>
                <a:gd name="connsiteY434" fmla="*/ 1313107 h 2526906"/>
                <a:gd name="connsiteX435" fmla="*/ 1823025 w 2554471"/>
                <a:gd name="connsiteY435" fmla="*/ 1336436 h 2526906"/>
                <a:gd name="connsiteX436" fmla="*/ 1824358 w 2554471"/>
                <a:gd name="connsiteY436" fmla="*/ 1349768 h 2526906"/>
                <a:gd name="connsiteX437" fmla="*/ 1702377 w 2554471"/>
                <a:gd name="connsiteY437" fmla="*/ 1387762 h 2526906"/>
                <a:gd name="connsiteX438" fmla="*/ 1702377 w 2554471"/>
                <a:gd name="connsiteY438" fmla="*/ 1359767 h 2526906"/>
                <a:gd name="connsiteX439" fmla="*/ 1700379 w 2554471"/>
                <a:gd name="connsiteY439" fmla="*/ 1323106 h 2526906"/>
                <a:gd name="connsiteX440" fmla="*/ 1660385 w 2554471"/>
                <a:gd name="connsiteY440" fmla="*/ 1376430 h 2526906"/>
                <a:gd name="connsiteX441" fmla="*/ 1567734 w 2554471"/>
                <a:gd name="connsiteY441" fmla="*/ 1381762 h 2526906"/>
                <a:gd name="connsiteX442" fmla="*/ 1553736 w 2554471"/>
                <a:gd name="connsiteY442" fmla="*/ 1369764 h 2526906"/>
                <a:gd name="connsiteX443" fmla="*/ 1546403 w 2554471"/>
                <a:gd name="connsiteY443" fmla="*/ 1276447 h 2526906"/>
                <a:gd name="connsiteX444" fmla="*/ 1592645 w 2554471"/>
                <a:gd name="connsiteY444" fmla="*/ 1245285 h 2526906"/>
                <a:gd name="connsiteX445" fmla="*/ 1859850 w 2554471"/>
                <a:gd name="connsiteY445" fmla="*/ 1198878 h 2526906"/>
                <a:gd name="connsiteX446" fmla="*/ 1874347 w 2554471"/>
                <a:gd name="connsiteY446" fmla="*/ 1202461 h 2526906"/>
                <a:gd name="connsiteX447" fmla="*/ 1913008 w 2554471"/>
                <a:gd name="connsiteY447" fmla="*/ 1237123 h 2526906"/>
                <a:gd name="connsiteX448" fmla="*/ 1877013 w 2554471"/>
                <a:gd name="connsiteY448" fmla="*/ 1283114 h 2526906"/>
                <a:gd name="connsiteX449" fmla="*/ 1818356 w 2554471"/>
                <a:gd name="connsiteY449" fmla="*/ 1298446 h 2526906"/>
                <a:gd name="connsiteX450" fmla="*/ 1799026 w 2554471"/>
                <a:gd name="connsiteY450" fmla="*/ 1268451 h 2526906"/>
                <a:gd name="connsiteX451" fmla="*/ 1805690 w 2554471"/>
                <a:gd name="connsiteY451" fmla="*/ 1218458 h 2526906"/>
                <a:gd name="connsiteX452" fmla="*/ 1846351 w 2554471"/>
                <a:gd name="connsiteY452" fmla="*/ 1205794 h 2526906"/>
                <a:gd name="connsiteX453" fmla="*/ 1859850 w 2554471"/>
                <a:gd name="connsiteY453" fmla="*/ 1198878 h 2526906"/>
                <a:gd name="connsiteX454" fmla="*/ 1106947 w 2554471"/>
                <a:gd name="connsiteY454" fmla="*/ 1189774 h 2526906"/>
                <a:gd name="connsiteX455" fmla="*/ 1140471 w 2554471"/>
                <a:gd name="connsiteY455" fmla="*/ 1199793 h 2526906"/>
                <a:gd name="connsiteX456" fmla="*/ 1211126 w 2554471"/>
                <a:gd name="connsiteY456" fmla="*/ 1267116 h 2526906"/>
                <a:gd name="connsiteX457" fmla="*/ 1169799 w 2554471"/>
                <a:gd name="connsiteY457" fmla="*/ 1358436 h 2526906"/>
                <a:gd name="connsiteX458" fmla="*/ 1046488 w 2554471"/>
                <a:gd name="connsiteY458" fmla="*/ 1254452 h 2526906"/>
                <a:gd name="connsiteX459" fmla="*/ 1106947 w 2554471"/>
                <a:gd name="connsiteY459" fmla="*/ 1189774 h 2526906"/>
                <a:gd name="connsiteX460" fmla="*/ 1408345 w 2554471"/>
                <a:gd name="connsiteY460" fmla="*/ 1161551 h 2526906"/>
                <a:gd name="connsiteX461" fmla="*/ 1459087 w 2554471"/>
                <a:gd name="connsiteY461" fmla="*/ 1196460 h 2526906"/>
                <a:gd name="connsiteX462" fmla="*/ 1509744 w 2554471"/>
                <a:gd name="connsiteY462" fmla="*/ 1239121 h 2526906"/>
                <a:gd name="connsiteX463" fmla="*/ 1522409 w 2554471"/>
                <a:gd name="connsiteY463" fmla="*/ 1272449 h 2526906"/>
                <a:gd name="connsiteX464" fmla="*/ 1479749 w 2554471"/>
                <a:gd name="connsiteY464" fmla="*/ 1317109 h 2526906"/>
                <a:gd name="connsiteX465" fmla="*/ 1424425 w 2554471"/>
                <a:gd name="connsiteY465" fmla="*/ 1357103 h 2526906"/>
                <a:gd name="connsiteX466" fmla="*/ 1437755 w 2554471"/>
                <a:gd name="connsiteY466" fmla="*/ 1357769 h 2526906"/>
                <a:gd name="connsiteX467" fmla="*/ 1529740 w 2554471"/>
                <a:gd name="connsiteY467" fmla="*/ 1378432 h 2526906"/>
                <a:gd name="connsiteX468" fmla="*/ 1577066 w 2554471"/>
                <a:gd name="connsiteY468" fmla="*/ 1422425 h 2526906"/>
                <a:gd name="connsiteX469" fmla="*/ 1583066 w 2554471"/>
                <a:gd name="connsiteY469" fmla="*/ 1452420 h 2526906"/>
                <a:gd name="connsiteX470" fmla="*/ 1453754 w 2554471"/>
                <a:gd name="connsiteY470" fmla="*/ 1482415 h 2526906"/>
                <a:gd name="connsiteX471" fmla="*/ 1420426 w 2554471"/>
                <a:gd name="connsiteY471" fmla="*/ 1394428 h 2526906"/>
                <a:gd name="connsiteX472" fmla="*/ 1380432 w 2554471"/>
                <a:gd name="connsiteY472" fmla="*/ 1320442 h 2526906"/>
                <a:gd name="connsiteX473" fmla="*/ 1329108 w 2554471"/>
                <a:gd name="connsiteY473" fmla="*/ 1281781 h 2526906"/>
                <a:gd name="connsiteX474" fmla="*/ 1325108 w 2554471"/>
                <a:gd name="connsiteY474" fmla="*/ 1217125 h 2526906"/>
                <a:gd name="connsiteX475" fmla="*/ 1353104 w 2554471"/>
                <a:gd name="connsiteY475" fmla="*/ 1189130 h 2526906"/>
                <a:gd name="connsiteX476" fmla="*/ 1408345 w 2554471"/>
                <a:gd name="connsiteY476" fmla="*/ 1161551 h 2526906"/>
                <a:gd name="connsiteX477" fmla="*/ 724210 w 2554471"/>
                <a:gd name="connsiteY477" fmla="*/ 1150637 h 2526906"/>
                <a:gd name="connsiteX478" fmla="*/ 749874 w 2554471"/>
                <a:gd name="connsiteY478" fmla="*/ 1166468 h 2526906"/>
                <a:gd name="connsiteX479" fmla="*/ 774536 w 2554471"/>
                <a:gd name="connsiteY479" fmla="*/ 1201796 h 2526906"/>
                <a:gd name="connsiteX480" fmla="*/ 773869 w 2554471"/>
                <a:gd name="connsiteY480" fmla="*/ 1243790 h 2526906"/>
                <a:gd name="connsiteX481" fmla="*/ 754538 w 2554471"/>
                <a:gd name="connsiteY481" fmla="*/ 1291114 h 2526906"/>
                <a:gd name="connsiteX482" fmla="*/ 751873 w 2554471"/>
                <a:gd name="connsiteY482" fmla="*/ 1317110 h 2526906"/>
                <a:gd name="connsiteX483" fmla="*/ 697214 w 2554471"/>
                <a:gd name="connsiteY483" fmla="*/ 1329108 h 2526906"/>
                <a:gd name="connsiteX484" fmla="*/ 641890 w 2554471"/>
                <a:gd name="connsiteY484" fmla="*/ 1263786 h 2526906"/>
                <a:gd name="connsiteX485" fmla="*/ 637890 w 2554471"/>
                <a:gd name="connsiteY485" fmla="*/ 1239790 h 2526906"/>
                <a:gd name="connsiteX486" fmla="*/ 694547 w 2554471"/>
                <a:gd name="connsiteY486" fmla="*/ 1155802 h 2526906"/>
                <a:gd name="connsiteX487" fmla="*/ 724210 w 2554471"/>
                <a:gd name="connsiteY487" fmla="*/ 1150637 h 2526906"/>
                <a:gd name="connsiteX488" fmla="*/ 1875013 w 2554471"/>
                <a:gd name="connsiteY488" fmla="*/ 1138473 h 2526906"/>
                <a:gd name="connsiteX489" fmla="*/ 1875200 w 2554471"/>
                <a:gd name="connsiteY489" fmla="*/ 1139115 h 2526906"/>
                <a:gd name="connsiteX490" fmla="*/ 1875013 w 2554471"/>
                <a:gd name="connsiteY490" fmla="*/ 1139140 h 2526906"/>
                <a:gd name="connsiteX491" fmla="*/ 1875013 w 2554471"/>
                <a:gd name="connsiteY491" fmla="*/ 1138473 h 2526906"/>
                <a:gd name="connsiteX492" fmla="*/ 935735 w 2554471"/>
                <a:gd name="connsiteY492" fmla="*/ 1119183 h 2526906"/>
                <a:gd name="connsiteX493" fmla="*/ 995162 w 2554471"/>
                <a:gd name="connsiteY493" fmla="*/ 1151802 h 2526906"/>
                <a:gd name="connsiteX494" fmla="*/ 1015827 w 2554471"/>
                <a:gd name="connsiteY494" fmla="*/ 1182464 h 2526906"/>
                <a:gd name="connsiteX495" fmla="*/ 993829 w 2554471"/>
                <a:gd name="connsiteY495" fmla="*/ 1271117 h 2526906"/>
                <a:gd name="connsiteX496" fmla="*/ 955835 w 2554471"/>
                <a:gd name="connsiteY496" fmla="*/ 1290446 h 2526906"/>
                <a:gd name="connsiteX497" fmla="*/ 924507 w 2554471"/>
                <a:gd name="connsiteY497" fmla="*/ 1340439 h 2526906"/>
                <a:gd name="connsiteX498" fmla="*/ 892513 w 2554471"/>
                <a:gd name="connsiteY498" fmla="*/ 1373101 h 2526906"/>
                <a:gd name="connsiteX499" fmla="*/ 865184 w 2554471"/>
                <a:gd name="connsiteY499" fmla="*/ 1385764 h 2526906"/>
                <a:gd name="connsiteX500" fmla="*/ 814527 w 2554471"/>
                <a:gd name="connsiteY500" fmla="*/ 1378431 h 2526906"/>
                <a:gd name="connsiteX501" fmla="*/ 775200 w 2554471"/>
                <a:gd name="connsiteY501" fmla="*/ 1302445 h 2526906"/>
                <a:gd name="connsiteX502" fmla="*/ 802528 w 2554471"/>
                <a:gd name="connsiteY502" fmla="*/ 1235123 h 2526906"/>
                <a:gd name="connsiteX503" fmla="*/ 875183 w 2554471"/>
                <a:gd name="connsiteY503" fmla="*/ 1247120 h 2526906"/>
                <a:gd name="connsiteX504" fmla="*/ 917841 w 2554471"/>
                <a:gd name="connsiteY504" fmla="*/ 1281781 h 2526906"/>
                <a:gd name="connsiteX505" fmla="*/ 881182 w 2554471"/>
                <a:gd name="connsiteY505" fmla="*/ 1209128 h 2526906"/>
                <a:gd name="connsiteX506" fmla="*/ 913177 w 2554471"/>
                <a:gd name="connsiteY506" fmla="*/ 1125807 h 2526906"/>
                <a:gd name="connsiteX507" fmla="*/ 935735 w 2554471"/>
                <a:gd name="connsiteY507" fmla="*/ 1119183 h 2526906"/>
                <a:gd name="connsiteX508" fmla="*/ 1232290 w 2554471"/>
                <a:gd name="connsiteY508" fmla="*/ 1078650 h 2526906"/>
                <a:gd name="connsiteX509" fmla="*/ 1255121 w 2554471"/>
                <a:gd name="connsiteY509" fmla="*/ 1087149 h 2526906"/>
                <a:gd name="connsiteX510" fmla="*/ 1329774 w 2554471"/>
                <a:gd name="connsiteY510" fmla="*/ 1166467 h 2526906"/>
                <a:gd name="connsiteX511" fmla="*/ 1330440 w 2554471"/>
                <a:gd name="connsiteY511" fmla="*/ 1182466 h 2526906"/>
                <a:gd name="connsiteX512" fmla="*/ 1292448 w 2554471"/>
                <a:gd name="connsiteY512" fmla="*/ 1240455 h 2526906"/>
                <a:gd name="connsiteX513" fmla="*/ 1264451 w 2554471"/>
                <a:gd name="connsiteY513" fmla="*/ 1267783 h 2526906"/>
                <a:gd name="connsiteX514" fmla="*/ 1239122 w 2554471"/>
                <a:gd name="connsiteY514" fmla="*/ 1260451 h 2526906"/>
                <a:gd name="connsiteX515" fmla="*/ 1182465 w 2554471"/>
                <a:gd name="connsiteY515" fmla="*/ 1210460 h 2526906"/>
                <a:gd name="connsiteX516" fmla="*/ 1151137 w 2554471"/>
                <a:gd name="connsiteY516" fmla="*/ 1167134 h 2526906"/>
                <a:gd name="connsiteX517" fmla="*/ 1208461 w 2554471"/>
                <a:gd name="connsiteY517" fmla="*/ 1083149 h 2526906"/>
                <a:gd name="connsiteX518" fmla="*/ 1232290 w 2554471"/>
                <a:gd name="connsiteY518" fmla="*/ 1078650 h 2526906"/>
                <a:gd name="connsiteX519" fmla="*/ 819944 w 2554471"/>
                <a:gd name="connsiteY519" fmla="*/ 1051907 h 2526906"/>
                <a:gd name="connsiteX520" fmla="*/ 847190 w 2554471"/>
                <a:gd name="connsiteY520" fmla="*/ 1069821 h 2526906"/>
                <a:gd name="connsiteX521" fmla="*/ 869186 w 2554471"/>
                <a:gd name="connsiteY521" fmla="*/ 1095146 h 2526906"/>
                <a:gd name="connsiteX522" fmla="*/ 874519 w 2554471"/>
                <a:gd name="connsiteY522" fmla="*/ 1141805 h 2526906"/>
                <a:gd name="connsiteX523" fmla="*/ 852523 w 2554471"/>
                <a:gd name="connsiteY523" fmla="*/ 1195795 h 2526906"/>
                <a:gd name="connsiteX524" fmla="*/ 815195 w 2554471"/>
                <a:gd name="connsiteY524" fmla="*/ 1209127 h 2526906"/>
                <a:gd name="connsiteX525" fmla="*/ 743872 w 2554471"/>
                <a:gd name="connsiteY525" fmla="*/ 1109144 h 2526906"/>
                <a:gd name="connsiteX526" fmla="*/ 787199 w 2554471"/>
                <a:gd name="connsiteY526" fmla="*/ 1056489 h 2526906"/>
                <a:gd name="connsiteX527" fmla="*/ 819944 w 2554471"/>
                <a:gd name="connsiteY527" fmla="*/ 1051907 h 2526906"/>
                <a:gd name="connsiteX528" fmla="*/ 1809575 w 2554471"/>
                <a:gd name="connsiteY528" fmla="*/ 1026815 h 2526906"/>
                <a:gd name="connsiteX529" fmla="*/ 1822354 w 2554471"/>
                <a:gd name="connsiteY529" fmla="*/ 1034491 h 2526906"/>
                <a:gd name="connsiteX530" fmla="*/ 1876719 w 2554471"/>
                <a:gd name="connsiteY530" fmla="*/ 1102727 h 2526906"/>
                <a:gd name="connsiteX531" fmla="*/ 1880839 w 2554471"/>
                <a:gd name="connsiteY531" fmla="*/ 1132567 h 2526906"/>
                <a:gd name="connsiteX532" fmla="*/ 1874798 w 2554471"/>
                <a:gd name="connsiteY532" fmla="*/ 1138060 h 2526906"/>
                <a:gd name="connsiteX533" fmla="*/ 1875011 w 2554471"/>
                <a:gd name="connsiteY533" fmla="*/ 1137804 h 2526906"/>
                <a:gd name="connsiteX534" fmla="*/ 1874346 w 2554471"/>
                <a:gd name="connsiteY534" fmla="*/ 1138471 h 2526906"/>
                <a:gd name="connsiteX535" fmla="*/ 1874798 w 2554471"/>
                <a:gd name="connsiteY535" fmla="*/ 1138060 h 2526906"/>
                <a:gd name="connsiteX536" fmla="*/ 1874789 w 2554471"/>
                <a:gd name="connsiteY536" fmla="*/ 1138071 h 2526906"/>
                <a:gd name="connsiteX537" fmla="*/ 1880840 w 2554471"/>
                <a:gd name="connsiteY537" fmla="*/ 1132572 h 2526906"/>
                <a:gd name="connsiteX538" fmla="*/ 1880839 w 2554471"/>
                <a:gd name="connsiteY538" fmla="*/ 1132567 h 2526906"/>
                <a:gd name="connsiteX539" fmla="*/ 1881677 w 2554471"/>
                <a:gd name="connsiteY539" fmla="*/ 1131805 h 2526906"/>
                <a:gd name="connsiteX540" fmla="*/ 1881674 w 2554471"/>
                <a:gd name="connsiteY540" fmla="*/ 1131814 h 2526906"/>
                <a:gd name="connsiteX541" fmla="*/ 1881682 w 2554471"/>
                <a:gd name="connsiteY541" fmla="*/ 1131806 h 2526906"/>
                <a:gd name="connsiteX542" fmla="*/ 1881502 w 2554471"/>
                <a:gd name="connsiteY542" fmla="*/ 1133051 h 2526906"/>
                <a:gd name="connsiteX543" fmla="*/ 1895425 w 2554471"/>
                <a:gd name="connsiteY543" fmla="*/ 1111560 h 2526906"/>
                <a:gd name="connsiteX544" fmla="*/ 1912340 w 2554471"/>
                <a:gd name="connsiteY544" fmla="*/ 1091813 h 2526906"/>
                <a:gd name="connsiteX545" fmla="*/ 1937668 w 2554471"/>
                <a:gd name="connsiteY545" fmla="*/ 1079315 h 2526906"/>
                <a:gd name="connsiteX546" fmla="*/ 1966997 w 2554471"/>
                <a:gd name="connsiteY546" fmla="*/ 1091813 h 2526906"/>
                <a:gd name="connsiteX547" fmla="*/ 2002325 w 2554471"/>
                <a:gd name="connsiteY547" fmla="*/ 1126474 h 2526906"/>
                <a:gd name="connsiteX548" fmla="*/ 1958998 w 2554471"/>
                <a:gd name="connsiteY548" fmla="*/ 1165802 h 2526906"/>
                <a:gd name="connsiteX549" fmla="*/ 1929670 w 2554471"/>
                <a:gd name="connsiteY549" fmla="*/ 1174468 h 2526906"/>
                <a:gd name="connsiteX550" fmla="*/ 1878346 w 2554471"/>
                <a:gd name="connsiteY550" fmla="*/ 1177801 h 2526906"/>
                <a:gd name="connsiteX551" fmla="*/ 1878064 w 2554471"/>
                <a:gd name="connsiteY551" fmla="*/ 1148930 h 2526906"/>
                <a:gd name="connsiteX552" fmla="*/ 1875200 w 2554471"/>
                <a:gd name="connsiteY552" fmla="*/ 1139115 h 2526906"/>
                <a:gd name="connsiteX553" fmla="*/ 1881178 w 2554471"/>
                <a:gd name="connsiteY553" fmla="*/ 1138307 h 2526906"/>
                <a:gd name="connsiteX554" fmla="*/ 1882344 w 2554471"/>
                <a:gd name="connsiteY554" fmla="*/ 1132474 h 2526906"/>
                <a:gd name="connsiteX555" fmla="*/ 1881457 w 2554471"/>
                <a:gd name="connsiteY555" fmla="*/ 1133362 h 2526906"/>
                <a:gd name="connsiteX556" fmla="*/ 1880765 w 2554471"/>
                <a:gd name="connsiteY556" fmla="*/ 1138139 h 2526906"/>
                <a:gd name="connsiteX557" fmla="*/ 1874459 w 2554471"/>
                <a:gd name="connsiteY557" fmla="*/ 1138466 h 2526906"/>
                <a:gd name="connsiteX558" fmla="*/ 1851682 w 2554471"/>
                <a:gd name="connsiteY558" fmla="*/ 1165799 h 2526906"/>
                <a:gd name="connsiteX559" fmla="*/ 1753032 w 2554471"/>
                <a:gd name="connsiteY559" fmla="*/ 1172465 h 2526906"/>
                <a:gd name="connsiteX560" fmla="*/ 1725038 w 2554471"/>
                <a:gd name="connsiteY560" fmla="*/ 1144470 h 2526906"/>
                <a:gd name="connsiteX561" fmla="*/ 1778361 w 2554471"/>
                <a:gd name="connsiteY561" fmla="*/ 1207126 h 2526906"/>
                <a:gd name="connsiteX562" fmla="*/ 1791693 w 2554471"/>
                <a:gd name="connsiteY562" fmla="*/ 1243121 h 2526906"/>
                <a:gd name="connsiteX563" fmla="*/ 1736370 w 2554471"/>
                <a:gd name="connsiteY563" fmla="*/ 1298444 h 2526906"/>
                <a:gd name="connsiteX564" fmla="*/ 1707708 w 2554471"/>
                <a:gd name="connsiteY564" fmla="*/ 1293113 h 2526906"/>
                <a:gd name="connsiteX565" fmla="*/ 1631721 w 2554471"/>
                <a:gd name="connsiteY565" fmla="*/ 1241121 h 2526906"/>
                <a:gd name="connsiteX566" fmla="*/ 1629721 w 2554471"/>
                <a:gd name="connsiteY566" fmla="*/ 1207126 h 2526906"/>
                <a:gd name="connsiteX567" fmla="*/ 1719038 w 2554471"/>
                <a:gd name="connsiteY567" fmla="*/ 1114475 h 2526906"/>
                <a:gd name="connsiteX568" fmla="*/ 1745700 w 2554471"/>
                <a:gd name="connsiteY568" fmla="*/ 1058489 h 2526906"/>
                <a:gd name="connsiteX569" fmla="*/ 1760365 w 2554471"/>
                <a:gd name="connsiteY569" fmla="*/ 1043157 h 2526906"/>
                <a:gd name="connsiteX570" fmla="*/ 1772364 w 2554471"/>
                <a:gd name="connsiteY570" fmla="*/ 1041157 h 2526906"/>
                <a:gd name="connsiteX571" fmla="*/ 1809575 w 2554471"/>
                <a:gd name="connsiteY571" fmla="*/ 1026815 h 2526906"/>
                <a:gd name="connsiteX572" fmla="*/ 1040321 w 2554471"/>
                <a:gd name="connsiteY572" fmla="*/ 1005665 h 2526906"/>
                <a:gd name="connsiteX573" fmla="*/ 1080482 w 2554471"/>
                <a:gd name="connsiteY573" fmla="*/ 1021830 h 2526906"/>
                <a:gd name="connsiteX574" fmla="*/ 1103144 w 2554471"/>
                <a:gd name="connsiteY574" fmla="*/ 1050492 h 2526906"/>
                <a:gd name="connsiteX575" fmla="*/ 1161800 w 2554471"/>
                <a:gd name="connsiteY575" fmla="*/ 1093146 h 2526906"/>
                <a:gd name="connsiteX576" fmla="*/ 1127139 w 2554471"/>
                <a:gd name="connsiteY576" fmla="*/ 1135139 h 2526906"/>
                <a:gd name="connsiteX577" fmla="*/ 1037155 w 2554471"/>
                <a:gd name="connsiteY577" fmla="*/ 1161134 h 2526906"/>
                <a:gd name="connsiteX578" fmla="*/ 971167 w 2554471"/>
                <a:gd name="connsiteY578" fmla="*/ 1085816 h 2526906"/>
                <a:gd name="connsiteX579" fmla="*/ 993162 w 2554471"/>
                <a:gd name="connsiteY579" fmla="*/ 1020497 h 2526906"/>
                <a:gd name="connsiteX580" fmla="*/ 1040321 w 2554471"/>
                <a:gd name="connsiteY580" fmla="*/ 1005665 h 2526906"/>
                <a:gd name="connsiteX581" fmla="*/ 2040318 w 2554471"/>
                <a:gd name="connsiteY581" fmla="*/ 971837 h 2526906"/>
                <a:gd name="connsiteX582" fmla="*/ 2087643 w 2554471"/>
                <a:gd name="connsiteY582" fmla="*/ 1006497 h 2526906"/>
                <a:gd name="connsiteX583" fmla="*/ 2068313 w 2554471"/>
                <a:gd name="connsiteY583" fmla="*/ 1048491 h 2526906"/>
                <a:gd name="connsiteX584" fmla="*/ 2003658 w 2554471"/>
                <a:gd name="connsiteY584" fmla="*/ 1071152 h 2526906"/>
                <a:gd name="connsiteX585" fmla="*/ 1970330 w 2554471"/>
                <a:gd name="connsiteY585" fmla="*/ 1061821 h 2526906"/>
                <a:gd name="connsiteX586" fmla="*/ 1988326 w 2554471"/>
                <a:gd name="connsiteY586" fmla="*/ 1033825 h 2526906"/>
                <a:gd name="connsiteX587" fmla="*/ 2003658 w 2554471"/>
                <a:gd name="connsiteY587" fmla="*/ 1005164 h 2526906"/>
                <a:gd name="connsiteX588" fmla="*/ 2040318 w 2554471"/>
                <a:gd name="connsiteY588" fmla="*/ 971837 h 2526906"/>
                <a:gd name="connsiteX589" fmla="*/ 1337771 w 2554471"/>
                <a:gd name="connsiteY589" fmla="*/ 965171 h 2526906"/>
                <a:gd name="connsiteX590" fmla="*/ 1383764 w 2554471"/>
                <a:gd name="connsiteY590" fmla="*/ 986501 h 2526906"/>
                <a:gd name="connsiteX591" fmla="*/ 1418424 w 2554471"/>
                <a:gd name="connsiteY591" fmla="*/ 1029161 h 2526906"/>
                <a:gd name="connsiteX592" fmla="*/ 1409759 w 2554471"/>
                <a:gd name="connsiteY592" fmla="*/ 1118476 h 2526906"/>
                <a:gd name="connsiteX593" fmla="*/ 1323774 w 2554471"/>
                <a:gd name="connsiteY593" fmla="*/ 1111145 h 2526906"/>
                <a:gd name="connsiteX594" fmla="*/ 1278448 w 2554471"/>
                <a:gd name="connsiteY594" fmla="*/ 1050491 h 2526906"/>
                <a:gd name="connsiteX595" fmla="*/ 1337771 w 2554471"/>
                <a:gd name="connsiteY595" fmla="*/ 965171 h 2526906"/>
                <a:gd name="connsiteX596" fmla="*/ 1616725 w 2554471"/>
                <a:gd name="connsiteY596" fmla="*/ 956341 h 2526906"/>
                <a:gd name="connsiteX597" fmla="*/ 1667050 w 2554471"/>
                <a:gd name="connsiteY597" fmla="*/ 980504 h 2526906"/>
                <a:gd name="connsiteX598" fmla="*/ 1720373 w 2554471"/>
                <a:gd name="connsiteY598" fmla="*/ 1035161 h 2526906"/>
                <a:gd name="connsiteX599" fmla="*/ 1727706 w 2554471"/>
                <a:gd name="connsiteY599" fmla="*/ 1047827 h 2526906"/>
                <a:gd name="connsiteX600" fmla="*/ 1676380 w 2554471"/>
                <a:gd name="connsiteY600" fmla="*/ 1127809 h 2526906"/>
                <a:gd name="connsiteX601" fmla="*/ 1612391 w 2554471"/>
                <a:gd name="connsiteY601" fmla="*/ 1114479 h 2526906"/>
                <a:gd name="connsiteX602" fmla="*/ 1555735 w 2554471"/>
                <a:gd name="connsiteY602" fmla="*/ 1070489 h 2526906"/>
                <a:gd name="connsiteX603" fmla="*/ 1555735 w 2554471"/>
                <a:gd name="connsiteY603" fmla="*/ 1071153 h 2526906"/>
                <a:gd name="connsiteX604" fmla="*/ 1555736 w 2554471"/>
                <a:gd name="connsiteY604" fmla="*/ 1071154 h 2526906"/>
                <a:gd name="connsiteX605" fmla="*/ 1555735 w 2554471"/>
                <a:gd name="connsiteY605" fmla="*/ 1071154 h 2526906"/>
                <a:gd name="connsiteX606" fmla="*/ 1555735 w 2554471"/>
                <a:gd name="connsiteY606" fmla="*/ 1071155 h 2526906"/>
                <a:gd name="connsiteX607" fmla="*/ 1555734 w 2554471"/>
                <a:gd name="connsiteY607" fmla="*/ 1071154 h 2526906"/>
                <a:gd name="connsiteX608" fmla="*/ 1555651 w 2554471"/>
                <a:gd name="connsiteY608" fmla="*/ 1071161 h 2526906"/>
                <a:gd name="connsiteX609" fmla="*/ 1554318 w 2554471"/>
                <a:gd name="connsiteY609" fmla="*/ 1082003 h 2526906"/>
                <a:gd name="connsiteX610" fmla="*/ 1573066 w 2554471"/>
                <a:gd name="connsiteY610" fmla="*/ 1105812 h 2526906"/>
                <a:gd name="connsiteX611" fmla="*/ 1586396 w 2554471"/>
                <a:gd name="connsiteY611" fmla="*/ 1113811 h 2526906"/>
                <a:gd name="connsiteX612" fmla="*/ 1629056 w 2554471"/>
                <a:gd name="connsiteY612" fmla="*/ 1170468 h 2526906"/>
                <a:gd name="connsiteX613" fmla="*/ 1568399 w 2554471"/>
                <a:gd name="connsiteY613" fmla="*/ 1225125 h 2526906"/>
                <a:gd name="connsiteX614" fmla="*/ 1533738 w 2554471"/>
                <a:gd name="connsiteY614" fmla="*/ 1219793 h 2526906"/>
                <a:gd name="connsiteX615" fmla="*/ 1494411 w 2554471"/>
                <a:gd name="connsiteY615" fmla="*/ 1196464 h 2526906"/>
                <a:gd name="connsiteX616" fmla="*/ 1449086 w 2554471"/>
                <a:gd name="connsiteY616" fmla="*/ 1143806 h 2526906"/>
                <a:gd name="connsiteX617" fmla="*/ 1470415 w 2554471"/>
                <a:gd name="connsiteY617" fmla="*/ 1067821 h 2526906"/>
                <a:gd name="connsiteX618" fmla="*/ 1546404 w 2554471"/>
                <a:gd name="connsiteY618" fmla="*/ 1067821 h 2526906"/>
                <a:gd name="connsiteX619" fmla="*/ 1548831 w 2554471"/>
                <a:gd name="connsiteY619" fmla="*/ 1065798 h 2526906"/>
                <a:gd name="connsiteX620" fmla="*/ 1548153 w 2554471"/>
                <a:gd name="connsiteY620" fmla="*/ 1071404 h 2526906"/>
                <a:gd name="connsiteX621" fmla="*/ 1548206 w 2554471"/>
                <a:gd name="connsiteY621" fmla="*/ 1071397 h 2526906"/>
                <a:gd name="connsiteX622" fmla="*/ 1548915 w 2554471"/>
                <a:gd name="connsiteY622" fmla="*/ 1065729 h 2526906"/>
                <a:gd name="connsiteX623" fmla="*/ 1548831 w 2554471"/>
                <a:gd name="connsiteY623" fmla="*/ 1065798 h 2526906"/>
                <a:gd name="connsiteX624" fmla="*/ 1549070 w 2554471"/>
                <a:gd name="connsiteY624" fmla="*/ 1063822 h 2526906"/>
                <a:gd name="connsiteX625" fmla="*/ 1549554 w 2554471"/>
                <a:gd name="connsiteY625" fmla="*/ 1064064 h 2526906"/>
                <a:gd name="connsiteX626" fmla="*/ 1537561 w 2554471"/>
                <a:gd name="connsiteY626" fmla="*/ 1036035 h 2526906"/>
                <a:gd name="connsiteX627" fmla="*/ 1562401 w 2554471"/>
                <a:gd name="connsiteY627" fmla="*/ 977171 h 2526906"/>
                <a:gd name="connsiteX628" fmla="*/ 1616725 w 2554471"/>
                <a:gd name="connsiteY628" fmla="*/ 956341 h 2526906"/>
                <a:gd name="connsiteX629" fmla="*/ 917178 w 2554471"/>
                <a:gd name="connsiteY629" fmla="*/ 947173 h 2526906"/>
                <a:gd name="connsiteX630" fmla="*/ 979835 w 2554471"/>
                <a:gd name="connsiteY630" fmla="*/ 1008495 h 2526906"/>
                <a:gd name="connsiteX631" fmla="*/ 940507 w 2554471"/>
                <a:gd name="connsiteY631" fmla="*/ 1095143 h 2526906"/>
                <a:gd name="connsiteX632" fmla="*/ 890514 w 2554471"/>
                <a:gd name="connsiteY632" fmla="*/ 1091144 h 2526906"/>
                <a:gd name="connsiteX633" fmla="*/ 863185 w 2554471"/>
                <a:gd name="connsiteY633" fmla="*/ 1054488 h 2526906"/>
                <a:gd name="connsiteX634" fmla="*/ 846522 w 2554471"/>
                <a:gd name="connsiteY634" fmla="*/ 981834 h 2526906"/>
                <a:gd name="connsiteX635" fmla="*/ 917178 w 2554471"/>
                <a:gd name="connsiteY635" fmla="*/ 947173 h 2526906"/>
                <a:gd name="connsiteX636" fmla="*/ 1900175 w 2554471"/>
                <a:gd name="connsiteY636" fmla="*/ 940634 h 2526906"/>
                <a:gd name="connsiteX637" fmla="*/ 1918338 w 2554471"/>
                <a:gd name="connsiteY637" fmla="*/ 952508 h 2526906"/>
                <a:gd name="connsiteX638" fmla="*/ 1970997 w 2554471"/>
                <a:gd name="connsiteY638" fmla="*/ 987834 h 2526906"/>
                <a:gd name="connsiteX639" fmla="*/ 1983660 w 2554471"/>
                <a:gd name="connsiteY639" fmla="*/ 1000499 h 2526906"/>
                <a:gd name="connsiteX640" fmla="*/ 1896342 w 2554471"/>
                <a:gd name="connsiteY640" fmla="*/ 1075152 h 2526906"/>
                <a:gd name="connsiteX641" fmla="*/ 1824354 w 2554471"/>
                <a:gd name="connsiteY641" fmla="*/ 1011165 h 2526906"/>
                <a:gd name="connsiteX642" fmla="*/ 1839684 w 2554471"/>
                <a:gd name="connsiteY642" fmla="*/ 976504 h 2526906"/>
                <a:gd name="connsiteX643" fmla="*/ 1841684 w 2554471"/>
                <a:gd name="connsiteY643" fmla="*/ 948508 h 2526906"/>
                <a:gd name="connsiteX644" fmla="*/ 1900175 w 2554471"/>
                <a:gd name="connsiteY644" fmla="*/ 940634 h 2526906"/>
                <a:gd name="connsiteX645" fmla="*/ 1162770 w 2554471"/>
                <a:gd name="connsiteY645" fmla="*/ 898016 h 2526906"/>
                <a:gd name="connsiteX646" fmla="*/ 1229792 w 2554471"/>
                <a:gd name="connsiteY646" fmla="*/ 926512 h 2526906"/>
                <a:gd name="connsiteX647" fmla="*/ 1245122 w 2554471"/>
                <a:gd name="connsiteY647" fmla="*/ 1035826 h 2526906"/>
                <a:gd name="connsiteX648" fmla="*/ 1172466 w 2554471"/>
                <a:gd name="connsiteY648" fmla="*/ 1064490 h 2526906"/>
                <a:gd name="connsiteX649" fmla="*/ 1169133 w 2554471"/>
                <a:gd name="connsiteY649" fmla="*/ 1064490 h 2526906"/>
                <a:gd name="connsiteX650" fmla="*/ 1086481 w 2554471"/>
                <a:gd name="connsiteY650" fmla="*/ 983836 h 2526906"/>
                <a:gd name="connsiteX651" fmla="*/ 1139138 w 2554471"/>
                <a:gd name="connsiteY651" fmla="*/ 906514 h 2526906"/>
                <a:gd name="connsiteX652" fmla="*/ 1162770 w 2554471"/>
                <a:gd name="connsiteY652" fmla="*/ 898016 h 2526906"/>
                <a:gd name="connsiteX653" fmla="*/ 1420622 w 2554471"/>
                <a:gd name="connsiteY653" fmla="*/ 874989 h 2526906"/>
                <a:gd name="connsiteX654" fmla="*/ 1447085 w 2554471"/>
                <a:gd name="connsiteY654" fmla="*/ 879187 h 2526906"/>
                <a:gd name="connsiteX655" fmla="*/ 1541738 w 2554471"/>
                <a:gd name="connsiteY655" fmla="*/ 954506 h 2526906"/>
                <a:gd name="connsiteX656" fmla="*/ 1545069 w 2554471"/>
                <a:gd name="connsiteY656" fmla="*/ 958505 h 2526906"/>
                <a:gd name="connsiteX657" fmla="*/ 1466416 w 2554471"/>
                <a:gd name="connsiteY657" fmla="*/ 1031161 h 2526906"/>
                <a:gd name="connsiteX658" fmla="*/ 1373098 w 2554471"/>
                <a:gd name="connsiteY658" fmla="*/ 922511 h 2526906"/>
                <a:gd name="connsiteX659" fmla="*/ 1420622 w 2554471"/>
                <a:gd name="connsiteY659" fmla="*/ 874989 h 2526906"/>
                <a:gd name="connsiteX660" fmla="*/ 2126305 w 2554471"/>
                <a:gd name="connsiteY660" fmla="*/ 864521 h 2526906"/>
                <a:gd name="connsiteX661" fmla="*/ 2171632 w 2554471"/>
                <a:gd name="connsiteY661" fmla="*/ 900516 h 2526906"/>
                <a:gd name="connsiteX662" fmla="*/ 2129638 w 2554471"/>
                <a:gd name="connsiteY662" fmla="*/ 954507 h 2526906"/>
                <a:gd name="connsiteX663" fmla="*/ 2099643 w 2554471"/>
                <a:gd name="connsiteY663" fmla="*/ 959840 h 2526906"/>
                <a:gd name="connsiteX664" fmla="*/ 2063648 w 2554471"/>
                <a:gd name="connsiteY664" fmla="*/ 956507 h 2526906"/>
                <a:gd name="connsiteX665" fmla="*/ 2078313 w 2554471"/>
                <a:gd name="connsiteY665" fmla="*/ 933177 h 2526906"/>
                <a:gd name="connsiteX666" fmla="*/ 2090977 w 2554471"/>
                <a:gd name="connsiteY666" fmla="*/ 892517 h 2526906"/>
                <a:gd name="connsiteX667" fmla="*/ 2126305 w 2554471"/>
                <a:gd name="connsiteY667" fmla="*/ 864521 h 2526906"/>
                <a:gd name="connsiteX668" fmla="*/ 1722040 w 2554471"/>
                <a:gd name="connsiteY668" fmla="*/ 854439 h 2526906"/>
                <a:gd name="connsiteX669" fmla="*/ 1737703 w 2554471"/>
                <a:gd name="connsiteY669" fmla="*/ 863855 h 2526906"/>
                <a:gd name="connsiteX670" fmla="*/ 1803692 w 2554471"/>
                <a:gd name="connsiteY670" fmla="*/ 918512 h 2526906"/>
                <a:gd name="connsiteX671" fmla="*/ 1821023 w 2554471"/>
                <a:gd name="connsiteY671" fmla="*/ 947840 h 2526906"/>
                <a:gd name="connsiteX672" fmla="*/ 1741036 w 2554471"/>
                <a:gd name="connsiteY672" fmla="*/ 1009162 h 2526906"/>
                <a:gd name="connsiteX673" fmla="*/ 1672381 w 2554471"/>
                <a:gd name="connsiteY673" fmla="*/ 964505 h 2526906"/>
                <a:gd name="connsiteX674" fmla="*/ 1704376 w 2554471"/>
                <a:gd name="connsiteY674" fmla="*/ 856522 h 2526906"/>
                <a:gd name="connsiteX675" fmla="*/ 1722040 w 2554471"/>
                <a:gd name="connsiteY675" fmla="*/ 854439 h 2526906"/>
                <a:gd name="connsiteX676" fmla="*/ 1039155 w 2554471"/>
                <a:gd name="connsiteY676" fmla="*/ 808229 h 2526906"/>
                <a:gd name="connsiteX677" fmla="*/ 1081148 w 2554471"/>
                <a:gd name="connsiteY677" fmla="*/ 843192 h 2526906"/>
                <a:gd name="connsiteX678" fmla="*/ 1086481 w 2554471"/>
                <a:gd name="connsiteY678" fmla="*/ 918514 h 2526906"/>
                <a:gd name="connsiteX679" fmla="*/ 1081815 w 2554471"/>
                <a:gd name="connsiteY679" fmla="*/ 926513 h 2526906"/>
                <a:gd name="connsiteX680" fmla="*/ 1010493 w 2554471"/>
                <a:gd name="connsiteY680" fmla="*/ 985836 h 2526906"/>
                <a:gd name="connsiteX681" fmla="*/ 1001828 w 2554471"/>
                <a:gd name="connsiteY681" fmla="*/ 983836 h 2526906"/>
                <a:gd name="connsiteX682" fmla="*/ 950504 w 2554471"/>
                <a:gd name="connsiteY682" fmla="*/ 919847 h 2526906"/>
                <a:gd name="connsiteX683" fmla="*/ 941172 w 2554471"/>
                <a:gd name="connsiteY683" fmla="*/ 894518 h 2526906"/>
                <a:gd name="connsiteX684" fmla="*/ 1018493 w 2554471"/>
                <a:gd name="connsiteY684" fmla="*/ 810530 h 2526906"/>
                <a:gd name="connsiteX685" fmla="*/ 1039155 w 2554471"/>
                <a:gd name="connsiteY685" fmla="*/ 808229 h 2526906"/>
                <a:gd name="connsiteX686" fmla="*/ 1297029 w 2554471"/>
                <a:gd name="connsiteY686" fmla="*/ 795032 h 2526906"/>
                <a:gd name="connsiteX687" fmla="*/ 1325774 w 2554471"/>
                <a:gd name="connsiteY687" fmla="*/ 804530 h 2526906"/>
                <a:gd name="connsiteX688" fmla="*/ 1375767 w 2554471"/>
                <a:gd name="connsiteY688" fmla="*/ 854522 h 2526906"/>
                <a:gd name="connsiteX689" fmla="*/ 1379098 w 2554471"/>
                <a:gd name="connsiteY689" fmla="*/ 867852 h 2526906"/>
                <a:gd name="connsiteX690" fmla="*/ 1356436 w 2554471"/>
                <a:gd name="connsiteY690" fmla="*/ 933174 h 2526906"/>
                <a:gd name="connsiteX691" fmla="*/ 1346437 w 2554471"/>
                <a:gd name="connsiteY691" fmla="*/ 941173 h 2526906"/>
                <a:gd name="connsiteX692" fmla="*/ 1328440 w 2554471"/>
                <a:gd name="connsiteY692" fmla="*/ 940506 h 2526906"/>
                <a:gd name="connsiteX693" fmla="*/ 1281114 w 2554471"/>
                <a:gd name="connsiteY693" fmla="*/ 951172 h 2526906"/>
                <a:gd name="connsiteX694" fmla="*/ 1235788 w 2554471"/>
                <a:gd name="connsiteY694" fmla="*/ 854522 h 2526906"/>
                <a:gd name="connsiteX695" fmla="*/ 1267783 w 2554471"/>
                <a:gd name="connsiteY695" fmla="*/ 802530 h 2526906"/>
                <a:gd name="connsiteX696" fmla="*/ 1297029 w 2554471"/>
                <a:gd name="connsiteY696" fmla="*/ 795032 h 2526906"/>
                <a:gd name="connsiteX697" fmla="*/ 1533404 w 2554471"/>
                <a:gd name="connsiteY697" fmla="*/ 780452 h 2526906"/>
                <a:gd name="connsiteX698" fmla="*/ 1589728 w 2554471"/>
                <a:gd name="connsiteY698" fmla="*/ 812530 h 2526906"/>
                <a:gd name="connsiteX699" fmla="*/ 1627723 w 2554471"/>
                <a:gd name="connsiteY699" fmla="*/ 848523 h 2526906"/>
                <a:gd name="connsiteX700" fmla="*/ 1636388 w 2554471"/>
                <a:gd name="connsiteY700" fmla="*/ 874519 h 2526906"/>
                <a:gd name="connsiteX701" fmla="*/ 1587062 w 2554471"/>
                <a:gd name="connsiteY701" fmla="*/ 930510 h 2526906"/>
                <a:gd name="connsiteX702" fmla="*/ 1539071 w 2554471"/>
                <a:gd name="connsiteY702" fmla="*/ 923845 h 2526906"/>
                <a:gd name="connsiteX703" fmla="*/ 1471748 w 2554471"/>
                <a:gd name="connsiteY703" fmla="*/ 861189 h 2526906"/>
                <a:gd name="connsiteX704" fmla="*/ 1477081 w 2554471"/>
                <a:gd name="connsiteY704" fmla="*/ 807864 h 2526906"/>
                <a:gd name="connsiteX705" fmla="*/ 1533404 w 2554471"/>
                <a:gd name="connsiteY705" fmla="*/ 780452 h 2526906"/>
                <a:gd name="connsiteX706" fmla="*/ 2214956 w 2554471"/>
                <a:gd name="connsiteY706" fmla="*/ 757872 h 2526906"/>
                <a:gd name="connsiteX707" fmla="*/ 2243618 w 2554471"/>
                <a:gd name="connsiteY707" fmla="*/ 786533 h 2526906"/>
                <a:gd name="connsiteX708" fmla="*/ 2158298 w 2554471"/>
                <a:gd name="connsiteY708" fmla="*/ 849856 h 2526906"/>
                <a:gd name="connsiteX709" fmla="*/ 2151634 w 2554471"/>
                <a:gd name="connsiteY709" fmla="*/ 841192 h 2526906"/>
                <a:gd name="connsiteX710" fmla="*/ 2214956 w 2554471"/>
                <a:gd name="connsiteY710" fmla="*/ 757872 h 2526906"/>
                <a:gd name="connsiteX711" fmla="*/ 1827521 w 2554471"/>
                <a:gd name="connsiteY711" fmla="*/ 757206 h 2526906"/>
                <a:gd name="connsiteX712" fmla="*/ 1885011 w 2554471"/>
                <a:gd name="connsiteY712" fmla="*/ 793868 h 2526906"/>
                <a:gd name="connsiteX713" fmla="*/ 1937670 w 2554471"/>
                <a:gd name="connsiteY713" fmla="*/ 843859 h 2526906"/>
                <a:gd name="connsiteX714" fmla="*/ 1988993 w 2554471"/>
                <a:gd name="connsiteY714" fmla="*/ 836528 h 2526906"/>
                <a:gd name="connsiteX715" fmla="*/ 2013657 w 2554471"/>
                <a:gd name="connsiteY715" fmla="*/ 833195 h 2526906"/>
                <a:gd name="connsiteX716" fmla="*/ 2062981 w 2554471"/>
                <a:gd name="connsiteY716" fmla="*/ 894519 h 2526906"/>
                <a:gd name="connsiteX717" fmla="*/ 1986994 w 2554471"/>
                <a:gd name="connsiteY717" fmla="*/ 967174 h 2526906"/>
                <a:gd name="connsiteX718" fmla="*/ 1934337 w 2554471"/>
                <a:gd name="connsiteY718" fmla="*/ 937179 h 2526906"/>
                <a:gd name="connsiteX719" fmla="*/ 1924338 w 2554471"/>
                <a:gd name="connsiteY719" fmla="*/ 894519 h 2526906"/>
                <a:gd name="connsiteX720" fmla="*/ 1927671 w 2554471"/>
                <a:gd name="connsiteY720" fmla="*/ 853858 h 2526906"/>
                <a:gd name="connsiteX721" fmla="*/ 1896343 w 2554471"/>
                <a:gd name="connsiteY721" fmla="*/ 907848 h 2526906"/>
                <a:gd name="connsiteX722" fmla="*/ 1810358 w 2554471"/>
                <a:gd name="connsiteY722" fmla="*/ 900518 h 2526906"/>
                <a:gd name="connsiteX723" fmla="*/ 1759032 w 2554471"/>
                <a:gd name="connsiteY723" fmla="*/ 852525 h 2526906"/>
                <a:gd name="connsiteX724" fmla="*/ 1761032 w 2554471"/>
                <a:gd name="connsiteY724" fmla="*/ 774538 h 2526906"/>
                <a:gd name="connsiteX725" fmla="*/ 1827521 w 2554471"/>
                <a:gd name="connsiteY725" fmla="*/ 757206 h 2526906"/>
                <a:gd name="connsiteX726" fmla="*/ 2087645 w 2554471"/>
                <a:gd name="connsiteY726" fmla="*/ 740540 h 2526906"/>
                <a:gd name="connsiteX727" fmla="*/ 2140302 w 2554471"/>
                <a:gd name="connsiteY727" fmla="*/ 805196 h 2526906"/>
                <a:gd name="connsiteX728" fmla="*/ 2093644 w 2554471"/>
                <a:gd name="connsiteY728" fmla="*/ 856521 h 2526906"/>
                <a:gd name="connsiteX729" fmla="*/ 2047651 w 2554471"/>
                <a:gd name="connsiteY729" fmla="*/ 841857 h 2526906"/>
                <a:gd name="connsiteX730" fmla="*/ 2018323 w 2554471"/>
                <a:gd name="connsiteY730" fmla="*/ 752539 h 2526906"/>
                <a:gd name="connsiteX731" fmla="*/ 2024989 w 2554471"/>
                <a:gd name="connsiteY731" fmla="*/ 745873 h 2526906"/>
                <a:gd name="connsiteX732" fmla="*/ 2087645 w 2554471"/>
                <a:gd name="connsiteY732" fmla="*/ 740540 h 2526906"/>
                <a:gd name="connsiteX733" fmla="*/ 1146471 w 2554471"/>
                <a:gd name="connsiteY733" fmla="*/ 712965 h 2526906"/>
                <a:gd name="connsiteX734" fmla="*/ 1198462 w 2554471"/>
                <a:gd name="connsiteY734" fmla="*/ 736544 h 2526906"/>
                <a:gd name="connsiteX735" fmla="*/ 1208461 w 2554471"/>
                <a:gd name="connsiteY735" fmla="*/ 747875 h 2526906"/>
                <a:gd name="connsiteX736" fmla="*/ 1221125 w 2554471"/>
                <a:gd name="connsiteY736" fmla="*/ 829196 h 2526906"/>
                <a:gd name="connsiteX737" fmla="*/ 1213128 w 2554471"/>
                <a:gd name="connsiteY737" fmla="*/ 855191 h 2526906"/>
                <a:gd name="connsiteX738" fmla="*/ 1189797 w 2554471"/>
                <a:gd name="connsiteY738" fmla="*/ 871190 h 2526906"/>
                <a:gd name="connsiteX739" fmla="*/ 1097812 w 2554471"/>
                <a:gd name="connsiteY739" fmla="*/ 829196 h 2526906"/>
                <a:gd name="connsiteX740" fmla="*/ 1093812 w 2554471"/>
                <a:gd name="connsiteY740" fmla="*/ 824530 h 2526906"/>
                <a:gd name="connsiteX741" fmla="*/ 1088479 w 2554471"/>
                <a:gd name="connsiteY741" fmla="*/ 741875 h 2526906"/>
                <a:gd name="connsiteX742" fmla="*/ 1146471 w 2554471"/>
                <a:gd name="connsiteY742" fmla="*/ 712965 h 2526906"/>
                <a:gd name="connsiteX743" fmla="*/ 1411094 w 2554471"/>
                <a:gd name="connsiteY743" fmla="*/ 708549 h 2526906"/>
                <a:gd name="connsiteX744" fmla="*/ 1473084 w 2554471"/>
                <a:gd name="connsiteY744" fmla="*/ 771872 h 2526906"/>
                <a:gd name="connsiteX745" fmla="*/ 1452419 w 2554471"/>
                <a:gd name="connsiteY745" fmla="*/ 817197 h 2526906"/>
                <a:gd name="connsiteX746" fmla="*/ 1448420 w 2554471"/>
                <a:gd name="connsiteY746" fmla="*/ 853192 h 2526906"/>
                <a:gd name="connsiteX747" fmla="*/ 1375099 w 2554471"/>
                <a:gd name="connsiteY747" fmla="*/ 825863 h 2526906"/>
                <a:gd name="connsiteX748" fmla="*/ 1335772 w 2554471"/>
                <a:gd name="connsiteY748" fmla="*/ 783202 h 2526906"/>
                <a:gd name="connsiteX749" fmla="*/ 1334438 w 2554471"/>
                <a:gd name="connsiteY749" fmla="*/ 735211 h 2526906"/>
                <a:gd name="connsiteX750" fmla="*/ 1411094 w 2554471"/>
                <a:gd name="connsiteY750" fmla="*/ 708549 h 2526906"/>
                <a:gd name="connsiteX751" fmla="*/ 1620391 w 2554471"/>
                <a:gd name="connsiteY751" fmla="*/ 686551 h 2526906"/>
                <a:gd name="connsiteX752" fmla="*/ 1703044 w 2554471"/>
                <a:gd name="connsiteY752" fmla="*/ 733877 h 2526906"/>
                <a:gd name="connsiteX753" fmla="*/ 1731706 w 2554471"/>
                <a:gd name="connsiteY753" fmla="*/ 767871 h 2526906"/>
                <a:gd name="connsiteX754" fmla="*/ 1718376 w 2554471"/>
                <a:gd name="connsiteY754" fmla="*/ 825860 h 2526906"/>
                <a:gd name="connsiteX755" fmla="*/ 1691714 w 2554471"/>
                <a:gd name="connsiteY755" fmla="*/ 841857 h 2526906"/>
                <a:gd name="connsiteX756" fmla="*/ 1621058 w 2554471"/>
                <a:gd name="connsiteY756" fmla="*/ 805196 h 2526906"/>
                <a:gd name="connsiteX757" fmla="*/ 1585730 w 2554471"/>
                <a:gd name="connsiteY757" fmla="*/ 737874 h 2526906"/>
                <a:gd name="connsiteX758" fmla="*/ 1620391 w 2554471"/>
                <a:gd name="connsiteY758" fmla="*/ 686551 h 2526906"/>
                <a:gd name="connsiteX759" fmla="*/ 1892655 w 2554471"/>
                <a:gd name="connsiteY759" fmla="*/ 665253 h 2526906"/>
                <a:gd name="connsiteX760" fmla="*/ 1910341 w 2554471"/>
                <a:gd name="connsiteY760" fmla="*/ 666555 h 2526906"/>
                <a:gd name="connsiteX761" fmla="*/ 1972996 w 2554471"/>
                <a:gd name="connsiteY761" fmla="*/ 711879 h 2526906"/>
                <a:gd name="connsiteX762" fmla="*/ 2009657 w 2554471"/>
                <a:gd name="connsiteY762" fmla="*/ 753206 h 2526906"/>
                <a:gd name="connsiteX763" fmla="*/ 1969663 w 2554471"/>
                <a:gd name="connsiteY763" fmla="*/ 819195 h 2526906"/>
                <a:gd name="connsiteX764" fmla="*/ 1914340 w 2554471"/>
                <a:gd name="connsiteY764" fmla="*/ 797866 h 2526906"/>
                <a:gd name="connsiteX765" fmla="*/ 1875013 w 2554471"/>
                <a:gd name="connsiteY765" fmla="*/ 755872 h 2526906"/>
                <a:gd name="connsiteX766" fmla="*/ 1852349 w 2554471"/>
                <a:gd name="connsiteY766" fmla="*/ 697216 h 2526906"/>
                <a:gd name="connsiteX767" fmla="*/ 1892655 w 2554471"/>
                <a:gd name="connsiteY767" fmla="*/ 665253 h 2526906"/>
                <a:gd name="connsiteX768" fmla="*/ 2305525 w 2554471"/>
                <a:gd name="connsiteY768" fmla="*/ 657555 h 2526906"/>
                <a:gd name="connsiteX769" fmla="*/ 2316941 w 2554471"/>
                <a:gd name="connsiteY769" fmla="*/ 661887 h 2526906"/>
                <a:gd name="connsiteX770" fmla="*/ 2317607 w 2554471"/>
                <a:gd name="connsiteY770" fmla="*/ 683884 h 2526906"/>
                <a:gd name="connsiteX771" fmla="*/ 2244951 w 2554471"/>
                <a:gd name="connsiteY771" fmla="*/ 730542 h 2526906"/>
                <a:gd name="connsiteX772" fmla="*/ 2261614 w 2554471"/>
                <a:gd name="connsiteY772" fmla="*/ 689217 h 2526906"/>
                <a:gd name="connsiteX773" fmla="*/ 2293611 w 2554471"/>
                <a:gd name="connsiteY773" fmla="*/ 659221 h 2526906"/>
                <a:gd name="connsiteX774" fmla="*/ 2305525 w 2554471"/>
                <a:gd name="connsiteY774" fmla="*/ 657555 h 2526906"/>
                <a:gd name="connsiteX775" fmla="*/ 1736058 w 2554471"/>
                <a:gd name="connsiteY775" fmla="*/ 619124 h 2526906"/>
                <a:gd name="connsiteX776" fmla="*/ 1806359 w 2554471"/>
                <a:gd name="connsiteY776" fmla="*/ 678552 h 2526906"/>
                <a:gd name="connsiteX777" fmla="*/ 1821688 w 2554471"/>
                <a:gd name="connsiteY777" fmla="*/ 709213 h 2526906"/>
                <a:gd name="connsiteX778" fmla="*/ 1785694 w 2554471"/>
                <a:gd name="connsiteY778" fmla="*/ 741874 h 2526906"/>
                <a:gd name="connsiteX779" fmla="*/ 1759033 w 2554471"/>
                <a:gd name="connsiteY779" fmla="*/ 742541 h 2526906"/>
                <a:gd name="connsiteX780" fmla="*/ 1696377 w 2554471"/>
                <a:gd name="connsiteY780" fmla="*/ 627895 h 2526906"/>
                <a:gd name="connsiteX781" fmla="*/ 1736058 w 2554471"/>
                <a:gd name="connsiteY781" fmla="*/ 619124 h 2526906"/>
                <a:gd name="connsiteX782" fmla="*/ 2179836 w 2554471"/>
                <a:gd name="connsiteY782" fmla="*/ 617938 h 2526906"/>
                <a:gd name="connsiteX783" fmla="*/ 2185627 w 2554471"/>
                <a:gd name="connsiteY783" fmla="*/ 619228 h 2526906"/>
                <a:gd name="connsiteX784" fmla="*/ 2237620 w 2554471"/>
                <a:gd name="connsiteY784" fmla="*/ 687218 h 2526906"/>
                <a:gd name="connsiteX785" fmla="*/ 2163631 w 2554471"/>
                <a:gd name="connsiteY785" fmla="*/ 756541 h 2526906"/>
                <a:gd name="connsiteX786" fmla="*/ 2100974 w 2554471"/>
                <a:gd name="connsiteY786" fmla="*/ 693218 h 2526906"/>
                <a:gd name="connsiteX787" fmla="*/ 2104307 w 2554471"/>
                <a:gd name="connsiteY787" fmla="*/ 669888 h 2526906"/>
                <a:gd name="connsiteX788" fmla="*/ 2134302 w 2554471"/>
                <a:gd name="connsiteY788" fmla="*/ 645226 h 2526906"/>
                <a:gd name="connsiteX789" fmla="*/ 2156965 w 2554471"/>
                <a:gd name="connsiteY789" fmla="*/ 638560 h 2526906"/>
                <a:gd name="connsiteX790" fmla="*/ 2179836 w 2554471"/>
                <a:gd name="connsiteY790" fmla="*/ 617938 h 2526906"/>
                <a:gd name="connsiteX791" fmla="*/ 1272595 w 2554471"/>
                <a:gd name="connsiteY791" fmla="*/ 604867 h 2526906"/>
                <a:gd name="connsiteX792" fmla="*/ 1311778 w 2554471"/>
                <a:gd name="connsiteY792" fmla="*/ 635892 h 2526906"/>
                <a:gd name="connsiteX793" fmla="*/ 1330441 w 2554471"/>
                <a:gd name="connsiteY793" fmla="*/ 663890 h 2526906"/>
                <a:gd name="connsiteX794" fmla="*/ 1322442 w 2554471"/>
                <a:gd name="connsiteY794" fmla="*/ 715213 h 2526906"/>
                <a:gd name="connsiteX795" fmla="*/ 1301113 w 2554471"/>
                <a:gd name="connsiteY795" fmla="*/ 761874 h 2526906"/>
                <a:gd name="connsiteX796" fmla="*/ 1277783 w 2554471"/>
                <a:gd name="connsiteY796" fmla="*/ 782537 h 2526906"/>
                <a:gd name="connsiteX797" fmla="*/ 1199128 w 2554471"/>
                <a:gd name="connsiteY797" fmla="*/ 677886 h 2526906"/>
                <a:gd name="connsiteX798" fmla="*/ 1253786 w 2554471"/>
                <a:gd name="connsiteY798" fmla="*/ 605897 h 2526906"/>
                <a:gd name="connsiteX799" fmla="*/ 1272595 w 2554471"/>
                <a:gd name="connsiteY799" fmla="*/ 604867 h 2526906"/>
                <a:gd name="connsiteX800" fmla="*/ 1516576 w 2554471"/>
                <a:gd name="connsiteY800" fmla="*/ 602149 h 2526906"/>
                <a:gd name="connsiteX801" fmla="*/ 1539740 w 2554471"/>
                <a:gd name="connsiteY801" fmla="*/ 609897 h 2526906"/>
                <a:gd name="connsiteX802" fmla="*/ 1565069 w 2554471"/>
                <a:gd name="connsiteY802" fmla="*/ 631892 h 2526906"/>
                <a:gd name="connsiteX803" fmla="*/ 1573066 w 2554471"/>
                <a:gd name="connsiteY803" fmla="*/ 688551 h 2526906"/>
                <a:gd name="connsiteX804" fmla="*/ 1557070 w 2554471"/>
                <a:gd name="connsiteY804" fmla="*/ 734542 h 2526906"/>
                <a:gd name="connsiteX805" fmla="*/ 1523075 w 2554471"/>
                <a:gd name="connsiteY805" fmla="*/ 763870 h 2526906"/>
                <a:gd name="connsiteX806" fmla="*/ 1488413 w 2554471"/>
                <a:gd name="connsiteY806" fmla="*/ 745873 h 2526906"/>
                <a:gd name="connsiteX807" fmla="*/ 1479748 w 2554471"/>
                <a:gd name="connsiteY807" fmla="*/ 733208 h 2526906"/>
                <a:gd name="connsiteX808" fmla="*/ 1449752 w 2554471"/>
                <a:gd name="connsiteY808" fmla="*/ 691217 h 2526906"/>
                <a:gd name="connsiteX809" fmla="*/ 1494413 w 2554471"/>
                <a:gd name="connsiteY809" fmla="*/ 611897 h 2526906"/>
                <a:gd name="connsiteX810" fmla="*/ 1516576 w 2554471"/>
                <a:gd name="connsiteY810" fmla="*/ 602149 h 2526906"/>
                <a:gd name="connsiteX811" fmla="*/ 2024653 w 2554471"/>
                <a:gd name="connsiteY811" fmla="*/ 579486 h 2526906"/>
                <a:gd name="connsiteX812" fmla="*/ 2086309 w 2554471"/>
                <a:gd name="connsiteY812" fmla="*/ 636558 h 2526906"/>
                <a:gd name="connsiteX813" fmla="*/ 2090309 w 2554471"/>
                <a:gd name="connsiteY813" fmla="*/ 662555 h 2526906"/>
                <a:gd name="connsiteX814" fmla="*/ 2084310 w 2554471"/>
                <a:gd name="connsiteY814" fmla="*/ 692550 h 2526906"/>
                <a:gd name="connsiteX815" fmla="*/ 2008322 w 2554471"/>
                <a:gd name="connsiteY815" fmla="*/ 724545 h 2526906"/>
                <a:gd name="connsiteX816" fmla="*/ 1935001 w 2554471"/>
                <a:gd name="connsiteY816" fmla="*/ 647890 h 2526906"/>
                <a:gd name="connsiteX817" fmla="*/ 1945000 w 2554471"/>
                <a:gd name="connsiteY817" fmla="*/ 605897 h 2526906"/>
                <a:gd name="connsiteX818" fmla="*/ 2024653 w 2554471"/>
                <a:gd name="connsiteY818" fmla="*/ 579486 h 2526906"/>
                <a:gd name="connsiteX819" fmla="*/ 2369011 w 2554471"/>
                <a:gd name="connsiteY819" fmla="*/ 559571 h 2526906"/>
                <a:gd name="connsiteX820" fmla="*/ 2387591 w 2554471"/>
                <a:gd name="connsiteY820" fmla="*/ 563238 h 2526906"/>
                <a:gd name="connsiteX821" fmla="*/ 2392257 w 2554471"/>
                <a:gd name="connsiteY821" fmla="*/ 571903 h 2526906"/>
                <a:gd name="connsiteX822" fmla="*/ 2339599 w 2554471"/>
                <a:gd name="connsiteY822" fmla="*/ 616561 h 2526906"/>
                <a:gd name="connsiteX823" fmla="*/ 2333602 w 2554471"/>
                <a:gd name="connsiteY823" fmla="*/ 611230 h 2526906"/>
                <a:gd name="connsiteX824" fmla="*/ 2352931 w 2554471"/>
                <a:gd name="connsiteY824" fmla="*/ 565904 h 2526906"/>
                <a:gd name="connsiteX825" fmla="*/ 2369011 w 2554471"/>
                <a:gd name="connsiteY825" fmla="*/ 559571 h 2526906"/>
                <a:gd name="connsiteX826" fmla="*/ 1839019 w 2554471"/>
                <a:gd name="connsiteY826" fmla="*/ 545241 h 2526906"/>
                <a:gd name="connsiteX827" fmla="*/ 1911674 w 2554471"/>
                <a:gd name="connsiteY827" fmla="*/ 626563 h 2526906"/>
                <a:gd name="connsiteX828" fmla="*/ 1903009 w 2554471"/>
                <a:gd name="connsiteY828" fmla="*/ 641893 h 2526906"/>
                <a:gd name="connsiteX829" fmla="*/ 1851018 w 2554471"/>
                <a:gd name="connsiteY829" fmla="*/ 650559 h 2526906"/>
                <a:gd name="connsiteX830" fmla="*/ 1783696 w 2554471"/>
                <a:gd name="connsiteY830" fmla="*/ 587235 h 2526906"/>
                <a:gd name="connsiteX831" fmla="*/ 1839019 w 2554471"/>
                <a:gd name="connsiteY831" fmla="*/ 545241 h 2526906"/>
                <a:gd name="connsiteX832" fmla="*/ 1636303 w 2554471"/>
                <a:gd name="connsiteY832" fmla="*/ 527995 h 2526906"/>
                <a:gd name="connsiteX833" fmla="*/ 1678379 w 2554471"/>
                <a:gd name="connsiteY833" fmla="*/ 550574 h 2526906"/>
                <a:gd name="connsiteX834" fmla="*/ 1697043 w 2554471"/>
                <a:gd name="connsiteY834" fmla="*/ 627230 h 2526906"/>
                <a:gd name="connsiteX835" fmla="*/ 1679712 w 2554471"/>
                <a:gd name="connsiteY835" fmla="*/ 641893 h 2526906"/>
                <a:gd name="connsiteX836" fmla="*/ 1593727 w 2554471"/>
                <a:gd name="connsiteY836" fmla="*/ 640560 h 2526906"/>
                <a:gd name="connsiteX837" fmla="*/ 1575731 w 2554471"/>
                <a:gd name="connsiteY837" fmla="*/ 612565 h 2526906"/>
                <a:gd name="connsiteX838" fmla="*/ 1591727 w 2554471"/>
                <a:gd name="connsiteY838" fmla="*/ 537909 h 2526906"/>
                <a:gd name="connsiteX839" fmla="*/ 1636303 w 2554471"/>
                <a:gd name="connsiteY839" fmla="*/ 527995 h 2526906"/>
                <a:gd name="connsiteX840" fmla="*/ 2246950 w 2554471"/>
                <a:gd name="connsiteY840" fmla="*/ 523245 h 2526906"/>
                <a:gd name="connsiteX841" fmla="*/ 2312940 w 2554471"/>
                <a:gd name="connsiteY841" fmla="*/ 589234 h 2526906"/>
                <a:gd name="connsiteX842" fmla="*/ 2274945 w 2554471"/>
                <a:gd name="connsiteY842" fmla="*/ 642560 h 2526906"/>
                <a:gd name="connsiteX843" fmla="*/ 2220954 w 2554471"/>
                <a:gd name="connsiteY843" fmla="*/ 618564 h 2526906"/>
                <a:gd name="connsiteX844" fmla="*/ 2235619 w 2554471"/>
                <a:gd name="connsiteY844" fmla="*/ 527911 h 2526906"/>
                <a:gd name="connsiteX845" fmla="*/ 2246950 w 2554471"/>
                <a:gd name="connsiteY845" fmla="*/ 523245 h 2526906"/>
                <a:gd name="connsiteX846" fmla="*/ 1400012 w 2554471"/>
                <a:gd name="connsiteY846" fmla="*/ 519996 h 2526906"/>
                <a:gd name="connsiteX847" fmla="*/ 1431092 w 2554471"/>
                <a:gd name="connsiteY847" fmla="*/ 540576 h 2526906"/>
                <a:gd name="connsiteX848" fmla="*/ 1449755 w 2554471"/>
                <a:gd name="connsiteY848" fmla="*/ 564571 h 2526906"/>
                <a:gd name="connsiteX849" fmla="*/ 1443089 w 2554471"/>
                <a:gd name="connsiteY849" fmla="*/ 620564 h 2526906"/>
                <a:gd name="connsiteX850" fmla="*/ 1425092 w 2554471"/>
                <a:gd name="connsiteY850" fmla="*/ 657891 h 2526906"/>
                <a:gd name="connsiteX851" fmla="*/ 1381765 w 2554471"/>
                <a:gd name="connsiteY851" fmla="*/ 687220 h 2526906"/>
                <a:gd name="connsiteX852" fmla="*/ 1372432 w 2554471"/>
                <a:gd name="connsiteY852" fmla="*/ 685886 h 2526906"/>
                <a:gd name="connsiteX853" fmla="*/ 1317108 w 2554471"/>
                <a:gd name="connsiteY853" fmla="*/ 589235 h 2526906"/>
                <a:gd name="connsiteX854" fmla="*/ 1362435 w 2554471"/>
                <a:gd name="connsiteY854" fmla="*/ 523913 h 2526906"/>
                <a:gd name="connsiteX855" fmla="*/ 1400012 w 2554471"/>
                <a:gd name="connsiteY855" fmla="*/ 519996 h 2526906"/>
                <a:gd name="connsiteX856" fmla="*/ 2109340 w 2554471"/>
                <a:gd name="connsiteY856" fmla="*/ 481773 h 2526906"/>
                <a:gd name="connsiteX857" fmla="*/ 2136971 w 2554471"/>
                <a:gd name="connsiteY857" fmla="*/ 492584 h 2526906"/>
                <a:gd name="connsiteX858" fmla="*/ 2184298 w 2554471"/>
                <a:gd name="connsiteY858" fmla="*/ 550575 h 2526906"/>
                <a:gd name="connsiteX859" fmla="*/ 2170299 w 2554471"/>
                <a:gd name="connsiteY859" fmla="*/ 594569 h 2526906"/>
                <a:gd name="connsiteX860" fmla="*/ 2101643 w 2554471"/>
                <a:gd name="connsiteY860" fmla="*/ 609899 h 2526906"/>
                <a:gd name="connsiteX861" fmla="*/ 2042319 w 2554471"/>
                <a:gd name="connsiteY861" fmla="*/ 551908 h 2526906"/>
                <a:gd name="connsiteX862" fmla="*/ 2036319 w 2554471"/>
                <a:gd name="connsiteY862" fmla="*/ 526579 h 2526906"/>
                <a:gd name="connsiteX863" fmla="*/ 2109340 w 2554471"/>
                <a:gd name="connsiteY863" fmla="*/ 481773 h 2526906"/>
                <a:gd name="connsiteX864" fmla="*/ 2432253 w 2554471"/>
                <a:gd name="connsiteY864" fmla="*/ 463921 h 2526906"/>
                <a:gd name="connsiteX865" fmla="*/ 2440919 w 2554471"/>
                <a:gd name="connsiteY865" fmla="*/ 472587 h 2526906"/>
                <a:gd name="connsiteX866" fmla="*/ 2410256 w 2554471"/>
                <a:gd name="connsiteY866" fmla="*/ 517244 h 2526906"/>
                <a:gd name="connsiteX867" fmla="*/ 2402923 w 2554471"/>
                <a:gd name="connsiteY867" fmla="*/ 507914 h 2526906"/>
                <a:gd name="connsiteX868" fmla="*/ 2432253 w 2554471"/>
                <a:gd name="connsiteY868" fmla="*/ 463921 h 2526906"/>
                <a:gd name="connsiteX869" fmla="*/ 1749066 w 2554471"/>
                <a:gd name="connsiteY869" fmla="*/ 452581 h 2526906"/>
                <a:gd name="connsiteX870" fmla="*/ 1781030 w 2554471"/>
                <a:gd name="connsiteY870" fmla="*/ 475921 h 2526906"/>
                <a:gd name="connsiteX871" fmla="*/ 1781696 w 2554471"/>
                <a:gd name="connsiteY871" fmla="*/ 544578 h 2526906"/>
                <a:gd name="connsiteX872" fmla="*/ 1761699 w 2554471"/>
                <a:gd name="connsiteY872" fmla="*/ 578573 h 2526906"/>
                <a:gd name="connsiteX873" fmla="*/ 1749702 w 2554471"/>
                <a:gd name="connsiteY873" fmla="*/ 589903 h 2526906"/>
                <a:gd name="connsiteX874" fmla="*/ 1676381 w 2554471"/>
                <a:gd name="connsiteY874" fmla="*/ 515249 h 2526906"/>
                <a:gd name="connsiteX875" fmla="*/ 1735037 w 2554471"/>
                <a:gd name="connsiteY875" fmla="*/ 456590 h 2526906"/>
                <a:gd name="connsiteX876" fmla="*/ 1749066 w 2554471"/>
                <a:gd name="connsiteY876" fmla="*/ 452581 h 2526906"/>
                <a:gd name="connsiteX877" fmla="*/ 1971259 w 2554471"/>
                <a:gd name="connsiteY877" fmla="*/ 450122 h 2526906"/>
                <a:gd name="connsiteX878" fmla="*/ 2035655 w 2554471"/>
                <a:gd name="connsiteY878" fmla="*/ 474588 h 2526906"/>
                <a:gd name="connsiteX879" fmla="*/ 2036988 w 2554471"/>
                <a:gd name="connsiteY879" fmla="*/ 487252 h 2526906"/>
                <a:gd name="connsiteX880" fmla="*/ 2007660 w 2554471"/>
                <a:gd name="connsiteY880" fmla="*/ 535912 h 2526906"/>
                <a:gd name="connsiteX881" fmla="*/ 1893010 w 2554471"/>
                <a:gd name="connsiteY881" fmla="*/ 547242 h 2526906"/>
                <a:gd name="connsiteX882" fmla="*/ 1891676 w 2554471"/>
                <a:gd name="connsiteY882" fmla="*/ 521913 h 2526906"/>
                <a:gd name="connsiteX883" fmla="*/ 1947669 w 2554471"/>
                <a:gd name="connsiteY883" fmla="*/ 453923 h 2526906"/>
                <a:gd name="connsiteX884" fmla="*/ 1971259 w 2554471"/>
                <a:gd name="connsiteY884" fmla="*/ 450122 h 2526906"/>
                <a:gd name="connsiteX885" fmla="*/ 2318459 w 2554471"/>
                <a:gd name="connsiteY885" fmla="*/ 450006 h 2526906"/>
                <a:gd name="connsiteX886" fmla="*/ 2334936 w 2554471"/>
                <a:gd name="connsiteY886" fmla="*/ 455256 h 2526906"/>
                <a:gd name="connsiteX887" fmla="*/ 2359598 w 2554471"/>
                <a:gd name="connsiteY887" fmla="*/ 467921 h 2526906"/>
                <a:gd name="connsiteX888" fmla="*/ 2385594 w 2554471"/>
                <a:gd name="connsiteY888" fmla="*/ 501915 h 2526906"/>
                <a:gd name="connsiteX889" fmla="*/ 2344935 w 2554471"/>
                <a:gd name="connsiteY889" fmla="*/ 543240 h 2526906"/>
                <a:gd name="connsiteX890" fmla="*/ 2276279 w 2554471"/>
                <a:gd name="connsiteY890" fmla="*/ 473254 h 2526906"/>
                <a:gd name="connsiteX891" fmla="*/ 2318459 w 2554471"/>
                <a:gd name="connsiteY891" fmla="*/ 450006 h 2526906"/>
                <a:gd name="connsiteX892" fmla="*/ 1483996 w 2554471"/>
                <a:gd name="connsiteY892" fmla="*/ 439510 h 2526906"/>
                <a:gd name="connsiteX893" fmla="*/ 1543737 w 2554471"/>
                <a:gd name="connsiteY893" fmla="*/ 456590 h 2526906"/>
                <a:gd name="connsiteX894" fmla="*/ 1581728 w 2554471"/>
                <a:gd name="connsiteY894" fmla="*/ 508582 h 2526906"/>
                <a:gd name="connsiteX895" fmla="*/ 1577064 w 2554471"/>
                <a:gd name="connsiteY895" fmla="*/ 527913 h 2526906"/>
                <a:gd name="connsiteX896" fmla="*/ 1555733 w 2554471"/>
                <a:gd name="connsiteY896" fmla="*/ 560575 h 2526906"/>
                <a:gd name="connsiteX897" fmla="*/ 1536404 w 2554471"/>
                <a:gd name="connsiteY897" fmla="*/ 573905 h 2526906"/>
                <a:gd name="connsiteX898" fmla="*/ 1432422 w 2554471"/>
                <a:gd name="connsiteY898" fmla="*/ 507248 h 2526906"/>
                <a:gd name="connsiteX899" fmla="*/ 1431755 w 2554471"/>
                <a:gd name="connsiteY899" fmla="*/ 475920 h 2526906"/>
                <a:gd name="connsiteX900" fmla="*/ 1483996 w 2554471"/>
                <a:gd name="connsiteY900" fmla="*/ 439510 h 2526906"/>
                <a:gd name="connsiteX901" fmla="*/ 1860349 w 2554471"/>
                <a:gd name="connsiteY901" fmla="*/ 377271 h 2526906"/>
                <a:gd name="connsiteX902" fmla="*/ 1916340 w 2554471"/>
                <a:gd name="connsiteY902" fmla="*/ 425931 h 2526906"/>
                <a:gd name="connsiteX903" fmla="*/ 1899010 w 2554471"/>
                <a:gd name="connsiteY903" fmla="*/ 459260 h 2526906"/>
                <a:gd name="connsiteX904" fmla="*/ 1867682 w 2554471"/>
                <a:gd name="connsiteY904" fmla="*/ 511918 h 2526906"/>
                <a:gd name="connsiteX905" fmla="*/ 1849017 w 2554471"/>
                <a:gd name="connsiteY905" fmla="*/ 516584 h 2526906"/>
                <a:gd name="connsiteX906" fmla="*/ 1790360 w 2554471"/>
                <a:gd name="connsiteY906" fmla="*/ 451260 h 2526906"/>
                <a:gd name="connsiteX907" fmla="*/ 1788360 w 2554471"/>
                <a:gd name="connsiteY907" fmla="*/ 423265 h 2526906"/>
                <a:gd name="connsiteX908" fmla="*/ 1860349 w 2554471"/>
                <a:gd name="connsiteY908" fmla="*/ 377271 h 2526906"/>
                <a:gd name="connsiteX909" fmla="*/ 2394257 w 2554471"/>
                <a:gd name="connsiteY909" fmla="*/ 367272 h 2526906"/>
                <a:gd name="connsiteX910" fmla="*/ 2440917 w 2554471"/>
                <a:gd name="connsiteY910" fmla="*/ 397267 h 2526906"/>
                <a:gd name="connsiteX911" fmla="*/ 2380927 w 2554471"/>
                <a:gd name="connsiteY911" fmla="*/ 455923 h 2526906"/>
                <a:gd name="connsiteX912" fmla="*/ 2342267 w 2554471"/>
                <a:gd name="connsiteY912" fmla="*/ 427262 h 2526906"/>
                <a:gd name="connsiteX913" fmla="*/ 2394257 w 2554471"/>
                <a:gd name="connsiteY913" fmla="*/ 367272 h 2526906"/>
                <a:gd name="connsiteX914" fmla="*/ 1615048 w 2554471"/>
                <a:gd name="connsiteY914" fmla="*/ 352411 h 2526906"/>
                <a:gd name="connsiteX915" fmla="*/ 1650386 w 2554471"/>
                <a:gd name="connsiteY915" fmla="*/ 362607 h 2526906"/>
                <a:gd name="connsiteX916" fmla="*/ 1707043 w 2554471"/>
                <a:gd name="connsiteY916" fmla="*/ 429262 h 2526906"/>
                <a:gd name="connsiteX917" fmla="*/ 1697711 w 2554471"/>
                <a:gd name="connsiteY917" fmla="*/ 453924 h 2526906"/>
                <a:gd name="connsiteX918" fmla="*/ 1649053 w 2554471"/>
                <a:gd name="connsiteY918" fmla="*/ 493251 h 2526906"/>
                <a:gd name="connsiteX919" fmla="*/ 1597060 w 2554471"/>
                <a:gd name="connsiteY919" fmla="*/ 498583 h 2526906"/>
                <a:gd name="connsiteX920" fmla="*/ 1542403 w 2554471"/>
                <a:gd name="connsiteY920" fmla="*/ 411933 h 2526906"/>
                <a:gd name="connsiteX921" fmla="*/ 1615048 w 2554471"/>
                <a:gd name="connsiteY921" fmla="*/ 352411 h 2526906"/>
                <a:gd name="connsiteX922" fmla="*/ 2060149 w 2554471"/>
                <a:gd name="connsiteY922" fmla="*/ 352275 h 2526906"/>
                <a:gd name="connsiteX923" fmla="*/ 2096310 w 2554471"/>
                <a:gd name="connsiteY923" fmla="*/ 355940 h 2526906"/>
                <a:gd name="connsiteX924" fmla="*/ 2132971 w 2554471"/>
                <a:gd name="connsiteY924" fmla="*/ 387268 h 2526906"/>
                <a:gd name="connsiteX925" fmla="*/ 2124305 w 2554471"/>
                <a:gd name="connsiteY925" fmla="*/ 399267 h 2526906"/>
                <a:gd name="connsiteX926" fmla="*/ 2107642 w 2554471"/>
                <a:gd name="connsiteY926" fmla="*/ 430595 h 2526906"/>
                <a:gd name="connsiteX927" fmla="*/ 2068981 w 2554471"/>
                <a:gd name="connsiteY927" fmla="*/ 450594 h 2526906"/>
                <a:gd name="connsiteX928" fmla="*/ 2039652 w 2554471"/>
                <a:gd name="connsiteY928" fmla="*/ 429262 h 2526906"/>
                <a:gd name="connsiteX929" fmla="*/ 2028987 w 2554471"/>
                <a:gd name="connsiteY929" fmla="*/ 374605 h 2526906"/>
                <a:gd name="connsiteX930" fmla="*/ 2060149 w 2554471"/>
                <a:gd name="connsiteY930" fmla="*/ 352275 h 2526906"/>
                <a:gd name="connsiteX931" fmla="*/ 2500243 w 2554471"/>
                <a:gd name="connsiteY931" fmla="*/ 343276 h 2526906"/>
                <a:gd name="connsiteX932" fmla="*/ 2456914 w 2554471"/>
                <a:gd name="connsiteY932" fmla="*/ 421265 h 2526906"/>
                <a:gd name="connsiteX933" fmla="*/ 2500243 w 2554471"/>
                <a:gd name="connsiteY933" fmla="*/ 343276 h 2526906"/>
                <a:gd name="connsiteX934" fmla="*/ 2271613 w 2554471"/>
                <a:gd name="connsiteY934" fmla="*/ 319282 h 2526906"/>
                <a:gd name="connsiteX935" fmla="*/ 2339601 w 2554471"/>
                <a:gd name="connsiteY935" fmla="*/ 372606 h 2526906"/>
                <a:gd name="connsiteX936" fmla="*/ 2308273 w 2554471"/>
                <a:gd name="connsiteY936" fmla="*/ 426597 h 2526906"/>
                <a:gd name="connsiteX937" fmla="*/ 2262947 w 2554471"/>
                <a:gd name="connsiteY937" fmla="*/ 428597 h 2526906"/>
                <a:gd name="connsiteX938" fmla="*/ 2218287 w 2554471"/>
                <a:gd name="connsiteY938" fmla="*/ 371939 h 2526906"/>
                <a:gd name="connsiteX939" fmla="*/ 2271613 w 2554471"/>
                <a:gd name="connsiteY939" fmla="*/ 319282 h 2526906"/>
                <a:gd name="connsiteX940" fmla="*/ 1978327 w 2554471"/>
                <a:gd name="connsiteY940" fmla="*/ 293951 h 2526906"/>
                <a:gd name="connsiteX941" fmla="*/ 2027653 w 2554471"/>
                <a:gd name="connsiteY941" fmla="*/ 329945 h 2526906"/>
                <a:gd name="connsiteX942" fmla="*/ 2012988 w 2554471"/>
                <a:gd name="connsiteY942" fmla="*/ 364606 h 2526906"/>
                <a:gd name="connsiteX943" fmla="*/ 1997659 w 2554471"/>
                <a:gd name="connsiteY943" fmla="*/ 390601 h 2526906"/>
                <a:gd name="connsiteX944" fmla="*/ 1958331 w 2554471"/>
                <a:gd name="connsiteY944" fmla="*/ 423263 h 2526906"/>
                <a:gd name="connsiteX945" fmla="*/ 1923670 w 2554471"/>
                <a:gd name="connsiteY945" fmla="*/ 399267 h 2526906"/>
                <a:gd name="connsiteX946" fmla="*/ 1939669 w 2554471"/>
                <a:gd name="connsiteY946" fmla="*/ 311947 h 2526906"/>
                <a:gd name="connsiteX947" fmla="*/ 1978327 w 2554471"/>
                <a:gd name="connsiteY947" fmla="*/ 293951 h 2526906"/>
                <a:gd name="connsiteX948" fmla="*/ 1754368 w 2554471"/>
                <a:gd name="connsiteY948" fmla="*/ 283285 h 2526906"/>
                <a:gd name="connsiteX949" fmla="*/ 1827023 w 2554471"/>
                <a:gd name="connsiteY949" fmla="*/ 357941 h 2526906"/>
                <a:gd name="connsiteX950" fmla="*/ 1802359 w 2554471"/>
                <a:gd name="connsiteY950" fmla="*/ 381937 h 2526906"/>
                <a:gd name="connsiteX951" fmla="*/ 1757035 w 2554471"/>
                <a:gd name="connsiteY951" fmla="*/ 423264 h 2526906"/>
                <a:gd name="connsiteX952" fmla="*/ 1739037 w 2554471"/>
                <a:gd name="connsiteY952" fmla="*/ 426597 h 2526906"/>
                <a:gd name="connsiteX953" fmla="*/ 1709709 w 2554471"/>
                <a:gd name="connsiteY953" fmla="*/ 395936 h 2526906"/>
                <a:gd name="connsiteX954" fmla="*/ 1686380 w 2554471"/>
                <a:gd name="connsiteY954" fmla="*/ 363940 h 2526906"/>
                <a:gd name="connsiteX955" fmla="*/ 1701709 w 2554471"/>
                <a:gd name="connsiteY955" fmla="*/ 295951 h 2526906"/>
                <a:gd name="connsiteX956" fmla="*/ 1754368 w 2554471"/>
                <a:gd name="connsiteY956" fmla="*/ 283285 h 2526906"/>
                <a:gd name="connsiteX957" fmla="*/ 2169630 w 2554471"/>
                <a:gd name="connsiteY957" fmla="*/ 269290 h 2526906"/>
                <a:gd name="connsiteX958" fmla="*/ 2213624 w 2554471"/>
                <a:gd name="connsiteY958" fmla="*/ 297952 h 2526906"/>
                <a:gd name="connsiteX959" fmla="*/ 2206958 w 2554471"/>
                <a:gd name="connsiteY959" fmla="*/ 327280 h 2526906"/>
                <a:gd name="connsiteX960" fmla="*/ 2232287 w 2554471"/>
                <a:gd name="connsiteY960" fmla="*/ 429931 h 2526906"/>
                <a:gd name="connsiteX961" fmla="*/ 2242953 w 2554471"/>
                <a:gd name="connsiteY961" fmla="*/ 507253 h 2526906"/>
                <a:gd name="connsiteX962" fmla="*/ 2204958 w 2554471"/>
                <a:gd name="connsiteY962" fmla="*/ 516585 h 2526906"/>
                <a:gd name="connsiteX963" fmla="*/ 2140302 w 2554471"/>
                <a:gd name="connsiteY963" fmla="*/ 469925 h 2526906"/>
                <a:gd name="connsiteX964" fmla="*/ 2154299 w 2554471"/>
                <a:gd name="connsiteY964" fmla="*/ 406602 h 2526906"/>
                <a:gd name="connsiteX965" fmla="*/ 2173630 w 2554471"/>
                <a:gd name="connsiteY965" fmla="*/ 397936 h 2526906"/>
                <a:gd name="connsiteX966" fmla="*/ 2185627 w 2554471"/>
                <a:gd name="connsiteY966" fmla="*/ 385939 h 2526906"/>
                <a:gd name="connsiteX967" fmla="*/ 2170964 w 2554471"/>
                <a:gd name="connsiteY967" fmla="*/ 373274 h 2526906"/>
                <a:gd name="connsiteX968" fmla="*/ 2140302 w 2554471"/>
                <a:gd name="connsiteY968" fmla="*/ 359942 h 2526906"/>
                <a:gd name="connsiteX969" fmla="*/ 2114306 w 2554471"/>
                <a:gd name="connsiteY969" fmla="*/ 305951 h 2526906"/>
                <a:gd name="connsiteX970" fmla="*/ 2169630 w 2554471"/>
                <a:gd name="connsiteY970" fmla="*/ 269290 h 2526906"/>
                <a:gd name="connsiteX971" fmla="*/ 2510739 w 2554471"/>
                <a:gd name="connsiteY971" fmla="*/ 264621 h 2526906"/>
                <a:gd name="connsiteX972" fmla="*/ 2518903 w 2554471"/>
                <a:gd name="connsiteY972" fmla="*/ 271954 h 2526906"/>
                <a:gd name="connsiteX973" fmla="*/ 2510239 w 2554471"/>
                <a:gd name="connsiteY973" fmla="*/ 309948 h 2526906"/>
                <a:gd name="connsiteX974" fmla="*/ 2501573 w 2554471"/>
                <a:gd name="connsiteY974" fmla="*/ 267288 h 2526906"/>
                <a:gd name="connsiteX975" fmla="*/ 2510739 w 2554471"/>
                <a:gd name="connsiteY975" fmla="*/ 264621 h 2526906"/>
                <a:gd name="connsiteX976" fmla="*/ 2360931 w 2554471"/>
                <a:gd name="connsiteY976" fmla="*/ 239295 h 2526906"/>
                <a:gd name="connsiteX977" fmla="*/ 2443583 w 2554471"/>
                <a:gd name="connsiteY977" fmla="*/ 251960 h 2526906"/>
                <a:gd name="connsiteX978" fmla="*/ 2484244 w 2554471"/>
                <a:gd name="connsiteY978" fmla="*/ 299285 h 2526906"/>
                <a:gd name="connsiteX979" fmla="*/ 2466248 w 2554471"/>
                <a:gd name="connsiteY979" fmla="*/ 344611 h 2526906"/>
                <a:gd name="connsiteX980" fmla="*/ 2430920 w 2554471"/>
                <a:gd name="connsiteY980" fmla="*/ 357943 h 2526906"/>
                <a:gd name="connsiteX981" fmla="*/ 2414255 w 2554471"/>
                <a:gd name="connsiteY981" fmla="*/ 319282 h 2526906"/>
                <a:gd name="connsiteX982" fmla="*/ 2407589 w 2554471"/>
                <a:gd name="connsiteY982" fmla="*/ 262626 h 2526906"/>
                <a:gd name="connsiteX983" fmla="*/ 2406922 w 2554471"/>
                <a:gd name="connsiteY983" fmla="*/ 280622 h 2526906"/>
                <a:gd name="connsiteX984" fmla="*/ 2371595 w 2554471"/>
                <a:gd name="connsiteY984" fmla="*/ 343944 h 2526906"/>
                <a:gd name="connsiteX985" fmla="*/ 2284943 w 2554471"/>
                <a:gd name="connsiteY985" fmla="*/ 305951 h 2526906"/>
                <a:gd name="connsiteX986" fmla="*/ 2281610 w 2554471"/>
                <a:gd name="connsiteY986" fmla="*/ 291288 h 2526906"/>
                <a:gd name="connsiteX987" fmla="*/ 2360931 w 2554471"/>
                <a:gd name="connsiteY987" fmla="*/ 239295 h 2526906"/>
                <a:gd name="connsiteX988" fmla="*/ 2080313 w 2554471"/>
                <a:gd name="connsiteY988" fmla="*/ 214632 h 2526906"/>
                <a:gd name="connsiteX989" fmla="*/ 2130970 w 2554471"/>
                <a:gd name="connsiteY989" fmla="*/ 251293 h 2526906"/>
                <a:gd name="connsiteX990" fmla="*/ 2122971 w 2554471"/>
                <a:gd name="connsiteY990" fmla="*/ 266623 h 2526906"/>
                <a:gd name="connsiteX991" fmla="*/ 2092309 w 2554471"/>
                <a:gd name="connsiteY991" fmla="*/ 303285 h 2526906"/>
                <a:gd name="connsiteX992" fmla="*/ 2046318 w 2554471"/>
                <a:gd name="connsiteY992" fmla="*/ 315283 h 2526906"/>
                <a:gd name="connsiteX993" fmla="*/ 2015657 w 2554471"/>
                <a:gd name="connsiteY993" fmla="*/ 267290 h 2526906"/>
                <a:gd name="connsiteX994" fmla="*/ 2028987 w 2554471"/>
                <a:gd name="connsiteY994" fmla="*/ 230630 h 2526906"/>
                <a:gd name="connsiteX995" fmla="*/ 2080313 w 2554471"/>
                <a:gd name="connsiteY995" fmla="*/ 214632 h 2526906"/>
                <a:gd name="connsiteX996" fmla="*/ 1855851 w 2554471"/>
                <a:gd name="connsiteY996" fmla="*/ 197802 h 2526906"/>
                <a:gd name="connsiteX997" fmla="*/ 1895677 w 2554471"/>
                <a:gd name="connsiteY997" fmla="*/ 206634 h 2526906"/>
                <a:gd name="connsiteX998" fmla="*/ 1939671 w 2554471"/>
                <a:gd name="connsiteY998" fmla="*/ 273289 h 2526906"/>
                <a:gd name="connsiteX999" fmla="*/ 1923673 w 2554471"/>
                <a:gd name="connsiteY999" fmla="*/ 296618 h 2526906"/>
                <a:gd name="connsiteX1000" fmla="*/ 1882347 w 2554471"/>
                <a:gd name="connsiteY1000" fmla="*/ 344609 h 2526906"/>
                <a:gd name="connsiteX1001" fmla="*/ 1855683 w 2554471"/>
                <a:gd name="connsiteY1001" fmla="*/ 357274 h 2526906"/>
                <a:gd name="connsiteX1002" fmla="*/ 1794359 w 2554471"/>
                <a:gd name="connsiteY1002" fmla="*/ 258624 h 2526906"/>
                <a:gd name="connsiteX1003" fmla="*/ 1817024 w 2554471"/>
                <a:gd name="connsiteY1003" fmla="*/ 209967 h 2526906"/>
                <a:gd name="connsiteX1004" fmla="*/ 1855851 w 2554471"/>
                <a:gd name="connsiteY1004" fmla="*/ 197802 h 2526906"/>
                <a:gd name="connsiteX1005" fmla="*/ 2239618 w 2554471"/>
                <a:gd name="connsiteY1005" fmla="*/ 195966 h 2526906"/>
                <a:gd name="connsiteX1006" fmla="*/ 2291609 w 2554471"/>
                <a:gd name="connsiteY1006" fmla="*/ 233294 h 2526906"/>
                <a:gd name="connsiteX1007" fmla="*/ 2241616 w 2554471"/>
                <a:gd name="connsiteY1007" fmla="*/ 287284 h 2526906"/>
                <a:gd name="connsiteX1008" fmla="*/ 2194292 w 2554471"/>
                <a:gd name="connsiteY1008" fmla="*/ 234627 h 2526906"/>
                <a:gd name="connsiteX1009" fmla="*/ 2239618 w 2554471"/>
                <a:gd name="connsiteY1009" fmla="*/ 195966 h 2526906"/>
                <a:gd name="connsiteX1010" fmla="*/ 2163800 w 2554471"/>
                <a:gd name="connsiteY1010" fmla="*/ 154225 h 2526906"/>
                <a:gd name="connsiteX1011" fmla="*/ 2209626 w 2554471"/>
                <a:gd name="connsiteY1011" fmla="*/ 173972 h 2526906"/>
                <a:gd name="connsiteX1012" fmla="*/ 2218292 w 2554471"/>
                <a:gd name="connsiteY1012" fmla="*/ 183971 h 2526906"/>
                <a:gd name="connsiteX1013" fmla="*/ 2173631 w 2554471"/>
                <a:gd name="connsiteY1013" fmla="*/ 227297 h 2526906"/>
                <a:gd name="connsiteX1014" fmla="*/ 2147635 w 2554471"/>
                <a:gd name="connsiteY1014" fmla="*/ 233296 h 2526906"/>
                <a:gd name="connsiteX1015" fmla="*/ 2117640 w 2554471"/>
                <a:gd name="connsiteY1015" fmla="*/ 202634 h 2526906"/>
                <a:gd name="connsiteX1016" fmla="*/ 2118973 w 2554471"/>
                <a:gd name="connsiteY1016" fmla="*/ 177972 h 2526906"/>
                <a:gd name="connsiteX1017" fmla="*/ 2163800 w 2554471"/>
                <a:gd name="connsiteY1017" fmla="*/ 154225 h 2526906"/>
                <a:gd name="connsiteX1018" fmla="*/ 2529567 w 2554471"/>
                <a:gd name="connsiteY1018" fmla="*/ 147309 h 2526906"/>
                <a:gd name="connsiteX1019" fmla="*/ 2552230 w 2554471"/>
                <a:gd name="connsiteY1019" fmla="*/ 181304 h 2526906"/>
                <a:gd name="connsiteX1020" fmla="*/ 2520902 w 2554471"/>
                <a:gd name="connsiteY1020" fmla="*/ 239293 h 2526906"/>
                <a:gd name="connsiteX1021" fmla="*/ 2486241 w 2554471"/>
                <a:gd name="connsiteY1021" fmla="*/ 216631 h 2526906"/>
                <a:gd name="connsiteX1022" fmla="*/ 2529567 w 2554471"/>
                <a:gd name="connsiteY1022" fmla="*/ 147309 h 2526906"/>
                <a:gd name="connsiteX1023" fmla="*/ 2455903 w 2554471"/>
                <a:gd name="connsiteY1023" fmla="*/ 144092 h 2526906"/>
                <a:gd name="connsiteX1024" fmla="*/ 2476243 w 2554471"/>
                <a:gd name="connsiteY1024" fmla="*/ 169306 h 2526906"/>
                <a:gd name="connsiteX1025" fmla="*/ 2438915 w 2554471"/>
                <a:gd name="connsiteY1025" fmla="*/ 228630 h 2526906"/>
                <a:gd name="connsiteX1026" fmla="*/ 2378259 w 2554471"/>
                <a:gd name="connsiteY1026" fmla="*/ 196635 h 2526906"/>
                <a:gd name="connsiteX1027" fmla="*/ 2441582 w 2554471"/>
                <a:gd name="connsiteY1027" fmla="*/ 147977 h 2526906"/>
                <a:gd name="connsiteX1028" fmla="*/ 2455903 w 2554471"/>
                <a:gd name="connsiteY1028" fmla="*/ 144092 h 2526906"/>
                <a:gd name="connsiteX1029" fmla="*/ 1972330 w 2554471"/>
                <a:gd name="connsiteY1029" fmla="*/ 137978 h 2526906"/>
                <a:gd name="connsiteX1030" fmla="*/ 2038985 w 2554471"/>
                <a:gd name="connsiteY1030" fmla="*/ 185305 h 2526906"/>
                <a:gd name="connsiteX1031" fmla="*/ 2032320 w 2554471"/>
                <a:gd name="connsiteY1031" fmla="*/ 202635 h 2526906"/>
                <a:gd name="connsiteX1032" fmla="*/ 2000992 w 2554471"/>
                <a:gd name="connsiteY1032" fmla="*/ 253295 h 2526906"/>
                <a:gd name="connsiteX1033" fmla="*/ 1984329 w 2554471"/>
                <a:gd name="connsiteY1033" fmla="*/ 276624 h 2526906"/>
                <a:gd name="connsiteX1034" fmla="*/ 1959000 w 2554471"/>
                <a:gd name="connsiteY1034" fmla="*/ 262625 h 2526906"/>
                <a:gd name="connsiteX1035" fmla="*/ 1919673 w 2554471"/>
                <a:gd name="connsiteY1035" fmla="*/ 193969 h 2526906"/>
                <a:gd name="connsiteX1036" fmla="*/ 1972330 w 2554471"/>
                <a:gd name="connsiteY1036" fmla="*/ 137978 h 2526906"/>
                <a:gd name="connsiteX1037" fmla="*/ 2344934 w 2554471"/>
                <a:gd name="connsiteY1037" fmla="*/ 125314 h 2526906"/>
                <a:gd name="connsiteX1038" fmla="*/ 2355600 w 2554471"/>
                <a:gd name="connsiteY1038" fmla="*/ 130645 h 2526906"/>
                <a:gd name="connsiteX1039" fmla="*/ 2364263 w 2554471"/>
                <a:gd name="connsiteY1039" fmla="*/ 161973 h 2526906"/>
                <a:gd name="connsiteX1040" fmla="*/ 2330269 w 2554471"/>
                <a:gd name="connsiteY1040" fmla="*/ 215298 h 2526906"/>
                <a:gd name="connsiteX1041" fmla="*/ 2282945 w 2554471"/>
                <a:gd name="connsiteY1041" fmla="*/ 189969 h 2526906"/>
                <a:gd name="connsiteX1042" fmla="*/ 2292277 w 2554471"/>
                <a:gd name="connsiteY1042" fmla="*/ 150643 h 2526906"/>
                <a:gd name="connsiteX1043" fmla="*/ 2344934 w 2554471"/>
                <a:gd name="connsiteY1043" fmla="*/ 125314 h 2526906"/>
                <a:gd name="connsiteX1044" fmla="*/ 2110766 w 2554471"/>
                <a:gd name="connsiteY1044" fmla="*/ 98922 h 2526906"/>
                <a:gd name="connsiteX1045" fmla="*/ 2130971 w 2554471"/>
                <a:gd name="connsiteY1045" fmla="*/ 107316 h 2526906"/>
                <a:gd name="connsiteX1046" fmla="*/ 2144970 w 2554471"/>
                <a:gd name="connsiteY1046" fmla="*/ 119982 h 2526906"/>
                <a:gd name="connsiteX1047" fmla="*/ 2135637 w 2554471"/>
                <a:gd name="connsiteY1047" fmla="*/ 133311 h 2526906"/>
                <a:gd name="connsiteX1048" fmla="*/ 2091643 w 2554471"/>
                <a:gd name="connsiteY1048" fmla="*/ 179971 h 2526906"/>
                <a:gd name="connsiteX1049" fmla="*/ 2052317 w 2554471"/>
                <a:gd name="connsiteY1049" fmla="*/ 175305 h 2526906"/>
                <a:gd name="connsiteX1050" fmla="*/ 2043651 w 2554471"/>
                <a:gd name="connsiteY1050" fmla="*/ 133978 h 2526906"/>
                <a:gd name="connsiteX1051" fmla="*/ 2110766 w 2554471"/>
                <a:gd name="connsiteY1051" fmla="*/ 98922 h 2526906"/>
                <a:gd name="connsiteX1052" fmla="*/ 2263207 w 2554471"/>
                <a:gd name="connsiteY1052" fmla="*/ 86642 h 2526906"/>
                <a:gd name="connsiteX1053" fmla="*/ 2286276 w 2554471"/>
                <a:gd name="connsiteY1053" fmla="*/ 89318 h 2526906"/>
                <a:gd name="connsiteX1054" fmla="*/ 2300274 w 2554471"/>
                <a:gd name="connsiteY1054" fmla="*/ 105316 h 2526906"/>
                <a:gd name="connsiteX1055" fmla="*/ 2286942 w 2554471"/>
                <a:gd name="connsiteY1055" fmla="*/ 120646 h 2526906"/>
                <a:gd name="connsiteX1056" fmla="*/ 2256947 w 2554471"/>
                <a:gd name="connsiteY1056" fmla="*/ 154640 h 2526906"/>
                <a:gd name="connsiteX1057" fmla="*/ 2238285 w 2554471"/>
                <a:gd name="connsiteY1057" fmla="*/ 171305 h 2526906"/>
                <a:gd name="connsiteX1058" fmla="*/ 2207624 w 2554471"/>
                <a:gd name="connsiteY1058" fmla="*/ 133978 h 2526906"/>
                <a:gd name="connsiteX1059" fmla="*/ 2263207 w 2554471"/>
                <a:gd name="connsiteY1059" fmla="*/ 86642 h 2526906"/>
                <a:gd name="connsiteX1060" fmla="*/ 2494241 w 2554471"/>
                <a:gd name="connsiteY1060" fmla="*/ 74654 h 2526906"/>
                <a:gd name="connsiteX1061" fmla="*/ 2526902 w 2554471"/>
                <a:gd name="connsiteY1061" fmla="*/ 99983 h 2526906"/>
                <a:gd name="connsiteX1062" fmla="*/ 2493574 w 2554471"/>
                <a:gd name="connsiteY1062" fmla="*/ 135976 h 2526906"/>
                <a:gd name="connsiteX1063" fmla="*/ 2468911 w 2554471"/>
                <a:gd name="connsiteY1063" fmla="*/ 106648 h 2526906"/>
                <a:gd name="connsiteX1064" fmla="*/ 2494241 w 2554471"/>
                <a:gd name="connsiteY1064" fmla="*/ 74654 h 2526906"/>
                <a:gd name="connsiteX1065" fmla="*/ 2406924 w 2554471"/>
                <a:gd name="connsiteY1065" fmla="*/ 66656 h 2526906"/>
                <a:gd name="connsiteX1066" fmla="*/ 2443586 w 2554471"/>
                <a:gd name="connsiteY1066" fmla="*/ 107314 h 2526906"/>
                <a:gd name="connsiteX1067" fmla="*/ 2400925 w 2554471"/>
                <a:gd name="connsiteY1067" fmla="*/ 130644 h 2526906"/>
                <a:gd name="connsiteX1068" fmla="*/ 2372929 w 2554471"/>
                <a:gd name="connsiteY1068" fmla="*/ 107980 h 2526906"/>
                <a:gd name="connsiteX1069" fmla="*/ 2406924 w 2554471"/>
                <a:gd name="connsiteY1069" fmla="*/ 66656 h 2526906"/>
                <a:gd name="connsiteX1070" fmla="*/ 2211621 w 2554471"/>
                <a:gd name="connsiteY1070" fmla="*/ 47991 h 2526906"/>
                <a:gd name="connsiteX1071" fmla="*/ 2241616 w 2554471"/>
                <a:gd name="connsiteY1071" fmla="*/ 59990 h 2526906"/>
                <a:gd name="connsiteX1072" fmla="*/ 2225620 w 2554471"/>
                <a:gd name="connsiteY1072" fmla="*/ 81986 h 2526906"/>
                <a:gd name="connsiteX1073" fmla="*/ 2190292 w 2554471"/>
                <a:gd name="connsiteY1073" fmla="*/ 120647 h 2526906"/>
                <a:gd name="connsiteX1074" fmla="*/ 2162964 w 2554471"/>
                <a:gd name="connsiteY1074" fmla="*/ 116647 h 2526906"/>
                <a:gd name="connsiteX1075" fmla="*/ 2211621 w 2554471"/>
                <a:gd name="connsiteY1075" fmla="*/ 47991 h 2526906"/>
                <a:gd name="connsiteX1076" fmla="*/ 2352100 w 2554471"/>
                <a:gd name="connsiteY1076" fmla="*/ 32161 h 2526906"/>
                <a:gd name="connsiteX1077" fmla="*/ 2380928 w 2554471"/>
                <a:gd name="connsiteY1077" fmla="*/ 48660 h 2526906"/>
                <a:gd name="connsiteX1078" fmla="*/ 2345600 w 2554471"/>
                <a:gd name="connsiteY1078" fmla="*/ 99318 h 2526906"/>
                <a:gd name="connsiteX1079" fmla="*/ 2336269 w 2554471"/>
                <a:gd name="connsiteY1079" fmla="*/ 103318 h 2526906"/>
                <a:gd name="connsiteX1080" fmla="*/ 2308940 w 2554471"/>
                <a:gd name="connsiteY1080" fmla="*/ 71989 h 2526906"/>
                <a:gd name="connsiteX1081" fmla="*/ 2322270 w 2554471"/>
                <a:gd name="connsiteY1081" fmla="*/ 44660 h 2526906"/>
                <a:gd name="connsiteX1082" fmla="*/ 2352100 w 2554471"/>
                <a:gd name="connsiteY1082" fmla="*/ 32161 h 2526906"/>
                <a:gd name="connsiteX1083" fmla="*/ 2524236 w 2554471"/>
                <a:gd name="connsiteY1083" fmla="*/ 26662 h 2526906"/>
                <a:gd name="connsiteX1084" fmla="*/ 2553566 w 2554471"/>
                <a:gd name="connsiteY1084" fmla="*/ 55325 h 2526906"/>
                <a:gd name="connsiteX1085" fmla="*/ 2538234 w 2554471"/>
                <a:gd name="connsiteY1085" fmla="*/ 72658 h 2526906"/>
                <a:gd name="connsiteX1086" fmla="*/ 2514904 w 2554471"/>
                <a:gd name="connsiteY1086" fmla="*/ 39995 h 2526906"/>
                <a:gd name="connsiteX1087" fmla="*/ 2524236 w 2554471"/>
                <a:gd name="connsiteY1087" fmla="*/ 26662 h 2526906"/>
                <a:gd name="connsiteX1088" fmla="*/ 2296274 w 2554471"/>
                <a:gd name="connsiteY1088" fmla="*/ 11332 h 2526906"/>
                <a:gd name="connsiteX1089" fmla="*/ 2310271 w 2554471"/>
                <a:gd name="connsiteY1089" fmla="*/ 25998 h 2526906"/>
                <a:gd name="connsiteX1090" fmla="*/ 2251615 w 2554471"/>
                <a:gd name="connsiteY1090" fmla="*/ 35329 h 2526906"/>
                <a:gd name="connsiteX1091" fmla="*/ 2296274 w 2554471"/>
                <a:gd name="connsiteY1091" fmla="*/ 11332 h 2526906"/>
                <a:gd name="connsiteX1092" fmla="*/ 2424253 w 2554471"/>
                <a:gd name="connsiteY1092" fmla="*/ 0 h 2526906"/>
                <a:gd name="connsiteX1093" fmla="*/ 2432918 w 2554471"/>
                <a:gd name="connsiteY1093" fmla="*/ 19996 h 2526906"/>
                <a:gd name="connsiteX1094" fmla="*/ 2441584 w 2554471"/>
                <a:gd name="connsiteY1094" fmla="*/ 43327 h 2526906"/>
                <a:gd name="connsiteX1095" fmla="*/ 2459580 w 2554471"/>
                <a:gd name="connsiteY1095" fmla="*/ 30661 h 2526906"/>
                <a:gd name="connsiteX1096" fmla="*/ 2486244 w 2554471"/>
                <a:gd name="connsiteY1096" fmla="*/ 19329 h 2526906"/>
                <a:gd name="connsiteX1097" fmla="*/ 2486910 w 2554471"/>
                <a:gd name="connsiteY1097" fmla="*/ 49990 h 2526906"/>
                <a:gd name="connsiteX1098" fmla="*/ 2454914 w 2554471"/>
                <a:gd name="connsiteY1098" fmla="*/ 63989 h 2526906"/>
                <a:gd name="connsiteX1099" fmla="*/ 2416922 w 2554471"/>
                <a:gd name="connsiteY1099" fmla="*/ 47993 h 2526906"/>
                <a:gd name="connsiteX1100" fmla="*/ 2399591 w 2554471"/>
                <a:gd name="connsiteY1100" fmla="*/ 26662 h 2526906"/>
                <a:gd name="connsiteX1101" fmla="*/ 2424253 w 2554471"/>
                <a:gd name="connsiteY1101" fmla="*/ 0 h 252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</a:cxnLst>
              <a:rect l="l" t="t" r="r" b="b"/>
              <a:pathLst>
                <a:path w="2554471" h="2526906">
                  <a:moveTo>
                    <a:pt x="41900" y="2487722"/>
                  </a:moveTo>
                  <a:cubicBezTo>
                    <a:pt x="48118" y="2487243"/>
                    <a:pt x="54992" y="2487909"/>
                    <a:pt x="62657" y="2489576"/>
                  </a:cubicBezTo>
                  <a:cubicBezTo>
                    <a:pt x="66657" y="2490243"/>
                    <a:pt x="71323" y="2489576"/>
                    <a:pt x="71323" y="2494909"/>
                  </a:cubicBezTo>
                  <a:cubicBezTo>
                    <a:pt x="71990" y="2501574"/>
                    <a:pt x="68657" y="2506907"/>
                    <a:pt x="63990" y="2510907"/>
                  </a:cubicBezTo>
                  <a:cubicBezTo>
                    <a:pt x="46660" y="2525573"/>
                    <a:pt x="24662" y="2524239"/>
                    <a:pt x="0" y="2526906"/>
                  </a:cubicBezTo>
                  <a:cubicBezTo>
                    <a:pt x="10499" y="2500908"/>
                    <a:pt x="23247" y="2489159"/>
                    <a:pt x="41900" y="2487722"/>
                  </a:cubicBezTo>
                  <a:close/>
                  <a:moveTo>
                    <a:pt x="119313" y="2456248"/>
                  </a:moveTo>
                  <a:cubicBezTo>
                    <a:pt x="135309" y="2456248"/>
                    <a:pt x="143975" y="2479578"/>
                    <a:pt x="141975" y="2490911"/>
                  </a:cubicBezTo>
                  <a:cubicBezTo>
                    <a:pt x="138642" y="2510241"/>
                    <a:pt x="113981" y="2500910"/>
                    <a:pt x="101982" y="2508241"/>
                  </a:cubicBezTo>
                  <a:cubicBezTo>
                    <a:pt x="85986" y="2508908"/>
                    <a:pt x="74654" y="2491577"/>
                    <a:pt x="76654" y="2490911"/>
                  </a:cubicBezTo>
                  <a:cubicBezTo>
                    <a:pt x="91983" y="2480245"/>
                    <a:pt x="100649" y="2456248"/>
                    <a:pt x="119313" y="2456248"/>
                  </a:cubicBezTo>
                  <a:close/>
                  <a:moveTo>
                    <a:pt x="218557" y="2369813"/>
                  </a:moveTo>
                  <a:cubicBezTo>
                    <a:pt x="230461" y="2372094"/>
                    <a:pt x="233460" y="2381593"/>
                    <a:pt x="237960" y="2389592"/>
                  </a:cubicBezTo>
                  <a:cubicBezTo>
                    <a:pt x="243291" y="2398923"/>
                    <a:pt x="249957" y="2406922"/>
                    <a:pt x="239960" y="2418921"/>
                  </a:cubicBezTo>
                  <a:cubicBezTo>
                    <a:pt x="223961" y="2437584"/>
                    <a:pt x="201966" y="2452249"/>
                    <a:pt x="194633" y="2478245"/>
                  </a:cubicBezTo>
                  <a:cubicBezTo>
                    <a:pt x="192634" y="2485578"/>
                    <a:pt x="181968" y="2489577"/>
                    <a:pt x="173971" y="2486244"/>
                  </a:cubicBezTo>
                  <a:cubicBezTo>
                    <a:pt x="161972" y="2482245"/>
                    <a:pt x="151973" y="2474245"/>
                    <a:pt x="148640" y="2461580"/>
                  </a:cubicBezTo>
                  <a:cubicBezTo>
                    <a:pt x="143974" y="2442250"/>
                    <a:pt x="179302" y="2378927"/>
                    <a:pt x="197966" y="2371594"/>
                  </a:cubicBezTo>
                  <a:cubicBezTo>
                    <a:pt x="201966" y="2370261"/>
                    <a:pt x="206632" y="2368928"/>
                    <a:pt x="203299" y="2370261"/>
                  </a:cubicBezTo>
                  <a:cubicBezTo>
                    <a:pt x="209631" y="2369094"/>
                    <a:pt x="214589" y="2369053"/>
                    <a:pt x="218557" y="2369813"/>
                  </a:cubicBezTo>
                  <a:close/>
                  <a:moveTo>
                    <a:pt x="73322" y="2322270"/>
                  </a:moveTo>
                  <a:cubicBezTo>
                    <a:pt x="95984" y="2344933"/>
                    <a:pt x="116647" y="2366264"/>
                    <a:pt x="137312" y="2386260"/>
                  </a:cubicBezTo>
                  <a:cubicBezTo>
                    <a:pt x="142643" y="2391593"/>
                    <a:pt x="147309" y="2396259"/>
                    <a:pt x="139978" y="2403592"/>
                  </a:cubicBezTo>
                  <a:cubicBezTo>
                    <a:pt x="119313" y="2424921"/>
                    <a:pt x="103317" y="2450250"/>
                    <a:pt x="75988" y="2464249"/>
                  </a:cubicBezTo>
                  <a:cubicBezTo>
                    <a:pt x="62656" y="2470915"/>
                    <a:pt x="47991" y="2474246"/>
                    <a:pt x="35327" y="2464916"/>
                  </a:cubicBezTo>
                  <a:cubicBezTo>
                    <a:pt x="23995" y="2456250"/>
                    <a:pt x="28661" y="2442251"/>
                    <a:pt x="31327" y="2430921"/>
                  </a:cubicBezTo>
                  <a:cubicBezTo>
                    <a:pt x="41327" y="2394259"/>
                    <a:pt x="57323" y="2360265"/>
                    <a:pt x="73322" y="2322270"/>
                  </a:cubicBezTo>
                  <a:close/>
                  <a:moveTo>
                    <a:pt x="296617" y="2296273"/>
                  </a:moveTo>
                  <a:cubicBezTo>
                    <a:pt x="310615" y="2298273"/>
                    <a:pt x="323946" y="2302272"/>
                    <a:pt x="323946" y="2321602"/>
                  </a:cubicBezTo>
                  <a:cubicBezTo>
                    <a:pt x="323946" y="2346932"/>
                    <a:pt x="288617" y="2387590"/>
                    <a:pt x="267288" y="2385591"/>
                  </a:cubicBezTo>
                  <a:cubicBezTo>
                    <a:pt x="249956" y="2384259"/>
                    <a:pt x="241959" y="2372927"/>
                    <a:pt x="241959" y="2356929"/>
                  </a:cubicBezTo>
                  <a:cubicBezTo>
                    <a:pt x="241292" y="2326934"/>
                    <a:pt x="269954" y="2295607"/>
                    <a:pt x="296617" y="2296273"/>
                  </a:cubicBezTo>
                  <a:close/>
                  <a:moveTo>
                    <a:pt x="385267" y="2187627"/>
                  </a:moveTo>
                  <a:cubicBezTo>
                    <a:pt x="390600" y="2185627"/>
                    <a:pt x="394599" y="2185627"/>
                    <a:pt x="399932" y="2188293"/>
                  </a:cubicBezTo>
                  <a:cubicBezTo>
                    <a:pt x="413929" y="2196959"/>
                    <a:pt x="426594" y="2250949"/>
                    <a:pt x="417262" y="2264281"/>
                  </a:cubicBezTo>
                  <a:cubicBezTo>
                    <a:pt x="406598" y="2279611"/>
                    <a:pt x="393266" y="2292276"/>
                    <a:pt x="377268" y="2301606"/>
                  </a:cubicBezTo>
                  <a:cubicBezTo>
                    <a:pt x="348606" y="2318938"/>
                    <a:pt x="325944" y="2305606"/>
                    <a:pt x="325278" y="2272945"/>
                  </a:cubicBezTo>
                  <a:cubicBezTo>
                    <a:pt x="325278" y="2250283"/>
                    <a:pt x="363272" y="2196292"/>
                    <a:pt x="385267" y="2187627"/>
                  </a:cubicBezTo>
                  <a:close/>
                  <a:moveTo>
                    <a:pt x="119313" y="2106306"/>
                  </a:moveTo>
                  <a:cubicBezTo>
                    <a:pt x="152643" y="2124968"/>
                    <a:pt x="148645" y="2151632"/>
                    <a:pt x="101316" y="2198290"/>
                  </a:cubicBezTo>
                  <a:cubicBezTo>
                    <a:pt x="107316" y="2167629"/>
                    <a:pt x="113315" y="2136967"/>
                    <a:pt x="119313" y="2106306"/>
                  </a:cubicBezTo>
                  <a:close/>
                  <a:moveTo>
                    <a:pt x="205967" y="2104975"/>
                  </a:moveTo>
                  <a:cubicBezTo>
                    <a:pt x="213299" y="2103642"/>
                    <a:pt x="217297" y="2106975"/>
                    <a:pt x="221963" y="2110974"/>
                  </a:cubicBezTo>
                  <a:cubicBezTo>
                    <a:pt x="250625" y="2138970"/>
                    <a:pt x="279289" y="2166298"/>
                    <a:pt x="307284" y="2194293"/>
                  </a:cubicBezTo>
                  <a:cubicBezTo>
                    <a:pt x="310617" y="2197626"/>
                    <a:pt x="314617" y="2204292"/>
                    <a:pt x="313284" y="2206959"/>
                  </a:cubicBezTo>
                  <a:cubicBezTo>
                    <a:pt x="299951" y="2231621"/>
                    <a:pt x="301285" y="2263616"/>
                    <a:pt x="272623" y="2279612"/>
                  </a:cubicBezTo>
                  <a:cubicBezTo>
                    <a:pt x="262624" y="2284945"/>
                    <a:pt x="247294" y="2290944"/>
                    <a:pt x="245961" y="2298943"/>
                  </a:cubicBezTo>
                  <a:cubicBezTo>
                    <a:pt x="237962" y="2338270"/>
                    <a:pt x="201301" y="2343603"/>
                    <a:pt x="177305" y="2363599"/>
                  </a:cubicBezTo>
                  <a:cubicBezTo>
                    <a:pt x="163306" y="2374931"/>
                    <a:pt x="149976" y="2376264"/>
                    <a:pt x="135978" y="2364266"/>
                  </a:cubicBezTo>
                  <a:cubicBezTo>
                    <a:pt x="123312" y="2353600"/>
                    <a:pt x="110649" y="2343603"/>
                    <a:pt x="99317" y="2331604"/>
                  </a:cubicBezTo>
                  <a:cubicBezTo>
                    <a:pt x="63989" y="2293610"/>
                    <a:pt x="72655" y="2242953"/>
                    <a:pt x="117315" y="2217622"/>
                  </a:cubicBezTo>
                  <a:cubicBezTo>
                    <a:pt x="129978" y="2210292"/>
                    <a:pt x="141311" y="2210958"/>
                    <a:pt x="149310" y="2223622"/>
                  </a:cubicBezTo>
                  <a:cubicBezTo>
                    <a:pt x="170639" y="2256283"/>
                    <a:pt x="204634" y="2270948"/>
                    <a:pt x="237962" y="2292944"/>
                  </a:cubicBezTo>
                  <a:cubicBezTo>
                    <a:pt x="239295" y="2270281"/>
                    <a:pt x="225963" y="2263616"/>
                    <a:pt x="213966" y="2255616"/>
                  </a:cubicBezTo>
                  <a:cubicBezTo>
                    <a:pt x="189302" y="2239620"/>
                    <a:pt x="163973" y="2224955"/>
                    <a:pt x="157307" y="2191627"/>
                  </a:cubicBezTo>
                  <a:cubicBezTo>
                    <a:pt x="150641" y="2158966"/>
                    <a:pt x="173972" y="2112306"/>
                    <a:pt x="205967" y="2104975"/>
                  </a:cubicBezTo>
                  <a:close/>
                  <a:moveTo>
                    <a:pt x="480502" y="2101057"/>
                  </a:moveTo>
                  <a:cubicBezTo>
                    <a:pt x="490750" y="2101474"/>
                    <a:pt x="500916" y="2109306"/>
                    <a:pt x="513247" y="2124305"/>
                  </a:cubicBezTo>
                  <a:cubicBezTo>
                    <a:pt x="515247" y="2126637"/>
                    <a:pt x="516413" y="2130303"/>
                    <a:pt x="518413" y="2132969"/>
                  </a:cubicBezTo>
                  <a:lnTo>
                    <a:pt x="527279" y="2135295"/>
                  </a:lnTo>
                  <a:lnTo>
                    <a:pt x="527912" y="2141301"/>
                  </a:lnTo>
                  <a:lnTo>
                    <a:pt x="533834" y="2141598"/>
                  </a:lnTo>
                  <a:lnTo>
                    <a:pt x="532910" y="2149384"/>
                  </a:lnTo>
                  <a:cubicBezTo>
                    <a:pt x="534576" y="2151301"/>
                    <a:pt x="537576" y="2152634"/>
                    <a:pt x="539909" y="2154300"/>
                  </a:cubicBezTo>
                  <a:lnTo>
                    <a:pt x="539242" y="2152967"/>
                  </a:lnTo>
                  <a:cubicBezTo>
                    <a:pt x="547908" y="2164297"/>
                    <a:pt x="557241" y="2174296"/>
                    <a:pt x="573237" y="2183629"/>
                  </a:cubicBezTo>
                  <a:cubicBezTo>
                    <a:pt x="547908" y="2198292"/>
                    <a:pt x="525246" y="2213624"/>
                    <a:pt x="501248" y="2225621"/>
                  </a:cubicBezTo>
                  <a:cubicBezTo>
                    <a:pt x="481918" y="2235620"/>
                    <a:pt x="459256" y="2245619"/>
                    <a:pt x="441924" y="2224290"/>
                  </a:cubicBezTo>
                  <a:cubicBezTo>
                    <a:pt x="425261" y="2204292"/>
                    <a:pt x="419928" y="2178296"/>
                    <a:pt x="427927" y="2152967"/>
                  </a:cubicBezTo>
                  <a:cubicBezTo>
                    <a:pt x="431258" y="2141635"/>
                    <a:pt x="439258" y="2131635"/>
                    <a:pt x="447257" y="2122305"/>
                  </a:cubicBezTo>
                  <a:cubicBezTo>
                    <a:pt x="459922" y="2107640"/>
                    <a:pt x="470253" y="2100640"/>
                    <a:pt x="480502" y="2101057"/>
                  </a:cubicBezTo>
                  <a:close/>
                  <a:moveTo>
                    <a:pt x="291950" y="2024988"/>
                  </a:moveTo>
                  <a:cubicBezTo>
                    <a:pt x="307949" y="2022988"/>
                    <a:pt x="317279" y="2031654"/>
                    <a:pt x="323279" y="2044317"/>
                  </a:cubicBezTo>
                  <a:cubicBezTo>
                    <a:pt x="331278" y="2058316"/>
                    <a:pt x="339944" y="2066981"/>
                    <a:pt x="355273" y="2066981"/>
                  </a:cubicBezTo>
                  <a:cubicBezTo>
                    <a:pt x="356607" y="2090977"/>
                    <a:pt x="373272" y="2103642"/>
                    <a:pt x="391268" y="2114972"/>
                  </a:cubicBezTo>
                  <a:cubicBezTo>
                    <a:pt x="398600" y="2119638"/>
                    <a:pt x="414597" y="2118305"/>
                    <a:pt x="409931" y="2133636"/>
                  </a:cubicBezTo>
                  <a:cubicBezTo>
                    <a:pt x="405933" y="2146300"/>
                    <a:pt x="406600" y="2162965"/>
                    <a:pt x="389268" y="2168964"/>
                  </a:cubicBezTo>
                  <a:cubicBezTo>
                    <a:pt x="373938" y="2174295"/>
                    <a:pt x="358606" y="2178961"/>
                    <a:pt x="343943" y="2188293"/>
                  </a:cubicBezTo>
                  <a:cubicBezTo>
                    <a:pt x="332611" y="2194959"/>
                    <a:pt x="324612" y="2184960"/>
                    <a:pt x="317946" y="2177628"/>
                  </a:cubicBezTo>
                  <a:cubicBezTo>
                    <a:pt x="299950" y="2158299"/>
                    <a:pt x="282618" y="2138967"/>
                    <a:pt x="259956" y="2123638"/>
                  </a:cubicBezTo>
                  <a:cubicBezTo>
                    <a:pt x="244626" y="2112972"/>
                    <a:pt x="237960" y="2090977"/>
                    <a:pt x="243959" y="2071645"/>
                  </a:cubicBezTo>
                  <a:cubicBezTo>
                    <a:pt x="251290" y="2048983"/>
                    <a:pt x="265288" y="2028988"/>
                    <a:pt x="291950" y="2024988"/>
                  </a:cubicBezTo>
                  <a:close/>
                  <a:moveTo>
                    <a:pt x="544146" y="2011530"/>
                  </a:moveTo>
                  <a:cubicBezTo>
                    <a:pt x="561613" y="2008156"/>
                    <a:pt x="578235" y="2017155"/>
                    <a:pt x="589234" y="2039652"/>
                  </a:cubicBezTo>
                  <a:cubicBezTo>
                    <a:pt x="608563" y="2079646"/>
                    <a:pt x="638558" y="2102975"/>
                    <a:pt x="683218" y="2108308"/>
                  </a:cubicBezTo>
                  <a:cubicBezTo>
                    <a:pt x="651224" y="2161632"/>
                    <a:pt x="601897" y="2176964"/>
                    <a:pt x="551240" y="2152300"/>
                  </a:cubicBezTo>
                  <a:cubicBezTo>
                    <a:pt x="549240" y="2151300"/>
                    <a:pt x="547240" y="2149467"/>
                    <a:pt x="545157" y="2148718"/>
                  </a:cubicBezTo>
                  <a:lnTo>
                    <a:pt x="540929" y="2150590"/>
                  </a:lnTo>
                  <a:lnTo>
                    <a:pt x="540578" y="2153634"/>
                  </a:lnTo>
                  <a:cubicBezTo>
                    <a:pt x="538244" y="2151967"/>
                    <a:pt x="535243" y="2150634"/>
                    <a:pt x="533576" y="2148717"/>
                  </a:cubicBezTo>
                  <a:lnTo>
                    <a:pt x="534418" y="2141627"/>
                  </a:lnTo>
                  <a:lnTo>
                    <a:pt x="533834" y="2141598"/>
                  </a:lnTo>
                  <a:lnTo>
                    <a:pt x="533909" y="2140968"/>
                  </a:lnTo>
                  <a:lnTo>
                    <a:pt x="534434" y="2141493"/>
                  </a:lnTo>
                  <a:lnTo>
                    <a:pt x="534501" y="2140932"/>
                  </a:lnTo>
                  <a:lnTo>
                    <a:pt x="528577" y="2140636"/>
                  </a:lnTo>
                  <a:lnTo>
                    <a:pt x="528035" y="2135493"/>
                  </a:lnTo>
                  <a:lnTo>
                    <a:pt x="527279" y="2135295"/>
                  </a:lnTo>
                  <a:lnTo>
                    <a:pt x="527245" y="2134969"/>
                  </a:lnTo>
                  <a:lnTo>
                    <a:pt x="528021" y="2135357"/>
                  </a:lnTo>
                  <a:lnTo>
                    <a:pt x="527910" y="2134305"/>
                  </a:lnTo>
                  <a:lnTo>
                    <a:pt x="527242" y="2133637"/>
                  </a:lnTo>
                  <a:lnTo>
                    <a:pt x="528545" y="2134822"/>
                  </a:lnTo>
                  <a:lnTo>
                    <a:pt x="528559" y="2134891"/>
                  </a:lnTo>
                  <a:lnTo>
                    <a:pt x="534570" y="2140355"/>
                  </a:lnTo>
                  <a:lnTo>
                    <a:pt x="534576" y="2140300"/>
                  </a:lnTo>
                  <a:lnTo>
                    <a:pt x="540884" y="2144504"/>
                  </a:lnTo>
                  <a:lnTo>
                    <a:pt x="540907" y="2144302"/>
                  </a:lnTo>
                  <a:cubicBezTo>
                    <a:pt x="539074" y="2142469"/>
                    <a:pt x="535908" y="2141303"/>
                    <a:pt x="533908" y="2139636"/>
                  </a:cubicBezTo>
                  <a:lnTo>
                    <a:pt x="534575" y="2140303"/>
                  </a:lnTo>
                  <a:lnTo>
                    <a:pt x="528545" y="2134822"/>
                  </a:lnTo>
                  <a:lnTo>
                    <a:pt x="524160" y="2112806"/>
                  </a:lnTo>
                  <a:cubicBezTo>
                    <a:pt x="520744" y="2106141"/>
                    <a:pt x="515912" y="2099975"/>
                    <a:pt x="511246" y="2093642"/>
                  </a:cubicBezTo>
                  <a:cubicBezTo>
                    <a:pt x="493249" y="2068980"/>
                    <a:pt x="500580" y="2036318"/>
                    <a:pt x="526575" y="2018987"/>
                  </a:cubicBezTo>
                  <a:cubicBezTo>
                    <a:pt x="532408" y="2015154"/>
                    <a:pt x="538324" y="2012655"/>
                    <a:pt x="544146" y="2011530"/>
                  </a:cubicBezTo>
                  <a:close/>
                  <a:moveTo>
                    <a:pt x="880018" y="1983162"/>
                  </a:moveTo>
                  <a:cubicBezTo>
                    <a:pt x="882518" y="1983495"/>
                    <a:pt x="884851" y="1985328"/>
                    <a:pt x="887184" y="1988327"/>
                  </a:cubicBezTo>
                  <a:cubicBezTo>
                    <a:pt x="891183" y="1992994"/>
                    <a:pt x="891183" y="1997660"/>
                    <a:pt x="885184" y="2000993"/>
                  </a:cubicBezTo>
                  <a:cubicBezTo>
                    <a:pt x="849856" y="2020323"/>
                    <a:pt x="822527" y="2054318"/>
                    <a:pt x="778533" y="2060984"/>
                  </a:cubicBezTo>
                  <a:cubicBezTo>
                    <a:pt x="782533" y="2025655"/>
                    <a:pt x="803862" y="2012325"/>
                    <a:pt x="835191" y="2008326"/>
                  </a:cubicBezTo>
                  <a:cubicBezTo>
                    <a:pt x="849189" y="2006326"/>
                    <a:pt x="861186" y="1996993"/>
                    <a:pt x="871852" y="1986994"/>
                  </a:cubicBezTo>
                  <a:cubicBezTo>
                    <a:pt x="874852" y="1983995"/>
                    <a:pt x="877518" y="1982829"/>
                    <a:pt x="880018" y="1983162"/>
                  </a:cubicBezTo>
                  <a:close/>
                  <a:moveTo>
                    <a:pt x="361604" y="1952750"/>
                  </a:moveTo>
                  <a:cubicBezTo>
                    <a:pt x="369770" y="1953833"/>
                    <a:pt x="377935" y="1958333"/>
                    <a:pt x="386601" y="1963666"/>
                  </a:cubicBezTo>
                  <a:cubicBezTo>
                    <a:pt x="419929" y="1984328"/>
                    <a:pt x="442592" y="2020990"/>
                    <a:pt x="485252" y="2027656"/>
                  </a:cubicBezTo>
                  <a:cubicBezTo>
                    <a:pt x="487252" y="2028322"/>
                    <a:pt x="491249" y="2036321"/>
                    <a:pt x="490583" y="2036988"/>
                  </a:cubicBezTo>
                  <a:cubicBezTo>
                    <a:pt x="474586" y="2050985"/>
                    <a:pt x="486585" y="2078314"/>
                    <a:pt x="465254" y="2090312"/>
                  </a:cubicBezTo>
                  <a:cubicBezTo>
                    <a:pt x="441258" y="2104311"/>
                    <a:pt x="417929" y="2108975"/>
                    <a:pt x="393265" y="2092312"/>
                  </a:cubicBezTo>
                  <a:cubicBezTo>
                    <a:pt x="380602" y="2083646"/>
                    <a:pt x="367936" y="2074981"/>
                    <a:pt x="355939" y="2067650"/>
                  </a:cubicBezTo>
                  <a:cubicBezTo>
                    <a:pt x="345940" y="2050318"/>
                    <a:pt x="335275" y="2032988"/>
                    <a:pt x="325942" y="2014990"/>
                  </a:cubicBezTo>
                  <a:cubicBezTo>
                    <a:pt x="315279" y="1994994"/>
                    <a:pt x="320612" y="1977662"/>
                    <a:pt x="336608" y="1962332"/>
                  </a:cubicBezTo>
                  <a:cubicBezTo>
                    <a:pt x="345274" y="1954000"/>
                    <a:pt x="353439" y="1951667"/>
                    <a:pt x="361604" y="1952750"/>
                  </a:cubicBezTo>
                  <a:close/>
                  <a:moveTo>
                    <a:pt x="662220" y="1908423"/>
                  </a:moveTo>
                  <a:cubicBezTo>
                    <a:pt x="671552" y="1910339"/>
                    <a:pt x="679217" y="1920004"/>
                    <a:pt x="691216" y="1939002"/>
                  </a:cubicBezTo>
                  <a:cubicBezTo>
                    <a:pt x="709878" y="1968330"/>
                    <a:pt x="745206" y="1976996"/>
                    <a:pt x="765868" y="2003658"/>
                  </a:cubicBezTo>
                  <a:cubicBezTo>
                    <a:pt x="770534" y="2010324"/>
                    <a:pt x="777200" y="2011657"/>
                    <a:pt x="773867" y="2021656"/>
                  </a:cubicBezTo>
                  <a:cubicBezTo>
                    <a:pt x="764535" y="2048318"/>
                    <a:pt x="712545" y="2087645"/>
                    <a:pt x="683883" y="2087645"/>
                  </a:cubicBezTo>
                  <a:cubicBezTo>
                    <a:pt x="672551" y="2086979"/>
                    <a:pt x="661888" y="2084979"/>
                    <a:pt x="651889" y="2078980"/>
                  </a:cubicBezTo>
                  <a:cubicBezTo>
                    <a:pt x="619894" y="2060315"/>
                    <a:pt x="601230" y="2028320"/>
                    <a:pt x="581234" y="1999658"/>
                  </a:cubicBezTo>
                  <a:cubicBezTo>
                    <a:pt x="571235" y="1984995"/>
                    <a:pt x="571901" y="1961664"/>
                    <a:pt x="591233" y="1947667"/>
                  </a:cubicBezTo>
                  <a:cubicBezTo>
                    <a:pt x="601896" y="1939668"/>
                    <a:pt x="611895" y="1931002"/>
                    <a:pt x="623227" y="1924338"/>
                  </a:cubicBezTo>
                  <a:cubicBezTo>
                    <a:pt x="641891" y="1912340"/>
                    <a:pt x="652888" y="1906507"/>
                    <a:pt x="662220" y="1908423"/>
                  </a:cubicBezTo>
                  <a:close/>
                  <a:moveTo>
                    <a:pt x="239292" y="1895674"/>
                  </a:moveTo>
                  <a:cubicBezTo>
                    <a:pt x="251291" y="1893010"/>
                    <a:pt x="293285" y="1931002"/>
                    <a:pt x="298615" y="1948334"/>
                  </a:cubicBezTo>
                  <a:cubicBezTo>
                    <a:pt x="305281" y="1969663"/>
                    <a:pt x="300615" y="1989661"/>
                    <a:pt x="281286" y="2002991"/>
                  </a:cubicBezTo>
                  <a:cubicBezTo>
                    <a:pt x="257957" y="2018989"/>
                    <a:pt x="235292" y="2030320"/>
                    <a:pt x="224629" y="2062314"/>
                  </a:cubicBezTo>
                  <a:cubicBezTo>
                    <a:pt x="217296" y="2083646"/>
                    <a:pt x="185968" y="2098309"/>
                    <a:pt x="159306" y="2103642"/>
                  </a:cubicBezTo>
                  <a:cubicBezTo>
                    <a:pt x="135308" y="2108308"/>
                    <a:pt x="133309" y="2087645"/>
                    <a:pt x="133975" y="2061648"/>
                  </a:cubicBezTo>
                  <a:cubicBezTo>
                    <a:pt x="137308" y="2047651"/>
                    <a:pt x="141974" y="2026320"/>
                    <a:pt x="147974" y="2005657"/>
                  </a:cubicBezTo>
                  <a:cubicBezTo>
                    <a:pt x="153307" y="1988994"/>
                    <a:pt x="164637" y="1988328"/>
                    <a:pt x="175302" y="2000991"/>
                  </a:cubicBezTo>
                  <a:cubicBezTo>
                    <a:pt x="184635" y="2011657"/>
                    <a:pt x="191301" y="2024322"/>
                    <a:pt x="199298" y="2036319"/>
                  </a:cubicBezTo>
                  <a:cubicBezTo>
                    <a:pt x="203964" y="2042985"/>
                    <a:pt x="209297" y="2052984"/>
                    <a:pt x="217963" y="2047651"/>
                  </a:cubicBezTo>
                  <a:cubicBezTo>
                    <a:pt x="225962" y="2042318"/>
                    <a:pt x="219963" y="2032319"/>
                    <a:pt x="215963" y="2025653"/>
                  </a:cubicBezTo>
                  <a:cubicBezTo>
                    <a:pt x="209297" y="2016323"/>
                    <a:pt x="201964" y="2007657"/>
                    <a:pt x="194634" y="1999658"/>
                  </a:cubicBezTo>
                  <a:cubicBezTo>
                    <a:pt x="179302" y="1982328"/>
                    <a:pt x="169303" y="1962997"/>
                    <a:pt x="179969" y="1941001"/>
                  </a:cubicBezTo>
                  <a:cubicBezTo>
                    <a:pt x="191967" y="1917672"/>
                    <a:pt x="213297" y="1902340"/>
                    <a:pt x="239292" y="1895674"/>
                  </a:cubicBezTo>
                  <a:close/>
                  <a:moveTo>
                    <a:pt x="955838" y="1884345"/>
                  </a:moveTo>
                  <a:cubicBezTo>
                    <a:pt x="970501" y="1883678"/>
                    <a:pt x="1006496" y="1899010"/>
                    <a:pt x="1007829" y="1912342"/>
                  </a:cubicBezTo>
                  <a:cubicBezTo>
                    <a:pt x="1008496" y="1918339"/>
                    <a:pt x="1003163" y="1921006"/>
                    <a:pt x="999832" y="1924339"/>
                  </a:cubicBezTo>
                  <a:cubicBezTo>
                    <a:pt x="976501" y="1945003"/>
                    <a:pt x="949172" y="1958999"/>
                    <a:pt x="922510" y="1972998"/>
                  </a:cubicBezTo>
                  <a:cubicBezTo>
                    <a:pt x="913844" y="1977664"/>
                    <a:pt x="904511" y="1976997"/>
                    <a:pt x="897181" y="1968998"/>
                  </a:cubicBezTo>
                  <a:cubicBezTo>
                    <a:pt x="890515" y="1962332"/>
                    <a:pt x="889182" y="1953000"/>
                    <a:pt x="893848" y="1946336"/>
                  </a:cubicBezTo>
                  <a:cubicBezTo>
                    <a:pt x="910511" y="1921672"/>
                    <a:pt x="916510" y="1887011"/>
                    <a:pt x="955838" y="1884345"/>
                  </a:cubicBezTo>
                  <a:close/>
                  <a:moveTo>
                    <a:pt x="477919" y="1839018"/>
                  </a:moveTo>
                  <a:cubicBezTo>
                    <a:pt x="485918" y="1841018"/>
                    <a:pt x="489251" y="1841685"/>
                    <a:pt x="492584" y="1850350"/>
                  </a:cubicBezTo>
                  <a:cubicBezTo>
                    <a:pt x="503916" y="1881678"/>
                    <a:pt x="526578" y="1903007"/>
                    <a:pt x="556573" y="1917006"/>
                  </a:cubicBezTo>
                  <a:cubicBezTo>
                    <a:pt x="568572" y="1922336"/>
                    <a:pt x="581902" y="1929669"/>
                    <a:pt x="572570" y="1943667"/>
                  </a:cubicBezTo>
                  <a:cubicBezTo>
                    <a:pt x="563239" y="1957664"/>
                    <a:pt x="569239" y="1983661"/>
                    <a:pt x="541242" y="1983661"/>
                  </a:cubicBezTo>
                  <a:cubicBezTo>
                    <a:pt x="532578" y="1983661"/>
                    <a:pt x="522579" y="1986992"/>
                    <a:pt x="515913" y="1992324"/>
                  </a:cubicBezTo>
                  <a:cubicBezTo>
                    <a:pt x="489251" y="2013655"/>
                    <a:pt x="466588" y="2004323"/>
                    <a:pt x="444591" y="1984992"/>
                  </a:cubicBezTo>
                  <a:cubicBezTo>
                    <a:pt x="429927" y="1972329"/>
                    <a:pt x="415929" y="1958330"/>
                    <a:pt x="402599" y="1944334"/>
                  </a:cubicBezTo>
                  <a:cubicBezTo>
                    <a:pt x="395266" y="1937001"/>
                    <a:pt x="390600" y="1926336"/>
                    <a:pt x="390600" y="1914339"/>
                  </a:cubicBezTo>
                  <a:cubicBezTo>
                    <a:pt x="391933" y="1880345"/>
                    <a:pt x="447924" y="1832352"/>
                    <a:pt x="477919" y="1839018"/>
                  </a:cubicBezTo>
                  <a:close/>
                  <a:moveTo>
                    <a:pt x="778284" y="1801191"/>
                  </a:moveTo>
                  <a:cubicBezTo>
                    <a:pt x="786366" y="1802525"/>
                    <a:pt x="793865" y="1807691"/>
                    <a:pt x="800530" y="1820356"/>
                  </a:cubicBezTo>
                  <a:cubicBezTo>
                    <a:pt x="815196" y="1847684"/>
                    <a:pt x="839858" y="1869680"/>
                    <a:pt x="869853" y="1883012"/>
                  </a:cubicBezTo>
                  <a:cubicBezTo>
                    <a:pt x="895848" y="1895008"/>
                    <a:pt x="900514" y="1911673"/>
                    <a:pt x="884518" y="1936335"/>
                  </a:cubicBezTo>
                  <a:cubicBezTo>
                    <a:pt x="865187" y="1966330"/>
                    <a:pt x="844524" y="1992992"/>
                    <a:pt x="813196" y="1998991"/>
                  </a:cubicBezTo>
                  <a:cubicBezTo>
                    <a:pt x="795198" y="1998991"/>
                    <a:pt x="786534" y="1994325"/>
                    <a:pt x="778535" y="1986994"/>
                  </a:cubicBezTo>
                  <a:cubicBezTo>
                    <a:pt x="753872" y="1965663"/>
                    <a:pt x="728542" y="1945667"/>
                    <a:pt x="705879" y="1923005"/>
                  </a:cubicBezTo>
                  <a:cubicBezTo>
                    <a:pt x="673884" y="1891011"/>
                    <a:pt x="681217" y="1846351"/>
                    <a:pt x="720544" y="1823022"/>
                  </a:cubicBezTo>
                  <a:cubicBezTo>
                    <a:pt x="731208" y="1817023"/>
                    <a:pt x="741207" y="1808357"/>
                    <a:pt x="752539" y="1805024"/>
                  </a:cubicBezTo>
                  <a:cubicBezTo>
                    <a:pt x="761537" y="1802358"/>
                    <a:pt x="770202" y="1799858"/>
                    <a:pt x="778284" y="1801191"/>
                  </a:cubicBezTo>
                  <a:close/>
                  <a:moveTo>
                    <a:pt x="335944" y="1783695"/>
                  </a:moveTo>
                  <a:cubicBezTo>
                    <a:pt x="359940" y="1805026"/>
                    <a:pt x="382603" y="1825688"/>
                    <a:pt x="405267" y="1846350"/>
                  </a:cubicBezTo>
                  <a:cubicBezTo>
                    <a:pt x="395268" y="1861015"/>
                    <a:pt x="385936" y="1869681"/>
                    <a:pt x="381936" y="1881011"/>
                  </a:cubicBezTo>
                  <a:cubicBezTo>
                    <a:pt x="374604" y="1902342"/>
                    <a:pt x="364606" y="1917672"/>
                    <a:pt x="343942" y="1931003"/>
                  </a:cubicBezTo>
                  <a:cubicBezTo>
                    <a:pt x="325279" y="1943002"/>
                    <a:pt x="317946" y="1940336"/>
                    <a:pt x="307280" y="1926337"/>
                  </a:cubicBezTo>
                  <a:cubicBezTo>
                    <a:pt x="300616" y="1917672"/>
                    <a:pt x="294617" y="1907675"/>
                    <a:pt x="287284" y="1899009"/>
                  </a:cubicBezTo>
                  <a:cubicBezTo>
                    <a:pt x="253956" y="1859015"/>
                    <a:pt x="275285" y="1797693"/>
                    <a:pt x="327279" y="1785028"/>
                  </a:cubicBezTo>
                  <a:cubicBezTo>
                    <a:pt x="329945" y="1784361"/>
                    <a:pt x="334611" y="1782361"/>
                    <a:pt x="335944" y="1783695"/>
                  </a:cubicBezTo>
                  <a:close/>
                  <a:moveTo>
                    <a:pt x="229961" y="1777696"/>
                  </a:moveTo>
                  <a:cubicBezTo>
                    <a:pt x="247293" y="1781029"/>
                    <a:pt x="252624" y="1794359"/>
                    <a:pt x="255291" y="1806358"/>
                  </a:cubicBezTo>
                  <a:cubicBezTo>
                    <a:pt x="259957" y="1825688"/>
                    <a:pt x="234628" y="1869682"/>
                    <a:pt x="215965" y="1879681"/>
                  </a:cubicBezTo>
                  <a:cubicBezTo>
                    <a:pt x="205965" y="1885014"/>
                    <a:pt x="195966" y="1887013"/>
                    <a:pt x="189300" y="1876348"/>
                  </a:cubicBezTo>
                  <a:cubicBezTo>
                    <a:pt x="177970" y="1858349"/>
                    <a:pt x="186634" y="1841020"/>
                    <a:pt x="193966" y="1824356"/>
                  </a:cubicBezTo>
                  <a:cubicBezTo>
                    <a:pt x="201299" y="1805691"/>
                    <a:pt x="212632" y="1789028"/>
                    <a:pt x="229961" y="1777696"/>
                  </a:cubicBezTo>
                  <a:close/>
                  <a:moveTo>
                    <a:pt x="1351769" y="1729705"/>
                  </a:moveTo>
                  <a:cubicBezTo>
                    <a:pt x="1343770" y="1770367"/>
                    <a:pt x="1304443" y="1762368"/>
                    <a:pt x="1286447" y="1782365"/>
                  </a:cubicBezTo>
                  <a:cubicBezTo>
                    <a:pt x="1292446" y="1747035"/>
                    <a:pt x="1324441" y="1745035"/>
                    <a:pt x="1351769" y="1729705"/>
                  </a:cubicBezTo>
                  <a:close/>
                  <a:moveTo>
                    <a:pt x="582815" y="1728285"/>
                  </a:moveTo>
                  <a:cubicBezTo>
                    <a:pt x="598063" y="1728535"/>
                    <a:pt x="612560" y="1737367"/>
                    <a:pt x="629224" y="1755031"/>
                  </a:cubicBezTo>
                  <a:cubicBezTo>
                    <a:pt x="646555" y="1773696"/>
                    <a:pt x="661885" y="1794359"/>
                    <a:pt x="688548" y="1801691"/>
                  </a:cubicBezTo>
                  <a:cubicBezTo>
                    <a:pt x="701878" y="1805024"/>
                    <a:pt x="701878" y="1815023"/>
                    <a:pt x="691213" y="1823687"/>
                  </a:cubicBezTo>
                  <a:cubicBezTo>
                    <a:pt x="680549" y="1832353"/>
                    <a:pt x="674550" y="1843685"/>
                    <a:pt x="669884" y="1856348"/>
                  </a:cubicBezTo>
                  <a:cubicBezTo>
                    <a:pt x="660552" y="1881013"/>
                    <a:pt x="625891" y="1905675"/>
                    <a:pt x="596563" y="1906341"/>
                  </a:cubicBezTo>
                  <a:cubicBezTo>
                    <a:pt x="580566" y="1906341"/>
                    <a:pt x="563902" y="1899009"/>
                    <a:pt x="550572" y="1885010"/>
                  </a:cubicBezTo>
                  <a:cubicBezTo>
                    <a:pt x="539906" y="1873680"/>
                    <a:pt x="530574" y="1861681"/>
                    <a:pt x="521244" y="1849684"/>
                  </a:cubicBezTo>
                  <a:cubicBezTo>
                    <a:pt x="491914" y="1813023"/>
                    <a:pt x="495246" y="1784362"/>
                    <a:pt x="531907" y="1753031"/>
                  </a:cubicBezTo>
                  <a:cubicBezTo>
                    <a:pt x="551571" y="1736367"/>
                    <a:pt x="567568" y="1728035"/>
                    <a:pt x="582815" y="1728285"/>
                  </a:cubicBezTo>
                  <a:close/>
                  <a:moveTo>
                    <a:pt x="869186" y="1707707"/>
                  </a:moveTo>
                  <a:cubicBezTo>
                    <a:pt x="889848" y="1709707"/>
                    <a:pt x="893181" y="1733037"/>
                    <a:pt x="910511" y="1741701"/>
                  </a:cubicBezTo>
                  <a:cubicBezTo>
                    <a:pt x="929842" y="1751700"/>
                    <a:pt x="947838" y="1764365"/>
                    <a:pt x="961836" y="1783694"/>
                  </a:cubicBezTo>
                  <a:cubicBezTo>
                    <a:pt x="979166" y="1809690"/>
                    <a:pt x="1017826" y="1815022"/>
                    <a:pt x="1047154" y="1799693"/>
                  </a:cubicBezTo>
                  <a:cubicBezTo>
                    <a:pt x="1085815" y="1779028"/>
                    <a:pt x="1086481" y="1779028"/>
                    <a:pt x="1108477" y="1815689"/>
                  </a:cubicBezTo>
                  <a:cubicBezTo>
                    <a:pt x="1117809" y="1833687"/>
                    <a:pt x="1138471" y="1836353"/>
                    <a:pt x="1156469" y="1848350"/>
                  </a:cubicBezTo>
                  <a:cubicBezTo>
                    <a:pt x="1123142" y="1876345"/>
                    <a:pt x="1083148" y="1885011"/>
                    <a:pt x="1046488" y="1898342"/>
                  </a:cubicBezTo>
                  <a:cubicBezTo>
                    <a:pt x="1020492" y="1907673"/>
                    <a:pt x="1005163" y="1881678"/>
                    <a:pt x="985832" y="1869679"/>
                  </a:cubicBezTo>
                  <a:cubicBezTo>
                    <a:pt x="970502" y="1860349"/>
                    <a:pt x="983832" y="1847683"/>
                    <a:pt x="987831" y="1837020"/>
                  </a:cubicBezTo>
                  <a:cubicBezTo>
                    <a:pt x="989831" y="1830354"/>
                    <a:pt x="993164" y="1823688"/>
                    <a:pt x="988498" y="1815689"/>
                  </a:cubicBezTo>
                  <a:cubicBezTo>
                    <a:pt x="975166" y="1815689"/>
                    <a:pt x="974500" y="1827021"/>
                    <a:pt x="970502" y="1835687"/>
                  </a:cubicBezTo>
                  <a:cubicBezTo>
                    <a:pt x="950504" y="1881011"/>
                    <a:pt x="911177" y="1891676"/>
                    <a:pt x="871852" y="1861682"/>
                  </a:cubicBezTo>
                  <a:cubicBezTo>
                    <a:pt x="850521" y="1845684"/>
                    <a:pt x="829859" y="1828354"/>
                    <a:pt x="811861" y="1809690"/>
                  </a:cubicBezTo>
                  <a:cubicBezTo>
                    <a:pt x="797198" y="1793693"/>
                    <a:pt x="789865" y="1771031"/>
                    <a:pt x="801198" y="1751700"/>
                  </a:cubicBezTo>
                  <a:cubicBezTo>
                    <a:pt x="815194" y="1726371"/>
                    <a:pt x="835858" y="1705040"/>
                    <a:pt x="869186" y="1707707"/>
                  </a:cubicBezTo>
                  <a:close/>
                  <a:moveTo>
                    <a:pt x="1173134" y="1688961"/>
                  </a:moveTo>
                  <a:cubicBezTo>
                    <a:pt x="1178966" y="1690211"/>
                    <a:pt x="1183799" y="1693378"/>
                    <a:pt x="1186465" y="1699044"/>
                  </a:cubicBezTo>
                  <a:cubicBezTo>
                    <a:pt x="1197797" y="1721706"/>
                    <a:pt x="1219127" y="1728372"/>
                    <a:pt x="1239125" y="1737703"/>
                  </a:cubicBezTo>
                  <a:cubicBezTo>
                    <a:pt x="1268453" y="1751702"/>
                    <a:pt x="1272453" y="1773031"/>
                    <a:pt x="1248455" y="1795029"/>
                  </a:cubicBezTo>
                  <a:cubicBezTo>
                    <a:pt x="1231792" y="1811025"/>
                    <a:pt x="1218460" y="1833023"/>
                    <a:pt x="1191131" y="1831690"/>
                  </a:cubicBezTo>
                  <a:cubicBezTo>
                    <a:pt x="1148471" y="1829690"/>
                    <a:pt x="1123809" y="1800362"/>
                    <a:pt x="1098480" y="1772364"/>
                  </a:cubicBezTo>
                  <a:cubicBezTo>
                    <a:pt x="1095814" y="1769698"/>
                    <a:pt x="1095147" y="1765034"/>
                    <a:pt x="1095147" y="1761034"/>
                  </a:cubicBezTo>
                  <a:cubicBezTo>
                    <a:pt x="1097147" y="1733705"/>
                    <a:pt x="1126475" y="1698377"/>
                    <a:pt x="1153804" y="1690378"/>
                  </a:cubicBezTo>
                  <a:cubicBezTo>
                    <a:pt x="1160470" y="1688378"/>
                    <a:pt x="1167302" y="1687712"/>
                    <a:pt x="1173134" y="1688961"/>
                  </a:cubicBezTo>
                  <a:close/>
                  <a:moveTo>
                    <a:pt x="771204" y="1673716"/>
                  </a:moveTo>
                  <a:cubicBezTo>
                    <a:pt x="769538" y="1676714"/>
                    <a:pt x="770370" y="1678380"/>
                    <a:pt x="771870" y="1679713"/>
                  </a:cubicBezTo>
                  <a:lnTo>
                    <a:pt x="771944" y="1679777"/>
                  </a:lnTo>
                  <a:lnTo>
                    <a:pt x="771869" y="1675713"/>
                  </a:lnTo>
                  <a:lnTo>
                    <a:pt x="774828" y="1674924"/>
                  </a:lnTo>
                  <a:close/>
                  <a:moveTo>
                    <a:pt x="298700" y="1656632"/>
                  </a:moveTo>
                  <a:cubicBezTo>
                    <a:pt x="304283" y="1655216"/>
                    <a:pt x="310282" y="1656049"/>
                    <a:pt x="316615" y="1660381"/>
                  </a:cubicBezTo>
                  <a:cubicBezTo>
                    <a:pt x="334611" y="1672380"/>
                    <a:pt x="345277" y="1689709"/>
                    <a:pt x="348610" y="1707041"/>
                  </a:cubicBezTo>
                  <a:cubicBezTo>
                    <a:pt x="344610" y="1742368"/>
                    <a:pt x="309282" y="1779695"/>
                    <a:pt x="280620" y="1784362"/>
                  </a:cubicBezTo>
                  <a:cubicBezTo>
                    <a:pt x="265288" y="1787026"/>
                    <a:pt x="240626" y="1757698"/>
                    <a:pt x="245292" y="1739035"/>
                  </a:cubicBezTo>
                  <a:cubicBezTo>
                    <a:pt x="251958" y="1712373"/>
                    <a:pt x="262622" y="1686376"/>
                    <a:pt x="283287" y="1666380"/>
                  </a:cubicBezTo>
                  <a:cubicBezTo>
                    <a:pt x="287952" y="1661714"/>
                    <a:pt x="293118" y="1658048"/>
                    <a:pt x="298700" y="1656632"/>
                  </a:cubicBezTo>
                  <a:close/>
                  <a:moveTo>
                    <a:pt x="1075151" y="1654385"/>
                  </a:moveTo>
                  <a:lnTo>
                    <a:pt x="1075151" y="1654502"/>
                  </a:lnTo>
                  <a:lnTo>
                    <a:pt x="1075192" y="1654427"/>
                  </a:lnTo>
                  <a:close/>
                  <a:moveTo>
                    <a:pt x="1040881" y="1623903"/>
                  </a:moveTo>
                  <a:lnTo>
                    <a:pt x="1038617" y="1624199"/>
                  </a:lnTo>
                  <a:lnTo>
                    <a:pt x="1038657" y="1624256"/>
                  </a:lnTo>
                  <a:close/>
                  <a:moveTo>
                    <a:pt x="1483496" y="1612223"/>
                  </a:moveTo>
                  <a:cubicBezTo>
                    <a:pt x="1498744" y="1613390"/>
                    <a:pt x="1513075" y="1620389"/>
                    <a:pt x="1527740" y="1635053"/>
                  </a:cubicBezTo>
                  <a:cubicBezTo>
                    <a:pt x="1507742" y="1651718"/>
                    <a:pt x="1487747" y="1667715"/>
                    <a:pt x="1468416" y="1683713"/>
                  </a:cubicBezTo>
                  <a:cubicBezTo>
                    <a:pt x="1452419" y="1697045"/>
                    <a:pt x="1435088" y="1707042"/>
                    <a:pt x="1415092" y="1712375"/>
                  </a:cubicBezTo>
                  <a:cubicBezTo>
                    <a:pt x="1401094" y="1716375"/>
                    <a:pt x="1383765" y="1723041"/>
                    <a:pt x="1374432" y="1712375"/>
                  </a:cubicBezTo>
                  <a:cubicBezTo>
                    <a:pt x="1362436" y="1698377"/>
                    <a:pt x="1381098" y="1687046"/>
                    <a:pt x="1389097" y="1677047"/>
                  </a:cubicBezTo>
                  <a:cubicBezTo>
                    <a:pt x="1403094" y="1659051"/>
                    <a:pt x="1407760" y="1637053"/>
                    <a:pt x="1433755" y="1624389"/>
                  </a:cubicBezTo>
                  <a:cubicBezTo>
                    <a:pt x="1452085" y="1615723"/>
                    <a:pt x="1468249" y="1611057"/>
                    <a:pt x="1483496" y="1612223"/>
                  </a:cubicBezTo>
                  <a:close/>
                  <a:moveTo>
                    <a:pt x="1029878" y="1609661"/>
                  </a:moveTo>
                  <a:lnTo>
                    <a:pt x="1033659" y="1611142"/>
                  </a:lnTo>
                  <a:lnTo>
                    <a:pt x="1033971" y="1612041"/>
                  </a:lnTo>
                  <a:lnTo>
                    <a:pt x="1033656" y="1610976"/>
                  </a:lnTo>
                  <a:close/>
                  <a:moveTo>
                    <a:pt x="1295780" y="1577730"/>
                  </a:moveTo>
                  <a:cubicBezTo>
                    <a:pt x="1325775" y="1574397"/>
                    <a:pt x="1351770" y="1591061"/>
                    <a:pt x="1373099" y="1611724"/>
                  </a:cubicBezTo>
                  <a:cubicBezTo>
                    <a:pt x="1392430" y="1629722"/>
                    <a:pt x="1379765" y="1647718"/>
                    <a:pt x="1371765" y="1665049"/>
                  </a:cubicBezTo>
                  <a:cubicBezTo>
                    <a:pt x="1355103" y="1699710"/>
                    <a:pt x="1315776" y="1731038"/>
                    <a:pt x="1287114" y="1731704"/>
                  </a:cubicBezTo>
                  <a:cubicBezTo>
                    <a:pt x="1253787" y="1726371"/>
                    <a:pt x="1222459" y="1708373"/>
                    <a:pt x="1195130" y="1682378"/>
                  </a:cubicBezTo>
                  <a:cubicBezTo>
                    <a:pt x="1191797" y="1679045"/>
                    <a:pt x="1189131" y="1673046"/>
                    <a:pt x="1189131" y="1668382"/>
                  </a:cubicBezTo>
                  <a:cubicBezTo>
                    <a:pt x="1191131" y="1643052"/>
                    <a:pt x="1214460" y="1627055"/>
                    <a:pt x="1219126" y="1601727"/>
                  </a:cubicBezTo>
                  <a:cubicBezTo>
                    <a:pt x="1221125" y="1591061"/>
                    <a:pt x="1238455" y="1593728"/>
                    <a:pt x="1249120" y="1590395"/>
                  </a:cubicBezTo>
                  <a:cubicBezTo>
                    <a:pt x="1264452" y="1585729"/>
                    <a:pt x="1281115" y="1579729"/>
                    <a:pt x="1295780" y="1577730"/>
                  </a:cubicBezTo>
                  <a:close/>
                  <a:moveTo>
                    <a:pt x="526565" y="1569783"/>
                  </a:moveTo>
                  <a:cubicBezTo>
                    <a:pt x="541156" y="1571939"/>
                    <a:pt x="551905" y="1585062"/>
                    <a:pt x="561902" y="1597059"/>
                  </a:cubicBezTo>
                  <a:cubicBezTo>
                    <a:pt x="567901" y="1604392"/>
                    <a:pt x="573234" y="1611724"/>
                    <a:pt x="579234" y="1619057"/>
                  </a:cubicBezTo>
                  <a:cubicBezTo>
                    <a:pt x="604562" y="1649718"/>
                    <a:pt x="591232" y="1695042"/>
                    <a:pt x="554572" y="1711707"/>
                  </a:cubicBezTo>
                  <a:cubicBezTo>
                    <a:pt x="521910" y="1726370"/>
                    <a:pt x="503912" y="1755032"/>
                    <a:pt x="490583" y="1787028"/>
                  </a:cubicBezTo>
                  <a:cubicBezTo>
                    <a:pt x="477251" y="1821022"/>
                    <a:pt x="439923" y="1815689"/>
                    <a:pt x="416594" y="1833685"/>
                  </a:cubicBezTo>
                  <a:cubicBezTo>
                    <a:pt x="411262" y="1837685"/>
                    <a:pt x="403262" y="1830353"/>
                    <a:pt x="398596" y="1825020"/>
                  </a:cubicBezTo>
                  <a:cubicBezTo>
                    <a:pt x="390599" y="1815689"/>
                    <a:pt x="382600" y="1806357"/>
                    <a:pt x="375934" y="1795692"/>
                  </a:cubicBezTo>
                  <a:cubicBezTo>
                    <a:pt x="344606" y="1745701"/>
                    <a:pt x="359938" y="1705708"/>
                    <a:pt x="415928" y="1686379"/>
                  </a:cubicBezTo>
                  <a:cubicBezTo>
                    <a:pt x="433257" y="1680379"/>
                    <a:pt x="445923" y="1689043"/>
                    <a:pt x="456588" y="1700375"/>
                  </a:cubicBezTo>
                  <a:cubicBezTo>
                    <a:pt x="469918" y="1715040"/>
                    <a:pt x="481917" y="1731703"/>
                    <a:pt x="498580" y="1751701"/>
                  </a:cubicBezTo>
                  <a:cubicBezTo>
                    <a:pt x="506579" y="1722371"/>
                    <a:pt x="502579" y="1704375"/>
                    <a:pt x="477917" y="1691709"/>
                  </a:cubicBezTo>
                  <a:cubicBezTo>
                    <a:pt x="457255" y="1681046"/>
                    <a:pt x="440590" y="1662381"/>
                    <a:pt x="446589" y="1637053"/>
                  </a:cubicBezTo>
                  <a:cubicBezTo>
                    <a:pt x="454588" y="1603725"/>
                    <a:pt x="479250" y="1583063"/>
                    <a:pt x="510578" y="1571731"/>
                  </a:cubicBezTo>
                  <a:cubicBezTo>
                    <a:pt x="516410" y="1569564"/>
                    <a:pt x="521701" y="1569064"/>
                    <a:pt x="526565" y="1569783"/>
                  </a:cubicBezTo>
                  <a:close/>
                  <a:moveTo>
                    <a:pt x="401267" y="1545068"/>
                  </a:moveTo>
                  <a:cubicBezTo>
                    <a:pt x="426596" y="1543735"/>
                    <a:pt x="438595" y="1559734"/>
                    <a:pt x="434595" y="1588396"/>
                  </a:cubicBezTo>
                  <a:cubicBezTo>
                    <a:pt x="445928" y="1634389"/>
                    <a:pt x="407266" y="1654385"/>
                    <a:pt x="377271" y="1679048"/>
                  </a:cubicBezTo>
                  <a:cubicBezTo>
                    <a:pt x="367938" y="1687047"/>
                    <a:pt x="357273" y="1679714"/>
                    <a:pt x="350609" y="1671051"/>
                  </a:cubicBezTo>
                  <a:cubicBezTo>
                    <a:pt x="331277" y="1648386"/>
                    <a:pt x="325944" y="1622390"/>
                    <a:pt x="336610" y="1593728"/>
                  </a:cubicBezTo>
                  <a:cubicBezTo>
                    <a:pt x="347942" y="1563733"/>
                    <a:pt x="370605" y="1547068"/>
                    <a:pt x="401267" y="1545068"/>
                  </a:cubicBezTo>
                  <a:close/>
                  <a:moveTo>
                    <a:pt x="1545069" y="1523823"/>
                  </a:moveTo>
                  <a:cubicBezTo>
                    <a:pt x="1553901" y="1521740"/>
                    <a:pt x="1563732" y="1523740"/>
                    <a:pt x="1574398" y="1529739"/>
                  </a:cubicBezTo>
                  <a:cubicBezTo>
                    <a:pt x="1582395" y="1534405"/>
                    <a:pt x="1591061" y="1537739"/>
                    <a:pt x="1597727" y="1543738"/>
                  </a:cubicBezTo>
                  <a:cubicBezTo>
                    <a:pt x="1605059" y="1549736"/>
                    <a:pt x="1621722" y="1545071"/>
                    <a:pt x="1620389" y="1558401"/>
                  </a:cubicBezTo>
                  <a:cubicBezTo>
                    <a:pt x="1619056" y="1571067"/>
                    <a:pt x="1609057" y="1582397"/>
                    <a:pt x="1595060" y="1586397"/>
                  </a:cubicBezTo>
                  <a:cubicBezTo>
                    <a:pt x="1561732" y="1597063"/>
                    <a:pt x="1528405" y="1601063"/>
                    <a:pt x="1491744" y="1587730"/>
                  </a:cubicBezTo>
                  <a:cubicBezTo>
                    <a:pt x="1502410" y="1571067"/>
                    <a:pt x="1511740" y="1556402"/>
                    <a:pt x="1521739" y="1542405"/>
                  </a:cubicBezTo>
                  <a:cubicBezTo>
                    <a:pt x="1528405" y="1532072"/>
                    <a:pt x="1536237" y="1525906"/>
                    <a:pt x="1545069" y="1523823"/>
                  </a:cubicBezTo>
                  <a:close/>
                  <a:moveTo>
                    <a:pt x="790449" y="1509825"/>
                  </a:moveTo>
                  <a:cubicBezTo>
                    <a:pt x="805530" y="1508242"/>
                    <a:pt x="819195" y="1513741"/>
                    <a:pt x="832527" y="1526406"/>
                  </a:cubicBezTo>
                  <a:cubicBezTo>
                    <a:pt x="857189" y="1549068"/>
                    <a:pt x="877185" y="1577065"/>
                    <a:pt x="907180" y="1594395"/>
                  </a:cubicBezTo>
                  <a:cubicBezTo>
                    <a:pt x="915845" y="1599727"/>
                    <a:pt x="916512" y="1605060"/>
                    <a:pt x="907846" y="1613059"/>
                  </a:cubicBezTo>
                  <a:cubicBezTo>
                    <a:pt x="896516" y="1623056"/>
                    <a:pt x="887850" y="1635722"/>
                    <a:pt x="878518" y="1648385"/>
                  </a:cubicBezTo>
                  <a:cubicBezTo>
                    <a:pt x="847856" y="1689045"/>
                    <a:pt x="829860" y="1695045"/>
                    <a:pt x="781201" y="1677049"/>
                  </a:cubicBezTo>
                  <a:lnTo>
                    <a:pt x="778913" y="1676286"/>
                  </a:lnTo>
                  <a:lnTo>
                    <a:pt x="781871" y="1679047"/>
                  </a:lnTo>
                  <a:cubicBezTo>
                    <a:pt x="779871" y="1679714"/>
                    <a:pt x="777870" y="1681714"/>
                    <a:pt x="776537" y="1683714"/>
                  </a:cubicBezTo>
                  <a:lnTo>
                    <a:pt x="776528" y="1683708"/>
                  </a:lnTo>
                  <a:lnTo>
                    <a:pt x="776534" y="1683713"/>
                  </a:lnTo>
                  <a:cubicBezTo>
                    <a:pt x="804530" y="1719707"/>
                    <a:pt x="803865" y="1723706"/>
                    <a:pt x="768537" y="1756368"/>
                  </a:cubicBezTo>
                  <a:cubicBezTo>
                    <a:pt x="752539" y="1771033"/>
                    <a:pt x="729877" y="1774366"/>
                    <a:pt x="713878" y="1789029"/>
                  </a:cubicBezTo>
                  <a:cubicBezTo>
                    <a:pt x="704548" y="1797695"/>
                    <a:pt x="695216" y="1785696"/>
                    <a:pt x="688550" y="1778363"/>
                  </a:cubicBezTo>
                  <a:cubicBezTo>
                    <a:pt x="672553" y="1759701"/>
                    <a:pt x="653888" y="1743704"/>
                    <a:pt x="632559" y="1731039"/>
                  </a:cubicBezTo>
                  <a:cubicBezTo>
                    <a:pt x="611228" y="1718374"/>
                    <a:pt x="595898" y="1701711"/>
                    <a:pt x="609895" y="1673049"/>
                  </a:cubicBezTo>
                  <a:cubicBezTo>
                    <a:pt x="628560" y="1636388"/>
                    <a:pt x="657888" y="1615057"/>
                    <a:pt x="685217" y="1623056"/>
                  </a:cubicBezTo>
                  <a:cubicBezTo>
                    <a:pt x="702548" y="1628389"/>
                    <a:pt x="719878" y="1636388"/>
                    <a:pt x="734543" y="1647718"/>
                  </a:cubicBezTo>
                  <a:cubicBezTo>
                    <a:pt x="741207" y="1633055"/>
                    <a:pt x="729210" y="1625056"/>
                    <a:pt x="723877" y="1614390"/>
                  </a:cubicBezTo>
                  <a:cubicBezTo>
                    <a:pt x="707212" y="1582396"/>
                    <a:pt x="711878" y="1559067"/>
                    <a:pt x="739874" y="1535738"/>
                  </a:cubicBezTo>
                  <a:cubicBezTo>
                    <a:pt x="758871" y="1520074"/>
                    <a:pt x="775368" y="1511409"/>
                    <a:pt x="790449" y="1509825"/>
                  </a:cubicBezTo>
                  <a:close/>
                  <a:moveTo>
                    <a:pt x="1088481" y="1502410"/>
                  </a:moveTo>
                  <a:cubicBezTo>
                    <a:pt x="1094478" y="1503077"/>
                    <a:pt x="1102477" y="1503743"/>
                    <a:pt x="1105143" y="1507743"/>
                  </a:cubicBezTo>
                  <a:cubicBezTo>
                    <a:pt x="1127806" y="1538405"/>
                    <a:pt x="1160467" y="1555068"/>
                    <a:pt x="1189795" y="1577065"/>
                  </a:cubicBezTo>
                  <a:cubicBezTo>
                    <a:pt x="1200460" y="1585063"/>
                    <a:pt x="1201793" y="1593728"/>
                    <a:pt x="1197794" y="1608394"/>
                  </a:cubicBezTo>
                  <a:cubicBezTo>
                    <a:pt x="1179798" y="1673050"/>
                    <a:pt x="1140471" y="1690379"/>
                    <a:pt x="1085148" y="1655718"/>
                  </a:cubicBezTo>
                  <a:cubicBezTo>
                    <a:pt x="1083482" y="1654718"/>
                    <a:pt x="1081648" y="1652552"/>
                    <a:pt x="1079732" y="1651719"/>
                  </a:cubicBezTo>
                  <a:lnTo>
                    <a:pt x="1076732" y="1653747"/>
                  </a:lnTo>
                  <a:lnTo>
                    <a:pt x="1075818" y="1655052"/>
                  </a:lnTo>
                  <a:lnTo>
                    <a:pt x="1075408" y="1654642"/>
                  </a:lnTo>
                  <a:lnTo>
                    <a:pt x="1075151" y="1654816"/>
                  </a:lnTo>
                  <a:lnTo>
                    <a:pt x="1075151" y="1655051"/>
                  </a:lnTo>
                  <a:cubicBezTo>
                    <a:pt x="1114479" y="1724372"/>
                    <a:pt x="1094483" y="1729039"/>
                    <a:pt x="1043156" y="1776363"/>
                  </a:cubicBezTo>
                  <a:cubicBezTo>
                    <a:pt x="1027160" y="1791028"/>
                    <a:pt x="999831" y="1791028"/>
                    <a:pt x="983833" y="1774365"/>
                  </a:cubicBezTo>
                  <a:cubicBezTo>
                    <a:pt x="963170" y="1751701"/>
                    <a:pt x="937173" y="1738371"/>
                    <a:pt x="913177" y="1721706"/>
                  </a:cubicBezTo>
                  <a:cubicBezTo>
                    <a:pt x="873850" y="1695044"/>
                    <a:pt x="873183" y="1678379"/>
                    <a:pt x="912511" y="1653051"/>
                  </a:cubicBezTo>
                  <a:cubicBezTo>
                    <a:pt x="925176" y="1645052"/>
                    <a:pt x="934507" y="1635055"/>
                    <a:pt x="942506" y="1623056"/>
                  </a:cubicBezTo>
                  <a:cubicBezTo>
                    <a:pt x="956005" y="1604060"/>
                    <a:pt x="971377" y="1593686"/>
                    <a:pt x="990311" y="1597561"/>
                  </a:cubicBezTo>
                  <a:cubicBezTo>
                    <a:pt x="996622" y="1598853"/>
                    <a:pt x="1003330" y="1601727"/>
                    <a:pt x="1010495" y="1606393"/>
                  </a:cubicBezTo>
                  <a:cubicBezTo>
                    <a:pt x="1012162" y="1607727"/>
                    <a:pt x="1013995" y="1608560"/>
                    <a:pt x="1015745" y="1608477"/>
                  </a:cubicBezTo>
                  <a:lnTo>
                    <a:pt x="1020048" y="1605381"/>
                  </a:lnTo>
                  <a:lnTo>
                    <a:pt x="1005577" y="1572399"/>
                  </a:lnTo>
                  <a:cubicBezTo>
                    <a:pt x="1003827" y="1560901"/>
                    <a:pt x="1006160" y="1549069"/>
                    <a:pt x="1015159" y="1536405"/>
                  </a:cubicBezTo>
                  <a:cubicBezTo>
                    <a:pt x="1033822" y="1510409"/>
                    <a:pt x="1057817" y="1499077"/>
                    <a:pt x="1088481" y="1502410"/>
                  </a:cubicBezTo>
                  <a:close/>
                  <a:moveTo>
                    <a:pt x="1383775" y="1473196"/>
                  </a:moveTo>
                  <a:cubicBezTo>
                    <a:pt x="1409177" y="1470665"/>
                    <a:pt x="1429424" y="1487912"/>
                    <a:pt x="1450421" y="1504410"/>
                  </a:cubicBezTo>
                  <a:cubicBezTo>
                    <a:pt x="1461753" y="1513076"/>
                    <a:pt x="1474416" y="1519740"/>
                    <a:pt x="1489081" y="1521740"/>
                  </a:cubicBezTo>
                  <a:cubicBezTo>
                    <a:pt x="1495747" y="1523073"/>
                    <a:pt x="1501745" y="1523740"/>
                    <a:pt x="1500412" y="1534405"/>
                  </a:cubicBezTo>
                  <a:cubicBezTo>
                    <a:pt x="1500412" y="1555068"/>
                    <a:pt x="1461086" y="1591062"/>
                    <a:pt x="1438422" y="1598394"/>
                  </a:cubicBezTo>
                  <a:cubicBezTo>
                    <a:pt x="1389764" y="1614391"/>
                    <a:pt x="1362435" y="1571066"/>
                    <a:pt x="1323108" y="1561734"/>
                  </a:cubicBezTo>
                  <a:cubicBezTo>
                    <a:pt x="1319108" y="1561067"/>
                    <a:pt x="1315775" y="1554401"/>
                    <a:pt x="1314442" y="1549735"/>
                  </a:cubicBezTo>
                  <a:cubicBezTo>
                    <a:pt x="1310443" y="1536405"/>
                    <a:pt x="1345104" y="1489745"/>
                    <a:pt x="1356436" y="1483079"/>
                  </a:cubicBezTo>
                  <a:cubicBezTo>
                    <a:pt x="1366268" y="1477081"/>
                    <a:pt x="1375308" y="1474039"/>
                    <a:pt x="1383775" y="1473196"/>
                  </a:cubicBezTo>
                  <a:close/>
                  <a:moveTo>
                    <a:pt x="643889" y="1445088"/>
                  </a:moveTo>
                  <a:cubicBezTo>
                    <a:pt x="659220" y="1443754"/>
                    <a:pt x="670550" y="1450418"/>
                    <a:pt x="677216" y="1463084"/>
                  </a:cubicBezTo>
                  <a:cubicBezTo>
                    <a:pt x="688548" y="1484413"/>
                    <a:pt x="704545" y="1505744"/>
                    <a:pt x="709211" y="1528407"/>
                  </a:cubicBezTo>
                  <a:cubicBezTo>
                    <a:pt x="713877" y="1553069"/>
                    <a:pt x="692548" y="1572400"/>
                    <a:pt x="675217" y="1587730"/>
                  </a:cubicBezTo>
                  <a:cubicBezTo>
                    <a:pt x="659220" y="1601729"/>
                    <a:pt x="637889" y="1609061"/>
                    <a:pt x="623226" y="1624391"/>
                  </a:cubicBezTo>
                  <a:cubicBezTo>
                    <a:pt x="613228" y="1634390"/>
                    <a:pt x="608561" y="1629057"/>
                    <a:pt x="601895" y="1620391"/>
                  </a:cubicBezTo>
                  <a:cubicBezTo>
                    <a:pt x="593232" y="1609061"/>
                    <a:pt x="584566" y="1597729"/>
                    <a:pt x="575234" y="1587063"/>
                  </a:cubicBezTo>
                  <a:cubicBezTo>
                    <a:pt x="553238" y="1561735"/>
                    <a:pt x="537907" y="1535073"/>
                    <a:pt x="555238" y="1501078"/>
                  </a:cubicBezTo>
                  <a:cubicBezTo>
                    <a:pt x="573901" y="1465084"/>
                    <a:pt x="605895" y="1450418"/>
                    <a:pt x="643889" y="1445088"/>
                  </a:cubicBezTo>
                  <a:close/>
                  <a:moveTo>
                    <a:pt x="512997" y="1416174"/>
                  </a:moveTo>
                  <a:cubicBezTo>
                    <a:pt x="519579" y="1418424"/>
                    <a:pt x="524911" y="1423090"/>
                    <a:pt x="528577" y="1429756"/>
                  </a:cubicBezTo>
                  <a:cubicBezTo>
                    <a:pt x="538576" y="1447752"/>
                    <a:pt x="568571" y="1462417"/>
                    <a:pt x="544575" y="1490412"/>
                  </a:cubicBezTo>
                  <a:cubicBezTo>
                    <a:pt x="536576" y="1499744"/>
                    <a:pt x="527911" y="1509074"/>
                    <a:pt x="526577" y="1521739"/>
                  </a:cubicBezTo>
                  <a:cubicBezTo>
                    <a:pt x="522578" y="1554400"/>
                    <a:pt x="491917" y="1559733"/>
                    <a:pt x="471254" y="1573729"/>
                  </a:cubicBezTo>
                  <a:cubicBezTo>
                    <a:pt x="465921" y="1577729"/>
                    <a:pt x="458589" y="1575729"/>
                    <a:pt x="455922" y="1569063"/>
                  </a:cubicBezTo>
                  <a:cubicBezTo>
                    <a:pt x="447259" y="1545068"/>
                    <a:pt x="433927" y="1523073"/>
                    <a:pt x="431927" y="1505741"/>
                  </a:cubicBezTo>
                  <a:cubicBezTo>
                    <a:pt x="433927" y="1456417"/>
                    <a:pt x="453256" y="1429756"/>
                    <a:pt x="489917" y="1417090"/>
                  </a:cubicBezTo>
                  <a:cubicBezTo>
                    <a:pt x="498583" y="1414091"/>
                    <a:pt x="506415" y="1413924"/>
                    <a:pt x="512997" y="1416174"/>
                  </a:cubicBezTo>
                  <a:close/>
                  <a:moveTo>
                    <a:pt x="1667716" y="1405092"/>
                  </a:moveTo>
                  <a:cubicBezTo>
                    <a:pt x="1697045" y="1399760"/>
                    <a:pt x="1719041" y="1413758"/>
                    <a:pt x="1729706" y="1435088"/>
                  </a:cubicBezTo>
                  <a:cubicBezTo>
                    <a:pt x="1739039" y="1453753"/>
                    <a:pt x="1726373" y="1475082"/>
                    <a:pt x="1707710" y="1489747"/>
                  </a:cubicBezTo>
                  <a:cubicBezTo>
                    <a:pt x="1683048" y="1507077"/>
                    <a:pt x="1657051" y="1514410"/>
                    <a:pt x="1627055" y="1513077"/>
                  </a:cubicBezTo>
                  <a:cubicBezTo>
                    <a:pt x="1619725" y="1513077"/>
                    <a:pt x="1612392" y="1513743"/>
                    <a:pt x="1605726" y="1513077"/>
                  </a:cubicBezTo>
                  <a:cubicBezTo>
                    <a:pt x="1579064" y="1509744"/>
                    <a:pt x="1572398" y="1498411"/>
                    <a:pt x="1587730" y="1477082"/>
                  </a:cubicBezTo>
                  <a:cubicBezTo>
                    <a:pt x="1609059" y="1447087"/>
                    <a:pt x="1625722" y="1413092"/>
                    <a:pt x="1667716" y="1405092"/>
                  </a:cubicBezTo>
                  <a:close/>
                  <a:moveTo>
                    <a:pt x="917177" y="1395762"/>
                  </a:moveTo>
                  <a:cubicBezTo>
                    <a:pt x="931843" y="1396429"/>
                    <a:pt x="944506" y="1397762"/>
                    <a:pt x="949839" y="1416425"/>
                  </a:cubicBezTo>
                  <a:cubicBezTo>
                    <a:pt x="955838" y="1436423"/>
                    <a:pt x="975168" y="1445086"/>
                    <a:pt x="989166" y="1458418"/>
                  </a:cubicBezTo>
                  <a:cubicBezTo>
                    <a:pt x="1013828" y="1480414"/>
                    <a:pt x="1015162" y="1495746"/>
                    <a:pt x="993832" y="1521075"/>
                  </a:cubicBezTo>
                  <a:cubicBezTo>
                    <a:pt x="989166" y="1526408"/>
                    <a:pt x="983833" y="1531740"/>
                    <a:pt x="980500" y="1537740"/>
                  </a:cubicBezTo>
                  <a:cubicBezTo>
                    <a:pt x="953172" y="1590397"/>
                    <a:pt x="915178" y="1581065"/>
                    <a:pt x="876517" y="1549737"/>
                  </a:cubicBezTo>
                  <a:cubicBezTo>
                    <a:pt x="858521" y="1535073"/>
                    <a:pt x="844522" y="1515075"/>
                    <a:pt x="829859" y="1497079"/>
                  </a:cubicBezTo>
                  <a:cubicBezTo>
                    <a:pt x="826526" y="1493746"/>
                    <a:pt x="825193" y="1487747"/>
                    <a:pt x="824526" y="1483081"/>
                  </a:cubicBezTo>
                  <a:cubicBezTo>
                    <a:pt x="824526" y="1451086"/>
                    <a:pt x="884516" y="1395095"/>
                    <a:pt x="917177" y="1395762"/>
                  </a:cubicBezTo>
                  <a:close/>
                  <a:moveTo>
                    <a:pt x="1180706" y="1381681"/>
                  </a:moveTo>
                  <a:cubicBezTo>
                    <a:pt x="1195047" y="1380056"/>
                    <a:pt x="1207795" y="1388929"/>
                    <a:pt x="1219794" y="1400428"/>
                  </a:cubicBezTo>
                  <a:cubicBezTo>
                    <a:pt x="1247122" y="1425756"/>
                    <a:pt x="1271784" y="1455751"/>
                    <a:pt x="1307112" y="1471082"/>
                  </a:cubicBezTo>
                  <a:cubicBezTo>
                    <a:pt x="1317778" y="1475747"/>
                    <a:pt x="1316445" y="1482413"/>
                    <a:pt x="1313778" y="1491078"/>
                  </a:cubicBezTo>
                  <a:cubicBezTo>
                    <a:pt x="1305112" y="1513074"/>
                    <a:pt x="1296447" y="1535071"/>
                    <a:pt x="1281117" y="1553067"/>
                  </a:cubicBezTo>
                  <a:cubicBezTo>
                    <a:pt x="1254455" y="1583729"/>
                    <a:pt x="1227791" y="1585728"/>
                    <a:pt x="1197129" y="1559067"/>
                  </a:cubicBezTo>
                  <a:cubicBezTo>
                    <a:pt x="1171134" y="1536405"/>
                    <a:pt x="1142472" y="1515740"/>
                    <a:pt x="1124476" y="1485079"/>
                  </a:cubicBezTo>
                  <a:cubicBezTo>
                    <a:pt x="1117143" y="1474415"/>
                    <a:pt x="1111144" y="1464417"/>
                    <a:pt x="1109144" y="1447752"/>
                  </a:cubicBezTo>
                  <a:cubicBezTo>
                    <a:pt x="1115143" y="1419090"/>
                    <a:pt x="1140472" y="1402427"/>
                    <a:pt x="1165801" y="1387096"/>
                  </a:cubicBezTo>
                  <a:cubicBezTo>
                    <a:pt x="1170967" y="1383930"/>
                    <a:pt x="1175925" y="1382222"/>
                    <a:pt x="1180706" y="1381681"/>
                  </a:cubicBezTo>
                  <a:close/>
                  <a:moveTo>
                    <a:pt x="750569" y="1346676"/>
                  </a:moveTo>
                  <a:cubicBezTo>
                    <a:pt x="769160" y="1346521"/>
                    <a:pt x="783534" y="1358268"/>
                    <a:pt x="794531" y="1373766"/>
                  </a:cubicBezTo>
                  <a:cubicBezTo>
                    <a:pt x="808530" y="1393762"/>
                    <a:pt x="829859" y="1415758"/>
                    <a:pt x="798531" y="1444419"/>
                  </a:cubicBezTo>
                  <a:cubicBezTo>
                    <a:pt x="781201" y="1460417"/>
                    <a:pt x="787201" y="1495078"/>
                    <a:pt x="754539" y="1505077"/>
                  </a:cubicBezTo>
                  <a:cubicBezTo>
                    <a:pt x="733208" y="1511074"/>
                    <a:pt x="719211" y="1511741"/>
                    <a:pt x="707879" y="1491745"/>
                  </a:cubicBezTo>
                  <a:cubicBezTo>
                    <a:pt x="692549" y="1463750"/>
                    <a:pt x="683883" y="1434422"/>
                    <a:pt x="679883" y="1408427"/>
                  </a:cubicBezTo>
                  <a:cubicBezTo>
                    <a:pt x="678550" y="1369100"/>
                    <a:pt x="705212" y="1361768"/>
                    <a:pt x="730541" y="1351102"/>
                  </a:cubicBezTo>
                  <a:cubicBezTo>
                    <a:pt x="737707" y="1348103"/>
                    <a:pt x="744372" y="1346728"/>
                    <a:pt x="750569" y="1346676"/>
                  </a:cubicBezTo>
                  <a:close/>
                  <a:moveTo>
                    <a:pt x="595899" y="1293112"/>
                  </a:moveTo>
                  <a:cubicBezTo>
                    <a:pt x="636560" y="1293112"/>
                    <a:pt x="678554" y="1320441"/>
                    <a:pt x="674555" y="1348436"/>
                  </a:cubicBezTo>
                  <a:cubicBezTo>
                    <a:pt x="671222" y="1373100"/>
                    <a:pt x="663222" y="1399096"/>
                    <a:pt x="649224" y="1418426"/>
                  </a:cubicBezTo>
                  <a:cubicBezTo>
                    <a:pt x="633894" y="1439757"/>
                    <a:pt x="601899" y="1430424"/>
                    <a:pt x="579236" y="1443755"/>
                  </a:cubicBezTo>
                  <a:cubicBezTo>
                    <a:pt x="567904" y="1450421"/>
                    <a:pt x="527243" y="1387764"/>
                    <a:pt x="527243" y="1364435"/>
                  </a:cubicBezTo>
                  <a:cubicBezTo>
                    <a:pt x="526576" y="1333773"/>
                    <a:pt x="565904" y="1293112"/>
                    <a:pt x="595899" y="1293112"/>
                  </a:cubicBezTo>
                  <a:close/>
                  <a:moveTo>
                    <a:pt x="1254453" y="1289113"/>
                  </a:moveTo>
                  <a:cubicBezTo>
                    <a:pt x="1319776" y="1289113"/>
                    <a:pt x="1365101" y="1323108"/>
                    <a:pt x="1399096" y="1375098"/>
                  </a:cubicBezTo>
                  <a:cubicBezTo>
                    <a:pt x="1407761" y="1388430"/>
                    <a:pt x="1388432" y="1449754"/>
                    <a:pt x="1373767" y="1459753"/>
                  </a:cubicBezTo>
                  <a:cubicBezTo>
                    <a:pt x="1352438" y="1475082"/>
                    <a:pt x="1320443" y="1467752"/>
                    <a:pt x="1298445" y="1445087"/>
                  </a:cubicBezTo>
                  <a:cubicBezTo>
                    <a:pt x="1281115" y="1426425"/>
                    <a:pt x="1262453" y="1409093"/>
                    <a:pt x="1243788" y="1391763"/>
                  </a:cubicBezTo>
                  <a:cubicBezTo>
                    <a:pt x="1225792" y="1375098"/>
                    <a:pt x="1215126" y="1355102"/>
                    <a:pt x="1215126" y="1327774"/>
                  </a:cubicBezTo>
                  <a:cubicBezTo>
                    <a:pt x="1215793" y="1305111"/>
                    <a:pt x="1227791" y="1289113"/>
                    <a:pt x="1254453" y="1289113"/>
                  </a:cubicBezTo>
                  <a:close/>
                  <a:moveTo>
                    <a:pt x="1005830" y="1283113"/>
                  </a:moveTo>
                  <a:cubicBezTo>
                    <a:pt x="1031159" y="1275781"/>
                    <a:pt x="1032492" y="1305776"/>
                    <a:pt x="1049821" y="1313775"/>
                  </a:cubicBezTo>
                  <a:cubicBezTo>
                    <a:pt x="1072486" y="1324441"/>
                    <a:pt x="1089815" y="1347770"/>
                    <a:pt x="1108480" y="1366432"/>
                  </a:cubicBezTo>
                  <a:cubicBezTo>
                    <a:pt x="1119810" y="1377765"/>
                    <a:pt x="1123143" y="1391097"/>
                    <a:pt x="1107814" y="1403093"/>
                  </a:cubicBezTo>
                  <a:cubicBezTo>
                    <a:pt x="1097815" y="1411093"/>
                    <a:pt x="1093148" y="1422425"/>
                    <a:pt x="1089815" y="1434422"/>
                  </a:cubicBezTo>
                  <a:cubicBezTo>
                    <a:pt x="1085816" y="1452420"/>
                    <a:pt x="1072486" y="1457753"/>
                    <a:pt x="1050488" y="1457753"/>
                  </a:cubicBezTo>
                  <a:cubicBezTo>
                    <a:pt x="1019826" y="1447087"/>
                    <a:pt x="981166" y="1441754"/>
                    <a:pt x="963169" y="1401094"/>
                  </a:cubicBezTo>
                  <a:cubicBezTo>
                    <a:pt x="958503" y="1391097"/>
                    <a:pt x="951171" y="1381764"/>
                    <a:pt x="945838" y="1372432"/>
                  </a:cubicBezTo>
                  <a:cubicBezTo>
                    <a:pt x="934508" y="1353102"/>
                    <a:pt x="937174" y="1335771"/>
                    <a:pt x="953837" y="1320441"/>
                  </a:cubicBezTo>
                  <a:cubicBezTo>
                    <a:pt x="954504" y="1319774"/>
                    <a:pt x="955170" y="1319108"/>
                    <a:pt x="956503" y="1318441"/>
                  </a:cubicBezTo>
                  <a:cubicBezTo>
                    <a:pt x="974502" y="1308442"/>
                    <a:pt x="985832" y="1289113"/>
                    <a:pt x="1005830" y="1283113"/>
                  </a:cubicBezTo>
                  <a:close/>
                  <a:moveTo>
                    <a:pt x="1592645" y="1245285"/>
                  </a:moveTo>
                  <a:cubicBezTo>
                    <a:pt x="1608226" y="1243786"/>
                    <a:pt x="1624390" y="1251118"/>
                    <a:pt x="1642387" y="1267117"/>
                  </a:cubicBezTo>
                  <a:cubicBezTo>
                    <a:pt x="1656386" y="1279113"/>
                    <a:pt x="1669716" y="1291778"/>
                    <a:pt x="1684381" y="1302442"/>
                  </a:cubicBezTo>
                  <a:cubicBezTo>
                    <a:pt x="1701710" y="1315107"/>
                    <a:pt x="1721708" y="1322440"/>
                    <a:pt x="1742371" y="1313107"/>
                  </a:cubicBezTo>
                  <a:cubicBezTo>
                    <a:pt x="1777032" y="1297778"/>
                    <a:pt x="1797696" y="1325106"/>
                    <a:pt x="1823025" y="1336436"/>
                  </a:cubicBezTo>
                  <a:cubicBezTo>
                    <a:pt x="1829024" y="1339102"/>
                    <a:pt x="1825691" y="1344435"/>
                    <a:pt x="1824358" y="1349768"/>
                  </a:cubicBezTo>
                  <a:cubicBezTo>
                    <a:pt x="1812359" y="1390428"/>
                    <a:pt x="1734374" y="1415090"/>
                    <a:pt x="1702377" y="1387762"/>
                  </a:cubicBezTo>
                  <a:cubicBezTo>
                    <a:pt x="1691713" y="1379096"/>
                    <a:pt x="1699046" y="1369097"/>
                    <a:pt x="1702377" y="1359767"/>
                  </a:cubicBezTo>
                  <a:cubicBezTo>
                    <a:pt x="1710376" y="1339769"/>
                    <a:pt x="1710376" y="1339769"/>
                    <a:pt x="1700379" y="1323106"/>
                  </a:cubicBezTo>
                  <a:cubicBezTo>
                    <a:pt x="1687047" y="1341102"/>
                    <a:pt x="1675048" y="1360433"/>
                    <a:pt x="1660385" y="1376430"/>
                  </a:cubicBezTo>
                  <a:cubicBezTo>
                    <a:pt x="1630390" y="1409757"/>
                    <a:pt x="1601062" y="1410424"/>
                    <a:pt x="1567734" y="1381762"/>
                  </a:cubicBezTo>
                  <a:cubicBezTo>
                    <a:pt x="1563068" y="1377763"/>
                    <a:pt x="1558402" y="1373763"/>
                    <a:pt x="1553736" y="1369764"/>
                  </a:cubicBezTo>
                  <a:cubicBezTo>
                    <a:pt x="1510409" y="1337103"/>
                    <a:pt x="1509075" y="1321773"/>
                    <a:pt x="1546403" y="1276447"/>
                  </a:cubicBezTo>
                  <a:cubicBezTo>
                    <a:pt x="1562067" y="1257117"/>
                    <a:pt x="1577064" y="1246785"/>
                    <a:pt x="1592645" y="1245285"/>
                  </a:cubicBezTo>
                  <a:close/>
                  <a:moveTo>
                    <a:pt x="1859850" y="1198878"/>
                  </a:moveTo>
                  <a:cubicBezTo>
                    <a:pt x="1864682" y="1198628"/>
                    <a:pt x="1869682" y="1200128"/>
                    <a:pt x="1874347" y="1202461"/>
                  </a:cubicBezTo>
                  <a:cubicBezTo>
                    <a:pt x="1890345" y="1210460"/>
                    <a:pt x="1913008" y="1215127"/>
                    <a:pt x="1913008" y="1237123"/>
                  </a:cubicBezTo>
                  <a:cubicBezTo>
                    <a:pt x="1913008" y="1258452"/>
                    <a:pt x="1896345" y="1275117"/>
                    <a:pt x="1877013" y="1283114"/>
                  </a:cubicBezTo>
                  <a:cubicBezTo>
                    <a:pt x="1858350" y="1291114"/>
                    <a:pt x="1838352" y="1295113"/>
                    <a:pt x="1818356" y="1298446"/>
                  </a:cubicBezTo>
                  <a:cubicBezTo>
                    <a:pt x="1797026" y="1301779"/>
                    <a:pt x="1787027" y="1286447"/>
                    <a:pt x="1799026" y="1268451"/>
                  </a:cubicBezTo>
                  <a:cubicBezTo>
                    <a:pt x="1809023" y="1252453"/>
                    <a:pt x="1813023" y="1237789"/>
                    <a:pt x="1805690" y="1218458"/>
                  </a:cubicBezTo>
                  <a:cubicBezTo>
                    <a:pt x="1822355" y="1215791"/>
                    <a:pt x="1837021" y="1217124"/>
                    <a:pt x="1846351" y="1205794"/>
                  </a:cubicBezTo>
                  <a:cubicBezTo>
                    <a:pt x="1850351" y="1201128"/>
                    <a:pt x="1855017" y="1199128"/>
                    <a:pt x="1859850" y="1198878"/>
                  </a:cubicBezTo>
                  <a:close/>
                  <a:moveTo>
                    <a:pt x="1106947" y="1189774"/>
                  </a:moveTo>
                  <a:cubicBezTo>
                    <a:pt x="1117851" y="1189961"/>
                    <a:pt x="1129307" y="1193128"/>
                    <a:pt x="1140471" y="1199793"/>
                  </a:cubicBezTo>
                  <a:cubicBezTo>
                    <a:pt x="1169133" y="1216458"/>
                    <a:pt x="1189797" y="1242453"/>
                    <a:pt x="1211126" y="1267116"/>
                  </a:cubicBezTo>
                  <a:cubicBezTo>
                    <a:pt x="1220458" y="1277781"/>
                    <a:pt x="1184465" y="1355769"/>
                    <a:pt x="1169799" y="1358436"/>
                  </a:cubicBezTo>
                  <a:cubicBezTo>
                    <a:pt x="1125142" y="1366433"/>
                    <a:pt x="1045821" y="1300444"/>
                    <a:pt x="1046488" y="1254452"/>
                  </a:cubicBezTo>
                  <a:cubicBezTo>
                    <a:pt x="1046488" y="1215458"/>
                    <a:pt x="1074234" y="1189212"/>
                    <a:pt x="1106947" y="1189774"/>
                  </a:cubicBezTo>
                  <a:close/>
                  <a:moveTo>
                    <a:pt x="1408345" y="1161551"/>
                  </a:moveTo>
                  <a:cubicBezTo>
                    <a:pt x="1424426" y="1162800"/>
                    <a:pt x="1439757" y="1174465"/>
                    <a:pt x="1459087" y="1196460"/>
                  </a:cubicBezTo>
                  <a:cubicBezTo>
                    <a:pt x="1473750" y="1213125"/>
                    <a:pt x="1486415" y="1231788"/>
                    <a:pt x="1509744" y="1239121"/>
                  </a:cubicBezTo>
                  <a:cubicBezTo>
                    <a:pt x="1524409" y="1243787"/>
                    <a:pt x="1527075" y="1258452"/>
                    <a:pt x="1522409" y="1272449"/>
                  </a:cubicBezTo>
                  <a:cubicBezTo>
                    <a:pt x="1515077" y="1293780"/>
                    <a:pt x="1501078" y="1309110"/>
                    <a:pt x="1479749" y="1317109"/>
                  </a:cubicBezTo>
                  <a:cubicBezTo>
                    <a:pt x="1457087" y="1325108"/>
                    <a:pt x="1437755" y="1335105"/>
                    <a:pt x="1424425" y="1357103"/>
                  </a:cubicBezTo>
                  <a:cubicBezTo>
                    <a:pt x="1430423" y="1357769"/>
                    <a:pt x="1435756" y="1359769"/>
                    <a:pt x="1437755" y="1357769"/>
                  </a:cubicBezTo>
                  <a:cubicBezTo>
                    <a:pt x="1477749" y="1325108"/>
                    <a:pt x="1503078" y="1355103"/>
                    <a:pt x="1529740" y="1378432"/>
                  </a:cubicBezTo>
                  <a:cubicBezTo>
                    <a:pt x="1545738" y="1392430"/>
                    <a:pt x="1560403" y="1407760"/>
                    <a:pt x="1577066" y="1422425"/>
                  </a:cubicBezTo>
                  <a:cubicBezTo>
                    <a:pt x="1587732" y="1431756"/>
                    <a:pt x="1587732" y="1440421"/>
                    <a:pt x="1583066" y="1452420"/>
                  </a:cubicBezTo>
                  <a:cubicBezTo>
                    <a:pt x="1561735" y="1505077"/>
                    <a:pt x="1500412" y="1512410"/>
                    <a:pt x="1453754" y="1482415"/>
                  </a:cubicBezTo>
                  <a:cubicBezTo>
                    <a:pt x="1414426" y="1457086"/>
                    <a:pt x="1415093" y="1433089"/>
                    <a:pt x="1420426" y="1394428"/>
                  </a:cubicBezTo>
                  <a:cubicBezTo>
                    <a:pt x="1424425" y="1366433"/>
                    <a:pt x="1404428" y="1339104"/>
                    <a:pt x="1380432" y="1320442"/>
                  </a:cubicBezTo>
                  <a:cubicBezTo>
                    <a:pt x="1363769" y="1307110"/>
                    <a:pt x="1345104" y="1295778"/>
                    <a:pt x="1329108" y="1281781"/>
                  </a:cubicBezTo>
                  <a:cubicBezTo>
                    <a:pt x="1302444" y="1259119"/>
                    <a:pt x="1302444" y="1242454"/>
                    <a:pt x="1325108" y="1217125"/>
                  </a:cubicBezTo>
                  <a:cubicBezTo>
                    <a:pt x="1333772" y="1207126"/>
                    <a:pt x="1343105" y="1197794"/>
                    <a:pt x="1353104" y="1189130"/>
                  </a:cubicBezTo>
                  <a:cubicBezTo>
                    <a:pt x="1375434" y="1169466"/>
                    <a:pt x="1392264" y="1160301"/>
                    <a:pt x="1408345" y="1161551"/>
                  </a:cubicBezTo>
                  <a:close/>
                  <a:moveTo>
                    <a:pt x="724210" y="1150637"/>
                  </a:moveTo>
                  <a:cubicBezTo>
                    <a:pt x="733543" y="1152637"/>
                    <a:pt x="742208" y="1158135"/>
                    <a:pt x="749874" y="1166468"/>
                  </a:cubicBezTo>
                  <a:cubicBezTo>
                    <a:pt x="759204" y="1177134"/>
                    <a:pt x="765204" y="1190464"/>
                    <a:pt x="774536" y="1201796"/>
                  </a:cubicBezTo>
                  <a:cubicBezTo>
                    <a:pt x="785866" y="1216459"/>
                    <a:pt x="788533" y="1228458"/>
                    <a:pt x="773869" y="1243790"/>
                  </a:cubicBezTo>
                  <a:cubicBezTo>
                    <a:pt x="761870" y="1255786"/>
                    <a:pt x="755204" y="1272451"/>
                    <a:pt x="754538" y="1291114"/>
                  </a:cubicBezTo>
                  <a:cubicBezTo>
                    <a:pt x="753873" y="1299780"/>
                    <a:pt x="765870" y="1314443"/>
                    <a:pt x="751873" y="1317110"/>
                  </a:cubicBezTo>
                  <a:cubicBezTo>
                    <a:pt x="733208" y="1320443"/>
                    <a:pt x="713212" y="1337774"/>
                    <a:pt x="697214" y="1329108"/>
                  </a:cubicBezTo>
                  <a:cubicBezTo>
                    <a:pt x="671885" y="1315110"/>
                    <a:pt x="647222" y="1296447"/>
                    <a:pt x="641890" y="1263786"/>
                  </a:cubicBezTo>
                  <a:cubicBezTo>
                    <a:pt x="639890" y="1256453"/>
                    <a:pt x="639223" y="1249120"/>
                    <a:pt x="637890" y="1239790"/>
                  </a:cubicBezTo>
                  <a:cubicBezTo>
                    <a:pt x="643223" y="1204462"/>
                    <a:pt x="661219" y="1174467"/>
                    <a:pt x="694547" y="1155802"/>
                  </a:cubicBezTo>
                  <a:cubicBezTo>
                    <a:pt x="704880" y="1150137"/>
                    <a:pt x="714878" y="1148637"/>
                    <a:pt x="724210" y="1150637"/>
                  </a:cubicBezTo>
                  <a:close/>
                  <a:moveTo>
                    <a:pt x="1875013" y="1138473"/>
                  </a:moveTo>
                  <a:lnTo>
                    <a:pt x="1875200" y="1139115"/>
                  </a:lnTo>
                  <a:lnTo>
                    <a:pt x="1875013" y="1139140"/>
                  </a:lnTo>
                  <a:cubicBezTo>
                    <a:pt x="1875013" y="1139140"/>
                    <a:pt x="1875013" y="1138473"/>
                    <a:pt x="1875013" y="1138473"/>
                  </a:cubicBezTo>
                  <a:close/>
                  <a:moveTo>
                    <a:pt x="935735" y="1119183"/>
                  </a:moveTo>
                  <a:cubicBezTo>
                    <a:pt x="957794" y="1116934"/>
                    <a:pt x="978166" y="1127806"/>
                    <a:pt x="995162" y="1151802"/>
                  </a:cubicBezTo>
                  <a:cubicBezTo>
                    <a:pt x="1002495" y="1161801"/>
                    <a:pt x="1008494" y="1172467"/>
                    <a:pt x="1015827" y="1182464"/>
                  </a:cubicBezTo>
                  <a:cubicBezTo>
                    <a:pt x="1036489" y="1209794"/>
                    <a:pt x="1025157" y="1255785"/>
                    <a:pt x="993829" y="1271117"/>
                  </a:cubicBezTo>
                  <a:cubicBezTo>
                    <a:pt x="981166" y="1277117"/>
                    <a:pt x="967834" y="1283114"/>
                    <a:pt x="955835" y="1290446"/>
                  </a:cubicBezTo>
                  <a:cubicBezTo>
                    <a:pt x="937172" y="1301779"/>
                    <a:pt x="926507" y="1319108"/>
                    <a:pt x="924507" y="1340439"/>
                  </a:cubicBezTo>
                  <a:cubicBezTo>
                    <a:pt x="922507" y="1359769"/>
                    <a:pt x="915843" y="1373767"/>
                    <a:pt x="892513" y="1373101"/>
                  </a:cubicBezTo>
                  <a:cubicBezTo>
                    <a:pt x="881849" y="1373101"/>
                    <a:pt x="872517" y="1377765"/>
                    <a:pt x="865184" y="1385764"/>
                  </a:cubicBezTo>
                  <a:cubicBezTo>
                    <a:pt x="844522" y="1407095"/>
                    <a:pt x="829190" y="1401762"/>
                    <a:pt x="814527" y="1378431"/>
                  </a:cubicBezTo>
                  <a:cubicBezTo>
                    <a:pt x="799195" y="1354436"/>
                    <a:pt x="783866" y="1329774"/>
                    <a:pt x="775200" y="1302445"/>
                  </a:cubicBezTo>
                  <a:cubicBezTo>
                    <a:pt x="766534" y="1272450"/>
                    <a:pt x="776533" y="1249786"/>
                    <a:pt x="802528" y="1235123"/>
                  </a:cubicBezTo>
                  <a:cubicBezTo>
                    <a:pt x="825857" y="1222458"/>
                    <a:pt x="857185" y="1227124"/>
                    <a:pt x="875183" y="1247120"/>
                  </a:cubicBezTo>
                  <a:cubicBezTo>
                    <a:pt x="887180" y="1258452"/>
                    <a:pt x="893846" y="1274450"/>
                    <a:pt x="917841" y="1281781"/>
                  </a:cubicBezTo>
                  <a:cubicBezTo>
                    <a:pt x="902511" y="1254452"/>
                    <a:pt x="887846" y="1233790"/>
                    <a:pt x="881182" y="1209128"/>
                  </a:cubicBezTo>
                  <a:cubicBezTo>
                    <a:pt x="869850" y="1171134"/>
                    <a:pt x="881182" y="1141139"/>
                    <a:pt x="913177" y="1125807"/>
                  </a:cubicBezTo>
                  <a:cubicBezTo>
                    <a:pt x="920842" y="1122141"/>
                    <a:pt x="928383" y="1119933"/>
                    <a:pt x="935735" y="1119183"/>
                  </a:cubicBezTo>
                  <a:close/>
                  <a:moveTo>
                    <a:pt x="1232290" y="1078650"/>
                  </a:moveTo>
                  <a:cubicBezTo>
                    <a:pt x="1240122" y="1079816"/>
                    <a:pt x="1247788" y="1083149"/>
                    <a:pt x="1255121" y="1087149"/>
                  </a:cubicBezTo>
                  <a:cubicBezTo>
                    <a:pt x="1287782" y="1105811"/>
                    <a:pt x="1310444" y="1135139"/>
                    <a:pt x="1329774" y="1166467"/>
                  </a:cubicBezTo>
                  <a:cubicBezTo>
                    <a:pt x="1333107" y="1171800"/>
                    <a:pt x="1337773" y="1177799"/>
                    <a:pt x="1330440" y="1182466"/>
                  </a:cubicBezTo>
                  <a:cubicBezTo>
                    <a:pt x="1308445" y="1195795"/>
                    <a:pt x="1303778" y="1220457"/>
                    <a:pt x="1292448" y="1240455"/>
                  </a:cubicBezTo>
                  <a:cubicBezTo>
                    <a:pt x="1285782" y="1252452"/>
                    <a:pt x="1276450" y="1261784"/>
                    <a:pt x="1264451" y="1267783"/>
                  </a:cubicBezTo>
                  <a:cubicBezTo>
                    <a:pt x="1253787" y="1273116"/>
                    <a:pt x="1244455" y="1272450"/>
                    <a:pt x="1239122" y="1260451"/>
                  </a:cubicBezTo>
                  <a:cubicBezTo>
                    <a:pt x="1227125" y="1235789"/>
                    <a:pt x="1205128" y="1223124"/>
                    <a:pt x="1182465" y="1210460"/>
                  </a:cubicBezTo>
                  <a:cubicBezTo>
                    <a:pt x="1165134" y="1202461"/>
                    <a:pt x="1150470" y="1191796"/>
                    <a:pt x="1151137" y="1167134"/>
                  </a:cubicBezTo>
                  <a:cubicBezTo>
                    <a:pt x="1158470" y="1133140"/>
                    <a:pt x="1175799" y="1102478"/>
                    <a:pt x="1208461" y="1083149"/>
                  </a:cubicBezTo>
                  <a:cubicBezTo>
                    <a:pt x="1216460" y="1078483"/>
                    <a:pt x="1224459" y="1077483"/>
                    <a:pt x="1232290" y="1078650"/>
                  </a:cubicBezTo>
                  <a:close/>
                  <a:moveTo>
                    <a:pt x="819944" y="1051907"/>
                  </a:moveTo>
                  <a:cubicBezTo>
                    <a:pt x="829859" y="1053823"/>
                    <a:pt x="838858" y="1059488"/>
                    <a:pt x="847190" y="1069821"/>
                  </a:cubicBezTo>
                  <a:cubicBezTo>
                    <a:pt x="853856" y="1078483"/>
                    <a:pt x="859853" y="1089147"/>
                    <a:pt x="869186" y="1095146"/>
                  </a:cubicBezTo>
                  <a:cubicBezTo>
                    <a:pt x="891182" y="1109144"/>
                    <a:pt x="887184" y="1125141"/>
                    <a:pt x="874519" y="1141805"/>
                  </a:cubicBezTo>
                  <a:cubicBezTo>
                    <a:pt x="862520" y="1157802"/>
                    <a:pt x="853856" y="1173133"/>
                    <a:pt x="852523" y="1195795"/>
                  </a:cubicBezTo>
                  <a:cubicBezTo>
                    <a:pt x="851856" y="1213125"/>
                    <a:pt x="831191" y="1213791"/>
                    <a:pt x="815195" y="1209127"/>
                  </a:cubicBezTo>
                  <a:cubicBezTo>
                    <a:pt x="783866" y="1199128"/>
                    <a:pt x="743872" y="1142472"/>
                    <a:pt x="743872" y="1109144"/>
                  </a:cubicBezTo>
                  <a:cubicBezTo>
                    <a:pt x="744539" y="1080483"/>
                    <a:pt x="761868" y="1065821"/>
                    <a:pt x="787199" y="1056489"/>
                  </a:cubicBezTo>
                  <a:cubicBezTo>
                    <a:pt x="799197" y="1051823"/>
                    <a:pt x="810029" y="1049991"/>
                    <a:pt x="819944" y="1051907"/>
                  </a:cubicBezTo>
                  <a:close/>
                  <a:moveTo>
                    <a:pt x="1809575" y="1026815"/>
                  </a:moveTo>
                  <a:cubicBezTo>
                    <a:pt x="1813773" y="1027409"/>
                    <a:pt x="1818022" y="1029659"/>
                    <a:pt x="1822354" y="1034491"/>
                  </a:cubicBezTo>
                  <a:cubicBezTo>
                    <a:pt x="1840850" y="1056487"/>
                    <a:pt x="1866471" y="1075106"/>
                    <a:pt x="1876719" y="1102727"/>
                  </a:cubicBezTo>
                  <a:lnTo>
                    <a:pt x="1880839" y="1132567"/>
                  </a:lnTo>
                  <a:lnTo>
                    <a:pt x="1874798" y="1138060"/>
                  </a:lnTo>
                  <a:lnTo>
                    <a:pt x="1875011" y="1137804"/>
                  </a:lnTo>
                  <a:cubicBezTo>
                    <a:pt x="1875011" y="1137804"/>
                    <a:pt x="1874346" y="1138471"/>
                    <a:pt x="1874346" y="1138471"/>
                  </a:cubicBezTo>
                  <a:lnTo>
                    <a:pt x="1874798" y="1138060"/>
                  </a:lnTo>
                  <a:lnTo>
                    <a:pt x="1874789" y="1138071"/>
                  </a:lnTo>
                  <a:lnTo>
                    <a:pt x="1880840" y="1132572"/>
                  </a:lnTo>
                  <a:lnTo>
                    <a:pt x="1880839" y="1132567"/>
                  </a:lnTo>
                  <a:lnTo>
                    <a:pt x="1881677" y="1131805"/>
                  </a:lnTo>
                  <a:lnTo>
                    <a:pt x="1881674" y="1131814"/>
                  </a:lnTo>
                  <a:lnTo>
                    <a:pt x="1881682" y="1131806"/>
                  </a:lnTo>
                  <a:lnTo>
                    <a:pt x="1881502" y="1133051"/>
                  </a:lnTo>
                  <a:lnTo>
                    <a:pt x="1895425" y="1111560"/>
                  </a:lnTo>
                  <a:cubicBezTo>
                    <a:pt x="1901175" y="1104811"/>
                    <a:pt x="1907341" y="1098479"/>
                    <a:pt x="1912340" y="1091813"/>
                  </a:cubicBezTo>
                  <a:cubicBezTo>
                    <a:pt x="1918672" y="1083148"/>
                    <a:pt x="1927837" y="1079149"/>
                    <a:pt x="1937668" y="1079315"/>
                  </a:cubicBezTo>
                  <a:cubicBezTo>
                    <a:pt x="1947500" y="1079482"/>
                    <a:pt x="1957998" y="1083815"/>
                    <a:pt x="1966997" y="1091813"/>
                  </a:cubicBezTo>
                  <a:cubicBezTo>
                    <a:pt x="1979662" y="1102479"/>
                    <a:pt x="2003658" y="1110478"/>
                    <a:pt x="2002325" y="1126474"/>
                  </a:cubicBezTo>
                  <a:cubicBezTo>
                    <a:pt x="2000325" y="1147137"/>
                    <a:pt x="1978329" y="1157803"/>
                    <a:pt x="1958998" y="1165802"/>
                  </a:cubicBezTo>
                  <a:cubicBezTo>
                    <a:pt x="1949666" y="1169802"/>
                    <a:pt x="1939669" y="1173135"/>
                    <a:pt x="1929670" y="1174468"/>
                  </a:cubicBezTo>
                  <a:cubicBezTo>
                    <a:pt x="1912340" y="1177134"/>
                    <a:pt x="1893009" y="1182465"/>
                    <a:pt x="1878346" y="1177801"/>
                  </a:cubicBezTo>
                  <a:cubicBezTo>
                    <a:pt x="1861848" y="1172302"/>
                    <a:pt x="1875720" y="1160053"/>
                    <a:pt x="1878064" y="1148930"/>
                  </a:cubicBezTo>
                  <a:lnTo>
                    <a:pt x="1875200" y="1139115"/>
                  </a:lnTo>
                  <a:lnTo>
                    <a:pt x="1881178" y="1138307"/>
                  </a:lnTo>
                  <a:cubicBezTo>
                    <a:pt x="1881844" y="1136640"/>
                    <a:pt x="1881678" y="1134140"/>
                    <a:pt x="1882344" y="1132474"/>
                  </a:cubicBezTo>
                  <a:lnTo>
                    <a:pt x="1881457" y="1133362"/>
                  </a:lnTo>
                  <a:lnTo>
                    <a:pt x="1880765" y="1138139"/>
                  </a:lnTo>
                  <a:lnTo>
                    <a:pt x="1874459" y="1138466"/>
                  </a:lnTo>
                  <a:lnTo>
                    <a:pt x="1851682" y="1165799"/>
                  </a:lnTo>
                  <a:cubicBezTo>
                    <a:pt x="1821687" y="1204460"/>
                    <a:pt x="1788360" y="1206460"/>
                    <a:pt x="1753032" y="1172465"/>
                  </a:cubicBezTo>
                  <a:cubicBezTo>
                    <a:pt x="1743700" y="1163133"/>
                    <a:pt x="1737703" y="1150469"/>
                    <a:pt x="1725038" y="1144470"/>
                  </a:cubicBezTo>
                  <a:cubicBezTo>
                    <a:pt x="1725038" y="1171799"/>
                    <a:pt x="1741036" y="1193796"/>
                    <a:pt x="1778361" y="1207126"/>
                  </a:cubicBezTo>
                  <a:cubicBezTo>
                    <a:pt x="1802358" y="1215792"/>
                    <a:pt x="1799025" y="1225124"/>
                    <a:pt x="1791693" y="1243121"/>
                  </a:cubicBezTo>
                  <a:cubicBezTo>
                    <a:pt x="1781027" y="1270449"/>
                    <a:pt x="1757032" y="1283114"/>
                    <a:pt x="1736370" y="1298444"/>
                  </a:cubicBezTo>
                  <a:cubicBezTo>
                    <a:pt x="1726371" y="1305777"/>
                    <a:pt x="1716372" y="1298444"/>
                    <a:pt x="1707708" y="1293113"/>
                  </a:cubicBezTo>
                  <a:cubicBezTo>
                    <a:pt x="1682378" y="1276448"/>
                    <a:pt x="1657716" y="1257786"/>
                    <a:pt x="1631721" y="1241121"/>
                  </a:cubicBezTo>
                  <a:cubicBezTo>
                    <a:pt x="1615056" y="1229789"/>
                    <a:pt x="1616389" y="1220458"/>
                    <a:pt x="1629721" y="1207126"/>
                  </a:cubicBezTo>
                  <a:cubicBezTo>
                    <a:pt x="1660382" y="1176465"/>
                    <a:pt x="1689044" y="1145137"/>
                    <a:pt x="1719038" y="1114475"/>
                  </a:cubicBezTo>
                  <a:cubicBezTo>
                    <a:pt x="1734370" y="1098477"/>
                    <a:pt x="1747033" y="1081814"/>
                    <a:pt x="1745700" y="1058489"/>
                  </a:cubicBezTo>
                  <a:cubicBezTo>
                    <a:pt x="1745033" y="1048489"/>
                    <a:pt x="1745700" y="1039824"/>
                    <a:pt x="1760365" y="1043157"/>
                  </a:cubicBezTo>
                  <a:cubicBezTo>
                    <a:pt x="1763698" y="1043823"/>
                    <a:pt x="1768364" y="1042490"/>
                    <a:pt x="1772364" y="1041157"/>
                  </a:cubicBezTo>
                  <a:cubicBezTo>
                    <a:pt x="1784861" y="1038157"/>
                    <a:pt x="1796984" y="1025035"/>
                    <a:pt x="1809575" y="1026815"/>
                  </a:cubicBezTo>
                  <a:close/>
                  <a:moveTo>
                    <a:pt x="1040321" y="1005665"/>
                  </a:moveTo>
                  <a:cubicBezTo>
                    <a:pt x="1055652" y="1005832"/>
                    <a:pt x="1069817" y="1011165"/>
                    <a:pt x="1080482" y="1021830"/>
                  </a:cubicBezTo>
                  <a:cubicBezTo>
                    <a:pt x="1089145" y="1030494"/>
                    <a:pt x="1095811" y="1040493"/>
                    <a:pt x="1103144" y="1050492"/>
                  </a:cubicBezTo>
                  <a:cubicBezTo>
                    <a:pt x="1116476" y="1069154"/>
                    <a:pt x="1129806" y="1087149"/>
                    <a:pt x="1161800" y="1093146"/>
                  </a:cubicBezTo>
                  <a:cubicBezTo>
                    <a:pt x="1143804" y="1107811"/>
                    <a:pt x="1134472" y="1120476"/>
                    <a:pt x="1127139" y="1135139"/>
                  </a:cubicBezTo>
                  <a:cubicBezTo>
                    <a:pt x="1109143" y="1169800"/>
                    <a:pt x="1069816" y="1181132"/>
                    <a:pt x="1037155" y="1161134"/>
                  </a:cubicBezTo>
                  <a:cubicBezTo>
                    <a:pt x="1007827" y="1143138"/>
                    <a:pt x="987165" y="1115810"/>
                    <a:pt x="971167" y="1085816"/>
                  </a:cubicBezTo>
                  <a:cubicBezTo>
                    <a:pt x="957835" y="1060488"/>
                    <a:pt x="967167" y="1037826"/>
                    <a:pt x="993162" y="1020497"/>
                  </a:cubicBezTo>
                  <a:cubicBezTo>
                    <a:pt x="1008493" y="1010498"/>
                    <a:pt x="1024990" y="1005498"/>
                    <a:pt x="1040321" y="1005665"/>
                  </a:cubicBezTo>
                  <a:close/>
                  <a:moveTo>
                    <a:pt x="2040318" y="971837"/>
                  </a:moveTo>
                  <a:cubicBezTo>
                    <a:pt x="2058315" y="974503"/>
                    <a:pt x="2079646" y="988499"/>
                    <a:pt x="2087643" y="1006497"/>
                  </a:cubicBezTo>
                  <a:cubicBezTo>
                    <a:pt x="2094309" y="1021827"/>
                    <a:pt x="2080979" y="1037158"/>
                    <a:pt x="2068313" y="1048491"/>
                  </a:cubicBezTo>
                  <a:cubicBezTo>
                    <a:pt x="2049649" y="1064486"/>
                    <a:pt x="2027653" y="1071152"/>
                    <a:pt x="2003658" y="1071152"/>
                  </a:cubicBezTo>
                  <a:cubicBezTo>
                    <a:pt x="1991659" y="1070486"/>
                    <a:pt x="1974996" y="1073817"/>
                    <a:pt x="1970330" y="1061821"/>
                  </a:cubicBezTo>
                  <a:cubicBezTo>
                    <a:pt x="1965664" y="1049824"/>
                    <a:pt x="1977663" y="1039158"/>
                    <a:pt x="1988326" y="1033825"/>
                  </a:cubicBezTo>
                  <a:cubicBezTo>
                    <a:pt x="2000325" y="1027826"/>
                    <a:pt x="2000991" y="1015829"/>
                    <a:pt x="2003658" y="1005164"/>
                  </a:cubicBezTo>
                  <a:cubicBezTo>
                    <a:pt x="2008991" y="985166"/>
                    <a:pt x="2028320" y="970503"/>
                    <a:pt x="2040318" y="971837"/>
                  </a:cubicBezTo>
                  <a:close/>
                  <a:moveTo>
                    <a:pt x="1337771" y="965171"/>
                  </a:moveTo>
                  <a:cubicBezTo>
                    <a:pt x="1356435" y="965171"/>
                    <a:pt x="1371765" y="973837"/>
                    <a:pt x="1383764" y="986501"/>
                  </a:cubicBezTo>
                  <a:cubicBezTo>
                    <a:pt x="1396429" y="999833"/>
                    <a:pt x="1407759" y="1014496"/>
                    <a:pt x="1418424" y="1029161"/>
                  </a:cubicBezTo>
                  <a:cubicBezTo>
                    <a:pt x="1449086" y="1071154"/>
                    <a:pt x="1447752" y="1082482"/>
                    <a:pt x="1409759" y="1118476"/>
                  </a:cubicBezTo>
                  <a:cubicBezTo>
                    <a:pt x="1387763" y="1139807"/>
                    <a:pt x="1356435" y="1137141"/>
                    <a:pt x="1323774" y="1111145"/>
                  </a:cubicBezTo>
                  <a:cubicBezTo>
                    <a:pt x="1303110" y="1095147"/>
                    <a:pt x="1288447" y="1074484"/>
                    <a:pt x="1278448" y="1050491"/>
                  </a:cubicBezTo>
                  <a:cubicBezTo>
                    <a:pt x="1263119" y="1011165"/>
                    <a:pt x="1295113" y="965171"/>
                    <a:pt x="1337771" y="965171"/>
                  </a:cubicBezTo>
                  <a:close/>
                  <a:moveTo>
                    <a:pt x="1616725" y="956341"/>
                  </a:moveTo>
                  <a:cubicBezTo>
                    <a:pt x="1634056" y="956841"/>
                    <a:pt x="1650720" y="964839"/>
                    <a:pt x="1667050" y="980504"/>
                  </a:cubicBezTo>
                  <a:cubicBezTo>
                    <a:pt x="1685046" y="998500"/>
                    <a:pt x="1699044" y="1020498"/>
                    <a:pt x="1720373" y="1035161"/>
                  </a:cubicBezTo>
                  <a:cubicBezTo>
                    <a:pt x="1725040" y="1038494"/>
                    <a:pt x="1726373" y="1042494"/>
                    <a:pt x="1727706" y="1047827"/>
                  </a:cubicBezTo>
                  <a:cubicBezTo>
                    <a:pt x="1733039" y="1073152"/>
                    <a:pt x="1711041" y="1109813"/>
                    <a:pt x="1676380" y="1127809"/>
                  </a:cubicBezTo>
                  <a:cubicBezTo>
                    <a:pt x="1652385" y="1140474"/>
                    <a:pt x="1631056" y="1132475"/>
                    <a:pt x="1612391" y="1114479"/>
                  </a:cubicBezTo>
                  <a:cubicBezTo>
                    <a:pt x="1595062" y="1097147"/>
                    <a:pt x="1581064" y="1076485"/>
                    <a:pt x="1555735" y="1070489"/>
                  </a:cubicBezTo>
                  <a:lnTo>
                    <a:pt x="1555735" y="1071153"/>
                  </a:lnTo>
                  <a:lnTo>
                    <a:pt x="1555736" y="1071154"/>
                  </a:lnTo>
                  <a:lnTo>
                    <a:pt x="1555735" y="1071154"/>
                  </a:lnTo>
                  <a:lnTo>
                    <a:pt x="1555735" y="1071155"/>
                  </a:lnTo>
                  <a:lnTo>
                    <a:pt x="1555734" y="1071154"/>
                  </a:lnTo>
                  <a:lnTo>
                    <a:pt x="1555651" y="1071161"/>
                  </a:lnTo>
                  <a:lnTo>
                    <a:pt x="1554318" y="1082003"/>
                  </a:lnTo>
                  <a:cubicBezTo>
                    <a:pt x="1556443" y="1091813"/>
                    <a:pt x="1567566" y="1097313"/>
                    <a:pt x="1573066" y="1105812"/>
                  </a:cubicBezTo>
                  <a:cubicBezTo>
                    <a:pt x="1575732" y="1109812"/>
                    <a:pt x="1581731" y="1111145"/>
                    <a:pt x="1586396" y="1113811"/>
                  </a:cubicBezTo>
                  <a:cubicBezTo>
                    <a:pt x="1608393" y="1127141"/>
                    <a:pt x="1635722" y="1138473"/>
                    <a:pt x="1629056" y="1170468"/>
                  </a:cubicBezTo>
                  <a:cubicBezTo>
                    <a:pt x="1623057" y="1201130"/>
                    <a:pt x="1596395" y="1215793"/>
                    <a:pt x="1568399" y="1225125"/>
                  </a:cubicBezTo>
                  <a:cubicBezTo>
                    <a:pt x="1555734" y="1229125"/>
                    <a:pt x="1544404" y="1227125"/>
                    <a:pt x="1533738" y="1219793"/>
                  </a:cubicBezTo>
                  <a:cubicBezTo>
                    <a:pt x="1521073" y="1211129"/>
                    <a:pt x="1508409" y="1201130"/>
                    <a:pt x="1494411" y="1196464"/>
                  </a:cubicBezTo>
                  <a:cubicBezTo>
                    <a:pt x="1467749" y="1187798"/>
                    <a:pt x="1457083" y="1169135"/>
                    <a:pt x="1449086" y="1143806"/>
                  </a:cubicBezTo>
                  <a:cubicBezTo>
                    <a:pt x="1439087" y="1112478"/>
                    <a:pt x="1443753" y="1087147"/>
                    <a:pt x="1470415" y="1067821"/>
                  </a:cubicBezTo>
                  <a:cubicBezTo>
                    <a:pt x="1495744" y="1049156"/>
                    <a:pt x="1521073" y="1040493"/>
                    <a:pt x="1546404" y="1067821"/>
                  </a:cubicBezTo>
                  <a:lnTo>
                    <a:pt x="1548831" y="1065798"/>
                  </a:lnTo>
                  <a:lnTo>
                    <a:pt x="1548153" y="1071404"/>
                  </a:lnTo>
                  <a:lnTo>
                    <a:pt x="1548206" y="1071397"/>
                  </a:lnTo>
                  <a:lnTo>
                    <a:pt x="1548915" y="1065729"/>
                  </a:lnTo>
                  <a:lnTo>
                    <a:pt x="1548831" y="1065798"/>
                  </a:lnTo>
                  <a:lnTo>
                    <a:pt x="1549070" y="1063822"/>
                  </a:lnTo>
                  <a:lnTo>
                    <a:pt x="1549554" y="1064064"/>
                  </a:lnTo>
                  <a:lnTo>
                    <a:pt x="1537561" y="1036035"/>
                  </a:lnTo>
                  <a:cubicBezTo>
                    <a:pt x="1530281" y="1011164"/>
                    <a:pt x="1537905" y="995668"/>
                    <a:pt x="1562401" y="977171"/>
                  </a:cubicBezTo>
                  <a:cubicBezTo>
                    <a:pt x="1581398" y="962840"/>
                    <a:pt x="1599395" y="955841"/>
                    <a:pt x="1616725" y="956341"/>
                  </a:cubicBezTo>
                  <a:close/>
                  <a:moveTo>
                    <a:pt x="917178" y="947173"/>
                  </a:moveTo>
                  <a:cubicBezTo>
                    <a:pt x="935174" y="947173"/>
                    <a:pt x="988499" y="999829"/>
                    <a:pt x="979835" y="1008495"/>
                  </a:cubicBezTo>
                  <a:cubicBezTo>
                    <a:pt x="955171" y="1033824"/>
                    <a:pt x="944507" y="1061152"/>
                    <a:pt x="940507" y="1095143"/>
                  </a:cubicBezTo>
                  <a:cubicBezTo>
                    <a:pt x="939174" y="1108475"/>
                    <a:pt x="901846" y="1105809"/>
                    <a:pt x="890514" y="1091144"/>
                  </a:cubicBezTo>
                  <a:cubicBezTo>
                    <a:pt x="881183" y="1079147"/>
                    <a:pt x="872518" y="1066485"/>
                    <a:pt x="863185" y="1054488"/>
                  </a:cubicBezTo>
                  <a:cubicBezTo>
                    <a:pt x="845855" y="1033157"/>
                    <a:pt x="831857" y="1010495"/>
                    <a:pt x="846522" y="981834"/>
                  </a:cubicBezTo>
                  <a:cubicBezTo>
                    <a:pt x="857186" y="961169"/>
                    <a:pt x="886514" y="946506"/>
                    <a:pt x="917178" y="947173"/>
                  </a:cubicBezTo>
                  <a:close/>
                  <a:moveTo>
                    <a:pt x="1900175" y="940634"/>
                  </a:moveTo>
                  <a:cubicBezTo>
                    <a:pt x="1906424" y="942009"/>
                    <a:pt x="1912506" y="945508"/>
                    <a:pt x="1918338" y="952508"/>
                  </a:cubicBezTo>
                  <a:cubicBezTo>
                    <a:pt x="1932336" y="969171"/>
                    <a:pt x="1950332" y="980503"/>
                    <a:pt x="1970997" y="987834"/>
                  </a:cubicBezTo>
                  <a:cubicBezTo>
                    <a:pt x="1976327" y="989834"/>
                    <a:pt x="1986326" y="988500"/>
                    <a:pt x="1983660" y="1000499"/>
                  </a:cubicBezTo>
                  <a:cubicBezTo>
                    <a:pt x="1980327" y="1022495"/>
                    <a:pt x="1917671" y="1076486"/>
                    <a:pt x="1896342" y="1075152"/>
                  </a:cubicBezTo>
                  <a:cubicBezTo>
                    <a:pt x="1889010" y="1074486"/>
                    <a:pt x="1827021" y="1018498"/>
                    <a:pt x="1824354" y="1011165"/>
                  </a:cubicBezTo>
                  <a:cubicBezTo>
                    <a:pt x="1819022" y="995167"/>
                    <a:pt x="1839684" y="991167"/>
                    <a:pt x="1839684" y="976504"/>
                  </a:cubicBezTo>
                  <a:cubicBezTo>
                    <a:pt x="1839684" y="967171"/>
                    <a:pt x="1832354" y="947175"/>
                    <a:pt x="1841684" y="948508"/>
                  </a:cubicBezTo>
                  <a:cubicBezTo>
                    <a:pt x="1861182" y="951508"/>
                    <a:pt x="1881428" y="936509"/>
                    <a:pt x="1900175" y="940634"/>
                  </a:cubicBezTo>
                  <a:close/>
                  <a:moveTo>
                    <a:pt x="1162770" y="898016"/>
                  </a:moveTo>
                  <a:cubicBezTo>
                    <a:pt x="1186048" y="894017"/>
                    <a:pt x="1208296" y="903516"/>
                    <a:pt x="1229792" y="926512"/>
                  </a:cubicBezTo>
                  <a:cubicBezTo>
                    <a:pt x="1263787" y="962506"/>
                    <a:pt x="1269117" y="999167"/>
                    <a:pt x="1245122" y="1035826"/>
                  </a:cubicBezTo>
                  <a:cubicBezTo>
                    <a:pt x="1239789" y="1044492"/>
                    <a:pt x="1189131" y="1064490"/>
                    <a:pt x="1172466" y="1064490"/>
                  </a:cubicBezTo>
                  <a:cubicBezTo>
                    <a:pt x="1171133" y="1064490"/>
                    <a:pt x="1170467" y="1064490"/>
                    <a:pt x="1169133" y="1064490"/>
                  </a:cubicBezTo>
                  <a:cubicBezTo>
                    <a:pt x="1139138" y="1062490"/>
                    <a:pt x="1094480" y="1019163"/>
                    <a:pt x="1086481" y="983836"/>
                  </a:cubicBezTo>
                  <a:cubicBezTo>
                    <a:pt x="1081815" y="963840"/>
                    <a:pt x="1109810" y="921846"/>
                    <a:pt x="1139138" y="906514"/>
                  </a:cubicBezTo>
                  <a:cubicBezTo>
                    <a:pt x="1147137" y="902182"/>
                    <a:pt x="1155011" y="899349"/>
                    <a:pt x="1162770" y="898016"/>
                  </a:cubicBezTo>
                  <a:close/>
                  <a:moveTo>
                    <a:pt x="1420622" y="874989"/>
                  </a:moveTo>
                  <a:cubicBezTo>
                    <a:pt x="1429089" y="874396"/>
                    <a:pt x="1438087" y="875688"/>
                    <a:pt x="1447085" y="879187"/>
                  </a:cubicBezTo>
                  <a:cubicBezTo>
                    <a:pt x="1486412" y="893850"/>
                    <a:pt x="1510410" y="929177"/>
                    <a:pt x="1541738" y="954506"/>
                  </a:cubicBezTo>
                  <a:cubicBezTo>
                    <a:pt x="1543071" y="955839"/>
                    <a:pt x="1545069" y="957172"/>
                    <a:pt x="1545069" y="958505"/>
                  </a:cubicBezTo>
                  <a:cubicBezTo>
                    <a:pt x="1547736" y="978503"/>
                    <a:pt x="1488412" y="1032493"/>
                    <a:pt x="1466416" y="1031161"/>
                  </a:cubicBezTo>
                  <a:cubicBezTo>
                    <a:pt x="1426422" y="1027827"/>
                    <a:pt x="1370432" y="963171"/>
                    <a:pt x="1373098" y="922511"/>
                  </a:cubicBezTo>
                  <a:cubicBezTo>
                    <a:pt x="1374598" y="895516"/>
                    <a:pt x="1395220" y="876770"/>
                    <a:pt x="1420622" y="874989"/>
                  </a:cubicBezTo>
                  <a:close/>
                  <a:moveTo>
                    <a:pt x="2126305" y="864521"/>
                  </a:moveTo>
                  <a:cubicBezTo>
                    <a:pt x="2147636" y="868521"/>
                    <a:pt x="2164966" y="877853"/>
                    <a:pt x="2171632" y="900516"/>
                  </a:cubicBezTo>
                  <a:cubicBezTo>
                    <a:pt x="2175632" y="913848"/>
                    <a:pt x="2146970" y="949841"/>
                    <a:pt x="2129638" y="954507"/>
                  </a:cubicBezTo>
                  <a:cubicBezTo>
                    <a:pt x="2119639" y="957173"/>
                    <a:pt x="2109642" y="957840"/>
                    <a:pt x="2099643" y="959840"/>
                  </a:cubicBezTo>
                  <a:cubicBezTo>
                    <a:pt x="2086977" y="961839"/>
                    <a:pt x="2073647" y="971839"/>
                    <a:pt x="2063648" y="956507"/>
                  </a:cubicBezTo>
                  <a:cubicBezTo>
                    <a:pt x="2052982" y="940510"/>
                    <a:pt x="2076313" y="943177"/>
                    <a:pt x="2078313" y="933177"/>
                  </a:cubicBezTo>
                  <a:cubicBezTo>
                    <a:pt x="2080980" y="919179"/>
                    <a:pt x="2086977" y="905849"/>
                    <a:pt x="2090977" y="892517"/>
                  </a:cubicBezTo>
                  <a:cubicBezTo>
                    <a:pt x="2095643" y="874520"/>
                    <a:pt x="2106975" y="864521"/>
                    <a:pt x="2126305" y="864521"/>
                  </a:cubicBezTo>
                  <a:close/>
                  <a:moveTo>
                    <a:pt x="1722040" y="854439"/>
                  </a:moveTo>
                  <a:cubicBezTo>
                    <a:pt x="1727539" y="855356"/>
                    <a:pt x="1732705" y="858189"/>
                    <a:pt x="1737703" y="863855"/>
                  </a:cubicBezTo>
                  <a:cubicBezTo>
                    <a:pt x="1756368" y="885851"/>
                    <a:pt x="1777697" y="904515"/>
                    <a:pt x="1803692" y="918512"/>
                  </a:cubicBezTo>
                  <a:cubicBezTo>
                    <a:pt x="1815024" y="925177"/>
                    <a:pt x="1823023" y="935177"/>
                    <a:pt x="1821023" y="947840"/>
                  </a:cubicBezTo>
                  <a:cubicBezTo>
                    <a:pt x="1821690" y="985833"/>
                    <a:pt x="1777697" y="1019161"/>
                    <a:pt x="1741036" y="1009162"/>
                  </a:cubicBezTo>
                  <a:cubicBezTo>
                    <a:pt x="1713708" y="1001831"/>
                    <a:pt x="1691046" y="986500"/>
                    <a:pt x="1672381" y="964505"/>
                  </a:cubicBezTo>
                  <a:cubicBezTo>
                    <a:pt x="1639054" y="925177"/>
                    <a:pt x="1655052" y="873187"/>
                    <a:pt x="1704376" y="856522"/>
                  </a:cubicBezTo>
                  <a:cubicBezTo>
                    <a:pt x="1710708" y="854523"/>
                    <a:pt x="1716541" y="853523"/>
                    <a:pt x="1722040" y="854439"/>
                  </a:cubicBezTo>
                  <a:close/>
                  <a:moveTo>
                    <a:pt x="1039155" y="808229"/>
                  </a:moveTo>
                  <a:cubicBezTo>
                    <a:pt x="1057277" y="811448"/>
                    <a:pt x="1068649" y="829194"/>
                    <a:pt x="1081148" y="843192"/>
                  </a:cubicBezTo>
                  <a:cubicBezTo>
                    <a:pt x="1101811" y="866523"/>
                    <a:pt x="1110476" y="891852"/>
                    <a:pt x="1086481" y="918514"/>
                  </a:cubicBezTo>
                  <a:cubicBezTo>
                    <a:pt x="1084481" y="920514"/>
                    <a:pt x="1082481" y="923847"/>
                    <a:pt x="1081815" y="926513"/>
                  </a:cubicBezTo>
                  <a:cubicBezTo>
                    <a:pt x="1077149" y="969839"/>
                    <a:pt x="1041821" y="975170"/>
                    <a:pt x="1010493" y="985836"/>
                  </a:cubicBezTo>
                  <a:cubicBezTo>
                    <a:pt x="1006494" y="987170"/>
                    <a:pt x="1003828" y="989836"/>
                    <a:pt x="1001828" y="983836"/>
                  </a:cubicBezTo>
                  <a:cubicBezTo>
                    <a:pt x="991829" y="957174"/>
                    <a:pt x="969833" y="939845"/>
                    <a:pt x="950504" y="919847"/>
                  </a:cubicBezTo>
                  <a:cubicBezTo>
                    <a:pt x="943838" y="913181"/>
                    <a:pt x="941172" y="904517"/>
                    <a:pt x="941172" y="894518"/>
                  </a:cubicBezTo>
                  <a:cubicBezTo>
                    <a:pt x="941172" y="865190"/>
                    <a:pt x="977166" y="825196"/>
                    <a:pt x="1018493" y="810530"/>
                  </a:cubicBezTo>
                  <a:cubicBezTo>
                    <a:pt x="1026325" y="807698"/>
                    <a:pt x="1033115" y="807156"/>
                    <a:pt x="1039155" y="808229"/>
                  </a:cubicBezTo>
                  <a:close/>
                  <a:moveTo>
                    <a:pt x="1297029" y="795032"/>
                  </a:moveTo>
                  <a:cubicBezTo>
                    <a:pt x="1306777" y="795366"/>
                    <a:pt x="1316443" y="798531"/>
                    <a:pt x="1325774" y="804530"/>
                  </a:cubicBezTo>
                  <a:cubicBezTo>
                    <a:pt x="1345770" y="817862"/>
                    <a:pt x="1359769" y="836524"/>
                    <a:pt x="1375767" y="854522"/>
                  </a:cubicBezTo>
                  <a:cubicBezTo>
                    <a:pt x="1379098" y="857855"/>
                    <a:pt x="1383765" y="861855"/>
                    <a:pt x="1379098" y="867852"/>
                  </a:cubicBezTo>
                  <a:cubicBezTo>
                    <a:pt x="1363102" y="887183"/>
                    <a:pt x="1356436" y="909179"/>
                    <a:pt x="1356436" y="933174"/>
                  </a:cubicBezTo>
                  <a:cubicBezTo>
                    <a:pt x="1356436" y="939840"/>
                    <a:pt x="1352436" y="941173"/>
                    <a:pt x="1346437" y="941173"/>
                  </a:cubicBezTo>
                  <a:cubicBezTo>
                    <a:pt x="1340439" y="940506"/>
                    <a:pt x="1334440" y="940506"/>
                    <a:pt x="1328440" y="940506"/>
                  </a:cubicBezTo>
                  <a:cubicBezTo>
                    <a:pt x="1311111" y="941173"/>
                    <a:pt x="1281114" y="952505"/>
                    <a:pt x="1281114" y="951172"/>
                  </a:cubicBezTo>
                  <a:cubicBezTo>
                    <a:pt x="1285780" y="909179"/>
                    <a:pt x="1233122" y="894516"/>
                    <a:pt x="1235788" y="854522"/>
                  </a:cubicBezTo>
                  <a:cubicBezTo>
                    <a:pt x="1237122" y="831193"/>
                    <a:pt x="1247787" y="813863"/>
                    <a:pt x="1267783" y="802530"/>
                  </a:cubicBezTo>
                  <a:cubicBezTo>
                    <a:pt x="1277448" y="797199"/>
                    <a:pt x="1287280" y="794699"/>
                    <a:pt x="1297029" y="795032"/>
                  </a:cubicBezTo>
                  <a:close/>
                  <a:moveTo>
                    <a:pt x="1533404" y="780452"/>
                  </a:moveTo>
                  <a:cubicBezTo>
                    <a:pt x="1553234" y="778869"/>
                    <a:pt x="1573064" y="787201"/>
                    <a:pt x="1589728" y="812530"/>
                  </a:cubicBezTo>
                  <a:cubicBezTo>
                    <a:pt x="1599727" y="827195"/>
                    <a:pt x="1624390" y="826528"/>
                    <a:pt x="1627723" y="848523"/>
                  </a:cubicBezTo>
                  <a:cubicBezTo>
                    <a:pt x="1629722" y="857856"/>
                    <a:pt x="1633722" y="865855"/>
                    <a:pt x="1636388" y="874519"/>
                  </a:cubicBezTo>
                  <a:cubicBezTo>
                    <a:pt x="1637722" y="909180"/>
                    <a:pt x="1607727" y="915845"/>
                    <a:pt x="1587062" y="930510"/>
                  </a:cubicBezTo>
                  <a:cubicBezTo>
                    <a:pt x="1569732" y="943174"/>
                    <a:pt x="1553734" y="934510"/>
                    <a:pt x="1539071" y="923845"/>
                  </a:cubicBezTo>
                  <a:cubicBezTo>
                    <a:pt x="1514407" y="905847"/>
                    <a:pt x="1492411" y="883851"/>
                    <a:pt x="1471748" y="861189"/>
                  </a:cubicBezTo>
                  <a:cubicBezTo>
                    <a:pt x="1454417" y="842525"/>
                    <a:pt x="1458416" y="823862"/>
                    <a:pt x="1477081" y="807864"/>
                  </a:cubicBezTo>
                  <a:cubicBezTo>
                    <a:pt x="1493745" y="793533"/>
                    <a:pt x="1513575" y="782035"/>
                    <a:pt x="1533404" y="780452"/>
                  </a:cubicBezTo>
                  <a:close/>
                  <a:moveTo>
                    <a:pt x="2214956" y="757872"/>
                  </a:moveTo>
                  <a:cubicBezTo>
                    <a:pt x="2236952" y="755205"/>
                    <a:pt x="2240285" y="773204"/>
                    <a:pt x="2243618" y="786533"/>
                  </a:cubicBezTo>
                  <a:cubicBezTo>
                    <a:pt x="2243618" y="820527"/>
                    <a:pt x="2186959" y="860521"/>
                    <a:pt x="2158298" y="849856"/>
                  </a:cubicBezTo>
                  <a:cubicBezTo>
                    <a:pt x="2153634" y="848522"/>
                    <a:pt x="2152300" y="845856"/>
                    <a:pt x="2151634" y="841192"/>
                  </a:cubicBezTo>
                  <a:cubicBezTo>
                    <a:pt x="2148301" y="813195"/>
                    <a:pt x="2186959" y="761205"/>
                    <a:pt x="2214956" y="757872"/>
                  </a:cubicBezTo>
                  <a:close/>
                  <a:moveTo>
                    <a:pt x="1827521" y="757206"/>
                  </a:moveTo>
                  <a:cubicBezTo>
                    <a:pt x="1849184" y="760539"/>
                    <a:pt x="1869347" y="772871"/>
                    <a:pt x="1885011" y="793868"/>
                  </a:cubicBezTo>
                  <a:cubicBezTo>
                    <a:pt x="1899676" y="813864"/>
                    <a:pt x="1913674" y="833862"/>
                    <a:pt x="1937670" y="843859"/>
                  </a:cubicBezTo>
                  <a:cubicBezTo>
                    <a:pt x="1956332" y="851858"/>
                    <a:pt x="1974330" y="857858"/>
                    <a:pt x="1988993" y="836528"/>
                  </a:cubicBezTo>
                  <a:cubicBezTo>
                    <a:pt x="1995659" y="827196"/>
                    <a:pt x="2005658" y="826529"/>
                    <a:pt x="2013657" y="833195"/>
                  </a:cubicBezTo>
                  <a:cubicBezTo>
                    <a:pt x="2033653" y="850525"/>
                    <a:pt x="2053649" y="869857"/>
                    <a:pt x="2062981" y="894519"/>
                  </a:cubicBezTo>
                  <a:cubicBezTo>
                    <a:pt x="2074313" y="925180"/>
                    <a:pt x="2019655" y="975838"/>
                    <a:pt x="1986994" y="967174"/>
                  </a:cubicBezTo>
                  <a:cubicBezTo>
                    <a:pt x="1966998" y="961841"/>
                    <a:pt x="1949666" y="950509"/>
                    <a:pt x="1934337" y="937179"/>
                  </a:cubicBezTo>
                  <a:cubicBezTo>
                    <a:pt x="1922338" y="926514"/>
                    <a:pt x="1913674" y="913181"/>
                    <a:pt x="1924338" y="894519"/>
                  </a:cubicBezTo>
                  <a:cubicBezTo>
                    <a:pt x="1929670" y="883186"/>
                    <a:pt x="1933003" y="869190"/>
                    <a:pt x="1927671" y="853858"/>
                  </a:cubicBezTo>
                  <a:cubicBezTo>
                    <a:pt x="1924338" y="875854"/>
                    <a:pt x="1912341" y="893185"/>
                    <a:pt x="1896343" y="907848"/>
                  </a:cubicBezTo>
                  <a:cubicBezTo>
                    <a:pt x="1867015" y="934513"/>
                    <a:pt x="1834354" y="931846"/>
                    <a:pt x="1810358" y="900518"/>
                  </a:cubicBezTo>
                  <a:cubicBezTo>
                    <a:pt x="1795693" y="881853"/>
                    <a:pt x="1777030" y="867190"/>
                    <a:pt x="1759032" y="852525"/>
                  </a:cubicBezTo>
                  <a:cubicBezTo>
                    <a:pt x="1726371" y="826529"/>
                    <a:pt x="1727038" y="798534"/>
                    <a:pt x="1761032" y="774538"/>
                  </a:cubicBezTo>
                  <a:cubicBezTo>
                    <a:pt x="1782696" y="759540"/>
                    <a:pt x="1805858" y="753874"/>
                    <a:pt x="1827521" y="757206"/>
                  </a:cubicBezTo>
                  <a:close/>
                  <a:moveTo>
                    <a:pt x="2087645" y="740540"/>
                  </a:moveTo>
                  <a:cubicBezTo>
                    <a:pt x="2096977" y="733208"/>
                    <a:pt x="2140968" y="783867"/>
                    <a:pt x="2140302" y="805196"/>
                  </a:cubicBezTo>
                  <a:cubicBezTo>
                    <a:pt x="2134302" y="826527"/>
                    <a:pt x="2115640" y="843856"/>
                    <a:pt x="2093644" y="856521"/>
                  </a:cubicBezTo>
                  <a:cubicBezTo>
                    <a:pt x="2074980" y="867185"/>
                    <a:pt x="2062983" y="849856"/>
                    <a:pt x="2047651" y="841857"/>
                  </a:cubicBezTo>
                  <a:cubicBezTo>
                    <a:pt x="2008324" y="821194"/>
                    <a:pt x="2033653" y="780534"/>
                    <a:pt x="2018323" y="752539"/>
                  </a:cubicBezTo>
                  <a:cubicBezTo>
                    <a:pt x="2016323" y="748539"/>
                    <a:pt x="2020323" y="744540"/>
                    <a:pt x="2024989" y="745873"/>
                  </a:cubicBezTo>
                  <a:cubicBezTo>
                    <a:pt x="2046318" y="751872"/>
                    <a:pt x="2065647" y="755205"/>
                    <a:pt x="2087645" y="740540"/>
                  </a:cubicBezTo>
                  <a:close/>
                  <a:moveTo>
                    <a:pt x="1146471" y="712965"/>
                  </a:moveTo>
                  <a:cubicBezTo>
                    <a:pt x="1164801" y="712049"/>
                    <a:pt x="1182132" y="719880"/>
                    <a:pt x="1198462" y="736544"/>
                  </a:cubicBezTo>
                  <a:cubicBezTo>
                    <a:pt x="1201795" y="739877"/>
                    <a:pt x="1204462" y="744542"/>
                    <a:pt x="1208461" y="747875"/>
                  </a:cubicBezTo>
                  <a:cubicBezTo>
                    <a:pt x="1236457" y="771206"/>
                    <a:pt x="1248455" y="796535"/>
                    <a:pt x="1221125" y="829196"/>
                  </a:cubicBezTo>
                  <a:cubicBezTo>
                    <a:pt x="1215794" y="835862"/>
                    <a:pt x="1212461" y="846526"/>
                    <a:pt x="1213128" y="855191"/>
                  </a:cubicBezTo>
                  <a:cubicBezTo>
                    <a:pt x="1214461" y="871190"/>
                    <a:pt x="1212461" y="880520"/>
                    <a:pt x="1189797" y="871190"/>
                  </a:cubicBezTo>
                  <a:cubicBezTo>
                    <a:pt x="1141139" y="901851"/>
                    <a:pt x="1120474" y="863190"/>
                    <a:pt x="1097812" y="829196"/>
                  </a:cubicBezTo>
                  <a:cubicBezTo>
                    <a:pt x="1096479" y="827196"/>
                    <a:pt x="1095145" y="825863"/>
                    <a:pt x="1093812" y="824530"/>
                  </a:cubicBezTo>
                  <a:cubicBezTo>
                    <a:pt x="1059818" y="784536"/>
                    <a:pt x="1059151" y="768539"/>
                    <a:pt x="1088479" y="741875"/>
                  </a:cubicBezTo>
                  <a:cubicBezTo>
                    <a:pt x="1108810" y="723546"/>
                    <a:pt x="1128140" y="713881"/>
                    <a:pt x="1146471" y="712965"/>
                  </a:cubicBezTo>
                  <a:close/>
                  <a:moveTo>
                    <a:pt x="1411094" y="708549"/>
                  </a:moveTo>
                  <a:cubicBezTo>
                    <a:pt x="1443089" y="717212"/>
                    <a:pt x="1463085" y="741877"/>
                    <a:pt x="1473084" y="771872"/>
                  </a:cubicBezTo>
                  <a:cubicBezTo>
                    <a:pt x="1479081" y="789868"/>
                    <a:pt x="1459085" y="801867"/>
                    <a:pt x="1452419" y="817197"/>
                  </a:cubicBezTo>
                  <a:cubicBezTo>
                    <a:pt x="1446420" y="829196"/>
                    <a:pt x="1440422" y="839195"/>
                    <a:pt x="1448420" y="853192"/>
                  </a:cubicBezTo>
                  <a:cubicBezTo>
                    <a:pt x="1414425" y="860524"/>
                    <a:pt x="1392429" y="850526"/>
                    <a:pt x="1375099" y="825863"/>
                  </a:cubicBezTo>
                  <a:cubicBezTo>
                    <a:pt x="1363767" y="810533"/>
                    <a:pt x="1349102" y="796534"/>
                    <a:pt x="1335772" y="783202"/>
                  </a:cubicBezTo>
                  <a:cubicBezTo>
                    <a:pt x="1319106" y="767206"/>
                    <a:pt x="1319773" y="751874"/>
                    <a:pt x="1334438" y="735211"/>
                  </a:cubicBezTo>
                  <a:cubicBezTo>
                    <a:pt x="1355101" y="711881"/>
                    <a:pt x="1380430" y="700549"/>
                    <a:pt x="1411094" y="708549"/>
                  </a:cubicBezTo>
                  <a:close/>
                  <a:moveTo>
                    <a:pt x="1620391" y="686551"/>
                  </a:moveTo>
                  <a:cubicBezTo>
                    <a:pt x="1657053" y="686551"/>
                    <a:pt x="1679715" y="709879"/>
                    <a:pt x="1703044" y="733877"/>
                  </a:cubicBezTo>
                  <a:cubicBezTo>
                    <a:pt x="1713710" y="745207"/>
                    <a:pt x="1733039" y="757872"/>
                    <a:pt x="1731706" y="767871"/>
                  </a:cubicBezTo>
                  <a:cubicBezTo>
                    <a:pt x="1729706" y="786534"/>
                    <a:pt x="1722376" y="805863"/>
                    <a:pt x="1718376" y="825860"/>
                  </a:cubicBezTo>
                  <a:cubicBezTo>
                    <a:pt x="1715710" y="838524"/>
                    <a:pt x="1699045" y="843857"/>
                    <a:pt x="1691714" y="841857"/>
                  </a:cubicBezTo>
                  <a:cubicBezTo>
                    <a:pt x="1665716" y="835857"/>
                    <a:pt x="1634388" y="841190"/>
                    <a:pt x="1621058" y="805196"/>
                  </a:cubicBezTo>
                  <a:cubicBezTo>
                    <a:pt x="1612392" y="781201"/>
                    <a:pt x="1595729" y="761205"/>
                    <a:pt x="1585730" y="737874"/>
                  </a:cubicBezTo>
                  <a:cubicBezTo>
                    <a:pt x="1571065" y="703880"/>
                    <a:pt x="1584397" y="686551"/>
                    <a:pt x="1620391" y="686551"/>
                  </a:cubicBezTo>
                  <a:close/>
                  <a:moveTo>
                    <a:pt x="1892655" y="665253"/>
                  </a:moveTo>
                  <a:cubicBezTo>
                    <a:pt x="1898384" y="664514"/>
                    <a:pt x="1904341" y="664889"/>
                    <a:pt x="1910341" y="666555"/>
                  </a:cubicBezTo>
                  <a:cubicBezTo>
                    <a:pt x="1935002" y="673219"/>
                    <a:pt x="1956998" y="691217"/>
                    <a:pt x="1972996" y="711879"/>
                  </a:cubicBezTo>
                  <a:cubicBezTo>
                    <a:pt x="1984993" y="728544"/>
                    <a:pt x="2012321" y="737208"/>
                    <a:pt x="2009657" y="753206"/>
                  </a:cubicBezTo>
                  <a:cubicBezTo>
                    <a:pt x="2005657" y="791200"/>
                    <a:pt x="1994992" y="810529"/>
                    <a:pt x="1969663" y="819195"/>
                  </a:cubicBezTo>
                  <a:cubicBezTo>
                    <a:pt x="1945666" y="827194"/>
                    <a:pt x="1927003" y="817195"/>
                    <a:pt x="1914340" y="797866"/>
                  </a:cubicBezTo>
                  <a:cubicBezTo>
                    <a:pt x="1903675" y="781201"/>
                    <a:pt x="1889010" y="769203"/>
                    <a:pt x="1875013" y="755872"/>
                  </a:cubicBezTo>
                  <a:cubicBezTo>
                    <a:pt x="1858348" y="741208"/>
                    <a:pt x="1841686" y="721879"/>
                    <a:pt x="1852349" y="697216"/>
                  </a:cubicBezTo>
                  <a:cubicBezTo>
                    <a:pt x="1860349" y="679718"/>
                    <a:pt x="1875470" y="667471"/>
                    <a:pt x="1892655" y="665253"/>
                  </a:cubicBezTo>
                  <a:close/>
                  <a:moveTo>
                    <a:pt x="2305525" y="657555"/>
                  </a:moveTo>
                  <a:cubicBezTo>
                    <a:pt x="2309442" y="657721"/>
                    <a:pt x="2313275" y="658888"/>
                    <a:pt x="2316941" y="661887"/>
                  </a:cubicBezTo>
                  <a:cubicBezTo>
                    <a:pt x="2325607" y="669218"/>
                    <a:pt x="2319607" y="676551"/>
                    <a:pt x="2317607" y="683884"/>
                  </a:cubicBezTo>
                  <a:cubicBezTo>
                    <a:pt x="2306275" y="721212"/>
                    <a:pt x="2293611" y="729876"/>
                    <a:pt x="2244951" y="730542"/>
                  </a:cubicBezTo>
                  <a:cubicBezTo>
                    <a:pt x="2250950" y="715212"/>
                    <a:pt x="2256283" y="701880"/>
                    <a:pt x="2261614" y="689217"/>
                  </a:cubicBezTo>
                  <a:cubicBezTo>
                    <a:pt x="2267614" y="674551"/>
                    <a:pt x="2278279" y="663885"/>
                    <a:pt x="2293611" y="659221"/>
                  </a:cubicBezTo>
                  <a:cubicBezTo>
                    <a:pt x="2297610" y="658221"/>
                    <a:pt x="2301609" y="657388"/>
                    <a:pt x="2305525" y="657555"/>
                  </a:cubicBezTo>
                  <a:close/>
                  <a:moveTo>
                    <a:pt x="1736058" y="619124"/>
                  </a:moveTo>
                  <a:cubicBezTo>
                    <a:pt x="1770365" y="615687"/>
                    <a:pt x="1789862" y="630060"/>
                    <a:pt x="1806359" y="678552"/>
                  </a:cubicBezTo>
                  <a:cubicBezTo>
                    <a:pt x="1810358" y="689884"/>
                    <a:pt x="1834354" y="690550"/>
                    <a:pt x="1821688" y="709213"/>
                  </a:cubicBezTo>
                  <a:cubicBezTo>
                    <a:pt x="1812358" y="722545"/>
                    <a:pt x="1801693" y="735208"/>
                    <a:pt x="1785694" y="741874"/>
                  </a:cubicBezTo>
                  <a:cubicBezTo>
                    <a:pt x="1777031" y="745207"/>
                    <a:pt x="1767698" y="745873"/>
                    <a:pt x="1759033" y="742541"/>
                  </a:cubicBezTo>
                  <a:cubicBezTo>
                    <a:pt x="1714375" y="726544"/>
                    <a:pt x="1685713" y="673219"/>
                    <a:pt x="1696377" y="627895"/>
                  </a:cubicBezTo>
                  <a:cubicBezTo>
                    <a:pt x="1711541" y="623395"/>
                    <a:pt x="1724622" y="620270"/>
                    <a:pt x="1736058" y="619124"/>
                  </a:cubicBezTo>
                  <a:close/>
                  <a:moveTo>
                    <a:pt x="2179836" y="617938"/>
                  </a:moveTo>
                  <a:cubicBezTo>
                    <a:pt x="2181877" y="616771"/>
                    <a:pt x="2183794" y="616896"/>
                    <a:pt x="2185627" y="619228"/>
                  </a:cubicBezTo>
                  <a:cubicBezTo>
                    <a:pt x="2202959" y="641893"/>
                    <a:pt x="2236954" y="651224"/>
                    <a:pt x="2237620" y="687218"/>
                  </a:cubicBezTo>
                  <a:cubicBezTo>
                    <a:pt x="2238287" y="713215"/>
                    <a:pt x="2194959" y="755874"/>
                    <a:pt x="2163631" y="756541"/>
                  </a:cubicBezTo>
                  <a:cubicBezTo>
                    <a:pt x="2128970" y="757874"/>
                    <a:pt x="2099641" y="730545"/>
                    <a:pt x="2100974" y="693218"/>
                  </a:cubicBezTo>
                  <a:cubicBezTo>
                    <a:pt x="2101641" y="687885"/>
                    <a:pt x="2103641" y="679221"/>
                    <a:pt x="2104307" y="669888"/>
                  </a:cubicBezTo>
                  <a:cubicBezTo>
                    <a:pt x="2106307" y="651890"/>
                    <a:pt x="2108971" y="636560"/>
                    <a:pt x="2134302" y="645226"/>
                  </a:cubicBezTo>
                  <a:cubicBezTo>
                    <a:pt x="2140302" y="647226"/>
                    <a:pt x="2149632" y="640560"/>
                    <a:pt x="2156965" y="638560"/>
                  </a:cubicBezTo>
                  <a:cubicBezTo>
                    <a:pt x="2166464" y="636560"/>
                    <a:pt x="2173712" y="621438"/>
                    <a:pt x="2179836" y="617938"/>
                  </a:cubicBezTo>
                  <a:close/>
                  <a:moveTo>
                    <a:pt x="1272595" y="604867"/>
                  </a:moveTo>
                  <a:cubicBezTo>
                    <a:pt x="1289405" y="607899"/>
                    <a:pt x="1300779" y="621896"/>
                    <a:pt x="1311778" y="635892"/>
                  </a:cubicBezTo>
                  <a:cubicBezTo>
                    <a:pt x="1318442" y="644558"/>
                    <a:pt x="1323775" y="654557"/>
                    <a:pt x="1330441" y="663890"/>
                  </a:cubicBezTo>
                  <a:cubicBezTo>
                    <a:pt x="1344440" y="683219"/>
                    <a:pt x="1349104" y="699215"/>
                    <a:pt x="1322442" y="715213"/>
                  </a:cubicBezTo>
                  <a:cubicBezTo>
                    <a:pt x="1307779" y="723879"/>
                    <a:pt x="1299113" y="741209"/>
                    <a:pt x="1301113" y="761874"/>
                  </a:cubicBezTo>
                  <a:cubicBezTo>
                    <a:pt x="1303112" y="777204"/>
                    <a:pt x="1295780" y="788536"/>
                    <a:pt x="1277783" y="782537"/>
                  </a:cubicBezTo>
                  <a:cubicBezTo>
                    <a:pt x="1254452" y="775870"/>
                    <a:pt x="1199128" y="700549"/>
                    <a:pt x="1199128" y="677886"/>
                  </a:cubicBezTo>
                  <a:cubicBezTo>
                    <a:pt x="1199128" y="651891"/>
                    <a:pt x="1227123" y="613230"/>
                    <a:pt x="1253786" y="605897"/>
                  </a:cubicBezTo>
                  <a:cubicBezTo>
                    <a:pt x="1260785" y="604065"/>
                    <a:pt x="1266992" y="603857"/>
                    <a:pt x="1272595" y="604867"/>
                  </a:cubicBezTo>
                  <a:close/>
                  <a:moveTo>
                    <a:pt x="1516576" y="602149"/>
                  </a:moveTo>
                  <a:cubicBezTo>
                    <a:pt x="1524241" y="602065"/>
                    <a:pt x="1532074" y="604897"/>
                    <a:pt x="1539740" y="609897"/>
                  </a:cubicBezTo>
                  <a:cubicBezTo>
                    <a:pt x="1549071" y="615896"/>
                    <a:pt x="1556403" y="624562"/>
                    <a:pt x="1565069" y="631892"/>
                  </a:cubicBezTo>
                  <a:cubicBezTo>
                    <a:pt x="1586398" y="648557"/>
                    <a:pt x="1589065" y="665887"/>
                    <a:pt x="1573066" y="688551"/>
                  </a:cubicBezTo>
                  <a:cubicBezTo>
                    <a:pt x="1563736" y="701880"/>
                    <a:pt x="1558403" y="717879"/>
                    <a:pt x="1557070" y="734542"/>
                  </a:cubicBezTo>
                  <a:cubicBezTo>
                    <a:pt x="1554403" y="763870"/>
                    <a:pt x="1554403" y="763870"/>
                    <a:pt x="1523075" y="763870"/>
                  </a:cubicBezTo>
                  <a:cubicBezTo>
                    <a:pt x="1508410" y="765869"/>
                    <a:pt x="1496413" y="759872"/>
                    <a:pt x="1488413" y="745873"/>
                  </a:cubicBezTo>
                  <a:cubicBezTo>
                    <a:pt x="1485747" y="741207"/>
                    <a:pt x="1482414" y="737874"/>
                    <a:pt x="1479748" y="733208"/>
                  </a:cubicBezTo>
                  <a:cubicBezTo>
                    <a:pt x="1470417" y="718545"/>
                    <a:pt x="1443753" y="713212"/>
                    <a:pt x="1449752" y="691217"/>
                  </a:cubicBezTo>
                  <a:cubicBezTo>
                    <a:pt x="1457752" y="661889"/>
                    <a:pt x="1471750" y="633892"/>
                    <a:pt x="1494413" y="611897"/>
                  </a:cubicBezTo>
                  <a:cubicBezTo>
                    <a:pt x="1501411" y="605232"/>
                    <a:pt x="1508910" y="602232"/>
                    <a:pt x="1516576" y="602149"/>
                  </a:cubicBezTo>
                  <a:close/>
                  <a:moveTo>
                    <a:pt x="2024653" y="579486"/>
                  </a:moveTo>
                  <a:cubicBezTo>
                    <a:pt x="2048316" y="584567"/>
                    <a:pt x="2068979" y="603564"/>
                    <a:pt x="2086309" y="636558"/>
                  </a:cubicBezTo>
                  <a:cubicBezTo>
                    <a:pt x="2090975" y="643224"/>
                    <a:pt x="2089642" y="651224"/>
                    <a:pt x="2090309" y="662555"/>
                  </a:cubicBezTo>
                  <a:cubicBezTo>
                    <a:pt x="2088976" y="670552"/>
                    <a:pt x="2087643" y="681884"/>
                    <a:pt x="2084310" y="692550"/>
                  </a:cubicBezTo>
                  <a:cubicBezTo>
                    <a:pt x="2074311" y="729877"/>
                    <a:pt x="2041650" y="743873"/>
                    <a:pt x="2008322" y="724545"/>
                  </a:cubicBezTo>
                  <a:cubicBezTo>
                    <a:pt x="1976994" y="705880"/>
                    <a:pt x="1953666" y="679218"/>
                    <a:pt x="1935001" y="647890"/>
                  </a:cubicBezTo>
                  <a:cubicBezTo>
                    <a:pt x="1925671" y="631894"/>
                    <a:pt x="1929004" y="617896"/>
                    <a:pt x="1945000" y="605897"/>
                  </a:cubicBezTo>
                  <a:cubicBezTo>
                    <a:pt x="1974328" y="583235"/>
                    <a:pt x="2000990" y="574403"/>
                    <a:pt x="2024653" y="579486"/>
                  </a:cubicBezTo>
                  <a:close/>
                  <a:moveTo>
                    <a:pt x="2369011" y="559571"/>
                  </a:moveTo>
                  <a:cubicBezTo>
                    <a:pt x="2375093" y="559738"/>
                    <a:pt x="2381592" y="561571"/>
                    <a:pt x="2387591" y="563238"/>
                  </a:cubicBezTo>
                  <a:cubicBezTo>
                    <a:pt x="2391591" y="563904"/>
                    <a:pt x="2393590" y="567237"/>
                    <a:pt x="2392257" y="571903"/>
                  </a:cubicBezTo>
                  <a:cubicBezTo>
                    <a:pt x="2390924" y="581900"/>
                    <a:pt x="2348264" y="618561"/>
                    <a:pt x="2339599" y="616561"/>
                  </a:cubicBezTo>
                  <a:cubicBezTo>
                    <a:pt x="2336932" y="615894"/>
                    <a:pt x="2334268" y="613228"/>
                    <a:pt x="2333602" y="611230"/>
                  </a:cubicBezTo>
                  <a:cubicBezTo>
                    <a:pt x="2330935" y="592566"/>
                    <a:pt x="2342265" y="577903"/>
                    <a:pt x="2352931" y="565904"/>
                  </a:cubicBezTo>
                  <a:cubicBezTo>
                    <a:pt x="2357263" y="560904"/>
                    <a:pt x="2362929" y="559405"/>
                    <a:pt x="2369011" y="559571"/>
                  </a:cubicBezTo>
                  <a:close/>
                  <a:moveTo>
                    <a:pt x="1839019" y="545241"/>
                  </a:moveTo>
                  <a:cubicBezTo>
                    <a:pt x="1869014" y="551907"/>
                    <a:pt x="1908341" y="595235"/>
                    <a:pt x="1911674" y="626563"/>
                  </a:cubicBezTo>
                  <a:cubicBezTo>
                    <a:pt x="1912341" y="633896"/>
                    <a:pt x="1913674" y="640560"/>
                    <a:pt x="1903009" y="641893"/>
                  </a:cubicBezTo>
                  <a:cubicBezTo>
                    <a:pt x="1884346" y="643893"/>
                    <a:pt x="1866348" y="647226"/>
                    <a:pt x="1851018" y="650559"/>
                  </a:cubicBezTo>
                  <a:cubicBezTo>
                    <a:pt x="1818357" y="649892"/>
                    <a:pt x="1784363" y="616564"/>
                    <a:pt x="1783696" y="587235"/>
                  </a:cubicBezTo>
                  <a:cubicBezTo>
                    <a:pt x="1783029" y="560573"/>
                    <a:pt x="1811024" y="538577"/>
                    <a:pt x="1839019" y="545241"/>
                  </a:cubicBezTo>
                  <a:close/>
                  <a:moveTo>
                    <a:pt x="1636303" y="527995"/>
                  </a:moveTo>
                  <a:cubicBezTo>
                    <a:pt x="1651550" y="530244"/>
                    <a:pt x="1666381" y="537910"/>
                    <a:pt x="1678379" y="550574"/>
                  </a:cubicBezTo>
                  <a:cubicBezTo>
                    <a:pt x="1699043" y="573237"/>
                    <a:pt x="1710375" y="597235"/>
                    <a:pt x="1697043" y="627230"/>
                  </a:cubicBezTo>
                  <a:cubicBezTo>
                    <a:pt x="1683711" y="622564"/>
                    <a:pt x="1684378" y="636561"/>
                    <a:pt x="1679712" y="641893"/>
                  </a:cubicBezTo>
                  <a:cubicBezTo>
                    <a:pt x="1655050" y="673222"/>
                    <a:pt x="1618389" y="673222"/>
                    <a:pt x="1593727" y="640560"/>
                  </a:cubicBezTo>
                  <a:cubicBezTo>
                    <a:pt x="1587061" y="631897"/>
                    <a:pt x="1580397" y="622564"/>
                    <a:pt x="1575731" y="612565"/>
                  </a:cubicBezTo>
                  <a:cubicBezTo>
                    <a:pt x="1563732" y="585903"/>
                    <a:pt x="1571731" y="551908"/>
                    <a:pt x="1591727" y="537909"/>
                  </a:cubicBezTo>
                  <a:cubicBezTo>
                    <a:pt x="1605392" y="528911"/>
                    <a:pt x="1621056" y="525745"/>
                    <a:pt x="1636303" y="527995"/>
                  </a:cubicBezTo>
                  <a:close/>
                  <a:moveTo>
                    <a:pt x="2246950" y="523245"/>
                  </a:moveTo>
                  <a:cubicBezTo>
                    <a:pt x="2264948" y="522578"/>
                    <a:pt x="2312940" y="569905"/>
                    <a:pt x="2312940" y="589234"/>
                  </a:cubicBezTo>
                  <a:cubicBezTo>
                    <a:pt x="2312940" y="615898"/>
                    <a:pt x="2298943" y="633894"/>
                    <a:pt x="2274945" y="642560"/>
                  </a:cubicBezTo>
                  <a:cubicBezTo>
                    <a:pt x="2249616" y="651892"/>
                    <a:pt x="2234286" y="637227"/>
                    <a:pt x="2220954" y="618564"/>
                  </a:cubicBezTo>
                  <a:cubicBezTo>
                    <a:pt x="2195625" y="583237"/>
                    <a:pt x="2201624" y="545909"/>
                    <a:pt x="2235619" y="527911"/>
                  </a:cubicBezTo>
                  <a:cubicBezTo>
                    <a:pt x="2238950" y="525911"/>
                    <a:pt x="2242950" y="523245"/>
                    <a:pt x="2246950" y="523245"/>
                  </a:cubicBezTo>
                  <a:close/>
                  <a:moveTo>
                    <a:pt x="1400012" y="519996"/>
                  </a:moveTo>
                  <a:cubicBezTo>
                    <a:pt x="1411427" y="522746"/>
                    <a:pt x="1421759" y="529578"/>
                    <a:pt x="1431092" y="540576"/>
                  </a:cubicBezTo>
                  <a:cubicBezTo>
                    <a:pt x="1437756" y="548575"/>
                    <a:pt x="1442422" y="557908"/>
                    <a:pt x="1449755" y="564571"/>
                  </a:cubicBezTo>
                  <a:cubicBezTo>
                    <a:pt x="1471751" y="586570"/>
                    <a:pt x="1476417" y="603899"/>
                    <a:pt x="1443089" y="620564"/>
                  </a:cubicBezTo>
                  <a:cubicBezTo>
                    <a:pt x="1429758" y="627230"/>
                    <a:pt x="1427759" y="643893"/>
                    <a:pt x="1425092" y="657891"/>
                  </a:cubicBezTo>
                  <a:cubicBezTo>
                    <a:pt x="1419759" y="679221"/>
                    <a:pt x="1405094" y="686553"/>
                    <a:pt x="1381765" y="687220"/>
                  </a:cubicBezTo>
                  <a:cubicBezTo>
                    <a:pt x="1380432" y="687220"/>
                    <a:pt x="1376432" y="686553"/>
                    <a:pt x="1372432" y="685886"/>
                  </a:cubicBezTo>
                  <a:cubicBezTo>
                    <a:pt x="1349770" y="679221"/>
                    <a:pt x="1319108" y="626563"/>
                    <a:pt x="1317108" y="589235"/>
                  </a:cubicBezTo>
                  <a:cubicBezTo>
                    <a:pt x="1315775" y="559907"/>
                    <a:pt x="1332440" y="535909"/>
                    <a:pt x="1362435" y="523913"/>
                  </a:cubicBezTo>
                  <a:cubicBezTo>
                    <a:pt x="1376099" y="518580"/>
                    <a:pt x="1388597" y="517247"/>
                    <a:pt x="1400012" y="519996"/>
                  </a:cubicBezTo>
                  <a:close/>
                  <a:moveTo>
                    <a:pt x="2109340" y="481773"/>
                  </a:moveTo>
                  <a:cubicBezTo>
                    <a:pt x="2119390" y="482794"/>
                    <a:pt x="2128972" y="486252"/>
                    <a:pt x="2136971" y="492584"/>
                  </a:cubicBezTo>
                  <a:cubicBezTo>
                    <a:pt x="2156300" y="507249"/>
                    <a:pt x="2177632" y="522579"/>
                    <a:pt x="2184298" y="550575"/>
                  </a:cubicBezTo>
                  <a:cubicBezTo>
                    <a:pt x="2179631" y="565240"/>
                    <a:pt x="2176965" y="580570"/>
                    <a:pt x="2170299" y="594569"/>
                  </a:cubicBezTo>
                  <a:cubicBezTo>
                    <a:pt x="2155634" y="624564"/>
                    <a:pt x="2127638" y="631230"/>
                    <a:pt x="2101643" y="609899"/>
                  </a:cubicBezTo>
                  <a:cubicBezTo>
                    <a:pt x="2080313" y="591902"/>
                    <a:pt x="2061648" y="571906"/>
                    <a:pt x="2042319" y="551908"/>
                  </a:cubicBezTo>
                  <a:cubicBezTo>
                    <a:pt x="2035653" y="545242"/>
                    <a:pt x="2033653" y="536578"/>
                    <a:pt x="2036319" y="526579"/>
                  </a:cubicBezTo>
                  <a:cubicBezTo>
                    <a:pt x="2044819" y="497583"/>
                    <a:pt x="2079188" y="478711"/>
                    <a:pt x="2109340" y="481773"/>
                  </a:cubicBezTo>
                  <a:close/>
                  <a:moveTo>
                    <a:pt x="2432253" y="463921"/>
                  </a:moveTo>
                  <a:cubicBezTo>
                    <a:pt x="2439586" y="462588"/>
                    <a:pt x="2440253" y="466587"/>
                    <a:pt x="2440919" y="472587"/>
                  </a:cubicBezTo>
                  <a:cubicBezTo>
                    <a:pt x="2442919" y="489249"/>
                    <a:pt x="2423587" y="517244"/>
                    <a:pt x="2410256" y="517244"/>
                  </a:cubicBezTo>
                  <a:cubicBezTo>
                    <a:pt x="2402923" y="517244"/>
                    <a:pt x="2402923" y="513911"/>
                    <a:pt x="2402923" y="507914"/>
                  </a:cubicBezTo>
                  <a:cubicBezTo>
                    <a:pt x="2404923" y="489916"/>
                    <a:pt x="2420254" y="465254"/>
                    <a:pt x="2432253" y="463921"/>
                  </a:cubicBezTo>
                  <a:close/>
                  <a:moveTo>
                    <a:pt x="1749066" y="452581"/>
                  </a:moveTo>
                  <a:cubicBezTo>
                    <a:pt x="1762157" y="452674"/>
                    <a:pt x="1772531" y="463923"/>
                    <a:pt x="1781030" y="475921"/>
                  </a:cubicBezTo>
                  <a:cubicBezTo>
                    <a:pt x="1796359" y="498584"/>
                    <a:pt x="1808358" y="520580"/>
                    <a:pt x="1781696" y="544578"/>
                  </a:cubicBezTo>
                  <a:cubicBezTo>
                    <a:pt x="1772364" y="552575"/>
                    <a:pt x="1768365" y="567241"/>
                    <a:pt x="1761699" y="578573"/>
                  </a:cubicBezTo>
                  <a:cubicBezTo>
                    <a:pt x="1759032" y="583239"/>
                    <a:pt x="1759032" y="591903"/>
                    <a:pt x="1749702" y="589903"/>
                  </a:cubicBezTo>
                  <a:cubicBezTo>
                    <a:pt x="1735703" y="588570"/>
                    <a:pt x="1673048" y="527912"/>
                    <a:pt x="1676381" y="515249"/>
                  </a:cubicBezTo>
                  <a:cubicBezTo>
                    <a:pt x="1685046" y="485918"/>
                    <a:pt x="1711041" y="470588"/>
                    <a:pt x="1735037" y="456590"/>
                  </a:cubicBezTo>
                  <a:cubicBezTo>
                    <a:pt x="1740036" y="453757"/>
                    <a:pt x="1744702" y="452549"/>
                    <a:pt x="1749066" y="452581"/>
                  </a:cubicBezTo>
                  <a:close/>
                  <a:moveTo>
                    <a:pt x="1971259" y="450122"/>
                  </a:moveTo>
                  <a:cubicBezTo>
                    <a:pt x="1996286" y="449841"/>
                    <a:pt x="2023656" y="459589"/>
                    <a:pt x="2035655" y="474588"/>
                  </a:cubicBezTo>
                  <a:cubicBezTo>
                    <a:pt x="2038988" y="478588"/>
                    <a:pt x="2042988" y="483919"/>
                    <a:pt x="2036988" y="487252"/>
                  </a:cubicBezTo>
                  <a:cubicBezTo>
                    <a:pt x="2016992" y="497250"/>
                    <a:pt x="2016992" y="519247"/>
                    <a:pt x="2007660" y="535912"/>
                  </a:cubicBezTo>
                  <a:cubicBezTo>
                    <a:pt x="1988995" y="569907"/>
                    <a:pt x="1919674" y="575906"/>
                    <a:pt x="1893010" y="547242"/>
                  </a:cubicBezTo>
                  <a:cubicBezTo>
                    <a:pt x="1885679" y="538578"/>
                    <a:pt x="1889677" y="530579"/>
                    <a:pt x="1891676" y="521913"/>
                  </a:cubicBezTo>
                  <a:cubicBezTo>
                    <a:pt x="1891010" y="491918"/>
                    <a:pt x="1912341" y="466589"/>
                    <a:pt x="1947669" y="453923"/>
                  </a:cubicBezTo>
                  <a:cubicBezTo>
                    <a:pt x="1954835" y="451424"/>
                    <a:pt x="1962916" y="450216"/>
                    <a:pt x="1971259" y="450122"/>
                  </a:cubicBezTo>
                  <a:close/>
                  <a:moveTo>
                    <a:pt x="2318459" y="450006"/>
                  </a:moveTo>
                  <a:cubicBezTo>
                    <a:pt x="2324146" y="450548"/>
                    <a:pt x="2329770" y="452256"/>
                    <a:pt x="2334936" y="455256"/>
                  </a:cubicBezTo>
                  <a:cubicBezTo>
                    <a:pt x="2342935" y="459922"/>
                    <a:pt x="2351599" y="463255"/>
                    <a:pt x="2359598" y="467921"/>
                  </a:cubicBezTo>
                  <a:cubicBezTo>
                    <a:pt x="2372264" y="475918"/>
                    <a:pt x="2394927" y="478585"/>
                    <a:pt x="2385594" y="501915"/>
                  </a:cubicBezTo>
                  <a:cubicBezTo>
                    <a:pt x="2376930" y="522578"/>
                    <a:pt x="2363598" y="541241"/>
                    <a:pt x="2344935" y="543240"/>
                  </a:cubicBezTo>
                  <a:cubicBezTo>
                    <a:pt x="2290275" y="543240"/>
                    <a:pt x="2259614" y="508579"/>
                    <a:pt x="2276279" y="473254"/>
                  </a:cubicBezTo>
                  <a:cubicBezTo>
                    <a:pt x="2283777" y="457256"/>
                    <a:pt x="2301399" y="448382"/>
                    <a:pt x="2318459" y="450006"/>
                  </a:cubicBezTo>
                  <a:close/>
                  <a:moveTo>
                    <a:pt x="1483996" y="439510"/>
                  </a:moveTo>
                  <a:cubicBezTo>
                    <a:pt x="1506075" y="435594"/>
                    <a:pt x="1529405" y="440593"/>
                    <a:pt x="1543737" y="456590"/>
                  </a:cubicBezTo>
                  <a:cubicBezTo>
                    <a:pt x="1557733" y="472587"/>
                    <a:pt x="1568398" y="491918"/>
                    <a:pt x="1581728" y="508582"/>
                  </a:cubicBezTo>
                  <a:cubicBezTo>
                    <a:pt x="1589061" y="517914"/>
                    <a:pt x="1585061" y="522580"/>
                    <a:pt x="1577064" y="527913"/>
                  </a:cubicBezTo>
                  <a:cubicBezTo>
                    <a:pt x="1566399" y="535912"/>
                    <a:pt x="1559733" y="547909"/>
                    <a:pt x="1555733" y="560575"/>
                  </a:cubicBezTo>
                  <a:cubicBezTo>
                    <a:pt x="1551734" y="571238"/>
                    <a:pt x="1553067" y="587904"/>
                    <a:pt x="1536404" y="573905"/>
                  </a:cubicBezTo>
                  <a:cubicBezTo>
                    <a:pt x="1475748" y="590570"/>
                    <a:pt x="1464416" y="533246"/>
                    <a:pt x="1432422" y="507248"/>
                  </a:cubicBezTo>
                  <a:cubicBezTo>
                    <a:pt x="1423090" y="499918"/>
                    <a:pt x="1426423" y="486586"/>
                    <a:pt x="1431755" y="475920"/>
                  </a:cubicBezTo>
                  <a:cubicBezTo>
                    <a:pt x="1441087" y="456257"/>
                    <a:pt x="1461916" y="443426"/>
                    <a:pt x="1483996" y="439510"/>
                  </a:cubicBezTo>
                  <a:close/>
                  <a:moveTo>
                    <a:pt x="1860349" y="377271"/>
                  </a:moveTo>
                  <a:cubicBezTo>
                    <a:pt x="1892344" y="379271"/>
                    <a:pt x="1903010" y="404600"/>
                    <a:pt x="1916340" y="425931"/>
                  </a:cubicBezTo>
                  <a:cubicBezTo>
                    <a:pt x="1927672" y="444594"/>
                    <a:pt x="1907010" y="449261"/>
                    <a:pt x="1899010" y="459260"/>
                  </a:cubicBezTo>
                  <a:cubicBezTo>
                    <a:pt x="1885678" y="475256"/>
                    <a:pt x="1866349" y="485922"/>
                    <a:pt x="1867682" y="511918"/>
                  </a:cubicBezTo>
                  <a:cubicBezTo>
                    <a:pt x="1868349" y="526581"/>
                    <a:pt x="1856350" y="524583"/>
                    <a:pt x="1849017" y="516584"/>
                  </a:cubicBezTo>
                  <a:cubicBezTo>
                    <a:pt x="1829021" y="495252"/>
                    <a:pt x="1809691" y="473256"/>
                    <a:pt x="1790360" y="451260"/>
                  </a:cubicBezTo>
                  <a:cubicBezTo>
                    <a:pt x="1783027" y="442595"/>
                    <a:pt x="1781027" y="432595"/>
                    <a:pt x="1788360" y="423265"/>
                  </a:cubicBezTo>
                  <a:cubicBezTo>
                    <a:pt x="1806358" y="397934"/>
                    <a:pt x="1833021" y="385270"/>
                    <a:pt x="1860349" y="377271"/>
                  </a:cubicBezTo>
                  <a:close/>
                  <a:moveTo>
                    <a:pt x="2394257" y="367272"/>
                  </a:moveTo>
                  <a:cubicBezTo>
                    <a:pt x="2411589" y="371936"/>
                    <a:pt x="2438250" y="371272"/>
                    <a:pt x="2440917" y="397267"/>
                  </a:cubicBezTo>
                  <a:cubicBezTo>
                    <a:pt x="2444250" y="428595"/>
                    <a:pt x="2417588" y="454590"/>
                    <a:pt x="2380927" y="455923"/>
                  </a:cubicBezTo>
                  <a:cubicBezTo>
                    <a:pt x="2364929" y="453923"/>
                    <a:pt x="2343600" y="454590"/>
                    <a:pt x="2342267" y="427262"/>
                  </a:cubicBezTo>
                  <a:cubicBezTo>
                    <a:pt x="2341600" y="404599"/>
                    <a:pt x="2375595" y="362606"/>
                    <a:pt x="2394257" y="367272"/>
                  </a:cubicBezTo>
                  <a:close/>
                  <a:moveTo>
                    <a:pt x="1615048" y="352411"/>
                  </a:moveTo>
                  <a:cubicBezTo>
                    <a:pt x="1627181" y="352859"/>
                    <a:pt x="1639388" y="356108"/>
                    <a:pt x="1650386" y="362607"/>
                  </a:cubicBezTo>
                  <a:cubicBezTo>
                    <a:pt x="1677048" y="377938"/>
                    <a:pt x="1691047" y="404600"/>
                    <a:pt x="1707043" y="429262"/>
                  </a:cubicBezTo>
                  <a:cubicBezTo>
                    <a:pt x="1713709" y="439261"/>
                    <a:pt x="1710376" y="451258"/>
                    <a:pt x="1697711" y="453924"/>
                  </a:cubicBezTo>
                  <a:cubicBezTo>
                    <a:pt x="1674382" y="459257"/>
                    <a:pt x="1662383" y="475922"/>
                    <a:pt x="1649053" y="493251"/>
                  </a:cubicBezTo>
                  <a:cubicBezTo>
                    <a:pt x="1633721" y="513915"/>
                    <a:pt x="1615725" y="515913"/>
                    <a:pt x="1597060" y="498583"/>
                  </a:cubicBezTo>
                  <a:cubicBezTo>
                    <a:pt x="1571065" y="473255"/>
                    <a:pt x="1548402" y="445260"/>
                    <a:pt x="1542403" y="411933"/>
                  </a:cubicBezTo>
                  <a:cubicBezTo>
                    <a:pt x="1542903" y="374938"/>
                    <a:pt x="1578648" y="351068"/>
                    <a:pt x="1615048" y="352411"/>
                  </a:cubicBezTo>
                  <a:close/>
                  <a:moveTo>
                    <a:pt x="2060149" y="352275"/>
                  </a:moveTo>
                  <a:cubicBezTo>
                    <a:pt x="2072147" y="348942"/>
                    <a:pt x="2084978" y="349941"/>
                    <a:pt x="2096310" y="355940"/>
                  </a:cubicBezTo>
                  <a:cubicBezTo>
                    <a:pt x="2110975" y="363939"/>
                    <a:pt x="2123639" y="373938"/>
                    <a:pt x="2132971" y="387268"/>
                  </a:cubicBezTo>
                  <a:cubicBezTo>
                    <a:pt x="2133638" y="394601"/>
                    <a:pt x="2128305" y="396600"/>
                    <a:pt x="2124305" y="399267"/>
                  </a:cubicBezTo>
                  <a:cubicBezTo>
                    <a:pt x="2114975" y="407266"/>
                    <a:pt x="2108309" y="417265"/>
                    <a:pt x="2107642" y="430595"/>
                  </a:cubicBezTo>
                  <a:cubicBezTo>
                    <a:pt x="2106309" y="457258"/>
                    <a:pt x="2090310" y="459258"/>
                    <a:pt x="2068981" y="450594"/>
                  </a:cubicBezTo>
                  <a:cubicBezTo>
                    <a:pt x="2057649" y="445927"/>
                    <a:pt x="2046985" y="438595"/>
                    <a:pt x="2039652" y="429262"/>
                  </a:cubicBezTo>
                  <a:cubicBezTo>
                    <a:pt x="2026320" y="413266"/>
                    <a:pt x="2012990" y="396600"/>
                    <a:pt x="2028987" y="374605"/>
                  </a:cubicBezTo>
                  <a:cubicBezTo>
                    <a:pt x="2036986" y="363273"/>
                    <a:pt x="2048151" y="355608"/>
                    <a:pt x="2060149" y="352275"/>
                  </a:cubicBezTo>
                  <a:close/>
                  <a:moveTo>
                    <a:pt x="2500243" y="343276"/>
                  </a:moveTo>
                  <a:cubicBezTo>
                    <a:pt x="2508907" y="383937"/>
                    <a:pt x="2490244" y="403267"/>
                    <a:pt x="2456914" y="421265"/>
                  </a:cubicBezTo>
                  <a:cubicBezTo>
                    <a:pt x="2465580" y="389937"/>
                    <a:pt x="2470913" y="361939"/>
                    <a:pt x="2500243" y="343276"/>
                  </a:cubicBezTo>
                  <a:close/>
                  <a:moveTo>
                    <a:pt x="2271613" y="319282"/>
                  </a:moveTo>
                  <a:cubicBezTo>
                    <a:pt x="2288276" y="321281"/>
                    <a:pt x="2339601" y="359940"/>
                    <a:pt x="2339601" y="372606"/>
                  </a:cubicBezTo>
                  <a:cubicBezTo>
                    <a:pt x="2338935" y="395269"/>
                    <a:pt x="2324936" y="411934"/>
                    <a:pt x="2308273" y="426597"/>
                  </a:cubicBezTo>
                  <a:cubicBezTo>
                    <a:pt x="2294275" y="439263"/>
                    <a:pt x="2277612" y="438596"/>
                    <a:pt x="2262947" y="428597"/>
                  </a:cubicBezTo>
                  <a:cubicBezTo>
                    <a:pt x="2241618" y="415267"/>
                    <a:pt x="2226953" y="395269"/>
                    <a:pt x="2218287" y="371939"/>
                  </a:cubicBezTo>
                  <a:cubicBezTo>
                    <a:pt x="2209623" y="350610"/>
                    <a:pt x="2245617" y="316615"/>
                    <a:pt x="2271613" y="319282"/>
                  </a:cubicBezTo>
                  <a:close/>
                  <a:moveTo>
                    <a:pt x="1978327" y="293951"/>
                  </a:moveTo>
                  <a:cubicBezTo>
                    <a:pt x="2003658" y="293951"/>
                    <a:pt x="2016321" y="310614"/>
                    <a:pt x="2027653" y="329945"/>
                  </a:cubicBezTo>
                  <a:cubicBezTo>
                    <a:pt x="2039650" y="349274"/>
                    <a:pt x="2019654" y="353941"/>
                    <a:pt x="2012988" y="364606"/>
                  </a:cubicBezTo>
                  <a:cubicBezTo>
                    <a:pt x="2007655" y="373272"/>
                    <a:pt x="1997659" y="381936"/>
                    <a:pt x="1997659" y="390601"/>
                  </a:cubicBezTo>
                  <a:cubicBezTo>
                    <a:pt x="1998325" y="419930"/>
                    <a:pt x="1976994" y="419263"/>
                    <a:pt x="1958331" y="423263"/>
                  </a:cubicBezTo>
                  <a:cubicBezTo>
                    <a:pt x="1937669" y="427929"/>
                    <a:pt x="1932336" y="411264"/>
                    <a:pt x="1923670" y="399267"/>
                  </a:cubicBezTo>
                  <a:cubicBezTo>
                    <a:pt x="1887676" y="347941"/>
                    <a:pt x="1888343" y="347941"/>
                    <a:pt x="1939669" y="311947"/>
                  </a:cubicBezTo>
                  <a:cubicBezTo>
                    <a:pt x="1966331" y="293951"/>
                    <a:pt x="1966331" y="293951"/>
                    <a:pt x="1978327" y="293951"/>
                  </a:cubicBezTo>
                  <a:close/>
                  <a:moveTo>
                    <a:pt x="1754368" y="283285"/>
                  </a:moveTo>
                  <a:cubicBezTo>
                    <a:pt x="1784363" y="283285"/>
                    <a:pt x="1828356" y="327946"/>
                    <a:pt x="1827023" y="357941"/>
                  </a:cubicBezTo>
                  <a:cubicBezTo>
                    <a:pt x="1826356" y="371940"/>
                    <a:pt x="1814357" y="378604"/>
                    <a:pt x="1802359" y="381937"/>
                  </a:cubicBezTo>
                  <a:cubicBezTo>
                    <a:pt x="1780363" y="388603"/>
                    <a:pt x="1763700" y="399935"/>
                    <a:pt x="1757035" y="423264"/>
                  </a:cubicBezTo>
                  <a:cubicBezTo>
                    <a:pt x="1753035" y="437263"/>
                    <a:pt x="1745703" y="430597"/>
                    <a:pt x="1739037" y="426597"/>
                  </a:cubicBezTo>
                  <a:cubicBezTo>
                    <a:pt x="1726373" y="419265"/>
                    <a:pt x="1718374" y="407268"/>
                    <a:pt x="1709709" y="395936"/>
                  </a:cubicBezTo>
                  <a:cubicBezTo>
                    <a:pt x="1701709" y="385270"/>
                    <a:pt x="1695046" y="373940"/>
                    <a:pt x="1686380" y="363940"/>
                  </a:cubicBezTo>
                  <a:cubicBezTo>
                    <a:pt x="1657052" y="329279"/>
                    <a:pt x="1659718" y="317280"/>
                    <a:pt x="1701709" y="295951"/>
                  </a:cubicBezTo>
                  <a:cubicBezTo>
                    <a:pt x="1718374" y="287285"/>
                    <a:pt x="1735704" y="281952"/>
                    <a:pt x="1754368" y="283285"/>
                  </a:cubicBezTo>
                  <a:close/>
                  <a:moveTo>
                    <a:pt x="2169630" y="269290"/>
                  </a:moveTo>
                  <a:cubicBezTo>
                    <a:pt x="2192293" y="266624"/>
                    <a:pt x="2201625" y="284622"/>
                    <a:pt x="2213624" y="297952"/>
                  </a:cubicBezTo>
                  <a:cubicBezTo>
                    <a:pt x="2225621" y="310617"/>
                    <a:pt x="2211625" y="318617"/>
                    <a:pt x="2206958" y="327280"/>
                  </a:cubicBezTo>
                  <a:cubicBezTo>
                    <a:pt x="2183627" y="369941"/>
                    <a:pt x="2190293" y="397936"/>
                    <a:pt x="2232287" y="429931"/>
                  </a:cubicBezTo>
                  <a:cubicBezTo>
                    <a:pt x="2268949" y="457259"/>
                    <a:pt x="2270948" y="473925"/>
                    <a:pt x="2242953" y="507253"/>
                  </a:cubicBezTo>
                  <a:cubicBezTo>
                    <a:pt x="2232287" y="519918"/>
                    <a:pt x="2219622" y="523915"/>
                    <a:pt x="2204958" y="516585"/>
                  </a:cubicBezTo>
                  <a:cubicBezTo>
                    <a:pt x="2180963" y="504586"/>
                    <a:pt x="2158298" y="489921"/>
                    <a:pt x="2140302" y="469925"/>
                  </a:cubicBezTo>
                  <a:cubicBezTo>
                    <a:pt x="2117637" y="444596"/>
                    <a:pt x="2122970" y="421932"/>
                    <a:pt x="2154299" y="406602"/>
                  </a:cubicBezTo>
                  <a:cubicBezTo>
                    <a:pt x="2160965" y="403269"/>
                    <a:pt x="2167631" y="401269"/>
                    <a:pt x="2173630" y="397936"/>
                  </a:cubicBezTo>
                  <a:cubicBezTo>
                    <a:pt x="2178296" y="395270"/>
                    <a:pt x="2186960" y="394603"/>
                    <a:pt x="2185627" y="385939"/>
                  </a:cubicBezTo>
                  <a:cubicBezTo>
                    <a:pt x="2184294" y="378607"/>
                    <a:pt x="2180296" y="373940"/>
                    <a:pt x="2170964" y="373274"/>
                  </a:cubicBezTo>
                  <a:cubicBezTo>
                    <a:pt x="2159631" y="372607"/>
                    <a:pt x="2149632" y="367274"/>
                    <a:pt x="2140302" y="359942"/>
                  </a:cubicBezTo>
                  <a:cubicBezTo>
                    <a:pt x="2122304" y="346612"/>
                    <a:pt x="2106307" y="329947"/>
                    <a:pt x="2114306" y="305951"/>
                  </a:cubicBezTo>
                  <a:cubicBezTo>
                    <a:pt x="2122970" y="282622"/>
                    <a:pt x="2144301" y="271956"/>
                    <a:pt x="2169630" y="269290"/>
                  </a:cubicBezTo>
                  <a:close/>
                  <a:moveTo>
                    <a:pt x="2510739" y="264621"/>
                  </a:moveTo>
                  <a:cubicBezTo>
                    <a:pt x="2513905" y="265788"/>
                    <a:pt x="2516904" y="268621"/>
                    <a:pt x="2518903" y="271954"/>
                  </a:cubicBezTo>
                  <a:cubicBezTo>
                    <a:pt x="2528902" y="287285"/>
                    <a:pt x="2530235" y="300617"/>
                    <a:pt x="2510239" y="309948"/>
                  </a:cubicBezTo>
                  <a:cubicBezTo>
                    <a:pt x="2506239" y="295951"/>
                    <a:pt x="2487574" y="284618"/>
                    <a:pt x="2501573" y="267288"/>
                  </a:cubicBezTo>
                  <a:cubicBezTo>
                    <a:pt x="2504239" y="263954"/>
                    <a:pt x="2507572" y="263455"/>
                    <a:pt x="2510739" y="264621"/>
                  </a:cubicBezTo>
                  <a:close/>
                  <a:moveTo>
                    <a:pt x="2360931" y="239295"/>
                  </a:moveTo>
                  <a:cubicBezTo>
                    <a:pt x="2388260" y="243294"/>
                    <a:pt x="2411589" y="265290"/>
                    <a:pt x="2443583" y="251960"/>
                  </a:cubicBezTo>
                  <a:cubicBezTo>
                    <a:pt x="2467581" y="242628"/>
                    <a:pt x="2491577" y="273956"/>
                    <a:pt x="2484244" y="299285"/>
                  </a:cubicBezTo>
                  <a:cubicBezTo>
                    <a:pt x="2479578" y="314616"/>
                    <a:pt x="2474245" y="330612"/>
                    <a:pt x="2466248" y="344611"/>
                  </a:cubicBezTo>
                  <a:cubicBezTo>
                    <a:pt x="2458915" y="357943"/>
                    <a:pt x="2448250" y="367273"/>
                    <a:pt x="2430920" y="357943"/>
                  </a:cubicBezTo>
                  <a:cubicBezTo>
                    <a:pt x="2416255" y="349277"/>
                    <a:pt x="2403589" y="339945"/>
                    <a:pt x="2414255" y="319282"/>
                  </a:cubicBezTo>
                  <a:cubicBezTo>
                    <a:pt x="2422921" y="302618"/>
                    <a:pt x="2426920" y="284621"/>
                    <a:pt x="2407589" y="262626"/>
                  </a:cubicBezTo>
                  <a:cubicBezTo>
                    <a:pt x="2406922" y="273289"/>
                    <a:pt x="2406922" y="276622"/>
                    <a:pt x="2406922" y="280622"/>
                  </a:cubicBezTo>
                  <a:cubicBezTo>
                    <a:pt x="2404923" y="307284"/>
                    <a:pt x="2405589" y="335279"/>
                    <a:pt x="2371595" y="343944"/>
                  </a:cubicBezTo>
                  <a:cubicBezTo>
                    <a:pt x="2350932" y="349277"/>
                    <a:pt x="2295608" y="324615"/>
                    <a:pt x="2284943" y="305951"/>
                  </a:cubicBezTo>
                  <a:cubicBezTo>
                    <a:pt x="2282943" y="301951"/>
                    <a:pt x="2280943" y="295954"/>
                    <a:pt x="2281610" y="291288"/>
                  </a:cubicBezTo>
                  <a:cubicBezTo>
                    <a:pt x="2284943" y="260626"/>
                    <a:pt x="2331603" y="234629"/>
                    <a:pt x="2360931" y="239295"/>
                  </a:cubicBezTo>
                  <a:close/>
                  <a:moveTo>
                    <a:pt x="2080313" y="214632"/>
                  </a:moveTo>
                  <a:cubicBezTo>
                    <a:pt x="2106974" y="214632"/>
                    <a:pt x="2118305" y="234628"/>
                    <a:pt x="2130970" y="251293"/>
                  </a:cubicBezTo>
                  <a:cubicBezTo>
                    <a:pt x="2138302" y="260626"/>
                    <a:pt x="2128970" y="263292"/>
                    <a:pt x="2122971" y="266623"/>
                  </a:cubicBezTo>
                  <a:cubicBezTo>
                    <a:pt x="2108308" y="275289"/>
                    <a:pt x="2097642" y="285955"/>
                    <a:pt x="2092309" y="303285"/>
                  </a:cubicBezTo>
                  <a:cubicBezTo>
                    <a:pt x="2085643" y="326616"/>
                    <a:pt x="2062315" y="333280"/>
                    <a:pt x="2046318" y="315283"/>
                  </a:cubicBezTo>
                  <a:cubicBezTo>
                    <a:pt x="2034320" y="301285"/>
                    <a:pt x="2026321" y="283288"/>
                    <a:pt x="2015657" y="267290"/>
                  </a:cubicBezTo>
                  <a:cubicBezTo>
                    <a:pt x="2006991" y="254626"/>
                    <a:pt x="2014990" y="238628"/>
                    <a:pt x="2028987" y="230630"/>
                  </a:cubicBezTo>
                  <a:cubicBezTo>
                    <a:pt x="2044985" y="221298"/>
                    <a:pt x="2062981" y="215965"/>
                    <a:pt x="2080313" y="214632"/>
                  </a:cubicBezTo>
                  <a:close/>
                  <a:moveTo>
                    <a:pt x="1855851" y="197802"/>
                  </a:moveTo>
                  <a:cubicBezTo>
                    <a:pt x="1869015" y="197468"/>
                    <a:pt x="1882346" y="200635"/>
                    <a:pt x="1895677" y="206634"/>
                  </a:cubicBezTo>
                  <a:cubicBezTo>
                    <a:pt x="1924339" y="219297"/>
                    <a:pt x="1929006" y="249292"/>
                    <a:pt x="1939671" y="273289"/>
                  </a:cubicBezTo>
                  <a:cubicBezTo>
                    <a:pt x="1944338" y="283286"/>
                    <a:pt x="1931672" y="291285"/>
                    <a:pt x="1923673" y="296618"/>
                  </a:cubicBezTo>
                  <a:cubicBezTo>
                    <a:pt x="1904343" y="307950"/>
                    <a:pt x="1891011" y="323946"/>
                    <a:pt x="1882347" y="344609"/>
                  </a:cubicBezTo>
                  <a:cubicBezTo>
                    <a:pt x="1877681" y="355941"/>
                    <a:pt x="1869015" y="370606"/>
                    <a:pt x="1855683" y="357274"/>
                  </a:cubicBezTo>
                  <a:cubicBezTo>
                    <a:pt x="1827021" y="327279"/>
                    <a:pt x="1807025" y="290619"/>
                    <a:pt x="1794359" y="258624"/>
                  </a:cubicBezTo>
                  <a:cubicBezTo>
                    <a:pt x="1793026" y="231962"/>
                    <a:pt x="1803025" y="219297"/>
                    <a:pt x="1817024" y="209967"/>
                  </a:cubicBezTo>
                  <a:cubicBezTo>
                    <a:pt x="1829689" y="201968"/>
                    <a:pt x="1842686" y="198135"/>
                    <a:pt x="1855851" y="197802"/>
                  </a:cubicBezTo>
                  <a:close/>
                  <a:moveTo>
                    <a:pt x="2239618" y="195966"/>
                  </a:moveTo>
                  <a:cubicBezTo>
                    <a:pt x="2252282" y="195966"/>
                    <a:pt x="2291609" y="223961"/>
                    <a:pt x="2291609" y="233294"/>
                  </a:cubicBezTo>
                  <a:cubicBezTo>
                    <a:pt x="2291609" y="241293"/>
                    <a:pt x="2248949" y="287284"/>
                    <a:pt x="2241616" y="287284"/>
                  </a:cubicBezTo>
                  <a:cubicBezTo>
                    <a:pt x="2228953" y="287284"/>
                    <a:pt x="2194959" y="249290"/>
                    <a:pt x="2194292" y="234627"/>
                  </a:cubicBezTo>
                  <a:cubicBezTo>
                    <a:pt x="2194292" y="218629"/>
                    <a:pt x="2219621" y="196633"/>
                    <a:pt x="2239618" y="195966"/>
                  </a:cubicBezTo>
                  <a:close/>
                  <a:moveTo>
                    <a:pt x="2163800" y="154225"/>
                  </a:moveTo>
                  <a:cubicBezTo>
                    <a:pt x="2180131" y="153475"/>
                    <a:pt x="2196628" y="159974"/>
                    <a:pt x="2209626" y="173972"/>
                  </a:cubicBezTo>
                  <a:cubicBezTo>
                    <a:pt x="2212292" y="176638"/>
                    <a:pt x="2214959" y="179971"/>
                    <a:pt x="2218292" y="183971"/>
                  </a:cubicBezTo>
                  <a:cubicBezTo>
                    <a:pt x="2197627" y="193302"/>
                    <a:pt x="2178297" y="201967"/>
                    <a:pt x="2173631" y="227297"/>
                  </a:cubicBezTo>
                  <a:cubicBezTo>
                    <a:pt x="2170965" y="241295"/>
                    <a:pt x="2158299" y="243295"/>
                    <a:pt x="2147635" y="233296"/>
                  </a:cubicBezTo>
                  <a:cubicBezTo>
                    <a:pt x="2136970" y="223963"/>
                    <a:pt x="2126971" y="213966"/>
                    <a:pt x="2117640" y="202634"/>
                  </a:cubicBezTo>
                  <a:cubicBezTo>
                    <a:pt x="2110974" y="194635"/>
                    <a:pt x="2111641" y="185969"/>
                    <a:pt x="2118973" y="177972"/>
                  </a:cubicBezTo>
                  <a:cubicBezTo>
                    <a:pt x="2131305" y="162974"/>
                    <a:pt x="2147469" y="154975"/>
                    <a:pt x="2163800" y="154225"/>
                  </a:cubicBezTo>
                  <a:close/>
                  <a:moveTo>
                    <a:pt x="2529567" y="147309"/>
                  </a:moveTo>
                  <a:cubicBezTo>
                    <a:pt x="2548230" y="147976"/>
                    <a:pt x="2552896" y="159975"/>
                    <a:pt x="2552230" y="181304"/>
                  </a:cubicBezTo>
                  <a:cubicBezTo>
                    <a:pt x="2537567" y="195302"/>
                    <a:pt x="2560229" y="234627"/>
                    <a:pt x="2520902" y="239293"/>
                  </a:cubicBezTo>
                  <a:cubicBezTo>
                    <a:pt x="2507570" y="240626"/>
                    <a:pt x="2484908" y="242626"/>
                    <a:pt x="2486241" y="216631"/>
                  </a:cubicBezTo>
                  <a:cubicBezTo>
                    <a:pt x="2487574" y="179304"/>
                    <a:pt x="2507570" y="147309"/>
                    <a:pt x="2529567" y="147309"/>
                  </a:cubicBezTo>
                  <a:close/>
                  <a:moveTo>
                    <a:pt x="2455903" y="144092"/>
                  </a:moveTo>
                  <a:cubicBezTo>
                    <a:pt x="2468119" y="144060"/>
                    <a:pt x="2474243" y="154809"/>
                    <a:pt x="2476243" y="169306"/>
                  </a:cubicBezTo>
                  <a:cubicBezTo>
                    <a:pt x="2481575" y="201301"/>
                    <a:pt x="2465579" y="225299"/>
                    <a:pt x="2438915" y="228630"/>
                  </a:cubicBezTo>
                  <a:cubicBezTo>
                    <a:pt x="2406921" y="232630"/>
                    <a:pt x="2380926" y="218633"/>
                    <a:pt x="2378259" y="196635"/>
                  </a:cubicBezTo>
                  <a:cubicBezTo>
                    <a:pt x="2376260" y="171973"/>
                    <a:pt x="2399590" y="153976"/>
                    <a:pt x="2441582" y="147977"/>
                  </a:cubicBezTo>
                  <a:cubicBezTo>
                    <a:pt x="2447081" y="145310"/>
                    <a:pt x="2451831" y="144102"/>
                    <a:pt x="2455903" y="144092"/>
                  </a:cubicBezTo>
                  <a:close/>
                  <a:moveTo>
                    <a:pt x="1972330" y="137978"/>
                  </a:moveTo>
                  <a:cubicBezTo>
                    <a:pt x="1996992" y="137978"/>
                    <a:pt x="2030986" y="162640"/>
                    <a:pt x="2038985" y="185305"/>
                  </a:cubicBezTo>
                  <a:cubicBezTo>
                    <a:pt x="2042318" y="194635"/>
                    <a:pt x="2037652" y="198635"/>
                    <a:pt x="2032320" y="202635"/>
                  </a:cubicBezTo>
                  <a:cubicBezTo>
                    <a:pt x="2014323" y="214634"/>
                    <a:pt x="2004991" y="231963"/>
                    <a:pt x="2000992" y="253295"/>
                  </a:cubicBezTo>
                  <a:cubicBezTo>
                    <a:pt x="1998992" y="262625"/>
                    <a:pt x="1996992" y="273957"/>
                    <a:pt x="1984329" y="276624"/>
                  </a:cubicBezTo>
                  <a:cubicBezTo>
                    <a:pt x="1972330" y="278624"/>
                    <a:pt x="1964331" y="271958"/>
                    <a:pt x="1959000" y="262625"/>
                  </a:cubicBezTo>
                  <a:cubicBezTo>
                    <a:pt x="1945002" y="239963"/>
                    <a:pt x="1930337" y="217967"/>
                    <a:pt x="1919673" y="193969"/>
                  </a:cubicBezTo>
                  <a:cubicBezTo>
                    <a:pt x="1908341" y="169973"/>
                    <a:pt x="1940335" y="137978"/>
                    <a:pt x="1972330" y="137978"/>
                  </a:cubicBezTo>
                  <a:close/>
                  <a:moveTo>
                    <a:pt x="2344934" y="125314"/>
                  </a:moveTo>
                  <a:cubicBezTo>
                    <a:pt x="2348934" y="125981"/>
                    <a:pt x="2352933" y="128645"/>
                    <a:pt x="2355600" y="130645"/>
                  </a:cubicBezTo>
                  <a:cubicBezTo>
                    <a:pt x="2365596" y="139310"/>
                    <a:pt x="2374929" y="151976"/>
                    <a:pt x="2364263" y="161973"/>
                  </a:cubicBezTo>
                  <a:cubicBezTo>
                    <a:pt x="2346934" y="176638"/>
                    <a:pt x="2372929" y="220631"/>
                    <a:pt x="2330269" y="215298"/>
                  </a:cubicBezTo>
                  <a:cubicBezTo>
                    <a:pt x="2307607" y="215965"/>
                    <a:pt x="2291611" y="207966"/>
                    <a:pt x="2282945" y="189969"/>
                  </a:cubicBezTo>
                  <a:cubicBezTo>
                    <a:pt x="2276279" y="175304"/>
                    <a:pt x="2280945" y="161306"/>
                    <a:pt x="2292277" y="150643"/>
                  </a:cubicBezTo>
                  <a:cubicBezTo>
                    <a:pt x="2306940" y="136644"/>
                    <a:pt x="2321605" y="121315"/>
                    <a:pt x="2344934" y="125314"/>
                  </a:cubicBezTo>
                  <a:close/>
                  <a:moveTo>
                    <a:pt x="2110766" y="98922"/>
                  </a:moveTo>
                  <a:cubicBezTo>
                    <a:pt x="2117723" y="100026"/>
                    <a:pt x="2124472" y="102817"/>
                    <a:pt x="2130971" y="107316"/>
                  </a:cubicBezTo>
                  <a:cubicBezTo>
                    <a:pt x="2136304" y="110649"/>
                    <a:pt x="2140303" y="115315"/>
                    <a:pt x="2144970" y="119982"/>
                  </a:cubicBezTo>
                  <a:cubicBezTo>
                    <a:pt x="2141636" y="124648"/>
                    <a:pt x="2138970" y="129312"/>
                    <a:pt x="2135637" y="133311"/>
                  </a:cubicBezTo>
                  <a:cubicBezTo>
                    <a:pt x="2120974" y="149310"/>
                    <a:pt x="2106975" y="164639"/>
                    <a:pt x="2091643" y="179971"/>
                  </a:cubicBezTo>
                  <a:cubicBezTo>
                    <a:pt x="2076980" y="195300"/>
                    <a:pt x="2062314" y="187970"/>
                    <a:pt x="2052317" y="175305"/>
                  </a:cubicBezTo>
                  <a:cubicBezTo>
                    <a:pt x="2042985" y="163973"/>
                    <a:pt x="2026986" y="152643"/>
                    <a:pt x="2043651" y="133978"/>
                  </a:cubicBezTo>
                  <a:cubicBezTo>
                    <a:pt x="2067148" y="107482"/>
                    <a:pt x="2089894" y="95610"/>
                    <a:pt x="2110766" y="98922"/>
                  </a:cubicBezTo>
                  <a:close/>
                  <a:moveTo>
                    <a:pt x="2263207" y="86642"/>
                  </a:moveTo>
                  <a:cubicBezTo>
                    <a:pt x="2271570" y="85444"/>
                    <a:pt x="2279610" y="86152"/>
                    <a:pt x="2286276" y="89318"/>
                  </a:cubicBezTo>
                  <a:cubicBezTo>
                    <a:pt x="2292275" y="92651"/>
                    <a:pt x="2300274" y="94651"/>
                    <a:pt x="2300274" y="105316"/>
                  </a:cubicBezTo>
                  <a:cubicBezTo>
                    <a:pt x="2296274" y="109982"/>
                    <a:pt x="2291608" y="115313"/>
                    <a:pt x="2286942" y="120646"/>
                  </a:cubicBezTo>
                  <a:cubicBezTo>
                    <a:pt x="2276279" y="131311"/>
                    <a:pt x="2262280" y="139977"/>
                    <a:pt x="2256947" y="154640"/>
                  </a:cubicBezTo>
                  <a:cubicBezTo>
                    <a:pt x="2253614" y="163972"/>
                    <a:pt x="2252281" y="178637"/>
                    <a:pt x="2238285" y="171305"/>
                  </a:cubicBezTo>
                  <a:cubicBezTo>
                    <a:pt x="2222953" y="163972"/>
                    <a:pt x="2205624" y="154640"/>
                    <a:pt x="2207624" y="133978"/>
                  </a:cubicBezTo>
                  <a:cubicBezTo>
                    <a:pt x="2210124" y="110982"/>
                    <a:pt x="2238118" y="90236"/>
                    <a:pt x="2263207" y="86642"/>
                  </a:cubicBezTo>
                  <a:close/>
                  <a:moveTo>
                    <a:pt x="2494241" y="74654"/>
                  </a:moveTo>
                  <a:cubicBezTo>
                    <a:pt x="2508904" y="75321"/>
                    <a:pt x="2520902" y="87319"/>
                    <a:pt x="2526902" y="99983"/>
                  </a:cubicBezTo>
                  <a:cubicBezTo>
                    <a:pt x="2522236" y="119314"/>
                    <a:pt x="2514903" y="135976"/>
                    <a:pt x="2493574" y="135976"/>
                  </a:cubicBezTo>
                  <a:cubicBezTo>
                    <a:pt x="2476243" y="135976"/>
                    <a:pt x="2469577" y="121313"/>
                    <a:pt x="2468911" y="106648"/>
                  </a:cubicBezTo>
                  <a:cubicBezTo>
                    <a:pt x="2467579" y="89986"/>
                    <a:pt x="2476243" y="74654"/>
                    <a:pt x="2494241" y="74654"/>
                  </a:cubicBezTo>
                  <a:close/>
                  <a:moveTo>
                    <a:pt x="2406924" y="66656"/>
                  </a:moveTo>
                  <a:cubicBezTo>
                    <a:pt x="2422254" y="62656"/>
                    <a:pt x="2444252" y="87985"/>
                    <a:pt x="2443586" y="107314"/>
                  </a:cubicBezTo>
                  <a:cubicBezTo>
                    <a:pt x="2442919" y="143308"/>
                    <a:pt x="2410924" y="117979"/>
                    <a:pt x="2400925" y="130644"/>
                  </a:cubicBezTo>
                  <a:cubicBezTo>
                    <a:pt x="2380928" y="133311"/>
                    <a:pt x="2372263" y="123312"/>
                    <a:pt x="2372929" y="107980"/>
                  </a:cubicBezTo>
                  <a:cubicBezTo>
                    <a:pt x="2373596" y="85985"/>
                    <a:pt x="2386926" y="71989"/>
                    <a:pt x="2406924" y="66656"/>
                  </a:cubicBezTo>
                  <a:close/>
                  <a:moveTo>
                    <a:pt x="2211621" y="47991"/>
                  </a:moveTo>
                  <a:cubicBezTo>
                    <a:pt x="2223620" y="47324"/>
                    <a:pt x="2236285" y="49324"/>
                    <a:pt x="2241616" y="59990"/>
                  </a:cubicBezTo>
                  <a:cubicBezTo>
                    <a:pt x="2247615" y="72655"/>
                    <a:pt x="2231619" y="75322"/>
                    <a:pt x="2225620" y="81986"/>
                  </a:cubicBezTo>
                  <a:cubicBezTo>
                    <a:pt x="2214288" y="95318"/>
                    <a:pt x="2202291" y="107317"/>
                    <a:pt x="2190292" y="120647"/>
                  </a:cubicBezTo>
                  <a:cubicBezTo>
                    <a:pt x="2179627" y="132646"/>
                    <a:pt x="2172296" y="132646"/>
                    <a:pt x="2162964" y="116647"/>
                  </a:cubicBezTo>
                  <a:cubicBezTo>
                    <a:pt x="2141633" y="75988"/>
                    <a:pt x="2159631" y="48657"/>
                    <a:pt x="2211621" y="47991"/>
                  </a:cubicBezTo>
                  <a:close/>
                  <a:moveTo>
                    <a:pt x="2352100" y="32161"/>
                  </a:moveTo>
                  <a:cubicBezTo>
                    <a:pt x="2361932" y="31995"/>
                    <a:pt x="2371596" y="36661"/>
                    <a:pt x="2380928" y="48660"/>
                  </a:cubicBezTo>
                  <a:cubicBezTo>
                    <a:pt x="2371597" y="67323"/>
                    <a:pt x="2337602" y="67990"/>
                    <a:pt x="2345600" y="99318"/>
                  </a:cubicBezTo>
                  <a:cubicBezTo>
                    <a:pt x="2346933" y="103318"/>
                    <a:pt x="2340269" y="104651"/>
                    <a:pt x="2336269" y="103318"/>
                  </a:cubicBezTo>
                  <a:cubicBezTo>
                    <a:pt x="2320937" y="97985"/>
                    <a:pt x="2314271" y="85321"/>
                    <a:pt x="2308940" y="71989"/>
                  </a:cubicBezTo>
                  <a:cubicBezTo>
                    <a:pt x="2303607" y="58657"/>
                    <a:pt x="2312938" y="51326"/>
                    <a:pt x="2322270" y="44660"/>
                  </a:cubicBezTo>
                  <a:cubicBezTo>
                    <a:pt x="2332270" y="37327"/>
                    <a:pt x="2342268" y="32328"/>
                    <a:pt x="2352100" y="32161"/>
                  </a:cubicBezTo>
                  <a:close/>
                  <a:moveTo>
                    <a:pt x="2524236" y="26662"/>
                  </a:moveTo>
                  <a:cubicBezTo>
                    <a:pt x="2543567" y="28662"/>
                    <a:pt x="2548900" y="42661"/>
                    <a:pt x="2553566" y="55325"/>
                  </a:cubicBezTo>
                  <a:cubicBezTo>
                    <a:pt x="2557566" y="66658"/>
                    <a:pt x="2547567" y="71991"/>
                    <a:pt x="2538234" y="72658"/>
                  </a:cubicBezTo>
                  <a:cubicBezTo>
                    <a:pt x="2514237" y="74658"/>
                    <a:pt x="2522237" y="51325"/>
                    <a:pt x="2514904" y="39995"/>
                  </a:cubicBezTo>
                  <a:cubicBezTo>
                    <a:pt x="2508237" y="30662"/>
                    <a:pt x="2520903" y="30662"/>
                    <a:pt x="2524236" y="26662"/>
                  </a:cubicBezTo>
                  <a:close/>
                  <a:moveTo>
                    <a:pt x="2296274" y="11332"/>
                  </a:moveTo>
                  <a:cubicBezTo>
                    <a:pt x="2306271" y="9999"/>
                    <a:pt x="2316270" y="12666"/>
                    <a:pt x="2310271" y="25998"/>
                  </a:cubicBezTo>
                  <a:cubicBezTo>
                    <a:pt x="2300941" y="46662"/>
                    <a:pt x="2270944" y="51329"/>
                    <a:pt x="2251615" y="35329"/>
                  </a:cubicBezTo>
                  <a:cubicBezTo>
                    <a:pt x="2265613" y="25332"/>
                    <a:pt x="2278943" y="13999"/>
                    <a:pt x="2296274" y="11332"/>
                  </a:cubicBezTo>
                  <a:close/>
                  <a:moveTo>
                    <a:pt x="2424253" y="0"/>
                  </a:moveTo>
                  <a:cubicBezTo>
                    <a:pt x="2439584" y="2667"/>
                    <a:pt x="2431585" y="13332"/>
                    <a:pt x="2432918" y="19996"/>
                  </a:cubicBezTo>
                  <a:cubicBezTo>
                    <a:pt x="2434252" y="28662"/>
                    <a:pt x="2430252" y="39994"/>
                    <a:pt x="2441584" y="43327"/>
                  </a:cubicBezTo>
                  <a:cubicBezTo>
                    <a:pt x="2452250" y="46660"/>
                    <a:pt x="2454249" y="35994"/>
                    <a:pt x="2459580" y="30661"/>
                  </a:cubicBezTo>
                  <a:cubicBezTo>
                    <a:pt x="2466913" y="23329"/>
                    <a:pt x="2473579" y="8666"/>
                    <a:pt x="2486244" y="19329"/>
                  </a:cubicBezTo>
                  <a:cubicBezTo>
                    <a:pt x="2494907" y="27328"/>
                    <a:pt x="2493574" y="41327"/>
                    <a:pt x="2486910" y="49990"/>
                  </a:cubicBezTo>
                  <a:cubicBezTo>
                    <a:pt x="2478911" y="59989"/>
                    <a:pt x="2462246" y="71321"/>
                    <a:pt x="2454914" y="63989"/>
                  </a:cubicBezTo>
                  <a:cubicBezTo>
                    <a:pt x="2442917" y="52657"/>
                    <a:pt x="2430919" y="50657"/>
                    <a:pt x="2416922" y="47993"/>
                  </a:cubicBezTo>
                  <a:cubicBezTo>
                    <a:pt x="2406257" y="45993"/>
                    <a:pt x="2396924" y="39994"/>
                    <a:pt x="2399591" y="26662"/>
                  </a:cubicBezTo>
                  <a:cubicBezTo>
                    <a:pt x="2401591" y="12666"/>
                    <a:pt x="2413589" y="6000"/>
                    <a:pt x="2424253" y="0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4538090-A2CE-4944-B38E-D65557F2B6D3}"/>
                </a:ext>
              </a:extLst>
            </p:cNvPr>
            <p:cNvSpPr/>
            <p:nvPr/>
          </p:nvSpPr>
          <p:spPr>
            <a:xfrm rot="658315">
              <a:off x="7327693" y="2151951"/>
              <a:ext cx="1968838" cy="1537751"/>
            </a:xfrm>
            <a:custGeom>
              <a:avLst/>
              <a:gdLst>
                <a:gd name="connsiteX0" fmla="*/ 121105 w 1968838"/>
                <a:gd name="connsiteY0" fmla="*/ 1379767 h 1537751"/>
                <a:gd name="connsiteX1" fmla="*/ 137727 w 1968838"/>
                <a:gd name="connsiteY1" fmla="*/ 1377349 h 1537751"/>
                <a:gd name="connsiteX2" fmla="*/ 216607 w 1968838"/>
                <a:gd name="connsiteY2" fmla="*/ 1376443 h 1537751"/>
                <a:gd name="connsiteX3" fmla="*/ 248037 w 1968838"/>
                <a:gd name="connsiteY3" fmla="*/ 1381581 h 1537751"/>
                <a:gd name="connsiteX4" fmla="*/ 304250 w 1968838"/>
                <a:gd name="connsiteY4" fmla="*/ 1366470 h 1537751"/>
                <a:gd name="connsiteX5" fmla="*/ 366206 w 1968838"/>
                <a:gd name="connsiteY5" fmla="*/ 1346221 h 1537751"/>
                <a:gd name="connsiteX6" fmla="*/ 407307 w 1968838"/>
                <a:gd name="connsiteY6" fmla="*/ 1346825 h 1537751"/>
                <a:gd name="connsiteX7" fmla="*/ 404588 w 1968838"/>
                <a:gd name="connsiteY7" fmla="*/ 1352568 h 1537751"/>
                <a:gd name="connsiteX8" fmla="*/ 292464 w 1968838"/>
                <a:gd name="connsiteY8" fmla="*/ 1408176 h 1537751"/>
                <a:gd name="connsiteX9" fmla="*/ 219931 w 1968838"/>
                <a:gd name="connsiteY9" fmla="*/ 1411803 h 1537751"/>
                <a:gd name="connsiteX10" fmla="*/ 166136 w 1968838"/>
                <a:gd name="connsiteY10" fmla="*/ 1393972 h 1537751"/>
                <a:gd name="connsiteX11" fmla="*/ 121105 w 1968838"/>
                <a:gd name="connsiteY11" fmla="*/ 1379767 h 1537751"/>
                <a:gd name="connsiteX12" fmla="*/ 257482 w 1968838"/>
                <a:gd name="connsiteY12" fmla="*/ 1316414 h 1537751"/>
                <a:gd name="connsiteX13" fmla="*/ 281887 w 1968838"/>
                <a:gd name="connsiteY13" fmla="*/ 1320834 h 1537751"/>
                <a:gd name="connsiteX14" fmla="*/ 316642 w 1968838"/>
                <a:gd name="connsiteY14" fmla="*/ 1330505 h 1537751"/>
                <a:gd name="connsiteX15" fmla="*/ 324198 w 1968838"/>
                <a:gd name="connsiteY15" fmla="*/ 1335945 h 1537751"/>
                <a:gd name="connsiteX16" fmla="*/ 318153 w 1968838"/>
                <a:gd name="connsiteY16" fmla="*/ 1342594 h 1537751"/>
                <a:gd name="connsiteX17" fmla="*/ 289140 w 1968838"/>
                <a:gd name="connsiteY17" fmla="*/ 1363749 h 1537751"/>
                <a:gd name="connsiteX18" fmla="*/ 249247 w 1968838"/>
                <a:gd name="connsiteY18" fmla="*/ 1373118 h 1537751"/>
                <a:gd name="connsiteX19" fmla="*/ 187291 w 1968838"/>
                <a:gd name="connsiteY19" fmla="*/ 1367980 h 1537751"/>
                <a:gd name="connsiteX20" fmla="*/ 186083 w 1968838"/>
                <a:gd name="connsiteY20" fmla="*/ 1366167 h 1537751"/>
                <a:gd name="connsiteX21" fmla="*/ 212980 w 1968838"/>
                <a:gd name="connsiteY21" fmla="*/ 1352869 h 1537751"/>
                <a:gd name="connsiteX22" fmla="*/ 239878 w 1968838"/>
                <a:gd name="connsiteY22" fmla="*/ 1333527 h 1537751"/>
                <a:gd name="connsiteX23" fmla="*/ 257482 w 1968838"/>
                <a:gd name="connsiteY23" fmla="*/ 1316414 h 1537751"/>
                <a:gd name="connsiteX24" fmla="*/ 209391 w 1968838"/>
                <a:gd name="connsiteY24" fmla="*/ 1299679 h 1537751"/>
                <a:gd name="connsiteX25" fmla="*/ 232625 w 1968838"/>
                <a:gd name="connsiteY25" fmla="*/ 1304817 h 1537751"/>
                <a:gd name="connsiteX26" fmla="*/ 234136 w 1968838"/>
                <a:gd name="connsiteY26" fmla="*/ 1314790 h 1537751"/>
                <a:gd name="connsiteX27" fmla="*/ 156767 w 1968838"/>
                <a:gd name="connsiteY27" fmla="*/ 1349244 h 1537751"/>
                <a:gd name="connsiteX28" fmla="*/ 112038 w 1968838"/>
                <a:gd name="connsiteY28" fmla="*/ 1349243 h 1537751"/>
                <a:gd name="connsiteX29" fmla="*/ 144981 w 1968838"/>
                <a:gd name="connsiteY29" fmla="*/ 1331714 h 1537751"/>
                <a:gd name="connsiteX30" fmla="*/ 186385 w 1968838"/>
                <a:gd name="connsiteY30" fmla="*/ 1307235 h 1537751"/>
                <a:gd name="connsiteX31" fmla="*/ 209391 w 1968838"/>
                <a:gd name="connsiteY31" fmla="*/ 1299679 h 1537751"/>
                <a:gd name="connsiteX32" fmla="*/ 1766990 w 1968838"/>
                <a:gd name="connsiteY32" fmla="*/ 983860 h 1537751"/>
                <a:gd name="connsiteX33" fmla="*/ 1779987 w 1968838"/>
                <a:gd name="connsiteY33" fmla="*/ 1064553 h 1537751"/>
                <a:gd name="connsiteX34" fmla="*/ 1778173 w 1968838"/>
                <a:gd name="connsiteY34" fmla="*/ 1066367 h 1537751"/>
                <a:gd name="connsiteX35" fmla="*/ 1760945 w 1968838"/>
                <a:gd name="connsiteY35" fmla="*/ 1008642 h 1537751"/>
                <a:gd name="connsiteX36" fmla="*/ 1766990 w 1968838"/>
                <a:gd name="connsiteY36" fmla="*/ 983860 h 1537751"/>
                <a:gd name="connsiteX37" fmla="*/ 1914200 w 1968838"/>
                <a:gd name="connsiteY37" fmla="*/ 943968 h 1537751"/>
                <a:gd name="connsiteX38" fmla="*/ 1914865 w 1968838"/>
                <a:gd name="connsiteY38" fmla="*/ 944632 h 1537751"/>
                <a:gd name="connsiteX39" fmla="*/ 1913869 w 1968838"/>
                <a:gd name="connsiteY39" fmla="*/ 944632 h 1537751"/>
                <a:gd name="connsiteX40" fmla="*/ 1817762 w 1968838"/>
                <a:gd name="connsiteY40" fmla="*/ 936715 h 1537751"/>
                <a:gd name="connsiteX41" fmla="*/ 1889086 w 1968838"/>
                <a:gd name="connsiteY41" fmla="*/ 926137 h 1537751"/>
                <a:gd name="connsiteX42" fmla="*/ 1904499 w 1968838"/>
                <a:gd name="connsiteY42" fmla="*/ 941550 h 1537751"/>
                <a:gd name="connsiteX43" fmla="*/ 1932304 w 1968838"/>
                <a:gd name="connsiteY43" fmla="*/ 1005016 h 1537751"/>
                <a:gd name="connsiteX44" fmla="*/ 1950135 w 1968838"/>
                <a:gd name="connsiteY44" fmla="*/ 1018616 h 1537751"/>
                <a:gd name="connsiteX45" fmla="*/ 1941370 w 1968838"/>
                <a:gd name="connsiteY45" fmla="*/ 999576 h 1537751"/>
                <a:gd name="connsiteX46" fmla="*/ 1919610 w 1968838"/>
                <a:gd name="connsiteY46" fmla="*/ 964217 h 1537751"/>
                <a:gd name="connsiteX47" fmla="*/ 1918704 w 1968838"/>
                <a:gd name="connsiteY47" fmla="*/ 946990 h 1537751"/>
                <a:gd name="connsiteX48" fmla="*/ 1960107 w 1968838"/>
                <a:gd name="connsiteY48" fmla="*/ 1009852 h 1537751"/>
                <a:gd name="connsiteX49" fmla="*/ 1927467 w 1968838"/>
                <a:gd name="connsiteY49" fmla="*/ 1059718 h 1537751"/>
                <a:gd name="connsiteX50" fmla="*/ 1890295 w 1968838"/>
                <a:gd name="connsiteY50" fmla="*/ 1064252 h 1537751"/>
                <a:gd name="connsiteX51" fmla="*/ 1868534 w 1968838"/>
                <a:gd name="connsiteY51" fmla="*/ 1053372 h 1537751"/>
                <a:gd name="connsiteX52" fmla="*/ 1845567 w 1968838"/>
                <a:gd name="connsiteY52" fmla="*/ 1017105 h 1537751"/>
                <a:gd name="connsiteX53" fmla="*/ 1811113 w 1968838"/>
                <a:gd name="connsiteY53" fmla="*/ 945479 h 1537751"/>
                <a:gd name="connsiteX54" fmla="*/ 1817762 w 1968838"/>
                <a:gd name="connsiteY54" fmla="*/ 936715 h 1537751"/>
                <a:gd name="connsiteX55" fmla="*/ 1130820 w 1968838"/>
                <a:gd name="connsiteY55" fmla="*/ 854208 h 1537751"/>
                <a:gd name="connsiteX56" fmla="*/ 1190357 w 1968838"/>
                <a:gd name="connsiteY56" fmla="*/ 842723 h 1537751"/>
                <a:gd name="connsiteX57" fmla="*/ 1254125 w 1968838"/>
                <a:gd name="connsiteY57" fmla="*/ 836680 h 1537751"/>
                <a:gd name="connsiteX58" fmla="*/ 1363830 w 1968838"/>
                <a:gd name="connsiteY58" fmla="*/ 840910 h 1537751"/>
                <a:gd name="connsiteX59" fmla="*/ 1546673 w 1968838"/>
                <a:gd name="connsiteY59" fmla="*/ 869923 h 1537751"/>
                <a:gd name="connsiteX60" fmla="*/ 1570548 w 1968838"/>
                <a:gd name="connsiteY60" fmla="*/ 877781 h 1537751"/>
                <a:gd name="connsiteX61" fmla="*/ 1704431 w 1968838"/>
                <a:gd name="connsiteY61" fmla="*/ 906492 h 1537751"/>
                <a:gd name="connsiteX62" fmla="*/ 1755506 w 1968838"/>
                <a:gd name="connsiteY62" fmla="*/ 908003 h 1537751"/>
                <a:gd name="connsiteX63" fmla="*/ 1800235 w 1968838"/>
                <a:gd name="connsiteY63" fmla="*/ 945175 h 1537751"/>
                <a:gd name="connsiteX64" fmla="*/ 1827435 w 1968838"/>
                <a:gd name="connsiteY64" fmla="*/ 1003201 h 1537751"/>
                <a:gd name="connsiteX65" fmla="*/ 1838919 w 1968838"/>
                <a:gd name="connsiteY65" fmla="*/ 1032517 h 1537751"/>
                <a:gd name="connsiteX66" fmla="*/ 1850403 w 1968838"/>
                <a:gd name="connsiteY66" fmla="*/ 1090846 h 1537751"/>
                <a:gd name="connsiteX67" fmla="*/ 1829853 w 1968838"/>
                <a:gd name="connsiteY67" fmla="*/ 1106259 h 1537751"/>
                <a:gd name="connsiteX68" fmla="*/ 1802048 w 1968838"/>
                <a:gd name="connsiteY68" fmla="*/ 1105957 h 1537751"/>
                <a:gd name="connsiteX69" fmla="*/ 1682974 w 1968838"/>
                <a:gd name="connsiteY69" fmla="*/ 1166098 h 1537751"/>
                <a:gd name="connsiteX70" fmla="*/ 1660005 w 1968838"/>
                <a:gd name="connsiteY70" fmla="*/ 1188462 h 1537751"/>
                <a:gd name="connsiteX71" fmla="*/ 1515847 w 1968838"/>
                <a:gd name="connsiteY71" fmla="*/ 1277616 h 1537751"/>
                <a:gd name="connsiteX72" fmla="*/ 1312755 w 1968838"/>
                <a:gd name="connsiteY72" fmla="*/ 1354380 h 1537751"/>
                <a:gd name="connsiteX73" fmla="*/ 1077931 w 1968838"/>
                <a:gd name="connsiteY73" fmla="*/ 1414522 h 1537751"/>
                <a:gd name="connsiteX74" fmla="*/ 876956 w 1968838"/>
                <a:gd name="connsiteY74" fmla="*/ 1445953 h 1537751"/>
                <a:gd name="connsiteX75" fmla="*/ 740655 w 1968838"/>
                <a:gd name="connsiteY75" fmla="*/ 1444442 h 1537751"/>
                <a:gd name="connsiteX76" fmla="*/ 537563 w 1968838"/>
                <a:gd name="connsiteY76" fmla="*/ 1418753 h 1537751"/>
                <a:gd name="connsiteX77" fmla="*/ 523057 w 1968838"/>
                <a:gd name="connsiteY77" fmla="*/ 1413615 h 1537751"/>
                <a:gd name="connsiteX78" fmla="*/ 592568 w 1968838"/>
                <a:gd name="connsiteY78" fmla="*/ 1396691 h 1537751"/>
                <a:gd name="connsiteX79" fmla="*/ 556604 w 1968838"/>
                <a:gd name="connsiteY79" fmla="*/ 1387322 h 1537751"/>
                <a:gd name="connsiteX80" fmla="*/ 490720 w 1968838"/>
                <a:gd name="connsiteY80" fmla="*/ 1404549 h 1537751"/>
                <a:gd name="connsiteX81" fmla="*/ 453547 w 1968838"/>
                <a:gd name="connsiteY81" fmla="*/ 1433864 h 1537751"/>
                <a:gd name="connsiteX82" fmla="*/ 364090 w 1968838"/>
                <a:gd name="connsiteY82" fmla="*/ 1475268 h 1537751"/>
                <a:gd name="connsiteX83" fmla="*/ 308784 w 1968838"/>
                <a:gd name="connsiteY83" fmla="*/ 1504281 h 1537751"/>
                <a:gd name="connsiteX84" fmla="*/ 286420 w 1968838"/>
                <a:gd name="connsiteY84" fmla="*/ 1525134 h 1537751"/>
                <a:gd name="connsiteX85" fmla="*/ 224464 w 1968838"/>
                <a:gd name="connsiteY85" fmla="*/ 1528156 h 1537751"/>
                <a:gd name="connsiteX86" fmla="*/ 206030 w 1968838"/>
                <a:gd name="connsiteY86" fmla="*/ 1518485 h 1537751"/>
                <a:gd name="connsiteX87" fmla="*/ 157977 w 1968838"/>
                <a:gd name="connsiteY87" fmla="*/ 1516974 h 1537751"/>
                <a:gd name="connsiteX88" fmla="*/ 101764 w 1968838"/>
                <a:gd name="connsiteY88" fmla="*/ 1510628 h 1537751"/>
                <a:gd name="connsiteX89" fmla="*/ 97533 w 1968838"/>
                <a:gd name="connsiteY89" fmla="*/ 1502770 h 1537751"/>
                <a:gd name="connsiteX90" fmla="*/ 105088 w 1968838"/>
                <a:gd name="connsiteY90" fmla="*/ 1500352 h 1537751"/>
                <a:gd name="connsiteX91" fmla="*/ 124128 w 1968838"/>
                <a:gd name="connsiteY91" fmla="*/ 1496424 h 1537751"/>
                <a:gd name="connsiteX92" fmla="*/ 196661 w 1968838"/>
                <a:gd name="connsiteY92" fmla="*/ 1499445 h 1537751"/>
                <a:gd name="connsiteX93" fmla="*/ 236856 w 1968838"/>
                <a:gd name="connsiteY93" fmla="*/ 1497935 h 1537751"/>
                <a:gd name="connsiteX94" fmla="*/ 293975 w 1968838"/>
                <a:gd name="connsiteY94" fmla="*/ 1454414 h 1537751"/>
                <a:gd name="connsiteX95" fmla="*/ 406703 w 1968838"/>
                <a:gd name="connsiteY95" fmla="*/ 1373420 h 1537751"/>
                <a:gd name="connsiteX96" fmla="*/ 508853 w 1968838"/>
                <a:gd name="connsiteY96" fmla="*/ 1350149 h 1537751"/>
                <a:gd name="connsiteX97" fmla="*/ 830716 w 1968838"/>
                <a:gd name="connsiteY97" fmla="*/ 1354682 h 1537751"/>
                <a:gd name="connsiteX98" fmla="*/ 1353556 w 1968838"/>
                <a:gd name="connsiteY98" fmla="*/ 1234702 h 1537751"/>
                <a:gd name="connsiteX99" fmla="*/ 1593215 w 1968838"/>
                <a:gd name="connsiteY99" fmla="*/ 1125298 h 1537751"/>
                <a:gd name="connsiteX100" fmla="*/ 1757623 w 1968838"/>
                <a:gd name="connsiteY100" fmla="*/ 1068481 h 1537751"/>
                <a:gd name="connsiteX101" fmla="*/ 1769107 w 1968838"/>
                <a:gd name="connsiteY101" fmla="*/ 1073317 h 1537751"/>
                <a:gd name="connsiteX102" fmla="*/ 1792377 w 1968838"/>
                <a:gd name="connsiteY102" fmla="*/ 1092357 h 1537751"/>
                <a:gd name="connsiteX103" fmla="*/ 1800840 w 1968838"/>
                <a:gd name="connsiteY103" fmla="*/ 1085405 h 1537751"/>
                <a:gd name="connsiteX104" fmla="*/ 1798422 w 1968838"/>
                <a:gd name="connsiteY104" fmla="*/ 1077548 h 1537751"/>
                <a:gd name="connsiteX105" fmla="*/ 1792074 w 1968838"/>
                <a:gd name="connsiteY105" fmla="*/ 1026170 h 1537751"/>
                <a:gd name="connsiteX106" fmla="*/ 1789053 w 1968838"/>
                <a:gd name="connsiteY106" fmla="*/ 988092 h 1537751"/>
                <a:gd name="connsiteX107" fmla="*/ 1770618 w 1968838"/>
                <a:gd name="connsiteY107" fmla="*/ 940038 h 1537751"/>
                <a:gd name="connsiteX108" fmla="*/ 1760343 w 1968838"/>
                <a:gd name="connsiteY108" fmla="*/ 927043 h 1537751"/>
                <a:gd name="connsiteX109" fmla="*/ 1751275 w 1968838"/>
                <a:gd name="connsiteY109" fmla="*/ 926136 h 1537751"/>
                <a:gd name="connsiteX110" fmla="*/ 1749462 w 1968838"/>
                <a:gd name="connsiteY110" fmla="*/ 933691 h 1537751"/>
                <a:gd name="connsiteX111" fmla="*/ 1748253 w 1968838"/>
                <a:gd name="connsiteY111" fmla="*/ 1009851 h 1537751"/>
                <a:gd name="connsiteX112" fmla="*/ 1749160 w 1968838"/>
                <a:gd name="connsiteY112" fmla="*/ 1034632 h 1537751"/>
                <a:gd name="connsiteX113" fmla="*/ 1737071 w 1968838"/>
                <a:gd name="connsiteY113" fmla="*/ 1051859 h 1537751"/>
                <a:gd name="connsiteX114" fmla="*/ 1688716 w 1968838"/>
                <a:gd name="connsiteY114" fmla="*/ 1064854 h 1537751"/>
                <a:gd name="connsiteX115" fmla="*/ 1668770 w 1968838"/>
                <a:gd name="connsiteY115" fmla="*/ 1055788 h 1537751"/>
                <a:gd name="connsiteX116" fmla="*/ 1635224 w 1968838"/>
                <a:gd name="connsiteY116" fmla="*/ 982349 h 1537751"/>
                <a:gd name="connsiteX117" fmla="*/ 1631597 w 1968838"/>
                <a:gd name="connsiteY117" fmla="*/ 969656 h 1537751"/>
                <a:gd name="connsiteX118" fmla="*/ 1644894 w 1968838"/>
                <a:gd name="connsiteY118" fmla="*/ 968145 h 1537751"/>
                <a:gd name="connsiteX119" fmla="*/ 1718635 w 1968838"/>
                <a:gd name="connsiteY119" fmla="*/ 970563 h 1537751"/>
                <a:gd name="connsiteX120" fmla="*/ 1737977 w 1968838"/>
                <a:gd name="connsiteY120" fmla="*/ 965122 h 1537751"/>
                <a:gd name="connsiteX121" fmla="*/ 1723471 w 1968838"/>
                <a:gd name="connsiteY121" fmla="*/ 960287 h 1537751"/>
                <a:gd name="connsiteX122" fmla="*/ 1603490 w 1968838"/>
                <a:gd name="connsiteY122" fmla="*/ 950011 h 1537751"/>
                <a:gd name="connsiteX123" fmla="*/ 1391333 w 1968838"/>
                <a:gd name="connsiteY123" fmla="*/ 902865 h 1537751"/>
                <a:gd name="connsiteX124" fmla="*/ 1220882 w 1968838"/>
                <a:gd name="connsiteY124" fmla="*/ 874759 h 1537751"/>
                <a:gd name="connsiteX125" fmla="*/ 1130820 w 1968838"/>
                <a:gd name="connsiteY125" fmla="*/ 854208 h 1537751"/>
                <a:gd name="connsiteX126" fmla="*/ 853685 w 1968838"/>
                <a:gd name="connsiteY126" fmla="*/ 865391 h 1537751"/>
                <a:gd name="connsiteX127" fmla="*/ 956137 w 1968838"/>
                <a:gd name="connsiteY127" fmla="*/ 859649 h 1537751"/>
                <a:gd name="connsiteX128" fmla="*/ 1075816 w 1968838"/>
                <a:gd name="connsiteY128" fmla="*/ 862671 h 1537751"/>
                <a:gd name="connsiteX129" fmla="*/ 1165272 w 1968838"/>
                <a:gd name="connsiteY129" fmla="*/ 874156 h 1537751"/>
                <a:gd name="connsiteX130" fmla="*/ 1298551 w 1968838"/>
                <a:gd name="connsiteY130" fmla="*/ 895310 h 1537751"/>
                <a:gd name="connsiteX131" fmla="*/ 1519775 w 1968838"/>
                <a:gd name="connsiteY131" fmla="*/ 945479 h 1537751"/>
                <a:gd name="connsiteX132" fmla="*/ 1594726 w 1968838"/>
                <a:gd name="connsiteY132" fmla="*/ 971470 h 1537751"/>
                <a:gd name="connsiteX133" fmla="*/ 1643383 w 1968838"/>
                <a:gd name="connsiteY133" fmla="*/ 1014083 h 1537751"/>
                <a:gd name="connsiteX134" fmla="*/ 1638850 w 1968838"/>
                <a:gd name="connsiteY134" fmla="*/ 1023754 h 1537751"/>
                <a:gd name="connsiteX135" fmla="*/ 1598353 w 1968838"/>
                <a:gd name="connsiteY135" fmla="*/ 1033123 h 1537751"/>
                <a:gd name="connsiteX136" fmla="*/ 1480789 w 1968838"/>
                <a:gd name="connsiteY136" fmla="*/ 1026172 h 1537751"/>
                <a:gd name="connsiteX137" fmla="*/ 1363829 w 1968838"/>
                <a:gd name="connsiteY137" fmla="*/ 1008643 h 1537751"/>
                <a:gd name="connsiteX138" fmla="*/ 1067051 w 1968838"/>
                <a:gd name="connsiteY138" fmla="*/ 943364 h 1537751"/>
                <a:gd name="connsiteX139" fmla="*/ 1017185 w 1968838"/>
                <a:gd name="connsiteY139" fmla="*/ 938226 h 1537751"/>
                <a:gd name="connsiteX140" fmla="*/ 700459 w 1968838"/>
                <a:gd name="connsiteY140" fmla="*/ 969354 h 1537751"/>
                <a:gd name="connsiteX141" fmla="*/ 620673 w 1968838"/>
                <a:gd name="connsiteY141" fmla="*/ 998065 h 1537751"/>
                <a:gd name="connsiteX142" fmla="*/ 650895 w 1968838"/>
                <a:gd name="connsiteY142" fmla="*/ 994137 h 1537751"/>
                <a:gd name="connsiteX143" fmla="*/ 707107 w 1968838"/>
                <a:gd name="connsiteY143" fmla="*/ 979026 h 1537751"/>
                <a:gd name="connsiteX144" fmla="*/ 931656 w 1968838"/>
                <a:gd name="connsiteY144" fmla="*/ 946990 h 1537751"/>
                <a:gd name="connsiteX145" fmla="*/ 1160739 w 1968838"/>
                <a:gd name="connsiteY145" fmla="*/ 972679 h 1537751"/>
                <a:gd name="connsiteX146" fmla="*/ 1357786 w 1968838"/>
                <a:gd name="connsiteY146" fmla="*/ 1017407 h 1537751"/>
                <a:gd name="connsiteX147" fmla="*/ 1365341 w 1968838"/>
                <a:gd name="connsiteY147" fmla="*/ 1018616 h 1537751"/>
                <a:gd name="connsiteX148" fmla="*/ 1226321 w 1968838"/>
                <a:gd name="connsiteY148" fmla="*/ 1000483 h 1537751"/>
                <a:gd name="connsiteX149" fmla="*/ 1096668 w 1968838"/>
                <a:gd name="connsiteY149" fmla="*/ 975097 h 1537751"/>
                <a:gd name="connsiteX150" fmla="*/ 913524 w 1968838"/>
                <a:gd name="connsiteY150" fmla="*/ 974190 h 1537751"/>
                <a:gd name="connsiteX151" fmla="*/ 664797 w 1968838"/>
                <a:gd name="connsiteY151" fmla="*/ 1014082 h 1537751"/>
                <a:gd name="connsiteX152" fmla="*/ 479235 w 1968838"/>
                <a:gd name="connsiteY152" fmla="*/ 1057602 h 1537751"/>
                <a:gd name="connsiteX153" fmla="*/ 329032 w 1968838"/>
                <a:gd name="connsiteY153" fmla="*/ 1104446 h 1537751"/>
                <a:gd name="connsiteX154" fmla="*/ 242899 w 1968838"/>
                <a:gd name="connsiteY154" fmla="*/ 1125602 h 1537751"/>
                <a:gd name="connsiteX155" fmla="*/ 160696 w 1968838"/>
                <a:gd name="connsiteY155" fmla="*/ 1116234 h 1537751"/>
                <a:gd name="connsiteX156" fmla="*/ 128056 w 1968838"/>
                <a:gd name="connsiteY156" fmla="*/ 1110189 h 1537751"/>
                <a:gd name="connsiteX157" fmla="*/ 33160 w 1968838"/>
                <a:gd name="connsiteY157" fmla="*/ 1110491 h 1537751"/>
                <a:gd name="connsiteX158" fmla="*/ 13818 w 1968838"/>
                <a:gd name="connsiteY158" fmla="*/ 1108980 h 1537751"/>
                <a:gd name="connsiteX159" fmla="*/ 218 w 1968838"/>
                <a:gd name="connsiteY159" fmla="*/ 1104748 h 1537751"/>
                <a:gd name="connsiteX160" fmla="*/ 10493 w 1968838"/>
                <a:gd name="connsiteY160" fmla="*/ 1091451 h 1537751"/>
                <a:gd name="connsiteX161" fmla="*/ 80608 w 1968838"/>
                <a:gd name="connsiteY161" fmla="*/ 1069389 h 1537751"/>
                <a:gd name="connsiteX162" fmla="*/ 169762 w 1968838"/>
                <a:gd name="connsiteY162" fmla="*/ 1077851 h 1537751"/>
                <a:gd name="connsiteX163" fmla="*/ 235646 w 1968838"/>
                <a:gd name="connsiteY163" fmla="*/ 1083594 h 1537751"/>
                <a:gd name="connsiteX164" fmla="*/ 298810 w 1968838"/>
                <a:gd name="connsiteY164" fmla="*/ 1074224 h 1537751"/>
                <a:gd name="connsiteX165" fmla="*/ 328428 w 1968838"/>
                <a:gd name="connsiteY165" fmla="*/ 1067576 h 1537751"/>
                <a:gd name="connsiteX166" fmla="*/ 434205 w 1968838"/>
                <a:gd name="connsiteY166" fmla="*/ 1024359 h 1537751"/>
                <a:gd name="connsiteX167" fmla="*/ 694112 w 1968838"/>
                <a:gd name="connsiteY167" fmla="*/ 912537 h 1537751"/>
                <a:gd name="connsiteX168" fmla="*/ 853685 w 1968838"/>
                <a:gd name="connsiteY168" fmla="*/ 865391 h 1537751"/>
                <a:gd name="connsiteX169" fmla="*/ 232323 w 1968838"/>
                <a:gd name="connsiteY169" fmla="*/ 787115 h 1537751"/>
                <a:gd name="connsiteX170" fmla="*/ 235647 w 1968838"/>
                <a:gd name="connsiteY170" fmla="*/ 788324 h 1537751"/>
                <a:gd name="connsiteX171" fmla="*/ 235345 w 1968838"/>
                <a:gd name="connsiteY171" fmla="*/ 892589 h 1537751"/>
                <a:gd name="connsiteX172" fmla="*/ 231718 w 1968838"/>
                <a:gd name="connsiteY172" fmla="*/ 946686 h 1537751"/>
                <a:gd name="connsiteX173" fmla="*/ 187896 w 1968838"/>
                <a:gd name="connsiteY173" fmla="*/ 1045210 h 1537751"/>
                <a:gd name="connsiteX174" fmla="*/ 144980 w 1968838"/>
                <a:gd name="connsiteY174" fmla="*/ 1045512 h 1537751"/>
                <a:gd name="connsiteX175" fmla="*/ 144376 w 1968838"/>
                <a:gd name="connsiteY175" fmla="*/ 1037050 h 1537751"/>
                <a:gd name="connsiteX176" fmla="*/ 203309 w 1968838"/>
                <a:gd name="connsiteY176" fmla="*/ 850581 h 1537751"/>
                <a:gd name="connsiteX177" fmla="*/ 232323 w 1968838"/>
                <a:gd name="connsiteY177" fmla="*/ 787115 h 1537751"/>
                <a:gd name="connsiteX178" fmla="*/ 1830152 w 1968838"/>
                <a:gd name="connsiteY178" fmla="*/ 357965 h 1537751"/>
                <a:gd name="connsiteX179" fmla="*/ 1873975 w 1968838"/>
                <a:gd name="connsiteY179" fmla="*/ 370053 h 1537751"/>
                <a:gd name="connsiteX180" fmla="*/ 1910544 w 1968838"/>
                <a:gd name="connsiteY180" fmla="*/ 434729 h 1537751"/>
                <a:gd name="connsiteX181" fmla="*/ 1902082 w 1968838"/>
                <a:gd name="connsiteY181" fmla="*/ 449236 h 1537751"/>
                <a:gd name="connsiteX182" fmla="*/ 1892713 w 1968838"/>
                <a:gd name="connsiteY182" fmla="*/ 437449 h 1537751"/>
                <a:gd name="connsiteX183" fmla="*/ 1843450 w 1968838"/>
                <a:gd name="connsiteY183" fmla="*/ 376401 h 1537751"/>
                <a:gd name="connsiteX184" fmla="*/ 1830152 w 1968838"/>
                <a:gd name="connsiteY184" fmla="*/ 357965 h 1537751"/>
                <a:gd name="connsiteX185" fmla="*/ 1536850 w 1968838"/>
                <a:gd name="connsiteY185" fmla="*/ 388186 h 1537751"/>
                <a:gd name="connsiteX186" fmla="*/ 1548787 w 1968838"/>
                <a:gd name="connsiteY186" fmla="*/ 388186 h 1537751"/>
                <a:gd name="connsiteX187" fmla="*/ 1494993 w 1968838"/>
                <a:gd name="connsiteY187" fmla="*/ 441074 h 1537751"/>
                <a:gd name="connsiteX188" fmla="*/ 1357181 w 1968838"/>
                <a:gd name="connsiteY188" fmla="*/ 571029 h 1537751"/>
                <a:gd name="connsiteX189" fmla="*/ 1078535 w 1968838"/>
                <a:gd name="connsiteY189" fmla="*/ 785000 h 1537751"/>
                <a:gd name="connsiteX190" fmla="*/ 1003282 w 1968838"/>
                <a:gd name="connsiteY190" fmla="*/ 824591 h 1537751"/>
                <a:gd name="connsiteX191" fmla="*/ 960065 w 1968838"/>
                <a:gd name="connsiteY191" fmla="*/ 834262 h 1537751"/>
                <a:gd name="connsiteX192" fmla="*/ 968829 w 1968838"/>
                <a:gd name="connsiteY192" fmla="*/ 826102 h 1537751"/>
                <a:gd name="connsiteX193" fmla="*/ 1282532 w 1968838"/>
                <a:gd name="connsiteY193" fmla="*/ 618478 h 1537751"/>
                <a:gd name="connsiteX194" fmla="*/ 1343279 w 1968838"/>
                <a:gd name="connsiteY194" fmla="*/ 563171 h 1537751"/>
                <a:gd name="connsiteX195" fmla="*/ 1354460 w 1968838"/>
                <a:gd name="connsiteY195" fmla="*/ 540505 h 1537751"/>
                <a:gd name="connsiteX196" fmla="*/ 1344185 w 1968838"/>
                <a:gd name="connsiteY196" fmla="*/ 545944 h 1537751"/>
                <a:gd name="connsiteX197" fmla="*/ 1130818 w 1968838"/>
                <a:gd name="connsiteY197" fmla="*/ 710352 h 1537751"/>
                <a:gd name="connsiteX198" fmla="*/ 937701 w 1968838"/>
                <a:gd name="connsiteY198" fmla="*/ 829728 h 1537751"/>
                <a:gd name="connsiteX199" fmla="*/ 913826 w 1968838"/>
                <a:gd name="connsiteY199" fmla="*/ 836075 h 1537751"/>
                <a:gd name="connsiteX200" fmla="*/ 758787 w 1968838"/>
                <a:gd name="connsiteY200" fmla="*/ 859648 h 1537751"/>
                <a:gd name="connsiteX201" fmla="*/ 635179 w 1968838"/>
                <a:gd name="connsiteY201" fmla="*/ 906190 h 1537751"/>
                <a:gd name="connsiteX202" fmla="*/ 611606 w 1968838"/>
                <a:gd name="connsiteY202" fmla="*/ 914954 h 1537751"/>
                <a:gd name="connsiteX203" fmla="*/ 481048 w 1968838"/>
                <a:gd name="connsiteY203" fmla="*/ 973283 h 1537751"/>
                <a:gd name="connsiteX204" fmla="*/ 416372 w 1968838"/>
                <a:gd name="connsiteY204" fmla="*/ 1002598 h 1537751"/>
                <a:gd name="connsiteX205" fmla="*/ 481652 w 1968838"/>
                <a:gd name="connsiteY205" fmla="*/ 951825 h 1537751"/>
                <a:gd name="connsiteX206" fmla="*/ 569598 w 1968838"/>
                <a:gd name="connsiteY206" fmla="*/ 898030 h 1537751"/>
                <a:gd name="connsiteX207" fmla="*/ 672957 w 1968838"/>
                <a:gd name="connsiteY207" fmla="*/ 840911 h 1537751"/>
                <a:gd name="connsiteX208" fmla="*/ 1066445 w 1968838"/>
                <a:gd name="connsiteY208" fmla="*/ 645677 h 1537751"/>
                <a:gd name="connsiteX209" fmla="*/ 1279813 w 1968838"/>
                <a:gd name="connsiteY209" fmla="*/ 514212 h 1537751"/>
                <a:gd name="connsiteX210" fmla="*/ 1393145 w 1968838"/>
                <a:gd name="connsiteY210" fmla="*/ 448932 h 1537751"/>
                <a:gd name="connsiteX211" fmla="*/ 1491366 w 1968838"/>
                <a:gd name="connsiteY211" fmla="*/ 410249 h 1537751"/>
                <a:gd name="connsiteX212" fmla="*/ 1527631 w 1968838"/>
                <a:gd name="connsiteY212" fmla="*/ 392720 h 1537751"/>
                <a:gd name="connsiteX213" fmla="*/ 1536850 w 1968838"/>
                <a:gd name="connsiteY213" fmla="*/ 388186 h 1537751"/>
                <a:gd name="connsiteX214" fmla="*/ 1568734 w 1968838"/>
                <a:gd name="connsiteY214" fmla="*/ 238890 h 1537751"/>
                <a:gd name="connsiteX215" fmla="*/ 1641266 w 1968838"/>
                <a:gd name="connsiteY215" fmla="*/ 260046 h 1537751"/>
                <a:gd name="connsiteX216" fmla="*/ 1600466 w 1968838"/>
                <a:gd name="connsiteY216" fmla="*/ 267601 h 1537751"/>
                <a:gd name="connsiteX217" fmla="*/ 1479881 w 1968838"/>
                <a:gd name="connsiteY217" fmla="*/ 299637 h 1537751"/>
                <a:gd name="connsiteX218" fmla="*/ 1383474 w 1968838"/>
                <a:gd name="connsiteY218" fmla="*/ 348899 h 1537751"/>
                <a:gd name="connsiteX219" fmla="*/ 1377430 w 1968838"/>
                <a:gd name="connsiteY219" fmla="*/ 354338 h 1537751"/>
                <a:gd name="connsiteX220" fmla="*/ 1403117 w 1968838"/>
                <a:gd name="connsiteY220" fmla="*/ 344365 h 1537751"/>
                <a:gd name="connsiteX221" fmla="*/ 1493179 w 1968838"/>
                <a:gd name="connsiteY221" fmla="*/ 305379 h 1537751"/>
                <a:gd name="connsiteX222" fmla="*/ 1534584 w 1968838"/>
                <a:gd name="connsiteY222" fmla="*/ 293592 h 1537751"/>
                <a:gd name="connsiteX223" fmla="*/ 1651845 w 1968838"/>
                <a:gd name="connsiteY223" fmla="*/ 276366 h 1537751"/>
                <a:gd name="connsiteX224" fmla="*/ 1688110 w 1968838"/>
                <a:gd name="connsiteY224" fmla="*/ 268508 h 1537751"/>
                <a:gd name="connsiteX225" fmla="*/ 1783007 w 1968838"/>
                <a:gd name="connsiteY225" fmla="*/ 270322 h 1537751"/>
                <a:gd name="connsiteX226" fmla="*/ 1807184 w 1968838"/>
                <a:gd name="connsiteY226" fmla="*/ 309307 h 1537751"/>
                <a:gd name="connsiteX227" fmla="*/ 1813229 w 1968838"/>
                <a:gd name="connsiteY227" fmla="*/ 342250 h 1537751"/>
                <a:gd name="connsiteX228" fmla="*/ 1804766 w 1968838"/>
                <a:gd name="connsiteY228" fmla="*/ 350410 h 1537751"/>
                <a:gd name="connsiteX229" fmla="*/ 1563898 w 1968838"/>
                <a:gd name="connsiteY229" fmla="*/ 354943 h 1537751"/>
                <a:gd name="connsiteX230" fmla="*/ 1473233 w 1968838"/>
                <a:gd name="connsiteY230" fmla="*/ 397555 h 1537751"/>
                <a:gd name="connsiteX231" fmla="*/ 1391936 w 1968838"/>
                <a:gd name="connsiteY231" fmla="*/ 437449 h 1537751"/>
                <a:gd name="connsiteX232" fmla="*/ 1302781 w 1968838"/>
                <a:gd name="connsiteY232" fmla="*/ 488524 h 1537751"/>
                <a:gd name="connsiteX233" fmla="*/ 1199120 w 1968838"/>
                <a:gd name="connsiteY233" fmla="*/ 559244 h 1537751"/>
                <a:gd name="connsiteX234" fmla="*/ 1070980 w 1968838"/>
                <a:gd name="connsiteY234" fmla="*/ 616061 h 1537751"/>
                <a:gd name="connsiteX235" fmla="*/ 1034108 w 1968838"/>
                <a:gd name="connsiteY235" fmla="*/ 628754 h 1537751"/>
                <a:gd name="connsiteX236" fmla="*/ 1025345 w 1968838"/>
                <a:gd name="connsiteY236" fmla="*/ 628149 h 1537751"/>
                <a:gd name="connsiteX237" fmla="*/ 1028668 w 1968838"/>
                <a:gd name="connsiteY237" fmla="*/ 621198 h 1537751"/>
                <a:gd name="connsiteX238" fmla="*/ 1146836 w 1968838"/>
                <a:gd name="connsiteY238" fmla="*/ 490640 h 1537751"/>
                <a:gd name="connsiteX239" fmla="*/ 1261075 w 1968838"/>
                <a:gd name="connsiteY239" fmla="*/ 346783 h 1537751"/>
                <a:gd name="connsiteX240" fmla="*/ 1285252 w 1968838"/>
                <a:gd name="connsiteY240" fmla="*/ 326836 h 1537751"/>
                <a:gd name="connsiteX241" fmla="*/ 1504966 w 1968838"/>
                <a:gd name="connsiteY241" fmla="*/ 254304 h 1537751"/>
                <a:gd name="connsiteX242" fmla="*/ 1568734 w 1968838"/>
                <a:gd name="connsiteY242" fmla="*/ 238890 h 1537751"/>
                <a:gd name="connsiteX243" fmla="*/ 368321 w 1968838"/>
                <a:gd name="connsiteY243" fmla="*/ 27942 h 1537751"/>
                <a:gd name="connsiteX244" fmla="*/ 450827 w 1968838"/>
                <a:gd name="connsiteY244" fmla="*/ 74484 h 1537751"/>
                <a:gd name="connsiteX245" fmla="*/ 468356 w 1968838"/>
                <a:gd name="connsiteY245" fmla="*/ 96243 h 1537751"/>
                <a:gd name="connsiteX246" fmla="*/ 484978 w 1968838"/>
                <a:gd name="connsiteY246" fmla="*/ 150945 h 1537751"/>
                <a:gd name="connsiteX247" fmla="*/ 500089 w 1968838"/>
                <a:gd name="connsiteY247" fmla="*/ 179656 h 1537751"/>
                <a:gd name="connsiteX248" fmla="*/ 497369 w 1968838"/>
                <a:gd name="connsiteY248" fmla="*/ 134625 h 1537751"/>
                <a:gd name="connsiteX249" fmla="*/ 491325 w 1968838"/>
                <a:gd name="connsiteY249" fmla="*/ 100474 h 1537751"/>
                <a:gd name="connsiteX250" fmla="*/ 500694 w 1968838"/>
                <a:gd name="connsiteY250" fmla="*/ 91710 h 1537751"/>
                <a:gd name="connsiteX251" fmla="*/ 572621 w 1968838"/>
                <a:gd name="connsiteY251" fmla="*/ 188722 h 1537751"/>
                <a:gd name="connsiteX252" fmla="*/ 550862 w 1968838"/>
                <a:gd name="connsiteY252" fmla="*/ 334695 h 1537751"/>
                <a:gd name="connsiteX253" fmla="*/ 550560 w 1968838"/>
                <a:gd name="connsiteY253" fmla="*/ 348295 h 1537751"/>
                <a:gd name="connsiteX254" fmla="*/ 555999 w 1968838"/>
                <a:gd name="connsiteY254" fmla="*/ 338925 h 1537751"/>
                <a:gd name="connsiteX255" fmla="*/ 580177 w 1968838"/>
                <a:gd name="connsiteY255" fmla="*/ 184794 h 1537751"/>
                <a:gd name="connsiteX256" fmla="*/ 564160 w 1968838"/>
                <a:gd name="connsiteY256" fmla="*/ 113772 h 1537751"/>
                <a:gd name="connsiteX257" fmla="*/ 568995 w 1968838"/>
                <a:gd name="connsiteY257" fmla="*/ 98359 h 1537751"/>
                <a:gd name="connsiteX258" fmla="*/ 632461 w 1968838"/>
                <a:gd name="connsiteY258" fmla="*/ 77204 h 1537751"/>
                <a:gd name="connsiteX259" fmla="*/ 680514 w 1968838"/>
                <a:gd name="connsiteY259" fmla="*/ 99265 h 1537751"/>
                <a:gd name="connsiteX260" fmla="*/ 726754 w 1968838"/>
                <a:gd name="connsiteY260" fmla="*/ 221362 h 1537751"/>
                <a:gd name="connsiteX261" fmla="*/ 726754 w 1968838"/>
                <a:gd name="connsiteY261" fmla="*/ 246446 h 1537751"/>
                <a:gd name="connsiteX262" fmla="*/ 717082 w 1968838"/>
                <a:gd name="connsiteY262" fmla="*/ 259140 h 1537751"/>
                <a:gd name="connsiteX263" fmla="*/ 684443 w 1968838"/>
                <a:gd name="connsiteY263" fmla="*/ 295406 h 1537751"/>
                <a:gd name="connsiteX264" fmla="*/ 669030 w 1968838"/>
                <a:gd name="connsiteY264" fmla="*/ 311121 h 1537751"/>
                <a:gd name="connsiteX265" fmla="*/ 630043 w 1968838"/>
                <a:gd name="connsiteY265" fmla="*/ 347086 h 1537751"/>
                <a:gd name="connsiteX266" fmla="*/ 620372 w 1968838"/>
                <a:gd name="connsiteY266" fmla="*/ 361894 h 1537751"/>
                <a:gd name="connsiteX267" fmla="*/ 554790 w 1968838"/>
                <a:gd name="connsiteY267" fmla="*/ 433218 h 1537751"/>
                <a:gd name="connsiteX268" fmla="*/ 550862 w 1968838"/>
                <a:gd name="connsiteY268" fmla="*/ 438960 h 1537751"/>
                <a:gd name="connsiteX269" fmla="*/ 511271 w 1968838"/>
                <a:gd name="connsiteY269" fmla="*/ 476737 h 1537751"/>
                <a:gd name="connsiteX270" fmla="*/ 497369 w 1968838"/>
                <a:gd name="connsiteY270" fmla="*/ 499102 h 1537751"/>
                <a:gd name="connsiteX271" fmla="*/ 474703 w 1968838"/>
                <a:gd name="connsiteY271" fmla="*/ 532647 h 1537751"/>
                <a:gd name="connsiteX272" fmla="*/ 451733 w 1968838"/>
                <a:gd name="connsiteY272" fmla="*/ 564381 h 1537751"/>
                <a:gd name="connsiteX273" fmla="*/ 445690 w 1968838"/>
                <a:gd name="connsiteY273" fmla="*/ 574355 h 1537751"/>
                <a:gd name="connsiteX274" fmla="*/ 407307 w 1968838"/>
                <a:gd name="connsiteY274" fmla="*/ 618781 h 1537751"/>
                <a:gd name="connsiteX275" fmla="*/ 405796 w 1968838"/>
                <a:gd name="connsiteY275" fmla="*/ 624220 h 1537751"/>
                <a:gd name="connsiteX276" fmla="*/ 394917 w 1968838"/>
                <a:gd name="connsiteY276" fmla="*/ 632683 h 1537751"/>
                <a:gd name="connsiteX277" fmla="*/ 391894 w 1968838"/>
                <a:gd name="connsiteY277" fmla="*/ 620895 h 1537751"/>
                <a:gd name="connsiteX278" fmla="*/ 454454 w 1968838"/>
                <a:gd name="connsiteY278" fmla="*/ 471297 h 1537751"/>
                <a:gd name="connsiteX279" fmla="*/ 467449 w 1968838"/>
                <a:gd name="connsiteY279" fmla="*/ 453165 h 1537751"/>
                <a:gd name="connsiteX280" fmla="*/ 468356 w 1968838"/>
                <a:gd name="connsiteY280" fmla="*/ 442888 h 1537751"/>
                <a:gd name="connsiteX281" fmla="*/ 458383 w 1968838"/>
                <a:gd name="connsiteY281" fmla="*/ 444097 h 1537751"/>
                <a:gd name="connsiteX282" fmla="*/ 433902 w 1968838"/>
                <a:gd name="connsiteY282" fmla="*/ 468578 h 1537751"/>
                <a:gd name="connsiteX283" fmla="*/ 371344 w 1968838"/>
                <a:gd name="connsiteY283" fmla="*/ 600043 h 1537751"/>
                <a:gd name="connsiteX284" fmla="*/ 302135 w 1968838"/>
                <a:gd name="connsiteY284" fmla="*/ 862973 h 1537751"/>
                <a:gd name="connsiteX285" fmla="*/ 249851 w 1968838"/>
                <a:gd name="connsiteY285" fmla="*/ 1046722 h 1537751"/>
                <a:gd name="connsiteX286" fmla="*/ 216909 w 1968838"/>
                <a:gd name="connsiteY286" fmla="*/ 1059114 h 1537751"/>
                <a:gd name="connsiteX287" fmla="*/ 215700 w 1968838"/>
                <a:gd name="connsiteY287" fmla="*/ 1050954 h 1537751"/>
                <a:gd name="connsiteX288" fmla="*/ 250455 w 1968838"/>
                <a:gd name="connsiteY288" fmla="*/ 867507 h 1537751"/>
                <a:gd name="connsiteX289" fmla="*/ 273424 w 1968838"/>
                <a:gd name="connsiteY289" fmla="*/ 545038 h 1537751"/>
                <a:gd name="connsiteX290" fmla="*/ 313921 w 1968838"/>
                <a:gd name="connsiteY290" fmla="*/ 409041 h 1537751"/>
                <a:gd name="connsiteX291" fmla="*/ 361672 w 1968838"/>
                <a:gd name="connsiteY291" fmla="*/ 308401 h 1537751"/>
                <a:gd name="connsiteX292" fmla="*/ 385850 w 1968838"/>
                <a:gd name="connsiteY292" fmla="*/ 69346 h 1537751"/>
                <a:gd name="connsiteX293" fmla="*/ 366810 w 1968838"/>
                <a:gd name="connsiteY293" fmla="*/ 29151 h 1537751"/>
                <a:gd name="connsiteX294" fmla="*/ 368321 w 1968838"/>
                <a:gd name="connsiteY294" fmla="*/ 27942 h 1537751"/>
                <a:gd name="connsiteX295" fmla="*/ 364693 w 1968838"/>
                <a:gd name="connsiteY295" fmla="*/ 25222 h 1537751"/>
                <a:gd name="connsiteX296" fmla="*/ 365358 w 1968838"/>
                <a:gd name="connsiteY296" fmla="*/ 25222 h 1537751"/>
                <a:gd name="connsiteX297" fmla="*/ 365029 w 1968838"/>
                <a:gd name="connsiteY297" fmla="*/ 25551 h 1537751"/>
                <a:gd name="connsiteX298" fmla="*/ 368019 w 1968838"/>
                <a:gd name="connsiteY298" fmla="*/ 27942 h 1537751"/>
                <a:gd name="connsiteX299" fmla="*/ 366507 w 1968838"/>
                <a:gd name="connsiteY299" fmla="*/ 29453 h 1537751"/>
                <a:gd name="connsiteX300" fmla="*/ 364996 w 1968838"/>
                <a:gd name="connsiteY300" fmla="*/ 25524 h 1537751"/>
                <a:gd name="connsiteX301" fmla="*/ 364996 w 1968838"/>
                <a:gd name="connsiteY301" fmla="*/ 25524 h 1537751"/>
                <a:gd name="connsiteX302" fmla="*/ 212678 w 1968838"/>
                <a:gd name="connsiteY302" fmla="*/ 10715 h 1537751"/>
                <a:gd name="connsiteX303" fmla="*/ 318756 w 1968838"/>
                <a:gd name="connsiteY303" fmla="*/ 1346 h 1537751"/>
                <a:gd name="connsiteX304" fmla="*/ 348072 w 1968838"/>
                <a:gd name="connsiteY304" fmla="*/ 29754 h 1537751"/>
                <a:gd name="connsiteX305" fmla="*/ 344445 w 1968838"/>
                <a:gd name="connsiteY305" fmla="*/ 176633 h 1537751"/>
                <a:gd name="connsiteX306" fmla="*/ 324499 w 1968838"/>
                <a:gd name="connsiteY306" fmla="*/ 190233 h 1537751"/>
                <a:gd name="connsiteX307" fmla="*/ 187896 w 1968838"/>
                <a:gd name="connsiteY307" fmla="*/ 266090 h 1537751"/>
                <a:gd name="connsiteX308" fmla="*/ 145586 w 1968838"/>
                <a:gd name="connsiteY308" fmla="*/ 287849 h 1537751"/>
                <a:gd name="connsiteX309" fmla="*/ 95417 w 1968838"/>
                <a:gd name="connsiteY309" fmla="*/ 321094 h 1537751"/>
                <a:gd name="connsiteX310" fmla="*/ 75470 w 1968838"/>
                <a:gd name="connsiteY310" fmla="*/ 359475 h 1537751"/>
                <a:gd name="connsiteX311" fmla="*/ 40715 w 1968838"/>
                <a:gd name="connsiteY311" fmla="*/ 403297 h 1537751"/>
                <a:gd name="connsiteX312" fmla="*/ 40413 w 1968838"/>
                <a:gd name="connsiteY312" fmla="*/ 380631 h 1537751"/>
                <a:gd name="connsiteX313" fmla="*/ 56431 w 1968838"/>
                <a:gd name="connsiteY313" fmla="*/ 283014 h 1537751"/>
                <a:gd name="connsiteX314" fmla="*/ 120803 w 1968838"/>
                <a:gd name="connsiteY314" fmla="*/ 182677 h 1537751"/>
                <a:gd name="connsiteX315" fmla="*/ 167043 w 1968838"/>
                <a:gd name="connsiteY315" fmla="*/ 102287 h 1537751"/>
                <a:gd name="connsiteX316" fmla="*/ 172785 w 1968838"/>
                <a:gd name="connsiteY316" fmla="*/ 55443 h 1537751"/>
                <a:gd name="connsiteX317" fmla="*/ 212678 w 1968838"/>
                <a:gd name="connsiteY317" fmla="*/ 10715 h 153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</a:cxnLst>
              <a:rect l="l" t="t" r="r" b="b"/>
              <a:pathLst>
                <a:path w="1968838" h="1537751">
                  <a:moveTo>
                    <a:pt x="121105" y="1379767"/>
                  </a:moveTo>
                  <a:cubicBezTo>
                    <a:pt x="127754" y="1376443"/>
                    <a:pt x="132891" y="1377350"/>
                    <a:pt x="137727" y="1377349"/>
                  </a:cubicBezTo>
                  <a:cubicBezTo>
                    <a:pt x="164020" y="1377954"/>
                    <a:pt x="190313" y="1383092"/>
                    <a:pt x="216607" y="1376443"/>
                  </a:cubicBezTo>
                  <a:cubicBezTo>
                    <a:pt x="226882" y="1373723"/>
                    <a:pt x="237459" y="1379163"/>
                    <a:pt x="248037" y="1381581"/>
                  </a:cubicBezTo>
                  <a:cubicBezTo>
                    <a:pt x="269495" y="1386114"/>
                    <a:pt x="287628" y="1382487"/>
                    <a:pt x="304250" y="1366470"/>
                  </a:cubicBezTo>
                  <a:cubicBezTo>
                    <a:pt x="320873" y="1350150"/>
                    <a:pt x="340819" y="1340479"/>
                    <a:pt x="366206" y="1346221"/>
                  </a:cubicBezTo>
                  <a:cubicBezTo>
                    <a:pt x="378899" y="1348941"/>
                    <a:pt x="392801" y="1346825"/>
                    <a:pt x="407307" y="1346825"/>
                  </a:cubicBezTo>
                  <a:cubicBezTo>
                    <a:pt x="405796" y="1350150"/>
                    <a:pt x="405494" y="1351963"/>
                    <a:pt x="404588" y="1352568"/>
                  </a:cubicBezTo>
                  <a:cubicBezTo>
                    <a:pt x="367414" y="1371306"/>
                    <a:pt x="330241" y="1390647"/>
                    <a:pt x="292464" y="1408176"/>
                  </a:cubicBezTo>
                  <a:cubicBezTo>
                    <a:pt x="269193" y="1418753"/>
                    <a:pt x="244109" y="1414825"/>
                    <a:pt x="219931" y="1411803"/>
                  </a:cubicBezTo>
                  <a:cubicBezTo>
                    <a:pt x="200891" y="1409385"/>
                    <a:pt x="183362" y="1402131"/>
                    <a:pt x="166136" y="1393972"/>
                  </a:cubicBezTo>
                  <a:cubicBezTo>
                    <a:pt x="152536" y="1387020"/>
                    <a:pt x="138030" y="1382488"/>
                    <a:pt x="121105" y="1379767"/>
                  </a:cubicBezTo>
                  <a:close/>
                  <a:moveTo>
                    <a:pt x="257482" y="1316414"/>
                  </a:moveTo>
                  <a:cubicBezTo>
                    <a:pt x="264434" y="1314336"/>
                    <a:pt x="272518" y="1315847"/>
                    <a:pt x="281887" y="1320834"/>
                  </a:cubicBezTo>
                  <a:cubicBezTo>
                    <a:pt x="292767" y="1326576"/>
                    <a:pt x="305460" y="1326274"/>
                    <a:pt x="316642" y="1330505"/>
                  </a:cubicBezTo>
                  <a:cubicBezTo>
                    <a:pt x="319665" y="1331714"/>
                    <a:pt x="323594" y="1332017"/>
                    <a:pt x="324198" y="1335945"/>
                  </a:cubicBezTo>
                  <a:cubicBezTo>
                    <a:pt x="324803" y="1340176"/>
                    <a:pt x="320873" y="1341385"/>
                    <a:pt x="318153" y="1342594"/>
                  </a:cubicBezTo>
                  <a:cubicBezTo>
                    <a:pt x="306669" y="1347430"/>
                    <a:pt x="297905" y="1355590"/>
                    <a:pt x="289140" y="1363749"/>
                  </a:cubicBezTo>
                  <a:cubicBezTo>
                    <a:pt x="277958" y="1374328"/>
                    <a:pt x="264056" y="1378558"/>
                    <a:pt x="249247" y="1373118"/>
                  </a:cubicBezTo>
                  <a:cubicBezTo>
                    <a:pt x="228998" y="1365563"/>
                    <a:pt x="208145" y="1366469"/>
                    <a:pt x="187291" y="1367980"/>
                  </a:cubicBezTo>
                  <a:cubicBezTo>
                    <a:pt x="186989" y="1367074"/>
                    <a:pt x="186687" y="1366771"/>
                    <a:pt x="186083" y="1366167"/>
                  </a:cubicBezTo>
                  <a:cubicBezTo>
                    <a:pt x="193034" y="1357403"/>
                    <a:pt x="202705" y="1354683"/>
                    <a:pt x="212980" y="1352869"/>
                  </a:cubicBezTo>
                  <a:cubicBezTo>
                    <a:pt x="225069" y="1350754"/>
                    <a:pt x="234136" y="1345012"/>
                    <a:pt x="239878" y="1333527"/>
                  </a:cubicBezTo>
                  <a:cubicBezTo>
                    <a:pt x="244714" y="1324158"/>
                    <a:pt x="250531" y="1318492"/>
                    <a:pt x="257482" y="1316414"/>
                  </a:cubicBezTo>
                  <a:close/>
                  <a:moveTo>
                    <a:pt x="209391" y="1299679"/>
                  </a:moveTo>
                  <a:cubicBezTo>
                    <a:pt x="217060" y="1299754"/>
                    <a:pt x="224767" y="1301945"/>
                    <a:pt x="232625" y="1304817"/>
                  </a:cubicBezTo>
                  <a:cubicBezTo>
                    <a:pt x="239273" y="1307235"/>
                    <a:pt x="238971" y="1311767"/>
                    <a:pt x="234136" y="1314790"/>
                  </a:cubicBezTo>
                  <a:cubicBezTo>
                    <a:pt x="209958" y="1329599"/>
                    <a:pt x="187896" y="1349546"/>
                    <a:pt x="156767" y="1349244"/>
                  </a:cubicBezTo>
                  <a:cubicBezTo>
                    <a:pt x="141354" y="1348941"/>
                    <a:pt x="126243" y="1349243"/>
                    <a:pt x="112038" y="1349243"/>
                  </a:cubicBezTo>
                  <a:cubicBezTo>
                    <a:pt x="122314" y="1344710"/>
                    <a:pt x="131683" y="1335946"/>
                    <a:pt x="144981" y="1331714"/>
                  </a:cubicBezTo>
                  <a:cubicBezTo>
                    <a:pt x="159789" y="1326879"/>
                    <a:pt x="173389" y="1316603"/>
                    <a:pt x="186385" y="1307235"/>
                  </a:cubicBezTo>
                  <a:cubicBezTo>
                    <a:pt x="194091" y="1301643"/>
                    <a:pt x="201723" y="1299603"/>
                    <a:pt x="209391" y="1299679"/>
                  </a:cubicBezTo>
                  <a:close/>
                  <a:moveTo>
                    <a:pt x="1766990" y="983860"/>
                  </a:moveTo>
                  <a:cubicBezTo>
                    <a:pt x="1773338" y="1012873"/>
                    <a:pt x="1766083" y="1040677"/>
                    <a:pt x="1779987" y="1064553"/>
                  </a:cubicBezTo>
                  <a:cubicBezTo>
                    <a:pt x="1779382" y="1065158"/>
                    <a:pt x="1778778" y="1065762"/>
                    <a:pt x="1778173" y="1066367"/>
                  </a:cubicBezTo>
                  <a:cubicBezTo>
                    <a:pt x="1756413" y="1048838"/>
                    <a:pt x="1752484" y="1035238"/>
                    <a:pt x="1760945" y="1008642"/>
                  </a:cubicBezTo>
                  <a:cubicBezTo>
                    <a:pt x="1763061" y="1001691"/>
                    <a:pt x="1764270" y="994740"/>
                    <a:pt x="1766990" y="983860"/>
                  </a:cubicBezTo>
                  <a:close/>
                  <a:moveTo>
                    <a:pt x="1914200" y="943968"/>
                  </a:moveTo>
                  <a:lnTo>
                    <a:pt x="1914865" y="944632"/>
                  </a:lnTo>
                  <a:lnTo>
                    <a:pt x="1913869" y="944632"/>
                  </a:lnTo>
                  <a:close/>
                  <a:moveTo>
                    <a:pt x="1817762" y="936715"/>
                  </a:moveTo>
                  <a:cubicBezTo>
                    <a:pt x="1840731" y="929159"/>
                    <a:pt x="1864606" y="925532"/>
                    <a:pt x="1889086" y="926137"/>
                  </a:cubicBezTo>
                  <a:cubicBezTo>
                    <a:pt x="1898454" y="926439"/>
                    <a:pt x="1902383" y="933390"/>
                    <a:pt x="1904499" y="941550"/>
                  </a:cubicBezTo>
                  <a:cubicBezTo>
                    <a:pt x="1910543" y="964217"/>
                    <a:pt x="1919308" y="985674"/>
                    <a:pt x="1932304" y="1005016"/>
                  </a:cubicBezTo>
                  <a:cubicBezTo>
                    <a:pt x="1936837" y="1011666"/>
                    <a:pt x="1943485" y="1023452"/>
                    <a:pt x="1950135" y="1018616"/>
                  </a:cubicBezTo>
                  <a:cubicBezTo>
                    <a:pt x="1956784" y="1013780"/>
                    <a:pt x="1945601" y="1005621"/>
                    <a:pt x="1941370" y="999576"/>
                  </a:cubicBezTo>
                  <a:cubicBezTo>
                    <a:pt x="1933210" y="988092"/>
                    <a:pt x="1924446" y="977212"/>
                    <a:pt x="1919610" y="964217"/>
                  </a:cubicBezTo>
                  <a:cubicBezTo>
                    <a:pt x="1917797" y="959683"/>
                    <a:pt x="1914170" y="955150"/>
                    <a:pt x="1918704" y="946990"/>
                  </a:cubicBezTo>
                  <a:cubicBezTo>
                    <a:pt x="1933512" y="968749"/>
                    <a:pt x="1950739" y="986883"/>
                    <a:pt x="1960107" y="1009852"/>
                  </a:cubicBezTo>
                  <a:cubicBezTo>
                    <a:pt x="1976729" y="1050652"/>
                    <a:pt x="1971592" y="1058509"/>
                    <a:pt x="1927467" y="1059718"/>
                  </a:cubicBezTo>
                  <a:cubicBezTo>
                    <a:pt x="1914775" y="1060020"/>
                    <a:pt x="1902383" y="1060625"/>
                    <a:pt x="1890295" y="1064252"/>
                  </a:cubicBezTo>
                  <a:cubicBezTo>
                    <a:pt x="1879717" y="1067576"/>
                    <a:pt x="1871860" y="1064251"/>
                    <a:pt x="1868534" y="1053372"/>
                  </a:cubicBezTo>
                  <a:cubicBezTo>
                    <a:pt x="1864002" y="1039470"/>
                    <a:pt x="1855841" y="1027380"/>
                    <a:pt x="1845567" y="1017105"/>
                  </a:cubicBezTo>
                  <a:cubicBezTo>
                    <a:pt x="1825317" y="997159"/>
                    <a:pt x="1820181" y="970563"/>
                    <a:pt x="1811113" y="945479"/>
                  </a:cubicBezTo>
                  <a:cubicBezTo>
                    <a:pt x="1809300" y="940038"/>
                    <a:pt x="1813833" y="937924"/>
                    <a:pt x="1817762" y="936715"/>
                  </a:cubicBezTo>
                  <a:close/>
                  <a:moveTo>
                    <a:pt x="1130820" y="854208"/>
                  </a:moveTo>
                  <a:cubicBezTo>
                    <a:pt x="1150464" y="847257"/>
                    <a:pt x="1170108" y="843026"/>
                    <a:pt x="1190357" y="842723"/>
                  </a:cubicBezTo>
                  <a:cubicBezTo>
                    <a:pt x="1211814" y="842421"/>
                    <a:pt x="1232970" y="838492"/>
                    <a:pt x="1254125" y="836680"/>
                  </a:cubicBezTo>
                  <a:cubicBezTo>
                    <a:pt x="1290694" y="833657"/>
                    <a:pt x="1327263" y="837284"/>
                    <a:pt x="1363830" y="840910"/>
                  </a:cubicBezTo>
                  <a:cubicBezTo>
                    <a:pt x="1425483" y="847257"/>
                    <a:pt x="1485927" y="860252"/>
                    <a:pt x="1546673" y="869923"/>
                  </a:cubicBezTo>
                  <a:cubicBezTo>
                    <a:pt x="1555135" y="871132"/>
                    <a:pt x="1562691" y="874457"/>
                    <a:pt x="1570548" y="877781"/>
                  </a:cubicBezTo>
                  <a:cubicBezTo>
                    <a:pt x="1613161" y="895914"/>
                    <a:pt x="1657285" y="907701"/>
                    <a:pt x="1704431" y="906492"/>
                  </a:cubicBezTo>
                  <a:cubicBezTo>
                    <a:pt x="1721356" y="906189"/>
                    <a:pt x="1738280" y="908910"/>
                    <a:pt x="1755506" y="908003"/>
                  </a:cubicBezTo>
                  <a:cubicBezTo>
                    <a:pt x="1776661" y="906794"/>
                    <a:pt x="1795701" y="923114"/>
                    <a:pt x="1800235" y="945175"/>
                  </a:cubicBezTo>
                  <a:cubicBezTo>
                    <a:pt x="1804767" y="966936"/>
                    <a:pt x="1809906" y="987184"/>
                    <a:pt x="1827435" y="1003201"/>
                  </a:cubicBezTo>
                  <a:cubicBezTo>
                    <a:pt x="1835292" y="1010455"/>
                    <a:pt x="1835897" y="1022846"/>
                    <a:pt x="1838919" y="1032517"/>
                  </a:cubicBezTo>
                  <a:cubicBezTo>
                    <a:pt x="1844963" y="1051254"/>
                    <a:pt x="1848589" y="1071201"/>
                    <a:pt x="1850403" y="1090846"/>
                  </a:cubicBezTo>
                  <a:cubicBezTo>
                    <a:pt x="1851612" y="1102934"/>
                    <a:pt x="1840430" y="1106561"/>
                    <a:pt x="1829853" y="1106259"/>
                  </a:cubicBezTo>
                  <a:cubicBezTo>
                    <a:pt x="1820483" y="1105957"/>
                    <a:pt x="1811417" y="1105957"/>
                    <a:pt x="1802048" y="1105957"/>
                  </a:cubicBezTo>
                  <a:cubicBezTo>
                    <a:pt x="1751880" y="1105654"/>
                    <a:pt x="1718333" y="1137992"/>
                    <a:pt x="1682974" y="1166098"/>
                  </a:cubicBezTo>
                  <a:cubicBezTo>
                    <a:pt x="1674512" y="1172746"/>
                    <a:pt x="1667259" y="1180605"/>
                    <a:pt x="1660005" y="1188462"/>
                  </a:cubicBezTo>
                  <a:cubicBezTo>
                    <a:pt x="1620113" y="1231377"/>
                    <a:pt x="1570851" y="1260088"/>
                    <a:pt x="1515847" y="1277616"/>
                  </a:cubicBezTo>
                  <a:cubicBezTo>
                    <a:pt x="1446638" y="1299377"/>
                    <a:pt x="1380755" y="1329599"/>
                    <a:pt x="1312755" y="1354380"/>
                  </a:cubicBezTo>
                  <a:cubicBezTo>
                    <a:pt x="1236597" y="1382184"/>
                    <a:pt x="1157113" y="1397598"/>
                    <a:pt x="1077931" y="1414522"/>
                  </a:cubicBezTo>
                  <a:cubicBezTo>
                    <a:pt x="1011444" y="1428726"/>
                    <a:pt x="944350" y="1438699"/>
                    <a:pt x="876956" y="1445953"/>
                  </a:cubicBezTo>
                  <a:cubicBezTo>
                    <a:pt x="831623" y="1450789"/>
                    <a:pt x="785988" y="1448068"/>
                    <a:pt x="740655" y="1444442"/>
                  </a:cubicBezTo>
                  <a:cubicBezTo>
                    <a:pt x="672655" y="1439001"/>
                    <a:pt x="604657" y="1432353"/>
                    <a:pt x="537563" y="1418753"/>
                  </a:cubicBezTo>
                  <a:cubicBezTo>
                    <a:pt x="533333" y="1417847"/>
                    <a:pt x="528195" y="1419055"/>
                    <a:pt x="523057" y="1413615"/>
                  </a:cubicBezTo>
                  <a:cubicBezTo>
                    <a:pt x="543910" y="1399109"/>
                    <a:pt x="566576" y="1394877"/>
                    <a:pt x="592568" y="1396691"/>
                  </a:cubicBezTo>
                  <a:cubicBezTo>
                    <a:pt x="585012" y="1389136"/>
                    <a:pt x="571412" y="1384904"/>
                    <a:pt x="556604" y="1387322"/>
                  </a:cubicBezTo>
                  <a:cubicBezTo>
                    <a:pt x="534240" y="1390949"/>
                    <a:pt x="511573" y="1393971"/>
                    <a:pt x="490720" y="1404549"/>
                  </a:cubicBezTo>
                  <a:cubicBezTo>
                    <a:pt x="476214" y="1411802"/>
                    <a:pt x="465333" y="1423286"/>
                    <a:pt x="453547" y="1433864"/>
                  </a:cubicBezTo>
                  <a:cubicBezTo>
                    <a:pt x="427858" y="1457135"/>
                    <a:pt x="398846" y="1471641"/>
                    <a:pt x="364090" y="1475268"/>
                  </a:cubicBezTo>
                  <a:cubicBezTo>
                    <a:pt x="342028" y="1477686"/>
                    <a:pt x="323291" y="1487054"/>
                    <a:pt x="308784" y="1504281"/>
                  </a:cubicBezTo>
                  <a:cubicBezTo>
                    <a:pt x="302135" y="1512139"/>
                    <a:pt x="295184" y="1519392"/>
                    <a:pt x="286420" y="1525134"/>
                  </a:cubicBezTo>
                  <a:cubicBezTo>
                    <a:pt x="266473" y="1538432"/>
                    <a:pt x="245923" y="1543871"/>
                    <a:pt x="224464" y="1528156"/>
                  </a:cubicBezTo>
                  <a:cubicBezTo>
                    <a:pt x="219025" y="1524228"/>
                    <a:pt x="212073" y="1521810"/>
                    <a:pt x="206030" y="1518485"/>
                  </a:cubicBezTo>
                  <a:cubicBezTo>
                    <a:pt x="190314" y="1510326"/>
                    <a:pt x="174599" y="1509419"/>
                    <a:pt x="157977" y="1516974"/>
                  </a:cubicBezTo>
                  <a:cubicBezTo>
                    <a:pt x="138332" y="1526343"/>
                    <a:pt x="118689" y="1529365"/>
                    <a:pt x="101764" y="1510628"/>
                  </a:cubicBezTo>
                  <a:cubicBezTo>
                    <a:pt x="99648" y="1508512"/>
                    <a:pt x="95720" y="1506699"/>
                    <a:pt x="97533" y="1502770"/>
                  </a:cubicBezTo>
                  <a:cubicBezTo>
                    <a:pt x="98742" y="1500050"/>
                    <a:pt x="102369" y="1500654"/>
                    <a:pt x="105088" y="1500352"/>
                  </a:cubicBezTo>
                  <a:cubicBezTo>
                    <a:pt x="111435" y="1499144"/>
                    <a:pt x="118084" y="1498539"/>
                    <a:pt x="124128" y="1496424"/>
                  </a:cubicBezTo>
                  <a:cubicBezTo>
                    <a:pt x="148909" y="1487357"/>
                    <a:pt x="173088" y="1487054"/>
                    <a:pt x="196661" y="1499445"/>
                  </a:cubicBezTo>
                  <a:cubicBezTo>
                    <a:pt x="210562" y="1506699"/>
                    <a:pt x="223860" y="1503979"/>
                    <a:pt x="236856" y="1497935"/>
                  </a:cubicBezTo>
                  <a:cubicBezTo>
                    <a:pt x="259220" y="1487961"/>
                    <a:pt x="279469" y="1474059"/>
                    <a:pt x="293975" y="1454414"/>
                  </a:cubicBezTo>
                  <a:cubicBezTo>
                    <a:pt x="322686" y="1414824"/>
                    <a:pt x="364090" y="1392460"/>
                    <a:pt x="406703" y="1373420"/>
                  </a:cubicBezTo>
                  <a:cubicBezTo>
                    <a:pt x="438738" y="1358914"/>
                    <a:pt x="471982" y="1346221"/>
                    <a:pt x="508853" y="1350149"/>
                  </a:cubicBezTo>
                  <a:cubicBezTo>
                    <a:pt x="615839" y="1361332"/>
                    <a:pt x="723429" y="1353171"/>
                    <a:pt x="830716" y="1354682"/>
                  </a:cubicBezTo>
                  <a:cubicBezTo>
                    <a:pt x="1014767" y="1357403"/>
                    <a:pt x="1187033" y="1308443"/>
                    <a:pt x="1353556" y="1234702"/>
                  </a:cubicBezTo>
                  <a:cubicBezTo>
                    <a:pt x="1433945" y="1199039"/>
                    <a:pt x="1512523" y="1160356"/>
                    <a:pt x="1593215" y="1125298"/>
                  </a:cubicBezTo>
                  <a:cubicBezTo>
                    <a:pt x="1646405" y="1102330"/>
                    <a:pt x="1700804" y="1081476"/>
                    <a:pt x="1757623" y="1068481"/>
                  </a:cubicBezTo>
                  <a:cubicBezTo>
                    <a:pt x="1763968" y="1066970"/>
                    <a:pt x="1765782" y="1070294"/>
                    <a:pt x="1769107" y="1073317"/>
                  </a:cubicBezTo>
                  <a:cubicBezTo>
                    <a:pt x="1776057" y="1080570"/>
                    <a:pt x="1782102" y="1089032"/>
                    <a:pt x="1792377" y="1092357"/>
                  </a:cubicBezTo>
                  <a:cubicBezTo>
                    <a:pt x="1799631" y="1094774"/>
                    <a:pt x="1802049" y="1092357"/>
                    <a:pt x="1800840" y="1085405"/>
                  </a:cubicBezTo>
                  <a:cubicBezTo>
                    <a:pt x="1800538" y="1082685"/>
                    <a:pt x="1799630" y="1079965"/>
                    <a:pt x="1798422" y="1077548"/>
                  </a:cubicBezTo>
                  <a:cubicBezTo>
                    <a:pt x="1789959" y="1061228"/>
                    <a:pt x="1787542" y="1044001"/>
                    <a:pt x="1792074" y="1026170"/>
                  </a:cubicBezTo>
                  <a:cubicBezTo>
                    <a:pt x="1795399" y="1012873"/>
                    <a:pt x="1793284" y="1000784"/>
                    <a:pt x="1789053" y="988092"/>
                  </a:cubicBezTo>
                  <a:cubicBezTo>
                    <a:pt x="1783613" y="971771"/>
                    <a:pt x="1779080" y="955149"/>
                    <a:pt x="1770618" y="940038"/>
                  </a:cubicBezTo>
                  <a:cubicBezTo>
                    <a:pt x="1767898" y="935202"/>
                    <a:pt x="1765178" y="930367"/>
                    <a:pt x="1760343" y="927043"/>
                  </a:cubicBezTo>
                  <a:cubicBezTo>
                    <a:pt x="1757622" y="925230"/>
                    <a:pt x="1754600" y="923718"/>
                    <a:pt x="1751275" y="926136"/>
                  </a:cubicBezTo>
                  <a:cubicBezTo>
                    <a:pt x="1748857" y="927950"/>
                    <a:pt x="1748253" y="931274"/>
                    <a:pt x="1749462" y="933691"/>
                  </a:cubicBezTo>
                  <a:cubicBezTo>
                    <a:pt x="1761248" y="959380"/>
                    <a:pt x="1756111" y="984464"/>
                    <a:pt x="1748253" y="1009851"/>
                  </a:cubicBezTo>
                  <a:cubicBezTo>
                    <a:pt x="1745835" y="1018011"/>
                    <a:pt x="1747044" y="1026473"/>
                    <a:pt x="1749160" y="1034632"/>
                  </a:cubicBezTo>
                  <a:cubicBezTo>
                    <a:pt x="1751578" y="1044908"/>
                    <a:pt x="1748253" y="1050650"/>
                    <a:pt x="1737071" y="1051859"/>
                  </a:cubicBezTo>
                  <a:cubicBezTo>
                    <a:pt x="1720147" y="1053370"/>
                    <a:pt x="1704129" y="1058206"/>
                    <a:pt x="1688716" y="1064854"/>
                  </a:cubicBezTo>
                  <a:cubicBezTo>
                    <a:pt x="1678441" y="1069388"/>
                    <a:pt x="1669676" y="1066365"/>
                    <a:pt x="1668770" y="1055788"/>
                  </a:cubicBezTo>
                  <a:cubicBezTo>
                    <a:pt x="1666352" y="1027077"/>
                    <a:pt x="1651846" y="1004410"/>
                    <a:pt x="1635224" y="982349"/>
                  </a:cubicBezTo>
                  <a:cubicBezTo>
                    <a:pt x="1632504" y="978722"/>
                    <a:pt x="1628574" y="974189"/>
                    <a:pt x="1631597" y="969656"/>
                  </a:cubicBezTo>
                  <a:cubicBezTo>
                    <a:pt x="1634619" y="965727"/>
                    <a:pt x="1640361" y="967540"/>
                    <a:pt x="1644894" y="968145"/>
                  </a:cubicBezTo>
                  <a:cubicBezTo>
                    <a:pt x="1669373" y="972074"/>
                    <a:pt x="1694156" y="970563"/>
                    <a:pt x="1718635" y="970563"/>
                  </a:cubicBezTo>
                  <a:cubicBezTo>
                    <a:pt x="1725284" y="970865"/>
                    <a:pt x="1732235" y="971469"/>
                    <a:pt x="1737977" y="965122"/>
                  </a:cubicBezTo>
                  <a:cubicBezTo>
                    <a:pt x="1733747" y="959682"/>
                    <a:pt x="1728308" y="959380"/>
                    <a:pt x="1723471" y="960287"/>
                  </a:cubicBezTo>
                  <a:cubicBezTo>
                    <a:pt x="1682370" y="968145"/>
                    <a:pt x="1643383" y="956358"/>
                    <a:pt x="1603490" y="950011"/>
                  </a:cubicBezTo>
                  <a:cubicBezTo>
                    <a:pt x="1531563" y="939132"/>
                    <a:pt x="1462353" y="916465"/>
                    <a:pt x="1391333" y="902865"/>
                  </a:cubicBezTo>
                  <a:cubicBezTo>
                    <a:pt x="1334818" y="891985"/>
                    <a:pt x="1278303" y="881408"/>
                    <a:pt x="1220882" y="874759"/>
                  </a:cubicBezTo>
                  <a:cubicBezTo>
                    <a:pt x="1190055" y="871132"/>
                    <a:pt x="1162251" y="855719"/>
                    <a:pt x="1130820" y="854208"/>
                  </a:cubicBezTo>
                  <a:close/>
                  <a:moveTo>
                    <a:pt x="853685" y="865391"/>
                  </a:moveTo>
                  <a:cubicBezTo>
                    <a:pt x="887532" y="860858"/>
                    <a:pt x="921381" y="854814"/>
                    <a:pt x="956137" y="859649"/>
                  </a:cubicBezTo>
                  <a:cubicBezTo>
                    <a:pt x="995727" y="865089"/>
                    <a:pt x="1035922" y="862671"/>
                    <a:pt x="1075816" y="862671"/>
                  </a:cubicBezTo>
                  <a:cubicBezTo>
                    <a:pt x="1106340" y="862671"/>
                    <a:pt x="1135957" y="866298"/>
                    <a:pt x="1165272" y="874156"/>
                  </a:cubicBezTo>
                  <a:cubicBezTo>
                    <a:pt x="1208792" y="885942"/>
                    <a:pt x="1253822" y="889569"/>
                    <a:pt x="1298551" y="895310"/>
                  </a:cubicBezTo>
                  <a:cubicBezTo>
                    <a:pt x="1373803" y="904982"/>
                    <a:pt x="1446940" y="924928"/>
                    <a:pt x="1519775" y="945479"/>
                  </a:cubicBezTo>
                  <a:cubicBezTo>
                    <a:pt x="1545162" y="952732"/>
                    <a:pt x="1570245" y="961195"/>
                    <a:pt x="1594726" y="971470"/>
                  </a:cubicBezTo>
                  <a:cubicBezTo>
                    <a:pt x="1615880" y="980235"/>
                    <a:pt x="1629784" y="996857"/>
                    <a:pt x="1643383" y="1014083"/>
                  </a:cubicBezTo>
                  <a:cubicBezTo>
                    <a:pt x="1648520" y="1020430"/>
                    <a:pt x="1643383" y="1022243"/>
                    <a:pt x="1638850" y="1023754"/>
                  </a:cubicBezTo>
                  <a:cubicBezTo>
                    <a:pt x="1625854" y="1028589"/>
                    <a:pt x="1612254" y="1032216"/>
                    <a:pt x="1598353" y="1033123"/>
                  </a:cubicBezTo>
                  <a:cubicBezTo>
                    <a:pt x="1558761" y="1036145"/>
                    <a:pt x="1520077" y="1035843"/>
                    <a:pt x="1480789" y="1026172"/>
                  </a:cubicBezTo>
                  <a:cubicBezTo>
                    <a:pt x="1442709" y="1016803"/>
                    <a:pt x="1402515" y="1016803"/>
                    <a:pt x="1363829" y="1008643"/>
                  </a:cubicBezTo>
                  <a:cubicBezTo>
                    <a:pt x="1264702" y="988092"/>
                    <a:pt x="1165877" y="965124"/>
                    <a:pt x="1067051" y="943364"/>
                  </a:cubicBezTo>
                  <a:cubicBezTo>
                    <a:pt x="1050731" y="939737"/>
                    <a:pt x="1034108" y="938830"/>
                    <a:pt x="1017185" y="938226"/>
                  </a:cubicBezTo>
                  <a:cubicBezTo>
                    <a:pt x="910199" y="934599"/>
                    <a:pt x="804725" y="946990"/>
                    <a:pt x="700459" y="969354"/>
                  </a:cubicBezTo>
                  <a:cubicBezTo>
                    <a:pt x="672655" y="975399"/>
                    <a:pt x="646059" y="984767"/>
                    <a:pt x="620673" y="998065"/>
                  </a:cubicBezTo>
                  <a:cubicBezTo>
                    <a:pt x="630949" y="998367"/>
                    <a:pt x="641527" y="998367"/>
                    <a:pt x="650895" y="994137"/>
                  </a:cubicBezTo>
                  <a:cubicBezTo>
                    <a:pt x="668726" y="985674"/>
                    <a:pt x="687766" y="982047"/>
                    <a:pt x="707107" y="979026"/>
                  </a:cubicBezTo>
                  <a:cubicBezTo>
                    <a:pt x="781756" y="966936"/>
                    <a:pt x="856102" y="951524"/>
                    <a:pt x="931656" y="946990"/>
                  </a:cubicBezTo>
                  <a:cubicBezTo>
                    <a:pt x="1009629" y="942457"/>
                    <a:pt x="1085486" y="956661"/>
                    <a:pt x="1160739" y="972679"/>
                  </a:cubicBezTo>
                  <a:cubicBezTo>
                    <a:pt x="1226622" y="986883"/>
                    <a:pt x="1292204" y="1002598"/>
                    <a:pt x="1357786" y="1017407"/>
                  </a:cubicBezTo>
                  <a:cubicBezTo>
                    <a:pt x="1361110" y="1016803"/>
                    <a:pt x="1363225" y="1017710"/>
                    <a:pt x="1365341" y="1018616"/>
                  </a:cubicBezTo>
                  <a:cubicBezTo>
                    <a:pt x="1318497" y="1016803"/>
                    <a:pt x="1272559" y="1007434"/>
                    <a:pt x="1226321" y="1000483"/>
                  </a:cubicBezTo>
                  <a:cubicBezTo>
                    <a:pt x="1182801" y="993834"/>
                    <a:pt x="1139885" y="982652"/>
                    <a:pt x="1096668" y="975097"/>
                  </a:cubicBezTo>
                  <a:cubicBezTo>
                    <a:pt x="1036225" y="964822"/>
                    <a:pt x="974874" y="966030"/>
                    <a:pt x="913524" y="974190"/>
                  </a:cubicBezTo>
                  <a:cubicBezTo>
                    <a:pt x="830111" y="985372"/>
                    <a:pt x="747001" y="997460"/>
                    <a:pt x="664797" y="1014082"/>
                  </a:cubicBezTo>
                  <a:cubicBezTo>
                    <a:pt x="602540" y="1026777"/>
                    <a:pt x="540284" y="1038563"/>
                    <a:pt x="479235" y="1057602"/>
                  </a:cubicBezTo>
                  <a:cubicBezTo>
                    <a:pt x="429369" y="1073015"/>
                    <a:pt x="379502" y="1089940"/>
                    <a:pt x="329032" y="1104446"/>
                  </a:cubicBezTo>
                  <a:cubicBezTo>
                    <a:pt x="300624" y="1112909"/>
                    <a:pt x="272517" y="1122277"/>
                    <a:pt x="242899" y="1125602"/>
                  </a:cubicBezTo>
                  <a:cubicBezTo>
                    <a:pt x="214793" y="1128926"/>
                    <a:pt x="187291" y="1128020"/>
                    <a:pt x="160696" y="1116234"/>
                  </a:cubicBezTo>
                  <a:cubicBezTo>
                    <a:pt x="150421" y="1111700"/>
                    <a:pt x="139540" y="1109887"/>
                    <a:pt x="128056" y="1110189"/>
                  </a:cubicBezTo>
                  <a:cubicBezTo>
                    <a:pt x="96323" y="1110491"/>
                    <a:pt x="64892" y="1110491"/>
                    <a:pt x="33160" y="1110491"/>
                  </a:cubicBezTo>
                  <a:cubicBezTo>
                    <a:pt x="26813" y="1110491"/>
                    <a:pt x="20164" y="1110189"/>
                    <a:pt x="13818" y="1108980"/>
                  </a:cubicBezTo>
                  <a:cubicBezTo>
                    <a:pt x="8982" y="1108073"/>
                    <a:pt x="1427" y="1109886"/>
                    <a:pt x="218" y="1104748"/>
                  </a:cubicBezTo>
                  <a:cubicBezTo>
                    <a:pt x="-1293" y="1098402"/>
                    <a:pt x="5355" y="1094171"/>
                    <a:pt x="10493" y="1091451"/>
                  </a:cubicBezTo>
                  <a:cubicBezTo>
                    <a:pt x="32253" y="1079362"/>
                    <a:pt x="56430" y="1073620"/>
                    <a:pt x="80608" y="1069389"/>
                  </a:cubicBezTo>
                  <a:cubicBezTo>
                    <a:pt x="110830" y="1063949"/>
                    <a:pt x="140447" y="1067878"/>
                    <a:pt x="169762" y="1077851"/>
                  </a:cubicBezTo>
                  <a:cubicBezTo>
                    <a:pt x="190616" y="1084802"/>
                    <a:pt x="212678" y="1087522"/>
                    <a:pt x="235646" y="1083594"/>
                  </a:cubicBezTo>
                  <a:cubicBezTo>
                    <a:pt x="256500" y="1079967"/>
                    <a:pt x="277352" y="1075131"/>
                    <a:pt x="298810" y="1074224"/>
                  </a:cubicBezTo>
                  <a:cubicBezTo>
                    <a:pt x="308783" y="1073620"/>
                    <a:pt x="319361" y="1071202"/>
                    <a:pt x="328428" y="1067576"/>
                  </a:cubicBezTo>
                  <a:cubicBezTo>
                    <a:pt x="363485" y="1053069"/>
                    <a:pt x="399449" y="1040376"/>
                    <a:pt x="434205" y="1024359"/>
                  </a:cubicBezTo>
                  <a:cubicBezTo>
                    <a:pt x="519732" y="984767"/>
                    <a:pt x="607678" y="950315"/>
                    <a:pt x="694112" y="912537"/>
                  </a:cubicBezTo>
                  <a:cubicBezTo>
                    <a:pt x="745490" y="890173"/>
                    <a:pt x="798076" y="872644"/>
                    <a:pt x="853685" y="865391"/>
                  </a:cubicBezTo>
                  <a:close/>
                  <a:moveTo>
                    <a:pt x="232323" y="787115"/>
                  </a:moveTo>
                  <a:cubicBezTo>
                    <a:pt x="233532" y="787417"/>
                    <a:pt x="234740" y="787719"/>
                    <a:pt x="235647" y="788324"/>
                  </a:cubicBezTo>
                  <a:cubicBezTo>
                    <a:pt x="235648" y="823079"/>
                    <a:pt x="235949" y="857834"/>
                    <a:pt x="235345" y="892589"/>
                  </a:cubicBezTo>
                  <a:cubicBezTo>
                    <a:pt x="235043" y="910723"/>
                    <a:pt x="232020" y="928856"/>
                    <a:pt x="231718" y="946686"/>
                  </a:cubicBezTo>
                  <a:cubicBezTo>
                    <a:pt x="231114" y="985975"/>
                    <a:pt x="211470" y="1016500"/>
                    <a:pt x="187896" y="1045210"/>
                  </a:cubicBezTo>
                  <a:cubicBezTo>
                    <a:pt x="180643" y="1054276"/>
                    <a:pt x="154350" y="1053370"/>
                    <a:pt x="144980" y="1045512"/>
                  </a:cubicBezTo>
                  <a:cubicBezTo>
                    <a:pt x="141656" y="1042490"/>
                    <a:pt x="142563" y="1039468"/>
                    <a:pt x="144376" y="1037050"/>
                  </a:cubicBezTo>
                  <a:cubicBezTo>
                    <a:pt x="180341" y="979931"/>
                    <a:pt x="183665" y="912838"/>
                    <a:pt x="203309" y="850581"/>
                  </a:cubicBezTo>
                  <a:cubicBezTo>
                    <a:pt x="210261" y="827914"/>
                    <a:pt x="218420" y="806155"/>
                    <a:pt x="232323" y="787115"/>
                  </a:cubicBezTo>
                  <a:close/>
                  <a:moveTo>
                    <a:pt x="1830152" y="357965"/>
                  </a:moveTo>
                  <a:cubicBezTo>
                    <a:pt x="1846775" y="360685"/>
                    <a:pt x="1860677" y="364312"/>
                    <a:pt x="1873975" y="370053"/>
                  </a:cubicBezTo>
                  <a:cubicBezTo>
                    <a:pt x="1897851" y="380027"/>
                    <a:pt x="1913867" y="408739"/>
                    <a:pt x="1910544" y="434729"/>
                  </a:cubicBezTo>
                  <a:cubicBezTo>
                    <a:pt x="1909637" y="440773"/>
                    <a:pt x="1908731" y="448329"/>
                    <a:pt x="1902082" y="449236"/>
                  </a:cubicBezTo>
                  <a:cubicBezTo>
                    <a:pt x="1895130" y="450143"/>
                    <a:pt x="1894224" y="442284"/>
                    <a:pt x="1892713" y="437449"/>
                  </a:cubicBezTo>
                  <a:cubicBezTo>
                    <a:pt x="1884552" y="410551"/>
                    <a:pt x="1862491" y="394534"/>
                    <a:pt x="1843450" y="376401"/>
                  </a:cubicBezTo>
                  <a:cubicBezTo>
                    <a:pt x="1838615" y="371262"/>
                    <a:pt x="1832873" y="367031"/>
                    <a:pt x="1830152" y="357965"/>
                  </a:cubicBezTo>
                  <a:close/>
                  <a:moveTo>
                    <a:pt x="1536850" y="388186"/>
                  </a:moveTo>
                  <a:cubicBezTo>
                    <a:pt x="1540250" y="387204"/>
                    <a:pt x="1544103" y="386977"/>
                    <a:pt x="1548787" y="388186"/>
                  </a:cubicBezTo>
                  <a:cubicBezTo>
                    <a:pt x="1530956" y="406017"/>
                    <a:pt x="1514032" y="424755"/>
                    <a:pt x="1494993" y="441074"/>
                  </a:cubicBezTo>
                  <a:cubicBezTo>
                    <a:pt x="1446939" y="482177"/>
                    <a:pt x="1401909" y="526301"/>
                    <a:pt x="1357181" y="571029"/>
                  </a:cubicBezTo>
                  <a:cubicBezTo>
                    <a:pt x="1273767" y="654744"/>
                    <a:pt x="1182498" y="727880"/>
                    <a:pt x="1078535" y="785000"/>
                  </a:cubicBezTo>
                  <a:cubicBezTo>
                    <a:pt x="1053752" y="798600"/>
                    <a:pt x="1029575" y="813711"/>
                    <a:pt x="1003282" y="824591"/>
                  </a:cubicBezTo>
                  <a:cubicBezTo>
                    <a:pt x="989380" y="830332"/>
                    <a:pt x="975478" y="834564"/>
                    <a:pt x="960065" y="834262"/>
                  </a:cubicBezTo>
                  <a:cubicBezTo>
                    <a:pt x="960668" y="828520"/>
                    <a:pt x="965504" y="827916"/>
                    <a:pt x="968829" y="826102"/>
                  </a:cubicBezTo>
                  <a:cubicBezTo>
                    <a:pt x="1076721" y="762032"/>
                    <a:pt x="1181592" y="693126"/>
                    <a:pt x="1282532" y="618478"/>
                  </a:cubicBezTo>
                  <a:cubicBezTo>
                    <a:pt x="1304594" y="602158"/>
                    <a:pt x="1324239" y="582815"/>
                    <a:pt x="1343279" y="563171"/>
                  </a:cubicBezTo>
                  <a:cubicBezTo>
                    <a:pt x="1349323" y="556825"/>
                    <a:pt x="1354460" y="550176"/>
                    <a:pt x="1354460" y="540505"/>
                  </a:cubicBezTo>
                  <a:cubicBezTo>
                    <a:pt x="1348416" y="539598"/>
                    <a:pt x="1346604" y="543225"/>
                    <a:pt x="1344185" y="545944"/>
                  </a:cubicBezTo>
                  <a:cubicBezTo>
                    <a:pt x="1281626" y="611828"/>
                    <a:pt x="1208489" y="663811"/>
                    <a:pt x="1130818" y="710352"/>
                  </a:cubicBezTo>
                  <a:cubicBezTo>
                    <a:pt x="1065841" y="749338"/>
                    <a:pt x="1000260" y="787115"/>
                    <a:pt x="937701" y="829728"/>
                  </a:cubicBezTo>
                  <a:cubicBezTo>
                    <a:pt x="930448" y="834564"/>
                    <a:pt x="922287" y="835773"/>
                    <a:pt x="913826" y="836075"/>
                  </a:cubicBezTo>
                  <a:cubicBezTo>
                    <a:pt x="860936" y="836680"/>
                    <a:pt x="809862" y="845141"/>
                    <a:pt x="758787" y="859648"/>
                  </a:cubicBezTo>
                  <a:cubicBezTo>
                    <a:pt x="716174" y="871737"/>
                    <a:pt x="674770" y="886244"/>
                    <a:pt x="635179" y="906190"/>
                  </a:cubicBezTo>
                  <a:cubicBezTo>
                    <a:pt x="627624" y="909816"/>
                    <a:pt x="619766" y="912537"/>
                    <a:pt x="611606" y="914954"/>
                  </a:cubicBezTo>
                  <a:cubicBezTo>
                    <a:pt x="565064" y="927950"/>
                    <a:pt x="523056" y="950314"/>
                    <a:pt x="481048" y="973283"/>
                  </a:cubicBezTo>
                  <a:cubicBezTo>
                    <a:pt x="459892" y="985069"/>
                    <a:pt x="439341" y="996251"/>
                    <a:pt x="416372" y="1002598"/>
                  </a:cubicBezTo>
                  <a:cubicBezTo>
                    <a:pt x="436924" y="983860"/>
                    <a:pt x="457172" y="964821"/>
                    <a:pt x="481652" y="951825"/>
                  </a:cubicBezTo>
                  <a:cubicBezTo>
                    <a:pt x="512177" y="935807"/>
                    <a:pt x="540283" y="916163"/>
                    <a:pt x="569598" y="898030"/>
                  </a:cubicBezTo>
                  <a:cubicBezTo>
                    <a:pt x="603143" y="877177"/>
                    <a:pt x="637597" y="858440"/>
                    <a:pt x="672957" y="840911"/>
                  </a:cubicBezTo>
                  <a:cubicBezTo>
                    <a:pt x="803818" y="775329"/>
                    <a:pt x="934980" y="710654"/>
                    <a:pt x="1066445" y="645677"/>
                  </a:cubicBezTo>
                  <a:cubicBezTo>
                    <a:pt x="1141698" y="608504"/>
                    <a:pt x="1213325" y="565589"/>
                    <a:pt x="1279813" y="514212"/>
                  </a:cubicBezTo>
                  <a:cubicBezTo>
                    <a:pt x="1314568" y="487314"/>
                    <a:pt x="1352647" y="467066"/>
                    <a:pt x="1393145" y="448932"/>
                  </a:cubicBezTo>
                  <a:cubicBezTo>
                    <a:pt x="1425482" y="434426"/>
                    <a:pt x="1457820" y="420826"/>
                    <a:pt x="1491366" y="410249"/>
                  </a:cubicBezTo>
                  <a:cubicBezTo>
                    <a:pt x="1504361" y="406320"/>
                    <a:pt x="1516148" y="399972"/>
                    <a:pt x="1527631" y="392720"/>
                  </a:cubicBezTo>
                  <a:cubicBezTo>
                    <a:pt x="1530503" y="390906"/>
                    <a:pt x="1533450" y="389168"/>
                    <a:pt x="1536850" y="388186"/>
                  </a:cubicBezTo>
                  <a:close/>
                  <a:moveTo>
                    <a:pt x="1568734" y="238890"/>
                  </a:moveTo>
                  <a:cubicBezTo>
                    <a:pt x="1595632" y="233450"/>
                    <a:pt x="1618902" y="241611"/>
                    <a:pt x="1641266" y="260046"/>
                  </a:cubicBezTo>
                  <a:cubicBezTo>
                    <a:pt x="1626759" y="266090"/>
                    <a:pt x="1613462" y="266392"/>
                    <a:pt x="1600466" y="267601"/>
                  </a:cubicBezTo>
                  <a:cubicBezTo>
                    <a:pt x="1558459" y="271832"/>
                    <a:pt x="1518566" y="282410"/>
                    <a:pt x="1479881" y="299637"/>
                  </a:cubicBezTo>
                  <a:cubicBezTo>
                    <a:pt x="1446637" y="314445"/>
                    <a:pt x="1413696" y="328650"/>
                    <a:pt x="1383474" y="348899"/>
                  </a:cubicBezTo>
                  <a:cubicBezTo>
                    <a:pt x="1381358" y="350712"/>
                    <a:pt x="1379545" y="352827"/>
                    <a:pt x="1377430" y="354338"/>
                  </a:cubicBezTo>
                  <a:cubicBezTo>
                    <a:pt x="1387100" y="353734"/>
                    <a:pt x="1395864" y="350108"/>
                    <a:pt x="1403117" y="344365"/>
                  </a:cubicBezTo>
                  <a:cubicBezTo>
                    <a:pt x="1429713" y="323512"/>
                    <a:pt x="1462050" y="315655"/>
                    <a:pt x="1493179" y="305379"/>
                  </a:cubicBezTo>
                  <a:cubicBezTo>
                    <a:pt x="1506779" y="300846"/>
                    <a:pt x="1521285" y="298428"/>
                    <a:pt x="1534584" y="293592"/>
                  </a:cubicBezTo>
                  <a:cubicBezTo>
                    <a:pt x="1572663" y="280294"/>
                    <a:pt x="1611044" y="271228"/>
                    <a:pt x="1651845" y="276366"/>
                  </a:cubicBezTo>
                  <a:cubicBezTo>
                    <a:pt x="1664537" y="277877"/>
                    <a:pt x="1676021" y="273344"/>
                    <a:pt x="1688110" y="268508"/>
                  </a:cubicBezTo>
                  <a:cubicBezTo>
                    <a:pt x="1719541" y="256419"/>
                    <a:pt x="1751878" y="250979"/>
                    <a:pt x="1783007" y="270322"/>
                  </a:cubicBezTo>
                  <a:cubicBezTo>
                    <a:pt x="1797211" y="279086"/>
                    <a:pt x="1804766" y="292685"/>
                    <a:pt x="1807184" y="309307"/>
                  </a:cubicBezTo>
                  <a:cubicBezTo>
                    <a:pt x="1808998" y="320188"/>
                    <a:pt x="1810509" y="331370"/>
                    <a:pt x="1813229" y="342250"/>
                  </a:cubicBezTo>
                  <a:cubicBezTo>
                    <a:pt x="1815345" y="351015"/>
                    <a:pt x="1813833" y="352223"/>
                    <a:pt x="1804766" y="350410"/>
                  </a:cubicBezTo>
                  <a:cubicBezTo>
                    <a:pt x="1724074" y="334695"/>
                    <a:pt x="1643684" y="331068"/>
                    <a:pt x="1563898" y="354943"/>
                  </a:cubicBezTo>
                  <a:cubicBezTo>
                    <a:pt x="1531561" y="364614"/>
                    <a:pt x="1502246" y="380934"/>
                    <a:pt x="1473233" y="397555"/>
                  </a:cubicBezTo>
                  <a:cubicBezTo>
                    <a:pt x="1446939" y="412667"/>
                    <a:pt x="1420042" y="425965"/>
                    <a:pt x="1391936" y="437449"/>
                  </a:cubicBezTo>
                  <a:cubicBezTo>
                    <a:pt x="1359900" y="450142"/>
                    <a:pt x="1329981" y="467067"/>
                    <a:pt x="1302781" y="488524"/>
                  </a:cubicBezTo>
                  <a:cubicBezTo>
                    <a:pt x="1269839" y="514515"/>
                    <a:pt x="1234480" y="536577"/>
                    <a:pt x="1199120" y="559244"/>
                  </a:cubicBezTo>
                  <a:cubicBezTo>
                    <a:pt x="1159529" y="584630"/>
                    <a:pt x="1115708" y="601554"/>
                    <a:pt x="1070980" y="616061"/>
                  </a:cubicBezTo>
                  <a:cubicBezTo>
                    <a:pt x="1058589" y="619990"/>
                    <a:pt x="1046499" y="624523"/>
                    <a:pt x="1034108" y="628754"/>
                  </a:cubicBezTo>
                  <a:cubicBezTo>
                    <a:pt x="1031086" y="629661"/>
                    <a:pt x="1027460" y="632079"/>
                    <a:pt x="1025345" y="628149"/>
                  </a:cubicBezTo>
                  <a:cubicBezTo>
                    <a:pt x="1023833" y="625429"/>
                    <a:pt x="1026554" y="622709"/>
                    <a:pt x="1028668" y="621198"/>
                  </a:cubicBezTo>
                  <a:cubicBezTo>
                    <a:pt x="1077023" y="585839"/>
                    <a:pt x="1108454" y="535066"/>
                    <a:pt x="1146836" y="490640"/>
                  </a:cubicBezTo>
                  <a:cubicBezTo>
                    <a:pt x="1187031" y="444400"/>
                    <a:pt x="1228133" y="398764"/>
                    <a:pt x="1261075" y="346783"/>
                  </a:cubicBezTo>
                  <a:cubicBezTo>
                    <a:pt x="1266818" y="337414"/>
                    <a:pt x="1274675" y="329859"/>
                    <a:pt x="1285252" y="326836"/>
                  </a:cubicBezTo>
                  <a:cubicBezTo>
                    <a:pt x="1359296" y="305379"/>
                    <a:pt x="1430318" y="274553"/>
                    <a:pt x="1504966" y="254304"/>
                  </a:cubicBezTo>
                  <a:cubicBezTo>
                    <a:pt x="1526120" y="248561"/>
                    <a:pt x="1547276" y="243424"/>
                    <a:pt x="1568734" y="238890"/>
                  </a:cubicBezTo>
                  <a:close/>
                  <a:moveTo>
                    <a:pt x="368321" y="27942"/>
                  </a:moveTo>
                  <a:cubicBezTo>
                    <a:pt x="395823" y="43657"/>
                    <a:pt x="423023" y="59675"/>
                    <a:pt x="450827" y="74484"/>
                  </a:cubicBezTo>
                  <a:cubicBezTo>
                    <a:pt x="460196" y="79622"/>
                    <a:pt x="465636" y="85968"/>
                    <a:pt x="468356" y="96243"/>
                  </a:cubicBezTo>
                  <a:cubicBezTo>
                    <a:pt x="473494" y="114679"/>
                    <a:pt x="479236" y="132812"/>
                    <a:pt x="484978" y="150945"/>
                  </a:cubicBezTo>
                  <a:cubicBezTo>
                    <a:pt x="488000" y="160616"/>
                    <a:pt x="491325" y="170286"/>
                    <a:pt x="500089" y="179656"/>
                  </a:cubicBezTo>
                  <a:cubicBezTo>
                    <a:pt x="503414" y="163034"/>
                    <a:pt x="498880" y="148830"/>
                    <a:pt x="497369" y="134625"/>
                  </a:cubicBezTo>
                  <a:cubicBezTo>
                    <a:pt x="496160" y="123141"/>
                    <a:pt x="493138" y="111656"/>
                    <a:pt x="491325" y="100474"/>
                  </a:cubicBezTo>
                  <a:cubicBezTo>
                    <a:pt x="490116" y="92919"/>
                    <a:pt x="493137" y="90501"/>
                    <a:pt x="500694" y="91710"/>
                  </a:cubicBezTo>
                  <a:cubicBezTo>
                    <a:pt x="536959" y="98056"/>
                    <a:pt x="577155" y="151247"/>
                    <a:pt x="572621" y="188722"/>
                  </a:cubicBezTo>
                  <a:cubicBezTo>
                    <a:pt x="566577" y="237682"/>
                    <a:pt x="555999" y="285735"/>
                    <a:pt x="550862" y="334695"/>
                  </a:cubicBezTo>
                  <a:cubicBezTo>
                    <a:pt x="550560" y="339227"/>
                    <a:pt x="548747" y="343459"/>
                    <a:pt x="550560" y="348295"/>
                  </a:cubicBezTo>
                  <a:cubicBezTo>
                    <a:pt x="555999" y="346783"/>
                    <a:pt x="555697" y="342250"/>
                    <a:pt x="555999" y="338925"/>
                  </a:cubicBezTo>
                  <a:cubicBezTo>
                    <a:pt x="560231" y="286944"/>
                    <a:pt x="571413" y="236171"/>
                    <a:pt x="580177" y="184794"/>
                  </a:cubicBezTo>
                  <a:cubicBezTo>
                    <a:pt x="584710" y="158500"/>
                    <a:pt x="580177" y="134928"/>
                    <a:pt x="564160" y="113772"/>
                  </a:cubicBezTo>
                  <a:cubicBezTo>
                    <a:pt x="557813" y="105612"/>
                    <a:pt x="558719" y="101381"/>
                    <a:pt x="568995" y="98359"/>
                  </a:cubicBezTo>
                  <a:cubicBezTo>
                    <a:pt x="590453" y="92315"/>
                    <a:pt x="610098" y="80830"/>
                    <a:pt x="632461" y="77204"/>
                  </a:cubicBezTo>
                  <a:cubicBezTo>
                    <a:pt x="654524" y="73577"/>
                    <a:pt x="669634" y="79622"/>
                    <a:pt x="680514" y="99265"/>
                  </a:cubicBezTo>
                  <a:cubicBezTo>
                    <a:pt x="701669" y="137648"/>
                    <a:pt x="715873" y="179051"/>
                    <a:pt x="726754" y="221362"/>
                  </a:cubicBezTo>
                  <a:cubicBezTo>
                    <a:pt x="728869" y="229522"/>
                    <a:pt x="728265" y="237984"/>
                    <a:pt x="726754" y="246446"/>
                  </a:cubicBezTo>
                  <a:cubicBezTo>
                    <a:pt x="725545" y="252189"/>
                    <a:pt x="723429" y="257629"/>
                    <a:pt x="717082" y="259140"/>
                  </a:cubicBezTo>
                  <a:cubicBezTo>
                    <a:pt x="697741" y="263975"/>
                    <a:pt x="688976" y="278179"/>
                    <a:pt x="684443" y="295406"/>
                  </a:cubicBezTo>
                  <a:cubicBezTo>
                    <a:pt x="682025" y="303868"/>
                    <a:pt x="677794" y="308401"/>
                    <a:pt x="669030" y="311121"/>
                  </a:cubicBezTo>
                  <a:cubicBezTo>
                    <a:pt x="651199" y="317166"/>
                    <a:pt x="640017" y="331672"/>
                    <a:pt x="630043" y="347086"/>
                  </a:cubicBezTo>
                  <a:cubicBezTo>
                    <a:pt x="626718" y="352223"/>
                    <a:pt x="625813" y="358570"/>
                    <a:pt x="620372" y="361894"/>
                  </a:cubicBezTo>
                  <a:cubicBezTo>
                    <a:pt x="591964" y="379725"/>
                    <a:pt x="578969" y="411457"/>
                    <a:pt x="554790" y="433218"/>
                  </a:cubicBezTo>
                  <a:cubicBezTo>
                    <a:pt x="552977" y="434729"/>
                    <a:pt x="551466" y="436845"/>
                    <a:pt x="550862" y="438960"/>
                  </a:cubicBezTo>
                  <a:cubicBezTo>
                    <a:pt x="544818" y="458906"/>
                    <a:pt x="533031" y="472204"/>
                    <a:pt x="511271" y="476737"/>
                  </a:cubicBezTo>
                  <a:cubicBezTo>
                    <a:pt x="501298" y="478853"/>
                    <a:pt x="498276" y="489430"/>
                    <a:pt x="497369" y="499102"/>
                  </a:cubicBezTo>
                  <a:cubicBezTo>
                    <a:pt x="495858" y="514515"/>
                    <a:pt x="490418" y="525697"/>
                    <a:pt x="474703" y="532647"/>
                  </a:cubicBezTo>
                  <a:cubicBezTo>
                    <a:pt x="462311" y="538088"/>
                    <a:pt x="454756" y="550478"/>
                    <a:pt x="451733" y="564381"/>
                  </a:cubicBezTo>
                  <a:cubicBezTo>
                    <a:pt x="450827" y="568612"/>
                    <a:pt x="450524" y="573145"/>
                    <a:pt x="445690" y="574355"/>
                  </a:cubicBezTo>
                  <a:cubicBezTo>
                    <a:pt x="422418" y="580096"/>
                    <a:pt x="416072" y="600647"/>
                    <a:pt x="407307" y="618781"/>
                  </a:cubicBezTo>
                  <a:cubicBezTo>
                    <a:pt x="406400" y="620291"/>
                    <a:pt x="406401" y="622406"/>
                    <a:pt x="405796" y="624220"/>
                  </a:cubicBezTo>
                  <a:cubicBezTo>
                    <a:pt x="403983" y="629358"/>
                    <a:pt x="401263" y="634194"/>
                    <a:pt x="394917" y="632683"/>
                  </a:cubicBezTo>
                  <a:cubicBezTo>
                    <a:pt x="388267" y="630869"/>
                    <a:pt x="391290" y="625127"/>
                    <a:pt x="391894" y="620895"/>
                  </a:cubicBezTo>
                  <a:cubicBezTo>
                    <a:pt x="397335" y="564683"/>
                    <a:pt x="420000" y="515421"/>
                    <a:pt x="454454" y="471297"/>
                  </a:cubicBezTo>
                  <a:cubicBezTo>
                    <a:pt x="458987" y="465555"/>
                    <a:pt x="463218" y="459208"/>
                    <a:pt x="467449" y="453165"/>
                  </a:cubicBezTo>
                  <a:cubicBezTo>
                    <a:pt x="469263" y="450142"/>
                    <a:pt x="471680" y="446515"/>
                    <a:pt x="468356" y="442888"/>
                  </a:cubicBezTo>
                  <a:cubicBezTo>
                    <a:pt x="465031" y="439565"/>
                    <a:pt x="461405" y="441982"/>
                    <a:pt x="458383" y="444097"/>
                  </a:cubicBezTo>
                  <a:cubicBezTo>
                    <a:pt x="448409" y="450444"/>
                    <a:pt x="440552" y="458906"/>
                    <a:pt x="433902" y="468578"/>
                  </a:cubicBezTo>
                  <a:cubicBezTo>
                    <a:pt x="405494" y="508773"/>
                    <a:pt x="383432" y="551990"/>
                    <a:pt x="371344" y="600043"/>
                  </a:cubicBezTo>
                  <a:cubicBezTo>
                    <a:pt x="348979" y="687988"/>
                    <a:pt x="324500" y="775027"/>
                    <a:pt x="302135" y="862973"/>
                  </a:cubicBezTo>
                  <a:cubicBezTo>
                    <a:pt x="286419" y="924626"/>
                    <a:pt x="267682" y="985372"/>
                    <a:pt x="249851" y="1046722"/>
                  </a:cubicBezTo>
                  <a:cubicBezTo>
                    <a:pt x="246527" y="1058207"/>
                    <a:pt x="227487" y="1065158"/>
                    <a:pt x="216909" y="1059114"/>
                  </a:cubicBezTo>
                  <a:cubicBezTo>
                    <a:pt x="212678" y="1056695"/>
                    <a:pt x="214189" y="1053674"/>
                    <a:pt x="215700" y="1050954"/>
                  </a:cubicBezTo>
                  <a:cubicBezTo>
                    <a:pt x="245922" y="993230"/>
                    <a:pt x="246526" y="930066"/>
                    <a:pt x="250455" y="867507"/>
                  </a:cubicBezTo>
                  <a:cubicBezTo>
                    <a:pt x="257709" y="759916"/>
                    <a:pt x="261940" y="652326"/>
                    <a:pt x="273424" y="545038"/>
                  </a:cubicBezTo>
                  <a:cubicBezTo>
                    <a:pt x="278562" y="497591"/>
                    <a:pt x="296695" y="453467"/>
                    <a:pt x="313921" y="409041"/>
                  </a:cubicBezTo>
                  <a:cubicBezTo>
                    <a:pt x="327522" y="374285"/>
                    <a:pt x="345050" y="341645"/>
                    <a:pt x="361672" y="308401"/>
                  </a:cubicBezTo>
                  <a:cubicBezTo>
                    <a:pt x="399752" y="231939"/>
                    <a:pt x="404285" y="151852"/>
                    <a:pt x="385850" y="69346"/>
                  </a:cubicBezTo>
                  <a:cubicBezTo>
                    <a:pt x="382525" y="54537"/>
                    <a:pt x="372854" y="42751"/>
                    <a:pt x="366810" y="29151"/>
                  </a:cubicBezTo>
                  <a:cubicBezTo>
                    <a:pt x="367414" y="28849"/>
                    <a:pt x="367717" y="28244"/>
                    <a:pt x="368321" y="27942"/>
                  </a:cubicBezTo>
                  <a:close/>
                  <a:moveTo>
                    <a:pt x="364693" y="25222"/>
                  </a:moveTo>
                  <a:lnTo>
                    <a:pt x="365358" y="25222"/>
                  </a:lnTo>
                  <a:lnTo>
                    <a:pt x="365029" y="25551"/>
                  </a:lnTo>
                  <a:lnTo>
                    <a:pt x="368019" y="27942"/>
                  </a:lnTo>
                  <a:cubicBezTo>
                    <a:pt x="367414" y="28546"/>
                    <a:pt x="367112" y="28849"/>
                    <a:pt x="366507" y="29453"/>
                  </a:cubicBezTo>
                  <a:cubicBezTo>
                    <a:pt x="366205" y="27942"/>
                    <a:pt x="365601" y="26733"/>
                    <a:pt x="364996" y="25524"/>
                  </a:cubicBezTo>
                  <a:lnTo>
                    <a:pt x="364996" y="25524"/>
                  </a:lnTo>
                  <a:close/>
                  <a:moveTo>
                    <a:pt x="212678" y="10715"/>
                  </a:moveTo>
                  <a:cubicBezTo>
                    <a:pt x="247131" y="-770"/>
                    <a:pt x="282792" y="-1374"/>
                    <a:pt x="318756" y="1346"/>
                  </a:cubicBezTo>
                  <a:cubicBezTo>
                    <a:pt x="336587" y="2555"/>
                    <a:pt x="342028" y="17968"/>
                    <a:pt x="348072" y="29754"/>
                  </a:cubicBezTo>
                  <a:cubicBezTo>
                    <a:pt x="372249" y="79016"/>
                    <a:pt x="374969" y="128580"/>
                    <a:pt x="344445" y="176633"/>
                  </a:cubicBezTo>
                  <a:cubicBezTo>
                    <a:pt x="339610" y="184188"/>
                    <a:pt x="333565" y="189629"/>
                    <a:pt x="324499" y="190233"/>
                  </a:cubicBezTo>
                  <a:cubicBezTo>
                    <a:pt x="266171" y="192650"/>
                    <a:pt x="226277" y="227708"/>
                    <a:pt x="187896" y="266090"/>
                  </a:cubicBezTo>
                  <a:cubicBezTo>
                    <a:pt x="176109" y="278179"/>
                    <a:pt x="161603" y="286036"/>
                    <a:pt x="145586" y="287849"/>
                  </a:cubicBezTo>
                  <a:cubicBezTo>
                    <a:pt x="122616" y="290569"/>
                    <a:pt x="107203" y="301751"/>
                    <a:pt x="95417" y="321094"/>
                  </a:cubicBezTo>
                  <a:cubicBezTo>
                    <a:pt x="87862" y="333484"/>
                    <a:pt x="81213" y="346177"/>
                    <a:pt x="75470" y="359475"/>
                  </a:cubicBezTo>
                  <a:cubicBezTo>
                    <a:pt x="68217" y="376399"/>
                    <a:pt x="55222" y="389092"/>
                    <a:pt x="40715" y="403297"/>
                  </a:cubicBezTo>
                  <a:cubicBezTo>
                    <a:pt x="37693" y="393928"/>
                    <a:pt x="39204" y="387280"/>
                    <a:pt x="40413" y="380631"/>
                  </a:cubicBezTo>
                  <a:cubicBezTo>
                    <a:pt x="46759" y="348293"/>
                    <a:pt x="52804" y="315955"/>
                    <a:pt x="56431" y="283014"/>
                  </a:cubicBezTo>
                  <a:cubicBezTo>
                    <a:pt x="60964" y="239494"/>
                    <a:pt x="82421" y="205949"/>
                    <a:pt x="120803" y="182677"/>
                  </a:cubicBezTo>
                  <a:cubicBezTo>
                    <a:pt x="150118" y="164846"/>
                    <a:pt x="167345" y="137949"/>
                    <a:pt x="167043" y="102287"/>
                  </a:cubicBezTo>
                  <a:cubicBezTo>
                    <a:pt x="167043" y="86572"/>
                    <a:pt x="169158" y="70857"/>
                    <a:pt x="172785" y="55443"/>
                  </a:cubicBezTo>
                  <a:cubicBezTo>
                    <a:pt x="177923" y="33381"/>
                    <a:pt x="191221" y="17968"/>
                    <a:pt x="212678" y="10715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33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7308F7AC-3544-4EFB-A216-02F08B90714B}"/>
              </a:ext>
            </a:extLst>
          </p:cNvPr>
          <p:cNvGrpSpPr/>
          <p:nvPr/>
        </p:nvGrpSpPr>
        <p:grpSpPr>
          <a:xfrm>
            <a:off x="7913031" y="2674948"/>
            <a:ext cx="2613333" cy="2328532"/>
            <a:chOff x="7175530" y="302678"/>
            <a:chExt cx="4470082" cy="3982932"/>
          </a:xfrm>
          <a:solidFill>
            <a:schemeClr val="accent2"/>
          </a:solidFill>
        </p:grpSpPr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67C251D-A43E-46D9-83BD-25DFA92C2D6B}"/>
                </a:ext>
              </a:extLst>
            </p:cNvPr>
            <p:cNvSpPr/>
            <p:nvPr/>
          </p:nvSpPr>
          <p:spPr>
            <a:xfrm>
              <a:off x="10954097" y="1248254"/>
              <a:ext cx="330313" cy="546735"/>
            </a:xfrm>
            <a:custGeom>
              <a:avLst/>
              <a:gdLst>
                <a:gd name="connsiteX0" fmla="*/ 138113 w 330313"/>
                <a:gd name="connsiteY0" fmla="*/ 266700 h 546735"/>
                <a:gd name="connsiteX1" fmla="*/ 247650 w 330313"/>
                <a:gd name="connsiteY1" fmla="*/ 541020 h 546735"/>
                <a:gd name="connsiteX2" fmla="*/ 241935 w 330313"/>
                <a:gd name="connsiteY2" fmla="*/ 546735 h 546735"/>
                <a:gd name="connsiteX3" fmla="*/ 177165 w 330313"/>
                <a:gd name="connsiteY3" fmla="*/ 516255 h 546735"/>
                <a:gd name="connsiteX4" fmla="*/ 64770 w 330313"/>
                <a:gd name="connsiteY4" fmla="*/ 366713 h 546735"/>
                <a:gd name="connsiteX5" fmla="*/ 5715 w 330313"/>
                <a:gd name="connsiteY5" fmla="*/ 96203 h 546735"/>
                <a:gd name="connsiteX6" fmla="*/ 0 w 330313"/>
                <a:gd name="connsiteY6" fmla="*/ 0 h 546735"/>
                <a:gd name="connsiteX7" fmla="*/ 85725 w 330313"/>
                <a:gd name="connsiteY7" fmla="*/ 64770 h 546735"/>
                <a:gd name="connsiteX8" fmla="*/ 308610 w 330313"/>
                <a:gd name="connsiteY8" fmla="*/ 355283 h 546735"/>
                <a:gd name="connsiteX9" fmla="*/ 325755 w 330313"/>
                <a:gd name="connsiteY9" fmla="*/ 447675 h 546735"/>
                <a:gd name="connsiteX10" fmla="*/ 295275 w 330313"/>
                <a:gd name="connsiteY10" fmla="*/ 495300 h 546735"/>
                <a:gd name="connsiteX11" fmla="*/ 262890 w 330313"/>
                <a:gd name="connsiteY11" fmla="*/ 488633 h 546735"/>
                <a:gd name="connsiteX12" fmla="*/ 183832 w 330313"/>
                <a:gd name="connsiteY12" fmla="*/ 338138 h 546735"/>
                <a:gd name="connsiteX13" fmla="*/ 138113 w 330313"/>
                <a:gd name="connsiteY13" fmla="*/ 266700 h 54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313" h="546735">
                  <a:moveTo>
                    <a:pt x="138113" y="266700"/>
                  </a:moveTo>
                  <a:cubicBezTo>
                    <a:pt x="180022" y="357188"/>
                    <a:pt x="230505" y="441960"/>
                    <a:pt x="247650" y="541020"/>
                  </a:cubicBezTo>
                  <a:cubicBezTo>
                    <a:pt x="245745" y="542925"/>
                    <a:pt x="243840" y="544830"/>
                    <a:pt x="241935" y="546735"/>
                  </a:cubicBezTo>
                  <a:cubicBezTo>
                    <a:pt x="220027" y="537210"/>
                    <a:pt x="198120" y="528638"/>
                    <a:pt x="177165" y="516255"/>
                  </a:cubicBezTo>
                  <a:cubicBezTo>
                    <a:pt x="120015" y="481965"/>
                    <a:pt x="88582" y="426720"/>
                    <a:pt x="64770" y="366713"/>
                  </a:cubicBezTo>
                  <a:cubicBezTo>
                    <a:pt x="29527" y="280035"/>
                    <a:pt x="13335" y="188595"/>
                    <a:pt x="5715" y="96203"/>
                  </a:cubicBezTo>
                  <a:cubicBezTo>
                    <a:pt x="3810" y="65723"/>
                    <a:pt x="1905" y="36195"/>
                    <a:pt x="0" y="0"/>
                  </a:cubicBezTo>
                  <a:cubicBezTo>
                    <a:pt x="31432" y="23813"/>
                    <a:pt x="60007" y="42863"/>
                    <a:pt x="85725" y="64770"/>
                  </a:cubicBezTo>
                  <a:cubicBezTo>
                    <a:pt x="180975" y="144780"/>
                    <a:pt x="252413" y="244793"/>
                    <a:pt x="308610" y="355283"/>
                  </a:cubicBezTo>
                  <a:cubicBezTo>
                    <a:pt x="322897" y="383858"/>
                    <a:pt x="338138" y="414338"/>
                    <a:pt x="325755" y="447675"/>
                  </a:cubicBezTo>
                  <a:cubicBezTo>
                    <a:pt x="319088" y="464820"/>
                    <a:pt x="307657" y="481013"/>
                    <a:pt x="295275" y="495300"/>
                  </a:cubicBezTo>
                  <a:cubicBezTo>
                    <a:pt x="280988" y="510540"/>
                    <a:pt x="272415" y="507683"/>
                    <a:pt x="262890" y="488633"/>
                  </a:cubicBezTo>
                  <a:cubicBezTo>
                    <a:pt x="237172" y="438150"/>
                    <a:pt x="211455" y="387667"/>
                    <a:pt x="183832" y="338138"/>
                  </a:cubicBezTo>
                  <a:cubicBezTo>
                    <a:pt x="169545" y="313373"/>
                    <a:pt x="153352" y="290513"/>
                    <a:pt x="138113" y="2667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DFD815A2-EC82-4408-98D2-8904FF73A284}"/>
                </a:ext>
              </a:extLst>
            </p:cNvPr>
            <p:cNvGrpSpPr/>
            <p:nvPr/>
          </p:nvGrpSpPr>
          <p:grpSpPr>
            <a:xfrm>
              <a:off x="8086008" y="302678"/>
              <a:ext cx="2157116" cy="1770058"/>
              <a:chOff x="8086008" y="302678"/>
              <a:chExt cx="2157116" cy="1770058"/>
            </a:xfrm>
            <a:grpFill/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E0519123-B66D-4D1C-A4F7-8BB776A2B76E}"/>
                  </a:ext>
                </a:extLst>
              </p:cNvPr>
              <p:cNvSpPr/>
              <p:nvPr/>
            </p:nvSpPr>
            <p:spPr>
              <a:xfrm>
                <a:off x="8086008" y="302678"/>
                <a:ext cx="1271699" cy="869761"/>
              </a:xfrm>
              <a:custGeom>
                <a:avLst/>
                <a:gdLst>
                  <a:gd name="connsiteX0" fmla="*/ 683054 w 1271699"/>
                  <a:gd name="connsiteY0" fmla="*/ 397889 h 869761"/>
                  <a:gd name="connsiteX1" fmla="*/ 675434 w 1271699"/>
                  <a:gd name="connsiteY1" fmla="*/ 474089 h 869761"/>
                  <a:gd name="connsiteX2" fmla="*/ 643049 w 1271699"/>
                  <a:gd name="connsiteY2" fmla="*/ 458849 h 869761"/>
                  <a:gd name="connsiteX3" fmla="*/ 647812 w 1271699"/>
                  <a:gd name="connsiteY3" fmla="*/ 384554 h 869761"/>
                  <a:gd name="connsiteX4" fmla="*/ 623047 w 1271699"/>
                  <a:gd name="connsiteY4" fmla="*/ 375981 h 869761"/>
                  <a:gd name="connsiteX5" fmla="*/ 537322 w 1271699"/>
                  <a:gd name="connsiteY5" fmla="*/ 516951 h 869761"/>
                  <a:gd name="connsiteX6" fmla="*/ 368729 w 1271699"/>
                  <a:gd name="connsiteY6" fmla="*/ 741741 h 869761"/>
                  <a:gd name="connsiteX7" fmla="*/ 234427 w 1271699"/>
                  <a:gd name="connsiteY7" fmla="*/ 849374 h 869761"/>
                  <a:gd name="connsiteX8" fmla="*/ 162989 w 1271699"/>
                  <a:gd name="connsiteY8" fmla="*/ 869376 h 869761"/>
                  <a:gd name="connsiteX9" fmla="*/ 114412 w 1271699"/>
                  <a:gd name="connsiteY9" fmla="*/ 838896 h 869761"/>
                  <a:gd name="connsiteX10" fmla="*/ 97267 w 1271699"/>
                  <a:gd name="connsiteY10" fmla="*/ 773174 h 869761"/>
                  <a:gd name="connsiteX11" fmla="*/ 72502 w 1271699"/>
                  <a:gd name="connsiteY11" fmla="*/ 742694 h 869761"/>
                  <a:gd name="connsiteX12" fmla="*/ 1064 w 1271699"/>
                  <a:gd name="connsiteY12" fmla="*/ 618869 h 869761"/>
                  <a:gd name="connsiteX13" fmla="*/ 92504 w 1271699"/>
                  <a:gd name="connsiteY13" fmla="*/ 455991 h 869761"/>
                  <a:gd name="connsiteX14" fmla="*/ 172514 w 1271699"/>
                  <a:gd name="connsiteY14" fmla="*/ 465516 h 869761"/>
                  <a:gd name="connsiteX15" fmla="*/ 101077 w 1271699"/>
                  <a:gd name="connsiteY15" fmla="*/ 501711 h 869761"/>
                  <a:gd name="connsiteX16" fmla="*/ 22972 w 1271699"/>
                  <a:gd name="connsiteY16" fmla="*/ 615059 h 869761"/>
                  <a:gd name="connsiteX17" fmla="*/ 92504 w 1271699"/>
                  <a:gd name="connsiteY17" fmla="*/ 723644 h 869761"/>
                  <a:gd name="connsiteX18" fmla="*/ 108697 w 1271699"/>
                  <a:gd name="connsiteY18" fmla="*/ 654111 h 869761"/>
                  <a:gd name="connsiteX19" fmla="*/ 275384 w 1271699"/>
                  <a:gd name="connsiteY19" fmla="*/ 414081 h 869761"/>
                  <a:gd name="connsiteX20" fmla="*/ 341107 w 1271699"/>
                  <a:gd name="connsiteY20" fmla="*/ 389316 h 869761"/>
                  <a:gd name="connsiteX21" fmla="*/ 403019 w 1271699"/>
                  <a:gd name="connsiteY21" fmla="*/ 446466 h 869761"/>
                  <a:gd name="connsiteX22" fmla="*/ 359204 w 1271699"/>
                  <a:gd name="connsiteY22" fmla="*/ 581721 h 869761"/>
                  <a:gd name="connsiteX23" fmla="*/ 139177 w 1271699"/>
                  <a:gd name="connsiteY23" fmla="*/ 744599 h 869761"/>
                  <a:gd name="connsiteX24" fmla="*/ 112507 w 1271699"/>
                  <a:gd name="connsiteY24" fmla="*/ 749361 h 869761"/>
                  <a:gd name="connsiteX25" fmla="*/ 132509 w 1271699"/>
                  <a:gd name="connsiteY25" fmla="*/ 822704 h 869761"/>
                  <a:gd name="connsiteX26" fmla="*/ 195374 w 1271699"/>
                  <a:gd name="connsiteY26" fmla="*/ 840801 h 869761"/>
                  <a:gd name="connsiteX27" fmla="*/ 287767 w 1271699"/>
                  <a:gd name="connsiteY27" fmla="*/ 771269 h 869761"/>
                  <a:gd name="connsiteX28" fmla="*/ 495412 w 1271699"/>
                  <a:gd name="connsiteY28" fmla="*/ 460754 h 869761"/>
                  <a:gd name="connsiteX29" fmla="*/ 551609 w 1271699"/>
                  <a:gd name="connsiteY29" fmla="*/ 360741 h 869761"/>
                  <a:gd name="connsiteX30" fmla="*/ 486839 w 1271699"/>
                  <a:gd name="connsiteY30" fmla="*/ 350264 h 869761"/>
                  <a:gd name="connsiteX31" fmla="*/ 378254 w 1271699"/>
                  <a:gd name="connsiteY31" fmla="*/ 340739 h 869761"/>
                  <a:gd name="connsiteX32" fmla="*/ 303007 w 1271699"/>
                  <a:gd name="connsiteY32" fmla="*/ 380744 h 869761"/>
                  <a:gd name="connsiteX33" fmla="*/ 393494 w 1271699"/>
                  <a:gd name="connsiteY33" fmla="*/ 278826 h 869761"/>
                  <a:gd name="connsiteX34" fmla="*/ 558277 w 1271699"/>
                  <a:gd name="connsiteY34" fmla="*/ 303591 h 869761"/>
                  <a:gd name="connsiteX35" fmla="*/ 596377 w 1271699"/>
                  <a:gd name="connsiteY35" fmla="*/ 289304 h 869761"/>
                  <a:gd name="connsiteX36" fmla="*/ 730679 w 1271699"/>
                  <a:gd name="connsiteY36" fmla="*/ 107376 h 869761"/>
                  <a:gd name="connsiteX37" fmla="*/ 823072 w 1271699"/>
                  <a:gd name="connsiteY37" fmla="*/ 27366 h 869761"/>
                  <a:gd name="connsiteX38" fmla="*/ 719249 w 1271699"/>
                  <a:gd name="connsiteY38" fmla="*/ 26414 h 869761"/>
                  <a:gd name="connsiteX39" fmla="*/ 464932 w 1271699"/>
                  <a:gd name="connsiteY39" fmla="*/ 94994 h 869761"/>
                  <a:gd name="connsiteX40" fmla="*/ 327772 w 1271699"/>
                  <a:gd name="connsiteY40" fmla="*/ 199769 h 869761"/>
                  <a:gd name="connsiteX41" fmla="*/ 294434 w 1271699"/>
                  <a:gd name="connsiteY41" fmla="*/ 300734 h 869761"/>
                  <a:gd name="connsiteX42" fmla="*/ 315389 w 1271699"/>
                  <a:gd name="connsiteY42" fmla="*/ 139761 h 869761"/>
                  <a:gd name="connsiteX43" fmla="*/ 454454 w 1271699"/>
                  <a:gd name="connsiteY43" fmla="*/ 46416 h 869761"/>
                  <a:gd name="connsiteX44" fmla="*/ 680197 w 1271699"/>
                  <a:gd name="connsiteY44" fmla="*/ 1649 h 869761"/>
                  <a:gd name="connsiteX45" fmla="*/ 860219 w 1271699"/>
                  <a:gd name="connsiteY45" fmla="*/ 16889 h 869761"/>
                  <a:gd name="connsiteX46" fmla="*/ 901177 w 1271699"/>
                  <a:gd name="connsiteY46" fmla="*/ 13079 h 869761"/>
                  <a:gd name="connsiteX47" fmla="*/ 940229 w 1271699"/>
                  <a:gd name="connsiteY47" fmla="*/ 15936 h 869761"/>
                  <a:gd name="connsiteX48" fmla="*/ 954517 w 1271699"/>
                  <a:gd name="connsiteY48" fmla="*/ 31176 h 869761"/>
                  <a:gd name="connsiteX49" fmla="*/ 942134 w 1271699"/>
                  <a:gd name="connsiteY49" fmla="*/ 48321 h 869761"/>
                  <a:gd name="connsiteX50" fmla="*/ 896414 w 1271699"/>
                  <a:gd name="connsiteY50" fmla="*/ 49274 h 869761"/>
                  <a:gd name="connsiteX51" fmla="*/ 853552 w 1271699"/>
                  <a:gd name="connsiteY51" fmla="*/ 60704 h 869761"/>
                  <a:gd name="connsiteX52" fmla="*/ 739252 w 1271699"/>
                  <a:gd name="connsiteY52" fmla="*/ 194054 h 869761"/>
                  <a:gd name="connsiteX53" fmla="*/ 648764 w 1271699"/>
                  <a:gd name="connsiteY53" fmla="*/ 332166 h 869761"/>
                  <a:gd name="connsiteX54" fmla="*/ 707819 w 1271699"/>
                  <a:gd name="connsiteY54" fmla="*/ 341691 h 869761"/>
                  <a:gd name="connsiteX55" fmla="*/ 786877 w 1271699"/>
                  <a:gd name="connsiteY55" fmla="*/ 324546 h 869761"/>
                  <a:gd name="connsiteX56" fmla="*/ 813547 w 1271699"/>
                  <a:gd name="connsiteY56" fmla="*/ 308354 h 869761"/>
                  <a:gd name="connsiteX57" fmla="*/ 984044 w 1271699"/>
                  <a:gd name="connsiteY57" fmla="*/ 116901 h 869761"/>
                  <a:gd name="connsiteX58" fmla="*/ 1165972 w 1271699"/>
                  <a:gd name="connsiteY58" fmla="*/ 48321 h 869761"/>
                  <a:gd name="connsiteX59" fmla="*/ 1271699 w 1271699"/>
                  <a:gd name="connsiteY59" fmla="*/ 63561 h 869761"/>
                  <a:gd name="connsiteX60" fmla="*/ 1270747 w 1271699"/>
                  <a:gd name="connsiteY60" fmla="*/ 69276 h 869761"/>
                  <a:gd name="connsiteX61" fmla="*/ 1191689 w 1271699"/>
                  <a:gd name="connsiteY61" fmla="*/ 83564 h 869761"/>
                  <a:gd name="connsiteX62" fmla="*/ 1016429 w 1271699"/>
                  <a:gd name="connsiteY62" fmla="*/ 184529 h 869761"/>
                  <a:gd name="connsiteX63" fmla="*/ 875459 w 1271699"/>
                  <a:gd name="connsiteY63" fmla="*/ 323594 h 869761"/>
                  <a:gd name="connsiteX64" fmla="*/ 871649 w 1271699"/>
                  <a:gd name="connsiteY64" fmla="*/ 329309 h 869761"/>
                  <a:gd name="connsiteX65" fmla="*/ 905939 w 1271699"/>
                  <a:gd name="connsiteY65" fmla="*/ 350264 h 869761"/>
                  <a:gd name="connsiteX66" fmla="*/ 898319 w 1271699"/>
                  <a:gd name="connsiteY66" fmla="*/ 407414 h 869761"/>
                  <a:gd name="connsiteX67" fmla="*/ 817357 w 1271699"/>
                  <a:gd name="connsiteY67" fmla="*/ 423606 h 869761"/>
                  <a:gd name="connsiteX68" fmla="*/ 794497 w 1271699"/>
                  <a:gd name="connsiteY68" fmla="*/ 436941 h 869761"/>
                  <a:gd name="connsiteX69" fmla="*/ 735442 w 1271699"/>
                  <a:gd name="connsiteY69" fmla="*/ 549336 h 869761"/>
                  <a:gd name="connsiteX70" fmla="*/ 746872 w 1271699"/>
                  <a:gd name="connsiteY70" fmla="*/ 557909 h 869761"/>
                  <a:gd name="connsiteX71" fmla="*/ 835454 w 1271699"/>
                  <a:gd name="connsiteY71" fmla="*/ 737931 h 869761"/>
                  <a:gd name="connsiteX72" fmla="*/ 742109 w 1271699"/>
                  <a:gd name="connsiteY72" fmla="*/ 800796 h 869761"/>
                  <a:gd name="connsiteX73" fmla="*/ 689722 w 1271699"/>
                  <a:gd name="connsiteY73" fmla="*/ 745551 h 869761"/>
                  <a:gd name="connsiteX74" fmla="*/ 687817 w 1271699"/>
                  <a:gd name="connsiteY74" fmla="*/ 588389 h 869761"/>
                  <a:gd name="connsiteX75" fmla="*/ 688769 w 1271699"/>
                  <a:gd name="connsiteY75" fmla="*/ 582674 h 869761"/>
                  <a:gd name="connsiteX76" fmla="*/ 606854 w 1271699"/>
                  <a:gd name="connsiteY76" fmla="*/ 636966 h 869761"/>
                  <a:gd name="connsiteX77" fmla="*/ 663052 w 1271699"/>
                  <a:gd name="connsiteY77" fmla="*/ 731264 h 869761"/>
                  <a:gd name="connsiteX78" fmla="*/ 586852 w 1271699"/>
                  <a:gd name="connsiteY78" fmla="*/ 716976 h 869761"/>
                  <a:gd name="connsiteX79" fmla="*/ 681149 w 1271699"/>
                  <a:gd name="connsiteY79" fmla="*/ 552194 h 869761"/>
                  <a:gd name="connsiteX80" fmla="*/ 704962 w 1271699"/>
                  <a:gd name="connsiteY80" fmla="*/ 533144 h 869761"/>
                  <a:gd name="connsiteX81" fmla="*/ 749729 w 1271699"/>
                  <a:gd name="connsiteY81" fmla="*/ 417891 h 869761"/>
                  <a:gd name="connsiteX82" fmla="*/ 683054 w 1271699"/>
                  <a:gd name="connsiteY82" fmla="*/ 397889 h 869761"/>
                  <a:gd name="connsiteX83" fmla="*/ 115364 w 1271699"/>
                  <a:gd name="connsiteY83" fmla="*/ 718881 h 869761"/>
                  <a:gd name="connsiteX84" fmla="*/ 121079 w 1271699"/>
                  <a:gd name="connsiteY84" fmla="*/ 726501 h 869761"/>
                  <a:gd name="connsiteX85" fmla="*/ 191564 w 1271699"/>
                  <a:gd name="connsiteY85" fmla="*/ 696021 h 869761"/>
                  <a:gd name="connsiteX86" fmla="*/ 363967 w 1271699"/>
                  <a:gd name="connsiteY86" fmla="*/ 503616 h 869761"/>
                  <a:gd name="connsiteX87" fmla="*/ 380159 w 1271699"/>
                  <a:gd name="connsiteY87" fmla="*/ 443609 h 869761"/>
                  <a:gd name="connsiteX88" fmla="*/ 344917 w 1271699"/>
                  <a:gd name="connsiteY88" fmla="*/ 415034 h 869761"/>
                  <a:gd name="connsiteX89" fmla="*/ 294434 w 1271699"/>
                  <a:gd name="connsiteY89" fmla="*/ 435989 h 869761"/>
                  <a:gd name="connsiteX90" fmla="*/ 115364 w 1271699"/>
                  <a:gd name="connsiteY90" fmla="*/ 718881 h 869761"/>
                  <a:gd name="connsiteX91" fmla="*/ 723059 w 1271699"/>
                  <a:gd name="connsiteY91" fmla="*/ 584579 h 869761"/>
                  <a:gd name="connsiteX92" fmla="*/ 704962 w 1271699"/>
                  <a:gd name="connsiteY92" fmla="*/ 678876 h 869761"/>
                  <a:gd name="connsiteX93" fmla="*/ 721154 w 1271699"/>
                  <a:gd name="connsiteY93" fmla="*/ 757934 h 869761"/>
                  <a:gd name="connsiteX94" fmla="*/ 776399 w 1271699"/>
                  <a:gd name="connsiteY94" fmla="*/ 780794 h 869761"/>
                  <a:gd name="connsiteX95" fmla="*/ 811642 w 1271699"/>
                  <a:gd name="connsiteY95" fmla="*/ 733169 h 869761"/>
                  <a:gd name="connsiteX96" fmla="*/ 806879 w 1271699"/>
                  <a:gd name="connsiteY96" fmla="*/ 688401 h 869761"/>
                  <a:gd name="connsiteX97" fmla="*/ 723059 w 1271699"/>
                  <a:gd name="connsiteY97" fmla="*/ 584579 h 869761"/>
                  <a:gd name="connsiteX98" fmla="*/ 820214 w 1271699"/>
                  <a:gd name="connsiteY98" fmla="*/ 395984 h 869761"/>
                  <a:gd name="connsiteX99" fmla="*/ 881174 w 1271699"/>
                  <a:gd name="connsiteY99" fmla="*/ 395031 h 869761"/>
                  <a:gd name="connsiteX100" fmla="*/ 903082 w 1271699"/>
                  <a:gd name="connsiteY100" fmla="*/ 378839 h 869761"/>
                  <a:gd name="connsiteX101" fmla="*/ 881174 w 1271699"/>
                  <a:gd name="connsiteY101" fmla="*/ 355979 h 869761"/>
                  <a:gd name="connsiteX102" fmla="*/ 851647 w 1271699"/>
                  <a:gd name="connsiteY102" fmla="*/ 353121 h 869761"/>
                  <a:gd name="connsiteX103" fmla="*/ 820214 w 1271699"/>
                  <a:gd name="connsiteY103" fmla="*/ 395984 h 869761"/>
                  <a:gd name="connsiteX104" fmla="*/ 768779 w 1271699"/>
                  <a:gd name="connsiteY104" fmla="*/ 385506 h 869761"/>
                  <a:gd name="connsiteX105" fmla="*/ 789734 w 1271699"/>
                  <a:gd name="connsiteY105" fmla="*/ 346454 h 869761"/>
                  <a:gd name="connsiteX106" fmla="*/ 786877 w 1271699"/>
                  <a:gd name="connsiteY106" fmla="*/ 341691 h 869761"/>
                  <a:gd name="connsiteX107" fmla="*/ 718297 w 1271699"/>
                  <a:gd name="connsiteY107" fmla="*/ 362646 h 869761"/>
                  <a:gd name="connsiteX108" fmla="*/ 719249 w 1271699"/>
                  <a:gd name="connsiteY108" fmla="*/ 369314 h 869761"/>
                  <a:gd name="connsiteX109" fmla="*/ 768779 w 1271699"/>
                  <a:gd name="connsiteY109" fmla="*/ 385506 h 869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1271699" h="869761">
                    <a:moveTo>
                      <a:pt x="683054" y="397889"/>
                    </a:moveTo>
                    <a:cubicBezTo>
                      <a:pt x="667814" y="422654"/>
                      <a:pt x="670672" y="447419"/>
                      <a:pt x="675434" y="474089"/>
                    </a:cubicBezTo>
                    <a:cubicBezTo>
                      <a:pt x="659242" y="479804"/>
                      <a:pt x="650669" y="469326"/>
                      <a:pt x="643049" y="458849"/>
                    </a:cubicBezTo>
                    <a:cubicBezTo>
                      <a:pt x="626857" y="436941"/>
                      <a:pt x="628762" y="415986"/>
                      <a:pt x="647812" y="384554"/>
                    </a:cubicBezTo>
                    <a:cubicBezTo>
                      <a:pt x="640192" y="381696"/>
                      <a:pt x="631619" y="378839"/>
                      <a:pt x="623047" y="375981"/>
                    </a:cubicBezTo>
                    <a:cubicBezTo>
                      <a:pt x="594472" y="423606"/>
                      <a:pt x="566849" y="470279"/>
                      <a:pt x="537322" y="516951"/>
                    </a:cubicBezTo>
                    <a:cubicBezTo>
                      <a:pt x="486839" y="596009"/>
                      <a:pt x="435404" y="675066"/>
                      <a:pt x="368729" y="741741"/>
                    </a:cubicBezTo>
                    <a:cubicBezTo>
                      <a:pt x="327772" y="782699"/>
                      <a:pt x="285862" y="822704"/>
                      <a:pt x="234427" y="849374"/>
                    </a:cubicBezTo>
                    <a:cubicBezTo>
                      <a:pt x="212519" y="859851"/>
                      <a:pt x="187754" y="866519"/>
                      <a:pt x="162989" y="869376"/>
                    </a:cubicBezTo>
                    <a:cubicBezTo>
                      <a:pt x="141082" y="872234"/>
                      <a:pt x="122032" y="858899"/>
                      <a:pt x="114412" y="838896"/>
                    </a:cubicBezTo>
                    <a:cubicBezTo>
                      <a:pt x="105839" y="817941"/>
                      <a:pt x="101077" y="795081"/>
                      <a:pt x="97267" y="773174"/>
                    </a:cubicBezTo>
                    <a:cubicBezTo>
                      <a:pt x="94409" y="756981"/>
                      <a:pt x="90599" y="747456"/>
                      <a:pt x="72502" y="742694"/>
                    </a:cubicBezTo>
                    <a:cubicBezTo>
                      <a:pt x="19162" y="728406"/>
                      <a:pt x="-5603" y="683639"/>
                      <a:pt x="1064" y="618869"/>
                    </a:cubicBezTo>
                    <a:cubicBezTo>
                      <a:pt x="7732" y="552194"/>
                      <a:pt x="39164" y="496949"/>
                      <a:pt x="92504" y="455991"/>
                    </a:cubicBezTo>
                    <a:cubicBezTo>
                      <a:pt x="126794" y="429321"/>
                      <a:pt x="153464" y="435036"/>
                      <a:pt x="172514" y="465516"/>
                    </a:cubicBezTo>
                    <a:cubicBezTo>
                      <a:pt x="148702" y="477899"/>
                      <a:pt x="122984" y="487424"/>
                      <a:pt x="101077" y="501711"/>
                    </a:cubicBezTo>
                    <a:cubicBezTo>
                      <a:pt x="61072" y="529334"/>
                      <a:pt x="35354" y="568386"/>
                      <a:pt x="22972" y="615059"/>
                    </a:cubicBezTo>
                    <a:cubicBezTo>
                      <a:pt x="8684" y="670304"/>
                      <a:pt x="33449" y="709356"/>
                      <a:pt x="92504" y="723644"/>
                    </a:cubicBezTo>
                    <a:cubicBezTo>
                      <a:pt x="98219" y="700784"/>
                      <a:pt x="101077" y="676971"/>
                      <a:pt x="108697" y="654111"/>
                    </a:cubicBezTo>
                    <a:cubicBezTo>
                      <a:pt x="141082" y="557909"/>
                      <a:pt x="192517" y="475041"/>
                      <a:pt x="275384" y="414081"/>
                    </a:cubicBezTo>
                    <a:cubicBezTo>
                      <a:pt x="293482" y="400746"/>
                      <a:pt x="318247" y="392174"/>
                      <a:pt x="341107" y="389316"/>
                    </a:cubicBezTo>
                    <a:cubicBezTo>
                      <a:pt x="375397" y="384554"/>
                      <a:pt x="401114" y="412176"/>
                      <a:pt x="403019" y="446466"/>
                    </a:cubicBezTo>
                    <a:cubicBezTo>
                      <a:pt x="404924" y="496949"/>
                      <a:pt x="383969" y="540764"/>
                      <a:pt x="359204" y="581721"/>
                    </a:cubicBezTo>
                    <a:cubicBezTo>
                      <a:pt x="307769" y="665541"/>
                      <a:pt x="234427" y="719834"/>
                      <a:pt x="139177" y="744599"/>
                    </a:cubicBezTo>
                    <a:cubicBezTo>
                      <a:pt x="132509" y="746504"/>
                      <a:pt x="124889" y="747456"/>
                      <a:pt x="112507" y="749361"/>
                    </a:cubicBezTo>
                    <a:cubicBezTo>
                      <a:pt x="119174" y="774126"/>
                      <a:pt x="122984" y="799844"/>
                      <a:pt x="132509" y="822704"/>
                    </a:cubicBezTo>
                    <a:cubicBezTo>
                      <a:pt x="142034" y="845564"/>
                      <a:pt x="167752" y="851279"/>
                      <a:pt x="195374" y="840801"/>
                    </a:cubicBezTo>
                    <a:cubicBezTo>
                      <a:pt x="232522" y="826514"/>
                      <a:pt x="262049" y="800796"/>
                      <a:pt x="287767" y="771269"/>
                    </a:cubicBezTo>
                    <a:cubicBezTo>
                      <a:pt x="371587" y="677924"/>
                      <a:pt x="433499" y="569339"/>
                      <a:pt x="495412" y="460754"/>
                    </a:cubicBezTo>
                    <a:cubicBezTo>
                      <a:pt x="513509" y="428369"/>
                      <a:pt x="531607" y="395984"/>
                      <a:pt x="551609" y="360741"/>
                    </a:cubicBezTo>
                    <a:cubicBezTo>
                      <a:pt x="528749" y="356931"/>
                      <a:pt x="507794" y="352169"/>
                      <a:pt x="486839" y="350264"/>
                    </a:cubicBezTo>
                    <a:cubicBezTo>
                      <a:pt x="450644" y="346454"/>
                      <a:pt x="414449" y="342644"/>
                      <a:pt x="378254" y="340739"/>
                    </a:cubicBezTo>
                    <a:cubicBezTo>
                      <a:pt x="348727" y="339786"/>
                      <a:pt x="319199" y="342644"/>
                      <a:pt x="303007" y="380744"/>
                    </a:cubicBezTo>
                    <a:cubicBezTo>
                      <a:pt x="305864" y="319784"/>
                      <a:pt x="341107" y="284541"/>
                      <a:pt x="393494" y="278826"/>
                    </a:cubicBezTo>
                    <a:cubicBezTo>
                      <a:pt x="450644" y="273111"/>
                      <a:pt x="504937" y="286446"/>
                      <a:pt x="558277" y="303591"/>
                    </a:cubicBezTo>
                    <a:cubicBezTo>
                      <a:pt x="578279" y="310259"/>
                      <a:pt x="584947" y="305496"/>
                      <a:pt x="596377" y="289304"/>
                    </a:cubicBezTo>
                    <a:cubicBezTo>
                      <a:pt x="639239" y="227391"/>
                      <a:pt x="682102" y="165479"/>
                      <a:pt x="730679" y="107376"/>
                    </a:cubicBezTo>
                    <a:cubicBezTo>
                      <a:pt x="755444" y="77849"/>
                      <a:pt x="789734" y="55941"/>
                      <a:pt x="823072" y="27366"/>
                    </a:cubicBezTo>
                    <a:cubicBezTo>
                      <a:pt x="788782" y="26414"/>
                      <a:pt x="753539" y="23556"/>
                      <a:pt x="719249" y="26414"/>
                    </a:cubicBezTo>
                    <a:cubicBezTo>
                      <a:pt x="630667" y="33081"/>
                      <a:pt x="545894" y="55941"/>
                      <a:pt x="464932" y="94994"/>
                    </a:cubicBezTo>
                    <a:cubicBezTo>
                      <a:pt x="412544" y="120711"/>
                      <a:pt x="363967" y="153096"/>
                      <a:pt x="327772" y="199769"/>
                    </a:cubicBezTo>
                    <a:cubicBezTo>
                      <a:pt x="304912" y="229296"/>
                      <a:pt x="297292" y="263586"/>
                      <a:pt x="294434" y="300734"/>
                    </a:cubicBezTo>
                    <a:cubicBezTo>
                      <a:pt x="274432" y="251204"/>
                      <a:pt x="279194" y="185481"/>
                      <a:pt x="315389" y="139761"/>
                    </a:cubicBezTo>
                    <a:cubicBezTo>
                      <a:pt x="351584" y="93089"/>
                      <a:pt x="401114" y="66419"/>
                      <a:pt x="454454" y="46416"/>
                    </a:cubicBezTo>
                    <a:cubicBezTo>
                      <a:pt x="526844" y="19746"/>
                      <a:pt x="602092" y="6411"/>
                      <a:pt x="680197" y="1649"/>
                    </a:cubicBezTo>
                    <a:cubicBezTo>
                      <a:pt x="741157" y="-2161"/>
                      <a:pt x="801164" y="-256"/>
                      <a:pt x="860219" y="16889"/>
                    </a:cubicBezTo>
                    <a:cubicBezTo>
                      <a:pt x="872602" y="20699"/>
                      <a:pt x="886889" y="14031"/>
                      <a:pt x="901177" y="13079"/>
                    </a:cubicBezTo>
                    <a:cubicBezTo>
                      <a:pt x="914512" y="13079"/>
                      <a:pt x="927847" y="13079"/>
                      <a:pt x="940229" y="15936"/>
                    </a:cubicBezTo>
                    <a:cubicBezTo>
                      <a:pt x="945944" y="17841"/>
                      <a:pt x="954517" y="25461"/>
                      <a:pt x="954517" y="31176"/>
                    </a:cubicBezTo>
                    <a:cubicBezTo>
                      <a:pt x="954517" y="36891"/>
                      <a:pt x="947849" y="47369"/>
                      <a:pt x="942134" y="48321"/>
                    </a:cubicBezTo>
                    <a:cubicBezTo>
                      <a:pt x="926894" y="51179"/>
                      <a:pt x="910702" y="53084"/>
                      <a:pt x="896414" y="49274"/>
                    </a:cubicBezTo>
                    <a:cubicBezTo>
                      <a:pt x="878317" y="44511"/>
                      <a:pt x="866887" y="49274"/>
                      <a:pt x="853552" y="60704"/>
                    </a:cubicBezTo>
                    <a:cubicBezTo>
                      <a:pt x="808784" y="99756"/>
                      <a:pt x="772589" y="145476"/>
                      <a:pt x="739252" y="194054"/>
                    </a:cubicBezTo>
                    <a:cubicBezTo>
                      <a:pt x="707819" y="239774"/>
                      <a:pt x="678292" y="286446"/>
                      <a:pt x="648764" y="332166"/>
                    </a:cubicBezTo>
                    <a:cubicBezTo>
                      <a:pt x="668767" y="347406"/>
                      <a:pt x="684959" y="351216"/>
                      <a:pt x="707819" y="341691"/>
                    </a:cubicBezTo>
                    <a:cubicBezTo>
                      <a:pt x="732584" y="331214"/>
                      <a:pt x="760207" y="327404"/>
                      <a:pt x="786877" y="324546"/>
                    </a:cubicBezTo>
                    <a:cubicBezTo>
                      <a:pt x="799259" y="322641"/>
                      <a:pt x="806879" y="318831"/>
                      <a:pt x="813547" y="308354"/>
                    </a:cubicBezTo>
                    <a:cubicBezTo>
                      <a:pt x="859267" y="235011"/>
                      <a:pt x="914512" y="169289"/>
                      <a:pt x="984044" y="116901"/>
                    </a:cubicBezTo>
                    <a:cubicBezTo>
                      <a:pt x="1037384" y="75944"/>
                      <a:pt x="1097392" y="49274"/>
                      <a:pt x="1165972" y="48321"/>
                    </a:cubicBezTo>
                    <a:cubicBezTo>
                      <a:pt x="1201214" y="47369"/>
                      <a:pt x="1236457" y="57846"/>
                      <a:pt x="1271699" y="63561"/>
                    </a:cubicBezTo>
                    <a:cubicBezTo>
                      <a:pt x="1271699" y="65466"/>
                      <a:pt x="1270747" y="67371"/>
                      <a:pt x="1270747" y="69276"/>
                    </a:cubicBezTo>
                    <a:cubicBezTo>
                      <a:pt x="1244077" y="74039"/>
                      <a:pt x="1217407" y="75944"/>
                      <a:pt x="1191689" y="83564"/>
                    </a:cubicBezTo>
                    <a:cubicBezTo>
                      <a:pt x="1125014" y="102614"/>
                      <a:pt x="1067864" y="139761"/>
                      <a:pt x="1016429" y="184529"/>
                    </a:cubicBezTo>
                    <a:cubicBezTo>
                      <a:pt x="966899" y="228344"/>
                      <a:pt x="922132" y="276921"/>
                      <a:pt x="875459" y="323594"/>
                    </a:cubicBezTo>
                    <a:cubicBezTo>
                      <a:pt x="873554" y="325499"/>
                      <a:pt x="872602" y="328356"/>
                      <a:pt x="871649" y="329309"/>
                    </a:cubicBezTo>
                    <a:cubicBezTo>
                      <a:pt x="884032" y="335976"/>
                      <a:pt x="896414" y="341691"/>
                      <a:pt x="905939" y="350264"/>
                    </a:cubicBezTo>
                    <a:cubicBezTo>
                      <a:pt x="929752" y="370266"/>
                      <a:pt x="926894" y="397889"/>
                      <a:pt x="898319" y="407414"/>
                    </a:cubicBezTo>
                    <a:cubicBezTo>
                      <a:pt x="872602" y="415986"/>
                      <a:pt x="844979" y="419796"/>
                      <a:pt x="817357" y="423606"/>
                    </a:cubicBezTo>
                    <a:cubicBezTo>
                      <a:pt x="805927" y="424559"/>
                      <a:pt x="799259" y="427416"/>
                      <a:pt x="794497" y="436941"/>
                    </a:cubicBezTo>
                    <a:cubicBezTo>
                      <a:pt x="775447" y="474089"/>
                      <a:pt x="755444" y="511236"/>
                      <a:pt x="735442" y="549336"/>
                    </a:cubicBezTo>
                    <a:cubicBezTo>
                      <a:pt x="741157" y="553146"/>
                      <a:pt x="744014" y="556004"/>
                      <a:pt x="746872" y="557909"/>
                    </a:cubicBezTo>
                    <a:cubicBezTo>
                      <a:pt x="817357" y="592199"/>
                      <a:pt x="852599" y="661731"/>
                      <a:pt x="835454" y="737931"/>
                    </a:cubicBezTo>
                    <a:cubicBezTo>
                      <a:pt x="826882" y="776984"/>
                      <a:pt x="789734" y="816036"/>
                      <a:pt x="742109" y="800796"/>
                    </a:cubicBezTo>
                    <a:cubicBezTo>
                      <a:pt x="715439" y="792224"/>
                      <a:pt x="699247" y="770316"/>
                      <a:pt x="689722" y="745551"/>
                    </a:cubicBezTo>
                    <a:cubicBezTo>
                      <a:pt x="668767" y="693164"/>
                      <a:pt x="675434" y="640776"/>
                      <a:pt x="687817" y="588389"/>
                    </a:cubicBezTo>
                    <a:cubicBezTo>
                      <a:pt x="687817" y="586484"/>
                      <a:pt x="688769" y="584579"/>
                      <a:pt x="688769" y="582674"/>
                    </a:cubicBezTo>
                    <a:cubicBezTo>
                      <a:pt x="654479" y="577911"/>
                      <a:pt x="616379" y="602676"/>
                      <a:pt x="606854" y="636966"/>
                    </a:cubicBezTo>
                    <a:cubicBezTo>
                      <a:pt x="594472" y="676019"/>
                      <a:pt x="612569" y="706499"/>
                      <a:pt x="663052" y="731264"/>
                    </a:cubicBezTo>
                    <a:cubicBezTo>
                      <a:pt x="635429" y="758886"/>
                      <a:pt x="603044" y="753171"/>
                      <a:pt x="586852" y="716976"/>
                    </a:cubicBezTo>
                    <a:cubicBezTo>
                      <a:pt x="556372" y="648396"/>
                      <a:pt x="606854" y="559814"/>
                      <a:pt x="681149" y="552194"/>
                    </a:cubicBezTo>
                    <a:cubicBezTo>
                      <a:pt x="694484" y="550289"/>
                      <a:pt x="700199" y="544574"/>
                      <a:pt x="704962" y="533144"/>
                    </a:cubicBezTo>
                    <a:cubicBezTo>
                      <a:pt x="719249" y="495044"/>
                      <a:pt x="734489" y="456944"/>
                      <a:pt x="749729" y="417891"/>
                    </a:cubicBezTo>
                    <a:cubicBezTo>
                      <a:pt x="728774" y="412176"/>
                      <a:pt x="705914" y="405509"/>
                      <a:pt x="683054" y="397889"/>
                    </a:cubicBezTo>
                    <a:close/>
                    <a:moveTo>
                      <a:pt x="115364" y="718881"/>
                    </a:moveTo>
                    <a:cubicBezTo>
                      <a:pt x="117269" y="721739"/>
                      <a:pt x="119174" y="723644"/>
                      <a:pt x="121079" y="726501"/>
                    </a:cubicBezTo>
                    <a:cubicBezTo>
                      <a:pt x="144892" y="716976"/>
                      <a:pt x="169657" y="709356"/>
                      <a:pt x="191564" y="696021"/>
                    </a:cubicBezTo>
                    <a:cubicBezTo>
                      <a:pt x="267764" y="649349"/>
                      <a:pt x="322057" y="581721"/>
                      <a:pt x="363967" y="503616"/>
                    </a:cubicBezTo>
                    <a:cubicBezTo>
                      <a:pt x="373492" y="485519"/>
                      <a:pt x="377302" y="463611"/>
                      <a:pt x="380159" y="443609"/>
                    </a:cubicBezTo>
                    <a:cubicBezTo>
                      <a:pt x="383017" y="421701"/>
                      <a:pt x="366824" y="409319"/>
                      <a:pt x="344917" y="415034"/>
                    </a:cubicBezTo>
                    <a:cubicBezTo>
                      <a:pt x="327772" y="419796"/>
                      <a:pt x="308722" y="425511"/>
                      <a:pt x="294434" y="435989"/>
                    </a:cubicBezTo>
                    <a:cubicBezTo>
                      <a:pt x="194422" y="505521"/>
                      <a:pt x="140129" y="603629"/>
                      <a:pt x="115364" y="718881"/>
                    </a:cubicBezTo>
                    <a:close/>
                    <a:moveTo>
                      <a:pt x="723059" y="584579"/>
                    </a:moveTo>
                    <a:cubicBezTo>
                      <a:pt x="716392" y="617916"/>
                      <a:pt x="708772" y="648396"/>
                      <a:pt x="704962" y="678876"/>
                    </a:cubicBezTo>
                    <a:cubicBezTo>
                      <a:pt x="701152" y="706499"/>
                      <a:pt x="704962" y="734121"/>
                      <a:pt x="721154" y="757934"/>
                    </a:cubicBezTo>
                    <a:cubicBezTo>
                      <a:pt x="733537" y="776031"/>
                      <a:pt x="757349" y="786509"/>
                      <a:pt x="776399" y="780794"/>
                    </a:cubicBezTo>
                    <a:cubicBezTo>
                      <a:pt x="795449" y="776031"/>
                      <a:pt x="811642" y="755076"/>
                      <a:pt x="811642" y="733169"/>
                    </a:cubicBezTo>
                    <a:cubicBezTo>
                      <a:pt x="811642" y="717929"/>
                      <a:pt x="811642" y="702689"/>
                      <a:pt x="806879" y="688401"/>
                    </a:cubicBezTo>
                    <a:cubicBezTo>
                      <a:pt x="794497" y="645539"/>
                      <a:pt x="770684" y="608391"/>
                      <a:pt x="723059" y="584579"/>
                    </a:cubicBezTo>
                    <a:close/>
                    <a:moveTo>
                      <a:pt x="820214" y="395984"/>
                    </a:moveTo>
                    <a:cubicBezTo>
                      <a:pt x="844027" y="395984"/>
                      <a:pt x="863077" y="397889"/>
                      <a:pt x="881174" y="395031"/>
                    </a:cubicBezTo>
                    <a:cubicBezTo>
                      <a:pt x="888794" y="394079"/>
                      <a:pt x="895462" y="384554"/>
                      <a:pt x="903082" y="378839"/>
                    </a:cubicBezTo>
                    <a:cubicBezTo>
                      <a:pt x="896414" y="371219"/>
                      <a:pt x="889747" y="360741"/>
                      <a:pt x="881174" y="355979"/>
                    </a:cubicBezTo>
                    <a:cubicBezTo>
                      <a:pt x="872602" y="352169"/>
                      <a:pt x="857362" y="349311"/>
                      <a:pt x="851647" y="353121"/>
                    </a:cubicBezTo>
                    <a:cubicBezTo>
                      <a:pt x="840217" y="364551"/>
                      <a:pt x="832597" y="379791"/>
                      <a:pt x="820214" y="395984"/>
                    </a:cubicBezTo>
                    <a:close/>
                    <a:moveTo>
                      <a:pt x="768779" y="385506"/>
                    </a:moveTo>
                    <a:cubicBezTo>
                      <a:pt x="776399" y="371219"/>
                      <a:pt x="783067" y="358836"/>
                      <a:pt x="789734" y="346454"/>
                    </a:cubicBezTo>
                    <a:cubicBezTo>
                      <a:pt x="788782" y="344549"/>
                      <a:pt x="787829" y="343596"/>
                      <a:pt x="786877" y="341691"/>
                    </a:cubicBezTo>
                    <a:cubicBezTo>
                      <a:pt x="764017" y="348359"/>
                      <a:pt x="741157" y="355026"/>
                      <a:pt x="718297" y="362646"/>
                    </a:cubicBezTo>
                    <a:cubicBezTo>
                      <a:pt x="718297" y="364551"/>
                      <a:pt x="719249" y="366456"/>
                      <a:pt x="719249" y="369314"/>
                    </a:cubicBezTo>
                    <a:cubicBezTo>
                      <a:pt x="734489" y="373124"/>
                      <a:pt x="750682" y="378839"/>
                      <a:pt x="768779" y="3855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5C81ECC4-8C8A-4683-B1F5-02A1DDB9AAC5}"/>
                  </a:ext>
                </a:extLst>
              </p:cNvPr>
              <p:cNvSpPr/>
              <p:nvPr/>
            </p:nvSpPr>
            <p:spPr>
              <a:xfrm>
                <a:off x="8632074" y="1583534"/>
                <a:ext cx="806024" cy="489202"/>
              </a:xfrm>
              <a:custGeom>
                <a:avLst/>
                <a:gdLst>
                  <a:gd name="connsiteX0" fmla="*/ 535133 w 806024"/>
                  <a:gd name="connsiteY0" fmla="*/ 265748 h 489202"/>
                  <a:gd name="connsiteX1" fmla="*/ 517988 w 806024"/>
                  <a:gd name="connsiteY1" fmla="*/ 206693 h 489202"/>
                  <a:gd name="connsiteX2" fmla="*/ 449408 w 806024"/>
                  <a:gd name="connsiteY2" fmla="*/ 259080 h 489202"/>
                  <a:gd name="connsiteX3" fmla="*/ 405593 w 806024"/>
                  <a:gd name="connsiteY3" fmla="*/ 239078 h 489202"/>
                  <a:gd name="connsiteX4" fmla="*/ 405593 w 806024"/>
                  <a:gd name="connsiteY4" fmla="*/ 194310 h 489202"/>
                  <a:gd name="connsiteX5" fmla="*/ 332251 w 806024"/>
                  <a:gd name="connsiteY5" fmla="*/ 251460 h 489202"/>
                  <a:gd name="connsiteX6" fmla="*/ 329393 w 806024"/>
                  <a:gd name="connsiteY6" fmla="*/ 254318 h 489202"/>
                  <a:gd name="connsiteX7" fmla="*/ 296056 w 806024"/>
                  <a:gd name="connsiteY7" fmla="*/ 266700 h 489202"/>
                  <a:gd name="connsiteX8" fmla="*/ 276053 w 806024"/>
                  <a:gd name="connsiteY8" fmla="*/ 224790 h 489202"/>
                  <a:gd name="connsiteX9" fmla="*/ 276053 w 806024"/>
                  <a:gd name="connsiteY9" fmla="*/ 209550 h 489202"/>
                  <a:gd name="connsiteX10" fmla="*/ 213188 w 806024"/>
                  <a:gd name="connsiteY10" fmla="*/ 260033 h 489202"/>
                  <a:gd name="connsiteX11" fmla="*/ 180803 w 806024"/>
                  <a:gd name="connsiteY11" fmla="*/ 250508 h 489202"/>
                  <a:gd name="connsiteX12" fmla="*/ 182708 w 806024"/>
                  <a:gd name="connsiteY12" fmla="*/ 172403 h 489202"/>
                  <a:gd name="connsiteX13" fmla="*/ 260813 w 806024"/>
                  <a:gd name="connsiteY13" fmla="*/ 58103 h 489202"/>
                  <a:gd name="connsiteX14" fmla="*/ 276053 w 806024"/>
                  <a:gd name="connsiteY14" fmla="*/ 37148 h 489202"/>
                  <a:gd name="connsiteX15" fmla="*/ 271291 w 806024"/>
                  <a:gd name="connsiteY15" fmla="*/ 33338 h 489202"/>
                  <a:gd name="connsiteX16" fmla="*/ 202711 w 806024"/>
                  <a:gd name="connsiteY16" fmla="*/ 94298 h 489202"/>
                  <a:gd name="connsiteX17" fmla="*/ 141751 w 806024"/>
                  <a:gd name="connsiteY17" fmla="*/ 171450 h 489202"/>
                  <a:gd name="connsiteX18" fmla="*/ 120796 w 806024"/>
                  <a:gd name="connsiteY18" fmla="*/ 280988 h 489202"/>
                  <a:gd name="connsiteX19" fmla="*/ 92221 w 806024"/>
                  <a:gd name="connsiteY19" fmla="*/ 183833 h 489202"/>
                  <a:gd name="connsiteX20" fmla="*/ 161753 w 806024"/>
                  <a:gd name="connsiteY20" fmla="*/ 74295 h 489202"/>
                  <a:gd name="connsiteX21" fmla="*/ 190328 w 806024"/>
                  <a:gd name="connsiteY21" fmla="*/ 36195 h 489202"/>
                  <a:gd name="connsiteX22" fmla="*/ 184613 w 806024"/>
                  <a:gd name="connsiteY22" fmla="*/ 30480 h 489202"/>
                  <a:gd name="connsiteX23" fmla="*/ 111271 w 806024"/>
                  <a:gd name="connsiteY23" fmla="*/ 105728 h 489202"/>
                  <a:gd name="connsiteX24" fmla="*/ 69361 w 806024"/>
                  <a:gd name="connsiteY24" fmla="*/ 156210 h 489202"/>
                  <a:gd name="connsiteX25" fmla="*/ 36976 w 806024"/>
                  <a:gd name="connsiteY25" fmla="*/ 280988 h 489202"/>
                  <a:gd name="connsiteX26" fmla="*/ 14116 w 806024"/>
                  <a:gd name="connsiteY26" fmla="*/ 163830 h 489202"/>
                  <a:gd name="connsiteX27" fmla="*/ 79838 w 806024"/>
                  <a:gd name="connsiteY27" fmla="*/ 74295 h 489202"/>
                  <a:gd name="connsiteX28" fmla="*/ 108413 w 806024"/>
                  <a:gd name="connsiteY28" fmla="*/ 4763 h 489202"/>
                  <a:gd name="connsiteX29" fmla="*/ 137941 w 806024"/>
                  <a:gd name="connsiteY29" fmla="*/ 45720 h 489202"/>
                  <a:gd name="connsiteX30" fmla="*/ 178898 w 806024"/>
                  <a:gd name="connsiteY30" fmla="*/ 14288 h 489202"/>
                  <a:gd name="connsiteX31" fmla="*/ 207473 w 806024"/>
                  <a:gd name="connsiteY31" fmla="*/ 5715 h 489202"/>
                  <a:gd name="connsiteX32" fmla="*/ 223666 w 806024"/>
                  <a:gd name="connsiteY32" fmla="*/ 36195 h 489202"/>
                  <a:gd name="connsiteX33" fmla="*/ 224618 w 806024"/>
                  <a:gd name="connsiteY33" fmla="*/ 45720 h 489202"/>
                  <a:gd name="connsiteX34" fmla="*/ 270338 w 806024"/>
                  <a:gd name="connsiteY34" fmla="*/ 9525 h 489202"/>
                  <a:gd name="connsiteX35" fmla="*/ 295103 w 806024"/>
                  <a:gd name="connsiteY35" fmla="*/ 4763 h 489202"/>
                  <a:gd name="connsiteX36" fmla="*/ 308438 w 806024"/>
                  <a:gd name="connsiteY36" fmla="*/ 28575 h 489202"/>
                  <a:gd name="connsiteX37" fmla="*/ 271291 w 806024"/>
                  <a:gd name="connsiteY37" fmla="*/ 120015 h 489202"/>
                  <a:gd name="connsiteX38" fmla="*/ 221761 w 806024"/>
                  <a:gd name="connsiteY38" fmla="*/ 183833 h 489202"/>
                  <a:gd name="connsiteX39" fmla="*/ 197948 w 806024"/>
                  <a:gd name="connsiteY39" fmla="*/ 237173 h 489202"/>
                  <a:gd name="connsiteX40" fmla="*/ 204616 w 806024"/>
                  <a:gd name="connsiteY40" fmla="*/ 240983 h 489202"/>
                  <a:gd name="connsiteX41" fmla="*/ 285578 w 806024"/>
                  <a:gd name="connsiteY41" fmla="*/ 175260 h 489202"/>
                  <a:gd name="connsiteX42" fmla="*/ 296056 w 806024"/>
                  <a:gd name="connsiteY42" fmla="*/ 154305 h 489202"/>
                  <a:gd name="connsiteX43" fmla="*/ 429406 w 806024"/>
                  <a:gd name="connsiteY43" fmla="*/ 13335 h 489202"/>
                  <a:gd name="connsiteX44" fmla="*/ 475126 w 806024"/>
                  <a:gd name="connsiteY44" fmla="*/ 4763 h 489202"/>
                  <a:gd name="connsiteX45" fmla="*/ 520846 w 806024"/>
                  <a:gd name="connsiteY45" fmla="*/ 20003 h 489202"/>
                  <a:gd name="connsiteX46" fmla="*/ 567518 w 806024"/>
                  <a:gd name="connsiteY46" fmla="*/ 12383 h 489202"/>
                  <a:gd name="connsiteX47" fmla="*/ 594188 w 806024"/>
                  <a:gd name="connsiteY47" fmla="*/ 54293 h 489202"/>
                  <a:gd name="connsiteX48" fmla="*/ 680866 w 806024"/>
                  <a:gd name="connsiteY48" fmla="*/ 2858 h 489202"/>
                  <a:gd name="connsiteX49" fmla="*/ 754208 w 806024"/>
                  <a:gd name="connsiteY49" fmla="*/ 40958 h 489202"/>
                  <a:gd name="connsiteX50" fmla="*/ 778021 w 806024"/>
                  <a:gd name="connsiteY50" fmla="*/ 10478 h 489202"/>
                  <a:gd name="connsiteX51" fmla="*/ 800881 w 806024"/>
                  <a:gd name="connsiteY51" fmla="*/ 0 h 489202"/>
                  <a:gd name="connsiteX52" fmla="*/ 796118 w 806024"/>
                  <a:gd name="connsiteY52" fmla="*/ 21908 h 489202"/>
                  <a:gd name="connsiteX53" fmla="*/ 667531 w 806024"/>
                  <a:gd name="connsiteY53" fmla="*/ 270510 h 489202"/>
                  <a:gd name="connsiteX54" fmla="*/ 735158 w 806024"/>
                  <a:gd name="connsiteY54" fmla="*/ 296228 h 489202"/>
                  <a:gd name="connsiteX55" fmla="*/ 792308 w 806024"/>
                  <a:gd name="connsiteY55" fmla="*/ 340043 h 489202"/>
                  <a:gd name="connsiteX56" fmla="*/ 796118 w 806024"/>
                  <a:gd name="connsiteY56" fmla="*/ 410528 h 489202"/>
                  <a:gd name="connsiteX57" fmla="*/ 764686 w 806024"/>
                  <a:gd name="connsiteY57" fmla="*/ 457200 h 489202"/>
                  <a:gd name="connsiteX58" fmla="*/ 653243 w 806024"/>
                  <a:gd name="connsiteY58" fmla="*/ 306705 h 489202"/>
                  <a:gd name="connsiteX59" fmla="*/ 600856 w 806024"/>
                  <a:gd name="connsiteY59" fmla="*/ 381000 h 489202"/>
                  <a:gd name="connsiteX60" fmla="*/ 434168 w 806024"/>
                  <a:gd name="connsiteY60" fmla="*/ 486728 h 489202"/>
                  <a:gd name="connsiteX61" fmla="*/ 388448 w 806024"/>
                  <a:gd name="connsiteY61" fmla="*/ 488633 h 489202"/>
                  <a:gd name="connsiteX62" fmla="*/ 332251 w 806024"/>
                  <a:gd name="connsiteY62" fmla="*/ 391478 h 489202"/>
                  <a:gd name="connsiteX63" fmla="*/ 456076 w 806024"/>
                  <a:gd name="connsiteY63" fmla="*/ 284798 h 489202"/>
                  <a:gd name="connsiteX64" fmla="*/ 535133 w 806024"/>
                  <a:gd name="connsiteY64" fmla="*/ 265748 h 489202"/>
                  <a:gd name="connsiteX65" fmla="*/ 597046 w 806024"/>
                  <a:gd name="connsiteY65" fmla="*/ 294323 h 489202"/>
                  <a:gd name="connsiteX66" fmla="*/ 568471 w 806024"/>
                  <a:gd name="connsiteY66" fmla="*/ 291465 h 489202"/>
                  <a:gd name="connsiteX67" fmla="*/ 396068 w 806024"/>
                  <a:gd name="connsiteY67" fmla="*/ 337185 h 489202"/>
                  <a:gd name="connsiteX68" fmla="*/ 367493 w 806024"/>
                  <a:gd name="connsiteY68" fmla="*/ 424815 h 489202"/>
                  <a:gd name="connsiteX69" fmla="*/ 461791 w 806024"/>
                  <a:gd name="connsiteY69" fmla="*/ 449580 h 489202"/>
                  <a:gd name="connsiteX70" fmla="*/ 597046 w 806024"/>
                  <a:gd name="connsiteY70" fmla="*/ 294323 h 489202"/>
                  <a:gd name="connsiteX71" fmla="*/ 556088 w 806024"/>
                  <a:gd name="connsiteY71" fmla="*/ 243840 h 489202"/>
                  <a:gd name="connsiteX72" fmla="*/ 637051 w 806024"/>
                  <a:gd name="connsiteY72" fmla="*/ 175260 h 489202"/>
                  <a:gd name="connsiteX73" fmla="*/ 718013 w 806024"/>
                  <a:gd name="connsiteY73" fmla="*/ 59055 h 489202"/>
                  <a:gd name="connsiteX74" fmla="*/ 718013 w 806024"/>
                  <a:gd name="connsiteY74" fmla="*/ 32385 h 489202"/>
                  <a:gd name="connsiteX75" fmla="*/ 692296 w 806024"/>
                  <a:gd name="connsiteY75" fmla="*/ 34290 h 489202"/>
                  <a:gd name="connsiteX76" fmla="*/ 677056 w 806024"/>
                  <a:gd name="connsiteY76" fmla="*/ 42863 h 489202"/>
                  <a:gd name="connsiteX77" fmla="*/ 618953 w 806024"/>
                  <a:gd name="connsiteY77" fmla="*/ 99060 h 489202"/>
                  <a:gd name="connsiteX78" fmla="*/ 556088 w 806024"/>
                  <a:gd name="connsiteY78" fmla="*/ 243840 h 489202"/>
                  <a:gd name="connsiteX79" fmla="*/ 305581 w 806024"/>
                  <a:gd name="connsiteY79" fmla="*/ 240983 h 489202"/>
                  <a:gd name="connsiteX80" fmla="*/ 310343 w 806024"/>
                  <a:gd name="connsiteY80" fmla="*/ 243840 h 489202"/>
                  <a:gd name="connsiteX81" fmla="*/ 441788 w 806024"/>
                  <a:gd name="connsiteY81" fmla="*/ 114300 h 489202"/>
                  <a:gd name="connsiteX82" fmla="*/ 462743 w 806024"/>
                  <a:gd name="connsiteY82" fmla="*/ 82868 h 489202"/>
                  <a:gd name="connsiteX83" fmla="*/ 497033 w 806024"/>
                  <a:gd name="connsiteY83" fmla="*/ 39053 h 489202"/>
                  <a:gd name="connsiteX84" fmla="*/ 433216 w 806024"/>
                  <a:gd name="connsiteY84" fmla="*/ 52388 h 489202"/>
                  <a:gd name="connsiteX85" fmla="*/ 311296 w 806024"/>
                  <a:gd name="connsiteY85" fmla="*/ 219075 h 489202"/>
                  <a:gd name="connsiteX86" fmla="*/ 305581 w 806024"/>
                  <a:gd name="connsiteY86" fmla="*/ 240983 h 489202"/>
                  <a:gd name="connsiteX87" fmla="*/ 428453 w 806024"/>
                  <a:gd name="connsiteY87" fmla="*/ 242888 h 489202"/>
                  <a:gd name="connsiteX88" fmla="*/ 433216 w 806024"/>
                  <a:gd name="connsiteY88" fmla="*/ 244793 h 489202"/>
                  <a:gd name="connsiteX89" fmla="*/ 460838 w 806024"/>
                  <a:gd name="connsiteY89" fmla="*/ 225743 h 489202"/>
                  <a:gd name="connsiteX90" fmla="*/ 549421 w 806024"/>
                  <a:gd name="connsiteY90" fmla="*/ 120968 h 489202"/>
                  <a:gd name="connsiteX91" fmla="*/ 568471 w 806024"/>
                  <a:gd name="connsiteY91" fmla="*/ 86678 h 489202"/>
                  <a:gd name="connsiteX92" fmla="*/ 576091 w 806024"/>
                  <a:gd name="connsiteY92" fmla="*/ 51435 h 489202"/>
                  <a:gd name="connsiteX93" fmla="*/ 557993 w 806024"/>
                  <a:gd name="connsiteY93" fmla="*/ 41910 h 489202"/>
                  <a:gd name="connsiteX94" fmla="*/ 528466 w 806024"/>
                  <a:gd name="connsiteY94" fmla="*/ 67628 h 489202"/>
                  <a:gd name="connsiteX95" fmla="*/ 445598 w 806024"/>
                  <a:gd name="connsiteY95" fmla="*/ 197168 h 489202"/>
                  <a:gd name="connsiteX96" fmla="*/ 428453 w 806024"/>
                  <a:gd name="connsiteY96" fmla="*/ 242888 h 489202"/>
                  <a:gd name="connsiteX97" fmla="*/ 659911 w 806024"/>
                  <a:gd name="connsiteY97" fmla="*/ 186690 h 489202"/>
                  <a:gd name="connsiteX98" fmla="*/ 658006 w 806024"/>
                  <a:gd name="connsiteY98" fmla="*/ 184785 h 489202"/>
                  <a:gd name="connsiteX99" fmla="*/ 563708 w 806024"/>
                  <a:gd name="connsiteY99" fmla="*/ 265748 h 489202"/>
                  <a:gd name="connsiteX100" fmla="*/ 604666 w 806024"/>
                  <a:gd name="connsiteY100" fmla="*/ 265748 h 489202"/>
                  <a:gd name="connsiteX101" fmla="*/ 619906 w 806024"/>
                  <a:gd name="connsiteY101" fmla="*/ 257175 h 489202"/>
                  <a:gd name="connsiteX102" fmla="*/ 659911 w 806024"/>
                  <a:gd name="connsiteY102" fmla="*/ 186690 h 489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806024" h="489202">
                    <a:moveTo>
                      <a:pt x="535133" y="265748"/>
                    </a:moveTo>
                    <a:cubicBezTo>
                      <a:pt x="529418" y="245745"/>
                      <a:pt x="523703" y="226695"/>
                      <a:pt x="517988" y="206693"/>
                    </a:cubicBezTo>
                    <a:cubicBezTo>
                      <a:pt x="496081" y="222885"/>
                      <a:pt x="473221" y="241935"/>
                      <a:pt x="449408" y="259080"/>
                    </a:cubicBezTo>
                    <a:cubicBezTo>
                      <a:pt x="426548" y="275273"/>
                      <a:pt x="408451" y="267653"/>
                      <a:pt x="405593" y="239078"/>
                    </a:cubicBezTo>
                    <a:cubicBezTo>
                      <a:pt x="403688" y="224790"/>
                      <a:pt x="405593" y="210503"/>
                      <a:pt x="405593" y="194310"/>
                    </a:cubicBezTo>
                    <a:cubicBezTo>
                      <a:pt x="381781" y="213360"/>
                      <a:pt x="357016" y="232410"/>
                      <a:pt x="332251" y="251460"/>
                    </a:cubicBezTo>
                    <a:cubicBezTo>
                      <a:pt x="331298" y="252413"/>
                      <a:pt x="330346" y="253365"/>
                      <a:pt x="329393" y="254318"/>
                    </a:cubicBezTo>
                    <a:cubicBezTo>
                      <a:pt x="317963" y="259080"/>
                      <a:pt x="304628" y="269558"/>
                      <a:pt x="296056" y="266700"/>
                    </a:cubicBezTo>
                    <a:cubicBezTo>
                      <a:pt x="278911" y="260985"/>
                      <a:pt x="277006" y="241935"/>
                      <a:pt x="276053" y="224790"/>
                    </a:cubicBezTo>
                    <a:cubicBezTo>
                      <a:pt x="276053" y="220028"/>
                      <a:pt x="276053" y="216218"/>
                      <a:pt x="276053" y="209550"/>
                    </a:cubicBezTo>
                    <a:cubicBezTo>
                      <a:pt x="254146" y="227648"/>
                      <a:pt x="234143" y="243840"/>
                      <a:pt x="213188" y="260033"/>
                    </a:cubicBezTo>
                    <a:cubicBezTo>
                      <a:pt x="195091" y="273368"/>
                      <a:pt x="191281" y="271463"/>
                      <a:pt x="180803" y="250508"/>
                    </a:cubicBezTo>
                    <a:cubicBezTo>
                      <a:pt x="168421" y="223838"/>
                      <a:pt x="167468" y="196215"/>
                      <a:pt x="182708" y="172403"/>
                    </a:cubicBezTo>
                    <a:cubicBezTo>
                      <a:pt x="206521" y="133350"/>
                      <a:pt x="234143" y="96203"/>
                      <a:pt x="260813" y="58103"/>
                    </a:cubicBezTo>
                    <a:cubicBezTo>
                      <a:pt x="265576" y="50483"/>
                      <a:pt x="271291" y="43815"/>
                      <a:pt x="276053" y="37148"/>
                    </a:cubicBezTo>
                    <a:cubicBezTo>
                      <a:pt x="274148" y="36195"/>
                      <a:pt x="273196" y="34290"/>
                      <a:pt x="271291" y="33338"/>
                    </a:cubicBezTo>
                    <a:cubicBezTo>
                      <a:pt x="248431" y="53340"/>
                      <a:pt x="223666" y="72390"/>
                      <a:pt x="202711" y="94298"/>
                    </a:cubicBezTo>
                    <a:cubicBezTo>
                      <a:pt x="179851" y="118110"/>
                      <a:pt x="161753" y="145733"/>
                      <a:pt x="141751" y="171450"/>
                    </a:cubicBezTo>
                    <a:cubicBezTo>
                      <a:pt x="116986" y="203835"/>
                      <a:pt x="107461" y="239078"/>
                      <a:pt x="120796" y="280988"/>
                    </a:cubicBezTo>
                    <a:cubicBezTo>
                      <a:pt x="87458" y="254318"/>
                      <a:pt x="74123" y="220028"/>
                      <a:pt x="92221" y="183833"/>
                    </a:cubicBezTo>
                    <a:cubicBezTo>
                      <a:pt x="111271" y="145733"/>
                      <a:pt x="137941" y="110490"/>
                      <a:pt x="161753" y="74295"/>
                    </a:cubicBezTo>
                    <a:cubicBezTo>
                      <a:pt x="170326" y="60960"/>
                      <a:pt x="180803" y="48578"/>
                      <a:pt x="190328" y="36195"/>
                    </a:cubicBezTo>
                    <a:cubicBezTo>
                      <a:pt x="188423" y="34290"/>
                      <a:pt x="186518" y="32385"/>
                      <a:pt x="184613" y="30480"/>
                    </a:cubicBezTo>
                    <a:cubicBezTo>
                      <a:pt x="159848" y="55245"/>
                      <a:pt x="135083" y="80010"/>
                      <a:pt x="111271" y="105728"/>
                    </a:cubicBezTo>
                    <a:cubicBezTo>
                      <a:pt x="96031" y="121920"/>
                      <a:pt x="83648" y="140018"/>
                      <a:pt x="69361" y="156210"/>
                    </a:cubicBezTo>
                    <a:cubicBezTo>
                      <a:pt x="38881" y="192405"/>
                      <a:pt x="22688" y="232410"/>
                      <a:pt x="36976" y="280988"/>
                    </a:cubicBezTo>
                    <a:cubicBezTo>
                      <a:pt x="-1124" y="251460"/>
                      <a:pt x="-11602" y="207645"/>
                      <a:pt x="14116" y="163830"/>
                    </a:cubicBezTo>
                    <a:cubicBezTo>
                      <a:pt x="33166" y="132398"/>
                      <a:pt x="57931" y="104775"/>
                      <a:pt x="79838" y="74295"/>
                    </a:cubicBezTo>
                    <a:cubicBezTo>
                      <a:pt x="95078" y="53340"/>
                      <a:pt x="116033" y="34290"/>
                      <a:pt x="108413" y="4763"/>
                    </a:cubicBezTo>
                    <a:cubicBezTo>
                      <a:pt x="131273" y="-952"/>
                      <a:pt x="136988" y="6668"/>
                      <a:pt x="137941" y="45720"/>
                    </a:cubicBezTo>
                    <a:cubicBezTo>
                      <a:pt x="152228" y="34290"/>
                      <a:pt x="164611" y="22860"/>
                      <a:pt x="178898" y="14288"/>
                    </a:cubicBezTo>
                    <a:cubicBezTo>
                      <a:pt x="187471" y="8573"/>
                      <a:pt x="202711" y="1905"/>
                      <a:pt x="207473" y="5715"/>
                    </a:cubicBezTo>
                    <a:cubicBezTo>
                      <a:pt x="216046" y="12383"/>
                      <a:pt x="218903" y="25718"/>
                      <a:pt x="223666" y="36195"/>
                    </a:cubicBezTo>
                    <a:cubicBezTo>
                      <a:pt x="224618" y="38100"/>
                      <a:pt x="223666" y="40958"/>
                      <a:pt x="224618" y="45720"/>
                    </a:cubicBezTo>
                    <a:cubicBezTo>
                      <a:pt x="240811" y="32385"/>
                      <a:pt x="255098" y="20003"/>
                      <a:pt x="270338" y="9525"/>
                    </a:cubicBezTo>
                    <a:cubicBezTo>
                      <a:pt x="277006" y="4763"/>
                      <a:pt x="289388" y="1905"/>
                      <a:pt x="295103" y="4763"/>
                    </a:cubicBezTo>
                    <a:cubicBezTo>
                      <a:pt x="301771" y="8573"/>
                      <a:pt x="307486" y="20003"/>
                      <a:pt x="308438" y="28575"/>
                    </a:cubicBezTo>
                    <a:cubicBezTo>
                      <a:pt x="311296" y="64770"/>
                      <a:pt x="292246" y="92393"/>
                      <a:pt x="271291" y="120015"/>
                    </a:cubicBezTo>
                    <a:cubicBezTo>
                      <a:pt x="254146" y="140970"/>
                      <a:pt x="236048" y="161925"/>
                      <a:pt x="221761" y="183833"/>
                    </a:cubicBezTo>
                    <a:cubicBezTo>
                      <a:pt x="211283" y="200025"/>
                      <a:pt x="205568" y="219075"/>
                      <a:pt x="197948" y="237173"/>
                    </a:cubicBezTo>
                    <a:cubicBezTo>
                      <a:pt x="199853" y="238125"/>
                      <a:pt x="202711" y="240030"/>
                      <a:pt x="204616" y="240983"/>
                    </a:cubicBezTo>
                    <a:cubicBezTo>
                      <a:pt x="231286" y="219075"/>
                      <a:pt x="258908" y="197168"/>
                      <a:pt x="285578" y="175260"/>
                    </a:cubicBezTo>
                    <a:cubicBezTo>
                      <a:pt x="291293" y="170498"/>
                      <a:pt x="293198" y="161925"/>
                      <a:pt x="296056" y="154305"/>
                    </a:cubicBezTo>
                    <a:cubicBezTo>
                      <a:pt x="320821" y="88583"/>
                      <a:pt x="363683" y="40005"/>
                      <a:pt x="429406" y="13335"/>
                    </a:cubicBezTo>
                    <a:cubicBezTo>
                      <a:pt x="443693" y="7620"/>
                      <a:pt x="459886" y="3810"/>
                      <a:pt x="475126" y="4763"/>
                    </a:cubicBezTo>
                    <a:cubicBezTo>
                      <a:pt x="489413" y="5715"/>
                      <a:pt x="503701" y="14288"/>
                      <a:pt x="520846" y="20003"/>
                    </a:cubicBezTo>
                    <a:cubicBezTo>
                      <a:pt x="532276" y="18098"/>
                      <a:pt x="550373" y="11430"/>
                      <a:pt x="567518" y="12383"/>
                    </a:cubicBezTo>
                    <a:cubicBezTo>
                      <a:pt x="589426" y="13335"/>
                      <a:pt x="593236" y="33338"/>
                      <a:pt x="594188" y="54293"/>
                    </a:cubicBezTo>
                    <a:cubicBezTo>
                      <a:pt x="619906" y="28575"/>
                      <a:pt x="645623" y="8573"/>
                      <a:pt x="680866" y="2858"/>
                    </a:cubicBezTo>
                    <a:cubicBezTo>
                      <a:pt x="718966" y="-3810"/>
                      <a:pt x="737063" y="4763"/>
                      <a:pt x="754208" y="40958"/>
                    </a:cubicBezTo>
                    <a:cubicBezTo>
                      <a:pt x="761828" y="30480"/>
                      <a:pt x="768496" y="19050"/>
                      <a:pt x="778021" y="10478"/>
                    </a:cubicBezTo>
                    <a:cubicBezTo>
                      <a:pt x="783736" y="4763"/>
                      <a:pt x="793261" y="2858"/>
                      <a:pt x="800881" y="0"/>
                    </a:cubicBezTo>
                    <a:cubicBezTo>
                      <a:pt x="798976" y="7620"/>
                      <a:pt x="798976" y="15240"/>
                      <a:pt x="796118" y="21908"/>
                    </a:cubicBezTo>
                    <a:cubicBezTo>
                      <a:pt x="753256" y="104775"/>
                      <a:pt x="710393" y="186690"/>
                      <a:pt x="667531" y="270510"/>
                    </a:cubicBezTo>
                    <a:cubicBezTo>
                      <a:pt x="693248" y="280035"/>
                      <a:pt x="716108" y="284798"/>
                      <a:pt x="735158" y="296228"/>
                    </a:cubicBezTo>
                    <a:cubicBezTo>
                      <a:pt x="756113" y="307658"/>
                      <a:pt x="776116" y="322898"/>
                      <a:pt x="792308" y="340043"/>
                    </a:cubicBezTo>
                    <a:cubicBezTo>
                      <a:pt x="810406" y="360045"/>
                      <a:pt x="809453" y="386715"/>
                      <a:pt x="796118" y="410528"/>
                    </a:cubicBezTo>
                    <a:cubicBezTo>
                      <a:pt x="788498" y="425768"/>
                      <a:pt x="777068" y="438150"/>
                      <a:pt x="764686" y="457200"/>
                    </a:cubicBezTo>
                    <a:cubicBezTo>
                      <a:pt x="765638" y="373380"/>
                      <a:pt x="719918" y="332423"/>
                      <a:pt x="653243" y="306705"/>
                    </a:cubicBezTo>
                    <a:cubicBezTo>
                      <a:pt x="635146" y="331470"/>
                      <a:pt x="618953" y="357188"/>
                      <a:pt x="600856" y="381000"/>
                    </a:cubicBezTo>
                    <a:cubicBezTo>
                      <a:pt x="557041" y="435293"/>
                      <a:pt x="502748" y="473393"/>
                      <a:pt x="434168" y="486728"/>
                    </a:cubicBezTo>
                    <a:cubicBezTo>
                      <a:pt x="419881" y="489585"/>
                      <a:pt x="403688" y="489585"/>
                      <a:pt x="388448" y="488633"/>
                    </a:cubicBezTo>
                    <a:cubicBezTo>
                      <a:pt x="340823" y="482918"/>
                      <a:pt x="316058" y="439103"/>
                      <a:pt x="332251" y="391478"/>
                    </a:cubicBezTo>
                    <a:cubicBezTo>
                      <a:pt x="353206" y="332423"/>
                      <a:pt x="399878" y="301943"/>
                      <a:pt x="456076" y="284798"/>
                    </a:cubicBezTo>
                    <a:cubicBezTo>
                      <a:pt x="480841" y="277178"/>
                      <a:pt x="510368" y="271463"/>
                      <a:pt x="535133" y="265748"/>
                    </a:cubicBezTo>
                    <a:close/>
                    <a:moveTo>
                      <a:pt x="597046" y="294323"/>
                    </a:moveTo>
                    <a:cubicBezTo>
                      <a:pt x="585616" y="293370"/>
                      <a:pt x="577043" y="292418"/>
                      <a:pt x="568471" y="291465"/>
                    </a:cubicBezTo>
                    <a:cubicBezTo>
                      <a:pt x="506558" y="287655"/>
                      <a:pt x="447503" y="298133"/>
                      <a:pt x="396068" y="337185"/>
                    </a:cubicBezTo>
                    <a:cubicBezTo>
                      <a:pt x="371303" y="356235"/>
                      <a:pt x="357968" y="396240"/>
                      <a:pt x="367493" y="424815"/>
                    </a:cubicBezTo>
                    <a:cubicBezTo>
                      <a:pt x="378923" y="459105"/>
                      <a:pt x="412261" y="478155"/>
                      <a:pt x="461791" y="449580"/>
                    </a:cubicBezTo>
                    <a:cubicBezTo>
                      <a:pt x="524656" y="413385"/>
                      <a:pt x="559898" y="354330"/>
                      <a:pt x="597046" y="294323"/>
                    </a:cubicBezTo>
                    <a:close/>
                    <a:moveTo>
                      <a:pt x="556088" y="243840"/>
                    </a:moveTo>
                    <a:cubicBezTo>
                      <a:pt x="582758" y="220980"/>
                      <a:pt x="610381" y="198120"/>
                      <a:pt x="637051" y="175260"/>
                    </a:cubicBezTo>
                    <a:cubicBezTo>
                      <a:pt x="674198" y="143828"/>
                      <a:pt x="699916" y="103823"/>
                      <a:pt x="718013" y="59055"/>
                    </a:cubicBezTo>
                    <a:cubicBezTo>
                      <a:pt x="720871" y="51435"/>
                      <a:pt x="718013" y="41910"/>
                      <a:pt x="718013" y="32385"/>
                    </a:cubicBezTo>
                    <a:cubicBezTo>
                      <a:pt x="709441" y="32385"/>
                      <a:pt x="699916" y="32385"/>
                      <a:pt x="692296" y="34290"/>
                    </a:cubicBezTo>
                    <a:cubicBezTo>
                      <a:pt x="686581" y="35243"/>
                      <a:pt x="680866" y="39053"/>
                      <a:pt x="677056" y="42863"/>
                    </a:cubicBezTo>
                    <a:cubicBezTo>
                      <a:pt x="657053" y="60960"/>
                      <a:pt x="635146" y="78105"/>
                      <a:pt x="618953" y="99060"/>
                    </a:cubicBezTo>
                    <a:cubicBezTo>
                      <a:pt x="586568" y="140970"/>
                      <a:pt x="560851" y="186690"/>
                      <a:pt x="556088" y="243840"/>
                    </a:cubicBezTo>
                    <a:close/>
                    <a:moveTo>
                      <a:pt x="305581" y="240983"/>
                    </a:moveTo>
                    <a:cubicBezTo>
                      <a:pt x="307486" y="241935"/>
                      <a:pt x="308438" y="242888"/>
                      <a:pt x="310343" y="243840"/>
                    </a:cubicBezTo>
                    <a:cubicBezTo>
                      <a:pt x="355111" y="201930"/>
                      <a:pt x="416071" y="176213"/>
                      <a:pt x="441788" y="114300"/>
                    </a:cubicBezTo>
                    <a:cubicBezTo>
                      <a:pt x="446551" y="102870"/>
                      <a:pt x="455123" y="93345"/>
                      <a:pt x="462743" y="82868"/>
                    </a:cubicBezTo>
                    <a:cubicBezTo>
                      <a:pt x="473221" y="68580"/>
                      <a:pt x="484651" y="54293"/>
                      <a:pt x="497033" y="39053"/>
                    </a:cubicBezTo>
                    <a:cubicBezTo>
                      <a:pt x="470363" y="26670"/>
                      <a:pt x="451313" y="40005"/>
                      <a:pt x="433216" y="52388"/>
                    </a:cubicBezTo>
                    <a:cubicBezTo>
                      <a:pt x="374161" y="94298"/>
                      <a:pt x="337013" y="153353"/>
                      <a:pt x="311296" y="219075"/>
                    </a:cubicBezTo>
                    <a:cubicBezTo>
                      <a:pt x="307486" y="225743"/>
                      <a:pt x="307486" y="233363"/>
                      <a:pt x="305581" y="240983"/>
                    </a:cubicBezTo>
                    <a:close/>
                    <a:moveTo>
                      <a:pt x="428453" y="242888"/>
                    </a:moveTo>
                    <a:cubicBezTo>
                      <a:pt x="430358" y="243840"/>
                      <a:pt x="432263" y="243840"/>
                      <a:pt x="433216" y="244793"/>
                    </a:cubicBezTo>
                    <a:cubicBezTo>
                      <a:pt x="442741" y="238125"/>
                      <a:pt x="452266" y="232410"/>
                      <a:pt x="460838" y="225743"/>
                    </a:cubicBezTo>
                    <a:cubicBezTo>
                      <a:pt x="497033" y="196215"/>
                      <a:pt x="537991" y="171450"/>
                      <a:pt x="549421" y="120968"/>
                    </a:cubicBezTo>
                    <a:cubicBezTo>
                      <a:pt x="552278" y="108585"/>
                      <a:pt x="563708" y="98108"/>
                      <a:pt x="568471" y="86678"/>
                    </a:cubicBezTo>
                    <a:cubicBezTo>
                      <a:pt x="573233" y="75248"/>
                      <a:pt x="576091" y="63818"/>
                      <a:pt x="576091" y="51435"/>
                    </a:cubicBezTo>
                    <a:cubicBezTo>
                      <a:pt x="577043" y="37148"/>
                      <a:pt x="567518" y="35243"/>
                      <a:pt x="557993" y="41910"/>
                    </a:cubicBezTo>
                    <a:cubicBezTo>
                      <a:pt x="547516" y="49530"/>
                      <a:pt x="536086" y="57150"/>
                      <a:pt x="528466" y="67628"/>
                    </a:cubicBezTo>
                    <a:cubicBezTo>
                      <a:pt x="499891" y="110490"/>
                      <a:pt x="471316" y="153353"/>
                      <a:pt x="445598" y="197168"/>
                    </a:cubicBezTo>
                    <a:cubicBezTo>
                      <a:pt x="437026" y="210503"/>
                      <a:pt x="434168" y="226695"/>
                      <a:pt x="428453" y="242888"/>
                    </a:cubicBezTo>
                    <a:close/>
                    <a:moveTo>
                      <a:pt x="659911" y="186690"/>
                    </a:moveTo>
                    <a:cubicBezTo>
                      <a:pt x="658958" y="185738"/>
                      <a:pt x="658006" y="185738"/>
                      <a:pt x="658006" y="184785"/>
                    </a:cubicBezTo>
                    <a:cubicBezTo>
                      <a:pt x="627526" y="210503"/>
                      <a:pt x="597046" y="236220"/>
                      <a:pt x="563708" y="265748"/>
                    </a:cubicBezTo>
                    <a:cubicBezTo>
                      <a:pt x="580853" y="265748"/>
                      <a:pt x="592283" y="266700"/>
                      <a:pt x="604666" y="265748"/>
                    </a:cubicBezTo>
                    <a:cubicBezTo>
                      <a:pt x="610381" y="264795"/>
                      <a:pt x="617048" y="261938"/>
                      <a:pt x="619906" y="257175"/>
                    </a:cubicBezTo>
                    <a:cubicBezTo>
                      <a:pt x="633241" y="233363"/>
                      <a:pt x="646576" y="210503"/>
                      <a:pt x="659911" y="18669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2F40FC45-279B-4E7C-9AEF-26CBB65E2B50}"/>
                  </a:ext>
                </a:extLst>
              </p:cNvPr>
              <p:cNvSpPr/>
              <p:nvPr/>
            </p:nvSpPr>
            <p:spPr>
              <a:xfrm>
                <a:off x="9351412" y="1306463"/>
                <a:ext cx="891712" cy="545676"/>
              </a:xfrm>
              <a:custGeom>
                <a:avLst/>
                <a:gdLst>
                  <a:gd name="connsiteX0" fmla="*/ 32013 w 891712"/>
                  <a:gd name="connsiteY0" fmla="*/ 517102 h 545676"/>
                  <a:gd name="connsiteX1" fmla="*/ 106308 w 891712"/>
                  <a:gd name="connsiteY1" fmla="*/ 454237 h 545676"/>
                  <a:gd name="connsiteX2" fmla="*/ 114880 w 891712"/>
                  <a:gd name="connsiteY2" fmla="*/ 435187 h 545676"/>
                  <a:gd name="connsiteX3" fmla="*/ 224418 w 891712"/>
                  <a:gd name="connsiteY3" fmla="*/ 292312 h 545676"/>
                  <a:gd name="connsiteX4" fmla="*/ 307285 w 891712"/>
                  <a:gd name="connsiteY4" fmla="*/ 281834 h 545676"/>
                  <a:gd name="connsiteX5" fmla="*/ 318715 w 891712"/>
                  <a:gd name="connsiteY5" fmla="*/ 323744 h 545676"/>
                  <a:gd name="connsiteX6" fmla="*/ 256803 w 891712"/>
                  <a:gd name="connsiteY6" fmla="*/ 373274 h 545676"/>
                  <a:gd name="connsiteX7" fmla="*/ 242515 w 891712"/>
                  <a:gd name="connsiteY7" fmla="*/ 376132 h 545676"/>
                  <a:gd name="connsiteX8" fmla="*/ 238705 w 891712"/>
                  <a:gd name="connsiteY8" fmla="*/ 370417 h 545676"/>
                  <a:gd name="connsiteX9" fmla="*/ 306333 w 891712"/>
                  <a:gd name="connsiteY9" fmla="*/ 309457 h 545676"/>
                  <a:gd name="connsiteX10" fmla="*/ 137740 w 891712"/>
                  <a:gd name="connsiteY10" fmla="*/ 519959 h 545676"/>
                  <a:gd name="connsiteX11" fmla="*/ 254898 w 891712"/>
                  <a:gd name="connsiteY11" fmla="*/ 424709 h 545676"/>
                  <a:gd name="connsiteX12" fmla="*/ 356815 w 891712"/>
                  <a:gd name="connsiteY12" fmla="*/ 322792 h 545676"/>
                  <a:gd name="connsiteX13" fmla="*/ 462543 w 891712"/>
                  <a:gd name="connsiteY13" fmla="*/ 281834 h 545676"/>
                  <a:gd name="connsiteX14" fmla="*/ 507310 w 891712"/>
                  <a:gd name="connsiteY14" fmla="*/ 298027 h 545676"/>
                  <a:gd name="connsiteX15" fmla="*/ 543505 w 891712"/>
                  <a:gd name="connsiteY15" fmla="*/ 289454 h 545676"/>
                  <a:gd name="connsiteX16" fmla="*/ 576843 w 891712"/>
                  <a:gd name="connsiteY16" fmla="*/ 302789 h 545676"/>
                  <a:gd name="connsiteX17" fmla="*/ 713050 w 891712"/>
                  <a:gd name="connsiteY17" fmla="*/ 122767 h 545676"/>
                  <a:gd name="connsiteX18" fmla="*/ 849258 w 891712"/>
                  <a:gd name="connsiteY18" fmla="*/ 8467 h 545676"/>
                  <a:gd name="connsiteX19" fmla="*/ 869260 w 891712"/>
                  <a:gd name="connsiteY19" fmla="*/ 847 h 545676"/>
                  <a:gd name="connsiteX20" fmla="*/ 890215 w 891712"/>
                  <a:gd name="connsiteY20" fmla="*/ 19897 h 545676"/>
                  <a:gd name="connsiteX21" fmla="*/ 861640 w 891712"/>
                  <a:gd name="connsiteY21" fmla="*/ 66569 h 545676"/>
                  <a:gd name="connsiteX22" fmla="*/ 631135 w 891712"/>
                  <a:gd name="connsiteY22" fmla="*/ 315172 h 545676"/>
                  <a:gd name="connsiteX23" fmla="*/ 536838 w 891712"/>
                  <a:gd name="connsiteY23" fmla="*/ 479954 h 545676"/>
                  <a:gd name="connsiteX24" fmla="*/ 533028 w 891712"/>
                  <a:gd name="connsiteY24" fmla="*/ 519959 h 545676"/>
                  <a:gd name="connsiteX25" fmla="*/ 538743 w 891712"/>
                  <a:gd name="connsiteY25" fmla="*/ 522817 h 545676"/>
                  <a:gd name="connsiteX26" fmla="*/ 653995 w 891712"/>
                  <a:gd name="connsiteY26" fmla="*/ 424709 h 545676"/>
                  <a:gd name="connsiteX27" fmla="*/ 657805 w 891712"/>
                  <a:gd name="connsiteY27" fmla="*/ 427567 h 545676"/>
                  <a:gd name="connsiteX28" fmla="*/ 624468 w 891712"/>
                  <a:gd name="connsiteY28" fmla="*/ 474239 h 545676"/>
                  <a:gd name="connsiteX29" fmla="*/ 552078 w 891712"/>
                  <a:gd name="connsiteY29" fmla="*/ 536152 h 545676"/>
                  <a:gd name="connsiteX30" fmla="*/ 516835 w 891712"/>
                  <a:gd name="connsiteY30" fmla="*/ 528532 h 545676"/>
                  <a:gd name="connsiteX31" fmla="*/ 503500 w 891712"/>
                  <a:gd name="connsiteY31" fmla="*/ 481859 h 545676"/>
                  <a:gd name="connsiteX32" fmla="*/ 489213 w 891712"/>
                  <a:gd name="connsiteY32" fmla="*/ 493289 h 545676"/>
                  <a:gd name="connsiteX33" fmla="*/ 429205 w 891712"/>
                  <a:gd name="connsiteY33" fmla="*/ 539009 h 545676"/>
                  <a:gd name="connsiteX34" fmla="*/ 398725 w 891712"/>
                  <a:gd name="connsiteY34" fmla="*/ 532342 h 545676"/>
                  <a:gd name="connsiteX35" fmla="*/ 390153 w 891712"/>
                  <a:gd name="connsiteY35" fmla="*/ 495194 h 545676"/>
                  <a:gd name="connsiteX36" fmla="*/ 392058 w 891712"/>
                  <a:gd name="connsiteY36" fmla="*/ 468524 h 545676"/>
                  <a:gd name="connsiteX37" fmla="*/ 306333 w 891712"/>
                  <a:gd name="connsiteY37" fmla="*/ 534247 h 545676"/>
                  <a:gd name="connsiteX38" fmla="*/ 265375 w 891712"/>
                  <a:gd name="connsiteY38" fmla="*/ 520912 h 545676"/>
                  <a:gd name="connsiteX39" fmla="*/ 268233 w 891712"/>
                  <a:gd name="connsiteY39" fmla="*/ 458999 h 545676"/>
                  <a:gd name="connsiteX40" fmla="*/ 276805 w 891712"/>
                  <a:gd name="connsiteY40" fmla="*/ 429472 h 545676"/>
                  <a:gd name="connsiteX41" fmla="*/ 176793 w 891712"/>
                  <a:gd name="connsiteY41" fmla="*/ 508529 h 545676"/>
                  <a:gd name="connsiteX42" fmla="*/ 142503 w 891712"/>
                  <a:gd name="connsiteY42" fmla="*/ 535199 h 545676"/>
                  <a:gd name="connsiteX43" fmla="*/ 117738 w 891712"/>
                  <a:gd name="connsiteY43" fmla="*/ 533294 h 545676"/>
                  <a:gd name="connsiteX44" fmla="*/ 95830 w 891712"/>
                  <a:gd name="connsiteY44" fmla="*/ 484717 h 545676"/>
                  <a:gd name="connsiteX45" fmla="*/ 20583 w 891712"/>
                  <a:gd name="connsiteY45" fmla="*/ 545677 h 545676"/>
                  <a:gd name="connsiteX46" fmla="*/ 3438 w 891712"/>
                  <a:gd name="connsiteY46" fmla="*/ 463762 h 545676"/>
                  <a:gd name="connsiteX47" fmla="*/ 63445 w 891712"/>
                  <a:gd name="connsiteY47" fmla="*/ 361844 h 545676"/>
                  <a:gd name="connsiteX48" fmla="*/ 85353 w 891712"/>
                  <a:gd name="connsiteY48" fmla="*/ 333269 h 545676"/>
                  <a:gd name="connsiteX49" fmla="*/ 88210 w 891712"/>
                  <a:gd name="connsiteY49" fmla="*/ 266594 h 545676"/>
                  <a:gd name="connsiteX50" fmla="*/ 128215 w 891712"/>
                  <a:gd name="connsiteY50" fmla="*/ 345652 h 545676"/>
                  <a:gd name="connsiteX51" fmla="*/ 102498 w 891712"/>
                  <a:gd name="connsiteY51" fmla="*/ 383752 h 545676"/>
                  <a:gd name="connsiteX52" fmla="*/ 48205 w 891712"/>
                  <a:gd name="connsiteY52" fmla="*/ 457094 h 545676"/>
                  <a:gd name="connsiteX53" fmla="*/ 22488 w 891712"/>
                  <a:gd name="connsiteY53" fmla="*/ 511387 h 545676"/>
                  <a:gd name="connsiteX54" fmla="*/ 32013 w 891712"/>
                  <a:gd name="connsiteY54" fmla="*/ 517102 h 545676"/>
                  <a:gd name="connsiteX55" fmla="*/ 479688 w 891712"/>
                  <a:gd name="connsiteY55" fmla="*/ 314219 h 545676"/>
                  <a:gd name="connsiteX56" fmla="*/ 441588 w 891712"/>
                  <a:gd name="connsiteY56" fmla="*/ 317077 h 545676"/>
                  <a:gd name="connsiteX57" fmla="*/ 338718 w 891712"/>
                  <a:gd name="connsiteY57" fmla="*/ 418994 h 545676"/>
                  <a:gd name="connsiteX58" fmla="*/ 294903 w 891712"/>
                  <a:gd name="connsiteY58" fmla="*/ 522817 h 545676"/>
                  <a:gd name="connsiteX59" fmla="*/ 345385 w 891712"/>
                  <a:gd name="connsiteY59" fmla="*/ 483764 h 545676"/>
                  <a:gd name="connsiteX60" fmla="*/ 411108 w 891712"/>
                  <a:gd name="connsiteY60" fmla="*/ 426614 h 545676"/>
                  <a:gd name="connsiteX61" fmla="*/ 479688 w 891712"/>
                  <a:gd name="connsiteY61" fmla="*/ 314219 h 545676"/>
                  <a:gd name="connsiteX62" fmla="*/ 417775 w 891712"/>
                  <a:gd name="connsiteY62" fmla="*/ 519007 h 545676"/>
                  <a:gd name="connsiteX63" fmla="*/ 423490 w 891712"/>
                  <a:gd name="connsiteY63" fmla="*/ 522817 h 545676"/>
                  <a:gd name="connsiteX64" fmla="*/ 511120 w 891712"/>
                  <a:gd name="connsiteY64" fmla="*/ 450427 h 545676"/>
                  <a:gd name="connsiteX65" fmla="*/ 520645 w 891712"/>
                  <a:gd name="connsiteY65" fmla="*/ 436139 h 545676"/>
                  <a:gd name="connsiteX66" fmla="*/ 559698 w 891712"/>
                  <a:gd name="connsiteY66" fmla="*/ 342794 h 545676"/>
                  <a:gd name="connsiteX67" fmla="*/ 560650 w 891712"/>
                  <a:gd name="connsiteY67" fmla="*/ 317077 h 545676"/>
                  <a:gd name="connsiteX68" fmla="*/ 537790 w 891712"/>
                  <a:gd name="connsiteY68" fmla="*/ 323744 h 545676"/>
                  <a:gd name="connsiteX69" fmla="*/ 513978 w 891712"/>
                  <a:gd name="connsiteY69" fmla="*/ 346604 h 545676"/>
                  <a:gd name="connsiteX70" fmla="*/ 435873 w 891712"/>
                  <a:gd name="connsiteY70" fmla="*/ 467572 h 545676"/>
                  <a:gd name="connsiteX71" fmla="*/ 417775 w 891712"/>
                  <a:gd name="connsiteY71" fmla="*/ 519007 h 545676"/>
                  <a:gd name="connsiteX72" fmla="*/ 844495 w 891712"/>
                  <a:gd name="connsiteY72" fmla="*/ 57044 h 545676"/>
                  <a:gd name="connsiteX73" fmla="*/ 840685 w 891712"/>
                  <a:gd name="connsiteY73" fmla="*/ 53234 h 545676"/>
                  <a:gd name="connsiteX74" fmla="*/ 702573 w 891712"/>
                  <a:gd name="connsiteY74" fmla="*/ 205634 h 545676"/>
                  <a:gd name="connsiteX75" fmla="*/ 707335 w 891712"/>
                  <a:gd name="connsiteY75" fmla="*/ 209444 h 545676"/>
                  <a:gd name="connsiteX76" fmla="*/ 844495 w 891712"/>
                  <a:gd name="connsiteY76" fmla="*/ 57044 h 54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891712" h="545676">
                    <a:moveTo>
                      <a:pt x="32013" y="517102"/>
                    </a:moveTo>
                    <a:cubicBezTo>
                      <a:pt x="56778" y="496147"/>
                      <a:pt x="81543" y="476144"/>
                      <a:pt x="106308" y="454237"/>
                    </a:cubicBezTo>
                    <a:cubicBezTo>
                      <a:pt x="111070" y="449474"/>
                      <a:pt x="112023" y="441854"/>
                      <a:pt x="114880" y="435187"/>
                    </a:cubicBezTo>
                    <a:cubicBezTo>
                      <a:pt x="135835" y="376132"/>
                      <a:pt x="166315" y="323744"/>
                      <a:pt x="224418" y="292312"/>
                    </a:cubicBezTo>
                    <a:cubicBezTo>
                      <a:pt x="250135" y="278024"/>
                      <a:pt x="278710" y="273262"/>
                      <a:pt x="307285" y="281834"/>
                    </a:cubicBezTo>
                    <a:cubicBezTo>
                      <a:pt x="330145" y="288502"/>
                      <a:pt x="335860" y="307552"/>
                      <a:pt x="318715" y="323744"/>
                    </a:cubicBezTo>
                    <a:cubicBezTo>
                      <a:pt x="299665" y="341842"/>
                      <a:pt x="277758" y="357082"/>
                      <a:pt x="256803" y="373274"/>
                    </a:cubicBezTo>
                    <a:cubicBezTo>
                      <a:pt x="252993" y="376132"/>
                      <a:pt x="247278" y="375179"/>
                      <a:pt x="242515" y="376132"/>
                    </a:cubicBezTo>
                    <a:cubicBezTo>
                      <a:pt x="241563" y="374227"/>
                      <a:pt x="239658" y="372322"/>
                      <a:pt x="238705" y="370417"/>
                    </a:cubicBezTo>
                    <a:cubicBezTo>
                      <a:pt x="260613" y="351367"/>
                      <a:pt x="282520" y="331364"/>
                      <a:pt x="306333" y="309457"/>
                    </a:cubicBezTo>
                    <a:cubicBezTo>
                      <a:pt x="238705" y="303742"/>
                      <a:pt x="132025" y="439949"/>
                      <a:pt x="137740" y="519959"/>
                    </a:cubicBezTo>
                    <a:cubicBezTo>
                      <a:pt x="177745" y="487574"/>
                      <a:pt x="218703" y="458047"/>
                      <a:pt x="254898" y="424709"/>
                    </a:cubicBezTo>
                    <a:cubicBezTo>
                      <a:pt x="290140" y="392324"/>
                      <a:pt x="322525" y="356129"/>
                      <a:pt x="356815" y="322792"/>
                    </a:cubicBezTo>
                    <a:cubicBezTo>
                      <a:pt x="386343" y="295169"/>
                      <a:pt x="421585" y="278024"/>
                      <a:pt x="462543" y="281834"/>
                    </a:cubicBezTo>
                    <a:cubicBezTo>
                      <a:pt x="475878" y="282787"/>
                      <a:pt x="489213" y="291359"/>
                      <a:pt x="507310" y="298027"/>
                    </a:cubicBezTo>
                    <a:cubicBezTo>
                      <a:pt x="514930" y="296122"/>
                      <a:pt x="529218" y="288502"/>
                      <a:pt x="543505" y="289454"/>
                    </a:cubicBezTo>
                    <a:cubicBezTo>
                      <a:pt x="555888" y="290407"/>
                      <a:pt x="568270" y="298979"/>
                      <a:pt x="576843" y="302789"/>
                    </a:cubicBezTo>
                    <a:cubicBezTo>
                      <a:pt x="620658" y="244687"/>
                      <a:pt x="664473" y="182774"/>
                      <a:pt x="713050" y="122767"/>
                    </a:cubicBezTo>
                    <a:cubicBezTo>
                      <a:pt x="750198" y="76094"/>
                      <a:pt x="794965" y="36089"/>
                      <a:pt x="849258" y="8467"/>
                    </a:cubicBezTo>
                    <a:cubicBezTo>
                      <a:pt x="855925" y="5609"/>
                      <a:pt x="862593" y="2752"/>
                      <a:pt x="869260" y="847"/>
                    </a:cubicBezTo>
                    <a:cubicBezTo>
                      <a:pt x="884500" y="-2963"/>
                      <a:pt x="895930" y="6562"/>
                      <a:pt x="890215" y="19897"/>
                    </a:cubicBezTo>
                    <a:cubicBezTo>
                      <a:pt x="883548" y="37042"/>
                      <a:pt x="873070" y="52282"/>
                      <a:pt x="861640" y="66569"/>
                    </a:cubicBezTo>
                    <a:cubicBezTo>
                      <a:pt x="793060" y="157057"/>
                      <a:pt x="711145" y="234209"/>
                      <a:pt x="631135" y="315172"/>
                    </a:cubicBezTo>
                    <a:cubicBezTo>
                      <a:pt x="585415" y="360892"/>
                      <a:pt x="555888" y="418042"/>
                      <a:pt x="536838" y="479954"/>
                    </a:cubicBezTo>
                    <a:cubicBezTo>
                      <a:pt x="533028" y="492337"/>
                      <a:pt x="533980" y="506624"/>
                      <a:pt x="533028" y="519959"/>
                    </a:cubicBezTo>
                    <a:cubicBezTo>
                      <a:pt x="534933" y="520912"/>
                      <a:pt x="536838" y="521864"/>
                      <a:pt x="538743" y="522817"/>
                    </a:cubicBezTo>
                    <a:cubicBezTo>
                      <a:pt x="576843" y="490432"/>
                      <a:pt x="615895" y="457094"/>
                      <a:pt x="653995" y="424709"/>
                    </a:cubicBezTo>
                    <a:cubicBezTo>
                      <a:pt x="654948" y="425662"/>
                      <a:pt x="656853" y="426614"/>
                      <a:pt x="657805" y="427567"/>
                    </a:cubicBezTo>
                    <a:cubicBezTo>
                      <a:pt x="647328" y="443759"/>
                      <a:pt x="637803" y="460904"/>
                      <a:pt x="624468" y="474239"/>
                    </a:cubicBezTo>
                    <a:cubicBezTo>
                      <a:pt x="601608" y="496147"/>
                      <a:pt x="576843" y="516149"/>
                      <a:pt x="552078" y="536152"/>
                    </a:cubicBezTo>
                    <a:cubicBezTo>
                      <a:pt x="538743" y="547582"/>
                      <a:pt x="525408" y="545677"/>
                      <a:pt x="516835" y="528532"/>
                    </a:cubicBezTo>
                    <a:cubicBezTo>
                      <a:pt x="510168" y="515197"/>
                      <a:pt x="508263" y="499004"/>
                      <a:pt x="503500" y="481859"/>
                    </a:cubicBezTo>
                    <a:cubicBezTo>
                      <a:pt x="499690" y="484717"/>
                      <a:pt x="494928" y="489479"/>
                      <a:pt x="489213" y="493289"/>
                    </a:cubicBezTo>
                    <a:cubicBezTo>
                      <a:pt x="469210" y="508529"/>
                      <a:pt x="448255" y="522817"/>
                      <a:pt x="429205" y="539009"/>
                    </a:cubicBezTo>
                    <a:cubicBezTo>
                      <a:pt x="415870" y="550439"/>
                      <a:pt x="404440" y="545677"/>
                      <a:pt x="398725" y="532342"/>
                    </a:cubicBezTo>
                    <a:cubicBezTo>
                      <a:pt x="393010" y="520912"/>
                      <a:pt x="392058" y="507577"/>
                      <a:pt x="390153" y="495194"/>
                    </a:cubicBezTo>
                    <a:cubicBezTo>
                      <a:pt x="389200" y="487574"/>
                      <a:pt x="391105" y="479954"/>
                      <a:pt x="392058" y="468524"/>
                    </a:cubicBezTo>
                    <a:cubicBezTo>
                      <a:pt x="361578" y="492337"/>
                      <a:pt x="333955" y="513292"/>
                      <a:pt x="306333" y="534247"/>
                    </a:cubicBezTo>
                    <a:cubicBezTo>
                      <a:pt x="287283" y="548534"/>
                      <a:pt x="270138" y="544724"/>
                      <a:pt x="265375" y="520912"/>
                    </a:cubicBezTo>
                    <a:cubicBezTo>
                      <a:pt x="261565" y="500909"/>
                      <a:pt x="266328" y="479954"/>
                      <a:pt x="268233" y="458999"/>
                    </a:cubicBezTo>
                    <a:cubicBezTo>
                      <a:pt x="269185" y="450427"/>
                      <a:pt x="272995" y="442807"/>
                      <a:pt x="276805" y="429472"/>
                    </a:cubicBezTo>
                    <a:cubicBezTo>
                      <a:pt x="241563" y="458047"/>
                      <a:pt x="209178" y="483764"/>
                      <a:pt x="176793" y="508529"/>
                    </a:cubicBezTo>
                    <a:cubicBezTo>
                      <a:pt x="165363" y="517102"/>
                      <a:pt x="152980" y="525674"/>
                      <a:pt x="142503" y="535199"/>
                    </a:cubicBezTo>
                    <a:cubicBezTo>
                      <a:pt x="132978" y="544724"/>
                      <a:pt x="123453" y="541867"/>
                      <a:pt x="117738" y="533294"/>
                    </a:cubicBezTo>
                    <a:cubicBezTo>
                      <a:pt x="109165" y="518054"/>
                      <a:pt x="102498" y="500909"/>
                      <a:pt x="95830" y="484717"/>
                    </a:cubicBezTo>
                    <a:cubicBezTo>
                      <a:pt x="72970" y="503767"/>
                      <a:pt x="47253" y="523769"/>
                      <a:pt x="20583" y="545677"/>
                    </a:cubicBezTo>
                    <a:cubicBezTo>
                      <a:pt x="580" y="519007"/>
                      <a:pt x="-4182" y="493289"/>
                      <a:pt x="3438" y="463762"/>
                    </a:cubicBezTo>
                    <a:cubicBezTo>
                      <a:pt x="13915" y="423757"/>
                      <a:pt x="39633" y="394229"/>
                      <a:pt x="63445" y="361844"/>
                    </a:cubicBezTo>
                    <a:cubicBezTo>
                      <a:pt x="70113" y="352319"/>
                      <a:pt x="77733" y="342794"/>
                      <a:pt x="85353" y="333269"/>
                    </a:cubicBezTo>
                    <a:cubicBezTo>
                      <a:pt x="110118" y="298979"/>
                      <a:pt x="110118" y="297074"/>
                      <a:pt x="88210" y="266594"/>
                    </a:cubicBezTo>
                    <a:cubicBezTo>
                      <a:pt x="134883" y="281834"/>
                      <a:pt x="148218" y="307552"/>
                      <a:pt x="128215" y="345652"/>
                    </a:cubicBezTo>
                    <a:cubicBezTo>
                      <a:pt x="121548" y="358987"/>
                      <a:pt x="112023" y="371369"/>
                      <a:pt x="102498" y="383752"/>
                    </a:cubicBezTo>
                    <a:cubicBezTo>
                      <a:pt x="84400" y="408517"/>
                      <a:pt x="65350" y="431377"/>
                      <a:pt x="48205" y="457094"/>
                    </a:cubicBezTo>
                    <a:cubicBezTo>
                      <a:pt x="37728" y="473287"/>
                      <a:pt x="31060" y="493289"/>
                      <a:pt x="22488" y="511387"/>
                    </a:cubicBezTo>
                    <a:cubicBezTo>
                      <a:pt x="28203" y="515197"/>
                      <a:pt x="30108" y="516149"/>
                      <a:pt x="32013" y="517102"/>
                    </a:cubicBezTo>
                    <a:close/>
                    <a:moveTo>
                      <a:pt x="479688" y="314219"/>
                    </a:moveTo>
                    <a:cubicBezTo>
                      <a:pt x="468258" y="306599"/>
                      <a:pt x="454923" y="311362"/>
                      <a:pt x="441588" y="317077"/>
                    </a:cubicBezTo>
                    <a:cubicBezTo>
                      <a:pt x="395868" y="338984"/>
                      <a:pt x="365388" y="377084"/>
                      <a:pt x="338718" y="418994"/>
                    </a:cubicBezTo>
                    <a:cubicBezTo>
                      <a:pt x="318715" y="449474"/>
                      <a:pt x="298713" y="480907"/>
                      <a:pt x="294903" y="522817"/>
                    </a:cubicBezTo>
                    <a:cubicBezTo>
                      <a:pt x="313953" y="508529"/>
                      <a:pt x="330145" y="497099"/>
                      <a:pt x="345385" y="483764"/>
                    </a:cubicBezTo>
                    <a:cubicBezTo>
                      <a:pt x="368245" y="465667"/>
                      <a:pt x="393963" y="449474"/>
                      <a:pt x="411108" y="426614"/>
                    </a:cubicBezTo>
                    <a:cubicBezTo>
                      <a:pt x="435873" y="392324"/>
                      <a:pt x="455875" y="353272"/>
                      <a:pt x="479688" y="314219"/>
                    </a:cubicBezTo>
                    <a:close/>
                    <a:moveTo>
                      <a:pt x="417775" y="519007"/>
                    </a:moveTo>
                    <a:cubicBezTo>
                      <a:pt x="419680" y="519959"/>
                      <a:pt x="421585" y="521864"/>
                      <a:pt x="423490" y="522817"/>
                    </a:cubicBezTo>
                    <a:cubicBezTo>
                      <a:pt x="453018" y="499004"/>
                      <a:pt x="482545" y="474239"/>
                      <a:pt x="511120" y="450427"/>
                    </a:cubicBezTo>
                    <a:cubicBezTo>
                      <a:pt x="514930" y="446617"/>
                      <a:pt x="518740" y="441854"/>
                      <a:pt x="520645" y="436139"/>
                    </a:cubicBezTo>
                    <a:cubicBezTo>
                      <a:pt x="533980" y="405659"/>
                      <a:pt x="547315" y="374227"/>
                      <a:pt x="559698" y="342794"/>
                    </a:cubicBezTo>
                    <a:cubicBezTo>
                      <a:pt x="562555" y="335174"/>
                      <a:pt x="559698" y="325649"/>
                      <a:pt x="560650" y="317077"/>
                    </a:cubicBezTo>
                    <a:cubicBezTo>
                      <a:pt x="553030" y="318982"/>
                      <a:pt x="544458" y="319934"/>
                      <a:pt x="537790" y="323744"/>
                    </a:cubicBezTo>
                    <a:cubicBezTo>
                      <a:pt x="528265" y="330412"/>
                      <a:pt x="519693" y="338032"/>
                      <a:pt x="513978" y="346604"/>
                    </a:cubicBezTo>
                    <a:cubicBezTo>
                      <a:pt x="487308" y="386609"/>
                      <a:pt x="460638" y="426614"/>
                      <a:pt x="435873" y="467572"/>
                    </a:cubicBezTo>
                    <a:cubicBezTo>
                      <a:pt x="426348" y="482812"/>
                      <a:pt x="423490" y="501862"/>
                      <a:pt x="417775" y="519007"/>
                    </a:cubicBezTo>
                    <a:close/>
                    <a:moveTo>
                      <a:pt x="844495" y="57044"/>
                    </a:moveTo>
                    <a:cubicBezTo>
                      <a:pt x="843543" y="56092"/>
                      <a:pt x="841638" y="54187"/>
                      <a:pt x="840685" y="53234"/>
                    </a:cubicBezTo>
                    <a:cubicBezTo>
                      <a:pt x="791155" y="100859"/>
                      <a:pt x="742578" y="148484"/>
                      <a:pt x="702573" y="205634"/>
                    </a:cubicBezTo>
                    <a:cubicBezTo>
                      <a:pt x="704478" y="206587"/>
                      <a:pt x="705430" y="208492"/>
                      <a:pt x="707335" y="209444"/>
                    </a:cubicBezTo>
                    <a:cubicBezTo>
                      <a:pt x="753055" y="158962"/>
                      <a:pt x="798775" y="108479"/>
                      <a:pt x="844495" y="570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6C066ED3-EE2A-4092-8078-6481B420C406}"/>
                  </a:ext>
                </a:extLst>
              </p:cNvPr>
              <p:cNvSpPr/>
              <p:nvPr/>
            </p:nvSpPr>
            <p:spPr>
              <a:xfrm>
                <a:off x="8920350" y="645322"/>
                <a:ext cx="679292" cy="273141"/>
              </a:xfrm>
              <a:custGeom>
                <a:avLst/>
                <a:gdLst>
                  <a:gd name="connsiteX0" fmla="*/ 309722 w 679292"/>
                  <a:gd name="connsiteY0" fmla="*/ 104775 h 273141"/>
                  <a:gd name="connsiteX1" fmla="*/ 326867 w 679292"/>
                  <a:gd name="connsiteY1" fmla="*/ 66675 h 273141"/>
                  <a:gd name="connsiteX2" fmla="*/ 327820 w 679292"/>
                  <a:gd name="connsiteY2" fmla="*/ 0 h 273141"/>
                  <a:gd name="connsiteX3" fmla="*/ 356395 w 679292"/>
                  <a:gd name="connsiteY3" fmla="*/ 91440 h 273141"/>
                  <a:gd name="connsiteX4" fmla="*/ 294482 w 679292"/>
                  <a:gd name="connsiteY4" fmla="*/ 196215 h 273141"/>
                  <a:gd name="connsiteX5" fmla="*/ 264002 w 679292"/>
                  <a:gd name="connsiteY5" fmla="*/ 245745 h 273141"/>
                  <a:gd name="connsiteX6" fmla="*/ 284957 w 679292"/>
                  <a:gd name="connsiteY6" fmla="*/ 226695 h 273141"/>
                  <a:gd name="connsiteX7" fmla="*/ 370682 w 679292"/>
                  <a:gd name="connsiteY7" fmla="*/ 127635 h 273141"/>
                  <a:gd name="connsiteX8" fmla="*/ 375445 w 679292"/>
                  <a:gd name="connsiteY8" fmla="*/ 108585 h 273141"/>
                  <a:gd name="connsiteX9" fmla="*/ 389732 w 679292"/>
                  <a:gd name="connsiteY9" fmla="*/ 28575 h 273141"/>
                  <a:gd name="connsiteX10" fmla="*/ 428784 w 679292"/>
                  <a:gd name="connsiteY10" fmla="*/ 7620 h 273141"/>
                  <a:gd name="connsiteX11" fmla="*/ 448787 w 679292"/>
                  <a:gd name="connsiteY11" fmla="*/ 45720 h 273141"/>
                  <a:gd name="connsiteX12" fmla="*/ 443072 w 679292"/>
                  <a:gd name="connsiteY12" fmla="*/ 76200 h 273141"/>
                  <a:gd name="connsiteX13" fmla="*/ 420212 w 679292"/>
                  <a:gd name="connsiteY13" fmla="*/ 129540 h 273141"/>
                  <a:gd name="connsiteX14" fmla="*/ 482125 w 679292"/>
                  <a:gd name="connsiteY14" fmla="*/ 91440 h 273141"/>
                  <a:gd name="connsiteX15" fmla="*/ 561182 w 679292"/>
                  <a:gd name="connsiteY15" fmla="*/ 19050 h 273141"/>
                  <a:gd name="connsiteX16" fmla="*/ 631667 w 679292"/>
                  <a:gd name="connsiteY16" fmla="*/ 9525 h 273141"/>
                  <a:gd name="connsiteX17" fmla="*/ 663100 w 679292"/>
                  <a:gd name="connsiteY17" fmla="*/ 40957 h 273141"/>
                  <a:gd name="connsiteX18" fmla="*/ 541180 w 679292"/>
                  <a:gd name="connsiteY18" fmla="*/ 140970 h 273141"/>
                  <a:gd name="connsiteX19" fmla="*/ 491650 w 679292"/>
                  <a:gd name="connsiteY19" fmla="*/ 180975 h 273141"/>
                  <a:gd name="connsiteX20" fmla="*/ 468789 w 679292"/>
                  <a:gd name="connsiteY20" fmla="*/ 247650 h 273141"/>
                  <a:gd name="connsiteX21" fmla="*/ 517367 w 679292"/>
                  <a:gd name="connsiteY21" fmla="*/ 213360 h 273141"/>
                  <a:gd name="connsiteX22" fmla="*/ 648812 w 679292"/>
                  <a:gd name="connsiteY22" fmla="*/ 107632 h 273141"/>
                  <a:gd name="connsiteX23" fmla="*/ 675482 w 679292"/>
                  <a:gd name="connsiteY23" fmla="*/ 98107 h 273141"/>
                  <a:gd name="connsiteX24" fmla="*/ 679292 w 679292"/>
                  <a:gd name="connsiteY24" fmla="*/ 105727 h 273141"/>
                  <a:gd name="connsiteX25" fmla="*/ 611664 w 679292"/>
                  <a:gd name="connsiteY25" fmla="*/ 166688 h 273141"/>
                  <a:gd name="connsiteX26" fmla="*/ 476409 w 679292"/>
                  <a:gd name="connsiteY26" fmla="*/ 267653 h 273141"/>
                  <a:gd name="connsiteX27" fmla="*/ 452597 w 679292"/>
                  <a:gd name="connsiteY27" fmla="*/ 266700 h 273141"/>
                  <a:gd name="connsiteX28" fmla="*/ 438309 w 679292"/>
                  <a:gd name="connsiteY28" fmla="*/ 196215 h 273141"/>
                  <a:gd name="connsiteX29" fmla="*/ 453550 w 679292"/>
                  <a:gd name="connsiteY29" fmla="*/ 140017 h 273141"/>
                  <a:gd name="connsiteX30" fmla="*/ 410687 w 679292"/>
                  <a:gd name="connsiteY30" fmla="*/ 146685 h 273141"/>
                  <a:gd name="connsiteX31" fmla="*/ 399257 w 679292"/>
                  <a:gd name="connsiteY31" fmla="*/ 156210 h 273141"/>
                  <a:gd name="connsiteX32" fmla="*/ 291625 w 679292"/>
                  <a:gd name="connsiteY32" fmla="*/ 255270 h 273141"/>
                  <a:gd name="connsiteX33" fmla="*/ 276384 w 679292"/>
                  <a:gd name="connsiteY33" fmla="*/ 263842 h 273141"/>
                  <a:gd name="connsiteX34" fmla="*/ 232570 w 679292"/>
                  <a:gd name="connsiteY34" fmla="*/ 237172 h 273141"/>
                  <a:gd name="connsiteX35" fmla="*/ 231617 w 679292"/>
                  <a:gd name="connsiteY35" fmla="*/ 220027 h 273141"/>
                  <a:gd name="connsiteX36" fmla="*/ 171609 w 679292"/>
                  <a:gd name="connsiteY36" fmla="*/ 264795 h 273141"/>
                  <a:gd name="connsiteX37" fmla="*/ 132557 w 679292"/>
                  <a:gd name="connsiteY37" fmla="*/ 251460 h 273141"/>
                  <a:gd name="connsiteX38" fmla="*/ 127795 w 679292"/>
                  <a:gd name="connsiteY38" fmla="*/ 199072 h 273141"/>
                  <a:gd name="connsiteX39" fmla="*/ 47784 w 679292"/>
                  <a:gd name="connsiteY39" fmla="*/ 260985 h 273141"/>
                  <a:gd name="connsiteX40" fmla="*/ 21114 w 679292"/>
                  <a:gd name="connsiteY40" fmla="*/ 271463 h 273141"/>
                  <a:gd name="connsiteX41" fmla="*/ 1112 w 679292"/>
                  <a:gd name="connsiteY41" fmla="*/ 240030 h 273141"/>
                  <a:gd name="connsiteX42" fmla="*/ 33497 w 679292"/>
                  <a:gd name="connsiteY42" fmla="*/ 123825 h 273141"/>
                  <a:gd name="connsiteX43" fmla="*/ 166847 w 679292"/>
                  <a:gd name="connsiteY43" fmla="*/ 10477 h 273141"/>
                  <a:gd name="connsiteX44" fmla="*/ 237332 w 679292"/>
                  <a:gd name="connsiteY44" fmla="*/ 29527 h 273141"/>
                  <a:gd name="connsiteX45" fmla="*/ 265907 w 679292"/>
                  <a:gd name="connsiteY45" fmla="*/ 16192 h 273141"/>
                  <a:gd name="connsiteX46" fmla="*/ 313532 w 679292"/>
                  <a:gd name="connsiteY46" fmla="*/ 57150 h 273141"/>
                  <a:gd name="connsiteX47" fmla="*/ 309722 w 679292"/>
                  <a:gd name="connsiteY47" fmla="*/ 104775 h 273141"/>
                  <a:gd name="connsiteX48" fmla="*/ 304007 w 679292"/>
                  <a:gd name="connsiteY48" fmla="*/ 87630 h 273141"/>
                  <a:gd name="connsiteX49" fmla="*/ 303055 w 679292"/>
                  <a:gd name="connsiteY49" fmla="*/ 61913 h 273141"/>
                  <a:gd name="connsiteX50" fmla="*/ 279242 w 679292"/>
                  <a:gd name="connsiteY50" fmla="*/ 50482 h 273141"/>
                  <a:gd name="connsiteX51" fmla="*/ 268764 w 679292"/>
                  <a:gd name="connsiteY51" fmla="*/ 59055 h 273141"/>
                  <a:gd name="connsiteX52" fmla="*/ 163989 w 679292"/>
                  <a:gd name="connsiteY52" fmla="*/ 218122 h 273141"/>
                  <a:gd name="connsiteX53" fmla="*/ 155417 w 679292"/>
                  <a:gd name="connsiteY53" fmla="*/ 249555 h 273141"/>
                  <a:gd name="connsiteX54" fmla="*/ 163989 w 679292"/>
                  <a:gd name="connsiteY54" fmla="*/ 247650 h 273141"/>
                  <a:gd name="connsiteX55" fmla="*/ 277337 w 679292"/>
                  <a:gd name="connsiteY55" fmla="*/ 143827 h 273141"/>
                  <a:gd name="connsiteX56" fmla="*/ 309722 w 679292"/>
                  <a:gd name="connsiteY56" fmla="*/ 104775 h 273141"/>
                  <a:gd name="connsiteX57" fmla="*/ 28734 w 679292"/>
                  <a:gd name="connsiteY57" fmla="*/ 248602 h 273141"/>
                  <a:gd name="connsiteX58" fmla="*/ 34450 w 679292"/>
                  <a:gd name="connsiteY58" fmla="*/ 248602 h 273141"/>
                  <a:gd name="connsiteX59" fmla="*/ 168752 w 679292"/>
                  <a:gd name="connsiteY59" fmla="*/ 117157 h 273141"/>
                  <a:gd name="connsiteX60" fmla="*/ 219234 w 679292"/>
                  <a:gd name="connsiteY60" fmla="*/ 44767 h 273141"/>
                  <a:gd name="connsiteX61" fmla="*/ 156370 w 679292"/>
                  <a:gd name="connsiteY61" fmla="*/ 58102 h 273141"/>
                  <a:gd name="connsiteX62" fmla="*/ 32545 w 679292"/>
                  <a:gd name="connsiteY62" fmla="*/ 230505 h 273141"/>
                  <a:gd name="connsiteX63" fmla="*/ 28734 w 679292"/>
                  <a:gd name="connsiteY63" fmla="*/ 248602 h 273141"/>
                  <a:gd name="connsiteX64" fmla="*/ 510700 w 679292"/>
                  <a:gd name="connsiteY64" fmla="*/ 134302 h 273141"/>
                  <a:gd name="connsiteX65" fmla="*/ 514509 w 679292"/>
                  <a:gd name="connsiteY65" fmla="*/ 138113 h 273141"/>
                  <a:gd name="connsiteX66" fmla="*/ 630714 w 679292"/>
                  <a:gd name="connsiteY66" fmla="*/ 42863 h 273141"/>
                  <a:gd name="connsiteX67" fmla="*/ 510700 w 679292"/>
                  <a:gd name="connsiteY67" fmla="*/ 134302 h 273141"/>
                  <a:gd name="connsiteX68" fmla="*/ 426880 w 679292"/>
                  <a:gd name="connsiteY68" fmla="*/ 33338 h 273141"/>
                  <a:gd name="connsiteX69" fmla="*/ 417355 w 679292"/>
                  <a:gd name="connsiteY69" fmla="*/ 29527 h 273141"/>
                  <a:gd name="connsiteX70" fmla="*/ 392589 w 679292"/>
                  <a:gd name="connsiteY70" fmla="*/ 85725 h 273141"/>
                  <a:gd name="connsiteX71" fmla="*/ 398305 w 679292"/>
                  <a:gd name="connsiteY71" fmla="*/ 88582 h 273141"/>
                  <a:gd name="connsiteX72" fmla="*/ 426880 w 679292"/>
                  <a:gd name="connsiteY72" fmla="*/ 33338 h 273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679292" h="273141">
                    <a:moveTo>
                      <a:pt x="309722" y="104775"/>
                    </a:moveTo>
                    <a:cubicBezTo>
                      <a:pt x="315437" y="92392"/>
                      <a:pt x="324962" y="80010"/>
                      <a:pt x="326867" y="66675"/>
                    </a:cubicBezTo>
                    <a:cubicBezTo>
                      <a:pt x="329725" y="44767"/>
                      <a:pt x="327820" y="21907"/>
                      <a:pt x="327820" y="0"/>
                    </a:cubicBezTo>
                    <a:cubicBezTo>
                      <a:pt x="353537" y="12382"/>
                      <a:pt x="371634" y="55245"/>
                      <a:pt x="356395" y="91440"/>
                    </a:cubicBezTo>
                    <a:cubicBezTo>
                      <a:pt x="340202" y="128588"/>
                      <a:pt x="316389" y="161925"/>
                      <a:pt x="294482" y="196215"/>
                    </a:cubicBezTo>
                    <a:cubicBezTo>
                      <a:pt x="284005" y="212408"/>
                      <a:pt x="271622" y="226695"/>
                      <a:pt x="264002" y="245745"/>
                    </a:cubicBezTo>
                    <a:cubicBezTo>
                      <a:pt x="270670" y="239077"/>
                      <a:pt x="278289" y="234315"/>
                      <a:pt x="284957" y="226695"/>
                    </a:cubicBezTo>
                    <a:cubicBezTo>
                      <a:pt x="313532" y="194310"/>
                      <a:pt x="342107" y="160972"/>
                      <a:pt x="370682" y="127635"/>
                    </a:cubicBezTo>
                    <a:cubicBezTo>
                      <a:pt x="374492" y="122872"/>
                      <a:pt x="375445" y="114300"/>
                      <a:pt x="375445" y="108585"/>
                    </a:cubicBezTo>
                    <a:cubicBezTo>
                      <a:pt x="372587" y="80010"/>
                      <a:pt x="373539" y="52388"/>
                      <a:pt x="389732" y="28575"/>
                    </a:cubicBezTo>
                    <a:cubicBezTo>
                      <a:pt x="398305" y="15240"/>
                      <a:pt x="411639" y="2857"/>
                      <a:pt x="428784" y="7620"/>
                    </a:cubicBezTo>
                    <a:cubicBezTo>
                      <a:pt x="446882" y="12382"/>
                      <a:pt x="450692" y="28575"/>
                      <a:pt x="448787" y="45720"/>
                    </a:cubicBezTo>
                    <a:cubicBezTo>
                      <a:pt x="447834" y="56197"/>
                      <a:pt x="446882" y="66675"/>
                      <a:pt x="443072" y="76200"/>
                    </a:cubicBezTo>
                    <a:cubicBezTo>
                      <a:pt x="436405" y="93345"/>
                      <a:pt x="428784" y="110490"/>
                      <a:pt x="420212" y="129540"/>
                    </a:cubicBezTo>
                    <a:cubicBezTo>
                      <a:pt x="446882" y="124777"/>
                      <a:pt x="467837" y="114300"/>
                      <a:pt x="482125" y="91440"/>
                    </a:cubicBezTo>
                    <a:cubicBezTo>
                      <a:pt x="502127" y="60007"/>
                      <a:pt x="527845" y="34290"/>
                      <a:pt x="561182" y="19050"/>
                    </a:cubicBezTo>
                    <a:cubicBezTo>
                      <a:pt x="583089" y="8572"/>
                      <a:pt x="606902" y="1905"/>
                      <a:pt x="631667" y="9525"/>
                    </a:cubicBezTo>
                    <a:cubicBezTo>
                      <a:pt x="647860" y="14288"/>
                      <a:pt x="658337" y="23813"/>
                      <a:pt x="663100" y="40957"/>
                    </a:cubicBezTo>
                    <a:cubicBezTo>
                      <a:pt x="622142" y="74295"/>
                      <a:pt x="582137" y="107632"/>
                      <a:pt x="541180" y="140970"/>
                    </a:cubicBezTo>
                    <a:cubicBezTo>
                      <a:pt x="524987" y="154305"/>
                      <a:pt x="507842" y="167640"/>
                      <a:pt x="491650" y="180975"/>
                    </a:cubicBezTo>
                    <a:cubicBezTo>
                      <a:pt x="471647" y="198120"/>
                      <a:pt x="472600" y="222885"/>
                      <a:pt x="468789" y="247650"/>
                    </a:cubicBezTo>
                    <a:cubicBezTo>
                      <a:pt x="484982" y="236220"/>
                      <a:pt x="502127" y="225742"/>
                      <a:pt x="517367" y="213360"/>
                    </a:cubicBezTo>
                    <a:cubicBezTo>
                      <a:pt x="561182" y="178117"/>
                      <a:pt x="604045" y="141922"/>
                      <a:pt x="648812" y="107632"/>
                    </a:cubicBezTo>
                    <a:cubicBezTo>
                      <a:pt x="655480" y="101917"/>
                      <a:pt x="665957" y="100965"/>
                      <a:pt x="675482" y="98107"/>
                    </a:cubicBezTo>
                    <a:cubicBezTo>
                      <a:pt x="676435" y="100965"/>
                      <a:pt x="678339" y="102870"/>
                      <a:pt x="679292" y="105727"/>
                    </a:cubicBezTo>
                    <a:cubicBezTo>
                      <a:pt x="656432" y="126682"/>
                      <a:pt x="635477" y="148590"/>
                      <a:pt x="611664" y="166688"/>
                    </a:cubicBezTo>
                    <a:cubicBezTo>
                      <a:pt x="566897" y="200977"/>
                      <a:pt x="521177" y="233363"/>
                      <a:pt x="476409" y="267653"/>
                    </a:cubicBezTo>
                    <a:cubicBezTo>
                      <a:pt x="465932" y="275273"/>
                      <a:pt x="460217" y="273367"/>
                      <a:pt x="452597" y="266700"/>
                    </a:cubicBezTo>
                    <a:cubicBezTo>
                      <a:pt x="430689" y="246697"/>
                      <a:pt x="434500" y="220980"/>
                      <a:pt x="438309" y="196215"/>
                    </a:cubicBezTo>
                    <a:cubicBezTo>
                      <a:pt x="441167" y="177165"/>
                      <a:pt x="448787" y="158115"/>
                      <a:pt x="453550" y="140017"/>
                    </a:cubicBezTo>
                    <a:cubicBezTo>
                      <a:pt x="440214" y="141922"/>
                      <a:pt x="424975" y="143827"/>
                      <a:pt x="410687" y="146685"/>
                    </a:cubicBezTo>
                    <a:cubicBezTo>
                      <a:pt x="406877" y="147638"/>
                      <a:pt x="403067" y="152400"/>
                      <a:pt x="399257" y="156210"/>
                    </a:cubicBezTo>
                    <a:cubicBezTo>
                      <a:pt x="367825" y="194310"/>
                      <a:pt x="333534" y="228600"/>
                      <a:pt x="291625" y="255270"/>
                    </a:cubicBezTo>
                    <a:cubicBezTo>
                      <a:pt x="286862" y="258127"/>
                      <a:pt x="281147" y="260985"/>
                      <a:pt x="276384" y="263842"/>
                    </a:cubicBezTo>
                    <a:cubicBezTo>
                      <a:pt x="244952" y="280035"/>
                      <a:pt x="232570" y="272415"/>
                      <a:pt x="232570" y="237172"/>
                    </a:cubicBezTo>
                    <a:cubicBezTo>
                      <a:pt x="232570" y="232410"/>
                      <a:pt x="232570" y="228600"/>
                      <a:pt x="231617" y="220027"/>
                    </a:cubicBezTo>
                    <a:cubicBezTo>
                      <a:pt x="210662" y="236220"/>
                      <a:pt x="190659" y="250508"/>
                      <a:pt x="171609" y="264795"/>
                    </a:cubicBezTo>
                    <a:cubicBezTo>
                      <a:pt x="152559" y="279082"/>
                      <a:pt x="138272" y="275273"/>
                      <a:pt x="132557" y="251460"/>
                    </a:cubicBezTo>
                    <a:cubicBezTo>
                      <a:pt x="127795" y="235267"/>
                      <a:pt x="129700" y="217170"/>
                      <a:pt x="127795" y="199072"/>
                    </a:cubicBezTo>
                    <a:cubicBezTo>
                      <a:pt x="102077" y="219075"/>
                      <a:pt x="75407" y="240983"/>
                      <a:pt x="47784" y="260985"/>
                    </a:cubicBezTo>
                    <a:cubicBezTo>
                      <a:pt x="40164" y="266700"/>
                      <a:pt x="24925" y="274320"/>
                      <a:pt x="21114" y="271463"/>
                    </a:cubicBezTo>
                    <a:cubicBezTo>
                      <a:pt x="11589" y="263842"/>
                      <a:pt x="3017" y="251460"/>
                      <a:pt x="1112" y="240030"/>
                    </a:cubicBezTo>
                    <a:cubicBezTo>
                      <a:pt x="-4603" y="197167"/>
                      <a:pt x="12542" y="160020"/>
                      <a:pt x="33497" y="123825"/>
                    </a:cubicBezTo>
                    <a:cubicBezTo>
                      <a:pt x="63977" y="70485"/>
                      <a:pt x="103030" y="24765"/>
                      <a:pt x="166847" y="10477"/>
                    </a:cubicBezTo>
                    <a:cubicBezTo>
                      <a:pt x="192564" y="4763"/>
                      <a:pt x="220187" y="1905"/>
                      <a:pt x="237332" y="29527"/>
                    </a:cubicBezTo>
                    <a:cubicBezTo>
                      <a:pt x="246857" y="24765"/>
                      <a:pt x="256382" y="19050"/>
                      <a:pt x="265907" y="16192"/>
                    </a:cubicBezTo>
                    <a:cubicBezTo>
                      <a:pt x="296387" y="7620"/>
                      <a:pt x="316389" y="24765"/>
                      <a:pt x="313532" y="57150"/>
                    </a:cubicBezTo>
                    <a:cubicBezTo>
                      <a:pt x="312580" y="75247"/>
                      <a:pt x="311627" y="90488"/>
                      <a:pt x="309722" y="104775"/>
                    </a:cubicBezTo>
                    <a:cubicBezTo>
                      <a:pt x="307817" y="99060"/>
                      <a:pt x="304007" y="93345"/>
                      <a:pt x="304007" y="87630"/>
                    </a:cubicBezTo>
                    <a:cubicBezTo>
                      <a:pt x="303055" y="79057"/>
                      <a:pt x="304007" y="70485"/>
                      <a:pt x="303055" y="61913"/>
                    </a:cubicBezTo>
                    <a:cubicBezTo>
                      <a:pt x="301150" y="44767"/>
                      <a:pt x="293530" y="41910"/>
                      <a:pt x="279242" y="50482"/>
                    </a:cubicBezTo>
                    <a:cubicBezTo>
                      <a:pt x="275432" y="53340"/>
                      <a:pt x="271622" y="56197"/>
                      <a:pt x="268764" y="59055"/>
                    </a:cubicBezTo>
                    <a:cubicBezTo>
                      <a:pt x="222092" y="103822"/>
                      <a:pt x="188755" y="158115"/>
                      <a:pt x="163989" y="218122"/>
                    </a:cubicBezTo>
                    <a:cubicBezTo>
                      <a:pt x="160180" y="227647"/>
                      <a:pt x="159227" y="237172"/>
                      <a:pt x="155417" y="249555"/>
                    </a:cubicBezTo>
                    <a:cubicBezTo>
                      <a:pt x="160180" y="248602"/>
                      <a:pt x="163037" y="248602"/>
                      <a:pt x="163989" y="247650"/>
                    </a:cubicBezTo>
                    <a:cubicBezTo>
                      <a:pt x="204947" y="216217"/>
                      <a:pt x="247809" y="188595"/>
                      <a:pt x="277337" y="143827"/>
                    </a:cubicBezTo>
                    <a:cubicBezTo>
                      <a:pt x="286862" y="129540"/>
                      <a:pt x="298292" y="117157"/>
                      <a:pt x="309722" y="104775"/>
                    </a:cubicBezTo>
                    <a:close/>
                    <a:moveTo>
                      <a:pt x="28734" y="248602"/>
                    </a:moveTo>
                    <a:cubicBezTo>
                      <a:pt x="31592" y="248602"/>
                      <a:pt x="33497" y="248602"/>
                      <a:pt x="34450" y="248602"/>
                    </a:cubicBezTo>
                    <a:cubicBezTo>
                      <a:pt x="83027" y="209550"/>
                      <a:pt x="140177" y="178117"/>
                      <a:pt x="168752" y="117157"/>
                    </a:cubicBezTo>
                    <a:cubicBezTo>
                      <a:pt x="181134" y="91440"/>
                      <a:pt x="201137" y="69532"/>
                      <a:pt x="219234" y="44767"/>
                    </a:cubicBezTo>
                    <a:cubicBezTo>
                      <a:pt x="194470" y="35242"/>
                      <a:pt x="174467" y="44767"/>
                      <a:pt x="156370" y="58102"/>
                    </a:cubicBezTo>
                    <a:cubicBezTo>
                      <a:pt x="97314" y="102870"/>
                      <a:pt x="57309" y="161925"/>
                      <a:pt x="32545" y="230505"/>
                    </a:cubicBezTo>
                    <a:cubicBezTo>
                      <a:pt x="31592" y="236220"/>
                      <a:pt x="30639" y="241935"/>
                      <a:pt x="28734" y="248602"/>
                    </a:cubicBezTo>
                    <a:close/>
                    <a:moveTo>
                      <a:pt x="510700" y="134302"/>
                    </a:moveTo>
                    <a:cubicBezTo>
                      <a:pt x="511652" y="135255"/>
                      <a:pt x="512605" y="137160"/>
                      <a:pt x="514509" y="138113"/>
                    </a:cubicBezTo>
                    <a:cubicBezTo>
                      <a:pt x="553562" y="106680"/>
                      <a:pt x="591662" y="74295"/>
                      <a:pt x="630714" y="42863"/>
                    </a:cubicBezTo>
                    <a:cubicBezTo>
                      <a:pt x="568802" y="46672"/>
                      <a:pt x="541180" y="92392"/>
                      <a:pt x="510700" y="134302"/>
                    </a:cubicBezTo>
                    <a:close/>
                    <a:moveTo>
                      <a:pt x="426880" y="33338"/>
                    </a:moveTo>
                    <a:cubicBezTo>
                      <a:pt x="424022" y="32385"/>
                      <a:pt x="421164" y="30480"/>
                      <a:pt x="417355" y="29527"/>
                    </a:cubicBezTo>
                    <a:cubicBezTo>
                      <a:pt x="408782" y="48577"/>
                      <a:pt x="401162" y="66675"/>
                      <a:pt x="392589" y="85725"/>
                    </a:cubicBezTo>
                    <a:cubicBezTo>
                      <a:pt x="394495" y="86677"/>
                      <a:pt x="396400" y="87630"/>
                      <a:pt x="398305" y="88582"/>
                    </a:cubicBezTo>
                    <a:cubicBezTo>
                      <a:pt x="408782" y="69532"/>
                      <a:pt x="417355" y="51435"/>
                      <a:pt x="426880" y="333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53D842E-6569-4CCD-9290-563EE3471276}"/>
                  </a:ext>
                </a:extLst>
              </p:cNvPr>
              <p:cNvSpPr/>
              <p:nvPr/>
            </p:nvSpPr>
            <p:spPr>
              <a:xfrm>
                <a:off x="9305498" y="993839"/>
                <a:ext cx="314967" cy="263286"/>
              </a:xfrm>
              <a:custGeom>
                <a:avLst/>
                <a:gdLst>
                  <a:gd name="connsiteX0" fmla="*/ 244614 w 314967"/>
                  <a:gd name="connsiteY0" fmla="*/ 16291 h 263286"/>
                  <a:gd name="connsiteX1" fmla="*/ 306526 w 314967"/>
                  <a:gd name="connsiteY1" fmla="*/ 15338 h 263286"/>
                  <a:gd name="connsiteX2" fmla="*/ 301764 w 314967"/>
                  <a:gd name="connsiteY2" fmla="*/ 88681 h 263286"/>
                  <a:gd name="connsiteX3" fmla="*/ 301764 w 314967"/>
                  <a:gd name="connsiteY3" fmla="*/ 47723 h 263286"/>
                  <a:gd name="connsiteX4" fmla="*/ 279856 w 314967"/>
                  <a:gd name="connsiteY4" fmla="*/ 37246 h 263286"/>
                  <a:gd name="connsiteX5" fmla="*/ 236041 w 314967"/>
                  <a:gd name="connsiteY5" fmla="*/ 82966 h 263286"/>
                  <a:gd name="connsiteX6" fmla="*/ 164603 w 314967"/>
                  <a:gd name="connsiteY6" fmla="*/ 205838 h 263286"/>
                  <a:gd name="connsiteX7" fmla="*/ 156984 w 314967"/>
                  <a:gd name="connsiteY7" fmla="*/ 235366 h 263286"/>
                  <a:gd name="connsiteX8" fmla="*/ 161746 w 314967"/>
                  <a:gd name="connsiteY8" fmla="*/ 238223 h 263286"/>
                  <a:gd name="connsiteX9" fmla="*/ 278904 w 314967"/>
                  <a:gd name="connsiteY9" fmla="*/ 142021 h 263286"/>
                  <a:gd name="connsiteX10" fmla="*/ 283666 w 314967"/>
                  <a:gd name="connsiteY10" fmla="*/ 144878 h 263286"/>
                  <a:gd name="connsiteX11" fmla="*/ 260806 w 314967"/>
                  <a:gd name="connsiteY11" fmla="*/ 183931 h 263286"/>
                  <a:gd name="connsiteX12" fmla="*/ 164603 w 314967"/>
                  <a:gd name="connsiteY12" fmla="*/ 260131 h 263286"/>
                  <a:gd name="connsiteX13" fmla="*/ 144601 w 314967"/>
                  <a:gd name="connsiteY13" fmla="*/ 259178 h 263286"/>
                  <a:gd name="connsiteX14" fmla="*/ 128409 w 314967"/>
                  <a:gd name="connsiteY14" fmla="*/ 208696 h 263286"/>
                  <a:gd name="connsiteX15" fmla="*/ 132219 w 314967"/>
                  <a:gd name="connsiteY15" fmla="*/ 187741 h 263286"/>
                  <a:gd name="connsiteX16" fmla="*/ 49351 w 314967"/>
                  <a:gd name="connsiteY16" fmla="*/ 251558 h 263286"/>
                  <a:gd name="connsiteX17" fmla="*/ 23634 w 314967"/>
                  <a:gd name="connsiteY17" fmla="*/ 262988 h 263286"/>
                  <a:gd name="connsiteX18" fmla="*/ 774 w 314967"/>
                  <a:gd name="connsiteY18" fmla="*/ 226793 h 263286"/>
                  <a:gd name="connsiteX19" fmla="*/ 31253 w 314967"/>
                  <a:gd name="connsiteY19" fmla="*/ 121066 h 263286"/>
                  <a:gd name="connsiteX20" fmla="*/ 123646 w 314967"/>
                  <a:gd name="connsiteY20" fmla="*/ 19148 h 263286"/>
                  <a:gd name="connsiteX21" fmla="*/ 200799 w 314967"/>
                  <a:gd name="connsiteY21" fmla="*/ 1051 h 263286"/>
                  <a:gd name="connsiteX22" fmla="*/ 244614 w 314967"/>
                  <a:gd name="connsiteY22" fmla="*/ 16291 h 263286"/>
                  <a:gd name="connsiteX23" fmla="*/ 29349 w 314967"/>
                  <a:gd name="connsiteY23" fmla="*/ 239176 h 263286"/>
                  <a:gd name="connsiteX24" fmla="*/ 85546 w 314967"/>
                  <a:gd name="connsiteY24" fmla="*/ 196313 h 263286"/>
                  <a:gd name="connsiteX25" fmla="*/ 167461 w 314967"/>
                  <a:gd name="connsiteY25" fmla="*/ 104873 h 263286"/>
                  <a:gd name="connsiteX26" fmla="*/ 217944 w 314967"/>
                  <a:gd name="connsiteY26" fmla="*/ 31531 h 263286"/>
                  <a:gd name="connsiteX27" fmla="*/ 168414 w 314967"/>
                  <a:gd name="connsiteY27" fmla="*/ 37246 h 263286"/>
                  <a:gd name="connsiteX28" fmla="*/ 66496 w 314967"/>
                  <a:gd name="connsiteY28" fmla="*/ 145831 h 263286"/>
                  <a:gd name="connsiteX29" fmla="*/ 29349 w 314967"/>
                  <a:gd name="connsiteY29" fmla="*/ 239176 h 2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14967" h="263286">
                    <a:moveTo>
                      <a:pt x="244614" y="16291"/>
                    </a:moveTo>
                    <a:cubicBezTo>
                      <a:pt x="272236" y="1051"/>
                      <a:pt x="291286" y="98"/>
                      <a:pt x="306526" y="15338"/>
                    </a:cubicBezTo>
                    <a:cubicBezTo>
                      <a:pt x="318909" y="28673"/>
                      <a:pt x="317956" y="59153"/>
                      <a:pt x="301764" y="88681"/>
                    </a:cubicBezTo>
                    <a:cubicBezTo>
                      <a:pt x="301764" y="73441"/>
                      <a:pt x="302716" y="60106"/>
                      <a:pt x="301764" y="47723"/>
                    </a:cubicBezTo>
                    <a:cubicBezTo>
                      <a:pt x="300811" y="31531"/>
                      <a:pt x="292239" y="26768"/>
                      <a:pt x="279856" y="37246"/>
                    </a:cubicBezTo>
                    <a:cubicBezTo>
                      <a:pt x="263664" y="50581"/>
                      <a:pt x="247471" y="64868"/>
                      <a:pt x="236041" y="82966"/>
                    </a:cubicBezTo>
                    <a:cubicBezTo>
                      <a:pt x="210324" y="122971"/>
                      <a:pt x="187464" y="163928"/>
                      <a:pt x="164603" y="205838"/>
                    </a:cubicBezTo>
                    <a:cubicBezTo>
                      <a:pt x="159841" y="214411"/>
                      <a:pt x="158889" y="225841"/>
                      <a:pt x="156984" y="235366"/>
                    </a:cubicBezTo>
                    <a:cubicBezTo>
                      <a:pt x="158889" y="236318"/>
                      <a:pt x="159841" y="237271"/>
                      <a:pt x="161746" y="238223"/>
                    </a:cubicBezTo>
                    <a:cubicBezTo>
                      <a:pt x="200799" y="205838"/>
                      <a:pt x="239851" y="174406"/>
                      <a:pt x="278904" y="142021"/>
                    </a:cubicBezTo>
                    <a:cubicBezTo>
                      <a:pt x="280809" y="142973"/>
                      <a:pt x="281761" y="143926"/>
                      <a:pt x="283666" y="144878"/>
                    </a:cubicBezTo>
                    <a:cubicBezTo>
                      <a:pt x="276046" y="158213"/>
                      <a:pt x="271284" y="174406"/>
                      <a:pt x="260806" y="183931"/>
                    </a:cubicBezTo>
                    <a:cubicBezTo>
                      <a:pt x="230326" y="210601"/>
                      <a:pt x="196989" y="235366"/>
                      <a:pt x="164603" y="260131"/>
                    </a:cubicBezTo>
                    <a:cubicBezTo>
                      <a:pt x="160794" y="262988"/>
                      <a:pt x="149364" y="262036"/>
                      <a:pt x="144601" y="259178"/>
                    </a:cubicBezTo>
                    <a:cubicBezTo>
                      <a:pt x="128409" y="246796"/>
                      <a:pt x="125551" y="228698"/>
                      <a:pt x="128409" y="208696"/>
                    </a:cubicBezTo>
                    <a:cubicBezTo>
                      <a:pt x="129361" y="202981"/>
                      <a:pt x="130314" y="197266"/>
                      <a:pt x="132219" y="187741"/>
                    </a:cubicBezTo>
                    <a:cubicBezTo>
                      <a:pt x="102691" y="210601"/>
                      <a:pt x="76021" y="231556"/>
                      <a:pt x="49351" y="251558"/>
                    </a:cubicBezTo>
                    <a:cubicBezTo>
                      <a:pt x="41731" y="257273"/>
                      <a:pt x="26491" y="264893"/>
                      <a:pt x="23634" y="262988"/>
                    </a:cubicBezTo>
                    <a:cubicBezTo>
                      <a:pt x="14109" y="252511"/>
                      <a:pt x="2678" y="240128"/>
                      <a:pt x="774" y="226793"/>
                    </a:cubicBezTo>
                    <a:cubicBezTo>
                      <a:pt x="-3989" y="187741"/>
                      <a:pt x="14109" y="153451"/>
                      <a:pt x="31253" y="121066"/>
                    </a:cubicBezTo>
                    <a:cubicBezTo>
                      <a:pt x="53161" y="79156"/>
                      <a:pt x="82689" y="44866"/>
                      <a:pt x="123646" y="19148"/>
                    </a:cubicBezTo>
                    <a:cubicBezTo>
                      <a:pt x="147459" y="3908"/>
                      <a:pt x="173176" y="-2759"/>
                      <a:pt x="200799" y="1051"/>
                    </a:cubicBezTo>
                    <a:cubicBezTo>
                      <a:pt x="213181" y="1051"/>
                      <a:pt x="225564" y="8671"/>
                      <a:pt x="244614" y="16291"/>
                    </a:cubicBezTo>
                    <a:close/>
                    <a:moveTo>
                      <a:pt x="29349" y="239176"/>
                    </a:moveTo>
                    <a:cubicBezTo>
                      <a:pt x="50303" y="222983"/>
                      <a:pt x="67449" y="209648"/>
                      <a:pt x="85546" y="196313"/>
                    </a:cubicBezTo>
                    <a:cubicBezTo>
                      <a:pt x="117931" y="170596"/>
                      <a:pt x="149364" y="144878"/>
                      <a:pt x="167461" y="104873"/>
                    </a:cubicBezTo>
                    <a:cubicBezTo>
                      <a:pt x="179844" y="78203"/>
                      <a:pt x="200799" y="56296"/>
                      <a:pt x="217944" y="31531"/>
                    </a:cubicBezTo>
                    <a:cubicBezTo>
                      <a:pt x="199846" y="22006"/>
                      <a:pt x="183653" y="28673"/>
                      <a:pt x="168414" y="37246"/>
                    </a:cubicBezTo>
                    <a:cubicBezTo>
                      <a:pt x="123646" y="62963"/>
                      <a:pt x="93166" y="102968"/>
                      <a:pt x="66496" y="145831"/>
                    </a:cubicBezTo>
                    <a:cubicBezTo>
                      <a:pt x="49351" y="173453"/>
                      <a:pt x="34111" y="202028"/>
                      <a:pt x="29349" y="23917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BBAE473E-F308-43B7-9177-45D2F5E8B4DC}"/>
                  </a:ext>
                </a:extLst>
              </p:cNvPr>
              <p:cNvSpPr/>
              <p:nvPr/>
            </p:nvSpPr>
            <p:spPr>
              <a:xfrm>
                <a:off x="9499630" y="1427325"/>
                <a:ext cx="59054" cy="97154"/>
              </a:xfrm>
              <a:custGeom>
                <a:avLst/>
                <a:gdLst>
                  <a:gd name="connsiteX0" fmla="*/ 4763 w 59054"/>
                  <a:gd name="connsiteY0" fmla="*/ 97155 h 97154"/>
                  <a:gd name="connsiteX1" fmla="*/ 0 w 59054"/>
                  <a:gd name="connsiteY1" fmla="*/ 58102 h 97154"/>
                  <a:gd name="connsiteX2" fmla="*/ 4763 w 59054"/>
                  <a:gd name="connsiteY2" fmla="*/ 41910 h 97154"/>
                  <a:gd name="connsiteX3" fmla="*/ 16192 w 59054"/>
                  <a:gd name="connsiteY3" fmla="*/ 31433 h 97154"/>
                  <a:gd name="connsiteX4" fmla="*/ 53340 w 59054"/>
                  <a:gd name="connsiteY4" fmla="*/ 0 h 97154"/>
                  <a:gd name="connsiteX5" fmla="*/ 59055 w 59054"/>
                  <a:gd name="connsiteY5" fmla="*/ 40958 h 97154"/>
                  <a:gd name="connsiteX6" fmla="*/ 55245 w 59054"/>
                  <a:gd name="connsiteY6" fmla="*/ 53340 h 97154"/>
                  <a:gd name="connsiteX7" fmla="*/ 4763 w 59054"/>
                  <a:gd name="connsiteY7" fmla="*/ 97155 h 97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054" h="97154">
                    <a:moveTo>
                      <a:pt x="4763" y="97155"/>
                    </a:moveTo>
                    <a:cubicBezTo>
                      <a:pt x="2858" y="82867"/>
                      <a:pt x="953" y="70485"/>
                      <a:pt x="0" y="58102"/>
                    </a:cubicBezTo>
                    <a:cubicBezTo>
                      <a:pt x="0" y="52388"/>
                      <a:pt x="1905" y="46673"/>
                      <a:pt x="4763" y="41910"/>
                    </a:cubicBezTo>
                    <a:cubicBezTo>
                      <a:pt x="7620" y="37148"/>
                      <a:pt x="12383" y="34290"/>
                      <a:pt x="16192" y="31433"/>
                    </a:cubicBezTo>
                    <a:cubicBezTo>
                      <a:pt x="27622" y="20955"/>
                      <a:pt x="40005" y="11430"/>
                      <a:pt x="53340" y="0"/>
                    </a:cubicBezTo>
                    <a:cubicBezTo>
                      <a:pt x="55245" y="15240"/>
                      <a:pt x="58103" y="27623"/>
                      <a:pt x="59055" y="40958"/>
                    </a:cubicBezTo>
                    <a:cubicBezTo>
                      <a:pt x="59055" y="44767"/>
                      <a:pt x="58103" y="50483"/>
                      <a:pt x="55245" y="53340"/>
                    </a:cubicBezTo>
                    <a:cubicBezTo>
                      <a:pt x="38100" y="68580"/>
                      <a:pt x="21908" y="81915"/>
                      <a:pt x="4763" y="97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9F77AEE2-4A1B-4AF6-95B5-DAED12BDCA35}"/>
                  </a:ext>
                </a:extLst>
              </p:cNvPr>
              <p:cNvSpPr/>
              <p:nvPr/>
            </p:nvSpPr>
            <p:spPr>
              <a:xfrm>
                <a:off x="9194830" y="1767367"/>
                <a:ext cx="97154" cy="81385"/>
              </a:xfrm>
              <a:custGeom>
                <a:avLst/>
                <a:gdLst>
                  <a:gd name="connsiteX0" fmla="*/ 97155 w 97154"/>
                  <a:gd name="connsiteY0" fmla="*/ 2858 h 81385"/>
                  <a:gd name="connsiteX1" fmla="*/ 56197 w 97154"/>
                  <a:gd name="connsiteY1" fmla="*/ 72390 h 81385"/>
                  <a:gd name="connsiteX2" fmla="*/ 40958 w 97154"/>
                  <a:gd name="connsiteY2" fmla="*/ 80963 h 81385"/>
                  <a:gd name="connsiteX3" fmla="*/ 0 w 97154"/>
                  <a:gd name="connsiteY3" fmla="*/ 80963 h 81385"/>
                  <a:gd name="connsiteX4" fmla="*/ 94297 w 97154"/>
                  <a:gd name="connsiteY4" fmla="*/ 0 h 81385"/>
                  <a:gd name="connsiteX5" fmla="*/ 97155 w 97154"/>
                  <a:gd name="connsiteY5" fmla="*/ 2858 h 8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154" h="81385">
                    <a:moveTo>
                      <a:pt x="97155" y="2858"/>
                    </a:moveTo>
                    <a:cubicBezTo>
                      <a:pt x="83820" y="25717"/>
                      <a:pt x="70485" y="49530"/>
                      <a:pt x="56197" y="72390"/>
                    </a:cubicBezTo>
                    <a:cubicBezTo>
                      <a:pt x="53340" y="77153"/>
                      <a:pt x="46672" y="80963"/>
                      <a:pt x="40958" y="80963"/>
                    </a:cubicBezTo>
                    <a:cubicBezTo>
                      <a:pt x="29528" y="81915"/>
                      <a:pt x="17145" y="80963"/>
                      <a:pt x="0" y="80963"/>
                    </a:cubicBezTo>
                    <a:cubicBezTo>
                      <a:pt x="33338" y="52388"/>
                      <a:pt x="63817" y="26670"/>
                      <a:pt x="94297" y="0"/>
                    </a:cubicBezTo>
                    <a:cubicBezTo>
                      <a:pt x="95250" y="1905"/>
                      <a:pt x="96203" y="1905"/>
                      <a:pt x="97155" y="285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E451ECB3-2DE2-4480-A0AC-A35554DB7118}"/>
                </a:ext>
              </a:extLst>
            </p:cNvPr>
            <p:cNvGrpSpPr/>
            <p:nvPr/>
          </p:nvGrpSpPr>
          <p:grpSpPr>
            <a:xfrm>
              <a:off x="7175530" y="1539720"/>
              <a:ext cx="4470082" cy="2745890"/>
              <a:chOff x="7175530" y="1539720"/>
              <a:chExt cx="4470082" cy="2745890"/>
            </a:xfrm>
            <a:grpFill/>
          </p:grpSpPr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92D5EC69-DFD8-4E74-9B32-331ADFD2660E}"/>
                  </a:ext>
                </a:extLst>
              </p:cNvPr>
              <p:cNvSpPr/>
              <p:nvPr/>
            </p:nvSpPr>
            <p:spPr>
              <a:xfrm>
                <a:off x="7552719" y="1774351"/>
                <a:ext cx="4027144" cy="2511259"/>
              </a:xfrm>
              <a:custGeom>
                <a:avLst/>
                <a:gdLst>
                  <a:gd name="connsiteX0" fmla="*/ 546735 w 4027144"/>
                  <a:gd name="connsiteY0" fmla="*/ 1457961 h 2511259"/>
                  <a:gd name="connsiteX1" fmla="*/ 624840 w 4027144"/>
                  <a:gd name="connsiteY1" fmla="*/ 1482726 h 2511259"/>
                  <a:gd name="connsiteX2" fmla="*/ 715328 w 4027144"/>
                  <a:gd name="connsiteY2" fmla="*/ 1477011 h 2511259"/>
                  <a:gd name="connsiteX3" fmla="*/ 869632 w 4027144"/>
                  <a:gd name="connsiteY3" fmla="*/ 1473201 h 2511259"/>
                  <a:gd name="connsiteX4" fmla="*/ 771525 w 4027144"/>
                  <a:gd name="connsiteY4" fmla="*/ 1433196 h 2511259"/>
                  <a:gd name="connsiteX5" fmla="*/ 496253 w 4027144"/>
                  <a:gd name="connsiteY5" fmla="*/ 1324611 h 2511259"/>
                  <a:gd name="connsiteX6" fmla="*/ 205740 w 4027144"/>
                  <a:gd name="connsiteY6" fmla="*/ 1123633 h 2511259"/>
                  <a:gd name="connsiteX7" fmla="*/ 4763 w 4027144"/>
                  <a:gd name="connsiteY7" fmla="*/ 691198 h 2511259"/>
                  <a:gd name="connsiteX8" fmla="*/ 0 w 4027144"/>
                  <a:gd name="connsiteY8" fmla="*/ 608331 h 2511259"/>
                  <a:gd name="connsiteX9" fmla="*/ 3810 w 4027144"/>
                  <a:gd name="connsiteY9" fmla="*/ 573089 h 2511259"/>
                  <a:gd name="connsiteX10" fmla="*/ 266700 w 4027144"/>
                  <a:gd name="connsiteY10" fmla="*/ 1158876 h 2511259"/>
                  <a:gd name="connsiteX11" fmla="*/ 385763 w 4027144"/>
                  <a:gd name="connsiteY11" fmla="*/ 1036956 h 2511259"/>
                  <a:gd name="connsiteX12" fmla="*/ 383858 w 4027144"/>
                  <a:gd name="connsiteY12" fmla="*/ 1035051 h 2511259"/>
                  <a:gd name="connsiteX13" fmla="*/ 298133 w 4027144"/>
                  <a:gd name="connsiteY13" fmla="*/ 1106489 h 2511259"/>
                  <a:gd name="connsiteX14" fmla="*/ 277178 w 4027144"/>
                  <a:gd name="connsiteY14" fmla="*/ 1124586 h 2511259"/>
                  <a:gd name="connsiteX15" fmla="*/ 250508 w 4027144"/>
                  <a:gd name="connsiteY15" fmla="*/ 1117918 h 2511259"/>
                  <a:gd name="connsiteX16" fmla="*/ 270510 w 4027144"/>
                  <a:gd name="connsiteY16" fmla="*/ 1043623 h 2511259"/>
                  <a:gd name="connsiteX17" fmla="*/ 515303 w 4027144"/>
                  <a:gd name="connsiteY17" fmla="*/ 904558 h 2511259"/>
                  <a:gd name="connsiteX18" fmla="*/ 547688 w 4027144"/>
                  <a:gd name="connsiteY18" fmla="*/ 877889 h 2511259"/>
                  <a:gd name="connsiteX19" fmla="*/ 606743 w 4027144"/>
                  <a:gd name="connsiteY19" fmla="*/ 797878 h 2511259"/>
                  <a:gd name="connsiteX20" fmla="*/ 674370 w 4027144"/>
                  <a:gd name="connsiteY20" fmla="*/ 813118 h 2511259"/>
                  <a:gd name="connsiteX21" fmla="*/ 593408 w 4027144"/>
                  <a:gd name="connsiteY21" fmla="*/ 855028 h 2511259"/>
                  <a:gd name="connsiteX22" fmla="*/ 551498 w 4027144"/>
                  <a:gd name="connsiteY22" fmla="*/ 937896 h 2511259"/>
                  <a:gd name="connsiteX23" fmla="*/ 606743 w 4027144"/>
                  <a:gd name="connsiteY23" fmla="*/ 1009333 h 2511259"/>
                  <a:gd name="connsiteX24" fmla="*/ 683895 w 4027144"/>
                  <a:gd name="connsiteY24" fmla="*/ 832168 h 2511259"/>
                  <a:gd name="connsiteX25" fmla="*/ 767715 w 4027144"/>
                  <a:gd name="connsiteY25" fmla="*/ 755016 h 2511259"/>
                  <a:gd name="connsiteX26" fmla="*/ 822008 w 4027144"/>
                  <a:gd name="connsiteY26" fmla="*/ 747396 h 2511259"/>
                  <a:gd name="connsiteX27" fmla="*/ 851535 w 4027144"/>
                  <a:gd name="connsiteY27" fmla="*/ 824548 h 2511259"/>
                  <a:gd name="connsiteX28" fmla="*/ 648653 w 4027144"/>
                  <a:gd name="connsiteY28" fmla="*/ 1029336 h 2511259"/>
                  <a:gd name="connsiteX29" fmla="*/ 622935 w 4027144"/>
                  <a:gd name="connsiteY29" fmla="*/ 1032193 h 2511259"/>
                  <a:gd name="connsiteX30" fmla="*/ 641033 w 4027144"/>
                  <a:gd name="connsiteY30" fmla="*/ 1091248 h 2511259"/>
                  <a:gd name="connsiteX31" fmla="*/ 694373 w 4027144"/>
                  <a:gd name="connsiteY31" fmla="*/ 1100773 h 2511259"/>
                  <a:gd name="connsiteX32" fmla="*/ 782955 w 4027144"/>
                  <a:gd name="connsiteY32" fmla="*/ 1022668 h 2511259"/>
                  <a:gd name="connsiteX33" fmla="*/ 984885 w 4027144"/>
                  <a:gd name="connsiteY33" fmla="*/ 724536 h 2511259"/>
                  <a:gd name="connsiteX34" fmla="*/ 1122998 w 4027144"/>
                  <a:gd name="connsiteY34" fmla="*/ 517843 h 2511259"/>
                  <a:gd name="connsiteX35" fmla="*/ 1010603 w 4027144"/>
                  <a:gd name="connsiteY35" fmla="*/ 484506 h 2511259"/>
                  <a:gd name="connsiteX36" fmla="*/ 825818 w 4027144"/>
                  <a:gd name="connsiteY36" fmla="*/ 453073 h 2511259"/>
                  <a:gd name="connsiteX37" fmla="*/ 704850 w 4027144"/>
                  <a:gd name="connsiteY37" fmla="*/ 480696 h 2511259"/>
                  <a:gd name="connsiteX38" fmla="*/ 685800 w 4027144"/>
                  <a:gd name="connsiteY38" fmla="*/ 623571 h 2511259"/>
                  <a:gd name="connsiteX39" fmla="*/ 903923 w 4027144"/>
                  <a:gd name="connsiteY39" fmla="*/ 689293 h 2511259"/>
                  <a:gd name="connsiteX40" fmla="*/ 959168 w 4027144"/>
                  <a:gd name="connsiteY40" fmla="*/ 574993 h 2511259"/>
                  <a:gd name="connsiteX41" fmla="*/ 955357 w 4027144"/>
                  <a:gd name="connsiteY41" fmla="*/ 564516 h 2511259"/>
                  <a:gd name="connsiteX42" fmla="*/ 1011555 w 4027144"/>
                  <a:gd name="connsiteY42" fmla="*/ 596901 h 2511259"/>
                  <a:gd name="connsiteX43" fmla="*/ 996315 w 4027144"/>
                  <a:gd name="connsiteY43" fmla="*/ 661671 h 2511259"/>
                  <a:gd name="connsiteX44" fmla="*/ 890588 w 4027144"/>
                  <a:gd name="connsiteY44" fmla="*/ 717868 h 2511259"/>
                  <a:gd name="connsiteX45" fmla="*/ 681038 w 4027144"/>
                  <a:gd name="connsiteY45" fmla="*/ 641668 h 2511259"/>
                  <a:gd name="connsiteX46" fmla="*/ 738188 w 4027144"/>
                  <a:gd name="connsiteY46" fmla="*/ 433071 h 2511259"/>
                  <a:gd name="connsiteX47" fmla="*/ 875348 w 4027144"/>
                  <a:gd name="connsiteY47" fmla="*/ 422593 h 2511259"/>
                  <a:gd name="connsiteX48" fmla="*/ 1280160 w 4027144"/>
                  <a:gd name="connsiteY48" fmla="*/ 513081 h 2511259"/>
                  <a:gd name="connsiteX49" fmla="*/ 1312545 w 4027144"/>
                  <a:gd name="connsiteY49" fmla="*/ 507366 h 2511259"/>
                  <a:gd name="connsiteX50" fmla="*/ 1338263 w 4027144"/>
                  <a:gd name="connsiteY50" fmla="*/ 493078 h 2511259"/>
                  <a:gd name="connsiteX51" fmla="*/ 1359218 w 4027144"/>
                  <a:gd name="connsiteY51" fmla="*/ 493078 h 2511259"/>
                  <a:gd name="connsiteX52" fmla="*/ 1361123 w 4027144"/>
                  <a:gd name="connsiteY52" fmla="*/ 515938 h 2511259"/>
                  <a:gd name="connsiteX53" fmla="*/ 1355408 w 4027144"/>
                  <a:gd name="connsiteY53" fmla="*/ 528321 h 2511259"/>
                  <a:gd name="connsiteX54" fmla="*/ 1478280 w 4027144"/>
                  <a:gd name="connsiteY54" fmla="*/ 534989 h 2511259"/>
                  <a:gd name="connsiteX55" fmla="*/ 1519238 w 4027144"/>
                  <a:gd name="connsiteY55" fmla="*/ 430213 h 2511259"/>
                  <a:gd name="connsiteX56" fmla="*/ 1512570 w 4027144"/>
                  <a:gd name="connsiteY56" fmla="*/ 421641 h 2511259"/>
                  <a:gd name="connsiteX57" fmla="*/ 1516380 w 4027144"/>
                  <a:gd name="connsiteY57" fmla="*/ 415926 h 2511259"/>
                  <a:gd name="connsiteX58" fmla="*/ 1533525 w 4027144"/>
                  <a:gd name="connsiteY58" fmla="*/ 425451 h 2511259"/>
                  <a:gd name="connsiteX59" fmla="*/ 1511618 w 4027144"/>
                  <a:gd name="connsiteY59" fmla="*/ 561658 h 2511259"/>
                  <a:gd name="connsiteX60" fmla="*/ 1401128 w 4027144"/>
                  <a:gd name="connsiteY60" fmla="*/ 586423 h 2511259"/>
                  <a:gd name="connsiteX61" fmla="*/ 1342073 w 4027144"/>
                  <a:gd name="connsiteY61" fmla="*/ 579756 h 2511259"/>
                  <a:gd name="connsiteX62" fmla="*/ 1303020 w 4027144"/>
                  <a:gd name="connsiteY62" fmla="*/ 592139 h 2511259"/>
                  <a:gd name="connsiteX63" fmla="*/ 1145858 w 4027144"/>
                  <a:gd name="connsiteY63" fmla="*/ 755016 h 2511259"/>
                  <a:gd name="connsiteX64" fmla="*/ 1129665 w 4027144"/>
                  <a:gd name="connsiteY64" fmla="*/ 775971 h 2511259"/>
                  <a:gd name="connsiteX65" fmla="*/ 1133475 w 4027144"/>
                  <a:gd name="connsiteY65" fmla="*/ 779781 h 2511259"/>
                  <a:gd name="connsiteX66" fmla="*/ 1179195 w 4027144"/>
                  <a:gd name="connsiteY66" fmla="*/ 740728 h 2511259"/>
                  <a:gd name="connsiteX67" fmla="*/ 1201103 w 4027144"/>
                  <a:gd name="connsiteY67" fmla="*/ 723583 h 2511259"/>
                  <a:gd name="connsiteX68" fmla="*/ 1231583 w 4027144"/>
                  <a:gd name="connsiteY68" fmla="*/ 737871 h 2511259"/>
                  <a:gd name="connsiteX69" fmla="*/ 1199198 w 4027144"/>
                  <a:gd name="connsiteY69" fmla="*/ 822643 h 2511259"/>
                  <a:gd name="connsiteX70" fmla="*/ 1163955 w 4027144"/>
                  <a:gd name="connsiteY70" fmla="*/ 870268 h 2511259"/>
                  <a:gd name="connsiteX71" fmla="*/ 1151573 w 4027144"/>
                  <a:gd name="connsiteY71" fmla="*/ 909321 h 2511259"/>
                  <a:gd name="connsiteX72" fmla="*/ 1223010 w 4027144"/>
                  <a:gd name="connsiteY72" fmla="*/ 837883 h 2511259"/>
                  <a:gd name="connsiteX73" fmla="*/ 1340168 w 4027144"/>
                  <a:gd name="connsiteY73" fmla="*/ 722631 h 2511259"/>
                  <a:gd name="connsiteX74" fmla="*/ 1402080 w 4027144"/>
                  <a:gd name="connsiteY74" fmla="*/ 735014 h 2511259"/>
                  <a:gd name="connsiteX75" fmla="*/ 1463993 w 4027144"/>
                  <a:gd name="connsiteY75" fmla="*/ 780733 h 2511259"/>
                  <a:gd name="connsiteX76" fmla="*/ 1468755 w 4027144"/>
                  <a:gd name="connsiteY76" fmla="*/ 783591 h 2511259"/>
                  <a:gd name="connsiteX77" fmla="*/ 1501140 w 4027144"/>
                  <a:gd name="connsiteY77" fmla="*/ 717868 h 2511259"/>
                  <a:gd name="connsiteX78" fmla="*/ 1515428 w 4027144"/>
                  <a:gd name="connsiteY78" fmla="*/ 770256 h 2511259"/>
                  <a:gd name="connsiteX79" fmla="*/ 1570673 w 4027144"/>
                  <a:gd name="connsiteY79" fmla="*/ 726441 h 2511259"/>
                  <a:gd name="connsiteX80" fmla="*/ 1594485 w 4027144"/>
                  <a:gd name="connsiteY80" fmla="*/ 718821 h 2511259"/>
                  <a:gd name="connsiteX81" fmla="*/ 1605915 w 4027144"/>
                  <a:gd name="connsiteY81" fmla="*/ 742633 h 2511259"/>
                  <a:gd name="connsiteX82" fmla="*/ 1559243 w 4027144"/>
                  <a:gd name="connsiteY82" fmla="*/ 835026 h 2511259"/>
                  <a:gd name="connsiteX83" fmla="*/ 1523048 w 4027144"/>
                  <a:gd name="connsiteY83" fmla="*/ 891223 h 2511259"/>
                  <a:gd name="connsiteX84" fmla="*/ 1521143 w 4027144"/>
                  <a:gd name="connsiteY84" fmla="*/ 908368 h 2511259"/>
                  <a:gd name="connsiteX85" fmla="*/ 1596390 w 4027144"/>
                  <a:gd name="connsiteY85" fmla="*/ 831216 h 2511259"/>
                  <a:gd name="connsiteX86" fmla="*/ 1822133 w 4027144"/>
                  <a:gd name="connsiteY86" fmla="*/ 520701 h 2511259"/>
                  <a:gd name="connsiteX87" fmla="*/ 1867853 w 4027144"/>
                  <a:gd name="connsiteY87" fmla="*/ 493078 h 2511259"/>
                  <a:gd name="connsiteX88" fmla="*/ 1892618 w 4027144"/>
                  <a:gd name="connsiteY88" fmla="*/ 493078 h 2511259"/>
                  <a:gd name="connsiteX89" fmla="*/ 1890713 w 4027144"/>
                  <a:gd name="connsiteY89" fmla="*/ 519748 h 2511259"/>
                  <a:gd name="connsiteX90" fmla="*/ 1829753 w 4027144"/>
                  <a:gd name="connsiteY90" fmla="*/ 597853 h 2511259"/>
                  <a:gd name="connsiteX91" fmla="*/ 1719263 w 4027144"/>
                  <a:gd name="connsiteY91" fmla="*/ 715011 h 2511259"/>
                  <a:gd name="connsiteX92" fmla="*/ 1741170 w 4027144"/>
                  <a:gd name="connsiteY92" fmla="*/ 743586 h 2511259"/>
                  <a:gd name="connsiteX93" fmla="*/ 1709738 w 4027144"/>
                  <a:gd name="connsiteY93" fmla="*/ 800736 h 2511259"/>
                  <a:gd name="connsiteX94" fmla="*/ 1672590 w 4027144"/>
                  <a:gd name="connsiteY94" fmla="*/ 852171 h 2511259"/>
                  <a:gd name="connsiteX95" fmla="*/ 1680210 w 4027144"/>
                  <a:gd name="connsiteY95" fmla="*/ 913131 h 2511259"/>
                  <a:gd name="connsiteX96" fmla="*/ 1686878 w 4027144"/>
                  <a:gd name="connsiteY96" fmla="*/ 915036 h 2511259"/>
                  <a:gd name="connsiteX97" fmla="*/ 1705928 w 4027144"/>
                  <a:gd name="connsiteY97" fmla="*/ 897891 h 2511259"/>
                  <a:gd name="connsiteX98" fmla="*/ 1839278 w 4027144"/>
                  <a:gd name="connsiteY98" fmla="*/ 735966 h 2511259"/>
                  <a:gd name="connsiteX99" fmla="*/ 1876425 w 4027144"/>
                  <a:gd name="connsiteY99" fmla="*/ 682626 h 2511259"/>
                  <a:gd name="connsiteX100" fmla="*/ 1899285 w 4027144"/>
                  <a:gd name="connsiteY100" fmla="*/ 675958 h 2511259"/>
                  <a:gd name="connsiteX101" fmla="*/ 1896428 w 4027144"/>
                  <a:gd name="connsiteY101" fmla="*/ 700723 h 2511259"/>
                  <a:gd name="connsiteX102" fmla="*/ 1892618 w 4027144"/>
                  <a:gd name="connsiteY102" fmla="*/ 704533 h 2511259"/>
                  <a:gd name="connsiteX103" fmla="*/ 1862138 w 4027144"/>
                  <a:gd name="connsiteY103" fmla="*/ 758826 h 2511259"/>
                  <a:gd name="connsiteX104" fmla="*/ 1823085 w 4027144"/>
                  <a:gd name="connsiteY104" fmla="*/ 876936 h 2511259"/>
                  <a:gd name="connsiteX105" fmla="*/ 1757363 w 4027144"/>
                  <a:gd name="connsiteY105" fmla="*/ 936943 h 2511259"/>
                  <a:gd name="connsiteX106" fmla="*/ 1707833 w 4027144"/>
                  <a:gd name="connsiteY106" fmla="*/ 925514 h 2511259"/>
                  <a:gd name="connsiteX107" fmla="*/ 1661160 w 4027144"/>
                  <a:gd name="connsiteY107" fmla="*/ 911226 h 2511259"/>
                  <a:gd name="connsiteX108" fmla="*/ 1651635 w 4027144"/>
                  <a:gd name="connsiteY108" fmla="*/ 807403 h 2511259"/>
                  <a:gd name="connsiteX109" fmla="*/ 1604010 w 4027144"/>
                  <a:gd name="connsiteY109" fmla="*/ 895033 h 2511259"/>
                  <a:gd name="connsiteX110" fmla="*/ 1614488 w 4027144"/>
                  <a:gd name="connsiteY110" fmla="*/ 928371 h 2511259"/>
                  <a:gd name="connsiteX111" fmla="*/ 1628775 w 4027144"/>
                  <a:gd name="connsiteY111" fmla="*/ 941706 h 2511259"/>
                  <a:gd name="connsiteX112" fmla="*/ 1580198 w 4027144"/>
                  <a:gd name="connsiteY112" fmla="*/ 889318 h 2511259"/>
                  <a:gd name="connsiteX113" fmla="*/ 1527810 w 4027144"/>
                  <a:gd name="connsiteY113" fmla="*/ 930276 h 2511259"/>
                  <a:gd name="connsiteX114" fmla="*/ 1503045 w 4027144"/>
                  <a:gd name="connsiteY114" fmla="*/ 924561 h 2511259"/>
                  <a:gd name="connsiteX115" fmla="*/ 1504950 w 4027144"/>
                  <a:gd name="connsiteY115" fmla="*/ 850266 h 2511259"/>
                  <a:gd name="connsiteX116" fmla="*/ 1564958 w 4027144"/>
                  <a:gd name="connsiteY116" fmla="*/ 764541 h 2511259"/>
                  <a:gd name="connsiteX117" fmla="*/ 1575435 w 4027144"/>
                  <a:gd name="connsiteY117" fmla="*/ 745491 h 2511259"/>
                  <a:gd name="connsiteX118" fmla="*/ 1529715 w 4027144"/>
                  <a:gd name="connsiteY118" fmla="*/ 783591 h 2511259"/>
                  <a:gd name="connsiteX119" fmla="*/ 1460183 w 4027144"/>
                  <a:gd name="connsiteY119" fmla="*/ 849314 h 2511259"/>
                  <a:gd name="connsiteX120" fmla="*/ 1439228 w 4027144"/>
                  <a:gd name="connsiteY120" fmla="*/ 948373 h 2511259"/>
                  <a:gd name="connsiteX121" fmla="*/ 1432560 w 4027144"/>
                  <a:gd name="connsiteY121" fmla="*/ 950278 h 2511259"/>
                  <a:gd name="connsiteX122" fmla="*/ 1400175 w 4027144"/>
                  <a:gd name="connsiteY122" fmla="*/ 892176 h 2511259"/>
                  <a:gd name="connsiteX123" fmla="*/ 1347788 w 4027144"/>
                  <a:gd name="connsiteY123" fmla="*/ 931228 h 2511259"/>
                  <a:gd name="connsiteX124" fmla="*/ 1316355 w 4027144"/>
                  <a:gd name="connsiteY124" fmla="*/ 922656 h 2511259"/>
                  <a:gd name="connsiteX125" fmla="*/ 1310640 w 4027144"/>
                  <a:gd name="connsiteY125" fmla="*/ 879793 h 2511259"/>
                  <a:gd name="connsiteX126" fmla="*/ 1247775 w 4027144"/>
                  <a:gd name="connsiteY126" fmla="*/ 928371 h 2511259"/>
                  <a:gd name="connsiteX127" fmla="*/ 1206818 w 4027144"/>
                  <a:gd name="connsiteY127" fmla="*/ 910273 h 2511259"/>
                  <a:gd name="connsiteX128" fmla="*/ 1205865 w 4027144"/>
                  <a:gd name="connsiteY128" fmla="*/ 892176 h 2511259"/>
                  <a:gd name="connsiteX129" fmla="*/ 1147763 w 4027144"/>
                  <a:gd name="connsiteY129" fmla="*/ 938848 h 2511259"/>
                  <a:gd name="connsiteX130" fmla="*/ 1131570 w 4027144"/>
                  <a:gd name="connsiteY130" fmla="*/ 862648 h 2511259"/>
                  <a:gd name="connsiteX131" fmla="*/ 1183005 w 4027144"/>
                  <a:gd name="connsiteY131" fmla="*/ 778828 h 2511259"/>
                  <a:gd name="connsiteX132" fmla="*/ 1200150 w 4027144"/>
                  <a:gd name="connsiteY132" fmla="*/ 751206 h 2511259"/>
                  <a:gd name="connsiteX133" fmla="*/ 1044893 w 4027144"/>
                  <a:gd name="connsiteY133" fmla="*/ 941706 h 2511259"/>
                  <a:gd name="connsiteX134" fmla="*/ 1038225 w 4027144"/>
                  <a:gd name="connsiteY134" fmla="*/ 940753 h 2511259"/>
                  <a:gd name="connsiteX135" fmla="*/ 1037273 w 4027144"/>
                  <a:gd name="connsiteY135" fmla="*/ 894081 h 2511259"/>
                  <a:gd name="connsiteX136" fmla="*/ 1122045 w 4027144"/>
                  <a:gd name="connsiteY136" fmla="*/ 727393 h 2511259"/>
                  <a:gd name="connsiteX137" fmla="*/ 1247775 w 4027144"/>
                  <a:gd name="connsiteY137" fmla="*/ 558801 h 2511259"/>
                  <a:gd name="connsiteX138" fmla="*/ 1194435 w 4027144"/>
                  <a:gd name="connsiteY138" fmla="*/ 544514 h 2511259"/>
                  <a:gd name="connsiteX139" fmla="*/ 1178243 w 4027144"/>
                  <a:gd name="connsiteY139" fmla="*/ 552133 h 2511259"/>
                  <a:gd name="connsiteX140" fmla="*/ 1023938 w 4027144"/>
                  <a:gd name="connsiteY140" fmla="*/ 763589 h 2511259"/>
                  <a:gd name="connsiteX141" fmla="*/ 861060 w 4027144"/>
                  <a:gd name="connsiteY141" fmla="*/ 990283 h 2511259"/>
                  <a:gd name="connsiteX142" fmla="*/ 717233 w 4027144"/>
                  <a:gd name="connsiteY142" fmla="*/ 1116014 h 2511259"/>
                  <a:gd name="connsiteX143" fmla="*/ 676275 w 4027144"/>
                  <a:gd name="connsiteY143" fmla="*/ 1129348 h 2511259"/>
                  <a:gd name="connsiteX144" fmla="*/ 620078 w 4027144"/>
                  <a:gd name="connsiteY144" fmla="*/ 1095058 h 2511259"/>
                  <a:gd name="connsiteX145" fmla="*/ 605790 w 4027144"/>
                  <a:gd name="connsiteY145" fmla="*/ 1032193 h 2511259"/>
                  <a:gd name="connsiteX146" fmla="*/ 528638 w 4027144"/>
                  <a:gd name="connsiteY146" fmla="*/ 937896 h 2511259"/>
                  <a:gd name="connsiteX147" fmla="*/ 509588 w 4027144"/>
                  <a:gd name="connsiteY147" fmla="*/ 972186 h 2511259"/>
                  <a:gd name="connsiteX148" fmla="*/ 429578 w 4027144"/>
                  <a:gd name="connsiteY148" fmla="*/ 1092201 h 2511259"/>
                  <a:gd name="connsiteX149" fmla="*/ 283845 w 4027144"/>
                  <a:gd name="connsiteY149" fmla="*/ 1166496 h 2511259"/>
                  <a:gd name="connsiteX150" fmla="*/ 281940 w 4027144"/>
                  <a:gd name="connsiteY150" fmla="*/ 1173164 h 2511259"/>
                  <a:gd name="connsiteX151" fmla="*/ 420053 w 4027144"/>
                  <a:gd name="connsiteY151" fmla="*/ 1260793 h 2511259"/>
                  <a:gd name="connsiteX152" fmla="*/ 721995 w 4027144"/>
                  <a:gd name="connsiteY152" fmla="*/ 1381761 h 2511259"/>
                  <a:gd name="connsiteX153" fmla="*/ 1115378 w 4027144"/>
                  <a:gd name="connsiteY153" fmla="*/ 1556068 h 2511259"/>
                  <a:gd name="connsiteX154" fmla="*/ 1190625 w 4027144"/>
                  <a:gd name="connsiteY154" fmla="*/ 1605598 h 2511259"/>
                  <a:gd name="connsiteX155" fmla="*/ 1400175 w 4027144"/>
                  <a:gd name="connsiteY155" fmla="*/ 1602741 h 2511259"/>
                  <a:gd name="connsiteX156" fmla="*/ 1603058 w 4027144"/>
                  <a:gd name="connsiteY156" fmla="*/ 1413193 h 2511259"/>
                  <a:gd name="connsiteX157" fmla="*/ 1867853 w 4027144"/>
                  <a:gd name="connsiteY157" fmla="*/ 1500823 h 2511259"/>
                  <a:gd name="connsiteX158" fmla="*/ 1846898 w 4027144"/>
                  <a:gd name="connsiteY158" fmla="*/ 1389381 h 2511259"/>
                  <a:gd name="connsiteX159" fmla="*/ 1860233 w 4027144"/>
                  <a:gd name="connsiteY159" fmla="*/ 1244601 h 2511259"/>
                  <a:gd name="connsiteX160" fmla="*/ 1998345 w 4027144"/>
                  <a:gd name="connsiteY160" fmla="*/ 1198881 h 2511259"/>
                  <a:gd name="connsiteX161" fmla="*/ 1980248 w 4027144"/>
                  <a:gd name="connsiteY161" fmla="*/ 1243648 h 2511259"/>
                  <a:gd name="connsiteX162" fmla="*/ 1917383 w 4027144"/>
                  <a:gd name="connsiteY162" fmla="*/ 1416051 h 2511259"/>
                  <a:gd name="connsiteX163" fmla="*/ 1911668 w 4027144"/>
                  <a:gd name="connsiteY163" fmla="*/ 1517016 h 2511259"/>
                  <a:gd name="connsiteX164" fmla="*/ 1974533 w 4027144"/>
                  <a:gd name="connsiteY164" fmla="*/ 1458914 h 2511259"/>
                  <a:gd name="connsiteX165" fmla="*/ 2174558 w 4027144"/>
                  <a:gd name="connsiteY165" fmla="*/ 1408431 h 2511259"/>
                  <a:gd name="connsiteX166" fmla="*/ 2334578 w 4027144"/>
                  <a:gd name="connsiteY166" fmla="*/ 1457008 h 2511259"/>
                  <a:gd name="connsiteX167" fmla="*/ 2470785 w 4027144"/>
                  <a:gd name="connsiteY167" fmla="*/ 1632268 h 2511259"/>
                  <a:gd name="connsiteX168" fmla="*/ 2519363 w 4027144"/>
                  <a:gd name="connsiteY168" fmla="*/ 1583691 h 2511259"/>
                  <a:gd name="connsiteX169" fmla="*/ 2658428 w 4027144"/>
                  <a:gd name="connsiteY169" fmla="*/ 1577976 h 2511259"/>
                  <a:gd name="connsiteX170" fmla="*/ 2738438 w 4027144"/>
                  <a:gd name="connsiteY170" fmla="*/ 1646556 h 2511259"/>
                  <a:gd name="connsiteX171" fmla="*/ 2841308 w 4027144"/>
                  <a:gd name="connsiteY171" fmla="*/ 1514158 h 2511259"/>
                  <a:gd name="connsiteX172" fmla="*/ 3003233 w 4027144"/>
                  <a:gd name="connsiteY172" fmla="*/ 1316991 h 2511259"/>
                  <a:gd name="connsiteX173" fmla="*/ 3055620 w 4027144"/>
                  <a:gd name="connsiteY173" fmla="*/ 1217931 h 2511259"/>
                  <a:gd name="connsiteX174" fmla="*/ 3152775 w 4027144"/>
                  <a:gd name="connsiteY174" fmla="*/ 899796 h 2511259"/>
                  <a:gd name="connsiteX175" fmla="*/ 3128010 w 4027144"/>
                  <a:gd name="connsiteY175" fmla="*/ 503556 h 2511259"/>
                  <a:gd name="connsiteX176" fmla="*/ 3000375 w 4027144"/>
                  <a:gd name="connsiteY176" fmla="*/ 337821 h 2511259"/>
                  <a:gd name="connsiteX177" fmla="*/ 2885123 w 4027144"/>
                  <a:gd name="connsiteY177" fmla="*/ 326391 h 2511259"/>
                  <a:gd name="connsiteX178" fmla="*/ 2845118 w 4027144"/>
                  <a:gd name="connsiteY178" fmla="*/ 344488 h 2511259"/>
                  <a:gd name="connsiteX179" fmla="*/ 2855595 w 4027144"/>
                  <a:gd name="connsiteY179" fmla="*/ 408306 h 2511259"/>
                  <a:gd name="connsiteX180" fmla="*/ 2823210 w 4027144"/>
                  <a:gd name="connsiteY180" fmla="*/ 449263 h 2511259"/>
                  <a:gd name="connsiteX181" fmla="*/ 2736533 w 4027144"/>
                  <a:gd name="connsiteY181" fmla="*/ 434023 h 2511259"/>
                  <a:gd name="connsiteX182" fmla="*/ 2735580 w 4027144"/>
                  <a:gd name="connsiteY182" fmla="*/ 341631 h 2511259"/>
                  <a:gd name="connsiteX183" fmla="*/ 2835593 w 4027144"/>
                  <a:gd name="connsiteY183" fmla="*/ 335916 h 2511259"/>
                  <a:gd name="connsiteX184" fmla="*/ 2933700 w 4027144"/>
                  <a:gd name="connsiteY184" fmla="*/ 294958 h 2511259"/>
                  <a:gd name="connsiteX185" fmla="*/ 2931795 w 4027144"/>
                  <a:gd name="connsiteY185" fmla="*/ 292101 h 2511259"/>
                  <a:gd name="connsiteX186" fmla="*/ 2739390 w 4027144"/>
                  <a:gd name="connsiteY186" fmla="*/ 226378 h 2511259"/>
                  <a:gd name="connsiteX187" fmla="*/ 2584133 w 4027144"/>
                  <a:gd name="connsiteY187" fmla="*/ 308293 h 2511259"/>
                  <a:gd name="connsiteX188" fmla="*/ 2652713 w 4027144"/>
                  <a:gd name="connsiteY188" fmla="*/ 374016 h 2511259"/>
                  <a:gd name="connsiteX189" fmla="*/ 2546033 w 4027144"/>
                  <a:gd name="connsiteY189" fmla="*/ 621666 h 2511259"/>
                  <a:gd name="connsiteX190" fmla="*/ 2361248 w 4027144"/>
                  <a:gd name="connsiteY190" fmla="*/ 481648 h 2511259"/>
                  <a:gd name="connsiteX191" fmla="*/ 2500313 w 4027144"/>
                  <a:gd name="connsiteY191" fmla="*/ 305436 h 2511259"/>
                  <a:gd name="connsiteX192" fmla="*/ 2521268 w 4027144"/>
                  <a:gd name="connsiteY192" fmla="*/ 303531 h 2511259"/>
                  <a:gd name="connsiteX193" fmla="*/ 2584133 w 4027144"/>
                  <a:gd name="connsiteY193" fmla="*/ 274003 h 2511259"/>
                  <a:gd name="connsiteX194" fmla="*/ 2687003 w 4027144"/>
                  <a:gd name="connsiteY194" fmla="*/ 205423 h 2511259"/>
                  <a:gd name="connsiteX195" fmla="*/ 2620328 w 4027144"/>
                  <a:gd name="connsiteY195" fmla="*/ 155893 h 2511259"/>
                  <a:gd name="connsiteX196" fmla="*/ 2501265 w 4027144"/>
                  <a:gd name="connsiteY196" fmla="*/ 138748 h 2511259"/>
                  <a:gd name="connsiteX197" fmla="*/ 2512695 w 4027144"/>
                  <a:gd name="connsiteY197" fmla="*/ 21591 h 2511259"/>
                  <a:gd name="connsiteX198" fmla="*/ 2622233 w 4027144"/>
                  <a:gd name="connsiteY198" fmla="*/ 17781 h 2511259"/>
                  <a:gd name="connsiteX199" fmla="*/ 2629853 w 4027144"/>
                  <a:gd name="connsiteY199" fmla="*/ 149226 h 2511259"/>
                  <a:gd name="connsiteX200" fmla="*/ 2723198 w 4027144"/>
                  <a:gd name="connsiteY200" fmla="*/ 196851 h 2511259"/>
                  <a:gd name="connsiteX201" fmla="*/ 2950845 w 4027144"/>
                  <a:gd name="connsiteY201" fmla="*/ 283528 h 2511259"/>
                  <a:gd name="connsiteX202" fmla="*/ 2964180 w 4027144"/>
                  <a:gd name="connsiteY202" fmla="*/ 292101 h 2511259"/>
                  <a:gd name="connsiteX203" fmla="*/ 2947035 w 4027144"/>
                  <a:gd name="connsiteY203" fmla="*/ 237808 h 2511259"/>
                  <a:gd name="connsiteX204" fmla="*/ 2944178 w 4027144"/>
                  <a:gd name="connsiteY204" fmla="*/ 175896 h 2511259"/>
                  <a:gd name="connsiteX205" fmla="*/ 3006090 w 4027144"/>
                  <a:gd name="connsiteY205" fmla="*/ 158751 h 2511259"/>
                  <a:gd name="connsiteX206" fmla="*/ 3038475 w 4027144"/>
                  <a:gd name="connsiteY206" fmla="*/ 211138 h 2511259"/>
                  <a:gd name="connsiteX207" fmla="*/ 2991803 w 4027144"/>
                  <a:gd name="connsiteY207" fmla="*/ 256858 h 2511259"/>
                  <a:gd name="connsiteX208" fmla="*/ 2973705 w 4027144"/>
                  <a:gd name="connsiteY208" fmla="*/ 257811 h 2511259"/>
                  <a:gd name="connsiteX209" fmla="*/ 3009900 w 4027144"/>
                  <a:gd name="connsiteY209" fmla="*/ 328296 h 2511259"/>
                  <a:gd name="connsiteX210" fmla="*/ 3214688 w 4027144"/>
                  <a:gd name="connsiteY210" fmla="*/ 710248 h 2511259"/>
                  <a:gd name="connsiteX211" fmla="*/ 3128010 w 4027144"/>
                  <a:gd name="connsiteY211" fmla="*/ 1189356 h 2511259"/>
                  <a:gd name="connsiteX212" fmla="*/ 3127058 w 4027144"/>
                  <a:gd name="connsiteY212" fmla="*/ 1199833 h 2511259"/>
                  <a:gd name="connsiteX213" fmla="*/ 3179445 w 4027144"/>
                  <a:gd name="connsiteY213" fmla="*/ 1156971 h 2511259"/>
                  <a:gd name="connsiteX214" fmla="*/ 3394710 w 4027144"/>
                  <a:gd name="connsiteY214" fmla="*/ 977901 h 2511259"/>
                  <a:gd name="connsiteX215" fmla="*/ 3647123 w 4027144"/>
                  <a:gd name="connsiteY215" fmla="*/ 679768 h 2511259"/>
                  <a:gd name="connsiteX216" fmla="*/ 3651885 w 4027144"/>
                  <a:gd name="connsiteY216" fmla="*/ 670243 h 2511259"/>
                  <a:gd name="connsiteX217" fmla="*/ 3617595 w 4027144"/>
                  <a:gd name="connsiteY217" fmla="*/ 681673 h 2511259"/>
                  <a:gd name="connsiteX218" fmla="*/ 3509963 w 4027144"/>
                  <a:gd name="connsiteY218" fmla="*/ 669291 h 2511259"/>
                  <a:gd name="connsiteX219" fmla="*/ 3305175 w 4027144"/>
                  <a:gd name="connsiteY219" fmla="*/ 523558 h 2511259"/>
                  <a:gd name="connsiteX220" fmla="*/ 3352800 w 4027144"/>
                  <a:gd name="connsiteY220" fmla="*/ 514986 h 2511259"/>
                  <a:gd name="connsiteX221" fmla="*/ 3600450 w 4027144"/>
                  <a:gd name="connsiteY221" fmla="*/ 548323 h 2511259"/>
                  <a:gd name="connsiteX222" fmla="*/ 3648075 w 4027144"/>
                  <a:gd name="connsiteY222" fmla="*/ 582614 h 2511259"/>
                  <a:gd name="connsiteX223" fmla="*/ 3659505 w 4027144"/>
                  <a:gd name="connsiteY223" fmla="*/ 609283 h 2511259"/>
                  <a:gd name="connsiteX224" fmla="*/ 3633788 w 4027144"/>
                  <a:gd name="connsiteY224" fmla="*/ 629286 h 2511259"/>
                  <a:gd name="connsiteX225" fmla="*/ 3503295 w 4027144"/>
                  <a:gd name="connsiteY225" fmla="*/ 589281 h 2511259"/>
                  <a:gd name="connsiteX226" fmla="*/ 3660458 w 4027144"/>
                  <a:gd name="connsiteY226" fmla="*/ 656908 h 2511259"/>
                  <a:gd name="connsiteX227" fmla="*/ 3687128 w 4027144"/>
                  <a:gd name="connsiteY227" fmla="*/ 33021 h 2511259"/>
                  <a:gd name="connsiteX228" fmla="*/ 3694748 w 4027144"/>
                  <a:gd name="connsiteY228" fmla="*/ 31116 h 2511259"/>
                  <a:gd name="connsiteX229" fmla="*/ 3742373 w 4027144"/>
                  <a:gd name="connsiteY229" fmla="*/ 196851 h 2511259"/>
                  <a:gd name="connsiteX230" fmla="*/ 3650933 w 4027144"/>
                  <a:gd name="connsiteY230" fmla="*/ 710248 h 2511259"/>
                  <a:gd name="connsiteX231" fmla="*/ 3421380 w 4027144"/>
                  <a:gd name="connsiteY231" fmla="*/ 989331 h 2511259"/>
                  <a:gd name="connsiteX232" fmla="*/ 3226118 w 4027144"/>
                  <a:gd name="connsiteY232" fmla="*/ 1179831 h 2511259"/>
                  <a:gd name="connsiteX233" fmla="*/ 3257550 w 4027144"/>
                  <a:gd name="connsiteY233" fmla="*/ 1164591 h 2511259"/>
                  <a:gd name="connsiteX234" fmla="*/ 3400425 w 4027144"/>
                  <a:gd name="connsiteY234" fmla="*/ 1114108 h 2511259"/>
                  <a:gd name="connsiteX235" fmla="*/ 3485198 w 4027144"/>
                  <a:gd name="connsiteY235" fmla="*/ 1071246 h 2511259"/>
                  <a:gd name="connsiteX236" fmla="*/ 3488055 w 4027144"/>
                  <a:gd name="connsiteY236" fmla="*/ 1075056 h 2511259"/>
                  <a:gd name="connsiteX237" fmla="*/ 3461385 w 4027144"/>
                  <a:gd name="connsiteY237" fmla="*/ 1094106 h 2511259"/>
                  <a:gd name="connsiteX238" fmla="*/ 3710940 w 4027144"/>
                  <a:gd name="connsiteY238" fmla="*/ 1025526 h 2511259"/>
                  <a:gd name="connsiteX239" fmla="*/ 3734753 w 4027144"/>
                  <a:gd name="connsiteY239" fmla="*/ 927418 h 2511259"/>
                  <a:gd name="connsiteX240" fmla="*/ 3821430 w 4027144"/>
                  <a:gd name="connsiteY240" fmla="*/ 945516 h 2511259"/>
                  <a:gd name="connsiteX241" fmla="*/ 3817620 w 4027144"/>
                  <a:gd name="connsiteY241" fmla="*/ 1031241 h 2511259"/>
                  <a:gd name="connsiteX242" fmla="*/ 3717608 w 4027144"/>
                  <a:gd name="connsiteY242" fmla="*/ 1033146 h 2511259"/>
                  <a:gd name="connsiteX243" fmla="*/ 3616643 w 4027144"/>
                  <a:gd name="connsiteY243" fmla="*/ 1088391 h 2511259"/>
                  <a:gd name="connsiteX244" fmla="*/ 3709988 w 4027144"/>
                  <a:gd name="connsiteY244" fmla="*/ 1100773 h 2511259"/>
                  <a:gd name="connsiteX245" fmla="*/ 3832860 w 4027144"/>
                  <a:gd name="connsiteY245" fmla="*/ 1130301 h 2511259"/>
                  <a:gd name="connsiteX246" fmla="*/ 3856673 w 4027144"/>
                  <a:gd name="connsiteY246" fmla="*/ 1124586 h 2511259"/>
                  <a:gd name="connsiteX247" fmla="*/ 3970020 w 4027144"/>
                  <a:gd name="connsiteY247" fmla="*/ 1100773 h 2511259"/>
                  <a:gd name="connsiteX248" fmla="*/ 4026218 w 4027144"/>
                  <a:gd name="connsiteY248" fmla="*/ 1204596 h 2511259"/>
                  <a:gd name="connsiteX249" fmla="*/ 3945255 w 4027144"/>
                  <a:gd name="connsiteY249" fmla="*/ 1285558 h 2511259"/>
                  <a:gd name="connsiteX250" fmla="*/ 3834765 w 4027144"/>
                  <a:gd name="connsiteY250" fmla="*/ 1165543 h 2511259"/>
                  <a:gd name="connsiteX251" fmla="*/ 3837623 w 4027144"/>
                  <a:gd name="connsiteY251" fmla="*/ 1152208 h 2511259"/>
                  <a:gd name="connsiteX252" fmla="*/ 3383280 w 4027144"/>
                  <a:gd name="connsiteY252" fmla="*/ 1141731 h 2511259"/>
                  <a:gd name="connsiteX253" fmla="*/ 3438525 w 4027144"/>
                  <a:gd name="connsiteY253" fmla="*/ 1166496 h 2511259"/>
                  <a:gd name="connsiteX254" fmla="*/ 3555683 w 4027144"/>
                  <a:gd name="connsiteY254" fmla="*/ 1247458 h 2511259"/>
                  <a:gd name="connsiteX255" fmla="*/ 3590925 w 4027144"/>
                  <a:gd name="connsiteY255" fmla="*/ 1253173 h 2511259"/>
                  <a:gd name="connsiteX256" fmla="*/ 3729038 w 4027144"/>
                  <a:gd name="connsiteY256" fmla="*/ 1278891 h 2511259"/>
                  <a:gd name="connsiteX257" fmla="*/ 3757613 w 4027144"/>
                  <a:gd name="connsiteY257" fmla="*/ 1413193 h 2511259"/>
                  <a:gd name="connsiteX258" fmla="*/ 3641408 w 4027144"/>
                  <a:gd name="connsiteY258" fmla="*/ 1493204 h 2511259"/>
                  <a:gd name="connsiteX259" fmla="*/ 3526155 w 4027144"/>
                  <a:gd name="connsiteY259" fmla="*/ 1417004 h 2511259"/>
                  <a:gd name="connsiteX260" fmla="*/ 3551873 w 4027144"/>
                  <a:gd name="connsiteY260" fmla="*/ 1279843 h 2511259"/>
                  <a:gd name="connsiteX261" fmla="*/ 3566160 w 4027144"/>
                  <a:gd name="connsiteY261" fmla="*/ 1266508 h 2511259"/>
                  <a:gd name="connsiteX262" fmla="*/ 3393758 w 4027144"/>
                  <a:gd name="connsiteY262" fmla="*/ 1166496 h 2511259"/>
                  <a:gd name="connsiteX263" fmla="*/ 3304223 w 4027144"/>
                  <a:gd name="connsiteY263" fmla="*/ 1173164 h 2511259"/>
                  <a:gd name="connsiteX264" fmla="*/ 3165158 w 4027144"/>
                  <a:gd name="connsiteY264" fmla="*/ 1251268 h 2511259"/>
                  <a:gd name="connsiteX265" fmla="*/ 3297555 w 4027144"/>
                  <a:gd name="connsiteY265" fmla="*/ 1295083 h 2511259"/>
                  <a:gd name="connsiteX266" fmla="*/ 3416618 w 4027144"/>
                  <a:gd name="connsiteY266" fmla="*/ 1292226 h 2511259"/>
                  <a:gd name="connsiteX267" fmla="*/ 3424238 w 4027144"/>
                  <a:gd name="connsiteY267" fmla="*/ 1400811 h 2511259"/>
                  <a:gd name="connsiteX268" fmla="*/ 3318510 w 4027144"/>
                  <a:gd name="connsiteY268" fmla="*/ 1421766 h 2511259"/>
                  <a:gd name="connsiteX269" fmla="*/ 3289935 w 4027144"/>
                  <a:gd name="connsiteY269" fmla="*/ 1302704 h 2511259"/>
                  <a:gd name="connsiteX270" fmla="*/ 3159443 w 4027144"/>
                  <a:gd name="connsiteY270" fmla="*/ 1267461 h 2511259"/>
                  <a:gd name="connsiteX271" fmla="*/ 3140393 w 4027144"/>
                  <a:gd name="connsiteY271" fmla="*/ 1274129 h 2511259"/>
                  <a:gd name="connsiteX272" fmla="*/ 3019425 w 4027144"/>
                  <a:gd name="connsiteY272" fmla="*/ 1399858 h 2511259"/>
                  <a:gd name="connsiteX273" fmla="*/ 2873693 w 4027144"/>
                  <a:gd name="connsiteY273" fmla="*/ 1570356 h 2511259"/>
                  <a:gd name="connsiteX274" fmla="*/ 2770823 w 4027144"/>
                  <a:gd name="connsiteY274" fmla="*/ 1691323 h 2511259"/>
                  <a:gd name="connsiteX275" fmla="*/ 2767965 w 4027144"/>
                  <a:gd name="connsiteY275" fmla="*/ 1708468 h 2511259"/>
                  <a:gd name="connsiteX276" fmla="*/ 2784158 w 4027144"/>
                  <a:gd name="connsiteY276" fmla="*/ 2039939 h 2511259"/>
                  <a:gd name="connsiteX277" fmla="*/ 2685098 w 4027144"/>
                  <a:gd name="connsiteY277" fmla="*/ 2330451 h 2511259"/>
                  <a:gd name="connsiteX278" fmla="*/ 2542223 w 4027144"/>
                  <a:gd name="connsiteY278" fmla="*/ 2478089 h 2511259"/>
                  <a:gd name="connsiteX279" fmla="*/ 2414588 w 4027144"/>
                  <a:gd name="connsiteY279" fmla="*/ 2503806 h 2511259"/>
                  <a:gd name="connsiteX280" fmla="*/ 2313623 w 4027144"/>
                  <a:gd name="connsiteY280" fmla="*/ 2431416 h 2511259"/>
                  <a:gd name="connsiteX281" fmla="*/ 2306955 w 4027144"/>
                  <a:gd name="connsiteY281" fmla="*/ 2419986 h 2511259"/>
                  <a:gd name="connsiteX282" fmla="*/ 2305050 w 4027144"/>
                  <a:gd name="connsiteY282" fmla="*/ 2419033 h 2511259"/>
                  <a:gd name="connsiteX283" fmla="*/ 2105978 w 4027144"/>
                  <a:gd name="connsiteY283" fmla="*/ 2510474 h 2511259"/>
                  <a:gd name="connsiteX284" fmla="*/ 1919288 w 4027144"/>
                  <a:gd name="connsiteY284" fmla="*/ 2355216 h 2511259"/>
                  <a:gd name="connsiteX285" fmla="*/ 1727835 w 4027144"/>
                  <a:gd name="connsiteY285" fmla="*/ 2510474 h 2511259"/>
                  <a:gd name="connsiteX286" fmla="*/ 1533525 w 4027144"/>
                  <a:gd name="connsiteY286" fmla="*/ 2419986 h 2511259"/>
                  <a:gd name="connsiteX287" fmla="*/ 1494473 w 4027144"/>
                  <a:gd name="connsiteY287" fmla="*/ 2470468 h 2511259"/>
                  <a:gd name="connsiteX288" fmla="*/ 1332548 w 4027144"/>
                  <a:gd name="connsiteY288" fmla="*/ 2495233 h 2511259"/>
                  <a:gd name="connsiteX289" fmla="*/ 1195388 w 4027144"/>
                  <a:gd name="connsiteY289" fmla="*/ 2394268 h 2511259"/>
                  <a:gd name="connsiteX290" fmla="*/ 1066800 w 4027144"/>
                  <a:gd name="connsiteY290" fmla="*/ 2098993 h 2511259"/>
                  <a:gd name="connsiteX291" fmla="*/ 1051560 w 4027144"/>
                  <a:gd name="connsiteY291" fmla="*/ 1876108 h 2511259"/>
                  <a:gd name="connsiteX292" fmla="*/ 1116330 w 4027144"/>
                  <a:gd name="connsiteY292" fmla="*/ 1677989 h 2511259"/>
                  <a:gd name="connsiteX293" fmla="*/ 1179195 w 4027144"/>
                  <a:gd name="connsiteY293" fmla="*/ 1611314 h 2511259"/>
                  <a:gd name="connsiteX294" fmla="*/ 1043940 w 4027144"/>
                  <a:gd name="connsiteY294" fmla="*/ 1546543 h 2511259"/>
                  <a:gd name="connsiteX295" fmla="*/ 916305 w 4027144"/>
                  <a:gd name="connsiteY295" fmla="*/ 1559879 h 2511259"/>
                  <a:gd name="connsiteX296" fmla="*/ 859155 w 4027144"/>
                  <a:gd name="connsiteY296" fmla="*/ 1610361 h 2511259"/>
                  <a:gd name="connsiteX297" fmla="*/ 897255 w 4027144"/>
                  <a:gd name="connsiteY297" fmla="*/ 1674179 h 2511259"/>
                  <a:gd name="connsiteX298" fmla="*/ 885825 w 4027144"/>
                  <a:gd name="connsiteY298" fmla="*/ 1722756 h 2511259"/>
                  <a:gd name="connsiteX299" fmla="*/ 794385 w 4027144"/>
                  <a:gd name="connsiteY299" fmla="*/ 1760856 h 2511259"/>
                  <a:gd name="connsiteX300" fmla="*/ 734378 w 4027144"/>
                  <a:gd name="connsiteY300" fmla="*/ 1684656 h 2511259"/>
                  <a:gd name="connsiteX301" fmla="*/ 789623 w 4027144"/>
                  <a:gd name="connsiteY301" fmla="*/ 1604646 h 2511259"/>
                  <a:gd name="connsiteX302" fmla="*/ 842010 w 4027144"/>
                  <a:gd name="connsiteY302" fmla="*/ 1603693 h 2511259"/>
                  <a:gd name="connsiteX303" fmla="*/ 860107 w 4027144"/>
                  <a:gd name="connsiteY303" fmla="*/ 1598931 h 2511259"/>
                  <a:gd name="connsiteX304" fmla="*/ 955357 w 4027144"/>
                  <a:gd name="connsiteY304" fmla="*/ 1517016 h 2511259"/>
                  <a:gd name="connsiteX305" fmla="*/ 838200 w 4027144"/>
                  <a:gd name="connsiteY305" fmla="*/ 1498918 h 2511259"/>
                  <a:gd name="connsiteX306" fmla="*/ 822008 w 4027144"/>
                  <a:gd name="connsiteY306" fmla="*/ 1497966 h 2511259"/>
                  <a:gd name="connsiteX307" fmla="*/ 697230 w 4027144"/>
                  <a:gd name="connsiteY307" fmla="*/ 1537971 h 2511259"/>
                  <a:gd name="connsiteX308" fmla="*/ 594360 w 4027144"/>
                  <a:gd name="connsiteY308" fmla="*/ 1677036 h 2511259"/>
                  <a:gd name="connsiteX309" fmla="*/ 654368 w 4027144"/>
                  <a:gd name="connsiteY309" fmla="*/ 1720851 h 2511259"/>
                  <a:gd name="connsiteX310" fmla="*/ 599123 w 4027144"/>
                  <a:gd name="connsiteY310" fmla="*/ 1921829 h 2511259"/>
                  <a:gd name="connsiteX311" fmla="*/ 469583 w 4027144"/>
                  <a:gd name="connsiteY311" fmla="*/ 1887539 h 2511259"/>
                  <a:gd name="connsiteX312" fmla="*/ 448628 w 4027144"/>
                  <a:gd name="connsiteY312" fmla="*/ 1751331 h 2511259"/>
                  <a:gd name="connsiteX313" fmla="*/ 567690 w 4027144"/>
                  <a:gd name="connsiteY313" fmla="*/ 1677989 h 2511259"/>
                  <a:gd name="connsiteX314" fmla="*/ 592455 w 4027144"/>
                  <a:gd name="connsiteY314" fmla="*/ 1663701 h 2511259"/>
                  <a:gd name="connsiteX315" fmla="*/ 683895 w 4027144"/>
                  <a:gd name="connsiteY315" fmla="*/ 1525589 h 2511259"/>
                  <a:gd name="connsiteX316" fmla="*/ 709613 w 4027144"/>
                  <a:gd name="connsiteY316" fmla="*/ 1501776 h 2511259"/>
                  <a:gd name="connsiteX317" fmla="*/ 295275 w 4027144"/>
                  <a:gd name="connsiteY317" fmla="*/ 1680846 h 2511259"/>
                  <a:gd name="connsiteX318" fmla="*/ 300038 w 4027144"/>
                  <a:gd name="connsiteY318" fmla="*/ 1811339 h 2511259"/>
                  <a:gd name="connsiteX319" fmla="*/ 164783 w 4027144"/>
                  <a:gd name="connsiteY319" fmla="*/ 1828483 h 2511259"/>
                  <a:gd name="connsiteX320" fmla="*/ 147638 w 4027144"/>
                  <a:gd name="connsiteY320" fmla="*/ 1688466 h 2511259"/>
                  <a:gd name="connsiteX321" fmla="*/ 267653 w 4027144"/>
                  <a:gd name="connsiteY321" fmla="*/ 1662748 h 2511259"/>
                  <a:gd name="connsiteX322" fmla="*/ 284798 w 4027144"/>
                  <a:gd name="connsiteY322" fmla="*/ 1661796 h 2511259"/>
                  <a:gd name="connsiteX323" fmla="*/ 475298 w 4027144"/>
                  <a:gd name="connsiteY323" fmla="*/ 1538923 h 2511259"/>
                  <a:gd name="connsiteX324" fmla="*/ 359093 w 4027144"/>
                  <a:gd name="connsiteY324" fmla="*/ 1525589 h 2511259"/>
                  <a:gd name="connsiteX325" fmla="*/ 261938 w 4027144"/>
                  <a:gd name="connsiteY325" fmla="*/ 1560831 h 2511259"/>
                  <a:gd name="connsiteX326" fmla="*/ 228600 w 4027144"/>
                  <a:gd name="connsiteY326" fmla="*/ 1483679 h 2511259"/>
                  <a:gd name="connsiteX327" fmla="*/ 300038 w 4027144"/>
                  <a:gd name="connsiteY327" fmla="*/ 1433196 h 2511259"/>
                  <a:gd name="connsiteX328" fmla="*/ 361950 w 4027144"/>
                  <a:gd name="connsiteY328" fmla="*/ 1516064 h 2511259"/>
                  <a:gd name="connsiteX329" fmla="*/ 611505 w 4027144"/>
                  <a:gd name="connsiteY329" fmla="*/ 1489393 h 2511259"/>
                  <a:gd name="connsiteX330" fmla="*/ 546735 w 4027144"/>
                  <a:gd name="connsiteY330" fmla="*/ 1457961 h 2511259"/>
                  <a:gd name="connsiteX331" fmla="*/ 546735 w 4027144"/>
                  <a:gd name="connsiteY331" fmla="*/ 1457961 h 2511259"/>
                  <a:gd name="connsiteX332" fmla="*/ 624840 w 4027144"/>
                  <a:gd name="connsiteY332" fmla="*/ 1016001 h 2511259"/>
                  <a:gd name="connsiteX333" fmla="*/ 667703 w 4027144"/>
                  <a:gd name="connsiteY333" fmla="*/ 1000761 h 2511259"/>
                  <a:gd name="connsiteX334" fmla="*/ 789623 w 4027144"/>
                  <a:gd name="connsiteY334" fmla="*/ 889318 h 2511259"/>
                  <a:gd name="connsiteX335" fmla="*/ 832485 w 4027144"/>
                  <a:gd name="connsiteY335" fmla="*/ 808356 h 2511259"/>
                  <a:gd name="connsiteX336" fmla="*/ 800100 w 4027144"/>
                  <a:gd name="connsiteY336" fmla="*/ 772161 h 2511259"/>
                  <a:gd name="connsiteX337" fmla="*/ 751523 w 4027144"/>
                  <a:gd name="connsiteY337" fmla="*/ 797878 h 2511259"/>
                  <a:gd name="connsiteX338" fmla="*/ 624840 w 4027144"/>
                  <a:gd name="connsiteY338" fmla="*/ 1016001 h 2511259"/>
                  <a:gd name="connsiteX339" fmla="*/ 1380173 w 4027144"/>
                  <a:gd name="connsiteY339" fmla="*/ 747396 h 2511259"/>
                  <a:gd name="connsiteX340" fmla="*/ 1231583 w 4027144"/>
                  <a:gd name="connsiteY340" fmla="*/ 915036 h 2511259"/>
                  <a:gd name="connsiteX341" fmla="*/ 1298258 w 4027144"/>
                  <a:gd name="connsiteY341" fmla="*/ 862648 h 2511259"/>
                  <a:gd name="connsiteX342" fmla="*/ 1325880 w 4027144"/>
                  <a:gd name="connsiteY342" fmla="*/ 836931 h 2511259"/>
                  <a:gd name="connsiteX343" fmla="*/ 1380173 w 4027144"/>
                  <a:gd name="connsiteY343" fmla="*/ 747396 h 2511259"/>
                  <a:gd name="connsiteX344" fmla="*/ 1444943 w 4027144"/>
                  <a:gd name="connsiteY344" fmla="*/ 748348 h 2511259"/>
                  <a:gd name="connsiteX345" fmla="*/ 1330643 w 4027144"/>
                  <a:gd name="connsiteY345" fmla="*/ 915989 h 2511259"/>
                  <a:gd name="connsiteX346" fmla="*/ 1347788 w 4027144"/>
                  <a:gd name="connsiteY346" fmla="*/ 906464 h 2511259"/>
                  <a:gd name="connsiteX347" fmla="*/ 1438275 w 4027144"/>
                  <a:gd name="connsiteY347" fmla="*/ 816928 h 2511259"/>
                  <a:gd name="connsiteX348" fmla="*/ 1444943 w 4027144"/>
                  <a:gd name="connsiteY348" fmla="*/ 748348 h 2511259"/>
                  <a:gd name="connsiteX349" fmla="*/ 1721168 w 4027144"/>
                  <a:gd name="connsiteY349" fmla="*/ 917893 h 2511259"/>
                  <a:gd name="connsiteX350" fmla="*/ 1810703 w 4027144"/>
                  <a:gd name="connsiteY350" fmla="*/ 792164 h 2511259"/>
                  <a:gd name="connsiteX351" fmla="*/ 1721168 w 4027144"/>
                  <a:gd name="connsiteY351" fmla="*/ 917893 h 2511259"/>
                  <a:gd name="connsiteX352" fmla="*/ 1839278 w 4027144"/>
                  <a:gd name="connsiteY352" fmla="*/ 551181 h 2511259"/>
                  <a:gd name="connsiteX353" fmla="*/ 1834515 w 4027144"/>
                  <a:gd name="connsiteY353" fmla="*/ 546418 h 2511259"/>
                  <a:gd name="connsiteX354" fmla="*/ 1745933 w 4027144"/>
                  <a:gd name="connsiteY354" fmla="*/ 645478 h 2511259"/>
                  <a:gd name="connsiteX355" fmla="*/ 1750695 w 4027144"/>
                  <a:gd name="connsiteY355" fmla="*/ 649289 h 2511259"/>
                  <a:gd name="connsiteX356" fmla="*/ 1839278 w 4027144"/>
                  <a:gd name="connsiteY356" fmla="*/ 551181 h 2511259"/>
                  <a:gd name="connsiteX357" fmla="*/ 1213485 w 4027144"/>
                  <a:gd name="connsiteY357" fmla="*/ 650241 h 2511259"/>
                  <a:gd name="connsiteX358" fmla="*/ 1217295 w 4027144"/>
                  <a:gd name="connsiteY358" fmla="*/ 654051 h 2511259"/>
                  <a:gd name="connsiteX359" fmla="*/ 1292543 w 4027144"/>
                  <a:gd name="connsiteY359" fmla="*/ 573089 h 2511259"/>
                  <a:gd name="connsiteX360" fmla="*/ 1286828 w 4027144"/>
                  <a:gd name="connsiteY360" fmla="*/ 567373 h 2511259"/>
                  <a:gd name="connsiteX361" fmla="*/ 1213485 w 4027144"/>
                  <a:gd name="connsiteY361" fmla="*/ 650241 h 25112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</a:cxnLst>
                <a:rect l="l" t="t" r="r" b="b"/>
                <a:pathLst>
                  <a:path w="4027144" h="2511259">
                    <a:moveTo>
                      <a:pt x="546735" y="1457961"/>
                    </a:moveTo>
                    <a:cubicBezTo>
                      <a:pt x="572453" y="1466533"/>
                      <a:pt x="598170" y="1480821"/>
                      <a:pt x="624840" y="1482726"/>
                    </a:cubicBezTo>
                    <a:cubicBezTo>
                      <a:pt x="654368" y="1485583"/>
                      <a:pt x="684848" y="1477964"/>
                      <a:pt x="715328" y="1477011"/>
                    </a:cubicBezTo>
                    <a:cubicBezTo>
                      <a:pt x="766763" y="1476058"/>
                      <a:pt x="818198" y="1477011"/>
                      <a:pt x="869632" y="1473201"/>
                    </a:cubicBezTo>
                    <a:cubicBezTo>
                      <a:pt x="837248" y="1459866"/>
                      <a:pt x="803910" y="1446531"/>
                      <a:pt x="771525" y="1433196"/>
                    </a:cubicBezTo>
                    <a:cubicBezTo>
                      <a:pt x="680085" y="1397001"/>
                      <a:pt x="586740" y="1363664"/>
                      <a:pt x="496253" y="1324611"/>
                    </a:cubicBezTo>
                    <a:cubicBezTo>
                      <a:pt x="386715" y="1276986"/>
                      <a:pt x="289560" y="1209358"/>
                      <a:pt x="205740" y="1123633"/>
                    </a:cubicBezTo>
                    <a:cubicBezTo>
                      <a:pt x="89535" y="1003618"/>
                      <a:pt x="18098" y="860743"/>
                      <a:pt x="4763" y="691198"/>
                    </a:cubicBezTo>
                    <a:cubicBezTo>
                      <a:pt x="2858" y="663576"/>
                      <a:pt x="953" y="635953"/>
                      <a:pt x="0" y="608331"/>
                    </a:cubicBezTo>
                    <a:cubicBezTo>
                      <a:pt x="0" y="596901"/>
                      <a:pt x="1905" y="584518"/>
                      <a:pt x="3810" y="573089"/>
                    </a:cubicBezTo>
                    <a:cubicBezTo>
                      <a:pt x="3810" y="809308"/>
                      <a:pt x="91440" y="1005523"/>
                      <a:pt x="266700" y="1158876"/>
                    </a:cubicBezTo>
                    <a:cubicBezTo>
                      <a:pt x="306705" y="1117918"/>
                      <a:pt x="346710" y="1077914"/>
                      <a:pt x="385763" y="1036956"/>
                    </a:cubicBezTo>
                    <a:cubicBezTo>
                      <a:pt x="384810" y="1036004"/>
                      <a:pt x="384810" y="1035051"/>
                      <a:pt x="383858" y="1035051"/>
                    </a:cubicBezTo>
                    <a:cubicBezTo>
                      <a:pt x="355283" y="1058864"/>
                      <a:pt x="326708" y="1082676"/>
                      <a:pt x="298133" y="1106489"/>
                    </a:cubicBezTo>
                    <a:cubicBezTo>
                      <a:pt x="291465" y="1112204"/>
                      <a:pt x="284798" y="1118871"/>
                      <a:pt x="277178" y="1124586"/>
                    </a:cubicBezTo>
                    <a:cubicBezTo>
                      <a:pt x="262890" y="1136968"/>
                      <a:pt x="256223" y="1136016"/>
                      <a:pt x="250508" y="1117918"/>
                    </a:cubicBezTo>
                    <a:cubicBezTo>
                      <a:pt x="240983" y="1089343"/>
                      <a:pt x="249555" y="1063626"/>
                      <a:pt x="270510" y="1043623"/>
                    </a:cubicBezTo>
                    <a:cubicBezTo>
                      <a:pt x="340995" y="977901"/>
                      <a:pt x="421958" y="929323"/>
                      <a:pt x="515303" y="904558"/>
                    </a:cubicBezTo>
                    <a:cubicBezTo>
                      <a:pt x="530543" y="900748"/>
                      <a:pt x="541020" y="895986"/>
                      <a:pt x="547688" y="877889"/>
                    </a:cubicBezTo>
                    <a:cubicBezTo>
                      <a:pt x="559118" y="845503"/>
                      <a:pt x="580073" y="818833"/>
                      <a:pt x="606743" y="797878"/>
                    </a:cubicBezTo>
                    <a:cubicBezTo>
                      <a:pt x="635318" y="775971"/>
                      <a:pt x="658178" y="780733"/>
                      <a:pt x="674370" y="813118"/>
                    </a:cubicBezTo>
                    <a:cubicBezTo>
                      <a:pt x="641985" y="816928"/>
                      <a:pt x="615315" y="831216"/>
                      <a:pt x="593408" y="855028"/>
                    </a:cubicBezTo>
                    <a:cubicBezTo>
                      <a:pt x="571500" y="878841"/>
                      <a:pt x="554355" y="905511"/>
                      <a:pt x="551498" y="937896"/>
                    </a:cubicBezTo>
                    <a:cubicBezTo>
                      <a:pt x="547688" y="977901"/>
                      <a:pt x="564833" y="1000761"/>
                      <a:pt x="606743" y="1009333"/>
                    </a:cubicBezTo>
                    <a:cubicBezTo>
                      <a:pt x="615315" y="942658"/>
                      <a:pt x="644843" y="885508"/>
                      <a:pt x="683895" y="832168"/>
                    </a:cubicBezTo>
                    <a:cubicBezTo>
                      <a:pt x="706755" y="800736"/>
                      <a:pt x="733425" y="773114"/>
                      <a:pt x="767715" y="755016"/>
                    </a:cubicBezTo>
                    <a:cubicBezTo>
                      <a:pt x="784860" y="746443"/>
                      <a:pt x="802005" y="739776"/>
                      <a:pt x="822008" y="747396"/>
                    </a:cubicBezTo>
                    <a:cubicBezTo>
                      <a:pt x="850582" y="758826"/>
                      <a:pt x="863918" y="784543"/>
                      <a:pt x="851535" y="824548"/>
                    </a:cubicBezTo>
                    <a:cubicBezTo>
                      <a:pt x="819150" y="927418"/>
                      <a:pt x="756285" y="1000761"/>
                      <a:pt x="648653" y="1029336"/>
                    </a:cubicBezTo>
                    <a:cubicBezTo>
                      <a:pt x="641985" y="1031241"/>
                      <a:pt x="635318" y="1030289"/>
                      <a:pt x="622935" y="1032193"/>
                    </a:cubicBezTo>
                    <a:cubicBezTo>
                      <a:pt x="628650" y="1052196"/>
                      <a:pt x="632460" y="1073151"/>
                      <a:pt x="641033" y="1091248"/>
                    </a:cubicBezTo>
                    <a:cubicBezTo>
                      <a:pt x="650558" y="1111251"/>
                      <a:pt x="677228" y="1113156"/>
                      <a:pt x="694373" y="1100773"/>
                    </a:cubicBezTo>
                    <a:cubicBezTo>
                      <a:pt x="725805" y="1077914"/>
                      <a:pt x="758190" y="1052196"/>
                      <a:pt x="782955" y="1022668"/>
                    </a:cubicBezTo>
                    <a:cubicBezTo>
                      <a:pt x="860107" y="930276"/>
                      <a:pt x="920115" y="825501"/>
                      <a:pt x="984885" y="724536"/>
                    </a:cubicBezTo>
                    <a:cubicBezTo>
                      <a:pt x="1028700" y="655003"/>
                      <a:pt x="1076325" y="587376"/>
                      <a:pt x="1122998" y="517843"/>
                    </a:cubicBezTo>
                    <a:cubicBezTo>
                      <a:pt x="1087755" y="507366"/>
                      <a:pt x="1049655" y="493078"/>
                      <a:pt x="1010603" y="484506"/>
                    </a:cubicBezTo>
                    <a:cubicBezTo>
                      <a:pt x="949643" y="471171"/>
                      <a:pt x="887730" y="459741"/>
                      <a:pt x="825818" y="453073"/>
                    </a:cubicBezTo>
                    <a:cubicBezTo>
                      <a:pt x="783908" y="448311"/>
                      <a:pt x="741045" y="456883"/>
                      <a:pt x="704850" y="480696"/>
                    </a:cubicBezTo>
                    <a:cubicBezTo>
                      <a:pt x="651510" y="514986"/>
                      <a:pt x="644843" y="570231"/>
                      <a:pt x="685800" y="623571"/>
                    </a:cubicBezTo>
                    <a:cubicBezTo>
                      <a:pt x="732473" y="684531"/>
                      <a:pt x="831533" y="714058"/>
                      <a:pt x="903923" y="689293"/>
                    </a:cubicBezTo>
                    <a:cubicBezTo>
                      <a:pt x="957263" y="671196"/>
                      <a:pt x="978218" y="627381"/>
                      <a:pt x="959168" y="574993"/>
                    </a:cubicBezTo>
                    <a:cubicBezTo>
                      <a:pt x="958215" y="571183"/>
                      <a:pt x="956310" y="567373"/>
                      <a:pt x="955357" y="564516"/>
                    </a:cubicBezTo>
                    <a:cubicBezTo>
                      <a:pt x="978218" y="553086"/>
                      <a:pt x="1005840" y="569278"/>
                      <a:pt x="1011555" y="596901"/>
                    </a:cubicBezTo>
                    <a:cubicBezTo>
                      <a:pt x="1016318" y="620714"/>
                      <a:pt x="1010603" y="642621"/>
                      <a:pt x="996315" y="661671"/>
                    </a:cubicBezTo>
                    <a:cubicBezTo>
                      <a:pt x="969645" y="696914"/>
                      <a:pt x="933450" y="714058"/>
                      <a:pt x="890588" y="717868"/>
                    </a:cubicBezTo>
                    <a:cubicBezTo>
                      <a:pt x="808673" y="725489"/>
                      <a:pt x="736283" y="704533"/>
                      <a:pt x="681038" y="641668"/>
                    </a:cubicBezTo>
                    <a:cubicBezTo>
                      <a:pt x="607695" y="558801"/>
                      <a:pt x="637223" y="469266"/>
                      <a:pt x="738188" y="433071"/>
                    </a:cubicBezTo>
                    <a:cubicBezTo>
                      <a:pt x="782003" y="417831"/>
                      <a:pt x="828675" y="417831"/>
                      <a:pt x="875348" y="422593"/>
                    </a:cubicBezTo>
                    <a:cubicBezTo>
                      <a:pt x="1014413" y="435928"/>
                      <a:pt x="1145858" y="479743"/>
                      <a:pt x="1280160" y="513081"/>
                    </a:cubicBezTo>
                    <a:cubicBezTo>
                      <a:pt x="1292543" y="515938"/>
                      <a:pt x="1303020" y="514986"/>
                      <a:pt x="1312545" y="507366"/>
                    </a:cubicBezTo>
                    <a:cubicBezTo>
                      <a:pt x="1320165" y="501651"/>
                      <a:pt x="1328738" y="495936"/>
                      <a:pt x="1338263" y="493078"/>
                    </a:cubicBezTo>
                    <a:cubicBezTo>
                      <a:pt x="1344930" y="491173"/>
                      <a:pt x="1357313" y="490221"/>
                      <a:pt x="1359218" y="493078"/>
                    </a:cubicBezTo>
                    <a:cubicBezTo>
                      <a:pt x="1363028" y="498793"/>
                      <a:pt x="1362075" y="508318"/>
                      <a:pt x="1361123" y="515938"/>
                    </a:cubicBezTo>
                    <a:cubicBezTo>
                      <a:pt x="1361123" y="519748"/>
                      <a:pt x="1358265" y="522606"/>
                      <a:pt x="1355408" y="528321"/>
                    </a:cubicBezTo>
                    <a:cubicBezTo>
                      <a:pt x="1397318" y="536893"/>
                      <a:pt x="1437323" y="541656"/>
                      <a:pt x="1478280" y="534989"/>
                    </a:cubicBezTo>
                    <a:cubicBezTo>
                      <a:pt x="1540193" y="524511"/>
                      <a:pt x="1556385" y="479743"/>
                      <a:pt x="1519238" y="430213"/>
                    </a:cubicBezTo>
                    <a:cubicBezTo>
                      <a:pt x="1517333" y="427356"/>
                      <a:pt x="1514475" y="424498"/>
                      <a:pt x="1512570" y="421641"/>
                    </a:cubicBezTo>
                    <a:cubicBezTo>
                      <a:pt x="1513523" y="419736"/>
                      <a:pt x="1514475" y="417831"/>
                      <a:pt x="1516380" y="415926"/>
                    </a:cubicBezTo>
                    <a:cubicBezTo>
                      <a:pt x="1522095" y="418783"/>
                      <a:pt x="1529715" y="420688"/>
                      <a:pt x="1533525" y="425451"/>
                    </a:cubicBezTo>
                    <a:cubicBezTo>
                      <a:pt x="1564958" y="462598"/>
                      <a:pt x="1571625" y="526416"/>
                      <a:pt x="1511618" y="561658"/>
                    </a:cubicBezTo>
                    <a:cubicBezTo>
                      <a:pt x="1477328" y="581661"/>
                      <a:pt x="1440180" y="587376"/>
                      <a:pt x="1401128" y="586423"/>
                    </a:cubicBezTo>
                    <a:cubicBezTo>
                      <a:pt x="1381125" y="586423"/>
                      <a:pt x="1362075" y="582614"/>
                      <a:pt x="1342073" y="579756"/>
                    </a:cubicBezTo>
                    <a:cubicBezTo>
                      <a:pt x="1326833" y="577851"/>
                      <a:pt x="1315403" y="578803"/>
                      <a:pt x="1303020" y="592139"/>
                    </a:cubicBezTo>
                    <a:cubicBezTo>
                      <a:pt x="1251585" y="647383"/>
                      <a:pt x="1198245" y="700723"/>
                      <a:pt x="1145858" y="755016"/>
                    </a:cubicBezTo>
                    <a:cubicBezTo>
                      <a:pt x="1140143" y="761683"/>
                      <a:pt x="1135380" y="768351"/>
                      <a:pt x="1129665" y="775971"/>
                    </a:cubicBezTo>
                    <a:cubicBezTo>
                      <a:pt x="1130618" y="776923"/>
                      <a:pt x="1132523" y="778828"/>
                      <a:pt x="1133475" y="779781"/>
                    </a:cubicBezTo>
                    <a:cubicBezTo>
                      <a:pt x="1148715" y="766446"/>
                      <a:pt x="1163955" y="754064"/>
                      <a:pt x="1179195" y="740728"/>
                    </a:cubicBezTo>
                    <a:cubicBezTo>
                      <a:pt x="1185863" y="735014"/>
                      <a:pt x="1193483" y="728346"/>
                      <a:pt x="1201103" y="723583"/>
                    </a:cubicBezTo>
                    <a:cubicBezTo>
                      <a:pt x="1215390" y="713106"/>
                      <a:pt x="1228725" y="719773"/>
                      <a:pt x="1231583" y="737871"/>
                    </a:cubicBezTo>
                    <a:cubicBezTo>
                      <a:pt x="1235393" y="772161"/>
                      <a:pt x="1218248" y="796926"/>
                      <a:pt x="1199198" y="822643"/>
                    </a:cubicBezTo>
                    <a:cubicBezTo>
                      <a:pt x="1187768" y="838836"/>
                      <a:pt x="1174433" y="853123"/>
                      <a:pt x="1163955" y="870268"/>
                    </a:cubicBezTo>
                    <a:cubicBezTo>
                      <a:pt x="1157288" y="881698"/>
                      <a:pt x="1153478" y="895033"/>
                      <a:pt x="1151573" y="909321"/>
                    </a:cubicBezTo>
                    <a:cubicBezTo>
                      <a:pt x="1177290" y="887414"/>
                      <a:pt x="1207770" y="873126"/>
                      <a:pt x="1223010" y="837883"/>
                    </a:cubicBezTo>
                    <a:cubicBezTo>
                      <a:pt x="1245870" y="784543"/>
                      <a:pt x="1280160" y="738823"/>
                      <a:pt x="1340168" y="722631"/>
                    </a:cubicBezTo>
                    <a:cubicBezTo>
                      <a:pt x="1362075" y="716916"/>
                      <a:pt x="1384935" y="714058"/>
                      <a:pt x="1402080" y="735014"/>
                    </a:cubicBezTo>
                    <a:cubicBezTo>
                      <a:pt x="1457325" y="715964"/>
                      <a:pt x="1464945" y="720726"/>
                      <a:pt x="1463993" y="780733"/>
                    </a:cubicBezTo>
                    <a:cubicBezTo>
                      <a:pt x="1465898" y="781686"/>
                      <a:pt x="1467803" y="782639"/>
                      <a:pt x="1468755" y="783591"/>
                    </a:cubicBezTo>
                    <a:cubicBezTo>
                      <a:pt x="1479233" y="762636"/>
                      <a:pt x="1488758" y="741681"/>
                      <a:pt x="1501140" y="717868"/>
                    </a:cubicBezTo>
                    <a:cubicBezTo>
                      <a:pt x="1517333" y="716916"/>
                      <a:pt x="1523048" y="728346"/>
                      <a:pt x="1515428" y="770256"/>
                    </a:cubicBezTo>
                    <a:cubicBezTo>
                      <a:pt x="1535430" y="754064"/>
                      <a:pt x="1552575" y="739776"/>
                      <a:pt x="1570673" y="726441"/>
                    </a:cubicBezTo>
                    <a:cubicBezTo>
                      <a:pt x="1577340" y="721678"/>
                      <a:pt x="1589723" y="715964"/>
                      <a:pt x="1594485" y="718821"/>
                    </a:cubicBezTo>
                    <a:cubicBezTo>
                      <a:pt x="1601153" y="722631"/>
                      <a:pt x="1604963" y="734061"/>
                      <a:pt x="1605915" y="742633"/>
                    </a:cubicBezTo>
                    <a:cubicBezTo>
                      <a:pt x="1607820" y="782639"/>
                      <a:pt x="1580198" y="806451"/>
                      <a:pt x="1559243" y="835026"/>
                    </a:cubicBezTo>
                    <a:cubicBezTo>
                      <a:pt x="1545908" y="853123"/>
                      <a:pt x="1534478" y="872173"/>
                      <a:pt x="1523048" y="891223"/>
                    </a:cubicBezTo>
                    <a:cubicBezTo>
                      <a:pt x="1520190" y="895986"/>
                      <a:pt x="1520190" y="901701"/>
                      <a:pt x="1521143" y="908368"/>
                    </a:cubicBezTo>
                    <a:cubicBezTo>
                      <a:pt x="1549718" y="885508"/>
                      <a:pt x="1581150" y="869316"/>
                      <a:pt x="1596390" y="831216"/>
                    </a:cubicBezTo>
                    <a:cubicBezTo>
                      <a:pt x="1645920" y="709296"/>
                      <a:pt x="1719263" y="604521"/>
                      <a:pt x="1822133" y="520701"/>
                    </a:cubicBezTo>
                    <a:cubicBezTo>
                      <a:pt x="1835468" y="509271"/>
                      <a:pt x="1851660" y="500698"/>
                      <a:pt x="1867853" y="493078"/>
                    </a:cubicBezTo>
                    <a:cubicBezTo>
                      <a:pt x="1874520" y="490221"/>
                      <a:pt x="1884045" y="493078"/>
                      <a:pt x="1892618" y="493078"/>
                    </a:cubicBezTo>
                    <a:cubicBezTo>
                      <a:pt x="1891665" y="501651"/>
                      <a:pt x="1894523" y="513081"/>
                      <a:pt x="1890713" y="519748"/>
                    </a:cubicBezTo>
                    <a:cubicBezTo>
                      <a:pt x="1871663" y="546418"/>
                      <a:pt x="1851660" y="573089"/>
                      <a:pt x="1829753" y="597853"/>
                    </a:cubicBezTo>
                    <a:cubicBezTo>
                      <a:pt x="1794510" y="637858"/>
                      <a:pt x="1756410" y="675958"/>
                      <a:pt x="1719263" y="715011"/>
                    </a:cubicBezTo>
                    <a:cubicBezTo>
                      <a:pt x="1738313" y="715011"/>
                      <a:pt x="1743075" y="726441"/>
                      <a:pt x="1741170" y="743586"/>
                    </a:cubicBezTo>
                    <a:cubicBezTo>
                      <a:pt x="1739265" y="768351"/>
                      <a:pt x="1726883" y="785496"/>
                      <a:pt x="1709738" y="800736"/>
                    </a:cubicBezTo>
                    <a:cubicBezTo>
                      <a:pt x="1694498" y="815023"/>
                      <a:pt x="1671638" y="826453"/>
                      <a:pt x="1672590" y="852171"/>
                    </a:cubicBezTo>
                    <a:cubicBezTo>
                      <a:pt x="1673543" y="873126"/>
                      <a:pt x="1677353" y="893128"/>
                      <a:pt x="1680210" y="913131"/>
                    </a:cubicBezTo>
                    <a:cubicBezTo>
                      <a:pt x="1682115" y="914083"/>
                      <a:pt x="1684973" y="914083"/>
                      <a:pt x="1686878" y="915036"/>
                    </a:cubicBezTo>
                    <a:cubicBezTo>
                      <a:pt x="1693545" y="909321"/>
                      <a:pt x="1702118" y="904558"/>
                      <a:pt x="1705928" y="897891"/>
                    </a:cubicBezTo>
                    <a:cubicBezTo>
                      <a:pt x="1742123" y="836931"/>
                      <a:pt x="1791653" y="787401"/>
                      <a:pt x="1839278" y="735966"/>
                    </a:cubicBezTo>
                    <a:cubicBezTo>
                      <a:pt x="1853565" y="719773"/>
                      <a:pt x="1863090" y="699771"/>
                      <a:pt x="1876425" y="682626"/>
                    </a:cubicBezTo>
                    <a:cubicBezTo>
                      <a:pt x="1880235" y="677864"/>
                      <a:pt x="1891665" y="677864"/>
                      <a:pt x="1899285" y="675958"/>
                    </a:cubicBezTo>
                    <a:cubicBezTo>
                      <a:pt x="1898333" y="684531"/>
                      <a:pt x="1898333" y="692151"/>
                      <a:pt x="1896428" y="700723"/>
                    </a:cubicBezTo>
                    <a:cubicBezTo>
                      <a:pt x="1896428" y="702628"/>
                      <a:pt x="1893570" y="703581"/>
                      <a:pt x="1892618" y="704533"/>
                    </a:cubicBezTo>
                    <a:cubicBezTo>
                      <a:pt x="1874520" y="717868"/>
                      <a:pt x="1867853" y="737871"/>
                      <a:pt x="1862138" y="758826"/>
                    </a:cubicBezTo>
                    <a:cubicBezTo>
                      <a:pt x="1849755" y="798831"/>
                      <a:pt x="1838325" y="837883"/>
                      <a:pt x="1823085" y="876936"/>
                    </a:cubicBezTo>
                    <a:cubicBezTo>
                      <a:pt x="1811655" y="906464"/>
                      <a:pt x="1791653" y="930276"/>
                      <a:pt x="1757363" y="936943"/>
                    </a:cubicBezTo>
                    <a:cubicBezTo>
                      <a:pt x="1738313" y="940753"/>
                      <a:pt x="1722120" y="936943"/>
                      <a:pt x="1707833" y="925514"/>
                    </a:cubicBezTo>
                    <a:cubicBezTo>
                      <a:pt x="1679258" y="941706"/>
                      <a:pt x="1674495" y="940753"/>
                      <a:pt x="1661160" y="911226"/>
                    </a:cubicBezTo>
                    <a:cubicBezTo>
                      <a:pt x="1645920" y="878841"/>
                      <a:pt x="1637348" y="844551"/>
                      <a:pt x="1651635" y="807403"/>
                    </a:cubicBezTo>
                    <a:cubicBezTo>
                      <a:pt x="1623060" y="831216"/>
                      <a:pt x="1608773" y="860743"/>
                      <a:pt x="1604010" y="895033"/>
                    </a:cubicBezTo>
                    <a:cubicBezTo>
                      <a:pt x="1602105" y="905511"/>
                      <a:pt x="1609725" y="917893"/>
                      <a:pt x="1614488" y="928371"/>
                    </a:cubicBezTo>
                    <a:cubicBezTo>
                      <a:pt x="1616393" y="933133"/>
                      <a:pt x="1622108" y="935991"/>
                      <a:pt x="1628775" y="941706"/>
                    </a:cubicBezTo>
                    <a:cubicBezTo>
                      <a:pt x="1595438" y="938848"/>
                      <a:pt x="1579245" y="922656"/>
                      <a:pt x="1580198" y="889318"/>
                    </a:cubicBezTo>
                    <a:cubicBezTo>
                      <a:pt x="1560195" y="904558"/>
                      <a:pt x="1544003" y="916941"/>
                      <a:pt x="1527810" y="930276"/>
                    </a:cubicBezTo>
                    <a:cubicBezTo>
                      <a:pt x="1516380" y="939801"/>
                      <a:pt x="1509713" y="935991"/>
                      <a:pt x="1503045" y="924561"/>
                    </a:cubicBezTo>
                    <a:cubicBezTo>
                      <a:pt x="1489710" y="899796"/>
                      <a:pt x="1491615" y="874078"/>
                      <a:pt x="1504950" y="850266"/>
                    </a:cubicBezTo>
                    <a:cubicBezTo>
                      <a:pt x="1523048" y="820739"/>
                      <a:pt x="1544955" y="793116"/>
                      <a:pt x="1564958" y="764541"/>
                    </a:cubicBezTo>
                    <a:cubicBezTo>
                      <a:pt x="1568768" y="758826"/>
                      <a:pt x="1573530" y="753111"/>
                      <a:pt x="1575435" y="745491"/>
                    </a:cubicBezTo>
                    <a:cubicBezTo>
                      <a:pt x="1560195" y="757873"/>
                      <a:pt x="1544003" y="770256"/>
                      <a:pt x="1529715" y="783591"/>
                    </a:cubicBezTo>
                    <a:cubicBezTo>
                      <a:pt x="1505903" y="804546"/>
                      <a:pt x="1482090" y="825501"/>
                      <a:pt x="1460183" y="849314"/>
                    </a:cubicBezTo>
                    <a:cubicBezTo>
                      <a:pt x="1434465" y="876936"/>
                      <a:pt x="1422083" y="909321"/>
                      <a:pt x="1439228" y="948373"/>
                    </a:cubicBezTo>
                    <a:cubicBezTo>
                      <a:pt x="1437323" y="949326"/>
                      <a:pt x="1434465" y="949326"/>
                      <a:pt x="1432560" y="950278"/>
                    </a:cubicBezTo>
                    <a:cubicBezTo>
                      <a:pt x="1422083" y="931228"/>
                      <a:pt x="1410653" y="912178"/>
                      <a:pt x="1400175" y="892176"/>
                    </a:cubicBezTo>
                    <a:cubicBezTo>
                      <a:pt x="1383983" y="903606"/>
                      <a:pt x="1365885" y="917893"/>
                      <a:pt x="1347788" y="931228"/>
                    </a:cubicBezTo>
                    <a:cubicBezTo>
                      <a:pt x="1332548" y="941706"/>
                      <a:pt x="1322070" y="939801"/>
                      <a:pt x="1316355" y="922656"/>
                    </a:cubicBezTo>
                    <a:cubicBezTo>
                      <a:pt x="1311593" y="909321"/>
                      <a:pt x="1312545" y="894081"/>
                      <a:pt x="1310640" y="879793"/>
                    </a:cubicBezTo>
                    <a:cubicBezTo>
                      <a:pt x="1290638" y="895033"/>
                      <a:pt x="1269683" y="912178"/>
                      <a:pt x="1247775" y="928371"/>
                    </a:cubicBezTo>
                    <a:cubicBezTo>
                      <a:pt x="1226820" y="944564"/>
                      <a:pt x="1210628" y="936943"/>
                      <a:pt x="1206818" y="910273"/>
                    </a:cubicBezTo>
                    <a:cubicBezTo>
                      <a:pt x="1205865" y="905511"/>
                      <a:pt x="1205865" y="899796"/>
                      <a:pt x="1205865" y="892176"/>
                    </a:cubicBezTo>
                    <a:cubicBezTo>
                      <a:pt x="1185863" y="908368"/>
                      <a:pt x="1166813" y="923608"/>
                      <a:pt x="1147763" y="938848"/>
                    </a:cubicBezTo>
                    <a:cubicBezTo>
                      <a:pt x="1125855" y="915989"/>
                      <a:pt x="1118235" y="889318"/>
                      <a:pt x="1131570" y="862648"/>
                    </a:cubicBezTo>
                    <a:cubicBezTo>
                      <a:pt x="1145858" y="833121"/>
                      <a:pt x="1164908" y="806451"/>
                      <a:pt x="1183005" y="778828"/>
                    </a:cubicBezTo>
                    <a:cubicBezTo>
                      <a:pt x="1188720" y="769303"/>
                      <a:pt x="1195388" y="761683"/>
                      <a:pt x="1200150" y="751206"/>
                    </a:cubicBezTo>
                    <a:cubicBezTo>
                      <a:pt x="1134428" y="803593"/>
                      <a:pt x="1067753" y="854076"/>
                      <a:pt x="1044893" y="941706"/>
                    </a:cubicBezTo>
                    <a:cubicBezTo>
                      <a:pt x="1042988" y="941706"/>
                      <a:pt x="1040130" y="940753"/>
                      <a:pt x="1038225" y="940753"/>
                    </a:cubicBezTo>
                    <a:cubicBezTo>
                      <a:pt x="1038225" y="925514"/>
                      <a:pt x="1034415" y="908368"/>
                      <a:pt x="1037273" y="894081"/>
                    </a:cubicBezTo>
                    <a:cubicBezTo>
                      <a:pt x="1052513" y="832168"/>
                      <a:pt x="1085850" y="778828"/>
                      <a:pt x="1122045" y="727393"/>
                    </a:cubicBezTo>
                    <a:cubicBezTo>
                      <a:pt x="1162050" y="670243"/>
                      <a:pt x="1205865" y="615951"/>
                      <a:pt x="1247775" y="558801"/>
                    </a:cubicBezTo>
                    <a:cubicBezTo>
                      <a:pt x="1231583" y="554039"/>
                      <a:pt x="1213485" y="548323"/>
                      <a:pt x="1194435" y="544514"/>
                    </a:cubicBezTo>
                    <a:cubicBezTo>
                      <a:pt x="1189673" y="543561"/>
                      <a:pt x="1182053" y="548323"/>
                      <a:pt x="1178243" y="552133"/>
                    </a:cubicBezTo>
                    <a:cubicBezTo>
                      <a:pt x="1126808" y="622618"/>
                      <a:pt x="1075373" y="692151"/>
                      <a:pt x="1023938" y="763589"/>
                    </a:cubicBezTo>
                    <a:cubicBezTo>
                      <a:pt x="969645" y="838836"/>
                      <a:pt x="918210" y="916941"/>
                      <a:pt x="861060" y="990283"/>
                    </a:cubicBezTo>
                    <a:cubicBezTo>
                      <a:pt x="822008" y="1040766"/>
                      <a:pt x="774383" y="1085533"/>
                      <a:pt x="717233" y="1116014"/>
                    </a:cubicBezTo>
                    <a:cubicBezTo>
                      <a:pt x="704850" y="1122681"/>
                      <a:pt x="690563" y="1127443"/>
                      <a:pt x="676275" y="1129348"/>
                    </a:cubicBezTo>
                    <a:cubicBezTo>
                      <a:pt x="648653" y="1134111"/>
                      <a:pt x="627698" y="1121729"/>
                      <a:pt x="620078" y="1095058"/>
                    </a:cubicBezTo>
                    <a:cubicBezTo>
                      <a:pt x="614363" y="1076008"/>
                      <a:pt x="610553" y="1055054"/>
                      <a:pt x="605790" y="1032193"/>
                    </a:cubicBezTo>
                    <a:cubicBezTo>
                      <a:pt x="558165" y="1021716"/>
                      <a:pt x="529590" y="992189"/>
                      <a:pt x="528638" y="937896"/>
                    </a:cubicBezTo>
                    <a:cubicBezTo>
                      <a:pt x="521970" y="949326"/>
                      <a:pt x="516255" y="961708"/>
                      <a:pt x="509588" y="972186"/>
                    </a:cubicBezTo>
                    <a:cubicBezTo>
                      <a:pt x="482918" y="1012191"/>
                      <a:pt x="459105" y="1054101"/>
                      <a:pt x="429578" y="1092201"/>
                    </a:cubicBezTo>
                    <a:cubicBezTo>
                      <a:pt x="393383" y="1137921"/>
                      <a:pt x="346710" y="1168401"/>
                      <a:pt x="283845" y="1166496"/>
                    </a:cubicBezTo>
                    <a:cubicBezTo>
                      <a:pt x="282893" y="1168401"/>
                      <a:pt x="282893" y="1171258"/>
                      <a:pt x="281940" y="1173164"/>
                    </a:cubicBezTo>
                    <a:cubicBezTo>
                      <a:pt x="327660" y="1202691"/>
                      <a:pt x="372428" y="1233171"/>
                      <a:pt x="420053" y="1260793"/>
                    </a:cubicBezTo>
                    <a:cubicBezTo>
                      <a:pt x="514350" y="1316039"/>
                      <a:pt x="619125" y="1346518"/>
                      <a:pt x="721995" y="1381761"/>
                    </a:cubicBezTo>
                    <a:cubicBezTo>
                      <a:pt x="858203" y="1429386"/>
                      <a:pt x="991553" y="1481773"/>
                      <a:pt x="1115378" y="1556068"/>
                    </a:cubicBezTo>
                    <a:cubicBezTo>
                      <a:pt x="1141095" y="1571308"/>
                      <a:pt x="1164908" y="1588454"/>
                      <a:pt x="1190625" y="1605598"/>
                    </a:cubicBezTo>
                    <a:cubicBezTo>
                      <a:pt x="1259205" y="1557973"/>
                      <a:pt x="1329690" y="1552258"/>
                      <a:pt x="1400175" y="1602741"/>
                    </a:cubicBezTo>
                    <a:cubicBezTo>
                      <a:pt x="1430655" y="1498918"/>
                      <a:pt x="1499235" y="1437958"/>
                      <a:pt x="1603058" y="1413193"/>
                    </a:cubicBezTo>
                    <a:cubicBezTo>
                      <a:pt x="1707833" y="1388429"/>
                      <a:pt x="1791653" y="1428433"/>
                      <a:pt x="1867853" y="1500823"/>
                    </a:cubicBezTo>
                    <a:cubicBezTo>
                      <a:pt x="1860233" y="1460818"/>
                      <a:pt x="1851660" y="1425576"/>
                      <a:pt x="1846898" y="1389381"/>
                    </a:cubicBezTo>
                    <a:cubicBezTo>
                      <a:pt x="1840230" y="1340804"/>
                      <a:pt x="1844040" y="1291273"/>
                      <a:pt x="1860233" y="1244601"/>
                    </a:cubicBezTo>
                    <a:cubicBezTo>
                      <a:pt x="1879283" y="1189356"/>
                      <a:pt x="1940243" y="1168401"/>
                      <a:pt x="1998345" y="1198881"/>
                    </a:cubicBezTo>
                    <a:cubicBezTo>
                      <a:pt x="1992630" y="1213168"/>
                      <a:pt x="1986915" y="1228408"/>
                      <a:pt x="1980248" y="1243648"/>
                    </a:cubicBezTo>
                    <a:cubicBezTo>
                      <a:pt x="1956435" y="1299846"/>
                      <a:pt x="1925003" y="1354139"/>
                      <a:pt x="1917383" y="1416051"/>
                    </a:cubicBezTo>
                    <a:cubicBezTo>
                      <a:pt x="1913573" y="1448436"/>
                      <a:pt x="1913573" y="1480821"/>
                      <a:pt x="1911668" y="1517016"/>
                    </a:cubicBezTo>
                    <a:cubicBezTo>
                      <a:pt x="1935480" y="1494156"/>
                      <a:pt x="1953578" y="1475106"/>
                      <a:pt x="1974533" y="1458914"/>
                    </a:cubicBezTo>
                    <a:cubicBezTo>
                      <a:pt x="2033588" y="1412241"/>
                      <a:pt x="2101215" y="1398906"/>
                      <a:pt x="2174558" y="1408431"/>
                    </a:cubicBezTo>
                    <a:cubicBezTo>
                      <a:pt x="2230755" y="1415098"/>
                      <a:pt x="2284095" y="1429386"/>
                      <a:pt x="2334578" y="1457008"/>
                    </a:cubicBezTo>
                    <a:cubicBezTo>
                      <a:pt x="2406015" y="1496061"/>
                      <a:pt x="2455545" y="1551306"/>
                      <a:pt x="2470785" y="1632268"/>
                    </a:cubicBezTo>
                    <a:cubicBezTo>
                      <a:pt x="2486978" y="1616076"/>
                      <a:pt x="2501265" y="1597979"/>
                      <a:pt x="2519363" y="1583691"/>
                    </a:cubicBezTo>
                    <a:cubicBezTo>
                      <a:pt x="2563178" y="1548448"/>
                      <a:pt x="2612708" y="1546543"/>
                      <a:pt x="2658428" y="1577976"/>
                    </a:cubicBezTo>
                    <a:cubicBezTo>
                      <a:pt x="2687003" y="1597979"/>
                      <a:pt x="2711768" y="1622743"/>
                      <a:pt x="2738438" y="1646556"/>
                    </a:cubicBezTo>
                    <a:cubicBezTo>
                      <a:pt x="2771775" y="1603693"/>
                      <a:pt x="2806065" y="1558926"/>
                      <a:pt x="2841308" y="1514158"/>
                    </a:cubicBezTo>
                    <a:cubicBezTo>
                      <a:pt x="2894648" y="1447483"/>
                      <a:pt x="2947988" y="1380808"/>
                      <a:pt x="3003233" y="1316991"/>
                    </a:cubicBezTo>
                    <a:cubicBezTo>
                      <a:pt x="3028950" y="1287464"/>
                      <a:pt x="3041333" y="1252221"/>
                      <a:pt x="3055620" y="1217931"/>
                    </a:cubicBezTo>
                    <a:cubicBezTo>
                      <a:pt x="3098483" y="1115061"/>
                      <a:pt x="3132773" y="1009333"/>
                      <a:pt x="3152775" y="899796"/>
                    </a:cubicBezTo>
                    <a:cubicBezTo>
                      <a:pt x="3177540" y="765493"/>
                      <a:pt x="3183255" y="633096"/>
                      <a:pt x="3128010" y="503556"/>
                    </a:cubicBezTo>
                    <a:cubicBezTo>
                      <a:pt x="3100388" y="436881"/>
                      <a:pt x="3057525" y="381636"/>
                      <a:pt x="3000375" y="337821"/>
                    </a:cubicBezTo>
                    <a:cubicBezTo>
                      <a:pt x="2964180" y="310198"/>
                      <a:pt x="2925128" y="316866"/>
                      <a:pt x="2885123" y="326391"/>
                    </a:cubicBezTo>
                    <a:cubicBezTo>
                      <a:pt x="2871788" y="330201"/>
                      <a:pt x="2858453" y="337821"/>
                      <a:pt x="2845118" y="344488"/>
                    </a:cubicBezTo>
                    <a:cubicBezTo>
                      <a:pt x="2856548" y="365443"/>
                      <a:pt x="2867025" y="386398"/>
                      <a:pt x="2855595" y="408306"/>
                    </a:cubicBezTo>
                    <a:cubicBezTo>
                      <a:pt x="2847975" y="423546"/>
                      <a:pt x="2837498" y="439738"/>
                      <a:pt x="2823210" y="449263"/>
                    </a:cubicBezTo>
                    <a:cubicBezTo>
                      <a:pt x="2795588" y="469266"/>
                      <a:pt x="2758440" y="460693"/>
                      <a:pt x="2736533" y="434023"/>
                    </a:cubicBezTo>
                    <a:cubicBezTo>
                      <a:pt x="2710815" y="401638"/>
                      <a:pt x="2709863" y="369253"/>
                      <a:pt x="2735580" y="341631"/>
                    </a:cubicBezTo>
                    <a:cubicBezTo>
                      <a:pt x="2764155" y="311151"/>
                      <a:pt x="2798445" y="309246"/>
                      <a:pt x="2835593" y="335916"/>
                    </a:cubicBezTo>
                    <a:cubicBezTo>
                      <a:pt x="2868930" y="321628"/>
                      <a:pt x="2901315" y="308293"/>
                      <a:pt x="2933700" y="294958"/>
                    </a:cubicBezTo>
                    <a:cubicBezTo>
                      <a:pt x="2934653" y="295911"/>
                      <a:pt x="2933700" y="294006"/>
                      <a:pt x="2931795" y="292101"/>
                    </a:cubicBezTo>
                    <a:cubicBezTo>
                      <a:pt x="2871788" y="256858"/>
                      <a:pt x="2810828" y="229236"/>
                      <a:pt x="2739390" y="226378"/>
                    </a:cubicBezTo>
                    <a:cubicBezTo>
                      <a:pt x="2673668" y="223521"/>
                      <a:pt x="2609850" y="257811"/>
                      <a:pt x="2584133" y="308293"/>
                    </a:cubicBezTo>
                    <a:cubicBezTo>
                      <a:pt x="2607945" y="330201"/>
                      <a:pt x="2635568" y="348298"/>
                      <a:pt x="2652713" y="374016"/>
                    </a:cubicBezTo>
                    <a:cubicBezTo>
                      <a:pt x="2719388" y="470218"/>
                      <a:pt x="2662238" y="604521"/>
                      <a:pt x="2546033" y="621666"/>
                    </a:cubicBezTo>
                    <a:cubicBezTo>
                      <a:pt x="2454593" y="635001"/>
                      <a:pt x="2374583" y="576898"/>
                      <a:pt x="2361248" y="481648"/>
                    </a:cubicBezTo>
                    <a:cubicBezTo>
                      <a:pt x="2349818" y="399733"/>
                      <a:pt x="2408873" y="315913"/>
                      <a:pt x="2500313" y="305436"/>
                    </a:cubicBezTo>
                    <a:cubicBezTo>
                      <a:pt x="2507933" y="304483"/>
                      <a:pt x="2515553" y="300673"/>
                      <a:pt x="2521268" y="303531"/>
                    </a:cubicBezTo>
                    <a:cubicBezTo>
                      <a:pt x="2552700" y="314961"/>
                      <a:pt x="2567940" y="296863"/>
                      <a:pt x="2584133" y="274003"/>
                    </a:cubicBezTo>
                    <a:cubicBezTo>
                      <a:pt x="2608898" y="238761"/>
                      <a:pt x="2645093" y="218758"/>
                      <a:pt x="2687003" y="205423"/>
                    </a:cubicBezTo>
                    <a:cubicBezTo>
                      <a:pt x="2664143" y="189231"/>
                      <a:pt x="2642235" y="173038"/>
                      <a:pt x="2620328" y="155893"/>
                    </a:cubicBezTo>
                    <a:cubicBezTo>
                      <a:pt x="2576513" y="181611"/>
                      <a:pt x="2528888" y="174943"/>
                      <a:pt x="2501265" y="138748"/>
                    </a:cubicBezTo>
                    <a:cubicBezTo>
                      <a:pt x="2472690" y="101601"/>
                      <a:pt x="2477453" y="55881"/>
                      <a:pt x="2512695" y="21591"/>
                    </a:cubicBezTo>
                    <a:cubicBezTo>
                      <a:pt x="2541270" y="-6032"/>
                      <a:pt x="2590800" y="-6984"/>
                      <a:pt x="2622233" y="17781"/>
                    </a:cubicBezTo>
                    <a:cubicBezTo>
                      <a:pt x="2660333" y="49213"/>
                      <a:pt x="2664143" y="98743"/>
                      <a:pt x="2629853" y="149226"/>
                    </a:cubicBezTo>
                    <a:cubicBezTo>
                      <a:pt x="2655570" y="175896"/>
                      <a:pt x="2687003" y="193993"/>
                      <a:pt x="2723198" y="196851"/>
                    </a:cubicBezTo>
                    <a:cubicBezTo>
                      <a:pt x="2808923" y="201613"/>
                      <a:pt x="2882265" y="235903"/>
                      <a:pt x="2950845" y="283528"/>
                    </a:cubicBezTo>
                    <a:cubicBezTo>
                      <a:pt x="2954655" y="286386"/>
                      <a:pt x="2959418" y="289243"/>
                      <a:pt x="2964180" y="292101"/>
                    </a:cubicBezTo>
                    <a:cubicBezTo>
                      <a:pt x="2965133" y="271146"/>
                      <a:pt x="2966085" y="253048"/>
                      <a:pt x="2947035" y="237808"/>
                    </a:cubicBezTo>
                    <a:cubicBezTo>
                      <a:pt x="2929890" y="225426"/>
                      <a:pt x="2931795" y="193041"/>
                      <a:pt x="2944178" y="175896"/>
                    </a:cubicBezTo>
                    <a:cubicBezTo>
                      <a:pt x="2957513" y="157798"/>
                      <a:pt x="2985135" y="150178"/>
                      <a:pt x="3006090" y="158751"/>
                    </a:cubicBezTo>
                    <a:cubicBezTo>
                      <a:pt x="3026093" y="167323"/>
                      <a:pt x="3041333" y="191136"/>
                      <a:pt x="3038475" y="211138"/>
                    </a:cubicBezTo>
                    <a:cubicBezTo>
                      <a:pt x="3034665" y="236856"/>
                      <a:pt x="3015615" y="255906"/>
                      <a:pt x="2991803" y="256858"/>
                    </a:cubicBezTo>
                    <a:cubicBezTo>
                      <a:pt x="2986088" y="256858"/>
                      <a:pt x="2980373" y="257811"/>
                      <a:pt x="2973705" y="257811"/>
                    </a:cubicBezTo>
                    <a:cubicBezTo>
                      <a:pt x="2976563" y="287338"/>
                      <a:pt x="2988945" y="309246"/>
                      <a:pt x="3009900" y="328296"/>
                    </a:cubicBezTo>
                    <a:cubicBezTo>
                      <a:pt x="3125153" y="430213"/>
                      <a:pt x="3194685" y="556896"/>
                      <a:pt x="3214688" y="710248"/>
                    </a:cubicBezTo>
                    <a:cubicBezTo>
                      <a:pt x="3237548" y="879793"/>
                      <a:pt x="3198495" y="1036956"/>
                      <a:pt x="3128010" y="1189356"/>
                    </a:cubicBezTo>
                    <a:cubicBezTo>
                      <a:pt x="3127058" y="1192214"/>
                      <a:pt x="3126105" y="1195071"/>
                      <a:pt x="3127058" y="1199833"/>
                    </a:cubicBezTo>
                    <a:cubicBezTo>
                      <a:pt x="3144203" y="1185546"/>
                      <a:pt x="3162300" y="1171258"/>
                      <a:pt x="3179445" y="1156971"/>
                    </a:cubicBezTo>
                    <a:cubicBezTo>
                      <a:pt x="3250883" y="1096964"/>
                      <a:pt x="3323273" y="1038861"/>
                      <a:pt x="3394710" y="977901"/>
                    </a:cubicBezTo>
                    <a:cubicBezTo>
                      <a:pt x="3494723" y="892176"/>
                      <a:pt x="3583305" y="795973"/>
                      <a:pt x="3647123" y="679768"/>
                    </a:cubicBezTo>
                    <a:cubicBezTo>
                      <a:pt x="3648075" y="677864"/>
                      <a:pt x="3649028" y="675006"/>
                      <a:pt x="3651885" y="670243"/>
                    </a:cubicBezTo>
                    <a:cubicBezTo>
                      <a:pt x="3638550" y="675006"/>
                      <a:pt x="3628073" y="678816"/>
                      <a:pt x="3617595" y="681673"/>
                    </a:cubicBezTo>
                    <a:cubicBezTo>
                      <a:pt x="3580448" y="692151"/>
                      <a:pt x="3544253" y="682626"/>
                      <a:pt x="3509963" y="669291"/>
                    </a:cubicBezTo>
                    <a:cubicBezTo>
                      <a:pt x="3430905" y="637858"/>
                      <a:pt x="3367088" y="584518"/>
                      <a:pt x="3305175" y="523558"/>
                    </a:cubicBezTo>
                    <a:cubicBezTo>
                      <a:pt x="3323273" y="520701"/>
                      <a:pt x="3338513" y="515938"/>
                      <a:pt x="3352800" y="514986"/>
                    </a:cubicBezTo>
                    <a:cubicBezTo>
                      <a:pt x="3437573" y="509271"/>
                      <a:pt x="3520440" y="518796"/>
                      <a:pt x="3600450" y="548323"/>
                    </a:cubicBezTo>
                    <a:cubicBezTo>
                      <a:pt x="3618548" y="554991"/>
                      <a:pt x="3633788" y="569278"/>
                      <a:pt x="3648075" y="582614"/>
                    </a:cubicBezTo>
                    <a:cubicBezTo>
                      <a:pt x="3654743" y="588328"/>
                      <a:pt x="3658553" y="599758"/>
                      <a:pt x="3659505" y="609283"/>
                    </a:cubicBezTo>
                    <a:cubicBezTo>
                      <a:pt x="3662363" y="631191"/>
                      <a:pt x="3653790" y="635953"/>
                      <a:pt x="3633788" y="629286"/>
                    </a:cubicBezTo>
                    <a:cubicBezTo>
                      <a:pt x="3590925" y="614046"/>
                      <a:pt x="3547110" y="599758"/>
                      <a:pt x="3503295" y="589281"/>
                    </a:cubicBezTo>
                    <a:cubicBezTo>
                      <a:pt x="3554730" y="611189"/>
                      <a:pt x="3606165" y="633096"/>
                      <a:pt x="3660458" y="656908"/>
                    </a:cubicBezTo>
                    <a:cubicBezTo>
                      <a:pt x="3762375" y="454978"/>
                      <a:pt x="3768090" y="246381"/>
                      <a:pt x="3687128" y="33021"/>
                    </a:cubicBezTo>
                    <a:cubicBezTo>
                      <a:pt x="3689985" y="32068"/>
                      <a:pt x="3692843" y="32068"/>
                      <a:pt x="3694748" y="31116"/>
                    </a:cubicBezTo>
                    <a:cubicBezTo>
                      <a:pt x="3710940" y="86361"/>
                      <a:pt x="3730943" y="140653"/>
                      <a:pt x="3742373" y="196851"/>
                    </a:cubicBezTo>
                    <a:cubicBezTo>
                      <a:pt x="3779520" y="379731"/>
                      <a:pt x="3741420" y="550228"/>
                      <a:pt x="3650933" y="710248"/>
                    </a:cubicBezTo>
                    <a:cubicBezTo>
                      <a:pt x="3590925" y="816928"/>
                      <a:pt x="3510915" y="907416"/>
                      <a:pt x="3421380" y="989331"/>
                    </a:cubicBezTo>
                    <a:cubicBezTo>
                      <a:pt x="3354705" y="1050291"/>
                      <a:pt x="3289935" y="1114108"/>
                      <a:pt x="3226118" y="1179831"/>
                    </a:cubicBezTo>
                    <a:cubicBezTo>
                      <a:pt x="3236595" y="1175068"/>
                      <a:pt x="3247073" y="1168401"/>
                      <a:pt x="3257550" y="1164591"/>
                    </a:cubicBezTo>
                    <a:cubicBezTo>
                      <a:pt x="3305175" y="1147446"/>
                      <a:pt x="3351848" y="1128396"/>
                      <a:pt x="3400425" y="1114108"/>
                    </a:cubicBezTo>
                    <a:cubicBezTo>
                      <a:pt x="3431858" y="1104583"/>
                      <a:pt x="3461385" y="1095058"/>
                      <a:pt x="3485198" y="1071246"/>
                    </a:cubicBezTo>
                    <a:cubicBezTo>
                      <a:pt x="3486150" y="1072198"/>
                      <a:pt x="3487103" y="1074104"/>
                      <a:pt x="3488055" y="1075056"/>
                    </a:cubicBezTo>
                    <a:cubicBezTo>
                      <a:pt x="3479483" y="1081723"/>
                      <a:pt x="3469958" y="1087439"/>
                      <a:pt x="3461385" y="1094106"/>
                    </a:cubicBezTo>
                    <a:cubicBezTo>
                      <a:pt x="3552825" y="1092201"/>
                      <a:pt x="3639503" y="1082676"/>
                      <a:pt x="3710940" y="1025526"/>
                    </a:cubicBezTo>
                    <a:cubicBezTo>
                      <a:pt x="3693795" y="977901"/>
                      <a:pt x="3701415" y="945516"/>
                      <a:pt x="3734753" y="927418"/>
                    </a:cubicBezTo>
                    <a:cubicBezTo>
                      <a:pt x="3764280" y="911226"/>
                      <a:pt x="3799523" y="917893"/>
                      <a:pt x="3821430" y="945516"/>
                    </a:cubicBezTo>
                    <a:cubicBezTo>
                      <a:pt x="3841433" y="971233"/>
                      <a:pt x="3839528" y="1007429"/>
                      <a:pt x="3817620" y="1031241"/>
                    </a:cubicBezTo>
                    <a:cubicBezTo>
                      <a:pt x="3791903" y="1059816"/>
                      <a:pt x="3759518" y="1060768"/>
                      <a:pt x="3717608" y="1033146"/>
                    </a:cubicBezTo>
                    <a:cubicBezTo>
                      <a:pt x="3684270" y="1051243"/>
                      <a:pt x="3650933" y="1069341"/>
                      <a:pt x="3616643" y="1088391"/>
                    </a:cubicBezTo>
                    <a:cubicBezTo>
                      <a:pt x="3648075" y="1092201"/>
                      <a:pt x="3679508" y="1095058"/>
                      <a:pt x="3709988" y="1100773"/>
                    </a:cubicBezTo>
                    <a:cubicBezTo>
                      <a:pt x="3750945" y="1108393"/>
                      <a:pt x="3791903" y="1118871"/>
                      <a:pt x="3832860" y="1130301"/>
                    </a:cubicBezTo>
                    <a:cubicBezTo>
                      <a:pt x="3843338" y="1133158"/>
                      <a:pt x="3849053" y="1132206"/>
                      <a:pt x="3856673" y="1124586"/>
                    </a:cubicBezTo>
                    <a:cubicBezTo>
                      <a:pt x="3889058" y="1090296"/>
                      <a:pt x="3931920" y="1082676"/>
                      <a:pt x="3970020" y="1100773"/>
                    </a:cubicBezTo>
                    <a:cubicBezTo>
                      <a:pt x="4010978" y="1120776"/>
                      <a:pt x="4031933" y="1159829"/>
                      <a:pt x="4026218" y="1204596"/>
                    </a:cubicBezTo>
                    <a:cubicBezTo>
                      <a:pt x="4021455" y="1243648"/>
                      <a:pt x="3988118" y="1277939"/>
                      <a:pt x="3945255" y="1285558"/>
                    </a:cubicBezTo>
                    <a:cubicBezTo>
                      <a:pt x="3890010" y="1296036"/>
                      <a:pt x="3818573" y="1246506"/>
                      <a:pt x="3834765" y="1165543"/>
                    </a:cubicBezTo>
                    <a:cubicBezTo>
                      <a:pt x="3835718" y="1160781"/>
                      <a:pt x="3836670" y="1156971"/>
                      <a:pt x="3837623" y="1152208"/>
                    </a:cubicBezTo>
                    <a:cubicBezTo>
                      <a:pt x="3716655" y="1102679"/>
                      <a:pt x="3549015" y="1087439"/>
                      <a:pt x="3383280" y="1141731"/>
                    </a:cubicBezTo>
                    <a:cubicBezTo>
                      <a:pt x="3402330" y="1150304"/>
                      <a:pt x="3421380" y="1156018"/>
                      <a:pt x="3438525" y="1166496"/>
                    </a:cubicBezTo>
                    <a:cubicBezTo>
                      <a:pt x="3478530" y="1192214"/>
                      <a:pt x="3516630" y="1219836"/>
                      <a:pt x="3555683" y="1247458"/>
                    </a:cubicBezTo>
                    <a:cubicBezTo>
                      <a:pt x="3567113" y="1256031"/>
                      <a:pt x="3575685" y="1259841"/>
                      <a:pt x="3590925" y="1253173"/>
                    </a:cubicBezTo>
                    <a:cubicBezTo>
                      <a:pt x="3636645" y="1232218"/>
                      <a:pt x="3693795" y="1243648"/>
                      <a:pt x="3729038" y="1278891"/>
                    </a:cubicBezTo>
                    <a:cubicBezTo>
                      <a:pt x="3763328" y="1313181"/>
                      <a:pt x="3774758" y="1369379"/>
                      <a:pt x="3757613" y="1413193"/>
                    </a:cubicBezTo>
                    <a:cubicBezTo>
                      <a:pt x="3738563" y="1459866"/>
                      <a:pt x="3689985" y="1493204"/>
                      <a:pt x="3641408" y="1493204"/>
                    </a:cubicBezTo>
                    <a:cubicBezTo>
                      <a:pt x="3589973" y="1493204"/>
                      <a:pt x="3544253" y="1463676"/>
                      <a:pt x="3526155" y="1417004"/>
                    </a:cubicBezTo>
                    <a:cubicBezTo>
                      <a:pt x="3505200" y="1366521"/>
                      <a:pt x="3513773" y="1319848"/>
                      <a:pt x="3551873" y="1279843"/>
                    </a:cubicBezTo>
                    <a:cubicBezTo>
                      <a:pt x="3555683" y="1275081"/>
                      <a:pt x="3560445" y="1272223"/>
                      <a:pt x="3566160" y="1266508"/>
                    </a:cubicBezTo>
                    <a:cubicBezTo>
                      <a:pt x="3515678" y="1218883"/>
                      <a:pt x="3457575" y="1188404"/>
                      <a:pt x="3393758" y="1166496"/>
                    </a:cubicBezTo>
                    <a:cubicBezTo>
                      <a:pt x="3362325" y="1156018"/>
                      <a:pt x="3333750" y="1155066"/>
                      <a:pt x="3304223" y="1173164"/>
                    </a:cubicBezTo>
                    <a:cubicBezTo>
                      <a:pt x="3259455" y="1199833"/>
                      <a:pt x="3213735" y="1223646"/>
                      <a:pt x="3165158" y="1251268"/>
                    </a:cubicBezTo>
                    <a:cubicBezTo>
                      <a:pt x="3212783" y="1266508"/>
                      <a:pt x="3253740" y="1280796"/>
                      <a:pt x="3297555" y="1295083"/>
                    </a:cubicBezTo>
                    <a:cubicBezTo>
                      <a:pt x="3337560" y="1258889"/>
                      <a:pt x="3382328" y="1258889"/>
                      <a:pt x="3416618" y="1292226"/>
                    </a:cubicBezTo>
                    <a:cubicBezTo>
                      <a:pt x="3446145" y="1320801"/>
                      <a:pt x="3449003" y="1368426"/>
                      <a:pt x="3424238" y="1400811"/>
                    </a:cubicBezTo>
                    <a:cubicBezTo>
                      <a:pt x="3399473" y="1432243"/>
                      <a:pt x="3354705" y="1441768"/>
                      <a:pt x="3318510" y="1421766"/>
                    </a:cubicBezTo>
                    <a:cubicBezTo>
                      <a:pt x="3278505" y="1399858"/>
                      <a:pt x="3268980" y="1358901"/>
                      <a:pt x="3289935" y="1302704"/>
                    </a:cubicBezTo>
                    <a:cubicBezTo>
                      <a:pt x="3248978" y="1280796"/>
                      <a:pt x="3205163" y="1270318"/>
                      <a:pt x="3159443" y="1267461"/>
                    </a:cubicBezTo>
                    <a:cubicBezTo>
                      <a:pt x="3152775" y="1267461"/>
                      <a:pt x="3144203" y="1269366"/>
                      <a:pt x="3140393" y="1274129"/>
                    </a:cubicBezTo>
                    <a:cubicBezTo>
                      <a:pt x="3099435" y="1315086"/>
                      <a:pt x="3058478" y="1356043"/>
                      <a:pt x="3019425" y="1399858"/>
                    </a:cubicBezTo>
                    <a:cubicBezTo>
                      <a:pt x="2969895" y="1455104"/>
                      <a:pt x="2922270" y="1513206"/>
                      <a:pt x="2873693" y="1570356"/>
                    </a:cubicBezTo>
                    <a:cubicBezTo>
                      <a:pt x="2839403" y="1610361"/>
                      <a:pt x="2805113" y="1651318"/>
                      <a:pt x="2770823" y="1691323"/>
                    </a:cubicBezTo>
                    <a:cubicBezTo>
                      <a:pt x="2767965" y="1695133"/>
                      <a:pt x="2766060" y="1703706"/>
                      <a:pt x="2767965" y="1708468"/>
                    </a:cubicBezTo>
                    <a:cubicBezTo>
                      <a:pt x="2806065" y="1818006"/>
                      <a:pt x="2803208" y="1928496"/>
                      <a:pt x="2784158" y="2039939"/>
                    </a:cubicBezTo>
                    <a:cubicBezTo>
                      <a:pt x="2767013" y="2142808"/>
                      <a:pt x="2737485" y="2240916"/>
                      <a:pt x="2685098" y="2330451"/>
                    </a:cubicBezTo>
                    <a:cubicBezTo>
                      <a:pt x="2649855" y="2390458"/>
                      <a:pt x="2605088" y="2443799"/>
                      <a:pt x="2542223" y="2478089"/>
                    </a:cubicBezTo>
                    <a:cubicBezTo>
                      <a:pt x="2502218" y="2499996"/>
                      <a:pt x="2459355" y="2510474"/>
                      <a:pt x="2414588" y="2503806"/>
                    </a:cubicBezTo>
                    <a:cubicBezTo>
                      <a:pt x="2368868" y="2497139"/>
                      <a:pt x="2335530" y="2472374"/>
                      <a:pt x="2313623" y="2431416"/>
                    </a:cubicBezTo>
                    <a:cubicBezTo>
                      <a:pt x="2311718" y="2427606"/>
                      <a:pt x="2308860" y="2423796"/>
                      <a:pt x="2306955" y="2419986"/>
                    </a:cubicBezTo>
                    <a:cubicBezTo>
                      <a:pt x="2306955" y="2419986"/>
                      <a:pt x="2306003" y="2419986"/>
                      <a:pt x="2305050" y="2419033"/>
                    </a:cubicBezTo>
                    <a:cubicBezTo>
                      <a:pt x="2261235" y="2499996"/>
                      <a:pt x="2187893" y="2515236"/>
                      <a:pt x="2105978" y="2510474"/>
                    </a:cubicBezTo>
                    <a:cubicBezTo>
                      <a:pt x="2007870" y="2503806"/>
                      <a:pt x="1950720" y="2445704"/>
                      <a:pt x="1919288" y="2355216"/>
                    </a:cubicBezTo>
                    <a:cubicBezTo>
                      <a:pt x="1884998" y="2445704"/>
                      <a:pt x="1828800" y="2505711"/>
                      <a:pt x="1727835" y="2510474"/>
                    </a:cubicBezTo>
                    <a:cubicBezTo>
                      <a:pt x="1646873" y="2514283"/>
                      <a:pt x="1574483" y="2499043"/>
                      <a:pt x="1533525" y="2419986"/>
                    </a:cubicBezTo>
                    <a:cubicBezTo>
                      <a:pt x="1521143" y="2437131"/>
                      <a:pt x="1509713" y="2456181"/>
                      <a:pt x="1494473" y="2470468"/>
                    </a:cubicBezTo>
                    <a:cubicBezTo>
                      <a:pt x="1446848" y="2514283"/>
                      <a:pt x="1389698" y="2513331"/>
                      <a:pt x="1332548" y="2495233"/>
                    </a:cubicBezTo>
                    <a:cubicBezTo>
                      <a:pt x="1275398" y="2477136"/>
                      <a:pt x="1232535" y="2439989"/>
                      <a:pt x="1195388" y="2394268"/>
                    </a:cubicBezTo>
                    <a:cubicBezTo>
                      <a:pt x="1124903" y="2307591"/>
                      <a:pt x="1089660" y="2206626"/>
                      <a:pt x="1066800" y="2098993"/>
                    </a:cubicBezTo>
                    <a:cubicBezTo>
                      <a:pt x="1050608" y="2025651"/>
                      <a:pt x="1045845" y="1951356"/>
                      <a:pt x="1051560" y="1876108"/>
                    </a:cubicBezTo>
                    <a:cubicBezTo>
                      <a:pt x="1057275" y="1805623"/>
                      <a:pt x="1070610" y="1736091"/>
                      <a:pt x="1116330" y="1677989"/>
                    </a:cubicBezTo>
                    <a:cubicBezTo>
                      <a:pt x="1134428" y="1655129"/>
                      <a:pt x="1156335" y="1634173"/>
                      <a:pt x="1179195" y="1611314"/>
                    </a:cubicBezTo>
                    <a:cubicBezTo>
                      <a:pt x="1134428" y="1589406"/>
                      <a:pt x="1088708" y="1569404"/>
                      <a:pt x="1043940" y="1546543"/>
                    </a:cubicBezTo>
                    <a:cubicBezTo>
                      <a:pt x="998220" y="1522731"/>
                      <a:pt x="955357" y="1525589"/>
                      <a:pt x="916305" y="1559879"/>
                    </a:cubicBezTo>
                    <a:cubicBezTo>
                      <a:pt x="897255" y="1576071"/>
                      <a:pt x="879157" y="1593216"/>
                      <a:pt x="859155" y="1610361"/>
                    </a:cubicBezTo>
                    <a:cubicBezTo>
                      <a:pt x="882015" y="1627506"/>
                      <a:pt x="897255" y="1648461"/>
                      <a:pt x="897255" y="1674179"/>
                    </a:cubicBezTo>
                    <a:cubicBezTo>
                      <a:pt x="897255" y="1690371"/>
                      <a:pt x="893445" y="1708468"/>
                      <a:pt x="885825" y="1722756"/>
                    </a:cubicBezTo>
                    <a:cubicBezTo>
                      <a:pt x="869632" y="1755141"/>
                      <a:pt x="829628" y="1770381"/>
                      <a:pt x="794385" y="1760856"/>
                    </a:cubicBezTo>
                    <a:cubicBezTo>
                      <a:pt x="762000" y="1752283"/>
                      <a:pt x="735330" y="1717993"/>
                      <a:pt x="734378" y="1684656"/>
                    </a:cubicBezTo>
                    <a:cubicBezTo>
                      <a:pt x="733425" y="1647508"/>
                      <a:pt x="754380" y="1613218"/>
                      <a:pt x="789623" y="1604646"/>
                    </a:cubicBezTo>
                    <a:cubicBezTo>
                      <a:pt x="805815" y="1600836"/>
                      <a:pt x="824865" y="1604646"/>
                      <a:pt x="842010" y="1603693"/>
                    </a:cubicBezTo>
                    <a:cubicBezTo>
                      <a:pt x="848678" y="1603693"/>
                      <a:pt x="856298" y="1602741"/>
                      <a:pt x="860107" y="1598931"/>
                    </a:cubicBezTo>
                    <a:cubicBezTo>
                      <a:pt x="891540" y="1573214"/>
                      <a:pt x="922020" y="1545591"/>
                      <a:pt x="955357" y="1517016"/>
                    </a:cubicBezTo>
                    <a:cubicBezTo>
                      <a:pt x="916305" y="1511301"/>
                      <a:pt x="877253" y="1504633"/>
                      <a:pt x="838200" y="1498918"/>
                    </a:cubicBezTo>
                    <a:cubicBezTo>
                      <a:pt x="833438" y="1497966"/>
                      <a:pt x="827723" y="1499871"/>
                      <a:pt x="822008" y="1497966"/>
                    </a:cubicBezTo>
                    <a:cubicBezTo>
                      <a:pt x="771525" y="1483679"/>
                      <a:pt x="732473" y="1502729"/>
                      <a:pt x="697230" y="1537971"/>
                    </a:cubicBezTo>
                    <a:cubicBezTo>
                      <a:pt x="654368" y="1579881"/>
                      <a:pt x="618173" y="1625601"/>
                      <a:pt x="594360" y="1677036"/>
                    </a:cubicBezTo>
                    <a:cubicBezTo>
                      <a:pt x="615315" y="1691323"/>
                      <a:pt x="637223" y="1703706"/>
                      <a:pt x="654368" y="1720851"/>
                    </a:cubicBezTo>
                    <a:cubicBezTo>
                      <a:pt x="716280" y="1782764"/>
                      <a:pt x="683895" y="1903731"/>
                      <a:pt x="599123" y="1921829"/>
                    </a:cubicBezTo>
                    <a:cubicBezTo>
                      <a:pt x="553403" y="1931354"/>
                      <a:pt x="503873" y="1927543"/>
                      <a:pt x="469583" y="1887539"/>
                    </a:cubicBezTo>
                    <a:cubicBezTo>
                      <a:pt x="434340" y="1846581"/>
                      <a:pt x="425768" y="1799908"/>
                      <a:pt x="448628" y="1751331"/>
                    </a:cubicBezTo>
                    <a:cubicBezTo>
                      <a:pt x="471488" y="1702754"/>
                      <a:pt x="513398" y="1677036"/>
                      <a:pt x="567690" y="1677989"/>
                    </a:cubicBezTo>
                    <a:cubicBezTo>
                      <a:pt x="580073" y="1677989"/>
                      <a:pt x="585788" y="1673226"/>
                      <a:pt x="592455" y="1663701"/>
                    </a:cubicBezTo>
                    <a:cubicBezTo>
                      <a:pt x="621983" y="1617029"/>
                      <a:pt x="652463" y="1571308"/>
                      <a:pt x="683895" y="1525589"/>
                    </a:cubicBezTo>
                    <a:cubicBezTo>
                      <a:pt x="690563" y="1516064"/>
                      <a:pt x="701040" y="1509396"/>
                      <a:pt x="709613" y="1501776"/>
                    </a:cubicBezTo>
                    <a:cubicBezTo>
                      <a:pt x="622935" y="1481773"/>
                      <a:pt x="390525" y="1580833"/>
                      <a:pt x="295275" y="1680846"/>
                    </a:cubicBezTo>
                    <a:cubicBezTo>
                      <a:pt x="327660" y="1731329"/>
                      <a:pt x="329565" y="1771333"/>
                      <a:pt x="300038" y="1811339"/>
                    </a:cubicBezTo>
                    <a:cubicBezTo>
                      <a:pt x="270510" y="1851343"/>
                      <a:pt x="204788" y="1859916"/>
                      <a:pt x="164783" y="1828483"/>
                    </a:cubicBezTo>
                    <a:cubicBezTo>
                      <a:pt x="120968" y="1794193"/>
                      <a:pt x="113348" y="1728471"/>
                      <a:pt x="147638" y="1688466"/>
                    </a:cubicBezTo>
                    <a:cubicBezTo>
                      <a:pt x="179070" y="1652271"/>
                      <a:pt x="222885" y="1643698"/>
                      <a:pt x="267653" y="1662748"/>
                    </a:cubicBezTo>
                    <a:cubicBezTo>
                      <a:pt x="272415" y="1664654"/>
                      <a:pt x="280988" y="1664654"/>
                      <a:pt x="284798" y="1661796"/>
                    </a:cubicBezTo>
                    <a:cubicBezTo>
                      <a:pt x="340995" y="1611314"/>
                      <a:pt x="404813" y="1573214"/>
                      <a:pt x="475298" y="1538923"/>
                    </a:cubicBezTo>
                    <a:cubicBezTo>
                      <a:pt x="434340" y="1534161"/>
                      <a:pt x="397193" y="1530351"/>
                      <a:pt x="359093" y="1525589"/>
                    </a:cubicBezTo>
                    <a:cubicBezTo>
                      <a:pt x="327660" y="1567498"/>
                      <a:pt x="298133" y="1578929"/>
                      <a:pt x="261938" y="1560831"/>
                    </a:cubicBezTo>
                    <a:cubicBezTo>
                      <a:pt x="234315" y="1546543"/>
                      <a:pt x="219075" y="1513206"/>
                      <a:pt x="228600" y="1483679"/>
                    </a:cubicBezTo>
                    <a:cubicBezTo>
                      <a:pt x="239077" y="1450341"/>
                      <a:pt x="269558" y="1429386"/>
                      <a:pt x="300038" y="1433196"/>
                    </a:cubicBezTo>
                    <a:cubicBezTo>
                      <a:pt x="339090" y="1437958"/>
                      <a:pt x="359093" y="1465581"/>
                      <a:pt x="361950" y="1516064"/>
                    </a:cubicBezTo>
                    <a:cubicBezTo>
                      <a:pt x="449580" y="1541781"/>
                      <a:pt x="531495" y="1518921"/>
                      <a:pt x="611505" y="1489393"/>
                    </a:cubicBezTo>
                    <a:cubicBezTo>
                      <a:pt x="589598" y="1480821"/>
                      <a:pt x="567690" y="1469391"/>
                      <a:pt x="546735" y="1457961"/>
                    </a:cubicBezTo>
                    <a:lnTo>
                      <a:pt x="546735" y="1457961"/>
                    </a:lnTo>
                    <a:close/>
                    <a:moveTo>
                      <a:pt x="624840" y="1016001"/>
                    </a:moveTo>
                    <a:cubicBezTo>
                      <a:pt x="642938" y="1010286"/>
                      <a:pt x="656273" y="1006476"/>
                      <a:pt x="667703" y="1000761"/>
                    </a:cubicBezTo>
                    <a:cubicBezTo>
                      <a:pt x="718185" y="975043"/>
                      <a:pt x="757238" y="935039"/>
                      <a:pt x="789623" y="889318"/>
                    </a:cubicBezTo>
                    <a:cubicBezTo>
                      <a:pt x="806768" y="864553"/>
                      <a:pt x="821055" y="835978"/>
                      <a:pt x="832485" y="808356"/>
                    </a:cubicBezTo>
                    <a:cubicBezTo>
                      <a:pt x="842963" y="780733"/>
                      <a:pt x="827723" y="763589"/>
                      <a:pt x="800100" y="772161"/>
                    </a:cubicBezTo>
                    <a:cubicBezTo>
                      <a:pt x="782955" y="776923"/>
                      <a:pt x="765810" y="786448"/>
                      <a:pt x="751523" y="797878"/>
                    </a:cubicBezTo>
                    <a:cubicBezTo>
                      <a:pt x="682943" y="853123"/>
                      <a:pt x="645795" y="925514"/>
                      <a:pt x="624840" y="1016001"/>
                    </a:cubicBezTo>
                    <a:close/>
                    <a:moveTo>
                      <a:pt x="1380173" y="747396"/>
                    </a:moveTo>
                    <a:cubicBezTo>
                      <a:pt x="1333500" y="736918"/>
                      <a:pt x="1246823" y="831216"/>
                      <a:pt x="1231583" y="915036"/>
                    </a:cubicBezTo>
                    <a:cubicBezTo>
                      <a:pt x="1255395" y="895986"/>
                      <a:pt x="1277303" y="879793"/>
                      <a:pt x="1298258" y="862648"/>
                    </a:cubicBezTo>
                    <a:cubicBezTo>
                      <a:pt x="1307783" y="855028"/>
                      <a:pt x="1318260" y="847408"/>
                      <a:pt x="1325880" y="836931"/>
                    </a:cubicBezTo>
                    <a:cubicBezTo>
                      <a:pt x="1344930" y="808356"/>
                      <a:pt x="1362075" y="777876"/>
                      <a:pt x="1380173" y="747396"/>
                    </a:cubicBezTo>
                    <a:close/>
                    <a:moveTo>
                      <a:pt x="1444943" y="748348"/>
                    </a:moveTo>
                    <a:cubicBezTo>
                      <a:pt x="1387793" y="789306"/>
                      <a:pt x="1356360" y="847408"/>
                      <a:pt x="1330643" y="915989"/>
                    </a:cubicBezTo>
                    <a:cubicBezTo>
                      <a:pt x="1340168" y="911226"/>
                      <a:pt x="1343978" y="909321"/>
                      <a:pt x="1347788" y="906464"/>
                    </a:cubicBezTo>
                    <a:cubicBezTo>
                      <a:pt x="1382078" y="881698"/>
                      <a:pt x="1413510" y="853123"/>
                      <a:pt x="1438275" y="816928"/>
                    </a:cubicBezTo>
                    <a:cubicBezTo>
                      <a:pt x="1452563" y="794068"/>
                      <a:pt x="1453515" y="774066"/>
                      <a:pt x="1444943" y="748348"/>
                    </a:cubicBezTo>
                    <a:close/>
                    <a:moveTo>
                      <a:pt x="1721168" y="917893"/>
                    </a:moveTo>
                    <a:cubicBezTo>
                      <a:pt x="1750695" y="908368"/>
                      <a:pt x="1803083" y="832168"/>
                      <a:pt x="1810703" y="792164"/>
                    </a:cubicBezTo>
                    <a:cubicBezTo>
                      <a:pt x="1777365" y="831216"/>
                      <a:pt x="1740218" y="866458"/>
                      <a:pt x="1721168" y="917893"/>
                    </a:cubicBezTo>
                    <a:close/>
                    <a:moveTo>
                      <a:pt x="1839278" y="551181"/>
                    </a:moveTo>
                    <a:cubicBezTo>
                      <a:pt x="1837373" y="549276"/>
                      <a:pt x="1836420" y="548323"/>
                      <a:pt x="1834515" y="546418"/>
                    </a:cubicBezTo>
                    <a:cubicBezTo>
                      <a:pt x="1804988" y="579756"/>
                      <a:pt x="1775460" y="612141"/>
                      <a:pt x="1745933" y="645478"/>
                    </a:cubicBezTo>
                    <a:cubicBezTo>
                      <a:pt x="1747838" y="646431"/>
                      <a:pt x="1748790" y="648336"/>
                      <a:pt x="1750695" y="649289"/>
                    </a:cubicBezTo>
                    <a:cubicBezTo>
                      <a:pt x="1780223" y="616903"/>
                      <a:pt x="1809750" y="584518"/>
                      <a:pt x="1839278" y="551181"/>
                    </a:cubicBezTo>
                    <a:close/>
                    <a:moveTo>
                      <a:pt x="1213485" y="650241"/>
                    </a:moveTo>
                    <a:cubicBezTo>
                      <a:pt x="1214438" y="651193"/>
                      <a:pt x="1216343" y="653098"/>
                      <a:pt x="1217295" y="654051"/>
                    </a:cubicBezTo>
                    <a:cubicBezTo>
                      <a:pt x="1242060" y="627381"/>
                      <a:pt x="1266825" y="600711"/>
                      <a:pt x="1292543" y="573089"/>
                    </a:cubicBezTo>
                    <a:cubicBezTo>
                      <a:pt x="1290638" y="571183"/>
                      <a:pt x="1288733" y="569278"/>
                      <a:pt x="1286828" y="567373"/>
                    </a:cubicBezTo>
                    <a:cubicBezTo>
                      <a:pt x="1262063" y="594996"/>
                      <a:pt x="1238250" y="622618"/>
                      <a:pt x="1213485" y="65024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E9D749AB-7A75-421A-B53A-37DC647CBBAF}"/>
                  </a:ext>
                </a:extLst>
              </p:cNvPr>
              <p:cNvSpPr/>
              <p:nvPr/>
            </p:nvSpPr>
            <p:spPr>
              <a:xfrm>
                <a:off x="9556881" y="2478884"/>
                <a:ext cx="728088" cy="419719"/>
              </a:xfrm>
              <a:custGeom>
                <a:avLst/>
                <a:gdLst>
                  <a:gd name="connsiteX0" fmla="*/ 506629 w 728088"/>
                  <a:gd name="connsiteY0" fmla="*/ 230505 h 419719"/>
                  <a:gd name="connsiteX1" fmla="*/ 491389 w 728088"/>
                  <a:gd name="connsiteY1" fmla="*/ 186690 h 419719"/>
                  <a:gd name="connsiteX2" fmla="*/ 445669 w 728088"/>
                  <a:gd name="connsiteY2" fmla="*/ 222885 h 419719"/>
                  <a:gd name="connsiteX3" fmla="*/ 412331 w 728088"/>
                  <a:gd name="connsiteY3" fmla="*/ 213360 h 419719"/>
                  <a:gd name="connsiteX4" fmla="*/ 415189 w 728088"/>
                  <a:gd name="connsiteY4" fmla="*/ 150495 h 419719"/>
                  <a:gd name="connsiteX5" fmla="*/ 474244 w 728088"/>
                  <a:gd name="connsiteY5" fmla="*/ 63818 h 419719"/>
                  <a:gd name="connsiteX6" fmla="*/ 491389 w 728088"/>
                  <a:gd name="connsiteY6" fmla="*/ 41910 h 419719"/>
                  <a:gd name="connsiteX7" fmla="*/ 358039 w 728088"/>
                  <a:gd name="connsiteY7" fmla="*/ 163830 h 419719"/>
                  <a:gd name="connsiteX8" fmla="*/ 350419 w 728088"/>
                  <a:gd name="connsiteY8" fmla="*/ 242888 h 419719"/>
                  <a:gd name="connsiteX9" fmla="*/ 344704 w 728088"/>
                  <a:gd name="connsiteY9" fmla="*/ 245745 h 419719"/>
                  <a:gd name="connsiteX10" fmla="*/ 313271 w 728088"/>
                  <a:gd name="connsiteY10" fmla="*/ 189548 h 419719"/>
                  <a:gd name="connsiteX11" fmla="*/ 255169 w 728088"/>
                  <a:gd name="connsiteY11" fmla="*/ 236220 h 419719"/>
                  <a:gd name="connsiteX12" fmla="*/ 261836 w 728088"/>
                  <a:gd name="connsiteY12" fmla="*/ 121920 h 419719"/>
                  <a:gd name="connsiteX13" fmla="*/ 219926 w 728088"/>
                  <a:gd name="connsiteY13" fmla="*/ 129540 h 419719"/>
                  <a:gd name="connsiteX14" fmla="*/ 208496 w 728088"/>
                  <a:gd name="connsiteY14" fmla="*/ 140018 h 419719"/>
                  <a:gd name="connsiteX15" fmla="*/ 117056 w 728088"/>
                  <a:gd name="connsiteY15" fmla="*/ 220980 h 419719"/>
                  <a:gd name="connsiteX16" fmla="*/ 103721 w 728088"/>
                  <a:gd name="connsiteY16" fmla="*/ 228600 h 419719"/>
                  <a:gd name="connsiteX17" fmla="*/ 72289 w 728088"/>
                  <a:gd name="connsiteY17" fmla="*/ 209550 h 419719"/>
                  <a:gd name="connsiteX18" fmla="*/ 72289 w 728088"/>
                  <a:gd name="connsiteY18" fmla="*/ 194310 h 419719"/>
                  <a:gd name="connsiteX19" fmla="*/ 18949 w 728088"/>
                  <a:gd name="connsiteY19" fmla="*/ 236220 h 419719"/>
                  <a:gd name="connsiteX20" fmla="*/ 11329 w 728088"/>
                  <a:gd name="connsiteY20" fmla="*/ 149543 h 419719"/>
                  <a:gd name="connsiteX21" fmla="*/ 62764 w 728088"/>
                  <a:gd name="connsiteY21" fmla="*/ 72390 h 419719"/>
                  <a:gd name="connsiteX22" fmla="*/ 73241 w 728088"/>
                  <a:gd name="connsiteY22" fmla="*/ 58103 h 419719"/>
                  <a:gd name="connsiteX23" fmla="*/ 71336 w 728088"/>
                  <a:gd name="connsiteY23" fmla="*/ 1905 h 419719"/>
                  <a:gd name="connsiteX24" fmla="*/ 100864 w 728088"/>
                  <a:gd name="connsiteY24" fmla="*/ 19050 h 419719"/>
                  <a:gd name="connsiteX25" fmla="*/ 108484 w 728088"/>
                  <a:gd name="connsiteY25" fmla="*/ 68580 h 419719"/>
                  <a:gd name="connsiteX26" fmla="*/ 58001 w 728088"/>
                  <a:gd name="connsiteY26" fmla="*/ 140018 h 419719"/>
                  <a:gd name="connsiteX27" fmla="*/ 21806 w 728088"/>
                  <a:gd name="connsiteY27" fmla="*/ 202883 h 419719"/>
                  <a:gd name="connsiteX28" fmla="*/ 27521 w 728088"/>
                  <a:gd name="connsiteY28" fmla="*/ 207645 h 419719"/>
                  <a:gd name="connsiteX29" fmla="*/ 84671 w 728088"/>
                  <a:gd name="connsiteY29" fmla="*/ 159068 h 419719"/>
                  <a:gd name="connsiteX30" fmla="*/ 138011 w 728088"/>
                  <a:gd name="connsiteY30" fmla="*/ 88583 h 419719"/>
                  <a:gd name="connsiteX31" fmla="*/ 144679 w 728088"/>
                  <a:gd name="connsiteY31" fmla="*/ 0 h 419719"/>
                  <a:gd name="connsiteX32" fmla="*/ 160871 w 728088"/>
                  <a:gd name="connsiteY32" fmla="*/ 120015 h 419719"/>
                  <a:gd name="connsiteX33" fmla="*/ 111341 w 728088"/>
                  <a:gd name="connsiteY33" fmla="*/ 189548 h 419719"/>
                  <a:gd name="connsiteX34" fmla="*/ 102769 w 728088"/>
                  <a:gd name="connsiteY34" fmla="*/ 201930 h 419719"/>
                  <a:gd name="connsiteX35" fmla="*/ 107531 w 728088"/>
                  <a:gd name="connsiteY35" fmla="*/ 205740 h 419719"/>
                  <a:gd name="connsiteX36" fmla="*/ 187541 w 728088"/>
                  <a:gd name="connsiteY36" fmla="*/ 109538 h 419719"/>
                  <a:gd name="connsiteX37" fmla="*/ 187541 w 728088"/>
                  <a:gd name="connsiteY37" fmla="*/ 95250 h 419719"/>
                  <a:gd name="connsiteX38" fmla="*/ 206591 w 728088"/>
                  <a:gd name="connsiteY38" fmla="*/ 27623 h 419719"/>
                  <a:gd name="connsiteX39" fmla="*/ 237071 w 728088"/>
                  <a:gd name="connsiteY39" fmla="*/ 18098 h 419719"/>
                  <a:gd name="connsiteX40" fmla="*/ 252311 w 728088"/>
                  <a:gd name="connsiteY40" fmla="*/ 48578 h 419719"/>
                  <a:gd name="connsiteX41" fmla="*/ 232309 w 728088"/>
                  <a:gd name="connsiteY41" fmla="*/ 116205 h 419719"/>
                  <a:gd name="connsiteX42" fmla="*/ 244691 w 728088"/>
                  <a:gd name="connsiteY42" fmla="*/ 112395 h 419719"/>
                  <a:gd name="connsiteX43" fmla="*/ 310414 w 728088"/>
                  <a:gd name="connsiteY43" fmla="*/ 60008 h 419719"/>
                  <a:gd name="connsiteX44" fmla="*/ 305651 w 728088"/>
                  <a:gd name="connsiteY44" fmla="*/ 10478 h 419719"/>
                  <a:gd name="connsiteX45" fmla="*/ 344704 w 728088"/>
                  <a:gd name="connsiteY45" fmla="*/ 73343 h 419719"/>
                  <a:gd name="connsiteX46" fmla="*/ 299936 w 728088"/>
                  <a:gd name="connsiteY46" fmla="*/ 136208 h 419719"/>
                  <a:gd name="connsiteX47" fmla="*/ 262789 w 728088"/>
                  <a:gd name="connsiteY47" fmla="*/ 211455 h 419719"/>
                  <a:gd name="connsiteX48" fmla="*/ 335179 w 728088"/>
                  <a:gd name="connsiteY48" fmla="*/ 140970 h 419719"/>
                  <a:gd name="connsiteX49" fmla="*/ 384709 w 728088"/>
                  <a:gd name="connsiteY49" fmla="*/ 74295 h 419719"/>
                  <a:gd name="connsiteX50" fmla="*/ 406616 w 728088"/>
                  <a:gd name="connsiteY50" fmla="*/ 18098 h 419719"/>
                  <a:gd name="connsiteX51" fmla="*/ 432334 w 728088"/>
                  <a:gd name="connsiteY51" fmla="*/ 67628 h 419719"/>
                  <a:gd name="connsiteX52" fmla="*/ 488531 w 728088"/>
                  <a:gd name="connsiteY52" fmla="*/ 22860 h 419719"/>
                  <a:gd name="connsiteX53" fmla="*/ 509486 w 728088"/>
                  <a:gd name="connsiteY53" fmla="*/ 19050 h 419719"/>
                  <a:gd name="connsiteX54" fmla="*/ 519011 w 728088"/>
                  <a:gd name="connsiteY54" fmla="*/ 36195 h 419719"/>
                  <a:gd name="connsiteX55" fmla="*/ 484721 w 728088"/>
                  <a:gd name="connsiteY55" fmla="*/ 120015 h 419719"/>
                  <a:gd name="connsiteX56" fmla="*/ 439001 w 728088"/>
                  <a:gd name="connsiteY56" fmla="*/ 186690 h 419719"/>
                  <a:gd name="connsiteX57" fmla="*/ 435191 w 728088"/>
                  <a:gd name="connsiteY57" fmla="*/ 207645 h 419719"/>
                  <a:gd name="connsiteX58" fmla="*/ 511391 w 728088"/>
                  <a:gd name="connsiteY58" fmla="*/ 129540 h 419719"/>
                  <a:gd name="connsiteX59" fmla="*/ 577114 w 728088"/>
                  <a:gd name="connsiteY59" fmla="*/ 40005 h 419719"/>
                  <a:gd name="connsiteX60" fmla="*/ 633311 w 728088"/>
                  <a:gd name="connsiteY60" fmla="*/ 17145 h 419719"/>
                  <a:gd name="connsiteX61" fmla="*/ 686651 w 728088"/>
                  <a:gd name="connsiteY61" fmla="*/ 46673 h 419719"/>
                  <a:gd name="connsiteX62" fmla="*/ 726656 w 728088"/>
                  <a:gd name="connsiteY62" fmla="*/ 17145 h 419719"/>
                  <a:gd name="connsiteX63" fmla="*/ 616166 w 728088"/>
                  <a:gd name="connsiteY63" fmla="*/ 238125 h 419719"/>
                  <a:gd name="connsiteX64" fmla="*/ 674269 w 728088"/>
                  <a:gd name="connsiteY64" fmla="*/ 259080 h 419719"/>
                  <a:gd name="connsiteX65" fmla="*/ 693319 w 728088"/>
                  <a:gd name="connsiteY65" fmla="*/ 269558 h 419719"/>
                  <a:gd name="connsiteX66" fmla="*/ 691414 w 728088"/>
                  <a:gd name="connsiteY66" fmla="*/ 387668 h 419719"/>
                  <a:gd name="connsiteX67" fmla="*/ 601879 w 728088"/>
                  <a:gd name="connsiteY67" fmla="*/ 269558 h 419719"/>
                  <a:gd name="connsiteX68" fmla="*/ 555206 w 728088"/>
                  <a:gd name="connsiteY68" fmla="*/ 334328 h 419719"/>
                  <a:gd name="connsiteX69" fmla="*/ 404711 w 728088"/>
                  <a:gd name="connsiteY69" fmla="*/ 419100 h 419719"/>
                  <a:gd name="connsiteX70" fmla="*/ 341846 w 728088"/>
                  <a:gd name="connsiteY70" fmla="*/ 391478 h 419719"/>
                  <a:gd name="connsiteX71" fmla="*/ 345656 w 728088"/>
                  <a:gd name="connsiteY71" fmla="*/ 318135 h 419719"/>
                  <a:gd name="connsiteX72" fmla="*/ 471386 w 728088"/>
                  <a:gd name="connsiteY72" fmla="*/ 240983 h 419719"/>
                  <a:gd name="connsiteX73" fmla="*/ 506629 w 728088"/>
                  <a:gd name="connsiteY73" fmla="*/ 230505 h 419719"/>
                  <a:gd name="connsiteX74" fmla="*/ 557111 w 728088"/>
                  <a:gd name="connsiteY74" fmla="*/ 252413 h 419719"/>
                  <a:gd name="connsiteX75" fmla="*/ 392329 w 728088"/>
                  <a:gd name="connsiteY75" fmla="*/ 290513 h 419719"/>
                  <a:gd name="connsiteX76" fmla="*/ 378994 w 728088"/>
                  <a:gd name="connsiteY76" fmla="*/ 373380 h 419719"/>
                  <a:gd name="connsiteX77" fmla="*/ 452336 w 728088"/>
                  <a:gd name="connsiteY77" fmla="*/ 376238 h 419719"/>
                  <a:gd name="connsiteX78" fmla="*/ 460909 w 728088"/>
                  <a:gd name="connsiteY78" fmla="*/ 370522 h 419719"/>
                  <a:gd name="connsiteX79" fmla="*/ 557111 w 728088"/>
                  <a:gd name="connsiteY79" fmla="*/ 252413 h 419719"/>
                  <a:gd name="connsiteX80" fmla="*/ 523774 w 728088"/>
                  <a:gd name="connsiteY80" fmla="*/ 209550 h 419719"/>
                  <a:gd name="connsiteX81" fmla="*/ 650456 w 728088"/>
                  <a:gd name="connsiteY81" fmla="*/ 72390 h 419719"/>
                  <a:gd name="connsiteX82" fmla="*/ 659981 w 728088"/>
                  <a:gd name="connsiteY82" fmla="*/ 40005 h 419719"/>
                  <a:gd name="connsiteX83" fmla="*/ 523774 w 728088"/>
                  <a:gd name="connsiteY83" fmla="*/ 209550 h 419719"/>
                  <a:gd name="connsiteX84" fmla="*/ 600926 w 728088"/>
                  <a:gd name="connsiteY84" fmla="*/ 175260 h 419719"/>
                  <a:gd name="connsiteX85" fmla="*/ 598069 w 728088"/>
                  <a:gd name="connsiteY85" fmla="*/ 173355 h 419719"/>
                  <a:gd name="connsiteX86" fmla="*/ 535204 w 728088"/>
                  <a:gd name="connsiteY86" fmla="*/ 225743 h 419719"/>
                  <a:gd name="connsiteX87" fmla="*/ 537109 w 728088"/>
                  <a:gd name="connsiteY87" fmla="*/ 231458 h 419719"/>
                  <a:gd name="connsiteX88" fmla="*/ 572351 w 728088"/>
                  <a:gd name="connsiteY88" fmla="*/ 221933 h 419719"/>
                  <a:gd name="connsiteX89" fmla="*/ 600926 w 728088"/>
                  <a:gd name="connsiteY89" fmla="*/ 175260 h 41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728088" h="419719">
                    <a:moveTo>
                      <a:pt x="506629" y="230505"/>
                    </a:moveTo>
                    <a:cubicBezTo>
                      <a:pt x="501866" y="216218"/>
                      <a:pt x="497104" y="202883"/>
                      <a:pt x="491389" y="186690"/>
                    </a:cubicBezTo>
                    <a:cubicBezTo>
                      <a:pt x="476149" y="199073"/>
                      <a:pt x="461861" y="211455"/>
                      <a:pt x="445669" y="222885"/>
                    </a:cubicBezTo>
                    <a:cubicBezTo>
                      <a:pt x="426619" y="237173"/>
                      <a:pt x="422809" y="235268"/>
                      <a:pt x="412331" y="213360"/>
                    </a:cubicBezTo>
                    <a:cubicBezTo>
                      <a:pt x="401854" y="191453"/>
                      <a:pt x="403759" y="169545"/>
                      <a:pt x="415189" y="150495"/>
                    </a:cubicBezTo>
                    <a:cubicBezTo>
                      <a:pt x="433286" y="120968"/>
                      <a:pt x="454241" y="92393"/>
                      <a:pt x="474244" y="63818"/>
                    </a:cubicBezTo>
                    <a:cubicBezTo>
                      <a:pt x="479006" y="57150"/>
                      <a:pt x="484721" y="50483"/>
                      <a:pt x="491389" y="41910"/>
                    </a:cubicBezTo>
                    <a:cubicBezTo>
                      <a:pt x="459004" y="59055"/>
                      <a:pt x="375184" y="136208"/>
                      <a:pt x="358039" y="163830"/>
                    </a:cubicBezTo>
                    <a:cubicBezTo>
                      <a:pt x="341846" y="188595"/>
                      <a:pt x="338036" y="214313"/>
                      <a:pt x="350419" y="242888"/>
                    </a:cubicBezTo>
                    <a:cubicBezTo>
                      <a:pt x="348514" y="243840"/>
                      <a:pt x="346609" y="244793"/>
                      <a:pt x="344704" y="245745"/>
                    </a:cubicBezTo>
                    <a:cubicBezTo>
                      <a:pt x="334226" y="227648"/>
                      <a:pt x="323749" y="208598"/>
                      <a:pt x="313271" y="189548"/>
                    </a:cubicBezTo>
                    <a:cubicBezTo>
                      <a:pt x="296126" y="203835"/>
                      <a:pt x="276124" y="219075"/>
                      <a:pt x="255169" y="236220"/>
                    </a:cubicBezTo>
                    <a:cubicBezTo>
                      <a:pt x="223736" y="194310"/>
                      <a:pt x="239929" y="158115"/>
                      <a:pt x="261836" y="121920"/>
                    </a:cubicBezTo>
                    <a:cubicBezTo>
                      <a:pt x="247549" y="124778"/>
                      <a:pt x="233261" y="125730"/>
                      <a:pt x="219926" y="129540"/>
                    </a:cubicBezTo>
                    <a:cubicBezTo>
                      <a:pt x="216116" y="130493"/>
                      <a:pt x="212306" y="136208"/>
                      <a:pt x="208496" y="140018"/>
                    </a:cubicBezTo>
                    <a:cubicBezTo>
                      <a:pt x="178016" y="166688"/>
                      <a:pt x="147536" y="194310"/>
                      <a:pt x="117056" y="220980"/>
                    </a:cubicBezTo>
                    <a:cubicBezTo>
                      <a:pt x="113246" y="224790"/>
                      <a:pt x="108484" y="226695"/>
                      <a:pt x="103721" y="228600"/>
                    </a:cubicBezTo>
                    <a:cubicBezTo>
                      <a:pt x="82766" y="237173"/>
                      <a:pt x="74194" y="231458"/>
                      <a:pt x="72289" y="209550"/>
                    </a:cubicBezTo>
                    <a:cubicBezTo>
                      <a:pt x="72289" y="205740"/>
                      <a:pt x="72289" y="201930"/>
                      <a:pt x="72289" y="194310"/>
                    </a:cubicBezTo>
                    <a:cubicBezTo>
                      <a:pt x="53239" y="209550"/>
                      <a:pt x="37046" y="221933"/>
                      <a:pt x="18949" y="236220"/>
                    </a:cubicBezTo>
                    <a:cubicBezTo>
                      <a:pt x="-4864" y="208598"/>
                      <a:pt x="-4864" y="178118"/>
                      <a:pt x="11329" y="149543"/>
                    </a:cubicBezTo>
                    <a:cubicBezTo>
                      <a:pt x="25616" y="122873"/>
                      <a:pt x="44666" y="98108"/>
                      <a:pt x="62764" y="72390"/>
                    </a:cubicBezTo>
                    <a:cubicBezTo>
                      <a:pt x="65621" y="67628"/>
                      <a:pt x="70384" y="62865"/>
                      <a:pt x="73241" y="58103"/>
                    </a:cubicBezTo>
                    <a:cubicBezTo>
                      <a:pt x="92291" y="30480"/>
                      <a:pt x="92291" y="29528"/>
                      <a:pt x="71336" y="1905"/>
                    </a:cubicBezTo>
                    <a:cubicBezTo>
                      <a:pt x="80861" y="7620"/>
                      <a:pt x="92291" y="12383"/>
                      <a:pt x="100864" y="19050"/>
                    </a:cubicBezTo>
                    <a:cubicBezTo>
                      <a:pt x="117056" y="30480"/>
                      <a:pt x="120866" y="48578"/>
                      <a:pt x="108484" y="68580"/>
                    </a:cubicBezTo>
                    <a:cubicBezTo>
                      <a:pt x="93244" y="93345"/>
                      <a:pt x="74194" y="115253"/>
                      <a:pt x="58001" y="140018"/>
                    </a:cubicBezTo>
                    <a:cubicBezTo>
                      <a:pt x="44666" y="160020"/>
                      <a:pt x="34189" y="181928"/>
                      <a:pt x="21806" y="202883"/>
                    </a:cubicBezTo>
                    <a:cubicBezTo>
                      <a:pt x="23711" y="204788"/>
                      <a:pt x="25616" y="205740"/>
                      <a:pt x="27521" y="207645"/>
                    </a:cubicBezTo>
                    <a:cubicBezTo>
                      <a:pt x="46571" y="191453"/>
                      <a:pt x="67526" y="177165"/>
                      <a:pt x="84671" y="159068"/>
                    </a:cubicBezTo>
                    <a:cubicBezTo>
                      <a:pt x="104674" y="137160"/>
                      <a:pt x="120866" y="112395"/>
                      <a:pt x="138011" y="88583"/>
                    </a:cubicBezTo>
                    <a:cubicBezTo>
                      <a:pt x="157061" y="61913"/>
                      <a:pt x="158014" y="33338"/>
                      <a:pt x="144679" y="0"/>
                    </a:cubicBezTo>
                    <a:cubicBezTo>
                      <a:pt x="185636" y="40958"/>
                      <a:pt x="190399" y="72390"/>
                      <a:pt x="160871" y="120015"/>
                    </a:cubicBezTo>
                    <a:cubicBezTo>
                      <a:pt x="146584" y="143828"/>
                      <a:pt x="127534" y="165735"/>
                      <a:pt x="111341" y="189548"/>
                    </a:cubicBezTo>
                    <a:cubicBezTo>
                      <a:pt x="108484" y="193358"/>
                      <a:pt x="105626" y="198120"/>
                      <a:pt x="102769" y="201930"/>
                    </a:cubicBezTo>
                    <a:cubicBezTo>
                      <a:pt x="104674" y="202883"/>
                      <a:pt x="106579" y="204788"/>
                      <a:pt x="107531" y="205740"/>
                    </a:cubicBezTo>
                    <a:cubicBezTo>
                      <a:pt x="134201" y="174308"/>
                      <a:pt x="161824" y="141923"/>
                      <a:pt x="187541" y="109538"/>
                    </a:cubicBezTo>
                    <a:cubicBezTo>
                      <a:pt x="189446" y="106680"/>
                      <a:pt x="187541" y="100013"/>
                      <a:pt x="187541" y="95250"/>
                    </a:cubicBezTo>
                    <a:cubicBezTo>
                      <a:pt x="184684" y="69533"/>
                      <a:pt x="187541" y="45720"/>
                      <a:pt x="206591" y="27623"/>
                    </a:cubicBezTo>
                    <a:cubicBezTo>
                      <a:pt x="213259" y="20955"/>
                      <a:pt x="230404" y="14288"/>
                      <a:pt x="237071" y="18098"/>
                    </a:cubicBezTo>
                    <a:cubicBezTo>
                      <a:pt x="245644" y="22860"/>
                      <a:pt x="253264" y="39053"/>
                      <a:pt x="252311" y="48578"/>
                    </a:cubicBezTo>
                    <a:cubicBezTo>
                      <a:pt x="248501" y="71438"/>
                      <a:pt x="238976" y="93345"/>
                      <a:pt x="232309" y="116205"/>
                    </a:cubicBezTo>
                    <a:cubicBezTo>
                      <a:pt x="236119" y="115253"/>
                      <a:pt x="241834" y="115253"/>
                      <a:pt x="244691" y="112395"/>
                    </a:cubicBezTo>
                    <a:cubicBezTo>
                      <a:pt x="266599" y="95250"/>
                      <a:pt x="290411" y="79058"/>
                      <a:pt x="310414" y="60008"/>
                    </a:cubicBezTo>
                    <a:cubicBezTo>
                      <a:pt x="324701" y="46673"/>
                      <a:pt x="335179" y="28575"/>
                      <a:pt x="305651" y="10478"/>
                    </a:cubicBezTo>
                    <a:cubicBezTo>
                      <a:pt x="346609" y="17145"/>
                      <a:pt x="361849" y="43815"/>
                      <a:pt x="344704" y="73343"/>
                    </a:cubicBezTo>
                    <a:cubicBezTo>
                      <a:pt x="331369" y="95250"/>
                      <a:pt x="315176" y="115253"/>
                      <a:pt x="299936" y="136208"/>
                    </a:cubicBezTo>
                    <a:cubicBezTo>
                      <a:pt x="283744" y="158115"/>
                      <a:pt x="267551" y="179070"/>
                      <a:pt x="262789" y="211455"/>
                    </a:cubicBezTo>
                    <a:cubicBezTo>
                      <a:pt x="290411" y="187643"/>
                      <a:pt x="318034" y="171450"/>
                      <a:pt x="335179" y="140970"/>
                    </a:cubicBezTo>
                    <a:cubicBezTo>
                      <a:pt x="348514" y="117158"/>
                      <a:pt x="367564" y="96203"/>
                      <a:pt x="384709" y="74295"/>
                    </a:cubicBezTo>
                    <a:cubicBezTo>
                      <a:pt x="398044" y="57150"/>
                      <a:pt x="410426" y="40958"/>
                      <a:pt x="406616" y="18098"/>
                    </a:cubicBezTo>
                    <a:cubicBezTo>
                      <a:pt x="430429" y="17145"/>
                      <a:pt x="430429" y="17145"/>
                      <a:pt x="432334" y="67628"/>
                    </a:cubicBezTo>
                    <a:cubicBezTo>
                      <a:pt x="451384" y="52388"/>
                      <a:pt x="469481" y="37148"/>
                      <a:pt x="488531" y="22860"/>
                    </a:cubicBezTo>
                    <a:cubicBezTo>
                      <a:pt x="494246" y="19050"/>
                      <a:pt x="503771" y="17145"/>
                      <a:pt x="509486" y="19050"/>
                    </a:cubicBezTo>
                    <a:cubicBezTo>
                      <a:pt x="514249" y="20955"/>
                      <a:pt x="518059" y="30480"/>
                      <a:pt x="519011" y="36195"/>
                    </a:cubicBezTo>
                    <a:cubicBezTo>
                      <a:pt x="522821" y="69533"/>
                      <a:pt x="503771" y="95250"/>
                      <a:pt x="484721" y="120015"/>
                    </a:cubicBezTo>
                    <a:cubicBezTo>
                      <a:pt x="468529" y="140970"/>
                      <a:pt x="453289" y="163830"/>
                      <a:pt x="439001" y="186690"/>
                    </a:cubicBezTo>
                    <a:cubicBezTo>
                      <a:pt x="435191" y="192405"/>
                      <a:pt x="435191" y="200025"/>
                      <a:pt x="435191" y="207645"/>
                    </a:cubicBezTo>
                    <a:cubicBezTo>
                      <a:pt x="463766" y="184785"/>
                      <a:pt x="499009" y="169545"/>
                      <a:pt x="511391" y="129540"/>
                    </a:cubicBezTo>
                    <a:cubicBezTo>
                      <a:pt x="522821" y="93345"/>
                      <a:pt x="544729" y="60960"/>
                      <a:pt x="577114" y="40005"/>
                    </a:cubicBezTo>
                    <a:cubicBezTo>
                      <a:pt x="593306" y="28575"/>
                      <a:pt x="613309" y="21908"/>
                      <a:pt x="633311" y="17145"/>
                    </a:cubicBezTo>
                    <a:cubicBezTo>
                      <a:pt x="658076" y="11430"/>
                      <a:pt x="673316" y="21908"/>
                      <a:pt x="686651" y="46673"/>
                    </a:cubicBezTo>
                    <a:cubicBezTo>
                      <a:pt x="699986" y="37148"/>
                      <a:pt x="701891" y="9525"/>
                      <a:pt x="726656" y="17145"/>
                    </a:cubicBezTo>
                    <a:cubicBezTo>
                      <a:pt x="689509" y="92393"/>
                      <a:pt x="653314" y="164783"/>
                      <a:pt x="616166" y="238125"/>
                    </a:cubicBezTo>
                    <a:cubicBezTo>
                      <a:pt x="637121" y="245745"/>
                      <a:pt x="655219" y="251460"/>
                      <a:pt x="674269" y="259080"/>
                    </a:cubicBezTo>
                    <a:cubicBezTo>
                      <a:pt x="680936" y="261938"/>
                      <a:pt x="687604" y="265747"/>
                      <a:pt x="693319" y="269558"/>
                    </a:cubicBezTo>
                    <a:cubicBezTo>
                      <a:pt x="739991" y="303847"/>
                      <a:pt x="739991" y="350520"/>
                      <a:pt x="691414" y="387668"/>
                    </a:cubicBezTo>
                    <a:cubicBezTo>
                      <a:pt x="694271" y="323850"/>
                      <a:pt x="656171" y="291465"/>
                      <a:pt x="601879" y="269558"/>
                    </a:cubicBezTo>
                    <a:cubicBezTo>
                      <a:pt x="586639" y="290513"/>
                      <a:pt x="572351" y="313372"/>
                      <a:pt x="555206" y="334328"/>
                    </a:cubicBezTo>
                    <a:cubicBezTo>
                      <a:pt x="516154" y="382905"/>
                      <a:pt x="466624" y="413385"/>
                      <a:pt x="404711" y="419100"/>
                    </a:cubicBezTo>
                    <a:cubicBezTo>
                      <a:pt x="378994" y="421958"/>
                      <a:pt x="355181" y="415290"/>
                      <a:pt x="341846" y="391478"/>
                    </a:cubicBezTo>
                    <a:cubicBezTo>
                      <a:pt x="327559" y="366713"/>
                      <a:pt x="332321" y="340995"/>
                      <a:pt x="345656" y="318135"/>
                    </a:cubicBezTo>
                    <a:cubicBezTo>
                      <a:pt x="373279" y="270510"/>
                      <a:pt x="419951" y="251460"/>
                      <a:pt x="471386" y="240983"/>
                    </a:cubicBezTo>
                    <a:cubicBezTo>
                      <a:pt x="482816" y="233363"/>
                      <a:pt x="495199" y="232410"/>
                      <a:pt x="506629" y="230505"/>
                    </a:cubicBezTo>
                    <a:close/>
                    <a:moveTo>
                      <a:pt x="557111" y="252413"/>
                    </a:moveTo>
                    <a:cubicBezTo>
                      <a:pt x="494246" y="244793"/>
                      <a:pt x="439954" y="252413"/>
                      <a:pt x="392329" y="290513"/>
                    </a:cubicBezTo>
                    <a:cubicBezTo>
                      <a:pt x="368516" y="309563"/>
                      <a:pt x="362801" y="352425"/>
                      <a:pt x="378994" y="373380"/>
                    </a:cubicBezTo>
                    <a:cubicBezTo>
                      <a:pt x="393281" y="392430"/>
                      <a:pt x="423761" y="393383"/>
                      <a:pt x="452336" y="376238"/>
                    </a:cubicBezTo>
                    <a:cubicBezTo>
                      <a:pt x="455194" y="374333"/>
                      <a:pt x="458051" y="372428"/>
                      <a:pt x="460909" y="370522"/>
                    </a:cubicBezTo>
                    <a:cubicBezTo>
                      <a:pt x="502819" y="340995"/>
                      <a:pt x="526631" y="298133"/>
                      <a:pt x="557111" y="252413"/>
                    </a:cubicBezTo>
                    <a:close/>
                    <a:moveTo>
                      <a:pt x="523774" y="209550"/>
                    </a:moveTo>
                    <a:cubicBezTo>
                      <a:pt x="575209" y="169545"/>
                      <a:pt x="624739" y="132398"/>
                      <a:pt x="650456" y="72390"/>
                    </a:cubicBezTo>
                    <a:cubicBezTo>
                      <a:pt x="655219" y="61913"/>
                      <a:pt x="657124" y="50483"/>
                      <a:pt x="659981" y="40005"/>
                    </a:cubicBezTo>
                    <a:cubicBezTo>
                      <a:pt x="613309" y="26670"/>
                      <a:pt x="528536" y="143828"/>
                      <a:pt x="523774" y="209550"/>
                    </a:cubicBezTo>
                    <a:close/>
                    <a:moveTo>
                      <a:pt x="600926" y="175260"/>
                    </a:moveTo>
                    <a:cubicBezTo>
                      <a:pt x="599974" y="174308"/>
                      <a:pt x="599021" y="173355"/>
                      <a:pt x="598069" y="173355"/>
                    </a:cubicBezTo>
                    <a:cubicBezTo>
                      <a:pt x="577114" y="190500"/>
                      <a:pt x="556159" y="208598"/>
                      <a:pt x="535204" y="225743"/>
                    </a:cubicBezTo>
                    <a:cubicBezTo>
                      <a:pt x="536156" y="227648"/>
                      <a:pt x="537109" y="229553"/>
                      <a:pt x="537109" y="231458"/>
                    </a:cubicBezTo>
                    <a:cubicBezTo>
                      <a:pt x="549491" y="228600"/>
                      <a:pt x="565684" y="229553"/>
                      <a:pt x="572351" y="221933"/>
                    </a:cubicBezTo>
                    <a:cubicBezTo>
                      <a:pt x="585686" y="208598"/>
                      <a:pt x="592354" y="190500"/>
                      <a:pt x="600926" y="1752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24326851-3E58-44B5-96FB-564C6A0C5F68}"/>
                  </a:ext>
                </a:extLst>
              </p:cNvPr>
              <p:cNvSpPr/>
              <p:nvPr/>
            </p:nvSpPr>
            <p:spPr>
              <a:xfrm>
                <a:off x="7455541" y="1742602"/>
                <a:ext cx="230235" cy="592408"/>
              </a:xfrm>
              <a:custGeom>
                <a:avLst/>
                <a:gdLst>
                  <a:gd name="connsiteX0" fmla="*/ 124801 w 230235"/>
                  <a:gd name="connsiteY0" fmla="*/ 283845 h 592408"/>
                  <a:gd name="connsiteX1" fmla="*/ 98131 w 230235"/>
                  <a:gd name="connsiteY1" fmla="*/ 495300 h 592408"/>
                  <a:gd name="connsiteX2" fmla="*/ 94321 w 230235"/>
                  <a:gd name="connsiteY2" fmla="*/ 552450 h 592408"/>
                  <a:gd name="connsiteX3" fmla="*/ 69556 w 230235"/>
                  <a:gd name="connsiteY3" fmla="*/ 569595 h 592408"/>
                  <a:gd name="connsiteX4" fmla="*/ 23 w 230235"/>
                  <a:gd name="connsiteY4" fmla="*/ 477202 h 592408"/>
                  <a:gd name="connsiteX5" fmla="*/ 47648 w 230235"/>
                  <a:gd name="connsiteY5" fmla="*/ 212407 h 592408"/>
                  <a:gd name="connsiteX6" fmla="*/ 141946 w 230235"/>
                  <a:gd name="connsiteY6" fmla="*/ 12382 h 592408"/>
                  <a:gd name="connsiteX7" fmla="*/ 152423 w 230235"/>
                  <a:gd name="connsiteY7" fmla="*/ 0 h 592408"/>
                  <a:gd name="connsiteX8" fmla="*/ 191476 w 230235"/>
                  <a:gd name="connsiteY8" fmla="*/ 123825 h 592408"/>
                  <a:gd name="connsiteX9" fmla="*/ 227671 w 230235"/>
                  <a:gd name="connsiteY9" fmla="*/ 416242 h 592408"/>
                  <a:gd name="connsiteX10" fmla="*/ 145756 w 230235"/>
                  <a:gd name="connsiteY10" fmla="*/ 584835 h 592408"/>
                  <a:gd name="connsiteX11" fmla="*/ 124801 w 230235"/>
                  <a:gd name="connsiteY11" fmla="*/ 578168 h 592408"/>
                  <a:gd name="connsiteX12" fmla="*/ 117181 w 230235"/>
                  <a:gd name="connsiteY12" fmla="*/ 438150 h 592408"/>
                  <a:gd name="connsiteX13" fmla="*/ 128611 w 230235"/>
                  <a:gd name="connsiteY13" fmla="*/ 300038 h 592408"/>
                  <a:gd name="connsiteX14" fmla="*/ 128611 w 230235"/>
                  <a:gd name="connsiteY14" fmla="*/ 284797 h 592408"/>
                  <a:gd name="connsiteX15" fmla="*/ 124801 w 230235"/>
                  <a:gd name="connsiteY15" fmla="*/ 283845 h 592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30235" h="592408">
                    <a:moveTo>
                      <a:pt x="124801" y="283845"/>
                    </a:moveTo>
                    <a:cubicBezTo>
                      <a:pt x="116228" y="354330"/>
                      <a:pt x="106703" y="424815"/>
                      <a:pt x="98131" y="495300"/>
                    </a:cubicBezTo>
                    <a:cubicBezTo>
                      <a:pt x="96226" y="514350"/>
                      <a:pt x="95273" y="533400"/>
                      <a:pt x="94321" y="552450"/>
                    </a:cubicBezTo>
                    <a:cubicBezTo>
                      <a:pt x="93368" y="569595"/>
                      <a:pt x="85748" y="573405"/>
                      <a:pt x="69556" y="569595"/>
                    </a:cubicBezTo>
                    <a:cubicBezTo>
                      <a:pt x="27646" y="558165"/>
                      <a:pt x="-929" y="522922"/>
                      <a:pt x="23" y="477202"/>
                    </a:cubicBezTo>
                    <a:cubicBezTo>
                      <a:pt x="1928" y="386715"/>
                      <a:pt x="17168" y="298132"/>
                      <a:pt x="47648" y="212407"/>
                    </a:cubicBezTo>
                    <a:cubicBezTo>
                      <a:pt x="72413" y="142875"/>
                      <a:pt x="101941" y="75247"/>
                      <a:pt x="141946" y="12382"/>
                    </a:cubicBezTo>
                    <a:cubicBezTo>
                      <a:pt x="143851" y="9525"/>
                      <a:pt x="146708" y="6667"/>
                      <a:pt x="152423" y="0"/>
                    </a:cubicBezTo>
                    <a:cubicBezTo>
                      <a:pt x="166711" y="42863"/>
                      <a:pt x="180046" y="82867"/>
                      <a:pt x="191476" y="123825"/>
                    </a:cubicBezTo>
                    <a:cubicBezTo>
                      <a:pt x="219098" y="219075"/>
                      <a:pt x="237196" y="316230"/>
                      <a:pt x="227671" y="416242"/>
                    </a:cubicBezTo>
                    <a:cubicBezTo>
                      <a:pt x="221956" y="482917"/>
                      <a:pt x="195286" y="539115"/>
                      <a:pt x="145756" y="584835"/>
                    </a:cubicBezTo>
                    <a:cubicBezTo>
                      <a:pt x="133373" y="596265"/>
                      <a:pt x="126706" y="595313"/>
                      <a:pt x="124801" y="578168"/>
                    </a:cubicBezTo>
                    <a:cubicBezTo>
                      <a:pt x="120991" y="531495"/>
                      <a:pt x="117181" y="484822"/>
                      <a:pt x="117181" y="438150"/>
                    </a:cubicBezTo>
                    <a:cubicBezTo>
                      <a:pt x="118133" y="392430"/>
                      <a:pt x="124801" y="345757"/>
                      <a:pt x="128611" y="300038"/>
                    </a:cubicBezTo>
                    <a:cubicBezTo>
                      <a:pt x="128611" y="295275"/>
                      <a:pt x="128611" y="289560"/>
                      <a:pt x="128611" y="284797"/>
                    </a:cubicBezTo>
                    <a:cubicBezTo>
                      <a:pt x="128611" y="284797"/>
                      <a:pt x="126706" y="283845"/>
                      <a:pt x="124801" y="2838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2C5F1977-F085-4151-9D42-12412F4A82DC}"/>
                  </a:ext>
                </a:extLst>
              </p:cNvPr>
              <p:cNvSpPr/>
              <p:nvPr/>
            </p:nvSpPr>
            <p:spPr>
              <a:xfrm>
                <a:off x="7616138" y="2117887"/>
                <a:ext cx="383303" cy="376237"/>
              </a:xfrm>
              <a:custGeom>
                <a:avLst/>
                <a:gdLst>
                  <a:gd name="connsiteX0" fmla="*/ 39451 w 383303"/>
                  <a:gd name="connsiteY0" fmla="*/ 373380 h 376237"/>
                  <a:gd name="connsiteX1" fmla="*/ 193756 w 383303"/>
                  <a:gd name="connsiteY1" fmla="*/ 182880 h 376237"/>
                  <a:gd name="connsiteX2" fmla="*/ 139464 w 383303"/>
                  <a:gd name="connsiteY2" fmla="*/ 228600 h 376237"/>
                  <a:gd name="connsiteX3" fmla="*/ 45166 w 383303"/>
                  <a:gd name="connsiteY3" fmla="*/ 321945 h 376237"/>
                  <a:gd name="connsiteX4" fmla="*/ 10876 w 383303"/>
                  <a:gd name="connsiteY4" fmla="*/ 317183 h 376237"/>
                  <a:gd name="connsiteX5" fmla="*/ 21354 w 383303"/>
                  <a:gd name="connsiteY5" fmla="*/ 222885 h 376237"/>
                  <a:gd name="connsiteX6" fmla="*/ 367111 w 383303"/>
                  <a:gd name="connsiteY6" fmla="*/ 1905 h 376237"/>
                  <a:gd name="connsiteX7" fmla="*/ 383304 w 383303"/>
                  <a:gd name="connsiteY7" fmla="*/ 0 h 376237"/>
                  <a:gd name="connsiteX8" fmla="*/ 326154 w 383303"/>
                  <a:gd name="connsiteY8" fmla="*/ 131445 h 376237"/>
                  <a:gd name="connsiteX9" fmla="*/ 197566 w 383303"/>
                  <a:gd name="connsiteY9" fmla="*/ 316230 h 376237"/>
                  <a:gd name="connsiteX10" fmla="*/ 54691 w 383303"/>
                  <a:gd name="connsiteY10" fmla="*/ 376238 h 376237"/>
                  <a:gd name="connsiteX11" fmla="*/ 39451 w 383303"/>
                  <a:gd name="connsiteY11" fmla="*/ 373380 h 3762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3303" h="376237">
                    <a:moveTo>
                      <a:pt x="39451" y="373380"/>
                    </a:moveTo>
                    <a:cubicBezTo>
                      <a:pt x="77551" y="297180"/>
                      <a:pt x="139464" y="243840"/>
                      <a:pt x="193756" y="182880"/>
                    </a:cubicBezTo>
                    <a:cubicBezTo>
                      <a:pt x="175659" y="198120"/>
                      <a:pt x="156609" y="212408"/>
                      <a:pt x="139464" y="228600"/>
                    </a:cubicBezTo>
                    <a:cubicBezTo>
                      <a:pt x="107079" y="259080"/>
                      <a:pt x="76599" y="290513"/>
                      <a:pt x="45166" y="321945"/>
                    </a:cubicBezTo>
                    <a:cubicBezTo>
                      <a:pt x="28974" y="338138"/>
                      <a:pt x="22306" y="337185"/>
                      <a:pt x="10876" y="317183"/>
                    </a:cubicBezTo>
                    <a:cubicBezTo>
                      <a:pt x="-6269" y="287655"/>
                      <a:pt x="-3411" y="249555"/>
                      <a:pt x="21354" y="222885"/>
                    </a:cubicBezTo>
                    <a:cubicBezTo>
                      <a:pt x="117556" y="120015"/>
                      <a:pt x="229951" y="40958"/>
                      <a:pt x="367111" y="1905"/>
                    </a:cubicBezTo>
                    <a:cubicBezTo>
                      <a:pt x="370921" y="953"/>
                      <a:pt x="374731" y="953"/>
                      <a:pt x="383304" y="0"/>
                    </a:cubicBezTo>
                    <a:cubicBezTo>
                      <a:pt x="363301" y="45720"/>
                      <a:pt x="346156" y="89535"/>
                      <a:pt x="326154" y="131445"/>
                    </a:cubicBezTo>
                    <a:cubicBezTo>
                      <a:pt x="292816" y="199072"/>
                      <a:pt x="253764" y="262890"/>
                      <a:pt x="197566" y="316230"/>
                    </a:cubicBezTo>
                    <a:cubicBezTo>
                      <a:pt x="157561" y="354330"/>
                      <a:pt x="109936" y="374333"/>
                      <a:pt x="54691" y="376238"/>
                    </a:cubicBezTo>
                    <a:cubicBezTo>
                      <a:pt x="51834" y="375285"/>
                      <a:pt x="47071" y="374333"/>
                      <a:pt x="39451" y="37338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8A139C71-B1B0-4B43-8854-38254E0B3CDB}"/>
                  </a:ext>
                </a:extLst>
              </p:cNvPr>
              <p:cNvSpPr/>
              <p:nvPr/>
            </p:nvSpPr>
            <p:spPr>
              <a:xfrm>
                <a:off x="10735974" y="1737689"/>
                <a:ext cx="462921" cy="246645"/>
              </a:xfrm>
              <a:custGeom>
                <a:avLst/>
                <a:gdLst>
                  <a:gd name="connsiteX0" fmla="*/ 234315 w 462921"/>
                  <a:gd name="connsiteY0" fmla="*/ 102068 h 246645"/>
                  <a:gd name="connsiteX1" fmla="*/ 461010 w 462921"/>
                  <a:gd name="connsiteY1" fmla="*/ 224940 h 246645"/>
                  <a:gd name="connsiteX2" fmla="*/ 341948 w 462921"/>
                  <a:gd name="connsiteY2" fmla="*/ 243990 h 246645"/>
                  <a:gd name="connsiteX3" fmla="*/ 120015 w 462921"/>
                  <a:gd name="connsiteY3" fmla="*/ 124928 h 246645"/>
                  <a:gd name="connsiteX4" fmla="*/ 0 w 462921"/>
                  <a:gd name="connsiteY4" fmla="*/ 12533 h 246645"/>
                  <a:gd name="connsiteX5" fmla="*/ 1905 w 462921"/>
                  <a:gd name="connsiteY5" fmla="*/ 4913 h 246645"/>
                  <a:gd name="connsiteX6" fmla="*/ 104775 w 462921"/>
                  <a:gd name="connsiteY6" fmla="*/ 150 h 246645"/>
                  <a:gd name="connsiteX7" fmla="*/ 395288 w 462921"/>
                  <a:gd name="connsiteY7" fmla="*/ 67778 h 246645"/>
                  <a:gd name="connsiteX8" fmla="*/ 441960 w 462921"/>
                  <a:gd name="connsiteY8" fmla="*/ 96353 h 246645"/>
                  <a:gd name="connsiteX9" fmla="*/ 459105 w 462921"/>
                  <a:gd name="connsiteY9" fmla="*/ 173505 h 246645"/>
                  <a:gd name="connsiteX10" fmla="*/ 437198 w 462921"/>
                  <a:gd name="connsiteY10" fmla="*/ 179220 h 246645"/>
                  <a:gd name="connsiteX11" fmla="*/ 314325 w 462921"/>
                  <a:gd name="connsiteY11" fmla="*/ 129690 h 246645"/>
                  <a:gd name="connsiteX12" fmla="*/ 234315 w 462921"/>
                  <a:gd name="connsiteY12" fmla="*/ 102068 h 246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62921" h="246645">
                    <a:moveTo>
                      <a:pt x="234315" y="102068"/>
                    </a:moveTo>
                    <a:cubicBezTo>
                      <a:pt x="310515" y="139215"/>
                      <a:pt x="392430" y="163980"/>
                      <a:pt x="461010" y="224940"/>
                    </a:cubicBezTo>
                    <a:cubicBezTo>
                      <a:pt x="420053" y="242085"/>
                      <a:pt x="381953" y="251610"/>
                      <a:pt x="341948" y="243990"/>
                    </a:cubicBezTo>
                    <a:cubicBezTo>
                      <a:pt x="255270" y="227798"/>
                      <a:pt x="184785" y="180173"/>
                      <a:pt x="120015" y="124928"/>
                    </a:cubicBezTo>
                    <a:cubicBezTo>
                      <a:pt x="78105" y="89685"/>
                      <a:pt x="40005" y="50633"/>
                      <a:pt x="0" y="12533"/>
                    </a:cubicBezTo>
                    <a:cubicBezTo>
                      <a:pt x="953" y="9675"/>
                      <a:pt x="1905" y="7770"/>
                      <a:pt x="1905" y="4913"/>
                    </a:cubicBezTo>
                    <a:cubicBezTo>
                      <a:pt x="36195" y="3008"/>
                      <a:pt x="70485" y="-802"/>
                      <a:pt x="104775" y="150"/>
                    </a:cubicBezTo>
                    <a:cubicBezTo>
                      <a:pt x="206693" y="2055"/>
                      <a:pt x="301943" y="31583"/>
                      <a:pt x="395288" y="67778"/>
                    </a:cubicBezTo>
                    <a:cubicBezTo>
                      <a:pt x="412433" y="74445"/>
                      <a:pt x="428625" y="84923"/>
                      <a:pt x="441960" y="96353"/>
                    </a:cubicBezTo>
                    <a:cubicBezTo>
                      <a:pt x="465773" y="116355"/>
                      <a:pt x="465773" y="144930"/>
                      <a:pt x="459105" y="173505"/>
                    </a:cubicBezTo>
                    <a:cubicBezTo>
                      <a:pt x="455295" y="188745"/>
                      <a:pt x="445770" y="182078"/>
                      <a:pt x="437198" y="179220"/>
                    </a:cubicBezTo>
                    <a:cubicBezTo>
                      <a:pt x="396240" y="163028"/>
                      <a:pt x="355283" y="144930"/>
                      <a:pt x="314325" y="129690"/>
                    </a:cubicBezTo>
                    <a:cubicBezTo>
                      <a:pt x="289560" y="119213"/>
                      <a:pt x="261938" y="111593"/>
                      <a:pt x="234315" y="10206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35BF487E-8653-402F-A375-CCE22809FFB8}"/>
                  </a:ext>
                </a:extLst>
              </p:cNvPr>
              <p:cNvSpPr/>
              <p:nvPr/>
            </p:nvSpPr>
            <p:spPr>
              <a:xfrm>
                <a:off x="11302757" y="1539720"/>
                <a:ext cx="243794" cy="395547"/>
              </a:xfrm>
              <a:custGeom>
                <a:avLst/>
                <a:gdLst>
                  <a:gd name="connsiteX0" fmla="*/ 129495 w 243794"/>
                  <a:gd name="connsiteY0" fmla="*/ 207645 h 395547"/>
                  <a:gd name="connsiteX1" fmla="*/ 11385 w 243794"/>
                  <a:gd name="connsiteY1" fmla="*/ 384810 h 395547"/>
                  <a:gd name="connsiteX2" fmla="*/ 5670 w 243794"/>
                  <a:gd name="connsiteY2" fmla="*/ 275272 h 395547"/>
                  <a:gd name="connsiteX3" fmla="*/ 79965 w 243794"/>
                  <a:gd name="connsiteY3" fmla="*/ 147638 h 395547"/>
                  <a:gd name="connsiteX4" fmla="*/ 243795 w 243794"/>
                  <a:gd name="connsiteY4" fmla="*/ 0 h 395547"/>
                  <a:gd name="connsiteX5" fmla="*/ 238080 w 243794"/>
                  <a:gd name="connsiteY5" fmla="*/ 94297 h 395547"/>
                  <a:gd name="connsiteX6" fmla="*/ 147592 w 243794"/>
                  <a:gd name="connsiteY6" fmla="*/ 353377 h 395547"/>
                  <a:gd name="connsiteX7" fmla="*/ 99015 w 243794"/>
                  <a:gd name="connsiteY7" fmla="*/ 393383 h 395547"/>
                  <a:gd name="connsiteX8" fmla="*/ 85680 w 243794"/>
                  <a:gd name="connsiteY8" fmla="*/ 395288 h 395547"/>
                  <a:gd name="connsiteX9" fmla="*/ 50437 w 243794"/>
                  <a:gd name="connsiteY9" fmla="*/ 384810 h 395547"/>
                  <a:gd name="connsiteX10" fmla="*/ 60915 w 243794"/>
                  <a:gd name="connsiteY10" fmla="*/ 356235 h 395547"/>
                  <a:gd name="connsiteX11" fmla="*/ 135210 w 243794"/>
                  <a:gd name="connsiteY11" fmla="*/ 210502 h 395547"/>
                  <a:gd name="connsiteX12" fmla="*/ 129495 w 243794"/>
                  <a:gd name="connsiteY12" fmla="*/ 207645 h 395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43794" h="395547">
                    <a:moveTo>
                      <a:pt x="129495" y="207645"/>
                    </a:moveTo>
                    <a:cubicBezTo>
                      <a:pt x="94252" y="267652"/>
                      <a:pt x="66630" y="332422"/>
                      <a:pt x="11385" y="384810"/>
                    </a:cubicBezTo>
                    <a:cubicBezTo>
                      <a:pt x="-998" y="345758"/>
                      <a:pt x="-3855" y="311467"/>
                      <a:pt x="5670" y="275272"/>
                    </a:cubicBezTo>
                    <a:cubicBezTo>
                      <a:pt x="19005" y="226695"/>
                      <a:pt x="47580" y="185738"/>
                      <a:pt x="79965" y="147638"/>
                    </a:cubicBezTo>
                    <a:cubicBezTo>
                      <a:pt x="126637" y="92392"/>
                      <a:pt x="179977" y="44767"/>
                      <a:pt x="243795" y="0"/>
                    </a:cubicBezTo>
                    <a:cubicBezTo>
                      <a:pt x="241890" y="34290"/>
                      <a:pt x="242842" y="64770"/>
                      <a:pt x="238080" y="94297"/>
                    </a:cubicBezTo>
                    <a:cubicBezTo>
                      <a:pt x="224745" y="186690"/>
                      <a:pt x="194265" y="273367"/>
                      <a:pt x="147592" y="353377"/>
                    </a:cubicBezTo>
                    <a:cubicBezTo>
                      <a:pt x="136162" y="372427"/>
                      <a:pt x="121875" y="388620"/>
                      <a:pt x="99015" y="393383"/>
                    </a:cubicBezTo>
                    <a:cubicBezTo>
                      <a:pt x="94252" y="394335"/>
                      <a:pt x="89490" y="396240"/>
                      <a:pt x="85680" y="395288"/>
                    </a:cubicBezTo>
                    <a:cubicBezTo>
                      <a:pt x="74250" y="392430"/>
                      <a:pt x="61867" y="388620"/>
                      <a:pt x="50437" y="384810"/>
                    </a:cubicBezTo>
                    <a:cubicBezTo>
                      <a:pt x="54247" y="375285"/>
                      <a:pt x="57105" y="365760"/>
                      <a:pt x="60915" y="356235"/>
                    </a:cubicBezTo>
                    <a:cubicBezTo>
                      <a:pt x="85680" y="307658"/>
                      <a:pt x="110445" y="259080"/>
                      <a:pt x="135210" y="210502"/>
                    </a:cubicBezTo>
                    <a:cubicBezTo>
                      <a:pt x="133305" y="209550"/>
                      <a:pt x="131400" y="208597"/>
                      <a:pt x="129495" y="20764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47A2377A-6665-44D1-B97E-2AE09931BC24}"/>
                  </a:ext>
                </a:extLst>
              </p:cNvPr>
              <p:cNvSpPr/>
              <p:nvPr/>
            </p:nvSpPr>
            <p:spPr>
              <a:xfrm>
                <a:off x="7700323" y="2420782"/>
                <a:ext cx="349601" cy="309423"/>
              </a:xfrm>
              <a:custGeom>
                <a:avLst/>
                <a:gdLst>
                  <a:gd name="connsiteX0" fmla="*/ 172436 w 349601"/>
                  <a:gd name="connsiteY0" fmla="*/ 150495 h 309423"/>
                  <a:gd name="connsiteX1" fmla="*/ 93379 w 349601"/>
                  <a:gd name="connsiteY1" fmla="*/ 211455 h 309423"/>
                  <a:gd name="connsiteX2" fmla="*/ 37181 w 349601"/>
                  <a:gd name="connsiteY2" fmla="*/ 261938 h 309423"/>
                  <a:gd name="connsiteX3" fmla="*/ 8606 w 349601"/>
                  <a:gd name="connsiteY3" fmla="*/ 257175 h 309423"/>
                  <a:gd name="connsiteX4" fmla="*/ 24799 w 349601"/>
                  <a:gd name="connsiteY4" fmla="*/ 173355 h 309423"/>
                  <a:gd name="connsiteX5" fmla="*/ 203869 w 349601"/>
                  <a:gd name="connsiteY5" fmla="*/ 47625 h 309423"/>
                  <a:gd name="connsiteX6" fmla="*/ 331504 w 349601"/>
                  <a:gd name="connsiteY6" fmla="*/ 1905 h 309423"/>
                  <a:gd name="connsiteX7" fmla="*/ 349601 w 349601"/>
                  <a:gd name="connsiteY7" fmla="*/ 0 h 309423"/>
                  <a:gd name="connsiteX8" fmla="*/ 301976 w 349601"/>
                  <a:gd name="connsiteY8" fmla="*/ 96202 h 309423"/>
                  <a:gd name="connsiteX9" fmla="*/ 176246 w 349601"/>
                  <a:gd name="connsiteY9" fmla="*/ 260985 h 309423"/>
                  <a:gd name="connsiteX10" fmla="*/ 29561 w 349601"/>
                  <a:gd name="connsiteY10" fmla="*/ 308610 h 309423"/>
                  <a:gd name="connsiteX11" fmla="*/ 172436 w 349601"/>
                  <a:gd name="connsiteY11" fmla="*/ 150495 h 3094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9601" h="309423">
                    <a:moveTo>
                      <a:pt x="172436" y="150495"/>
                    </a:moveTo>
                    <a:cubicBezTo>
                      <a:pt x="145766" y="170497"/>
                      <a:pt x="119096" y="190500"/>
                      <a:pt x="93379" y="211455"/>
                    </a:cubicBezTo>
                    <a:cubicBezTo>
                      <a:pt x="74329" y="227647"/>
                      <a:pt x="56231" y="245745"/>
                      <a:pt x="37181" y="261938"/>
                    </a:cubicBezTo>
                    <a:cubicBezTo>
                      <a:pt x="22894" y="274320"/>
                      <a:pt x="17179" y="273367"/>
                      <a:pt x="8606" y="257175"/>
                    </a:cubicBezTo>
                    <a:cubicBezTo>
                      <a:pt x="-6634" y="227647"/>
                      <a:pt x="-1871" y="199072"/>
                      <a:pt x="24799" y="173355"/>
                    </a:cubicBezTo>
                    <a:cubicBezTo>
                      <a:pt x="77186" y="120967"/>
                      <a:pt x="136241" y="77152"/>
                      <a:pt x="203869" y="47625"/>
                    </a:cubicBezTo>
                    <a:cubicBezTo>
                      <a:pt x="244826" y="29527"/>
                      <a:pt x="288641" y="16192"/>
                      <a:pt x="331504" y="1905"/>
                    </a:cubicBezTo>
                    <a:cubicBezTo>
                      <a:pt x="335314" y="952"/>
                      <a:pt x="340076" y="952"/>
                      <a:pt x="349601" y="0"/>
                    </a:cubicBezTo>
                    <a:cubicBezTo>
                      <a:pt x="332456" y="34290"/>
                      <a:pt x="318169" y="65722"/>
                      <a:pt x="301976" y="96202"/>
                    </a:cubicBezTo>
                    <a:cubicBezTo>
                      <a:pt x="268639" y="157163"/>
                      <a:pt x="229586" y="214313"/>
                      <a:pt x="176246" y="260985"/>
                    </a:cubicBezTo>
                    <a:cubicBezTo>
                      <a:pt x="135289" y="297180"/>
                      <a:pt x="88616" y="313372"/>
                      <a:pt x="29561" y="308610"/>
                    </a:cubicBezTo>
                    <a:cubicBezTo>
                      <a:pt x="67661" y="242888"/>
                      <a:pt x="124811" y="200977"/>
                      <a:pt x="172436" y="15049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A3C9F699-D368-4772-B3A3-790D37561CC2}"/>
                  </a:ext>
                </a:extLst>
              </p:cNvPr>
              <p:cNvSpPr/>
              <p:nvPr/>
            </p:nvSpPr>
            <p:spPr>
              <a:xfrm>
                <a:off x="7175530" y="2236950"/>
                <a:ext cx="355549" cy="308442"/>
              </a:xfrm>
              <a:custGeom>
                <a:avLst/>
                <a:gdLst>
                  <a:gd name="connsiteX0" fmla="*/ 0 w 355549"/>
                  <a:gd name="connsiteY0" fmla="*/ 0 h 308442"/>
                  <a:gd name="connsiteX1" fmla="*/ 292418 w 355549"/>
                  <a:gd name="connsiteY1" fmla="*/ 133350 h 308442"/>
                  <a:gd name="connsiteX2" fmla="*/ 355283 w 355549"/>
                  <a:gd name="connsiteY2" fmla="*/ 248603 h 308442"/>
                  <a:gd name="connsiteX3" fmla="*/ 354330 w 355549"/>
                  <a:gd name="connsiteY3" fmla="*/ 263842 h 308442"/>
                  <a:gd name="connsiteX4" fmla="*/ 186690 w 355549"/>
                  <a:gd name="connsiteY4" fmla="*/ 152400 h 308442"/>
                  <a:gd name="connsiteX5" fmla="*/ 182880 w 355549"/>
                  <a:gd name="connsiteY5" fmla="*/ 157163 h 308442"/>
                  <a:gd name="connsiteX6" fmla="*/ 321945 w 355549"/>
                  <a:gd name="connsiteY6" fmla="*/ 278130 h 308442"/>
                  <a:gd name="connsiteX7" fmla="*/ 226695 w 355549"/>
                  <a:gd name="connsiteY7" fmla="*/ 293370 h 308442"/>
                  <a:gd name="connsiteX8" fmla="*/ 123825 w 355549"/>
                  <a:gd name="connsiteY8" fmla="*/ 200978 h 308442"/>
                  <a:gd name="connsiteX9" fmla="*/ 3810 w 355549"/>
                  <a:gd name="connsiteY9" fmla="*/ 13335 h 308442"/>
                  <a:gd name="connsiteX10" fmla="*/ 0 w 355549"/>
                  <a:gd name="connsiteY10" fmla="*/ 0 h 3084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55549" h="308442">
                    <a:moveTo>
                      <a:pt x="0" y="0"/>
                    </a:moveTo>
                    <a:cubicBezTo>
                      <a:pt x="107633" y="27622"/>
                      <a:pt x="208598" y="61913"/>
                      <a:pt x="292418" y="133350"/>
                    </a:cubicBezTo>
                    <a:cubicBezTo>
                      <a:pt x="328613" y="163830"/>
                      <a:pt x="348615" y="202883"/>
                      <a:pt x="355283" y="248603"/>
                    </a:cubicBezTo>
                    <a:cubicBezTo>
                      <a:pt x="356235" y="253365"/>
                      <a:pt x="354330" y="257175"/>
                      <a:pt x="354330" y="263842"/>
                    </a:cubicBezTo>
                    <a:cubicBezTo>
                      <a:pt x="288608" y="240030"/>
                      <a:pt x="240030" y="193358"/>
                      <a:pt x="186690" y="152400"/>
                    </a:cubicBezTo>
                    <a:cubicBezTo>
                      <a:pt x="185738" y="154305"/>
                      <a:pt x="183833" y="155258"/>
                      <a:pt x="182880" y="157163"/>
                    </a:cubicBezTo>
                    <a:cubicBezTo>
                      <a:pt x="229553" y="197167"/>
                      <a:pt x="275273" y="238125"/>
                      <a:pt x="321945" y="278130"/>
                    </a:cubicBezTo>
                    <a:cubicBezTo>
                      <a:pt x="300990" y="310515"/>
                      <a:pt x="260033" y="319088"/>
                      <a:pt x="226695" y="293370"/>
                    </a:cubicBezTo>
                    <a:cubicBezTo>
                      <a:pt x="190500" y="264795"/>
                      <a:pt x="155258" y="234315"/>
                      <a:pt x="123825" y="200978"/>
                    </a:cubicBezTo>
                    <a:cubicBezTo>
                      <a:pt x="71438" y="146685"/>
                      <a:pt x="30480" y="84772"/>
                      <a:pt x="3810" y="13335"/>
                    </a:cubicBezTo>
                    <a:cubicBezTo>
                      <a:pt x="2858" y="10478"/>
                      <a:pt x="1905" y="6667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C16C9205-933B-45D7-8466-B7C10E1DF18A}"/>
                  </a:ext>
                </a:extLst>
              </p:cNvPr>
              <p:cNvSpPr/>
              <p:nvPr/>
            </p:nvSpPr>
            <p:spPr>
              <a:xfrm>
                <a:off x="7228869" y="2629909"/>
                <a:ext cx="415290" cy="219202"/>
              </a:xfrm>
              <a:custGeom>
                <a:avLst/>
                <a:gdLst>
                  <a:gd name="connsiteX0" fmla="*/ 213360 w 415290"/>
                  <a:gd name="connsiteY0" fmla="*/ 94721 h 219202"/>
                  <a:gd name="connsiteX1" fmla="*/ 367665 w 415290"/>
                  <a:gd name="connsiteY1" fmla="*/ 160443 h 219202"/>
                  <a:gd name="connsiteX2" fmla="*/ 376238 w 415290"/>
                  <a:gd name="connsiteY2" fmla="*/ 199496 h 219202"/>
                  <a:gd name="connsiteX3" fmla="*/ 293370 w 415290"/>
                  <a:gd name="connsiteY3" fmla="*/ 211878 h 219202"/>
                  <a:gd name="connsiteX4" fmla="*/ 99060 w 415290"/>
                  <a:gd name="connsiteY4" fmla="*/ 102341 h 219202"/>
                  <a:gd name="connsiteX5" fmla="*/ 0 w 415290"/>
                  <a:gd name="connsiteY5" fmla="*/ 8043 h 219202"/>
                  <a:gd name="connsiteX6" fmla="*/ 3810 w 415290"/>
                  <a:gd name="connsiteY6" fmla="*/ 423 h 219202"/>
                  <a:gd name="connsiteX7" fmla="*/ 113348 w 415290"/>
                  <a:gd name="connsiteY7" fmla="*/ 423 h 219202"/>
                  <a:gd name="connsiteX8" fmla="*/ 281940 w 415290"/>
                  <a:gd name="connsiteY8" fmla="*/ 28046 h 219202"/>
                  <a:gd name="connsiteX9" fmla="*/ 411480 w 415290"/>
                  <a:gd name="connsiteY9" fmla="*/ 132821 h 219202"/>
                  <a:gd name="connsiteX10" fmla="*/ 415290 w 415290"/>
                  <a:gd name="connsiteY10" fmla="*/ 147108 h 219202"/>
                  <a:gd name="connsiteX11" fmla="*/ 401003 w 415290"/>
                  <a:gd name="connsiteY11" fmla="*/ 149013 h 219202"/>
                  <a:gd name="connsiteX12" fmla="*/ 240030 w 415290"/>
                  <a:gd name="connsiteY12" fmla="*/ 97578 h 219202"/>
                  <a:gd name="connsiteX13" fmla="*/ 217170 w 415290"/>
                  <a:gd name="connsiteY13" fmla="*/ 87101 h 219202"/>
                  <a:gd name="connsiteX14" fmla="*/ 213360 w 415290"/>
                  <a:gd name="connsiteY14" fmla="*/ 94721 h 219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5290" h="219202">
                    <a:moveTo>
                      <a:pt x="213360" y="94721"/>
                    </a:moveTo>
                    <a:cubicBezTo>
                      <a:pt x="264795" y="116628"/>
                      <a:pt x="315278" y="139488"/>
                      <a:pt x="367665" y="160443"/>
                    </a:cubicBezTo>
                    <a:cubicBezTo>
                      <a:pt x="396240" y="171873"/>
                      <a:pt x="398145" y="177588"/>
                      <a:pt x="376238" y="199496"/>
                    </a:cubicBezTo>
                    <a:cubicBezTo>
                      <a:pt x="351473" y="224261"/>
                      <a:pt x="322898" y="222356"/>
                      <a:pt x="293370" y="211878"/>
                    </a:cubicBezTo>
                    <a:cubicBezTo>
                      <a:pt x="222885" y="186161"/>
                      <a:pt x="156210" y="150918"/>
                      <a:pt x="99060" y="102341"/>
                    </a:cubicBezTo>
                    <a:cubicBezTo>
                      <a:pt x="63818" y="72813"/>
                      <a:pt x="32385" y="39476"/>
                      <a:pt x="0" y="8043"/>
                    </a:cubicBezTo>
                    <a:cubicBezTo>
                      <a:pt x="952" y="5186"/>
                      <a:pt x="2858" y="3281"/>
                      <a:pt x="3810" y="423"/>
                    </a:cubicBezTo>
                    <a:cubicBezTo>
                      <a:pt x="40005" y="423"/>
                      <a:pt x="77153" y="-529"/>
                      <a:pt x="113348" y="423"/>
                    </a:cubicBezTo>
                    <a:cubicBezTo>
                      <a:pt x="170498" y="2328"/>
                      <a:pt x="226695" y="10901"/>
                      <a:pt x="281940" y="28046"/>
                    </a:cubicBezTo>
                    <a:cubicBezTo>
                      <a:pt x="339090" y="46143"/>
                      <a:pt x="385763" y="76623"/>
                      <a:pt x="411480" y="132821"/>
                    </a:cubicBezTo>
                    <a:cubicBezTo>
                      <a:pt x="413385" y="137583"/>
                      <a:pt x="414338" y="142346"/>
                      <a:pt x="415290" y="147108"/>
                    </a:cubicBezTo>
                    <a:cubicBezTo>
                      <a:pt x="410528" y="148061"/>
                      <a:pt x="405765" y="149966"/>
                      <a:pt x="401003" y="149013"/>
                    </a:cubicBezTo>
                    <a:cubicBezTo>
                      <a:pt x="343853" y="142346"/>
                      <a:pt x="292418" y="119486"/>
                      <a:pt x="240030" y="97578"/>
                    </a:cubicBezTo>
                    <a:cubicBezTo>
                      <a:pt x="232410" y="94721"/>
                      <a:pt x="224790" y="90911"/>
                      <a:pt x="217170" y="87101"/>
                    </a:cubicBezTo>
                    <a:cubicBezTo>
                      <a:pt x="216218" y="89958"/>
                      <a:pt x="215265" y="92816"/>
                      <a:pt x="213360" y="9472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C84DFEA1-9F95-4183-AF35-4EF71D54B7BB}"/>
                  </a:ext>
                </a:extLst>
              </p:cNvPr>
              <p:cNvSpPr/>
              <p:nvPr/>
            </p:nvSpPr>
            <p:spPr>
              <a:xfrm>
                <a:off x="10800745" y="2032153"/>
                <a:ext cx="417194" cy="202047"/>
              </a:xfrm>
              <a:custGeom>
                <a:avLst/>
                <a:gdLst>
                  <a:gd name="connsiteX0" fmla="*/ 0 w 417194"/>
                  <a:gd name="connsiteY0" fmla="*/ 13344 h 202047"/>
                  <a:gd name="connsiteX1" fmla="*/ 303847 w 417194"/>
                  <a:gd name="connsiteY1" fmla="*/ 28584 h 202047"/>
                  <a:gd name="connsiteX2" fmla="*/ 365760 w 417194"/>
                  <a:gd name="connsiteY2" fmla="*/ 48587 h 202047"/>
                  <a:gd name="connsiteX3" fmla="*/ 415290 w 417194"/>
                  <a:gd name="connsiteY3" fmla="*/ 121929 h 202047"/>
                  <a:gd name="connsiteX4" fmla="*/ 389572 w 417194"/>
                  <a:gd name="connsiteY4" fmla="*/ 138122 h 202047"/>
                  <a:gd name="connsiteX5" fmla="*/ 233363 w 417194"/>
                  <a:gd name="connsiteY5" fmla="*/ 88592 h 202047"/>
                  <a:gd name="connsiteX6" fmla="*/ 220028 w 417194"/>
                  <a:gd name="connsiteY6" fmla="*/ 87639 h 202047"/>
                  <a:gd name="connsiteX7" fmla="*/ 417195 w 417194"/>
                  <a:gd name="connsiteY7" fmla="*/ 177174 h 202047"/>
                  <a:gd name="connsiteX8" fmla="*/ 302895 w 417194"/>
                  <a:gd name="connsiteY8" fmla="*/ 200034 h 202047"/>
                  <a:gd name="connsiteX9" fmla="*/ 82867 w 417194"/>
                  <a:gd name="connsiteY9" fmla="*/ 84782 h 202047"/>
                  <a:gd name="connsiteX10" fmla="*/ 0 w 417194"/>
                  <a:gd name="connsiteY10" fmla="*/ 13344 h 202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7194" h="202047">
                    <a:moveTo>
                      <a:pt x="0" y="13344"/>
                    </a:moveTo>
                    <a:cubicBezTo>
                      <a:pt x="105728" y="-11421"/>
                      <a:pt x="204788" y="962"/>
                      <a:pt x="303847" y="28584"/>
                    </a:cubicBezTo>
                    <a:cubicBezTo>
                      <a:pt x="324803" y="34299"/>
                      <a:pt x="345757" y="40967"/>
                      <a:pt x="365760" y="48587"/>
                    </a:cubicBezTo>
                    <a:cubicBezTo>
                      <a:pt x="400050" y="62874"/>
                      <a:pt x="419100" y="90497"/>
                      <a:pt x="415290" y="121929"/>
                    </a:cubicBezTo>
                    <a:cubicBezTo>
                      <a:pt x="413385" y="140979"/>
                      <a:pt x="407670" y="143837"/>
                      <a:pt x="389572" y="138122"/>
                    </a:cubicBezTo>
                    <a:cubicBezTo>
                      <a:pt x="338138" y="120977"/>
                      <a:pt x="285750" y="104784"/>
                      <a:pt x="233363" y="88592"/>
                    </a:cubicBezTo>
                    <a:cubicBezTo>
                      <a:pt x="229553" y="87639"/>
                      <a:pt x="224790" y="86687"/>
                      <a:pt x="220028" y="87639"/>
                    </a:cubicBezTo>
                    <a:cubicBezTo>
                      <a:pt x="286703" y="112404"/>
                      <a:pt x="354330" y="134312"/>
                      <a:pt x="417195" y="177174"/>
                    </a:cubicBezTo>
                    <a:cubicBezTo>
                      <a:pt x="377190" y="196224"/>
                      <a:pt x="341947" y="206702"/>
                      <a:pt x="302895" y="200034"/>
                    </a:cubicBezTo>
                    <a:cubicBezTo>
                      <a:pt x="217170" y="184794"/>
                      <a:pt x="148590" y="137169"/>
                      <a:pt x="82867" y="84782"/>
                    </a:cubicBezTo>
                    <a:cubicBezTo>
                      <a:pt x="55245" y="62874"/>
                      <a:pt x="29528" y="39062"/>
                      <a:pt x="0" y="133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29B1757-8F43-4472-BE32-2E51A3E28356}"/>
                  </a:ext>
                </a:extLst>
              </p:cNvPr>
              <p:cNvSpPr/>
              <p:nvPr/>
            </p:nvSpPr>
            <p:spPr>
              <a:xfrm>
                <a:off x="11312237" y="1926434"/>
                <a:ext cx="333375" cy="332712"/>
              </a:xfrm>
              <a:custGeom>
                <a:avLst/>
                <a:gdLst>
                  <a:gd name="connsiteX0" fmla="*/ 35243 w 333375"/>
                  <a:gd name="connsiteY0" fmla="*/ 309563 h 332712"/>
                  <a:gd name="connsiteX1" fmla="*/ 164783 w 333375"/>
                  <a:gd name="connsiteY1" fmla="*/ 173355 h 332712"/>
                  <a:gd name="connsiteX2" fmla="*/ 160973 w 333375"/>
                  <a:gd name="connsiteY2" fmla="*/ 169545 h 332712"/>
                  <a:gd name="connsiteX3" fmla="*/ 86678 w 333375"/>
                  <a:gd name="connsiteY3" fmla="*/ 238125 h 332712"/>
                  <a:gd name="connsiteX4" fmla="*/ 0 w 333375"/>
                  <a:gd name="connsiteY4" fmla="*/ 298133 h 332712"/>
                  <a:gd name="connsiteX5" fmla="*/ 30480 w 333375"/>
                  <a:gd name="connsiteY5" fmla="*/ 188595 h 332712"/>
                  <a:gd name="connsiteX6" fmla="*/ 115253 w 333375"/>
                  <a:gd name="connsiteY6" fmla="*/ 106680 h 332712"/>
                  <a:gd name="connsiteX7" fmla="*/ 333375 w 333375"/>
                  <a:gd name="connsiteY7" fmla="*/ 0 h 332712"/>
                  <a:gd name="connsiteX8" fmla="*/ 292418 w 333375"/>
                  <a:gd name="connsiteY8" fmla="*/ 104775 h 332712"/>
                  <a:gd name="connsiteX9" fmla="*/ 135255 w 333375"/>
                  <a:gd name="connsiteY9" fmla="*/ 311468 h 332712"/>
                  <a:gd name="connsiteX10" fmla="*/ 35243 w 333375"/>
                  <a:gd name="connsiteY10" fmla="*/ 309563 h 332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33375" h="332712">
                    <a:moveTo>
                      <a:pt x="35243" y="309563"/>
                    </a:moveTo>
                    <a:cubicBezTo>
                      <a:pt x="79058" y="263843"/>
                      <a:pt x="121920" y="219075"/>
                      <a:pt x="164783" y="173355"/>
                    </a:cubicBezTo>
                    <a:cubicBezTo>
                      <a:pt x="163830" y="172403"/>
                      <a:pt x="161925" y="170498"/>
                      <a:pt x="160973" y="169545"/>
                    </a:cubicBezTo>
                    <a:cubicBezTo>
                      <a:pt x="136208" y="192405"/>
                      <a:pt x="111443" y="215265"/>
                      <a:pt x="86678" y="238125"/>
                    </a:cubicBezTo>
                    <a:cubicBezTo>
                      <a:pt x="61913" y="260985"/>
                      <a:pt x="35243" y="282893"/>
                      <a:pt x="0" y="298133"/>
                    </a:cubicBezTo>
                    <a:cubicBezTo>
                      <a:pt x="0" y="256223"/>
                      <a:pt x="4763" y="218123"/>
                      <a:pt x="30480" y="188595"/>
                    </a:cubicBezTo>
                    <a:cubicBezTo>
                      <a:pt x="56198" y="159068"/>
                      <a:pt x="83820" y="130493"/>
                      <a:pt x="115253" y="106680"/>
                    </a:cubicBezTo>
                    <a:cubicBezTo>
                      <a:pt x="179070" y="59055"/>
                      <a:pt x="251460" y="26670"/>
                      <a:pt x="333375" y="0"/>
                    </a:cubicBezTo>
                    <a:cubicBezTo>
                      <a:pt x="318135" y="38100"/>
                      <a:pt x="307658" y="72390"/>
                      <a:pt x="292418" y="104775"/>
                    </a:cubicBezTo>
                    <a:cubicBezTo>
                      <a:pt x="254318" y="184785"/>
                      <a:pt x="200025" y="252413"/>
                      <a:pt x="135255" y="311468"/>
                    </a:cubicBezTo>
                    <a:cubicBezTo>
                      <a:pt x="109538" y="336233"/>
                      <a:pt x="73343" y="343853"/>
                      <a:pt x="35243" y="30956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169F0C28-9DAC-48A0-8F72-B4A346BE2EC1}"/>
                  </a:ext>
                </a:extLst>
              </p:cNvPr>
              <p:cNvSpPr/>
              <p:nvPr/>
            </p:nvSpPr>
            <p:spPr>
              <a:xfrm>
                <a:off x="9232067" y="2487457"/>
                <a:ext cx="394127" cy="403083"/>
              </a:xfrm>
              <a:custGeom>
                <a:avLst/>
                <a:gdLst>
                  <a:gd name="connsiteX0" fmla="*/ 175170 w 394127"/>
                  <a:gd name="connsiteY0" fmla="*/ 220027 h 403083"/>
                  <a:gd name="connsiteX1" fmla="*/ 170407 w 394127"/>
                  <a:gd name="connsiteY1" fmla="*/ 138113 h 403083"/>
                  <a:gd name="connsiteX2" fmla="*/ 236130 w 394127"/>
                  <a:gd name="connsiteY2" fmla="*/ 31433 h 403083"/>
                  <a:gd name="connsiteX3" fmla="*/ 303757 w 394127"/>
                  <a:gd name="connsiteY3" fmla="*/ 1905 h 403083"/>
                  <a:gd name="connsiteX4" fmla="*/ 353287 w 394127"/>
                  <a:gd name="connsiteY4" fmla="*/ 33338 h 403083"/>
                  <a:gd name="connsiteX5" fmla="*/ 370432 w 394127"/>
                  <a:gd name="connsiteY5" fmla="*/ 8572 h 403083"/>
                  <a:gd name="connsiteX6" fmla="*/ 390435 w 394127"/>
                  <a:gd name="connsiteY6" fmla="*/ 0 h 403083"/>
                  <a:gd name="connsiteX7" fmla="*/ 387577 w 394127"/>
                  <a:gd name="connsiteY7" fmla="*/ 19050 h 403083"/>
                  <a:gd name="connsiteX8" fmla="*/ 281850 w 394127"/>
                  <a:gd name="connsiteY8" fmla="*/ 221933 h 403083"/>
                  <a:gd name="connsiteX9" fmla="*/ 330427 w 394127"/>
                  <a:gd name="connsiteY9" fmla="*/ 239077 h 403083"/>
                  <a:gd name="connsiteX10" fmla="*/ 376147 w 394127"/>
                  <a:gd name="connsiteY10" fmla="*/ 269558 h 403083"/>
                  <a:gd name="connsiteX11" fmla="*/ 385672 w 394127"/>
                  <a:gd name="connsiteY11" fmla="*/ 337185 h 403083"/>
                  <a:gd name="connsiteX12" fmla="*/ 372337 w 394127"/>
                  <a:gd name="connsiteY12" fmla="*/ 359092 h 403083"/>
                  <a:gd name="connsiteX13" fmla="*/ 358050 w 394127"/>
                  <a:gd name="connsiteY13" fmla="*/ 375285 h 403083"/>
                  <a:gd name="connsiteX14" fmla="*/ 270420 w 394127"/>
                  <a:gd name="connsiteY14" fmla="*/ 253365 h 403083"/>
                  <a:gd name="connsiteX15" fmla="*/ 212317 w 394127"/>
                  <a:gd name="connsiteY15" fmla="*/ 328612 h 403083"/>
                  <a:gd name="connsiteX16" fmla="*/ 84682 w 394127"/>
                  <a:gd name="connsiteY16" fmla="*/ 401002 h 403083"/>
                  <a:gd name="connsiteX17" fmla="*/ 13245 w 394127"/>
                  <a:gd name="connsiteY17" fmla="*/ 379095 h 403083"/>
                  <a:gd name="connsiteX18" fmla="*/ 14197 w 394127"/>
                  <a:gd name="connsiteY18" fmla="*/ 298133 h 403083"/>
                  <a:gd name="connsiteX19" fmla="*/ 107542 w 394127"/>
                  <a:gd name="connsiteY19" fmla="*/ 231458 h 403083"/>
                  <a:gd name="connsiteX20" fmla="*/ 175170 w 394127"/>
                  <a:gd name="connsiteY20" fmla="*/ 220027 h 403083"/>
                  <a:gd name="connsiteX21" fmla="*/ 223747 w 394127"/>
                  <a:gd name="connsiteY21" fmla="*/ 243840 h 403083"/>
                  <a:gd name="connsiteX22" fmla="*/ 69442 w 394127"/>
                  <a:gd name="connsiteY22" fmla="*/ 275273 h 403083"/>
                  <a:gd name="connsiteX23" fmla="*/ 38962 w 394127"/>
                  <a:gd name="connsiteY23" fmla="*/ 319087 h 403083"/>
                  <a:gd name="connsiteX24" fmla="*/ 51345 w 394127"/>
                  <a:gd name="connsiteY24" fmla="*/ 369570 h 403083"/>
                  <a:gd name="connsiteX25" fmla="*/ 99922 w 394127"/>
                  <a:gd name="connsiteY25" fmla="*/ 376237 h 403083"/>
                  <a:gd name="connsiteX26" fmla="*/ 125640 w 394127"/>
                  <a:gd name="connsiteY26" fmla="*/ 362902 h 403083"/>
                  <a:gd name="connsiteX27" fmla="*/ 223747 w 394127"/>
                  <a:gd name="connsiteY27" fmla="*/ 243840 h 403083"/>
                  <a:gd name="connsiteX28" fmla="*/ 189457 w 394127"/>
                  <a:gd name="connsiteY28" fmla="*/ 200977 h 403083"/>
                  <a:gd name="connsiteX29" fmla="*/ 315187 w 394127"/>
                  <a:gd name="connsiteY29" fmla="*/ 66675 h 403083"/>
                  <a:gd name="connsiteX30" fmla="*/ 321855 w 394127"/>
                  <a:gd name="connsiteY30" fmla="*/ 30480 h 403083"/>
                  <a:gd name="connsiteX31" fmla="*/ 284707 w 394127"/>
                  <a:gd name="connsiteY31" fmla="*/ 42863 h 403083"/>
                  <a:gd name="connsiteX32" fmla="*/ 193267 w 394127"/>
                  <a:gd name="connsiteY32" fmla="*/ 177165 h 403083"/>
                  <a:gd name="connsiteX33" fmla="*/ 189457 w 394127"/>
                  <a:gd name="connsiteY33" fmla="*/ 200977 h 403083"/>
                  <a:gd name="connsiteX34" fmla="*/ 202792 w 394127"/>
                  <a:gd name="connsiteY34" fmla="*/ 216217 h 403083"/>
                  <a:gd name="connsiteX35" fmla="*/ 203745 w 394127"/>
                  <a:gd name="connsiteY35" fmla="*/ 220980 h 403083"/>
                  <a:gd name="connsiteX36" fmla="*/ 238987 w 394127"/>
                  <a:gd name="connsiteY36" fmla="*/ 215265 h 403083"/>
                  <a:gd name="connsiteX37" fmla="*/ 270420 w 394127"/>
                  <a:gd name="connsiteY37" fmla="*/ 162877 h 403083"/>
                  <a:gd name="connsiteX38" fmla="*/ 268515 w 394127"/>
                  <a:gd name="connsiteY38" fmla="*/ 161925 h 403083"/>
                  <a:gd name="connsiteX39" fmla="*/ 202792 w 394127"/>
                  <a:gd name="connsiteY39" fmla="*/ 216217 h 403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394127" h="403083">
                    <a:moveTo>
                      <a:pt x="175170" y="220027"/>
                    </a:moveTo>
                    <a:cubicBezTo>
                      <a:pt x="157072" y="193358"/>
                      <a:pt x="161835" y="165735"/>
                      <a:pt x="170407" y="138113"/>
                    </a:cubicBezTo>
                    <a:cubicBezTo>
                      <a:pt x="182790" y="96202"/>
                      <a:pt x="203745" y="60960"/>
                      <a:pt x="236130" y="31433"/>
                    </a:cubicBezTo>
                    <a:cubicBezTo>
                      <a:pt x="255180" y="14288"/>
                      <a:pt x="278040" y="4763"/>
                      <a:pt x="303757" y="1905"/>
                    </a:cubicBezTo>
                    <a:cubicBezTo>
                      <a:pt x="326617" y="0"/>
                      <a:pt x="341857" y="9525"/>
                      <a:pt x="353287" y="33338"/>
                    </a:cubicBezTo>
                    <a:cubicBezTo>
                      <a:pt x="359002" y="24765"/>
                      <a:pt x="363765" y="15240"/>
                      <a:pt x="370432" y="8572"/>
                    </a:cubicBezTo>
                    <a:cubicBezTo>
                      <a:pt x="375195" y="3810"/>
                      <a:pt x="383767" y="2858"/>
                      <a:pt x="390435" y="0"/>
                    </a:cubicBezTo>
                    <a:cubicBezTo>
                      <a:pt x="389482" y="6667"/>
                      <a:pt x="390435" y="13335"/>
                      <a:pt x="387577" y="19050"/>
                    </a:cubicBezTo>
                    <a:cubicBezTo>
                      <a:pt x="353287" y="86677"/>
                      <a:pt x="318045" y="153352"/>
                      <a:pt x="281850" y="221933"/>
                    </a:cubicBezTo>
                    <a:cubicBezTo>
                      <a:pt x="300900" y="228600"/>
                      <a:pt x="317092" y="231458"/>
                      <a:pt x="330427" y="239077"/>
                    </a:cubicBezTo>
                    <a:cubicBezTo>
                      <a:pt x="346620" y="247650"/>
                      <a:pt x="362812" y="257175"/>
                      <a:pt x="376147" y="269558"/>
                    </a:cubicBezTo>
                    <a:cubicBezTo>
                      <a:pt x="397102" y="289560"/>
                      <a:pt x="399007" y="310515"/>
                      <a:pt x="385672" y="337185"/>
                    </a:cubicBezTo>
                    <a:cubicBezTo>
                      <a:pt x="381862" y="344805"/>
                      <a:pt x="377100" y="352425"/>
                      <a:pt x="372337" y="359092"/>
                    </a:cubicBezTo>
                    <a:cubicBezTo>
                      <a:pt x="369480" y="363855"/>
                      <a:pt x="364717" y="367665"/>
                      <a:pt x="358050" y="375285"/>
                    </a:cubicBezTo>
                    <a:cubicBezTo>
                      <a:pt x="361860" y="306705"/>
                      <a:pt x="321855" y="275273"/>
                      <a:pt x="270420" y="253365"/>
                    </a:cubicBezTo>
                    <a:cubicBezTo>
                      <a:pt x="251370" y="279083"/>
                      <a:pt x="233272" y="304800"/>
                      <a:pt x="212317" y="328612"/>
                    </a:cubicBezTo>
                    <a:cubicBezTo>
                      <a:pt x="178980" y="367665"/>
                      <a:pt x="136117" y="392430"/>
                      <a:pt x="84682" y="401002"/>
                    </a:cubicBezTo>
                    <a:cubicBezTo>
                      <a:pt x="57060" y="405765"/>
                      <a:pt x="32295" y="403860"/>
                      <a:pt x="13245" y="379095"/>
                    </a:cubicBezTo>
                    <a:cubicBezTo>
                      <a:pt x="-7710" y="351473"/>
                      <a:pt x="-1043" y="323850"/>
                      <a:pt x="14197" y="298133"/>
                    </a:cubicBezTo>
                    <a:cubicBezTo>
                      <a:pt x="35152" y="262890"/>
                      <a:pt x="68490" y="242888"/>
                      <a:pt x="107542" y="231458"/>
                    </a:cubicBezTo>
                    <a:cubicBezTo>
                      <a:pt x="128497" y="228600"/>
                      <a:pt x="150405" y="225742"/>
                      <a:pt x="175170" y="220027"/>
                    </a:cubicBezTo>
                    <a:close/>
                    <a:moveTo>
                      <a:pt x="223747" y="243840"/>
                    </a:moveTo>
                    <a:cubicBezTo>
                      <a:pt x="166597" y="237172"/>
                      <a:pt x="114210" y="242888"/>
                      <a:pt x="69442" y="275273"/>
                    </a:cubicBezTo>
                    <a:cubicBezTo>
                      <a:pt x="55155" y="284798"/>
                      <a:pt x="45630" y="302895"/>
                      <a:pt x="38962" y="319087"/>
                    </a:cubicBezTo>
                    <a:cubicBezTo>
                      <a:pt x="31342" y="337185"/>
                      <a:pt x="37057" y="355283"/>
                      <a:pt x="51345" y="369570"/>
                    </a:cubicBezTo>
                    <a:cubicBezTo>
                      <a:pt x="65632" y="382905"/>
                      <a:pt x="82777" y="381000"/>
                      <a:pt x="99922" y="376237"/>
                    </a:cubicBezTo>
                    <a:cubicBezTo>
                      <a:pt x="109447" y="373380"/>
                      <a:pt x="118020" y="368617"/>
                      <a:pt x="125640" y="362902"/>
                    </a:cubicBezTo>
                    <a:cubicBezTo>
                      <a:pt x="167550" y="333375"/>
                      <a:pt x="195172" y="290512"/>
                      <a:pt x="223747" y="243840"/>
                    </a:cubicBezTo>
                    <a:close/>
                    <a:moveTo>
                      <a:pt x="189457" y="200977"/>
                    </a:moveTo>
                    <a:cubicBezTo>
                      <a:pt x="240892" y="160020"/>
                      <a:pt x="289470" y="123825"/>
                      <a:pt x="315187" y="66675"/>
                    </a:cubicBezTo>
                    <a:cubicBezTo>
                      <a:pt x="319950" y="56197"/>
                      <a:pt x="319950" y="42863"/>
                      <a:pt x="321855" y="30480"/>
                    </a:cubicBezTo>
                    <a:cubicBezTo>
                      <a:pt x="309472" y="34290"/>
                      <a:pt x="295185" y="36195"/>
                      <a:pt x="284707" y="42863"/>
                    </a:cubicBezTo>
                    <a:cubicBezTo>
                      <a:pt x="238035" y="76200"/>
                      <a:pt x="212317" y="124777"/>
                      <a:pt x="193267" y="177165"/>
                    </a:cubicBezTo>
                    <a:cubicBezTo>
                      <a:pt x="191362" y="183833"/>
                      <a:pt x="191362" y="190500"/>
                      <a:pt x="189457" y="200977"/>
                    </a:cubicBezTo>
                    <a:close/>
                    <a:moveTo>
                      <a:pt x="202792" y="216217"/>
                    </a:moveTo>
                    <a:cubicBezTo>
                      <a:pt x="202792" y="218122"/>
                      <a:pt x="203745" y="219075"/>
                      <a:pt x="203745" y="220980"/>
                    </a:cubicBezTo>
                    <a:cubicBezTo>
                      <a:pt x="216127" y="219075"/>
                      <a:pt x="232320" y="221933"/>
                      <a:pt x="238987" y="215265"/>
                    </a:cubicBezTo>
                    <a:cubicBezTo>
                      <a:pt x="252322" y="200025"/>
                      <a:pt x="259942" y="180975"/>
                      <a:pt x="270420" y="162877"/>
                    </a:cubicBezTo>
                    <a:cubicBezTo>
                      <a:pt x="269467" y="162877"/>
                      <a:pt x="268515" y="161925"/>
                      <a:pt x="268515" y="161925"/>
                    </a:cubicBezTo>
                    <a:cubicBezTo>
                      <a:pt x="245655" y="180022"/>
                      <a:pt x="224700" y="198120"/>
                      <a:pt x="202792" y="21621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0A355D7A-7DE3-466D-B639-616947BE8929}"/>
                  </a:ext>
                </a:extLst>
              </p:cNvPr>
              <p:cNvSpPr/>
              <p:nvPr/>
            </p:nvSpPr>
            <p:spPr>
              <a:xfrm>
                <a:off x="7494617" y="2974709"/>
                <a:ext cx="320039" cy="141043"/>
              </a:xfrm>
              <a:custGeom>
                <a:avLst/>
                <a:gdLst>
                  <a:gd name="connsiteX0" fmla="*/ 312420 w 320039"/>
                  <a:gd name="connsiteY0" fmla="*/ 50910 h 141043"/>
                  <a:gd name="connsiteX1" fmla="*/ 277178 w 320039"/>
                  <a:gd name="connsiteY1" fmla="*/ 116633 h 141043"/>
                  <a:gd name="connsiteX2" fmla="*/ 90488 w 320039"/>
                  <a:gd name="connsiteY2" fmla="*/ 138540 h 141043"/>
                  <a:gd name="connsiteX3" fmla="*/ 0 w 320039"/>
                  <a:gd name="connsiteY3" fmla="*/ 123300 h 141043"/>
                  <a:gd name="connsiteX4" fmla="*/ 204788 w 320039"/>
                  <a:gd name="connsiteY4" fmla="*/ 5190 h 141043"/>
                  <a:gd name="connsiteX5" fmla="*/ 320040 w 320039"/>
                  <a:gd name="connsiteY5" fmla="*/ 25193 h 141043"/>
                  <a:gd name="connsiteX6" fmla="*/ 180023 w 320039"/>
                  <a:gd name="connsiteY6" fmla="*/ 81390 h 141043"/>
                  <a:gd name="connsiteX7" fmla="*/ 312420 w 320039"/>
                  <a:gd name="connsiteY7" fmla="*/ 50910 h 1410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0039" h="141043">
                    <a:moveTo>
                      <a:pt x="312420" y="50910"/>
                    </a:moveTo>
                    <a:cubicBezTo>
                      <a:pt x="319088" y="82343"/>
                      <a:pt x="306705" y="107108"/>
                      <a:pt x="277178" y="116633"/>
                    </a:cubicBezTo>
                    <a:cubicBezTo>
                      <a:pt x="216218" y="135683"/>
                      <a:pt x="154305" y="146160"/>
                      <a:pt x="90488" y="138540"/>
                    </a:cubicBezTo>
                    <a:cubicBezTo>
                      <a:pt x="60007" y="134730"/>
                      <a:pt x="30480" y="129968"/>
                      <a:pt x="0" y="123300"/>
                    </a:cubicBezTo>
                    <a:cubicBezTo>
                      <a:pt x="61913" y="69960"/>
                      <a:pt x="126682" y="25193"/>
                      <a:pt x="204788" y="5190"/>
                    </a:cubicBezTo>
                    <a:cubicBezTo>
                      <a:pt x="244793" y="-5287"/>
                      <a:pt x="282893" y="-525"/>
                      <a:pt x="320040" y="25193"/>
                    </a:cubicBezTo>
                    <a:cubicBezTo>
                      <a:pt x="276225" y="54720"/>
                      <a:pt x="225743" y="62340"/>
                      <a:pt x="180023" y="81390"/>
                    </a:cubicBezTo>
                    <a:cubicBezTo>
                      <a:pt x="224790" y="70913"/>
                      <a:pt x="268605" y="61388"/>
                      <a:pt x="312420" y="5091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B65DF174-2240-416B-9DBC-2AD02875D4BC}"/>
                  </a:ext>
                </a:extLst>
              </p:cNvPr>
              <p:cNvSpPr/>
              <p:nvPr/>
            </p:nvSpPr>
            <p:spPr>
              <a:xfrm>
                <a:off x="11242705" y="2425921"/>
                <a:ext cx="333375" cy="135319"/>
              </a:xfrm>
              <a:custGeom>
                <a:avLst/>
                <a:gdLst>
                  <a:gd name="connsiteX0" fmla="*/ 0 w 333375"/>
                  <a:gd name="connsiteY0" fmla="*/ 65346 h 135319"/>
                  <a:gd name="connsiteX1" fmla="*/ 110490 w 333375"/>
                  <a:gd name="connsiteY1" fmla="*/ 1529 h 135319"/>
                  <a:gd name="connsiteX2" fmla="*/ 324803 w 333375"/>
                  <a:gd name="connsiteY2" fmla="*/ 30104 h 135319"/>
                  <a:gd name="connsiteX3" fmla="*/ 333375 w 333375"/>
                  <a:gd name="connsiteY3" fmla="*/ 33914 h 135319"/>
                  <a:gd name="connsiteX4" fmla="*/ 204788 w 333375"/>
                  <a:gd name="connsiteY4" fmla="*/ 105351 h 135319"/>
                  <a:gd name="connsiteX5" fmla="*/ 83820 w 333375"/>
                  <a:gd name="connsiteY5" fmla="*/ 133926 h 135319"/>
                  <a:gd name="connsiteX6" fmla="*/ 19050 w 333375"/>
                  <a:gd name="connsiteY6" fmla="*/ 106304 h 135319"/>
                  <a:gd name="connsiteX7" fmla="*/ 31432 w 333375"/>
                  <a:gd name="connsiteY7" fmla="*/ 82491 h 135319"/>
                  <a:gd name="connsiteX8" fmla="*/ 158115 w 333375"/>
                  <a:gd name="connsiteY8" fmla="*/ 60584 h 135319"/>
                  <a:gd name="connsiteX9" fmla="*/ 0 w 333375"/>
                  <a:gd name="connsiteY9" fmla="*/ 65346 h 135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33375" h="135319">
                    <a:moveTo>
                      <a:pt x="0" y="65346"/>
                    </a:moveTo>
                    <a:cubicBezTo>
                      <a:pt x="27622" y="23436"/>
                      <a:pt x="65722" y="5339"/>
                      <a:pt x="110490" y="1529"/>
                    </a:cubicBezTo>
                    <a:cubicBezTo>
                      <a:pt x="183832" y="-4186"/>
                      <a:pt x="255270" y="6291"/>
                      <a:pt x="324803" y="30104"/>
                    </a:cubicBezTo>
                    <a:cubicBezTo>
                      <a:pt x="326707" y="31056"/>
                      <a:pt x="329565" y="32009"/>
                      <a:pt x="333375" y="33914"/>
                    </a:cubicBezTo>
                    <a:cubicBezTo>
                      <a:pt x="293370" y="67251"/>
                      <a:pt x="250507" y="91064"/>
                      <a:pt x="204788" y="105351"/>
                    </a:cubicBezTo>
                    <a:cubicBezTo>
                      <a:pt x="165735" y="117734"/>
                      <a:pt x="124778" y="126306"/>
                      <a:pt x="83820" y="133926"/>
                    </a:cubicBezTo>
                    <a:cubicBezTo>
                      <a:pt x="54293" y="139641"/>
                      <a:pt x="30480" y="127259"/>
                      <a:pt x="19050" y="106304"/>
                    </a:cubicBezTo>
                    <a:cubicBezTo>
                      <a:pt x="11430" y="91064"/>
                      <a:pt x="15240" y="85349"/>
                      <a:pt x="31432" y="82491"/>
                    </a:cubicBezTo>
                    <a:cubicBezTo>
                      <a:pt x="74295" y="76776"/>
                      <a:pt x="116205" y="69156"/>
                      <a:pt x="158115" y="60584"/>
                    </a:cubicBezTo>
                    <a:cubicBezTo>
                      <a:pt x="107632" y="63441"/>
                      <a:pt x="55245" y="75824"/>
                      <a:pt x="0" y="6534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70D00E1B-8C0A-403C-A6A1-2AA7B60FB601}"/>
                  </a:ext>
                </a:extLst>
              </p:cNvPr>
              <p:cNvSpPr/>
              <p:nvPr/>
            </p:nvSpPr>
            <p:spPr>
              <a:xfrm>
                <a:off x="11048360" y="2736059"/>
                <a:ext cx="82901" cy="81915"/>
              </a:xfrm>
              <a:custGeom>
                <a:avLst/>
                <a:gdLst>
                  <a:gd name="connsiteX0" fmla="*/ 82902 w 82901"/>
                  <a:gd name="connsiteY0" fmla="*/ 40005 h 81915"/>
                  <a:gd name="connsiteX1" fmla="*/ 42897 w 82901"/>
                  <a:gd name="connsiteY1" fmla="*/ 81915 h 81915"/>
                  <a:gd name="connsiteX2" fmla="*/ 34 w 82901"/>
                  <a:gd name="connsiteY2" fmla="*/ 43815 h 81915"/>
                  <a:gd name="connsiteX3" fmla="*/ 39087 w 82901"/>
                  <a:gd name="connsiteY3" fmla="*/ 0 h 81915"/>
                  <a:gd name="connsiteX4" fmla="*/ 82902 w 82901"/>
                  <a:gd name="connsiteY4" fmla="*/ 40005 h 81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901" h="81915">
                    <a:moveTo>
                      <a:pt x="82902" y="40005"/>
                    </a:moveTo>
                    <a:cubicBezTo>
                      <a:pt x="82902" y="60960"/>
                      <a:pt x="62899" y="81915"/>
                      <a:pt x="42897" y="81915"/>
                    </a:cubicBezTo>
                    <a:cubicBezTo>
                      <a:pt x="22894" y="81915"/>
                      <a:pt x="987" y="62865"/>
                      <a:pt x="34" y="43815"/>
                    </a:cubicBezTo>
                    <a:cubicBezTo>
                      <a:pt x="-918" y="20955"/>
                      <a:pt x="18132" y="0"/>
                      <a:pt x="39087" y="0"/>
                    </a:cubicBezTo>
                    <a:cubicBezTo>
                      <a:pt x="63852" y="0"/>
                      <a:pt x="82902" y="17145"/>
                      <a:pt x="82902" y="400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1A952274-586D-4D70-97EC-E5670F0B82AA}"/>
                  </a:ext>
                </a:extLst>
              </p:cNvPr>
              <p:cNvSpPr/>
              <p:nvPr/>
            </p:nvSpPr>
            <p:spPr>
              <a:xfrm>
                <a:off x="8023285" y="3162906"/>
                <a:ext cx="80758" cy="82576"/>
              </a:xfrm>
              <a:custGeom>
                <a:avLst/>
                <a:gdLst>
                  <a:gd name="connsiteX0" fmla="*/ 76170 w 80758"/>
                  <a:gd name="connsiteY0" fmla="*/ 69406 h 82576"/>
                  <a:gd name="connsiteX1" fmla="*/ 60930 w 80758"/>
                  <a:gd name="connsiteY1" fmla="*/ 77026 h 82576"/>
                  <a:gd name="connsiteX2" fmla="*/ 10447 w 80758"/>
                  <a:gd name="connsiteY2" fmla="*/ 69406 h 82576"/>
                  <a:gd name="connsiteX3" fmla="*/ 7590 w 80758"/>
                  <a:gd name="connsiteY3" fmla="*/ 17971 h 82576"/>
                  <a:gd name="connsiteX4" fmla="*/ 55215 w 80758"/>
                  <a:gd name="connsiteY4" fmla="*/ 2731 h 82576"/>
                  <a:gd name="connsiteX5" fmla="*/ 79980 w 80758"/>
                  <a:gd name="connsiteY5" fmla="*/ 49404 h 82576"/>
                  <a:gd name="connsiteX6" fmla="*/ 76170 w 80758"/>
                  <a:gd name="connsiteY6" fmla="*/ 69406 h 82576"/>
                  <a:gd name="connsiteX7" fmla="*/ 76170 w 80758"/>
                  <a:gd name="connsiteY7" fmla="*/ 69406 h 825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0758" h="82576">
                    <a:moveTo>
                      <a:pt x="76170" y="69406"/>
                    </a:moveTo>
                    <a:cubicBezTo>
                      <a:pt x="71407" y="72263"/>
                      <a:pt x="65692" y="74169"/>
                      <a:pt x="60930" y="77026"/>
                    </a:cubicBezTo>
                    <a:cubicBezTo>
                      <a:pt x="43785" y="86551"/>
                      <a:pt x="22830" y="83694"/>
                      <a:pt x="10447" y="69406"/>
                    </a:cubicBezTo>
                    <a:cubicBezTo>
                      <a:pt x="-1935" y="54166"/>
                      <a:pt x="-3840" y="33211"/>
                      <a:pt x="7590" y="17971"/>
                    </a:cubicBezTo>
                    <a:cubicBezTo>
                      <a:pt x="19020" y="1779"/>
                      <a:pt x="38070" y="-3937"/>
                      <a:pt x="55215" y="2731"/>
                    </a:cubicBezTo>
                    <a:cubicBezTo>
                      <a:pt x="73312" y="10351"/>
                      <a:pt x="83790" y="30354"/>
                      <a:pt x="79980" y="49404"/>
                    </a:cubicBezTo>
                    <a:cubicBezTo>
                      <a:pt x="79027" y="57024"/>
                      <a:pt x="77122" y="62738"/>
                      <a:pt x="76170" y="69406"/>
                    </a:cubicBezTo>
                    <a:cubicBezTo>
                      <a:pt x="76170" y="69406"/>
                      <a:pt x="76170" y="69406"/>
                      <a:pt x="76170" y="694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54957065-494F-4DF4-8A60-BB4D992487B8}"/>
                  </a:ext>
                </a:extLst>
              </p:cNvPr>
              <p:cNvSpPr/>
              <p:nvPr/>
            </p:nvSpPr>
            <p:spPr>
              <a:xfrm>
                <a:off x="9677895" y="2364584"/>
                <a:ext cx="48945" cy="76200"/>
              </a:xfrm>
              <a:custGeom>
                <a:avLst/>
                <a:gdLst>
                  <a:gd name="connsiteX0" fmla="*/ 3662 w 48945"/>
                  <a:gd name="connsiteY0" fmla="*/ 76200 h 76200"/>
                  <a:gd name="connsiteX1" fmla="*/ 43667 w 48945"/>
                  <a:gd name="connsiteY1" fmla="*/ 0 h 76200"/>
                  <a:gd name="connsiteX2" fmla="*/ 3662 w 48945"/>
                  <a:gd name="connsiteY2" fmla="*/ 7620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945" h="76200">
                    <a:moveTo>
                      <a:pt x="3662" y="76200"/>
                    </a:moveTo>
                    <a:cubicBezTo>
                      <a:pt x="-5863" y="38100"/>
                      <a:pt x="1757" y="23813"/>
                      <a:pt x="43667" y="0"/>
                    </a:cubicBezTo>
                    <a:cubicBezTo>
                      <a:pt x="57002" y="30480"/>
                      <a:pt x="45572" y="52388"/>
                      <a:pt x="3662" y="7620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9036A296-3C8E-44BE-B451-25331B4B25BD}"/>
                  </a:ext>
                </a:extLst>
              </p:cNvPr>
              <p:cNvSpPr/>
              <p:nvPr/>
            </p:nvSpPr>
            <p:spPr>
              <a:xfrm>
                <a:off x="9914911" y="2364584"/>
                <a:ext cx="46402" cy="76200"/>
              </a:xfrm>
              <a:custGeom>
                <a:avLst/>
                <a:gdLst>
                  <a:gd name="connsiteX0" fmla="*/ 42872 w 46402"/>
                  <a:gd name="connsiteY0" fmla="*/ 0 h 76200"/>
                  <a:gd name="connsiteX1" fmla="*/ 2866 w 46402"/>
                  <a:gd name="connsiteY1" fmla="*/ 76200 h 76200"/>
                  <a:gd name="connsiteX2" fmla="*/ 42872 w 46402"/>
                  <a:gd name="connsiteY2" fmla="*/ 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6402" h="76200">
                    <a:moveTo>
                      <a:pt x="42872" y="0"/>
                    </a:moveTo>
                    <a:cubicBezTo>
                      <a:pt x="51444" y="40958"/>
                      <a:pt x="46681" y="49530"/>
                      <a:pt x="2866" y="76200"/>
                    </a:cubicBezTo>
                    <a:cubicBezTo>
                      <a:pt x="-4753" y="37148"/>
                      <a:pt x="962" y="26670"/>
                      <a:pt x="42872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821C6481-39AC-40C1-A4B0-EA5AE50B158C}"/>
                  </a:ext>
                </a:extLst>
              </p:cNvPr>
              <p:cNvSpPr/>
              <p:nvPr/>
            </p:nvSpPr>
            <p:spPr>
              <a:xfrm>
                <a:off x="9434859" y="2649382"/>
                <a:ext cx="66675" cy="59054"/>
              </a:xfrm>
              <a:custGeom>
                <a:avLst/>
                <a:gdLst>
                  <a:gd name="connsiteX0" fmla="*/ 0 w 66675"/>
                  <a:gd name="connsiteY0" fmla="*/ 54292 h 59054"/>
                  <a:gd name="connsiteX1" fmla="*/ 64770 w 66675"/>
                  <a:gd name="connsiteY1" fmla="*/ 0 h 59054"/>
                  <a:gd name="connsiteX2" fmla="*/ 66675 w 66675"/>
                  <a:gd name="connsiteY2" fmla="*/ 952 h 59054"/>
                  <a:gd name="connsiteX3" fmla="*/ 35242 w 66675"/>
                  <a:gd name="connsiteY3" fmla="*/ 53340 h 59054"/>
                  <a:gd name="connsiteX4" fmla="*/ 0 w 66675"/>
                  <a:gd name="connsiteY4" fmla="*/ 59055 h 59054"/>
                  <a:gd name="connsiteX5" fmla="*/ 0 w 66675"/>
                  <a:gd name="connsiteY5" fmla="*/ 54292 h 59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6675" h="59054">
                    <a:moveTo>
                      <a:pt x="0" y="54292"/>
                    </a:moveTo>
                    <a:cubicBezTo>
                      <a:pt x="21908" y="36195"/>
                      <a:pt x="42863" y="18097"/>
                      <a:pt x="64770" y="0"/>
                    </a:cubicBezTo>
                    <a:cubicBezTo>
                      <a:pt x="65723" y="0"/>
                      <a:pt x="66675" y="952"/>
                      <a:pt x="66675" y="952"/>
                    </a:cubicBezTo>
                    <a:cubicBezTo>
                      <a:pt x="56198" y="19050"/>
                      <a:pt x="48578" y="38100"/>
                      <a:pt x="35242" y="53340"/>
                    </a:cubicBezTo>
                    <a:cubicBezTo>
                      <a:pt x="29528" y="60008"/>
                      <a:pt x="12383" y="57150"/>
                      <a:pt x="0" y="59055"/>
                    </a:cubicBezTo>
                    <a:cubicBezTo>
                      <a:pt x="953" y="57150"/>
                      <a:pt x="0" y="56197"/>
                      <a:pt x="0" y="5429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BD1B5202-BAE2-4869-A06B-DCD5B93B9CCB}"/>
              </a:ext>
            </a:extLst>
          </p:cNvPr>
          <p:cNvGrpSpPr/>
          <p:nvPr/>
        </p:nvGrpSpPr>
        <p:grpSpPr>
          <a:xfrm rot="408257">
            <a:off x="10203353" y="5289448"/>
            <a:ext cx="1147745" cy="1078885"/>
            <a:chOff x="5903628" y="805233"/>
            <a:chExt cx="5796431" cy="5448665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C6C702BC-AD4B-4B6F-83AD-249CF7456E9D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DA24F7E-7B12-44E8-B5F9-5F5DBBE4A4F1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BF43F5A-AD50-4CC4-8D43-FFDC283C4CEB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8266714-0B4B-44DC-9148-B7ECEFAEA1A9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D924E38-1A17-462C-AD69-8BD14C47C1C2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51722C5-0A41-4AA9-9E49-E7AEF418A490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" name="Graphic 443">
            <a:extLst>
              <a:ext uri="{FF2B5EF4-FFF2-40B4-BE49-F238E27FC236}">
                <a16:creationId xmlns:a16="http://schemas.microsoft.com/office/drawing/2014/main" id="{B3F3BD2D-F356-42EB-8337-102EF6912BD1}"/>
              </a:ext>
            </a:extLst>
          </p:cNvPr>
          <p:cNvGrpSpPr/>
          <p:nvPr/>
        </p:nvGrpSpPr>
        <p:grpSpPr>
          <a:xfrm>
            <a:off x="7306784" y="1832054"/>
            <a:ext cx="3982825" cy="4478983"/>
            <a:chOff x="3183256" y="80010"/>
            <a:chExt cx="5831140" cy="655755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ECDB573-3A11-4231-9FCB-051B4223B94F}"/>
                </a:ext>
              </a:extLst>
            </p:cNvPr>
            <p:cNvSpPr/>
            <p:nvPr/>
          </p:nvSpPr>
          <p:spPr>
            <a:xfrm>
              <a:off x="3553777" y="80010"/>
              <a:ext cx="5457824" cy="409576"/>
            </a:xfrm>
            <a:custGeom>
              <a:avLst/>
              <a:gdLst>
                <a:gd name="connsiteX0" fmla="*/ 0 w 5457825"/>
                <a:gd name="connsiteY0" fmla="*/ 27623 h 409575"/>
                <a:gd name="connsiteX1" fmla="*/ 313373 w 5457825"/>
                <a:gd name="connsiteY1" fmla="*/ 5715 h 409575"/>
                <a:gd name="connsiteX2" fmla="*/ 338138 w 5457825"/>
                <a:gd name="connsiteY2" fmla="*/ 0 h 409575"/>
                <a:gd name="connsiteX3" fmla="*/ 447675 w 5457825"/>
                <a:gd name="connsiteY3" fmla="*/ 0 h 409575"/>
                <a:gd name="connsiteX4" fmla="*/ 543878 w 5457825"/>
                <a:gd name="connsiteY4" fmla="*/ 8573 h 409575"/>
                <a:gd name="connsiteX5" fmla="*/ 1013460 w 5457825"/>
                <a:gd name="connsiteY5" fmla="*/ 37148 h 409575"/>
                <a:gd name="connsiteX6" fmla="*/ 1485900 w 5457825"/>
                <a:gd name="connsiteY6" fmla="*/ 66675 h 409575"/>
                <a:gd name="connsiteX7" fmla="*/ 1960245 w 5457825"/>
                <a:gd name="connsiteY7" fmla="*/ 94298 h 409575"/>
                <a:gd name="connsiteX8" fmla="*/ 2432685 w 5457825"/>
                <a:gd name="connsiteY8" fmla="*/ 123825 h 409575"/>
                <a:gd name="connsiteX9" fmla="*/ 2849880 w 5457825"/>
                <a:gd name="connsiteY9" fmla="*/ 146685 h 409575"/>
                <a:gd name="connsiteX10" fmla="*/ 3293745 w 5457825"/>
                <a:gd name="connsiteY10" fmla="*/ 171450 h 409575"/>
                <a:gd name="connsiteX11" fmla="*/ 3614738 w 5457825"/>
                <a:gd name="connsiteY11" fmla="*/ 188595 h 409575"/>
                <a:gd name="connsiteX12" fmla="*/ 3982403 w 5457825"/>
                <a:gd name="connsiteY12" fmla="*/ 212408 h 409575"/>
                <a:gd name="connsiteX13" fmla="*/ 4303395 w 5457825"/>
                <a:gd name="connsiteY13" fmla="*/ 235268 h 409575"/>
                <a:gd name="connsiteX14" fmla="*/ 4688205 w 5457825"/>
                <a:gd name="connsiteY14" fmla="*/ 269558 h 409575"/>
                <a:gd name="connsiteX15" fmla="*/ 5134928 w 5457825"/>
                <a:gd name="connsiteY15" fmla="*/ 314325 h 409575"/>
                <a:gd name="connsiteX16" fmla="*/ 5415915 w 5457825"/>
                <a:gd name="connsiteY16" fmla="*/ 342900 h 409575"/>
                <a:gd name="connsiteX17" fmla="*/ 5459730 w 5457825"/>
                <a:gd name="connsiteY17" fmla="*/ 345758 h 409575"/>
                <a:gd name="connsiteX18" fmla="*/ 5459730 w 5457825"/>
                <a:gd name="connsiteY18" fmla="*/ 350520 h 409575"/>
                <a:gd name="connsiteX19" fmla="*/ 5420678 w 5457825"/>
                <a:gd name="connsiteY19" fmla="*/ 368618 h 409575"/>
                <a:gd name="connsiteX20" fmla="*/ 5243513 w 5457825"/>
                <a:gd name="connsiteY20" fmla="*/ 393383 h 409575"/>
                <a:gd name="connsiteX21" fmla="*/ 5158740 w 5457825"/>
                <a:gd name="connsiteY21" fmla="*/ 399098 h 409575"/>
                <a:gd name="connsiteX22" fmla="*/ 5115878 w 5457825"/>
                <a:gd name="connsiteY22" fmla="*/ 409575 h 409575"/>
                <a:gd name="connsiteX23" fmla="*/ 4860608 w 5457825"/>
                <a:gd name="connsiteY23" fmla="*/ 397193 h 409575"/>
                <a:gd name="connsiteX24" fmla="*/ 4649153 w 5457825"/>
                <a:gd name="connsiteY24" fmla="*/ 384810 h 409575"/>
                <a:gd name="connsiteX25" fmla="*/ 4372928 w 5457825"/>
                <a:gd name="connsiteY25" fmla="*/ 365760 h 409575"/>
                <a:gd name="connsiteX26" fmla="*/ 4135755 w 5457825"/>
                <a:gd name="connsiteY26" fmla="*/ 347663 h 409575"/>
                <a:gd name="connsiteX27" fmla="*/ 3829050 w 5457825"/>
                <a:gd name="connsiteY27" fmla="*/ 319088 h 409575"/>
                <a:gd name="connsiteX28" fmla="*/ 3573780 w 5457825"/>
                <a:gd name="connsiteY28" fmla="*/ 300990 h 409575"/>
                <a:gd name="connsiteX29" fmla="*/ 3313748 w 5457825"/>
                <a:gd name="connsiteY29" fmla="*/ 282893 h 409575"/>
                <a:gd name="connsiteX30" fmla="*/ 3126105 w 5457825"/>
                <a:gd name="connsiteY30" fmla="*/ 269558 h 409575"/>
                <a:gd name="connsiteX31" fmla="*/ 2867978 w 5457825"/>
                <a:gd name="connsiteY31" fmla="*/ 251460 h 409575"/>
                <a:gd name="connsiteX32" fmla="*/ 2686050 w 5457825"/>
                <a:gd name="connsiteY32" fmla="*/ 239078 h 409575"/>
                <a:gd name="connsiteX33" fmla="*/ 2427923 w 5457825"/>
                <a:gd name="connsiteY33" fmla="*/ 220028 h 409575"/>
                <a:gd name="connsiteX34" fmla="*/ 2183130 w 5457825"/>
                <a:gd name="connsiteY34" fmla="*/ 201930 h 409575"/>
                <a:gd name="connsiteX35" fmla="*/ 1863090 w 5457825"/>
                <a:gd name="connsiteY35" fmla="*/ 178118 h 409575"/>
                <a:gd name="connsiteX36" fmla="*/ 1615440 w 5457825"/>
                <a:gd name="connsiteY36" fmla="*/ 160020 h 409575"/>
                <a:gd name="connsiteX37" fmla="*/ 1282065 w 5457825"/>
                <a:gd name="connsiteY37" fmla="*/ 136208 h 409575"/>
                <a:gd name="connsiteX38" fmla="*/ 1031557 w 5457825"/>
                <a:gd name="connsiteY38" fmla="*/ 118110 h 409575"/>
                <a:gd name="connsiteX39" fmla="*/ 695325 w 5457825"/>
                <a:gd name="connsiteY39" fmla="*/ 93345 h 409575"/>
                <a:gd name="connsiteX40" fmla="*/ 450533 w 5457825"/>
                <a:gd name="connsiteY40" fmla="*/ 76200 h 409575"/>
                <a:gd name="connsiteX41" fmla="*/ 115253 w 5457825"/>
                <a:gd name="connsiteY41" fmla="*/ 52388 h 409575"/>
                <a:gd name="connsiteX42" fmla="*/ 21908 w 5457825"/>
                <a:gd name="connsiteY42" fmla="*/ 44768 h 409575"/>
                <a:gd name="connsiteX43" fmla="*/ 0 w 5457825"/>
                <a:gd name="connsiteY43" fmla="*/ 27623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457825" h="409575">
                  <a:moveTo>
                    <a:pt x="0" y="27623"/>
                  </a:moveTo>
                  <a:cubicBezTo>
                    <a:pt x="104775" y="20955"/>
                    <a:pt x="209550" y="13335"/>
                    <a:pt x="313373" y="5715"/>
                  </a:cubicBezTo>
                  <a:cubicBezTo>
                    <a:pt x="321945" y="4763"/>
                    <a:pt x="330518" y="6668"/>
                    <a:pt x="338138" y="0"/>
                  </a:cubicBezTo>
                  <a:cubicBezTo>
                    <a:pt x="374333" y="0"/>
                    <a:pt x="411480" y="0"/>
                    <a:pt x="447675" y="0"/>
                  </a:cubicBezTo>
                  <a:cubicBezTo>
                    <a:pt x="479108" y="8573"/>
                    <a:pt x="511493" y="6668"/>
                    <a:pt x="543878" y="8573"/>
                  </a:cubicBezTo>
                  <a:cubicBezTo>
                    <a:pt x="700088" y="19050"/>
                    <a:pt x="857250" y="27623"/>
                    <a:pt x="1013460" y="37148"/>
                  </a:cubicBezTo>
                  <a:cubicBezTo>
                    <a:pt x="1170623" y="46673"/>
                    <a:pt x="1327785" y="57150"/>
                    <a:pt x="1485900" y="66675"/>
                  </a:cubicBezTo>
                  <a:cubicBezTo>
                    <a:pt x="1644015" y="76200"/>
                    <a:pt x="1802130" y="84773"/>
                    <a:pt x="1960245" y="94298"/>
                  </a:cubicBezTo>
                  <a:cubicBezTo>
                    <a:pt x="2117408" y="103823"/>
                    <a:pt x="2274570" y="114300"/>
                    <a:pt x="2432685" y="123825"/>
                  </a:cubicBezTo>
                  <a:cubicBezTo>
                    <a:pt x="2571750" y="132398"/>
                    <a:pt x="2710815" y="139065"/>
                    <a:pt x="2849880" y="146685"/>
                  </a:cubicBezTo>
                  <a:cubicBezTo>
                    <a:pt x="2997518" y="155258"/>
                    <a:pt x="3145155" y="162878"/>
                    <a:pt x="3293745" y="171450"/>
                  </a:cubicBezTo>
                  <a:cubicBezTo>
                    <a:pt x="3400425" y="177165"/>
                    <a:pt x="3508058" y="181928"/>
                    <a:pt x="3614738" y="188595"/>
                  </a:cubicBezTo>
                  <a:cubicBezTo>
                    <a:pt x="3737610" y="196215"/>
                    <a:pt x="3859530" y="203835"/>
                    <a:pt x="3982403" y="212408"/>
                  </a:cubicBezTo>
                  <a:cubicBezTo>
                    <a:pt x="4089083" y="220028"/>
                    <a:pt x="4195763" y="227648"/>
                    <a:pt x="4303395" y="235268"/>
                  </a:cubicBezTo>
                  <a:cubicBezTo>
                    <a:pt x="4431983" y="243840"/>
                    <a:pt x="4560570" y="256223"/>
                    <a:pt x="4688205" y="269558"/>
                  </a:cubicBezTo>
                  <a:cubicBezTo>
                    <a:pt x="4836795" y="284798"/>
                    <a:pt x="4986338" y="299085"/>
                    <a:pt x="5134928" y="314325"/>
                  </a:cubicBezTo>
                  <a:cubicBezTo>
                    <a:pt x="5228273" y="323850"/>
                    <a:pt x="5321618" y="333375"/>
                    <a:pt x="5415915" y="342900"/>
                  </a:cubicBezTo>
                  <a:cubicBezTo>
                    <a:pt x="5430203" y="344805"/>
                    <a:pt x="5445443" y="344805"/>
                    <a:pt x="5459730" y="345758"/>
                  </a:cubicBezTo>
                  <a:cubicBezTo>
                    <a:pt x="5459730" y="347663"/>
                    <a:pt x="5459730" y="349568"/>
                    <a:pt x="5459730" y="350520"/>
                  </a:cubicBezTo>
                  <a:cubicBezTo>
                    <a:pt x="5449253" y="362903"/>
                    <a:pt x="5436870" y="366713"/>
                    <a:pt x="5420678" y="368618"/>
                  </a:cubicBezTo>
                  <a:cubicBezTo>
                    <a:pt x="5361623" y="375285"/>
                    <a:pt x="5302568" y="383858"/>
                    <a:pt x="5243513" y="393383"/>
                  </a:cubicBezTo>
                  <a:cubicBezTo>
                    <a:pt x="5214938" y="398145"/>
                    <a:pt x="5187315" y="392430"/>
                    <a:pt x="5158740" y="399098"/>
                  </a:cubicBezTo>
                  <a:cubicBezTo>
                    <a:pt x="5144453" y="401955"/>
                    <a:pt x="5131118" y="409575"/>
                    <a:pt x="5115878" y="409575"/>
                  </a:cubicBezTo>
                  <a:cubicBezTo>
                    <a:pt x="5030153" y="410528"/>
                    <a:pt x="4945380" y="401955"/>
                    <a:pt x="4860608" y="397193"/>
                  </a:cubicBezTo>
                  <a:cubicBezTo>
                    <a:pt x="4790123" y="393383"/>
                    <a:pt x="4719638" y="388620"/>
                    <a:pt x="4649153" y="384810"/>
                  </a:cubicBezTo>
                  <a:cubicBezTo>
                    <a:pt x="4556760" y="379095"/>
                    <a:pt x="4465320" y="372428"/>
                    <a:pt x="4372928" y="365760"/>
                  </a:cubicBezTo>
                  <a:cubicBezTo>
                    <a:pt x="4293870" y="360998"/>
                    <a:pt x="4214813" y="353378"/>
                    <a:pt x="4135755" y="347663"/>
                  </a:cubicBezTo>
                  <a:cubicBezTo>
                    <a:pt x="4032885" y="340043"/>
                    <a:pt x="3930968" y="327660"/>
                    <a:pt x="3829050" y="319088"/>
                  </a:cubicBezTo>
                  <a:cubicBezTo>
                    <a:pt x="3744278" y="311468"/>
                    <a:pt x="3658553" y="306705"/>
                    <a:pt x="3573780" y="300990"/>
                  </a:cubicBezTo>
                  <a:cubicBezTo>
                    <a:pt x="3487103" y="294323"/>
                    <a:pt x="3400425" y="288608"/>
                    <a:pt x="3313748" y="282893"/>
                  </a:cubicBezTo>
                  <a:cubicBezTo>
                    <a:pt x="3250883" y="279083"/>
                    <a:pt x="3188970" y="274320"/>
                    <a:pt x="3126105" y="269558"/>
                  </a:cubicBezTo>
                  <a:cubicBezTo>
                    <a:pt x="3040380" y="262890"/>
                    <a:pt x="2953703" y="258128"/>
                    <a:pt x="2867978" y="251460"/>
                  </a:cubicBezTo>
                  <a:cubicBezTo>
                    <a:pt x="2807018" y="246698"/>
                    <a:pt x="2746058" y="242888"/>
                    <a:pt x="2686050" y="239078"/>
                  </a:cubicBezTo>
                  <a:cubicBezTo>
                    <a:pt x="2600325" y="233363"/>
                    <a:pt x="2514600" y="226695"/>
                    <a:pt x="2427923" y="220028"/>
                  </a:cubicBezTo>
                  <a:cubicBezTo>
                    <a:pt x="2346008" y="214313"/>
                    <a:pt x="2265045" y="208598"/>
                    <a:pt x="2183130" y="201930"/>
                  </a:cubicBezTo>
                  <a:cubicBezTo>
                    <a:pt x="2076450" y="193358"/>
                    <a:pt x="1969770" y="185738"/>
                    <a:pt x="1863090" y="178118"/>
                  </a:cubicBezTo>
                  <a:cubicBezTo>
                    <a:pt x="1780223" y="172403"/>
                    <a:pt x="1698308" y="166688"/>
                    <a:pt x="1615440" y="160020"/>
                  </a:cubicBezTo>
                  <a:cubicBezTo>
                    <a:pt x="1503998" y="151448"/>
                    <a:pt x="1393508" y="144780"/>
                    <a:pt x="1282065" y="136208"/>
                  </a:cubicBezTo>
                  <a:cubicBezTo>
                    <a:pt x="1199198" y="129540"/>
                    <a:pt x="1115378" y="124778"/>
                    <a:pt x="1031557" y="118110"/>
                  </a:cubicBezTo>
                  <a:cubicBezTo>
                    <a:pt x="919163" y="109538"/>
                    <a:pt x="807720" y="101918"/>
                    <a:pt x="695325" y="93345"/>
                  </a:cubicBezTo>
                  <a:cubicBezTo>
                    <a:pt x="613410" y="87630"/>
                    <a:pt x="532448" y="81915"/>
                    <a:pt x="450533" y="76200"/>
                  </a:cubicBezTo>
                  <a:cubicBezTo>
                    <a:pt x="339090" y="68580"/>
                    <a:pt x="227648" y="61913"/>
                    <a:pt x="115253" y="52388"/>
                  </a:cubicBezTo>
                  <a:cubicBezTo>
                    <a:pt x="83820" y="49530"/>
                    <a:pt x="52388" y="50483"/>
                    <a:pt x="21908" y="44768"/>
                  </a:cubicBezTo>
                  <a:cubicBezTo>
                    <a:pt x="12383" y="42863"/>
                    <a:pt x="0" y="43815"/>
                    <a:pt x="0" y="27623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636D3F18-6DAF-4786-8181-DF32ABDA03C7}"/>
                </a:ext>
              </a:extLst>
            </p:cNvPr>
            <p:cNvSpPr/>
            <p:nvPr/>
          </p:nvSpPr>
          <p:spPr>
            <a:xfrm>
              <a:off x="5545685" y="5756079"/>
              <a:ext cx="1790700" cy="838198"/>
            </a:xfrm>
            <a:custGeom>
              <a:avLst/>
              <a:gdLst>
                <a:gd name="connsiteX0" fmla="*/ 475448 w 1790700"/>
                <a:gd name="connsiteY0" fmla="*/ 732472 h 838200"/>
                <a:gd name="connsiteX1" fmla="*/ 495451 w 1790700"/>
                <a:gd name="connsiteY1" fmla="*/ 739140 h 838200"/>
                <a:gd name="connsiteX2" fmla="*/ 650708 w 1790700"/>
                <a:gd name="connsiteY2" fmla="*/ 639127 h 838200"/>
                <a:gd name="connsiteX3" fmla="*/ 736433 w 1790700"/>
                <a:gd name="connsiteY3" fmla="*/ 596265 h 838200"/>
                <a:gd name="connsiteX4" fmla="*/ 780248 w 1790700"/>
                <a:gd name="connsiteY4" fmla="*/ 572452 h 838200"/>
                <a:gd name="connsiteX5" fmla="*/ 844066 w 1790700"/>
                <a:gd name="connsiteY5" fmla="*/ 532447 h 838200"/>
                <a:gd name="connsiteX6" fmla="*/ 905978 w 1790700"/>
                <a:gd name="connsiteY6" fmla="*/ 489585 h 838200"/>
                <a:gd name="connsiteX7" fmla="*/ 938363 w 1790700"/>
                <a:gd name="connsiteY7" fmla="*/ 440055 h 838200"/>
                <a:gd name="connsiteX8" fmla="*/ 965033 w 1790700"/>
                <a:gd name="connsiteY8" fmla="*/ 113347 h 838200"/>
                <a:gd name="connsiteX9" fmla="*/ 970748 w 1790700"/>
                <a:gd name="connsiteY9" fmla="*/ 33338 h 838200"/>
                <a:gd name="connsiteX10" fmla="*/ 991703 w 1790700"/>
                <a:gd name="connsiteY10" fmla="*/ 0 h 838200"/>
                <a:gd name="connsiteX11" fmla="*/ 1354606 w 1790700"/>
                <a:gd name="connsiteY11" fmla="*/ 38100 h 838200"/>
                <a:gd name="connsiteX12" fmla="*/ 1497481 w 1790700"/>
                <a:gd name="connsiteY12" fmla="*/ 86677 h 838200"/>
                <a:gd name="connsiteX13" fmla="*/ 1537486 w 1790700"/>
                <a:gd name="connsiteY13" fmla="*/ 129540 h 838200"/>
                <a:gd name="connsiteX14" fmla="*/ 1575586 w 1790700"/>
                <a:gd name="connsiteY14" fmla="*/ 152400 h 838200"/>
                <a:gd name="connsiteX15" fmla="*/ 1706078 w 1790700"/>
                <a:gd name="connsiteY15" fmla="*/ 157163 h 838200"/>
                <a:gd name="connsiteX16" fmla="*/ 1797518 w 1790700"/>
                <a:gd name="connsiteY16" fmla="*/ 277177 h 838200"/>
                <a:gd name="connsiteX17" fmla="*/ 1784183 w 1790700"/>
                <a:gd name="connsiteY17" fmla="*/ 346710 h 838200"/>
                <a:gd name="connsiteX18" fmla="*/ 1718461 w 1790700"/>
                <a:gd name="connsiteY18" fmla="*/ 423863 h 838200"/>
                <a:gd name="connsiteX19" fmla="*/ 1453666 w 1790700"/>
                <a:gd name="connsiteY19" fmla="*/ 502920 h 838200"/>
                <a:gd name="connsiteX20" fmla="*/ 1318411 w 1790700"/>
                <a:gd name="connsiteY20" fmla="*/ 534352 h 838200"/>
                <a:gd name="connsiteX21" fmla="*/ 1229828 w 1790700"/>
                <a:gd name="connsiteY21" fmla="*/ 575310 h 838200"/>
                <a:gd name="connsiteX22" fmla="*/ 1065998 w 1790700"/>
                <a:gd name="connsiteY22" fmla="*/ 654368 h 838200"/>
                <a:gd name="connsiteX23" fmla="*/ 1003133 w 1790700"/>
                <a:gd name="connsiteY23" fmla="*/ 689610 h 838200"/>
                <a:gd name="connsiteX24" fmla="*/ 825968 w 1790700"/>
                <a:gd name="connsiteY24" fmla="*/ 754380 h 838200"/>
                <a:gd name="connsiteX25" fmla="*/ 729766 w 1790700"/>
                <a:gd name="connsiteY25" fmla="*/ 756285 h 838200"/>
                <a:gd name="connsiteX26" fmla="*/ 590701 w 1790700"/>
                <a:gd name="connsiteY26" fmla="*/ 808672 h 838200"/>
                <a:gd name="connsiteX27" fmla="*/ 475448 w 1790700"/>
                <a:gd name="connsiteY27" fmla="*/ 843915 h 838200"/>
                <a:gd name="connsiteX28" fmla="*/ 370673 w 1790700"/>
                <a:gd name="connsiteY28" fmla="*/ 843915 h 838200"/>
                <a:gd name="connsiteX29" fmla="*/ 344003 w 1790700"/>
                <a:gd name="connsiteY29" fmla="*/ 820102 h 838200"/>
                <a:gd name="connsiteX30" fmla="*/ 249706 w 1790700"/>
                <a:gd name="connsiteY30" fmla="*/ 722947 h 838200"/>
                <a:gd name="connsiteX31" fmla="*/ 23963 w 1790700"/>
                <a:gd name="connsiteY31" fmla="*/ 730568 h 838200"/>
                <a:gd name="connsiteX32" fmla="*/ 3961 w 1790700"/>
                <a:gd name="connsiteY32" fmla="*/ 707707 h 838200"/>
                <a:gd name="connsiteX33" fmla="*/ 10628 w 1790700"/>
                <a:gd name="connsiteY33" fmla="*/ 707707 h 838200"/>
                <a:gd name="connsiteX34" fmla="*/ 176363 w 1790700"/>
                <a:gd name="connsiteY34" fmla="*/ 707707 h 838200"/>
                <a:gd name="connsiteX35" fmla="*/ 354481 w 1790700"/>
                <a:gd name="connsiteY35" fmla="*/ 716280 h 838200"/>
                <a:gd name="connsiteX36" fmla="*/ 362101 w 1790700"/>
                <a:gd name="connsiteY36" fmla="*/ 709613 h 838200"/>
                <a:gd name="connsiteX37" fmla="*/ 475448 w 1790700"/>
                <a:gd name="connsiteY37" fmla="*/ 732472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790700" h="838200">
                  <a:moveTo>
                    <a:pt x="475448" y="732472"/>
                  </a:moveTo>
                  <a:cubicBezTo>
                    <a:pt x="482116" y="734377"/>
                    <a:pt x="488783" y="737235"/>
                    <a:pt x="495451" y="739140"/>
                  </a:cubicBezTo>
                  <a:cubicBezTo>
                    <a:pt x="542123" y="698182"/>
                    <a:pt x="597368" y="669607"/>
                    <a:pt x="650708" y="639127"/>
                  </a:cubicBezTo>
                  <a:cubicBezTo>
                    <a:pt x="680236" y="626745"/>
                    <a:pt x="705953" y="606743"/>
                    <a:pt x="736433" y="596265"/>
                  </a:cubicBezTo>
                  <a:cubicBezTo>
                    <a:pt x="749768" y="586740"/>
                    <a:pt x="764056" y="579120"/>
                    <a:pt x="780248" y="572452"/>
                  </a:cubicBezTo>
                  <a:cubicBezTo>
                    <a:pt x="804061" y="562927"/>
                    <a:pt x="825016" y="549593"/>
                    <a:pt x="844066" y="532447"/>
                  </a:cubicBezTo>
                  <a:cubicBezTo>
                    <a:pt x="862163" y="515302"/>
                    <a:pt x="884071" y="501968"/>
                    <a:pt x="905978" y="489585"/>
                  </a:cubicBezTo>
                  <a:cubicBezTo>
                    <a:pt x="925981" y="479107"/>
                    <a:pt x="936458" y="461963"/>
                    <a:pt x="938363" y="440055"/>
                  </a:cubicBezTo>
                  <a:cubicBezTo>
                    <a:pt x="945983" y="331470"/>
                    <a:pt x="958366" y="221932"/>
                    <a:pt x="965033" y="113347"/>
                  </a:cubicBezTo>
                  <a:cubicBezTo>
                    <a:pt x="966938" y="86677"/>
                    <a:pt x="968843" y="60007"/>
                    <a:pt x="970748" y="33338"/>
                  </a:cubicBezTo>
                  <a:cubicBezTo>
                    <a:pt x="971701" y="20002"/>
                    <a:pt x="970748" y="1905"/>
                    <a:pt x="991703" y="0"/>
                  </a:cubicBezTo>
                  <a:cubicBezTo>
                    <a:pt x="1113623" y="3810"/>
                    <a:pt x="1233638" y="24765"/>
                    <a:pt x="1354606" y="38100"/>
                  </a:cubicBezTo>
                  <a:cubicBezTo>
                    <a:pt x="1405088" y="43815"/>
                    <a:pt x="1452713" y="60007"/>
                    <a:pt x="1497481" y="86677"/>
                  </a:cubicBezTo>
                  <a:cubicBezTo>
                    <a:pt x="1514626" y="97155"/>
                    <a:pt x="1531771" y="109538"/>
                    <a:pt x="1537486" y="129540"/>
                  </a:cubicBezTo>
                  <a:cubicBezTo>
                    <a:pt x="1544153" y="149543"/>
                    <a:pt x="1557488" y="152400"/>
                    <a:pt x="1575586" y="152400"/>
                  </a:cubicBezTo>
                  <a:cubicBezTo>
                    <a:pt x="1619401" y="153352"/>
                    <a:pt x="1662263" y="148590"/>
                    <a:pt x="1706078" y="157163"/>
                  </a:cubicBezTo>
                  <a:cubicBezTo>
                    <a:pt x="1775611" y="171450"/>
                    <a:pt x="1803233" y="206693"/>
                    <a:pt x="1797518" y="277177"/>
                  </a:cubicBezTo>
                  <a:cubicBezTo>
                    <a:pt x="1795613" y="300038"/>
                    <a:pt x="1790851" y="323850"/>
                    <a:pt x="1784183" y="346710"/>
                  </a:cubicBezTo>
                  <a:cubicBezTo>
                    <a:pt x="1773706" y="381952"/>
                    <a:pt x="1751798" y="407670"/>
                    <a:pt x="1718461" y="423863"/>
                  </a:cubicBezTo>
                  <a:cubicBezTo>
                    <a:pt x="1634641" y="463868"/>
                    <a:pt x="1543201" y="481013"/>
                    <a:pt x="1453666" y="502920"/>
                  </a:cubicBezTo>
                  <a:cubicBezTo>
                    <a:pt x="1408898" y="513397"/>
                    <a:pt x="1364131" y="523875"/>
                    <a:pt x="1318411" y="534352"/>
                  </a:cubicBezTo>
                  <a:cubicBezTo>
                    <a:pt x="1286026" y="541972"/>
                    <a:pt x="1257451" y="556260"/>
                    <a:pt x="1229828" y="575310"/>
                  </a:cubicBezTo>
                  <a:cubicBezTo>
                    <a:pt x="1180298" y="611505"/>
                    <a:pt x="1124101" y="637222"/>
                    <a:pt x="1065998" y="654368"/>
                  </a:cubicBezTo>
                  <a:cubicBezTo>
                    <a:pt x="1042186" y="661988"/>
                    <a:pt x="1021231" y="672465"/>
                    <a:pt x="1003133" y="689610"/>
                  </a:cubicBezTo>
                  <a:cubicBezTo>
                    <a:pt x="952651" y="736282"/>
                    <a:pt x="892643" y="754380"/>
                    <a:pt x="825968" y="754380"/>
                  </a:cubicBezTo>
                  <a:cubicBezTo>
                    <a:pt x="793583" y="754380"/>
                    <a:pt x="761198" y="754380"/>
                    <a:pt x="729766" y="756285"/>
                  </a:cubicBezTo>
                  <a:cubicBezTo>
                    <a:pt x="678331" y="759143"/>
                    <a:pt x="631658" y="776288"/>
                    <a:pt x="590701" y="808672"/>
                  </a:cubicBezTo>
                  <a:cubicBezTo>
                    <a:pt x="557363" y="835343"/>
                    <a:pt x="519263" y="845820"/>
                    <a:pt x="475448" y="843915"/>
                  </a:cubicBezTo>
                  <a:cubicBezTo>
                    <a:pt x="440206" y="842010"/>
                    <a:pt x="405916" y="842963"/>
                    <a:pt x="370673" y="843915"/>
                  </a:cubicBezTo>
                  <a:cubicBezTo>
                    <a:pt x="353528" y="843915"/>
                    <a:pt x="345908" y="838200"/>
                    <a:pt x="344003" y="820102"/>
                  </a:cubicBezTo>
                  <a:cubicBezTo>
                    <a:pt x="341146" y="761047"/>
                    <a:pt x="309713" y="731520"/>
                    <a:pt x="249706" y="722947"/>
                  </a:cubicBezTo>
                  <a:cubicBezTo>
                    <a:pt x="173506" y="713422"/>
                    <a:pt x="98258" y="717232"/>
                    <a:pt x="23963" y="730568"/>
                  </a:cubicBezTo>
                  <a:cubicBezTo>
                    <a:pt x="151" y="735330"/>
                    <a:pt x="-4612" y="728663"/>
                    <a:pt x="3961" y="707707"/>
                  </a:cubicBezTo>
                  <a:cubicBezTo>
                    <a:pt x="5866" y="707707"/>
                    <a:pt x="7771" y="707707"/>
                    <a:pt x="10628" y="707707"/>
                  </a:cubicBezTo>
                  <a:cubicBezTo>
                    <a:pt x="65873" y="710565"/>
                    <a:pt x="121118" y="710565"/>
                    <a:pt x="176363" y="707707"/>
                  </a:cubicBezTo>
                  <a:cubicBezTo>
                    <a:pt x="236371" y="703897"/>
                    <a:pt x="295426" y="714375"/>
                    <a:pt x="354481" y="716280"/>
                  </a:cubicBezTo>
                  <a:cubicBezTo>
                    <a:pt x="356386" y="713422"/>
                    <a:pt x="359243" y="709613"/>
                    <a:pt x="362101" y="709613"/>
                  </a:cubicBezTo>
                  <a:cubicBezTo>
                    <a:pt x="402106" y="709613"/>
                    <a:pt x="442111" y="704850"/>
                    <a:pt x="475448" y="73247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D5070695-9048-48B5-9CFB-933BE8F943A2}"/>
                </a:ext>
              </a:extLst>
            </p:cNvPr>
            <p:cNvSpPr/>
            <p:nvPr/>
          </p:nvSpPr>
          <p:spPr>
            <a:xfrm>
              <a:off x="5273041" y="3685223"/>
              <a:ext cx="1047750" cy="266702"/>
            </a:xfrm>
            <a:custGeom>
              <a:avLst/>
              <a:gdLst>
                <a:gd name="connsiteX0" fmla="*/ 46672 w 1047750"/>
                <a:gd name="connsiteY0" fmla="*/ 79058 h 266700"/>
                <a:gd name="connsiteX1" fmla="*/ 0 w 1047750"/>
                <a:gd name="connsiteY1" fmla="*/ 67628 h 266700"/>
                <a:gd name="connsiteX2" fmla="*/ 6667 w 1047750"/>
                <a:gd name="connsiteY2" fmla="*/ 0 h 266700"/>
                <a:gd name="connsiteX3" fmla="*/ 263842 w 1047750"/>
                <a:gd name="connsiteY3" fmla="*/ 16193 h 266700"/>
                <a:gd name="connsiteX4" fmla="*/ 513397 w 1047750"/>
                <a:gd name="connsiteY4" fmla="*/ 35243 h 266700"/>
                <a:gd name="connsiteX5" fmla="*/ 1041082 w 1047750"/>
                <a:gd name="connsiteY5" fmla="*/ 78105 h 266700"/>
                <a:gd name="connsiteX6" fmla="*/ 1051560 w 1047750"/>
                <a:gd name="connsiteY6" fmla="*/ 128588 h 266700"/>
                <a:gd name="connsiteX7" fmla="*/ 1046797 w 1047750"/>
                <a:gd name="connsiteY7" fmla="*/ 204788 h 266700"/>
                <a:gd name="connsiteX8" fmla="*/ 1023938 w 1047750"/>
                <a:gd name="connsiteY8" fmla="*/ 267653 h 266700"/>
                <a:gd name="connsiteX9" fmla="*/ 991553 w 1047750"/>
                <a:gd name="connsiteY9" fmla="*/ 267653 h 266700"/>
                <a:gd name="connsiteX10" fmla="*/ 703897 w 1047750"/>
                <a:gd name="connsiteY10" fmla="*/ 200978 h 266700"/>
                <a:gd name="connsiteX11" fmla="*/ 402907 w 1047750"/>
                <a:gd name="connsiteY11" fmla="*/ 134303 h 266700"/>
                <a:gd name="connsiteX12" fmla="*/ 118110 w 1047750"/>
                <a:gd name="connsiteY12" fmla="*/ 94297 h 266700"/>
                <a:gd name="connsiteX13" fmla="*/ 68580 w 1047750"/>
                <a:gd name="connsiteY13" fmla="*/ 87630 h 266700"/>
                <a:gd name="connsiteX14" fmla="*/ 46672 w 1047750"/>
                <a:gd name="connsiteY14" fmla="*/ 79058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7750" h="266700">
                  <a:moveTo>
                    <a:pt x="46672" y="79058"/>
                  </a:moveTo>
                  <a:cubicBezTo>
                    <a:pt x="30480" y="76200"/>
                    <a:pt x="11430" y="86678"/>
                    <a:pt x="0" y="67628"/>
                  </a:cubicBezTo>
                  <a:cubicBezTo>
                    <a:pt x="1905" y="44768"/>
                    <a:pt x="4763" y="22860"/>
                    <a:pt x="6667" y="0"/>
                  </a:cubicBezTo>
                  <a:cubicBezTo>
                    <a:pt x="92392" y="0"/>
                    <a:pt x="178117" y="11430"/>
                    <a:pt x="263842" y="16193"/>
                  </a:cubicBezTo>
                  <a:cubicBezTo>
                    <a:pt x="346710" y="20955"/>
                    <a:pt x="430530" y="28575"/>
                    <a:pt x="513397" y="35243"/>
                  </a:cubicBezTo>
                  <a:cubicBezTo>
                    <a:pt x="689610" y="49530"/>
                    <a:pt x="864870" y="63818"/>
                    <a:pt x="1041082" y="78105"/>
                  </a:cubicBezTo>
                  <a:cubicBezTo>
                    <a:pt x="1057275" y="92393"/>
                    <a:pt x="1057275" y="110490"/>
                    <a:pt x="1051560" y="128588"/>
                  </a:cubicBezTo>
                  <a:cubicBezTo>
                    <a:pt x="1042988" y="154305"/>
                    <a:pt x="1039178" y="178118"/>
                    <a:pt x="1046797" y="204788"/>
                  </a:cubicBezTo>
                  <a:cubicBezTo>
                    <a:pt x="1054417" y="230505"/>
                    <a:pt x="1034415" y="248603"/>
                    <a:pt x="1023938" y="267653"/>
                  </a:cubicBezTo>
                  <a:cubicBezTo>
                    <a:pt x="1018222" y="278130"/>
                    <a:pt x="1002982" y="270510"/>
                    <a:pt x="991553" y="267653"/>
                  </a:cubicBezTo>
                  <a:cubicBezTo>
                    <a:pt x="896303" y="241935"/>
                    <a:pt x="800100" y="222885"/>
                    <a:pt x="703897" y="200978"/>
                  </a:cubicBezTo>
                  <a:cubicBezTo>
                    <a:pt x="603885" y="178118"/>
                    <a:pt x="503872" y="154305"/>
                    <a:pt x="402907" y="134303"/>
                  </a:cubicBezTo>
                  <a:cubicBezTo>
                    <a:pt x="308610" y="116205"/>
                    <a:pt x="213360" y="104775"/>
                    <a:pt x="118110" y="94297"/>
                  </a:cubicBezTo>
                  <a:cubicBezTo>
                    <a:pt x="101917" y="92393"/>
                    <a:pt x="85725" y="88583"/>
                    <a:pt x="68580" y="87630"/>
                  </a:cubicBezTo>
                  <a:cubicBezTo>
                    <a:pt x="60007" y="90488"/>
                    <a:pt x="51435" y="87630"/>
                    <a:pt x="46672" y="79058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D8FC21F-79AC-4789-A614-834A4CDF2AA9}"/>
                </a:ext>
              </a:extLst>
            </p:cNvPr>
            <p:cNvSpPr/>
            <p:nvPr/>
          </p:nvSpPr>
          <p:spPr>
            <a:xfrm>
              <a:off x="6266622" y="3769620"/>
              <a:ext cx="440709" cy="349198"/>
            </a:xfrm>
            <a:custGeom>
              <a:avLst/>
              <a:gdLst>
                <a:gd name="connsiteX0" fmla="*/ 383077 w 400050"/>
                <a:gd name="connsiteY0" fmla="*/ 287076 h 285750"/>
                <a:gd name="connsiteX1" fmla="*/ 348787 w 400050"/>
                <a:gd name="connsiteY1" fmla="*/ 277551 h 285750"/>
                <a:gd name="connsiteX2" fmla="*/ 94470 w 400050"/>
                <a:gd name="connsiteY2" fmla="*/ 177539 h 285750"/>
                <a:gd name="connsiteX3" fmla="*/ 2077 w 400050"/>
                <a:gd name="connsiteY3" fmla="*/ 167061 h 285750"/>
                <a:gd name="connsiteX4" fmla="*/ 7793 w 400050"/>
                <a:gd name="connsiteY4" fmla="*/ 52761 h 285750"/>
                <a:gd name="connsiteX5" fmla="*/ 17318 w 400050"/>
                <a:gd name="connsiteY5" fmla="*/ 374 h 285750"/>
                <a:gd name="connsiteX6" fmla="*/ 259252 w 400050"/>
                <a:gd name="connsiteY6" fmla="*/ 17519 h 285750"/>
                <a:gd name="connsiteX7" fmla="*/ 404985 w 400050"/>
                <a:gd name="connsiteY7" fmla="*/ 30854 h 285750"/>
                <a:gd name="connsiteX8" fmla="*/ 383077 w 400050"/>
                <a:gd name="connsiteY8" fmla="*/ 287076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0050" h="285750">
                  <a:moveTo>
                    <a:pt x="383077" y="287076"/>
                  </a:moveTo>
                  <a:cubicBezTo>
                    <a:pt x="369743" y="290886"/>
                    <a:pt x="359265" y="282314"/>
                    <a:pt x="348787" y="277551"/>
                  </a:cubicBezTo>
                  <a:cubicBezTo>
                    <a:pt x="266873" y="236594"/>
                    <a:pt x="184958" y="198494"/>
                    <a:pt x="94470" y="177539"/>
                  </a:cubicBezTo>
                  <a:cubicBezTo>
                    <a:pt x="63990" y="170871"/>
                    <a:pt x="33510" y="166109"/>
                    <a:pt x="2077" y="167061"/>
                  </a:cubicBezTo>
                  <a:cubicBezTo>
                    <a:pt x="-4590" y="128961"/>
                    <a:pt x="6840" y="90861"/>
                    <a:pt x="7793" y="52761"/>
                  </a:cubicBezTo>
                  <a:cubicBezTo>
                    <a:pt x="8745" y="34664"/>
                    <a:pt x="10650" y="16566"/>
                    <a:pt x="17318" y="374"/>
                  </a:cubicBezTo>
                  <a:cubicBezTo>
                    <a:pt x="98280" y="-2484"/>
                    <a:pt x="178290" y="11804"/>
                    <a:pt x="259252" y="17519"/>
                  </a:cubicBezTo>
                  <a:cubicBezTo>
                    <a:pt x="307830" y="21329"/>
                    <a:pt x="356408" y="27044"/>
                    <a:pt x="404985" y="30854"/>
                  </a:cubicBezTo>
                  <a:cubicBezTo>
                    <a:pt x="397365" y="116579"/>
                    <a:pt x="389745" y="201351"/>
                    <a:pt x="383077" y="28707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CA01F05-3294-4CF9-8560-BD926B9C5C43}"/>
                </a:ext>
              </a:extLst>
            </p:cNvPr>
            <p:cNvSpPr/>
            <p:nvPr/>
          </p:nvSpPr>
          <p:spPr>
            <a:xfrm>
              <a:off x="4008119" y="3427392"/>
              <a:ext cx="1009650" cy="228602"/>
            </a:xfrm>
            <a:custGeom>
              <a:avLst/>
              <a:gdLst>
                <a:gd name="connsiteX0" fmla="*/ 794385 w 1009650"/>
                <a:gd name="connsiteY0" fmla="*/ 216872 h 228600"/>
                <a:gd name="connsiteX1" fmla="*/ 776288 w 1009650"/>
                <a:gd name="connsiteY1" fmla="*/ 202585 h 228600"/>
                <a:gd name="connsiteX2" fmla="*/ 432435 w 1009650"/>
                <a:gd name="connsiteY2" fmla="*/ 70187 h 228600"/>
                <a:gd name="connsiteX3" fmla="*/ 231457 w 1009650"/>
                <a:gd name="connsiteY3" fmla="*/ 38755 h 228600"/>
                <a:gd name="connsiteX4" fmla="*/ 22860 w 1009650"/>
                <a:gd name="connsiteY4" fmla="*/ 33040 h 228600"/>
                <a:gd name="connsiteX5" fmla="*/ 0 w 1009650"/>
                <a:gd name="connsiteY5" fmla="*/ 25420 h 228600"/>
                <a:gd name="connsiteX6" fmla="*/ 202882 w 1009650"/>
                <a:gd name="connsiteY6" fmla="*/ 1607 h 228600"/>
                <a:gd name="connsiteX7" fmla="*/ 335280 w 1009650"/>
                <a:gd name="connsiteY7" fmla="*/ 1607 h 228600"/>
                <a:gd name="connsiteX8" fmla="*/ 657225 w 1009650"/>
                <a:gd name="connsiteY8" fmla="*/ 60662 h 228600"/>
                <a:gd name="connsiteX9" fmla="*/ 837247 w 1009650"/>
                <a:gd name="connsiteY9" fmla="*/ 159722 h 228600"/>
                <a:gd name="connsiteX10" fmla="*/ 928688 w 1009650"/>
                <a:gd name="connsiteY10" fmla="*/ 195917 h 228600"/>
                <a:gd name="connsiteX11" fmla="*/ 1016318 w 1009650"/>
                <a:gd name="connsiteY11" fmla="*/ 236875 h 228600"/>
                <a:gd name="connsiteX12" fmla="*/ 794385 w 1009650"/>
                <a:gd name="connsiteY12" fmla="*/ 216872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9650" h="228600">
                  <a:moveTo>
                    <a:pt x="794385" y="216872"/>
                  </a:moveTo>
                  <a:cubicBezTo>
                    <a:pt x="790575" y="210205"/>
                    <a:pt x="783908" y="205442"/>
                    <a:pt x="776288" y="202585"/>
                  </a:cubicBezTo>
                  <a:cubicBezTo>
                    <a:pt x="661988" y="158770"/>
                    <a:pt x="549593" y="108287"/>
                    <a:pt x="432435" y="70187"/>
                  </a:cubicBezTo>
                  <a:cubicBezTo>
                    <a:pt x="366713" y="49232"/>
                    <a:pt x="299085" y="46375"/>
                    <a:pt x="231457" y="38755"/>
                  </a:cubicBezTo>
                  <a:cubicBezTo>
                    <a:pt x="161925" y="31135"/>
                    <a:pt x="92392" y="33040"/>
                    <a:pt x="22860" y="33040"/>
                  </a:cubicBezTo>
                  <a:cubicBezTo>
                    <a:pt x="15240" y="33040"/>
                    <a:pt x="6667" y="35897"/>
                    <a:pt x="0" y="25420"/>
                  </a:cubicBezTo>
                  <a:cubicBezTo>
                    <a:pt x="67627" y="9227"/>
                    <a:pt x="134302" y="-3155"/>
                    <a:pt x="202882" y="1607"/>
                  </a:cubicBezTo>
                  <a:cubicBezTo>
                    <a:pt x="246697" y="4465"/>
                    <a:pt x="291465" y="-3155"/>
                    <a:pt x="335280" y="1607"/>
                  </a:cubicBezTo>
                  <a:cubicBezTo>
                    <a:pt x="444817" y="12085"/>
                    <a:pt x="554355" y="21610"/>
                    <a:pt x="657225" y="60662"/>
                  </a:cubicBezTo>
                  <a:cubicBezTo>
                    <a:pt x="721043" y="84475"/>
                    <a:pt x="777240" y="127337"/>
                    <a:pt x="837247" y="159722"/>
                  </a:cubicBezTo>
                  <a:cubicBezTo>
                    <a:pt x="865822" y="175915"/>
                    <a:pt x="895350" y="193060"/>
                    <a:pt x="928688" y="195917"/>
                  </a:cubicBezTo>
                  <a:cubicBezTo>
                    <a:pt x="963930" y="198775"/>
                    <a:pt x="992505" y="212110"/>
                    <a:pt x="1016318" y="236875"/>
                  </a:cubicBezTo>
                  <a:cubicBezTo>
                    <a:pt x="943927" y="232112"/>
                    <a:pt x="868680" y="227350"/>
                    <a:pt x="794385" y="21687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80B6C22-86E1-4BB9-814A-A9F82A7BFAE6}"/>
                </a:ext>
              </a:extLst>
            </p:cNvPr>
            <p:cNvSpPr/>
            <p:nvPr/>
          </p:nvSpPr>
          <p:spPr>
            <a:xfrm>
              <a:off x="5025526" y="6294119"/>
              <a:ext cx="76201" cy="247652"/>
            </a:xfrm>
            <a:custGeom>
              <a:avLst/>
              <a:gdLst>
                <a:gd name="connsiteX0" fmla="*/ 1768 w 76200"/>
                <a:gd name="connsiteY0" fmla="*/ 200978 h 247650"/>
                <a:gd name="connsiteX1" fmla="*/ 815 w 76200"/>
                <a:gd name="connsiteY1" fmla="*/ 182880 h 247650"/>
                <a:gd name="connsiteX2" fmla="*/ 60823 w 76200"/>
                <a:gd name="connsiteY2" fmla="*/ 0 h 247650"/>
                <a:gd name="connsiteX3" fmla="*/ 68443 w 76200"/>
                <a:gd name="connsiteY3" fmla="*/ 114300 h 247650"/>
                <a:gd name="connsiteX4" fmla="*/ 78920 w 76200"/>
                <a:gd name="connsiteY4" fmla="*/ 224790 h 247650"/>
                <a:gd name="connsiteX5" fmla="*/ 75110 w 76200"/>
                <a:gd name="connsiteY5" fmla="*/ 247650 h 247650"/>
                <a:gd name="connsiteX6" fmla="*/ 1768 w 76200"/>
                <a:gd name="connsiteY6" fmla="*/ 200978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200" h="247650">
                  <a:moveTo>
                    <a:pt x="1768" y="200978"/>
                  </a:moveTo>
                  <a:cubicBezTo>
                    <a:pt x="815" y="195263"/>
                    <a:pt x="-1090" y="188595"/>
                    <a:pt x="815" y="182880"/>
                  </a:cubicBezTo>
                  <a:cubicBezTo>
                    <a:pt x="19865" y="123825"/>
                    <a:pt x="39868" y="64770"/>
                    <a:pt x="60823" y="0"/>
                  </a:cubicBezTo>
                  <a:cubicBezTo>
                    <a:pt x="71300" y="41910"/>
                    <a:pt x="61775" y="78105"/>
                    <a:pt x="68443" y="114300"/>
                  </a:cubicBezTo>
                  <a:cubicBezTo>
                    <a:pt x="75110" y="150495"/>
                    <a:pt x="76063" y="188595"/>
                    <a:pt x="78920" y="224790"/>
                  </a:cubicBezTo>
                  <a:cubicBezTo>
                    <a:pt x="79873" y="232410"/>
                    <a:pt x="78920" y="240030"/>
                    <a:pt x="75110" y="247650"/>
                  </a:cubicBezTo>
                  <a:cubicBezTo>
                    <a:pt x="51298" y="231457"/>
                    <a:pt x="26533" y="216218"/>
                    <a:pt x="1768" y="200978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BB8AFA5-F95C-4723-9893-E991EF62C02F}"/>
                </a:ext>
              </a:extLst>
            </p:cNvPr>
            <p:cNvSpPr/>
            <p:nvPr/>
          </p:nvSpPr>
          <p:spPr>
            <a:xfrm>
              <a:off x="8360092" y="3609668"/>
              <a:ext cx="47623" cy="9523"/>
            </a:xfrm>
            <a:custGeom>
              <a:avLst/>
              <a:gdLst>
                <a:gd name="connsiteX0" fmla="*/ 52388 w 47625"/>
                <a:gd name="connsiteY0" fmla="*/ 2213 h 9525"/>
                <a:gd name="connsiteX1" fmla="*/ 0 w 47625"/>
                <a:gd name="connsiteY1" fmla="*/ 17453 h 9525"/>
                <a:gd name="connsiteX2" fmla="*/ 52388 w 47625"/>
                <a:gd name="connsiteY2" fmla="*/ 22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9525">
                  <a:moveTo>
                    <a:pt x="52388" y="2213"/>
                  </a:moveTo>
                  <a:cubicBezTo>
                    <a:pt x="35243" y="6975"/>
                    <a:pt x="17145" y="12690"/>
                    <a:pt x="0" y="17453"/>
                  </a:cubicBezTo>
                  <a:cubicBezTo>
                    <a:pt x="12382" y="-4455"/>
                    <a:pt x="32385" y="-645"/>
                    <a:pt x="52388" y="2213"/>
                  </a:cubicBezTo>
                  <a:close/>
                </a:path>
              </a:pathLst>
            </a:custGeom>
            <a:solidFill>
              <a:srgbClr val="8E8E8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E9338525-07E0-4542-8BC8-32A1ED09F96E}"/>
                </a:ext>
              </a:extLst>
            </p:cNvPr>
            <p:cNvSpPr/>
            <p:nvPr/>
          </p:nvSpPr>
          <p:spPr>
            <a:xfrm>
              <a:off x="6027418" y="3922939"/>
              <a:ext cx="657224" cy="2714624"/>
            </a:xfrm>
            <a:custGeom>
              <a:avLst/>
              <a:gdLst>
                <a:gd name="connsiteX0" fmla="*/ 641033 w 657225"/>
                <a:gd name="connsiteY0" fmla="*/ 115663 h 2714625"/>
                <a:gd name="connsiteX1" fmla="*/ 364808 w 657225"/>
                <a:gd name="connsiteY1" fmla="*/ 8030 h 2714625"/>
                <a:gd name="connsiteX2" fmla="*/ 278130 w 657225"/>
                <a:gd name="connsiteY2" fmla="*/ 8983 h 2714625"/>
                <a:gd name="connsiteX3" fmla="*/ 271463 w 657225"/>
                <a:gd name="connsiteY3" fmla="*/ 37558 h 2714625"/>
                <a:gd name="connsiteX4" fmla="*/ 250508 w 657225"/>
                <a:gd name="connsiteY4" fmla="*/ 315688 h 2714625"/>
                <a:gd name="connsiteX5" fmla="*/ 246698 w 657225"/>
                <a:gd name="connsiteY5" fmla="*/ 311878 h 2714625"/>
                <a:gd name="connsiteX6" fmla="*/ 236220 w 657225"/>
                <a:gd name="connsiteY6" fmla="*/ 429035 h 2714625"/>
                <a:gd name="connsiteX7" fmla="*/ 191453 w 657225"/>
                <a:gd name="connsiteY7" fmla="*/ 865280 h 2714625"/>
                <a:gd name="connsiteX8" fmla="*/ 146685 w 657225"/>
                <a:gd name="connsiteY8" fmla="*/ 1288190 h 2714625"/>
                <a:gd name="connsiteX9" fmla="*/ 100965 w 657225"/>
                <a:gd name="connsiteY9" fmla="*/ 1713005 h 2714625"/>
                <a:gd name="connsiteX10" fmla="*/ 64770 w 657225"/>
                <a:gd name="connsiteY10" fmla="*/ 2065430 h 2714625"/>
                <a:gd name="connsiteX11" fmla="*/ 26670 w 657225"/>
                <a:gd name="connsiteY11" fmla="*/ 2435953 h 2714625"/>
                <a:gd name="connsiteX12" fmla="*/ 0 w 657225"/>
                <a:gd name="connsiteY12" fmla="*/ 2718845 h 2714625"/>
                <a:gd name="connsiteX13" fmla="*/ 25718 w 657225"/>
                <a:gd name="connsiteY13" fmla="*/ 2712178 h 2714625"/>
                <a:gd name="connsiteX14" fmla="*/ 158115 w 657225"/>
                <a:gd name="connsiteY14" fmla="*/ 2629311 h 2714625"/>
                <a:gd name="connsiteX15" fmla="*/ 158115 w 657225"/>
                <a:gd name="connsiteY15" fmla="*/ 2629311 h 2714625"/>
                <a:gd name="connsiteX16" fmla="*/ 240983 w 657225"/>
                <a:gd name="connsiteY16" fmla="*/ 2585495 h 2714625"/>
                <a:gd name="connsiteX17" fmla="*/ 361950 w 657225"/>
                <a:gd name="connsiteY17" fmla="*/ 2515963 h 2714625"/>
                <a:gd name="connsiteX18" fmla="*/ 421005 w 657225"/>
                <a:gd name="connsiteY18" fmla="*/ 2477863 h 2714625"/>
                <a:gd name="connsiteX19" fmla="*/ 455295 w 657225"/>
                <a:gd name="connsiteY19" fmla="*/ 2426428 h 2714625"/>
                <a:gd name="connsiteX20" fmla="*/ 486728 w 657225"/>
                <a:gd name="connsiteY20" fmla="*/ 2023520 h 2714625"/>
                <a:gd name="connsiteX21" fmla="*/ 496253 w 657225"/>
                <a:gd name="connsiteY21" fmla="*/ 1977800 h 2714625"/>
                <a:gd name="connsiteX22" fmla="*/ 520065 w 657225"/>
                <a:gd name="connsiteY22" fmla="*/ 1684430 h 2714625"/>
                <a:gd name="connsiteX23" fmla="*/ 542925 w 657225"/>
                <a:gd name="connsiteY23" fmla="*/ 1403443 h 2714625"/>
                <a:gd name="connsiteX24" fmla="*/ 569595 w 657225"/>
                <a:gd name="connsiteY24" fmla="*/ 1125313 h 2714625"/>
                <a:gd name="connsiteX25" fmla="*/ 603885 w 657225"/>
                <a:gd name="connsiteY25" fmla="*/ 767173 h 2714625"/>
                <a:gd name="connsiteX26" fmla="*/ 627698 w 657225"/>
                <a:gd name="connsiteY26" fmla="*/ 493805 h 2714625"/>
                <a:gd name="connsiteX27" fmla="*/ 632460 w 657225"/>
                <a:gd name="connsiteY27" fmla="*/ 426178 h 2714625"/>
                <a:gd name="connsiteX28" fmla="*/ 641985 w 657225"/>
                <a:gd name="connsiteY28" fmla="*/ 397603 h 2714625"/>
                <a:gd name="connsiteX29" fmla="*/ 662940 w 657225"/>
                <a:gd name="connsiteY29" fmla="*/ 131855 h 2714625"/>
                <a:gd name="connsiteX30" fmla="*/ 641033 w 657225"/>
                <a:gd name="connsiteY30" fmla="*/ 115663 h 271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57225" h="2714625">
                  <a:moveTo>
                    <a:pt x="641033" y="115663"/>
                  </a:moveTo>
                  <a:cubicBezTo>
                    <a:pt x="553403" y="68990"/>
                    <a:pt x="462915" y="28033"/>
                    <a:pt x="364808" y="8030"/>
                  </a:cubicBezTo>
                  <a:cubicBezTo>
                    <a:pt x="336233" y="2315"/>
                    <a:pt x="306705" y="-7210"/>
                    <a:pt x="278130" y="8983"/>
                  </a:cubicBezTo>
                  <a:cubicBezTo>
                    <a:pt x="267653" y="16603"/>
                    <a:pt x="272415" y="28033"/>
                    <a:pt x="271463" y="37558"/>
                  </a:cubicBezTo>
                  <a:cubicBezTo>
                    <a:pt x="257175" y="129950"/>
                    <a:pt x="243840" y="222343"/>
                    <a:pt x="250508" y="315688"/>
                  </a:cubicBezTo>
                  <a:cubicBezTo>
                    <a:pt x="249555" y="314735"/>
                    <a:pt x="247650" y="312830"/>
                    <a:pt x="246698" y="311878"/>
                  </a:cubicBezTo>
                  <a:cubicBezTo>
                    <a:pt x="242888" y="350930"/>
                    <a:pt x="240030" y="389983"/>
                    <a:pt x="236220" y="429035"/>
                  </a:cubicBezTo>
                  <a:cubicBezTo>
                    <a:pt x="221933" y="574768"/>
                    <a:pt x="206693" y="719548"/>
                    <a:pt x="191453" y="865280"/>
                  </a:cubicBezTo>
                  <a:cubicBezTo>
                    <a:pt x="177165" y="1006250"/>
                    <a:pt x="161925" y="1147220"/>
                    <a:pt x="146685" y="1288190"/>
                  </a:cubicBezTo>
                  <a:cubicBezTo>
                    <a:pt x="131445" y="1430113"/>
                    <a:pt x="115253" y="1572036"/>
                    <a:pt x="100965" y="1713005"/>
                  </a:cubicBezTo>
                  <a:cubicBezTo>
                    <a:pt x="88583" y="1830163"/>
                    <a:pt x="77153" y="1948273"/>
                    <a:pt x="64770" y="2065430"/>
                  </a:cubicBezTo>
                  <a:cubicBezTo>
                    <a:pt x="52388" y="2189255"/>
                    <a:pt x="39053" y="2313080"/>
                    <a:pt x="26670" y="2435953"/>
                  </a:cubicBezTo>
                  <a:cubicBezTo>
                    <a:pt x="17145" y="2530250"/>
                    <a:pt x="8573" y="2624548"/>
                    <a:pt x="0" y="2718845"/>
                  </a:cubicBezTo>
                  <a:cubicBezTo>
                    <a:pt x="10478" y="2724561"/>
                    <a:pt x="18098" y="2716940"/>
                    <a:pt x="25718" y="2712178"/>
                  </a:cubicBezTo>
                  <a:cubicBezTo>
                    <a:pt x="69533" y="2684555"/>
                    <a:pt x="113348" y="2656933"/>
                    <a:pt x="158115" y="2629311"/>
                  </a:cubicBezTo>
                  <a:cubicBezTo>
                    <a:pt x="158115" y="2629311"/>
                    <a:pt x="158115" y="2629311"/>
                    <a:pt x="158115" y="2629311"/>
                  </a:cubicBezTo>
                  <a:cubicBezTo>
                    <a:pt x="187643" y="2618833"/>
                    <a:pt x="215265" y="2602640"/>
                    <a:pt x="240983" y="2585495"/>
                  </a:cubicBezTo>
                  <a:cubicBezTo>
                    <a:pt x="283845" y="2567398"/>
                    <a:pt x="327660" y="2550253"/>
                    <a:pt x="361950" y="2515963"/>
                  </a:cubicBezTo>
                  <a:cubicBezTo>
                    <a:pt x="378143" y="2499770"/>
                    <a:pt x="399098" y="2485483"/>
                    <a:pt x="421005" y="2477863"/>
                  </a:cubicBezTo>
                  <a:cubicBezTo>
                    <a:pt x="447675" y="2469290"/>
                    <a:pt x="453390" y="2450240"/>
                    <a:pt x="455295" y="2426428"/>
                  </a:cubicBezTo>
                  <a:cubicBezTo>
                    <a:pt x="465773" y="2292125"/>
                    <a:pt x="476250" y="2157823"/>
                    <a:pt x="486728" y="2023520"/>
                  </a:cubicBezTo>
                  <a:cubicBezTo>
                    <a:pt x="487680" y="2008280"/>
                    <a:pt x="487680" y="1992088"/>
                    <a:pt x="496253" y="1977800"/>
                  </a:cubicBezTo>
                  <a:cubicBezTo>
                    <a:pt x="503873" y="1879693"/>
                    <a:pt x="512445" y="1781586"/>
                    <a:pt x="520065" y="1684430"/>
                  </a:cubicBezTo>
                  <a:cubicBezTo>
                    <a:pt x="527685" y="1591086"/>
                    <a:pt x="535305" y="1497740"/>
                    <a:pt x="542925" y="1403443"/>
                  </a:cubicBezTo>
                  <a:cubicBezTo>
                    <a:pt x="551498" y="1311050"/>
                    <a:pt x="561023" y="1217705"/>
                    <a:pt x="569595" y="1125313"/>
                  </a:cubicBezTo>
                  <a:cubicBezTo>
                    <a:pt x="581025" y="1006250"/>
                    <a:pt x="592455" y="886235"/>
                    <a:pt x="603885" y="767173"/>
                  </a:cubicBezTo>
                  <a:cubicBezTo>
                    <a:pt x="612458" y="676685"/>
                    <a:pt x="620078" y="585245"/>
                    <a:pt x="627698" y="493805"/>
                  </a:cubicBezTo>
                  <a:cubicBezTo>
                    <a:pt x="638175" y="471898"/>
                    <a:pt x="623888" y="448085"/>
                    <a:pt x="632460" y="426178"/>
                  </a:cubicBezTo>
                  <a:cubicBezTo>
                    <a:pt x="642938" y="419510"/>
                    <a:pt x="641033" y="408080"/>
                    <a:pt x="641985" y="397603"/>
                  </a:cubicBezTo>
                  <a:cubicBezTo>
                    <a:pt x="649605" y="309020"/>
                    <a:pt x="656273" y="220438"/>
                    <a:pt x="662940" y="131855"/>
                  </a:cubicBezTo>
                  <a:cubicBezTo>
                    <a:pt x="655320" y="128045"/>
                    <a:pt x="649605" y="120425"/>
                    <a:pt x="641033" y="11566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C9B7C9E-3A48-4CB6-A16D-23CE3E3C8E46}"/>
                </a:ext>
              </a:extLst>
            </p:cNvPr>
            <p:cNvSpPr/>
            <p:nvPr/>
          </p:nvSpPr>
          <p:spPr>
            <a:xfrm>
              <a:off x="4926891" y="3749865"/>
              <a:ext cx="1390649" cy="2886075"/>
            </a:xfrm>
            <a:custGeom>
              <a:avLst/>
              <a:gdLst>
                <a:gd name="connsiteX0" fmla="*/ 1387233 w 1390650"/>
                <a:gd name="connsiteY0" fmla="*/ 14413 h 2886075"/>
                <a:gd name="connsiteX1" fmla="*/ 1373898 w 1390650"/>
                <a:gd name="connsiteY1" fmla="*/ 184910 h 2886075"/>
                <a:gd name="connsiteX2" fmla="*/ 1351991 w 1390650"/>
                <a:gd name="connsiteY2" fmla="*/ 194435 h 2886075"/>
                <a:gd name="connsiteX3" fmla="*/ 1309128 w 1390650"/>
                <a:gd name="connsiteY3" fmla="*/ 182053 h 2886075"/>
                <a:gd name="connsiteX4" fmla="*/ 625233 w 1390650"/>
                <a:gd name="connsiteY4" fmla="*/ 37273 h 2886075"/>
                <a:gd name="connsiteX5" fmla="*/ 394728 w 1390650"/>
                <a:gd name="connsiteY5" fmla="*/ 12508 h 2886075"/>
                <a:gd name="connsiteX6" fmla="*/ 394728 w 1390650"/>
                <a:gd name="connsiteY6" fmla="*/ 9650 h 2886075"/>
                <a:gd name="connsiteX7" fmla="*/ 346150 w 1390650"/>
                <a:gd name="connsiteY7" fmla="*/ 1078 h 2886075"/>
                <a:gd name="connsiteX8" fmla="*/ 324243 w 1390650"/>
                <a:gd name="connsiteY8" fmla="*/ 163955 h 2886075"/>
                <a:gd name="connsiteX9" fmla="*/ 247090 w 1390650"/>
                <a:gd name="connsiteY9" fmla="*/ 788795 h 2886075"/>
                <a:gd name="connsiteX10" fmla="*/ 142315 w 1390650"/>
                <a:gd name="connsiteY10" fmla="*/ 1633663 h 2886075"/>
                <a:gd name="connsiteX11" fmla="*/ 28015 w 1390650"/>
                <a:gd name="connsiteY11" fmla="*/ 2434715 h 2886075"/>
                <a:gd name="connsiteX12" fmla="*/ 393 w 1390650"/>
                <a:gd name="connsiteY12" fmla="*/ 2686175 h 2886075"/>
                <a:gd name="connsiteX13" fmla="*/ 20395 w 1390650"/>
                <a:gd name="connsiteY13" fmla="*/ 2714750 h 2886075"/>
                <a:gd name="connsiteX14" fmla="*/ 99453 w 1390650"/>
                <a:gd name="connsiteY14" fmla="*/ 2742373 h 2886075"/>
                <a:gd name="connsiteX15" fmla="*/ 107073 w 1390650"/>
                <a:gd name="connsiteY15" fmla="*/ 2735706 h 2886075"/>
                <a:gd name="connsiteX16" fmla="*/ 135648 w 1390650"/>
                <a:gd name="connsiteY16" fmla="*/ 2651885 h 2886075"/>
                <a:gd name="connsiteX17" fmla="*/ 153745 w 1390650"/>
                <a:gd name="connsiteY17" fmla="*/ 2584258 h 2886075"/>
                <a:gd name="connsiteX18" fmla="*/ 172795 w 1390650"/>
                <a:gd name="connsiteY18" fmla="*/ 2789045 h 2886075"/>
                <a:gd name="connsiteX19" fmla="*/ 207085 w 1390650"/>
                <a:gd name="connsiteY19" fmla="*/ 2805238 h 2886075"/>
                <a:gd name="connsiteX20" fmla="*/ 289000 w 1390650"/>
                <a:gd name="connsiteY20" fmla="*/ 2817620 h 2886075"/>
                <a:gd name="connsiteX21" fmla="*/ 606183 w 1390650"/>
                <a:gd name="connsiteY21" fmla="*/ 2857625 h 2886075"/>
                <a:gd name="connsiteX22" fmla="*/ 614755 w 1390650"/>
                <a:gd name="connsiteY22" fmla="*/ 2863340 h 2886075"/>
                <a:gd name="connsiteX23" fmla="*/ 779538 w 1390650"/>
                <a:gd name="connsiteY23" fmla="*/ 2862388 h 2886075"/>
                <a:gd name="connsiteX24" fmla="*/ 881455 w 1390650"/>
                <a:gd name="connsiteY24" fmla="*/ 2870960 h 2886075"/>
                <a:gd name="connsiteX25" fmla="*/ 957655 w 1390650"/>
                <a:gd name="connsiteY25" fmla="*/ 2873818 h 2886075"/>
                <a:gd name="connsiteX26" fmla="*/ 961466 w 1390650"/>
                <a:gd name="connsiteY26" fmla="*/ 2867150 h 2886075"/>
                <a:gd name="connsiteX27" fmla="*/ 1070051 w 1390650"/>
                <a:gd name="connsiteY27" fmla="*/ 2881438 h 2886075"/>
                <a:gd name="connsiteX28" fmla="*/ 1072908 w 1390650"/>
                <a:gd name="connsiteY28" fmla="*/ 2888106 h 2886075"/>
                <a:gd name="connsiteX29" fmla="*/ 1098626 w 1390650"/>
                <a:gd name="connsiteY29" fmla="*/ 2892868 h 2886075"/>
                <a:gd name="connsiteX30" fmla="*/ 1114818 w 1390650"/>
                <a:gd name="connsiteY30" fmla="*/ 2850006 h 2886075"/>
                <a:gd name="connsiteX31" fmla="*/ 1127201 w 1390650"/>
                <a:gd name="connsiteY31" fmla="*/ 2711893 h 2886075"/>
                <a:gd name="connsiteX32" fmla="*/ 1172920 w 1390650"/>
                <a:gd name="connsiteY32" fmla="*/ 2251835 h 2886075"/>
                <a:gd name="connsiteX33" fmla="*/ 1225308 w 1390650"/>
                <a:gd name="connsiteY33" fmla="*/ 1753678 h 2886075"/>
                <a:gd name="connsiteX34" fmla="*/ 1272933 w 1390650"/>
                <a:gd name="connsiteY34" fmla="*/ 1291715 h 2886075"/>
                <a:gd name="connsiteX35" fmla="*/ 1310080 w 1390650"/>
                <a:gd name="connsiteY35" fmla="*/ 948815 h 2886075"/>
                <a:gd name="connsiteX36" fmla="*/ 1340560 w 1390650"/>
                <a:gd name="connsiteY36" fmla="*/ 660208 h 2886075"/>
                <a:gd name="connsiteX37" fmla="*/ 1351991 w 1390650"/>
                <a:gd name="connsiteY37" fmla="*/ 491615 h 2886075"/>
                <a:gd name="connsiteX38" fmla="*/ 1353895 w 1390650"/>
                <a:gd name="connsiteY38" fmla="*/ 490663 h 2886075"/>
                <a:gd name="connsiteX39" fmla="*/ 1362468 w 1390650"/>
                <a:gd name="connsiteY39" fmla="*/ 398270 h 2886075"/>
                <a:gd name="connsiteX40" fmla="*/ 1379613 w 1390650"/>
                <a:gd name="connsiteY40" fmla="*/ 182053 h 2886075"/>
                <a:gd name="connsiteX41" fmla="*/ 1394853 w 1390650"/>
                <a:gd name="connsiteY41" fmla="*/ 15365 h 2886075"/>
                <a:gd name="connsiteX42" fmla="*/ 1387233 w 1390650"/>
                <a:gd name="connsiteY42" fmla="*/ 14413 h 2886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390650" h="2886075">
                  <a:moveTo>
                    <a:pt x="1387233" y="14413"/>
                  </a:moveTo>
                  <a:cubicBezTo>
                    <a:pt x="1382470" y="71563"/>
                    <a:pt x="1378660" y="127760"/>
                    <a:pt x="1373898" y="184910"/>
                  </a:cubicBezTo>
                  <a:cubicBezTo>
                    <a:pt x="1372945" y="198245"/>
                    <a:pt x="1362468" y="198245"/>
                    <a:pt x="1351991" y="194435"/>
                  </a:cubicBezTo>
                  <a:cubicBezTo>
                    <a:pt x="1337703" y="189673"/>
                    <a:pt x="1323416" y="185863"/>
                    <a:pt x="1309128" y="182053"/>
                  </a:cubicBezTo>
                  <a:cubicBezTo>
                    <a:pt x="1081480" y="132523"/>
                    <a:pt x="856691" y="72515"/>
                    <a:pt x="625233" y="37273"/>
                  </a:cubicBezTo>
                  <a:cubicBezTo>
                    <a:pt x="549033" y="25843"/>
                    <a:pt x="471880" y="14413"/>
                    <a:pt x="394728" y="12508"/>
                  </a:cubicBezTo>
                  <a:cubicBezTo>
                    <a:pt x="394728" y="11555"/>
                    <a:pt x="394728" y="10603"/>
                    <a:pt x="394728" y="9650"/>
                  </a:cubicBezTo>
                  <a:cubicBezTo>
                    <a:pt x="380440" y="-5590"/>
                    <a:pt x="362343" y="2030"/>
                    <a:pt x="346150" y="1078"/>
                  </a:cubicBezTo>
                  <a:cubicBezTo>
                    <a:pt x="334720" y="54418"/>
                    <a:pt x="330910" y="109663"/>
                    <a:pt x="324243" y="163955"/>
                  </a:cubicBezTo>
                  <a:cubicBezTo>
                    <a:pt x="298525" y="372553"/>
                    <a:pt x="272808" y="580198"/>
                    <a:pt x="247090" y="788795"/>
                  </a:cubicBezTo>
                  <a:cubicBezTo>
                    <a:pt x="211848" y="1070735"/>
                    <a:pt x="176605" y="1351723"/>
                    <a:pt x="142315" y="1633663"/>
                  </a:cubicBezTo>
                  <a:cubicBezTo>
                    <a:pt x="109930" y="1901315"/>
                    <a:pt x="58495" y="2167063"/>
                    <a:pt x="28015" y="2434715"/>
                  </a:cubicBezTo>
                  <a:cubicBezTo>
                    <a:pt x="18490" y="2518535"/>
                    <a:pt x="9918" y="2602356"/>
                    <a:pt x="393" y="2686175"/>
                  </a:cubicBezTo>
                  <a:cubicBezTo>
                    <a:pt x="-1512" y="2703320"/>
                    <a:pt x="3250" y="2711893"/>
                    <a:pt x="20395" y="2714750"/>
                  </a:cubicBezTo>
                  <a:cubicBezTo>
                    <a:pt x="48018" y="2719513"/>
                    <a:pt x="72783" y="2733800"/>
                    <a:pt x="99453" y="2742373"/>
                  </a:cubicBezTo>
                  <a:cubicBezTo>
                    <a:pt x="102310" y="2741420"/>
                    <a:pt x="106120" y="2739515"/>
                    <a:pt x="107073" y="2735706"/>
                  </a:cubicBezTo>
                  <a:cubicBezTo>
                    <a:pt x="117550" y="2708083"/>
                    <a:pt x="126123" y="2679508"/>
                    <a:pt x="135648" y="2651885"/>
                  </a:cubicBezTo>
                  <a:cubicBezTo>
                    <a:pt x="143268" y="2629978"/>
                    <a:pt x="150888" y="2607118"/>
                    <a:pt x="153745" y="2584258"/>
                  </a:cubicBezTo>
                  <a:cubicBezTo>
                    <a:pt x="148983" y="2653790"/>
                    <a:pt x="155650" y="2721418"/>
                    <a:pt x="172795" y="2789045"/>
                  </a:cubicBezTo>
                  <a:cubicBezTo>
                    <a:pt x="182320" y="2799523"/>
                    <a:pt x="193750" y="2803333"/>
                    <a:pt x="207085" y="2805238"/>
                  </a:cubicBezTo>
                  <a:cubicBezTo>
                    <a:pt x="234708" y="2809048"/>
                    <a:pt x="262330" y="2814763"/>
                    <a:pt x="289000" y="2817620"/>
                  </a:cubicBezTo>
                  <a:cubicBezTo>
                    <a:pt x="394728" y="2830003"/>
                    <a:pt x="499503" y="2854768"/>
                    <a:pt x="606183" y="2857625"/>
                  </a:cubicBezTo>
                  <a:cubicBezTo>
                    <a:pt x="609040" y="2859531"/>
                    <a:pt x="611898" y="2861435"/>
                    <a:pt x="614755" y="2863340"/>
                  </a:cubicBezTo>
                  <a:cubicBezTo>
                    <a:pt x="670000" y="2869056"/>
                    <a:pt x="724293" y="2860483"/>
                    <a:pt x="779538" y="2862388"/>
                  </a:cubicBezTo>
                  <a:cubicBezTo>
                    <a:pt x="813828" y="2862388"/>
                    <a:pt x="847166" y="2866198"/>
                    <a:pt x="881455" y="2870960"/>
                  </a:cubicBezTo>
                  <a:cubicBezTo>
                    <a:pt x="906220" y="2874770"/>
                    <a:pt x="931938" y="2887153"/>
                    <a:pt x="957655" y="2873818"/>
                  </a:cubicBezTo>
                  <a:cubicBezTo>
                    <a:pt x="959560" y="2871913"/>
                    <a:pt x="960513" y="2870008"/>
                    <a:pt x="961466" y="2867150"/>
                  </a:cubicBezTo>
                  <a:cubicBezTo>
                    <a:pt x="997660" y="2871913"/>
                    <a:pt x="1033855" y="2876675"/>
                    <a:pt x="1070051" y="2881438"/>
                  </a:cubicBezTo>
                  <a:cubicBezTo>
                    <a:pt x="1071003" y="2883343"/>
                    <a:pt x="1071955" y="2886200"/>
                    <a:pt x="1072908" y="2888106"/>
                  </a:cubicBezTo>
                  <a:cubicBezTo>
                    <a:pt x="1080528" y="2895725"/>
                    <a:pt x="1089101" y="2897631"/>
                    <a:pt x="1098626" y="2892868"/>
                  </a:cubicBezTo>
                  <a:cubicBezTo>
                    <a:pt x="1111008" y="2881438"/>
                    <a:pt x="1113866" y="2867150"/>
                    <a:pt x="1114818" y="2850006"/>
                  </a:cubicBezTo>
                  <a:cubicBezTo>
                    <a:pt x="1116723" y="2804285"/>
                    <a:pt x="1123391" y="2758565"/>
                    <a:pt x="1127201" y="2711893"/>
                  </a:cubicBezTo>
                  <a:cubicBezTo>
                    <a:pt x="1141488" y="2558540"/>
                    <a:pt x="1157680" y="2405188"/>
                    <a:pt x="1172920" y="2251835"/>
                  </a:cubicBezTo>
                  <a:cubicBezTo>
                    <a:pt x="1190066" y="2086100"/>
                    <a:pt x="1206258" y="1919413"/>
                    <a:pt x="1225308" y="1753678"/>
                  </a:cubicBezTo>
                  <a:cubicBezTo>
                    <a:pt x="1242453" y="1599373"/>
                    <a:pt x="1256741" y="1445068"/>
                    <a:pt x="1272933" y="1291715"/>
                  </a:cubicBezTo>
                  <a:cubicBezTo>
                    <a:pt x="1285316" y="1177415"/>
                    <a:pt x="1297698" y="1063115"/>
                    <a:pt x="1310080" y="948815"/>
                  </a:cubicBezTo>
                  <a:cubicBezTo>
                    <a:pt x="1320558" y="852613"/>
                    <a:pt x="1331035" y="756410"/>
                    <a:pt x="1340560" y="660208"/>
                  </a:cubicBezTo>
                  <a:cubicBezTo>
                    <a:pt x="1346276" y="604010"/>
                    <a:pt x="1355801" y="547813"/>
                    <a:pt x="1351991" y="491615"/>
                  </a:cubicBezTo>
                  <a:cubicBezTo>
                    <a:pt x="1352943" y="491615"/>
                    <a:pt x="1352943" y="491615"/>
                    <a:pt x="1353895" y="490663"/>
                  </a:cubicBezTo>
                  <a:cubicBezTo>
                    <a:pt x="1354848" y="459230"/>
                    <a:pt x="1361516" y="428750"/>
                    <a:pt x="1362468" y="398270"/>
                  </a:cubicBezTo>
                  <a:cubicBezTo>
                    <a:pt x="1365326" y="325880"/>
                    <a:pt x="1375803" y="254443"/>
                    <a:pt x="1379613" y="182053"/>
                  </a:cubicBezTo>
                  <a:cubicBezTo>
                    <a:pt x="1384376" y="126808"/>
                    <a:pt x="1390091" y="70610"/>
                    <a:pt x="1394853" y="15365"/>
                  </a:cubicBezTo>
                  <a:cubicBezTo>
                    <a:pt x="1394853" y="18223"/>
                    <a:pt x="1391043" y="16318"/>
                    <a:pt x="1387233" y="14413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7455F1B-451F-401D-9B62-BB3467F17C6C}"/>
                </a:ext>
              </a:extLst>
            </p:cNvPr>
            <p:cNvSpPr/>
            <p:nvPr/>
          </p:nvSpPr>
          <p:spPr>
            <a:xfrm>
              <a:off x="5541646" y="6610349"/>
              <a:ext cx="161924" cy="9523"/>
            </a:xfrm>
            <a:custGeom>
              <a:avLst/>
              <a:gdLst>
                <a:gd name="connsiteX0" fmla="*/ 165735 w 161925"/>
                <a:gd name="connsiteY0" fmla="*/ 0 h 0"/>
                <a:gd name="connsiteX1" fmla="*/ 0 w 161925"/>
                <a:gd name="connsiteY1" fmla="*/ 0 h 0"/>
                <a:gd name="connsiteX2" fmla="*/ 165735 w 1619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925">
                  <a:moveTo>
                    <a:pt x="165735" y="0"/>
                  </a:moveTo>
                  <a:cubicBezTo>
                    <a:pt x="110490" y="7620"/>
                    <a:pt x="55245" y="6668"/>
                    <a:pt x="0" y="0"/>
                  </a:cubicBezTo>
                  <a:cubicBezTo>
                    <a:pt x="54292" y="0"/>
                    <a:pt x="110490" y="0"/>
                    <a:pt x="165735" y="0"/>
                  </a:cubicBezTo>
                  <a:close/>
                </a:path>
              </a:pathLst>
            </a:custGeom>
            <a:solidFill>
              <a:srgbClr val="FEFE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1ECFABC-E9C9-48E5-A5D0-E440F89DBCD1}"/>
                </a:ext>
              </a:extLst>
            </p:cNvPr>
            <p:cNvSpPr/>
            <p:nvPr/>
          </p:nvSpPr>
          <p:spPr>
            <a:xfrm>
              <a:off x="6402102" y="6024562"/>
              <a:ext cx="9523" cy="171451"/>
            </a:xfrm>
            <a:custGeom>
              <a:avLst/>
              <a:gdLst>
                <a:gd name="connsiteX0" fmla="*/ 6319 w 0"/>
                <a:gd name="connsiteY0" fmla="*/ 0 h 171450"/>
                <a:gd name="connsiteX1" fmla="*/ 6319 w 0"/>
                <a:gd name="connsiteY1" fmla="*/ 172402 h 171450"/>
                <a:gd name="connsiteX2" fmla="*/ 1556 w 0"/>
                <a:gd name="connsiteY2" fmla="*/ 105727 h 171450"/>
                <a:gd name="connsiteX3" fmla="*/ 6319 w 0"/>
                <a:gd name="connsiteY3" fmla="*/ 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71450">
                  <a:moveTo>
                    <a:pt x="6319" y="0"/>
                  </a:moveTo>
                  <a:cubicBezTo>
                    <a:pt x="6319" y="57150"/>
                    <a:pt x="6319" y="114300"/>
                    <a:pt x="6319" y="172402"/>
                  </a:cubicBezTo>
                  <a:cubicBezTo>
                    <a:pt x="-3206" y="150495"/>
                    <a:pt x="604" y="127635"/>
                    <a:pt x="1556" y="105727"/>
                  </a:cubicBezTo>
                  <a:cubicBezTo>
                    <a:pt x="2509" y="69532"/>
                    <a:pt x="-4159" y="34290"/>
                    <a:pt x="6319" y="0"/>
                  </a:cubicBezTo>
                  <a:close/>
                </a:path>
              </a:pathLst>
            </a:custGeom>
            <a:solidFill>
              <a:srgbClr val="6C6C6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25DAB4-1E3A-4167-8D76-F61355CA41F5}"/>
                </a:ext>
              </a:extLst>
            </p:cNvPr>
            <p:cNvSpPr/>
            <p:nvPr/>
          </p:nvSpPr>
          <p:spPr>
            <a:xfrm>
              <a:off x="8204771" y="429575"/>
              <a:ext cx="809625" cy="3514725"/>
            </a:xfrm>
            <a:custGeom>
              <a:avLst/>
              <a:gdLst>
                <a:gd name="connsiteX0" fmla="*/ 604904 w 809625"/>
                <a:gd name="connsiteY0" fmla="*/ 28575 h 3514725"/>
                <a:gd name="connsiteX1" fmla="*/ 468696 w 809625"/>
                <a:gd name="connsiteY1" fmla="*/ 48578 h 3514725"/>
                <a:gd name="connsiteX2" fmla="*/ 487746 w 809625"/>
                <a:gd name="connsiteY2" fmla="*/ 65723 h 3514725"/>
                <a:gd name="connsiteX3" fmla="*/ 527751 w 809625"/>
                <a:gd name="connsiteY3" fmla="*/ 120015 h 3514725"/>
                <a:gd name="connsiteX4" fmla="*/ 525846 w 809625"/>
                <a:gd name="connsiteY4" fmla="*/ 135255 h 3514725"/>
                <a:gd name="connsiteX5" fmla="*/ 520131 w 809625"/>
                <a:gd name="connsiteY5" fmla="*/ 232410 h 3514725"/>
                <a:gd name="connsiteX6" fmla="*/ 517274 w 809625"/>
                <a:gd name="connsiteY6" fmla="*/ 281940 h 3514725"/>
                <a:gd name="connsiteX7" fmla="*/ 515369 w 809625"/>
                <a:gd name="connsiteY7" fmla="*/ 280988 h 3514725"/>
                <a:gd name="connsiteX8" fmla="*/ 470601 w 809625"/>
                <a:gd name="connsiteY8" fmla="*/ 287655 h 3514725"/>
                <a:gd name="connsiteX9" fmla="*/ 422024 w 809625"/>
                <a:gd name="connsiteY9" fmla="*/ 300038 h 3514725"/>
                <a:gd name="connsiteX10" fmla="*/ 317249 w 809625"/>
                <a:gd name="connsiteY10" fmla="*/ 305753 h 3514725"/>
                <a:gd name="connsiteX11" fmla="*/ 295341 w 809625"/>
                <a:gd name="connsiteY11" fmla="*/ 321945 h 3514725"/>
                <a:gd name="connsiteX12" fmla="*/ 313438 w 809625"/>
                <a:gd name="connsiteY12" fmla="*/ 334328 h 3514725"/>
                <a:gd name="connsiteX13" fmla="*/ 399163 w 809625"/>
                <a:gd name="connsiteY13" fmla="*/ 352425 h 3514725"/>
                <a:gd name="connsiteX14" fmla="*/ 513463 w 809625"/>
                <a:gd name="connsiteY14" fmla="*/ 379095 h 3514725"/>
                <a:gd name="connsiteX15" fmla="*/ 511558 w 809625"/>
                <a:gd name="connsiteY15" fmla="*/ 380048 h 3514725"/>
                <a:gd name="connsiteX16" fmla="*/ 500129 w 809625"/>
                <a:gd name="connsiteY16" fmla="*/ 419100 h 3514725"/>
                <a:gd name="connsiteX17" fmla="*/ 485841 w 809625"/>
                <a:gd name="connsiteY17" fmla="*/ 559118 h 3514725"/>
                <a:gd name="connsiteX18" fmla="*/ 469649 w 809625"/>
                <a:gd name="connsiteY18" fmla="*/ 732473 h 3514725"/>
                <a:gd name="connsiteX19" fmla="*/ 476316 w 809625"/>
                <a:gd name="connsiteY19" fmla="*/ 781050 h 3514725"/>
                <a:gd name="connsiteX20" fmla="*/ 477269 w 809625"/>
                <a:gd name="connsiteY20" fmla="*/ 785813 h 3514725"/>
                <a:gd name="connsiteX21" fmla="*/ 465838 w 809625"/>
                <a:gd name="connsiteY21" fmla="*/ 874395 h 3514725"/>
                <a:gd name="connsiteX22" fmla="*/ 458219 w 809625"/>
                <a:gd name="connsiteY22" fmla="*/ 890588 h 3514725"/>
                <a:gd name="connsiteX23" fmla="*/ 448694 w 809625"/>
                <a:gd name="connsiteY23" fmla="*/ 920115 h 3514725"/>
                <a:gd name="connsiteX24" fmla="*/ 424881 w 809625"/>
                <a:gd name="connsiteY24" fmla="*/ 1163003 h 3514725"/>
                <a:gd name="connsiteX25" fmla="*/ 415356 w 809625"/>
                <a:gd name="connsiteY25" fmla="*/ 1278255 h 3514725"/>
                <a:gd name="connsiteX26" fmla="*/ 423929 w 809625"/>
                <a:gd name="connsiteY26" fmla="*/ 1303973 h 3514725"/>
                <a:gd name="connsiteX27" fmla="*/ 416308 w 809625"/>
                <a:gd name="connsiteY27" fmla="*/ 1394460 h 3514725"/>
                <a:gd name="connsiteX28" fmla="*/ 394401 w 809625"/>
                <a:gd name="connsiteY28" fmla="*/ 1622108 h 3514725"/>
                <a:gd name="connsiteX29" fmla="*/ 382971 w 809625"/>
                <a:gd name="connsiteY29" fmla="*/ 1631633 h 3514725"/>
                <a:gd name="connsiteX30" fmla="*/ 364874 w 809625"/>
                <a:gd name="connsiteY30" fmla="*/ 1762125 h 3514725"/>
                <a:gd name="connsiteX31" fmla="*/ 350586 w 809625"/>
                <a:gd name="connsiteY31" fmla="*/ 1832610 h 3514725"/>
                <a:gd name="connsiteX32" fmla="*/ 327726 w 809625"/>
                <a:gd name="connsiteY32" fmla="*/ 1846898 h 3514725"/>
                <a:gd name="connsiteX33" fmla="*/ 105794 w 809625"/>
                <a:gd name="connsiteY33" fmla="*/ 1844993 h 3514725"/>
                <a:gd name="connsiteX34" fmla="*/ 18163 w 809625"/>
                <a:gd name="connsiteY34" fmla="*/ 1844993 h 3514725"/>
                <a:gd name="connsiteX35" fmla="*/ 66 w 809625"/>
                <a:gd name="connsiteY35" fmla="*/ 1855470 h 3514725"/>
                <a:gd name="connsiteX36" fmla="*/ 15306 w 809625"/>
                <a:gd name="connsiteY36" fmla="*/ 1866900 h 3514725"/>
                <a:gd name="connsiteX37" fmla="*/ 68646 w 809625"/>
                <a:gd name="connsiteY37" fmla="*/ 1875473 h 3514725"/>
                <a:gd name="connsiteX38" fmla="*/ 78171 w 809625"/>
                <a:gd name="connsiteY38" fmla="*/ 1873568 h 3514725"/>
                <a:gd name="connsiteX39" fmla="*/ 163896 w 809625"/>
                <a:gd name="connsiteY39" fmla="*/ 1898333 h 3514725"/>
                <a:gd name="connsiteX40" fmla="*/ 221046 w 809625"/>
                <a:gd name="connsiteY40" fmla="*/ 1909763 h 3514725"/>
                <a:gd name="connsiteX41" fmla="*/ 353444 w 809625"/>
                <a:gd name="connsiteY41" fmla="*/ 1933575 h 3514725"/>
                <a:gd name="connsiteX42" fmla="*/ 346776 w 809625"/>
                <a:gd name="connsiteY42" fmla="*/ 1948815 h 3514725"/>
                <a:gd name="connsiteX43" fmla="*/ 335346 w 809625"/>
                <a:gd name="connsiteY43" fmla="*/ 2121218 h 3514725"/>
                <a:gd name="connsiteX44" fmla="*/ 337251 w 809625"/>
                <a:gd name="connsiteY44" fmla="*/ 2129790 h 3514725"/>
                <a:gd name="connsiteX45" fmla="*/ 428691 w 809625"/>
                <a:gd name="connsiteY45" fmla="*/ 2151698 h 3514725"/>
                <a:gd name="connsiteX46" fmla="*/ 329631 w 809625"/>
                <a:gd name="connsiteY46" fmla="*/ 2169795 h 3514725"/>
                <a:gd name="connsiteX47" fmla="*/ 320106 w 809625"/>
                <a:gd name="connsiteY47" fmla="*/ 2210753 h 3514725"/>
                <a:gd name="connsiteX48" fmla="*/ 313438 w 809625"/>
                <a:gd name="connsiteY48" fmla="*/ 2271713 h 3514725"/>
                <a:gd name="connsiteX49" fmla="*/ 305819 w 809625"/>
                <a:gd name="connsiteY49" fmla="*/ 2353628 h 3514725"/>
                <a:gd name="connsiteX50" fmla="*/ 307724 w 809625"/>
                <a:gd name="connsiteY50" fmla="*/ 2361248 h 3514725"/>
                <a:gd name="connsiteX51" fmla="*/ 301056 w 809625"/>
                <a:gd name="connsiteY51" fmla="*/ 2387918 h 3514725"/>
                <a:gd name="connsiteX52" fmla="*/ 282958 w 809625"/>
                <a:gd name="connsiteY52" fmla="*/ 2572703 h 3514725"/>
                <a:gd name="connsiteX53" fmla="*/ 265813 w 809625"/>
                <a:gd name="connsiteY53" fmla="*/ 2701290 h 3514725"/>
                <a:gd name="connsiteX54" fmla="*/ 261051 w 809625"/>
                <a:gd name="connsiteY54" fmla="*/ 2745105 h 3514725"/>
                <a:gd name="connsiteX55" fmla="*/ 271529 w 809625"/>
                <a:gd name="connsiteY55" fmla="*/ 2779395 h 3514725"/>
                <a:gd name="connsiteX56" fmla="*/ 268671 w 809625"/>
                <a:gd name="connsiteY56" fmla="*/ 2833688 h 3514725"/>
                <a:gd name="connsiteX57" fmla="*/ 233429 w 809625"/>
                <a:gd name="connsiteY57" fmla="*/ 3180398 h 3514725"/>
                <a:gd name="connsiteX58" fmla="*/ 217236 w 809625"/>
                <a:gd name="connsiteY58" fmla="*/ 3211830 h 3514725"/>
                <a:gd name="connsiteX59" fmla="*/ 206758 w 809625"/>
                <a:gd name="connsiteY59" fmla="*/ 3312795 h 3514725"/>
                <a:gd name="connsiteX60" fmla="*/ 214379 w 809625"/>
                <a:gd name="connsiteY60" fmla="*/ 3363278 h 3514725"/>
                <a:gd name="connsiteX61" fmla="*/ 198186 w 809625"/>
                <a:gd name="connsiteY61" fmla="*/ 3520440 h 3514725"/>
                <a:gd name="connsiteX62" fmla="*/ 442979 w 809625"/>
                <a:gd name="connsiteY62" fmla="*/ 3411855 h 3514725"/>
                <a:gd name="connsiteX63" fmla="*/ 454408 w 809625"/>
                <a:gd name="connsiteY63" fmla="*/ 3395663 h 3514725"/>
                <a:gd name="connsiteX64" fmla="*/ 496319 w 809625"/>
                <a:gd name="connsiteY64" fmla="*/ 3034665 h 3514725"/>
                <a:gd name="connsiteX65" fmla="*/ 503938 w 809625"/>
                <a:gd name="connsiteY65" fmla="*/ 2972753 h 3514725"/>
                <a:gd name="connsiteX66" fmla="*/ 549658 w 809625"/>
                <a:gd name="connsiteY66" fmla="*/ 2528888 h 3514725"/>
                <a:gd name="connsiteX67" fmla="*/ 589663 w 809625"/>
                <a:gd name="connsiteY67" fmla="*/ 2136458 h 3514725"/>
                <a:gd name="connsiteX68" fmla="*/ 606808 w 809625"/>
                <a:gd name="connsiteY68" fmla="*/ 1946910 h 3514725"/>
                <a:gd name="connsiteX69" fmla="*/ 568708 w 809625"/>
                <a:gd name="connsiteY69" fmla="*/ 1884045 h 3514725"/>
                <a:gd name="connsiteX70" fmla="*/ 596331 w 809625"/>
                <a:gd name="connsiteY70" fmla="*/ 1867853 h 3514725"/>
                <a:gd name="connsiteX71" fmla="*/ 635383 w 809625"/>
                <a:gd name="connsiteY71" fmla="*/ 1814513 h 3514725"/>
                <a:gd name="connsiteX72" fmla="*/ 662054 w 809625"/>
                <a:gd name="connsiteY72" fmla="*/ 1481138 h 3514725"/>
                <a:gd name="connsiteX73" fmla="*/ 697296 w 809625"/>
                <a:gd name="connsiteY73" fmla="*/ 1059180 h 3514725"/>
                <a:gd name="connsiteX74" fmla="*/ 730633 w 809625"/>
                <a:gd name="connsiteY74" fmla="*/ 647700 h 3514725"/>
                <a:gd name="connsiteX75" fmla="*/ 753494 w 809625"/>
                <a:gd name="connsiteY75" fmla="*/ 360998 h 3514725"/>
                <a:gd name="connsiteX76" fmla="*/ 755399 w 809625"/>
                <a:gd name="connsiteY76" fmla="*/ 338138 h 3514725"/>
                <a:gd name="connsiteX77" fmla="*/ 703011 w 809625"/>
                <a:gd name="connsiteY77" fmla="*/ 266700 h 3514725"/>
                <a:gd name="connsiteX78" fmla="*/ 766829 w 809625"/>
                <a:gd name="connsiteY78" fmla="*/ 236220 h 3514725"/>
                <a:gd name="connsiteX79" fmla="*/ 791594 w 809625"/>
                <a:gd name="connsiteY79" fmla="*/ 201930 h 3514725"/>
                <a:gd name="connsiteX80" fmla="*/ 811596 w 809625"/>
                <a:gd name="connsiteY80" fmla="*/ 20955 h 3514725"/>
                <a:gd name="connsiteX81" fmla="*/ 811596 w 809625"/>
                <a:gd name="connsiteY81" fmla="*/ 0 h 3514725"/>
                <a:gd name="connsiteX82" fmla="*/ 604904 w 809625"/>
                <a:gd name="connsiteY82" fmla="*/ 28575 h 351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809625" h="3514725">
                  <a:moveTo>
                    <a:pt x="604904" y="28575"/>
                  </a:moveTo>
                  <a:cubicBezTo>
                    <a:pt x="559183" y="35243"/>
                    <a:pt x="514416" y="41910"/>
                    <a:pt x="468696" y="48578"/>
                  </a:cubicBezTo>
                  <a:cubicBezTo>
                    <a:pt x="469649" y="60960"/>
                    <a:pt x="478221" y="63818"/>
                    <a:pt x="487746" y="65723"/>
                  </a:cubicBezTo>
                  <a:cubicBezTo>
                    <a:pt x="533466" y="74295"/>
                    <a:pt x="533466" y="74295"/>
                    <a:pt x="527751" y="120015"/>
                  </a:cubicBezTo>
                  <a:cubicBezTo>
                    <a:pt x="526799" y="124778"/>
                    <a:pt x="525846" y="130493"/>
                    <a:pt x="525846" y="135255"/>
                  </a:cubicBezTo>
                  <a:cubicBezTo>
                    <a:pt x="527751" y="167640"/>
                    <a:pt x="519179" y="200025"/>
                    <a:pt x="520131" y="232410"/>
                  </a:cubicBezTo>
                  <a:cubicBezTo>
                    <a:pt x="521083" y="248603"/>
                    <a:pt x="514416" y="265748"/>
                    <a:pt x="517274" y="281940"/>
                  </a:cubicBezTo>
                  <a:cubicBezTo>
                    <a:pt x="516321" y="281940"/>
                    <a:pt x="516321" y="280988"/>
                    <a:pt x="515369" y="280988"/>
                  </a:cubicBezTo>
                  <a:cubicBezTo>
                    <a:pt x="499176" y="277178"/>
                    <a:pt x="484888" y="278130"/>
                    <a:pt x="470601" y="287655"/>
                  </a:cubicBezTo>
                  <a:cubicBezTo>
                    <a:pt x="455361" y="297180"/>
                    <a:pt x="438216" y="300038"/>
                    <a:pt x="422024" y="300038"/>
                  </a:cubicBezTo>
                  <a:cubicBezTo>
                    <a:pt x="386781" y="299085"/>
                    <a:pt x="352491" y="305753"/>
                    <a:pt x="317249" y="305753"/>
                  </a:cubicBezTo>
                  <a:cubicBezTo>
                    <a:pt x="307724" y="305753"/>
                    <a:pt x="294388" y="306705"/>
                    <a:pt x="295341" y="321945"/>
                  </a:cubicBezTo>
                  <a:cubicBezTo>
                    <a:pt x="299151" y="329565"/>
                    <a:pt x="304866" y="334328"/>
                    <a:pt x="313438" y="334328"/>
                  </a:cubicBezTo>
                  <a:cubicBezTo>
                    <a:pt x="342966" y="336233"/>
                    <a:pt x="370588" y="342900"/>
                    <a:pt x="399163" y="352425"/>
                  </a:cubicBezTo>
                  <a:cubicBezTo>
                    <a:pt x="440121" y="352425"/>
                    <a:pt x="480126" y="352425"/>
                    <a:pt x="513463" y="379095"/>
                  </a:cubicBezTo>
                  <a:cubicBezTo>
                    <a:pt x="512511" y="379095"/>
                    <a:pt x="511558" y="380048"/>
                    <a:pt x="511558" y="380048"/>
                  </a:cubicBezTo>
                  <a:cubicBezTo>
                    <a:pt x="502033" y="391478"/>
                    <a:pt x="501081" y="404813"/>
                    <a:pt x="500129" y="419100"/>
                  </a:cubicBezTo>
                  <a:cubicBezTo>
                    <a:pt x="496319" y="465773"/>
                    <a:pt x="489651" y="512445"/>
                    <a:pt x="485841" y="559118"/>
                  </a:cubicBezTo>
                  <a:cubicBezTo>
                    <a:pt x="480126" y="617220"/>
                    <a:pt x="472506" y="674370"/>
                    <a:pt x="469649" y="732473"/>
                  </a:cubicBezTo>
                  <a:cubicBezTo>
                    <a:pt x="470601" y="748665"/>
                    <a:pt x="471554" y="764858"/>
                    <a:pt x="476316" y="781050"/>
                  </a:cubicBezTo>
                  <a:cubicBezTo>
                    <a:pt x="477269" y="782955"/>
                    <a:pt x="477269" y="783908"/>
                    <a:pt x="477269" y="785813"/>
                  </a:cubicBezTo>
                  <a:cubicBezTo>
                    <a:pt x="472506" y="815340"/>
                    <a:pt x="466791" y="843915"/>
                    <a:pt x="465838" y="874395"/>
                  </a:cubicBezTo>
                  <a:cubicBezTo>
                    <a:pt x="460124" y="878205"/>
                    <a:pt x="459171" y="883920"/>
                    <a:pt x="458219" y="890588"/>
                  </a:cubicBezTo>
                  <a:cubicBezTo>
                    <a:pt x="456313" y="901065"/>
                    <a:pt x="449646" y="908685"/>
                    <a:pt x="448694" y="920115"/>
                  </a:cubicBezTo>
                  <a:cubicBezTo>
                    <a:pt x="443931" y="1001078"/>
                    <a:pt x="428691" y="1082040"/>
                    <a:pt x="424881" y="1163003"/>
                  </a:cubicBezTo>
                  <a:cubicBezTo>
                    <a:pt x="419166" y="1201103"/>
                    <a:pt x="416308" y="1240155"/>
                    <a:pt x="415356" y="1278255"/>
                  </a:cubicBezTo>
                  <a:cubicBezTo>
                    <a:pt x="415356" y="1288733"/>
                    <a:pt x="416308" y="1297305"/>
                    <a:pt x="423929" y="1303973"/>
                  </a:cubicBezTo>
                  <a:cubicBezTo>
                    <a:pt x="421071" y="1334453"/>
                    <a:pt x="419166" y="1364933"/>
                    <a:pt x="416308" y="1394460"/>
                  </a:cubicBezTo>
                  <a:cubicBezTo>
                    <a:pt x="409641" y="1470660"/>
                    <a:pt x="402021" y="1546860"/>
                    <a:pt x="394401" y="1622108"/>
                  </a:cubicBezTo>
                  <a:cubicBezTo>
                    <a:pt x="390591" y="1624965"/>
                    <a:pt x="386781" y="1628775"/>
                    <a:pt x="382971" y="1631633"/>
                  </a:cubicBezTo>
                  <a:cubicBezTo>
                    <a:pt x="369636" y="1674495"/>
                    <a:pt x="369636" y="1718310"/>
                    <a:pt x="364874" y="1762125"/>
                  </a:cubicBezTo>
                  <a:cubicBezTo>
                    <a:pt x="362016" y="1785938"/>
                    <a:pt x="361063" y="1810703"/>
                    <a:pt x="350586" y="1832610"/>
                  </a:cubicBezTo>
                  <a:cubicBezTo>
                    <a:pt x="347729" y="1844993"/>
                    <a:pt x="339156" y="1846898"/>
                    <a:pt x="327726" y="1846898"/>
                  </a:cubicBezTo>
                  <a:cubicBezTo>
                    <a:pt x="253431" y="1844993"/>
                    <a:pt x="180088" y="1849755"/>
                    <a:pt x="105794" y="1844993"/>
                  </a:cubicBezTo>
                  <a:cubicBezTo>
                    <a:pt x="77219" y="1843088"/>
                    <a:pt x="47691" y="1844040"/>
                    <a:pt x="18163" y="1844993"/>
                  </a:cubicBezTo>
                  <a:cubicBezTo>
                    <a:pt x="9591" y="1844993"/>
                    <a:pt x="1019" y="1846898"/>
                    <a:pt x="66" y="1855470"/>
                  </a:cubicBezTo>
                  <a:cubicBezTo>
                    <a:pt x="-887" y="1864043"/>
                    <a:pt x="8638" y="1864995"/>
                    <a:pt x="15306" y="1866900"/>
                  </a:cubicBezTo>
                  <a:cubicBezTo>
                    <a:pt x="32451" y="1872615"/>
                    <a:pt x="51501" y="1871663"/>
                    <a:pt x="68646" y="1875473"/>
                  </a:cubicBezTo>
                  <a:cubicBezTo>
                    <a:pt x="71504" y="1874520"/>
                    <a:pt x="75313" y="1874520"/>
                    <a:pt x="78171" y="1873568"/>
                  </a:cubicBezTo>
                  <a:cubicBezTo>
                    <a:pt x="104841" y="1888808"/>
                    <a:pt x="133416" y="1897380"/>
                    <a:pt x="163896" y="1898333"/>
                  </a:cubicBezTo>
                  <a:cubicBezTo>
                    <a:pt x="183899" y="1896428"/>
                    <a:pt x="201044" y="1909763"/>
                    <a:pt x="221046" y="1909763"/>
                  </a:cubicBezTo>
                  <a:cubicBezTo>
                    <a:pt x="266766" y="1910715"/>
                    <a:pt x="310581" y="1918335"/>
                    <a:pt x="353444" y="1933575"/>
                  </a:cubicBezTo>
                  <a:cubicBezTo>
                    <a:pt x="349633" y="1937385"/>
                    <a:pt x="347729" y="1943100"/>
                    <a:pt x="346776" y="1948815"/>
                  </a:cubicBezTo>
                  <a:cubicBezTo>
                    <a:pt x="342013" y="2005965"/>
                    <a:pt x="327726" y="2063115"/>
                    <a:pt x="335346" y="2121218"/>
                  </a:cubicBezTo>
                  <a:cubicBezTo>
                    <a:pt x="335346" y="2124075"/>
                    <a:pt x="336299" y="2126933"/>
                    <a:pt x="337251" y="2129790"/>
                  </a:cubicBezTo>
                  <a:cubicBezTo>
                    <a:pt x="366779" y="2146935"/>
                    <a:pt x="400116" y="2145983"/>
                    <a:pt x="428691" y="2151698"/>
                  </a:cubicBezTo>
                  <a:cubicBezTo>
                    <a:pt x="396306" y="2149793"/>
                    <a:pt x="359158" y="2142173"/>
                    <a:pt x="329631" y="2169795"/>
                  </a:cubicBezTo>
                  <a:cubicBezTo>
                    <a:pt x="324869" y="2183130"/>
                    <a:pt x="322011" y="2197418"/>
                    <a:pt x="320106" y="2210753"/>
                  </a:cubicBezTo>
                  <a:cubicBezTo>
                    <a:pt x="318201" y="2230755"/>
                    <a:pt x="314391" y="2251710"/>
                    <a:pt x="313438" y="2271713"/>
                  </a:cubicBezTo>
                  <a:cubicBezTo>
                    <a:pt x="310581" y="2299335"/>
                    <a:pt x="306771" y="2326005"/>
                    <a:pt x="305819" y="2353628"/>
                  </a:cubicBezTo>
                  <a:cubicBezTo>
                    <a:pt x="306771" y="2356485"/>
                    <a:pt x="306771" y="2358390"/>
                    <a:pt x="307724" y="2361248"/>
                  </a:cubicBezTo>
                  <a:cubicBezTo>
                    <a:pt x="302008" y="2367915"/>
                    <a:pt x="301056" y="2377440"/>
                    <a:pt x="301056" y="2387918"/>
                  </a:cubicBezTo>
                  <a:cubicBezTo>
                    <a:pt x="298199" y="2449830"/>
                    <a:pt x="291531" y="2510790"/>
                    <a:pt x="282958" y="2572703"/>
                  </a:cubicBezTo>
                  <a:cubicBezTo>
                    <a:pt x="277244" y="2615565"/>
                    <a:pt x="280101" y="2659380"/>
                    <a:pt x="265813" y="2701290"/>
                  </a:cubicBezTo>
                  <a:cubicBezTo>
                    <a:pt x="261051" y="2715578"/>
                    <a:pt x="259146" y="2729865"/>
                    <a:pt x="261051" y="2745105"/>
                  </a:cubicBezTo>
                  <a:cubicBezTo>
                    <a:pt x="265813" y="2756535"/>
                    <a:pt x="279149" y="2764155"/>
                    <a:pt x="271529" y="2779395"/>
                  </a:cubicBezTo>
                  <a:cubicBezTo>
                    <a:pt x="270576" y="2797493"/>
                    <a:pt x="270576" y="2815590"/>
                    <a:pt x="268671" y="2833688"/>
                  </a:cubicBezTo>
                  <a:cubicBezTo>
                    <a:pt x="257241" y="2948940"/>
                    <a:pt x="245811" y="3065145"/>
                    <a:pt x="233429" y="3180398"/>
                  </a:cubicBezTo>
                  <a:cubicBezTo>
                    <a:pt x="224856" y="3189923"/>
                    <a:pt x="218188" y="3199448"/>
                    <a:pt x="217236" y="3211830"/>
                  </a:cubicBezTo>
                  <a:cubicBezTo>
                    <a:pt x="215331" y="3246120"/>
                    <a:pt x="209616" y="3279458"/>
                    <a:pt x="206758" y="3312795"/>
                  </a:cubicBezTo>
                  <a:cubicBezTo>
                    <a:pt x="204854" y="3329940"/>
                    <a:pt x="203901" y="3348038"/>
                    <a:pt x="214379" y="3363278"/>
                  </a:cubicBezTo>
                  <a:cubicBezTo>
                    <a:pt x="208663" y="3415665"/>
                    <a:pt x="203901" y="3468053"/>
                    <a:pt x="198186" y="3520440"/>
                  </a:cubicBezTo>
                  <a:cubicBezTo>
                    <a:pt x="280101" y="3484245"/>
                    <a:pt x="361063" y="3448050"/>
                    <a:pt x="442979" y="3411855"/>
                  </a:cubicBezTo>
                  <a:cubicBezTo>
                    <a:pt x="450599" y="3408998"/>
                    <a:pt x="453456" y="3403283"/>
                    <a:pt x="454408" y="3395663"/>
                  </a:cubicBezTo>
                  <a:cubicBezTo>
                    <a:pt x="477269" y="3276600"/>
                    <a:pt x="492508" y="3155633"/>
                    <a:pt x="496319" y="3034665"/>
                  </a:cubicBezTo>
                  <a:cubicBezTo>
                    <a:pt x="502986" y="3014663"/>
                    <a:pt x="502033" y="2993708"/>
                    <a:pt x="503938" y="2972753"/>
                  </a:cubicBezTo>
                  <a:cubicBezTo>
                    <a:pt x="519179" y="2825115"/>
                    <a:pt x="534419" y="2676525"/>
                    <a:pt x="549658" y="2528888"/>
                  </a:cubicBezTo>
                  <a:cubicBezTo>
                    <a:pt x="562994" y="2398395"/>
                    <a:pt x="576329" y="2266950"/>
                    <a:pt x="589663" y="2136458"/>
                  </a:cubicBezTo>
                  <a:cubicBezTo>
                    <a:pt x="596331" y="2073593"/>
                    <a:pt x="601094" y="2009775"/>
                    <a:pt x="606808" y="1946910"/>
                  </a:cubicBezTo>
                  <a:cubicBezTo>
                    <a:pt x="614429" y="1915478"/>
                    <a:pt x="602999" y="1894523"/>
                    <a:pt x="568708" y="1884045"/>
                  </a:cubicBezTo>
                  <a:cubicBezTo>
                    <a:pt x="581091" y="1876425"/>
                    <a:pt x="588711" y="1871663"/>
                    <a:pt x="596331" y="1867853"/>
                  </a:cubicBezTo>
                  <a:cubicBezTo>
                    <a:pt x="621096" y="1858328"/>
                    <a:pt x="633479" y="1844993"/>
                    <a:pt x="635383" y="1814513"/>
                  </a:cubicBezTo>
                  <a:cubicBezTo>
                    <a:pt x="642051" y="1703070"/>
                    <a:pt x="652529" y="1592580"/>
                    <a:pt x="662054" y="1481138"/>
                  </a:cubicBezTo>
                  <a:cubicBezTo>
                    <a:pt x="673483" y="1340168"/>
                    <a:pt x="684913" y="1200150"/>
                    <a:pt x="697296" y="1059180"/>
                  </a:cubicBezTo>
                  <a:cubicBezTo>
                    <a:pt x="708726" y="922020"/>
                    <a:pt x="720156" y="784860"/>
                    <a:pt x="730633" y="647700"/>
                  </a:cubicBezTo>
                  <a:cubicBezTo>
                    <a:pt x="738254" y="552450"/>
                    <a:pt x="745874" y="457200"/>
                    <a:pt x="753494" y="360998"/>
                  </a:cubicBezTo>
                  <a:cubicBezTo>
                    <a:pt x="754446" y="353378"/>
                    <a:pt x="754446" y="345758"/>
                    <a:pt x="755399" y="338138"/>
                  </a:cubicBezTo>
                  <a:cubicBezTo>
                    <a:pt x="759208" y="281940"/>
                    <a:pt x="759208" y="281940"/>
                    <a:pt x="703011" y="266700"/>
                  </a:cubicBezTo>
                  <a:cubicBezTo>
                    <a:pt x="720156" y="247650"/>
                    <a:pt x="744921" y="245745"/>
                    <a:pt x="766829" y="236220"/>
                  </a:cubicBezTo>
                  <a:cubicBezTo>
                    <a:pt x="783974" y="229553"/>
                    <a:pt x="789688" y="220028"/>
                    <a:pt x="791594" y="201930"/>
                  </a:cubicBezTo>
                  <a:cubicBezTo>
                    <a:pt x="797308" y="140970"/>
                    <a:pt x="800166" y="80963"/>
                    <a:pt x="811596" y="20955"/>
                  </a:cubicBezTo>
                  <a:cubicBezTo>
                    <a:pt x="811596" y="14288"/>
                    <a:pt x="811596" y="6668"/>
                    <a:pt x="811596" y="0"/>
                  </a:cubicBezTo>
                  <a:cubicBezTo>
                    <a:pt x="741111" y="10478"/>
                    <a:pt x="672531" y="19050"/>
                    <a:pt x="604904" y="28575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482F3B6-E0C0-4778-A9E3-32E6D54B52A5}"/>
                </a:ext>
              </a:extLst>
            </p:cNvPr>
            <p:cNvSpPr/>
            <p:nvPr/>
          </p:nvSpPr>
          <p:spPr>
            <a:xfrm>
              <a:off x="3183256" y="107168"/>
              <a:ext cx="5562602" cy="3838574"/>
            </a:xfrm>
            <a:custGeom>
              <a:avLst/>
              <a:gdLst>
                <a:gd name="connsiteX0" fmla="*/ 5568315 w 5562600"/>
                <a:gd name="connsiteY0" fmla="*/ 409088 h 3838575"/>
                <a:gd name="connsiteX1" fmla="*/ 5542598 w 5562600"/>
                <a:gd name="connsiteY1" fmla="*/ 376703 h 3838575"/>
                <a:gd name="connsiteX2" fmla="*/ 5491163 w 5562600"/>
                <a:gd name="connsiteY2" fmla="*/ 371940 h 3838575"/>
                <a:gd name="connsiteX3" fmla="*/ 5420678 w 5562600"/>
                <a:gd name="connsiteY3" fmla="*/ 370988 h 3838575"/>
                <a:gd name="connsiteX4" fmla="*/ 4935855 w 5562600"/>
                <a:gd name="connsiteY4" fmla="*/ 340508 h 3838575"/>
                <a:gd name="connsiteX5" fmla="*/ 4620578 w 5562600"/>
                <a:gd name="connsiteY5" fmla="*/ 317648 h 3838575"/>
                <a:gd name="connsiteX6" fmla="*/ 4230053 w 5562600"/>
                <a:gd name="connsiteY6" fmla="*/ 282405 h 3838575"/>
                <a:gd name="connsiteX7" fmla="*/ 3914775 w 5562600"/>
                <a:gd name="connsiteY7" fmla="*/ 259545 h 3838575"/>
                <a:gd name="connsiteX8" fmla="*/ 3487103 w 5562600"/>
                <a:gd name="connsiteY8" fmla="*/ 229065 h 3838575"/>
                <a:gd name="connsiteX9" fmla="*/ 3171825 w 5562600"/>
                <a:gd name="connsiteY9" fmla="*/ 207158 h 3838575"/>
                <a:gd name="connsiteX10" fmla="*/ 2749868 w 5562600"/>
                <a:gd name="connsiteY10" fmla="*/ 176678 h 3838575"/>
                <a:gd name="connsiteX11" fmla="*/ 2452688 w 5562600"/>
                <a:gd name="connsiteY11" fmla="*/ 154770 h 3838575"/>
                <a:gd name="connsiteX12" fmla="*/ 2059305 w 5562600"/>
                <a:gd name="connsiteY12" fmla="*/ 125243 h 3838575"/>
                <a:gd name="connsiteX13" fmla="*/ 1738313 w 5562600"/>
                <a:gd name="connsiteY13" fmla="*/ 103335 h 3838575"/>
                <a:gd name="connsiteX14" fmla="*/ 1340168 w 5562600"/>
                <a:gd name="connsiteY14" fmla="*/ 73808 h 3838575"/>
                <a:gd name="connsiteX15" fmla="*/ 1011555 w 5562600"/>
                <a:gd name="connsiteY15" fmla="*/ 50948 h 3838575"/>
                <a:gd name="connsiteX16" fmla="*/ 526733 w 5562600"/>
                <a:gd name="connsiteY16" fmla="*/ 14753 h 3838575"/>
                <a:gd name="connsiteX17" fmla="*/ 370523 w 5562600"/>
                <a:gd name="connsiteY17" fmla="*/ 465 h 3838575"/>
                <a:gd name="connsiteX18" fmla="*/ 341948 w 5562600"/>
                <a:gd name="connsiteY18" fmla="*/ 27135 h 3838575"/>
                <a:gd name="connsiteX19" fmla="*/ 322898 w 5562600"/>
                <a:gd name="connsiteY19" fmla="*/ 212873 h 3838575"/>
                <a:gd name="connsiteX20" fmla="*/ 307658 w 5562600"/>
                <a:gd name="connsiteY20" fmla="*/ 392895 h 3838575"/>
                <a:gd name="connsiteX21" fmla="*/ 307658 w 5562600"/>
                <a:gd name="connsiteY21" fmla="*/ 392895 h 3838575"/>
                <a:gd name="connsiteX22" fmla="*/ 307658 w 5562600"/>
                <a:gd name="connsiteY22" fmla="*/ 403373 h 3838575"/>
                <a:gd name="connsiteX23" fmla="*/ 307658 w 5562600"/>
                <a:gd name="connsiteY23" fmla="*/ 403373 h 3838575"/>
                <a:gd name="connsiteX24" fmla="*/ 307658 w 5562600"/>
                <a:gd name="connsiteY24" fmla="*/ 403373 h 3838575"/>
                <a:gd name="connsiteX25" fmla="*/ 295275 w 5562600"/>
                <a:gd name="connsiteY25" fmla="*/ 496718 h 3838575"/>
                <a:gd name="connsiteX26" fmla="*/ 295275 w 5562600"/>
                <a:gd name="connsiteY26" fmla="*/ 496718 h 3838575"/>
                <a:gd name="connsiteX27" fmla="*/ 294323 w 5562600"/>
                <a:gd name="connsiteY27" fmla="*/ 540533 h 3838575"/>
                <a:gd name="connsiteX28" fmla="*/ 281940 w 5562600"/>
                <a:gd name="connsiteY28" fmla="*/ 649118 h 3838575"/>
                <a:gd name="connsiteX29" fmla="*/ 275273 w 5562600"/>
                <a:gd name="connsiteY29" fmla="*/ 711983 h 3838575"/>
                <a:gd name="connsiteX30" fmla="*/ 263843 w 5562600"/>
                <a:gd name="connsiteY30" fmla="*/ 842475 h 3838575"/>
                <a:gd name="connsiteX31" fmla="*/ 263843 w 5562600"/>
                <a:gd name="connsiteY31" fmla="*/ 842475 h 3838575"/>
                <a:gd name="connsiteX32" fmla="*/ 254318 w 5562600"/>
                <a:gd name="connsiteY32" fmla="*/ 926295 h 3838575"/>
                <a:gd name="connsiteX33" fmla="*/ 249555 w 5562600"/>
                <a:gd name="connsiteY33" fmla="*/ 949155 h 3838575"/>
                <a:gd name="connsiteX34" fmla="*/ 216218 w 5562600"/>
                <a:gd name="connsiteY34" fmla="*/ 1287293 h 3838575"/>
                <a:gd name="connsiteX35" fmla="*/ 177165 w 5562600"/>
                <a:gd name="connsiteY35" fmla="*/ 1669245 h 3838575"/>
                <a:gd name="connsiteX36" fmla="*/ 176213 w 5562600"/>
                <a:gd name="connsiteY36" fmla="*/ 1685438 h 3838575"/>
                <a:gd name="connsiteX37" fmla="*/ 165735 w 5562600"/>
                <a:gd name="connsiteY37" fmla="*/ 1821645 h 3838575"/>
                <a:gd name="connsiteX38" fmla="*/ 165735 w 5562600"/>
                <a:gd name="connsiteY38" fmla="*/ 1821645 h 3838575"/>
                <a:gd name="connsiteX39" fmla="*/ 149543 w 5562600"/>
                <a:gd name="connsiteY39" fmla="*/ 1936898 h 3838575"/>
                <a:gd name="connsiteX40" fmla="*/ 149543 w 5562600"/>
                <a:gd name="connsiteY40" fmla="*/ 1936898 h 3838575"/>
                <a:gd name="connsiteX41" fmla="*/ 150495 w 5562600"/>
                <a:gd name="connsiteY41" fmla="*/ 1962615 h 3838575"/>
                <a:gd name="connsiteX42" fmla="*/ 113348 w 5562600"/>
                <a:gd name="connsiteY42" fmla="*/ 2318850 h 3838575"/>
                <a:gd name="connsiteX43" fmla="*/ 113348 w 5562600"/>
                <a:gd name="connsiteY43" fmla="*/ 2318850 h 3838575"/>
                <a:gd name="connsiteX44" fmla="*/ 113348 w 5562600"/>
                <a:gd name="connsiteY44" fmla="*/ 2318850 h 3838575"/>
                <a:gd name="connsiteX45" fmla="*/ 91440 w 5562600"/>
                <a:gd name="connsiteY45" fmla="*/ 2538878 h 3838575"/>
                <a:gd name="connsiteX46" fmla="*/ 91440 w 5562600"/>
                <a:gd name="connsiteY46" fmla="*/ 2538878 h 3838575"/>
                <a:gd name="connsiteX47" fmla="*/ 76200 w 5562600"/>
                <a:gd name="connsiteY47" fmla="*/ 2700803 h 3838575"/>
                <a:gd name="connsiteX48" fmla="*/ 76200 w 5562600"/>
                <a:gd name="connsiteY48" fmla="*/ 2700803 h 3838575"/>
                <a:gd name="connsiteX49" fmla="*/ 76200 w 5562600"/>
                <a:gd name="connsiteY49" fmla="*/ 2700803 h 3838575"/>
                <a:gd name="connsiteX50" fmla="*/ 62865 w 5562600"/>
                <a:gd name="connsiteY50" fmla="*/ 2817008 h 3838575"/>
                <a:gd name="connsiteX51" fmla="*/ 79058 w 5562600"/>
                <a:gd name="connsiteY51" fmla="*/ 2840820 h 3838575"/>
                <a:gd name="connsiteX52" fmla="*/ 179070 w 5562600"/>
                <a:gd name="connsiteY52" fmla="*/ 2857965 h 3838575"/>
                <a:gd name="connsiteX53" fmla="*/ 179070 w 5562600"/>
                <a:gd name="connsiteY53" fmla="*/ 2857965 h 3838575"/>
                <a:gd name="connsiteX54" fmla="*/ 200978 w 5562600"/>
                <a:gd name="connsiteY54" fmla="*/ 2877015 h 3838575"/>
                <a:gd name="connsiteX55" fmla="*/ 311468 w 5562600"/>
                <a:gd name="connsiteY55" fmla="*/ 2904638 h 3838575"/>
                <a:gd name="connsiteX56" fmla="*/ 355283 w 5562600"/>
                <a:gd name="connsiteY56" fmla="*/ 2909401 h 3838575"/>
                <a:gd name="connsiteX57" fmla="*/ 529590 w 5562600"/>
                <a:gd name="connsiteY57" fmla="*/ 2941785 h 3838575"/>
                <a:gd name="connsiteX58" fmla="*/ 523875 w 5562600"/>
                <a:gd name="connsiteY58" fmla="*/ 2940833 h 3838575"/>
                <a:gd name="connsiteX59" fmla="*/ 367665 w 5562600"/>
                <a:gd name="connsiteY59" fmla="*/ 2937023 h 3838575"/>
                <a:gd name="connsiteX60" fmla="*/ 65723 w 5562600"/>
                <a:gd name="connsiteY60" fmla="*/ 2925593 h 3838575"/>
                <a:gd name="connsiteX61" fmla="*/ 31433 w 5562600"/>
                <a:gd name="connsiteY61" fmla="*/ 2967503 h 3838575"/>
                <a:gd name="connsiteX62" fmla="*/ 10478 w 5562600"/>
                <a:gd name="connsiteY62" fmla="*/ 3200865 h 3838575"/>
                <a:gd name="connsiteX63" fmla="*/ 0 w 5562600"/>
                <a:gd name="connsiteY63" fmla="*/ 3370410 h 3838575"/>
                <a:gd name="connsiteX64" fmla="*/ 0 w 5562600"/>
                <a:gd name="connsiteY64" fmla="*/ 3396128 h 3838575"/>
                <a:gd name="connsiteX65" fmla="*/ 161925 w 5562600"/>
                <a:gd name="connsiteY65" fmla="*/ 3411368 h 3838575"/>
                <a:gd name="connsiteX66" fmla="*/ 165735 w 5562600"/>
                <a:gd name="connsiteY66" fmla="*/ 3409463 h 3838575"/>
                <a:gd name="connsiteX67" fmla="*/ 161925 w 5562600"/>
                <a:gd name="connsiteY67" fmla="*/ 3411368 h 3838575"/>
                <a:gd name="connsiteX68" fmla="*/ 211455 w 5562600"/>
                <a:gd name="connsiteY68" fmla="*/ 3417083 h 3838575"/>
                <a:gd name="connsiteX69" fmla="*/ 515303 w 5562600"/>
                <a:gd name="connsiteY69" fmla="*/ 3445658 h 3838575"/>
                <a:gd name="connsiteX70" fmla="*/ 832485 w 5562600"/>
                <a:gd name="connsiteY70" fmla="*/ 3475185 h 3838575"/>
                <a:gd name="connsiteX71" fmla="*/ 1107758 w 5562600"/>
                <a:gd name="connsiteY71" fmla="*/ 3498998 h 3838575"/>
                <a:gd name="connsiteX72" fmla="*/ 1339215 w 5562600"/>
                <a:gd name="connsiteY72" fmla="*/ 3516143 h 3838575"/>
                <a:gd name="connsiteX73" fmla="*/ 1339215 w 5562600"/>
                <a:gd name="connsiteY73" fmla="*/ 3516143 h 3838575"/>
                <a:gd name="connsiteX74" fmla="*/ 1339215 w 5562600"/>
                <a:gd name="connsiteY74" fmla="*/ 3516143 h 3838575"/>
                <a:gd name="connsiteX75" fmla="*/ 1616393 w 5562600"/>
                <a:gd name="connsiteY75" fmla="*/ 3538051 h 3838575"/>
                <a:gd name="connsiteX76" fmla="*/ 1600200 w 5562600"/>
                <a:gd name="connsiteY76" fmla="*/ 3511380 h 3838575"/>
                <a:gd name="connsiteX77" fmla="*/ 1529715 w 5562600"/>
                <a:gd name="connsiteY77" fmla="*/ 3482805 h 3838575"/>
                <a:gd name="connsiteX78" fmla="*/ 1112520 w 5562600"/>
                <a:gd name="connsiteY78" fmla="*/ 3352313 h 3838575"/>
                <a:gd name="connsiteX79" fmla="*/ 885825 w 5562600"/>
                <a:gd name="connsiteY79" fmla="*/ 3342788 h 3838575"/>
                <a:gd name="connsiteX80" fmla="*/ 1124903 w 5562600"/>
                <a:gd name="connsiteY80" fmla="*/ 3334215 h 3838575"/>
                <a:gd name="connsiteX81" fmla="*/ 1363028 w 5562600"/>
                <a:gd name="connsiteY81" fmla="*/ 3362790 h 3838575"/>
                <a:gd name="connsiteX82" fmla="*/ 1525905 w 5562600"/>
                <a:gd name="connsiteY82" fmla="*/ 3417083 h 3838575"/>
                <a:gd name="connsiteX83" fmla="*/ 1626870 w 5562600"/>
                <a:gd name="connsiteY83" fmla="*/ 3476138 h 3838575"/>
                <a:gd name="connsiteX84" fmla="*/ 1840230 w 5562600"/>
                <a:gd name="connsiteY84" fmla="*/ 3557101 h 3838575"/>
                <a:gd name="connsiteX85" fmla="*/ 2080260 w 5562600"/>
                <a:gd name="connsiteY85" fmla="*/ 3574245 h 3838575"/>
                <a:gd name="connsiteX86" fmla="*/ 2080260 w 5562600"/>
                <a:gd name="connsiteY86" fmla="*/ 3574245 h 3838575"/>
                <a:gd name="connsiteX87" fmla="*/ 2092643 w 5562600"/>
                <a:gd name="connsiteY87" fmla="*/ 3579008 h 3838575"/>
                <a:gd name="connsiteX88" fmla="*/ 2114550 w 5562600"/>
                <a:gd name="connsiteY88" fmla="*/ 3590438 h 3838575"/>
                <a:gd name="connsiteX89" fmla="*/ 2403158 w 5562600"/>
                <a:gd name="connsiteY89" fmla="*/ 3612345 h 3838575"/>
                <a:gd name="connsiteX90" fmla="*/ 2585085 w 5562600"/>
                <a:gd name="connsiteY90" fmla="*/ 3626633 h 3838575"/>
                <a:gd name="connsiteX91" fmla="*/ 2785110 w 5562600"/>
                <a:gd name="connsiteY91" fmla="*/ 3643778 h 3838575"/>
                <a:gd name="connsiteX92" fmla="*/ 3120390 w 5562600"/>
                <a:gd name="connsiteY92" fmla="*/ 3672353 h 3838575"/>
                <a:gd name="connsiteX93" fmla="*/ 3139440 w 5562600"/>
                <a:gd name="connsiteY93" fmla="*/ 3672353 h 3838575"/>
                <a:gd name="connsiteX94" fmla="*/ 3498533 w 5562600"/>
                <a:gd name="connsiteY94" fmla="*/ 3703785 h 3838575"/>
                <a:gd name="connsiteX95" fmla="*/ 3524250 w 5562600"/>
                <a:gd name="connsiteY95" fmla="*/ 3694260 h 3838575"/>
                <a:gd name="connsiteX96" fmla="*/ 3578543 w 5562600"/>
                <a:gd name="connsiteY96" fmla="*/ 3697118 h 3838575"/>
                <a:gd name="connsiteX97" fmla="*/ 3790950 w 5562600"/>
                <a:gd name="connsiteY97" fmla="*/ 3714263 h 3838575"/>
                <a:gd name="connsiteX98" fmla="*/ 3790950 w 5562600"/>
                <a:gd name="connsiteY98" fmla="*/ 3714263 h 3838575"/>
                <a:gd name="connsiteX99" fmla="*/ 3923348 w 5562600"/>
                <a:gd name="connsiteY99" fmla="*/ 3725693 h 3838575"/>
                <a:gd name="connsiteX100" fmla="*/ 4278630 w 5562600"/>
                <a:gd name="connsiteY100" fmla="*/ 3759030 h 3838575"/>
                <a:gd name="connsiteX101" fmla="*/ 4639628 w 5562600"/>
                <a:gd name="connsiteY101" fmla="*/ 3793320 h 3838575"/>
                <a:gd name="connsiteX102" fmla="*/ 4994910 w 5562600"/>
                <a:gd name="connsiteY102" fmla="*/ 3826658 h 3838575"/>
                <a:gd name="connsiteX103" fmla="*/ 5213033 w 5562600"/>
                <a:gd name="connsiteY103" fmla="*/ 3845708 h 3838575"/>
                <a:gd name="connsiteX104" fmla="*/ 5233035 w 5562600"/>
                <a:gd name="connsiteY104" fmla="*/ 3790463 h 3838575"/>
                <a:gd name="connsiteX105" fmla="*/ 5235893 w 5562600"/>
                <a:gd name="connsiteY105" fmla="*/ 3687593 h 3838575"/>
                <a:gd name="connsiteX106" fmla="*/ 5230178 w 5562600"/>
                <a:gd name="connsiteY106" fmla="*/ 3682830 h 3838575"/>
                <a:gd name="connsiteX107" fmla="*/ 5248275 w 5562600"/>
                <a:gd name="connsiteY107" fmla="*/ 3512333 h 3838575"/>
                <a:gd name="connsiteX108" fmla="*/ 5255895 w 5562600"/>
                <a:gd name="connsiteY108" fmla="*/ 3507570 h 3838575"/>
                <a:gd name="connsiteX109" fmla="*/ 5270183 w 5562600"/>
                <a:gd name="connsiteY109" fmla="*/ 3420893 h 3838575"/>
                <a:gd name="connsiteX110" fmla="*/ 5299710 w 5562600"/>
                <a:gd name="connsiteY110" fmla="*/ 3102758 h 3838575"/>
                <a:gd name="connsiteX111" fmla="*/ 5291138 w 5562600"/>
                <a:gd name="connsiteY111" fmla="*/ 3087518 h 3838575"/>
                <a:gd name="connsiteX112" fmla="*/ 5291138 w 5562600"/>
                <a:gd name="connsiteY112" fmla="*/ 3070373 h 3838575"/>
                <a:gd name="connsiteX113" fmla="*/ 5293043 w 5562600"/>
                <a:gd name="connsiteY113" fmla="*/ 3034178 h 3838575"/>
                <a:gd name="connsiteX114" fmla="*/ 5318760 w 5562600"/>
                <a:gd name="connsiteY114" fmla="*/ 2832248 h 3838575"/>
                <a:gd name="connsiteX115" fmla="*/ 5334953 w 5562600"/>
                <a:gd name="connsiteY115" fmla="*/ 2678895 h 3838575"/>
                <a:gd name="connsiteX116" fmla="*/ 5339715 w 5562600"/>
                <a:gd name="connsiteY116" fmla="*/ 2595076 h 3838575"/>
                <a:gd name="connsiteX117" fmla="*/ 5339715 w 5562600"/>
                <a:gd name="connsiteY117" fmla="*/ 2595076 h 3838575"/>
                <a:gd name="connsiteX118" fmla="*/ 5349240 w 5562600"/>
                <a:gd name="connsiteY118" fmla="*/ 2537926 h 3838575"/>
                <a:gd name="connsiteX119" fmla="*/ 5349240 w 5562600"/>
                <a:gd name="connsiteY119" fmla="*/ 2537926 h 3838575"/>
                <a:gd name="connsiteX120" fmla="*/ 5354955 w 5562600"/>
                <a:gd name="connsiteY120" fmla="*/ 2495063 h 3838575"/>
                <a:gd name="connsiteX121" fmla="*/ 5360670 w 5562600"/>
                <a:gd name="connsiteY121" fmla="*/ 2454105 h 3838575"/>
                <a:gd name="connsiteX122" fmla="*/ 5359718 w 5562600"/>
                <a:gd name="connsiteY122" fmla="*/ 2448390 h 3838575"/>
                <a:gd name="connsiteX123" fmla="*/ 5359718 w 5562600"/>
                <a:gd name="connsiteY123" fmla="*/ 2448390 h 3838575"/>
                <a:gd name="connsiteX124" fmla="*/ 5359718 w 5562600"/>
                <a:gd name="connsiteY124" fmla="*/ 2448390 h 3838575"/>
                <a:gd name="connsiteX125" fmla="*/ 5376863 w 5562600"/>
                <a:gd name="connsiteY125" fmla="*/ 2260748 h 3838575"/>
                <a:gd name="connsiteX126" fmla="*/ 5360670 w 5562600"/>
                <a:gd name="connsiteY126" fmla="*/ 2238840 h 3838575"/>
                <a:gd name="connsiteX127" fmla="*/ 5239703 w 5562600"/>
                <a:gd name="connsiteY127" fmla="*/ 2219790 h 3838575"/>
                <a:gd name="connsiteX128" fmla="*/ 5183505 w 5562600"/>
                <a:gd name="connsiteY128" fmla="*/ 2213123 h 3838575"/>
                <a:gd name="connsiteX129" fmla="*/ 5182553 w 5562600"/>
                <a:gd name="connsiteY129" fmla="*/ 2210265 h 3838575"/>
                <a:gd name="connsiteX130" fmla="*/ 5083493 w 5562600"/>
                <a:gd name="connsiteY130" fmla="*/ 2193120 h 3838575"/>
                <a:gd name="connsiteX131" fmla="*/ 5025390 w 5562600"/>
                <a:gd name="connsiteY131" fmla="*/ 2180738 h 3838575"/>
                <a:gd name="connsiteX132" fmla="*/ 5053013 w 5562600"/>
                <a:gd name="connsiteY132" fmla="*/ 2178833 h 3838575"/>
                <a:gd name="connsiteX133" fmla="*/ 5352098 w 5562600"/>
                <a:gd name="connsiteY133" fmla="*/ 2183595 h 3838575"/>
                <a:gd name="connsiteX134" fmla="*/ 5381625 w 5562600"/>
                <a:gd name="connsiteY134" fmla="*/ 2162640 h 3838575"/>
                <a:gd name="connsiteX135" fmla="*/ 5381625 w 5562600"/>
                <a:gd name="connsiteY135" fmla="*/ 2162640 h 3838575"/>
                <a:gd name="connsiteX136" fmla="*/ 5391150 w 5562600"/>
                <a:gd name="connsiteY136" fmla="*/ 2098823 h 3838575"/>
                <a:gd name="connsiteX137" fmla="*/ 5407343 w 5562600"/>
                <a:gd name="connsiteY137" fmla="*/ 1962615 h 3838575"/>
                <a:gd name="connsiteX138" fmla="*/ 5423535 w 5562600"/>
                <a:gd name="connsiteY138" fmla="*/ 1917848 h 3838575"/>
                <a:gd name="connsiteX139" fmla="*/ 5449253 w 5562600"/>
                <a:gd name="connsiteY139" fmla="*/ 1654005 h 3838575"/>
                <a:gd name="connsiteX140" fmla="*/ 5439728 w 5562600"/>
                <a:gd name="connsiteY140" fmla="*/ 1623525 h 3838575"/>
                <a:gd name="connsiteX141" fmla="*/ 5437823 w 5562600"/>
                <a:gd name="connsiteY141" fmla="*/ 1622573 h 3838575"/>
                <a:gd name="connsiteX142" fmla="*/ 5448300 w 5562600"/>
                <a:gd name="connsiteY142" fmla="*/ 1487318 h 3838575"/>
                <a:gd name="connsiteX143" fmla="*/ 5448300 w 5562600"/>
                <a:gd name="connsiteY143" fmla="*/ 1487318 h 3838575"/>
                <a:gd name="connsiteX144" fmla="*/ 5452110 w 5562600"/>
                <a:gd name="connsiteY144" fmla="*/ 1474935 h 3838575"/>
                <a:gd name="connsiteX145" fmla="*/ 5478780 w 5562600"/>
                <a:gd name="connsiteY145" fmla="*/ 1214903 h 3838575"/>
                <a:gd name="connsiteX146" fmla="*/ 5466398 w 5562600"/>
                <a:gd name="connsiteY146" fmla="*/ 1213950 h 3838575"/>
                <a:gd name="connsiteX147" fmla="*/ 5455920 w 5562600"/>
                <a:gd name="connsiteY147" fmla="*/ 1216808 h 3838575"/>
                <a:gd name="connsiteX148" fmla="*/ 5461635 w 5562600"/>
                <a:gd name="connsiteY148" fmla="*/ 1160610 h 3838575"/>
                <a:gd name="connsiteX149" fmla="*/ 5461635 w 5562600"/>
                <a:gd name="connsiteY149" fmla="*/ 1169183 h 3838575"/>
                <a:gd name="connsiteX150" fmla="*/ 5463540 w 5562600"/>
                <a:gd name="connsiteY150" fmla="*/ 1190138 h 3838575"/>
                <a:gd name="connsiteX151" fmla="*/ 5486400 w 5562600"/>
                <a:gd name="connsiteY151" fmla="*/ 1195853 h 3838575"/>
                <a:gd name="connsiteX152" fmla="*/ 5494973 w 5562600"/>
                <a:gd name="connsiteY152" fmla="*/ 1058693 h 3838575"/>
                <a:gd name="connsiteX153" fmla="*/ 5504498 w 5562600"/>
                <a:gd name="connsiteY153" fmla="*/ 950108 h 3838575"/>
                <a:gd name="connsiteX154" fmla="*/ 5531168 w 5562600"/>
                <a:gd name="connsiteY154" fmla="*/ 707220 h 3838575"/>
                <a:gd name="connsiteX155" fmla="*/ 5512118 w 5562600"/>
                <a:gd name="connsiteY155" fmla="*/ 671978 h 3838575"/>
                <a:gd name="connsiteX156" fmla="*/ 5414963 w 5562600"/>
                <a:gd name="connsiteY156" fmla="*/ 661500 h 3838575"/>
                <a:gd name="connsiteX157" fmla="*/ 5334953 w 5562600"/>
                <a:gd name="connsiteY157" fmla="*/ 656738 h 3838575"/>
                <a:gd name="connsiteX158" fmla="*/ 5245418 w 5562600"/>
                <a:gd name="connsiteY158" fmla="*/ 657690 h 3838575"/>
                <a:gd name="connsiteX159" fmla="*/ 5229225 w 5562600"/>
                <a:gd name="connsiteY159" fmla="*/ 656738 h 3838575"/>
                <a:gd name="connsiteX160" fmla="*/ 5303520 w 5562600"/>
                <a:gd name="connsiteY160" fmla="*/ 657690 h 3838575"/>
                <a:gd name="connsiteX161" fmla="*/ 5327333 w 5562600"/>
                <a:gd name="connsiteY161" fmla="*/ 650070 h 3838575"/>
                <a:gd name="connsiteX162" fmla="*/ 5312093 w 5562600"/>
                <a:gd name="connsiteY162" fmla="*/ 645308 h 3838575"/>
                <a:gd name="connsiteX163" fmla="*/ 5295900 w 5562600"/>
                <a:gd name="connsiteY163" fmla="*/ 631020 h 3838575"/>
                <a:gd name="connsiteX164" fmla="*/ 5269230 w 5562600"/>
                <a:gd name="connsiteY164" fmla="*/ 629115 h 3838575"/>
                <a:gd name="connsiteX165" fmla="*/ 5531168 w 5562600"/>
                <a:gd name="connsiteY165" fmla="*/ 615780 h 3838575"/>
                <a:gd name="connsiteX166" fmla="*/ 5541645 w 5562600"/>
                <a:gd name="connsiteY166" fmla="*/ 614828 h 3838575"/>
                <a:gd name="connsiteX167" fmla="*/ 5547360 w 5562600"/>
                <a:gd name="connsiteY167" fmla="*/ 557678 h 3838575"/>
                <a:gd name="connsiteX168" fmla="*/ 5556885 w 5562600"/>
                <a:gd name="connsiteY168" fmla="*/ 458618 h 3838575"/>
                <a:gd name="connsiteX169" fmla="*/ 5556885 w 5562600"/>
                <a:gd name="connsiteY169" fmla="*/ 458618 h 3838575"/>
                <a:gd name="connsiteX170" fmla="*/ 5556885 w 5562600"/>
                <a:gd name="connsiteY170" fmla="*/ 458618 h 3838575"/>
                <a:gd name="connsiteX171" fmla="*/ 5568315 w 5562600"/>
                <a:gd name="connsiteY171" fmla="*/ 409088 h 3838575"/>
                <a:gd name="connsiteX172" fmla="*/ 5173028 w 5562600"/>
                <a:gd name="connsiteY172" fmla="*/ 653880 h 3838575"/>
                <a:gd name="connsiteX173" fmla="*/ 5173028 w 5562600"/>
                <a:gd name="connsiteY173" fmla="*/ 653880 h 3838575"/>
                <a:gd name="connsiteX174" fmla="*/ 5185410 w 5562600"/>
                <a:gd name="connsiteY174" fmla="*/ 653880 h 3838575"/>
                <a:gd name="connsiteX175" fmla="*/ 5173028 w 5562600"/>
                <a:gd name="connsiteY175" fmla="*/ 653880 h 3838575"/>
                <a:gd name="connsiteX176" fmla="*/ 686753 w 5562600"/>
                <a:gd name="connsiteY176" fmla="*/ 1644480 h 3838575"/>
                <a:gd name="connsiteX177" fmla="*/ 685800 w 5562600"/>
                <a:gd name="connsiteY177" fmla="*/ 1651148 h 3838575"/>
                <a:gd name="connsiteX178" fmla="*/ 666750 w 5562600"/>
                <a:gd name="connsiteY178" fmla="*/ 1647338 h 3838575"/>
                <a:gd name="connsiteX179" fmla="*/ 665798 w 5562600"/>
                <a:gd name="connsiteY179" fmla="*/ 1645433 h 3838575"/>
                <a:gd name="connsiteX180" fmla="*/ 686753 w 5562600"/>
                <a:gd name="connsiteY180" fmla="*/ 1644480 h 383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5562600" h="3838575">
                  <a:moveTo>
                    <a:pt x="5568315" y="409088"/>
                  </a:moveTo>
                  <a:cubicBezTo>
                    <a:pt x="5572125" y="388133"/>
                    <a:pt x="5566410" y="376703"/>
                    <a:pt x="5542598" y="376703"/>
                  </a:cubicBezTo>
                  <a:cubicBezTo>
                    <a:pt x="5525453" y="376703"/>
                    <a:pt x="5508308" y="373845"/>
                    <a:pt x="5491163" y="371940"/>
                  </a:cubicBezTo>
                  <a:cubicBezTo>
                    <a:pt x="5467350" y="371940"/>
                    <a:pt x="5444490" y="371940"/>
                    <a:pt x="5420678" y="370988"/>
                  </a:cubicBezTo>
                  <a:cubicBezTo>
                    <a:pt x="5258753" y="361463"/>
                    <a:pt x="5097780" y="350985"/>
                    <a:pt x="4935855" y="340508"/>
                  </a:cubicBezTo>
                  <a:cubicBezTo>
                    <a:pt x="4831080" y="333840"/>
                    <a:pt x="4725353" y="327173"/>
                    <a:pt x="4620578" y="317648"/>
                  </a:cubicBezTo>
                  <a:cubicBezTo>
                    <a:pt x="4490085" y="307170"/>
                    <a:pt x="4360545" y="293835"/>
                    <a:pt x="4230053" y="282405"/>
                  </a:cubicBezTo>
                  <a:cubicBezTo>
                    <a:pt x="4125278" y="273833"/>
                    <a:pt x="4019550" y="267165"/>
                    <a:pt x="3914775" y="259545"/>
                  </a:cubicBezTo>
                  <a:cubicBezTo>
                    <a:pt x="3771900" y="249068"/>
                    <a:pt x="3629978" y="239543"/>
                    <a:pt x="3487103" y="229065"/>
                  </a:cubicBezTo>
                  <a:cubicBezTo>
                    <a:pt x="3382328" y="221445"/>
                    <a:pt x="3276600" y="214778"/>
                    <a:pt x="3171825" y="207158"/>
                  </a:cubicBezTo>
                  <a:cubicBezTo>
                    <a:pt x="3030855" y="196680"/>
                    <a:pt x="2890838" y="187155"/>
                    <a:pt x="2749868" y="176678"/>
                  </a:cubicBezTo>
                  <a:cubicBezTo>
                    <a:pt x="2650808" y="169058"/>
                    <a:pt x="2551748" y="162390"/>
                    <a:pt x="2452688" y="154770"/>
                  </a:cubicBezTo>
                  <a:cubicBezTo>
                    <a:pt x="2321243" y="145245"/>
                    <a:pt x="2190750" y="134768"/>
                    <a:pt x="2059305" y="125243"/>
                  </a:cubicBezTo>
                  <a:cubicBezTo>
                    <a:pt x="1952625" y="117623"/>
                    <a:pt x="1845945" y="110955"/>
                    <a:pt x="1738313" y="103335"/>
                  </a:cubicBezTo>
                  <a:cubicBezTo>
                    <a:pt x="1604963" y="93810"/>
                    <a:pt x="1472565" y="83333"/>
                    <a:pt x="1340168" y="73808"/>
                  </a:cubicBezTo>
                  <a:cubicBezTo>
                    <a:pt x="1230630" y="66188"/>
                    <a:pt x="1121093" y="58568"/>
                    <a:pt x="1011555" y="50948"/>
                  </a:cubicBezTo>
                  <a:cubicBezTo>
                    <a:pt x="849630" y="39518"/>
                    <a:pt x="688658" y="28088"/>
                    <a:pt x="526733" y="14753"/>
                  </a:cubicBezTo>
                  <a:cubicBezTo>
                    <a:pt x="474345" y="10943"/>
                    <a:pt x="421958" y="11895"/>
                    <a:pt x="370523" y="465"/>
                  </a:cubicBezTo>
                  <a:cubicBezTo>
                    <a:pt x="349568" y="-2392"/>
                    <a:pt x="343853" y="8085"/>
                    <a:pt x="341948" y="27135"/>
                  </a:cubicBezTo>
                  <a:cubicBezTo>
                    <a:pt x="336233" y="89048"/>
                    <a:pt x="328613" y="150960"/>
                    <a:pt x="322898" y="212873"/>
                  </a:cubicBezTo>
                  <a:cubicBezTo>
                    <a:pt x="317183" y="273833"/>
                    <a:pt x="312420" y="332888"/>
                    <a:pt x="307658" y="392895"/>
                  </a:cubicBezTo>
                  <a:cubicBezTo>
                    <a:pt x="307658" y="392895"/>
                    <a:pt x="307658" y="392895"/>
                    <a:pt x="307658" y="392895"/>
                  </a:cubicBezTo>
                  <a:cubicBezTo>
                    <a:pt x="307658" y="396705"/>
                    <a:pt x="307658" y="399563"/>
                    <a:pt x="307658" y="403373"/>
                  </a:cubicBezTo>
                  <a:cubicBezTo>
                    <a:pt x="307658" y="403373"/>
                    <a:pt x="307658" y="403373"/>
                    <a:pt x="307658" y="403373"/>
                  </a:cubicBezTo>
                  <a:lnTo>
                    <a:pt x="307658" y="403373"/>
                  </a:lnTo>
                  <a:cubicBezTo>
                    <a:pt x="299085" y="433853"/>
                    <a:pt x="298133" y="465285"/>
                    <a:pt x="295275" y="496718"/>
                  </a:cubicBezTo>
                  <a:cubicBezTo>
                    <a:pt x="295275" y="496718"/>
                    <a:pt x="295275" y="496718"/>
                    <a:pt x="295275" y="496718"/>
                  </a:cubicBezTo>
                  <a:cubicBezTo>
                    <a:pt x="295275" y="511005"/>
                    <a:pt x="295275" y="526245"/>
                    <a:pt x="294323" y="540533"/>
                  </a:cubicBezTo>
                  <a:cubicBezTo>
                    <a:pt x="290513" y="576728"/>
                    <a:pt x="285750" y="612923"/>
                    <a:pt x="281940" y="649118"/>
                  </a:cubicBezTo>
                  <a:cubicBezTo>
                    <a:pt x="280035" y="670073"/>
                    <a:pt x="277178" y="691028"/>
                    <a:pt x="275273" y="711983"/>
                  </a:cubicBezTo>
                  <a:cubicBezTo>
                    <a:pt x="271463" y="755798"/>
                    <a:pt x="272415" y="799613"/>
                    <a:pt x="263843" y="842475"/>
                  </a:cubicBezTo>
                  <a:cubicBezTo>
                    <a:pt x="263843" y="842475"/>
                    <a:pt x="263843" y="842475"/>
                    <a:pt x="263843" y="842475"/>
                  </a:cubicBezTo>
                  <a:cubicBezTo>
                    <a:pt x="250508" y="869145"/>
                    <a:pt x="255270" y="898673"/>
                    <a:pt x="254318" y="926295"/>
                  </a:cubicBezTo>
                  <a:cubicBezTo>
                    <a:pt x="252413" y="933915"/>
                    <a:pt x="250508" y="941535"/>
                    <a:pt x="249555" y="949155"/>
                  </a:cubicBezTo>
                  <a:cubicBezTo>
                    <a:pt x="238125" y="1061550"/>
                    <a:pt x="227648" y="1174898"/>
                    <a:pt x="216218" y="1287293"/>
                  </a:cubicBezTo>
                  <a:cubicBezTo>
                    <a:pt x="203835" y="1414928"/>
                    <a:pt x="190500" y="1541610"/>
                    <a:pt x="177165" y="1669245"/>
                  </a:cubicBezTo>
                  <a:cubicBezTo>
                    <a:pt x="177165" y="1674960"/>
                    <a:pt x="176213" y="1679723"/>
                    <a:pt x="176213" y="1685438"/>
                  </a:cubicBezTo>
                  <a:cubicBezTo>
                    <a:pt x="172403" y="1731158"/>
                    <a:pt x="169545" y="1775925"/>
                    <a:pt x="165735" y="1821645"/>
                  </a:cubicBezTo>
                  <a:cubicBezTo>
                    <a:pt x="165735" y="1821645"/>
                    <a:pt x="165735" y="1821645"/>
                    <a:pt x="165735" y="1821645"/>
                  </a:cubicBezTo>
                  <a:cubicBezTo>
                    <a:pt x="159068" y="1859745"/>
                    <a:pt x="152400" y="1897845"/>
                    <a:pt x="149543" y="1936898"/>
                  </a:cubicBezTo>
                  <a:cubicBezTo>
                    <a:pt x="149543" y="1936898"/>
                    <a:pt x="149543" y="1936898"/>
                    <a:pt x="149543" y="1936898"/>
                  </a:cubicBezTo>
                  <a:cubicBezTo>
                    <a:pt x="152400" y="1945470"/>
                    <a:pt x="151448" y="1954043"/>
                    <a:pt x="150495" y="1962615"/>
                  </a:cubicBezTo>
                  <a:cubicBezTo>
                    <a:pt x="138113" y="2081678"/>
                    <a:pt x="125730" y="2199788"/>
                    <a:pt x="113348" y="2318850"/>
                  </a:cubicBezTo>
                  <a:cubicBezTo>
                    <a:pt x="113348" y="2318850"/>
                    <a:pt x="113348" y="2318850"/>
                    <a:pt x="113348" y="2318850"/>
                  </a:cubicBezTo>
                  <a:cubicBezTo>
                    <a:pt x="113348" y="2318850"/>
                    <a:pt x="113348" y="2318850"/>
                    <a:pt x="113348" y="2318850"/>
                  </a:cubicBezTo>
                  <a:cubicBezTo>
                    <a:pt x="105728" y="2392193"/>
                    <a:pt x="95250" y="2465535"/>
                    <a:pt x="91440" y="2538878"/>
                  </a:cubicBezTo>
                  <a:cubicBezTo>
                    <a:pt x="91440" y="2538878"/>
                    <a:pt x="91440" y="2538878"/>
                    <a:pt x="91440" y="2538878"/>
                  </a:cubicBezTo>
                  <a:cubicBezTo>
                    <a:pt x="86678" y="2593170"/>
                    <a:pt x="80963" y="2646510"/>
                    <a:pt x="76200" y="2700803"/>
                  </a:cubicBezTo>
                  <a:cubicBezTo>
                    <a:pt x="76200" y="2700803"/>
                    <a:pt x="76200" y="2700803"/>
                    <a:pt x="76200" y="2700803"/>
                  </a:cubicBezTo>
                  <a:cubicBezTo>
                    <a:pt x="76200" y="2700803"/>
                    <a:pt x="76200" y="2700803"/>
                    <a:pt x="76200" y="2700803"/>
                  </a:cubicBezTo>
                  <a:cubicBezTo>
                    <a:pt x="71438" y="2739855"/>
                    <a:pt x="67628" y="2778908"/>
                    <a:pt x="62865" y="2817008"/>
                  </a:cubicBezTo>
                  <a:cubicBezTo>
                    <a:pt x="60960" y="2832248"/>
                    <a:pt x="66675" y="2837963"/>
                    <a:pt x="79058" y="2840820"/>
                  </a:cubicBezTo>
                  <a:cubicBezTo>
                    <a:pt x="112395" y="2846535"/>
                    <a:pt x="145733" y="2852251"/>
                    <a:pt x="179070" y="2857965"/>
                  </a:cubicBezTo>
                  <a:cubicBezTo>
                    <a:pt x="179070" y="2857965"/>
                    <a:pt x="179070" y="2857965"/>
                    <a:pt x="179070" y="2857965"/>
                  </a:cubicBezTo>
                  <a:cubicBezTo>
                    <a:pt x="176213" y="2873205"/>
                    <a:pt x="191453" y="2874158"/>
                    <a:pt x="200978" y="2877015"/>
                  </a:cubicBezTo>
                  <a:cubicBezTo>
                    <a:pt x="237173" y="2889398"/>
                    <a:pt x="278130" y="2883683"/>
                    <a:pt x="311468" y="2904638"/>
                  </a:cubicBezTo>
                  <a:cubicBezTo>
                    <a:pt x="326708" y="2904638"/>
                    <a:pt x="340995" y="2906543"/>
                    <a:pt x="355283" y="2909401"/>
                  </a:cubicBezTo>
                  <a:cubicBezTo>
                    <a:pt x="413385" y="2920830"/>
                    <a:pt x="470535" y="2933213"/>
                    <a:pt x="529590" y="2941785"/>
                  </a:cubicBezTo>
                  <a:cubicBezTo>
                    <a:pt x="527685" y="2941785"/>
                    <a:pt x="525780" y="2941785"/>
                    <a:pt x="523875" y="2940833"/>
                  </a:cubicBezTo>
                  <a:cubicBezTo>
                    <a:pt x="471488" y="2936070"/>
                    <a:pt x="420053" y="2942738"/>
                    <a:pt x="367665" y="2937023"/>
                  </a:cubicBezTo>
                  <a:cubicBezTo>
                    <a:pt x="267653" y="2926545"/>
                    <a:pt x="165735" y="2937976"/>
                    <a:pt x="65723" y="2925593"/>
                  </a:cubicBezTo>
                  <a:cubicBezTo>
                    <a:pt x="40958" y="2928451"/>
                    <a:pt x="33338" y="2946548"/>
                    <a:pt x="31433" y="2967503"/>
                  </a:cubicBezTo>
                  <a:cubicBezTo>
                    <a:pt x="24765" y="3045608"/>
                    <a:pt x="14288" y="3122760"/>
                    <a:pt x="10478" y="3200865"/>
                  </a:cubicBezTo>
                  <a:cubicBezTo>
                    <a:pt x="8573" y="3257063"/>
                    <a:pt x="6667" y="3314213"/>
                    <a:pt x="0" y="3370410"/>
                  </a:cubicBezTo>
                  <a:cubicBezTo>
                    <a:pt x="0" y="3378983"/>
                    <a:pt x="0" y="3387555"/>
                    <a:pt x="0" y="3396128"/>
                  </a:cubicBezTo>
                  <a:cubicBezTo>
                    <a:pt x="54293" y="3400890"/>
                    <a:pt x="108585" y="3406605"/>
                    <a:pt x="161925" y="3411368"/>
                  </a:cubicBezTo>
                  <a:cubicBezTo>
                    <a:pt x="162878" y="3410415"/>
                    <a:pt x="163830" y="3410415"/>
                    <a:pt x="165735" y="3409463"/>
                  </a:cubicBezTo>
                  <a:cubicBezTo>
                    <a:pt x="164783" y="3410415"/>
                    <a:pt x="163830" y="3410415"/>
                    <a:pt x="161925" y="3411368"/>
                  </a:cubicBezTo>
                  <a:cubicBezTo>
                    <a:pt x="178118" y="3413273"/>
                    <a:pt x="194310" y="3416130"/>
                    <a:pt x="211455" y="3417083"/>
                  </a:cubicBezTo>
                  <a:cubicBezTo>
                    <a:pt x="312420" y="3426608"/>
                    <a:pt x="414338" y="3436133"/>
                    <a:pt x="515303" y="3445658"/>
                  </a:cubicBezTo>
                  <a:cubicBezTo>
                    <a:pt x="621030" y="3455183"/>
                    <a:pt x="726758" y="3465660"/>
                    <a:pt x="832485" y="3475185"/>
                  </a:cubicBezTo>
                  <a:cubicBezTo>
                    <a:pt x="923925" y="3483758"/>
                    <a:pt x="1016318" y="3492330"/>
                    <a:pt x="1107758" y="3498998"/>
                  </a:cubicBezTo>
                  <a:cubicBezTo>
                    <a:pt x="1184910" y="3504713"/>
                    <a:pt x="1262063" y="3515190"/>
                    <a:pt x="1339215" y="3516143"/>
                  </a:cubicBezTo>
                  <a:cubicBezTo>
                    <a:pt x="1339215" y="3516143"/>
                    <a:pt x="1339215" y="3516143"/>
                    <a:pt x="1339215" y="3516143"/>
                  </a:cubicBezTo>
                  <a:cubicBezTo>
                    <a:pt x="1339215" y="3516143"/>
                    <a:pt x="1339215" y="3516143"/>
                    <a:pt x="1339215" y="3516143"/>
                  </a:cubicBezTo>
                  <a:cubicBezTo>
                    <a:pt x="1431608" y="3524715"/>
                    <a:pt x="1524000" y="3534240"/>
                    <a:pt x="1616393" y="3538051"/>
                  </a:cubicBezTo>
                  <a:cubicBezTo>
                    <a:pt x="1623060" y="3521858"/>
                    <a:pt x="1611630" y="3516143"/>
                    <a:pt x="1600200" y="3511380"/>
                  </a:cubicBezTo>
                  <a:cubicBezTo>
                    <a:pt x="1577340" y="3500903"/>
                    <a:pt x="1553528" y="3491378"/>
                    <a:pt x="1529715" y="3482805"/>
                  </a:cubicBezTo>
                  <a:cubicBezTo>
                    <a:pt x="1392555" y="3432323"/>
                    <a:pt x="1263015" y="3362790"/>
                    <a:pt x="1112520" y="3352313"/>
                  </a:cubicBezTo>
                  <a:cubicBezTo>
                    <a:pt x="1029653" y="3346598"/>
                    <a:pt x="946785" y="3338026"/>
                    <a:pt x="885825" y="3342788"/>
                  </a:cubicBezTo>
                  <a:cubicBezTo>
                    <a:pt x="950595" y="3331358"/>
                    <a:pt x="1038225" y="3332310"/>
                    <a:pt x="1124903" y="3334215"/>
                  </a:cubicBezTo>
                  <a:cubicBezTo>
                    <a:pt x="1204913" y="3336120"/>
                    <a:pt x="1284923" y="3344693"/>
                    <a:pt x="1363028" y="3362790"/>
                  </a:cubicBezTo>
                  <a:cubicBezTo>
                    <a:pt x="1419225" y="3375173"/>
                    <a:pt x="1475423" y="3385651"/>
                    <a:pt x="1525905" y="3417083"/>
                  </a:cubicBezTo>
                  <a:cubicBezTo>
                    <a:pt x="1559243" y="3438038"/>
                    <a:pt x="1595438" y="3453278"/>
                    <a:pt x="1626870" y="3476138"/>
                  </a:cubicBezTo>
                  <a:cubicBezTo>
                    <a:pt x="1691640" y="3521858"/>
                    <a:pt x="1769745" y="3528526"/>
                    <a:pt x="1840230" y="3557101"/>
                  </a:cubicBezTo>
                  <a:cubicBezTo>
                    <a:pt x="1920240" y="3565673"/>
                    <a:pt x="2000250" y="3570435"/>
                    <a:pt x="2080260" y="3574245"/>
                  </a:cubicBezTo>
                  <a:cubicBezTo>
                    <a:pt x="2080260" y="3574245"/>
                    <a:pt x="2080260" y="3574245"/>
                    <a:pt x="2080260" y="3574245"/>
                  </a:cubicBezTo>
                  <a:cubicBezTo>
                    <a:pt x="2084070" y="3576151"/>
                    <a:pt x="2087880" y="3577103"/>
                    <a:pt x="2092643" y="3579008"/>
                  </a:cubicBezTo>
                  <a:cubicBezTo>
                    <a:pt x="2098358" y="3586628"/>
                    <a:pt x="2105978" y="3590438"/>
                    <a:pt x="2114550" y="3590438"/>
                  </a:cubicBezTo>
                  <a:cubicBezTo>
                    <a:pt x="2210753" y="3599010"/>
                    <a:pt x="2306955" y="3605678"/>
                    <a:pt x="2403158" y="3612345"/>
                  </a:cubicBezTo>
                  <a:cubicBezTo>
                    <a:pt x="2464118" y="3616155"/>
                    <a:pt x="2525078" y="3621870"/>
                    <a:pt x="2585085" y="3626633"/>
                  </a:cubicBezTo>
                  <a:cubicBezTo>
                    <a:pt x="2651760" y="3632348"/>
                    <a:pt x="2718435" y="3638063"/>
                    <a:pt x="2785110" y="3643778"/>
                  </a:cubicBezTo>
                  <a:cubicBezTo>
                    <a:pt x="2896553" y="3653303"/>
                    <a:pt x="3008948" y="3659970"/>
                    <a:pt x="3120390" y="3672353"/>
                  </a:cubicBezTo>
                  <a:cubicBezTo>
                    <a:pt x="3127058" y="3672353"/>
                    <a:pt x="3132773" y="3672353"/>
                    <a:pt x="3139440" y="3672353"/>
                  </a:cubicBezTo>
                  <a:cubicBezTo>
                    <a:pt x="3259455" y="3680926"/>
                    <a:pt x="3378518" y="3693308"/>
                    <a:pt x="3498533" y="3703785"/>
                  </a:cubicBezTo>
                  <a:cubicBezTo>
                    <a:pt x="3509010" y="3704738"/>
                    <a:pt x="3517583" y="3701880"/>
                    <a:pt x="3524250" y="3694260"/>
                  </a:cubicBezTo>
                  <a:cubicBezTo>
                    <a:pt x="3542348" y="3695213"/>
                    <a:pt x="3560445" y="3696165"/>
                    <a:pt x="3578543" y="3697118"/>
                  </a:cubicBezTo>
                  <a:cubicBezTo>
                    <a:pt x="3649028" y="3702833"/>
                    <a:pt x="3719513" y="3708548"/>
                    <a:pt x="3790950" y="3714263"/>
                  </a:cubicBezTo>
                  <a:cubicBezTo>
                    <a:pt x="3790950" y="3714263"/>
                    <a:pt x="3790950" y="3714263"/>
                    <a:pt x="3790950" y="3714263"/>
                  </a:cubicBezTo>
                  <a:cubicBezTo>
                    <a:pt x="3834765" y="3718073"/>
                    <a:pt x="3879533" y="3721883"/>
                    <a:pt x="3923348" y="3725693"/>
                  </a:cubicBezTo>
                  <a:cubicBezTo>
                    <a:pt x="4042410" y="3737123"/>
                    <a:pt x="4160520" y="3747601"/>
                    <a:pt x="4278630" y="3759030"/>
                  </a:cubicBezTo>
                  <a:cubicBezTo>
                    <a:pt x="4398645" y="3770460"/>
                    <a:pt x="4519613" y="3781890"/>
                    <a:pt x="4639628" y="3793320"/>
                  </a:cubicBezTo>
                  <a:cubicBezTo>
                    <a:pt x="4757738" y="3804751"/>
                    <a:pt x="4876800" y="3816180"/>
                    <a:pt x="4994910" y="3826658"/>
                  </a:cubicBezTo>
                  <a:cubicBezTo>
                    <a:pt x="5067300" y="3833326"/>
                    <a:pt x="5139690" y="3843803"/>
                    <a:pt x="5213033" y="3845708"/>
                  </a:cubicBezTo>
                  <a:cubicBezTo>
                    <a:pt x="5227320" y="3830468"/>
                    <a:pt x="5232083" y="3810465"/>
                    <a:pt x="5233035" y="3790463"/>
                  </a:cubicBezTo>
                  <a:cubicBezTo>
                    <a:pt x="5234940" y="3756173"/>
                    <a:pt x="5247323" y="3721883"/>
                    <a:pt x="5235893" y="3687593"/>
                  </a:cubicBezTo>
                  <a:cubicBezTo>
                    <a:pt x="5233988" y="3685688"/>
                    <a:pt x="5232083" y="3683783"/>
                    <a:pt x="5230178" y="3682830"/>
                  </a:cubicBezTo>
                  <a:cubicBezTo>
                    <a:pt x="5235893" y="3625680"/>
                    <a:pt x="5242560" y="3569483"/>
                    <a:pt x="5248275" y="3512333"/>
                  </a:cubicBezTo>
                  <a:cubicBezTo>
                    <a:pt x="5251133" y="3511380"/>
                    <a:pt x="5253038" y="3509476"/>
                    <a:pt x="5255895" y="3507570"/>
                  </a:cubicBezTo>
                  <a:cubicBezTo>
                    <a:pt x="5270183" y="3479948"/>
                    <a:pt x="5267325" y="3450420"/>
                    <a:pt x="5270183" y="3420893"/>
                  </a:cubicBezTo>
                  <a:cubicBezTo>
                    <a:pt x="5280660" y="3315165"/>
                    <a:pt x="5294948" y="3209438"/>
                    <a:pt x="5299710" y="3102758"/>
                  </a:cubicBezTo>
                  <a:cubicBezTo>
                    <a:pt x="5297805" y="3096090"/>
                    <a:pt x="5294948" y="3090376"/>
                    <a:pt x="5291138" y="3087518"/>
                  </a:cubicBezTo>
                  <a:cubicBezTo>
                    <a:pt x="5291138" y="3081803"/>
                    <a:pt x="5291138" y="3076088"/>
                    <a:pt x="5291138" y="3070373"/>
                  </a:cubicBezTo>
                  <a:cubicBezTo>
                    <a:pt x="5292090" y="3057990"/>
                    <a:pt x="5290185" y="3045608"/>
                    <a:pt x="5293043" y="3034178"/>
                  </a:cubicBezTo>
                  <a:cubicBezTo>
                    <a:pt x="5307330" y="2967503"/>
                    <a:pt x="5311140" y="2899876"/>
                    <a:pt x="5318760" y="2832248"/>
                  </a:cubicBezTo>
                  <a:cubicBezTo>
                    <a:pt x="5324475" y="2781765"/>
                    <a:pt x="5329238" y="2730330"/>
                    <a:pt x="5334953" y="2678895"/>
                  </a:cubicBezTo>
                  <a:cubicBezTo>
                    <a:pt x="5336858" y="2651273"/>
                    <a:pt x="5337810" y="2622698"/>
                    <a:pt x="5339715" y="2595076"/>
                  </a:cubicBezTo>
                  <a:cubicBezTo>
                    <a:pt x="5339715" y="2595076"/>
                    <a:pt x="5339715" y="2595076"/>
                    <a:pt x="5339715" y="2595076"/>
                  </a:cubicBezTo>
                  <a:cubicBezTo>
                    <a:pt x="5342573" y="2576026"/>
                    <a:pt x="5346383" y="2556976"/>
                    <a:pt x="5349240" y="2537926"/>
                  </a:cubicBezTo>
                  <a:cubicBezTo>
                    <a:pt x="5349240" y="2537926"/>
                    <a:pt x="5349240" y="2537926"/>
                    <a:pt x="5349240" y="2537926"/>
                  </a:cubicBezTo>
                  <a:cubicBezTo>
                    <a:pt x="5351145" y="2523638"/>
                    <a:pt x="5353050" y="2509351"/>
                    <a:pt x="5354955" y="2495063"/>
                  </a:cubicBezTo>
                  <a:cubicBezTo>
                    <a:pt x="5364480" y="2482680"/>
                    <a:pt x="5374005" y="2469345"/>
                    <a:pt x="5360670" y="2454105"/>
                  </a:cubicBezTo>
                  <a:cubicBezTo>
                    <a:pt x="5360670" y="2452201"/>
                    <a:pt x="5360670" y="2450295"/>
                    <a:pt x="5359718" y="2448390"/>
                  </a:cubicBezTo>
                  <a:cubicBezTo>
                    <a:pt x="5359718" y="2448390"/>
                    <a:pt x="5359718" y="2448390"/>
                    <a:pt x="5359718" y="2448390"/>
                  </a:cubicBezTo>
                  <a:cubicBezTo>
                    <a:pt x="5359718" y="2448390"/>
                    <a:pt x="5359718" y="2448390"/>
                    <a:pt x="5359718" y="2448390"/>
                  </a:cubicBezTo>
                  <a:cubicBezTo>
                    <a:pt x="5365433" y="2385525"/>
                    <a:pt x="5371148" y="2322660"/>
                    <a:pt x="5376863" y="2260748"/>
                  </a:cubicBezTo>
                  <a:cubicBezTo>
                    <a:pt x="5375910" y="2249318"/>
                    <a:pt x="5374005" y="2240745"/>
                    <a:pt x="5360670" y="2238840"/>
                  </a:cubicBezTo>
                  <a:cubicBezTo>
                    <a:pt x="5320665" y="2233125"/>
                    <a:pt x="5280660" y="2226458"/>
                    <a:pt x="5239703" y="2219790"/>
                  </a:cubicBezTo>
                  <a:cubicBezTo>
                    <a:pt x="5220653" y="2220743"/>
                    <a:pt x="5202555" y="2215980"/>
                    <a:pt x="5183505" y="2213123"/>
                  </a:cubicBezTo>
                  <a:cubicBezTo>
                    <a:pt x="5183505" y="2212170"/>
                    <a:pt x="5183505" y="2211218"/>
                    <a:pt x="5182553" y="2210265"/>
                  </a:cubicBezTo>
                  <a:cubicBezTo>
                    <a:pt x="5149215" y="2204550"/>
                    <a:pt x="5116830" y="2198835"/>
                    <a:pt x="5083493" y="2193120"/>
                  </a:cubicBezTo>
                  <a:cubicBezTo>
                    <a:pt x="5064443" y="2189310"/>
                    <a:pt x="5044440" y="2190263"/>
                    <a:pt x="5025390" y="2180738"/>
                  </a:cubicBezTo>
                  <a:cubicBezTo>
                    <a:pt x="5034915" y="2178833"/>
                    <a:pt x="5043488" y="2178833"/>
                    <a:pt x="5053013" y="2178833"/>
                  </a:cubicBezTo>
                  <a:cubicBezTo>
                    <a:pt x="5153025" y="2180738"/>
                    <a:pt x="5253038" y="2182643"/>
                    <a:pt x="5352098" y="2183595"/>
                  </a:cubicBezTo>
                  <a:cubicBezTo>
                    <a:pt x="5367338" y="2183595"/>
                    <a:pt x="5383530" y="2185500"/>
                    <a:pt x="5381625" y="2162640"/>
                  </a:cubicBezTo>
                  <a:cubicBezTo>
                    <a:pt x="5381625" y="2162640"/>
                    <a:pt x="5381625" y="2162640"/>
                    <a:pt x="5381625" y="2162640"/>
                  </a:cubicBezTo>
                  <a:cubicBezTo>
                    <a:pt x="5388293" y="2141685"/>
                    <a:pt x="5389245" y="2120730"/>
                    <a:pt x="5391150" y="2098823"/>
                  </a:cubicBezTo>
                  <a:cubicBezTo>
                    <a:pt x="5395913" y="2053103"/>
                    <a:pt x="5401628" y="2008335"/>
                    <a:pt x="5407343" y="1962615"/>
                  </a:cubicBezTo>
                  <a:cubicBezTo>
                    <a:pt x="5414963" y="1948328"/>
                    <a:pt x="5422583" y="1934040"/>
                    <a:pt x="5423535" y="1917848"/>
                  </a:cubicBezTo>
                  <a:cubicBezTo>
                    <a:pt x="5430203" y="1829265"/>
                    <a:pt x="5441633" y="1741635"/>
                    <a:pt x="5449253" y="1654005"/>
                  </a:cubicBezTo>
                  <a:cubicBezTo>
                    <a:pt x="5450205" y="1642575"/>
                    <a:pt x="5451158" y="1631145"/>
                    <a:pt x="5439728" y="1623525"/>
                  </a:cubicBezTo>
                  <a:cubicBezTo>
                    <a:pt x="5438775" y="1623525"/>
                    <a:pt x="5438775" y="1622573"/>
                    <a:pt x="5437823" y="1622573"/>
                  </a:cubicBezTo>
                  <a:cubicBezTo>
                    <a:pt x="5444490" y="1577805"/>
                    <a:pt x="5445443" y="1532085"/>
                    <a:pt x="5448300" y="1487318"/>
                  </a:cubicBezTo>
                  <a:cubicBezTo>
                    <a:pt x="5448300" y="1487318"/>
                    <a:pt x="5448300" y="1487318"/>
                    <a:pt x="5448300" y="1487318"/>
                  </a:cubicBezTo>
                  <a:cubicBezTo>
                    <a:pt x="5449253" y="1483508"/>
                    <a:pt x="5451158" y="1478745"/>
                    <a:pt x="5452110" y="1474935"/>
                  </a:cubicBezTo>
                  <a:cubicBezTo>
                    <a:pt x="5460683" y="1388258"/>
                    <a:pt x="5470208" y="1301580"/>
                    <a:pt x="5478780" y="1214903"/>
                  </a:cubicBezTo>
                  <a:cubicBezTo>
                    <a:pt x="5474970" y="1214903"/>
                    <a:pt x="5470208" y="1212998"/>
                    <a:pt x="5466398" y="1213950"/>
                  </a:cubicBezTo>
                  <a:cubicBezTo>
                    <a:pt x="5462588" y="1214903"/>
                    <a:pt x="5459730" y="1215855"/>
                    <a:pt x="5455920" y="1216808"/>
                  </a:cubicBezTo>
                  <a:lnTo>
                    <a:pt x="5461635" y="1160610"/>
                  </a:lnTo>
                  <a:cubicBezTo>
                    <a:pt x="5461635" y="1163468"/>
                    <a:pt x="5461635" y="1166325"/>
                    <a:pt x="5461635" y="1169183"/>
                  </a:cubicBezTo>
                  <a:cubicBezTo>
                    <a:pt x="5462588" y="1175850"/>
                    <a:pt x="5461635" y="1183470"/>
                    <a:pt x="5463540" y="1190138"/>
                  </a:cubicBezTo>
                  <a:cubicBezTo>
                    <a:pt x="5468303" y="1201568"/>
                    <a:pt x="5475923" y="1207283"/>
                    <a:pt x="5486400" y="1195853"/>
                  </a:cubicBezTo>
                  <a:cubicBezTo>
                    <a:pt x="5495925" y="1150133"/>
                    <a:pt x="5496878" y="1104413"/>
                    <a:pt x="5494973" y="1058693"/>
                  </a:cubicBezTo>
                  <a:cubicBezTo>
                    <a:pt x="5497830" y="1022498"/>
                    <a:pt x="5500688" y="986303"/>
                    <a:pt x="5504498" y="950108"/>
                  </a:cubicBezTo>
                  <a:cubicBezTo>
                    <a:pt x="5513070" y="869145"/>
                    <a:pt x="5522595" y="788183"/>
                    <a:pt x="5531168" y="707220"/>
                  </a:cubicBezTo>
                  <a:cubicBezTo>
                    <a:pt x="5528310" y="693885"/>
                    <a:pt x="5535930" y="673883"/>
                    <a:pt x="5512118" y="671978"/>
                  </a:cubicBezTo>
                  <a:cubicBezTo>
                    <a:pt x="5479733" y="668168"/>
                    <a:pt x="5447348" y="664358"/>
                    <a:pt x="5414963" y="661500"/>
                  </a:cubicBezTo>
                  <a:cubicBezTo>
                    <a:pt x="5388293" y="666263"/>
                    <a:pt x="5361623" y="653880"/>
                    <a:pt x="5334953" y="656738"/>
                  </a:cubicBezTo>
                  <a:cubicBezTo>
                    <a:pt x="5305425" y="659595"/>
                    <a:pt x="5274945" y="658643"/>
                    <a:pt x="5245418" y="657690"/>
                  </a:cubicBezTo>
                  <a:cubicBezTo>
                    <a:pt x="5239703" y="657690"/>
                    <a:pt x="5234940" y="657690"/>
                    <a:pt x="5229225" y="656738"/>
                  </a:cubicBezTo>
                  <a:cubicBezTo>
                    <a:pt x="5253990" y="656738"/>
                    <a:pt x="5278755" y="657690"/>
                    <a:pt x="5303520" y="657690"/>
                  </a:cubicBezTo>
                  <a:cubicBezTo>
                    <a:pt x="5313045" y="657690"/>
                    <a:pt x="5321618" y="659595"/>
                    <a:pt x="5327333" y="650070"/>
                  </a:cubicBezTo>
                  <a:cubicBezTo>
                    <a:pt x="5322570" y="648165"/>
                    <a:pt x="5316855" y="647213"/>
                    <a:pt x="5312093" y="645308"/>
                  </a:cubicBezTo>
                  <a:cubicBezTo>
                    <a:pt x="5309235" y="637688"/>
                    <a:pt x="5304473" y="631020"/>
                    <a:pt x="5295900" y="631020"/>
                  </a:cubicBezTo>
                  <a:cubicBezTo>
                    <a:pt x="5287328" y="631020"/>
                    <a:pt x="5277803" y="630068"/>
                    <a:pt x="5269230" y="629115"/>
                  </a:cubicBezTo>
                  <a:cubicBezTo>
                    <a:pt x="5355908" y="634830"/>
                    <a:pt x="5443538" y="621495"/>
                    <a:pt x="5531168" y="615780"/>
                  </a:cubicBezTo>
                  <a:cubicBezTo>
                    <a:pt x="5534978" y="615780"/>
                    <a:pt x="5537835" y="614828"/>
                    <a:pt x="5541645" y="614828"/>
                  </a:cubicBezTo>
                  <a:cubicBezTo>
                    <a:pt x="5545455" y="595778"/>
                    <a:pt x="5548313" y="576728"/>
                    <a:pt x="5547360" y="557678"/>
                  </a:cubicBezTo>
                  <a:cubicBezTo>
                    <a:pt x="5550218" y="524340"/>
                    <a:pt x="5554028" y="491003"/>
                    <a:pt x="5556885" y="458618"/>
                  </a:cubicBezTo>
                  <a:cubicBezTo>
                    <a:pt x="5556885" y="458618"/>
                    <a:pt x="5556885" y="458618"/>
                    <a:pt x="5556885" y="458618"/>
                  </a:cubicBezTo>
                  <a:cubicBezTo>
                    <a:pt x="5556885" y="458618"/>
                    <a:pt x="5556885" y="458618"/>
                    <a:pt x="5556885" y="458618"/>
                  </a:cubicBezTo>
                  <a:cubicBezTo>
                    <a:pt x="5564505" y="439568"/>
                    <a:pt x="5565458" y="424328"/>
                    <a:pt x="5568315" y="409088"/>
                  </a:cubicBezTo>
                  <a:close/>
                  <a:moveTo>
                    <a:pt x="5173028" y="653880"/>
                  </a:moveTo>
                  <a:lnTo>
                    <a:pt x="5173028" y="653880"/>
                  </a:lnTo>
                  <a:cubicBezTo>
                    <a:pt x="5176838" y="653880"/>
                    <a:pt x="5181600" y="653880"/>
                    <a:pt x="5185410" y="653880"/>
                  </a:cubicBezTo>
                  <a:cubicBezTo>
                    <a:pt x="5180648" y="653880"/>
                    <a:pt x="5176838" y="653880"/>
                    <a:pt x="5173028" y="653880"/>
                  </a:cubicBezTo>
                  <a:close/>
                  <a:moveTo>
                    <a:pt x="686753" y="1644480"/>
                  </a:moveTo>
                  <a:lnTo>
                    <a:pt x="685800" y="1651148"/>
                  </a:lnTo>
                  <a:cubicBezTo>
                    <a:pt x="679133" y="1650195"/>
                    <a:pt x="673418" y="1649243"/>
                    <a:pt x="666750" y="1647338"/>
                  </a:cubicBezTo>
                  <a:cubicBezTo>
                    <a:pt x="666750" y="1646385"/>
                    <a:pt x="666750" y="1645433"/>
                    <a:pt x="665798" y="1645433"/>
                  </a:cubicBezTo>
                  <a:cubicBezTo>
                    <a:pt x="673418" y="1644480"/>
                    <a:pt x="680085" y="1644480"/>
                    <a:pt x="686753" y="164448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D7B8CAE-9BF4-4ED5-A432-9A4B53DD24C8}"/>
              </a:ext>
            </a:extLst>
          </p:cNvPr>
          <p:cNvGrpSpPr/>
          <p:nvPr/>
        </p:nvGrpSpPr>
        <p:grpSpPr>
          <a:xfrm rot="199716">
            <a:off x="7666998" y="2060755"/>
            <a:ext cx="2242381" cy="1050758"/>
            <a:chOff x="384926" y="2910930"/>
            <a:chExt cx="2242381" cy="1050758"/>
          </a:xfrm>
          <a:solidFill>
            <a:schemeClr val="accent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65A7B3C-0A27-4D8B-AE54-E058DA81CA13}"/>
                </a:ext>
              </a:extLst>
            </p:cNvPr>
            <p:cNvSpPr/>
            <p:nvPr/>
          </p:nvSpPr>
          <p:spPr>
            <a:xfrm>
              <a:off x="2047543" y="2911057"/>
              <a:ext cx="406954" cy="1050631"/>
            </a:xfrm>
            <a:custGeom>
              <a:avLst/>
              <a:gdLst>
                <a:gd name="connsiteX0" fmla="*/ 265077 w 406954"/>
                <a:gd name="connsiteY0" fmla="*/ 882701 h 1050631"/>
                <a:gd name="connsiteX1" fmla="*/ 272379 w 406954"/>
                <a:gd name="connsiteY1" fmla="*/ 912223 h 1050631"/>
                <a:gd name="connsiteX2" fmla="*/ 293012 w 406954"/>
                <a:gd name="connsiteY2" fmla="*/ 924286 h 1050631"/>
                <a:gd name="connsiteX3" fmla="*/ 306980 w 406954"/>
                <a:gd name="connsiteY3" fmla="*/ 920159 h 1050631"/>
                <a:gd name="connsiteX4" fmla="*/ 326661 w 406954"/>
                <a:gd name="connsiteY4" fmla="*/ 906826 h 1050631"/>
                <a:gd name="connsiteX5" fmla="*/ 348565 w 406954"/>
                <a:gd name="connsiteY5" fmla="*/ 923016 h 1050631"/>
                <a:gd name="connsiteX6" fmla="*/ 328883 w 406954"/>
                <a:gd name="connsiteY6" fmla="*/ 988409 h 1050631"/>
                <a:gd name="connsiteX7" fmla="*/ 255237 w 406954"/>
                <a:gd name="connsiteY7" fmla="*/ 974442 h 1050631"/>
                <a:gd name="connsiteX8" fmla="*/ 236190 w 406954"/>
                <a:gd name="connsiteY8" fmla="*/ 924286 h 1050631"/>
                <a:gd name="connsiteX9" fmla="*/ 216826 w 406954"/>
                <a:gd name="connsiteY9" fmla="*/ 779850 h 1050631"/>
                <a:gd name="connsiteX10" fmla="*/ 139688 w 406954"/>
                <a:gd name="connsiteY10" fmla="*/ 635097 h 1050631"/>
                <a:gd name="connsiteX11" fmla="*/ 182225 w 406954"/>
                <a:gd name="connsiteY11" fmla="*/ 628430 h 1050631"/>
                <a:gd name="connsiteX12" fmla="*/ 286981 w 406954"/>
                <a:gd name="connsiteY12" fmla="*/ 410348 h 1050631"/>
                <a:gd name="connsiteX13" fmla="*/ 235873 w 406954"/>
                <a:gd name="connsiteY13" fmla="*/ 372890 h 1050631"/>
                <a:gd name="connsiteX14" fmla="*/ 167623 w 406954"/>
                <a:gd name="connsiteY14" fmla="*/ 397650 h 1050631"/>
                <a:gd name="connsiteX15" fmla="*/ 92072 w 406954"/>
                <a:gd name="connsiteY15" fmla="*/ 500819 h 1050631"/>
                <a:gd name="connsiteX16" fmla="*/ 63185 w 406954"/>
                <a:gd name="connsiteY16" fmla="*/ 545261 h 1050631"/>
                <a:gd name="connsiteX17" fmla="*/ 57788 w 406954"/>
                <a:gd name="connsiteY17" fmla="*/ 483042 h 1050631"/>
                <a:gd name="connsiteX18" fmla="*/ 80644 w 406954"/>
                <a:gd name="connsiteY18" fmla="*/ 421141 h 1050631"/>
                <a:gd name="connsiteX19" fmla="*/ 82866 w 406954"/>
                <a:gd name="connsiteY19" fmla="*/ 418919 h 1050631"/>
                <a:gd name="connsiteX20" fmla="*/ 168258 w 406954"/>
                <a:gd name="connsiteY20" fmla="*/ 80526 h 1050631"/>
                <a:gd name="connsiteX21" fmla="*/ 140005 w 406954"/>
                <a:gd name="connsiteY21" fmla="*/ 22752 h 1050631"/>
                <a:gd name="connsiteX22" fmla="*/ 46677 w 406954"/>
                <a:gd name="connsiteY22" fmla="*/ 33545 h 1050631"/>
                <a:gd name="connsiteX23" fmla="*/ 26996 w 406954"/>
                <a:gd name="connsiteY23" fmla="*/ 86875 h 1050631"/>
                <a:gd name="connsiteX24" fmla="*/ 14 w 406954"/>
                <a:gd name="connsiteY24" fmla="*/ 357653 h 1050631"/>
                <a:gd name="connsiteX25" fmla="*/ 27949 w 406954"/>
                <a:gd name="connsiteY25" fmla="*/ 727472 h 1050631"/>
                <a:gd name="connsiteX26" fmla="*/ 50170 w 406954"/>
                <a:gd name="connsiteY26" fmla="*/ 745566 h 1050631"/>
                <a:gd name="connsiteX27" fmla="*/ 69216 w 406954"/>
                <a:gd name="connsiteY27" fmla="*/ 744931 h 1050631"/>
                <a:gd name="connsiteX28" fmla="*/ 84136 w 406954"/>
                <a:gd name="connsiteY28" fmla="*/ 728107 h 1050631"/>
                <a:gd name="connsiteX29" fmla="*/ 75565 w 406954"/>
                <a:gd name="connsiteY29" fmla="*/ 641128 h 1050631"/>
                <a:gd name="connsiteX30" fmla="*/ 144767 w 406954"/>
                <a:gd name="connsiteY30" fmla="*/ 710648 h 1050631"/>
                <a:gd name="connsiteX31" fmla="*/ 176194 w 406954"/>
                <a:gd name="connsiteY31" fmla="*/ 866829 h 1050631"/>
                <a:gd name="connsiteX32" fmla="*/ 192701 w 406954"/>
                <a:gd name="connsiteY32" fmla="*/ 966823 h 1050631"/>
                <a:gd name="connsiteX33" fmla="*/ 304123 w 406954"/>
                <a:gd name="connsiteY33" fmla="*/ 1050628 h 1050631"/>
                <a:gd name="connsiteX34" fmla="*/ 391102 w 406954"/>
                <a:gd name="connsiteY34" fmla="*/ 1000154 h 1050631"/>
                <a:gd name="connsiteX35" fmla="*/ 392689 w 406954"/>
                <a:gd name="connsiteY35" fmla="*/ 889367 h 1050631"/>
                <a:gd name="connsiteX36" fmla="*/ 265077 w 406954"/>
                <a:gd name="connsiteY36" fmla="*/ 882701 h 1050631"/>
                <a:gd name="connsiteX37" fmla="*/ 55883 w 406954"/>
                <a:gd name="connsiteY37" fmla="*/ 296069 h 1050631"/>
                <a:gd name="connsiteX38" fmla="*/ 74295 w 406954"/>
                <a:gd name="connsiteY38" fmla="*/ 121159 h 1050631"/>
                <a:gd name="connsiteX39" fmla="*/ 82866 w 406954"/>
                <a:gd name="connsiteY39" fmla="*/ 85923 h 1050631"/>
                <a:gd name="connsiteX40" fmla="*/ 92706 w 406954"/>
                <a:gd name="connsiteY40" fmla="*/ 74812 h 1050631"/>
                <a:gd name="connsiteX41" fmla="*/ 105404 w 406954"/>
                <a:gd name="connsiteY41" fmla="*/ 83066 h 1050631"/>
                <a:gd name="connsiteX42" fmla="*/ 119372 w 406954"/>
                <a:gd name="connsiteY42" fmla="*/ 127825 h 1050631"/>
                <a:gd name="connsiteX43" fmla="*/ 70168 w 406954"/>
                <a:gd name="connsiteY43" fmla="*/ 349716 h 1050631"/>
                <a:gd name="connsiteX44" fmla="*/ 55249 w 406954"/>
                <a:gd name="connsiteY44" fmla="*/ 369398 h 1050631"/>
                <a:gd name="connsiteX45" fmla="*/ 55883 w 406954"/>
                <a:gd name="connsiteY45" fmla="*/ 296069 h 1050631"/>
                <a:gd name="connsiteX46" fmla="*/ 123181 w 406954"/>
                <a:gd name="connsiteY46" fmla="*/ 597004 h 1050631"/>
                <a:gd name="connsiteX47" fmla="*/ 89850 w 406954"/>
                <a:gd name="connsiteY47" fmla="*/ 587480 h 1050631"/>
                <a:gd name="connsiteX48" fmla="*/ 104452 w 406954"/>
                <a:gd name="connsiteY48" fmla="*/ 563355 h 1050631"/>
                <a:gd name="connsiteX49" fmla="*/ 175559 w 406954"/>
                <a:gd name="connsiteY49" fmla="*/ 462408 h 1050631"/>
                <a:gd name="connsiteX50" fmla="*/ 194288 w 406954"/>
                <a:gd name="connsiteY50" fmla="*/ 443044 h 1050631"/>
                <a:gd name="connsiteX51" fmla="*/ 230794 w 406954"/>
                <a:gd name="connsiteY51" fmla="*/ 435108 h 1050631"/>
                <a:gd name="connsiteX52" fmla="*/ 244126 w 406954"/>
                <a:gd name="connsiteY52" fmla="*/ 465265 h 1050631"/>
                <a:gd name="connsiteX53" fmla="*/ 131435 w 406954"/>
                <a:gd name="connsiteY53" fmla="*/ 597004 h 1050631"/>
                <a:gd name="connsiteX54" fmla="*/ 123181 w 406954"/>
                <a:gd name="connsiteY54" fmla="*/ 597004 h 105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06954" h="1050631">
                  <a:moveTo>
                    <a:pt x="265077" y="882701"/>
                  </a:moveTo>
                  <a:cubicBezTo>
                    <a:pt x="254919" y="899208"/>
                    <a:pt x="255872" y="902700"/>
                    <a:pt x="272379" y="912223"/>
                  </a:cubicBezTo>
                  <a:cubicBezTo>
                    <a:pt x="279362" y="916350"/>
                    <a:pt x="286346" y="919842"/>
                    <a:pt x="293012" y="924286"/>
                  </a:cubicBezTo>
                  <a:cubicBezTo>
                    <a:pt x="299679" y="928730"/>
                    <a:pt x="303805" y="928413"/>
                    <a:pt x="306980" y="920159"/>
                  </a:cubicBezTo>
                  <a:cubicBezTo>
                    <a:pt x="310154" y="911588"/>
                    <a:pt x="317455" y="906509"/>
                    <a:pt x="326661" y="906826"/>
                  </a:cubicBezTo>
                  <a:cubicBezTo>
                    <a:pt x="337136" y="907144"/>
                    <a:pt x="344120" y="913493"/>
                    <a:pt x="348565" y="923016"/>
                  </a:cubicBezTo>
                  <a:cubicBezTo>
                    <a:pt x="359040" y="945554"/>
                    <a:pt x="349517" y="976664"/>
                    <a:pt x="328883" y="988409"/>
                  </a:cubicBezTo>
                  <a:cubicBezTo>
                    <a:pt x="303170" y="1003011"/>
                    <a:pt x="269839" y="996980"/>
                    <a:pt x="255237" y="974442"/>
                  </a:cubicBezTo>
                  <a:cubicBezTo>
                    <a:pt x="245396" y="959204"/>
                    <a:pt x="240317" y="942063"/>
                    <a:pt x="236190" y="924286"/>
                  </a:cubicBezTo>
                  <a:cubicBezTo>
                    <a:pt x="225397" y="876670"/>
                    <a:pt x="225715" y="827466"/>
                    <a:pt x="216826" y="779850"/>
                  </a:cubicBezTo>
                  <a:cubicBezTo>
                    <a:pt x="206668" y="724615"/>
                    <a:pt x="195875" y="669063"/>
                    <a:pt x="139688" y="635097"/>
                  </a:cubicBezTo>
                  <a:cubicBezTo>
                    <a:pt x="155877" y="633827"/>
                    <a:pt x="169528" y="632874"/>
                    <a:pt x="182225" y="628430"/>
                  </a:cubicBezTo>
                  <a:cubicBezTo>
                    <a:pt x="260633" y="599543"/>
                    <a:pt x="313646" y="489708"/>
                    <a:pt x="286981" y="410348"/>
                  </a:cubicBezTo>
                  <a:cubicBezTo>
                    <a:pt x="278728" y="385905"/>
                    <a:pt x="261903" y="373525"/>
                    <a:pt x="235873" y="372890"/>
                  </a:cubicBezTo>
                  <a:cubicBezTo>
                    <a:pt x="209842" y="371937"/>
                    <a:pt x="187304" y="380508"/>
                    <a:pt x="167623" y="397650"/>
                  </a:cubicBezTo>
                  <a:cubicBezTo>
                    <a:pt x="134609" y="426537"/>
                    <a:pt x="113023" y="463043"/>
                    <a:pt x="92072" y="500819"/>
                  </a:cubicBezTo>
                  <a:cubicBezTo>
                    <a:pt x="84136" y="515421"/>
                    <a:pt x="77152" y="530658"/>
                    <a:pt x="63185" y="545261"/>
                  </a:cubicBezTo>
                  <a:cubicBezTo>
                    <a:pt x="61280" y="522722"/>
                    <a:pt x="61280" y="502406"/>
                    <a:pt x="57788" y="483042"/>
                  </a:cubicBezTo>
                  <a:cubicBezTo>
                    <a:pt x="52709" y="457012"/>
                    <a:pt x="55566" y="435426"/>
                    <a:pt x="80644" y="421141"/>
                  </a:cubicBezTo>
                  <a:cubicBezTo>
                    <a:pt x="81596" y="420506"/>
                    <a:pt x="82231" y="419554"/>
                    <a:pt x="82866" y="418919"/>
                  </a:cubicBezTo>
                  <a:cubicBezTo>
                    <a:pt x="164131" y="319560"/>
                    <a:pt x="191748" y="206233"/>
                    <a:pt x="168258" y="80526"/>
                  </a:cubicBezTo>
                  <a:cubicBezTo>
                    <a:pt x="164131" y="59257"/>
                    <a:pt x="154925" y="39259"/>
                    <a:pt x="140005" y="22752"/>
                  </a:cubicBezTo>
                  <a:cubicBezTo>
                    <a:pt x="109531" y="-11215"/>
                    <a:pt x="67946" y="-6770"/>
                    <a:pt x="46677" y="33545"/>
                  </a:cubicBezTo>
                  <a:cubicBezTo>
                    <a:pt x="37789" y="50369"/>
                    <a:pt x="31441" y="68463"/>
                    <a:pt x="26996" y="86875"/>
                  </a:cubicBezTo>
                  <a:cubicBezTo>
                    <a:pt x="4775" y="175759"/>
                    <a:pt x="-304" y="266547"/>
                    <a:pt x="14" y="357653"/>
                  </a:cubicBezTo>
                  <a:cubicBezTo>
                    <a:pt x="331" y="481455"/>
                    <a:pt x="13664" y="604622"/>
                    <a:pt x="27949" y="727472"/>
                  </a:cubicBezTo>
                  <a:cubicBezTo>
                    <a:pt x="29853" y="742392"/>
                    <a:pt x="33662" y="749693"/>
                    <a:pt x="50170" y="745566"/>
                  </a:cubicBezTo>
                  <a:cubicBezTo>
                    <a:pt x="56201" y="743979"/>
                    <a:pt x="62867" y="744614"/>
                    <a:pt x="69216" y="744931"/>
                  </a:cubicBezTo>
                  <a:cubicBezTo>
                    <a:pt x="81914" y="745884"/>
                    <a:pt x="85723" y="740487"/>
                    <a:pt x="84136" y="728107"/>
                  </a:cubicBezTo>
                  <a:cubicBezTo>
                    <a:pt x="80644" y="699855"/>
                    <a:pt x="78422" y="671602"/>
                    <a:pt x="75565" y="641128"/>
                  </a:cubicBezTo>
                  <a:cubicBezTo>
                    <a:pt x="108579" y="654460"/>
                    <a:pt x="129212" y="675412"/>
                    <a:pt x="144767" y="710648"/>
                  </a:cubicBezTo>
                  <a:cubicBezTo>
                    <a:pt x="166988" y="760486"/>
                    <a:pt x="172067" y="813499"/>
                    <a:pt x="176194" y="866829"/>
                  </a:cubicBezTo>
                  <a:cubicBezTo>
                    <a:pt x="178733" y="900795"/>
                    <a:pt x="182860" y="934126"/>
                    <a:pt x="192701" y="966823"/>
                  </a:cubicBezTo>
                  <a:cubicBezTo>
                    <a:pt x="210478" y="1025867"/>
                    <a:pt x="243809" y="1050310"/>
                    <a:pt x="304123" y="1050628"/>
                  </a:cubicBezTo>
                  <a:cubicBezTo>
                    <a:pt x="343168" y="1050945"/>
                    <a:pt x="373008" y="1034438"/>
                    <a:pt x="391102" y="1000154"/>
                  </a:cubicBezTo>
                  <a:cubicBezTo>
                    <a:pt x="410148" y="963966"/>
                    <a:pt x="413640" y="925873"/>
                    <a:pt x="392689" y="889367"/>
                  </a:cubicBezTo>
                  <a:cubicBezTo>
                    <a:pt x="364119" y="839846"/>
                    <a:pt x="292695" y="837307"/>
                    <a:pt x="265077" y="882701"/>
                  </a:cubicBezTo>
                  <a:close/>
                  <a:moveTo>
                    <a:pt x="55883" y="296069"/>
                  </a:moveTo>
                  <a:cubicBezTo>
                    <a:pt x="60010" y="237660"/>
                    <a:pt x="64454" y="179250"/>
                    <a:pt x="74295" y="121159"/>
                  </a:cubicBezTo>
                  <a:cubicBezTo>
                    <a:pt x="76200" y="109096"/>
                    <a:pt x="79691" y="97350"/>
                    <a:pt x="82866" y="85923"/>
                  </a:cubicBezTo>
                  <a:cubicBezTo>
                    <a:pt x="84136" y="80843"/>
                    <a:pt x="86358" y="75447"/>
                    <a:pt x="92706" y="74812"/>
                  </a:cubicBezTo>
                  <a:cubicBezTo>
                    <a:pt x="98421" y="74495"/>
                    <a:pt x="102547" y="78621"/>
                    <a:pt x="105404" y="83066"/>
                  </a:cubicBezTo>
                  <a:cubicBezTo>
                    <a:pt x="114293" y="96716"/>
                    <a:pt x="118102" y="112270"/>
                    <a:pt x="119372" y="127825"/>
                  </a:cubicBezTo>
                  <a:cubicBezTo>
                    <a:pt x="126356" y="206868"/>
                    <a:pt x="111753" y="281149"/>
                    <a:pt x="70168" y="349716"/>
                  </a:cubicBezTo>
                  <a:cubicBezTo>
                    <a:pt x="66359" y="356065"/>
                    <a:pt x="60962" y="361779"/>
                    <a:pt x="55249" y="369398"/>
                  </a:cubicBezTo>
                  <a:cubicBezTo>
                    <a:pt x="55566" y="343050"/>
                    <a:pt x="54296" y="319242"/>
                    <a:pt x="55883" y="296069"/>
                  </a:cubicBezTo>
                  <a:close/>
                  <a:moveTo>
                    <a:pt x="123181" y="597004"/>
                  </a:moveTo>
                  <a:cubicBezTo>
                    <a:pt x="111436" y="595416"/>
                    <a:pt x="95564" y="597321"/>
                    <a:pt x="89850" y="587480"/>
                  </a:cubicBezTo>
                  <a:cubicBezTo>
                    <a:pt x="85723" y="580814"/>
                    <a:pt x="99055" y="571291"/>
                    <a:pt x="104452" y="563355"/>
                  </a:cubicBezTo>
                  <a:cubicBezTo>
                    <a:pt x="127625" y="529388"/>
                    <a:pt x="148577" y="493835"/>
                    <a:pt x="175559" y="462408"/>
                  </a:cubicBezTo>
                  <a:cubicBezTo>
                    <a:pt x="181273" y="455742"/>
                    <a:pt x="187622" y="449076"/>
                    <a:pt x="194288" y="443044"/>
                  </a:cubicBezTo>
                  <a:cubicBezTo>
                    <a:pt x="204764" y="433838"/>
                    <a:pt x="216826" y="429077"/>
                    <a:pt x="230794" y="435108"/>
                  </a:cubicBezTo>
                  <a:cubicBezTo>
                    <a:pt x="244761" y="441457"/>
                    <a:pt x="243809" y="454155"/>
                    <a:pt x="244126" y="465265"/>
                  </a:cubicBezTo>
                  <a:cubicBezTo>
                    <a:pt x="243491" y="529388"/>
                    <a:pt x="191748" y="589702"/>
                    <a:pt x="131435" y="597004"/>
                  </a:cubicBezTo>
                  <a:cubicBezTo>
                    <a:pt x="128260" y="596686"/>
                    <a:pt x="125720" y="597321"/>
                    <a:pt x="123181" y="597004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36FBB04-FB02-404C-9160-84C6472C25DC}"/>
                </a:ext>
              </a:extLst>
            </p:cNvPr>
            <p:cNvSpPr/>
            <p:nvPr/>
          </p:nvSpPr>
          <p:spPr>
            <a:xfrm>
              <a:off x="384926" y="2928263"/>
              <a:ext cx="621638" cy="831430"/>
            </a:xfrm>
            <a:custGeom>
              <a:avLst/>
              <a:gdLst>
                <a:gd name="connsiteX0" fmla="*/ 603328 w 621638"/>
                <a:gd name="connsiteY0" fmla="*/ 53479 h 831430"/>
                <a:gd name="connsiteX1" fmla="*/ 514127 w 621638"/>
                <a:gd name="connsiteY1" fmla="*/ 467 h 831430"/>
                <a:gd name="connsiteX2" fmla="*/ 424608 w 621638"/>
                <a:gd name="connsiteY2" fmla="*/ 61415 h 831430"/>
                <a:gd name="connsiteX3" fmla="*/ 436671 w 621638"/>
                <a:gd name="connsiteY3" fmla="*/ 85858 h 831430"/>
                <a:gd name="connsiteX4" fmla="*/ 453495 w 621638"/>
                <a:gd name="connsiteY4" fmla="*/ 90303 h 831430"/>
                <a:gd name="connsiteX5" fmla="*/ 474129 w 621638"/>
                <a:gd name="connsiteY5" fmla="*/ 81414 h 831430"/>
                <a:gd name="connsiteX6" fmla="*/ 524920 w 621638"/>
                <a:gd name="connsiteY6" fmla="*/ 56971 h 831430"/>
                <a:gd name="connsiteX7" fmla="*/ 562378 w 621638"/>
                <a:gd name="connsiteY7" fmla="*/ 90937 h 831430"/>
                <a:gd name="connsiteX8" fmla="*/ 565552 w 621638"/>
                <a:gd name="connsiteY8" fmla="*/ 133475 h 831430"/>
                <a:gd name="connsiteX9" fmla="*/ 479526 w 621638"/>
                <a:gd name="connsiteY9" fmla="*/ 228072 h 831430"/>
                <a:gd name="connsiteX10" fmla="*/ 402705 w 621638"/>
                <a:gd name="connsiteY10" fmla="*/ 203629 h 831430"/>
                <a:gd name="connsiteX11" fmla="*/ 374135 w 621638"/>
                <a:gd name="connsiteY11" fmla="*/ 173790 h 831430"/>
                <a:gd name="connsiteX12" fmla="*/ 312551 w 621638"/>
                <a:gd name="connsiteY12" fmla="*/ 101413 h 831430"/>
                <a:gd name="connsiteX13" fmla="*/ 71931 w 621638"/>
                <a:gd name="connsiteY13" fmla="*/ 84589 h 831430"/>
                <a:gd name="connsiteX14" fmla="*/ 6538 w 621638"/>
                <a:gd name="connsiteY14" fmla="*/ 290608 h 831430"/>
                <a:gd name="connsiteX15" fmla="*/ 134467 w 621638"/>
                <a:gd name="connsiteY15" fmla="*/ 390920 h 831430"/>
                <a:gd name="connsiteX16" fmla="*/ 257634 w 621638"/>
                <a:gd name="connsiteY16" fmla="*/ 340764 h 831430"/>
                <a:gd name="connsiteX17" fmla="*/ 256682 w 621638"/>
                <a:gd name="connsiteY17" fmla="*/ 295687 h 831430"/>
                <a:gd name="connsiteX18" fmla="*/ 245571 w 621638"/>
                <a:gd name="connsiteY18" fmla="*/ 286799 h 831430"/>
                <a:gd name="connsiteX19" fmla="*/ 231921 w 621638"/>
                <a:gd name="connsiteY19" fmla="*/ 288704 h 831430"/>
                <a:gd name="connsiteX20" fmla="*/ 150974 w 621638"/>
                <a:gd name="connsiteY20" fmla="*/ 335367 h 831430"/>
                <a:gd name="connsiteX21" fmla="*/ 55741 w 621638"/>
                <a:gd name="connsiteY21" fmla="*/ 271562 h 831430"/>
                <a:gd name="connsiteX22" fmla="*/ 52249 w 621638"/>
                <a:gd name="connsiteY22" fmla="*/ 243309 h 831430"/>
                <a:gd name="connsiteX23" fmla="*/ 93517 w 621638"/>
                <a:gd name="connsiteY23" fmla="*/ 134744 h 831430"/>
                <a:gd name="connsiteX24" fmla="*/ 216684 w 621638"/>
                <a:gd name="connsiteY24" fmla="*/ 104905 h 831430"/>
                <a:gd name="connsiteX25" fmla="*/ 289061 w 621638"/>
                <a:gd name="connsiteY25" fmla="*/ 154743 h 831430"/>
                <a:gd name="connsiteX26" fmla="*/ 357628 w 621638"/>
                <a:gd name="connsiteY26" fmla="*/ 233786 h 831430"/>
                <a:gd name="connsiteX27" fmla="*/ 361437 w 621638"/>
                <a:gd name="connsiteY27" fmla="*/ 252515 h 831430"/>
                <a:gd name="connsiteX28" fmla="*/ 355406 w 621638"/>
                <a:gd name="connsiteY28" fmla="*/ 362985 h 831430"/>
                <a:gd name="connsiteX29" fmla="*/ 377309 w 621638"/>
                <a:gd name="connsiteY29" fmla="*/ 593447 h 831430"/>
                <a:gd name="connsiteX30" fmla="*/ 372230 w 621638"/>
                <a:gd name="connsiteY30" fmla="*/ 682014 h 831430"/>
                <a:gd name="connsiteX31" fmla="*/ 342708 w 621638"/>
                <a:gd name="connsiteY31" fmla="*/ 754708 h 831430"/>
                <a:gd name="connsiteX32" fmla="*/ 293505 w 621638"/>
                <a:gd name="connsiteY32" fmla="*/ 777881 h 831430"/>
                <a:gd name="connsiteX33" fmla="*/ 257634 w 621638"/>
                <a:gd name="connsiteY33" fmla="*/ 738518 h 831430"/>
                <a:gd name="connsiteX34" fmla="*/ 272236 w 621638"/>
                <a:gd name="connsiteY34" fmla="*/ 678839 h 831430"/>
                <a:gd name="connsiteX35" fmla="*/ 286839 w 621638"/>
                <a:gd name="connsiteY35" fmla="*/ 646778 h 831430"/>
                <a:gd name="connsiteX36" fmla="*/ 256682 w 621638"/>
                <a:gd name="connsiteY36" fmla="*/ 622017 h 831430"/>
                <a:gd name="connsiteX37" fmla="*/ 243032 w 621638"/>
                <a:gd name="connsiteY37" fmla="*/ 623922 h 831430"/>
                <a:gd name="connsiteX38" fmla="*/ 204939 w 621638"/>
                <a:gd name="connsiteY38" fmla="*/ 750581 h 831430"/>
                <a:gd name="connsiteX39" fmla="*/ 267475 w 621638"/>
                <a:gd name="connsiteY39" fmla="*/ 828354 h 831430"/>
                <a:gd name="connsiteX40" fmla="*/ 405879 w 621638"/>
                <a:gd name="connsiteY40" fmla="*/ 770897 h 831430"/>
                <a:gd name="connsiteX41" fmla="*/ 433179 w 621638"/>
                <a:gd name="connsiteY41" fmla="*/ 666142 h 831430"/>
                <a:gd name="connsiteX42" fmla="*/ 416037 w 621638"/>
                <a:gd name="connsiteY42" fmla="*/ 418220 h 831430"/>
                <a:gd name="connsiteX43" fmla="*/ 414133 w 621638"/>
                <a:gd name="connsiteY43" fmla="*/ 285212 h 831430"/>
                <a:gd name="connsiteX44" fmla="*/ 424291 w 621638"/>
                <a:gd name="connsiteY44" fmla="*/ 277276 h 831430"/>
                <a:gd name="connsiteX45" fmla="*/ 494763 w 621638"/>
                <a:gd name="connsiteY45" fmla="*/ 282990 h 831430"/>
                <a:gd name="connsiteX46" fmla="*/ 599836 w 621638"/>
                <a:gd name="connsiteY46" fmla="*/ 222041 h 831430"/>
                <a:gd name="connsiteX47" fmla="*/ 603328 w 621638"/>
                <a:gd name="connsiteY47" fmla="*/ 53479 h 831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21638" h="831430">
                  <a:moveTo>
                    <a:pt x="603328" y="53479"/>
                  </a:moveTo>
                  <a:cubicBezTo>
                    <a:pt x="586186" y="16339"/>
                    <a:pt x="556029" y="-3343"/>
                    <a:pt x="514127" y="467"/>
                  </a:cubicBezTo>
                  <a:cubicBezTo>
                    <a:pt x="473494" y="3958"/>
                    <a:pt x="441750" y="23005"/>
                    <a:pt x="424608" y="61415"/>
                  </a:cubicBezTo>
                  <a:cubicBezTo>
                    <a:pt x="416672" y="78875"/>
                    <a:pt x="417942" y="80779"/>
                    <a:pt x="436671" y="85858"/>
                  </a:cubicBezTo>
                  <a:cubicBezTo>
                    <a:pt x="442385" y="87446"/>
                    <a:pt x="448099" y="88398"/>
                    <a:pt x="453495" y="90303"/>
                  </a:cubicBezTo>
                  <a:cubicBezTo>
                    <a:pt x="463336" y="93794"/>
                    <a:pt x="469367" y="92525"/>
                    <a:pt x="474129" y="81414"/>
                  </a:cubicBezTo>
                  <a:cubicBezTo>
                    <a:pt x="482383" y="63003"/>
                    <a:pt x="503334" y="54114"/>
                    <a:pt x="524920" y="56971"/>
                  </a:cubicBezTo>
                  <a:cubicBezTo>
                    <a:pt x="543332" y="59193"/>
                    <a:pt x="556664" y="71574"/>
                    <a:pt x="562378" y="90937"/>
                  </a:cubicBezTo>
                  <a:cubicBezTo>
                    <a:pt x="566505" y="104905"/>
                    <a:pt x="565870" y="119190"/>
                    <a:pt x="565552" y="133475"/>
                  </a:cubicBezTo>
                  <a:cubicBezTo>
                    <a:pt x="563648" y="190932"/>
                    <a:pt x="536348" y="220771"/>
                    <a:pt x="479526" y="228072"/>
                  </a:cubicBezTo>
                  <a:cubicBezTo>
                    <a:pt x="450004" y="231882"/>
                    <a:pt x="423973" y="226168"/>
                    <a:pt x="402705" y="203629"/>
                  </a:cubicBezTo>
                  <a:cubicBezTo>
                    <a:pt x="393181" y="193789"/>
                    <a:pt x="383658" y="183948"/>
                    <a:pt x="374135" y="173790"/>
                  </a:cubicBezTo>
                  <a:cubicBezTo>
                    <a:pt x="352867" y="150299"/>
                    <a:pt x="335090" y="123634"/>
                    <a:pt x="312551" y="101413"/>
                  </a:cubicBezTo>
                  <a:cubicBezTo>
                    <a:pt x="235413" y="25862"/>
                    <a:pt x="135419" y="32211"/>
                    <a:pt x="71931" y="84589"/>
                  </a:cubicBezTo>
                  <a:cubicBezTo>
                    <a:pt x="7173" y="137919"/>
                    <a:pt x="-11556" y="209978"/>
                    <a:pt x="6538" y="290608"/>
                  </a:cubicBezTo>
                  <a:cubicBezTo>
                    <a:pt x="20505" y="352509"/>
                    <a:pt x="70978" y="389967"/>
                    <a:pt x="134467" y="390920"/>
                  </a:cubicBezTo>
                  <a:cubicBezTo>
                    <a:pt x="182718" y="391555"/>
                    <a:pt x="222716" y="372508"/>
                    <a:pt x="257634" y="340764"/>
                  </a:cubicBezTo>
                  <a:cubicBezTo>
                    <a:pt x="283664" y="317273"/>
                    <a:pt x="283347" y="316956"/>
                    <a:pt x="256682" y="295687"/>
                  </a:cubicBezTo>
                  <a:cubicBezTo>
                    <a:pt x="252872" y="292830"/>
                    <a:pt x="249063" y="289973"/>
                    <a:pt x="245571" y="286799"/>
                  </a:cubicBezTo>
                  <a:cubicBezTo>
                    <a:pt x="240175" y="281720"/>
                    <a:pt x="236365" y="281720"/>
                    <a:pt x="231921" y="288704"/>
                  </a:cubicBezTo>
                  <a:cubicBezTo>
                    <a:pt x="213192" y="318226"/>
                    <a:pt x="183988" y="330923"/>
                    <a:pt x="150974" y="335367"/>
                  </a:cubicBezTo>
                  <a:cubicBezTo>
                    <a:pt x="103992" y="341716"/>
                    <a:pt x="66217" y="316321"/>
                    <a:pt x="55741" y="271562"/>
                  </a:cubicBezTo>
                  <a:cubicBezTo>
                    <a:pt x="53519" y="262356"/>
                    <a:pt x="52249" y="252833"/>
                    <a:pt x="52249" y="243309"/>
                  </a:cubicBezTo>
                  <a:cubicBezTo>
                    <a:pt x="51614" y="201725"/>
                    <a:pt x="59233" y="162679"/>
                    <a:pt x="93517" y="134744"/>
                  </a:cubicBezTo>
                  <a:cubicBezTo>
                    <a:pt x="129388" y="104905"/>
                    <a:pt x="172560" y="101096"/>
                    <a:pt x="216684" y="104905"/>
                  </a:cubicBezTo>
                  <a:cubicBezTo>
                    <a:pt x="249698" y="107762"/>
                    <a:pt x="270014" y="130935"/>
                    <a:pt x="289061" y="154743"/>
                  </a:cubicBezTo>
                  <a:cubicBezTo>
                    <a:pt x="310647" y="182043"/>
                    <a:pt x="330328" y="211248"/>
                    <a:pt x="357628" y="233786"/>
                  </a:cubicBezTo>
                  <a:cubicBezTo>
                    <a:pt x="364294" y="239183"/>
                    <a:pt x="363025" y="245214"/>
                    <a:pt x="361437" y="252515"/>
                  </a:cubicBezTo>
                  <a:cubicBezTo>
                    <a:pt x="353184" y="289021"/>
                    <a:pt x="352549" y="325527"/>
                    <a:pt x="355406" y="362985"/>
                  </a:cubicBezTo>
                  <a:cubicBezTo>
                    <a:pt x="361120" y="439806"/>
                    <a:pt x="373500" y="516309"/>
                    <a:pt x="377309" y="593447"/>
                  </a:cubicBezTo>
                  <a:cubicBezTo>
                    <a:pt x="379849" y="623287"/>
                    <a:pt x="377309" y="652809"/>
                    <a:pt x="372230" y="682014"/>
                  </a:cubicBezTo>
                  <a:cubicBezTo>
                    <a:pt x="367786" y="708361"/>
                    <a:pt x="359215" y="733122"/>
                    <a:pt x="342708" y="754708"/>
                  </a:cubicBezTo>
                  <a:cubicBezTo>
                    <a:pt x="330328" y="770897"/>
                    <a:pt x="314139" y="779468"/>
                    <a:pt x="293505" y="777881"/>
                  </a:cubicBezTo>
                  <a:cubicBezTo>
                    <a:pt x="269379" y="775976"/>
                    <a:pt x="257317" y="762326"/>
                    <a:pt x="257634" y="738518"/>
                  </a:cubicBezTo>
                  <a:cubicBezTo>
                    <a:pt x="257951" y="717567"/>
                    <a:pt x="264300" y="698203"/>
                    <a:pt x="272236" y="678839"/>
                  </a:cubicBezTo>
                  <a:cubicBezTo>
                    <a:pt x="276998" y="667729"/>
                    <a:pt x="293187" y="658523"/>
                    <a:pt x="286839" y="646778"/>
                  </a:cubicBezTo>
                  <a:cubicBezTo>
                    <a:pt x="281125" y="636302"/>
                    <a:pt x="266522" y="630588"/>
                    <a:pt x="256682" y="622017"/>
                  </a:cubicBezTo>
                  <a:cubicBezTo>
                    <a:pt x="250650" y="616938"/>
                    <a:pt x="247158" y="617573"/>
                    <a:pt x="243032" y="623922"/>
                  </a:cubicBezTo>
                  <a:cubicBezTo>
                    <a:pt x="217636" y="662332"/>
                    <a:pt x="201129" y="703600"/>
                    <a:pt x="204939" y="750581"/>
                  </a:cubicBezTo>
                  <a:cubicBezTo>
                    <a:pt x="207796" y="788039"/>
                    <a:pt x="234143" y="821053"/>
                    <a:pt x="267475" y="828354"/>
                  </a:cubicBezTo>
                  <a:cubicBezTo>
                    <a:pt x="312234" y="838195"/>
                    <a:pt x="374135" y="825815"/>
                    <a:pt x="405879" y="770897"/>
                  </a:cubicBezTo>
                  <a:cubicBezTo>
                    <a:pt x="424608" y="738201"/>
                    <a:pt x="430957" y="702647"/>
                    <a:pt x="433179" y="666142"/>
                  </a:cubicBezTo>
                  <a:cubicBezTo>
                    <a:pt x="438258" y="582654"/>
                    <a:pt x="425243" y="500437"/>
                    <a:pt x="416037" y="418220"/>
                  </a:cubicBezTo>
                  <a:cubicBezTo>
                    <a:pt x="410958" y="374095"/>
                    <a:pt x="408101" y="329653"/>
                    <a:pt x="414133" y="285212"/>
                  </a:cubicBezTo>
                  <a:cubicBezTo>
                    <a:pt x="415085" y="278545"/>
                    <a:pt x="415720" y="273784"/>
                    <a:pt x="424291" y="277276"/>
                  </a:cubicBezTo>
                  <a:cubicBezTo>
                    <a:pt x="447147" y="286481"/>
                    <a:pt x="470955" y="285529"/>
                    <a:pt x="494763" y="282990"/>
                  </a:cubicBezTo>
                  <a:cubicBezTo>
                    <a:pt x="538570" y="278228"/>
                    <a:pt x="578250" y="263626"/>
                    <a:pt x="599836" y="222041"/>
                  </a:cubicBezTo>
                  <a:cubicBezTo>
                    <a:pt x="627136" y="166806"/>
                    <a:pt x="629358" y="109666"/>
                    <a:pt x="603328" y="53479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00D4548-D74C-4D8E-8036-7A1F16695CF7}"/>
                </a:ext>
              </a:extLst>
            </p:cNvPr>
            <p:cNvSpPr/>
            <p:nvPr/>
          </p:nvSpPr>
          <p:spPr>
            <a:xfrm>
              <a:off x="969486" y="2910930"/>
              <a:ext cx="432341" cy="1014916"/>
            </a:xfrm>
            <a:custGeom>
              <a:avLst/>
              <a:gdLst>
                <a:gd name="connsiteX0" fmla="*/ 379382 w 432341"/>
                <a:gd name="connsiteY0" fmla="*/ 789817 h 1014916"/>
                <a:gd name="connsiteX1" fmla="*/ 307958 w 432341"/>
                <a:gd name="connsiteY1" fmla="*/ 809181 h 1014916"/>
                <a:gd name="connsiteX2" fmla="*/ 309227 w 432341"/>
                <a:gd name="connsiteY2" fmla="*/ 846005 h 1014916"/>
                <a:gd name="connsiteX3" fmla="*/ 320338 w 432341"/>
                <a:gd name="connsiteY3" fmla="*/ 855210 h 1014916"/>
                <a:gd name="connsiteX4" fmla="*/ 338749 w 432341"/>
                <a:gd name="connsiteY4" fmla="*/ 852988 h 1014916"/>
                <a:gd name="connsiteX5" fmla="*/ 362240 w 432341"/>
                <a:gd name="connsiteY5" fmla="*/ 841243 h 1014916"/>
                <a:gd name="connsiteX6" fmla="*/ 378112 w 432341"/>
                <a:gd name="connsiteY6" fmla="*/ 864416 h 1014916"/>
                <a:gd name="connsiteX7" fmla="*/ 351447 w 432341"/>
                <a:gd name="connsiteY7" fmla="*/ 936475 h 1014916"/>
                <a:gd name="connsiteX8" fmla="*/ 273039 w 432341"/>
                <a:gd name="connsiteY8" fmla="*/ 955204 h 1014916"/>
                <a:gd name="connsiteX9" fmla="*/ 232089 w 432341"/>
                <a:gd name="connsiteY9" fmla="*/ 893938 h 1014916"/>
                <a:gd name="connsiteX10" fmla="*/ 236533 w 432341"/>
                <a:gd name="connsiteY10" fmla="*/ 788230 h 1014916"/>
                <a:gd name="connsiteX11" fmla="*/ 284467 w 432341"/>
                <a:gd name="connsiteY11" fmla="*/ 573322 h 1014916"/>
                <a:gd name="connsiteX12" fmla="*/ 291768 w 432341"/>
                <a:gd name="connsiteY12" fmla="*/ 433330 h 1014916"/>
                <a:gd name="connsiteX13" fmla="*/ 208916 w 432341"/>
                <a:gd name="connsiteY13" fmla="*/ 379048 h 1014916"/>
                <a:gd name="connsiteX14" fmla="*/ 137174 w 432341"/>
                <a:gd name="connsiteY14" fmla="*/ 435235 h 1014916"/>
                <a:gd name="connsiteX15" fmla="*/ 137174 w 432341"/>
                <a:gd name="connsiteY15" fmla="*/ 325400 h 1014916"/>
                <a:gd name="connsiteX16" fmla="*/ 146697 w 432341"/>
                <a:gd name="connsiteY16" fmla="*/ 307306 h 1014916"/>
                <a:gd name="connsiteX17" fmla="*/ 262563 w 432341"/>
                <a:gd name="connsiteY17" fmla="*/ 147316 h 1014916"/>
                <a:gd name="connsiteX18" fmla="*/ 250818 w 432341"/>
                <a:gd name="connsiteY18" fmla="*/ 38116 h 1014916"/>
                <a:gd name="connsiteX19" fmla="*/ 184473 w 432341"/>
                <a:gd name="connsiteY19" fmla="*/ 23 h 1014916"/>
                <a:gd name="connsiteX20" fmla="*/ 120985 w 432341"/>
                <a:gd name="connsiteY20" fmla="*/ 39703 h 1014916"/>
                <a:gd name="connsiteX21" fmla="*/ 101938 w 432341"/>
                <a:gd name="connsiteY21" fmla="*/ 100017 h 1014916"/>
                <a:gd name="connsiteX22" fmla="*/ 91145 w 432341"/>
                <a:gd name="connsiteY22" fmla="*/ 237469 h 1014916"/>
                <a:gd name="connsiteX23" fmla="*/ 40672 w 432341"/>
                <a:gd name="connsiteY23" fmla="*/ 280641 h 1014916"/>
                <a:gd name="connsiteX24" fmla="*/ 7658 w 432341"/>
                <a:gd name="connsiteY24" fmla="*/ 280006 h 1014916"/>
                <a:gd name="connsiteX25" fmla="*/ 357 w 432341"/>
                <a:gd name="connsiteY25" fmla="*/ 316829 h 1014916"/>
                <a:gd name="connsiteX26" fmla="*/ 9563 w 432341"/>
                <a:gd name="connsiteY26" fmla="*/ 329527 h 1014916"/>
                <a:gd name="connsiteX27" fmla="*/ 72733 w 432341"/>
                <a:gd name="connsiteY27" fmla="*/ 331432 h 1014916"/>
                <a:gd name="connsiteX28" fmla="*/ 84796 w 432341"/>
                <a:gd name="connsiteY28" fmla="*/ 344129 h 1014916"/>
                <a:gd name="connsiteX29" fmla="*/ 95589 w 432341"/>
                <a:gd name="connsiteY29" fmla="*/ 701886 h 1014916"/>
                <a:gd name="connsiteX30" fmla="*/ 134000 w 432341"/>
                <a:gd name="connsiteY30" fmla="*/ 732360 h 1014916"/>
                <a:gd name="connsiteX31" fmla="*/ 141936 w 432341"/>
                <a:gd name="connsiteY31" fmla="*/ 731726 h 1014916"/>
                <a:gd name="connsiteX32" fmla="*/ 153681 w 432341"/>
                <a:gd name="connsiteY32" fmla="*/ 717441 h 1014916"/>
                <a:gd name="connsiteX33" fmla="*/ 139714 w 432341"/>
                <a:gd name="connsiteY33" fmla="*/ 537451 h 1014916"/>
                <a:gd name="connsiteX34" fmla="*/ 181616 w 432341"/>
                <a:gd name="connsiteY34" fmla="*/ 446663 h 1014916"/>
                <a:gd name="connsiteX35" fmla="*/ 208281 w 432341"/>
                <a:gd name="connsiteY35" fmla="*/ 433330 h 1014916"/>
                <a:gd name="connsiteX36" fmla="*/ 244152 w 432341"/>
                <a:gd name="connsiteY36" fmla="*/ 461265 h 1014916"/>
                <a:gd name="connsiteX37" fmla="*/ 239390 w 432341"/>
                <a:gd name="connsiteY37" fmla="*/ 521262 h 1014916"/>
                <a:gd name="connsiteX38" fmla="*/ 188917 w 432341"/>
                <a:gd name="connsiteY38" fmla="*/ 758391 h 1014916"/>
                <a:gd name="connsiteX39" fmla="*/ 184473 w 432341"/>
                <a:gd name="connsiteY39" fmla="*/ 915524 h 1014916"/>
                <a:gd name="connsiteX40" fmla="*/ 272404 w 432341"/>
                <a:gd name="connsiteY40" fmla="*/ 1012661 h 1014916"/>
                <a:gd name="connsiteX41" fmla="*/ 430807 w 432341"/>
                <a:gd name="connsiteY41" fmla="*/ 854893 h 1014916"/>
                <a:gd name="connsiteX42" fmla="*/ 379382 w 432341"/>
                <a:gd name="connsiteY42" fmla="*/ 789817 h 1014916"/>
                <a:gd name="connsiteX43" fmla="*/ 155903 w 432341"/>
                <a:gd name="connsiteY43" fmla="*/ 94303 h 1014916"/>
                <a:gd name="connsiteX44" fmla="*/ 171140 w 432341"/>
                <a:gd name="connsiteY44" fmla="*/ 61606 h 1014916"/>
                <a:gd name="connsiteX45" fmla="*/ 202567 w 432341"/>
                <a:gd name="connsiteY45" fmla="*/ 67320 h 1014916"/>
                <a:gd name="connsiteX46" fmla="*/ 209868 w 432341"/>
                <a:gd name="connsiteY46" fmla="*/ 127952 h 1014916"/>
                <a:gd name="connsiteX47" fmla="*/ 158443 w 432341"/>
                <a:gd name="connsiteY47" fmla="*/ 233342 h 1014916"/>
                <a:gd name="connsiteX48" fmla="*/ 142571 w 432341"/>
                <a:gd name="connsiteY48" fmla="*/ 243818 h 1014916"/>
                <a:gd name="connsiteX49" fmla="*/ 155903 w 432341"/>
                <a:gd name="connsiteY49" fmla="*/ 94303 h 10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32341" h="1014916">
                  <a:moveTo>
                    <a:pt x="379382" y="789817"/>
                  </a:moveTo>
                  <a:cubicBezTo>
                    <a:pt x="352717" y="781564"/>
                    <a:pt x="327957" y="789500"/>
                    <a:pt x="307958" y="809181"/>
                  </a:cubicBezTo>
                  <a:cubicBezTo>
                    <a:pt x="290816" y="825688"/>
                    <a:pt x="291451" y="831085"/>
                    <a:pt x="309227" y="846005"/>
                  </a:cubicBezTo>
                  <a:cubicBezTo>
                    <a:pt x="313037" y="849179"/>
                    <a:pt x="316846" y="851718"/>
                    <a:pt x="320338" y="855210"/>
                  </a:cubicBezTo>
                  <a:cubicBezTo>
                    <a:pt x="327639" y="862194"/>
                    <a:pt x="333036" y="864734"/>
                    <a:pt x="338749" y="852988"/>
                  </a:cubicBezTo>
                  <a:cubicBezTo>
                    <a:pt x="343194" y="844100"/>
                    <a:pt x="351130" y="838069"/>
                    <a:pt x="362240" y="841243"/>
                  </a:cubicBezTo>
                  <a:cubicBezTo>
                    <a:pt x="373351" y="844735"/>
                    <a:pt x="377477" y="853306"/>
                    <a:pt x="378112" y="864416"/>
                  </a:cubicBezTo>
                  <a:cubicBezTo>
                    <a:pt x="379699" y="892351"/>
                    <a:pt x="370811" y="916794"/>
                    <a:pt x="351447" y="936475"/>
                  </a:cubicBezTo>
                  <a:cubicBezTo>
                    <a:pt x="329544" y="959014"/>
                    <a:pt x="302561" y="966632"/>
                    <a:pt x="273039" y="955204"/>
                  </a:cubicBezTo>
                  <a:cubicBezTo>
                    <a:pt x="246057" y="944729"/>
                    <a:pt x="234629" y="920921"/>
                    <a:pt x="232089" y="893938"/>
                  </a:cubicBezTo>
                  <a:cubicBezTo>
                    <a:pt x="228915" y="858702"/>
                    <a:pt x="230185" y="823149"/>
                    <a:pt x="236533" y="788230"/>
                  </a:cubicBezTo>
                  <a:cubicBezTo>
                    <a:pt x="249548" y="715853"/>
                    <a:pt x="269547" y="645064"/>
                    <a:pt x="284467" y="573322"/>
                  </a:cubicBezTo>
                  <a:cubicBezTo>
                    <a:pt x="293990" y="526976"/>
                    <a:pt x="300974" y="480629"/>
                    <a:pt x="291768" y="433330"/>
                  </a:cubicBezTo>
                  <a:cubicBezTo>
                    <a:pt x="283515" y="390476"/>
                    <a:pt x="251453" y="370160"/>
                    <a:pt x="208916" y="379048"/>
                  </a:cubicBezTo>
                  <a:cubicBezTo>
                    <a:pt x="176220" y="386032"/>
                    <a:pt x="153364" y="405396"/>
                    <a:pt x="137174" y="435235"/>
                  </a:cubicBezTo>
                  <a:cubicBezTo>
                    <a:pt x="137174" y="397142"/>
                    <a:pt x="137174" y="361271"/>
                    <a:pt x="137174" y="325400"/>
                  </a:cubicBezTo>
                  <a:cubicBezTo>
                    <a:pt x="137174" y="317464"/>
                    <a:pt x="139079" y="312068"/>
                    <a:pt x="146697" y="307306"/>
                  </a:cubicBezTo>
                  <a:cubicBezTo>
                    <a:pt x="208281" y="270800"/>
                    <a:pt x="244469" y="214931"/>
                    <a:pt x="262563" y="147316"/>
                  </a:cubicBezTo>
                  <a:cubicBezTo>
                    <a:pt x="272404" y="109857"/>
                    <a:pt x="269865" y="72717"/>
                    <a:pt x="250818" y="38116"/>
                  </a:cubicBezTo>
                  <a:cubicBezTo>
                    <a:pt x="236533" y="12085"/>
                    <a:pt x="213995" y="-612"/>
                    <a:pt x="184473" y="23"/>
                  </a:cubicBezTo>
                  <a:cubicBezTo>
                    <a:pt x="155586" y="658"/>
                    <a:pt x="134000" y="13038"/>
                    <a:pt x="120985" y="39703"/>
                  </a:cubicBezTo>
                  <a:cubicBezTo>
                    <a:pt x="111779" y="59067"/>
                    <a:pt x="105747" y="79066"/>
                    <a:pt x="101938" y="100017"/>
                  </a:cubicBezTo>
                  <a:cubicBezTo>
                    <a:pt x="93685" y="145411"/>
                    <a:pt x="94637" y="191757"/>
                    <a:pt x="91145" y="237469"/>
                  </a:cubicBezTo>
                  <a:cubicBezTo>
                    <a:pt x="88288" y="276832"/>
                    <a:pt x="81304" y="281593"/>
                    <a:pt x="40672" y="280641"/>
                  </a:cubicBezTo>
                  <a:cubicBezTo>
                    <a:pt x="29244" y="280324"/>
                    <a:pt x="15277" y="269531"/>
                    <a:pt x="7658" y="280006"/>
                  </a:cubicBezTo>
                  <a:cubicBezTo>
                    <a:pt x="992" y="289212"/>
                    <a:pt x="2579" y="304449"/>
                    <a:pt x="357" y="316829"/>
                  </a:cubicBezTo>
                  <a:cubicBezTo>
                    <a:pt x="-913" y="324448"/>
                    <a:pt x="992" y="327940"/>
                    <a:pt x="9563" y="329527"/>
                  </a:cubicBezTo>
                  <a:cubicBezTo>
                    <a:pt x="30514" y="333654"/>
                    <a:pt x="51782" y="333971"/>
                    <a:pt x="72733" y="331432"/>
                  </a:cubicBezTo>
                  <a:cubicBezTo>
                    <a:pt x="85431" y="329844"/>
                    <a:pt x="85114" y="334924"/>
                    <a:pt x="84796" y="344129"/>
                  </a:cubicBezTo>
                  <a:cubicBezTo>
                    <a:pt x="80352" y="463805"/>
                    <a:pt x="81939" y="583163"/>
                    <a:pt x="95589" y="701886"/>
                  </a:cubicBezTo>
                  <a:cubicBezTo>
                    <a:pt x="99399" y="735852"/>
                    <a:pt x="99716" y="735852"/>
                    <a:pt x="134000" y="732360"/>
                  </a:cubicBezTo>
                  <a:cubicBezTo>
                    <a:pt x="136539" y="732043"/>
                    <a:pt x="139396" y="731726"/>
                    <a:pt x="141936" y="731726"/>
                  </a:cubicBezTo>
                  <a:cubicBezTo>
                    <a:pt x="152094" y="732043"/>
                    <a:pt x="155268" y="728869"/>
                    <a:pt x="153681" y="717441"/>
                  </a:cubicBezTo>
                  <a:cubicBezTo>
                    <a:pt x="145428" y="657762"/>
                    <a:pt x="137809" y="597765"/>
                    <a:pt x="139714" y="537451"/>
                  </a:cubicBezTo>
                  <a:cubicBezTo>
                    <a:pt x="140666" y="501580"/>
                    <a:pt x="155268" y="471106"/>
                    <a:pt x="181616" y="446663"/>
                  </a:cubicBezTo>
                  <a:cubicBezTo>
                    <a:pt x="189235" y="439679"/>
                    <a:pt x="198123" y="435235"/>
                    <a:pt x="208281" y="433330"/>
                  </a:cubicBezTo>
                  <a:cubicBezTo>
                    <a:pt x="231137" y="429204"/>
                    <a:pt x="242565" y="438092"/>
                    <a:pt x="244152" y="461265"/>
                  </a:cubicBezTo>
                  <a:cubicBezTo>
                    <a:pt x="245422" y="481582"/>
                    <a:pt x="243517" y="501263"/>
                    <a:pt x="239390" y="521262"/>
                  </a:cubicBezTo>
                  <a:cubicBezTo>
                    <a:pt x="222566" y="600305"/>
                    <a:pt x="202884" y="678713"/>
                    <a:pt x="188917" y="758391"/>
                  </a:cubicBezTo>
                  <a:cubicBezTo>
                    <a:pt x="179711" y="810451"/>
                    <a:pt x="171458" y="863146"/>
                    <a:pt x="184473" y="915524"/>
                  </a:cubicBezTo>
                  <a:cubicBezTo>
                    <a:pt x="196218" y="963458"/>
                    <a:pt x="219709" y="1003456"/>
                    <a:pt x="272404" y="1012661"/>
                  </a:cubicBezTo>
                  <a:cubicBezTo>
                    <a:pt x="376208" y="1031073"/>
                    <a:pt x="443505" y="932984"/>
                    <a:pt x="430807" y="854893"/>
                  </a:cubicBezTo>
                  <a:cubicBezTo>
                    <a:pt x="425728" y="824418"/>
                    <a:pt x="410174" y="799341"/>
                    <a:pt x="379382" y="789817"/>
                  </a:cubicBezTo>
                  <a:close/>
                  <a:moveTo>
                    <a:pt x="155903" y="94303"/>
                  </a:moveTo>
                  <a:cubicBezTo>
                    <a:pt x="158760" y="82557"/>
                    <a:pt x="162569" y="70812"/>
                    <a:pt x="171140" y="61606"/>
                  </a:cubicBezTo>
                  <a:cubicBezTo>
                    <a:pt x="183521" y="48591"/>
                    <a:pt x="196853" y="50496"/>
                    <a:pt x="202567" y="67320"/>
                  </a:cubicBezTo>
                  <a:cubicBezTo>
                    <a:pt x="209551" y="86684"/>
                    <a:pt x="213995" y="106683"/>
                    <a:pt x="209868" y="127952"/>
                  </a:cubicBezTo>
                  <a:cubicBezTo>
                    <a:pt x="202250" y="167632"/>
                    <a:pt x="185743" y="203185"/>
                    <a:pt x="158443" y="233342"/>
                  </a:cubicBezTo>
                  <a:cubicBezTo>
                    <a:pt x="154633" y="237469"/>
                    <a:pt x="151142" y="242548"/>
                    <a:pt x="142571" y="243818"/>
                  </a:cubicBezTo>
                  <a:cubicBezTo>
                    <a:pt x="143840" y="192710"/>
                    <a:pt x="144475" y="142871"/>
                    <a:pt x="155903" y="94303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D0A2180-6E6C-411E-80FE-E408654E932B}"/>
                </a:ext>
              </a:extLst>
            </p:cNvPr>
            <p:cNvSpPr/>
            <p:nvPr/>
          </p:nvSpPr>
          <p:spPr>
            <a:xfrm>
              <a:off x="1288855" y="3294691"/>
              <a:ext cx="414563" cy="366799"/>
            </a:xfrm>
            <a:custGeom>
              <a:avLst/>
              <a:gdLst>
                <a:gd name="connsiteX0" fmla="*/ 296507 w 414563"/>
                <a:gd name="connsiteY0" fmla="*/ 179085 h 366799"/>
                <a:gd name="connsiteX1" fmla="*/ 306030 w 414563"/>
                <a:gd name="connsiteY1" fmla="*/ 212417 h 366799"/>
                <a:gd name="connsiteX2" fmla="*/ 317776 w 414563"/>
                <a:gd name="connsiteY2" fmla="*/ 217496 h 366799"/>
                <a:gd name="connsiteX3" fmla="*/ 338092 w 414563"/>
                <a:gd name="connsiteY3" fmla="*/ 212417 h 366799"/>
                <a:gd name="connsiteX4" fmla="*/ 349202 w 414563"/>
                <a:gd name="connsiteY4" fmla="*/ 205116 h 366799"/>
                <a:gd name="connsiteX5" fmla="*/ 358726 w 414563"/>
                <a:gd name="connsiteY5" fmla="*/ 216544 h 366799"/>
                <a:gd name="connsiteX6" fmla="*/ 353012 w 414563"/>
                <a:gd name="connsiteY6" fmla="*/ 275270 h 366799"/>
                <a:gd name="connsiteX7" fmla="*/ 322537 w 414563"/>
                <a:gd name="connsiteY7" fmla="*/ 297174 h 366799"/>
                <a:gd name="connsiteX8" fmla="*/ 293015 w 414563"/>
                <a:gd name="connsiteY8" fmla="*/ 276540 h 366799"/>
                <a:gd name="connsiteX9" fmla="*/ 274286 w 414563"/>
                <a:gd name="connsiteY9" fmla="*/ 206703 h 366799"/>
                <a:gd name="connsiteX10" fmla="*/ 270477 w 414563"/>
                <a:gd name="connsiteY10" fmla="*/ 26079 h 366799"/>
                <a:gd name="connsiteX11" fmla="*/ 268890 w 414563"/>
                <a:gd name="connsiteY11" fmla="*/ 11159 h 366799"/>
                <a:gd name="connsiteX12" fmla="*/ 254922 w 414563"/>
                <a:gd name="connsiteY12" fmla="*/ 16555 h 366799"/>
                <a:gd name="connsiteX13" fmla="*/ 230797 w 414563"/>
                <a:gd name="connsiteY13" fmla="*/ 20682 h 366799"/>
                <a:gd name="connsiteX14" fmla="*/ 92392 w 414563"/>
                <a:gd name="connsiteY14" fmla="*/ 19095 h 366799"/>
                <a:gd name="connsiteX15" fmla="*/ 38745 w 414563"/>
                <a:gd name="connsiteY15" fmla="*/ 325109 h 366799"/>
                <a:gd name="connsiteX16" fmla="*/ 212385 w 414563"/>
                <a:gd name="connsiteY16" fmla="*/ 321299 h 366799"/>
                <a:gd name="connsiteX17" fmla="*/ 238098 w 414563"/>
                <a:gd name="connsiteY17" fmla="*/ 278127 h 366799"/>
                <a:gd name="connsiteX18" fmla="*/ 256192 w 414563"/>
                <a:gd name="connsiteY18" fmla="*/ 315903 h 366799"/>
                <a:gd name="connsiteX19" fmla="*/ 381899 w 414563"/>
                <a:gd name="connsiteY19" fmla="*/ 327331 h 366799"/>
                <a:gd name="connsiteX20" fmla="*/ 402533 w 414563"/>
                <a:gd name="connsiteY20" fmla="*/ 185117 h 366799"/>
                <a:gd name="connsiteX21" fmla="*/ 296507 w 414563"/>
                <a:gd name="connsiteY21" fmla="*/ 179085 h 366799"/>
                <a:gd name="connsiteX22" fmla="*/ 179689 w 414563"/>
                <a:gd name="connsiteY22" fmla="*/ 274000 h 366799"/>
                <a:gd name="connsiteX23" fmla="*/ 162547 w 414563"/>
                <a:gd name="connsiteY23" fmla="*/ 292730 h 366799"/>
                <a:gd name="connsiteX24" fmla="*/ 80964 w 414563"/>
                <a:gd name="connsiteY24" fmla="*/ 285746 h 366799"/>
                <a:gd name="connsiteX25" fmla="*/ 56521 w 414563"/>
                <a:gd name="connsiteY25" fmla="*/ 218131 h 366799"/>
                <a:gd name="connsiteX26" fmla="*/ 101281 w 414563"/>
                <a:gd name="connsiteY26" fmla="*/ 80044 h 366799"/>
                <a:gd name="connsiteX27" fmla="*/ 203497 w 414563"/>
                <a:gd name="connsiteY27" fmla="*/ 62584 h 366799"/>
                <a:gd name="connsiteX28" fmla="*/ 214607 w 414563"/>
                <a:gd name="connsiteY28" fmla="*/ 77822 h 366799"/>
                <a:gd name="connsiteX29" fmla="*/ 219051 w 414563"/>
                <a:gd name="connsiteY29" fmla="*/ 130199 h 366799"/>
                <a:gd name="connsiteX30" fmla="*/ 179689 w 414563"/>
                <a:gd name="connsiteY30" fmla="*/ 274000 h 3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14563" h="366799">
                  <a:moveTo>
                    <a:pt x="296507" y="179085"/>
                  </a:moveTo>
                  <a:cubicBezTo>
                    <a:pt x="283492" y="198132"/>
                    <a:pt x="285079" y="203529"/>
                    <a:pt x="306030" y="212417"/>
                  </a:cubicBezTo>
                  <a:cubicBezTo>
                    <a:pt x="309840" y="214004"/>
                    <a:pt x="313967" y="215274"/>
                    <a:pt x="317776" y="217496"/>
                  </a:cubicBezTo>
                  <a:cubicBezTo>
                    <a:pt x="326347" y="222258"/>
                    <a:pt x="333330" y="223527"/>
                    <a:pt x="338092" y="212417"/>
                  </a:cubicBezTo>
                  <a:cubicBezTo>
                    <a:pt x="339997" y="208290"/>
                    <a:pt x="343806" y="204481"/>
                    <a:pt x="349202" y="205116"/>
                  </a:cubicBezTo>
                  <a:cubicBezTo>
                    <a:pt x="355551" y="205751"/>
                    <a:pt x="357456" y="211465"/>
                    <a:pt x="358726" y="216544"/>
                  </a:cubicBezTo>
                  <a:cubicBezTo>
                    <a:pt x="363487" y="236542"/>
                    <a:pt x="362217" y="256541"/>
                    <a:pt x="353012" y="275270"/>
                  </a:cubicBezTo>
                  <a:cubicBezTo>
                    <a:pt x="346663" y="287651"/>
                    <a:pt x="337775" y="297174"/>
                    <a:pt x="322537" y="297174"/>
                  </a:cubicBezTo>
                  <a:cubicBezTo>
                    <a:pt x="307935" y="297174"/>
                    <a:pt x="299682" y="288285"/>
                    <a:pt x="293015" y="276540"/>
                  </a:cubicBezTo>
                  <a:cubicBezTo>
                    <a:pt x="280953" y="254637"/>
                    <a:pt x="276826" y="230829"/>
                    <a:pt x="274286" y="206703"/>
                  </a:cubicBezTo>
                  <a:cubicBezTo>
                    <a:pt x="267303" y="146706"/>
                    <a:pt x="267938" y="86393"/>
                    <a:pt x="270477" y="26079"/>
                  </a:cubicBezTo>
                  <a:cubicBezTo>
                    <a:pt x="270794" y="21000"/>
                    <a:pt x="273334" y="14016"/>
                    <a:pt x="268890" y="11159"/>
                  </a:cubicBezTo>
                  <a:cubicBezTo>
                    <a:pt x="264128" y="8302"/>
                    <a:pt x="259684" y="14651"/>
                    <a:pt x="254922" y="16555"/>
                  </a:cubicBezTo>
                  <a:cubicBezTo>
                    <a:pt x="247304" y="19730"/>
                    <a:pt x="242225" y="27348"/>
                    <a:pt x="230797" y="20682"/>
                  </a:cubicBezTo>
                  <a:cubicBezTo>
                    <a:pt x="185403" y="-6300"/>
                    <a:pt x="137786" y="-6935"/>
                    <a:pt x="92392" y="19095"/>
                  </a:cubicBezTo>
                  <a:cubicBezTo>
                    <a:pt x="-2523" y="74012"/>
                    <a:pt x="-31092" y="240034"/>
                    <a:pt x="38745" y="325109"/>
                  </a:cubicBezTo>
                  <a:cubicBezTo>
                    <a:pt x="85726" y="382248"/>
                    <a:pt x="167626" y="380343"/>
                    <a:pt x="212385" y="321299"/>
                  </a:cubicBezTo>
                  <a:cubicBezTo>
                    <a:pt x="221908" y="308602"/>
                    <a:pt x="228892" y="294317"/>
                    <a:pt x="238098" y="278127"/>
                  </a:cubicBezTo>
                  <a:cubicBezTo>
                    <a:pt x="244129" y="292730"/>
                    <a:pt x="248256" y="305427"/>
                    <a:pt x="256192" y="315903"/>
                  </a:cubicBezTo>
                  <a:cubicBezTo>
                    <a:pt x="284762" y="353361"/>
                    <a:pt x="338727" y="372725"/>
                    <a:pt x="381899" y="327331"/>
                  </a:cubicBezTo>
                  <a:cubicBezTo>
                    <a:pt x="415230" y="292412"/>
                    <a:pt x="424754" y="227654"/>
                    <a:pt x="402533" y="185117"/>
                  </a:cubicBezTo>
                  <a:cubicBezTo>
                    <a:pt x="380629" y="142897"/>
                    <a:pt x="323172" y="139723"/>
                    <a:pt x="296507" y="179085"/>
                  </a:cubicBezTo>
                  <a:close/>
                  <a:moveTo>
                    <a:pt x="179689" y="274000"/>
                  </a:moveTo>
                  <a:cubicBezTo>
                    <a:pt x="174610" y="280667"/>
                    <a:pt x="168896" y="287016"/>
                    <a:pt x="162547" y="292730"/>
                  </a:cubicBezTo>
                  <a:cubicBezTo>
                    <a:pt x="134929" y="318125"/>
                    <a:pt x="104772" y="315585"/>
                    <a:pt x="80964" y="285746"/>
                  </a:cubicBezTo>
                  <a:cubicBezTo>
                    <a:pt x="65410" y="266064"/>
                    <a:pt x="58109" y="242891"/>
                    <a:pt x="56521" y="218131"/>
                  </a:cubicBezTo>
                  <a:cubicBezTo>
                    <a:pt x="52395" y="166070"/>
                    <a:pt x="62235" y="118137"/>
                    <a:pt x="101281" y="80044"/>
                  </a:cubicBezTo>
                  <a:cubicBezTo>
                    <a:pt x="131755" y="50204"/>
                    <a:pt x="171435" y="52426"/>
                    <a:pt x="203497" y="62584"/>
                  </a:cubicBezTo>
                  <a:cubicBezTo>
                    <a:pt x="210798" y="64806"/>
                    <a:pt x="214290" y="69886"/>
                    <a:pt x="214607" y="77822"/>
                  </a:cubicBezTo>
                  <a:cubicBezTo>
                    <a:pt x="215877" y="97820"/>
                    <a:pt x="218099" y="117819"/>
                    <a:pt x="219051" y="130199"/>
                  </a:cubicBezTo>
                  <a:cubicBezTo>
                    <a:pt x="218099" y="186704"/>
                    <a:pt x="211115" y="233685"/>
                    <a:pt x="179689" y="274000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C70F054-D219-4647-AEB2-1DF32980DF23}"/>
                </a:ext>
              </a:extLst>
            </p:cNvPr>
            <p:cNvSpPr/>
            <p:nvPr/>
          </p:nvSpPr>
          <p:spPr>
            <a:xfrm>
              <a:off x="1683161" y="3296962"/>
              <a:ext cx="335192" cy="533628"/>
            </a:xfrm>
            <a:custGeom>
              <a:avLst/>
              <a:gdLst>
                <a:gd name="connsiteX0" fmla="*/ 301542 w 335192"/>
                <a:gd name="connsiteY0" fmla="*/ 401564 h 533628"/>
                <a:gd name="connsiteX1" fmla="*/ 282178 w 335192"/>
                <a:gd name="connsiteY1" fmla="*/ 415214 h 533628"/>
                <a:gd name="connsiteX2" fmla="*/ 279004 w 335192"/>
                <a:gd name="connsiteY2" fmla="*/ 428864 h 533628"/>
                <a:gd name="connsiteX3" fmla="*/ 280274 w 335192"/>
                <a:gd name="connsiteY3" fmla="*/ 463782 h 533628"/>
                <a:gd name="connsiteX4" fmla="*/ 261862 w 335192"/>
                <a:gd name="connsiteY4" fmla="*/ 479019 h 533628"/>
                <a:gd name="connsiteX5" fmla="*/ 240276 w 335192"/>
                <a:gd name="connsiteY5" fmla="*/ 465687 h 533628"/>
                <a:gd name="connsiteX6" fmla="*/ 229483 w 335192"/>
                <a:gd name="connsiteY6" fmla="*/ 426324 h 533628"/>
                <a:gd name="connsiteX7" fmla="*/ 237737 w 335192"/>
                <a:gd name="connsiteY7" fmla="*/ 325378 h 533628"/>
                <a:gd name="connsiteX8" fmla="*/ 272021 w 335192"/>
                <a:gd name="connsiteY8" fmla="*/ 162848 h 533628"/>
                <a:gd name="connsiteX9" fmla="*/ 267259 w 335192"/>
                <a:gd name="connsiteY9" fmla="*/ 47934 h 533628"/>
                <a:gd name="connsiteX10" fmla="*/ 202501 w 335192"/>
                <a:gd name="connsiteY10" fmla="*/ 0 h 533628"/>
                <a:gd name="connsiteX11" fmla="*/ 112030 w 335192"/>
                <a:gd name="connsiteY11" fmla="*/ 51425 h 533628"/>
                <a:gd name="connsiteX12" fmla="*/ 78699 w 335192"/>
                <a:gd name="connsiteY12" fmla="*/ 19046 h 533628"/>
                <a:gd name="connsiteX13" fmla="*/ 9179 w 335192"/>
                <a:gd name="connsiteY13" fmla="*/ 54282 h 533628"/>
                <a:gd name="connsiteX14" fmla="*/ 25051 w 335192"/>
                <a:gd name="connsiteY14" fmla="*/ 96820 h 533628"/>
                <a:gd name="connsiteX15" fmla="*/ 32670 w 335192"/>
                <a:gd name="connsiteY15" fmla="*/ 99359 h 533628"/>
                <a:gd name="connsiteX16" fmla="*/ 44415 w 335192"/>
                <a:gd name="connsiteY16" fmla="*/ 93963 h 533628"/>
                <a:gd name="connsiteX17" fmla="*/ 57430 w 335192"/>
                <a:gd name="connsiteY17" fmla="*/ 80313 h 533628"/>
                <a:gd name="connsiteX18" fmla="*/ 66636 w 335192"/>
                <a:gd name="connsiteY18" fmla="*/ 99994 h 533628"/>
                <a:gd name="connsiteX19" fmla="*/ 66636 w 335192"/>
                <a:gd name="connsiteY19" fmla="*/ 114279 h 533628"/>
                <a:gd name="connsiteX20" fmla="*/ 66636 w 335192"/>
                <a:gd name="connsiteY20" fmla="*/ 323790 h 533628"/>
                <a:gd name="connsiteX21" fmla="*/ 104729 w 335192"/>
                <a:gd name="connsiteY21" fmla="*/ 357439 h 533628"/>
                <a:gd name="connsiteX22" fmla="*/ 119331 w 335192"/>
                <a:gd name="connsiteY22" fmla="*/ 340615 h 533628"/>
                <a:gd name="connsiteX23" fmla="*/ 119331 w 335192"/>
                <a:gd name="connsiteY23" fmla="*/ 166022 h 533628"/>
                <a:gd name="connsiteX24" fmla="*/ 121871 w 335192"/>
                <a:gd name="connsiteY24" fmla="*/ 133008 h 533628"/>
                <a:gd name="connsiteX25" fmla="*/ 156154 w 335192"/>
                <a:gd name="connsiteY25" fmla="*/ 63171 h 533628"/>
                <a:gd name="connsiteX26" fmla="*/ 214246 w 335192"/>
                <a:gd name="connsiteY26" fmla="*/ 79995 h 533628"/>
                <a:gd name="connsiteX27" fmla="*/ 216786 w 335192"/>
                <a:gd name="connsiteY27" fmla="*/ 92375 h 533628"/>
                <a:gd name="connsiteX28" fmla="*/ 202183 w 335192"/>
                <a:gd name="connsiteY28" fmla="*/ 252366 h 533628"/>
                <a:gd name="connsiteX29" fmla="*/ 178058 w 335192"/>
                <a:gd name="connsiteY29" fmla="*/ 400611 h 533628"/>
                <a:gd name="connsiteX30" fmla="*/ 193930 w 335192"/>
                <a:gd name="connsiteY30" fmla="*/ 492034 h 533628"/>
                <a:gd name="connsiteX31" fmla="*/ 321224 w 335192"/>
                <a:gd name="connsiteY31" fmla="*/ 500605 h 533628"/>
                <a:gd name="connsiteX32" fmla="*/ 325350 w 335192"/>
                <a:gd name="connsiteY32" fmla="*/ 407912 h 533628"/>
                <a:gd name="connsiteX33" fmla="*/ 301542 w 335192"/>
                <a:gd name="connsiteY33" fmla="*/ 401564 h 533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5192" h="533628">
                  <a:moveTo>
                    <a:pt x="301542" y="401564"/>
                  </a:moveTo>
                  <a:cubicBezTo>
                    <a:pt x="295194" y="406325"/>
                    <a:pt x="288845" y="411087"/>
                    <a:pt x="282178" y="415214"/>
                  </a:cubicBezTo>
                  <a:cubicBezTo>
                    <a:pt x="276465" y="419023"/>
                    <a:pt x="274560" y="421880"/>
                    <a:pt x="279004" y="428864"/>
                  </a:cubicBezTo>
                  <a:cubicBezTo>
                    <a:pt x="285988" y="439657"/>
                    <a:pt x="285670" y="452037"/>
                    <a:pt x="280274" y="463782"/>
                  </a:cubicBezTo>
                  <a:cubicBezTo>
                    <a:pt x="276465" y="471718"/>
                    <a:pt x="271703" y="478384"/>
                    <a:pt x="261862" y="479019"/>
                  </a:cubicBezTo>
                  <a:cubicBezTo>
                    <a:pt x="251387" y="479654"/>
                    <a:pt x="244721" y="473940"/>
                    <a:pt x="240276" y="465687"/>
                  </a:cubicBezTo>
                  <a:cubicBezTo>
                    <a:pt x="233610" y="453624"/>
                    <a:pt x="229801" y="440291"/>
                    <a:pt x="229483" y="426324"/>
                  </a:cubicBezTo>
                  <a:cubicBezTo>
                    <a:pt x="228531" y="392358"/>
                    <a:pt x="231388" y="358709"/>
                    <a:pt x="237737" y="325378"/>
                  </a:cubicBezTo>
                  <a:cubicBezTo>
                    <a:pt x="248212" y="271095"/>
                    <a:pt x="267259" y="218400"/>
                    <a:pt x="272021" y="162848"/>
                  </a:cubicBezTo>
                  <a:cubicBezTo>
                    <a:pt x="275512" y="124437"/>
                    <a:pt x="278687" y="85709"/>
                    <a:pt x="267259" y="47934"/>
                  </a:cubicBezTo>
                  <a:cubicBezTo>
                    <a:pt x="257418" y="15872"/>
                    <a:pt x="235832" y="0"/>
                    <a:pt x="202501" y="0"/>
                  </a:cubicBezTo>
                  <a:cubicBezTo>
                    <a:pt x="164090" y="0"/>
                    <a:pt x="134568" y="16507"/>
                    <a:pt x="112030" y="51425"/>
                  </a:cubicBezTo>
                  <a:cubicBezTo>
                    <a:pt x="104411" y="34919"/>
                    <a:pt x="94253" y="24125"/>
                    <a:pt x="78699" y="19046"/>
                  </a:cubicBezTo>
                  <a:cubicBezTo>
                    <a:pt x="51399" y="9841"/>
                    <a:pt x="26003" y="22538"/>
                    <a:pt x="9179" y="54282"/>
                  </a:cubicBezTo>
                  <a:cubicBezTo>
                    <a:pt x="-5741" y="82217"/>
                    <a:pt x="-3836" y="86662"/>
                    <a:pt x="25051" y="96820"/>
                  </a:cubicBezTo>
                  <a:cubicBezTo>
                    <a:pt x="27591" y="97772"/>
                    <a:pt x="30130" y="98089"/>
                    <a:pt x="32670" y="99359"/>
                  </a:cubicBezTo>
                  <a:cubicBezTo>
                    <a:pt x="39018" y="102851"/>
                    <a:pt x="42193" y="99677"/>
                    <a:pt x="44415" y="93963"/>
                  </a:cubicBezTo>
                  <a:cubicBezTo>
                    <a:pt x="46637" y="87614"/>
                    <a:pt x="49177" y="79043"/>
                    <a:pt x="57430" y="80313"/>
                  </a:cubicBezTo>
                  <a:cubicBezTo>
                    <a:pt x="67271" y="82217"/>
                    <a:pt x="66001" y="92058"/>
                    <a:pt x="66636" y="99994"/>
                  </a:cubicBezTo>
                  <a:cubicBezTo>
                    <a:pt x="66953" y="104756"/>
                    <a:pt x="66636" y="109517"/>
                    <a:pt x="66636" y="114279"/>
                  </a:cubicBezTo>
                  <a:cubicBezTo>
                    <a:pt x="66636" y="184116"/>
                    <a:pt x="66636" y="253953"/>
                    <a:pt x="66636" y="323790"/>
                  </a:cubicBezTo>
                  <a:cubicBezTo>
                    <a:pt x="66636" y="362201"/>
                    <a:pt x="66636" y="361566"/>
                    <a:pt x="104729" y="357439"/>
                  </a:cubicBezTo>
                  <a:cubicBezTo>
                    <a:pt x="116157" y="356169"/>
                    <a:pt x="119331" y="352043"/>
                    <a:pt x="119331" y="340615"/>
                  </a:cubicBezTo>
                  <a:cubicBezTo>
                    <a:pt x="118696" y="282523"/>
                    <a:pt x="119014" y="224431"/>
                    <a:pt x="119331" y="166022"/>
                  </a:cubicBezTo>
                  <a:cubicBezTo>
                    <a:pt x="119331" y="154911"/>
                    <a:pt x="119649" y="143801"/>
                    <a:pt x="121871" y="133008"/>
                  </a:cubicBezTo>
                  <a:cubicBezTo>
                    <a:pt x="126950" y="106660"/>
                    <a:pt x="135521" y="81900"/>
                    <a:pt x="156154" y="63171"/>
                  </a:cubicBezTo>
                  <a:cubicBezTo>
                    <a:pt x="179010" y="42537"/>
                    <a:pt x="205993" y="50473"/>
                    <a:pt x="214246" y="79995"/>
                  </a:cubicBezTo>
                  <a:cubicBezTo>
                    <a:pt x="215516" y="84122"/>
                    <a:pt x="216151" y="88249"/>
                    <a:pt x="216786" y="92375"/>
                  </a:cubicBezTo>
                  <a:cubicBezTo>
                    <a:pt x="224404" y="146975"/>
                    <a:pt x="215198" y="199671"/>
                    <a:pt x="202183" y="252366"/>
                  </a:cubicBezTo>
                  <a:cubicBezTo>
                    <a:pt x="190120" y="300935"/>
                    <a:pt x="177105" y="349503"/>
                    <a:pt x="178058" y="400611"/>
                  </a:cubicBezTo>
                  <a:cubicBezTo>
                    <a:pt x="178375" y="432038"/>
                    <a:pt x="179645" y="463147"/>
                    <a:pt x="193930" y="492034"/>
                  </a:cubicBezTo>
                  <a:cubicBezTo>
                    <a:pt x="219008" y="543460"/>
                    <a:pt x="289480" y="548222"/>
                    <a:pt x="321224" y="500605"/>
                  </a:cubicBezTo>
                  <a:cubicBezTo>
                    <a:pt x="340905" y="470766"/>
                    <a:pt x="337413" y="439022"/>
                    <a:pt x="325350" y="407912"/>
                  </a:cubicBezTo>
                  <a:cubicBezTo>
                    <a:pt x="318684" y="390453"/>
                    <a:pt x="316462" y="390771"/>
                    <a:pt x="301542" y="401564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400764B-3463-4DC6-85AD-5E2FE90A240B}"/>
                </a:ext>
              </a:extLst>
            </p:cNvPr>
            <p:cNvSpPr/>
            <p:nvPr/>
          </p:nvSpPr>
          <p:spPr>
            <a:xfrm>
              <a:off x="2355939" y="3299967"/>
              <a:ext cx="271368" cy="427790"/>
            </a:xfrm>
            <a:custGeom>
              <a:avLst/>
              <a:gdLst>
                <a:gd name="connsiteX0" fmla="*/ 229364 w 271368"/>
                <a:gd name="connsiteY0" fmla="*/ 207141 h 427790"/>
                <a:gd name="connsiteX1" fmla="*/ 174129 w 271368"/>
                <a:gd name="connsiteY1" fmla="*/ 167460 h 427790"/>
                <a:gd name="connsiteX2" fmla="*/ 115085 w 271368"/>
                <a:gd name="connsiteY2" fmla="*/ 122384 h 427790"/>
                <a:gd name="connsiteX3" fmla="*/ 135401 w 271368"/>
                <a:gd name="connsiteY3" fmla="*/ 50959 h 427790"/>
                <a:gd name="connsiteX4" fmla="*/ 181747 w 271368"/>
                <a:gd name="connsiteY4" fmla="*/ 55404 h 427790"/>
                <a:gd name="connsiteX5" fmla="*/ 187461 w 271368"/>
                <a:gd name="connsiteY5" fmla="*/ 87465 h 427790"/>
                <a:gd name="connsiteX6" fmla="*/ 172542 w 271368"/>
                <a:gd name="connsiteY6" fmla="*/ 102702 h 427790"/>
                <a:gd name="connsiteX7" fmla="*/ 190318 w 271368"/>
                <a:gd name="connsiteY7" fmla="*/ 117305 h 427790"/>
                <a:gd name="connsiteX8" fmla="*/ 205556 w 271368"/>
                <a:gd name="connsiteY8" fmla="*/ 128733 h 427790"/>
                <a:gd name="connsiteX9" fmla="*/ 215396 w 271368"/>
                <a:gd name="connsiteY9" fmla="*/ 128733 h 427790"/>
                <a:gd name="connsiteX10" fmla="*/ 250632 w 271368"/>
                <a:gd name="connsiteY10" fmla="*/ 64292 h 427790"/>
                <a:gd name="connsiteX11" fmla="*/ 207778 w 271368"/>
                <a:gd name="connsiteY11" fmla="*/ 11914 h 427790"/>
                <a:gd name="connsiteX12" fmla="*/ 114767 w 271368"/>
                <a:gd name="connsiteY12" fmla="*/ 4613 h 427790"/>
                <a:gd name="connsiteX13" fmla="*/ 65564 w 271368"/>
                <a:gd name="connsiteY13" fmla="*/ 145239 h 427790"/>
                <a:gd name="connsiteX14" fmla="*/ 132227 w 271368"/>
                <a:gd name="connsiteY14" fmla="*/ 200474 h 427790"/>
                <a:gd name="connsiteX15" fmla="*/ 201429 w 271368"/>
                <a:gd name="connsiteY15" fmla="*/ 255074 h 427790"/>
                <a:gd name="connsiteX16" fmla="*/ 190953 w 271368"/>
                <a:gd name="connsiteY16" fmla="*/ 348402 h 427790"/>
                <a:gd name="connsiteX17" fmla="*/ 99847 w 271368"/>
                <a:gd name="connsiteY17" fmla="*/ 369036 h 427790"/>
                <a:gd name="connsiteX18" fmla="*/ 57628 w 271368"/>
                <a:gd name="connsiteY18" fmla="*/ 291580 h 427790"/>
                <a:gd name="connsiteX19" fmla="*/ 83975 w 271368"/>
                <a:gd name="connsiteY19" fmla="*/ 269677 h 427790"/>
                <a:gd name="connsiteX20" fmla="*/ 109053 w 271368"/>
                <a:gd name="connsiteY20" fmla="*/ 290628 h 427790"/>
                <a:gd name="connsiteX21" fmla="*/ 115719 w 271368"/>
                <a:gd name="connsiteY21" fmla="*/ 300151 h 427790"/>
                <a:gd name="connsiteX22" fmla="*/ 157304 w 271368"/>
                <a:gd name="connsiteY22" fmla="*/ 290628 h 427790"/>
                <a:gd name="connsiteX23" fmla="*/ 159844 w 271368"/>
                <a:gd name="connsiteY23" fmla="*/ 283644 h 427790"/>
                <a:gd name="connsiteX24" fmla="*/ 127465 w 271368"/>
                <a:gd name="connsiteY24" fmla="*/ 227139 h 427790"/>
                <a:gd name="connsiteX25" fmla="*/ 7472 w 271368"/>
                <a:gd name="connsiteY25" fmla="*/ 273486 h 427790"/>
                <a:gd name="connsiteX26" fmla="*/ 105879 w 271368"/>
                <a:gd name="connsiteY26" fmla="*/ 427762 h 427790"/>
                <a:gd name="connsiteX27" fmla="*/ 218571 w 271368"/>
                <a:gd name="connsiteY27" fmla="*/ 397288 h 427790"/>
                <a:gd name="connsiteX28" fmla="*/ 229364 w 271368"/>
                <a:gd name="connsiteY28" fmla="*/ 207141 h 42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71368" h="427790">
                  <a:moveTo>
                    <a:pt x="229364" y="207141"/>
                  </a:moveTo>
                  <a:cubicBezTo>
                    <a:pt x="212222" y="191903"/>
                    <a:pt x="193175" y="179523"/>
                    <a:pt x="174129" y="167460"/>
                  </a:cubicBezTo>
                  <a:cubicBezTo>
                    <a:pt x="153178" y="154445"/>
                    <a:pt x="131909" y="141113"/>
                    <a:pt x="115085" y="122384"/>
                  </a:cubicBezTo>
                  <a:cubicBezTo>
                    <a:pt x="91594" y="96353"/>
                    <a:pt x="101752" y="60483"/>
                    <a:pt x="135401" y="50959"/>
                  </a:cubicBezTo>
                  <a:cubicBezTo>
                    <a:pt x="151273" y="46515"/>
                    <a:pt x="166828" y="48420"/>
                    <a:pt x="181747" y="55404"/>
                  </a:cubicBezTo>
                  <a:cubicBezTo>
                    <a:pt x="196667" y="62387"/>
                    <a:pt x="198254" y="74767"/>
                    <a:pt x="187461" y="87465"/>
                  </a:cubicBezTo>
                  <a:cubicBezTo>
                    <a:pt x="182700" y="93179"/>
                    <a:pt x="170320" y="94766"/>
                    <a:pt x="172542" y="102702"/>
                  </a:cubicBezTo>
                  <a:cubicBezTo>
                    <a:pt x="174446" y="108734"/>
                    <a:pt x="184287" y="112543"/>
                    <a:pt x="190318" y="117305"/>
                  </a:cubicBezTo>
                  <a:cubicBezTo>
                    <a:pt x="195397" y="121114"/>
                    <a:pt x="200477" y="124923"/>
                    <a:pt x="205556" y="128733"/>
                  </a:cubicBezTo>
                  <a:cubicBezTo>
                    <a:pt x="208730" y="131272"/>
                    <a:pt x="211904" y="132224"/>
                    <a:pt x="215396" y="128733"/>
                  </a:cubicBezTo>
                  <a:cubicBezTo>
                    <a:pt x="233490" y="110638"/>
                    <a:pt x="252537" y="92862"/>
                    <a:pt x="250632" y="64292"/>
                  </a:cubicBezTo>
                  <a:cubicBezTo>
                    <a:pt x="248728" y="37309"/>
                    <a:pt x="230634" y="22072"/>
                    <a:pt x="207778" y="11914"/>
                  </a:cubicBezTo>
                  <a:cubicBezTo>
                    <a:pt x="177621" y="-1101"/>
                    <a:pt x="146512" y="-3323"/>
                    <a:pt x="114767" y="4613"/>
                  </a:cubicBezTo>
                  <a:cubicBezTo>
                    <a:pt x="50644" y="21120"/>
                    <a:pt x="25884" y="91909"/>
                    <a:pt x="65564" y="145239"/>
                  </a:cubicBezTo>
                  <a:cubicBezTo>
                    <a:pt x="83341" y="169048"/>
                    <a:pt x="107149" y="185555"/>
                    <a:pt x="132227" y="200474"/>
                  </a:cubicBezTo>
                  <a:cubicBezTo>
                    <a:pt x="157939" y="215394"/>
                    <a:pt x="183017" y="230949"/>
                    <a:pt x="201429" y="255074"/>
                  </a:cubicBezTo>
                  <a:cubicBezTo>
                    <a:pt x="224285" y="285231"/>
                    <a:pt x="220475" y="324911"/>
                    <a:pt x="190953" y="348402"/>
                  </a:cubicBezTo>
                  <a:cubicBezTo>
                    <a:pt x="163971" y="369671"/>
                    <a:pt x="132861" y="376337"/>
                    <a:pt x="99847" y="369036"/>
                  </a:cubicBezTo>
                  <a:cubicBezTo>
                    <a:pt x="61754" y="360782"/>
                    <a:pt x="43343" y="325546"/>
                    <a:pt x="57628" y="291580"/>
                  </a:cubicBezTo>
                  <a:cubicBezTo>
                    <a:pt x="62707" y="279835"/>
                    <a:pt x="70008" y="269677"/>
                    <a:pt x="83975" y="269677"/>
                  </a:cubicBezTo>
                  <a:cubicBezTo>
                    <a:pt x="97625" y="269359"/>
                    <a:pt x="104292" y="278882"/>
                    <a:pt x="109053" y="290628"/>
                  </a:cubicBezTo>
                  <a:cubicBezTo>
                    <a:pt x="110641" y="294120"/>
                    <a:pt x="110641" y="301103"/>
                    <a:pt x="115719" y="300151"/>
                  </a:cubicBezTo>
                  <a:cubicBezTo>
                    <a:pt x="129687" y="297929"/>
                    <a:pt x="143337" y="294120"/>
                    <a:pt x="157304" y="290628"/>
                  </a:cubicBezTo>
                  <a:cubicBezTo>
                    <a:pt x="160161" y="289993"/>
                    <a:pt x="159844" y="286501"/>
                    <a:pt x="159844" y="283644"/>
                  </a:cubicBezTo>
                  <a:cubicBezTo>
                    <a:pt x="161431" y="264280"/>
                    <a:pt x="145559" y="235393"/>
                    <a:pt x="127465" y="227139"/>
                  </a:cubicBezTo>
                  <a:cubicBezTo>
                    <a:pt x="84293" y="207775"/>
                    <a:pt x="28740" y="216346"/>
                    <a:pt x="7472" y="273486"/>
                  </a:cubicBezTo>
                  <a:cubicBezTo>
                    <a:pt x="-21098" y="349989"/>
                    <a:pt x="36676" y="427445"/>
                    <a:pt x="105879" y="427762"/>
                  </a:cubicBezTo>
                  <a:cubicBezTo>
                    <a:pt x="157622" y="428397"/>
                    <a:pt x="190001" y="418239"/>
                    <a:pt x="218571" y="397288"/>
                  </a:cubicBezTo>
                  <a:cubicBezTo>
                    <a:pt x="277297" y="355068"/>
                    <a:pt x="295391" y="265867"/>
                    <a:pt x="229364" y="207141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8DF4513A-47BC-4A3C-8C56-432AB9817E0C}"/>
              </a:ext>
            </a:extLst>
          </p:cNvPr>
          <p:cNvGrpSpPr/>
          <p:nvPr/>
        </p:nvGrpSpPr>
        <p:grpSpPr>
          <a:xfrm rot="718756">
            <a:off x="9943918" y="2183580"/>
            <a:ext cx="911348" cy="508044"/>
            <a:chOff x="549245" y="2294100"/>
            <a:chExt cx="1436586" cy="800846"/>
          </a:xfrm>
          <a:solidFill>
            <a:schemeClr val="accent3"/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604B138-8C8A-4E66-8096-08D4886F4ED0}"/>
                </a:ext>
              </a:extLst>
            </p:cNvPr>
            <p:cNvSpPr/>
            <p:nvPr/>
          </p:nvSpPr>
          <p:spPr>
            <a:xfrm>
              <a:off x="549245" y="2294100"/>
              <a:ext cx="414388" cy="596805"/>
            </a:xfrm>
            <a:custGeom>
              <a:avLst/>
              <a:gdLst>
                <a:gd name="connsiteX0" fmla="*/ 72682 w 414388"/>
                <a:gd name="connsiteY0" fmla="*/ 197513 h 596805"/>
                <a:gd name="connsiteX1" fmla="*/ 130774 w 414388"/>
                <a:gd name="connsiteY1" fmla="*/ 141643 h 596805"/>
                <a:gd name="connsiteX2" fmla="*/ 131726 w 414388"/>
                <a:gd name="connsiteY2" fmla="*/ 134342 h 596805"/>
                <a:gd name="connsiteX3" fmla="*/ 99347 w 414388"/>
                <a:gd name="connsiteY3" fmla="*/ 122279 h 596805"/>
                <a:gd name="connsiteX4" fmla="*/ 89824 w 414388"/>
                <a:gd name="connsiteY4" fmla="*/ 134659 h 596805"/>
                <a:gd name="connsiteX5" fmla="*/ 81253 w 414388"/>
                <a:gd name="connsiteY5" fmla="*/ 147992 h 596805"/>
                <a:gd name="connsiteX6" fmla="*/ 52683 w 414388"/>
                <a:gd name="connsiteY6" fmla="*/ 156563 h 596805"/>
                <a:gd name="connsiteX7" fmla="*/ 41573 w 414388"/>
                <a:gd name="connsiteY7" fmla="*/ 134024 h 596805"/>
                <a:gd name="connsiteX8" fmla="*/ 94585 w 414388"/>
                <a:gd name="connsiteY8" fmla="*/ 55299 h 596805"/>
                <a:gd name="connsiteX9" fmla="*/ 142519 w 414388"/>
                <a:gd name="connsiteY9" fmla="*/ 74345 h 596805"/>
                <a:gd name="connsiteX10" fmla="*/ 148868 w 414388"/>
                <a:gd name="connsiteY10" fmla="*/ 92122 h 596805"/>
                <a:gd name="connsiteX11" fmla="*/ 146963 w 414388"/>
                <a:gd name="connsiteY11" fmla="*/ 293697 h 596805"/>
                <a:gd name="connsiteX12" fmla="*/ 138710 w 414388"/>
                <a:gd name="connsiteY12" fmla="*/ 301316 h 596805"/>
                <a:gd name="connsiteX13" fmla="*/ 126647 w 414388"/>
                <a:gd name="connsiteY13" fmla="*/ 318775 h 596805"/>
                <a:gd name="connsiteX14" fmla="*/ 118711 w 414388"/>
                <a:gd name="connsiteY14" fmla="*/ 408294 h 596805"/>
                <a:gd name="connsiteX15" fmla="*/ 90776 w 414388"/>
                <a:gd name="connsiteY15" fmla="*/ 507336 h 596805"/>
                <a:gd name="connsiteX16" fmla="*/ 102839 w 414388"/>
                <a:gd name="connsiteY16" fmla="*/ 526700 h 596805"/>
                <a:gd name="connsiteX17" fmla="*/ 110458 w 414388"/>
                <a:gd name="connsiteY17" fmla="*/ 528604 h 596805"/>
                <a:gd name="connsiteX18" fmla="*/ 132361 w 414388"/>
                <a:gd name="connsiteY18" fmla="*/ 514954 h 596805"/>
                <a:gd name="connsiteX19" fmla="*/ 173946 w 414388"/>
                <a:gd name="connsiteY19" fmla="*/ 352107 h 596805"/>
                <a:gd name="connsiteX20" fmla="*/ 188231 w 414388"/>
                <a:gd name="connsiteY20" fmla="*/ 338457 h 596805"/>
                <a:gd name="connsiteX21" fmla="*/ 259338 w 414388"/>
                <a:gd name="connsiteY21" fmla="*/ 331473 h 596805"/>
                <a:gd name="connsiteX22" fmla="*/ 274575 w 414388"/>
                <a:gd name="connsiteY22" fmla="*/ 343218 h 596805"/>
                <a:gd name="connsiteX23" fmla="*/ 367585 w 414388"/>
                <a:gd name="connsiteY23" fmla="*/ 577490 h 596805"/>
                <a:gd name="connsiteX24" fmla="*/ 406630 w 414388"/>
                <a:gd name="connsiteY24" fmla="*/ 586061 h 596805"/>
                <a:gd name="connsiteX25" fmla="*/ 410122 w 414388"/>
                <a:gd name="connsiteY25" fmla="*/ 566380 h 596805"/>
                <a:gd name="connsiteX26" fmla="*/ 317112 w 414388"/>
                <a:gd name="connsiteY26" fmla="*/ 345758 h 596805"/>
                <a:gd name="connsiteX27" fmla="*/ 334571 w 414388"/>
                <a:gd name="connsiteY27" fmla="*/ 316871 h 596805"/>
                <a:gd name="connsiteX28" fmla="*/ 353618 w 414388"/>
                <a:gd name="connsiteY28" fmla="*/ 286079 h 596805"/>
                <a:gd name="connsiteX29" fmla="*/ 335206 w 414388"/>
                <a:gd name="connsiteY29" fmla="*/ 275603 h 596805"/>
                <a:gd name="connsiteX30" fmla="*/ 318382 w 414388"/>
                <a:gd name="connsiteY30" fmla="*/ 280365 h 596805"/>
                <a:gd name="connsiteX31" fmla="*/ 304732 w 414388"/>
                <a:gd name="connsiteY31" fmla="*/ 270524 h 596805"/>
                <a:gd name="connsiteX32" fmla="*/ 333936 w 414388"/>
                <a:gd name="connsiteY32" fmla="*/ 68314 h 596805"/>
                <a:gd name="connsiteX33" fmla="*/ 342825 w 414388"/>
                <a:gd name="connsiteY33" fmla="*/ 49902 h 596805"/>
                <a:gd name="connsiteX34" fmla="*/ 354253 w 414388"/>
                <a:gd name="connsiteY34" fmla="*/ 42919 h 596805"/>
                <a:gd name="connsiteX35" fmla="*/ 359967 w 414388"/>
                <a:gd name="connsiteY35" fmla="*/ 54346 h 596805"/>
                <a:gd name="connsiteX36" fmla="*/ 352348 w 414388"/>
                <a:gd name="connsiteY36" fmla="*/ 89582 h 596805"/>
                <a:gd name="connsiteX37" fmla="*/ 361871 w 414388"/>
                <a:gd name="connsiteY37" fmla="*/ 127041 h 596805"/>
                <a:gd name="connsiteX38" fmla="*/ 365681 w 414388"/>
                <a:gd name="connsiteY38" fmla="*/ 129898 h 596805"/>
                <a:gd name="connsiteX39" fmla="*/ 376156 w 414388"/>
                <a:gd name="connsiteY39" fmla="*/ 128628 h 596805"/>
                <a:gd name="connsiteX40" fmla="*/ 390441 w 414388"/>
                <a:gd name="connsiteY40" fmla="*/ 21333 h 596805"/>
                <a:gd name="connsiteX41" fmla="*/ 348221 w 414388"/>
                <a:gd name="connsiteY41" fmla="*/ 699 h 596805"/>
                <a:gd name="connsiteX42" fmla="*/ 313303 w 414388"/>
                <a:gd name="connsiteY42" fmla="*/ 17841 h 596805"/>
                <a:gd name="connsiteX43" fmla="*/ 279654 w 414388"/>
                <a:gd name="connsiteY43" fmla="*/ 78155 h 596805"/>
                <a:gd name="connsiteX44" fmla="*/ 264417 w 414388"/>
                <a:gd name="connsiteY44" fmla="*/ 219416 h 596805"/>
                <a:gd name="connsiteX45" fmla="*/ 264734 w 414388"/>
                <a:gd name="connsiteY45" fmla="*/ 276556 h 596805"/>
                <a:gd name="connsiteX46" fmla="*/ 253624 w 414388"/>
                <a:gd name="connsiteY46" fmla="*/ 291158 h 596805"/>
                <a:gd name="connsiteX47" fmla="*/ 199976 w 414388"/>
                <a:gd name="connsiteY47" fmla="*/ 296872 h 596805"/>
                <a:gd name="connsiteX48" fmla="*/ 188548 w 414388"/>
                <a:gd name="connsiteY48" fmla="*/ 284492 h 596805"/>
                <a:gd name="connsiteX49" fmla="*/ 197437 w 414388"/>
                <a:gd name="connsiteY49" fmla="*/ 129898 h 596805"/>
                <a:gd name="connsiteX50" fmla="*/ 171089 w 414388"/>
                <a:gd name="connsiteY50" fmla="*/ 38157 h 596805"/>
                <a:gd name="connsiteX51" fmla="*/ 113315 w 414388"/>
                <a:gd name="connsiteY51" fmla="*/ 9270 h 596805"/>
                <a:gd name="connsiteX52" fmla="*/ 1258 w 414388"/>
                <a:gd name="connsiteY52" fmla="*/ 152118 h 596805"/>
                <a:gd name="connsiteX53" fmla="*/ 72682 w 414388"/>
                <a:gd name="connsiteY53" fmla="*/ 197513 h 59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14388" h="596805">
                  <a:moveTo>
                    <a:pt x="72682" y="197513"/>
                  </a:moveTo>
                  <a:cubicBezTo>
                    <a:pt x="100617" y="187989"/>
                    <a:pt x="117124" y="166086"/>
                    <a:pt x="130774" y="141643"/>
                  </a:cubicBezTo>
                  <a:cubicBezTo>
                    <a:pt x="132044" y="139421"/>
                    <a:pt x="133948" y="135612"/>
                    <a:pt x="131726" y="134342"/>
                  </a:cubicBezTo>
                  <a:cubicBezTo>
                    <a:pt x="121251" y="129580"/>
                    <a:pt x="110458" y="124501"/>
                    <a:pt x="99347" y="122279"/>
                  </a:cubicBezTo>
                  <a:cubicBezTo>
                    <a:pt x="92046" y="120692"/>
                    <a:pt x="92998" y="130532"/>
                    <a:pt x="89824" y="134659"/>
                  </a:cubicBezTo>
                  <a:cubicBezTo>
                    <a:pt x="86649" y="138786"/>
                    <a:pt x="84427" y="143865"/>
                    <a:pt x="81253" y="147992"/>
                  </a:cubicBezTo>
                  <a:cubicBezTo>
                    <a:pt x="73952" y="157198"/>
                    <a:pt x="63794" y="160372"/>
                    <a:pt x="52683" y="156563"/>
                  </a:cubicBezTo>
                  <a:cubicBezTo>
                    <a:pt x="42525" y="153071"/>
                    <a:pt x="41890" y="143230"/>
                    <a:pt x="41573" y="134024"/>
                  </a:cubicBezTo>
                  <a:cubicBezTo>
                    <a:pt x="41255" y="103550"/>
                    <a:pt x="66651" y="66092"/>
                    <a:pt x="94585" y="55299"/>
                  </a:cubicBezTo>
                  <a:cubicBezTo>
                    <a:pt x="117441" y="46410"/>
                    <a:pt x="132361" y="52442"/>
                    <a:pt x="142519" y="74345"/>
                  </a:cubicBezTo>
                  <a:cubicBezTo>
                    <a:pt x="145059" y="80059"/>
                    <a:pt x="147598" y="86091"/>
                    <a:pt x="148868" y="92122"/>
                  </a:cubicBezTo>
                  <a:cubicBezTo>
                    <a:pt x="163153" y="159420"/>
                    <a:pt x="158391" y="226717"/>
                    <a:pt x="146963" y="293697"/>
                  </a:cubicBezTo>
                  <a:cubicBezTo>
                    <a:pt x="146011" y="298777"/>
                    <a:pt x="143789" y="301633"/>
                    <a:pt x="138710" y="301316"/>
                  </a:cubicBezTo>
                  <a:cubicBezTo>
                    <a:pt x="125377" y="300999"/>
                    <a:pt x="123790" y="309252"/>
                    <a:pt x="126647" y="318775"/>
                  </a:cubicBezTo>
                  <a:cubicBezTo>
                    <a:pt x="136488" y="349885"/>
                    <a:pt x="127282" y="379089"/>
                    <a:pt x="118711" y="408294"/>
                  </a:cubicBezTo>
                  <a:cubicBezTo>
                    <a:pt x="109188" y="441308"/>
                    <a:pt x="100934" y="474639"/>
                    <a:pt x="90776" y="507336"/>
                  </a:cubicBezTo>
                  <a:cubicBezTo>
                    <a:pt x="86649" y="520351"/>
                    <a:pt x="89506" y="525747"/>
                    <a:pt x="102839" y="526700"/>
                  </a:cubicBezTo>
                  <a:cubicBezTo>
                    <a:pt x="105379" y="526700"/>
                    <a:pt x="108235" y="527652"/>
                    <a:pt x="110458" y="528604"/>
                  </a:cubicBezTo>
                  <a:cubicBezTo>
                    <a:pt x="124425" y="534318"/>
                    <a:pt x="129187" y="528604"/>
                    <a:pt x="132361" y="514954"/>
                  </a:cubicBezTo>
                  <a:cubicBezTo>
                    <a:pt x="145694" y="460672"/>
                    <a:pt x="160296" y="406389"/>
                    <a:pt x="173946" y="352107"/>
                  </a:cubicBezTo>
                  <a:cubicBezTo>
                    <a:pt x="175851" y="343853"/>
                    <a:pt x="178707" y="339092"/>
                    <a:pt x="188231" y="338457"/>
                  </a:cubicBezTo>
                  <a:cubicBezTo>
                    <a:pt x="212039" y="336870"/>
                    <a:pt x="235530" y="334647"/>
                    <a:pt x="259338" y="331473"/>
                  </a:cubicBezTo>
                  <a:cubicBezTo>
                    <a:pt x="269178" y="330203"/>
                    <a:pt x="272670" y="332743"/>
                    <a:pt x="274575" y="343218"/>
                  </a:cubicBezTo>
                  <a:cubicBezTo>
                    <a:pt x="289812" y="427340"/>
                    <a:pt x="322191" y="505114"/>
                    <a:pt x="367585" y="577490"/>
                  </a:cubicBezTo>
                  <a:cubicBezTo>
                    <a:pt x="382822" y="601933"/>
                    <a:pt x="382822" y="601298"/>
                    <a:pt x="406630" y="586061"/>
                  </a:cubicBezTo>
                  <a:cubicBezTo>
                    <a:pt x="416471" y="580030"/>
                    <a:pt x="416154" y="575268"/>
                    <a:pt x="410122" y="566380"/>
                  </a:cubicBezTo>
                  <a:cubicBezTo>
                    <a:pt x="364728" y="498765"/>
                    <a:pt x="333302" y="425436"/>
                    <a:pt x="317112" y="345758"/>
                  </a:cubicBezTo>
                  <a:cubicBezTo>
                    <a:pt x="312350" y="322267"/>
                    <a:pt x="312033" y="322267"/>
                    <a:pt x="334571" y="316871"/>
                  </a:cubicBezTo>
                  <a:cubicBezTo>
                    <a:pt x="360284" y="310839"/>
                    <a:pt x="359332" y="310839"/>
                    <a:pt x="353618" y="286079"/>
                  </a:cubicBezTo>
                  <a:cubicBezTo>
                    <a:pt x="350761" y="274016"/>
                    <a:pt x="345999" y="271477"/>
                    <a:pt x="335206" y="275603"/>
                  </a:cubicBezTo>
                  <a:cubicBezTo>
                    <a:pt x="329810" y="277825"/>
                    <a:pt x="323778" y="278460"/>
                    <a:pt x="318382" y="280365"/>
                  </a:cubicBezTo>
                  <a:cubicBezTo>
                    <a:pt x="308858" y="283539"/>
                    <a:pt x="306002" y="281000"/>
                    <a:pt x="304732" y="270524"/>
                  </a:cubicBezTo>
                  <a:cubicBezTo>
                    <a:pt x="298066" y="200687"/>
                    <a:pt x="309176" y="133707"/>
                    <a:pt x="333936" y="68314"/>
                  </a:cubicBezTo>
                  <a:cubicBezTo>
                    <a:pt x="336476" y="61965"/>
                    <a:pt x="339650" y="55616"/>
                    <a:pt x="342825" y="49902"/>
                  </a:cubicBezTo>
                  <a:cubicBezTo>
                    <a:pt x="345047" y="45458"/>
                    <a:pt x="348539" y="41966"/>
                    <a:pt x="354253" y="42919"/>
                  </a:cubicBezTo>
                  <a:cubicBezTo>
                    <a:pt x="360919" y="44188"/>
                    <a:pt x="359649" y="49585"/>
                    <a:pt x="359967" y="54346"/>
                  </a:cubicBezTo>
                  <a:cubicBezTo>
                    <a:pt x="360919" y="66727"/>
                    <a:pt x="358379" y="78472"/>
                    <a:pt x="352348" y="89582"/>
                  </a:cubicBezTo>
                  <a:cubicBezTo>
                    <a:pt x="340285" y="112121"/>
                    <a:pt x="340285" y="112121"/>
                    <a:pt x="361871" y="127041"/>
                  </a:cubicBezTo>
                  <a:cubicBezTo>
                    <a:pt x="363141" y="127993"/>
                    <a:pt x="364411" y="128628"/>
                    <a:pt x="365681" y="129898"/>
                  </a:cubicBezTo>
                  <a:cubicBezTo>
                    <a:pt x="369807" y="133389"/>
                    <a:pt x="372664" y="132755"/>
                    <a:pt x="376156" y="128628"/>
                  </a:cubicBezTo>
                  <a:cubicBezTo>
                    <a:pt x="399647" y="104185"/>
                    <a:pt x="406948" y="50537"/>
                    <a:pt x="390441" y="21333"/>
                  </a:cubicBezTo>
                  <a:cubicBezTo>
                    <a:pt x="380283" y="3556"/>
                    <a:pt x="368537" y="-2158"/>
                    <a:pt x="348221" y="699"/>
                  </a:cubicBezTo>
                  <a:cubicBezTo>
                    <a:pt x="334571" y="2603"/>
                    <a:pt x="323143" y="8317"/>
                    <a:pt x="313303" y="17841"/>
                  </a:cubicBezTo>
                  <a:cubicBezTo>
                    <a:pt x="296161" y="34665"/>
                    <a:pt x="286320" y="55616"/>
                    <a:pt x="279654" y="78155"/>
                  </a:cubicBezTo>
                  <a:cubicBezTo>
                    <a:pt x="266321" y="124184"/>
                    <a:pt x="262195" y="171482"/>
                    <a:pt x="264417" y="219416"/>
                  </a:cubicBezTo>
                  <a:cubicBezTo>
                    <a:pt x="264417" y="238463"/>
                    <a:pt x="264099" y="257509"/>
                    <a:pt x="264734" y="276556"/>
                  </a:cubicBezTo>
                  <a:cubicBezTo>
                    <a:pt x="265052" y="285127"/>
                    <a:pt x="263782" y="290523"/>
                    <a:pt x="253624" y="291158"/>
                  </a:cubicBezTo>
                  <a:cubicBezTo>
                    <a:pt x="235847" y="292428"/>
                    <a:pt x="217753" y="294967"/>
                    <a:pt x="199976" y="296872"/>
                  </a:cubicBezTo>
                  <a:cubicBezTo>
                    <a:pt x="190135" y="298142"/>
                    <a:pt x="186644" y="294332"/>
                    <a:pt x="188548" y="284492"/>
                  </a:cubicBezTo>
                  <a:cubicBezTo>
                    <a:pt x="198706" y="233384"/>
                    <a:pt x="201246" y="181958"/>
                    <a:pt x="197437" y="129898"/>
                  </a:cubicBezTo>
                  <a:cubicBezTo>
                    <a:pt x="194897" y="97519"/>
                    <a:pt x="189501" y="65774"/>
                    <a:pt x="171089" y="38157"/>
                  </a:cubicBezTo>
                  <a:cubicBezTo>
                    <a:pt x="157439" y="17206"/>
                    <a:pt x="138075" y="7365"/>
                    <a:pt x="113315" y="9270"/>
                  </a:cubicBezTo>
                  <a:cubicBezTo>
                    <a:pt x="47287" y="14349"/>
                    <a:pt x="-9218" y="86091"/>
                    <a:pt x="1258" y="152118"/>
                  </a:cubicBezTo>
                  <a:cubicBezTo>
                    <a:pt x="7607" y="191164"/>
                    <a:pt x="36494" y="209893"/>
                    <a:pt x="72682" y="197513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716745E-4EB4-44CD-93FF-F1AF133A79DD}"/>
                </a:ext>
              </a:extLst>
            </p:cNvPr>
            <p:cNvSpPr/>
            <p:nvPr/>
          </p:nvSpPr>
          <p:spPr>
            <a:xfrm>
              <a:off x="1754512" y="2579758"/>
              <a:ext cx="231319" cy="511503"/>
            </a:xfrm>
            <a:custGeom>
              <a:avLst/>
              <a:gdLst>
                <a:gd name="connsiteX0" fmla="*/ 36234 w 231319"/>
                <a:gd name="connsiteY0" fmla="*/ 93431 h 511503"/>
                <a:gd name="connsiteX1" fmla="*/ 42900 w 231319"/>
                <a:gd name="connsiteY1" fmla="*/ 79146 h 511503"/>
                <a:gd name="connsiteX2" fmla="*/ 47027 w 231319"/>
                <a:gd name="connsiteY2" fmla="*/ 48672 h 511503"/>
                <a:gd name="connsiteX3" fmla="*/ 60042 w 231319"/>
                <a:gd name="connsiteY3" fmla="*/ 41688 h 511503"/>
                <a:gd name="connsiteX4" fmla="*/ 71470 w 231319"/>
                <a:gd name="connsiteY4" fmla="*/ 51529 h 511503"/>
                <a:gd name="connsiteX5" fmla="*/ 74645 w 231319"/>
                <a:gd name="connsiteY5" fmla="*/ 70258 h 511503"/>
                <a:gd name="connsiteX6" fmla="*/ 66074 w 231319"/>
                <a:gd name="connsiteY6" fmla="*/ 126445 h 511503"/>
                <a:gd name="connsiteX7" fmla="*/ 55915 w 231319"/>
                <a:gd name="connsiteY7" fmla="*/ 220408 h 511503"/>
                <a:gd name="connsiteX8" fmla="*/ 158449 w 231319"/>
                <a:gd name="connsiteY8" fmla="*/ 287705 h 511503"/>
                <a:gd name="connsiteX9" fmla="*/ 172734 w 231319"/>
                <a:gd name="connsiteY9" fmla="*/ 295006 h 511503"/>
                <a:gd name="connsiteX10" fmla="*/ 179083 w 231319"/>
                <a:gd name="connsiteY10" fmla="*/ 433411 h 511503"/>
                <a:gd name="connsiteX11" fmla="*/ 149243 w 231319"/>
                <a:gd name="connsiteY11" fmla="*/ 464838 h 511503"/>
                <a:gd name="connsiteX12" fmla="*/ 99722 w 231319"/>
                <a:gd name="connsiteY12" fmla="*/ 460076 h 511503"/>
                <a:gd name="connsiteX13" fmla="*/ 87025 w 231319"/>
                <a:gd name="connsiteY13" fmla="*/ 415317 h 511503"/>
                <a:gd name="connsiteX14" fmla="*/ 107658 w 231319"/>
                <a:gd name="connsiteY14" fmla="*/ 408968 h 511503"/>
                <a:gd name="connsiteX15" fmla="*/ 136863 w 231319"/>
                <a:gd name="connsiteY15" fmla="*/ 404841 h 511503"/>
                <a:gd name="connsiteX16" fmla="*/ 139403 w 231319"/>
                <a:gd name="connsiteY16" fmla="*/ 388969 h 511503"/>
                <a:gd name="connsiteX17" fmla="*/ 65439 w 231319"/>
                <a:gd name="connsiteY17" fmla="*/ 375002 h 511503"/>
                <a:gd name="connsiteX18" fmla="*/ 44488 w 231319"/>
                <a:gd name="connsiteY18" fmla="*/ 418174 h 511503"/>
                <a:gd name="connsiteX19" fmla="*/ 123848 w 231319"/>
                <a:gd name="connsiteY19" fmla="*/ 511501 h 511503"/>
                <a:gd name="connsiteX20" fmla="*/ 224477 w 231319"/>
                <a:gd name="connsiteY20" fmla="*/ 427379 h 511503"/>
                <a:gd name="connsiteX21" fmla="*/ 207335 w 231319"/>
                <a:gd name="connsiteY21" fmla="*/ 260088 h 511503"/>
                <a:gd name="connsiteX22" fmla="*/ 203843 w 231319"/>
                <a:gd name="connsiteY22" fmla="*/ 238819 h 511503"/>
                <a:gd name="connsiteX23" fmla="*/ 219398 w 231319"/>
                <a:gd name="connsiteY23" fmla="*/ 106446 h 511503"/>
                <a:gd name="connsiteX24" fmla="*/ 215588 w 231319"/>
                <a:gd name="connsiteY24" fmla="*/ 40736 h 511503"/>
                <a:gd name="connsiteX25" fmla="*/ 189558 w 231319"/>
                <a:gd name="connsiteY25" fmla="*/ 20737 h 511503"/>
                <a:gd name="connsiteX26" fmla="*/ 174321 w 231319"/>
                <a:gd name="connsiteY26" fmla="*/ 41371 h 511503"/>
                <a:gd name="connsiteX27" fmla="*/ 178765 w 231319"/>
                <a:gd name="connsiteY27" fmla="*/ 155332 h 511503"/>
                <a:gd name="connsiteX28" fmla="*/ 159719 w 231319"/>
                <a:gd name="connsiteY28" fmla="*/ 234692 h 511503"/>
                <a:gd name="connsiteX29" fmla="*/ 130514 w 231319"/>
                <a:gd name="connsiteY29" fmla="*/ 252787 h 511503"/>
                <a:gd name="connsiteX30" fmla="*/ 102897 w 231319"/>
                <a:gd name="connsiteY30" fmla="*/ 231518 h 511503"/>
                <a:gd name="connsiteX31" fmla="*/ 94643 w 231319"/>
                <a:gd name="connsiteY31" fmla="*/ 193108 h 511503"/>
                <a:gd name="connsiteX32" fmla="*/ 105436 w 231319"/>
                <a:gd name="connsiteY32" fmla="*/ 132476 h 511503"/>
                <a:gd name="connsiteX33" fmla="*/ 112738 w 231319"/>
                <a:gd name="connsiteY33" fmla="*/ 48354 h 511503"/>
                <a:gd name="connsiteX34" fmla="*/ 71787 w 231319"/>
                <a:gd name="connsiteY34" fmla="*/ 2008 h 511503"/>
                <a:gd name="connsiteX35" fmla="*/ 14648 w 231319"/>
                <a:gd name="connsiteY35" fmla="*/ 20737 h 511503"/>
                <a:gd name="connsiteX36" fmla="*/ 681 w 231319"/>
                <a:gd name="connsiteY36" fmla="*/ 72480 h 511503"/>
                <a:gd name="connsiteX37" fmla="*/ 36234 w 231319"/>
                <a:gd name="connsiteY37" fmla="*/ 93431 h 51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31319" h="511503">
                  <a:moveTo>
                    <a:pt x="36234" y="93431"/>
                  </a:moveTo>
                  <a:cubicBezTo>
                    <a:pt x="44170" y="90256"/>
                    <a:pt x="45123" y="86130"/>
                    <a:pt x="42900" y="79146"/>
                  </a:cubicBezTo>
                  <a:cubicBezTo>
                    <a:pt x="39726" y="68353"/>
                    <a:pt x="41313" y="58195"/>
                    <a:pt x="47027" y="48672"/>
                  </a:cubicBezTo>
                  <a:cubicBezTo>
                    <a:pt x="49884" y="43910"/>
                    <a:pt x="54011" y="40736"/>
                    <a:pt x="60042" y="41688"/>
                  </a:cubicBezTo>
                  <a:cubicBezTo>
                    <a:pt x="65756" y="42640"/>
                    <a:pt x="69883" y="45815"/>
                    <a:pt x="71470" y="51529"/>
                  </a:cubicBezTo>
                  <a:cubicBezTo>
                    <a:pt x="73057" y="57560"/>
                    <a:pt x="74327" y="63909"/>
                    <a:pt x="74645" y="70258"/>
                  </a:cubicBezTo>
                  <a:cubicBezTo>
                    <a:pt x="75597" y="89622"/>
                    <a:pt x="71787" y="108033"/>
                    <a:pt x="66074" y="126445"/>
                  </a:cubicBezTo>
                  <a:cubicBezTo>
                    <a:pt x="56550" y="157237"/>
                    <a:pt x="53059" y="188346"/>
                    <a:pt x="55915" y="220408"/>
                  </a:cubicBezTo>
                  <a:cubicBezTo>
                    <a:pt x="61629" y="280721"/>
                    <a:pt x="101944" y="307704"/>
                    <a:pt x="158449" y="287705"/>
                  </a:cubicBezTo>
                  <a:cubicBezTo>
                    <a:pt x="167655" y="284531"/>
                    <a:pt x="170195" y="289610"/>
                    <a:pt x="172734" y="295006"/>
                  </a:cubicBezTo>
                  <a:cubicBezTo>
                    <a:pt x="193368" y="340400"/>
                    <a:pt x="196859" y="386430"/>
                    <a:pt x="179083" y="433411"/>
                  </a:cubicBezTo>
                  <a:cubicBezTo>
                    <a:pt x="173686" y="447696"/>
                    <a:pt x="163528" y="458489"/>
                    <a:pt x="149243" y="464838"/>
                  </a:cubicBezTo>
                  <a:cubicBezTo>
                    <a:pt x="132101" y="472456"/>
                    <a:pt x="114960" y="471821"/>
                    <a:pt x="99722" y="460076"/>
                  </a:cubicBezTo>
                  <a:cubicBezTo>
                    <a:pt x="85120" y="448648"/>
                    <a:pt x="83533" y="432459"/>
                    <a:pt x="87025" y="415317"/>
                  </a:cubicBezTo>
                  <a:cubicBezTo>
                    <a:pt x="89882" y="401349"/>
                    <a:pt x="97500" y="398810"/>
                    <a:pt x="107658" y="408968"/>
                  </a:cubicBezTo>
                  <a:cubicBezTo>
                    <a:pt x="119404" y="421031"/>
                    <a:pt x="127340" y="407063"/>
                    <a:pt x="136863" y="404841"/>
                  </a:cubicBezTo>
                  <a:cubicBezTo>
                    <a:pt x="145751" y="402936"/>
                    <a:pt x="141625" y="394683"/>
                    <a:pt x="139403" y="388969"/>
                  </a:cubicBezTo>
                  <a:cubicBezTo>
                    <a:pt x="129562" y="362304"/>
                    <a:pt x="88929" y="354685"/>
                    <a:pt x="65439" y="375002"/>
                  </a:cubicBezTo>
                  <a:cubicBezTo>
                    <a:pt x="52106" y="386430"/>
                    <a:pt x="46710" y="401349"/>
                    <a:pt x="44488" y="418174"/>
                  </a:cubicBezTo>
                  <a:cubicBezTo>
                    <a:pt x="36869" y="471504"/>
                    <a:pt x="70518" y="511184"/>
                    <a:pt x="123848" y="511501"/>
                  </a:cubicBezTo>
                  <a:cubicBezTo>
                    <a:pt x="173369" y="511819"/>
                    <a:pt x="211462" y="481027"/>
                    <a:pt x="224477" y="427379"/>
                  </a:cubicBezTo>
                  <a:cubicBezTo>
                    <a:pt x="238444" y="369923"/>
                    <a:pt x="230191" y="314053"/>
                    <a:pt x="207335" y="260088"/>
                  </a:cubicBezTo>
                  <a:cubicBezTo>
                    <a:pt x="204478" y="253422"/>
                    <a:pt x="201304" y="247073"/>
                    <a:pt x="203843" y="238819"/>
                  </a:cubicBezTo>
                  <a:cubicBezTo>
                    <a:pt x="216541" y="196917"/>
                    <a:pt x="219398" y="153745"/>
                    <a:pt x="219398" y="106446"/>
                  </a:cubicBezTo>
                  <a:cubicBezTo>
                    <a:pt x="218446" y="87082"/>
                    <a:pt x="219080" y="63909"/>
                    <a:pt x="215588" y="40736"/>
                  </a:cubicBezTo>
                  <a:cubicBezTo>
                    <a:pt x="212414" y="18832"/>
                    <a:pt x="212731" y="20102"/>
                    <a:pt x="189558" y="20737"/>
                  </a:cubicBezTo>
                  <a:cubicBezTo>
                    <a:pt x="173051" y="21054"/>
                    <a:pt x="172099" y="28355"/>
                    <a:pt x="174321" y="41371"/>
                  </a:cubicBezTo>
                  <a:cubicBezTo>
                    <a:pt x="180670" y="79146"/>
                    <a:pt x="181622" y="117239"/>
                    <a:pt x="178765" y="155332"/>
                  </a:cubicBezTo>
                  <a:cubicBezTo>
                    <a:pt x="176861" y="182632"/>
                    <a:pt x="174004" y="210249"/>
                    <a:pt x="159719" y="234692"/>
                  </a:cubicBezTo>
                  <a:cubicBezTo>
                    <a:pt x="153370" y="245803"/>
                    <a:pt x="144482" y="254056"/>
                    <a:pt x="130514" y="252787"/>
                  </a:cubicBezTo>
                  <a:cubicBezTo>
                    <a:pt x="116864" y="251834"/>
                    <a:pt x="108611" y="243581"/>
                    <a:pt x="102897" y="231518"/>
                  </a:cubicBezTo>
                  <a:cubicBezTo>
                    <a:pt x="97183" y="219455"/>
                    <a:pt x="94643" y="206440"/>
                    <a:pt x="94643" y="193108"/>
                  </a:cubicBezTo>
                  <a:cubicBezTo>
                    <a:pt x="94326" y="172156"/>
                    <a:pt x="99088" y="152158"/>
                    <a:pt x="105436" y="132476"/>
                  </a:cubicBezTo>
                  <a:cubicBezTo>
                    <a:pt x="114642" y="105176"/>
                    <a:pt x="119721" y="76924"/>
                    <a:pt x="112738" y="48354"/>
                  </a:cubicBezTo>
                  <a:cubicBezTo>
                    <a:pt x="107341" y="26133"/>
                    <a:pt x="95596" y="8357"/>
                    <a:pt x="71787" y="2008"/>
                  </a:cubicBezTo>
                  <a:cubicBezTo>
                    <a:pt x="48932" y="-4024"/>
                    <a:pt x="30203" y="3912"/>
                    <a:pt x="14648" y="20737"/>
                  </a:cubicBezTo>
                  <a:cubicBezTo>
                    <a:pt x="1315" y="35657"/>
                    <a:pt x="-1541" y="53116"/>
                    <a:pt x="681" y="72480"/>
                  </a:cubicBezTo>
                  <a:cubicBezTo>
                    <a:pt x="5125" y="107081"/>
                    <a:pt x="4490" y="106446"/>
                    <a:pt x="36234" y="93431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633DFAB-F97E-4D10-94E2-7969E6736F4A}"/>
                </a:ext>
              </a:extLst>
            </p:cNvPr>
            <p:cNvSpPr/>
            <p:nvPr/>
          </p:nvSpPr>
          <p:spPr>
            <a:xfrm>
              <a:off x="1524396" y="2581251"/>
              <a:ext cx="213220" cy="513639"/>
            </a:xfrm>
            <a:custGeom>
              <a:avLst/>
              <a:gdLst>
                <a:gd name="connsiteX0" fmla="*/ 21603 w 213220"/>
                <a:gd name="connsiteY0" fmla="*/ 297957 h 513639"/>
                <a:gd name="connsiteX1" fmla="*/ 21920 w 213220"/>
                <a:gd name="connsiteY1" fmla="*/ 495406 h 513639"/>
                <a:gd name="connsiteX2" fmla="*/ 23825 w 213220"/>
                <a:gd name="connsiteY2" fmla="*/ 504929 h 513639"/>
                <a:gd name="connsiteX3" fmla="*/ 66997 w 213220"/>
                <a:gd name="connsiteY3" fmla="*/ 489692 h 513639"/>
                <a:gd name="connsiteX4" fmla="*/ 62553 w 213220"/>
                <a:gd name="connsiteY4" fmla="*/ 308750 h 513639"/>
                <a:gd name="connsiteX5" fmla="*/ 41601 w 213220"/>
                <a:gd name="connsiteY5" fmla="*/ 196376 h 513639"/>
                <a:gd name="connsiteX6" fmla="*/ 68584 w 213220"/>
                <a:gd name="connsiteY6" fmla="*/ 66542 h 513639"/>
                <a:gd name="connsiteX7" fmla="*/ 157785 w 213220"/>
                <a:gd name="connsiteY7" fmla="*/ 69717 h 513639"/>
                <a:gd name="connsiteX8" fmla="*/ 170483 w 213220"/>
                <a:gd name="connsiteY8" fmla="*/ 110349 h 513639"/>
                <a:gd name="connsiteX9" fmla="*/ 154611 w 213220"/>
                <a:gd name="connsiteY9" fmla="*/ 220184 h 513639"/>
                <a:gd name="connsiteX10" fmla="*/ 129215 w 213220"/>
                <a:gd name="connsiteY10" fmla="*/ 235739 h 513639"/>
                <a:gd name="connsiteX11" fmla="*/ 109851 w 213220"/>
                <a:gd name="connsiteY11" fmla="*/ 215105 h 513639"/>
                <a:gd name="connsiteX12" fmla="*/ 126041 w 213220"/>
                <a:gd name="connsiteY12" fmla="*/ 144633 h 513639"/>
                <a:gd name="connsiteX13" fmla="*/ 123184 w 213220"/>
                <a:gd name="connsiteY13" fmla="*/ 119238 h 513639"/>
                <a:gd name="connsiteX14" fmla="*/ 115883 w 213220"/>
                <a:gd name="connsiteY14" fmla="*/ 113206 h 513639"/>
                <a:gd name="connsiteX15" fmla="*/ 95566 w 213220"/>
                <a:gd name="connsiteY15" fmla="*/ 114476 h 513639"/>
                <a:gd name="connsiteX16" fmla="*/ 70806 w 213220"/>
                <a:gd name="connsiteY16" fmla="*/ 228120 h 513639"/>
                <a:gd name="connsiteX17" fmla="*/ 151119 w 213220"/>
                <a:gd name="connsiteY17" fmla="*/ 270340 h 513639"/>
                <a:gd name="connsiteX18" fmla="*/ 198418 w 213220"/>
                <a:gd name="connsiteY18" fmla="*/ 220501 h 513639"/>
                <a:gd name="connsiteX19" fmla="*/ 203814 w 213220"/>
                <a:gd name="connsiteY19" fmla="*/ 72574 h 513639"/>
                <a:gd name="connsiteX20" fmla="*/ 127311 w 213220"/>
                <a:gd name="connsiteY20" fmla="*/ 1149 h 513639"/>
                <a:gd name="connsiteX21" fmla="*/ 23825 w 213220"/>
                <a:gd name="connsiteY21" fmla="*/ 52892 h 513639"/>
                <a:gd name="connsiteX22" fmla="*/ 334 w 213220"/>
                <a:gd name="connsiteY22" fmla="*/ 161457 h 513639"/>
                <a:gd name="connsiteX23" fmla="*/ 21603 w 213220"/>
                <a:gd name="connsiteY23" fmla="*/ 297957 h 513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3220" h="513639">
                  <a:moveTo>
                    <a:pt x="21603" y="297957"/>
                  </a:moveTo>
                  <a:cubicBezTo>
                    <a:pt x="32713" y="363668"/>
                    <a:pt x="44141" y="429695"/>
                    <a:pt x="21920" y="495406"/>
                  </a:cubicBezTo>
                  <a:cubicBezTo>
                    <a:pt x="20650" y="499215"/>
                    <a:pt x="20015" y="502072"/>
                    <a:pt x="23825" y="504929"/>
                  </a:cubicBezTo>
                  <a:cubicBezTo>
                    <a:pt x="45411" y="520484"/>
                    <a:pt x="61283" y="515087"/>
                    <a:pt x="66997" y="489692"/>
                  </a:cubicBezTo>
                  <a:cubicBezTo>
                    <a:pt x="80647" y="429060"/>
                    <a:pt x="73980" y="369064"/>
                    <a:pt x="62553" y="308750"/>
                  </a:cubicBezTo>
                  <a:cubicBezTo>
                    <a:pt x="54299" y="264626"/>
                    <a:pt x="41919" y="221136"/>
                    <a:pt x="41601" y="196376"/>
                  </a:cubicBezTo>
                  <a:cubicBezTo>
                    <a:pt x="41601" y="130665"/>
                    <a:pt x="51125" y="90985"/>
                    <a:pt x="68584" y="66542"/>
                  </a:cubicBezTo>
                  <a:cubicBezTo>
                    <a:pt x="92392" y="33211"/>
                    <a:pt x="136199" y="34798"/>
                    <a:pt x="157785" y="69717"/>
                  </a:cubicBezTo>
                  <a:cubicBezTo>
                    <a:pt x="165404" y="82097"/>
                    <a:pt x="169213" y="96064"/>
                    <a:pt x="170483" y="110349"/>
                  </a:cubicBezTo>
                  <a:cubicBezTo>
                    <a:pt x="174292" y="148125"/>
                    <a:pt x="172705" y="185583"/>
                    <a:pt x="154611" y="220184"/>
                  </a:cubicBezTo>
                  <a:cubicBezTo>
                    <a:pt x="149532" y="230025"/>
                    <a:pt x="141596" y="237326"/>
                    <a:pt x="129215" y="235739"/>
                  </a:cubicBezTo>
                  <a:cubicBezTo>
                    <a:pt x="117470" y="234151"/>
                    <a:pt x="113026" y="224628"/>
                    <a:pt x="109851" y="215105"/>
                  </a:cubicBezTo>
                  <a:cubicBezTo>
                    <a:pt x="100646" y="188440"/>
                    <a:pt x="107312" y="164314"/>
                    <a:pt x="126041" y="144633"/>
                  </a:cubicBezTo>
                  <a:cubicBezTo>
                    <a:pt x="137151" y="132888"/>
                    <a:pt x="133977" y="126539"/>
                    <a:pt x="123184" y="119238"/>
                  </a:cubicBezTo>
                  <a:cubicBezTo>
                    <a:pt x="120644" y="117333"/>
                    <a:pt x="117787" y="115746"/>
                    <a:pt x="115883" y="113206"/>
                  </a:cubicBezTo>
                  <a:cubicBezTo>
                    <a:pt x="108264" y="103683"/>
                    <a:pt x="102233" y="106540"/>
                    <a:pt x="95566" y="114476"/>
                  </a:cubicBezTo>
                  <a:cubicBezTo>
                    <a:pt x="66679" y="147807"/>
                    <a:pt x="57791" y="185900"/>
                    <a:pt x="70806" y="228120"/>
                  </a:cubicBezTo>
                  <a:cubicBezTo>
                    <a:pt x="81917" y="264308"/>
                    <a:pt x="114613" y="281133"/>
                    <a:pt x="151119" y="270340"/>
                  </a:cubicBezTo>
                  <a:cubicBezTo>
                    <a:pt x="176197" y="262721"/>
                    <a:pt x="190482" y="243675"/>
                    <a:pt x="198418" y="220501"/>
                  </a:cubicBezTo>
                  <a:cubicBezTo>
                    <a:pt x="215559" y="171933"/>
                    <a:pt x="218416" y="122094"/>
                    <a:pt x="203814" y="72574"/>
                  </a:cubicBezTo>
                  <a:cubicBezTo>
                    <a:pt x="192386" y="34481"/>
                    <a:pt x="169213" y="6863"/>
                    <a:pt x="127311" y="1149"/>
                  </a:cubicBezTo>
                  <a:cubicBezTo>
                    <a:pt x="81599" y="-4882"/>
                    <a:pt x="46681" y="12895"/>
                    <a:pt x="23825" y="52892"/>
                  </a:cubicBezTo>
                  <a:cubicBezTo>
                    <a:pt x="4461" y="86541"/>
                    <a:pt x="-1571" y="123364"/>
                    <a:pt x="334" y="161457"/>
                  </a:cubicBezTo>
                  <a:cubicBezTo>
                    <a:pt x="2556" y="207804"/>
                    <a:pt x="13984" y="252563"/>
                    <a:pt x="21603" y="297957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27EBB1E-8C29-4795-9F95-08AFD2CEDD1D}"/>
                </a:ext>
              </a:extLst>
            </p:cNvPr>
            <p:cNvSpPr/>
            <p:nvPr/>
          </p:nvSpPr>
          <p:spPr>
            <a:xfrm>
              <a:off x="1295012" y="2581886"/>
              <a:ext cx="214032" cy="513060"/>
            </a:xfrm>
            <a:custGeom>
              <a:avLst/>
              <a:gdLst>
                <a:gd name="connsiteX0" fmla="*/ 28143 w 214032"/>
                <a:gd name="connsiteY0" fmla="*/ 331288 h 513060"/>
                <a:gd name="connsiteX1" fmla="*/ 27826 w 214032"/>
                <a:gd name="connsiteY1" fmla="*/ 477629 h 513060"/>
                <a:gd name="connsiteX2" fmla="*/ 45920 w 214032"/>
                <a:gd name="connsiteY2" fmla="*/ 511278 h 513060"/>
                <a:gd name="connsiteX3" fmla="*/ 64967 w 214032"/>
                <a:gd name="connsiteY3" fmla="*/ 501754 h 513060"/>
                <a:gd name="connsiteX4" fmla="*/ 72268 w 214032"/>
                <a:gd name="connsiteY4" fmla="*/ 361763 h 513060"/>
                <a:gd name="connsiteX5" fmla="*/ 44968 w 214032"/>
                <a:gd name="connsiteY5" fmla="*/ 204312 h 513060"/>
                <a:gd name="connsiteX6" fmla="*/ 67188 w 214032"/>
                <a:gd name="connsiteY6" fmla="*/ 70669 h 513060"/>
                <a:gd name="connsiteX7" fmla="*/ 114805 w 214032"/>
                <a:gd name="connsiteY7" fmla="*/ 42416 h 513060"/>
                <a:gd name="connsiteX8" fmla="*/ 162738 w 214032"/>
                <a:gd name="connsiteY8" fmla="*/ 76383 h 513060"/>
                <a:gd name="connsiteX9" fmla="*/ 173214 w 214032"/>
                <a:gd name="connsiteY9" fmla="*/ 136697 h 513060"/>
                <a:gd name="connsiteX10" fmla="*/ 154802 w 214032"/>
                <a:gd name="connsiteY10" fmla="*/ 222406 h 513060"/>
                <a:gd name="connsiteX11" fmla="*/ 131629 w 214032"/>
                <a:gd name="connsiteY11" fmla="*/ 235738 h 513060"/>
                <a:gd name="connsiteX12" fmla="*/ 112900 w 214032"/>
                <a:gd name="connsiteY12" fmla="*/ 218279 h 513060"/>
                <a:gd name="connsiteX13" fmla="*/ 128137 w 214032"/>
                <a:gd name="connsiteY13" fmla="*/ 143363 h 513060"/>
                <a:gd name="connsiteX14" fmla="*/ 125915 w 214032"/>
                <a:gd name="connsiteY14" fmla="*/ 120190 h 513060"/>
                <a:gd name="connsiteX15" fmla="*/ 119884 w 214032"/>
                <a:gd name="connsiteY15" fmla="*/ 115111 h 513060"/>
                <a:gd name="connsiteX16" fmla="*/ 93536 w 214032"/>
                <a:gd name="connsiteY16" fmla="*/ 117333 h 513060"/>
                <a:gd name="connsiteX17" fmla="*/ 72585 w 214032"/>
                <a:gd name="connsiteY17" fmla="*/ 230659 h 513060"/>
                <a:gd name="connsiteX18" fmla="*/ 148454 w 214032"/>
                <a:gd name="connsiteY18" fmla="*/ 270657 h 513060"/>
                <a:gd name="connsiteX19" fmla="*/ 198927 w 214032"/>
                <a:gd name="connsiteY19" fmla="*/ 220501 h 513060"/>
                <a:gd name="connsiteX20" fmla="*/ 203371 w 214032"/>
                <a:gd name="connsiteY20" fmla="*/ 69716 h 513060"/>
                <a:gd name="connsiteX21" fmla="*/ 128137 w 214032"/>
                <a:gd name="connsiteY21" fmla="*/ 1149 h 513060"/>
                <a:gd name="connsiteX22" fmla="*/ 26874 w 214032"/>
                <a:gd name="connsiteY22" fmla="*/ 48765 h 513060"/>
                <a:gd name="connsiteX23" fmla="*/ 2430 w 214032"/>
                <a:gd name="connsiteY23" fmla="*/ 181773 h 513060"/>
                <a:gd name="connsiteX24" fmla="*/ 28143 w 214032"/>
                <a:gd name="connsiteY24" fmla="*/ 331288 h 513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4032" h="513060">
                  <a:moveTo>
                    <a:pt x="28143" y="331288"/>
                  </a:moveTo>
                  <a:cubicBezTo>
                    <a:pt x="36079" y="379857"/>
                    <a:pt x="40841" y="428743"/>
                    <a:pt x="27826" y="477629"/>
                  </a:cubicBezTo>
                  <a:cubicBezTo>
                    <a:pt x="20842" y="503342"/>
                    <a:pt x="21477" y="502707"/>
                    <a:pt x="45920" y="511278"/>
                  </a:cubicBezTo>
                  <a:cubicBezTo>
                    <a:pt x="57030" y="515087"/>
                    <a:pt x="61792" y="513182"/>
                    <a:pt x="64967" y="501754"/>
                  </a:cubicBezTo>
                  <a:cubicBezTo>
                    <a:pt x="78616" y="455725"/>
                    <a:pt x="78934" y="408744"/>
                    <a:pt x="72268" y="361763"/>
                  </a:cubicBezTo>
                  <a:cubicBezTo>
                    <a:pt x="64967" y="309067"/>
                    <a:pt x="52269" y="257007"/>
                    <a:pt x="44968" y="204312"/>
                  </a:cubicBezTo>
                  <a:cubicBezTo>
                    <a:pt x="38301" y="157965"/>
                    <a:pt x="43380" y="112254"/>
                    <a:pt x="67188" y="70669"/>
                  </a:cubicBezTo>
                  <a:cubicBezTo>
                    <a:pt x="77664" y="52575"/>
                    <a:pt x="92584" y="40829"/>
                    <a:pt x="114805" y="42416"/>
                  </a:cubicBezTo>
                  <a:cubicBezTo>
                    <a:pt x="137661" y="44004"/>
                    <a:pt x="152898" y="56384"/>
                    <a:pt x="162738" y="76383"/>
                  </a:cubicBezTo>
                  <a:cubicBezTo>
                    <a:pt x="171944" y="95429"/>
                    <a:pt x="173849" y="115745"/>
                    <a:pt x="173214" y="136697"/>
                  </a:cubicBezTo>
                  <a:cubicBezTo>
                    <a:pt x="172897" y="166536"/>
                    <a:pt x="170675" y="196058"/>
                    <a:pt x="154802" y="222406"/>
                  </a:cubicBezTo>
                  <a:cubicBezTo>
                    <a:pt x="149723" y="230977"/>
                    <a:pt x="142740" y="237326"/>
                    <a:pt x="131629" y="235738"/>
                  </a:cubicBezTo>
                  <a:cubicBezTo>
                    <a:pt x="121154" y="234469"/>
                    <a:pt x="116392" y="226850"/>
                    <a:pt x="112900" y="218279"/>
                  </a:cubicBezTo>
                  <a:cubicBezTo>
                    <a:pt x="101472" y="190027"/>
                    <a:pt x="109091" y="164949"/>
                    <a:pt x="128137" y="143363"/>
                  </a:cubicBezTo>
                  <a:cubicBezTo>
                    <a:pt x="137343" y="133205"/>
                    <a:pt x="137026" y="127173"/>
                    <a:pt x="125915" y="120190"/>
                  </a:cubicBezTo>
                  <a:cubicBezTo>
                    <a:pt x="123693" y="118920"/>
                    <a:pt x="121471" y="117015"/>
                    <a:pt x="119884" y="115111"/>
                  </a:cubicBezTo>
                  <a:cubicBezTo>
                    <a:pt x="110043" y="102413"/>
                    <a:pt x="101790" y="106857"/>
                    <a:pt x="93536" y="117333"/>
                  </a:cubicBezTo>
                  <a:cubicBezTo>
                    <a:pt x="66871" y="151616"/>
                    <a:pt x="58935" y="189709"/>
                    <a:pt x="72585" y="230659"/>
                  </a:cubicBezTo>
                  <a:cubicBezTo>
                    <a:pt x="83695" y="264308"/>
                    <a:pt x="113852" y="278910"/>
                    <a:pt x="148454" y="270657"/>
                  </a:cubicBezTo>
                  <a:cubicBezTo>
                    <a:pt x="175436" y="264308"/>
                    <a:pt x="190356" y="244627"/>
                    <a:pt x="198927" y="220501"/>
                  </a:cubicBezTo>
                  <a:cubicBezTo>
                    <a:pt x="216704" y="170980"/>
                    <a:pt x="219560" y="120190"/>
                    <a:pt x="203371" y="69716"/>
                  </a:cubicBezTo>
                  <a:cubicBezTo>
                    <a:pt x="191626" y="33211"/>
                    <a:pt x="168452" y="6546"/>
                    <a:pt x="128137" y="1149"/>
                  </a:cubicBezTo>
                  <a:cubicBezTo>
                    <a:pt x="84648" y="-4565"/>
                    <a:pt x="50047" y="10990"/>
                    <a:pt x="26874" y="48765"/>
                  </a:cubicBezTo>
                  <a:cubicBezTo>
                    <a:pt x="1478" y="89715"/>
                    <a:pt x="-3918" y="135109"/>
                    <a:pt x="2430" y="181773"/>
                  </a:cubicBezTo>
                  <a:cubicBezTo>
                    <a:pt x="10367" y="231294"/>
                    <a:pt x="20207" y="281133"/>
                    <a:pt x="28143" y="331288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0CC6D9E-C411-4352-A2E1-08776F9189BF}"/>
                </a:ext>
              </a:extLst>
            </p:cNvPr>
            <p:cNvSpPr/>
            <p:nvPr/>
          </p:nvSpPr>
          <p:spPr>
            <a:xfrm>
              <a:off x="965670" y="2584118"/>
              <a:ext cx="313213" cy="276605"/>
            </a:xfrm>
            <a:custGeom>
              <a:avLst/>
              <a:gdLst>
                <a:gd name="connsiteX0" fmla="*/ 162893 w 313213"/>
                <a:gd name="connsiteY0" fmla="*/ 238586 h 276605"/>
                <a:gd name="connsiteX1" fmla="*/ 179400 w 313213"/>
                <a:gd name="connsiteY1" fmla="*/ 211921 h 276605"/>
                <a:gd name="connsiteX2" fmla="*/ 193367 w 313213"/>
                <a:gd name="connsiteY2" fmla="*/ 238269 h 276605"/>
                <a:gd name="connsiteX3" fmla="*/ 286695 w 313213"/>
                <a:gd name="connsiteY3" fmla="*/ 249062 h 276605"/>
                <a:gd name="connsiteX4" fmla="*/ 304155 w 313213"/>
                <a:gd name="connsiteY4" fmla="*/ 139862 h 276605"/>
                <a:gd name="connsiteX5" fmla="*/ 225112 w 313213"/>
                <a:gd name="connsiteY5" fmla="*/ 133830 h 276605"/>
                <a:gd name="connsiteX6" fmla="*/ 221302 w 313213"/>
                <a:gd name="connsiteY6" fmla="*/ 156051 h 276605"/>
                <a:gd name="connsiteX7" fmla="*/ 255903 w 313213"/>
                <a:gd name="connsiteY7" fmla="*/ 159543 h 276605"/>
                <a:gd name="connsiteX8" fmla="*/ 270506 w 313213"/>
                <a:gd name="connsiteY8" fmla="*/ 162717 h 276605"/>
                <a:gd name="connsiteX9" fmla="*/ 260983 w 313213"/>
                <a:gd name="connsiteY9" fmla="*/ 215095 h 276605"/>
                <a:gd name="connsiteX10" fmla="*/ 225429 w 313213"/>
                <a:gd name="connsiteY10" fmla="*/ 214460 h 276605"/>
                <a:gd name="connsiteX11" fmla="*/ 213366 w 313213"/>
                <a:gd name="connsiteY11" fmla="*/ 188748 h 276605"/>
                <a:gd name="connsiteX12" fmla="*/ 203526 w 313213"/>
                <a:gd name="connsiteY12" fmla="*/ 107165 h 276605"/>
                <a:gd name="connsiteX13" fmla="*/ 203526 w 313213"/>
                <a:gd name="connsiteY13" fmla="*/ 8123 h 276605"/>
                <a:gd name="connsiteX14" fmla="*/ 172099 w 313213"/>
                <a:gd name="connsiteY14" fmla="*/ 13837 h 276605"/>
                <a:gd name="connsiteX15" fmla="*/ 57502 w 313213"/>
                <a:gd name="connsiteY15" fmla="*/ 21773 h 276605"/>
                <a:gd name="connsiteX16" fmla="*/ 23219 w 313213"/>
                <a:gd name="connsiteY16" fmla="*/ 236999 h 276605"/>
                <a:gd name="connsiteX17" fmla="*/ 162893 w 313213"/>
                <a:gd name="connsiteY17" fmla="*/ 238586 h 276605"/>
                <a:gd name="connsiteX18" fmla="*/ 75279 w 313213"/>
                <a:gd name="connsiteY18" fmla="*/ 61454 h 276605"/>
                <a:gd name="connsiteX19" fmla="*/ 152100 w 313213"/>
                <a:gd name="connsiteY19" fmla="*/ 46534 h 276605"/>
                <a:gd name="connsiteX20" fmla="*/ 162576 w 313213"/>
                <a:gd name="connsiteY20" fmla="*/ 60501 h 276605"/>
                <a:gd name="connsiteX21" fmla="*/ 165750 w 313213"/>
                <a:gd name="connsiteY21" fmla="*/ 97959 h 276605"/>
                <a:gd name="connsiteX22" fmla="*/ 134641 w 313213"/>
                <a:gd name="connsiteY22" fmla="*/ 207477 h 276605"/>
                <a:gd name="connsiteX23" fmla="*/ 90516 w 313213"/>
                <a:gd name="connsiteY23" fmla="*/ 232872 h 276605"/>
                <a:gd name="connsiteX24" fmla="*/ 49884 w 313213"/>
                <a:gd name="connsiteY24" fmla="*/ 194462 h 276605"/>
                <a:gd name="connsiteX25" fmla="*/ 75279 w 313213"/>
                <a:gd name="connsiteY25" fmla="*/ 61454 h 27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3213" h="276605">
                  <a:moveTo>
                    <a:pt x="162893" y="238586"/>
                  </a:moveTo>
                  <a:cubicBezTo>
                    <a:pt x="168607" y="230015"/>
                    <a:pt x="173686" y="221127"/>
                    <a:pt x="179400" y="211921"/>
                  </a:cubicBezTo>
                  <a:cubicBezTo>
                    <a:pt x="184479" y="221444"/>
                    <a:pt x="187971" y="230332"/>
                    <a:pt x="193367" y="238269"/>
                  </a:cubicBezTo>
                  <a:cubicBezTo>
                    <a:pt x="215906" y="271917"/>
                    <a:pt x="258126" y="276362"/>
                    <a:pt x="286695" y="249062"/>
                  </a:cubicBezTo>
                  <a:cubicBezTo>
                    <a:pt x="313360" y="223349"/>
                    <a:pt x="321296" y="172558"/>
                    <a:pt x="304155" y="139862"/>
                  </a:cubicBezTo>
                  <a:cubicBezTo>
                    <a:pt x="287965" y="109070"/>
                    <a:pt x="245428" y="105895"/>
                    <a:pt x="225112" y="133830"/>
                  </a:cubicBezTo>
                  <a:cubicBezTo>
                    <a:pt x="220667" y="139862"/>
                    <a:pt x="212731" y="147480"/>
                    <a:pt x="221302" y="156051"/>
                  </a:cubicBezTo>
                  <a:cubicBezTo>
                    <a:pt x="231143" y="165257"/>
                    <a:pt x="248920" y="166844"/>
                    <a:pt x="255903" y="159543"/>
                  </a:cubicBezTo>
                  <a:cubicBezTo>
                    <a:pt x="263205" y="151924"/>
                    <a:pt x="267966" y="153829"/>
                    <a:pt x="270506" y="162717"/>
                  </a:cubicBezTo>
                  <a:cubicBezTo>
                    <a:pt x="276220" y="181764"/>
                    <a:pt x="273363" y="199541"/>
                    <a:pt x="260983" y="215095"/>
                  </a:cubicBezTo>
                  <a:cubicBezTo>
                    <a:pt x="251142" y="227476"/>
                    <a:pt x="235905" y="226841"/>
                    <a:pt x="225429" y="214460"/>
                  </a:cubicBezTo>
                  <a:cubicBezTo>
                    <a:pt x="219080" y="206842"/>
                    <a:pt x="215906" y="197953"/>
                    <a:pt x="213366" y="188748"/>
                  </a:cubicBezTo>
                  <a:cubicBezTo>
                    <a:pt x="206065" y="162083"/>
                    <a:pt x="203843" y="134783"/>
                    <a:pt x="203526" y="107165"/>
                  </a:cubicBezTo>
                  <a:cubicBezTo>
                    <a:pt x="203208" y="74469"/>
                    <a:pt x="203526" y="41772"/>
                    <a:pt x="203526" y="8123"/>
                  </a:cubicBezTo>
                  <a:cubicBezTo>
                    <a:pt x="191780" y="7806"/>
                    <a:pt x="186066" y="23043"/>
                    <a:pt x="172099" y="13837"/>
                  </a:cubicBezTo>
                  <a:cubicBezTo>
                    <a:pt x="138768" y="-7749"/>
                    <a:pt x="89564" y="-3305"/>
                    <a:pt x="57502" y="21773"/>
                  </a:cubicBezTo>
                  <a:cubicBezTo>
                    <a:pt x="-1859" y="68437"/>
                    <a:pt x="-18684" y="174463"/>
                    <a:pt x="23219" y="236999"/>
                  </a:cubicBezTo>
                  <a:cubicBezTo>
                    <a:pt x="58455" y="289059"/>
                    <a:pt x="127340" y="290012"/>
                    <a:pt x="162893" y="238586"/>
                  </a:cubicBezTo>
                  <a:close/>
                  <a:moveTo>
                    <a:pt x="75279" y="61454"/>
                  </a:moveTo>
                  <a:cubicBezTo>
                    <a:pt x="97818" y="39868"/>
                    <a:pt x="124165" y="38598"/>
                    <a:pt x="152100" y="46534"/>
                  </a:cubicBezTo>
                  <a:cubicBezTo>
                    <a:pt x="159084" y="48438"/>
                    <a:pt x="162258" y="53200"/>
                    <a:pt x="162576" y="60501"/>
                  </a:cubicBezTo>
                  <a:cubicBezTo>
                    <a:pt x="163210" y="74786"/>
                    <a:pt x="164798" y="89071"/>
                    <a:pt x="165750" y="97959"/>
                  </a:cubicBezTo>
                  <a:cubicBezTo>
                    <a:pt x="165115" y="141131"/>
                    <a:pt x="159719" y="177320"/>
                    <a:pt x="134641" y="207477"/>
                  </a:cubicBezTo>
                  <a:cubicBezTo>
                    <a:pt x="123530" y="221127"/>
                    <a:pt x="112102" y="236999"/>
                    <a:pt x="90516" y="232872"/>
                  </a:cubicBezTo>
                  <a:cubicBezTo>
                    <a:pt x="68930" y="229063"/>
                    <a:pt x="57502" y="213508"/>
                    <a:pt x="49884" y="194462"/>
                  </a:cubicBezTo>
                  <a:cubicBezTo>
                    <a:pt x="32742" y="151290"/>
                    <a:pt x="44487" y="90976"/>
                    <a:pt x="75279" y="61454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79EFFDE-6879-4947-9079-64FE8A5BF810}"/>
              </a:ext>
            </a:extLst>
          </p:cNvPr>
          <p:cNvGrpSpPr/>
          <p:nvPr/>
        </p:nvGrpSpPr>
        <p:grpSpPr>
          <a:xfrm rot="729818">
            <a:off x="8693060" y="3297272"/>
            <a:ext cx="1991148" cy="897071"/>
            <a:chOff x="2653451" y="3069943"/>
            <a:chExt cx="1991148" cy="897071"/>
          </a:xfrm>
          <a:solidFill>
            <a:schemeClr val="accent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FF64CCC-7FE7-4A87-BE83-737AF2F5DE40}"/>
                </a:ext>
              </a:extLst>
            </p:cNvPr>
            <p:cNvSpPr/>
            <p:nvPr/>
          </p:nvSpPr>
          <p:spPr>
            <a:xfrm>
              <a:off x="4189321" y="3288487"/>
              <a:ext cx="455278" cy="678527"/>
            </a:xfrm>
            <a:custGeom>
              <a:avLst/>
              <a:gdLst>
                <a:gd name="connsiteX0" fmla="*/ 428560 w 455278"/>
                <a:gd name="connsiteY0" fmla="*/ 118945 h 678527"/>
                <a:gd name="connsiteX1" fmla="*/ 401577 w 455278"/>
                <a:gd name="connsiteY1" fmla="*/ 134182 h 678527"/>
                <a:gd name="connsiteX2" fmla="*/ 350152 w 455278"/>
                <a:gd name="connsiteY2" fmla="*/ 231319 h 678527"/>
                <a:gd name="connsiteX3" fmla="*/ 348247 w 455278"/>
                <a:gd name="connsiteY3" fmla="*/ 166878 h 678527"/>
                <a:gd name="connsiteX4" fmla="*/ 322852 w 455278"/>
                <a:gd name="connsiteY4" fmla="*/ 63075 h 678527"/>
                <a:gd name="connsiteX5" fmla="*/ 244126 w 455278"/>
                <a:gd name="connsiteY5" fmla="*/ 2444 h 678527"/>
                <a:gd name="connsiteX6" fmla="*/ 145402 w 455278"/>
                <a:gd name="connsiteY6" fmla="*/ 16728 h 678527"/>
                <a:gd name="connsiteX7" fmla="*/ 5728 w 455278"/>
                <a:gd name="connsiteY7" fmla="*/ 201479 h 678527"/>
                <a:gd name="connsiteX8" fmla="*/ 21600 w 455278"/>
                <a:gd name="connsiteY8" fmla="*/ 327186 h 678527"/>
                <a:gd name="connsiteX9" fmla="*/ 102865 w 455278"/>
                <a:gd name="connsiteY9" fmla="*/ 373533 h 678527"/>
                <a:gd name="connsiteX10" fmla="*/ 202859 w 455278"/>
                <a:gd name="connsiteY10" fmla="*/ 311314 h 678527"/>
                <a:gd name="connsiteX11" fmla="*/ 243809 w 455278"/>
                <a:gd name="connsiteY11" fmla="*/ 190686 h 678527"/>
                <a:gd name="connsiteX12" fmla="*/ 205716 w 455278"/>
                <a:gd name="connsiteY12" fmla="*/ 144023 h 678527"/>
                <a:gd name="connsiteX13" fmla="*/ 193018 w 455278"/>
                <a:gd name="connsiteY13" fmla="*/ 153863 h 678527"/>
                <a:gd name="connsiteX14" fmla="*/ 186352 w 455278"/>
                <a:gd name="connsiteY14" fmla="*/ 194496 h 678527"/>
                <a:gd name="connsiteX15" fmla="*/ 153338 w 455278"/>
                <a:gd name="connsiteY15" fmla="*/ 297664 h 678527"/>
                <a:gd name="connsiteX16" fmla="*/ 113023 w 455278"/>
                <a:gd name="connsiteY16" fmla="*/ 322425 h 678527"/>
                <a:gd name="connsiteX17" fmla="*/ 56836 w 455278"/>
                <a:gd name="connsiteY17" fmla="*/ 268142 h 678527"/>
                <a:gd name="connsiteX18" fmla="*/ 155878 w 455278"/>
                <a:gd name="connsiteY18" fmla="*/ 73868 h 678527"/>
                <a:gd name="connsiteX19" fmla="*/ 284442 w 455278"/>
                <a:gd name="connsiteY19" fmla="*/ 121802 h 678527"/>
                <a:gd name="connsiteX20" fmla="*/ 296504 w 455278"/>
                <a:gd name="connsiteY20" fmla="*/ 277348 h 678527"/>
                <a:gd name="connsiteX21" fmla="*/ 278093 w 455278"/>
                <a:gd name="connsiteY21" fmla="*/ 311949 h 678527"/>
                <a:gd name="connsiteX22" fmla="*/ 233016 w 455278"/>
                <a:gd name="connsiteY22" fmla="*/ 351947 h 678527"/>
                <a:gd name="connsiteX23" fmla="*/ 76200 w 455278"/>
                <a:gd name="connsiteY23" fmla="*/ 521461 h 678527"/>
                <a:gd name="connsiteX24" fmla="*/ 46043 w 455278"/>
                <a:gd name="connsiteY24" fmla="*/ 595742 h 678527"/>
                <a:gd name="connsiteX25" fmla="*/ 133974 w 455278"/>
                <a:gd name="connsiteY25" fmla="*/ 676055 h 678527"/>
                <a:gd name="connsiteX26" fmla="*/ 216192 w 455278"/>
                <a:gd name="connsiteY26" fmla="*/ 619550 h 678527"/>
                <a:gd name="connsiteX27" fmla="*/ 341581 w 455278"/>
                <a:gd name="connsiteY27" fmla="*/ 340519 h 678527"/>
                <a:gd name="connsiteX28" fmla="*/ 358405 w 455278"/>
                <a:gd name="connsiteY28" fmla="*/ 305918 h 678527"/>
                <a:gd name="connsiteX29" fmla="*/ 449829 w 455278"/>
                <a:gd name="connsiteY29" fmla="*/ 157038 h 678527"/>
                <a:gd name="connsiteX30" fmla="*/ 428560 w 455278"/>
                <a:gd name="connsiteY30" fmla="*/ 118945 h 678527"/>
                <a:gd name="connsiteX31" fmla="*/ 196510 w 455278"/>
                <a:gd name="connsiteY31" fmla="*/ 561458 h 678527"/>
                <a:gd name="connsiteX32" fmla="*/ 153656 w 455278"/>
                <a:gd name="connsiteY32" fmla="*/ 610027 h 678527"/>
                <a:gd name="connsiteX33" fmla="*/ 115880 w 455278"/>
                <a:gd name="connsiteY33" fmla="*/ 624312 h 678527"/>
                <a:gd name="connsiteX34" fmla="*/ 99691 w 455278"/>
                <a:gd name="connsiteY34" fmla="*/ 608757 h 678527"/>
                <a:gd name="connsiteX35" fmla="*/ 114928 w 455278"/>
                <a:gd name="connsiteY35" fmla="*/ 558284 h 678527"/>
                <a:gd name="connsiteX36" fmla="*/ 229207 w 455278"/>
                <a:gd name="connsiteY36" fmla="*/ 425276 h 678527"/>
                <a:gd name="connsiteX37" fmla="*/ 271744 w 455278"/>
                <a:gd name="connsiteY37" fmla="*/ 387818 h 678527"/>
                <a:gd name="connsiteX38" fmla="*/ 196510 w 455278"/>
                <a:gd name="connsiteY38" fmla="*/ 561458 h 67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5278" h="678527">
                  <a:moveTo>
                    <a:pt x="428560" y="118945"/>
                  </a:moveTo>
                  <a:cubicBezTo>
                    <a:pt x="407609" y="113548"/>
                    <a:pt x="407926" y="113548"/>
                    <a:pt x="401577" y="134182"/>
                  </a:cubicBezTo>
                  <a:cubicBezTo>
                    <a:pt x="390785" y="169735"/>
                    <a:pt x="373643" y="201797"/>
                    <a:pt x="350152" y="231319"/>
                  </a:cubicBezTo>
                  <a:cubicBezTo>
                    <a:pt x="352057" y="209416"/>
                    <a:pt x="349517" y="188147"/>
                    <a:pt x="348247" y="166878"/>
                  </a:cubicBezTo>
                  <a:cubicBezTo>
                    <a:pt x="346025" y="130690"/>
                    <a:pt x="340311" y="95454"/>
                    <a:pt x="322852" y="63075"/>
                  </a:cubicBezTo>
                  <a:cubicBezTo>
                    <a:pt x="305393" y="31331"/>
                    <a:pt x="280632" y="8475"/>
                    <a:pt x="244126" y="2444"/>
                  </a:cubicBezTo>
                  <a:cubicBezTo>
                    <a:pt x="209843" y="-3270"/>
                    <a:pt x="176512" y="856"/>
                    <a:pt x="145402" y="16728"/>
                  </a:cubicBezTo>
                  <a:cubicBezTo>
                    <a:pt x="69216" y="55774"/>
                    <a:pt x="25092" y="119580"/>
                    <a:pt x="5728" y="201479"/>
                  </a:cubicBezTo>
                  <a:cubicBezTo>
                    <a:pt x="-4430" y="244969"/>
                    <a:pt x="-2208" y="287824"/>
                    <a:pt x="21600" y="327186"/>
                  </a:cubicBezTo>
                  <a:cubicBezTo>
                    <a:pt x="40012" y="357343"/>
                    <a:pt x="66677" y="373215"/>
                    <a:pt x="102865" y="373533"/>
                  </a:cubicBezTo>
                  <a:cubicBezTo>
                    <a:pt x="149846" y="373850"/>
                    <a:pt x="179686" y="347503"/>
                    <a:pt x="202859" y="311314"/>
                  </a:cubicBezTo>
                  <a:cubicBezTo>
                    <a:pt x="226350" y="274491"/>
                    <a:pt x="237143" y="233224"/>
                    <a:pt x="243809" y="190686"/>
                  </a:cubicBezTo>
                  <a:cubicBezTo>
                    <a:pt x="250793" y="145610"/>
                    <a:pt x="250793" y="145927"/>
                    <a:pt x="205716" y="144023"/>
                  </a:cubicBezTo>
                  <a:cubicBezTo>
                    <a:pt x="197463" y="143705"/>
                    <a:pt x="193971" y="145927"/>
                    <a:pt x="193018" y="153863"/>
                  </a:cubicBezTo>
                  <a:cubicBezTo>
                    <a:pt x="191114" y="167513"/>
                    <a:pt x="188574" y="180846"/>
                    <a:pt x="186352" y="194496"/>
                  </a:cubicBezTo>
                  <a:cubicBezTo>
                    <a:pt x="180321" y="230367"/>
                    <a:pt x="174289" y="266555"/>
                    <a:pt x="153338" y="297664"/>
                  </a:cubicBezTo>
                  <a:cubicBezTo>
                    <a:pt x="143815" y="311949"/>
                    <a:pt x="130800" y="321472"/>
                    <a:pt x="113023" y="322425"/>
                  </a:cubicBezTo>
                  <a:cubicBezTo>
                    <a:pt x="79692" y="324329"/>
                    <a:pt x="58423" y="306553"/>
                    <a:pt x="56836" y="268142"/>
                  </a:cubicBezTo>
                  <a:cubicBezTo>
                    <a:pt x="53344" y="185290"/>
                    <a:pt x="82866" y="115770"/>
                    <a:pt x="155878" y="73868"/>
                  </a:cubicBezTo>
                  <a:cubicBezTo>
                    <a:pt x="220953" y="36092"/>
                    <a:pt x="262538" y="56409"/>
                    <a:pt x="284442" y="121802"/>
                  </a:cubicBezTo>
                  <a:cubicBezTo>
                    <a:pt x="301583" y="172592"/>
                    <a:pt x="299996" y="224970"/>
                    <a:pt x="296504" y="277348"/>
                  </a:cubicBezTo>
                  <a:cubicBezTo>
                    <a:pt x="295552" y="292268"/>
                    <a:pt x="289203" y="302743"/>
                    <a:pt x="278093" y="311949"/>
                  </a:cubicBezTo>
                  <a:cubicBezTo>
                    <a:pt x="262538" y="324647"/>
                    <a:pt x="247936" y="338614"/>
                    <a:pt x="233016" y="351947"/>
                  </a:cubicBezTo>
                  <a:cubicBezTo>
                    <a:pt x="175559" y="403690"/>
                    <a:pt x="119372" y="456385"/>
                    <a:pt x="76200" y="521461"/>
                  </a:cubicBezTo>
                  <a:cubicBezTo>
                    <a:pt x="60963" y="543999"/>
                    <a:pt x="49535" y="568125"/>
                    <a:pt x="46043" y="595742"/>
                  </a:cubicBezTo>
                  <a:cubicBezTo>
                    <a:pt x="38742" y="653199"/>
                    <a:pt x="77152" y="688435"/>
                    <a:pt x="133974" y="676055"/>
                  </a:cubicBezTo>
                  <a:cubicBezTo>
                    <a:pt x="168893" y="668436"/>
                    <a:pt x="194288" y="645898"/>
                    <a:pt x="216192" y="619550"/>
                  </a:cubicBezTo>
                  <a:cubicBezTo>
                    <a:pt x="283807" y="538285"/>
                    <a:pt x="319678" y="442418"/>
                    <a:pt x="341581" y="340519"/>
                  </a:cubicBezTo>
                  <a:cubicBezTo>
                    <a:pt x="344438" y="327186"/>
                    <a:pt x="349199" y="316076"/>
                    <a:pt x="358405" y="305918"/>
                  </a:cubicBezTo>
                  <a:cubicBezTo>
                    <a:pt x="398403" y="262111"/>
                    <a:pt x="431734" y="214177"/>
                    <a:pt x="449829" y="157038"/>
                  </a:cubicBezTo>
                  <a:cubicBezTo>
                    <a:pt x="459035" y="126563"/>
                    <a:pt x="459352" y="126881"/>
                    <a:pt x="428560" y="118945"/>
                  </a:cubicBezTo>
                  <a:close/>
                  <a:moveTo>
                    <a:pt x="196510" y="561458"/>
                  </a:moveTo>
                  <a:cubicBezTo>
                    <a:pt x="184765" y="579870"/>
                    <a:pt x="170798" y="596377"/>
                    <a:pt x="153656" y="610027"/>
                  </a:cubicBezTo>
                  <a:cubicBezTo>
                    <a:pt x="142862" y="618915"/>
                    <a:pt x="130800" y="624947"/>
                    <a:pt x="115880" y="624312"/>
                  </a:cubicBezTo>
                  <a:cubicBezTo>
                    <a:pt x="105405" y="623994"/>
                    <a:pt x="100643" y="618915"/>
                    <a:pt x="99691" y="608757"/>
                  </a:cubicBezTo>
                  <a:cubicBezTo>
                    <a:pt x="97469" y="589711"/>
                    <a:pt x="105405" y="573521"/>
                    <a:pt x="114928" y="558284"/>
                  </a:cubicBezTo>
                  <a:cubicBezTo>
                    <a:pt x="145720" y="507811"/>
                    <a:pt x="186352" y="465591"/>
                    <a:pt x="229207" y="425276"/>
                  </a:cubicBezTo>
                  <a:cubicBezTo>
                    <a:pt x="242857" y="412261"/>
                    <a:pt x="257459" y="400198"/>
                    <a:pt x="271744" y="387818"/>
                  </a:cubicBezTo>
                  <a:cubicBezTo>
                    <a:pt x="254602" y="449401"/>
                    <a:pt x="231111" y="507811"/>
                    <a:pt x="196510" y="561458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09C8467-CEEB-4622-8DD4-36A63F9CCF08}"/>
                </a:ext>
              </a:extLst>
            </p:cNvPr>
            <p:cNvSpPr/>
            <p:nvPr/>
          </p:nvSpPr>
          <p:spPr>
            <a:xfrm>
              <a:off x="2653451" y="3288624"/>
              <a:ext cx="455160" cy="677414"/>
            </a:xfrm>
            <a:custGeom>
              <a:avLst/>
              <a:gdLst>
                <a:gd name="connsiteX0" fmla="*/ 424203 w 455160"/>
                <a:gd name="connsiteY0" fmla="*/ 117220 h 677414"/>
                <a:gd name="connsiteX1" fmla="*/ 402617 w 455160"/>
                <a:gd name="connsiteY1" fmla="*/ 129283 h 677414"/>
                <a:gd name="connsiteX2" fmla="*/ 349922 w 455160"/>
                <a:gd name="connsiteY2" fmla="*/ 232769 h 677414"/>
                <a:gd name="connsiteX3" fmla="*/ 344525 w 455160"/>
                <a:gd name="connsiteY3" fmla="*/ 132140 h 677414"/>
                <a:gd name="connsiteX4" fmla="*/ 318813 w 455160"/>
                <a:gd name="connsiteY4" fmla="*/ 55954 h 677414"/>
                <a:gd name="connsiteX5" fmla="*/ 243896 w 455160"/>
                <a:gd name="connsiteY5" fmla="*/ 2306 h 677414"/>
                <a:gd name="connsiteX6" fmla="*/ 142315 w 455160"/>
                <a:gd name="connsiteY6" fmla="*/ 18178 h 677414"/>
                <a:gd name="connsiteX7" fmla="*/ 8355 w 455160"/>
                <a:gd name="connsiteY7" fmla="*/ 188962 h 677414"/>
                <a:gd name="connsiteX8" fmla="*/ 14704 w 455160"/>
                <a:gd name="connsiteY8" fmla="*/ 314669 h 677414"/>
                <a:gd name="connsiteX9" fmla="*/ 170250 w 455160"/>
                <a:gd name="connsiteY9" fmla="*/ 349587 h 677414"/>
                <a:gd name="connsiteX10" fmla="*/ 215326 w 455160"/>
                <a:gd name="connsiteY10" fmla="*/ 288956 h 677414"/>
                <a:gd name="connsiteX11" fmla="*/ 248976 w 455160"/>
                <a:gd name="connsiteY11" fmla="*/ 160710 h 677414"/>
                <a:gd name="connsiteX12" fmla="*/ 238500 w 455160"/>
                <a:gd name="connsiteY12" fmla="*/ 147377 h 677414"/>
                <a:gd name="connsiteX13" fmla="*/ 208660 w 455160"/>
                <a:gd name="connsiteY13" fmla="*/ 143885 h 677414"/>
                <a:gd name="connsiteX14" fmla="*/ 192471 w 455160"/>
                <a:gd name="connsiteY14" fmla="*/ 156900 h 677414"/>
                <a:gd name="connsiteX15" fmla="*/ 185805 w 455160"/>
                <a:gd name="connsiteY15" fmla="*/ 199120 h 677414"/>
                <a:gd name="connsiteX16" fmla="*/ 158505 w 455160"/>
                <a:gd name="connsiteY16" fmla="*/ 289591 h 677414"/>
                <a:gd name="connsiteX17" fmla="*/ 112793 w 455160"/>
                <a:gd name="connsiteY17" fmla="*/ 321970 h 677414"/>
                <a:gd name="connsiteX18" fmla="*/ 56288 w 455160"/>
                <a:gd name="connsiteY18" fmla="*/ 265465 h 677414"/>
                <a:gd name="connsiteX19" fmla="*/ 160409 w 455160"/>
                <a:gd name="connsiteY19" fmla="*/ 70239 h 677414"/>
                <a:gd name="connsiteX20" fmla="*/ 283894 w 455160"/>
                <a:gd name="connsiteY20" fmla="*/ 120077 h 677414"/>
                <a:gd name="connsiteX21" fmla="*/ 295005 w 455160"/>
                <a:gd name="connsiteY21" fmla="*/ 286416 h 677414"/>
                <a:gd name="connsiteX22" fmla="*/ 284212 w 455160"/>
                <a:gd name="connsiteY22" fmla="*/ 304828 h 677414"/>
                <a:gd name="connsiteX23" fmla="*/ 198502 w 455160"/>
                <a:gd name="connsiteY23" fmla="*/ 382601 h 677414"/>
                <a:gd name="connsiteX24" fmla="*/ 67399 w 455160"/>
                <a:gd name="connsiteY24" fmla="*/ 534656 h 677414"/>
                <a:gd name="connsiteX25" fmla="*/ 46130 w 455160"/>
                <a:gd name="connsiteY25" fmla="*/ 619095 h 677414"/>
                <a:gd name="connsiteX26" fmla="*/ 94064 w 455160"/>
                <a:gd name="connsiteY26" fmla="*/ 674965 h 677414"/>
                <a:gd name="connsiteX27" fmla="*/ 169615 w 455160"/>
                <a:gd name="connsiteY27" fmla="*/ 660045 h 677414"/>
                <a:gd name="connsiteX28" fmla="*/ 241992 w 455160"/>
                <a:gd name="connsiteY28" fmla="*/ 585447 h 677414"/>
                <a:gd name="connsiteX29" fmla="*/ 343256 w 455160"/>
                <a:gd name="connsiteY29" fmla="*/ 332446 h 677414"/>
                <a:gd name="connsiteX30" fmla="*/ 355001 w 455160"/>
                <a:gd name="connsiteY30" fmla="*/ 309272 h 677414"/>
                <a:gd name="connsiteX31" fmla="*/ 448011 w 455160"/>
                <a:gd name="connsiteY31" fmla="*/ 162932 h 677414"/>
                <a:gd name="connsiteX32" fmla="*/ 424203 w 455160"/>
                <a:gd name="connsiteY32" fmla="*/ 117220 h 677414"/>
                <a:gd name="connsiteX33" fmla="*/ 224215 w 455160"/>
                <a:gd name="connsiteY33" fmla="*/ 513387 h 677414"/>
                <a:gd name="connsiteX34" fmla="*/ 171202 w 455160"/>
                <a:gd name="connsiteY34" fmla="*/ 594017 h 677414"/>
                <a:gd name="connsiteX35" fmla="*/ 120729 w 455160"/>
                <a:gd name="connsiteY35" fmla="*/ 624174 h 677414"/>
                <a:gd name="connsiteX36" fmla="*/ 99460 w 455160"/>
                <a:gd name="connsiteY36" fmla="*/ 605445 h 677414"/>
                <a:gd name="connsiteX37" fmla="*/ 108984 w 455160"/>
                <a:gd name="connsiteY37" fmla="*/ 569257 h 677414"/>
                <a:gd name="connsiteX38" fmla="*/ 197550 w 455160"/>
                <a:gd name="connsiteY38" fmla="*/ 455930 h 677414"/>
                <a:gd name="connsiteX39" fmla="*/ 275640 w 455160"/>
                <a:gd name="connsiteY39" fmla="*/ 385141 h 677414"/>
                <a:gd name="connsiteX40" fmla="*/ 224215 w 455160"/>
                <a:gd name="connsiteY40" fmla="*/ 513387 h 67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55160" h="677414">
                  <a:moveTo>
                    <a:pt x="424203" y="117220"/>
                  </a:moveTo>
                  <a:cubicBezTo>
                    <a:pt x="410871" y="113411"/>
                    <a:pt x="406109" y="115633"/>
                    <a:pt x="402617" y="129283"/>
                  </a:cubicBezTo>
                  <a:cubicBezTo>
                    <a:pt x="393411" y="167693"/>
                    <a:pt x="373730" y="201342"/>
                    <a:pt x="349922" y="232769"/>
                  </a:cubicBezTo>
                  <a:cubicBezTo>
                    <a:pt x="352461" y="198803"/>
                    <a:pt x="348970" y="165154"/>
                    <a:pt x="344525" y="132140"/>
                  </a:cubicBezTo>
                  <a:cubicBezTo>
                    <a:pt x="341034" y="105157"/>
                    <a:pt x="333098" y="79445"/>
                    <a:pt x="318813" y="55954"/>
                  </a:cubicBezTo>
                  <a:cubicBezTo>
                    <a:pt x="301353" y="27702"/>
                    <a:pt x="277545" y="7703"/>
                    <a:pt x="243896" y="2306"/>
                  </a:cubicBezTo>
                  <a:cubicBezTo>
                    <a:pt x="208343" y="-3408"/>
                    <a:pt x="174059" y="1354"/>
                    <a:pt x="142315" y="18178"/>
                  </a:cubicBezTo>
                  <a:cubicBezTo>
                    <a:pt x="72160" y="55002"/>
                    <a:pt x="29306" y="114046"/>
                    <a:pt x="8355" y="188962"/>
                  </a:cubicBezTo>
                  <a:cubicBezTo>
                    <a:pt x="-3390" y="231182"/>
                    <a:pt x="-4026" y="273719"/>
                    <a:pt x="14704" y="314669"/>
                  </a:cubicBezTo>
                  <a:cubicBezTo>
                    <a:pt x="48352" y="389268"/>
                    <a:pt x="131522" y="383871"/>
                    <a:pt x="170250" y="349587"/>
                  </a:cubicBezTo>
                  <a:cubicBezTo>
                    <a:pt x="189296" y="332446"/>
                    <a:pt x="204216" y="312129"/>
                    <a:pt x="215326" y="288956"/>
                  </a:cubicBezTo>
                  <a:cubicBezTo>
                    <a:pt x="235008" y="248324"/>
                    <a:pt x="241992" y="204517"/>
                    <a:pt x="248976" y="160710"/>
                  </a:cubicBezTo>
                  <a:cubicBezTo>
                    <a:pt x="250245" y="152456"/>
                    <a:pt x="248340" y="147695"/>
                    <a:pt x="238500" y="147377"/>
                  </a:cubicBezTo>
                  <a:cubicBezTo>
                    <a:pt x="228342" y="147060"/>
                    <a:pt x="218501" y="146107"/>
                    <a:pt x="208660" y="143885"/>
                  </a:cubicBezTo>
                  <a:cubicBezTo>
                    <a:pt x="196915" y="141346"/>
                    <a:pt x="193741" y="147377"/>
                    <a:pt x="192471" y="156900"/>
                  </a:cubicBezTo>
                  <a:cubicBezTo>
                    <a:pt x="190566" y="170868"/>
                    <a:pt x="188344" y="185153"/>
                    <a:pt x="185805" y="199120"/>
                  </a:cubicBezTo>
                  <a:cubicBezTo>
                    <a:pt x="180408" y="230547"/>
                    <a:pt x="174377" y="261656"/>
                    <a:pt x="158505" y="289591"/>
                  </a:cubicBezTo>
                  <a:cubicBezTo>
                    <a:pt x="148346" y="307368"/>
                    <a:pt x="135014" y="320700"/>
                    <a:pt x="112793" y="321970"/>
                  </a:cubicBezTo>
                  <a:cubicBezTo>
                    <a:pt x="79144" y="323875"/>
                    <a:pt x="61050" y="305463"/>
                    <a:pt x="56288" y="265465"/>
                  </a:cubicBezTo>
                  <a:cubicBezTo>
                    <a:pt x="48035" y="193724"/>
                    <a:pt x="95334" y="101666"/>
                    <a:pt x="160409" y="70239"/>
                  </a:cubicBezTo>
                  <a:cubicBezTo>
                    <a:pt x="225167" y="38812"/>
                    <a:pt x="262625" y="56906"/>
                    <a:pt x="283894" y="120077"/>
                  </a:cubicBezTo>
                  <a:cubicBezTo>
                    <a:pt x="302306" y="174360"/>
                    <a:pt x="301671" y="230229"/>
                    <a:pt x="295005" y="286416"/>
                  </a:cubicBezTo>
                  <a:cubicBezTo>
                    <a:pt x="294052" y="294353"/>
                    <a:pt x="289925" y="299749"/>
                    <a:pt x="284212" y="304828"/>
                  </a:cubicBezTo>
                  <a:cubicBezTo>
                    <a:pt x="255642" y="330541"/>
                    <a:pt x="226437" y="356254"/>
                    <a:pt x="198502" y="382601"/>
                  </a:cubicBezTo>
                  <a:cubicBezTo>
                    <a:pt x="149299" y="428630"/>
                    <a:pt x="102317" y="476564"/>
                    <a:pt x="67399" y="534656"/>
                  </a:cubicBezTo>
                  <a:cubicBezTo>
                    <a:pt x="51844" y="560686"/>
                    <a:pt x="43273" y="588303"/>
                    <a:pt x="46130" y="619095"/>
                  </a:cubicBezTo>
                  <a:cubicBezTo>
                    <a:pt x="48670" y="647983"/>
                    <a:pt x="65812" y="668616"/>
                    <a:pt x="94064" y="674965"/>
                  </a:cubicBezTo>
                  <a:cubicBezTo>
                    <a:pt x="121364" y="681314"/>
                    <a:pt x="146442" y="674965"/>
                    <a:pt x="169615" y="660045"/>
                  </a:cubicBezTo>
                  <a:cubicBezTo>
                    <a:pt x="199454" y="640681"/>
                    <a:pt x="222310" y="614651"/>
                    <a:pt x="241992" y="585447"/>
                  </a:cubicBezTo>
                  <a:cubicBezTo>
                    <a:pt x="293417" y="508308"/>
                    <a:pt x="325479" y="423234"/>
                    <a:pt x="343256" y="332446"/>
                  </a:cubicBezTo>
                  <a:cubicBezTo>
                    <a:pt x="345160" y="323240"/>
                    <a:pt x="348652" y="316256"/>
                    <a:pt x="355001" y="309272"/>
                  </a:cubicBezTo>
                  <a:cubicBezTo>
                    <a:pt x="394681" y="266100"/>
                    <a:pt x="428647" y="219119"/>
                    <a:pt x="448011" y="162932"/>
                  </a:cubicBezTo>
                  <a:cubicBezTo>
                    <a:pt x="460074" y="127061"/>
                    <a:pt x="459756" y="127696"/>
                    <a:pt x="424203" y="117220"/>
                  </a:cubicBezTo>
                  <a:close/>
                  <a:moveTo>
                    <a:pt x="224215" y="513387"/>
                  </a:moveTo>
                  <a:cubicBezTo>
                    <a:pt x="209613" y="542274"/>
                    <a:pt x="193423" y="570209"/>
                    <a:pt x="171202" y="594017"/>
                  </a:cubicBezTo>
                  <a:cubicBezTo>
                    <a:pt x="157235" y="608620"/>
                    <a:pt x="142633" y="622587"/>
                    <a:pt x="120729" y="624174"/>
                  </a:cubicBezTo>
                  <a:cubicBezTo>
                    <a:pt x="107079" y="625127"/>
                    <a:pt x="100095" y="619730"/>
                    <a:pt x="99460" y="605445"/>
                  </a:cubicBezTo>
                  <a:cubicBezTo>
                    <a:pt x="98826" y="592113"/>
                    <a:pt x="102952" y="580367"/>
                    <a:pt x="108984" y="569257"/>
                  </a:cubicBezTo>
                  <a:cubicBezTo>
                    <a:pt x="131522" y="526085"/>
                    <a:pt x="164218" y="490849"/>
                    <a:pt x="197550" y="455930"/>
                  </a:cubicBezTo>
                  <a:cubicBezTo>
                    <a:pt x="220723" y="431805"/>
                    <a:pt x="245801" y="409266"/>
                    <a:pt x="275640" y="385141"/>
                  </a:cubicBezTo>
                  <a:cubicBezTo>
                    <a:pt x="261038" y="432122"/>
                    <a:pt x="244214" y="473390"/>
                    <a:pt x="224215" y="513387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885D11D-4ADE-4132-8234-D3B121AE5247}"/>
                </a:ext>
              </a:extLst>
            </p:cNvPr>
            <p:cNvSpPr/>
            <p:nvPr/>
          </p:nvSpPr>
          <p:spPr>
            <a:xfrm>
              <a:off x="3864594" y="3295592"/>
              <a:ext cx="334135" cy="534005"/>
            </a:xfrm>
            <a:custGeom>
              <a:avLst/>
              <a:gdLst>
                <a:gd name="connsiteX0" fmla="*/ 313313 w 334135"/>
                <a:gd name="connsiteY0" fmla="*/ 395632 h 534005"/>
                <a:gd name="connsiteX1" fmla="*/ 278711 w 334135"/>
                <a:gd name="connsiteY1" fmla="*/ 420392 h 534005"/>
                <a:gd name="connsiteX2" fmla="*/ 283473 w 334135"/>
                <a:gd name="connsiteY2" fmla="*/ 440391 h 534005"/>
                <a:gd name="connsiteX3" fmla="*/ 284426 w 334135"/>
                <a:gd name="connsiteY3" fmla="*/ 451184 h 534005"/>
                <a:gd name="connsiteX4" fmla="*/ 263792 w 334135"/>
                <a:gd name="connsiteY4" fmla="*/ 479754 h 534005"/>
                <a:gd name="connsiteX5" fmla="*/ 237127 w 334135"/>
                <a:gd name="connsiteY5" fmla="*/ 459438 h 534005"/>
                <a:gd name="connsiteX6" fmla="*/ 229191 w 334135"/>
                <a:gd name="connsiteY6" fmla="*/ 417535 h 534005"/>
                <a:gd name="connsiteX7" fmla="*/ 252047 w 334135"/>
                <a:gd name="connsiteY7" fmla="*/ 264211 h 534005"/>
                <a:gd name="connsiteX8" fmla="*/ 272998 w 334135"/>
                <a:gd name="connsiteY8" fmla="*/ 73111 h 534005"/>
                <a:gd name="connsiteX9" fmla="*/ 169829 w 334135"/>
                <a:gd name="connsiteY9" fmla="*/ 5496 h 534005"/>
                <a:gd name="connsiteX10" fmla="*/ 112055 w 334135"/>
                <a:gd name="connsiteY10" fmla="*/ 52160 h 534005"/>
                <a:gd name="connsiteX11" fmla="*/ 60312 w 334135"/>
                <a:gd name="connsiteY11" fmla="*/ 16607 h 534005"/>
                <a:gd name="connsiteX12" fmla="*/ 8886 w 334135"/>
                <a:gd name="connsiteY12" fmla="*/ 56287 h 534005"/>
                <a:gd name="connsiteX13" fmla="*/ 1585 w 334135"/>
                <a:gd name="connsiteY13" fmla="*/ 75333 h 534005"/>
                <a:gd name="connsiteX14" fmla="*/ 9839 w 334135"/>
                <a:gd name="connsiteY14" fmla="*/ 91840 h 534005"/>
                <a:gd name="connsiteX15" fmla="*/ 24758 w 334135"/>
                <a:gd name="connsiteY15" fmla="*/ 97237 h 534005"/>
                <a:gd name="connsiteX16" fmla="*/ 46979 w 334135"/>
                <a:gd name="connsiteY16" fmla="*/ 89301 h 534005"/>
                <a:gd name="connsiteX17" fmla="*/ 58725 w 334135"/>
                <a:gd name="connsiteY17" fmla="*/ 81047 h 534005"/>
                <a:gd name="connsiteX18" fmla="*/ 66343 w 334135"/>
                <a:gd name="connsiteY18" fmla="*/ 93745 h 534005"/>
                <a:gd name="connsiteX19" fmla="*/ 66661 w 334135"/>
                <a:gd name="connsiteY19" fmla="*/ 109617 h 534005"/>
                <a:gd name="connsiteX20" fmla="*/ 66661 w 334135"/>
                <a:gd name="connsiteY20" fmla="*/ 325477 h 534005"/>
                <a:gd name="connsiteX21" fmla="*/ 104119 w 334135"/>
                <a:gd name="connsiteY21" fmla="*/ 358174 h 534005"/>
                <a:gd name="connsiteX22" fmla="*/ 120308 w 334135"/>
                <a:gd name="connsiteY22" fmla="*/ 339762 h 534005"/>
                <a:gd name="connsiteX23" fmla="*/ 119991 w 334135"/>
                <a:gd name="connsiteY23" fmla="*/ 154059 h 534005"/>
                <a:gd name="connsiteX24" fmla="*/ 153005 w 334135"/>
                <a:gd name="connsiteY24" fmla="*/ 67080 h 534005"/>
                <a:gd name="connsiteX25" fmla="*/ 194589 w 334135"/>
                <a:gd name="connsiteY25" fmla="*/ 54700 h 534005"/>
                <a:gd name="connsiteX26" fmla="*/ 215541 w 334135"/>
                <a:gd name="connsiteY26" fmla="*/ 85809 h 534005"/>
                <a:gd name="connsiteX27" fmla="*/ 213319 w 334135"/>
                <a:gd name="connsiteY27" fmla="*/ 202627 h 534005"/>
                <a:gd name="connsiteX28" fmla="*/ 179035 w 334135"/>
                <a:gd name="connsiteY28" fmla="*/ 374998 h 534005"/>
                <a:gd name="connsiteX29" fmla="*/ 193002 w 334135"/>
                <a:gd name="connsiteY29" fmla="*/ 490229 h 534005"/>
                <a:gd name="connsiteX30" fmla="*/ 236809 w 334135"/>
                <a:gd name="connsiteY30" fmla="*/ 530862 h 534005"/>
                <a:gd name="connsiteX31" fmla="*/ 322201 w 334135"/>
                <a:gd name="connsiteY31" fmla="*/ 500705 h 534005"/>
                <a:gd name="connsiteX32" fmla="*/ 320931 w 334135"/>
                <a:gd name="connsiteY32" fmla="*/ 399124 h 534005"/>
                <a:gd name="connsiteX33" fmla="*/ 313313 w 334135"/>
                <a:gd name="connsiteY33" fmla="*/ 395632 h 53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4135" h="534005">
                  <a:moveTo>
                    <a:pt x="313313" y="395632"/>
                  </a:moveTo>
                  <a:cubicBezTo>
                    <a:pt x="301250" y="403568"/>
                    <a:pt x="288870" y="410869"/>
                    <a:pt x="278711" y="420392"/>
                  </a:cubicBezTo>
                  <a:cubicBezTo>
                    <a:pt x="272680" y="426424"/>
                    <a:pt x="283791" y="432773"/>
                    <a:pt x="283473" y="440391"/>
                  </a:cubicBezTo>
                  <a:cubicBezTo>
                    <a:pt x="283473" y="443883"/>
                    <a:pt x="285060" y="447692"/>
                    <a:pt x="284426" y="451184"/>
                  </a:cubicBezTo>
                  <a:cubicBezTo>
                    <a:pt x="282204" y="464199"/>
                    <a:pt x="278394" y="477214"/>
                    <a:pt x="263792" y="479754"/>
                  </a:cubicBezTo>
                  <a:cubicBezTo>
                    <a:pt x="248872" y="482611"/>
                    <a:pt x="242206" y="471183"/>
                    <a:pt x="237127" y="459438"/>
                  </a:cubicBezTo>
                  <a:cubicBezTo>
                    <a:pt x="231413" y="446105"/>
                    <a:pt x="229191" y="432138"/>
                    <a:pt x="229191" y="417535"/>
                  </a:cubicBezTo>
                  <a:cubicBezTo>
                    <a:pt x="228873" y="365157"/>
                    <a:pt x="238714" y="314367"/>
                    <a:pt x="252047" y="264211"/>
                  </a:cubicBezTo>
                  <a:cubicBezTo>
                    <a:pt x="268871" y="201675"/>
                    <a:pt x="279664" y="138187"/>
                    <a:pt x="272998" y="73111"/>
                  </a:cubicBezTo>
                  <a:cubicBezTo>
                    <a:pt x="266966" y="15019"/>
                    <a:pt x="225382" y="-12598"/>
                    <a:pt x="169829" y="5496"/>
                  </a:cubicBezTo>
                  <a:cubicBezTo>
                    <a:pt x="145704" y="13432"/>
                    <a:pt x="127292" y="28669"/>
                    <a:pt x="112055" y="52160"/>
                  </a:cubicBezTo>
                  <a:cubicBezTo>
                    <a:pt x="101897" y="27717"/>
                    <a:pt x="84120" y="15972"/>
                    <a:pt x="60312" y="16607"/>
                  </a:cubicBezTo>
                  <a:cubicBezTo>
                    <a:pt x="34599" y="17559"/>
                    <a:pt x="19679" y="35018"/>
                    <a:pt x="8886" y="56287"/>
                  </a:cubicBezTo>
                  <a:cubicBezTo>
                    <a:pt x="5712" y="62318"/>
                    <a:pt x="4125" y="69302"/>
                    <a:pt x="1585" y="75333"/>
                  </a:cubicBezTo>
                  <a:cubicBezTo>
                    <a:pt x="-2224" y="84222"/>
                    <a:pt x="950" y="89301"/>
                    <a:pt x="9839" y="91840"/>
                  </a:cubicBezTo>
                  <a:cubicBezTo>
                    <a:pt x="14918" y="93110"/>
                    <a:pt x="19997" y="95015"/>
                    <a:pt x="24758" y="97237"/>
                  </a:cubicBezTo>
                  <a:cubicBezTo>
                    <a:pt x="34917" y="101681"/>
                    <a:pt x="43487" y="104538"/>
                    <a:pt x="46979" y="89301"/>
                  </a:cubicBezTo>
                  <a:cubicBezTo>
                    <a:pt x="47932" y="84222"/>
                    <a:pt x="52376" y="79143"/>
                    <a:pt x="58725" y="81047"/>
                  </a:cubicBezTo>
                  <a:cubicBezTo>
                    <a:pt x="64438" y="82634"/>
                    <a:pt x="66343" y="88031"/>
                    <a:pt x="66343" y="93745"/>
                  </a:cubicBezTo>
                  <a:cubicBezTo>
                    <a:pt x="66343" y="99141"/>
                    <a:pt x="66661" y="104220"/>
                    <a:pt x="66661" y="109617"/>
                  </a:cubicBezTo>
                  <a:cubicBezTo>
                    <a:pt x="66661" y="181676"/>
                    <a:pt x="66661" y="253418"/>
                    <a:pt x="66661" y="325477"/>
                  </a:cubicBezTo>
                  <a:cubicBezTo>
                    <a:pt x="66661" y="362300"/>
                    <a:pt x="66661" y="361666"/>
                    <a:pt x="104119" y="358174"/>
                  </a:cubicBezTo>
                  <a:cubicBezTo>
                    <a:pt x="116816" y="356904"/>
                    <a:pt x="120626" y="352460"/>
                    <a:pt x="120308" y="339762"/>
                  </a:cubicBezTo>
                  <a:cubicBezTo>
                    <a:pt x="119673" y="277861"/>
                    <a:pt x="119673" y="215960"/>
                    <a:pt x="119991" y="154059"/>
                  </a:cubicBezTo>
                  <a:cubicBezTo>
                    <a:pt x="120308" y="121362"/>
                    <a:pt x="130466" y="91523"/>
                    <a:pt x="153005" y="67080"/>
                  </a:cubicBezTo>
                  <a:cubicBezTo>
                    <a:pt x="164115" y="54700"/>
                    <a:pt x="178083" y="49303"/>
                    <a:pt x="194589" y="54700"/>
                  </a:cubicBezTo>
                  <a:cubicBezTo>
                    <a:pt x="209509" y="59461"/>
                    <a:pt x="213319" y="72794"/>
                    <a:pt x="215541" y="85809"/>
                  </a:cubicBezTo>
                  <a:cubicBezTo>
                    <a:pt x="221890" y="124854"/>
                    <a:pt x="219985" y="163899"/>
                    <a:pt x="213319" y="202627"/>
                  </a:cubicBezTo>
                  <a:cubicBezTo>
                    <a:pt x="203161" y="260402"/>
                    <a:pt x="182844" y="315954"/>
                    <a:pt x="179035" y="374998"/>
                  </a:cubicBezTo>
                  <a:cubicBezTo>
                    <a:pt x="176495" y="414361"/>
                    <a:pt x="176813" y="453406"/>
                    <a:pt x="193002" y="490229"/>
                  </a:cubicBezTo>
                  <a:cubicBezTo>
                    <a:pt x="201573" y="509911"/>
                    <a:pt x="215223" y="524513"/>
                    <a:pt x="236809" y="530862"/>
                  </a:cubicBezTo>
                  <a:cubicBezTo>
                    <a:pt x="269188" y="540385"/>
                    <a:pt x="302520" y="527688"/>
                    <a:pt x="322201" y="500705"/>
                  </a:cubicBezTo>
                  <a:cubicBezTo>
                    <a:pt x="341565" y="473722"/>
                    <a:pt x="334582" y="415948"/>
                    <a:pt x="320931" y="399124"/>
                  </a:cubicBezTo>
                  <a:cubicBezTo>
                    <a:pt x="318709" y="397219"/>
                    <a:pt x="316804" y="393410"/>
                    <a:pt x="313313" y="395632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8E042DA-C14F-4653-BC97-6FEF9AB1AABD}"/>
                </a:ext>
              </a:extLst>
            </p:cNvPr>
            <p:cNvSpPr/>
            <p:nvPr/>
          </p:nvSpPr>
          <p:spPr>
            <a:xfrm>
              <a:off x="3295855" y="3123640"/>
              <a:ext cx="393155" cy="523537"/>
            </a:xfrm>
            <a:custGeom>
              <a:avLst/>
              <a:gdLst>
                <a:gd name="connsiteX0" fmla="*/ 330020 w 393155"/>
                <a:gd name="connsiteY0" fmla="*/ 5078 h 523537"/>
                <a:gd name="connsiteX1" fmla="*/ 225900 w 393155"/>
                <a:gd name="connsiteY1" fmla="*/ 35870 h 523537"/>
                <a:gd name="connsiteX2" fmla="*/ 197013 w 393155"/>
                <a:gd name="connsiteY2" fmla="*/ 75550 h 523537"/>
                <a:gd name="connsiteX3" fmla="*/ 143048 w 393155"/>
                <a:gd name="connsiteY3" fmla="*/ 219033 h 523537"/>
                <a:gd name="connsiteX4" fmla="*/ 116700 w 393155"/>
                <a:gd name="connsiteY4" fmla="*/ 358708 h 523537"/>
                <a:gd name="connsiteX5" fmla="*/ 110986 w 393155"/>
                <a:gd name="connsiteY5" fmla="*/ 346962 h 523537"/>
                <a:gd name="connsiteX6" fmla="*/ 47815 w 393155"/>
                <a:gd name="connsiteY6" fmla="*/ 199035 h 523537"/>
                <a:gd name="connsiteX7" fmla="*/ 24324 w 393155"/>
                <a:gd name="connsiteY7" fmla="*/ 195860 h 523537"/>
                <a:gd name="connsiteX8" fmla="*/ 6548 w 393155"/>
                <a:gd name="connsiteY8" fmla="*/ 211415 h 523537"/>
                <a:gd name="connsiteX9" fmla="*/ 4325 w 393155"/>
                <a:gd name="connsiteY9" fmla="*/ 230144 h 523537"/>
                <a:gd name="connsiteX10" fmla="*/ 49720 w 393155"/>
                <a:gd name="connsiteY10" fmla="*/ 313313 h 523537"/>
                <a:gd name="connsiteX11" fmla="*/ 84956 w 393155"/>
                <a:gd name="connsiteY11" fmla="*/ 483462 h 523537"/>
                <a:gd name="connsiteX12" fmla="*/ 90035 w 393155"/>
                <a:gd name="connsiteY12" fmla="*/ 518698 h 523537"/>
                <a:gd name="connsiteX13" fmla="*/ 125270 w 393155"/>
                <a:gd name="connsiteY13" fmla="*/ 522825 h 523537"/>
                <a:gd name="connsiteX14" fmla="*/ 143048 w 393155"/>
                <a:gd name="connsiteY14" fmla="*/ 508540 h 523537"/>
                <a:gd name="connsiteX15" fmla="*/ 190346 w 393155"/>
                <a:gd name="connsiteY15" fmla="*/ 235540 h 523537"/>
                <a:gd name="connsiteX16" fmla="*/ 252882 w 393155"/>
                <a:gd name="connsiteY16" fmla="*/ 84121 h 523537"/>
                <a:gd name="connsiteX17" fmla="*/ 290023 w 393155"/>
                <a:gd name="connsiteY17" fmla="*/ 56186 h 523537"/>
                <a:gd name="connsiteX18" fmla="*/ 326846 w 393155"/>
                <a:gd name="connsiteY18" fmla="*/ 67614 h 523537"/>
                <a:gd name="connsiteX19" fmla="*/ 333830 w 393155"/>
                <a:gd name="connsiteY19" fmla="*/ 140625 h 523537"/>
                <a:gd name="connsiteX20" fmla="*/ 315735 w 393155"/>
                <a:gd name="connsiteY20" fmla="*/ 141578 h 523537"/>
                <a:gd name="connsiteX21" fmla="*/ 288118 w 393155"/>
                <a:gd name="connsiteY21" fmla="*/ 132689 h 523537"/>
                <a:gd name="connsiteX22" fmla="*/ 268754 w 393155"/>
                <a:gd name="connsiteY22" fmla="*/ 139356 h 523537"/>
                <a:gd name="connsiteX23" fmla="*/ 261136 w 393155"/>
                <a:gd name="connsiteY23" fmla="*/ 154275 h 523537"/>
                <a:gd name="connsiteX24" fmla="*/ 312244 w 393155"/>
                <a:gd name="connsiteY24" fmla="*/ 198717 h 523537"/>
                <a:gd name="connsiteX25" fmla="*/ 376367 w 393155"/>
                <a:gd name="connsiteY25" fmla="*/ 166973 h 523537"/>
                <a:gd name="connsiteX26" fmla="*/ 392874 w 393155"/>
                <a:gd name="connsiteY26" fmla="*/ 95549 h 523537"/>
                <a:gd name="connsiteX27" fmla="*/ 330020 w 393155"/>
                <a:gd name="connsiteY27" fmla="*/ 5078 h 52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3155" h="523537">
                  <a:moveTo>
                    <a:pt x="330020" y="5078"/>
                  </a:moveTo>
                  <a:cubicBezTo>
                    <a:pt x="289071" y="-7620"/>
                    <a:pt x="254152" y="3808"/>
                    <a:pt x="225900" y="35870"/>
                  </a:cubicBezTo>
                  <a:cubicBezTo>
                    <a:pt x="215107" y="48250"/>
                    <a:pt x="205266" y="61265"/>
                    <a:pt x="197013" y="75550"/>
                  </a:cubicBezTo>
                  <a:cubicBezTo>
                    <a:pt x="170982" y="120309"/>
                    <a:pt x="156697" y="169512"/>
                    <a:pt x="143048" y="219033"/>
                  </a:cubicBezTo>
                  <a:cubicBezTo>
                    <a:pt x="130350" y="264745"/>
                    <a:pt x="122731" y="311409"/>
                    <a:pt x="116700" y="358708"/>
                  </a:cubicBezTo>
                  <a:cubicBezTo>
                    <a:pt x="111303" y="355533"/>
                    <a:pt x="112255" y="351089"/>
                    <a:pt x="110986" y="346962"/>
                  </a:cubicBezTo>
                  <a:cubicBezTo>
                    <a:pt x="97336" y="294584"/>
                    <a:pt x="80511" y="243794"/>
                    <a:pt x="47815" y="199035"/>
                  </a:cubicBezTo>
                  <a:cubicBezTo>
                    <a:pt x="40196" y="188559"/>
                    <a:pt x="34482" y="183480"/>
                    <a:pt x="24324" y="195860"/>
                  </a:cubicBezTo>
                  <a:cubicBezTo>
                    <a:pt x="19245" y="201892"/>
                    <a:pt x="12896" y="206653"/>
                    <a:pt x="6548" y="211415"/>
                  </a:cubicBezTo>
                  <a:cubicBezTo>
                    <a:pt x="-1071" y="217129"/>
                    <a:pt x="-2341" y="221890"/>
                    <a:pt x="4325" y="230144"/>
                  </a:cubicBezTo>
                  <a:cubicBezTo>
                    <a:pt x="24324" y="254904"/>
                    <a:pt x="38292" y="283474"/>
                    <a:pt x="49720" y="313313"/>
                  </a:cubicBezTo>
                  <a:cubicBezTo>
                    <a:pt x="70671" y="368231"/>
                    <a:pt x="78289" y="425688"/>
                    <a:pt x="84956" y="483462"/>
                  </a:cubicBezTo>
                  <a:cubicBezTo>
                    <a:pt x="86225" y="495525"/>
                    <a:pt x="82099" y="510762"/>
                    <a:pt x="90035" y="518698"/>
                  </a:cubicBezTo>
                  <a:cubicBezTo>
                    <a:pt x="97971" y="526634"/>
                    <a:pt x="113525" y="520603"/>
                    <a:pt x="125270" y="522825"/>
                  </a:cubicBezTo>
                  <a:cubicBezTo>
                    <a:pt x="137651" y="525365"/>
                    <a:pt x="141460" y="521238"/>
                    <a:pt x="143048" y="508540"/>
                  </a:cubicBezTo>
                  <a:cubicBezTo>
                    <a:pt x="154475" y="416799"/>
                    <a:pt x="167490" y="325376"/>
                    <a:pt x="190346" y="235540"/>
                  </a:cubicBezTo>
                  <a:cubicBezTo>
                    <a:pt x="203996" y="182210"/>
                    <a:pt x="219551" y="129515"/>
                    <a:pt x="252882" y="84121"/>
                  </a:cubicBezTo>
                  <a:cubicBezTo>
                    <a:pt x="262405" y="71106"/>
                    <a:pt x="274151" y="60313"/>
                    <a:pt x="290023" y="56186"/>
                  </a:cubicBezTo>
                  <a:cubicBezTo>
                    <a:pt x="304625" y="52059"/>
                    <a:pt x="317323" y="55551"/>
                    <a:pt x="326846" y="67614"/>
                  </a:cubicBezTo>
                  <a:cubicBezTo>
                    <a:pt x="339544" y="83168"/>
                    <a:pt x="343036" y="122849"/>
                    <a:pt x="333830" y="140625"/>
                  </a:cubicBezTo>
                  <a:cubicBezTo>
                    <a:pt x="328116" y="151101"/>
                    <a:pt x="318275" y="152053"/>
                    <a:pt x="315735" y="141578"/>
                  </a:cubicBezTo>
                  <a:cubicBezTo>
                    <a:pt x="310656" y="121261"/>
                    <a:pt x="299546" y="127928"/>
                    <a:pt x="288118" y="132689"/>
                  </a:cubicBezTo>
                  <a:cubicBezTo>
                    <a:pt x="281769" y="135229"/>
                    <a:pt x="275420" y="137768"/>
                    <a:pt x="268754" y="139356"/>
                  </a:cubicBezTo>
                  <a:cubicBezTo>
                    <a:pt x="259866" y="141578"/>
                    <a:pt x="257644" y="145704"/>
                    <a:pt x="261136" y="154275"/>
                  </a:cubicBezTo>
                  <a:cubicBezTo>
                    <a:pt x="270976" y="177449"/>
                    <a:pt x="285261" y="195543"/>
                    <a:pt x="312244" y="198717"/>
                  </a:cubicBezTo>
                  <a:cubicBezTo>
                    <a:pt x="340179" y="201892"/>
                    <a:pt x="362082" y="191416"/>
                    <a:pt x="376367" y="166973"/>
                  </a:cubicBezTo>
                  <a:cubicBezTo>
                    <a:pt x="389382" y="145069"/>
                    <a:pt x="394461" y="120944"/>
                    <a:pt x="392874" y="95549"/>
                  </a:cubicBezTo>
                  <a:cubicBezTo>
                    <a:pt x="390652" y="52059"/>
                    <a:pt x="366526" y="16506"/>
                    <a:pt x="330020" y="5078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F3B049B-B3DE-4B88-8956-5344F650F718}"/>
                </a:ext>
              </a:extLst>
            </p:cNvPr>
            <p:cNvSpPr/>
            <p:nvPr/>
          </p:nvSpPr>
          <p:spPr>
            <a:xfrm>
              <a:off x="3706186" y="3070617"/>
              <a:ext cx="169208" cy="177460"/>
            </a:xfrm>
            <a:custGeom>
              <a:avLst/>
              <a:gdLst>
                <a:gd name="connsiteX0" fmla="*/ 76506 w 169208"/>
                <a:gd name="connsiteY0" fmla="*/ 9 h 177460"/>
                <a:gd name="connsiteX1" fmla="*/ 3 w 169208"/>
                <a:gd name="connsiteY1" fmla="*/ 87305 h 177460"/>
                <a:gd name="connsiteX2" fmla="*/ 93965 w 169208"/>
                <a:gd name="connsiteY2" fmla="*/ 177459 h 177460"/>
                <a:gd name="connsiteX3" fmla="*/ 169199 w 169208"/>
                <a:gd name="connsiteY3" fmla="*/ 88892 h 177460"/>
                <a:gd name="connsiteX4" fmla="*/ 76506 w 169208"/>
                <a:gd name="connsiteY4" fmla="*/ 9 h 17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08" h="177460">
                  <a:moveTo>
                    <a:pt x="76506" y="9"/>
                  </a:moveTo>
                  <a:cubicBezTo>
                    <a:pt x="27938" y="326"/>
                    <a:pt x="-315" y="32705"/>
                    <a:pt x="3" y="87305"/>
                  </a:cubicBezTo>
                  <a:cubicBezTo>
                    <a:pt x="320" y="140318"/>
                    <a:pt x="38730" y="177141"/>
                    <a:pt x="93965" y="177459"/>
                  </a:cubicBezTo>
                  <a:cubicBezTo>
                    <a:pt x="138090" y="177776"/>
                    <a:pt x="169834" y="140318"/>
                    <a:pt x="169199" y="88892"/>
                  </a:cubicBezTo>
                  <a:cubicBezTo>
                    <a:pt x="169199" y="33023"/>
                    <a:pt x="133963" y="-626"/>
                    <a:pt x="76506" y="9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D042112-413F-42C2-B1B1-46F7AF2A7F78}"/>
                </a:ext>
              </a:extLst>
            </p:cNvPr>
            <p:cNvSpPr/>
            <p:nvPr/>
          </p:nvSpPr>
          <p:spPr>
            <a:xfrm>
              <a:off x="3095746" y="3069943"/>
              <a:ext cx="169045" cy="177508"/>
            </a:xfrm>
            <a:custGeom>
              <a:avLst/>
              <a:gdLst>
                <a:gd name="connsiteX0" fmla="*/ 56190 w 169045"/>
                <a:gd name="connsiteY0" fmla="*/ 2587 h 177508"/>
                <a:gd name="connsiteX1" fmla="*/ 3 w 169045"/>
                <a:gd name="connsiteY1" fmla="*/ 84805 h 177508"/>
                <a:gd name="connsiteX2" fmla="*/ 80633 w 169045"/>
                <a:gd name="connsiteY2" fmla="*/ 176545 h 177508"/>
                <a:gd name="connsiteX3" fmla="*/ 153010 w 169045"/>
                <a:gd name="connsiteY3" fmla="*/ 145119 h 177508"/>
                <a:gd name="connsiteX4" fmla="*/ 157771 w 169045"/>
                <a:gd name="connsiteY4" fmla="*/ 43537 h 177508"/>
                <a:gd name="connsiteX5" fmla="*/ 56190 w 169045"/>
                <a:gd name="connsiteY5" fmla="*/ 2587 h 17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045" h="177508">
                  <a:moveTo>
                    <a:pt x="56190" y="2587"/>
                  </a:moveTo>
                  <a:cubicBezTo>
                    <a:pt x="17780" y="11793"/>
                    <a:pt x="320" y="37506"/>
                    <a:pt x="3" y="84805"/>
                  </a:cubicBezTo>
                  <a:cubicBezTo>
                    <a:pt x="-315" y="137818"/>
                    <a:pt x="27620" y="169879"/>
                    <a:pt x="80633" y="176545"/>
                  </a:cubicBezTo>
                  <a:cubicBezTo>
                    <a:pt x="111107" y="180672"/>
                    <a:pt x="136820" y="171784"/>
                    <a:pt x="153010" y="145119"/>
                  </a:cubicBezTo>
                  <a:cubicBezTo>
                    <a:pt x="173008" y="112422"/>
                    <a:pt x="173961" y="77504"/>
                    <a:pt x="157771" y="43537"/>
                  </a:cubicBezTo>
                  <a:cubicBezTo>
                    <a:pt x="141582" y="10524"/>
                    <a:pt x="95870" y="-6936"/>
                    <a:pt x="56190" y="2587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1320A25-5B08-40B1-AC47-2AF130FA3B41}"/>
                </a:ext>
              </a:extLst>
            </p:cNvPr>
            <p:cNvSpPr/>
            <p:nvPr/>
          </p:nvSpPr>
          <p:spPr>
            <a:xfrm>
              <a:off x="3118810" y="3293988"/>
              <a:ext cx="101057" cy="404048"/>
            </a:xfrm>
            <a:custGeom>
              <a:avLst/>
              <a:gdLst>
                <a:gd name="connsiteX0" fmla="*/ 69631 w 101057"/>
                <a:gd name="connsiteY0" fmla="*/ 2656 h 404048"/>
                <a:gd name="connsiteX1" fmla="*/ 49632 w 101057"/>
                <a:gd name="connsiteY1" fmla="*/ 7418 h 404048"/>
                <a:gd name="connsiteX2" fmla="*/ 39474 w 101057"/>
                <a:gd name="connsiteY2" fmla="*/ 22973 h 404048"/>
                <a:gd name="connsiteX3" fmla="*/ 42013 w 101057"/>
                <a:gd name="connsiteY3" fmla="*/ 99794 h 404048"/>
                <a:gd name="connsiteX4" fmla="*/ 4873 w 101057"/>
                <a:gd name="connsiteY4" fmla="*/ 284545 h 404048"/>
                <a:gd name="connsiteX5" fmla="*/ 14079 w 101057"/>
                <a:gd name="connsiteY5" fmla="*/ 388031 h 404048"/>
                <a:gd name="connsiteX6" fmla="*/ 44236 w 101057"/>
                <a:gd name="connsiteY6" fmla="*/ 395649 h 404048"/>
                <a:gd name="connsiteX7" fmla="*/ 66457 w 101057"/>
                <a:gd name="connsiteY7" fmla="*/ 380729 h 404048"/>
                <a:gd name="connsiteX8" fmla="*/ 68679 w 101057"/>
                <a:gd name="connsiteY8" fmla="*/ 368349 h 404048"/>
                <a:gd name="connsiteX9" fmla="*/ 55981 w 101057"/>
                <a:gd name="connsiteY9" fmla="*/ 328352 h 404048"/>
                <a:gd name="connsiteX10" fmla="*/ 74075 w 101057"/>
                <a:gd name="connsiteY10" fmla="*/ 213120 h 404048"/>
                <a:gd name="connsiteX11" fmla="*/ 101058 w 101057"/>
                <a:gd name="connsiteY11" fmla="*/ 65510 h 404048"/>
                <a:gd name="connsiteX12" fmla="*/ 95344 w 101057"/>
                <a:gd name="connsiteY12" fmla="*/ 18529 h 404048"/>
                <a:gd name="connsiteX13" fmla="*/ 69631 w 101057"/>
                <a:gd name="connsiteY13" fmla="*/ 2656 h 40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57" h="404048">
                  <a:moveTo>
                    <a:pt x="69631" y="2656"/>
                  </a:moveTo>
                  <a:cubicBezTo>
                    <a:pt x="63282" y="5196"/>
                    <a:pt x="56298" y="6466"/>
                    <a:pt x="49632" y="7418"/>
                  </a:cubicBezTo>
                  <a:cubicBezTo>
                    <a:pt x="40109" y="9005"/>
                    <a:pt x="36300" y="12180"/>
                    <a:pt x="39474" y="22973"/>
                  </a:cubicBezTo>
                  <a:cubicBezTo>
                    <a:pt x="46775" y="48368"/>
                    <a:pt x="46775" y="74398"/>
                    <a:pt x="42013" y="99794"/>
                  </a:cubicBezTo>
                  <a:cubicBezTo>
                    <a:pt x="29951" y="161377"/>
                    <a:pt x="16301" y="222643"/>
                    <a:pt x="4873" y="284545"/>
                  </a:cubicBezTo>
                  <a:cubicBezTo>
                    <a:pt x="-1793" y="319463"/>
                    <a:pt x="-4016" y="355017"/>
                    <a:pt x="14079" y="388031"/>
                  </a:cubicBezTo>
                  <a:cubicBezTo>
                    <a:pt x="25189" y="407712"/>
                    <a:pt x="26141" y="408029"/>
                    <a:pt x="44236" y="395649"/>
                  </a:cubicBezTo>
                  <a:cubicBezTo>
                    <a:pt x="51537" y="390570"/>
                    <a:pt x="59155" y="385491"/>
                    <a:pt x="66457" y="380729"/>
                  </a:cubicBezTo>
                  <a:cubicBezTo>
                    <a:pt x="71536" y="377238"/>
                    <a:pt x="73758" y="374063"/>
                    <a:pt x="68679" y="368349"/>
                  </a:cubicBezTo>
                  <a:cubicBezTo>
                    <a:pt x="59155" y="356921"/>
                    <a:pt x="56933" y="342954"/>
                    <a:pt x="55981" y="328352"/>
                  </a:cubicBezTo>
                  <a:cubicBezTo>
                    <a:pt x="53759" y="288671"/>
                    <a:pt x="65504" y="251213"/>
                    <a:pt x="74075" y="213120"/>
                  </a:cubicBezTo>
                  <a:cubicBezTo>
                    <a:pt x="85186" y="164234"/>
                    <a:pt x="99471" y="115983"/>
                    <a:pt x="101058" y="65510"/>
                  </a:cubicBezTo>
                  <a:cubicBezTo>
                    <a:pt x="101058" y="49638"/>
                    <a:pt x="98836" y="34083"/>
                    <a:pt x="95344" y="18529"/>
                  </a:cubicBezTo>
                  <a:cubicBezTo>
                    <a:pt x="92169" y="2974"/>
                    <a:pt x="86138" y="-4327"/>
                    <a:pt x="69631" y="2656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B8302AE-3A04-41EE-8042-0FA1F454216F}"/>
                </a:ext>
              </a:extLst>
            </p:cNvPr>
            <p:cNvSpPr/>
            <p:nvPr/>
          </p:nvSpPr>
          <p:spPr>
            <a:xfrm>
              <a:off x="3730877" y="3294347"/>
              <a:ext cx="101025" cy="403971"/>
            </a:xfrm>
            <a:custGeom>
              <a:avLst/>
              <a:gdLst>
                <a:gd name="connsiteX0" fmla="*/ 69909 w 101025"/>
                <a:gd name="connsiteY0" fmla="*/ 2297 h 403971"/>
                <a:gd name="connsiteX1" fmla="*/ 48323 w 101025"/>
                <a:gd name="connsiteY1" fmla="*/ 7376 h 403971"/>
                <a:gd name="connsiteX2" fmla="*/ 39117 w 101025"/>
                <a:gd name="connsiteY2" fmla="*/ 22296 h 403971"/>
                <a:gd name="connsiteX3" fmla="*/ 44831 w 101025"/>
                <a:gd name="connsiteY3" fmla="*/ 69277 h 403971"/>
                <a:gd name="connsiteX4" fmla="*/ 27054 w 101025"/>
                <a:gd name="connsiteY4" fmla="*/ 173715 h 403971"/>
                <a:gd name="connsiteX5" fmla="*/ 72 w 101025"/>
                <a:gd name="connsiteY5" fmla="*/ 326405 h 403971"/>
                <a:gd name="connsiteX6" fmla="*/ 13722 w 101025"/>
                <a:gd name="connsiteY6" fmla="*/ 387671 h 403971"/>
                <a:gd name="connsiteX7" fmla="*/ 45466 w 101025"/>
                <a:gd name="connsiteY7" fmla="*/ 394972 h 403971"/>
                <a:gd name="connsiteX8" fmla="*/ 67687 w 101025"/>
                <a:gd name="connsiteY8" fmla="*/ 379735 h 403971"/>
                <a:gd name="connsiteX9" fmla="*/ 70861 w 101025"/>
                <a:gd name="connsiteY9" fmla="*/ 371164 h 403971"/>
                <a:gd name="connsiteX10" fmla="*/ 60386 w 101025"/>
                <a:gd name="connsiteY10" fmla="*/ 276884 h 403971"/>
                <a:gd name="connsiteX11" fmla="*/ 90543 w 101025"/>
                <a:gd name="connsiteY11" fmla="*/ 142606 h 403971"/>
                <a:gd name="connsiteX12" fmla="*/ 95304 w 101025"/>
                <a:gd name="connsiteY12" fmla="*/ 18804 h 403971"/>
                <a:gd name="connsiteX13" fmla="*/ 69909 w 101025"/>
                <a:gd name="connsiteY13" fmla="*/ 2297 h 40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25" h="403971">
                  <a:moveTo>
                    <a:pt x="69909" y="2297"/>
                  </a:moveTo>
                  <a:cubicBezTo>
                    <a:pt x="62608" y="3884"/>
                    <a:pt x="55624" y="6424"/>
                    <a:pt x="48323" y="7376"/>
                  </a:cubicBezTo>
                  <a:cubicBezTo>
                    <a:pt x="38482" y="8646"/>
                    <a:pt x="35943" y="12455"/>
                    <a:pt x="39117" y="22296"/>
                  </a:cubicBezTo>
                  <a:cubicBezTo>
                    <a:pt x="44196" y="37533"/>
                    <a:pt x="45148" y="53405"/>
                    <a:pt x="44831" y="69277"/>
                  </a:cubicBezTo>
                  <a:cubicBezTo>
                    <a:pt x="44196" y="104831"/>
                    <a:pt x="34355" y="139114"/>
                    <a:pt x="27054" y="173715"/>
                  </a:cubicBezTo>
                  <a:cubicBezTo>
                    <a:pt x="16579" y="224189"/>
                    <a:pt x="2611" y="274344"/>
                    <a:pt x="72" y="326405"/>
                  </a:cubicBezTo>
                  <a:cubicBezTo>
                    <a:pt x="-563" y="347991"/>
                    <a:pt x="2929" y="368625"/>
                    <a:pt x="13722" y="387671"/>
                  </a:cubicBezTo>
                  <a:cubicBezTo>
                    <a:pt x="25467" y="407987"/>
                    <a:pt x="25467" y="407987"/>
                    <a:pt x="45466" y="394972"/>
                  </a:cubicBezTo>
                  <a:cubicBezTo>
                    <a:pt x="53085" y="389893"/>
                    <a:pt x="60386" y="385132"/>
                    <a:pt x="67687" y="379735"/>
                  </a:cubicBezTo>
                  <a:cubicBezTo>
                    <a:pt x="70544" y="377830"/>
                    <a:pt x="74353" y="375608"/>
                    <a:pt x="70861" y="371164"/>
                  </a:cubicBezTo>
                  <a:cubicBezTo>
                    <a:pt x="48323" y="341959"/>
                    <a:pt x="54037" y="308946"/>
                    <a:pt x="60386" y="276884"/>
                  </a:cubicBezTo>
                  <a:cubicBezTo>
                    <a:pt x="69274" y="231807"/>
                    <a:pt x="80702" y="187365"/>
                    <a:pt x="90543" y="142606"/>
                  </a:cubicBezTo>
                  <a:cubicBezTo>
                    <a:pt x="99431" y="101656"/>
                    <a:pt x="106415" y="60389"/>
                    <a:pt x="95304" y="18804"/>
                  </a:cubicBezTo>
                  <a:cubicBezTo>
                    <a:pt x="90225" y="-1830"/>
                    <a:pt x="89273" y="-2147"/>
                    <a:pt x="69909" y="2297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Graphic 867">
            <a:extLst>
              <a:ext uri="{FF2B5EF4-FFF2-40B4-BE49-F238E27FC236}">
                <a16:creationId xmlns:a16="http://schemas.microsoft.com/office/drawing/2014/main" id="{31FAFB75-A3A7-43DB-8C70-EAD45B2F4F69}"/>
              </a:ext>
            </a:extLst>
          </p:cNvPr>
          <p:cNvSpPr/>
          <p:nvPr/>
        </p:nvSpPr>
        <p:spPr>
          <a:xfrm rot="13500000">
            <a:off x="10168156" y="2900735"/>
            <a:ext cx="549564" cy="695495"/>
          </a:xfrm>
          <a:custGeom>
            <a:avLst/>
            <a:gdLst>
              <a:gd name="connsiteX0" fmla="*/ 1977117 w 2529718"/>
              <a:gd name="connsiteY0" fmla="*/ 2175994 h 3201457"/>
              <a:gd name="connsiteX1" fmla="*/ 1951399 w 2529718"/>
              <a:gd name="connsiteY1" fmla="*/ 2150276 h 3201457"/>
              <a:gd name="connsiteX2" fmla="*/ 1971402 w 2529718"/>
              <a:gd name="connsiteY2" fmla="*/ 2131226 h 3201457"/>
              <a:gd name="connsiteX3" fmla="*/ 2079987 w 2529718"/>
              <a:gd name="connsiteY3" fmla="*/ 2115034 h 3201457"/>
              <a:gd name="connsiteX4" fmla="*/ 2126659 w 2529718"/>
              <a:gd name="connsiteY4" fmla="*/ 2105509 h 3201457"/>
              <a:gd name="connsiteX5" fmla="*/ 2108562 w 2529718"/>
              <a:gd name="connsiteY5" fmla="*/ 2064551 h 3201457"/>
              <a:gd name="connsiteX6" fmla="*/ 2019027 w 2529718"/>
              <a:gd name="connsiteY6" fmla="*/ 1946441 h 3201457"/>
              <a:gd name="connsiteX7" fmla="*/ 2045697 w 2529718"/>
              <a:gd name="connsiteY7" fmla="*/ 1942631 h 3201457"/>
              <a:gd name="connsiteX8" fmla="*/ 2088559 w 2529718"/>
              <a:gd name="connsiteY8" fmla="*/ 1929296 h 3201457"/>
              <a:gd name="connsiteX9" fmla="*/ 2065699 w 2529718"/>
              <a:gd name="connsiteY9" fmla="*/ 1892149 h 3201457"/>
              <a:gd name="connsiteX10" fmla="*/ 1877104 w 2529718"/>
              <a:gd name="connsiteY10" fmla="*/ 1652119 h 3201457"/>
              <a:gd name="connsiteX11" fmla="*/ 1877104 w 2529718"/>
              <a:gd name="connsiteY11" fmla="*/ 1632116 h 3201457"/>
              <a:gd name="connsiteX12" fmla="*/ 1881867 w 2529718"/>
              <a:gd name="connsiteY12" fmla="*/ 1593064 h 3201457"/>
              <a:gd name="connsiteX13" fmla="*/ 1799952 w 2529718"/>
              <a:gd name="connsiteY13" fmla="*/ 1514959 h 3201457"/>
              <a:gd name="connsiteX14" fmla="*/ 1753279 w 2529718"/>
              <a:gd name="connsiteY14" fmla="*/ 1458761 h 3201457"/>
              <a:gd name="connsiteX15" fmla="*/ 1718989 w 2529718"/>
              <a:gd name="connsiteY15" fmla="*/ 1380656 h 3201457"/>
              <a:gd name="connsiteX16" fmla="*/ 1770424 w 2529718"/>
              <a:gd name="connsiteY16" fmla="*/ 1441616 h 3201457"/>
              <a:gd name="connsiteX17" fmla="*/ 1770424 w 2529718"/>
              <a:gd name="connsiteY17" fmla="*/ 1441616 h 3201457"/>
              <a:gd name="connsiteX18" fmla="*/ 1770424 w 2529718"/>
              <a:gd name="connsiteY18" fmla="*/ 1441616 h 3201457"/>
              <a:gd name="connsiteX19" fmla="*/ 1872342 w 2529718"/>
              <a:gd name="connsiteY19" fmla="*/ 1518769 h 3201457"/>
              <a:gd name="connsiteX20" fmla="*/ 1918062 w 2529718"/>
              <a:gd name="connsiteY20" fmla="*/ 1533056 h 3201457"/>
              <a:gd name="connsiteX21" fmla="*/ 1906632 w 2529718"/>
              <a:gd name="connsiteY21" fmla="*/ 1483526 h 3201457"/>
              <a:gd name="connsiteX22" fmla="*/ 1908537 w 2529718"/>
              <a:gd name="connsiteY22" fmla="*/ 1472096 h 3201457"/>
              <a:gd name="connsiteX23" fmla="*/ 2098084 w 2529718"/>
              <a:gd name="connsiteY23" fmla="*/ 1517816 h 3201457"/>
              <a:gd name="connsiteX24" fmla="*/ 2092369 w 2529718"/>
              <a:gd name="connsiteY24" fmla="*/ 1503529 h 3201457"/>
              <a:gd name="connsiteX25" fmla="*/ 2062842 w 2529718"/>
              <a:gd name="connsiteY25" fmla="*/ 1454951 h 3201457"/>
              <a:gd name="connsiteX26" fmla="*/ 2116182 w 2529718"/>
              <a:gd name="connsiteY26" fmla="*/ 1465429 h 3201457"/>
              <a:gd name="connsiteX27" fmla="*/ 2188572 w 2529718"/>
              <a:gd name="connsiteY27" fmla="*/ 1502576 h 3201457"/>
              <a:gd name="connsiteX28" fmla="*/ 2311445 w 2529718"/>
              <a:gd name="connsiteY28" fmla="*/ 1498766 h 3201457"/>
              <a:gd name="connsiteX29" fmla="*/ 2372404 w 2529718"/>
              <a:gd name="connsiteY29" fmla="*/ 1479716 h 3201457"/>
              <a:gd name="connsiteX30" fmla="*/ 2454319 w 2529718"/>
              <a:gd name="connsiteY30" fmla="*/ 1455904 h 3201457"/>
              <a:gd name="connsiteX31" fmla="*/ 2529567 w 2529718"/>
              <a:gd name="connsiteY31" fmla="*/ 1420661 h 3201457"/>
              <a:gd name="connsiteX32" fmla="*/ 2469559 w 2529718"/>
              <a:gd name="connsiteY32" fmla="*/ 1358749 h 3201457"/>
              <a:gd name="connsiteX33" fmla="*/ 2471465 w 2529718"/>
              <a:gd name="connsiteY33" fmla="*/ 1329221 h 3201457"/>
              <a:gd name="connsiteX34" fmla="*/ 2467655 w 2529718"/>
              <a:gd name="connsiteY34" fmla="*/ 1284454 h 3201457"/>
              <a:gd name="connsiteX35" fmla="*/ 2401932 w 2529718"/>
              <a:gd name="connsiteY35" fmla="*/ 1257784 h 3201457"/>
              <a:gd name="connsiteX36" fmla="*/ 2377167 w 2529718"/>
              <a:gd name="connsiteY36" fmla="*/ 1247306 h 3201457"/>
              <a:gd name="connsiteX37" fmla="*/ 2336209 w 2529718"/>
              <a:gd name="connsiteY37" fmla="*/ 1207301 h 3201457"/>
              <a:gd name="connsiteX38" fmla="*/ 2352402 w 2529718"/>
              <a:gd name="connsiteY38" fmla="*/ 1197776 h 3201457"/>
              <a:gd name="connsiteX39" fmla="*/ 2400979 w 2529718"/>
              <a:gd name="connsiteY39" fmla="*/ 1177774 h 3201457"/>
              <a:gd name="connsiteX40" fmla="*/ 2359070 w 2529718"/>
              <a:gd name="connsiteY40" fmla="*/ 1137769 h 3201457"/>
              <a:gd name="connsiteX41" fmla="*/ 2271440 w 2529718"/>
              <a:gd name="connsiteY41" fmla="*/ 1079666 h 3201457"/>
              <a:gd name="connsiteX42" fmla="*/ 2293347 w 2529718"/>
              <a:gd name="connsiteY42" fmla="*/ 1070141 h 3201457"/>
              <a:gd name="connsiteX43" fmla="*/ 2321922 w 2529718"/>
              <a:gd name="connsiteY43" fmla="*/ 1050139 h 3201457"/>
              <a:gd name="connsiteX44" fmla="*/ 2292395 w 2529718"/>
              <a:gd name="connsiteY44" fmla="*/ 1032041 h 3201457"/>
              <a:gd name="connsiteX45" fmla="*/ 2244770 w 2529718"/>
              <a:gd name="connsiteY45" fmla="*/ 1005371 h 3201457"/>
              <a:gd name="connsiteX46" fmla="*/ 2343829 w 2529718"/>
              <a:gd name="connsiteY46" fmla="*/ 973939 h 3201457"/>
              <a:gd name="connsiteX47" fmla="*/ 2368595 w 2529718"/>
              <a:gd name="connsiteY47" fmla="*/ 955841 h 3201457"/>
              <a:gd name="connsiteX48" fmla="*/ 2350497 w 2529718"/>
              <a:gd name="connsiteY48" fmla="*/ 930124 h 3201457"/>
              <a:gd name="connsiteX49" fmla="*/ 2213337 w 2529718"/>
              <a:gd name="connsiteY49" fmla="*/ 880594 h 3201457"/>
              <a:gd name="connsiteX50" fmla="*/ 2119040 w 2529718"/>
              <a:gd name="connsiteY50" fmla="*/ 869164 h 3201457"/>
              <a:gd name="connsiteX51" fmla="*/ 2109515 w 2529718"/>
              <a:gd name="connsiteY51" fmla="*/ 821539 h 3201457"/>
              <a:gd name="connsiteX52" fmla="*/ 2004739 w 2529718"/>
              <a:gd name="connsiteY52" fmla="*/ 774866 h 3201457"/>
              <a:gd name="connsiteX53" fmla="*/ 2072367 w 2529718"/>
              <a:gd name="connsiteY53" fmla="*/ 729146 h 3201457"/>
              <a:gd name="connsiteX54" fmla="*/ 1858054 w 2529718"/>
              <a:gd name="connsiteY54" fmla="*/ 704381 h 3201457"/>
              <a:gd name="connsiteX55" fmla="*/ 2007597 w 2529718"/>
              <a:gd name="connsiteY55" fmla="*/ 586271 h 3201457"/>
              <a:gd name="connsiteX56" fmla="*/ 1893297 w 2529718"/>
              <a:gd name="connsiteY56" fmla="*/ 584366 h 3201457"/>
              <a:gd name="connsiteX57" fmla="*/ 1747564 w 2529718"/>
              <a:gd name="connsiteY57" fmla="*/ 588176 h 3201457"/>
              <a:gd name="connsiteX58" fmla="*/ 1663744 w 2529718"/>
              <a:gd name="connsiteY58" fmla="*/ 602464 h 3201457"/>
              <a:gd name="connsiteX59" fmla="*/ 1635169 w 2529718"/>
              <a:gd name="connsiteY59" fmla="*/ 574841 h 3201457"/>
              <a:gd name="connsiteX60" fmla="*/ 1609452 w 2529718"/>
              <a:gd name="connsiteY60" fmla="*/ 562459 h 3201457"/>
              <a:gd name="connsiteX61" fmla="*/ 1307509 w 2529718"/>
              <a:gd name="connsiteY61" fmla="*/ 692951 h 3201457"/>
              <a:gd name="connsiteX62" fmla="*/ 1177017 w 2529718"/>
              <a:gd name="connsiteY62" fmla="*/ 778676 h 3201457"/>
              <a:gd name="connsiteX63" fmla="*/ 1207497 w 2529718"/>
              <a:gd name="connsiteY63" fmla="*/ 590081 h 3201457"/>
              <a:gd name="connsiteX64" fmla="*/ 1258932 w 2529718"/>
              <a:gd name="connsiteY64" fmla="*/ 402439 h 3201457"/>
              <a:gd name="connsiteX65" fmla="*/ 1368469 w 2529718"/>
              <a:gd name="connsiteY65" fmla="*/ 46204 h 3201457"/>
              <a:gd name="connsiteX66" fmla="*/ 1352277 w 2529718"/>
              <a:gd name="connsiteY66" fmla="*/ 10009 h 3201457"/>
              <a:gd name="connsiteX67" fmla="*/ 1315129 w 2529718"/>
              <a:gd name="connsiteY67" fmla="*/ 2389 h 3201457"/>
              <a:gd name="connsiteX68" fmla="*/ 1265599 w 2529718"/>
              <a:gd name="connsiteY68" fmla="*/ 35726 h 3201457"/>
              <a:gd name="connsiteX69" fmla="*/ 1116057 w 2529718"/>
              <a:gd name="connsiteY69" fmla="*/ 727241 h 3201457"/>
              <a:gd name="connsiteX70" fmla="*/ 979849 w 2529718"/>
              <a:gd name="connsiteY70" fmla="*/ 796774 h 3201457"/>
              <a:gd name="connsiteX71" fmla="*/ 954132 w 2529718"/>
              <a:gd name="connsiteY71" fmla="*/ 784391 h 3201457"/>
              <a:gd name="connsiteX72" fmla="*/ 820782 w 2529718"/>
              <a:gd name="connsiteY72" fmla="*/ 756769 h 3201457"/>
              <a:gd name="connsiteX73" fmla="*/ 734104 w 2529718"/>
              <a:gd name="connsiteY73" fmla="*/ 774866 h 3201457"/>
              <a:gd name="connsiteX74" fmla="*/ 601707 w 2529718"/>
              <a:gd name="connsiteY74" fmla="*/ 850114 h 3201457"/>
              <a:gd name="connsiteX75" fmla="*/ 590277 w 2529718"/>
              <a:gd name="connsiteY75" fmla="*/ 857734 h 3201457"/>
              <a:gd name="connsiteX76" fmla="*/ 374059 w 2529718"/>
              <a:gd name="connsiteY76" fmla="*/ 953936 h 3201457"/>
              <a:gd name="connsiteX77" fmla="*/ 356914 w 2529718"/>
              <a:gd name="connsiteY77" fmla="*/ 993941 h 3201457"/>
              <a:gd name="connsiteX78" fmla="*/ 343579 w 2529718"/>
              <a:gd name="connsiteY78" fmla="*/ 1032041 h 3201457"/>
              <a:gd name="connsiteX79" fmla="*/ 220707 w 2529718"/>
              <a:gd name="connsiteY79" fmla="*/ 1112051 h 3201457"/>
              <a:gd name="connsiteX80" fmla="*/ 208324 w 2529718"/>
              <a:gd name="connsiteY80" fmla="*/ 1152056 h 3201457"/>
              <a:gd name="connsiteX81" fmla="*/ 316909 w 2529718"/>
              <a:gd name="connsiteY81" fmla="*/ 1205396 h 3201457"/>
              <a:gd name="connsiteX82" fmla="*/ 352152 w 2529718"/>
              <a:gd name="connsiteY82" fmla="*/ 1213969 h 3201457"/>
              <a:gd name="connsiteX83" fmla="*/ 159747 w 2529718"/>
              <a:gd name="connsiteY83" fmla="*/ 1390181 h 3201457"/>
              <a:gd name="connsiteX84" fmla="*/ 138792 w 2529718"/>
              <a:gd name="connsiteY84" fmla="*/ 1433996 h 3201457"/>
              <a:gd name="connsiteX85" fmla="*/ 185464 w 2529718"/>
              <a:gd name="connsiteY85" fmla="*/ 1433044 h 3201457"/>
              <a:gd name="connsiteX86" fmla="*/ 159747 w 2529718"/>
              <a:gd name="connsiteY86" fmla="*/ 1460666 h 3201457"/>
              <a:gd name="connsiteX87" fmla="*/ 34969 w 2529718"/>
              <a:gd name="connsiteY87" fmla="*/ 1653071 h 3201457"/>
              <a:gd name="connsiteX88" fmla="*/ 52114 w 2529718"/>
              <a:gd name="connsiteY88" fmla="*/ 1695934 h 3201457"/>
              <a:gd name="connsiteX89" fmla="*/ 79737 w 2529718"/>
              <a:gd name="connsiteY89" fmla="*/ 1739749 h 3201457"/>
              <a:gd name="connsiteX90" fmla="*/ 97834 w 2529718"/>
              <a:gd name="connsiteY90" fmla="*/ 1800709 h 3201457"/>
              <a:gd name="connsiteX91" fmla="*/ 27349 w 2529718"/>
              <a:gd name="connsiteY91" fmla="*/ 1895006 h 3201457"/>
              <a:gd name="connsiteX92" fmla="*/ 2584 w 2529718"/>
              <a:gd name="connsiteY92" fmla="*/ 1949299 h 3201457"/>
              <a:gd name="connsiteX93" fmla="*/ 52114 w 2529718"/>
              <a:gd name="connsiteY93" fmla="*/ 1974064 h 3201457"/>
              <a:gd name="connsiteX94" fmla="*/ 11157 w 2529718"/>
              <a:gd name="connsiteY94" fmla="*/ 2032166 h 3201457"/>
              <a:gd name="connsiteX95" fmla="*/ 6394 w 2529718"/>
              <a:gd name="connsiteY95" fmla="*/ 2070266 h 3201457"/>
              <a:gd name="connsiteX96" fmla="*/ 18777 w 2529718"/>
              <a:gd name="connsiteY96" fmla="*/ 2134084 h 3201457"/>
              <a:gd name="connsiteX97" fmla="*/ 25444 w 2529718"/>
              <a:gd name="connsiteY97" fmla="*/ 2190281 h 3201457"/>
              <a:gd name="connsiteX98" fmla="*/ 45447 w 2529718"/>
              <a:gd name="connsiteY98" fmla="*/ 2245526 h 3201457"/>
              <a:gd name="connsiteX99" fmla="*/ 23539 w 2529718"/>
              <a:gd name="connsiteY99" fmla="*/ 2342681 h 3201457"/>
              <a:gd name="connsiteX100" fmla="*/ 29254 w 2529718"/>
              <a:gd name="connsiteY100" fmla="*/ 2385544 h 3201457"/>
              <a:gd name="connsiteX101" fmla="*/ 69259 w 2529718"/>
              <a:gd name="connsiteY101" fmla="*/ 2367446 h 3201457"/>
              <a:gd name="connsiteX102" fmla="*/ 177844 w 2529718"/>
              <a:gd name="connsiteY102" fmla="*/ 2277912 h 3201457"/>
              <a:gd name="connsiteX103" fmla="*/ 230232 w 2529718"/>
              <a:gd name="connsiteY103" fmla="*/ 2304581 h 3201457"/>
              <a:gd name="connsiteX104" fmla="*/ 304527 w 2529718"/>
              <a:gd name="connsiteY104" fmla="*/ 2245526 h 3201457"/>
              <a:gd name="connsiteX105" fmla="*/ 326434 w 2529718"/>
              <a:gd name="connsiteY105" fmla="*/ 2236001 h 3201457"/>
              <a:gd name="connsiteX106" fmla="*/ 381679 w 2529718"/>
              <a:gd name="connsiteY106" fmla="*/ 2234096 h 3201457"/>
              <a:gd name="connsiteX107" fmla="*/ 589324 w 2529718"/>
              <a:gd name="connsiteY107" fmla="*/ 2069314 h 3201457"/>
              <a:gd name="connsiteX108" fmla="*/ 560749 w 2529718"/>
              <a:gd name="connsiteY108" fmla="*/ 2238859 h 3201457"/>
              <a:gd name="connsiteX109" fmla="*/ 573132 w 2529718"/>
              <a:gd name="connsiteY109" fmla="*/ 2307439 h 3201457"/>
              <a:gd name="connsiteX110" fmla="*/ 636949 w 2529718"/>
              <a:gd name="connsiteY110" fmla="*/ 2311249 h 3201457"/>
              <a:gd name="connsiteX111" fmla="*/ 617899 w 2529718"/>
              <a:gd name="connsiteY111" fmla="*/ 2355064 h 3201457"/>
              <a:gd name="connsiteX112" fmla="*/ 567417 w 2529718"/>
              <a:gd name="connsiteY112" fmla="*/ 2488414 h 3201457"/>
              <a:gd name="connsiteX113" fmla="*/ 576942 w 2529718"/>
              <a:gd name="connsiteY113" fmla="*/ 2526514 h 3201457"/>
              <a:gd name="connsiteX114" fmla="*/ 611232 w 2529718"/>
              <a:gd name="connsiteY114" fmla="*/ 2519846 h 3201457"/>
              <a:gd name="connsiteX115" fmla="*/ 642664 w 2529718"/>
              <a:gd name="connsiteY115" fmla="*/ 2513179 h 3201457"/>
              <a:gd name="connsiteX116" fmla="*/ 682669 w 2529718"/>
              <a:gd name="connsiteY116" fmla="*/ 2738921 h 3201457"/>
              <a:gd name="connsiteX117" fmla="*/ 703624 w 2529718"/>
              <a:gd name="connsiteY117" fmla="*/ 2796071 h 3201457"/>
              <a:gd name="connsiteX118" fmla="*/ 754107 w 2529718"/>
              <a:gd name="connsiteY118" fmla="*/ 2754162 h 3201457"/>
              <a:gd name="connsiteX119" fmla="*/ 829354 w 2529718"/>
              <a:gd name="connsiteY119" fmla="*/ 2696059 h 3201457"/>
              <a:gd name="connsiteX120" fmla="*/ 935082 w 2529718"/>
              <a:gd name="connsiteY120" fmla="*/ 2634146 h 3201457"/>
              <a:gd name="connsiteX121" fmla="*/ 992232 w 2529718"/>
              <a:gd name="connsiteY121" fmla="*/ 2649387 h 3201457"/>
              <a:gd name="connsiteX122" fmla="*/ 1022712 w 2529718"/>
              <a:gd name="connsiteY122" fmla="*/ 2689391 h 3201457"/>
              <a:gd name="connsiteX123" fmla="*/ 1066527 w 2529718"/>
              <a:gd name="connsiteY123" fmla="*/ 2725587 h 3201457"/>
              <a:gd name="connsiteX124" fmla="*/ 1125582 w 2529718"/>
              <a:gd name="connsiteY124" fmla="*/ 2783689 h 3201457"/>
              <a:gd name="connsiteX125" fmla="*/ 1173207 w 2529718"/>
              <a:gd name="connsiteY125" fmla="*/ 2807502 h 3201457"/>
              <a:gd name="connsiteX126" fmla="*/ 1207497 w 2529718"/>
              <a:gd name="connsiteY126" fmla="*/ 2852269 h 3201457"/>
              <a:gd name="connsiteX127" fmla="*/ 1262742 w 2529718"/>
              <a:gd name="connsiteY127" fmla="*/ 2836077 h 3201457"/>
              <a:gd name="connsiteX128" fmla="*/ 1289412 w 2529718"/>
              <a:gd name="connsiteY128" fmla="*/ 2760829 h 3201457"/>
              <a:gd name="connsiteX129" fmla="*/ 1341799 w 2529718"/>
              <a:gd name="connsiteY129" fmla="*/ 2874177 h 3201457"/>
              <a:gd name="connsiteX130" fmla="*/ 1412284 w 2529718"/>
              <a:gd name="connsiteY130" fmla="*/ 2897989 h 3201457"/>
              <a:gd name="connsiteX131" fmla="*/ 1451337 w 2529718"/>
              <a:gd name="connsiteY131" fmla="*/ 2909419 h 3201457"/>
              <a:gd name="connsiteX132" fmla="*/ 1522774 w 2529718"/>
              <a:gd name="connsiteY132" fmla="*/ 2992287 h 3201457"/>
              <a:gd name="connsiteX133" fmla="*/ 1564684 w 2529718"/>
              <a:gd name="connsiteY133" fmla="*/ 2992287 h 3201457"/>
              <a:gd name="connsiteX134" fmla="*/ 1622787 w 2529718"/>
              <a:gd name="connsiteY134" fmla="*/ 2985619 h 3201457"/>
              <a:gd name="connsiteX135" fmla="*/ 1775187 w 2529718"/>
              <a:gd name="connsiteY135" fmla="*/ 3060866 h 3201457"/>
              <a:gd name="connsiteX136" fmla="*/ 1784712 w 2529718"/>
              <a:gd name="connsiteY136" fmla="*/ 3071344 h 3201457"/>
              <a:gd name="connsiteX137" fmla="*/ 2019979 w 2529718"/>
              <a:gd name="connsiteY137" fmla="*/ 3198979 h 3201457"/>
              <a:gd name="connsiteX138" fmla="*/ 2054269 w 2529718"/>
              <a:gd name="connsiteY138" fmla="*/ 3190406 h 3201457"/>
              <a:gd name="connsiteX139" fmla="*/ 2042839 w 2529718"/>
              <a:gd name="connsiteY139" fmla="*/ 3153259 h 3201457"/>
              <a:gd name="connsiteX140" fmla="*/ 1967592 w 2529718"/>
              <a:gd name="connsiteY140" fmla="*/ 3067534 h 3201457"/>
              <a:gd name="connsiteX141" fmla="*/ 1969497 w 2529718"/>
              <a:gd name="connsiteY141" fmla="*/ 3023719 h 3201457"/>
              <a:gd name="connsiteX142" fmla="*/ 1966639 w 2529718"/>
              <a:gd name="connsiteY142" fmla="*/ 2983714 h 3201457"/>
              <a:gd name="connsiteX143" fmla="*/ 1893297 w 2529718"/>
              <a:gd name="connsiteY143" fmla="*/ 2890369 h 3201457"/>
              <a:gd name="connsiteX144" fmla="*/ 1891392 w 2529718"/>
              <a:gd name="connsiteY144" fmla="*/ 2824646 h 3201457"/>
              <a:gd name="connsiteX145" fmla="*/ 1889487 w 2529718"/>
              <a:gd name="connsiteY145" fmla="*/ 2795119 h 3201457"/>
              <a:gd name="connsiteX146" fmla="*/ 1866627 w 2529718"/>
              <a:gd name="connsiteY146" fmla="*/ 2758924 h 3201457"/>
              <a:gd name="connsiteX147" fmla="*/ 1885677 w 2529718"/>
              <a:gd name="connsiteY147" fmla="*/ 2708441 h 3201457"/>
              <a:gd name="connsiteX148" fmla="*/ 1855197 w 2529718"/>
              <a:gd name="connsiteY148" fmla="*/ 2655102 h 3201457"/>
              <a:gd name="connsiteX149" fmla="*/ 1865674 w 2529718"/>
              <a:gd name="connsiteY149" fmla="*/ 2632241 h 3201457"/>
              <a:gd name="connsiteX150" fmla="*/ 2019027 w 2529718"/>
              <a:gd name="connsiteY150" fmla="*/ 2604619 h 3201457"/>
              <a:gd name="connsiteX151" fmla="*/ 2040934 w 2529718"/>
              <a:gd name="connsiteY151" fmla="*/ 2556994 h 3201457"/>
              <a:gd name="connsiteX152" fmla="*/ 1947589 w 2529718"/>
              <a:gd name="connsiteY152" fmla="*/ 2424596 h 3201457"/>
              <a:gd name="connsiteX153" fmla="*/ 1938064 w 2529718"/>
              <a:gd name="connsiteY153" fmla="*/ 2392212 h 3201457"/>
              <a:gd name="connsiteX154" fmla="*/ 1942827 w 2529718"/>
              <a:gd name="connsiteY154" fmla="*/ 2336014 h 3201457"/>
              <a:gd name="connsiteX155" fmla="*/ 1975212 w 2529718"/>
              <a:gd name="connsiteY155" fmla="*/ 2307439 h 3201457"/>
              <a:gd name="connsiteX156" fmla="*/ 2014264 w 2529718"/>
              <a:gd name="connsiteY156" fmla="*/ 2271244 h 3201457"/>
              <a:gd name="connsiteX157" fmla="*/ 2052364 w 2529718"/>
              <a:gd name="connsiteY157" fmla="*/ 2221714 h 3201457"/>
              <a:gd name="connsiteX158" fmla="*/ 2021884 w 2529718"/>
              <a:gd name="connsiteY158" fmla="*/ 2180756 h 3201457"/>
              <a:gd name="connsiteX159" fmla="*/ 1977117 w 2529718"/>
              <a:gd name="connsiteY159" fmla="*/ 2175994 h 3201457"/>
              <a:gd name="connsiteX160" fmla="*/ 483597 w 2529718"/>
              <a:gd name="connsiteY160" fmla="*/ 1775944 h 3201457"/>
              <a:gd name="connsiteX161" fmla="*/ 1006519 w 2529718"/>
              <a:gd name="connsiteY161" fmla="*/ 1018706 h 3201457"/>
              <a:gd name="connsiteX162" fmla="*/ 483597 w 2529718"/>
              <a:gd name="connsiteY162" fmla="*/ 1775944 h 3201457"/>
              <a:gd name="connsiteX163" fmla="*/ 769347 w 2529718"/>
              <a:gd name="connsiteY163" fmla="*/ 1956919 h 3201457"/>
              <a:gd name="connsiteX164" fmla="*/ 1047477 w 2529718"/>
              <a:gd name="connsiteY164" fmla="*/ 1281596 h 3201457"/>
              <a:gd name="connsiteX165" fmla="*/ 769347 w 2529718"/>
              <a:gd name="connsiteY165" fmla="*/ 1956919 h 3201457"/>
              <a:gd name="connsiteX166" fmla="*/ 1006519 w 2529718"/>
              <a:gd name="connsiteY166" fmla="*/ 2364589 h 3201457"/>
              <a:gd name="connsiteX167" fmla="*/ 1165587 w 2529718"/>
              <a:gd name="connsiteY167" fmla="*/ 1940726 h 3201457"/>
              <a:gd name="connsiteX168" fmla="*/ 1006519 w 2529718"/>
              <a:gd name="connsiteY168" fmla="*/ 2364589 h 3201457"/>
              <a:gd name="connsiteX169" fmla="*/ 1303699 w 2529718"/>
              <a:gd name="connsiteY169" fmla="*/ 2679866 h 3201457"/>
              <a:gd name="connsiteX170" fmla="*/ 1301794 w 2529718"/>
              <a:gd name="connsiteY170" fmla="*/ 2350301 h 3201457"/>
              <a:gd name="connsiteX171" fmla="*/ 1303699 w 2529718"/>
              <a:gd name="connsiteY171" fmla="*/ 2679866 h 3201457"/>
              <a:gd name="connsiteX172" fmla="*/ 1207497 w 2529718"/>
              <a:gd name="connsiteY172" fmla="*/ 971081 h 3201457"/>
              <a:gd name="connsiteX173" fmla="*/ 1146537 w 2529718"/>
              <a:gd name="connsiteY173" fmla="*/ 1037756 h 3201457"/>
              <a:gd name="connsiteX174" fmla="*/ 1200829 w 2529718"/>
              <a:gd name="connsiteY174" fmla="*/ 1514959 h 3201457"/>
              <a:gd name="connsiteX175" fmla="*/ 1250359 w 2529718"/>
              <a:gd name="connsiteY175" fmla="*/ 1776896 h 3201457"/>
              <a:gd name="connsiteX176" fmla="*/ 1297984 w 2529718"/>
              <a:gd name="connsiteY176" fmla="*/ 1829284 h 3201457"/>
              <a:gd name="connsiteX177" fmla="*/ 1667554 w 2529718"/>
              <a:gd name="connsiteY177" fmla="*/ 2015021 h 3201457"/>
              <a:gd name="connsiteX178" fmla="*/ 1706607 w 2529718"/>
              <a:gd name="connsiteY178" fmla="*/ 2054074 h 3201457"/>
              <a:gd name="connsiteX179" fmla="*/ 1282744 w 2529718"/>
              <a:gd name="connsiteY179" fmla="*/ 1837856 h 3201457"/>
              <a:gd name="connsiteX180" fmla="*/ 1276077 w 2529718"/>
              <a:gd name="connsiteY180" fmla="*/ 1853096 h 3201457"/>
              <a:gd name="connsiteX181" fmla="*/ 1416094 w 2529718"/>
              <a:gd name="connsiteY181" fmla="*/ 2252194 h 3201457"/>
              <a:gd name="connsiteX182" fmla="*/ 1457052 w 2529718"/>
              <a:gd name="connsiteY182" fmla="*/ 2303629 h 3201457"/>
              <a:gd name="connsiteX183" fmla="*/ 1458004 w 2529718"/>
              <a:gd name="connsiteY183" fmla="*/ 2302676 h 3201457"/>
              <a:gd name="connsiteX184" fmla="*/ 1458004 w 2529718"/>
              <a:gd name="connsiteY184" fmla="*/ 2302676 h 3201457"/>
              <a:gd name="connsiteX185" fmla="*/ 1458004 w 2529718"/>
              <a:gd name="connsiteY185" fmla="*/ 2302676 h 3201457"/>
              <a:gd name="connsiteX186" fmla="*/ 1458957 w 2529718"/>
              <a:gd name="connsiteY186" fmla="*/ 2303629 h 3201457"/>
              <a:gd name="connsiteX187" fmla="*/ 1554207 w 2529718"/>
              <a:gd name="connsiteY187" fmla="*/ 2325537 h 3201457"/>
              <a:gd name="connsiteX188" fmla="*/ 1705654 w 2529718"/>
              <a:gd name="connsiteY188" fmla="*/ 2378876 h 3201457"/>
              <a:gd name="connsiteX189" fmla="*/ 1459909 w 2529718"/>
              <a:gd name="connsiteY189" fmla="*/ 2303629 h 3201457"/>
              <a:gd name="connsiteX190" fmla="*/ 1458957 w 2529718"/>
              <a:gd name="connsiteY190" fmla="*/ 2303629 h 3201457"/>
              <a:gd name="connsiteX191" fmla="*/ 1478959 w 2529718"/>
              <a:gd name="connsiteY191" fmla="*/ 2363637 h 3201457"/>
              <a:gd name="connsiteX192" fmla="*/ 1608499 w 2529718"/>
              <a:gd name="connsiteY192" fmla="*/ 2601762 h 3201457"/>
              <a:gd name="connsiteX193" fmla="*/ 1626597 w 2529718"/>
              <a:gd name="connsiteY193" fmla="*/ 2650339 h 3201457"/>
              <a:gd name="connsiteX194" fmla="*/ 1334179 w 2529718"/>
              <a:gd name="connsiteY194" fmla="*/ 2112176 h 3201457"/>
              <a:gd name="connsiteX195" fmla="*/ 1175112 w 2529718"/>
              <a:gd name="connsiteY195" fmla="*/ 1515911 h 3201457"/>
              <a:gd name="connsiteX196" fmla="*/ 1132249 w 2529718"/>
              <a:gd name="connsiteY196" fmla="*/ 899644 h 3201457"/>
              <a:gd name="connsiteX197" fmla="*/ 1161777 w 2529718"/>
              <a:gd name="connsiteY197" fmla="*/ 951079 h 3201457"/>
              <a:gd name="connsiteX198" fmla="*/ 1223689 w 2529718"/>
              <a:gd name="connsiteY198" fmla="*/ 950126 h 3201457"/>
              <a:gd name="connsiteX199" fmla="*/ 1795189 w 2529718"/>
              <a:gd name="connsiteY199" fmla="*/ 1077761 h 3201457"/>
              <a:gd name="connsiteX200" fmla="*/ 1710417 w 2529718"/>
              <a:gd name="connsiteY200" fmla="*/ 1063474 h 3201457"/>
              <a:gd name="connsiteX201" fmla="*/ 1207497 w 2529718"/>
              <a:gd name="connsiteY201" fmla="*/ 971081 h 3201457"/>
              <a:gd name="connsiteX202" fmla="*/ 1692319 w 2529718"/>
              <a:gd name="connsiteY202" fmla="*/ 1619734 h 3201457"/>
              <a:gd name="connsiteX203" fmla="*/ 1220832 w 2529718"/>
              <a:gd name="connsiteY203" fmla="*/ 1314934 h 3201457"/>
              <a:gd name="connsiteX204" fmla="*/ 1692319 w 2529718"/>
              <a:gd name="connsiteY204" fmla="*/ 1619734 h 3201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</a:cxnLst>
            <a:rect l="l" t="t" r="r" b="b"/>
            <a:pathLst>
              <a:path w="2529718" h="3201457">
                <a:moveTo>
                  <a:pt x="1977117" y="2175994"/>
                </a:moveTo>
                <a:cubicBezTo>
                  <a:pt x="1962829" y="2174089"/>
                  <a:pt x="1956162" y="2161706"/>
                  <a:pt x="1951399" y="2150276"/>
                </a:cubicBezTo>
                <a:cubicBezTo>
                  <a:pt x="1944732" y="2131226"/>
                  <a:pt x="1965687" y="2138846"/>
                  <a:pt x="1971402" y="2131226"/>
                </a:cubicBezTo>
                <a:cubicBezTo>
                  <a:pt x="2001882" y="2087411"/>
                  <a:pt x="2043792" y="2115987"/>
                  <a:pt x="2079987" y="2115034"/>
                </a:cubicBezTo>
                <a:cubicBezTo>
                  <a:pt x="2097132" y="2115034"/>
                  <a:pt x="2117134" y="2125512"/>
                  <a:pt x="2126659" y="2105509"/>
                </a:cubicBezTo>
                <a:cubicBezTo>
                  <a:pt x="2136184" y="2088364"/>
                  <a:pt x="2117134" y="2076934"/>
                  <a:pt x="2108562" y="2064551"/>
                </a:cubicBezTo>
                <a:cubicBezTo>
                  <a:pt x="2079987" y="2025499"/>
                  <a:pt x="2050459" y="1988351"/>
                  <a:pt x="2019027" y="1946441"/>
                </a:cubicBezTo>
                <a:cubicBezTo>
                  <a:pt x="2033314" y="1944536"/>
                  <a:pt x="2039982" y="1942631"/>
                  <a:pt x="2045697" y="1942631"/>
                </a:cubicBezTo>
                <a:cubicBezTo>
                  <a:pt x="2060937" y="1940726"/>
                  <a:pt x="2080939" y="1947394"/>
                  <a:pt x="2088559" y="1929296"/>
                </a:cubicBezTo>
                <a:cubicBezTo>
                  <a:pt x="2096179" y="1910246"/>
                  <a:pt x="2077129" y="1900721"/>
                  <a:pt x="2065699" y="1892149"/>
                </a:cubicBezTo>
                <a:cubicBezTo>
                  <a:pt x="1983784" y="1827379"/>
                  <a:pt x="1945684" y="1727366"/>
                  <a:pt x="1877104" y="1652119"/>
                </a:cubicBezTo>
                <a:cubicBezTo>
                  <a:pt x="1872342" y="1646404"/>
                  <a:pt x="1859007" y="1636879"/>
                  <a:pt x="1877104" y="1632116"/>
                </a:cubicBezTo>
                <a:cubicBezTo>
                  <a:pt x="1913299" y="1622591"/>
                  <a:pt x="1895202" y="1606399"/>
                  <a:pt x="1881867" y="1593064"/>
                </a:cubicBezTo>
                <a:cubicBezTo>
                  <a:pt x="1855197" y="1566394"/>
                  <a:pt x="1826622" y="1540676"/>
                  <a:pt x="1799952" y="1514959"/>
                </a:cubicBezTo>
                <a:cubicBezTo>
                  <a:pt x="1782807" y="1497814"/>
                  <a:pt x="1756137" y="1487336"/>
                  <a:pt x="1753279" y="1458761"/>
                </a:cubicBezTo>
                <a:cubicBezTo>
                  <a:pt x="1752327" y="1429234"/>
                  <a:pt x="1717084" y="1416851"/>
                  <a:pt x="1718989" y="1380656"/>
                </a:cubicBezTo>
                <a:cubicBezTo>
                  <a:pt x="1740897" y="1400659"/>
                  <a:pt x="1758994" y="1417804"/>
                  <a:pt x="1770424" y="1441616"/>
                </a:cubicBezTo>
                <a:cubicBezTo>
                  <a:pt x="1770424" y="1441616"/>
                  <a:pt x="1770424" y="1441616"/>
                  <a:pt x="1770424" y="1441616"/>
                </a:cubicBezTo>
                <a:lnTo>
                  <a:pt x="1770424" y="1441616"/>
                </a:lnTo>
                <a:cubicBezTo>
                  <a:pt x="1803762" y="1467334"/>
                  <a:pt x="1837099" y="1494956"/>
                  <a:pt x="1872342" y="1518769"/>
                </a:cubicBezTo>
                <a:cubicBezTo>
                  <a:pt x="1884724" y="1527341"/>
                  <a:pt x="1901869" y="1547344"/>
                  <a:pt x="1918062" y="1533056"/>
                </a:cubicBezTo>
                <a:cubicBezTo>
                  <a:pt x="1938064" y="1514959"/>
                  <a:pt x="1913299" y="1499719"/>
                  <a:pt x="1906632" y="1483526"/>
                </a:cubicBezTo>
                <a:cubicBezTo>
                  <a:pt x="1905679" y="1481621"/>
                  <a:pt x="1907584" y="1477811"/>
                  <a:pt x="1908537" y="1472096"/>
                </a:cubicBezTo>
                <a:cubicBezTo>
                  <a:pt x="1968544" y="1499719"/>
                  <a:pt x="2029504" y="1516864"/>
                  <a:pt x="2098084" y="1517816"/>
                </a:cubicBezTo>
                <a:cubicBezTo>
                  <a:pt x="2094274" y="1509244"/>
                  <a:pt x="2094274" y="1505434"/>
                  <a:pt x="2092369" y="1503529"/>
                </a:cubicBezTo>
                <a:cubicBezTo>
                  <a:pt x="2077129" y="1489241"/>
                  <a:pt x="2052364" y="1472096"/>
                  <a:pt x="2062842" y="1454951"/>
                </a:cubicBezTo>
                <a:cubicBezTo>
                  <a:pt x="2076177" y="1434949"/>
                  <a:pt x="2099037" y="1457809"/>
                  <a:pt x="2116182" y="1465429"/>
                </a:cubicBezTo>
                <a:cubicBezTo>
                  <a:pt x="2140947" y="1475906"/>
                  <a:pt x="2163807" y="1489241"/>
                  <a:pt x="2188572" y="1502576"/>
                </a:cubicBezTo>
                <a:cubicBezTo>
                  <a:pt x="2230482" y="1524484"/>
                  <a:pt x="2273345" y="1519721"/>
                  <a:pt x="2311445" y="1498766"/>
                </a:cubicBezTo>
                <a:cubicBezTo>
                  <a:pt x="2332399" y="1487336"/>
                  <a:pt x="2350497" y="1482574"/>
                  <a:pt x="2372404" y="1479716"/>
                </a:cubicBezTo>
                <a:cubicBezTo>
                  <a:pt x="2400027" y="1475906"/>
                  <a:pt x="2429554" y="1470191"/>
                  <a:pt x="2454319" y="1455904"/>
                </a:cubicBezTo>
                <a:cubicBezTo>
                  <a:pt x="2479084" y="1440664"/>
                  <a:pt x="2525757" y="1446379"/>
                  <a:pt x="2529567" y="1420661"/>
                </a:cubicBezTo>
                <a:cubicBezTo>
                  <a:pt x="2532424" y="1395896"/>
                  <a:pt x="2494324" y="1375894"/>
                  <a:pt x="2469559" y="1358749"/>
                </a:cubicBezTo>
                <a:cubicBezTo>
                  <a:pt x="2454319" y="1347319"/>
                  <a:pt x="2448605" y="1337794"/>
                  <a:pt x="2471465" y="1329221"/>
                </a:cubicBezTo>
                <a:cubicBezTo>
                  <a:pt x="2520994" y="1310171"/>
                  <a:pt x="2493372" y="1296836"/>
                  <a:pt x="2467655" y="1284454"/>
                </a:cubicBezTo>
                <a:cubicBezTo>
                  <a:pt x="2446699" y="1273976"/>
                  <a:pt x="2426697" y="1260641"/>
                  <a:pt x="2401932" y="1257784"/>
                </a:cubicBezTo>
                <a:cubicBezTo>
                  <a:pt x="2393359" y="1256831"/>
                  <a:pt x="2377167" y="1248259"/>
                  <a:pt x="2377167" y="1247306"/>
                </a:cubicBezTo>
                <a:cubicBezTo>
                  <a:pt x="2392407" y="1208254"/>
                  <a:pt x="2350497" y="1220636"/>
                  <a:pt x="2336209" y="1207301"/>
                </a:cubicBezTo>
                <a:cubicBezTo>
                  <a:pt x="2343829" y="1202539"/>
                  <a:pt x="2347640" y="1199681"/>
                  <a:pt x="2352402" y="1197776"/>
                </a:cubicBezTo>
                <a:cubicBezTo>
                  <a:pt x="2369547" y="1191109"/>
                  <a:pt x="2398122" y="1200634"/>
                  <a:pt x="2400979" y="1177774"/>
                </a:cubicBezTo>
                <a:cubicBezTo>
                  <a:pt x="2403837" y="1154914"/>
                  <a:pt x="2375262" y="1149199"/>
                  <a:pt x="2359070" y="1137769"/>
                </a:cubicBezTo>
                <a:cubicBezTo>
                  <a:pt x="2331447" y="1118719"/>
                  <a:pt x="2296204" y="1110146"/>
                  <a:pt x="2271440" y="1079666"/>
                </a:cubicBezTo>
                <a:cubicBezTo>
                  <a:pt x="2282870" y="1074904"/>
                  <a:pt x="2288584" y="1072999"/>
                  <a:pt x="2293347" y="1070141"/>
                </a:cubicBezTo>
                <a:cubicBezTo>
                  <a:pt x="2303824" y="1064426"/>
                  <a:pt x="2321922" y="1066331"/>
                  <a:pt x="2321922" y="1050139"/>
                </a:cubicBezTo>
                <a:cubicBezTo>
                  <a:pt x="2320970" y="1033946"/>
                  <a:pt x="2303824" y="1036804"/>
                  <a:pt x="2292395" y="1032041"/>
                </a:cubicBezTo>
                <a:cubicBezTo>
                  <a:pt x="2276202" y="1026326"/>
                  <a:pt x="2257152" y="1027279"/>
                  <a:pt x="2244770" y="1005371"/>
                </a:cubicBezTo>
                <a:cubicBezTo>
                  <a:pt x="2279059" y="994894"/>
                  <a:pt x="2311445" y="984416"/>
                  <a:pt x="2343829" y="973939"/>
                </a:cubicBezTo>
                <a:cubicBezTo>
                  <a:pt x="2354307" y="971081"/>
                  <a:pt x="2366690" y="969176"/>
                  <a:pt x="2368595" y="955841"/>
                </a:cubicBezTo>
                <a:cubicBezTo>
                  <a:pt x="2370499" y="942506"/>
                  <a:pt x="2359070" y="935839"/>
                  <a:pt x="2350497" y="930124"/>
                </a:cubicBezTo>
                <a:cubicBezTo>
                  <a:pt x="2308587" y="904406"/>
                  <a:pt x="2264772" y="882499"/>
                  <a:pt x="2213337" y="880594"/>
                </a:cubicBezTo>
                <a:cubicBezTo>
                  <a:pt x="2183809" y="879641"/>
                  <a:pt x="2153329" y="884404"/>
                  <a:pt x="2119040" y="869164"/>
                </a:cubicBezTo>
                <a:cubicBezTo>
                  <a:pt x="2181904" y="834874"/>
                  <a:pt x="2135232" y="832016"/>
                  <a:pt x="2109515" y="821539"/>
                </a:cubicBezTo>
                <a:cubicBezTo>
                  <a:pt x="2074272" y="806299"/>
                  <a:pt x="2036172" y="797726"/>
                  <a:pt x="2004739" y="774866"/>
                </a:cubicBezTo>
                <a:cubicBezTo>
                  <a:pt x="2019979" y="749149"/>
                  <a:pt x="2052364" y="755816"/>
                  <a:pt x="2072367" y="729146"/>
                </a:cubicBezTo>
                <a:cubicBezTo>
                  <a:pt x="1999977" y="715811"/>
                  <a:pt x="1929492" y="736766"/>
                  <a:pt x="1858054" y="704381"/>
                </a:cubicBezTo>
                <a:cubicBezTo>
                  <a:pt x="1916157" y="671996"/>
                  <a:pt x="1945684" y="615799"/>
                  <a:pt x="2007597" y="586271"/>
                </a:cubicBezTo>
                <a:cubicBezTo>
                  <a:pt x="1961877" y="586271"/>
                  <a:pt x="1922824" y="596749"/>
                  <a:pt x="1893297" y="584366"/>
                </a:cubicBezTo>
                <a:cubicBezTo>
                  <a:pt x="1841862" y="562459"/>
                  <a:pt x="1795189" y="580556"/>
                  <a:pt x="1747564" y="588176"/>
                </a:cubicBezTo>
                <a:cubicBezTo>
                  <a:pt x="1718989" y="591986"/>
                  <a:pt x="1691367" y="600559"/>
                  <a:pt x="1663744" y="602464"/>
                </a:cubicBezTo>
                <a:cubicBezTo>
                  <a:pt x="1649457" y="603416"/>
                  <a:pt x="1617072" y="617704"/>
                  <a:pt x="1635169" y="574841"/>
                </a:cubicBezTo>
                <a:cubicBezTo>
                  <a:pt x="1643742" y="555791"/>
                  <a:pt x="1619929" y="559601"/>
                  <a:pt x="1609452" y="562459"/>
                </a:cubicBezTo>
                <a:cubicBezTo>
                  <a:pt x="1503724" y="593891"/>
                  <a:pt x="1394187" y="613894"/>
                  <a:pt x="1307509" y="692951"/>
                </a:cubicBezTo>
                <a:cubicBezTo>
                  <a:pt x="1271314" y="726289"/>
                  <a:pt x="1224642" y="748196"/>
                  <a:pt x="1177017" y="778676"/>
                </a:cubicBezTo>
                <a:cubicBezTo>
                  <a:pt x="1180827" y="709144"/>
                  <a:pt x="1186542" y="649136"/>
                  <a:pt x="1207497" y="590081"/>
                </a:cubicBezTo>
                <a:cubicBezTo>
                  <a:pt x="1228452" y="529121"/>
                  <a:pt x="1249407" y="467209"/>
                  <a:pt x="1258932" y="402439"/>
                </a:cubicBezTo>
                <a:cubicBezTo>
                  <a:pt x="1277029" y="278614"/>
                  <a:pt x="1300842" y="155741"/>
                  <a:pt x="1368469" y="46204"/>
                </a:cubicBezTo>
                <a:cubicBezTo>
                  <a:pt x="1380852" y="26201"/>
                  <a:pt x="1377042" y="13819"/>
                  <a:pt x="1352277" y="10009"/>
                </a:cubicBezTo>
                <a:cubicBezTo>
                  <a:pt x="1339894" y="8104"/>
                  <a:pt x="1327512" y="5246"/>
                  <a:pt x="1315129" y="2389"/>
                </a:cubicBezTo>
                <a:cubicBezTo>
                  <a:pt x="1285602" y="-5231"/>
                  <a:pt x="1271314" y="5246"/>
                  <a:pt x="1265599" y="35726"/>
                </a:cubicBezTo>
                <a:cubicBezTo>
                  <a:pt x="1221784" y="267184"/>
                  <a:pt x="1183684" y="500546"/>
                  <a:pt x="1116057" y="727241"/>
                </a:cubicBezTo>
                <a:cubicBezTo>
                  <a:pt x="1086529" y="823444"/>
                  <a:pt x="1077004" y="831064"/>
                  <a:pt x="979849" y="796774"/>
                </a:cubicBezTo>
                <a:cubicBezTo>
                  <a:pt x="971277" y="793916"/>
                  <a:pt x="962704" y="788201"/>
                  <a:pt x="954132" y="784391"/>
                </a:cubicBezTo>
                <a:cubicBezTo>
                  <a:pt x="915079" y="751054"/>
                  <a:pt x="870312" y="739624"/>
                  <a:pt x="820782" y="756769"/>
                </a:cubicBezTo>
                <a:cubicBezTo>
                  <a:pt x="794112" y="774866"/>
                  <a:pt x="762679" y="766294"/>
                  <a:pt x="734104" y="774866"/>
                </a:cubicBezTo>
                <a:cubicBezTo>
                  <a:pt x="683622" y="790106"/>
                  <a:pt x="617899" y="774866"/>
                  <a:pt x="601707" y="850114"/>
                </a:cubicBezTo>
                <a:cubicBezTo>
                  <a:pt x="600754" y="852971"/>
                  <a:pt x="595039" y="856781"/>
                  <a:pt x="590277" y="857734"/>
                </a:cubicBezTo>
                <a:cubicBezTo>
                  <a:pt x="512172" y="875831"/>
                  <a:pt x="453117" y="936791"/>
                  <a:pt x="374059" y="953936"/>
                </a:cubicBezTo>
                <a:cubicBezTo>
                  <a:pt x="349294" y="959651"/>
                  <a:pt x="339769" y="972986"/>
                  <a:pt x="356914" y="993941"/>
                </a:cubicBezTo>
                <a:cubicBezTo>
                  <a:pt x="374059" y="1015849"/>
                  <a:pt x="362629" y="1023469"/>
                  <a:pt x="343579" y="1032041"/>
                </a:cubicBezTo>
                <a:cubicBezTo>
                  <a:pt x="299764" y="1053949"/>
                  <a:pt x="255949" y="1077761"/>
                  <a:pt x="220707" y="1112051"/>
                </a:cubicBezTo>
                <a:cubicBezTo>
                  <a:pt x="210229" y="1122529"/>
                  <a:pt x="192132" y="1138721"/>
                  <a:pt x="208324" y="1152056"/>
                </a:cubicBezTo>
                <a:cubicBezTo>
                  <a:pt x="239757" y="1177774"/>
                  <a:pt x="263569" y="1220636"/>
                  <a:pt x="316909" y="1205396"/>
                </a:cubicBezTo>
                <a:cubicBezTo>
                  <a:pt x="326434" y="1202539"/>
                  <a:pt x="341674" y="1198729"/>
                  <a:pt x="352152" y="1213969"/>
                </a:cubicBezTo>
                <a:cubicBezTo>
                  <a:pt x="292144" y="1276834"/>
                  <a:pt x="216897" y="1323506"/>
                  <a:pt x="159747" y="1390181"/>
                </a:cubicBezTo>
                <a:cubicBezTo>
                  <a:pt x="149269" y="1402564"/>
                  <a:pt x="129267" y="1416851"/>
                  <a:pt x="138792" y="1433996"/>
                </a:cubicBezTo>
                <a:cubicBezTo>
                  <a:pt x="150222" y="1454951"/>
                  <a:pt x="167367" y="1420661"/>
                  <a:pt x="185464" y="1433044"/>
                </a:cubicBezTo>
                <a:cubicBezTo>
                  <a:pt x="176892" y="1442569"/>
                  <a:pt x="169272" y="1453999"/>
                  <a:pt x="159747" y="1460666"/>
                </a:cubicBezTo>
                <a:cubicBezTo>
                  <a:pt x="92119" y="1508291"/>
                  <a:pt x="58782" y="1576871"/>
                  <a:pt x="34969" y="1653071"/>
                </a:cubicBezTo>
                <a:cubicBezTo>
                  <a:pt x="29254" y="1672121"/>
                  <a:pt x="17824" y="1702601"/>
                  <a:pt x="52114" y="1695934"/>
                </a:cubicBezTo>
                <a:cubicBezTo>
                  <a:pt x="114027" y="1682599"/>
                  <a:pt x="85452" y="1714984"/>
                  <a:pt x="79737" y="1739749"/>
                </a:cubicBezTo>
                <a:cubicBezTo>
                  <a:pt x="74022" y="1762609"/>
                  <a:pt x="37827" y="1794994"/>
                  <a:pt x="97834" y="1800709"/>
                </a:cubicBezTo>
                <a:cubicBezTo>
                  <a:pt x="72117" y="1834046"/>
                  <a:pt x="49257" y="1864526"/>
                  <a:pt x="27349" y="1895006"/>
                </a:cubicBezTo>
                <a:cubicBezTo>
                  <a:pt x="15919" y="1911199"/>
                  <a:pt x="-1226" y="1926439"/>
                  <a:pt x="2584" y="1949299"/>
                </a:cubicBezTo>
                <a:cubicBezTo>
                  <a:pt x="8299" y="1976921"/>
                  <a:pt x="39732" y="1957871"/>
                  <a:pt x="52114" y="1974064"/>
                </a:cubicBezTo>
                <a:cubicBezTo>
                  <a:pt x="44494" y="1998829"/>
                  <a:pt x="22587" y="2012164"/>
                  <a:pt x="11157" y="2032166"/>
                </a:cubicBezTo>
                <a:cubicBezTo>
                  <a:pt x="3537" y="2044549"/>
                  <a:pt x="-6941" y="2063599"/>
                  <a:pt x="6394" y="2070266"/>
                </a:cubicBezTo>
                <a:cubicBezTo>
                  <a:pt x="41637" y="2088364"/>
                  <a:pt x="20682" y="2112176"/>
                  <a:pt x="18777" y="2134084"/>
                </a:cubicBezTo>
                <a:cubicBezTo>
                  <a:pt x="16872" y="2154087"/>
                  <a:pt x="5442" y="2187424"/>
                  <a:pt x="25444" y="2190281"/>
                </a:cubicBezTo>
                <a:cubicBezTo>
                  <a:pt x="77832" y="2197901"/>
                  <a:pt x="50209" y="2223619"/>
                  <a:pt x="45447" y="2245526"/>
                </a:cubicBezTo>
                <a:cubicBezTo>
                  <a:pt x="37827" y="2277912"/>
                  <a:pt x="31159" y="2310296"/>
                  <a:pt x="23539" y="2342681"/>
                </a:cubicBezTo>
                <a:cubicBezTo>
                  <a:pt x="20682" y="2357921"/>
                  <a:pt x="11157" y="2376019"/>
                  <a:pt x="29254" y="2385544"/>
                </a:cubicBezTo>
                <a:cubicBezTo>
                  <a:pt x="46399" y="2394116"/>
                  <a:pt x="57829" y="2376971"/>
                  <a:pt x="69259" y="2367446"/>
                </a:cubicBezTo>
                <a:cubicBezTo>
                  <a:pt x="103549" y="2337919"/>
                  <a:pt x="131172" y="2299819"/>
                  <a:pt x="177844" y="2277912"/>
                </a:cubicBezTo>
                <a:cubicBezTo>
                  <a:pt x="175939" y="2330299"/>
                  <a:pt x="200704" y="2326489"/>
                  <a:pt x="230232" y="2304581"/>
                </a:cubicBezTo>
                <a:cubicBezTo>
                  <a:pt x="255949" y="2285531"/>
                  <a:pt x="279762" y="2264576"/>
                  <a:pt x="304527" y="2245526"/>
                </a:cubicBezTo>
                <a:cubicBezTo>
                  <a:pt x="311194" y="2240764"/>
                  <a:pt x="321672" y="2225524"/>
                  <a:pt x="326434" y="2236001"/>
                </a:cubicBezTo>
                <a:cubicBezTo>
                  <a:pt x="347389" y="2286484"/>
                  <a:pt x="368344" y="2245526"/>
                  <a:pt x="381679" y="2234096"/>
                </a:cubicBezTo>
                <a:cubicBezTo>
                  <a:pt x="446449" y="2178851"/>
                  <a:pt x="520744" y="2136941"/>
                  <a:pt x="589324" y="2069314"/>
                </a:cubicBezTo>
                <a:cubicBezTo>
                  <a:pt x="574084" y="2133131"/>
                  <a:pt x="559797" y="2184566"/>
                  <a:pt x="560749" y="2238859"/>
                </a:cubicBezTo>
                <a:cubicBezTo>
                  <a:pt x="561702" y="2262671"/>
                  <a:pt x="556939" y="2286484"/>
                  <a:pt x="573132" y="2307439"/>
                </a:cubicBezTo>
                <a:cubicBezTo>
                  <a:pt x="592182" y="2330299"/>
                  <a:pt x="614089" y="2299819"/>
                  <a:pt x="636949" y="2311249"/>
                </a:cubicBezTo>
                <a:cubicBezTo>
                  <a:pt x="630282" y="2326489"/>
                  <a:pt x="623614" y="2340776"/>
                  <a:pt x="617899" y="2355064"/>
                </a:cubicBezTo>
                <a:cubicBezTo>
                  <a:pt x="600754" y="2399831"/>
                  <a:pt x="584562" y="2443646"/>
                  <a:pt x="567417" y="2488414"/>
                </a:cubicBezTo>
                <a:cubicBezTo>
                  <a:pt x="561702" y="2503654"/>
                  <a:pt x="564559" y="2516989"/>
                  <a:pt x="576942" y="2526514"/>
                </a:cubicBezTo>
                <a:cubicBezTo>
                  <a:pt x="590277" y="2536991"/>
                  <a:pt x="600754" y="2527466"/>
                  <a:pt x="611232" y="2519846"/>
                </a:cubicBezTo>
                <a:cubicBezTo>
                  <a:pt x="618852" y="2515084"/>
                  <a:pt x="623614" y="2503654"/>
                  <a:pt x="642664" y="2513179"/>
                </a:cubicBezTo>
                <a:cubicBezTo>
                  <a:pt x="617899" y="2593189"/>
                  <a:pt x="676002" y="2660816"/>
                  <a:pt x="682669" y="2738921"/>
                </a:cubicBezTo>
                <a:cubicBezTo>
                  <a:pt x="684574" y="2758924"/>
                  <a:pt x="676002" y="2789404"/>
                  <a:pt x="703624" y="2796071"/>
                </a:cubicBezTo>
                <a:cubicBezTo>
                  <a:pt x="732199" y="2802739"/>
                  <a:pt x="739819" y="2771306"/>
                  <a:pt x="754107" y="2754162"/>
                </a:cubicBezTo>
                <a:cubicBezTo>
                  <a:pt x="775062" y="2728444"/>
                  <a:pt x="791254" y="2703679"/>
                  <a:pt x="829354" y="2696059"/>
                </a:cubicBezTo>
                <a:cubicBezTo>
                  <a:pt x="868407" y="2687487"/>
                  <a:pt x="904602" y="2662721"/>
                  <a:pt x="935082" y="2634146"/>
                </a:cubicBezTo>
                <a:cubicBezTo>
                  <a:pt x="978897" y="2592237"/>
                  <a:pt x="978897" y="2593189"/>
                  <a:pt x="992232" y="2649387"/>
                </a:cubicBezTo>
                <a:cubicBezTo>
                  <a:pt x="996042" y="2666531"/>
                  <a:pt x="996042" y="2694154"/>
                  <a:pt x="1022712" y="2689391"/>
                </a:cubicBezTo>
                <a:cubicBezTo>
                  <a:pt x="1056049" y="2683677"/>
                  <a:pt x="1057954" y="2705584"/>
                  <a:pt x="1066527" y="2725587"/>
                </a:cubicBezTo>
                <a:cubicBezTo>
                  <a:pt x="1077957" y="2753209"/>
                  <a:pt x="1093197" y="2791309"/>
                  <a:pt x="1125582" y="2783689"/>
                </a:cubicBezTo>
                <a:cubicBezTo>
                  <a:pt x="1156062" y="2777021"/>
                  <a:pt x="1160824" y="2792262"/>
                  <a:pt x="1173207" y="2807502"/>
                </a:cubicBezTo>
                <a:cubicBezTo>
                  <a:pt x="1184637" y="2822741"/>
                  <a:pt x="1195114" y="2838934"/>
                  <a:pt x="1207497" y="2852269"/>
                </a:cubicBezTo>
                <a:cubicBezTo>
                  <a:pt x="1235119" y="2879891"/>
                  <a:pt x="1254169" y="2874177"/>
                  <a:pt x="1262742" y="2836077"/>
                </a:cubicBezTo>
                <a:cubicBezTo>
                  <a:pt x="1268457" y="2810359"/>
                  <a:pt x="1266552" y="2782737"/>
                  <a:pt x="1289412" y="2760829"/>
                </a:cubicBezTo>
                <a:cubicBezTo>
                  <a:pt x="1313224" y="2797977"/>
                  <a:pt x="1316082" y="2840839"/>
                  <a:pt x="1341799" y="2874177"/>
                </a:cubicBezTo>
                <a:cubicBezTo>
                  <a:pt x="1360849" y="2898941"/>
                  <a:pt x="1379899" y="2918944"/>
                  <a:pt x="1412284" y="2897989"/>
                </a:cubicBezTo>
                <a:cubicBezTo>
                  <a:pt x="1431334" y="2885606"/>
                  <a:pt x="1440859" y="2897037"/>
                  <a:pt x="1451337" y="2909419"/>
                </a:cubicBezTo>
                <a:cubicBezTo>
                  <a:pt x="1474197" y="2937041"/>
                  <a:pt x="1498009" y="2965616"/>
                  <a:pt x="1522774" y="2992287"/>
                </a:cubicBezTo>
                <a:cubicBezTo>
                  <a:pt x="1536109" y="3006574"/>
                  <a:pt x="1558017" y="3016099"/>
                  <a:pt x="1564684" y="2992287"/>
                </a:cubicBezTo>
                <a:cubicBezTo>
                  <a:pt x="1579924" y="2932279"/>
                  <a:pt x="1599927" y="2970379"/>
                  <a:pt x="1622787" y="2985619"/>
                </a:cubicBezTo>
                <a:cubicBezTo>
                  <a:pt x="1670412" y="3017052"/>
                  <a:pt x="1699939" y="3085631"/>
                  <a:pt x="1775187" y="3060866"/>
                </a:cubicBezTo>
                <a:cubicBezTo>
                  <a:pt x="1777092" y="3059914"/>
                  <a:pt x="1781854" y="3066581"/>
                  <a:pt x="1784712" y="3071344"/>
                </a:cubicBezTo>
                <a:cubicBezTo>
                  <a:pt x="1839004" y="3158974"/>
                  <a:pt x="1932349" y="3174214"/>
                  <a:pt x="2019979" y="3198979"/>
                </a:cubicBezTo>
                <a:cubicBezTo>
                  <a:pt x="2032362" y="3202789"/>
                  <a:pt x="2045697" y="3203741"/>
                  <a:pt x="2054269" y="3190406"/>
                </a:cubicBezTo>
                <a:cubicBezTo>
                  <a:pt x="2062842" y="3174214"/>
                  <a:pt x="2053317" y="3164689"/>
                  <a:pt x="2042839" y="3153259"/>
                </a:cubicBezTo>
                <a:cubicBezTo>
                  <a:pt x="2017122" y="3125637"/>
                  <a:pt x="1991404" y="3097062"/>
                  <a:pt x="1967592" y="3067534"/>
                </a:cubicBezTo>
                <a:cubicBezTo>
                  <a:pt x="1955209" y="3053246"/>
                  <a:pt x="1934254" y="3038959"/>
                  <a:pt x="1969497" y="3023719"/>
                </a:cubicBezTo>
                <a:cubicBezTo>
                  <a:pt x="1989499" y="3014194"/>
                  <a:pt x="1976164" y="2997049"/>
                  <a:pt x="1966639" y="2983714"/>
                </a:cubicBezTo>
                <a:cubicBezTo>
                  <a:pt x="1941874" y="2952281"/>
                  <a:pt x="1917109" y="2921802"/>
                  <a:pt x="1893297" y="2890369"/>
                </a:cubicBezTo>
                <a:cubicBezTo>
                  <a:pt x="1879009" y="2870366"/>
                  <a:pt x="1847577" y="2849412"/>
                  <a:pt x="1891392" y="2824646"/>
                </a:cubicBezTo>
                <a:cubicBezTo>
                  <a:pt x="1901869" y="2818931"/>
                  <a:pt x="1896154" y="2804644"/>
                  <a:pt x="1889487" y="2795119"/>
                </a:cubicBezTo>
                <a:cubicBezTo>
                  <a:pt x="1881867" y="2783689"/>
                  <a:pt x="1864722" y="2778927"/>
                  <a:pt x="1866627" y="2758924"/>
                </a:cubicBezTo>
                <a:cubicBezTo>
                  <a:pt x="1909489" y="2757019"/>
                  <a:pt x="1917109" y="2741779"/>
                  <a:pt x="1885677" y="2708441"/>
                </a:cubicBezTo>
                <a:cubicBezTo>
                  <a:pt x="1872342" y="2694154"/>
                  <a:pt x="1864722" y="2673199"/>
                  <a:pt x="1855197" y="2655102"/>
                </a:cubicBezTo>
                <a:cubicBezTo>
                  <a:pt x="1849482" y="2643671"/>
                  <a:pt x="1850434" y="2628431"/>
                  <a:pt x="1865674" y="2632241"/>
                </a:cubicBezTo>
                <a:cubicBezTo>
                  <a:pt x="1921872" y="2646529"/>
                  <a:pt x="1966639" y="2606524"/>
                  <a:pt x="2019027" y="2604619"/>
                </a:cubicBezTo>
                <a:cubicBezTo>
                  <a:pt x="2057127" y="2602714"/>
                  <a:pt x="2062842" y="2587474"/>
                  <a:pt x="2040934" y="2556994"/>
                </a:cubicBezTo>
                <a:cubicBezTo>
                  <a:pt x="2009502" y="2513179"/>
                  <a:pt x="1978069" y="2469364"/>
                  <a:pt x="1947589" y="2424596"/>
                </a:cubicBezTo>
                <a:cubicBezTo>
                  <a:pt x="1940922" y="2415071"/>
                  <a:pt x="1924729" y="2402689"/>
                  <a:pt x="1938064" y="2392212"/>
                </a:cubicBezTo>
                <a:cubicBezTo>
                  <a:pt x="1961877" y="2373162"/>
                  <a:pt x="1942827" y="2355064"/>
                  <a:pt x="1942827" y="2336014"/>
                </a:cubicBezTo>
                <a:cubicBezTo>
                  <a:pt x="1948542" y="2320774"/>
                  <a:pt x="1959972" y="2312201"/>
                  <a:pt x="1975212" y="2307439"/>
                </a:cubicBezTo>
                <a:cubicBezTo>
                  <a:pt x="1993309" y="2300771"/>
                  <a:pt x="2011407" y="2289341"/>
                  <a:pt x="2014264" y="2271244"/>
                </a:cubicBezTo>
                <a:cubicBezTo>
                  <a:pt x="2019979" y="2241716"/>
                  <a:pt x="2034267" y="2228381"/>
                  <a:pt x="2052364" y="2221714"/>
                </a:cubicBezTo>
                <a:lnTo>
                  <a:pt x="2021884" y="2180756"/>
                </a:lnTo>
                <a:cubicBezTo>
                  <a:pt x="2007597" y="2177899"/>
                  <a:pt x="1992357" y="2177899"/>
                  <a:pt x="1977117" y="2175994"/>
                </a:cubicBezTo>
                <a:close/>
                <a:moveTo>
                  <a:pt x="483597" y="1775944"/>
                </a:moveTo>
                <a:cubicBezTo>
                  <a:pt x="614089" y="1493051"/>
                  <a:pt x="768394" y="1227304"/>
                  <a:pt x="1006519" y="1018706"/>
                </a:cubicBezTo>
                <a:cubicBezTo>
                  <a:pt x="789349" y="1241591"/>
                  <a:pt x="635997" y="1508291"/>
                  <a:pt x="483597" y="1775944"/>
                </a:cubicBezTo>
                <a:close/>
                <a:moveTo>
                  <a:pt x="769347" y="1956919"/>
                </a:moveTo>
                <a:cubicBezTo>
                  <a:pt x="844594" y="1724509"/>
                  <a:pt x="968419" y="1512101"/>
                  <a:pt x="1047477" y="1281596"/>
                </a:cubicBezTo>
                <a:cubicBezTo>
                  <a:pt x="1002709" y="1526389"/>
                  <a:pt x="879837" y="1738796"/>
                  <a:pt x="769347" y="1956919"/>
                </a:cubicBezTo>
                <a:close/>
                <a:moveTo>
                  <a:pt x="1006519" y="2364589"/>
                </a:moveTo>
                <a:cubicBezTo>
                  <a:pt x="999852" y="2303629"/>
                  <a:pt x="1104627" y="2015974"/>
                  <a:pt x="1165587" y="1940726"/>
                </a:cubicBezTo>
                <a:cubicBezTo>
                  <a:pt x="1113199" y="2081696"/>
                  <a:pt x="1059859" y="2221714"/>
                  <a:pt x="1006519" y="2364589"/>
                </a:cubicBezTo>
                <a:close/>
                <a:moveTo>
                  <a:pt x="1303699" y="2679866"/>
                </a:moveTo>
                <a:cubicBezTo>
                  <a:pt x="1280839" y="2617002"/>
                  <a:pt x="1279887" y="2430312"/>
                  <a:pt x="1301794" y="2350301"/>
                </a:cubicBezTo>
                <a:cubicBezTo>
                  <a:pt x="1317987" y="2386496"/>
                  <a:pt x="1319892" y="2636052"/>
                  <a:pt x="1303699" y="2679866"/>
                </a:cubicBezTo>
                <a:close/>
                <a:moveTo>
                  <a:pt x="1207497" y="971081"/>
                </a:moveTo>
                <a:cubicBezTo>
                  <a:pt x="1143679" y="966319"/>
                  <a:pt x="1138917" y="973939"/>
                  <a:pt x="1146537" y="1037756"/>
                </a:cubicBezTo>
                <a:cubicBezTo>
                  <a:pt x="1164634" y="1196824"/>
                  <a:pt x="1177969" y="1356844"/>
                  <a:pt x="1200829" y="1514959"/>
                </a:cubicBezTo>
                <a:cubicBezTo>
                  <a:pt x="1213212" y="1602589"/>
                  <a:pt x="1238929" y="1688314"/>
                  <a:pt x="1250359" y="1776896"/>
                </a:cubicBezTo>
                <a:cubicBezTo>
                  <a:pt x="1254169" y="1806424"/>
                  <a:pt x="1273219" y="1818806"/>
                  <a:pt x="1297984" y="1829284"/>
                </a:cubicBezTo>
                <a:cubicBezTo>
                  <a:pt x="1424667" y="1883576"/>
                  <a:pt x="1550397" y="1940726"/>
                  <a:pt x="1667554" y="2015021"/>
                </a:cubicBezTo>
                <a:cubicBezTo>
                  <a:pt x="1680889" y="2023594"/>
                  <a:pt x="1696129" y="2029309"/>
                  <a:pt x="1706607" y="2054074"/>
                </a:cubicBezTo>
                <a:cubicBezTo>
                  <a:pt x="1558969" y="1985494"/>
                  <a:pt x="1418952" y="1916914"/>
                  <a:pt x="1282744" y="1837856"/>
                </a:cubicBezTo>
                <a:cubicBezTo>
                  <a:pt x="1278934" y="1845476"/>
                  <a:pt x="1275124" y="1850239"/>
                  <a:pt x="1276077" y="1853096"/>
                </a:cubicBezTo>
                <a:cubicBezTo>
                  <a:pt x="1323702" y="1985494"/>
                  <a:pt x="1348467" y="2126464"/>
                  <a:pt x="1416094" y="2252194"/>
                </a:cubicBezTo>
                <a:cubicBezTo>
                  <a:pt x="1426572" y="2272196"/>
                  <a:pt x="1438002" y="2291246"/>
                  <a:pt x="1457052" y="2303629"/>
                </a:cubicBezTo>
                <a:lnTo>
                  <a:pt x="1458004" y="2302676"/>
                </a:lnTo>
                <a:cubicBezTo>
                  <a:pt x="1458004" y="2302676"/>
                  <a:pt x="1458004" y="2302676"/>
                  <a:pt x="1458004" y="2302676"/>
                </a:cubicBezTo>
                <a:lnTo>
                  <a:pt x="1458004" y="2302676"/>
                </a:lnTo>
                <a:cubicBezTo>
                  <a:pt x="1458004" y="2302676"/>
                  <a:pt x="1458957" y="2302676"/>
                  <a:pt x="1458957" y="2303629"/>
                </a:cubicBezTo>
                <a:cubicBezTo>
                  <a:pt x="1492294" y="2302676"/>
                  <a:pt x="1522774" y="2316012"/>
                  <a:pt x="1554207" y="2325537"/>
                </a:cubicBezTo>
                <a:cubicBezTo>
                  <a:pt x="1603737" y="2339824"/>
                  <a:pt x="1651362" y="2359826"/>
                  <a:pt x="1705654" y="2378876"/>
                </a:cubicBezTo>
                <a:cubicBezTo>
                  <a:pt x="1639932" y="2395069"/>
                  <a:pt x="1518012" y="2356016"/>
                  <a:pt x="1459909" y="2303629"/>
                </a:cubicBezTo>
                <a:cubicBezTo>
                  <a:pt x="1459909" y="2303629"/>
                  <a:pt x="1458957" y="2303629"/>
                  <a:pt x="1458957" y="2303629"/>
                </a:cubicBezTo>
                <a:cubicBezTo>
                  <a:pt x="1449432" y="2328394"/>
                  <a:pt x="1468482" y="2344587"/>
                  <a:pt x="1478959" y="2363637"/>
                </a:cubicBezTo>
                <a:cubicBezTo>
                  <a:pt x="1521822" y="2443646"/>
                  <a:pt x="1565637" y="2522704"/>
                  <a:pt x="1608499" y="2601762"/>
                </a:cubicBezTo>
                <a:cubicBezTo>
                  <a:pt x="1616119" y="2617002"/>
                  <a:pt x="1626597" y="2631289"/>
                  <a:pt x="1626597" y="2650339"/>
                </a:cubicBezTo>
                <a:cubicBezTo>
                  <a:pt x="1576114" y="2609381"/>
                  <a:pt x="1376089" y="2237906"/>
                  <a:pt x="1334179" y="2112176"/>
                </a:cubicBezTo>
                <a:cubicBezTo>
                  <a:pt x="1269409" y="1915961"/>
                  <a:pt x="1208449" y="1719746"/>
                  <a:pt x="1175112" y="1515911"/>
                </a:cubicBezTo>
                <a:cubicBezTo>
                  <a:pt x="1137964" y="1292074"/>
                  <a:pt x="1116057" y="988226"/>
                  <a:pt x="1132249" y="899644"/>
                </a:cubicBezTo>
                <a:cubicBezTo>
                  <a:pt x="1155109" y="911074"/>
                  <a:pt x="1130344" y="948221"/>
                  <a:pt x="1161777" y="951079"/>
                </a:cubicBezTo>
                <a:cubicBezTo>
                  <a:pt x="1181779" y="952984"/>
                  <a:pt x="1202734" y="949174"/>
                  <a:pt x="1223689" y="950126"/>
                </a:cubicBezTo>
                <a:cubicBezTo>
                  <a:pt x="1421809" y="958699"/>
                  <a:pt x="1612309" y="998704"/>
                  <a:pt x="1795189" y="1077761"/>
                </a:cubicBezTo>
                <a:cubicBezTo>
                  <a:pt x="1764709" y="1082524"/>
                  <a:pt x="1738039" y="1071094"/>
                  <a:pt x="1710417" y="1063474"/>
                </a:cubicBezTo>
                <a:cubicBezTo>
                  <a:pt x="1542777" y="1019659"/>
                  <a:pt x="1377042" y="983464"/>
                  <a:pt x="1207497" y="971081"/>
                </a:cubicBezTo>
                <a:close/>
                <a:moveTo>
                  <a:pt x="1692319" y="1619734"/>
                </a:moveTo>
                <a:cubicBezTo>
                  <a:pt x="1517059" y="1546391"/>
                  <a:pt x="1358944" y="1445426"/>
                  <a:pt x="1220832" y="1314934"/>
                </a:cubicBezTo>
                <a:cubicBezTo>
                  <a:pt x="1387519" y="1400659"/>
                  <a:pt x="1545634" y="1501624"/>
                  <a:pt x="1692319" y="161973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Graphic 867">
            <a:extLst>
              <a:ext uri="{FF2B5EF4-FFF2-40B4-BE49-F238E27FC236}">
                <a16:creationId xmlns:a16="http://schemas.microsoft.com/office/drawing/2014/main" id="{34C317A6-46AE-4E72-9A72-3AE686A8F236}"/>
              </a:ext>
            </a:extLst>
          </p:cNvPr>
          <p:cNvSpPr/>
          <p:nvPr/>
        </p:nvSpPr>
        <p:spPr>
          <a:xfrm rot="10800000">
            <a:off x="10097185" y="2652294"/>
            <a:ext cx="293591" cy="371551"/>
          </a:xfrm>
          <a:custGeom>
            <a:avLst/>
            <a:gdLst>
              <a:gd name="connsiteX0" fmla="*/ 1977117 w 2529718"/>
              <a:gd name="connsiteY0" fmla="*/ 2175994 h 3201457"/>
              <a:gd name="connsiteX1" fmla="*/ 1951399 w 2529718"/>
              <a:gd name="connsiteY1" fmla="*/ 2150276 h 3201457"/>
              <a:gd name="connsiteX2" fmla="*/ 1971402 w 2529718"/>
              <a:gd name="connsiteY2" fmla="*/ 2131226 h 3201457"/>
              <a:gd name="connsiteX3" fmla="*/ 2079987 w 2529718"/>
              <a:gd name="connsiteY3" fmla="*/ 2115034 h 3201457"/>
              <a:gd name="connsiteX4" fmla="*/ 2126659 w 2529718"/>
              <a:gd name="connsiteY4" fmla="*/ 2105509 h 3201457"/>
              <a:gd name="connsiteX5" fmla="*/ 2108562 w 2529718"/>
              <a:gd name="connsiteY5" fmla="*/ 2064551 h 3201457"/>
              <a:gd name="connsiteX6" fmla="*/ 2019027 w 2529718"/>
              <a:gd name="connsiteY6" fmla="*/ 1946441 h 3201457"/>
              <a:gd name="connsiteX7" fmla="*/ 2045697 w 2529718"/>
              <a:gd name="connsiteY7" fmla="*/ 1942631 h 3201457"/>
              <a:gd name="connsiteX8" fmla="*/ 2088559 w 2529718"/>
              <a:gd name="connsiteY8" fmla="*/ 1929296 h 3201457"/>
              <a:gd name="connsiteX9" fmla="*/ 2065699 w 2529718"/>
              <a:gd name="connsiteY9" fmla="*/ 1892149 h 3201457"/>
              <a:gd name="connsiteX10" fmla="*/ 1877104 w 2529718"/>
              <a:gd name="connsiteY10" fmla="*/ 1652119 h 3201457"/>
              <a:gd name="connsiteX11" fmla="*/ 1877104 w 2529718"/>
              <a:gd name="connsiteY11" fmla="*/ 1632116 h 3201457"/>
              <a:gd name="connsiteX12" fmla="*/ 1881867 w 2529718"/>
              <a:gd name="connsiteY12" fmla="*/ 1593064 h 3201457"/>
              <a:gd name="connsiteX13" fmla="*/ 1799952 w 2529718"/>
              <a:gd name="connsiteY13" fmla="*/ 1514959 h 3201457"/>
              <a:gd name="connsiteX14" fmla="*/ 1753279 w 2529718"/>
              <a:gd name="connsiteY14" fmla="*/ 1458761 h 3201457"/>
              <a:gd name="connsiteX15" fmla="*/ 1718989 w 2529718"/>
              <a:gd name="connsiteY15" fmla="*/ 1380656 h 3201457"/>
              <a:gd name="connsiteX16" fmla="*/ 1770424 w 2529718"/>
              <a:gd name="connsiteY16" fmla="*/ 1441616 h 3201457"/>
              <a:gd name="connsiteX17" fmla="*/ 1770424 w 2529718"/>
              <a:gd name="connsiteY17" fmla="*/ 1441616 h 3201457"/>
              <a:gd name="connsiteX18" fmla="*/ 1770424 w 2529718"/>
              <a:gd name="connsiteY18" fmla="*/ 1441616 h 3201457"/>
              <a:gd name="connsiteX19" fmla="*/ 1872342 w 2529718"/>
              <a:gd name="connsiteY19" fmla="*/ 1518769 h 3201457"/>
              <a:gd name="connsiteX20" fmla="*/ 1918062 w 2529718"/>
              <a:gd name="connsiteY20" fmla="*/ 1533056 h 3201457"/>
              <a:gd name="connsiteX21" fmla="*/ 1906632 w 2529718"/>
              <a:gd name="connsiteY21" fmla="*/ 1483526 h 3201457"/>
              <a:gd name="connsiteX22" fmla="*/ 1908537 w 2529718"/>
              <a:gd name="connsiteY22" fmla="*/ 1472096 h 3201457"/>
              <a:gd name="connsiteX23" fmla="*/ 2098084 w 2529718"/>
              <a:gd name="connsiteY23" fmla="*/ 1517816 h 3201457"/>
              <a:gd name="connsiteX24" fmla="*/ 2092369 w 2529718"/>
              <a:gd name="connsiteY24" fmla="*/ 1503529 h 3201457"/>
              <a:gd name="connsiteX25" fmla="*/ 2062842 w 2529718"/>
              <a:gd name="connsiteY25" fmla="*/ 1454951 h 3201457"/>
              <a:gd name="connsiteX26" fmla="*/ 2116182 w 2529718"/>
              <a:gd name="connsiteY26" fmla="*/ 1465429 h 3201457"/>
              <a:gd name="connsiteX27" fmla="*/ 2188572 w 2529718"/>
              <a:gd name="connsiteY27" fmla="*/ 1502576 h 3201457"/>
              <a:gd name="connsiteX28" fmla="*/ 2311445 w 2529718"/>
              <a:gd name="connsiteY28" fmla="*/ 1498766 h 3201457"/>
              <a:gd name="connsiteX29" fmla="*/ 2372404 w 2529718"/>
              <a:gd name="connsiteY29" fmla="*/ 1479716 h 3201457"/>
              <a:gd name="connsiteX30" fmla="*/ 2454319 w 2529718"/>
              <a:gd name="connsiteY30" fmla="*/ 1455904 h 3201457"/>
              <a:gd name="connsiteX31" fmla="*/ 2529567 w 2529718"/>
              <a:gd name="connsiteY31" fmla="*/ 1420661 h 3201457"/>
              <a:gd name="connsiteX32" fmla="*/ 2469559 w 2529718"/>
              <a:gd name="connsiteY32" fmla="*/ 1358749 h 3201457"/>
              <a:gd name="connsiteX33" fmla="*/ 2471465 w 2529718"/>
              <a:gd name="connsiteY33" fmla="*/ 1329221 h 3201457"/>
              <a:gd name="connsiteX34" fmla="*/ 2467655 w 2529718"/>
              <a:gd name="connsiteY34" fmla="*/ 1284454 h 3201457"/>
              <a:gd name="connsiteX35" fmla="*/ 2401932 w 2529718"/>
              <a:gd name="connsiteY35" fmla="*/ 1257784 h 3201457"/>
              <a:gd name="connsiteX36" fmla="*/ 2377167 w 2529718"/>
              <a:gd name="connsiteY36" fmla="*/ 1247306 h 3201457"/>
              <a:gd name="connsiteX37" fmla="*/ 2336209 w 2529718"/>
              <a:gd name="connsiteY37" fmla="*/ 1207301 h 3201457"/>
              <a:gd name="connsiteX38" fmla="*/ 2352402 w 2529718"/>
              <a:gd name="connsiteY38" fmla="*/ 1197776 h 3201457"/>
              <a:gd name="connsiteX39" fmla="*/ 2400979 w 2529718"/>
              <a:gd name="connsiteY39" fmla="*/ 1177774 h 3201457"/>
              <a:gd name="connsiteX40" fmla="*/ 2359070 w 2529718"/>
              <a:gd name="connsiteY40" fmla="*/ 1137769 h 3201457"/>
              <a:gd name="connsiteX41" fmla="*/ 2271440 w 2529718"/>
              <a:gd name="connsiteY41" fmla="*/ 1079666 h 3201457"/>
              <a:gd name="connsiteX42" fmla="*/ 2293347 w 2529718"/>
              <a:gd name="connsiteY42" fmla="*/ 1070141 h 3201457"/>
              <a:gd name="connsiteX43" fmla="*/ 2321922 w 2529718"/>
              <a:gd name="connsiteY43" fmla="*/ 1050139 h 3201457"/>
              <a:gd name="connsiteX44" fmla="*/ 2292395 w 2529718"/>
              <a:gd name="connsiteY44" fmla="*/ 1032041 h 3201457"/>
              <a:gd name="connsiteX45" fmla="*/ 2244770 w 2529718"/>
              <a:gd name="connsiteY45" fmla="*/ 1005371 h 3201457"/>
              <a:gd name="connsiteX46" fmla="*/ 2343829 w 2529718"/>
              <a:gd name="connsiteY46" fmla="*/ 973939 h 3201457"/>
              <a:gd name="connsiteX47" fmla="*/ 2368595 w 2529718"/>
              <a:gd name="connsiteY47" fmla="*/ 955841 h 3201457"/>
              <a:gd name="connsiteX48" fmla="*/ 2350497 w 2529718"/>
              <a:gd name="connsiteY48" fmla="*/ 930124 h 3201457"/>
              <a:gd name="connsiteX49" fmla="*/ 2213337 w 2529718"/>
              <a:gd name="connsiteY49" fmla="*/ 880594 h 3201457"/>
              <a:gd name="connsiteX50" fmla="*/ 2119040 w 2529718"/>
              <a:gd name="connsiteY50" fmla="*/ 869164 h 3201457"/>
              <a:gd name="connsiteX51" fmla="*/ 2109515 w 2529718"/>
              <a:gd name="connsiteY51" fmla="*/ 821539 h 3201457"/>
              <a:gd name="connsiteX52" fmla="*/ 2004739 w 2529718"/>
              <a:gd name="connsiteY52" fmla="*/ 774866 h 3201457"/>
              <a:gd name="connsiteX53" fmla="*/ 2072367 w 2529718"/>
              <a:gd name="connsiteY53" fmla="*/ 729146 h 3201457"/>
              <a:gd name="connsiteX54" fmla="*/ 1858054 w 2529718"/>
              <a:gd name="connsiteY54" fmla="*/ 704381 h 3201457"/>
              <a:gd name="connsiteX55" fmla="*/ 2007597 w 2529718"/>
              <a:gd name="connsiteY55" fmla="*/ 586271 h 3201457"/>
              <a:gd name="connsiteX56" fmla="*/ 1893297 w 2529718"/>
              <a:gd name="connsiteY56" fmla="*/ 584366 h 3201457"/>
              <a:gd name="connsiteX57" fmla="*/ 1747564 w 2529718"/>
              <a:gd name="connsiteY57" fmla="*/ 588176 h 3201457"/>
              <a:gd name="connsiteX58" fmla="*/ 1663744 w 2529718"/>
              <a:gd name="connsiteY58" fmla="*/ 602464 h 3201457"/>
              <a:gd name="connsiteX59" fmla="*/ 1635169 w 2529718"/>
              <a:gd name="connsiteY59" fmla="*/ 574841 h 3201457"/>
              <a:gd name="connsiteX60" fmla="*/ 1609452 w 2529718"/>
              <a:gd name="connsiteY60" fmla="*/ 562459 h 3201457"/>
              <a:gd name="connsiteX61" fmla="*/ 1307509 w 2529718"/>
              <a:gd name="connsiteY61" fmla="*/ 692951 h 3201457"/>
              <a:gd name="connsiteX62" fmla="*/ 1177017 w 2529718"/>
              <a:gd name="connsiteY62" fmla="*/ 778676 h 3201457"/>
              <a:gd name="connsiteX63" fmla="*/ 1207497 w 2529718"/>
              <a:gd name="connsiteY63" fmla="*/ 590081 h 3201457"/>
              <a:gd name="connsiteX64" fmla="*/ 1258932 w 2529718"/>
              <a:gd name="connsiteY64" fmla="*/ 402439 h 3201457"/>
              <a:gd name="connsiteX65" fmla="*/ 1368469 w 2529718"/>
              <a:gd name="connsiteY65" fmla="*/ 46204 h 3201457"/>
              <a:gd name="connsiteX66" fmla="*/ 1352277 w 2529718"/>
              <a:gd name="connsiteY66" fmla="*/ 10009 h 3201457"/>
              <a:gd name="connsiteX67" fmla="*/ 1315129 w 2529718"/>
              <a:gd name="connsiteY67" fmla="*/ 2389 h 3201457"/>
              <a:gd name="connsiteX68" fmla="*/ 1265599 w 2529718"/>
              <a:gd name="connsiteY68" fmla="*/ 35726 h 3201457"/>
              <a:gd name="connsiteX69" fmla="*/ 1116057 w 2529718"/>
              <a:gd name="connsiteY69" fmla="*/ 727241 h 3201457"/>
              <a:gd name="connsiteX70" fmla="*/ 979849 w 2529718"/>
              <a:gd name="connsiteY70" fmla="*/ 796774 h 3201457"/>
              <a:gd name="connsiteX71" fmla="*/ 954132 w 2529718"/>
              <a:gd name="connsiteY71" fmla="*/ 784391 h 3201457"/>
              <a:gd name="connsiteX72" fmla="*/ 820782 w 2529718"/>
              <a:gd name="connsiteY72" fmla="*/ 756769 h 3201457"/>
              <a:gd name="connsiteX73" fmla="*/ 734104 w 2529718"/>
              <a:gd name="connsiteY73" fmla="*/ 774866 h 3201457"/>
              <a:gd name="connsiteX74" fmla="*/ 601707 w 2529718"/>
              <a:gd name="connsiteY74" fmla="*/ 850114 h 3201457"/>
              <a:gd name="connsiteX75" fmla="*/ 590277 w 2529718"/>
              <a:gd name="connsiteY75" fmla="*/ 857734 h 3201457"/>
              <a:gd name="connsiteX76" fmla="*/ 374059 w 2529718"/>
              <a:gd name="connsiteY76" fmla="*/ 953936 h 3201457"/>
              <a:gd name="connsiteX77" fmla="*/ 356914 w 2529718"/>
              <a:gd name="connsiteY77" fmla="*/ 993941 h 3201457"/>
              <a:gd name="connsiteX78" fmla="*/ 343579 w 2529718"/>
              <a:gd name="connsiteY78" fmla="*/ 1032041 h 3201457"/>
              <a:gd name="connsiteX79" fmla="*/ 220707 w 2529718"/>
              <a:gd name="connsiteY79" fmla="*/ 1112051 h 3201457"/>
              <a:gd name="connsiteX80" fmla="*/ 208324 w 2529718"/>
              <a:gd name="connsiteY80" fmla="*/ 1152056 h 3201457"/>
              <a:gd name="connsiteX81" fmla="*/ 316909 w 2529718"/>
              <a:gd name="connsiteY81" fmla="*/ 1205396 h 3201457"/>
              <a:gd name="connsiteX82" fmla="*/ 352152 w 2529718"/>
              <a:gd name="connsiteY82" fmla="*/ 1213969 h 3201457"/>
              <a:gd name="connsiteX83" fmla="*/ 159747 w 2529718"/>
              <a:gd name="connsiteY83" fmla="*/ 1390181 h 3201457"/>
              <a:gd name="connsiteX84" fmla="*/ 138792 w 2529718"/>
              <a:gd name="connsiteY84" fmla="*/ 1433996 h 3201457"/>
              <a:gd name="connsiteX85" fmla="*/ 185464 w 2529718"/>
              <a:gd name="connsiteY85" fmla="*/ 1433044 h 3201457"/>
              <a:gd name="connsiteX86" fmla="*/ 159747 w 2529718"/>
              <a:gd name="connsiteY86" fmla="*/ 1460666 h 3201457"/>
              <a:gd name="connsiteX87" fmla="*/ 34969 w 2529718"/>
              <a:gd name="connsiteY87" fmla="*/ 1653071 h 3201457"/>
              <a:gd name="connsiteX88" fmla="*/ 52114 w 2529718"/>
              <a:gd name="connsiteY88" fmla="*/ 1695934 h 3201457"/>
              <a:gd name="connsiteX89" fmla="*/ 79737 w 2529718"/>
              <a:gd name="connsiteY89" fmla="*/ 1739749 h 3201457"/>
              <a:gd name="connsiteX90" fmla="*/ 97834 w 2529718"/>
              <a:gd name="connsiteY90" fmla="*/ 1800709 h 3201457"/>
              <a:gd name="connsiteX91" fmla="*/ 27349 w 2529718"/>
              <a:gd name="connsiteY91" fmla="*/ 1895006 h 3201457"/>
              <a:gd name="connsiteX92" fmla="*/ 2584 w 2529718"/>
              <a:gd name="connsiteY92" fmla="*/ 1949299 h 3201457"/>
              <a:gd name="connsiteX93" fmla="*/ 52114 w 2529718"/>
              <a:gd name="connsiteY93" fmla="*/ 1974064 h 3201457"/>
              <a:gd name="connsiteX94" fmla="*/ 11157 w 2529718"/>
              <a:gd name="connsiteY94" fmla="*/ 2032166 h 3201457"/>
              <a:gd name="connsiteX95" fmla="*/ 6394 w 2529718"/>
              <a:gd name="connsiteY95" fmla="*/ 2070266 h 3201457"/>
              <a:gd name="connsiteX96" fmla="*/ 18777 w 2529718"/>
              <a:gd name="connsiteY96" fmla="*/ 2134084 h 3201457"/>
              <a:gd name="connsiteX97" fmla="*/ 25444 w 2529718"/>
              <a:gd name="connsiteY97" fmla="*/ 2190281 h 3201457"/>
              <a:gd name="connsiteX98" fmla="*/ 45447 w 2529718"/>
              <a:gd name="connsiteY98" fmla="*/ 2245526 h 3201457"/>
              <a:gd name="connsiteX99" fmla="*/ 23539 w 2529718"/>
              <a:gd name="connsiteY99" fmla="*/ 2342681 h 3201457"/>
              <a:gd name="connsiteX100" fmla="*/ 29254 w 2529718"/>
              <a:gd name="connsiteY100" fmla="*/ 2385544 h 3201457"/>
              <a:gd name="connsiteX101" fmla="*/ 69259 w 2529718"/>
              <a:gd name="connsiteY101" fmla="*/ 2367446 h 3201457"/>
              <a:gd name="connsiteX102" fmla="*/ 177844 w 2529718"/>
              <a:gd name="connsiteY102" fmla="*/ 2277912 h 3201457"/>
              <a:gd name="connsiteX103" fmla="*/ 230232 w 2529718"/>
              <a:gd name="connsiteY103" fmla="*/ 2304581 h 3201457"/>
              <a:gd name="connsiteX104" fmla="*/ 304527 w 2529718"/>
              <a:gd name="connsiteY104" fmla="*/ 2245526 h 3201457"/>
              <a:gd name="connsiteX105" fmla="*/ 326434 w 2529718"/>
              <a:gd name="connsiteY105" fmla="*/ 2236001 h 3201457"/>
              <a:gd name="connsiteX106" fmla="*/ 381679 w 2529718"/>
              <a:gd name="connsiteY106" fmla="*/ 2234096 h 3201457"/>
              <a:gd name="connsiteX107" fmla="*/ 589324 w 2529718"/>
              <a:gd name="connsiteY107" fmla="*/ 2069314 h 3201457"/>
              <a:gd name="connsiteX108" fmla="*/ 560749 w 2529718"/>
              <a:gd name="connsiteY108" fmla="*/ 2238859 h 3201457"/>
              <a:gd name="connsiteX109" fmla="*/ 573132 w 2529718"/>
              <a:gd name="connsiteY109" fmla="*/ 2307439 h 3201457"/>
              <a:gd name="connsiteX110" fmla="*/ 636949 w 2529718"/>
              <a:gd name="connsiteY110" fmla="*/ 2311249 h 3201457"/>
              <a:gd name="connsiteX111" fmla="*/ 617899 w 2529718"/>
              <a:gd name="connsiteY111" fmla="*/ 2355064 h 3201457"/>
              <a:gd name="connsiteX112" fmla="*/ 567417 w 2529718"/>
              <a:gd name="connsiteY112" fmla="*/ 2488414 h 3201457"/>
              <a:gd name="connsiteX113" fmla="*/ 576942 w 2529718"/>
              <a:gd name="connsiteY113" fmla="*/ 2526514 h 3201457"/>
              <a:gd name="connsiteX114" fmla="*/ 611232 w 2529718"/>
              <a:gd name="connsiteY114" fmla="*/ 2519846 h 3201457"/>
              <a:gd name="connsiteX115" fmla="*/ 642664 w 2529718"/>
              <a:gd name="connsiteY115" fmla="*/ 2513179 h 3201457"/>
              <a:gd name="connsiteX116" fmla="*/ 682669 w 2529718"/>
              <a:gd name="connsiteY116" fmla="*/ 2738921 h 3201457"/>
              <a:gd name="connsiteX117" fmla="*/ 703624 w 2529718"/>
              <a:gd name="connsiteY117" fmla="*/ 2796071 h 3201457"/>
              <a:gd name="connsiteX118" fmla="*/ 754107 w 2529718"/>
              <a:gd name="connsiteY118" fmla="*/ 2754162 h 3201457"/>
              <a:gd name="connsiteX119" fmla="*/ 829354 w 2529718"/>
              <a:gd name="connsiteY119" fmla="*/ 2696059 h 3201457"/>
              <a:gd name="connsiteX120" fmla="*/ 935082 w 2529718"/>
              <a:gd name="connsiteY120" fmla="*/ 2634146 h 3201457"/>
              <a:gd name="connsiteX121" fmla="*/ 992232 w 2529718"/>
              <a:gd name="connsiteY121" fmla="*/ 2649387 h 3201457"/>
              <a:gd name="connsiteX122" fmla="*/ 1022712 w 2529718"/>
              <a:gd name="connsiteY122" fmla="*/ 2689391 h 3201457"/>
              <a:gd name="connsiteX123" fmla="*/ 1066527 w 2529718"/>
              <a:gd name="connsiteY123" fmla="*/ 2725587 h 3201457"/>
              <a:gd name="connsiteX124" fmla="*/ 1125582 w 2529718"/>
              <a:gd name="connsiteY124" fmla="*/ 2783689 h 3201457"/>
              <a:gd name="connsiteX125" fmla="*/ 1173207 w 2529718"/>
              <a:gd name="connsiteY125" fmla="*/ 2807502 h 3201457"/>
              <a:gd name="connsiteX126" fmla="*/ 1207497 w 2529718"/>
              <a:gd name="connsiteY126" fmla="*/ 2852269 h 3201457"/>
              <a:gd name="connsiteX127" fmla="*/ 1262742 w 2529718"/>
              <a:gd name="connsiteY127" fmla="*/ 2836077 h 3201457"/>
              <a:gd name="connsiteX128" fmla="*/ 1289412 w 2529718"/>
              <a:gd name="connsiteY128" fmla="*/ 2760829 h 3201457"/>
              <a:gd name="connsiteX129" fmla="*/ 1341799 w 2529718"/>
              <a:gd name="connsiteY129" fmla="*/ 2874177 h 3201457"/>
              <a:gd name="connsiteX130" fmla="*/ 1412284 w 2529718"/>
              <a:gd name="connsiteY130" fmla="*/ 2897989 h 3201457"/>
              <a:gd name="connsiteX131" fmla="*/ 1451337 w 2529718"/>
              <a:gd name="connsiteY131" fmla="*/ 2909419 h 3201457"/>
              <a:gd name="connsiteX132" fmla="*/ 1522774 w 2529718"/>
              <a:gd name="connsiteY132" fmla="*/ 2992287 h 3201457"/>
              <a:gd name="connsiteX133" fmla="*/ 1564684 w 2529718"/>
              <a:gd name="connsiteY133" fmla="*/ 2992287 h 3201457"/>
              <a:gd name="connsiteX134" fmla="*/ 1622787 w 2529718"/>
              <a:gd name="connsiteY134" fmla="*/ 2985619 h 3201457"/>
              <a:gd name="connsiteX135" fmla="*/ 1775187 w 2529718"/>
              <a:gd name="connsiteY135" fmla="*/ 3060866 h 3201457"/>
              <a:gd name="connsiteX136" fmla="*/ 1784712 w 2529718"/>
              <a:gd name="connsiteY136" fmla="*/ 3071344 h 3201457"/>
              <a:gd name="connsiteX137" fmla="*/ 2019979 w 2529718"/>
              <a:gd name="connsiteY137" fmla="*/ 3198979 h 3201457"/>
              <a:gd name="connsiteX138" fmla="*/ 2054269 w 2529718"/>
              <a:gd name="connsiteY138" fmla="*/ 3190406 h 3201457"/>
              <a:gd name="connsiteX139" fmla="*/ 2042839 w 2529718"/>
              <a:gd name="connsiteY139" fmla="*/ 3153259 h 3201457"/>
              <a:gd name="connsiteX140" fmla="*/ 1967592 w 2529718"/>
              <a:gd name="connsiteY140" fmla="*/ 3067534 h 3201457"/>
              <a:gd name="connsiteX141" fmla="*/ 1969497 w 2529718"/>
              <a:gd name="connsiteY141" fmla="*/ 3023719 h 3201457"/>
              <a:gd name="connsiteX142" fmla="*/ 1966639 w 2529718"/>
              <a:gd name="connsiteY142" fmla="*/ 2983714 h 3201457"/>
              <a:gd name="connsiteX143" fmla="*/ 1893297 w 2529718"/>
              <a:gd name="connsiteY143" fmla="*/ 2890369 h 3201457"/>
              <a:gd name="connsiteX144" fmla="*/ 1891392 w 2529718"/>
              <a:gd name="connsiteY144" fmla="*/ 2824646 h 3201457"/>
              <a:gd name="connsiteX145" fmla="*/ 1889487 w 2529718"/>
              <a:gd name="connsiteY145" fmla="*/ 2795119 h 3201457"/>
              <a:gd name="connsiteX146" fmla="*/ 1866627 w 2529718"/>
              <a:gd name="connsiteY146" fmla="*/ 2758924 h 3201457"/>
              <a:gd name="connsiteX147" fmla="*/ 1885677 w 2529718"/>
              <a:gd name="connsiteY147" fmla="*/ 2708441 h 3201457"/>
              <a:gd name="connsiteX148" fmla="*/ 1855197 w 2529718"/>
              <a:gd name="connsiteY148" fmla="*/ 2655102 h 3201457"/>
              <a:gd name="connsiteX149" fmla="*/ 1865674 w 2529718"/>
              <a:gd name="connsiteY149" fmla="*/ 2632241 h 3201457"/>
              <a:gd name="connsiteX150" fmla="*/ 2019027 w 2529718"/>
              <a:gd name="connsiteY150" fmla="*/ 2604619 h 3201457"/>
              <a:gd name="connsiteX151" fmla="*/ 2040934 w 2529718"/>
              <a:gd name="connsiteY151" fmla="*/ 2556994 h 3201457"/>
              <a:gd name="connsiteX152" fmla="*/ 1947589 w 2529718"/>
              <a:gd name="connsiteY152" fmla="*/ 2424596 h 3201457"/>
              <a:gd name="connsiteX153" fmla="*/ 1938064 w 2529718"/>
              <a:gd name="connsiteY153" fmla="*/ 2392212 h 3201457"/>
              <a:gd name="connsiteX154" fmla="*/ 1942827 w 2529718"/>
              <a:gd name="connsiteY154" fmla="*/ 2336014 h 3201457"/>
              <a:gd name="connsiteX155" fmla="*/ 1975212 w 2529718"/>
              <a:gd name="connsiteY155" fmla="*/ 2307439 h 3201457"/>
              <a:gd name="connsiteX156" fmla="*/ 2014264 w 2529718"/>
              <a:gd name="connsiteY156" fmla="*/ 2271244 h 3201457"/>
              <a:gd name="connsiteX157" fmla="*/ 2052364 w 2529718"/>
              <a:gd name="connsiteY157" fmla="*/ 2221714 h 3201457"/>
              <a:gd name="connsiteX158" fmla="*/ 2021884 w 2529718"/>
              <a:gd name="connsiteY158" fmla="*/ 2180756 h 3201457"/>
              <a:gd name="connsiteX159" fmla="*/ 1977117 w 2529718"/>
              <a:gd name="connsiteY159" fmla="*/ 2175994 h 3201457"/>
              <a:gd name="connsiteX160" fmla="*/ 483597 w 2529718"/>
              <a:gd name="connsiteY160" fmla="*/ 1775944 h 3201457"/>
              <a:gd name="connsiteX161" fmla="*/ 1006519 w 2529718"/>
              <a:gd name="connsiteY161" fmla="*/ 1018706 h 3201457"/>
              <a:gd name="connsiteX162" fmla="*/ 483597 w 2529718"/>
              <a:gd name="connsiteY162" fmla="*/ 1775944 h 3201457"/>
              <a:gd name="connsiteX163" fmla="*/ 769347 w 2529718"/>
              <a:gd name="connsiteY163" fmla="*/ 1956919 h 3201457"/>
              <a:gd name="connsiteX164" fmla="*/ 1047477 w 2529718"/>
              <a:gd name="connsiteY164" fmla="*/ 1281596 h 3201457"/>
              <a:gd name="connsiteX165" fmla="*/ 769347 w 2529718"/>
              <a:gd name="connsiteY165" fmla="*/ 1956919 h 3201457"/>
              <a:gd name="connsiteX166" fmla="*/ 1006519 w 2529718"/>
              <a:gd name="connsiteY166" fmla="*/ 2364589 h 3201457"/>
              <a:gd name="connsiteX167" fmla="*/ 1165587 w 2529718"/>
              <a:gd name="connsiteY167" fmla="*/ 1940726 h 3201457"/>
              <a:gd name="connsiteX168" fmla="*/ 1006519 w 2529718"/>
              <a:gd name="connsiteY168" fmla="*/ 2364589 h 3201457"/>
              <a:gd name="connsiteX169" fmla="*/ 1303699 w 2529718"/>
              <a:gd name="connsiteY169" fmla="*/ 2679866 h 3201457"/>
              <a:gd name="connsiteX170" fmla="*/ 1301794 w 2529718"/>
              <a:gd name="connsiteY170" fmla="*/ 2350301 h 3201457"/>
              <a:gd name="connsiteX171" fmla="*/ 1303699 w 2529718"/>
              <a:gd name="connsiteY171" fmla="*/ 2679866 h 3201457"/>
              <a:gd name="connsiteX172" fmla="*/ 1207497 w 2529718"/>
              <a:gd name="connsiteY172" fmla="*/ 971081 h 3201457"/>
              <a:gd name="connsiteX173" fmla="*/ 1146537 w 2529718"/>
              <a:gd name="connsiteY173" fmla="*/ 1037756 h 3201457"/>
              <a:gd name="connsiteX174" fmla="*/ 1200829 w 2529718"/>
              <a:gd name="connsiteY174" fmla="*/ 1514959 h 3201457"/>
              <a:gd name="connsiteX175" fmla="*/ 1250359 w 2529718"/>
              <a:gd name="connsiteY175" fmla="*/ 1776896 h 3201457"/>
              <a:gd name="connsiteX176" fmla="*/ 1297984 w 2529718"/>
              <a:gd name="connsiteY176" fmla="*/ 1829284 h 3201457"/>
              <a:gd name="connsiteX177" fmla="*/ 1667554 w 2529718"/>
              <a:gd name="connsiteY177" fmla="*/ 2015021 h 3201457"/>
              <a:gd name="connsiteX178" fmla="*/ 1706607 w 2529718"/>
              <a:gd name="connsiteY178" fmla="*/ 2054074 h 3201457"/>
              <a:gd name="connsiteX179" fmla="*/ 1282744 w 2529718"/>
              <a:gd name="connsiteY179" fmla="*/ 1837856 h 3201457"/>
              <a:gd name="connsiteX180" fmla="*/ 1276077 w 2529718"/>
              <a:gd name="connsiteY180" fmla="*/ 1853096 h 3201457"/>
              <a:gd name="connsiteX181" fmla="*/ 1416094 w 2529718"/>
              <a:gd name="connsiteY181" fmla="*/ 2252194 h 3201457"/>
              <a:gd name="connsiteX182" fmla="*/ 1457052 w 2529718"/>
              <a:gd name="connsiteY182" fmla="*/ 2303629 h 3201457"/>
              <a:gd name="connsiteX183" fmla="*/ 1458004 w 2529718"/>
              <a:gd name="connsiteY183" fmla="*/ 2302676 h 3201457"/>
              <a:gd name="connsiteX184" fmla="*/ 1458004 w 2529718"/>
              <a:gd name="connsiteY184" fmla="*/ 2302676 h 3201457"/>
              <a:gd name="connsiteX185" fmla="*/ 1458004 w 2529718"/>
              <a:gd name="connsiteY185" fmla="*/ 2302676 h 3201457"/>
              <a:gd name="connsiteX186" fmla="*/ 1458957 w 2529718"/>
              <a:gd name="connsiteY186" fmla="*/ 2303629 h 3201457"/>
              <a:gd name="connsiteX187" fmla="*/ 1554207 w 2529718"/>
              <a:gd name="connsiteY187" fmla="*/ 2325537 h 3201457"/>
              <a:gd name="connsiteX188" fmla="*/ 1705654 w 2529718"/>
              <a:gd name="connsiteY188" fmla="*/ 2378876 h 3201457"/>
              <a:gd name="connsiteX189" fmla="*/ 1459909 w 2529718"/>
              <a:gd name="connsiteY189" fmla="*/ 2303629 h 3201457"/>
              <a:gd name="connsiteX190" fmla="*/ 1458957 w 2529718"/>
              <a:gd name="connsiteY190" fmla="*/ 2303629 h 3201457"/>
              <a:gd name="connsiteX191" fmla="*/ 1478959 w 2529718"/>
              <a:gd name="connsiteY191" fmla="*/ 2363637 h 3201457"/>
              <a:gd name="connsiteX192" fmla="*/ 1608499 w 2529718"/>
              <a:gd name="connsiteY192" fmla="*/ 2601762 h 3201457"/>
              <a:gd name="connsiteX193" fmla="*/ 1626597 w 2529718"/>
              <a:gd name="connsiteY193" fmla="*/ 2650339 h 3201457"/>
              <a:gd name="connsiteX194" fmla="*/ 1334179 w 2529718"/>
              <a:gd name="connsiteY194" fmla="*/ 2112176 h 3201457"/>
              <a:gd name="connsiteX195" fmla="*/ 1175112 w 2529718"/>
              <a:gd name="connsiteY195" fmla="*/ 1515911 h 3201457"/>
              <a:gd name="connsiteX196" fmla="*/ 1132249 w 2529718"/>
              <a:gd name="connsiteY196" fmla="*/ 899644 h 3201457"/>
              <a:gd name="connsiteX197" fmla="*/ 1161777 w 2529718"/>
              <a:gd name="connsiteY197" fmla="*/ 951079 h 3201457"/>
              <a:gd name="connsiteX198" fmla="*/ 1223689 w 2529718"/>
              <a:gd name="connsiteY198" fmla="*/ 950126 h 3201457"/>
              <a:gd name="connsiteX199" fmla="*/ 1795189 w 2529718"/>
              <a:gd name="connsiteY199" fmla="*/ 1077761 h 3201457"/>
              <a:gd name="connsiteX200" fmla="*/ 1710417 w 2529718"/>
              <a:gd name="connsiteY200" fmla="*/ 1063474 h 3201457"/>
              <a:gd name="connsiteX201" fmla="*/ 1207497 w 2529718"/>
              <a:gd name="connsiteY201" fmla="*/ 971081 h 3201457"/>
              <a:gd name="connsiteX202" fmla="*/ 1692319 w 2529718"/>
              <a:gd name="connsiteY202" fmla="*/ 1619734 h 3201457"/>
              <a:gd name="connsiteX203" fmla="*/ 1220832 w 2529718"/>
              <a:gd name="connsiteY203" fmla="*/ 1314934 h 3201457"/>
              <a:gd name="connsiteX204" fmla="*/ 1692319 w 2529718"/>
              <a:gd name="connsiteY204" fmla="*/ 1619734 h 3201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</a:cxnLst>
            <a:rect l="l" t="t" r="r" b="b"/>
            <a:pathLst>
              <a:path w="2529718" h="3201457">
                <a:moveTo>
                  <a:pt x="1977117" y="2175994"/>
                </a:moveTo>
                <a:cubicBezTo>
                  <a:pt x="1962829" y="2174089"/>
                  <a:pt x="1956162" y="2161706"/>
                  <a:pt x="1951399" y="2150276"/>
                </a:cubicBezTo>
                <a:cubicBezTo>
                  <a:pt x="1944732" y="2131226"/>
                  <a:pt x="1965687" y="2138846"/>
                  <a:pt x="1971402" y="2131226"/>
                </a:cubicBezTo>
                <a:cubicBezTo>
                  <a:pt x="2001882" y="2087411"/>
                  <a:pt x="2043792" y="2115987"/>
                  <a:pt x="2079987" y="2115034"/>
                </a:cubicBezTo>
                <a:cubicBezTo>
                  <a:pt x="2097132" y="2115034"/>
                  <a:pt x="2117134" y="2125512"/>
                  <a:pt x="2126659" y="2105509"/>
                </a:cubicBezTo>
                <a:cubicBezTo>
                  <a:pt x="2136184" y="2088364"/>
                  <a:pt x="2117134" y="2076934"/>
                  <a:pt x="2108562" y="2064551"/>
                </a:cubicBezTo>
                <a:cubicBezTo>
                  <a:pt x="2079987" y="2025499"/>
                  <a:pt x="2050459" y="1988351"/>
                  <a:pt x="2019027" y="1946441"/>
                </a:cubicBezTo>
                <a:cubicBezTo>
                  <a:pt x="2033314" y="1944536"/>
                  <a:pt x="2039982" y="1942631"/>
                  <a:pt x="2045697" y="1942631"/>
                </a:cubicBezTo>
                <a:cubicBezTo>
                  <a:pt x="2060937" y="1940726"/>
                  <a:pt x="2080939" y="1947394"/>
                  <a:pt x="2088559" y="1929296"/>
                </a:cubicBezTo>
                <a:cubicBezTo>
                  <a:pt x="2096179" y="1910246"/>
                  <a:pt x="2077129" y="1900721"/>
                  <a:pt x="2065699" y="1892149"/>
                </a:cubicBezTo>
                <a:cubicBezTo>
                  <a:pt x="1983784" y="1827379"/>
                  <a:pt x="1945684" y="1727366"/>
                  <a:pt x="1877104" y="1652119"/>
                </a:cubicBezTo>
                <a:cubicBezTo>
                  <a:pt x="1872342" y="1646404"/>
                  <a:pt x="1859007" y="1636879"/>
                  <a:pt x="1877104" y="1632116"/>
                </a:cubicBezTo>
                <a:cubicBezTo>
                  <a:pt x="1913299" y="1622591"/>
                  <a:pt x="1895202" y="1606399"/>
                  <a:pt x="1881867" y="1593064"/>
                </a:cubicBezTo>
                <a:cubicBezTo>
                  <a:pt x="1855197" y="1566394"/>
                  <a:pt x="1826622" y="1540676"/>
                  <a:pt x="1799952" y="1514959"/>
                </a:cubicBezTo>
                <a:cubicBezTo>
                  <a:pt x="1782807" y="1497814"/>
                  <a:pt x="1756137" y="1487336"/>
                  <a:pt x="1753279" y="1458761"/>
                </a:cubicBezTo>
                <a:cubicBezTo>
                  <a:pt x="1752327" y="1429234"/>
                  <a:pt x="1717084" y="1416851"/>
                  <a:pt x="1718989" y="1380656"/>
                </a:cubicBezTo>
                <a:cubicBezTo>
                  <a:pt x="1740897" y="1400659"/>
                  <a:pt x="1758994" y="1417804"/>
                  <a:pt x="1770424" y="1441616"/>
                </a:cubicBezTo>
                <a:cubicBezTo>
                  <a:pt x="1770424" y="1441616"/>
                  <a:pt x="1770424" y="1441616"/>
                  <a:pt x="1770424" y="1441616"/>
                </a:cubicBezTo>
                <a:lnTo>
                  <a:pt x="1770424" y="1441616"/>
                </a:lnTo>
                <a:cubicBezTo>
                  <a:pt x="1803762" y="1467334"/>
                  <a:pt x="1837099" y="1494956"/>
                  <a:pt x="1872342" y="1518769"/>
                </a:cubicBezTo>
                <a:cubicBezTo>
                  <a:pt x="1884724" y="1527341"/>
                  <a:pt x="1901869" y="1547344"/>
                  <a:pt x="1918062" y="1533056"/>
                </a:cubicBezTo>
                <a:cubicBezTo>
                  <a:pt x="1938064" y="1514959"/>
                  <a:pt x="1913299" y="1499719"/>
                  <a:pt x="1906632" y="1483526"/>
                </a:cubicBezTo>
                <a:cubicBezTo>
                  <a:pt x="1905679" y="1481621"/>
                  <a:pt x="1907584" y="1477811"/>
                  <a:pt x="1908537" y="1472096"/>
                </a:cubicBezTo>
                <a:cubicBezTo>
                  <a:pt x="1968544" y="1499719"/>
                  <a:pt x="2029504" y="1516864"/>
                  <a:pt x="2098084" y="1517816"/>
                </a:cubicBezTo>
                <a:cubicBezTo>
                  <a:pt x="2094274" y="1509244"/>
                  <a:pt x="2094274" y="1505434"/>
                  <a:pt x="2092369" y="1503529"/>
                </a:cubicBezTo>
                <a:cubicBezTo>
                  <a:pt x="2077129" y="1489241"/>
                  <a:pt x="2052364" y="1472096"/>
                  <a:pt x="2062842" y="1454951"/>
                </a:cubicBezTo>
                <a:cubicBezTo>
                  <a:pt x="2076177" y="1434949"/>
                  <a:pt x="2099037" y="1457809"/>
                  <a:pt x="2116182" y="1465429"/>
                </a:cubicBezTo>
                <a:cubicBezTo>
                  <a:pt x="2140947" y="1475906"/>
                  <a:pt x="2163807" y="1489241"/>
                  <a:pt x="2188572" y="1502576"/>
                </a:cubicBezTo>
                <a:cubicBezTo>
                  <a:pt x="2230482" y="1524484"/>
                  <a:pt x="2273345" y="1519721"/>
                  <a:pt x="2311445" y="1498766"/>
                </a:cubicBezTo>
                <a:cubicBezTo>
                  <a:pt x="2332399" y="1487336"/>
                  <a:pt x="2350497" y="1482574"/>
                  <a:pt x="2372404" y="1479716"/>
                </a:cubicBezTo>
                <a:cubicBezTo>
                  <a:pt x="2400027" y="1475906"/>
                  <a:pt x="2429554" y="1470191"/>
                  <a:pt x="2454319" y="1455904"/>
                </a:cubicBezTo>
                <a:cubicBezTo>
                  <a:pt x="2479084" y="1440664"/>
                  <a:pt x="2525757" y="1446379"/>
                  <a:pt x="2529567" y="1420661"/>
                </a:cubicBezTo>
                <a:cubicBezTo>
                  <a:pt x="2532424" y="1395896"/>
                  <a:pt x="2494324" y="1375894"/>
                  <a:pt x="2469559" y="1358749"/>
                </a:cubicBezTo>
                <a:cubicBezTo>
                  <a:pt x="2454319" y="1347319"/>
                  <a:pt x="2448605" y="1337794"/>
                  <a:pt x="2471465" y="1329221"/>
                </a:cubicBezTo>
                <a:cubicBezTo>
                  <a:pt x="2520994" y="1310171"/>
                  <a:pt x="2493372" y="1296836"/>
                  <a:pt x="2467655" y="1284454"/>
                </a:cubicBezTo>
                <a:cubicBezTo>
                  <a:pt x="2446699" y="1273976"/>
                  <a:pt x="2426697" y="1260641"/>
                  <a:pt x="2401932" y="1257784"/>
                </a:cubicBezTo>
                <a:cubicBezTo>
                  <a:pt x="2393359" y="1256831"/>
                  <a:pt x="2377167" y="1248259"/>
                  <a:pt x="2377167" y="1247306"/>
                </a:cubicBezTo>
                <a:cubicBezTo>
                  <a:pt x="2392407" y="1208254"/>
                  <a:pt x="2350497" y="1220636"/>
                  <a:pt x="2336209" y="1207301"/>
                </a:cubicBezTo>
                <a:cubicBezTo>
                  <a:pt x="2343829" y="1202539"/>
                  <a:pt x="2347640" y="1199681"/>
                  <a:pt x="2352402" y="1197776"/>
                </a:cubicBezTo>
                <a:cubicBezTo>
                  <a:pt x="2369547" y="1191109"/>
                  <a:pt x="2398122" y="1200634"/>
                  <a:pt x="2400979" y="1177774"/>
                </a:cubicBezTo>
                <a:cubicBezTo>
                  <a:pt x="2403837" y="1154914"/>
                  <a:pt x="2375262" y="1149199"/>
                  <a:pt x="2359070" y="1137769"/>
                </a:cubicBezTo>
                <a:cubicBezTo>
                  <a:pt x="2331447" y="1118719"/>
                  <a:pt x="2296204" y="1110146"/>
                  <a:pt x="2271440" y="1079666"/>
                </a:cubicBezTo>
                <a:cubicBezTo>
                  <a:pt x="2282870" y="1074904"/>
                  <a:pt x="2288584" y="1072999"/>
                  <a:pt x="2293347" y="1070141"/>
                </a:cubicBezTo>
                <a:cubicBezTo>
                  <a:pt x="2303824" y="1064426"/>
                  <a:pt x="2321922" y="1066331"/>
                  <a:pt x="2321922" y="1050139"/>
                </a:cubicBezTo>
                <a:cubicBezTo>
                  <a:pt x="2320970" y="1033946"/>
                  <a:pt x="2303824" y="1036804"/>
                  <a:pt x="2292395" y="1032041"/>
                </a:cubicBezTo>
                <a:cubicBezTo>
                  <a:pt x="2276202" y="1026326"/>
                  <a:pt x="2257152" y="1027279"/>
                  <a:pt x="2244770" y="1005371"/>
                </a:cubicBezTo>
                <a:cubicBezTo>
                  <a:pt x="2279059" y="994894"/>
                  <a:pt x="2311445" y="984416"/>
                  <a:pt x="2343829" y="973939"/>
                </a:cubicBezTo>
                <a:cubicBezTo>
                  <a:pt x="2354307" y="971081"/>
                  <a:pt x="2366690" y="969176"/>
                  <a:pt x="2368595" y="955841"/>
                </a:cubicBezTo>
                <a:cubicBezTo>
                  <a:pt x="2370499" y="942506"/>
                  <a:pt x="2359070" y="935839"/>
                  <a:pt x="2350497" y="930124"/>
                </a:cubicBezTo>
                <a:cubicBezTo>
                  <a:pt x="2308587" y="904406"/>
                  <a:pt x="2264772" y="882499"/>
                  <a:pt x="2213337" y="880594"/>
                </a:cubicBezTo>
                <a:cubicBezTo>
                  <a:pt x="2183809" y="879641"/>
                  <a:pt x="2153329" y="884404"/>
                  <a:pt x="2119040" y="869164"/>
                </a:cubicBezTo>
                <a:cubicBezTo>
                  <a:pt x="2181904" y="834874"/>
                  <a:pt x="2135232" y="832016"/>
                  <a:pt x="2109515" y="821539"/>
                </a:cubicBezTo>
                <a:cubicBezTo>
                  <a:pt x="2074272" y="806299"/>
                  <a:pt x="2036172" y="797726"/>
                  <a:pt x="2004739" y="774866"/>
                </a:cubicBezTo>
                <a:cubicBezTo>
                  <a:pt x="2019979" y="749149"/>
                  <a:pt x="2052364" y="755816"/>
                  <a:pt x="2072367" y="729146"/>
                </a:cubicBezTo>
                <a:cubicBezTo>
                  <a:pt x="1999977" y="715811"/>
                  <a:pt x="1929492" y="736766"/>
                  <a:pt x="1858054" y="704381"/>
                </a:cubicBezTo>
                <a:cubicBezTo>
                  <a:pt x="1916157" y="671996"/>
                  <a:pt x="1945684" y="615799"/>
                  <a:pt x="2007597" y="586271"/>
                </a:cubicBezTo>
                <a:cubicBezTo>
                  <a:pt x="1961877" y="586271"/>
                  <a:pt x="1922824" y="596749"/>
                  <a:pt x="1893297" y="584366"/>
                </a:cubicBezTo>
                <a:cubicBezTo>
                  <a:pt x="1841862" y="562459"/>
                  <a:pt x="1795189" y="580556"/>
                  <a:pt x="1747564" y="588176"/>
                </a:cubicBezTo>
                <a:cubicBezTo>
                  <a:pt x="1718989" y="591986"/>
                  <a:pt x="1691367" y="600559"/>
                  <a:pt x="1663744" y="602464"/>
                </a:cubicBezTo>
                <a:cubicBezTo>
                  <a:pt x="1649457" y="603416"/>
                  <a:pt x="1617072" y="617704"/>
                  <a:pt x="1635169" y="574841"/>
                </a:cubicBezTo>
                <a:cubicBezTo>
                  <a:pt x="1643742" y="555791"/>
                  <a:pt x="1619929" y="559601"/>
                  <a:pt x="1609452" y="562459"/>
                </a:cubicBezTo>
                <a:cubicBezTo>
                  <a:pt x="1503724" y="593891"/>
                  <a:pt x="1394187" y="613894"/>
                  <a:pt x="1307509" y="692951"/>
                </a:cubicBezTo>
                <a:cubicBezTo>
                  <a:pt x="1271314" y="726289"/>
                  <a:pt x="1224642" y="748196"/>
                  <a:pt x="1177017" y="778676"/>
                </a:cubicBezTo>
                <a:cubicBezTo>
                  <a:pt x="1180827" y="709144"/>
                  <a:pt x="1186542" y="649136"/>
                  <a:pt x="1207497" y="590081"/>
                </a:cubicBezTo>
                <a:cubicBezTo>
                  <a:pt x="1228452" y="529121"/>
                  <a:pt x="1249407" y="467209"/>
                  <a:pt x="1258932" y="402439"/>
                </a:cubicBezTo>
                <a:cubicBezTo>
                  <a:pt x="1277029" y="278614"/>
                  <a:pt x="1300842" y="155741"/>
                  <a:pt x="1368469" y="46204"/>
                </a:cubicBezTo>
                <a:cubicBezTo>
                  <a:pt x="1380852" y="26201"/>
                  <a:pt x="1377042" y="13819"/>
                  <a:pt x="1352277" y="10009"/>
                </a:cubicBezTo>
                <a:cubicBezTo>
                  <a:pt x="1339894" y="8104"/>
                  <a:pt x="1327512" y="5246"/>
                  <a:pt x="1315129" y="2389"/>
                </a:cubicBezTo>
                <a:cubicBezTo>
                  <a:pt x="1285602" y="-5231"/>
                  <a:pt x="1271314" y="5246"/>
                  <a:pt x="1265599" y="35726"/>
                </a:cubicBezTo>
                <a:cubicBezTo>
                  <a:pt x="1221784" y="267184"/>
                  <a:pt x="1183684" y="500546"/>
                  <a:pt x="1116057" y="727241"/>
                </a:cubicBezTo>
                <a:cubicBezTo>
                  <a:pt x="1086529" y="823444"/>
                  <a:pt x="1077004" y="831064"/>
                  <a:pt x="979849" y="796774"/>
                </a:cubicBezTo>
                <a:cubicBezTo>
                  <a:pt x="971277" y="793916"/>
                  <a:pt x="962704" y="788201"/>
                  <a:pt x="954132" y="784391"/>
                </a:cubicBezTo>
                <a:cubicBezTo>
                  <a:pt x="915079" y="751054"/>
                  <a:pt x="870312" y="739624"/>
                  <a:pt x="820782" y="756769"/>
                </a:cubicBezTo>
                <a:cubicBezTo>
                  <a:pt x="794112" y="774866"/>
                  <a:pt x="762679" y="766294"/>
                  <a:pt x="734104" y="774866"/>
                </a:cubicBezTo>
                <a:cubicBezTo>
                  <a:pt x="683622" y="790106"/>
                  <a:pt x="617899" y="774866"/>
                  <a:pt x="601707" y="850114"/>
                </a:cubicBezTo>
                <a:cubicBezTo>
                  <a:pt x="600754" y="852971"/>
                  <a:pt x="595039" y="856781"/>
                  <a:pt x="590277" y="857734"/>
                </a:cubicBezTo>
                <a:cubicBezTo>
                  <a:pt x="512172" y="875831"/>
                  <a:pt x="453117" y="936791"/>
                  <a:pt x="374059" y="953936"/>
                </a:cubicBezTo>
                <a:cubicBezTo>
                  <a:pt x="349294" y="959651"/>
                  <a:pt x="339769" y="972986"/>
                  <a:pt x="356914" y="993941"/>
                </a:cubicBezTo>
                <a:cubicBezTo>
                  <a:pt x="374059" y="1015849"/>
                  <a:pt x="362629" y="1023469"/>
                  <a:pt x="343579" y="1032041"/>
                </a:cubicBezTo>
                <a:cubicBezTo>
                  <a:pt x="299764" y="1053949"/>
                  <a:pt x="255949" y="1077761"/>
                  <a:pt x="220707" y="1112051"/>
                </a:cubicBezTo>
                <a:cubicBezTo>
                  <a:pt x="210229" y="1122529"/>
                  <a:pt x="192132" y="1138721"/>
                  <a:pt x="208324" y="1152056"/>
                </a:cubicBezTo>
                <a:cubicBezTo>
                  <a:pt x="239757" y="1177774"/>
                  <a:pt x="263569" y="1220636"/>
                  <a:pt x="316909" y="1205396"/>
                </a:cubicBezTo>
                <a:cubicBezTo>
                  <a:pt x="326434" y="1202539"/>
                  <a:pt x="341674" y="1198729"/>
                  <a:pt x="352152" y="1213969"/>
                </a:cubicBezTo>
                <a:cubicBezTo>
                  <a:pt x="292144" y="1276834"/>
                  <a:pt x="216897" y="1323506"/>
                  <a:pt x="159747" y="1390181"/>
                </a:cubicBezTo>
                <a:cubicBezTo>
                  <a:pt x="149269" y="1402564"/>
                  <a:pt x="129267" y="1416851"/>
                  <a:pt x="138792" y="1433996"/>
                </a:cubicBezTo>
                <a:cubicBezTo>
                  <a:pt x="150222" y="1454951"/>
                  <a:pt x="167367" y="1420661"/>
                  <a:pt x="185464" y="1433044"/>
                </a:cubicBezTo>
                <a:cubicBezTo>
                  <a:pt x="176892" y="1442569"/>
                  <a:pt x="169272" y="1453999"/>
                  <a:pt x="159747" y="1460666"/>
                </a:cubicBezTo>
                <a:cubicBezTo>
                  <a:pt x="92119" y="1508291"/>
                  <a:pt x="58782" y="1576871"/>
                  <a:pt x="34969" y="1653071"/>
                </a:cubicBezTo>
                <a:cubicBezTo>
                  <a:pt x="29254" y="1672121"/>
                  <a:pt x="17824" y="1702601"/>
                  <a:pt x="52114" y="1695934"/>
                </a:cubicBezTo>
                <a:cubicBezTo>
                  <a:pt x="114027" y="1682599"/>
                  <a:pt x="85452" y="1714984"/>
                  <a:pt x="79737" y="1739749"/>
                </a:cubicBezTo>
                <a:cubicBezTo>
                  <a:pt x="74022" y="1762609"/>
                  <a:pt x="37827" y="1794994"/>
                  <a:pt x="97834" y="1800709"/>
                </a:cubicBezTo>
                <a:cubicBezTo>
                  <a:pt x="72117" y="1834046"/>
                  <a:pt x="49257" y="1864526"/>
                  <a:pt x="27349" y="1895006"/>
                </a:cubicBezTo>
                <a:cubicBezTo>
                  <a:pt x="15919" y="1911199"/>
                  <a:pt x="-1226" y="1926439"/>
                  <a:pt x="2584" y="1949299"/>
                </a:cubicBezTo>
                <a:cubicBezTo>
                  <a:pt x="8299" y="1976921"/>
                  <a:pt x="39732" y="1957871"/>
                  <a:pt x="52114" y="1974064"/>
                </a:cubicBezTo>
                <a:cubicBezTo>
                  <a:pt x="44494" y="1998829"/>
                  <a:pt x="22587" y="2012164"/>
                  <a:pt x="11157" y="2032166"/>
                </a:cubicBezTo>
                <a:cubicBezTo>
                  <a:pt x="3537" y="2044549"/>
                  <a:pt x="-6941" y="2063599"/>
                  <a:pt x="6394" y="2070266"/>
                </a:cubicBezTo>
                <a:cubicBezTo>
                  <a:pt x="41637" y="2088364"/>
                  <a:pt x="20682" y="2112176"/>
                  <a:pt x="18777" y="2134084"/>
                </a:cubicBezTo>
                <a:cubicBezTo>
                  <a:pt x="16872" y="2154087"/>
                  <a:pt x="5442" y="2187424"/>
                  <a:pt x="25444" y="2190281"/>
                </a:cubicBezTo>
                <a:cubicBezTo>
                  <a:pt x="77832" y="2197901"/>
                  <a:pt x="50209" y="2223619"/>
                  <a:pt x="45447" y="2245526"/>
                </a:cubicBezTo>
                <a:cubicBezTo>
                  <a:pt x="37827" y="2277912"/>
                  <a:pt x="31159" y="2310296"/>
                  <a:pt x="23539" y="2342681"/>
                </a:cubicBezTo>
                <a:cubicBezTo>
                  <a:pt x="20682" y="2357921"/>
                  <a:pt x="11157" y="2376019"/>
                  <a:pt x="29254" y="2385544"/>
                </a:cubicBezTo>
                <a:cubicBezTo>
                  <a:pt x="46399" y="2394116"/>
                  <a:pt x="57829" y="2376971"/>
                  <a:pt x="69259" y="2367446"/>
                </a:cubicBezTo>
                <a:cubicBezTo>
                  <a:pt x="103549" y="2337919"/>
                  <a:pt x="131172" y="2299819"/>
                  <a:pt x="177844" y="2277912"/>
                </a:cubicBezTo>
                <a:cubicBezTo>
                  <a:pt x="175939" y="2330299"/>
                  <a:pt x="200704" y="2326489"/>
                  <a:pt x="230232" y="2304581"/>
                </a:cubicBezTo>
                <a:cubicBezTo>
                  <a:pt x="255949" y="2285531"/>
                  <a:pt x="279762" y="2264576"/>
                  <a:pt x="304527" y="2245526"/>
                </a:cubicBezTo>
                <a:cubicBezTo>
                  <a:pt x="311194" y="2240764"/>
                  <a:pt x="321672" y="2225524"/>
                  <a:pt x="326434" y="2236001"/>
                </a:cubicBezTo>
                <a:cubicBezTo>
                  <a:pt x="347389" y="2286484"/>
                  <a:pt x="368344" y="2245526"/>
                  <a:pt x="381679" y="2234096"/>
                </a:cubicBezTo>
                <a:cubicBezTo>
                  <a:pt x="446449" y="2178851"/>
                  <a:pt x="520744" y="2136941"/>
                  <a:pt x="589324" y="2069314"/>
                </a:cubicBezTo>
                <a:cubicBezTo>
                  <a:pt x="574084" y="2133131"/>
                  <a:pt x="559797" y="2184566"/>
                  <a:pt x="560749" y="2238859"/>
                </a:cubicBezTo>
                <a:cubicBezTo>
                  <a:pt x="561702" y="2262671"/>
                  <a:pt x="556939" y="2286484"/>
                  <a:pt x="573132" y="2307439"/>
                </a:cubicBezTo>
                <a:cubicBezTo>
                  <a:pt x="592182" y="2330299"/>
                  <a:pt x="614089" y="2299819"/>
                  <a:pt x="636949" y="2311249"/>
                </a:cubicBezTo>
                <a:cubicBezTo>
                  <a:pt x="630282" y="2326489"/>
                  <a:pt x="623614" y="2340776"/>
                  <a:pt x="617899" y="2355064"/>
                </a:cubicBezTo>
                <a:cubicBezTo>
                  <a:pt x="600754" y="2399831"/>
                  <a:pt x="584562" y="2443646"/>
                  <a:pt x="567417" y="2488414"/>
                </a:cubicBezTo>
                <a:cubicBezTo>
                  <a:pt x="561702" y="2503654"/>
                  <a:pt x="564559" y="2516989"/>
                  <a:pt x="576942" y="2526514"/>
                </a:cubicBezTo>
                <a:cubicBezTo>
                  <a:pt x="590277" y="2536991"/>
                  <a:pt x="600754" y="2527466"/>
                  <a:pt x="611232" y="2519846"/>
                </a:cubicBezTo>
                <a:cubicBezTo>
                  <a:pt x="618852" y="2515084"/>
                  <a:pt x="623614" y="2503654"/>
                  <a:pt x="642664" y="2513179"/>
                </a:cubicBezTo>
                <a:cubicBezTo>
                  <a:pt x="617899" y="2593189"/>
                  <a:pt x="676002" y="2660816"/>
                  <a:pt x="682669" y="2738921"/>
                </a:cubicBezTo>
                <a:cubicBezTo>
                  <a:pt x="684574" y="2758924"/>
                  <a:pt x="676002" y="2789404"/>
                  <a:pt x="703624" y="2796071"/>
                </a:cubicBezTo>
                <a:cubicBezTo>
                  <a:pt x="732199" y="2802739"/>
                  <a:pt x="739819" y="2771306"/>
                  <a:pt x="754107" y="2754162"/>
                </a:cubicBezTo>
                <a:cubicBezTo>
                  <a:pt x="775062" y="2728444"/>
                  <a:pt x="791254" y="2703679"/>
                  <a:pt x="829354" y="2696059"/>
                </a:cubicBezTo>
                <a:cubicBezTo>
                  <a:pt x="868407" y="2687487"/>
                  <a:pt x="904602" y="2662721"/>
                  <a:pt x="935082" y="2634146"/>
                </a:cubicBezTo>
                <a:cubicBezTo>
                  <a:pt x="978897" y="2592237"/>
                  <a:pt x="978897" y="2593189"/>
                  <a:pt x="992232" y="2649387"/>
                </a:cubicBezTo>
                <a:cubicBezTo>
                  <a:pt x="996042" y="2666531"/>
                  <a:pt x="996042" y="2694154"/>
                  <a:pt x="1022712" y="2689391"/>
                </a:cubicBezTo>
                <a:cubicBezTo>
                  <a:pt x="1056049" y="2683677"/>
                  <a:pt x="1057954" y="2705584"/>
                  <a:pt x="1066527" y="2725587"/>
                </a:cubicBezTo>
                <a:cubicBezTo>
                  <a:pt x="1077957" y="2753209"/>
                  <a:pt x="1093197" y="2791309"/>
                  <a:pt x="1125582" y="2783689"/>
                </a:cubicBezTo>
                <a:cubicBezTo>
                  <a:pt x="1156062" y="2777021"/>
                  <a:pt x="1160824" y="2792262"/>
                  <a:pt x="1173207" y="2807502"/>
                </a:cubicBezTo>
                <a:cubicBezTo>
                  <a:pt x="1184637" y="2822741"/>
                  <a:pt x="1195114" y="2838934"/>
                  <a:pt x="1207497" y="2852269"/>
                </a:cubicBezTo>
                <a:cubicBezTo>
                  <a:pt x="1235119" y="2879891"/>
                  <a:pt x="1254169" y="2874177"/>
                  <a:pt x="1262742" y="2836077"/>
                </a:cubicBezTo>
                <a:cubicBezTo>
                  <a:pt x="1268457" y="2810359"/>
                  <a:pt x="1266552" y="2782737"/>
                  <a:pt x="1289412" y="2760829"/>
                </a:cubicBezTo>
                <a:cubicBezTo>
                  <a:pt x="1313224" y="2797977"/>
                  <a:pt x="1316082" y="2840839"/>
                  <a:pt x="1341799" y="2874177"/>
                </a:cubicBezTo>
                <a:cubicBezTo>
                  <a:pt x="1360849" y="2898941"/>
                  <a:pt x="1379899" y="2918944"/>
                  <a:pt x="1412284" y="2897989"/>
                </a:cubicBezTo>
                <a:cubicBezTo>
                  <a:pt x="1431334" y="2885606"/>
                  <a:pt x="1440859" y="2897037"/>
                  <a:pt x="1451337" y="2909419"/>
                </a:cubicBezTo>
                <a:cubicBezTo>
                  <a:pt x="1474197" y="2937041"/>
                  <a:pt x="1498009" y="2965616"/>
                  <a:pt x="1522774" y="2992287"/>
                </a:cubicBezTo>
                <a:cubicBezTo>
                  <a:pt x="1536109" y="3006574"/>
                  <a:pt x="1558017" y="3016099"/>
                  <a:pt x="1564684" y="2992287"/>
                </a:cubicBezTo>
                <a:cubicBezTo>
                  <a:pt x="1579924" y="2932279"/>
                  <a:pt x="1599927" y="2970379"/>
                  <a:pt x="1622787" y="2985619"/>
                </a:cubicBezTo>
                <a:cubicBezTo>
                  <a:pt x="1670412" y="3017052"/>
                  <a:pt x="1699939" y="3085631"/>
                  <a:pt x="1775187" y="3060866"/>
                </a:cubicBezTo>
                <a:cubicBezTo>
                  <a:pt x="1777092" y="3059914"/>
                  <a:pt x="1781854" y="3066581"/>
                  <a:pt x="1784712" y="3071344"/>
                </a:cubicBezTo>
                <a:cubicBezTo>
                  <a:pt x="1839004" y="3158974"/>
                  <a:pt x="1932349" y="3174214"/>
                  <a:pt x="2019979" y="3198979"/>
                </a:cubicBezTo>
                <a:cubicBezTo>
                  <a:pt x="2032362" y="3202789"/>
                  <a:pt x="2045697" y="3203741"/>
                  <a:pt x="2054269" y="3190406"/>
                </a:cubicBezTo>
                <a:cubicBezTo>
                  <a:pt x="2062842" y="3174214"/>
                  <a:pt x="2053317" y="3164689"/>
                  <a:pt x="2042839" y="3153259"/>
                </a:cubicBezTo>
                <a:cubicBezTo>
                  <a:pt x="2017122" y="3125637"/>
                  <a:pt x="1991404" y="3097062"/>
                  <a:pt x="1967592" y="3067534"/>
                </a:cubicBezTo>
                <a:cubicBezTo>
                  <a:pt x="1955209" y="3053246"/>
                  <a:pt x="1934254" y="3038959"/>
                  <a:pt x="1969497" y="3023719"/>
                </a:cubicBezTo>
                <a:cubicBezTo>
                  <a:pt x="1989499" y="3014194"/>
                  <a:pt x="1976164" y="2997049"/>
                  <a:pt x="1966639" y="2983714"/>
                </a:cubicBezTo>
                <a:cubicBezTo>
                  <a:pt x="1941874" y="2952281"/>
                  <a:pt x="1917109" y="2921802"/>
                  <a:pt x="1893297" y="2890369"/>
                </a:cubicBezTo>
                <a:cubicBezTo>
                  <a:pt x="1879009" y="2870366"/>
                  <a:pt x="1847577" y="2849412"/>
                  <a:pt x="1891392" y="2824646"/>
                </a:cubicBezTo>
                <a:cubicBezTo>
                  <a:pt x="1901869" y="2818931"/>
                  <a:pt x="1896154" y="2804644"/>
                  <a:pt x="1889487" y="2795119"/>
                </a:cubicBezTo>
                <a:cubicBezTo>
                  <a:pt x="1881867" y="2783689"/>
                  <a:pt x="1864722" y="2778927"/>
                  <a:pt x="1866627" y="2758924"/>
                </a:cubicBezTo>
                <a:cubicBezTo>
                  <a:pt x="1909489" y="2757019"/>
                  <a:pt x="1917109" y="2741779"/>
                  <a:pt x="1885677" y="2708441"/>
                </a:cubicBezTo>
                <a:cubicBezTo>
                  <a:pt x="1872342" y="2694154"/>
                  <a:pt x="1864722" y="2673199"/>
                  <a:pt x="1855197" y="2655102"/>
                </a:cubicBezTo>
                <a:cubicBezTo>
                  <a:pt x="1849482" y="2643671"/>
                  <a:pt x="1850434" y="2628431"/>
                  <a:pt x="1865674" y="2632241"/>
                </a:cubicBezTo>
                <a:cubicBezTo>
                  <a:pt x="1921872" y="2646529"/>
                  <a:pt x="1966639" y="2606524"/>
                  <a:pt x="2019027" y="2604619"/>
                </a:cubicBezTo>
                <a:cubicBezTo>
                  <a:pt x="2057127" y="2602714"/>
                  <a:pt x="2062842" y="2587474"/>
                  <a:pt x="2040934" y="2556994"/>
                </a:cubicBezTo>
                <a:cubicBezTo>
                  <a:pt x="2009502" y="2513179"/>
                  <a:pt x="1978069" y="2469364"/>
                  <a:pt x="1947589" y="2424596"/>
                </a:cubicBezTo>
                <a:cubicBezTo>
                  <a:pt x="1940922" y="2415071"/>
                  <a:pt x="1924729" y="2402689"/>
                  <a:pt x="1938064" y="2392212"/>
                </a:cubicBezTo>
                <a:cubicBezTo>
                  <a:pt x="1961877" y="2373162"/>
                  <a:pt x="1942827" y="2355064"/>
                  <a:pt x="1942827" y="2336014"/>
                </a:cubicBezTo>
                <a:cubicBezTo>
                  <a:pt x="1948542" y="2320774"/>
                  <a:pt x="1959972" y="2312201"/>
                  <a:pt x="1975212" y="2307439"/>
                </a:cubicBezTo>
                <a:cubicBezTo>
                  <a:pt x="1993309" y="2300771"/>
                  <a:pt x="2011407" y="2289341"/>
                  <a:pt x="2014264" y="2271244"/>
                </a:cubicBezTo>
                <a:cubicBezTo>
                  <a:pt x="2019979" y="2241716"/>
                  <a:pt x="2034267" y="2228381"/>
                  <a:pt x="2052364" y="2221714"/>
                </a:cubicBezTo>
                <a:lnTo>
                  <a:pt x="2021884" y="2180756"/>
                </a:lnTo>
                <a:cubicBezTo>
                  <a:pt x="2007597" y="2177899"/>
                  <a:pt x="1992357" y="2177899"/>
                  <a:pt x="1977117" y="2175994"/>
                </a:cubicBezTo>
                <a:close/>
                <a:moveTo>
                  <a:pt x="483597" y="1775944"/>
                </a:moveTo>
                <a:cubicBezTo>
                  <a:pt x="614089" y="1493051"/>
                  <a:pt x="768394" y="1227304"/>
                  <a:pt x="1006519" y="1018706"/>
                </a:cubicBezTo>
                <a:cubicBezTo>
                  <a:pt x="789349" y="1241591"/>
                  <a:pt x="635997" y="1508291"/>
                  <a:pt x="483597" y="1775944"/>
                </a:cubicBezTo>
                <a:close/>
                <a:moveTo>
                  <a:pt x="769347" y="1956919"/>
                </a:moveTo>
                <a:cubicBezTo>
                  <a:pt x="844594" y="1724509"/>
                  <a:pt x="968419" y="1512101"/>
                  <a:pt x="1047477" y="1281596"/>
                </a:cubicBezTo>
                <a:cubicBezTo>
                  <a:pt x="1002709" y="1526389"/>
                  <a:pt x="879837" y="1738796"/>
                  <a:pt x="769347" y="1956919"/>
                </a:cubicBezTo>
                <a:close/>
                <a:moveTo>
                  <a:pt x="1006519" y="2364589"/>
                </a:moveTo>
                <a:cubicBezTo>
                  <a:pt x="999852" y="2303629"/>
                  <a:pt x="1104627" y="2015974"/>
                  <a:pt x="1165587" y="1940726"/>
                </a:cubicBezTo>
                <a:cubicBezTo>
                  <a:pt x="1113199" y="2081696"/>
                  <a:pt x="1059859" y="2221714"/>
                  <a:pt x="1006519" y="2364589"/>
                </a:cubicBezTo>
                <a:close/>
                <a:moveTo>
                  <a:pt x="1303699" y="2679866"/>
                </a:moveTo>
                <a:cubicBezTo>
                  <a:pt x="1280839" y="2617002"/>
                  <a:pt x="1279887" y="2430312"/>
                  <a:pt x="1301794" y="2350301"/>
                </a:cubicBezTo>
                <a:cubicBezTo>
                  <a:pt x="1317987" y="2386496"/>
                  <a:pt x="1319892" y="2636052"/>
                  <a:pt x="1303699" y="2679866"/>
                </a:cubicBezTo>
                <a:close/>
                <a:moveTo>
                  <a:pt x="1207497" y="971081"/>
                </a:moveTo>
                <a:cubicBezTo>
                  <a:pt x="1143679" y="966319"/>
                  <a:pt x="1138917" y="973939"/>
                  <a:pt x="1146537" y="1037756"/>
                </a:cubicBezTo>
                <a:cubicBezTo>
                  <a:pt x="1164634" y="1196824"/>
                  <a:pt x="1177969" y="1356844"/>
                  <a:pt x="1200829" y="1514959"/>
                </a:cubicBezTo>
                <a:cubicBezTo>
                  <a:pt x="1213212" y="1602589"/>
                  <a:pt x="1238929" y="1688314"/>
                  <a:pt x="1250359" y="1776896"/>
                </a:cubicBezTo>
                <a:cubicBezTo>
                  <a:pt x="1254169" y="1806424"/>
                  <a:pt x="1273219" y="1818806"/>
                  <a:pt x="1297984" y="1829284"/>
                </a:cubicBezTo>
                <a:cubicBezTo>
                  <a:pt x="1424667" y="1883576"/>
                  <a:pt x="1550397" y="1940726"/>
                  <a:pt x="1667554" y="2015021"/>
                </a:cubicBezTo>
                <a:cubicBezTo>
                  <a:pt x="1680889" y="2023594"/>
                  <a:pt x="1696129" y="2029309"/>
                  <a:pt x="1706607" y="2054074"/>
                </a:cubicBezTo>
                <a:cubicBezTo>
                  <a:pt x="1558969" y="1985494"/>
                  <a:pt x="1418952" y="1916914"/>
                  <a:pt x="1282744" y="1837856"/>
                </a:cubicBezTo>
                <a:cubicBezTo>
                  <a:pt x="1278934" y="1845476"/>
                  <a:pt x="1275124" y="1850239"/>
                  <a:pt x="1276077" y="1853096"/>
                </a:cubicBezTo>
                <a:cubicBezTo>
                  <a:pt x="1323702" y="1985494"/>
                  <a:pt x="1348467" y="2126464"/>
                  <a:pt x="1416094" y="2252194"/>
                </a:cubicBezTo>
                <a:cubicBezTo>
                  <a:pt x="1426572" y="2272196"/>
                  <a:pt x="1438002" y="2291246"/>
                  <a:pt x="1457052" y="2303629"/>
                </a:cubicBezTo>
                <a:lnTo>
                  <a:pt x="1458004" y="2302676"/>
                </a:lnTo>
                <a:cubicBezTo>
                  <a:pt x="1458004" y="2302676"/>
                  <a:pt x="1458004" y="2302676"/>
                  <a:pt x="1458004" y="2302676"/>
                </a:cubicBezTo>
                <a:lnTo>
                  <a:pt x="1458004" y="2302676"/>
                </a:lnTo>
                <a:cubicBezTo>
                  <a:pt x="1458004" y="2302676"/>
                  <a:pt x="1458957" y="2302676"/>
                  <a:pt x="1458957" y="2303629"/>
                </a:cubicBezTo>
                <a:cubicBezTo>
                  <a:pt x="1492294" y="2302676"/>
                  <a:pt x="1522774" y="2316012"/>
                  <a:pt x="1554207" y="2325537"/>
                </a:cubicBezTo>
                <a:cubicBezTo>
                  <a:pt x="1603737" y="2339824"/>
                  <a:pt x="1651362" y="2359826"/>
                  <a:pt x="1705654" y="2378876"/>
                </a:cubicBezTo>
                <a:cubicBezTo>
                  <a:pt x="1639932" y="2395069"/>
                  <a:pt x="1518012" y="2356016"/>
                  <a:pt x="1459909" y="2303629"/>
                </a:cubicBezTo>
                <a:cubicBezTo>
                  <a:pt x="1459909" y="2303629"/>
                  <a:pt x="1458957" y="2303629"/>
                  <a:pt x="1458957" y="2303629"/>
                </a:cubicBezTo>
                <a:cubicBezTo>
                  <a:pt x="1449432" y="2328394"/>
                  <a:pt x="1468482" y="2344587"/>
                  <a:pt x="1478959" y="2363637"/>
                </a:cubicBezTo>
                <a:cubicBezTo>
                  <a:pt x="1521822" y="2443646"/>
                  <a:pt x="1565637" y="2522704"/>
                  <a:pt x="1608499" y="2601762"/>
                </a:cubicBezTo>
                <a:cubicBezTo>
                  <a:pt x="1616119" y="2617002"/>
                  <a:pt x="1626597" y="2631289"/>
                  <a:pt x="1626597" y="2650339"/>
                </a:cubicBezTo>
                <a:cubicBezTo>
                  <a:pt x="1576114" y="2609381"/>
                  <a:pt x="1376089" y="2237906"/>
                  <a:pt x="1334179" y="2112176"/>
                </a:cubicBezTo>
                <a:cubicBezTo>
                  <a:pt x="1269409" y="1915961"/>
                  <a:pt x="1208449" y="1719746"/>
                  <a:pt x="1175112" y="1515911"/>
                </a:cubicBezTo>
                <a:cubicBezTo>
                  <a:pt x="1137964" y="1292074"/>
                  <a:pt x="1116057" y="988226"/>
                  <a:pt x="1132249" y="899644"/>
                </a:cubicBezTo>
                <a:cubicBezTo>
                  <a:pt x="1155109" y="911074"/>
                  <a:pt x="1130344" y="948221"/>
                  <a:pt x="1161777" y="951079"/>
                </a:cubicBezTo>
                <a:cubicBezTo>
                  <a:pt x="1181779" y="952984"/>
                  <a:pt x="1202734" y="949174"/>
                  <a:pt x="1223689" y="950126"/>
                </a:cubicBezTo>
                <a:cubicBezTo>
                  <a:pt x="1421809" y="958699"/>
                  <a:pt x="1612309" y="998704"/>
                  <a:pt x="1795189" y="1077761"/>
                </a:cubicBezTo>
                <a:cubicBezTo>
                  <a:pt x="1764709" y="1082524"/>
                  <a:pt x="1738039" y="1071094"/>
                  <a:pt x="1710417" y="1063474"/>
                </a:cubicBezTo>
                <a:cubicBezTo>
                  <a:pt x="1542777" y="1019659"/>
                  <a:pt x="1377042" y="983464"/>
                  <a:pt x="1207497" y="971081"/>
                </a:cubicBezTo>
                <a:close/>
                <a:moveTo>
                  <a:pt x="1692319" y="1619734"/>
                </a:moveTo>
                <a:cubicBezTo>
                  <a:pt x="1517059" y="1546391"/>
                  <a:pt x="1358944" y="1445426"/>
                  <a:pt x="1220832" y="1314934"/>
                </a:cubicBezTo>
                <a:cubicBezTo>
                  <a:pt x="1387519" y="1400659"/>
                  <a:pt x="1545634" y="1501624"/>
                  <a:pt x="1692319" y="1619734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B61575B-0ADB-4B16-90C7-3E1DBDFA0CAF}"/>
              </a:ext>
            </a:extLst>
          </p:cNvPr>
          <p:cNvGrpSpPr/>
          <p:nvPr/>
        </p:nvGrpSpPr>
        <p:grpSpPr>
          <a:xfrm rot="21222013">
            <a:off x="7304163" y="5052016"/>
            <a:ext cx="1421809" cy="1336506"/>
            <a:chOff x="5903628" y="805233"/>
            <a:chExt cx="5796431" cy="5448665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A42F114-59DF-4392-BC1C-7F8768B1DCBB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5ED3EA3-8C08-49C3-8975-B62264749EB3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F85D352-C98A-4AF3-AB4C-DF84DD8EB243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43E9A55-2A34-486C-9099-862BBCBAB810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747F335C-6522-49CE-AB03-06ECEC21F984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3AA82ED-3943-455F-8B49-74914C4277E3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238314C1-0606-4327-A92A-243601A61798}"/>
              </a:ext>
            </a:extLst>
          </p:cNvPr>
          <p:cNvGrpSpPr/>
          <p:nvPr/>
        </p:nvGrpSpPr>
        <p:grpSpPr>
          <a:xfrm>
            <a:off x="8535180" y="4618954"/>
            <a:ext cx="1882567" cy="1769620"/>
            <a:chOff x="5903628" y="805233"/>
            <a:chExt cx="5796431" cy="5448665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A676EF9-5F4A-493E-BCCE-6A0746852FFD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50F19BD-BBC0-4D3D-B3E7-CFFC16F93C61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EC2FF094-9C22-4D4D-9068-86209ED26B16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BADE83D-D31E-4472-827F-D320844FE8CD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079599C-9868-4EBA-A55F-707F903A0B07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EB53116-8986-45E9-BF90-579AF02A967F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1E0ED795-A0DB-493A-AD97-A5EBD81F55E3}"/>
              </a:ext>
            </a:extLst>
          </p:cNvPr>
          <p:cNvGrpSpPr/>
          <p:nvPr/>
        </p:nvGrpSpPr>
        <p:grpSpPr>
          <a:xfrm>
            <a:off x="854768" y="3055895"/>
            <a:ext cx="5717509" cy="946557"/>
            <a:chOff x="611559" y="2708920"/>
            <a:chExt cx="2675111" cy="946557"/>
          </a:xfrm>
        </p:grpSpPr>
        <p:sp>
          <p:nvSpPr>
            <p:cNvPr id="65" name="Rounded Rectangle 58">
              <a:extLst>
                <a:ext uri="{FF2B5EF4-FFF2-40B4-BE49-F238E27FC236}">
                  <a16:creationId xmlns:a16="http://schemas.microsoft.com/office/drawing/2014/main" id="{EF272F11-D3D0-4DE0-BE58-85DD15E29FC1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444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C205432-72BA-414D-BDDE-E5A09FE81AF7}"/>
                </a:ext>
              </a:extLst>
            </p:cNvPr>
            <p:cNvSpPr txBox="1"/>
            <p:nvPr/>
          </p:nvSpPr>
          <p:spPr>
            <a:xfrm>
              <a:off x="665833" y="3193812"/>
              <a:ext cx="2620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E1A148CE-03A9-4830-BD6C-A60F84726D8A}"/>
                </a:ext>
              </a:extLst>
            </p:cNvPr>
            <p:cNvSpPr txBox="1"/>
            <p:nvPr/>
          </p:nvSpPr>
          <p:spPr>
            <a:xfrm>
              <a:off x="665833" y="2744923"/>
              <a:ext cx="1501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08CDEEE-FD72-4476-A5BB-0944B8D3F32B}"/>
              </a:ext>
            </a:extLst>
          </p:cNvPr>
          <p:cNvGrpSpPr/>
          <p:nvPr/>
        </p:nvGrpSpPr>
        <p:grpSpPr>
          <a:xfrm>
            <a:off x="854768" y="4127569"/>
            <a:ext cx="5717509" cy="946557"/>
            <a:chOff x="611559" y="2708920"/>
            <a:chExt cx="2675111" cy="946557"/>
          </a:xfrm>
        </p:grpSpPr>
        <p:sp>
          <p:nvSpPr>
            <p:cNvPr id="69" name="Rounded Rectangle 64">
              <a:extLst>
                <a:ext uri="{FF2B5EF4-FFF2-40B4-BE49-F238E27FC236}">
                  <a16:creationId xmlns:a16="http://schemas.microsoft.com/office/drawing/2014/main" id="{C3CBEE1C-A2E0-416F-AD14-B3E9822937EE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444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0A16DF0-1240-49EE-AE25-5B13260021A1}"/>
                </a:ext>
              </a:extLst>
            </p:cNvPr>
            <p:cNvSpPr txBox="1"/>
            <p:nvPr/>
          </p:nvSpPr>
          <p:spPr>
            <a:xfrm>
              <a:off x="665833" y="3193812"/>
              <a:ext cx="2620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86F12C7-1F52-4E4B-834F-1AD8F4544194}"/>
                </a:ext>
              </a:extLst>
            </p:cNvPr>
            <p:cNvSpPr txBox="1"/>
            <p:nvPr/>
          </p:nvSpPr>
          <p:spPr>
            <a:xfrm>
              <a:off x="665833" y="2744923"/>
              <a:ext cx="1501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5D6C576-ECBF-4409-96CB-1AC6D497C5A3}"/>
              </a:ext>
            </a:extLst>
          </p:cNvPr>
          <p:cNvGrpSpPr/>
          <p:nvPr/>
        </p:nvGrpSpPr>
        <p:grpSpPr>
          <a:xfrm>
            <a:off x="854768" y="5199243"/>
            <a:ext cx="5717509" cy="946557"/>
            <a:chOff x="611559" y="2708920"/>
            <a:chExt cx="2675111" cy="946557"/>
          </a:xfrm>
        </p:grpSpPr>
        <p:sp>
          <p:nvSpPr>
            <p:cNvPr id="73" name="Rounded Rectangle 68">
              <a:extLst>
                <a:ext uri="{FF2B5EF4-FFF2-40B4-BE49-F238E27FC236}">
                  <a16:creationId xmlns:a16="http://schemas.microsoft.com/office/drawing/2014/main" id="{5F7368AD-854E-4D7E-90FD-FAE6AF2A8AEE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444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ACB13DB-840E-4790-ABB9-2A1FF1004DAC}"/>
                </a:ext>
              </a:extLst>
            </p:cNvPr>
            <p:cNvSpPr txBox="1"/>
            <p:nvPr/>
          </p:nvSpPr>
          <p:spPr>
            <a:xfrm>
              <a:off x="665833" y="3193812"/>
              <a:ext cx="262083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99C7DD1-54EF-4C42-BA48-EF8EBDA7E3B7}"/>
                </a:ext>
              </a:extLst>
            </p:cNvPr>
            <p:cNvSpPr txBox="1"/>
            <p:nvPr/>
          </p:nvSpPr>
          <p:spPr>
            <a:xfrm>
              <a:off x="665833" y="2744923"/>
              <a:ext cx="1501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A08C5EF5-BAB8-4F0C-8310-940C9F4A669D}"/>
              </a:ext>
            </a:extLst>
          </p:cNvPr>
          <p:cNvSpPr txBox="1"/>
          <p:nvPr/>
        </p:nvSpPr>
        <p:spPr>
          <a:xfrm>
            <a:off x="902391" y="1971929"/>
            <a:ext cx="529961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4"/>
                </a:solidFill>
                <a:cs typeface="Arial" pitchFamily="34" charset="0"/>
              </a:rPr>
              <a:t>ALLPPT</a:t>
            </a:r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GB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Layout</a:t>
            </a:r>
          </a:p>
          <a:p>
            <a:r>
              <a:rPr lang="en-GB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Clean Text </a:t>
            </a:r>
            <a:r>
              <a:rPr lang="en-GB" altLang="ko-KR" sz="2400" dirty="0">
                <a:solidFill>
                  <a:schemeClr val="accent4"/>
                </a:solidFill>
                <a:cs typeface="Arial" pitchFamily="34" charset="0"/>
              </a:rPr>
              <a:t>Slide</a:t>
            </a:r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GB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for your Presentation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5CE95CC-2D8A-4ABE-AAB3-08936D7B6D76}"/>
              </a:ext>
            </a:extLst>
          </p:cNvPr>
          <p:cNvGrpSpPr/>
          <p:nvPr/>
        </p:nvGrpSpPr>
        <p:grpSpPr>
          <a:xfrm>
            <a:off x="3835941" y="1722888"/>
            <a:ext cx="4306110" cy="4366838"/>
            <a:chOff x="7743585" y="-21145"/>
            <a:chExt cx="4010025" cy="4066577"/>
          </a:xfrm>
        </p:grpSpPr>
        <p:grpSp>
          <p:nvGrpSpPr>
            <p:cNvPr id="44" name="Graphic 175">
              <a:extLst>
                <a:ext uri="{FF2B5EF4-FFF2-40B4-BE49-F238E27FC236}">
                  <a16:creationId xmlns:a16="http://schemas.microsoft.com/office/drawing/2014/main" id="{3ECF2BE1-6129-455E-8572-2B43A0D21B3C}"/>
                </a:ext>
              </a:extLst>
            </p:cNvPr>
            <p:cNvGrpSpPr/>
            <p:nvPr/>
          </p:nvGrpSpPr>
          <p:grpSpPr>
            <a:xfrm>
              <a:off x="7743585" y="292582"/>
              <a:ext cx="4010025" cy="3752850"/>
              <a:chOff x="7743585" y="292582"/>
              <a:chExt cx="4010025" cy="3752850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7701E71-C2DD-43FF-92E3-E885CF123ED5}"/>
                  </a:ext>
                </a:extLst>
              </p:cNvPr>
              <p:cNvSpPr/>
              <p:nvPr/>
            </p:nvSpPr>
            <p:spPr>
              <a:xfrm>
                <a:off x="9155388" y="3462501"/>
                <a:ext cx="493210" cy="578167"/>
              </a:xfrm>
              <a:custGeom>
                <a:avLst/>
                <a:gdLst>
                  <a:gd name="connsiteX0" fmla="*/ 478909 w 493210"/>
                  <a:gd name="connsiteY0" fmla="*/ 406718 h 578167"/>
                  <a:gd name="connsiteX1" fmla="*/ 301744 w 493210"/>
                  <a:gd name="connsiteY1" fmla="*/ 260985 h 578167"/>
                  <a:gd name="connsiteX2" fmla="*/ 289362 w 493210"/>
                  <a:gd name="connsiteY2" fmla="*/ 254318 h 578167"/>
                  <a:gd name="connsiteX3" fmla="*/ 289362 w 493210"/>
                  <a:gd name="connsiteY3" fmla="*/ 40958 h 578167"/>
                  <a:gd name="connsiteX4" fmla="*/ 248404 w 493210"/>
                  <a:gd name="connsiteY4" fmla="*/ 0 h 578167"/>
                  <a:gd name="connsiteX5" fmla="*/ 207447 w 493210"/>
                  <a:gd name="connsiteY5" fmla="*/ 40958 h 578167"/>
                  <a:gd name="connsiteX6" fmla="*/ 207447 w 493210"/>
                  <a:gd name="connsiteY6" fmla="*/ 255270 h 578167"/>
                  <a:gd name="connsiteX7" fmla="*/ 194112 w 493210"/>
                  <a:gd name="connsiteY7" fmla="*/ 261938 h 578167"/>
                  <a:gd name="connsiteX8" fmla="*/ 15042 w 493210"/>
                  <a:gd name="connsiteY8" fmla="*/ 404813 h 578167"/>
                  <a:gd name="connsiteX9" fmla="*/ 8374 w 493210"/>
                  <a:gd name="connsiteY9" fmla="*/ 461963 h 578167"/>
                  <a:gd name="connsiteX10" fmla="*/ 8374 w 493210"/>
                  <a:gd name="connsiteY10" fmla="*/ 461963 h 578167"/>
                  <a:gd name="connsiteX11" fmla="*/ 65524 w 493210"/>
                  <a:gd name="connsiteY11" fmla="*/ 468630 h 578167"/>
                  <a:gd name="connsiteX12" fmla="*/ 207447 w 493210"/>
                  <a:gd name="connsiteY12" fmla="*/ 355283 h 578167"/>
                  <a:gd name="connsiteX13" fmla="*/ 207447 w 493210"/>
                  <a:gd name="connsiteY13" fmla="*/ 537210 h 578167"/>
                  <a:gd name="connsiteX14" fmla="*/ 248404 w 493210"/>
                  <a:gd name="connsiteY14" fmla="*/ 578168 h 578167"/>
                  <a:gd name="connsiteX15" fmla="*/ 289362 w 493210"/>
                  <a:gd name="connsiteY15" fmla="*/ 537210 h 578167"/>
                  <a:gd name="connsiteX16" fmla="*/ 289362 w 493210"/>
                  <a:gd name="connsiteY16" fmla="*/ 356235 h 578167"/>
                  <a:gd name="connsiteX17" fmla="*/ 426522 w 493210"/>
                  <a:gd name="connsiteY17" fmla="*/ 469583 h 578167"/>
                  <a:gd name="connsiteX18" fmla="*/ 483672 w 493210"/>
                  <a:gd name="connsiteY18" fmla="*/ 463868 h 578167"/>
                  <a:gd name="connsiteX19" fmla="*/ 478909 w 493210"/>
                  <a:gd name="connsiteY19" fmla="*/ 406718 h 578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93210" h="578167">
                    <a:moveTo>
                      <a:pt x="478909" y="406718"/>
                    </a:moveTo>
                    <a:lnTo>
                      <a:pt x="301744" y="260985"/>
                    </a:lnTo>
                    <a:cubicBezTo>
                      <a:pt x="297934" y="258128"/>
                      <a:pt x="294124" y="256223"/>
                      <a:pt x="289362" y="254318"/>
                    </a:cubicBezTo>
                    <a:lnTo>
                      <a:pt x="289362" y="40958"/>
                    </a:lnTo>
                    <a:cubicBezTo>
                      <a:pt x="289362" y="19050"/>
                      <a:pt x="271264" y="0"/>
                      <a:pt x="248404" y="0"/>
                    </a:cubicBezTo>
                    <a:cubicBezTo>
                      <a:pt x="225544" y="0"/>
                      <a:pt x="207447" y="18098"/>
                      <a:pt x="207447" y="40958"/>
                    </a:cubicBezTo>
                    <a:lnTo>
                      <a:pt x="207447" y="255270"/>
                    </a:lnTo>
                    <a:cubicBezTo>
                      <a:pt x="202684" y="257175"/>
                      <a:pt x="198874" y="259080"/>
                      <a:pt x="194112" y="261938"/>
                    </a:cubicBezTo>
                    <a:lnTo>
                      <a:pt x="15042" y="404813"/>
                    </a:lnTo>
                    <a:cubicBezTo>
                      <a:pt x="-2103" y="419100"/>
                      <a:pt x="-4961" y="443865"/>
                      <a:pt x="8374" y="461963"/>
                    </a:cubicBezTo>
                    <a:lnTo>
                      <a:pt x="8374" y="461963"/>
                    </a:lnTo>
                    <a:cubicBezTo>
                      <a:pt x="22662" y="479108"/>
                      <a:pt x="47427" y="481965"/>
                      <a:pt x="65524" y="468630"/>
                    </a:cubicBezTo>
                    <a:lnTo>
                      <a:pt x="207447" y="355283"/>
                    </a:lnTo>
                    <a:lnTo>
                      <a:pt x="207447" y="537210"/>
                    </a:lnTo>
                    <a:cubicBezTo>
                      <a:pt x="207447" y="559118"/>
                      <a:pt x="225544" y="578168"/>
                      <a:pt x="248404" y="578168"/>
                    </a:cubicBezTo>
                    <a:cubicBezTo>
                      <a:pt x="271264" y="578168"/>
                      <a:pt x="289362" y="560070"/>
                      <a:pt x="289362" y="537210"/>
                    </a:cubicBezTo>
                    <a:lnTo>
                      <a:pt x="289362" y="356235"/>
                    </a:lnTo>
                    <a:lnTo>
                      <a:pt x="426522" y="469583"/>
                    </a:lnTo>
                    <a:cubicBezTo>
                      <a:pt x="443667" y="483870"/>
                      <a:pt x="469384" y="481013"/>
                      <a:pt x="483672" y="463868"/>
                    </a:cubicBezTo>
                    <a:cubicBezTo>
                      <a:pt x="497959" y="446723"/>
                      <a:pt x="496054" y="421005"/>
                      <a:pt x="478909" y="406718"/>
                    </a:cubicBezTo>
                    <a:close/>
                  </a:path>
                </a:pathLst>
              </a:custGeom>
              <a:solidFill>
                <a:srgbClr val="BC84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DAC9FC2-C986-4C85-A82D-23FFC9963DD7}"/>
                  </a:ext>
                </a:extLst>
              </p:cNvPr>
              <p:cNvSpPr/>
              <p:nvPr/>
            </p:nvSpPr>
            <p:spPr>
              <a:xfrm>
                <a:off x="9765940" y="3462501"/>
                <a:ext cx="493602" cy="578167"/>
              </a:xfrm>
              <a:custGeom>
                <a:avLst/>
                <a:gdLst>
                  <a:gd name="connsiteX0" fmla="*/ 478909 w 493602"/>
                  <a:gd name="connsiteY0" fmla="*/ 406718 h 578167"/>
                  <a:gd name="connsiteX1" fmla="*/ 301744 w 493602"/>
                  <a:gd name="connsiteY1" fmla="*/ 260985 h 578167"/>
                  <a:gd name="connsiteX2" fmla="*/ 289362 w 493602"/>
                  <a:gd name="connsiteY2" fmla="*/ 254318 h 578167"/>
                  <a:gd name="connsiteX3" fmla="*/ 289362 w 493602"/>
                  <a:gd name="connsiteY3" fmla="*/ 40958 h 578167"/>
                  <a:gd name="connsiteX4" fmla="*/ 248404 w 493602"/>
                  <a:gd name="connsiteY4" fmla="*/ 0 h 578167"/>
                  <a:gd name="connsiteX5" fmla="*/ 207447 w 493602"/>
                  <a:gd name="connsiteY5" fmla="*/ 40958 h 578167"/>
                  <a:gd name="connsiteX6" fmla="*/ 207447 w 493602"/>
                  <a:gd name="connsiteY6" fmla="*/ 255270 h 578167"/>
                  <a:gd name="connsiteX7" fmla="*/ 194112 w 493602"/>
                  <a:gd name="connsiteY7" fmla="*/ 261938 h 578167"/>
                  <a:gd name="connsiteX8" fmla="*/ 15042 w 493602"/>
                  <a:gd name="connsiteY8" fmla="*/ 404813 h 578167"/>
                  <a:gd name="connsiteX9" fmla="*/ 8374 w 493602"/>
                  <a:gd name="connsiteY9" fmla="*/ 461963 h 578167"/>
                  <a:gd name="connsiteX10" fmla="*/ 8374 w 493602"/>
                  <a:gd name="connsiteY10" fmla="*/ 461963 h 578167"/>
                  <a:gd name="connsiteX11" fmla="*/ 65524 w 493602"/>
                  <a:gd name="connsiteY11" fmla="*/ 468630 h 578167"/>
                  <a:gd name="connsiteX12" fmla="*/ 207447 w 493602"/>
                  <a:gd name="connsiteY12" fmla="*/ 355283 h 578167"/>
                  <a:gd name="connsiteX13" fmla="*/ 207447 w 493602"/>
                  <a:gd name="connsiteY13" fmla="*/ 537210 h 578167"/>
                  <a:gd name="connsiteX14" fmla="*/ 248404 w 493602"/>
                  <a:gd name="connsiteY14" fmla="*/ 578168 h 578167"/>
                  <a:gd name="connsiteX15" fmla="*/ 289362 w 493602"/>
                  <a:gd name="connsiteY15" fmla="*/ 537210 h 578167"/>
                  <a:gd name="connsiteX16" fmla="*/ 289362 w 493602"/>
                  <a:gd name="connsiteY16" fmla="*/ 356235 h 578167"/>
                  <a:gd name="connsiteX17" fmla="*/ 426522 w 493602"/>
                  <a:gd name="connsiteY17" fmla="*/ 469583 h 578167"/>
                  <a:gd name="connsiteX18" fmla="*/ 483672 w 493602"/>
                  <a:gd name="connsiteY18" fmla="*/ 463868 h 578167"/>
                  <a:gd name="connsiteX19" fmla="*/ 478909 w 493602"/>
                  <a:gd name="connsiteY19" fmla="*/ 406718 h 578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93602" h="578167">
                    <a:moveTo>
                      <a:pt x="478909" y="406718"/>
                    </a:moveTo>
                    <a:lnTo>
                      <a:pt x="301744" y="260985"/>
                    </a:lnTo>
                    <a:cubicBezTo>
                      <a:pt x="297934" y="258128"/>
                      <a:pt x="294124" y="256223"/>
                      <a:pt x="289362" y="254318"/>
                    </a:cubicBezTo>
                    <a:lnTo>
                      <a:pt x="289362" y="40958"/>
                    </a:lnTo>
                    <a:cubicBezTo>
                      <a:pt x="289362" y="19050"/>
                      <a:pt x="271264" y="0"/>
                      <a:pt x="248404" y="0"/>
                    </a:cubicBezTo>
                    <a:cubicBezTo>
                      <a:pt x="225544" y="0"/>
                      <a:pt x="207447" y="18098"/>
                      <a:pt x="207447" y="40958"/>
                    </a:cubicBezTo>
                    <a:lnTo>
                      <a:pt x="207447" y="255270"/>
                    </a:lnTo>
                    <a:cubicBezTo>
                      <a:pt x="202684" y="257175"/>
                      <a:pt x="198874" y="259080"/>
                      <a:pt x="194112" y="261938"/>
                    </a:cubicBezTo>
                    <a:lnTo>
                      <a:pt x="15042" y="404813"/>
                    </a:lnTo>
                    <a:cubicBezTo>
                      <a:pt x="-2103" y="419100"/>
                      <a:pt x="-4961" y="443865"/>
                      <a:pt x="8374" y="461963"/>
                    </a:cubicBezTo>
                    <a:lnTo>
                      <a:pt x="8374" y="461963"/>
                    </a:lnTo>
                    <a:cubicBezTo>
                      <a:pt x="22662" y="479108"/>
                      <a:pt x="47427" y="481965"/>
                      <a:pt x="65524" y="468630"/>
                    </a:cubicBezTo>
                    <a:lnTo>
                      <a:pt x="207447" y="355283"/>
                    </a:lnTo>
                    <a:lnTo>
                      <a:pt x="207447" y="537210"/>
                    </a:lnTo>
                    <a:cubicBezTo>
                      <a:pt x="207447" y="559118"/>
                      <a:pt x="225544" y="578168"/>
                      <a:pt x="248404" y="578168"/>
                    </a:cubicBezTo>
                    <a:cubicBezTo>
                      <a:pt x="271264" y="578168"/>
                      <a:pt x="289362" y="560070"/>
                      <a:pt x="289362" y="537210"/>
                    </a:cubicBezTo>
                    <a:lnTo>
                      <a:pt x="289362" y="356235"/>
                    </a:lnTo>
                    <a:lnTo>
                      <a:pt x="426522" y="469583"/>
                    </a:lnTo>
                    <a:cubicBezTo>
                      <a:pt x="443667" y="483870"/>
                      <a:pt x="469384" y="481013"/>
                      <a:pt x="483672" y="463868"/>
                    </a:cubicBezTo>
                    <a:cubicBezTo>
                      <a:pt x="498912" y="446723"/>
                      <a:pt x="496054" y="421005"/>
                      <a:pt x="478909" y="406718"/>
                    </a:cubicBezTo>
                    <a:close/>
                  </a:path>
                </a:pathLst>
              </a:custGeom>
              <a:solidFill>
                <a:srgbClr val="BC84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4E663FD1-DD7C-4791-B902-27DABF743EDC}"/>
                  </a:ext>
                </a:extLst>
              </p:cNvPr>
              <p:cNvSpPr/>
              <p:nvPr/>
            </p:nvSpPr>
            <p:spPr>
              <a:xfrm>
                <a:off x="8721837" y="905723"/>
                <a:ext cx="917521" cy="1325627"/>
              </a:xfrm>
              <a:custGeom>
                <a:avLst/>
                <a:gdLst>
                  <a:gd name="connsiteX0" fmla="*/ 833403 w 917521"/>
                  <a:gd name="connsiteY0" fmla="*/ 1229946 h 1325627"/>
                  <a:gd name="connsiteX1" fmla="*/ 634330 w 917521"/>
                  <a:gd name="connsiteY1" fmla="*/ 1314718 h 1325627"/>
                  <a:gd name="connsiteX2" fmla="*/ 452403 w 917521"/>
                  <a:gd name="connsiteY2" fmla="*/ 1241376 h 1325627"/>
                  <a:gd name="connsiteX3" fmla="*/ 15205 w 917521"/>
                  <a:gd name="connsiteY3" fmla="*/ 367933 h 1325627"/>
                  <a:gd name="connsiteX4" fmla="*/ 67593 w 917521"/>
                  <a:gd name="connsiteY4" fmla="*/ 132666 h 1325627"/>
                  <a:gd name="connsiteX5" fmla="*/ 373345 w 917521"/>
                  <a:gd name="connsiteY5" fmla="*/ 5983 h 1325627"/>
                  <a:gd name="connsiteX6" fmla="*/ 576228 w 917521"/>
                  <a:gd name="connsiteY6" fmla="*/ 132666 h 1325627"/>
                  <a:gd name="connsiteX7" fmla="*/ 906745 w 917521"/>
                  <a:gd name="connsiteY7" fmla="*/ 1047066 h 1325627"/>
                  <a:gd name="connsiteX8" fmla="*/ 833403 w 917521"/>
                  <a:gd name="connsiteY8" fmla="*/ 1229946 h 1325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7521" h="1325627">
                    <a:moveTo>
                      <a:pt x="833403" y="1229946"/>
                    </a:moveTo>
                    <a:lnTo>
                      <a:pt x="634330" y="1314718"/>
                    </a:lnTo>
                    <a:cubicBezTo>
                      <a:pt x="563845" y="1344246"/>
                      <a:pt x="481930" y="1311861"/>
                      <a:pt x="452403" y="1241376"/>
                    </a:cubicBezTo>
                    <a:lnTo>
                      <a:pt x="15205" y="367933"/>
                    </a:lnTo>
                    <a:cubicBezTo>
                      <a:pt x="-14322" y="297448"/>
                      <a:pt x="-2892" y="162193"/>
                      <a:pt x="67593" y="132666"/>
                    </a:cubicBezTo>
                    <a:lnTo>
                      <a:pt x="373345" y="5983"/>
                    </a:lnTo>
                    <a:cubicBezTo>
                      <a:pt x="443830" y="-23544"/>
                      <a:pt x="546701" y="62181"/>
                      <a:pt x="576228" y="132666"/>
                    </a:cubicBezTo>
                    <a:lnTo>
                      <a:pt x="906745" y="1047066"/>
                    </a:lnTo>
                    <a:cubicBezTo>
                      <a:pt x="936273" y="1117551"/>
                      <a:pt x="902935" y="1199466"/>
                      <a:pt x="833403" y="122994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303C9BE8-6468-4674-8A9F-DFF575257B42}"/>
                  </a:ext>
                </a:extLst>
              </p:cNvPr>
              <p:cNvSpPr/>
              <p:nvPr/>
            </p:nvSpPr>
            <p:spPr>
              <a:xfrm>
                <a:off x="8881822" y="1372717"/>
                <a:ext cx="754811" cy="860019"/>
              </a:xfrm>
              <a:custGeom>
                <a:avLst/>
                <a:gdLst>
                  <a:gd name="connsiteX0" fmla="*/ 471488 w 754811"/>
                  <a:gd name="connsiteY0" fmla="*/ 848678 h 860019"/>
                  <a:gd name="connsiteX1" fmla="*/ 670560 w 754811"/>
                  <a:gd name="connsiteY1" fmla="*/ 763905 h 860019"/>
                  <a:gd name="connsiteX2" fmla="*/ 743903 w 754811"/>
                  <a:gd name="connsiteY2" fmla="*/ 581978 h 860019"/>
                  <a:gd name="connsiteX3" fmla="*/ 533400 w 754811"/>
                  <a:gd name="connsiteY3" fmla="*/ 0 h 860019"/>
                  <a:gd name="connsiteX4" fmla="*/ 239078 w 754811"/>
                  <a:gd name="connsiteY4" fmla="*/ 60007 h 860019"/>
                  <a:gd name="connsiteX5" fmla="*/ 0 w 754811"/>
                  <a:gd name="connsiteY5" fmla="*/ 198120 h 860019"/>
                  <a:gd name="connsiteX6" fmla="*/ 289560 w 754811"/>
                  <a:gd name="connsiteY6" fmla="*/ 777240 h 860019"/>
                  <a:gd name="connsiteX7" fmla="*/ 471488 w 754811"/>
                  <a:gd name="connsiteY7" fmla="*/ 848678 h 860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54811" h="860019">
                    <a:moveTo>
                      <a:pt x="471488" y="848678"/>
                    </a:moveTo>
                    <a:lnTo>
                      <a:pt x="670560" y="763905"/>
                    </a:lnTo>
                    <a:cubicBezTo>
                      <a:pt x="741045" y="734378"/>
                      <a:pt x="773430" y="651510"/>
                      <a:pt x="743903" y="581978"/>
                    </a:cubicBezTo>
                    <a:lnTo>
                      <a:pt x="533400" y="0"/>
                    </a:lnTo>
                    <a:cubicBezTo>
                      <a:pt x="435292" y="3810"/>
                      <a:pt x="335280" y="22860"/>
                      <a:pt x="239078" y="60007"/>
                    </a:cubicBezTo>
                    <a:cubicBezTo>
                      <a:pt x="150495" y="94298"/>
                      <a:pt x="70485" y="140970"/>
                      <a:pt x="0" y="198120"/>
                    </a:cubicBezTo>
                    <a:lnTo>
                      <a:pt x="289560" y="777240"/>
                    </a:lnTo>
                    <a:cubicBezTo>
                      <a:pt x="319088" y="845820"/>
                      <a:pt x="401003" y="879157"/>
                      <a:pt x="471488" y="848678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68A404E-6E43-4509-9E9A-AD4D04CB5408}"/>
                  </a:ext>
                </a:extLst>
              </p:cNvPr>
              <p:cNvSpPr/>
              <p:nvPr/>
            </p:nvSpPr>
            <p:spPr>
              <a:xfrm>
                <a:off x="10215956" y="1370458"/>
                <a:ext cx="1292440" cy="1021081"/>
              </a:xfrm>
              <a:custGeom>
                <a:avLst/>
                <a:gdLst>
                  <a:gd name="connsiteX0" fmla="*/ 129859 w 1292440"/>
                  <a:gd name="connsiteY0" fmla="*/ 952854 h 1021081"/>
                  <a:gd name="connsiteX1" fmla="*/ 19369 w 1292440"/>
                  <a:gd name="connsiteY1" fmla="*/ 766164 h 1021081"/>
                  <a:gd name="connsiteX2" fmla="*/ 67946 w 1292440"/>
                  <a:gd name="connsiteY2" fmla="*/ 575664 h 1021081"/>
                  <a:gd name="connsiteX3" fmla="*/ 876619 w 1292440"/>
                  <a:gd name="connsiteY3" fmla="*/ 28929 h 1021081"/>
                  <a:gd name="connsiteX4" fmla="*/ 1116649 w 1292440"/>
                  <a:gd name="connsiteY4" fmla="*/ 50836 h 1021081"/>
                  <a:gd name="connsiteX5" fmla="*/ 1281431 w 1292440"/>
                  <a:gd name="connsiteY5" fmla="*/ 337539 h 1021081"/>
                  <a:gd name="connsiteX6" fmla="*/ 1182372 w 1292440"/>
                  <a:gd name="connsiteY6" fmla="*/ 555661 h 1021081"/>
                  <a:gd name="connsiteX7" fmla="*/ 318454 w 1292440"/>
                  <a:gd name="connsiteY7" fmla="*/ 1002384 h 1021081"/>
                  <a:gd name="connsiteX8" fmla="*/ 129859 w 1292440"/>
                  <a:gd name="connsiteY8" fmla="*/ 952854 h 1021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92440" h="1021081">
                    <a:moveTo>
                      <a:pt x="129859" y="952854"/>
                    </a:moveTo>
                    <a:lnTo>
                      <a:pt x="19369" y="766164"/>
                    </a:lnTo>
                    <a:cubicBezTo>
                      <a:pt x="-19684" y="700441"/>
                      <a:pt x="2224" y="614716"/>
                      <a:pt x="67946" y="575664"/>
                    </a:cubicBezTo>
                    <a:lnTo>
                      <a:pt x="876619" y="28929"/>
                    </a:lnTo>
                    <a:cubicBezTo>
                      <a:pt x="942341" y="-10124"/>
                      <a:pt x="1078549" y="-15839"/>
                      <a:pt x="1116649" y="50836"/>
                    </a:cubicBezTo>
                    <a:lnTo>
                      <a:pt x="1281431" y="337539"/>
                    </a:lnTo>
                    <a:cubicBezTo>
                      <a:pt x="1320484" y="403261"/>
                      <a:pt x="1248094" y="516609"/>
                      <a:pt x="1182372" y="555661"/>
                    </a:cubicBezTo>
                    <a:lnTo>
                      <a:pt x="318454" y="1002384"/>
                    </a:lnTo>
                    <a:cubicBezTo>
                      <a:pt x="253684" y="1040484"/>
                      <a:pt x="167959" y="1018576"/>
                      <a:pt x="129859" y="95285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6FCEFDC-6B60-46D3-84EE-E0D5EA875FE0}"/>
                  </a:ext>
                </a:extLst>
              </p:cNvPr>
              <p:cNvSpPr/>
              <p:nvPr/>
            </p:nvSpPr>
            <p:spPr>
              <a:xfrm>
                <a:off x="10214967" y="1582266"/>
                <a:ext cx="869035" cy="807086"/>
              </a:xfrm>
              <a:custGeom>
                <a:avLst/>
                <a:gdLst>
                  <a:gd name="connsiteX0" fmla="*/ 19405 w 869035"/>
                  <a:gd name="connsiteY0" fmla="*/ 552450 h 807086"/>
                  <a:gd name="connsiteX1" fmla="*/ 128943 w 869035"/>
                  <a:gd name="connsiteY1" fmla="*/ 739140 h 807086"/>
                  <a:gd name="connsiteX2" fmla="*/ 319443 w 869035"/>
                  <a:gd name="connsiteY2" fmla="*/ 787718 h 807086"/>
                  <a:gd name="connsiteX3" fmla="*/ 869035 w 869035"/>
                  <a:gd name="connsiteY3" fmla="*/ 502920 h 807086"/>
                  <a:gd name="connsiteX4" fmla="*/ 770928 w 869035"/>
                  <a:gd name="connsiteY4" fmla="*/ 219075 h 807086"/>
                  <a:gd name="connsiteX5" fmla="*/ 603288 w 869035"/>
                  <a:gd name="connsiteY5" fmla="*/ 0 h 807086"/>
                  <a:gd name="connsiteX6" fmla="*/ 67030 w 869035"/>
                  <a:gd name="connsiteY6" fmla="*/ 362903 h 807086"/>
                  <a:gd name="connsiteX7" fmla="*/ 19405 w 869035"/>
                  <a:gd name="connsiteY7" fmla="*/ 552450 h 807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9035" h="807086">
                    <a:moveTo>
                      <a:pt x="19405" y="552450"/>
                    </a:moveTo>
                    <a:lnTo>
                      <a:pt x="128943" y="739140"/>
                    </a:lnTo>
                    <a:cubicBezTo>
                      <a:pt x="167995" y="804863"/>
                      <a:pt x="253720" y="826770"/>
                      <a:pt x="319443" y="787718"/>
                    </a:cubicBezTo>
                    <a:lnTo>
                      <a:pt x="869035" y="502920"/>
                    </a:lnTo>
                    <a:cubicBezTo>
                      <a:pt x="852843" y="405765"/>
                      <a:pt x="820458" y="309563"/>
                      <a:pt x="770928" y="219075"/>
                    </a:cubicBezTo>
                    <a:cubicBezTo>
                      <a:pt x="725208" y="135255"/>
                      <a:pt x="668058" y="61913"/>
                      <a:pt x="603288" y="0"/>
                    </a:cubicBezTo>
                    <a:lnTo>
                      <a:pt x="67030" y="362903"/>
                    </a:lnTo>
                    <a:cubicBezTo>
                      <a:pt x="2260" y="401003"/>
                      <a:pt x="-19647" y="486728"/>
                      <a:pt x="19405" y="552450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60293C2-B0E5-4B72-ADA9-1E56BF8B31E8}"/>
                  </a:ext>
                </a:extLst>
              </p:cNvPr>
              <p:cNvSpPr/>
              <p:nvPr/>
            </p:nvSpPr>
            <p:spPr>
              <a:xfrm>
                <a:off x="10413138" y="2304954"/>
                <a:ext cx="1343111" cy="750959"/>
              </a:xfrm>
              <a:custGeom>
                <a:avLst/>
                <a:gdLst>
                  <a:gd name="connsiteX0" fmla="*/ 3162 w 1343111"/>
                  <a:gd name="connsiteY0" fmla="*/ 321252 h 750959"/>
                  <a:gd name="connsiteX1" fmla="*/ 48882 w 1343111"/>
                  <a:gd name="connsiteY1" fmla="*/ 109797 h 750959"/>
                  <a:gd name="connsiteX2" fmla="*/ 214617 w 1343111"/>
                  <a:gd name="connsiteY2" fmla="*/ 3117 h 750959"/>
                  <a:gd name="connsiteX3" fmla="*/ 1179499 w 1343111"/>
                  <a:gd name="connsiteY3" fmla="*/ 152660 h 750959"/>
                  <a:gd name="connsiteX4" fmla="*/ 1341424 w 1343111"/>
                  <a:gd name="connsiteY4" fmla="*/ 331730 h 750959"/>
                  <a:gd name="connsiteX5" fmla="*/ 1267129 w 1343111"/>
                  <a:gd name="connsiteY5" fmla="*/ 654627 h 750959"/>
                  <a:gd name="connsiteX6" fmla="*/ 1046149 w 1343111"/>
                  <a:gd name="connsiteY6" fmla="*/ 747020 h 750959"/>
                  <a:gd name="connsiteX7" fmla="*/ 108889 w 1343111"/>
                  <a:gd name="connsiteY7" fmla="*/ 486987 h 750959"/>
                  <a:gd name="connsiteX8" fmla="*/ 3162 w 1343111"/>
                  <a:gd name="connsiteY8" fmla="*/ 321252 h 750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3111" h="750959">
                    <a:moveTo>
                      <a:pt x="3162" y="321252"/>
                    </a:moveTo>
                    <a:lnTo>
                      <a:pt x="48882" y="109797"/>
                    </a:lnTo>
                    <a:cubicBezTo>
                      <a:pt x="65074" y="35502"/>
                      <a:pt x="139369" y="-13076"/>
                      <a:pt x="214617" y="3117"/>
                    </a:cubicBezTo>
                    <a:lnTo>
                      <a:pt x="1179499" y="152660"/>
                    </a:lnTo>
                    <a:cubicBezTo>
                      <a:pt x="1253794" y="168852"/>
                      <a:pt x="1357617" y="257435"/>
                      <a:pt x="1341424" y="331730"/>
                    </a:cubicBezTo>
                    <a:lnTo>
                      <a:pt x="1267129" y="654627"/>
                    </a:lnTo>
                    <a:cubicBezTo>
                      <a:pt x="1250937" y="728922"/>
                      <a:pt x="1121397" y="763212"/>
                      <a:pt x="1046149" y="747020"/>
                    </a:cubicBezTo>
                    <a:lnTo>
                      <a:pt x="108889" y="486987"/>
                    </a:lnTo>
                    <a:cubicBezTo>
                      <a:pt x="34594" y="469842"/>
                      <a:pt x="-13031" y="395547"/>
                      <a:pt x="3162" y="32125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B3C99AF5-A93D-4372-B92E-CC9236FACEAE}"/>
                  </a:ext>
                </a:extLst>
              </p:cNvPr>
              <p:cNvSpPr/>
              <p:nvPr/>
            </p:nvSpPr>
            <p:spPr>
              <a:xfrm>
                <a:off x="10414092" y="2302054"/>
                <a:ext cx="856042" cy="652764"/>
              </a:xfrm>
              <a:custGeom>
                <a:avLst/>
                <a:gdLst>
                  <a:gd name="connsiteX0" fmla="*/ 48880 w 856042"/>
                  <a:gd name="connsiteY0" fmla="*/ 109840 h 652764"/>
                  <a:gd name="connsiteX1" fmla="*/ 3160 w 856042"/>
                  <a:gd name="connsiteY1" fmla="*/ 321295 h 652764"/>
                  <a:gd name="connsiteX2" fmla="*/ 109839 w 856042"/>
                  <a:gd name="connsiteY2" fmla="*/ 487030 h 652764"/>
                  <a:gd name="connsiteX3" fmla="*/ 707057 w 856042"/>
                  <a:gd name="connsiteY3" fmla="*/ 652765 h 652764"/>
                  <a:gd name="connsiteX4" fmla="*/ 828024 w 856042"/>
                  <a:gd name="connsiteY4" fmla="*/ 377492 h 652764"/>
                  <a:gd name="connsiteX5" fmla="*/ 854695 w 856042"/>
                  <a:gd name="connsiteY5" fmla="*/ 102220 h 652764"/>
                  <a:gd name="connsiteX6" fmla="*/ 215567 w 856042"/>
                  <a:gd name="connsiteY6" fmla="*/ 3160 h 652764"/>
                  <a:gd name="connsiteX7" fmla="*/ 48880 w 856042"/>
                  <a:gd name="connsiteY7" fmla="*/ 109840 h 652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6042" h="652764">
                    <a:moveTo>
                      <a:pt x="48880" y="109840"/>
                    </a:moveTo>
                    <a:lnTo>
                      <a:pt x="3160" y="321295"/>
                    </a:lnTo>
                    <a:cubicBezTo>
                      <a:pt x="-13033" y="395590"/>
                      <a:pt x="34592" y="469884"/>
                      <a:pt x="109839" y="487030"/>
                    </a:cubicBezTo>
                    <a:lnTo>
                      <a:pt x="707057" y="652765"/>
                    </a:lnTo>
                    <a:cubicBezTo>
                      <a:pt x="761349" y="570850"/>
                      <a:pt x="803260" y="478457"/>
                      <a:pt x="828024" y="377492"/>
                    </a:cubicBezTo>
                    <a:cubicBezTo>
                      <a:pt x="851837" y="285100"/>
                      <a:pt x="859457" y="192707"/>
                      <a:pt x="854695" y="102220"/>
                    </a:cubicBezTo>
                    <a:lnTo>
                      <a:pt x="215567" y="3160"/>
                    </a:lnTo>
                    <a:cubicBezTo>
                      <a:pt x="139367" y="-13033"/>
                      <a:pt x="65072" y="34592"/>
                      <a:pt x="48880" y="109840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62724972-8469-4B41-978B-09DDF0004CD9}"/>
                  </a:ext>
                </a:extLst>
              </p:cNvPr>
              <p:cNvSpPr/>
              <p:nvPr/>
            </p:nvSpPr>
            <p:spPr>
              <a:xfrm>
                <a:off x="9767492" y="851209"/>
                <a:ext cx="995764" cy="1304844"/>
              </a:xfrm>
              <a:custGeom>
                <a:avLst/>
                <a:gdLst>
                  <a:gd name="connsiteX0" fmla="*/ 261140 w 995764"/>
                  <a:gd name="connsiteY0" fmla="*/ 1287317 h 1304844"/>
                  <a:gd name="connsiteX1" fmla="*/ 71593 w 995764"/>
                  <a:gd name="connsiteY1" fmla="*/ 1182542 h 1304844"/>
                  <a:gd name="connsiteX2" fmla="*/ 17300 w 995764"/>
                  <a:gd name="connsiteY2" fmla="*/ 993947 h 1304844"/>
                  <a:gd name="connsiteX3" fmla="*/ 438305 w 995764"/>
                  <a:gd name="connsiteY3" fmla="*/ 112885 h 1304844"/>
                  <a:gd name="connsiteX4" fmla="*/ 656427 w 995764"/>
                  <a:gd name="connsiteY4" fmla="*/ 10015 h 1304844"/>
                  <a:gd name="connsiteX5" fmla="*/ 944083 w 995764"/>
                  <a:gd name="connsiteY5" fmla="*/ 173845 h 1304844"/>
                  <a:gd name="connsiteX6" fmla="*/ 968848 w 995764"/>
                  <a:gd name="connsiteY6" fmla="*/ 411970 h 1304844"/>
                  <a:gd name="connsiteX7" fmla="*/ 449735 w 995764"/>
                  <a:gd name="connsiteY7" fmla="*/ 1233977 h 1304844"/>
                  <a:gd name="connsiteX8" fmla="*/ 261140 w 995764"/>
                  <a:gd name="connsiteY8" fmla="*/ 1287317 h 130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95764" h="1304844">
                    <a:moveTo>
                      <a:pt x="261140" y="1287317"/>
                    </a:moveTo>
                    <a:lnTo>
                      <a:pt x="71593" y="1182542"/>
                    </a:lnTo>
                    <a:cubicBezTo>
                      <a:pt x="4918" y="1145395"/>
                      <a:pt x="-19848" y="1060622"/>
                      <a:pt x="17300" y="993947"/>
                    </a:cubicBezTo>
                    <a:lnTo>
                      <a:pt x="438305" y="112885"/>
                    </a:lnTo>
                    <a:cubicBezTo>
                      <a:pt x="475452" y="46210"/>
                      <a:pt x="589752" y="-27133"/>
                      <a:pt x="656427" y="10015"/>
                    </a:cubicBezTo>
                    <a:lnTo>
                      <a:pt x="944083" y="173845"/>
                    </a:lnTo>
                    <a:cubicBezTo>
                      <a:pt x="1010758" y="210992"/>
                      <a:pt x="1005995" y="345295"/>
                      <a:pt x="968848" y="411970"/>
                    </a:cubicBezTo>
                    <a:lnTo>
                      <a:pt x="449735" y="1233977"/>
                    </a:lnTo>
                    <a:cubicBezTo>
                      <a:pt x="413540" y="1300652"/>
                      <a:pt x="328768" y="1324465"/>
                      <a:pt x="261140" y="128731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99D5514-346A-46F5-A257-6F783E181651}"/>
                  </a:ext>
                </a:extLst>
              </p:cNvPr>
              <p:cNvSpPr/>
              <p:nvPr/>
            </p:nvSpPr>
            <p:spPr>
              <a:xfrm>
                <a:off x="9766009" y="1259369"/>
                <a:ext cx="779830" cy="895505"/>
              </a:xfrm>
              <a:custGeom>
                <a:avLst/>
                <a:gdLst>
                  <a:gd name="connsiteX0" fmla="*/ 71170 w 779830"/>
                  <a:gd name="connsiteY0" fmla="*/ 773430 h 895505"/>
                  <a:gd name="connsiteX1" fmla="*/ 260717 w 779830"/>
                  <a:gd name="connsiteY1" fmla="*/ 878205 h 895505"/>
                  <a:gd name="connsiteX2" fmla="*/ 449313 w 779830"/>
                  <a:gd name="connsiteY2" fmla="*/ 823913 h 895505"/>
                  <a:gd name="connsiteX3" fmla="*/ 779830 w 779830"/>
                  <a:gd name="connsiteY3" fmla="*/ 300038 h 895505"/>
                  <a:gd name="connsiteX4" fmla="*/ 551230 w 779830"/>
                  <a:gd name="connsiteY4" fmla="*/ 104775 h 895505"/>
                  <a:gd name="connsiteX5" fmla="*/ 295960 w 779830"/>
                  <a:gd name="connsiteY5" fmla="*/ 0 h 895505"/>
                  <a:gd name="connsiteX6" fmla="*/ 16878 w 779830"/>
                  <a:gd name="connsiteY6" fmla="*/ 583883 h 895505"/>
                  <a:gd name="connsiteX7" fmla="*/ 71170 w 779830"/>
                  <a:gd name="connsiteY7" fmla="*/ 773430 h 89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9830" h="895505">
                    <a:moveTo>
                      <a:pt x="71170" y="773430"/>
                    </a:moveTo>
                    <a:lnTo>
                      <a:pt x="260717" y="878205"/>
                    </a:lnTo>
                    <a:cubicBezTo>
                      <a:pt x="327392" y="915353"/>
                      <a:pt x="412165" y="890588"/>
                      <a:pt x="449313" y="823913"/>
                    </a:cubicBezTo>
                    <a:lnTo>
                      <a:pt x="779830" y="300038"/>
                    </a:lnTo>
                    <a:cubicBezTo>
                      <a:pt x="716965" y="224790"/>
                      <a:pt x="640765" y="158115"/>
                      <a:pt x="551230" y="104775"/>
                    </a:cubicBezTo>
                    <a:cubicBezTo>
                      <a:pt x="469315" y="56198"/>
                      <a:pt x="383590" y="20955"/>
                      <a:pt x="295960" y="0"/>
                    </a:cubicBezTo>
                    <a:lnTo>
                      <a:pt x="16878" y="583883"/>
                    </a:lnTo>
                    <a:cubicBezTo>
                      <a:pt x="-19317" y="651510"/>
                      <a:pt x="4495" y="736283"/>
                      <a:pt x="71170" y="773430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3F3EA92B-3BA6-4AEC-A3A8-B5A4B80C2784}"/>
                  </a:ext>
                </a:extLst>
              </p:cNvPr>
              <p:cNvSpPr/>
              <p:nvPr/>
            </p:nvSpPr>
            <p:spPr>
              <a:xfrm>
                <a:off x="7904422" y="1572608"/>
                <a:ext cx="1326773" cy="926577"/>
              </a:xfrm>
              <a:custGeom>
                <a:avLst/>
                <a:gdLst>
                  <a:gd name="connsiteX0" fmla="*/ 1314585 w 1326773"/>
                  <a:gd name="connsiteY0" fmla="*/ 645928 h 926577"/>
                  <a:gd name="connsiteX1" fmla="*/ 1226955 w 1326773"/>
                  <a:gd name="connsiteY1" fmla="*/ 844048 h 926577"/>
                  <a:gd name="connsiteX2" fmla="*/ 1043123 w 1326773"/>
                  <a:gd name="connsiteY2" fmla="*/ 914533 h 926577"/>
                  <a:gd name="connsiteX3" fmla="*/ 128723 w 1326773"/>
                  <a:gd name="connsiteY3" fmla="*/ 572586 h 926577"/>
                  <a:gd name="connsiteX4" fmla="*/ 6803 w 1326773"/>
                  <a:gd name="connsiteY4" fmla="*/ 363988 h 926577"/>
                  <a:gd name="connsiteX5" fmla="*/ 144915 w 1326773"/>
                  <a:gd name="connsiteY5" fmla="*/ 62998 h 926577"/>
                  <a:gd name="connsiteX6" fmla="*/ 379230 w 1326773"/>
                  <a:gd name="connsiteY6" fmla="*/ 17278 h 926577"/>
                  <a:gd name="connsiteX7" fmla="*/ 1244100 w 1326773"/>
                  <a:gd name="connsiteY7" fmla="*/ 461143 h 926577"/>
                  <a:gd name="connsiteX8" fmla="*/ 1314585 w 1326773"/>
                  <a:gd name="connsiteY8" fmla="*/ 645928 h 92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26773" h="926577">
                    <a:moveTo>
                      <a:pt x="1314585" y="645928"/>
                    </a:moveTo>
                    <a:lnTo>
                      <a:pt x="1226955" y="844048"/>
                    </a:lnTo>
                    <a:cubicBezTo>
                      <a:pt x="1195523" y="913581"/>
                      <a:pt x="1113608" y="945966"/>
                      <a:pt x="1043123" y="914533"/>
                    </a:cubicBezTo>
                    <a:lnTo>
                      <a:pt x="128723" y="572586"/>
                    </a:lnTo>
                    <a:cubicBezTo>
                      <a:pt x="59190" y="541153"/>
                      <a:pt x="-24630" y="434473"/>
                      <a:pt x="6803" y="363988"/>
                    </a:cubicBezTo>
                    <a:lnTo>
                      <a:pt x="144915" y="62998"/>
                    </a:lnTo>
                    <a:cubicBezTo>
                      <a:pt x="176348" y="-6534"/>
                      <a:pt x="309698" y="-13202"/>
                      <a:pt x="379230" y="17278"/>
                    </a:cubicBezTo>
                    <a:lnTo>
                      <a:pt x="1244100" y="461143"/>
                    </a:lnTo>
                    <a:cubicBezTo>
                      <a:pt x="1314585" y="493528"/>
                      <a:pt x="1346018" y="575443"/>
                      <a:pt x="1314585" y="64592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8DAF28D-A248-4DAD-9413-4D543B387C2C}"/>
                  </a:ext>
                </a:extLst>
              </p:cNvPr>
              <p:cNvSpPr/>
              <p:nvPr/>
            </p:nvSpPr>
            <p:spPr>
              <a:xfrm>
                <a:off x="8340802" y="1753716"/>
                <a:ext cx="889296" cy="747374"/>
              </a:xfrm>
              <a:custGeom>
                <a:avLst/>
                <a:gdLst>
                  <a:gd name="connsiteX0" fmla="*/ 789623 w 889296"/>
                  <a:gd name="connsiteY0" fmla="*/ 664845 h 747374"/>
                  <a:gd name="connsiteX1" fmla="*/ 877253 w 889296"/>
                  <a:gd name="connsiteY1" fmla="*/ 466725 h 747374"/>
                  <a:gd name="connsiteX2" fmla="*/ 806767 w 889296"/>
                  <a:gd name="connsiteY2" fmla="*/ 282893 h 747374"/>
                  <a:gd name="connsiteX3" fmla="*/ 256222 w 889296"/>
                  <a:gd name="connsiteY3" fmla="*/ 0 h 747374"/>
                  <a:gd name="connsiteX4" fmla="*/ 81915 w 889296"/>
                  <a:gd name="connsiteY4" fmla="*/ 244793 h 747374"/>
                  <a:gd name="connsiteX5" fmla="*/ 0 w 889296"/>
                  <a:gd name="connsiteY5" fmla="*/ 508635 h 747374"/>
                  <a:gd name="connsiteX6" fmla="*/ 605790 w 889296"/>
                  <a:gd name="connsiteY6" fmla="*/ 735330 h 747374"/>
                  <a:gd name="connsiteX7" fmla="*/ 789623 w 889296"/>
                  <a:gd name="connsiteY7" fmla="*/ 664845 h 747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9296" h="747374">
                    <a:moveTo>
                      <a:pt x="789623" y="664845"/>
                    </a:moveTo>
                    <a:lnTo>
                      <a:pt x="877253" y="466725"/>
                    </a:lnTo>
                    <a:cubicBezTo>
                      <a:pt x="908685" y="397193"/>
                      <a:pt x="876300" y="314325"/>
                      <a:pt x="806767" y="282893"/>
                    </a:cubicBezTo>
                    <a:lnTo>
                      <a:pt x="256222" y="0"/>
                    </a:lnTo>
                    <a:cubicBezTo>
                      <a:pt x="186690" y="69533"/>
                      <a:pt x="126682" y="151448"/>
                      <a:pt x="81915" y="244793"/>
                    </a:cubicBezTo>
                    <a:cubicBezTo>
                      <a:pt x="40005" y="330518"/>
                      <a:pt x="13335" y="419100"/>
                      <a:pt x="0" y="508635"/>
                    </a:cubicBezTo>
                    <a:lnTo>
                      <a:pt x="605790" y="735330"/>
                    </a:lnTo>
                    <a:cubicBezTo>
                      <a:pt x="676275" y="766763"/>
                      <a:pt x="758190" y="734378"/>
                      <a:pt x="789623" y="664845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01CA5F69-7B89-432C-B5AB-F18157E9BEE1}"/>
                  </a:ext>
                </a:extLst>
              </p:cNvPr>
              <p:cNvSpPr/>
              <p:nvPr/>
            </p:nvSpPr>
            <p:spPr>
              <a:xfrm>
                <a:off x="7743703" y="2430084"/>
                <a:ext cx="1334947" cy="698881"/>
              </a:xfrm>
              <a:custGeom>
                <a:avLst/>
                <a:gdLst>
                  <a:gd name="connsiteX0" fmla="*/ 1300044 w 1334947"/>
                  <a:gd name="connsiteY0" fmla="*/ 118018 h 698881"/>
                  <a:gd name="connsiteX1" fmla="*/ 1333381 w 1334947"/>
                  <a:gd name="connsiteY1" fmla="*/ 332330 h 698881"/>
                  <a:gd name="connsiteX2" fmla="*/ 1217176 w 1334947"/>
                  <a:gd name="connsiteY2" fmla="*/ 490445 h 698881"/>
                  <a:gd name="connsiteX3" fmla="*/ 262771 w 1334947"/>
                  <a:gd name="connsiteY3" fmla="*/ 697138 h 698881"/>
                  <a:gd name="connsiteX4" fmla="*/ 47506 w 1334947"/>
                  <a:gd name="connsiteY4" fmla="*/ 587600 h 698881"/>
                  <a:gd name="connsiteX5" fmla="*/ 834 w 1334947"/>
                  <a:gd name="connsiteY5" fmla="*/ 259940 h 698881"/>
                  <a:gd name="connsiteX6" fmla="*/ 174189 w 1334947"/>
                  <a:gd name="connsiteY6" fmla="*/ 95158 h 698881"/>
                  <a:gd name="connsiteX7" fmla="*/ 1141929 w 1334947"/>
                  <a:gd name="connsiteY7" fmla="*/ 1813 h 698881"/>
                  <a:gd name="connsiteX8" fmla="*/ 1300044 w 1334947"/>
                  <a:gd name="connsiteY8" fmla="*/ 118018 h 698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4947" h="698881">
                    <a:moveTo>
                      <a:pt x="1300044" y="118018"/>
                    </a:moveTo>
                    <a:lnTo>
                      <a:pt x="1333381" y="332330"/>
                    </a:lnTo>
                    <a:cubicBezTo>
                      <a:pt x="1344811" y="407578"/>
                      <a:pt x="1292424" y="479016"/>
                      <a:pt x="1217176" y="490445"/>
                    </a:cubicBezTo>
                    <a:lnTo>
                      <a:pt x="262771" y="697138"/>
                    </a:lnTo>
                    <a:cubicBezTo>
                      <a:pt x="187524" y="708568"/>
                      <a:pt x="58936" y="662848"/>
                      <a:pt x="47506" y="587600"/>
                    </a:cubicBezTo>
                    <a:lnTo>
                      <a:pt x="834" y="259940"/>
                    </a:lnTo>
                    <a:cubicBezTo>
                      <a:pt x="-10596" y="184693"/>
                      <a:pt x="97989" y="106588"/>
                      <a:pt x="174189" y="95158"/>
                    </a:cubicBezTo>
                    <a:lnTo>
                      <a:pt x="1141929" y="1813"/>
                    </a:lnTo>
                    <a:cubicBezTo>
                      <a:pt x="1217176" y="-10570"/>
                      <a:pt x="1288614" y="41818"/>
                      <a:pt x="1300044" y="118018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5370A6A-3320-4418-8875-C5697A9D35A0}"/>
                  </a:ext>
                </a:extLst>
              </p:cNvPr>
              <p:cNvSpPr/>
              <p:nvPr/>
            </p:nvSpPr>
            <p:spPr>
              <a:xfrm>
                <a:off x="8247651" y="2432235"/>
                <a:ext cx="830999" cy="626406"/>
              </a:xfrm>
              <a:custGeom>
                <a:avLst/>
                <a:gdLst>
                  <a:gd name="connsiteX0" fmla="*/ 829434 w 830999"/>
                  <a:gd name="connsiteY0" fmla="*/ 332084 h 626406"/>
                  <a:gd name="connsiteX1" fmla="*/ 796096 w 830999"/>
                  <a:gd name="connsiteY1" fmla="*/ 117771 h 626406"/>
                  <a:gd name="connsiteX2" fmla="*/ 637981 w 830999"/>
                  <a:gd name="connsiteY2" fmla="*/ 1566 h 626406"/>
                  <a:gd name="connsiteX3" fmla="*/ 20761 w 830999"/>
                  <a:gd name="connsiteY3" fmla="*/ 60621 h 626406"/>
                  <a:gd name="connsiteX4" fmla="*/ 6473 w 830999"/>
                  <a:gd name="connsiteY4" fmla="*/ 360659 h 626406"/>
                  <a:gd name="connsiteX5" fmla="*/ 80769 w 830999"/>
                  <a:gd name="connsiteY5" fmla="*/ 626406 h 626406"/>
                  <a:gd name="connsiteX6" fmla="*/ 713229 w 830999"/>
                  <a:gd name="connsiteY6" fmla="*/ 489246 h 626406"/>
                  <a:gd name="connsiteX7" fmla="*/ 829434 w 830999"/>
                  <a:gd name="connsiteY7" fmla="*/ 332084 h 62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0999" h="626406">
                    <a:moveTo>
                      <a:pt x="829434" y="332084"/>
                    </a:moveTo>
                    <a:lnTo>
                      <a:pt x="796096" y="117771"/>
                    </a:lnTo>
                    <a:cubicBezTo>
                      <a:pt x="784666" y="42524"/>
                      <a:pt x="713229" y="-9864"/>
                      <a:pt x="637981" y="1566"/>
                    </a:cubicBezTo>
                    <a:lnTo>
                      <a:pt x="20761" y="60621"/>
                    </a:lnTo>
                    <a:cubicBezTo>
                      <a:pt x="-194" y="156824"/>
                      <a:pt x="-5909" y="257789"/>
                      <a:pt x="6473" y="360659"/>
                    </a:cubicBezTo>
                    <a:cubicBezTo>
                      <a:pt x="17903" y="454956"/>
                      <a:pt x="43621" y="544491"/>
                      <a:pt x="80769" y="626406"/>
                    </a:cubicBezTo>
                    <a:lnTo>
                      <a:pt x="713229" y="489246"/>
                    </a:lnTo>
                    <a:cubicBezTo>
                      <a:pt x="788476" y="478769"/>
                      <a:pt x="840863" y="407331"/>
                      <a:pt x="829434" y="332084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F12BCE8B-1D22-48D1-821C-28915EDF7D2F}"/>
                  </a:ext>
                </a:extLst>
              </p:cNvPr>
              <p:cNvSpPr/>
              <p:nvPr/>
            </p:nvSpPr>
            <p:spPr>
              <a:xfrm>
                <a:off x="8482725" y="1793722"/>
                <a:ext cx="2501265" cy="1704975"/>
              </a:xfrm>
              <a:custGeom>
                <a:avLst/>
                <a:gdLst>
                  <a:gd name="connsiteX0" fmla="*/ 2501265 w 2501265"/>
                  <a:gd name="connsiteY0" fmla="*/ 852488 h 1704975"/>
                  <a:gd name="connsiteX1" fmla="*/ 1250633 w 2501265"/>
                  <a:gd name="connsiteY1" fmla="*/ 1704975 h 1704975"/>
                  <a:gd name="connsiteX2" fmla="*/ 0 w 2501265"/>
                  <a:gd name="connsiteY2" fmla="*/ 852488 h 1704975"/>
                  <a:gd name="connsiteX3" fmla="*/ 1250633 w 2501265"/>
                  <a:gd name="connsiteY3" fmla="*/ 0 h 1704975"/>
                  <a:gd name="connsiteX4" fmla="*/ 2501265 w 2501265"/>
                  <a:gd name="connsiteY4" fmla="*/ 852488 h 1704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1265" h="1704975">
                    <a:moveTo>
                      <a:pt x="2501265" y="852488"/>
                    </a:moveTo>
                    <a:cubicBezTo>
                      <a:pt x="2501265" y="1323303"/>
                      <a:pt x="1941338" y="1704975"/>
                      <a:pt x="1250633" y="1704975"/>
                    </a:cubicBezTo>
                    <a:cubicBezTo>
                      <a:pt x="559927" y="1704975"/>
                      <a:pt x="0" y="1323303"/>
                      <a:pt x="0" y="852488"/>
                    </a:cubicBezTo>
                    <a:cubicBezTo>
                      <a:pt x="0" y="381672"/>
                      <a:pt x="559927" y="0"/>
                      <a:pt x="1250633" y="0"/>
                    </a:cubicBezTo>
                    <a:cubicBezTo>
                      <a:pt x="1941338" y="0"/>
                      <a:pt x="2501265" y="381672"/>
                      <a:pt x="2501265" y="852488"/>
                    </a:cubicBezTo>
                    <a:close/>
                  </a:path>
                </a:pathLst>
              </a:custGeom>
              <a:solidFill>
                <a:srgbClr val="B14C1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D31A91E-2609-42E8-B159-2F7EBFCEB4DC}"/>
                  </a:ext>
                </a:extLst>
              </p:cNvPr>
              <p:cNvSpPr/>
              <p:nvPr/>
            </p:nvSpPr>
            <p:spPr>
              <a:xfrm>
                <a:off x="8474152" y="2448089"/>
                <a:ext cx="2510789" cy="1083945"/>
              </a:xfrm>
              <a:custGeom>
                <a:avLst/>
                <a:gdLst>
                  <a:gd name="connsiteX0" fmla="*/ 1254443 w 2510789"/>
                  <a:gd name="connsiteY0" fmla="*/ 416242 h 1083945"/>
                  <a:gd name="connsiteX1" fmla="*/ 46673 w 2510789"/>
                  <a:gd name="connsiteY1" fmla="*/ 0 h 1083945"/>
                  <a:gd name="connsiteX2" fmla="*/ 0 w 2510789"/>
                  <a:gd name="connsiteY2" fmla="*/ 231458 h 1083945"/>
                  <a:gd name="connsiteX3" fmla="*/ 1255395 w 2510789"/>
                  <a:gd name="connsiteY3" fmla="*/ 1083945 h 1083945"/>
                  <a:gd name="connsiteX4" fmla="*/ 2510790 w 2510789"/>
                  <a:gd name="connsiteY4" fmla="*/ 231458 h 1083945"/>
                  <a:gd name="connsiteX5" fmla="*/ 2464118 w 2510789"/>
                  <a:gd name="connsiteY5" fmla="*/ 0 h 1083945"/>
                  <a:gd name="connsiteX6" fmla="*/ 1254443 w 2510789"/>
                  <a:gd name="connsiteY6" fmla="*/ 416242 h 1083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10789" h="1083945">
                    <a:moveTo>
                      <a:pt x="1254443" y="416242"/>
                    </a:moveTo>
                    <a:cubicBezTo>
                      <a:pt x="696278" y="416242"/>
                      <a:pt x="220980" y="241935"/>
                      <a:pt x="46673" y="0"/>
                    </a:cubicBezTo>
                    <a:cubicBezTo>
                      <a:pt x="16193" y="73342"/>
                      <a:pt x="0" y="151447"/>
                      <a:pt x="0" y="231458"/>
                    </a:cubicBezTo>
                    <a:cubicBezTo>
                      <a:pt x="0" y="701993"/>
                      <a:pt x="561975" y="1083945"/>
                      <a:pt x="1255395" y="1083945"/>
                    </a:cubicBezTo>
                    <a:cubicBezTo>
                      <a:pt x="1948815" y="1083945"/>
                      <a:pt x="2510790" y="702945"/>
                      <a:pt x="2510790" y="231458"/>
                    </a:cubicBezTo>
                    <a:cubicBezTo>
                      <a:pt x="2510790" y="151447"/>
                      <a:pt x="2494598" y="73342"/>
                      <a:pt x="2464118" y="0"/>
                    </a:cubicBezTo>
                    <a:cubicBezTo>
                      <a:pt x="2286953" y="242888"/>
                      <a:pt x="1812608" y="416242"/>
                      <a:pt x="1254443" y="416242"/>
                    </a:cubicBezTo>
                    <a:close/>
                  </a:path>
                </a:pathLst>
              </a:custGeom>
              <a:solidFill>
                <a:srgbClr val="97390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2A5EE3C7-D6AA-48F1-A0AB-40CA26F63E8A}"/>
                  </a:ext>
                </a:extLst>
              </p:cNvPr>
              <p:cNvSpPr/>
              <p:nvPr/>
            </p:nvSpPr>
            <p:spPr>
              <a:xfrm>
                <a:off x="9592315" y="291693"/>
                <a:ext cx="343726" cy="381888"/>
              </a:xfrm>
              <a:custGeom>
                <a:avLst/>
                <a:gdLst>
                  <a:gd name="connsiteX0" fmla="*/ 336305 w 343726"/>
                  <a:gd name="connsiteY0" fmla="*/ 86614 h 381888"/>
                  <a:gd name="connsiteX1" fmla="*/ 342020 w 343726"/>
                  <a:gd name="connsiteY1" fmla="*/ 72326 h 381888"/>
                  <a:gd name="connsiteX2" fmla="*/ 287727 w 343726"/>
                  <a:gd name="connsiteY2" fmla="*/ 21844 h 381888"/>
                  <a:gd name="connsiteX3" fmla="*/ 156282 w 343726"/>
                  <a:gd name="connsiteY3" fmla="*/ 4699 h 381888"/>
                  <a:gd name="connsiteX4" fmla="*/ 61032 w 343726"/>
                  <a:gd name="connsiteY4" fmla="*/ 70421 h 381888"/>
                  <a:gd name="connsiteX5" fmla="*/ 72 w 343726"/>
                  <a:gd name="connsiteY5" fmla="*/ 216154 h 381888"/>
                  <a:gd name="connsiteX6" fmla="*/ 18170 w 343726"/>
                  <a:gd name="connsiteY6" fmla="*/ 316166 h 381888"/>
                  <a:gd name="connsiteX7" fmla="*/ 49602 w 343726"/>
                  <a:gd name="connsiteY7" fmla="*/ 378079 h 381888"/>
                  <a:gd name="connsiteX8" fmla="*/ 116277 w 343726"/>
                  <a:gd name="connsiteY8" fmla="*/ 381889 h 381888"/>
                  <a:gd name="connsiteX9" fmla="*/ 231530 w 343726"/>
                  <a:gd name="connsiteY9" fmla="*/ 378079 h 381888"/>
                  <a:gd name="connsiteX10" fmla="*/ 220100 w 343726"/>
                  <a:gd name="connsiteY10" fmla="*/ 346646 h 381888"/>
                  <a:gd name="connsiteX11" fmla="*/ 294395 w 343726"/>
                  <a:gd name="connsiteY11" fmla="*/ 317119 h 381888"/>
                  <a:gd name="connsiteX12" fmla="*/ 225815 w 343726"/>
                  <a:gd name="connsiteY12" fmla="*/ 299021 h 381888"/>
                  <a:gd name="connsiteX13" fmla="*/ 191525 w 343726"/>
                  <a:gd name="connsiteY13" fmla="*/ 258064 h 381888"/>
                  <a:gd name="connsiteX14" fmla="*/ 241055 w 343726"/>
                  <a:gd name="connsiteY14" fmla="*/ 117094 h 381888"/>
                  <a:gd name="connsiteX15" fmla="*/ 336305 w 343726"/>
                  <a:gd name="connsiteY15" fmla="*/ 86614 h 381888"/>
                  <a:gd name="connsiteX16" fmla="*/ 336305 w 343726"/>
                  <a:gd name="connsiteY16" fmla="*/ 86614 h 381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3726" h="381888">
                    <a:moveTo>
                      <a:pt x="336305" y="86614"/>
                    </a:moveTo>
                    <a:cubicBezTo>
                      <a:pt x="342972" y="85661"/>
                      <a:pt x="345830" y="78041"/>
                      <a:pt x="342020" y="72326"/>
                    </a:cubicBezTo>
                    <a:cubicBezTo>
                      <a:pt x="332495" y="58039"/>
                      <a:pt x="314397" y="37084"/>
                      <a:pt x="287727" y="21844"/>
                    </a:cubicBezTo>
                    <a:cubicBezTo>
                      <a:pt x="251532" y="1841"/>
                      <a:pt x="190572" y="-5779"/>
                      <a:pt x="156282" y="4699"/>
                    </a:cubicBezTo>
                    <a:cubicBezTo>
                      <a:pt x="129612" y="13271"/>
                      <a:pt x="85797" y="38989"/>
                      <a:pt x="61032" y="70421"/>
                    </a:cubicBezTo>
                    <a:cubicBezTo>
                      <a:pt x="36267" y="101854"/>
                      <a:pt x="1025" y="152336"/>
                      <a:pt x="72" y="216154"/>
                    </a:cubicBezTo>
                    <a:cubicBezTo>
                      <a:pt x="-880" y="258064"/>
                      <a:pt x="7692" y="288544"/>
                      <a:pt x="18170" y="316166"/>
                    </a:cubicBezTo>
                    <a:cubicBezTo>
                      <a:pt x="28647" y="343789"/>
                      <a:pt x="45792" y="367601"/>
                      <a:pt x="49602" y="378079"/>
                    </a:cubicBezTo>
                    <a:cubicBezTo>
                      <a:pt x="66747" y="381889"/>
                      <a:pt x="72462" y="381889"/>
                      <a:pt x="116277" y="381889"/>
                    </a:cubicBezTo>
                    <a:cubicBezTo>
                      <a:pt x="159140" y="381889"/>
                      <a:pt x="244865" y="379031"/>
                      <a:pt x="231530" y="378079"/>
                    </a:cubicBezTo>
                    <a:cubicBezTo>
                      <a:pt x="218195" y="377126"/>
                      <a:pt x="211527" y="369506"/>
                      <a:pt x="220100" y="346646"/>
                    </a:cubicBezTo>
                    <a:cubicBezTo>
                      <a:pt x="232482" y="313309"/>
                      <a:pt x="294395" y="317119"/>
                      <a:pt x="294395" y="317119"/>
                    </a:cubicBezTo>
                    <a:cubicBezTo>
                      <a:pt x="294395" y="317119"/>
                      <a:pt x="268677" y="277114"/>
                      <a:pt x="225815" y="299021"/>
                    </a:cubicBezTo>
                    <a:cubicBezTo>
                      <a:pt x="181047" y="322834"/>
                      <a:pt x="191525" y="258064"/>
                      <a:pt x="191525" y="258064"/>
                    </a:cubicBezTo>
                    <a:cubicBezTo>
                      <a:pt x="191525" y="258064"/>
                      <a:pt x="193430" y="156146"/>
                      <a:pt x="241055" y="117094"/>
                    </a:cubicBezTo>
                    <a:cubicBezTo>
                      <a:pt x="282012" y="82804"/>
                      <a:pt x="314397" y="89471"/>
                      <a:pt x="336305" y="86614"/>
                    </a:cubicBezTo>
                    <a:lnTo>
                      <a:pt x="336305" y="86614"/>
                    </a:lnTo>
                    <a:close/>
                  </a:path>
                </a:pathLst>
              </a:custGeom>
              <a:solidFill>
                <a:srgbClr val="A6884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2D293F17-CA01-4BF8-B1F8-86725DD59561}"/>
                  </a:ext>
                </a:extLst>
              </p:cNvPr>
              <p:cNvSpPr/>
              <p:nvPr/>
            </p:nvSpPr>
            <p:spPr>
              <a:xfrm>
                <a:off x="9208186" y="647864"/>
                <a:ext cx="1049669" cy="1342072"/>
              </a:xfrm>
              <a:custGeom>
                <a:avLst/>
                <a:gdLst>
                  <a:gd name="connsiteX0" fmla="*/ 523266 w 1049669"/>
                  <a:gd name="connsiteY0" fmla="*/ 0 h 1342072"/>
                  <a:gd name="connsiteX1" fmla="*/ 523266 w 1049669"/>
                  <a:gd name="connsiteY1" fmla="*/ 0 h 1342072"/>
                  <a:gd name="connsiteX2" fmla="*/ 2249 w 1049669"/>
                  <a:gd name="connsiteY2" fmla="*/ 520065 h 1342072"/>
                  <a:gd name="connsiteX3" fmla="*/ 183224 w 1049669"/>
                  <a:gd name="connsiteY3" fmla="*/ 1245870 h 1342072"/>
                  <a:gd name="connsiteX4" fmla="*/ 185129 w 1049669"/>
                  <a:gd name="connsiteY4" fmla="*/ 1342073 h 1342072"/>
                  <a:gd name="connsiteX5" fmla="*/ 186081 w 1049669"/>
                  <a:gd name="connsiteY5" fmla="*/ 1342073 h 1342072"/>
                  <a:gd name="connsiteX6" fmla="*/ 832829 w 1049669"/>
                  <a:gd name="connsiteY6" fmla="*/ 1342073 h 1342072"/>
                  <a:gd name="connsiteX7" fmla="*/ 833781 w 1049669"/>
                  <a:gd name="connsiteY7" fmla="*/ 1246823 h 1342072"/>
                  <a:gd name="connsiteX8" fmla="*/ 1043331 w 1049669"/>
                  <a:gd name="connsiteY8" fmla="*/ 521018 h 1342072"/>
                  <a:gd name="connsiteX9" fmla="*/ 523266 w 1049669"/>
                  <a:gd name="connsiteY9" fmla="*/ 0 h 1342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49669" h="1342072">
                    <a:moveTo>
                      <a:pt x="523266" y="0"/>
                    </a:moveTo>
                    <a:lnTo>
                      <a:pt x="523266" y="0"/>
                    </a:lnTo>
                    <a:cubicBezTo>
                      <a:pt x="221324" y="0"/>
                      <a:pt x="-26326" y="160020"/>
                      <a:pt x="2249" y="520065"/>
                    </a:cubicBezTo>
                    <a:lnTo>
                      <a:pt x="183224" y="1245870"/>
                    </a:lnTo>
                    <a:cubicBezTo>
                      <a:pt x="183224" y="1278255"/>
                      <a:pt x="184176" y="1310640"/>
                      <a:pt x="185129" y="1342073"/>
                    </a:cubicBezTo>
                    <a:cubicBezTo>
                      <a:pt x="185129" y="1342073"/>
                      <a:pt x="186081" y="1342073"/>
                      <a:pt x="186081" y="1342073"/>
                    </a:cubicBezTo>
                    <a:lnTo>
                      <a:pt x="832829" y="1342073"/>
                    </a:lnTo>
                    <a:cubicBezTo>
                      <a:pt x="833781" y="1310640"/>
                      <a:pt x="833781" y="1279208"/>
                      <a:pt x="833781" y="1246823"/>
                    </a:cubicBezTo>
                    <a:lnTo>
                      <a:pt x="1043331" y="521018"/>
                    </a:lnTo>
                    <a:cubicBezTo>
                      <a:pt x="1094766" y="207645"/>
                      <a:pt x="825209" y="0"/>
                      <a:pt x="523266" y="0"/>
                    </a:cubicBezTo>
                    <a:close/>
                  </a:path>
                </a:pathLst>
              </a:custGeom>
              <a:solidFill>
                <a:srgbClr val="B14C1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4EE5601C-5A91-49FF-A030-7C34089F03D5}"/>
                  </a:ext>
                </a:extLst>
              </p:cNvPr>
              <p:cNvSpPr/>
              <p:nvPr/>
            </p:nvSpPr>
            <p:spPr>
              <a:xfrm>
                <a:off x="9383789" y="1806578"/>
                <a:ext cx="672465" cy="413544"/>
              </a:xfrm>
              <a:custGeom>
                <a:avLst/>
                <a:gdLst>
                  <a:gd name="connsiteX0" fmla="*/ 663893 w 672465"/>
                  <a:gd name="connsiteY0" fmla="*/ 47151 h 413544"/>
                  <a:gd name="connsiteX1" fmla="*/ 672465 w 672465"/>
                  <a:gd name="connsiteY1" fmla="*/ 64296 h 413544"/>
                  <a:gd name="connsiteX2" fmla="*/ 629603 w 672465"/>
                  <a:gd name="connsiteY2" fmla="*/ 370049 h 413544"/>
                  <a:gd name="connsiteX3" fmla="*/ 609600 w 672465"/>
                  <a:gd name="connsiteY3" fmla="*/ 408149 h 413544"/>
                  <a:gd name="connsiteX4" fmla="*/ 581978 w 672465"/>
                  <a:gd name="connsiteY4" fmla="*/ 383384 h 413544"/>
                  <a:gd name="connsiteX5" fmla="*/ 530543 w 672465"/>
                  <a:gd name="connsiteY5" fmla="*/ 298611 h 413544"/>
                  <a:gd name="connsiteX6" fmla="*/ 497205 w 672465"/>
                  <a:gd name="connsiteY6" fmla="*/ 298611 h 413544"/>
                  <a:gd name="connsiteX7" fmla="*/ 447675 w 672465"/>
                  <a:gd name="connsiteY7" fmla="*/ 379574 h 413544"/>
                  <a:gd name="connsiteX8" fmla="*/ 395288 w 672465"/>
                  <a:gd name="connsiteY8" fmla="*/ 377669 h 413544"/>
                  <a:gd name="connsiteX9" fmla="*/ 346710 w 672465"/>
                  <a:gd name="connsiteY9" fmla="*/ 295754 h 413544"/>
                  <a:gd name="connsiteX10" fmla="*/ 318135 w 672465"/>
                  <a:gd name="connsiteY10" fmla="*/ 295754 h 413544"/>
                  <a:gd name="connsiteX11" fmla="*/ 263842 w 672465"/>
                  <a:gd name="connsiteY11" fmla="*/ 383384 h 413544"/>
                  <a:gd name="connsiteX12" fmla="*/ 218123 w 672465"/>
                  <a:gd name="connsiteY12" fmla="*/ 383384 h 413544"/>
                  <a:gd name="connsiteX13" fmla="*/ 164783 w 672465"/>
                  <a:gd name="connsiteY13" fmla="*/ 295754 h 413544"/>
                  <a:gd name="connsiteX14" fmla="*/ 136208 w 672465"/>
                  <a:gd name="connsiteY14" fmla="*/ 295754 h 413544"/>
                  <a:gd name="connsiteX15" fmla="*/ 75248 w 672465"/>
                  <a:gd name="connsiteY15" fmla="*/ 393861 h 413544"/>
                  <a:gd name="connsiteX16" fmla="*/ 51435 w 672465"/>
                  <a:gd name="connsiteY16" fmla="*/ 412911 h 413544"/>
                  <a:gd name="connsiteX17" fmla="*/ 34290 w 672465"/>
                  <a:gd name="connsiteY17" fmla="*/ 382432 h 413544"/>
                  <a:gd name="connsiteX18" fmla="*/ 0 w 672465"/>
                  <a:gd name="connsiteY18" fmla="*/ 79536 h 413544"/>
                  <a:gd name="connsiteX19" fmla="*/ 16192 w 672465"/>
                  <a:gd name="connsiteY19" fmla="*/ 63344 h 413544"/>
                  <a:gd name="connsiteX20" fmla="*/ 60008 w 672465"/>
                  <a:gd name="connsiteY20" fmla="*/ 120494 h 413544"/>
                  <a:gd name="connsiteX21" fmla="*/ 119063 w 672465"/>
                  <a:gd name="connsiteY21" fmla="*/ 32864 h 413544"/>
                  <a:gd name="connsiteX22" fmla="*/ 187642 w 672465"/>
                  <a:gd name="connsiteY22" fmla="*/ 33816 h 413544"/>
                  <a:gd name="connsiteX23" fmla="*/ 237173 w 672465"/>
                  <a:gd name="connsiteY23" fmla="*/ 114779 h 413544"/>
                  <a:gd name="connsiteX24" fmla="*/ 242888 w 672465"/>
                  <a:gd name="connsiteY24" fmla="*/ 118589 h 413544"/>
                  <a:gd name="connsiteX25" fmla="*/ 304800 w 672465"/>
                  <a:gd name="connsiteY25" fmla="*/ 24291 h 413544"/>
                  <a:gd name="connsiteX26" fmla="*/ 362903 w 672465"/>
                  <a:gd name="connsiteY26" fmla="*/ 25244 h 413544"/>
                  <a:gd name="connsiteX27" fmla="*/ 424815 w 672465"/>
                  <a:gd name="connsiteY27" fmla="*/ 123351 h 413544"/>
                  <a:gd name="connsiteX28" fmla="*/ 472440 w 672465"/>
                  <a:gd name="connsiteY28" fmla="*/ 46199 h 413544"/>
                  <a:gd name="connsiteX29" fmla="*/ 560070 w 672465"/>
                  <a:gd name="connsiteY29" fmla="*/ 48104 h 413544"/>
                  <a:gd name="connsiteX30" fmla="*/ 589598 w 672465"/>
                  <a:gd name="connsiteY30" fmla="*/ 97634 h 413544"/>
                  <a:gd name="connsiteX31" fmla="*/ 621983 w 672465"/>
                  <a:gd name="connsiteY31" fmla="*/ 97634 h 413544"/>
                  <a:gd name="connsiteX32" fmla="*/ 663893 w 672465"/>
                  <a:gd name="connsiteY32" fmla="*/ 47151 h 413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72465" h="413544">
                    <a:moveTo>
                      <a:pt x="663893" y="47151"/>
                    </a:moveTo>
                    <a:cubicBezTo>
                      <a:pt x="670560" y="50961"/>
                      <a:pt x="671513" y="57629"/>
                      <a:pt x="672465" y="64296"/>
                    </a:cubicBezTo>
                    <a:cubicBezTo>
                      <a:pt x="655320" y="166214"/>
                      <a:pt x="632460" y="266226"/>
                      <a:pt x="629603" y="370049"/>
                    </a:cubicBezTo>
                    <a:cubicBezTo>
                      <a:pt x="628650" y="385289"/>
                      <a:pt x="624840" y="403386"/>
                      <a:pt x="609600" y="408149"/>
                    </a:cubicBezTo>
                    <a:cubicBezTo>
                      <a:pt x="591503" y="413864"/>
                      <a:pt x="588645" y="393861"/>
                      <a:pt x="581978" y="383384"/>
                    </a:cubicBezTo>
                    <a:cubicBezTo>
                      <a:pt x="563880" y="355761"/>
                      <a:pt x="546735" y="327186"/>
                      <a:pt x="530543" y="298611"/>
                    </a:cubicBezTo>
                    <a:cubicBezTo>
                      <a:pt x="519113" y="278609"/>
                      <a:pt x="509588" y="275751"/>
                      <a:pt x="497205" y="298611"/>
                    </a:cubicBezTo>
                    <a:cubicBezTo>
                      <a:pt x="481965" y="326234"/>
                      <a:pt x="464820" y="352904"/>
                      <a:pt x="447675" y="379574"/>
                    </a:cubicBezTo>
                    <a:cubicBezTo>
                      <a:pt x="421958" y="419579"/>
                      <a:pt x="421005" y="419579"/>
                      <a:pt x="395288" y="377669"/>
                    </a:cubicBezTo>
                    <a:cubicBezTo>
                      <a:pt x="379095" y="350999"/>
                      <a:pt x="361950" y="323376"/>
                      <a:pt x="346710" y="295754"/>
                    </a:cubicBezTo>
                    <a:cubicBezTo>
                      <a:pt x="336233" y="278609"/>
                      <a:pt x="328613" y="278609"/>
                      <a:pt x="318135" y="295754"/>
                    </a:cubicBezTo>
                    <a:cubicBezTo>
                      <a:pt x="300038" y="325282"/>
                      <a:pt x="280988" y="353857"/>
                      <a:pt x="263842" y="383384"/>
                    </a:cubicBezTo>
                    <a:cubicBezTo>
                      <a:pt x="248603" y="410054"/>
                      <a:pt x="236220" y="419579"/>
                      <a:pt x="218123" y="383384"/>
                    </a:cubicBezTo>
                    <a:cubicBezTo>
                      <a:pt x="202883" y="352904"/>
                      <a:pt x="181928" y="325282"/>
                      <a:pt x="164783" y="295754"/>
                    </a:cubicBezTo>
                    <a:cubicBezTo>
                      <a:pt x="154305" y="278609"/>
                      <a:pt x="146685" y="278609"/>
                      <a:pt x="136208" y="295754"/>
                    </a:cubicBezTo>
                    <a:cubicBezTo>
                      <a:pt x="116205" y="329091"/>
                      <a:pt x="96203" y="361476"/>
                      <a:pt x="75248" y="393861"/>
                    </a:cubicBezTo>
                    <a:cubicBezTo>
                      <a:pt x="69533" y="402434"/>
                      <a:pt x="65723" y="416721"/>
                      <a:pt x="51435" y="412911"/>
                    </a:cubicBezTo>
                    <a:cubicBezTo>
                      <a:pt x="38100" y="409101"/>
                      <a:pt x="34290" y="396719"/>
                      <a:pt x="34290" y="382432"/>
                    </a:cubicBezTo>
                    <a:cubicBezTo>
                      <a:pt x="34290" y="280514"/>
                      <a:pt x="14288" y="180501"/>
                      <a:pt x="0" y="79536"/>
                    </a:cubicBezTo>
                    <a:cubicBezTo>
                      <a:pt x="2858" y="70964"/>
                      <a:pt x="-5715" y="51914"/>
                      <a:pt x="16192" y="63344"/>
                    </a:cubicBezTo>
                    <a:cubicBezTo>
                      <a:pt x="39053" y="74774"/>
                      <a:pt x="42863" y="100491"/>
                      <a:pt x="60008" y="120494"/>
                    </a:cubicBezTo>
                    <a:cubicBezTo>
                      <a:pt x="84773" y="93824"/>
                      <a:pt x="99060" y="61439"/>
                      <a:pt x="119063" y="32864"/>
                    </a:cubicBezTo>
                    <a:cubicBezTo>
                      <a:pt x="146685" y="-7141"/>
                      <a:pt x="161925" y="-7141"/>
                      <a:pt x="187642" y="33816"/>
                    </a:cubicBezTo>
                    <a:cubicBezTo>
                      <a:pt x="204788" y="60486"/>
                      <a:pt x="219075" y="89061"/>
                      <a:pt x="237173" y="114779"/>
                    </a:cubicBezTo>
                    <a:cubicBezTo>
                      <a:pt x="238125" y="115731"/>
                      <a:pt x="239078" y="116684"/>
                      <a:pt x="242888" y="118589"/>
                    </a:cubicBezTo>
                    <a:cubicBezTo>
                      <a:pt x="268605" y="90966"/>
                      <a:pt x="282892" y="54771"/>
                      <a:pt x="304800" y="24291"/>
                    </a:cubicBezTo>
                    <a:cubicBezTo>
                      <a:pt x="326708" y="-7141"/>
                      <a:pt x="340995" y="-7141"/>
                      <a:pt x="362903" y="25244"/>
                    </a:cubicBezTo>
                    <a:cubicBezTo>
                      <a:pt x="383858" y="55724"/>
                      <a:pt x="400050" y="89061"/>
                      <a:pt x="424815" y="123351"/>
                    </a:cubicBezTo>
                    <a:cubicBezTo>
                      <a:pt x="441008" y="93824"/>
                      <a:pt x="457200" y="70011"/>
                      <a:pt x="472440" y="46199"/>
                    </a:cubicBezTo>
                    <a:cubicBezTo>
                      <a:pt x="510540" y="-15714"/>
                      <a:pt x="521017" y="-15714"/>
                      <a:pt x="560070" y="48104"/>
                    </a:cubicBezTo>
                    <a:cubicBezTo>
                      <a:pt x="570548" y="64296"/>
                      <a:pt x="580073" y="81441"/>
                      <a:pt x="589598" y="97634"/>
                    </a:cubicBezTo>
                    <a:cubicBezTo>
                      <a:pt x="601028" y="117636"/>
                      <a:pt x="610553" y="113826"/>
                      <a:pt x="621983" y="97634"/>
                    </a:cubicBezTo>
                    <a:cubicBezTo>
                      <a:pt x="636270" y="80489"/>
                      <a:pt x="641033" y="56676"/>
                      <a:pt x="663893" y="47151"/>
                    </a:cubicBezTo>
                    <a:close/>
                  </a:path>
                </a:pathLst>
              </a:custGeom>
              <a:solidFill>
                <a:srgbClr val="59441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6D34D21F-241A-42B6-96CC-DB4C7246E910}"/>
                  </a:ext>
                </a:extLst>
              </p:cNvPr>
              <p:cNvSpPr/>
              <p:nvPr/>
            </p:nvSpPr>
            <p:spPr>
              <a:xfrm>
                <a:off x="10750627" y="2446184"/>
                <a:ext cx="667702" cy="800100"/>
              </a:xfrm>
              <a:custGeom>
                <a:avLst/>
                <a:gdLst>
                  <a:gd name="connsiteX0" fmla="*/ 667702 w 667702"/>
                  <a:gd name="connsiteY0" fmla="*/ 800100 h 800100"/>
                  <a:gd name="connsiteX1" fmla="*/ 190500 w 667702"/>
                  <a:gd name="connsiteY1" fmla="*/ 0 h 800100"/>
                  <a:gd name="connsiteX2" fmla="*/ 0 w 667702"/>
                  <a:gd name="connsiteY2" fmla="*/ 317182 h 800100"/>
                  <a:gd name="connsiteX3" fmla="*/ 667702 w 667702"/>
                  <a:gd name="connsiteY3" fmla="*/ 800100 h 80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7702" h="800100">
                    <a:moveTo>
                      <a:pt x="667702" y="800100"/>
                    </a:moveTo>
                    <a:cubicBezTo>
                      <a:pt x="667702" y="800100"/>
                      <a:pt x="460057" y="155257"/>
                      <a:pt x="190500" y="0"/>
                    </a:cubicBezTo>
                    <a:cubicBezTo>
                      <a:pt x="152400" y="140017"/>
                      <a:pt x="80963" y="256222"/>
                      <a:pt x="0" y="317182"/>
                    </a:cubicBezTo>
                    <a:cubicBezTo>
                      <a:pt x="214313" y="439103"/>
                      <a:pt x="667702" y="800100"/>
                      <a:pt x="667702" y="800100"/>
                    </a:cubicBezTo>
                    <a:close/>
                  </a:path>
                </a:pathLst>
              </a:custGeom>
              <a:solidFill>
                <a:srgbClr val="97390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99C8F1AA-5742-4740-8A55-4836339D9024}"/>
                  </a:ext>
                </a:extLst>
              </p:cNvPr>
              <p:cNvSpPr/>
              <p:nvPr/>
            </p:nvSpPr>
            <p:spPr>
              <a:xfrm>
                <a:off x="8053147" y="2446184"/>
                <a:ext cx="667702" cy="800100"/>
              </a:xfrm>
              <a:custGeom>
                <a:avLst/>
                <a:gdLst>
                  <a:gd name="connsiteX0" fmla="*/ 0 w 667702"/>
                  <a:gd name="connsiteY0" fmla="*/ 800100 h 800100"/>
                  <a:gd name="connsiteX1" fmla="*/ 477203 w 667702"/>
                  <a:gd name="connsiteY1" fmla="*/ 0 h 800100"/>
                  <a:gd name="connsiteX2" fmla="*/ 667703 w 667702"/>
                  <a:gd name="connsiteY2" fmla="*/ 317182 h 800100"/>
                  <a:gd name="connsiteX3" fmla="*/ 0 w 667702"/>
                  <a:gd name="connsiteY3" fmla="*/ 800100 h 80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7702" h="800100">
                    <a:moveTo>
                      <a:pt x="0" y="800100"/>
                    </a:moveTo>
                    <a:cubicBezTo>
                      <a:pt x="0" y="800100"/>
                      <a:pt x="207645" y="155257"/>
                      <a:pt x="477203" y="0"/>
                    </a:cubicBezTo>
                    <a:cubicBezTo>
                      <a:pt x="515303" y="140017"/>
                      <a:pt x="586740" y="256222"/>
                      <a:pt x="667703" y="317182"/>
                    </a:cubicBezTo>
                    <a:cubicBezTo>
                      <a:pt x="453390" y="439103"/>
                      <a:pt x="0" y="800100"/>
                      <a:pt x="0" y="800100"/>
                    </a:cubicBezTo>
                    <a:close/>
                  </a:path>
                </a:pathLst>
              </a:custGeom>
              <a:solidFill>
                <a:srgbClr val="973902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18AD60AE-3CE7-421D-86AB-ED73324B6742}"/>
                </a:ext>
              </a:extLst>
            </p:cNvPr>
            <p:cNvGrpSpPr/>
            <p:nvPr/>
          </p:nvGrpSpPr>
          <p:grpSpPr>
            <a:xfrm>
              <a:off x="9447810" y="1168108"/>
              <a:ext cx="588590" cy="580929"/>
              <a:chOff x="9447672" y="1014491"/>
              <a:chExt cx="588590" cy="753400"/>
            </a:xfrm>
          </p:grpSpPr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B27625D-B40F-4CD7-8EC7-36EBB52FB252}"/>
                  </a:ext>
                </a:extLst>
              </p:cNvPr>
              <p:cNvSpPr/>
              <p:nvPr/>
            </p:nvSpPr>
            <p:spPr>
              <a:xfrm>
                <a:off x="9447672" y="1014878"/>
                <a:ext cx="212983" cy="348192"/>
              </a:xfrm>
              <a:custGeom>
                <a:avLst/>
                <a:gdLst>
                  <a:gd name="connsiteX0" fmla="*/ 212984 w 212983"/>
                  <a:gd name="connsiteY0" fmla="*/ 174096 h 348192"/>
                  <a:gd name="connsiteX1" fmla="*/ 106492 w 212983"/>
                  <a:gd name="connsiteY1" fmla="*/ 348193 h 348192"/>
                  <a:gd name="connsiteX2" fmla="*/ 0 w 212983"/>
                  <a:gd name="connsiteY2" fmla="*/ 174096 h 348192"/>
                  <a:gd name="connsiteX3" fmla="*/ 106492 w 212983"/>
                  <a:gd name="connsiteY3" fmla="*/ 0 h 348192"/>
                  <a:gd name="connsiteX4" fmla="*/ 212984 w 212983"/>
                  <a:gd name="connsiteY4" fmla="*/ 174096 h 348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983" h="348192">
                    <a:moveTo>
                      <a:pt x="212984" y="174096"/>
                    </a:moveTo>
                    <a:cubicBezTo>
                      <a:pt x="212984" y="270247"/>
                      <a:pt x="165306" y="348193"/>
                      <a:pt x="106492" y="348193"/>
                    </a:cubicBezTo>
                    <a:cubicBezTo>
                      <a:pt x="47678" y="348193"/>
                      <a:pt x="0" y="270247"/>
                      <a:pt x="0" y="174096"/>
                    </a:cubicBezTo>
                    <a:cubicBezTo>
                      <a:pt x="0" y="77946"/>
                      <a:pt x="47678" y="0"/>
                      <a:pt x="106492" y="0"/>
                    </a:cubicBezTo>
                    <a:cubicBezTo>
                      <a:pt x="165306" y="0"/>
                      <a:pt x="212984" y="77946"/>
                      <a:pt x="212984" y="174096"/>
                    </a:cubicBezTo>
                    <a:close/>
                  </a:path>
                </a:pathLst>
              </a:custGeom>
              <a:solidFill>
                <a:srgbClr val="E1E1E2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E25FE3CD-937A-4297-803B-2728B894494E}"/>
                  </a:ext>
                </a:extLst>
              </p:cNvPr>
              <p:cNvSpPr/>
              <p:nvPr/>
            </p:nvSpPr>
            <p:spPr>
              <a:xfrm>
                <a:off x="9503910" y="1185983"/>
                <a:ext cx="120850" cy="184266"/>
              </a:xfrm>
              <a:custGeom>
                <a:avLst/>
                <a:gdLst>
                  <a:gd name="connsiteX0" fmla="*/ 120850 w 120850"/>
                  <a:gd name="connsiteY0" fmla="*/ 92134 h 184266"/>
                  <a:gd name="connsiteX1" fmla="*/ 60425 w 120850"/>
                  <a:gd name="connsiteY1" fmla="*/ 184267 h 184266"/>
                  <a:gd name="connsiteX2" fmla="*/ 0 w 120850"/>
                  <a:gd name="connsiteY2" fmla="*/ 92134 h 184266"/>
                  <a:gd name="connsiteX3" fmla="*/ 60425 w 120850"/>
                  <a:gd name="connsiteY3" fmla="*/ 0 h 184266"/>
                  <a:gd name="connsiteX4" fmla="*/ 120850 w 120850"/>
                  <a:gd name="connsiteY4" fmla="*/ 92134 h 184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850" h="184266">
                    <a:moveTo>
                      <a:pt x="120850" y="92134"/>
                    </a:moveTo>
                    <a:cubicBezTo>
                      <a:pt x="120850" y="143017"/>
                      <a:pt x="93797" y="184267"/>
                      <a:pt x="60425" y="184267"/>
                    </a:cubicBezTo>
                    <a:cubicBezTo>
                      <a:pt x="27053" y="184267"/>
                      <a:pt x="0" y="143017"/>
                      <a:pt x="0" y="92134"/>
                    </a:cubicBezTo>
                    <a:cubicBezTo>
                      <a:pt x="0" y="41250"/>
                      <a:pt x="27053" y="0"/>
                      <a:pt x="60425" y="0"/>
                    </a:cubicBezTo>
                    <a:cubicBezTo>
                      <a:pt x="93797" y="0"/>
                      <a:pt x="120850" y="41250"/>
                      <a:pt x="120850" y="92134"/>
                    </a:cubicBezTo>
                    <a:close/>
                  </a:path>
                </a:pathLst>
              </a:custGeom>
              <a:solidFill>
                <a:srgbClr val="020B0B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E561322F-2E8F-4F5E-9726-26BAB2A4359B}"/>
                  </a:ext>
                </a:extLst>
              </p:cNvPr>
              <p:cNvSpPr/>
              <p:nvPr/>
            </p:nvSpPr>
            <p:spPr>
              <a:xfrm>
                <a:off x="9538011" y="1263159"/>
                <a:ext cx="61023" cy="92133"/>
              </a:xfrm>
              <a:custGeom>
                <a:avLst/>
                <a:gdLst>
                  <a:gd name="connsiteX0" fmla="*/ 61024 w 61023"/>
                  <a:gd name="connsiteY0" fmla="*/ 46067 h 92133"/>
                  <a:gd name="connsiteX1" fmla="*/ 30512 w 61023"/>
                  <a:gd name="connsiteY1" fmla="*/ 92133 h 92133"/>
                  <a:gd name="connsiteX2" fmla="*/ 0 w 61023"/>
                  <a:gd name="connsiteY2" fmla="*/ 46067 h 92133"/>
                  <a:gd name="connsiteX3" fmla="*/ 30512 w 61023"/>
                  <a:gd name="connsiteY3" fmla="*/ 0 h 92133"/>
                  <a:gd name="connsiteX4" fmla="*/ 61024 w 61023"/>
                  <a:gd name="connsiteY4" fmla="*/ 46067 h 9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023" h="92133">
                    <a:moveTo>
                      <a:pt x="61024" y="46067"/>
                    </a:moveTo>
                    <a:cubicBezTo>
                      <a:pt x="61024" y="71509"/>
                      <a:pt x="47363" y="92133"/>
                      <a:pt x="30512" y="92133"/>
                    </a:cubicBezTo>
                    <a:cubicBezTo>
                      <a:pt x="13661" y="92133"/>
                      <a:pt x="0" y="71509"/>
                      <a:pt x="0" y="46067"/>
                    </a:cubicBezTo>
                    <a:cubicBezTo>
                      <a:pt x="0" y="20625"/>
                      <a:pt x="13661" y="0"/>
                      <a:pt x="30512" y="0"/>
                    </a:cubicBezTo>
                    <a:cubicBezTo>
                      <a:pt x="47363" y="0"/>
                      <a:pt x="61024" y="20625"/>
                      <a:pt x="61024" y="46067"/>
                    </a:cubicBezTo>
                    <a:close/>
                  </a:path>
                </a:pathLst>
              </a:custGeom>
              <a:solidFill>
                <a:srgbClr val="E9E9E9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7EEC762D-8191-4F4E-8772-79760F19324D}"/>
                  </a:ext>
                </a:extLst>
              </p:cNvPr>
              <p:cNvSpPr/>
              <p:nvPr/>
            </p:nvSpPr>
            <p:spPr>
              <a:xfrm>
                <a:off x="9561310" y="1408736"/>
                <a:ext cx="328426" cy="359155"/>
              </a:xfrm>
              <a:custGeom>
                <a:avLst/>
                <a:gdLst>
                  <a:gd name="connsiteX0" fmla="*/ 286498 w 328426"/>
                  <a:gd name="connsiteY0" fmla="*/ 153769 h 359155"/>
                  <a:gd name="connsiteX1" fmla="*/ 203937 w 328426"/>
                  <a:gd name="connsiteY1" fmla="*/ 316498 h 359155"/>
                  <a:gd name="connsiteX2" fmla="*/ 187186 w 328426"/>
                  <a:gd name="connsiteY2" fmla="*/ 344617 h 359155"/>
                  <a:gd name="connsiteX3" fmla="*/ 128555 w 328426"/>
                  <a:gd name="connsiteY3" fmla="*/ 337438 h 359155"/>
                  <a:gd name="connsiteX4" fmla="*/ 4115 w 328426"/>
                  <a:gd name="connsiteY4" fmla="*/ 89156 h 359155"/>
                  <a:gd name="connsiteX5" fmla="*/ 7107 w 328426"/>
                  <a:gd name="connsiteY5" fmla="*/ 58644 h 359155"/>
                  <a:gd name="connsiteX6" fmla="*/ 187784 w 328426"/>
                  <a:gd name="connsiteY6" fmla="*/ 4202 h 359155"/>
                  <a:gd name="connsiteX7" fmla="*/ 222484 w 328426"/>
                  <a:gd name="connsiteY7" fmla="*/ 3005 h 359155"/>
                  <a:gd name="connsiteX8" fmla="*/ 309233 w 328426"/>
                  <a:gd name="connsiteY8" fmla="*/ 46679 h 359155"/>
                  <a:gd name="connsiteX9" fmla="*/ 322395 w 328426"/>
                  <a:gd name="connsiteY9" fmla="*/ 97532 h 359155"/>
                  <a:gd name="connsiteX10" fmla="*/ 286498 w 328426"/>
                  <a:gd name="connsiteY10" fmla="*/ 153769 h 35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28426" h="359155">
                    <a:moveTo>
                      <a:pt x="286498" y="153769"/>
                    </a:moveTo>
                    <a:cubicBezTo>
                      <a:pt x="258978" y="208212"/>
                      <a:pt x="232056" y="262056"/>
                      <a:pt x="203937" y="316498"/>
                    </a:cubicBezTo>
                    <a:cubicBezTo>
                      <a:pt x="199151" y="326071"/>
                      <a:pt x="193767" y="336241"/>
                      <a:pt x="187186" y="344617"/>
                    </a:cubicBezTo>
                    <a:cubicBezTo>
                      <a:pt x="169238" y="366155"/>
                      <a:pt x="142316" y="363762"/>
                      <a:pt x="128555" y="337438"/>
                    </a:cubicBezTo>
                    <a:cubicBezTo>
                      <a:pt x="86078" y="254877"/>
                      <a:pt x="45396" y="171717"/>
                      <a:pt x="4115" y="89156"/>
                    </a:cubicBezTo>
                    <a:cubicBezTo>
                      <a:pt x="-671" y="78986"/>
                      <a:pt x="-3064" y="65225"/>
                      <a:pt x="7107" y="58644"/>
                    </a:cubicBezTo>
                    <a:cubicBezTo>
                      <a:pt x="62147" y="23347"/>
                      <a:pt x="117786" y="-9558"/>
                      <a:pt x="187784" y="4202"/>
                    </a:cubicBezTo>
                    <a:cubicBezTo>
                      <a:pt x="199151" y="-1182"/>
                      <a:pt x="210518" y="-1182"/>
                      <a:pt x="222484" y="3005"/>
                    </a:cubicBezTo>
                    <a:cubicBezTo>
                      <a:pt x="252995" y="13774"/>
                      <a:pt x="282310" y="28133"/>
                      <a:pt x="309233" y="46679"/>
                    </a:cubicBezTo>
                    <a:cubicBezTo>
                      <a:pt x="327779" y="59841"/>
                      <a:pt x="334360" y="77191"/>
                      <a:pt x="322395" y="97532"/>
                    </a:cubicBezTo>
                    <a:cubicBezTo>
                      <a:pt x="311028" y="116677"/>
                      <a:pt x="308036" y="141206"/>
                      <a:pt x="286498" y="153769"/>
                    </a:cubicBezTo>
                    <a:close/>
                  </a:path>
                </a:pathLst>
              </a:custGeom>
              <a:solidFill>
                <a:srgbClr val="E69802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1D63EC88-3D85-457A-A14A-511EDD446036}"/>
                  </a:ext>
                </a:extLst>
              </p:cNvPr>
              <p:cNvSpPr/>
              <p:nvPr/>
            </p:nvSpPr>
            <p:spPr>
              <a:xfrm>
                <a:off x="9748496" y="1391010"/>
                <a:ext cx="200361" cy="325077"/>
              </a:xfrm>
              <a:custGeom>
                <a:avLst/>
                <a:gdLst>
                  <a:gd name="connsiteX0" fmla="*/ 171105 w 200361"/>
                  <a:gd name="connsiteY0" fmla="*/ 62611 h 325077"/>
                  <a:gd name="connsiteX1" fmla="*/ 137004 w 200361"/>
                  <a:gd name="connsiteY1" fmla="*/ 29108 h 325077"/>
                  <a:gd name="connsiteX2" fmla="*/ 0 w 200361"/>
                  <a:gd name="connsiteY2" fmla="*/ 17142 h 325077"/>
                  <a:gd name="connsiteX3" fmla="*/ 122645 w 200361"/>
                  <a:gd name="connsiteY3" fmla="*/ 68593 h 325077"/>
                  <a:gd name="connsiteX4" fmla="*/ 129824 w 200361"/>
                  <a:gd name="connsiteY4" fmla="*/ 102695 h 325077"/>
                  <a:gd name="connsiteX5" fmla="*/ 98714 w 200361"/>
                  <a:gd name="connsiteY5" fmla="*/ 167308 h 325077"/>
                  <a:gd name="connsiteX6" fmla="*/ 130423 w 200361"/>
                  <a:gd name="connsiteY6" fmla="*/ 246279 h 325077"/>
                  <a:gd name="connsiteX7" fmla="*/ 130423 w 200361"/>
                  <a:gd name="connsiteY7" fmla="*/ 246279 h 325077"/>
                  <a:gd name="connsiteX8" fmla="*/ 105295 w 200361"/>
                  <a:gd name="connsiteY8" fmla="*/ 291150 h 325077"/>
                  <a:gd name="connsiteX9" fmla="*/ 90937 w 200361"/>
                  <a:gd name="connsiteY9" fmla="*/ 318670 h 325077"/>
                  <a:gd name="connsiteX10" fmla="*/ 122645 w 200361"/>
                  <a:gd name="connsiteY10" fmla="*/ 315679 h 325077"/>
                  <a:gd name="connsiteX11" fmla="*/ 130423 w 200361"/>
                  <a:gd name="connsiteY11" fmla="*/ 310893 h 325077"/>
                  <a:gd name="connsiteX12" fmla="*/ 137602 w 200361"/>
                  <a:gd name="connsiteY12" fmla="*/ 306106 h 325077"/>
                  <a:gd name="connsiteX13" fmla="*/ 189651 w 200361"/>
                  <a:gd name="connsiteY13" fmla="*/ 241493 h 325077"/>
                  <a:gd name="connsiteX14" fmla="*/ 171105 w 200361"/>
                  <a:gd name="connsiteY14" fmla="*/ 62611 h 32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00361" h="325077">
                    <a:moveTo>
                      <a:pt x="171105" y="62611"/>
                    </a:moveTo>
                    <a:cubicBezTo>
                      <a:pt x="159738" y="51244"/>
                      <a:pt x="148969" y="39876"/>
                      <a:pt x="137004" y="29108"/>
                    </a:cubicBezTo>
                    <a:cubicBezTo>
                      <a:pt x="98116" y="-4395"/>
                      <a:pt x="34700" y="-9780"/>
                      <a:pt x="0" y="17142"/>
                    </a:cubicBezTo>
                    <a:cubicBezTo>
                      <a:pt x="46067" y="21330"/>
                      <a:pt x="83758" y="45859"/>
                      <a:pt x="122645" y="68593"/>
                    </a:cubicBezTo>
                    <a:cubicBezTo>
                      <a:pt x="135209" y="75773"/>
                      <a:pt x="137004" y="88935"/>
                      <a:pt x="129824" y="102695"/>
                    </a:cubicBezTo>
                    <a:cubicBezTo>
                      <a:pt x="119056" y="124232"/>
                      <a:pt x="108885" y="145770"/>
                      <a:pt x="98714" y="167308"/>
                    </a:cubicBezTo>
                    <a:cubicBezTo>
                      <a:pt x="123842" y="187649"/>
                      <a:pt x="144183" y="210383"/>
                      <a:pt x="130423" y="246279"/>
                    </a:cubicBezTo>
                    <a:lnTo>
                      <a:pt x="130423" y="246279"/>
                    </a:lnTo>
                    <a:cubicBezTo>
                      <a:pt x="131021" y="266022"/>
                      <a:pt x="120252" y="280381"/>
                      <a:pt x="105295" y="291150"/>
                    </a:cubicBezTo>
                    <a:cubicBezTo>
                      <a:pt x="95125" y="298329"/>
                      <a:pt x="81963" y="304910"/>
                      <a:pt x="90937" y="318670"/>
                    </a:cubicBezTo>
                    <a:cubicBezTo>
                      <a:pt x="99911" y="332430"/>
                      <a:pt x="112475" y="320465"/>
                      <a:pt x="122645" y="315679"/>
                    </a:cubicBezTo>
                    <a:cubicBezTo>
                      <a:pt x="125637" y="314482"/>
                      <a:pt x="127431" y="312687"/>
                      <a:pt x="130423" y="310893"/>
                    </a:cubicBezTo>
                    <a:cubicBezTo>
                      <a:pt x="134012" y="310893"/>
                      <a:pt x="135209" y="307901"/>
                      <a:pt x="137602" y="306106"/>
                    </a:cubicBezTo>
                    <a:cubicBezTo>
                      <a:pt x="161533" y="289953"/>
                      <a:pt x="173498" y="264228"/>
                      <a:pt x="189651" y="241493"/>
                    </a:cubicBezTo>
                    <a:cubicBezTo>
                      <a:pt x="207599" y="179872"/>
                      <a:pt x="204010" y="119446"/>
                      <a:pt x="171105" y="62611"/>
                    </a:cubicBezTo>
                    <a:close/>
                  </a:path>
                </a:pathLst>
              </a:custGeom>
              <a:solidFill>
                <a:srgbClr val="C3060D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2F038B7-3546-4143-AC84-F9A8A9B54CBD}"/>
                  </a:ext>
                </a:extLst>
              </p:cNvPr>
              <p:cNvSpPr/>
              <p:nvPr/>
            </p:nvSpPr>
            <p:spPr>
              <a:xfrm>
                <a:off x="9823279" y="1014491"/>
                <a:ext cx="212983" cy="348192"/>
              </a:xfrm>
              <a:custGeom>
                <a:avLst/>
                <a:gdLst>
                  <a:gd name="connsiteX0" fmla="*/ 212984 w 212983"/>
                  <a:gd name="connsiteY0" fmla="*/ 174096 h 348192"/>
                  <a:gd name="connsiteX1" fmla="*/ 106492 w 212983"/>
                  <a:gd name="connsiteY1" fmla="*/ 348193 h 348192"/>
                  <a:gd name="connsiteX2" fmla="*/ 0 w 212983"/>
                  <a:gd name="connsiteY2" fmla="*/ 174096 h 348192"/>
                  <a:gd name="connsiteX3" fmla="*/ 106492 w 212983"/>
                  <a:gd name="connsiteY3" fmla="*/ 0 h 348192"/>
                  <a:gd name="connsiteX4" fmla="*/ 212984 w 212983"/>
                  <a:gd name="connsiteY4" fmla="*/ 174096 h 348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983" h="348192">
                    <a:moveTo>
                      <a:pt x="212984" y="174096"/>
                    </a:moveTo>
                    <a:cubicBezTo>
                      <a:pt x="212984" y="270247"/>
                      <a:pt x="165306" y="348193"/>
                      <a:pt x="106492" y="348193"/>
                    </a:cubicBezTo>
                    <a:cubicBezTo>
                      <a:pt x="47678" y="348193"/>
                      <a:pt x="0" y="270247"/>
                      <a:pt x="0" y="174096"/>
                    </a:cubicBezTo>
                    <a:cubicBezTo>
                      <a:pt x="0" y="77946"/>
                      <a:pt x="47678" y="0"/>
                      <a:pt x="106492" y="0"/>
                    </a:cubicBezTo>
                    <a:cubicBezTo>
                      <a:pt x="165306" y="0"/>
                      <a:pt x="212984" y="77946"/>
                      <a:pt x="212984" y="174096"/>
                    </a:cubicBezTo>
                    <a:close/>
                  </a:path>
                </a:pathLst>
              </a:custGeom>
              <a:solidFill>
                <a:srgbClr val="E1E1E2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CA4BD76-2760-4602-8508-14B694FAFFBE}"/>
                  </a:ext>
                </a:extLst>
              </p:cNvPr>
              <p:cNvSpPr/>
              <p:nvPr/>
            </p:nvSpPr>
            <p:spPr>
              <a:xfrm>
                <a:off x="9879517" y="1185596"/>
                <a:ext cx="120850" cy="184266"/>
              </a:xfrm>
              <a:custGeom>
                <a:avLst/>
                <a:gdLst>
                  <a:gd name="connsiteX0" fmla="*/ 120850 w 120850"/>
                  <a:gd name="connsiteY0" fmla="*/ 92134 h 184266"/>
                  <a:gd name="connsiteX1" fmla="*/ 60425 w 120850"/>
                  <a:gd name="connsiteY1" fmla="*/ 184267 h 184266"/>
                  <a:gd name="connsiteX2" fmla="*/ 0 w 120850"/>
                  <a:gd name="connsiteY2" fmla="*/ 92134 h 184266"/>
                  <a:gd name="connsiteX3" fmla="*/ 60425 w 120850"/>
                  <a:gd name="connsiteY3" fmla="*/ 0 h 184266"/>
                  <a:gd name="connsiteX4" fmla="*/ 120850 w 120850"/>
                  <a:gd name="connsiteY4" fmla="*/ 92134 h 184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850" h="184266">
                    <a:moveTo>
                      <a:pt x="120850" y="92134"/>
                    </a:moveTo>
                    <a:cubicBezTo>
                      <a:pt x="120850" y="143017"/>
                      <a:pt x="93797" y="184267"/>
                      <a:pt x="60425" y="184267"/>
                    </a:cubicBezTo>
                    <a:cubicBezTo>
                      <a:pt x="27053" y="184267"/>
                      <a:pt x="0" y="143017"/>
                      <a:pt x="0" y="92134"/>
                    </a:cubicBezTo>
                    <a:cubicBezTo>
                      <a:pt x="0" y="41250"/>
                      <a:pt x="27053" y="0"/>
                      <a:pt x="60425" y="0"/>
                    </a:cubicBezTo>
                    <a:cubicBezTo>
                      <a:pt x="93797" y="0"/>
                      <a:pt x="120850" y="41250"/>
                      <a:pt x="120850" y="92134"/>
                    </a:cubicBezTo>
                    <a:close/>
                  </a:path>
                </a:pathLst>
              </a:custGeom>
              <a:solidFill>
                <a:srgbClr val="020B0B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0C98884-EEFE-40D1-8CA0-6FA97898C2F4}"/>
                  </a:ext>
                </a:extLst>
              </p:cNvPr>
              <p:cNvSpPr/>
              <p:nvPr/>
            </p:nvSpPr>
            <p:spPr>
              <a:xfrm>
                <a:off x="9913618" y="1262772"/>
                <a:ext cx="61023" cy="92133"/>
              </a:xfrm>
              <a:custGeom>
                <a:avLst/>
                <a:gdLst>
                  <a:gd name="connsiteX0" fmla="*/ 61024 w 61023"/>
                  <a:gd name="connsiteY0" fmla="*/ 46067 h 92133"/>
                  <a:gd name="connsiteX1" fmla="*/ 30512 w 61023"/>
                  <a:gd name="connsiteY1" fmla="*/ 92133 h 92133"/>
                  <a:gd name="connsiteX2" fmla="*/ 0 w 61023"/>
                  <a:gd name="connsiteY2" fmla="*/ 46067 h 92133"/>
                  <a:gd name="connsiteX3" fmla="*/ 30512 w 61023"/>
                  <a:gd name="connsiteY3" fmla="*/ 0 h 92133"/>
                  <a:gd name="connsiteX4" fmla="*/ 61024 w 61023"/>
                  <a:gd name="connsiteY4" fmla="*/ 46067 h 9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023" h="92133">
                    <a:moveTo>
                      <a:pt x="61024" y="46067"/>
                    </a:moveTo>
                    <a:cubicBezTo>
                      <a:pt x="61024" y="71509"/>
                      <a:pt x="47363" y="92133"/>
                      <a:pt x="30512" y="92133"/>
                    </a:cubicBezTo>
                    <a:cubicBezTo>
                      <a:pt x="13661" y="92133"/>
                      <a:pt x="0" y="71509"/>
                      <a:pt x="0" y="46067"/>
                    </a:cubicBezTo>
                    <a:cubicBezTo>
                      <a:pt x="0" y="20625"/>
                      <a:pt x="13661" y="0"/>
                      <a:pt x="30512" y="0"/>
                    </a:cubicBezTo>
                    <a:cubicBezTo>
                      <a:pt x="47363" y="0"/>
                      <a:pt x="61024" y="20625"/>
                      <a:pt x="61024" y="46067"/>
                    </a:cubicBezTo>
                    <a:close/>
                  </a:path>
                </a:pathLst>
              </a:custGeom>
              <a:solidFill>
                <a:srgbClr val="E9E9E9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6" name="Graphic 177">
              <a:extLst>
                <a:ext uri="{FF2B5EF4-FFF2-40B4-BE49-F238E27FC236}">
                  <a16:creationId xmlns:a16="http://schemas.microsoft.com/office/drawing/2014/main" id="{5C1EAD9C-D3EE-4285-93BD-E98CD991D470}"/>
                </a:ext>
              </a:extLst>
            </p:cNvPr>
            <p:cNvGrpSpPr/>
            <p:nvPr/>
          </p:nvGrpSpPr>
          <p:grpSpPr>
            <a:xfrm>
              <a:off x="8978101" y="-21145"/>
              <a:ext cx="1466850" cy="1181100"/>
              <a:chOff x="8978101" y="-21145"/>
              <a:chExt cx="1466850" cy="1181100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573F9DEC-A5C8-4005-AF4C-A4DA5BBC6BE1}"/>
                  </a:ext>
                </a:extLst>
              </p:cNvPr>
              <p:cNvSpPr/>
              <p:nvPr/>
            </p:nvSpPr>
            <p:spPr>
              <a:xfrm>
                <a:off x="8978562" y="-11414"/>
                <a:ext cx="1470215" cy="1166130"/>
              </a:xfrm>
              <a:custGeom>
                <a:avLst/>
                <a:gdLst>
                  <a:gd name="connsiteX0" fmla="*/ 1403524 w 1470215"/>
                  <a:gd name="connsiteY0" fmla="*/ 952294 h 1166130"/>
                  <a:gd name="connsiteX1" fmla="*/ 1393046 w 1470215"/>
                  <a:gd name="connsiteY1" fmla="*/ 948484 h 1166130"/>
                  <a:gd name="connsiteX2" fmla="*/ 1254934 w 1470215"/>
                  <a:gd name="connsiteY2" fmla="*/ 909432 h 1166130"/>
                  <a:gd name="connsiteX3" fmla="*/ 1183496 w 1470215"/>
                  <a:gd name="connsiteY3" fmla="*/ 350314 h 1166130"/>
                  <a:gd name="connsiteX4" fmla="*/ 1161589 w 1470215"/>
                  <a:gd name="connsiteY4" fmla="*/ 167434 h 1166130"/>
                  <a:gd name="connsiteX5" fmla="*/ 1154921 w 1470215"/>
                  <a:gd name="connsiteY5" fmla="*/ 88377 h 1166130"/>
                  <a:gd name="connsiteX6" fmla="*/ 1115869 w 1470215"/>
                  <a:gd name="connsiteY6" fmla="*/ 43609 h 1166130"/>
                  <a:gd name="connsiteX7" fmla="*/ 451024 w 1470215"/>
                  <a:gd name="connsiteY7" fmla="*/ 29322 h 1166130"/>
                  <a:gd name="connsiteX8" fmla="*/ 326246 w 1470215"/>
                  <a:gd name="connsiteY8" fmla="*/ 167434 h 1166130"/>
                  <a:gd name="connsiteX9" fmla="*/ 290051 w 1470215"/>
                  <a:gd name="connsiteY9" fmla="*/ 411274 h 1166130"/>
                  <a:gd name="connsiteX10" fmla="*/ 219566 w 1470215"/>
                  <a:gd name="connsiteY10" fmla="*/ 909432 h 1166130"/>
                  <a:gd name="connsiteX11" fmla="*/ 162416 w 1470215"/>
                  <a:gd name="connsiteY11" fmla="*/ 925624 h 1166130"/>
                  <a:gd name="connsiteX12" fmla="*/ 35734 w 1470215"/>
                  <a:gd name="connsiteY12" fmla="*/ 971344 h 1166130"/>
                  <a:gd name="connsiteX13" fmla="*/ 32876 w 1470215"/>
                  <a:gd name="connsiteY13" fmla="*/ 1058974 h 1166130"/>
                  <a:gd name="connsiteX14" fmla="*/ 277669 w 1470215"/>
                  <a:gd name="connsiteY14" fmla="*/ 1139937 h 1166130"/>
                  <a:gd name="connsiteX15" fmla="*/ 551989 w 1470215"/>
                  <a:gd name="connsiteY15" fmla="*/ 1163749 h 1166130"/>
                  <a:gd name="connsiteX16" fmla="*/ 835834 w 1470215"/>
                  <a:gd name="connsiteY16" fmla="*/ 1165654 h 1166130"/>
                  <a:gd name="connsiteX17" fmla="*/ 1204451 w 1470215"/>
                  <a:gd name="connsiteY17" fmla="*/ 1136127 h 1166130"/>
                  <a:gd name="connsiteX18" fmla="*/ 1402571 w 1470215"/>
                  <a:gd name="connsiteY18" fmla="*/ 1074214 h 1166130"/>
                  <a:gd name="connsiteX19" fmla="*/ 1470199 w 1470215"/>
                  <a:gd name="connsiteY19" fmla="*/ 1012302 h 1166130"/>
                  <a:gd name="connsiteX20" fmla="*/ 1403524 w 1470215"/>
                  <a:gd name="connsiteY20" fmla="*/ 952294 h 1166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470215" h="1166130">
                    <a:moveTo>
                      <a:pt x="1403524" y="952294"/>
                    </a:moveTo>
                    <a:cubicBezTo>
                      <a:pt x="1399714" y="950389"/>
                      <a:pt x="1396856" y="949437"/>
                      <a:pt x="1393046" y="948484"/>
                    </a:cubicBezTo>
                    <a:cubicBezTo>
                      <a:pt x="1347326" y="935149"/>
                      <a:pt x="1300654" y="922767"/>
                      <a:pt x="1254934" y="909432"/>
                    </a:cubicBezTo>
                    <a:cubicBezTo>
                      <a:pt x="1252076" y="893239"/>
                      <a:pt x="1190164" y="413179"/>
                      <a:pt x="1183496" y="350314"/>
                    </a:cubicBezTo>
                    <a:cubicBezTo>
                      <a:pt x="1176829" y="289354"/>
                      <a:pt x="1169209" y="228394"/>
                      <a:pt x="1161589" y="167434"/>
                    </a:cubicBezTo>
                    <a:cubicBezTo>
                      <a:pt x="1161589" y="167434"/>
                      <a:pt x="1154921" y="115047"/>
                      <a:pt x="1154921" y="88377"/>
                    </a:cubicBezTo>
                    <a:cubicBezTo>
                      <a:pt x="1154921" y="59802"/>
                      <a:pt x="1142539" y="50277"/>
                      <a:pt x="1115869" y="43609"/>
                    </a:cubicBezTo>
                    <a:cubicBezTo>
                      <a:pt x="895841" y="-8778"/>
                      <a:pt x="673909" y="-14493"/>
                      <a:pt x="451024" y="29322"/>
                    </a:cubicBezTo>
                    <a:cubicBezTo>
                      <a:pt x="335771" y="52182"/>
                      <a:pt x="335771" y="52182"/>
                      <a:pt x="326246" y="167434"/>
                    </a:cubicBezTo>
                    <a:cubicBezTo>
                      <a:pt x="326246" y="170292"/>
                      <a:pt x="300529" y="332217"/>
                      <a:pt x="290051" y="411274"/>
                    </a:cubicBezTo>
                    <a:cubicBezTo>
                      <a:pt x="268144" y="577962"/>
                      <a:pt x="243379" y="743697"/>
                      <a:pt x="219566" y="909432"/>
                    </a:cubicBezTo>
                    <a:cubicBezTo>
                      <a:pt x="202421" y="919909"/>
                      <a:pt x="181466" y="920862"/>
                      <a:pt x="162416" y="925624"/>
                    </a:cubicBezTo>
                    <a:cubicBezTo>
                      <a:pt x="118601" y="937054"/>
                      <a:pt x="74786" y="947532"/>
                      <a:pt x="35734" y="971344"/>
                    </a:cubicBezTo>
                    <a:cubicBezTo>
                      <a:pt x="-10939" y="998967"/>
                      <a:pt x="-11891" y="1029447"/>
                      <a:pt x="32876" y="1058974"/>
                    </a:cubicBezTo>
                    <a:cubicBezTo>
                      <a:pt x="45259" y="1066594"/>
                      <a:pt x="202421" y="1129459"/>
                      <a:pt x="277669" y="1139937"/>
                    </a:cubicBezTo>
                    <a:cubicBezTo>
                      <a:pt x="369109" y="1152319"/>
                      <a:pt x="460549" y="1159939"/>
                      <a:pt x="551989" y="1163749"/>
                    </a:cubicBezTo>
                    <a:cubicBezTo>
                      <a:pt x="646286" y="1167559"/>
                      <a:pt x="741536" y="1165654"/>
                      <a:pt x="835834" y="1165654"/>
                    </a:cubicBezTo>
                    <a:cubicBezTo>
                      <a:pt x="959659" y="1164702"/>
                      <a:pt x="1082531" y="1155177"/>
                      <a:pt x="1204451" y="1136127"/>
                    </a:cubicBezTo>
                    <a:cubicBezTo>
                      <a:pt x="1221596" y="1133269"/>
                      <a:pt x="1360661" y="1096122"/>
                      <a:pt x="1402571" y="1074214"/>
                    </a:cubicBezTo>
                    <a:cubicBezTo>
                      <a:pt x="1432099" y="1060879"/>
                      <a:pt x="1471151" y="1051354"/>
                      <a:pt x="1470199" y="1012302"/>
                    </a:cubicBezTo>
                    <a:cubicBezTo>
                      <a:pt x="1470199" y="975154"/>
                      <a:pt x="1431146" y="966582"/>
                      <a:pt x="1403524" y="952294"/>
                    </a:cubicBezTo>
                    <a:close/>
                  </a:path>
                </a:pathLst>
              </a:custGeom>
              <a:solidFill>
                <a:srgbClr val="38361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9F399CC3-2D97-465A-A6F7-3F3965F44DF9}"/>
                  </a:ext>
                </a:extLst>
              </p:cNvPr>
              <p:cNvSpPr/>
              <p:nvPr/>
            </p:nvSpPr>
            <p:spPr>
              <a:xfrm>
                <a:off x="9185848" y="891350"/>
                <a:ext cx="1055199" cy="158114"/>
              </a:xfrm>
              <a:custGeom>
                <a:avLst/>
                <a:gdLst>
                  <a:gd name="connsiteX0" fmla="*/ 1054316 w 1055199"/>
                  <a:gd name="connsiteY0" fmla="*/ 97155 h 158114"/>
                  <a:gd name="connsiteX1" fmla="*/ 1043838 w 1055199"/>
                  <a:gd name="connsiteY1" fmla="*/ 0 h 158114"/>
                  <a:gd name="connsiteX2" fmla="*/ 931443 w 1055199"/>
                  <a:gd name="connsiteY2" fmla="*/ 14288 h 158114"/>
                  <a:gd name="connsiteX3" fmla="*/ 899058 w 1055199"/>
                  <a:gd name="connsiteY3" fmla="*/ 21907 h 158114"/>
                  <a:gd name="connsiteX4" fmla="*/ 689508 w 1055199"/>
                  <a:gd name="connsiteY4" fmla="*/ 43815 h 158114"/>
                  <a:gd name="connsiteX5" fmla="*/ 369468 w 1055199"/>
                  <a:gd name="connsiteY5" fmla="*/ 43815 h 158114"/>
                  <a:gd name="connsiteX6" fmla="*/ 15138 w 1055199"/>
                  <a:gd name="connsiteY6" fmla="*/ 0 h 158114"/>
                  <a:gd name="connsiteX7" fmla="*/ 1803 w 1055199"/>
                  <a:gd name="connsiteY7" fmla="*/ 89535 h 158114"/>
                  <a:gd name="connsiteX8" fmla="*/ 23710 w 1055199"/>
                  <a:gd name="connsiteY8" fmla="*/ 120967 h 158114"/>
                  <a:gd name="connsiteX9" fmla="*/ 368515 w 1055199"/>
                  <a:gd name="connsiteY9" fmla="*/ 158115 h 158114"/>
                  <a:gd name="connsiteX10" fmla="*/ 688555 w 1055199"/>
                  <a:gd name="connsiteY10" fmla="*/ 158115 h 158114"/>
                  <a:gd name="connsiteX11" fmla="*/ 1039075 w 1055199"/>
                  <a:gd name="connsiteY11" fmla="*/ 120015 h 158114"/>
                  <a:gd name="connsiteX12" fmla="*/ 1054316 w 1055199"/>
                  <a:gd name="connsiteY12" fmla="*/ 97155 h 158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55199" h="158114">
                    <a:moveTo>
                      <a:pt x="1054316" y="97155"/>
                    </a:moveTo>
                    <a:cubicBezTo>
                      <a:pt x="1049553" y="64770"/>
                      <a:pt x="1047648" y="32385"/>
                      <a:pt x="1043838" y="0"/>
                    </a:cubicBezTo>
                    <a:cubicBezTo>
                      <a:pt x="1005738" y="2857"/>
                      <a:pt x="969543" y="16192"/>
                      <a:pt x="931443" y="14288"/>
                    </a:cubicBezTo>
                    <a:cubicBezTo>
                      <a:pt x="920965" y="20002"/>
                      <a:pt x="910488" y="20955"/>
                      <a:pt x="899058" y="21907"/>
                    </a:cubicBezTo>
                    <a:cubicBezTo>
                      <a:pt x="829526" y="28575"/>
                      <a:pt x="759040" y="36195"/>
                      <a:pt x="689508" y="43815"/>
                    </a:cubicBezTo>
                    <a:cubicBezTo>
                      <a:pt x="622833" y="50482"/>
                      <a:pt x="466623" y="50482"/>
                      <a:pt x="369468" y="43815"/>
                    </a:cubicBezTo>
                    <a:cubicBezTo>
                      <a:pt x="251358" y="33338"/>
                      <a:pt x="132295" y="23813"/>
                      <a:pt x="15138" y="0"/>
                    </a:cubicBezTo>
                    <a:cubicBezTo>
                      <a:pt x="11328" y="29527"/>
                      <a:pt x="8470" y="60007"/>
                      <a:pt x="1803" y="89535"/>
                    </a:cubicBezTo>
                    <a:cubicBezTo>
                      <a:pt x="-2960" y="110490"/>
                      <a:pt x="850" y="118110"/>
                      <a:pt x="23710" y="120967"/>
                    </a:cubicBezTo>
                    <a:cubicBezTo>
                      <a:pt x="138010" y="139065"/>
                      <a:pt x="252310" y="155257"/>
                      <a:pt x="368515" y="158115"/>
                    </a:cubicBezTo>
                    <a:cubicBezTo>
                      <a:pt x="439953" y="158115"/>
                      <a:pt x="599973" y="158115"/>
                      <a:pt x="688555" y="158115"/>
                    </a:cubicBezTo>
                    <a:cubicBezTo>
                      <a:pt x="806665" y="156210"/>
                      <a:pt x="922870" y="136207"/>
                      <a:pt x="1039075" y="120015"/>
                    </a:cubicBezTo>
                    <a:cubicBezTo>
                      <a:pt x="1053363" y="118110"/>
                      <a:pt x="1057173" y="111442"/>
                      <a:pt x="1054316" y="97155"/>
                    </a:cubicBezTo>
                    <a:close/>
                  </a:path>
                </a:pathLst>
              </a:custGeom>
              <a:solidFill>
                <a:srgbClr val="6B1A0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83AD65B6-47EC-419E-833A-986D74DE4B44}"/>
                  </a:ext>
                </a:extLst>
              </p:cNvPr>
              <p:cNvSpPr/>
              <p:nvPr/>
            </p:nvSpPr>
            <p:spPr>
              <a:xfrm>
                <a:off x="9554363" y="908533"/>
                <a:ext cx="321706" cy="161886"/>
              </a:xfrm>
              <a:custGeom>
                <a:avLst/>
                <a:gdLst>
                  <a:gd name="connsiteX0" fmla="*/ 320992 w 321706"/>
                  <a:gd name="connsiteY0" fmla="*/ 4724 h 161886"/>
                  <a:gd name="connsiteX1" fmla="*/ 121920 w 321706"/>
                  <a:gd name="connsiteY1" fmla="*/ 1866 h 161886"/>
                  <a:gd name="connsiteX2" fmla="*/ 1905 w 321706"/>
                  <a:gd name="connsiteY2" fmla="*/ 5676 h 161886"/>
                  <a:gd name="connsiteX3" fmla="*/ 952 w 321706"/>
                  <a:gd name="connsiteY3" fmla="*/ 27584 h 161886"/>
                  <a:gd name="connsiteX4" fmla="*/ 0 w 321706"/>
                  <a:gd name="connsiteY4" fmla="*/ 140931 h 161886"/>
                  <a:gd name="connsiteX5" fmla="*/ 22860 w 321706"/>
                  <a:gd name="connsiteY5" fmla="*/ 161886 h 161886"/>
                  <a:gd name="connsiteX6" fmla="*/ 287655 w 321706"/>
                  <a:gd name="connsiteY6" fmla="*/ 161886 h 161886"/>
                  <a:gd name="connsiteX7" fmla="*/ 320040 w 321706"/>
                  <a:gd name="connsiteY7" fmla="*/ 140931 h 161886"/>
                  <a:gd name="connsiteX8" fmla="*/ 320992 w 321706"/>
                  <a:gd name="connsiteY8" fmla="*/ 27584 h 161886"/>
                  <a:gd name="connsiteX9" fmla="*/ 320992 w 321706"/>
                  <a:gd name="connsiteY9" fmla="*/ 4724 h 161886"/>
                  <a:gd name="connsiteX10" fmla="*/ 236220 w 321706"/>
                  <a:gd name="connsiteY10" fmla="*/ 119024 h 161886"/>
                  <a:gd name="connsiteX11" fmla="*/ 160973 w 321706"/>
                  <a:gd name="connsiteY11" fmla="*/ 119024 h 161886"/>
                  <a:gd name="connsiteX12" fmla="*/ 104775 w 321706"/>
                  <a:gd name="connsiteY12" fmla="*/ 119024 h 161886"/>
                  <a:gd name="connsiteX13" fmla="*/ 62865 w 321706"/>
                  <a:gd name="connsiteY13" fmla="*/ 78066 h 161886"/>
                  <a:gd name="connsiteX14" fmla="*/ 96202 w 321706"/>
                  <a:gd name="connsiteY14" fmla="*/ 42824 h 161886"/>
                  <a:gd name="connsiteX15" fmla="*/ 235267 w 321706"/>
                  <a:gd name="connsiteY15" fmla="*/ 42824 h 161886"/>
                  <a:gd name="connsiteX16" fmla="*/ 259080 w 321706"/>
                  <a:gd name="connsiteY16" fmla="*/ 74256 h 161886"/>
                  <a:gd name="connsiteX17" fmla="*/ 236220 w 321706"/>
                  <a:gd name="connsiteY17" fmla="*/ 119024 h 161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1706" h="161886">
                    <a:moveTo>
                      <a:pt x="320992" y="4724"/>
                    </a:moveTo>
                    <a:cubicBezTo>
                      <a:pt x="255270" y="-3849"/>
                      <a:pt x="188595" y="1866"/>
                      <a:pt x="121920" y="1866"/>
                    </a:cubicBezTo>
                    <a:cubicBezTo>
                      <a:pt x="81915" y="1866"/>
                      <a:pt x="41910" y="-2896"/>
                      <a:pt x="1905" y="5676"/>
                    </a:cubicBezTo>
                    <a:cubicBezTo>
                      <a:pt x="1905" y="13296"/>
                      <a:pt x="952" y="20916"/>
                      <a:pt x="952" y="27584"/>
                    </a:cubicBezTo>
                    <a:cubicBezTo>
                      <a:pt x="3810" y="65684"/>
                      <a:pt x="3810" y="103784"/>
                      <a:pt x="0" y="140931"/>
                    </a:cubicBezTo>
                    <a:cubicBezTo>
                      <a:pt x="0" y="156171"/>
                      <a:pt x="6668" y="161886"/>
                      <a:pt x="22860" y="161886"/>
                    </a:cubicBezTo>
                    <a:cubicBezTo>
                      <a:pt x="114300" y="160934"/>
                      <a:pt x="196215" y="160934"/>
                      <a:pt x="287655" y="161886"/>
                    </a:cubicBezTo>
                    <a:cubicBezTo>
                      <a:pt x="303848" y="161886"/>
                      <a:pt x="320040" y="155219"/>
                      <a:pt x="320040" y="140931"/>
                    </a:cubicBezTo>
                    <a:cubicBezTo>
                      <a:pt x="320040" y="102831"/>
                      <a:pt x="320992" y="64731"/>
                      <a:pt x="320992" y="27584"/>
                    </a:cubicBezTo>
                    <a:cubicBezTo>
                      <a:pt x="321945" y="19964"/>
                      <a:pt x="321945" y="12344"/>
                      <a:pt x="320992" y="4724"/>
                    </a:cubicBezTo>
                    <a:close/>
                    <a:moveTo>
                      <a:pt x="236220" y="119024"/>
                    </a:moveTo>
                    <a:cubicBezTo>
                      <a:pt x="211455" y="119024"/>
                      <a:pt x="185738" y="119024"/>
                      <a:pt x="160973" y="119024"/>
                    </a:cubicBezTo>
                    <a:cubicBezTo>
                      <a:pt x="141923" y="119024"/>
                      <a:pt x="122873" y="117119"/>
                      <a:pt x="104775" y="119024"/>
                    </a:cubicBezTo>
                    <a:cubicBezTo>
                      <a:pt x="71438" y="122834"/>
                      <a:pt x="60008" y="112356"/>
                      <a:pt x="62865" y="78066"/>
                    </a:cubicBezTo>
                    <a:cubicBezTo>
                      <a:pt x="64770" y="53301"/>
                      <a:pt x="68580" y="41871"/>
                      <a:pt x="96202" y="42824"/>
                    </a:cubicBezTo>
                    <a:cubicBezTo>
                      <a:pt x="142875" y="44729"/>
                      <a:pt x="189548" y="44729"/>
                      <a:pt x="235267" y="42824"/>
                    </a:cubicBezTo>
                    <a:cubicBezTo>
                      <a:pt x="260985" y="41871"/>
                      <a:pt x="261938" y="57111"/>
                      <a:pt x="259080" y="74256"/>
                    </a:cubicBezTo>
                    <a:cubicBezTo>
                      <a:pt x="255270" y="91401"/>
                      <a:pt x="272415" y="119024"/>
                      <a:pt x="236220" y="119024"/>
                    </a:cubicBezTo>
                    <a:close/>
                  </a:path>
                </a:pathLst>
              </a:custGeom>
              <a:solidFill>
                <a:srgbClr val="EEA50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93A97D3C-BC51-42DF-8925-E55940993A1F}"/>
                  </a:ext>
                </a:extLst>
              </p:cNvPr>
              <p:cNvSpPr/>
              <p:nvPr/>
            </p:nvSpPr>
            <p:spPr>
              <a:xfrm>
                <a:off x="9298140" y="-20939"/>
                <a:ext cx="836829" cy="928481"/>
              </a:xfrm>
              <a:custGeom>
                <a:avLst/>
                <a:gdLst>
                  <a:gd name="connsiteX0" fmla="*/ 953 w 836829"/>
                  <a:gd name="connsiteY0" fmla="*/ 175054 h 928481"/>
                  <a:gd name="connsiteX1" fmla="*/ 0 w 836829"/>
                  <a:gd name="connsiteY1" fmla="*/ 167434 h 928481"/>
                  <a:gd name="connsiteX2" fmla="*/ 124778 w 836829"/>
                  <a:gd name="connsiteY2" fmla="*/ 29322 h 928481"/>
                  <a:gd name="connsiteX3" fmla="*/ 790575 w 836829"/>
                  <a:gd name="connsiteY3" fmla="*/ 43609 h 928481"/>
                  <a:gd name="connsiteX4" fmla="*/ 829628 w 836829"/>
                  <a:gd name="connsiteY4" fmla="*/ 88377 h 928481"/>
                  <a:gd name="connsiteX5" fmla="*/ 836295 w 836829"/>
                  <a:gd name="connsiteY5" fmla="*/ 167434 h 928481"/>
                  <a:gd name="connsiteX6" fmla="*/ 791528 w 836829"/>
                  <a:gd name="connsiteY6" fmla="*/ 210297 h 928481"/>
                  <a:gd name="connsiteX7" fmla="*/ 702945 w 836829"/>
                  <a:gd name="connsiteY7" fmla="*/ 502714 h 928481"/>
                  <a:gd name="connsiteX8" fmla="*/ 659130 w 836829"/>
                  <a:gd name="connsiteY8" fmla="*/ 737029 h 928481"/>
                  <a:gd name="connsiteX9" fmla="*/ 574358 w 836829"/>
                  <a:gd name="connsiteY9" fmla="*/ 871332 h 928481"/>
                  <a:gd name="connsiteX10" fmla="*/ 557213 w 836829"/>
                  <a:gd name="connsiteY10" fmla="*/ 894192 h 928481"/>
                  <a:gd name="connsiteX11" fmla="*/ 517208 w 836829"/>
                  <a:gd name="connsiteY11" fmla="*/ 928482 h 928481"/>
                  <a:gd name="connsiteX12" fmla="*/ 297180 w 836829"/>
                  <a:gd name="connsiteY12" fmla="*/ 928482 h 928481"/>
                  <a:gd name="connsiteX13" fmla="*/ 257175 w 836829"/>
                  <a:gd name="connsiteY13" fmla="*/ 891334 h 928481"/>
                  <a:gd name="connsiteX14" fmla="*/ 242888 w 836829"/>
                  <a:gd name="connsiteY14" fmla="*/ 866569 h 928481"/>
                  <a:gd name="connsiteX15" fmla="*/ 159068 w 836829"/>
                  <a:gd name="connsiteY15" fmla="*/ 698929 h 928481"/>
                  <a:gd name="connsiteX16" fmla="*/ 98108 w 836829"/>
                  <a:gd name="connsiteY16" fmla="*/ 359839 h 928481"/>
                  <a:gd name="connsiteX17" fmla="*/ 36195 w 836829"/>
                  <a:gd name="connsiteY17" fmla="*/ 196962 h 928481"/>
                  <a:gd name="connsiteX18" fmla="*/ 953 w 836829"/>
                  <a:gd name="connsiteY18" fmla="*/ 175054 h 9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36829" h="928481">
                    <a:moveTo>
                      <a:pt x="953" y="175054"/>
                    </a:moveTo>
                    <a:cubicBezTo>
                      <a:pt x="953" y="172197"/>
                      <a:pt x="0" y="170292"/>
                      <a:pt x="0" y="167434"/>
                    </a:cubicBezTo>
                    <a:cubicBezTo>
                      <a:pt x="9525" y="52182"/>
                      <a:pt x="9525" y="52182"/>
                      <a:pt x="124778" y="29322"/>
                    </a:cubicBezTo>
                    <a:cubicBezTo>
                      <a:pt x="347663" y="-14493"/>
                      <a:pt x="569595" y="-8778"/>
                      <a:pt x="790575" y="43609"/>
                    </a:cubicBezTo>
                    <a:cubicBezTo>
                      <a:pt x="817245" y="50277"/>
                      <a:pt x="829628" y="59802"/>
                      <a:pt x="829628" y="88377"/>
                    </a:cubicBezTo>
                    <a:cubicBezTo>
                      <a:pt x="829628" y="115047"/>
                      <a:pt x="839153" y="140764"/>
                      <a:pt x="836295" y="167434"/>
                    </a:cubicBezTo>
                    <a:cubicBezTo>
                      <a:pt x="814388" y="175054"/>
                      <a:pt x="801053" y="190294"/>
                      <a:pt x="791528" y="210297"/>
                    </a:cubicBezTo>
                    <a:cubicBezTo>
                      <a:pt x="745808" y="302689"/>
                      <a:pt x="720090" y="401749"/>
                      <a:pt x="702945" y="502714"/>
                    </a:cubicBezTo>
                    <a:cubicBezTo>
                      <a:pt x="689610" y="580819"/>
                      <a:pt x="675323" y="658924"/>
                      <a:pt x="659130" y="737029"/>
                    </a:cubicBezTo>
                    <a:cubicBezTo>
                      <a:pt x="647700" y="793227"/>
                      <a:pt x="617220" y="836089"/>
                      <a:pt x="574358" y="871332"/>
                    </a:cubicBezTo>
                    <a:cubicBezTo>
                      <a:pt x="566738" y="877999"/>
                      <a:pt x="555308" y="883714"/>
                      <a:pt x="557213" y="894192"/>
                    </a:cubicBezTo>
                    <a:cubicBezTo>
                      <a:pt x="561975" y="927529"/>
                      <a:pt x="540068" y="927529"/>
                      <a:pt x="517208" y="928482"/>
                    </a:cubicBezTo>
                    <a:cubicBezTo>
                      <a:pt x="443865" y="928482"/>
                      <a:pt x="370523" y="928482"/>
                      <a:pt x="297180" y="928482"/>
                    </a:cubicBezTo>
                    <a:cubicBezTo>
                      <a:pt x="272415" y="928482"/>
                      <a:pt x="250508" y="925624"/>
                      <a:pt x="257175" y="891334"/>
                    </a:cubicBezTo>
                    <a:cubicBezTo>
                      <a:pt x="259080" y="879904"/>
                      <a:pt x="250508" y="872284"/>
                      <a:pt x="242888" y="866569"/>
                    </a:cubicBezTo>
                    <a:cubicBezTo>
                      <a:pt x="188595" y="823707"/>
                      <a:pt x="167640" y="765604"/>
                      <a:pt x="159068" y="698929"/>
                    </a:cubicBezTo>
                    <a:cubicBezTo>
                      <a:pt x="143828" y="584629"/>
                      <a:pt x="128588" y="471282"/>
                      <a:pt x="98108" y="359839"/>
                    </a:cubicBezTo>
                    <a:cubicBezTo>
                      <a:pt x="82868" y="303642"/>
                      <a:pt x="62865" y="249349"/>
                      <a:pt x="36195" y="196962"/>
                    </a:cubicBezTo>
                    <a:cubicBezTo>
                      <a:pt x="26670" y="183627"/>
                      <a:pt x="20003" y="170292"/>
                      <a:pt x="953" y="175054"/>
                    </a:cubicBezTo>
                    <a:close/>
                  </a:path>
                </a:pathLst>
              </a:custGeom>
              <a:solidFill>
                <a:srgbClr val="4F4D2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85EBA31F-3D84-44B3-BACA-645AE26216EC}"/>
              </a:ext>
            </a:extLst>
          </p:cNvPr>
          <p:cNvGrpSpPr/>
          <p:nvPr/>
        </p:nvGrpSpPr>
        <p:grpSpPr>
          <a:xfrm>
            <a:off x="676086" y="1845473"/>
            <a:ext cx="3945997" cy="3847764"/>
            <a:chOff x="572308" y="1845473"/>
            <a:chExt cx="3945997" cy="3847764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ACAA7F70-15C9-4331-BE59-505F375C93C2}"/>
                </a:ext>
              </a:extLst>
            </p:cNvPr>
            <p:cNvGrpSpPr/>
            <p:nvPr/>
          </p:nvGrpSpPr>
          <p:grpSpPr>
            <a:xfrm>
              <a:off x="572308" y="4769907"/>
              <a:ext cx="2552859" cy="923330"/>
              <a:chOff x="2551704" y="4283314"/>
              <a:chExt cx="2357003" cy="923330"/>
            </a:xfrm>
          </p:grpSpPr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B23983A4-5DF4-4574-B9F7-1007835764E0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5FCA36F2-E3A8-4FD4-93F3-A7875756055B}"/>
                  </a:ext>
                </a:extLst>
              </p:cNvPr>
              <p:cNvSpPr txBox="1"/>
              <p:nvPr/>
            </p:nvSpPr>
            <p:spPr>
              <a:xfrm>
                <a:off x="2551704" y="4283314"/>
                <a:ext cx="235700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077EB7E7-E25D-4C79-9CA9-FC50A5ABF8C2}"/>
                </a:ext>
              </a:extLst>
            </p:cNvPr>
            <p:cNvGrpSpPr/>
            <p:nvPr/>
          </p:nvGrpSpPr>
          <p:grpSpPr>
            <a:xfrm>
              <a:off x="1268877" y="3307690"/>
              <a:ext cx="2552859" cy="923330"/>
              <a:chOff x="2551704" y="4283314"/>
              <a:chExt cx="2357003" cy="923330"/>
            </a:xfrm>
          </p:grpSpPr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786B2DE1-62A7-41D8-BF5F-8F7E096A3FE3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85" name="TextBox 84">
                <a:extLst>
                  <a:ext uri="{FF2B5EF4-FFF2-40B4-BE49-F238E27FC236}">
                    <a16:creationId xmlns:a16="http://schemas.microsoft.com/office/drawing/2014/main" id="{E0D03BD3-9253-4BB7-8C08-E430CC1D1131}"/>
                  </a:ext>
                </a:extLst>
              </p:cNvPr>
              <p:cNvSpPr txBox="1"/>
              <p:nvPr/>
            </p:nvSpPr>
            <p:spPr>
              <a:xfrm>
                <a:off x="2551704" y="4283314"/>
                <a:ext cx="235700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371B0DCA-AADB-4201-BF40-3EE587A9F0DF}"/>
                </a:ext>
              </a:extLst>
            </p:cNvPr>
            <p:cNvGrpSpPr/>
            <p:nvPr/>
          </p:nvGrpSpPr>
          <p:grpSpPr>
            <a:xfrm>
              <a:off x="1965446" y="1845473"/>
              <a:ext cx="2552859" cy="923330"/>
              <a:chOff x="2551704" y="4283314"/>
              <a:chExt cx="2357003" cy="923330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8096D0D9-5DC5-424B-9AA7-E422DAF8BA8D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A68FB35F-975E-4F1E-88C0-1BD5AC6DF1A0}"/>
                  </a:ext>
                </a:extLst>
              </p:cNvPr>
              <p:cNvSpPr txBox="1"/>
              <p:nvPr/>
            </p:nvSpPr>
            <p:spPr>
              <a:xfrm>
                <a:off x="2551704" y="4283314"/>
                <a:ext cx="235700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1C35095-E89B-4002-8FB4-DDF125AB65D9}"/>
              </a:ext>
            </a:extLst>
          </p:cNvPr>
          <p:cNvGrpSpPr/>
          <p:nvPr/>
        </p:nvGrpSpPr>
        <p:grpSpPr>
          <a:xfrm flipH="1">
            <a:off x="7569917" y="1845473"/>
            <a:ext cx="3945997" cy="3847764"/>
            <a:chOff x="572308" y="1845473"/>
            <a:chExt cx="3945997" cy="3847764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F146A277-058D-4B89-9DD0-321DA7891AF2}"/>
                </a:ext>
              </a:extLst>
            </p:cNvPr>
            <p:cNvGrpSpPr/>
            <p:nvPr/>
          </p:nvGrpSpPr>
          <p:grpSpPr>
            <a:xfrm>
              <a:off x="572308" y="4769907"/>
              <a:ext cx="2552859" cy="923330"/>
              <a:chOff x="2551704" y="4283314"/>
              <a:chExt cx="2357003" cy="923330"/>
            </a:xfrm>
          </p:grpSpPr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3A42684C-5817-4F40-A31B-5AB24E603A36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6C0E19A7-E8D9-4DB6-8ACA-B3165EF0EC59}"/>
                  </a:ext>
                </a:extLst>
              </p:cNvPr>
              <p:cNvSpPr txBox="1"/>
              <p:nvPr/>
            </p:nvSpPr>
            <p:spPr>
              <a:xfrm>
                <a:off x="2551704" y="4283314"/>
                <a:ext cx="235700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39ECC014-D048-43FC-B44B-2010B69B510A}"/>
                </a:ext>
              </a:extLst>
            </p:cNvPr>
            <p:cNvGrpSpPr/>
            <p:nvPr/>
          </p:nvGrpSpPr>
          <p:grpSpPr>
            <a:xfrm>
              <a:off x="1268877" y="3307690"/>
              <a:ext cx="2552859" cy="923330"/>
              <a:chOff x="2551704" y="4283314"/>
              <a:chExt cx="2357003" cy="923330"/>
            </a:xfrm>
          </p:grpSpPr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29DA4F18-BAE2-4EA5-A564-902368CBB1EA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1E56B399-E807-4028-AE1E-F986C9B317B7}"/>
                  </a:ext>
                </a:extLst>
              </p:cNvPr>
              <p:cNvSpPr txBox="1"/>
              <p:nvPr/>
            </p:nvSpPr>
            <p:spPr>
              <a:xfrm>
                <a:off x="2551704" y="4283314"/>
                <a:ext cx="235700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6C0BF0CC-5138-4BB3-B304-EC39F17BECF8}"/>
                </a:ext>
              </a:extLst>
            </p:cNvPr>
            <p:cNvGrpSpPr/>
            <p:nvPr/>
          </p:nvGrpSpPr>
          <p:grpSpPr>
            <a:xfrm>
              <a:off x="1965446" y="1845473"/>
              <a:ext cx="2552859" cy="923330"/>
              <a:chOff x="2551704" y="4283314"/>
              <a:chExt cx="2357003" cy="923330"/>
            </a:xfrm>
          </p:grpSpPr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3E981316-F14B-421A-8AAE-E83F360F8004}"/>
                  </a:ext>
                </a:extLst>
              </p:cNvPr>
              <p:cNvSpPr txBox="1"/>
              <p:nvPr/>
            </p:nvSpPr>
            <p:spPr>
              <a:xfrm>
                <a:off x="2551706" y="4560313"/>
                <a:ext cx="23570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  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F7E8AB7C-E6C8-4AAB-922E-3BBF2705D3C2}"/>
                  </a:ext>
                </a:extLst>
              </p:cNvPr>
              <p:cNvSpPr txBox="1"/>
              <p:nvPr/>
            </p:nvSpPr>
            <p:spPr>
              <a:xfrm>
                <a:off x="2551704" y="4283314"/>
                <a:ext cx="235700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3BE832E-270D-4D48-8BC2-421B6D068678}"/>
              </a:ext>
            </a:extLst>
          </p:cNvPr>
          <p:cNvSpPr/>
          <p:nvPr/>
        </p:nvSpPr>
        <p:spPr>
          <a:xfrm>
            <a:off x="4511217" y="0"/>
            <a:ext cx="3169566" cy="11681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B5C280-1839-4F64-8C9B-B4A13969FFFC}"/>
              </a:ext>
            </a:extLst>
          </p:cNvPr>
          <p:cNvSpPr txBox="1"/>
          <p:nvPr/>
        </p:nvSpPr>
        <p:spPr>
          <a:xfrm>
            <a:off x="1995202" y="1076913"/>
            <a:ext cx="794317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Awesome </a:t>
            </a:r>
            <a:r>
              <a:rPr lang="en-GB" altLang="ko-KR" sz="4400" b="1" dirty="0">
                <a:solidFill>
                  <a:schemeClr val="tx1"/>
                </a:solidFill>
                <a:latin typeface="+mj-lt"/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tx1"/>
                </a:solidFill>
                <a:latin typeface="+mj-lt"/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02FFD3-EB16-4767-A533-914EF5D8E856}"/>
              </a:ext>
            </a:extLst>
          </p:cNvPr>
          <p:cNvSpPr txBox="1"/>
          <p:nvPr/>
        </p:nvSpPr>
        <p:spPr>
          <a:xfrm>
            <a:off x="3073940" y="1790402"/>
            <a:ext cx="5785702" cy="43088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2">
                    <a:lumMod val="75000"/>
                  </a:schemeClr>
                </a:solidFill>
              </a:rPr>
              <a:t>Have a magical Thanksgiving Day</a:t>
            </a:r>
            <a:endParaRPr lang="ko-KR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D62B34-A08E-4F80-9F74-FDA64C7BAD19}"/>
              </a:ext>
            </a:extLst>
          </p:cNvPr>
          <p:cNvSpPr txBox="1"/>
          <p:nvPr/>
        </p:nvSpPr>
        <p:spPr>
          <a:xfrm>
            <a:off x="1010584" y="2226078"/>
            <a:ext cx="10170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You can simply impress your audience and add a unique zing and appeal to your Presentations. </a:t>
            </a: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835FC5B-3F5D-4383-AC5E-7513C82DCFAE}"/>
              </a:ext>
            </a:extLst>
          </p:cNvPr>
          <p:cNvSpPr/>
          <p:nvPr/>
        </p:nvSpPr>
        <p:spPr>
          <a:xfrm>
            <a:off x="4539617" y="161519"/>
            <a:ext cx="3112766" cy="1006668"/>
          </a:xfrm>
          <a:custGeom>
            <a:avLst/>
            <a:gdLst>
              <a:gd name="connsiteX0" fmla="*/ 1885357 w 3112766"/>
              <a:gd name="connsiteY0" fmla="*/ 758872 h 1006668"/>
              <a:gd name="connsiteX1" fmla="*/ 1727006 w 3112766"/>
              <a:gd name="connsiteY1" fmla="*/ 806623 h 1006668"/>
              <a:gd name="connsiteX2" fmla="*/ 1684058 w 3112766"/>
              <a:gd name="connsiteY2" fmla="*/ 868360 h 1006668"/>
              <a:gd name="connsiteX3" fmla="*/ 1701506 w 3112766"/>
              <a:gd name="connsiteY3" fmla="*/ 939494 h 1006668"/>
              <a:gd name="connsiteX4" fmla="*/ 1769954 w 3112766"/>
              <a:gd name="connsiteY4" fmla="*/ 948888 h 1006668"/>
              <a:gd name="connsiteX5" fmla="*/ 1806193 w 3112766"/>
              <a:gd name="connsiteY5" fmla="*/ 930099 h 1006668"/>
              <a:gd name="connsiteX6" fmla="*/ 1944433 w 3112766"/>
              <a:gd name="connsiteY6" fmla="*/ 762332 h 1006668"/>
              <a:gd name="connsiteX7" fmla="*/ 1885357 w 3112766"/>
              <a:gd name="connsiteY7" fmla="*/ 758872 h 1006668"/>
              <a:gd name="connsiteX8" fmla="*/ 2807636 w 3112766"/>
              <a:gd name="connsiteY8" fmla="*/ 758641 h 1006668"/>
              <a:gd name="connsiteX9" fmla="*/ 2639660 w 3112766"/>
              <a:gd name="connsiteY9" fmla="*/ 816017 h 1006668"/>
              <a:gd name="connsiteX10" fmla="*/ 2620870 w 3112766"/>
              <a:gd name="connsiteY10" fmla="*/ 932782 h 1006668"/>
              <a:gd name="connsiteX11" fmla="*/ 2724213 w 3112766"/>
              <a:gd name="connsiteY11" fmla="*/ 936810 h 1006668"/>
              <a:gd name="connsiteX12" fmla="*/ 2736293 w 3112766"/>
              <a:gd name="connsiteY12" fmla="*/ 928755 h 1006668"/>
              <a:gd name="connsiteX13" fmla="*/ 2871848 w 3112766"/>
              <a:gd name="connsiteY13" fmla="*/ 762332 h 1006668"/>
              <a:gd name="connsiteX14" fmla="*/ 2807636 w 3112766"/>
              <a:gd name="connsiteY14" fmla="*/ 758641 h 1006668"/>
              <a:gd name="connsiteX15" fmla="*/ 2929561 w 3112766"/>
              <a:gd name="connsiteY15" fmla="*/ 650934 h 1006668"/>
              <a:gd name="connsiteX16" fmla="*/ 2840980 w 3112766"/>
              <a:gd name="connsiteY16" fmla="*/ 724752 h 1006668"/>
              <a:gd name="connsiteX17" fmla="*/ 2843664 w 3112766"/>
              <a:gd name="connsiteY17" fmla="*/ 732805 h 1006668"/>
              <a:gd name="connsiteX18" fmla="*/ 2893323 w 3112766"/>
              <a:gd name="connsiteY18" fmla="*/ 719384 h 1006668"/>
              <a:gd name="connsiteX19" fmla="*/ 2933587 w 3112766"/>
              <a:gd name="connsiteY19" fmla="*/ 653618 h 1006668"/>
              <a:gd name="connsiteX20" fmla="*/ 2929561 w 3112766"/>
              <a:gd name="connsiteY20" fmla="*/ 650934 h 1006668"/>
              <a:gd name="connsiteX21" fmla="*/ 2007514 w 3112766"/>
              <a:gd name="connsiteY21" fmla="*/ 646908 h 1006668"/>
              <a:gd name="connsiteX22" fmla="*/ 2007007 w 3112766"/>
              <a:gd name="connsiteY22" fmla="*/ 647327 h 1006668"/>
              <a:gd name="connsiteX23" fmla="*/ 2008854 w 3112766"/>
              <a:gd name="connsiteY23" fmla="*/ 648250 h 1006668"/>
              <a:gd name="connsiteX24" fmla="*/ 1964563 w 3112766"/>
              <a:gd name="connsiteY24" fmla="*/ 722068 h 1006668"/>
              <a:gd name="connsiteX25" fmla="*/ 1943258 w 3112766"/>
              <a:gd name="connsiteY25" fmla="*/ 728611 h 1006668"/>
              <a:gd name="connsiteX26" fmla="*/ 1916234 w 3112766"/>
              <a:gd name="connsiteY26" fmla="*/ 730050 h 1006668"/>
              <a:gd name="connsiteX27" fmla="*/ 1916248 w 3112766"/>
              <a:gd name="connsiteY27" fmla="*/ 730121 h 1006668"/>
              <a:gd name="connsiteX28" fmla="*/ 1965907 w 3112766"/>
              <a:gd name="connsiteY28" fmla="*/ 722068 h 1006668"/>
              <a:gd name="connsiteX29" fmla="*/ 2010198 w 3112766"/>
              <a:gd name="connsiteY29" fmla="*/ 648250 h 1006668"/>
              <a:gd name="connsiteX30" fmla="*/ 2007514 w 3112766"/>
              <a:gd name="connsiteY30" fmla="*/ 646908 h 1006668"/>
              <a:gd name="connsiteX31" fmla="*/ 1814246 w 3112766"/>
              <a:gd name="connsiteY31" fmla="*/ 530145 h 1006668"/>
              <a:gd name="connsiteX32" fmla="*/ 1688086 w 3112766"/>
              <a:gd name="connsiteY32" fmla="*/ 707305 h 1006668"/>
              <a:gd name="connsiteX33" fmla="*/ 1814246 w 3112766"/>
              <a:gd name="connsiteY33" fmla="*/ 530145 h 1006668"/>
              <a:gd name="connsiteX34" fmla="*/ 415867 w 3112766"/>
              <a:gd name="connsiteY34" fmla="*/ 499359 h 1006668"/>
              <a:gd name="connsiteX35" fmla="*/ 390240 w 3112766"/>
              <a:gd name="connsiteY35" fmla="*/ 501959 h 1006668"/>
              <a:gd name="connsiteX36" fmla="*/ 321792 w 3112766"/>
              <a:gd name="connsiteY36" fmla="*/ 538196 h 1006668"/>
              <a:gd name="connsiteX37" fmla="*/ 143287 w 3112766"/>
              <a:gd name="connsiteY37" fmla="*/ 845546 h 1006668"/>
              <a:gd name="connsiteX38" fmla="*/ 203684 w 3112766"/>
              <a:gd name="connsiteY38" fmla="*/ 824072 h 1006668"/>
              <a:gd name="connsiteX39" fmla="*/ 375477 w 3112766"/>
              <a:gd name="connsiteY39" fmla="*/ 667041 h 1006668"/>
              <a:gd name="connsiteX40" fmla="*/ 435873 w 3112766"/>
              <a:gd name="connsiteY40" fmla="*/ 552960 h 1006668"/>
              <a:gd name="connsiteX41" fmla="*/ 415867 w 3112766"/>
              <a:gd name="connsiteY41" fmla="*/ 499359 h 1006668"/>
              <a:gd name="connsiteX42" fmla="*/ 1298866 w 3112766"/>
              <a:gd name="connsiteY42" fmla="*/ 468405 h 1006668"/>
              <a:gd name="connsiteX43" fmla="*/ 1137810 w 3112766"/>
              <a:gd name="connsiteY43" fmla="*/ 704622 h 1006668"/>
              <a:gd name="connsiteX44" fmla="*/ 1161969 w 3112766"/>
              <a:gd name="connsiteY44" fmla="*/ 691201 h 1006668"/>
              <a:gd name="connsiteX45" fmla="*/ 1289471 w 3112766"/>
              <a:gd name="connsiteY45" fmla="*/ 565039 h 1006668"/>
              <a:gd name="connsiteX46" fmla="*/ 1298866 w 3112766"/>
              <a:gd name="connsiteY46" fmla="*/ 468405 h 1006668"/>
              <a:gd name="connsiteX47" fmla="*/ 1207601 w 3112766"/>
              <a:gd name="connsiteY47" fmla="*/ 467064 h 1006668"/>
              <a:gd name="connsiteX48" fmla="*/ 998228 w 3112766"/>
              <a:gd name="connsiteY48" fmla="*/ 703279 h 1006668"/>
              <a:gd name="connsiteX49" fmla="*/ 1092177 w 3112766"/>
              <a:gd name="connsiteY49" fmla="*/ 629461 h 1006668"/>
              <a:gd name="connsiteX50" fmla="*/ 1131099 w 3112766"/>
              <a:gd name="connsiteY50" fmla="*/ 593224 h 1006668"/>
              <a:gd name="connsiteX51" fmla="*/ 1207601 w 3112766"/>
              <a:gd name="connsiteY51" fmla="*/ 467064 h 1006668"/>
              <a:gd name="connsiteX52" fmla="*/ 3016799 w 3112766"/>
              <a:gd name="connsiteY52" fmla="*/ 463034 h 1006668"/>
              <a:gd name="connsiteX53" fmla="*/ 2824874 w 3112766"/>
              <a:gd name="connsiteY53" fmla="*/ 701935 h 1006668"/>
              <a:gd name="connsiteX54" fmla="*/ 3003378 w 3112766"/>
              <a:gd name="connsiteY54" fmla="*/ 508667 h 1006668"/>
              <a:gd name="connsiteX55" fmla="*/ 3016799 w 3112766"/>
              <a:gd name="connsiteY55" fmla="*/ 463034 h 1006668"/>
              <a:gd name="connsiteX56" fmla="*/ 2082673 w 3112766"/>
              <a:gd name="connsiteY56" fmla="*/ 461693 h 1006668"/>
              <a:gd name="connsiteX57" fmla="*/ 2030329 w 3112766"/>
              <a:gd name="connsiteY57" fmla="*/ 479142 h 1006668"/>
              <a:gd name="connsiteX58" fmla="*/ 1901484 w 3112766"/>
              <a:gd name="connsiteY58" fmla="*/ 668383 h 1006668"/>
              <a:gd name="connsiteX59" fmla="*/ 1896115 w 3112766"/>
              <a:gd name="connsiteY59" fmla="*/ 701935 h 1006668"/>
              <a:gd name="connsiteX60" fmla="*/ 2073278 w 3112766"/>
              <a:gd name="connsiteY60" fmla="*/ 512694 h 1006668"/>
              <a:gd name="connsiteX61" fmla="*/ 2082673 w 3112766"/>
              <a:gd name="connsiteY61" fmla="*/ 461693 h 1006668"/>
              <a:gd name="connsiteX62" fmla="*/ 2179307 w 3112766"/>
              <a:gd name="connsiteY62" fmla="*/ 418745 h 1006668"/>
              <a:gd name="connsiteX63" fmla="*/ 2175280 w 3112766"/>
              <a:gd name="connsiteY63" fmla="*/ 445587 h 1006668"/>
              <a:gd name="connsiteX64" fmla="*/ 2026304 w 3112766"/>
              <a:gd name="connsiteY64" fmla="*/ 731464 h 1006668"/>
              <a:gd name="connsiteX65" fmla="*/ 2094752 w 3112766"/>
              <a:gd name="connsiteY65" fmla="*/ 755621 h 1006668"/>
              <a:gd name="connsiteX66" fmla="*/ 2159174 w 3112766"/>
              <a:gd name="connsiteY66" fmla="*/ 798571 h 1006668"/>
              <a:gd name="connsiteX67" fmla="*/ 2172596 w 3112766"/>
              <a:gd name="connsiteY67" fmla="*/ 893862 h 1006668"/>
              <a:gd name="connsiteX68" fmla="*/ 2153806 w 3112766"/>
              <a:gd name="connsiteY68" fmla="*/ 924730 h 1006668"/>
              <a:gd name="connsiteX69" fmla="*/ 2133674 w 3112766"/>
              <a:gd name="connsiteY69" fmla="*/ 947547 h 1006668"/>
              <a:gd name="connsiteX70" fmla="*/ 2010198 w 3112766"/>
              <a:gd name="connsiteY70" fmla="*/ 775754 h 1006668"/>
              <a:gd name="connsiteX71" fmla="*/ 1928327 w 3112766"/>
              <a:gd name="connsiteY71" fmla="*/ 881782 h 1006668"/>
              <a:gd name="connsiteX72" fmla="*/ 1748480 w 3112766"/>
              <a:gd name="connsiteY72" fmla="*/ 983784 h 1006668"/>
              <a:gd name="connsiteX73" fmla="*/ 1647821 w 3112766"/>
              <a:gd name="connsiteY73" fmla="*/ 952916 h 1006668"/>
              <a:gd name="connsiteX74" fmla="*/ 1649162 w 3112766"/>
              <a:gd name="connsiteY74" fmla="*/ 838835 h 1006668"/>
              <a:gd name="connsiteX75" fmla="*/ 1780692 w 3112766"/>
              <a:gd name="connsiteY75" fmla="*/ 744885 h 1006668"/>
              <a:gd name="connsiteX76" fmla="*/ 1875984 w 3112766"/>
              <a:gd name="connsiteY76" fmla="*/ 728778 h 1006668"/>
              <a:gd name="connsiteX77" fmla="*/ 1869272 w 3112766"/>
              <a:gd name="connsiteY77" fmla="*/ 613355 h 1006668"/>
              <a:gd name="connsiteX78" fmla="*/ 1961881 w 3112766"/>
              <a:gd name="connsiteY78" fmla="*/ 463036 h 1006668"/>
              <a:gd name="connsiteX79" fmla="*/ 2057172 w 3112766"/>
              <a:gd name="connsiteY79" fmla="*/ 421429 h 1006668"/>
              <a:gd name="connsiteX80" fmla="*/ 2126963 w 3112766"/>
              <a:gd name="connsiteY80" fmla="*/ 465720 h 1006668"/>
              <a:gd name="connsiteX81" fmla="*/ 2151121 w 3112766"/>
              <a:gd name="connsiteY81" fmla="*/ 430823 h 1006668"/>
              <a:gd name="connsiteX82" fmla="*/ 2179307 w 3112766"/>
              <a:gd name="connsiteY82" fmla="*/ 418745 h 1006668"/>
              <a:gd name="connsiteX83" fmla="*/ 2290704 w 3112766"/>
              <a:gd name="connsiteY83" fmla="*/ 406665 h 1006668"/>
              <a:gd name="connsiteX84" fmla="*/ 2313520 w 3112766"/>
              <a:gd name="connsiteY84" fmla="*/ 575774 h 1006668"/>
              <a:gd name="connsiteX85" fmla="*/ 2243729 w 3112766"/>
              <a:gd name="connsiteY85" fmla="*/ 673751 h 1006668"/>
              <a:gd name="connsiteX86" fmla="*/ 2231651 w 3112766"/>
              <a:gd name="connsiteY86" fmla="*/ 691198 h 1006668"/>
              <a:gd name="connsiteX87" fmla="*/ 2238361 w 3112766"/>
              <a:gd name="connsiteY87" fmla="*/ 696567 h 1006668"/>
              <a:gd name="connsiteX88" fmla="*/ 2351100 w 3112766"/>
              <a:gd name="connsiteY88" fmla="*/ 561011 h 1006668"/>
              <a:gd name="connsiteX89" fmla="*/ 2351100 w 3112766"/>
              <a:gd name="connsiteY89" fmla="*/ 540878 h 1006668"/>
              <a:gd name="connsiteX90" fmla="*/ 2377943 w 3112766"/>
              <a:gd name="connsiteY90" fmla="*/ 445587 h 1006668"/>
              <a:gd name="connsiteX91" fmla="*/ 2420891 w 3112766"/>
              <a:gd name="connsiteY91" fmla="*/ 432166 h 1006668"/>
              <a:gd name="connsiteX92" fmla="*/ 2442365 w 3112766"/>
              <a:gd name="connsiteY92" fmla="*/ 475114 h 1006668"/>
              <a:gd name="connsiteX93" fmla="*/ 2414181 w 3112766"/>
              <a:gd name="connsiteY93" fmla="*/ 570405 h 1006668"/>
              <a:gd name="connsiteX94" fmla="*/ 2431628 w 3112766"/>
              <a:gd name="connsiteY94" fmla="*/ 565037 h 1006668"/>
              <a:gd name="connsiteX95" fmla="*/ 2524236 w 3112766"/>
              <a:gd name="connsiteY95" fmla="*/ 491220 h 1006668"/>
              <a:gd name="connsiteX96" fmla="*/ 2517525 w 3112766"/>
              <a:gd name="connsiteY96" fmla="*/ 421429 h 1006668"/>
              <a:gd name="connsiteX97" fmla="*/ 2572553 w 3112766"/>
              <a:gd name="connsiteY97" fmla="*/ 510010 h 1006668"/>
              <a:gd name="connsiteX98" fmla="*/ 2509472 w 3112766"/>
              <a:gd name="connsiteY98" fmla="*/ 598591 h 1006668"/>
              <a:gd name="connsiteX99" fmla="*/ 2457129 w 3112766"/>
              <a:gd name="connsiteY99" fmla="*/ 704619 h 1006668"/>
              <a:gd name="connsiteX100" fmla="*/ 2559132 w 3112766"/>
              <a:gd name="connsiteY100" fmla="*/ 605301 h 1006668"/>
              <a:gd name="connsiteX101" fmla="*/ 2628923 w 3112766"/>
              <a:gd name="connsiteY101" fmla="*/ 511351 h 1006668"/>
              <a:gd name="connsiteX102" fmla="*/ 2659791 w 3112766"/>
              <a:gd name="connsiteY102" fmla="*/ 432166 h 1006668"/>
              <a:gd name="connsiteX103" fmla="*/ 2696029 w 3112766"/>
              <a:gd name="connsiteY103" fmla="*/ 501957 h 1006668"/>
              <a:gd name="connsiteX104" fmla="*/ 2775215 w 3112766"/>
              <a:gd name="connsiteY104" fmla="*/ 438876 h 1006668"/>
              <a:gd name="connsiteX105" fmla="*/ 2804742 w 3112766"/>
              <a:gd name="connsiteY105" fmla="*/ 433507 h 1006668"/>
              <a:gd name="connsiteX106" fmla="*/ 2818163 w 3112766"/>
              <a:gd name="connsiteY106" fmla="*/ 457666 h 1006668"/>
              <a:gd name="connsiteX107" fmla="*/ 2769846 w 3112766"/>
              <a:gd name="connsiteY107" fmla="*/ 575774 h 1006668"/>
              <a:gd name="connsiteX108" fmla="*/ 2705424 w 3112766"/>
              <a:gd name="connsiteY108" fmla="*/ 669724 h 1006668"/>
              <a:gd name="connsiteX109" fmla="*/ 2700055 w 3112766"/>
              <a:gd name="connsiteY109" fmla="*/ 699251 h 1006668"/>
              <a:gd name="connsiteX110" fmla="*/ 2807426 w 3112766"/>
              <a:gd name="connsiteY110" fmla="*/ 589195 h 1006668"/>
              <a:gd name="connsiteX111" fmla="*/ 2900034 w 3112766"/>
              <a:gd name="connsiteY111" fmla="*/ 463034 h 1006668"/>
              <a:gd name="connsiteX112" fmla="*/ 2979219 w 3112766"/>
              <a:gd name="connsiteY112" fmla="*/ 430823 h 1006668"/>
              <a:gd name="connsiteX113" fmla="*/ 3054379 w 3112766"/>
              <a:gd name="connsiteY113" fmla="*/ 472430 h 1006668"/>
              <a:gd name="connsiteX114" fmla="*/ 3110748 w 3112766"/>
              <a:gd name="connsiteY114" fmla="*/ 430823 h 1006668"/>
              <a:gd name="connsiteX115" fmla="*/ 2955061 w 3112766"/>
              <a:gd name="connsiteY115" fmla="*/ 742199 h 1006668"/>
              <a:gd name="connsiteX116" fmla="*/ 3036932 w 3112766"/>
              <a:gd name="connsiteY116" fmla="*/ 771726 h 1006668"/>
              <a:gd name="connsiteX117" fmla="*/ 3063774 w 3112766"/>
              <a:gd name="connsiteY117" fmla="*/ 786490 h 1006668"/>
              <a:gd name="connsiteX118" fmla="*/ 3061090 w 3112766"/>
              <a:gd name="connsiteY118" fmla="*/ 952915 h 1006668"/>
              <a:gd name="connsiteX119" fmla="*/ 2934929 w 3112766"/>
              <a:gd name="connsiteY119" fmla="*/ 786490 h 1006668"/>
              <a:gd name="connsiteX120" fmla="*/ 2869164 w 3112766"/>
              <a:gd name="connsiteY120" fmla="*/ 877756 h 1006668"/>
              <a:gd name="connsiteX121" fmla="*/ 2657107 w 3112766"/>
              <a:gd name="connsiteY121" fmla="*/ 997205 h 1006668"/>
              <a:gd name="connsiteX122" fmla="*/ 2568526 w 3112766"/>
              <a:gd name="connsiteY122" fmla="*/ 958284 h 1006668"/>
              <a:gd name="connsiteX123" fmla="*/ 2573894 w 3112766"/>
              <a:gd name="connsiteY123" fmla="*/ 854939 h 1006668"/>
              <a:gd name="connsiteX124" fmla="*/ 2751056 w 3112766"/>
              <a:gd name="connsiteY124" fmla="*/ 746226 h 1006668"/>
              <a:gd name="connsiteX125" fmla="*/ 2800716 w 3112766"/>
              <a:gd name="connsiteY125" fmla="*/ 731462 h 1006668"/>
              <a:gd name="connsiteX126" fmla="*/ 2779242 w 3112766"/>
              <a:gd name="connsiteY126" fmla="*/ 669724 h 1006668"/>
              <a:gd name="connsiteX127" fmla="*/ 2714819 w 3112766"/>
              <a:gd name="connsiteY127" fmla="*/ 720725 h 1006668"/>
              <a:gd name="connsiteX128" fmla="*/ 2667844 w 3112766"/>
              <a:gd name="connsiteY128" fmla="*/ 707304 h 1006668"/>
              <a:gd name="connsiteX129" fmla="*/ 2671871 w 3112766"/>
              <a:gd name="connsiteY129" fmla="*/ 618722 h 1006668"/>
              <a:gd name="connsiteX130" fmla="*/ 2755083 w 3112766"/>
              <a:gd name="connsiteY130" fmla="*/ 496589 h 1006668"/>
              <a:gd name="connsiteX131" fmla="*/ 2779242 w 3112766"/>
              <a:gd name="connsiteY131" fmla="*/ 465719 h 1006668"/>
              <a:gd name="connsiteX132" fmla="*/ 2591343 w 3112766"/>
              <a:gd name="connsiteY132" fmla="*/ 637512 h 1006668"/>
              <a:gd name="connsiteX133" fmla="*/ 2580606 w 3112766"/>
              <a:gd name="connsiteY133" fmla="*/ 748911 h 1006668"/>
              <a:gd name="connsiteX134" fmla="*/ 2572553 w 3112766"/>
              <a:gd name="connsiteY134" fmla="*/ 752936 h 1006668"/>
              <a:gd name="connsiteX135" fmla="*/ 2528262 w 3112766"/>
              <a:gd name="connsiteY135" fmla="*/ 673751 h 1006668"/>
              <a:gd name="connsiteX136" fmla="*/ 2446392 w 3112766"/>
              <a:gd name="connsiteY136" fmla="*/ 739515 h 1006668"/>
              <a:gd name="connsiteX137" fmla="*/ 2455786 w 3112766"/>
              <a:gd name="connsiteY137" fmla="*/ 578458 h 1006668"/>
              <a:gd name="connsiteX138" fmla="*/ 2396732 w 3112766"/>
              <a:gd name="connsiteY138" fmla="*/ 589195 h 1006668"/>
              <a:gd name="connsiteX139" fmla="*/ 2380627 w 3112766"/>
              <a:gd name="connsiteY139" fmla="*/ 603959 h 1006668"/>
              <a:gd name="connsiteX140" fmla="*/ 2251782 w 3112766"/>
              <a:gd name="connsiteY140" fmla="*/ 718041 h 1006668"/>
              <a:gd name="connsiteX141" fmla="*/ 2232992 w 3112766"/>
              <a:gd name="connsiteY141" fmla="*/ 728778 h 1006668"/>
              <a:gd name="connsiteX142" fmla="*/ 2188702 w 3112766"/>
              <a:gd name="connsiteY142" fmla="*/ 701935 h 1006668"/>
              <a:gd name="connsiteX143" fmla="*/ 2188702 w 3112766"/>
              <a:gd name="connsiteY143" fmla="*/ 680461 h 1006668"/>
              <a:gd name="connsiteX144" fmla="*/ 2113543 w 3112766"/>
              <a:gd name="connsiteY144" fmla="*/ 739515 h 1006668"/>
              <a:gd name="connsiteX145" fmla="*/ 2102806 w 3112766"/>
              <a:gd name="connsiteY145" fmla="*/ 617381 h 1006668"/>
              <a:gd name="connsiteX146" fmla="*/ 2175281 w 3112766"/>
              <a:gd name="connsiteY146" fmla="*/ 508667 h 1006668"/>
              <a:gd name="connsiteX147" fmla="*/ 2190044 w 3112766"/>
              <a:gd name="connsiteY147" fmla="*/ 488536 h 1006668"/>
              <a:gd name="connsiteX148" fmla="*/ 2187359 w 3112766"/>
              <a:gd name="connsiteY148" fmla="*/ 409349 h 1006668"/>
              <a:gd name="connsiteX149" fmla="*/ 2228966 w 3112766"/>
              <a:gd name="connsiteY149" fmla="*/ 433507 h 1006668"/>
              <a:gd name="connsiteX150" fmla="*/ 2239703 w 3112766"/>
              <a:gd name="connsiteY150" fmla="*/ 503299 h 1006668"/>
              <a:gd name="connsiteX151" fmla="*/ 2168569 w 3112766"/>
              <a:gd name="connsiteY151" fmla="*/ 603959 h 1006668"/>
              <a:gd name="connsiteX152" fmla="*/ 2117568 w 3112766"/>
              <a:gd name="connsiteY152" fmla="*/ 692541 h 1006668"/>
              <a:gd name="connsiteX153" fmla="*/ 2125621 w 3112766"/>
              <a:gd name="connsiteY153" fmla="*/ 699251 h 1006668"/>
              <a:gd name="connsiteX154" fmla="*/ 2206149 w 3112766"/>
              <a:gd name="connsiteY154" fmla="*/ 630802 h 1006668"/>
              <a:gd name="connsiteX155" fmla="*/ 2281309 w 3112766"/>
              <a:gd name="connsiteY155" fmla="*/ 531484 h 1006668"/>
              <a:gd name="connsiteX156" fmla="*/ 2290704 w 3112766"/>
              <a:gd name="connsiteY156" fmla="*/ 406665 h 1006668"/>
              <a:gd name="connsiteX157" fmla="*/ 2651739 w 3112766"/>
              <a:gd name="connsiteY157" fmla="*/ 245609 h 1006668"/>
              <a:gd name="connsiteX158" fmla="*/ 2595369 w 3112766"/>
              <a:gd name="connsiteY158" fmla="*/ 352980 h 1006668"/>
              <a:gd name="connsiteX159" fmla="*/ 2651739 w 3112766"/>
              <a:gd name="connsiteY159" fmla="*/ 245609 h 1006668"/>
              <a:gd name="connsiteX160" fmla="*/ 2318889 w 3112766"/>
              <a:gd name="connsiteY160" fmla="*/ 245609 h 1006668"/>
              <a:gd name="connsiteX161" fmla="*/ 2262519 w 3112766"/>
              <a:gd name="connsiteY161" fmla="*/ 352980 h 1006668"/>
              <a:gd name="connsiteX162" fmla="*/ 2318889 w 3112766"/>
              <a:gd name="connsiteY162" fmla="*/ 245609 h 1006668"/>
              <a:gd name="connsiteX163" fmla="*/ 1076072 w 3112766"/>
              <a:gd name="connsiteY163" fmla="*/ 213399 h 1006668"/>
              <a:gd name="connsiteX164" fmla="*/ 972727 w 3112766"/>
              <a:gd name="connsiteY164" fmla="*/ 330166 h 1006668"/>
              <a:gd name="connsiteX165" fmla="*/ 978095 w 3112766"/>
              <a:gd name="connsiteY165" fmla="*/ 335534 h 1006668"/>
              <a:gd name="connsiteX166" fmla="*/ 1084125 w 3112766"/>
              <a:gd name="connsiteY166" fmla="*/ 221453 h 1006668"/>
              <a:gd name="connsiteX167" fmla="*/ 1847799 w 3112766"/>
              <a:gd name="connsiteY167" fmla="*/ 183872 h 1006668"/>
              <a:gd name="connsiteX168" fmla="*/ 1722981 w 3112766"/>
              <a:gd name="connsiteY168" fmla="*/ 323454 h 1006668"/>
              <a:gd name="connsiteX169" fmla="*/ 1729691 w 3112766"/>
              <a:gd name="connsiteY169" fmla="*/ 328824 h 1006668"/>
              <a:gd name="connsiteX170" fmla="*/ 1854510 w 3112766"/>
              <a:gd name="connsiteY170" fmla="*/ 190584 h 1006668"/>
              <a:gd name="connsiteX171" fmla="*/ 1399526 w 3112766"/>
              <a:gd name="connsiteY171" fmla="*/ 0 h 1006668"/>
              <a:gd name="connsiteX172" fmla="*/ 1423684 w 3112766"/>
              <a:gd name="connsiteY172" fmla="*/ 13422 h 1006668"/>
              <a:gd name="connsiteX173" fmla="*/ 1392816 w 3112766"/>
              <a:gd name="connsiteY173" fmla="*/ 205346 h 1006668"/>
              <a:gd name="connsiteX174" fmla="*/ 1237128 w 3112766"/>
              <a:gd name="connsiteY174" fmla="*/ 240242 h 1006668"/>
              <a:gd name="connsiteX175" fmla="*/ 1153916 w 3112766"/>
              <a:gd name="connsiteY175" fmla="*/ 230848 h 1006668"/>
              <a:gd name="connsiteX176" fmla="*/ 1098887 w 3112766"/>
              <a:gd name="connsiteY176" fmla="*/ 248296 h 1006668"/>
              <a:gd name="connsiteX177" fmla="*/ 877436 w 3112766"/>
              <a:gd name="connsiteY177" fmla="*/ 477801 h 1006668"/>
              <a:gd name="connsiteX178" fmla="*/ 854619 w 3112766"/>
              <a:gd name="connsiteY178" fmla="*/ 507328 h 1006668"/>
              <a:gd name="connsiteX179" fmla="*/ 859987 w 3112766"/>
              <a:gd name="connsiteY179" fmla="*/ 512696 h 1006668"/>
              <a:gd name="connsiteX180" fmla="*/ 924410 w 3112766"/>
              <a:gd name="connsiteY180" fmla="*/ 457668 h 1006668"/>
              <a:gd name="connsiteX181" fmla="*/ 955280 w 3112766"/>
              <a:gd name="connsiteY181" fmla="*/ 433510 h 1006668"/>
              <a:gd name="connsiteX182" fmla="*/ 998228 w 3112766"/>
              <a:gd name="connsiteY182" fmla="*/ 453642 h 1006668"/>
              <a:gd name="connsiteX183" fmla="*/ 952595 w 3112766"/>
              <a:gd name="connsiteY183" fmla="*/ 573092 h 1006668"/>
              <a:gd name="connsiteX184" fmla="*/ 902936 w 3112766"/>
              <a:gd name="connsiteY184" fmla="*/ 640198 h 1006668"/>
              <a:gd name="connsiteX185" fmla="*/ 885489 w 3112766"/>
              <a:gd name="connsiteY185" fmla="*/ 695227 h 1006668"/>
              <a:gd name="connsiteX186" fmla="*/ 986148 w 3112766"/>
              <a:gd name="connsiteY186" fmla="*/ 594566 h 1006668"/>
              <a:gd name="connsiteX187" fmla="*/ 1151231 w 3112766"/>
              <a:gd name="connsiteY187" fmla="*/ 432168 h 1006668"/>
              <a:gd name="connsiteX188" fmla="*/ 1238470 w 3112766"/>
              <a:gd name="connsiteY188" fmla="*/ 449617 h 1006668"/>
              <a:gd name="connsiteX189" fmla="*/ 1325709 w 3112766"/>
              <a:gd name="connsiteY189" fmla="*/ 514038 h 1006668"/>
              <a:gd name="connsiteX190" fmla="*/ 1332419 w 3112766"/>
              <a:gd name="connsiteY190" fmla="*/ 518065 h 1006668"/>
              <a:gd name="connsiteX191" fmla="*/ 1378052 w 3112766"/>
              <a:gd name="connsiteY191" fmla="*/ 425457 h 1006668"/>
              <a:gd name="connsiteX192" fmla="*/ 1398184 w 3112766"/>
              <a:gd name="connsiteY192" fmla="*/ 499275 h 1006668"/>
              <a:gd name="connsiteX193" fmla="*/ 1476028 w 3112766"/>
              <a:gd name="connsiteY193" fmla="*/ 437537 h 1006668"/>
              <a:gd name="connsiteX194" fmla="*/ 1509581 w 3112766"/>
              <a:gd name="connsiteY194" fmla="*/ 426800 h 1006668"/>
              <a:gd name="connsiteX195" fmla="*/ 1525686 w 3112766"/>
              <a:gd name="connsiteY195" fmla="*/ 460352 h 1006668"/>
              <a:gd name="connsiteX196" fmla="*/ 1459923 w 3112766"/>
              <a:gd name="connsiteY196" fmla="*/ 590540 h 1006668"/>
              <a:gd name="connsiteX197" fmla="*/ 1408921 w 3112766"/>
              <a:gd name="connsiteY197" fmla="*/ 669725 h 1006668"/>
              <a:gd name="connsiteX198" fmla="*/ 1406237 w 3112766"/>
              <a:gd name="connsiteY198" fmla="*/ 693884 h 1006668"/>
              <a:gd name="connsiteX199" fmla="*/ 1512265 w 3112766"/>
              <a:gd name="connsiteY199" fmla="*/ 585171 h 1006668"/>
              <a:gd name="connsiteX200" fmla="*/ 1830352 w 3112766"/>
              <a:gd name="connsiteY200" fmla="*/ 147635 h 1006668"/>
              <a:gd name="connsiteX201" fmla="*/ 1894774 w 3112766"/>
              <a:gd name="connsiteY201" fmla="*/ 108713 h 1006668"/>
              <a:gd name="connsiteX202" fmla="*/ 1929670 w 3112766"/>
              <a:gd name="connsiteY202" fmla="*/ 108713 h 1006668"/>
              <a:gd name="connsiteX203" fmla="*/ 1926986 w 3112766"/>
              <a:gd name="connsiteY203" fmla="*/ 146292 h 1006668"/>
              <a:gd name="connsiteX204" fmla="*/ 1841089 w 3112766"/>
              <a:gd name="connsiteY204" fmla="*/ 256348 h 1006668"/>
              <a:gd name="connsiteX205" fmla="*/ 1685401 w 3112766"/>
              <a:gd name="connsiteY205" fmla="*/ 421431 h 1006668"/>
              <a:gd name="connsiteX206" fmla="*/ 1716270 w 3112766"/>
              <a:gd name="connsiteY206" fmla="*/ 461695 h 1006668"/>
              <a:gd name="connsiteX207" fmla="*/ 1671980 w 3112766"/>
              <a:gd name="connsiteY207" fmla="*/ 542223 h 1006668"/>
              <a:gd name="connsiteX208" fmla="*/ 1619636 w 3112766"/>
              <a:gd name="connsiteY208" fmla="*/ 614698 h 1006668"/>
              <a:gd name="connsiteX209" fmla="*/ 1630373 w 3112766"/>
              <a:gd name="connsiteY209" fmla="*/ 700595 h 1006668"/>
              <a:gd name="connsiteX210" fmla="*/ 1639769 w 3112766"/>
              <a:gd name="connsiteY210" fmla="*/ 703279 h 1006668"/>
              <a:gd name="connsiteX211" fmla="*/ 1666611 w 3112766"/>
              <a:gd name="connsiteY211" fmla="*/ 679121 h 1006668"/>
              <a:gd name="connsiteX212" fmla="*/ 1854510 w 3112766"/>
              <a:gd name="connsiteY212" fmla="*/ 450958 h 1006668"/>
              <a:gd name="connsiteX213" fmla="*/ 1906853 w 3112766"/>
              <a:gd name="connsiteY213" fmla="*/ 375798 h 1006668"/>
              <a:gd name="connsiteX214" fmla="*/ 1939064 w 3112766"/>
              <a:gd name="connsiteY214" fmla="*/ 366403 h 1006668"/>
              <a:gd name="connsiteX215" fmla="*/ 1935038 w 3112766"/>
              <a:gd name="connsiteY215" fmla="*/ 401298 h 1006668"/>
              <a:gd name="connsiteX216" fmla="*/ 1929670 w 3112766"/>
              <a:gd name="connsiteY216" fmla="*/ 406667 h 1006668"/>
              <a:gd name="connsiteX217" fmla="*/ 1886722 w 3112766"/>
              <a:gd name="connsiteY217" fmla="*/ 483169 h 1006668"/>
              <a:gd name="connsiteX218" fmla="*/ 1831693 w 3112766"/>
              <a:gd name="connsiteY218" fmla="*/ 649594 h 1006668"/>
              <a:gd name="connsiteX219" fmla="*/ 1739087 w 3112766"/>
              <a:gd name="connsiteY219" fmla="*/ 734148 h 1006668"/>
              <a:gd name="connsiteX220" fmla="*/ 1669296 w 3112766"/>
              <a:gd name="connsiteY220" fmla="*/ 718044 h 1006668"/>
              <a:gd name="connsiteX221" fmla="*/ 1603530 w 3112766"/>
              <a:gd name="connsiteY221" fmla="*/ 697911 h 1006668"/>
              <a:gd name="connsiteX222" fmla="*/ 1590109 w 3112766"/>
              <a:gd name="connsiteY222" fmla="*/ 551617 h 1006668"/>
              <a:gd name="connsiteX223" fmla="*/ 1523002 w 3112766"/>
              <a:gd name="connsiteY223" fmla="*/ 675094 h 1006668"/>
              <a:gd name="connsiteX224" fmla="*/ 1537766 w 3112766"/>
              <a:gd name="connsiteY224" fmla="*/ 722069 h 1006668"/>
              <a:gd name="connsiteX225" fmla="*/ 1557898 w 3112766"/>
              <a:gd name="connsiteY225" fmla="*/ 740859 h 1006668"/>
              <a:gd name="connsiteX226" fmla="*/ 1489450 w 3112766"/>
              <a:gd name="connsiteY226" fmla="*/ 667041 h 1006668"/>
              <a:gd name="connsiteX227" fmla="*/ 1415631 w 3112766"/>
              <a:gd name="connsiteY227" fmla="*/ 724754 h 1006668"/>
              <a:gd name="connsiteX228" fmla="*/ 1380736 w 3112766"/>
              <a:gd name="connsiteY228" fmla="*/ 716701 h 1006668"/>
              <a:gd name="connsiteX229" fmla="*/ 1383420 w 3112766"/>
              <a:gd name="connsiteY229" fmla="*/ 612014 h 1006668"/>
              <a:gd name="connsiteX230" fmla="*/ 1467975 w 3112766"/>
              <a:gd name="connsiteY230" fmla="*/ 491222 h 1006668"/>
              <a:gd name="connsiteX231" fmla="*/ 1482738 w 3112766"/>
              <a:gd name="connsiteY231" fmla="*/ 464379 h 1006668"/>
              <a:gd name="connsiteX232" fmla="*/ 1418316 w 3112766"/>
              <a:gd name="connsiteY232" fmla="*/ 518065 h 1006668"/>
              <a:gd name="connsiteX233" fmla="*/ 1320341 w 3112766"/>
              <a:gd name="connsiteY233" fmla="*/ 610673 h 1006668"/>
              <a:gd name="connsiteX234" fmla="*/ 1290814 w 3112766"/>
              <a:gd name="connsiteY234" fmla="*/ 750253 h 1006668"/>
              <a:gd name="connsiteX235" fmla="*/ 1281418 w 3112766"/>
              <a:gd name="connsiteY235" fmla="*/ 752938 h 1006668"/>
              <a:gd name="connsiteX236" fmla="*/ 1235785 w 3112766"/>
              <a:gd name="connsiteY236" fmla="*/ 671068 h 1006668"/>
              <a:gd name="connsiteX237" fmla="*/ 1161969 w 3112766"/>
              <a:gd name="connsiteY237" fmla="*/ 726095 h 1006668"/>
              <a:gd name="connsiteX238" fmla="*/ 1117677 w 3112766"/>
              <a:gd name="connsiteY238" fmla="*/ 714017 h 1006668"/>
              <a:gd name="connsiteX239" fmla="*/ 1109625 w 3112766"/>
              <a:gd name="connsiteY239" fmla="*/ 653620 h 1006668"/>
              <a:gd name="connsiteX240" fmla="*/ 1021044 w 3112766"/>
              <a:gd name="connsiteY240" fmla="*/ 722069 h 1006668"/>
              <a:gd name="connsiteX241" fmla="*/ 963332 w 3112766"/>
              <a:gd name="connsiteY241" fmla="*/ 696568 h 1006668"/>
              <a:gd name="connsiteX242" fmla="*/ 961990 w 3112766"/>
              <a:gd name="connsiteY242" fmla="*/ 671068 h 1006668"/>
              <a:gd name="connsiteX243" fmla="*/ 880120 w 3112766"/>
              <a:gd name="connsiteY243" fmla="*/ 736832 h 1006668"/>
              <a:gd name="connsiteX244" fmla="*/ 857303 w 3112766"/>
              <a:gd name="connsiteY244" fmla="*/ 629461 h 1006668"/>
              <a:gd name="connsiteX245" fmla="*/ 929778 w 3112766"/>
              <a:gd name="connsiteY245" fmla="*/ 511353 h 1006668"/>
              <a:gd name="connsiteX246" fmla="*/ 953937 w 3112766"/>
              <a:gd name="connsiteY246" fmla="*/ 472432 h 1006668"/>
              <a:gd name="connsiteX247" fmla="*/ 735169 w 3112766"/>
              <a:gd name="connsiteY247" fmla="*/ 740859 h 1006668"/>
              <a:gd name="connsiteX248" fmla="*/ 725774 w 3112766"/>
              <a:gd name="connsiteY248" fmla="*/ 739516 h 1006668"/>
              <a:gd name="connsiteX249" fmla="*/ 724432 w 3112766"/>
              <a:gd name="connsiteY249" fmla="*/ 673752 h 1006668"/>
              <a:gd name="connsiteX250" fmla="*/ 843882 w 3112766"/>
              <a:gd name="connsiteY250" fmla="*/ 438878 h 1006668"/>
              <a:gd name="connsiteX251" fmla="*/ 1021044 w 3112766"/>
              <a:gd name="connsiteY251" fmla="*/ 201321 h 1006668"/>
              <a:gd name="connsiteX252" fmla="*/ 945884 w 3112766"/>
              <a:gd name="connsiteY252" fmla="*/ 181189 h 1006668"/>
              <a:gd name="connsiteX253" fmla="*/ 923068 w 3112766"/>
              <a:gd name="connsiteY253" fmla="*/ 191925 h 1006668"/>
              <a:gd name="connsiteX254" fmla="*/ 705642 w 3112766"/>
              <a:gd name="connsiteY254" fmla="*/ 489881 h 1006668"/>
              <a:gd name="connsiteX255" fmla="*/ 476137 w 3112766"/>
              <a:gd name="connsiteY255" fmla="*/ 809307 h 1006668"/>
              <a:gd name="connsiteX256" fmla="*/ 273475 w 3112766"/>
              <a:gd name="connsiteY256" fmla="*/ 986471 h 1006668"/>
              <a:gd name="connsiteX257" fmla="*/ 215762 w 3112766"/>
              <a:gd name="connsiteY257" fmla="*/ 1005259 h 1006668"/>
              <a:gd name="connsiteX258" fmla="*/ 136577 w 3112766"/>
              <a:gd name="connsiteY258" fmla="*/ 956942 h 1006668"/>
              <a:gd name="connsiteX259" fmla="*/ 116444 w 3112766"/>
              <a:gd name="connsiteY259" fmla="*/ 868361 h 1006668"/>
              <a:gd name="connsiteX260" fmla="*/ 7732 w 3112766"/>
              <a:gd name="connsiteY260" fmla="*/ 735491 h 1006668"/>
              <a:gd name="connsiteX261" fmla="*/ 0 w 3112766"/>
              <a:gd name="connsiteY261" fmla="*/ 749409 h 1006668"/>
              <a:gd name="connsiteX262" fmla="*/ 5178 w 3112766"/>
              <a:gd name="connsiteY262" fmla="*/ 681842 h 1006668"/>
              <a:gd name="connsiteX263" fmla="*/ 16288 w 3112766"/>
              <a:gd name="connsiteY263" fmla="*/ 677275 h 1006668"/>
              <a:gd name="connsiteX264" fmla="*/ 34575 w 3112766"/>
              <a:gd name="connsiteY264" fmla="*/ 650937 h 1006668"/>
              <a:gd name="connsiteX265" fmla="*/ 117787 w 3112766"/>
              <a:gd name="connsiteY265" fmla="*/ 538196 h 1006668"/>
              <a:gd name="connsiteX266" fmla="*/ 213078 w 3112766"/>
              <a:gd name="connsiteY266" fmla="*/ 559670 h 1006668"/>
              <a:gd name="connsiteX267" fmla="*/ 98997 w 3112766"/>
              <a:gd name="connsiteY267" fmla="*/ 618724 h 1006668"/>
              <a:gd name="connsiteX268" fmla="*/ 39943 w 3112766"/>
              <a:gd name="connsiteY268" fmla="*/ 735491 h 1006668"/>
              <a:gd name="connsiteX269" fmla="*/ 117787 w 3112766"/>
              <a:gd name="connsiteY269" fmla="*/ 836150 h 1006668"/>
              <a:gd name="connsiteX270" fmla="*/ 226499 w 3112766"/>
              <a:gd name="connsiteY270" fmla="*/ 586513 h 1006668"/>
              <a:gd name="connsiteX271" fmla="*/ 344607 w 3112766"/>
              <a:gd name="connsiteY271" fmla="*/ 477801 h 1006668"/>
              <a:gd name="connsiteX272" fmla="*/ 421110 w 3112766"/>
              <a:gd name="connsiteY272" fmla="*/ 467064 h 1006668"/>
              <a:gd name="connsiteX273" fmla="*/ 462715 w 3112766"/>
              <a:gd name="connsiteY273" fmla="*/ 575776 h 1006668"/>
              <a:gd name="connsiteX274" fmla="*/ 176841 w 3112766"/>
              <a:gd name="connsiteY274" fmla="*/ 864336 h 1006668"/>
              <a:gd name="connsiteX275" fmla="*/ 140603 w 3112766"/>
              <a:gd name="connsiteY275" fmla="*/ 868361 h 1006668"/>
              <a:gd name="connsiteX276" fmla="*/ 166104 w 3112766"/>
              <a:gd name="connsiteY276" fmla="*/ 951574 h 1006668"/>
              <a:gd name="connsiteX277" fmla="*/ 241264 w 3112766"/>
              <a:gd name="connsiteY277" fmla="*/ 964995 h 1006668"/>
              <a:gd name="connsiteX278" fmla="*/ 366082 w 3112766"/>
              <a:gd name="connsiteY278" fmla="*/ 854940 h 1006668"/>
              <a:gd name="connsiteX279" fmla="*/ 650614 w 3112766"/>
              <a:gd name="connsiteY279" fmla="*/ 434852 h 1006668"/>
              <a:gd name="connsiteX280" fmla="*/ 845225 w 3112766"/>
              <a:gd name="connsiteY280" fmla="*/ 143608 h 1006668"/>
              <a:gd name="connsiteX281" fmla="*/ 686853 w 3112766"/>
              <a:gd name="connsiteY281" fmla="*/ 96634 h 1006668"/>
              <a:gd name="connsiteX282" fmla="*/ 426478 w 3112766"/>
              <a:gd name="connsiteY282" fmla="*/ 52343 h 1006668"/>
              <a:gd name="connsiteX283" fmla="*/ 256026 w 3112766"/>
              <a:gd name="connsiteY283" fmla="*/ 91266 h 1006668"/>
              <a:gd name="connsiteX284" fmla="*/ 229184 w 3112766"/>
              <a:gd name="connsiteY284" fmla="*/ 292586 h 1006668"/>
              <a:gd name="connsiteX285" fmla="*/ 536533 w 3112766"/>
              <a:gd name="connsiteY285" fmla="*/ 385193 h 1006668"/>
              <a:gd name="connsiteX286" fmla="*/ 614377 w 3112766"/>
              <a:gd name="connsiteY286" fmla="*/ 224136 h 1006668"/>
              <a:gd name="connsiteX287" fmla="*/ 609007 w 3112766"/>
              <a:gd name="connsiteY287" fmla="*/ 209374 h 1006668"/>
              <a:gd name="connsiteX288" fmla="*/ 688194 w 3112766"/>
              <a:gd name="connsiteY288" fmla="*/ 255006 h 1006668"/>
              <a:gd name="connsiteX289" fmla="*/ 666720 w 3112766"/>
              <a:gd name="connsiteY289" fmla="*/ 346271 h 1006668"/>
              <a:gd name="connsiteX290" fmla="*/ 517744 w 3112766"/>
              <a:gd name="connsiteY290" fmla="*/ 425457 h 1006668"/>
              <a:gd name="connsiteX291" fmla="*/ 222474 w 3112766"/>
              <a:gd name="connsiteY291" fmla="*/ 318086 h 1006668"/>
              <a:gd name="connsiteX292" fmla="*/ 303002 w 3112766"/>
              <a:gd name="connsiteY292" fmla="*/ 24159 h 1006668"/>
              <a:gd name="connsiteX293" fmla="*/ 496269 w 3112766"/>
              <a:gd name="connsiteY293" fmla="*/ 9395 h 1006668"/>
              <a:gd name="connsiteX294" fmla="*/ 1066676 w 3112766"/>
              <a:gd name="connsiteY294" fmla="*/ 136898 h 1006668"/>
              <a:gd name="connsiteX295" fmla="*/ 1112309 w 3112766"/>
              <a:gd name="connsiteY295" fmla="*/ 128845 h 1006668"/>
              <a:gd name="connsiteX296" fmla="*/ 1148547 w 3112766"/>
              <a:gd name="connsiteY296" fmla="*/ 108713 h 1006668"/>
              <a:gd name="connsiteX297" fmla="*/ 1178074 w 3112766"/>
              <a:gd name="connsiteY297" fmla="*/ 108713 h 1006668"/>
              <a:gd name="connsiteX298" fmla="*/ 1180758 w 3112766"/>
              <a:gd name="connsiteY298" fmla="*/ 140924 h 1006668"/>
              <a:gd name="connsiteX299" fmla="*/ 1172706 w 3112766"/>
              <a:gd name="connsiteY299" fmla="*/ 158372 h 1006668"/>
              <a:gd name="connsiteX300" fmla="*/ 1345840 w 3112766"/>
              <a:gd name="connsiteY300" fmla="*/ 167768 h 1006668"/>
              <a:gd name="connsiteX301" fmla="*/ 1403553 w 3112766"/>
              <a:gd name="connsiteY301" fmla="*/ 20132 h 1006668"/>
              <a:gd name="connsiteX302" fmla="*/ 1394157 w 3112766"/>
              <a:gd name="connsiteY302" fmla="*/ 8053 h 1006668"/>
              <a:gd name="connsiteX303" fmla="*/ 1399526 w 3112766"/>
              <a:gd name="connsiteY303" fmla="*/ 0 h 1006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</a:cxnLst>
            <a:rect l="l" t="t" r="r" b="b"/>
            <a:pathLst>
              <a:path w="3112766" h="1006668">
                <a:moveTo>
                  <a:pt x="1885357" y="758872"/>
                </a:moveTo>
                <a:cubicBezTo>
                  <a:pt x="1827666" y="759312"/>
                  <a:pt x="1774317" y="772399"/>
                  <a:pt x="1727006" y="806623"/>
                </a:cubicBezTo>
                <a:cubicBezTo>
                  <a:pt x="1706875" y="820045"/>
                  <a:pt x="1693453" y="845545"/>
                  <a:pt x="1684058" y="868360"/>
                </a:cubicBezTo>
                <a:cubicBezTo>
                  <a:pt x="1673321" y="893862"/>
                  <a:pt x="1681374" y="919363"/>
                  <a:pt x="1701506" y="939494"/>
                </a:cubicBezTo>
                <a:cubicBezTo>
                  <a:pt x="1721638" y="958284"/>
                  <a:pt x="1745796" y="955600"/>
                  <a:pt x="1769954" y="948888"/>
                </a:cubicBezTo>
                <a:cubicBezTo>
                  <a:pt x="1783376" y="944863"/>
                  <a:pt x="1795456" y="938151"/>
                  <a:pt x="1806193" y="930099"/>
                </a:cubicBezTo>
                <a:cubicBezTo>
                  <a:pt x="1865247" y="888493"/>
                  <a:pt x="1904168" y="828096"/>
                  <a:pt x="1944433" y="762332"/>
                </a:cubicBezTo>
                <a:cubicBezTo>
                  <a:pt x="1924301" y="759983"/>
                  <a:pt x="1904588" y="758725"/>
                  <a:pt x="1885357" y="758872"/>
                </a:cubicBezTo>
                <a:close/>
                <a:moveTo>
                  <a:pt x="2807636" y="758641"/>
                </a:moveTo>
                <a:cubicBezTo>
                  <a:pt x="2745604" y="759648"/>
                  <a:pt x="2689990" y="775753"/>
                  <a:pt x="2639660" y="816017"/>
                </a:cubicBezTo>
                <a:cubicBezTo>
                  <a:pt x="2606106" y="842860"/>
                  <a:pt x="2598053" y="903256"/>
                  <a:pt x="2620870" y="932782"/>
                </a:cubicBezTo>
                <a:cubicBezTo>
                  <a:pt x="2641001" y="959625"/>
                  <a:pt x="2683949" y="960968"/>
                  <a:pt x="2724213" y="936810"/>
                </a:cubicBezTo>
                <a:cubicBezTo>
                  <a:pt x="2728241" y="934125"/>
                  <a:pt x="2732266" y="931441"/>
                  <a:pt x="2736293" y="928755"/>
                </a:cubicBezTo>
                <a:cubicBezTo>
                  <a:pt x="2795347" y="887150"/>
                  <a:pt x="2828900" y="826754"/>
                  <a:pt x="2871848" y="762332"/>
                </a:cubicBezTo>
                <a:cubicBezTo>
                  <a:pt x="2849703" y="759647"/>
                  <a:pt x="2828313" y="758305"/>
                  <a:pt x="2807636" y="758641"/>
                </a:cubicBezTo>
                <a:close/>
                <a:moveTo>
                  <a:pt x="2929561" y="650934"/>
                </a:moveTo>
                <a:cubicBezTo>
                  <a:pt x="2900034" y="675092"/>
                  <a:pt x="2870507" y="700594"/>
                  <a:pt x="2840980" y="724752"/>
                </a:cubicBezTo>
                <a:cubicBezTo>
                  <a:pt x="2842321" y="727436"/>
                  <a:pt x="2843664" y="730121"/>
                  <a:pt x="2843664" y="732805"/>
                </a:cubicBezTo>
                <a:cubicBezTo>
                  <a:pt x="2861111" y="728778"/>
                  <a:pt x="2883928" y="730121"/>
                  <a:pt x="2893323" y="719384"/>
                </a:cubicBezTo>
                <a:cubicBezTo>
                  <a:pt x="2912112" y="700594"/>
                  <a:pt x="2921508" y="675092"/>
                  <a:pt x="2933587" y="653618"/>
                </a:cubicBezTo>
                <a:cubicBezTo>
                  <a:pt x="2932245" y="652277"/>
                  <a:pt x="2930902" y="650934"/>
                  <a:pt x="2929561" y="650934"/>
                </a:cubicBezTo>
                <a:close/>
                <a:moveTo>
                  <a:pt x="2007514" y="646908"/>
                </a:moveTo>
                <a:lnTo>
                  <a:pt x="2007007" y="647327"/>
                </a:lnTo>
                <a:lnTo>
                  <a:pt x="2008854" y="648250"/>
                </a:lnTo>
                <a:cubicBezTo>
                  <a:pt x="1994092" y="673751"/>
                  <a:pt x="1983355" y="700594"/>
                  <a:pt x="1964563" y="722068"/>
                </a:cubicBezTo>
                <a:cubicBezTo>
                  <a:pt x="1960538" y="726765"/>
                  <a:pt x="1952485" y="728108"/>
                  <a:pt x="1943258" y="728611"/>
                </a:cubicBezTo>
                <a:lnTo>
                  <a:pt x="1916234" y="730050"/>
                </a:lnTo>
                <a:lnTo>
                  <a:pt x="1916248" y="730121"/>
                </a:lnTo>
                <a:cubicBezTo>
                  <a:pt x="1933695" y="727437"/>
                  <a:pt x="1956512" y="731464"/>
                  <a:pt x="1965907" y="722068"/>
                </a:cubicBezTo>
                <a:cubicBezTo>
                  <a:pt x="1984697" y="700594"/>
                  <a:pt x="1995434" y="673751"/>
                  <a:pt x="2010198" y="648250"/>
                </a:cubicBezTo>
                <a:cubicBezTo>
                  <a:pt x="2008855" y="648250"/>
                  <a:pt x="2007514" y="646908"/>
                  <a:pt x="2007514" y="646908"/>
                </a:cubicBezTo>
                <a:close/>
                <a:moveTo>
                  <a:pt x="1814246" y="530145"/>
                </a:moveTo>
                <a:cubicBezTo>
                  <a:pt x="1767271" y="585171"/>
                  <a:pt x="1714928" y="634830"/>
                  <a:pt x="1688086" y="707305"/>
                </a:cubicBezTo>
                <a:cubicBezTo>
                  <a:pt x="1729691" y="693884"/>
                  <a:pt x="1803509" y="586513"/>
                  <a:pt x="1814246" y="530145"/>
                </a:cubicBezTo>
                <a:close/>
                <a:moveTo>
                  <a:pt x="415867" y="499359"/>
                </a:moveTo>
                <a:cubicBezTo>
                  <a:pt x="408611" y="498185"/>
                  <a:pt x="399971" y="498940"/>
                  <a:pt x="390240" y="501959"/>
                </a:cubicBezTo>
                <a:cubicBezTo>
                  <a:pt x="366082" y="508669"/>
                  <a:pt x="341923" y="522090"/>
                  <a:pt x="321792" y="538196"/>
                </a:cubicBezTo>
                <a:cubicBezTo>
                  <a:pt x="225158" y="616040"/>
                  <a:pt x="172814" y="718044"/>
                  <a:pt x="143287" y="845546"/>
                </a:cubicBezTo>
                <a:cubicBezTo>
                  <a:pt x="168788" y="837493"/>
                  <a:pt x="187578" y="832124"/>
                  <a:pt x="203684" y="824072"/>
                </a:cubicBezTo>
                <a:cubicBezTo>
                  <a:pt x="274816" y="787833"/>
                  <a:pt x="329845" y="731465"/>
                  <a:pt x="375477" y="667041"/>
                </a:cubicBezTo>
                <a:cubicBezTo>
                  <a:pt x="399636" y="632146"/>
                  <a:pt x="419767" y="591881"/>
                  <a:pt x="435873" y="552960"/>
                </a:cubicBezTo>
                <a:cubicBezTo>
                  <a:pt x="446946" y="523768"/>
                  <a:pt x="437635" y="502882"/>
                  <a:pt x="415867" y="499359"/>
                </a:cubicBezTo>
                <a:close/>
                <a:moveTo>
                  <a:pt x="1298866" y="468405"/>
                </a:moveTo>
                <a:cubicBezTo>
                  <a:pt x="1218338" y="526118"/>
                  <a:pt x="1174047" y="607987"/>
                  <a:pt x="1137810" y="704622"/>
                </a:cubicBezTo>
                <a:cubicBezTo>
                  <a:pt x="1151231" y="697911"/>
                  <a:pt x="1156600" y="695227"/>
                  <a:pt x="1161969" y="691201"/>
                </a:cubicBezTo>
                <a:cubicBezTo>
                  <a:pt x="1210285" y="656304"/>
                  <a:pt x="1254575" y="616040"/>
                  <a:pt x="1289471" y="565039"/>
                </a:cubicBezTo>
                <a:cubicBezTo>
                  <a:pt x="1309603" y="532828"/>
                  <a:pt x="1310945" y="504643"/>
                  <a:pt x="1298866" y="468405"/>
                </a:cubicBezTo>
                <a:close/>
                <a:moveTo>
                  <a:pt x="1207601" y="467064"/>
                </a:moveTo>
                <a:cubicBezTo>
                  <a:pt x="1141836" y="452299"/>
                  <a:pt x="1019702" y="585171"/>
                  <a:pt x="998228" y="703279"/>
                </a:cubicBezTo>
                <a:cubicBezTo>
                  <a:pt x="1031781" y="676437"/>
                  <a:pt x="1062651" y="653620"/>
                  <a:pt x="1092177" y="629461"/>
                </a:cubicBezTo>
                <a:cubicBezTo>
                  <a:pt x="1105599" y="618724"/>
                  <a:pt x="1120362" y="607987"/>
                  <a:pt x="1131099" y="593224"/>
                </a:cubicBezTo>
                <a:cubicBezTo>
                  <a:pt x="1157941" y="552960"/>
                  <a:pt x="1182100" y="510012"/>
                  <a:pt x="1207601" y="467064"/>
                </a:cubicBezTo>
                <a:close/>
                <a:moveTo>
                  <a:pt x="3016799" y="463034"/>
                </a:moveTo>
                <a:cubicBezTo>
                  <a:pt x="2951035" y="444245"/>
                  <a:pt x="2831584" y="609328"/>
                  <a:pt x="2824874" y="701935"/>
                </a:cubicBezTo>
                <a:cubicBezTo>
                  <a:pt x="2897350" y="645565"/>
                  <a:pt x="2967141" y="593222"/>
                  <a:pt x="3003378" y="508667"/>
                </a:cubicBezTo>
                <a:cubicBezTo>
                  <a:pt x="3010089" y="493904"/>
                  <a:pt x="3012773" y="477799"/>
                  <a:pt x="3016799" y="463034"/>
                </a:cubicBezTo>
                <a:close/>
                <a:moveTo>
                  <a:pt x="2082673" y="461693"/>
                </a:moveTo>
                <a:cubicBezTo>
                  <a:pt x="2065225" y="467062"/>
                  <a:pt x="2045093" y="469746"/>
                  <a:pt x="2030329" y="479142"/>
                </a:cubicBezTo>
                <a:cubicBezTo>
                  <a:pt x="1964565" y="526116"/>
                  <a:pt x="1928327" y="594564"/>
                  <a:pt x="1901484" y="668383"/>
                </a:cubicBezTo>
                <a:cubicBezTo>
                  <a:pt x="1898799" y="677778"/>
                  <a:pt x="1898799" y="687173"/>
                  <a:pt x="1896115" y="701935"/>
                </a:cubicBezTo>
                <a:cubicBezTo>
                  <a:pt x="1968591" y="644224"/>
                  <a:pt x="2037041" y="593222"/>
                  <a:pt x="2073278" y="512694"/>
                </a:cubicBezTo>
                <a:cubicBezTo>
                  <a:pt x="2079989" y="497930"/>
                  <a:pt x="2079989" y="479142"/>
                  <a:pt x="2082673" y="461693"/>
                </a:cubicBezTo>
                <a:close/>
                <a:moveTo>
                  <a:pt x="2179307" y="418745"/>
                </a:moveTo>
                <a:cubicBezTo>
                  <a:pt x="2177964" y="428139"/>
                  <a:pt x="2179307" y="437535"/>
                  <a:pt x="2175280" y="445587"/>
                </a:cubicBezTo>
                <a:cubicBezTo>
                  <a:pt x="2126963" y="540878"/>
                  <a:pt x="2077305" y="634828"/>
                  <a:pt x="2026304" y="731464"/>
                </a:cubicBezTo>
                <a:cubicBezTo>
                  <a:pt x="2053146" y="740858"/>
                  <a:pt x="2075962" y="744885"/>
                  <a:pt x="2094752" y="755621"/>
                </a:cubicBezTo>
                <a:cubicBezTo>
                  <a:pt x="2117569" y="767701"/>
                  <a:pt x="2140384" y="781122"/>
                  <a:pt x="2159174" y="798571"/>
                </a:cubicBezTo>
                <a:cubicBezTo>
                  <a:pt x="2188701" y="826755"/>
                  <a:pt x="2191385" y="856282"/>
                  <a:pt x="2172596" y="893862"/>
                </a:cubicBezTo>
                <a:cubicBezTo>
                  <a:pt x="2167227" y="904599"/>
                  <a:pt x="2160517" y="915336"/>
                  <a:pt x="2153806" y="924730"/>
                </a:cubicBezTo>
                <a:cubicBezTo>
                  <a:pt x="2149780" y="931441"/>
                  <a:pt x="2143069" y="936810"/>
                  <a:pt x="2133674" y="947547"/>
                </a:cubicBezTo>
                <a:cubicBezTo>
                  <a:pt x="2139043" y="850913"/>
                  <a:pt x="2082673" y="806623"/>
                  <a:pt x="2010198" y="775754"/>
                </a:cubicBezTo>
                <a:cubicBezTo>
                  <a:pt x="1983355" y="811992"/>
                  <a:pt x="1957854" y="848229"/>
                  <a:pt x="1928327" y="881782"/>
                </a:cubicBezTo>
                <a:cubicBezTo>
                  <a:pt x="1881352" y="936810"/>
                  <a:pt x="1820956" y="971705"/>
                  <a:pt x="1748480" y="983784"/>
                </a:cubicBezTo>
                <a:cubicBezTo>
                  <a:pt x="1709559" y="990495"/>
                  <a:pt x="1674664" y="987811"/>
                  <a:pt x="1647821" y="952916"/>
                </a:cubicBezTo>
                <a:cubicBezTo>
                  <a:pt x="1618294" y="913994"/>
                  <a:pt x="1627688" y="875072"/>
                  <a:pt x="1649162" y="838835"/>
                </a:cubicBezTo>
                <a:cubicBezTo>
                  <a:pt x="1678689" y="789175"/>
                  <a:pt x="1725665" y="760991"/>
                  <a:pt x="1780692" y="744885"/>
                </a:cubicBezTo>
                <a:cubicBezTo>
                  <a:pt x="1810219" y="740858"/>
                  <a:pt x="1841088" y="736831"/>
                  <a:pt x="1875984" y="728778"/>
                </a:cubicBezTo>
                <a:cubicBezTo>
                  <a:pt x="1850483" y="691200"/>
                  <a:pt x="1857194" y="652277"/>
                  <a:pt x="1869272" y="613355"/>
                </a:cubicBezTo>
                <a:cubicBezTo>
                  <a:pt x="1886721" y="554300"/>
                  <a:pt x="1916248" y="504641"/>
                  <a:pt x="1961881" y="463036"/>
                </a:cubicBezTo>
                <a:cubicBezTo>
                  <a:pt x="1988724" y="438878"/>
                  <a:pt x="2020935" y="425456"/>
                  <a:pt x="2057172" y="421429"/>
                </a:cubicBezTo>
                <a:cubicBezTo>
                  <a:pt x="2089383" y="418745"/>
                  <a:pt x="2110857" y="432166"/>
                  <a:pt x="2126963" y="465720"/>
                </a:cubicBezTo>
                <a:cubicBezTo>
                  <a:pt x="2135016" y="453640"/>
                  <a:pt x="2141727" y="440219"/>
                  <a:pt x="2151121" y="430823"/>
                </a:cubicBezTo>
                <a:cubicBezTo>
                  <a:pt x="2157833" y="424113"/>
                  <a:pt x="2169911" y="422772"/>
                  <a:pt x="2179307" y="418745"/>
                </a:cubicBezTo>
                <a:close/>
                <a:moveTo>
                  <a:pt x="2290704" y="406665"/>
                </a:moveTo>
                <a:cubicBezTo>
                  <a:pt x="2348416" y="464377"/>
                  <a:pt x="2355127" y="508667"/>
                  <a:pt x="2313520" y="575774"/>
                </a:cubicBezTo>
                <a:cubicBezTo>
                  <a:pt x="2293389" y="609328"/>
                  <a:pt x="2266546" y="640196"/>
                  <a:pt x="2243729" y="673751"/>
                </a:cubicBezTo>
                <a:cubicBezTo>
                  <a:pt x="2239703" y="679120"/>
                  <a:pt x="2235676" y="685829"/>
                  <a:pt x="2231651" y="691198"/>
                </a:cubicBezTo>
                <a:cubicBezTo>
                  <a:pt x="2234335" y="692541"/>
                  <a:pt x="2237019" y="695225"/>
                  <a:pt x="2238361" y="696567"/>
                </a:cubicBezTo>
                <a:cubicBezTo>
                  <a:pt x="2275940" y="652277"/>
                  <a:pt x="2314863" y="606644"/>
                  <a:pt x="2351100" y="561011"/>
                </a:cubicBezTo>
                <a:cubicBezTo>
                  <a:pt x="2353784" y="556984"/>
                  <a:pt x="2351100" y="547590"/>
                  <a:pt x="2351100" y="540878"/>
                </a:cubicBezTo>
                <a:cubicBezTo>
                  <a:pt x="2347074" y="504641"/>
                  <a:pt x="2351100" y="471087"/>
                  <a:pt x="2377943" y="445587"/>
                </a:cubicBezTo>
                <a:cubicBezTo>
                  <a:pt x="2387338" y="436192"/>
                  <a:pt x="2411497" y="426797"/>
                  <a:pt x="2420891" y="432166"/>
                </a:cubicBezTo>
                <a:cubicBezTo>
                  <a:pt x="2432971" y="438876"/>
                  <a:pt x="2443708" y="461693"/>
                  <a:pt x="2442365" y="475114"/>
                </a:cubicBezTo>
                <a:cubicBezTo>
                  <a:pt x="2436997" y="507326"/>
                  <a:pt x="2423575" y="538194"/>
                  <a:pt x="2414181" y="570405"/>
                </a:cubicBezTo>
                <a:cubicBezTo>
                  <a:pt x="2419549" y="569064"/>
                  <a:pt x="2427602" y="569064"/>
                  <a:pt x="2431628" y="565037"/>
                </a:cubicBezTo>
                <a:cubicBezTo>
                  <a:pt x="2462498" y="540878"/>
                  <a:pt x="2496050" y="518063"/>
                  <a:pt x="2524236" y="491220"/>
                </a:cubicBezTo>
                <a:cubicBezTo>
                  <a:pt x="2544367" y="472430"/>
                  <a:pt x="2559132" y="446929"/>
                  <a:pt x="2517525" y="421429"/>
                </a:cubicBezTo>
                <a:cubicBezTo>
                  <a:pt x="2575237" y="430823"/>
                  <a:pt x="2596711" y="468403"/>
                  <a:pt x="2572553" y="510010"/>
                </a:cubicBezTo>
                <a:cubicBezTo>
                  <a:pt x="2553763" y="540878"/>
                  <a:pt x="2530946" y="569064"/>
                  <a:pt x="2509472" y="598591"/>
                </a:cubicBezTo>
                <a:cubicBezTo>
                  <a:pt x="2486656" y="629459"/>
                  <a:pt x="2463839" y="658987"/>
                  <a:pt x="2457129" y="704619"/>
                </a:cubicBezTo>
                <a:cubicBezTo>
                  <a:pt x="2496050" y="671067"/>
                  <a:pt x="2534973" y="648250"/>
                  <a:pt x="2559132" y="605301"/>
                </a:cubicBezTo>
                <a:cubicBezTo>
                  <a:pt x="2577921" y="571748"/>
                  <a:pt x="2604764" y="542221"/>
                  <a:pt x="2628923" y="511351"/>
                </a:cubicBezTo>
                <a:cubicBezTo>
                  <a:pt x="2647712" y="487193"/>
                  <a:pt x="2665160" y="464377"/>
                  <a:pt x="2659791" y="432166"/>
                </a:cubicBezTo>
                <a:cubicBezTo>
                  <a:pt x="2693345" y="430823"/>
                  <a:pt x="2693345" y="430823"/>
                  <a:pt x="2696029" y="501957"/>
                </a:cubicBezTo>
                <a:cubicBezTo>
                  <a:pt x="2722872" y="480483"/>
                  <a:pt x="2748372" y="459009"/>
                  <a:pt x="2775215" y="438876"/>
                </a:cubicBezTo>
                <a:cubicBezTo>
                  <a:pt x="2783267" y="433507"/>
                  <a:pt x="2796689" y="430823"/>
                  <a:pt x="2804742" y="433507"/>
                </a:cubicBezTo>
                <a:cubicBezTo>
                  <a:pt x="2811453" y="436192"/>
                  <a:pt x="2816822" y="449613"/>
                  <a:pt x="2818163" y="457666"/>
                </a:cubicBezTo>
                <a:cubicBezTo>
                  <a:pt x="2823531" y="504641"/>
                  <a:pt x="2796689" y="540878"/>
                  <a:pt x="2769846" y="575774"/>
                </a:cubicBezTo>
                <a:cubicBezTo>
                  <a:pt x="2747030" y="605301"/>
                  <a:pt x="2725556" y="637512"/>
                  <a:pt x="2705424" y="669724"/>
                </a:cubicBezTo>
                <a:cubicBezTo>
                  <a:pt x="2700055" y="677777"/>
                  <a:pt x="2700055" y="688514"/>
                  <a:pt x="2700055" y="699251"/>
                </a:cubicBezTo>
                <a:cubicBezTo>
                  <a:pt x="2740319" y="667040"/>
                  <a:pt x="2789979" y="645565"/>
                  <a:pt x="2807426" y="589195"/>
                </a:cubicBezTo>
                <a:cubicBezTo>
                  <a:pt x="2823531" y="538194"/>
                  <a:pt x="2854401" y="492561"/>
                  <a:pt x="2900034" y="463034"/>
                </a:cubicBezTo>
                <a:cubicBezTo>
                  <a:pt x="2922849" y="446929"/>
                  <a:pt x="2951035" y="437535"/>
                  <a:pt x="2979219" y="430823"/>
                </a:cubicBezTo>
                <a:cubicBezTo>
                  <a:pt x="3014115" y="422770"/>
                  <a:pt x="3035589" y="437535"/>
                  <a:pt x="3054379" y="472430"/>
                </a:cubicBezTo>
                <a:cubicBezTo>
                  <a:pt x="3073169" y="459009"/>
                  <a:pt x="3075853" y="420086"/>
                  <a:pt x="3110748" y="430823"/>
                </a:cubicBezTo>
                <a:cubicBezTo>
                  <a:pt x="3058406" y="536853"/>
                  <a:pt x="3007405" y="638855"/>
                  <a:pt x="2955061" y="742199"/>
                </a:cubicBezTo>
                <a:cubicBezTo>
                  <a:pt x="2984588" y="752936"/>
                  <a:pt x="3010089" y="760989"/>
                  <a:pt x="3036932" y="771726"/>
                </a:cubicBezTo>
                <a:cubicBezTo>
                  <a:pt x="3046326" y="775753"/>
                  <a:pt x="3055722" y="781120"/>
                  <a:pt x="3063774" y="786490"/>
                </a:cubicBezTo>
                <a:cubicBezTo>
                  <a:pt x="3129538" y="834806"/>
                  <a:pt x="3129538" y="900571"/>
                  <a:pt x="3061090" y="952915"/>
                </a:cubicBezTo>
                <a:cubicBezTo>
                  <a:pt x="3065116" y="862991"/>
                  <a:pt x="3011430" y="817359"/>
                  <a:pt x="2934929" y="786490"/>
                </a:cubicBezTo>
                <a:cubicBezTo>
                  <a:pt x="2913455" y="816017"/>
                  <a:pt x="2893323" y="848227"/>
                  <a:pt x="2869164" y="877756"/>
                </a:cubicBezTo>
                <a:cubicBezTo>
                  <a:pt x="2814137" y="946204"/>
                  <a:pt x="2744346" y="989152"/>
                  <a:pt x="2657107" y="997205"/>
                </a:cubicBezTo>
                <a:cubicBezTo>
                  <a:pt x="2620870" y="1001232"/>
                  <a:pt x="2587316" y="991836"/>
                  <a:pt x="2568526" y="958284"/>
                </a:cubicBezTo>
                <a:cubicBezTo>
                  <a:pt x="2548394" y="923388"/>
                  <a:pt x="2555104" y="887150"/>
                  <a:pt x="2573894" y="854939"/>
                </a:cubicBezTo>
                <a:cubicBezTo>
                  <a:pt x="2612817" y="787832"/>
                  <a:pt x="2678581" y="760989"/>
                  <a:pt x="2751056" y="746226"/>
                </a:cubicBezTo>
                <a:cubicBezTo>
                  <a:pt x="2767162" y="735489"/>
                  <a:pt x="2784610" y="734146"/>
                  <a:pt x="2800716" y="731462"/>
                </a:cubicBezTo>
                <a:cubicBezTo>
                  <a:pt x="2794005" y="711331"/>
                  <a:pt x="2787295" y="692541"/>
                  <a:pt x="2779242" y="669724"/>
                </a:cubicBezTo>
                <a:cubicBezTo>
                  <a:pt x="2757768" y="687172"/>
                  <a:pt x="2737635" y="704619"/>
                  <a:pt x="2714819" y="720725"/>
                </a:cubicBezTo>
                <a:cubicBezTo>
                  <a:pt x="2687977" y="740858"/>
                  <a:pt x="2682608" y="738174"/>
                  <a:pt x="2667844" y="707304"/>
                </a:cubicBezTo>
                <a:cubicBezTo>
                  <a:pt x="2653081" y="676435"/>
                  <a:pt x="2655765" y="645565"/>
                  <a:pt x="2671871" y="618722"/>
                </a:cubicBezTo>
                <a:cubicBezTo>
                  <a:pt x="2697371" y="577117"/>
                  <a:pt x="2726898" y="536853"/>
                  <a:pt x="2755083" y="496589"/>
                </a:cubicBezTo>
                <a:cubicBezTo>
                  <a:pt x="2761793" y="487193"/>
                  <a:pt x="2769846" y="477799"/>
                  <a:pt x="2779242" y="465719"/>
                </a:cubicBezTo>
                <a:cubicBezTo>
                  <a:pt x="2733609" y="489877"/>
                  <a:pt x="2615501" y="598591"/>
                  <a:pt x="2591343" y="637512"/>
                </a:cubicBezTo>
                <a:cubicBezTo>
                  <a:pt x="2568526" y="672408"/>
                  <a:pt x="2563157" y="708647"/>
                  <a:pt x="2580606" y="748911"/>
                </a:cubicBezTo>
                <a:cubicBezTo>
                  <a:pt x="2577921" y="750252"/>
                  <a:pt x="2575237" y="751595"/>
                  <a:pt x="2572553" y="752936"/>
                </a:cubicBezTo>
                <a:cubicBezTo>
                  <a:pt x="2557789" y="727436"/>
                  <a:pt x="2543026" y="700594"/>
                  <a:pt x="2528262" y="673751"/>
                </a:cubicBezTo>
                <a:cubicBezTo>
                  <a:pt x="2504103" y="693882"/>
                  <a:pt x="2475919" y="715356"/>
                  <a:pt x="2446392" y="739515"/>
                </a:cubicBezTo>
                <a:cubicBezTo>
                  <a:pt x="2402101" y="680461"/>
                  <a:pt x="2424918" y="629459"/>
                  <a:pt x="2455786" y="578458"/>
                </a:cubicBezTo>
                <a:cubicBezTo>
                  <a:pt x="2435655" y="582485"/>
                  <a:pt x="2415522" y="583827"/>
                  <a:pt x="2396732" y="589195"/>
                </a:cubicBezTo>
                <a:cubicBezTo>
                  <a:pt x="2391364" y="590538"/>
                  <a:pt x="2385995" y="598591"/>
                  <a:pt x="2380627" y="603959"/>
                </a:cubicBezTo>
                <a:cubicBezTo>
                  <a:pt x="2337679" y="641539"/>
                  <a:pt x="2294730" y="680461"/>
                  <a:pt x="2251782" y="718041"/>
                </a:cubicBezTo>
                <a:cubicBezTo>
                  <a:pt x="2246413" y="723409"/>
                  <a:pt x="2239703" y="726094"/>
                  <a:pt x="2232992" y="728778"/>
                </a:cubicBezTo>
                <a:cubicBezTo>
                  <a:pt x="2203465" y="740858"/>
                  <a:pt x="2191386" y="732805"/>
                  <a:pt x="2188702" y="701935"/>
                </a:cubicBezTo>
                <a:cubicBezTo>
                  <a:pt x="2188702" y="696567"/>
                  <a:pt x="2188702" y="691198"/>
                  <a:pt x="2188702" y="680461"/>
                </a:cubicBezTo>
                <a:cubicBezTo>
                  <a:pt x="2161860" y="701935"/>
                  <a:pt x="2139043" y="719384"/>
                  <a:pt x="2113543" y="739515"/>
                </a:cubicBezTo>
                <a:cubicBezTo>
                  <a:pt x="2079989" y="700594"/>
                  <a:pt x="2079989" y="657645"/>
                  <a:pt x="2102806" y="617381"/>
                </a:cubicBezTo>
                <a:cubicBezTo>
                  <a:pt x="2122937" y="579801"/>
                  <a:pt x="2149780" y="544905"/>
                  <a:pt x="2175281" y="508667"/>
                </a:cubicBezTo>
                <a:cubicBezTo>
                  <a:pt x="2179307" y="501957"/>
                  <a:pt x="2186018" y="495246"/>
                  <a:pt x="2190044" y="488536"/>
                </a:cubicBezTo>
                <a:cubicBezTo>
                  <a:pt x="2216886" y="449613"/>
                  <a:pt x="2216886" y="448272"/>
                  <a:pt x="2187359" y="409349"/>
                </a:cubicBezTo>
                <a:cubicBezTo>
                  <a:pt x="2200781" y="417402"/>
                  <a:pt x="2216886" y="424113"/>
                  <a:pt x="2228966" y="433507"/>
                </a:cubicBezTo>
                <a:cubicBezTo>
                  <a:pt x="2251782" y="449613"/>
                  <a:pt x="2257150" y="475114"/>
                  <a:pt x="2239703" y="503299"/>
                </a:cubicBezTo>
                <a:cubicBezTo>
                  <a:pt x="2218229" y="538194"/>
                  <a:pt x="2191386" y="569064"/>
                  <a:pt x="2168569" y="603959"/>
                </a:cubicBezTo>
                <a:cubicBezTo>
                  <a:pt x="2149780" y="632144"/>
                  <a:pt x="2135017" y="663014"/>
                  <a:pt x="2117568" y="692541"/>
                </a:cubicBezTo>
                <a:cubicBezTo>
                  <a:pt x="2120253" y="695225"/>
                  <a:pt x="2122937" y="696567"/>
                  <a:pt x="2125621" y="699251"/>
                </a:cubicBezTo>
                <a:cubicBezTo>
                  <a:pt x="2152464" y="676435"/>
                  <a:pt x="2181991" y="656303"/>
                  <a:pt x="2206149" y="630802"/>
                </a:cubicBezTo>
                <a:cubicBezTo>
                  <a:pt x="2234335" y="599932"/>
                  <a:pt x="2257150" y="565037"/>
                  <a:pt x="2281309" y="531484"/>
                </a:cubicBezTo>
                <a:cubicBezTo>
                  <a:pt x="2308152" y="493904"/>
                  <a:pt x="2309494" y="453640"/>
                  <a:pt x="2290704" y="406665"/>
                </a:cubicBezTo>
                <a:close/>
                <a:moveTo>
                  <a:pt x="2651739" y="245609"/>
                </a:moveTo>
                <a:cubicBezTo>
                  <a:pt x="2663818" y="303321"/>
                  <a:pt x="2657106" y="315400"/>
                  <a:pt x="2595369" y="352980"/>
                </a:cubicBezTo>
                <a:cubicBezTo>
                  <a:pt x="2584633" y="297953"/>
                  <a:pt x="2592686" y="283189"/>
                  <a:pt x="2651739" y="245609"/>
                </a:cubicBezTo>
                <a:close/>
                <a:moveTo>
                  <a:pt x="2318889" y="245609"/>
                </a:moveTo>
                <a:cubicBezTo>
                  <a:pt x="2337679" y="288557"/>
                  <a:pt x="2321573" y="319427"/>
                  <a:pt x="2262519" y="352980"/>
                </a:cubicBezTo>
                <a:cubicBezTo>
                  <a:pt x="2249098" y="299294"/>
                  <a:pt x="2259835" y="279163"/>
                  <a:pt x="2318889" y="245609"/>
                </a:cubicBezTo>
                <a:close/>
                <a:moveTo>
                  <a:pt x="1076072" y="213399"/>
                </a:moveTo>
                <a:cubicBezTo>
                  <a:pt x="1041176" y="252322"/>
                  <a:pt x="1007622" y="291243"/>
                  <a:pt x="972727" y="330166"/>
                </a:cubicBezTo>
                <a:lnTo>
                  <a:pt x="978095" y="335534"/>
                </a:lnTo>
                <a:lnTo>
                  <a:pt x="1084125" y="221453"/>
                </a:lnTo>
                <a:close/>
                <a:moveTo>
                  <a:pt x="1847799" y="183872"/>
                </a:moveTo>
                <a:cubicBezTo>
                  <a:pt x="1806193" y="230848"/>
                  <a:pt x="1764587" y="276480"/>
                  <a:pt x="1722981" y="323454"/>
                </a:cubicBezTo>
                <a:cubicBezTo>
                  <a:pt x="1725665" y="324797"/>
                  <a:pt x="1727007" y="327481"/>
                  <a:pt x="1729691" y="328824"/>
                </a:cubicBezTo>
                <a:cubicBezTo>
                  <a:pt x="1771298" y="283190"/>
                  <a:pt x="1812903" y="237558"/>
                  <a:pt x="1854510" y="190584"/>
                </a:cubicBezTo>
                <a:close/>
                <a:moveTo>
                  <a:pt x="1399526" y="0"/>
                </a:moveTo>
                <a:cubicBezTo>
                  <a:pt x="1407579" y="4026"/>
                  <a:pt x="1418316" y="6710"/>
                  <a:pt x="1423684" y="13422"/>
                </a:cubicBezTo>
                <a:cubicBezTo>
                  <a:pt x="1467975" y="65764"/>
                  <a:pt x="1477370" y="155688"/>
                  <a:pt x="1392816" y="205346"/>
                </a:cubicBezTo>
                <a:cubicBezTo>
                  <a:pt x="1344499" y="233532"/>
                  <a:pt x="1292155" y="241585"/>
                  <a:pt x="1237128" y="240242"/>
                </a:cubicBezTo>
                <a:cubicBezTo>
                  <a:pt x="1208943" y="240242"/>
                  <a:pt x="1182100" y="234875"/>
                  <a:pt x="1153916" y="230848"/>
                </a:cubicBezTo>
                <a:cubicBezTo>
                  <a:pt x="1132442" y="228163"/>
                  <a:pt x="1116336" y="229505"/>
                  <a:pt x="1098887" y="248296"/>
                </a:cubicBezTo>
                <a:cubicBezTo>
                  <a:pt x="1026412" y="326139"/>
                  <a:pt x="951253" y="401298"/>
                  <a:pt x="877436" y="477801"/>
                </a:cubicBezTo>
                <a:cubicBezTo>
                  <a:pt x="869383" y="487195"/>
                  <a:pt x="862672" y="496591"/>
                  <a:pt x="854619" y="507328"/>
                </a:cubicBezTo>
                <a:lnTo>
                  <a:pt x="859987" y="512696"/>
                </a:lnTo>
                <a:cubicBezTo>
                  <a:pt x="881462" y="493906"/>
                  <a:pt x="902936" y="476459"/>
                  <a:pt x="924410" y="457668"/>
                </a:cubicBezTo>
                <a:cubicBezTo>
                  <a:pt x="933806" y="449617"/>
                  <a:pt x="944543" y="440221"/>
                  <a:pt x="955280" y="433510"/>
                </a:cubicBezTo>
                <a:cubicBezTo>
                  <a:pt x="975411" y="418747"/>
                  <a:pt x="994201" y="428141"/>
                  <a:pt x="998228" y="453642"/>
                </a:cubicBezTo>
                <a:cubicBezTo>
                  <a:pt x="1003597" y="501959"/>
                  <a:pt x="979438" y="536855"/>
                  <a:pt x="952595" y="573092"/>
                </a:cubicBezTo>
                <a:cubicBezTo>
                  <a:pt x="936490" y="595909"/>
                  <a:pt x="917700" y="616040"/>
                  <a:pt x="902936" y="640198"/>
                </a:cubicBezTo>
                <a:cubicBezTo>
                  <a:pt x="893541" y="656304"/>
                  <a:pt x="888173" y="675094"/>
                  <a:pt x="885489" y="695227"/>
                </a:cubicBezTo>
                <a:cubicBezTo>
                  <a:pt x="921726" y="664358"/>
                  <a:pt x="964674" y="644225"/>
                  <a:pt x="986148" y="594566"/>
                </a:cubicBezTo>
                <a:cubicBezTo>
                  <a:pt x="1018359" y="519406"/>
                  <a:pt x="1066676" y="454984"/>
                  <a:pt x="1151231" y="432168"/>
                </a:cubicBezTo>
                <a:cubicBezTo>
                  <a:pt x="1182100" y="424115"/>
                  <a:pt x="1214311" y="420088"/>
                  <a:pt x="1238470" y="449617"/>
                </a:cubicBezTo>
                <a:cubicBezTo>
                  <a:pt x="1316313" y="422774"/>
                  <a:pt x="1327050" y="429484"/>
                  <a:pt x="1325709" y="514038"/>
                </a:cubicBezTo>
                <a:cubicBezTo>
                  <a:pt x="1328393" y="515380"/>
                  <a:pt x="1331078" y="516723"/>
                  <a:pt x="1332419" y="518065"/>
                </a:cubicBezTo>
                <a:cubicBezTo>
                  <a:pt x="1347183" y="488538"/>
                  <a:pt x="1360605" y="459011"/>
                  <a:pt x="1378052" y="425457"/>
                </a:cubicBezTo>
                <a:cubicBezTo>
                  <a:pt x="1400869" y="424115"/>
                  <a:pt x="1408921" y="440221"/>
                  <a:pt x="1398184" y="499275"/>
                </a:cubicBezTo>
                <a:cubicBezTo>
                  <a:pt x="1426368" y="476459"/>
                  <a:pt x="1450527" y="456327"/>
                  <a:pt x="1476028" y="437537"/>
                </a:cubicBezTo>
                <a:cubicBezTo>
                  <a:pt x="1485422" y="430825"/>
                  <a:pt x="1502871" y="422774"/>
                  <a:pt x="1509581" y="426800"/>
                </a:cubicBezTo>
                <a:cubicBezTo>
                  <a:pt x="1518977" y="432168"/>
                  <a:pt x="1524345" y="448274"/>
                  <a:pt x="1525686" y="460352"/>
                </a:cubicBezTo>
                <a:cubicBezTo>
                  <a:pt x="1528371" y="516723"/>
                  <a:pt x="1489450" y="550276"/>
                  <a:pt x="1459923" y="590540"/>
                </a:cubicBezTo>
                <a:cubicBezTo>
                  <a:pt x="1441133" y="616040"/>
                  <a:pt x="1425027" y="642883"/>
                  <a:pt x="1408921" y="669725"/>
                </a:cubicBezTo>
                <a:cubicBezTo>
                  <a:pt x="1404894" y="676437"/>
                  <a:pt x="1404894" y="684490"/>
                  <a:pt x="1406237" y="693884"/>
                </a:cubicBezTo>
                <a:cubicBezTo>
                  <a:pt x="1446501" y="661673"/>
                  <a:pt x="1490791" y="638857"/>
                  <a:pt x="1512265" y="585171"/>
                </a:cubicBezTo>
                <a:cubicBezTo>
                  <a:pt x="1582056" y="413378"/>
                  <a:pt x="1685401" y="265743"/>
                  <a:pt x="1830352" y="147635"/>
                </a:cubicBezTo>
                <a:cubicBezTo>
                  <a:pt x="1849142" y="131530"/>
                  <a:pt x="1871957" y="119450"/>
                  <a:pt x="1894774" y="108713"/>
                </a:cubicBezTo>
                <a:cubicBezTo>
                  <a:pt x="1904169" y="104687"/>
                  <a:pt x="1917590" y="108713"/>
                  <a:pt x="1929670" y="108713"/>
                </a:cubicBezTo>
                <a:cubicBezTo>
                  <a:pt x="1928327" y="120793"/>
                  <a:pt x="1932354" y="136898"/>
                  <a:pt x="1926986" y="146292"/>
                </a:cubicBezTo>
                <a:cubicBezTo>
                  <a:pt x="1900143" y="183872"/>
                  <a:pt x="1871957" y="221453"/>
                  <a:pt x="1841089" y="256348"/>
                </a:cubicBezTo>
                <a:cubicBezTo>
                  <a:pt x="1791429" y="312717"/>
                  <a:pt x="1737744" y="366403"/>
                  <a:pt x="1685401" y="421431"/>
                </a:cubicBezTo>
                <a:cubicBezTo>
                  <a:pt x="1712244" y="421431"/>
                  <a:pt x="1718954" y="437537"/>
                  <a:pt x="1716270" y="461695"/>
                </a:cubicBezTo>
                <a:cubicBezTo>
                  <a:pt x="1713585" y="496591"/>
                  <a:pt x="1696138" y="520749"/>
                  <a:pt x="1671980" y="542223"/>
                </a:cubicBezTo>
                <a:cubicBezTo>
                  <a:pt x="1650506" y="562354"/>
                  <a:pt x="1618295" y="578460"/>
                  <a:pt x="1619636" y="614698"/>
                </a:cubicBezTo>
                <a:cubicBezTo>
                  <a:pt x="1620979" y="644225"/>
                  <a:pt x="1626347" y="672410"/>
                  <a:pt x="1630373" y="700595"/>
                </a:cubicBezTo>
                <a:cubicBezTo>
                  <a:pt x="1633057" y="701937"/>
                  <a:pt x="1637084" y="701937"/>
                  <a:pt x="1639769" y="703279"/>
                </a:cubicBezTo>
                <a:cubicBezTo>
                  <a:pt x="1649163" y="695227"/>
                  <a:pt x="1661243" y="688515"/>
                  <a:pt x="1666611" y="679121"/>
                </a:cubicBezTo>
                <a:cubicBezTo>
                  <a:pt x="1717613" y="593224"/>
                  <a:pt x="1787404" y="523433"/>
                  <a:pt x="1854510" y="450958"/>
                </a:cubicBezTo>
                <a:cubicBezTo>
                  <a:pt x="1874642" y="428141"/>
                  <a:pt x="1888063" y="399957"/>
                  <a:pt x="1906853" y="375798"/>
                </a:cubicBezTo>
                <a:cubicBezTo>
                  <a:pt x="1912221" y="369088"/>
                  <a:pt x="1928327" y="369088"/>
                  <a:pt x="1939064" y="366403"/>
                </a:cubicBezTo>
                <a:cubicBezTo>
                  <a:pt x="1937723" y="378483"/>
                  <a:pt x="1937723" y="389220"/>
                  <a:pt x="1935038" y="401298"/>
                </a:cubicBezTo>
                <a:lnTo>
                  <a:pt x="1929670" y="406667"/>
                </a:lnTo>
                <a:cubicBezTo>
                  <a:pt x="1904169" y="425457"/>
                  <a:pt x="1894774" y="453642"/>
                  <a:pt x="1886722" y="483169"/>
                </a:cubicBezTo>
                <a:cubicBezTo>
                  <a:pt x="1869273" y="539539"/>
                  <a:pt x="1853168" y="594566"/>
                  <a:pt x="1831693" y="649594"/>
                </a:cubicBezTo>
                <a:cubicBezTo>
                  <a:pt x="1815588" y="691201"/>
                  <a:pt x="1787404" y="724754"/>
                  <a:pt x="1739087" y="734148"/>
                </a:cubicBezTo>
                <a:cubicBezTo>
                  <a:pt x="1712244" y="739516"/>
                  <a:pt x="1689427" y="734148"/>
                  <a:pt x="1669296" y="718044"/>
                </a:cubicBezTo>
                <a:cubicBezTo>
                  <a:pt x="1629032" y="740859"/>
                  <a:pt x="1622320" y="739516"/>
                  <a:pt x="1603530" y="697911"/>
                </a:cubicBezTo>
                <a:cubicBezTo>
                  <a:pt x="1582056" y="652278"/>
                  <a:pt x="1569978" y="603961"/>
                  <a:pt x="1590109" y="551617"/>
                </a:cubicBezTo>
                <a:cubicBezTo>
                  <a:pt x="1549845" y="585171"/>
                  <a:pt x="1529714" y="626777"/>
                  <a:pt x="1523002" y="675094"/>
                </a:cubicBezTo>
                <a:cubicBezTo>
                  <a:pt x="1520318" y="689858"/>
                  <a:pt x="1531055" y="707305"/>
                  <a:pt x="1537766" y="722069"/>
                </a:cubicBezTo>
                <a:cubicBezTo>
                  <a:pt x="1540451" y="728779"/>
                  <a:pt x="1548503" y="732806"/>
                  <a:pt x="1557898" y="740859"/>
                </a:cubicBezTo>
                <a:cubicBezTo>
                  <a:pt x="1510924" y="736832"/>
                  <a:pt x="1488107" y="714017"/>
                  <a:pt x="1489450" y="667041"/>
                </a:cubicBezTo>
                <a:cubicBezTo>
                  <a:pt x="1461264" y="688515"/>
                  <a:pt x="1438448" y="705964"/>
                  <a:pt x="1415631" y="724754"/>
                </a:cubicBezTo>
                <a:cubicBezTo>
                  <a:pt x="1399526" y="738175"/>
                  <a:pt x="1390132" y="732806"/>
                  <a:pt x="1380736" y="716701"/>
                </a:cubicBezTo>
                <a:cubicBezTo>
                  <a:pt x="1361946" y="681805"/>
                  <a:pt x="1364630" y="645567"/>
                  <a:pt x="1383420" y="612014"/>
                </a:cubicBezTo>
                <a:cubicBezTo>
                  <a:pt x="1408921" y="570409"/>
                  <a:pt x="1439790" y="531486"/>
                  <a:pt x="1467975" y="491222"/>
                </a:cubicBezTo>
                <a:cubicBezTo>
                  <a:pt x="1473344" y="483169"/>
                  <a:pt x="1480054" y="475116"/>
                  <a:pt x="1482738" y="464379"/>
                </a:cubicBezTo>
                <a:cubicBezTo>
                  <a:pt x="1461264" y="481826"/>
                  <a:pt x="1438448" y="499275"/>
                  <a:pt x="1418316" y="518065"/>
                </a:cubicBezTo>
                <a:cubicBezTo>
                  <a:pt x="1384763" y="547592"/>
                  <a:pt x="1351209" y="577119"/>
                  <a:pt x="1320341" y="610673"/>
                </a:cubicBezTo>
                <a:cubicBezTo>
                  <a:pt x="1284102" y="649594"/>
                  <a:pt x="1266655" y="695227"/>
                  <a:pt x="1290814" y="750253"/>
                </a:cubicBezTo>
                <a:cubicBezTo>
                  <a:pt x="1288129" y="751596"/>
                  <a:pt x="1284102" y="751596"/>
                  <a:pt x="1281418" y="752938"/>
                </a:cubicBezTo>
                <a:cubicBezTo>
                  <a:pt x="1266655" y="726095"/>
                  <a:pt x="1250549" y="699252"/>
                  <a:pt x="1235785" y="671068"/>
                </a:cubicBezTo>
                <a:cubicBezTo>
                  <a:pt x="1212970" y="687174"/>
                  <a:pt x="1187468" y="707305"/>
                  <a:pt x="1161969" y="726095"/>
                </a:cubicBezTo>
                <a:cubicBezTo>
                  <a:pt x="1140494" y="740859"/>
                  <a:pt x="1125730" y="738175"/>
                  <a:pt x="1117677" y="714017"/>
                </a:cubicBezTo>
                <a:cubicBezTo>
                  <a:pt x="1110967" y="695227"/>
                  <a:pt x="1112309" y="673752"/>
                  <a:pt x="1109625" y="653620"/>
                </a:cubicBezTo>
                <a:cubicBezTo>
                  <a:pt x="1081440" y="675094"/>
                  <a:pt x="1051913" y="699252"/>
                  <a:pt x="1021044" y="722069"/>
                </a:cubicBezTo>
                <a:cubicBezTo>
                  <a:pt x="991517" y="744886"/>
                  <a:pt x="968701" y="734148"/>
                  <a:pt x="963332" y="696568"/>
                </a:cubicBezTo>
                <a:cubicBezTo>
                  <a:pt x="961990" y="689858"/>
                  <a:pt x="961990" y="681805"/>
                  <a:pt x="961990" y="671068"/>
                </a:cubicBezTo>
                <a:lnTo>
                  <a:pt x="880120" y="736832"/>
                </a:lnTo>
                <a:cubicBezTo>
                  <a:pt x="849250" y="704622"/>
                  <a:pt x="838513" y="667041"/>
                  <a:pt x="857303" y="629461"/>
                </a:cubicBezTo>
                <a:cubicBezTo>
                  <a:pt x="877436" y="587856"/>
                  <a:pt x="904279" y="550276"/>
                  <a:pt x="929778" y="511353"/>
                </a:cubicBezTo>
                <a:cubicBezTo>
                  <a:pt x="937831" y="497932"/>
                  <a:pt x="947227" y="487195"/>
                  <a:pt x="953937" y="472432"/>
                </a:cubicBezTo>
                <a:cubicBezTo>
                  <a:pt x="861330" y="546249"/>
                  <a:pt x="767381" y="617383"/>
                  <a:pt x="735169" y="740859"/>
                </a:cubicBezTo>
                <a:cubicBezTo>
                  <a:pt x="732485" y="740859"/>
                  <a:pt x="728458" y="739516"/>
                  <a:pt x="725774" y="739516"/>
                </a:cubicBezTo>
                <a:cubicBezTo>
                  <a:pt x="725774" y="718044"/>
                  <a:pt x="720405" y="693884"/>
                  <a:pt x="724432" y="673752"/>
                </a:cubicBezTo>
                <a:cubicBezTo>
                  <a:pt x="745907" y="586513"/>
                  <a:pt x="792881" y="511353"/>
                  <a:pt x="843882" y="438878"/>
                </a:cubicBezTo>
                <a:cubicBezTo>
                  <a:pt x="900251" y="358350"/>
                  <a:pt x="961990" y="281849"/>
                  <a:pt x="1021044" y="201321"/>
                </a:cubicBezTo>
                <a:cubicBezTo>
                  <a:pt x="998228" y="194611"/>
                  <a:pt x="972727" y="186557"/>
                  <a:pt x="945884" y="181189"/>
                </a:cubicBezTo>
                <a:cubicBezTo>
                  <a:pt x="939174" y="179847"/>
                  <a:pt x="928437" y="186557"/>
                  <a:pt x="923068" y="191925"/>
                </a:cubicBezTo>
                <a:lnTo>
                  <a:pt x="705642" y="489881"/>
                </a:lnTo>
                <a:cubicBezTo>
                  <a:pt x="629140" y="595909"/>
                  <a:pt x="556665" y="705964"/>
                  <a:pt x="476137" y="809307"/>
                </a:cubicBezTo>
                <a:cubicBezTo>
                  <a:pt x="421110" y="880441"/>
                  <a:pt x="354003" y="943521"/>
                  <a:pt x="273475" y="986471"/>
                </a:cubicBezTo>
                <a:cubicBezTo>
                  <a:pt x="256026" y="995865"/>
                  <a:pt x="235895" y="1002575"/>
                  <a:pt x="215762" y="1005259"/>
                </a:cubicBezTo>
                <a:cubicBezTo>
                  <a:pt x="176841" y="1011971"/>
                  <a:pt x="147314" y="994524"/>
                  <a:pt x="136577" y="956942"/>
                </a:cubicBezTo>
                <a:cubicBezTo>
                  <a:pt x="128524" y="930100"/>
                  <a:pt x="123156" y="900574"/>
                  <a:pt x="116444" y="868361"/>
                </a:cubicBezTo>
                <a:cubicBezTo>
                  <a:pt x="49338" y="853599"/>
                  <a:pt x="9073" y="811993"/>
                  <a:pt x="7732" y="735491"/>
                </a:cubicBezTo>
                <a:lnTo>
                  <a:pt x="0" y="749409"/>
                </a:lnTo>
                <a:lnTo>
                  <a:pt x="5178" y="681842"/>
                </a:lnTo>
                <a:lnTo>
                  <a:pt x="16288" y="677275"/>
                </a:lnTo>
                <a:cubicBezTo>
                  <a:pt x="23838" y="671739"/>
                  <a:pt x="29877" y="663687"/>
                  <a:pt x="34575" y="650937"/>
                </a:cubicBezTo>
                <a:cubicBezTo>
                  <a:pt x="50681" y="605303"/>
                  <a:pt x="80207" y="567723"/>
                  <a:pt x="117787" y="538196"/>
                </a:cubicBezTo>
                <a:cubicBezTo>
                  <a:pt x="158051" y="507328"/>
                  <a:pt x="190263" y="514038"/>
                  <a:pt x="213078" y="559670"/>
                </a:cubicBezTo>
                <a:cubicBezTo>
                  <a:pt x="167446" y="565039"/>
                  <a:pt x="129866" y="585171"/>
                  <a:pt x="98997" y="618724"/>
                </a:cubicBezTo>
                <a:cubicBezTo>
                  <a:pt x="68128" y="652278"/>
                  <a:pt x="43970" y="689858"/>
                  <a:pt x="39943" y="735491"/>
                </a:cubicBezTo>
                <a:cubicBezTo>
                  <a:pt x="34575" y="791860"/>
                  <a:pt x="58733" y="824072"/>
                  <a:pt x="117787" y="836150"/>
                </a:cubicBezTo>
                <a:cubicBezTo>
                  <a:pt x="129866" y="742201"/>
                  <a:pt x="171473" y="661673"/>
                  <a:pt x="226499" y="586513"/>
                </a:cubicBezTo>
                <a:cubicBezTo>
                  <a:pt x="258711" y="542223"/>
                  <a:pt x="296291" y="503302"/>
                  <a:pt x="344607" y="477801"/>
                </a:cubicBezTo>
                <a:cubicBezTo>
                  <a:pt x="368766" y="465721"/>
                  <a:pt x="392924" y="456327"/>
                  <a:pt x="421110" y="467064"/>
                </a:cubicBezTo>
                <a:cubicBezTo>
                  <a:pt x="461372" y="483169"/>
                  <a:pt x="480164" y="519406"/>
                  <a:pt x="462715" y="575776"/>
                </a:cubicBezTo>
                <a:cubicBezTo>
                  <a:pt x="417083" y="720726"/>
                  <a:pt x="328502" y="824072"/>
                  <a:pt x="176841" y="864336"/>
                </a:cubicBezTo>
                <a:cubicBezTo>
                  <a:pt x="167446" y="867020"/>
                  <a:pt x="158051" y="865679"/>
                  <a:pt x="140603" y="868361"/>
                </a:cubicBezTo>
                <a:cubicBezTo>
                  <a:pt x="148656" y="896547"/>
                  <a:pt x="154024" y="926074"/>
                  <a:pt x="166104" y="951574"/>
                </a:cubicBezTo>
                <a:cubicBezTo>
                  <a:pt x="179525" y="979759"/>
                  <a:pt x="217105" y="982444"/>
                  <a:pt x="241264" y="964995"/>
                </a:cubicBezTo>
                <a:cubicBezTo>
                  <a:pt x="285553" y="932785"/>
                  <a:pt x="331186" y="896547"/>
                  <a:pt x="366082" y="854940"/>
                </a:cubicBezTo>
                <a:cubicBezTo>
                  <a:pt x="474794" y="724754"/>
                  <a:pt x="559349" y="577119"/>
                  <a:pt x="650614" y="434852"/>
                </a:cubicBezTo>
                <a:cubicBezTo>
                  <a:pt x="712352" y="336876"/>
                  <a:pt x="779459" y="241585"/>
                  <a:pt x="845225" y="143608"/>
                </a:cubicBezTo>
                <a:cubicBezTo>
                  <a:pt x="795565" y="128845"/>
                  <a:pt x="741879" y="108713"/>
                  <a:pt x="686853" y="96634"/>
                </a:cubicBezTo>
                <a:cubicBezTo>
                  <a:pt x="600956" y="77844"/>
                  <a:pt x="513716" y="61739"/>
                  <a:pt x="426478" y="52343"/>
                </a:cubicBezTo>
                <a:cubicBezTo>
                  <a:pt x="367424" y="45633"/>
                  <a:pt x="307028" y="57712"/>
                  <a:pt x="256026" y="91266"/>
                </a:cubicBezTo>
                <a:cubicBezTo>
                  <a:pt x="180867" y="139582"/>
                  <a:pt x="171473" y="217426"/>
                  <a:pt x="229184" y="292586"/>
                </a:cubicBezTo>
                <a:cubicBezTo>
                  <a:pt x="294949" y="378483"/>
                  <a:pt x="434531" y="420088"/>
                  <a:pt x="536533" y="385193"/>
                </a:cubicBezTo>
                <a:cubicBezTo>
                  <a:pt x="611693" y="359693"/>
                  <a:pt x="641220" y="297954"/>
                  <a:pt x="614377" y="224136"/>
                </a:cubicBezTo>
                <a:cubicBezTo>
                  <a:pt x="613034" y="218768"/>
                  <a:pt x="610350" y="213399"/>
                  <a:pt x="609007" y="209374"/>
                </a:cubicBezTo>
                <a:cubicBezTo>
                  <a:pt x="641220" y="193268"/>
                  <a:pt x="680141" y="216084"/>
                  <a:pt x="688194" y="255006"/>
                </a:cubicBezTo>
                <a:cubicBezTo>
                  <a:pt x="694905" y="288560"/>
                  <a:pt x="686853" y="319429"/>
                  <a:pt x="666720" y="346271"/>
                </a:cubicBezTo>
                <a:cubicBezTo>
                  <a:pt x="629140" y="395931"/>
                  <a:pt x="578139" y="420088"/>
                  <a:pt x="517744" y="425457"/>
                </a:cubicBezTo>
                <a:cubicBezTo>
                  <a:pt x="402320" y="436195"/>
                  <a:pt x="300318" y="406667"/>
                  <a:pt x="222474" y="318086"/>
                </a:cubicBezTo>
                <a:cubicBezTo>
                  <a:pt x="119129" y="201321"/>
                  <a:pt x="160736" y="75160"/>
                  <a:pt x="303002" y="24159"/>
                </a:cubicBezTo>
                <a:cubicBezTo>
                  <a:pt x="364740" y="2685"/>
                  <a:pt x="430504" y="2685"/>
                  <a:pt x="496269" y="9395"/>
                </a:cubicBezTo>
                <a:cubicBezTo>
                  <a:pt x="692221" y="28185"/>
                  <a:pt x="877436" y="89923"/>
                  <a:pt x="1066676" y="136898"/>
                </a:cubicBezTo>
                <a:cubicBezTo>
                  <a:pt x="1084125" y="140924"/>
                  <a:pt x="1098887" y="139582"/>
                  <a:pt x="1112309" y="128845"/>
                </a:cubicBezTo>
                <a:cubicBezTo>
                  <a:pt x="1123046" y="120793"/>
                  <a:pt x="1135126" y="112740"/>
                  <a:pt x="1148547" y="108713"/>
                </a:cubicBezTo>
                <a:cubicBezTo>
                  <a:pt x="1157941" y="106028"/>
                  <a:pt x="1175390" y="104687"/>
                  <a:pt x="1178074" y="108713"/>
                </a:cubicBezTo>
                <a:cubicBezTo>
                  <a:pt x="1183443" y="116765"/>
                  <a:pt x="1182100" y="130187"/>
                  <a:pt x="1180758" y="140924"/>
                </a:cubicBezTo>
                <a:cubicBezTo>
                  <a:pt x="1180758" y="146292"/>
                  <a:pt x="1176731" y="150320"/>
                  <a:pt x="1172706" y="158372"/>
                </a:cubicBezTo>
                <a:cubicBezTo>
                  <a:pt x="1231760" y="170451"/>
                  <a:pt x="1288129" y="177162"/>
                  <a:pt x="1345840" y="167768"/>
                </a:cubicBezTo>
                <a:cubicBezTo>
                  <a:pt x="1433080" y="153004"/>
                  <a:pt x="1455895" y="89923"/>
                  <a:pt x="1403553" y="20132"/>
                </a:cubicBezTo>
                <a:cubicBezTo>
                  <a:pt x="1400869" y="16106"/>
                  <a:pt x="1396841" y="12079"/>
                  <a:pt x="1394157" y="8053"/>
                </a:cubicBezTo>
                <a:cubicBezTo>
                  <a:pt x="1395500" y="5369"/>
                  <a:pt x="1396841" y="2685"/>
                  <a:pt x="1399526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6A586AB-6F48-48E4-8FDF-F390D340835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271719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012E240-A2BF-4718-AE3D-8C3D67F0AAAB}"/>
              </a:ext>
            </a:extLst>
          </p:cNvPr>
          <p:cNvGrpSpPr/>
          <p:nvPr/>
        </p:nvGrpSpPr>
        <p:grpSpPr>
          <a:xfrm>
            <a:off x="3826579" y="1655268"/>
            <a:ext cx="4541064" cy="5038230"/>
            <a:chOff x="4309306" y="2172999"/>
            <a:chExt cx="3575137" cy="3966553"/>
          </a:xfrm>
        </p:grpSpPr>
        <p:grpSp>
          <p:nvGrpSpPr>
            <p:cNvPr id="3" name="Graphic 310">
              <a:extLst>
                <a:ext uri="{FF2B5EF4-FFF2-40B4-BE49-F238E27FC236}">
                  <a16:creationId xmlns:a16="http://schemas.microsoft.com/office/drawing/2014/main" id="{FC113DE8-F067-4373-A222-E72D928A798B}"/>
                </a:ext>
              </a:extLst>
            </p:cNvPr>
            <p:cNvGrpSpPr/>
            <p:nvPr/>
          </p:nvGrpSpPr>
          <p:grpSpPr>
            <a:xfrm>
              <a:off x="4309306" y="3278530"/>
              <a:ext cx="3575137" cy="2861022"/>
              <a:chOff x="3181332" y="2215311"/>
              <a:chExt cx="4432729" cy="3547314"/>
            </a:xfrm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982B27BC-09E4-4543-82B2-45EECE644CAC}"/>
                  </a:ext>
                </a:extLst>
              </p:cNvPr>
              <p:cNvSpPr/>
              <p:nvPr/>
            </p:nvSpPr>
            <p:spPr>
              <a:xfrm>
                <a:off x="4497678" y="2393400"/>
                <a:ext cx="1826756" cy="2604017"/>
              </a:xfrm>
              <a:custGeom>
                <a:avLst/>
                <a:gdLst>
                  <a:gd name="connsiteX0" fmla="*/ 1824854 w 1826756"/>
                  <a:gd name="connsiteY0" fmla="*/ 1872113 h 2604017"/>
                  <a:gd name="connsiteX1" fmla="*/ 1781418 w 1826756"/>
                  <a:gd name="connsiteY1" fmla="*/ 1676649 h 2604017"/>
                  <a:gd name="connsiteX2" fmla="*/ 1779970 w 1826756"/>
                  <a:gd name="connsiteY2" fmla="*/ 1676649 h 2604017"/>
                  <a:gd name="connsiteX3" fmla="*/ 1351397 w 1826756"/>
                  <a:gd name="connsiteY3" fmla="*/ 0 h 2604017"/>
                  <a:gd name="connsiteX4" fmla="*/ 252453 w 1826756"/>
                  <a:gd name="connsiteY4" fmla="*/ 54296 h 2604017"/>
                  <a:gd name="connsiteX5" fmla="*/ 36718 w 1826756"/>
                  <a:gd name="connsiteY5" fmla="*/ 1757006 h 2604017"/>
                  <a:gd name="connsiteX6" fmla="*/ 1245 w 1826756"/>
                  <a:gd name="connsiteY6" fmla="*/ 1981428 h 2604017"/>
                  <a:gd name="connsiteX7" fmla="*/ 20792 w 1826756"/>
                  <a:gd name="connsiteY7" fmla="*/ 2005318 h 2604017"/>
                  <a:gd name="connsiteX8" fmla="*/ 271276 w 1826756"/>
                  <a:gd name="connsiteY8" fmla="*/ 2003870 h 2604017"/>
                  <a:gd name="connsiteX9" fmla="*/ 298061 w 1826756"/>
                  <a:gd name="connsiteY9" fmla="*/ 2024865 h 2604017"/>
                  <a:gd name="connsiteX10" fmla="*/ 314712 w 1826756"/>
                  <a:gd name="connsiteY10" fmla="*/ 2089296 h 2604017"/>
                  <a:gd name="connsiteX11" fmla="*/ 353805 w 1826756"/>
                  <a:gd name="connsiteY11" fmla="*/ 2236980 h 2604017"/>
                  <a:gd name="connsiteX12" fmla="*/ 447917 w 1826756"/>
                  <a:gd name="connsiteY12" fmla="*/ 2098707 h 2604017"/>
                  <a:gd name="connsiteX13" fmla="*/ 620216 w 1826756"/>
                  <a:gd name="connsiteY13" fmla="*/ 2407106 h 2604017"/>
                  <a:gd name="connsiteX14" fmla="*/ 788894 w 1826756"/>
                  <a:gd name="connsiteY14" fmla="*/ 2197163 h 2604017"/>
                  <a:gd name="connsiteX15" fmla="*/ 822919 w 1826756"/>
                  <a:gd name="connsiteY15" fmla="*/ 2194991 h 2604017"/>
                  <a:gd name="connsiteX16" fmla="*/ 867080 w 1826756"/>
                  <a:gd name="connsiteY16" fmla="*/ 2231188 h 2604017"/>
                  <a:gd name="connsiteX17" fmla="*/ 880835 w 1826756"/>
                  <a:gd name="connsiteY17" fmla="*/ 2217433 h 2604017"/>
                  <a:gd name="connsiteX18" fmla="*/ 1010420 w 1826756"/>
                  <a:gd name="connsiteY18" fmla="*/ 2350639 h 2604017"/>
                  <a:gd name="connsiteX19" fmla="*/ 1028519 w 1826756"/>
                  <a:gd name="connsiteY19" fmla="*/ 2369461 h 2604017"/>
                  <a:gd name="connsiteX20" fmla="*/ 1300721 w 1826756"/>
                  <a:gd name="connsiteY20" fmla="*/ 2604018 h 2604017"/>
                  <a:gd name="connsiteX21" fmla="*/ 1384698 w 1826756"/>
                  <a:gd name="connsiteY21" fmla="*/ 2102327 h 2604017"/>
                  <a:gd name="connsiteX22" fmla="*/ 1633010 w 1826756"/>
                  <a:gd name="connsiteY22" fmla="*/ 2273901 h 2604017"/>
                  <a:gd name="connsiteX23" fmla="*/ 1632286 w 1826756"/>
                  <a:gd name="connsiteY23" fmla="*/ 2259422 h 2604017"/>
                  <a:gd name="connsiteX24" fmla="*/ 1567855 w 1826756"/>
                  <a:gd name="connsiteY24" fmla="*/ 1955366 h 2604017"/>
                  <a:gd name="connsiteX25" fmla="*/ 1562064 w 1826756"/>
                  <a:gd name="connsiteY25" fmla="*/ 1937992 h 2604017"/>
                  <a:gd name="connsiteX26" fmla="*/ 1610568 w 1826756"/>
                  <a:gd name="connsiteY26" fmla="*/ 1898899 h 2604017"/>
                  <a:gd name="connsiteX27" fmla="*/ 1678618 w 1826756"/>
                  <a:gd name="connsiteY27" fmla="*/ 1818541 h 2604017"/>
                  <a:gd name="connsiteX28" fmla="*/ 1702508 w 1826756"/>
                  <a:gd name="connsiteY28" fmla="*/ 1909758 h 2604017"/>
                  <a:gd name="connsiteX29" fmla="*/ 1803136 w 1826756"/>
                  <a:gd name="connsiteY29" fmla="*/ 1902519 h 2604017"/>
                  <a:gd name="connsiteX30" fmla="*/ 1824854 w 1826756"/>
                  <a:gd name="connsiteY30" fmla="*/ 1872113 h 2604017"/>
                  <a:gd name="connsiteX31" fmla="*/ 517416 w 1826756"/>
                  <a:gd name="connsiteY31" fmla="*/ 2077713 h 2604017"/>
                  <a:gd name="connsiteX32" fmla="*/ 514520 w 1826756"/>
                  <a:gd name="connsiteY32" fmla="*/ 2071197 h 2604017"/>
                  <a:gd name="connsiteX33" fmla="*/ 518140 w 1826756"/>
                  <a:gd name="connsiteY33" fmla="*/ 2072645 h 2604017"/>
                  <a:gd name="connsiteX34" fmla="*/ 517416 w 1826756"/>
                  <a:gd name="connsiteY34" fmla="*/ 2077713 h 2604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26756" h="2604017">
                    <a:moveTo>
                      <a:pt x="1824854" y="1872113"/>
                    </a:moveTo>
                    <a:cubicBezTo>
                      <a:pt x="1809652" y="1806958"/>
                      <a:pt x="1790105" y="1742527"/>
                      <a:pt x="1781418" y="1676649"/>
                    </a:cubicBezTo>
                    <a:cubicBezTo>
                      <a:pt x="1780694" y="1676649"/>
                      <a:pt x="1780694" y="1676649"/>
                      <a:pt x="1779970" y="1676649"/>
                    </a:cubicBezTo>
                    <a:lnTo>
                      <a:pt x="1351397" y="0"/>
                    </a:lnTo>
                    <a:lnTo>
                      <a:pt x="252453" y="54296"/>
                    </a:lnTo>
                    <a:lnTo>
                      <a:pt x="36718" y="1757006"/>
                    </a:lnTo>
                    <a:cubicBezTo>
                      <a:pt x="25135" y="1831572"/>
                      <a:pt x="14276" y="1906862"/>
                      <a:pt x="1245" y="1981428"/>
                    </a:cubicBezTo>
                    <a:cubicBezTo>
                      <a:pt x="-2374" y="2000975"/>
                      <a:pt x="1245" y="2006042"/>
                      <a:pt x="20792" y="2005318"/>
                    </a:cubicBezTo>
                    <a:cubicBezTo>
                      <a:pt x="104045" y="2003870"/>
                      <a:pt x="188022" y="2004594"/>
                      <a:pt x="271276" y="2003870"/>
                    </a:cubicBezTo>
                    <a:cubicBezTo>
                      <a:pt x="287202" y="2003870"/>
                      <a:pt x="295166" y="2007490"/>
                      <a:pt x="298061" y="2024865"/>
                    </a:cubicBezTo>
                    <a:cubicBezTo>
                      <a:pt x="301681" y="2046583"/>
                      <a:pt x="308921" y="2067577"/>
                      <a:pt x="314712" y="2089296"/>
                    </a:cubicBezTo>
                    <a:cubicBezTo>
                      <a:pt x="327019" y="2137076"/>
                      <a:pt x="340050" y="2184856"/>
                      <a:pt x="353805" y="2236980"/>
                    </a:cubicBezTo>
                    <a:cubicBezTo>
                      <a:pt x="387106" y="2188476"/>
                      <a:pt x="416788" y="2144315"/>
                      <a:pt x="447917" y="2098707"/>
                    </a:cubicBezTo>
                    <a:cubicBezTo>
                      <a:pt x="506557" y="2203678"/>
                      <a:pt x="563024" y="2304306"/>
                      <a:pt x="620216" y="2407106"/>
                    </a:cubicBezTo>
                    <a:cubicBezTo>
                      <a:pt x="678855" y="2334712"/>
                      <a:pt x="734598" y="2266661"/>
                      <a:pt x="788894" y="2197163"/>
                    </a:cubicBezTo>
                    <a:cubicBezTo>
                      <a:pt x="801925" y="2180512"/>
                      <a:pt x="809164" y="2179788"/>
                      <a:pt x="822919" y="2194991"/>
                    </a:cubicBezTo>
                    <a:cubicBezTo>
                      <a:pt x="835950" y="2208746"/>
                      <a:pt x="852601" y="2219605"/>
                      <a:pt x="867080" y="2231188"/>
                    </a:cubicBezTo>
                    <a:cubicBezTo>
                      <a:pt x="875043" y="2228292"/>
                      <a:pt x="878663" y="2223225"/>
                      <a:pt x="880835" y="2217433"/>
                    </a:cubicBezTo>
                    <a:lnTo>
                      <a:pt x="1010420" y="2350639"/>
                    </a:lnTo>
                    <a:cubicBezTo>
                      <a:pt x="1012592" y="2358602"/>
                      <a:pt x="1017659" y="2365117"/>
                      <a:pt x="1028519" y="2369461"/>
                    </a:cubicBezTo>
                    <a:cubicBezTo>
                      <a:pt x="1118287" y="2446923"/>
                      <a:pt x="1208056" y="2523661"/>
                      <a:pt x="1300721" y="2604018"/>
                    </a:cubicBezTo>
                    <a:cubicBezTo>
                      <a:pt x="1328954" y="2434616"/>
                      <a:pt x="1356464" y="2270281"/>
                      <a:pt x="1384698" y="2102327"/>
                    </a:cubicBezTo>
                    <a:cubicBezTo>
                      <a:pt x="1468675" y="2160242"/>
                      <a:pt x="1549757" y="2215986"/>
                      <a:pt x="1633010" y="2273901"/>
                    </a:cubicBezTo>
                    <a:cubicBezTo>
                      <a:pt x="1632286" y="2266661"/>
                      <a:pt x="1633010" y="2263042"/>
                      <a:pt x="1632286" y="2259422"/>
                    </a:cubicBezTo>
                    <a:cubicBezTo>
                      <a:pt x="1610568" y="2158070"/>
                      <a:pt x="1588849" y="2056718"/>
                      <a:pt x="1567855" y="1955366"/>
                    </a:cubicBezTo>
                    <a:cubicBezTo>
                      <a:pt x="1566407" y="1949575"/>
                      <a:pt x="1563511" y="1943783"/>
                      <a:pt x="1562064" y="1937992"/>
                    </a:cubicBezTo>
                    <a:lnTo>
                      <a:pt x="1610568" y="1898899"/>
                    </a:lnTo>
                    <a:lnTo>
                      <a:pt x="1678618" y="1818541"/>
                    </a:lnTo>
                    <a:cubicBezTo>
                      <a:pt x="1684410" y="1849671"/>
                      <a:pt x="1691649" y="1880076"/>
                      <a:pt x="1702508" y="1909758"/>
                    </a:cubicBezTo>
                    <a:cubicBezTo>
                      <a:pt x="1735810" y="1907586"/>
                      <a:pt x="1769111" y="1903243"/>
                      <a:pt x="1803136" y="1902519"/>
                    </a:cubicBezTo>
                    <a:cubicBezTo>
                      <a:pt x="1825578" y="1900347"/>
                      <a:pt x="1829922" y="1894555"/>
                      <a:pt x="1824854" y="1872113"/>
                    </a:cubicBezTo>
                    <a:close/>
                    <a:moveTo>
                      <a:pt x="517416" y="2077713"/>
                    </a:moveTo>
                    <a:cubicBezTo>
                      <a:pt x="516692" y="2075541"/>
                      <a:pt x="515244" y="2073369"/>
                      <a:pt x="514520" y="2071197"/>
                    </a:cubicBezTo>
                    <a:lnTo>
                      <a:pt x="518140" y="2072645"/>
                    </a:lnTo>
                    <a:cubicBezTo>
                      <a:pt x="517416" y="2074817"/>
                      <a:pt x="517416" y="2076265"/>
                      <a:pt x="517416" y="2077713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176FAE0F-A3DC-4AA2-AB27-E28151F51148}"/>
                  </a:ext>
                </a:extLst>
              </p:cNvPr>
              <p:cNvSpPr/>
              <p:nvPr/>
            </p:nvSpPr>
            <p:spPr>
              <a:xfrm>
                <a:off x="3181332" y="2424512"/>
                <a:ext cx="4432729" cy="206358"/>
              </a:xfrm>
              <a:custGeom>
                <a:avLst/>
                <a:gdLst>
                  <a:gd name="connsiteX0" fmla="*/ 4382761 w 4432729"/>
                  <a:gd name="connsiteY0" fmla="*/ 18 h 206358"/>
                  <a:gd name="connsiteX1" fmla="*/ 47074 w 4432729"/>
                  <a:gd name="connsiteY1" fmla="*/ 110057 h 206358"/>
                  <a:gd name="connsiteX2" fmla="*/ 18 w 4432729"/>
                  <a:gd name="connsiteY2" fmla="*/ 159285 h 206358"/>
                  <a:gd name="connsiteX3" fmla="*/ 18 w 4432729"/>
                  <a:gd name="connsiteY3" fmla="*/ 159285 h 206358"/>
                  <a:gd name="connsiteX4" fmla="*/ 49246 w 4432729"/>
                  <a:gd name="connsiteY4" fmla="*/ 206341 h 206358"/>
                  <a:gd name="connsiteX5" fmla="*/ 4385656 w 4432729"/>
                  <a:gd name="connsiteY5" fmla="*/ 97026 h 206358"/>
                  <a:gd name="connsiteX6" fmla="*/ 4432713 w 4432729"/>
                  <a:gd name="connsiteY6" fmla="*/ 47798 h 206358"/>
                  <a:gd name="connsiteX7" fmla="*/ 4432713 w 4432729"/>
                  <a:gd name="connsiteY7" fmla="*/ 47798 h 206358"/>
                  <a:gd name="connsiteX8" fmla="*/ 4382761 w 4432729"/>
                  <a:gd name="connsiteY8" fmla="*/ 18 h 206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432729" h="206358">
                    <a:moveTo>
                      <a:pt x="4382761" y="18"/>
                    </a:moveTo>
                    <a:lnTo>
                      <a:pt x="47074" y="110057"/>
                    </a:lnTo>
                    <a:cubicBezTo>
                      <a:pt x="21012" y="110781"/>
                      <a:pt x="-706" y="133223"/>
                      <a:pt x="18" y="159285"/>
                    </a:cubicBezTo>
                    <a:lnTo>
                      <a:pt x="18" y="159285"/>
                    </a:lnTo>
                    <a:cubicBezTo>
                      <a:pt x="742" y="185347"/>
                      <a:pt x="23184" y="207065"/>
                      <a:pt x="49246" y="206341"/>
                    </a:cubicBezTo>
                    <a:lnTo>
                      <a:pt x="4385656" y="97026"/>
                    </a:lnTo>
                    <a:cubicBezTo>
                      <a:pt x="4411719" y="96302"/>
                      <a:pt x="4433437" y="73860"/>
                      <a:pt x="4432713" y="47798"/>
                    </a:cubicBezTo>
                    <a:lnTo>
                      <a:pt x="4432713" y="47798"/>
                    </a:lnTo>
                    <a:cubicBezTo>
                      <a:pt x="4431265" y="21012"/>
                      <a:pt x="4409546" y="-706"/>
                      <a:pt x="4382761" y="18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3A9F1C6D-7D65-4A37-9298-284C388DCB62}"/>
                  </a:ext>
                </a:extLst>
              </p:cNvPr>
              <p:cNvSpPr/>
              <p:nvPr/>
            </p:nvSpPr>
            <p:spPr>
              <a:xfrm>
                <a:off x="5331456" y="2215311"/>
                <a:ext cx="117278" cy="3547314"/>
              </a:xfrm>
              <a:custGeom>
                <a:avLst/>
                <a:gdLst>
                  <a:gd name="connsiteX0" fmla="*/ 58639 w 117278"/>
                  <a:gd name="connsiteY0" fmla="*/ 3547314 h 3547314"/>
                  <a:gd name="connsiteX1" fmla="*/ 58639 w 117278"/>
                  <a:gd name="connsiteY1" fmla="*/ 3547314 h 3547314"/>
                  <a:gd name="connsiteX2" fmla="*/ 0 w 117278"/>
                  <a:gd name="connsiteY2" fmla="*/ 3488675 h 3547314"/>
                  <a:gd name="connsiteX3" fmla="*/ 0 w 117278"/>
                  <a:gd name="connsiteY3" fmla="*/ 58639 h 3547314"/>
                  <a:gd name="connsiteX4" fmla="*/ 58639 w 117278"/>
                  <a:gd name="connsiteY4" fmla="*/ 0 h 3547314"/>
                  <a:gd name="connsiteX5" fmla="*/ 58639 w 117278"/>
                  <a:gd name="connsiteY5" fmla="*/ 0 h 3547314"/>
                  <a:gd name="connsiteX6" fmla="*/ 117279 w 117278"/>
                  <a:gd name="connsiteY6" fmla="*/ 58639 h 3547314"/>
                  <a:gd name="connsiteX7" fmla="*/ 117279 w 117278"/>
                  <a:gd name="connsiteY7" fmla="*/ 3488675 h 3547314"/>
                  <a:gd name="connsiteX8" fmla="*/ 58639 w 117278"/>
                  <a:gd name="connsiteY8" fmla="*/ 3547314 h 354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278" h="3547314">
                    <a:moveTo>
                      <a:pt x="58639" y="3547314"/>
                    </a:moveTo>
                    <a:lnTo>
                      <a:pt x="58639" y="3547314"/>
                    </a:lnTo>
                    <a:cubicBezTo>
                      <a:pt x="26062" y="3547314"/>
                      <a:pt x="0" y="3521252"/>
                      <a:pt x="0" y="3488675"/>
                    </a:cubicBezTo>
                    <a:lnTo>
                      <a:pt x="0" y="58639"/>
                    </a:lnTo>
                    <a:cubicBezTo>
                      <a:pt x="0" y="26062"/>
                      <a:pt x="26062" y="0"/>
                      <a:pt x="58639" y="0"/>
                    </a:cubicBezTo>
                    <a:lnTo>
                      <a:pt x="58639" y="0"/>
                    </a:lnTo>
                    <a:cubicBezTo>
                      <a:pt x="91217" y="0"/>
                      <a:pt x="117279" y="26062"/>
                      <a:pt x="117279" y="58639"/>
                    </a:cubicBezTo>
                    <a:lnTo>
                      <a:pt x="117279" y="3488675"/>
                    </a:lnTo>
                    <a:cubicBezTo>
                      <a:pt x="117279" y="3521252"/>
                      <a:pt x="90493" y="3547314"/>
                      <a:pt x="58639" y="3547314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" name="Graphic 310">
                <a:extLst>
                  <a:ext uri="{FF2B5EF4-FFF2-40B4-BE49-F238E27FC236}">
                    <a16:creationId xmlns:a16="http://schemas.microsoft.com/office/drawing/2014/main" id="{A2CA247B-4D66-4967-8341-4D23C0D6105E}"/>
                  </a:ext>
                </a:extLst>
              </p:cNvPr>
              <p:cNvGrpSpPr/>
              <p:nvPr/>
            </p:nvGrpSpPr>
            <p:grpSpPr>
              <a:xfrm>
                <a:off x="3541149" y="2381817"/>
                <a:ext cx="3650837" cy="2151554"/>
                <a:chOff x="3541149" y="2381817"/>
                <a:chExt cx="3650837" cy="2151554"/>
              </a:xfrm>
              <a:solidFill>
                <a:srgbClr val="DD3126"/>
              </a:solidFill>
            </p:grpSpPr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1D421CEC-39D3-48EB-B099-38D1805BC9E4}"/>
                    </a:ext>
                  </a:extLst>
                </p:cNvPr>
                <p:cNvSpPr/>
                <p:nvPr/>
              </p:nvSpPr>
              <p:spPr>
                <a:xfrm>
                  <a:off x="5655058" y="2381817"/>
                  <a:ext cx="1536928" cy="2094363"/>
                </a:xfrm>
                <a:custGeom>
                  <a:avLst/>
                  <a:gdLst>
                    <a:gd name="connsiteX0" fmla="*/ 1536928 w 1536928"/>
                    <a:gd name="connsiteY0" fmla="*/ 556711 h 2094363"/>
                    <a:gd name="connsiteX1" fmla="*/ 1507970 w 1536928"/>
                    <a:gd name="connsiteY1" fmla="*/ 543680 h 2094363"/>
                    <a:gd name="connsiteX2" fmla="*/ 1481185 w 1536928"/>
                    <a:gd name="connsiteY2" fmla="*/ 537165 h 2094363"/>
                    <a:gd name="connsiteX3" fmla="*/ 1505075 w 1536928"/>
                    <a:gd name="connsiteY3" fmla="*/ 521962 h 2094363"/>
                    <a:gd name="connsiteX4" fmla="*/ 1506522 w 1536928"/>
                    <a:gd name="connsiteY4" fmla="*/ 517618 h 2094363"/>
                    <a:gd name="connsiteX5" fmla="*/ 1463810 w 1536928"/>
                    <a:gd name="connsiteY5" fmla="*/ 498796 h 2094363"/>
                    <a:gd name="connsiteX6" fmla="*/ 1518830 w 1536928"/>
                    <a:gd name="connsiteY6" fmla="*/ 483593 h 2094363"/>
                    <a:gd name="connsiteX7" fmla="*/ 1468154 w 1536928"/>
                    <a:gd name="connsiteY7" fmla="*/ 472734 h 2094363"/>
                    <a:gd name="connsiteX8" fmla="*/ 1441368 w 1536928"/>
                    <a:gd name="connsiteY8" fmla="*/ 447396 h 2094363"/>
                    <a:gd name="connsiteX9" fmla="*/ 1459466 w 1536928"/>
                    <a:gd name="connsiteY9" fmla="*/ 432917 h 2094363"/>
                    <a:gd name="connsiteX10" fmla="*/ 1477565 w 1536928"/>
                    <a:gd name="connsiteY10" fmla="*/ 423506 h 2094363"/>
                    <a:gd name="connsiteX11" fmla="*/ 1422545 w 1536928"/>
                    <a:gd name="connsiteY11" fmla="*/ 409751 h 2094363"/>
                    <a:gd name="connsiteX12" fmla="*/ 1422545 w 1536928"/>
                    <a:gd name="connsiteY12" fmla="*/ 409751 h 2094363"/>
                    <a:gd name="connsiteX13" fmla="*/ 1422545 w 1536928"/>
                    <a:gd name="connsiteY13" fmla="*/ 409751 h 2094363"/>
                    <a:gd name="connsiteX14" fmla="*/ 1491320 w 1536928"/>
                    <a:gd name="connsiteY14" fmla="*/ 388757 h 2094363"/>
                    <a:gd name="connsiteX15" fmla="*/ 1431957 w 1536928"/>
                    <a:gd name="connsiteY15" fmla="*/ 378622 h 2094363"/>
                    <a:gd name="connsiteX16" fmla="*/ 1405895 w 1536928"/>
                    <a:gd name="connsiteY16" fmla="*/ 366314 h 2094363"/>
                    <a:gd name="connsiteX17" fmla="*/ 1425441 w 1536928"/>
                    <a:gd name="connsiteY17" fmla="*/ 349664 h 2094363"/>
                    <a:gd name="connsiteX18" fmla="*/ 1460190 w 1536928"/>
                    <a:gd name="connsiteY18" fmla="*/ 338081 h 2094363"/>
                    <a:gd name="connsiteX19" fmla="*/ 1389244 w 1536928"/>
                    <a:gd name="connsiteY19" fmla="*/ 323602 h 2094363"/>
                    <a:gd name="connsiteX20" fmla="*/ 1478289 w 1536928"/>
                    <a:gd name="connsiteY20" fmla="*/ 301884 h 2094363"/>
                    <a:gd name="connsiteX21" fmla="*/ 1401551 w 1536928"/>
                    <a:gd name="connsiteY21" fmla="*/ 294644 h 2094363"/>
                    <a:gd name="connsiteX22" fmla="*/ 1381281 w 1536928"/>
                    <a:gd name="connsiteY22" fmla="*/ 283785 h 2094363"/>
                    <a:gd name="connsiteX23" fmla="*/ 1431233 w 1536928"/>
                    <a:gd name="connsiteY23" fmla="*/ 261343 h 2094363"/>
                    <a:gd name="connsiteX24" fmla="*/ 1373317 w 1536928"/>
                    <a:gd name="connsiteY24" fmla="*/ 251208 h 2094363"/>
                    <a:gd name="connsiteX25" fmla="*/ 1449331 w 1536928"/>
                    <a:gd name="connsiteY25" fmla="*/ 220078 h 2094363"/>
                    <a:gd name="connsiteX26" fmla="*/ 1387796 w 1536928"/>
                    <a:gd name="connsiteY26" fmla="*/ 220802 h 2094363"/>
                    <a:gd name="connsiteX27" fmla="*/ 1368974 w 1536928"/>
                    <a:gd name="connsiteY27" fmla="*/ 204152 h 2094363"/>
                    <a:gd name="connsiteX28" fmla="*/ 1377661 w 1536928"/>
                    <a:gd name="connsiteY28" fmla="*/ 197636 h 2094363"/>
                    <a:gd name="connsiteX29" fmla="*/ 1407342 w 1536928"/>
                    <a:gd name="connsiteY29" fmla="*/ 181709 h 2094363"/>
                    <a:gd name="connsiteX30" fmla="*/ 1379833 w 1536928"/>
                    <a:gd name="connsiteY30" fmla="*/ 165059 h 2094363"/>
                    <a:gd name="connsiteX31" fmla="*/ 1378385 w 1536928"/>
                    <a:gd name="connsiteY31" fmla="*/ 160715 h 2094363"/>
                    <a:gd name="connsiteX32" fmla="*/ 1406619 w 1536928"/>
                    <a:gd name="connsiteY32" fmla="*/ 157095 h 2094363"/>
                    <a:gd name="connsiteX33" fmla="*/ 1425441 w 1536928"/>
                    <a:gd name="connsiteY33" fmla="*/ 142617 h 2094363"/>
                    <a:gd name="connsiteX34" fmla="*/ 1408067 w 1536928"/>
                    <a:gd name="connsiteY34" fmla="*/ 130309 h 2094363"/>
                    <a:gd name="connsiteX35" fmla="*/ 1354495 w 1536928"/>
                    <a:gd name="connsiteY35" fmla="*/ 122346 h 2094363"/>
                    <a:gd name="connsiteX36" fmla="*/ 1375489 w 1536928"/>
                    <a:gd name="connsiteY36" fmla="*/ 86149 h 2094363"/>
                    <a:gd name="connsiteX37" fmla="*/ 1349427 w 1536928"/>
                    <a:gd name="connsiteY37" fmla="*/ 68051 h 2094363"/>
                    <a:gd name="connsiteX38" fmla="*/ 1376937 w 1536928"/>
                    <a:gd name="connsiteY38" fmla="*/ 55744 h 2094363"/>
                    <a:gd name="connsiteX39" fmla="*/ 1391416 w 1536928"/>
                    <a:gd name="connsiteY39" fmla="*/ 44884 h 2094363"/>
                    <a:gd name="connsiteX40" fmla="*/ 1358839 w 1536928"/>
                    <a:gd name="connsiteY40" fmla="*/ 36921 h 2094363"/>
                    <a:gd name="connsiteX41" fmla="*/ 1340740 w 1536928"/>
                    <a:gd name="connsiteY41" fmla="*/ 20270 h 2094363"/>
                    <a:gd name="connsiteX42" fmla="*/ 1314678 w 1536928"/>
                    <a:gd name="connsiteY42" fmla="*/ 0 h 2094363"/>
                    <a:gd name="connsiteX43" fmla="*/ 836153 w 1536928"/>
                    <a:gd name="connsiteY43" fmla="*/ 5068 h 2094363"/>
                    <a:gd name="connsiteX44" fmla="*/ 462599 w 1536928"/>
                    <a:gd name="connsiteY44" fmla="*/ 7239 h 2094363"/>
                    <a:gd name="connsiteX45" fmla="*/ 35473 w 1536928"/>
                    <a:gd name="connsiteY45" fmla="*/ 13755 h 2094363"/>
                    <a:gd name="connsiteX46" fmla="*/ 0 w 1536928"/>
                    <a:gd name="connsiteY46" fmla="*/ 49228 h 2094363"/>
                    <a:gd name="connsiteX47" fmla="*/ 23166 w 1536928"/>
                    <a:gd name="connsiteY47" fmla="*/ 249760 h 2094363"/>
                    <a:gd name="connsiteX48" fmla="*/ 49228 w 1536928"/>
                    <a:gd name="connsiteY48" fmla="*/ 407579 h 2094363"/>
                    <a:gd name="connsiteX49" fmla="*/ 97732 w 1536928"/>
                    <a:gd name="connsiteY49" fmla="*/ 721046 h 2094363"/>
                    <a:gd name="connsiteX50" fmla="*/ 153476 w 1536928"/>
                    <a:gd name="connsiteY50" fmla="*/ 1062022 h 2094363"/>
                    <a:gd name="connsiteX51" fmla="*/ 198360 w 1536928"/>
                    <a:gd name="connsiteY51" fmla="*/ 1344360 h 2094363"/>
                    <a:gd name="connsiteX52" fmla="*/ 251932 w 1536928"/>
                    <a:gd name="connsiteY52" fmla="*/ 1674477 h 2094363"/>
                    <a:gd name="connsiteX53" fmla="*/ 251932 w 1536928"/>
                    <a:gd name="connsiteY53" fmla="*/ 1674477 h 2094363"/>
                    <a:gd name="connsiteX54" fmla="*/ 285957 w 1536928"/>
                    <a:gd name="connsiteY54" fmla="*/ 1875733 h 2094363"/>
                    <a:gd name="connsiteX55" fmla="*/ 319258 w 1536928"/>
                    <a:gd name="connsiteY55" fmla="*/ 2094363 h 2094363"/>
                    <a:gd name="connsiteX56" fmla="*/ 348940 w 1536928"/>
                    <a:gd name="connsiteY56" fmla="*/ 1927133 h 2094363"/>
                    <a:gd name="connsiteX57" fmla="*/ 368486 w 1536928"/>
                    <a:gd name="connsiteY57" fmla="*/ 1916997 h 2094363"/>
                    <a:gd name="connsiteX58" fmla="*/ 423506 w 1536928"/>
                    <a:gd name="connsiteY58" fmla="*/ 1958262 h 2094363"/>
                    <a:gd name="connsiteX59" fmla="*/ 419886 w 1536928"/>
                    <a:gd name="connsiteY59" fmla="*/ 1971293 h 2094363"/>
                    <a:gd name="connsiteX60" fmla="*/ 453187 w 1536928"/>
                    <a:gd name="connsiteY60" fmla="*/ 1985048 h 2094363"/>
                    <a:gd name="connsiteX61" fmla="*/ 576981 w 1536928"/>
                    <a:gd name="connsiteY61" fmla="*/ 2075541 h 2094363"/>
                    <a:gd name="connsiteX62" fmla="*/ 556711 w 1536928"/>
                    <a:gd name="connsiteY62" fmla="*/ 1962606 h 2094363"/>
                    <a:gd name="connsiteX63" fmla="*/ 553815 w 1536928"/>
                    <a:gd name="connsiteY63" fmla="*/ 1928581 h 2094363"/>
                    <a:gd name="connsiteX64" fmla="*/ 523410 w 1536928"/>
                    <a:gd name="connsiteY64" fmla="*/ 1777277 h 2094363"/>
                    <a:gd name="connsiteX65" fmla="*/ 548024 w 1536928"/>
                    <a:gd name="connsiteY65" fmla="*/ 1744699 h 2094363"/>
                    <a:gd name="connsiteX66" fmla="*/ 634897 w 1536928"/>
                    <a:gd name="connsiteY66" fmla="*/ 1731669 h 2094363"/>
                    <a:gd name="connsiteX67" fmla="*/ 717426 w 1536928"/>
                    <a:gd name="connsiteY67" fmla="*/ 1725877 h 2094363"/>
                    <a:gd name="connsiteX68" fmla="*/ 739144 w 1536928"/>
                    <a:gd name="connsiteY68" fmla="*/ 1694747 h 2094363"/>
                    <a:gd name="connsiteX69" fmla="*/ 713083 w 1536928"/>
                    <a:gd name="connsiteY69" fmla="*/ 1569506 h 2094363"/>
                    <a:gd name="connsiteX70" fmla="*/ 713083 w 1536928"/>
                    <a:gd name="connsiteY70" fmla="*/ 1569506 h 2094363"/>
                    <a:gd name="connsiteX71" fmla="*/ 713083 w 1536928"/>
                    <a:gd name="connsiteY71" fmla="*/ 1569506 h 2094363"/>
                    <a:gd name="connsiteX72" fmla="*/ 711635 w 1536928"/>
                    <a:gd name="connsiteY72" fmla="*/ 1555027 h 2094363"/>
                    <a:gd name="connsiteX73" fmla="*/ 478525 w 1536928"/>
                    <a:gd name="connsiteY73" fmla="*/ 501692 h 2094363"/>
                    <a:gd name="connsiteX74" fmla="*/ 440156 w 1536928"/>
                    <a:gd name="connsiteY74" fmla="*/ 326498 h 2094363"/>
                    <a:gd name="connsiteX75" fmla="*/ 631277 w 1536928"/>
                    <a:gd name="connsiteY75" fmla="*/ 381517 h 2094363"/>
                    <a:gd name="connsiteX76" fmla="*/ 641412 w 1536928"/>
                    <a:gd name="connsiteY76" fmla="*/ 385861 h 2094363"/>
                    <a:gd name="connsiteX77" fmla="*/ 1503627 w 1536928"/>
                    <a:gd name="connsiteY77" fmla="*/ 643584 h 2094363"/>
                    <a:gd name="connsiteX78" fmla="*/ 1524621 w 1536928"/>
                    <a:gd name="connsiteY78" fmla="*/ 645756 h 2094363"/>
                    <a:gd name="connsiteX79" fmla="*/ 1527517 w 1536928"/>
                    <a:gd name="connsiteY79" fmla="*/ 590736 h 2094363"/>
                    <a:gd name="connsiteX80" fmla="*/ 1494940 w 1536928"/>
                    <a:gd name="connsiteY80" fmla="*/ 568294 h 2094363"/>
                    <a:gd name="connsiteX81" fmla="*/ 1536928 w 1536928"/>
                    <a:gd name="connsiteY81" fmla="*/ 556711 h 2094363"/>
                    <a:gd name="connsiteX82" fmla="*/ 367038 w 1536928"/>
                    <a:gd name="connsiteY82" fmla="*/ 1225633 h 2094363"/>
                    <a:gd name="connsiteX83" fmla="*/ 366314 w 1536928"/>
                    <a:gd name="connsiteY83" fmla="*/ 1223461 h 2094363"/>
                    <a:gd name="connsiteX84" fmla="*/ 367762 w 1536928"/>
                    <a:gd name="connsiteY84" fmla="*/ 1225633 h 2094363"/>
                    <a:gd name="connsiteX85" fmla="*/ 367038 w 1536928"/>
                    <a:gd name="connsiteY85" fmla="*/ 1225633 h 2094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1536928" h="2094363">
                      <a:moveTo>
                        <a:pt x="1536928" y="556711"/>
                      </a:moveTo>
                      <a:cubicBezTo>
                        <a:pt x="1528241" y="546576"/>
                        <a:pt x="1518106" y="545852"/>
                        <a:pt x="1507970" y="543680"/>
                      </a:cubicBezTo>
                      <a:cubicBezTo>
                        <a:pt x="1498559" y="542232"/>
                        <a:pt x="1483356" y="552368"/>
                        <a:pt x="1481185" y="537165"/>
                      </a:cubicBezTo>
                      <a:cubicBezTo>
                        <a:pt x="1479737" y="524134"/>
                        <a:pt x="1498559" y="530649"/>
                        <a:pt x="1505075" y="521962"/>
                      </a:cubicBezTo>
                      <a:cubicBezTo>
                        <a:pt x="1505799" y="520514"/>
                        <a:pt x="1506522" y="518342"/>
                        <a:pt x="1506522" y="517618"/>
                      </a:cubicBezTo>
                      <a:cubicBezTo>
                        <a:pt x="1496388" y="503139"/>
                        <a:pt x="1474669" y="514723"/>
                        <a:pt x="1463810" y="498796"/>
                      </a:cubicBezTo>
                      <a:cubicBezTo>
                        <a:pt x="1481909" y="491556"/>
                        <a:pt x="1502903" y="498072"/>
                        <a:pt x="1518830" y="483593"/>
                      </a:cubicBezTo>
                      <a:cubicBezTo>
                        <a:pt x="1502179" y="472734"/>
                        <a:pt x="1484804" y="469114"/>
                        <a:pt x="1468154" y="472734"/>
                      </a:cubicBezTo>
                      <a:cubicBezTo>
                        <a:pt x="1444987" y="477801"/>
                        <a:pt x="1444987" y="458979"/>
                        <a:pt x="1441368" y="447396"/>
                      </a:cubicBezTo>
                      <a:cubicBezTo>
                        <a:pt x="1435576" y="431469"/>
                        <a:pt x="1452951" y="437261"/>
                        <a:pt x="1459466" y="432917"/>
                      </a:cubicBezTo>
                      <a:cubicBezTo>
                        <a:pt x="1465258" y="429297"/>
                        <a:pt x="1473945" y="430745"/>
                        <a:pt x="1477565" y="423506"/>
                      </a:cubicBezTo>
                      <a:cubicBezTo>
                        <a:pt x="1460914" y="406855"/>
                        <a:pt x="1439196" y="421334"/>
                        <a:pt x="1422545" y="409751"/>
                      </a:cubicBezTo>
                      <a:cubicBezTo>
                        <a:pt x="1422545" y="409751"/>
                        <a:pt x="1422545" y="409751"/>
                        <a:pt x="1422545" y="409751"/>
                      </a:cubicBezTo>
                      <a:cubicBezTo>
                        <a:pt x="1422545" y="409751"/>
                        <a:pt x="1422545" y="409751"/>
                        <a:pt x="1422545" y="409751"/>
                      </a:cubicBezTo>
                      <a:cubicBezTo>
                        <a:pt x="1442816" y="395996"/>
                        <a:pt x="1468877" y="401788"/>
                        <a:pt x="1491320" y="388757"/>
                      </a:cubicBezTo>
                      <a:cubicBezTo>
                        <a:pt x="1472497" y="373554"/>
                        <a:pt x="1452227" y="373554"/>
                        <a:pt x="1431957" y="378622"/>
                      </a:cubicBezTo>
                      <a:cubicBezTo>
                        <a:pt x="1418202" y="382241"/>
                        <a:pt x="1409515" y="381517"/>
                        <a:pt x="1405895" y="366314"/>
                      </a:cubicBezTo>
                      <a:cubicBezTo>
                        <a:pt x="1400827" y="347492"/>
                        <a:pt x="1418202" y="353284"/>
                        <a:pt x="1425441" y="349664"/>
                      </a:cubicBezTo>
                      <a:cubicBezTo>
                        <a:pt x="1435576" y="344596"/>
                        <a:pt x="1447159" y="342424"/>
                        <a:pt x="1460190" y="338081"/>
                      </a:cubicBezTo>
                      <a:cubicBezTo>
                        <a:pt x="1436300" y="321430"/>
                        <a:pt x="1411686" y="335185"/>
                        <a:pt x="1389244" y="323602"/>
                      </a:cubicBezTo>
                      <a:cubicBezTo>
                        <a:pt x="1416754" y="317086"/>
                        <a:pt x="1444264" y="310571"/>
                        <a:pt x="1478289" y="301884"/>
                      </a:cubicBezTo>
                      <a:cubicBezTo>
                        <a:pt x="1448607" y="289577"/>
                        <a:pt x="1425441" y="292472"/>
                        <a:pt x="1401551" y="294644"/>
                      </a:cubicBezTo>
                      <a:cubicBezTo>
                        <a:pt x="1392864" y="295368"/>
                        <a:pt x="1381281" y="300436"/>
                        <a:pt x="1381281" y="283785"/>
                      </a:cubicBezTo>
                      <a:cubicBezTo>
                        <a:pt x="1398655" y="277994"/>
                        <a:pt x="1416754" y="274374"/>
                        <a:pt x="1431233" y="261343"/>
                      </a:cubicBezTo>
                      <a:cubicBezTo>
                        <a:pt x="1412410" y="249760"/>
                        <a:pt x="1392140" y="265687"/>
                        <a:pt x="1373317" y="251208"/>
                      </a:cubicBezTo>
                      <a:cubicBezTo>
                        <a:pt x="1397207" y="238177"/>
                        <a:pt x="1425441" y="241797"/>
                        <a:pt x="1449331" y="220078"/>
                      </a:cubicBezTo>
                      <a:cubicBezTo>
                        <a:pt x="1424717" y="220078"/>
                        <a:pt x="1405895" y="218630"/>
                        <a:pt x="1387796" y="220802"/>
                      </a:cubicBezTo>
                      <a:cubicBezTo>
                        <a:pt x="1373317" y="222250"/>
                        <a:pt x="1368250" y="217182"/>
                        <a:pt x="1368974" y="204152"/>
                      </a:cubicBezTo>
                      <a:cubicBezTo>
                        <a:pt x="1370422" y="199808"/>
                        <a:pt x="1373317" y="198360"/>
                        <a:pt x="1377661" y="197636"/>
                      </a:cubicBezTo>
                      <a:cubicBezTo>
                        <a:pt x="1389244" y="194740"/>
                        <a:pt x="1407342" y="196912"/>
                        <a:pt x="1407342" y="181709"/>
                      </a:cubicBezTo>
                      <a:cubicBezTo>
                        <a:pt x="1408067" y="169402"/>
                        <a:pt x="1389968" y="169402"/>
                        <a:pt x="1379833" y="165059"/>
                      </a:cubicBezTo>
                      <a:cubicBezTo>
                        <a:pt x="1377661" y="164335"/>
                        <a:pt x="1376937" y="162887"/>
                        <a:pt x="1378385" y="160715"/>
                      </a:cubicBezTo>
                      <a:cubicBezTo>
                        <a:pt x="1387072" y="157095"/>
                        <a:pt x="1397207" y="159991"/>
                        <a:pt x="1406619" y="157095"/>
                      </a:cubicBezTo>
                      <a:cubicBezTo>
                        <a:pt x="1414582" y="154924"/>
                        <a:pt x="1425441" y="152752"/>
                        <a:pt x="1425441" y="142617"/>
                      </a:cubicBezTo>
                      <a:cubicBezTo>
                        <a:pt x="1425441" y="133205"/>
                        <a:pt x="1415306" y="132481"/>
                        <a:pt x="1408067" y="130309"/>
                      </a:cubicBezTo>
                      <a:cubicBezTo>
                        <a:pt x="1390692" y="125242"/>
                        <a:pt x="1371870" y="125966"/>
                        <a:pt x="1354495" y="122346"/>
                      </a:cubicBezTo>
                      <a:cubicBezTo>
                        <a:pt x="1361010" y="110039"/>
                        <a:pt x="1367526" y="97732"/>
                        <a:pt x="1375489" y="86149"/>
                      </a:cubicBezTo>
                      <a:cubicBezTo>
                        <a:pt x="1368250" y="77462"/>
                        <a:pt x="1348703" y="83253"/>
                        <a:pt x="1349427" y="68051"/>
                      </a:cubicBezTo>
                      <a:cubicBezTo>
                        <a:pt x="1350875" y="52124"/>
                        <a:pt x="1368250" y="62259"/>
                        <a:pt x="1376937" y="55744"/>
                      </a:cubicBezTo>
                      <a:cubicBezTo>
                        <a:pt x="1381281" y="52848"/>
                        <a:pt x="1388520" y="55744"/>
                        <a:pt x="1391416" y="44884"/>
                      </a:cubicBezTo>
                      <a:cubicBezTo>
                        <a:pt x="1380557" y="41989"/>
                        <a:pt x="1369698" y="38369"/>
                        <a:pt x="1358839" y="36921"/>
                      </a:cubicBezTo>
                      <a:cubicBezTo>
                        <a:pt x="1347980" y="35473"/>
                        <a:pt x="1340016" y="32577"/>
                        <a:pt x="1340740" y="20270"/>
                      </a:cubicBezTo>
                      <a:cubicBezTo>
                        <a:pt x="1341464" y="724"/>
                        <a:pt x="1329881" y="0"/>
                        <a:pt x="1314678" y="0"/>
                      </a:cubicBezTo>
                      <a:cubicBezTo>
                        <a:pt x="1155411" y="2172"/>
                        <a:pt x="996144" y="3620"/>
                        <a:pt x="836153" y="5068"/>
                      </a:cubicBezTo>
                      <a:cubicBezTo>
                        <a:pt x="711635" y="7239"/>
                        <a:pt x="587117" y="7239"/>
                        <a:pt x="462599" y="7239"/>
                      </a:cubicBezTo>
                      <a:cubicBezTo>
                        <a:pt x="461151" y="7963"/>
                        <a:pt x="35473" y="13755"/>
                        <a:pt x="35473" y="13755"/>
                      </a:cubicBezTo>
                      <a:cubicBezTo>
                        <a:pt x="15927" y="13755"/>
                        <a:pt x="0" y="29682"/>
                        <a:pt x="0" y="49228"/>
                      </a:cubicBezTo>
                      <a:cubicBezTo>
                        <a:pt x="0" y="49228"/>
                        <a:pt x="20994" y="238901"/>
                        <a:pt x="23166" y="249760"/>
                      </a:cubicBezTo>
                      <a:cubicBezTo>
                        <a:pt x="31853" y="302608"/>
                        <a:pt x="40541" y="354731"/>
                        <a:pt x="49228" y="407579"/>
                      </a:cubicBezTo>
                      <a:cubicBezTo>
                        <a:pt x="65879" y="511827"/>
                        <a:pt x="81081" y="616798"/>
                        <a:pt x="97732" y="721046"/>
                      </a:cubicBezTo>
                      <a:cubicBezTo>
                        <a:pt x="115831" y="834705"/>
                        <a:pt x="134653" y="948364"/>
                        <a:pt x="153476" y="1062022"/>
                      </a:cubicBezTo>
                      <a:cubicBezTo>
                        <a:pt x="168678" y="1156135"/>
                        <a:pt x="183157" y="1250247"/>
                        <a:pt x="198360" y="1344360"/>
                      </a:cubicBezTo>
                      <a:cubicBezTo>
                        <a:pt x="216459" y="1454399"/>
                        <a:pt x="233833" y="1564438"/>
                        <a:pt x="251932" y="1674477"/>
                      </a:cubicBezTo>
                      <a:cubicBezTo>
                        <a:pt x="251932" y="1674477"/>
                        <a:pt x="251932" y="1674477"/>
                        <a:pt x="251932" y="1674477"/>
                      </a:cubicBezTo>
                      <a:cubicBezTo>
                        <a:pt x="263515" y="1741804"/>
                        <a:pt x="275098" y="1808406"/>
                        <a:pt x="285957" y="1875733"/>
                      </a:cubicBezTo>
                      <a:cubicBezTo>
                        <a:pt x="296816" y="1948851"/>
                        <a:pt x="308399" y="2021969"/>
                        <a:pt x="319258" y="2094363"/>
                      </a:cubicBezTo>
                      <a:cubicBezTo>
                        <a:pt x="332289" y="2037896"/>
                        <a:pt x="340976" y="1982876"/>
                        <a:pt x="348940" y="1927133"/>
                      </a:cubicBezTo>
                      <a:cubicBezTo>
                        <a:pt x="351112" y="1914102"/>
                        <a:pt x="357627" y="1909758"/>
                        <a:pt x="368486" y="1916997"/>
                      </a:cubicBezTo>
                      <a:cubicBezTo>
                        <a:pt x="387309" y="1930028"/>
                        <a:pt x="405407" y="1944507"/>
                        <a:pt x="423506" y="1958262"/>
                      </a:cubicBezTo>
                      <a:cubicBezTo>
                        <a:pt x="431469" y="1964778"/>
                        <a:pt x="422782" y="1967673"/>
                        <a:pt x="419886" y="1971293"/>
                      </a:cubicBezTo>
                      <a:cubicBezTo>
                        <a:pt x="432917" y="1970569"/>
                        <a:pt x="443052" y="1977809"/>
                        <a:pt x="453187" y="1985048"/>
                      </a:cubicBezTo>
                      <a:cubicBezTo>
                        <a:pt x="492280" y="2014006"/>
                        <a:pt x="532097" y="2042963"/>
                        <a:pt x="576981" y="2075541"/>
                      </a:cubicBezTo>
                      <a:cubicBezTo>
                        <a:pt x="569018" y="2033552"/>
                        <a:pt x="563227" y="1998079"/>
                        <a:pt x="556711" y="1962606"/>
                      </a:cubicBezTo>
                      <a:cubicBezTo>
                        <a:pt x="559607" y="1951023"/>
                        <a:pt x="555987" y="1940164"/>
                        <a:pt x="553815" y="1928581"/>
                      </a:cubicBezTo>
                      <a:cubicBezTo>
                        <a:pt x="543680" y="1877905"/>
                        <a:pt x="531373" y="1827953"/>
                        <a:pt x="523410" y="1777277"/>
                      </a:cubicBezTo>
                      <a:cubicBezTo>
                        <a:pt x="518342" y="1746871"/>
                        <a:pt x="518342" y="1748319"/>
                        <a:pt x="548024" y="1744699"/>
                      </a:cubicBezTo>
                      <a:cubicBezTo>
                        <a:pt x="576981" y="1741804"/>
                        <a:pt x="607387" y="1743975"/>
                        <a:pt x="634897" y="1731669"/>
                      </a:cubicBezTo>
                      <a:cubicBezTo>
                        <a:pt x="662407" y="1733840"/>
                        <a:pt x="689916" y="1730221"/>
                        <a:pt x="717426" y="1725877"/>
                      </a:cubicBezTo>
                      <a:cubicBezTo>
                        <a:pt x="733353" y="1722981"/>
                        <a:pt x="747108" y="1720809"/>
                        <a:pt x="739144" y="1694747"/>
                      </a:cubicBezTo>
                      <a:cubicBezTo>
                        <a:pt x="726837" y="1654207"/>
                        <a:pt x="721046" y="1611494"/>
                        <a:pt x="713083" y="1569506"/>
                      </a:cubicBezTo>
                      <a:cubicBezTo>
                        <a:pt x="713083" y="1569506"/>
                        <a:pt x="713083" y="1569506"/>
                        <a:pt x="713083" y="1569506"/>
                      </a:cubicBezTo>
                      <a:cubicBezTo>
                        <a:pt x="713083" y="1569506"/>
                        <a:pt x="713083" y="1569506"/>
                        <a:pt x="713083" y="1569506"/>
                      </a:cubicBezTo>
                      <a:cubicBezTo>
                        <a:pt x="712359" y="1564438"/>
                        <a:pt x="713083" y="1560094"/>
                        <a:pt x="711635" y="1555027"/>
                      </a:cubicBezTo>
                      <a:cubicBezTo>
                        <a:pt x="634173" y="1203915"/>
                        <a:pt x="555987" y="852803"/>
                        <a:pt x="478525" y="501692"/>
                      </a:cubicBezTo>
                      <a:cubicBezTo>
                        <a:pt x="465494" y="443776"/>
                        <a:pt x="453187" y="386585"/>
                        <a:pt x="440156" y="326498"/>
                      </a:cubicBezTo>
                      <a:cubicBezTo>
                        <a:pt x="506759" y="345320"/>
                        <a:pt x="569018" y="363419"/>
                        <a:pt x="631277" y="381517"/>
                      </a:cubicBezTo>
                      <a:cubicBezTo>
                        <a:pt x="634897" y="382965"/>
                        <a:pt x="637792" y="385137"/>
                        <a:pt x="641412" y="385861"/>
                      </a:cubicBezTo>
                      <a:cubicBezTo>
                        <a:pt x="928817" y="472010"/>
                        <a:pt x="1216222" y="557435"/>
                        <a:pt x="1503627" y="643584"/>
                      </a:cubicBezTo>
                      <a:cubicBezTo>
                        <a:pt x="1510142" y="645756"/>
                        <a:pt x="1517382" y="650824"/>
                        <a:pt x="1524621" y="645756"/>
                      </a:cubicBezTo>
                      <a:cubicBezTo>
                        <a:pt x="1525345" y="626210"/>
                        <a:pt x="1491320" y="605939"/>
                        <a:pt x="1527517" y="590736"/>
                      </a:cubicBezTo>
                      <a:cubicBezTo>
                        <a:pt x="1521726" y="574810"/>
                        <a:pt x="1500731" y="584945"/>
                        <a:pt x="1494940" y="568294"/>
                      </a:cubicBezTo>
                      <a:cubicBezTo>
                        <a:pt x="1509418" y="566122"/>
                        <a:pt x="1526069" y="571190"/>
                        <a:pt x="1536928" y="556711"/>
                      </a:cubicBezTo>
                      <a:close/>
                      <a:moveTo>
                        <a:pt x="367038" y="1225633"/>
                      </a:moveTo>
                      <a:cubicBezTo>
                        <a:pt x="367038" y="1224909"/>
                        <a:pt x="366314" y="1224185"/>
                        <a:pt x="366314" y="1223461"/>
                      </a:cubicBezTo>
                      <a:cubicBezTo>
                        <a:pt x="367038" y="1224185"/>
                        <a:pt x="367762" y="1224909"/>
                        <a:pt x="367762" y="1225633"/>
                      </a:cubicBezTo>
                      <a:cubicBezTo>
                        <a:pt x="367038" y="1225633"/>
                        <a:pt x="367038" y="1225633"/>
                        <a:pt x="367038" y="1225633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72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C4343129-FD8A-4C65-90BF-504D359014B6}"/>
                    </a:ext>
                  </a:extLst>
                </p:cNvPr>
                <p:cNvSpPr/>
                <p:nvPr/>
              </p:nvSpPr>
              <p:spPr>
                <a:xfrm>
                  <a:off x="3541149" y="2418014"/>
                  <a:ext cx="1579640" cy="2115357"/>
                </a:xfrm>
                <a:custGeom>
                  <a:avLst/>
                  <a:gdLst>
                    <a:gd name="connsiteX0" fmla="*/ 1579641 w 1579640"/>
                    <a:gd name="connsiteY0" fmla="*/ 46332 h 2115357"/>
                    <a:gd name="connsiteX1" fmla="*/ 1533309 w 1579640"/>
                    <a:gd name="connsiteY1" fmla="*/ 0 h 2115357"/>
                    <a:gd name="connsiteX2" fmla="*/ 1046096 w 1579640"/>
                    <a:gd name="connsiteY2" fmla="*/ 28958 h 2115357"/>
                    <a:gd name="connsiteX3" fmla="*/ 280165 w 1579640"/>
                    <a:gd name="connsiteY3" fmla="*/ 36197 h 2115357"/>
                    <a:gd name="connsiteX4" fmla="*/ 183157 w 1579640"/>
                    <a:gd name="connsiteY4" fmla="*/ 39817 h 2115357"/>
                    <a:gd name="connsiteX5" fmla="*/ 62259 w 1579640"/>
                    <a:gd name="connsiteY5" fmla="*/ 39817 h 2115357"/>
                    <a:gd name="connsiteX6" fmla="*/ 73842 w 1579640"/>
                    <a:gd name="connsiteY6" fmla="*/ 78186 h 2115357"/>
                    <a:gd name="connsiteX7" fmla="*/ 65155 w 1579640"/>
                    <a:gd name="connsiteY7" fmla="*/ 83977 h 2115357"/>
                    <a:gd name="connsiteX8" fmla="*/ 16651 w 1579640"/>
                    <a:gd name="connsiteY8" fmla="*/ 87597 h 2115357"/>
                    <a:gd name="connsiteX9" fmla="*/ 0 w 1579640"/>
                    <a:gd name="connsiteY9" fmla="*/ 100628 h 2115357"/>
                    <a:gd name="connsiteX10" fmla="*/ 17375 w 1579640"/>
                    <a:gd name="connsiteY10" fmla="*/ 111487 h 2115357"/>
                    <a:gd name="connsiteX11" fmla="*/ 65879 w 1579640"/>
                    <a:gd name="connsiteY11" fmla="*/ 114383 h 2115357"/>
                    <a:gd name="connsiteX12" fmla="*/ 34025 w 1579640"/>
                    <a:gd name="connsiteY12" fmla="*/ 123794 h 2115357"/>
                    <a:gd name="connsiteX13" fmla="*/ 10859 w 1579640"/>
                    <a:gd name="connsiteY13" fmla="*/ 141169 h 2115357"/>
                    <a:gd name="connsiteX14" fmla="*/ 39093 w 1579640"/>
                    <a:gd name="connsiteY14" fmla="*/ 152752 h 2115357"/>
                    <a:gd name="connsiteX15" fmla="*/ 72394 w 1579640"/>
                    <a:gd name="connsiteY15" fmla="*/ 152028 h 2115357"/>
                    <a:gd name="connsiteX16" fmla="*/ 65155 w 1579640"/>
                    <a:gd name="connsiteY16" fmla="*/ 159991 h 2115357"/>
                    <a:gd name="connsiteX17" fmla="*/ 45608 w 1579640"/>
                    <a:gd name="connsiteY17" fmla="*/ 184605 h 2115357"/>
                    <a:gd name="connsiteX18" fmla="*/ 79634 w 1579640"/>
                    <a:gd name="connsiteY18" fmla="*/ 188225 h 2115357"/>
                    <a:gd name="connsiteX19" fmla="*/ 90493 w 1579640"/>
                    <a:gd name="connsiteY19" fmla="*/ 179538 h 2115357"/>
                    <a:gd name="connsiteX20" fmla="*/ 90493 w 1579640"/>
                    <a:gd name="connsiteY20" fmla="*/ 179538 h 2115357"/>
                    <a:gd name="connsiteX21" fmla="*/ 74566 w 1579640"/>
                    <a:gd name="connsiteY21" fmla="*/ 203428 h 2115357"/>
                    <a:gd name="connsiteX22" fmla="*/ 57915 w 1579640"/>
                    <a:gd name="connsiteY22" fmla="*/ 219354 h 2115357"/>
                    <a:gd name="connsiteX23" fmla="*/ 81081 w 1579640"/>
                    <a:gd name="connsiteY23" fmla="*/ 225870 h 2115357"/>
                    <a:gd name="connsiteX24" fmla="*/ 89769 w 1579640"/>
                    <a:gd name="connsiteY24" fmla="*/ 224422 h 2115357"/>
                    <a:gd name="connsiteX25" fmla="*/ 108591 w 1579640"/>
                    <a:gd name="connsiteY25" fmla="*/ 239625 h 2115357"/>
                    <a:gd name="connsiteX26" fmla="*/ 94836 w 1579640"/>
                    <a:gd name="connsiteY26" fmla="*/ 256275 h 2115357"/>
                    <a:gd name="connsiteX27" fmla="*/ 32577 w 1579640"/>
                    <a:gd name="connsiteY27" fmla="*/ 275822 h 2115357"/>
                    <a:gd name="connsiteX28" fmla="*/ 94836 w 1579640"/>
                    <a:gd name="connsiteY28" fmla="*/ 280889 h 2115357"/>
                    <a:gd name="connsiteX29" fmla="*/ 118726 w 1579640"/>
                    <a:gd name="connsiteY29" fmla="*/ 284509 h 2115357"/>
                    <a:gd name="connsiteX30" fmla="*/ 96284 w 1579640"/>
                    <a:gd name="connsiteY30" fmla="*/ 295368 h 2115357"/>
                    <a:gd name="connsiteX31" fmla="*/ 50676 w 1579640"/>
                    <a:gd name="connsiteY31" fmla="*/ 312743 h 2115357"/>
                    <a:gd name="connsiteX32" fmla="*/ 135377 w 1579640"/>
                    <a:gd name="connsiteY32" fmla="*/ 320706 h 2115357"/>
                    <a:gd name="connsiteX33" fmla="*/ 51400 w 1579640"/>
                    <a:gd name="connsiteY33" fmla="*/ 331565 h 2115357"/>
                    <a:gd name="connsiteX34" fmla="*/ 137549 w 1579640"/>
                    <a:gd name="connsiteY34" fmla="*/ 352560 h 2115357"/>
                    <a:gd name="connsiteX35" fmla="*/ 121622 w 1579640"/>
                    <a:gd name="connsiteY35" fmla="*/ 365591 h 2115357"/>
                    <a:gd name="connsiteX36" fmla="*/ 70946 w 1579640"/>
                    <a:gd name="connsiteY36" fmla="*/ 369210 h 2115357"/>
                    <a:gd name="connsiteX37" fmla="*/ 125242 w 1579640"/>
                    <a:gd name="connsiteY37" fmla="*/ 388757 h 2115357"/>
                    <a:gd name="connsiteX38" fmla="*/ 149132 w 1579640"/>
                    <a:gd name="connsiteY38" fmla="*/ 402512 h 2115357"/>
                    <a:gd name="connsiteX39" fmla="*/ 131757 w 1579640"/>
                    <a:gd name="connsiteY39" fmla="*/ 424230 h 2115357"/>
                    <a:gd name="connsiteX40" fmla="*/ 31129 w 1579640"/>
                    <a:gd name="connsiteY40" fmla="*/ 479249 h 2115357"/>
                    <a:gd name="connsiteX41" fmla="*/ 137549 w 1579640"/>
                    <a:gd name="connsiteY41" fmla="*/ 450292 h 2115357"/>
                    <a:gd name="connsiteX42" fmla="*/ 158543 w 1579640"/>
                    <a:gd name="connsiteY42" fmla="*/ 448120 h 2115357"/>
                    <a:gd name="connsiteX43" fmla="*/ 142617 w 1579640"/>
                    <a:gd name="connsiteY43" fmla="*/ 464047 h 2115357"/>
                    <a:gd name="connsiteX44" fmla="*/ 49952 w 1579640"/>
                    <a:gd name="connsiteY44" fmla="*/ 516170 h 2115357"/>
                    <a:gd name="connsiteX45" fmla="*/ 141169 w 1579640"/>
                    <a:gd name="connsiteY45" fmla="*/ 493004 h 2115357"/>
                    <a:gd name="connsiteX46" fmla="*/ 167954 w 1579640"/>
                    <a:gd name="connsiteY46" fmla="*/ 491556 h 2115357"/>
                    <a:gd name="connsiteX47" fmla="*/ 161439 w 1579640"/>
                    <a:gd name="connsiteY47" fmla="*/ 542956 h 2115357"/>
                    <a:gd name="connsiteX48" fmla="*/ 107143 w 1579640"/>
                    <a:gd name="connsiteY48" fmla="*/ 582049 h 2115357"/>
                    <a:gd name="connsiteX49" fmla="*/ 164335 w 1579640"/>
                    <a:gd name="connsiteY49" fmla="*/ 569742 h 2115357"/>
                    <a:gd name="connsiteX50" fmla="*/ 185329 w 1579640"/>
                    <a:gd name="connsiteY50" fmla="*/ 564675 h 2115357"/>
                    <a:gd name="connsiteX51" fmla="*/ 170126 w 1579640"/>
                    <a:gd name="connsiteY51" fmla="*/ 583497 h 2115357"/>
                    <a:gd name="connsiteX52" fmla="*/ 129586 w 1579640"/>
                    <a:gd name="connsiteY52" fmla="*/ 615350 h 2115357"/>
                    <a:gd name="connsiteX53" fmla="*/ 194740 w 1579640"/>
                    <a:gd name="connsiteY53" fmla="*/ 600872 h 2115357"/>
                    <a:gd name="connsiteX54" fmla="*/ 206323 w 1579640"/>
                    <a:gd name="connsiteY54" fmla="*/ 649376 h 2115357"/>
                    <a:gd name="connsiteX55" fmla="*/ 238901 w 1579640"/>
                    <a:gd name="connsiteY55" fmla="*/ 666750 h 2115357"/>
                    <a:gd name="connsiteX56" fmla="*/ 650100 w 1579640"/>
                    <a:gd name="connsiteY56" fmla="*/ 493728 h 2115357"/>
                    <a:gd name="connsiteX57" fmla="*/ 1130073 w 1579640"/>
                    <a:gd name="connsiteY57" fmla="*/ 291749 h 2115357"/>
                    <a:gd name="connsiteX58" fmla="*/ 1130073 w 1579640"/>
                    <a:gd name="connsiteY58" fmla="*/ 291749 h 2115357"/>
                    <a:gd name="connsiteX59" fmla="*/ 1130073 w 1579640"/>
                    <a:gd name="connsiteY59" fmla="*/ 291749 h 2115357"/>
                    <a:gd name="connsiteX60" fmla="*/ 1161926 w 1579640"/>
                    <a:gd name="connsiteY60" fmla="*/ 279441 h 2115357"/>
                    <a:gd name="connsiteX61" fmla="*/ 1177129 w 1579640"/>
                    <a:gd name="connsiteY61" fmla="*/ 293196 h 2115357"/>
                    <a:gd name="connsiteX62" fmla="*/ 1142380 w 1579640"/>
                    <a:gd name="connsiteY62" fmla="*/ 502416 h 2115357"/>
                    <a:gd name="connsiteX63" fmla="*/ 1077949 w 1579640"/>
                    <a:gd name="connsiteY63" fmla="*/ 936780 h 2115357"/>
                    <a:gd name="connsiteX64" fmla="*/ 1020034 w 1579640"/>
                    <a:gd name="connsiteY64" fmla="*/ 1324813 h 2115357"/>
                    <a:gd name="connsiteX65" fmla="*/ 1010623 w 1579640"/>
                    <a:gd name="connsiteY65" fmla="*/ 1382729 h 2115357"/>
                    <a:gd name="connsiteX66" fmla="*/ 1010623 w 1579640"/>
                    <a:gd name="connsiteY66" fmla="*/ 1382729 h 2115357"/>
                    <a:gd name="connsiteX67" fmla="*/ 969358 w 1579640"/>
                    <a:gd name="connsiteY67" fmla="*/ 1653483 h 2115357"/>
                    <a:gd name="connsiteX68" fmla="*/ 957775 w 1579640"/>
                    <a:gd name="connsiteY68" fmla="*/ 1720809 h 2115357"/>
                    <a:gd name="connsiteX69" fmla="*/ 1003383 w 1579640"/>
                    <a:gd name="connsiteY69" fmla="*/ 1774381 h 2115357"/>
                    <a:gd name="connsiteX70" fmla="*/ 1013518 w 1579640"/>
                    <a:gd name="connsiteY70" fmla="*/ 1769313 h 2115357"/>
                    <a:gd name="connsiteX71" fmla="*/ 1197400 w 1579640"/>
                    <a:gd name="connsiteY71" fmla="*/ 1768589 h 2115357"/>
                    <a:gd name="connsiteX72" fmla="*/ 1217670 w 1579640"/>
                    <a:gd name="connsiteY72" fmla="*/ 1790308 h 2115357"/>
                    <a:gd name="connsiteX73" fmla="*/ 1265450 w 1579640"/>
                    <a:gd name="connsiteY73" fmla="*/ 1976361 h 2115357"/>
                    <a:gd name="connsiteX74" fmla="*/ 1327709 w 1579640"/>
                    <a:gd name="connsiteY74" fmla="*/ 1880077 h 2115357"/>
                    <a:gd name="connsiteX75" fmla="*/ 1363906 w 1579640"/>
                    <a:gd name="connsiteY75" fmla="*/ 1883696 h 2115357"/>
                    <a:gd name="connsiteX76" fmla="*/ 1478289 w 1579640"/>
                    <a:gd name="connsiteY76" fmla="*/ 2099431 h 2115357"/>
                    <a:gd name="connsiteX77" fmla="*/ 1492044 w 1579640"/>
                    <a:gd name="connsiteY77" fmla="*/ 2115358 h 2115357"/>
                    <a:gd name="connsiteX78" fmla="*/ 1505799 w 1579640"/>
                    <a:gd name="connsiteY78" fmla="*/ 1872837 h 2115357"/>
                    <a:gd name="connsiteX79" fmla="*/ 1505799 w 1579640"/>
                    <a:gd name="connsiteY79" fmla="*/ 1872837 h 2115357"/>
                    <a:gd name="connsiteX80" fmla="*/ 1505799 w 1579640"/>
                    <a:gd name="connsiteY80" fmla="*/ 1872837 h 2115357"/>
                    <a:gd name="connsiteX81" fmla="*/ 1505799 w 1579640"/>
                    <a:gd name="connsiteY81" fmla="*/ 1838088 h 2115357"/>
                    <a:gd name="connsiteX82" fmla="*/ 1505799 w 1579640"/>
                    <a:gd name="connsiteY82" fmla="*/ 1838088 h 2115357"/>
                    <a:gd name="connsiteX83" fmla="*/ 1511590 w 1579640"/>
                    <a:gd name="connsiteY83" fmla="*/ 1734564 h 2115357"/>
                    <a:gd name="connsiteX84" fmla="*/ 1511590 w 1579640"/>
                    <a:gd name="connsiteY84" fmla="*/ 1734564 h 2115357"/>
                    <a:gd name="connsiteX85" fmla="*/ 1523173 w 1579640"/>
                    <a:gd name="connsiteY85" fmla="*/ 1534032 h 2115357"/>
                    <a:gd name="connsiteX86" fmla="*/ 1540548 w 1579640"/>
                    <a:gd name="connsiteY86" fmla="*/ 1138760 h 2115357"/>
                    <a:gd name="connsiteX87" fmla="*/ 1552131 w 1579640"/>
                    <a:gd name="connsiteY87" fmla="*/ 889724 h 2115357"/>
                    <a:gd name="connsiteX88" fmla="*/ 1570230 w 1579640"/>
                    <a:gd name="connsiteY88" fmla="*/ 488661 h 2115357"/>
                    <a:gd name="connsiteX89" fmla="*/ 1576745 w 1579640"/>
                    <a:gd name="connsiteY89" fmla="*/ 256275 h 2115357"/>
                    <a:gd name="connsiteX90" fmla="*/ 1579641 w 1579640"/>
                    <a:gd name="connsiteY90" fmla="*/ 46332 h 21153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</a:cxnLst>
                  <a:rect l="l" t="t" r="r" b="b"/>
                  <a:pathLst>
                    <a:path w="1579640" h="2115357">
                      <a:moveTo>
                        <a:pt x="1579641" y="46332"/>
                      </a:moveTo>
                      <a:cubicBezTo>
                        <a:pt x="1579641" y="20994"/>
                        <a:pt x="1558646" y="0"/>
                        <a:pt x="1533309" y="0"/>
                      </a:cubicBezTo>
                      <a:cubicBezTo>
                        <a:pt x="1533309" y="0"/>
                        <a:pt x="1054783" y="28958"/>
                        <a:pt x="1046096" y="28958"/>
                      </a:cubicBezTo>
                      <a:cubicBezTo>
                        <a:pt x="790544" y="31129"/>
                        <a:pt x="535717" y="33301"/>
                        <a:pt x="280165" y="36197"/>
                      </a:cubicBezTo>
                      <a:cubicBezTo>
                        <a:pt x="247588" y="36921"/>
                        <a:pt x="215011" y="31853"/>
                        <a:pt x="183157" y="39817"/>
                      </a:cubicBezTo>
                      <a:cubicBezTo>
                        <a:pt x="144064" y="39817"/>
                        <a:pt x="104972" y="39817"/>
                        <a:pt x="62259" y="39817"/>
                      </a:cubicBezTo>
                      <a:cubicBezTo>
                        <a:pt x="68051" y="54296"/>
                        <a:pt x="65879" y="67327"/>
                        <a:pt x="73842" y="78186"/>
                      </a:cubicBezTo>
                      <a:cubicBezTo>
                        <a:pt x="72394" y="82529"/>
                        <a:pt x="69498" y="83977"/>
                        <a:pt x="65155" y="83977"/>
                      </a:cubicBezTo>
                      <a:cubicBezTo>
                        <a:pt x="49228" y="83977"/>
                        <a:pt x="32577" y="83253"/>
                        <a:pt x="16651" y="87597"/>
                      </a:cubicBezTo>
                      <a:cubicBezTo>
                        <a:pt x="8687" y="89769"/>
                        <a:pt x="0" y="92665"/>
                        <a:pt x="0" y="100628"/>
                      </a:cubicBezTo>
                      <a:cubicBezTo>
                        <a:pt x="0" y="110763"/>
                        <a:pt x="10135" y="110039"/>
                        <a:pt x="17375" y="111487"/>
                      </a:cubicBezTo>
                      <a:cubicBezTo>
                        <a:pt x="31853" y="113659"/>
                        <a:pt x="47056" y="111487"/>
                        <a:pt x="65879" y="114383"/>
                      </a:cubicBezTo>
                      <a:cubicBezTo>
                        <a:pt x="52848" y="121622"/>
                        <a:pt x="43437" y="120898"/>
                        <a:pt x="34025" y="123794"/>
                      </a:cubicBezTo>
                      <a:cubicBezTo>
                        <a:pt x="23890" y="127414"/>
                        <a:pt x="9411" y="128862"/>
                        <a:pt x="10859" y="141169"/>
                      </a:cubicBezTo>
                      <a:cubicBezTo>
                        <a:pt x="13031" y="155647"/>
                        <a:pt x="28234" y="151304"/>
                        <a:pt x="39093" y="152752"/>
                      </a:cubicBezTo>
                      <a:cubicBezTo>
                        <a:pt x="49952" y="154200"/>
                        <a:pt x="61535" y="147684"/>
                        <a:pt x="72394" y="152028"/>
                      </a:cubicBezTo>
                      <a:cubicBezTo>
                        <a:pt x="72394" y="157095"/>
                        <a:pt x="68051" y="157819"/>
                        <a:pt x="65155" y="159991"/>
                      </a:cubicBezTo>
                      <a:cubicBezTo>
                        <a:pt x="55744" y="166507"/>
                        <a:pt x="36921" y="168678"/>
                        <a:pt x="45608" y="184605"/>
                      </a:cubicBezTo>
                      <a:cubicBezTo>
                        <a:pt x="52124" y="196912"/>
                        <a:pt x="67327" y="191845"/>
                        <a:pt x="79634" y="188225"/>
                      </a:cubicBezTo>
                      <a:cubicBezTo>
                        <a:pt x="83977" y="186777"/>
                        <a:pt x="88321" y="183881"/>
                        <a:pt x="90493" y="179538"/>
                      </a:cubicBezTo>
                      <a:cubicBezTo>
                        <a:pt x="90493" y="179538"/>
                        <a:pt x="90493" y="179538"/>
                        <a:pt x="90493" y="179538"/>
                      </a:cubicBezTo>
                      <a:cubicBezTo>
                        <a:pt x="88321" y="189673"/>
                        <a:pt x="85425" y="198360"/>
                        <a:pt x="74566" y="203428"/>
                      </a:cubicBezTo>
                      <a:cubicBezTo>
                        <a:pt x="70222" y="209943"/>
                        <a:pt x="54296" y="208495"/>
                        <a:pt x="57915" y="219354"/>
                      </a:cubicBezTo>
                      <a:cubicBezTo>
                        <a:pt x="60811" y="228766"/>
                        <a:pt x="72394" y="225870"/>
                        <a:pt x="81081" y="225870"/>
                      </a:cubicBezTo>
                      <a:cubicBezTo>
                        <a:pt x="83977" y="225870"/>
                        <a:pt x="86873" y="225870"/>
                        <a:pt x="89769" y="224422"/>
                      </a:cubicBezTo>
                      <a:cubicBezTo>
                        <a:pt x="105696" y="217906"/>
                        <a:pt x="105696" y="229490"/>
                        <a:pt x="108591" y="239625"/>
                      </a:cubicBezTo>
                      <a:cubicBezTo>
                        <a:pt x="112211" y="252656"/>
                        <a:pt x="105696" y="254104"/>
                        <a:pt x="94836" y="256275"/>
                      </a:cubicBezTo>
                      <a:cubicBezTo>
                        <a:pt x="74566" y="259895"/>
                        <a:pt x="52848" y="262791"/>
                        <a:pt x="32577" y="275822"/>
                      </a:cubicBezTo>
                      <a:cubicBezTo>
                        <a:pt x="55020" y="285957"/>
                        <a:pt x="74566" y="283061"/>
                        <a:pt x="94836" y="280889"/>
                      </a:cubicBezTo>
                      <a:cubicBezTo>
                        <a:pt x="102800" y="280165"/>
                        <a:pt x="116555" y="269306"/>
                        <a:pt x="118726" y="284509"/>
                      </a:cubicBezTo>
                      <a:cubicBezTo>
                        <a:pt x="120898" y="298264"/>
                        <a:pt x="104248" y="292472"/>
                        <a:pt x="96284" y="295368"/>
                      </a:cubicBezTo>
                      <a:cubicBezTo>
                        <a:pt x="81805" y="301160"/>
                        <a:pt x="65879" y="301160"/>
                        <a:pt x="50676" y="312743"/>
                      </a:cubicBezTo>
                      <a:cubicBezTo>
                        <a:pt x="77462" y="324326"/>
                        <a:pt x="102800" y="314191"/>
                        <a:pt x="135377" y="320706"/>
                      </a:cubicBezTo>
                      <a:cubicBezTo>
                        <a:pt x="104972" y="334461"/>
                        <a:pt x="78910" y="326498"/>
                        <a:pt x="51400" y="331565"/>
                      </a:cubicBezTo>
                      <a:cubicBezTo>
                        <a:pt x="78186" y="356179"/>
                        <a:pt x="108591" y="351836"/>
                        <a:pt x="137549" y="352560"/>
                      </a:cubicBezTo>
                      <a:cubicBezTo>
                        <a:pt x="139721" y="366314"/>
                        <a:pt x="129586" y="364867"/>
                        <a:pt x="121622" y="365591"/>
                      </a:cubicBezTo>
                      <a:cubicBezTo>
                        <a:pt x="106419" y="367038"/>
                        <a:pt x="90493" y="367762"/>
                        <a:pt x="70946" y="369210"/>
                      </a:cubicBezTo>
                      <a:cubicBezTo>
                        <a:pt x="89769" y="385861"/>
                        <a:pt x="107143" y="388757"/>
                        <a:pt x="125242" y="388757"/>
                      </a:cubicBezTo>
                      <a:cubicBezTo>
                        <a:pt x="136101" y="388757"/>
                        <a:pt x="145512" y="387309"/>
                        <a:pt x="149132" y="402512"/>
                      </a:cubicBezTo>
                      <a:cubicBezTo>
                        <a:pt x="152752" y="418438"/>
                        <a:pt x="140445" y="419886"/>
                        <a:pt x="131757" y="424230"/>
                      </a:cubicBezTo>
                      <a:cubicBezTo>
                        <a:pt x="99904" y="440880"/>
                        <a:pt x="66603" y="455359"/>
                        <a:pt x="31129" y="479249"/>
                      </a:cubicBezTo>
                      <a:cubicBezTo>
                        <a:pt x="73118" y="476354"/>
                        <a:pt x="104972" y="462599"/>
                        <a:pt x="137549" y="450292"/>
                      </a:cubicBezTo>
                      <a:cubicBezTo>
                        <a:pt x="144064" y="448120"/>
                        <a:pt x="152752" y="434365"/>
                        <a:pt x="158543" y="448120"/>
                      </a:cubicBezTo>
                      <a:cubicBezTo>
                        <a:pt x="163611" y="459703"/>
                        <a:pt x="149132" y="460427"/>
                        <a:pt x="142617" y="464047"/>
                      </a:cubicBezTo>
                      <a:cubicBezTo>
                        <a:pt x="114383" y="479973"/>
                        <a:pt x="83253" y="491556"/>
                        <a:pt x="49952" y="516170"/>
                      </a:cubicBezTo>
                      <a:cubicBezTo>
                        <a:pt x="87597" y="513275"/>
                        <a:pt x="113659" y="502416"/>
                        <a:pt x="141169" y="493004"/>
                      </a:cubicBezTo>
                      <a:cubicBezTo>
                        <a:pt x="149132" y="490108"/>
                        <a:pt x="162163" y="471286"/>
                        <a:pt x="167954" y="491556"/>
                      </a:cubicBezTo>
                      <a:cubicBezTo>
                        <a:pt x="172298" y="507483"/>
                        <a:pt x="191845" y="528477"/>
                        <a:pt x="161439" y="542956"/>
                      </a:cubicBezTo>
                      <a:cubicBezTo>
                        <a:pt x="142617" y="551644"/>
                        <a:pt x="125242" y="563951"/>
                        <a:pt x="107143" y="582049"/>
                      </a:cubicBezTo>
                      <a:cubicBezTo>
                        <a:pt x="130309" y="582773"/>
                        <a:pt x="146960" y="575534"/>
                        <a:pt x="164335" y="569742"/>
                      </a:cubicBezTo>
                      <a:cubicBezTo>
                        <a:pt x="170850" y="567570"/>
                        <a:pt x="178814" y="553091"/>
                        <a:pt x="185329" y="564675"/>
                      </a:cubicBezTo>
                      <a:cubicBezTo>
                        <a:pt x="193292" y="577705"/>
                        <a:pt x="176642" y="578429"/>
                        <a:pt x="170126" y="583497"/>
                      </a:cubicBezTo>
                      <a:cubicBezTo>
                        <a:pt x="157095" y="593632"/>
                        <a:pt x="141169" y="600872"/>
                        <a:pt x="129586" y="615350"/>
                      </a:cubicBezTo>
                      <a:cubicBezTo>
                        <a:pt x="154200" y="620418"/>
                        <a:pt x="173022" y="606663"/>
                        <a:pt x="194740" y="600872"/>
                      </a:cubicBezTo>
                      <a:cubicBezTo>
                        <a:pt x="199084" y="617522"/>
                        <a:pt x="204152" y="632725"/>
                        <a:pt x="206323" y="649376"/>
                      </a:cubicBezTo>
                      <a:cubicBezTo>
                        <a:pt x="209219" y="671094"/>
                        <a:pt x="215735" y="676885"/>
                        <a:pt x="238901" y="666750"/>
                      </a:cubicBezTo>
                      <a:cubicBezTo>
                        <a:pt x="375726" y="608111"/>
                        <a:pt x="512551" y="551644"/>
                        <a:pt x="650100" y="493728"/>
                      </a:cubicBezTo>
                      <a:cubicBezTo>
                        <a:pt x="810091" y="426402"/>
                        <a:pt x="970082" y="359075"/>
                        <a:pt x="1130073" y="291749"/>
                      </a:cubicBezTo>
                      <a:cubicBezTo>
                        <a:pt x="1130073" y="291749"/>
                        <a:pt x="1130073" y="291749"/>
                        <a:pt x="1130073" y="291749"/>
                      </a:cubicBezTo>
                      <a:cubicBezTo>
                        <a:pt x="1130073" y="291749"/>
                        <a:pt x="1130073" y="291749"/>
                        <a:pt x="1130073" y="291749"/>
                      </a:cubicBezTo>
                      <a:cubicBezTo>
                        <a:pt x="1140932" y="288129"/>
                        <a:pt x="1151791" y="285233"/>
                        <a:pt x="1161926" y="279441"/>
                      </a:cubicBezTo>
                      <a:cubicBezTo>
                        <a:pt x="1180749" y="269306"/>
                        <a:pt x="1176405" y="283785"/>
                        <a:pt x="1177129" y="293196"/>
                      </a:cubicBezTo>
                      <a:cubicBezTo>
                        <a:pt x="1165546" y="362695"/>
                        <a:pt x="1152515" y="432917"/>
                        <a:pt x="1142380" y="502416"/>
                      </a:cubicBezTo>
                      <a:cubicBezTo>
                        <a:pt x="1120662" y="647204"/>
                        <a:pt x="1099667" y="791992"/>
                        <a:pt x="1077949" y="936780"/>
                      </a:cubicBezTo>
                      <a:cubicBezTo>
                        <a:pt x="1058403" y="1066366"/>
                        <a:pt x="1039580" y="1195228"/>
                        <a:pt x="1020034" y="1324813"/>
                      </a:cubicBezTo>
                      <a:cubicBezTo>
                        <a:pt x="1013518" y="1343636"/>
                        <a:pt x="1012070" y="1363182"/>
                        <a:pt x="1010623" y="1382729"/>
                      </a:cubicBezTo>
                      <a:lnTo>
                        <a:pt x="1010623" y="1382729"/>
                      </a:lnTo>
                      <a:cubicBezTo>
                        <a:pt x="992524" y="1472497"/>
                        <a:pt x="980941" y="1562990"/>
                        <a:pt x="969358" y="1653483"/>
                      </a:cubicBezTo>
                      <a:cubicBezTo>
                        <a:pt x="965014" y="1675925"/>
                        <a:pt x="960671" y="1698367"/>
                        <a:pt x="957775" y="1720809"/>
                      </a:cubicBezTo>
                      <a:cubicBezTo>
                        <a:pt x="949811" y="1772933"/>
                        <a:pt x="950535" y="1772933"/>
                        <a:pt x="1003383" y="1774381"/>
                      </a:cubicBezTo>
                      <a:cubicBezTo>
                        <a:pt x="1007003" y="1772933"/>
                        <a:pt x="1009899" y="1769313"/>
                        <a:pt x="1013518" y="1769313"/>
                      </a:cubicBezTo>
                      <a:cubicBezTo>
                        <a:pt x="1075053" y="1768589"/>
                        <a:pt x="1136588" y="1768589"/>
                        <a:pt x="1197400" y="1768589"/>
                      </a:cubicBezTo>
                      <a:cubicBezTo>
                        <a:pt x="1212602" y="1768589"/>
                        <a:pt x="1214774" y="1778001"/>
                        <a:pt x="1217670" y="1790308"/>
                      </a:cubicBezTo>
                      <a:cubicBezTo>
                        <a:pt x="1232149" y="1851119"/>
                        <a:pt x="1248076" y="1910482"/>
                        <a:pt x="1265450" y="1976361"/>
                      </a:cubicBezTo>
                      <a:cubicBezTo>
                        <a:pt x="1288616" y="1940888"/>
                        <a:pt x="1307439" y="1910482"/>
                        <a:pt x="1327709" y="1880077"/>
                      </a:cubicBezTo>
                      <a:cubicBezTo>
                        <a:pt x="1346532" y="1851119"/>
                        <a:pt x="1347256" y="1851119"/>
                        <a:pt x="1363906" y="1883696"/>
                      </a:cubicBezTo>
                      <a:cubicBezTo>
                        <a:pt x="1402275" y="1955366"/>
                        <a:pt x="1439920" y="2027761"/>
                        <a:pt x="1478289" y="2099431"/>
                      </a:cubicBezTo>
                      <a:cubicBezTo>
                        <a:pt x="1481185" y="2105222"/>
                        <a:pt x="1481909" y="2115358"/>
                        <a:pt x="1492044" y="2115358"/>
                      </a:cubicBezTo>
                      <a:cubicBezTo>
                        <a:pt x="1496387" y="2034276"/>
                        <a:pt x="1500731" y="1953194"/>
                        <a:pt x="1505799" y="1872837"/>
                      </a:cubicBezTo>
                      <a:cubicBezTo>
                        <a:pt x="1505799" y="1872837"/>
                        <a:pt x="1505799" y="1872837"/>
                        <a:pt x="1505799" y="1872837"/>
                      </a:cubicBezTo>
                      <a:cubicBezTo>
                        <a:pt x="1505799" y="1872837"/>
                        <a:pt x="1505799" y="1872837"/>
                        <a:pt x="1505799" y="1872837"/>
                      </a:cubicBezTo>
                      <a:cubicBezTo>
                        <a:pt x="1505799" y="1861254"/>
                        <a:pt x="1505799" y="1849671"/>
                        <a:pt x="1505799" y="1838088"/>
                      </a:cubicBezTo>
                      <a:cubicBezTo>
                        <a:pt x="1505799" y="1838088"/>
                        <a:pt x="1505799" y="1838088"/>
                        <a:pt x="1505799" y="1838088"/>
                      </a:cubicBezTo>
                      <a:cubicBezTo>
                        <a:pt x="1505799" y="1803339"/>
                        <a:pt x="1507247" y="1768589"/>
                        <a:pt x="1511590" y="1734564"/>
                      </a:cubicBezTo>
                      <a:cubicBezTo>
                        <a:pt x="1511590" y="1734564"/>
                        <a:pt x="1511590" y="1734564"/>
                        <a:pt x="1511590" y="1734564"/>
                      </a:cubicBezTo>
                      <a:cubicBezTo>
                        <a:pt x="1515210" y="1667962"/>
                        <a:pt x="1521001" y="1601359"/>
                        <a:pt x="1523173" y="1534032"/>
                      </a:cubicBezTo>
                      <a:cubicBezTo>
                        <a:pt x="1526793" y="1402275"/>
                        <a:pt x="1534032" y="1270518"/>
                        <a:pt x="1540548" y="1138760"/>
                      </a:cubicBezTo>
                      <a:cubicBezTo>
                        <a:pt x="1544168" y="1055507"/>
                        <a:pt x="1548511" y="972254"/>
                        <a:pt x="1552131" y="889724"/>
                      </a:cubicBezTo>
                      <a:cubicBezTo>
                        <a:pt x="1557198" y="755795"/>
                        <a:pt x="1563714" y="621866"/>
                        <a:pt x="1570230" y="488661"/>
                      </a:cubicBezTo>
                      <a:cubicBezTo>
                        <a:pt x="1573849" y="411199"/>
                        <a:pt x="1574573" y="333737"/>
                        <a:pt x="1576745" y="256275"/>
                      </a:cubicBezTo>
                      <a:cubicBezTo>
                        <a:pt x="1574573" y="249760"/>
                        <a:pt x="1579641" y="46332"/>
                        <a:pt x="1579641" y="4633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72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D9620220-0125-476C-B47B-13142F9D8D0E}"/>
                  </a:ext>
                </a:extLst>
              </p:cNvPr>
              <p:cNvSpPr/>
              <p:nvPr/>
            </p:nvSpPr>
            <p:spPr>
              <a:xfrm>
                <a:off x="5848779" y="3050739"/>
                <a:ext cx="287675" cy="387322"/>
              </a:xfrm>
              <a:custGeom>
                <a:avLst/>
                <a:gdLst>
                  <a:gd name="connsiteX0" fmla="*/ 116851 w 287675"/>
                  <a:gd name="connsiteY0" fmla="*/ 343872 h 387322"/>
                  <a:gd name="connsiteX1" fmla="*/ 6087 w 287675"/>
                  <a:gd name="connsiteY1" fmla="*/ 199808 h 387322"/>
                  <a:gd name="connsiteX2" fmla="*/ 7535 w 287675"/>
                  <a:gd name="connsiteY2" fmla="*/ 174470 h 387322"/>
                  <a:gd name="connsiteX3" fmla="*/ 179833 w 287675"/>
                  <a:gd name="connsiteY3" fmla="*/ 0 h 387322"/>
                  <a:gd name="connsiteX4" fmla="*/ 284805 w 287675"/>
                  <a:gd name="connsiteY4" fmla="*/ 217906 h 387322"/>
                  <a:gd name="connsiteX5" fmla="*/ 277565 w 287675"/>
                  <a:gd name="connsiteY5" fmla="*/ 248312 h 387322"/>
                  <a:gd name="connsiteX6" fmla="*/ 163183 w 287675"/>
                  <a:gd name="connsiteY6" fmla="*/ 382241 h 387322"/>
                  <a:gd name="connsiteX7" fmla="*/ 147980 w 287675"/>
                  <a:gd name="connsiteY7" fmla="*/ 381517 h 387322"/>
                  <a:gd name="connsiteX8" fmla="*/ 116851 w 287675"/>
                  <a:gd name="connsiteY8" fmla="*/ 343872 h 387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7675" h="387322">
                    <a:moveTo>
                      <a:pt x="116851" y="343872"/>
                    </a:moveTo>
                    <a:cubicBezTo>
                      <a:pt x="79929" y="295368"/>
                      <a:pt x="43732" y="246864"/>
                      <a:pt x="6087" y="199808"/>
                    </a:cubicBezTo>
                    <a:cubicBezTo>
                      <a:pt x="-2600" y="188949"/>
                      <a:pt x="-1876" y="182433"/>
                      <a:pt x="7535" y="174470"/>
                    </a:cubicBezTo>
                    <a:cubicBezTo>
                      <a:pt x="27082" y="157095"/>
                      <a:pt x="168974" y="13755"/>
                      <a:pt x="179833" y="0"/>
                    </a:cubicBezTo>
                    <a:cubicBezTo>
                      <a:pt x="217478" y="78910"/>
                      <a:pt x="250780" y="148408"/>
                      <a:pt x="284805" y="217906"/>
                    </a:cubicBezTo>
                    <a:cubicBezTo>
                      <a:pt x="292044" y="231661"/>
                      <a:pt x="284081" y="239625"/>
                      <a:pt x="277565" y="248312"/>
                    </a:cubicBezTo>
                    <a:cubicBezTo>
                      <a:pt x="270326" y="257723"/>
                      <a:pt x="179110" y="361247"/>
                      <a:pt x="163183" y="382241"/>
                    </a:cubicBezTo>
                    <a:cubicBezTo>
                      <a:pt x="158115" y="389481"/>
                      <a:pt x="153772" y="388757"/>
                      <a:pt x="147980" y="381517"/>
                    </a:cubicBezTo>
                    <a:cubicBezTo>
                      <a:pt x="138569" y="367762"/>
                      <a:pt x="127710" y="356179"/>
                      <a:pt x="116851" y="3438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704A6D56-4353-42FD-ABD9-5EC7CB677237}"/>
                  </a:ext>
                </a:extLst>
              </p:cNvPr>
              <p:cNvSpPr/>
              <p:nvPr/>
            </p:nvSpPr>
            <p:spPr>
              <a:xfrm>
                <a:off x="4028361" y="2447454"/>
                <a:ext cx="546662" cy="225369"/>
              </a:xfrm>
              <a:custGeom>
                <a:avLst/>
                <a:gdLst>
                  <a:gd name="connsiteX0" fmla="*/ 544404 w 546662"/>
                  <a:gd name="connsiteY0" fmla="*/ 108109 h 225369"/>
                  <a:gd name="connsiteX1" fmla="*/ 518342 w 546662"/>
                  <a:gd name="connsiteY1" fmla="*/ 26303 h 225369"/>
                  <a:gd name="connsiteX2" fmla="*/ 512551 w 546662"/>
                  <a:gd name="connsiteY2" fmla="*/ 965 h 225369"/>
                  <a:gd name="connsiteX3" fmla="*/ 0 w 546662"/>
                  <a:gd name="connsiteY3" fmla="*/ 965 h 225369"/>
                  <a:gd name="connsiteX4" fmla="*/ 3620 w 546662"/>
                  <a:gd name="connsiteY4" fmla="*/ 4585 h 225369"/>
                  <a:gd name="connsiteX5" fmla="*/ 218630 w 546662"/>
                  <a:gd name="connsiteY5" fmla="*/ 224663 h 225369"/>
                  <a:gd name="connsiteX6" fmla="*/ 410475 w 546662"/>
                  <a:gd name="connsiteY6" fmla="*/ 169644 h 225369"/>
                  <a:gd name="connsiteX7" fmla="*/ 410475 w 546662"/>
                  <a:gd name="connsiteY7" fmla="*/ 169644 h 225369"/>
                  <a:gd name="connsiteX8" fmla="*/ 529925 w 546662"/>
                  <a:gd name="connsiteY8" fmla="*/ 134894 h 225369"/>
                  <a:gd name="connsiteX9" fmla="*/ 544404 w 546662"/>
                  <a:gd name="connsiteY9" fmla="*/ 108109 h 225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46662" h="225369">
                    <a:moveTo>
                      <a:pt x="544404" y="108109"/>
                    </a:moveTo>
                    <a:cubicBezTo>
                      <a:pt x="534993" y="81323"/>
                      <a:pt x="527753" y="53089"/>
                      <a:pt x="518342" y="26303"/>
                    </a:cubicBezTo>
                    <a:cubicBezTo>
                      <a:pt x="514723" y="14720"/>
                      <a:pt x="514723" y="11824"/>
                      <a:pt x="512551" y="965"/>
                    </a:cubicBezTo>
                    <a:cubicBezTo>
                      <a:pt x="467666" y="965"/>
                      <a:pt x="215011" y="-1207"/>
                      <a:pt x="0" y="965"/>
                    </a:cubicBezTo>
                    <a:lnTo>
                      <a:pt x="3620" y="4585"/>
                    </a:lnTo>
                    <a:cubicBezTo>
                      <a:pt x="3620" y="4585"/>
                      <a:pt x="171574" y="239866"/>
                      <a:pt x="218630" y="224663"/>
                    </a:cubicBezTo>
                    <a:cubicBezTo>
                      <a:pt x="258447" y="211632"/>
                      <a:pt x="391653" y="175435"/>
                      <a:pt x="410475" y="169644"/>
                    </a:cubicBezTo>
                    <a:cubicBezTo>
                      <a:pt x="410475" y="169644"/>
                      <a:pt x="410475" y="169644"/>
                      <a:pt x="410475" y="169644"/>
                    </a:cubicBezTo>
                    <a:cubicBezTo>
                      <a:pt x="410475" y="169644"/>
                      <a:pt x="498072" y="142858"/>
                      <a:pt x="529925" y="134894"/>
                    </a:cubicBezTo>
                    <a:cubicBezTo>
                      <a:pt x="546576" y="129827"/>
                      <a:pt x="549472" y="124035"/>
                      <a:pt x="544404" y="108109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0DD4B93C-0571-4661-AA99-8DBF203549E6}"/>
                  </a:ext>
                </a:extLst>
              </p:cNvPr>
              <p:cNvSpPr/>
              <p:nvPr/>
            </p:nvSpPr>
            <p:spPr>
              <a:xfrm>
                <a:off x="4902159" y="3115894"/>
                <a:ext cx="146236" cy="146236"/>
              </a:xfrm>
              <a:custGeom>
                <a:avLst/>
                <a:gdLst>
                  <a:gd name="connsiteX0" fmla="*/ 146236 w 146236"/>
                  <a:gd name="connsiteY0" fmla="*/ 73118 h 146236"/>
                  <a:gd name="connsiteX1" fmla="*/ 73118 w 146236"/>
                  <a:gd name="connsiteY1" fmla="*/ 146236 h 146236"/>
                  <a:gd name="connsiteX2" fmla="*/ 0 w 146236"/>
                  <a:gd name="connsiteY2" fmla="*/ 73118 h 146236"/>
                  <a:gd name="connsiteX3" fmla="*/ 73118 w 146236"/>
                  <a:gd name="connsiteY3" fmla="*/ 0 h 146236"/>
                  <a:gd name="connsiteX4" fmla="*/ 146236 w 146236"/>
                  <a:gd name="connsiteY4" fmla="*/ 73118 h 14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236" h="146236">
                    <a:moveTo>
                      <a:pt x="146236" y="73118"/>
                    </a:moveTo>
                    <a:cubicBezTo>
                      <a:pt x="146236" y="113500"/>
                      <a:pt x="113500" y="146236"/>
                      <a:pt x="73118" y="146236"/>
                    </a:cubicBezTo>
                    <a:cubicBezTo>
                      <a:pt x="32736" y="146236"/>
                      <a:pt x="0" y="113500"/>
                      <a:pt x="0" y="73118"/>
                    </a:cubicBezTo>
                    <a:cubicBezTo>
                      <a:pt x="0" y="32736"/>
                      <a:pt x="32736" y="0"/>
                      <a:pt x="73118" y="0"/>
                    </a:cubicBezTo>
                    <a:cubicBezTo>
                      <a:pt x="113500" y="0"/>
                      <a:pt x="146236" y="32736"/>
                      <a:pt x="146236" y="7311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FD68E123-CC0B-46FD-BCBE-ABB94FA73200}"/>
                  </a:ext>
                </a:extLst>
              </p:cNvPr>
              <p:cNvSpPr/>
              <p:nvPr/>
            </p:nvSpPr>
            <p:spPr>
              <a:xfrm>
                <a:off x="4920257" y="3133992"/>
                <a:ext cx="110039" cy="110039"/>
              </a:xfrm>
              <a:custGeom>
                <a:avLst/>
                <a:gdLst>
                  <a:gd name="connsiteX0" fmla="*/ 110039 w 110039"/>
                  <a:gd name="connsiteY0" fmla="*/ 55020 h 110039"/>
                  <a:gd name="connsiteX1" fmla="*/ 55019 w 110039"/>
                  <a:gd name="connsiteY1" fmla="*/ 110039 h 110039"/>
                  <a:gd name="connsiteX2" fmla="*/ 0 w 110039"/>
                  <a:gd name="connsiteY2" fmla="*/ 55020 h 110039"/>
                  <a:gd name="connsiteX3" fmla="*/ 55019 w 110039"/>
                  <a:gd name="connsiteY3" fmla="*/ 0 h 110039"/>
                  <a:gd name="connsiteX4" fmla="*/ 110039 w 110039"/>
                  <a:gd name="connsiteY4" fmla="*/ 55020 h 110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039" h="110039">
                    <a:moveTo>
                      <a:pt x="110039" y="55020"/>
                    </a:moveTo>
                    <a:cubicBezTo>
                      <a:pt x="110039" y="85406"/>
                      <a:pt x="85406" y="110039"/>
                      <a:pt x="55019" y="110039"/>
                    </a:cubicBezTo>
                    <a:cubicBezTo>
                      <a:pt x="24633" y="110039"/>
                      <a:pt x="0" y="85406"/>
                      <a:pt x="0" y="55020"/>
                    </a:cubicBezTo>
                    <a:cubicBezTo>
                      <a:pt x="0" y="24633"/>
                      <a:pt x="24633" y="0"/>
                      <a:pt x="55019" y="0"/>
                    </a:cubicBezTo>
                    <a:cubicBezTo>
                      <a:pt x="85406" y="0"/>
                      <a:pt x="110039" y="24633"/>
                      <a:pt x="110039" y="5502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95E094B0-1310-4C99-A6CA-C0FECEA47A23}"/>
                  </a:ext>
                </a:extLst>
              </p:cNvPr>
              <p:cNvSpPr/>
              <p:nvPr/>
            </p:nvSpPr>
            <p:spPr>
              <a:xfrm>
                <a:off x="4424263" y="2555469"/>
                <a:ext cx="65342" cy="134841"/>
              </a:xfrm>
              <a:custGeom>
                <a:avLst/>
                <a:gdLst>
                  <a:gd name="connsiteX0" fmla="*/ 53666 w 65342"/>
                  <a:gd name="connsiteY0" fmla="*/ 134023 h 134841"/>
                  <a:gd name="connsiteX1" fmla="*/ 53666 w 65342"/>
                  <a:gd name="connsiteY1" fmla="*/ 134023 h 134841"/>
                  <a:gd name="connsiteX2" fmla="*/ 32671 w 65342"/>
                  <a:gd name="connsiteY2" fmla="*/ 123164 h 134841"/>
                  <a:gd name="connsiteX3" fmla="*/ 818 w 65342"/>
                  <a:gd name="connsiteY3" fmla="*/ 21812 h 134841"/>
                  <a:gd name="connsiteX4" fmla="*/ 11677 w 65342"/>
                  <a:gd name="connsiteY4" fmla="*/ 818 h 134841"/>
                  <a:gd name="connsiteX5" fmla="*/ 11677 w 65342"/>
                  <a:gd name="connsiteY5" fmla="*/ 818 h 134841"/>
                  <a:gd name="connsiteX6" fmla="*/ 32671 w 65342"/>
                  <a:gd name="connsiteY6" fmla="*/ 11677 h 134841"/>
                  <a:gd name="connsiteX7" fmla="*/ 64525 w 65342"/>
                  <a:gd name="connsiteY7" fmla="*/ 113029 h 134841"/>
                  <a:gd name="connsiteX8" fmla="*/ 53666 w 65342"/>
                  <a:gd name="connsiteY8" fmla="*/ 134023 h 134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342" h="134841">
                    <a:moveTo>
                      <a:pt x="53666" y="134023"/>
                    </a:moveTo>
                    <a:lnTo>
                      <a:pt x="53666" y="134023"/>
                    </a:lnTo>
                    <a:cubicBezTo>
                      <a:pt x="44978" y="136919"/>
                      <a:pt x="35567" y="131851"/>
                      <a:pt x="32671" y="123164"/>
                    </a:cubicBezTo>
                    <a:lnTo>
                      <a:pt x="818" y="21812"/>
                    </a:lnTo>
                    <a:cubicBezTo>
                      <a:pt x="-2078" y="13125"/>
                      <a:pt x="2990" y="3714"/>
                      <a:pt x="11677" y="818"/>
                    </a:cubicBezTo>
                    <a:lnTo>
                      <a:pt x="11677" y="818"/>
                    </a:lnTo>
                    <a:cubicBezTo>
                      <a:pt x="20364" y="-2078"/>
                      <a:pt x="29776" y="2990"/>
                      <a:pt x="32671" y="11677"/>
                    </a:cubicBezTo>
                    <a:lnTo>
                      <a:pt x="64525" y="113029"/>
                    </a:lnTo>
                    <a:cubicBezTo>
                      <a:pt x="67421" y="120992"/>
                      <a:pt x="62353" y="131128"/>
                      <a:pt x="53666" y="134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C5D47B1D-7211-43F5-A6FE-297CA70ADFC1}"/>
                  </a:ext>
                </a:extLst>
              </p:cNvPr>
              <p:cNvSpPr/>
              <p:nvPr/>
            </p:nvSpPr>
            <p:spPr>
              <a:xfrm>
                <a:off x="4326531" y="2585875"/>
                <a:ext cx="65411" cy="134841"/>
              </a:xfrm>
              <a:custGeom>
                <a:avLst/>
                <a:gdLst>
                  <a:gd name="connsiteX0" fmla="*/ 53666 w 65411"/>
                  <a:gd name="connsiteY0" fmla="*/ 134023 h 134841"/>
                  <a:gd name="connsiteX1" fmla="*/ 53666 w 65411"/>
                  <a:gd name="connsiteY1" fmla="*/ 134023 h 134841"/>
                  <a:gd name="connsiteX2" fmla="*/ 32671 w 65411"/>
                  <a:gd name="connsiteY2" fmla="*/ 123164 h 134841"/>
                  <a:gd name="connsiteX3" fmla="*/ 818 w 65411"/>
                  <a:gd name="connsiteY3" fmla="*/ 21812 h 134841"/>
                  <a:gd name="connsiteX4" fmla="*/ 11677 w 65411"/>
                  <a:gd name="connsiteY4" fmla="*/ 818 h 134841"/>
                  <a:gd name="connsiteX5" fmla="*/ 11677 w 65411"/>
                  <a:gd name="connsiteY5" fmla="*/ 818 h 134841"/>
                  <a:gd name="connsiteX6" fmla="*/ 32671 w 65411"/>
                  <a:gd name="connsiteY6" fmla="*/ 11677 h 134841"/>
                  <a:gd name="connsiteX7" fmla="*/ 64525 w 65411"/>
                  <a:gd name="connsiteY7" fmla="*/ 113029 h 134841"/>
                  <a:gd name="connsiteX8" fmla="*/ 53666 w 65411"/>
                  <a:gd name="connsiteY8" fmla="*/ 134023 h 134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411" h="134841">
                    <a:moveTo>
                      <a:pt x="53666" y="134023"/>
                    </a:moveTo>
                    <a:lnTo>
                      <a:pt x="53666" y="134023"/>
                    </a:lnTo>
                    <a:cubicBezTo>
                      <a:pt x="44978" y="136919"/>
                      <a:pt x="35567" y="131851"/>
                      <a:pt x="32671" y="123164"/>
                    </a:cubicBezTo>
                    <a:lnTo>
                      <a:pt x="818" y="21812"/>
                    </a:lnTo>
                    <a:cubicBezTo>
                      <a:pt x="-2078" y="13125"/>
                      <a:pt x="2990" y="3714"/>
                      <a:pt x="11677" y="818"/>
                    </a:cubicBezTo>
                    <a:lnTo>
                      <a:pt x="11677" y="818"/>
                    </a:lnTo>
                    <a:cubicBezTo>
                      <a:pt x="20364" y="-2078"/>
                      <a:pt x="29776" y="2990"/>
                      <a:pt x="32671" y="11677"/>
                    </a:cubicBezTo>
                    <a:lnTo>
                      <a:pt x="64525" y="113029"/>
                    </a:lnTo>
                    <a:cubicBezTo>
                      <a:pt x="67421" y="121716"/>
                      <a:pt x="63077" y="131128"/>
                      <a:pt x="53666" y="134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F69021F1-444F-4B7A-B159-5C8A91965371}"/>
                  </a:ext>
                </a:extLst>
              </p:cNvPr>
              <p:cNvSpPr/>
              <p:nvPr/>
            </p:nvSpPr>
            <p:spPr>
              <a:xfrm>
                <a:off x="4079037" y="2561355"/>
                <a:ext cx="125965" cy="86397"/>
              </a:xfrm>
              <a:custGeom>
                <a:avLst/>
                <a:gdLst>
                  <a:gd name="connsiteX0" fmla="*/ 2172 w 125965"/>
                  <a:gd name="connsiteY0" fmla="*/ 78186 h 86397"/>
                  <a:gd name="connsiteX1" fmla="*/ 2172 w 125965"/>
                  <a:gd name="connsiteY1" fmla="*/ 78186 h 86397"/>
                  <a:gd name="connsiteX2" fmla="*/ 8687 w 125965"/>
                  <a:gd name="connsiteY2" fmla="*/ 55020 h 86397"/>
                  <a:gd name="connsiteX3" fmla="*/ 100628 w 125965"/>
                  <a:gd name="connsiteY3" fmla="*/ 2172 h 86397"/>
                  <a:gd name="connsiteX4" fmla="*/ 123794 w 125965"/>
                  <a:gd name="connsiteY4" fmla="*/ 8687 h 86397"/>
                  <a:gd name="connsiteX5" fmla="*/ 123794 w 125965"/>
                  <a:gd name="connsiteY5" fmla="*/ 8687 h 86397"/>
                  <a:gd name="connsiteX6" fmla="*/ 117279 w 125965"/>
                  <a:gd name="connsiteY6" fmla="*/ 31853 h 86397"/>
                  <a:gd name="connsiteX7" fmla="*/ 25338 w 125965"/>
                  <a:gd name="connsiteY7" fmla="*/ 84701 h 86397"/>
                  <a:gd name="connsiteX8" fmla="*/ 2172 w 125965"/>
                  <a:gd name="connsiteY8" fmla="*/ 78186 h 86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965" h="86397">
                    <a:moveTo>
                      <a:pt x="2172" y="78186"/>
                    </a:moveTo>
                    <a:lnTo>
                      <a:pt x="2172" y="78186"/>
                    </a:lnTo>
                    <a:cubicBezTo>
                      <a:pt x="-2172" y="70222"/>
                      <a:pt x="0" y="60087"/>
                      <a:pt x="8687" y="55020"/>
                    </a:cubicBezTo>
                    <a:lnTo>
                      <a:pt x="100628" y="2172"/>
                    </a:lnTo>
                    <a:cubicBezTo>
                      <a:pt x="108591" y="-2172"/>
                      <a:pt x="118726" y="0"/>
                      <a:pt x="123794" y="8687"/>
                    </a:cubicBezTo>
                    <a:lnTo>
                      <a:pt x="123794" y="8687"/>
                    </a:lnTo>
                    <a:cubicBezTo>
                      <a:pt x="128138" y="16651"/>
                      <a:pt x="125966" y="26786"/>
                      <a:pt x="117279" y="31853"/>
                    </a:cubicBezTo>
                    <a:lnTo>
                      <a:pt x="25338" y="84701"/>
                    </a:lnTo>
                    <a:cubicBezTo>
                      <a:pt x="17375" y="88321"/>
                      <a:pt x="7239" y="86149"/>
                      <a:pt x="2172" y="7818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519E26B1-8170-401B-BEE2-724D9F527E18}"/>
                  </a:ext>
                </a:extLst>
              </p:cNvPr>
              <p:cNvSpPr/>
              <p:nvPr/>
            </p:nvSpPr>
            <p:spPr>
              <a:xfrm>
                <a:off x="4028361" y="2472310"/>
                <a:ext cx="125965" cy="86718"/>
              </a:xfrm>
              <a:custGeom>
                <a:avLst/>
                <a:gdLst>
                  <a:gd name="connsiteX0" fmla="*/ 2172 w 125965"/>
                  <a:gd name="connsiteY0" fmla="*/ 78186 h 86718"/>
                  <a:gd name="connsiteX1" fmla="*/ 2172 w 125965"/>
                  <a:gd name="connsiteY1" fmla="*/ 78186 h 86718"/>
                  <a:gd name="connsiteX2" fmla="*/ 8687 w 125965"/>
                  <a:gd name="connsiteY2" fmla="*/ 55020 h 86718"/>
                  <a:gd name="connsiteX3" fmla="*/ 100628 w 125965"/>
                  <a:gd name="connsiteY3" fmla="*/ 2172 h 86718"/>
                  <a:gd name="connsiteX4" fmla="*/ 123794 w 125965"/>
                  <a:gd name="connsiteY4" fmla="*/ 8687 h 86718"/>
                  <a:gd name="connsiteX5" fmla="*/ 123794 w 125965"/>
                  <a:gd name="connsiteY5" fmla="*/ 8687 h 86718"/>
                  <a:gd name="connsiteX6" fmla="*/ 117279 w 125965"/>
                  <a:gd name="connsiteY6" fmla="*/ 31853 h 86718"/>
                  <a:gd name="connsiteX7" fmla="*/ 25338 w 125965"/>
                  <a:gd name="connsiteY7" fmla="*/ 84701 h 86718"/>
                  <a:gd name="connsiteX8" fmla="*/ 2172 w 125965"/>
                  <a:gd name="connsiteY8" fmla="*/ 78186 h 86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965" h="86718">
                    <a:moveTo>
                      <a:pt x="2172" y="78186"/>
                    </a:moveTo>
                    <a:lnTo>
                      <a:pt x="2172" y="78186"/>
                    </a:lnTo>
                    <a:cubicBezTo>
                      <a:pt x="-2172" y="70222"/>
                      <a:pt x="0" y="60087"/>
                      <a:pt x="8687" y="55020"/>
                    </a:cubicBezTo>
                    <a:lnTo>
                      <a:pt x="100628" y="2172"/>
                    </a:lnTo>
                    <a:cubicBezTo>
                      <a:pt x="108591" y="-2172"/>
                      <a:pt x="118726" y="0"/>
                      <a:pt x="123794" y="8687"/>
                    </a:cubicBezTo>
                    <a:lnTo>
                      <a:pt x="123794" y="8687"/>
                    </a:lnTo>
                    <a:cubicBezTo>
                      <a:pt x="128138" y="16651"/>
                      <a:pt x="125966" y="26786"/>
                      <a:pt x="117279" y="31853"/>
                    </a:cubicBezTo>
                    <a:lnTo>
                      <a:pt x="25338" y="84701"/>
                    </a:lnTo>
                    <a:cubicBezTo>
                      <a:pt x="16651" y="89045"/>
                      <a:pt x="6515" y="86149"/>
                      <a:pt x="2172" y="7818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FC5449F-9CDA-4D94-AF12-E0AE999FDA19}"/>
                  </a:ext>
                </a:extLst>
              </p:cNvPr>
              <p:cNvSpPr/>
              <p:nvPr/>
            </p:nvSpPr>
            <p:spPr>
              <a:xfrm>
                <a:off x="6078734" y="3262300"/>
                <a:ext cx="91103" cy="122730"/>
              </a:xfrm>
              <a:custGeom>
                <a:avLst/>
                <a:gdLst>
                  <a:gd name="connsiteX0" fmla="*/ 83807 w 91103"/>
                  <a:gd name="connsiteY0" fmla="*/ 120005 h 122730"/>
                  <a:gd name="connsiteX1" fmla="*/ 83807 w 91103"/>
                  <a:gd name="connsiteY1" fmla="*/ 120005 h 122730"/>
                  <a:gd name="connsiteX2" fmla="*/ 60641 w 91103"/>
                  <a:gd name="connsiteY2" fmla="*/ 114937 h 122730"/>
                  <a:gd name="connsiteX3" fmla="*/ 2726 w 91103"/>
                  <a:gd name="connsiteY3" fmla="*/ 25892 h 122730"/>
                  <a:gd name="connsiteX4" fmla="*/ 7794 w 91103"/>
                  <a:gd name="connsiteY4" fmla="*/ 2726 h 122730"/>
                  <a:gd name="connsiteX5" fmla="*/ 7794 w 91103"/>
                  <a:gd name="connsiteY5" fmla="*/ 2726 h 122730"/>
                  <a:gd name="connsiteX6" fmla="*/ 30960 w 91103"/>
                  <a:gd name="connsiteY6" fmla="*/ 7794 h 122730"/>
                  <a:gd name="connsiteX7" fmla="*/ 88875 w 91103"/>
                  <a:gd name="connsiteY7" fmla="*/ 96838 h 122730"/>
                  <a:gd name="connsiteX8" fmla="*/ 83807 w 91103"/>
                  <a:gd name="connsiteY8" fmla="*/ 120005 h 122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103" h="122730">
                    <a:moveTo>
                      <a:pt x="83807" y="120005"/>
                    </a:moveTo>
                    <a:lnTo>
                      <a:pt x="83807" y="120005"/>
                    </a:lnTo>
                    <a:cubicBezTo>
                      <a:pt x="75844" y="125072"/>
                      <a:pt x="65709" y="122900"/>
                      <a:pt x="60641" y="114937"/>
                    </a:cubicBezTo>
                    <a:lnTo>
                      <a:pt x="2726" y="25892"/>
                    </a:lnTo>
                    <a:cubicBezTo>
                      <a:pt x="-2342" y="17929"/>
                      <a:pt x="-170" y="7794"/>
                      <a:pt x="7794" y="2726"/>
                    </a:cubicBezTo>
                    <a:lnTo>
                      <a:pt x="7794" y="2726"/>
                    </a:lnTo>
                    <a:cubicBezTo>
                      <a:pt x="15757" y="-2342"/>
                      <a:pt x="25892" y="-170"/>
                      <a:pt x="30960" y="7794"/>
                    </a:cubicBezTo>
                    <a:lnTo>
                      <a:pt x="88875" y="96838"/>
                    </a:lnTo>
                    <a:cubicBezTo>
                      <a:pt x="93219" y="104078"/>
                      <a:pt x="91047" y="114937"/>
                      <a:pt x="83807" y="12000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D9C49CAE-F1C8-4633-A5A7-A17CC5624964}"/>
                  </a:ext>
                </a:extLst>
              </p:cNvPr>
              <p:cNvSpPr/>
              <p:nvPr/>
            </p:nvSpPr>
            <p:spPr>
              <a:xfrm>
                <a:off x="5992585" y="3318043"/>
                <a:ext cx="91601" cy="122730"/>
              </a:xfrm>
              <a:custGeom>
                <a:avLst/>
                <a:gdLst>
                  <a:gd name="connsiteX0" fmla="*/ 83807 w 91601"/>
                  <a:gd name="connsiteY0" fmla="*/ 120005 h 122730"/>
                  <a:gd name="connsiteX1" fmla="*/ 83807 w 91601"/>
                  <a:gd name="connsiteY1" fmla="*/ 120005 h 122730"/>
                  <a:gd name="connsiteX2" fmla="*/ 60641 w 91601"/>
                  <a:gd name="connsiteY2" fmla="*/ 114937 h 122730"/>
                  <a:gd name="connsiteX3" fmla="*/ 2726 w 91601"/>
                  <a:gd name="connsiteY3" fmla="*/ 25892 h 122730"/>
                  <a:gd name="connsiteX4" fmla="*/ 7794 w 91601"/>
                  <a:gd name="connsiteY4" fmla="*/ 2726 h 122730"/>
                  <a:gd name="connsiteX5" fmla="*/ 7794 w 91601"/>
                  <a:gd name="connsiteY5" fmla="*/ 2726 h 122730"/>
                  <a:gd name="connsiteX6" fmla="*/ 30960 w 91601"/>
                  <a:gd name="connsiteY6" fmla="*/ 7794 h 122730"/>
                  <a:gd name="connsiteX7" fmla="*/ 88875 w 91601"/>
                  <a:gd name="connsiteY7" fmla="*/ 96838 h 122730"/>
                  <a:gd name="connsiteX8" fmla="*/ 83807 w 91601"/>
                  <a:gd name="connsiteY8" fmla="*/ 120005 h 122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601" h="122730">
                    <a:moveTo>
                      <a:pt x="83807" y="120005"/>
                    </a:moveTo>
                    <a:lnTo>
                      <a:pt x="83807" y="120005"/>
                    </a:lnTo>
                    <a:cubicBezTo>
                      <a:pt x="75844" y="125072"/>
                      <a:pt x="65709" y="122900"/>
                      <a:pt x="60641" y="114937"/>
                    </a:cubicBezTo>
                    <a:lnTo>
                      <a:pt x="2726" y="25892"/>
                    </a:lnTo>
                    <a:cubicBezTo>
                      <a:pt x="-2342" y="17929"/>
                      <a:pt x="-170" y="7794"/>
                      <a:pt x="7794" y="2726"/>
                    </a:cubicBezTo>
                    <a:lnTo>
                      <a:pt x="7794" y="2726"/>
                    </a:lnTo>
                    <a:cubicBezTo>
                      <a:pt x="15757" y="-2342"/>
                      <a:pt x="25892" y="-170"/>
                      <a:pt x="30960" y="7794"/>
                    </a:cubicBezTo>
                    <a:lnTo>
                      <a:pt x="88875" y="96838"/>
                    </a:lnTo>
                    <a:cubicBezTo>
                      <a:pt x="93943" y="104802"/>
                      <a:pt x="91771" y="114937"/>
                      <a:pt x="83807" y="12000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E8F1C80-D3B8-4BA5-A061-C2E56850BC11}"/>
                  </a:ext>
                </a:extLst>
              </p:cNvPr>
              <p:cNvSpPr/>
              <p:nvPr/>
            </p:nvSpPr>
            <p:spPr>
              <a:xfrm>
                <a:off x="5848698" y="3107341"/>
                <a:ext cx="92182" cy="121354"/>
              </a:xfrm>
              <a:custGeom>
                <a:avLst/>
                <a:gdLst>
                  <a:gd name="connsiteX0" fmla="*/ 7616 w 92182"/>
                  <a:gd name="connsiteY0" fmla="*/ 2762 h 121354"/>
                  <a:gd name="connsiteX1" fmla="*/ 7616 w 92182"/>
                  <a:gd name="connsiteY1" fmla="*/ 2762 h 121354"/>
                  <a:gd name="connsiteX2" fmla="*/ 30782 w 92182"/>
                  <a:gd name="connsiteY2" fmla="*/ 7105 h 121354"/>
                  <a:gd name="connsiteX3" fmla="*/ 89421 w 92182"/>
                  <a:gd name="connsiteY3" fmla="*/ 95426 h 121354"/>
                  <a:gd name="connsiteX4" fmla="*/ 85078 w 92182"/>
                  <a:gd name="connsiteY4" fmla="*/ 118593 h 121354"/>
                  <a:gd name="connsiteX5" fmla="*/ 85078 w 92182"/>
                  <a:gd name="connsiteY5" fmla="*/ 118593 h 121354"/>
                  <a:gd name="connsiteX6" fmla="*/ 61911 w 92182"/>
                  <a:gd name="connsiteY6" fmla="*/ 114249 h 121354"/>
                  <a:gd name="connsiteX7" fmla="*/ 3272 w 92182"/>
                  <a:gd name="connsiteY7" fmla="*/ 25928 h 121354"/>
                  <a:gd name="connsiteX8" fmla="*/ 7616 w 92182"/>
                  <a:gd name="connsiteY8" fmla="*/ 2762 h 121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82" h="121354">
                    <a:moveTo>
                      <a:pt x="7616" y="2762"/>
                    </a:moveTo>
                    <a:lnTo>
                      <a:pt x="7616" y="2762"/>
                    </a:lnTo>
                    <a:cubicBezTo>
                      <a:pt x="15579" y="-2306"/>
                      <a:pt x="25714" y="-134"/>
                      <a:pt x="30782" y="7105"/>
                    </a:cubicBezTo>
                    <a:lnTo>
                      <a:pt x="89421" y="95426"/>
                    </a:lnTo>
                    <a:cubicBezTo>
                      <a:pt x="94489" y="103390"/>
                      <a:pt x="92317" y="113525"/>
                      <a:pt x="85078" y="118593"/>
                    </a:cubicBezTo>
                    <a:lnTo>
                      <a:pt x="85078" y="118593"/>
                    </a:lnTo>
                    <a:cubicBezTo>
                      <a:pt x="77114" y="123660"/>
                      <a:pt x="66979" y="121488"/>
                      <a:pt x="61911" y="114249"/>
                    </a:cubicBezTo>
                    <a:lnTo>
                      <a:pt x="3272" y="25928"/>
                    </a:lnTo>
                    <a:cubicBezTo>
                      <a:pt x="-2519" y="17965"/>
                      <a:pt x="-348" y="7829"/>
                      <a:pt x="7616" y="276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92F68D7E-5E6C-477C-AB64-593D794A360F}"/>
                  </a:ext>
                </a:extLst>
              </p:cNvPr>
              <p:cNvSpPr/>
              <p:nvPr/>
            </p:nvSpPr>
            <p:spPr>
              <a:xfrm>
                <a:off x="5934123" y="3050149"/>
                <a:ext cx="92182" cy="121354"/>
              </a:xfrm>
              <a:custGeom>
                <a:avLst/>
                <a:gdLst>
                  <a:gd name="connsiteX0" fmla="*/ 7616 w 92182"/>
                  <a:gd name="connsiteY0" fmla="*/ 2762 h 121354"/>
                  <a:gd name="connsiteX1" fmla="*/ 7616 w 92182"/>
                  <a:gd name="connsiteY1" fmla="*/ 2762 h 121354"/>
                  <a:gd name="connsiteX2" fmla="*/ 30782 w 92182"/>
                  <a:gd name="connsiteY2" fmla="*/ 7105 h 121354"/>
                  <a:gd name="connsiteX3" fmla="*/ 89421 w 92182"/>
                  <a:gd name="connsiteY3" fmla="*/ 95426 h 121354"/>
                  <a:gd name="connsiteX4" fmla="*/ 85077 w 92182"/>
                  <a:gd name="connsiteY4" fmla="*/ 118592 h 121354"/>
                  <a:gd name="connsiteX5" fmla="*/ 85077 w 92182"/>
                  <a:gd name="connsiteY5" fmla="*/ 118592 h 121354"/>
                  <a:gd name="connsiteX6" fmla="*/ 61911 w 92182"/>
                  <a:gd name="connsiteY6" fmla="*/ 114249 h 121354"/>
                  <a:gd name="connsiteX7" fmla="*/ 3272 w 92182"/>
                  <a:gd name="connsiteY7" fmla="*/ 25928 h 121354"/>
                  <a:gd name="connsiteX8" fmla="*/ 7616 w 92182"/>
                  <a:gd name="connsiteY8" fmla="*/ 2762 h 121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82" h="121354">
                    <a:moveTo>
                      <a:pt x="7616" y="2762"/>
                    </a:moveTo>
                    <a:lnTo>
                      <a:pt x="7616" y="2762"/>
                    </a:lnTo>
                    <a:cubicBezTo>
                      <a:pt x="15579" y="-2306"/>
                      <a:pt x="25714" y="-134"/>
                      <a:pt x="30782" y="7105"/>
                    </a:cubicBezTo>
                    <a:lnTo>
                      <a:pt x="89421" y="95426"/>
                    </a:lnTo>
                    <a:cubicBezTo>
                      <a:pt x="94489" y="103390"/>
                      <a:pt x="92317" y="113525"/>
                      <a:pt x="85077" y="118592"/>
                    </a:cubicBezTo>
                    <a:lnTo>
                      <a:pt x="85077" y="118592"/>
                    </a:lnTo>
                    <a:cubicBezTo>
                      <a:pt x="77114" y="123660"/>
                      <a:pt x="66979" y="121488"/>
                      <a:pt x="61911" y="114249"/>
                    </a:cubicBezTo>
                    <a:lnTo>
                      <a:pt x="3272" y="25928"/>
                    </a:lnTo>
                    <a:cubicBezTo>
                      <a:pt x="-2520" y="18689"/>
                      <a:pt x="-348" y="7829"/>
                      <a:pt x="7616" y="276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C669090C-4C23-4D84-B61F-5049B57D5BF4}"/>
                  </a:ext>
                </a:extLst>
              </p:cNvPr>
              <p:cNvSpPr/>
              <p:nvPr/>
            </p:nvSpPr>
            <p:spPr>
              <a:xfrm>
                <a:off x="5227209" y="2407155"/>
                <a:ext cx="443052" cy="1933648"/>
              </a:xfrm>
              <a:custGeom>
                <a:avLst/>
                <a:gdLst>
                  <a:gd name="connsiteX0" fmla="*/ 0 w 443052"/>
                  <a:gd name="connsiteY0" fmla="*/ 31853 h 1933648"/>
                  <a:gd name="connsiteX1" fmla="*/ 304780 w 443052"/>
                  <a:gd name="connsiteY1" fmla="*/ 0 h 1933648"/>
                  <a:gd name="connsiteX2" fmla="*/ 443052 w 443052"/>
                  <a:gd name="connsiteY2" fmla="*/ 1733116 h 1933648"/>
                  <a:gd name="connsiteX3" fmla="*/ 7963 w 443052"/>
                  <a:gd name="connsiteY3" fmla="*/ 1933648 h 1933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3052" h="1933648">
                    <a:moveTo>
                      <a:pt x="0" y="31853"/>
                    </a:moveTo>
                    <a:lnTo>
                      <a:pt x="304780" y="0"/>
                    </a:lnTo>
                    <a:lnTo>
                      <a:pt x="443052" y="1733116"/>
                    </a:lnTo>
                    <a:lnTo>
                      <a:pt x="7963" y="1933648"/>
                    </a:lnTo>
                    <a:close/>
                  </a:path>
                </a:pathLst>
              </a:custGeom>
              <a:solidFill>
                <a:schemeClr val="accent2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3F2B875-7899-4DCD-BCA6-DD7F68595A54}"/>
                  </a:ext>
                </a:extLst>
              </p:cNvPr>
              <p:cNvSpPr/>
              <p:nvPr/>
            </p:nvSpPr>
            <p:spPr>
              <a:xfrm>
                <a:off x="5229379" y="3687791"/>
                <a:ext cx="431985" cy="420903"/>
              </a:xfrm>
              <a:custGeom>
                <a:avLst/>
                <a:gdLst>
                  <a:gd name="connsiteX0" fmla="*/ 0 w 427764"/>
                  <a:gd name="connsiteY0" fmla="*/ 416283 h 420903"/>
                  <a:gd name="connsiteX1" fmla="*/ 724 w 427764"/>
                  <a:gd name="connsiteY1" fmla="*/ 82546 h 420903"/>
                  <a:gd name="connsiteX2" fmla="*/ 28958 w 427764"/>
                  <a:gd name="connsiteY2" fmla="*/ 70963 h 420903"/>
                  <a:gd name="connsiteX3" fmla="*/ 355455 w 427764"/>
                  <a:gd name="connsiteY3" fmla="*/ 4360 h 420903"/>
                  <a:gd name="connsiteX4" fmla="*/ 402512 w 427764"/>
                  <a:gd name="connsiteY4" fmla="*/ 35490 h 420903"/>
                  <a:gd name="connsiteX5" fmla="*/ 427126 w 427764"/>
                  <a:gd name="connsiteY5" fmla="*/ 322895 h 420903"/>
                  <a:gd name="connsiteX6" fmla="*/ 401788 w 427764"/>
                  <a:gd name="connsiteY6" fmla="*/ 343889 h 420903"/>
                  <a:gd name="connsiteX7" fmla="*/ 94836 w 427764"/>
                  <a:gd name="connsiteY7" fmla="*/ 405424 h 420903"/>
                  <a:gd name="connsiteX8" fmla="*/ 30406 w 427764"/>
                  <a:gd name="connsiteY8" fmla="*/ 418455 h 420903"/>
                  <a:gd name="connsiteX9" fmla="*/ 0 w 427764"/>
                  <a:gd name="connsiteY9" fmla="*/ 416283 h 420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7764" h="420903">
                    <a:moveTo>
                      <a:pt x="0" y="416283"/>
                    </a:moveTo>
                    <a:cubicBezTo>
                      <a:pt x="0" y="304796"/>
                      <a:pt x="724" y="194033"/>
                      <a:pt x="724" y="82546"/>
                    </a:cubicBezTo>
                    <a:cubicBezTo>
                      <a:pt x="7963" y="73135"/>
                      <a:pt x="18823" y="73135"/>
                      <a:pt x="28958" y="70963"/>
                    </a:cubicBezTo>
                    <a:cubicBezTo>
                      <a:pt x="137549" y="49245"/>
                      <a:pt x="246864" y="27527"/>
                      <a:pt x="355455" y="4360"/>
                    </a:cubicBezTo>
                    <a:cubicBezTo>
                      <a:pt x="395272" y="-4327"/>
                      <a:pt x="397444" y="-2879"/>
                      <a:pt x="402512" y="35490"/>
                    </a:cubicBezTo>
                    <a:cubicBezTo>
                      <a:pt x="410475" y="131050"/>
                      <a:pt x="418438" y="227334"/>
                      <a:pt x="427126" y="322895"/>
                    </a:cubicBezTo>
                    <a:cubicBezTo>
                      <a:pt x="431469" y="345337"/>
                      <a:pt x="412647" y="341717"/>
                      <a:pt x="401788" y="343889"/>
                    </a:cubicBezTo>
                    <a:cubicBezTo>
                      <a:pt x="299712" y="364883"/>
                      <a:pt x="196912" y="385154"/>
                      <a:pt x="94836" y="405424"/>
                    </a:cubicBezTo>
                    <a:cubicBezTo>
                      <a:pt x="73118" y="409768"/>
                      <a:pt x="52124" y="416283"/>
                      <a:pt x="30406" y="418455"/>
                    </a:cubicBezTo>
                    <a:cubicBezTo>
                      <a:pt x="20271" y="420627"/>
                      <a:pt x="9411" y="423523"/>
                      <a:pt x="0" y="41628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E40E475-10F1-4950-A64C-FECC12E53C1F}"/>
                  </a:ext>
                </a:extLst>
              </p:cNvPr>
              <p:cNvSpPr/>
              <p:nvPr/>
            </p:nvSpPr>
            <p:spPr>
              <a:xfrm>
                <a:off x="5229567" y="2749579"/>
                <a:ext cx="345692" cy="319258"/>
              </a:xfrm>
              <a:custGeom>
                <a:avLst/>
                <a:gdLst>
                  <a:gd name="connsiteX0" fmla="*/ 313281 w 342314"/>
                  <a:gd name="connsiteY0" fmla="*/ 17375 h 319258"/>
                  <a:gd name="connsiteX1" fmla="*/ 342238 w 342314"/>
                  <a:gd name="connsiteY1" fmla="*/ 291748 h 319258"/>
                  <a:gd name="connsiteX2" fmla="*/ 324864 w 342314"/>
                  <a:gd name="connsiteY2" fmla="*/ 300436 h 319258"/>
                  <a:gd name="connsiteX3" fmla="*/ 15017 w 342314"/>
                  <a:gd name="connsiteY3" fmla="*/ 319258 h 319258"/>
                  <a:gd name="connsiteX4" fmla="*/ 1262 w 342314"/>
                  <a:gd name="connsiteY4" fmla="*/ 315639 h 319258"/>
                  <a:gd name="connsiteX5" fmla="*/ 1262 w 342314"/>
                  <a:gd name="connsiteY5" fmla="*/ 316362 h 319258"/>
                  <a:gd name="connsiteX6" fmla="*/ 1986 w 342314"/>
                  <a:gd name="connsiteY6" fmla="*/ 0 h 319258"/>
                  <a:gd name="connsiteX7" fmla="*/ 250298 w 342314"/>
                  <a:gd name="connsiteY7" fmla="*/ 15203 h 319258"/>
                  <a:gd name="connsiteX8" fmla="*/ 313281 w 342314"/>
                  <a:gd name="connsiteY8" fmla="*/ 17375 h 319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2314" h="319258">
                    <a:moveTo>
                      <a:pt x="313281" y="17375"/>
                    </a:moveTo>
                    <a:cubicBezTo>
                      <a:pt x="324140" y="46332"/>
                      <a:pt x="343686" y="240349"/>
                      <a:pt x="342238" y="291748"/>
                    </a:cubicBezTo>
                    <a:cubicBezTo>
                      <a:pt x="337895" y="297540"/>
                      <a:pt x="331379" y="300436"/>
                      <a:pt x="324864" y="300436"/>
                    </a:cubicBezTo>
                    <a:cubicBezTo>
                      <a:pt x="221340" y="303332"/>
                      <a:pt x="118540" y="318534"/>
                      <a:pt x="15017" y="319258"/>
                    </a:cubicBezTo>
                    <a:cubicBezTo>
                      <a:pt x="9949" y="319258"/>
                      <a:pt x="5605" y="317810"/>
                      <a:pt x="1262" y="315639"/>
                    </a:cubicBezTo>
                    <a:lnTo>
                      <a:pt x="1262" y="316362"/>
                    </a:lnTo>
                    <a:cubicBezTo>
                      <a:pt x="-1634" y="283061"/>
                      <a:pt x="1262" y="61535"/>
                      <a:pt x="1986" y="0"/>
                    </a:cubicBezTo>
                    <a:cubicBezTo>
                      <a:pt x="84515" y="5068"/>
                      <a:pt x="167768" y="10135"/>
                      <a:pt x="250298" y="15203"/>
                    </a:cubicBezTo>
                    <a:cubicBezTo>
                      <a:pt x="270568" y="16651"/>
                      <a:pt x="292286" y="16651"/>
                      <a:pt x="313281" y="1737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A667359F-EE0B-4DA1-8D59-4EF5BCB2AA3C}"/>
                  </a:ext>
                </a:extLst>
              </p:cNvPr>
              <p:cNvSpPr/>
              <p:nvPr/>
            </p:nvSpPr>
            <p:spPr>
              <a:xfrm>
                <a:off x="5230103" y="3279907"/>
                <a:ext cx="384844" cy="237050"/>
              </a:xfrm>
              <a:custGeom>
                <a:avLst/>
                <a:gdLst>
                  <a:gd name="connsiteX0" fmla="*/ 0 w 381082"/>
                  <a:gd name="connsiteY0" fmla="*/ 22764 h 237050"/>
                  <a:gd name="connsiteX1" fmla="*/ 322154 w 381082"/>
                  <a:gd name="connsiteY1" fmla="*/ 322 h 237050"/>
                  <a:gd name="connsiteX2" fmla="*/ 361971 w 381082"/>
                  <a:gd name="connsiteY2" fmla="*/ 322 h 237050"/>
                  <a:gd name="connsiteX3" fmla="*/ 380793 w 381082"/>
                  <a:gd name="connsiteY3" fmla="*/ 212437 h 237050"/>
                  <a:gd name="connsiteX4" fmla="*/ 353283 w 381082"/>
                  <a:gd name="connsiteY4" fmla="*/ 237051 h 237050"/>
                  <a:gd name="connsiteX5" fmla="*/ 0 w 381082"/>
                  <a:gd name="connsiteY5" fmla="*/ 229811 h 237050"/>
                  <a:gd name="connsiteX6" fmla="*/ 0 w 381082"/>
                  <a:gd name="connsiteY6" fmla="*/ 22764 h 237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1082" h="237050">
                    <a:moveTo>
                      <a:pt x="0" y="22764"/>
                    </a:moveTo>
                    <a:cubicBezTo>
                      <a:pt x="107143" y="15524"/>
                      <a:pt x="215011" y="7561"/>
                      <a:pt x="322154" y="322"/>
                    </a:cubicBezTo>
                    <a:cubicBezTo>
                      <a:pt x="335185" y="-402"/>
                      <a:pt x="348940" y="322"/>
                      <a:pt x="361971" y="322"/>
                    </a:cubicBezTo>
                    <a:cubicBezTo>
                      <a:pt x="368486" y="71268"/>
                      <a:pt x="374278" y="141490"/>
                      <a:pt x="380793" y="212437"/>
                    </a:cubicBezTo>
                    <a:cubicBezTo>
                      <a:pt x="382965" y="233431"/>
                      <a:pt x="372830" y="237051"/>
                      <a:pt x="353283" y="237051"/>
                    </a:cubicBezTo>
                    <a:cubicBezTo>
                      <a:pt x="235281" y="234155"/>
                      <a:pt x="117279" y="231983"/>
                      <a:pt x="0" y="229811"/>
                    </a:cubicBezTo>
                    <a:cubicBezTo>
                      <a:pt x="0" y="160313"/>
                      <a:pt x="0" y="91538"/>
                      <a:pt x="0" y="2276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8A7FF43-F4BE-41CA-8CAE-F1E2CD2E7442}"/>
                  </a:ext>
                </a:extLst>
              </p:cNvPr>
              <p:cNvSpPr/>
              <p:nvPr/>
            </p:nvSpPr>
            <p:spPr>
              <a:xfrm>
                <a:off x="5282952" y="4313833"/>
                <a:ext cx="48504" cy="18283"/>
              </a:xfrm>
              <a:custGeom>
                <a:avLst/>
                <a:gdLst>
                  <a:gd name="connsiteX0" fmla="*/ 34025 w 48504"/>
                  <a:gd name="connsiteY0" fmla="*/ 3804 h 18283"/>
                  <a:gd name="connsiteX1" fmla="*/ 0 w 48504"/>
                  <a:gd name="connsiteY1" fmla="*/ 18283 h 18283"/>
                  <a:gd name="connsiteX2" fmla="*/ 48504 w 48504"/>
                  <a:gd name="connsiteY2" fmla="*/ 184 h 18283"/>
                  <a:gd name="connsiteX3" fmla="*/ 34025 w 48504"/>
                  <a:gd name="connsiteY3" fmla="*/ 3804 h 1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04" h="18283">
                    <a:moveTo>
                      <a:pt x="34025" y="3804"/>
                    </a:moveTo>
                    <a:cubicBezTo>
                      <a:pt x="22442" y="8872"/>
                      <a:pt x="11583" y="13216"/>
                      <a:pt x="0" y="18283"/>
                    </a:cubicBezTo>
                    <a:lnTo>
                      <a:pt x="48504" y="184"/>
                    </a:lnTo>
                    <a:cubicBezTo>
                      <a:pt x="44884" y="-539"/>
                      <a:pt x="40541" y="908"/>
                      <a:pt x="34025" y="3804"/>
                    </a:cubicBezTo>
                    <a:close/>
                  </a:path>
                </a:pathLst>
              </a:custGeom>
              <a:noFill/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CB96B32F-6B86-45C6-B21F-36A2D2224A13}"/>
                  </a:ext>
                </a:extLst>
              </p:cNvPr>
              <p:cNvSpPr/>
              <p:nvPr/>
            </p:nvSpPr>
            <p:spPr>
              <a:xfrm>
                <a:off x="5233000" y="4332116"/>
                <a:ext cx="49951" cy="19948"/>
              </a:xfrm>
              <a:custGeom>
                <a:avLst/>
                <a:gdLst>
                  <a:gd name="connsiteX0" fmla="*/ 18823 w 49951"/>
                  <a:gd name="connsiteY0" fmla="*/ 14479 h 19948"/>
                  <a:gd name="connsiteX1" fmla="*/ 49952 w 49951"/>
                  <a:gd name="connsiteY1" fmla="*/ 0 h 19948"/>
                  <a:gd name="connsiteX2" fmla="*/ 0 w 49951"/>
                  <a:gd name="connsiteY2" fmla="*/ 18823 h 19948"/>
                  <a:gd name="connsiteX3" fmla="*/ 18823 w 49951"/>
                  <a:gd name="connsiteY3" fmla="*/ 14479 h 19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951" h="19948">
                    <a:moveTo>
                      <a:pt x="18823" y="14479"/>
                    </a:moveTo>
                    <a:cubicBezTo>
                      <a:pt x="28958" y="8687"/>
                      <a:pt x="39093" y="4344"/>
                      <a:pt x="49952" y="0"/>
                    </a:cubicBezTo>
                    <a:lnTo>
                      <a:pt x="0" y="18823"/>
                    </a:lnTo>
                    <a:cubicBezTo>
                      <a:pt x="2896" y="20994"/>
                      <a:pt x="8687" y="20270"/>
                      <a:pt x="18823" y="14479"/>
                    </a:cubicBezTo>
                    <a:close/>
                  </a:path>
                </a:pathLst>
              </a:custGeom>
              <a:solidFill>
                <a:srgbClr val="AC460B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280EFE9C-0253-4516-9EDE-69474585504F}"/>
                  </a:ext>
                </a:extLst>
              </p:cNvPr>
              <p:cNvSpPr/>
              <p:nvPr/>
            </p:nvSpPr>
            <p:spPr>
              <a:xfrm>
                <a:off x="4954710" y="3169342"/>
                <a:ext cx="44628" cy="44628"/>
              </a:xfrm>
              <a:custGeom>
                <a:avLst/>
                <a:gdLst>
                  <a:gd name="connsiteX0" fmla="*/ 7616 w 92182"/>
                  <a:gd name="connsiteY0" fmla="*/ 2762 h 121354"/>
                  <a:gd name="connsiteX1" fmla="*/ 7616 w 92182"/>
                  <a:gd name="connsiteY1" fmla="*/ 2762 h 121354"/>
                  <a:gd name="connsiteX2" fmla="*/ 30782 w 92182"/>
                  <a:gd name="connsiteY2" fmla="*/ 7105 h 121354"/>
                  <a:gd name="connsiteX3" fmla="*/ 89421 w 92182"/>
                  <a:gd name="connsiteY3" fmla="*/ 95426 h 121354"/>
                  <a:gd name="connsiteX4" fmla="*/ 85078 w 92182"/>
                  <a:gd name="connsiteY4" fmla="*/ 118593 h 121354"/>
                  <a:gd name="connsiteX5" fmla="*/ 85078 w 92182"/>
                  <a:gd name="connsiteY5" fmla="*/ 118593 h 121354"/>
                  <a:gd name="connsiteX6" fmla="*/ 61911 w 92182"/>
                  <a:gd name="connsiteY6" fmla="*/ 114249 h 121354"/>
                  <a:gd name="connsiteX7" fmla="*/ 3272 w 92182"/>
                  <a:gd name="connsiteY7" fmla="*/ 25928 h 121354"/>
                  <a:gd name="connsiteX8" fmla="*/ 7616 w 92182"/>
                  <a:gd name="connsiteY8" fmla="*/ 2762 h 121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82" h="121354">
                    <a:moveTo>
                      <a:pt x="7616" y="2762"/>
                    </a:moveTo>
                    <a:lnTo>
                      <a:pt x="7616" y="2762"/>
                    </a:lnTo>
                    <a:cubicBezTo>
                      <a:pt x="15579" y="-2306"/>
                      <a:pt x="25714" y="-134"/>
                      <a:pt x="30782" y="7105"/>
                    </a:cubicBezTo>
                    <a:lnTo>
                      <a:pt x="89421" y="95426"/>
                    </a:lnTo>
                    <a:cubicBezTo>
                      <a:pt x="94489" y="103390"/>
                      <a:pt x="92317" y="113525"/>
                      <a:pt x="85078" y="118593"/>
                    </a:cubicBezTo>
                    <a:lnTo>
                      <a:pt x="85078" y="118593"/>
                    </a:lnTo>
                    <a:cubicBezTo>
                      <a:pt x="77114" y="123660"/>
                      <a:pt x="66979" y="121488"/>
                      <a:pt x="61911" y="114249"/>
                    </a:cubicBezTo>
                    <a:lnTo>
                      <a:pt x="3272" y="25928"/>
                    </a:lnTo>
                    <a:cubicBezTo>
                      <a:pt x="-2519" y="17965"/>
                      <a:pt x="-348" y="7829"/>
                      <a:pt x="7616" y="276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aphic 204">
              <a:extLst>
                <a:ext uri="{FF2B5EF4-FFF2-40B4-BE49-F238E27FC236}">
                  <a16:creationId xmlns:a16="http://schemas.microsoft.com/office/drawing/2014/main" id="{701E85C5-28E4-4180-978E-C835A8CDF8F3}"/>
                </a:ext>
              </a:extLst>
            </p:cNvPr>
            <p:cNvGrpSpPr/>
            <p:nvPr/>
          </p:nvGrpSpPr>
          <p:grpSpPr>
            <a:xfrm>
              <a:off x="5352642" y="2172999"/>
              <a:ext cx="1580891" cy="1393838"/>
              <a:chOff x="2207488" y="570"/>
              <a:chExt cx="7770529" cy="6851113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05EA9235-DF09-4FD1-8AB7-9EB75E435BD2}"/>
                  </a:ext>
                </a:extLst>
              </p:cNvPr>
              <p:cNvSpPr/>
              <p:nvPr/>
            </p:nvSpPr>
            <p:spPr>
              <a:xfrm>
                <a:off x="4963643" y="5901"/>
                <a:ext cx="4071280" cy="2435748"/>
              </a:xfrm>
              <a:custGeom>
                <a:avLst/>
                <a:gdLst>
                  <a:gd name="connsiteX0" fmla="*/ 3332252 w 4071279"/>
                  <a:gd name="connsiteY0" fmla="*/ 340860 h 2435748"/>
                  <a:gd name="connsiteX1" fmla="*/ 3143428 w 4071279"/>
                  <a:gd name="connsiteY1" fmla="*/ 87458 h 2435748"/>
                  <a:gd name="connsiteX2" fmla="*/ 2921614 w 4071279"/>
                  <a:gd name="connsiteY2" fmla="*/ 29197 h 2435748"/>
                  <a:gd name="connsiteX3" fmla="*/ 2242833 w 4071279"/>
                  <a:gd name="connsiteY3" fmla="*/ 165374 h 2435748"/>
                  <a:gd name="connsiteX4" fmla="*/ 1910814 w 4071279"/>
                  <a:gd name="connsiteY4" fmla="*/ 248905 h 2435748"/>
                  <a:gd name="connsiteX5" fmla="*/ 1181493 w 4071279"/>
                  <a:gd name="connsiteY5" fmla="*/ 472124 h 2435748"/>
                  <a:gd name="connsiteX6" fmla="*/ 789106 w 4071279"/>
                  <a:gd name="connsiteY6" fmla="*/ 513538 h 2435748"/>
                  <a:gd name="connsiteX7" fmla="*/ 679602 w 4071279"/>
                  <a:gd name="connsiteY7" fmla="*/ 518452 h 2435748"/>
                  <a:gd name="connsiteX8" fmla="*/ 588349 w 4071279"/>
                  <a:gd name="connsiteY8" fmla="*/ 612513 h 2435748"/>
                  <a:gd name="connsiteX9" fmla="*/ 550444 w 4071279"/>
                  <a:gd name="connsiteY9" fmla="*/ 815375 h 2435748"/>
                  <a:gd name="connsiteX10" fmla="*/ 240185 w 4071279"/>
                  <a:gd name="connsiteY10" fmla="*/ 1702633 h 2435748"/>
                  <a:gd name="connsiteX11" fmla="*/ 120 w 4071279"/>
                  <a:gd name="connsiteY11" fmla="*/ 2121694 h 2435748"/>
                  <a:gd name="connsiteX12" fmla="*/ 2555901 w 4071279"/>
                  <a:gd name="connsiteY12" fmla="*/ 2416511 h 2435748"/>
                  <a:gd name="connsiteX13" fmla="*/ 2556603 w 4071279"/>
                  <a:gd name="connsiteY13" fmla="*/ 2415809 h 2435748"/>
                  <a:gd name="connsiteX14" fmla="*/ 2596613 w 4071279"/>
                  <a:gd name="connsiteY14" fmla="*/ 1851445 h 2435748"/>
                  <a:gd name="connsiteX15" fmla="*/ 2680847 w 4071279"/>
                  <a:gd name="connsiteY15" fmla="*/ 1838810 h 2435748"/>
                  <a:gd name="connsiteX16" fmla="*/ 2681549 w 4071279"/>
                  <a:gd name="connsiteY16" fmla="*/ 1838810 h 2435748"/>
                  <a:gd name="connsiteX17" fmla="*/ 2719454 w 4071279"/>
                  <a:gd name="connsiteY17" fmla="*/ 1758788 h 2435748"/>
                  <a:gd name="connsiteX18" fmla="*/ 2719454 w 4071279"/>
                  <a:gd name="connsiteY18" fmla="*/ 1758788 h 2435748"/>
                  <a:gd name="connsiteX19" fmla="*/ 2720156 w 4071279"/>
                  <a:gd name="connsiteY19" fmla="*/ 1758788 h 2435748"/>
                  <a:gd name="connsiteX20" fmla="*/ 2542564 w 4071279"/>
                  <a:gd name="connsiteY20" fmla="*/ 1372017 h 2435748"/>
                  <a:gd name="connsiteX21" fmla="*/ 2587488 w 4071279"/>
                  <a:gd name="connsiteY21" fmla="*/ 1303928 h 2435748"/>
                  <a:gd name="connsiteX22" fmla="*/ 2627499 w 4071279"/>
                  <a:gd name="connsiteY22" fmla="*/ 1261110 h 2435748"/>
                  <a:gd name="connsiteX23" fmla="*/ 2635922 w 4071279"/>
                  <a:gd name="connsiteY23" fmla="*/ 1234436 h 2435748"/>
                  <a:gd name="connsiteX24" fmla="*/ 2660491 w 4071279"/>
                  <a:gd name="connsiteY24" fmla="*/ 1243561 h 2435748"/>
                  <a:gd name="connsiteX25" fmla="*/ 2766484 w 4071279"/>
                  <a:gd name="connsiteY25" fmla="*/ 1486434 h 2435748"/>
                  <a:gd name="connsiteX26" fmla="*/ 2890728 w 4071279"/>
                  <a:gd name="connsiteY26" fmla="*/ 1529955 h 2435748"/>
                  <a:gd name="connsiteX27" fmla="*/ 3060599 w 4071279"/>
                  <a:gd name="connsiteY27" fmla="*/ 1426067 h 2435748"/>
                  <a:gd name="connsiteX28" fmla="*/ 3181334 w 4071279"/>
                  <a:gd name="connsiteY28" fmla="*/ 1403604 h 2435748"/>
                  <a:gd name="connsiteX29" fmla="*/ 3212219 w 4071279"/>
                  <a:gd name="connsiteY29" fmla="*/ 1465376 h 2435748"/>
                  <a:gd name="connsiteX30" fmla="*/ 3179227 w 4071279"/>
                  <a:gd name="connsiteY30" fmla="*/ 1519425 h 2435748"/>
                  <a:gd name="connsiteX31" fmla="*/ 3172910 w 4071279"/>
                  <a:gd name="connsiteY31" fmla="*/ 1652093 h 2435748"/>
                  <a:gd name="connsiteX32" fmla="*/ 3172910 w 4071279"/>
                  <a:gd name="connsiteY32" fmla="*/ 1652093 h 2435748"/>
                  <a:gd name="connsiteX33" fmla="*/ 3236085 w 4071279"/>
                  <a:gd name="connsiteY33" fmla="*/ 1689998 h 2435748"/>
                  <a:gd name="connsiteX34" fmla="*/ 3350502 w 4071279"/>
                  <a:gd name="connsiteY34" fmla="*/ 1858465 h 2435748"/>
                  <a:gd name="connsiteX35" fmla="*/ 3243806 w 4071279"/>
                  <a:gd name="connsiteY35" fmla="*/ 2016402 h 2435748"/>
                  <a:gd name="connsiteX36" fmla="*/ 2866862 w 4071279"/>
                  <a:gd name="connsiteY36" fmla="*/ 2239621 h 2435748"/>
                  <a:gd name="connsiteX37" fmla="*/ 2788245 w 4071279"/>
                  <a:gd name="connsiteY37" fmla="*/ 2322450 h 2435748"/>
                  <a:gd name="connsiteX38" fmla="*/ 2791754 w 4071279"/>
                  <a:gd name="connsiteY38" fmla="*/ 2411597 h 2435748"/>
                  <a:gd name="connsiteX39" fmla="*/ 2868266 w 4071279"/>
                  <a:gd name="connsiteY39" fmla="*/ 2436165 h 2435748"/>
                  <a:gd name="connsiteX40" fmla="*/ 3778688 w 4071279"/>
                  <a:gd name="connsiteY40" fmla="*/ 2307007 h 2435748"/>
                  <a:gd name="connsiteX41" fmla="*/ 3914866 w 4071279"/>
                  <a:gd name="connsiteY41" fmla="*/ 2137137 h 2435748"/>
                  <a:gd name="connsiteX42" fmla="*/ 3958386 w 4071279"/>
                  <a:gd name="connsiteY42" fmla="*/ 1768616 h 2435748"/>
                  <a:gd name="connsiteX43" fmla="*/ 4049639 w 4071279"/>
                  <a:gd name="connsiteY43" fmla="*/ 1242157 h 2435748"/>
                  <a:gd name="connsiteX44" fmla="*/ 4067890 w 4071279"/>
                  <a:gd name="connsiteY44" fmla="*/ 1113701 h 2435748"/>
                  <a:gd name="connsiteX45" fmla="*/ 3825017 w 4071279"/>
                  <a:gd name="connsiteY45" fmla="*/ 869424 h 2435748"/>
                  <a:gd name="connsiteX46" fmla="*/ 3186949 w 4071279"/>
                  <a:gd name="connsiteY46" fmla="*/ 178009 h 2435748"/>
                  <a:gd name="connsiteX47" fmla="*/ 3186949 w 4071279"/>
                  <a:gd name="connsiteY47" fmla="*/ 178009 h 2435748"/>
                  <a:gd name="connsiteX48" fmla="*/ 3186949 w 4071279"/>
                  <a:gd name="connsiteY48" fmla="*/ 178009 h 2435748"/>
                  <a:gd name="connsiteX49" fmla="*/ 3186949 w 4071279"/>
                  <a:gd name="connsiteY49" fmla="*/ 178009 h 243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4071279" h="2435748">
                    <a:moveTo>
                      <a:pt x="3332252" y="340860"/>
                    </a:moveTo>
                    <a:cubicBezTo>
                      <a:pt x="3307684" y="302253"/>
                      <a:pt x="3167295" y="126065"/>
                      <a:pt x="3143428" y="87458"/>
                    </a:cubicBezTo>
                    <a:cubicBezTo>
                      <a:pt x="3112543" y="8840"/>
                      <a:pt x="3051474" y="-31171"/>
                      <a:pt x="2921614" y="29197"/>
                    </a:cubicBezTo>
                    <a:cubicBezTo>
                      <a:pt x="2828957" y="72717"/>
                      <a:pt x="2268805" y="160460"/>
                      <a:pt x="2242833" y="165374"/>
                    </a:cubicBezTo>
                    <a:cubicBezTo>
                      <a:pt x="2124907" y="189240"/>
                      <a:pt x="2027336" y="217318"/>
                      <a:pt x="1910814" y="248905"/>
                    </a:cubicBezTo>
                    <a:cubicBezTo>
                      <a:pt x="1745857" y="293128"/>
                      <a:pt x="1289592" y="453171"/>
                      <a:pt x="1181493" y="472124"/>
                    </a:cubicBezTo>
                    <a:cubicBezTo>
                      <a:pt x="1148501" y="477739"/>
                      <a:pt x="910542" y="514942"/>
                      <a:pt x="789106" y="513538"/>
                    </a:cubicBezTo>
                    <a:cubicBezTo>
                      <a:pt x="752604" y="512837"/>
                      <a:pt x="716103" y="513538"/>
                      <a:pt x="679602" y="518452"/>
                    </a:cubicBezTo>
                    <a:cubicBezTo>
                      <a:pt x="619235" y="526875"/>
                      <a:pt x="592561" y="551444"/>
                      <a:pt x="588349" y="612513"/>
                    </a:cubicBezTo>
                    <a:cubicBezTo>
                      <a:pt x="583436" y="682005"/>
                      <a:pt x="569397" y="748690"/>
                      <a:pt x="550444" y="815375"/>
                    </a:cubicBezTo>
                    <a:cubicBezTo>
                      <a:pt x="511135" y="950850"/>
                      <a:pt x="268263" y="1628227"/>
                      <a:pt x="240185" y="1702633"/>
                    </a:cubicBezTo>
                    <a:cubicBezTo>
                      <a:pt x="233867" y="1718778"/>
                      <a:pt x="22582" y="2090808"/>
                      <a:pt x="120" y="2121694"/>
                    </a:cubicBezTo>
                    <a:cubicBezTo>
                      <a:pt x="-20237" y="2149772"/>
                      <a:pt x="2561516" y="2420723"/>
                      <a:pt x="2555901" y="2416511"/>
                    </a:cubicBezTo>
                    <a:cubicBezTo>
                      <a:pt x="2555901" y="2416511"/>
                      <a:pt x="2556603" y="2415809"/>
                      <a:pt x="2556603" y="2415809"/>
                    </a:cubicBezTo>
                    <a:cubicBezTo>
                      <a:pt x="2480091" y="2339297"/>
                      <a:pt x="2555901" y="1872504"/>
                      <a:pt x="2596613" y="1851445"/>
                    </a:cubicBezTo>
                    <a:cubicBezTo>
                      <a:pt x="2612758" y="1842320"/>
                      <a:pt x="2667510" y="1851445"/>
                      <a:pt x="2680847" y="1838810"/>
                    </a:cubicBezTo>
                    <a:lnTo>
                      <a:pt x="2681549" y="1838810"/>
                    </a:lnTo>
                    <a:cubicBezTo>
                      <a:pt x="2715242" y="1817752"/>
                      <a:pt x="2727175" y="1791780"/>
                      <a:pt x="2719454" y="1758788"/>
                    </a:cubicBezTo>
                    <a:cubicBezTo>
                      <a:pt x="2719454" y="1758788"/>
                      <a:pt x="2719454" y="1758788"/>
                      <a:pt x="2719454" y="1758788"/>
                    </a:cubicBezTo>
                    <a:cubicBezTo>
                      <a:pt x="2719454" y="1758788"/>
                      <a:pt x="2719454" y="1758788"/>
                      <a:pt x="2720156" y="1758788"/>
                    </a:cubicBezTo>
                    <a:cubicBezTo>
                      <a:pt x="2715242" y="1726499"/>
                      <a:pt x="2546775" y="1386056"/>
                      <a:pt x="2542564" y="1372017"/>
                    </a:cubicBezTo>
                    <a:cubicBezTo>
                      <a:pt x="2529227" y="1324987"/>
                      <a:pt x="2538352" y="1310246"/>
                      <a:pt x="2587488" y="1303928"/>
                    </a:cubicBezTo>
                    <a:cubicBezTo>
                      <a:pt x="2613460" y="1300419"/>
                      <a:pt x="2627499" y="1288485"/>
                      <a:pt x="2627499" y="1261110"/>
                    </a:cubicBezTo>
                    <a:cubicBezTo>
                      <a:pt x="2627499" y="1251282"/>
                      <a:pt x="2625393" y="1237244"/>
                      <a:pt x="2635922" y="1234436"/>
                    </a:cubicBezTo>
                    <a:cubicBezTo>
                      <a:pt x="2647153" y="1231628"/>
                      <a:pt x="2655577" y="1235138"/>
                      <a:pt x="2660491" y="1243561"/>
                    </a:cubicBezTo>
                    <a:cubicBezTo>
                      <a:pt x="2668914" y="1256898"/>
                      <a:pt x="2746830" y="1451337"/>
                      <a:pt x="2766484" y="1486434"/>
                    </a:cubicBezTo>
                    <a:cubicBezTo>
                      <a:pt x="2798774" y="1553821"/>
                      <a:pt x="2824745" y="1562946"/>
                      <a:pt x="2890728" y="1529955"/>
                    </a:cubicBezTo>
                    <a:cubicBezTo>
                      <a:pt x="2901258" y="1524339"/>
                      <a:pt x="3046560" y="1432384"/>
                      <a:pt x="3060599" y="1426067"/>
                    </a:cubicBezTo>
                    <a:cubicBezTo>
                      <a:pt x="3093591" y="1411326"/>
                      <a:pt x="3144832" y="1396585"/>
                      <a:pt x="3181334" y="1403604"/>
                    </a:cubicBezTo>
                    <a:cubicBezTo>
                      <a:pt x="3214325" y="1409922"/>
                      <a:pt x="3228364" y="1435894"/>
                      <a:pt x="3212219" y="1465376"/>
                    </a:cubicBezTo>
                    <a:cubicBezTo>
                      <a:pt x="3202392" y="1483626"/>
                      <a:pt x="3188353" y="1500473"/>
                      <a:pt x="3179227" y="1519425"/>
                    </a:cubicBezTo>
                    <a:cubicBezTo>
                      <a:pt x="3158169" y="1562244"/>
                      <a:pt x="3148342" y="1606466"/>
                      <a:pt x="3172910" y="1652093"/>
                    </a:cubicBezTo>
                    <a:cubicBezTo>
                      <a:pt x="3172910" y="1652093"/>
                      <a:pt x="3172910" y="1652093"/>
                      <a:pt x="3172910" y="1652093"/>
                    </a:cubicBezTo>
                    <a:cubicBezTo>
                      <a:pt x="3173612" y="1659814"/>
                      <a:pt x="3217133" y="1687892"/>
                      <a:pt x="3236085" y="1689998"/>
                    </a:cubicBezTo>
                    <a:cubicBezTo>
                      <a:pt x="3329444" y="1702633"/>
                      <a:pt x="3373666" y="1766510"/>
                      <a:pt x="3350502" y="1858465"/>
                    </a:cubicBezTo>
                    <a:cubicBezTo>
                      <a:pt x="3333655" y="1923745"/>
                      <a:pt x="3298558" y="1976391"/>
                      <a:pt x="3243806" y="2016402"/>
                    </a:cubicBezTo>
                    <a:cubicBezTo>
                      <a:pt x="3199584" y="2048692"/>
                      <a:pt x="2941970" y="2186273"/>
                      <a:pt x="2866862" y="2239621"/>
                    </a:cubicBezTo>
                    <a:cubicBezTo>
                      <a:pt x="2835275" y="2262083"/>
                      <a:pt x="2805793" y="2287353"/>
                      <a:pt x="2788245" y="2322450"/>
                    </a:cubicBezTo>
                    <a:cubicBezTo>
                      <a:pt x="2772802" y="2352634"/>
                      <a:pt x="2772099" y="2383519"/>
                      <a:pt x="2791754" y="2411597"/>
                    </a:cubicBezTo>
                    <a:cubicBezTo>
                      <a:pt x="2810706" y="2437569"/>
                      <a:pt x="2838784" y="2441079"/>
                      <a:pt x="2868266" y="2436165"/>
                    </a:cubicBezTo>
                    <a:cubicBezTo>
                      <a:pt x="3084465" y="2401770"/>
                      <a:pt x="3694455" y="2336489"/>
                      <a:pt x="3778688" y="2307007"/>
                    </a:cubicBezTo>
                    <a:cubicBezTo>
                      <a:pt x="3860114" y="2278228"/>
                      <a:pt x="3904337" y="2221370"/>
                      <a:pt x="3914866" y="2137137"/>
                    </a:cubicBezTo>
                    <a:cubicBezTo>
                      <a:pt x="3930308" y="2014296"/>
                      <a:pt x="3942944" y="1891456"/>
                      <a:pt x="3958386" y="1768616"/>
                    </a:cubicBezTo>
                    <a:cubicBezTo>
                      <a:pt x="3980147" y="1591726"/>
                      <a:pt x="3996291" y="1413432"/>
                      <a:pt x="4049639" y="1242157"/>
                    </a:cubicBezTo>
                    <a:cubicBezTo>
                      <a:pt x="4069996" y="1201444"/>
                      <a:pt x="4084034" y="1159328"/>
                      <a:pt x="4067890" y="1113701"/>
                    </a:cubicBezTo>
                    <a:cubicBezTo>
                      <a:pt x="4065784" y="1083518"/>
                      <a:pt x="3843267" y="889079"/>
                      <a:pt x="3825017" y="869424"/>
                    </a:cubicBezTo>
                    <a:moveTo>
                      <a:pt x="3186949" y="178009"/>
                    </a:moveTo>
                    <a:cubicBezTo>
                      <a:pt x="3186247" y="178009"/>
                      <a:pt x="3186247" y="178009"/>
                      <a:pt x="3186949" y="178009"/>
                    </a:cubicBezTo>
                    <a:cubicBezTo>
                      <a:pt x="3186949" y="178009"/>
                      <a:pt x="3186949" y="178009"/>
                      <a:pt x="3186949" y="178009"/>
                    </a:cubicBezTo>
                    <a:cubicBezTo>
                      <a:pt x="3186949" y="178009"/>
                      <a:pt x="3186949" y="178009"/>
                      <a:pt x="3186949" y="17800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ED0E987-5E10-411B-BD9A-7FDB1F06181B}"/>
                  </a:ext>
                </a:extLst>
              </p:cNvPr>
              <p:cNvSpPr/>
              <p:nvPr/>
            </p:nvSpPr>
            <p:spPr>
              <a:xfrm>
                <a:off x="4677036" y="1953512"/>
                <a:ext cx="2948168" cy="1368792"/>
              </a:xfrm>
              <a:custGeom>
                <a:avLst/>
                <a:gdLst>
                  <a:gd name="connsiteX0" fmla="*/ 2845316 w 2948168"/>
                  <a:gd name="connsiteY0" fmla="*/ 468899 h 1368792"/>
                  <a:gd name="connsiteX1" fmla="*/ 2862865 w 2948168"/>
                  <a:gd name="connsiteY1" fmla="*/ 480130 h 1368792"/>
                  <a:gd name="connsiteX2" fmla="*/ 2926741 w 2948168"/>
                  <a:gd name="connsiteY2" fmla="*/ 576297 h 1368792"/>
                  <a:gd name="connsiteX3" fmla="*/ 2934463 w 2948168"/>
                  <a:gd name="connsiteY3" fmla="*/ 1111881 h 1368792"/>
                  <a:gd name="connsiteX4" fmla="*/ 2951309 w 2948168"/>
                  <a:gd name="connsiteY4" fmla="*/ 1333695 h 1368792"/>
                  <a:gd name="connsiteX5" fmla="*/ 2892346 w 2948168"/>
                  <a:gd name="connsiteY5" fmla="*/ 1361773 h 1368792"/>
                  <a:gd name="connsiteX6" fmla="*/ 1424579 w 2948168"/>
                  <a:gd name="connsiteY6" fmla="*/ 946222 h 1368792"/>
                  <a:gd name="connsiteX7" fmla="*/ 24200 w 2948168"/>
                  <a:gd name="connsiteY7" fmla="*/ 872517 h 1368792"/>
                  <a:gd name="connsiteX8" fmla="*/ 334 w 2948168"/>
                  <a:gd name="connsiteY8" fmla="*/ 853565 h 1368792"/>
                  <a:gd name="connsiteX9" fmla="*/ 180031 w 2948168"/>
                  <a:gd name="connsiteY9" fmla="*/ 383964 h 1368792"/>
                  <a:gd name="connsiteX10" fmla="*/ 288833 w 2948168"/>
                  <a:gd name="connsiteY10" fmla="*/ 173380 h 1368792"/>
                  <a:gd name="connsiteX11" fmla="*/ 716317 w 2948168"/>
                  <a:gd name="connsiteY11" fmla="*/ 702 h 1368792"/>
                  <a:gd name="connsiteX12" fmla="*/ 891803 w 2948168"/>
                  <a:gd name="connsiteY12" fmla="*/ 0 h 1368792"/>
                  <a:gd name="connsiteX13" fmla="*/ 1355087 w 2948168"/>
                  <a:gd name="connsiteY13" fmla="*/ 18953 h 1368792"/>
                  <a:gd name="connsiteX14" fmla="*/ 1791696 w 2948168"/>
                  <a:gd name="connsiteY14" fmla="*/ 97570 h 1368792"/>
                  <a:gd name="connsiteX15" fmla="*/ 1802226 w 2948168"/>
                  <a:gd name="connsiteY15" fmla="*/ 97570 h 1368792"/>
                  <a:gd name="connsiteX16" fmla="*/ 2462756 w 2948168"/>
                  <a:gd name="connsiteY16" fmla="*/ 292711 h 1368792"/>
                  <a:gd name="connsiteX17" fmla="*/ 2757573 w 2948168"/>
                  <a:gd name="connsiteY17" fmla="*/ 430292 h 1368792"/>
                  <a:gd name="connsiteX18" fmla="*/ 2845316 w 2948168"/>
                  <a:gd name="connsiteY18" fmla="*/ 468899 h 1368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48168" h="1368792">
                    <a:moveTo>
                      <a:pt x="2845316" y="468899"/>
                    </a:moveTo>
                    <a:cubicBezTo>
                      <a:pt x="2850931" y="472409"/>
                      <a:pt x="2856547" y="478024"/>
                      <a:pt x="2862865" y="480130"/>
                    </a:cubicBezTo>
                    <a:cubicBezTo>
                      <a:pt x="2909895" y="494871"/>
                      <a:pt x="2921828" y="534882"/>
                      <a:pt x="2926741" y="576297"/>
                    </a:cubicBezTo>
                    <a:cubicBezTo>
                      <a:pt x="2949204" y="754591"/>
                      <a:pt x="2954117" y="932885"/>
                      <a:pt x="2934463" y="1111881"/>
                    </a:cubicBezTo>
                    <a:cubicBezTo>
                      <a:pt x="2934463" y="1112582"/>
                      <a:pt x="2952012" y="1332993"/>
                      <a:pt x="2951309" y="1333695"/>
                    </a:cubicBezTo>
                    <a:cubicBezTo>
                      <a:pt x="2936569" y="1373004"/>
                      <a:pt x="2928145" y="1376514"/>
                      <a:pt x="2892346" y="1361773"/>
                    </a:cubicBezTo>
                    <a:cubicBezTo>
                      <a:pt x="2749851" y="1301406"/>
                      <a:pt x="1438618" y="948327"/>
                      <a:pt x="1424579" y="946222"/>
                    </a:cubicBezTo>
                    <a:cubicBezTo>
                      <a:pt x="1342452" y="934990"/>
                      <a:pt x="29113" y="863392"/>
                      <a:pt x="24200" y="872517"/>
                    </a:cubicBezTo>
                    <a:cubicBezTo>
                      <a:pt x="20690" y="878835"/>
                      <a:pt x="1737" y="857075"/>
                      <a:pt x="334" y="853565"/>
                    </a:cubicBezTo>
                    <a:cubicBezTo>
                      <a:pt x="-8792" y="838122"/>
                      <a:pt x="172310" y="449245"/>
                      <a:pt x="180031" y="383964"/>
                    </a:cubicBezTo>
                    <a:cubicBezTo>
                      <a:pt x="183541" y="355184"/>
                      <a:pt x="258649" y="190929"/>
                      <a:pt x="288833" y="173380"/>
                    </a:cubicBezTo>
                    <a:cubicBezTo>
                      <a:pt x="308487" y="162149"/>
                      <a:pt x="693153" y="-702"/>
                      <a:pt x="716317" y="702"/>
                    </a:cubicBezTo>
                    <a:cubicBezTo>
                      <a:pt x="774579" y="2106"/>
                      <a:pt x="833542" y="0"/>
                      <a:pt x="891803" y="0"/>
                    </a:cubicBezTo>
                    <a:cubicBezTo>
                      <a:pt x="954276" y="2106"/>
                      <a:pt x="1263132" y="10529"/>
                      <a:pt x="1355087" y="18953"/>
                    </a:cubicBezTo>
                    <a:cubicBezTo>
                      <a:pt x="1367020" y="20357"/>
                      <a:pt x="1773446" y="122840"/>
                      <a:pt x="1791696" y="97570"/>
                    </a:cubicBezTo>
                    <a:cubicBezTo>
                      <a:pt x="1795206" y="97570"/>
                      <a:pt x="1798716" y="97570"/>
                      <a:pt x="1802226" y="97570"/>
                    </a:cubicBezTo>
                    <a:cubicBezTo>
                      <a:pt x="2027550" y="143899"/>
                      <a:pt x="2248663" y="207776"/>
                      <a:pt x="2462756" y="292711"/>
                    </a:cubicBezTo>
                    <a:cubicBezTo>
                      <a:pt x="2563836" y="332722"/>
                      <a:pt x="2662108" y="378348"/>
                      <a:pt x="2757573" y="430292"/>
                    </a:cubicBezTo>
                    <a:cubicBezTo>
                      <a:pt x="2786352" y="446437"/>
                      <a:pt x="2820748" y="447139"/>
                      <a:pt x="2845316" y="468899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40ECE70B-E0D1-4442-8BDD-F7B0F184CD08}"/>
                  </a:ext>
                </a:extLst>
              </p:cNvPr>
              <p:cNvSpPr/>
              <p:nvPr/>
            </p:nvSpPr>
            <p:spPr>
              <a:xfrm>
                <a:off x="7409690" y="2155672"/>
                <a:ext cx="7019" cy="133369"/>
              </a:xfrm>
              <a:custGeom>
                <a:avLst/>
                <a:gdLst>
                  <a:gd name="connsiteX0" fmla="*/ 7371 w 7019"/>
                  <a:gd name="connsiteY0" fmla="*/ 0 h 133369"/>
                  <a:gd name="connsiteX1" fmla="*/ 7371 w 7019"/>
                  <a:gd name="connsiteY1" fmla="*/ 139687 h 133369"/>
                  <a:gd name="connsiteX2" fmla="*/ 7371 w 7019"/>
                  <a:gd name="connsiteY2" fmla="*/ 0 h 133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019" h="133369">
                    <a:moveTo>
                      <a:pt x="7371" y="0"/>
                    </a:moveTo>
                    <a:cubicBezTo>
                      <a:pt x="7371" y="46328"/>
                      <a:pt x="7371" y="93359"/>
                      <a:pt x="7371" y="139687"/>
                    </a:cubicBezTo>
                    <a:cubicBezTo>
                      <a:pt x="-2457" y="93359"/>
                      <a:pt x="-2457" y="46328"/>
                      <a:pt x="7371" y="0"/>
                    </a:cubicBezTo>
                    <a:close/>
                  </a:path>
                </a:pathLst>
              </a:custGeom>
              <a:solidFill>
                <a:srgbClr val="080808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44749C8-E578-41E4-B8AC-E99F490EC4D1}"/>
                  </a:ext>
                </a:extLst>
              </p:cNvPr>
              <p:cNvSpPr/>
              <p:nvPr/>
            </p:nvSpPr>
            <p:spPr>
              <a:xfrm>
                <a:off x="3281903" y="4231295"/>
                <a:ext cx="14039" cy="7019"/>
              </a:xfrm>
              <a:custGeom>
                <a:avLst/>
                <a:gdLst>
                  <a:gd name="connsiteX0" fmla="*/ 0 w 14038"/>
                  <a:gd name="connsiteY0" fmla="*/ 9855 h 7019"/>
                  <a:gd name="connsiteX1" fmla="*/ 15443 w 14038"/>
                  <a:gd name="connsiteY1" fmla="*/ 4942 h 7019"/>
                  <a:gd name="connsiteX2" fmla="*/ 0 w 14038"/>
                  <a:gd name="connsiteY2" fmla="*/ 9855 h 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038" h="7019">
                    <a:moveTo>
                      <a:pt x="0" y="9855"/>
                    </a:moveTo>
                    <a:cubicBezTo>
                      <a:pt x="2106" y="-674"/>
                      <a:pt x="7019" y="-3482"/>
                      <a:pt x="15443" y="4942"/>
                    </a:cubicBezTo>
                    <a:cubicBezTo>
                      <a:pt x="10529" y="7047"/>
                      <a:pt x="5615" y="8451"/>
                      <a:pt x="0" y="9855"/>
                    </a:cubicBezTo>
                    <a:close/>
                  </a:path>
                </a:pathLst>
              </a:custGeom>
              <a:solidFill>
                <a:srgbClr val="E9E9E9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C8A5448-658C-44D7-8442-F61FDB4DF821}"/>
                  </a:ext>
                </a:extLst>
              </p:cNvPr>
              <p:cNvSpPr/>
              <p:nvPr/>
            </p:nvSpPr>
            <p:spPr>
              <a:xfrm>
                <a:off x="7599566" y="1840856"/>
                <a:ext cx="42117" cy="14039"/>
              </a:xfrm>
              <a:custGeom>
                <a:avLst/>
                <a:gdLst>
                  <a:gd name="connsiteX0" fmla="*/ 0 w 42116"/>
                  <a:gd name="connsiteY0" fmla="*/ 15787 h 14038"/>
                  <a:gd name="connsiteX1" fmla="*/ 47732 w 42116"/>
                  <a:gd name="connsiteY1" fmla="*/ 3854 h 14038"/>
                  <a:gd name="connsiteX2" fmla="*/ 0 w 42116"/>
                  <a:gd name="connsiteY2" fmla="*/ 15787 h 14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116" h="14038">
                    <a:moveTo>
                      <a:pt x="0" y="15787"/>
                    </a:moveTo>
                    <a:cubicBezTo>
                      <a:pt x="10529" y="-11588"/>
                      <a:pt x="31588" y="5258"/>
                      <a:pt x="47732" y="3854"/>
                    </a:cubicBezTo>
                    <a:cubicBezTo>
                      <a:pt x="34395" y="16489"/>
                      <a:pt x="16846" y="15085"/>
                      <a:pt x="0" y="15787"/>
                    </a:cubicBezTo>
                    <a:close/>
                  </a:path>
                </a:pathLst>
              </a:custGeom>
              <a:solidFill>
                <a:srgbClr val="080808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4" name="Graphic 204">
                <a:extLst>
                  <a:ext uri="{FF2B5EF4-FFF2-40B4-BE49-F238E27FC236}">
                    <a16:creationId xmlns:a16="http://schemas.microsoft.com/office/drawing/2014/main" id="{8D53A497-3B10-4043-9FED-625B1B039B8F}"/>
                  </a:ext>
                </a:extLst>
              </p:cNvPr>
              <p:cNvGrpSpPr/>
              <p:nvPr/>
            </p:nvGrpSpPr>
            <p:grpSpPr>
              <a:xfrm>
                <a:off x="4965869" y="570"/>
                <a:ext cx="4071280" cy="2442768"/>
                <a:chOff x="4965869" y="570"/>
                <a:chExt cx="4071280" cy="2442768"/>
              </a:xfrm>
              <a:solidFill>
                <a:srgbClr val="0E0E0E"/>
              </a:solidFill>
            </p:grpSpPr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A5B5F39A-DEB8-487A-AE1B-9FC0F3D81C15}"/>
                    </a:ext>
                  </a:extLst>
                </p:cNvPr>
                <p:cNvSpPr/>
                <p:nvPr/>
              </p:nvSpPr>
              <p:spPr>
                <a:xfrm>
                  <a:off x="4965869" y="570"/>
                  <a:ext cx="3264043" cy="2126893"/>
                </a:xfrm>
                <a:custGeom>
                  <a:avLst/>
                  <a:gdLst>
                    <a:gd name="connsiteX0" fmla="*/ 603673 w 3264043"/>
                    <a:gd name="connsiteY0" fmla="*/ 1954346 h 2126892"/>
                    <a:gd name="connsiteX1" fmla="*/ 1066956 w 3264043"/>
                    <a:gd name="connsiteY1" fmla="*/ 1973299 h 2126892"/>
                    <a:gd name="connsiteX2" fmla="*/ 1503566 w 3264043"/>
                    <a:gd name="connsiteY2" fmla="*/ 2051917 h 2126892"/>
                    <a:gd name="connsiteX3" fmla="*/ 1514095 w 3264043"/>
                    <a:gd name="connsiteY3" fmla="*/ 2051917 h 2126892"/>
                    <a:gd name="connsiteX4" fmla="*/ 1676244 w 3264043"/>
                    <a:gd name="connsiteY4" fmla="*/ 2088418 h 2126892"/>
                    <a:gd name="connsiteX5" fmla="*/ 1684667 w 3264043"/>
                    <a:gd name="connsiteY5" fmla="*/ 2063850 h 2126892"/>
                    <a:gd name="connsiteX6" fmla="*/ 1698005 w 3264043"/>
                    <a:gd name="connsiteY6" fmla="*/ 1895383 h 2126892"/>
                    <a:gd name="connsiteX7" fmla="*/ 1496546 w 3264043"/>
                    <a:gd name="connsiteY7" fmla="*/ 1559853 h 2126892"/>
                    <a:gd name="connsiteX8" fmla="*/ 1066956 w 3264043"/>
                    <a:gd name="connsiteY8" fmla="*/ 1413147 h 2126892"/>
                    <a:gd name="connsiteX9" fmla="*/ 845843 w 3264043"/>
                    <a:gd name="connsiteY9" fmla="*/ 1401214 h 2126892"/>
                    <a:gd name="connsiteX10" fmla="*/ 720897 w 3264043"/>
                    <a:gd name="connsiteY10" fmla="*/ 1377348 h 2126892"/>
                    <a:gd name="connsiteX11" fmla="*/ 624029 w 3264043"/>
                    <a:gd name="connsiteY11" fmla="*/ 1368222 h 2126892"/>
                    <a:gd name="connsiteX12" fmla="*/ 600163 w 3264043"/>
                    <a:gd name="connsiteY12" fmla="*/ 1215198 h 2126892"/>
                    <a:gd name="connsiteX13" fmla="*/ 685098 w 3264043"/>
                    <a:gd name="connsiteY13" fmla="*/ 958989 h 2126892"/>
                    <a:gd name="connsiteX14" fmla="*/ 805833 w 3264043"/>
                    <a:gd name="connsiteY14" fmla="*/ 772271 h 2126892"/>
                    <a:gd name="connsiteX15" fmla="*/ 1066956 w 3264043"/>
                    <a:gd name="connsiteY15" fmla="*/ 667682 h 2126892"/>
                    <a:gd name="connsiteX16" fmla="*/ 1365283 w 3264043"/>
                    <a:gd name="connsiteY16" fmla="*/ 598189 h 2126892"/>
                    <a:gd name="connsiteX17" fmla="*/ 1662205 w 3264043"/>
                    <a:gd name="connsiteY17" fmla="*/ 490791 h 2126892"/>
                    <a:gd name="connsiteX18" fmla="*/ 2091795 w 3264043"/>
                    <a:gd name="connsiteY18" fmla="*/ 386904 h 2126892"/>
                    <a:gd name="connsiteX19" fmla="*/ 2654053 w 3264043"/>
                    <a:gd name="connsiteY19" fmla="*/ 278804 h 2126892"/>
                    <a:gd name="connsiteX20" fmla="*/ 2908157 w 3264043"/>
                    <a:gd name="connsiteY20" fmla="*/ 281612 h 2126892"/>
                    <a:gd name="connsiteX21" fmla="*/ 2943254 w 3264043"/>
                    <a:gd name="connsiteY21" fmla="*/ 264765 h 2126892"/>
                    <a:gd name="connsiteX22" fmla="*/ 2954486 w 3264043"/>
                    <a:gd name="connsiteY22" fmla="*/ 236687 h 2126892"/>
                    <a:gd name="connsiteX23" fmla="*/ 3068903 w 3264043"/>
                    <a:gd name="connsiteY23" fmla="*/ 215629 h 2126892"/>
                    <a:gd name="connsiteX24" fmla="*/ 3269659 w 3264043"/>
                    <a:gd name="connsiteY24" fmla="*/ 280910 h 2126892"/>
                    <a:gd name="connsiteX25" fmla="*/ 3118039 w 3264043"/>
                    <a:gd name="connsiteY25" fmla="*/ 45759 h 2126892"/>
                    <a:gd name="connsiteX26" fmla="*/ 2965717 w 3264043"/>
                    <a:gd name="connsiteY26" fmla="*/ 11363 h 2126892"/>
                    <a:gd name="connsiteX27" fmla="*/ 2905350 w 3264043"/>
                    <a:gd name="connsiteY27" fmla="*/ 40143 h 2126892"/>
                    <a:gd name="connsiteX28" fmla="*/ 2501029 w 3264043"/>
                    <a:gd name="connsiteY28" fmla="*/ 116655 h 2126892"/>
                    <a:gd name="connsiteX29" fmla="*/ 2260964 w 3264043"/>
                    <a:gd name="connsiteY29" fmla="*/ 170705 h 2126892"/>
                    <a:gd name="connsiteX30" fmla="*/ 1744333 w 3264043"/>
                    <a:gd name="connsiteY30" fmla="*/ 294949 h 2126892"/>
                    <a:gd name="connsiteX31" fmla="*/ 1146978 w 3264043"/>
                    <a:gd name="connsiteY31" fmla="*/ 476753 h 2126892"/>
                    <a:gd name="connsiteX32" fmla="*/ 788986 w 3264043"/>
                    <a:gd name="connsiteY32" fmla="*/ 519571 h 2126892"/>
                    <a:gd name="connsiteX33" fmla="*/ 679482 w 3264043"/>
                    <a:gd name="connsiteY33" fmla="*/ 524485 h 2126892"/>
                    <a:gd name="connsiteX34" fmla="*/ 588230 w 3264043"/>
                    <a:gd name="connsiteY34" fmla="*/ 618545 h 2126892"/>
                    <a:gd name="connsiteX35" fmla="*/ 550325 w 3264043"/>
                    <a:gd name="connsiteY35" fmla="*/ 821407 h 2126892"/>
                    <a:gd name="connsiteX36" fmla="*/ 240065 w 3264043"/>
                    <a:gd name="connsiteY36" fmla="*/ 1708666 h 2126892"/>
                    <a:gd name="connsiteX37" fmla="*/ 0 w 3264043"/>
                    <a:gd name="connsiteY37" fmla="*/ 2127727 h 2126892"/>
                    <a:gd name="connsiteX38" fmla="*/ 427484 w 3264043"/>
                    <a:gd name="connsiteY38" fmla="*/ 1955048 h 2126892"/>
                    <a:gd name="connsiteX39" fmla="*/ 603673 w 3264043"/>
                    <a:gd name="connsiteY39" fmla="*/ 1954346 h 212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3264043" h="2126892">
                      <a:moveTo>
                        <a:pt x="603673" y="1954346"/>
                      </a:moveTo>
                      <a:cubicBezTo>
                        <a:pt x="666146" y="1956452"/>
                        <a:pt x="975001" y="1964875"/>
                        <a:pt x="1066956" y="1973299"/>
                      </a:cubicBezTo>
                      <a:cubicBezTo>
                        <a:pt x="1078889" y="1974703"/>
                        <a:pt x="1485315" y="2077187"/>
                        <a:pt x="1503566" y="2051917"/>
                      </a:cubicBezTo>
                      <a:cubicBezTo>
                        <a:pt x="1507076" y="2051917"/>
                        <a:pt x="1510585" y="2051917"/>
                        <a:pt x="1514095" y="2051917"/>
                      </a:cubicBezTo>
                      <a:cubicBezTo>
                        <a:pt x="1568145" y="2063148"/>
                        <a:pt x="1622194" y="2075081"/>
                        <a:pt x="1676244" y="2088418"/>
                      </a:cubicBezTo>
                      <a:cubicBezTo>
                        <a:pt x="1679052" y="2075081"/>
                        <a:pt x="1681860" y="2065955"/>
                        <a:pt x="1684667" y="2063850"/>
                      </a:cubicBezTo>
                      <a:cubicBezTo>
                        <a:pt x="1693091" y="2008396"/>
                        <a:pt x="1704322" y="1953644"/>
                        <a:pt x="1698005" y="1895383"/>
                      </a:cubicBezTo>
                      <a:cubicBezTo>
                        <a:pt x="1681860" y="1751484"/>
                        <a:pt x="1610262" y="1641981"/>
                        <a:pt x="1496546" y="1559853"/>
                      </a:cubicBezTo>
                      <a:cubicBezTo>
                        <a:pt x="1368792" y="1467899"/>
                        <a:pt x="1219980" y="1434205"/>
                        <a:pt x="1066956" y="1413147"/>
                      </a:cubicBezTo>
                      <a:cubicBezTo>
                        <a:pt x="993252" y="1403320"/>
                        <a:pt x="918846" y="1411041"/>
                        <a:pt x="845843" y="1401214"/>
                      </a:cubicBezTo>
                      <a:cubicBezTo>
                        <a:pt x="803727" y="1395598"/>
                        <a:pt x="763014" y="1382261"/>
                        <a:pt x="720897" y="1377348"/>
                      </a:cubicBezTo>
                      <a:cubicBezTo>
                        <a:pt x="661934" y="1369626"/>
                        <a:pt x="650001" y="1414551"/>
                        <a:pt x="624029" y="1368222"/>
                      </a:cubicBezTo>
                      <a:cubicBezTo>
                        <a:pt x="597355" y="1320490"/>
                        <a:pt x="580508" y="1276970"/>
                        <a:pt x="600163" y="1215198"/>
                      </a:cubicBezTo>
                      <a:cubicBezTo>
                        <a:pt x="627539" y="1129561"/>
                        <a:pt x="655616" y="1043924"/>
                        <a:pt x="685098" y="958989"/>
                      </a:cubicBezTo>
                      <a:cubicBezTo>
                        <a:pt x="710368" y="886688"/>
                        <a:pt x="748975" y="823513"/>
                        <a:pt x="805833" y="772271"/>
                      </a:cubicBezTo>
                      <a:cubicBezTo>
                        <a:pt x="879537" y="704885"/>
                        <a:pt x="973598" y="681720"/>
                        <a:pt x="1066956" y="667682"/>
                      </a:cubicBezTo>
                      <a:cubicBezTo>
                        <a:pt x="1168738" y="652239"/>
                        <a:pt x="1266309" y="622055"/>
                        <a:pt x="1365283" y="598189"/>
                      </a:cubicBezTo>
                      <a:cubicBezTo>
                        <a:pt x="1467065" y="573621"/>
                        <a:pt x="1563933" y="527995"/>
                        <a:pt x="1662205" y="490791"/>
                      </a:cubicBezTo>
                      <a:cubicBezTo>
                        <a:pt x="1801892" y="438146"/>
                        <a:pt x="1946493" y="410770"/>
                        <a:pt x="2091795" y="386904"/>
                      </a:cubicBezTo>
                      <a:cubicBezTo>
                        <a:pt x="2280619" y="356018"/>
                        <a:pt x="2468038" y="322325"/>
                        <a:pt x="2654053" y="278804"/>
                      </a:cubicBezTo>
                      <a:cubicBezTo>
                        <a:pt x="2739690" y="258448"/>
                        <a:pt x="2823924" y="254236"/>
                        <a:pt x="2908157" y="281612"/>
                      </a:cubicBezTo>
                      <a:cubicBezTo>
                        <a:pt x="2927110" y="287929"/>
                        <a:pt x="2936937" y="283016"/>
                        <a:pt x="2943254" y="264765"/>
                      </a:cubicBezTo>
                      <a:cubicBezTo>
                        <a:pt x="2946764" y="254938"/>
                        <a:pt x="2950274" y="245813"/>
                        <a:pt x="2954486" y="236687"/>
                      </a:cubicBezTo>
                      <a:cubicBezTo>
                        <a:pt x="2978352" y="191061"/>
                        <a:pt x="3030296" y="182638"/>
                        <a:pt x="3068903" y="215629"/>
                      </a:cubicBezTo>
                      <a:cubicBezTo>
                        <a:pt x="3129270" y="267573"/>
                        <a:pt x="3249303" y="284420"/>
                        <a:pt x="3269659" y="280910"/>
                      </a:cubicBezTo>
                      <a:cubicBezTo>
                        <a:pt x="3282996" y="278102"/>
                        <a:pt x="3139799" y="85067"/>
                        <a:pt x="3118039" y="45759"/>
                      </a:cubicBezTo>
                      <a:cubicBezTo>
                        <a:pt x="3078730" y="834"/>
                        <a:pt x="3021171" y="-11801"/>
                        <a:pt x="2965717" y="11363"/>
                      </a:cubicBezTo>
                      <a:cubicBezTo>
                        <a:pt x="2948168" y="18383"/>
                        <a:pt x="2924302" y="35229"/>
                        <a:pt x="2905350" y="40143"/>
                      </a:cubicBezTo>
                      <a:cubicBezTo>
                        <a:pt x="2835155" y="58394"/>
                        <a:pt x="2515770" y="113145"/>
                        <a:pt x="2501029" y="116655"/>
                      </a:cubicBezTo>
                      <a:cubicBezTo>
                        <a:pt x="2421710" y="136309"/>
                        <a:pt x="2340986" y="150348"/>
                        <a:pt x="2260964" y="170705"/>
                      </a:cubicBezTo>
                      <a:cubicBezTo>
                        <a:pt x="2088988" y="214225"/>
                        <a:pt x="1915607" y="251428"/>
                        <a:pt x="1744333" y="294949"/>
                      </a:cubicBezTo>
                      <a:cubicBezTo>
                        <a:pt x="1637637" y="321623"/>
                        <a:pt x="1167334" y="472541"/>
                        <a:pt x="1146978" y="476753"/>
                      </a:cubicBezTo>
                      <a:cubicBezTo>
                        <a:pt x="1029051" y="504128"/>
                        <a:pt x="910422" y="521677"/>
                        <a:pt x="788986" y="519571"/>
                      </a:cubicBezTo>
                      <a:cubicBezTo>
                        <a:pt x="752485" y="518869"/>
                        <a:pt x="715984" y="519571"/>
                        <a:pt x="679482" y="524485"/>
                      </a:cubicBezTo>
                      <a:cubicBezTo>
                        <a:pt x="619115" y="532908"/>
                        <a:pt x="592441" y="557476"/>
                        <a:pt x="588230" y="618545"/>
                      </a:cubicBezTo>
                      <a:cubicBezTo>
                        <a:pt x="583316" y="688038"/>
                        <a:pt x="569277" y="754723"/>
                        <a:pt x="550325" y="821407"/>
                      </a:cubicBezTo>
                      <a:cubicBezTo>
                        <a:pt x="511016" y="956883"/>
                        <a:pt x="268143" y="1634259"/>
                        <a:pt x="240065" y="1708666"/>
                      </a:cubicBezTo>
                      <a:cubicBezTo>
                        <a:pt x="233748" y="1724810"/>
                        <a:pt x="12635" y="2115092"/>
                        <a:pt x="0" y="2127727"/>
                      </a:cubicBezTo>
                      <a:cubicBezTo>
                        <a:pt x="19654" y="2116496"/>
                        <a:pt x="404320" y="1953644"/>
                        <a:pt x="427484" y="1955048"/>
                      </a:cubicBezTo>
                      <a:cubicBezTo>
                        <a:pt x="487150" y="1955750"/>
                        <a:pt x="545411" y="1953644"/>
                        <a:pt x="603673" y="1954346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E8C3CD10-786D-40C7-B7AA-9FB156BDFBB8}"/>
                    </a:ext>
                  </a:extLst>
                </p:cNvPr>
                <p:cNvSpPr/>
                <p:nvPr/>
              </p:nvSpPr>
              <p:spPr>
                <a:xfrm>
                  <a:off x="6564218" y="534489"/>
                  <a:ext cx="2470846" cy="1909290"/>
                </a:xfrm>
                <a:custGeom>
                  <a:avLst/>
                  <a:gdLst>
                    <a:gd name="connsiteX0" fmla="*/ 2471527 w 2470845"/>
                    <a:gd name="connsiteY0" fmla="*/ 586517 h 1909289"/>
                    <a:gd name="connsiteX1" fmla="*/ 1921203 w 2470845"/>
                    <a:gd name="connsiteY1" fmla="*/ 14432 h 1909289"/>
                    <a:gd name="connsiteX2" fmla="*/ 1893827 w 2470845"/>
                    <a:gd name="connsiteY2" fmla="*/ 2499 h 1909289"/>
                    <a:gd name="connsiteX3" fmla="*/ 1846094 w 2470845"/>
                    <a:gd name="connsiteY3" fmla="*/ 26365 h 1909289"/>
                    <a:gd name="connsiteX4" fmla="*/ 1838373 w 2470845"/>
                    <a:gd name="connsiteY4" fmla="*/ 36193 h 1909289"/>
                    <a:gd name="connsiteX5" fmla="*/ 1845392 w 2470845"/>
                    <a:gd name="connsiteY5" fmla="*/ 106387 h 1909289"/>
                    <a:gd name="connsiteX6" fmla="*/ 1877682 w 2470845"/>
                    <a:gd name="connsiteY6" fmla="*/ 171668 h 1909289"/>
                    <a:gd name="connsiteX7" fmla="*/ 1924712 w 2470845"/>
                    <a:gd name="connsiteY7" fmla="*/ 273450 h 1909289"/>
                    <a:gd name="connsiteX8" fmla="*/ 2206192 w 2470845"/>
                    <a:gd name="connsiteY8" fmla="*/ 590729 h 1909289"/>
                    <a:gd name="connsiteX9" fmla="*/ 2250415 w 2470845"/>
                    <a:gd name="connsiteY9" fmla="*/ 759196 h 1909289"/>
                    <a:gd name="connsiteX10" fmla="*/ 2239184 w 2470845"/>
                    <a:gd name="connsiteY10" fmla="*/ 1339002 h 1909289"/>
                    <a:gd name="connsiteX11" fmla="*/ 2201981 w 2470845"/>
                    <a:gd name="connsiteY11" fmla="*/ 1423235 h 1909289"/>
                    <a:gd name="connsiteX12" fmla="*/ 2025090 w 2470845"/>
                    <a:gd name="connsiteY12" fmla="*/ 1247047 h 1909289"/>
                    <a:gd name="connsiteX13" fmla="*/ 1949280 w 2470845"/>
                    <a:gd name="connsiteY13" fmla="*/ 1039272 h 1909289"/>
                    <a:gd name="connsiteX14" fmla="*/ 1910673 w 2470845"/>
                    <a:gd name="connsiteY14" fmla="*/ 754282 h 1909289"/>
                    <a:gd name="connsiteX15" fmla="*/ 1928222 w 2470845"/>
                    <a:gd name="connsiteY15" fmla="*/ 601258 h 1909289"/>
                    <a:gd name="connsiteX16" fmla="*/ 1779410 w 2470845"/>
                    <a:gd name="connsiteY16" fmla="*/ 519131 h 1909289"/>
                    <a:gd name="connsiteX17" fmla="*/ 1632703 w 2470845"/>
                    <a:gd name="connsiteY17" fmla="*/ 632144 h 1909289"/>
                    <a:gd name="connsiteX18" fmla="*/ 1474765 w 2470845"/>
                    <a:gd name="connsiteY18" fmla="*/ 630038 h 1909289"/>
                    <a:gd name="connsiteX19" fmla="*/ 1376493 w 2470845"/>
                    <a:gd name="connsiteY19" fmla="*/ 359087 h 1909289"/>
                    <a:gd name="connsiteX20" fmla="*/ 1317530 w 2470845"/>
                    <a:gd name="connsiteY20" fmla="*/ 254497 h 1909289"/>
                    <a:gd name="connsiteX21" fmla="*/ 1248739 w 2470845"/>
                    <a:gd name="connsiteY21" fmla="*/ 247478 h 1909289"/>
                    <a:gd name="connsiteX22" fmla="*/ 1192584 w 2470845"/>
                    <a:gd name="connsiteY22" fmla="*/ 324692 h 1909289"/>
                    <a:gd name="connsiteX23" fmla="*/ 1014992 w 2470845"/>
                    <a:gd name="connsiteY23" fmla="*/ 490351 h 1909289"/>
                    <a:gd name="connsiteX24" fmla="*/ 799495 w 2470845"/>
                    <a:gd name="connsiteY24" fmla="*/ 508601 h 1909289"/>
                    <a:gd name="connsiteX25" fmla="*/ 600142 w 2470845"/>
                    <a:gd name="connsiteY25" fmla="*/ 407521 h 1909289"/>
                    <a:gd name="connsiteX26" fmla="*/ 229516 w 2470845"/>
                    <a:gd name="connsiteY26" fmla="*/ 57953 h 1909289"/>
                    <a:gd name="connsiteX27" fmla="*/ 166341 w 2470845"/>
                    <a:gd name="connsiteY27" fmla="*/ 111301 h 1909289"/>
                    <a:gd name="connsiteX28" fmla="*/ 482216 w 2470845"/>
                    <a:gd name="connsiteY28" fmla="*/ 620913 h 1909289"/>
                    <a:gd name="connsiteX29" fmla="*/ 787562 w 2470845"/>
                    <a:gd name="connsiteY29" fmla="*/ 1095427 h 1909289"/>
                    <a:gd name="connsiteX30" fmla="*/ 803004 w 2470845"/>
                    <a:gd name="connsiteY30" fmla="*/ 1172641 h 1909289"/>
                    <a:gd name="connsiteX31" fmla="*/ 725790 w 2470845"/>
                    <a:gd name="connsiteY31" fmla="*/ 1188786 h 1909289"/>
                    <a:gd name="connsiteX32" fmla="*/ 631730 w 2470845"/>
                    <a:gd name="connsiteY32" fmla="*/ 1182468 h 1909289"/>
                    <a:gd name="connsiteX33" fmla="*/ 49116 w 2470845"/>
                    <a:gd name="connsiteY33" fmla="*/ 863785 h 1909289"/>
                    <a:gd name="connsiteX34" fmla="*/ 6999 w 2470845"/>
                    <a:gd name="connsiteY34" fmla="*/ 863785 h 1909289"/>
                    <a:gd name="connsiteX35" fmla="*/ 6999 w 2470845"/>
                    <a:gd name="connsiteY35" fmla="*/ 906604 h 1909289"/>
                    <a:gd name="connsiteX36" fmla="*/ 256189 w 2470845"/>
                    <a:gd name="connsiteY36" fmla="*/ 1244941 h 1909289"/>
                    <a:gd name="connsiteX37" fmla="*/ 225304 w 2470845"/>
                    <a:gd name="connsiteY37" fmla="*/ 1272317 h 1909289"/>
                    <a:gd name="connsiteX38" fmla="*/ 134051 w 2470845"/>
                    <a:gd name="connsiteY38" fmla="*/ 1569942 h 1909289"/>
                    <a:gd name="connsiteX39" fmla="*/ 576276 w 2470845"/>
                    <a:gd name="connsiteY39" fmla="*/ 1713840 h 1909289"/>
                    <a:gd name="connsiteX40" fmla="*/ 871093 w 2470845"/>
                    <a:gd name="connsiteY40" fmla="*/ 1851422 h 1909289"/>
                    <a:gd name="connsiteX41" fmla="*/ 890747 w 2470845"/>
                    <a:gd name="connsiteY41" fmla="*/ 1859845 h 1909289"/>
                    <a:gd name="connsiteX42" fmla="*/ 867583 w 2470845"/>
                    <a:gd name="connsiteY42" fmla="*/ 1762977 h 1909289"/>
                    <a:gd name="connsiteX43" fmla="*/ 875305 w 2470845"/>
                    <a:gd name="connsiteY43" fmla="*/ 1510978 h 1909289"/>
                    <a:gd name="connsiteX44" fmla="*/ 927249 w 2470845"/>
                    <a:gd name="connsiteY44" fmla="*/ 1364272 h 1909289"/>
                    <a:gd name="connsiteX45" fmla="*/ 998847 w 2470845"/>
                    <a:gd name="connsiteY45" fmla="*/ 1324261 h 1909289"/>
                    <a:gd name="connsiteX46" fmla="*/ 1083080 w 2470845"/>
                    <a:gd name="connsiteY46" fmla="*/ 1311626 h 1909289"/>
                    <a:gd name="connsiteX47" fmla="*/ 1083782 w 2470845"/>
                    <a:gd name="connsiteY47" fmla="*/ 1311626 h 1909289"/>
                    <a:gd name="connsiteX48" fmla="*/ 1121687 w 2470845"/>
                    <a:gd name="connsiteY48" fmla="*/ 1231604 h 1909289"/>
                    <a:gd name="connsiteX49" fmla="*/ 1122389 w 2470845"/>
                    <a:gd name="connsiteY49" fmla="*/ 1232306 h 1909289"/>
                    <a:gd name="connsiteX50" fmla="*/ 916018 w 2470845"/>
                    <a:gd name="connsiteY50" fmla="*/ 820967 h 1909289"/>
                    <a:gd name="connsiteX51" fmla="*/ 953221 w 2470845"/>
                    <a:gd name="connsiteY51" fmla="*/ 753580 h 1909289"/>
                    <a:gd name="connsiteX52" fmla="*/ 997443 w 2470845"/>
                    <a:gd name="connsiteY52" fmla="*/ 705848 h 1909289"/>
                    <a:gd name="connsiteX53" fmla="*/ 1065532 w 2470845"/>
                    <a:gd name="connsiteY53" fmla="*/ 684088 h 1909289"/>
                    <a:gd name="connsiteX54" fmla="*/ 1095014 w 2470845"/>
                    <a:gd name="connsiteY54" fmla="*/ 729012 h 1909289"/>
                    <a:gd name="connsiteX55" fmla="*/ 1184161 w 2470845"/>
                    <a:gd name="connsiteY55" fmla="*/ 980308 h 1909289"/>
                    <a:gd name="connsiteX56" fmla="*/ 1266990 w 2470845"/>
                    <a:gd name="connsiteY56" fmla="*/ 1010492 h 1909289"/>
                    <a:gd name="connsiteX57" fmla="*/ 1457919 w 2470845"/>
                    <a:gd name="connsiteY57" fmla="*/ 871507 h 1909289"/>
                    <a:gd name="connsiteX58" fmla="*/ 1556191 w 2470845"/>
                    <a:gd name="connsiteY58" fmla="*/ 842727 h 1909289"/>
                    <a:gd name="connsiteX59" fmla="*/ 1653060 w 2470845"/>
                    <a:gd name="connsiteY59" fmla="*/ 904498 h 1909289"/>
                    <a:gd name="connsiteX60" fmla="*/ 1574442 w 2470845"/>
                    <a:gd name="connsiteY60" fmla="*/ 1016107 h 1909289"/>
                    <a:gd name="connsiteX61" fmla="*/ 1639021 w 2470845"/>
                    <a:gd name="connsiteY61" fmla="*/ 1163516 h 1909289"/>
                    <a:gd name="connsiteX62" fmla="*/ 1753438 w 2470845"/>
                    <a:gd name="connsiteY62" fmla="*/ 1331982 h 1909289"/>
                    <a:gd name="connsiteX63" fmla="*/ 1646742 w 2470845"/>
                    <a:gd name="connsiteY63" fmla="*/ 1489920 h 1909289"/>
                    <a:gd name="connsiteX64" fmla="*/ 1506353 w 2470845"/>
                    <a:gd name="connsiteY64" fmla="*/ 1574153 h 1909289"/>
                    <a:gd name="connsiteX65" fmla="*/ 1270500 w 2470845"/>
                    <a:gd name="connsiteY65" fmla="*/ 1712437 h 1909289"/>
                    <a:gd name="connsiteX66" fmla="*/ 1191882 w 2470845"/>
                    <a:gd name="connsiteY66" fmla="*/ 1795266 h 1909289"/>
                    <a:gd name="connsiteX67" fmla="*/ 1195392 w 2470845"/>
                    <a:gd name="connsiteY67" fmla="*/ 1884413 h 1909289"/>
                    <a:gd name="connsiteX68" fmla="*/ 1271904 w 2470845"/>
                    <a:gd name="connsiteY68" fmla="*/ 1908981 h 1909289"/>
                    <a:gd name="connsiteX69" fmla="*/ 1923308 w 2470845"/>
                    <a:gd name="connsiteY69" fmla="*/ 1826854 h 1909289"/>
                    <a:gd name="connsiteX70" fmla="*/ 2183028 w 2470845"/>
                    <a:gd name="connsiteY70" fmla="*/ 1779823 h 1909289"/>
                    <a:gd name="connsiteX71" fmla="*/ 2319205 w 2470845"/>
                    <a:gd name="connsiteY71" fmla="*/ 1609953 h 1909289"/>
                    <a:gd name="connsiteX72" fmla="*/ 2362726 w 2470845"/>
                    <a:gd name="connsiteY72" fmla="*/ 1241432 h 1909289"/>
                    <a:gd name="connsiteX73" fmla="*/ 2453978 w 2470845"/>
                    <a:gd name="connsiteY73" fmla="*/ 714973 h 1909289"/>
                    <a:gd name="connsiteX74" fmla="*/ 2471527 w 2470845"/>
                    <a:gd name="connsiteY74" fmla="*/ 586517 h 1909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</a:cxnLst>
                  <a:rect l="l" t="t" r="r" b="b"/>
                  <a:pathLst>
                    <a:path w="2470845" h="1909289">
                      <a:moveTo>
                        <a:pt x="2471527" y="586517"/>
                      </a:moveTo>
                      <a:cubicBezTo>
                        <a:pt x="2466613" y="575286"/>
                        <a:pt x="1985079" y="76203"/>
                        <a:pt x="1921203" y="14432"/>
                      </a:cubicBezTo>
                      <a:cubicBezTo>
                        <a:pt x="1913481" y="6711"/>
                        <a:pt x="1907865" y="-5222"/>
                        <a:pt x="1893827" y="2499"/>
                      </a:cubicBezTo>
                      <a:cubicBezTo>
                        <a:pt x="1871364" y="-3818"/>
                        <a:pt x="1853816" y="1797"/>
                        <a:pt x="1846094" y="26365"/>
                      </a:cubicBezTo>
                      <a:cubicBezTo>
                        <a:pt x="1844690" y="29875"/>
                        <a:pt x="1841181" y="32683"/>
                        <a:pt x="1838373" y="36193"/>
                      </a:cubicBezTo>
                      <a:cubicBezTo>
                        <a:pt x="1806785" y="72694"/>
                        <a:pt x="1806785" y="72694"/>
                        <a:pt x="1845392" y="106387"/>
                      </a:cubicBezTo>
                      <a:cubicBezTo>
                        <a:pt x="1865047" y="123234"/>
                        <a:pt x="1883999" y="145696"/>
                        <a:pt x="1877682" y="171668"/>
                      </a:cubicBezTo>
                      <a:cubicBezTo>
                        <a:pt x="1865749" y="220804"/>
                        <a:pt x="1892423" y="246074"/>
                        <a:pt x="1924712" y="273450"/>
                      </a:cubicBezTo>
                      <a:cubicBezTo>
                        <a:pt x="2034216" y="364703"/>
                        <a:pt x="2140209" y="460167"/>
                        <a:pt x="2206192" y="590729"/>
                      </a:cubicBezTo>
                      <a:cubicBezTo>
                        <a:pt x="2233568" y="644779"/>
                        <a:pt x="2248309" y="700232"/>
                        <a:pt x="2250415" y="759196"/>
                      </a:cubicBezTo>
                      <a:cubicBezTo>
                        <a:pt x="2255328" y="883440"/>
                        <a:pt x="2241991" y="1270211"/>
                        <a:pt x="2239184" y="1339002"/>
                      </a:cubicBezTo>
                      <a:cubicBezTo>
                        <a:pt x="2235674" y="1423235"/>
                        <a:pt x="2201981" y="1423235"/>
                        <a:pt x="2201981" y="1423235"/>
                      </a:cubicBezTo>
                      <a:cubicBezTo>
                        <a:pt x="2093881" y="1441486"/>
                        <a:pt x="2064399" y="1374801"/>
                        <a:pt x="2025090" y="1247047"/>
                      </a:cubicBezTo>
                      <a:cubicBezTo>
                        <a:pt x="2003330" y="1176853"/>
                        <a:pt x="1991397" y="1102447"/>
                        <a:pt x="1949280" y="1039272"/>
                      </a:cubicBezTo>
                      <a:cubicBezTo>
                        <a:pt x="1890317" y="950125"/>
                        <a:pt x="1883297" y="854660"/>
                        <a:pt x="1910673" y="754282"/>
                      </a:cubicBezTo>
                      <a:cubicBezTo>
                        <a:pt x="1924712" y="703742"/>
                        <a:pt x="1931030" y="653202"/>
                        <a:pt x="1928222" y="601258"/>
                      </a:cubicBezTo>
                      <a:cubicBezTo>
                        <a:pt x="1924010" y="511409"/>
                        <a:pt x="1856624" y="474206"/>
                        <a:pt x="1779410" y="519131"/>
                      </a:cubicBezTo>
                      <a:cubicBezTo>
                        <a:pt x="1725360" y="550718"/>
                        <a:pt x="1681839" y="594239"/>
                        <a:pt x="1632703" y="632144"/>
                      </a:cubicBezTo>
                      <a:cubicBezTo>
                        <a:pt x="1582163" y="671453"/>
                        <a:pt x="1521094" y="672154"/>
                        <a:pt x="1474765" y="630038"/>
                      </a:cubicBezTo>
                      <a:cubicBezTo>
                        <a:pt x="1453707" y="610383"/>
                        <a:pt x="1394744" y="425070"/>
                        <a:pt x="1376493" y="359087"/>
                      </a:cubicBezTo>
                      <a:cubicBezTo>
                        <a:pt x="1365262" y="319076"/>
                        <a:pt x="1347714" y="283979"/>
                        <a:pt x="1317530" y="254497"/>
                      </a:cubicBezTo>
                      <a:cubicBezTo>
                        <a:pt x="1295770" y="234141"/>
                        <a:pt x="1273307" y="232035"/>
                        <a:pt x="1248739" y="247478"/>
                      </a:cubicBezTo>
                      <a:cubicBezTo>
                        <a:pt x="1219258" y="265728"/>
                        <a:pt x="1203815" y="293104"/>
                        <a:pt x="1192584" y="324692"/>
                      </a:cubicBezTo>
                      <a:cubicBezTo>
                        <a:pt x="1161698" y="410329"/>
                        <a:pt x="1099927" y="463677"/>
                        <a:pt x="1014992" y="490351"/>
                      </a:cubicBezTo>
                      <a:cubicBezTo>
                        <a:pt x="944797" y="512813"/>
                        <a:pt x="873199" y="521938"/>
                        <a:pt x="799495" y="508601"/>
                      </a:cubicBezTo>
                      <a:cubicBezTo>
                        <a:pt x="722281" y="494562"/>
                        <a:pt x="654894" y="466485"/>
                        <a:pt x="600142" y="407521"/>
                      </a:cubicBezTo>
                      <a:cubicBezTo>
                        <a:pt x="518015" y="319076"/>
                        <a:pt x="279354" y="73396"/>
                        <a:pt x="229516" y="57953"/>
                      </a:cubicBezTo>
                      <a:cubicBezTo>
                        <a:pt x="188101" y="45318"/>
                        <a:pt x="160725" y="68482"/>
                        <a:pt x="166341" y="111301"/>
                      </a:cubicBezTo>
                      <a:cubicBezTo>
                        <a:pt x="167744" y="121830"/>
                        <a:pt x="431676" y="525448"/>
                        <a:pt x="482216" y="620913"/>
                      </a:cubicBezTo>
                      <a:cubicBezTo>
                        <a:pt x="534159" y="718483"/>
                        <a:pt x="749657" y="1027338"/>
                        <a:pt x="787562" y="1095427"/>
                      </a:cubicBezTo>
                      <a:cubicBezTo>
                        <a:pt x="800898" y="1119293"/>
                        <a:pt x="815640" y="1143159"/>
                        <a:pt x="803004" y="1172641"/>
                      </a:cubicBezTo>
                      <a:cubicBezTo>
                        <a:pt x="767907" y="1216162"/>
                        <a:pt x="751061" y="1182468"/>
                        <a:pt x="725790" y="1188786"/>
                      </a:cubicBezTo>
                      <a:cubicBezTo>
                        <a:pt x="693501" y="1197209"/>
                        <a:pt x="663317" y="1196507"/>
                        <a:pt x="631730" y="1182468"/>
                      </a:cubicBezTo>
                      <a:cubicBezTo>
                        <a:pt x="532755" y="1138246"/>
                        <a:pt x="112291" y="893267"/>
                        <a:pt x="49116" y="863785"/>
                      </a:cubicBezTo>
                      <a:cubicBezTo>
                        <a:pt x="35779" y="857468"/>
                        <a:pt x="19634" y="849746"/>
                        <a:pt x="6999" y="863785"/>
                      </a:cubicBezTo>
                      <a:cubicBezTo>
                        <a:pt x="-4934" y="877122"/>
                        <a:pt x="681" y="893267"/>
                        <a:pt x="6999" y="906604"/>
                      </a:cubicBezTo>
                      <a:cubicBezTo>
                        <a:pt x="18230" y="930470"/>
                        <a:pt x="181783" y="1157900"/>
                        <a:pt x="256189" y="1244941"/>
                      </a:cubicBezTo>
                      <a:cubicBezTo>
                        <a:pt x="236535" y="1243538"/>
                        <a:pt x="227409" y="1250557"/>
                        <a:pt x="225304" y="1272317"/>
                      </a:cubicBezTo>
                      <a:cubicBezTo>
                        <a:pt x="222496" y="1296885"/>
                        <a:pt x="178976" y="1436572"/>
                        <a:pt x="134051" y="1569942"/>
                      </a:cubicBezTo>
                      <a:cubicBezTo>
                        <a:pt x="284267" y="1609251"/>
                        <a:pt x="431676" y="1656983"/>
                        <a:pt x="576276" y="1713840"/>
                      </a:cubicBezTo>
                      <a:cubicBezTo>
                        <a:pt x="677356" y="1753851"/>
                        <a:pt x="775629" y="1799478"/>
                        <a:pt x="871093" y="1851422"/>
                      </a:cubicBezTo>
                      <a:cubicBezTo>
                        <a:pt x="877411" y="1854931"/>
                        <a:pt x="884430" y="1857739"/>
                        <a:pt x="890747" y="1859845"/>
                      </a:cubicBezTo>
                      <a:cubicBezTo>
                        <a:pt x="887940" y="1828959"/>
                        <a:pt x="866881" y="1777015"/>
                        <a:pt x="867583" y="1762977"/>
                      </a:cubicBezTo>
                      <a:cubicBezTo>
                        <a:pt x="865477" y="1718052"/>
                        <a:pt x="868987" y="1550287"/>
                        <a:pt x="875305" y="1510978"/>
                      </a:cubicBezTo>
                      <a:cubicBezTo>
                        <a:pt x="883026" y="1459035"/>
                        <a:pt x="896363" y="1407793"/>
                        <a:pt x="927249" y="1364272"/>
                      </a:cubicBezTo>
                      <a:cubicBezTo>
                        <a:pt x="944797" y="1339704"/>
                        <a:pt x="965855" y="1320050"/>
                        <a:pt x="998847" y="1324261"/>
                      </a:cubicBezTo>
                      <a:cubicBezTo>
                        <a:pt x="1011482" y="1332684"/>
                        <a:pt x="1068340" y="1320751"/>
                        <a:pt x="1083080" y="1311626"/>
                      </a:cubicBezTo>
                      <a:lnTo>
                        <a:pt x="1083782" y="1311626"/>
                      </a:lnTo>
                      <a:cubicBezTo>
                        <a:pt x="1088696" y="1305309"/>
                        <a:pt x="1126601" y="1256874"/>
                        <a:pt x="1121687" y="1231604"/>
                      </a:cubicBezTo>
                      <a:lnTo>
                        <a:pt x="1122389" y="1232306"/>
                      </a:lnTo>
                      <a:cubicBezTo>
                        <a:pt x="1106947" y="1204931"/>
                        <a:pt x="924441" y="846939"/>
                        <a:pt x="916018" y="820967"/>
                      </a:cubicBezTo>
                      <a:cubicBezTo>
                        <a:pt x="903383" y="783764"/>
                        <a:pt x="914614" y="762705"/>
                        <a:pt x="953221" y="753580"/>
                      </a:cubicBezTo>
                      <a:cubicBezTo>
                        <a:pt x="980597" y="747263"/>
                        <a:pt x="993933" y="736031"/>
                        <a:pt x="997443" y="705848"/>
                      </a:cubicBezTo>
                      <a:cubicBezTo>
                        <a:pt x="1000953" y="670751"/>
                        <a:pt x="1039560" y="659519"/>
                        <a:pt x="1065532" y="684088"/>
                      </a:cubicBezTo>
                      <a:cubicBezTo>
                        <a:pt x="1078869" y="696722"/>
                        <a:pt x="1087292" y="712867"/>
                        <a:pt x="1095014" y="729012"/>
                      </a:cubicBezTo>
                      <a:cubicBezTo>
                        <a:pt x="1114668" y="768321"/>
                        <a:pt x="1179949" y="972587"/>
                        <a:pt x="1184161" y="980308"/>
                      </a:cubicBezTo>
                      <a:cubicBezTo>
                        <a:pt x="1204517" y="1016107"/>
                        <a:pt x="1227681" y="1024531"/>
                        <a:pt x="1266990" y="1010492"/>
                      </a:cubicBezTo>
                      <a:cubicBezTo>
                        <a:pt x="1286644" y="1003472"/>
                        <a:pt x="1439668" y="879228"/>
                        <a:pt x="1457919" y="871507"/>
                      </a:cubicBezTo>
                      <a:cubicBezTo>
                        <a:pt x="1489507" y="856766"/>
                        <a:pt x="1521796" y="845535"/>
                        <a:pt x="1556191" y="842727"/>
                      </a:cubicBezTo>
                      <a:cubicBezTo>
                        <a:pt x="1600414" y="839217"/>
                        <a:pt x="1644636" y="867295"/>
                        <a:pt x="1653060" y="904498"/>
                      </a:cubicBezTo>
                      <a:cubicBezTo>
                        <a:pt x="1660781" y="938192"/>
                        <a:pt x="1578653" y="1008386"/>
                        <a:pt x="1574442" y="1016107"/>
                      </a:cubicBezTo>
                      <a:cubicBezTo>
                        <a:pt x="1512671" y="1122101"/>
                        <a:pt x="1620068" y="1161410"/>
                        <a:pt x="1639021" y="1163516"/>
                      </a:cubicBezTo>
                      <a:cubicBezTo>
                        <a:pt x="1732379" y="1176151"/>
                        <a:pt x="1776602" y="1240028"/>
                        <a:pt x="1753438" y="1331982"/>
                      </a:cubicBezTo>
                      <a:cubicBezTo>
                        <a:pt x="1736591" y="1397263"/>
                        <a:pt x="1701494" y="1449909"/>
                        <a:pt x="1646742" y="1489920"/>
                      </a:cubicBezTo>
                      <a:cubicBezTo>
                        <a:pt x="1602520" y="1522210"/>
                        <a:pt x="1554085" y="1548182"/>
                        <a:pt x="1506353" y="1574153"/>
                      </a:cubicBezTo>
                      <a:cubicBezTo>
                        <a:pt x="1426332" y="1617674"/>
                        <a:pt x="1344906" y="1659791"/>
                        <a:pt x="1270500" y="1712437"/>
                      </a:cubicBezTo>
                      <a:cubicBezTo>
                        <a:pt x="1238912" y="1734899"/>
                        <a:pt x="1209430" y="1760169"/>
                        <a:pt x="1191882" y="1795266"/>
                      </a:cubicBezTo>
                      <a:cubicBezTo>
                        <a:pt x="1176439" y="1825450"/>
                        <a:pt x="1175737" y="1856335"/>
                        <a:pt x="1195392" y="1884413"/>
                      </a:cubicBezTo>
                      <a:cubicBezTo>
                        <a:pt x="1214344" y="1910385"/>
                        <a:pt x="1242422" y="1913895"/>
                        <a:pt x="1271904" y="1908981"/>
                      </a:cubicBezTo>
                      <a:cubicBezTo>
                        <a:pt x="1488103" y="1874586"/>
                        <a:pt x="1705705" y="1852826"/>
                        <a:pt x="1923308" y="1826854"/>
                      </a:cubicBezTo>
                      <a:cubicBezTo>
                        <a:pt x="2011051" y="1816324"/>
                        <a:pt x="2098795" y="1809305"/>
                        <a:pt x="2183028" y="1779823"/>
                      </a:cubicBezTo>
                      <a:cubicBezTo>
                        <a:pt x="2264453" y="1751044"/>
                        <a:pt x="2308676" y="1694186"/>
                        <a:pt x="2319205" y="1609953"/>
                      </a:cubicBezTo>
                      <a:cubicBezTo>
                        <a:pt x="2334648" y="1487112"/>
                        <a:pt x="2347283" y="1364272"/>
                        <a:pt x="2362726" y="1241432"/>
                      </a:cubicBezTo>
                      <a:cubicBezTo>
                        <a:pt x="2384486" y="1064542"/>
                        <a:pt x="2400631" y="886248"/>
                        <a:pt x="2453978" y="714973"/>
                      </a:cubicBezTo>
                      <a:cubicBezTo>
                        <a:pt x="2469421" y="673558"/>
                        <a:pt x="2481355" y="631442"/>
                        <a:pt x="2471527" y="586517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3282890C-345C-4A32-BEF1-631F798168EC}"/>
                  </a:ext>
                </a:extLst>
              </p:cNvPr>
              <p:cNvSpPr/>
              <p:nvPr/>
            </p:nvSpPr>
            <p:spPr>
              <a:xfrm>
                <a:off x="4963049" y="1681726"/>
                <a:ext cx="1495142" cy="996762"/>
              </a:xfrm>
              <a:custGeom>
                <a:avLst/>
                <a:gdLst>
                  <a:gd name="connsiteX0" fmla="*/ 1486029 w 1495142"/>
                  <a:gd name="connsiteY0" fmla="*/ 181937 h 996761"/>
                  <a:gd name="connsiteX1" fmla="*/ 1304928 w 1495142"/>
                  <a:gd name="connsiteY1" fmla="*/ 62606 h 996761"/>
                  <a:gd name="connsiteX2" fmla="*/ 464700 w 1495142"/>
                  <a:gd name="connsiteY2" fmla="*/ 835 h 996761"/>
                  <a:gd name="connsiteX3" fmla="*/ 160758 w 1495142"/>
                  <a:gd name="connsiteY3" fmla="*/ 66116 h 996761"/>
                  <a:gd name="connsiteX4" fmla="*/ 42129 w 1495142"/>
                  <a:gd name="connsiteY4" fmla="*/ 422002 h 996761"/>
                  <a:gd name="connsiteX5" fmla="*/ 12 w 1495142"/>
                  <a:gd name="connsiteY5" fmla="*/ 883180 h 996761"/>
                  <a:gd name="connsiteX6" fmla="*/ 322205 w 1495142"/>
                  <a:gd name="connsiteY6" fmla="*/ 885987 h 996761"/>
                  <a:gd name="connsiteX7" fmla="*/ 345369 w 1495142"/>
                  <a:gd name="connsiteY7" fmla="*/ 471840 h 996761"/>
                  <a:gd name="connsiteX8" fmla="*/ 428901 w 1495142"/>
                  <a:gd name="connsiteY8" fmla="*/ 207909 h 996761"/>
                  <a:gd name="connsiteX9" fmla="*/ 744074 w 1495142"/>
                  <a:gd name="connsiteY9" fmla="*/ 165792 h 996761"/>
                  <a:gd name="connsiteX10" fmla="*/ 1090835 w 1495142"/>
                  <a:gd name="connsiteY10" fmla="*/ 217034 h 996761"/>
                  <a:gd name="connsiteX11" fmla="*/ 1199636 w 1495142"/>
                  <a:gd name="connsiteY11" fmla="*/ 393222 h 996761"/>
                  <a:gd name="connsiteX12" fmla="*/ 1105575 w 1495142"/>
                  <a:gd name="connsiteY12" fmla="*/ 951970 h 996761"/>
                  <a:gd name="connsiteX13" fmla="*/ 1365295 w 1495142"/>
                  <a:gd name="connsiteY13" fmla="*/ 996895 h 996761"/>
                  <a:gd name="connsiteX14" fmla="*/ 1468481 w 1495142"/>
                  <a:gd name="connsiteY14" fmla="*/ 535015 h 996761"/>
                  <a:gd name="connsiteX15" fmla="*/ 1486029 w 1495142"/>
                  <a:gd name="connsiteY15" fmla="*/ 181937 h 996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95142" h="996761">
                    <a:moveTo>
                      <a:pt x="1486029" y="181937"/>
                    </a:moveTo>
                    <a:cubicBezTo>
                      <a:pt x="1460057" y="109637"/>
                      <a:pt x="1379334" y="80857"/>
                      <a:pt x="1304928" y="62606"/>
                    </a:cubicBezTo>
                    <a:cubicBezTo>
                      <a:pt x="1041698" y="-1271"/>
                      <a:pt x="735650" y="-1973"/>
                      <a:pt x="464700" y="835"/>
                    </a:cubicBezTo>
                    <a:cubicBezTo>
                      <a:pt x="305358" y="2239"/>
                      <a:pt x="251308" y="-4780"/>
                      <a:pt x="160758" y="66116"/>
                    </a:cubicBezTo>
                    <a:cubicBezTo>
                      <a:pt x="61783" y="143330"/>
                      <a:pt x="55466" y="306181"/>
                      <a:pt x="42129" y="422002"/>
                    </a:cubicBezTo>
                    <a:cubicBezTo>
                      <a:pt x="28792" y="535015"/>
                      <a:pt x="-690" y="829832"/>
                      <a:pt x="12" y="883180"/>
                    </a:cubicBezTo>
                    <a:cubicBezTo>
                      <a:pt x="64591" y="888795"/>
                      <a:pt x="270261" y="885987"/>
                      <a:pt x="322205" y="885987"/>
                    </a:cubicBezTo>
                    <a:cubicBezTo>
                      <a:pt x="322205" y="838957"/>
                      <a:pt x="330628" y="580642"/>
                      <a:pt x="345369" y="471840"/>
                    </a:cubicBezTo>
                    <a:cubicBezTo>
                      <a:pt x="355196" y="397434"/>
                      <a:pt x="358706" y="255641"/>
                      <a:pt x="428901" y="207909"/>
                    </a:cubicBezTo>
                    <a:cubicBezTo>
                      <a:pt x="508922" y="152455"/>
                      <a:pt x="652119" y="163686"/>
                      <a:pt x="744074" y="165792"/>
                    </a:cubicBezTo>
                    <a:cubicBezTo>
                      <a:pt x="859894" y="168600"/>
                      <a:pt x="979927" y="184043"/>
                      <a:pt x="1090835" y="217034"/>
                    </a:cubicBezTo>
                    <a:cubicBezTo>
                      <a:pt x="1185597" y="245814"/>
                      <a:pt x="1208761" y="297758"/>
                      <a:pt x="1199636" y="393222"/>
                    </a:cubicBezTo>
                    <a:cubicBezTo>
                      <a:pt x="1182087" y="582747"/>
                      <a:pt x="1169452" y="741387"/>
                      <a:pt x="1105575" y="951970"/>
                    </a:cubicBezTo>
                    <a:cubicBezTo>
                      <a:pt x="1215781" y="972327"/>
                      <a:pt x="1293697" y="996895"/>
                      <a:pt x="1365295" y="996895"/>
                    </a:cubicBezTo>
                    <a:cubicBezTo>
                      <a:pt x="1377228" y="957586"/>
                      <a:pt x="1448125" y="655048"/>
                      <a:pt x="1468481" y="535015"/>
                    </a:cubicBezTo>
                    <a:cubicBezTo>
                      <a:pt x="1486029" y="427618"/>
                      <a:pt x="1517617" y="268978"/>
                      <a:pt x="1486029" y="181937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FCF694D-1650-4659-8D3B-49890580398C}"/>
                  </a:ext>
                </a:extLst>
              </p:cNvPr>
              <p:cNvSpPr/>
              <p:nvPr/>
            </p:nvSpPr>
            <p:spPr>
              <a:xfrm>
                <a:off x="4976386" y="1697163"/>
                <a:ext cx="1467065" cy="975703"/>
              </a:xfrm>
              <a:custGeom>
                <a:avLst/>
                <a:gdLst>
                  <a:gd name="connsiteX0" fmla="*/ 1455144 w 1467064"/>
                  <a:gd name="connsiteY0" fmla="*/ 184751 h 975703"/>
                  <a:gd name="connsiteX1" fmla="*/ 1277552 w 1467064"/>
                  <a:gd name="connsiteY1" fmla="*/ 61209 h 975703"/>
                  <a:gd name="connsiteX2" fmla="*/ 455574 w 1467064"/>
                  <a:gd name="connsiteY2" fmla="*/ 842 h 975703"/>
                  <a:gd name="connsiteX3" fmla="*/ 157950 w 1467064"/>
                  <a:gd name="connsiteY3" fmla="*/ 64719 h 975703"/>
                  <a:gd name="connsiteX4" fmla="*/ 41427 w 1467064"/>
                  <a:gd name="connsiteY4" fmla="*/ 419201 h 975703"/>
                  <a:gd name="connsiteX5" fmla="*/ 12 w 1467064"/>
                  <a:gd name="connsiteY5" fmla="*/ 869849 h 975703"/>
                  <a:gd name="connsiteX6" fmla="*/ 301147 w 1467064"/>
                  <a:gd name="connsiteY6" fmla="*/ 872657 h 975703"/>
                  <a:gd name="connsiteX7" fmla="*/ 323609 w 1467064"/>
                  <a:gd name="connsiteY7" fmla="*/ 467635 h 975703"/>
                  <a:gd name="connsiteX8" fmla="*/ 405035 w 1467064"/>
                  <a:gd name="connsiteY8" fmla="*/ 188261 h 975703"/>
                  <a:gd name="connsiteX9" fmla="*/ 727929 w 1467064"/>
                  <a:gd name="connsiteY9" fmla="*/ 140529 h 975703"/>
                  <a:gd name="connsiteX10" fmla="*/ 1067670 w 1467064"/>
                  <a:gd name="connsiteY10" fmla="*/ 190367 h 975703"/>
                  <a:gd name="connsiteX11" fmla="*/ 1195424 w 1467064"/>
                  <a:gd name="connsiteY11" fmla="*/ 355324 h 975703"/>
                  <a:gd name="connsiteX12" fmla="*/ 1096450 w 1467064"/>
                  <a:gd name="connsiteY12" fmla="*/ 936534 h 975703"/>
                  <a:gd name="connsiteX13" fmla="*/ 1336515 w 1467064"/>
                  <a:gd name="connsiteY13" fmla="*/ 980757 h 975703"/>
                  <a:gd name="connsiteX14" fmla="*/ 1437595 w 1467064"/>
                  <a:gd name="connsiteY14" fmla="*/ 529406 h 975703"/>
                  <a:gd name="connsiteX15" fmla="*/ 1455144 w 1467064"/>
                  <a:gd name="connsiteY15" fmla="*/ 184751 h 975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67064" h="975703">
                    <a:moveTo>
                      <a:pt x="1455144" y="184751"/>
                    </a:moveTo>
                    <a:cubicBezTo>
                      <a:pt x="1429172" y="113855"/>
                      <a:pt x="1350554" y="78758"/>
                      <a:pt x="1277552" y="61209"/>
                    </a:cubicBezTo>
                    <a:cubicBezTo>
                      <a:pt x="1019938" y="-1264"/>
                      <a:pt x="720910" y="-1966"/>
                      <a:pt x="455574" y="842"/>
                    </a:cubicBezTo>
                    <a:cubicBezTo>
                      <a:pt x="299743" y="2246"/>
                      <a:pt x="247097" y="-4072"/>
                      <a:pt x="157950" y="64719"/>
                    </a:cubicBezTo>
                    <a:cubicBezTo>
                      <a:pt x="61082" y="139827"/>
                      <a:pt x="54764" y="306188"/>
                      <a:pt x="41427" y="419201"/>
                    </a:cubicBezTo>
                    <a:cubicBezTo>
                      <a:pt x="28792" y="529406"/>
                      <a:pt x="-690" y="817905"/>
                      <a:pt x="12" y="869849"/>
                    </a:cubicBezTo>
                    <a:cubicBezTo>
                      <a:pt x="63187" y="875465"/>
                      <a:pt x="250607" y="872657"/>
                      <a:pt x="301147" y="872657"/>
                    </a:cubicBezTo>
                    <a:cubicBezTo>
                      <a:pt x="301147" y="827031"/>
                      <a:pt x="309570" y="574331"/>
                      <a:pt x="323609" y="467635"/>
                    </a:cubicBezTo>
                    <a:cubicBezTo>
                      <a:pt x="333436" y="395335"/>
                      <a:pt x="336946" y="235291"/>
                      <a:pt x="405035" y="188261"/>
                    </a:cubicBezTo>
                    <a:cubicBezTo>
                      <a:pt x="483652" y="134211"/>
                      <a:pt x="637378" y="137721"/>
                      <a:pt x="727929" y="140529"/>
                    </a:cubicBezTo>
                    <a:cubicBezTo>
                      <a:pt x="841644" y="143337"/>
                      <a:pt x="958167" y="158077"/>
                      <a:pt x="1067670" y="190367"/>
                    </a:cubicBezTo>
                    <a:cubicBezTo>
                      <a:pt x="1161029" y="218445"/>
                      <a:pt x="1203848" y="261965"/>
                      <a:pt x="1195424" y="355324"/>
                    </a:cubicBezTo>
                    <a:cubicBezTo>
                      <a:pt x="1177876" y="539935"/>
                      <a:pt x="1158923" y="730864"/>
                      <a:pt x="1096450" y="936534"/>
                    </a:cubicBezTo>
                    <a:cubicBezTo>
                      <a:pt x="1203848" y="956891"/>
                      <a:pt x="1266321" y="980757"/>
                      <a:pt x="1336515" y="980757"/>
                    </a:cubicBezTo>
                    <a:cubicBezTo>
                      <a:pt x="1347746" y="942150"/>
                      <a:pt x="1417239" y="646631"/>
                      <a:pt x="1437595" y="529406"/>
                    </a:cubicBezTo>
                    <a:cubicBezTo>
                      <a:pt x="1455846" y="424816"/>
                      <a:pt x="1486731" y="270388"/>
                      <a:pt x="1455144" y="18475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00C9FA3F-D355-4D90-9E0E-D79B702FB581}"/>
                  </a:ext>
                </a:extLst>
              </p:cNvPr>
              <p:cNvSpPr/>
              <p:nvPr/>
            </p:nvSpPr>
            <p:spPr>
              <a:xfrm>
                <a:off x="2207488" y="2562334"/>
                <a:ext cx="7770529" cy="2969226"/>
              </a:xfrm>
              <a:custGeom>
                <a:avLst/>
                <a:gdLst>
                  <a:gd name="connsiteX0" fmla="*/ 1394502 w 7770528"/>
                  <a:gd name="connsiteY0" fmla="*/ 2003115 h 2969226"/>
                  <a:gd name="connsiteX1" fmla="*/ 484079 w 7770528"/>
                  <a:gd name="connsiteY1" fmla="*/ 1548254 h 2969226"/>
                  <a:gd name="connsiteX2" fmla="*/ 22200 w 7770528"/>
                  <a:gd name="connsiteY2" fmla="*/ 1073038 h 2969226"/>
                  <a:gd name="connsiteX3" fmla="*/ 23604 w 7770528"/>
                  <a:gd name="connsiteY3" fmla="*/ 981785 h 2969226"/>
                  <a:gd name="connsiteX4" fmla="*/ 882784 w 7770528"/>
                  <a:gd name="connsiteY4" fmla="*/ 467962 h 2969226"/>
                  <a:gd name="connsiteX5" fmla="*/ 976845 w 7770528"/>
                  <a:gd name="connsiteY5" fmla="*/ 458134 h 2969226"/>
                  <a:gd name="connsiteX6" fmla="*/ 1044933 w 7770528"/>
                  <a:gd name="connsiteY6" fmla="*/ 486212 h 2969226"/>
                  <a:gd name="connsiteX7" fmla="*/ 1594556 w 7770528"/>
                  <a:gd name="connsiteY7" fmla="*/ 966342 h 2969226"/>
                  <a:gd name="connsiteX8" fmla="*/ 1649308 w 7770528"/>
                  <a:gd name="connsiteY8" fmla="*/ 967746 h 2969226"/>
                  <a:gd name="connsiteX9" fmla="*/ 1647904 w 7770528"/>
                  <a:gd name="connsiteY9" fmla="*/ 923524 h 2969226"/>
                  <a:gd name="connsiteX10" fmla="*/ 1364318 w 7770528"/>
                  <a:gd name="connsiteY10" fmla="*/ 310726 h 2969226"/>
                  <a:gd name="connsiteX11" fmla="*/ 1351683 w 7770528"/>
                  <a:gd name="connsiteY11" fmla="*/ 277033 h 2969226"/>
                  <a:gd name="connsiteX12" fmla="*/ 1371338 w 7770528"/>
                  <a:gd name="connsiteY12" fmla="*/ 239128 h 2969226"/>
                  <a:gd name="connsiteX13" fmla="*/ 1697040 w 7770528"/>
                  <a:gd name="connsiteY13" fmla="*/ 138749 h 2969226"/>
                  <a:gd name="connsiteX14" fmla="*/ 1755301 w 7770528"/>
                  <a:gd name="connsiteY14" fmla="*/ 176655 h 2969226"/>
                  <a:gd name="connsiteX15" fmla="*/ 1900604 w 7770528"/>
                  <a:gd name="connsiteY15" fmla="*/ 511482 h 2969226"/>
                  <a:gd name="connsiteX16" fmla="*/ 1969395 w 7770528"/>
                  <a:gd name="connsiteY16" fmla="*/ 660294 h 2969226"/>
                  <a:gd name="connsiteX17" fmla="*/ 2040993 w 7770528"/>
                  <a:gd name="connsiteY17" fmla="*/ 682055 h 2969226"/>
                  <a:gd name="connsiteX18" fmla="*/ 2041695 w 7770528"/>
                  <a:gd name="connsiteY18" fmla="*/ 635726 h 2969226"/>
                  <a:gd name="connsiteX19" fmla="*/ 1890777 w 7770528"/>
                  <a:gd name="connsiteY19" fmla="*/ 122605 h 2969226"/>
                  <a:gd name="connsiteX20" fmla="*/ 1932191 w 7770528"/>
                  <a:gd name="connsiteY20" fmla="*/ 60834 h 2969226"/>
                  <a:gd name="connsiteX21" fmla="*/ 3539645 w 7770528"/>
                  <a:gd name="connsiteY21" fmla="*/ 17313 h 2969226"/>
                  <a:gd name="connsiteX22" fmla="*/ 4330035 w 7770528"/>
                  <a:gd name="connsiteY22" fmla="*/ 159808 h 2969226"/>
                  <a:gd name="connsiteX23" fmla="*/ 5996452 w 7770528"/>
                  <a:gd name="connsiteY23" fmla="*/ 948092 h 2969226"/>
                  <a:gd name="connsiteX24" fmla="*/ 5997154 w 7770528"/>
                  <a:gd name="connsiteY24" fmla="*/ 1003545 h 2969226"/>
                  <a:gd name="connsiteX25" fmla="*/ 5627931 w 7770528"/>
                  <a:gd name="connsiteY25" fmla="*/ 1286429 h 2969226"/>
                  <a:gd name="connsiteX26" fmla="*/ 5611084 w 7770528"/>
                  <a:gd name="connsiteY26" fmla="*/ 1310295 h 2969226"/>
                  <a:gd name="connsiteX27" fmla="*/ 5641970 w 7770528"/>
                  <a:gd name="connsiteY27" fmla="*/ 1312401 h 2969226"/>
                  <a:gd name="connsiteX28" fmla="*/ 6260383 w 7770528"/>
                  <a:gd name="connsiteY28" fmla="*/ 1132001 h 2969226"/>
                  <a:gd name="connsiteX29" fmla="*/ 6357252 w 7770528"/>
                  <a:gd name="connsiteY29" fmla="*/ 1134809 h 2969226"/>
                  <a:gd name="connsiteX30" fmla="*/ 6716647 w 7770528"/>
                  <a:gd name="connsiteY30" fmla="*/ 1332055 h 2969226"/>
                  <a:gd name="connsiteX31" fmla="*/ 7765353 w 7770528"/>
                  <a:gd name="connsiteY31" fmla="*/ 2117532 h 2969226"/>
                  <a:gd name="connsiteX32" fmla="*/ 7757631 w 7770528"/>
                  <a:gd name="connsiteY32" fmla="*/ 2147014 h 2969226"/>
                  <a:gd name="connsiteX33" fmla="*/ 7266972 w 7770528"/>
                  <a:gd name="connsiteY33" fmla="*/ 2250901 h 2969226"/>
                  <a:gd name="connsiteX34" fmla="*/ 7238894 w 7770528"/>
                  <a:gd name="connsiteY34" fmla="*/ 2261431 h 2969226"/>
                  <a:gd name="connsiteX35" fmla="*/ 7266972 w 7770528"/>
                  <a:gd name="connsiteY35" fmla="*/ 2280383 h 2969226"/>
                  <a:gd name="connsiteX36" fmla="*/ 7580741 w 7770528"/>
                  <a:gd name="connsiteY36" fmla="*/ 2373039 h 2969226"/>
                  <a:gd name="connsiteX37" fmla="*/ 6940568 w 7770528"/>
                  <a:gd name="connsiteY37" fmla="*/ 2710675 h 2969226"/>
                  <a:gd name="connsiteX38" fmla="*/ 6213353 w 7770528"/>
                  <a:gd name="connsiteY38" fmla="*/ 2905816 h 2969226"/>
                  <a:gd name="connsiteX39" fmla="*/ 1394502 w 7770528"/>
                  <a:gd name="connsiteY39" fmla="*/ 2003115 h 2969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770528" h="2969226">
                    <a:moveTo>
                      <a:pt x="1394502" y="2003115"/>
                    </a:moveTo>
                    <a:cubicBezTo>
                      <a:pt x="1073713" y="1886592"/>
                      <a:pt x="760646" y="1753222"/>
                      <a:pt x="484079" y="1548254"/>
                    </a:cubicBezTo>
                    <a:cubicBezTo>
                      <a:pt x="303680" y="1414885"/>
                      <a:pt x="149954" y="1256947"/>
                      <a:pt x="22200" y="1073038"/>
                    </a:cubicBezTo>
                    <a:cubicBezTo>
                      <a:pt x="-7282" y="1030921"/>
                      <a:pt x="-7984" y="1022498"/>
                      <a:pt x="23604" y="981785"/>
                    </a:cubicBezTo>
                    <a:cubicBezTo>
                      <a:pt x="241908" y="696795"/>
                      <a:pt x="526196" y="522011"/>
                      <a:pt x="882784" y="467962"/>
                    </a:cubicBezTo>
                    <a:cubicBezTo>
                      <a:pt x="913670" y="463048"/>
                      <a:pt x="945257" y="460942"/>
                      <a:pt x="976845" y="458134"/>
                    </a:cubicBezTo>
                    <a:cubicBezTo>
                      <a:pt x="1004221" y="456028"/>
                      <a:pt x="1025279" y="469365"/>
                      <a:pt x="1044933" y="486212"/>
                    </a:cubicBezTo>
                    <a:cubicBezTo>
                      <a:pt x="1195851" y="618880"/>
                      <a:pt x="1590344" y="963534"/>
                      <a:pt x="1594556" y="966342"/>
                    </a:cubicBezTo>
                    <a:cubicBezTo>
                      <a:pt x="1612807" y="978275"/>
                      <a:pt x="1633163" y="978977"/>
                      <a:pt x="1649308" y="967746"/>
                    </a:cubicBezTo>
                    <a:cubicBezTo>
                      <a:pt x="1666154" y="955813"/>
                      <a:pt x="1654221" y="937563"/>
                      <a:pt x="1647904" y="923524"/>
                    </a:cubicBezTo>
                    <a:cubicBezTo>
                      <a:pt x="1597364" y="811915"/>
                      <a:pt x="1407137" y="404085"/>
                      <a:pt x="1364318" y="310726"/>
                    </a:cubicBezTo>
                    <a:cubicBezTo>
                      <a:pt x="1359405" y="299495"/>
                      <a:pt x="1355193" y="288264"/>
                      <a:pt x="1351683" y="277033"/>
                    </a:cubicBezTo>
                    <a:cubicBezTo>
                      <a:pt x="1346068" y="258080"/>
                      <a:pt x="1352385" y="245445"/>
                      <a:pt x="1371338" y="239128"/>
                    </a:cubicBezTo>
                    <a:cubicBezTo>
                      <a:pt x="1480139" y="205434"/>
                      <a:pt x="1588239" y="172443"/>
                      <a:pt x="1697040" y="138749"/>
                    </a:cubicBezTo>
                    <a:cubicBezTo>
                      <a:pt x="1731435" y="128220"/>
                      <a:pt x="1744070" y="150683"/>
                      <a:pt x="1755301" y="176655"/>
                    </a:cubicBezTo>
                    <a:cubicBezTo>
                      <a:pt x="1803736" y="288264"/>
                      <a:pt x="1851468" y="399873"/>
                      <a:pt x="1900604" y="511482"/>
                    </a:cubicBezTo>
                    <a:cubicBezTo>
                      <a:pt x="1922364" y="561320"/>
                      <a:pt x="1946230" y="611158"/>
                      <a:pt x="1969395" y="660294"/>
                    </a:cubicBezTo>
                    <a:cubicBezTo>
                      <a:pt x="1982732" y="688372"/>
                      <a:pt x="2014319" y="696795"/>
                      <a:pt x="2040993" y="682055"/>
                    </a:cubicBezTo>
                    <a:cubicBezTo>
                      <a:pt x="2050118" y="677141"/>
                      <a:pt x="2045205" y="644150"/>
                      <a:pt x="2041695" y="635726"/>
                    </a:cubicBezTo>
                    <a:cubicBezTo>
                      <a:pt x="1977818" y="471471"/>
                      <a:pt x="1891479" y="125412"/>
                      <a:pt x="1890777" y="122605"/>
                    </a:cubicBezTo>
                    <a:cubicBezTo>
                      <a:pt x="1880248" y="74873"/>
                      <a:pt x="1883055" y="68555"/>
                      <a:pt x="1932191" y="60834"/>
                    </a:cubicBezTo>
                    <a:cubicBezTo>
                      <a:pt x="2029060" y="45391"/>
                      <a:pt x="3306599" y="-34631"/>
                      <a:pt x="3539645" y="17313"/>
                    </a:cubicBezTo>
                    <a:cubicBezTo>
                      <a:pt x="3793749" y="60132"/>
                      <a:pt x="4226849" y="128922"/>
                      <a:pt x="4330035" y="159808"/>
                    </a:cubicBezTo>
                    <a:cubicBezTo>
                      <a:pt x="4697152" y="267205"/>
                      <a:pt x="5424367" y="489722"/>
                      <a:pt x="5996452" y="948092"/>
                    </a:cubicBezTo>
                    <a:cubicBezTo>
                      <a:pt x="6032251" y="976170"/>
                      <a:pt x="6031549" y="976872"/>
                      <a:pt x="5997154" y="1003545"/>
                    </a:cubicBezTo>
                    <a:cubicBezTo>
                      <a:pt x="5874314" y="1097606"/>
                      <a:pt x="5750771" y="1191667"/>
                      <a:pt x="5627931" y="1286429"/>
                    </a:cubicBezTo>
                    <a:cubicBezTo>
                      <a:pt x="5620210" y="1292747"/>
                      <a:pt x="5603363" y="1296958"/>
                      <a:pt x="5611084" y="1310295"/>
                    </a:cubicBezTo>
                    <a:cubicBezTo>
                      <a:pt x="5617402" y="1320825"/>
                      <a:pt x="5631441" y="1315209"/>
                      <a:pt x="5641970" y="1312401"/>
                    </a:cubicBezTo>
                    <a:cubicBezTo>
                      <a:pt x="5847639" y="1250630"/>
                      <a:pt x="6057521" y="1204301"/>
                      <a:pt x="6260383" y="1132001"/>
                    </a:cubicBezTo>
                    <a:cubicBezTo>
                      <a:pt x="6294778" y="1120068"/>
                      <a:pt x="6324962" y="1121472"/>
                      <a:pt x="6357252" y="1134809"/>
                    </a:cubicBezTo>
                    <a:cubicBezTo>
                      <a:pt x="6484303" y="1186753"/>
                      <a:pt x="6601528" y="1257650"/>
                      <a:pt x="6716647" y="1332055"/>
                    </a:cubicBezTo>
                    <a:cubicBezTo>
                      <a:pt x="7061302" y="1554572"/>
                      <a:pt x="7744295" y="2099983"/>
                      <a:pt x="7765353" y="2117532"/>
                    </a:cubicBezTo>
                    <a:cubicBezTo>
                      <a:pt x="7783603" y="2132975"/>
                      <a:pt x="7777988" y="2142100"/>
                      <a:pt x="7757631" y="2147014"/>
                    </a:cubicBezTo>
                    <a:cubicBezTo>
                      <a:pt x="7711303" y="2157543"/>
                      <a:pt x="7384197" y="2227035"/>
                      <a:pt x="7266972" y="2250901"/>
                    </a:cubicBezTo>
                    <a:cubicBezTo>
                      <a:pt x="7257145" y="2253007"/>
                      <a:pt x="7247317" y="2254411"/>
                      <a:pt x="7238894" y="2261431"/>
                    </a:cubicBezTo>
                    <a:cubicBezTo>
                      <a:pt x="7242404" y="2277575"/>
                      <a:pt x="7256443" y="2277575"/>
                      <a:pt x="7266972" y="2280383"/>
                    </a:cubicBezTo>
                    <a:cubicBezTo>
                      <a:pt x="7358927" y="2304951"/>
                      <a:pt x="7577933" y="2354087"/>
                      <a:pt x="7580741" y="2373039"/>
                    </a:cubicBezTo>
                    <a:cubicBezTo>
                      <a:pt x="7582847" y="2389185"/>
                      <a:pt x="7156065" y="2629249"/>
                      <a:pt x="6940568" y="2710675"/>
                    </a:cubicBezTo>
                    <a:cubicBezTo>
                      <a:pt x="6704714" y="2799822"/>
                      <a:pt x="6461841" y="2862997"/>
                      <a:pt x="6213353" y="2905816"/>
                    </a:cubicBezTo>
                    <a:cubicBezTo>
                      <a:pt x="4559571" y="3113591"/>
                      <a:pt x="3261675" y="2833515"/>
                      <a:pt x="1394502" y="2003115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28BE6997-B618-4887-9DE7-172C8458EFA4}"/>
                  </a:ext>
                </a:extLst>
              </p:cNvPr>
              <p:cNvSpPr/>
              <p:nvPr/>
            </p:nvSpPr>
            <p:spPr>
              <a:xfrm>
                <a:off x="3491753" y="3447251"/>
                <a:ext cx="4653894" cy="3404432"/>
              </a:xfrm>
              <a:custGeom>
                <a:avLst/>
                <a:gdLst>
                  <a:gd name="connsiteX0" fmla="*/ 4650417 w 4653893"/>
                  <a:gd name="connsiteY0" fmla="*/ 2113556 h 3404431"/>
                  <a:gd name="connsiteX1" fmla="*/ 4618829 w 4653893"/>
                  <a:gd name="connsiteY1" fmla="*/ 1460045 h 3404431"/>
                  <a:gd name="connsiteX2" fmla="*/ 4133785 w 4653893"/>
                  <a:gd name="connsiteY2" fmla="*/ 492063 h 3404431"/>
                  <a:gd name="connsiteX3" fmla="*/ 4133785 w 4653893"/>
                  <a:gd name="connsiteY3" fmla="*/ 492063 h 3404431"/>
                  <a:gd name="connsiteX4" fmla="*/ 3610836 w 4653893"/>
                  <a:gd name="connsiteY4" fmla="*/ 273056 h 3404431"/>
                  <a:gd name="connsiteX5" fmla="*/ 3275307 w 4653893"/>
                  <a:gd name="connsiteY5" fmla="*/ 248488 h 3404431"/>
                  <a:gd name="connsiteX6" fmla="*/ 3031030 w 4653893"/>
                  <a:gd name="connsiteY6" fmla="*/ 163553 h 3404431"/>
                  <a:gd name="connsiteX7" fmla="*/ 2801494 w 4653893"/>
                  <a:gd name="connsiteY7" fmla="*/ 54050 h 3404431"/>
                  <a:gd name="connsiteX8" fmla="*/ 2437185 w 4653893"/>
                  <a:gd name="connsiteY8" fmla="*/ 0 h 3404431"/>
                  <a:gd name="connsiteX9" fmla="*/ 1644689 w 4653893"/>
                  <a:gd name="connsiteY9" fmla="*/ 32991 h 3404431"/>
                  <a:gd name="connsiteX10" fmla="*/ 998198 w 4653893"/>
                  <a:gd name="connsiteY10" fmla="*/ 91253 h 3404431"/>
                  <a:gd name="connsiteX11" fmla="*/ 848684 w 4653893"/>
                  <a:gd name="connsiteY11" fmla="*/ 169871 h 3404431"/>
                  <a:gd name="connsiteX12" fmla="*/ 532808 w 4653893"/>
                  <a:gd name="connsiteY12" fmla="*/ 419061 h 3404431"/>
                  <a:gd name="connsiteX13" fmla="*/ 355216 w 4653893"/>
                  <a:gd name="connsiteY13" fmla="*/ 601567 h 3404431"/>
                  <a:gd name="connsiteX14" fmla="*/ 355216 w 4653893"/>
                  <a:gd name="connsiteY14" fmla="*/ 601567 h 3404431"/>
                  <a:gd name="connsiteX15" fmla="*/ 118661 w 4653893"/>
                  <a:gd name="connsiteY15" fmla="*/ 973597 h 3404431"/>
                  <a:gd name="connsiteX16" fmla="*/ 5648 w 4653893"/>
                  <a:gd name="connsiteY16" fmla="*/ 1548490 h 3404431"/>
                  <a:gd name="connsiteX17" fmla="*/ 30918 w 4653893"/>
                  <a:gd name="connsiteY17" fmla="*/ 2013879 h 3404431"/>
                  <a:gd name="connsiteX18" fmla="*/ 214827 w 4653893"/>
                  <a:gd name="connsiteY18" fmla="*/ 2499625 h 3404431"/>
                  <a:gd name="connsiteX19" fmla="*/ 214827 w 4653893"/>
                  <a:gd name="connsiteY19" fmla="*/ 2499625 h 3404431"/>
                  <a:gd name="connsiteX20" fmla="*/ 620551 w 4653893"/>
                  <a:gd name="connsiteY20" fmla="*/ 3054162 h 3404431"/>
                  <a:gd name="connsiteX21" fmla="*/ 960293 w 4653893"/>
                  <a:gd name="connsiteY21" fmla="*/ 3264745 h 3404431"/>
                  <a:gd name="connsiteX22" fmla="*/ 1267043 w 4653893"/>
                  <a:gd name="connsiteY22" fmla="*/ 3301948 h 3404431"/>
                  <a:gd name="connsiteX23" fmla="*/ 1447443 w 4653893"/>
                  <a:gd name="connsiteY23" fmla="*/ 3334940 h 3404431"/>
                  <a:gd name="connsiteX24" fmla="*/ 1741557 w 4653893"/>
                  <a:gd name="connsiteY24" fmla="*/ 3381268 h 3404431"/>
                  <a:gd name="connsiteX25" fmla="*/ 1986536 w 4653893"/>
                  <a:gd name="connsiteY25" fmla="*/ 3334940 h 3404431"/>
                  <a:gd name="connsiteX26" fmla="*/ 2086212 w 4653893"/>
                  <a:gd name="connsiteY26" fmla="*/ 3332834 h 3404431"/>
                  <a:gd name="connsiteX27" fmla="*/ 2350846 w 4653893"/>
                  <a:gd name="connsiteY27" fmla="*/ 3405836 h 3404431"/>
                  <a:gd name="connsiteX28" fmla="*/ 2793773 w 4653893"/>
                  <a:gd name="connsiteY28" fmla="*/ 3355296 h 3404431"/>
                  <a:gd name="connsiteX29" fmla="*/ 3012779 w 4653893"/>
                  <a:gd name="connsiteY29" fmla="*/ 3245091 h 3404431"/>
                  <a:gd name="connsiteX30" fmla="*/ 3120177 w 4653893"/>
                  <a:gd name="connsiteY30" fmla="*/ 3235263 h 3404431"/>
                  <a:gd name="connsiteX31" fmla="*/ 3306894 w 4653893"/>
                  <a:gd name="connsiteY31" fmla="*/ 3247898 h 3404431"/>
                  <a:gd name="connsiteX32" fmla="*/ 3752629 w 4653893"/>
                  <a:gd name="connsiteY32" fmla="*/ 3101192 h 3404431"/>
                  <a:gd name="connsiteX33" fmla="*/ 3845286 w 4653893"/>
                  <a:gd name="connsiteY33" fmla="*/ 3066797 h 3404431"/>
                  <a:gd name="connsiteX34" fmla="*/ 4173094 w 4653893"/>
                  <a:gd name="connsiteY34" fmla="*/ 2955889 h 3404431"/>
                  <a:gd name="connsiteX35" fmla="*/ 4415967 w 4653893"/>
                  <a:gd name="connsiteY35" fmla="*/ 2655457 h 3404431"/>
                  <a:gd name="connsiteX36" fmla="*/ 4650417 w 4653893"/>
                  <a:gd name="connsiteY36" fmla="*/ 2113556 h 3404431"/>
                  <a:gd name="connsiteX37" fmla="*/ 3445879 w 4653893"/>
                  <a:gd name="connsiteY37" fmla="*/ 3004323 h 3404431"/>
                  <a:gd name="connsiteX38" fmla="*/ 3445879 w 4653893"/>
                  <a:gd name="connsiteY38" fmla="*/ 3004323 h 3404431"/>
                  <a:gd name="connsiteX39" fmla="*/ 3445879 w 4653893"/>
                  <a:gd name="connsiteY39" fmla="*/ 3004323 h 3404431"/>
                  <a:gd name="connsiteX40" fmla="*/ 3445879 w 4653893"/>
                  <a:gd name="connsiteY40" fmla="*/ 3004323 h 3404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653893" h="3404431">
                    <a:moveTo>
                      <a:pt x="4650417" y="2113556"/>
                    </a:moveTo>
                    <a:cubicBezTo>
                      <a:pt x="4679898" y="1874894"/>
                      <a:pt x="4627954" y="1535153"/>
                      <a:pt x="4618829" y="1460045"/>
                    </a:cubicBezTo>
                    <a:cubicBezTo>
                      <a:pt x="4581626" y="1162421"/>
                      <a:pt x="4413159" y="791794"/>
                      <a:pt x="4133785" y="492063"/>
                    </a:cubicBezTo>
                    <a:cubicBezTo>
                      <a:pt x="4133785" y="492063"/>
                      <a:pt x="4133785" y="492063"/>
                      <a:pt x="4133785" y="492063"/>
                    </a:cubicBezTo>
                    <a:cubicBezTo>
                      <a:pt x="3999714" y="309558"/>
                      <a:pt x="3753331" y="275864"/>
                      <a:pt x="3610836" y="273056"/>
                    </a:cubicBezTo>
                    <a:cubicBezTo>
                      <a:pt x="3498525" y="270249"/>
                      <a:pt x="3386214" y="266739"/>
                      <a:pt x="3275307" y="248488"/>
                    </a:cubicBezTo>
                    <a:cubicBezTo>
                      <a:pt x="3188967" y="233748"/>
                      <a:pt x="3104032" y="214795"/>
                      <a:pt x="3031030" y="163553"/>
                    </a:cubicBezTo>
                    <a:cubicBezTo>
                      <a:pt x="2960835" y="113715"/>
                      <a:pt x="2883621" y="78618"/>
                      <a:pt x="2801494" y="54050"/>
                    </a:cubicBezTo>
                    <a:cubicBezTo>
                      <a:pt x="2801494" y="54050"/>
                      <a:pt x="2467368" y="7721"/>
                      <a:pt x="2437185" y="0"/>
                    </a:cubicBezTo>
                    <a:cubicBezTo>
                      <a:pt x="2437185" y="0"/>
                      <a:pt x="1834214" y="0"/>
                      <a:pt x="1644689" y="32991"/>
                    </a:cubicBezTo>
                    <a:cubicBezTo>
                      <a:pt x="1644689" y="32991"/>
                      <a:pt x="1276168" y="-30886"/>
                      <a:pt x="998198" y="91253"/>
                    </a:cubicBezTo>
                    <a:cubicBezTo>
                      <a:pt x="946254" y="113715"/>
                      <a:pt x="890800" y="129158"/>
                      <a:pt x="848684" y="169871"/>
                    </a:cubicBezTo>
                    <a:cubicBezTo>
                      <a:pt x="773576" y="217603"/>
                      <a:pt x="567906" y="389579"/>
                      <a:pt x="532808" y="419061"/>
                    </a:cubicBezTo>
                    <a:cubicBezTo>
                      <a:pt x="468229" y="474515"/>
                      <a:pt x="409968" y="536286"/>
                      <a:pt x="355216" y="601567"/>
                    </a:cubicBezTo>
                    <a:cubicBezTo>
                      <a:pt x="354514" y="604374"/>
                      <a:pt x="353812" y="603672"/>
                      <a:pt x="355216" y="601567"/>
                    </a:cubicBezTo>
                    <a:cubicBezTo>
                      <a:pt x="346793" y="609990"/>
                      <a:pt x="174115" y="849353"/>
                      <a:pt x="118661" y="973597"/>
                    </a:cubicBezTo>
                    <a:cubicBezTo>
                      <a:pt x="99708" y="1017118"/>
                      <a:pt x="15475" y="1427054"/>
                      <a:pt x="5648" y="1548490"/>
                    </a:cubicBezTo>
                    <a:cubicBezTo>
                      <a:pt x="-6285" y="1705024"/>
                      <a:pt x="32" y="1859452"/>
                      <a:pt x="30918" y="2013879"/>
                    </a:cubicBezTo>
                    <a:cubicBezTo>
                      <a:pt x="65313" y="2185856"/>
                      <a:pt x="126382" y="2348005"/>
                      <a:pt x="214827" y="2499625"/>
                    </a:cubicBezTo>
                    <a:cubicBezTo>
                      <a:pt x="214827" y="2499625"/>
                      <a:pt x="214827" y="2499625"/>
                      <a:pt x="214827" y="2499625"/>
                    </a:cubicBezTo>
                    <a:cubicBezTo>
                      <a:pt x="245011" y="2569820"/>
                      <a:pt x="509644" y="2959399"/>
                      <a:pt x="620551" y="3054162"/>
                    </a:cubicBezTo>
                    <a:cubicBezTo>
                      <a:pt x="723035" y="3120846"/>
                      <a:pt x="888694" y="3250706"/>
                      <a:pt x="960293" y="3264745"/>
                    </a:cubicBezTo>
                    <a:cubicBezTo>
                      <a:pt x="1062075" y="3285101"/>
                      <a:pt x="1163857" y="3301246"/>
                      <a:pt x="1267043" y="3301948"/>
                    </a:cubicBezTo>
                    <a:cubicBezTo>
                      <a:pt x="1330218" y="3302650"/>
                      <a:pt x="1388479" y="3311073"/>
                      <a:pt x="1447443" y="3334940"/>
                    </a:cubicBezTo>
                    <a:cubicBezTo>
                      <a:pt x="1500790" y="3356700"/>
                      <a:pt x="1699441" y="3380566"/>
                      <a:pt x="1741557" y="3381268"/>
                    </a:cubicBezTo>
                    <a:cubicBezTo>
                      <a:pt x="1826493" y="3382672"/>
                      <a:pt x="1908620" y="3369335"/>
                      <a:pt x="1986536" y="3334940"/>
                    </a:cubicBezTo>
                    <a:cubicBezTo>
                      <a:pt x="2019528" y="3320198"/>
                      <a:pt x="2051115" y="3320198"/>
                      <a:pt x="2086212" y="3332834"/>
                    </a:cubicBezTo>
                    <a:cubicBezTo>
                      <a:pt x="2134647" y="3350382"/>
                      <a:pt x="2312239" y="3393903"/>
                      <a:pt x="2350846" y="3405836"/>
                    </a:cubicBezTo>
                    <a:cubicBezTo>
                      <a:pt x="2443502" y="3426192"/>
                      <a:pt x="2727088" y="3374248"/>
                      <a:pt x="2793773" y="3355296"/>
                    </a:cubicBezTo>
                    <a:cubicBezTo>
                      <a:pt x="2873794" y="3332132"/>
                      <a:pt x="2939777" y="3281592"/>
                      <a:pt x="3012779" y="3245091"/>
                    </a:cubicBezTo>
                    <a:cubicBezTo>
                      <a:pt x="3049281" y="3226840"/>
                      <a:pt x="3080868" y="3211397"/>
                      <a:pt x="3120177" y="3235263"/>
                    </a:cubicBezTo>
                    <a:cubicBezTo>
                      <a:pt x="3127898" y="3240177"/>
                      <a:pt x="3254248" y="3245091"/>
                      <a:pt x="3306894" y="3247898"/>
                    </a:cubicBezTo>
                    <a:cubicBezTo>
                      <a:pt x="3423417" y="3250706"/>
                      <a:pt x="3626279" y="3177704"/>
                      <a:pt x="3752629" y="3101192"/>
                    </a:cubicBezTo>
                    <a:cubicBezTo>
                      <a:pt x="3782111" y="3083643"/>
                      <a:pt x="3810891" y="3070306"/>
                      <a:pt x="3845286" y="3066797"/>
                    </a:cubicBezTo>
                    <a:cubicBezTo>
                      <a:pt x="3962511" y="3053459"/>
                      <a:pt x="4072014" y="3019064"/>
                      <a:pt x="4173094" y="2955889"/>
                    </a:cubicBezTo>
                    <a:cubicBezTo>
                      <a:pt x="4279088" y="2889205"/>
                      <a:pt x="4409650" y="2664582"/>
                      <a:pt x="4415967" y="2655457"/>
                    </a:cubicBezTo>
                    <a:cubicBezTo>
                      <a:pt x="4512133" y="2498221"/>
                      <a:pt x="4602684" y="2352217"/>
                      <a:pt x="4650417" y="2113556"/>
                    </a:cubicBezTo>
                    <a:close/>
                    <a:moveTo>
                      <a:pt x="3445879" y="3004323"/>
                    </a:moveTo>
                    <a:cubicBezTo>
                      <a:pt x="3445879" y="3004323"/>
                      <a:pt x="3445879" y="3004323"/>
                      <a:pt x="3445879" y="3004323"/>
                    </a:cubicBezTo>
                    <a:cubicBezTo>
                      <a:pt x="3445879" y="3004323"/>
                      <a:pt x="3445879" y="3004323"/>
                      <a:pt x="3445879" y="3004323"/>
                    </a:cubicBezTo>
                    <a:cubicBezTo>
                      <a:pt x="3445879" y="3004323"/>
                      <a:pt x="3445879" y="3004323"/>
                      <a:pt x="3445879" y="300432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0E53BC3C-283C-44BC-ACDD-F0351212E3A9}"/>
                  </a:ext>
                </a:extLst>
              </p:cNvPr>
              <p:cNvSpPr/>
              <p:nvPr/>
            </p:nvSpPr>
            <p:spPr>
              <a:xfrm>
                <a:off x="6837956" y="3761495"/>
                <a:ext cx="1221384" cy="2667390"/>
              </a:xfrm>
              <a:custGeom>
                <a:avLst/>
                <a:gdLst>
                  <a:gd name="connsiteX0" fmla="*/ 1095736 w 1221383"/>
                  <a:gd name="connsiteY0" fmla="*/ 783597 h 2667389"/>
                  <a:gd name="connsiteX1" fmla="*/ 748273 w 1221383"/>
                  <a:gd name="connsiteY1" fmla="*/ 248013 h 2667389"/>
                  <a:gd name="connsiteX2" fmla="*/ 0 w 1221383"/>
                  <a:gd name="connsiteY2" fmla="*/ 15669 h 2667389"/>
                  <a:gd name="connsiteX3" fmla="*/ 518737 w 1221383"/>
                  <a:gd name="connsiteY3" fmla="*/ 392614 h 2667389"/>
                  <a:gd name="connsiteX4" fmla="*/ 742658 w 1221383"/>
                  <a:gd name="connsiteY4" fmla="*/ 2334193 h 2667389"/>
                  <a:gd name="connsiteX5" fmla="*/ 625433 w 1221383"/>
                  <a:gd name="connsiteY5" fmla="*/ 2666915 h 2667389"/>
                  <a:gd name="connsiteX6" fmla="*/ 1025541 w 1221383"/>
                  <a:gd name="connsiteY6" fmla="*/ 2311731 h 2667389"/>
                  <a:gd name="connsiteX7" fmla="*/ 1095736 w 1221383"/>
                  <a:gd name="connsiteY7" fmla="*/ 783597 h 2667389"/>
                  <a:gd name="connsiteX8" fmla="*/ 1095736 w 1221383"/>
                  <a:gd name="connsiteY8" fmla="*/ 783597 h 266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1383" h="2667389">
                    <a:moveTo>
                      <a:pt x="1095736" y="783597"/>
                    </a:moveTo>
                    <a:cubicBezTo>
                      <a:pt x="1002377" y="547744"/>
                      <a:pt x="915336" y="411566"/>
                      <a:pt x="748273" y="248013"/>
                    </a:cubicBezTo>
                    <a:cubicBezTo>
                      <a:pt x="520843" y="24795"/>
                      <a:pt x="384666" y="-32063"/>
                      <a:pt x="0" y="15669"/>
                    </a:cubicBezTo>
                    <a:cubicBezTo>
                      <a:pt x="244277" y="88672"/>
                      <a:pt x="381156" y="207301"/>
                      <a:pt x="518737" y="392614"/>
                    </a:cubicBezTo>
                    <a:cubicBezTo>
                      <a:pt x="1027647" y="1075606"/>
                      <a:pt x="906913" y="1875823"/>
                      <a:pt x="742658" y="2334193"/>
                    </a:cubicBezTo>
                    <a:cubicBezTo>
                      <a:pt x="664040" y="2553200"/>
                      <a:pt x="541199" y="2694291"/>
                      <a:pt x="625433" y="2666915"/>
                    </a:cubicBezTo>
                    <a:cubicBezTo>
                      <a:pt x="831102" y="2600230"/>
                      <a:pt x="1000973" y="2360165"/>
                      <a:pt x="1025541" y="2311731"/>
                    </a:cubicBezTo>
                    <a:cubicBezTo>
                      <a:pt x="1262097" y="1833005"/>
                      <a:pt x="1295088" y="1285488"/>
                      <a:pt x="1095736" y="783597"/>
                    </a:cubicBezTo>
                    <a:lnTo>
                      <a:pt x="1095736" y="783597"/>
                    </a:lnTo>
                    <a:close/>
                  </a:path>
                </a:pathLst>
              </a:custGeom>
              <a:solidFill>
                <a:schemeClr val="accent2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2174123-D0D9-4EC7-A617-C1BC0442AC2F}"/>
                  </a:ext>
                </a:extLst>
              </p:cNvPr>
              <p:cNvSpPr/>
              <p:nvPr/>
            </p:nvSpPr>
            <p:spPr>
              <a:xfrm>
                <a:off x="4056309" y="3544121"/>
                <a:ext cx="1401867" cy="3200655"/>
              </a:xfrm>
              <a:custGeom>
                <a:avLst/>
                <a:gdLst>
                  <a:gd name="connsiteX0" fmla="*/ 1017540 w 1361772"/>
                  <a:gd name="connsiteY0" fmla="*/ 2161990 h 3186829"/>
                  <a:gd name="connsiteX1" fmla="*/ 1138275 w 1361772"/>
                  <a:gd name="connsiteY1" fmla="*/ 859180 h 3186829"/>
                  <a:gd name="connsiteX2" fmla="*/ 1248480 w 1361772"/>
                  <a:gd name="connsiteY2" fmla="*/ 414148 h 3186829"/>
                  <a:gd name="connsiteX3" fmla="*/ 1326396 w 1361772"/>
                  <a:gd name="connsiteY3" fmla="*/ 13337 h 3186829"/>
                  <a:gd name="connsiteX4" fmla="*/ 794322 w 1361772"/>
                  <a:gd name="connsiteY4" fmla="*/ 155130 h 3186829"/>
                  <a:gd name="connsiteX5" fmla="*/ 280498 w 1361772"/>
                  <a:gd name="connsiteY5" fmla="*/ 740552 h 3186829"/>
                  <a:gd name="connsiteX6" fmla="*/ 10250 w 1361772"/>
                  <a:gd name="connsiteY6" fmla="*/ 1560423 h 3186829"/>
                  <a:gd name="connsiteX7" fmla="*/ 10250 w 1361772"/>
                  <a:gd name="connsiteY7" fmla="*/ 1560423 h 3186829"/>
                  <a:gd name="connsiteX8" fmla="*/ 341568 w 1361772"/>
                  <a:gd name="connsiteY8" fmla="*/ 2777595 h 3186829"/>
                  <a:gd name="connsiteX9" fmla="*/ 1199344 w 1361772"/>
                  <a:gd name="connsiteY9" fmla="*/ 3146819 h 3186829"/>
                  <a:gd name="connsiteX10" fmla="*/ 1300424 w 1361772"/>
                  <a:gd name="connsiteY10" fmla="*/ 3040825 h 3186829"/>
                  <a:gd name="connsiteX11" fmla="*/ 1017540 w 1361772"/>
                  <a:gd name="connsiteY11" fmla="*/ 2161990 h 3186829"/>
                  <a:gd name="connsiteX0" fmla="*/ 1055876 w 1401469"/>
                  <a:gd name="connsiteY0" fmla="*/ 2161990 h 3187974"/>
                  <a:gd name="connsiteX1" fmla="*/ 1176611 w 1401469"/>
                  <a:gd name="connsiteY1" fmla="*/ 859180 h 3187974"/>
                  <a:gd name="connsiteX2" fmla="*/ 1286816 w 1401469"/>
                  <a:gd name="connsiteY2" fmla="*/ 414148 h 3187974"/>
                  <a:gd name="connsiteX3" fmla="*/ 1364732 w 1401469"/>
                  <a:gd name="connsiteY3" fmla="*/ 13337 h 3187974"/>
                  <a:gd name="connsiteX4" fmla="*/ 832658 w 1401469"/>
                  <a:gd name="connsiteY4" fmla="*/ 155130 h 3187974"/>
                  <a:gd name="connsiteX5" fmla="*/ 318834 w 1401469"/>
                  <a:gd name="connsiteY5" fmla="*/ 740552 h 3187974"/>
                  <a:gd name="connsiteX6" fmla="*/ 48586 w 1401469"/>
                  <a:gd name="connsiteY6" fmla="*/ 1560423 h 3187974"/>
                  <a:gd name="connsiteX7" fmla="*/ 5566 w 1401469"/>
                  <a:gd name="connsiteY7" fmla="*/ 1577630 h 3187974"/>
                  <a:gd name="connsiteX8" fmla="*/ 379904 w 1401469"/>
                  <a:gd name="connsiteY8" fmla="*/ 2777595 h 3187974"/>
                  <a:gd name="connsiteX9" fmla="*/ 1237680 w 1401469"/>
                  <a:gd name="connsiteY9" fmla="*/ 3146819 h 3187974"/>
                  <a:gd name="connsiteX10" fmla="*/ 1338760 w 1401469"/>
                  <a:gd name="connsiteY10" fmla="*/ 3040825 h 3187974"/>
                  <a:gd name="connsiteX11" fmla="*/ 1055876 w 1401469"/>
                  <a:gd name="connsiteY11" fmla="*/ 2161990 h 3187974"/>
                  <a:gd name="connsiteX0" fmla="*/ 1056072 w 1401669"/>
                  <a:gd name="connsiteY0" fmla="*/ 2161990 h 3191891"/>
                  <a:gd name="connsiteX1" fmla="*/ 1176807 w 1401669"/>
                  <a:gd name="connsiteY1" fmla="*/ 859180 h 3191891"/>
                  <a:gd name="connsiteX2" fmla="*/ 1287012 w 1401669"/>
                  <a:gd name="connsiteY2" fmla="*/ 414148 h 3191891"/>
                  <a:gd name="connsiteX3" fmla="*/ 1364928 w 1401669"/>
                  <a:gd name="connsiteY3" fmla="*/ 13337 h 3191891"/>
                  <a:gd name="connsiteX4" fmla="*/ 832854 w 1401669"/>
                  <a:gd name="connsiteY4" fmla="*/ 155130 h 3191891"/>
                  <a:gd name="connsiteX5" fmla="*/ 319030 w 1401669"/>
                  <a:gd name="connsiteY5" fmla="*/ 740552 h 3191891"/>
                  <a:gd name="connsiteX6" fmla="*/ 48782 w 1401669"/>
                  <a:gd name="connsiteY6" fmla="*/ 1560423 h 3191891"/>
                  <a:gd name="connsiteX7" fmla="*/ 5762 w 1401669"/>
                  <a:gd name="connsiteY7" fmla="*/ 1577630 h 3191891"/>
                  <a:gd name="connsiteX8" fmla="*/ 371496 w 1401669"/>
                  <a:gd name="connsiteY8" fmla="*/ 2812011 h 3191891"/>
                  <a:gd name="connsiteX9" fmla="*/ 1237876 w 1401669"/>
                  <a:gd name="connsiteY9" fmla="*/ 3146819 h 3191891"/>
                  <a:gd name="connsiteX10" fmla="*/ 1338956 w 1401669"/>
                  <a:gd name="connsiteY10" fmla="*/ 3040825 h 3191891"/>
                  <a:gd name="connsiteX11" fmla="*/ 1056072 w 1401669"/>
                  <a:gd name="connsiteY11" fmla="*/ 2161990 h 3191891"/>
                  <a:gd name="connsiteX0" fmla="*/ 1056040 w 1401634"/>
                  <a:gd name="connsiteY0" fmla="*/ 2161990 h 3184204"/>
                  <a:gd name="connsiteX1" fmla="*/ 1176775 w 1401634"/>
                  <a:gd name="connsiteY1" fmla="*/ 859180 h 3184204"/>
                  <a:gd name="connsiteX2" fmla="*/ 1286980 w 1401634"/>
                  <a:gd name="connsiteY2" fmla="*/ 414148 h 3184204"/>
                  <a:gd name="connsiteX3" fmla="*/ 1364896 w 1401634"/>
                  <a:gd name="connsiteY3" fmla="*/ 13337 h 3184204"/>
                  <a:gd name="connsiteX4" fmla="*/ 832822 w 1401634"/>
                  <a:gd name="connsiteY4" fmla="*/ 155130 h 3184204"/>
                  <a:gd name="connsiteX5" fmla="*/ 318998 w 1401634"/>
                  <a:gd name="connsiteY5" fmla="*/ 740552 h 3184204"/>
                  <a:gd name="connsiteX6" fmla="*/ 48750 w 1401634"/>
                  <a:gd name="connsiteY6" fmla="*/ 1560423 h 3184204"/>
                  <a:gd name="connsiteX7" fmla="*/ 5730 w 1401634"/>
                  <a:gd name="connsiteY7" fmla="*/ 1577630 h 3184204"/>
                  <a:gd name="connsiteX8" fmla="*/ 371464 w 1401634"/>
                  <a:gd name="connsiteY8" fmla="*/ 2812011 h 3184204"/>
                  <a:gd name="connsiteX9" fmla="*/ 1229239 w 1401634"/>
                  <a:gd name="connsiteY9" fmla="*/ 3138217 h 3184204"/>
                  <a:gd name="connsiteX10" fmla="*/ 1338924 w 1401634"/>
                  <a:gd name="connsiteY10" fmla="*/ 3040825 h 3184204"/>
                  <a:gd name="connsiteX11" fmla="*/ 1056040 w 1401634"/>
                  <a:gd name="connsiteY11" fmla="*/ 2161990 h 3184204"/>
                  <a:gd name="connsiteX0" fmla="*/ 1056040 w 1401634"/>
                  <a:gd name="connsiteY0" fmla="*/ 2161990 h 3184208"/>
                  <a:gd name="connsiteX1" fmla="*/ 1176775 w 1401634"/>
                  <a:gd name="connsiteY1" fmla="*/ 859180 h 3184208"/>
                  <a:gd name="connsiteX2" fmla="*/ 1286980 w 1401634"/>
                  <a:gd name="connsiteY2" fmla="*/ 414148 h 3184208"/>
                  <a:gd name="connsiteX3" fmla="*/ 1364896 w 1401634"/>
                  <a:gd name="connsiteY3" fmla="*/ 13337 h 3184208"/>
                  <a:gd name="connsiteX4" fmla="*/ 832822 w 1401634"/>
                  <a:gd name="connsiteY4" fmla="*/ 155130 h 3184208"/>
                  <a:gd name="connsiteX5" fmla="*/ 318998 w 1401634"/>
                  <a:gd name="connsiteY5" fmla="*/ 740552 h 3184208"/>
                  <a:gd name="connsiteX6" fmla="*/ 48750 w 1401634"/>
                  <a:gd name="connsiteY6" fmla="*/ 1560423 h 3184208"/>
                  <a:gd name="connsiteX7" fmla="*/ 5730 w 1401634"/>
                  <a:gd name="connsiteY7" fmla="*/ 1577630 h 3184208"/>
                  <a:gd name="connsiteX8" fmla="*/ 371464 w 1401634"/>
                  <a:gd name="connsiteY8" fmla="*/ 2812011 h 3184208"/>
                  <a:gd name="connsiteX9" fmla="*/ 1229239 w 1401634"/>
                  <a:gd name="connsiteY9" fmla="*/ 3138217 h 3184208"/>
                  <a:gd name="connsiteX10" fmla="*/ 1356133 w 1401634"/>
                  <a:gd name="connsiteY10" fmla="*/ 3109657 h 3184208"/>
                  <a:gd name="connsiteX11" fmla="*/ 1056040 w 1401634"/>
                  <a:gd name="connsiteY11" fmla="*/ 2161990 h 3184208"/>
                  <a:gd name="connsiteX0" fmla="*/ 1056271 w 1401865"/>
                  <a:gd name="connsiteY0" fmla="*/ 2161990 h 3230790"/>
                  <a:gd name="connsiteX1" fmla="*/ 1177006 w 1401865"/>
                  <a:gd name="connsiteY1" fmla="*/ 859180 h 3230790"/>
                  <a:gd name="connsiteX2" fmla="*/ 1287211 w 1401865"/>
                  <a:gd name="connsiteY2" fmla="*/ 414148 h 3230790"/>
                  <a:gd name="connsiteX3" fmla="*/ 1365127 w 1401865"/>
                  <a:gd name="connsiteY3" fmla="*/ 13337 h 3230790"/>
                  <a:gd name="connsiteX4" fmla="*/ 833053 w 1401865"/>
                  <a:gd name="connsiteY4" fmla="*/ 155130 h 3230790"/>
                  <a:gd name="connsiteX5" fmla="*/ 319229 w 1401865"/>
                  <a:gd name="connsiteY5" fmla="*/ 740552 h 3230790"/>
                  <a:gd name="connsiteX6" fmla="*/ 48981 w 1401865"/>
                  <a:gd name="connsiteY6" fmla="*/ 1560423 h 3230790"/>
                  <a:gd name="connsiteX7" fmla="*/ 5961 w 1401865"/>
                  <a:gd name="connsiteY7" fmla="*/ 1577630 h 3230790"/>
                  <a:gd name="connsiteX8" fmla="*/ 371695 w 1401865"/>
                  <a:gd name="connsiteY8" fmla="*/ 2812011 h 3230790"/>
                  <a:gd name="connsiteX9" fmla="*/ 1289697 w 1401865"/>
                  <a:gd name="connsiteY9" fmla="*/ 3189840 h 3230790"/>
                  <a:gd name="connsiteX10" fmla="*/ 1356364 w 1401865"/>
                  <a:gd name="connsiteY10" fmla="*/ 3109657 h 3230790"/>
                  <a:gd name="connsiteX11" fmla="*/ 1056271 w 1401865"/>
                  <a:gd name="connsiteY11" fmla="*/ 2161990 h 3230790"/>
                  <a:gd name="connsiteX0" fmla="*/ 1056271 w 1401865"/>
                  <a:gd name="connsiteY0" fmla="*/ 2161990 h 3200656"/>
                  <a:gd name="connsiteX1" fmla="*/ 1177006 w 1401865"/>
                  <a:gd name="connsiteY1" fmla="*/ 859180 h 3200656"/>
                  <a:gd name="connsiteX2" fmla="*/ 1287211 w 1401865"/>
                  <a:gd name="connsiteY2" fmla="*/ 414148 h 3200656"/>
                  <a:gd name="connsiteX3" fmla="*/ 1365127 w 1401865"/>
                  <a:gd name="connsiteY3" fmla="*/ 13337 h 3200656"/>
                  <a:gd name="connsiteX4" fmla="*/ 833053 w 1401865"/>
                  <a:gd name="connsiteY4" fmla="*/ 155130 h 3200656"/>
                  <a:gd name="connsiteX5" fmla="*/ 319229 w 1401865"/>
                  <a:gd name="connsiteY5" fmla="*/ 740552 h 3200656"/>
                  <a:gd name="connsiteX6" fmla="*/ 48981 w 1401865"/>
                  <a:gd name="connsiteY6" fmla="*/ 1560423 h 3200656"/>
                  <a:gd name="connsiteX7" fmla="*/ 5961 w 1401865"/>
                  <a:gd name="connsiteY7" fmla="*/ 1577630 h 3200656"/>
                  <a:gd name="connsiteX8" fmla="*/ 371695 w 1401865"/>
                  <a:gd name="connsiteY8" fmla="*/ 2812011 h 3200656"/>
                  <a:gd name="connsiteX9" fmla="*/ 1289697 w 1401865"/>
                  <a:gd name="connsiteY9" fmla="*/ 3189840 h 3200656"/>
                  <a:gd name="connsiteX10" fmla="*/ 1356364 w 1401865"/>
                  <a:gd name="connsiteY10" fmla="*/ 3109657 h 3200656"/>
                  <a:gd name="connsiteX11" fmla="*/ 1056271 w 1401865"/>
                  <a:gd name="connsiteY11" fmla="*/ 2161990 h 320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01865" h="3200656">
                    <a:moveTo>
                      <a:pt x="1056271" y="2161990"/>
                    </a:moveTo>
                    <a:cubicBezTo>
                      <a:pt x="1038021" y="1928242"/>
                      <a:pt x="976952" y="1605348"/>
                      <a:pt x="1177006" y="859180"/>
                    </a:cubicBezTo>
                    <a:cubicBezTo>
                      <a:pt x="1195257" y="791092"/>
                      <a:pt x="1253518" y="490659"/>
                      <a:pt x="1287211" y="414148"/>
                    </a:cubicBezTo>
                    <a:cubicBezTo>
                      <a:pt x="1339155" y="296923"/>
                      <a:pt x="1463399" y="48434"/>
                      <a:pt x="1365127" y="13337"/>
                    </a:cubicBezTo>
                    <a:cubicBezTo>
                      <a:pt x="1212103" y="-41415"/>
                      <a:pt x="921498" y="85637"/>
                      <a:pt x="833053" y="155130"/>
                    </a:cubicBezTo>
                    <a:cubicBezTo>
                      <a:pt x="639316" y="308154"/>
                      <a:pt x="532620" y="429590"/>
                      <a:pt x="319229" y="740552"/>
                    </a:cubicBezTo>
                    <a:cubicBezTo>
                      <a:pt x="144445" y="995358"/>
                      <a:pt x="93203" y="1236827"/>
                      <a:pt x="48981" y="1560423"/>
                    </a:cubicBezTo>
                    <a:lnTo>
                      <a:pt x="5961" y="1577630"/>
                    </a:lnTo>
                    <a:cubicBezTo>
                      <a:pt x="-36858" y="2023365"/>
                      <a:pt x="157739" y="2543309"/>
                      <a:pt x="371695" y="2812011"/>
                    </a:cubicBezTo>
                    <a:cubicBezTo>
                      <a:pt x="585651" y="3080713"/>
                      <a:pt x="954870" y="3245596"/>
                      <a:pt x="1289697" y="3189840"/>
                    </a:cubicBezTo>
                    <a:cubicBezTo>
                      <a:pt x="1331814" y="3171589"/>
                      <a:pt x="1352855" y="3167216"/>
                      <a:pt x="1356364" y="3109657"/>
                    </a:cubicBezTo>
                    <a:cubicBezTo>
                      <a:pt x="1360576" y="3042972"/>
                      <a:pt x="1089263" y="2592984"/>
                      <a:pt x="1056271" y="216199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9B9DAF21-7FB3-4C4E-B9C2-1C8368810000}"/>
                  </a:ext>
                </a:extLst>
              </p:cNvPr>
              <p:cNvSpPr/>
              <p:nvPr/>
            </p:nvSpPr>
            <p:spPr>
              <a:xfrm>
                <a:off x="3627845" y="3534244"/>
                <a:ext cx="1361773" cy="3130673"/>
              </a:xfrm>
              <a:custGeom>
                <a:avLst/>
                <a:gdLst>
                  <a:gd name="connsiteX0" fmla="*/ 523768 w 1361772"/>
                  <a:gd name="connsiteY0" fmla="*/ 1021377 h 3130673"/>
                  <a:gd name="connsiteX1" fmla="*/ 1364698 w 1361772"/>
                  <a:gd name="connsiteY1" fmla="*/ 23212 h 3130673"/>
                  <a:gd name="connsiteX2" fmla="*/ 207893 w 1361772"/>
                  <a:gd name="connsiteY2" fmla="*/ 704801 h 3130673"/>
                  <a:gd name="connsiteX3" fmla="*/ 197364 w 1361772"/>
                  <a:gd name="connsiteY3" fmla="*/ 2430181 h 3130673"/>
                  <a:gd name="connsiteX4" fmla="*/ 984946 w 1361772"/>
                  <a:gd name="connsiteY4" fmla="*/ 3133529 h 3130673"/>
                  <a:gd name="connsiteX5" fmla="*/ 425496 w 1361772"/>
                  <a:gd name="connsiteY5" fmla="*/ 2185904 h 3130673"/>
                  <a:gd name="connsiteX6" fmla="*/ 523768 w 1361772"/>
                  <a:gd name="connsiteY6" fmla="*/ 1021377 h 3130673"/>
                  <a:gd name="connsiteX7" fmla="*/ 523768 w 1361772"/>
                  <a:gd name="connsiteY7" fmla="*/ 1021377 h 3130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61772" h="3130673">
                    <a:moveTo>
                      <a:pt x="523768" y="1021377"/>
                    </a:moveTo>
                    <a:cubicBezTo>
                      <a:pt x="707678" y="653558"/>
                      <a:pt x="1097959" y="115167"/>
                      <a:pt x="1364698" y="23212"/>
                    </a:cubicBezTo>
                    <a:cubicBezTo>
                      <a:pt x="1111998" y="-87695"/>
                      <a:pt x="545529" y="208526"/>
                      <a:pt x="207893" y="704801"/>
                    </a:cubicBezTo>
                    <a:cubicBezTo>
                      <a:pt x="-55336" y="1041032"/>
                      <a:pt x="-79202" y="1912847"/>
                      <a:pt x="197364" y="2430181"/>
                    </a:cubicBezTo>
                    <a:cubicBezTo>
                      <a:pt x="287213" y="2598647"/>
                      <a:pt x="681706" y="3107557"/>
                      <a:pt x="984946" y="3133529"/>
                    </a:cubicBezTo>
                    <a:cubicBezTo>
                      <a:pt x="619935" y="2773431"/>
                      <a:pt x="464805" y="2374727"/>
                      <a:pt x="425496" y="2185904"/>
                    </a:cubicBezTo>
                    <a:cubicBezTo>
                      <a:pt x="343368" y="1787199"/>
                      <a:pt x="386187" y="1399726"/>
                      <a:pt x="523768" y="1021377"/>
                    </a:cubicBezTo>
                    <a:lnTo>
                      <a:pt x="523768" y="1021377"/>
                    </a:lnTo>
                    <a:close/>
                  </a:path>
                </a:pathLst>
              </a:custGeom>
              <a:solidFill>
                <a:schemeClr val="accent2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2" name="Graphic 204">
                <a:extLst>
                  <a:ext uri="{FF2B5EF4-FFF2-40B4-BE49-F238E27FC236}">
                    <a16:creationId xmlns:a16="http://schemas.microsoft.com/office/drawing/2014/main" id="{F5AF6157-C89E-446A-9526-3E9B12DE15FE}"/>
                  </a:ext>
                </a:extLst>
              </p:cNvPr>
              <p:cNvGrpSpPr/>
              <p:nvPr/>
            </p:nvGrpSpPr>
            <p:grpSpPr>
              <a:xfrm>
                <a:off x="5137295" y="3510179"/>
                <a:ext cx="2531689" cy="3247280"/>
                <a:chOff x="5137295" y="3510179"/>
                <a:chExt cx="2531689" cy="3247280"/>
              </a:xfrm>
              <a:solidFill>
                <a:srgbClr val="F7931E"/>
              </a:solidFill>
            </p:grpSpPr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7168453F-C57A-465F-A21D-0996EF31450A}"/>
                    </a:ext>
                  </a:extLst>
                </p:cNvPr>
                <p:cNvSpPr/>
                <p:nvPr/>
              </p:nvSpPr>
              <p:spPr>
                <a:xfrm>
                  <a:off x="6096628" y="3542663"/>
                  <a:ext cx="1572356" cy="3039421"/>
                </a:xfrm>
                <a:custGeom>
                  <a:avLst/>
                  <a:gdLst>
                    <a:gd name="connsiteX0" fmla="*/ 1483985 w 1572356"/>
                    <a:gd name="connsiteY0" fmla="*/ 1173703 h 3039420"/>
                    <a:gd name="connsiteX1" fmla="*/ 1076857 w 1572356"/>
                    <a:gd name="connsiteY1" fmla="*/ 537039 h 3039420"/>
                    <a:gd name="connsiteX2" fmla="*/ 173454 w 1572356"/>
                    <a:gd name="connsiteY2" fmla="*/ 36553 h 3039420"/>
                    <a:gd name="connsiteX3" fmla="*/ 87115 w 1572356"/>
                    <a:gd name="connsiteY3" fmla="*/ 115873 h 3039420"/>
                    <a:gd name="connsiteX4" fmla="*/ 650075 w 1572356"/>
                    <a:gd name="connsiteY4" fmla="*/ 1264956 h 3039420"/>
                    <a:gd name="connsiteX5" fmla="*/ 690788 w 1572356"/>
                    <a:gd name="connsiteY5" fmla="*/ 2083424 h 3039420"/>
                    <a:gd name="connsiteX6" fmla="*/ 445809 w 1572356"/>
                    <a:gd name="connsiteY6" fmla="*/ 3040174 h 3039420"/>
                    <a:gd name="connsiteX7" fmla="*/ 1260065 w 1572356"/>
                    <a:gd name="connsiteY7" fmla="*/ 2819764 h 3039420"/>
                    <a:gd name="connsiteX8" fmla="*/ 1483985 w 1572356"/>
                    <a:gd name="connsiteY8" fmla="*/ 1173703 h 3039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72356" h="3039420">
                      <a:moveTo>
                        <a:pt x="1483985" y="1173703"/>
                      </a:moveTo>
                      <a:cubicBezTo>
                        <a:pt x="1406771" y="924513"/>
                        <a:pt x="1240410" y="728670"/>
                        <a:pt x="1076857" y="537039"/>
                      </a:cubicBezTo>
                      <a:cubicBezTo>
                        <a:pt x="917516" y="351024"/>
                        <a:pt x="496349" y="186067"/>
                        <a:pt x="173454" y="36553"/>
                      </a:cubicBezTo>
                      <a:cubicBezTo>
                        <a:pt x="87817" y="-3458"/>
                        <a:pt x="-115747" y="-45575"/>
                        <a:pt x="87115" y="115873"/>
                      </a:cubicBezTo>
                      <a:cubicBezTo>
                        <a:pt x="275236" y="266089"/>
                        <a:pt x="616382" y="1146327"/>
                        <a:pt x="650075" y="1264956"/>
                      </a:cubicBezTo>
                      <a:cubicBezTo>
                        <a:pt x="706231" y="1460799"/>
                        <a:pt x="712548" y="1721922"/>
                        <a:pt x="690788" y="2083424"/>
                      </a:cubicBezTo>
                      <a:cubicBezTo>
                        <a:pt x="681662" y="2231534"/>
                        <a:pt x="590410" y="2961556"/>
                        <a:pt x="445809" y="3040174"/>
                      </a:cubicBezTo>
                      <a:cubicBezTo>
                        <a:pt x="696403" y="3052107"/>
                        <a:pt x="1114060" y="3019116"/>
                        <a:pt x="1260065" y="2819764"/>
                      </a:cubicBezTo>
                      <a:cubicBezTo>
                        <a:pt x="1624374" y="2322085"/>
                        <a:pt x="1627884" y="1834935"/>
                        <a:pt x="1483985" y="117370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B6F2CDBF-00AB-41DC-90DA-50C9DC863233}"/>
                    </a:ext>
                  </a:extLst>
                </p:cNvPr>
                <p:cNvSpPr/>
                <p:nvPr/>
              </p:nvSpPr>
              <p:spPr>
                <a:xfrm>
                  <a:off x="5137295" y="3510179"/>
                  <a:ext cx="1589569" cy="3247280"/>
                </a:xfrm>
                <a:custGeom>
                  <a:avLst/>
                  <a:gdLst>
                    <a:gd name="connsiteX0" fmla="*/ 1279357 w 1424947"/>
                    <a:gd name="connsiteY0" fmla="*/ 1000694 h 3250004"/>
                    <a:gd name="connsiteX1" fmla="*/ 1277953 w 1424947"/>
                    <a:gd name="connsiteY1" fmla="*/ 1000694 h 3250004"/>
                    <a:gd name="connsiteX2" fmla="*/ 741667 w 1424947"/>
                    <a:gd name="connsiteY2" fmla="*/ 54473 h 3250004"/>
                    <a:gd name="connsiteX3" fmla="*/ 386483 w 1424947"/>
                    <a:gd name="connsiteY3" fmla="*/ 45348 h 3250004"/>
                    <a:gd name="connsiteX4" fmla="*/ 27088 w 1424947"/>
                    <a:gd name="connsiteY4" fmla="*/ 1129852 h 3250004"/>
                    <a:gd name="connsiteX5" fmla="*/ 50954 w 1424947"/>
                    <a:gd name="connsiteY5" fmla="*/ 2428450 h 3250004"/>
                    <a:gd name="connsiteX6" fmla="*/ 255921 w 1424947"/>
                    <a:gd name="connsiteY6" fmla="*/ 3052479 h 3250004"/>
                    <a:gd name="connsiteX7" fmla="*/ 493881 w 1424947"/>
                    <a:gd name="connsiteY7" fmla="*/ 3230773 h 3250004"/>
                    <a:gd name="connsiteX8" fmla="*/ 715695 w 1424947"/>
                    <a:gd name="connsiteY8" fmla="*/ 3253937 h 3250004"/>
                    <a:gd name="connsiteX9" fmla="*/ 716398 w 1424947"/>
                    <a:gd name="connsiteY9" fmla="*/ 3253937 h 3250004"/>
                    <a:gd name="connsiteX10" fmla="*/ 717099 w 1424947"/>
                    <a:gd name="connsiteY10" fmla="*/ 3253937 h 3250004"/>
                    <a:gd name="connsiteX11" fmla="*/ 1276549 w 1424947"/>
                    <a:gd name="connsiteY11" fmla="*/ 2878396 h 3250004"/>
                    <a:gd name="connsiteX12" fmla="*/ 1426765 w 1424947"/>
                    <a:gd name="connsiteY12" fmla="*/ 1581203 h 3250004"/>
                    <a:gd name="connsiteX13" fmla="*/ 1279357 w 1424947"/>
                    <a:gd name="connsiteY13" fmla="*/ 1000694 h 3250004"/>
                    <a:gd name="connsiteX0" fmla="*/ 1334292 w 1486515"/>
                    <a:gd name="connsiteY0" fmla="*/ 1000694 h 3253937"/>
                    <a:gd name="connsiteX1" fmla="*/ 1332888 w 1486515"/>
                    <a:gd name="connsiteY1" fmla="*/ 1000694 h 3253937"/>
                    <a:gd name="connsiteX2" fmla="*/ 796602 w 1486515"/>
                    <a:gd name="connsiteY2" fmla="*/ 54473 h 3253937"/>
                    <a:gd name="connsiteX3" fmla="*/ 441418 w 1486515"/>
                    <a:gd name="connsiteY3" fmla="*/ 45348 h 3253937"/>
                    <a:gd name="connsiteX4" fmla="*/ 82023 w 1486515"/>
                    <a:gd name="connsiteY4" fmla="*/ 1129852 h 3253937"/>
                    <a:gd name="connsiteX5" fmla="*/ 32555 w 1486515"/>
                    <a:gd name="connsiteY5" fmla="*/ 2379560 h 3253937"/>
                    <a:gd name="connsiteX6" fmla="*/ 310856 w 1486515"/>
                    <a:gd name="connsiteY6" fmla="*/ 3052479 h 3253937"/>
                    <a:gd name="connsiteX7" fmla="*/ 548816 w 1486515"/>
                    <a:gd name="connsiteY7" fmla="*/ 3230773 h 3253937"/>
                    <a:gd name="connsiteX8" fmla="*/ 770630 w 1486515"/>
                    <a:gd name="connsiteY8" fmla="*/ 3253937 h 3253937"/>
                    <a:gd name="connsiteX9" fmla="*/ 771333 w 1486515"/>
                    <a:gd name="connsiteY9" fmla="*/ 3253937 h 3253937"/>
                    <a:gd name="connsiteX10" fmla="*/ 772034 w 1486515"/>
                    <a:gd name="connsiteY10" fmla="*/ 3253937 h 3253937"/>
                    <a:gd name="connsiteX11" fmla="*/ 1331484 w 1486515"/>
                    <a:gd name="connsiteY11" fmla="*/ 2878396 h 3253937"/>
                    <a:gd name="connsiteX12" fmla="*/ 1481700 w 1486515"/>
                    <a:gd name="connsiteY12" fmla="*/ 1581203 h 3253937"/>
                    <a:gd name="connsiteX13" fmla="*/ 1334292 w 1486515"/>
                    <a:gd name="connsiteY13" fmla="*/ 1000694 h 3253937"/>
                    <a:gd name="connsiteX0" fmla="*/ 1355196 w 1507419"/>
                    <a:gd name="connsiteY0" fmla="*/ 1000694 h 3253937"/>
                    <a:gd name="connsiteX1" fmla="*/ 1353792 w 1507419"/>
                    <a:gd name="connsiteY1" fmla="*/ 1000694 h 3253937"/>
                    <a:gd name="connsiteX2" fmla="*/ 817506 w 1507419"/>
                    <a:gd name="connsiteY2" fmla="*/ 54473 h 3253937"/>
                    <a:gd name="connsiteX3" fmla="*/ 462322 w 1507419"/>
                    <a:gd name="connsiteY3" fmla="*/ 45348 h 3253937"/>
                    <a:gd name="connsiteX4" fmla="*/ 102927 w 1507419"/>
                    <a:gd name="connsiteY4" fmla="*/ 1129852 h 3253937"/>
                    <a:gd name="connsiteX5" fmla="*/ 29013 w 1507419"/>
                    <a:gd name="connsiteY5" fmla="*/ 2379560 h 3253937"/>
                    <a:gd name="connsiteX6" fmla="*/ 331760 w 1507419"/>
                    <a:gd name="connsiteY6" fmla="*/ 3052479 h 3253937"/>
                    <a:gd name="connsiteX7" fmla="*/ 569720 w 1507419"/>
                    <a:gd name="connsiteY7" fmla="*/ 3230773 h 3253937"/>
                    <a:gd name="connsiteX8" fmla="*/ 791534 w 1507419"/>
                    <a:gd name="connsiteY8" fmla="*/ 3253937 h 3253937"/>
                    <a:gd name="connsiteX9" fmla="*/ 792237 w 1507419"/>
                    <a:gd name="connsiteY9" fmla="*/ 3253937 h 3253937"/>
                    <a:gd name="connsiteX10" fmla="*/ 792938 w 1507419"/>
                    <a:gd name="connsiteY10" fmla="*/ 3253937 h 3253937"/>
                    <a:gd name="connsiteX11" fmla="*/ 1352388 w 1507419"/>
                    <a:gd name="connsiteY11" fmla="*/ 2878396 h 3253937"/>
                    <a:gd name="connsiteX12" fmla="*/ 1502604 w 1507419"/>
                    <a:gd name="connsiteY12" fmla="*/ 1581203 h 3253937"/>
                    <a:gd name="connsiteX13" fmla="*/ 1355196 w 1507419"/>
                    <a:gd name="connsiteY13" fmla="*/ 1000694 h 3253937"/>
                    <a:gd name="connsiteX0" fmla="*/ 1379320 w 1531543"/>
                    <a:gd name="connsiteY0" fmla="*/ 1055684 h 3308927"/>
                    <a:gd name="connsiteX1" fmla="*/ 1377916 w 1531543"/>
                    <a:gd name="connsiteY1" fmla="*/ 1055684 h 3308927"/>
                    <a:gd name="connsiteX2" fmla="*/ 841630 w 1531543"/>
                    <a:gd name="connsiteY2" fmla="*/ 109463 h 3308927"/>
                    <a:gd name="connsiteX3" fmla="*/ 486446 w 1531543"/>
                    <a:gd name="connsiteY3" fmla="*/ 100338 h 3308927"/>
                    <a:gd name="connsiteX4" fmla="*/ 23802 w 1531543"/>
                    <a:gd name="connsiteY4" fmla="*/ 1184844 h 3308927"/>
                    <a:gd name="connsiteX5" fmla="*/ 53137 w 1531543"/>
                    <a:gd name="connsiteY5" fmla="*/ 2434550 h 3308927"/>
                    <a:gd name="connsiteX6" fmla="*/ 355884 w 1531543"/>
                    <a:gd name="connsiteY6" fmla="*/ 3107469 h 3308927"/>
                    <a:gd name="connsiteX7" fmla="*/ 593844 w 1531543"/>
                    <a:gd name="connsiteY7" fmla="*/ 3285763 h 3308927"/>
                    <a:gd name="connsiteX8" fmla="*/ 815658 w 1531543"/>
                    <a:gd name="connsiteY8" fmla="*/ 3308927 h 3308927"/>
                    <a:gd name="connsiteX9" fmla="*/ 816361 w 1531543"/>
                    <a:gd name="connsiteY9" fmla="*/ 3308927 h 3308927"/>
                    <a:gd name="connsiteX10" fmla="*/ 817062 w 1531543"/>
                    <a:gd name="connsiteY10" fmla="*/ 3308927 h 3308927"/>
                    <a:gd name="connsiteX11" fmla="*/ 1376512 w 1531543"/>
                    <a:gd name="connsiteY11" fmla="*/ 2933386 h 3308927"/>
                    <a:gd name="connsiteX12" fmla="*/ 1526728 w 1531543"/>
                    <a:gd name="connsiteY12" fmla="*/ 1636193 h 3308927"/>
                    <a:gd name="connsiteX13" fmla="*/ 1379320 w 1531543"/>
                    <a:gd name="connsiteY13" fmla="*/ 1055684 h 3308927"/>
                    <a:gd name="connsiteX0" fmla="*/ 1379320 w 1531543"/>
                    <a:gd name="connsiteY0" fmla="*/ 1035239 h 3288482"/>
                    <a:gd name="connsiteX1" fmla="*/ 1377916 w 1531543"/>
                    <a:gd name="connsiteY1" fmla="*/ 1035239 h 3288482"/>
                    <a:gd name="connsiteX2" fmla="*/ 841630 w 1531543"/>
                    <a:gd name="connsiteY2" fmla="*/ 89018 h 3288482"/>
                    <a:gd name="connsiteX3" fmla="*/ 391802 w 1531543"/>
                    <a:gd name="connsiteY3" fmla="*/ 114311 h 3288482"/>
                    <a:gd name="connsiteX4" fmla="*/ 23802 w 1531543"/>
                    <a:gd name="connsiteY4" fmla="*/ 1164399 h 3288482"/>
                    <a:gd name="connsiteX5" fmla="*/ 53137 w 1531543"/>
                    <a:gd name="connsiteY5" fmla="*/ 2414105 h 3288482"/>
                    <a:gd name="connsiteX6" fmla="*/ 355884 w 1531543"/>
                    <a:gd name="connsiteY6" fmla="*/ 3087024 h 3288482"/>
                    <a:gd name="connsiteX7" fmla="*/ 593844 w 1531543"/>
                    <a:gd name="connsiteY7" fmla="*/ 3265318 h 3288482"/>
                    <a:gd name="connsiteX8" fmla="*/ 815658 w 1531543"/>
                    <a:gd name="connsiteY8" fmla="*/ 3288482 h 3288482"/>
                    <a:gd name="connsiteX9" fmla="*/ 816361 w 1531543"/>
                    <a:gd name="connsiteY9" fmla="*/ 3288482 h 3288482"/>
                    <a:gd name="connsiteX10" fmla="*/ 817062 w 1531543"/>
                    <a:gd name="connsiteY10" fmla="*/ 3288482 h 3288482"/>
                    <a:gd name="connsiteX11" fmla="*/ 1376512 w 1531543"/>
                    <a:gd name="connsiteY11" fmla="*/ 2912941 h 3288482"/>
                    <a:gd name="connsiteX12" fmla="*/ 1526728 w 1531543"/>
                    <a:gd name="connsiteY12" fmla="*/ 1615748 h 3288482"/>
                    <a:gd name="connsiteX13" fmla="*/ 1379320 w 1531543"/>
                    <a:gd name="connsiteY13" fmla="*/ 1035239 h 3288482"/>
                    <a:gd name="connsiteX0" fmla="*/ 1379320 w 1531543"/>
                    <a:gd name="connsiteY0" fmla="*/ 993512 h 3246755"/>
                    <a:gd name="connsiteX1" fmla="*/ 1377916 w 1531543"/>
                    <a:gd name="connsiteY1" fmla="*/ 993512 h 3246755"/>
                    <a:gd name="connsiteX2" fmla="*/ 841630 w 1531543"/>
                    <a:gd name="connsiteY2" fmla="*/ 47291 h 3246755"/>
                    <a:gd name="connsiteX3" fmla="*/ 391802 w 1531543"/>
                    <a:gd name="connsiteY3" fmla="*/ 72584 h 3246755"/>
                    <a:gd name="connsiteX4" fmla="*/ 23802 w 1531543"/>
                    <a:gd name="connsiteY4" fmla="*/ 1122672 h 3246755"/>
                    <a:gd name="connsiteX5" fmla="*/ 53137 w 1531543"/>
                    <a:gd name="connsiteY5" fmla="*/ 2372378 h 3246755"/>
                    <a:gd name="connsiteX6" fmla="*/ 355884 w 1531543"/>
                    <a:gd name="connsiteY6" fmla="*/ 3045297 h 3246755"/>
                    <a:gd name="connsiteX7" fmla="*/ 593844 w 1531543"/>
                    <a:gd name="connsiteY7" fmla="*/ 3223591 h 3246755"/>
                    <a:gd name="connsiteX8" fmla="*/ 815658 w 1531543"/>
                    <a:gd name="connsiteY8" fmla="*/ 3246755 h 3246755"/>
                    <a:gd name="connsiteX9" fmla="*/ 816361 w 1531543"/>
                    <a:gd name="connsiteY9" fmla="*/ 3246755 h 3246755"/>
                    <a:gd name="connsiteX10" fmla="*/ 817062 w 1531543"/>
                    <a:gd name="connsiteY10" fmla="*/ 3246755 h 3246755"/>
                    <a:gd name="connsiteX11" fmla="*/ 1376512 w 1531543"/>
                    <a:gd name="connsiteY11" fmla="*/ 2871214 h 3246755"/>
                    <a:gd name="connsiteX12" fmla="*/ 1526728 w 1531543"/>
                    <a:gd name="connsiteY12" fmla="*/ 1574021 h 3246755"/>
                    <a:gd name="connsiteX13" fmla="*/ 1379320 w 1531543"/>
                    <a:gd name="connsiteY13" fmla="*/ 993512 h 3246755"/>
                    <a:gd name="connsiteX0" fmla="*/ 1422283 w 1574506"/>
                    <a:gd name="connsiteY0" fmla="*/ 993508 h 3246751"/>
                    <a:gd name="connsiteX1" fmla="*/ 1420879 w 1574506"/>
                    <a:gd name="connsiteY1" fmla="*/ 993508 h 3246751"/>
                    <a:gd name="connsiteX2" fmla="*/ 884593 w 1574506"/>
                    <a:gd name="connsiteY2" fmla="*/ 47287 h 3246751"/>
                    <a:gd name="connsiteX3" fmla="*/ 434765 w 1574506"/>
                    <a:gd name="connsiteY3" fmla="*/ 72580 h 3246751"/>
                    <a:gd name="connsiteX4" fmla="*/ 66765 w 1574506"/>
                    <a:gd name="connsiteY4" fmla="*/ 1122668 h 3246751"/>
                    <a:gd name="connsiteX5" fmla="*/ 35871 w 1574506"/>
                    <a:gd name="connsiteY5" fmla="*/ 2372376 h 3246751"/>
                    <a:gd name="connsiteX6" fmla="*/ 398847 w 1574506"/>
                    <a:gd name="connsiteY6" fmla="*/ 3045293 h 3246751"/>
                    <a:gd name="connsiteX7" fmla="*/ 636807 w 1574506"/>
                    <a:gd name="connsiteY7" fmla="*/ 3223587 h 3246751"/>
                    <a:gd name="connsiteX8" fmla="*/ 858621 w 1574506"/>
                    <a:gd name="connsiteY8" fmla="*/ 3246751 h 3246751"/>
                    <a:gd name="connsiteX9" fmla="*/ 859324 w 1574506"/>
                    <a:gd name="connsiteY9" fmla="*/ 3246751 h 3246751"/>
                    <a:gd name="connsiteX10" fmla="*/ 860025 w 1574506"/>
                    <a:gd name="connsiteY10" fmla="*/ 3246751 h 3246751"/>
                    <a:gd name="connsiteX11" fmla="*/ 1419475 w 1574506"/>
                    <a:gd name="connsiteY11" fmla="*/ 2871210 h 3246751"/>
                    <a:gd name="connsiteX12" fmla="*/ 1569691 w 1574506"/>
                    <a:gd name="connsiteY12" fmla="*/ 1574017 h 3246751"/>
                    <a:gd name="connsiteX13" fmla="*/ 1422283 w 1574506"/>
                    <a:gd name="connsiteY13" fmla="*/ 993508 h 3246751"/>
                    <a:gd name="connsiteX0" fmla="*/ 1429273 w 1581496"/>
                    <a:gd name="connsiteY0" fmla="*/ 993508 h 3246751"/>
                    <a:gd name="connsiteX1" fmla="*/ 1427869 w 1581496"/>
                    <a:gd name="connsiteY1" fmla="*/ 993508 h 3246751"/>
                    <a:gd name="connsiteX2" fmla="*/ 891583 w 1581496"/>
                    <a:gd name="connsiteY2" fmla="*/ 47287 h 3246751"/>
                    <a:gd name="connsiteX3" fmla="*/ 441755 w 1581496"/>
                    <a:gd name="connsiteY3" fmla="*/ 72580 h 3246751"/>
                    <a:gd name="connsiteX4" fmla="*/ 73755 w 1581496"/>
                    <a:gd name="connsiteY4" fmla="*/ 1122668 h 3246751"/>
                    <a:gd name="connsiteX5" fmla="*/ 34258 w 1581496"/>
                    <a:gd name="connsiteY5" fmla="*/ 2355168 h 3246751"/>
                    <a:gd name="connsiteX6" fmla="*/ 405837 w 1581496"/>
                    <a:gd name="connsiteY6" fmla="*/ 3045293 h 3246751"/>
                    <a:gd name="connsiteX7" fmla="*/ 643797 w 1581496"/>
                    <a:gd name="connsiteY7" fmla="*/ 3223587 h 3246751"/>
                    <a:gd name="connsiteX8" fmla="*/ 865611 w 1581496"/>
                    <a:gd name="connsiteY8" fmla="*/ 3246751 h 3246751"/>
                    <a:gd name="connsiteX9" fmla="*/ 866314 w 1581496"/>
                    <a:gd name="connsiteY9" fmla="*/ 3246751 h 3246751"/>
                    <a:gd name="connsiteX10" fmla="*/ 867015 w 1581496"/>
                    <a:gd name="connsiteY10" fmla="*/ 3246751 h 3246751"/>
                    <a:gd name="connsiteX11" fmla="*/ 1426465 w 1581496"/>
                    <a:gd name="connsiteY11" fmla="*/ 2871210 h 3246751"/>
                    <a:gd name="connsiteX12" fmla="*/ 1576681 w 1581496"/>
                    <a:gd name="connsiteY12" fmla="*/ 1574017 h 3246751"/>
                    <a:gd name="connsiteX13" fmla="*/ 1429273 w 1581496"/>
                    <a:gd name="connsiteY13" fmla="*/ 993508 h 3246751"/>
                    <a:gd name="connsiteX0" fmla="*/ 1436729 w 1588952"/>
                    <a:gd name="connsiteY0" fmla="*/ 993508 h 3246751"/>
                    <a:gd name="connsiteX1" fmla="*/ 1435325 w 1588952"/>
                    <a:gd name="connsiteY1" fmla="*/ 993508 h 3246751"/>
                    <a:gd name="connsiteX2" fmla="*/ 899039 w 1588952"/>
                    <a:gd name="connsiteY2" fmla="*/ 47287 h 3246751"/>
                    <a:gd name="connsiteX3" fmla="*/ 449211 w 1588952"/>
                    <a:gd name="connsiteY3" fmla="*/ 72580 h 3246751"/>
                    <a:gd name="connsiteX4" fmla="*/ 81211 w 1588952"/>
                    <a:gd name="connsiteY4" fmla="*/ 1122668 h 3246751"/>
                    <a:gd name="connsiteX5" fmla="*/ 41714 w 1588952"/>
                    <a:gd name="connsiteY5" fmla="*/ 2355168 h 3246751"/>
                    <a:gd name="connsiteX6" fmla="*/ 413293 w 1588952"/>
                    <a:gd name="connsiteY6" fmla="*/ 3045293 h 3246751"/>
                    <a:gd name="connsiteX7" fmla="*/ 651253 w 1588952"/>
                    <a:gd name="connsiteY7" fmla="*/ 3223587 h 3246751"/>
                    <a:gd name="connsiteX8" fmla="*/ 873067 w 1588952"/>
                    <a:gd name="connsiteY8" fmla="*/ 3246751 h 3246751"/>
                    <a:gd name="connsiteX9" fmla="*/ 873770 w 1588952"/>
                    <a:gd name="connsiteY9" fmla="*/ 3246751 h 3246751"/>
                    <a:gd name="connsiteX10" fmla="*/ 874471 w 1588952"/>
                    <a:gd name="connsiteY10" fmla="*/ 3246751 h 3246751"/>
                    <a:gd name="connsiteX11" fmla="*/ 1433921 w 1588952"/>
                    <a:gd name="connsiteY11" fmla="*/ 2871210 h 3246751"/>
                    <a:gd name="connsiteX12" fmla="*/ 1584137 w 1588952"/>
                    <a:gd name="connsiteY12" fmla="*/ 1574017 h 3246751"/>
                    <a:gd name="connsiteX13" fmla="*/ 1436729 w 1588952"/>
                    <a:gd name="connsiteY13" fmla="*/ 993508 h 3246751"/>
                    <a:gd name="connsiteX0" fmla="*/ 1436729 w 1588952"/>
                    <a:gd name="connsiteY0" fmla="*/ 993508 h 3247280"/>
                    <a:gd name="connsiteX1" fmla="*/ 1435325 w 1588952"/>
                    <a:gd name="connsiteY1" fmla="*/ 993508 h 3247280"/>
                    <a:gd name="connsiteX2" fmla="*/ 899039 w 1588952"/>
                    <a:gd name="connsiteY2" fmla="*/ 47287 h 3247280"/>
                    <a:gd name="connsiteX3" fmla="*/ 449211 w 1588952"/>
                    <a:gd name="connsiteY3" fmla="*/ 72580 h 3247280"/>
                    <a:gd name="connsiteX4" fmla="*/ 81211 w 1588952"/>
                    <a:gd name="connsiteY4" fmla="*/ 1122668 h 3247280"/>
                    <a:gd name="connsiteX5" fmla="*/ 41714 w 1588952"/>
                    <a:gd name="connsiteY5" fmla="*/ 2355168 h 3247280"/>
                    <a:gd name="connsiteX6" fmla="*/ 318649 w 1588952"/>
                    <a:gd name="connsiteY6" fmla="*/ 3071104 h 3247280"/>
                    <a:gd name="connsiteX7" fmla="*/ 651253 w 1588952"/>
                    <a:gd name="connsiteY7" fmla="*/ 3223587 h 3247280"/>
                    <a:gd name="connsiteX8" fmla="*/ 873067 w 1588952"/>
                    <a:gd name="connsiteY8" fmla="*/ 3246751 h 3247280"/>
                    <a:gd name="connsiteX9" fmla="*/ 873770 w 1588952"/>
                    <a:gd name="connsiteY9" fmla="*/ 3246751 h 3247280"/>
                    <a:gd name="connsiteX10" fmla="*/ 874471 w 1588952"/>
                    <a:gd name="connsiteY10" fmla="*/ 3246751 h 3247280"/>
                    <a:gd name="connsiteX11" fmla="*/ 1433921 w 1588952"/>
                    <a:gd name="connsiteY11" fmla="*/ 2871210 h 3247280"/>
                    <a:gd name="connsiteX12" fmla="*/ 1584137 w 1588952"/>
                    <a:gd name="connsiteY12" fmla="*/ 1574017 h 3247280"/>
                    <a:gd name="connsiteX13" fmla="*/ 1436729 w 1588952"/>
                    <a:gd name="connsiteY13" fmla="*/ 993508 h 3247280"/>
                    <a:gd name="connsiteX0" fmla="*/ 1436729 w 1589568"/>
                    <a:gd name="connsiteY0" fmla="*/ 993508 h 3247280"/>
                    <a:gd name="connsiteX1" fmla="*/ 1435325 w 1589568"/>
                    <a:gd name="connsiteY1" fmla="*/ 993508 h 3247280"/>
                    <a:gd name="connsiteX2" fmla="*/ 899039 w 1589568"/>
                    <a:gd name="connsiteY2" fmla="*/ 47287 h 3247280"/>
                    <a:gd name="connsiteX3" fmla="*/ 449211 w 1589568"/>
                    <a:gd name="connsiteY3" fmla="*/ 72580 h 3247280"/>
                    <a:gd name="connsiteX4" fmla="*/ 81211 w 1589568"/>
                    <a:gd name="connsiteY4" fmla="*/ 1122668 h 3247280"/>
                    <a:gd name="connsiteX5" fmla="*/ 41714 w 1589568"/>
                    <a:gd name="connsiteY5" fmla="*/ 2355168 h 3247280"/>
                    <a:gd name="connsiteX6" fmla="*/ 318649 w 1589568"/>
                    <a:gd name="connsiteY6" fmla="*/ 3071104 h 3247280"/>
                    <a:gd name="connsiteX7" fmla="*/ 651253 w 1589568"/>
                    <a:gd name="connsiteY7" fmla="*/ 3223587 h 3247280"/>
                    <a:gd name="connsiteX8" fmla="*/ 873067 w 1589568"/>
                    <a:gd name="connsiteY8" fmla="*/ 3246751 h 3247280"/>
                    <a:gd name="connsiteX9" fmla="*/ 873770 w 1589568"/>
                    <a:gd name="connsiteY9" fmla="*/ 3246751 h 3247280"/>
                    <a:gd name="connsiteX10" fmla="*/ 874471 w 1589568"/>
                    <a:gd name="connsiteY10" fmla="*/ 3246751 h 3247280"/>
                    <a:gd name="connsiteX11" fmla="*/ 1451130 w 1589568"/>
                    <a:gd name="connsiteY11" fmla="*/ 2897023 h 3247280"/>
                    <a:gd name="connsiteX12" fmla="*/ 1584137 w 1589568"/>
                    <a:gd name="connsiteY12" fmla="*/ 1574017 h 3247280"/>
                    <a:gd name="connsiteX13" fmla="*/ 1436729 w 1589568"/>
                    <a:gd name="connsiteY13" fmla="*/ 993508 h 3247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589568" h="3247280">
                      <a:moveTo>
                        <a:pt x="1436729" y="993508"/>
                      </a:moveTo>
                      <a:cubicBezTo>
                        <a:pt x="1436027" y="993508"/>
                        <a:pt x="1435325" y="994210"/>
                        <a:pt x="1435325" y="993508"/>
                      </a:cubicBezTo>
                      <a:cubicBezTo>
                        <a:pt x="1375660" y="818022"/>
                        <a:pt x="1046448" y="148367"/>
                        <a:pt x="899039" y="47287"/>
                      </a:cubicBezTo>
                      <a:cubicBezTo>
                        <a:pt x="721447" y="-43264"/>
                        <a:pt x="508083" y="13805"/>
                        <a:pt x="449211" y="72580"/>
                      </a:cubicBezTo>
                      <a:cubicBezTo>
                        <a:pt x="289859" y="231669"/>
                        <a:pt x="91038" y="961923"/>
                        <a:pt x="81211" y="1122668"/>
                      </a:cubicBezTo>
                      <a:cubicBezTo>
                        <a:pt x="72787" y="1256740"/>
                        <a:pt x="-68155" y="1624380"/>
                        <a:pt x="41714" y="2355168"/>
                      </a:cubicBezTo>
                      <a:cubicBezTo>
                        <a:pt x="81023" y="2526443"/>
                        <a:pt x="285658" y="3017756"/>
                        <a:pt x="318649" y="3071104"/>
                      </a:cubicBezTo>
                      <a:cubicBezTo>
                        <a:pt x="373401" y="3161655"/>
                        <a:pt x="558850" y="3194313"/>
                        <a:pt x="651253" y="3223587"/>
                      </a:cubicBezTo>
                      <a:cubicBezTo>
                        <a:pt x="743656" y="3252861"/>
                        <a:pt x="802171" y="3246751"/>
                        <a:pt x="873067" y="3246751"/>
                      </a:cubicBezTo>
                      <a:lnTo>
                        <a:pt x="873770" y="3246751"/>
                      </a:lnTo>
                      <a:lnTo>
                        <a:pt x="874471" y="3246751"/>
                      </a:lnTo>
                      <a:cubicBezTo>
                        <a:pt x="1106815" y="3246049"/>
                        <a:pt x="1317761" y="3176398"/>
                        <a:pt x="1451130" y="2897023"/>
                      </a:cubicBezTo>
                      <a:cubicBezTo>
                        <a:pt x="1506584" y="2753125"/>
                        <a:pt x="1615023" y="1878661"/>
                        <a:pt x="1584137" y="1574017"/>
                      </a:cubicBezTo>
                      <a:cubicBezTo>
                        <a:pt x="1560973" y="1356414"/>
                        <a:pt x="1507626" y="1159167"/>
                        <a:pt x="1436729" y="99350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20E524F-EFD6-472D-A7E5-CB27B0E11AD1}"/>
                  </a:ext>
                </a:extLst>
              </p:cNvPr>
              <p:cNvSpPr/>
              <p:nvPr/>
            </p:nvSpPr>
            <p:spPr>
              <a:xfrm>
                <a:off x="4375690" y="4248793"/>
                <a:ext cx="1102053" cy="807236"/>
              </a:xfrm>
              <a:custGeom>
                <a:avLst/>
                <a:gdLst>
                  <a:gd name="connsiteX0" fmla="*/ 1059078 w 1102053"/>
                  <a:gd name="connsiteY0" fmla="*/ 551807 h 807236"/>
                  <a:gd name="connsiteX1" fmla="*/ 959402 w 1102053"/>
                  <a:gd name="connsiteY1" fmla="*/ 558124 h 807236"/>
                  <a:gd name="connsiteX2" fmla="*/ 671604 w 1102053"/>
                  <a:gd name="connsiteY2" fmla="*/ 466871 h 807236"/>
                  <a:gd name="connsiteX3" fmla="*/ 519984 w 1102053"/>
                  <a:gd name="connsiteY3" fmla="*/ 506180 h 807236"/>
                  <a:gd name="connsiteX4" fmla="*/ 68634 w 1102053"/>
                  <a:gd name="connsiteY4" fmla="*/ 812228 h 807236"/>
                  <a:gd name="connsiteX5" fmla="*/ 6863 w 1102053"/>
                  <a:gd name="connsiteY5" fmla="*/ 727995 h 807236"/>
                  <a:gd name="connsiteX6" fmla="*/ 481377 w 1102053"/>
                  <a:gd name="connsiteY6" fmla="*/ 39387 h 807236"/>
                  <a:gd name="connsiteX7" fmla="*/ 717933 w 1102053"/>
                  <a:gd name="connsiteY7" fmla="*/ 47108 h 807236"/>
                  <a:gd name="connsiteX8" fmla="*/ 1070309 w 1102053"/>
                  <a:gd name="connsiteY8" fmla="*/ 384042 h 807236"/>
                  <a:gd name="connsiteX9" fmla="*/ 1100493 w 1102053"/>
                  <a:gd name="connsiteY9" fmla="*/ 492141 h 807236"/>
                  <a:gd name="connsiteX10" fmla="*/ 1059078 w 1102053"/>
                  <a:gd name="connsiteY10" fmla="*/ 551807 h 80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02053" h="807236">
                    <a:moveTo>
                      <a:pt x="1059078" y="551807"/>
                    </a:moveTo>
                    <a:cubicBezTo>
                      <a:pt x="1026789" y="567249"/>
                      <a:pt x="993095" y="565144"/>
                      <a:pt x="959402" y="558124"/>
                    </a:cubicBezTo>
                    <a:cubicBezTo>
                      <a:pt x="920093" y="549701"/>
                      <a:pt x="731270" y="478804"/>
                      <a:pt x="671604" y="466871"/>
                    </a:cubicBezTo>
                    <a:cubicBezTo>
                      <a:pt x="614747" y="455640"/>
                      <a:pt x="562803" y="461256"/>
                      <a:pt x="519984" y="506180"/>
                    </a:cubicBezTo>
                    <a:cubicBezTo>
                      <a:pt x="500330" y="526537"/>
                      <a:pt x="194984" y="812228"/>
                      <a:pt x="68634" y="812228"/>
                    </a:cubicBezTo>
                    <a:cubicBezTo>
                      <a:pt x="10372" y="810122"/>
                      <a:pt x="-12792" y="782746"/>
                      <a:pt x="6863" y="727995"/>
                    </a:cubicBezTo>
                    <a:cubicBezTo>
                      <a:pt x="48979" y="606558"/>
                      <a:pt x="261669" y="181882"/>
                      <a:pt x="481377" y="39387"/>
                    </a:cubicBezTo>
                    <a:cubicBezTo>
                      <a:pt x="550870" y="-5538"/>
                      <a:pt x="605622" y="-23086"/>
                      <a:pt x="717933" y="47108"/>
                    </a:cubicBezTo>
                    <a:cubicBezTo>
                      <a:pt x="793743" y="109582"/>
                      <a:pt x="956594" y="198728"/>
                      <a:pt x="1070309" y="384042"/>
                    </a:cubicBezTo>
                    <a:cubicBezTo>
                      <a:pt x="1093473" y="421245"/>
                      <a:pt x="1106810" y="449323"/>
                      <a:pt x="1100493" y="492141"/>
                    </a:cubicBezTo>
                    <a:cubicBezTo>
                      <a:pt x="1095579" y="516710"/>
                      <a:pt x="1080838" y="537768"/>
                      <a:pt x="1059078" y="551807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D957BABA-0A26-4F92-A7BB-2AD90A7F70CC}"/>
                  </a:ext>
                </a:extLst>
              </p:cNvPr>
              <p:cNvSpPr/>
              <p:nvPr/>
            </p:nvSpPr>
            <p:spPr>
              <a:xfrm>
                <a:off x="4401537" y="4284414"/>
                <a:ext cx="1052917" cy="751081"/>
              </a:xfrm>
              <a:custGeom>
                <a:avLst/>
                <a:gdLst>
                  <a:gd name="connsiteX0" fmla="*/ 1005153 w 1052917"/>
                  <a:gd name="connsiteY0" fmla="*/ 503551 h 751080"/>
                  <a:gd name="connsiteX1" fmla="*/ 912497 w 1052917"/>
                  <a:gd name="connsiteY1" fmla="*/ 486704 h 751080"/>
                  <a:gd name="connsiteX2" fmla="*/ 651373 w 1052917"/>
                  <a:gd name="connsiteY2" fmla="*/ 402471 h 751080"/>
                  <a:gd name="connsiteX3" fmla="*/ 474483 w 1052917"/>
                  <a:gd name="connsiteY3" fmla="*/ 450203 h 751080"/>
                  <a:gd name="connsiteX4" fmla="*/ 64547 w 1052917"/>
                  <a:gd name="connsiteY4" fmla="*/ 752741 h 751080"/>
                  <a:gd name="connsiteX5" fmla="*/ 4882 w 1052917"/>
                  <a:gd name="connsiteY5" fmla="*/ 696586 h 751080"/>
                  <a:gd name="connsiteX6" fmla="*/ 458338 w 1052917"/>
                  <a:gd name="connsiteY6" fmla="*/ 38161 h 751080"/>
                  <a:gd name="connsiteX7" fmla="*/ 684365 w 1052917"/>
                  <a:gd name="connsiteY7" fmla="*/ 45181 h 751080"/>
                  <a:gd name="connsiteX8" fmla="*/ 1021298 w 1052917"/>
                  <a:gd name="connsiteY8" fmla="*/ 367374 h 751080"/>
                  <a:gd name="connsiteX9" fmla="*/ 1051482 w 1052917"/>
                  <a:gd name="connsiteY9" fmla="*/ 455819 h 751080"/>
                  <a:gd name="connsiteX10" fmla="*/ 1005153 w 1052917"/>
                  <a:gd name="connsiteY10" fmla="*/ 503551 h 75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52917" h="751080">
                    <a:moveTo>
                      <a:pt x="1005153" y="503551"/>
                    </a:moveTo>
                    <a:cubicBezTo>
                      <a:pt x="985499" y="506359"/>
                      <a:pt x="946190" y="502849"/>
                      <a:pt x="912497" y="486704"/>
                    </a:cubicBezTo>
                    <a:cubicBezTo>
                      <a:pt x="878101" y="469858"/>
                      <a:pt x="708231" y="414404"/>
                      <a:pt x="651373" y="402471"/>
                    </a:cubicBezTo>
                    <a:cubicBezTo>
                      <a:pt x="597323" y="391240"/>
                      <a:pt x="515196" y="407385"/>
                      <a:pt x="474483" y="450203"/>
                    </a:cubicBezTo>
                    <a:cubicBezTo>
                      <a:pt x="455531" y="469858"/>
                      <a:pt x="221783" y="693076"/>
                      <a:pt x="64547" y="752741"/>
                    </a:cubicBezTo>
                    <a:cubicBezTo>
                      <a:pt x="22431" y="759761"/>
                      <a:pt x="-13369" y="749231"/>
                      <a:pt x="4882" y="696586"/>
                    </a:cubicBezTo>
                    <a:cubicBezTo>
                      <a:pt x="45595" y="580063"/>
                      <a:pt x="248457" y="174339"/>
                      <a:pt x="458338" y="38161"/>
                    </a:cubicBezTo>
                    <a:cubicBezTo>
                      <a:pt x="525023" y="-5359"/>
                      <a:pt x="576967" y="-22206"/>
                      <a:pt x="684365" y="45181"/>
                    </a:cubicBezTo>
                    <a:cubicBezTo>
                      <a:pt x="756665" y="104846"/>
                      <a:pt x="912497" y="190484"/>
                      <a:pt x="1021298" y="367374"/>
                    </a:cubicBezTo>
                    <a:cubicBezTo>
                      <a:pt x="1043058" y="403173"/>
                      <a:pt x="1057799" y="415106"/>
                      <a:pt x="1051482" y="455819"/>
                    </a:cubicBezTo>
                    <a:cubicBezTo>
                      <a:pt x="1047270" y="478983"/>
                      <a:pt x="1027616" y="497234"/>
                      <a:pt x="1005153" y="50355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94DD67FD-4366-450A-A6C6-03AC1636FC27}"/>
                  </a:ext>
                </a:extLst>
              </p:cNvPr>
              <p:cNvSpPr/>
              <p:nvPr/>
            </p:nvSpPr>
            <p:spPr>
              <a:xfrm>
                <a:off x="4527137" y="4472937"/>
                <a:ext cx="863392" cy="533478"/>
              </a:xfrm>
              <a:custGeom>
                <a:avLst/>
                <a:gdLst>
                  <a:gd name="connsiteX0" fmla="*/ 17 w 863392"/>
                  <a:gd name="connsiteY0" fmla="*/ 534737 h 533477"/>
                  <a:gd name="connsiteX1" fmla="*/ 348181 w 863392"/>
                  <a:gd name="connsiteY1" fmla="*/ 261680 h 533477"/>
                  <a:gd name="connsiteX2" fmla="*/ 589650 w 863392"/>
                  <a:gd name="connsiteY2" fmla="*/ 229391 h 533477"/>
                  <a:gd name="connsiteX3" fmla="*/ 867621 w 863392"/>
                  <a:gd name="connsiteY3" fmla="*/ 316432 h 533477"/>
                  <a:gd name="connsiteX4" fmla="*/ 522264 w 863392"/>
                  <a:gd name="connsiteY4" fmla="*/ 14596 h 533477"/>
                  <a:gd name="connsiteX5" fmla="*/ 385384 w 863392"/>
                  <a:gd name="connsiteY5" fmla="*/ 28635 h 533477"/>
                  <a:gd name="connsiteX6" fmla="*/ 287112 w 863392"/>
                  <a:gd name="connsiteY6" fmla="*/ 128311 h 533477"/>
                  <a:gd name="connsiteX7" fmla="*/ 17 w 863392"/>
                  <a:gd name="connsiteY7" fmla="*/ 534737 h 533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3392" h="533477">
                    <a:moveTo>
                      <a:pt x="17" y="534737"/>
                    </a:moveTo>
                    <a:cubicBezTo>
                      <a:pt x="132684" y="462436"/>
                      <a:pt x="236572" y="361357"/>
                      <a:pt x="348181" y="261680"/>
                    </a:cubicBezTo>
                    <a:cubicBezTo>
                      <a:pt x="391702" y="225179"/>
                      <a:pt x="452771" y="182361"/>
                      <a:pt x="589650" y="229391"/>
                    </a:cubicBezTo>
                    <a:cubicBezTo>
                      <a:pt x="620536" y="237112"/>
                      <a:pt x="781281" y="313624"/>
                      <a:pt x="867621" y="316432"/>
                    </a:cubicBezTo>
                    <a:cubicBezTo>
                      <a:pt x="796724" y="248343"/>
                      <a:pt x="570698" y="37760"/>
                      <a:pt x="522264" y="14596"/>
                    </a:cubicBezTo>
                    <a:cubicBezTo>
                      <a:pt x="473128" y="-8568"/>
                      <a:pt x="428203" y="-4357"/>
                      <a:pt x="385384" y="28635"/>
                    </a:cubicBezTo>
                    <a:cubicBezTo>
                      <a:pt x="348181" y="57415"/>
                      <a:pt x="316594" y="91108"/>
                      <a:pt x="287112" y="128311"/>
                    </a:cubicBezTo>
                    <a:cubicBezTo>
                      <a:pt x="194456" y="245536"/>
                      <a:pt x="-2089" y="515784"/>
                      <a:pt x="17" y="534737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46" name="Graphic 204">
                <a:extLst>
                  <a:ext uri="{FF2B5EF4-FFF2-40B4-BE49-F238E27FC236}">
                    <a16:creationId xmlns:a16="http://schemas.microsoft.com/office/drawing/2014/main" id="{F72352A9-467E-4DC3-A817-236E0C84C215}"/>
                  </a:ext>
                </a:extLst>
              </p:cNvPr>
              <p:cNvGrpSpPr/>
              <p:nvPr/>
            </p:nvGrpSpPr>
            <p:grpSpPr>
              <a:xfrm>
                <a:off x="3951034" y="4263534"/>
                <a:ext cx="3572899" cy="2112854"/>
                <a:chOff x="3951034" y="4263534"/>
                <a:chExt cx="3572899" cy="2112854"/>
              </a:xfrm>
              <a:solidFill>
                <a:srgbClr val="000000"/>
              </a:solidFill>
            </p:grpSpPr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FF4A0794-4CD0-4A11-B28A-FB7279457017}"/>
                    </a:ext>
                  </a:extLst>
                </p:cNvPr>
                <p:cNvSpPr/>
                <p:nvPr/>
              </p:nvSpPr>
              <p:spPr>
                <a:xfrm>
                  <a:off x="3951034" y="4882360"/>
                  <a:ext cx="3572899" cy="1495142"/>
                </a:xfrm>
                <a:custGeom>
                  <a:avLst/>
                  <a:gdLst>
                    <a:gd name="connsiteX0" fmla="*/ 3571318 w 3572898"/>
                    <a:gd name="connsiteY0" fmla="*/ 122505 h 1495142"/>
                    <a:gd name="connsiteX1" fmla="*/ 3550259 w 3572898"/>
                    <a:gd name="connsiteY1" fmla="*/ 27743 h 1495142"/>
                    <a:gd name="connsiteX2" fmla="*/ 3501825 w 3572898"/>
                    <a:gd name="connsiteY2" fmla="*/ 20022 h 1495142"/>
                    <a:gd name="connsiteX3" fmla="*/ 3398639 w 3572898"/>
                    <a:gd name="connsiteY3" fmla="*/ 202527 h 1495142"/>
                    <a:gd name="connsiteX4" fmla="*/ 2780927 w 3572898"/>
                    <a:gd name="connsiteY4" fmla="*/ 620184 h 1495142"/>
                    <a:gd name="connsiteX5" fmla="*/ 2072665 w 3572898"/>
                    <a:gd name="connsiteY5" fmla="*/ 729688 h 1495142"/>
                    <a:gd name="connsiteX6" fmla="*/ 2034058 w 3572898"/>
                    <a:gd name="connsiteY6" fmla="*/ 762679 h 1495142"/>
                    <a:gd name="connsiteX7" fmla="*/ 2062838 w 3572898"/>
                    <a:gd name="connsiteY7" fmla="*/ 1097507 h 1495142"/>
                    <a:gd name="connsiteX8" fmla="*/ 2048097 w 3572898"/>
                    <a:gd name="connsiteY8" fmla="*/ 1151556 h 1495142"/>
                    <a:gd name="connsiteX9" fmla="*/ 1616401 w 3572898"/>
                    <a:gd name="connsiteY9" fmla="*/ 1164192 h 1495142"/>
                    <a:gd name="connsiteX10" fmla="*/ 1546207 w 3572898"/>
                    <a:gd name="connsiteY10" fmla="*/ 1070833 h 1495142"/>
                    <a:gd name="connsiteX11" fmla="*/ 1554630 w 3572898"/>
                    <a:gd name="connsiteY11" fmla="*/ 750746 h 1495142"/>
                    <a:gd name="connsiteX12" fmla="*/ 1516023 w 3572898"/>
                    <a:gd name="connsiteY12" fmla="*/ 707225 h 1495142"/>
                    <a:gd name="connsiteX13" fmla="*/ 840752 w 3572898"/>
                    <a:gd name="connsiteY13" fmla="*/ 569644 h 1495142"/>
                    <a:gd name="connsiteX14" fmla="*/ 782491 w 3572898"/>
                    <a:gd name="connsiteY14" fmla="*/ 609655 h 1495142"/>
                    <a:gd name="connsiteX15" fmla="*/ 694046 w 3572898"/>
                    <a:gd name="connsiteY15" fmla="*/ 896049 h 1495142"/>
                    <a:gd name="connsiteX16" fmla="*/ 425903 w 3572898"/>
                    <a:gd name="connsiteY16" fmla="*/ 785843 h 1495142"/>
                    <a:gd name="connsiteX17" fmla="*/ 478549 w 3572898"/>
                    <a:gd name="connsiteY17" fmla="*/ 488921 h 1495142"/>
                    <a:gd name="connsiteX18" fmla="*/ 442048 w 3572898"/>
                    <a:gd name="connsiteY18" fmla="*/ 412409 h 1495142"/>
                    <a:gd name="connsiteX19" fmla="*/ 83354 w 3572898"/>
                    <a:gd name="connsiteY19" fmla="*/ 53013 h 1495142"/>
                    <a:gd name="connsiteX20" fmla="*/ 39833 w 3572898"/>
                    <a:gd name="connsiteY20" fmla="*/ 5281 h 1495142"/>
                    <a:gd name="connsiteX21" fmla="*/ 5438 w 3572898"/>
                    <a:gd name="connsiteY21" fmla="*/ 40378 h 1495142"/>
                    <a:gd name="connsiteX22" fmla="*/ 8948 w 3572898"/>
                    <a:gd name="connsiteY22" fmla="*/ 199719 h 1495142"/>
                    <a:gd name="connsiteX23" fmla="*/ 366940 w 3572898"/>
                    <a:gd name="connsiteY23" fmla="*/ 1015379 h 1495142"/>
                    <a:gd name="connsiteX24" fmla="*/ 755115 w 3572898"/>
                    <a:gd name="connsiteY24" fmla="*/ 1296157 h 1495142"/>
                    <a:gd name="connsiteX25" fmla="*/ 858301 w 3572898"/>
                    <a:gd name="connsiteY25" fmla="*/ 1289840 h 1495142"/>
                    <a:gd name="connsiteX26" fmla="*/ 971314 w 3572898"/>
                    <a:gd name="connsiteY26" fmla="*/ 961329 h 1495142"/>
                    <a:gd name="connsiteX27" fmla="*/ 1016940 w 3572898"/>
                    <a:gd name="connsiteY27" fmla="*/ 946589 h 1495142"/>
                    <a:gd name="connsiteX28" fmla="*/ 1299122 w 3572898"/>
                    <a:gd name="connsiteY28" fmla="*/ 1013975 h 1495142"/>
                    <a:gd name="connsiteX29" fmla="*/ 1344047 w 3572898"/>
                    <a:gd name="connsiteY29" fmla="*/ 1062410 h 1495142"/>
                    <a:gd name="connsiteX30" fmla="*/ 1326498 w 3572898"/>
                    <a:gd name="connsiteY30" fmla="*/ 1371265 h 1495142"/>
                    <a:gd name="connsiteX31" fmla="*/ 1384058 w 3572898"/>
                    <a:gd name="connsiteY31" fmla="*/ 1444970 h 1495142"/>
                    <a:gd name="connsiteX32" fmla="*/ 2248853 w 3572898"/>
                    <a:gd name="connsiteY32" fmla="*/ 1429527 h 1495142"/>
                    <a:gd name="connsiteX33" fmla="*/ 2290268 w 3572898"/>
                    <a:gd name="connsiteY33" fmla="*/ 1390218 h 1495142"/>
                    <a:gd name="connsiteX34" fmla="*/ 2283951 w 3572898"/>
                    <a:gd name="connsiteY34" fmla="*/ 1004850 h 1495142"/>
                    <a:gd name="connsiteX35" fmla="*/ 2316942 w 3572898"/>
                    <a:gd name="connsiteY35" fmla="*/ 964839 h 1495142"/>
                    <a:gd name="connsiteX36" fmla="*/ 2654577 w 3572898"/>
                    <a:gd name="connsiteY36" fmla="*/ 931146 h 1495142"/>
                    <a:gd name="connsiteX37" fmla="*/ 2691079 w 3572898"/>
                    <a:gd name="connsiteY37" fmla="*/ 962733 h 1495142"/>
                    <a:gd name="connsiteX38" fmla="*/ 2710031 w 3572898"/>
                    <a:gd name="connsiteY38" fmla="*/ 1025908 h 1495142"/>
                    <a:gd name="connsiteX39" fmla="*/ 2764783 w 3572898"/>
                    <a:gd name="connsiteY39" fmla="*/ 1290542 h 1495142"/>
                    <a:gd name="connsiteX40" fmla="*/ 2812515 w 3572898"/>
                    <a:gd name="connsiteY40" fmla="*/ 1320023 h 1495142"/>
                    <a:gd name="connsiteX41" fmla="*/ 3312300 w 3572898"/>
                    <a:gd name="connsiteY41" fmla="*/ 936060 h 1495142"/>
                    <a:gd name="connsiteX42" fmla="*/ 3519373 w 3572898"/>
                    <a:gd name="connsiteY42" fmla="*/ 564731 h 1495142"/>
                    <a:gd name="connsiteX43" fmla="*/ 3571318 w 3572898"/>
                    <a:gd name="connsiteY43" fmla="*/ 122505 h 1495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3572898" h="1495142">
                      <a:moveTo>
                        <a:pt x="3571318" y="122505"/>
                      </a:moveTo>
                      <a:cubicBezTo>
                        <a:pt x="3568510" y="90216"/>
                        <a:pt x="3563596" y="57926"/>
                        <a:pt x="3550259" y="27743"/>
                      </a:cubicBezTo>
                      <a:cubicBezTo>
                        <a:pt x="3537624" y="-2441"/>
                        <a:pt x="3510248" y="-12268"/>
                        <a:pt x="3501825" y="20022"/>
                      </a:cubicBezTo>
                      <a:cubicBezTo>
                        <a:pt x="3492700" y="57926"/>
                        <a:pt x="3421803" y="176555"/>
                        <a:pt x="3398639" y="202527"/>
                      </a:cubicBezTo>
                      <a:cubicBezTo>
                        <a:pt x="3235086" y="393456"/>
                        <a:pt x="2980982" y="548586"/>
                        <a:pt x="2780927" y="620184"/>
                      </a:cubicBezTo>
                      <a:cubicBezTo>
                        <a:pt x="2521910" y="692485"/>
                        <a:pt x="2370290" y="718457"/>
                        <a:pt x="2072665" y="729688"/>
                      </a:cubicBezTo>
                      <a:cubicBezTo>
                        <a:pt x="2044588" y="730389"/>
                        <a:pt x="2035462" y="735303"/>
                        <a:pt x="2034058" y="762679"/>
                      </a:cubicBezTo>
                      <a:cubicBezTo>
                        <a:pt x="2033356" y="771804"/>
                        <a:pt x="2062838" y="994321"/>
                        <a:pt x="2062838" y="1097507"/>
                      </a:cubicBezTo>
                      <a:cubicBezTo>
                        <a:pt x="2062838" y="1116459"/>
                        <a:pt x="2063540" y="1136114"/>
                        <a:pt x="2048097" y="1151556"/>
                      </a:cubicBezTo>
                      <a:cubicBezTo>
                        <a:pt x="1998961" y="1165595"/>
                        <a:pt x="1664835" y="1180336"/>
                        <a:pt x="1616401" y="1164192"/>
                      </a:cubicBezTo>
                      <a:cubicBezTo>
                        <a:pt x="1566563" y="1148047"/>
                        <a:pt x="1547611" y="1124181"/>
                        <a:pt x="1546207" y="1070833"/>
                      </a:cubicBezTo>
                      <a:cubicBezTo>
                        <a:pt x="1545505" y="1039245"/>
                        <a:pt x="1547611" y="825854"/>
                        <a:pt x="1554630" y="750746"/>
                      </a:cubicBezTo>
                      <a:cubicBezTo>
                        <a:pt x="1557438" y="719159"/>
                        <a:pt x="1547611" y="710033"/>
                        <a:pt x="1516023" y="707225"/>
                      </a:cubicBezTo>
                      <a:cubicBezTo>
                        <a:pt x="1367211" y="692485"/>
                        <a:pt x="944640" y="610357"/>
                        <a:pt x="840752" y="569644"/>
                      </a:cubicBezTo>
                      <a:cubicBezTo>
                        <a:pt x="812675" y="558413"/>
                        <a:pt x="790914" y="575260"/>
                        <a:pt x="782491" y="609655"/>
                      </a:cubicBezTo>
                      <a:cubicBezTo>
                        <a:pt x="781087" y="611761"/>
                        <a:pt x="707383" y="853230"/>
                        <a:pt x="694046" y="896049"/>
                      </a:cubicBezTo>
                      <a:cubicBezTo>
                        <a:pt x="650525" y="889029"/>
                        <a:pt x="456086" y="806902"/>
                        <a:pt x="425903" y="785843"/>
                      </a:cubicBezTo>
                      <a:cubicBezTo>
                        <a:pt x="427307" y="747236"/>
                        <a:pt x="475741" y="552798"/>
                        <a:pt x="478549" y="488921"/>
                      </a:cubicBezTo>
                      <a:cubicBezTo>
                        <a:pt x="479953" y="455929"/>
                        <a:pt x="470827" y="432063"/>
                        <a:pt x="442048" y="412409"/>
                      </a:cubicBezTo>
                      <a:cubicBezTo>
                        <a:pt x="251820" y="286059"/>
                        <a:pt x="197771" y="247452"/>
                        <a:pt x="83354" y="53013"/>
                      </a:cubicBezTo>
                      <a:cubicBezTo>
                        <a:pt x="75632" y="40378"/>
                        <a:pt x="58084" y="3877"/>
                        <a:pt x="39833" y="5281"/>
                      </a:cubicBezTo>
                      <a:cubicBezTo>
                        <a:pt x="20179" y="5983"/>
                        <a:pt x="8246" y="23531"/>
                        <a:pt x="5438" y="40378"/>
                      </a:cubicBezTo>
                      <a:cubicBezTo>
                        <a:pt x="-4389" y="101447"/>
                        <a:pt x="524" y="146372"/>
                        <a:pt x="8948" y="199719"/>
                      </a:cubicBezTo>
                      <a:cubicBezTo>
                        <a:pt x="37727" y="329579"/>
                        <a:pt x="88267" y="695994"/>
                        <a:pt x="366940" y="1015379"/>
                      </a:cubicBezTo>
                      <a:cubicBezTo>
                        <a:pt x="423095" y="1079256"/>
                        <a:pt x="694748" y="1275801"/>
                        <a:pt x="755115" y="1296157"/>
                      </a:cubicBezTo>
                      <a:cubicBezTo>
                        <a:pt x="806357" y="1313706"/>
                        <a:pt x="847772" y="1333360"/>
                        <a:pt x="858301" y="1289840"/>
                      </a:cubicBezTo>
                      <a:cubicBezTo>
                        <a:pt x="884975" y="1182442"/>
                        <a:pt x="955169" y="981686"/>
                        <a:pt x="971314" y="961329"/>
                      </a:cubicBezTo>
                      <a:cubicBezTo>
                        <a:pt x="979737" y="950099"/>
                        <a:pt x="1003603" y="943781"/>
                        <a:pt x="1016940" y="946589"/>
                      </a:cubicBezTo>
                      <a:cubicBezTo>
                        <a:pt x="1080817" y="959925"/>
                        <a:pt x="1259813" y="1000638"/>
                        <a:pt x="1299122" y="1013975"/>
                      </a:cubicBezTo>
                      <a:cubicBezTo>
                        <a:pt x="1338431" y="1023803"/>
                        <a:pt x="1347556" y="1027312"/>
                        <a:pt x="1344047" y="1062410"/>
                      </a:cubicBezTo>
                      <a:cubicBezTo>
                        <a:pt x="1338431" y="1126286"/>
                        <a:pt x="1326498" y="1371265"/>
                        <a:pt x="1326498" y="1371265"/>
                      </a:cubicBezTo>
                      <a:cubicBezTo>
                        <a:pt x="1325094" y="1403555"/>
                        <a:pt x="1358086" y="1437950"/>
                        <a:pt x="1384058" y="1444970"/>
                      </a:cubicBezTo>
                      <a:cubicBezTo>
                        <a:pt x="1697827" y="1529203"/>
                        <a:pt x="1925959" y="1511654"/>
                        <a:pt x="2248853" y="1429527"/>
                      </a:cubicBezTo>
                      <a:cubicBezTo>
                        <a:pt x="2277633" y="1422507"/>
                        <a:pt x="2287460" y="1418998"/>
                        <a:pt x="2290268" y="1390218"/>
                      </a:cubicBezTo>
                      <a:cubicBezTo>
                        <a:pt x="2292374" y="1369159"/>
                        <a:pt x="2283951" y="1112248"/>
                        <a:pt x="2283951" y="1004850"/>
                      </a:cubicBezTo>
                      <a:cubicBezTo>
                        <a:pt x="2283951" y="980282"/>
                        <a:pt x="2291672" y="967647"/>
                        <a:pt x="2316942" y="964839"/>
                      </a:cubicBezTo>
                      <a:cubicBezTo>
                        <a:pt x="2366780" y="958522"/>
                        <a:pt x="2600528" y="912895"/>
                        <a:pt x="2654577" y="931146"/>
                      </a:cubicBezTo>
                      <a:cubicBezTo>
                        <a:pt x="2676338" y="938867"/>
                        <a:pt x="2682655" y="940271"/>
                        <a:pt x="2691079" y="962733"/>
                      </a:cubicBezTo>
                      <a:cubicBezTo>
                        <a:pt x="2691079" y="962733"/>
                        <a:pt x="2710031" y="1025908"/>
                        <a:pt x="2710031" y="1025908"/>
                      </a:cubicBezTo>
                      <a:cubicBezTo>
                        <a:pt x="2731090" y="1114353"/>
                        <a:pt x="2745128" y="1201395"/>
                        <a:pt x="2764783" y="1290542"/>
                      </a:cubicBezTo>
                      <a:cubicBezTo>
                        <a:pt x="2771101" y="1317917"/>
                        <a:pt x="2785841" y="1327043"/>
                        <a:pt x="2812515" y="1320023"/>
                      </a:cubicBezTo>
                      <a:cubicBezTo>
                        <a:pt x="2864459" y="1306686"/>
                        <a:pt x="3122775" y="1181038"/>
                        <a:pt x="3312300" y="936060"/>
                      </a:cubicBezTo>
                      <a:cubicBezTo>
                        <a:pt x="3400745" y="822344"/>
                        <a:pt x="3477257" y="703716"/>
                        <a:pt x="3519373" y="564731"/>
                      </a:cubicBezTo>
                      <a:cubicBezTo>
                        <a:pt x="3576231" y="392754"/>
                        <a:pt x="3584654" y="273424"/>
                        <a:pt x="3571318" y="122505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2E456ABF-5315-4366-A941-6045D95CE96C}"/>
                    </a:ext>
                  </a:extLst>
                </p:cNvPr>
                <p:cNvSpPr/>
                <p:nvPr/>
              </p:nvSpPr>
              <p:spPr>
                <a:xfrm>
                  <a:off x="5926669" y="4263534"/>
                  <a:ext cx="1102053" cy="807236"/>
                </a:xfrm>
                <a:custGeom>
                  <a:avLst/>
                  <a:gdLst>
                    <a:gd name="connsiteX0" fmla="*/ 42981 w 1102053"/>
                    <a:gd name="connsiteY0" fmla="*/ 551807 h 807236"/>
                    <a:gd name="connsiteX1" fmla="*/ 142658 w 1102053"/>
                    <a:gd name="connsiteY1" fmla="*/ 558124 h 807236"/>
                    <a:gd name="connsiteX2" fmla="*/ 430455 w 1102053"/>
                    <a:gd name="connsiteY2" fmla="*/ 466872 h 807236"/>
                    <a:gd name="connsiteX3" fmla="*/ 582075 w 1102053"/>
                    <a:gd name="connsiteY3" fmla="*/ 506180 h 807236"/>
                    <a:gd name="connsiteX4" fmla="*/ 1033425 w 1102053"/>
                    <a:gd name="connsiteY4" fmla="*/ 812228 h 807236"/>
                    <a:gd name="connsiteX5" fmla="*/ 1095197 w 1102053"/>
                    <a:gd name="connsiteY5" fmla="*/ 727995 h 807236"/>
                    <a:gd name="connsiteX6" fmla="*/ 620682 w 1102053"/>
                    <a:gd name="connsiteY6" fmla="*/ 39387 h 807236"/>
                    <a:gd name="connsiteX7" fmla="*/ 384126 w 1102053"/>
                    <a:gd name="connsiteY7" fmla="*/ 47108 h 807236"/>
                    <a:gd name="connsiteX8" fmla="*/ 31750 w 1102053"/>
                    <a:gd name="connsiteY8" fmla="*/ 384042 h 807236"/>
                    <a:gd name="connsiteX9" fmla="*/ 1566 w 1102053"/>
                    <a:gd name="connsiteY9" fmla="*/ 492141 h 807236"/>
                    <a:gd name="connsiteX10" fmla="*/ 42981 w 1102053"/>
                    <a:gd name="connsiteY10" fmla="*/ 551807 h 807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02053" h="807236">
                      <a:moveTo>
                        <a:pt x="42981" y="551807"/>
                      </a:moveTo>
                      <a:cubicBezTo>
                        <a:pt x="75271" y="567250"/>
                        <a:pt x="108964" y="565144"/>
                        <a:pt x="142658" y="558124"/>
                      </a:cubicBezTo>
                      <a:cubicBezTo>
                        <a:pt x="181966" y="549701"/>
                        <a:pt x="370790" y="478804"/>
                        <a:pt x="430455" y="466872"/>
                      </a:cubicBezTo>
                      <a:cubicBezTo>
                        <a:pt x="487312" y="455640"/>
                        <a:pt x="539256" y="461256"/>
                        <a:pt x="582075" y="506180"/>
                      </a:cubicBezTo>
                      <a:cubicBezTo>
                        <a:pt x="601729" y="526537"/>
                        <a:pt x="907075" y="812228"/>
                        <a:pt x="1033425" y="812228"/>
                      </a:cubicBezTo>
                      <a:cubicBezTo>
                        <a:pt x="1091687" y="810122"/>
                        <a:pt x="1114851" y="782747"/>
                        <a:pt x="1095197" y="727995"/>
                      </a:cubicBezTo>
                      <a:cubicBezTo>
                        <a:pt x="1053080" y="606558"/>
                        <a:pt x="840390" y="181882"/>
                        <a:pt x="620682" y="39387"/>
                      </a:cubicBezTo>
                      <a:cubicBezTo>
                        <a:pt x="551189" y="-5538"/>
                        <a:pt x="496437" y="-23086"/>
                        <a:pt x="384126" y="47108"/>
                      </a:cubicBezTo>
                      <a:cubicBezTo>
                        <a:pt x="308316" y="109582"/>
                        <a:pt x="145465" y="198729"/>
                        <a:pt x="31750" y="384042"/>
                      </a:cubicBezTo>
                      <a:cubicBezTo>
                        <a:pt x="8586" y="421245"/>
                        <a:pt x="-4751" y="449323"/>
                        <a:pt x="1566" y="492141"/>
                      </a:cubicBezTo>
                      <a:cubicBezTo>
                        <a:pt x="6480" y="516008"/>
                        <a:pt x="21221" y="537066"/>
                        <a:pt x="42981" y="551807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40DCACCF-43BC-4728-84EA-334BA2533787}"/>
                  </a:ext>
                </a:extLst>
              </p:cNvPr>
              <p:cNvSpPr/>
              <p:nvPr/>
            </p:nvSpPr>
            <p:spPr>
              <a:xfrm>
                <a:off x="5950628" y="4298453"/>
                <a:ext cx="1052917" cy="751081"/>
              </a:xfrm>
              <a:custGeom>
                <a:avLst/>
                <a:gdLst>
                  <a:gd name="connsiteX0" fmla="*/ 47801 w 1052917"/>
                  <a:gd name="connsiteY0" fmla="*/ 503551 h 751080"/>
                  <a:gd name="connsiteX1" fmla="*/ 140458 w 1052917"/>
                  <a:gd name="connsiteY1" fmla="*/ 486704 h 751080"/>
                  <a:gd name="connsiteX2" fmla="*/ 401581 w 1052917"/>
                  <a:gd name="connsiteY2" fmla="*/ 402471 h 751080"/>
                  <a:gd name="connsiteX3" fmla="*/ 578472 w 1052917"/>
                  <a:gd name="connsiteY3" fmla="*/ 450203 h 751080"/>
                  <a:gd name="connsiteX4" fmla="*/ 988407 w 1052917"/>
                  <a:gd name="connsiteY4" fmla="*/ 752741 h 751080"/>
                  <a:gd name="connsiteX5" fmla="*/ 1048072 w 1052917"/>
                  <a:gd name="connsiteY5" fmla="*/ 696586 h 751080"/>
                  <a:gd name="connsiteX6" fmla="*/ 594616 w 1052917"/>
                  <a:gd name="connsiteY6" fmla="*/ 38161 h 751080"/>
                  <a:gd name="connsiteX7" fmla="*/ 368590 w 1052917"/>
                  <a:gd name="connsiteY7" fmla="*/ 45181 h 751080"/>
                  <a:gd name="connsiteX8" fmla="*/ 31656 w 1052917"/>
                  <a:gd name="connsiteY8" fmla="*/ 367374 h 751080"/>
                  <a:gd name="connsiteX9" fmla="*/ 1473 w 1052917"/>
                  <a:gd name="connsiteY9" fmla="*/ 455819 h 751080"/>
                  <a:gd name="connsiteX10" fmla="*/ 47801 w 1052917"/>
                  <a:gd name="connsiteY10" fmla="*/ 503551 h 75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52917" h="751080">
                    <a:moveTo>
                      <a:pt x="47801" y="503551"/>
                    </a:moveTo>
                    <a:cubicBezTo>
                      <a:pt x="67456" y="506359"/>
                      <a:pt x="106765" y="502849"/>
                      <a:pt x="140458" y="486704"/>
                    </a:cubicBezTo>
                    <a:cubicBezTo>
                      <a:pt x="174853" y="469858"/>
                      <a:pt x="344724" y="414404"/>
                      <a:pt x="401581" y="402471"/>
                    </a:cubicBezTo>
                    <a:cubicBezTo>
                      <a:pt x="455631" y="391240"/>
                      <a:pt x="537759" y="407385"/>
                      <a:pt x="578472" y="450203"/>
                    </a:cubicBezTo>
                    <a:cubicBezTo>
                      <a:pt x="597424" y="469858"/>
                      <a:pt x="831172" y="693076"/>
                      <a:pt x="988407" y="752741"/>
                    </a:cubicBezTo>
                    <a:cubicBezTo>
                      <a:pt x="1030524" y="759761"/>
                      <a:pt x="1066323" y="749231"/>
                      <a:pt x="1048072" y="696586"/>
                    </a:cubicBezTo>
                    <a:cubicBezTo>
                      <a:pt x="1007360" y="580063"/>
                      <a:pt x="804498" y="174339"/>
                      <a:pt x="594616" y="38161"/>
                    </a:cubicBezTo>
                    <a:cubicBezTo>
                      <a:pt x="527931" y="-5359"/>
                      <a:pt x="475987" y="-22206"/>
                      <a:pt x="368590" y="45181"/>
                    </a:cubicBezTo>
                    <a:cubicBezTo>
                      <a:pt x="296290" y="104846"/>
                      <a:pt x="140458" y="190484"/>
                      <a:pt x="31656" y="367374"/>
                    </a:cubicBezTo>
                    <a:cubicBezTo>
                      <a:pt x="9896" y="403173"/>
                      <a:pt x="-4845" y="415106"/>
                      <a:pt x="1473" y="455819"/>
                    </a:cubicBezTo>
                    <a:cubicBezTo>
                      <a:pt x="4983" y="479685"/>
                      <a:pt x="24637" y="497935"/>
                      <a:pt x="47801" y="50355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1AC72E2-2633-489E-88EE-914284D1C22C}"/>
                  </a:ext>
                </a:extLst>
              </p:cNvPr>
              <p:cNvSpPr/>
              <p:nvPr/>
            </p:nvSpPr>
            <p:spPr>
              <a:xfrm>
                <a:off x="3975058" y="4942486"/>
                <a:ext cx="3530782" cy="1417928"/>
              </a:xfrm>
              <a:custGeom>
                <a:avLst/>
                <a:gdLst>
                  <a:gd name="connsiteX0" fmla="*/ 3533255 w 3530782"/>
                  <a:gd name="connsiteY0" fmla="*/ 117834 h 1417928"/>
                  <a:gd name="connsiteX1" fmla="*/ 3519217 w 3530782"/>
                  <a:gd name="connsiteY1" fmla="*/ 26581 h 1417928"/>
                  <a:gd name="connsiteX2" fmla="*/ 3477802 w 3530782"/>
                  <a:gd name="connsiteY2" fmla="*/ 19561 h 1417928"/>
                  <a:gd name="connsiteX3" fmla="*/ 3375318 w 3530782"/>
                  <a:gd name="connsiteY3" fmla="*/ 195749 h 1417928"/>
                  <a:gd name="connsiteX4" fmla="*/ 2757606 w 3530782"/>
                  <a:gd name="connsiteY4" fmla="*/ 598666 h 1417928"/>
                  <a:gd name="connsiteX5" fmla="*/ 2077422 w 3530782"/>
                  <a:gd name="connsiteY5" fmla="*/ 703958 h 1417928"/>
                  <a:gd name="connsiteX6" fmla="*/ 2038815 w 3530782"/>
                  <a:gd name="connsiteY6" fmla="*/ 735545 h 1417928"/>
                  <a:gd name="connsiteX7" fmla="*/ 2067595 w 3530782"/>
                  <a:gd name="connsiteY7" fmla="*/ 1059142 h 1417928"/>
                  <a:gd name="connsiteX8" fmla="*/ 2045834 w 3530782"/>
                  <a:gd name="connsiteY8" fmla="*/ 1111086 h 1417928"/>
                  <a:gd name="connsiteX9" fmla="*/ 1586060 w 3530782"/>
                  <a:gd name="connsiteY9" fmla="*/ 1130740 h 1417928"/>
                  <a:gd name="connsiteX10" fmla="*/ 1494808 w 3530782"/>
                  <a:gd name="connsiteY10" fmla="*/ 1033872 h 1417928"/>
                  <a:gd name="connsiteX11" fmla="*/ 1503231 w 3530782"/>
                  <a:gd name="connsiteY11" fmla="*/ 717997 h 1417928"/>
                  <a:gd name="connsiteX12" fmla="*/ 1464624 w 3530782"/>
                  <a:gd name="connsiteY12" fmla="*/ 675880 h 1417928"/>
                  <a:gd name="connsiteX13" fmla="*/ 831470 w 3530782"/>
                  <a:gd name="connsiteY13" fmla="*/ 543212 h 1417928"/>
                  <a:gd name="connsiteX14" fmla="*/ 773208 w 3530782"/>
                  <a:gd name="connsiteY14" fmla="*/ 581819 h 1417928"/>
                  <a:gd name="connsiteX15" fmla="*/ 684763 w 3530782"/>
                  <a:gd name="connsiteY15" fmla="*/ 865405 h 1417928"/>
                  <a:gd name="connsiteX16" fmla="*/ 374504 w 3530782"/>
                  <a:gd name="connsiteY16" fmla="*/ 745372 h 1417928"/>
                  <a:gd name="connsiteX17" fmla="*/ 427150 w 3530782"/>
                  <a:gd name="connsiteY17" fmla="*/ 458979 h 1417928"/>
                  <a:gd name="connsiteX18" fmla="*/ 411707 w 3530782"/>
                  <a:gd name="connsiteY18" fmla="*/ 378255 h 1417928"/>
                  <a:gd name="connsiteX19" fmla="*/ 67052 w 3530782"/>
                  <a:gd name="connsiteY19" fmla="*/ 52553 h 1417928"/>
                  <a:gd name="connsiteX20" fmla="*/ 16512 w 3530782"/>
                  <a:gd name="connsiteY20" fmla="*/ 6224 h 1417928"/>
                  <a:gd name="connsiteX21" fmla="*/ 27743 w 3530782"/>
                  <a:gd name="connsiteY21" fmla="*/ 193644 h 1417928"/>
                  <a:gd name="connsiteX22" fmla="*/ 378715 w 3530782"/>
                  <a:gd name="connsiteY22" fmla="*/ 959465 h 1417928"/>
                  <a:gd name="connsiteX23" fmla="*/ 731794 w 3530782"/>
                  <a:gd name="connsiteY23" fmla="*/ 1209358 h 1417928"/>
                  <a:gd name="connsiteX24" fmla="*/ 813921 w 3530782"/>
                  <a:gd name="connsiteY24" fmla="*/ 1203742 h 1417928"/>
                  <a:gd name="connsiteX25" fmla="*/ 933954 w 3530782"/>
                  <a:gd name="connsiteY25" fmla="*/ 879444 h 1417928"/>
                  <a:gd name="connsiteX26" fmla="*/ 979580 w 3530782"/>
                  <a:gd name="connsiteY26" fmla="*/ 865405 h 1417928"/>
                  <a:gd name="connsiteX27" fmla="*/ 1296859 w 3530782"/>
                  <a:gd name="connsiteY27" fmla="*/ 937003 h 1417928"/>
                  <a:gd name="connsiteX28" fmla="*/ 1341784 w 3530782"/>
                  <a:gd name="connsiteY28" fmla="*/ 983332 h 1417928"/>
                  <a:gd name="connsiteX29" fmla="*/ 1331255 w 3530782"/>
                  <a:gd name="connsiteY29" fmla="*/ 1295697 h 1417928"/>
                  <a:gd name="connsiteX30" fmla="*/ 1388814 w 3530782"/>
                  <a:gd name="connsiteY30" fmla="*/ 1366593 h 1417928"/>
                  <a:gd name="connsiteX31" fmla="*/ 2204474 w 3530782"/>
                  <a:gd name="connsiteY31" fmla="*/ 1351853 h 1417928"/>
                  <a:gd name="connsiteX32" fmla="*/ 2245889 w 3530782"/>
                  <a:gd name="connsiteY32" fmla="*/ 1313947 h 1417928"/>
                  <a:gd name="connsiteX33" fmla="*/ 2239571 w 3530782"/>
                  <a:gd name="connsiteY33" fmla="*/ 927878 h 1417928"/>
                  <a:gd name="connsiteX34" fmla="*/ 2272562 w 3530782"/>
                  <a:gd name="connsiteY34" fmla="*/ 889271 h 1417928"/>
                  <a:gd name="connsiteX35" fmla="*/ 2638276 w 3530782"/>
                  <a:gd name="connsiteY35" fmla="*/ 849962 h 1417928"/>
                  <a:gd name="connsiteX36" fmla="*/ 2688816 w 3530782"/>
                  <a:gd name="connsiteY36" fmla="*/ 880146 h 1417928"/>
                  <a:gd name="connsiteX37" fmla="*/ 2762520 w 3530782"/>
                  <a:gd name="connsiteY37" fmla="*/ 1203040 h 1417928"/>
                  <a:gd name="connsiteX38" fmla="*/ 2803233 w 3530782"/>
                  <a:gd name="connsiteY38" fmla="*/ 1224099 h 1417928"/>
                  <a:gd name="connsiteX39" fmla="*/ 3254583 w 3530782"/>
                  <a:gd name="connsiteY39" fmla="*/ 858385 h 1417928"/>
                  <a:gd name="connsiteX40" fmla="*/ 3453936 w 3530782"/>
                  <a:gd name="connsiteY40" fmla="*/ 543914 h 1417928"/>
                  <a:gd name="connsiteX41" fmla="*/ 3533255 w 3530782"/>
                  <a:gd name="connsiteY41" fmla="*/ 117834 h 1417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3530782" h="1417928">
                    <a:moveTo>
                      <a:pt x="3533255" y="117834"/>
                    </a:moveTo>
                    <a:cubicBezTo>
                      <a:pt x="3530448" y="86948"/>
                      <a:pt x="3532553" y="56062"/>
                      <a:pt x="3519217" y="26581"/>
                    </a:cubicBezTo>
                    <a:cubicBezTo>
                      <a:pt x="3506582" y="-2199"/>
                      <a:pt x="3486225" y="-12026"/>
                      <a:pt x="3477802" y="19561"/>
                    </a:cubicBezTo>
                    <a:cubicBezTo>
                      <a:pt x="3468676" y="55360"/>
                      <a:pt x="3398482" y="169777"/>
                      <a:pt x="3375318" y="195749"/>
                    </a:cubicBezTo>
                    <a:cubicBezTo>
                      <a:pt x="3211765" y="379659"/>
                      <a:pt x="2957661" y="529173"/>
                      <a:pt x="2757606" y="598666"/>
                    </a:cubicBezTo>
                    <a:cubicBezTo>
                      <a:pt x="2498589" y="668158"/>
                      <a:pt x="2375047" y="693428"/>
                      <a:pt x="2077422" y="703958"/>
                    </a:cubicBezTo>
                    <a:cubicBezTo>
                      <a:pt x="2049344" y="704659"/>
                      <a:pt x="2040219" y="709573"/>
                      <a:pt x="2038815" y="735545"/>
                    </a:cubicBezTo>
                    <a:cubicBezTo>
                      <a:pt x="2038113" y="744670"/>
                      <a:pt x="2067595" y="958763"/>
                      <a:pt x="2067595" y="1059142"/>
                    </a:cubicBezTo>
                    <a:cubicBezTo>
                      <a:pt x="2067595" y="1077392"/>
                      <a:pt x="2061277" y="1096345"/>
                      <a:pt x="2045834" y="1111086"/>
                    </a:cubicBezTo>
                    <a:cubicBezTo>
                      <a:pt x="1996698" y="1125124"/>
                      <a:pt x="1634495" y="1145481"/>
                      <a:pt x="1586060" y="1130740"/>
                    </a:cubicBezTo>
                    <a:cubicBezTo>
                      <a:pt x="1536223" y="1115297"/>
                      <a:pt x="1496212" y="1085114"/>
                      <a:pt x="1494808" y="1033872"/>
                    </a:cubicBezTo>
                    <a:cubicBezTo>
                      <a:pt x="1494106" y="1003688"/>
                      <a:pt x="1496212" y="790297"/>
                      <a:pt x="1503231" y="717997"/>
                    </a:cubicBezTo>
                    <a:cubicBezTo>
                      <a:pt x="1506039" y="687813"/>
                      <a:pt x="1496212" y="678687"/>
                      <a:pt x="1464624" y="675880"/>
                    </a:cubicBezTo>
                    <a:cubicBezTo>
                      <a:pt x="1315812" y="661841"/>
                      <a:pt x="935358" y="582521"/>
                      <a:pt x="831470" y="543212"/>
                    </a:cubicBezTo>
                    <a:cubicBezTo>
                      <a:pt x="803392" y="532683"/>
                      <a:pt x="781632" y="548828"/>
                      <a:pt x="773208" y="581819"/>
                    </a:cubicBezTo>
                    <a:cubicBezTo>
                      <a:pt x="771804" y="583925"/>
                      <a:pt x="698100" y="823990"/>
                      <a:pt x="684763" y="865405"/>
                    </a:cubicBezTo>
                    <a:cubicBezTo>
                      <a:pt x="641243" y="858385"/>
                      <a:pt x="404687" y="765729"/>
                      <a:pt x="374504" y="745372"/>
                    </a:cubicBezTo>
                    <a:cubicBezTo>
                      <a:pt x="375908" y="708169"/>
                      <a:pt x="424342" y="520750"/>
                      <a:pt x="427150" y="458979"/>
                    </a:cubicBezTo>
                    <a:cubicBezTo>
                      <a:pt x="428554" y="427391"/>
                      <a:pt x="440487" y="396505"/>
                      <a:pt x="411707" y="378255"/>
                    </a:cubicBezTo>
                    <a:cubicBezTo>
                      <a:pt x="221480" y="256117"/>
                      <a:pt x="181469" y="239972"/>
                      <a:pt x="67052" y="52553"/>
                    </a:cubicBezTo>
                    <a:cubicBezTo>
                      <a:pt x="59331" y="40620"/>
                      <a:pt x="34762" y="4820"/>
                      <a:pt x="16512" y="6224"/>
                    </a:cubicBezTo>
                    <a:cubicBezTo>
                      <a:pt x="-22797" y="9734"/>
                      <a:pt x="19320" y="142402"/>
                      <a:pt x="27743" y="193644"/>
                    </a:cubicBezTo>
                    <a:cubicBezTo>
                      <a:pt x="56523" y="318590"/>
                      <a:pt x="100043" y="651312"/>
                      <a:pt x="378715" y="959465"/>
                    </a:cubicBezTo>
                    <a:cubicBezTo>
                      <a:pt x="434871" y="1021236"/>
                      <a:pt x="671426" y="1189703"/>
                      <a:pt x="731794" y="1209358"/>
                    </a:cubicBezTo>
                    <a:cubicBezTo>
                      <a:pt x="783036" y="1226204"/>
                      <a:pt x="803392" y="1245157"/>
                      <a:pt x="813921" y="1203742"/>
                    </a:cubicBezTo>
                    <a:cubicBezTo>
                      <a:pt x="840595" y="1099854"/>
                      <a:pt x="917809" y="899800"/>
                      <a:pt x="933954" y="879444"/>
                    </a:cubicBezTo>
                    <a:cubicBezTo>
                      <a:pt x="942377" y="868915"/>
                      <a:pt x="966243" y="862597"/>
                      <a:pt x="979580" y="865405"/>
                    </a:cubicBezTo>
                    <a:cubicBezTo>
                      <a:pt x="1043457" y="878040"/>
                      <a:pt x="1257550" y="925070"/>
                      <a:pt x="1296859" y="937003"/>
                    </a:cubicBezTo>
                    <a:cubicBezTo>
                      <a:pt x="1336168" y="946129"/>
                      <a:pt x="1345293" y="949638"/>
                      <a:pt x="1341784" y="983332"/>
                    </a:cubicBezTo>
                    <a:cubicBezTo>
                      <a:pt x="1336168" y="1045103"/>
                      <a:pt x="1331255" y="1295697"/>
                      <a:pt x="1331255" y="1295697"/>
                    </a:cubicBezTo>
                    <a:cubicBezTo>
                      <a:pt x="1329851" y="1327284"/>
                      <a:pt x="1362842" y="1360276"/>
                      <a:pt x="1388814" y="1366593"/>
                    </a:cubicBezTo>
                    <a:cubicBezTo>
                      <a:pt x="1702583" y="1448019"/>
                      <a:pt x="1881579" y="1431172"/>
                      <a:pt x="2204474" y="1351853"/>
                    </a:cubicBezTo>
                    <a:cubicBezTo>
                      <a:pt x="2233254" y="1344833"/>
                      <a:pt x="2243081" y="1341323"/>
                      <a:pt x="2245889" y="1313947"/>
                    </a:cubicBezTo>
                    <a:cubicBezTo>
                      <a:pt x="2247994" y="1293591"/>
                      <a:pt x="2239571" y="1031765"/>
                      <a:pt x="2239571" y="927878"/>
                    </a:cubicBezTo>
                    <a:cubicBezTo>
                      <a:pt x="2239571" y="904012"/>
                      <a:pt x="2247293" y="892079"/>
                      <a:pt x="2272562" y="889271"/>
                    </a:cubicBezTo>
                    <a:cubicBezTo>
                      <a:pt x="2322401" y="882954"/>
                      <a:pt x="2584226" y="831711"/>
                      <a:pt x="2638276" y="849962"/>
                    </a:cubicBezTo>
                    <a:cubicBezTo>
                      <a:pt x="2660036" y="856981"/>
                      <a:pt x="2680393" y="859087"/>
                      <a:pt x="2688816" y="880146"/>
                    </a:cubicBezTo>
                    <a:cubicBezTo>
                      <a:pt x="2681797" y="851366"/>
                      <a:pt x="2742164" y="1113893"/>
                      <a:pt x="2762520" y="1203040"/>
                    </a:cubicBezTo>
                    <a:cubicBezTo>
                      <a:pt x="2768837" y="1229714"/>
                      <a:pt x="2776559" y="1231118"/>
                      <a:pt x="2803233" y="1224099"/>
                    </a:cubicBezTo>
                    <a:cubicBezTo>
                      <a:pt x="2855177" y="1211464"/>
                      <a:pt x="3052423" y="1092835"/>
                      <a:pt x="3254583" y="858385"/>
                    </a:cubicBezTo>
                    <a:cubicBezTo>
                      <a:pt x="3346538" y="751690"/>
                      <a:pt x="3411819" y="677986"/>
                      <a:pt x="3453936" y="543914"/>
                    </a:cubicBezTo>
                    <a:cubicBezTo>
                      <a:pt x="3510091" y="378255"/>
                      <a:pt x="3546592" y="263136"/>
                      <a:pt x="3533255" y="117834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CF85E305-DCBC-483C-BBB6-2F5A8C760991}"/>
                  </a:ext>
                </a:extLst>
              </p:cNvPr>
              <p:cNvSpPr/>
              <p:nvPr/>
            </p:nvSpPr>
            <p:spPr>
              <a:xfrm>
                <a:off x="4004907" y="5005568"/>
                <a:ext cx="7019" cy="77214"/>
              </a:xfrm>
              <a:custGeom>
                <a:avLst/>
                <a:gdLst>
                  <a:gd name="connsiteX0" fmla="*/ 702 w 7019"/>
                  <a:gd name="connsiteY0" fmla="*/ 30886 h 77213"/>
                  <a:gd name="connsiteX1" fmla="*/ 5616 w 7019"/>
                  <a:gd name="connsiteY1" fmla="*/ 80724 h 77213"/>
                  <a:gd name="connsiteX2" fmla="*/ 11933 w 7019"/>
                  <a:gd name="connsiteY2" fmla="*/ 0 h 77213"/>
                  <a:gd name="connsiteX3" fmla="*/ 702 w 7019"/>
                  <a:gd name="connsiteY3" fmla="*/ 30886 h 7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19" h="77213">
                    <a:moveTo>
                      <a:pt x="702" y="30886"/>
                    </a:moveTo>
                    <a:cubicBezTo>
                      <a:pt x="1404" y="47733"/>
                      <a:pt x="-3510" y="64579"/>
                      <a:pt x="5616" y="80724"/>
                    </a:cubicBezTo>
                    <a:cubicBezTo>
                      <a:pt x="16847" y="54752"/>
                      <a:pt x="11933" y="27376"/>
                      <a:pt x="11933" y="0"/>
                    </a:cubicBezTo>
                    <a:cubicBezTo>
                      <a:pt x="3510" y="8423"/>
                      <a:pt x="702" y="18953"/>
                      <a:pt x="702" y="30886"/>
                    </a:cubicBezTo>
                    <a:close/>
                  </a:path>
                </a:pathLst>
              </a:custGeom>
              <a:solidFill>
                <a:srgbClr val="80808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5FD20DD-F0F1-4A62-BF6B-9DC0BE82F958}"/>
                  </a:ext>
                </a:extLst>
              </p:cNvPr>
              <p:cNvSpPr/>
              <p:nvPr/>
            </p:nvSpPr>
            <p:spPr>
              <a:xfrm>
                <a:off x="4005547" y="5013261"/>
                <a:ext cx="3348277" cy="1256481"/>
              </a:xfrm>
              <a:custGeom>
                <a:avLst/>
                <a:gdLst>
                  <a:gd name="connsiteX0" fmla="*/ 18312 w 3348276"/>
                  <a:gd name="connsiteY0" fmla="*/ 28 h 1256481"/>
                  <a:gd name="connsiteX1" fmla="*/ 61131 w 3348276"/>
                  <a:gd name="connsiteY1" fmla="*/ 84261 h 1256481"/>
                  <a:gd name="connsiteX2" fmla="*/ 318745 w 3348276"/>
                  <a:gd name="connsiteY2" fmla="*/ 299758 h 1256481"/>
                  <a:gd name="connsiteX3" fmla="*/ 374198 w 3348276"/>
                  <a:gd name="connsiteY3" fmla="*/ 402944 h 1256481"/>
                  <a:gd name="connsiteX4" fmla="*/ 328572 w 3348276"/>
                  <a:gd name="connsiteY4" fmla="*/ 668279 h 1256481"/>
                  <a:gd name="connsiteX5" fmla="*/ 348226 w 3348276"/>
                  <a:gd name="connsiteY5" fmla="*/ 694953 h 1256481"/>
                  <a:gd name="connsiteX6" fmla="*/ 417017 w 3348276"/>
                  <a:gd name="connsiteY6" fmla="*/ 725839 h 1256481"/>
                  <a:gd name="connsiteX7" fmla="*/ 593205 w 3348276"/>
                  <a:gd name="connsiteY7" fmla="*/ 803755 h 1256481"/>
                  <a:gd name="connsiteX8" fmla="*/ 658486 w 3348276"/>
                  <a:gd name="connsiteY8" fmla="*/ 812178 h 1256481"/>
                  <a:gd name="connsiteX9" fmla="*/ 775711 w 3348276"/>
                  <a:gd name="connsiteY9" fmla="*/ 798139 h 1256481"/>
                  <a:gd name="connsiteX10" fmla="*/ 832568 w 3348276"/>
                  <a:gd name="connsiteY10" fmla="*/ 746897 h 1256481"/>
                  <a:gd name="connsiteX11" fmla="*/ 864156 w 3348276"/>
                  <a:gd name="connsiteY11" fmla="*/ 544035 h 1256481"/>
                  <a:gd name="connsiteX12" fmla="*/ 871175 w 3348276"/>
                  <a:gd name="connsiteY12" fmla="*/ 515957 h 1256481"/>
                  <a:gd name="connsiteX13" fmla="*/ 916100 w 3348276"/>
                  <a:gd name="connsiteY13" fmla="*/ 522275 h 1256481"/>
                  <a:gd name="connsiteX14" fmla="*/ 1424308 w 3348276"/>
                  <a:gd name="connsiteY14" fmla="*/ 617037 h 1256481"/>
                  <a:gd name="connsiteX15" fmla="*/ 1455895 w 3348276"/>
                  <a:gd name="connsiteY15" fmla="*/ 665471 h 1256481"/>
                  <a:gd name="connsiteX16" fmla="*/ 1452386 w 3348276"/>
                  <a:gd name="connsiteY16" fmla="*/ 902027 h 1256481"/>
                  <a:gd name="connsiteX17" fmla="*/ 1461511 w 3348276"/>
                  <a:gd name="connsiteY17" fmla="*/ 1016444 h 1256481"/>
                  <a:gd name="connsiteX18" fmla="*/ 1513455 w 3348276"/>
                  <a:gd name="connsiteY18" fmla="*/ 1068388 h 1256481"/>
                  <a:gd name="connsiteX19" fmla="*/ 1783703 w 3348276"/>
                  <a:gd name="connsiteY19" fmla="*/ 1081023 h 1256481"/>
                  <a:gd name="connsiteX20" fmla="*/ 2018855 w 3348276"/>
                  <a:gd name="connsiteY20" fmla="*/ 1057859 h 1256481"/>
                  <a:gd name="connsiteX21" fmla="*/ 2119233 w 3348276"/>
                  <a:gd name="connsiteY21" fmla="*/ 977837 h 1256481"/>
                  <a:gd name="connsiteX22" fmla="*/ 2164158 w 3348276"/>
                  <a:gd name="connsiteY22" fmla="*/ 876757 h 1256481"/>
                  <a:gd name="connsiteX23" fmla="*/ 2157840 w 3348276"/>
                  <a:gd name="connsiteY23" fmla="*/ 666173 h 1256481"/>
                  <a:gd name="connsiteX24" fmla="*/ 2298229 w 3348276"/>
                  <a:gd name="connsiteY24" fmla="*/ 640903 h 1256481"/>
                  <a:gd name="connsiteX25" fmla="*/ 3091427 w 3348276"/>
                  <a:gd name="connsiteY25" fmla="*/ 380482 h 1256481"/>
                  <a:gd name="connsiteX26" fmla="*/ 3327982 w 3348276"/>
                  <a:gd name="connsiteY26" fmla="*/ 152350 h 1256481"/>
                  <a:gd name="connsiteX27" fmla="*/ 3350444 w 3348276"/>
                  <a:gd name="connsiteY27" fmla="*/ 179024 h 1256481"/>
                  <a:gd name="connsiteX28" fmla="*/ 3168640 w 3348276"/>
                  <a:gd name="connsiteY28" fmla="*/ 575623 h 1256481"/>
                  <a:gd name="connsiteX29" fmla="*/ 2818370 w 3348276"/>
                  <a:gd name="connsiteY29" fmla="*/ 931509 h 1256481"/>
                  <a:gd name="connsiteX30" fmla="*/ 2753089 w 3348276"/>
                  <a:gd name="connsiteY30" fmla="*/ 907642 h 1256481"/>
                  <a:gd name="connsiteX31" fmla="*/ 2710973 w 3348276"/>
                  <a:gd name="connsiteY31" fmla="*/ 727243 h 1256481"/>
                  <a:gd name="connsiteX32" fmla="*/ 2657625 w 3348276"/>
                  <a:gd name="connsiteY32" fmla="*/ 692145 h 1256481"/>
                  <a:gd name="connsiteX33" fmla="*/ 2540400 w 3348276"/>
                  <a:gd name="connsiteY33" fmla="*/ 708290 h 1256481"/>
                  <a:gd name="connsiteX34" fmla="*/ 2421069 w 3348276"/>
                  <a:gd name="connsiteY34" fmla="*/ 726541 h 1256481"/>
                  <a:gd name="connsiteX35" fmla="*/ 2268748 w 3348276"/>
                  <a:gd name="connsiteY35" fmla="*/ 769359 h 1256481"/>
                  <a:gd name="connsiteX36" fmla="*/ 2197149 w 3348276"/>
                  <a:gd name="connsiteY36" fmla="*/ 831130 h 1256481"/>
                  <a:gd name="connsiteX37" fmla="*/ 2185216 w 3348276"/>
                  <a:gd name="connsiteY37" fmla="*/ 869035 h 1256481"/>
                  <a:gd name="connsiteX38" fmla="*/ 2190130 w 3348276"/>
                  <a:gd name="connsiteY38" fmla="*/ 1170872 h 1256481"/>
                  <a:gd name="connsiteX39" fmla="*/ 2156436 w 3348276"/>
                  <a:gd name="connsiteY39" fmla="*/ 1198248 h 1256481"/>
                  <a:gd name="connsiteX40" fmla="*/ 1762645 w 3348276"/>
                  <a:gd name="connsiteY40" fmla="*/ 1257913 h 1256481"/>
                  <a:gd name="connsiteX41" fmla="*/ 1458703 w 3348276"/>
                  <a:gd name="connsiteY41" fmla="*/ 1228431 h 1256481"/>
                  <a:gd name="connsiteX42" fmla="*/ 1390614 w 3348276"/>
                  <a:gd name="connsiteY42" fmla="*/ 1137178 h 1256481"/>
                  <a:gd name="connsiteX43" fmla="*/ 1396932 w 3348276"/>
                  <a:gd name="connsiteY43" fmla="*/ 903431 h 1256481"/>
                  <a:gd name="connsiteX44" fmla="*/ 1335863 w 3348276"/>
                  <a:gd name="connsiteY44" fmla="*/ 824813 h 1256481"/>
                  <a:gd name="connsiteX45" fmla="*/ 1043854 w 3348276"/>
                  <a:gd name="connsiteY45" fmla="*/ 767955 h 1256481"/>
                  <a:gd name="connsiteX46" fmla="*/ 918908 w 3348276"/>
                  <a:gd name="connsiteY46" fmla="*/ 781292 h 1256481"/>
                  <a:gd name="connsiteX47" fmla="*/ 862752 w 3348276"/>
                  <a:gd name="connsiteY47" fmla="*/ 841659 h 1256481"/>
                  <a:gd name="connsiteX48" fmla="*/ 784836 w 3348276"/>
                  <a:gd name="connsiteY48" fmla="*/ 1042416 h 1256481"/>
                  <a:gd name="connsiteX49" fmla="*/ 751845 w 3348276"/>
                  <a:gd name="connsiteY49" fmla="*/ 1048031 h 1256481"/>
                  <a:gd name="connsiteX50" fmla="*/ 461239 w 3348276"/>
                  <a:gd name="connsiteY50" fmla="*/ 923787 h 1256481"/>
                  <a:gd name="connsiteX51" fmla="*/ 268205 w 3348276"/>
                  <a:gd name="connsiteY51" fmla="*/ 753916 h 1256481"/>
                  <a:gd name="connsiteX52" fmla="*/ 34457 w 3348276"/>
                  <a:gd name="connsiteY52" fmla="*/ 195870 h 1256481"/>
                  <a:gd name="connsiteX53" fmla="*/ 62 w 3348276"/>
                  <a:gd name="connsiteY53" fmla="*/ 27404 h 1256481"/>
                  <a:gd name="connsiteX54" fmla="*/ 18312 w 3348276"/>
                  <a:gd name="connsiteY54" fmla="*/ 28 h 1256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348276" h="1256481">
                    <a:moveTo>
                      <a:pt x="18312" y="28"/>
                    </a:moveTo>
                    <a:cubicBezTo>
                      <a:pt x="23928" y="11961"/>
                      <a:pt x="55515" y="75838"/>
                      <a:pt x="61131" y="84261"/>
                    </a:cubicBezTo>
                    <a:cubicBezTo>
                      <a:pt x="125008" y="182534"/>
                      <a:pt x="219771" y="244305"/>
                      <a:pt x="318745" y="299758"/>
                    </a:cubicBezTo>
                    <a:cubicBezTo>
                      <a:pt x="379814" y="334153"/>
                      <a:pt x="381218" y="332749"/>
                      <a:pt x="374198" y="402944"/>
                    </a:cubicBezTo>
                    <a:cubicBezTo>
                      <a:pt x="367179" y="472437"/>
                      <a:pt x="329976" y="647923"/>
                      <a:pt x="328572" y="668279"/>
                    </a:cubicBezTo>
                    <a:cubicBezTo>
                      <a:pt x="327870" y="682318"/>
                      <a:pt x="336293" y="688636"/>
                      <a:pt x="348226" y="694953"/>
                    </a:cubicBezTo>
                    <a:cubicBezTo>
                      <a:pt x="370689" y="706184"/>
                      <a:pt x="393853" y="717416"/>
                      <a:pt x="417017" y="725839"/>
                    </a:cubicBezTo>
                    <a:cubicBezTo>
                      <a:pt x="478086" y="747599"/>
                      <a:pt x="534944" y="777081"/>
                      <a:pt x="593205" y="803755"/>
                    </a:cubicBezTo>
                    <a:cubicBezTo>
                      <a:pt x="614965" y="813582"/>
                      <a:pt x="635322" y="817091"/>
                      <a:pt x="658486" y="812178"/>
                    </a:cubicBezTo>
                    <a:cubicBezTo>
                      <a:pt x="697795" y="807966"/>
                      <a:pt x="736402" y="803052"/>
                      <a:pt x="775711" y="798139"/>
                    </a:cubicBezTo>
                    <a:cubicBezTo>
                      <a:pt x="814318" y="793225"/>
                      <a:pt x="824145" y="785504"/>
                      <a:pt x="832568" y="746897"/>
                    </a:cubicBezTo>
                    <a:cubicBezTo>
                      <a:pt x="846607" y="679510"/>
                      <a:pt x="857838" y="612124"/>
                      <a:pt x="864156" y="544035"/>
                    </a:cubicBezTo>
                    <a:cubicBezTo>
                      <a:pt x="864858" y="534208"/>
                      <a:pt x="861348" y="523679"/>
                      <a:pt x="871175" y="515957"/>
                    </a:cubicBezTo>
                    <a:cubicBezTo>
                      <a:pt x="887320" y="506832"/>
                      <a:pt x="901359" y="518765"/>
                      <a:pt x="916100" y="522275"/>
                    </a:cubicBezTo>
                    <a:cubicBezTo>
                      <a:pt x="1083865" y="562286"/>
                      <a:pt x="1251629" y="600892"/>
                      <a:pt x="1424308" y="617037"/>
                    </a:cubicBezTo>
                    <a:cubicBezTo>
                      <a:pt x="1449578" y="619143"/>
                      <a:pt x="1458703" y="632480"/>
                      <a:pt x="1455895" y="665471"/>
                    </a:cubicBezTo>
                    <a:cubicBezTo>
                      <a:pt x="1449578" y="744089"/>
                      <a:pt x="1451684" y="823409"/>
                      <a:pt x="1452386" y="902027"/>
                    </a:cubicBezTo>
                    <a:cubicBezTo>
                      <a:pt x="1452386" y="939932"/>
                      <a:pt x="1453088" y="978539"/>
                      <a:pt x="1461511" y="1016444"/>
                    </a:cubicBezTo>
                    <a:cubicBezTo>
                      <a:pt x="1468530" y="1047330"/>
                      <a:pt x="1481867" y="1061369"/>
                      <a:pt x="1513455" y="1068388"/>
                    </a:cubicBezTo>
                    <a:cubicBezTo>
                      <a:pt x="1602602" y="1087340"/>
                      <a:pt x="1693153" y="1081023"/>
                      <a:pt x="1783703" y="1081023"/>
                    </a:cubicBezTo>
                    <a:cubicBezTo>
                      <a:pt x="1849686" y="1081023"/>
                      <a:pt x="2007624" y="1065580"/>
                      <a:pt x="2018855" y="1057859"/>
                    </a:cubicBezTo>
                    <a:cubicBezTo>
                      <a:pt x="2031490" y="1056455"/>
                      <a:pt x="2094665" y="996789"/>
                      <a:pt x="2119233" y="977837"/>
                    </a:cubicBezTo>
                    <a:cubicBezTo>
                      <a:pt x="2152225" y="951865"/>
                      <a:pt x="2163456" y="916768"/>
                      <a:pt x="2164158" y="876757"/>
                    </a:cubicBezTo>
                    <a:cubicBezTo>
                      <a:pt x="2166263" y="814284"/>
                      <a:pt x="2151523" y="678809"/>
                      <a:pt x="2157840" y="666173"/>
                    </a:cubicBezTo>
                    <a:cubicBezTo>
                      <a:pt x="2174687" y="647923"/>
                      <a:pt x="2265940" y="643711"/>
                      <a:pt x="2298229" y="640903"/>
                    </a:cubicBezTo>
                    <a:cubicBezTo>
                      <a:pt x="2754493" y="605104"/>
                      <a:pt x="3064753" y="408560"/>
                      <a:pt x="3091427" y="380482"/>
                    </a:cubicBezTo>
                    <a:cubicBezTo>
                      <a:pt x="3161621" y="325730"/>
                      <a:pt x="3265509" y="216227"/>
                      <a:pt x="3327982" y="152350"/>
                    </a:cubicBezTo>
                    <a:cubicBezTo>
                      <a:pt x="3349743" y="151648"/>
                      <a:pt x="3354656" y="155860"/>
                      <a:pt x="3350444" y="179024"/>
                    </a:cubicBezTo>
                    <a:cubicBezTo>
                      <a:pt x="3305520" y="361529"/>
                      <a:pt x="3210757" y="500514"/>
                      <a:pt x="3168640" y="575623"/>
                    </a:cubicBezTo>
                    <a:cubicBezTo>
                      <a:pt x="3050714" y="784802"/>
                      <a:pt x="2826091" y="927297"/>
                      <a:pt x="2818370" y="931509"/>
                    </a:cubicBezTo>
                    <a:cubicBezTo>
                      <a:pt x="2781167" y="953269"/>
                      <a:pt x="2767128" y="948355"/>
                      <a:pt x="2753089" y="907642"/>
                    </a:cubicBezTo>
                    <a:cubicBezTo>
                      <a:pt x="2739051" y="865526"/>
                      <a:pt x="2715886" y="743387"/>
                      <a:pt x="2710973" y="727243"/>
                    </a:cubicBezTo>
                    <a:cubicBezTo>
                      <a:pt x="2701145" y="695655"/>
                      <a:pt x="2689914" y="688636"/>
                      <a:pt x="2657625" y="692145"/>
                    </a:cubicBezTo>
                    <a:cubicBezTo>
                      <a:pt x="2618316" y="696357"/>
                      <a:pt x="2579709" y="704780"/>
                      <a:pt x="2540400" y="708290"/>
                    </a:cubicBezTo>
                    <a:cubicBezTo>
                      <a:pt x="2498985" y="711800"/>
                      <a:pt x="2474417" y="718819"/>
                      <a:pt x="2421069" y="726541"/>
                    </a:cubicBezTo>
                    <a:cubicBezTo>
                      <a:pt x="2348067" y="742685"/>
                      <a:pt x="2312268" y="733560"/>
                      <a:pt x="2268748" y="769359"/>
                    </a:cubicBezTo>
                    <a:cubicBezTo>
                      <a:pt x="2244180" y="789014"/>
                      <a:pt x="2221015" y="801649"/>
                      <a:pt x="2197149" y="831130"/>
                    </a:cubicBezTo>
                    <a:cubicBezTo>
                      <a:pt x="2191534" y="836044"/>
                      <a:pt x="2185216" y="855698"/>
                      <a:pt x="2185216" y="869035"/>
                    </a:cubicBezTo>
                    <a:cubicBezTo>
                      <a:pt x="2186620" y="969413"/>
                      <a:pt x="2188024" y="1069791"/>
                      <a:pt x="2190130" y="1170872"/>
                    </a:cubicBezTo>
                    <a:cubicBezTo>
                      <a:pt x="2185216" y="1187719"/>
                      <a:pt x="2171177" y="1193334"/>
                      <a:pt x="2156436" y="1198248"/>
                    </a:cubicBezTo>
                    <a:cubicBezTo>
                      <a:pt x="2054654" y="1234047"/>
                      <a:pt x="1836349" y="1255807"/>
                      <a:pt x="1762645" y="1257913"/>
                    </a:cubicBezTo>
                    <a:cubicBezTo>
                      <a:pt x="1660863" y="1260721"/>
                      <a:pt x="1558379" y="1259317"/>
                      <a:pt x="1458703" y="1228431"/>
                    </a:cubicBezTo>
                    <a:cubicBezTo>
                      <a:pt x="1401144" y="1210883"/>
                      <a:pt x="1392018" y="1196142"/>
                      <a:pt x="1390614" y="1137178"/>
                    </a:cubicBezTo>
                    <a:cubicBezTo>
                      <a:pt x="1388509" y="1059262"/>
                      <a:pt x="1400442" y="982048"/>
                      <a:pt x="1396932" y="903431"/>
                    </a:cubicBezTo>
                    <a:cubicBezTo>
                      <a:pt x="1394826" y="850083"/>
                      <a:pt x="1387105" y="836746"/>
                      <a:pt x="1335863" y="824813"/>
                    </a:cubicBezTo>
                    <a:cubicBezTo>
                      <a:pt x="1238994" y="803052"/>
                      <a:pt x="1140722" y="788312"/>
                      <a:pt x="1043854" y="767955"/>
                    </a:cubicBezTo>
                    <a:cubicBezTo>
                      <a:pt x="1020690" y="763042"/>
                      <a:pt x="939264" y="767253"/>
                      <a:pt x="918908" y="781292"/>
                    </a:cubicBezTo>
                    <a:cubicBezTo>
                      <a:pt x="890128" y="791822"/>
                      <a:pt x="875387" y="816390"/>
                      <a:pt x="862752" y="841659"/>
                    </a:cubicBezTo>
                    <a:cubicBezTo>
                      <a:pt x="829761" y="905537"/>
                      <a:pt x="806596" y="973625"/>
                      <a:pt x="784836" y="1042416"/>
                    </a:cubicBezTo>
                    <a:cubicBezTo>
                      <a:pt x="775711" y="1054349"/>
                      <a:pt x="763076" y="1052945"/>
                      <a:pt x="751845" y="1048031"/>
                    </a:cubicBezTo>
                    <a:cubicBezTo>
                      <a:pt x="651467" y="1005915"/>
                      <a:pt x="555300" y="972923"/>
                      <a:pt x="461239" y="923787"/>
                    </a:cubicBezTo>
                    <a:cubicBezTo>
                      <a:pt x="385430" y="883776"/>
                      <a:pt x="316639" y="822005"/>
                      <a:pt x="268205" y="753916"/>
                    </a:cubicBezTo>
                    <a:cubicBezTo>
                      <a:pt x="146768" y="584748"/>
                      <a:pt x="90613" y="393117"/>
                      <a:pt x="34457" y="195870"/>
                    </a:cubicBezTo>
                    <a:cubicBezTo>
                      <a:pt x="28140" y="174812"/>
                      <a:pt x="-1342" y="55481"/>
                      <a:pt x="62" y="27404"/>
                    </a:cubicBezTo>
                    <a:cubicBezTo>
                      <a:pt x="62" y="11961"/>
                      <a:pt x="-2044" y="-674"/>
                      <a:pt x="18312" y="28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4B231C0-A1E1-483B-8981-599E1304E727}"/>
                  </a:ext>
                </a:extLst>
              </p:cNvPr>
              <p:cNvSpPr/>
              <p:nvPr/>
            </p:nvSpPr>
            <p:spPr>
              <a:xfrm>
                <a:off x="6009661" y="4486976"/>
                <a:ext cx="863392" cy="533478"/>
              </a:xfrm>
              <a:custGeom>
                <a:avLst/>
                <a:gdLst>
                  <a:gd name="connsiteX0" fmla="*/ 867604 w 863392"/>
                  <a:gd name="connsiteY0" fmla="*/ 534737 h 533477"/>
                  <a:gd name="connsiteX1" fmla="*/ 519439 w 863392"/>
                  <a:gd name="connsiteY1" fmla="*/ 261680 h 533477"/>
                  <a:gd name="connsiteX2" fmla="*/ 277970 w 863392"/>
                  <a:gd name="connsiteY2" fmla="*/ 229391 h 533477"/>
                  <a:gd name="connsiteX3" fmla="*/ 0 w 863392"/>
                  <a:gd name="connsiteY3" fmla="*/ 316432 h 533477"/>
                  <a:gd name="connsiteX4" fmla="*/ 345357 w 863392"/>
                  <a:gd name="connsiteY4" fmla="*/ 14596 h 533477"/>
                  <a:gd name="connsiteX5" fmla="*/ 482236 w 863392"/>
                  <a:gd name="connsiteY5" fmla="*/ 28635 h 533477"/>
                  <a:gd name="connsiteX6" fmla="*/ 580508 w 863392"/>
                  <a:gd name="connsiteY6" fmla="*/ 128311 h 533477"/>
                  <a:gd name="connsiteX7" fmla="*/ 867604 w 863392"/>
                  <a:gd name="connsiteY7" fmla="*/ 534737 h 533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3392" h="533477">
                    <a:moveTo>
                      <a:pt x="867604" y="534737"/>
                    </a:moveTo>
                    <a:cubicBezTo>
                      <a:pt x="734936" y="462436"/>
                      <a:pt x="631048" y="361357"/>
                      <a:pt x="519439" y="261680"/>
                    </a:cubicBezTo>
                    <a:cubicBezTo>
                      <a:pt x="475918" y="225179"/>
                      <a:pt x="414849" y="182361"/>
                      <a:pt x="277970" y="229391"/>
                    </a:cubicBezTo>
                    <a:cubicBezTo>
                      <a:pt x="247085" y="237112"/>
                      <a:pt x="86339" y="313624"/>
                      <a:pt x="0" y="316432"/>
                    </a:cubicBezTo>
                    <a:cubicBezTo>
                      <a:pt x="70896" y="248343"/>
                      <a:pt x="296923" y="37760"/>
                      <a:pt x="345357" y="14596"/>
                    </a:cubicBezTo>
                    <a:cubicBezTo>
                      <a:pt x="394493" y="-8568"/>
                      <a:pt x="439417" y="-4357"/>
                      <a:pt x="482236" y="28635"/>
                    </a:cubicBezTo>
                    <a:cubicBezTo>
                      <a:pt x="519439" y="57415"/>
                      <a:pt x="551027" y="91108"/>
                      <a:pt x="580508" y="128311"/>
                    </a:cubicBezTo>
                    <a:cubicBezTo>
                      <a:pt x="673867" y="245536"/>
                      <a:pt x="870412" y="516486"/>
                      <a:pt x="867604" y="534737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7C4A7BF-B655-4D7E-849A-2E5F4536FEAE}"/>
              </a:ext>
            </a:extLst>
          </p:cNvPr>
          <p:cNvGrpSpPr/>
          <p:nvPr/>
        </p:nvGrpSpPr>
        <p:grpSpPr>
          <a:xfrm>
            <a:off x="736644" y="5130972"/>
            <a:ext cx="10718713" cy="1022674"/>
            <a:chOff x="826103" y="5130972"/>
            <a:chExt cx="10718713" cy="1022674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B176C2A9-C16B-45FD-8F06-8E34DBD4B807}"/>
                </a:ext>
              </a:extLst>
            </p:cNvPr>
            <p:cNvGrpSpPr/>
            <p:nvPr/>
          </p:nvGrpSpPr>
          <p:grpSpPr>
            <a:xfrm>
              <a:off x="8484816" y="5130972"/>
              <a:ext cx="3060000" cy="1022673"/>
              <a:chOff x="6760489" y="1552506"/>
              <a:chExt cx="1947202" cy="1022673"/>
            </a:xfrm>
          </p:grpSpPr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6643464D-B522-4FBE-89CE-48B95432EFA0}"/>
                  </a:ext>
                </a:extLst>
              </p:cNvPr>
              <p:cNvSpPr txBox="1"/>
              <p:nvPr/>
            </p:nvSpPr>
            <p:spPr>
              <a:xfrm>
                <a:off x="6760489" y="1552506"/>
                <a:ext cx="1947202" cy="5078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accent1"/>
                    </a:solidFill>
                    <a:cs typeface="Arial" pitchFamily="34" charset="0"/>
                  </a:rPr>
                  <a:t>Contents Here</a:t>
                </a:r>
                <a:endParaRPr lang="ko-KR" altLang="en-US" sz="27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06D90284-C43C-4E51-8118-321B646922E5}"/>
                  </a:ext>
                </a:extLst>
              </p:cNvPr>
              <p:cNvSpPr txBox="1"/>
              <p:nvPr/>
            </p:nvSpPr>
            <p:spPr>
              <a:xfrm>
                <a:off x="6760489" y="1928848"/>
                <a:ext cx="19472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</a:t>
                </a: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C17C0599-00A3-4FF5-907B-A7E7F4C6D4D7}"/>
                </a:ext>
              </a:extLst>
            </p:cNvPr>
            <p:cNvGrpSpPr/>
            <p:nvPr/>
          </p:nvGrpSpPr>
          <p:grpSpPr>
            <a:xfrm>
              <a:off x="826103" y="5138017"/>
              <a:ext cx="3060000" cy="1015629"/>
              <a:chOff x="6760489" y="1552506"/>
              <a:chExt cx="1947202" cy="1015629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862BECD4-D2AF-4762-A644-F2578BC8B6CC}"/>
                  </a:ext>
                </a:extLst>
              </p:cNvPr>
              <p:cNvSpPr txBox="1"/>
              <p:nvPr/>
            </p:nvSpPr>
            <p:spPr>
              <a:xfrm>
                <a:off x="6760489" y="1552506"/>
                <a:ext cx="1947202" cy="5078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r>
                  <a:rPr lang="en-US" altLang="ko-KR" sz="2700" b="1" dirty="0">
                    <a:solidFill>
                      <a:schemeClr val="accent1"/>
                    </a:solidFill>
                    <a:cs typeface="Arial" pitchFamily="34" charset="0"/>
                  </a:rPr>
                  <a:t>Contents Here</a:t>
                </a:r>
                <a:endParaRPr lang="ko-KR" altLang="en-US" sz="2700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2F5E5A7D-43E6-452F-BEB0-D75575BF81CC}"/>
                  </a:ext>
                </a:extLst>
              </p:cNvPr>
              <p:cNvSpPr txBox="1"/>
              <p:nvPr/>
            </p:nvSpPr>
            <p:spPr>
              <a:xfrm>
                <a:off x="6760489" y="1921804"/>
                <a:ext cx="194720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 and appeal to your Presentations. </a:t>
                </a:r>
              </a:p>
            </p:txBody>
          </p:sp>
        </p:grpSp>
        <p:sp>
          <p:nvSpPr>
            <p:cNvPr id="66" name="L-Shape 65">
              <a:extLst>
                <a:ext uri="{FF2B5EF4-FFF2-40B4-BE49-F238E27FC236}">
                  <a16:creationId xmlns:a16="http://schemas.microsoft.com/office/drawing/2014/main" id="{A9EA1CD4-3A97-44FA-B597-E881CE5332E2}"/>
                </a:ext>
              </a:extLst>
            </p:cNvPr>
            <p:cNvSpPr/>
            <p:nvPr/>
          </p:nvSpPr>
          <p:spPr>
            <a:xfrm rot="2700000">
              <a:off x="8039818" y="5497558"/>
              <a:ext cx="375843" cy="375843"/>
            </a:xfrm>
            <a:prstGeom prst="corner">
              <a:avLst>
                <a:gd name="adj1" fmla="val 20835"/>
                <a:gd name="adj2" fmla="val 2433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67" name="L-Shape 66">
              <a:extLst>
                <a:ext uri="{FF2B5EF4-FFF2-40B4-BE49-F238E27FC236}">
                  <a16:creationId xmlns:a16="http://schemas.microsoft.com/office/drawing/2014/main" id="{005B844B-7674-456C-8198-29E156303739}"/>
                </a:ext>
              </a:extLst>
            </p:cNvPr>
            <p:cNvSpPr/>
            <p:nvPr/>
          </p:nvSpPr>
          <p:spPr>
            <a:xfrm rot="13500000">
              <a:off x="3990786" y="5497559"/>
              <a:ext cx="375843" cy="375843"/>
            </a:xfrm>
            <a:prstGeom prst="corner">
              <a:avLst>
                <a:gd name="adj1" fmla="val 20835"/>
                <a:gd name="adj2" fmla="val 2433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94" name="Oval 93">
            <a:extLst>
              <a:ext uri="{FF2B5EF4-FFF2-40B4-BE49-F238E27FC236}">
                <a16:creationId xmlns:a16="http://schemas.microsoft.com/office/drawing/2014/main" id="{BCCF0091-FCE5-4C8F-8877-93E615100D84}"/>
              </a:ext>
            </a:extLst>
          </p:cNvPr>
          <p:cNvSpPr/>
          <p:nvPr/>
        </p:nvSpPr>
        <p:spPr>
          <a:xfrm>
            <a:off x="8734919" y="2348560"/>
            <a:ext cx="630965" cy="630965"/>
          </a:xfrm>
          <a:prstGeom prst="ellipse">
            <a:avLst/>
          </a:prstGeom>
          <a:solidFill>
            <a:schemeClr val="accent2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>
              <a:cs typeface="Arial" pitchFamily="34" charset="0"/>
            </a:endParaRP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1C7EF504-8461-4557-B64A-6C5B00E0943C}"/>
              </a:ext>
            </a:extLst>
          </p:cNvPr>
          <p:cNvGrpSpPr/>
          <p:nvPr/>
        </p:nvGrpSpPr>
        <p:grpSpPr>
          <a:xfrm>
            <a:off x="9433975" y="2231509"/>
            <a:ext cx="1818547" cy="911229"/>
            <a:chOff x="3131840" y="2204864"/>
            <a:chExt cx="3096344" cy="911229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7881F3FB-16DC-43B6-8C3B-62DDFB610CD0}"/>
                </a:ext>
              </a:extLst>
            </p:cNvPr>
            <p:cNvSpPr txBox="1"/>
            <p:nvPr/>
          </p:nvSpPr>
          <p:spPr>
            <a:xfrm>
              <a:off x="3131840" y="2204864"/>
              <a:ext cx="309634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 Here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4B5EC799-1387-46A0-A68E-4A4DB314A1B5}"/>
                </a:ext>
              </a:extLst>
            </p:cNvPr>
            <p:cNvSpPr txBox="1"/>
            <p:nvPr/>
          </p:nvSpPr>
          <p:spPr>
            <a:xfrm>
              <a:off x="3131840" y="246976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</a:p>
          </p:txBody>
        </p:sp>
      </p:grpSp>
      <p:sp>
        <p:nvSpPr>
          <p:cNvPr id="98" name="Oval 97">
            <a:extLst>
              <a:ext uri="{FF2B5EF4-FFF2-40B4-BE49-F238E27FC236}">
                <a16:creationId xmlns:a16="http://schemas.microsoft.com/office/drawing/2014/main" id="{16740C48-FAE2-4A8B-B641-0F104838D0C9}"/>
              </a:ext>
            </a:extLst>
          </p:cNvPr>
          <p:cNvSpPr/>
          <p:nvPr/>
        </p:nvSpPr>
        <p:spPr>
          <a:xfrm>
            <a:off x="8734919" y="3521846"/>
            <a:ext cx="630965" cy="630965"/>
          </a:xfrm>
          <a:prstGeom prst="ellipse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>
              <a:cs typeface="Arial" pitchFamily="34" charset="0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E7F93F56-3ABF-4962-8EEF-C60116039B02}"/>
              </a:ext>
            </a:extLst>
          </p:cNvPr>
          <p:cNvGrpSpPr/>
          <p:nvPr/>
        </p:nvGrpSpPr>
        <p:grpSpPr>
          <a:xfrm>
            <a:off x="9433975" y="3404795"/>
            <a:ext cx="1818547" cy="911229"/>
            <a:chOff x="3131840" y="2204864"/>
            <a:chExt cx="3096344" cy="911229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25DACCC2-C405-4A41-BE36-DE4CD12DB1C3}"/>
                </a:ext>
              </a:extLst>
            </p:cNvPr>
            <p:cNvSpPr txBox="1"/>
            <p:nvPr/>
          </p:nvSpPr>
          <p:spPr>
            <a:xfrm>
              <a:off x="3131840" y="2204864"/>
              <a:ext cx="3096344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 Here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18D936FF-D0B0-4D86-A677-7BB9CA388283}"/>
                </a:ext>
              </a:extLst>
            </p:cNvPr>
            <p:cNvSpPr txBox="1"/>
            <p:nvPr/>
          </p:nvSpPr>
          <p:spPr>
            <a:xfrm>
              <a:off x="3131840" y="246976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</a:p>
          </p:txBody>
        </p:sp>
      </p:grpSp>
      <p:sp>
        <p:nvSpPr>
          <p:cNvPr id="102" name="Rounded Rectangle 6">
            <a:extLst>
              <a:ext uri="{FF2B5EF4-FFF2-40B4-BE49-F238E27FC236}">
                <a16:creationId xmlns:a16="http://schemas.microsoft.com/office/drawing/2014/main" id="{5A7DFDAF-F07C-4E2E-AB72-4F5DE7D306F5}"/>
              </a:ext>
            </a:extLst>
          </p:cNvPr>
          <p:cNvSpPr/>
          <p:nvPr/>
        </p:nvSpPr>
        <p:spPr>
          <a:xfrm>
            <a:off x="8893794" y="2496407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3" name="Teardrop 1">
            <a:extLst>
              <a:ext uri="{FF2B5EF4-FFF2-40B4-BE49-F238E27FC236}">
                <a16:creationId xmlns:a16="http://schemas.microsoft.com/office/drawing/2014/main" id="{A6C85898-6FC5-4490-95A1-33BE4BA90CC9}"/>
              </a:ext>
            </a:extLst>
          </p:cNvPr>
          <p:cNvSpPr/>
          <p:nvPr/>
        </p:nvSpPr>
        <p:spPr>
          <a:xfrm rot="18805991">
            <a:off x="8883170" y="3657023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EBB0CCA5-3ECE-46D6-886A-59281FB16CA1}"/>
              </a:ext>
            </a:extLst>
          </p:cNvPr>
          <p:cNvGrpSpPr/>
          <p:nvPr/>
        </p:nvGrpSpPr>
        <p:grpSpPr>
          <a:xfrm flipH="1">
            <a:off x="873473" y="2231509"/>
            <a:ext cx="2517603" cy="2084515"/>
            <a:chOff x="873473" y="2231509"/>
            <a:chExt cx="2517603" cy="2084515"/>
          </a:xfrm>
        </p:grpSpPr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96979D83-59C6-489C-B0C7-D52A0FED41F6}"/>
                </a:ext>
              </a:extLst>
            </p:cNvPr>
            <p:cNvSpPr/>
            <p:nvPr/>
          </p:nvSpPr>
          <p:spPr>
            <a:xfrm>
              <a:off x="873473" y="2348560"/>
              <a:ext cx="630965" cy="630965"/>
            </a:xfrm>
            <a:prstGeom prst="ellipse">
              <a:avLst/>
            </a:prstGeom>
            <a:solidFill>
              <a:schemeClr val="accent3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cs typeface="Arial" pitchFamily="34" charset="0"/>
              </a:endParaRPr>
            </a:p>
          </p:txBody>
        </p: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EC37045F-669E-40A9-8089-A0E2ED77E0E3}"/>
                </a:ext>
              </a:extLst>
            </p:cNvPr>
            <p:cNvGrpSpPr/>
            <p:nvPr/>
          </p:nvGrpSpPr>
          <p:grpSpPr>
            <a:xfrm>
              <a:off x="1572529" y="2231509"/>
              <a:ext cx="1818547" cy="911229"/>
              <a:chOff x="3131840" y="2204864"/>
              <a:chExt cx="3096344" cy="911229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99DC2194-7035-4B63-9E21-3D2DF1CDB6D4}"/>
                  </a:ext>
                </a:extLst>
              </p:cNvPr>
              <p:cNvSpPr txBox="1"/>
              <p:nvPr/>
            </p:nvSpPr>
            <p:spPr>
              <a:xfrm>
                <a:off x="3131840" y="2204864"/>
                <a:ext cx="3096344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r>
                  <a:rPr lang="en-US" altLang="ko-KR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Text  Here</a:t>
                </a:r>
                <a:endParaRPr lang="ko-KR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3D22C012-7CF0-45B2-B6FC-5EAB903CC121}"/>
                  </a:ext>
                </a:extLst>
              </p:cNvPr>
              <p:cNvSpPr txBox="1"/>
              <p:nvPr/>
            </p:nvSpPr>
            <p:spPr>
              <a:xfrm>
                <a:off x="3131840" y="2469762"/>
                <a:ext cx="309634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zing.</a:t>
                </a:r>
              </a:p>
            </p:txBody>
          </p:sp>
        </p:grp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C1FFBD70-106F-4CDF-8333-788236EA6235}"/>
                </a:ext>
              </a:extLst>
            </p:cNvPr>
            <p:cNvSpPr/>
            <p:nvPr/>
          </p:nvSpPr>
          <p:spPr>
            <a:xfrm>
              <a:off x="873473" y="3521846"/>
              <a:ext cx="630965" cy="630965"/>
            </a:xfrm>
            <a:prstGeom prst="ellipse">
              <a:avLst/>
            </a:prstGeom>
            <a:solidFill>
              <a:schemeClr val="accent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b="1">
                <a:cs typeface="Arial" pitchFamily="34" charset="0"/>
              </a:endParaRPr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84AC22F5-86DA-4780-9A2F-71FBA5236995}"/>
                </a:ext>
              </a:extLst>
            </p:cNvPr>
            <p:cNvGrpSpPr/>
            <p:nvPr/>
          </p:nvGrpSpPr>
          <p:grpSpPr>
            <a:xfrm>
              <a:off x="1572529" y="3389407"/>
              <a:ext cx="1818547" cy="926617"/>
              <a:chOff x="3131840" y="2189476"/>
              <a:chExt cx="3096344" cy="926617"/>
            </a:xfrm>
          </p:grpSpPr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67DA3BC2-1CB2-4910-8B9C-9F00FC708376}"/>
                  </a:ext>
                </a:extLst>
              </p:cNvPr>
              <p:cNvSpPr txBox="1"/>
              <p:nvPr/>
            </p:nvSpPr>
            <p:spPr>
              <a:xfrm>
                <a:off x="3131840" y="2189476"/>
                <a:ext cx="3096344" cy="338554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r>
                  <a:rPr lang="en-US" altLang="ko-KR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Text  Here</a:t>
                </a:r>
                <a:endParaRPr lang="ko-KR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552D8CB7-5170-4912-8DB9-3CA8924599DD}"/>
                  </a:ext>
                </a:extLst>
              </p:cNvPr>
              <p:cNvSpPr txBox="1"/>
              <p:nvPr/>
            </p:nvSpPr>
            <p:spPr>
              <a:xfrm>
                <a:off x="3131840" y="2469762"/>
                <a:ext cx="309634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 can simply impress your audience and add a unique zing.</a:t>
                </a:r>
              </a:p>
            </p:txBody>
          </p:sp>
        </p:grpSp>
        <p:sp>
          <p:nvSpPr>
            <p:cNvPr id="112" name="Isosceles Triangle 51">
              <a:extLst>
                <a:ext uri="{FF2B5EF4-FFF2-40B4-BE49-F238E27FC236}">
                  <a16:creationId xmlns:a16="http://schemas.microsoft.com/office/drawing/2014/main" id="{37AE805F-75B2-482E-AEE0-399CFD065C37}"/>
                </a:ext>
              </a:extLst>
            </p:cNvPr>
            <p:cNvSpPr/>
            <p:nvPr/>
          </p:nvSpPr>
          <p:spPr>
            <a:xfrm flipH="1">
              <a:off x="1014630" y="2536879"/>
              <a:ext cx="333042" cy="244221"/>
            </a:xfrm>
            <a:custGeom>
              <a:avLst/>
              <a:gdLst/>
              <a:ahLst/>
              <a:cxnLst/>
              <a:rect l="l" t="t" r="r" b="b"/>
              <a:pathLst>
                <a:path w="3240001" h="2375905">
                  <a:moveTo>
                    <a:pt x="1974640" y="1379575"/>
                  </a:moveTo>
                  <a:lnTo>
                    <a:pt x="3240001" y="2375905"/>
                  </a:lnTo>
                  <a:lnTo>
                    <a:pt x="1" y="2375905"/>
                  </a:lnTo>
                  <a:lnTo>
                    <a:pt x="1269863" y="1399042"/>
                  </a:lnTo>
                  <a:lnTo>
                    <a:pt x="1610574" y="1745545"/>
                  </a:lnTo>
                  <a:close/>
                  <a:moveTo>
                    <a:pt x="3240001" y="126952"/>
                  </a:moveTo>
                  <a:lnTo>
                    <a:pt x="3240001" y="2258912"/>
                  </a:lnTo>
                  <a:lnTo>
                    <a:pt x="2032457" y="1334195"/>
                  </a:lnTo>
                  <a:close/>
                  <a:moveTo>
                    <a:pt x="0" y="117525"/>
                  </a:moveTo>
                  <a:lnTo>
                    <a:pt x="1207545" y="1324768"/>
                  </a:lnTo>
                  <a:lnTo>
                    <a:pt x="0" y="2249485"/>
                  </a:lnTo>
                  <a:close/>
                  <a:moveTo>
                    <a:pt x="0" y="0"/>
                  </a:moveTo>
                  <a:lnTo>
                    <a:pt x="3240000" y="0"/>
                  </a:lnTo>
                  <a:lnTo>
                    <a:pt x="1610572" y="16205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3" name="Rounded Rectangle 27">
              <a:extLst>
                <a:ext uri="{FF2B5EF4-FFF2-40B4-BE49-F238E27FC236}">
                  <a16:creationId xmlns:a16="http://schemas.microsoft.com/office/drawing/2014/main" id="{AEE7E0A4-FD6A-46C5-BB93-C5883E43D01C}"/>
                </a:ext>
              </a:extLst>
            </p:cNvPr>
            <p:cNvSpPr/>
            <p:nvPr/>
          </p:nvSpPr>
          <p:spPr>
            <a:xfrm flipH="1">
              <a:off x="1017071" y="3704288"/>
              <a:ext cx="346396" cy="266079"/>
            </a:xfrm>
            <a:custGeom>
              <a:avLst/>
              <a:gdLst/>
              <a:ahLst/>
              <a:cxnLst/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689C6589-8134-449F-A235-FA46B21EDEEA}"/>
              </a:ext>
            </a:extLst>
          </p:cNvPr>
          <p:cNvGrpSpPr/>
          <p:nvPr/>
        </p:nvGrpSpPr>
        <p:grpSpPr>
          <a:xfrm>
            <a:off x="1257643" y="2598268"/>
            <a:ext cx="5378515" cy="3156483"/>
            <a:chOff x="2687161" y="3731096"/>
            <a:chExt cx="5158677" cy="3027467"/>
          </a:xfrm>
        </p:grpSpPr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AD9E39B-0F91-41CD-A3FE-BF778F6F6A54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CFE1E01-FCF0-4399-B95A-E1E7393B083F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1C4FF8F-F28A-4484-A170-F8825E2027A7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8B508E3-4C30-4587-9949-B35BA04B1D84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3E3E751-A7A1-480A-A28E-7DE0BC365AEC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5AA3EB8-BE31-426D-B1D3-1F1BD9EC453F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C362D52-724D-44C5-A431-CBB24559E114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FE81F59C-98C5-49F9-915E-4451D5769603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9F672F-D78B-4A45-8F7B-11E88F161CD1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8298EF92-658E-4771-8021-86C29BDA696A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14D04A-1CF1-4478-A487-F8E1CBC42F23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DE863611-61FB-4E0C-9571-B19B0D954F7B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049596F8-BA8B-43AA-B529-E56F3452C6BB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EA16558-BDC7-42E5-BF23-C570015E497B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DD0C32A-8E36-4C45-9522-55B16666B62D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155CD58-A3F9-4F8E-9744-1DCD64A89914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D770861-CE39-40D4-89B2-D2C9925435C4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5F2C174-43EB-4A87-907F-AECD8CB1FFBC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0D24F538-D158-4A91-A15D-1EDD83DE2697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8A3B6A4F-E455-4A2E-BADD-708069741082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B27E396F-F857-465E-9A23-8243D12ACC91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ACCD380-128C-4481-BD64-E2EB4A1947F6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452ECCC9-78D9-4416-BB80-3B728C15CAB5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874B0C8-90B1-4897-9ED7-A5FBE0933C96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D03CAEF-B49A-4312-8186-7F5B67258B4A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D5F377E7-62ED-4207-BE45-B8969DE39E2B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ED35630-03BA-4856-9C95-E42D9C3758EA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D198DCF9-DAA3-4308-86ED-B17E00153E29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916D0327-5A03-4965-97F9-BC81F67AFCC6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493DD3D-439A-47E9-84EB-41FBBD06DB34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C8C8FEBF-37CA-48DA-9904-56001A843B81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30D9D296-DF57-408E-BF99-A87F0EF1F123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87C507F-AACD-466B-8422-9A19A439ED5A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4A093EB-E7F6-4BBA-989F-CE2C9C56AE65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52E5A5D-2BA3-4BDE-826D-6990009D1637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9C16FCFD-9192-4337-9A17-A63926B2B5A5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F6E5FC16-4371-491C-B136-C27A5380865B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C3B26CF8-A82B-46E2-9F4B-F6491C60B551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65FE1EC4-C023-4016-966B-9580606BBF11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EF614D15-AD64-4027-8168-3B159E1959ED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F1E04705-3BB9-46D4-B201-325CD49EB733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B3C983F5-201B-4924-B796-51B1EF5E575D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300FBFED-E22C-4D69-8D94-64FD71C371AC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9786062F-B3C1-4D5B-B8BE-94BC9395CB56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6B59CEE-CFA7-4498-B48B-C43D64978BE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8596685-706D-488C-A344-3A2F9DD514A6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3BAEE43-6DA4-4FBE-AE4F-7A9EAC34DCB2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CD2ED43-8295-426D-9B01-64573A1F775F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8FD12887-04C3-4107-9083-51D3167F1305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CA05DAF-A99C-442E-8E3E-B5840241F25E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960BBCB-A283-4270-AED0-0AD91BDD22C8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D8240BA-2B4D-469B-B78B-3E6DC63DB7C5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0C6CEB0-0521-49D4-82D3-A36277D1344A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7CDFA9D3-F635-4482-9AF9-C28ACB4FE69C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716C72-54CE-46AB-BF63-783CD5B97FB7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776DF315-A7E4-44A3-B730-716EA4E71A5F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CC1791DF-2A0A-4F59-A963-C9B07DF65888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D1E9E89F-97BF-47C5-95F1-469BF8315669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241B6A88-C663-4B9F-A266-8ABE8E97550F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14151B3-31A7-453D-A77E-657477C1FF45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40AA651-9E55-4A8F-A853-1A82AEA724D5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1DD05CA-8CD2-47A1-B7BA-C718F152BD90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0CB34001-E693-4377-A995-EF251CF100A0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FFC239C-5119-440B-B0F7-02FBD8A25F0B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9D1A013-BCEF-457C-BAEE-0232B9AA69F5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B125557F-4CB2-4207-8728-49F966E0582B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921C7F8B-5A93-4E04-A4A6-0D5E869C7B78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C88EA6FD-B7D5-4864-A589-EE1B21C9E76B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483F9C5-3FB3-4E50-B7A9-BB5C2C412D24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400AB852-AC5B-4A1E-AAE8-EA4E866E11C0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C52B487D-4331-4F6C-880E-214A10D7B606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5298C36E-04AC-4435-8186-714B1A7FC3BF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E8A10E6-FBB0-46B4-B81B-D250B7EED039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E4EBD0E-5548-4FC3-AF0E-A8005A391EB4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3E74036B-B4AD-4198-8C58-0EB9F6FFA84F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BDB9209-3F72-4070-B526-F938FEF44803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67BA8D83-6C34-41FE-B358-FBE6B62C38E8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CBFBE05-B560-48A7-8B53-7BED77825BCA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72A85E1-F97D-4FF7-A4BA-71FAA94FB07A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F791693-99D9-4FE3-99F4-B4F35CA41812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6EF4A4F-8FB7-497A-99AC-8E072DC327C2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1D6BB928-21DF-47CE-AC2C-B7916D6BB91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BAE2DD1-1E3F-4FC8-AB58-A877E281669B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5E9EC4-5107-4CF1-B100-7525F6D181F7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30527795-7D77-404F-80BE-090EC417CBEB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9E3C589-4260-4C36-B723-0807448C77B0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no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7989A23-3282-4320-9B6E-1D39D2D4F02C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9C507058-AB17-4A6D-AD43-8B8169F6F195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F093A8FD-5ABD-46F5-B240-D7A3BDAEB8A3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DFE1C62-DE70-4A69-9985-1C9D1D8638FE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CF1B0C2B-85A4-47A4-9BF4-35945489B5B2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5FECCCF-D8CF-4DBD-8356-73D1B62AEEBC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7204F4C0-91F5-472E-887C-5D187C0CFCDE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690A14B-D42F-449C-BFB7-45108FF20B0E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05252BC-55E4-4962-8D51-F18116ADB643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1B119F82-5F05-446B-AE5E-7FD4D16534B0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2A108DA-CDD4-4C1B-A03D-F18E09AA1557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338877CB-5DA3-45A4-9AAE-352DC2BDE63E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1C84AEF-6A9B-4AB4-944E-BEE6855F634B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D7C986BA-AD7C-4297-A8C5-39583C1C7FC2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69DA6365-D7A2-4153-8CD8-EA301F89DCFD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66A0D99-E237-41BA-9E85-CCE4816C3002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C80F5813-92AE-44B8-B2A7-3183A0628EBC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A8D97F5F-8F45-4FC0-BE85-1F2F36F92711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2EEE21D-84C6-4DED-BD29-D24BEDAFEF00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F6280630-6C8F-431F-9733-0EB3688FF190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2D072891-82DC-4507-8F42-77655CE8402E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8ECE33E7-BC22-4BF4-903A-5E6CC07D4D8B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D4DEC54-3036-4466-9E5A-7DEE6662734B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2324CE29-557D-4396-A74A-AB37E3D5E89B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63731E4-8BE9-483F-9A74-2D0CF904D292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580EF2D-38D2-474A-BD4A-8F1065908E3B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solidFill>
              <a:srgbClr val="D9D9D9"/>
            </a:solidFill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9" name="Oval 228">
            <a:extLst>
              <a:ext uri="{FF2B5EF4-FFF2-40B4-BE49-F238E27FC236}">
                <a16:creationId xmlns:a16="http://schemas.microsoft.com/office/drawing/2014/main" id="{B01E66BF-17D0-4FC4-89DE-F38AFB8E31C2}"/>
              </a:ext>
            </a:extLst>
          </p:cNvPr>
          <p:cNvSpPr>
            <a:spLocks noChangeAspect="1"/>
          </p:cNvSpPr>
          <p:nvPr/>
        </p:nvSpPr>
        <p:spPr>
          <a:xfrm>
            <a:off x="770048" y="1898023"/>
            <a:ext cx="914400" cy="914400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FFA13893-CD57-49BA-B00E-B6CC93C16247}"/>
              </a:ext>
            </a:extLst>
          </p:cNvPr>
          <p:cNvSpPr>
            <a:spLocks noChangeAspect="1"/>
          </p:cNvSpPr>
          <p:nvPr/>
        </p:nvSpPr>
        <p:spPr>
          <a:xfrm>
            <a:off x="1312752" y="4939499"/>
            <a:ext cx="914400" cy="914400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F7394049-A4FD-4087-8B90-364AFCBA9E50}"/>
              </a:ext>
            </a:extLst>
          </p:cNvPr>
          <p:cNvSpPr>
            <a:spLocks noChangeAspect="1"/>
          </p:cNvSpPr>
          <p:nvPr/>
        </p:nvSpPr>
        <p:spPr>
          <a:xfrm>
            <a:off x="4507220" y="5322088"/>
            <a:ext cx="914400" cy="914400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EE323359-0FD8-4926-A354-15C20C528480}"/>
              </a:ext>
            </a:extLst>
          </p:cNvPr>
          <p:cNvSpPr txBox="1"/>
          <p:nvPr/>
        </p:nvSpPr>
        <p:spPr>
          <a:xfrm>
            <a:off x="861488" y="2232113"/>
            <a:ext cx="73152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87%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3A86A73C-828B-4A7F-8F26-52D835DB0FC4}"/>
              </a:ext>
            </a:extLst>
          </p:cNvPr>
          <p:cNvSpPr txBox="1"/>
          <p:nvPr/>
        </p:nvSpPr>
        <p:spPr>
          <a:xfrm>
            <a:off x="1404192" y="5273589"/>
            <a:ext cx="73152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48%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D5E2ED82-EBB4-46FC-A29C-9C650CB5B148}"/>
              </a:ext>
            </a:extLst>
          </p:cNvPr>
          <p:cNvSpPr txBox="1"/>
          <p:nvPr/>
        </p:nvSpPr>
        <p:spPr>
          <a:xfrm>
            <a:off x="4598660" y="5656178"/>
            <a:ext cx="731520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62%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7F18EE44-1901-4640-B724-220FA8E88EFC}"/>
              </a:ext>
            </a:extLst>
          </p:cNvPr>
          <p:cNvCxnSpPr>
            <a:cxnSpLocks/>
            <a:stCxn id="229" idx="5"/>
          </p:cNvCxnSpPr>
          <p:nvPr/>
        </p:nvCxnSpPr>
        <p:spPr>
          <a:xfrm>
            <a:off x="1550537" y="2678512"/>
            <a:ext cx="678752" cy="1257506"/>
          </a:xfrm>
          <a:prstGeom prst="straightConnector1">
            <a:avLst/>
          </a:prstGeom>
          <a:ln w="2857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Arrow Connector 238">
            <a:extLst>
              <a:ext uri="{FF2B5EF4-FFF2-40B4-BE49-F238E27FC236}">
                <a16:creationId xmlns:a16="http://schemas.microsoft.com/office/drawing/2014/main" id="{521DA6F6-FB05-4DD9-91B3-D4C69282FF9C}"/>
              </a:ext>
            </a:extLst>
          </p:cNvPr>
          <p:cNvCxnSpPr>
            <a:cxnSpLocks/>
            <a:stCxn id="232" idx="1"/>
          </p:cNvCxnSpPr>
          <p:nvPr/>
        </p:nvCxnSpPr>
        <p:spPr>
          <a:xfrm flipH="1" flipV="1">
            <a:off x="4289385" y="4937471"/>
            <a:ext cx="351746" cy="518528"/>
          </a:xfrm>
          <a:prstGeom prst="straightConnector1">
            <a:avLst/>
          </a:prstGeom>
          <a:ln w="28575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507EFAFF-619F-4FD5-B7B6-6BA009F6790D}"/>
              </a:ext>
            </a:extLst>
          </p:cNvPr>
          <p:cNvCxnSpPr>
            <a:cxnSpLocks/>
            <a:stCxn id="231" idx="7"/>
          </p:cNvCxnSpPr>
          <p:nvPr/>
        </p:nvCxnSpPr>
        <p:spPr>
          <a:xfrm flipV="1">
            <a:off x="2093241" y="4857848"/>
            <a:ext cx="916047" cy="215562"/>
          </a:xfrm>
          <a:prstGeom prst="straightConnector1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1" name="TextBox 240">
            <a:extLst>
              <a:ext uri="{FF2B5EF4-FFF2-40B4-BE49-F238E27FC236}">
                <a16:creationId xmlns:a16="http://schemas.microsoft.com/office/drawing/2014/main" id="{6CD588E6-099A-4E6B-BF0E-AB274DDB4347}"/>
              </a:ext>
            </a:extLst>
          </p:cNvPr>
          <p:cNvSpPr txBox="1"/>
          <p:nvPr/>
        </p:nvSpPr>
        <p:spPr>
          <a:xfrm>
            <a:off x="8150925" y="1868297"/>
            <a:ext cx="8858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45%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B60BAE94-070A-4054-BEA2-8811B22AD537}"/>
              </a:ext>
            </a:extLst>
          </p:cNvPr>
          <p:cNvGrpSpPr/>
          <p:nvPr/>
        </p:nvGrpSpPr>
        <p:grpSpPr>
          <a:xfrm>
            <a:off x="8150925" y="2287662"/>
            <a:ext cx="3428602" cy="760839"/>
            <a:chOff x="6565695" y="2005884"/>
            <a:chExt cx="2055606" cy="760839"/>
          </a:xfrm>
        </p:grpSpPr>
        <p:sp>
          <p:nvSpPr>
            <p:cNvPr id="243" name="TextBox 242">
              <a:extLst>
                <a:ext uri="{FF2B5EF4-FFF2-40B4-BE49-F238E27FC236}">
                  <a16:creationId xmlns:a16="http://schemas.microsoft.com/office/drawing/2014/main" id="{0E28A61F-4617-4E7C-8924-D03DA2F3D2AC}"/>
                </a:ext>
              </a:extLst>
            </p:cNvPr>
            <p:cNvSpPr txBox="1"/>
            <p:nvPr/>
          </p:nvSpPr>
          <p:spPr>
            <a:xfrm>
              <a:off x="6565695" y="2305058"/>
              <a:ext cx="20379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0F955448-3045-41DF-82D1-7EBEE1EE2CD6}"/>
                </a:ext>
              </a:extLst>
            </p:cNvPr>
            <p:cNvSpPr txBox="1"/>
            <p:nvPr/>
          </p:nvSpPr>
          <p:spPr>
            <a:xfrm>
              <a:off x="6583306" y="2005884"/>
              <a:ext cx="2037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5" name="TextBox 244">
            <a:extLst>
              <a:ext uri="{FF2B5EF4-FFF2-40B4-BE49-F238E27FC236}">
                <a16:creationId xmlns:a16="http://schemas.microsoft.com/office/drawing/2014/main" id="{1189192A-B88B-4E72-AA3E-7CFBD7E86DA9}"/>
              </a:ext>
            </a:extLst>
          </p:cNvPr>
          <p:cNvSpPr txBox="1"/>
          <p:nvPr/>
        </p:nvSpPr>
        <p:spPr>
          <a:xfrm>
            <a:off x="8150925" y="3374850"/>
            <a:ext cx="8858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25%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286D4087-0E0B-467B-8F19-5BD9DF696EE6}"/>
              </a:ext>
            </a:extLst>
          </p:cNvPr>
          <p:cNvGrpSpPr/>
          <p:nvPr/>
        </p:nvGrpSpPr>
        <p:grpSpPr>
          <a:xfrm>
            <a:off x="8150925" y="3794216"/>
            <a:ext cx="3428602" cy="760839"/>
            <a:chOff x="6565695" y="2005884"/>
            <a:chExt cx="2055606" cy="760839"/>
          </a:xfrm>
        </p:grpSpPr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4DD78748-2C9E-4856-B322-6E14850CB133}"/>
                </a:ext>
              </a:extLst>
            </p:cNvPr>
            <p:cNvSpPr txBox="1"/>
            <p:nvPr/>
          </p:nvSpPr>
          <p:spPr>
            <a:xfrm>
              <a:off x="6565695" y="2305058"/>
              <a:ext cx="20379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5C722C5C-DD27-4BD4-8798-CBED2B24E666}"/>
                </a:ext>
              </a:extLst>
            </p:cNvPr>
            <p:cNvSpPr txBox="1"/>
            <p:nvPr/>
          </p:nvSpPr>
          <p:spPr>
            <a:xfrm>
              <a:off x="6583306" y="2005884"/>
              <a:ext cx="2037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9" name="TextBox 248">
            <a:extLst>
              <a:ext uri="{FF2B5EF4-FFF2-40B4-BE49-F238E27FC236}">
                <a16:creationId xmlns:a16="http://schemas.microsoft.com/office/drawing/2014/main" id="{2A8B98E9-658C-4B75-8408-C6A57C4966ED}"/>
              </a:ext>
            </a:extLst>
          </p:cNvPr>
          <p:cNvSpPr txBox="1"/>
          <p:nvPr/>
        </p:nvSpPr>
        <p:spPr>
          <a:xfrm>
            <a:off x="8116003" y="4860423"/>
            <a:ext cx="8858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15%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50" name="Group 249">
            <a:extLst>
              <a:ext uri="{FF2B5EF4-FFF2-40B4-BE49-F238E27FC236}">
                <a16:creationId xmlns:a16="http://schemas.microsoft.com/office/drawing/2014/main" id="{6F46EA31-94E7-493D-BB28-9543D8652526}"/>
              </a:ext>
            </a:extLst>
          </p:cNvPr>
          <p:cNvGrpSpPr/>
          <p:nvPr/>
        </p:nvGrpSpPr>
        <p:grpSpPr>
          <a:xfrm>
            <a:off x="8150925" y="5300769"/>
            <a:ext cx="3428602" cy="760839"/>
            <a:chOff x="6565695" y="2005884"/>
            <a:chExt cx="2055606" cy="760839"/>
          </a:xfrm>
        </p:grpSpPr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2C25D18B-E3E8-4BE4-8718-9945AC6B1235}"/>
                </a:ext>
              </a:extLst>
            </p:cNvPr>
            <p:cNvSpPr txBox="1"/>
            <p:nvPr/>
          </p:nvSpPr>
          <p:spPr>
            <a:xfrm>
              <a:off x="6565695" y="2305058"/>
              <a:ext cx="20379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52" name="TextBox 251">
              <a:extLst>
                <a:ext uri="{FF2B5EF4-FFF2-40B4-BE49-F238E27FC236}">
                  <a16:creationId xmlns:a16="http://schemas.microsoft.com/office/drawing/2014/main" id="{4F81CE3E-67B9-4B23-ABD7-2B0C6E67A0B2}"/>
                </a:ext>
              </a:extLst>
            </p:cNvPr>
            <p:cNvSpPr txBox="1"/>
            <p:nvPr/>
          </p:nvSpPr>
          <p:spPr>
            <a:xfrm>
              <a:off x="6583306" y="2005884"/>
              <a:ext cx="2037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3" name="Group 252">
            <a:extLst>
              <a:ext uri="{FF2B5EF4-FFF2-40B4-BE49-F238E27FC236}">
                <a16:creationId xmlns:a16="http://schemas.microsoft.com/office/drawing/2014/main" id="{ECC07FB9-6FD1-4CBB-A062-298DC26BB450}"/>
              </a:ext>
            </a:extLst>
          </p:cNvPr>
          <p:cNvGrpSpPr/>
          <p:nvPr/>
        </p:nvGrpSpPr>
        <p:grpSpPr>
          <a:xfrm>
            <a:off x="6804571" y="5150150"/>
            <a:ext cx="1163453" cy="724247"/>
            <a:chOff x="5696739" y="1259694"/>
            <a:chExt cx="1476375" cy="919040"/>
          </a:xfrm>
          <a:solidFill>
            <a:schemeClr val="accent3"/>
          </a:solidFill>
        </p:grpSpPr>
        <p:grpSp>
          <p:nvGrpSpPr>
            <p:cNvPr id="254" name="Graphic 11">
              <a:extLst>
                <a:ext uri="{FF2B5EF4-FFF2-40B4-BE49-F238E27FC236}">
                  <a16:creationId xmlns:a16="http://schemas.microsoft.com/office/drawing/2014/main" id="{B115C095-99FC-4A85-9327-88BA858A140F}"/>
                </a:ext>
              </a:extLst>
            </p:cNvPr>
            <p:cNvGrpSpPr/>
            <p:nvPr/>
          </p:nvGrpSpPr>
          <p:grpSpPr>
            <a:xfrm>
              <a:off x="5696739" y="1283384"/>
              <a:ext cx="1476375" cy="895350"/>
              <a:chOff x="5696739" y="1283384"/>
              <a:chExt cx="1476375" cy="895350"/>
            </a:xfrm>
            <a:grpFill/>
          </p:grpSpPr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6D38CECD-0C0A-4D74-BECD-6C014808A870}"/>
                  </a:ext>
                </a:extLst>
              </p:cNvPr>
              <p:cNvSpPr/>
              <p:nvPr/>
            </p:nvSpPr>
            <p:spPr>
              <a:xfrm>
                <a:off x="5696464" y="1284251"/>
                <a:ext cx="1475697" cy="894407"/>
              </a:xfrm>
              <a:custGeom>
                <a:avLst/>
                <a:gdLst>
                  <a:gd name="connsiteX0" fmla="*/ 730842 w 1475697"/>
                  <a:gd name="connsiteY0" fmla="*/ 369655 h 894407"/>
                  <a:gd name="connsiteX1" fmla="*/ 883242 w 1475697"/>
                  <a:gd name="connsiteY1" fmla="*/ 432520 h 894407"/>
                  <a:gd name="connsiteX2" fmla="*/ 866097 w 1475697"/>
                  <a:gd name="connsiteY2" fmla="*/ 324888 h 894407"/>
                  <a:gd name="connsiteX3" fmla="*/ 848952 w 1475697"/>
                  <a:gd name="connsiteY3" fmla="*/ 223923 h 894407"/>
                  <a:gd name="connsiteX4" fmla="*/ 885147 w 1475697"/>
                  <a:gd name="connsiteY4" fmla="*/ 57235 h 894407"/>
                  <a:gd name="connsiteX5" fmla="*/ 908960 w 1475697"/>
                  <a:gd name="connsiteY5" fmla="*/ 17230 h 894407"/>
                  <a:gd name="connsiteX6" fmla="*/ 928962 w 1475697"/>
                  <a:gd name="connsiteY6" fmla="*/ 57235 h 894407"/>
                  <a:gd name="connsiteX7" fmla="*/ 928010 w 1475697"/>
                  <a:gd name="connsiteY7" fmla="*/ 325840 h 894407"/>
                  <a:gd name="connsiteX8" fmla="*/ 922295 w 1475697"/>
                  <a:gd name="connsiteY8" fmla="*/ 403945 h 894407"/>
                  <a:gd name="connsiteX9" fmla="*/ 928010 w 1475697"/>
                  <a:gd name="connsiteY9" fmla="*/ 415375 h 894407"/>
                  <a:gd name="connsiteX10" fmla="*/ 1012782 w 1475697"/>
                  <a:gd name="connsiteY10" fmla="*/ 388705 h 894407"/>
                  <a:gd name="connsiteX11" fmla="*/ 1014687 w 1475697"/>
                  <a:gd name="connsiteY11" fmla="*/ 326793 h 894407"/>
                  <a:gd name="connsiteX12" fmla="*/ 992780 w 1475697"/>
                  <a:gd name="connsiteY12" fmla="*/ 131530 h 894407"/>
                  <a:gd name="connsiteX13" fmla="*/ 1015640 w 1475697"/>
                  <a:gd name="connsiteY13" fmla="*/ 39138 h 894407"/>
                  <a:gd name="connsiteX14" fmla="*/ 1040405 w 1475697"/>
                  <a:gd name="connsiteY14" fmla="*/ 85 h 894407"/>
                  <a:gd name="connsiteX15" fmla="*/ 1060407 w 1475697"/>
                  <a:gd name="connsiteY15" fmla="*/ 35328 h 894407"/>
                  <a:gd name="connsiteX16" fmla="*/ 1062312 w 1475697"/>
                  <a:gd name="connsiteY16" fmla="*/ 321078 h 894407"/>
                  <a:gd name="connsiteX17" fmla="*/ 1060407 w 1475697"/>
                  <a:gd name="connsiteY17" fmla="*/ 372513 h 894407"/>
                  <a:gd name="connsiteX18" fmla="*/ 1128035 w 1475697"/>
                  <a:gd name="connsiteY18" fmla="*/ 361083 h 894407"/>
                  <a:gd name="connsiteX19" fmla="*/ 1131845 w 1475697"/>
                  <a:gd name="connsiteY19" fmla="*/ 320125 h 894407"/>
                  <a:gd name="connsiteX20" fmla="*/ 1135655 w 1475697"/>
                  <a:gd name="connsiteY20" fmla="*/ 115338 h 894407"/>
                  <a:gd name="connsiteX21" fmla="*/ 1164230 w 1475697"/>
                  <a:gd name="connsiteY21" fmla="*/ 117243 h 894407"/>
                  <a:gd name="connsiteX22" fmla="*/ 1170897 w 1475697"/>
                  <a:gd name="connsiteY22" fmla="*/ 310600 h 894407"/>
                  <a:gd name="connsiteX23" fmla="*/ 1162325 w 1475697"/>
                  <a:gd name="connsiteY23" fmla="*/ 345843 h 894407"/>
                  <a:gd name="connsiteX24" fmla="*/ 1196615 w 1475697"/>
                  <a:gd name="connsiteY24" fmla="*/ 347748 h 894407"/>
                  <a:gd name="connsiteX25" fmla="*/ 1432835 w 1475697"/>
                  <a:gd name="connsiteY25" fmla="*/ 322983 h 894407"/>
                  <a:gd name="connsiteX26" fmla="*/ 1475697 w 1475697"/>
                  <a:gd name="connsiteY26" fmla="*/ 352510 h 894407"/>
                  <a:gd name="connsiteX27" fmla="*/ 1436645 w 1475697"/>
                  <a:gd name="connsiteY27" fmla="*/ 393468 h 894407"/>
                  <a:gd name="connsiteX28" fmla="*/ 1009925 w 1475697"/>
                  <a:gd name="connsiteY28" fmla="*/ 478240 h 894407"/>
                  <a:gd name="connsiteX29" fmla="*/ 578442 w 1475697"/>
                  <a:gd name="connsiteY29" fmla="*/ 871623 h 894407"/>
                  <a:gd name="connsiteX30" fmla="*/ 536532 w 1475697"/>
                  <a:gd name="connsiteY30" fmla="*/ 881148 h 894407"/>
                  <a:gd name="connsiteX31" fmla="*/ 484145 w 1475697"/>
                  <a:gd name="connsiteY31" fmla="*/ 833523 h 894407"/>
                  <a:gd name="connsiteX32" fmla="*/ 482240 w 1475697"/>
                  <a:gd name="connsiteY32" fmla="*/ 694458 h 894407"/>
                  <a:gd name="connsiteX33" fmla="*/ 718460 w 1475697"/>
                  <a:gd name="connsiteY33" fmla="*/ 511578 h 894407"/>
                  <a:gd name="connsiteX34" fmla="*/ 535580 w 1475697"/>
                  <a:gd name="connsiteY34" fmla="*/ 421090 h 894407"/>
                  <a:gd name="connsiteX35" fmla="*/ 39327 w 1475697"/>
                  <a:gd name="connsiteY35" fmla="*/ 361083 h 894407"/>
                  <a:gd name="connsiteX36" fmla="*/ 2180 w 1475697"/>
                  <a:gd name="connsiteY36" fmla="*/ 316315 h 894407"/>
                  <a:gd name="connsiteX37" fmla="*/ 32660 w 1475697"/>
                  <a:gd name="connsiteY37" fmla="*/ 288693 h 894407"/>
                  <a:gd name="connsiteX38" fmla="*/ 730842 w 1475697"/>
                  <a:gd name="connsiteY38" fmla="*/ 369655 h 894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475697" h="894407">
                    <a:moveTo>
                      <a:pt x="730842" y="369655"/>
                    </a:moveTo>
                    <a:cubicBezTo>
                      <a:pt x="781325" y="387753"/>
                      <a:pt x="832760" y="408708"/>
                      <a:pt x="883242" y="432520"/>
                    </a:cubicBezTo>
                    <a:cubicBezTo>
                      <a:pt x="887052" y="391563"/>
                      <a:pt x="893720" y="358225"/>
                      <a:pt x="866097" y="324888"/>
                    </a:cubicBezTo>
                    <a:cubicBezTo>
                      <a:pt x="843237" y="297265"/>
                      <a:pt x="842285" y="259165"/>
                      <a:pt x="848952" y="223923"/>
                    </a:cubicBezTo>
                    <a:cubicBezTo>
                      <a:pt x="858477" y="167725"/>
                      <a:pt x="872765" y="112480"/>
                      <a:pt x="885147" y="57235"/>
                    </a:cubicBezTo>
                    <a:cubicBezTo>
                      <a:pt x="887052" y="47710"/>
                      <a:pt x="895625" y="16278"/>
                      <a:pt x="908960" y="17230"/>
                    </a:cubicBezTo>
                    <a:cubicBezTo>
                      <a:pt x="920390" y="18183"/>
                      <a:pt x="926105" y="44853"/>
                      <a:pt x="928962" y="57235"/>
                    </a:cubicBezTo>
                    <a:cubicBezTo>
                      <a:pt x="945155" y="152485"/>
                      <a:pt x="984207" y="267738"/>
                      <a:pt x="928010" y="325840"/>
                    </a:cubicBezTo>
                    <a:cubicBezTo>
                      <a:pt x="911817" y="342985"/>
                      <a:pt x="922295" y="383943"/>
                      <a:pt x="922295" y="403945"/>
                    </a:cubicBezTo>
                    <a:cubicBezTo>
                      <a:pt x="922295" y="407755"/>
                      <a:pt x="927057" y="415375"/>
                      <a:pt x="928010" y="415375"/>
                    </a:cubicBezTo>
                    <a:cubicBezTo>
                      <a:pt x="956585" y="407755"/>
                      <a:pt x="989922" y="404898"/>
                      <a:pt x="1012782" y="388705"/>
                    </a:cubicBezTo>
                    <a:cubicBezTo>
                      <a:pt x="1028975" y="377275"/>
                      <a:pt x="1028022" y="342985"/>
                      <a:pt x="1014687" y="326793"/>
                    </a:cubicBezTo>
                    <a:cubicBezTo>
                      <a:pt x="963252" y="265833"/>
                      <a:pt x="979445" y="199158"/>
                      <a:pt x="992780" y="131530"/>
                    </a:cubicBezTo>
                    <a:cubicBezTo>
                      <a:pt x="999447" y="100098"/>
                      <a:pt x="1008020" y="70570"/>
                      <a:pt x="1015640" y="39138"/>
                    </a:cubicBezTo>
                    <a:cubicBezTo>
                      <a:pt x="1018497" y="28660"/>
                      <a:pt x="1024212" y="-1820"/>
                      <a:pt x="1040405" y="85"/>
                    </a:cubicBezTo>
                    <a:cubicBezTo>
                      <a:pt x="1051835" y="1038"/>
                      <a:pt x="1057550" y="21993"/>
                      <a:pt x="1060407" y="35328"/>
                    </a:cubicBezTo>
                    <a:cubicBezTo>
                      <a:pt x="1081362" y="130578"/>
                      <a:pt x="1114700" y="225828"/>
                      <a:pt x="1062312" y="321078"/>
                    </a:cubicBezTo>
                    <a:cubicBezTo>
                      <a:pt x="1051835" y="339175"/>
                      <a:pt x="1048025" y="365845"/>
                      <a:pt x="1060407" y="372513"/>
                    </a:cubicBezTo>
                    <a:cubicBezTo>
                      <a:pt x="1080410" y="382990"/>
                      <a:pt x="1106127" y="369655"/>
                      <a:pt x="1128035" y="361083"/>
                    </a:cubicBezTo>
                    <a:cubicBezTo>
                      <a:pt x="1148990" y="352510"/>
                      <a:pt x="1141370" y="332508"/>
                      <a:pt x="1131845" y="320125"/>
                    </a:cubicBezTo>
                    <a:cubicBezTo>
                      <a:pt x="1079457" y="250593"/>
                      <a:pt x="1117557" y="181060"/>
                      <a:pt x="1135655" y="115338"/>
                    </a:cubicBezTo>
                    <a:cubicBezTo>
                      <a:pt x="1143275" y="85810"/>
                      <a:pt x="1154705" y="87715"/>
                      <a:pt x="1164230" y="117243"/>
                    </a:cubicBezTo>
                    <a:cubicBezTo>
                      <a:pt x="1185185" y="180108"/>
                      <a:pt x="1208997" y="248688"/>
                      <a:pt x="1170897" y="310600"/>
                    </a:cubicBezTo>
                    <a:cubicBezTo>
                      <a:pt x="1164230" y="321078"/>
                      <a:pt x="1154705" y="333460"/>
                      <a:pt x="1162325" y="345843"/>
                    </a:cubicBezTo>
                    <a:cubicBezTo>
                      <a:pt x="1170897" y="360130"/>
                      <a:pt x="1185185" y="348700"/>
                      <a:pt x="1196615" y="347748"/>
                    </a:cubicBezTo>
                    <a:cubicBezTo>
                      <a:pt x="1275672" y="339175"/>
                      <a:pt x="1353777" y="325840"/>
                      <a:pt x="1432835" y="322983"/>
                    </a:cubicBezTo>
                    <a:cubicBezTo>
                      <a:pt x="1454742" y="322030"/>
                      <a:pt x="1475697" y="314410"/>
                      <a:pt x="1475697" y="352510"/>
                    </a:cubicBezTo>
                    <a:cubicBezTo>
                      <a:pt x="1475697" y="382990"/>
                      <a:pt x="1468077" y="391563"/>
                      <a:pt x="1436645" y="393468"/>
                    </a:cubicBezTo>
                    <a:cubicBezTo>
                      <a:pt x="1289960" y="401088"/>
                      <a:pt x="1147085" y="424900"/>
                      <a:pt x="1009925" y="478240"/>
                    </a:cubicBezTo>
                    <a:cubicBezTo>
                      <a:pt x="816567" y="554440"/>
                      <a:pt x="667977" y="681123"/>
                      <a:pt x="578442" y="871623"/>
                    </a:cubicBezTo>
                    <a:cubicBezTo>
                      <a:pt x="567012" y="896388"/>
                      <a:pt x="557487" y="903055"/>
                      <a:pt x="536532" y="881148"/>
                    </a:cubicBezTo>
                    <a:cubicBezTo>
                      <a:pt x="520340" y="864003"/>
                      <a:pt x="501290" y="848763"/>
                      <a:pt x="484145" y="833523"/>
                    </a:cubicBezTo>
                    <a:cubicBezTo>
                      <a:pt x="410802" y="766848"/>
                      <a:pt x="410802" y="766848"/>
                      <a:pt x="482240" y="694458"/>
                    </a:cubicBezTo>
                    <a:cubicBezTo>
                      <a:pt x="551772" y="623973"/>
                      <a:pt x="629877" y="564918"/>
                      <a:pt x="718460" y="511578"/>
                    </a:cubicBezTo>
                    <a:cubicBezTo>
                      <a:pt x="662262" y="466810"/>
                      <a:pt x="599397" y="442045"/>
                      <a:pt x="535580" y="421090"/>
                    </a:cubicBezTo>
                    <a:cubicBezTo>
                      <a:pt x="374607" y="369655"/>
                      <a:pt x="209825" y="335365"/>
                      <a:pt x="39327" y="361083"/>
                    </a:cubicBezTo>
                    <a:cubicBezTo>
                      <a:pt x="-2583" y="367750"/>
                      <a:pt x="8847" y="335365"/>
                      <a:pt x="2180" y="316315"/>
                    </a:cubicBezTo>
                    <a:cubicBezTo>
                      <a:pt x="-7345" y="287740"/>
                      <a:pt x="16467" y="290598"/>
                      <a:pt x="32660" y="288693"/>
                    </a:cubicBezTo>
                    <a:cubicBezTo>
                      <a:pt x="280310" y="257260"/>
                      <a:pt x="505100" y="287740"/>
                      <a:pt x="730842" y="369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D1D49E15-4334-4C96-BC66-8C36DD0D660D}"/>
                  </a:ext>
                </a:extLst>
              </p:cNvPr>
              <p:cNvSpPr/>
              <p:nvPr/>
            </p:nvSpPr>
            <p:spPr>
              <a:xfrm>
                <a:off x="5819611" y="1774433"/>
                <a:ext cx="370309" cy="154937"/>
              </a:xfrm>
              <a:custGeom>
                <a:avLst/>
                <a:gdLst>
                  <a:gd name="connsiteX0" fmla="*/ 40958 w 370309"/>
                  <a:gd name="connsiteY0" fmla="*/ 4251 h 154937"/>
                  <a:gd name="connsiteX1" fmla="*/ 345758 w 370309"/>
                  <a:gd name="connsiteY1" fmla="*/ 98548 h 154937"/>
                  <a:gd name="connsiteX2" fmla="*/ 364808 w 370309"/>
                  <a:gd name="connsiteY2" fmla="*/ 125218 h 154937"/>
                  <a:gd name="connsiteX3" fmla="*/ 317183 w 370309"/>
                  <a:gd name="connsiteY3" fmla="*/ 150936 h 154937"/>
                  <a:gd name="connsiteX4" fmla="*/ 233363 w 370309"/>
                  <a:gd name="connsiteY4" fmla="*/ 105216 h 154937"/>
                  <a:gd name="connsiteX5" fmla="*/ 0 w 370309"/>
                  <a:gd name="connsiteY5" fmla="*/ 13776 h 154937"/>
                  <a:gd name="connsiteX6" fmla="*/ 40958 w 370309"/>
                  <a:gd name="connsiteY6" fmla="*/ 4251 h 154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309" h="154937">
                    <a:moveTo>
                      <a:pt x="40958" y="4251"/>
                    </a:moveTo>
                    <a:cubicBezTo>
                      <a:pt x="151448" y="8061"/>
                      <a:pt x="252413" y="42351"/>
                      <a:pt x="345758" y="98548"/>
                    </a:cubicBezTo>
                    <a:cubicBezTo>
                      <a:pt x="354330" y="103311"/>
                      <a:pt x="381953" y="105216"/>
                      <a:pt x="364808" y="125218"/>
                    </a:cubicBezTo>
                    <a:cubicBezTo>
                      <a:pt x="353378" y="137601"/>
                      <a:pt x="344805" y="165223"/>
                      <a:pt x="317183" y="150936"/>
                    </a:cubicBezTo>
                    <a:cubicBezTo>
                      <a:pt x="289560" y="135696"/>
                      <a:pt x="260985" y="121408"/>
                      <a:pt x="233363" y="105216"/>
                    </a:cubicBezTo>
                    <a:cubicBezTo>
                      <a:pt x="160020" y="63306"/>
                      <a:pt x="82868" y="31873"/>
                      <a:pt x="0" y="13776"/>
                    </a:cubicBezTo>
                    <a:cubicBezTo>
                      <a:pt x="8573" y="-10037"/>
                      <a:pt x="26670" y="4251"/>
                      <a:pt x="40958" y="42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4A3CD3F9-B3F9-4CB2-9FB2-54E70FC0B3FC}"/>
                  </a:ext>
                </a:extLst>
              </p:cNvPr>
              <p:cNvSpPr/>
              <p:nvPr/>
            </p:nvSpPr>
            <p:spPr>
              <a:xfrm>
                <a:off x="5838008" y="1680890"/>
                <a:ext cx="463568" cy="168562"/>
              </a:xfrm>
              <a:custGeom>
                <a:avLst/>
                <a:gdLst>
                  <a:gd name="connsiteX0" fmla="*/ 11131 w 463568"/>
                  <a:gd name="connsiteY0" fmla="*/ 2543 h 168562"/>
                  <a:gd name="connsiteX1" fmla="*/ 463568 w 463568"/>
                  <a:gd name="connsiteY1" fmla="*/ 139703 h 168562"/>
                  <a:gd name="connsiteX2" fmla="*/ 374033 w 463568"/>
                  <a:gd name="connsiteY2" fmla="*/ 147323 h 168562"/>
                  <a:gd name="connsiteX3" fmla="*/ 653 w 463568"/>
                  <a:gd name="connsiteY3" fmla="*/ 13021 h 168562"/>
                  <a:gd name="connsiteX4" fmla="*/ 11131 w 463568"/>
                  <a:gd name="connsiteY4" fmla="*/ 2543 h 168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3568" h="168562">
                    <a:moveTo>
                      <a:pt x="11131" y="2543"/>
                    </a:moveTo>
                    <a:cubicBezTo>
                      <a:pt x="143528" y="-15554"/>
                      <a:pt x="361651" y="66361"/>
                      <a:pt x="463568" y="139703"/>
                    </a:cubicBezTo>
                    <a:cubicBezTo>
                      <a:pt x="434993" y="177803"/>
                      <a:pt x="407371" y="175898"/>
                      <a:pt x="374033" y="147323"/>
                    </a:cubicBezTo>
                    <a:cubicBezTo>
                      <a:pt x="340696" y="118748"/>
                      <a:pt x="166388" y="41596"/>
                      <a:pt x="653" y="13021"/>
                    </a:cubicBezTo>
                    <a:cubicBezTo>
                      <a:pt x="-1252" y="4448"/>
                      <a:pt x="653" y="-1267"/>
                      <a:pt x="11131" y="25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09C47467-09FE-4E1C-8111-463564A543BD}"/>
                  </a:ext>
                </a:extLst>
              </p:cNvPr>
              <p:cNvSpPr/>
              <p:nvPr/>
            </p:nvSpPr>
            <p:spPr>
              <a:xfrm>
                <a:off x="5760556" y="1771635"/>
                <a:ext cx="100012" cy="16573"/>
              </a:xfrm>
              <a:custGeom>
                <a:avLst/>
                <a:gdLst>
                  <a:gd name="connsiteX0" fmla="*/ 100013 w 100012"/>
                  <a:gd name="connsiteY0" fmla="*/ 7049 h 16573"/>
                  <a:gd name="connsiteX1" fmla="*/ 59055 w 100012"/>
                  <a:gd name="connsiteY1" fmla="*/ 16574 h 16573"/>
                  <a:gd name="connsiteX2" fmla="*/ 0 w 100012"/>
                  <a:gd name="connsiteY2" fmla="*/ 8954 h 16573"/>
                  <a:gd name="connsiteX3" fmla="*/ 100013 w 100012"/>
                  <a:gd name="connsiteY3" fmla="*/ 7049 h 16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2" h="16573">
                    <a:moveTo>
                      <a:pt x="100013" y="7049"/>
                    </a:moveTo>
                    <a:cubicBezTo>
                      <a:pt x="86678" y="12764"/>
                      <a:pt x="70485" y="4191"/>
                      <a:pt x="59055" y="16574"/>
                    </a:cubicBezTo>
                    <a:cubicBezTo>
                      <a:pt x="39053" y="13716"/>
                      <a:pt x="20003" y="11811"/>
                      <a:pt x="0" y="8954"/>
                    </a:cubicBezTo>
                    <a:cubicBezTo>
                      <a:pt x="33338" y="-571"/>
                      <a:pt x="66675" y="-4381"/>
                      <a:pt x="100013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4" name="Freeform: Shape 263">
                <a:extLst>
                  <a:ext uri="{FF2B5EF4-FFF2-40B4-BE49-F238E27FC236}">
                    <a16:creationId xmlns:a16="http://schemas.microsoft.com/office/drawing/2014/main" id="{2A7E1F0C-57F7-470D-9896-71648CEDD6DD}"/>
                  </a:ext>
                </a:extLst>
              </p:cNvPr>
              <p:cNvSpPr/>
              <p:nvPr/>
            </p:nvSpPr>
            <p:spPr>
              <a:xfrm>
                <a:off x="6371109" y="1734269"/>
                <a:ext cx="785812" cy="415889"/>
              </a:xfrm>
              <a:custGeom>
                <a:avLst/>
                <a:gdLst>
                  <a:gd name="connsiteX0" fmla="*/ 785813 w 785812"/>
                  <a:gd name="connsiteY0" fmla="*/ 2505 h 415889"/>
                  <a:gd name="connsiteX1" fmla="*/ 0 w 785812"/>
                  <a:gd name="connsiteY1" fmla="*/ 415890 h 415889"/>
                  <a:gd name="connsiteX2" fmla="*/ 785813 w 785812"/>
                  <a:gd name="connsiteY2" fmla="*/ 2505 h 415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85812" h="415889">
                    <a:moveTo>
                      <a:pt x="785813" y="2505"/>
                    </a:moveTo>
                    <a:cubicBezTo>
                      <a:pt x="496253" y="82515"/>
                      <a:pt x="239077" y="221580"/>
                      <a:pt x="0" y="415890"/>
                    </a:cubicBezTo>
                    <a:cubicBezTo>
                      <a:pt x="123825" y="165382"/>
                      <a:pt x="488632" y="-24165"/>
                      <a:pt x="785813" y="25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id="{06641D62-31A5-40F8-AFA7-85BB691FF8A7}"/>
                  </a:ext>
                </a:extLst>
              </p:cNvPr>
              <p:cNvSpPr/>
              <p:nvPr/>
            </p:nvSpPr>
            <p:spPr>
              <a:xfrm>
                <a:off x="6521603" y="1885136"/>
                <a:ext cx="564832" cy="290739"/>
              </a:xfrm>
              <a:custGeom>
                <a:avLst/>
                <a:gdLst>
                  <a:gd name="connsiteX0" fmla="*/ 564832 w 564832"/>
                  <a:gd name="connsiteY0" fmla="*/ 2132 h 290739"/>
                  <a:gd name="connsiteX1" fmla="*/ 0 w 564832"/>
                  <a:gd name="connsiteY1" fmla="*/ 290740 h 290739"/>
                  <a:gd name="connsiteX2" fmla="*/ 564832 w 564832"/>
                  <a:gd name="connsiteY2" fmla="*/ 2132 h 290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4832" h="290739">
                    <a:moveTo>
                      <a:pt x="564832" y="2132"/>
                    </a:moveTo>
                    <a:cubicBezTo>
                      <a:pt x="353378" y="59282"/>
                      <a:pt x="172402" y="157390"/>
                      <a:pt x="0" y="290740"/>
                    </a:cubicBezTo>
                    <a:cubicBezTo>
                      <a:pt x="78105" y="117385"/>
                      <a:pt x="347663" y="-18823"/>
                      <a:pt x="564832" y="21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5" name="Graphic 5">
              <a:extLst>
                <a:ext uri="{FF2B5EF4-FFF2-40B4-BE49-F238E27FC236}">
                  <a16:creationId xmlns:a16="http://schemas.microsoft.com/office/drawing/2014/main" id="{9619A862-591B-48B4-BFBC-1FEC5A05991D}"/>
                </a:ext>
              </a:extLst>
            </p:cNvPr>
            <p:cNvGrpSpPr/>
            <p:nvPr/>
          </p:nvGrpSpPr>
          <p:grpSpPr>
            <a:xfrm rot="387512">
              <a:off x="6035984" y="1259694"/>
              <a:ext cx="449334" cy="374811"/>
              <a:chOff x="2241798" y="188588"/>
              <a:chExt cx="1063955" cy="887496"/>
            </a:xfrm>
            <a:grpFill/>
          </p:grpSpPr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1C04B762-B4AF-4D21-AB20-B371947084DB}"/>
                  </a:ext>
                </a:extLst>
              </p:cNvPr>
              <p:cNvSpPr/>
              <p:nvPr/>
            </p:nvSpPr>
            <p:spPr>
              <a:xfrm>
                <a:off x="2244199" y="188588"/>
                <a:ext cx="913086" cy="675391"/>
              </a:xfrm>
              <a:custGeom>
                <a:avLst/>
                <a:gdLst>
                  <a:gd name="connsiteX0" fmla="*/ 499575 w 913086"/>
                  <a:gd name="connsiteY0" fmla="*/ 369332 h 675391"/>
                  <a:gd name="connsiteX1" fmla="*/ 572918 w 913086"/>
                  <a:gd name="connsiteY1" fmla="*/ 304562 h 675391"/>
                  <a:gd name="connsiteX2" fmla="*/ 564345 w 913086"/>
                  <a:gd name="connsiteY2" fmla="*/ 289322 h 675391"/>
                  <a:gd name="connsiteX3" fmla="*/ 499575 w 913086"/>
                  <a:gd name="connsiteY3" fmla="*/ 289322 h 675391"/>
                  <a:gd name="connsiteX4" fmla="*/ 477668 w 913086"/>
                  <a:gd name="connsiteY4" fmla="*/ 263604 h 675391"/>
                  <a:gd name="connsiteX5" fmla="*/ 520530 w 913086"/>
                  <a:gd name="connsiteY5" fmla="*/ 113109 h 675391"/>
                  <a:gd name="connsiteX6" fmla="*/ 566250 w 913086"/>
                  <a:gd name="connsiteY6" fmla="*/ 81677 h 675391"/>
                  <a:gd name="connsiteX7" fmla="*/ 775800 w 913086"/>
                  <a:gd name="connsiteY7" fmla="*/ 81677 h 675391"/>
                  <a:gd name="connsiteX8" fmla="*/ 808185 w 913086"/>
                  <a:gd name="connsiteY8" fmla="*/ 117872 h 675391"/>
                  <a:gd name="connsiteX9" fmla="*/ 808185 w 913086"/>
                  <a:gd name="connsiteY9" fmla="*/ 160734 h 675391"/>
                  <a:gd name="connsiteX10" fmla="*/ 879623 w 913086"/>
                  <a:gd name="connsiteY10" fmla="*/ 254079 h 675391"/>
                  <a:gd name="connsiteX11" fmla="*/ 912960 w 913086"/>
                  <a:gd name="connsiteY11" fmla="*/ 226457 h 675391"/>
                  <a:gd name="connsiteX12" fmla="*/ 911056 w 913086"/>
                  <a:gd name="connsiteY12" fmla="*/ 45482 h 675391"/>
                  <a:gd name="connsiteX13" fmla="*/ 872956 w 913086"/>
                  <a:gd name="connsiteY13" fmla="*/ 8334 h 675391"/>
                  <a:gd name="connsiteX14" fmla="*/ 510053 w 913086"/>
                  <a:gd name="connsiteY14" fmla="*/ 10239 h 675391"/>
                  <a:gd name="connsiteX15" fmla="*/ 456713 w 913086"/>
                  <a:gd name="connsiteY15" fmla="*/ 45482 h 675391"/>
                  <a:gd name="connsiteX16" fmla="*/ 397658 w 913086"/>
                  <a:gd name="connsiteY16" fmla="*/ 250269 h 675391"/>
                  <a:gd name="connsiteX17" fmla="*/ 348128 w 913086"/>
                  <a:gd name="connsiteY17" fmla="*/ 290274 h 675391"/>
                  <a:gd name="connsiteX18" fmla="*/ 254783 w 913086"/>
                  <a:gd name="connsiteY18" fmla="*/ 197882 h 675391"/>
                  <a:gd name="connsiteX19" fmla="*/ 254783 w 913086"/>
                  <a:gd name="connsiteY19" fmla="*/ 169307 h 675391"/>
                  <a:gd name="connsiteX20" fmla="*/ 241448 w 913086"/>
                  <a:gd name="connsiteY20" fmla="*/ 153114 h 675391"/>
                  <a:gd name="connsiteX21" fmla="*/ 199538 w 913086"/>
                  <a:gd name="connsiteY21" fmla="*/ 87392 h 675391"/>
                  <a:gd name="connsiteX22" fmla="*/ 149055 w 913086"/>
                  <a:gd name="connsiteY22" fmla="*/ 4524 h 675391"/>
                  <a:gd name="connsiteX23" fmla="*/ 128100 w 913086"/>
                  <a:gd name="connsiteY23" fmla="*/ 5477 h 675391"/>
                  <a:gd name="connsiteX24" fmla="*/ 125243 w 913086"/>
                  <a:gd name="connsiteY24" fmla="*/ 30242 h 675391"/>
                  <a:gd name="connsiteX25" fmla="*/ 144293 w 913086"/>
                  <a:gd name="connsiteY25" fmla="*/ 51197 h 675391"/>
                  <a:gd name="connsiteX26" fmla="*/ 146198 w 913086"/>
                  <a:gd name="connsiteY26" fmla="*/ 151209 h 675391"/>
                  <a:gd name="connsiteX27" fmla="*/ 112860 w 913086"/>
                  <a:gd name="connsiteY27" fmla="*/ 207407 h 675391"/>
                  <a:gd name="connsiteX28" fmla="*/ 36660 w 913086"/>
                  <a:gd name="connsiteY28" fmla="*/ 288369 h 675391"/>
                  <a:gd name="connsiteX29" fmla="*/ 3323 w 913086"/>
                  <a:gd name="connsiteY29" fmla="*/ 315992 h 675391"/>
                  <a:gd name="connsiteX30" fmla="*/ 7133 w 913086"/>
                  <a:gd name="connsiteY30" fmla="*/ 547449 h 675391"/>
                  <a:gd name="connsiteX31" fmla="*/ 37613 w 913086"/>
                  <a:gd name="connsiteY31" fmla="*/ 532209 h 675391"/>
                  <a:gd name="connsiteX32" fmla="*/ 377655 w 913086"/>
                  <a:gd name="connsiteY32" fmla="*/ 646509 h 675391"/>
                  <a:gd name="connsiteX33" fmla="*/ 417660 w 913086"/>
                  <a:gd name="connsiteY33" fmla="*/ 675084 h 675391"/>
                  <a:gd name="connsiteX34" fmla="*/ 431948 w 913086"/>
                  <a:gd name="connsiteY34" fmla="*/ 635079 h 675391"/>
                  <a:gd name="connsiteX35" fmla="*/ 499575 w 913086"/>
                  <a:gd name="connsiteY35" fmla="*/ 369332 h 675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913086" h="675391">
                    <a:moveTo>
                      <a:pt x="499575" y="369332"/>
                    </a:moveTo>
                    <a:cubicBezTo>
                      <a:pt x="518625" y="343614"/>
                      <a:pt x="548153" y="326469"/>
                      <a:pt x="572918" y="304562"/>
                    </a:cubicBezTo>
                    <a:cubicBezTo>
                      <a:pt x="570060" y="299799"/>
                      <a:pt x="567203" y="294084"/>
                      <a:pt x="564345" y="289322"/>
                    </a:cubicBezTo>
                    <a:cubicBezTo>
                      <a:pt x="542438" y="289322"/>
                      <a:pt x="521483" y="289322"/>
                      <a:pt x="499575" y="289322"/>
                    </a:cubicBezTo>
                    <a:cubicBezTo>
                      <a:pt x="483383" y="289322"/>
                      <a:pt x="472905" y="284559"/>
                      <a:pt x="477668" y="263604"/>
                    </a:cubicBezTo>
                    <a:cubicBezTo>
                      <a:pt x="489098" y="212169"/>
                      <a:pt x="499575" y="161687"/>
                      <a:pt x="520530" y="113109"/>
                    </a:cubicBezTo>
                    <a:cubicBezTo>
                      <a:pt x="530056" y="92154"/>
                      <a:pt x="541485" y="80724"/>
                      <a:pt x="566250" y="81677"/>
                    </a:cubicBezTo>
                    <a:cubicBezTo>
                      <a:pt x="635783" y="83582"/>
                      <a:pt x="706268" y="83582"/>
                      <a:pt x="775800" y="81677"/>
                    </a:cubicBezTo>
                    <a:cubicBezTo>
                      <a:pt x="804375" y="80724"/>
                      <a:pt x="811043" y="92154"/>
                      <a:pt x="808185" y="117872"/>
                    </a:cubicBezTo>
                    <a:cubicBezTo>
                      <a:pt x="806281" y="132159"/>
                      <a:pt x="808185" y="146447"/>
                      <a:pt x="808185" y="160734"/>
                    </a:cubicBezTo>
                    <a:cubicBezTo>
                      <a:pt x="808185" y="235029"/>
                      <a:pt x="809138" y="234077"/>
                      <a:pt x="879623" y="254079"/>
                    </a:cubicBezTo>
                    <a:cubicBezTo>
                      <a:pt x="910103" y="262652"/>
                      <a:pt x="913913" y="253127"/>
                      <a:pt x="912960" y="226457"/>
                    </a:cubicBezTo>
                    <a:cubicBezTo>
                      <a:pt x="911056" y="166449"/>
                      <a:pt x="909150" y="105489"/>
                      <a:pt x="911056" y="45482"/>
                    </a:cubicBezTo>
                    <a:cubicBezTo>
                      <a:pt x="912008" y="15954"/>
                      <a:pt x="901531" y="8334"/>
                      <a:pt x="872956" y="8334"/>
                    </a:cubicBezTo>
                    <a:cubicBezTo>
                      <a:pt x="751035" y="10239"/>
                      <a:pt x="631020" y="11192"/>
                      <a:pt x="510053" y="10239"/>
                    </a:cubicBezTo>
                    <a:cubicBezTo>
                      <a:pt x="481478" y="10239"/>
                      <a:pt x="467190" y="20717"/>
                      <a:pt x="456713" y="45482"/>
                    </a:cubicBezTo>
                    <a:cubicBezTo>
                      <a:pt x="429090" y="111204"/>
                      <a:pt x="409088" y="179784"/>
                      <a:pt x="397658" y="250269"/>
                    </a:cubicBezTo>
                    <a:cubicBezTo>
                      <a:pt x="391943" y="282654"/>
                      <a:pt x="378608" y="290274"/>
                      <a:pt x="348128" y="290274"/>
                    </a:cubicBezTo>
                    <a:cubicBezTo>
                      <a:pt x="255735" y="289322"/>
                      <a:pt x="255735" y="290274"/>
                      <a:pt x="254783" y="197882"/>
                    </a:cubicBezTo>
                    <a:cubicBezTo>
                      <a:pt x="254783" y="188357"/>
                      <a:pt x="254783" y="178832"/>
                      <a:pt x="254783" y="169307"/>
                    </a:cubicBezTo>
                    <a:cubicBezTo>
                      <a:pt x="254783" y="160734"/>
                      <a:pt x="250973" y="152162"/>
                      <a:pt x="241448" y="153114"/>
                    </a:cubicBezTo>
                    <a:cubicBezTo>
                      <a:pt x="183345" y="158829"/>
                      <a:pt x="195728" y="115967"/>
                      <a:pt x="199538" y="87392"/>
                    </a:cubicBezTo>
                    <a:cubicBezTo>
                      <a:pt x="205253" y="43577"/>
                      <a:pt x="175725" y="25479"/>
                      <a:pt x="149055" y="4524"/>
                    </a:cubicBezTo>
                    <a:cubicBezTo>
                      <a:pt x="142388" y="-1191"/>
                      <a:pt x="134768" y="-2143"/>
                      <a:pt x="128100" y="5477"/>
                    </a:cubicBezTo>
                    <a:cubicBezTo>
                      <a:pt x="121433" y="13097"/>
                      <a:pt x="115718" y="20717"/>
                      <a:pt x="125243" y="30242"/>
                    </a:cubicBezTo>
                    <a:cubicBezTo>
                      <a:pt x="131910" y="36909"/>
                      <a:pt x="139530" y="43577"/>
                      <a:pt x="144293" y="51197"/>
                    </a:cubicBezTo>
                    <a:cubicBezTo>
                      <a:pt x="163343" y="81677"/>
                      <a:pt x="165248" y="149304"/>
                      <a:pt x="146198" y="151209"/>
                    </a:cubicBezTo>
                    <a:cubicBezTo>
                      <a:pt x="105240" y="155972"/>
                      <a:pt x="110955" y="180737"/>
                      <a:pt x="112860" y="207407"/>
                    </a:cubicBezTo>
                    <a:cubicBezTo>
                      <a:pt x="116670" y="284559"/>
                      <a:pt x="116670" y="285512"/>
                      <a:pt x="36660" y="288369"/>
                    </a:cubicBezTo>
                    <a:cubicBezTo>
                      <a:pt x="16658" y="289322"/>
                      <a:pt x="5228" y="291227"/>
                      <a:pt x="3323" y="315992"/>
                    </a:cubicBezTo>
                    <a:cubicBezTo>
                      <a:pt x="-2392" y="393144"/>
                      <a:pt x="-487" y="470297"/>
                      <a:pt x="7133" y="547449"/>
                    </a:cubicBezTo>
                    <a:cubicBezTo>
                      <a:pt x="22373" y="548402"/>
                      <a:pt x="29993" y="538877"/>
                      <a:pt x="37613" y="532209"/>
                    </a:cubicBezTo>
                    <a:cubicBezTo>
                      <a:pt x="156675" y="427434"/>
                      <a:pt x="337650" y="488394"/>
                      <a:pt x="377655" y="646509"/>
                    </a:cubicBezTo>
                    <a:cubicBezTo>
                      <a:pt x="383370" y="670322"/>
                      <a:pt x="394800" y="676989"/>
                      <a:pt x="417660" y="675084"/>
                    </a:cubicBezTo>
                    <a:cubicBezTo>
                      <a:pt x="450045" y="671274"/>
                      <a:pt x="432900" y="648414"/>
                      <a:pt x="431948" y="635079"/>
                    </a:cubicBezTo>
                    <a:cubicBezTo>
                      <a:pt x="426233" y="538877"/>
                      <a:pt x="441473" y="447437"/>
                      <a:pt x="499575" y="3693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62FE3E50-5A68-43E7-A23F-6507476F0FE8}"/>
                  </a:ext>
                </a:extLst>
              </p:cNvPr>
              <p:cNvSpPr/>
              <p:nvPr/>
            </p:nvSpPr>
            <p:spPr>
              <a:xfrm>
                <a:off x="2719962" y="473142"/>
                <a:ext cx="585792" cy="602942"/>
              </a:xfrm>
              <a:custGeom>
                <a:avLst/>
                <a:gdLst>
                  <a:gd name="connsiteX0" fmla="*/ 294322 w 585792"/>
                  <a:gd name="connsiteY0" fmla="*/ 5 h 602942"/>
                  <a:gd name="connsiteX1" fmla="*/ 0 w 585792"/>
                  <a:gd name="connsiteY1" fmla="*/ 297185 h 602942"/>
                  <a:gd name="connsiteX2" fmla="*/ 288608 w 585792"/>
                  <a:gd name="connsiteY2" fmla="*/ 602938 h 602942"/>
                  <a:gd name="connsiteX3" fmla="*/ 585787 w 585792"/>
                  <a:gd name="connsiteY3" fmla="*/ 299090 h 602942"/>
                  <a:gd name="connsiteX4" fmla="*/ 294322 w 585792"/>
                  <a:gd name="connsiteY4" fmla="*/ 5 h 602942"/>
                  <a:gd name="connsiteX5" fmla="*/ 285750 w 585792"/>
                  <a:gd name="connsiteY5" fmla="*/ 516260 h 602942"/>
                  <a:gd name="connsiteX6" fmla="*/ 82868 w 585792"/>
                  <a:gd name="connsiteY6" fmla="*/ 293375 h 602942"/>
                  <a:gd name="connsiteX7" fmla="*/ 293370 w 585792"/>
                  <a:gd name="connsiteY7" fmla="*/ 83825 h 602942"/>
                  <a:gd name="connsiteX8" fmla="*/ 504825 w 585792"/>
                  <a:gd name="connsiteY8" fmla="*/ 306710 h 602942"/>
                  <a:gd name="connsiteX9" fmla="*/ 285750 w 585792"/>
                  <a:gd name="connsiteY9" fmla="*/ 516260 h 602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5792" h="602942">
                    <a:moveTo>
                      <a:pt x="294322" y="5"/>
                    </a:moveTo>
                    <a:cubicBezTo>
                      <a:pt x="128588" y="5"/>
                      <a:pt x="0" y="129545"/>
                      <a:pt x="0" y="297185"/>
                    </a:cubicBezTo>
                    <a:cubicBezTo>
                      <a:pt x="0" y="462920"/>
                      <a:pt x="133350" y="603890"/>
                      <a:pt x="288608" y="602938"/>
                    </a:cubicBezTo>
                    <a:cubicBezTo>
                      <a:pt x="451485" y="601985"/>
                      <a:pt x="586740" y="463873"/>
                      <a:pt x="585787" y="299090"/>
                    </a:cubicBezTo>
                    <a:cubicBezTo>
                      <a:pt x="585787" y="129545"/>
                      <a:pt x="458153" y="-947"/>
                      <a:pt x="294322" y="5"/>
                    </a:cubicBezTo>
                    <a:close/>
                    <a:moveTo>
                      <a:pt x="285750" y="516260"/>
                    </a:moveTo>
                    <a:cubicBezTo>
                      <a:pt x="168593" y="515308"/>
                      <a:pt x="80963" y="420058"/>
                      <a:pt x="82868" y="293375"/>
                    </a:cubicBezTo>
                    <a:cubicBezTo>
                      <a:pt x="83820" y="171455"/>
                      <a:pt x="173355" y="82873"/>
                      <a:pt x="293370" y="83825"/>
                    </a:cubicBezTo>
                    <a:cubicBezTo>
                      <a:pt x="410528" y="84778"/>
                      <a:pt x="505778" y="185743"/>
                      <a:pt x="504825" y="306710"/>
                    </a:cubicBezTo>
                    <a:cubicBezTo>
                      <a:pt x="502920" y="425773"/>
                      <a:pt x="407670" y="517213"/>
                      <a:pt x="285750" y="5162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198EFA44-88C0-43FF-BDEE-D02AB163AC8E}"/>
                  </a:ext>
                </a:extLst>
              </p:cNvPr>
              <p:cNvSpPr/>
              <p:nvPr/>
            </p:nvSpPr>
            <p:spPr>
              <a:xfrm>
                <a:off x="2241798" y="711272"/>
                <a:ext cx="352441" cy="363855"/>
              </a:xfrm>
              <a:custGeom>
                <a:avLst/>
                <a:gdLst>
                  <a:gd name="connsiteX0" fmla="*/ 177173 w 352441"/>
                  <a:gd name="connsiteY0" fmla="*/ 0 h 363855"/>
                  <a:gd name="connsiteX1" fmla="*/ 8 w 352441"/>
                  <a:gd name="connsiteY1" fmla="*/ 178118 h 363855"/>
                  <a:gd name="connsiteX2" fmla="*/ 177173 w 352441"/>
                  <a:gd name="connsiteY2" fmla="*/ 363855 h 363855"/>
                  <a:gd name="connsiteX3" fmla="*/ 352433 w 352441"/>
                  <a:gd name="connsiteY3" fmla="*/ 182880 h 363855"/>
                  <a:gd name="connsiteX4" fmla="*/ 177173 w 352441"/>
                  <a:gd name="connsiteY4" fmla="*/ 0 h 363855"/>
                  <a:gd name="connsiteX5" fmla="*/ 173363 w 352441"/>
                  <a:gd name="connsiteY5" fmla="*/ 278130 h 363855"/>
                  <a:gd name="connsiteX6" fmla="*/ 78113 w 352441"/>
                  <a:gd name="connsiteY6" fmla="*/ 180022 h 363855"/>
                  <a:gd name="connsiteX7" fmla="*/ 180983 w 352441"/>
                  <a:gd name="connsiteY7" fmla="*/ 85725 h 363855"/>
                  <a:gd name="connsiteX8" fmla="*/ 265756 w 352441"/>
                  <a:gd name="connsiteY8" fmla="*/ 173355 h 363855"/>
                  <a:gd name="connsiteX9" fmla="*/ 173363 w 352441"/>
                  <a:gd name="connsiteY9" fmla="*/ 278130 h 363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2441" h="363855">
                    <a:moveTo>
                      <a:pt x="177173" y="0"/>
                    </a:moveTo>
                    <a:cubicBezTo>
                      <a:pt x="75256" y="0"/>
                      <a:pt x="961" y="74295"/>
                      <a:pt x="8" y="178118"/>
                    </a:cubicBezTo>
                    <a:cubicBezTo>
                      <a:pt x="-944" y="277178"/>
                      <a:pt x="81923" y="363855"/>
                      <a:pt x="177173" y="363855"/>
                    </a:cubicBezTo>
                    <a:cubicBezTo>
                      <a:pt x="273376" y="363855"/>
                      <a:pt x="351481" y="282893"/>
                      <a:pt x="352433" y="182880"/>
                    </a:cubicBezTo>
                    <a:cubicBezTo>
                      <a:pt x="353386" y="84773"/>
                      <a:pt x="271471" y="953"/>
                      <a:pt x="177173" y="0"/>
                    </a:cubicBezTo>
                    <a:close/>
                    <a:moveTo>
                      <a:pt x="173363" y="278130"/>
                    </a:moveTo>
                    <a:cubicBezTo>
                      <a:pt x="121928" y="278130"/>
                      <a:pt x="79066" y="234315"/>
                      <a:pt x="78113" y="180022"/>
                    </a:cubicBezTo>
                    <a:cubicBezTo>
                      <a:pt x="78113" y="125730"/>
                      <a:pt x="120976" y="85725"/>
                      <a:pt x="180983" y="85725"/>
                    </a:cubicBezTo>
                    <a:cubicBezTo>
                      <a:pt x="231466" y="85725"/>
                      <a:pt x="264803" y="120968"/>
                      <a:pt x="265756" y="173355"/>
                    </a:cubicBezTo>
                    <a:cubicBezTo>
                      <a:pt x="265756" y="233363"/>
                      <a:pt x="226703" y="278130"/>
                      <a:pt x="173363" y="2781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FA6BEA86-D36F-473D-8BD5-4468E4CDB208}"/>
                  </a:ext>
                </a:extLst>
              </p:cNvPr>
              <p:cNvSpPr/>
              <p:nvPr/>
            </p:nvSpPr>
            <p:spPr>
              <a:xfrm>
                <a:off x="2898063" y="655018"/>
                <a:ext cx="230520" cy="229625"/>
              </a:xfrm>
              <a:custGeom>
                <a:avLst/>
                <a:gdLst>
                  <a:gd name="connsiteX0" fmla="*/ 120031 w 230520"/>
                  <a:gd name="connsiteY0" fmla="*/ 57 h 229625"/>
                  <a:gd name="connsiteX1" fmla="*/ 16 w 230520"/>
                  <a:gd name="connsiteY1" fmla="*/ 111500 h 229625"/>
                  <a:gd name="connsiteX2" fmla="*/ 113363 w 230520"/>
                  <a:gd name="connsiteY2" fmla="*/ 229610 h 229625"/>
                  <a:gd name="connsiteX3" fmla="*/ 230521 w 230520"/>
                  <a:gd name="connsiteY3" fmla="*/ 121025 h 229625"/>
                  <a:gd name="connsiteX4" fmla="*/ 120031 w 230520"/>
                  <a:gd name="connsiteY4" fmla="*/ 57 h 229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0" h="229625">
                    <a:moveTo>
                      <a:pt x="120031" y="57"/>
                    </a:moveTo>
                    <a:cubicBezTo>
                      <a:pt x="49546" y="-1848"/>
                      <a:pt x="968" y="43872"/>
                      <a:pt x="16" y="111500"/>
                    </a:cubicBezTo>
                    <a:cubicBezTo>
                      <a:pt x="-937" y="183890"/>
                      <a:pt x="41926" y="227705"/>
                      <a:pt x="113363" y="229610"/>
                    </a:cubicBezTo>
                    <a:cubicBezTo>
                      <a:pt x="181943" y="230562"/>
                      <a:pt x="229568" y="187700"/>
                      <a:pt x="230521" y="121025"/>
                    </a:cubicBezTo>
                    <a:cubicBezTo>
                      <a:pt x="230521" y="58160"/>
                      <a:pt x="180038" y="1962"/>
                      <a:pt x="120031" y="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69" name="Freeform: Shape 268">
            <a:extLst>
              <a:ext uri="{FF2B5EF4-FFF2-40B4-BE49-F238E27FC236}">
                <a16:creationId xmlns:a16="http://schemas.microsoft.com/office/drawing/2014/main" id="{B77072F5-E758-4863-8FCC-4D9E7B6C631E}"/>
              </a:ext>
            </a:extLst>
          </p:cNvPr>
          <p:cNvSpPr/>
          <p:nvPr/>
        </p:nvSpPr>
        <p:spPr>
          <a:xfrm>
            <a:off x="6973541" y="2185217"/>
            <a:ext cx="825514" cy="586234"/>
          </a:xfrm>
          <a:custGeom>
            <a:avLst/>
            <a:gdLst>
              <a:gd name="connsiteX0" fmla="*/ 1359605 w 2028518"/>
              <a:gd name="connsiteY0" fmla="*/ 1366447 h 1440540"/>
              <a:gd name="connsiteX1" fmla="*/ 1359605 w 2028518"/>
              <a:gd name="connsiteY1" fmla="*/ 1406271 h 1440540"/>
              <a:gd name="connsiteX2" fmla="*/ 1942246 w 2028518"/>
              <a:gd name="connsiteY2" fmla="*/ 1406271 h 1440540"/>
              <a:gd name="connsiteX3" fmla="*/ 1942246 w 2028518"/>
              <a:gd name="connsiteY3" fmla="*/ 1366447 h 1440540"/>
              <a:gd name="connsiteX4" fmla="*/ 1359605 w 2028518"/>
              <a:gd name="connsiteY4" fmla="*/ 1305350 h 1440540"/>
              <a:gd name="connsiteX5" fmla="*/ 1359605 w 2028518"/>
              <a:gd name="connsiteY5" fmla="*/ 1345174 h 1440540"/>
              <a:gd name="connsiteX6" fmla="*/ 1942246 w 2028518"/>
              <a:gd name="connsiteY6" fmla="*/ 1345174 h 1440540"/>
              <a:gd name="connsiteX7" fmla="*/ 1942246 w 2028518"/>
              <a:gd name="connsiteY7" fmla="*/ 1305350 h 1440540"/>
              <a:gd name="connsiteX8" fmla="*/ 1359605 w 2028518"/>
              <a:gd name="connsiteY8" fmla="*/ 1244254 h 1440540"/>
              <a:gd name="connsiteX9" fmla="*/ 1359605 w 2028518"/>
              <a:gd name="connsiteY9" fmla="*/ 1284078 h 1440540"/>
              <a:gd name="connsiteX10" fmla="*/ 1942246 w 2028518"/>
              <a:gd name="connsiteY10" fmla="*/ 1284078 h 1440540"/>
              <a:gd name="connsiteX11" fmla="*/ 1942246 w 2028518"/>
              <a:gd name="connsiteY11" fmla="*/ 1244254 h 1440540"/>
              <a:gd name="connsiteX12" fmla="*/ 1359605 w 2028518"/>
              <a:gd name="connsiteY12" fmla="*/ 1183157 h 1440540"/>
              <a:gd name="connsiteX13" fmla="*/ 1359605 w 2028518"/>
              <a:gd name="connsiteY13" fmla="*/ 1222981 h 1440540"/>
              <a:gd name="connsiteX14" fmla="*/ 1942246 w 2028518"/>
              <a:gd name="connsiteY14" fmla="*/ 1222981 h 1440540"/>
              <a:gd name="connsiteX15" fmla="*/ 1942246 w 2028518"/>
              <a:gd name="connsiteY15" fmla="*/ 1183157 h 1440540"/>
              <a:gd name="connsiteX16" fmla="*/ 1003047 w 2028518"/>
              <a:gd name="connsiteY16" fmla="*/ 821458 h 1440540"/>
              <a:gd name="connsiteX17" fmla="*/ 1003047 w 2028518"/>
              <a:gd name="connsiteY17" fmla="*/ 1439143 h 1440540"/>
              <a:gd name="connsiteX18" fmla="*/ 1259865 w 2028518"/>
              <a:gd name="connsiteY18" fmla="*/ 1439143 h 1440540"/>
              <a:gd name="connsiteX19" fmla="*/ 1259865 w 2028518"/>
              <a:gd name="connsiteY19" fmla="*/ 821458 h 1440540"/>
              <a:gd name="connsiteX20" fmla="*/ 640721 w 2028518"/>
              <a:gd name="connsiteY20" fmla="*/ 818736 h 1440540"/>
              <a:gd name="connsiteX21" fmla="*/ 640721 w 2028518"/>
              <a:gd name="connsiteY21" fmla="*/ 1436421 h 1440540"/>
              <a:gd name="connsiteX22" fmla="*/ 860983 w 2028518"/>
              <a:gd name="connsiteY22" fmla="*/ 1436421 h 1440540"/>
              <a:gd name="connsiteX23" fmla="*/ 860983 w 2028518"/>
              <a:gd name="connsiteY23" fmla="*/ 818736 h 1440540"/>
              <a:gd name="connsiteX24" fmla="*/ 1818380 w 2028518"/>
              <a:gd name="connsiteY24" fmla="*/ 734607 h 1440540"/>
              <a:gd name="connsiteX25" fmla="*/ 1818380 w 2028518"/>
              <a:gd name="connsiteY25" fmla="*/ 807677 h 1440540"/>
              <a:gd name="connsiteX26" fmla="*/ 1916476 w 2028518"/>
              <a:gd name="connsiteY26" fmla="*/ 807677 h 1440540"/>
              <a:gd name="connsiteX27" fmla="*/ 1916476 w 2028518"/>
              <a:gd name="connsiteY27" fmla="*/ 734607 h 1440540"/>
              <a:gd name="connsiteX28" fmla="*/ 1634779 w 2028518"/>
              <a:gd name="connsiteY28" fmla="*/ 734607 h 1440540"/>
              <a:gd name="connsiteX29" fmla="*/ 1634779 w 2028518"/>
              <a:gd name="connsiteY29" fmla="*/ 807677 h 1440540"/>
              <a:gd name="connsiteX30" fmla="*/ 1732875 w 2028518"/>
              <a:gd name="connsiteY30" fmla="*/ 807677 h 1440540"/>
              <a:gd name="connsiteX31" fmla="*/ 1732875 w 2028518"/>
              <a:gd name="connsiteY31" fmla="*/ 734607 h 1440540"/>
              <a:gd name="connsiteX32" fmla="*/ 1451179 w 2028518"/>
              <a:gd name="connsiteY32" fmla="*/ 734607 h 1440540"/>
              <a:gd name="connsiteX33" fmla="*/ 1451179 w 2028518"/>
              <a:gd name="connsiteY33" fmla="*/ 807677 h 1440540"/>
              <a:gd name="connsiteX34" fmla="*/ 1549275 w 2028518"/>
              <a:gd name="connsiteY34" fmla="*/ 807677 h 1440540"/>
              <a:gd name="connsiteX35" fmla="*/ 1549275 w 2028518"/>
              <a:gd name="connsiteY35" fmla="*/ 734607 h 1440540"/>
              <a:gd name="connsiteX36" fmla="*/ 1818380 w 2028518"/>
              <a:gd name="connsiteY36" fmla="*/ 582994 h 1440540"/>
              <a:gd name="connsiteX37" fmla="*/ 1818380 w 2028518"/>
              <a:gd name="connsiteY37" fmla="*/ 656064 h 1440540"/>
              <a:gd name="connsiteX38" fmla="*/ 1916476 w 2028518"/>
              <a:gd name="connsiteY38" fmla="*/ 656064 h 1440540"/>
              <a:gd name="connsiteX39" fmla="*/ 1916476 w 2028518"/>
              <a:gd name="connsiteY39" fmla="*/ 582994 h 1440540"/>
              <a:gd name="connsiteX40" fmla="*/ 1634779 w 2028518"/>
              <a:gd name="connsiteY40" fmla="*/ 582994 h 1440540"/>
              <a:gd name="connsiteX41" fmla="*/ 1634779 w 2028518"/>
              <a:gd name="connsiteY41" fmla="*/ 656064 h 1440540"/>
              <a:gd name="connsiteX42" fmla="*/ 1732875 w 2028518"/>
              <a:gd name="connsiteY42" fmla="*/ 656064 h 1440540"/>
              <a:gd name="connsiteX43" fmla="*/ 1732875 w 2028518"/>
              <a:gd name="connsiteY43" fmla="*/ 582994 h 1440540"/>
              <a:gd name="connsiteX44" fmla="*/ 1451179 w 2028518"/>
              <a:gd name="connsiteY44" fmla="*/ 582994 h 1440540"/>
              <a:gd name="connsiteX45" fmla="*/ 1451179 w 2028518"/>
              <a:gd name="connsiteY45" fmla="*/ 656064 h 1440540"/>
              <a:gd name="connsiteX46" fmla="*/ 1549275 w 2028518"/>
              <a:gd name="connsiteY46" fmla="*/ 656064 h 1440540"/>
              <a:gd name="connsiteX47" fmla="*/ 1549275 w 2028518"/>
              <a:gd name="connsiteY47" fmla="*/ 582994 h 1440540"/>
              <a:gd name="connsiteX48" fmla="*/ 403424 w 2028518"/>
              <a:gd name="connsiteY48" fmla="*/ 499916 h 1440540"/>
              <a:gd name="connsiteX49" fmla="*/ 348620 w 2028518"/>
              <a:gd name="connsiteY49" fmla="*/ 554720 h 1440540"/>
              <a:gd name="connsiteX50" fmla="*/ 348620 w 2028518"/>
              <a:gd name="connsiteY50" fmla="*/ 1438886 h 1440540"/>
              <a:gd name="connsiteX51" fmla="*/ 458227 w 2028518"/>
              <a:gd name="connsiteY51" fmla="*/ 1438886 h 1440540"/>
              <a:gd name="connsiteX52" fmla="*/ 458228 w 2028518"/>
              <a:gd name="connsiteY52" fmla="*/ 554720 h 1440540"/>
              <a:gd name="connsiteX53" fmla="*/ 403424 w 2028518"/>
              <a:gd name="connsiteY53" fmla="*/ 499916 h 1440540"/>
              <a:gd name="connsiteX54" fmla="*/ 169200 w 2028518"/>
              <a:gd name="connsiteY54" fmla="*/ 496212 h 1440540"/>
              <a:gd name="connsiteX55" fmla="*/ 114396 w 2028518"/>
              <a:gd name="connsiteY55" fmla="*/ 551016 h 1440540"/>
              <a:gd name="connsiteX56" fmla="*/ 114396 w 2028518"/>
              <a:gd name="connsiteY56" fmla="*/ 1435182 h 1440540"/>
              <a:gd name="connsiteX57" fmla="*/ 224003 w 2028518"/>
              <a:gd name="connsiteY57" fmla="*/ 1435182 h 1440540"/>
              <a:gd name="connsiteX58" fmla="*/ 224004 w 2028518"/>
              <a:gd name="connsiteY58" fmla="*/ 551016 h 1440540"/>
              <a:gd name="connsiteX59" fmla="*/ 169200 w 2028518"/>
              <a:gd name="connsiteY59" fmla="*/ 496212 h 1440540"/>
              <a:gd name="connsiteX60" fmla="*/ 1818380 w 2028518"/>
              <a:gd name="connsiteY60" fmla="*/ 431380 h 1440540"/>
              <a:gd name="connsiteX61" fmla="*/ 1818380 w 2028518"/>
              <a:gd name="connsiteY61" fmla="*/ 504450 h 1440540"/>
              <a:gd name="connsiteX62" fmla="*/ 1916476 w 2028518"/>
              <a:gd name="connsiteY62" fmla="*/ 504450 h 1440540"/>
              <a:gd name="connsiteX63" fmla="*/ 1916476 w 2028518"/>
              <a:gd name="connsiteY63" fmla="*/ 431380 h 1440540"/>
              <a:gd name="connsiteX64" fmla="*/ 1634779 w 2028518"/>
              <a:gd name="connsiteY64" fmla="*/ 431380 h 1440540"/>
              <a:gd name="connsiteX65" fmla="*/ 1634779 w 2028518"/>
              <a:gd name="connsiteY65" fmla="*/ 504450 h 1440540"/>
              <a:gd name="connsiteX66" fmla="*/ 1732875 w 2028518"/>
              <a:gd name="connsiteY66" fmla="*/ 504450 h 1440540"/>
              <a:gd name="connsiteX67" fmla="*/ 1732875 w 2028518"/>
              <a:gd name="connsiteY67" fmla="*/ 431380 h 1440540"/>
              <a:gd name="connsiteX68" fmla="*/ 1451179 w 2028518"/>
              <a:gd name="connsiteY68" fmla="*/ 431380 h 1440540"/>
              <a:gd name="connsiteX69" fmla="*/ 1451179 w 2028518"/>
              <a:gd name="connsiteY69" fmla="*/ 504450 h 1440540"/>
              <a:gd name="connsiteX70" fmla="*/ 1549275 w 2028518"/>
              <a:gd name="connsiteY70" fmla="*/ 504450 h 1440540"/>
              <a:gd name="connsiteX71" fmla="*/ 1549275 w 2028518"/>
              <a:gd name="connsiteY71" fmla="*/ 431380 h 1440540"/>
              <a:gd name="connsiteX72" fmla="*/ 1254606 w 2028518"/>
              <a:gd name="connsiteY72" fmla="*/ 431380 h 1440540"/>
              <a:gd name="connsiteX73" fmla="*/ 1254606 w 2028518"/>
              <a:gd name="connsiteY73" fmla="*/ 504450 h 1440540"/>
              <a:gd name="connsiteX74" fmla="*/ 1352702 w 2028518"/>
              <a:gd name="connsiteY74" fmla="*/ 504450 h 1440540"/>
              <a:gd name="connsiteX75" fmla="*/ 1352702 w 2028518"/>
              <a:gd name="connsiteY75" fmla="*/ 431380 h 1440540"/>
              <a:gd name="connsiteX76" fmla="*/ 1071005 w 2028518"/>
              <a:gd name="connsiteY76" fmla="*/ 431380 h 1440540"/>
              <a:gd name="connsiteX77" fmla="*/ 1071005 w 2028518"/>
              <a:gd name="connsiteY77" fmla="*/ 504450 h 1440540"/>
              <a:gd name="connsiteX78" fmla="*/ 1169101 w 2028518"/>
              <a:gd name="connsiteY78" fmla="*/ 504450 h 1440540"/>
              <a:gd name="connsiteX79" fmla="*/ 1169101 w 2028518"/>
              <a:gd name="connsiteY79" fmla="*/ 431380 h 1440540"/>
              <a:gd name="connsiteX80" fmla="*/ 887405 w 2028518"/>
              <a:gd name="connsiteY80" fmla="*/ 431380 h 1440540"/>
              <a:gd name="connsiteX81" fmla="*/ 887405 w 2028518"/>
              <a:gd name="connsiteY81" fmla="*/ 504450 h 1440540"/>
              <a:gd name="connsiteX82" fmla="*/ 985501 w 2028518"/>
              <a:gd name="connsiteY82" fmla="*/ 504450 h 1440540"/>
              <a:gd name="connsiteX83" fmla="*/ 985501 w 2028518"/>
              <a:gd name="connsiteY83" fmla="*/ 431380 h 1440540"/>
              <a:gd name="connsiteX84" fmla="*/ 726849 w 2028518"/>
              <a:gd name="connsiteY84" fmla="*/ 431380 h 1440540"/>
              <a:gd name="connsiteX85" fmla="*/ 726849 w 2028518"/>
              <a:gd name="connsiteY85" fmla="*/ 504450 h 1440540"/>
              <a:gd name="connsiteX86" fmla="*/ 824945 w 2028518"/>
              <a:gd name="connsiteY86" fmla="*/ 504450 h 1440540"/>
              <a:gd name="connsiteX87" fmla="*/ 824945 w 2028518"/>
              <a:gd name="connsiteY87" fmla="*/ 431380 h 1440540"/>
              <a:gd name="connsiteX88" fmla="*/ 543248 w 2028518"/>
              <a:gd name="connsiteY88" fmla="*/ 431380 h 1440540"/>
              <a:gd name="connsiteX89" fmla="*/ 543248 w 2028518"/>
              <a:gd name="connsiteY89" fmla="*/ 504450 h 1440540"/>
              <a:gd name="connsiteX90" fmla="*/ 641344 w 2028518"/>
              <a:gd name="connsiteY90" fmla="*/ 504450 h 1440540"/>
              <a:gd name="connsiteX91" fmla="*/ 641344 w 2028518"/>
              <a:gd name="connsiteY91" fmla="*/ 431380 h 1440540"/>
              <a:gd name="connsiteX92" fmla="*/ 525663 w 2028518"/>
              <a:gd name="connsiteY92" fmla="*/ 0 h 1440540"/>
              <a:gd name="connsiteX93" fmla="*/ 525663 w 2028518"/>
              <a:gd name="connsiteY93" fmla="*/ 296929 h 1440540"/>
              <a:gd name="connsiteX94" fmla="*/ 1026614 w 2028518"/>
              <a:gd name="connsiteY94" fmla="*/ 0 h 1440540"/>
              <a:gd name="connsiteX95" fmla="*/ 1026614 w 2028518"/>
              <a:gd name="connsiteY95" fmla="*/ 296930 h 1440540"/>
              <a:gd name="connsiteX96" fmla="*/ 1527566 w 2028518"/>
              <a:gd name="connsiteY96" fmla="*/ 0 h 1440540"/>
              <a:gd name="connsiteX97" fmla="*/ 1527566 w 2028518"/>
              <a:gd name="connsiteY97" fmla="*/ 296930 h 1440540"/>
              <a:gd name="connsiteX98" fmla="*/ 2028518 w 2028518"/>
              <a:gd name="connsiteY98" fmla="*/ 0 h 1440540"/>
              <a:gd name="connsiteX99" fmla="*/ 2028518 w 2028518"/>
              <a:gd name="connsiteY99" fmla="*/ 311577 h 1440540"/>
              <a:gd name="connsiteX100" fmla="*/ 2028518 w 2028518"/>
              <a:gd name="connsiteY100" fmla="*/ 1440540 h 1440540"/>
              <a:gd name="connsiteX101" fmla="*/ 0 w 2028518"/>
              <a:gd name="connsiteY101" fmla="*/ 1440540 h 1440540"/>
              <a:gd name="connsiteX102" fmla="*/ 0 w 2028518"/>
              <a:gd name="connsiteY102" fmla="*/ 311577 h 144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2028518" h="1440540">
                <a:moveTo>
                  <a:pt x="1359605" y="1366447"/>
                </a:moveTo>
                <a:lnTo>
                  <a:pt x="1359605" y="1406271"/>
                </a:lnTo>
                <a:lnTo>
                  <a:pt x="1942246" y="1406271"/>
                </a:lnTo>
                <a:lnTo>
                  <a:pt x="1942246" y="1366447"/>
                </a:lnTo>
                <a:close/>
                <a:moveTo>
                  <a:pt x="1359605" y="1305350"/>
                </a:moveTo>
                <a:lnTo>
                  <a:pt x="1359605" y="1345174"/>
                </a:lnTo>
                <a:lnTo>
                  <a:pt x="1942246" y="1345174"/>
                </a:lnTo>
                <a:lnTo>
                  <a:pt x="1942246" y="1305350"/>
                </a:lnTo>
                <a:close/>
                <a:moveTo>
                  <a:pt x="1359605" y="1244254"/>
                </a:moveTo>
                <a:lnTo>
                  <a:pt x="1359605" y="1284078"/>
                </a:lnTo>
                <a:lnTo>
                  <a:pt x="1942246" y="1284078"/>
                </a:lnTo>
                <a:lnTo>
                  <a:pt x="1942246" y="1244254"/>
                </a:lnTo>
                <a:close/>
                <a:moveTo>
                  <a:pt x="1359605" y="1183157"/>
                </a:moveTo>
                <a:lnTo>
                  <a:pt x="1359605" y="1222981"/>
                </a:lnTo>
                <a:lnTo>
                  <a:pt x="1942246" y="1222981"/>
                </a:lnTo>
                <a:lnTo>
                  <a:pt x="1942246" y="1183157"/>
                </a:lnTo>
                <a:close/>
                <a:moveTo>
                  <a:pt x="1003047" y="821458"/>
                </a:moveTo>
                <a:lnTo>
                  <a:pt x="1003047" y="1439143"/>
                </a:lnTo>
                <a:lnTo>
                  <a:pt x="1259865" y="1439143"/>
                </a:lnTo>
                <a:lnTo>
                  <a:pt x="1259865" y="821458"/>
                </a:lnTo>
                <a:close/>
                <a:moveTo>
                  <a:pt x="640721" y="818736"/>
                </a:moveTo>
                <a:lnTo>
                  <a:pt x="640721" y="1436421"/>
                </a:lnTo>
                <a:lnTo>
                  <a:pt x="860983" y="1436421"/>
                </a:lnTo>
                <a:lnTo>
                  <a:pt x="860983" y="818736"/>
                </a:lnTo>
                <a:close/>
                <a:moveTo>
                  <a:pt x="1818380" y="734607"/>
                </a:moveTo>
                <a:lnTo>
                  <a:pt x="1818380" y="807677"/>
                </a:lnTo>
                <a:lnTo>
                  <a:pt x="1916476" y="807677"/>
                </a:lnTo>
                <a:lnTo>
                  <a:pt x="1916476" y="734607"/>
                </a:lnTo>
                <a:close/>
                <a:moveTo>
                  <a:pt x="1634779" y="734607"/>
                </a:moveTo>
                <a:lnTo>
                  <a:pt x="1634779" y="807677"/>
                </a:lnTo>
                <a:lnTo>
                  <a:pt x="1732875" y="807677"/>
                </a:lnTo>
                <a:lnTo>
                  <a:pt x="1732875" y="734607"/>
                </a:lnTo>
                <a:close/>
                <a:moveTo>
                  <a:pt x="1451179" y="734607"/>
                </a:moveTo>
                <a:lnTo>
                  <a:pt x="1451179" y="807677"/>
                </a:lnTo>
                <a:lnTo>
                  <a:pt x="1549275" y="807677"/>
                </a:lnTo>
                <a:lnTo>
                  <a:pt x="1549275" y="734607"/>
                </a:lnTo>
                <a:close/>
                <a:moveTo>
                  <a:pt x="1818380" y="582994"/>
                </a:moveTo>
                <a:lnTo>
                  <a:pt x="1818380" y="656064"/>
                </a:lnTo>
                <a:lnTo>
                  <a:pt x="1916476" y="656064"/>
                </a:lnTo>
                <a:lnTo>
                  <a:pt x="1916476" y="582994"/>
                </a:lnTo>
                <a:close/>
                <a:moveTo>
                  <a:pt x="1634779" y="582994"/>
                </a:moveTo>
                <a:lnTo>
                  <a:pt x="1634779" y="656064"/>
                </a:lnTo>
                <a:lnTo>
                  <a:pt x="1732875" y="656064"/>
                </a:lnTo>
                <a:lnTo>
                  <a:pt x="1732875" y="582994"/>
                </a:lnTo>
                <a:close/>
                <a:moveTo>
                  <a:pt x="1451179" y="582994"/>
                </a:moveTo>
                <a:lnTo>
                  <a:pt x="1451179" y="656064"/>
                </a:lnTo>
                <a:lnTo>
                  <a:pt x="1549275" y="656064"/>
                </a:lnTo>
                <a:lnTo>
                  <a:pt x="1549275" y="582994"/>
                </a:lnTo>
                <a:close/>
                <a:moveTo>
                  <a:pt x="403424" y="499916"/>
                </a:moveTo>
                <a:cubicBezTo>
                  <a:pt x="373157" y="499916"/>
                  <a:pt x="348620" y="524453"/>
                  <a:pt x="348620" y="554720"/>
                </a:cubicBezTo>
                <a:lnTo>
                  <a:pt x="348620" y="1438886"/>
                </a:lnTo>
                <a:lnTo>
                  <a:pt x="458227" y="1438886"/>
                </a:lnTo>
                <a:cubicBezTo>
                  <a:pt x="458227" y="1144164"/>
                  <a:pt x="458228" y="849442"/>
                  <a:pt x="458228" y="554720"/>
                </a:cubicBezTo>
                <a:cubicBezTo>
                  <a:pt x="458228" y="524453"/>
                  <a:pt x="433691" y="499916"/>
                  <a:pt x="403424" y="499916"/>
                </a:cubicBezTo>
                <a:close/>
                <a:moveTo>
                  <a:pt x="169200" y="496212"/>
                </a:moveTo>
                <a:cubicBezTo>
                  <a:pt x="138933" y="496212"/>
                  <a:pt x="114396" y="520749"/>
                  <a:pt x="114396" y="551016"/>
                </a:cubicBezTo>
                <a:lnTo>
                  <a:pt x="114396" y="1435182"/>
                </a:lnTo>
                <a:lnTo>
                  <a:pt x="224003" y="1435182"/>
                </a:lnTo>
                <a:cubicBezTo>
                  <a:pt x="224003" y="1140460"/>
                  <a:pt x="224004" y="845738"/>
                  <a:pt x="224004" y="551016"/>
                </a:cubicBezTo>
                <a:cubicBezTo>
                  <a:pt x="224004" y="520749"/>
                  <a:pt x="199467" y="496212"/>
                  <a:pt x="169200" y="496212"/>
                </a:cubicBezTo>
                <a:close/>
                <a:moveTo>
                  <a:pt x="1818380" y="431380"/>
                </a:moveTo>
                <a:lnTo>
                  <a:pt x="1818380" y="504450"/>
                </a:lnTo>
                <a:lnTo>
                  <a:pt x="1916476" y="504450"/>
                </a:lnTo>
                <a:lnTo>
                  <a:pt x="1916476" y="431380"/>
                </a:lnTo>
                <a:close/>
                <a:moveTo>
                  <a:pt x="1634779" y="431380"/>
                </a:moveTo>
                <a:lnTo>
                  <a:pt x="1634779" y="504450"/>
                </a:lnTo>
                <a:lnTo>
                  <a:pt x="1732875" y="504450"/>
                </a:lnTo>
                <a:lnTo>
                  <a:pt x="1732875" y="431380"/>
                </a:lnTo>
                <a:close/>
                <a:moveTo>
                  <a:pt x="1451179" y="431380"/>
                </a:moveTo>
                <a:lnTo>
                  <a:pt x="1451179" y="504450"/>
                </a:lnTo>
                <a:lnTo>
                  <a:pt x="1549275" y="504450"/>
                </a:lnTo>
                <a:lnTo>
                  <a:pt x="1549275" y="431380"/>
                </a:lnTo>
                <a:close/>
                <a:moveTo>
                  <a:pt x="1254606" y="431380"/>
                </a:moveTo>
                <a:lnTo>
                  <a:pt x="1254606" y="504450"/>
                </a:lnTo>
                <a:lnTo>
                  <a:pt x="1352702" y="504450"/>
                </a:lnTo>
                <a:lnTo>
                  <a:pt x="1352702" y="431380"/>
                </a:lnTo>
                <a:close/>
                <a:moveTo>
                  <a:pt x="1071005" y="431380"/>
                </a:moveTo>
                <a:lnTo>
                  <a:pt x="1071005" y="504450"/>
                </a:lnTo>
                <a:lnTo>
                  <a:pt x="1169101" y="504450"/>
                </a:lnTo>
                <a:lnTo>
                  <a:pt x="1169101" y="431380"/>
                </a:lnTo>
                <a:close/>
                <a:moveTo>
                  <a:pt x="887405" y="431380"/>
                </a:moveTo>
                <a:lnTo>
                  <a:pt x="887405" y="504450"/>
                </a:lnTo>
                <a:lnTo>
                  <a:pt x="985501" y="504450"/>
                </a:lnTo>
                <a:lnTo>
                  <a:pt x="985501" y="431380"/>
                </a:lnTo>
                <a:close/>
                <a:moveTo>
                  <a:pt x="726849" y="431380"/>
                </a:moveTo>
                <a:lnTo>
                  <a:pt x="726849" y="504450"/>
                </a:lnTo>
                <a:lnTo>
                  <a:pt x="824945" y="504450"/>
                </a:lnTo>
                <a:lnTo>
                  <a:pt x="824945" y="431380"/>
                </a:lnTo>
                <a:close/>
                <a:moveTo>
                  <a:pt x="543248" y="431380"/>
                </a:moveTo>
                <a:lnTo>
                  <a:pt x="543248" y="504450"/>
                </a:lnTo>
                <a:lnTo>
                  <a:pt x="641344" y="504450"/>
                </a:lnTo>
                <a:lnTo>
                  <a:pt x="641344" y="431380"/>
                </a:lnTo>
                <a:close/>
                <a:moveTo>
                  <a:pt x="525663" y="0"/>
                </a:moveTo>
                <a:lnTo>
                  <a:pt x="525663" y="296929"/>
                </a:lnTo>
                <a:lnTo>
                  <a:pt x="1026614" y="0"/>
                </a:lnTo>
                <a:lnTo>
                  <a:pt x="1026614" y="296930"/>
                </a:lnTo>
                <a:lnTo>
                  <a:pt x="1527566" y="0"/>
                </a:lnTo>
                <a:lnTo>
                  <a:pt x="1527566" y="296930"/>
                </a:lnTo>
                <a:lnTo>
                  <a:pt x="2028518" y="0"/>
                </a:lnTo>
                <a:lnTo>
                  <a:pt x="2028518" y="311577"/>
                </a:lnTo>
                <a:lnTo>
                  <a:pt x="2028518" y="1440540"/>
                </a:lnTo>
                <a:lnTo>
                  <a:pt x="0" y="1440540"/>
                </a:lnTo>
                <a:lnTo>
                  <a:pt x="0" y="3115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B0B1EA40-4BA1-4B1B-80C7-0AB72D65C38E}"/>
              </a:ext>
            </a:extLst>
          </p:cNvPr>
          <p:cNvGrpSpPr/>
          <p:nvPr/>
        </p:nvGrpSpPr>
        <p:grpSpPr>
          <a:xfrm>
            <a:off x="6996950" y="3459892"/>
            <a:ext cx="951388" cy="1066630"/>
            <a:chOff x="6979749" y="3546466"/>
            <a:chExt cx="1039018" cy="1164875"/>
          </a:xfrm>
        </p:grpSpPr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77341360-519E-466B-9528-B1DF4331A146}"/>
                </a:ext>
              </a:extLst>
            </p:cNvPr>
            <p:cNvGrpSpPr/>
            <p:nvPr/>
          </p:nvGrpSpPr>
          <p:grpSpPr>
            <a:xfrm>
              <a:off x="6979749" y="3546466"/>
              <a:ext cx="1039018" cy="1159527"/>
              <a:chOff x="6988028" y="2993902"/>
              <a:chExt cx="1543191" cy="1722175"/>
            </a:xfrm>
          </p:grpSpPr>
          <p:sp>
            <p:nvSpPr>
              <p:cNvPr id="278" name="Freeform: Shape 277">
                <a:extLst>
                  <a:ext uri="{FF2B5EF4-FFF2-40B4-BE49-F238E27FC236}">
                    <a16:creationId xmlns:a16="http://schemas.microsoft.com/office/drawing/2014/main" id="{092624F0-126E-46DA-896C-31F9419B0640}"/>
                  </a:ext>
                </a:extLst>
              </p:cNvPr>
              <p:cNvSpPr/>
              <p:nvPr/>
            </p:nvSpPr>
            <p:spPr>
              <a:xfrm>
                <a:off x="6988028" y="2993902"/>
                <a:ext cx="365617" cy="1722175"/>
              </a:xfrm>
              <a:custGeom>
                <a:avLst/>
                <a:gdLst>
                  <a:gd name="connsiteX0" fmla="*/ 236706 w 365617"/>
                  <a:gd name="connsiteY0" fmla="*/ 1511487 h 1722175"/>
                  <a:gd name="connsiteX1" fmla="*/ 236706 w 365617"/>
                  <a:gd name="connsiteY1" fmla="*/ 1602933 h 1722175"/>
                  <a:gd name="connsiteX2" fmla="*/ 288114 w 365617"/>
                  <a:gd name="connsiteY2" fmla="*/ 1602933 h 1722175"/>
                  <a:gd name="connsiteX3" fmla="*/ 288114 w 365617"/>
                  <a:gd name="connsiteY3" fmla="*/ 1511487 h 1722175"/>
                  <a:gd name="connsiteX4" fmla="*/ 157104 w 365617"/>
                  <a:gd name="connsiteY4" fmla="*/ 1511487 h 1722175"/>
                  <a:gd name="connsiteX5" fmla="*/ 157104 w 365617"/>
                  <a:gd name="connsiteY5" fmla="*/ 1602933 h 1722175"/>
                  <a:gd name="connsiteX6" fmla="*/ 208513 w 365617"/>
                  <a:gd name="connsiteY6" fmla="*/ 1602933 h 1722175"/>
                  <a:gd name="connsiteX7" fmla="*/ 208513 w 365617"/>
                  <a:gd name="connsiteY7" fmla="*/ 1511487 h 1722175"/>
                  <a:gd name="connsiteX8" fmla="*/ 77503 w 365617"/>
                  <a:gd name="connsiteY8" fmla="*/ 1511487 h 1722175"/>
                  <a:gd name="connsiteX9" fmla="*/ 77503 w 365617"/>
                  <a:gd name="connsiteY9" fmla="*/ 1602933 h 1722175"/>
                  <a:gd name="connsiteX10" fmla="*/ 128912 w 365617"/>
                  <a:gd name="connsiteY10" fmla="*/ 1602933 h 1722175"/>
                  <a:gd name="connsiteX11" fmla="*/ 128912 w 365617"/>
                  <a:gd name="connsiteY11" fmla="*/ 1511487 h 1722175"/>
                  <a:gd name="connsiteX12" fmla="*/ 236706 w 365617"/>
                  <a:gd name="connsiteY12" fmla="*/ 1366393 h 1722175"/>
                  <a:gd name="connsiteX13" fmla="*/ 236706 w 365617"/>
                  <a:gd name="connsiteY13" fmla="*/ 1457840 h 1722175"/>
                  <a:gd name="connsiteX14" fmla="*/ 288114 w 365617"/>
                  <a:gd name="connsiteY14" fmla="*/ 1457840 h 1722175"/>
                  <a:gd name="connsiteX15" fmla="*/ 288114 w 365617"/>
                  <a:gd name="connsiteY15" fmla="*/ 1366393 h 1722175"/>
                  <a:gd name="connsiteX16" fmla="*/ 157104 w 365617"/>
                  <a:gd name="connsiteY16" fmla="*/ 1366393 h 1722175"/>
                  <a:gd name="connsiteX17" fmla="*/ 157104 w 365617"/>
                  <a:gd name="connsiteY17" fmla="*/ 1457840 h 1722175"/>
                  <a:gd name="connsiteX18" fmla="*/ 208513 w 365617"/>
                  <a:gd name="connsiteY18" fmla="*/ 1457840 h 1722175"/>
                  <a:gd name="connsiteX19" fmla="*/ 208513 w 365617"/>
                  <a:gd name="connsiteY19" fmla="*/ 1366393 h 1722175"/>
                  <a:gd name="connsiteX20" fmla="*/ 77503 w 365617"/>
                  <a:gd name="connsiteY20" fmla="*/ 1366393 h 1722175"/>
                  <a:gd name="connsiteX21" fmla="*/ 77503 w 365617"/>
                  <a:gd name="connsiteY21" fmla="*/ 1457840 h 1722175"/>
                  <a:gd name="connsiteX22" fmla="*/ 128912 w 365617"/>
                  <a:gd name="connsiteY22" fmla="*/ 1457840 h 1722175"/>
                  <a:gd name="connsiteX23" fmla="*/ 128912 w 365617"/>
                  <a:gd name="connsiteY23" fmla="*/ 1366393 h 1722175"/>
                  <a:gd name="connsiteX24" fmla="*/ 236706 w 365617"/>
                  <a:gd name="connsiteY24" fmla="*/ 1221299 h 1722175"/>
                  <a:gd name="connsiteX25" fmla="*/ 236706 w 365617"/>
                  <a:gd name="connsiteY25" fmla="*/ 1312746 h 1722175"/>
                  <a:gd name="connsiteX26" fmla="*/ 288114 w 365617"/>
                  <a:gd name="connsiteY26" fmla="*/ 1312746 h 1722175"/>
                  <a:gd name="connsiteX27" fmla="*/ 288114 w 365617"/>
                  <a:gd name="connsiteY27" fmla="*/ 1221299 h 1722175"/>
                  <a:gd name="connsiteX28" fmla="*/ 157104 w 365617"/>
                  <a:gd name="connsiteY28" fmla="*/ 1221299 h 1722175"/>
                  <a:gd name="connsiteX29" fmla="*/ 157104 w 365617"/>
                  <a:gd name="connsiteY29" fmla="*/ 1312746 h 1722175"/>
                  <a:gd name="connsiteX30" fmla="*/ 208513 w 365617"/>
                  <a:gd name="connsiteY30" fmla="*/ 1312746 h 1722175"/>
                  <a:gd name="connsiteX31" fmla="*/ 208513 w 365617"/>
                  <a:gd name="connsiteY31" fmla="*/ 1221299 h 1722175"/>
                  <a:gd name="connsiteX32" fmla="*/ 77503 w 365617"/>
                  <a:gd name="connsiteY32" fmla="*/ 1221299 h 1722175"/>
                  <a:gd name="connsiteX33" fmla="*/ 77503 w 365617"/>
                  <a:gd name="connsiteY33" fmla="*/ 1312746 h 1722175"/>
                  <a:gd name="connsiteX34" fmla="*/ 128912 w 365617"/>
                  <a:gd name="connsiteY34" fmla="*/ 1312746 h 1722175"/>
                  <a:gd name="connsiteX35" fmla="*/ 128912 w 365617"/>
                  <a:gd name="connsiteY35" fmla="*/ 1221299 h 1722175"/>
                  <a:gd name="connsiteX36" fmla="*/ 236706 w 365617"/>
                  <a:gd name="connsiteY36" fmla="*/ 1076205 h 1722175"/>
                  <a:gd name="connsiteX37" fmla="*/ 236706 w 365617"/>
                  <a:gd name="connsiteY37" fmla="*/ 1167652 h 1722175"/>
                  <a:gd name="connsiteX38" fmla="*/ 288114 w 365617"/>
                  <a:gd name="connsiteY38" fmla="*/ 1167652 h 1722175"/>
                  <a:gd name="connsiteX39" fmla="*/ 288114 w 365617"/>
                  <a:gd name="connsiteY39" fmla="*/ 1076205 h 1722175"/>
                  <a:gd name="connsiteX40" fmla="*/ 157104 w 365617"/>
                  <a:gd name="connsiteY40" fmla="*/ 1076205 h 1722175"/>
                  <a:gd name="connsiteX41" fmla="*/ 157104 w 365617"/>
                  <a:gd name="connsiteY41" fmla="*/ 1167652 h 1722175"/>
                  <a:gd name="connsiteX42" fmla="*/ 208513 w 365617"/>
                  <a:gd name="connsiteY42" fmla="*/ 1167652 h 1722175"/>
                  <a:gd name="connsiteX43" fmla="*/ 208513 w 365617"/>
                  <a:gd name="connsiteY43" fmla="*/ 1076205 h 1722175"/>
                  <a:gd name="connsiteX44" fmla="*/ 77503 w 365617"/>
                  <a:gd name="connsiteY44" fmla="*/ 1076205 h 1722175"/>
                  <a:gd name="connsiteX45" fmla="*/ 77503 w 365617"/>
                  <a:gd name="connsiteY45" fmla="*/ 1167652 h 1722175"/>
                  <a:gd name="connsiteX46" fmla="*/ 128912 w 365617"/>
                  <a:gd name="connsiteY46" fmla="*/ 1167652 h 1722175"/>
                  <a:gd name="connsiteX47" fmla="*/ 128912 w 365617"/>
                  <a:gd name="connsiteY47" fmla="*/ 1076205 h 1722175"/>
                  <a:gd name="connsiteX48" fmla="*/ 236706 w 365617"/>
                  <a:gd name="connsiteY48" fmla="*/ 931111 h 1722175"/>
                  <a:gd name="connsiteX49" fmla="*/ 236706 w 365617"/>
                  <a:gd name="connsiteY49" fmla="*/ 1022558 h 1722175"/>
                  <a:gd name="connsiteX50" fmla="*/ 288114 w 365617"/>
                  <a:gd name="connsiteY50" fmla="*/ 1022558 h 1722175"/>
                  <a:gd name="connsiteX51" fmla="*/ 288114 w 365617"/>
                  <a:gd name="connsiteY51" fmla="*/ 931111 h 1722175"/>
                  <a:gd name="connsiteX52" fmla="*/ 157104 w 365617"/>
                  <a:gd name="connsiteY52" fmla="*/ 931111 h 1722175"/>
                  <a:gd name="connsiteX53" fmla="*/ 157104 w 365617"/>
                  <a:gd name="connsiteY53" fmla="*/ 1022558 h 1722175"/>
                  <a:gd name="connsiteX54" fmla="*/ 208513 w 365617"/>
                  <a:gd name="connsiteY54" fmla="*/ 1022558 h 1722175"/>
                  <a:gd name="connsiteX55" fmla="*/ 208513 w 365617"/>
                  <a:gd name="connsiteY55" fmla="*/ 931111 h 1722175"/>
                  <a:gd name="connsiteX56" fmla="*/ 77503 w 365617"/>
                  <a:gd name="connsiteY56" fmla="*/ 931111 h 1722175"/>
                  <a:gd name="connsiteX57" fmla="*/ 77503 w 365617"/>
                  <a:gd name="connsiteY57" fmla="*/ 1022558 h 1722175"/>
                  <a:gd name="connsiteX58" fmla="*/ 128912 w 365617"/>
                  <a:gd name="connsiteY58" fmla="*/ 1022558 h 1722175"/>
                  <a:gd name="connsiteX59" fmla="*/ 128912 w 365617"/>
                  <a:gd name="connsiteY59" fmla="*/ 931111 h 1722175"/>
                  <a:gd name="connsiteX60" fmla="*/ 236706 w 365617"/>
                  <a:gd name="connsiteY60" fmla="*/ 786018 h 1722175"/>
                  <a:gd name="connsiteX61" fmla="*/ 236706 w 365617"/>
                  <a:gd name="connsiteY61" fmla="*/ 877464 h 1722175"/>
                  <a:gd name="connsiteX62" fmla="*/ 288114 w 365617"/>
                  <a:gd name="connsiteY62" fmla="*/ 877464 h 1722175"/>
                  <a:gd name="connsiteX63" fmla="*/ 288114 w 365617"/>
                  <a:gd name="connsiteY63" fmla="*/ 786018 h 1722175"/>
                  <a:gd name="connsiteX64" fmla="*/ 157104 w 365617"/>
                  <a:gd name="connsiteY64" fmla="*/ 786018 h 1722175"/>
                  <a:gd name="connsiteX65" fmla="*/ 157104 w 365617"/>
                  <a:gd name="connsiteY65" fmla="*/ 877464 h 1722175"/>
                  <a:gd name="connsiteX66" fmla="*/ 208513 w 365617"/>
                  <a:gd name="connsiteY66" fmla="*/ 877464 h 1722175"/>
                  <a:gd name="connsiteX67" fmla="*/ 208513 w 365617"/>
                  <a:gd name="connsiteY67" fmla="*/ 786018 h 1722175"/>
                  <a:gd name="connsiteX68" fmla="*/ 77503 w 365617"/>
                  <a:gd name="connsiteY68" fmla="*/ 786018 h 1722175"/>
                  <a:gd name="connsiteX69" fmla="*/ 77503 w 365617"/>
                  <a:gd name="connsiteY69" fmla="*/ 877464 h 1722175"/>
                  <a:gd name="connsiteX70" fmla="*/ 128912 w 365617"/>
                  <a:gd name="connsiteY70" fmla="*/ 877464 h 1722175"/>
                  <a:gd name="connsiteX71" fmla="*/ 128912 w 365617"/>
                  <a:gd name="connsiteY71" fmla="*/ 786018 h 1722175"/>
                  <a:gd name="connsiteX72" fmla="*/ 236706 w 365617"/>
                  <a:gd name="connsiteY72" fmla="*/ 640924 h 1722175"/>
                  <a:gd name="connsiteX73" fmla="*/ 236706 w 365617"/>
                  <a:gd name="connsiteY73" fmla="*/ 732371 h 1722175"/>
                  <a:gd name="connsiteX74" fmla="*/ 288114 w 365617"/>
                  <a:gd name="connsiteY74" fmla="*/ 732371 h 1722175"/>
                  <a:gd name="connsiteX75" fmla="*/ 288114 w 365617"/>
                  <a:gd name="connsiteY75" fmla="*/ 640924 h 1722175"/>
                  <a:gd name="connsiteX76" fmla="*/ 157104 w 365617"/>
                  <a:gd name="connsiteY76" fmla="*/ 640924 h 1722175"/>
                  <a:gd name="connsiteX77" fmla="*/ 157104 w 365617"/>
                  <a:gd name="connsiteY77" fmla="*/ 732371 h 1722175"/>
                  <a:gd name="connsiteX78" fmla="*/ 208513 w 365617"/>
                  <a:gd name="connsiteY78" fmla="*/ 732371 h 1722175"/>
                  <a:gd name="connsiteX79" fmla="*/ 208513 w 365617"/>
                  <a:gd name="connsiteY79" fmla="*/ 640924 h 1722175"/>
                  <a:gd name="connsiteX80" fmla="*/ 77503 w 365617"/>
                  <a:gd name="connsiteY80" fmla="*/ 640924 h 1722175"/>
                  <a:gd name="connsiteX81" fmla="*/ 77503 w 365617"/>
                  <a:gd name="connsiteY81" fmla="*/ 732371 h 1722175"/>
                  <a:gd name="connsiteX82" fmla="*/ 128912 w 365617"/>
                  <a:gd name="connsiteY82" fmla="*/ 732371 h 1722175"/>
                  <a:gd name="connsiteX83" fmla="*/ 128912 w 365617"/>
                  <a:gd name="connsiteY83" fmla="*/ 640924 h 1722175"/>
                  <a:gd name="connsiteX84" fmla="*/ 236706 w 365617"/>
                  <a:gd name="connsiteY84" fmla="*/ 495830 h 1722175"/>
                  <a:gd name="connsiteX85" fmla="*/ 236706 w 365617"/>
                  <a:gd name="connsiteY85" fmla="*/ 587277 h 1722175"/>
                  <a:gd name="connsiteX86" fmla="*/ 288114 w 365617"/>
                  <a:gd name="connsiteY86" fmla="*/ 587277 h 1722175"/>
                  <a:gd name="connsiteX87" fmla="*/ 288114 w 365617"/>
                  <a:gd name="connsiteY87" fmla="*/ 495830 h 1722175"/>
                  <a:gd name="connsiteX88" fmla="*/ 157104 w 365617"/>
                  <a:gd name="connsiteY88" fmla="*/ 495830 h 1722175"/>
                  <a:gd name="connsiteX89" fmla="*/ 157104 w 365617"/>
                  <a:gd name="connsiteY89" fmla="*/ 587277 h 1722175"/>
                  <a:gd name="connsiteX90" fmla="*/ 208513 w 365617"/>
                  <a:gd name="connsiteY90" fmla="*/ 587277 h 1722175"/>
                  <a:gd name="connsiteX91" fmla="*/ 208513 w 365617"/>
                  <a:gd name="connsiteY91" fmla="*/ 495830 h 1722175"/>
                  <a:gd name="connsiteX92" fmla="*/ 77503 w 365617"/>
                  <a:gd name="connsiteY92" fmla="*/ 495830 h 1722175"/>
                  <a:gd name="connsiteX93" fmla="*/ 77503 w 365617"/>
                  <a:gd name="connsiteY93" fmla="*/ 587277 h 1722175"/>
                  <a:gd name="connsiteX94" fmla="*/ 128912 w 365617"/>
                  <a:gd name="connsiteY94" fmla="*/ 587277 h 1722175"/>
                  <a:gd name="connsiteX95" fmla="*/ 128912 w 365617"/>
                  <a:gd name="connsiteY95" fmla="*/ 495830 h 1722175"/>
                  <a:gd name="connsiteX96" fmla="*/ 236706 w 365617"/>
                  <a:gd name="connsiteY96" fmla="*/ 350737 h 1722175"/>
                  <a:gd name="connsiteX97" fmla="*/ 236706 w 365617"/>
                  <a:gd name="connsiteY97" fmla="*/ 442183 h 1722175"/>
                  <a:gd name="connsiteX98" fmla="*/ 288114 w 365617"/>
                  <a:gd name="connsiteY98" fmla="*/ 442183 h 1722175"/>
                  <a:gd name="connsiteX99" fmla="*/ 288114 w 365617"/>
                  <a:gd name="connsiteY99" fmla="*/ 350737 h 1722175"/>
                  <a:gd name="connsiteX100" fmla="*/ 157104 w 365617"/>
                  <a:gd name="connsiteY100" fmla="*/ 350737 h 1722175"/>
                  <a:gd name="connsiteX101" fmla="*/ 157104 w 365617"/>
                  <a:gd name="connsiteY101" fmla="*/ 442183 h 1722175"/>
                  <a:gd name="connsiteX102" fmla="*/ 208513 w 365617"/>
                  <a:gd name="connsiteY102" fmla="*/ 442183 h 1722175"/>
                  <a:gd name="connsiteX103" fmla="*/ 208513 w 365617"/>
                  <a:gd name="connsiteY103" fmla="*/ 350737 h 1722175"/>
                  <a:gd name="connsiteX104" fmla="*/ 77503 w 365617"/>
                  <a:gd name="connsiteY104" fmla="*/ 350737 h 1722175"/>
                  <a:gd name="connsiteX105" fmla="*/ 77503 w 365617"/>
                  <a:gd name="connsiteY105" fmla="*/ 442183 h 1722175"/>
                  <a:gd name="connsiteX106" fmla="*/ 128912 w 365617"/>
                  <a:gd name="connsiteY106" fmla="*/ 442183 h 1722175"/>
                  <a:gd name="connsiteX107" fmla="*/ 128912 w 365617"/>
                  <a:gd name="connsiteY107" fmla="*/ 350737 h 1722175"/>
                  <a:gd name="connsiteX108" fmla="*/ 238003 w 365617"/>
                  <a:gd name="connsiteY108" fmla="*/ 166324 h 1722175"/>
                  <a:gd name="connsiteX109" fmla="*/ 238003 w 365617"/>
                  <a:gd name="connsiteY109" fmla="*/ 257771 h 1722175"/>
                  <a:gd name="connsiteX110" fmla="*/ 289411 w 365617"/>
                  <a:gd name="connsiteY110" fmla="*/ 257771 h 1722175"/>
                  <a:gd name="connsiteX111" fmla="*/ 289411 w 365617"/>
                  <a:gd name="connsiteY111" fmla="*/ 166324 h 1722175"/>
                  <a:gd name="connsiteX112" fmla="*/ 158401 w 365617"/>
                  <a:gd name="connsiteY112" fmla="*/ 166324 h 1722175"/>
                  <a:gd name="connsiteX113" fmla="*/ 158401 w 365617"/>
                  <a:gd name="connsiteY113" fmla="*/ 257771 h 1722175"/>
                  <a:gd name="connsiteX114" fmla="*/ 209810 w 365617"/>
                  <a:gd name="connsiteY114" fmla="*/ 257771 h 1722175"/>
                  <a:gd name="connsiteX115" fmla="*/ 209810 w 365617"/>
                  <a:gd name="connsiteY115" fmla="*/ 166324 h 1722175"/>
                  <a:gd name="connsiteX116" fmla="*/ 78800 w 365617"/>
                  <a:gd name="connsiteY116" fmla="*/ 166324 h 1722175"/>
                  <a:gd name="connsiteX117" fmla="*/ 78800 w 365617"/>
                  <a:gd name="connsiteY117" fmla="*/ 257771 h 1722175"/>
                  <a:gd name="connsiteX118" fmla="*/ 130209 w 365617"/>
                  <a:gd name="connsiteY118" fmla="*/ 257771 h 1722175"/>
                  <a:gd name="connsiteX119" fmla="*/ 130209 w 365617"/>
                  <a:gd name="connsiteY119" fmla="*/ 166324 h 1722175"/>
                  <a:gd name="connsiteX120" fmla="*/ 164646 w 365617"/>
                  <a:gd name="connsiteY120" fmla="*/ 0 h 1722175"/>
                  <a:gd name="connsiteX121" fmla="*/ 200971 w 365617"/>
                  <a:gd name="connsiteY121" fmla="*/ 0 h 1722175"/>
                  <a:gd name="connsiteX122" fmla="*/ 200971 w 365617"/>
                  <a:gd name="connsiteY122" fmla="*/ 121844 h 1722175"/>
                  <a:gd name="connsiteX123" fmla="*/ 321528 w 365617"/>
                  <a:gd name="connsiteY123" fmla="*/ 121844 h 1722175"/>
                  <a:gd name="connsiteX124" fmla="*/ 321528 w 365617"/>
                  <a:gd name="connsiteY124" fmla="*/ 288040 h 1722175"/>
                  <a:gd name="connsiteX125" fmla="*/ 365617 w 365617"/>
                  <a:gd name="connsiteY125" fmla="*/ 288040 h 1722175"/>
                  <a:gd name="connsiteX126" fmla="*/ 365617 w 365617"/>
                  <a:gd name="connsiteY126" fmla="*/ 1722175 h 1722175"/>
                  <a:gd name="connsiteX127" fmla="*/ 0 w 365617"/>
                  <a:gd name="connsiteY127" fmla="*/ 1722175 h 1722175"/>
                  <a:gd name="connsiteX128" fmla="*/ 0 w 365617"/>
                  <a:gd name="connsiteY128" fmla="*/ 288040 h 1722175"/>
                  <a:gd name="connsiteX129" fmla="*/ 44089 w 365617"/>
                  <a:gd name="connsiteY129" fmla="*/ 288040 h 1722175"/>
                  <a:gd name="connsiteX130" fmla="*/ 44089 w 365617"/>
                  <a:gd name="connsiteY130" fmla="*/ 121844 h 1722175"/>
                  <a:gd name="connsiteX131" fmla="*/ 164646 w 365617"/>
                  <a:gd name="connsiteY131" fmla="*/ 121844 h 172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</a:cxnLst>
                <a:rect l="l" t="t" r="r" b="b"/>
                <a:pathLst>
                  <a:path w="365617" h="1722175">
                    <a:moveTo>
                      <a:pt x="236706" y="1511487"/>
                    </a:moveTo>
                    <a:lnTo>
                      <a:pt x="236706" y="1602933"/>
                    </a:lnTo>
                    <a:lnTo>
                      <a:pt x="288114" y="1602933"/>
                    </a:lnTo>
                    <a:lnTo>
                      <a:pt x="288114" y="1511487"/>
                    </a:lnTo>
                    <a:close/>
                    <a:moveTo>
                      <a:pt x="157104" y="1511487"/>
                    </a:moveTo>
                    <a:lnTo>
                      <a:pt x="157104" y="1602933"/>
                    </a:lnTo>
                    <a:lnTo>
                      <a:pt x="208513" y="1602933"/>
                    </a:lnTo>
                    <a:lnTo>
                      <a:pt x="208513" y="1511487"/>
                    </a:lnTo>
                    <a:close/>
                    <a:moveTo>
                      <a:pt x="77503" y="1511487"/>
                    </a:moveTo>
                    <a:lnTo>
                      <a:pt x="77503" y="1602933"/>
                    </a:lnTo>
                    <a:lnTo>
                      <a:pt x="128912" y="1602933"/>
                    </a:lnTo>
                    <a:lnTo>
                      <a:pt x="128912" y="1511487"/>
                    </a:lnTo>
                    <a:close/>
                    <a:moveTo>
                      <a:pt x="236706" y="1366393"/>
                    </a:moveTo>
                    <a:lnTo>
                      <a:pt x="236706" y="1457840"/>
                    </a:lnTo>
                    <a:lnTo>
                      <a:pt x="288114" y="1457840"/>
                    </a:lnTo>
                    <a:lnTo>
                      <a:pt x="288114" y="1366393"/>
                    </a:lnTo>
                    <a:close/>
                    <a:moveTo>
                      <a:pt x="157104" y="1366393"/>
                    </a:moveTo>
                    <a:lnTo>
                      <a:pt x="157104" y="1457840"/>
                    </a:lnTo>
                    <a:lnTo>
                      <a:pt x="208513" y="1457840"/>
                    </a:lnTo>
                    <a:lnTo>
                      <a:pt x="208513" y="1366393"/>
                    </a:lnTo>
                    <a:close/>
                    <a:moveTo>
                      <a:pt x="77503" y="1366393"/>
                    </a:moveTo>
                    <a:lnTo>
                      <a:pt x="77503" y="1457840"/>
                    </a:lnTo>
                    <a:lnTo>
                      <a:pt x="128912" y="1457840"/>
                    </a:lnTo>
                    <a:lnTo>
                      <a:pt x="128912" y="1366393"/>
                    </a:lnTo>
                    <a:close/>
                    <a:moveTo>
                      <a:pt x="236706" y="1221299"/>
                    </a:moveTo>
                    <a:lnTo>
                      <a:pt x="236706" y="1312746"/>
                    </a:lnTo>
                    <a:lnTo>
                      <a:pt x="288114" y="1312746"/>
                    </a:lnTo>
                    <a:lnTo>
                      <a:pt x="288114" y="1221299"/>
                    </a:lnTo>
                    <a:close/>
                    <a:moveTo>
                      <a:pt x="157104" y="1221299"/>
                    </a:moveTo>
                    <a:lnTo>
                      <a:pt x="157104" y="1312746"/>
                    </a:lnTo>
                    <a:lnTo>
                      <a:pt x="208513" y="1312746"/>
                    </a:lnTo>
                    <a:lnTo>
                      <a:pt x="208513" y="1221299"/>
                    </a:lnTo>
                    <a:close/>
                    <a:moveTo>
                      <a:pt x="77503" y="1221299"/>
                    </a:moveTo>
                    <a:lnTo>
                      <a:pt x="77503" y="1312746"/>
                    </a:lnTo>
                    <a:lnTo>
                      <a:pt x="128912" y="1312746"/>
                    </a:lnTo>
                    <a:lnTo>
                      <a:pt x="128912" y="1221299"/>
                    </a:lnTo>
                    <a:close/>
                    <a:moveTo>
                      <a:pt x="236706" y="1076205"/>
                    </a:moveTo>
                    <a:lnTo>
                      <a:pt x="236706" y="1167652"/>
                    </a:lnTo>
                    <a:lnTo>
                      <a:pt x="288114" y="1167652"/>
                    </a:lnTo>
                    <a:lnTo>
                      <a:pt x="288114" y="1076205"/>
                    </a:lnTo>
                    <a:close/>
                    <a:moveTo>
                      <a:pt x="157104" y="1076205"/>
                    </a:moveTo>
                    <a:lnTo>
                      <a:pt x="157104" y="1167652"/>
                    </a:lnTo>
                    <a:lnTo>
                      <a:pt x="208513" y="1167652"/>
                    </a:lnTo>
                    <a:lnTo>
                      <a:pt x="208513" y="1076205"/>
                    </a:lnTo>
                    <a:close/>
                    <a:moveTo>
                      <a:pt x="77503" y="1076205"/>
                    </a:moveTo>
                    <a:lnTo>
                      <a:pt x="77503" y="1167652"/>
                    </a:lnTo>
                    <a:lnTo>
                      <a:pt x="128912" y="1167652"/>
                    </a:lnTo>
                    <a:lnTo>
                      <a:pt x="128912" y="1076205"/>
                    </a:lnTo>
                    <a:close/>
                    <a:moveTo>
                      <a:pt x="236706" y="931111"/>
                    </a:moveTo>
                    <a:lnTo>
                      <a:pt x="236706" y="1022558"/>
                    </a:lnTo>
                    <a:lnTo>
                      <a:pt x="288114" y="1022558"/>
                    </a:lnTo>
                    <a:lnTo>
                      <a:pt x="288114" y="931111"/>
                    </a:lnTo>
                    <a:close/>
                    <a:moveTo>
                      <a:pt x="157104" y="931111"/>
                    </a:moveTo>
                    <a:lnTo>
                      <a:pt x="157104" y="1022558"/>
                    </a:lnTo>
                    <a:lnTo>
                      <a:pt x="208513" y="1022558"/>
                    </a:lnTo>
                    <a:lnTo>
                      <a:pt x="208513" y="931111"/>
                    </a:lnTo>
                    <a:close/>
                    <a:moveTo>
                      <a:pt x="77503" y="931111"/>
                    </a:moveTo>
                    <a:lnTo>
                      <a:pt x="77503" y="1022558"/>
                    </a:lnTo>
                    <a:lnTo>
                      <a:pt x="128912" y="1022558"/>
                    </a:lnTo>
                    <a:lnTo>
                      <a:pt x="128912" y="931111"/>
                    </a:lnTo>
                    <a:close/>
                    <a:moveTo>
                      <a:pt x="236706" y="786018"/>
                    </a:moveTo>
                    <a:lnTo>
                      <a:pt x="236706" y="877464"/>
                    </a:lnTo>
                    <a:lnTo>
                      <a:pt x="288114" y="877464"/>
                    </a:lnTo>
                    <a:lnTo>
                      <a:pt x="288114" y="786018"/>
                    </a:lnTo>
                    <a:close/>
                    <a:moveTo>
                      <a:pt x="157104" y="786018"/>
                    </a:moveTo>
                    <a:lnTo>
                      <a:pt x="157104" y="877464"/>
                    </a:lnTo>
                    <a:lnTo>
                      <a:pt x="208513" y="877464"/>
                    </a:lnTo>
                    <a:lnTo>
                      <a:pt x="208513" y="786018"/>
                    </a:lnTo>
                    <a:close/>
                    <a:moveTo>
                      <a:pt x="77503" y="786018"/>
                    </a:moveTo>
                    <a:lnTo>
                      <a:pt x="77503" y="877464"/>
                    </a:lnTo>
                    <a:lnTo>
                      <a:pt x="128912" y="877464"/>
                    </a:lnTo>
                    <a:lnTo>
                      <a:pt x="128912" y="786018"/>
                    </a:lnTo>
                    <a:close/>
                    <a:moveTo>
                      <a:pt x="236706" y="640924"/>
                    </a:moveTo>
                    <a:lnTo>
                      <a:pt x="236706" y="732371"/>
                    </a:lnTo>
                    <a:lnTo>
                      <a:pt x="288114" y="732371"/>
                    </a:lnTo>
                    <a:lnTo>
                      <a:pt x="288114" y="640924"/>
                    </a:lnTo>
                    <a:close/>
                    <a:moveTo>
                      <a:pt x="157104" y="640924"/>
                    </a:moveTo>
                    <a:lnTo>
                      <a:pt x="157104" y="732371"/>
                    </a:lnTo>
                    <a:lnTo>
                      <a:pt x="208513" y="732371"/>
                    </a:lnTo>
                    <a:lnTo>
                      <a:pt x="208513" y="640924"/>
                    </a:lnTo>
                    <a:close/>
                    <a:moveTo>
                      <a:pt x="77503" y="640924"/>
                    </a:moveTo>
                    <a:lnTo>
                      <a:pt x="77503" y="732371"/>
                    </a:lnTo>
                    <a:lnTo>
                      <a:pt x="128912" y="732371"/>
                    </a:lnTo>
                    <a:lnTo>
                      <a:pt x="128912" y="640924"/>
                    </a:lnTo>
                    <a:close/>
                    <a:moveTo>
                      <a:pt x="236706" y="495830"/>
                    </a:moveTo>
                    <a:lnTo>
                      <a:pt x="236706" y="587277"/>
                    </a:lnTo>
                    <a:lnTo>
                      <a:pt x="288114" y="587277"/>
                    </a:lnTo>
                    <a:lnTo>
                      <a:pt x="288114" y="495830"/>
                    </a:lnTo>
                    <a:close/>
                    <a:moveTo>
                      <a:pt x="157104" y="495830"/>
                    </a:moveTo>
                    <a:lnTo>
                      <a:pt x="157104" y="587277"/>
                    </a:lnTo>
                    <a:lnTo>
                      <a:pt x="208513" y="587277"/>
                    </a:lnTo>
                    <a:lnTo>
                      <a:pt x="208513" y="495830"/>
                    </a:lnTo>
                    <a:close/>
                    <a:moveTo>
                      <a:pt x="77503" y="495830"/>
                    </a:moveTo>
                    <a:lnTo>
                      <a:pt x="77503" y="587277"/>
                    </a:lnTo>
                    <a:lnTo>
                      <a:pt x="128912" y="587277"/>
                    </a:lnTo>
                    <a:lnTo>
                      <a:pt x="128912" y="495830"/>
                    </a:lnTo>
                    <a:close/>
                    <a:moveTo>
                      <a:pt x="236706" y="350737"/>
                    </a:moveTo>
                    <a:lnTo>
                      <a:pt x="236706" y="442183"/>
                    </a:lnTo>
                    <a:lnTo>
                      <a:pt x="288114" y="442183"/>
                    </a:lnTo>
                    <a:lnTo>
                      <a:pt x="288114" y="350737"/>
                    </a:lnTo>
                    <a:close/>
                    <a:moveTo>
                      <a:pt x="157104" y="350737"/>
                    </a:moveTo>
                    <a:lnTo>
                      <a:pt x="157104" y="442183"/>
                    </a:lnTo>
                    <a:lnTo>
                      <a:pt x="208513" y="442183"/>
                    </a:lnTo>
                    <a:lnTo>
                      <a:pt x="208513" y="350737"/>
                    </a:lnTo>
                    <a:close/>
                    <a:moveTo>
                      <a:pt x="77503" y="350737"/>
                    </a:moveTo>
                    <a:lnTo>
                      <a:pt x="77503" y="442183"/>
                    </a:lnTo>
                    <a:lnTo>
                      <a:pt x="128912" y="442183"/>
                    </a:lnTo>
                    <a:lnTo>
                      <a:pt x="128912" y="350737"/>
                    </a:lnTo>
                    <a:close/>
                    <a:moveTo>
                      <a:pt x="238003" y="166324"/>
                    </a:moveTo>
                    <a:lnTo>
                      <a:pt x="238003" y="257771"/>
                    </a:lnTo>
                    <a:lnTo>
                      <a:pt x="289411" y="257771"/>
                    </a:lnTo>
                    <a:lnTo>
                      <a:pt x="289411" y="166324"/>
                    </a:lnTo>
                    <a:close/>
                    <a:moveTo>
                      <a:pt x="158401" y="166324"/>
                    </a:moveTo>
                    <a:lnTo>
                      <a:pt x="158401" y="257771"/>
                    </a:lnTo>
                    <a:lnTo>
                      <a:pt x="209810" y="257771"/>
                    </a:lnTo>
                    <a:lnTo>
                      <a:pt x="209810" y="166324"/>
                    </a:lnTo>
                    <a:close/>
                    <a:moveTo>
                      <a:pt x="78800" y="166324"/>
                    </a:moveTo>
                    <a:lnTo>
                      <a:pt x="78800" y="257771"/>
                    </a:lnTo>
                    <a:lnTo>
                      <a:pt x="130209" y="257771"/>
                    </a:lnTo>
                    <a:lnTo>
                      <a:pt x="130209" y="166324"/>
                    </a:lnTo>
                    <a:close/>
                    <a:moveTo>
                      <a:pt x="164646" y="0"/>
                    </a:moveTo>
                    <a:lnTo>
                      <a:pt x="200971" y="0"/>
                    </a:lnTo>
                    <a:lnTo>
                      <a:pt x="200971" y="121844"/>
                    </a:lnTo>
                    <a:lnTo>
                      <a:pt x="321528" y="121844"/>
                    </a:lnTo>
                    <a:lnTo>
                      <a:pt x="321528" y="288040"/>
                    </a:lnTo>
                    <a:lnTo>
                      <a:pt x="365617" y="288040"/>
                    </a:lnTo>
                    <a:lnTo>
                      <a:pt x="365617" y="1722175"/>
                    </a:lnTo>
                    <a:lnTo>
                      <a:pt x="0" y="1722175"/>
                    </a:lnTo>
                    <a:lnTo>
                      <a:pt x="0" y="288040"/>
                    </a:lnTo>
                    <a:lnTo>
                      <a:pt x="44089" y="288040"/>
                    </a:lnTo>
                    <a:lnTo>
                      <a:pt x="44089" y="121844"/>
                    </a:lnTo>
                    <a:lnTo>
                      <a:pt x="164646" y="1218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77" name="Freeform: Shape 276">
                <a:extLst>
                  <a:ext uri="{FF2B5EF4-FFF2-40B4-BE49-F238E27FC236}">
                    <a16:creationId xmlns:a16="http://schemas.microsoft.com/office/drawing/2014/main" id="{7A350E91-D7E8-426D-88E6-7AC85472FF14}"/>
                  </a:ext>
                </a:extLst>
              </p:cNvPr>
              <p:cNvSpPr/>
              <p:nvPr/>
            </p:nvSpPr>
            <p:spPr>
              <a:xfrm>
                <a:off x="8087480" y="3521526"/>
                <a:ext cx="443739" cy="1176760"/>
              </a:xfrm>
              <a:custGeom>
                <a:avLst/>
                <a:gdLst>
                  <a:gd name="connsiteX0" fmla="*/ 46527 w 544812"/>
                  <a:gd name="connsiteY0" fmla="*/ 1160562 h 1444797"/>
                  <a:gd name="connsiteX1" fmla="*/ 46527 w 544812"/>
                  <a:gd name="connsiteY1" fmla="*/ 1237667 h 1444797"/>
                  <a:gd name="connsiteX2" fmla="*/ 498284 w 544812"/>
                  <a:gd name="connsiteY2" fmla="*/ 1237667 h 1444797"/>
                  <a:gd name="connsiteX3" fmla="*/ 498284 w 544812"/>
                  <a:gd name="connsiteY3" fmla="*/ 1160562 h 1444797"/>
                  <a:gd name="connsiteX4" fmla="*/ 46527 w 544812"/>
                  <a:gd name="connsiteY4" fmla="*/ 1038223 h 1444797"/>
                  <a:gd name="connsiteX5" fmla="*/ 46527 w 544812"/>
                  <a:gd name="connsiteY5" fmla="*/ 1115328 h 1444797"/>
                  <a:gd name="connsiteX6" fmla="*/ 498284 w 544812"/>
                  <a:gd name="connsiteY6" fmla="*/ 1115328 h 1444797"/>
                  <a:gd name="connsiteX7" fmla="*/ 498284 w 544812"/>
                  <a:gd name="connsiteY7" fmla="*/ 1038223 h 1444797"/>
                  <a:gd name="connsiteX8" fmla="*/ 46527 w 544812"/>
                  <a:gd name="connsiteY8" fmla="*/ 919882 h 1444797"/>
                  <a:gd name="connsiteX9" fmla="*/ 46527 w 544812"/>
                  <a:gd name="connsiteY9" fmla="*/ 996987 h 1444797"/>
                  <a:gd name="connsiteX10" fmla="*/ 498284 w 544812"/>
                  <a:gd name="connsiteY10" fmla="*/ 996987 h 1444797"/>
                  <a:gd name="connsiteX11" fmla="*/ 498284 w 544812"/>
                  <a:gd name="connsiteY11" fmla="*/ 919882 h 1444797"/>
                  <a:gd name="connsiteX12" fmla="*/ 46527 w 544812"/>
                  <a:gd name="connsiteY12" fmla="*/ 797544 h 1444797"/>
                  <a:gd name="connsiteX13" fmla="*/ 46527 w 544812"/>
                  <a:gd name="connsiteY13" fmla="*/ 874649 h 1444797"/>
                  <a:gd name="connsiteX14" fmla="*/ 498284 w 544812"/>
                  <a:gd name="connsiteY14" fmla="*/ 874649 h 1444797"/>
                  <a:gd name="connsiteX15" fmla="*/ 498284 w 544812"/>
                  <a:gd name="connsiteY15" fmla="*/ 797544 h 1444797"/>
                  <a:gd name="connsiteX16" fmla="*/ 46527 w 544812"/>
                  <a:gd name="connsiteY16" fmla="*/ 675206 h 1444797"/>
                  <a:gd name="connsiteX17" fmla="*/ 46527 w 544812"/>
                  <a:gd name="connsiteY17" fmla="*/ 752311 h 1444797"/>
                  <a:gd name="connsiteX18" fmla="*/ 498284 w 544812"/>
                  <a:gd name="connsiteY18" fmla="*/ 752311 h 1444797"/>
                  <a:gd name="connsiteX19" fmla="*/ 498284 w 544812"/>
                  <a:gd name="connsiteY19" fmla="*/ 675206 h 1444797"/>
                  <a:gd name="connsiteX20" fmla="*/ 46527 w 544812"/>
                  <a:gd name="connsiteY20" fmla="*/ 552867 h 1444797"/>
                  <a:gd name="connsiteX21" fmla="*/ 46527 w 544812"/>
                  <a:gd name="connsiteY21" fmla="*/ 629972 h 1444797"/>
                  <a:gd name="connsiteX22" fmla="*/ 498284 w 544812"/>
                  <a:gd name="connsiteY22" fmla="*/ 629972 h 1444797"/>
                  <a:gd name="connsiteX23" fmla="*/ 498284 w 544812"/>
                  <a:gd name="connsiteY23" fmla="*/ 552867 h 1444797"/>
                  <a:gd name="connsiteX24" fmla="*/ 46527 w 544812"/>
                  <a:gd name="connsiteY24" fmla="*/ 430529 h 1444797"/>
                  <a:gd name="connsiteX25" fmla="*/ 46527 w 544812"/>
                  <a:gd name="connsiteY25" fmla="*/ 507634 h 1444797"/>
                  <a:gd name="connsiteX26" fmla="*/ 498284 w 544812"/>
                  <a:gd name="connsiteY26" fmla="*/ 507634 h 1444797"/>
                  <a:gd name="connsiteX27" fmla="*/ 498284 w 544812"/>
                  <a:gd name="connsiteY27" fmla="*/ 430529 h 1444797"/>
                  <a:gd name="connsiteX28" fmla="*/ 46527 w 544812"/>
                  <a:gd name="connsiteY28" fmla="*/ 308190 h 1444797"/>
                  <a:gd name="connsiteX29" fmla="*/ 46527 w 544812"/>
                  <a:gd name="connsiteY29" fmla="*/ 385295 h 1444797"/>
                  <a:gd name="connsiteX30" fmla="*/ 498284 w 544812"/>
                  <a:gd name="connsiteY30" fmla="*/ 385295 h 1444797"/>
                  <a:gd name="connsiteX31" fmla="*/ 498284 w 544812"/>
                  <a:gd name="connsiteY31" fmla="*/ 308190 h 1444797"/>
                  <a:gd name="connsiteX32" fmla="*/ 46527 w 544812"/>
                  <a:gd name="connsiteY32" fmla="*/ 185852 h 1444797"/>
                  <a:gd name="connsiteX33" fmla="*/ 46527 w 544812"/>
                  <a:gd name="connsiteY33" fmla="*/ 262957 h 1444797"/>
                  <a:gd name="connsiteX34" fmla="*/ 498284 w 544812"/>
                  <a:gd name="connsiteY34" fmla="*/ 262957 h 1444797"/>
                  <a:gd name="connsiteX35" fmla="*/ 498284 w 544812"/>
                  <a:gd name="connsiteY35" fmla="*/ 185852 h 1444797"/>
                  <a:gd name="connsiteX36" fmla="*/ 48758 w 544812"/>
                  <a:gd name="connsiteY36" fmla="*/ 0 h 1444797"/>
                  <a:gd name="connsiteX37" fmla="*/ 95284 w 544812"/>
                  <a:gd name="connsiteY37" fmla="*/ 0 h 1444797"/>
                  <a:gd name="connsiteX38" fmla="*/ 95284 w 544812"/>
                  <a:gd name="connsiteY38" fmla="*/ 82647 h 1444797"/>
                  <a:gd name="connsiteX39" fmla="*/ 544812 w 544812"/>
                  <a:gd name="connsiteY39" fmla="*/ 82647 h 1444797"/>
                  <a:gd name="connsiteX40" fmla="*/ 544812 w 544812"/>
                  <a:gd name="connsiteY40" fmla="*/ 1444797 h 1444797"/>
                  <a:gd name="connsiteX41" fmla="*/ 0 w 544812"/>
                  <a:gd name="connsiteY41" fmla="*/ 1444797 h 1444797"/>
                  <a:gd name="connsiteX42" fmla="*/ 0 w 544812"/>
                  <a:gd name="connsiteY42" fmla="*/ 82647 h 1444797"/>
                  <a:gd name="connsiteX43" fmla="*/ 48758 w 544812"/>
                  <a:gd name="connsiteY43" fmla="*/ 82647 h 1444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544812" h="1444797">
                    <a:moveTo>
                      <a:pt x="46527" y="1160562"/>
                    </a:moveTo>
                    <a:lnTo>
                      <a:pt x="46527" y="1237667"/>
                    </a:lnTo>
                    <a:lnTo>
                      <a:pt x="498284" y="1237667"/>
                    </a:lnTo>
                    <a:lnTo>
                      <a:pt x="498284" y="1160562"/>
                    </a:lnTo>
                    <a:close/>
                    <a:moveTo>
                      <a:pt x="46527" y="1038223"/>
                    </a:moveTo>
                    <a:lnTo>
                      <a:pt x="46527" y="1115328"/>
                    </a:lnTo>
                    <a:lnTo>
                      <a:pt x="498284" y="1115328"/>
                    </a:lnTo>
                    <a:lnTo>
                      <a:pt x="498284" y="1038223"/>
                    </a:lnTo>
                    <a:close/>
                    <a:moveTo>
                      <a:pt x="46527" y="919882"/>
                    </a:moveTo>
                    <a:lnTo>
                      <a:pt x="46527" y="996987"/>
                    </a:lnTo>
                    <a:lnTo>
                      <a:pt x="498284" y="996987"/>
                    </a:lnTo>
                    <a:lnTo>
                      <a:pt x="498284" y="919882"/>
                    </a:lnTo>
                    <a:close/>
                    <a:moveTo>
                      <a:pt x="46527" y="797544"/>
                    </a:moveTo>
                    <a:lnTo>
                      <a:pt x="46527" y="874649"/>
                    </a:lnTo>
                    <a:lnTo>
                      <a:pt x="498284" y="874649"/>
                    </a:lnTo>
                    <a:lnTo>
                      <a:pt x="498284" y="797544"/>
                    </a:lnTo>
                    <a:close/>
                    <a:moveTo>
                      <a:pt x="46527" y="675206"/>
                    </a:moveTo>
                    <a:lnTo>
                      <a:pt x="46527" y="752311"/>
                    </a:lnTo>
                    <a:lnTo>
                      <a:pt x="498284" y="752311"/>
                    </a:lnTo>
                    <a:lnTo>
                      <a:pt x="498284" y="675206"/>
                    </a:lnTo>
                    <a:close/>
                    <a:moveTo>
                      <a:pt x="46527" y="552867"/>
                    </a:moveTo>
                    <a:lnTo>
                      <a:pt x="46527" y="629972"/>
                    </a:lnTo>
                    <a:lnTo>
                      <a:pt x="498284" y="629972"/>
                    </a:lnTo>
                    <a:lnTo>
                      <a:pt x="498284" y="552867"/>
                    </a:lnTo>
                    <a:close/>
                    <a:moveTo>
                      <a:pt x="46527" y="430529"/>
                    </a:moveTo>
                    <a:lnTo>
                      <a:pt x="46527" y="507634"/>
                    </a:lnTo>
                    <a:lnTo>
                      <a:pt x="498284" y="507634"/>
                    </a:lnTo>
                    <a:lnTo>
                      <a:pt x="498284" y="430529"/>
                    </a:lnTo>
                    <a:close/>
                    <a:moveTo>
                      <a:pt x="46527" y="308190"/>
                    </a:moveTo>
                    <a:lnTo>
                      <a:pt x="46527" y="385295"/>
                    </a:lnTo>
                    <a:lnTo>
                      <a:pt x="498284" y="385295"/>
                    </a:lnTo>
                    <a:lnTo>
                      <a:pt x="498284" y="308190"/>
                    </a:lnTo>
                    <a:close/>
                    <a:moveTo>
                      <a:pt x="46527" y="185852"/>
                    </a:moveTo>
                    <a:lnTo>
                      <a:pt x="46527" y="262957"/>
                    </a:lnTo>
                    <a:lnTo>
                      <a:pt x="498284" y="262957"/>
                    </a:lnTo>
                    <a:lnTo>
                      <a:pt x="498284" y="185852"/>
                    </a:lnTo>
                    <a:close/>
                    <a:moveTo>
                      <a:pt x="48758" y="0"/>
                    </a:moveTo>
                    <a:lnTo>
                      <a:pt x="95284" y="0"/>
                    </a:lnTo>
                    <a:lnTo>
                      <a:pt x="95284" y="82647"/>
                    </a:lnTo>
                    <a:lnTo>
                      <a:pt x="544812" y="82647"/>
                    </a:lnTo>
                    <a:lnTo>
                      <a:pt x="544812" y="1444797"/>
                    </a:lnTo>
                    <a:lnTo>
                      <a:pt x="0" y="1444797"/>
                    </a:lnTo>
                    <a:lnTo>
                      <a:pt x="0" y="82647"/>
                    </a:lnTo>
                    <a:lnTo>
                      <a:pt x="48758" y="8264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CF391EA3-DD0B-4D76-816A-2F5801245026}"/>
                </a:ext>
              </a:extLst>
            </p:cNvPr>
            <p:cNvSpPr/>
            <p:nvPr/>
          </p:nvSpPr>
          <p:spPr>
            <a:xfrm>
              <a:off x="7279626" y="3860279"/>
              <a:ext cx="388079" cy="851062"/>
            </a:xfrm>
            <a:custGeom>
              <a:avLst/>
              <a:gdLst>
                <a:gd name="connsiteX0" fmla="*/ 591548 w 746721"/>
                <a:gd name="connsiteY0" fmla="*/ 1221686 h 1637568"/>
                <a:gd name="connsiteX1" fmla="*/ 591548 w 746721"/>
                <a:gd name="connsiteY1" fmla="*/ 1305708 h 1637568"/>
                <a:gd name="connsiteX2" fmla="*/ 675570 w 746721"/>
                <a:gd name="connsiteY2" fmla="*/ 1305708 h 1637568"/>
                <a:gd name="connsiteX3" fmla="*/ 675570 w 746721"/>
                <a:gd name="connsiteY3" fmla="*/ 1221686 h 1637568"/>
                <a:gd name="connsiteX4" fmla="*/ 461449 w 746721"/>
                <a:gd name="connsiteY4" fmla="*/ 1221686 h 1637568"/>
                <a:gd name="connsiteX5" fmla="*/ 461449 w 746721"/>
                <a:gd name="connsiteY5" fmla="*/ 1305708 h 1637568"/>
                <a:gd name="connsiteX6" fmla="*/ 545471 w 746721"/>
                <a:gd name="connsiteY6" fmla="*/ 1305708 h 1637568"/>
                <a:gd name="connsiteX7" fmla="*/ 545471 w 746721"/>
                <a:gd name="connsiteY7" fmla="*/ 1221686 h 1637568"/>
                <a:gd name="connsiteX8" fmla="*/ 331349 w 746721"/>
                <a:gd name="connsiteY8" fmla="*/ 1221686 h 1637568"/>
                <a:gd name="connsiteX9" fmla="*/ 331349 w 746721"/>
                <a:gd name="connsiteY9" fmla="*/ 1305708 h 1637568"/>
                <a:gd name="connsiteX10" fmla="*/ 415371 w 746721"/>
                <a:gd name="connsiteY10" fmla="*/ 1305708 h 1637568"/>
                <a:gd name="connsiteX11" fmla="*/ 415371 w 746721"/>
                <a:gd name="connsiteY11" fmla="*/ 1221686 h 1637568"/>
                <a:gd name="connsiteX12" fmla="*/ 201250 w 746721"/>
                <a:gd name="connsiteY12" fmla="*/ 1221686 h 1637568"/>
                <a:gd name="connsiteX13" fmla="*/ 201250 w 746721"/>
                <a:gd name="connsiteY13" fmla="*/ 1305708 h 1637568"/>
                <a:gd name="connsiteX14" fmla="*/ 285272 w 746721"/>
                <a:gd name="connsiteY14" fmla="*/ 1305708 h 1637568"/>
                <a:gd name="connsiteX15" fmla="*/ 285272 w 746721"/>
                <a:gd name="connsiteY15" fmla="*/ 1221686 h 1637568"/>
                <a:gd name="connsiteX16" fmla="*/ 71150 w 746721"/>
                <a:gd name="connsiteY16" fmla="*/ 1221686 h 1637568"/>
                <a:gd name="connsiteX17" fmla="*/ 71150 w 746721"/>
                <a:gd name="connsiteY17" fmla="*/ 1305708 h 1637568"/>
                <a:gd name="connsiteX18" fmla="*/ 155172 w 746721"/>
                <a:gd name="connsiteY18" fmla="*/ 1305708 h 1637568"/>
                <a:gd name="connsiteX19" fmla="*/ 155172 w 746721"/>
                <a:gd name="connsiteY19" fmla="*/ 1221686 h 1637568"/>
                <a:gd name="connsiteX20" fmla="*/ 591548 w 746721"/>
                <a:gd name="connsiteY20" fmla="*/ 1088373 h 1637568"/>
                <a:gd name="connsiteX21" fmla="*/ 591548 w 746721"/>
                <a:gd name="connsiteY21" fmla="*/ 1172395 h 1637568"/>
                <a:gd name="connsiteX22" fmla="*/ 675570 w 746721"/>
                <a:gd name="connsiteY22" fmla="*/ 1172395 h 1637568"/>
                <a:gd name="connsiteX23" fmla="*/ 675570 w 746721"/>
                <a:gd name="connsiteY23" fmla="*/ 1088373 h 1637568"/>
                <a:gd name="connsiteX24" fmla="*/ 331349 w 746721"/>
                <a:gd name="connsiteY24" fmla="*/ 1088373 h 1637568"/>
                <a:gd name="connsiteX25" fmla="*/ 331349 w 746721"/>
                <a:gd name="connsiteY25" fmla="*/ 1172395 h 1637568"/>
                <a:gd name="connsiteX26" fmla="*/ 415371 w 746721"/>
                <a:gd name="connsiteY26" fmla="*/ 1172395 h 1637568"/>
                <a:gd name="connsiteX27" fmla="*/ 415371 w 746721"/>
                <a:gd name="connsiteY27" fmla="*/ 1088373 h 1637568"/>
                <a:gd name="connsiteX28" fmla="*/ 201250 w 746721"/>
                <a:gd name="connsiteY28" fmla="*/ 1088373 h 1637568"/>
                <a:gd name="connsiteX29" fmla="*/ 201250 w 746721"/>
                <a:gd name="connsiteY29" fmla="*/ 1172395 h 1637568"/>
                <a:gd name="connsiteX30" fmla="*/ 285272 w 746721"/>
                <a:gd name="connsiteY30" fmla="*/ 1172395 h 1637568"/>
                <a:gd name="connsiteX31" fmla="*/ 285272 w 746721"/>
                <a:gd name="connsiteY31" fmla="*/ 1088373 h 1637568"/>
                <a:gd name="connsiteX32" fmla="*/ 71150 w 746721"/>
                <a:gd name="connsiteY32" fmla="*/ 1088373 h 1637568"/>
                <a:gd name="connsiteX33" fmla="*/ 71150 w 746721"/>
                <a:gd name="connsiteY33" fmla="*/ 1172395 h 1637568"/>
                <a:gd name="connsiteX34" fmla="*/ 155172 w 746721"/>
                <a:gd name="connsiteY34" fmla="*/ 1172395 h 1637568"/>
                <a:gd name="connsiteX35" fmla="*/ 155172 w 746721"/>
                <a:gd name="connsiteY35" fmla="*/ 1088373 h 1637568"/>
                <a:gd name="connsiteX36" fmla="*/ 591548 w 746721"/>
                <a:gd name="connsiteY36" fmla="*/ 955060 h 1637568"/>
                <a:gd name="connsiteX37" fmla="*/ 591548 w 746721"/>
                <a:gd name="connsiteY37" fmla="*/ 1039082 h 1637568"/>
                <a:gd name="connsiteX38" fmla="*/ 675570 w 746721"/>
                <a:gd name="connsiteY38" fmla="*/ 1039082 h 1637568"/>
                <a:gd name="connsiteX39" fmla="*/ 675570 w 746721"/>
                <a:gd name="connsiteY39" fmla="*/ 955060 h 1637568"/>
                <a:gd name="connsiteX40" fmla="*/ 461449 w 746721"/>
                <a:gd name="connsiteY40" fmla="*/ 955060 h 1637568"/>
                <a:gd name="connsiteX41" fmla="*/ 461449 w 746721"/>
                <a:gd name="connsiteY41" fmla="*/ 1039082 h 1637568"/>
                <a:gd name="connsiteX42" fmla="*/ 545471 w 746721"/>
                <a:gd name="connsiteY42" fmla="*/ 1039082 h 1637568"/>
                <a:gd name="connsiteX43" fmla="*/ 545471 w 746721"/>
                <a:gd name="connsiteY43" fmla="*/ 955060 h 1637568"/>
                <a:gd name="connsiteX44" fmla="*/ 331349 w 746721"/>
                <a:gd name="connsiteY44" fmla="*/ 955060 h 1637568"/>
                <a:gd name="connsiteX45" fmla="*/ 331349 w 746721"/>
                <a:gd name="connsiteY45" fmla="*/ 1039082 h 1637568"/>
                <a:gd name="connsiteX46" fmla="*/ 415371 w 746721"/>
                <a:gd name="connsiteY46" fmla="*/ 1039082 h 1637568"/>
                <a:gd name="connsiteX47" fmla="*/ 415371 w 746721"/>
                <a:gd name="connsiteY47" fmla="*/ 955060 h 1637568"/>
                <a:gd name="connsiteX48" fmla="*/ 201250 w 746721"/>
                <a:gd name="connsiteY48" fmla="*/ 955060 h 1637568"/>
                <a:gd name="connsiteX49" fmla="*/ 201250 w 746721"/>
                <a:gd name="connsiteY49" fmla="*/ 1039082 h 1637568"/>
                <a:gd name="connsiteX50" fmla="*/ 285272 w 746721"/>
                <a:gd name="connsiteY50" fmla="*/ 1039082 h 1637568"/>
                <a:gd name="connsiteX51" fmla="*/ 285272 w 746721"/>
                <a:gd name="connsiteY51" fmla="*/ 955060 h 1637568"/>
                <a:gd name="connsiteX52" fmla="*/ 591548 w 746721"/>
                <a:gd name="connsiteY52" fmla="*/ 821746 h 1637568"/>
                <a:gd name="connsiteX53" fmla="*/ 591548 w 746721"/>
                <a:gd name="connsiteY53" fmla="*/ 905768 h 1637568"/>
                <a:gd name="connsiteX54" fmla="*/ 675570 w 746721"/>
                <a:gd name="connsiteY54" fmla="*/ 905768 h 1637568"/>
                <a:gd name="connsiteX55" fmla="*/ 675570 w 746721"/>
                <a:gd name="connsiteY55" fmla="*/ 821746 h 1637568"/>
                <a:gd name="connsiteX56" fmla="*/ 461449 w 746721"/>
                <a:gd name="connsiteY56" fmla="*/ 821746 h 1637568"/>
                <a:gd name="connsiteX57" fmla="*/ 461449 w 746721"/>
                <a:gd name="connsiteY57" fmla="*/ 905768 h 1637568"/>
                <a:gd name="connsiteX58" fmla="*/ 545471 w 746721"/>
                <a:gd name="connsiteY58" fmla="*/ 905768 h 1637568"/>
                <a:gd name="connsiteX59" fmla="*/ 545471 w 746721"/>
                <a:gd name="connsiteY59" fmla="*/ 821746 h 1637568"/>
                <a:gd name="connsiteX60" fmla="*/ 201250 w 746721"/>
                <a:gd name="connsiteY60" fmla="*/ 821746 h 1637568"/>
                <a:gd name="connsiteX61" fmla="*/ 201250 w 746721"/>
                <a:gd name="connsiteY61" fmla="*/ 905768 h 1637568"/>
                <a:gd name="connsiteX62" fmla="*/ 285272 w 746721"/>
                <a:gd name="connsiteY62" fmla="*/ 905768 h 1637568"/>
                <a:gd name="connsiteX63" fmla="*/ 285272 w 746721"/>
                <a:gd name="connsiteY63" fmla="*/ 821746 h 1637568"/>
                <a:gd name="connsiteX64" fmla="*/ 71150 w 746721"/>
                <a:gd name="connsiteY64" fmla="*/ 821746 h 1637568"/>
                <a:gd name="connsiteX65" fmla="*/ 71150 w 746721"/>
                <a:gd name="connsiteY65" fmla="*/ 905768 h 1637568"/>
                <a:gd name="connsiteX66" fmla="*/ 155172 w 746721"/>
                <a:gd name="connsiteY66" fmla="*/ 905768 h 1637568"/>
                <a:gd name="connsiteX67" fmla="*/ 155172 w 746721"/>
                <a:gd name="connsiteY67" fmla="*/ 821746 h 1637568"/>
                <a:gd name="connsiteX68" fmla="*/ 591548 w 746721"/>
                <a:gd name="connsiteY68" fmla="*/ 688433 h 1637568"/>
                <a:gd name="connsiteX69" fmla="*/ 591548 w 746721"/>
                <a:gd name="connsiteY69" fmla="*/ 772455 h 1637568"/>
                <a:gd name="connsiteX70" fmla="*/ 675570 w 746721"/>
                <a:gd name="connsiteY70" fmla="*/ 772455 h 1637568"/>
                <a:gd name="connsiteX71" fmla="*/ 675570 w 746721"/>
                <a:gd name="connsiteY71" fmla="*/ 688433 h 1637568"/>
                <a:gd name="connsiteX72" fmla="*/ 461449 w 746721"/>
                <a:gd name="connsiteY72" fmla="*/ 688433 h 1637568"/>
                <a:gd name="connsiteX73" fmla="*/ 461449 w 746721"/>
                <a:gd name="connsiteY73" fmla="*/ 772455 h 1637568"/>
                <a:gd name="connsiteX74" fmla="*/ 545471 w 746721"/>
                <a:gd name="connsiteY74" fmla="*/ 772455 h 1637568"/>
                <a:gd name="connsiteX75" fmla="*/ 545471 w 746721"/>
                <a:gd name="connsiteY75" fmla="*/ 688433 h 1637568"/>
                <a:gd name="connsiteX76" fmla="*/ 331349 w 746721"/>
                <a:gd name="connsiteY76" fmla="*/ 688433 h 1637568"/>
                <a:gd name="connsiteX77" fmla="*/ 331349 w 746721"/>
                <a:gd name="connsiteY77" fmla="*/ 772455 h 1637568"/>
                <a:gd name="connsiteX78" fmla="*/ 415371 w 746721"/>
                <a:gd name="connsiteY78" fmla="*/ 772455 h 1637568"/>
                <a:gd name="connsiteX79" fmla="*/ 415371 w 746721"/>
                <a:gd name="connsiteY79" fmla="*/ 688433 h 1637568"/>
                <a:gd name="connsiteX80" fmla="*/ 201250 w 746721"/>
                <a:gd name="connsiteY80" fmla="*/ 688433 h 1637568"/>
                <a:gd name="connsiteX81" fmla="*/ 201250 w 746721"/>
                <a:gd name="connsiteY81" fmla="*/ 772455 h 1637568"/>
                <a:gd name="connsiteX82" fmla="*/ 285272 w 746721"/>
                <a:gd name="connsiteY82" fmla="*/ 772455 h 1637568"/>
                <a:gd name="connsiteX83" fmla="*/ 285272 w 746721"/>
                <a:gd name="connsiteY83" fmla="*/ 688433 h 1637568"/>
                <a:gd name="connsiteX84" fmla="*/ 71150 w 746721"/>
                <a:gd name="connsiteY84" fmla="*/ 688433 h 1637568"/>
                <a:gd name="connsiteX85" fmla="*/ 71150 w 746721"/>
                <a:gd name="connsiteY85" fmla="*/ 772455 h 1637568"/>
                <a:gd name="connsiteX86" fmla="*/ 155172 w 746721"/>
                <a:gd name="connsiteY86" fmla="*/ 772455 h 1637568"/>
                <a:gd name="connsiteX87" fmla="*/ 155172 w 746721"/>
                <a:gd name="connsiteY87" fmla="*/ 688433 h 1637568"/>
                <a:gd name="connsiteX88" fmla="*/ 591548 w 746721"/>
                <a:gd name="connsiteY88" fmla="*/ 555120 h 1637568"/>
                <a:gd name="connsiteX89" fmla="*/ 591548 w 746721"/>
                <a:gd name="connsiteY89" fmla="*/ 639142 h 1637568"/>
                <a:gd name="connsiteX90" fmla="*/ 675570 w 746721"/>
                <a:gd name="connsiteY90" fmla="*/ 639142 h 1637568"/>
                <a:gd name="connsiteX91" fmla="*/ 675570 w 746721"/>
                <a:gd name="connsiteY91" fmla="*/ 555120 h 1637568"/>
                <a:gd name="connsiteX92" fmla="*/ 331349 w 746721"/>
                <a:gd name="connsiteY92" fmla="*/ 555120 h 1637568"/>
                <a:gd name="connsiteX93" fmla="*/ 331349 w 746721"/>
                <a:gd name="connsiteY93" fmla="*/ 639142 h 1637568"/>
                <a:gd name="connsiteX94" fmla="*/ 415371 w 746721"/>
                <a:gd name="connsiteY94" fmla="*/ 639142 h 1637568"/>
                <a:gd name="connsiteX95" fmla="*/ 415371 w 746721"/>
                <a:gd name="connsiteY95" fmla="*/ 555120 h 1637568"/>
                <a:gd name="connsiteX96" fmla="*/ 201250 w 746721"/>
                <a:gd name="connsiteY96" fmla="*/ 555120 h 1637568"/>
                <a:gd name="connsiteX97" fmla="*/ 201250 w 746721"/>
                <a:gd name="connsiteY97" fmla="*/ 639142 h 1637568"/>
                <a:gd name="connsiteX98" fmla="*/ 285272 w 746721"/>
                <a:gd name="connsiteY98" fmla="*/ 639142 h 1637568"/>
                <a:gd name="connsiteX99" fmla="*/ 285272 w 746721"/>
                <a:gd name="connsiteY99" fmla="*/ 555120 h 1637568"/>
                <a:gd name="connsiteX100" fmla="*/ 71150 w 746721"/>
                <a:gd name="connsiteY100" fmla="*/ 555120 h 1637568"/>
                <a:gd name="connsiteX101" fmla="*/ 71150 w 746721"/>
                <a:gd name="connsiteY101" fmla="*/ 639142 h 1637568"/>
                <a:gd name="connsiteX102" fmla="*/ 155172 w 746721"/>
                <a:gd name="connsiteY102" fmla="*/ 639142 h 1637568"/>
                <a:gd name="connsiteX103" fmla="*/ 155172 w 746721"/>
                <a:gd name="connsiteY103" fmla="*/ 555120 h 1637568"/>
                <a:gd name="connsiteX104" fmla="*/ 461449 w 746721"/>
                <a:gd name="connsiteY104" fmla="*/ 421807 h 1637568"/>
                <a:gd name="connsiteX105" fmla="*/ 461449 w 746721"/>
                <a:gd name="connsiteY105" fmla="*/ 505829 h 1637568"/>
                <a:gd name="connsiteX106" fmla="*/ 545471 w 746721"/>
                <a:gd name="connsiteY106" fmla="*/ 505829 h 1637568"/>
                <a:gd name="connsiteX107" fmla="*/ 545471 w 746721"/>
                <a:gd name="connsiteY107" fmla="*/ 421807 h 1637568"/>
                <a:gd name="connsiteX108" fmla="*/ 331349 w 746721"/>
                <a:gd name="connsiteY108" fmla="*/ 421807 h 1637568"/>
                <a:gd name="connsiteX109" fmla="*/ 331349 w 746721"/>
                <a:gd name="connsiteY109" fmla="*/ 505829 h 1637568"/>
                <a:gd name="connsiteX110" fmla="*/ 415371 w 746721"/>
                <a:gd name="connsiteY110" fmla="*/ 505829 h 1637568"/>
                <a:gd name="connsiteX111" fmla="*/ 415371 w 746721"/>
                <a:gd name="connsiteY111" fmla="*/ 421807 h 1637568"/>
                <a:gd name="connsiteX112" fmla="*/ 71150 w 746721"/>
                <a:gd name="connsiteY112" fmla="*/ 421807 h 1637568"/>
                <a:gd name="connsiteX113" fmla="*/ 71150 w 746721"/>
                <a:gd name="connsiteY113" fmla="*/ 505829 h 1637568"/>
                <a:gd name="connsiteX114" fmla="*/ 155172 w 746721"/>
                <a:gd name="connsiteY114" fmla="*/ 505829 h 1637568"/>
                <a:gd name="connsiteX115" fmla="*/ 155172 w 746721"/>
                <a:gd name="connsiteY115" fmla="*/ 421807 h 1637568"/>
                <a:gd name="connsiteX116" fmla="*/ 591548 w 746721"/>
                <a:gd name="connsiteY116" fmla="*/ 288493 h 1637568"/>
                <a:gd name="connsiteX117" fmla="*/ 591548 w 746721"/>
                <a:gd name="connsiteY117" fmla="*/ 372515 h 1637568"/>
                <a:gd name="connsiteX118" fmla="*/ 675570 w 746721"/>
                <a:gd name="connsiteY118" fmla="*/ 372515 h 1637568"/>
                <a:gd name="connsiteX119" fmla="*/ 675570 w 746721"/>
                <a:gd name="connsiteY119" fmla="*/ 288493 h 1637568"/>
                <a:gd name="connsiteX120" fmla="*/ 461449 w 746721"/>
                <a:gd name="connsiteY120" fmla="*/ 288493 h 1637568"/>
                <a:gd name="connsiteX121" fmla="*/ 461449 w 746721"/>
                <a:gd name="connsiteY121" fmla="*/ 372515 h 1637568"/>
                <a:gd name="connsiteX122" fmla="*/ 545471 w 746721"/>
                <a:gd name="connsiteY122" fmla="*/ 372515 h 1637568"/>
                <a:gd name="connsiteX123" fmla="*/ 545471 w 746721"/>
                <a:gd name="connsiteY123" fmla="*/ 288493 h 1637568"/>
                <a:gd name="connsiteX124" fmla="*/ 331349 w 746721"/>
                <a:gd name="connsiteY124" fmla="*/ 288493 h 1637568"/>
                <a:gd name="connsiteX125" fmla="*/ 331349 w 746721"/>
                <a:gd name="connsiteY125" fmla="*/ 372515 h 1637568"/>
                <a:gd name="connsiteX126" fmla="*/ 415371 w 746721"/>
                <a:gd name="connsiteY126" fmla="*/ 372515 h 1637568"/>
                <a:gd name="connsiteX127" fmla="*/ 415371 w 746721"/>
                <a:gd name="connsiteY127" fmla="*/ 288493 h 1637568"/>
                <a:gd name="connsiteX128" fmla="*/ 201250 w 746721"/>
                <a:gd name="connsiteY128" fmla="*/ 288493 h 1637568"/>
                <a:gd name="connsiteX129" fmla="*/ 201250 w 746721"/>
                <a:gd name="connsiteY129" fmla="*/ 372515 h 1637568"/>
                <a:gd name="connsiteX130" fmla="*/ 285272 w 746721"/>
                <a:gd name="connsiteY130" fmla="*/ 372515 h 1637568"/>
                <a:gd name="connsiteX131" fmla="*/ 285272 w 746721"/>
                <a:gd name="connsiteY131" fmla="*/ 288493 h 1637568"/>
                <a:gd name="connsiteX132" fmla="*/ 71150 w 746721"/>
                <a:gd name="connsiteY132" fmla="*/ 288493 h 1637568"/>
                <a:gd name="connsiteX133" fmla="*/ 71150 w 746721"/>
                <a:gd name="connsiteY133" fmla="*/ 372515 h 1637568"/>
                <a:gd name="connsiteX134" fmla="*/ 155172 w 746721"/>
                <a:gd name="connsiteY134" fmla="*/ 372515 h 1637568"/>
                <a:gd name="connsiteX135" fmla="*/ 155172 w 746721"/>
                <a:gd name="connsiteY135" fmla="*/ 288493 h 1637568"/>
                <a:gd name="connsiteX136" fmla="*/ 591548 w 746721"/>
                <a:gd name="connsiteY136" fmla="*/ 155180 h 1637568"/>
                <a:gd name="connsiteX137" fmla="*/ 591548 w 746721"/>
                <a:gd name="connsiteY137" fmla="*/ 239202 h 1637568"/>
                <a:gd name="connsiteX138" fmla="*/ 675570 w 746721"/>
                <a:gd name="connsiteY138" fmla="*/ 239202 h 1637568"/>
                <a:gd name="connsiteX139" fmla="*/ 675570 w 746721"/>
                <a:gd name="connsiteY139" fmla="*/ 155180 h 1637568"/>
                <a:gd name="connsiteX140" fmla="*/ 461449 w 746721"/>
                <a:gd name="connsiteY140" fmla="*/ 155180 h 1637568"/>
                <a:gd name="connsiteX141" fmla="*/ 461449 w 746721"/>
                <a:gd name="connsiteY141" fmla="*/ 239202 h 1637568"/>
                <a:gd name="connsiteX142" fmla="*/ 545471 w 746721"/>
                <a:gd name="connsiteY142" fmla="*/ 239202 h 1637568"/>
                <a:gd name="connsiteX143" fmla="*/ 545471 w 746721"/>
                <a:gd name="connsiteY143" fmla="*/ 155180 h 1637568"/>
                <a:gd name="connsiteX144" fmla="*/ 201250 w 746721"/>
                <a:gd name="connsiteY144" fmla="*/ 155180 h 1637568"/>
                <a:gd name="connsiteX145" fmla="*/ 201250 w 746721"/>
                <a:gd name="connsiteY145" fmla="*/ 239202 h 1637568"/>
                <a:gd name="connsiteX146" fmla="*/ 285272 w 746721"/>
                <a:gd name="connsiteY146" fmla="*/ 239202 h 1637568"/>
                <a:gd name="connsiteX147" fmla="*/ 285272 w 746721"/>
                <a:gd name="connsiteY147" fmla="*/ 155180 h 1637568"/>
                <a:gd name="connsiteX148" fmla="*/ 71150 w 746721"/>
                <a:gd name="connsiteY148" fmla="*/ 155180 h 1637568"/>
                <a:gd name="connsiteX149" fmla="*/ 71150 w 746721"/>
                <a:gd name="connsiteY149" fmla="*/ 239202 h 1637568"/>
                <a:gd name="connsiteX150" fmla="*/ 155172 w 746721"/>
                <a:gd name="connsiteY150" fmla="*/ 239202 h 1637568"/>
                <a:gd name="connsiteX151" fmla="*/ 155172 w 746721"/>
                <a:gd name="connsiteY151" fmla="*/ 155180 h 1637568"/>
                <a:gd name="connsiteX152" fmla="*/ 0 w 746721"/>
                <a:gd name="connsiteY152" fmla="*/ 0 h 1637568"/>
                <a:gd name="connsiteX153" fmla="*/ 746721 w 746721"/>
                <a:gd name="connsiteY153" fmla="*/ 0 h 1637568"/>
                <a:gd name="connsiteX154" fmla="*/ 746721 w 746721"/>
                <a:gd name="connsiteY154" fmla="*/ 1637568 h 1637568"/>
                <a:gd name="connsiteX155" fmla="*/ 0 w 746721"/>
                <a:gd name="connsiteY155" fmla="*/ 1637568 h 163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</a:cxnLst>
              <a:rect l="l" t="t" r="r" b="b"/>
              <a:pathLst>
                <a:path w="746721" h="1637568">
                  <a:moveTo>
                    <a:pt x="591548" y="1221686"/>
                  </a:moveTo>
                  <a:lnTo>
                    <a:pt x="591548" y="1305708"/>
                  </a:lnTo>
                  <a:lnTo>
                    <a:pt x="675570" y="1305708"/>
                  </a:lnTo>
                  <a:lnTo>
                    <a:pt x="675570" y="1221686"/>
                  </a:lnTo>
                  <a:close/>
                  <a:moveTo>
                    <a:pt x="461449" y="1221686"/>
                  </a:moveTo>
                  <a:lnTo>
                    <a:pt x="461449" y="1305708"/>
                  </a:lnTo>
                  <a:lnTo>
                    <a:pt x="545471" y="1305708"/>
                  </a:lnTo>
                  <a:lnTo>
                    <a:pt x="545471" y="1221686"/>
                  </a:lnTo>
                  <a:close/>
                  <a:moveTo>
                    <a:pt x="331349" y="1221686"/>
                  </a:moveTo>
                  <a:lnTo>
                    <a:pt x="331349" y="1305708"/>
                  </a:lnTo>
                  <a:lnTo>
                    <a:pt x="415371" y="1305708"/>
                  </a:lnTo>
                  <a:lnTo>
                    <a:pt x="415371" y="1221686"/>
                  </a:lnTo>
                  <a:close/>
                  <a:moveTo>
                    <a:pt x="201250" y="1221686"/>
                  </a:moveTo>
                  <a:lnTo>
                    <a:pt x="201250" y="1305708"/>
                  </a:lnTo>
                  <a:lnTo>
                    <a:pt x="285272" y="1305708"/>
                  </a:lnTo>
                  <a:lnTo>
                    <a:pt x="285272" y="1221686"/>
                  </a:lnTo>
                  <a:close/>
                  <a:moveTo>
                    <a:pt x="71150" y="1221686"/>
                  </a:moveTo>
                  <a:lnTo>
                    <a:pt x="71150" y="1305708"/>
                  </a:lnTo>
                  <a:lnTo>
                    <a:pt x="155172" y="1305708"/>
                  </a:lnTo>
                  <a:lnTo>
                    <a:pt x="155172" y="1221686"/>
                  </a:lnTo>
                  <a:close/>
                  <a:moveTo>
                    <a:pt x="591548" y="1088373"/>
                  </a:moveTo>
                  <a:lnTo>
                    <a:pt x="591548" y="1172395"/>
                  </a:lnTo>
                  <a:lnTo>
                    <a:pt x="675570" y="1172395"/>
                  </a:lnTo>
                  <a:lnTo>
                    <a:pt x="675570" y="1088373"/>
                  </a:lnTo>
                  <a:close/>
                  <a:moveTo>
                    <a:pt x="331349" y="1088373"/>
                  </a:moveTo>
                  <a:lnTo>
                    <a:pt x="331349" y="1172395"/>
                  </a:lnTo>
                  <a:lnTo>
                    <a:pt x="415371" y="1172395"/>
                  </a:lnTo>
                  <a:lnTo>
                    <a:pt x="415371" y="1088373"/>
                  </a:lnTo>
                  <a:close/>
                  <a:moveTo>
                    <a:pt x="201250" y="1088373"/>
                  </a:moveTo>
                  <a:lnTo>
                    <a:pt x="201250" y="1172395"/>
                  </a:lnTo>
                  <a:lnTo>
                    <a:pt x="285272" y="1172395"/>
                  </a:lnTo>
                  <a:lnTo>
                    <a:pt x="285272" y="1088373"/>
                  </a:lnTo>
                  <a:close/>
                  <a:moveTo>
                    <a:pt x="71150" y="1088373"/>
                  </a:moveTo>
                  <a:lnTo>
                    <a:pt x="71150" y="1172395"/>
                  </a:lnTo>
                  <a:lnTo>
                    <a:pt x="155172" y="1172395"/>
                  </a:lnTo>
                  <a:lnTo>
                    <a:pt x="155172" y="1088373"/>
                  </a:lnTo>
                  <a:close/>
                  <a:moveTo>
                    <a:pt x="591548" y="955060"/>
                  </a:moveTo>
                  <a:lnTo>
                    <a:pt x="591548" y="1039082"/>
                  </a:lnTo>
                  <a:lnTo>
                    <a:pt x="675570" y="1039082"/>
                  </a:lnTo>
                  <a:lnTo>
                    <a:pt x="675570" y="955060"/>
                  </a:lnTo>
                  <a:close/>
                  <a:moveTo>
                    <a:pt x="461449" y="955060"/>
                  </a:moveTo>
                  <a:lnTo>
                    <a:pt x="461449" y="1039082"/>
                  </a:lnTo>
                  <a:lnTo>
                    <a:pt x="545471" y="1039082"/>
                  </a:lnTo>
                  <a:lnTo>
                    <a:pt x="545471" y="955060"/>
                  </a:lnTo>
                  <a:close/>
                  <a:moveTo>
                    <a:pt x="331349" y="955060"/>
                  </a:moveTo>
                  <a:lnTo>
                    <a:pt x="331349" y="1039082"/>
                  </a:lnTo>
                  <a:lnTo>
                    <a:pt x="415371" y="1039082"/>
                  </a:lnTo>
                  <a:lnTo>
                    <a:pt x="415371" y="955060"/>
                  </a:lnTo>
                  <a:close/>
                  <a:moveTo>
                    <a:pt x="201250" y="955060"/>
                  </a:moveTo>
                  <a:lnTo>
                    <a:pt x="201250" y="1039082"/>
                  </a:lnTo>
                  <a:lnTo>
                    <a:pt x="285272" y="1039082"/>
                  </a:lnTo>
                  <a:lnTo>
                    <a:pt x="285272" y="955060"/>
                  </a:lnTo>
                  <a:close/>
                  <a:moveTo>
                    <a:pt x="591548" y="821746"/>
                  </a:moveTo>
                  <a:lnTo>
                    <a:pt x="591548" y="905768"/>
                  </a:lnTo>
                  <a:lnTo>
                    <a:pt x="675570" y="905768"/>
                  </a:lnTo>
                  <a:lnTo>
                    <a:pt x="675570" y="821746"/>
                  </a:lnTo>
                  <a:close/>
                  <a:moveTo>
                    <a:pt x="461449" y="821746"/>
                  </a:moveTo>
                  <a:lnTo>
                    <a:pt x="461449" y="905768"/>
                  </a:lnTo>
                  <a:lnTo>
                    <a:pt x="545471" y="905768"/>
                  </a:lnTo>
                  <a:lnTo>
                    <a:pt x="545471" y="821746"/>
                  </a:lnTo>
                  <a:close/>
                  <a:moveTo>
                    <a:pt x="201250" y="821746"/>
                  </a:moveTo>
                  <a:lnTo>
                    <a:pt x="201250" y="905768"/>
                  </a:lnTo>
                  <a:lnTo>
                    <a:pt x="285272" y="905768"/>
                  </a:lnTo>
                  <a:lnTo>
                    <a:pt x="285272" y="821746"/>
                  </a:lnTo>
                  <a:close/>
                  <a:moveTo>
                    <a:pt x="71150" y="821746"/>
                  </a:moveTo>
                  <a:lnTo>
                    <a:pt x="71150" y="905768"/>
                  </a:lnTo>
                  <a:lnTo>
                    <a:pt x="155172" y="905768"/>
                  </a:lnTo>
                  <a:lnTo>
                    <a:pt x="155172" y="821746"/>
                  </a:lnTo>
                  <a:close/>
                  <a:moveTo>
                    <a:pt x="591548" y="688433"/>
                  </a:moveTo>
                  <a:lnTo>
                    <a:pt x="591548" y="772455"/>
                  </a:lnTo>
                  <a:lnTo>
                    <a:pt x="675570" y="772455"/>
                  </a:lnTo>
                  <a:lnTo>
                    <a:pt x="675570" y="688433"/>
                  </a:lnTo>
                  <a:close/>
                  <a:moveTo>
                    <a:pt x="461449" y="688433"/>
                  </a:moveTo>
                  <a:lnTo>
                    <a:pt x="461449" y="772455"/>
                  </a:lnTo>
                  <a:lnTo>
                    <a:pt x="545471" y="772455"/>
                  </a:lnTo>
                  <a:lnTo>
                    <a:pt x="545471" y="688433"/>
                  </a:lnTo>
                  <a:close/>
                  <a:moveTo>
                    <a:pt x="331349" y="688433"/>
                  </a:moveTo>
                  <a:lnTo>
                    <a:pt x="331349" y="772455"/>
                  </a:lnTo>
                  <a:lnTo>
                    <a:pt x="415371" y="772455"/>
                  </a:lnTo>
                  <a:lnTo>
                    <a:pt x="415371" y="688433"/>
                  </a:lnTo>
                  <a:close/>
                  <a:moveTo>
                    <a:pt x="201250" y="688433"/>
                  </a:moveTo>
                  <a:lnTo>
                    <a:pt x="201250" y="772455"/>
                  </a:lnTo>
                  <a:lnTo>
                    <a:pt x="285272" y="772455"/>
                  </a:lnTo>
                  <a:lnTo>
                    <a:pt x="285272" y="688433"/>
                  </a:lnTo>
                  <a:close/>
                  <a:moveTo>
                    <a:pt x="71150" y="688433"/>
                  </a:moveTo>
                  <a:lnTo>
                    <a:pt x="71150" y="772455"/>
                  </a:lnTo>
                  <a:lnTo>
                    <a:pt x="155172" y="772455"/>
                  </a:lnTo>
                  <a:lnTo>
                    <a:pt x="155172" y="688433"/>
                  </a:lnTo>
                  <a:close/>
                  <a:moveTo>
                    <a:pt x="591548" y="555120"/>
                  </a:moveTo>
                  <a:lnTo>
                    <a:pt x="591548" y="639142"/>
                  </a:lnTo>
                  <a:lnTo>
                    <a:pt x="675570" y="639142"/>
                  </a:lnTo>
                  <a:lnTo>
                    <a:pt x="675570" y="555120"/>
                  </a:lnTo>
                  <a:close/>
                  <a:moveTo>
                    <a:pt x="331349" y="555120"/>
                  </a:moveTo>
                  <a:lnTo>
                    <a:pt x="331349" y="639142"/>
                  </a:lnTo>
                  <a:lnTo>
                    <a:pt x="415371" y="639142"/>
                  </a:lnTo>
                  <a:lnTo>
                    <a:pt x="415371" y="555120"/>
                  </a:lnTo>
                  <a:close/>
                  <a:moveTo>
                    <a:pt x="201250" y="555120"/>
                  </a:moveTo>
                  <a:lnTo>
                    <a:pt x="201250" y="639142"/>
                  </a:lnTo>
                  <a:lnTo>
                    <a:pt x="285272" y="639142"/>
                  </a:lnTo>
                  <a:lnTo>
                    <a:pt x="285272" y="555120"/>
                  </a:lnTo>
                  <a:close/>
                  <a:moveTo>
                    <a:pt x="71150" y="555120"/>
                  </a:moveTo>
                  <a:lnTo>
                    <a:pt x="71150" y="639142"/>
                  </a:lnTo>
                  <a:lnTo>
                    <a:pt x="155172" y="639142"/>
                  </a:lnTo>
                  <a:lnTo>
                    <a:pt x="155172" y="555120"/>
                  </a:lnTo>
                  <a:close/>
                  <a:moveTo>
                    <a:pt x="461449" y="421807"/>
                  </a:moveTo>
                  <a:lnTo>
                    <a:pt x="461449" y="505829"/>
                  </a:lnTo>
                  <a:lnTo>
                    <a:pt x="545471" y="505829"/>
                  </a:lnTo>
                  <a:lnTo>
                    <a:pt x="545471" y="421807"/>
                  </a:lnTo>
                  <a:close/>
                  <a:moveTo>
                    <a:pt x="331349" y="421807"/>
                  </a:moveTo>
                  <a:lnTo>
                    <a:pt x="331349" y="505829"/>
                  </a:lnTo>
                  <a:lnTo>
                    <a:pt x="415371" y="505829"/>
                  </a:lnTo>
                  <a:lnTo>
                    <a:pt x="415371" y="421807"/>
                  </a:lnTo>
                  <a:close/>
                  <a:moveTo>
                    <a:pt x="71150" y="421807"/>
                  </a:moveTo>
                  <a:lnTo>
                    <a:pt x="71150" y="505829"/>
                  </a:lnTo>
                  <a:lnTo>
                    <a:pt x="155172" y="505829"/>
                  </a:lnTo>
                  <a:lnTo>
                    <a:pt x="155172" y="421807"/>
                  </a:lnTo>
                  <a:close/>
                  <a:moveTo>
                    <a:pt x="591548" y="288493"/>
                  </a:moveTo>
                  <a:lnTo>
                    <a:pt x="591548" y="372515"/>
                  </a:lnTo>
                  <a:lnTo>
                    <a:pt x="675570" y="372515"/>
                  </a:lnTo>
                  <a:lnTo>
                    <a:pt x="675570" y="288493"/>
                  </a:lnTo>
                  <a:close/>
                  <a:moveTo>
                    <a:pt x="461449" y="288493"/>
                  </a:moveTo>
                  <a:lnTo>
                    <a:pt x="461449" y="372515"/>
                  </a:lnTo>
                  <a:lnTo>
                    <a:pt x="545471" y="372515"/>
                  </a:lnTo>
                  <a:lnTo>
                    <a:pt x="545471" y="288493"/>
                  </a:lnTo>
                  <a:close/>
                  <a:moveTo>
                    <a:pt x="331349" y="288493"/>
                  </a:moveTo>
                  <a:lnTo>
                    <a:pt x="331349" y="372515"/>
                  </a:lnTo>
                  <a:lnTo>
                    <a:pt x="415371" y="372515"/>
                  </a:lnTo>
                  <a:lnTo>
                    <a:pt x="415371" y="288493"/>
                  </a:lnTo>
                  <a:close/>
                  <a:moveTo>
                    <a:pt x="201250" y="288493"/>
                  </a:moveTo>
                  <a:lnTo>
                    <a:pt x="201250" y="372515"/>
                  </a:lnTo>
                  <a:lnTo>
                    <a:pt x="285272" y="372515"/>
                  </a:lnTo>
                  <a:lnTo>
                    <a:pt x="285272" y="288493"/>
                  </a:lnTo>
                  <a:close/>
                  <a:moveTo>
                    <a:pt x="71150" y="288493"/>
                  </a:moveTo>
                  <a:lnTo>
                    <a:pt x="71150" y="372515"/>
                  </a:lnTo>
                  <a:lnTo>
                    <a:pt x="155172" y="372515"/>
                  </a:lnTo>
                  <a:lnTo>
                    <a:pt x="155172" y="288493"/>
                  </a:lnTo>
                  <a:close/>
                  <a:moveTo>
                    <a:pt x="591548" y="155180"/>
                  </a:moveTo>
                  <a:lnTo>
                    <a:pt x="591548" y="239202"/>
                  </a:lnTo>
                  <a:lnTo>
                    <a:pt x="675570" y="239202"/>
                  </a:lnTo>
                  <a:lnTo>
                    <a:pt x="675570" y="155180"/>
                  </a:lnTo>
                  <a:close/>
                  <a:moveTo>
                    <a:pt x="461449" y="155180"/>
                  </a:moveTo>
                  <a:lnTo>
                    <a:pt x="461449" y="239202"/>
                  </a:lnTo>
                  <a:lnTo>
                    <a:pt x="545471" y="239202"/>
                  </a:lnTo>
                  <a:lnTo>
                    <a:pt x="545471" y="155180"/>
                  </a:lnTo>
                  <a:close/>
                  <a:moveTo>
                    <a:pt x="201250" y="155180"/>
                  </a:moveTo>
                  <a:lnTo>
                    <a:pt x="201250" y="239202"/>
                  </a:lnTo>
                  <a:lnTo>
                    <a:pt x="285272" y="239202"/>
                  </a:lnTo>
                  <a:lnTo>
                    <a:pt x="285272" y="155180"/>
                  </a:lnTo>
                  <a:close/>
                  <a:moveTo>
                    <a:pt x="71150" y="155180"/>
                  </a:moveTo>
                  <a:lnTo>
                    <a:pt x="71150" y="239202"/>
                  </a:lnTo>
                  <a:lnTo>
                    <a:pt x="155172" y="239202"/>
                  </a:lnTo>
                  <a:lnTo>
                    <a:pt x="155172" y="155180"/>
                  </a:lnTo>
                  <a:close/>
                  <a:moveTo>
                    <a:pt x="0" y="0"/>
                  </a:moveTo>
                  <a:lnTo>
                    <a:pt x="746721" y="0"/>
                  </a:lnTo>
                  <a:lnTo>
                    <a:pt x="746721" y="1637568"/>
                  </a:lnTo>
                  <a:lnTo>
                    <a:pt x="0" y="16375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4525AE-0E33-4CB9-89C9-E59810528860}"/>
              </a:ext>
            </a:extLst>
          </p:cNvPr>
          <p:cNvSpPr/>
          <p:nvPr/>
        </p:nvSpPr>
        <p:spPr>
          <a:xfrm>
            <a:off x="0" y="-1"/>
            <a:ext cx="12192000" cy="1296029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31E47C-4481-4472-9898-BEEAD5F03ED2}"/>
              </a:ext>
            </a:extLst>
          </p:cNvPr>
          <p:cNvSpPr/>
          <p:nvPr/>
        </p:nvSpPr>
        <p:spPr>
          <a:xfrm>
            <a:off x="0" y="6182086"/>
            <a:ext cx="12192000" cy="675913"/>
          </a:xfrm>
          <a:prstGeom prst="rect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6E04CF6-41FF-4D8A-AD8F-E7FC0E54B80F}"/>
              </a:ext>
            </a:extLst>
          </p:cNvPr>
          <p:cNvGrpSpPr/>
          <p:nvPr/>
        </p:nvGrpSpPr>
        <p:grpSpPr>
          <a:xfrm>
            <a:off x="465114" y="1965143"/>
            <a:ext cx="2485609" cy="2927713"/>
            <a:chOff x="9706391" y="2068548"/>
            <a:chExt cx="1661974" cy="1957582"/>
          </a:xfrm>
          <a:solidFill>
            <a:schemeClr val="accent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F673AA6-DC58-4898-A804-EA263AAE59B2}"/>
                </a:ext>
              </a:extLst>
            </p:cNvPr>
            <p:cNvSpPr/>
            <p:nvPr/>
          </p:nvSpPr>
          <p:spPr>
            <a:xfrm>
              <a:off x="9706391" y="3488648"/>
              <a:ext cx="1035309" cy="537482"/>
            </a:xfrm>
            <a:custGeom>
              <a:avLst/>
              <a:gdLst>
                <a:gd name="connsiteX0" fmla="*/ 1814246 w 2688759"/>
                <a:gd name="connsiteY0" fmla="*/ 618204 h 1094727"/>
                <a:gd name="connsiteX1" fmla="*/ 1688086 w 2688759"/>
                <a:gd name="connsiteY1" fmla="*/ 795364 h 1094727"/>
                <a:gd name="connsiteX2" fmla="*/ 1814246 w 2688759"/>
                <a:gd name="connsiteY2" fmla="*/ 618204 h 1094727"/>
                <a:gd name="connsiteX3" fmla="*/ 415867 w 2688759"/>
                <a:gd name="connsiteY3" fmla="*/ 587418 h 1094727"/>
                <a:gd name="connsiteX4" fmla="*/ 390240 w 2688759"/>
                <a:gd name="connsiteY4" fmla="*/ 590018 h 1094727"/>
                <a:gd name="connsiteX5" fmla="*/ 321792 w 2688759"/>
                <a:gd name="connsiteY5" fmla="*/ 626255 h 1094727"/>
                <a:gd name="connsiteX6" fmla="*/ 143287 w 2688759"/>
                <a:gd name="connsiteY6" fmla="*/ 933605 h 1094727"/>
                <a:gd name="connsiteX7" fmla="*/ 203684 w 2688759"/>
                <a:gd name="connsiteY7" fmla="*/ 912131 h 1094727"/>
                <a:gd name="connsiteX8" fmla="*/ 375477 w 2688759"/>
                <a:gd name="connsiteY8" fmla="*/ 755100 h 1094727"/>
                <a:gd name="connsiteX9" fmla="*/ 435873 w 2688759"/>
                <a:gd name="connsiteY9" fmla="*/ 641019 h 1094727"/>
                <a:gd name="connsiteX10" fmla="*/ 415867 w 2688759"/>
                <a:gd name="connsiteY10" fmla="*/ 587418 h 1094727"/>
                <a:gd name="connsiteX11" fmla="*/ 1298866 w 2688759"/>
                <a:gd name="connsiteY11" fmla="*/ 556464 h 1094727"/>
                <a:gd name="connsiteX12" fmla="*/ 1137810 w 2688759"/>
                <a:gd name="connsiteY12" fmla="*/ 792681 h 1094727"/>
                <a:gd name="connsiteX13" fmla="*/ 1161969 w 2688759"/>
                <a:gd name="connsiteY13" fmla="*/ 779260 h 1094727"/>
                <a:gd name="connsiteX14" fmla="*/ 1289471 w 2688759"/>
                <a:gd name="connsiteY14" fmla="*/ 653098 h 1094727"/>
                <a:gd name="connsiteX15" fmla="*/ 1298866 w 2688759"/>
                <a:gd name="connsiteY15" fmla="*/ 556464 h 1094727"/>
                <a:gd name="connsiteX16" fmla="*/ 1207601 w 2688759"/>
                <a:gd name="connsiteY16" fmla="*/ 555123 h 1094727"/>
                <a:gd name="connsiteX17" fmla="*/ 998228 w 2688759"/>
                <a:gd name="connsiteY17" fmla="*/ 791338 h 1094727"/>
                <a:gd name="connsiteX18" fmla="*/ 1092177 w 2688759"/>
                <a:gd name="connsiteY18" fmla="*/ 717520 h 1094727"/>
                <a:gd name="connsiteX19" fmla="*/ 1131099 w 2688759"/>
                <a:gd name="connsiteY19" fmla="*/ 681283 h 1094727"/>
                <a:gd name="connsiteX20" fmla="*/ 1207601 w 2688759"/>
                <a:gd name="connsiteY20" fmla="*/ 555123 h 1094727"/>
                <a:gd name="connsiteX21" fmla="*/ 1076072 w 2688759"/>
                <a:gd name="connsiteY21" fmla="*/ 301458 h 1094727"/>
                <a:gd name="connsiteX22" fmla="*/ 972727 w 2688759"/>
                <a:gd name="connsiteY22" fmla="*/ 418225 h 1094727"/>
                <a:gd name="connsiteX23" fmla="*/ 978095 w 2688759"/>
                <a:gd name="connsiteY23" fmla="*/ 423593 h 1094727"/>
                <a:gd name="connsiteX24" fmla="*/ 1084125 w 2688759"/>
                <a:gd name="connsiteY24" fmla="*/ 309512 h 1094727"/>
                <a:gd name="connsiteX25" fmla="*/ 1076072 w 2688759"/>
                <a:gd name="connsiteY25" fmla="*/ 301458 h 1094727"/>
                <a:gd name="connsiteX26" fmla="*/ 2633802 w 2688759"/>
                <a:gd name="connsiteY26" fmla="*/ 290793 h 1094727"/>
                <a:gd name="connsiteX27" fmla="*/ 2688759 w 2688759"/>
                <a:gd name="connsiteY27" fmla="*/ 341645 h 1094727"/>
                <a:gd name="connsiteX28" fmla="*/ 2670336 w 2688759"/>
                <a:gd name="connsiteY28" fmla="*/ 329925 h 1094727"/>
                <a:gd name="connsiteX29" fmla="*/ 1847799 w 2688759"/>
                <a:gd name="connsiteY29" fmla="*/ 271931 h 1094727"/>
                <a:gd name="connsiteX30" fmla="*/ 1722981 w 2688759"/>
                <a:gd name="connsiteY30" fmla="*/ 411513 h 1094727"/>
                <a:gd name="connsiteX31" fmla="*/ 1729691 w 2688759"/>
                <a:gd name="connsiteY31" fmla="*/ 416883 h 1094727"/>
                <a:gd name="connsiteX32" fmla="*/ 1854510 w 2688759"/>
                <a:gd name="connsiteY32" fmla="*/ 278643 h 1094727"/>
                <a:gd name="connsiteX33" fmla="*/ 1847799 w 2688759"/>
                <a:gd name="connsiteY33" fmla="*/ 271931 h 1094727"/>
                <a:gd name="connsiteX34" fmla="*/ 1399526 w 2688759"/>
                <a:gd name="connsiteY34" fmla="*/ 88059 h 1094727"/>
                <a:gd name="connsiteX35" fmla="*/ 1423684 w 2688759"/>
                <a:gd name="connsiteY35" fmla="*/ 101481 h 1094727"/>
                <a:gd name="connsiteX36" fmla="*/ 1392816 w 2688759"/>
                <a:gd name="connsiteY36" fmla="*/ 293405 h 1094727"/>
                <a:gd name="connsiteX37" fmla="*/ 1237128 w 2688759"/>
                <a:gd name="connsiteY37" fmla="*/ 328301 h 1094727"/>
                <a:gd name="connsiteX38" fmla="*/ 1153916 w 2688759"/>
                <a:gd name="connsiteY38" fmla="*/ 318907 h 1094727"/>
                <a:gd name="connsiteX39" fmla="*/ 1098887 w 2688759"/>
                <a:gd name="connsiteY39" fmla="*/ 336355 h 1094727"/>
                <a:gd name="connsiteX40" fmla="*/ 877436 w 2688759"/>
                <a:gd name="connsiteY40" fmla="*/ 565860 h 1094727"/>
                <a:gd name="connsiteX41" fmla="*/ 854619 w 2688759"/>
                <a:gd name="connsiteY41" fmla="*/ 595387 h 1094727"/>
                <a:gd name="connsiteX42" fmla="*/ 859987 w 2688759"/>
                <a:gd name="connsiteY42" fmla="*/ 600755 h 1094727"/>
                <a:gd name="connsiteX43" fmla="*/ 924410 w 2688759"/>
                <a:gd name="connsiteY43" fmla="*/ 545727 h 1094727"/>
                <a:gd name="connsiteX44" fmla="*/ 955280 w 2688759"/>
                <a:gd name="connsiteY44" fmla="*/ 521569 h 1094727"/>
                <a:gd name="connsiteX45" fmla="*/ 998228 w 2688759"/>
                <a:gd name="connsiteY45" fmla="*/ 541701 h 1094727"/>
                <a:gd name="connsiteX46" fmla="*/ 952595 w 2688759"/>
                <a:gd name="connsiteY46" fmla="*/ 661151 h 1094727"/>
                <a:gd name="connsiteX47" fmla="*/ 902936 w 2688759"/>
                <a:gd name="connsiteY47" fmla="*/ 728257 h 1094727"/>
                <a:gd name="connsiteX48" fmla="*/ 885489 w 2688759"/>
                <a:gd name="connsiteY48" fmla="*/ 783286 h 1094727"/>
                <a:gd name="connsiteX49" fmla="*/ 986148 w 2688759"/>
                <a:gd name="connsiteY49" fmla="*/ 682625 h 1094727"/>
                <a:gd name="connsiteX50" fmla="*/ 1151231 w 2688759"/>
                <a:gd name="connsiteY50" fmla="*/ 520227 h 1094727"/>
                <a:gd name="connsiteX51" fmla="*/ 1238470 w 2688759"/>
                <a:gd name="connsiteY51" fmla="*/ 537676 h 1094727"/>
                <a:gd name="connsiteX52" fmla="*/ 1325709 w 2688759"/>
                <a:gd name="connsiteY52" fmla="*/ 602097 h 1094727"/>
                <a:gd name="connsiteX53" fmla="*/ 1332419 w 2688759"/>
                <a:gd name="connsiteY53" fmla="*/ 606124 h 1094727"/>
                <a:gd name="connsiteX54" fmla="*/ 1378052 w 2688759"/>
                <a:gd name="connsiteY54" fmla="*/ 513516 h 1094727"/>
                <a:gd name="connsiteX55" fmla="*/ 1398184 w 2688759"/>
                <a:gd name="connsiteY55" fmla="*/ 587334 h 1094727"/>
                <a:gd name="connsiteX56" fmla="*/ 1476028 w 2688759"/>
                <a:gd name="connsiteY56" fmla="*/ 525596 h 1094727"/>
                <a:gd name="connsiteX57" fmla="*/ 1509581 w 2688759"/>
                <a:gd name="connsiteY57" fmla="*/ 514859 h 1094727"/>
                <a:gd name="connsiteX58" fmla="*/ 1525686 w 2688759"/>
                <a:gd name="connsiteY58" fmla="*/ 548411 h 1094727"/>
                <a:gd name="connsiteX59" fmla="*/ 1459923 w 2688759"/>
                <a:gd name="connsiteY59" fmla="*/ 678599 h 1094727"/>
                <a:gd name="connsiteX60" fmla="*/ 1408921 w 2688759"/>
                <a:gd name="connsiteY60" fmla="*/ 757784 h 1094727"/>
                <a:gd name="connsiteX61" fmla="*/ 1406237 w 2688759"/>
                <a:gd name="connsiteY61" fmla="*/ 781943 h 1094727"/>
                <a:gd name="connsiteX62" fmla="*/ 1512265 w 2688759"/>
                <a:gd name="connsiteY62" fmla="*/ 673230 h 1094727"/>
                <a:gd name="connsiteX63" fmla="*/ 1830352 w 2688759"/>
                <a:gd name="connsiteY63" fmla="*/ 235694 h 1094727"/>
                <a:gd name="connsiteX64" fmla="*/ 1894774 w 2688759"/>
                <a:gd name="connsiteY64" fmla="*/ 196772 h 1094727"/>
                <a:gd name="connsiteX65" fmla="*/ 1929670 w 2688759"/>
                <a:gd name="connsiteY65" fmla="*/ 196772 h 1094727"/>
                <a:gd name="connsiteX66" fmla="*/ 1926986 w 2688759"/>
                <a:gd name="connsiteY66" fmla="*/ 234351 h 1094727"/>
                <a:gd name="connsiteX67" fmla="*/ 1841089 w 2688759"/>
                <a:gd name="connsiteY67" fmla="*/ 344407 h 1094727"/>
                <a:gd name="connsiteX68" fmla="*/ 1685401 w 2688759"/>
                <a:gd name="connsiteY68" fmla="*/ 509490 h 1094727"/>
                <a:gd name="connsiteX69" fmla="*/ 1716270 w 2688759"/>
                <a:gd name="connsiteY69" fmla="*/ 549754 h 1094727"/>
                <a:gd name="connsiteX70" fmla="*/ 1671980 w 2688759"/>
                <a:gd name="connsiteY70" fmla="*/ 630282 h 1094727"/>
                <a:gd name="connsiteX71" fmla="*/ 1619636 w 2688759"/>
                <a:gd name="connsiteY71" fmla="*/ 702757 h 1094727"/>
                <a:gd name="connsiteX72" fmla="*/ 1630373 w 2688759"/>
                <a:gd name="connsiteY72" fmla="*/ 788654 h 1094727"/>
                <a:gd name="connsiteX73" fmla="*/ 1639769 w 2688759"/>
                <a:gd name="connsiteY73" fmla="*/ 791338 h 1094727"/>
                <a:gd name="connsiteX74" fmla="*/ 1666611 w 2688759"/>
                <a:gd name="connsiteY74" fmla="*/ 767180 h 1094727"/>
                <a:gd name="connsiteX75" fmla="*/ 1854510 w 2688759"/>
                <a:gd name="connsiteY75" fmla="*/ 539017 h 1094727"/>
                <a:gd name="connsiteX76" fmla="*/ 1906853 w 2688759"/>
                <a:gd name="connsiteY76" fmla="*/ 463857 h 1094727"/>
                <a:gd name="connsiteX77" fmla="*/ 1939064 w 2688759"/>
                <a:gd name="connsiteY77" fmla="*/ 454462 h 1094727"/>
                <a:gd name="connsiteX78" fmla="*/ 1935038 w 2688759"/>
                <a:gd name="connsiteY78" fmla="*/ 489357 h 1094727"/>
                <a:gd name="connsiteX79" fmla="*/ 1929670 w 2688759"/>
                <a:gd name="connsiteY79" fmla="*/ 494726 h 1094727"/>
                <a:gd name="connsiteX80" fmla="*/ 1886722 w 2688759"/>
                <a:gd name="connsiteY80" fmla="*/ 571228 h 1094727"/>
                <a:gd name="connsiteX81" fmla="*/ 1831693 w 2688759"/>
                <a:gd name="connsiteY81" fmla="*/ 737653 h 1094727"/>
                <a:gd name="connsiteX82" fmla="*/ 1739087 w 2688759"/>
                <a:gd name="connsiteY82" fmla="*/ 822207 h 1094727"/>
                <a:gd name="connsiteX83" fmla="*/ 1669296 w 2688759"/>
                <a:gd name="connsiteY83" fmla="*/ 806103 h 1094727"/>
                <a:gd name="connsiteX84" fmla="*/ 1603530 w 2688759"/>
                <a:gd name="connsiteY84" fmla="*/ 785970 h 1094727"/>
                <a:gd name="connsiteX85" fmla="*/ 1590109 w 2688759"/>
                <a:gd name="connsiteY85" fmla="*/ 639676 h 1094727"/>
                <a:gd name="connsiteX86" fmla="*/ 1523002 w 2688759"/>
                <a:gd name="connsiteY86" fmla="*/ 763153 h 1094727"/>
                <a:gd name="connsiteX87" fmla="*/ 1537766 w 2688759"/>
                <a:gd name="connsiteY87" fmla="*/ 810128 h 1094727"/>
                <a:gd name="connsiteX88" fmla="*/ 1557898 w 2688759"/>
                <a:gd name="connsiteY88" fmla="*/ 828918 h 1094727"/>
                <a:gd name="connsiteX89" fmla="*/ 1489450 w 2688759"/>
                <a:gd name="connsiteY89" fmla="*/ 755100 h 1094727"/>
                <a:gd name="connsiteX90" fmla="*/ 1415631 w 2688759"/>
                <a:gd name="connsiteY90" fmla="*/ 812813 h 1094727"/>
                <a:gd name="connsiteX91" fmla="*/ 1380736 w 2688759"/>
                <a:gd name="connsiteY91" fmla="*/ 804760 h 1094727"/>
                <a:gd name="connsiteX92" fmla="*/ 1383420 w 2688759"/>
                <a:gd name="connsiteY92" fmla="*/ 700073 h 1094727"/>
                <a:gd name="connsiteX93" fmla="*/ 1467975 w 2688759"/>
                <a:gd name="connsiteY93" fmla="*/ 579281 h 1094727"/>
                <a:gd name="connsiteX94" fmla="*/ 1482738 w 2688759"/>
                <a:gd name="connsiteY94" fmla="*/ 552438 h 1094727"/>
                <a:gd name="connsiteX95" fmla="*/ 1418316 w 2688759"/>
                <a:gd name="connsiteY95" fmla="*/ 606124 h 1094727"/>
                <a:gd name="connsiteX96" fmla="*/ 1320341 w 2688759"/>
                <a:gd name="connsiteY96" fmla="*/ 698732 h 1094727"/>
                <a:gd name="connsiteX97" fmla="*/ 1290814 w 2688759"/>
                <a:gd name="connsiteY97" fmla="*/ 838312 h 1094727"/>
                <a:gd name="connsiteX98" fmla="*/ 1281418 w 2688759"/>
                <a:gd name="connsiteY98" fmla="*/ 840997 h 1094727"/>
                <a:gd name="connsiteX99" fmla="*/ 1235785 w 2688759"/>
                <a:gd name="connsiteY99" fmla="*/ 759127 h 1094727"/>
                <a:gd name="connsiteX100" fmla="*/ 1161969 w 2688759"/>
                <a:gd name="connsiteY100" fmla="*/ 814154 h 1094727"/>
                <a:gd name="connsiteX101" fmla="*/ 1117677 w 2688759"/>
                <a:gd name="connsiteY101" fmla="*/ 802076 h 1094727"/>
                <a:gd name="connsiteX102" fmla="*/ 1109625 w 2688759"/>
                <a:gd name="connsiteY102" fmla="*/ 741679 h 1094727"/>
                <a:gd name="connsiteX103" fmla="*/ 1021044 w 2688759"/>
                <a:gd name="connsiteY103" fmla="*/ 810128 h 1094727"/>
                <a:gd name="connsiteX104" fmla="*/ 963332 w 2688759"/>
                <a:gd name="connsiteY104" fmla="*/ 784627 h 1094727"/>
                <a:gd name="connsiteX105" fmla="*/ 961990 w 2688759"/>
                <a:gd name="connsiteY105" fmla="*/ 759127 h 1094727"/>
                <a:gd name="connsiteX106" fmla="*/ 880120 w 2688759"/>
                <a:gd name="connsiteY106" fmla="*/ 824891 h 1094727"/>
                <a:gd name="connsiteX107" fmla="*/ 857303 w 2688759"/>
                <a:gd name="connsiteY107" fmla="*/ 717520 h 1094727"/>
                <a:gd name="connsiteX108" fmla="*/ 929778 w 2688759"/>
                <a:gd name="connsiteY108" fmla="*/ 599412 h 1094727"/>
                <a:gd name="connsiteX109" fmla="*/ 953937 w 2688759"/>
                <a:gd name="connsiteY109" fmla="*/ 560491 h 1094727"/>
                <a:gd name="connsiteX110" fmla="*/ 735169 w 2688759"/>
                <a:gd name="connsiteY110" fmla="*/ 828918 h 1094727"/>
                <a:gd name="connsiteX111" fmla="*/ 725774 w 2688759"/>
                <a:gd name="connsiteY111" fmla="*/ 827575 h 1094727"/>
                <a:gd name="connsiteX112" fmla="*/ 724432 w 2688759"/>
                <a:gd name="connsiteY112" fmla="*/ 761811 h 1094727"/>
                <a:gd name="connsiteX113" fmla="*/ 843882 w 2688759"/>
                <a:gd name="connsiteY113" fmla="*/ 526937 h 1094727"/>
                <a:gd name="connsiteX114" fmla="*/ 1021044 w 2688759"/>
                <a:gd name="connsiteY114" fmla="*/ 289380 h 1094727"/>
                <a:gd name="connsiteX115" fmla="*/ 945884 w 2688759"/>
                <a:gd name="connsiteY115" fmla="*/ 269248 h 1094727"/>
                <a:gd name="connsiteX116" fmla="*/ 923068 w 2688759"/>
                <a:gd name="connsiteY116" fmla="*/ 279984 h 1094727"/>
                <a:gd name="connsiteX117" fmla="*/ 705642 w 2688759"/>
                <a:gd name="connsiteY117" fmla="*/ 577940 h 1094727"/>
                <a:gd name="connsiteX118" fmla="*/ 476137 w 2688759"/>
                <a:gd name="connsiteY118" fmla="*/ 897366 h 1094727"/>
                <a:gd name="connsiteX119" fmla="*/ 273475 w 2688759"/>
                <a:gd name="connsiteY119" fmla="*/ 1074530 h 1094727"/>
                <a:gd name="connsiteX120" fmla="*/ 215762 w 2688759"/>
                <a:gd name="connsiteY120" fmla="*/ 1093318 h 1094727"/>
                <a:gd name="connsiteX121" fmla="*/ 136577 w 2688759"/>
                <a:gd name="connsiteY121" fmla="*/ 1045001 h 1094727"/>
                <a:gd name="connsiteX122" fmla="*/ 116444 w 2688759"/>
                <a:gd name="connsiteY122" fmla="*/ 956420 h 1094727"/>
                <a:gd name="connsiteX123" fmla="*/ 7732 w 2688759"/>
                <a:gd name="connsiteY123" fmla="*/ 823550 h 1094727"/>
                <a:gd name="connsiteX124" fmla="*/ 0 w 2688759"/>
                <a:gd name="connsiteY124" fmla="*/ 837468 h 1094727"/>
                <a:gd name="connsiteX125" fmla="*/ 5178 w 2688759"/>
                <a:gd name="connsiteY125" fmla="*/ 769901 h 1094727"/>
                <a:gd name="connsiteX126" fmla="*/ 16288 w 2688759"/>
                <a:gd name="connsiteY126" fmla="*/ 765334 h 1094727"/>
                <a:gd name="connsiteX127" fmla="*/ 34575 w 2688759"/>
                <a:gd name="connsiteY127" fmla="*/ 738996 h 1094727"/>
                <a:gd name="connsiteX128" fmla="*/ 117787 w 2688759"/>
                <a:gd name="connsiteY128" fmla="*/ 626255 h 1094727"/>
                <a:gd name="connsiteX129" fmla="*/ 213078 w 2688759"/>
                <a:gd name="connsiteY129" fmla="*/ 647729 h 1094727"/>
                <a:gd name="connsiteX130" fmla="*/ 98997 w 2688759"/>
                <a:gd name="connsiteY130" fmla="*/ 706783 h 1094727"/>
                <a:gd name="connsiteX131" fmla="*/ 39943 w 2688759"/>
                <a:gd name="connsiteY131" fmla="*/ 823550 h 1094727"/>
                <a:gd name="connsiteX132" fmla="*/ 117787 w 2688759"/>
                <a:gd name="connsiteY132" fmla="*/ 924209 h 1094727"/>
                <a:gd name="connsiteX133" fmla="*/ 226499 w 2688759"/>
                <a:gd name="connsiteY133" fmla="*/ 674572 h 1094727"/>
                <a:gd name="connsiteX134" fmla="*/ 344607 w 2688759"/>
                <a:gd name="connsiteY134" fmla="*/ 565860 h 1094727"/>
                <a:gd name="connsiteX135" fmla="*/ 421110 w 2688759"/>
                <a:gd name="connsiteY135" fmla="*/ 555123 h 1094727"/>
                <a:gd name="connsiteX136" fmla="*/ 462715 w 2688759"/>
                <a:gd name="connsiteY136" fmla="*/ 663835 h 1094727"/>
                <a:gd name="connsiteX137" fmla="*/ 176841 w 2688759"/>
                <a:gd name="connsiteY137" fmla="*/ 952395 h 1094727"/>
                <a:gd name="connsiteX138" fmla="*/ 140603 w 2688759"/>
                <a:gd name="connsiteY138" fmla="*/ 956420 h 1094727"/>
                <a:gd name="connsiteX139" fmla="*/ 166104 w 2688759"/>
                <a:gd name="connsiteY139" fmla="*/ 1039633 h 1094727"/>
                <a:gd name="connsiteX140" fmla="*/ 241264 w 2688759"/>
                <a:gd name="connsiteY140" fmla="*/ 1053054 h 1094727"/>
                <a:gd name="connsiteX141" fmla="*/ 366082 w 2688759"/>
                <a:gd name="connsiteY141" fmla="*/ 942999 h 1094727"/>
                <a:gd name="connsiteX142" fmla="*/ 650614 w 2688759"/>
                <a:gd name="connsiteY142" fmla="*/ 522911 h 1094727"/>
                <a:gd name="connsiteX143" fmla="*/ 845225 w 2688759"/>
                <a:gd name="connsiteY143" fmla="*/ 231667 h 1094727"/>
                <a:gd name="connsiteX144" fmla="*/ 686853 w 2688759"/>
                <a:gd name="connsiteY144" fmla="*/ 184693 h 1094727"/>
                <a:gd name="connsiteX145" fmla="*/ 426478 w 2688759"/>
                <a:gd name="connsiteY145" fmla="*/ 140402 h 1094727"/>
                <a:gd name="connsiteX146" fmla="*/ 256026 w 2688759"/>
                <a:gd name="connsiteY146" fmla="*/ 179325 h 1094727"/>
                <a:gd name="connsiteX147" fmla="*/ 229184 w 2688759"/>
                <a:gd name="connsiteY147" fmla="*/ 380645 h 1094727"/>
                <a:gd name="connsiteX148" fmla="*/ 536533 w 2688759"/>
                <a:gd name="connsiteY148" fmla="*/ 473252 h 1094727"/>
                <a:gd name="connsiteX149" fmla="*/ 614377 w 2688759"/>
                <a:gd name="connsiteY149" fmla="*/ 312195 h 1094727"/>
                <a:gd name="connsiteX150" fmla="*/ 609007 w 2688759"/>
                <a:gd name="connsiteY150" fmla="*/ 297433 h 1094727"/>
                <a:gd name="connsiteX151" fmla="*/ 688194 w 2688759"/>
                <a:gd name="connsiteY151" fmla="*/ 343065 h 1094727"/>
                <a:gd name="connsiteX152" fmla="*/ 666720 w 2688759"/>
                <a:gd name="connsiteY152" fmla="*/ 434330 h 1094727"/>
                <a:gd name="connsiteX153" fmla="*/ 517744 w 2688759"/>
                <a:gd name="connsiteY153" fmla="*/ 513516 h 1094727"/>
                <a:gd name="connsiteX154" fmla="*/ 222474 w 2688759"/>
                <a:gd name="connsiteY154" fmla="*/ 406145 h 1094727"/>
                <a:gd name="connsiteX155" fmla="*/ 303002 w 2688759"/>
                <a:gd name="connsiteY155" fmla="*/ 112218 h 1094727"/>
                <a:gd name="connsiteX156" fmla="*/ 496269 w 2688759"/>
                <a:gd name="connsiteY156" fmla="*/ 97454 h 1094727"/>
                <a:gd name="connsiteX157" fmla="*/ 1066676 w 2688759"/>
                <a:gd name="connsiteY157" fmla="*/ 224957 h 1094727"/>
                <a:gd name="connsiteX158" fmla="*/ 1112309 w 2688759"/>
                <a:gd name="connsiteY158" fmla="*/ 216904 h 1094727"/>
                <a:gd name="connsiteX159" fmla="*/ 1148547 w 2688759"/>
                <a:gd name="connsiteY159" fmla="*/ 196772 h 1094727"/>
                <a:gd name="connsiteX160" fmla="*/ 1178074 w 2688759"/>
                <a:gd name="connsiteY160" fmla="*/ 196772 h 1094727"/>
                <a:gd name="connsiteX161" fmla="*/ 1180758 w 2688759"/>
                <a:gd name="connsiteY161" fmla="*/ 228983 h 1094727"/>
                <a:gd name="connsiteX162" fmla="*/ 1172706 w 2688759"/>
                <a:gd name="connsiteY162" fmla="*/ 246431 h 1094727"/>
                <a:gd name="connsiteX163" fmla="*/ 1345840 w 2688759"/>
                <a:gd name="connsiteY163" fmla="*/ 255827 h 1094727"/>
                <a:gd name="connsiteX164" fmla="*/ 1403553 w 2688759"/>
                <a:gd name="connsiteY164" fmla="*/ 108191 h 1094727"/>
                <a:gd name="connsiteX165" fmla="*/ 1394157 w 2688759"/>
                <a:gd name="connsiteY165" fmla="*/ 96112 h 1094727"/>
                <a:gd name="connsiteX166" fmla="*/ 1399526 w 2688759"/>
                <a:gd name="connsiteY166" fmla="*/ 88059 h 1094727"/>
                <a:gd name="connsiteX167" fmla="*/ 2650300 w 2688759"/>
                <a:gd name="connsiteY167" fmla="*/ 0 h 1094727"/>
                <a:gd name="connsiteX168" fmla="*/ 2645464 w 2688759"/>
                <a:gd name="connsiteY168" fmla="*/ 5226 h 1094727"/>
                <a:gd name="connsiteX169" fmla="*/ 2647543 w 2688759"/>
                <a:gd name="connsiteY169" fmla="*/ 2211 h 1094727"/>
                <a:gd name="connsiteX0" fmla="*/ 1814246 w 2688759"/>
                <a:gd name="connsiteY0" fmla="*/ 615993 h 1092516"/>
                <a:gd name="connsiteX1" fmla="*/ 1688086 w 2688759"/>
                <a:gd name="connsiteY1" fmla="*/ 793153 h 1092516"/>
                <a:gd name="connsiteX2" fmla="*/ 1814246 w 2688759"/>
                <a:gd name="connsiteY2" fmla="*/ 615993 h 1092516"/>
                <a:gd name="connsiteX3" fmla="*/ 415867 w 2688759"/>
                <a:gd name="connsiteY3" fmla="*/ 585207 h 1092516"/>
                <a:gd name="connsiteX4" fmla="*/ 390240 w 2688759"/>
                <a:gd name="connsiteY4" fmla="*/ 587807 h 1092516"/>
                <a:gd name="connsiteX5" fmla="*/ 321792 w 2688759"/>
                <a:gd name="connsiteY5" fmla="*/ 624044 h 1092516"/>
                <a:gd name="connsiteX6" fmla="*/ 143287 w 2688759"/>
                <a:gd name="connsiteY6" fmla="*/ 931394 h 1092516"/>
                <a:gd name="connsiteX7" fmla="*/ 203684 w 2688759"/>
                <a:gd name="connsiteY7" fmla="*/ 909920 h 1092516"/>
                <a:gd name="connsiteX8" fmla="*/ 375477 w 2688759"/>
                <a:gd name="connsiteY8" fmla="*/ 752889 h 1092516"/>
                <a:gd name="connsiteX9" fmla="*/ 435873 w 2688759"/>
                <a:gd name="connsiteY9" fmla="*/ 638808 h 1092516"/>
                <a:gd name="connsiteX10" fmla="*/ 415867 w 2688759"/>
                <a:gd name="connsiteY10" fmla="*/ 585207 h 1092516"/>
                <a:gd name="connsiteX11" fmla="*/ 1298866 w 2688759"/>
                <a:gd name="connsiteY11" fmla="*/ 554253 h 1092516"/>
                <a:gd name="connsiteX12" fmla="*/ 1137810 w 2688759"/>
                <a:gd name="connsiteY12" fmla="*/ 790470 h 1092516"/>
                <a:gd name="connsiteX13" fmla="*/ 1161969 w 2688759"/>
                <a:gd name="connsiteY13" fmla="*/ 777049 h 1092516"/>
                <a:gd name="connsiteX14" fmla="*/ 1289471 w 2688759"/>
                <a:gd name="connsiteY14" fmla="*/ 650887 h 1092516"/>
                <a:gd name="connsiteX15" fmla="*/ 1298866 w 2688759"/>
                <a:gd name="connsiteY15" fmla="*/ 554253 h 1092516"/>
                <a:gd name="connsiteX16" fmla="*/ 1207601 w 2688759"/>
                <a:gd name="connsiteY16" fmla="*/ 552912 h 1092516"/>
                <a:gd name="connsiteX17" fmla="*/ 998228 w 2688759"/>
                <a:gd name="connsiteY17" fmla="*/ 789127 h 1092516"/>
                <a:gd name="connsiteX18" fmla="*/ 1092177 w 2688759"/>
                <a:gd name="connsiteY18" fmla="*/ 715309 h 1092516"/>
                <a:gd name="connsiteX19" fmla="*/ 1131099 w 2688759"/>
                <a:gd name="connsiteY19" fmla="*/ 679072 h 1092516"/>
                <a:gd name="connsiteX20" fmla="*/ 1207601 w 2688759"/>
                <a:gd name="connsiteY20" fmla="*/ 552912 h 1092516"/>
                <a:gd name="connsiteX21" fmla="*/ 1076072 w 2688759"/>
                <a:gd name="connsiteY21" fmla="*/ 299247 h 1092516"/>
                <a:gd name="connsiteX22" fmla="*/ 972727 w 2688759"/>
                <a:gd name="connsiteY22" fmla="*/ 416014 h 1092516"/>
                <a:gd name="connsiteX23" fmla="*/ 978095 w 2688759"/>
                <a:gd name="connsiteY23" fmla="*/ 421382 h 1092516"/>
                <a:gd name="connsiteX24" fmla="*/ 1084125 w 2688759"/>
                <a:gd name="connsiteY24" fmla="*/ 307301 h 1092516"/>
                <a:gd name="connsiteX25" fmla="*/ 1076072 w 2688759"/>
                <a:gd name="connsiteY25" fmla="*/ 299247 h 1092516"/>
                <a:gd name="connsiteX26" fmla="*/ 2633802 w 2688759"/>
                <a:gd name="connsiteY26" fmla="*/ 288582 h 1092516"/>
                <a:gd name="connsiteX27" fmla="*/ 2688759 w 2688759"/>
                <a:gd name="connsiteY27" fmla="*/ 339434 h 1092516"/>
                <a:gd name="connsiteX28" fmla="*/ 2670336 w 2688759"/>
                <a:gd name="connsiteY28" fmla="*/ 327714 h 1092516"/>
                <a:gd name="connsiteX29" fmla="*/ 2633802 w 2688759"/>
                <a:gd name="connsiteY29" fmla="*/ 288582 h 1092516"/>
                <a:gd name="connsiteX30" fmla="*/ 1847799 w 2688759"/>
                <a:gd name="connsiteY30" fmla="*/ 269720 h 1092516"/>
                <a:gd name="connsiteX31" fmla="*/ 1722981 w 2688759"/>
                <a:gd name="connsiteY31" fmla="*/ 409302 h 1092516"/>
                <a:gd name="connsiteX32" fmla="*/ 1729691 w 2688759"/>
                <a:gd name="connsiteY32" fmla="*/ 414672 h 1092516"/>
                <a:gd name="connsiteX33" fmla="*/ 1854510 w 2688759"/>
                <a:gd name="connsiteY33" fmla="*/ 276432 h 1092516"/>
                <a:gd name="connsiteX34" fmla="*/ 1847799 w 2688759"/>
                <a:gd name="connsiteY34" fmla="*/ 269720 h 1092516"/>
                <a:gd name="connsiteX35" fmla="*/ 1399526 w 2688759"/>
                <a:gd name="connsiteY35" fmla="*/ 85848 h 1092516"/>
                <a:gd name="connsiteX36" fmla="*/ 1423684 w 2688759"/>
                <a:gd name="connsiteY36" fmla="*/ 99270 h 1092516"/>
                <a:gd name="connsiteX37" fmla="*/ 1392816 w 2688759"/>
                <a:gd name="connsiteY37" fmla="*/ 291194 h 1092516"/>
                <a:gd name="connsiteX38" fmla="*/ 1237128 w 2688759"/>
                <a:gd name="connsiteY38" fmla="*/ 326090 h 1092516"/>
                <a:gd name="connsiteX39" fmla="*/ 1153916 w 2688759"/>
                <a:gd name="connsiteY39" fmla="*/ 316696 h 1092516"/>
                <a:gd name="connsiteX40" fmla="*/ 1098887 w 2688759"/>
                <a:gd name="connsiteY40" fmla="*/ 334144 h 1092516"/>
                <a:gd name="connsiteX41" fmla="*/ 877436 w 2688759"/>
                <a:gd name="connsiteY41" fmla="*/ 563649 h 1092516"/>
                <a:gd name="connsiteX42" fmla="*/ 854619 w 2688759"/>
                <a:gd name="connsiteY42" fmla="*/ 593176 h 1092516"/>
                <a:gd name="connsiteX43" fmla="*/ 859987 w 2688759"/>
                <a:gd name="connsiteY43" fmla="*/ 598544 h 1092516"/>
                <a:gd name="connsiteX44" fmla="*/ 924410 w 2688759"/>
                <a:gd name="connsiteY44" fmla="*/ 543516 h 1092516"/>
                <a:gd name="connsiteX45" fmla="*/ 955280 w 2688759"/>
                <a:gd name="connsiteY45" fmla="*/ 519358 h 1092516"/>
                <a:gd name="connsiteX46" fmla="*/ 998228 w 2688759"/>
                <a:gd name="connsiteY46" fmla="*/ 539490 h 1092516"/>
                <a:gd name="connsiteX47" fmla="*/ 952595 w 2688759"/>
                <a:gd name="connsiteY47" fmla="*/ 658940 h 1092516"/>
                <a:gd name="connsiteX48" fmla="*/ 902936 w 2688759"/>
                <a:gd name="connsiteY48" fmla="*/ 726046 h 1092516"/>
                <a:gd name="connsiteX49" fmla="*/ 885489 w 2688759"/>
                <a:gd name="connsiteY49" fmla="*/ 781075 h 1092516"/>
                <a:gd name="connsiteX50" fmla="*/ 986148 w 2688759"/>
                <a:gd name="connsiteY50" fmla="*/ 680414 h 1092516"/>
                <a:gd name="connsiteX51" fmla="*/ 1151231 w 2688759"/>
                <a:gd name="connsiteY51" fmla="*/ 518016 h 1092516"/>
                <a:gd name="connsiteX52" fmla="*/ 1238470 w 2688759"/>
                <a:gd name="connsiteY52" fmla="*/ 535465 h 1092516"/>
                <a:gd name="connsiteX53" fmla="*/ 1325709 w 2688759"/>
                <a:gd name="connsiteY53" fmla="*/ 599886 h 1092516"/>
                <a:gd name="connsiteX54" fmla="*/ 1332419 w 2688759"/>
                <a:gd name="connsiteY54" fmla="*/ 603913 h 1092516"/>
                <a:gd name="connsiteX55" fmla="*/ 1378052 w 2688759"/>
                <a:gd name="connsiteY55" fmla="*/ 511305 h 1092516"/>
                <a:gd name="connsiteX56" fmla="*/ 1398184 w 2688759"/>
                <a:gd name="connsiteY56" fmla="*/ 585123 h 1092516"/>
                <a:gd name="connsiteX57" fmla="*/ 1476028 w 2688759"/>
                <a:gd name="connsiteY57" fmla="*/ 523385 h 1092516"/>
                <a:gd name="connsiteX58" fmla="*/ 1509581 w 2688759"/>
                <a:gd name="connsiteY58" fmla="*/ 512648 h 1092516"/>
                <a:gd name="connsiteX59" fmla="*/ 1525686 w 2688759"/>
                <a:gd name="connsiteY59" fmla="*/ 546200 h 1092516"/>
                <a:gd name="connsiteX60" fmla="*/ 1459923 w 2688759"/>
                <a:gd name="connsiteY60" fmla="*/ 676388 h 1092516"/>
                <a:gd name="connsiteX61" fmla="*/ 1408921 w 2688759"/>
                <a:gd name="connsiteY61" fmla="*/ 755573 h 1092516"/>
                <a:gd name="connsiteX62" fmla="*/ 1406237 w 2688759"/>
                <a:gd name="connsiteY62" fmla="*/ 779732 h 1092516"/>
                <a:gd name="connsiteX63" fmla="*/ 1512265 w 2688759"/>
                <a:gd name="connsiteY63" fmla="*/ 671019 h 1092516"/>
                <a:gd name="connsiteX64" fmla="*/ 1830352 w 2688759"/>
                <a:gd name="connsiteY64" fmla="*/ 233483 h 1092516"/>
                <a:gd name="connsiteX65" fmla="*/ 1894774 w 2688759"/>
                <a:gd name="connsiteY65" fmla="*/ 194561 h 1092516"/>
                <a:gd name="connsiteX66" fmla="*/ 1929670 w 2688759"/>
                <a:gd name="connsiteY66" fmla="*/ 194561 h 1092516"/>
                <a:gd name="connsiteX67" fmla="*/ 1926986 w 2688759"/>
                <a:gd name="connsiteY67" fmla="*/ 232140 h 1092516"/>
                <a:gd name="connsiteX68" fmla="*/ 1841089 w 2688759"/>
                <a:gd name="connsiteY68" fmla="*/ 342196 h 1092516"/>
                <a:gd name="connsiteX69" fmla="*/ 1685401 w 2688759"/>
                <a:gd name="connsiteY69" fmla="*/ 507279 h 1092516"/>
                <a:gd name="connsiteX70" fmla="*/ 1716270 w 2688759"/>
                <a:gd name="connsiteY70" fmla="*/ 547543 h 1092516"/>
                <a:gd name="connsiteX71" fmla="*/ 1671980 w 2688759"/>
                <a:gd name="connsiteY71" fmla="*/ 628071 h 1092516"/>
                <a:gd name="connsiteX72" fmla="*/ 1619636 w 2688759"/>
                <a:gd name="connsiteY72" fmla="*/ 700546 h 1092516"/>
                <a:gd name="connsiteX73" fmla="*/ 1630373 w 2688759"/>
                <a:gd name="connsiteY73" fmla="*/ 786443 h 1092516"/>
                <a:gd name="connsiteX74" fmla="*/ 1639769 w 2688759"/>
                <a:gd name="connsiteY74" fmla="*/ 789127 h 1092516"/>
                <a:gd name="connsiteX75" fmla="*/ 1666611 w 2688759"/>
                <a:gd name="connsiteY75" fmla="*/ 764969 h 1092516"/>
                <a:gd name="connsiteX76" fmla="*/ 1854510 w 2688759"/>
                <a:gd name="connsiteY76" fmla="*/ 536806 h 1092516"/>
                <a:gd name="connsiteX77" fmla="*/ 1906853 w 2688759"/>
                <a:gd name="connsiteY77" fmla="*/ 461646 h 1092516"/>
                <a:gd name="connsiteX78" fmla="*/ 1939064 w 2688759"/>
                <a:gd name="connsiteY78" fmla="*/ 452251 h 1092516"/>
                <a:gd name="connsiteX79" fmla="*/ 1935038 w 2688759"/>
                <a:gd name="connsiteY79" fmla="*/ 487146 h 1092516"/>
                <a:gd name="connsiteX80" fmla="*/ 1929670 w 2688759"/>
                <a:gd name="connsiteY80" fmla="*/ 492515 h 1092516"/>
                <a:gd name="connsiteX81" fmla="*/ 1886722 w 2688759"/>
                <a:gd name="connsiteY81" fmla="*/ 569017 h 1092516"/>
                <a:gd name="connsiteX82" fmla="*/ 1831693 w 2688759"/>
                <a:gd name="connsiteY82" fmla="*/ 735442 h 1092516"/>
                <a:gd name="connsiteX83" fmla="*/ 1739087 w 2688759"/>
                <a:gd name="connsiteY83" fmla="*/ 819996 h 1092516"/>
                <a:gd name="connsiteX84" fmla="*/ 1669296 w 2688759"/>
                <a:gd name="connsiteY84" fmla="*/ 803892 h 1092516"/>
                <a:gd name="connsiteX85" fmla="*/ 1603530 w 2688759"/>
                <a:gd name="connsiteY85" fmla="*/ 783759 h 1092516"/>
                <a:gd name="connsiteX86" fmla="*/ 1590109 w 2688759"/>
                <a:gd name="connsiteY86" fmla="*/ 637465 h 1092516"/>
                <a:gd name="connsiteX87" fmla="*/ 1523002 w 2688759"/>
                <a:gd name="connsiteY87" fmla="*/ 760942 h 1092516"/>
                <a:gd name="connsiteX88" fmla="*/ 1537766 w 2688759"/>
                <a:gd name="connsiteY88" fmla="*/ 807917 h 1092516"/>
                <a:gd name="connsiteX89" fmla="*/ 1557898 w 2688759"/>
                <a:gd name="connsiteY89" fmla="*/ 826707 h 1092516"/>
                <a:gd name="connsiteX90" fmla="*/ 1489450 w 2688759"/>
                <a:gd name="connsiteY90" fmla="*/ 752889 h 1092516"/>
                <a:gd name="connsiteX91" fmla="*/ 1415631 w 2688759"/>
                <a:gd name="connsiteY91" fmla="*/ 810602 h 1092516"/>
                <a:gd name="connsiteX92" fmla="*/ 1380736 w 2688759"/>
                <a:gd name="connsiteY92" fmla="*/ 802549 h 1092516"/>
                <a:gd name="connsiteX93" fmla="*/ 1383420 w 2688759"/>
                <a:gd name="connsiteY93" fmla="*/ 697862 h 1092516"/>
                <a:gd name="connsiteX94" fmla="*/ 1467975 w 2688759"/>
                <a:gd name="connsiteY94" fmla="*/ 577070 h 1092516"/>
                <a:gd name="connsiteX95" fmla="*/ 1482738 w 2688759"/>
                <a:gd name="connsiteY95" fmla="*/ 550227 h 1092516"/>
                <a:gd name="connsiteX96" fmla="*/ 1418316 w 2688759"/>
                <a:gd name="connsiteY96" fmla="*/ 603913 h 1092516"/>
                <a:gd name="connsiteX97" fmla="*/ 1320341 w 2688759"/>
                <a:gd name="connsiteY97" fmla="*/ 696521 h 1092516"/>
                <a:gd name="connsiteX98" fmla="*/ 1290814 w 2688759"/>
                <a:gd name="connsiteY98" fmla="*/ 836101 h 1092516"/>
                <a:gd name="connsiteX99" fmla="*/ 1281418 w 2688759"/>
                <a:gd name="connsiteY99" fmla="*/ 838786 h 1092516"/>
                <a:gd name="connsiteX100" fmla="*/ 1235785 w 2688759"/>
                <a:gd name="connsiteY100" fmla="*/ 756916 h 1092516"/>
                <a:gd name="connsiteX101" fmla="*/ 1161969 w 2688759"/>
                <a:gd name="connsiteY101" fmla="*/ 811943 h 1092516"/>
                <a:gd name="connsiteX102" fmla="*/ 1117677 w 2688759"/>
                <a:gd name="connsiteY102" fmla="*/ 799865 h 1092516"/>
                <a:gd name="connsiteX103" fmla="*/ 1109625 w 2688759"/>
                <a:gd name="connsiteY103" fmla="*/ 739468 h 1092516"/>
                <a:gd name="connsiteX104" fmla="*/ 1021044 w 2688759"/>
                <a:gd name="connsiteY104" fmla="*/ 807917 h 1092516"/>
                <a:gd name="connsiteX105" fmla="*/ 963332 w 2688759"/>
                <a:gd name="connsiteY105" fmla="*/ 782416 h 1092516"/>
                <a:gd name="connsiteX106" fmla="*/ 961990 w 2688759"/>
                <a:gd name="connsiteY106" fmla="*/ 756916 h 1092516"/>
                <a:gd name="connsiteX107" fmla="*/ 880120 w 2688759"/>
                <a:gd name="connsiteY107" fmla="*/ 822680 h 1092516"/>
                <a:gd name="connsiteX108" fmla="*/ 857303 w 2688759"/>
                <a:gd name="connsiteY108" fmla="*/ 715309 h 1092516"/>
                <a:gd name="connsiteX109" fmla="*/ 929778 w 2688759"/>
                <a:gd name="connsiteY109" fmla="*/ 597201 h 1092516"/>
                <a:gd name="connsiteX110" fmla="*/ 953937 w 2688759"/>
                <a:gd name="connsiteY110" fmla="*/ 558280 h 1092516"/>
                <a:gd name="connsiteX111" fmla="*/ 735169 w 2688759"/>
                <a:gd name="connsiteY111" fmla="*/ 826707 h 1092516"/>
                <a:gd name="connsiteX112" fmla="*/ 725774 w 2688759"/>
                <a:gd name="connsiteY112" fmla="*/ 825364 h 1092516"/>
                <a:gd name="connsiteX113" fmla="*/ 724432 w 2688759"/>
                <a:gd name="connsiteY113" fmla="*/ 759600 h 1092516"/>
                <a:gd name="connsiteX114" fmla="*/ 843882 w 2688759"/>
                <a:gd name="connsiteY114" fmla="*/ 524726 h 1092516"/>
                <a:gd name="connsiteX115" fmla="*/ 1021044 w 2688759"/>
                <a:gd name="connsiteY115" fmla="*/ 287169 h 1092516"/>
                <a:gd name="connsiteX116" fmla="*/ 945884 w 2688759"/>
                <a:gd name="connsiteY116" fmla="*/ 267037 h 1092516"/>
                <a:gd name="connsiteX117" fmla="*/ 923068 w 2688759"/>
                <a:gd name="connsiteY117" fmla="*/ 277773 h 1092516"/>
                <a:gd name="connsiteX118" fmla="*/ 705642 w 2688759"/>
                <a:gd name="connsiteY118" fmla="*/ 575729 h 1092516"/>
                <a:gd name="connsiteX119" fmla="*/ 476137 w 2688759"/>
                <a:gd name="connsiteY119" fmla="*/ 895155 h 1092516"/>
                <a:gd name="connsiteX120" fmla="*/ 273475 w 2688759"/>
                <a:gd name="connsiteY120" fmla="*/ 1072319 h 1092516"/>
                <a:gd name="connsiteX121" fmla="*/ 215762 w 2688759"/>
                <a:gd name="connsiteY121" fmla="*/ 1091107 h 1092516"/>
                <a:gd name="connsiteX122" fmla="*/ 136577 w 2688759"/>
                <a:gd name="connsiteY122" fmla="*/ 1042790 h 1092516"/>
                <a:gd name="connsiteX123" fmla="*/ 116444 w 2688759"/>
                <a:gd name="connsiteY123" fmla="*/ 954209 h 1092516"/>
                <a:gd name="connsiteX124" fmla="*/ 7732 w 2688759"/>
                <a:gd name="connsiteY124" fmla="*/ 821339 h 1092516"/>
                <a:gd name="connsiteX125" fmla="*/ 0 w 2688759"/>
                <a:gd name="connsiteY125" fmla="*/ 835257 h 1092516"/>
                <a:gd name="connsiteX126" fmla="*/ 5178 w 2688759"/>
                <a:gd name="connsiteY126" fmla="*/ 767690 h 1092516"/>
                <a:gd name="connsiteX127" fmla="*/ 16288 w 2688759"/>
                <a:gd name="connsiteY127" fmla="*/ 763123 h 1092516"/>
                <a:gd name="connsiteX128" fmla="*/ 34575 w 2688759"/>
                <a:gd name="connsiteY128" fmla="*/ 736785 h 1092516"/>
                <a:gd name="connsiteX129" fmla="*/ 117787 w 2688759"/>
                <a:gd name="connsiteY129" fmla="*/ 624044 h 1092516"/>
                <a:gd name="connsiteX130" fmla="*/ 213078 w 2688759"/>
                <a:gd name="connsiteY130" fmla="*/ 645518 h 1092516"/>
                <a:gd name="connsiteX131" fmla="*/ 98997 w 2688759"/>
                <a:gd name="connsiteY131" fmla="*/ 704572 h 1092516"/>
                <a:gd name="connsiteX132" fmla="*/ 39943 w 2688759"/>
                <a:gd name="connsiteY132" fmla="*/ 821339 h 1092516"/>
                <a:gd name="connsiteX133" fmla="*/ 117787 w 2688759"/>
                <a:gd name="connsiteY133" fmla="*/ 921998 h 1092516"/>
                <a:gd name="connsiteX134" fmla="*/ 226499 w 2688759"/>
                <a:gd name="connsiteY134" fmla="*/ 672361 h 1092516"/>
                <a:gd name="connsiteX135" fmla="*/ 344607 w 2688759"/>
                <a:gd name="connsiteY135" fmla="*/ 563649 h 1092516"/>
                <a:gd name="connsiteX136" fmla="*/ 421110 w 2688759"/>
                <a:gd name="connsiteY136" fmla="*/ 552912 h 1092516"/>
                <a:gd name="connsiteX137" fmla="*/ 462715 w 2688759"/>
                <a:gd name="connsiteY137" fmla="*/ 661624 h 1092516"/>
                <a:gd name="connsiteX138" fmla="*/ 176841 w 2688759"/>
                <a:gd name="connsiteY138" fmla="*/ 950184 h 1092516"/>
                <a:gd name="connsiteX139" fmla="*/ 140603 w 2688759"/>
                <a:gd name="connsiteY139" fmla="*/ 954209 h 1092516"/>
                <a:gd name="connsiteX140" fmla="*/ 166104 w 2688759"/>
                <a:gd name="connsiteY140" fmla="*/ 1037422 h 1092516"/>
                <a:gd name="connsiteX141" fmla="*/ 241264 w 2688759"/>
                <a:gd name="connsiteY141" fmla="*/ 1050843 h 1092516"/>
                <a:gd name="connsiteX142" fmla="*/ 366082 w 2688759"/>
                <a:gd name="connsiteY142" fmla="*/ 940788 h 1092516"/>
                <a:gd name="connsiteX143" fmla="*/ 650614 w 2688759"/>
                <a:gd name="connsiteY143" fmla="*/ 520700 h 1092516"/>
                <a:gd name="connsiteX144" fmla="*/ 845225 w 2688759"/>
                <a:gd name="connsiteY144" fmla="*/ 229456 h 1092516"/>
                <a:gd name="connsiteX145" fmla="*/ 686853 w 2688759"/>
                <a:gd name="connsiteY145" fmla="*/ 182482 h 1092516"/>
                <a:gd name="connsiteX146" fmla="*/ 426478 w 2688759"/>
                <a:gd name="connsiteY146" fmla="*/ 138191 h 1092516"/>
                <a:gd name="connsiteX147" fmla="*/ 256026 w 2688759"/>
                <a:gd name="connsiteY147" fmla="*/ 177114 h 1092516"/>
                <a:gd name="connsiteX148" fmla="*/ 229184 w 2688759"/>
                <a:gd name="connsiteY148" fmla="*/ 378434 h 1092516"/>
                <a:gd name="connsiteX149" fmla="*/ 536533 w 2688759"/>
                <a:gd name="connsiteY149" fmla="*/ 471041 h 1092516"/>
                <a:gd name="connsiteX150" fmla="*/ 614377 w 2688759"/>
                <a:gd name="connsiteY150" fmla="*/ 309984 h 1092516"/>
                <a:gd name="connsiteX151" fmla="*/ 609007 w 2688759"/>
                <a:gd name="connsiteY151" fmla="*/ 295222 h 1092516"/>
                <a:gd name="connsiteX152" fmla="*/ 688194 w 2688759"/>
                <a:gd name="connsiteY152" fmla="*/ 340854 h 1092516"/>
                <a:gd name="connsiteX153" fmla="*/ 666720 w 2688759"/>
                <a:gd name="connsiteY153" fmla="*/ 432119 h 1092516"/>
                <a:gd name="connsiteX154" fmla="*/ 517744 w 2688759"/>
                <a:gd name="connsiteY154" fmla="*/ 511305 h 1092516"/>
                <a:gd name="connsiteX155" fmla="*/ 222474 w 2688759"/>
                <a:gd name="connsiteY155" fmla="*/ 403934 h 1092516"/>
                <a:gd name="connsiteX156" fmla="*/ 303002 w 2688759"/>
                <a:gd name="connsiteY156" fmla="*/ 110007 h 1092516"/>
                <a:gd name="connsiteX157" fmla="*/ 496269 w 2688759"/>
                <a:gd name="connsiteY157" fmla="*/ 95243 h 1092516"/>
                <a:gd name="connsiteX158" fmla="*/ 1066676 w 2688759"/>
                <a:gd name="connsiteY158" fmla="*/ 222746 h 1092516"/>
                <a:gd name="connsiteX159" fmla="*/ 1112309 w 2688759"/>
                <a:gd name="connsiteY159" fmla="*/ 214693 h 1092516"/>
                <a:gd name="connsiteX160" fmla="*/ 1148547 w 2688759"/>
                <a:gd name="connsiteY160" fmla="*/ 194561 h 1092516"/>
                <a:gd name="connsiteX161" fmla="*/ 1178074 w 2688759"/>
                <a:gd name="connsiteY161" fmla="*/ 194561 h 1092516"/>
                <a:gd name="connsiteX162" fmla="*/ 1180758 w 2688759"/>
                <a:gd name="connsiteY162" fmla="*/ 226772 h 1092516"/>
                <a:gd name="connsiteX163" fmla="*/ 1172706 w 2688759"/>
                <a:gd name="connsiteY163" fmla="*/ 244220 h 1092516"/>
                <a:gd name="connsiteX164" fmla="*/ 1345840 w 2688759"/>
                <a:gd name="connsiteY164" fmla="*/ 253616 h 1092516"/>
                <a:gd name="connsiteX165" fmla="*/ 1403553 w 2688759"/>
                <a:gd name="connsiteY165" fmla="*/ 105980 h 1092516"/>
                <a:gd name="connsiteX166" fmla="*/ 1394157 w 2688759"/>
                <a:gd name="connsiteY166" fmla="*/ 93901 h 1092516"/>
                <a:gd name="connsiteX167" fmla="*/ 1399526 w 2688759"/>
                <a:gd name="connsiteY167" fmla="*/ 85848 h 1092516"/>
                <a:gd name="connsiteX168" fmla="*/ 2647543 w 2688759"/>
                <a:gd name="connsiteY168" fmla="*/ 0 h 1092516"/>
                <a:gd name="connsiteX169" fmla="*/ 2645464 w 2688759"/>
                <a:gd name="connsiteY169" fmla="*/ 3015 h 1092516"/>
                <a:gd name="connsiteX170" fmla="*/ 2647543 w 2688759"/>
                <a:gd name="connsiteY170" fmla="*/ 0 h 1092516"/>
                <a:gd name="connsiteX0" fmla="*/ 1814246 w 2688759"/>
                <a:gd name="connsiteY0" fmla="*/ 530145 h 1006668"/>
                <a:gd name="connsiteX1" fmla="*/ 1688086 w 2688759"/>
                <a:gd name="connsiteY1" fmla="*/ 707305 h 1006668"/>
                <a:gd name="connsiteX2" fmla="*/ 1814246 w 2688759"/>
                <a:gd name="connsiteY2" fmla="*/ 530145 h 1006668"/>
                <a:gd name="connsiteX3" fmla="*/ 415867 w 2688759"/>
                <a:gd name="connsiteY3" fmla="*/ 499359 h 1006668"/>
                <a:gd name="connsiteX4" fmla="*/ 390240 w 2688759"/>
                <a:gd name="connsiteY4" fmla="*/ 501959 h 1006668"/>
                <a:gd name="connsiteX5" fmla="*/ 321792 w 2688759"/>
                <a:gd name="connsiteY5" fmla="*/ 538196 h 1006668"/>
                <a:gd name="connsiteX6" fmla="*/ 143287 w 2688759"/>
                <a:gd name="connsiteY6" fmla="*/ 845546 h 1006668"/>
                <a:gd name="connsiteX7" fmla="*/ 203684 w 2688759"/>
                <a:gd name="connsiteY7" fmla="*/ 824072 h 1006668"/>
                <a:gd name="connsiteX8" fmla="*/ 375477 w 2688759"/>
                <a:gd name="connsiteY8" fmla="*/ 667041 h 1006668"/>
                <a:gd name="connsiteX9" fmla="*/ 435873 w 2688759"/>
                <a:gd name="connsiteY9" fmla="*/ 552960 h 1006668"/>
                <a:gd name="connsiteX10" fmla="*/ 415867 w 2688759"/>
                <a:gd name="connsiteY10" fmla="*/ 499359 h 1006668"/>
                <a:gd name="connsiteX11" fmla="*/ 1298866 w 2688759"/>
                <a:gd name="connsiteY11" fmla="*/ 468405 h 1006668"/>
                <a:gd name="connsiteX12" fmla="*/ 1137810 w 2688759"/>
                <a:gd name="connsiteY12" fmla="*/ 704622 h 1006668"/>
                <a:gd name="connsiteX13" fmla="*/ 1161969 w 2688759"/>
                <a:gd name="connsiteY13" fmla="*/ 691201 h 1006668"/>
                <a:gd name="connsiteX14" fmla="*/ 1289471 w 2688759"/>
                <a:gd name="connsiteY14" fmla="*/ 565039 h 1006668"/>
                <a:gd name="connsiteX15" fmla="*/ 1298866 w 2688759"/>
                <a:gd name="connsiteY15" fmla="*/ 468405 h 1006668"/>
                <a:gd name="connsiteX16" fmla="*/ 1207601 w 2688759"/>
                <a:gd name="connsiteY16" fmla="*/ 467064 h 1006668"/>
                <a:gd name="connsiteX17" fmla="*/ 998228 w 2688759"/>
                <a:gd name="connsiteY17" fmla="*/ 703279 h 1006668"/>
                <a:gd name="connsiteX18" fmla="*/ 1092177 w 2688759"/>
                <a:gd name="connsiteY18" fmla="*/ 629461 h 1006668"/>
                <a:gd name="connsiteX19" fmla="*/ 1131099 w 2688759"/>
                <a:gd name="connsiteY19" fmla="*/ 593224 h 1006668"/>
                <a:gd name="connsiteX20" fmla="*/ 1207601 w 2688759"/>
                <a:gd name="connsiteY20" fmla="*/ 467064 h 1006668"/>
                <a:gd name="connsiteX21" fmla="*/ 1076072 w 2688759"/>
                <a:gd name="connsiteY21" fmla="*/ 213399 h 1006668"/>
                <a:gd name="connsiteX22" fmla="*/ 972727 w 2688759"/>
                <a:gd name="connsiteY22" fmla="*/ 330166 h 1006668"/>
                <a:gd name="connsiteX23" fmla="*/ 978095 w 2688759"/>
                <a:gd name="connsiteY23" fmla="*/ 335534 h 1006668"/>
                <a:gd name="connsiteX24" fmla="*/ 1084125 w 2688759"/>
                <a:gd name="connsiteY24" fmla="*/ 221453 h 1006668"/>
                <a:gd name="connsiteX25" fmla="*/ 1076072 w 2688759"/>
                <a:gd name="connsiteY25" fmla="*/ 213399 h 1006668"/>
                <a:gd name="connsiteX26" fmla="*/ 2633802 w 2688759"/>
                <a:gd name="connsiteY26" fmla="*/ 202734 h 1006668"/>
                <a:gd name="connsiteX27" fmla="*/ 2688759 w 2688759"/>
                <a:gd name="connsiteY27" fmla="*/ 253586 h 1006668"/>
                <a:gd name="connsiteX28" fmla="*/ 2670336 w 2688759"/>
                <a:gd name="connsiteY28" fmla="*/ 241866 h 1006668"/>
                <a:gd name="connsiteX29" fmla="*/ 2633802 w 2688759"/>
                <a:gd name="connsiteY29" fmla="*/ 202734 h 1006668"/>
                <a:gd name="connsiteX30" fmla="*/ 1847799 w 2688759"/>
                <a:gd name="connsiteY30" fmla="*/ 183872 h 1006668"/>
                <a:gd name="connsiteX31" fmla="*/ 1722981 w 2688759"/>
                <a:gd name="connsiteY31" fmla="*/ 323454 h 1006668"/>
                <a:gd name="connsiteX32" fmla="*/ 1729691 w 2688759"/>
                <a:gd name="connsiteY32" fmla="*/ 328824 h 1006668"/>
                <a:gd name="connsiteX33" fmla="*/ 1854510 w 2688759"/>
                <a:gd name="connsiteY33" fmla="*/ 190584 h 1006668"/>
                <a:gd name="connsiteX34" fmla="*/ 1847799 w 2688759"/>
                <a:gd name="connsiteY34" fmla="*/ 183872 h 1006668"/>
                <a:gd name="connsiteX35" fmla="*/ 1399526 w 2688759"/>
                <a:gd name="connsiteY35" fmla="*/ 0 h 1006668"/>
                <a:gd name="connsiteX36" fmla="*/ 1423684 w 2688759"/>
                <a:gd name="connsiteY36" fmla="*/ 13422 h 1006668"/>
                <a:gd name="connsiteX37" fmla="*/ 1392816 w 2688759"/>
                <a:gd name="connsiteY37" fmla="*/ 205346 h 1006668"/>
                <a:gd name="connsiteX38" fmla="*/ 1237128 w 2688759"/>
                <a:gd name="connsiteY38" fmla="*/ 240242 h 1006668"/>
                <a:gd name="connsiteX39" fmla="*/ 1153916 w 2688759"/>
                <a:gd name="connsiteY39" fmla="*/ 230848 h 1006668"/>
                <a:gd name="connsiteX40" fmla="*/ 1098887 w 2688759"/>
                <a:gd name="connsiteY40" fmla="*/ 248296 h 1006668"/>
                <a:gd name="connsiteX41" fmla="*/ 877436 w 2688759"/>
                <a:gd name="connsiteY41" fmla="*/ 477801 h 1006668"/>
                <a:gd name="connsiteX42" fmla="*/ 854619 w 2688759"/>
                <a:gd name="connsiteY42" fmla="*/ 507328 h 1006668"/>
                <a:gd name="connsiteX43" fmla="*/ 859987 w 2688759"/>
                <a:gd name="connsiteY43" fmla="*/ 512696 h 1006668"/>
                <a:gd name="connsiteX44" fmla="*/ 924410 w 2688759"/>
                <a:gd name="connsiteY44" fmla="*/ 457668 h 1006668"/>
                <a:gd name="connsiteX45" fmla="*/ 955280 w 2688759"/>
                <a:gd name="connsiteY45" fmla="*/ 433510 h 1006668"/>
                <a:gd name="connsiteX46" fmla="*/ 998228 w 2688759"/>
                <a:gd name="connsiteY46" fmla="*/ 453642 h 1006668"/>
                <a:gd name="connsiteX47" fmla="*/ 952595 w 2688759"/>
                <a:gd name="connsiteY47" fmla="*/ 573092 h 1006668"/>
                <a:gd name="connsiteX48" fmla="*/ 902936 w 2688759"/>
                <a:gd name="connsiteY48" fmla="*/ 640198 h 1006668"/>
                <a:gd name="connsiteX49" fmla="*/ 885489 w 2688759"/>
                <a:gd name="connsiteY49" fmla="*/ 695227 h 1006668"/>
                <a:gd name="connsiteX50" fmla="*/ 986148 w 2688759"/>
                <a:gd name="connsiteY50" fmla="*/ 594566 h 1006668"/>
                <a:gd name="connsiteX51" fmla="*/ 1151231 w 2688759"/>
                <a:gd name="connsiteY51" fmla="*/ 432168 h 1006668"/>
                <a:gd name="connsiteX52" fmla="*/ 1238470 w 2688759"/>
                <a:gd name="connsiteY52" fmla="*/ 449617 h 1006668"/>
                <a:gd name="connsiteX53" fmla="*/ 1325709 w 2688759"/>
                <a:gd name="connsiteY53" fmla="*/ 514038 h 1006668"/>
                <a:gd name="connsiteX54" fmla="*/ 1332419 w 2688759"/>
                <a:gd name="connsiteY54" fmla="*/ 518065 h 1006668"/>
                <a:gd name="connsiteX55" fmla="*/ 1378052 w 2688759"/>
                <a:gd name="connsiteY55" fmla="*/ 425457 h 1006668"/>
                <a:gd name="connsiteX56" fmla="*/ 1398184 w 2688759"/>
                <a:gd name="connsiteY56" fmla="*/ 499275 h 1006668"/>
                <a:gd name="connsiteX57" fmla="*/ 1476028 w 2688759"/>
                <a:gd name="connsiteY57" fmla="*/ 437537 h 1006668"/>
                <a:gd name="connsiteX58" fmla="*/ 1509581 w 2688759"/>
                <a:gd name="connsiteY58" fmla="*/ 426800 h 1006668"/>
                <a:gd name="connsiteX59" fmla="*/ 1525686 w 2688759"/>
                <a:gd name="connsiteY59" fmla="*/ 460352 h 1006668"/>
                <a:gd name="connsiteX60" fmla="*/ 1459923 w 2688759"/>
                <a:gd name="connsiteY60" fmla="*/ 590540 h 1006668"/>
                <a:gd name="connsiteX61" fmla="*/ 1408921 w 2688759"/>
                <a:gd name="connsiteY61" fmla="*/ 669725 h 1006668"/>
                <a:gd name="connsiteX62" fmla="*/ 1406237 w 2688759"/>
                <a:gd name="connsiteY62" fmla="*/ 693884 h 1006668"/>
                <a:gd name="connsiteX63" fmla="*/ 1512265 w 2688759"/>
                <a:gd name="connsiteY63" fmla="*/ 585171 h 1006668"/>
                <a:gd name="connsiteX64" fmla="*/ 1830352 w 2688759"/>
                <a:gd name="connsiteY64" fmla="*/ 147635 h 1006668"/>
                <a:gd name="connsiteX65" fmla="*/ 1894774 w 2688759"/>
                <a:gd name="connsiteY65" fmla="*/ 108713 h 1006668"/>
                <a:gd name="connsiteX66" fmla="*/ 1929670 w 2688759"/>
                <a:gd name="connsiteY66" fmla="*/ 108713 h 1006668"/>
                <a:gd name="connsiteX67" fmla="*/ 1926986 w 2688759"/>
                <a:gd name="connsiteY67" fmla="*/ 146292 h 1006668"/>
                <a:gd name="connsiteX68" fmla="*/ 1841089 w 2688759"/>
                <a:gd name="connsiteY68" fmla="*/ 256348 h 1006668"/>
                <a:gd name="connsiteX69" fmla="*/ 1685401 w 2688759"/>
                <a:gd name="connsiteY69" fmla="*/ 421431 h 1006668"/>
                <a:gd name="connsiteX70" fmla="*/ 1716270 w 2688759"/>
                <a:gd name="connsiteY70" fmla="*/ 461695 h 1006668"/>
                <a:gd name="connsiteX71" fmla="*/ 1671980 w 2688759"/>
                <a:gd name="connsiteY71" fmla="*/ 542223 h 1006668"/>
                <a:gd name="connsiteX72" fmla="*/ 1619636 w 2688759"/>
                <a:gd name="connsiteY72" fmla="*/ 614698 h 1006668"/>
                <a:gd name="connsiteX73" fmla="*/ 1630373 w 2688759"/>
                <a:gd name="connsiteY73" fmla="*/ 700595 h 1006668"/>
                <a:gd name="connsiteX74" fmla="*/ 1639769 w 2688759"/>
                <a:gd name="connsiteY74" fmla="*/ 703279 h 1006668"/>
                <a:gd name="connsiteX75" fmla="*/ 1666611 w 2688759"/>
                <a:gd name="connsiteY75" fmla="*/ 679121 h 1006668"/>
                <a:gd name="connsiteX76" fmla="*/ 1854510 w 2688759"/>
                <a:gd name="connsiteY76" fmla="*/ 450958 h 1006668"/>
                <a:gd name="connsiteX77" fmla="*/ 1906853 w 2688759"/>
                <a:gd name="connsiteY77" fmla="*/ 375798 h 1006668"/>
                <a:gd name="connsiteX78" fmla="*/ 1939064 w 2688759"/>
                <a:gd name="connsiteY78" fmla="*/ 366403 h 1006668"/>
                <a:gd name="connsiteX79" fmla="*/ 1935038 w 2688759"/>
                <a:gd name="connsiteY79" fmla="*/ 401298 h 1006668"/>
                <a:gd name="connsiteX80" fmla="*/ 1929670 w 2688759"/>
                <a:gd name="connsiteY80" fmla="*/ 406667 h 1006668"/>
                <a:gd name="connsiteX81" fmla="*/ 1886722 w 2688759"/>
                <a:gd name="connsiteY81" fmla="*/ 483169 h 1006668"/>
                <a:gd name="connsiteX82" fmla="*/ 1831693 w 2688759"/>
                <a:gd name="connsiteY82" fmla="*/ 649594 h 1006668"/>
                <a:gd name="connsiteX83" fmla="*/ 1739087 w 2688759"/>
                <a:gd name="connsiteY83" fmla="*/ 734148 h 1006668"/>
                <a:gd name="connsiteX84" fmla="*/ 1669296 w 2688759"/>
                <a:gd name="connsiteY84" fmla="*/ 718044 h 1006668"/>
                <a:gd name="connsiteX85" fmla="*/ 1603530 w 2688759"/>
                <a:gd name="connsiteY85" fmla="*/ 697911 h 1006668"/>
                <a:gd name="connsiteX86" fmla="*/ 1590109 w 2688759"/>
                <a:gd name="connsiteY86" fmla="*/ 551617 h 1006668"/>
                <a:gd name="connsiteX87" fmla="*/ 1523002 w 2688759"/>
                <a:gd name="connsiteY87" fmla="*/ 675094 h 1006668"/>
                <a:gd name="connsiteX88" fmla="*/ 1537766 w 2688759"/>
                <a:gd name="connsiteY88" fmla="*/ 722069 h 1006668"/>
                <a:gd name="connsiteX89" fmla="*/ 1557898 w 2688759"/>
                <a:gd name="connsiteY89" fmla="*/ 740859 h 1006668"/>
                <a:gd name="connsiteX90" fmla="*/ 1489450 w 2688759"/>
                <a:gd name="connsiteY90" fmla="*/ 667041 h 1006668"/>
                <a:gd name="connsiteX91" fmla="*/ 1415631 w 2688759"/>
                <a:gd name="connsiteY91" fmla="*/ 724754 h 1006668"/>
                <a:gd name="connsiteX92" fmla="*/ 1380736 w 2688759"/>
                <a:gd name="connsiteY92" fmla="*/ 716701 h 1006668"/>
                <a:gd name="connsiteX93" fmla="*/ 1383420 w 2688759"/>
                <a:gd name="connsiteY93" fmla="*/ 612014 h 1006668"/>
                <a:gd name="connsiteX94" fmla="*/ 1467975 w 2688759"/>
                <a:gd name="connsiteY94" fmla="*/ 491222 h 1006668"/>
                <a:gd name="connsiteX95" fmla="*/ 1482738 w 2688759"/>
                <a:gd name="connsiteY95" fmla="*/ 464379 h 1006668"/>
                <a:gd name="connsiteX96" fmla="*/ 1418316 w 2688759"/>
                <a:gd name="connsiteY96" fmla="*/ 518065 h 1006668"/>
                <a:gd name="connsiteX97" fmla="*/ 1320341 w 2688759"/>
                <a:gd name="connsiteY97" fmla="*/ 610673 h 1006668"/>
                <a:gd name="connsiteX98" fmla="*/ 1290814 w 2688759"/>
                <a:gd name="connsiteY98" fmla="*/ 750253 h 1006668"/>
                <a:gd name="connsiteX99" fmla="*/ 1281418 w 2688759"/>
                <a:gd name="connsiteY99" fmla="*/ 752938 h 1006668"/>
                <a:gd name="connsiteX100" fmla="*/ 1235785 w 2688759"/>
                <a:gd name="connsiteY100" fmla="*/ 671068 h 1006668"/>
                <a:gd name="connsiteX101" fmla="*/ 1161969 w 2688759"/>
                <a:gd name="connsiteY101" fmla="*/ 726095 h 1006668"/>
                <a:gd name="connsiteX102" fmla="*/ 1117677 w 2688759"/>
                <a:gd name="connsiteY102" fmla="*/ 714017 h 1006668"/>
                <a:gd name="connsiteX103" fmla="*/ 1109625 w 2688759"/>
                <a:gd name="connsiteY103" fmla="*/ 653620 h 1006668"/>
                <a:gd name="connsiteX104" fmla="*/ 1021044 w 2688759"/>
                <a:gd name="connsiteY104" fmla="*/ 722069 h 1006668"/>
                <a:gd name="connsiteX105" fmla="*/ 963332 w 2688759"/>
                <a:gd name="connsiteY105" fmla="*/ 696568 h 1006668"/>
                <a:gd name="connsiteX106" fmla="*/ 961990 w 2688759"/>
                <a:gd name="connsiteY106" fmla="*/ 671068 h 1006668"/>
                <a:gd name="connsiteX107" fmla="*/ 880120 w 2688759"/>
                <a:gd name="connsiteY107" fmla="*/ 736832 h 1006668"/>
                <a:gd name="connsiteX108" fmla="*/ 857303 w 2688759"/>
                <a:gd name="connsiteY108" fmla="*/ 629461 h 1006668"/>
                <a:gd name="connsiteX109" fmla="*/ 929778 w 2688759"/>
                <a:gd name="connsiteY109" fmla="*/ 511353 h 1006668"/>
                <a:gd name="connsiteX110" fmla="*/ 953937 w 2688759"/>
                <a:gd name="connsiteY110" fmla="*/ 472432 h 1006668"/>
                <a:gd name="connsiteX111" fmla="*/ 735169 w 2688759"/>
                <a:gd name="connsiteY111" fmla="*/ 740859 h 1006668"/>
                <a:gd name="connsiteX112" fmla="*/ 725774 w 2688759"/>
                <a:gd name="connsiteY112" fmla="*/ 739516 h 1006668"/>
                <a:gd name="connsiteX113" fmla="*/ 724432 w 2688759"/>
                <a:gd name="connsiteY113" fmla="*/ 673752 h 1006668"/>
                <a:gd name="connsiteX114" fmla="*/ 843882 w 2688759"/>
                <a:gd name="connsiteY114" fmla="*/ 438878 h 1006668"/>
                <a:gd name="connsiteX115" fmla="*/ 1021044 w 2688759"/>
                <a:gd name="connsiteY115" fmla="*/ 201321 h 1006668"/>
                <a:gd name="connsiteX116" fmla="*/ 945884 w 2688759"/>
                <a:gd name="connsiteY116" fmla="*/ 181189 h 1006668"/>
                <a:gd name="connsiteX117" fmla="*/ 923068 w 2688759"/>
                <a:gd name="connsiteY117" fmla="*/ 191925 h 1006668"/>
                <a:gd name="connsiteX118" fmla="*/ 705642 w 2688759"/>
                <a:gd name="connsiteY118" fmla="*/ 489881 h 1006668"/>
                <a:gd name="connsiteX119" fmla="*/ 476137 w 2688759"/>
                <a:gd name="connsiteY119" fmla="*/ 809307 h 1006668"/>
                <a:gd name="connsiteX120" fmla="*/ 273475 w 2688759"/>
                <a:gd name="connsiteY120" fmla="*/ 986471 h 1006668"/>
                <a:gd name="connsiteX121" fmla="*/ 215762 w 2688759"/>
                <a:gd name="connsiteY121" fmla="*/ 1005259 h 1006668"/>
                <a:gd name="connsiteX122" fmla="*/ 136577 w 2688759"/>
                <a:gd name="connsiteY122" fmla="*/ 956942 h 1006668"/>
                <a:gd name="connsiteX123" fmla="*/ 116444 w 2688759"/>
                <a:gd name="connsiteY123" fmla="*/ 868361 h 1006668"/>
                <a:gd name="connsiteX124" fmla="*/ 7732 w 2688759"/>
                <a:gd name="connsiteY124" fmla="*/ 735491 h 1006668"/>
                <a:gd name="connsiteX125" fmla="*/ 0 w 2688759"/>
                <a:gd name="connsiteY125" fmla="*/ 749409 h 1006668"/>
                <a:gd name="connsiteX126" fmla="*/ 5178 w 2688759"/>
                <a:gd name="connsiteY126" fmla="*/ 681842 h 1006668"/>
                <a:gd name="connsiteX127" fmla="*/ 16288 w 2688759"/>
                <a:gd name="connsiteY127" fmla="*/ 677275 h 1006668"/>
                <a:gd name="connsiteX128" fmla="*/ 34575 w 2688759"/>
                <a:gd name="connsiteY128" fmla="*/ 650937 h 1006668"/>
                <a:gd name="connsiteX129" fmla="*/ 117787 w 2688759"/>
                <a:gd name="connsiteY129" fmla="*/ 538196 h 1006668"/>
                <a:gd name="connsiteX130" fmla="*/ 213078 w 2688759"/>
                <a:gd name="connsiteY130" fmla="*/ 559670 h 1006668"/>
                <a:gd name="connsiteX131" fmla="*/ 98997 w 2688759"/>
                <a:gd name="connsiteY131" fmla="*/ 618724 h 1006668"/>
                <a:gd name="connsiteX132" fmla="*/ 39943 w 2688759"/>
                <a:gd name="connsiteY132" fmla="*/ 735491 h 1006668"/>
                <a:gd name="connsiteX133" fmla="*/ 117787 w 2688759"/>
                <a:gd name="connsiteY133" fmla="*/ 836150 h 1006668"/>
                <a:gd name="connsiteX134" fmla="*/ 226499 w 2688759"/>
                <a:gd name="connsiteY134" fmla="*/ 586513 h 1006668"/>
                <a:gd name="connsiteX135" fmla="*/ 344607 w 2688759"/>
                <a:gd name="connsiteY135" fmla="*/ 477801 h 1006668"/>
                <a:gd name="connsiteX136" fmla="*/ 421110 w 2688759"/>
                <a:gd name="connsiteY136" fmla="*/ 467064 h 1006668"/>
                <a:gd name="connsiteX137" fmla="*/ 462715 w 2688759"/>
                <a:gd name="connsiteY137" fmla="*/ 575776 h 1006668"/>
                <a:gd name="connsiteX138" fmla="*/ 176841 w 2688759"/>
                <a:gd name="connsiteY138" fmla="*/ 864336 h 1006668"/>
                <a:gd name="connsiteX139" fmla="*/ 140603 w 2688759"/>
                <a:gd name="connsiteY139" fmla="*/ 868361 h 1006668"/>
                <a:gd name="connsiteX140" fmla="*/ 166104 w 2688759"/>
                <a:gd name="connsiteY140" fmla="*/ 951574 h 1006668"/>
                <a:gd name="connsiteX141" fmla="*/ 241264 w 2688759"/>
                <a:gd name="connsiteY141" fmla="*/ 964995 h 1006668"/>
                <a:gd name="connsiteX142" fmla="*/ 366082 w 2688759"/>
                <a:gd name="connsiteY142" fmla="*/ 854940 h 1006668"/>
                <a:gd name="connsiteX143" fmla="*/ 650614 w 2688759"/>
                <a:gd name="connsiteY143" fmla="*/ 434852 h 1006668"/>
                <a:gd name="connsiteX144" fmla="*/ 845225 w 2688759"/>
                <a:gd name="connsiteY144" fmla="*/ 143608 h 1006668"/>
                <a:gd name="connsiteX145" fmla="*/ 686853 w 2688759"/>
                <a:gd name="connsiteY145" fmla="*/ 96634 h 1006668"/>
                <a:gd name="connsiteX146" fmla="*/ 426478 w 2688759"/>
                <a:gd name="connsiteY146" fmla="*/ 52343 h 1006668"/>
                <a:gd name="connsiteX147" fmla="*/ 256026 w 2688759"/>
                <a:gd name="connsiteY147" fmla="*/ 91266 h 1006668"/>
                <a:gd name="connsiteX148" fmla="*/ 229184 w 2688759"/>
                <a:gd name="connsiteY148" fmla="*/ 292586 h 1006668"/>
                <a:gd name="connsiteX149" fmla="*/ 536533 w 2688759"/>
                <a:gd name="connsiteY149" fmla="*/ 385193 h 1006668"/>
                <a:gd name="connsiteX150" fmla="*/ 614377 w 2688759"/>
                <a:gd name="connsiteY150" fmla="*/ 224136 h 1006668"/>
                <a:gd name="connsiteX151" fmla="*/ 609007 w 2688759"/>
                <a:gd name="connsiteY151" fmla="*/ 209374 h 1006668"/>
                <a:gd name="connsiteX152" fmla="*/ 688194 w 2688759"/>
                <a:gd name="connsiteY152" fmla="*/ 255006 h 1006668"/>
                <a:gd name="connsiteX153" fmla="*/ 666720 w 2688759"/>
                <a:gd name="connsiteY153" fmla="*/ 346271 h 1006668"/>
                <a:gd name="connsiteX154" fmla="*/ 517744 w 2688759"/>
                <a:gd name="connsiteY154" fmla="*/ 425457 h 1006668"/>
                <a:gd name="connsiteX155" fmla="*/ 222474 w 2688759"/>
                <a:gd name="connsiteY155" fmla="*/ 318086 h 1006668"/>
                <a:gd name="connsiteX156" fmla="*/ 303002 w 2688759"/>
                <a:gd name="connsiteY156" fmla="*/ 24159 h 1006668"/>
                <a:gd name="connsiteX157" fmla="*/ 496269 w 2688759"/>
                <a:gd name="connsiteY157" fmla="*/ 9395 h 1006668"/>
                <a:gd name="connsiteX158" fmla="*/ 1066676 w 2688759"/>
                <a:gd name="connsiteY158" fmla="*/ 136898 h 1006668"/>
                <a:gd name="connsiteX159" fmla="*/ 1112309 w 2688759"/>
                <a:gd name="connsiteY159" fmla="*/ 128845 h 1006668"/>
                <a:gd name="connsiteX160" fmla="*/ 1148547 w 2688759"/>
                <a:gd name="connsiteY160" fmla="*/ 108713 h 1006668"/>
                <a:gd name="connsiteX161" fmla="*/ 1178074 w 2688759"/>
                <a:gd name="connsiteY161" fmla="*/ 108713 h 1006668"/>
                <a:gd name="connsiteX162" fmla="*/ 1180758 w 2688759"/>
                <a:gd name="connsiteY162" fmla="*/ 140924 h 1006668"/>
                <a:gd name="connsiteX163" fmla="*/ 1172706 w 2688759"/>
                <a:gd name="connsiteY163" fmla="*/ 158372 h 1006668"/>
                <a:gd name="connsiteX164" fmla="*/ 1345840 w 2688759"/>
                <a:gd name="connsiteY164" fmla="*/ 167768 h 1006668"/>
                <a:gd name="connsiteX165" fmla="*/ 1403553 w 2688759"/>
                <a:gd name="connsiteY165" fmla="*/ 20132 h 1006668"/>
                <a:gd name="connsiteX166" fmla="*/ 1394157 w 2688759"/>
                <a:gd name="connsiteY166" fmla="*/ 8053 h 1006668"/>
                <a:gd name="connsiteX167" fmla="*/ 1399526 w 2688759"/>
                <a:gd name="connsiteY167" fmla="*/ 0 h 1006668"/>
                <a:gd name="connsiteX0" fmla="*/ 1814246 w 2688759"/>
                <a:gd name="connsiteY0" fmla="*/ 530145 h 1006668"/>
                <a:gd name="connsiteX1" fmla="*/ 1688086 w 2688759"/>
                <a:gd name="connsiteY1" fmla="*/ 707305 h 1006668"/>
                <a:gd name="connsiteX2" fmla="*/ 1814246 w 2688759"/>
                <a:gd name="connsiteY2" fmla="*/ 530145 h 1006668"/>
                <a:gd name="connsiteX3" fmla="*/ 415867 w 2688759"/>
                <a:gd name="connsiteY3" fmla="*/ 499359 h 1006668"/>
                <a:gd name="connsiteX4" fmla="*/ 390240 w 2688759"/>
                <a:gd name="connsiteY4" fmla="*/ 501959 h 1006668"/>
                <a:gd name="connsiteX5" fmla="*/ 321792 w 2688759"/>
                <a:gd name="connsiteY5" fmla="*/ 538196 h 1006668"/>
                <a:gd name="connsiteX6" fmla="*/ 143287 w 2688759"/>
                <a:gd name="connsiteY6" fmla="*/ 845546 h 1006668"/>
                <a:gd name="connsiteX7" fmla="*/ 203684 w 2688759"/>
                <a:gd name="connsiteY7" fmla="*/ 824072 h 1006668"/>
                <a:gd name="connsiteX8" fmla="*/ 375477 w 2688759"/>
                <a:gd name="connsiteY8" fmla="*/ 667041 h 1006668"/>
                <a:gd name="connsiteX9" fmla="*/ 435873 w 2688759"/>
                <a:gd name="connsiteY9" fmla="*/ 552960 h 1006668"/>
                <a:gd name="connsiteX10" fmla="*/ 415867 w 2688759"/>
                <a:gd name="connsiteY10" fmla="*/ 499359 h 1006668"/>
                <a:gd name="connsiteX11" fmla="*/ 1298866 w 2688759"/>
                <a:gd name="connsiteY11" fmla="*/ 468405 h 1006668"/>
                <a:gd name="connsiteX12" fmla="*/ 1137810 w 2688759"/>
                <a:gd name="connsiteY12" fmla="*/ 704622 h 1006668"/>
                <a:gd name="connsiteX13" fmla="*/ 1161969 w 2688759"/>
                <a:gd name="connsiteY13" fmla="*/ 691201 h 1006668"/>
                <a:gd name="connsiteX14" fmla="*/ 1289471 w 2688759"/>
                <a:gd name="connsiteY14" fmla="*/ 565039 h 1006668"/>
                <a:gd name="connsiteX15" fmla="*/ 1298866 w 2688759"/>
                <a:gd name="connsiteY15" fmla="*/ 468405 h 1006668"/>
                <a:gd name="connsiteX16" fmla="*/ 1207601 w 2688759"/>
                <a:gd name="connsiteY16" fmla="*/ 467064 h 1006668"/>
                <a:gd name="connsiteX17" fmla="*/ 998228 w 2688759"/>
                <a:gd name="connsiteY17" fmla="*/ 703279 h 1006668"/>
                <a:gd name="connsiteX18" fmla="*/ 1092177 w 2688759"/>
                <a:gd name="connsiteY18" fmla="*/ 629461 h 1006668"/>
                <a:gd name="connsiteX19" fmla="*/ 1131099 w 2688759"/>
                <a:gd name="connsiteY19" fmla="*/ 593224 h 1006668"/>
                <a:gd name="connsiteX20" fmla="*/ 1207601 w 2688759"/>
                <a:gd name="connsiteY20" fmla="*/ 467064 h 1006668"/>
                <a:gd name="connsiteX21" fmla="*/ 1076072 w 2688759"/>
                <a:gd name="connsiteY21" fmla="*/ 213399 h 1006668"/>
                <a:gd name="connsiteX22" fmla="*/ 972727 w 2688759"/>
                <a:gd name="connsiteY22" fmla="*/ 330166 h 1006668"/>
                <a:gd name="connsiteX23" fmla="*/ 978095 w 2688759"/>
                <a:gd name="connsiteY23" fmla="*/ 335534 h 1006668"/>
                <a:gd name="connsiteX24" fmla="*/ 1084125 w 2688759"/>
                <a:gd name="connsiteY24" fmla="*/ 221453 h 1006668"/>
                <a:gd name="connsiteX25" fmla="*/ 1076072 w 2688759"/>
                <a:gd name="connsiteY25" fmla="*/ 213399 h 1006668"/>
                <a:gd name="connsiteX26" fmla="*/ 2670336 w 2688759"/>
                <a:gd name="connsiteY26" fmla="*/ 241866 h 1006668"/>
                <a:gd name="connsiteX27" fmla="*/ 2688759 w 2688759"/>
                <a:gd name="connsiteY27" fmla="*/ 253586 h 1006668"/>
                <a:gd name="connsiteX28" fmla="*/ 2670336 w 2688759"/>
                <a:gd name="connsiteY28" fmla="*/ 241866 h 1006668"/>
                <a:gd name="connsiteX29" fmla="*/ 1847799 w 2688759"/>
                <a:gd name="connsiteY29" fmla="*/ 183872 h 1006668"/>
                <a:gd name="connsiteX30" fmla="*/ 1722981 w 2688759"/>
                <a:gd name="connsiteY30" fmla="*/ 323454 h 1006668"/>
                <a:gd name="connsiteX31" fmla="*/ 1729691 w 2688759"/>
                <a:gd name="connsiteY31" fmla="*/ 328824 h 1006668"/>
                <a:gd name="connsiteX32" fmla="*/ 1854510 w 2688759"/>
                <a:gd name="connsiteY32" fmla="*/ 190584 h 1006668"/>
                <a:gd name="connsiteX33" fmla="*/ 1847799 w 2688759"/>
                <a:gd name="connsiteY33" fmla="*/ 183872 h 1006668"/>
                <a:gd name="connsiteX34" fmla="*/ 1399526 w 2688759"/>
                <a:gd name="connsiteY34" fmla="*/ 0 h 1006668"/>
                <a:gd name="connsiteX35" fmla="*/ 1423684 w 2688759"/>
                <a:gd name="connsiteY35" fmla="*/ 13422 h 1006668"/>
                <a:gd name="connsiteX36" fmla="*/ 1392816 w 2688759"/>
                <a:gd name="connsiteY36" fmla="*/ 205346 h 1006668"/>
                <a:gd name="connsiteX37" fmla="*/ 1237128 w 2688759"/>
                <a:gd name="connsiteY37" fmla="*/ 240242 h 1006668"/>
                <a:gd name="connsiteX38" fmla="*/ 1153916 w 2688759"/>
                <a:gd name="connsiteY38" fmla="*/ 230848 h 1006668"/>
                <a:gd name="connsiteX39" fmla="*/ 1098887 w 2688759"/>
                <a:gd name="connsiteY39" fmla="*/ 248296 h 1006668"/>
                <a:gd name="connsiteX40" fmla="*/ 877436 w 2688759"/>
                <a:gd name="connsiteY40" fmla="*/ 477801 h 1006668"/>
                <a:gd name="connsiteX41" fmla="*/ 854619 w 2688759"/>
                <a:gd name="connsiteY41" fmla="*/ 507328 h 1006668"/>
                <a:gd name="connsiteX42" fmla="*/ 859987 w 2688759"/>
                <a:gd name="connsiteY42" fmla="*/ 512696 h 1006668"/>
                <a:gd name="connsiteX43" fmla="*/ 924410 w 2688759"/>
                <a:gd name="connsiteY43" fmla="*/ 457668 h 1006668"/>
                <a:gd name="connsiteX44" fmla="*/ 955280 w 2688759"/>
                <a:gd name="connsiteY44" fmla="*/ 433510 h 1006668"/>
                <a:gd name="connsiteX45" fmla="*/ 998228 w 2688759"/>
                <a:gd name="connsiteY45" fmla="*/ 453642 h 1006668"/>
                <a:gd name="connsiteX46" fmla="*/ 952595 w 2688759"/>
                <a:gd name="connsiteY46" fmla="*/ 573092 h 1006668"/>
                <a:gd name="connsiteX47" fmla="*/ 902936 w 2688759"/>
                <a:gd name="connsiteY47" fmla="*/ 640198 h 1006668"/>
                <a:gd name="connsiteX48" fmla="*/ 885489 w 2688759"/>
                <a:gd name="connsiteY48" fmla="*/ 695227 h 1006668"/>
                <a:gd name="connsiteX49" fmla="*/ 986148 w 2688759"/>
                <a:gd name="connsiteY49" fmla="*/ 594566 h 1006668"/>
                <a:gd name="connsiteX50" fmla="*/ 1151231 w 2688759"/>
                <a:gd name="connsiteY50" fmla="*/ 432168 h 1006668"/>
                <a:gd name="connsiteX51" fmla="*/ 1238470 w 2688759"/>
                <a:gd name="connsiteY51" fmla="*/ 449617 h 1006668"/>
                <a:gd name="connsiteX52" fmla="*/ 1325709 w 2688759"/>
                <a:gd name="connsiteY52" fmla="*/ 514038 h 1006668"/>
                <a:gd name="connsiteX53" fmla="*/ 1332419 w 2688759"/>
                <a:gd name="connsiteY53" fmla="*/ 518065 h 1006668"/>
                <a:gd name="connsiteX54" fmla="*/ 1378052 w 2688759"/>
                <a:gd name="connsiteY54" fmla="*/ 425457 h 1006668"/>
                <a:gd name="connsiteX55" fmla="*/ 1398184 w 2688759"/>
                <a:gd name="connsiteY55" fmla="*/ 499275 h 1006668"/>
                <a:gd name="connsiteX56" fmla="*/ 1476028 w 2688759"/>
                <a:gd name="connsiteY56" fmla="*/ 437537 h 1006668"/>
                <a:gd name="connsiteX57" fmla="*/ 1509581 w 2688759"/>
                <a:gd name="connsiteY57" fmla="*/ 426800 h 1006668"/>
                <a:gd name="connsiteX58" fmla="*/ 1525686 w 2688759"/>
                <a:gd name="connsiteY58" fmla="*/ 460352 h 1006668"/>
                <a:gd name="connsiteX59" fmla="*/ 1459923 w 2688759"/>
                <a:gd name="connsiteY59" fmla="*/ 590540 h 1006668"/>
                <a:gd name="connsiteX60" fmla="*/ 1408921 w 2688759"/>
                <a:gd name="connsiteY60" fmla="*/ 669725 h 1006668"/>
                <a:gd name="connsiteX61" fmla="*/ 1406237 w 2688759"/>
                <a:gd name="connsiteY61" fmla="*/ 693884 h 1006668"/>
                <a:gd name="connsiteX62" fmla="*/ 1512265 w 2688759"/>
                <a:gd name="connsiteY62" fmla="*/ 585171 h 1006668"/>
                <a:gd name="connsiteX63" fmla="*/ 1830352 w 2688759"/>
                <a:gd name="connsiteY63" fmla="*/ 147635 h 1006668"/>
                <a:gd name="connsiteX64" fmla="*/ 1894774 w 2688759"/>
                <a:gd name="connsiteY64" fmla="*/ 108713 h 1006668"/>
                <a:gd name="connsiteX65" fmla="*/ 1929670 w 2688759"/>
                <a:gd name="connsiteY65" fmla="*/ 108713 h 1006668"/>
                <a:gd name="connsiteX66" fmla="*/ 1926986 w 2688759"/>
                <a:gd name="connsiteY66" fmla="*/ 146292 h 1006668"/>
                <a:gd name="connsiteX67" fmla="*/ 1841089 w 2688759"/>
                <a:gd name="connsiteY67" fmla="*/ 256348 h 1006668"/>
                <a:gd name="connsiteX68" fmla="*/ 1685401 w 2688759"/>
                <a:gd name="connsiteY68" fmla="*/ 421431 h 1006668"/>
                <a:gd name="connsiteX69" fmla="*/ 1716270 w 2688759"/>
                <a:gd name="connsiteY69" fmla="*/ 461695 h 1006668"/>
                <a:gd name="connsiteX70" fmla="*/ 1671980 w 2688759"/>
                <a:gd name="connsiteY70" fmla="*/ 542223 h 1006668"/>
                <a:gd name="connsiteX71" fmla="*/ 1619636 w 2688759"/>
                <a:gd name="connsiteY71" fmla="*/ 614698 h 1006668"/>
                <a:gd name="connsiteX72" fmla="*/ 1630373 w 2688759"/>
                <a:gd name="connsiteY72" fmla="*/ 700595 h 1006668"/>
                <a:gd name="connsiteX73" fmla="*/ 1639769 w 2688759"/>
                <a:gd name="connsiteY73" fmla="*/ 703279 h 1006668"/>
                <a:gd name="connsiteX74" fmla="*/ 1666611 w 2688759"/>
                <a:gd name="connsiteY74" fmla="*/ 679121 h 1006668"/>
                <a:gd name="connsiteX75" fmla="*/ 1854510 w 2688759"/>
                <a:gd name="connsiteY75" fmla="*/ 450958 h 1006668"/>
                <a:gd name="connsiteX76" fmla="*/ 1906853 w 2688759"/>
                <a:gd name="connsiteY76" fmla="*/ 375798 h 1006668"/>
                <a:gd name="connsiteX77" fmla="*/ 1939064 w 2688759"/>
                <a:gd name="connsiteY77" fmla="*/ 366403 h 1006668"/>
                <a:gd name="connsiteX78" fmla="*/ 1935038 w 2688759"/>
                <a:gd name="connsiteY78" fmla="*/ 401298 h 1006668"/>
                <a:gd name="connsiteX79" fmla="*/ 1929670 w 2688759"/>
                <a:gd name="connsiteY79" fmla="*/ 406667 h 1006668"/>
                <a:gd name="connsiteX80" fmla="*/ 1886722 w 2688759"/>
                <a:gd name="connsiteY80" fmla="*/ 483169 h 1006668"/>
                <a:gd name="connsiteX81" fmla="*/ 1831693 w 2688759"/>
                <a:gd name="connsiteY81" fmla="*/ 649594 h 1006668"/>
                <a:gd name="connsiteX82" fmla="*/ 1739087 w 2688759"/>
                <a:gd name="connsiteY82" fmla="*/ 734148 h 1006668"/>
                <a:gd name="connsiteX83" fmla="*/ 1669296 w 2688759"/>
                <a:gd name="connsiteY83" fmla="*/ 718044 h 1006668"/>
                <a:gd name="connsiteX84" fmla="*/ 1603530 w 2688759"/>
                <a:gd name="connsiteY84" fmla="*/ 697911 h 1006668"/>
                <a:gd name="connsiteX85" fmla="*/ 1590109 w 2688759"/>
                <a:gd name="connsiteY85" fmla="*/ 551617 h 1006668"/>
                <a:gd name="connsiteX86" fmla="*/ 1523002 w 2688759"/>
                <a:gd name="connsiteY86" fmla="*/ 675094 h 1006668"/>
                <a:gd name="connsiteX87" fmla="*/ 1537766 w 2688759"/>
                <a:gd name="connsiteY87" fmla="*/ 722069 h 1006668"/>
                <a:gd name="connsiteX88" fmla="*/ 1557898 w 2688759"/>
                <a:gd name="connsiteY88" fmla="*/ 740859 h 1006668"/>
                <a:gd name="connsiteX89" fmla="*/ 1489450 w 2688759"/>
                <a:gd name="connsiteY89" fmla="*/ 667041 h 1006668"/>
                <a:gd name="connsiteX90" fmla="*/ 1415631 w 2688759"/>
                <a:gd name="connsiteY90" fmla="*/ 724754 h 1006668"/>
                <a:gd name="connsiteX91" fmla="*/ 1380736 w 2688759"/>
                <a:gd name="connsiteY91" fmla="*/ 716701 h 1006668"/>
                <a:gd name="connsiteX92" fmla="*/ 1383420 w 2688759"/>
                <a:gd name="connsiteY92" fmla="*/ 612014 h 1006668"/>
                <a:gd name="connsiteX93" fmla="*/ 1467975 w 2688759"/>
                <a:gd name="connsiteY93" fmla="*/ 491222 h 1006668"/>
                <a:gd name="connsiteX94" fmla="*/ 1482738 w 2688759"/>
                <a:gd name="connsiteY94" fmla="*/ 464379 h 1006668"/>
                <a:gd name="connsiteX95" fmla="*/ 1418316 w 2688759"/>
                <a:gd name="connsiteY95" fmla="*/ 518065 h 1006668"/>
                <a:gd name="connsiteX96" fmla="*/ 1320341 w 2688759"/>
                <a:gd name="connsiteY96" fmla="*/ 610673 h 1006668"/>
                <a:gd name="connsiteX97" fmla="*/ 1290814 w 2688759"/>
                <a:gd name="connsiteY97" fmla="*/ 750253 h 1006668"/>
                <a:gd name="connsiteX98" fmla="*/ 1281418 w 2688759"/>
                <a:gd name="connsiteY98" fmla="*/ 752938 h 1006668"/>
                <a:gd name="connsiteX99" fmla="*/ 1235785 w 2688759"/>
                <a:gd name="connsiteY99" fmla="*/ 671068 h 1006668"/>
                <a:gd name="connsiteX100" fmla="*/ 1161969 w 2688759"/>
                <a:gd name="connsiteY100" fmla="*/ 726095 h 1006668"/>
                <a:gd name="connsiteX101" fmla="*/ 1117677 w 2688759"/>
                <a:gd name="connsiteY101" fmla="*/ 714017 h 1006668"/>
                <a:gd name="connsiteX102" fmla="*/ 1109625 w 2688759"/>
                <a:gd name="connsiteY102" fmla="*/ 653620 h 1006668"/>
                <a:gd name="connsiteX103" fmla="*/ 1021044 w 2688759"/>
                <a:gd name="connsiteY103" fmla="*/ 722069 h 1006668"/>
                <a:gd name="connsiteX104" fmla="*/ 963332 w 2688759"/>
                <a:gd name="connsiteY104" fmla="*/ 696568 h 1006668"/>
                <a:gd name="connsiteX105" fmla="*/ 961990 w 2688759"/>
                <a:gd name="connsiteY105" fmla="*/ 671068 h 1006668"/>
                <a:gd name="connsiteX106" fmla="*/ 880120 w 2688759"/>
                <a:gd name="connsiteY106" fmla="*/ 736832 h 1006668"/>
                <a:gd name="connsiteX107" fmla="*/ 857303 w 2688759"/>
                <a:gd name="connsiteY107" fmla="*/ 629461 h 1006668"/>
                <a:gd name="connsiteX108" fmla="*/ 929778 w 2688759"/>
                <a:gd name="connsiteY108" fmla="*/ 511353 h 1006668"/>
                <a:gd name="connsiteX109" fmla="*/ 953937 w 2688759"/>
                <a:gd name="connsiteY109" fmla="*/ 472432 h 1006668"/>
                <a:gd name="connsiteX110" fmla="*/ 735169 w 2688759"/>
                <a:gd name="connsiteY110" fmla="*/ 740859 h 1006668"/>
                <a:gd name="connsiteX111" fmla="*/ 725774 w 2688759"/>
                <a:gd name="connsiteY111" fmla="*/ 739516 h 1006668"/>
                <a:gd name="connsiteX112" fmla="*/ 724432 w 2688759"/>
                <a:gd name="connsiteY112" fmla="*/ 673752 h 1006668"/>
                <a:gd name="connsiteX113" fmla="*/ 843882 w 2688759"/>
                <a:gd name="connsiteY113" fmla="*/ 438878 h 1006668"/>
                <a:gd name="connsiteX114" fmla="*/ 1021044 w 2688759"/>
                <a:gd name="connsiteY114" fmla="*/ 201321 h 1006668"/>
                <a:gd name="connsiteX115" fmla="*/ 945884 w 2688759"/>
                <a:gd name="connsiteY115" fmla="*/ 181189 h 1006668"/>
                <a:gd name="connsiteX116" fmla="*/ 923068 w 2688759"/>
                <a:gd name="connsiteY116" fmla="*/ 191925 h 1006668"/>
                <a:gd name="connsiteX117" fmla="*/ 705642 w 2688759"/>
                <a:gd name="connsiteY117" fmla="*/ 489881 h 1006668"/>
                <a:gd name="connsiteX118" fmla="*/ 476137 w 2688759"/>
                <a:gd name="connsiteY118" fmla="*/ 809307 h 1006668"/>
                <a:gd name="connsiteX119" fmla="*/ 273475 w 2688759"/>
                <a:gd name="connsiteY119" fmla="*/ 986471 h 1006668"/>
                <a:gd name="connsiteX120" fmla="*/ 215762 w 2688759"/>
                <a:gd name="connsiteY120" fmla="*/ 1005259 h 1006668"/>
                <a:gd name="connsiteX121" fmla="*/ 136577 w 2688759"/>
                <a:gd name="connsiteY121" fmla="*/ 956942 h 1006668"/>
                <a:gd name="connsiteX122" fmla="*/ 116444 w 2688759"/>
                <a:gd name="connsiteY122" fmla="*/ 868361 h 1006668"/>
                <a:gd name="connsiteX123" fmla="*/ 7732 w 2688759"/>
                <a:gd name="connsiteY123" fmla="*/ 735491 h 1006668"/>
                <a:gd name="connsiteX124" fmla="*/ 0 w 2688759"/>
                <a:gd name="connsiteY124" fmla="*/ 749409 h 1006668"/>
                <a:gd name="connsiteX125" fmla="*/ 5178 w 2688759"/>
                <a:gd name="connsiteY125" fmla="*/ 681842 h 1006668"/>
                <a:gd name="connsiteX126" fmla="*/ 16288 w 2688759"/>
                <a:gd name="connsiteY126" fmla="*/ 677275 h 1006668"/>
                <a:gd name="connsiteX127" fmla="*/ 34575 w 2688759"/>
                <a:gd name="connsiteY127" fmla="*/ 650937 h 1006668"/>
                <a:gd name="connsiteX128" fmla="*/ 117787 w 2688759"/>
                <a:gd name="connsiteY128" fmla="*/ 538196 h 1006668"/>
                <a:gd name="connsiteX129" fmla="*/ 213078 w 2688759"/>
                <a:gd name="connsiteY129" fmla="*/ 559670 h 1006668"/>
                <a:gd name="connsiteX130" fmla="*/ 98997 w 2688759"/>
                <a:gd name="connsiteY130" fmla="*/ 618724 h 1006668"/>
                <a:gd name="connsiteX131" fmla="*/ 39943 w 2688759"/>
                <a:gd name="connsiteY131" fmla="*/ 735491 h 1006668"/>
                <a:gd name="connsiteX132" fmla="*/ 117787 w 2688759"/>
                <a:gd name="connsiteY132" fmla="*/ 836150 h 1006668"/>
                <a:gd name="connsiteX133" fmla="*/ 226499 w 2688759"/>
                <a:gd name="connsiteY133" fmla="*/ 586513 h 1006668"/>
                <a:gd name="connsiteX134" fmla="*/ 344607 w 2688759"/>
                <a:gd name="connsiteY134" fmla="*/ 477801 h 1006668"/>
                <a:gd name="connsiteX135" fmla="*/ 421110 w 2688759"/>
                <a:gd name="connsiteY135" fmla="*/ 467064 h 1006668"/>
                <a:gd name="connsiteX136" fmla="*/ 462715 w 2688759"/>
                <a:gd name="connsiteY136" fmla="*/ 575776 h 1006668"/>
                <a:gd name="connsiteX137" fmla="*/ 176841 w 2688759"/>
                <a:gd name="connsiteY137" fmla="*/ 864336 h 1006668"/>
                <a:gd name="connsiteX138" fmla="*/ 140603 w 2688759"/>
                <a:gd name="connsiteY138" fmla="*/ 868361 h 1006668"/>
                <a:gd name="connsiteX139" fmla="*/ 166104 w 2688759"/>
                <a:gd name="connsiteY139" fmla="*/ 951574 h 1006668"/>
                <a:gd name="connsiteX140" fmla="*/ 241264 w 2688759"/>
                <a:gd name="connsiteY140" fmla="*/ 964995 h 1006668"/>
                <a:gd name="connsiteX141" fmla="*/ 366082 w 2688759"/>
                <a:gd name="connsiteY141" fmla="*/ 854940 h 1006668"/>
                <a:gd name="connsiteX142" fmla="*/ 650614 w 2688759"/>
                <a:gd name="connsiteY142" fmla="*/ 434852 h 1006668"/>
                <a:gd name="connsiteX143" fmla="*/ 845225 w 2688759"/>
                <a:gd name="connsiteY143" fmla="*/ 143608 h 1006668"/>
                <a:gd name="connsiteX144" fmla="*/ 686853 w 2688759"/>
                <a:gd name="connsiteY144" fmla="*/ 96634 h 1006668"/>
                <a:gd name="connsiteX145" fmla="*/ 426478 w 2688759"/>
                <a:gd name="connsiteY145" fmla="*/ 52343 h 1006668"/>
                <a:gd name="connsiteX146" fmla="*/ 256026 w 2688759"/>
                <a:gd name="connsiteY146" fmla="*/ 91266 h 1006668"/>
                <a:gd name="connsiteX147" fmla="*/ 229184 w 2688759"/>
                <a:gd name="connsiteY147" fmla="*/ 292586 h 1006668"/>
                <a:gd name="connsiteX148" fmla="*/ 536533 w 2688759"/>
                <a:gd name="connsiteY148" fmla="*/ 385193 h 1006668"/>
                <a:gd name="connsiteX149" fmla="*/ 614377 w 2688759"/>
                <a:gd name="connsiteY149" fmla="*/ 224136 h 1006668"/>
                <a:gd name="connsiteX150" fmla="*/ 609007 w 2688759"/>
                <a:gd name="connsiteY150" fmla="*/ 209374 h 1006668"/>
                <a:gd name="connsiteX151" fmla="*/ 688194 w 2688759"/>
                <a:gd name="connsiteY151" fmla="*/ 255006 h 1006668"/>
                <a:gd name="connsiteX152" fmla="*/ 666720 w 2688759"/>
                <a:gd name="connsiteY152" fmla="*/ 346271 h 1006668"/>
                <a:gd name="connsiteX153" fmla="*/ 517744 w 2688759"/>
                <a:gd name="connsiteY153" fmla="*/ 425457 h 1006668"/>
                <a:gd name="connsiteX154" fmla="*/ 222474 w 2688759"/>
                <a:gd name="connsiteY154" fmla="*/ 318086 h 1006668"/>
                <a:gd name="connsiteX155" fmla="*/ 303002 w 2688759"/>
                <a:gd name="connsiteY155" fmla="*/ 24159 h 1006668"/>
                <a:gd name="connsiteX156" fmla="*/ 496269 w 2688759"/>
                <a:gd name="connsiteY156" fmla="*/ 9395 h 1006668"/>
                <a:gd name="connsiteX157" fmla="*/ 1066676 w 2688759"/>
                <a:gd name="connsiteY157" fmla="*/ 136898 h 1006668"/>
                <a:gd name="connsiteX158" fmla="*/ 1112309 w 2688759"/>
                <a:gd name="connsiteY158" fmla="*/ 128845 h 1006668"/>
                <a:gd name="connsiteX159" fmla="*/ 1148547 w 2688759"/>
                <a:gd name="connsiteY159" fmla="*/ 108713 h 1006668"/>
                <a:gd name="connsiteX160" fmla="*/ 1178074 w 2688759"/>
                <a:gd name="connsiteY160" fmla="*/ 108713 h 1006668"/>
                <a:gd name="connsiteX161" fmla="*/ 1180758 w 2688759"/>
                <a:gd name="connsiteY161" fmla="*/ 140924 h 1006668"/>
                <a:gd name="connsiteX162" fmla="*/ 1172706 w 2688759"/>
                <a:gd name="connsiteY162" fmla="*/ 158372 h 1006668"/>
                <a:gd name="connsiteX163" fmla="*/ 1345840 w 2688759"/>
                <a:gd name="connsiteY163" fmla="*/ 167768 h 1006668"/>
                <a:gd name="connsiteX164" fmla="*/ 1403553 w 2688759"/>
                <a:gd name="connsiteY164" fmla="*/ 20132 h 1006668"/>
                <a:gd name="connsiteX165" fmla="*/ 1394157 w 2688759"/>
                <a:gd name="connsiteY165" fmla="*/ 8053 h 1006668"/>
                <a:gd name="connsiteX166" fmla="*/ 1399526 w 2688759"/>
                <a:gd name="connsiteY166" fmla="*/ 0 h 1006668"/>
                <a:gd name="connsiteX0" fmla="*/ 1814246 w 1939064"/>
                <a:gd name="connsiteY0" fmla="*/ 530145 h 1006668"/>
                <a:gd name="connsiteX1" fmla="*/ 1688086 w 1939064"/>
                <a:gd name="connsiteY1" fmla="*/ 707305 h 1006668"/>
                <a:gd name="connsiteX2" fmla="*/ 1814246 w 1939064"/>
                <a:gd name="connsiteY2" fmla="*/ 530145 h 1006668"/>
                <a:gd name="connsiteX3" fmla="*/ 415867 w 1939064"/>
                <a:gd name="connsiteY3" fmla="*/ 499359 h 1006668"/>
                <a:gd name="connsiteX4" fmla="*/ 390240 w 1939064"/>
                <a:gd name="connsiteY4" fmla="*/ 501959 h 1006668"/>
                <a:gd name="connsiteX5" fmla="*/ 321792 w 1939064"/>
                <a:gd name="connsiteY5" fmla="*/ 538196 h 1006668"/>
                <a:gd name="connsiteX6" fmla="*/ 143287 w 1939064"/>
                <a:gd name="connsiteY6" fmla="*/ 845546 h 1006668"/>
                <a:gd name="connsiteX7" fmla="*/ 203684 w 1939064"/>
                <a:gd name="connsiteY7" fmla="*/ 824072 h 1006668"/>
                <a:gd name="connsiteX8" fmla="*/ 375477 w 1939064"/>
                <a:gd name="connsiteY8" fmla="*/ 667041 h 1006668"/>
                <a:gd name="connsiteX9" fmla="*/ 435873 w 1939064"/>
                <a:gd name="connsiteY9" fmla="*/ 552960 h 1006668"/>
                <a:gd name="connsiteX10" fmla="*/ 415867 w 1939064"/>
                <a:gd name="connsiteY10" fmla="*/ 499359 h 1006668"/>
                <a:gd name="connsiteX11" fmla="*/ 1298866 w 1939064"/>
                <a:gd name="connsiteY11" fmla="*/ 468405 h 1006668"/>
                <a:gd name="connsiteX12" fmla="*/ 1137810 w 1939064"/>
                <a:gd name="connsiteY12" fmla="*/ 704622 h 1006668"/>
                <a:gd name="connsiteX13" fmla="*/ 1161969 w 1939064"/>
                <a:gd name="connsiteY13" fmla="*/ 691201 h 1006668"/>
                <a:gd name="connsiteX14" fmla="*/ 1289471 w 1939064"/>
                <a:gd name="connsiteY14" fmla="*/ 565039 h 1006668"/>
                <a:gd name="connsiteX15" fmla="*/ 1298866 w 1939064"/>
                <a:gd name="connsiteY15" fmla="*/ 468405 h 1006668"/>
                <a:gd name="connsiteX16" fmla="*/ 1207601 w 1939064"/>
                <a:gd name="connsiteY16" fmla="*/ 467064 h 1006668"/>
                <a:gd name="connsiteX17" fmla="*/ 998228 w 1939064"/>
                <a:gd name="connsiteY17" fmla="*/ 703279 h 1006668"/>
                <a:gd name="connsiteX18" fmla="*/ 1092177 w 1939064"/>
                <a:gd name="connsiteY18" fmla="*/ 629461 h 1006668"/>
                <a:gd name="connsiteX19" fmla="*/ 1131099 w 1939064"/>
                <a:gd name="connsiteY19" fmla="*/ 593224 h 1006668"/>
                <a:gd name="connsiteX20" fmla="*/ 1207601 w 1939064"/>
                <a:gd name="connsiteY20" fmla="*/ 467064 h 1006668"/>
                <a:gd name="connsiteX21" fmla="*/ 1076072 w 1939064"/>
                <a:gd name="connsiteY21" fmla="*/ 213399 h 1006668"/>
                <a:gd name="connsiteX22" fmla="*/ 972727 w 1939064"/>
                <a:gd name="connsiteY22" fmla="*/ 330166 h 1006668"/>
                <a:gd name="connsiteX23" fmla="*/ 978095 w 1939064"/>
                <a:gd name="connsiteY23" fmla="*/ 335534 h 1006668"/>
                <a:gd name="connsiteX24" fmla="*/ 1084125 w 1939064"/>
                <a:gd name="connsiteY24" fmla="*/ 221453 h 1006668"/>
                <a:gd name="connsiteX25" fmla="*/ 1076072 w 1939064"/>
                <a:gd name="connsiteY25" fmla="*/ 213399 h 1006668"/>
                <a:gd name="connsiteX26" fmla="*/ 1847799 w 1939064"/>
                <a:gd name="connsiteY26" fmla="*/ 183872 h 1006668"/>
                <a:gd name="connsiteX27" fmla="*/ 1722981 w 1939064"/>
                <a:gd name="connsiteY27" fmla="*/ 323454 h 1006668"/>
                <a:gd name="connsiteX28" fmla="*/ 1729691 w 1939064"/>
                <a:gd name="connsiteY28" fmla="*/ 328824 h 1006668"/>
                <a:gd name="connsiteX29" fmla="*/ 1854510 w 1939064"/>
                <a:gd name="connsiteY29" fmla="*/ 190584 h 1006668"/>
                <a:gd name="connsiteX30" fmla="*/ 1847799 w 1939064"/>
                <a:gd name="connsiteY30" fmla="*/ 183872 h 1006668"/>
                <a:gd name="connsiteX31" fmla="*/ 1399526 w 1939064"/>
                <a:gd name="connsiteY31" fmla="*/ 0 h 1006668"/>
                <a:gd name="connsiteX32" fmla="*/ 1423684 w 1939064"/>
                <a:gd name="connsiteY32" fmla="*/ 13422 h 1006668"/>
                <a:gd name="connsiteX33" fmla="*/ 1392816 w 1939064"/>
                <a:gd name="connsiteY33" fmla="*/ 205346 h 1006668"/>
                <a:gd name="connsiteX34" fmla="*/ 1237128 w 1939064"/>
                <a:gd name="connsiteY34" fmla="*/ 240242 h 1006668"/>
                <a:gd name="connsiteX35" fmla="*/ 1153916 w 1939064"/>
                <a:gd name="connsiteY35" fmla="*/ 230848 h 1006668"/>
                <a:gd name="connsiteX36" fmla="*/ 1098887 w 1939064"/>
                <a:gd name="connsiteY36" fmla="*/ 248296 h 1006668"/>
                <a:gd name="connsiteX37" fmla="*/ 877436 w 1939064"/>
                <a:gd name="connsiteY37" fmla="*/ 477801 h 1006668"/>
                <a:gd name="connsiteX38" fmla="*/ 854619 w 1939064"/>
                <a:gd name="connsiteY38" fmla="*/ 507328 h 1006668"/>
                <a:gd name="connsiteX39" fmla="*/ 859987 w 1939064"/>
                <a:gd name="connsiteY39" fmla="*/ 512696 h 1006668"/>
                <a:gd name="connsiteX40" fmla="*/ 924410 w 1939064"/>
                <a:gd name="connsiteY40" fmla="*/ 457668 h 1006668"/>
                <a:gd name="connsiteX41" fmla="*/ 955280 w 1939064"/>
                <a:gd name="connsiteY41" fmla="*/ 433510 h 1006668"/>
                <a:gd name="connsiteX42" fmla="*/ 998228 w 1939064"/>
                <a:gd name="connsiteY42" fmla="*/ 453642 h 1006668"/>
                <a:gd name="connsiteX43" fmla="*/ 952595 w 1939064"/>
                <a:gd name="connsiteY43" fmla="*/ 573092 h 1006668"/>
                <a:gd name="connsiteX44" fmla="*/ 902936 w 1939064"/>
                <a:gd name="connsiteY44" fmla="*/ 640198 h 1006668"/>
                <a:gd name="connsiteX45" fmla="*/ 885489 w 1939064"/>
                <a:gd name="connsiteY45" fmla="*/ 695227 h 1006668"/>
                <a:gd name="connsiteX46" fmla="*/ 986148 w 1939064"/>
                <a:gd name="connsiteY46" fmla="*/ 594566 h 1006668"/>
                <a:gd name="connsiteX47" fmla="*/ 1151231 w 1939064"/>
                <a:gd name="connsiteY47" fmla="*/ 432168 h 1006668"/>
                <a:gd name="connsiteX48" fmla="*/ 1238470 w 1939064"/>
                <a:gd name="connsiteY48" fmla="*/ 449617 h 1006668"/>
                <a:gd name="connsiteX49" fmla="*/ 1325709 w 1939064"/>
                <a:gd name="connsiteY49" fmla="*/ 514038 h 1006668"/>
                <a:gd name="connsiteX50" fmla="*/ 1332419 w 1939064"/>
                <a:gd name="connsiteY50" fmla="*/ 518065 h 1006668"/>
                <a:gd name="connsiteX51" fmla="*/ 1378052 w 1939064"/>
                <a:gd name="connsiteY51" fmla="*/ 425457 h 1006668"/>
                <a:gd name="connsiteX52" fmla="*/ 1398184 w 1939064"/>
                <a:gd name="connsiteY52" fmla="*/ 499275 h 1006668"/>
                <a:gd name="connsiteX53" fmla="*/ 1476028 w 1939064"/>
                <a:gd name="connsiteY53" fmla="*/ 437537 h 1006668"/>
                <a:gd name="connsiteX54" fmla="*/ 1509581 w 1939064"/>
                <a:gd name="connsiteY54" fmla="*/ 426800 h 1006668"/>
                <a:gd name="connsiteX55" fmla="*/ 1525686 w 1939064"/>
                <a:gd name="connsiteY55" fmla="*/ 460352 h 1006668"/>
                <a:gd name="connsiteX56" fmla="*/ 1459923 w 1939064"/>
                <a:gd name="connsiteY56" fmla="*/ 590540 h 1006668"/>
                <a:gd name="connsiteX57" fmla="*/ 1408921 w 1939064"/>
                <a:gd name="connsiteY57" fmla="*/ 669725 h 1006668"/>
                <a:gd name="connsiteX58" fmla="*/ 1406237 w 1939064"/>
                <a:gd name="connsiteY58" fmla="*/ 693884 h 1006668"/>
                <a:gd name="connsiteX59" fmla="*/ 1512265 w 1939064"/>
                <a:gd name="connsiteY59" fmla="*/ 585171 h 1006668"/>
                <a:gd name="connsiteX60" fmla="*/ 1830352 w 1939064"/>
                <a:gd name="connsiteY60" fmla="*/ 147635 h 1006668"/>
                <a:gd name="connsiteX61" fmla="*/ 1894774 w 1939064"/>
                <a:gd name="connsiteY61" fmla="*/ 108713 h 1006668"/>
                <a:gd name="connsiteX62" fmla="*/ 1929670 w 1939064"/>
                <a:gd name="connsiteY62" fmla="*/ 108713 h 1006668"/>
                <a:gd name="connsiteX63" fmla="*/ 1926986 w 1939064"/>
                <a:gd name="connsiteY63" fmla="*/ 146292 h 1006668"/>
                <a:gd name="connsiteX64" fmla="*/ 1841089 w 1939064"/>
                <a:gd name="connsiteY64" fmla="*/ 256348 h 1006668"/>
                <a:gd name="connsiteX65" fmla="*/ 1685401 w 1939064"/>
                <a:gd name="connsiteY65" fmla="*/ 421431 h 1006668"/>
                <a:gd name="connsiteX66" fmla="*/ 1716270 w 1939064"/>
                <a:gd name="connsiteY66" fmla="*/ 461695 h 1006668"/>
                <a:gd name="connsiteX67" fmla="*/ 1671980 w 1939064"/>
                <a:gd name="connsiteY67" fmla="*/ 542223 h 1006668"/>
                <a:gd name="connsiteX68" fmla="*/ 1619636 w 1939064"/>
                <a:gd name="connsiteY68" fmla="*/ 614698 h 1006668"/>
                <a:gd name="connsiteX69" fmla="*/ 1630373 w 1939064"/>
                <a:gd name="connsiteY69" fmla="*/ 700595 h 1006668"/>
                <a:gd name="connsiteX70" fmla="*/ 1639769 w 1939064"/>
                <a:gd name="connsiteY70" fmla="*/ 703279 h 1006668"/>
                <a:gd name="connsiteX71" fmla="*/ 1666611 w 1939064"/>
                <a:gd name="connsiteY71" fmla="*/ 679121 h 1006668"/>
                <a:gd name="connsiteX72" fmla="*/ 1854510 w 1939064"/>
                <a:gd name="connsiteY72" fmla="*/ 450958 h 1006668"/>
                <a:gd name="connsiteX73" fmla="*/ 1906853 w 1939064"/>
                <a:gd name="connsiteY73" fmla="*/ 375798 h 1006668"/>
                <a:gd name="connsiteX74" fmla="*/ 1939064 w 1939064"/>
                <a:gd name="connsiteY74" fmla="*/ 366403 h 1006668"/>
                <a:gd name="connsiteX75" fmla="*/ 1935038 w 1939064"/>
                <a:gd name="connsiteY75" fmla="*/ 401298 h 1006668"/>
                <a:gd name="connsiteX76" fmla="*/ 1929670 w 1939064"/>
                <a:gd name="connsiteY76" fmla="*/ 406667 h 1006668"/>
                <a:gd name="connsiteX77" fmla="*/ 1886722 w 1939064"/>
                <a:gd name="connsiteY77" fmla="*/ 483169 h 1006668"/>
                <a:gd name="connsiteX78" fmla="*/ 1831693 w 1939064"/>
                <a:gd name="connsiteY78" fmla="*/ 649594 h 1006668"/>
                <a:gd name="connsiteX79" fmla="*/ 1739087 w 1939064"/>
                <a:gd name="connsiteY79" fmla="*/ 734148 h 1006668"/>
                <a:gd name="connsiteX80" fmla="*/ 1669296 w 1939064"/>
                <a:gd name="connsiteY80" fmla="*/ 718044 h 1006668"/>
                <a:gd name="connsiteX81" fmla="*/ 1603530 w 1939064"/>
                <a:gd name="connsiteY81" fmla="*/ 697911 h 1006668"/>
                <a:gd name="connsiteX82" fmla="*/ 1590109 w 1939064"/>
                <a:gd name="connsiteY82" fmla="*/ 551617 h 1006668"/>
                <a:gd name="connsiteX83" fmla="*/ 1523002 w 1939064"/>
                <a:gd name="connsiteY83" fmla="*/ 675094 h 1006668"/>
                <a:gd name="connsiteX84" fmla="*/ 1537766 w 1939064"/>
                <a:gd name="connsiteY84" fmla="*/ 722069 h 1006668"/>
                <a:gd name="connsiteX85" fmla="*/ 1557898 w 1939064"/>
                <a:gd name="connsiteY85" fmla="*/ 740859 h 1006668"/>
                <a:gd name="connsiteX86" fmla="*/ 1489450 w 1939064"/>
                <a:gd name="connsiteY86" fmla="*/ 667041 h 1006668"/>
                <a:gd name="connsiteX87" fmla="*/ 1415631 w 1939064"/>
                <a:gd name="connsiteY87" fmla="*/ 724754 h 1006668"/>
                <a:gd name="connsiteX88" fmla="*/ 1380736 w 1939064"/>
                <a:gd name="connsiteY88" fmla="*/ 716701 h 1006668"/>
                <a:gd name="connsiteX89" fmla="*/ 1383420 w 1939064"/>
                <a:gd name="connsiteY89" fmla="*/ 612014 h 1006668"/>
                <a:gd name="connsiteX90" fmla="*/ 1467975 w 1939064"/>
                <a:gd name="connsiteY90" fmla="*/ 491222 h 1006668"/>
                <a:gd name="connsiteX91" fmla="*/ 1482738 w 1939064"/>
                <a:gd name="connsiteY91" fmla="*/ 464379 h 1006668"/>
                <a:gd name="connsiteX92" fmla="*/ 1418316 w 1939064"/>
                <a:gd name="connsiteY92" fmla="*/ 518065 h 1006668"/>
                <a:gd name="connsiteX93" fmla="*/ 1320341 w 1939064"/>
                <a:gd name="connsiteY93" fmla="*/ 610673 h 1006668"/>
                <a:gd name="connsiteX94" fmla="*/ 1290814 w 1939064"/>
                <a:gd name="connsiteY94" fmla="*/ 750253 h 1006668"/>
                <a:gd name="connsiteX95" fmla="*/ 1281418 w 1939064"/>
                <a:gd name="connsiteY95" fmla="*/ 752938 h 1006668"/>
                <a:gd name="connsiteX96" fmla="*/ 1235785 w 1939064"/>
                <a:gd name="connsiteY96" fmla="*/ 671068 h 1006668"/>
                <a:gd name="connsiteX97" fmla="*/ 1161969 w 1939064"/>
                <a:gd name="connsiteY97" fmla="*/ 726095 h 1006668"/>
                <a:gd name="connsiteX98" fmla="*/ 1117677 w 1939064"/>
                <a:gd name="connsiteY98" fmla="*/ 714017 h 1006668"/>
                <a:gd name="connsiteX99" fmla="*/ 1109625 w 1939064"/>
                <a:gd name="connsiteY99" fmla="*/ 653620 h 1006668"/>
                <a:gd name="connsiteX100" fmla="*/ 1021044 w 1939064"/>
                <a:gd name="connsiteY100" fmla="*/ 722069 h 1006668"/>
                <a:gd name="connsiteX101" fmla="*/ 963332 w 1939064"/>
                <a:gd name="connsiteY101" fmla="*/ 696568 h 1006668"/>
                <a:gd name="connsiteX102" fmla="*/ 961990 w 1939064"/>
                <a:gd name="connsiteY102" fmla="*/ 671068 h 1006668"/>
                <a:gd name="connsiteX103" fmla="*/ 880120 w 1939064"/>
                <a:gd name="connsiteY103" fmla="*/ 736832 h 1006668"/>
                <a:gd name="connsiteX104" fmla="*/ 857303 w 1939064"/>
                <a:gd name="connsiteY104" fmla="*/ 629461 h 1006668"/>
                <a:gd name="connsiteX105" fmla="*/ 929778 w 1939064"/>
                <a:gd name="connsiteY105" fmla="*/ 511353 h 1006668"/>
                <a:gd name="connsiteX106" fmla="*/ 953937 w 1939064"/>
                <a:gd name="connsiteY106" fmla="*/ 472432 h 1006668"/>
                <a:gd name="connsiteX107" fmla="*/ 735169 w 1939064"/>
                <a:gd name="connsiteY107" fmla="*/ 740859 h 1006668"/>
                <a:gd name="connsiteX108" fmla="*/ 725774 w 1939064"/>
                <a:gd name="connsiteY108" fmla="*/ 739516 h 1006668"/>
                <a:gd name="connsiteX109" fmla="*/ 724432 w 1939064"/>
                <a:gd name="connsiteY109" fmla="*/ 673752 h 1006668"/>
                <a:gd name="connsiteX110" fmla="*/ 843882 w 1939064"/>
                <a:gd name="connsiteY110" fmla="*/ 438878 h 1006668"/>
                <a:gd name="connsiteX111" fmla="*/ 1021044 w 1939064"/>
                <a:gd name="connsiteY111" fmla="*/ 201321 h 1006668"/>
                <a:gd name="connsiteX112" fmla="*/ 945884 w 1939064"/>
                <a:gd name="connsiteY112" fmla="*/ 181189 h 1006668"/>
                <a:gd name="connsiteX113" fmla="*/ 923068 w 1939064"/>
                <a:gd name="connsiteY113" fmla="*/ 191925 h 1006668"/>
                <a:gd name="connsiteX114" fmla="*/ 705642 w 1939064"/>
                <a:gd name="connsiteY114" fmla="*/ 489881 h 1006668"/>
                <a:gd name="connsiteX115" fmla="*/ 476137 w 1939064"/>
                <a:gd name="connsiteY115" fmla="*/ 809307 h 1006668"/>
                <a:gd name="connsiteX116" fmla="*/ 273475 w 1939064"/>
                <a:gd name="connsiteY116" fmla="*/ 986471 h 1006668"/>
                <a:gd name="connsiteX117" fmla="*/ 215762 w 1939064"/>
                <a:gd name="connsiteY117" fmla="*/ 1005259 h 1006668"/>
                <a:gd name="connsiteX118" fmla="*/ 136577 w 1939064"/>
                <a:gd name="connsiteY118" fmla="*/ 956942 h 1006668"/>
                <a:gd name="connsiteX119" fmla="*/ 116444 w 1939064"/>
                <a:gd name="connsiteY119" fmla="*/ 868361 h 1006668"/>
                <a:gd name="connsiteX120" fmla="*/ 7732 w 1939064"/>
                <a:gd name="connsiteY120" fmla="*/ 735491 h 1006668"/>
                <a:gd name="connsiteX121" fmla="*/ 0 w 1939064"/>
                <a:gd name="connsiteY121" fmla="*/ 749409 h 1006668"/>
                <a:gd name="connsiteX122" fmla="*/ 5178 w 1939064"/>
                <a:gd name="connsiteY122" fmla="*/ 681842 h 1006668"/>
                <a:gd name="connsiteX123" fmla="*/ 16288 w 1939064"/>
                <a:gd name="connsiteY123" fmla="*/ 677275 h 1006668"/>
                <a:gd name="connsiteX124" fmla="*/ 34575 w 1939064"/>
                <a:gd name="connsiteY124" fmla="*/ 650937 h 1006668"/>
                <a:gd name="connsiteX125" fmla="*/ 117787 w 1939064"/>
                <a:gd name="connsiteY125" fmla="*/ 538196 h 1006668"/>
                <a:gd name="connsiteX126" fmla="*/ 213078 w 1939064"/>
                <a:gd name="connsiteY126" fmla="*/ 559670 h 1006668"/>
                <a:gd name="connsiteX127" fmla="*/ 98997 w 1939064"/>
                <a:gd name="connsiteY127" fmla="*/ 618724 h 1006668"/>
                <a:gd name="connsiteX128" fmla="*/ 39943 w 1939064"/>
                <a:gd name="connsiteY128" fmla="*/ 735491 h 1006668"/>
                <a:gd name="connsiteX129" fmla="*/ 117787 w 1939064"/>
                <a:gd name="connsiteY129" fmla="*/ 836150 h 1006668"/>
                <a:gd name="connsiteX130" fmla="*/ 226499 w 1939064"/>
                <a:gd name="connsiteY130" fmla="*/ 586513 h 1006668"/>
                <a:gd name="connsiteX131" fmla="*/ 344607 w 1939064"/>
                <a:gd name="connsiteY131" fmla="*/ 477801 h 1006668"/>
                <a:gd name="connsiteX132" fmla="*/ 421110 w 1939064"/>
                <a:gd name="connsiteY132" fmla="*/ 467064 h 1006668"/>
                <a:gd name="connsiteX133" fmla="*/ 462715 w 1939064"/>
                <a:gd name="connsiteY133" fmla="*/ 575776 h 1006668"/>
                <a:gd name="connsiteX134" fmla="*/ 176841 w 1939064"/>
                <a:gd name="connsiteY134" fmla="*/ 864336 h 1006668"/>
                <a:gd name="connsiteX135" fmla="*/ 140603 w 1939064"/>
                <a:gd name="connsiteY135" fmla="*/ 868361 h 1006668"/>
                <a:gd name="connsiteX136" fmla="*/ 166104 w 1939064"/>
                <a:gd name="connsiteY136" fmla="*/ 951574 h 1006668"/>
                <a:gd name="connsiteX137" fmla="*/ 241264 w 1939064"/>
                <a:gd name="connsiteY137" fmla="*/ 964995 h 1006668"/>
                <a:gd name="connsiteX138" fmla="*/ 366082 w 1939064"/>
                <a:gd name="connsiteY138" fmla="*/ 854940 h 1006668"/>
                <a:gd name="connsiteX139" fmla="*/ 650614 w 1939064"/>
                <a:gd name="connsiteY139" fmla="*/ 434852 h 1006668"/>
                <a:gd name="connsiteX140" fmla="*/ 845225 w 1939064"/>
                <a:gd name="connsiteY140" fmla="*/ 143608 h 1006668"/>
                <a:gd name="connsiteX141" fmla="*/ 686853 w 1939064"/>
                <a:gd name="connsiteY141" fmla="*/ 96634 h 1006668"/>
                <a:gd name="connsiteX142" fmla="*/ 426478 w 1939064"/>
                <a:gd name="connsiteY142" fmla="*/ 52343 h 1006668"/>
                <a:gd name="connsiteX143" fmla="*/ 256026 w 1939064"/>
                <a:gd name="connsiteY143" fmla="*/ 91266 h 1006668"/>
                <a:gd name="connsiteX144" fmla="*/ 229184 w 1939064"/>
                <a:gd name="connsiteY144" fmla="*/ 292586 h 1006668"/>
                <a:gd name="connsiteX145" fmla="*/ 536533 w 1939064"/>
                <a:gd name="connsiteY145" fmla="*/ 385193 h 1006668"/>
                <a:gd name="connsiteX146" fmla="*/ 614377 w 1939064"/>
                <a:gd name="connsiteY146" fmla="*/ 224136 h 1006668"/>
                <a:gd name="connsiteX147" fmla="*/ 609007 w 1939064"/>
                <a:gd name="connsiteY147" fmla="*/ 209374 h 1006668"/>
                <a:gd name="connsiteX148" fmla="*/ 688194 w 1939064"/>
                <a:gd name="connsiteY148" fmla="*/ 255006 h 1006668"/>
                <a:gd name="connsiteX149" fmla="*/ 666720 w 1939064"/>
                <a:gd name="connsiteY149" fmla="*/ 346271 h 1006668"/>
                <a:gd name="connsiteX150" fmla="*/ 517744 w 1939064"/>
                <a:gd name="connsiteY150" fmla="*/ 425457 h 1006668"/>
                <a:gd name="connsiteX151" fmla="*/ 222474 w 1939064"/>
                <a:gd name="connsiteY151" fmla="*/ 318086 h 1006668"/>
                <a:gd name="connsiteX152" fmla="*/ 303002 w 1939064"/>
                <a:gd name="connsiteY152" fmla="*/ 24159 h 1006668"/>
                <a:gd name="connsiteX153" fmla="*/ 496269 w 1939064"/>
                <a:gd name="connsiteY153" fmla="*/ 9395 h 1006668"/>
                <a:gd name="connsiteX154" fmla="*/ 1066676 w 1939064"/>
                <a:gd name="connsiteY154" fmla="*/ 136898 h 1006668"/>
                <a:gd name="connsiteX155" fmla="*/ 1112309 w 1939064"/>
                <a:gd name="connsiteY155" fmla="*/ 128845 h 1006668"/>
                <a:gd name="connsiteX156" fmla="*/ 1148547 w 1939064"/>
                <a:gd name="connsiteY156" fmla="*/ 108713 h 1006668"/>
                <a:gd name="connsiteX157" fmla="*/ 1178074 w 1939064"/>
                <a:gd name="connsiteY157" fmla="*/ 108713 h 1006668"/>
                <a:gd name="connsiteX158" fmla="*/ 1180758 w 1939064"/>
                <a:gd name="connsiteY158" fmla="*/ 140924 h 1006668"/>
                <a:gd name="connsiteX159" fmla="*/ 1172706 w 1939064"/>
                <a:gd name="connsiteY159" fmla="*/ 158372 h 1006668"/>
                <a:gd name="connsiteX160" fmla="*/ 1345840 w 1939064"/>
                <a:gd name="connsiteY160" fmla="*/ 167768 h 1006668"/>
                <a:gd name="connsiteX161" fmla="*/ 1403553 w 1939064"/>
                <a:gd name="connsiteY161" fmla="*/ 20132 h 1006668"/>
                <a:gd name="connsiteX162" fmla="*/ 1394157 w 1939064"/>
                <a:gd name="connsiteY162" fmla="*/ 8053 h 1006668"/>
                <a:gd name="connsiteX163" fmla="*/ 1399526 w 1939064"/>
                <a:gd name="connsiteY163" fmla="*/ 0 h 1006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</a:cxnLst>
              <a:rect l="l" t="t" r="r" b="b"/>
              <a:pathLst>
                <a:path w="1939064" h="1006668">
                  <a:moveTo>
                    <a:pt x="1814246" y="530145"/>
                  </a:moveTo>
                  <a:cubicBezTo>
                    <a:pt x="1767271" y="585171"/>
                    <a:pt x="1714928" y="634830"/>
                    <a:pt x="1688086" y="707305"/>
                  </a:cubicBezTo>
                  <a:cubicBezTo>
                    <a:pt x="1729691" y="693884"/>
                    <a:pt x="1803509" y="586513"/>
                    <a:pt x="1814246" y="530145"/>
                  </a:cubicBezTo>
                  <a:close/>
                  <a:moveTo>
                    <a:pt x="415867" y="499359"/>
                  </a:moveTo>
                  <a:cubicBezTo>
                    <a:pt x="408611" y="498185"/>
                    <a:pt x="399971" y="498940"/>
                    <a:pt x="390240" y="501959"/>
                  </a:cubicBezTo>
                  <a:cubicBezTo>
                    <a:pt x="366082" y="508669"/>
                    <a:pt x="341923" y="522090"/>
                    <a:pt x="321792" y="538196"/>
                  </a:cubicBezTo>
                  <a:cubicBezTo>
                    <a:pt x="225158" y="616040"/>
                    <a:pt x="172814" y="718044"/>
                    <a:pt x="143287" y="845546"/>
                  </a:cubicBezTo>
                  <a:cubicBezTo>
                    <a:pt x="168788" y="837493"/>
                    <a:pt x="187578" y="832124"/>
                    <a:pt x="203684" y="824072"/>
                  </a:cubicBezTo>
                  <a:cubicBezTo>
                    <a:pt x="274816" y="787833"/>
                    <a:pt x="329845" y="731465"/>
                    <a:pt x="375477" y="667041"/>
                  </a:cubicBezTo>
                  <a:cubicBezTo>
                    <a:pt x="399636" y="632146"/>
                    <a:pt x="419767" y="591881"/>
                    <a:pt x="435873" y="552960"/>
                  </a:cubicBezTo>
                  <a:cubicBezTo>
                    <a:pt x="446946" y="523768"/>
                    <a:pt x="437635" y="502882"/>
                    <a:pt x="415867" y="499359"/>
                  </a:cubicBezTo>
                  <a:close/>
                  <a:moveTo>
                    <a:pt x="1298866" y="468405"/>
                  </a:moveTo>
                  <a:cubicBezTo>
                    <a:pt x="1218338" y="526118"/>
                    <a:pt x="1174047" y="607987"/>
                    <a:pt x="1137810" y="704622"/>
                  </a:cubicBezTo>
                  <a:cubicBezTo>
                    <a:pt x="1151231" y="697911"/>
                    <a:pt x="1156600" y="695227"/>
                    <a:pt x="1161969" y="691201"/>
                  </a:cubicBezTo>
                  <a:cubicBezTo>
                    <a:pt x="1210285" y="656304"/>
                    <a:pt x="1254575" y="616040"/>
                    <a:pt x="1289471" y="565039"/>
                  </a:cubicBezTo>
                  <a:cubicBezTo>
                    <a:pt x="1309603" y="532828"/>
                    <a:pt x="1310945" y="504643"/>
                    <a:pt x="1298866" y="468405"/>
                  </a:cubicBezTo>
                  <a:close/>
                  <a:moveTo>
                    <a:pt x="1207601" y="467064"/>
                  </a:moveTo>
                  <a:cubicBezTo>
                    <a:pt x="1141836" y="452299"/>
                    <a:pt x="1019702" y="585171"/>
                    <a:pt x="998228" y="703279"/>
                  </a:cubicBezTo>
                  <a:cubicBezTo>
                    <a:pt x="1031781" y="676437"/>
                    <a:pt x="1062651" y="653620"/>
                    <a:pt x="1092177" y="629461"/>
                  </a:cubicBezTo>
                  <a:cubicBezTo>
                    <a:pt x="1105599" y="618724"/>
                    <a:pt x="1120362" y="607987"/>
                    <a:pt x="1131099" y="593224"/>
                  </a:cubicBezTo>
                  <a:cubicBezTo>
                    <a:pt x="1157941" y="552960"/>
                    <a:pt x="1182100" y="510012"/>
                    <a:pt x="1207601" y="467064"/>
                  </a:cubicBezTo>
                  <a:close/>
                  <a:moveTo>
                    <a:pt x="1076072" y="213399"/>
                  </a:moveTo>
                  <a:cubicBezTo>
                    <a:pt x="1041176" y="252322"/>
                    <a:pt x="1007622" y="291243"/>
                    <a:pt x="972727" y="330166"/>
                  </a:cubicBezTo>
                  <a:lnTo>
                    <a:pt x="978095" y="335534"/>
                  </a:lnTo>
                  <a:lnTo>
                    <a:pt x="1084125" y="221453"/>
                  </a:lnTo>
                  <a:lnTo>
                    <a:pt x="1076072" y="213399"/>
                  </a:lnTo>
                  <a:close/>
                  <a:moveTo>
                    <a:pt x="1847799" y="183872"/>
                  </a:moveTo>
                  <a:cubicBezTo>
                    <a:pt x="1806193" y="230848"/>
                    <a:pt x="1764587" y="276480"/>
                    <a:pt x="1722981" y="323454"/>
                  </a:cubicBezTo>
                  <a:cubicBezTo>
                    <a:pt x="1725665" y="324797"/>
                    <a:pt x="1727007" y="327481"/>
                    <a:pt x="1729691" y="328824"/>
                  </a:cubicBezTo>
                  <a:cubicBezTo>
                    <a:pt x="1771298" y="283190"/>
                    <a:pt x="1812903" y="237558"/>
                    <a:pt x="1854510" y="190584"/>
                  </a:cubicBezTo>
                  <a:lnTo>
                    <a:pt x="1847799" y="183872"/>
                  </a:lnTo>
                  <a:close/>
                  <a:moveTo>
                    <a:pt x="1399526" y="0"/>
                  </a:moveTo>
                  <a:cubicBezTo>
                    <a:pt x="1407579" y="4026"/>
                    <a:pt x="1418316" y="6710"/>
                    <a:pt x="1423684" y="13422"/>
                  </a:cubicBezTo>
                  <a:cubicBezTo>
                    <a:pt x="1467975" y="65764"/>
                    <a:pt x="1477370" y="155688"/>
                    <a:pt x="1392816" y="205346"/>
                  </a:cubicBezTo>
                  <a:cubicBezTo>
                    <a:pt x="1344499" y="233532"/>
                    <a:pt x="1292155" y="241585"/>
                    <a:pt x="1237128" y="240242"/>
                  </a:cubicBezTo>
                  <a:cubicBezTo>
                    <a:pt x="1208943" y="240242"/>
                    <a:pt x="1182100" y="234875"/>
                    <a:pt x="1153916" y="230848"/>
                  </a:cubicBezTo>
                  <a:cubicBezTo>
                    <a:pt x="1132442" y="228163"/>
                    <a:pt x="1116336" y="229505"/>
                    <a:pt x="1098887" y="248296"/>
                  </a:cubicBezTo>
                  <a:cubicBezTo>
                    <a:pt x="1026412" y="326139"/>
                    <a:pt x="951253" y="401298"/>
                    <a:pt x="877436" y="477801"/>
                  </a:cubicBezTo>
                  <a:cubicBezTo>
                    <a:pt x="869383" y="487195"/>
                    <a:pt x="862672" y="496591"/>
                    <a:pt x="854619" y="507328"/>
                  </a:cubicBezTo>
                  <a:lnTo>
                    <a:pt x="859987" y="512696"/>
                  </a:lnTo>
                  <a:cubicBezTo>
                    <a:pt x="881462" y="493906"/>
                    <a:pt x="902936" y="476459"/>
                    <a:pt x="924410" y="457668"/>
                  </a:cubicBezTo>
                  <a:cubicBezTo>
                    <a:pt x="933806" y="449617"/>
                    <a:pt x="944543" y="440221"/>
                    <a:pt x="955280" y="433510"/>
                  </a:cubicBezTo>
                  <a:cubicBezTo>
                    <a:pt x="975411" y="418747"/>
                    <a:pt x="994201" y="428141"/>
                    <a:pt x="998228" y="453642"/>
                  </a:cubicBezTo>
                  <a:cubicBezTo>
                    <a:pt x="1003597" y="501959"/>
                    <a:pt x="979438" y="536855"/>
                    <a:pt x="952595" y="573092"/>
                  </a:cubicBezTo>
                  <a:cubicBezTo>
                    <a:pt x="936490" y="595909"/>
                    <a:pt x="917700" y="616040"/>
                    <a:pt x="902936" y="640198"/>
                  </a:cubicBezTo>
                  <a:cubicBezTo>
                    <a:pt x="893541" y="656304"/>
                    <a:pt x="888173" y="675094"/>
                    <a:pt x="885489" y="695227"/>
                  </a:cubicBezTo>
                  <a:cubicBezTo>
                    <a:pt x="921726" y="664358"/>
                    <a:pt x="964674" y="644225"/>
                    <a:pt x="986148" y="594566"/>
                  </a:cubicBezTo>
                  <a:cubicBezTo>
                    <a:pt x="1018359" y="519406"/>
                    <a:pt x="1066676" y="454984"/>
                    <a:pt x="1151231" y="432168"/>
                  </a:cubicBezTo>
                  <a:cubicBezTo>
                    <a:pt x="1182100" y="424115"/>
                    <a:pt x="1214311" y="420088"/>
                    <a:pt x="1238470" y="449617"/>
                  </a:cubicBezTo>
                  <a:cubicBezTo>
                    <a:pt x="1316313" y="422774"/>
                    <a:pt x="1327050" y="429484"/>
                    <a:pt x="1325709" y="514038"/>
                  </a:cubicBezTo>
                  <a:cubicBezTo>
                    <a:pt x="1328393" y="515380"/>
                    <a:pt x="1331078" y="516723"/>
                    <a:pt x="1332419" y="518065"/>
                  </a:cubicBezTo>
                  <a:cubicBezTo>
                    <a:pt x="1347183" y="488538"/>
                    <a:pt x="1360605" y="459011"/>
                    <a:pt x="1378052" y="425457"/>
                  </a:cubicBezTo>
                  <a:cubicBezTo>
                    <a:pt x="1400869" y="424115"/>
                    <a:pt x="1408921" y="440221"/>
                    <a:pt x="1398184" y="499275"/>
                  </a:cubicBezTo>
                  <a:cubicBezTo>
                    <a:pt x="1426368" y="476459"/>
                    <a:pt x="1450527" y="456327"/>
                    <a:pt x="1476028" y="437537"/>
                  </a:cubicBezTo>
                  <a:cubicBezTo>
                    <a:pt x="1485422" y="430825"/>
                    <a:pt x="1502871" y="422774"/>
                    <a:pt x="1509581" y="426800"/>
                  </a:cubicBezTo>
                  <a:cubicBezTo>
                    <a:pt x="1518977" y="432168"/>
                    <a:pt x="1524345" y="448274"/>
                    <a:pt x="1525686" y="460352"/>
                  </a:cubicBezTo>
                  <a:cubicBezTo>
                    <a:pt x="1528371" y="516723"/>
                    <a:pt x="1489450" y="550276"/>
                    <a:pt x="1459923" y="590540"/>
                  </a:cubicBezTo>
                  <a:cubicBezTo>
                    <a:pt x="1441133" y="616040"/>
                    <a:pt x="1425027" y="642883"/>
                    <a:pt x="1408921" y="669725"/>
                  </a:cubicBezTo>
                  <a:cubicBezTo>
                    <a:pt x="1404894" y="676437"/>
                    <a:pt x="1404894" y="684490"/>
                    <a:pt x="1406237" y="693884"/>
                  </a:cubicBezTo>
                  <a:cubicBezTo>
                    <a:pt x="1446501" y="661673"/>
                    <a:pt x="1490791" y="638857"/>
                    <a:pt x="1512265" y="585171"/>
                  </a:cubicBezTo>
                  <a:cubicBezTo>
                    <a:pt x="1582056" y="413378"/>
                    <a:pt x="1685401" y="265743"/>
                    <a:pt x="1830352" y="147635"/>
                  </a:cubicBezTo>
                  <a:cubicBezTo>
                    <a:pt x="1849142" y="131530"/>
                    <a:pt x="1871957" y="119450"/>
                    <a:pt x="1894774" y="108713"/>
                  </a:cubicBezTo>
                  <a:cubicBezTo>
                    <a:pt x="1904169" y="104687"/>
                    <a:pt x="1917590" y="108713"/>
                    <a:pt x="1929670" y="108713"/>
                  </a:cubicBezTo>
                  <a:cubicBezTo>
                    <a:pt x="1928327" y="120793"/>
                    <a:pt x="1932354" y="136898"/>
                    <a:pt x="1926986" y="146292"/>
                  </a:cubicBezTo>
                  <a:cubicBezTo>
                    <a:pt x="1900143" y="183872"/>
                    <a:pt x="1871957" y="221453"/>
                    <a:pt x="1841089" y="256348"/>
                  </a:cubicBezTo>
                  <a:cubicBezTo>
                    <a:pt x="1791429" y="312717"/>
                    <a:pt x="1737744" y="366403"/>
                    <a:pt x="1685401" y="421431"/>
                  </a:cubicBezTo>
                  <a:cubicBezTo>
                    <a:pt x="1712244" y="421431"/>
                    <a:pt x="1718954" y="437537"/>
                    <a:pt x="1716270" y="461695"/>
                  </a:cubicBezTo>
                  <a:cubicBezTo>
                    <a:pt x="1713585" y="496591"/>
                    <a:pt x="1696138" y="520749"/>
                    <a:pt x="1671980" y="542223"/>
                  </a:cubicBezTo>
                  <a:cubicBezTo>
                    <a:pt x="1650506" y="562354"/>
                    <a:pt x="1618295" y="578460"/>
                    <a:pt x="1619636" y="614698"/>
                  </a:cubicBezTo>
                  <a:cubicBezTo>
                    <a:pt x="1620979" y="644225"/>
                    <a:pt x="1626347" y="672410"/>
                    <a:pt x="1630373" y="700595"/>
                  </a:cubicBezTo>
                  <a:cubicBezTo>
                    <a:pt x="1633057" y="701937"/>
                    <a:pt x="1637084" y="701937"/>
                    <a:pt x="1639769" y="703279"/>
                  </a:cubicBezTo>
                  <a:cubicBezTo>
                    <a:pt x="1649163" y="695227"/>
                    <a:pt x="1661243" y="688515"/>
                    <a:pt x="1666611" y="679121"/>
                  </a:cubicBezTo>
                  <a:cubicBezTo>
                    <a:pt x="1717613" y="593224"/>
                    <a:pt x="1787404" y="523433"/>
                    <a:pt x="1854510" y="450958"/>
                  </a:cubicBezTo>
                  <a:cubicBezTo>
                    <a:pt x="1874642" y="428141"/>
                    <a:pt x="1888063" y="399957"/>
                    <a:pt x="1906853" y="375798"/>
                  </a:cubicBezTo>
                  <a:cubicBezTo>
                    <a:pt x="1912221" y="369088"/>
                    <a:pt x="1928327" y="369088"/>
                    <a:pt x="1939064" y="366403"/>
                  </a:cubicBezTo>
                  <a:cubicBezTo>
                    <a:pt x="1937723" y="378483"/>
                    <a:pt x="1937723" y="389220"/>
                    <a:pt x="1935038" y="401298"/>
                  </a:cubicBezTo>
                  <a:lnTo>
                    <a:pt x="1929670" y="406667"/>
                  </a:lnTo>
                  <a:cubicBezTo>
                    <a:pt x="1904169" y="425457"/>
                    <a:pt x="1894774" y="453642"/>
                    <a:pt x="1886722" y="483169"/>
                  </a:cubicBezTo>
                  <a:cubicBezTo>
                    <a:pt x="1869273" y="539539"/>
                    <a:pt x="1853168" y="594566"/>
                    <a:pt x="1831693" y="649594"/>
                  </a:cubicBezTo>
                  <a:cubicBezTo>
                    <a:pt x="1815588" y="691201"/>
                    <a:pt x="1787404" y="724754"/>
                    <a:pt x="1739087" y="734148"/>
                  </a:cubicBezTo>
                  <a:cubicBezTo>
                    <a:pt x="1712244" y="739516"/>
                    <a:pt x="1689427" y="734148"/>
                    <a:pt x="1669296" y="718044"/>
                  </a:cubicBezTo>
                  <a:cubicBezTo>
                    <a:pt x="1629032" y="740859"/>
                    <a:pt x="1622320" y="739516"/>
                    <a:pt x="1603530" y="697911"/>
                  </a:cubicBezTo>
                  <a:cubicBezTo>
                    <a:pt x="1582056" y="652278"/>
                    <a:pt x="1569978" y="603961"/>
                    <a:pt x="1590109" y="551617"/>
                  </a:cubicBezTo>
                  <a:cubicBezTo>
                    <a:pt x="1549845" y="585171"/>
                    <a:pt x="1529714" y="626777"/>
                    <a:pt x="1523002" y="675094"/>
                  </a:cubicBezTo>
                  <a:cubicBezTo>
                    <a:pt x="1520318" y="689858"/>
                    <a:pt x="1531055" y="707305"/>
                    <a:pt x="1537766" y="722069"/>
                  </a:cubicBezTo>
                  <a:cubicBezTo>
                    <a:pt x="1540451" y="728779"/>
                    <a:pt x="1548503" y="732806"/>
                    <a:pt x="1557898" y="740859"/>
                  </a:cubicBezTo>
                  <a:cubicBezTo>
                    <a:pt x="1510924" y="736832"/>
                    <a:pt x="1488107" y="714017"/>
                    <a:pt x="1489450" y="667041"/>
                  </a:cubicBezTo>
                  <a:cubicBezTo>
                    <a:pt x="1461264" y="688515"/>
                    <a:pt x="1438448" y="705964"/>
                    <a:pt x="1415631" y="724754"/>
                  </a:cubicBezTo>
                  <a:cubicBezTo>
                    <a:pt x="1399526" y="738175"/>
                    <a:pt x="1390132" y="732806"/>
                    <a:pt x="1380736" y="716701"/>
                  </a:cubicBezTo>
                  <a:cubicBezTo>
                    <a:pt x="1361946" y="681805"/>
                    <a:pt x="1364630" y="645567"/>
                    <a:pt x="1383420" y="612014"/>
                  </a:cubicBezTo>
                  <a:cubicBezTo>
                    <a:pt x="1408921" y="570409"/>
                    <a:pt x="1439790" y="531486"/>
                    <a:pt x="1467975" y="491222"/>
                  </a:cubicBezTo>
                  <a:cubicBezTo>
                    <a:pt x="1473344" y="483169"/>
                    <a:pt x="1480054" y="475116"/>
                    <a:pt x="1482738" y="464379"/>
                  </a:cubicBezTo>
                  <a:cubicBezTo>
                    <a:pt x="1461264" y="481826"/>
                    <a:pt x="1438448" y="499275"/>
                    <a:pt x="1418316" y="518065"/>
                  </a:cubicBezTo>
                  <a:cubicBezTo>
                    <a:pt x="1384763" y="547592"/>
                    <a:pt x="1351209" y="577119"/>
                    <a:pt x="1320341" y="610673"/>
                  </a:cubicBezTo>
                  <a:cubicBezTo>
                    <a:pt x="1284102" y="649594"/>
                    <a:pt x="1266655" y="695227"/>
                    <a:pt x="1290814" y="750253"/>
                  </a:cubicBezTo>
                  <a:cubicBezTo>
                    <a:pt x="1288129" y="751596"/>
                    <a:pt x="1284102" y="751596"/>
                    <a:pt x="1281418" y="752938"/>
                  </a:cubicBezTo>
                  <a:cubicBezTo>
                    <a:pt x="1266655" y="726095"/>
                    <a:pt x="1250549" y="699252"/>
                    <a:pt x="1235785" y="671068"/>
                  </a:cubicBezTo>
                  <a:cubicBezTo>
                    <a:pt x="1212970" y="687174"/>
                    <a:pt x="1187468" y="707305"/>
                    <a:pt x="1161969" y="726095"/>
                  </a:cubicBezTo>
                  <a:cubicBezTo>
                    <a:pt x="1140494" y="740859"/>
                    <a:pt x="1125730" y="738175"/>
                    <a:pt x="1117677" y="714017"/>
                  </a:cubicBezTo>
                  <a:cubicBezTo>
                    <a:pt x="1110967" y="695227"/>
                    <a:pt x="1112309" y="673752"/>
                    <a:pt x="1109625" y="653620"/>
                  </a:cubicBezTo>
                  <a:cubicBezTo>
                    <a:pt x="1081440" y="675094"/>
                    <a:pt x="1051913" y="699252"/>
                    <a:pt x="1021044" y="722069"/>
                  </a:cubicBezTo>
                  <a:cubicBezTo>
                    <a:pt x="991517" y="744886"/>
                    <a:pt x="968701" y="734148"/>
                    <a:pt x="963332" y="696568"/>
                  </a:cubicBezTo>
                  <a:cubicBezTo>
                    <a:pt x="961990" y="689858"/>
                    <a:pt x="961990" y="681805"/>
                    <a:pt x="961990" y="671068"/>
                  </a:cubicBezTo>
                  <a:lnTo>
                    <a:pt x="880120" y="736832"/>
                  </a:lnTo>
                  <a:cubicBezTo>
                    <a:pt x="849250" y="704622"/>
                    <a:pt x="838513" y="667041"/>
                    <a:pt x="857303" y="629461"/>
                  </a:cubicBezTo>
                  <a:cubicBezTo>
                    <a:pt x="877436" y="587856"/>
                    <a:pt x="904279" y="550276"/>
                    <a:pt x="929778" y="511353"/>
                  </a:cubicBezTo>
                  <a:cubicBezTo>
                    <a:pt x="937831" y="497932"/>
                    <a:pt x="947227" y="487195"/>
                    <a:pt x="953937" y="472432"/>
                  </a:cubicBezTo>
                  <a:cubicBezTo>
                    <a:pt x="861330" y="546249"/>
                    <a:pt x="767381" y="617383"/>
                    <a:pt x="735169" y="740859"/>
                  </a:cubicBezTo>
                  <a:cubicBezTo>
                    <a:pt x="732485" y="740859"/>
                    <a:pt x="728458" y="739516"/>
                    <a:pt x="725774" y="739516"/>
                  </a:cubicBezTo>
                  <a:cubicBezTo>
                    <a:pt x="725774" y="718044"/>
                    <a:pt x="720405" y="693884"/>
                    <a:pt x="724432" y="673752"/>
                  </a:cubicBezTo>
                  <a:cubicBezTo>
                    <a:pt x="745907" y="586513"/>
                    <a:pt x="792881" y="511353"/>
                    <a:pt x="843882" y="438878"/>
                  </a:cubicBezTo>
                  <a:cubicBezTo>
                    <a:pt x="900251" y="358350"/>
                    <a:pt x="961990" y="281849"/>
                    <a:pt x="1021044" y="201321"/>
                  </a:cubicBezTo>
                  <a:cubicBezTo>
                    <a:pt x="998228" y="194611"/>
                    <a:pt x="972727" y="186557"/>
                    <a:pt x="945884" y="181189"/>
                  </a:cubicBezTo>
                  <a:cubicBezTo>
                    <a:pt x="939174" y="179847"/>
                    <a:pt x="928437" y="186557"/>
                    <a:pt x="923068" y="191925"/>
                  </a:cubicBezTo>
                  <a:lnTo>
                    <a:pt x="705642" y="489881"/>
                  </a:lnTo>
                  <a:cubicBezTo>
                    <a:pt x="629140" y="595909"/>
                    <a:pt x="556665" y="705964"/>
                    <a:pt x="476137" y="809307"/>
                  </a:cubicBezTo>
                  <a:cubicBezTo>
                    <a:pt x="421110" y="880441"/>
                    <a:pt x="354003" y="943521"/>
                    <a:pt x="273475" y="986471"/>
                  </a:cubicBezTo>
                  <a:cubicBezTo>
                    <a:pt x="256026" y="995865"/>
                    <a:pt x="235895" y="1002575"/>
                    <a:pt x="215762" y="1005259"/>
                  </a:cubicBezTo>
                  <a:cubicBezTo>
                    <a:pt x="176841" y="1011971"/>
                    <a:pt x="147314" y="994524"/>
                    <a:pt x="136577" y="956942"/>
                  </a:cubicBezTo>
                  <a:cubicBezTo>
                    <a:pt x="128524" y="930100"/>
                    <a:pt x="123156" y="900574"/>
                    <a:pt x="116444" y="868361"/>
                  </a:cubicBezTo>
                  <a:cubicBezTo>
                    <a:pt x="49338" y="853599"/>
                    <a:pt x="9073" y="811993"/>
                    <a:pt x="7732" y="735491"/>
                  </a:cubicBezTo>
                  <a:lnTo>
                    <a:pt x="0" y="749409"/>
                  </a:lnTo>
                  <a:lnTo>
                    <a:pt x="5178" y="681842"/>
                  </a:lnTo>
                  <a:lnTo>
                    <a:pt x="16288" y="677275"/>
                  </a:lnTo>
                  <a:cubicBezTo>
                    <a:pt x="23838" y="671739"/>
                    <a:pt x="29877" y="663687"/>
                    <a:pt x="34575" y="650937"/>
                  </a:cubicBezTo>
                  <a:cubicBezTo>
                    <a:pt x="50681" y="605303"/>
                    <a:pt x="80207" y="567723"/>
                    <a:pt x="117787" y="538196"/>
                  </a:cubicBezTo>
                  <a:cubicBezTo>
                    <a:pt x="158051" y="507328"/>
                    <a:pt x="190263" y="514038"/>
                    <a:pt x="213078" y="559670"/>
                  </a:cubicBezTo>
                  <a:cubicBezTo>
                    <a:pt x="167446" y="565039"/>
                    <a:pt x="129866" y="585171"/>
                    <a:pt x="98997" y="618724"/>
                  </a:cubicBezTo>
                  <a:cubicBezTo>
                    <a:pt x="68128" y="652278"/>
                    <a:pt x="43970" y="689858"/>
                    <a:pt x="39943" y="735491"/>
                  </a:cubicBezTo>
                  <a:cubicBezTo>
                    <a:pt x="34575" y="791860"/>
                    <a:pt x="58733" y="824072"/>
                    <a:pt x="117787" y="836150"/>
                  </a:cubicBezTo>
                  <a:cubicBezTo>
                    <a:pt x="129866" y="742201"/>
                    <a:pt x="171473" y="661673"/>
                    <a:pt x="226499" y="586513"/>
                  </a:cubicBezTo>
                  <a:cubicBezTo>
                    <a:pt x="258711" y="542223"/>
                    <a:pt x="296291" y="503302"/>
                    <a:pt x="344607" y="477801"/>
                  </a:cubicBezTo>
                  <a:cubicBezTo>
                    <a:pt x="368766" y="465721"/>
                    <a:pt x="392924" y="456327"/>
                    <a:pt x="421110" y="467064"/>
                  </a:cubicBezTo>
                  <a:cubicBezTo>
                    <a:pt x="461372" y="483169"/>
                    <a:pt x="480164" y="519406"/>
                    <a:pt x="462715" y="575776"/>
                  </a:cubicBezTo>
                  <a:cubicBezTo>
                    <a:pt x="417083" y="720726"/>
                    <a:pt x="328502" y="824072"/>
                    <a:pt x="176841" y="864336"/>
                  </a:cubicBezTo>
                  <a:cubicBezTo>
                    <a:pt x="167446" y="867020"/>
                    <a:pt x="158051" y="865679"/>
                    <a:pt x="140603" y="868361"/>
                  </a:cubicBezTo>
                  <a:cubicBezTo>
                    <a:pt x="148656" y="896547"/>
                    <a:pt x="154024" y="926074"/>
                    <a:pt x="166104" y="951574"/>
                  </a:cubicBezTo>
                  <a:cubicBezTo>
                    <a:pt x="179525" y="979759"/>
                    <a:pt x="217105" y="982444"/>
                    <a:pt x="241264" y="964995"/>
                  </a:cubicBezTo>
                  <a:cubicBezTo>
                    <a:pt x="285553" y="932785"/>
                    <a:pt x="331186" y="896547"/>
                    <a:pt x="366082" y="854940"/>
                  </a:cubicBezTo>
                  <a:cubicBezTo>
                    <a:pt x="474794" y="724754"/>
                    <a:pt x="559349" y="577119"/>
                    <a:pt x="650614" y="434852"/>
                  </a:cubicBezTo>
                  <a:cubicBezTo>
                    <a:pt x="712352" y="336876"/>
                    <a:pt x="779459" y="241585"/>
                    <a:pt x="845225" y="143608"/>
                  </a:cubicBezTo>
                  <a:cubicBezTo>
                    <a:pt x="795565" y="128845"/>
                    <a:pt x="741879" y="108713"/>
                    <a:pt x="686853" y="96634"/>
                  </a:cubicBezTo>
                  <a:cubicBezTo>
                    <a:pt x="600956" y="77844"/>
                    <a:pt x="513716" y="61739"/>
                    <a:pt x="426478" y="52343"/>
                  </a:cubicBezTo>
                  <a:cubicBezTo>
                    <a:pt x="367424" y="45633"/>
                    <a:pt x="307028" y="57712"/>
                    <a:pt x="256026" y="91266"/>
                  </a:cubicBezTo>
                  <a:cubicBezTo>
                    <a:pt x="180867" y="139582"/>
                    <a:pt x="171473" y="217426"/>
                    <a:pt x="229184" y="292586"/>
                  </a:cubicBezTo>
                  <a:cubicBezTo>
                    <a:pt x="294949" y="378483"/>
                    <a:pt x="434531" y="420088"/>
                    <a:pt x="536533" y="385193"/>
                  </a:cubicBezTo>
                  <a:cubicBezTo>
                    <a:pt x="611693" y="359693"/>
                    <a:pt x="641220" y="297954"/>
                    <a:pt x="614377" y="224136"/>
                  </a:cubicBezTo>
                  <a:cubicBezTo>
                    <a:pt x="613034" y="218768"/>
                    <a:pt x="610350" y="213399"/>
                    <a:pt x="609007" y="209374"/>
                  </a:cubicBezTo>
                  <a:cubicBezTo>
                    <a:pt x="641220" y="193268"/>
                    <a:pt x="680141" y="216084"/>
                    <a:pt x="688194" y="255006"/>
                  </a:cubicBezTo>
                  <a:cubicBezTo>
                    <a:pt x="694905" y="288560"/>
                    <a:pt x="686853" y="319429"/>
                    <a:pt x="666720" y="346271"/>
                  </a:cubicBezTo>
                  <a:cubicBezTo>
                    <a:pt x="629140" y="395931"/>
                    <a:pt x="578139" y="420088"/>
                    <a:pt x="517744" y="425457"/>
                  </a:cubicBezTo>
                  <a:cubicBezTo>
                    <a:pt x="402320" y="436195"/>
                    <a:pt x="300318" y="406667"/>
                    <a:pt x="222474" y="318086"/>
                  </a:cubicBezTo>
                  <a:cubicBezTo>
                    <a:pt x="119129" y="201321"/>
                    <a:pt x="160736" y="75160"/>
                    <a:pt x="303002" y="24159"/>
                  </a:cubicBezTo>
                  <a:cubicBezTo>
                    <a:pt x="364740" y="2685"/>
                    <a:pt x="430504" y="2685"/>
                    <a:pt x="496269" y="9395"/>
                  </a:cubicBezTo>
                  <a:cubicBezTo>
                    <a:pt x="692221" y="28185"/>
                    <a:pt x="877436" y="89923"/>
                    <a:pt x="1066676" y="136898"/>
                  </a:cubicBezTo>
                  <a:cubicBezTo>
                    <a:pt x="1084125" y="140924"/>
                    <a:pt x="1098887" y="139582"/>
                    <a:pt x="1112309" y="128845"/>
                  </a:cubicBezTo>
                  <a:cubicBezTo>
                    <a:pt x="1123046" y="120793"/>
                    <a:pt x="1135126" y="112740"/>
                    <a:pt x="1148547" y="108713"/>
                  </a:cubicBezTo>
                  <a:cubicBezTo>
                    <a:pt x="1157941" y="106028"/>
                    <a:pt x="1175390" y="104687"/>
                    <a:pt x="1178074" y="108713"/>
                  </a:cubicBezTo>
                  <a:cubicBezTo>
                    <a:pt x="1183443" y="116765"/>
                    <a:pt x="1182100" y="130187"/>
                    <a:pt x="1180758" y="140924"/>
                  </a:cubicBezTo>
                  <a:cubicBezTo>
                    <a:pt x="1180758" y="146292"/>
                    <a:pt x="1176731" y="150320"/>
                    <a:pt x="1172706" y="158372"/>
                  </a:cubicBezTo>
                  <a:cubicBezTo>
                    <a:pt x="1231760" y="170451"/>
                    <a:pt x="1288129" y="177162"/>
                    <a:pt x="1345840" y="167768"/>
                  </a:cubicBezTo>
                  <a:cubicBezTo>
                    <a:pt x="1433080" y="153004"/>
                    <a:pt x="1455895" y="89923"/>
                    <a:pt x="1403553" y="20132"/>
                  </a:cubicBezTo>
                  <a:cubicBezTo>
                    <a:pt x="1400869" y="16106"/>
                    <a:pt x="1396841" y="12079"/>
                    <a:pt x="1394157" y="8053"/>
                  </a:cubicBezTo>
                  <a:cubicBezTo>
                    <a:pt x="1395500" y="5369"/>
                    <a:pt x="1396841" y="2685"/>
                    <a:pt x="139952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A17DC75-7F2C-467F-99ED-4B719EEE61BA}"/>
                </a:ext>
              </a:extLst>
            </p:cNvPr>
            <p:cNvSpPr/>
            <p:nvPr/>
          </p:nvSpPr>
          <p:spPr>
            <a:xfrm>
              <a:off x="9714018" y="2068548"/>
              <a:ext cx="956739" cy="654348"/>
            </a:xfrm>
            <a:custGeom>
              <a:avLst/>
              <a:gdLst>
                <a:gd name="connsiteX0" fmla="*/ 683054 w 1271699"/>
                <a:gd name="connsiteY0" fmla="*/ 397889 h 869761"/>
                <a:gd name="connsiteX1" fmla="*/ 675434 w 1271699"/>
                <a:gd name="connsiteY1" fmla="*/ 474089 h 869761"/>
                <a:gd name="connsiteX2" fmla="*/ 643049 w 1271699"/>
                <a:gd name="connsiteY2" fmla="*/ 458849 h 869761"/>
                <a:gd name="connsiteX3" fmla="*/ 647812 w 1271699"/>
                <a:gd name="connsiteY3" fmla="*/ 384554 h 869761"/>
                <a:gd name="connsiteX4" fmla="*/ 623047 w 1271699"/>
                <a:gd name="connsiteY4" fmla="*/ 375981 h 869761"/>
                <a:gd name="connsiteX5" fmla="*/ 537322 w 1271699"/>
                <a:gd name="connsiteY5" fmla="*/ 516951 h 869761"/>
                <a:gd name="connsiteX6" fmla="*/ 368729 w 1271699"/>
                <a:gd name="connsiteY6" fmla="*/ 741741 h 869761"/>
                <a:gd name="connsiteX7" fmla="*/ 234427 w 1271699"/>
                <a:gd name="connsiteY7" fmla="*/ 849374 h 869761"/>
                <a:gd name="connsiteX8" fmla="*/ 162989 w 1271699"/>
                <a:gd name="connsiteY8" fmla="*/ 869376 h 869761"/>
                <a:gd name="connsiteX9" fmla="*/ 114412 w 1271699"/>
                <a:gd name="connsiteY9" fmla="*/ 838896 h 869761"/>
                <a:gd name="connsiteX10" fmla="*/ 97267 w 1271699"/>
                <a:gd name="connsiteY10" fmla="*/ 773174 h 869761"/>
                <a:gd name="connsiteX11" fmla="*/ 72502 w 1271699"/>
                <a:gd name="connsiteY11" fmla="*/ 742694 h 869761"/>
                <a:gd name="connsiteX12" fmla="*/ 1064 w 1271699"/>
                <a:gd name="connsiteY12" fmla="*/ 618869 h 869761"/>
                <a:gd name="connsiteX13" fmla="*/ 92504 w 1271699"/>
                <a:gd name="connsiteY13" fmla="*/ 455991 h 869761"/>
                <a:gd name="connsiteX14" fmla="*/ 172514 w 1271699"/>
                <a:gd name="connsiteY14" fmla="*/ 465516 h 869761"/>
                <a:gd name="connsiteX15" fmla="*/ 101077 w 1271699"/>
                <a:gd name="connsiteY15" fmla="*/ 501711 h 869761"/>
                <a:gd name="connsiteX16" fmla="*/ 22972 w 1271699"/>
                <a:gd name="connsiteY16" fmla="*/ 615059 h 869761"/>
                <a:gd name="connsiteX17" fmla="*/ 92504 w 1271699"/>
                <a:gd name="connsiteY17" fmla="*/ 723644 h 869761"/>
                <a:gd name="connsiteX18" fmla="*/ 108697 w 1271699"/>
                <a:gd name="connsiteY18" fmla="*/ 654111 h 869761"/>
                <a:gd name="connsiteX19" fmla="*/ 275384 w 1271699"/>
                <a:gd name="connsiteY19" fmla="*/ 414081 h 869761"/>
                <a:gd name="connsiteX20" fmla="*/ 341107 w 1271699"/>
                <a:gd name="connsiteY20" fmla="*/ 389316 h 869761"/>
                <a:gd name="connsiteX21" fmla="*/ 403019 w 1271699"/>
                <a:gd name="connsiteY21" fmla="*/ 446466 h 869761"/>
                <a:gd name="connsiteX22" fmla="*/ 359204 w 1271699"/>
                <a:gd name="connsiteY22" fmla="*/ 581721 h 869761"/>
                <a:gd name="connsiteX23" fmla="*/ 139177 w 1271699"/>
                <a:gd name="connsiteY23" fmla="*/ 744599 h 869761"/>
                <a:gd name="connsiteX24" fmla="*/ 112507 w 1271699"/>
                <a:gd name="connsiteY24" fmla="*/ 749361 h 869761"/>
                <a:gd name="connsiteX25" fmla="*/ 132509 w 1271699"/>
                <a:gd name="connsiteY25" fmla="*/ 822704 h 869761"/>
                <a:gd name="connsiteX26" fmla="*/ 195374 w 1271699"/>
                <a:gd name="connsiteY26" fmla="*/ 840801 h 869761"/>
                <a:gd name="connsiteX27" fmla="*/ 287767 w 1271699"/>
                <a:gd name="connsiteY27" fmla="*/ 771269 h 869761"/>
                <a:gd name="connsiteX28" fmla="*/ 495412 w 1271699"/>
                <a:gd name="connsiteY28" fmla="*/ 460754 h 869761"/>
                <a:gd name="connsiteX29" fmla="*/ 551609 w 1271699"/>
                <a:gd name="connsiteY29" fmla="*/ 360741 h 869761"/>
                <a:gd name="connsiteX30" fmla="*/ 486839 w 1271699"/>
                <a:gd name="connsiteY30" fmla="*/ 350264 h 869761"/>
                <a:gd name="connsiteX31" fmla="*/ 378254 w 1271699"/>
                <a:gd name="connsiteY31" fmla="*/ 340739 h 869761"/>
                <a:gd name="connsiteX32" fmla="*/ 303007 w 1271699"/>
                <a:gd name="connsiteY32" fmla="*/ 380744 h 869761"/>
                <a:gd name="connsiteX33" fmla="*/ 393494 w 1271699"/>
                <a:gd name="connsiteY33" fmla="*/ 278826 h 869761"/>
                <a:gd name="connsiteX34" fmla="*/ 558277 w 1271699"/>
                <a:gd name="connsiteY34" fmla="*/ 303591 h 869761"/>
                <a:gd name="connsiteX35" fmla="*/ 596377 w 1271699"/>
                <a:gd name="connsiteY35" fmla="*/ 289304 h 869761"/>
                <a:gd name="connsiteX36" fmla="*/ 730679 w 1271699"/>
                <a:gd name="connsiteY36" fmla="*/ 107376 h 869761"/>
                <a:gd name="connsiteX37" fmla="*/ 823072 w 1271699"/>
                <a:gd name="connsiteY37" fmla="*/ 27366 h 869761"/>
                <a:gd name="connsiteX38" fmla="*/ 719249 w 1271699"/>
                <a:gd name="connsiteY38" fmla="*/ 26414 h 869761"/>
                <a:gd name="connsiteX39" fmla="*/ 464932 w 1271699"/>
                <a:gd name="connsiteY39" fmla="*/ 94994 h 869761"/>
                <a:gd name="connsiteX40" fmla="*/ 327772 w 1271699"/>
                <a:gd name="connsiteY40" fmla="*/ 199769 h 869761"/>
                <a:gd name="connsiteX41" fmla="*/ 294434 w 1271699"/>
                <a:gd name="connsiteY41" fmla="*/ 300734 h 869761"/>
                <a:gd name="connsiteX42" fmla="*/ 315389 w 1271699"/>
                <a:gd name="connsiteY42" fmla="*/ 139761 h 869761"/>
                <a:gd name="connsiteX43" fmla="*/ 454454 w 1271699"/>
                <a:gd name="connsiteY43" fmla="*/ 46416 h 869761"/>
                <a:gd name="connsiteX44" fmla="*/ 680197 w 1271699"/>
                <a:gd name="connsiteY44" fmla="*/ 1649 h 869761"/>
                <a:gd name="connsiteX45" fmla="*/ 860219 w 1271699"/>
                <a:gd name="connsiteY45" fmla="*/ 16889 h 869761"/>
                <a:gd name="connsiteX46" fmla="*/ 901177 w 1271699"/>
                <a:gd name="connsiteY46" fmla="*/ 13079 h 869761"/>
                <a:gd name="connsiteX47" fmla="*/ 940229 w 1271699"/>
                <a:gd name="connsiteY47" fmla="*/ 15936 h 869761"/>
                <a:gd name="connsiteX48" fmla="*/ 954517 w 1271699"/>
                <a:gd name="connsiteY48" fmla="*/ 31176 h 869761"/>
                <a:gd name="connsiteX49" fmla="*/ 942134 w 1271699"/>
                <a:gd name="connsiteY49" fmla="*/ 48321 h 869761"/>
                <a:gd name="connsiteX50" fmla="*/ 896414 w 1271699"/>
                <a:gd name="connsiteY50" fmla="*/ 49274 h 869761"/>
                <a:gd name="connsiteX51" fmla="*/ 853552 w 1271699"/>
                <a:gd name="connsiteY51" fmla="*/ 60704 h 869761"/>
                <a:gd name="connsiteX52" fmla="*/ 739252 w 1271699"/>
                <a:gd name="connsiteY52" fmla="*/ 194054 h 869761"/>
                <a:gd name="connsiteX53" fmla="*/ 648764 w 1271699"/>
                <a:gd name="connsiteY53" fmla="*/ 332166 h 869761"/>
                <a:gd name="connsiteX54" fmla="*/ 707819 w 1271699"/>
                <a:gd name="connsiteY54" fmla="*/ 341691 h 869761"/>
                <a:gd name="connsiteX55" fmla="*/ 786877 w 1271699"/>
                <a:gd name="connsiteY55" fmla="*/ 324546 h 869761"/>
                <a:gd name="connsiteX56" fmla="*/ 813547 w 1271699"/>
                <a:gd name="connsiteY56" fmla="*/ 308354 h 869761"/>
                <a:gd name="connsiteX57" fmla="*/ 984044 w 1271699"/>
                <a:gd name="connsiteY57" fmla="*/ 116901 h 869761"/>
                <a:gd name="connsiteX58" fmla="*/ 1165972 w 1271699"/>
                <a:gd name="connsiteY58" fmla="*/ 48321 h 869761"/>
                <a:gd name="connsiteX59" fmla="*/ 1271699 w 1271699"/>
                <a:gd name="connsiteY59" fmla="*/ 63561 h 869761"/>
                <a:gd name="connsiteX60" fmla="*/ 1270747 w 1271699"/>
                <a:gd name="connsiteY60" fmla="*/ 69276 h 869761"/>
                <a:gd name="connsiteX61" fmla="*/ 1191689 w 1271699"/>
                <a:gd name="connsiteY61" fmla="*/ 83564 h 869761"/>
                <a:gd name="connsiteX62" fmla="*/ 1016429 w 1271699"/>
                <a:gd name="connsiteY62" fmla="*/ 184529 h 869761"/>
                <a:gd name="connsiteX63" fmla="*/ 875459 w 1271699"/>
                <a:gd name="connsiteY63" fmla="*/ 323594 h 869761"/>
                <a:gd name="connsiteX64" fmla="*/ 871649 w 1271699"/>
                <a:gd name="connsiteY64" fmla="*/ 329309 h 869761"/>
                <a:gd name="connsiteX65" fmla="*/ 905939 w 1271699"/>
                <a:gd name="connsiteY65" fmla="*/ 350264 h 869761"/>
                <a:gd name="connsiteX66" fmla="*/ 898319 w 1271699"/>
                <a:gd name="connsiteY66" fmla="*/ 407414 h 869761"/>
                <a:gd name="connsiteX67" fmla="*/ 817357 w 1271699"/>
                <a:gd name="connsiteY67" fmla="*/ 423606 h 869761"/>
                <a:gd name="connsiteX68" fmla="*/ 794497 w 1271699"/>
                <a:gd name="connsiteY68" fmla="*/ 436941 h 869761"/>
                <a:gd name="connsiteX69" fmla="*/ 735442 w 1271699"/>
                <a:gd name="connsiteY69" fmla="*/ 549336 h 869761"/>
                <a:gd name="connsiteX70" fmla="*/ 746872 w 1271699"/>
                <a:gd name="connsiteY70" fmla="*/ 557909 h 869761"/>
                <a:gd name="connsiteX71" fmla="*/ 835454 w 1271699"/>
                <a:gd name="connsiteY71" fmla="*/ 737931 h 869761"/>
                <a:gd name="connsiteX72" fmla="*/ 742109 w 1271699"/>
                <a:gd name="connsiteY72" fmla="*/ 800796 h 869761"/>
                <a:gd name="connsiteX73" fmla="*/ 689722 w 1271699"/>
                <a:gd name="connsiteY73" fmla="*/ 745551 h 869761"/>
                <a:gd name="connsiteX74" fmla="*/ 687817 w 1271699"/>
                <a:gd name="connsiteY74" fmla="*/ 588389 h 869761"/>
                <a:gd name="connsiteX75" fmla="*/ 688769 w 1271699"/>
                <a:gd name="connsiteY75" fmla="*/ 582674 h 869761"/>
                <a:gd name="connsiteX76" fmla="*/ 606854 w 1271699"/>
                <a:gd name="connsiteY76" fmla="*/ 636966 h 869761"/>
                <a:gd name="connsiteX77" fmla="*/ 663052 w 1271699"/>
                <a:gd name="connsiteY77" fmla="*/ 731264 h 869761"/>
                <a:gd name="connsiteX78" fmla="*/ 586852 w 1271699"/>
                <a:gd name="connsiteY78" fmla="*/ 716976 h 869761"/>
                <a:gd name="connsiteX79" fmla="*/ 681149 w 1271699"/>
                <a:gd name="connsiteY79" fmla="*/ 552194 h 869761"/>
                <a:gd name="connsiteX80" fmla="*/ 704962 w 1271699"/>
                <a:gd name="connsiteY80" fmla="*/ 533144 h 869761"/>
                <a:gd name="connsiteX81" fmla="*/ 749729 w 1271699"/>
                <a:gd name="connsiteY81" fmla="*/ 417891 h 869761"/>
                <a:gd name="connsiteX82" fmla="*/ 683054 w 1271699"/>
                <a:gd name="connsiteY82" fmla="*/ 397889 h 869761"/>
                <a:gd name="connsiteX83" fmla="*/ 115364 w 1271699"/>
                <a:gd name="connsiteY83" fmla="*/ 718881 h 869761"/>
                <a:gd name="connsiteX84" fmla="*/ 121079 w 1271699"/>
                <a:gd name="connsiteY84" fmla="*/ 726501 h 869761"/>
                <a:gd name="connsiteX85" fmla="*/ 191564 w 1271699"/>
                <a:gd name="connsiteY85" fmla="*/ 696021 h 869761"/>
                <a:gd name="connsiteX86" fmla="*/ 363967 w 1271699"/>
                <a:gd name="connsiteY86" fmla="*/ 503616 h 869761"/>
                <a:gd name="connsiteX87" fmla="*/ 380159 w 1271699"/>
                <a:gd name="connsiteY87" fmla="*/ 443609 h 869761"/>
                <a:gd name="connsiteX88" fmla="*/ 344917 w 1271699"/>
                <a:gd name="connsiteY88" fmla="*/ 415034 h 869761"/>
                <a:gd name="connsiteX89" fmla="*/ 294434 w 1271699"/>
                <a:gd name="connsiteY89" fmla="*/ 435989 h 869761"/>
                <a:gd name="connsiteX90" fmla="*/ 115364 w 1271699"/>
                <a:gd name="connsiteY90" fmla="*/ 718881 h 869761"/>
                <a:gd name="connsiteX91" fmla="*/ 723059 w 1271699"/>
                <a:gd name="connsiteY91" fmla="*/ 584579 h 869761"/>
                <a:gd name="connsiteX92" fmla="*/ 704962 w 1271699"/>
                <a:gd name="connsiteY92" fmla="*/ 678876 h 869761"/>
                <a:gd name="connsiteX93" fmla="*/ 721154 w 1271699"/>
                <a:gd name="connsiteY93" fmla="*/ 757934 h 869761"/>
                <a:gd name="connsiteX94" fmla="*/ 776399 w 1271699"/>
                <a:gd name="connsiteY94" fmla="*/ 780794 h 869761"/>
                <a:gd name="connsiteX95" fmla="*/ 811642 w 1271699"/>
                <a:gd name="connsiteY95" fmla="*/ 733169 h 869761"/>
                <a:gd name="connsiteX96" fmla="*/ 806879 w 1271699"/>
                <a:gd name="connsiteY96" fmla="*/ 688401 h 869761"/>
                <a:gd name="connsiteX97" fmla="*/ 723059 w 1271699"/>
                <a:gd name="connsiteY97" fmla="*/ 584579 h 869761"/>
                <a:gd name="connsiteX98" fmla="*/ 820214 w 1271699"/>
                <a:gd name="connsiteY98" fmla="*/ 395984 h 869761"/>
                <a:gd name="connsiteX99" fmla="*/ 881174 w 1271699"/>
                <a:gd name="connsiteY99" fmla="*/ 395031 h 869761"/>
                <a:gd name="connsiteX100" fmla="*/ 903082 w 1271699"/>
                <a:gd name="connsiteY100" fmla="*/ 378839 h 869761"/>
                <a:gd name="connsiteX101" fmla="*/ 881174 w 1271699"/>
                <a:gd name="connsiteY101" fmla="*/ 355979 h 869761"/>
                <a:gd name="connsiteX102" fmla="*/ 851647 w 1271699"/>
                <a:gd name="connsiteY102" fmla="*/ 353121 h 869761"/>
                <a:gd name="connsiteX103" fmla="*/ 820214 w 1271699"/>
                <a:gd name="connsiteY103" fmla="*/ 395984 h 869761"/>
                <a:gd name="connsiteX104" fmla="*/ 768779 w 1271699"/>
                <a:gd name="connsiteY104" fmla="*/ 385506 h 869761"/>
                <a:gd name="connsiteX105" fmla="*/ 789734 w 1271699"/>
                <a:gd name="connsiteY105" fmla="*/ 346454 h 869761"/>
                <a:gd name="connsiteX106" fmla="*/ 786877 w 1271699"/>
                <a:gd name="connsiteY106" fmla="*/ 341691 h 869761"/>
                <a:gd name="connsiteX107" fmla="*/ 718297 w 1271699"/>
                <a:gd name="connsiteY107" fmla="*/ 362646 h 869761"/>
                <a:gd name="connsiteX108" fmla="*/ 719249 w 1271699"/>
                <a:gd name="connsiteY108" fmla="*/ 369314 h 869761"/>
                <a:gd name="connsiteX109" fmla="*/ 768779 w 1271699"/>
                <a:gd name="connsiteY109" fmla="*/ 385506 h 86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1271699" h="869761">
                  <a:moveTo>
                    <a:pt x="683054" y="397889"/>
                  </a:moveTo>
                  <a:cubicBezTo>
                    <a:pt x="667814" y="422654"/>
                    <a:pt x="670672" y="447419"/>
                    <a:pt x="675434" y="474089"/>
                  </a:cubicBezTo>
                  <a:cubicBezTo>
                    <a:pt x="659242" y="479804"/>
                    <a:pt x="650669" y="469326"/>
                    <a:pt x="643049" y="458849"/>
                  </a:cubicBezTo>
                  <a:cubicBezTo>
                    <a:pt x="626857" y="436941"/>
                    <a:pt x="628762" y="415986"/>
                    <a:pt x="647812" y="384554"/>
                  </a:cubicBezTo>
                  <a:cubicBezTo>
                    <a:pt x="640192" y="381696"/>
                    <a:pt x="631619" y="378839"/>
                    <a:pt x="623047" y="375981"/>
                  </a:cubicBezTo>
                  <a:cubicBezTo>
                    <a:pt x="594472" y="423606"/>
                    <a:pt x="566849" y="470279"/>
                    <a:pt x="537322" y="516951"/>
                  </a:cubicBezTo>
                  <a:cubicBezTo>
                    <a:pt x="486839" y="596009"/>
                    <a:pt x="435404" y="675066"/>
                    <a:pt x="368729" y="741741"/>
                  </a:cubicBezTo>
                  <a:cubicBezTo>
                    <a:pt x="327772" y="782699"/>
                    <a:pt x="285862" y="822704"/>
                    <a:pt x="234427" y="849374"/>
                  </a:cubicBezTo>
                  <a:cubicBezTo>
                    <a:pt x="212519" y="859851"/>
                    <a:pt x="187754" y="866519"/>
                    <a:pt x="162989" y="869376"/>
                  </a:cubicBezTo>
                  <a:cubicBezTo>
                    <a:pt x="141082" y="872234"/>
                    <a:pt x="122032" y="858899"/>
                    <a:pt x="114412" y="838896"/>
                  </a:cubicBezTo>
                  <a:cubicBezTo>
                    <a:pt x="105839" y="817941"/>
                    <a:pt x="101077" y="795081"/>
                    <a:pt x="97267" y="773174"/>
                  </a:cubicBezTo>
                  <a:cubicBezTo>
                    <a:pt x="94409" y="756981"/>
                    <a:pt x="90599" y="747456"/>
                    <a:pt x="72502" y="742694"/>
                  </a:cubicBezTo>
                  <a:cubicBezTo>
                    <a:pt x="19162" y="728406"/>
                    <a:pt x="-5603" y="683639"/>
                    <a:pt x="1064" y="618869"/>
                  </a:cubicBezTo>
                  <a:cubicBezTo>
                    <a:pt x="7732" y="552194"/>
                    <a:pt x="39164" y="496949"/>
                    <a:pt x="92504" y="455991"/>
                  </a:cubicBezTo>
                  <a:cubicBezTo>
                    <a:pt x="126794" y="429321"/>
                    <a:pt x="153464" y="435036"/>
                    <a:pt x="172514" y="465516"/>
                  </a:cubicBezTo>
                  <a:cubicBezTo>
                    <a:pt x="148702" y="477899"/>
                    <a:pt x="122984" y="487424"/>
                    <a:pt x="101077" y="501711"/>
                  </a:cubicBezTo>
                  <a:cubicBezTo>
                    <a:pt x="61072" y="529334"/>
                    <a:pt x="35354" y="568386"/>
                    <a:pt x="22972" y="615059"/>
                  </a:cubicBezTo>
                  <a:cubicBezTo>
                    <a:pt x="8684" y="670304"/>
                    <a:pt x="33449" y="709356"/>
                    <a:pt x="92504" y="723644"/>
                  </a:cubicBezTo>
                  <a:cubicBezTo>
                    <a:pt x="98219" y="700784"/>
                    <a:pt x="101077" y="676971"/>
                    <a:pt x="108697" y="654111"/>
                  </a:cubicBezTo>
                  <a:cubicBezTo>
                    <a:pt x="141082" y="557909"/>
                    <a:pt x="192517" y="475041"/>
                    <a:pt x="275384" y="414081"/>
                  </a:cubicBezTo>
                  <a:cubicBezTo>
                    <a:pt x="293482" y="400746"/>
                    <a:pt x="318247" y="392174"/>
                    <a:pt x="341107" y="389316"/>
                  </a:cubicBezTo>
                  <a:cubicBezTo>
                    <a:pt x="375397" y="384554"/>
                    <a:pt x="401114" y="412176"/>
                    <a:pt x="403019" y="446466"/>
                  </a:cubicBezTo>
                  <a:cubicBezTo>
                    <a:pt x="404924" y="496949"/>
                    <a:pt x="383969" y="540764"/>
                    <a:pt x="359204" y="581721"/>
                  </a:cubicBezTo>
                  <a:cubicBezTo>
                    <a:pt x="307769" y="665541"/>
                    <a:pt x="234427" y="719834"/>
                    <a:pt x="139177" y="744599"/>
                  </a:cubicBezTo>
                  <a:cubicBezTo>
                    <a:pt x="132509" y="746504"/>
                    <a:pt x="124889" y="747456"/>
                    <a:pt x="112507" y="749361"/>
                  </a:cubicBezTo>
                  <a:cubicBezTo>
                    <a:pt x="119174" y="774126"/>
                    <a:pt x="122984" y="799844"/>
                    <a:pt x="132509" y="822704"/>
                  </a:cubicBezTo>
                  <a:cubicBezTo>
                    <a:pt x="142034" y="845564"/>
                    <a:pt x="167752" y="851279"/>
                    <a:pt x="195374" y="840801"/>
                  </a:cubicBezTo>
                  <a:cubicBezTo>
                    <a:pt x="232522" y="826514"/>
                    <a:pt x="262049" y="800796"/>
                    <a:pt x="287767" y="771269"/>
                  </a:cubicBezTo>
                  <a:cubicBezTo>
                    <a:pt x="371587" y="677924"/>
                    <a:pt x="433499" y="569339"/>
                    <a:pt x="495412" y="460754"/>
                  </a:cubicBezTo>
                  <a:cubicBezTo>
                    <a:pt x="513509" y="428369"/>
                    <a:pt x="531607" y="395984"/>
                    <a:pt x="551609" y="360741"/>
                  </a:cubicBezTo>
                  <a:cubicBezTo>
                    <a:pt x="528749" y="356931"/>
                    <a:pt x="507794" y="352169"/>
                    <a:pt x="486839" y="350264"/>
                  </a:cubicBezTo>
                  <a:cubicBezTo>
                    <a:pt x="450644" y="346454"/>
                    <a:pt x="414449" y="342644"/>
                    <a:pt x="378254" y="340739"/>
                  </a:cubicBezTo>
                  <a:cubicBezTo>
                    <a:pt x="348727" y="339786"/>
                    <a:pt x="319199" y="342644"/>
                    <a:pt x="303007" y="380744"/>
                  </a:cubicBezTo>
                  <a:cubicBezTo>
                    <a:pt x="305864" y="319784"/>
                    <a:pt x="341107" y="284541"/>
                    <a:pt x="393494" y="278826"/>
                  </a:cubicBezTo>
                  <a:cubicBezTo>
                    <a:pt x="450644" y="273111"/>
                    <a:pt x="504937" y="286446"/>
                    <a:pt x="558277" y="303591"/>
                  </a:cubicBezTo>
                  <a:cubicBezTo>
                    <a:pt x="578279" y="310259"/>
                    <a:pt x="584947" y="305496"/>
                    <a:pt x="596377" y="289304"/>
                  </a:cubicBezTo>
                  <a:cubicBezTo>
                    <a:pt x="639239" y="227391"/>
                    <a:pt x="682102" y="165479"/>
                    <a:pt x="730679" y="107376"/>
                  </a:cubicBezTo>
                  <a:cubicBezTo>
                    <a:pt x="755444" y="77849"/>
                    <a:pt x="789734" y="55941"/>
                    <a:pt x="823072" y="27366"/>
                  </a:cubicBezTo>
                  <a:cubicBezTo>
                    <a:pt x="788782" y="26414"/>
                    <a:pt x="753539" y="23556"/>
                    <a:pt x="719249" y="26414"/>
                  </a:cubicBezTo>
                  <a:cubicBezTo>
                    <a:pt x="630667" y="33081"/>
                    <a:pt x="545894" y="55941"/>
                    <a:pt x="464932" y="94994"/>
                  </a:cubicBezTo>
                  <a:cubicBezTo>
                    <a:pt x="412544" y="120711"/>
                    <a:pt x="363967" y="153096"/>
                    <a:pt x="327772" y="199769"/>
                  </a:cubicBezTo>
                  <a:cubicBezTo>
                    <a:pt x="304912" y="229296"/>
                    <a:pt x="297292" y="263586"/>
                    <a:pt x="294434" y="300734"/>
                  </a:cubicBezTo>
                  <a:cubicBezTo>
                    <a:pt x="274432" y="251204"/>
                    <a:pt x="279194" y="185481"/>
                    <a:pt x="315389" y="139761"/>
                  </a:cubicBezTo>
                  <a:cubicBezTo>
                    <a:pt x="351584" y="93089"/>
                    <a:pt x="401114" y="66419"/>
                    <a:pt x="454454" y="46416"/>
                  </a:cubicBezTo>
                  <a:cubicBezTo>
                    <a:pt x="526844" y="19746"/>
                    <a:pt x="602092" y="6411"/>
                    <a:pt x="680197" y="1649"/>
                  </a:cubicBezTo>
                  <a:cubicBezTo>
                    <a:pt x="741157" y="-2161"/>
                    <a:pt x="801164" y="-256"/>
                    <a:pt x="860219" y="16889"/>
                  </a:cubicBezTo>
                  <a:cubicBezTo>
                    <a:pt x="872602" y="20699"/>
                    <a:pt x="886889" y="14031"/>
                    <a:pt x="901177" y="13079"/>
                  </a:cubicBezTo>
                  <a:cubicBezTo>
                    <a:pt x="914512" y="13079"/>
                    <a:pt x="927847" y="13079"/>
                    <a:pt x="940229" y="15936"/>
                  </a:cubicBezTo>
                  <a:cubicBezTo>
                    <a:pt x="945944" y="17841"/>
                    <a:pt x="954517" y="25461"/>
                    <a:pt x="954517" y="31176"/>
                  </a:cubicBezTo>
                  <a:cubicBezTo>
                    <a:pt x="954517" y="36891"/>
                    <a:pt x="947849" y="47369"/>
                    <a:pt x="942134" y="48321"/>
                  </a:cubicBezTo>
                  <a:cubicBezTo>
                    <a:pt x="926894" y="51179"/>
                    <a:pt x="910702" y="53084"/>
                    <a:pt x="896414" y="49274"/>
                  </a:cubicBezTo>
                  <a:cubicBezTo>
                    <a:pt x="878317" y="44511"/>
                    <a:pt x="866887" y="49274"/>
                    <a:pt x="853552" y="60704"/>
                  </a:cubicBezTo>
                  <a:cubicBezTo>
                    <a:pt x="808784" y="99756"/>
                    <a:pt x="772589" y="145476"/>
                    <a:pt x="739252" y="194054"/>
                  </a:cubicBezTo>
                  <a:cubicBezTo>
                    <a:pt x="707819" y="239774"/>
                    <a:pt x="678292" y="286446"/>
                    <a:pt x="648764" y="332166"/>
                  </a:cubicBezTo>
                  <a:cubicBezTo>
                    <a:pt x="668767" y="347406"/>
                    <a:pt x="684959" y="351216"/>
                    <a:pt x="707819" y="341691"/>
                  </a:cubicBezTo>
                  <a:cubicBezTo>
                    <a:pt x="732584" y="331214"/>
                    <a:pt x="760207" y="327404"/>
                    <a:pt x="786877" y="324546"/>
                  </a:cubicBezTo>
                  <a:cubicBezTo>
                    <a:pt x="799259" y="322641"/>
                    <a:pt x="806879" y="318831"/>
                    <a:pt x="813547" y="308354"/>
                  </a:cubicBezTo>
                  <a:cubicBezTo>
                    <a:pt x="859267" y="235011"/>
                    <a:pt x="914512" y="169289"/>
                    <a:pt x="984044" y="116901"/>
                  </a:cubicBezTo>
                  <a:cubicBezTo>
                    <a:pt x="1037384" y="75944"/>
                    <a:pt x="1097392" y="49274"/>
                    <a:pt x="1165972" y="48321"/>
                  </a:cubicBezTo>
                  <a:cubicBezTo>
                    <a:pt x="1201214" y="47369"/>
                    <a:pt x="1236457" y="57846"/>
                    <a:pt x="1271699" y="63561"/>
                  </a:cubicBezTo>
                  <a:cubicBezTo>
                    <a:pt x="1271699" y="65466"/>
                    <a:pt x="1270747" y="67371"/>
                    <a:pt x="1270747" y="69276"/>
                  </a:cubicBezTo>
                  <a:cubicBezTo>
                    <a:pt x="1244077" y="74039"/>
                    <a:pt x="1217407" y="75944"/>
                    <a:pt x="1191689" y="83564"/>
                  </a:cubicBezTo>
                  <a:cubicBezTo>
                    <a:pt x="1125014" y="102614"/>
                    <a:pt x="1067864" y="139761"/>
                    <a:pt x="1016429" y="184529"/>
                  </a:cubicBezTo>
                  <a:cubicBezTo>
                    <a:pt x="966899" y="228344"/>
                    <a:pt x="922132" y="276921"/>
                    <a:pt x="875459" y="323594"/>
                  </a:cubicBezTo>
                  <a:cubicBezTo>
                    <a:pt x="873554" y="325499"/>
                    <a:pt x="872602" y="328356"/>
                    <a:pt x="871649" y="329309"/>
                  </a:cubicBezTo>
                  <a:cubicBezTo>
                    <a:pt x="884032" y="335976"/>
                    <a:pt x="896414" y="341691"/>
                    <a:pt x="905939" y="350264"/>
                  </a:cubicBezTo>
                  <a:cubicBezTo>
                    <a:pt x="929752" y="370266"/>
                    <a:pt x="926894" y="397889"/>
                    <a:pt x="898319" y="407414"/>
                  </a:cubicBezTo>
                  <a:cubicBezTo>
                    <a:pt x="872602" y="415986"/>
                    <a:pt x="844979" y="419796"/>
                    <a:pt x="817357" y="423606"/>
                  </a:cubicBezTo>
                  <a:cubicBezTo>
                    <a:pt x="805927" y="424559"/>
                    <a:pt x="799259" y="427416"/>
                    <a:pt x="794497" y="436941"/>
                  </a:cubicBezTo>
                  <a:cubicBezTo>
                    <a:pt x="775447" y="474089"/>
                    <a:pt x="755444" y="511236"/>
                    <a:pt x="735442" y="549336"/>
                  </a:cubicBezTo>
                  <a:cubicBezTo>
                    <a:pt x="741157" y="553146"/>
                    <a:pt x="744014" y="556004"/>
                    <a:pt x="746872" y="557909"/>
                  </a:cubicBezTo>
                  <a:cubicBezTo>
                    <a:pt x="817357" y="592199"/>
                    <a:pt x="852599" y="661731"/>
                    <a:pt x="835454" y="737931"/>
                  </a:cubicBezTo>
                  <a:cubicBezTo>
                    <a:pt x="826882" y="776984"/>
                    <a:pt x="789734" y="816036"/>
                    <a:pt x="742109" y="800796"/>
                  </a:cubicBezTo>
                  <a:cubicBezTo>
                    <a:pt x="715439" y="792224"/>
                    <a:pt x="699247" y="770316"/>
                    <a:pt x="689722" y="745551"/>
                  </a:cubicBezTo>
                  <a:cubicBezTo>
                    <a:pt x="668767" y="693164"/>
                    <a:pt x="675434" y="640776"/>
                    <a:pt x="687817" y="588389"/>
                  </a:cubicBezTo>
                  <a:cubicBezTo>
                    <a:pt x="687817" y="586484"/>
                    <a:pt x="688769" y="584579"/>
                    <a:pt x="688769" y="582674"/>
                  </a:cubicBezTo>
                  <a:cubicBezTo>
                    <a:pt x="654479" y="577911"/>
                    <a:pt x="616379" y="602676"/>
                    <a:pt x="606854" y="636966"/>
                  </a:cubicBezTo>
                  <a:cubicBezTo>
                    <a:pt x="594472" y="676019"/>
                    <a:pt x="612569" y="706499"/>
                    <a:pt x="663052" y="731264"/>
                  </a:cubicBezTo>
                  <a:cubicBezTo>
                    <a:pt x="635429" y="758886"/>
                    <a:pt x="603044" y="753171"/>
                    <a:pt x="586852" y="716976"/>
                  </a:cubicBezTo>
                  <a:cubicBezTo>
                    <a:pt x="556372" y="648396"/>
                    <a:pt x="606854" y="559814"/>
                    <a:pt x="681149" y="552194"/>
                  </a:cubicBezTo>
                  <a:cubicBezTo>
                    <a:pt x="694484" y="550289"/>
                    <a:pt x="700199" y="544574"/>
                    <a:pt x="704962" y="533144"/>
                  </a:cubicBezTo>
                  <a:cubicBezTo>
                    <a:pt x="719249" y="495044"/>
                    <a:pt x="734489" y="456944"/>
                    <a:pt x="749729" y="417891"/>
                  </a:cubicBezTo>
                  <a:cubicBezTo>
                    <a:pt x="728774" y="412176"/>
                    <a:pt x="705914" y="405509"/>
                    <a:pt x="683054" y="397889"/>
                  </a:cubicBezTo>
                  <a:close/>
                  <a:moveTo>
                    <a:pt x="115364" y="718881"/>
                  </a:moveTo>
                  <a:cubicBezTo>
                    <a:pt x="117269" y="721739"/>
                    <a:pt x="119174" y="723644"/>
                    <a:pt x="121079" y="726501"/>
                  </a:cubicBezTo>
                  <a:cubicBezTo>
                    <a:pt x="144892" y="716976"/>
                    <a:pt x="169657" y="709356"/>
                    <a:pt x="191564" y="696021"/>
                  </a:cubicBezTo>
                  <a:cubicBezTo>
                    <a:pt x="267764" y="649349"/>
                    <a:pt x="322057" y="581721"/>
                    <a:pt x="363967" y="503616"/>
                  </a:cubicBezTo>
                  <a:cubicBezTo>
                    <a:pt x="373492" y="485519"/>
                    <a:pt x="377302" y="463611"/>
                    <a:pt x="380159" y="443609"/>
                  </a:cubicBezTo>
                  <a:cubicBezTo>
                    <a:pt x="383017" y="421701"/>
                    <a:pt x="366824" y="409319"/>
                    <a:pt x="344917" y="415034"/>
                  </a:cubicBezTo>
                  <a:cubicBezTo>
                    <a:pt x="327772" y="419796"/>
                    <a:pt x="308722" y="425511"/>
                    <a:pt x="294434" y="435989"/>
                  </a:cubicBezTo>
                  <a:cubicBezTo>
                    <a:pt x="194422" y="505521"/>
                    <a:pt x="140129" y="603629"/>
                    <a:pt x="115364" y="718881"/>
                  </a:cubicBezTo>
                  <a:close/>
                  <a:moveTo>
                    <a:pt x="723059" y="584579"/>
                  </a:moveTo>
                  <a:cubicBezTo>
                    <a:pt x="716392" y="617916"/>
                    <a:pt x="708772" y="648396"/>
                    <a:pt x="704962" y="678876"/>
                  </a:cubicBezTo>
                  <a:cubicBezTo>
                    <a:pt x="701152" y="706499"/>
                    <a:pt x="704962" y="734121"/>
                    <a:pt x="721154" y="757934"/>
                  </a:cubicBezTo>
                  <a:cubicBezTo>
                    <a:pt x="733537" y="776031"/>
                    <a:pt x="757349" y="786509"/>
                    <a:pt x="776399" y="780794"/>
                  </a:cubicBezTo>
                  <a:cubicBezTo>
                    <a:pt x="795449" y="776031"/>
                    <a:pt x="811642" y="755076"/>
                    <a:pt x="811642" y="733169"/>
                  </a:cubicBezTo>
                  <a:cubicBezTo>
                    <a:pt x="811642" y="717929"/>
                    <a:pt x="811642" y="702689"/>
                    <a:pt x="806879" y="688401"/>
                  </a:cubicBezTo>
                  <a:cubicBezTo>
                    <a:pt x="794497" y="645539"/>
                    <a:pt x="770684" y="608391"/>
                    <a:pt x="723059" y="584579"/>
                  </a:cubicBezTo>
                  <a:close/>
                  <a:moveTo>
                    <a:pt x="820214" y="395984"/>
                  </a:moveTo>
                  <a:cubicBezTo>
                    <a:pt x="844027" y="395984"/>
                    <a:pt x="863077" y="397889"/>
                    <a:pt x="881174" y="395031"/>
                  </a:cubicBezTo>
                  <a:cubicBezTo>
                    <a:pt x="888794" y="394079"/>
                    <a:pt x="895462" y="384554"/>
                    <a:pt x="903082" y="378839"/>
                  </a:cubicBezTo>
                  <a:cubicBezTo>
                    <a:pt x="896414" y="371219"/>
                    <a:pt x="889747" y="360741"/>
                    <a:pt x="881174" y="355979"/>
                  </a:cubicBezTo>
                  <a:cubicBezTo>
                    <a:pt x="872602" y="352169"/>
                    <a:pt x="857362" y="349311"/>
                    <a:pt x="851647" y="353121"/>
                  </a:cubicBezTo>
                  <a:cubicBezTo>
                    <a:pt x="840217" y="364551"/>
                    <a:pt x="832597" y="379791"/>
                    <a:pt x="820214" y="395984"/>
                  </a:cubicBezTo>
                  <a:close/>
                  <a:moveTo>
                    <a:pt x="768779" y="385506"/>
                  </a:moveTo>
                  <a:cubicBezTo>
                    <a:pt x="776399" y="371219"/>
                    <a:pt x="783067" y="358836"/>
                    <a:pt x="789734" y="346454"/>
                  </a:cubicBezTo>
                  <a:cubicBezTo>
                    <a:pt x="788782" y="344549"/>
                    <a:pt x="787829" y="343596"/>
                    <a:pt x="786877" y="341691"/>
                  </a:cubicBezTo>
                  <a:cubicBezTo>
                    <a:pt x="764017" y="348359"/>
                    <a:pt x="741157" y="355026"/>
                    <a:pt x="718297" y="362646"/>
                  </a:cubicBezTo>
                  <a:cubicBezTo>
                    <a:pt x="718297" y="364551"/>
                    <a:pt x="719249" y="366456"/>
                    <a:pt x="719249" y="369314"/>
                  </a:cubicBezTo>
                  <a:cubicBezTo>
                    <a:pt x="734489" y="373124"/>
                    <a:pt x="750682" y="378839"/>
                    <a:pt x="768779" y="3855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6C8DA33-A7D6-4673-BDAA-11FFA975A8D1}"/>
                </a:ext>
              </a:extLst>
            </p:cNvPr>
            <p:cNvSpPr/>
            <p:nvPr/>
          </p:nvSpPr>
          <p:spPr>
            <a:xfrm>
              <a:off x="10124841" y="3032176"/>
              <a:ext cx="606397" cy="368042"/>
            </a:xfrm>
            <a:custGeom>
              <a:avLst/>
              <a:gdLst>
                <a:gd name="connsiteX0" fmla="*/ 535133 w 806024"/>
                <a:gd name="connsiteY0" fmla="*/ 265748 h 489202"/>
                <a:gd name="connsiteX1" fmla="*/ 517988 w 806024"/>
                <a:gd name="connsiteY1" fmla="*/ 206693 h 489202"/>
                <a:gd name="connsiteX2" fmla="*/ 449408 w 806024"/>
                <a:gd name="connsiteY2" fmla="*/ 259080 h 489202"/>
                <a:gd name="connsiteX3" fmla="*/ 405593 w 806024"/>
                <a:gd name="connsiteY3" fmla="*/ 239078 h 489202"/>
                <a:gd name="connsiteX4" fmla="*/ 405593 w 806024"/>
                <a:gd name="connsiteY4" fmla="*/ 194310 h 489202"/>
                <a:gd name="connsiteX5" fmla="*/ 332251 w 806024"/>
                <a:gd name="connsiteY5" fmla="*/ 251460 h 489202"/>
                <a:gd name="connsiteX6" fmla="*/ 329393 w 806024"/>
                <a:gd name="connsiteY6" fmla="*/ 254318 h 489202"/>
                <a:gd name="connsiteX7" fmla="*/ 296056 w 806024"/>
                <a:gd name="connsiteY7" fmla="*/ 266700 h 489202"/>
                <a:gd name="connsiteX8" fmla="*/ 276053 w 806024"/>
                <a:gd name="connsiteY8" fmla="*/ 224790 h 489202"/>
                <a:gd name="connsiteX9" fmla="*/ 276053 w 806024"/>
                <a:gd name="connsiteY9" fmla="*/ 209550 h 489202"/>
                <a:gd name="connsiteX10" fmla="*/ 213188 w 806024"/>
                <a:gd name="connsiteY10" fmla="*/ 260033 h 489202"/>
                <a:gd name="connsiteX11" fmla="*/ 180803 w 806024"/>
                <a:gd name="connsiteY11" fmla="*/ 250508 h 489202"/>
                <a:gd name="connsiteX12" fmla="*/ 182708 w 806024"/>
                <a:gd name="connsiteY12" fmla="*/ 172403 h 489202"/>
                <a:gd name="connsiteX13" fmla="*/ 260813 w 806024"/>
                <a:gd name="connsiteY13" fmla="*/ 58103 h 489202"/>
                <a:gd name="connsiteX14" fmla="*/ 276053 w 806024"/>
                <a:gd name="connsiteY14" fmla="*/ 37148 h 489202"/>
                <a:gd name="connsiteX15" fmla="*/ 271291 w 806024"/>
                <a:gd name="connsiteY15" fmla="*/ 33338 h 489202"/>
                <a:gd name="connsiteX16" fmla="*/ 202711 w 806024"/>
                <a:gd name="connsiteY16" fmla="*/ 94298 h 489202"/>
                <a:gd name="connsiteX17" fmla="*/ 141751 w 806024"/>
                <a:gd name="connsiteY17" fmla="*/ 171450 h 489202"/>
                <a:gd name="connsiteX18" fmla="*/ 120796 w 806024"/>
                <a:gd name="connsiteY18" fmla="*/ 280988 h 489202"/>
                <a:gd name="connsiteX19" fmla="*/ 92221 w 806024"/>
                <a:gd name="connsiteY19" fmla="*/ 183833 h 489202"/>
                <a:gd name="connsiteX20" fmla="*/ 161753 w 806024"/>
                <a:gd name="connsiteY20" fmla="*/ 74295 h 489202"/>
                <a:gd name="connsiteX21" fmla="*/ 190328 w 806024"/>
                <a:gd name="connsiteY21" fmla="*/ 36195 h 489202"/>
                <a:gd name="connsiteX22" fmla="*/ 184613 w 806024"/>
                <a:gd name="connsiteY22" fmla="*/ 30480 h 489202"/>
                <a:gd name="connsiteX23" fmla="*/ 111271 w 806024"/>
                <a:gd name="connsiteY23" fmla="*/ 105728 h 489202"/>
                <a:gd name="connsiteX24" fmla="*/ 69361 w 806024"/>
                <a:gd name="connsiteY24" fmla="*/ 156210 h 489202"/>
                <a:gd name="connsiteX25" fmla="*/ 36976 w 806024"/>
                <a:gd name="connsiteY25" fmla="*/ 280988 h 489202"/>
                <a:gd name="connsiteX26" fmla="*/ 14116 w 806024"/>
                <a:gd name="connsiteY26" fmla="*/ 163830 h 489202"/>
                <a:gd name="connsiteX27" fmla="*/ 79838 w 806024"/>
                <a:gd name="connsiteY27" fmla="*/ 74295 h 489202"/>
                <a:gd name="connsiteX28" fmla="*/ 108413 w 806024"/>
                <a:gd name="connsiteY28" fmla="*/ 4763 h 489202"/>
                <a:gd name="connsiteX29" fmla="*/ 137941 w 806024"/>
                <a:gd name="connsiteY29" fmla="*/ 45720 h 489202"/>
                <a:gd name="connsiteX30" fmla="*/ 178898 w 806024"/>
                <a:gd name="connsiteY30" fmla="*/ 14288 h 489202"/>
                <a:gd name="connsiteX31" fmla="*/ 207473 w 806024"/>
                <a:gd name="connsiteY31" fmla="*/ 5715 h 489202"/>
                <a:gd name="connsiteX32" fmla="*/ 223666 w 806024"/>
                <a:gd name="connsiteY32" fmla="*/ 36195 h 489202"/>
                <a:gd name="connsiteX33" fmla="*/ 224618 w 806024"/>
                <a:gd name="connsiteY33" fmla="*/ 45720 h 489202"/>
                <a:gd name="connsiteX34" fmla="*/ 270338 w 806024"/>
                <a:gd name="connsiteY34" fmla="*/ 9525 h 489202"/>
                <a:gd name="connsiteX35" fmla="*/ 295103 w 806024"/>
                <a:gd name="connsiteY35" fmla="*/ 4763 h 489202"/>
                <a:gd name="connsiteX36" fmla="*/ 308438 w 806024"/>
                <a:gd name="connsiteY36" fmla="*/ 28575 h 489202"/>
                <a:gd name="connsiteX37" fmla="*/ 271291 w 806024"/>
                <a:gd name="connsiteY37" fmla="*/ 120015 h 489202"/>
                <a:gd name="connsiteX38" fmla="*/ 221761 w 806024"/>
                <a:gd name="connsiteY38" fmla="*/ 183833 h 489202"/>
                <a:gd name="connsiteX39" fmla="*/ 197948 w 806024"/>
                <a:gd name="connsiteY39" fmla="*/ 237173 h 489202"/>
                <a:gd name="connsiteX40" fmla="*/ 204616 w 806024"/>
                <a:gd name="connsiteY40" fmla="*/ 240983 h 489202"/>
                <a:gd name="connsiteX41" fmla="*/ 285578 w 806024"/>
                <a:gd name="connsiteY41" fmla="*/ 175260 h 489202"/>
                <a:gd name="connsiteX42" fmla="*/ 296056 w 806024"/>
                <a:gd name="connsiteY42" fmla="*/ 154305 h 489202"/>
                <a:gd name="connsiteX43" fmla="*/ 429406 w 806024"/>
                <a:gd name="connsiteY43" fmla="*/ 13335 h 489202"/>
                <a:gd name="connsiteX44" fmla="*/ 475126 w 806024"/>
                <a:gd name="connsiteY44" fmla="*/ 4763 h 489202"/>
                <a:gd name="connsiteX45" fmla="*/ 520846 w 806024"/>
                <a:gd name="connsiteY45" fmla="*/ 20003 h 489202"/>
                <a:gd name="connsiteX46" fmla="*/ 567518 w 806024"/>
                <a:gd name="connsiteY46" fmla="*/ 12383 h 489202"/>
                <a:gd name="connsiteX47" fmla="*/ 594188 w 806024"/>
                <a:gd name="connsiteY47" fmla="*/ 54293 h 489202"/>
                <a:gd name="connsiteX48" fmla="*/ 680866 w 806024"/>
                <a:gd name="connsiteY48" fmla="*/ 2858 h 489202"/>
                <a:gd name="connsiteX49" fmla="*/ 754208 w 806024"/>
                <a:gd name="connsiteY49" fmla="*/ 40958 h 489202"/>
                <a:gd name="connsiteX50" fmla="*/ 778021 w 806024"/>
                <a:gd name="connsiteY50" fmla="*/ 10478 h 489202"/>
                <a:gd name="connsiteX51" fmla="*/ 800881 w 806024"/>
                <a:gd name="connsiteY51" fmla="*/ 0 h 489202"/>
                <a:gd name="connsiteX52" fmla="*/ 796118 w 806024"/>
                <a:gd name="connsiteY52" fmla="*/ 21908 h 489202"/>
                <a:gd name="connsiteX53" fmla="*/ 667531 w 806024"/>
                <a:gd name="connsiteY53" fmla="*/ 270510 h 489202"/>
                <a:gd name="connsiteX54" fmla="*/ 735158 w 806024"/>
                <a:gd name="connsiteY54" fmla="*/ 296228 h 489202"/>
                <a:gd name="connsiteX55" fmla="*/ 792308 w 806024"/>
                <a:gd name="connsiteY55" fmla="*/ 340043 h 489202"/>
                <a:gd name="connsiteX56" fmla="*/ 796118 w 806024"/>
                <a:gd name="connsiteY56" fmla="*/ 410528 h 489202"/>
                <a:gd name="connsiteX57" fmla="*/ 764686 w 806024"/>
                <a:gd name="connsiteY57" fmla="*/ 457200 h 489202"/>
                <a:gd name="connsiteX58" fmla="*/ 653243 w 806024"/>
                <a:gd name="connsiteY58" fmla="*/ 306705 h 489202"/>
                <a:gd name="connsiteX59" fmla="*/ 600856 w 806024"/>
                <a:gd name="connsiteY59" fmla="*/ 381000 h 489202"/>
                <a:gd name="connsiteX60" fmla="*/ 434168 w 806024"/>
                <a:gd name="connsiteY60" fmla="*/ 486728 h 489202"/>
                <a:gd name="connsiteX61" fmla="*/ 388448 w 806024"/>
                <a:gd name="connsiteY61" fmla="*/ 488633 h 489202"/>
                <a:gd name="connsiteX62" fmla="*/ 332251 w 806024"/>
                <a:gd name="connsiteY62" fmla="*/ 391478 h 489202"/>
                <a:gd name="connsiteX63" fmla="*/ 456076 w 806024"/>
                <a:gd name="connsiteY63" fmla="*/ 284798 h 489202"/>
                <a:gd name="connsiteX64" fmla="*/ 535133 w 806024"/>
                <a:gd name="connsiteY64" fmla="*/ 265748 h 489202"/>
                <a:gd name="connsiteX65" fmla="*/ 597046 w 806024"/>
                <a:gd name="connsiteY65" fmla="*/ 294323 h 489202"/>
                <a:gd name="connsiteX66" fmla="*/ 568471 w 806024"/>
                <a:gd name="connsiteY66" fmla="*/ 291465 h 489202"/>
                <a:gd name="connsiteX67" fmla="*/ 396068 w 806024"/>
                <a:gd name="connsiteY67" fmla="*/ 337185 h 489202"/>
                <a:gd name="connsiteX68" fmla="*/ 367493 w 806024"/>
                <a:gd name="connsiteY68" fmla="*/ 424815 h 489202"/>
                <a:gd name="connsiteX69" fmla="*/ 461791 w 806024"/>
                <a:gd name="connsiteY69" fmla="*/ 449580 h 489202"/>
                <a:gd name="connsiteX70" fmla="*/ 597046 w 806024"/>
                <a:gd name="connsiteY70" fmla="*/ 294323 h 489202"/>
                <a:gd name="connsiteX71" fmla="*/ 556088 w 806024"/>
                <a:gd name="connsiteY71" fmla="*/ 243840 h 489202"/>
                <a:gd name="connsiteX72" fmla="*/ 637051 w 806024"/>
                <a:gd name="connsiteY72" fmla="*/ 175260 h 489202"/>
                <a:gd name="connsiteX73" fmla="*/ 718013 w 806024"/>
                <a:gd name="connsiteY73" fmla="*/ 59055 h 489202"/>
                <a:gd name="connsiteX74" fmla="*/ 718013 w 806024"/>
                <a:gd name="connsiteY74" fmla="*/ 32385 h 489202"/>
                <a:gd name="connsiteX75" fmla="*/ 692296 w 806024"/>
                <a:gd name="connsiteY75" fmla="*/ 34290 h 489202"/>
                <a:gd name="connsiteX76" fmla="*/ 677056 w 806024"/>
                <a:gd name="connsiteY76" fmla="*/ 42863 h 489202"/>
                <a:gd name="connsiteX77" fmla="*/ 618953 w 806024"/>
                <a:gd name="connsiteY77" fmla="*/ 99060 h 489202"/>
                <a:gd name="connsiteX78" fmla="*/ 556088 w 806024"/>
                <a:gd name="connsiteY78" fmla="*/ 243840 h 489202"/>
                <a:gd name="connsiteX79" fmla="*/ 305581 w 806024"/>
                <a:gd name="connsiteY79" fmla="*/ 240983 h 489202"/>
                <a:gd name="connsiteX80" fmla="*/ 310343 w 806024"/>
                <a:gd name="connsiteY80" fmla="*/ 243840 h 489202"/>
                <a:gd name="connsiteX81" fmla="*/ 441788 w 806024"/>
                <a:gd name="connsiteY81" fmla="*/ 114300 h 489202"/>
                <a:gd name="connsiteX82" fmla="*/ 462743 w 806024"/>
                <a:gd name="connsiteY82" fmla="*/ 82868 h 489202"/>
                <a:gd name="connsiteX83" fmla="*/ 497033 w 806024"/>
                <a:gd name="connsiteY83" fmla="*/ 39053 h 489202"/>
                <a:gd name="connsiteX84" fmla="*/ 433216 w 806024"/>
                <a:gd name="connsiteY84" fmla="*/ 52388 h 489202"/>
                <a:gd name="connsiteX85" fmla="*/ 311296 w 806024"/>
                <a:gd name="connsiteY85" fmla="*/ 219075 h 489202"/>
                <a:gd name="connsiteX86" fmla="*/ 305581 w 806024"/>
                <a:gd name="connsiteY86" fmla="*/ 240983 h 489202"/>
                <a:gd name="connsiteX87" fmla="*/ 428453 w 806024"/>
                <a:gd name="connsiteY87" fmla="*/ 242888 h 489202"/>
                <a:gd name="connsiteX88" fmla="*/ 433216 w 806024"/>
                <a:gd name="connsiteY88" fmla="*/ 244793 h 489202"/>
                <a:gd name="connsiteX89" fmla="*/ 460838 w 806024"/>
                <a:gd name="connsiteY89" fmla="*/ 225743 h 489202"/>
                <a:gd name="connsiteX90" fmla="*/ 549421 w 806024"/>
                <a:gd name="connsiteY90" fmla="*/ 120968 h 489202"/>
                <a:gd name="connsiteX91" fmla="*/ 568471 w 806024"/>
                <a:gd name="connsiteY91" fmla="*/ 86678 h 489202"/>
                <a:gd name="connsiteX92" fmla="*/ 576091 w 806024"/>
                <a:gd name="connsiteY92" fmla="*/ 51435 h 489202"/>
                <a:gd name="connsiteX93" fmla="*/ 557993 w 806024"/>
                <a:gd name="connsiteY93" fmla="*/ 41910 h 489202"/>
                <a:gd name="connsiteX94" fmla="*/ 528466 w 806024"/>
                <a:gd name="connsiteY94" fmla="*/ 67628 h 489202"/>
                <a:gd name="connsiteX95" fmla="*/ 445598 w 806024"/>
                <a:gd name="connsiteY95" fmla="*/ 197168 h 489202"/>
                <a:gd name="connsiteX96" fmla="*/ 428453 w 806024"/>
                <a:gd name="connsiteY96" fmla="*/ 242888 h 489202"/>
                <a:gd name="connsiteX97" fmla="*/ 659911 w 806024"/>
                <a:gd name="connsiteY97" fmla="*/ 186690 h 489202"/>
                <a:gd name="connsiteX98" fmla="*/ 658006 w 806024"/>
                <a:gd name="connsiteY98" fmla="*/ 184785 h 489202"/>
                <a:gd name="connsiteX99" fmla="*/ 563708 w 806024"/>
                <a:gd name="connsiteY99" fmla="*/ 265748 h 489202"/>
                <a:gd name="connsiteX100" fmla="*/ 604666 w 806024"/>
                <a:gd name="connsiteY100" fmla="*/ 265748 h 489202"/>
                <a:gd name="connsiteX101" fmla="*/ 619906 w 806024"/>
                <a:gd name="connsiteY101" fmla="*/ 257175 h 489202"/>
                <a:gd name="connsiteX102" fmla="*/ 659911 w 806024"/>
                <a:gd name="connsiteY102" fmla="*/ 186690 h 489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806024" h="489202">
                  <a:moveTo>
                    <a:pt x="535133" y="265748"/>
                  </a:moveTo>
                  <a:cubicBezTo>
                    <a:pt x="529418" y="245745"/>
                    <a:pt x="523703" y="226695"/>
                    <a:pt x="517988" y="206693"/>
                  </a:cubicBezTo>
                  <a:cubicBezTo>
                    <a:pt x="496081" y="222885"/>
                    <a:pt x="473221" y="241935"/>
                    <a:pt x="449408" y="259080"/>
                  </a:cubicBezTo>
                  <a:cubicBezTo>
                    <a:pt x="426548" y="275273"/>
                    <a:pt x="408451" y="267653"/>
                    <a:pt x="405593" y="239078"/>
                  </a:cubicBezTo>
                  <a:cubicBezTo>
                    <a:pt x="403688" y="224790"/>
                    <a:pt x="405593" y="210503"/>
                    <a:pt x="405593" y="194310"/>
                  </a:cubicBezTo>
                  <a:cubicBezTo>
                    <a:pt x="381781" y="213360"/>
                    <a:pt x="357016" y="232410"/>
                    <a:pt x="332251" y="251460"/>
                  </a:cubicBezTo>
                  <a:cubicBezTo>
                    <a:pt x="331298" y="252413"/>
                    <a:pt x="330346" y="253365"/>
                    <a:pt x="329393" y="254318"/>
                  </a:cubicBezTo>
                  <a:cubicBezTo>
                    <a:pt x="317963" y="259080"/>
                    <a:pt x="304628" y="269558"/>
                    <a:pt x="296056" y="266700"/>
                  </a:cubicBezTo>
                  <a:cubicBezTo>
                    <a:pt x="278911" y="260985"/>
                    <a:pt x="277006" y="241935"/>
                    <a:pt x="276053" y="224790"/>
                  </a:cubicBezTo>
                  <a:cubicBezTo>
                    <a:pt x="276053" y="220028"/>
                    <a:pt x="276053" y="216218"/>
                    <a:pt x="276053" y="209550"/>
                  </a:cubicBezTo>
                  <a:cubicBezTo>
                    <a:pt x="254146" y="227648"/>
                    <a:pt x="234143" y="243840"/>
                    <a:pt x="213188" y="260033"/>
                  </a:cubicBezTo>
                  <a:cubicBezTo>
                    <a:pt x="195091" y="273368"/>
                    <a:pt x="191281" y="271463"/>
                    <a:pt x="180803" y="250508"/>
                  </a:cubicBezTo>
                  <a:cubicBezTo>
                    <a:pt x="168421" y="223838"/>
                    <a:pt x="167468" y="196215"/>
                    <a:pt x="182708" y="172403"/>
                  </a:cubicBezTo>
                  <a:cubicBezTo>
                    <a:pt x="206521" y="133350"/>
                    <a:pt x="234143" y="96203"/>
                    <a:pt x="260813" y="58103"/>
                  </a:cubicBezTo>
                  <a:cubicBezTo>
                    <a:pt x="265576" y="50483"/>
                    <a:pt x="271291" y="43815"/>
                    <a:pt x="276053" y="37148"/>
                  </a:cubicBezTo>
                  <a:cubicBezTo>
                    <a:pt x="274148" y="36195"/>
                    <a:pt x="273196" y="34290"/>
                    <a:pt x="271291" y="33338"/>
                  </a:cubicBezTo>
                  <a:cubicBezTo>
                    <a:pt x="248431" y="53340"/>
                    <a:pt x="223666" y="72390"/>
                    <a:pt x="202711" y="94298"/>
                  </a:cubicBezTo>
                  <a:cubicBezTo>
                    <a:pt x="179851" y="118110"/>
                    <a:pt x="161753" y="145733"/>
                    <a:pt x="141751" y="171450"/>
                  </a:cubicBezTo>
                  <a:cubicBezTo>
                    <a:pt x="116986" y="203835"/>
                    <a:pt x="107461" y="239078"/>
                    <a:pt x="120796" y="280988"/>
                  </a:cubicBezTo>
                  <a:cubicBezTo>
                    <a:pt x="87458" y="254318"/>
                    <a:pt x="74123" y="220028"/>
                    <a:pt x="92221" y="183833"/>
                  </a:cubicBezTo>
                  <a:cubicBezTo>
                    <a:pt x="111271" y="145733"/>
                    <a:pt x="137941" y="110490"/>
                    <a:pt x="161753" y="74295"/>
                  </a:cubicBezTo>
                  <a:cubicBezTo>
                    <a:pt x="170326" y="60960"/>
                    <a:pt x="180803" y="48578"/>
                    <a:pt x="190328" y="36195"/>
                  </a:cubicBezTo>
                  <a:cubicBezTo>
                    <a:pt x="188423" y="34290"/>
                    <a:pt x="186518" y="32385"/>
                    <a:pt x="184613" y="30480"/>
                  </a:cubicBezTo>
                  <a:cubicBezTo>
                    <a:pt x="159848" y="55245"/>
                    <a:pt x="135083" y="80010"/>
                    <a:pt x="111271" y="105728"/>
                  </a:cubicBezTo>
                  <a:cubicBezTo>
                    <a:pt x="96031" y="121920"/>
                    <a:pt x="83648" y="140018"/>
                    <a:pt x="69361" y="156210"/>
                  </a:cubicBezTo>
                  <a:cubicBezTo>
                    <a:pt x="38881" y="192405"/>
                    <a:pt x="22688" y="232410"/>
                    <a:pt x="36976" y="280988"/>
                  </a:cubicBezTo>
                  <a:cubicBezTo>
                    <a:pt x="-1124" y="251460"/>
                    <a:pt x="-11602" y="207645"/>
                    <a:pt x="14116" y="163830"/>
                  </a:cubicBezTo>
                  <a:cubicBezTo>
                    <a:pt x="33166" y="132398"/>
                    <a:pt x="57931" y="104775"/>
                    <a:pt x="79838" y="74295"/>
                  </a:cubicBezTo>
                  <a:cubicBezTo>
                    <a:pt x="95078" y="53340"/>
                    <a:pt x="116033" y="34290"/>
                    <a:pt x="108413" y="4763"/>
                  </a:cubicBezTo>
                  <a:cubicBezTo>
                    <a:pt x="131273" y="-952"/>
                    <a:pt x="136988" y="6668"/>
                    <a:pt x="137941" y="45720"/>
                  </a:cubicBezTo>
                  <a:cubicBezTo>
                    <a:pt x="152228" y="34290"/>
                    <a:pt x="164611" y="22860"/>
                    <a:pt x="178898" y="14288"/>
                  </a:cubicBezTo>
                  <a:cubicBezTo>
                    <a:pt x="187471" y="8573"/>
                    <a:pt x="202711" y="1905"/>
                    <a:pt x="207473" y="5715"/>
                  </a:cubicBezTo>
                  <a:cubicBezTo>
                    <a:pt x="216046" y="12383"/>
                    <a:pt x="218903" y="25718"/>
                    <a:pt x="223666" y="36195"/>
                  </a:cubicBezTo>
                  <a:cubicBezTo>
                    <a:pt x="224618" y="38100"/>
                    <a:pt x="223666" y="40958"/>
                    <a:pt x="224618" y="45720"/>
                  </a:cubicBezTo>
                  <a:cubicBezTo>
                    <a:pt x="240811" y="32385"/>
                    <a:pt x="255098" y="20003"/>
                    <a:pt x="270338" y="9525"/>
                  </a:cubicBezTo>
                  <a:cubicBezTo>
                    <a:pt x="277006" y="4763"/>
                    <a:pt x="289388" y="1905"/>
                    <a:pt x="295103" y="4763"/>
                  </a:cubicBezTo>
                  <a:cubicBezTo>
                    <a:pt x="301771" y="8573"/>
                    <a:pt x="307486" y="20003"/>
                    <a:pt x="308438" y="28575"/>
                  </a:cubicBezTo>
                  <a:cubicBezTo>
                    <a:pt x="311296" y="64770"/>
                    <a:pt x="292246" y="92393"/>
                    <a:pt x="271291" y="120015"/>
                  </a:cubicBezTo>
                  <a:cubicBezTo>
                    <a:pt x="254146" y="140970"/>
                    <a:pt x="236048" y="161925"/>
                    <a:pt x="221761" y="183833"/>
                  </a:cubicBezTo>
                  <a:cubicBezTo>
                    <a:pt x="211283" y="200025"/>
                    <a:pt x="205568" y="219075"/>
                    <a:pt x="197948" y="237173"/>
                  </a:cubicBezTo>
                  <a:cubicBezTo>
                    <a:pt x="199853" y="238125"/>
                    <a:pt x="202711" y="240030"/>
                    <a:pt x="204616" y="240983"/>
                  </a:cubicBezTo>
                  <a:cubicBezTo>
                    <a:pt x="231286" y="219075"/>
                    <a:pt x="258908" y="197168"/>
                    <a:pt x="285578" y="175260"/>
                  </a:cubicBezTo>
                  <a:cubicBezTo>
                    <a:pt x="291293" y="170498"/>
                    <a:pt x="293198" y="161925"/>
                    <a:pt x="296056" y="154305"/>
                  </a:cubicBezTo>
                  <a:cubicBezTo>
                    <a:pt x="320821" y="88583"/>
                    <a:pt x="363683" y="40005"/>
                    <a:pt x="429406" y="13335"/>
                  </a:cubicBezTo>
                  <a:cubicBezTo>
                    <a:pt x="443693" y="7620"/>
                    <a:pt x="459886" y="3810"/>
                    <a:pt x="475126" y="4763"/>
                  </a:cubicBezTo>
                  <a:cubicBezTo>
                    <a:pt x="489413" y="5715"/>
                    <a:pt x="503701" y="14288"/>
                    <a:pt x="520846" y="20003"/>
                  </a:cubicBezTo>
                  <a:cubicBezTo>
                    <a:pt x="532276" y="18098"/>
                    <a:pt x="550373" y="11430"/>
                    <a:pt x="567518" y="12383"/>
                  </a:cubicBezTo>
                  <a:cubicBezTo>
                    <a:pt x="589426" y="13335"/>
                    <a:pt x="593236" y="33338"/>
                    <a:pt x="594188" y="54293"/>
                  </a:cubicBezTo>
                  <a:cubicBezTo>
                    <a:pt x="619906" y="28575"/>
                    <a:pt x="645623" y="8573"/>
                    <a:pt x="680866" y="2858"/>
                  </a:cubicBezTo>
                  <a:cubicBezTo>
                    <a:pt x="718966" y="-3810"/>
                    <a:pt x="737063" y="4763"/>
                    <a:pt x="754208" y="40958"/>
                  </a:cubicBezTo>
                  <a:cubicBezTo>
                    <a:pt x="761828" y="30480"/>
                    <a:pt x="768496" y="19050"/>
                    <a:pt x="778021" y="10478"/>
                  </a:cubicBezTo>
                  <a:cubicBezTo>
                    <a:pt x="783736" y="4763"/>
                    <a:pt x="793261" y="2858"/>
                    <a:pt x="800881" y="0"/>
                  </a:cubicBezTo>
                  <a:cubicBezTo>
                    <a:pt x="798976" y="7620"/>
                    <a:pt x="798976" y="15240"/>
                    <a:pt x="796118" y="21908"/>
                  </a:cubicBezTo>
                  <a:cubicBezTo>
                    <a:pt x="753256" y="104775"/>
                    <a:pt x="710393" y="186690"/>
                    <a:pt x="667531" y="270510"/>
                  </a:cubicBezTo>
                  <a:cubicBezTo>
                    <a:pt x="693248" y="280035"/>
                    <a:pt x="716108" y="284798"/>
                    <a:pt x="735158" y="296228"/>
                  </a:cubicBezTo>
                  <a:cubicBezTo>
                    <a:pt x="756113" y="307658"/>
                    <a:pt x="776116" y="322898"/>
                    <a:pt x="792308" y="340043"/>
                  </a:cubicBezTo>
                  <a:cubicBezTo>
                    <a:pt x="810406" y="360045"/>
                    <a:pt x="809453" y="386715"/>
                    <a:pt x="796118" y="410528"/>
                  </a:cubicBezTo>
                  <a:cubicBezTo>
                    <a:pt x="788498" y="425768"/>
                    <a:pt x="777068" y="438150"/>
                    <a:pt x="764686" y="457200"/>
                  </a:cubicBezTo>
                  <a:cubicBezTo>
                    <a:pt x="765638" y="373380"/>
                    <a:pt x="719918" y="332423"/>
                    <a:pt x="653243" y="306705"/>
                  </a:cubicBezTo>
                  <a:cubicBezTo>
                    <a:pt x="635146" y="331470"/>
                    <a:pt x="618953" y="357188"/>
                    <a:pt x="600856" y="381000"/>
                  </a:cubicBezTo>
                  <a:cubicBezTo>
                    <a:pt x="557041" y="435293"/>
                    <a:pt x="502748" y="473393"/>
                    <a:pt x="434168" y="486728"/>
                  </a:cubicBezTo>
                  <a:cubicBezTo>
                    <a:pt x="419881" y="489585"/>
                    <a:pt x="403688" y="489585"/>
                    <a:pt x="388448" y="488633"/>
                  </a:cubicBezTo>
                  <a:cubicBezTo>
                    <a:pt x="340823" y="482918"/>
                    <a:pt x="316058" y="439103"/>
                    <a:pt x="332251" y="391478"/>
                  </a:cubicBezTo>
                  <a:cubicBezTo>
                    <a:pt x="353206" y="332423"/>
                    <a:pt x="399878" y="301943"/>
                    <a:pt x="456076" y="284798"/>
                  </a:cubicBezTo>
                  <a:cubicBezTo>
                    <a:pt x="480841" y="277178"/>
                    <a:pt x="510368" y="271463"/>
                    <a:pt x="535133" y="265748"/>
                  </a:cubicBezTo>
                  <a:close/>
                  <a:moveTo>
                    <a:pt x="597046" y="294323"/>
                  </a:moveTo>
                  <a:cubicBezTo>
                    <a:pt x="585616" y="293370"/>
                    <a:pt x="577043" y="292418"/>
                    <a:pt x="568471" y="291465"/>
                  </a:cubicBezTo>
                  <a:cubicBezTo>
                    <a:pt x="506558" y="287655"/>
                    <a:pt x="447503" y="298133"/>
                    <a:pt x="396068" y="337185"/>
                  </a:cubicBezTo>
                  <a:cubicBezTo>
                    <a:pt x="371303" y="356235"/>
                    <a:pt x="357968" y="396240"/>
                    <a:pt x="367493" y="424815"/>
                  </a:cubicBezTo>
                  <a:cubicBezTo>
                    <a:pt x="378923" y="459105"/>
                    <a:pt x="412261" y="478155"/>
                    <a:pt x="461791" y="449580"/>
                  </a:cubicBezTo>
                  <a:cubicBezTo>
                    <a:pt x="524656" y="413385"/>
                    <a:pt x="559898" y="354330"/>
                    <a:pt x="597046" y="294323"/>
                  </a:cubicBezTo>
                  <a:close/>
                  <a:moveTo>
                    <a:pt x="556088" y="243840"/>
                  </a:moveTo>
                  <a:cubicBezTo>
                    <a:pt x="582758" y="220980"/>
                    <a:pt x="610381" y="198120"/>
                    <a:pt x="637051" y="175260"/>
                  </a:cubicBezTo>
                  <a:cubicBezTo>
                    <a:pt x="674198" y="143828"/>
                    <a:pt x="699916" y="103823"/>
                    <a:pt x="718013" y="59055"/>
                  </a:cubicBezTo>
                  <a:cubicBezTo>
                    <a:pt x="720871" y="51435"/>
                    <a:pt x="718013" y="41910"/>
                    <a:pt x="718013" y="32385"/>
                  </a:cubicBezTo>
                  <a:cubicBezTo>
                    <a:pt x="709441" y="32385"/>
                    <a:pt x="699916" y="32385"/>
                    <a:pt x="692296" y="34290"/>
                  </a:cubicBezTo>
                  <a:cubicBezTo>
                    <a:pt x="686581" y="35243"/>
                    <a:pt x="680866" y="39053"/>
                    <a:pt x="677056" y="42863"/>
                  </a:cubicBezTo>
                  <a:cubicBezTo>
                    <a:pt x="657053" y="60960"/>
                    <a:pt x="635146" y="78105"/>
                    <a:pt x="618953" y="99060"/>
                  </a:cubicBezTo>
                  <a:cubicBezTo>
                    <a:pt x="586568" y="140970"/>
                    <a:pt x="560851" y="186690"/>
                    <a:pt x="556088" y="243840"/>
                  </a:cubicBezTo>
                  <a:close/>
                  <a:moveTo>
                    <a:pt x="305581" y="240983"/>
                  </a:moveTo>
                  <a:cubicBezTo>
                    <a:pt x="307486" y="241935"/>
                    <a:pt x="308438" y="242888"/>
                    <a:pt x="310343" y="243840"/>
                  </a:cubicBezTo>
                  <a:cubicBezTo>
                    <a:pt x="355111" y="201930"/>
                    <a:pt x="416071" y="176213"/>
                    <a:pt x="441788" y="114300"/>
                  </a:cubicBezTo>
                  <a:cubicBezTo>
                    <a:pt x="446551" y="102870"/>
                    <a:pt x="455123" y="93345"/>
                    <a:pt x="462743" y="82868"/>
                  </a:cubicBezTo>
                  <a:cubicBezTo>
                    <a:pt x="473221" y="68580"/>
                    <a:pt x="484651" y="54293"/>
                    <a:pt x="497033" y="39053"/>
                  </a:cubicBezTo>
                  <a:cubicBezTo>
                    <a:pt x="470363" y="26670"/>
                    <a:pt x="451313" y="40005"/>
                    <a:pt x="433216" y="52388"/>
                  </a:cubicBezTo>
                  <a:cubicBezTo>
                    <a:pt x="374161" y="94298"/>
                    <a:pt x="337013" y="153353"/>
                    <a:pt x="311296" y="219075"/>
                  </a:cubicBezTo>
                  <a:cubicBezTo>
                    <a:pt x="307486" y="225743"/>
                    <a:pt x="307486" y="233363"/>
                    <a:pt x="305581" y="240983"/>
                  </a:cubicBezTo>
                  <a:close/>
                  <a:moveTo>
                    <a:pt x="428453" y="242888"/>
                  </a:moveTo>
                  <a:cubicBezTo>
                    <a:pt x="430358" y="243840"/>
                    <a:pt x="432263" y="243840"/>
                    <a:pt x="433216" y="244793"/>
                  </a:cubicBezTo>
                  <a:cubicBezTo>
                    <a:pt x="442741" y="238125"/>
                    <a:pt x="452266" y="232410"/>
                    <a:pt x="460838" y="225743"/>
                  </a:cubicBezTo>
                  <a:cubicBezTo>
                    <a:pt x="497033" y="196215"/>
                    <a:pt x="537991" y="171450"/>
                    <a:pt x="549421" y="120968"/>
                  </a:cubicBezTo>
                  <a:cubicBezTo>
                    <a:pt x="552278" y="108585"/>
                    <a:pt x="563708" y="98108"/>
                    <a:pt x="568471" y="86678"/>
                  </a:cubicBezTo>
                  <a:cubicBezTo>
                    <a:pt x="573233" y="75248"/>
                    <a:pt x="576091" y="63818"/>
                    <a:pt x="576091" y="51435"/>
                  </a:cubicBezTo>
                  <a:cubicBezTo>
                    <a:pt x="577043" y="37148"/>
                    <a:pt x="567518" y="35243"/>
                    <a:pt x="557993" y="41910"/>
                  </a:cubicBezTo>
                  <a:cubicBezTo>
                    <a:pt x="547516" y="49530"/>
                    <a:pt x="536086" y="57150"/>
                    <a:pt x="528466" y="67628"/>
                  </a:cubicBezTo>
                  <a:cubicBezTo>
                    <a:pt x="499891" y="110490"/>
                    <a:pt x="471316" y="153353"/>
                    <a:pt x="445598" y="197168"/>
                  </a:cubicBezTo>
                  <a:cubicBezTo>
                    <a:pt x="437026" y="210503"/>
                    <a:pt x="434168" y="226695"/>
                    <a:pt x="428453" y="242888"/>
                  </a:cubicBezTo>
                  <a:close/>
                  <a:moveTo>
                    <a:pt x="659911" y="186690"/>
                  </a:moveTo>
                  <a:cubicBezTo>
                    <a:pt x="658958" y="185738"/>
                    <a:pt x="658006" y="185738"/>
                    <a:pt x="658006" y="184785"/>
                  </a:cubicBezTo>
                  <a:cubicBezTo>
                    <a:pt x="627526" y="210503"/>
                    <a:pt x="597046" y="236220"/>
                    <a:pt x="563708" y="265748"/>
                  </a:cubicBezTo>
                  <a:cubicBezTo>
                    <a:pt x="580853" y="265748"/>
                    <a:pt x="592283" y="266700"/>
                    <a:pt x="604666" y="265748"/>
                  </a:cubicBezTo>
                  <a:cubicBezTo>
                    <a:pt x="610381" y="264795"/>
                    <a:pt x="617048" y="261938"/>
                    <a:pt x="619906" y="257175"/>
                  </a:cubicBezTo>
                  <a:cubicBezTo>
                    <a:pt x="633241" y="233363"/>
                    <a:pt x="646576" y="210503"/>
                    <a:pt x="659911" y="1866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68CDE1-2DB5-408C-8DCF-C1C5C718858D}"/>
                </a:ext>
              </a:extLst>
            </p:cNvPr>
            <p:cNvSpPr/>
            <p:nvPr/>
          </p:nvSpPr>
          <p:spPr>
            <a:xfrm>
              <a:off x="10820602" y="3705775"/>
              <a:ext cx="547763" cy="315768"/>
            </a:xfrm>
            <a:custGeom>
              <a:avLst/>
              <a:gdLst>
                <a:gd name="connsiteX0" fmla="*/ 506629 w 728088"/>
                <a:gd name="connsiteY0" fmla="*/ 230505 h 419719"/>
                <a:gd name="connsiteX1" fmla="*/ 491389 w 728088"/>
                <a:gd name="connsiteY1" fmla="*/ 186690 h 419719"/>
                <a:gd name="connsiteX2" fmla="*/ 445669 w 728088"/>
                <a:gd name="connsiteY2" fmla="*/ 222885 h 419719"/>
                <a:gd name="connsiteX3" fmla="*/ 412331 w 728088"/>
                <a:gd name="connsiteY3" fmla="*/ 213360 h 419719"/>
                <a:gd name="connsiteX4" fmla="*/ 415189 w 728088"/>
                <a:gd name="connsiteY4" fmla="*/ 150495 h 419719"/>
                <a:gd name="connsiteX5" fmla="*/ 474244 w 728088"/>
                <a:gd name="connsiteY5" fmla="*/ 63818 h 419719"/>
                <a:gd name="connsiteX6" fmla="*/ 491389 w 728088"/>
                <a:gd name="connsiteY6" fmla="*/ 41910 h 419719"/>
                <a:gd name="connsiteX7" fmla="*/ 358039 w 728088"/>
                <a:gd name="connsiteY7" fmla="*/ 163830 h 419719"/>
                <a:gd name="connsiteX8" fmla="*/ 350419 w 728088"/>
                <a:gd name="connsiteY8" fmla="*/ 242888 h 419719"/>
                <a:gd name="connsiteX9" fmla="*/ 344704 w 728088"/>
                <a:gd name="connsiteY9" fmla="*/ 245745 h 419719"/>
                <a:gd name="connsiteX10" fmla="*/ 313271 w 728088"/>
                <a:gd name="connsiteY10" fmla="*/ 189548 h 419719"/>
                <a:gd name="connsiteX11" fmla="*/ 255169 w 728088"/>
                <a:gd name="connsiteY11" fmla="*/ 236220 h 419719"/>
                <a:gd name="connsiteX12" fmla="*/ 261836 w 728088"/>
                <a:gd name="connsiteY12" fmla="*/ 121920 h 419719"/>
                <a:gd name="connsiteX13" fmla="*/ 219926 w 728088"/>
                <a:gd name="connsiteY13" fmla="*/ 129540 h 419719"/>
                <a:gd name="connsiteX14" fmla="*/ 208496 w 728088"/>
                <a:gd name="connsiteY14" fmla="*/ 140018 h 419719"/>
                <a:gd name="connsiteX15" fmla="*/ 117056 w 728088"/>
                <a:gd name="connsiteY15" fmla="*/ 220980 h 419719"/>
                <a:gd name="connsiteX16" fmla="*/ 103721 w 728088"/>
                <a:gd name="connsiteY16" fmla="*/ 228600 h 419719"/>
                <a:gd name="connsiteX17" fmla="*/ 72289 w 728088"/>
                <a:gd name="connsiteY17" fmla="*/ 209550 h 419719"/>
                <a:gd name="connsiteX18" fmla="*/ 72289 w 728088"/>
                <a:gd name="connsiteY18" fmla="*/ 194310 h 419719"/>
                <a:gd name="connsiteX19" fmla="*/ 18949 w 728088"/>
                <a:gd name="connsiteY19" fmla="*/ 236220 h 419719"/>
                <a:gd name="connsiteX20" fmla="*/ 11329 w 728088"/>
                <a:gd name="connsiteY20" fmla="*/ 149543 h 419719"/>
                <a:gd name="connsiteX21" fmla="*/ 62764 w 728088"/>
                <a:gd name="connsiteY21" fmla="*/ 72390 h 419719"/>
                <a:gd name="connsiteX22" fmla="*/ 73241 w 728088"/>
                <a:gd name="connsiteY22" fmla="*/ 58103 h 419719"/>
                <a:gd name="connsiteX23" fmla="*/ 71336 w 728088"/>
                <a:gd name="connsiteY23" fmla="*/ 1905 h 419719"/>
                <a:gd name="connsiteX24" fmla="*/ 100864 w 728088"/>
                <a:gd name="connsiteY24" fmla="*/ 19050 h 419719"/>
                <a:gd name="connsiteX25" fmla="*/ 108484 w 728088"/>
                <a:gd name="connsiteY25" fmla="*/ 68580 h 419719"/>
                <a:gd name="connsiteX26" fmla="*/ 58001 w 728088"/>
                <a:gd name="connsiteY26" fmla="*/ 140018 h 419719"/>
                <a:gd name="connsiteX27" fmla="*/ 21806 w 728088"/>
                <a:gd name="connsiteY27" fmla="*/ 202883 h 419719"/>
                <a:gd name="connsiteX28" fmla="*/ 27521 w 728088"/>
                <a:gd name="connsiteY28" fmla="*/ 207645 h 419719"/>
                <a:gd name="connsiteX29" fmla="*/ 84671 w 728088"/>
                <a:gd name="connsiteY29" fmla="*/ 159068 h 419719"/>
                <a:gd name="connsiteX30" fmla="*/ 138011 w 728088"/>
                <a:gd name="connsiteY30" fmla="*/ 88583 h 419719"/>
                <a:gd name="connsiteX31" fmla="*/ 144679 w 728088"/>
                <a:gd name="connsiteY31" fmla="*/ 0 h 419719"/>
                <a:gd name="connsiteX32" fmla="*/ 160871 w 728088"/>
                <a:gd name="connsiteY32" fmla="*/ 120015 h 419719"/>
                <a:gd name="connsiteX33" fmla="*/ 111341 w 728088"/>
                <a:gd name="connsiteY33" fmla="*/ 189548 h 419719"/>
                <a:gd name="connsiteX34" fmla="*/ 102769 w 728088"/>
                <a:gd name="connsiteY34" fmla="*/ 201930 h 419719"/>
                <a:gd name="connsiteX35" fmla="*/ 107531 w 728088"/>
                <a:gd name="connsiteY35" fmla="*/ 205740 h 419719"/>
                <a:gd name="connsiteX36" fmla="*/ 187541 w 728088"/>
                <a:gd name="connsiteY36" fmla="*/ 109538 h 419719"/>
                <a:gd name="connsiteX37" fmla="*/ 187541 w 728088"/>
                <a:gd name="connsiteY37" fmla="*/ 95250 h 419719"/>
                <a:gd name="connsiteX38" fmla="*/ 206591 w 728088"/>
                <a:gd name="connsiteY38" fmla="*/ 27623 h 419719"/>
                <a:gd name="connsiteX39" fmla="*/ 237071 w 728088"/>
                <a:gd name="connsiteY39" fmla="*/ 18098 h 419719"/>
                <a:gd name="connsiteX40" fmla="*/ 252311 w 728088"/>
                <a:gd name="connsiteY40" fmla="*/ 48578 h 419719"/>
                <a:gd name="connsiteX41" fmla="*/ 232309 w 728088"/>
                <a:gd name="connsiteY41" fmla="*/ 116205 h 419719"/>
                <a:gd name="connsiteX42" fmla="*/ 244691 w 728088"/>
                <a:gd name="connsiteY42" fmla="*/ 112395 h 419719"/>
                <a:gd name="connsiteX43" fmla="*/ 310414 w 728088"/>
                <a:gd name="connsiteY43" fmla="*/ 60008 h 419719"/>
                <a:gd name="connsiteX44" fmla="*/ 305651 w 728088"/>
                <a:gd name="connsiteY44" fmla="*/ 10478 h 419719"/>
                <a:gd name="connsiteX45" fmla="*/ 344704 w 728088"/>
                <a:gd name="connsiteY45" fmla="*/ 73343 h 419719"/>
                <a:gd name="connsiteX46" fmla="*/ 299936 w 728088"/>
                <a:gd name="connsiteY46" fmla="*/ 136208 h 419719"/>
                <a:gd name="connsiteX47" fmla="*/ 262789 w 728088"/>
                <a:gd name="connsiteY47" fmla="*/ 211455 h 419719"/>
                <a:gd name="connsiteX48" fmla="*/ 335179 w 728088"/>
                <a:gd name="connsiteY48" fmla="*/ 140970 h 419719"/>
                <a:gd name="connsiteX49" fmla="*/ 384709 w 728088"/>
                <a:gd name="connsiteY49" fmla="*/ 74295 h 419719"/>
                <a:gd name="connsiteX50" fmla="*/ 406616 w 728088"/>
                <a:gd name="connsiteY50" fmla="*/ 18098 h 419719"/>
                <a:gd name="connsiteX51" fmla="*/ 432334 w 728088"/>
                <a:gd name="connsiteY51" fmla="*/ 67628 h 419719"/>
                <a:gd name="connsiteX52" fmla="*/ 488531 w 728088"/>
                <a:gd name="connsiteY52" fmla="*/ 22860 h 419719"/>
                <a:gd name="connsiteX53" fmla="*/ 509486 w 728088"/>
                <a:gd name="connsiteY53" fmla="*/ 19050 h 419719"/>
                <a:gd name="connsiteX54" fmla="*/ 519011 w 728088"/>
                <a:gd name="connsiteY54" fmla="*/ 36195 h 419719"/>
                <a:gd name="connsiteX55" fmla="*/ 484721 w 728088"/>
                <a:gd name="connsiteY55" fmla="*/ 120015 h 419719"/>
                <a:gd name="connsiteX56" fmla="*/ 439001 w 728088"/>
                <a:gd name="connsiteY56" fmla="*/ 186690 h 419719"/>
                <a:gd name="connsiteX57" fmla="*/ 435191 w 728088"/>
                <a:gd name="connsiteY57" fmla="*/ 207645 h 419719"/>
                <a:gd name="connsiteX58" fmla="*/ 511391 w 728088"/>
                <a:gd name="connsiteY58" fmla="*/ 129540 h 419719"/>
                <a:gd name="connsiteX59" fmla="*/ 577114 w 728088"/>
                <a:gd name="connsiteY59" fmla="*/ 40005 h 419719"/>
                <a:gd name="connsiteX60" fmla="*/ 633311 w 728088"/>
                <a:gd name="connsiteY60" fmla="*/ 17145 h 419719"/>
                <a:gd name="connsiteX61" fmla="*/ 686651 w 728088"/>
                <a:gd name="connsiteY61" fmla="*/ 46673 h 419719"/>
                <a:gd name="connsiteX62" fmla="*/ 726656 w 728088"/>
                <a:gd name="connsiteY62" fmla="*/ 17145 h 419719"/>
                <a:gd name="connsiteX63" fmla="*/ 616166 w 728088"/>
                <a:gd name="connsiteY63" fmla="*/ 238125 h 419719"/>
                <a:gd name="connsiteX64" fmla="*/ 674269 w 728088"/>
                <a:gd name="connsiteY64" fmla="*/ 259080 h 419719"/>
                <a:gd name="connsiteX65" fmla="*/ 693319 w 728088"/>
                <a:gd name="connsiteY65" fmla="*/ 269558 h 419719"/>
                <a:gd name="connsiteX66" fmla="*/ 691414 w 728088"/>
                <a:gd name="connsiteY66" fmla="*/ 387668 h 419719"/>
                <a:gd name="connsiteX67" fmla="*/ 601879 w 728088"/>
                <a:gd name="connsiteY67" fmla="*/ 269558 h 419719"/>
                <a:gd name="connsiteX68" fmla="*/ 555206 w 728088"/>
                <a:gd name="connsiteY68" fmla="*/ 334328 h 419719"/>
                <a:gd name="connsiteX69" fmla="*/ 404711 w 728088"/>
                <a:gd name="connsiteY69" fmla="*/ 419100 h 419719"/>
                <a:gd name="connsiteX70" fmla="*/ 341846 w 728088"/>
                <a:gd name="connsiteY70" fmla="*/ 391478 h 419719"/>
                <a:gd name="connsiteX71" fmla="*/ 345656 w 728088"/>
                <a:gd name="connsiteY71" fmla="*/ 318135 h 419719"/>
                <a:gd name="connsiteX72" fmla="*/ 471386 w 728088"/>
                <a:gd name="connsiteY72" fmla="*/ 240983 h 419719"/>
                <a:gd name="connsiteX73" fmla="*/ 506629 w 728088"/>
                <a:gd name="connsiteY73" fmla="*/ 230505 h 419719"/>
                <a:gd name="connsiteX74" fmla="*/ 557111 w 728088"/>
                <a:gd name="connsiteY74" fmla="*/ 252413 h 419719"/>
                <a:gd name="connsiteX75" fmla="*/ 392329 w 728088"/>
                <a:gd name="connsiteY75" fmla="*/ 290513 h 419719"/>
                <a:gd name="connsiteX76" fmla="*/ 378994 w 728088"/>
                <a:gd name="connsiteY76" fmla="*/ 373380 h 419719"/>
                <a:gd name="connsiteX77" fmla="*/ 452336 w 728088"/>
                <a:gd name="connsiteY77" fmla="*/ 376238 h 419719"/>
                <a:gd name="connsiteX78" fmla="*/ 460909 w 728088"/>
                <a:gd name="connsiteY78" fmla="*/ 370522 h 419719"/>
                <a:gd name="connsiteX79" fmla="*/ 557111 w 728088"/>
                <a:gd name="connsiteY79" fmla="*/ 252413 h 419719"/>
                <a:gd name="connsiteX80" fmla="*/ 523774 w 728088"/>
                <a:gd name="connsiteY80" fmla="*/ 209550 h 419719"/>
                <a:gd name="connsiteX81" fmla="*/ 650456 w 728088"/>
                <a:gd name="connsiteY81" fmla="*/ 72390 h 419719"/>
                <a:gd name="connsiteX82" fmla="*/ 659981 w 728088"/>
                <a:gd name="connsiteY82" fmla="*/ 40005 h 419719"/>
                <a:gd name="connsiteX83" fmla="*/ 523774 w 728088"/>
                <a:gd name="connsiteY83" fmla="*/ 209550 h 419719"/>
                <a:gd name="connsiteX84" fmla="*/ 600926 w 728088"/>
                <a:gd name="connsiteY84" fmla="*/ 175260 h 419719"/>
                <a:gd name="connsiteX85" fmla="*/ 598069 w 728088"/>
                <a:gd name="connsiteY85" fmla="*/ 173355 h 419719"/>
                <a:gd name="connsiteX86" fmla="*/ 535204 w 728088"/>
                <a:gd name="connsiteY86" fmla="*/ 225743 h 419719"/>
                <a:gd name="connsiteX87" fmla="*/ 537109 w 728088"/>
                <a:gd name="connsiteY87" fmla="*/ 231458 h 419719"/>
                <a:gd name="connsiteX88" fmla="*/ 572351 w 728088"/>
                <a:gd name="connsiteY88" fmla="*/ 221933 h 419719"/>
                <a:gd name="connsiteX89" fmla="*/ 600926 w 728088"/>
                <a:gd name="connsiteY89" fmla="*/ 175260 h 419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728088" h="419719">
                  <a:moveTo>
                    <a:pt x="506629" y="230505"/>
                  </a:moveTo>
                  <a:cubicBezTo>
                    <a:pt x="501866" y="216218"/>
                    <a:pt x="497104" y="202883"/>
                    <a:pt x="491389" y="186690"/>
                  </a:cubicBezTo>
                  <a:cubicBezTo>
                    <a:pt x="476149" y="199073"/>
                    <a:pt x="461861" y="211455"/>
                    <a:pt x="445669" y="222885"/>
                  </a:cubicBezTo>
                  <a:cubicBezTo>
                    <a:pt x="426619" y="237173"/>
                    <a:pt x="422809" y="235268"/>
                    <a:pt x="412331" y="213360"/>
                  </a:cubicBezTo>
                  <a:cubicBezTo>
                    <a:pt x="401854" y="191453"/>
                    <a:pt x="403759" y="169545"/>
                    <a:pt x="415189" y="150495"/>
                  </a:cubicBezTo>
                  <a:cubicBezTo>
                    <a:pt x="433286" y="120968"/>
                    <a:pt x="454241" y="92393"/>
                    <a:pt x="474244" y="63818"/>
                  </a:cubicBezTo>
                  <a:cubicBezTo>
                    <a:pt x="479006" y="57150"/>
                    <a:pt x="484721" y="50483"/>
                    <a:pt x="491389" y="41910"/>
                  </a:cubicBezTo>
                  <a:cubicBezTo>
                    <a:pt x="459004" y="59055"/>
                    <a:pt x="375184" y="136208"/>
                    <a:pt x="358039" y="163830"/>
                  </a:cubicBezTo>
                  <a:cubicBezTo>
                    <a:pt x="341846" y="188595"/>
                    <a:pt x="338036" y="214313"/>
                    <a:pt x="350419" y="242888"/>
                  </a:cubicBezTo>
                  <a:cubicBezTo>
                    <a:pt x="348514" y="243840"/>
                    <a:pt x="346609" y="244793"/>
                    <a:pt x="344704" y="245745"/>
                  </a:cubicBezTo>
                  <a:cubicBezTo>
                    <a:pt x="334226" y="227648"/>
                    <a:pt x="323749" y="208598"/>
                    <a:pt x="313271" y="189548"/>
                  </a:cubicBezTo>
                  <a:cubicBezTo>
                    <a:pt x="296126" y="203835"/>
                    <a:pt x="276124" y="219075"/>
                    <a:pt x="255169" y="236220"/>
                  </a:cubicBezTo>
                  <a:cubicBezTo>
                    <a:pt x="223736" y="194310"/>
                    <a:pt x="239929" y="158115"/>
                    <a:pt x="261836" y="121920"/>
                  </a:cubicBezTo>
                  <a:cubicBezTo>
                    <a:pt x="247549" y="124778"/>
                    <a:pt x="233261" y="125730"/>
                    <a:pt x="219926" y="129540"/>
                  </a:cubicBezTo>
                  <a:cubicBezTo>
                    <a:pt x="216116" y="130493"/>
                    <a:pt x="212306" y="136208"/>
                    <a:pt x="208496" y="140018"/>
                  </a:cubicBezTo>
                  <a:cubicBezTo>
                    <a:pt x="178016" y="166688"/>
                    <a:pt x="147536" y="194310"/>
                    <a:pt x="117056" y="220980"/>
                  </a:cubicBezTo>
                  <a:cubicBezTo>
                    <a:pt x="113246" y="224790"/>
                    <a:pt x="108484" y="226695"/>
                    <a:pt x="103721" y="228600"/>
                  </a:cubicBezTo>
                  <a:cubicBezTo>
                    <a:pt x="82766" y="237173"/>
                    <a:pt x="74194" y="231458"/>
                    <a:pt x="72289" y="209550"/>
                  </a:cubicBezTo>
                  <a:cubicBezTo>
                    <a:pt x="72289" y="205740"/>
                    <a:pt x="72289" y="201930"/>
                    <a:pt x="72289" y="194310"/>
                  </a:cubicBezTo>
                  <a:cubicBezTo>
                    <a:pt x="53239" y="209550"/>
                    <a:pt x="37046" y="221933"/>
                    <a:pt x="18949" y="236220"/>
                  </a:cubicBezTo>
                  <a:cubicBezTo>
                    <a:pt x="-4864" y="208598"/>
                    <a:pt x="-4864" y="178118"/>
                    <a:pt x="11329" y="149543"/>
                  </a:cubicBezTo>
                  <a:cubicBezTo>
                    <a:pt x="25616" y="122873"/>
                    <a:pt x="44666" y="98108"/>
                    <a:pt x="62764" y="72390"/>
                  </a:cubicBezTo>
                  <a:cubicBezTo>
                    <a:pt x="65621" y="67628"/>
                    <a:pt x="70384" y="62865"/>
                    <a:pt x="73241" y="58103"/>
                  </a:cubicBezTo>
                  <a:cubicBezTo>
                    <a:pt x="92291" y="30480"/>
                    <a:pt x="92291" y="29528"/>
                    <a:pt x="71336" y="1905"/>
                  </a:cubicBezTo>
                  <a:cubicBezTo>
                    <a:pt x="80861" y="7620"/>
                    <a:pt x="92291" y="12383"/>
                    <a:pt x="100864" y="19050"/>
                  </a:cubicBezTo>
                  <a:cubicBezTo>
                    <a:pt x="117056" y="30480"/>
                    <a:pt x="120866" y="48578"/>
                    <a:pt x="108484" y="68580"/>
                  </a:cubicBezTo>
                  <a:cubicBezTo>
                    <a:pt x="93244" y="93345"/>
                    <a:pt x="74194" y="115253"/>
                    <a:pt x="58001" y="140018"/>
                  </a:cubicBezTo>
                  <a:cubicBezTo>
                    <a:pt x="44666" y="160020"/>
                    <a:pt x="34189" y="181928"/>
                    <a:pt x="21806" y="202883"/>
                  </a:cubicBezTo>
                  <a:cubicBezTo>
                    <a:pt x="23711" y="204788"/>
                    <a:pt x="25616" y="205740"/>
                    <a:pt x="27521" y="207645"/>
                  </a:cubicBezTo>
                  <a:cubicBezTo>
                    <a:pt x="46571" y="191453"/>
                    <a:pt x="67526" y="177165"/>
                    <a:pt x="84671" y="159068"/>
                  </a:cubicBezTo>
                  <a:cubicBezTo>
                    <a:pt x="104674" y="137160"/>
                    <a:pt x="120866" y="112395"/>
                    <a:pt x="138011" y="88583"/>
                  </a:cubicBezTo>
                  <a:cubicBezTo>
                    <a:pt x="157061" y="61913"/>
                    <a:pt x="158014" y="33338"/>
                    <a:pt x="144679" y="0"/>
                  </a:cubicBezTo>
                  <a:cubicBezTo>
                    <a:pt x="185636" y="40958"/>
                    <a:pt x="190399" y="72390"/>
                    <a:pt x="160871" y="120015"/>
                  </a:cubicBezTo>
                  <a:cubicBezTo>
                    <a:pt x="146584" y="143828"/>
                    <a:pt x="127534" y="165735"/>
                    <a:pt x="111341" y="189548"/>
                  </a:cubicBezTo>
                  <a:cubicBezTo>
                    <a:pt x="108484" y="193358"/>
                    <a:pt x="105626" y="198120"/>
                    <a:pt x="102769" y="201930"/>
                  </a:cubicBezTo>
                  <a:cubicBezTo>
                    <a:pt x="104674" y="202883"/>
                    <a:pt x="106579" y="204788"/>
                    <a:pt x="107531" y="205740"/>
                  </a:cubicBezTo>
                  <a:cubicBezTo>
                    <a:pt x="134201" y="174308"/>
                    <a:pt x="161824" y="141923"/>
                    <a:pt x="187541" y="109538"/>
                  </a:cubicBezTo>
                  <a:cubicBezTo>
                    <a:pt x="189446" y="106680"/>
                    <a:pt x="187541" y="100013"/>
                    <a:pt x="187541" y="95250"/>
                  </a:cubicBezTo>
                  <a:cubicBezTo>
                    <a:pt x="184684" y="69533"/>
                    <a:pt x="187541" y="45720"/>
                    <a:pt x="206591" y="27623"/>
                  </a:cubicBezTo>
                  <a:cubicBezTo>
                    <a:pt x="213259" y="20955"/>
                    <a:pt x="230404" y="14288"/>
                    <a:pt x="237071" y="18098"/>
                  </a:cubicBezTo>
                  <a:cubicBezTo>
                    <a:pt x="245644" y="22860"/>
                    <a:pt x="253264" y="39053"/>
                    <a:pt x="252311" y="48578"/>
                  </a:cubicBezTo>
                  <a:cubicBezTo>
                    <a:pt x="248501" y="71438"/>
                    <a:pt x="238976" y="93345"/>
                    <a:pt x="232309" y="116205"/>
                  </a:cubicBezTo>
                  <a:cubicBezTo>
                    <a:pt x="236119" y="115253"/>
                    <a:pt x="241834" y="115253"/>
                    <a:pt x="244691" y="112395"/>
                  </a:cubicBezTo>
                  <a:cubicBezTo>
                    <a:pt x="266599" y="95250"/>
                    <a:pt x="290411" y="79058"/>
                    <a:pt x="310414" y="60008"/>
                  </a:cubicBezTo>
                  <a:cubicBezTo>
                    <a:pt x="324701" y="46673"/>
                    <a:pt x="335179" y="28575"/>
                    <a:pt x="305651" y="10478"/>
                  </a:cubicBezTo>
                  <a:cubicBezTo>
                    <a:pt x="346609" y="17145"/>
                    <a:pt x="361849" y="43815"/>
                    <a:pt x="344704" y="73343"/>
                  </a:cubicBezTo>
                  <a:cubicBezTo>
                    <a:pt x="331369" y="95250"/>
                    <a:pt x="315176" y="115253"/>
                    <a:pt x="299936" y="136208"/>
                  </a:cubicBezTo>
                  <a:cubicBezTo>
                    <a:pt x="283744" y="158115"/>
                    <a:pt x="267551" y="179070"/>
                    <a:pt x="262789" y="211455"/>
                  </a:cubicBezTo>
                  <a:cubicBezTo>
                    <a:pt x="290411" y="187643"/>
                    <a:pt x="318034" y="171450"/>
                    <a:pt x="335179" y="140970"/>
                  </a:cubicBezTo>
                  <a:cubicBezTo>
                    <a:pt x="348514" y="117158"/>
                    <a:pt x="367564" y="96203"/>
                    <a:pt x="384709" y="74295"/>
                  </a:cubicBezTo>
                  <a:cubicBezTo>
                    <a:pt x="398044" y="57150"/>
                    <a:pt x="410426" y="40958"/>
                    <a:pt x="406616" y="18098"/>
                  </a:cubicBezTo>
                  <a:cubicBezTo>
                    <a:pt x="430429" y="17145"/>
                    <a:pt x="430429" y="17145"/>
                    <a:pt x="432334" y="67628"/>
                  </a:cubicBezTo>
                  <a:cubicBezTo>
                    <a:pt x="451384" y="52388"/>
                    <a:pt x="469481" y="37148"/>
                    <a:pt x="488531" y="22860"/>
                  </a:cubicBezTo>
                  <a:cubicBezTo>
                    <a:pt x="494246" y="19050"/>
                    <a:pt x="503771" y="17145"/>
                    <a:pt x="509486" y="19050"/>
                  </a:cubicBezTo>
                  <a:cubicBezTo>
                    <a:pt x="514249" y="20955"/>
                    <a:pt x="518059" y="30480"/>
                    <a:pt x="519011" y="36195"/>
                  </a:cubicBezTo>
                  <a:cubicBezTo>
                    <a:pt x="522821" y="69533"/>
                    <a:pt x="503771" y="95250"/>
                    <a:pt x="484721" y="120015"/>
                  </a:cubicBezTo>
                  <a:cubicBezTo>
                    <a:pt x="468529" y="140970"/>
                    <a:pt x="453289" y="163830"/>
                    <a:pt x="439001" y="186690"/>
                  </a:cubicBezTo>
                  <a:cubicBezTo>
                    <a:pt x="435191" y="192405"/>
                    <a:pt x="435191" y="200025"/>
                    <a:pt x="435191" y="207645"/>
                  </a:cubicBezTo>
                  <a:cubicBezTo>
                    <a:pt x="463766" y="184785"/>
                    <a:pt x="499009" y="169545"/>
                    <a:pt x="511391" y="129540"/>
                  </a:cubicBezTo>
                  <a:cubicBezTo>
                    <a:pt x="522821" y="93345"/>
                    <a:pt x="544729" y="60960"/>
                    <a:pt x="577114" y="40005"/>
                  </a:cubicBezTo>
                  <a:cubicBezTo>
                    <a:pt x="593306" y="28575"/>
                    <a:pt x="613309" y="21908"/>
                    <a:pt x="633311" y="17145"/>
                  </a:cubicBezTo>
                  <a:cubicBezTo>
                    <a:pt x="658076" y="11430"/>
                    <a:pt x="673316" y="21908"/>
                    <a:pt x="686651" y="46673"/>
                  </a:cubicBezTo>
                  <a:cubicBezTo>
                    <a:pt x="699986" y="37148"/>
                    <a:pt x="701891" y="9525"/>
                    <a:pt x="726656" y="17145"/>
                  </a:cubicBezTo>
                  <a:cubicBezTo>
                    <a:pt x="689509" y="92393"/>
                    <a:pt x="653314" y="164783"/>
                    <a:pt x="616166" y="238125"/>
                  </a:cubicBezTo>
                  <a:cubicBezTo>
                    <a:pt x="637121" y="245745"/>
                    <a:pt x="655219" y="251460"/>
                    <a:pt x="674269" y="259080"/>
                  </a:cubicBezTo>
                  <a:cubicBezTo>
                    <a:pt x="680936" y="261938"/>
                    <a:pt x="687604" y="265747"/>
                    <a:pt x="693319" y="269558"/>
                  </a:cubicBezTo>
                  <a:cubicBezTo>
                    <a:pt x="739991" y="303847"/>
                    <a:pt x="739991" y="350520"/>
                    <a:pt x="691414" y="387668"/>
                  </a:cubicBezTo>
                  <a:cubicBezTo>
                    <a:pt x="694271" y="323850"/>
                    <a:pt x="656171" y="291465"/>
                    <a:pt x="601879" y="269558"/>
                  </a:cubicBezTo>
                  <a:cubicBezTo>
                    <a:pt x="586639" y="290513"/>
                    <a:pt x="572351" y="313372"/>
                    <a:pt x="555206" y="334328"/>
                  </a:cubicBezTo>
                  <a:cubicBezTo>
                    <a:pt x="516154" y="382905"/>
                    <a:pt x="466624" y="413385"/>
                    <a:pt x="404711" y="419100"/>
                  </a:cubicBezTo>
                  <a:cubicBezTo>
                    <a:pt x="378994" y="421958"/>
                    <a:pt x="355181" y="415290"/>
                    <a:pt x="341846" y="391478"/>
                  </a:cubicBezTo>
                  <a:cubicBezTo>
                    <a:pt x="327559" y="366713"/>
                    <a:pt x="332321" y="340995"/>
                    <a:pt x="345656" y="318135"/>
                  </a:cubicBezTo>
                  <a:cubicBezTo>
                    <a:pt x="373279" y="270510"/>
                    <a:pt x="419951" y="251460"/>
                    <a:pt x="471386" y="240983"/>
                  </a:cubicBezTo>
                  <a:cubicBezTo>
                    <a:pt x="482816" y="233363"/>
                    <a:pt x="495199" y="232410"/>
                    <a:pt x="506629" y="230505"/>
                  </a:cubicBezTo>
                  <a:close/>
                  <a:moveTo>
                    <a:pt x="557111" y="252413"/>
                  </a:moveTo>
                  <a:cubicBezTo>
                    <a:pt x="494246" y="244793"/>
                    <a:pt x="439954" y="252413"/>
                    <a:pt x="392329" y="290513"/>
                  </a:cubicBezTo>
                  <a:cubicBezTo>
                    <a:pt x="368516" y="309563"/>
                    <a:pt x="362801" y="352425"/>
                    <a:pt x="378994" y="373380"/>
                  </a:cubicBezTo>
                  <a:cubicBezTo>
                    <a:pt x="393281" y="392430"/>
                    <a:pt x="423761" y="393383"/>
                    <a:pt x="452336" y="376238"/>
                  </a:cubicBezTo>
                  <a:cubicBezTo>
                    <a:pt x="455194" y="374333"/>
                    <a:pt x="458051" y="372428"/>
                    <a:pt x="460909" y="370522"/>
                  </a:cubicBezTo>
                  <a:cubicBezTo>
                    <a:pt x="502819" y="340995"/>
                    <a:pt x="526631" y="298133"/>
                    <a:pt x="557111" y="252413"/>
                  </a:cubicBezTo>
                  <a:close/>
                  <a:moveTo>
                    <a:pt x="523774" y="209550"/>
                  </a:moveTo>
                  <a:cubicBezTo>
                    <a:pt x="575209" y="169545"/>
                    <a:pt x="624739" y="132398"/>
                    <a:pt x="650456" y="72390"/>
                  </a:cubicBezTo>
                  <a:cubicBezTo>
                    <a:pt x="655219" y="61913"/>
                    <a:pt x="657124" y="50483"/>
                    <a:pt x="659981" y="40005"/>
                  </a:cubicBezTo>
                  <a:cubicBezTo>
                    <a:pt x="613309" y="26670"/>
                    <a:pt x="528536" y="143828"/>
                    <a:pt x="523774" y="209550"/>
                  </a:cubicBezTo>
                  <a:close/>
                  <a:moveTo>
                    <a:pt x="600926" y="175260"/>
                  </a:moveTo>
                  <a:cubicBezTo>
                    <a:pt x="599974" y="174308"/>
                    <a:pt x="599021" y="173355"/>
                    <a:pt x="598069" y="173355"/>
                  </a:cubicBezTo>
                  <a:cubicBezTo>
                    <a:pt x="577114" y="190500"/>
                    <a:pt x="556159" y="208598"/>
                    <a:pt x="535204" y="225743"/>
                  </a:cubicBezTo>
                  <a:cubicBezTo>
                    <a:pt x="536156" y="227648"/>
                    <a:pt x="537109" y="229553"/>
                    <a:pt x="537109" y="231458"/>
                  </a:cubicBezTo>
                  <a:cubicBezTo>
                    <a:pt x="549491" y="228600"/>
                    <a:pt x="565684" y="229553"/>
                    <a:pt x="572351" y="221933"/>
                  </a:cubicBezTo>
                  <a:cubicBezTo>
                    <a:pt x="585686" y="208598"/>
                    <a:pt x="592354" y="190500"/>
                    <a:pt x="600926" y="175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E99F9A9-A292-45E9-B935-70F34948C0B6}"/>
                </a:ext>
              </a:extLst>
            </p:cNvPr>
            <p:cNvSpPr/>
            <p:nvPr/>
          </p:nvSpPr>
          <p:spPr>
            <a:xfrm>
              <a:off x="10666021" y="2823726"/>
              <a:ext cx="670863" cy="410529"/>
            </a:xfrm>
            <a:custGeom>
              <a:avLst/>
              <a:gdLst>
                <a:gd name="connsiteX0" fmla="*/ 32013 w 891712"/>
                <a:gd name="connsiteY0" fmla="*/ 517102 h 545676"/>
                <a:gd name="connsiteX1" fmla="*/ 106308 w 891712"/>
                <a:gd name="connsiteY1" fmla="*/ 454237 h 545676"/>
                <a:gd name="connsiteX2" fmla="*/ 114880 w 891712"/>
                <a:gd name="connsiteY2" fmla="*/ 435187 h 545676"/>
                <a:gd name="connsiteX3" fmla="*/ 224418 w 891712"/>
                <a:gd name="connsiteY3" fmla="*/ 292312 h 545676"/>
                <a:gd name="connsiteX4" fmla="*/ 307285 w 891712"/>
                <a:gd name="connsiteY4" fmla="*/ 281834 h 545676"/>
                <a:gd name="connsiteX5" fmla="*/ 318715 w 891712"/>
                <a:gd name="connsiteY5" fmla="*/ 323744 h 545676"/>
                <a:gd name="connsiteX6" fmla="*/ 256803 w 891712"/>
                <a:gd name="connsiteY6" fmla="*/ 373274 h 545676"/>
                <a:gd name="connsiteX7" fmla="*/ 242515 w 891712"/>
                <a:gd name="connsiteY7" fmla="*/ 376132 h 545676"/>
                <a:gd name="connsiteX8" fmla="*/ 238705 w 891712"/>
                <a:gd name="connsiteY8" fmla="*/ 370417 h 545676"/>
                <a:gd name="connsiteX9" fmla="*/ 306333 w 891712"/>
                <a:gd name="connsiteY9" fmla="*/ 309457 h 545676"/>
                <a:gd name="connsiteX10" fmla="*/ 137740 w 891712"/>
                <a:gd name="connsiteY10" fmla="*/ 519959 h 545676"/>
                <a:gd name="connsiteX11" fmla="*/ 254898 w 891712"/>
                <a:gd name="connsiteY11" fmla="*/ 424709 h 545676"/>
                <a:gd name="connsiteX12" fmla="*/ 356815 w 891712"/>
                <a:gd name="connsiteY12" fmla="*/ 322792 h 545676"/>
                <a:gd name="connsiteX13" fmla="*/ 462543 w 891712"/>
                <a:gd name="connsiteY13" fmla="*/ 281834 h 545676"/>
                <a:gd name="connsiteX14" fmla="*/ 507310 w 891712"/>
                <a:gd name="connsiteY14" fmla="*/ 298027 h 545676"/>
                <a:gd name="connsiteX15" fmla="*/ 543505 w 891712"/>
                <a:gd name="connsiteY15" fmla="*/ 289454 h 545676"/>
                <a:gd name="connsiteX16" fmla="*/ 576843 w 891712"/>
                <a:gd name="connsiteY16" fmla="*/ 302789 h 545676"/>
                <a:gd name="connsiteX17" fmla="*/ 713050 w 891712"/>
                <a:gd name="connsiteY17" fmla="*/ 122767 h 545676"/>
                <a:gd name="connsiteX18" fmla="*/ 849258 w 891712"/>
                <a:gd name="connsiteY18" fmla="*/ 8467 h 545676"/>
                <a:gd name="connsiteX19" fmla="*/ 869260 w 891712"/>
                <a:gd name="connsiteY19" fmla="*/ 847 h 545676"/>
                <a:gd name="connsiteX20" fmla="*/ 890215 w 891712"/>
                <a:gd name="connsiteY20" fmla="*/ 19897 h 545676"/>
                <a:gd name="connsiteX21" fmla="*/ 861640 w 891712"/>
                <a:gd name="connsiteY21" fmla="*/ 66569 h 545676"/>
                <a:gd name="connsiteX22" fmla="*/ 631135 w 891712"/>
                <a:gd name="connsiteY22" fmla="*/ 315172 h 545676"/>
                <a:gd name="connsiteX23" fmla="*/ 536838 w 891712"/>
                <a:gd name="connsiteY23" fmla="*/ 479954 h 545676"/>
                <a:gd name="connsiteX24" fmla="*/ 533028 w 891712"/>
                <a:gd name="connsiteY24" fmla="*/ 519959 h 545676"/>
                <a:gd name="connsiteX25" fmla="*/ 538743 w 891712"/>
                <a:gd name="connsiteY25" fmla="*/ 522817 h 545676"/>
                <a:gd name="connsiteX26" fmla="*/ 653995 w 891712"/>
                <a:gd name="connsiteY26" fmla="*/ 424709 h 545676"/>
                <a:gd name="connsiteX27" fmla="*/ 657805 w 891712"/>
                <a:gd name="connsiteY27" fmla="*/ 427567 h 545676"/>
                <a:gd name="connsiteX28" fmla="*/ 624468 w 891712"/>
                <a:gd name="connsiteY28" fmla="*/ 474239 h 545676"/>
                <a:gd name="connsiteX29" fmla="*/ 552078 w 891712"/>
                <a:gd name="connsiteY29" fmla="*/ 536152 h 545676"/>
                <a:gd name="connsiteX30" fmla="*/ 516835 w 891712"/>
                <a:gd name="connsiteY30" fmla="*/ 528532 h 545676"/>
                <a:gd name="connsiteX31" fmla="*/ 503500 w 891712"/>
                <a:gd name="connsiteY31" fmla="*/ 481859 h 545676"/>
                <a:gd name="connsiteX32" fmla="*/ 489213 w 891712"/>
                <a:gd name="connsiteY32" fmla="*/ 493289 h 545676"/>
                <a:gd name="connsiteX33" fmla="*/ 429205 w 891712"/>
                <a:gd name="connsiteY33" fmla="*/ 539009 h 545676"/>
                <a:gd name="connsiteX34" fmla="*/ 398725 w 891712"/>
                <a:gd name="connsiteY34" fmla="*/ 532342 h 545676"/>
                <a:gd name="connsiteX35" fmla="*/ 390153 w 891712"/>
                <a:gd name="connsiteY35" fmla="*/ 495194 h 545676"/>
                <a:gd name="connsiteX36" fmla="*/ 392058 w 891712"/>
                <a:gd name="connsiteY36" fmla="*/ 468524 h 545676"/>
                <a:gd name="connsiteX37" fmla="*/ 306333 w 891712"/>
                <a:gd name="connsiteY37" fmla="*/ 534247 h 545676"/>
                <a:gd name="connsiteX38" fmla="*/ 265375 w 891712"/>
                <a:gd name="connsiteY38" fmla="*/ 520912 h 545676"/>
                <a:gd name="connsiteX39" fmla="*/ 268233 w 891712"/>
                <a:gd name="connsiteY39" fmla="*/ 458999 h 545676"/>
                <a:gd name="connsiteX40" fmla="*/ 276805 w 891712"/>
                <a:gd name="connsiteY40" fmla="*/ 429472 h 545676"/>
                <a:gd name="connsiteX41" fmla="*/ 176793 w 891712"/>
                <a:gd name="connsiteY41" fmla="*/ 508529 h 545676"/>
                <a:gd name="connsiteX42" fmla="*/ 142503 w 891712"/>
                <a:gd name="connsiteY42" fmla="*/ 535199 h 545676"/>
                <a:gd name="connsiteX43" fmla="*/ 117738 w 891712"/>
                <a:gd name="connsiteY43" fmla="*/ 533294 h 545676"/>
                <a:gd name="connsiteX44" fmla="*/ 95830 w 891712"/>
                <a:gd name="connsiteY44" fmla="*/ 484717 h 545676"/>
                <a:gd name="connsiteX45" fmla="*/ 20583 w 891712"/>
                <a:gd name="connsiteY45" fmla="*/ 545677 h 545676"/>
                <a:gd name="connsiteX46" fmla="*/ 3438 w 891712"/>
                <a:gd name="connsiteY46" fmla="*/ 463762 h 545676"/>
                <a:gd name="connsiteX47" fmla="*/ 63445 w 891712"/>
                <a:gd name="connsiteY47" fmla="*/ 361844 h 545676"/>
                <a:gd name="connsiteX48" fmla="*/ 85353 w 891712"/>
                <a:gd name="connsiteY48" fmla="*/ 333269 h 545676"/>
                <a:gd name="connsiteX49" fmla="*/ 88210 w 891712"/>
                <a:gd name="connsiteY49" fmla="*/ 266594 h 545676"/>
                <a:gd name="connsiteX50" fmla="*/ 128215 w 891712"/>
                <a:gd name="connsiteY50" fmla="*/ 345652 h 545676"/>
                <a:gd name="connsiteX51" fmla="*/ 102498 w 891712"/>
                <a:gd name="connsiteY51" fmla="*/ 383752 h 545676"/>
                <a:gd name="connsiteX52" fmla="*/ 48205 w 891712"/>
                <a:gd name="connsiteY52" fmla="*/ 457094 h 545676"/>
                <a:gd name="connsiteX53" fmla="*/ 22488 w 891712"/>
                <a:gd name="connsiteY53" fmla="*/ 511387 h 545676"/>
                <a:gd name="connsiteX54" fmla="*/ 32013 w 891712"/>
                <a:gd name="connsiteY54" fmla="*/ 517102 h 545676"/>
                <a:gd name="connsiteX55" fmla="*/ 479688 w 891712"/>
                <a:gd name="connsiteY55" fmla="*/ 314219 h 545676"/>
                <a:gd name="connsiteX56" fmla="*/ 441588 w 891712"/>
                <a:gd name="connsiteY56" fmla="*/ 317077 h 545676"/>
                <a:gd name="connsiteX57" fmla="*/ 338718 w 891712"/>
                <a:gd name="connsiteY57" fmla="*/ 418994 h 545676"/>
                <a:gd name="connsiteX58" fmla="*/ 294903 w 891712"/>
                <a:gd name="connsiteY58" fmla="*/ 522817 h 545676"/>
                <a:gd name="connsiteX59" fmla="*/ 345385 w 891712"/>
                <a:gd name="connsiteY59" fmla="*/ 483764 h 545676"/>
                <a:gd name="connsiteX60" fmla="*/ 411108 w 891712"/>
                <a:gd name="connsiteY60" fmla="*/ 426614 h 545676"/>
                <a:gd name="connsiteX61" fmla="*/ 479688 w 891712"/>
                <a:gd name="connsiteY61" fmla="*/ 314219 h 545676"/>
                <a:gd name="connsiteX62" fmla="*/ 417775 w 891712"/>
                <a:gd name="connsiteY62" fmla="*/ 519007 h 545676"/>
                <a:gd name="connsiteX63" fmla="*/ 423490 w 891712"/>
                <a:gd name="connsiteY63" fmla="*/ 522817 h 545676"/>
                <a:gd name="connsiteX64" fmla="*/ 511120 w 891712"/>
                <a:gd name="connsiteY64" fmla="*/ 450427 h 545676"/>
                <a:gd name="connsiteX65" fmla="*/ 520645 w 891712"/>
                <a:gd name="connsiteY65" fmla="*/ 436139 h 545676"/>
                <a:gd name="connsiteX66" fmla="*/ 559698 w 891712"/>
                <a:gd name="connsiteY66" fmla="*/ 342794 h 545676"/>
                <a:gd name="connsiteX67" fmla="*/ 560650 w 891712"/>
                <a:gd name="connsiteY67" fmla="*/ 317077 h 545676"/>
                <a:gd name="connsiteX68" fmla="*/ 537790 w 891712"/>
                <a:gd name="connsiteY68" fmla="*/ 323744 h 545676"/>
                <a:gd name="connsiteX69" fmla="*/ 513978 w 891712"/>
                <a:gd name="connsiteY69" fmla="*/ 346604 h 545676"/>
                <a:gd name="connsiteX70" fmla="*/ 435873 w 891712"/>
                <a:gd name="connsiteY70" fmla="*/ 467572 h 545676"/>
                <a:gd name="connsiteX71" fmla="*/ 417775 w 891712"/>
                <a:gd name="connsiteY71" fmla="*/ 519007 h 545676"/>
                <a:gd name="connsiteX72" fmla="*/ 844495 w 891712"/>
                <a:gd name="connsiteY72" fmla="*/ 57044 h 545676"/>
                <a:gd name="connsiteX73" fmla="*/ 840685 w 891712"/>
                <a:gd name="connsiteY73" fmla="*/ 53234 h 545676"/>
                <a:gd name="connsiteX74" fmla="*/ 702573 w 891712"/>
                <a:gd name="connsiteY74" fmla="*/ 205634 h 545676"/>
                <a:gd name="connsiteX75" fmla="*/ 707335 w 891712"/>
                <a:gd name="connsiteY75" fmla="*/ 209444 h 545676"/>
                <a:gd name="connsiteX76" fmla="*/ 844495 w 891712"/>
                <a:gd name="connsiteY76" fmla="*/ 57044 h 54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891712" h="545676">
                  <a:moveTo>
                    <a:pt x="32013" y="517102"/>
                  </a:moveTo>
                  <a:cubicBezTo>
                    <a:pt x="56778" y="496147"/>
                    <a:pt x="81543" y="476144"/>
                    <a:pt x="106308" y="454237"/>
                  </a:cubicBezTo>
                  <a:cubicBezTo>
                    <a:pt x="111070" y="449474"/>
                    <a:pt x="112023" y="441854"/>
                    <a:pt x="114880" y="435187"/>
                  </a:cubicBezTo>
                  <a:cubicBezTo>
                    <a:pt x="135835" y="376132"/>
                    <a:pt x="166315" y="323744"/>
                    <a:pt x="224418" y="292312"/>
                  </a:cubicBezTo>
                  <a:cubicBezTo>
                    <a:pt x="250135" y="278024"/>
                    <a:pt x="278710" y="273262"/>
                    <a:pt x="307285" y="281834"/>
                  </a:cubicBezTo>
                  <a:cubicBezTo>
                    <a:pt x="330145" y="288502"/>
                    <a:pt x="335860" y="307552"/>
                    <a:pt x="318715" y="323744"/>
                  </a:cubicBezTo>
                  <a:cubicBezTo>
                    <a:pt x="299665" y="341842"/>
                    <a:pt x="277758" y="357082"/>
                    <a:pt x="256803" y="373274"/>
                  </a:cubicBezTo>
                  <a:cubicBezTo>
                    <a:pt x="252993" y="376132"/>
                    <a:pt x="247278" y="375179"/>
                    <a:pt x="242515" y="376132"/>
                  </a:cubicBezTo>
                  <a:cubicBezTo>
                    <a:pt x="241563" y="374227"/>
                    <a:pt x="239658" y="372322"/>
                    <a:pt x="238705" y="370417"/>
                  </a:cubicBezTo>
                  <a:cubicBezTo>
                    <a:pt x="260613" y="351367"/>
                    <a:pt x="282520" y="331364"/>
                    <a:pt x="306333" y="309457"/>
                  </a:cubicBezTo>
                  <a:cubicBezTo>
                    <a:pt x="238705" y="303742"/>
                    <a:pt x="132025" y="439949"/>
                    <a:pt x="137740" y="519959"/>
                  </a:cubicBezTo>
                  <a:cubicBezTo>
                    <a:pt x="177745" y="487574"/>
                    <a:pt x="218703" y="458047"/>
                    <a:pt x="254898" y="424709"/>
                  </a:cubicBezTo>
                  <a:cubicBezTo>
                    <a:pt x="290140" y="392324"/>
                    <a:pt x="322525" y="356129"/>
                    <a:pt x="356815" y="322792"/>
                  </a:cubicBezTo>
                  <a:cubicBezTo>
                    <a:pt x="386343" y="295169"/>
                    <a:pt x="421585" y="278024"/>
                    <a:pt x="462543" y="281834"/>
                  </a:cubicBezTo>
                  <a:cubicBezTo>
                    <a:pt x="475878" y="282787"/>
                    <a:pt x="489213" y="291359"/>
                    <a:pt x="507310" y="298027"/>
                  </a:cubicBezTo>
                  <a:cubicBezTo>
                    <a:pt x="514930" y="296122"/>
                    <a:pt x="529218" y="288502"/>
                    <a:pt x="543505" y="289454"/>
                  </a:cubicBezTo>
                  <a:cubicBezTo>
                    <a:pt x="555888" y="290407"/>
                    <a:pt x="568270" y="298979"/>
                    <a:pt x="576843" y="302789"/>
                  </a:cubicBezTo>
                  <a:cubicBezTo>
                    <a:pt x="620658" y="244687"/>
                    <a:pt x="664473" y="182774"/>
                    <a:pt x="713050" y="122767"/>
                  </a:cubicBezTo>
                  <a:cubicBezTo>
                    <a:pt x="750198" y="76094"/>
                    <a:pt x="794965" y="36089"/>
                    <a:pt x="849258" y="8467"/>
                  </a:cubicBezTo>
                  <a:cubicBezTo>
                    <a:pt x="855925" y="5609"/>
                    <a:pt x="862593" y="2752"/>
                    <a:pt x="869260" y="847"/>
                  </a:cubicBezTo>
                  <a:cubicBezTo>
                    <a:pt x="884500" y="-2963"/>
                    <a:pt x="895930" y="6562"/>
                    <a:pt x="890215" y="19897"/>
                  </a:cubicBezTo>
                  <a:cubicBezTo>
                    <a:pt x="883548" y="37042"/>
                    <a:pt x="873070" y="52282"/>
                    <a:pt x="861640" y="66569"/>
                  </a:cubicBezTo>
                  <a:cubicBezTo>
                    <a:pt x="793060" y="157057"/>
                    <a:pt x="711145" y="234209"/>
                    <a:pt x="631135" y="315172"/>
                  </a:cubicBezTo>
                  <a:cubicBezTo>
                    <a:pt x="585415" y="360892"/>
                    <a:pt x="555888" y="418042"/>
                    <a:pt x="536838" y="479954"/>
                  </a:cubicBezTo>
                  <a:cubicBezTo>
                    <a:pt x="533028" y="492337"/>
                    <a:pt x="533980" y="506624"/>
                    <a:pt x="533028" y="519959"/>
                  </a:cubicBezTo>
                  <a:cubicBezTo>
                    <a:pt x="534933" y="520912"/>
                    <a:pt x="536838" y="521864"/>
                    <a:pt x="538743" y="522817"/>
                  </a:cubicBezTo>
                  <a:cubicBezTo>
                    <a:pt x="576843" y="490432"/>
                    <a:pt x="615895" y="457094"/>
                    <a:pt x="653995" y="424709"/>
                  </a:cubicBezTo>
                  <a:cubicBezTo>
                    <a:pt x="654948" y="425662"/>
                    <a:pt x="656853" y="426614"/>
                    <a:pt x="657805" y="427567"/>
                  </a:cubicBezTo>
                  <a:cubicBezTo>
                    <a:pt x="647328" y="443759"/>
                    <a:pt x="637803" y="460904"/>
                    <a:pt x="624468" y="474239"/>
                  </a:cubicBezTo>
                  <a:cubicBezTo>
                    <a:pt x="601608" y="496147"/>
                    <a:pt x="576843" y="516149"/>
                    <a:pt x="552078" y="536152"/>
                  </a:cubicBezTo>
                  <a:cubicBezTo>
                    <a:pt x="538743" y="547582"/>
                    <a:pt x="525408" y="545677"/>
                    <a:pt x="516835" y="528532"/>
                  </a:cubicBezTo>
                  <a:cubicBezTo>
                    <a:pt x="510168" y="515197"/>
                    <a:pt x="508263" y="499004"/>
                    <a:pt x="503500" y="481859"/>
                  </a:cubicBezTo>
                  <a:cubicBezTo>
                    <a:pt x="499690" y="484717"/>
                    <a:pt x="494928" y="489479"/>
                    <a:pt x="489213" y="493289"/>
                  </a:cubicBezTo>
                  <a:cubicBezTo>
                    <a:pt x="469210" y="508529"/>
                    <a:pt x="448255" y="522817"/>
                    <a:pt x="429205" y="539009"/>
                  </a:cubicBezTo>
                  <a:cubicBezTo>
                    <a:pt x="415870" y="550439"/>
                    <a:pt x="404440" y="545677"/>
                    <a:pt x="398725" y="532342"/>
                  </a:cubicBezTo>
                  <a:cubicBezTo>
                    <a:pt x="393010" y="520912"/>
                    <a:pt x="392058" y="507577"/>
                    <a:pt x="390153" y="495194"/>
                  </a:cubicBezTo>
                  <a:cubicBezTo>
                    <a:pt x="389200" y="487574"/>
                    <a:pt x="391105" y="479954"/>
                    <a:pt x="392058" y="468524"/>
                  </a:cubicBezTo>
                  <a:cubicBezTo>
                    <a:pt x="361578" y="492337"/>
                    <a:pt x="333955" y="513292"/>
                    <a:pt x="306333" y="534247"/>
                  </a:cubicBezTo>
                  <a:cubicBezTo>
                    <a:pt x="287283" y="548534"/>
                    <a:pt x="270138" y="544724"/>
                    <a:pt x="265375" y="520912"/>
                  </a:cubicBezTo>
                  <a:cubicBezTo>
                    <a:pt x="261565" y="500909"/>
                    <a:pt x="266328" y="479954"/>
                    <a:pt x="268233" y="458999"/>
                  </a:cubicBezTo>
                  <a:cubicBezTo>
                    <a:pt x="269185" y="450427"/>
                    <a:pt x="272995" y="442807"/>
                    <a:pt x="276805" y="429472"/>
                  </a:cubicBezTo>
                  <a:cubicBezTo>
                    <a:pt x="241563" y="458047"/>
                    <a:pt x="209178" y="483764"/>
                    <a:pt x="176793" y="508529"/>
                  </a:cubicBezTo>
                  <a:cubicBezTo>
                    <a:pt x="165363" y="517102"/>
                    <a:pt x="152980" y="525674"/>
                    <a:pt x="142503" y="535199"/>
                  </a:cubicBezTo>
                  <a:cubicBezTo>
                    <a:pt x="132978" y="544724"/>
                    <a:pt x="123453" y="541867"/>
                    <a:pt x="117738" y="533294"/>
                  </a:cubicBezTo>
                  <a:cubicBezTo>
                    <a:pt x="109165" y="518054"/>
                    <a:pt x="102498" y="500909"/>
                    <a:pt x="95830" y="484717"/>
                  </a:cubicBezTo>
                  <a:cubicBezTo>
                    <a:pt x="72970" y="503767"/>
                    <a:pt x="47253" y="523769"/>
                    <a:pt x="20583" y="545677"/>
                  </a:cubicBezTo>
                  <a:cubicBezTo>
                    <a:pt x="580" y="519007"/>
                    <a:pt x="-4182" y="493289"/>
                    <a:pt x="3438" y="463762"/>
                  </a:cubicBezTo>
                  <a:cubicBezTo>
                    <a:pt x="13915" y="423757"/>
                    <a:pt x="39633" y="394229"/>
                    <a:pt x="63445" y="361844"/>
                  </a:cubicBezTo>
                  <a:cubicBezTo>
                    <a:pt x="70113" y="352319"/>
                    <a:pt x="77733" y="342794"/>
                    <a:pt x="85353" y="333269"/>
                  </a:cubicBezTo>
                  <a:cubicBezTo>
                    <a:pt x="110118" y="298979"/>
                    <a:pt x="110118" y="297074"/>
                    <a:pt x="88210" y="266594"/>
                  </a:cubicBezTo>
                  <a:cubicBezTo>
                    <a:pt x="134883" y="281834"/>
                    <a:pt x="148218" y="307552"/>
                    <a:pt x="128215" y="345652"/>
                  </a:cubicBezTo>
                  <a:cubicBezTo>
                    <a:pt x="121548" y="358987"/>
                    <a:pt x="112023" y="371369"/>
                    <a:pt x="102498" y="383752"/>
                  </a:cubicBezTo>
                  <a:cubicBezTo>
                    <a:pt x="84400" y="408517"/>
                    <a:pt x="65350" y="431377"/>
                    <a:pt x="48205" y="457094"/>
                  </a:cubicBezTo>
                  <a:cubicBezTo>
                    <a:pt x="37728" y="473287"/>
                    <a:pt x="31060" y="493289"/>
                    <a:pt x="22488" y="511387"/>
                  </a:cubicBezTo>
                  <a:cubicBezTo>
                    <a:pt x="28203" y="515197"/>
                    <a:pt x="30108" y="516149"/>
                    <a:pt x="32013" y="517102"/>
                  </a:cubicBezTo>
                  <a:close/>
                  <a:moveTo>
                    <a:pt x="479688" y="314219"/>
                  </a:moveTo>
                  <a:cubicBezTo>
                    <a:pt x="468258" y="306599"/>
                    <a:pt x="454923" y="311362"/>
                    <a:pt x="441588" y="317077"/>
                  </a:cubicBezTo>
                  <a:cubicBezTo>
                    <a:pt x="395868" y="338984"/>
                    <a:pt x="365388" y="377084"/>
                    <a:pt x="338718" y="418994"/>
                  </a:cubicBezTo>
                  <a:cubicBezTo>
                    <a:pt x="318715" y="449474"/>
                    <a:pt x="298713" y="480907"/>
                    <a:pt x="294903" y="522817"/>
                  </a:cubicBezTo>
                  <a:cubicBezTo>
                    <a:pt x="313953" y="508529"/>
                    <a:pt x="330145" y="497099"/>
                    <a:pt x="345385" y="483764"/>
                  </a:cubicBezTo>
                  <a:cubicBezTo>
                    <a:pt x="368245" y="465667"/>
                    <a:pt x="393963" y="449474"/>
                    <a:pt x="411108" y="426614"/>
                  </a:cubicBezTo>
                  <a:cubicBezTo>
                    <a:pt x="435873" y="392324"/>
                    <a:pt x="455875" y="353272"/>
                    <a:pt x="479688" y="314219"/>
                  </a:cubicBezTo>
                  <a:close/>
                  <a:moveTo>
                    <a:pt x="417775" y="519007"/>
                  </a:moveTo>
                  <a:cubicBezTo>
                    <a:pt x="419680" y="519959"/>
                    <a:pt x="421585" y="521864"/>
                    <a:pt x="423490" y="522817"/>
                  </a:cubicBezTo>
                  <a:cubicBezTo>
                    <a:pt x="453018" y="499004"/>
                    <a:pt x="482545" y="474239"/>
                    <a:pt x="511120" y="450427"/>
                  </a:cubicBezTo>
                  <a:cubicBezTo>
                    <a:pt x="514930" y="446617"/>
                    <a:pt x="518740" y="441854"/>
                    <a:pt x="520645" y="436139"/>
                  </a:cubicBezTo>
                  <a:cubicBezTo>
                    <a:pt x="533980" y="405659"/>
                    <a:pt x="547315" y="374227"/>
                    <a:pt x="559698" y="342794"/>
                  </a:cubicBezTo>
                  <a:cubicBezTo>
                    <a:pt x="562555" y="335174"/>
                    <a:pt x="559698" y="325649"/>
                    <a:pt x="560650" y="317077"/>
                  </a:cubicBezTo>
                  <a:cubicBezTo>
                    <a:pt x="553030" y="318982"/>
                    <a:pt x="544458" y="319934"/>
                    <a:pt x="537790" y="323744"/>
                  </a:cubicBezTo>
                  <a:cubicBezTo>
                    <a:pt x="528265" y="330412"/>
                    <a:pt x="519693" y="338032"/>
                    <a:pt x="513978" y="346604"/>
                  </a:cubicBezTo>
                  <a:cubicBezTo>
                    <a:pt x="487308" y="386609"/>
                    <a:pt x="460638" y="426614"/>
                    <a:pt x="435873" y="467572"/>
                  </a:cubicBezTo>
                  <a:cubicBezTo>
                    <a:pt x="426348" y="482812"/>
                    <a:pt x="423490" y="501862"/>
                    <a:pt x="417775" y="519007"/>
                  </a:cubicBezTo>
                  <a:close/>
                  <a:moveTo>
                    <a:pt x="844495" y="57044"/>
                  </a:moveTo>
                  <a:cubicBezTo>
                    <a:pt x="843543" y="56092"/>
                    <a:pt x="841638" y="54187"/>
                    <a:pt x="840685" y="53234"/>
                  </a:cubicBezTo>
                  <a:cubicBezTo>
                    <a:pt x="791155" y="100859"/>
                    <a:pt x="742578" y="148484"/>
                    <a:pt x="702573" y="205634"/>
                  </a:cubicBezTo>
                  <a:cubicBezTo>
                    <a:pt x="704478" y="206587"/>
                    <a:pt x="705430" y="208492"/>
                    <a:pt x="707335" y="209444"/>
                  </a:cubicBezTo>
                  <a:cubicBezTo>
                    <a:pt x="753055" y="158962"/>
                    <a:pt x="798775" y="108479"/>
                    <a:pt x="844495" y="570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FF1BF47-CE70-4748-AF49-626732DE7C5B}"/>
                </a:ext>
              </a:extLst>
            </p:cNvPr>
            <p:cNvSpPr/>
            <p:nvPr/>
          </p:nvSpPr>
          <p:spPr>
            <a:xfrm>
              <a:off x="10341720" y="2326330"/>
              <a:ext cx="511052" cy="205493"/>
            </a:xfrm>
            <a:custGeom>
              <a:avLst/>
              <a:gdLst>
                <a:gd name="connsiteX0" fmla="*/ 309722 w 679292"/>
                <a:gd name="connsiteY0" fmla="*/ 104775 h 273141"/>
                <a:gd name="connsiteX1" fmla="*/ 326867 w 679292"/>
                <a:gd name="connsiteY1" fmla="*/ 66675 h 273141"/>
                <a:gd name="connsiteX2" fmla="*/ 327820 w 679292"/>
                <a:gd name="connsiteY2" fmla="*/ 0 h 273141"/>
                <a:gd name="connsiteX3" fmla="*/ 356395 w 679292"/>
                <a:gd name="connsiteY3" fmla="*/ 91440 h 273141"/>
                <a:gd name="connsiteX4" fmla="*/ 294482 w 679292"/>
                <a:gd name="connsiteY4" fmla="*/ 196215 h 273141"/>
                <a:gd name="connsiteX5" fmla="*/ 264002 w 679292"/>
                <a:gd name="connsiteY5" fmla="*/ 245745 h 273141"/>
                <a:gd name="connsiteX6" fmla="*/ 284957 w 679292"/>
                <a:gd name="connsiteY6" fmla="*/ 226695 h 273141"/>
                <a:gd name="connsiteX7" fmla="*/ 370682 w 679292"/>
                <a:gd name="connsiteY7" fmla="*/ 127635 h 273141"/>
                <a:gd name="connsiteX8" fmla="*/ 375445 w 679292"/>
                <a:gd name="connsiteY8" fmla="*/ 108585 h 273141"/>
                <a:gd name="connsiteX9" fmla="*/ 389732 w 679292"/>
                <a:gd name="connsiteY9" fmla="*/ 28575 h 273141"/>
                <a:gd name="connsiteX10" fmla="*/ 428784 w 679292"/>
                <a:gd name="connsiteY10" fmla="*/ 7620 h 273141"/>
                <a:gd name="connsiteX11" fmla="*/ 448787 w 679292"/>
                <a:gd name="connsiteY11" fmla="*/ 45720 h 273141"/>
                <a:gd name="connsiteX12" fmla="*/ 443072 w 679292"/>
                <a:gd name="connsiteY12" fmla="*/ 76200 h 273141"/>
                <a:gd name="connsiteX13" fmla="*/ 420212 w 679292"/>
                <a:gd name="connsiteY13" fmla="*/ 129540 h 273141"/>
                <a:gd name="connsiteX14" fmla="*/ 482125 w 679292"/>
                <a:gd name="connsiteY14" fmla="*/ 91440 h 273141"/>
                <a:gd name="connsiteX15" fmla="*/ 561182 w 679292"/>
                <a:gd name="connsiteY15" fmla="*/ 19050 h 273141"/>
                <a:gd name="connsiteX16" fmla="*/ 631667 w 679292"/>
                <a:gd name="connsiteY16" fmla="*/ 9525 h 273141"/>
                <a:gd name="connsiteX17" fmla="*/ 663100 w 679292"/>
                <a:gd name="connsiteY17" fmla="*/ 40957 h 273141"/>
                <a:gd name="connsiteX18" fmla="*/ 541180 w 679292"/>
                <a:gd name="connsiteY18" fmla="*/ 140970 h 273141"/>
                <a:gd name="connsiteX19" fmla="*/ 491650 w 679292"/>
                <a:gd name="connsiteY19" fmla="*/ 180975 h 273141"/>
                <a:gd name="connsiteX20" fmla="*/ 468789 w 679292"/>
                <a:gd name="connsiteY20" fmla="*/ 247650 h 273141"/>
                <a:gd name="connsiteX21" fmla="*/ 517367 w 679292"/>
                <a:gd name="connsiteY21" fmla="*/ 213360 h 273141"/>
                <a:gd name="connsiteX22" fmla="*/ 648812 w 679292"/>
                <a:gd name="connsiteY22" fmla="*/ 107632 h 273141"/>
                <a:gd name="connsiteX23" fmla="*/ 675482 w 679292"/>
                <a:gd name="connsiteY23" fmla="*/ 98107 h 273141"/>
                <a:gd name="connsiteX24" fmla="*/ 679292 w 679292"/>
                <a:gd name="connsiteY24" fmla="*/ 105727 h 273141"/>
                <a:gd name="connsiteX25" fmla="*/ 611664 w 679292"/>
                <a:gd name="connsiteY25" fmla="*/ 166688 h 273141"/>
                <a:gd name="connsiteX26" fmla="*/ 476409 w 679292"/>
                <a:gd name="connsiteY26" fmla="*/ 267653 h 273141"/>
                <a:gd name="connsiteX27" fmla="*/ 452597 w 679292"/>
                <a:gd name="connsiteY27" fmla="*/ 266700 h 273141"/>
                <a:gd name="connsiteX28" fmla="*/ 438309 w 679292"/>
                <a:gd name="connsiteY28" fmla="*/ 196215 h 273141"/>
                <a:gd name="connsiteX29" fmla="*/ 453550 w 679292"/>
                <a:gd name="connsiteY29" fmla="*/ 140017 h 273141"/>
                <a:gd name="connsiteX30" fmla="*/ 410687 w 679292"/>
                <a:gd name="connsiteY30" fmla="*/ 146685 h 273141"/>
                <a:gd name="connsiteX31" fmla="*/ 399257 w 679292"/>
                <a:gd name="connsiteY31" fmla="*/ 156210 h 273141"/>
                <a:gd name="connsiteX32" fmla="*/ 291625 w 679292"/>
                <a:gd name="connsiteY32" fmla="*/ 255270 h 273141"/>
                <a:gd name="connsiteX33" fmla="*/ 276384 w 679292"/>
                <a:gd name="connsiteY33" fmla="*/ 263842 h 273141"/>
                <a:gd name="connsiteX34" fmla="*/ 232570 w 679292"/>
                <a:gd name="connsiteY34" fmla="*/ 237172 h 273141"/>
                <a:gd name="connsiteX35" fmla="*/ 231617 w 679292"/>
                <a:gd name="connsiteY35" fmla="*/ 220027 h 273141"/>
                <a:gd name="connsiteX36" fmla="*/ 171609 w 679292"/>
                <a:gd name="connsiteY36" fmla="*/ 264795 h 273141"/>
                <a:gd name="connsiteX37" fmla="*/ 132557 w 679292"/>
                <a:gd name="connsiteY37" fmla="*/ 251460 h 273141"/>
                <a:gd name="connsiteX38" fmla="*/ 127795 w 679292"/>
                <a:gd name="connsiteY38" fmla="*/ 199072 h 273141"/>
                <a:gd name="connsiteX39" fmla="*/ 47784 w 679292"/>
                <a:gd name="connsiteY39" fmla="*/ 260985 h 273141"/>
                <a:gd name="connsiteX40" fmla="*/ 21114 w 679292"/>
                <a:gd name="connsiteY40" fmla="*/ 271463 h 273141"/>
                <a:gd name="connsiteX41" fmla="*/ 1112 w 679292"/>
                <a:gd name="connsiteY41" fmla="*/ 240030 h 273141"/>
                <a:gd name="connsiteX42" fmla="*/ 33497 w 679292"/>
                <a:gd name="connsiteY42" fmla="*/ 123825 h 273141"/>
                <a:gd name="connsiteX43" fmla="*/ 166847 w 679292"/>
                <a:gd name="connsiteY43" fmla="*/ 10477 h 273141"/>
                <a:gd name="connsiteX44" fmla="*/ 237332 w 679292"/>
                <a:gd name="connsiteY44" fmla="*/ 29527 h 273141"/>
                <a:gd name="connsiteX45" fmla="*/ 265907 w 679292"/>
                <a:gd name="connsiteY45" fmla="*/ 16192 h 273141"/>
                <a:gd name="connsiteX46" fmla="*/ 313532 w 679292"/>
                <a:gd name="connsiteY46" fmla="*/ 57150 h 273141"/>
                <a:gd name="connsiteX47" fmla="*/ 309722 w 679292"/>
                <a:gd name="connsiteY47" fmla="*/ 104775 h 273141"/>
                <a:gd name="connsiteX48" fmla="*/ 304007 w 679292"/>
                <a:gd name="connsiteY48" fmla="*/ 87630 h 273141"/>
                <a:gd name="connsiteX49" fmla="*/ 303055 w 679292"/>
                <a:gd name="connsiteY49" fmla="*/ 61913 h 273141"/>
                <a:gd name="connsiteX50" fmla="*/ 279242 w 679292"/>
                <a:gd name="connsiteY50" fmla="*/ 50482 h 273141"/>
                <a:gd name="connsiteX51" fmla="*/ 268764 w 679292"/>
                <a:gd name="connsiteY51" fmla="*/ 59055 h 273141"/>
                <a:gd name="connsiteX52" fmla="*/ 163989 w 679292"/>
                <a:gd name="connsiteY52" fmla="*/ 218122 h 273141"/>
                <a:gd name="connsiteX53" fmla="*/ 155417 w 679292"/>
                <a:gd name="connsiteY53" fmla="*/ 249555 h 273141"/>
                <a:gd name="connsiteX54" fmla="*/ 163989 w 679292"/>
                <a:gd name="connsiteY54" fmla="*/ 247650 h 273141"/>
                <a:gd name="connsiteX55" fmla="*/ 277337 w 679292"/>
                <a:gd name="connsiteY55" fmla="*/ 143827 h 273141"/>
                <a:gd name="connsiteX56" fmla="*/ 309722 w 679292"/>
                <a:gd name="connsiteY56" fmla="*/ 104775 h 273141"/>
                <a:gd name="connsiteX57" fmla="*/ 28734 w 679292"/>
                <a:gd name="connsiteY57" fmla="*/ 248602 h 273141"/>
                <a:gd name="connsiteX58" fmla="*/ 34450 w 679292"/>
                <a:gd name="connsiteY58" fmla="*/ 248602 h 273141"/>
                <a:gd name="connsiteX59" fmla="*/ 168752 w 679292"/>
                <a:gd name="connsiteY59" fmla="*/ 117157 h 273141"/>
                <a:gd name="connsiteX60" fmla="*/ 219234 w 679292"/>
                <a:gd name="connsiteY60" fmla="*/ 44767 h 273141"/>
                <a:gd name="connsiteX61" fmla="*/ 156370 w 679292"/>
                <a:gd name="connsiteY61" fmla="*/ 58102 h 273141"/>
                <a:gd name="connsiteX62" fmla="*/ 32545 w 679292"/>
                <a:gd name="connsiteY62" fmla="*/ 230505 h 273141"/>
                <a:gd name="connsiteX63" fmla="*/ 28734 w 679292"/>
                <a:gd name="connsiteY63" fmla="*/ 248602 h 273141"/>
                <a:gd name="connsiteX64" fmla="*/ 510700 w 679292"/>
                <a:gd name="connsiteY64" fmla="*/ 134302 h 273141"/>
                <a:gd name="connsiteX65" fmla="*/ 514509 w 679292"/>
                <a:gd name="connsiteY65" fmla="*/ 138113 h 273141"/>
                <a:gd name="connsiteX66" fmla="*/ 630714 w 679292"/>
                <a:gd name="connsiteY66" fmla="*/ 42863 h 273141"/>
                <a:gd name="connsiteX67" fmla="*/ 510700 w 679292"/>
                <a:gd name="connsiteY67" fmla="*/ 134302 h 273141"/>
                <a:gd name="connsiteX68" fmla="*/ 426880 w 679292"/>
                <a:gd name="connsiteY68" fmla="*/ 33338 h 273141"/>
                <a:gd name="connsiteX69" fmla="*/ 417355 w 679292"/>
                <a:gd name="connsiteY69" fmla="*/ 29527 h 273141"/>
                <a:gd name="connsiteX70" fmla="*/ 392589 w 679292"/>
                <a:gd name="connsiteY70" fmla="*/ 85725 h 273141"/>
                <a:gd name="connsiteX71" fmla="*/ 398305 w 679292"/>
                <a:gd name="connsiteY71" fmla="*/ 88582 h 273141"/>
                <a:gd name="connsiteX72" fmla="*/ 426880 w 679292"/>
                <a:gd name="connsiteY72" fmla="*/ 33338 h 273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679292" h="273141">
                  <a:moveTo>
                    <a:pt x="309722" y="104775"/>
                  </a:moveTo>
                  <a:cubicBezTo>
                    <a:pt x="315437" y="92392"/>
                    <a:pt x="324962" y="80010"/>
                    <a:pt x="326867" y="66675"/>
                  </a:cubicBezTo>
                  <a:cubicBezTo>
                    <a:pt x="329725" y="44767"/>
                    <a:pt x="327820" y="21907"/>
                    <a:pt x="327820" y="0"/>
                  </a:cubicBezTo>
                  <a:cubicBezTo>
                    <a:pt x="353537" y="12382"/>
                    <a:pt x="371634" y="55245"/>
                    <a:pt x="356395" y="91440"/>
                  </a:cubicBezTo>
                  <a:cubicBezTo>
                    <a:pt x="340202" y="128588"/>
                    <a:pt x="316389" y="161925"/>
                    <a:pt x="294482" y="196215"/>
                  </a:cubicBezTo>
                  <a:cubicBezTo>
                    <a:pt x="284005" y="212408"/>
                    <a:pt x="271622" y="226695"/>
                    <a:pt x="264002" y="245745"/>
                  </a:cubicBezTo>
                  <a:cubicBezTo>
                    <a:pt x="270670" y="239077"/>
                    <a:pt x="278289" y="234315"/>
                    <a:pt x="284957" y="226695"/>
                  </a:cubicBezTo>
                  <a:cubicBezTo>
                    <a:pt x="313532" y="194310"/>
                    <a:pt x="342107" y="160972"/>
                    <a:pt x="370682" y="127635"/>
                  </a:cubicBezTo>
                  <a:cubicBezTo>
                    <a:pt x="374492" y="122872"/>
                    <a:pt x="375445" y="114300"/>
                    <a:pt x="375445" y="108585"/>
                  </a:cubicBezTo>
                  <a:cubicBezTo>
                    <a:pt x="372587" y="80010"/>
                    <a:pt x="373539" y="52388"/>
                    <a:pt x="389732" y="28575"/>
                  </a:cubicBezTo>
                  <a:cubicBezTo>
                    <a:pt x="398305" y="15240"/>
                    <a:pt x="411639" y="2857"/>
                    <a:pt x="428784" y="7620"/>
                  </a:cubicBezTo>
                  <a:cubicBezTo>
                    <a:pt x="446882" y="12382"/>
                    <a:pt x="450692" y="28575"/>
                    <a:pt x="448787" y="45720"/>
                  </a:cubicBezTo>
                  <a:cubicBezTo>
                    <a:pt x="447834" y="56197"/>
                    <a:pt x="446882" y="66675"/>
                    <a:pt x="443072" y="76200"/>
                  </a:cubicBezTo>
                  <a:cubicBezTo>
                    <a:pt x="436405" y="93345"/>
                    <a:pt x="428784" y="110490"/>
                    <a:pt x="420212" y="129540"/>
                  </a:cubicBezTo>
                  <a:cubicBezTo>
                    <a:pt x="446882" y="124777"/>
                    <a:pt x="467837" y="114300"/>
                    <a:pt x="482125" y="91440"/>
                  </a:cubicBezTo>
                  <a:cubicBezTo>
                    <a:pt x="502127" y="60007"/>
                    <a:pt x="527845" y="34290"/>
                    <a:pt x="561182" y="19050"/>
                  </a:cubicBezTo>
                  <a:cubicBezTo>
                    <a:pt x="583089" y="8572"/>
                    <a:pt x="606902" y="1905"/>
                    <a:pt x="631667" y="9525"/>
                  </a:cubicBezTo>
                  <a:cubicBezTo>
                    <a:pt x="647860" y="14288"/>
                    <a:pt x="658337" y="23813"/>
                    <a:pt x="663100" y="40957"/>
                  </a:cubicBezTo>
                  <a:cubicBezTo>
                    <a:pt x="622142" y="74295"/>
                    <a:pt x="582137" y="107632"/>
                    <a:pt x="541180" y="140970"/>
                  </a:cubicBezTo>
                  <a:cubicBezTo>
                    <a:pt x="524987" y="154305"/>
                    <a:pt x="507842" y="167640"/>
                    <a:pt x="491650" y="180975"/>
                  </a:cubicBezTo>
                  <a:cubicBezTo>
                    <a:pt x="471647" y="198120"/>
                    <a:pt x="472600" y="222885"/>
                    <a:pt x="468789" y="247650"/>
                  </a:cubicBezTo>
                  <a:cubicBezTo>
                    <a:pt x="484982" y="236220"/>
                    <a:pt x="502127" y="225742"/>
                    <a:pt x="517367" y="213360"/>
                  </a:cubicBezTo>
                  <a:cubicBezTo>
                    <a:pt x="561182" y="178117"/>
                    <a:pt x="604045" y="141922"/>
                    <a:pt x="648812" y="107632"/>
                  </a:cubicBezTo>
                  <a:cubicBezTo>
                    <a:pt x="655480" y="101917"/>
                    <a:pt x="665957" y="100965"/>
                    <a:pt x="675482" y="98107"/>
                  </a:cubicBezTo>
                  <a:cubicBezTo>
                    <a:pt x="676435" y="100965"/>
                    <a:pt x="678339" y="102870"/>
                    <a:pt x="679292" y="105727"/>
                  </a:cubicBezTo>
                  <a:cubicBezTo>
                    <a:pt x="656432" y="126682"/>
                    <a:pt x="635477" y="148590"/>
                    <a:pt x="611664" y="166688"/>
                  </a:cubicBezTo>
                  <a:cubicBezTo>
                    <a:pt x="566897" y="200977"/>
                    <a:pt x="521177" y="233363"/>
                    <a:pt x="476409" y="267653"/>
                  </a:cubicBezTo>
                  <a:cubicBezTo>
                    <a:pt x="465932" y="275273"/>
                    <a:pt x="460217" y="273367"/>
                    <a:pt x="452597" y="266700"/>
                  </a:cubicBezTo>
                  <a:cubicBezTo>
                    <a:pt x="430689" y="246697"/>
                    <a:pt x="434500" y="220980"/>
                    <a:pt x="438309" y="196215"/>
                  </a:cubicBezTo>
                  <a:cubicBezTo>
                    <a:pt x="441167" y="177165"/>
                    <a:pt x="448787" y="158115"/>
                    <a:pt x="453550" y="140017"/>
                  </a:cubicBezTo>
                  <a:cubicBezTo>
                    <a:pt x="440214" y="141922"/>
                    <a:pt x="424975" y="143827"/>
                    <a:pt x="410687" y="146685"/>
                  </a:cubicBezTo>
                  <a:cubicBezTo>
                    <a:pt x="406877" y="147638"/>
                    <a:pt x="403067" y="152400"/>
                    <a:pt x="399257" y="156210"/>
                  </a:cubicBezTo>
                  <a:cubicBezTo>
                    <a:pt x="367825" y="194310"/>
                    <a:pt x="333534" y="228600"/>
                    <a:pt x="291625" y="255270"/>
                  </a:cubicBezTo>
                  <a:cubicBezTo>
                    <a:pt x="286862" y="258127"/>
                    <a:pt x="281147" y="260985"/>
                    <a:pt x="276384" y="263842"/>
                  </a:cubicBezTo>
                  <a:cubicBezTo>
                    <a:pt x="244952" y="280035"/>
                    <a:pt x="232570" y="272415"/>
                    <a:pt x="232570" y="237172"/>
                  </a:cubicBezTo>
                  <a:cubicBezTo>
                    <a:pt x="232570" y="232410"/>
                    <a:pt x="232570" y="228600"/>
                    <a:pt x="231617" y="220027"/>
                  </a:cubicBezTo>
                  <a:cubicBezTo>
                    <a:pt x="210662" y="236220"/>
                    <a:pt x="190659" y="250508"/>
                    <a:pt x="171609" y="264795"/>
                  </a:cubicBezTo>
                  <a:cubicBezTo>
                    <a:pt x="152559" y="279082"/>
                    <a:pt x="138272" y="275273"/>
                    <a:pt x="132557" y="251460"/>
                  </a:cubicBezTo>
                  <a:cubicBezTo>
                    <a:pt x="127795" y="235267"/>
                    <a:pt x="129700" y="217170"/>
                    <a:pt x="127795" y="199072"/>
                  </a:cubicBezTo>
                  <a:cubicBezTo>
                    <a:pt x="102077" y="219075"/>
                    <a:pt x="75407" y="240983"/>
                    <a:pt x="47784" y="260985"/>
                  </a:cubicBezTo>
                  <a:cubicBezTo>
                    <a:pt x="40164" y="266700"/>
                    <a:pt x="24925" y="274320"/>
                    <a:pt x="21114" y="271463"/>
                  </a:cubicBezTo>
                  <a:cubicBezTo>
                    <a:pt x="11589" y="263842"/>
                    <a:pt x="3017" y="251460"/>
                    <a:pt x="1112" y="240030"/>
                  </a:cubicBezTo>
                  <a:cubicBezTo>
                    <a:pt x="-4603" y="197167"/>
                    <a:pt x="12542" y="160020"/>
                    <a:pt x="33497" y="123825"/>
                  </a:cubicBezTo>
                  <a:cubicBezTo>
                    <a:pt x="63977" y="70485"/>
                    <a:pt x="103030" y="24765"/>
                    <a:pt x="166847" y="10477"/>
                  </a:cubicBezTo>
                  <a:cubicBezTo>
                    <a:pt x="192564" y="4763"/>
                    <a:pt x="220187" y="1905"/>
                    <a:pt x="237332" y="29527"/>
                  </a:cubicBezTo>
                  <a:cubicBezTo>
                    <a:pt x="246857" y="24765"/>
                    <a:pt x="256382" y="19050"/>
                    <a:pt x="265907" y="16192"/>
                  </a:cubicBezTo>
                  <a:cubicBezTo>
                    <a:pt x="296387" y="7620"/>
                    <a:pt x="316389" y="24765"/>
                    <a:pt x="313532" y="57150"/>
                  </a:cubicBezTo>
                  <a:cubicBezTo>
                    <a:pt x="312580" y="75247"/>
                    <a:pt x="311627" y="90488"/>
                    <a:pt x="309722" y="104775"/>
                  </a:cubicBezTo>
                  <a:cubicBezTo>
                    <a:pt x="307817" y="99060"/>
                    <a:pt x="304007" y="93345"/>
                    <a:pt x="304007" y="87630"/>
                  </a:cubicBezTo>
                  <a:cubicBezTo>
                    <a:pt x="303055" y="79057"/>
                    <a:pt x="304007" y="70485"/>
                    <a:pt x="303055" y="61913"/>
                  </a:cubicBezTo>
                  <a:cubicBezTo>
                    <a:pt x="301150" y="44767"/>
                    <a:pt x="293530" y="41910"/>
                    <a:pt x="279242" y="50482"/>
                  </a:cubicBezTo>
                  <a:cubicBezTo>
                    <a:pt x="275432" y="53340"/>
                    <a:pt x="271622" y="56197"/>
                    <a:pt x="268764" y="59055"/>
                  </a:cubicBezTo>
                  <a:cubicBezTo>
                    <a:pt x="222092" y="103822"/>
                    <a:pt x="188755" y="158115"/>
                    <a:pt x="163989" y="218122"/>
                  </a:cubicBezTo>
                  <a:cubicBezTo>
                    <a:pt x="160180" y="227647"/>
                    <a:pt x="159227" y="237172"/>
                    <a:pt x="155417" y="249555"/>
                  </a:cubicBezTo>
                  <a:cubicBezTo>
                    <a:pt x="160180" y="248602"/>
                    <a:pt x="163037" y="248602"/>
                    <a:pt x="163989" y="247650"/>
                  </a:cubicBezTo>
                  <a:cubicBezTo>
                    <a:pt x="204947" y="216217"/>
                    <a:pt x="247809" y="188595"/>
                    <a:pt x="277337" y="143827"/>
                  </a:cubicBezTo>
                  <a:cubicBezTo>
                    <a:pt x="286862" y="129540"/>
                    <a:pt x="298292" y="117157"/>
                    <a:pt x="309722" y="104775"/>
                  </a:cubicBezTo>
                  <a:close/>
                  <a:moveTo>
                    <a:pt x="28734" y="248602"/>
                  </a:moveTo>
                  <a:cubicBezTo>
                    <a:pt x="31592" y="248602"/>
                    <a:pt x="33497" y="248602"/>
                    <a:pt x="34450" y="248602"/>
                  </a:cubicBezTo>
                  <a:cubicBezTo>
                    <a:pt x="83027" y="209550"/>
                    <a:pt x="140177" y="178117"/>
                    <a:pt x="168752" y="117157"/>
                  </a:cubicBezTo>
                  <a:cubicBezTo>
                    <a:pt x="181134" y="91440"/>
                    <a:pt x="201137" y="69532"/>
                    <a:pt x="219234" y="44767"/>
                  </a:cubicBezTo>
                  <a:cubicBezTo>
                    <a:pt x="194470" y="35242"/>
                    <a:pt x="174467" y="44767"/>
                    <a:pt x="156370" y="58102"/>
                  </a:cubicBezTo>
                  <a:cubicBezTo>
                    <a:pt x="97314" y="102870"/>
                    <a:pt x="57309" y="161925"/>
                    <a:pt x="32545" y="230505"/>
                  </a:cubicBezTo>
                  <a:cubicBezTo>
                    <a:pt x="31592" y="236220"/>
                    <a:pt x="30639" y="241935"/>
                    <a:pt x="28734" y="248602"/>
                  </a:cubicBezTo>
                  <a:close/>
                  <a:moveTo>
                    <a:pt x="510700" y="134302"/>
                  </a:moveTo>
                  <a:cubicBezTo>
                    <a:pt x="511652" y="135255"/>
                    <a:pt x="512605" y="137160"/>
                    <a:pt x="514509" y="138113"/>
                  </a:cubicBezTo>
                  <a:cubicBezTo>
                    <a:pt x="553562" y="106680"/>
                    <a:pt x="591662" y="74295"/>
                    <a:pt x="630714" y="42863"/>
                  </a:cubicBezTo>
                  <a:cubicBezTo>
                    <a:pt x="568802" y="46672"/>
                    <a:pt x="541180" y="92392"/>
                    <a:pt x="510700" y="134302"/>
                  </a:cubicBezTo>
                  <a:close/>
                  <a:moveTo>
                    <a:pt x="426880" y="33338"/>
                  </a:moveTo>
                  <a:cubicBezTo>
                    <a:pt x="424022" y="32385"/>
                    <a:pt x="421164" y="30480"/>
                    <a:pt x="417355" y="29527"/>
                  </a:cubicBezTo>
                  <a:cubicBezTo>
                    <a:pt x="408782" y="48577"/>
                    <a:pt x="401162" y="66675"/>
                    <a:pt x="392589" y="85725"/>
                  </a:cubicBezTo>
                  <a:cubicBezTo>
                    <a:pt x="394495" y="86677"/>
                    <a:pt x="396400" y="87630"/>
                    <a:pt x="398305" y="88582"/>
                  </a:cubicBezTo>
                  <a:cubicBezTo>
                    <a:pt x="408782" y="69532"/>
                    <a:pt x="417355" y="51435"/>
                    <a:pt x="426880" y="333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82FED7D-8F94-43D6-814C-6C7071BC09DD}"/>
                </a:ext>
              </a:extLst>
            </p:cNvPr>
            <p:cNvSpPr/>
            <p:nvPr/>
          </p:nvSpPr>
          <p:spPr>
            <a:xfrm>
              <a:off x="10576234" y="3712225"/>
              <a:ext cx="296514" cy="303252"/>
            </a:xfrm>
            <a:custGeom>
              <a:avLst/>
              <a:gdLst>
                <a:gd name="connsiteX0" fmla="*/ 175170 w 394127"/>
                <a:gd name="connsiteY0" fmla="*/ 220027 h 403083"/>
                <a:gd name="connsiteX1" fmla="*/ 170407 w 394127"/>
                <a:gd name="connsiteY1" fmla="*/ 138113 h 403083"/>
                <a:gd name="connsiteX2" fmla="*/ 236130 w 394127"/>
                <a:gd name="connsiteY2" fmla="*/ 31433 h 403083"/>
                <a:gd name="connsiteX3" fmla="*/ 303757 w 394127"/>
                <a:gd name="connsiteY3" fmla="*/ 1905 h 403083"/>
                <a:gd name="connsiteX4" fmla="*/ 353287 w 394127"/>
                <a:gd name="connsiteY4" fmla="*/ 33338 h 403083"/>
                <a:gd name="connsiteX5" fmla="*/ 370432 w 394127"/>
                <a:gd name="connsiteY5" fmla="*/ 8572 h 403083"/>
                <a:gd name="connsiteX6" fmla="*/ 390435 w 394127"/>
                <a:gd name="connsiteY6" fmla="*/ 0 h 403083"/>
                <a:gd name="connsiteX7" fmla="*/ 387577 w 394127"/>
                <a:gd name="connsiteY7" fmla="*/ 19050 h 403083"/>
                <a:gd name="connsiteX8" fmla="*/ 281850 w 394127"/>
                <a:gd name="connsiteY8" fmla="*/ 221933 h 403083"/>
                <a:gd name="connsiteX9" fmla="*/ 330427 w 394127"/>
                <a:gd name="connsiteY9" fmla="*/ 239077 h 403083"/>
                <a:gd name="connsiteX10" fmla="*/ 376147 w 394127"/>
                <a:gd name="connsiteY10" fmla="*/ 269558 h 403083"/>
                <a:gd name="connsiteX11" fmla="*/ 385672 w 394127"/>
                <a:gd name="connsiteY11" fmla="*/ 337185 h 403083"/>
                <a:gd name="connsiteX12" fmla="*/ 372337 w 394127"/>
                <a:gd name="connsiteY12" fmla="*/ 359092 h 403083"/>
                <a:gd name="connsiteX13" fmla="*/ 358050 w 394127"/>
                <a:gd name="connsiteY13" fmla="*/ 375285 h 403083"/>
                <a:gd name="connsiteX14" fmla="*/ 270420 w 394127"/>
                <a:gd name="connsiteY14" fmla="*/ 253365 h 403083"/>
                <a:gd name="connsiteX15" fmla="*/ 212317 w 394127"/>
                <a:gd name="connsiteY15" fmla="*/ 328612 h 403083"/>
                <a:gd name="connsiteX16" fmla="*/ 84682 w 394127"/>
                <a:gd name="connsiteY16" fmla="*/ 401002 h 403083"/>
                <a:gd name="connsiteX17" fmla="*/ 13245 w 394127"/>
                <a:gd name="connsiteY17" fmla="*/ 379095 h 403083"/>
                <a:gd name="connsiteX18" fmla="*/ 14197 w 394127"/>
                <a:gd name="connsiteY18" fmla="*/ 298133 h 403083"/>
                <a:gd name="connsiteX19" fmla="*/ 107542 w 394127"/>
                <a:gd name="connsiteY19" fmla="*/ 231458 h 403083"/>
                <a:gd name="connsiteX20" fmla="*/ 175170 w 394127"/>
                <a:gd name="connsiteY20" fmla="*/ 220027 h 403083"/>
                <a:gd name="connsiteX21" fmla="*/ 223747 w 394127"/>
                <a:gd name="connsiteY21" fmla="*/ 243840 h 403083"/>
                <a:gd name="connsiteX22" fmla="*/ 69442 w 394127"/>
                <a:gd name="connsiteY22" fmla="*/ 275273 h 403083"/>
                <a:gd name="connsiteX23" fmla="*/ 38962 w 394127"/>
                <a:gd name="connsiteY23" fmla="*/ 319087 h 403083"/>
                <a:gd name="connsiteX24" fmla="*/ 51345 w 394127"/>
                <a:gd name="connsiteY24" fmla="*/ 369570 h 403083"/>
                <a:gd name="connsiteX25" fmla="*/ 99922 w 394127"/>
                <a:gd name="connsiteY25" fmla="*/ 376237 h 403083"/>
                <a:gd name="connsiteX26" fmla="*/ 125640 w 394127"/>
                <a:gd name="connsiteY26" fmla="*/ 362902 h 403083"/>
                <a:gd name="connsiteX27" fmla="*/ 223747 w 394127"/>
                <a:gd name="connsiteY27" fmla="*/ 243840 h 403083"/>
                <a:gd name="connsiteX28" fmla="*/ 189457 w 394127"/>
                <a:gd name="connsiteY28" fmla="*/ 200977 h 403083"/>
                <a:gd name="connsiteX29" fmla="*/ 315187 w 394127"/>
                <a:gd name="connsiteY29" fmla="*/ 66675 h 403083"/>
                <a:gd name="connsiteX30" fmla="*/ 321855 w 394127"/>
                <a:gd name="connsiteY30" fmla="*/ 30480 h 403083"/>
                <a:gd name="connsiteX31" fmla="*/ 284707 w 394127"/>
                <a:gd name="connsiteY31" fmla="*/ 42863 h 403083"/>
                <a:gd name="connsiteX32" fmla="*/ 193267 w 394127"/>
                <a:gd name="connsiteY32" fmla="*/ 177165 h 403083"/>
                <a:gd name="connsiteX33" fmla="*/ 189457 w 394127"/>
                <a:gd name="connsiteY33" fmla="*/ 200977 h 403083"/>
                <a:gd name="connsiteX34" fmla="*/ 202792 w 394127"/>
                <a:gd name="connsiteY34" fmla="*/ 216217 h 403083"/>
                <a:gd name="connsiteX35" fmla="*/ 203745 w 394127"/>
                <a:gd name="connsiteY35" fmla="*/ 220980 h 403083"/>
                <a:gd name="connsiteX36" fmla="*/ 238987 w 394127"/>
                <a:gd name="connsiteY36" fmla="*/ 215265 h 403083"/>
                <a:gd name="connsiteX37" fmla="*/ 270420 w 394127"/>
                <a:gd name="connsiteY37" fmla="*/ 162877 h 403083"/>
                <a:gd name="connsiteX38" fmla="*/ 268515 w 394127"/>
                <a:gd name="connsiteY38" fmla="*/ 161925 h 403083"/>
                <a:gd name="connsiteX39" fmla="*/ 202792 w 394127"/>
                <a:gd name="connsiteY39" fmla="*/ 216217 h 4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94127" h="403083">
                  <a:moveTo>
                    <a:pt x="175170" y="220027"/>
                  </a:moveTo>
                  <a:cubicBezTo>
                    <a:pt x="157072" y="193358"/>
                    <a:pt x="161835" y="165735"/>
                    <a:pt x="170407" y="138113"/>
                  </a:cubicBezTo>
                  <a:cubicBezTo>
                    <a:pt x="182790" y="96202"/>
                    <a:pt x="203745" y="60960"/>
                    <a:pt x="236130" y="31433"/>
                  </a:cubicBezTo>
                  <a:cubicBezTo>
                    <a:pt x="255180" y="14288"/>
                    <a:pt x="278040" y="4763"/>
                    <a:pt x="303757" y="1905"/>
                  </a:cubicBezTo>
                  <a:cubicBezTo>
                    <a:pt x="326617" y="0"/>
                    <a:pt x="341857" y="9525"/>
                    <a:pt x="353287" y="33338"/>
                  </a:cubicBezTo>
                  <a:cubicBezTo>
                    <a:pt x="359002" y="24765"/>
                    <a:pt x="363765" y="15240"/>
                    <a:pt x="370432" y="8572"/>
                  </a:cubicBezTo>
                  <a:cubicBezTo>
                    <a:pt x="375195" y="3810"/>
                    <a:pt x="383767" y="2858"/>
                    <a:pt x="390435" y="0"/>
                  </a:cubicBezTo>
                  <a:cubicBezTo>
                    <a:pt x="389482" y="6667"/>
                    <a:pt x="390435" y="13335"/>
                    <a:pt x="387577" y="19050"/>
                  </a:cubicBezTo>
                  <a:cubicBezTo>
                    <a:pt x="353287" y="86677"/>
                    <a:pt x="318045" y="153352"/>
                    <a:pt x="281850" y="221933"/>
                  </a:cubicBezTo>
                  <a:cubicBezTo>
                    <a:pt x="300900" y="228600"/>
                    <a:pt x="317092" y="231458"/>
                    <a:pt x="330427" y="239077"/>
                  </a:cubicBezTo>
                  <a:cubicBezTo>
                    <a:pt x="346620" y="247650"/>
                    <a:pt x="362812" y="257175"/>
                    <a:pt x="376147" y="269558"/>
                  </a:cubicBezTo>
                  <a:cubicBezTo>
                    <a:pt x="397102" y="289560"/>
                    <a:pt x="399007" y="310515"/>
                    <a:pt x="385672" y="337185"/>
                  </a:cubicBezTo>
                  <a:cubicBezTo>
                    <a:pt x="381862" y="344805"/>
                    <a:pt x="377100" y="352425"/>
                    <a:pt x="372337" y="359092"/>
                  </a:cubicBezTo>
                  <a:cubicBezTo>
                    <a:pt x="369480" y="363855"/>
                    <a:pt x="364717" y="367665"/>
                    <a:pt x="358050" y="375285"/>
                  </a:cubicBezTo>
                  <a:cubicBezTo>
                    <a:pt x="361860" y="306705"/>
                    <a:pt x="321855" y="275273"/>
                    <a:pt x="270420" y="253365"/>
                  </a:cubicBezTo>
                  <a:cubicBezTo>
                    <a:pt x="251370" y="279083"/>
                    <a:pt x="233272" y="304800"/>
                    <a:pt x="212317" y="328612"/>
                  </a:cubicBezTo>
                  <a:cubicBezTo>
                    <a:pt x="178980" y="367665"/>
                    <a:pt x="136117" y="392430"/>
                    <a:pt x="84682" y="401002"/>
                  </a:cubicBezTo>
                  <a:cubicBezTo>
                    <a:pt x="57060" y="405765"/>
                    <a:pt x="32295" y="403860"/>
                    <a:pt x="13245" y="379095"/>
                  </a:cubicBezTo>
                  <a:cubicBezTo>
                    <a:pt x="-7710" y="351473"/>
                    <a:pt x="-1043" y="323850"/>
                    <a:pt x="14197" y="298133"/>
                  </a:cubicBezTo>
                  <a:cubicBezTo>
                    <a:pt x="35152" y="262890"/>
                    <a:pt x="68490" y="242888"/>
                    <a:pt x="107542" y="231458"/>
                  </a:cubicBezTo>
                  <a:cubicBezTo>
                    <a:pt x="128497" y="228600"/>
                    <a:pt x="150405" y="225742"/>
                    <a:pt x="175170" y="220027"/>
                  </a:cubicBezTo>
                  <a:close/>
                  <a:moveTo>
                    <a:pt x="223747" y="243840"/>
                  </a:moveTo>
                  <a:cubicBezTo>
                    <a:pt x="166597" y="237172"/>
                    <a:pt x="114210" y="242888"/>
                    <a:pt x="69442" y="275273"/>
                  </a:cubicBezTo>
                  <a:cubicBezTo>
                    <a:pt x="55155" y="284798"/>
                    <a:pt x="45630" y="302895"/>
                    <a:pt x="38962" y="319087"/>
                  </a:cubicBezTo>
                  <a:cubicBezTo>
                    <a:pt x="31342" y="337185"/>
                    <a:pt x="37057" y="355283"/>
                    <a:pt x="51345" y="369570"/>
                  </a:cubicBezTo>
                  <a:cubicBezTo>
                    <a:pt x="65632" y="382905"/>
                    <a:pt x="82777" y="381000"/>
                    <a:pt x="99922" y="376237"/>
                  </a:cubicBezTo>
                  <a:cubicBezTo>
                    <a:pt x="109447" y="373380"/>
                    <a:pt x="118020" y="368617"/>
                    <a:pt x="125640" y="362902"/>
                  </a:cubicBezTo>
                  <a:cubicBezTo>
                    <a:pt x="167550" y="333375"/>
                    <a:pt x="195172" y="290512"/>
                    <a:pt x="223747" y="243840"/>
                  </a:cubicBezTo>
                  <a:close/>
                  <a:moveTo>
                    <a:pt x="189457" y="200977"/>
                  </a:moveTo>
                  <a:cubicBezTo>
                    <a:pt x="240892" y="160020"/>
                    <a:pt x="289470" y="123825"/>
                    <a:pt x="315187" y="66675"/>
                  </a:cubicBezTo>
                  <a:cubicBezTo>
                    <a:pt x="319950" y="56197"/>
                    <a:pt x="319950" y="42863"/>
                    <a:pt x="321855" y="30480"/>
                  </a:cubicBezTo>
                  <a:cubicBezTo>
                    <a:pt x="309472" y="34290"/>
                    <a:pt x="295185" y="36195"/>
                    <a:pt x="284707" y="42863"/>
                  </a:cubicBezTo>
                  <a:cubicBezTo>
                    <a:pt x="238035" y="76200"/>
                    <a:pt x="212317" y="124777"/>
                    <a:pt x="193267" y="177165"/>
                  </a:cubicBezTo>
                  <a:cubicBezTo>
                    <a:pt x="191362" y="183833"/>
                    <a:pt x="191362" y="190500"/>
                    <a:pt x="189457" y="200977"/>
                  </a:cubicBezTo>
                  <a:close/>
                  <a:moveTo>
                    <a:pt x="202792" y="216217"/>
                  </a:moveTo>
                  <a:cubicBezTo>
                    <a:pt x="202792" y="218122"/>
                    <a:pt x="203745" y="219075"/>
                    <a:pt x="203745" y="220980"/>
                  </a:cubicBezTo>
                  <a:cubicBezTo>
                    <a:pt x="216127" y="219075"/>
                    <a:pt x="232320" y="221933"/>
                    <a:pt x="238987" y="215265"/>
                  </a:cubicBezTo>
                  <a:cubicBezTo>
                    <a:pt x="252322" y="200025"/>
                    <a:pt x="259942" y="180975"/>
                    <a:pt x="270420" y="162877"/>
                  </a:cubicBezTo>
                  <a:cubicBezTo>
                    <a:pt x="269467" y="162877"/>
                    <a:pt x="268515" y="161925"/>
                    <a:pt x="268515" y="161925"/>
                  </a:cubicBezTo>
                  <a:cubicBezTo>
                    <a:pt x="245655" y="180022"/>
                    <a:pt x="224700" y="198120"/>
                    <a:pt x="202792" y="2162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6DE5ACD-192F-4590-B540-8F836B336A63}"/>
                </a:ext>
              </a:extLst>
            </p:cNvPr>
            <p:cNvSpPr/>
            <p:nvPr/>
          </p:nvSpPr>
          <p:spPr>
            <a:xfrm>
              <a:off x="10631479" y="2588530"/>
              <a:ext cx="236959" cy="198078"/>
            </a:xfrm>
            <a:custGeom>
              <a:avLst/>
              <a:gdLst>
                <a:gd name="connsiteX0" fmla="*/ 244614 w 314967"/>
                <a:gd name="connsiteY0" fmla="*/ 16291 h 263286"/>
                <a:gd name="connsiteX1" fmla="*/ 306526 w 314967"/>
                <a:gd name="connsiteY1" fmla="*/ 15338 h 263286"/>
                <a:gd name="connsiteX2" fmla="*/ 301764 w 314967"/>
                <a:gd name="connsiteY2" fmla="*/ 88681 h 263286"/>
                <a:gd name="connsiteX3" fmla="*/ 301764 w 314967"/>
                <a:gd name="connsiteY3" fmla="*/ 47723 h 263286"/>
                <a:gd name="connsiteX4" fmla="*/ 279856 w 314967"/>
                <a:gd name="connsiteY4" fmla="*/ 37246 h 263286"/>
                <a:gd name="connsiteX5" fmla="*/ 236041 w 314967"/>
                <a:gd name="connsiteY5" fmla="*/ 82966 h 263286"/>
                <a:gd name="connsiteX6" fmla="*/ 164603 w 314967"/>
                <a:gd name="connsiteY6" fmla="*/ 205838 h 263286"/>
                <a:gd name="connsiteX7" fmla="*/ 156984 w 314967"/>
                <a:gd name="connsiteY7" fmla="*/ 235366 h 263286"/>
                <a:gd name="connsiteX8" fmla="*/ 161746 w 314967"/>
                <a:gd name="connsiteY8" fmla="*/ 238223 h 263286"/>
                <a:gd name="connsiteX9" fmla="*/ 278904 w 314967"/>
                <a:gd name="connsiteY9" fmla="*/ 142021 h 263286"/>
                <a:gd name="connsiteX10" fmla="*/ 283666 w 314967"/>
                <a:gd name="connsiteY10" fmla="*/ 144878 h 263286"/>
                <a:gd name="connsiteX11" fmla="*/ 260806 w 314967"/>
                <a:gd name="connsiteY11" fmla="*/ 183931 h 263286"/>
                <a:gd name="connsiteX12" fmla="*/ 164603 w 314967"/>
                <a:gd name="connsiteY12" fmla="*/ 260131 h 263286"/>
                <a:gd name="connsiteX13" fmla="*/ 144601 w 314967"/>
                <a:gd name="connsiteY13" fmla="*/ 259178 h 263286"/>
                <a:gd name="connsiteX14" fmla="*/ 128409 w 314967"/>
                <a:gd name="connsiteY14" fmla="*/ 208696 h 263286"/>
                <a:gd name="connsiteX15" fmla="*/ 132219 w 314967"/>
                <a:gd name="connsiteY15" fmla="*/ 187741 h 263286"/>
                <a:gd name="connsiteX16" fmla="*/ 49351 w 314967"/>
                <a:gd name="connsiteY16" fmla="*/ 251558 h 263286"/>
                <a:gd name="connsiteX17" fmla="*/ 23634 w 314967"/>
                <a:gd name="connsiteY17" fmla="*/ 262988 h 263286"/>
                <a:gd name="connsiteX18" fmla="*/ 774 w 314967"/>
                <a:gd name="connsiteY18" fmla="*/ 226793 h 263286"/>
                <a:gd name="connsiteX19" fmla="*/ 31253 w 314967"/>
                <a:gd name="connsiteY19" fmla="*/ 121066 h 263286"/>
                <a:gd name="connsiteX20" fmla="*/ 123646 w 314967"/>
                <a:gd name="connsiteY20" fmla="*/ 19148 h 263286"/>
                <a:gd name="connsiteX21" fmla="*/ 200799 w 314967"/>
                <a:gd name="connsiteY21" fmla="*/ 1051 h 263286"/>
                <a:gd name="connsiteX22" fmla="*/ 244614 w 314967"/>
                <a:gd name="connsiteY22" fmla="*/ 16291 h 263286"/>
                <a:gd name="connsiteX23" fmla="*/ 29349 w 314967"/>
                <a:gd name="connsiteY23" fmla="*/ 239176 h 263286"/>
                <a:gd name="connsiteX24" fmla="*/ 85546 w 314967"/>
                <a:gd name="connsiteY24" fmla="*/ 196313 h 263286"/>
                <a:gd name="connsiteX25" fmla="*/ 167461 w 314967"/>
                <a:gd name="connsiteY25" fmla="*/ 104873 h 263286"/>
                <a:gd name="connsiteX26" fmla="*/ 217944 w 314967"/>
                <a:gd name="connsiteY26" fmla="*/ 31531 h 263286"/>
                <a:gd name="connsiteX27" fmla="*/ 168414 w 314967"/>
                <a:gd name="connsiteY27" fmla="*/ 37246 h 263286"/>
                <a:gd name="connsiteX28" fmla="*/ 66496 w 314967"/>
                <a:gd name="connsiteY28" fmla="*/ 145831 h 263286"/>
                <a:gd name="connsiteX29" fmla="*/ 29349 w 314967"/>
                <a:gd name="connsiteY29" fmla="*/ 239176 h 26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4967" h="263286">
                  <a:moveTo>
                    <a:pt x="244614" y="16291"/>
                  </a:moveTo>
                  <a:cubicBezTo>
                    <a:pt x="272236" y="1051"/>
                    <a:pt x="291286" y="98"/>
                    <a:pt x="306526" y="15338"/>
                  </a:cubicBezTo>
                  <a:cubicBezTo>
                    <a:pt x="318909" y="28673"/>
                    <a:pt x="317956" y="59153"/>
                    <a:pt x="301764" y="88681"/>
                  </a:cubicBezTo>
                  <a:cubicBezTo>
                    <a:pt x="301764" y="73441"/>
                    <a:pt x="302716" y="60106"/>
                    <a:pt x="301764" y="47723"/>
                  </a:cubicBezTo>
                  <a:cubicBezTo>
                    <a:pt x="300811" y="31531"/>
                    <a:pt x="292239" y="26768"/>
                    <a:pt x="279856" y="37246"/>
                  </a:cubicBezTo>
                  <a:cubicBezTo>
                    <a:pt x="263664" y="50581"/>
                    <a:pt x="247471" y="64868"/>
                    <a:pt x="236041" y="82966"/>
                  </a:cubicBezTo>
                  <a:cubicBezTo>
                    <a:pt x="210324" y="122971"/>
                    <a:pt x="187464" y="163928"/>
                    <a:pt x="164603" y="205838"/>
                  </a:cubicBezTo>
                  <a:cubicBezTo>
                    <a:pt x="159841" y="214411"/>
                    <a:pt x="158889" y="225841"/>
                    <a:pt x="156984" y="235366"/>
                  </a:cubicBezTo>
                  <a:cubicBezTo>
                    <a:pt x="158889" y="236318"/>
                    <a:pt x="159841" y="237271"/>
                    <a:pt x="161746" y="238223"/>
                  </a:cubicBezTo>
                  <a:cubicBezTo>
                    <a:pt x="200799" y="205838"/>
                    <a:pt x="239851" y="174406"/>
                    <a:pt x="278904" y="142021"/>
                  </a:cubicBezTo>
                  <a:cubicBezTo>
                    <a:pt x="280809" y="142973"/>
                    <a:pt x="281761" y="143926"/>
                    <a:pt x="283666" y="144878"/>
                  </a:cubicBezTo>
                  <a:cubicBezTo>
                    <a:pt x="276046" y="158213"/>
                    <a:pt x="271284" y="174406"/>
                    <a:pt x="260806" y="183931"/>
                  </a:cubicBezTo>
                  <a:cubicBezTo>
                    <a:pt x="230326" y="210601"/>
                    <a:pt x="196989" y="235366"/>
                    <a:pt x="164603" y="260131"/>
                  </a:cubicBezTo>
                  <a:cubicBezTo>
                    <a:pt x="160794" y="262988"/>
                    <a:pt x="149364" y="262036"/>
                    <a:pt x="144601" y="259178"/>
                  </a:cubicBezTo>
                  <a:cubicBezTo>
                    <a:pt x="128409" y="246796"/>
                    <a:pt x="125551" y="228698"/>
                    <a:pt x="128409" y="208696"/>
                  </a:cubicBezTo>
                  <a:cubicBezTo>
                    <a:pt x="129361" y="202981"/>
                    <a:pt x="130314" y="197266"/>
                    <a:pt x="132219" y="187741"/>
                  </a:cubicBezTo>
                  <a:cubicBezTo>
                    <a:pt x="102691" y="210601"/>
                    <a:pt x="76021" y="231556"/>
                    <a:pt x="49351" y="251558"/>
                  </a:cubicBezTo>
                  <a:cubicBezTo>
                    <a:pt x="41731" y="257273"/>
                    <a:pt x="26491" y="264893"/>
                    <a:pt x="23634" y="262988"/>
                  </a:cubicBezTo>
                  <a:cubicBezTo>
                    <a:pt x="14109" y="252511"/>
                    <a:pt x="2678" y="240128"/>
                    <a:pt x="774" y="226793"/>
                  </a:cubicBezTo>
                  <a:cubicBezTo>
                    <a:pt x="-3989" y="187741"/>
                    <a:pt x="14109" y="153451"/>
                    <a:pt x="31253" y="121066"/>
                  </a:cubicBezTo>
                  <a:cubicBezTo>
                    <a:pt x="53161" y="79156"/>
                    <a:pt x="82689" y="44866"/>
                    <a:pt x="123646" y="19148"/>
                  </a:cubicBezTo>
                  <a:cubicBezTo>
                    <a:pt x="147459" y="3908"/>
                    <a:pt x="173176" y="-2759"/>
                    <a:pt x="200799" y="1051"/>
                  </a:cubicBezTo>
                  <a:cubicBezTo>
                    <a:pt x="213181" y="1051"/>
                    <a:pt x="225564" y="8671"/>
                    <a:pt x="244614" y="16291"/>
                  </a:cubicBezTo>
                  <a:close/>
                  <a:moveTo>
                    <a:pt x="29349" y="239176"/>
                  </a:moveTo>
                  <a:cubicBezTo>
                    <a:pt x="50303" y="222983"/>
                    <a:pt x="67449" y="209648"/>
                    <a:pt x="85546" y="196313"/>
                  </a:cubicBezTo>
                  <a:cubicBezTo>
                    <a:pt x="117931" y="170596"/>
                    <a:pt x="149364" y="144878"/>
                    <a:pt x="167461" y="104873"/>
                  </a:cubicBezTo>
                  <a:cubicBezTo>
                    <a:pt x="179844" y="78203"/>
                    <a:pt x="200799" y="56296"/>
                    <a:pt x="217944" y="31531"/>
                  </a:cubicBezTo>
                  <a:cubicBezTo>
                    <a:pt x="199846" y="22006"/>
                    <a:pt x="183653" y="28673"/>
                    <a:pt x="168414" y="37246"/>
                  </a:cubicBezTo>
                  <a:cubicBezTo>
                    <a:pt x="123646" y="62963"/>
                    <a:pt x="93166" y="102968"/>
                    <a:pt x="66496" y="145831"/>
                  </a:cubicBezTo>
                  <a:cubicBezTo>
                    <a:pt x="49351" y="173453"/>
                    <a:pt x="34111" y="202028"/>
                    <a:pt x="29349" y="2391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10A6CC0-FAC0-406A-AE09-7DCFCEDA5071}"/>
                </a:ext>
              </a:extLst>
            </p:cNvPr>
            <p:cNvSpPr/>
            <p:nvPr/>
          </p:nvSpPr>
          <p:spPr>
            <a:xfrm>
              <a:off x="10777530" y="2914655"/>
              <a:ext cx="44428" cy="73092"/>
            </a:xfrm>
            <a:custGeom>
              <a:avLst/>
              <a:gdLst>
                <a:gd name="connsiteX0" fmla="*/ 4763 w 59054"/>
                <a:gd name="connsiteY0" fmla="*/ 97155 h 97154"/>
                <a:gd name="connsiteX1" fmla="*/ 0 w 59054"/>
                <a:gd name="connsiteY1" fmla="*/ 58102 h 97154"/>
                <a:gd name="connsiteX2" fmla="*/ 4763 w 59054"/>
                <a:gd name="connsiteY2" fmla="*/ 41910 h 97154"/>
                <a:gd name="connsiteX3" fmla="*/ 16192 w 59054"/>
                <a:gd name="connsiteY3" fmla="*/ 31433 h 97154"/>
                <a:gd name="connsiteX4" fmla="*/ 53340 w 59054"/>
                <a:gd name="connsiteY4" fmla="*/ 0 h 97154"/>
                <a:gd name="connsiteX5" fmla="*/ 59055 w 59054"/>
                <a:gd name="connsiteY5" fmla="*/ 40958 h 97154"/>
                <a:gd name="connsiteX6" fmla="*/ 55245 w 59054"/>
                <a:gd name="connsiteY6" fmla="*/ 53340 h 97154"/>
                <a:gd name="connsiteX7" fmla="*/ 4763 w 59054"/>
                <a:gd name="connsiteY7" fmla="*/ 97155 h 9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054" h="97154">
                  <a:moveTo>
                    <a:pt x="4763" y="97155"/>
                  </a:moveTo>
                  <a:cubicBezTo>
                    <a:pt x="2858" y="82867"/>
                    <a:pt x="953" y="70485"/>
                    <a:pt x="0" y="58102"/>
                  </a:cubicBezTo>
                  <a:cubicBezTo>
                    <a:pt x="0" y="52388"/>
                    <a:pt x="1905" y="46673"/>
                    <a:pt x="4763" y="41910"/>
                  </a:cubicBezTo>
                  <a:cubicBezTo>
                    <a:pt x="7620" y="37148"/>
                    <a:pt x="12383" y="34290"/>
                    <a:pt x="16192" y="31433"/>
                  </a:cubicBezTo>
                  <a:cubicBezTo>
                    <a:pt x="27622" y="20955"/>
                    <a:pt x="40005" y="11430"/>
                    <a:pt x="53340" y="0"/>
                  </a:cubicBezTo>
                  <a:cubicBezTo>
                    <a:pt x="55245" y="15240"/>
                    <a:pt x="58103" y="27623"/>
                    <a:pt x="59055" y="40958"/>
                  </a:cubicBezTo>
                  <a:cubicBezTo>
                    <a:pt x="59055" y="44767"/>
                    <a:pt x="58103" y="50483"/>
                    <a:pt x="55245" y="53340"/>
                  </a:cubicBezTo>
                  <a:cubicBezTo>
                    <a:pt x="38100" y="68580"/>
                    <a:pt x="21908" y="81915"/>
                    <a:pt x="4763" y="97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0666703-94CF-4A12-804C-A075B4758C5D}"/>
                </a:ext>
              </a:extLst>
            </p:cNvPr>
            <p:cNvSpPr/>
            <p:nvPr/>
          </p:nvSpPr>
          <p:spPr>
            <a:xfrm>
              <a:off x="10911644" y="3619784"/>
              <a:ext cx="36823" cy="57328"/>
            </a:xfrm>
            <a:custGeom>
              <a:avLst/>
              <a:gdLst>
                <a:gd name="connsiteX0" fmla="*/ 3662 w 48945"/>
                <a:gd name="connsiteY0" fmla="*/ 76200 h 76200"/>
                <a:gd name="connsiteX1" fmla="*/ 43667 w 48945"/>
                <a:gd name="connsiteY1" fmla="*/ 0 h 76200"/>
                <a:gd name="connsiteX2" fmla="*/ 3662 w 48945"/>
                <a:gd name="connsiteY2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945" h="76200">
                  <a:moveTo>
                    <a:pt x="3662" y="76200"/>
                  </a:moveTo>
                  <a:cubicBezTo>
                    <a:pt x="-5863" y="38100"/>
                    <a:pt x="1757" y="23813"/>
                    <a:pt x="43667" y="0"/>
                  </a:cubicBezTo>
                  <a:cubicBezTo>
                    <a:pt x="57002" y="30480"/>
                    <a:pt x="45572" y="52388"/>
                    <a:pt x="3662" y="76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C02AD09-90B3-4B07-A1E7-C4408FE2F871}"/>
                </a:ext>
              </a:extLst>
            </p:cNvPr>
            <p:cNvSpPr/>
            <p:nvPr/>
          </p:nvSpPr>
          <p:spPr>
            <a:xfrm>
              <a:off x="11089959" y="3619784"/>
              <a:ext cx="34909" cy="57328"/>
            </a:xfrm>
            <a:custGeom>
              <a:avLst/>
              <a:gdLst>
                <a:gd name="connsiteX0" fmla="*/ 42872 w 46402"/>
                <a:gd name="connsiteY0" fmla="*/ 0 h 76200"/>
                <a:gd name="connsiteX1" fmla="*/ 2866 w 46402"/>
                <a:gd name="connsiteY1" fmla="*/ 76200 h 76200"/>
                <a:gd name="connsiteX2" fmla="*/ 42872 w 46402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402" h="76200">
                  <a:moveTo>
                    <a:pt x="42872" y="0"/>
                  </a:moveTo>
                  <a:cubicBezTo>
                    <a:pt x="51444" y="40958"/>
                    <a:pt x="46681" y="49530"/>
                    <a:pt x="2866" y="76200"/>
                  </a:cubicBezTo>
                  <a:cubicBezTo>
                    <a:pt x="-4753" y="37148"/>
                    <a:pt x="962" y="26670"/>
                    <a:pt x="428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8087355-82C7-4C34-B47C-58B505CAEA8F}"/>
                </a:ext>
              </a:extLst>
            </p:cNvPr>
            <p:cNvSpPr/>
            <p:nvPr/>
          </p:nvSpPr>
          <p:spPr>
            <a:xfrm>
              <a:off x="10548219" y="3170479"/>
              <a:ext cx="73092" cy="61229"/>
            </a:xfrm>
            <a:custGeom>
              <a:avLst/>
              <a:gdLst>
                <a:gd name="connsiteX0" fmla="*/ 97155 w 97154"/>
                <a:gd name="connsiteY0" fmla="*/ 2858 h 81385"/>
                <a:gd name="connsiteX1" fmla="*/ 56197 w 97154"/>
                <a:gd name="connsiteY1" fmla="*/ 72390 h 81385"/>
                <a:gd name="connsiteX2" fmla="*/ 40958 w 97154"/>
                <a:gd name="connsiteY2" fmla="*/ 80963 h 81385"/>
                <a:gd name="connsiteX3" fmla="*/ 0 w 97154"/>
                <a:gd name="connsiteY3" fmla="*/ 80963 h 81385"/>
                <a:gd name="connsiteX4" fmla="*/ 94297 w 97154"/>
                <a:gd name="connsiteY4" fmla="*/ 0 h 81385"/>
                <a:gd name="connsiteX5" fmla="*/ 97155 w 97154"/>
                <a:gd name="connsiteY5" fmla="*/ 2858 h 81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154" h="81385">
                  <a:moveTo>
                    <a:pt x="97155" y="2858"/>
                  </a:moveTo>
                  <a:cubicBezTo>
                    <a:pt x="83820" y="25717"/>
                    <a:pt x="70485" y="49530"/>
                    <a:pt x="56197" y="72390"/>
                  </a:cubicBezTo>
                  <a:cubicBezTo>
                    <a:pt x="53340" y="77153"/>
                    <a:pt x="46672" y="80963"/>
                    <a:pt x="40958" y="80963"/>
                  </a:cubicBezTo>
                  <a:cubicBezTo>
                    <a:pt x="29528" y="81915"/>
                    <a:pt x="17145" y="80963"/>
                    <a:pt x="0" y="80963"/>
                  </a:cubicBezTo>
                  <a:cubicBezTo>
                    <a:pt x="33338" y="52388"/>
                    <a:pt x="63817" y="26670"/>
                    <a:pt x="94297" y="0"/>
                  </a:cubicBezTo>
                  <a:cubicBezTo>
                    <a:pt x="95250" y="1905"/>
                    <a:pt x="96203" y="1905"/>
                    <a:pt x="97155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28CC02D-C3DF-4D15-AC1F-D4C2559D556C}"/>
                </a:ext>
              </a:extLst>
            </p:cNvPr>
            <p:cNvSpPr/>
            <p:nvPr/>
          </p:nvSpPr>
          <p:spPr>
            <a:xfrm>
              <a:off x="10728801" y="3834046"/>
              <a:ext cx="50161" cy="44428"/>
            </a:xfrm>
            <a:custGeom>
              <a:avLst/>
              <a:gdLst>
                <a:gd name="connsiteX0" fmla="*/ 0 w 66675"/>
                <a:gd name="connsiteY0" fmla="*/ 54292 h 59054"/>
                <a:gd name="connsiteX1" fmla="*/ 64770 w 66675"/>
                <a:gd name="connsiteY1" fmla="*/ 0 h 59054"/>
                <a:gd name="connsiteX2" fmla="*/ 66675 w 66675"/>
                <a:gd name="connsiteY2" fmla="*/ 952 h 59054"/>
                <a:gd name="connsiteX3" fmla="*/ 35242 w 66675"/>
                <a:gd name="connsiteY3" fmla="*/ 53340 h 59054"/>
                <a:gd name="connsiteX4" fmla="*/ 0 w 66675"/>
                <a:gd name="connsiteY4" fmla="*/ 59055 h 59054"/>
                <a:gd name="connsiteX5" fmla="*/ 0 w 66675"/>
                <a:gd name="connsiteY5" fmla="*/ 54292 h 5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59054">
                  <a:moveTo>
                    <a:pt x="0" y="54292"/>
                  </a:moveTo>
                  <a:cubicBezTo>
                    <a:pt x="21908" y="36195"/>
                    <a:pt x="42863" y="18097"/>
                    <a:pt x="64770" y="0"/>
                  </a:cubicBezTo>
                  <a:cubicBezTo>
                    <a:pt x="65723" y="0"/>
                    <a:pt x="66675" y="952"/>
                    <a:pt x="66675" y="952"/>
                  </a:cubicBezTo>
                  <a:cubicBezTo>
                    <a:pt x="56198" y="19050"/>
                    <a:pt x="48578" y="38100"/>
                    <a:pt x="35242" y="53340"/>
                  </a:cubicBezTo>
                  <a:cubicBezTo>
                    <a:pt x="29528" y="60008"/>
                    <a:pt x="12383" y="57150"/>
                    <a:pt x="0" y="59055"/>
                  </a:cubicBezTo>
                  <a:cubicBezTo>
                    <a:pt x="953" y="57150"/>
                    <a:pt x="0" y="56197"/>
                    <a:pt x="0" y="542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2C708BF6-D9DF-436D-9323-4E86BF496945}"/>
              </a:ext>
            </a:extLst>
          </p:cNvPr>
          <p:cNvSpPr txBox="1"/>
          <p:nvPr/>
        </p:nvSpPr>
        <p:spPr>
          <a:xfrm>
            <a:off x="1967647" y="6335376"/>
            <a:ext cx="825670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dirty="0">
                <a:cs typeface="Arial" pitchFamily="34" charset="0"/>
              </a:rPr>
              <a:t>L</a:t>
            </a:r>
            <a:r>
              <a:rPr lang="en-US" altLang="ko-KR" dirty="0">
                <a:cs typeface="Arial" pitchFamily="34" charset="0"/>
              </a:rPr>
              <a:t>OREM IPSUM DOLOR SIT AMET,CU USU AGAM INTEGRE IMPEDIT.</a:t>
            </a:r>
            <a:endParaRPr lang="ko-KR" altLang="en-US" dirty="0"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303E03-B32F-45C2-B251-0B20E94B7099}"/>
              </a:ext>
            </a:extLst>
          </p:cNvPr>
          <p:cNvSpPr txBox="1"/>
          <p:nvPr/>
        </p:nvSpPr>
        <p:spPr>
          <a:xfrm flipH="1">
            <a:off x="1002962" y="103858"/>
            <a:ext cx="10186076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rPr>
              <a:t>We Create</a:t>
            </a:r>
          </a:p>
          <a:p>
            <a:pPr algn="ctr"/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rPr>
              <a:t>Professional Presentation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339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1">
            <a:extLst>
              <a:ext uri="{FF2B5EF4-FFF2-40B4-BE49-F238E27FC236}">
                <a16:creationId xmlns:a16="http://schemas.microsoft.com/office/drawing/2014/main" id="{E37C3F62-63A3-4C73-9A57-4A043C09D807}"/>
              </a:ext>
            </a:extLst>
          </p:cNvPr>
          <p:cNvGrpSpPr/>
          <p:nvPr/>
        </p:nvGrpSpPr>
        <p:grpSpPr>
          <a:xfrm>
            <a:off x="511535" y="2461453"/>
            <a:ext cx="4777524" cy="3643366"/>
            <a:chOff x="-70155" y="142124"/>
            <a:chExt cx="4348873" cy="3316475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5282E80B-E62D-4053-96FD-BCA680CFE061}"/>
                </a:ext>
              </a:extLst>
            </p:cNvPr>
            <p:cNvSpPr/>
            <p:nvPr/>
          </p:nvSpPr>
          <p:spPr>
            <a:xfrm>
              <a:off x="1959473" y="158202"/>
              <a:ext cx="901338" cy="2988210"/>
            </a:xfrm>
            <a:custGeom>
              <a:avLst/>
              <a:gdLst>
                <a:gd name="connsiteX0" fmla="*/ 66408 w 901338"/>
                <a:gd name="connsiteY0" fmla="*/ 2970154 h 2988210"/>
                <a:gd name="connsiteX1" fmla="*/ 0 w 901338"/>
                <a:gd name="connsiteY1" fmla="*/ 2977931 h 2988210"/>
                <a:gd name="connsiteX2" fmla="*/ 54443 w 901338"/>
                <a:gd name="connsiteY2" fmla="*/ 2742811 h 2988210"/>
                <a:gd name="connsiteX3" fmla="*/ 181276 w 901338"/>
                <a:gd name="connsiteY3" fmla="*/ 295292 h 2988210"/>
                <a:gd name="connsiteX4" fmla="*/ 606047 w 901338"/>
                <a:gd name="connsiteY4" fmla="*/ 6327 h 2988210"/>
                <a:gd name="connsiteX5" fmla="*/ 606047 w 901338"/>
                <a:gd name="connsiteY5" fmla="*/ 6327 h 2988210"/>
                <a:gd name="connsiteX6" fmla="*/ 895011 w 901338"/>
                <a:gd name="connsiteY6" fmla="*/ 431099 h 2988210"/>
                <a:gd name="connsiteX7" fmla="*/ 215975 w 901338"/>
                <a:gd name="connsiteY7" fmla="*/ 2806228 h 2988210"/>
                <a:gd name="connsiteX8" fmla="*/ 66408 w 901338"/>
                <a:gd name="connsiteY8" fmla="*/ 2970154 h 298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1338" h="2988210">
                  <a:moveTo>
                    <a:pt x="66408" y="2970154"/>
                  </a:moveTo>
                  <a:lnTo>
                    <a:pt x="0" y="2977931"/>
                  </a:lnTo>
                  <a:cubicBezTo>
                    <a:pt x="11965" y="2862465"/>
                    <a:pt x="17350" y="2939642"/>
                    <a:pt x="54443" y="2742811"/>
                  </a:cubicBezTo>
                  <a:lnTo>
                    <a:pt x="181276" y="295292"/>
                  </a:lnTo>
                  <a:cubicBezTo>
                    <a:pt x="218368" y="99059"/>
                    <a:pt x="409814" y="-30765"/>
                    <a:pt x="606047" y="6327"/>
                  </a:cubicBezTo>
                  <a:lnTo>
                    <a:pt x="606047" y="6327"/>
                  </a:lnTo>
                  <a:cubicBezTo>
                    <a:pt x="802279" y="43420"/>
                    <a:pt x="932103" y="234866"/>
                    <a:pt x="895011" y="431099"/>
                  </a:cubicBezTo>
                  <a:lnTo>
                    <a:pt x="215975" y="2806228"/>
                  </a:lnTo>
                  <a:cubicBezTo>
                    <a:pt x="178284" y="3002460"/>
                    <a:pt x="262640" y="3007246"/>
                    <a:pt x="66408" y="2970154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3F6F490-B984-4F61-982A-8DD9EF4784CA}"/>
                </a:ext>
              </a:extLst>
            </p:cNvPr>
            <p:cNvSpPr/>
            <p:nvPr/>
          </p:nvSpPr>
          <p:spPr>
            <a:xfrm>
              <a:off x="1405804" y="142124"/>
              <a:ext cx="751952" cy="3025119"/>
            </a:xfrm>
            <a:custGeom>
              <a:avLst/>
              <a:gdLst>
                <a:gd name="connsiteX0" fmla="*/ 621273 w 751952"/>
                <a:gd name="connsiteY0" fmla="*/ 2999394 h 3025119"/>
                <a:gd name="connsiteX1" fmla="*/ 559651 w 751952"/>
                <a:gd name="connsiteY1" fmla="*/ 3025119 h 3025119"/>
                <a:gd name="connsiteX2" fmla="*/ 547686 w 751952"/>
                <a:gd name="connsiteY2" fmla="*/ 2784615 h 3025119"/>
                <a:gd name="connsiteX3" fmla="*/ 1466 w 751952"/>
                <a:gd name="connsiteY3" fmla="*/ 395726 h 3025119"/>
                <a:gd name="connsiteX4" fmla="*/ 331112 w 751952"/>
                <a:gd name="connsiteY4" fmla="*/ 1466 h 3025119"/>
                <a:gd name="connsiteX5" fmla="*/ 331112 w 751952"/>
                <a:gd name="connsiteY5" fmla="*/ 1466 h 3025119"/>
                <a:gd name="connsiteX6" fmla="*/ 725372 w 751952"/>
                <a:gd name="connsiteY6" fmla="*/ 331113 h 3025119"/>
                <a:gd name="connsiteX7" fmla="*/ 719987 w 751952"/>
                <a:gd name="connsiteY7" fmla="*/ 2800768 h 3025119"/>
                <a:gd name="connsiteX8" fmla="*/ 621273 w 751952"/>
                <a:gd name="connsiteY8" fmla="*/ 2999394 h 302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1952" h="3025119">
                  <a:moveTo>
                    <a:pt x="621273" y="2999394"/>
                  </a:moveTo>
                  <a:lnTo>
                    <a:pt x="559651" y="3025119"/>
                  </a:lnTo>
                  <a:cubicBezTo>
                    <a:pt x="539909" y="2910850"/>
                    <a:pt x="565634" y="2983241"/>
                    <a:pt x="547686" y="2784615"/>
                  </a:cubicBezTo>
                  <a:lnTo>
                    <a:pt x="1466" y="395726"/>
                  </a:lnTo>
                  <a:cubicBezTo>
                    <a:pt x="-16482" y="196502"/>
                    <a:pt x="132487" y="19414"/>
                    <a:pt x="331112" y="1466"/>
                  </a:cubicBezTo>
                  <a:lnTo>
                    <a:pt x="331112" y="1466"/>
                  </a:lnTo>
                  <a:cubicBezTo>
                    <a:pt x="530336" y="-16482"/>
                    <a:pt x="707424" y="132487"/>
                    <a:pt x="725372" y="331113"/>
                  </a:cubicBezTo>
                  <a:lnTo>
                    <a:pt x="719987" y="2800768"/>
                  </a:lnTo>
                  <a:cubicBezTo>
                    <a:pt x="737337" y="2999992"/>
                    <a:pt x="820497" y="2982044"/>
                    <a:pt x="621273" y="2999394"/>
                  </a:cubicBezTo>
                  <a:close/>
                </a:path>
              </a:pathLst>
            </a:custGeom>
            <a:solidFill>
              <a:srgbClr val="D5241A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B6ED49C-7268-4E5C-BF55-3BD4A2BE5152}"/>
                </a:ext>
              </a:extLst>
            </p:cNvPr>
            <p:cNvSpPr/>
            <p:nvPr/>
          </p:nvSpPr>
          <p:spPr>
            <a:xfrm>
              <a:off x="1974430" y="967384"/>
              <a:ext cx="681450" cy="2251256"/>
            </a:xfrm>
            <a:custGeom>
              <a:avLst/>
              <a:gdLst>
                <a:gd name="connsiteX0" fmla="*/ 50255 w 681450"/>
                <a:gd name="connsiteY0" fmla="*/ 2237550 h 2251256"/>
                <a:gd name="connsiteX1" fmla="*/ 0 w 681450"/>
                <a:gd name="connsiteY1" fmla="*/ 2243533 h 2251256"/>
                <a:gd name="connsiteX2" fmla="*/ 41281 w 681450"/>
                <a:gd name="connsiteY2" fmla="*/ 2066445 h 2251256"/>
                <a:gd name="connsiteX3" fmla="*/ 137004 w 681450"/>
                <a:gd name="connsiteY3" fmla="*/ 222579 h 2251256"/>
                <a:gd name="connsiteX4" fmla="*/ 458274 w 681450"/>
                <a:gd name="connsiteY4" fmla="*/ 4809 h 2251256"/>
                <a:gd name="connsiteX5" fmla="*/ 458274 w 681450"/>
                <a:gd name="connsiteY5" fmla="*/ 4809 h 2251256"/>
                <a:gd name="connsiteX6" fmla="*/ 676643 w 681450"/>
                <a:gd name="connsiteY6" fmla="*/ 324883 h 2251256"/>
                <a:gd name="connsiteX7" fmla="*/ 163327 w 681450"/>
                <a:gd name="connsiteY7" fmla="*/ 2113709 h 2251256"/>
                <a:gd name="connsiteX8" fmla="*/ 50255 w 681450"/>
                <a:gd name="connsiteY8" fmla="*/ 2237550 h 225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1450" h="2251256">
                  <a:moveTo>
                    <a:pt x="50255" y="2237550"/>
                  </a:moveTo>
                  <a:lnTo>
                    <a:pt x="0" y="2243533"/>
                  </a:lnTo>
                  <a:cubicBezTo>
                    <a:pt x="8974" y="2156784"/>
                    <a:pt x="13162" y="2214218"/>
                    <a:pt x="41281" y="2066445"/>
                  </a:cubicBezTo>
                  <a:lnTo>
                    <a:pt x="137004" y="222579"/>
                  </a:lnTo>
                  <a:cubicBezTo>
                    <a:pt x="165122" y="74807"/>
                    <a:pt x="309903" y="-23310"/>
                    <a:pt x="458274" y="4809"/>
                  </a:cubicBezTo>
                  <a:lnTo>
                    <a:pt x="458274" y="4809"/>
                  </a:lnTo>
                  <a:cubicBezTo>
                    <a:pt x="606645" y="32928"/>
                    <a:pt x="704761" y="177111"/>
                    <a:pt x="676643" y="324883"/>
                  </a:cubicBezTo>
                  <a:lnTo>
                    <a:pt x="163327" y="2113709"/>
                  </a:lnTo>
                  <a:cubicBezTo>
                    <a:pt x="134611" y="2262079"/>
                    <a:pt x="198625" y="2265669"/>
                    <a:pt x="50255" y="2237550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40369BC-54B5-4528-9B82-08F85DD28E46}"/>
                </a:ext>
              </a:extLst>
            </p:cNvPr>
            <p:cNvSpPr/>
            <p:nvPr/>
          </p:nvSpPr>
          <p:spPr>
            <a:xfrm>
              <a:off x="1557581" y="950201"/>
              <a:ext cx="567846" cy="2279261"/>
            </a:xfrm>
            <a:custGeom>
              <a:avLst/>
              <a:gdLst>
                <a:gd name="connsiteX0" fmla="*/ 468899 w 567846"/>
                <a:gd name="connsiteY0" fmla="*/ 2259519 h 2279261"/>
                <a:gd name="connsiteX1" fmla="*/ 422832 w 567846"/>
                <a:gd name="connsiteY1" fmla="*/ 2279262 h 2279261"/>
                <a:gd name="connsiteX2" fmla="*/ 413858 w 567846"/>
                <a:gd name="connsiteY2" fmla="*/ 2097986 h 2279261"/>
                <a:gd name="connsiteX3" fmla="*/ 1052 w 567846"/>
                <a:gd name="connsiteY3" fmla="*/ 297794 h 2279261"/>
                <a:gd name="connsiteX4" fmla="*/ 249932 w 567846"/>
                <a:gd name="connsiteY4" fmla="*/ 1052 h 2279261"/>
                <a:gd name="connsiteX5" fmla="*/ 249932 w 567846"/>
                <a:gd name="connsiteY5" fmla="*/ 1052 h 2279261"/>
                <a:gd name="connsiteX6" fmla="*/ 547870 w 567846"/>
                <a:gd name="connsiteY6" fmla="*/ 249334 h 2279261"/>
                <a:gd name="connsiteX7" fmla="*/ 543682 w 567846"/>
                <a:gd name="connsiteY7" fmla="*/ 2109952 h 2279261"/>
                <a:gd name="connsiteX8" fmla="*/ 468899 w 567846"/>
                <a:gd name="connsiteY8" fmla="*/ 2259519 h 227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846" h="2279261">
                  <a:moveTo>
                    <a:pt x="468899" y="2259519"/>
                  </a:moveTo>
                  <a:lnTo>
                    <a:pt x="422832" y="2279262"/>
                  </a:lnTo>
                  <a:cubicBezTo>
                    <a:pt x="407875" y="2193111"/>
                    <a:pt x="427020" y="2247554"/>
                    <a:pt x="413858" y="2097986"/>
                  </a:cubicBezTo>
                  <a:lnTo>
                    <a:pt x="1052" y="297794"/>
                  </a:lnTo>
                  <a:cubicBezTo>
                    <a:pt x="-12110" y="147628"/>
                    <a:pt x="99767" y="14214"/>
                    <a:pt x="249932" y="1052"/>
                  </a:cubicBezTo>
                  <a:lnTo>
                    <a:pt x="249932" y="1052"/>
                  </a:lnTo>
                  <a:cubicBezTo>
                    <a:pt x="400098" y="-12110"/>
                    <a:pt x="534110" y="99767"/>
                    <a:pt x="547870" y="249334"/>
                  </a:cubicBezTo>
                  <a:lnTo>
                    <a:pt x="543682" y="2109952"/>
                  </a:lnTo>
                  <a:cubicBezTo>
                    <a:pt x="556844" y="2260117"/>
                    <a:pt x="619662" y="2246357"/>
                    <a:pt x="468899" y="2259519"/>
                  </a:cubicBezTo>
                  <a:close/>
                </a:path>
              </a:pathLst>
            </a:custGeom>
            <a:solidFill>
              <a:srgbClr val="E8CF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054552C-D3A0-4C9C-9697-DDB2AA840D34}"/>
                </a:ext>
              </a:extLst>
            </p:cNvPr>
            <p:cNvSpPr/>
            <p:nvPr/>
          </p:nvSpPr>
          <p:spPr>
            <a:xfrm>
              <a:off x="668250" y="464116"/>
              <a:ext cx="1700779" cy="2774919"/>
            </a:xfrm>
            <a:custGeom>
              <a:avLst/>
              <a:gdLst>
                <a:gd name="connsiteX0" fmla="*/ 1582580 w 1700779"/>
                <a:gd name="connsiteY0" fmla="*/ 2727058 h 2774919"/>
                <a:gd name="connsiteX1" fmla="*/ 1531727 w 1700779"/>
                <a:gd name="connsiteY1" fmla="*/ 2774920 h 2774919"/>
                <a:gd name="connsiteX2" fmla="*/ 1433611 w 1700779"/>
                <a:gd name="connsiteY2" fmla="*/ 2554757 h 2774919"/>
                <a:gd name="connsiteX3" fmla="*/ 36054 w 1700779"/>
                <a:gd name="connsiteY3" fmla="*/ 538589 h 2774919"/>
                <a:gd name="connsiteX4" fmla="*/ 217928 w 1700779"/>
                <a:gd name="connsiteY4" fmla="*/ 42025 h 2774919"/>
                <a:gd name="connsiteX5" fmla="*/ 217928 w 1700779"/>
                <a:gd name="connsiteY5" fmla="*/ 42025 h 2774919"/>
                <a:gd name="connsiteX6" fmla="*/ 723466 w 1700779"/>
                <a:gd name="connsiteY6" fmla="*/ 195781 h 2774919"/>
                <a:gd name="connsiteX7" fmla="*/ 1608306 w 1700779"/>
                <a:gd name="connsiteY7" fmla="*/ 2502707 h 2774919"/>
                <a:gd name="connsiteX8" fmla="*/ 1582580 w 1700779"/>
                <a:gd name="connsiteY8" fmla="*/ 2727058 h 2774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0779" h="2774919">
                  <a:moveTo>
                    <a:pt x="1582580" y="2727058"/>
                  </a:moveTo>
                  <a:lnTo>
                    <a:pt x="1531727" y="2774920"/>
                  </a:lnTo>
                  <a:cubicBezTo>
                    <a:pt x="1471302" y="2676205"/>
                    <a:pt x="1522753" y="2733639"/>
                    <a:pt x="1433611" y="2554757"/>
                  </a:cubicBezTo>
                  <a:lnTo>
                    <a:pt x="36054" y="538589"/>
                  </a:lnTo>
                  <a:cubicBezTo>
                    <a:pt x="-53088" y="359706"/>
                    <a:pt x="28875" y="136552"/>
                    <a:pt x="217928" y="42025"/>
                  </a:cubicBezTo>
                  <a:lnTo>
                    <a:pt x="217928" y="42025"/>
                  </a:lnTo>
                  <a:cubicBezTo>
                    <a:pt x="406981" y="-51903"/>
                    <a:pt x="634323" y="16898"/>
                    <a:pt x="723466" y="195781"/>
                  </a:cubicBezTo>
                  <a:lnTo>
                    <a:pt x="1608306" y="2502707"/>
                  </a:lnTo>
                  <a:cubicBezTo>
                    <a:pt x="1697448" y="2682188"/>
                    <a:pt x="1772231" y="2633130"/>
                    <a:pt x="1582580" y="2727058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8EC8A99-74E1-4071-8A14-A40638A71162}"/>
                </a:ext>
              </a:extLst>
            </p:cNvPr>
            <p:cNvSpPr/>
            <p:nvPr/>
          </p:nvSpPr>
          <p:spPr>
            <a:xfrm>
              <a:off x="220516" y="1115617"/>
              <a:ext cx="2493218" cy="2138375"/>
            </a:xfrm>
            <a:custGeom>
              <a:avLst/>
              <a:gdLst>
                <a:gd name="connsiteX0" fmla="*/ 2411411 w 2493218"/>
                <a:gd name="connsiteY0" fmla="*/ 2073164 h 2138375"/>
                <a:gd name="connsiteX1" fmla="*/ 2382695 w 2493218"/>
                <a:gd name="connsiteY1" fmla="*/ 2138376 h 2138375"/>
                <a:gd name="connsiteX2" fmla="*/ 2205607 w 2493218"/>
                <a:gd name="connsiteY2" fmla="*/ 1974450 h 2138375"/>
                <a:gd name="connsiteX3" fmla="*/ 121835 w 2493218"/>
                <a:gd name="connsiteY3" fmla="*/ 678000 h 2138375"/>
                <a:gd name="connsiteX4" fmla="*/ 97904 w 2493218"/>
                <a:gd name="connsiteY4" fmla="*/ 144344 h 2138375"/>
                <a:gd name="connsiteX5" fmla="*/ 97904 w 2493218"/>
                <a:gd name="connsiteY5" fmla="*/ 144344 h 2138375"/>
                <a:gd name="connsiteX6" fmla="*/ 627971 w 2493218"/>
                <a:gd name="connsiteY6" fmla="*/ 80927 h 2138375"/>
                <a:gd name="connsiteX7" fmla="*/ 2347397 w 2493218"/>
                <a:gd name="connsiteY7" fmla="*/ 1855993 h 2138375"/>
                <a:gd name="connsiteX8" fmla="*/ 2411411 w 2493218"/>
                <a:gd name="connsiteY8" fmla="*/ 2073164 h 213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3218" h="2138375">
                  <a:moveTo>
                    <a:pt x="2411411" y="2073164"/>
                  </a:moveTo>
                  <a:lnTo>
                    <a:pt x="2382695" y="2138376"/>
                  </a:lnTo>
                  <a:cubicBezTo>
                    <a:pt x="2288168" y="2071968"/>
                    <a:pt x="2358165" y="2103676"/>
                    <a:pt x="2205607" y="1974450"/>
                  </a:cubicBezTo>
                  <a:lnTo>
                    <a:pt x="121835" y="678000"/>
                  </a:lnTo>
                  <a:cubicBezTo>
                    <a:pt x="-30724" y="548774"/>
                    <a:pt x="-41492" y="308868"/>
                    <a:pt x="97904" y="144344"/>
                  </a:cubicBezTo>
                  <a:lnTo>
                    <a:pt x="97904" y="144344"/>
                  </a:lnTo>
                  <a:cubicBezTo>
                    <a:pt x="237301" y="-19582"/>
                    <a:pt x="476010" y="-48299"/>
                    <a:pt x="627971" y="80927"/>
                  </a:cubicBezTo>
                  <a:lnTo>
                    <a:pt x="2347397" y="1855993"/>
                  </a:lnTo>
                  <a:cubicBezTo>
                    <a:pt x="2500553" y="1985219"/>
                    <a:pt x="2550808" y="1909238"/>
                    <a:pt x="2411411" y="2073164"/>
                  </a:cubicBezTo>
                  <a:close/>
                </a:path>
              </a:pathLst>
            </a:custGeom>
            <a:solidFill>
              <a:srgbClr val="D5241A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60AEA8D-C108-479E-BA42-BFCCA4F741F6}"/>
                </a:ext>
              </a:extLst>
            </p:cNvPr>
            <p:cNvSpPr/>
            <p:nvPr/>
          </p:nvSpPr>
          <p:spPr>
            <a:xfrm>
              <a:off x="1104610" y="1117351"/>
              <a:ext cx="1375371" cy="2026559"/>
            </a:xfrm>
            <a:custGeom>
              <a:avLst/>
              <a:gdLst>
                <a:gd name="connsiteX0" fmla="*/ 1295189 w 1375371"/>
                <a:gd name="connsiteY0" fmla="*/ 1988869 h 2026559"/>
                <a:gd name="connsiteX1" fmla="*/ 1261686 w 1375371"/>
                <a:gd name="connsiteY1" fmla="*/ 2026560 h 2026559"/>
                <a:gd name="connsiteX2" fmla="*/ 1176731 w 1375371"/>
                <a:gd name="connsiteY2" fmla="*/ 1866224 h 2026559"/>
                <a:gd name="connsiteX3" fmla="*/ 37029 w 1375371"/>
                <a:gd name="connsiteY3" fmla="*/ 412429 h 2026559"/>
                <a:gd name="connsiteX4" fmla="*/ 135743 w 1375371"/>
                <a:gd name="connsiteY4" fmla="*/ 37314 h 2026559"/>
                <a:gd name="connsiteX5" fmla="*/ 135743 w 1375371"/>
                <a:gd name="connsiteY5" fmla="*/ 37314 h 2026559"/>
                <a:gd name="connsiteX6" fmla="*/ 510858 w 1375371"/>
                <a:gd name="connsiteY6" fmla="*/ 135431 h 2026559"/>
                <a:gd name="connsiteX7" fmla="*/ 1298779 w 1375371"/>
                <a:gd name="connsiteY7" fmla="*/ 1821354 h 2026559"/>
                <a:gd name="connsiteX8" fmla="*/ 1295189 w 1375371"/>
                <a:gd name="connsiteY8" fmla="*/ 1988869 h 2026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371" h="2026559">
                  <a:moveTo>
                    <a:pt x="1295189" y="1988869"/>
                  </a:moveTo>
                  <a:lnTo>
                    <a:pt x="1261686" y="2026560"/>
                  </a:lnTo>
                  <a:cubicBezTo>
                    <a:pt x="1211431" y="1955366"/>
                    <a:pt x="1252113" y="1996048"/>
                    <a:pt x="1176731" y="1866224"/>
                  </a:cubicBezTo>
                  <a:lnTo>
                    <a:pt x="37029" y="412429"/>
                  </a:lnTo>
                  <a:cubicBezTo>
                    <a:pt x="-38952" y="282605"/>
                    <a:pt x="5919" y="113295"/>
                    <a:pt x="135743" y="37314"/>
                  </a:cubicBezTo>
                  <a:lnTo>
                    <a:pt x="135743" y="37314"/>
                  </a:lnTo>
                  <a:cubicBezTo>
                    <a:pt x="266166" y="-38666"/>
                    <a:pt x="434878" y="5008"/>
                    <a:pt x="510858" y="135431"/>
                  </a:cubicBezTo>
                  <a:lnTo>
                    <a:pt x="1298779" y="1821354"/>
                  </a:lnTo>
                  <a:cubicBezTo>
                    <a:pt x="1374759" y="1951776"/>
                    <a:pt x="1425611" y="1912889"/>
                    <a:pt x="1295189" y="1988869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366C397-CE9D-4083-804A-E37622098764}"/>
                </a:ext>
              </a:extLst>
            </p:cNvPr>
            <p:cNvSpPr/>
            <p:nvPr/>
          </p:nvSpPr>
          <p:spPr>
            <a:xfrm>
              <a:off x="741861" y="1556392"/>
              <a:ext cx="1926053" cy="1575552"/>
            </a:xfrm>
            <a:custGeom>
              <a:avLst/>
              <a:gdLst>
                <a:gd name="connsiteX0" fmla="*/ 1863145 w 1926053"/>
                <a:gd name="connsiteY0" fmla="*/ 1523504 h 1575552"/>
                <a:gd name="connsiteX1" fmla="*/ 1841009 w 1926053"/>
                <a:gd name="connsiteY1" fmla="*/ 1575553 h 1575552"/>
                <a:gd name="connsiteX2" fmla="*/ 1704005 w 1926053"/>
                <a:gd name="connsiteY2" fmla="*/ 1455899 h 1575552"/>
                <a:gd name="connsiteX3" fmla="*/ 94661 w 1926053"/>
                <a:gd name="connsiteY3" fmla="*/ 540547 h 1575552"/>
                <a:gd name="connsiteX4" fmla="*/ 74320 w 1926053"/>
                <a:gd name="connsiteY4" fmla="*/ 126545 h 1575552"/>
                <a:gd name="connsiteX5" fmla="*/ 74320 w 1926053"/>
                <a:gd name="connsiteY5" fmla="*/ 126545 h 1575552"/>
                <a:gd name="connsiteX6" fmla="*/ 482938 w 1926053"/>
                <a:gd name="connsiteY6" fmla="*/ 53556 h 1575552"/>
                <a:gd name="connsiteX7" fmla="*/ 1813489 w 1926053"/>
                <a:gd name="connsiteY7" fmla="*/ 1357783 h 1575552"/>
                <a:gd name="connsiteX8" fmla="*/ 1863145 w 1926053"/>
                <a:gd name="connsiteY8" fmla="*/ 1523504 h 157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6053" h="1575552">
                  <a:moveTo>
                    <a:pt x="1863145" y="1523504"/>
                  </a:moveTo>
                  <a:lnTo>
                    <a:pt x="1841009" y="1575553"/>
                  </a:lnTo>
                  <a:cubicBezTo>
                    <a:pt x="1768020" y="1527691"/>
                    <a:pt x="1821864" y="1549827"/>
                    <a:pt x="1704005" y="1455899"/>
                  </a:cubicBezTo>
                  <a:lnTo>
                    <a:pt x="94661" y="540547"/>
                  </a:lnTo>
                  <a:cubicBezTo>
                    <a:pt x="-23198" y="446619"/>
                    <a:pt x="-32172" y="260557"/>
                    <a:pt x="74320" y="126545"/>
                  </a:cubicBezTo>
                  <a:lnTo>
                    <a:pt x="74320" y="126545"/>
                  </a:lnTo>
                  <a:cubicBezTo>
                    <a:pt x="180812" y="-7468"/>
                    <a:pt x="365079" y="-40373"/>
                    <a:pt x="482938" y="53556"/>
                  </a:cubicBezTo>
                  <a:lnTo>
                    <a:pt x="1813489" y="1357783"/>
                  </a:lnTo>
                  <a:cubicBezTo>
                    <a:pt x="1931946" y="1451113"/>
                    <a:pt x="1970235" y="1389491"/>
                    <a:pt x="1863145" y="1523504"/>
                  </a:cubicBezTo>
                  <a:close/>
                </a:path>
              </a:pathLst>
            </a:custGeom>
            <a:solidFill>
              <a:srgbClr val="E8CF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2BDA04D-250A-4721-BDAE-EEE1AFF91EBB}"/>
                </a:ext>
              </a:extLst>
            </p:cNvPr>
            <p:cNvSpPr/>
            <p:nvPr/>
          </p:nvSpPr>
          <p:spPr>
            <a:xfrm>
              <a:off x="-70155" y="1849514"/>
              <a:ext cx="2876570" cy="1452287"/>
            </a:xfrm>
            <a:custGeom>
              <a:avLst/>
              <a:gdLst>
                <a:gd name="connsiteX0" fmla="*/ 2830372 w 2876570"/>
                <a:gd name="connsiteY0" fmla="*/ 1378701 h 1452287"/>
                <a:gd name="connsiteX1" fmla="*/ 2821997 w 2876570"/>
                <a:gd name="connsiteY1" fmla="*/ 1452288 h 1452287"/>
                <a:gd name="connsiteX2" fmla="*/ 2603030 w 2876570"/>
                <a:gd name="connsiteY2" fmla="*/ 1351180 h 1452287"/>
                <a:gd name="connsiteX3" fmla="*/ 215936 w 2876570"/>
                <a:gd name="connsiteY3" fmla="*/ 774449 h 1452287"/>
                <a:gd name="connsiteX4" fmla="*/ 33464 w 2876570"/>
                <a:gd name="connsiteY4" fmla="*/ 261732 h 1452287"/>
                <a:gd name="connsiteX5" fmla="*/ 33464 w 2876570"/>
                <a:gd name="connsiteY5" fmla="*/ 261732 h 1452287"/>
                <a:gd name="connsiteX6" fmla="*/ 523446 w 2876570"/>
                <a:gd name="connsiteY6" fmla="*/ 24219 h 1452287"/>
                <a:gd name="connsiteX7" fmla="*/ 2704736 w 2876570"/>
                <a:gd name="connsiteY7" fmla="*/ 1187255 h 1452287"/>
                <a:gd name="connsiteX8" fmla="*/ 2830372 w 2876570"/>
                <a:gd name="connsiteY8" fmla="*/ 1378701 h 1452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6570" h="1452287">
                  <a:moveTo>
                    <a:pt x="2830372" y="1378701"/>
                  </a:moveTo>
                  <a:lnTo>
                    <a:pt x="2821997" y="1452288"/>
                  </a:lnTo>
                  <a:cubicBezTo>
                    <a:pt x="2711317" y="1418785"/>
                    <a:pt x="2787895" y="1426562"/>
                    <a:pt x="2603030" y="1351180"/>
                  </a:cubicBezTo>
                  <a:lnTo>
                    <a:pt x="215936" y="774449"/>
                  </a:lnTo>
                  <a:cubicBezTo>
                    <a:pt x="31071" y="699067"/>
                    <a:pt x="-51491" y="468135"/>
                    <a:pt x="33464" y="261732"/>
                  </a:cubicBezTo>
                  <a:lnTo>
                    <a:pt x="33464" y="261732"/>
                  </a:lnTo>
                  <a:cubicBezTo>
                    <a:pt x="117820" y="55329"/>
                    <a:pt x="338581" y="-51163"/>
                    <a:pt x="523446" y="24219"/>
                  </a:cubicBezTo>
                  <a:lnTo>
                    <a:pt x="2704736" y="1187255"/>
                  </a:lnTo>
                  <a:cubicBezTo>
                    <a:pt x="2889601" y="1263235"/>
                    <a:pt x="2914728" y="1172298"/>
                    <a:pt x="2830372" y="1378701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45A2B3A-97AA-45AD-BB4B-5E951B5C1E4E}"/>
                </a:ext>
              </a:extLst>
            </p:cNvPr>
            <p:cNvSpPr/>
            <p:nvPr/>
          </p:nvSpPr>
          <p:spPr>
            <a:xfrm>
              <a:off x="397673" y="2066393"/>
              <a:ext cx="2455973" cy="1242398"/>
            </a:xfrm>
            <a:custGeom>
              <a:avLst/>
              <a:gdLst>
                <a:gd name="connsiteX0" fmla="*/ 2416262 w 2455973"/>
                <a:gd name="connsiteY0" fmla="*/ 1179580 h 1242398"/>
                <a:gd name="connsiteX1" fmla="*/ 2409083 w 2455973"/>
                <a:gd name="connsiteY1" fmla="*/ 1242398 h 1242398"/>
                <a:gd name="connsiteX2" fmla="*/ 2222423 w 2455973"/>
                <a:gd name="connsiteY2" fmla="*/ 1155649 h 1242398"/>
                <a:gd name="connsiteX3" fmla="*/ 184119 w 2455973"/>
                <a:gd name="connsiteY3" fmla="*/ 663273 h 1242398"/>
                <a:gd name="connsiteX4" fmla="*/ 28569 w 2455973"/>
                <a:gd name="connsiteY4" fmla="*/ 224144 h 1242398"/>
                <a:gd name="connsiteX5" fmla="*/ 28569 w 2455973"/>
                <a:gd name="connsiteY5" fmla="*/ 224144 h 1242398"/>
                <a:gd name="connsiteX6" fmla="*/ 447358 w 2455973"/>
                <a:gd name="connsiteY6" fmla="*/ 20732 h 1242398"/>
                <a:gd name="connsiteX7" fmla="*/ 2309770 w 2455973"/>
                <a:gd name="connsiteY7" fmla="*/ 1015654 h 1242398"/>
                <a:gd name="connsiteX8" fmla="*/ 2416262 w 2455973"/>
                <a:gd name="connsiteY8" fmla="*/ 1179580 h 124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5973" h="1242398">
                  <a:moveTo>
                    <a:pt x="2416262" y="1179580"/>
                  </a:moveTo>
                  <a:lnTo>
                    <a:pt x="2409083" y="1242398"/>
                  </a:lnTo>
                  <a:cubicBezTo>
                    <a:pt x="2314556" y="1213681"/>
                    <a:pt x="2380366" y="1220860"/>
                    <a:pt x="2222423" y="1155649"/>
                  </a:cubicBezTo>
                  <a:lnTo>
                    <a:pt x="184119" y="663273"/>
                  </a:lnTo>
                  <a:cubicBezTo>
                    <a:pt x="26176" y="598660"/>
                    <a:pt x="-43821" y="401232"/>
                    <a:pt x="28569" y="224144"/>
                  </a:cubicBezTo>
                  <a:lnTo>
                    <a:pt x="28569" y="224144"/>
                  </a:lnTo>
                  <a:cubicBezTo>
                    <a:pt x="100960" y="47654"/>
                    <a:pt x="289415" y="-43881"/>
                    <a:pt x="447358" y="20732"/>
                  </a:cubicBezTo>
                  <a:lnTo>
                    <a:pt x="2309770" y="1015654"/>
                  </a:lnTo>
                  <a:cubicBezTo>
                    <a:pt x="2467115" y="1080866"/>
                    <a:pt x="2488652" y="1003090"/>
                    <a:pt x="2416262" y="1179580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9C1A5B7-5455-4204-9AB6-236AEBC8966B}"/>
                </a:ext>
              </a:extLst>
            </p:cNvPr>
            <p:cNvSpPr/>
            <p:nvPr/>
          </p:nvSpPr>
          <p:spPr>
            <a:xfrm>
              <a:off x="1883057" y="440185"/>
              <a:ext cx="1700276" cy="2774919"/>
            </a:xfrm>
            <a:custGeom>
              <a:avLst/>
              <a:gdLst>
                <a:gd name="connsiteX0" fmla="*/ 117697 w 1700276"/>
                <a:gd name="connsiteY0" fmla="*/ 2727058 h 2774919"/>
                <a:gd name="connsiteX1" fmla="*/ 168550 w 1700276"/>
                <a:gd name="connsiteY1" fmla="*/ 2774920 h 2774919"/>
                <a:gd name="connsiteX2" fmla="*/ 266666 w 1700276"/>
                <a:gd name="connsiteY2" fmla="*/ 2554757 h 2774919"/>
                <a:gd name="connsiteX3" fmla="*/ 1664223 w 1700276"/>
                <a:gd name="connsiteY3" fmla="*/ 538589 h 2774919"/>
                <a:gd name="connsiteX4" fmla="*/ 1482349 w 1700276"/>
                <a:gd name="connsiteY4" fmla="*/ 42025 h 2774919"/>
                <a:gd name="connsiteX5" fmla="*/ 1482349 w 1700276"/>
                <a:gd name="connsiteY5" fmla="*/ 42025 h 2774919"/>
                <a:gd name="connsiteX6" fmla="*/ 976812 w 1700276"/>
                <a:gd name="connsiteY6" fmla="*/ 195781 h 2774919"/>
                <a:gd name="connsiteX7" fmla="*/ 92570 w 1700276"/>
                <a:gd name="connsiteY7" fmla="*/ 2503306 h 2774919"/>
                <a:gd name="connsiteX8" fmla="*/ 117697 w 1700276"/>
                <a:gd name="connsiteY8" fmla="*/ 2727058 h 2774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0276" h="2774919">
                  <a:moveTo>
                    <a:pt x="117697" y="2727058"/>
                  </a:moveTo>
                  <a:lnTo>
                    <a:pt x="168550" y="2774920"/>
                  </a:lnTo>
                  <a:cubicBezTo>
                    <a:pt x="228975" y="2676205"/>
                    <a:pt x="177524" y="2733639"/>
                    <a:pt x="266666" y="2554757"/>
                  </a:cubicBezTo>
                  <a:lnTo>
                    <a:pt x="1664223" y="538589"/>
                  </a:lnTo>
                  <a:cubicBezTo>
                    <a:pt x="1753365" y="359706"/>
                    <a:pt x="1671402" y="136552"/>
                    <a:pt x="1482349" y="42025"/>
                  </a:cubicBezTo>
                  <a:lnTo>
                    <a:pt x="1482349" y="42025"/>
                  </a:lnTo>
                  <a:cubicBezTo>
                    <a:pt x="1293296" y="-51903"/>
                    <a:pt x="1065954" y="16898"/>
                    <a:pt x="976812" y="195781"/>
                  </a:cubicBezTo>
                  <a:lnTo>
                    <a:pt x="92570" y="2503306"/>
                  </a:lnTo>
                  <a:cubicBezTo>
                    <a:pt x="3427" y="2682188"/>
                    <a:pt x="-71356" y="2633130"/>
                    <a:pt x="117697" y="2727058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4B8BC94-6D7F-4EDF-8571-3BF8B689E99D}"/>
                </a:ext>
              </a:extLst>
            </p:cNvPr>
            <p:cNvSpPr/>
            <p:nvPr/>
          </p:nvSpPr>
          <p:spPr>
            <a:xfrm>
              <a:off x="1538408" y="1091686"/>
              <a:ext cx="2493258" cy="2138973"/>
            </a:xfrm>
            <a:custGeom>
              <a:avLst/>
              <a:gdLst>
                <a:gd name="connsiteX0" fmla="*/ 81847 w 2493258"/>
                <a:gd name="connsiteY0" fmla="*/ 2073763 h 2138973"/>
                <a:gd name="connsiteX1" fmla="*/ 110564 w 2493258"/>
                <a:gd name="connsiteY1" fmla="*/ 2138974 h 2138973"/>
                <a:gd name="connsiteX2" fmla="*/ 287652 w 2493258"/>
                <a:gd name="connsiteY2" fmla="*/ 1975048 h 2138973"/>
                <a:gd name="connsiteX3" fmla="*/ 2371423 w 2493258"/>
                <a:gd name="connsiteY3" fmla="*/ 678000 h 2138973"/>
                <a:gd name="connsiteX4" fmla="*/ 2395354 w 2493258"/>
                <a:gd name="connsiteY4" fmla="*/ 144344 h 2138973"/>
                <a:gd name="connsiteX5" fmla="*/ 2395354 w 2493258"/>
                <a:gd name="connsiteY5" fmla="*/ 144344 h 2138973"/>
                <a:gd name="connsiteX6" fmla="*/ 1865288 w 2493258"/>
                <a:gd name="connsiteY6" fmla="*/ 80927 h 2138973"/>
                <a:gd name="connsiteX7" fmla="*/ 145263 w 2493258"/>
                <a:gd name="connsiteY7" fmla="*/ 1855993 h 2138973"/>
                <a:gd name="connsiteX8" fmla="*/ 81847 w 2493258"/>
                <a:gd name="connsiteY8" fmla="*/ 2073763 h 2138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3258" h="2138973">
                  <a:moveTo>
                    <a:pt x="81847" y="2073763"/>
                  </a:moveTo>
                  <a:lnTo>
                    <a:pt x="110564" y="2138974"/>
                  </a:lnTo>
                  <a:cubicBezTo>
                    <a:pt x="205090" y="2072566"/>
                    <a:pt x="135093" y="2104274"/>
                    <a:pt x="287652" y="1975048"/>
                  </a:cubicBezTo>
                  <a:lnTo>
                    <a:pt x="2371423" y="678000"/>
                  </a:lnTo>
                  <a:cubicBezTo>
                    <a:pt x="2523982" y="548774"/>
                    <a:pt x="2534751" y="308868"/>
                    <a:pt x="2395354" y="144344"/>
                  </a:cubicBezTo>
                  <a:lnTo>
                    <a:pt x="2395354" y="144344"/>
                  </a:lnTo>
                  <a:cubicBezTo>
                    <a:pt x="2255957" y="-19582"/>
                    <a:pt x="2017248" y="-48299"/>
                    <a:pt x="1865288" y="80927"/>
                  </a:cubicBezTo>
                  <a:lnTo>
                    <a:pt x="145263" y="1855993"/>
                  </a:lnTo>
                  <a:cubicBezTo>
                    <a:pt x="-7295" y="1985219"/>
                    <a:pt x="-57550" y="1909238"/>
                    <a:pt x="81847" y="2073763"/>
                  </a:cubicBezTo>
                  <a:close/>
                </a:path>
              </a:pathLst>
            </a:custGeom>
            <a:solidFill>
              <a:srgbClr val="D5241A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02539F2-5C7D-4951-99D8-E19EB5BF2F1C}"/>
                </a:ext>
              </a:extLst>
            </p:cNvPr>
            <p:cNvSpPr/>
            <p:nvPr/>
          </p:nvSpPr>
          <p:spPr>
            <a:xfrm>
              <a:off x="1771949" y="1094018"/>
              <a:ext cx="1375622" cy="2026559"/>
            </a:xfrm>
            <a:custGeom>
              <a:avLst/>
              <a:gdLst>
                <a:gd name="connsiteX0" fmla="*/ 80434 w 1375622"/>
                <a:gd name="connsiteY0" fmla="*/ 1988869 h 2026559"/>
                <a:gd name="connsiteX1" fmla="*/ 113937 w 1375622"/>
                <a:gd name="connsiteY1" fmla="*/ 2026560 h 2026559"/>
                <a:gd name="connsiteX2" fmla="*/ 198891 w 1375622"/>
                <a:gd name="connsiteY2" fmla="*/ 1866224 h 2026559"/>
                <a:gd name="connsiteX3" fmla="*/ 1338594 w 1375622"/>
                <a:gd name="connsiteY3" fmla="*/ 412429 h 2026559"/>
                <a:gd name="connsiteX4" fmla="*/ 1239879 w 1375622"/>
                <a:gd name="connsiteY4" fmla="*/ 37314 h 2026559"/>
                <a:gd name="connsiteX5" fmla="*/ 1239879 w 1375622"/>
                <a:gd name="connsiteY5" fmla="*/ 37314 h 2026559"/>
                <a:gd name="connsiteX6" fmla="*/ 864765 w 1375622"/>
                <a:gd name="connsiteY6" fmla="*/ 135431 h 2026559"/>
                <a:gd name="connsiteX7" fmla="*/ 76246 w 1375622"/>
                <a:gd name="connsiteY7" fmla="*/ 1821354 h 2026559"/>
                <a:gd name="connsiteX8" fmla="*/ 80434 w 1375622"/>
                <a:gd name="connsiteY8" fmla="*/ 1988869 h 2026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622" h="2026559">
                  <a:moveTo>
                    <a:pt x="80434" y="1988869"/>
                  </a:moveTo>
                  <a:lnTo>
                    <a:pt x="113937" y="2026560"/>
                  </a:lnTo>
                  <a:cubicBezTo>
                    <a:pt x="164191" y="1955366"/>
                    <a:pt x="123509" y="1996048"/>
                    <a:pt x="198891" y="1866224"/>
                  </a:cubicBezTo>
                  <a:lnTo>
                    <a:pt x="1338594" y="412429"/>
                  </a:lnTo>
                  <a:cubicBezTo>
                    <a:pt x="1414574" y="282605"/>
                    <a:pt x="1369704" y="113295"/>
                    <a:pt x="1239879" y="37314"/>
                  </a:cubicBezTo>
                  <a:lnTo>
                    <a:pt x="1239879" y="37314"/>
                  </a:lnTo>
                  <a:cubicBezTo>
                    <a:pt x="1109457" y="-38666"/>
                    <a:pt x="940745" y="5008"/>
                    <a:pt x="864765" y="135431"/>
                  </a:cubicBezTo>
                  <a:lnTo>
                    <a:pt x="76246" y="1821354"/>
                  </a:lnTo>
                  <a:cubicBezTo>
                    <a:pt x="266" y="1951776"/>
                    <a:pt x="-49989" y="1912291"/>
                    <a:pt x="80434" y="1988869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A467136-3A21-4F79-A855-32BC375148DD}"/>
                </a:ext>
              </a:extLst>
            </p:cNvPr>
            <p:cNvSpPr/>
            <p:nvPr/>
          </p:nvSpPr>
          <p:spPr>
            <a:xfrm>
              <a:off x="1584268" y="1533060"/>
              <a:ext cx="1926053" cy="1575552"/>
            </a:xfrm>
            <a:custGeom>
              <a:avLst/>
              <a:gdLst>
                <a:gd name="connsiteX0" fmla="*/ 62909 w 1926053"/>
                <a:gd name="connsiteY0" fmla="*/ 1523504 h 1575552"/>
                <a:gd name="connsiteX1" fmla="*/ 85045 w 1926053"/>
                <a:gd name="connsiteY1" fmla="*/ 1575553 h 1575552"/>
                <a:gd name="connsiteX2" fmla="*/ 222049 w 1926053"/>
                <a:gd name="connsiteY2" fmla="*/ 1455899 h 1575552"/>
                <a:gd name="connsiteX3" fmla="*/ 1831393 w 1926053"/>
                <a:gd name="connsiteY3" fmla="*/ 540547 h 1575552"/>
                <a:gd name="connsiteX4" fmla="*/ 1851734 w 1926053"/>
                <a:gd name="connsiteY4" fmla="*/ 126545 h 1575552"/>
                <a:gd name="connsiteX5" fmla="*/ 1851734 w 1926053"/>
                <a:gd name="connsiteY5" fmla="*/ 126545 h 1575552"/>
                <a:gd name="connsiteX6" fmla="*/ 1443116 w 1926053"/>
                <a:gd name="connsiteY6" fmla="*/ 53556 h 1575552"/>
                <a:gd name="connsiteX7" fmla="*/ 112565 w 1926053"/>
                <a:gd name="connsiteY7" fmla="*/ 1357783 h 1575552"/>
                <a:gd name="connsiteX8" fmla="*/ 62909 w 1926053"/>
                <a:gd name="connsiteY8" fmla="*/ 1523504 h 157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6053" h="1575552">
                  <a:moveTo>
                    <a:pt x="62909" y="1523504"/>
                  </a:moveTo>
                  <a:lnTo>
                    <a:pt x="85045" y="1575553"/>
                  </a:lnTo>
                  <a:cubicBezTo>
                    <a:pt x="158034" y="1527691"/>
                    <a:pt x="104190" y="1549827"/>
                    <a:pt x="222049" y="1455899"/>
                  </a:cubicBezTo>
                  <a:lnTo>
                    <a:pt x="1831393" y="540547"/>
                  </a:lnTo>
                  <a:cubicBezTo>
                    <a:pt x="1949252" y="446619"/>
                    <a:pt x="1958226" y="260557"/>
                    <a:pt x="1851734" y="126545"/>
                  </a:cubicBezTo>
                  <a:lnTo>
                    <a:pt x="1851734" y="126545"/>
                  </a:lnTo>
                  <a:cubicBezTo>
                    <a:pt x="1745242" y="-7468"/>
                    <a:pt x="1560975" y="-40373"/>
                    <a:pt x="1443116" y="53556"/>
                  </a:cubicBezTo>
                  <a:lnTo>
                    <a:pt x="112565" y="1357783"/>
                  </a:lnTo>
                  <a:cubicBezTo>
                    <a:pt x="-5892" y="1450515"/>
                    <a:pt x="-44181" y="1389491"/>
                    <a:pt x="62909" y="1523504"/>
                  </a:cubicBezTo>
                  <a:close/>
                </a:path>
              </a:pathLst>
            </a:custGeom>
            <a:solidFill>
              <a:srgbClr val="E8CF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4AD9395-5AEF-4FE1-8990-E3139C9472EC}"/>
                </a:ext>
              </a:extLst>
            </p:cNvPr>
            <p:cNvSpPr/>
            <p:nvPr/>
          </p:nvSpPr>
          <p:spPr>
            <a:xfrm>
              <a:off x="1401807" y="1817389"/>
              <a:ext cx="2876911" cy="1451689"/>
            </a:xfrm>
            <a:custGeom>
              <a:avLst/>
              <a:gdLst>
                <a:gd name="connsiteX0" fmla="*/ 46198 w 2876911"/>
                <a:gd name="connsiteY0" fmla="*/ 1378102 h 1451689"/>
                <a:gd name="connsiteX1" fmla="*/ 54574 w 2876911"/>
                <a:gd name="connsiteY1" fmla="*/ 1451690 h 1451689"/>
                <a:gd name="connsiteX2" fmla="*/ 273541 w 2876911"/>
                <a:gd name="connsiteY2" fmla="*/ 1350582 h 1451689"/>
                <a:gd name="connsiteX3" fmla="*/ 2661233 w 2876911"/>
                <a:gd name="connsiteY3" fmla="*/ 774449 h 1451689"/>
                <a:gd name="connsiteX4" fmla="*/ 2843705 w 2876911"/>
                <a:gd name="connsiteY4" fmla="*/ 261732 h 1451689"/>
                <a:gd name="connsiteX5" fmla="*/ 2843705 w 2876911"/>
                <a:gd name="connsiteY5" fmla="*/ 261732 h 1451689"/>
                <a:gd name="connsiteX6" fmla="*/ 2353723 w 2876911"/>
                <a:gd name="connsiteY6" fmla="*/ 24219 h 1451689"/>
                <a:gd name="connsiteX7" fmla="*/ 171835 w 2876911"/>
                <a:gd name="connsiteY7" fmla="*/ 1187254 h 1451689"/>
                <a:gd name="connsiteX8" fmla="*/ 46198 w 2876911"/>
                <a:gd name="connsiteY8" fmla="*/ 1378102 h 145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6911" h="1451689">
                  <a:moveTo>
                    <a:pt x="46198" y="1378102"/>
                  </a:moveTo>
                  <a:lnTo>
                    <a:pt x="54574" y="1451690"/>
                  </a:lnTo>
                  <a:cubicBezTo>
                    <a:pt x="165254" y="1418187"/>
                    <a:pt x="88675" y="1425964"/>
                    <a:pt x="273541" y="1350582"/>
                  </a:cubicBezTo>
                  <a:lnTo>
                    <a:pt x="2661233" y="774449"/>
                  </a:lnTo>
                  <a:cubicBezTo>
                    <a:pt x="2846098" y="698468"/>
                    <a:pt x="2928061" y="468135"/>
                    <a:pt x="2843705" y="261732"/>
                  </a:cubicBezTo>
                  <a:lnTo>
                    <a:pt x="2843705" y="261732"/>
                  </a:lnTo>
                  <a:cubicBezTo>
                    <a:pt x="2759349" y="55329"/>
                    <a:pt x="2538588" y="-51163"/>
                    <a:pt x="2353723" y="24219"/>
                  </a:cubicBezTo>
                  <a:lnTo>
                    <a:pt x="171835" y="1187254"/>
                  </a:lnTo>
                  <a:cubicBezTo>
                    <a:pt x="-13030" y="1262636"/>
                    <a:pt x="-38158" y="1171700"/>
                    <a:pt x="46198" y="1378102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41F2AB1-6E43-4FB1-ADD2-5D676DE86A05}"/>
                </a:ext>
              </a:extLst>
            </p:cNvPr>
            <p:cNvSpPr/>
            <p:nvPr/>
          </p:nvSpPr>
          <p:spPr>
            <a:xfrm>
              <a:off x="1372265" y="2006938"/>
              <a:ext cx="2456105" cy="1242398"/>
            </a:xfrm>
            <a:custGeom>
              <a:avLst/>
              <a:gdLst>
                <a:gd name="connsiteX0" fmla="*/ 39246 w 2456105"/>
                <a:gd name="connsiteY0" fmla="*/ 1179580 h 1242398"/>
                <a:gd name="connsiteX1" fmla="*/ 46425 w 2456105"/>
                <a:gd name="connsiteY1" fmla="*/ 1242398 h 1242398"/>
                <a:gd name="connsiteX2" fmla="*/ 233085 w 2456105"/>
                <a:gd name="connsiteY2" fmla="*/ 1155649 h 1242398"/>
                <a:gd name="connsiteX3" fmla="*/ 2271987 w 2456105"/>
                <a:gd name="connsiteY3" fmla="*/ 663273 h 1242398"/>
                <a:gd name="connsiteX4" fmla="*/ 2427537 w 2456105"/>
                <a:gd name="connsiteY4" fmla="*/ 224144 h 1242398"/>
                <a:gd name="connsiteX5" fmla="*/ 2427537 w 2456105"/>
                <a:gd name="connsiteY5" fmla="*/ 224144 h 1242398"/>
                <a:gd name="connsiteX6" fmla="*/ 2008748 w 2456105"/>
                <a:gd name="connsiteY6" fmla="*/ 20732 h 1242398"/>
                <a:gd name="connsiteX7" fmla="*/ 146934 w 2456105"/>
                <a:gd name="connsiteY7" fmla="*/ 1016252 h 1242398"/>
                <a:gd name="connsiteX8" fmla="*/ 39246 w 2456105"/>
                <a:gd name="connsiteY8" fmla="*/ 1179580 h 124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6105" h="1242398">
                  <a:moveTo>
                    <a:pt x="39246" y="1179580"/>
                  </a:moveTo>
                  <a:lnTo>
                    <a:pt x="46425" y="1242398"/>
                  </a:lnTo>
                  <a:cubicBezTo>
                    <a:pt x="140952" y="1213681"/>
                    <a:pt x="75142" y="1220860"/>
                    <a:pt x="233085" y="1155649"/>
                  </a:cubicBezTo>
                  <a:lnTo>
                    <a:pt x="2271987" y="663273"/>
                  </a:lnTo>
                  <a:cubicBezTo>
                    <a:pt x="2429930" y="598660"/>
                    <a:pt x="2499927" y="401232"/>
                    <a:pt x="2427537" y="224144"/>
                  </a:cubicBezTo>
                  <a:lnTo>
                    <a:pt x="2427537" y="224144"/>
                  </a:lnTo>
                  <a:cubicBezTo>
                    <a:pt x="2355146" y="47654"/>
                    <a:pt x="2166691" y="-43881"/>
                    <a:pt x="2008748" y="20732"/>
                  </a:cubicBezTo>
                  <a:lnTo>
                    <a:pt x="146934" y="1016252"/>
                  </a:lnTo>
                  <a:cubicBezTo>
                    <a:pt x="-11009" y="1080866"/>
                    <a:pt x="-32546" y="1003090"/>
                    <a:pt x="39246" y="1179580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CEA6215-DC03-46CD-92DF-A180A379ECC7}"/>
                </a:ext>
              </a:extLst>
            </p:cNvPr>
            <p:cNvSpPr/>
            <p:nvPr/>
          </p:nvSpPr>
          <p:spPr>
            <a:xfrm>
              <a:off x="1085402" y="2037112"/>
              <a:ext cx="2080780" cy="1421487"/>
            </a:xfrm>
            <a:custGeom>
              <a:avLst/>
              <a:gdLst>
                <a:gd name="connsiteX0" fmla="*/ 2080780 w 2080780"/>
                <a:gd name="connsiteY0" fmla="*/ 710744 h 1421487"/>
                <a:gd name="connsiteX1" fmla="*/ 1040390 w 2080780"/>
                <a:gd name="connsiteY1" fmla="*/ 1421488 h 1421487"/>
                <a:gd name="connsiteX2" fmla="*/ 0 w 2080780"/>
                <a:gd name="connsiteY2" fmla="*/ 710744 h 1421487"/>
                <a:gd name="connsiteX3" fmla="*/ 1040390 w 2080780"/>
                <a:gd name="connsiteY3" fmla="*/ 0 h 1421487"/>
                <a:gd name="connsiteX4" fmla="*/ 2080780 w 2080780"/>
                <a:gd name="connsiteY4" fmla="*/ 710744 h 142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780" h="1421487">
                  <a:moveTo>
                    <a:pt x="2080780" y="710744"/>
                  </a:moveTo>
                  <a:cubicBezTo>
                    <a:pt x="2080780" y="1103277"/>
                    <a:pt x="1614982" y="1421488"/>
                    <a:pt x="1040390" y="1421488"/>
                  </a:cubicBezTo>
                  <a:cubicBezTo>
                    <a:pt x="465799" y="1421488"/>
                    <a:pt x="0" y="1103277"/>
                    <a:pt x="0" y="710744"/>
                  </a:cubicBezTo>
                  <a:cubicBezTo>
                    <a:pt x="0" y="318211"/>
                    <a:pt x="465799" y="0"/>
                    <a:pt x="1040390" y="0"/>
                  </a:cubicBezTo>
                  <a:cubicBezTo>
                    <a:pt x="1614982" y="0"/>
                    <a:pt x="2080780" y="318211"/>
                    <a:pt x="2080780" y="710744"/>
                  </a:cubicBezTo>
                  <a:close/>
                </a:path>
              </a:pathLst>
            </a:custGeom>
            <a:solidFill>
              <a:srgbClr val="8A6D3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289F3663-2541-4FFB-8DED-1F5ECF1F70AD}"/>
                </a:ext>
              </a:extLst>
            </p:cNvPr>
            <p:cNvSpPr/>
            <p:nvPr/>
          </p:nvSpPr>
          <p:spPr>
            <a:xfrm>
              <a:off x="1482653" y="2124460"/>
              <a:ext cx="1226451" cy="825611"/>
            </a:xfrm>
            <a:custGeom>
              <a:avLst/>
              <a:gdLst>
                <a:gd name="connsiteX0" fmla="*/ 1226452 w 1226451"/>
                <a:gd name="connsiteY0" fmla="*/ 412806 h 825611"/>
                <a:gd name="connsiteX1" fmla="*/ 613226 w 1226451"/>
                <a:gd name="connsiteY1" fmla="*/ 825612 h 825611"/>
                <a:gd name="connsiteX2" fmla="*/ 0 w 1226451"/>
                <a:gd name="connsiteY2" fmla="*/ 412806 h 825611"/>
                <a:gd name="connsiteX3" fmla="*/ 613226 w 1226451"/>
                <a:gd name="connsiteY3" fmla="*/ 0 h 825611"/>
                <a:gd name="connsiteX4" fmla="*/ 1226452 w 1226451"/>
                <a:gd name="connsiteY4" fmla="*/ 412806 h 82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6451" h="825611">
                  <a:moveTo>
                    <a:pt x="1226452" y="412806"/>
                  </a:moveTo>
                  <a:cubicBezTo>
                    <a:pt x="1226452" y="640792"/>
                    <a:pt x="951901" y="825612"/>
                    <a:pt x="613226" y="825612"/>
                  </a:cubicBezTo>
                  <a:cubicBezTo>
                    <a:pt x="274551" y="825612"/>
                    <a:pt x="0" y="640792"/>
                    <a:pt x="0" y="412806"/>
                  </a:cubicBezTo>
                  <a:cubicBezTo>
                    <a:pt x="0" y="184819"/>
                    <a:pt x="274551" y="0"/>
                    <a:pt x="613226" y="0"/>
                  </a:cubicBezTo>
                  <a:cubicBezTo>
                    <a:pt x="951901" y="0"/>
                    <a:pt x="1226452" y="184819"/>
                    <a:pt x="1226452" y="412806"/>
                  </a:cubicBezTo>
                  <a:close/>
                </a:path>
              </a:pathLst>
            </a:custGeom>
            <a:solidFill>
              <a:srgbClr val="AD945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E99301D-D59A-4A50-A280-0331A0DCF235}"/>
                </a:ext>
              </a:extLst>
            </p:cNvPr>
            <p:cNvSpPr/>
            <p:nvPr/>
          </p:nvSpPr>
          <p:spPr>
            <a:xfrm>
              <a:off x="1905031" y="1445424"/>
              <a:ext cx="337423" cy="1107396"/>
            </a:xfrm>
            <a:custGeom>
              <a:avLst/>
              <a:gdLst>
                <a:gd name="connsiteX0" fmla="*/ 168712 w 337423"/>
                <a:gd name="connsiteY0" fmla="*/ 1107397 h 1107396"/>
                <a:gd name="connsiteX1" fmla="*/ 168712 w 337423"/>
                <a:gd name="connsiteY1" fmla="*/ 1107397 h 1107396"/>
                <a:gd name="connsiteX2" fmla="*/ 0 w 337423"/>
                <a:gd name="connsiteY2" fmla="*/ 938685 h 1107396"/>
                <a:gd name="connsiteX3" fmla="*/ 0 w 337423"/>
                <a:gd name="connsiteY3" fmla="*/ 168712 h 1107396"/>
                <a:gd name="connsiteX4" fmla="*/ 168712 w 337423"/>
                <a:gd name="connsiteY4" fmla="*/ 0 h 1107396"/>
                <a:gd name="connsiteX5" fmla="*/ 168712 w 337423"/>
                <a:gd name="connsiteY5" fmla="*/ 0 h 1107396"/>
                <a:gd name="connsiteX6" fmla="*/ 337424 w 337423"/>
                <a:gd name="connsiteY6" fmla="*/ 168712 h 1107396"/>
                <a:gd name="connsiteX7" fmla="*/ 337424 w 337423"/>
                <a:gd name="connsiteY7" fmla="*/ 938086 h 1107396"/>
                <a:gd name="connsiteX8" fmla="*/ 168712 w 337423"/>
                <a:gd name="connsiteY8" fmla="*/ 1107397 h 110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423" h="1107396">
                  <a:moveTo>
                    <a:pt x="168712" y="1107397"/>
                  </a:moveTo>
                  <a:lnTo>
                    <a:pt x="168712" y="1107397"/>
                  </a:lnTo>
                  <a:cubicBezTo>
                    <a:pt x="75382" y="1107397"/>
                    <a:pt x="0" y="1032015"/>
                    <a:pt x="0" y="938685"/>
                  </a:cubicBezTo>
                  <a:lnTo>
                    <a:pt x="0" y="168712"/>
                  </a:lnTo>
                  <a:cubicBezTo>
                    <a:pt x="0" y="75382"/>
                    <a:pt x="75382" y="0"/>
                    <a:pt x="168712" y="0"/>
                  </a:cubicBezTo>
                  <a:lnTo>
                    <a:pt x="168712" y="0"/>
                  </a:lnTo>
                  <a:cubicBezTo>
                    <a:pt x="262042" y="0"/>
                    <a:pt x="337424" y="75382"/>
                    <a:pt x="337424" y="168712"/>
                  </a:cubicBezTo>
                  <a:lnTo>
                    <a:pt x="337424" y="938086"/>
                  </a:lnTo>
                  <a:cubicBezTo>
                    <a:pt x="336826" y="1031416"/>
                    <a:pt x="261444" y="1107397"/>
                    <a:pt x="168712" y="1107397"/>
                  </a:cubicBezTo>
                  <a:close/>
                </a:path>
              </a:pathLst>
            </a:custGeom>
            <a:solidFill>
              <a:srgbClr val="A18348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9F175F75-FBDA-46B7-96D1-6B3159125811}"/>
                </a:ext>
              </a:extLst>
            </p:cNvPr>
            <p:cNvSpPr/>
            <p:nvPr/>
          </p:nvSpPr>
          <p:spPr>
            <a:xfrm>
              <a:off x="1417441" y="864505"/>
              <a:ext cx="1300637" cy="903386"/>
            </a:xfrm>
            <a:custGeom>
              <a:avLst/>
              <a:gdLst>
                <a:gd name="connsiteX0" fmla="*/ 1300637 w 1300637"/>
                <a:gd name="connsiteY0" fmla="*/ 451693 h 903386"/>
                <a:gd name="connsiteX1" fmla="*/ 650319 w 1300637"/>
                <a:gd name="connsiteY1" fmla="*/ 903387 h 903386"/>
                <a:gd name="connsiteX2" fmla="*/ 0 w 1300637"/>
                <a:gd name="connsiteY2" fmla="*/ 451693 h 903386"/>
                <a:gd name="connsiteX3" fmla="*/ 650319 w 1300637"/>
                <a:gd name="connsiteY3" fmla="*/ 0 h 903386"/>
                <a:gd name="connsiteX4" fmla="*/ 1300637 w 1300637"/>
                <a:gd name="connsiteY4" fmla="*/ 451693 h 90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0637" h="903386">
                  <a:moveTo>
                    <a:pt x="1300637" y="451693"/>
                  </a:moveTo>
                  <a:cubicBezTo>
                    <a:pt x="1300637" y="701157"/>
                    <a:pt x="1009480" y="903387"/>
                    <a:pt x="650319" y="903387"/>
                  </a:cubicBezTo>
                  <a:cubicBezTo>
                    <a:pt x="291157" y="903387"/>
                    <a:pt x="0" y="701157"/>
                    <a:pt x="0" y="451693"/>
                  </a:cubicBezTo>
                  <a:cubicBezTo>
                    <a:pt x="0" y="202230"/>
                    <a:pt x="291157" y="0"/>
                    <a:pt x="650319" y="0"/>
                  </a:cubicBezTo>
                  <a:cubicBezTo>
                    <a:pt x="1009480" y="0"/>
                    <a:pt x="1300637" y="202230"/>
                    <a:pt x="1300637" y="451693"/>
                  </a:cubicBezTo>
                  <a:close/>
                </a:path>
              </a:pathLst>
            </a:custGeom>
            <a:solidFill>
              <a:srgbClr val="AD945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B02144F-1772-4A6A-9099-3F2BC545EB05}"/>
                </a:ext>
              </a:extLst>
            </p:cNvPr>
            <p:cNvSpPr/>
            <p:nvPr/>
          </p:nvSpPr>
          <p:spPr>
            <a:xfrm>
              <a:off x="1909291" y="1485494"/>
              <a:ext cx="328426" cy="359155"/>
            </a:xfrm>
            <a:custGeom>
              <a:avLst/>
              <a:gdLst>
                <a:gd name="connsiteX0" fmla="*/ 286498 w 328426"/>
                <a:gd name="connsiteY0" fmla="*/ 153769 h 359155"/>
                <a:gd name="connsiteX1" fmla="*/ 203937 w 328426"/>
                <a:gd name="connsiteY1" fmla="*/ 316498 h 359155"/>
                <a:gd name="connsiteX2" fmla="*/ 187186 w 328426"/>
                <a:gd name="connsiteY2" fmla="*/ 344617 h 359155"/>
                <a:gd name="connsiteX3" fmla="*/ 128555 w 328426"/>
                <a:gd name="connsiteY3" fmla="*/ 337438 h 359155"/>
                <a:gd name="connsiteX4" fmla="*/ 4115 w 328426"/>
                <a:gd name="connsiteY4" fmla="*/ 89156 h 359155"/>
                <a:gd name="connsiteX5" fmla="*/ 7107 w 328426"/>
                <a:gd name="connsiteY5" fmla="*/ 58644 h 359155"/>
                <a:gd name="connsiteX6" fmla="*/ 187784 w 328426"/>
                <a:gd name="connsiteY6" fmla="*/ 4202 h 359155"/>
                <a:gd name="connsiteX7" fmla="*/ 222484 w 328426"/>
                <a:gd name="connsiteY7" fmla="*/ 3005 h 359155"/>
                <a:gd name="connsiteX8" fmla="*/ 309233 w 328426"/>
                <a:gd name="connsiteY8" fmla="*/ 46679 h 359155"/>
                <a:gd name="connsiteX9" fmla="*/ 322395 w 328426"/>
                <a:gd name="connsiteY9" fmla="*/ 97532 h 359155"/>
                <a:gd name="connsiteX10" fmla="*/ 286498 w 328426"/>
                <a:gd name="connsiteY10" fmla="*/ 153769 h 35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8426" h="359155">
                  <a:moveTo>
                    <a:pt x="286498" y="153769"/>
                  </a:moveTo>
                  <a:cubicBezTo>
                    <a:pt x="258978" y="208212"/>
                    <a:pt x="232056" y="262056"/>
                    <a:pt x="203937" y="316498"/>
                  </a:cubicBezTo>
                  <a:cubicBezTo>
                    <a:pt x="199151" y="326071"/>
                    <a:pt x="193767" y="336241"/>
                    <a:pt x="187186" y="344617"/>
                  </a:cubicBezTo>
                  <a:cubicBezTo>
                    <a:pt x="169238" y="366155"/>
                    <a:pt x="142316" y="363762"/>
                    <a:pt x="128555" y="337438"/>
                  </a:cubicBezTo>
                  <a:cubicBezTo>
                    <a:pt x="86078" y="254877"/>
                    <a:pt x="45396" y="171717"/>
                    <a:pt x="4115" y="89156"/>
                  </a:cubicBezTo>
                  <a:cubicBezTo>
                    <a:pt x="-671" y="78986"/>
                    <a:pt x="-3064" y="65225"/>
                    <a:pt x="7107" y="58644"/>
                  </a:cubicBezTo>
                  <a:cubicBezTo>
                    <a:pt x="62147" y="23347"/>
                    <a:pt x="117786" y="-9558"/>
                    <a:pt x="187784" y="4202"/>
                  </a:cubicBezTo>
                  <a:cubicBezTo>
                    <a:pt x="199151" y="-1182"/>
                    <a:pt x="210518" y="-1182"/>
                    <a:pt x="222484" y="3005"/>
                  </a:cubicBezTo>
                  <a:cubicBezTo>
                    <a:pt x="252995" y="13774"/>
                    <a:pt x="282310" y="28133"/>
                    <a:pt x="309233" y="46679"/>
                  </a:cubicBezTo>
                  <a:cubicBezTo>
                    <a:pt x="327779" y="59841"/>
                    <a:pt x="334360" y="77191"/>
                    <a:pt x="322395" y="97532"/>
                  </a:cubicBezTo>
                  <a:cubicBezTo>
                    <a:pt x="311028" y="116677"/>
                    <a:pt x="308036" y="141206"/>
                    <a:pt x="286498" y="153769"/>
                  </a:cubicBezTo>
                  <a:close/>
                </a:path>
              </a:pathLst>
            </a:custGeom>
            <a:solidFill>
              <a:srgbClr val="E69802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E8CDC06-A5C3-4415-A7FB-7C96C31820AA}"/>
                </a:ext>
              </a:extLst>
            </p:cNvPr>
            <p:cNvSpPr/>
            <p:nvPr/>
          </p:nvSpPr>
          <p:spPr>
            <a:xfrm>
              <a:off x="2096477" y="1467768"/>
              <a:ext cx="200361" cy="325077"/>
            </a:xfrm>
            <a:custGeom>
              <a:avLst/>
              <a:gdLst>
                <a:gd name="connsiteX0" fmla="*/ 171105 w 200361"/>
                <a:gd name="connsiteY0" fmla="*/ 62611 h 325077"/>
                <a:gd name="connsiteX1" fmla="*/ 137004 w 200361"/>
                <a:gd name="connsiteY1" fmla="*/ 29108 h 325077"/>
                <a:gd name="connsiteX2" fmla="*/ 0 w 200361"/>
                <a:gd name="connsiteY2" fmla="*/ 17142 h 325077"/>
                <a:gd name="connsiteX3" fmla="*/ 122645 w 200361"/>
                <a:gd name="connsiteY3" fmla="*/ 68593 h 325077"/>
                <a:gd name="connsiteX4" fmla="*/ 129824 w 200361"/>
                <a:gd name="connsiteY4" fmla="*/ 102695 h 325077"/>
                <a:gd name="connsiteX5" fmla="*/ 98714 w 200361"/>
                <a:gd name="connsiteY5" fmla="*/ 167308 h 325077"/>
                <a:gd name="connsiteX6" fmla="*/ 130423 w 200361"/>
                <a:gd name="connsiteY6" fmla="*/ 246279 h 325077"/>
                <a:gd name="connsiteX7" fmla="*/ 130423 w 200361"/>
                <a:gd name="connsiteY7" fmla="*/ 246279 h 325077"/>
                <a:gd name="connsiteX8" fmla="*/ 105295 w 200361"/>
                <a:gd name="connsiteY8" fmla="*/ 291150 h 325077"/>
                <a:gd name="connsiteX9" fmla="*/ 90937 w 200361"/>
                <a:gd name="connsiteY9" fmla="*/ 318670 h 325077"/>
                <a:gd name="connsiteX10" fmla="*/ 122645 w 200361"/>
                <a:gd name="connsiteY10" fmla="*/ 315679 h 325077"/>
                <a:gd name="connsiteX11" fmla="*/ 130423 w 200361"/>
                <a:gd name="connsiteY11" fmla="*/ 310893 h 325077"/>
                <a:gd name="connsiteX12" fmla="*/ 137602 w 200361"/>
                <a:gd name="connsiteY12" fmla="*/ 306106 h 325077"/>
                <a:gd name="connsiteX13" fmla="*/ 189651 w 200361"/>
                <a:gd name="connsiteY13" fmla="*/ 241493 h 325077"/>
                <a:gd name="connsiteX14" fmla="*/ 171105 w 200361"/>
                <a:gd name="connsiteY14" fmla="*/ 62611 h 325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361" h="325077">
                  <a:moveTo>
                    <a:pt x="171105" y="62611"/>
                  </a:moveTo>
                  <a:cubicBezTo>
                    <a:pt x="159738" y="51244"/>
                    <a:pt x="148969" y="39876"/>
                    <a:pt x="137004" y="29108"/>
                  </a:cubicBezTo>
                  <a:cubicBezTo>
                    <a:pt x="98116" y="-4395"/>
                    <a:pt x="34700" y="-9780"/>
                    <a:pt x="0" y="17142"/>
                  </a:cubicBezTo>
                  <a:cubicBezTo>
                    <a:pt x="46067" y="21330"/>
                    <a:pt x="83758" y="45859"/>
                    <a:pt x="122645" y="68593"/>
                  </a:cubicBezTo>
                  <a:cubicBezTo>
                    <a:pt x="135209" y="75773"/>
                    <a:pt x="137004" y="88935"/>
                    <a:pt x="129824" y="102695"/>
                  </a:cubicBezTo>
                  <a:cubicBezTo>
                    <a:pt x="119056" y="124232"/>
                    <a:pt x="108885" y="145770"/>
                    <a:pt x="98714" y="167308"/>
                  </a:cubicBezTo>
                  <a:cubicBezTo>
                    <a:pt x="123842" y="187649"/>
                    <a:pt x="144183" y="210383"/>
                    <a:pt x="130423" y="246279"/>
                  </a:cubicBezTo>
                  <a:lnTo>
                    <a:pt x="130423" y="246279"/>
                  </a:lnTo>
                  <a:cubicBezTo>
                    <a:pt x="131021" y="266022"/>
                    <a:pt x="120252" y="280381"/>
                    <a:pt x="105295" y="291150"/>
                  </a:cubicBezTo>
                  <a:cubicBezTo>
                    <a:pt x="95125" y="298329"/>
                    <a:pt x="81963" y="304910"/>
                    <a:pt x="90937" y="318670"/>
                  </a:cubicBezTo>
                  <a:cubicBezTo>
                    <a:pt x="99911" y="332430"/>
                    <a:pt x="112475" y="320465"/>
                    <a:pt x="122645" y="315679"/>
                  </a:cubicBezTo>
                  <a:cubicBezTo>
                    <a:pt x="125637" y="314482"/>
                    <a:pt x="127431" y="312687"/>
                    <a:pt x="130423" y="310893"/>
                  </a:cubicBezTo>
                  <a:cubicBezTo>
                    <a:pt x="134012" y="310893"/>
                    <a:pt x="135209" y="307901"/>
                    <a:pt x="137602" y="306106"/>
                  </a:cubicBezTo>
                  <a:cubicBezTo>
                    <a:pt x="161533" y="289953"/>
                    <a:pt x="173498" y="264228"/>
                    <a:pt x="189651" y="241493"/>
                  </a:cubicBezTo>
                  <a:cubicBezTo>
                    <a:pt x="207599" y="179872"/>
                    <a:pt x="204010" y="119446"/>
                    <a:pt x="171105" y="62611"/>
                  </a:cubicBezTo>
                  <a:close/>
                </a:path>
              </a:pathLst>
            </a:custGeom>
            <a:solidFill>
              <a:srgbClr val="C3060D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03167F9-980D-4D6B-B128-DCA96ED9702A}"/>
                </a:ext>
              </a:extLst>
            </p:cNvPr>
            <p:cNvSpPr/>
            <p:nvPr/>
          </p:nvSpPr>
          <p:spPr>
            <a:xfrm>
              <a:off x="2171260" y="1091249"/>
              <a:ext cx="212983" cy="348192"/>
            </a:xfrm>
            <a:custGeom>
              <a:avLst/>
              <a:gdLst>
                <a:gd name="connsiteX0" fmla="*/ 212984 w 212983"/>
                <a:gd name="connsiteY0" fmla="*/ 174096 h 348192"/>
                <a:gd name="connsiteX1" fmla="*/ 106492 w 212983"/>
                <a:gd name="connsiteY1" fmla="*/ 348193 h 348192"/>
                <a:gd name="connsiteX2" fmla="*/ 0 w 212983"/>
                <a:gd name="connsiteY2" fmla="*/ 174096 h 348192"/>
                <a:gd name="connsiteX3" fmla="*/ 106492 w 212983"/>
                <a:gd name="connsiteY3" fmla="*/ 0 h 348192"/>
                <a:gd name="connsiteX4" fmla="*/ 212984 w 212983"/>
                <a:gd name="connsiteY4" fmla="*/ 174096 h 348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983" h="348192">
                  <a:moveTo>
                    <a:pt x="212984" y="174096"/>
                  </a:moveTo>
                  <a:cubicBezTo>
                    <a:pt x="212984" y="270247"/>
                    <a:pt x="165306" y="348193"/>
                    <a:pt x="106492" y="348193"/>
                  </a:cubicBezTo>
                  <a:cubicBezTo>
                    <a:pt x="47678" y="348193"/>
                    <a:pt x="0" y="270247"/>
                    <a:pt x="0" y="174096"/>
                  </a:cubicBezTo>
                  <a:cubicBezTo>
                    <a:pt x="0" y="77946"/>
                    <a:pt x="47678" y="0"/>
                    <a:pt x="106492" y="0"/>
                  </a:cubicBezTo>
                  <a:cubicBezTo>
                    <a:pt x="165306" y="0"/>
                    <a:pt x="212984" y="77946"/>
                    <a:pt x="212984" y="174096"/>
                  </a:cubicBezTo>
                  <a:close/>
                </a:path>
              </a:pathLst>
            </a:custGeom>
            <a:solidFill>
              <a:srgbClr val="E1E1E2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57F5A97-88D7-40F5-B512-31B4AA77428A}"/>
                </a:ext>
              </a:extLst>
            </p:cNvPr>
            <p:cNvSpPr/>
            <p:nvPr/>
          </p:nvSpPr>
          <p:spPr>
            <a:xfrm>
              <a:off x="2227498" y="1262354"/>
              <a:ext cx="120850" cy="184266"/>
            </a:xfrm>
            <a:custGeom>
              <a:avLst/>
              <a:gdLst>
                <a:gd name="connsiteX0" fmla="*/ 120850 w 120850"/>
                <a:gd name="connsiteY0" fmla="*/ 92134 h 184266"/>
                <a:gd name="connsiteX1" fmla="*/ 60425 w 120850"/>
                <a:gd name="connsiteY1" fmla="*/ 184267 h 184266"/>
                <a:gd name="connsiteX2" fmla="*/ 0 w 120850"/>
                <a:gd name="connsiteY2" fmla="*/ 92134 h 184266"/>
                <a:gd name="connsiteX3" fmla="*/ 60425 w 120850"/>
                <a:gd name="connsiteY3" fmla="*/ 0 h 184266"/>
                <a:gd name="connsiteX4" fmla="*/ 120850 w 120850"/>
                <a:gd name="connsiteY4" fmla="*/ 92134 h 18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850" h="184266">
                  <a:moveTo>
                    <a:pt x="120850" y="92134"/>
                  </a:moveTo>
                  <a:cubicBezTo>
                    <a:pt x="120850" y="143017"/>
                    <a:pt x="93797" y="184267"/>
                    <a:pt x="60425" y="184267"/>
                  </a:cubicBezTo>
                  <a:cubicBezTo>
                    <a:pt x="27053" y="184267"/>
                    <a:pt x="0" y="143017"/>
                    <a:pt x="0" y="92134"/>
                  </a:cubicBezTo>
                  <a:cubicBezTo>
                    <a:pt x="0" y="41250"/>
                    <a:pt x="27053" y="0"/>
                    <a:pt x="60425" y="0"/>
                  </a:cubicBezTo>
                  <a:cubicBezTo>
                    <a:pt x="93797" y="0"/>
                    <a:pt x="120850" y="41250"/>
                    <a:pt x="120850" y="92134"/>
                  </a:cubicBezTo>
                  <a:close/>
                </a:path>
              </a:pathLst>
            </a:custGeom>
            <a:solidFill>
              <a:srgbClr val="020B0B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03A50FD-E42D-4868-8D59-7BF4DD7585F6}"/>
                </a:ext>
              </a:extLst>
            </p:cNvPr>
            <p:cNvSpPr/>
            <p:nvPr/>
          </p:nvSpPr>
          <p:spPr>
            <a:xfrm>
              <a:off x="2261599" y="1339530"/>
              <a:ext cx="61023" cy="92133"/>
            </a:xfrm>
            <a:custGeom>
              <a:avLst/>
              <a:gdLst>
                <a:gd name="connsiteX0" fmla="*/ 61024 w 61023"/>
                <a:gd name="connsiteY0" fmla="*/ 46067 h 92133"/>
                <a:gd name="connsiteX1" fmla="*/ 30512 w 61023"/>
                <a:gd name="connsiteY1" fmla="*/ 92133 h 92133"/>
                <a:gd name="connsiteX2" fmla="*/ 0 w 61023"/>
                <a:gd name="connsiteY2" fmla="*/ 46067 h 92133"/>
                <a:gd name="connsiteX3" fmla="*/ 30512 w 61023"/>
                <a:gd name="connsiteY3" fmla="*/ 0 h 92133"/>
                <a:gd name="connsiteX4" fmla="*/ 61024 w 61023"/>
                <a:gd name="connsiteY4" fmla="*/ 46067 h 9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23" h="92133">
                  <a:moveTo>
                    <a:pt x="61024" y="46067"/>
                  </a:moveTo>
                  <a:cubicBezTo>
                    <a:pt x="61024" y="71509"/>
                    <a:pt x="47363" y="92133"/>
                    <a:pt x="30512" y="92133"/>
                  </a:cubicBezTo>
                  <a:cubicBezTo>
                    <a:pt x="13661" y="92133"/>
                    <a:pt x="0" y="71509"/>
                    <a:pt x="0" y="46067"/>
                  </a:cubicBezTo>
                  <a:cubicBezTo>
                    <a:pt x="0" y="20625"/>
                    <a:pt x="13661" y="0"/>
                    <a:pt x="30512" y="0"/>
                  </a:cubicBezTo>
                  <a:cubicBezTo>
                    <a:pt x="47363" y="0"/>
                    <a:pt x="61024" y="20625"/>
                    <a:pt x="61024" y="46067"/>
                  </a:cubicBezTo>
                  <a:close/>
                </a:path>
              </a:pathLst>
            </a:custGeom>
            <a:solidFill>
              <a:srgbClr val="E9E9E9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486121A-9267-41AA-B9AC-EBAD06EA897C}"/>
                </a:ext>
              </a:extLst>
            </p:cNvPr>
            <p:cNvSpPr/>
            <p:nvPr/>
          </p:nvSpPr>
          <p:spPr>
            <a:xfrm>
              <a:off x="1779394" y="1100223"/>
              <a:ext cx="212983" cy="348192"/>
            </a:xfrm>
            <a:custGeom>
              <a:avLst/>
              <a:gdLst>
                <a:gd name="connsiteX0" fmla="*/ 212984 w 212983"/>
                <a:gd name="connsiteY0" fmla="*/ 174096 h 348192"/>
                <a:gd name="connsiteX1" fmla="*/ 106492 w 212983"/>
                <a:gd name="connsiteY1" fmla="*/ 348193 h 348192"/>
                <a:gd name="connsiteX2" fmla="*/ 0 w 212983"/>
                <a:gd name="connsiteY2" fmla="*/ 174096 h 348192"/>
                <a:gd name="connsiteX3" fmla="*/ 106492 w 212983"/>
                <a:gd name="connsiteY3" fmla="*/ 0 h 348192"/>
                <a:gd name="connsiteX4" fmla="*/ 212984 w 212983"/>
                <a:gd name="connsiteY4" fmla="*/ 174096 h 348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983" h="348192">
                  <a:moveTo>
                    <a:pt x="212984" y="174096"/>
                  </a:moveTo>
                  <a:cubicBezTo>
                    <a:pt x="212984" y="270247"/>
                    <a:pt x="165306" y="348193"/>
                    <a:pt x="106492" y="348193"/>
                  </a:cubicBezTo>
                  <a:cubicBezTo>
                    <a:pt x="47678" y="348193"/>
                    <a:pt x="0" y="270247"/>
                    <a:pt x="0" y="174096"/>
                  </a:cubicBezTo>
                  <a:cubicBezTo>
                    <a:pt x="0" y="77946"/>
                    <a:pt x="47678" y="0"/>
                    <a:pt x="106492" y="0"/>
                  </a:cubicBezTo>
                  <a:cubicBezTo>
                    <a:pt x="165306" y="0"/>
                    <a:pt x="212984" y="77946"/>
                    <a:pt x="212984" y="174096"/>
                  </a:cubicBezTo>
                  <a:close/>
                </a:path>
              </a:pathLst>
            </a:custGeom>
            <a:solidFill>
              <a:srgbClr val="E1E1E2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B7AFDE9-587E-40AC-A3F6-BA516639A944}"/>
                </a:ext>
              </a:extLst>
            </p:cNvPr>
            <p:cNvSpPr/>
            <p:nvPr/>
          </p:nvSpPr>
          <p:spPr>
            <a:xfrm>
              <a:off x="1835631" y="1271328"/>
              <a:ext cx="120850" cy="184266"/>
            </a:xfrm>
            <a:custGeom>
              <a:avLst/>
              <a:gdLst>
                <a:gd name="connsiteX0" fmla="*/ 120850 w 120850"/>
                <a:gd name="connsiteY0" fmla="*/ 92134 h 184266"/>
                <a:gd name="connsiteX1" fmla="*/ 60425 w 120850"/>
                <a:gd name="connsiteY1" fmla="*/ 184267 h 184266"/>
                <a:gd name="connsiteX2" fmla="*/ 0 w 120850"/>
                <a:gd name="connsiteY2" fmla="*/ 92134 h 184266"/>
                <a:gd name="connsiteX3" fmla="*/ 60425 w 120850"/>
                <a:gd name="connsiteY3" fmla="*/ 0 h 184266"/>
                <a:gd name="connsiteX4" fmla="*/ 120850 w 120850"/>
                <a:gd name="connsiteY4" fmla="*/ 92134 h 18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850" h="184266">
                  <a:moveTo>
                    <a:pt x="120850" y="92134"/>
                  </a:moveTo>
                  <a:cubicBezTo>
                    <a:pt x="120850" y="143017"/>
                    <a:pt x="93797" y="184267"/>
                    <a:pt x="60425" y="184267"/>
                  </a:cubicBezTo>
                  <a:cubicBezTo>
                    <a:pt x="27053" y="184267"/>
                    <a:pt x="0" y="143017"/>
                    <a:pt x="0" y="92134"/>
                  </a:cubicBezTo>
                  <a:cubicBezTo>
                    <a:pt x="0" y="41250"/>
                    <a:pt x="27053" y="0"/>
                    <a:pt x="60425" y="0"/>
                  </a:cubicBezTo>
                  <a:cubicBezTo>
                    <a:pt x="93797" y="0"/>
                    <a:pt x="120850" y="41250"/>
                    <a:pt x="120850" y="92134"/>
                  </a:cubicBezTo>
                  <a:close/>
                </a:path>
              </a:pathLst>
            </a:custGeom>
            <a:solidFill>
              <a:srgbClr val="020B0B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322A9F7-2C0D-425D-A56E-693920DA8836}"/>
                </a:ext>
              </a:extLst>
            </p:cNvPr>
            <p:cNvSpPr/>
            <p:nvPr/>
          </p:nvSpPr>
          <p:spPr>
            <a:xfrm>
              <a:off x="1869733" y="1348504"/>
              <a:ext cx="61023" cy="92133"/>
            </a:xfrm>
            <a:custGeom>
              <a:avLst/>
              <a:gdLst>
                <a:gd name="connsiteX0" fmla="*/ 61024 w 61023"/>
                <a:gd name="connsiteY0" fmla="*/ 46067 h 92133"/>
                <a:gd name="connsiteX1" fmla="*/ 30512 w 61023"/>
                <a:gd name="connsiteY1" fmla="*/ 92133 h 92133"/>
                <a:gd name="connsiteX2" fmla="*/ 0 w 61023"/>
                <a:gd name="connsiteY2" fmla="*/ 46067 h 92133"/>
                <a:gd name="connsiteX3" fmla="*/ 30512 w 61023"/>
                <a:gd name="connsiteY3" fmla="*/ 0 h 92133"/>
                <a:gd name="connsiteX4" fmla="*/ 61024 w 61023"/>
                <a:gd name="connsiteY4" fmla="*/ 46067 h 9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23" h="92133">
                  <a:moveTo>
                    <a:pt x="61024" y="46067"/>
                  </a:moveTo>
                  <a:cubicBezTo>
                    <a:pt x="61024" y="71509"/>
                    <a:pt x="47363" y="92133"/>
                    <a:pt x="30512" y="92133"/>
                  </a:cubicBezTo>
                  <a:cubicBezTo>
                    <a:pt x="13661" y="92133"/>
                    <a:pt x="0" y="71509"/>
                    <a:pt x="0" y="46067"/>
                  </a:cubicBezTo>
                  <a:cubicBezTo>
                    <a:pt x="0" y="20625"/>
                    <a:pt x="13661" y="0"/>
                    <a:pt x="30512" y="0"/>
                  </a:cubicBezTo>
                  <a:cubicBezTo>
                    <a:pt x="47363" y="0"/>
                    <a:pt x="61024" y="20625"/>
                    <a:pt x="61024" y="46067"/>
                  </a:cubicBezTo>
                  <a:close/>
                </a:path>
              </a:pathLst>
            </a:custGeom>
            <a:solidFill>
              <a:srgbClr val="E9E9E9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21CE398-4DA9-45BC-BD9B-540B2A4A8BF7}"/>
                </a:ext>
              </a:extLst>
            </p:cNvPr>
            <p:cNvSpPr/>
            <p:nvPr/>
          </p:nvSpPr>
          <p:spPr>
            <a:xfrm>
              <a:off x="1927651" y="506458"/>
              <a:ext cx="337278" cy="377789"/>
            </a:xfrm>
            <a:custGeom>
              <a:avLst/>
              <a:gdLst>
                <a:gd name="connsiteX0" fmla="*/ 329760 w 337278"/>
                <a:gd name="connsiteY0" fmla="*/ 85236 h 377789"/>
                <a:gd name="connsiteX1" fmla="*/ 335743 w 337278"/>
                <a:gd name="connsiteY1" fmla="*/ 71475 h 377789"/>
                <a:gd name="connsiteX2" fmla="*/ 282497 w 337278"/>
                <a:gd name="connsiteY2" fmla="*/ 21819 h 377789"/>
                <a:gd name="connsiteX3" fmla="*/ 153271 w 337278"/>
                <a:gd name="connsiteY3" fmla="*/ 4469 h 377789"/>
                <a:gd name="connsiteX4" fmla="*/ 59941 w 337278"/>
                <a:gd name="connsiteY4" fmla="*/ 69681 h 377789"/>
                <a:gd name="connsiteX5" fmla="*/ 114 w 337278"/>
                <a:gd name="connsiteY5" fmla="*/ 214462 h 377789"/>
                <a:gd name="connsiteX6" fmla="*/ 17464 w 337278"/>
                <a:gd name="connsiteY6" fmla="*/ 313176 h 377789"/>
                <a:gd name="connsiteX7" fmla="*/ 48574 w 337278"/>
                <a:gd name="connsiteY7" fmla="*/ 374200 h 377789"/>
                <a:gd name="connsiteX8" fmla="*/ 113785 w 337278"/>
                <a:gd name="connsiteY8" fmla="*/ 377789 h 377789"/>
                <a:gd name="connsiteX9" fmla="*/ 226858 w 337278"/>
                <a:gd name="connsiteY9" fmla="*/ 374200 h 377789"/>
                <a:gd name="connsiteX10" fmla="*/ 215491 w 337278"/>
                <a:gd name="connsiteY10" fmla="*/ 343090 h 377789"/>
                <a:gd name="connsiteX11" fmla="*/ 288480 w 337278"/>
                <a:gd name="connsiteY11" fmla="*/ 313775 h 377789"/>
                <a:gd name="connsiteX12" fmla="*/ 220875 w 337278"/>
                <a:gd name="connsiteY12" fmla="*/ 295826 h 377789"/>
                <a:gd name="connsiteX13" fmla="*/ 186774 w 337278"/>
                <a:gd name="connsiteY13" fmla="*/ 255144 h 377789"/>
                <a:gd name="connsiteX14" fmla="*/ 235234 w 337278"/>
                <a:gd name="connsiteY14" fmla="*/ 115149 h 377789"/>
                <a:gd name="connsiteX15" fmla="*/ 329760 w 337278"/>
                <a:gd name="connsiteY15" fmla="*/ 85236 h 37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7278" h="377789">
                  <a:moveTo>
                    <a:pt x="329760" y="85236"/>
                  </a:moveTo>
                  <a:cubicBezTo>
                    <a:pt x="336341" y="84637"/>
                    <a:pt x="339333" y="76860"/>
                    <a:pt x="335743" y="71475"/>
                  </a:cubicBezTo>
                  <a:cubicBezTo>
                    <a:pt x="326769" y="57715"/>
                    <a:pt x="308223" y="36178"/>
                    <a:pt x="282497" y="21819"/>
                  </a:cubicBezTo>
                  <a:cubicBezTo>
                    <a:pt x="246601" y="2076"/>
                    <a:pt x="187372" y="-5701"/>
                    <a:pt x="153271" y="4469"/>
                  </a:cubicBezTo>
                  <a:cubicBezTo>
                    <a:pt x="126947" y="12845"/>
                    <a:pt x="83872" y="38571"/>
                    <a:pt x="59941" y="69681"/>
                  </a:cubicBezTo>
                  <a:cubicBezTo>
                    <a:pt x="36010" y="100791"/>
                    <a:pt x="1311" y="150447"/>
                    <a:pt x="114" y="214462"/>
                  </a:cubicBezTo>
                  <a:cubicBezTo>
                    <a:pt x="-1082" y="255742"/>
                    <a:pt x="7293" y="286254"/>
                    <a:pt x="17464" y="313176"/>
                  </a:cubicBezTo>
                  <a:cubicBezTo>
                    <a:pt x="27634" y="340697"/>
                    <a:pt x="44984" y="364627"/>
                    <a:pt x="48574" y="374200"/>
                  </a:cubicBezTo>
                  <a:cubicBezTo>
                    <a:pt x="65325" y="377789"/>
                    <a:pt x="71308" y="377789"/>
                    <a:pt x="113785" y="377789"/>
                  </a:cubicBezTo>
                  <a:cubicBezTo>
                    <a:pt x="156262" y="377789"/>
                    <a:pt x="240020" y="374798"/>
                    <a:pt x="226858" y="374200"/>
                  </a:cubicBezTo>
                  <a:cubicBezTo>
                    <a:pt x="213696" y="373601"/>
                    <a:pt x="207115" y="365824"/>
                    <a:pt x="215491" y="343090"/>
                  </a:cubicBezTo>
                  <a:cubicBezTo>
                    <a:pt x="228055" y="309587"/>
                    <a:pt x="288480" y="313775"/>
                    <a:pt x="288480" y="313775"/>
                  </a:cubicBezTo>
                  <a:cubicBezTo>
                    <a:pt x="288480" y="313775"/>
                    <a:pt x="262754" y="273690"/>
                    <a:pt x="220875" y="295826"/>
                  </a:cubicBezTo>
                  <a:cubicBezTo>
                    <a:pt x="176604" y="319757"/>
                    <a:pt x="186774" y="255144"/>
                    <a:pt x="186774" y="255144"/>
                  </a:cubicBezTo>
                  <a:cubicBezTo>
                    <a:pt x="186774" y="255144"/>
                    <a:pt x="188569" y="154037"/>
                    <a:pt x="235234" y="115149"/>
                  </a:cubicBezTo>
                  <a:cubicBezTo>
                    <a:pt x="277113" y="81048"/>
                    <a:pt x="308223" y="87629"/>
                    <a:pt x="329760" y="85236"/>
                  </a:cubicBezTo>
                  <a:close/>
                </a:path>
              </a:pathLst>
            </a:custGeom>
            <a:solidFill>
              <a:srgbClr val="A688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369A95B-FB5F-4D08-8590-2F92F35D3EC9}"/>
              </a:ext>
            </a:extLst>
          </p:cNvPr>
          <p:cNvSpPr txBox="1"/>
          <p:nvPr/>
        </p:nvSpPr>
        <p:spPr>
          <a:xfrm>
            <a:off x="5569811" y="2916913"/>
            <a:ext cx="5882051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B206F17-D1DF-439A-B64D-AE592BDB3ECF}"/>
              </a:ext>
            </a:extLst>
          </p:cNvPr>
          <p:cNvSpPr txBox="1"/>
          <p:nvPr/>
        </p:nvSpPr>
        <p:spPr>
          <a:xfrm>
            <a:off x="5569812" y="1821915"/>
            <a:ext cx="6110653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 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F48575A-09D8-4392-A6C4-1D85AD92C508}"/>
              </a:ext>
            </a:extLst>
          </p:cNvPr>
          <p:cNvGrpSpPr/>
          <p:nvPr/>
        </p:nvGrpSpPr>
        <p:grpSpPr>
          <a:xfrm>
            <a:off x="5600016" y="3748138"/>
            <a:ext cx="6160632" cy="927880"/>
            <a:chOff x="5616251" y="2218423"/>
            <a:chExt cx="6160632" cy="92788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02CCB22-5A3A-4470-B079-4E52FA6D3EF7}"/>
                </a:ext>
              </a:extLst>
            </p:cNvPr>
            <p:cNvSpPr txBox="1"/>
            <p:nvPr/>
          </p:nvSpPr>
          <p:spPr>
            <a:xfrm>
              <a:off x="5616251" y="2266865"/>
              <a:ext cx="157601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32%</a:t>
              </a:r>
              <a:endParaRPr lang="ko-KR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FDD8039-4FC1-4362-8C92-5ED4F6EF7A04}"/>
                </a:ext>
              </a:extLst>
            </p:cNvPr>
            <p:cNvGrpSpPr/>
            <p:nvPr/>
          </p:nvGrpSpPr>
          <p:grpSpPr>
            <a:xfrm>
              <a:off x="7391426" y="2218423"/>
              <a:ext cx="1377983" cy="927880"/>
              <a:chOff x="323529" y="1876742"/>
              <a:chExt cx="2664296" cy="927880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674CF60-4C93-434B-ADD4-5D3D486E9880}"/>
                  </a:ext>
                </a:extLst>
              </p:cNvPr>
              <p:cNvSpPr txBox="1"/>
              <p:nvPr/>
            </p:nvSpPr>
            <p:spPr>
              <a:xfrm>
                <a:off x="323529" y="1876742"/>
                <a:ext cx="2664296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Content  Here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F9069206-D8BB-448D-B9A1-0DCA4B8BA548}"/>
                  </a:ext>
                </a:extLst>
              </p:cNvPr>
              <p:cNvSpPr txBox="1"/>
              <p:nvPr/>
            </p:nvSpPr>
            <p:spPr>
              <a:xfrm>
                <a:off x="323531" y="2158291"/>
                <a:ext cx="26642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Easy to change colors, photos and Text.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978650F-D52C-49DE-9097-5D3DBCA77764}"/>
                </a:ext>
              </a:extLst>
            </p:cNvPr>
            <p:cNvSpPr txBox="1"/>
            <p:nvPr/>
          </p:nvSpPr>
          <p:spPr>
            <a:xfrm>
              <a:off x="8968571" y="2266865"/>
              <a:ext cx="280831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PowerPoint Presentation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PowerPoint Presentation 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PowerPoint Presentation 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PowerPoint Presentation 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745CB7F-A06D-40F3-AC49-50683EBDEC4D}"/>
              </a:ext>
            </a:extLst>
          </p:cNvPr>
          <p:cNvGrpSpPr/>
          <p:nvPr/>
        </p:nvGrpSpPr>
        <p:grpSpPr>
          <a:xfrm flipH="1">
            <a:off x="5600016" y="5225380"/>
            <a:ext cx="6160632" cy="927880"/>
            <a:chOff x="5768651" y="2370823"/>
            <a:chExt cx="6160632" cy="927880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F52F053-79DF-4507-9D01-CEB684D92F8B}"/>
                </a:ext>
              </a:extLst>
            </p:cNvPr>
            <p:cNvSpPr txBox="1"/>
            <p:nvPr/>
          </p:nvSpPr>
          <p:spPr>
            <a:xfrm>
              <a:off x="5768651" y="2419265"/>
              <a:ext cx="157601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15%</a:t>
              </a:r>
              <a:endParaRPr lang="ko-KR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8BB32645-1AF6-467D-948B-1B2FDDF5D2DB}"/>
                </a:ext>
              </a:extLst>
            </p:cNvPr>
            <p:cNvGrpSpPr/>
            <p:nvPr/>
          </p:nvGrpSpPr>
          <p:grpSpPr>
            <a:xfrm>
              <a:off x="7543826" y="2370823"/>
              <a:ext cx="1377983" cy="927880"/>
              <a:chOff x="323529" y="1876742"/>
              <a:chExt cx="2664296" cy="927880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72650DB6-88E6-4268-ABCF-D9F9824E96A4}"/>
                  </a:ext>
                </a:extLst>
              </p:cNvPr>
              <p:cNvSpPr txBox="1"/>
              <p:nvPr/>
            </p:nvSpPr>
            <p:spPr>
              <a:xfrm>
                <a:off x="323529" y="1876742"/>
                <a:ext cx="2664296" cy="307777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Content  Here</a:t>
                </a:r>
                <a:endPara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096D4BD-C124-4E5B-8430-EE4DE1A1A2BC}"/>
                  </a:ext>
                </a:extLst>
              </p:cNvPr>
              <p:cNvSpPr txBox="1"/>
              <p:nvPr/>
            </p:nvSpPr>
            <p:spPr>
              <a:xfrm>
                <a:off x="323531" y="2158291"/>
                <a:ext cx="266429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Easy to change colors, photos and Text.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3F11632-6576-4671-A33F-C7EC28D7CC98}"/>
                </a:ext>
              </a:extLst>
            </p:cNvPr>
            <p:cNvSpPr txBox="1"/>
            <p:nvPr/>
          </p:nvSpPr>
          <p:spPr>
            <a:xfrm>
              <a:off x="9120971" y="2419265"/>
              <a:ext cx="280831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PowerPoint Presentation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PowerPoint Presentation 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PowerPoint Presentation 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PowerPoint Presentation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7">
            <a:extLst>
              <a:ext uri="{FF2B5EF4-FFF2-40B4-BE49-F238E27FC236}">
                <a16:creationId xmlns:a16="http://schemas.microsoft.com/office/drawing/2014/main" id="{0D0DFA9B-3534-4A63-83B3-9A87391312A7}"/>
              </a:ext>
            </a:extLst>
          </p:cNvPr>
          <p:cNvGrpSpPr/>
          <p:nvPr/>
        </p:nvGrpSpPr>
        <p:grpSpPr>
          <a:xfrm>
            <a:off x="2006557" y="4259890"/>
            <a:ext cx="4071056" cy="901282"/>
            <a:chOff x="3189316" y="4309327"/>
            <a:chExt cx="2736304" cy="90128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5B317C3-2B6A-43AB-A263-7AA28C4516A6}"/>
                </a:ext>
              </a:extLst>
            </p:cNvPr>
            <p:cNvSpPr txBox="1"/>
            <p:nvPr/>
          </p:nvSpPr>
          <p:spPr>
            <a:xfrm>
              <a:off x="3189316" y="4309327"/>
              <a:ext cx="2736304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A2EA21C-B254-4E26-A68A-66915A6A12C1}"/>
                </a:ext>
              </a:extLst>
            </p:cNvPr>
            <p:cNvSpPr txBox="1"/>
            <p:nvPr/>
          </p:nvSpPr>
          <p:spPr>
            <a:xfrm>
              <a:off x="3189316" y="4564278"/>
              <a:ext cx="2736304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5C5D2AA-5C11-42FC-9F5B-5022C02BBF7A}"/>
              </a:ext>
            </a:extLst>
          </p:cNvPr>
          <p:cNvSpPr txBox="1"/>
          <p:nvPr/>
        </p:nvSpPr>
        <p:spPr>
          <a:xfrm>
            <a:off x="966464" y="4259891"/>
            <a:ext cx="86409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accent2"/>
                </a:solidFill>
                <a:cs typeface="Arial" pitchFamily="34" charset="0"/>
              </a:rPr>
              <a:t>01</a:t>
            </a:r>
            <a:endParaRPr lang="ko-KR" altLang="en-US" sz="5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7" name="그룹 8">
            <a:extLst>
              <a:ext uri="{FF2B5EF4-FFF2-40B4-BE49-F238E27FC236}">
                <a16:creationId xmlns:a16="http://schemas.microsoft.com/office/drawing/2014/main" id="{8010B1A4-084C-4912-9BDE-225F224E29B5}"/>
              </a:ext>
            </a:extLst>
          </p:cNvPr>
          <p:cNvGrpSpPr/>
          <p:nvPr/>
        </p:nvGrpSpPr>
        <p:grpSpPr>
          <a:xfrm>
            <a:off x="2006557" y="5273071"/>
            <a:ext cx="4071056" cy="901282"/>
            <a:chOff x="3189316" y="5173423"/>
            <a:chExt cx="2736304" cy="90128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DFCA800-51DC-4DC4-9396-71C743857239}"/>
                </a:ext>
              </a:extLst>
            </p:cNvPr>
            <p:cNvSpPr txBox="1"/>
            <p:nvPr/>
          </p:nvSpPr>
          <p:spPr>
            <a:xfrm>
              <a:off x="3189316" y="5173423"/>
              <a:ext cx="2736304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749537C-E495-4CE8-9C82-40FD46D1492A}"/>
                </a:ext>
              </a:extLst>
            </p:cNvPr>
            <p:cNvSpPr txBox="1"/>
            <p:nvPr/>
          </p:nvSpPr>
          <p:spPr>
            <a:xfrm>
              <a:off x="3189316" y="5428374"/>
              <a:ext cx="2736304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BB79134-F471-4B1D-8241-05EFEE6FD8E3}"/>
              </a:ext>
            </a:extLst>
          </p:cNvPr>
          <p:cNvSpPr txBox="1"/>
          <p:nvPr/>
        </p:nvSpPr>
        <p:spPr>
          <a:xfrm>
            <a:off x="966464" y="5273073"/>
            <a:ext cx="86409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accent1"/>
                </a:solidFill>
                <a:cs typeface="Arial" pitchFamily="34" charset="0"/>
              </a:rPr>
              <a:t>03</a:t>
            </a:r>
            <a:endParaRPr lang="ko-KR" altLang="en-US" sz="5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1" name="그룹 6">
            <a:extLst>
              <a:ext uri="{FF2B5EF4-FFF2-40B4-BE49-F238E27FC236}">
                <a16:creationId xmlns:a16="http://schemas.microsoft.com/office/drawing/2014/main" id="{4B225E1B-F976-458F-9303-B452DBD21487}"/>
              </a:ext>
            </a:extLst>
          </p:cNvPr>
          <p:cNvGrpSpPr/>
          <p:nvPr/>
        </p:nvGrpSpPr>
        <p:grpSpPr>
          <a:xfrm>
            <a:off x="7219796" y="4259890"/>
            <a:ext cx="4071056" cy="901282"/>
            <a:chOff x="7040896" y="4309327"/>
            <a:chExt cx="2736304" cy="90128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CA9A118-E446-4A6D-9CF7-9413CB228A22}"/>
                </a:ext>
              </a:extLst>
            </p:cNvPr>
            <p:cNvSpPr txBox="1"/>
            <p:nvPr/>
          </p:nvSpPr>
          <p:spPr>
            <a:xfrm>
              <a:off x="7040896" y="4309327"/>
              <a:ext cx="2736304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BF80B25-6FDE-41D3-AF7E-7949509F3AF5}"/>
                </a:ext>
              </a:extLst>
            </p:cNvPr>
            <p:cNvSpPr txBox="1"/>
            <p:nvPr/>
          </p:nvSpPr>
          <p:spPr>
            <a:xfrm>
              <a:off x="7040896" y="4564278"/>
              <a:ext cx="2736304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E9AF344A-4A9C-4ACE-9BF4-B370C72F8CD5}"/>
              </a:ext>
            </a:extLst>
          </p:cNvPr>
          <p:cNvSpPr txBox="1"/>
          <p:nvPr/>
        </p:nvSpPr>
        <p:spPr>
          <a:xfrm>
            <a:off x="6179703" y="4259891"/>
            <a:ext cx="86409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accent3"/>
                </a:solidFill>
                <a:cs typeface="Arial" pitchFamily="34" charset="0"/>
              </a:rPr>
              <a:t>02</a:t>
            </a:r>
            <a:endParaRPr lang="ko-KR" altLang="en-US" sz="5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15" name="그룹 4">
            <a:extLst>
              <a:ext uri="{FF2B5EF4-FFF2-40B4-BE49-F238E27FC236}">
                <a16:creationId xmlns:a16="http://schemas.microsoft.com/office/drawing/2014/main" id="{643AD546-F71E-474A-AACA-102AE3500BE5}"/>
              </a:ext>
            </a:extLst>
          </p:cNvPr>
          <p:cNvGrpSpPr/>
          <p:nvPr/>
        </p:nvGrpSpPr>
        <p:grpSpPr>
          <a:xfrm>
            <a:off x="7219796" y="5273071"/>
            <a:ext cx="4071056" cy="901282"/>
            <a:chOff x="7040896" y="5173423"/>
            <a:chExt cx="2736304" cy="90128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8BB89C2-4A7E-451C-BEC4-19ED65E06A1D}"/>
                </a:ext>
              </a:extLst>
            </p:cNvPr>
            <p:cNvSpPr txBox="1"/>
            <p:nvPr/>
          </p:nvSpPr>
          <p:spPr>
            <a:xfrm>
              <a:off x="7040896" y="5173423"/>
              <a:ext cx="2736304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2A2FE1C-9691-40AD-8677-A5E4D62FC5B6}"/>
                </a:ext>
              </a:extLst>
            </p:cNvPr>
            <p:cNvSpPr txBox="1"/>
            <p:nvPr/>
          </p:nvSpPr>
          <p:spPr>
            <a:xfrm>
              <a:off x="7040896" y="5428374"/>
              <a:ext cx="2736304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40F717F8-32CF-4A98-A079-E58A43E7705E}"/>
              </a:ext>
            </a:extLst>
          </p:cNvPr>
          <p:cNvSpPr txBox="1"/>
          <p:nvPr/>
        </p:nvSpPr>
        <p:spPr>
          <a:xfrm>
            <a:off x="6179703" y="5273073"/>
            <a:ext cx="864096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5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28E478E-F40F-45F4-B691-A96F1AF4DEB6}"/>
              </a:ext>
            </a:extLst>
          </p:cNvPr>
          <p:cNvGrpSpPr/>
          <p:nvPr/>
        </p:nvGrpSpPr>
        <p:grpSpPr>
          <a:xfrm>
            <a:off x="3411702" y="1218309"/>
            <a:ext cx="5368596" cy="2803218"/>
            <a:chOff x="6314221" y="45262"/>
            <a:chExt cx="2940426" cy="153534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634BB74-8BA2-4943-8683-D31C19396150}"/>
                </a:ext>
              </a:extLst>
            </p:cNvPr>
            <p:cNvGrpSpPr/>
            <p:nvPr/>
          </p:nvGrpSpPr>
          <p:grpSpPr>
            <a:xfrm>
              <a:off x="6968095" y="45262"/>
              <a:ext cx="1681511" cy="1139788"/>
              <a:chOff x="2505376" y="2149766"/>
              <a:chExt cx="3646760" cy="2471905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0B1F214-E6D9-4503-9012-76D7F410D8D4}"/>
                  </a:ext>
                </a:extLst>
              </p:cNvPr>
              <p:cNvSpPr/>
              <p:nvPr/>
            </p:nvSpPr>
            <p:spPr>
              <a:xfrm>
                <a:off x="3841510" y="2152268"/>
                <a:ext cx="1910678" cy="1143112"/>
              </a:xfrm>
              <a:custGeom>
                <a:avLst/>
                <a:gdLst>
                  <a:gd name="connsiteX0" fmla="*/ 3332252 w 4071279"/>
                  <a:gd name="connsiteY0" fmla="*/ 340860 h 2435748"/>
                  <a:gd name="connsiteX1" fmla="*/ 3143428 w 4071279"/>
                  <a:gd name="connsiteY1" fmla="*/ 87458 h 2435748"/>
                  <a:gd name="connsiteX2" fmla="*/ 2921614 w 4071279"/>
                  <a:gd name="connsiteY2" fmla="*/ 29197 h 2435748"/>
                  <a:gd name="connsiteX3" fmla="*/ 2242833 w 4071279"/>
                  <a:gd name="connsiteY3" fmla="*/ 165374 h 2435748"/>
                  <a:gd name="connsiteX4" fmla="*/ 1910814 w 4071279"/>
                  <a:gd name="connsiteY4" fmla="*/ 248905 h 2435748"/>
                  <a:gd name="connsiteX5" fmla="*/ 1181493 w 4071279"/>
                  <a:gd name="connsiteY5" fmla="*/ 472124 h 2435748"/>
                  <a:gd name="connsiteX6" fmla="*/ 789106 w 4071279"/>
                  <a:gd name="connsiteY6" fmla="*/ 513538 h 2435748"/>
                  <a:gd name="connsiteX7" fmla="*/ 679602 w 4071279"/>
                  <a:gd name="connsiteY7" fmla="*/ 518452 h 2435748"/>
                  <a:gd name="connsiteX8" fmla="*/ 588349 w 4071279"/>
                  <a:gd name="connsiteY8" fmla="*/ 612513 h 2435748"/>
                  <a:gd name="connsiteX9" fmla="*/ 550444 w 4071279"/>
                  <a:gd name="connsiteY9" fmla="*/ 815375 h 2435748"/>
                  <a:gd name="connsiteX10" fmla="*/ 240185 w 4071279"/>
                  <a:gd name="connsiteY10" fmla="*/ 1702633 h 2435748"/>
                  <a:gd name="connsiteX11" fmla="*/ 120 w 4071279"/>
                  <a:gd name="connsiteY11" fmla="*/ 2121694 h 2435748"/>
                  <a:gd name="connsiteX12" fmla="*/ 2555901 w 4071279"/>
                  <a:gd name="connsiteY12" fmla="*/ 2416511 h 2435748"/>
                  <a:gd name="connsiteX13" fmla="*/ 2556603 w 4071279"/>
                  <a:gd name="connsiteY13" fmla="*/ 2415809 h 2435748"/>
                  <a:gd name="connsiteX14" fmla="*/ 2596613 w 4071279"/>
                  <a:gd name="connsiteY14" fmla="*/ 1851445 h 2435748"/>
                  <a:gd name="connsiteX15" fmla="*/ 2680847 w 4071279"/>
                  <a:gd name="connsiteY15" fmla="*/ 1838810 h 2435748"/>
                  <a:gd name="connsiteX16" fmla="*/ 2681549 w 4071279"/>
                  <a:gd name="connsiteY16" fmla="*/ 1838810 h 2435748"/>
                  <a:gd name="connsiteX17" fmla="*/ 2719454 w 4071279"/>
                  <a:gd name="connsiteY17" fmla="*/ 1758788 h 2435748"/>
                  <a:gd name="connsiteX18" fmla="*/ 2719454 w 4071279"/>
                  <a:gd name="connsiteY18" fmla="*/ 1758788 h 2435748"/>
                  <a:gd name="connsiteX19" fmla="*/ 2720156 w 4071279"/>
                  <a:gd name="connsiteY19" fmla="*/ 1758788 h 2435748"/>
                  <a:gd name="connsiteX20" fmla="*/ 2542564 w 4071279"/>
                  <a:gd name="connsiteY20" fmla="*/ 1372017 h 2435748"/>
                  <a:gd name="connsiteX21" fmla="*/ 2587488 w 4071279"/>
                  <a:gd name="connsiteY21" fmla="*/ 1303928 h 2435748"/>
                  <a:gd name="connsiteX22" fmla="*/ 2627499 w 4071279"/>
                  <a:gd name="connsiteY22" fmla="*/ 1261110 h 2435748"/>
                  <a:gd name="connsiteX23" fmla="*/ 2635922 w 4071279"/>
                  <a:gd name="connsiteY23" fmla="*/ 1234436 h 2435748"/>
                  <a:gd name="connsiteX24" fmla="*/ 2660491 w 4071279"/>
                  <a:gd name="connsiteY24" fmla="*/ 1243561 h 2435748"/>
                  <a:gd name="connsiteX25" fmla="*/ 2766484 w 4071279"/>
                  <a:gd name="connsiteY25" fmla="*/ 1486434 h 2435748"/>
                  <a:gd name="connsiteX26" fmla="*/ 2890728 w 4071279"/>
                  <a:gd name="connsiteY26" fmla="*/ 1529955 h 2435748"/>
                  <a:gd name="connsiteX27" fmla="*/ 3060599 w 4071279"/>
                  <a:gd name="connsiteY27" fmla="*/ 1426067 h 2435748"/>
                  <a:gd name="connsiteX28" fmla="*/ 3181334 w 4071279"/>
                  <a:gd name="connsiteY28" fmla="*/ 1403604 h 2435748"/>
                  <a:gd name="connsiteX29" fmla="*/ 3212219 w 4071279"/>
                  <a:gd name="connsiteY29" fmla="*/ 1465376 h 2435748"/>
                  <a:gd name="connsiteX30" fmla="*/ 3179227 w 4071279"/>
                  <a:gd name="connsiteY30" fmla="*/ 1519425 h 2435748"/>
                  <a:gd name="connsiteX31" fmla="*/ 3172910 w 4071279"/>
                  <a:gd name="connsiteY31" fmla="*/ 1652093 h 2435748"/>
                  <a:gd name="connsiteX32" fmla="*/ 3172910 w 4071279"/>
                  <a:gd name="connsiteY32" fmla="*/ 1652093 h 2435748"/>
                  <a:gd name="connsiteX33" fmla="*/ 3236085 w 4071279"/>
                  <a:gd name="connsiteY33" fmla="*/ 1689998 h 2435748"/>
                  <a:gd name="connsiteX34" fmla="*/ 3350502 w 4071279"/>
                  <a:gd name="connsiteY34" fmla="*/ 1858465 h 2435748"/>
                  <a:gd name="connsiteX35" fmla="*/ 3243806 w 4071279"/>
                  <a:gd name="connsiteY35" fmla="*/ 2016402 h 2435748"/>
                  <a:gd name="connsiteX36" fmla="*/ 2866862 w 4071279"/>
                  <a:gd name="connsiteY36" fmla="*/ 2239621 h 2435748"/>
                  <a:gd name="connsiteX37" fmla="*/ 2788245 w 4071279"/>
                  <a:gd name="connsiteY37" fmla="*/ 2322450 h 2435748"/>
                  <a:gd name="connsiteX38" fmla="*/ 2791754 w 4071279"/>
                  <a:gd name="connsiteY38" fmla="*/ 2411597 h 2435748"/>
                  <a:gd name="connsiteX39" fmla="*/ 2868266 w 4071279"/>
                  <a:gd name="connsiteY39" fmla="*/ 2436165 h 2435748"/>
                  <a:gd name="connsiteX40" fmla="*/ 3778688 w 4071279"/>
                  <a:gd name="connsiteY40" fmla="*/ 2307007 h 2435748"/>
                  <a:gd name="connsiteX41" fmla="*/ 3914866 w 4071279"/>
                  <a:gd name="connsiteY41" fmla="*/ 2137137 h 2435748"/>
                  <a:gd name="connsiteX42" fmla="*/ 3958386 w 4071279"/>
                  <a:gd name="connsiteY42" fmla="*/ 1768616 h 2435748"/>
                  <a:gd name="connsiteX43" fmla="*/ 4049639 w 4071279"/>
                  <a:gd name="connsiteY43" fmla="*/ 1242157 h 2435748"/>
                  <a:gd name="connsiteX44" fmla="*/ 4067890 w 4071279"/>
                  <a:gd name="connsiteY44" fmla="*/ 1113701 h 2435748"/>
                  <a:gd name="connsiteX45" fmla="*/ 3825017 w 4071279"/>
                  <a:gd name="connsiteY45" fmla="*/ 869424 h 2435748"/>
                  <a:gd name="connsiteX46" fmla="*/ 3186949 w 4071279"/>
                  <a:gd name="connsiteY46" fmla="*/ 178009 h 2435748"/>
                  <a:gd name="connsiteX47" fmla="*/ 3186949 w 4071279"/>
                  <a:gd name="connsiteY47" fmla="*/ 178009 h 2435748"/>
                  <a:gd name="connsiteX48" fmla="*/ 3186949 w 4071279"/>
                  <a:gd name="connsiteY48" fmla="*/ 178009 h 2435748"/>
                  <a:gd name="connsiteX49" fmla="*/ 3186949 w 4071279"/>
                  <a:gd name="connsiteY49" fmla="*/ 178009 h 243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4071279" h="2435748">
                    <a:moveTo>
                      <a:pt x="3332252" y="340860"/>
                    </a:moveTo>
                    <a:cubicBezTo>
                      <a:pt x="3307684" y="302253"/>
                      <a:pt x="3167295" y="126065"/>
                      <a:pt x="3143428" y="87458"/>
                    </a:cubicBezTo>
                    <a:cubicBezTo>
                      <a:pt x="3112543" y="8840"/>
                      <a:pt x="3051474" y="-31171"/>
                      <a:pt x="2921614" y="29197"/>
                    </a:cubicBezTo>
                    <a:cubicBezTo>
                      <a:pt x="2828957" y="72717"/>
                      <a:pt x="2268805" y="160460"/>
                      <a:pt x="2242833" y="165374"/>
                    </a:cubicBezTo>
                    <a:cubicBezTo>
                      <a:pt x="2124907" y="189240"/>
                      <a:pt x="2027336" y="217318"/>
                      <a:pt x="1910814" y="248905"/>
                    </a:cubicBezTo>
                    <a:cubicBezTo>
                      <a:pt x="1745857" y="293128"/>
                      <a:pt x="1289592" y="453171"/>
                      <a:pt x="1181493" y="472124"/>
                    </a:cubicBezTo>
                    <a:cubicBezTo>
                      <a:pt x="1148501" y="477739"/>
                      <a:pt x="910542" y="514942"/>
                      <a:pt x="789106" y="513538"/>
                    </a:cubicBezTo>
                    <a:cubicBezTo>
                      <a:pt x="752604" y="512837"/>
                      <a:pt x="716103" y="513538"/>
                      <a:pt x="679602" y="518452"/>
                    </a:cubicBezTo>
                    <a:cubicBezTo>
                      <a:pt x="619235" y="526875"/>
                      <a:pt x="592561" y="551444"/>
                      <a:pt x="588349" y="612513"/>
                    </a:cubicBezTo>
                    <a:cubicBezTo>
                      <a:pt x="583436" y="682005"/>
                      <a:pt x="569397" y="748690"/>
                      <a:pt x="550444" y="815375"/>
                    </a:cubicBezTo>
                    <a:cubicBezTo>
                      <a:pt x="511135" y="950850"/>
                      <a:pt x="268263" y="1628227"/>
                      <a:pt x="240185" y="1702633"/>
                    </a:cubicBezTo>
                    <a:cubicBezTo>
                      <a:pt x="233867" y="1718778"/>
                      <a:pt x="22582" y="2090808"/>
                      <a:pt x="120" y="2121694"/>
                    </a:cubicBezTo>
                    <a:cubicBezTo>
                      <a:pt x="-20237" y="2149772"/>
                      <a:pt x="2561516" y="2420723"/>
                      <a:pt x="2555901" y="2416511"/>
                    </a:cubicBezTo>
                    <a:cubicBezTo>
                      <a:pt x="2555901" y="2416511"/>
                      <a:pt x="2556603" y="2415809"/>
                      <a:pt x="2556603" y="2415809"/>
                    </a:cubicBezTo>
                    <a:cubicBezTo>
                      <a:pt x="2480091" y="2339297"/>
                      <a:pt x="2555901" y="1872504"/>
                      <a:pt x="2596613" y="1851445"/>
                    </a:cubicBezTo>
                    <a:cubicBezTo>
                      <a:pt x="2612758" y="1842320"/>
                      <a:pt x="2667510" y="1851445"/>
                      <a:pt x="2680847" y="1838810"/>
                    </a:cubicBezTo>
                    <a:lnTo>
                      <a:pt x="2681549" y="1838810"/>
                    </a:lnTo>
                    <a:cubicBezTo>
                      <a:pt x="2715242" y="1817752"/>
                      <a:pt x="2727175" y="1791780"/>
                      <a:pt x="2719454" y="1758788"/>
                    </a:cubicBezTo>
                    <a:cubicBezTo>
                      <a:pt x="2719454" y="1758788"/>
                      <a:pt x="2719454" y="1758788"/>
                      <a:pt x="2719454" y="1758788"/>
                    </a:cubicBezTo>
                    <a:cubicBezTo>
                      <a:pt x="2719454" y="1758788"/>
                      <a:pt x="2719454" y="1758788"/>
                      <a:pt x="2720156" y="1758788"/>
                    </a:cubicBezTo>
                    <a:cubicBezTo>
                      <a:pt x="2715242" y="1726499"/>
                      <a:pt x="2546775" y="1386056"/>
                      <a:pt x="2542564" y="1372017"/>
                    </a:cubicBezTo>
                    <a:cubicBezTo>
                      <a:pt x="2529227" y="1324987"/>
                      <a:pt x="2538352" y="1310246"/>
                      <a:pt x="2587488" y="1303928"/>
                    </a:cubicBezTo>
                    <a:cubicBezTo>
                      <a:pt x="2613460" y="1300419"/>
                      <a:pt x="2627499" y="1288485"/>
                      <a:pt x="2627499" y="1261110"/>
                    </a:cubicBezTo>
                    <a:cubicBezTo>
                      <a:pt x="2627499" y="1251282"/>
                      <a:pt x="2625393" y="1237244"/>
                      <a:pt x="2635922" y="1234436"/>
                    </a:cubicBezTo>
                    <a:cubicBezTo>
                      <a:pt x="2647153" y="1231628"/>
                      <a:pt x="2655577" y="1235138"/>
                      <a:pt x="2660491" y="1243561"/>
                    </a:cubicBezTo>
                    <a:cubicBezTo>
                      <a:pt x="2668914" y="1256898"/>
                      <a:pt x="2746830" y="1451337"/>
                      <a:pt x="2766484" y="1486434"/>
                    </a:cubicBezTo>
                    <a:cubicBezTo>
                      <a:pt x="2798774" y="1553821"/>
                      <a:pt x="2824745" y="1562946"/>
                      <a:pt x="2890728" y="1529955"/>
                    </a:cubicBezTo>
                    <a:cubicBezTo>
                      <a:pt x="2901258" y="1524339"/>
                      <a:pt x="3046560" y="1432384"/>
                      <a:pt x="3060599" y="1426067"/>
                    </a:cubicBezTo>
                    <a:cubicBezTo>
                      <a:pt x="3093591" y="1411326"/>
                      <a:pt x="3144832" y="1396585"/>
                      <a:pt x="3181334" y="1403604"/>
                    </a:cubicBezTo>
                    <a:cubicBezTo>
                      <a:pt x="3214325" y="1409922"/>
                      <a:pt x="3228364" y="1435894"/>
                      <a:pt x="3212219" y="1465376"/>
                    </a:cubicBezTo>
                    <a:cubicBezTo>
                      <a:pt x="3202392" y="1483626"/>
                      <a:pt x="3188353" y="1500473"/>
                      <a:pt x="3179227" y="1519425"/>
                    </a:cubicBezTo>
                    <a:cubicBezTo>
                      <a:pt x="3158169" y="1562244"/>
                      <a:pt x="3148342" y="1606466"/>
                      <a:pt x="3172910" y="1652093"/>
                    </a:cubicBezTo>
                    <a:cubicBezTo>
                      <a:pt x="3172910" y="1652093"/>
                      <a:pt x="3172910" y="1652093"/>
                      <a:pt x="3172910" y="1652093"/>
                    </a:cubicBezTo>
                    <a:cubicBezTo>
                      <a:pt x="3173612" y="1659814"/>
                      <a:pt x="3217133" y="1687892"/>
                      <a:pt x="3236085" y="1689998"/>
                    </a:cubicBezTo>
                    <a:cubicBezTo>
                      <a:pt x="3329444" y="1702633"/>
                      <a:pt x="3373666" y="1766510"/>
                      <a:pt x="3350502" y="1858465"/>
                    </a:cubicBezTo>
                    <a:cubicBezTo>
                      <a:pt x="3333655" y="1923745"/>
                      <a:pt x="3298558" y="1976391"/>
                      <a:pt x="3243806" y="2016402"/>
                    </a:cubicBezTo>
                    <a:cubicBezTo>
                      <a:pt x="3199584" y="2048692"/>
                      <a:pt x="2941970" y="2186273"/>
                      <a:pt x="2866862" y="2239621"/>
                    </a:cubicBezTo>
                    <a:cubicBezTo>
                      <a:pt x="2835275" y="2262083"/>
                      <a:pt x="2805793" y="2287353"/>
                      <a:pt x="2788245" y="2322450"/>
                    </a:cubicBezTo>
                    <a:cubicBezTo>
                      <a:pt x="2772802" y="2352634"/>
                      <a:pt x="2772099" y="2383519"/>
                      <a:pt x="2791754" y="2411597"/>
                    </a:cubicBezTo>
                    <a:cubicBezTo>
                      <a:pt x="2810706" y="2437569"/>
                      <a:pt x="2838784" y="2441079"/>
                      <a:pt x="2868266" y="2436165"/>
                    </a:cubicBezTo>
                    <a:cubicBezTo>
                      <a:pt x="3084465" y="2401770"/>
                      <a:pt x="3694455" y="2336489"/>
                      <a:pt x="3778688" y="2307007"/>
                    </a:cubicBezTo>
                    <a:cubicBezTo>
                      <a:pt x="3860114" y="2278228"/>
                      <a:pt x="3904337" y="2221370"/>
                      <a:pt x="3914866" y="2137137"/>
                    </a:cubicBezTo>
                    <a:cubicBezTo>
                      <a:pt x="3930308" y="2014296"/>
                      <a:pt x="3942944" y="1891456"/>
                      <a:pt x="3958386" y="1768616"/>
                    </a:cubicBezTo>
                    <a:cubicBezTo>
                      <a:pt x="3980147" y="1591726"/>
                      <a:pt x="3996291" y="1413432"/>
                      <a:pt x="4049639" y="1242157"/>
                    </a:cubicBezTo>
                    <a:cubicBezTo>
                      <a:pt x="4069996" y="1201444"/>
                      <a:pt x="4084034" y="1159328"/>
                      <a:pt x="4067890" y="1113701"/>
                    </a:cubicBezTo>
                    <a:cubicBezTo>
                      <a:pt x="4065784" y="1083518"/>
                      <a:pt x="3843267" y="889079"/>
                      <a:pt x="3825017" y="869424"/>
                    </a:cubicBezTo>
                    <a:moveTo>
                      <a:pt x="3186949" y="178009"/>
                    </a:moveTo>
                    <a:cubicBezTo>
                      <a:pt x="3186247" y="178009"/>
                      <a:pt x="3186247" y="178009"/>
                      <a:pt x="3186949" y="178009"/>
                    </a:cubicBezTo>
                    <a:cubicBezTo>
                      <a:pt x="3186949" y="178009"/>
                      <a:pt x="3186949" y="178009"/>
                      <a:pt x="3186949" y="178009"/>
                    </a:cubicBezTo>
                    <a:cubicBezTo>
                      <a:pt x="3186949" y="178009"/>
                      <a:pt x="3186949" y="178009"/>
                      <a:pt x="3186949" y="178009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80B5E6B7-046F-4AE0-BA1A-C9958F1AA8A6}"/>
                  </a:ext>
                </a:extLst>
              </p:cNvPr>
              <p:cNvSpPr/>
              <p:nvPr/>
            </p:nvSpPr>
            <p:spPr>
              <a:xfrm>
                <a:off x="3707003" y="3066294"/>
                <a:ext cx="1383594" cy="642383"/>
              </a:xfrm>
              <a:custGeom>
                <a:avLst/>
                <a:gdLst>
                  <a:gd name="connsiteX0" fmla="*/ 2845316 w 2948168"/>
                  <a:gd name="connsiteY0" fmla="*/ 468899 h 1368792"/>
                  <a:gd name="connsiteX1" fmla="*/ 2862865 w 2948168"/>
                  <a:gd name="connsiteY1" fmla="*/ 480130 h 1368792"/>
                  <a:gd name="connsiteX2" fmla="*/ 2926741 w 2948168"/>
                  <a:gd name="connsiteY2" fmla="*/ 576297 h 1368792"/>
                  <a:gd name="connsiteX3" fmla="*/ 2934463 w 2948168"/>
                  <a:gd name="connsiteY3" fmla="*/ 1111881 h 1368792"/>
                  <a:gd name="connsiteX4" fmla="*/ 2951309 w 2948168"/>
                  <a:gd name="connsiteY4" fmla="*/ 1333695 h 1368792"/>
                  <a:gd name="connsiteX5" fmla="*/ 2892346 w 2948168"/>
                  <a:gd name="connsiteY5" fmla="*/ 1361773 h 1368792"/>
                  <a:gd name="connsiteX6" fmla="*/ 1424579 w 2948168"/>
                  <a:gd name="connsiteY6" fmla="*/ 946222 h 1368792"/>
                  <a:gd name="connsiteX7" fmla="*/ 24200 w 2948168"/>
                  <a:gd name="connsiteY7" fmla="*/ 872517 h 1368792"/>
                  <a:gd name="connsiteX8" fmla="*/ 334 w 2948168"/>
                  <a:gd name="connsiteY8" fmla="*/ 853565 h 1368792"/>
                  <a:gd name="connsiteX9" fmla="*/ 180031 w 2948168"/>
                  <a:gd name="connsiteY9" fmla="*/ 383964 h 1368792"/>
                  <a:gd name="connsiteX10" fmla="*/ 288833 w 2948168"/>
                  <a:gd name="connsiteY10" fmla="*/ 173380 h 1368792"/>
                  <a:gd name="connsiteX11" fmla="*/ 716317 w 2948168"/>
                  <a:gd name="connsiteY11" fmla="*/ 702 h 1368792"/>
                  <a:gd name="connsiteX12" fmla="*/ 891803 w 2948168"/>
                  <a:gd name="connsiteY12" fmla="*/ 0 h 1368792"/>
                  <a:gd name="connsiteX13" fmla="*/ 1355087 w 2948168"/>
                  <a:gd name="connsiteY13" fmla="*/ 18953 h 1368792"/>
                  <a:gd name="connsiteX14" fmla="*/ 1791696 w 2948168"/>
                  <a:gd name="connsiteY14" fmla="*/ 97570 h 1368792"/>
                  <a:gd name="connsiteX15" fmla="*/ 1802226 w 2948168"/>
                  <a:gd name="connsiteY15" fmla="*/ 97570 h 1368792"/>
                  <a:gd name="connsiteX16" fmla="*/ 2462756 w 2948168"/>
                  <a:gd name="connsiteY16" fmla="*/ 292711 h 1368792"/>
                  <a:gd name="connsiteX17" fmla="*/ 2757573 w 2948168"/>
                  <a:gd name="connsiteY17" fmla="*/ 430292 h 1368792"/>
                  <a:gd name="connsiteX18" fmla="*/ 2845316 w 2948168"/>
                  <a:gd name="connsiteY18" fmla="*/ 468899 h 1368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48168" h="1368792">
                    <a:moveTo>
                      <a:pt x="2845316" y="468899"/>
                    </a:moveTo>
                    <a:cubicBezTo>
                      <a:pt x="2850931" y="472409"/>
                      <a:pt x="2856547" y="478024"/>
                      <a:pt x="2862865" y="480130"/>
                    </a:cubicBezTo>
                    <a:cubicBezTo>
                      <a:pt x="2909895" y="494871"/>
                      <a:pt x="2921828" y="534882"/>
                      <a:pt x="2926741" y="576297"/>
                    </a:cubicBezTo>
                    <a:cubicBezTo>
                      <a:pt x="2949204" y="754591"/>
                      <a:pt x="2954117" y="932885"/>
                      <a:pt x="2934463" y="1111881"/>
                    </a:cubicBezTo>
                    <a:cubicBezTo>
                      <a:pt x="2934463" y="1112582"/>
                      <a:pt x="2952012" y="1332993"/>
                      <a:pt x="2951309" y="1333695"/>
                    </a:cubicBezTo>
                    <a:cubicBezTo>
                      <a:pt x="2936569" y="1373004"/>
                      <a:pt x="2928145" y="1376514"/>
                      <a:pt x="2892346" y="1361773"/>
                    </a:cubicBezTo>
                    <a:cubicBezTo>
                      <a:pt x="2749851" y="1301406"/>
                      <a:pt x="1438618" y="948327"/>
                      <a:pt x="1424579" y="946222"/>
                    </a:cubicBezTo>
                    <a:cubicBezTo>
                      <a:pt x="1342452" y="934990"/>
                      <a:pt x="29113" y="863392"/>
                      <a:pt x="24200" y="872517"/>
                    </a:cubicBezTo>
                    <a:cubicBezTo>
                      <a:pt x="20690" y="878835"/>
                      <a:pt x="1737" y="857075"/>
                      <a:pt x="334" y="853565"/>
                    </a:cubicBezTo>
                    <a:cubicBezTo>
                      <a:pt x="-8792" y="838122"/>
                      <a:pt x="172310" y="449245"/>
                      <a:pt x="180031" y="383964"/>
                    </a:cubicBezTo>
                    <a:cubicBezTo>
                      <a:pt x="183541" y="355184"/>
                      <a:pt x="258649" y="190929"/>
                      <a:pt x="288833" y="173380"/>
                    </a:cubicBezTo>
                    <a:cubicBezTo>
                      <a:pt x="308487" y="162149"/>
                      <a:pt x="693153" y="-702"/>
                      <a:pt x="716317" y="702"/>
                    </a:cubicBezTo>
                    <a:cubicBezTo>
                      <a:pt x="774579" y="2106"/>
                      <a:pt x="833542" y="0"/>
                      <a:pt x="891803" y="0"/>
                    </a:cubicBezTo>
                    <a:cubicBezTo>
                      <a:pt x="954276" y="2106"/>
                      <a:pt x="1263132" y="10529"/>
                      <a:pt x="1355087" y="18953"/>
                    </a:cubicBezTo>
                    <a:cubicBezTo>
                      <a:pt x="1367020" y="20357"/>
                      <a:pt x="1773446" y="122840"/>
                      <a:pt x="1791696" y="97570"/>
                    </a:cubicBezTo>
                    <a:cubicBezTo>
                      <a:pt x="1795206" y="97570"/>
                      <a:pt x="1798716" y="97570"/>
                      <a:pt x="1802226" y="97570"/>
                    </a:cubicBezTo>
                    <a:cubicBezTo>
                      <a:pt x="2027550" y="143899"/>
                      <a:pt x="2248663" y="207776"/>
                      <a:pt x="2462756" y="292711"/>
                    </a:cubicBezTo>
                    <a:cubicBezTo>
                      <a:pt x="2563836" y="332722"/>
                      <a:pt x="2662108" y="378348"/>
                      <a:pt x="2757573" y="430292"/>
                    </a:cubicBezTo>
                    <a:cubicBezTo>
                      <a:pt x="2786352" y="446437"/>
                      <a:pt x="2820748" y="447139"/>
                      <a:pt x="2845316" y="46889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B12148E5-AC65-48FB-9B72-14905398A43F}"/>
                  </a:ext>
                </a:extLst>
              </p:cNvPr>
              <p:cNvSpPr/>
              <p:nvPr/>
            </p:nvSpPr>
            <p:spPr>
              <a:xfrm>
                <a:off x="4989455" y="3161169"/>
                <a:ext cx="3294" cy="62591"/>
              </a:xfrm>
              <a:custGeom>
                <a:avLst/>
                <a:gdLst>
                  <a:gd name="connsiteX0" fmla="*/ 7371 w 7019"/>
                  <a:gd name="connsiteY0" fmla="*/ 0 h 133369"/>
                  <a:gd name="connsiteX1" fmla="*/ 7371 w 7019"/>
                  <a:gd name="connsiteY1" fmla="*/ 139687 h 133369"/>
                  <a:gd name="connsiteX2" fmla="*/ 7371 w 7019"/>
                  <a:gd name="connsiteY2" fmla="*/ 0 h 133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019" h="133369">
                    <a:moveTo>
                      <a:pt x="7371" y="0"/>
                    </a:moveTo>
                    <a:cubicBezTo>
                      <a:pt x="7371" y="46328"/>
                      <a:pt x="7371" y="93359"/>
                      <a:pt x="7371" y="139687"/>
                    </a:cubicBezTo>
                    <a:cubicBezTo>
                      <a:pt x="-2457" y="93359"/>
                      <a:pt x="-2457" y="46328"/>
                      <a:pt x="7371" y="0"/>
                    </a:cubicBezTo>
                    <a:close/>
                  </a:path>
                </a:pathLst>
              </a:custGeom>
              <a:solidFill>
                <a:srgbClr val="080808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CE17B6A-62D6-4504-A1D9-B05BE2DD4B54}"/>
                  </a:ext>
                </a:extLst>
              </p:cNvPr>
              <p:cNvSpPr/>
              <p:nvPr/>
            </p:nvSpPr>
            <p:spPr>
              <a:xfrm>
                <a:off x="5078565" y="3013424"/>
                <a:ext cx="19766" cy="6589"/>
              </a:xfrm>
              <a:custGeom>
                <a:avLst/>
                <a:gdLst>
                  <a:gd name="connsiteX0" fmla="*/ 0 w 42116"/>
                  <a:gd name="connsiteY0" fmla="*/ 15787 h 14038"/>
                  <a:gd name="connsiteX1" fmla="*/ 47732 w 42116"/>
                  <a:gd name="connsiteY1" fmla="*/ 3854 h 14038"/>
                  <a:gd name="connsiteX2" fmla="*/ 0 w 42116"/>
                  <a:gd name="connsiteY2" fmla="*/ 15787 h 14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116" h="14038">
                    <a:moveTo>
                      <a:pt x="0" y="15787"/>
                    </a:moveTo>
                    <a:cubicBezTo>
                      <a:pt x="10529" y="-11588"/>
                      <a:pt x="31588" y="5258"/>
                      <a:pt x="47732" y="3854"/>
                    </a:cubicBezTo>
                    <a:cubicBezTo>
                      <a:pt x="34395" y="16489"/>
                      <a:pt x="16846" y="15085"/>
                      <a:pt x="0" y="15787"/>
                    </a:cubicBezTo>
                    <a:close/>
                  </a:path>
                </a:pathLst>
              </a:custGeom>
              <a:solidFill>
                <a:srgbClr val="080808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" name="Graphic 204">
                <a:extLst>
                  <a:ext uri="{FF2B5EF4-FFF2-40B4-BE49-F238E27FC236}">
                    <a16:creationId xmlns:a16="http://schemas.microsoft.com/office/drawing/2014/main" id="{5425BB76-D856-4DE6-8240-512E4502941B}"/>
                  </a:ext>
                </a:extLst>
              </p:cNvPr>
              <p:cNvGrpSpPr/>
              <p:nvPr/>
            </p:nvGrpSpPr>
            <p:grpSpPr>
              <a:xfrm>
                <a:off x="3842554" y="2149766"/>
                <a:ext cx="1919428" cy="1146614"/>
                <a:chOff x="4965869" y="570"/>
                <a:chExt cx="4089925" cy="2443209"/>
              </a:xfrm>
              <a:solidFill>
                <a:srgbClr val="0E0E0E"/>
              </a:solidFill>
            </p:grpSpPr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15837444-CD6F-435C-8CE0-69ECB09008B3}"/>
                    </a:ext>
                  </a:extLst>
                </p:cNvPr>
                <p:cNvSpPr/>
                <p:nvPr/>
              </p:nvSpPr>
              <p:spPr>
                <a:xfrm>
                  <a:off x="4965869" y="570"/>
                  <a:ext cx="3264043" cy="2126893"/>
                </a:xfrm>
                <a:custGeom>
                  <a:avLst/>
                  <a:gdLst>
                    <a:gd name="connsiteX0" fmla="*/ 603673 w 3264043"/>
                    <a:gd name="connsiteY0" fmla="*/ 1954346 h 2126892"/>
                    <a:gd name="connsiteX1" fmla="*/ 1066956 w 3264043"/>
                    <a:gd name="connsiteY1" fmla="*/ 1973299 h 2126892"/>
                    <a:gd name="connsiteX2" fmla="*/ 1503566 w 3264043"/>
                    <a:gd name="connsiteY2" fmla="*/ 2051917 h 2126892"/>
                    <a:gd name="connsiteX3" fmla="*/ 1514095 w 3264043"/>
                    <a:gd name="connsiteY3" fmla="*/ 2051917 h 2126892"/>
                    <a:gd name="connsiteX4" fmla="*/ 1676244 w 3264043"/>
                    <a:gd name="connsiteY4" fmla="*/ 2088418 h 2126892"/>
                    <a:gd name="connsiteX5" fmla="*/ 1684667 w 3264043"/>
                    <a:gd name="connsiteY5" fmla="*/ 2063850 h 2126892"/>
                    <a:gd name="connsiteX6" fmla="*/ 1698005 w 3264043"/>
                    <a:gd name="connsiteY6" fmla="*/ 1895383 h 2126892"/>
                    <a:gd name="connsiteX7" fmla="*/ 1496546 w 3264043"/>
                    <a:gd name="connsiteY7" fmla="*/ 1559853 h 2126892"/>
                    <a:gd name="connsiteX8" fmla="*/ 1066956 w 3264043"/>
                    <a:gd name="connsiteY8" fmla="*/ 1413147 h 2126892"/>
                    <a:gd name="connsiteX9" fmla="*/ 845843 w 3264043"/>
                    <a:gd name="connsiteY9" fmla="*/ 1401214 h 2126892"/>
                    <a:gd name="connsiteX10" fmla="*/ 720897 w 3264043"/>
                    <a:gd name="connsiteY10" fmla="*/ 1377348 h 2126892"/>
                    <a:gd name="connsiteX11" fmla="*/ 624029 w 3264043"/>
                    <a:gd name="connsiteY11" fmla="*/ 1368222 h 2126892"/>
                    <a:gd name="connsiteX12" fmla="*/ 600163 w 3264043"/>
                    <a:gd name="connsiteY12" fmla="*/ 1215198 h 2126892"/>
                    <a:gd name="connsiteX13" fmla="*/ 685098 w 3264043"/>
                    <a:gd name="connsiteY13" fmla="*/ 958989 h 2126892"/>
                    <a:gd name="connsiteX14" fmla="*/ 805833 w 3264043"/>
                    <a:gd name="connsiteY14" fmla="*/ 772271 h 2126892"/>
                    <a:gd name="connsiteX15" fmla="*/ 1066956 w 3264043"/>
                    <a:gd name="connsiteY15" fmla="*/ 667682 h 2126892"/>
                    <a:gd name="connsiteX16" fmla="*/ 1365283 w 3264043"/>
                    <a:gd name="connsiteY16" fmla="*/ 598189 h 2126892"/>
                    <a:gd name="connsiteX17" fmla="*/ 1662205 w 3264043"/>
                    <a:gd name="connsiteY17" fmla="*/ 490791 h 2126892"/>
                    <a:gd name="connsiteX18" fmla="*/ 2091795 w 3264043"/>
                    <a:gd name="connsiteY18" fmla="*/ 386904 h 2126892"/>
                    <a:gd name="connsiteX19" fmla="*/ 2654053 w 3264043"/>
                    <a:gd name="connsiteY19" fmla="*/ 278804 h 2126892"/>
                    <a:gd name="connsiteX20" fmla="*/ 2908157 w 3264043"/>
                    <a:gd name="connsiteY20" fmla="*/ 281612 h 2126892"/>
                    <a:gd name="connsiteX21" fmla="*/ 2943254 w 3264043"/>
                    <a:gd name="connsiteY21" fmla="*/ 264765 h 2126892"/>
                    <a:gd name="connsiteX22" fmla="*/ 2954486 w 3264043"/>
                    <a:gd name="connsiteY22" fmla="*/ 236687 h 2126892"/>
                    <a:gd name="connsiteX23" fmla="*/ 3068903 w 3264043"/>
                    <a:gd name="connsiteY23" fmla="*/ 215629 h 2126892"/>
                    <a:gd name="connsiteX24" fmla="*/ 3269659 w 3264043"/>
                    <a:gd name="connsiteY24" fmla="*/ 280910 h 2126892"/>
                    <a:gd name="connsiteX25" fmla="*/ 3118039 w 3264043"/>
                    <a:gd name="connsiteY25" fmla="*/ 45759 h 2126892"/>
                    <a:gd name="connsiteX26" fmla="*/ 2965717 w 3264043"/>
                    <a:gd name="connsiteY26" fmla="*/ 11363 h 2126892"/>
                    <a:gd name="connsiteX27" fmla="*/ 2905350 w 3264043"/>
                    <a:gd name="connsiteY27" fmla="*/ 40143 h 2126892"/>
                    <a:gd name="connsiteX28" fmla="*/ 2501029 w 3264043"/>
                    <a:gd name="connsiteY28" fmla="*/ 116655 h 2126892"/>
                    <a:gd name="connsiteX29" fmla="*/ 2260964 w 3264043"/>
                    <a:gd name="connsiteY29" fmla="*/ 170705 h 2126892"/>
                    <a:gd name="connsiteX30" fmla="*/ 1744333 w 3264043"/>
                    <a:gd name="connsiteY30" fmla="*/ 294949 h 2126892"/>
                    <a:gd name="connsiteX31" fmla="*/ 1146978 w 3264043"/>
                    <a:gd name="connsiteY31" fmla="*/ 476753 h 2126892"/>
                    <a:gd name="connsiteX32" fmla="*/ 788986 w 3264043"/>
                    <a:gd name="connsiteY32" fmla="*/ 519571 h 2126892"/>
                    <a:gd name="connsiteX33" fmla="*/ 679482 w 3264043"/>
                    <a:gd name="connsiteY33" fmla="*/ 524485 h 2126892"/>
                    <a:gd name="connsiteX34" fmla="*/ 588230 w 3264043"/>
                    <a:gd name="connsiteY34" fmla="*/ 618545 h 2126892"/>
                    <a:gd name="connsiteX35" fmla="*/ 550325 w 3264043"/>
                    <a:gd name="connsiteY35" fmla="*/ 821407 h 2126892"/>
                    <a:gd name="connsiteX36" fmla="*/ 240065 w 3264043"/>
                    <a:gd name="connsiteY36" fmla="*/ 1708666 h 2126892"/>
                    <a:gd name="connsiteX37" fmla="*/ 0 w 3264043"/>
                    <a:gd name="connsiteY37" fmla="*/ 2127727 h 2126892"/>
                    <a:gd name="connsiteX38" fmla="*/ 427484 w 3264043"/>
                    <a:gd name="connsiteY38" fmla="*/ 1955048 h 2126892"/>
                    <a:gd name="connsiteX39" fmla="*/ 603673 w 3264043"/>
                    <a:gd name="connsiteY39" fmla="*/ 1954346 h 212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3264043" h="2126892">
                      <a:moveTo>
                        <a:pt x="603673" y="1954346"/>
                      </a:moveTo>
                      <a:cubicBezTo>
                        <a:pt x="666146" y="1956452"/>
                        <a:pt x="975001" y="1964875"/>
                        <a:pt x="1066956" y="1973299"/>
                      </a:cubicBezTo>
                      <a:cubicBezTo>
                        <a:pt x="1078889" y="1974703"/>
                        <a:pt x="1485315" y="2077187"/>
                        <a:pt x="1503566" y="2051917"/>
                      </a:cubicBezTo>
                      <a:cubicBezTo>
                        <a:pt x="1507076" y="2051917"/>
                        <a:pt x="1510585" y="2051917"/>
                        <a:pt x="1514095" y="2051917"/>
                      </a:cubicBezTo>
                      <a:cubicBezTo>
                        <a:pt x="1568145" y="2063148"/>
                        <a:pt x="1622194" y="2075081"/>
                        <a:pt x="1676244" y="2088418"/>
                      </a:cubicBezTo>
                      <a:cubicBezTo>
                        <a:pt x="1679052" y="2075081"/>
                        <a:pt x="1681860" y="2065955"/>
                        <a:pt x="1684667" y="2063850"/>
                      </a:cubicBezTo>
                      <a:cubicBezTo>
                        <a:pt x="1693091" y="2008396"/>
                        <a:pt x="1704322" y="1953644"/>
                        <a:pt x="1698005" y="1895383"/>
                      </a:cubicBezTo>
                      <a:cubicBezTo>
                        <a:pt x="1681860" y="1751484"/>
                        <a:pt x="1610262" y="1641981"/>
                        <a:pt x="1496546" y="1559853"/>
                      </a:cubicBezTo>
                      <a:cubicBezTo>
                        <a:pt x="1368792" y="1467899"/>
                        <a:pt x="1219980" y="1434205"/>
                        <a:pt x="1066956" y="1413147"/>
                      </a:cubicBezTo>
                      <a:cubicBezTo>
                        <a:pt x="993252" y="1403320"/>
                        <a:pt x="918846" y="1411041"/>
                        <a:pt x="845843" y="1401214"/>
                      </a:cubicBezTo>
                      <a:cubicBezTo>
                        <a:pt x="803727" y="1395598"/>
                        <a:pt x="763014" y="1382261"/>
                        <a:pt x="720897" y="1377348"/>
                      </a:cubicBezTo>
                      <a:cubicBezTo>
                        <a:pt x="661934" y="1369626"/>
                        <a:pt x="650001" y="1414551"/>
                        <a:pt x="624029" y="1368222"/>
                      </a:cubicBezTo>
                      <a:cubicBezTo>
                        <a:pt x="597355" y="1320490"/>
                        <a:pt x="580508" y="1276970"/>
                        <a:pt x="600163" y="1215198"/>
                      </a:cubicBezTo>
                      <a:cubicBezTo>
                        <a:pt x="627539" y="1129561"/>
                        <a:pt x="655616" y="1043924"/>
                        <a:pt x="685098" y="958989"/>
                      </a:cubicBezTo>
                      <a:cubicBezTo>
                        <a:pt x="710368" y="886688"/>
                        <a:pt x="748975" y="823513"/>
                        <a:pt x="805833" y="772271"/>
                      </a:cubicBezTo>
                      <a:cubicBezTo>
                        <a:pt x="879537" y="704885"/>
                        <a:pt x="973598" y="681720"/>
                        <a:pt x="1066956" y="667682"/>
                      </a:cubicBezTo>
                      <a:cubicBezTo>
                        <a:pt x="1168738" y="652239"/>
                        <a:pt x="1266309" y="622055"/>
                        <a:pt x="1365283" y="598189"/>
                      </a:cubicBezTo>
                      <a:cubicBezTo>
                        <a:pt x="1467065" y="573621"/>
                        <a:pt x="1563933" y="527995"/>
                        <a:pt x="1662205" y="490791"/>
                      </a:cubicBezTo>
                      <a:cubicBezTo>
                        <a:pt x="1801892" y="438146"/>
                        <a:pt x="1946493" y="410770"/>
                        <a:pt x="2091795" y="386904"/>
                      </a:cubicBezTo>
                      <a:cubicBezTo>
                        <a:pt x="2280619" y="356018"/>
                        <a:pt x="2468038" y="322325"/>
                        <a:pt x="2654053" y="278804"/>
                      </a:cubicBezTo>
                      <a:cubicBezTo>
                        <a:pt x="2739690" y="258448"/>
                        <a:pt x="2823924" y="254236"/>
                        <a:pt x="2908157" y="281612"/>
                      </a:cubicBezTo>
                      <a:cubicBezTo>
                        <a:pt x="2927110" y="287929"/>
                        <a:pt x="2936937" y="283016"/>
                        <a:pt x="2943254" y="264765"/>
                      </a:cubicBezTo>
                      <a:cubicBezTo>
                        <a:pt x="2946764" y="254938"/>
                        <a:pt x="2950274" y="245813"/>
                        <a:pt x="2954486" y="236687"/>
                      </a:cubicBezTo>
                      <a:cubicBezTo>
                        <a:pt x="2978352" y="191061"/>
                        <a:pt x="3030296" y="182638"/>
                        <a:pt x="3068903" y="215629"/>
                      </a:cubicBezTo>
                      <a:cubicBezTo>
                        <a:pt x="3129270" y="267573"/>
                        <a:pt x="3249303" y="284420"/>
                        <a:pt x="3269659" y="280910"/>
                      </a:cubicBezTo>
                      <a:cubicBezTo>
                        <a:pt x="3282996" y="278102"/>
                        <a:pt x="3139799" y="85067"/>
                        <a:pt x="3118039" y="45759"/>
                      </a:cubicBezTo>
                      <a:cubicBezTo>
                        <a:pt x="3078730" y="834"/>
                        <a:pt x="3021171" y="-11801"/>
                        <a:pt x="2965717" y="11363"/>
                      </a:cubicBezTo>
                      <a:cubicBezTo>
                        <a:pt x="2948168" y="18383"/>
                        <a:pt x="2924302" y="35229"/>
                        <a:pt x="2905350" y="40143"/>
                      </a:cubicBezTo>
                      <a:cubicBezTo>
                        <a:pt x="2835155" y="58394"/>
                        <a:pt x="2515770" y="113145"/>
                        <a:pt x="2501029" y="116655"/>
                      </a:cubicBezTo>
                      <a:cubicBezTo>
                        <a:pt x="2421710" y="136309"/>
                        <a:pt x="2340986" y="150348"/>
                        <a:pt x="2260964" y="170705"/>
                      </a:cubicBezTo>
                      <a:cubicBezTo>
                        <a:pt x="2088988" y="214225"/>
                        <a:pt x="1915607" y="251428"/>
                        <a:pt x="1744333" y="294949"/>
                      </a:cubicBezTo>
                      <a:cubicBezTo>
                        <a:pt x="1637637" y="321623"/>
                        <a:pt x="1167334" y="472541"/>
                        <a:pt x="1146978" y="476753"/>
                      </a:cubicBezTo>
                      <a:cubicBezTo>
                        <a:pt x="1029051" y="504128"/>
                        <a:pt x="910422" y="521677"/>
                        <a:pt x="788986" y="519571"/>
                      </a:cubicBezTo>
                      <a:cubicBezTo>
                        <a:pt x="752485" y="518869"/>
                        <a:pt x="715984" y="519571"/>
                        <a:pt x="679482" y="524485"/>
                      </a:cubicBezTo>
                      <a:cubicBezTo>
                        <a:pt x="619115" y="532908"/>
                        <a:pt x="592441" y="557476"/>
                        <a:pt x="588230" y="618545"/>
                      </a:cubicBezTo>
                      <a:cubicBezTo>
                        <a:pt x="583316" y="688038"/>
                        <a:pt x="569277" y="754723"/>
                        <a:pt x="550325" y="821407"/>
                      </a:cubicBezTo>
                      <a:cubicBezTo>
                        <a:pt x="511016" y="956883"/>
                        <a:pt x="268143" y="1634259"/>
                        <a:pt x="240065" y="1708666"/>
                      </a:cubicBezTo>
                      <a:cubicBezTo>
                        <a:pt x="233748" y="1724810"/>
                        <a:pt x="12635" y="2115092"/>
                        <a:pt x="0" y="2127727"/>
                      </a:cubicBezTo>
                      <a:cubicBezTo>
                        <a:pt x="19654" y="2116496"/>
                        <a:pt x="404320" y="1953644"/>
                        <a:pt x="427484" y="1955048"/>
                      </a:cubicBezTo>
                      <a:cubicBezTo>
                        <a:pt x="487150" y="1955750"/>
                        <a:pt x="545411" y="1953644"/>
                        <a:pt x="603673" y="1954346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B4272552-185C-4942-A3A3-FE3E4820E703}"/>
                    </a:ext>
                  </a:extLst>
                </p:cNvPr>
                <p:cNvSpPr/>
                <p:nvPr/>
              </p:nvSpPr>
              <p:spPr>
                <a:xfrm>
                  <a:off x="6584948" y="534490"/>
                  <a:ext cx="2470846" cy="1909289"/>
                </a:xfrm>
                <a:custGeom>
                  <a:avLst/>
                  <a:gdLst>
                    <a:gd name="connsiteX0" fmla="*/ 2471527 w 2470845"/>
                    <a:gd name="connsiteY0" fmla="*/ 586517 h 1909289"/>
                    <a:gd name="connsiteX1" fmla="*/ 1921203 w 2470845"/>
                    <a:gd name="connsiteY1" fmla="*/ 14432 h 1909289"/>
                    <a:gd name="connsiteX2" fmla="*/ 1893827 w 2470845"/>
                    <a:gd name="connsiteY2" fmla="*/ 2499 h 1909289"/>
                    <a:gd name="connsiteX3" fmla="*/ 1846094 w 2470845"/>
                    <a:gd name="connsiteY3" fmla="*/ 26365 h 1909289"/>
                    <a:gd name="connsiteX4" fmla="*/ 1838373 w 2470845"/>
                    <a:gd name="connsiteY4" fmla="*/ 36193 h 1909289"/>
                    <a:gd name="connsiteX5" fmla="*/ 1845392 w 2470845"/>
                    <a:gd name="connsiteY5" fmla="*/ 106387 h 1909289"/>
                    <a:gd name="connsiteX6" fmla="*/ 1877682 w 2470845"/>
                    <a:gd name="connsiteY6" fmla="*/ 171668 h 1909289"/>
                    <a:gd name="connsiteX7" fmla="*/ 1924712 w 2470845"/>
                    <a:gd name="connsiteY7" fmla="*/ 273450 h 1909289"/>
                    <a:gd name="connsiteX8" fmla="*/ 2206192 w 2470845"/>
                    <a:gd name="connsiteY8" fmla="*/ 590729 h 1909289"/>
                    <a:gd name="connsiteX9" fmla="*/ 2250415 w 2470845"/>
                    <a:gd name="connsiteY9" fmla="*/ 759196 h 1909289"/>
                    <a:gd name="connsiteX10" fmla="*/ 2239184 w 2470845"/>
                    <a:gd name="connsiteY10" fmla="*/ 1339002 h 1909289"/>
                    <a:gd name="connsiteX11" fmla="*/ 2201981 w 2470845"/>
                    <a:gd name="connsiteY11" fmla="*/ 1423235 h 1909289"/>
                    <a:gd name="connsiteX12" fmla="*/ 2025090 w 2470845"/>
                    <a:gd name="connsiteY12" fmla="*/ 1247047 h 1909289"/>
                    <a:gd name="connsiteX13" fmla="*/ 1949280 w 2470845"/>
                    <a:gd name="connsiteY13" fmla="*/ 1039272 h 1909289"/>
                    <a:gd name="connsiteX14" fmla="*/ 1910673 w 2470845"/>
                    <a:gd name="connsiteY14" fmla="*/ 754282 h 1909289"/>
                    <a:gd name="connsiteX15" fmla="*/ 1928222 w 2470845"/>
                    <a:gd name="connsiteY15" fmla="*/ 601258 h 1909289"/>
                    <a:gd name="connsiteX16" fmla="*/ 1779410 w 2470845"/>
                    <a:gd name="connsiteY16" fmla="*/ 519131 h 1909289"/>
                    <a:gd name="connsiteX17" fmla="*/ 1632703 w 2470845"/>
                    <a:gd name="connsiteY17" fmla="*/ 632144 h 1909289"/>
                    <a:gd name="connsiteX18" fmla="*/ 1474765 w 2470845"/>
                    <a:gd name="connsiteY18" fmla="*/ 630038 h 1909289"/>
                    <a:gd name="connsiteX19" fmla="*/ 1376493 w 2470845"/>
                    <a:gd name="connsiteY19" fmla="*/ 359087 h 1909289"/>
                    <a:gd name="connsiteX20" fmla="*/ 1317530 w 2470845"/>
                    <a:gd name="connsiteY20" fmla="*/ 254497 h 1909289"/>
                    <a:gd name="connsiteX21" fmla="*/ 1248739 w 2470845"/>
                    <a:gd name="connsiteY21" fmla="*/ 247478 h 1909289"/>
                    <a:gd name="connsiteX22" fmla="*/ 1192584 w 2470845"/>
                    <a:gd name="connsiteY22" fmla="*/ 324692 h 1909289"/>
                    <a:gd name="connsiteX23" fmla="*/ 1014992 w 2470845"/>
                    <a:gd name="connsiteY23" fmla="*/ 490351 h 1909289"/>
                    <a:gd name="connsiteX24" fmla="*/ 799495 w 2470845"/>
                    <a:gd name="connsiteY24" fmla="*/ 508601 h 1909289"/>
                    <a:gd name="connsiteX25" fmla="*/ 600142 w 2470845"/>
                    <a:gd name="connsiteY25" fmla="*/ 407521 h 1909289"/>
                    <a:gd name="connsiteX26" fmla="*/ 229516 w 2470845"/>
                    <a:gd name="connsiteY26" fmla="*/ 57953 h 1909289"/>
                    <a:gd name="connsiteX27" fmla="*/ 166341 w 2470845"/>
                    <a:gd name="connsiteY27" fmla="*/ 111301 h 1909289"/>
                    <a:gd name="connsiteX28" fmla="*/ 482216 w 2470845"/>
                    <a:gd name="connsiteY28" fmla="*/ 620913 h 1909289"/>
                    <a:gd name="connsiteX29" fmla="*/ 787562 w 2470845"/>
                    <a:gd name="connsiteY29" fmla="*/ 1095427 h 1909289"/>
                    <a:gd name="connsiteX30" fmla="*/ 803004 w 2470845"/>
                    <a:gd name="connsiteY30" fmla="*/ 1172641 h 1909289"/>
                    <a:gd name="connsiteX31" fmla="*/ 725790 w 2470845"/>
                    <a:gd name="connsiteY31" fmla="*/ 1188786 h 1909289"/>
                    <a:gd name="connsiteX32" fmla="*/ 631730 w 2470845"/>
                    <a:gd name="connsiteY32" fmla="*/ 1182468 h 1909289"/>
                    <a:gd name="connsiteX33" fmla="*/ 49116 w 2470845"/>
                    <a:gd name="connsiteY33" fmla="*/ 863785 h 1909289"/>
                    <a:gd name="connsiteX34" fmla="*/ 6999 w 2470845"/>
                    <a:gd name="connsiteY34" fmla="*/ 863785 h 1909289"/>
                    <a:gd name="connsiteX35" fmla="*/ 6999 w 2470845"/>
                    <a:gd name="connsiteY35" fmla="*/ 906604 h 1909289"/>
                    <a:gd name="connsiteX36" fmla="*/ 256189 w 2470845"/>
                    <a:gd name="connsiteY36" fmla="*/ 1244941 h 1909289"/>
                    <a:gd name="connsiteX37" fmla="*/ 225304 w 2470845"/>
                    <a:gd name="connsiteY37" fmla="*/ 1272317 h 1909289"/>
                    <a:gd name="connsiteX38" fmla="*/ 134051 w 2470845"/>
                    <a:gd name="connsiteY38" fmla="*/ 1569942 h 1909289"/>
                    <a:gd name="connsiteX39" fmla="*/ 576276 w 2470845"/>
                    <a:gd name="connsiteY39" fmla="*/ 1713840 h 1909289"/>
                    <a:gd name="connsiteX40" fmla="*/ 871093 w 2470845"/>
                    <a:gd name="connsiteY40" fmla="*/ 1851422 h 1909289"/>
                    <a:gd name="connsiteX41" fmla="*/ 890747 w 2470845"/>
                    <a:gd name="connsiteY41" fmla="*/ 1859845 h 1909289"/>
                    <a:gd name="connsiteX42" fmla="*/ 867583 w 2470845"/>
                    <a:gd name="connsiteY42" fmla="*/ 1762977 h 1909289"/>
                    <a:gd name="connsiteX43" fmla="*/ 875305 w 2470845"/>
                    <a:gd name="connsiteY43" fmla="*/ 1510978 h 1909289"/>
                    <a:gd name="connsiteX44" fmla="*/ 927249 w 2470845"/>
                    <a:gd name="connsiteY44" fmla="*/ 1364272 h 1909289"/>
                    <a:gd name="connsiteX45" fmla="*/ 998847 w 2470845"/>
                    <a:gd name="connsiteY45" fmla="*/ 1324261 h 1909289"/>
                    <a:gd name="connsiteX46" fmla="*/ 1083080 w 2470845"/>
                    <a:gd name="connsiteY46" fmla="*/ 1311626 h 1909289"/>
                    <a:gd name="connsiteX47" fmla="*/ 1083782 w 2470845"/>
                    <a:gd name="connsiteY47" fmla="*/ 1311626 h 1909289"/>
                    <a:gd name="connsiteX48" fmla="*/ 1121687 w 2470845"/>
                    <a:gd name="connsiteY48" fmla="*/ 1231604 h 1909289"/>
                    <a:gd name="connsiteX49" fmla="*/ 1122389 w 2470845"/>
                    <a:gd name="connsiteY49" fmla="*/ 1232306 h 1909289"/>
                    <a:gd name="connsiteX50" fmla="*/ 916018 w 2470845"/>
                    <a:gd name="connsiteY50" fmla="*/ 820967 h 1909289"/>
                    <a:gd name="connsiteX51" fmla="*/ 953221 w 2470845"/>
                    <a:gd name="connsiteY51" fmla="*/ 753580 h 1909289"/>
                    <a:gd name="connsiteX52" fmla="*/ 997443 w 2470845"/>
                    <a:gd name="connsiteY52" fmla="*/ 705848 h 1909289"/>
                    <a:gd name="connsiteX53" fmla="*/ 1065532 w 2470845"/>
                    <a:gd name="connsiteY53" fmla="*/ 684088 h 1909289"/>
                    <a:gd name="connsiteX54" fmla="*/ 1095014 w 2470845"/>
                    <a:gd name="connsiteY54" fmla="*/ 729012 h 1909289"/>
                    <a:gd name="connsiteX55" fmla="*/ 1184161 w 2470845"/>
                    <a:gd name="connsiteY55" fmla="*/ 980308 h 1909289"/>
                    <a:gd name="connsiteX56" fmla="*/ 1266990 w 2470845"/>
                    <a:gd name="connsiteY56" fmla="*/ 1010492 h 1909289"/>
                    <a:gd name="connsiteX57" fmla="*/ 1457919 w 2470845"/>
                    <a:gd name="connsiteY57" fmla="*/ 871507 h 1909289"/>
                    <a:gd name="connsiteX58" fmla="*/ 1556191 w 2470845"/>
                    <a:gd name="connsiteY58" fmla="*/ 842727 h 1909289"/>
                    <a:gd name="connsiteX59" fmla="*/ 1653060 w 2470845"/>
                    <a:gd name="connsiteY59" fmla="*/ 904498 h 1909289"/>
                    <a:gd name="connsiteX60" fmla="*/ 1574442 w 2470845"/>
                    <a:gd name="connsiteY60" fmla="*/ 1016107 h 1909289"/>
                    <a:gd name="connsiteX61" fmla="*/ 1639021 w 2470845"/>
                    <a:gd name="connsiteY61" fmla="*/ 1163516 h 1909289"/>
                    <a:gd name="connsiteX62" fmla="*/ 1753438 w 2470845"/>
                    <a:gd name="connsiteY62" fmla="*/ 1331982 h 1909289"/>
                    <a:gd name="connsiteX63" fmla="*/ 1646742 w 2470845"/>
                    <a:gd name="connsiteY63" fmla="*/ 1489920 h 1909289"/>
                    <a:gd name="connsiteX64" fmla="*/ 1506353 w 2470845"/>
                    <a:gd name="connsiteY64" fmla="*/ 1574153 h 1909289"/>
                    <a:gd name="connsiteX65" fmla="*/ 1270500 w 2470845"/>
                    <a:gd name="connsiteY65" fmla="*/ 1712437 h 1909289"/>
                    <a:gd name="connsiteX66" fmla="*/ 1191882 w 2470845"/>
                    <a:gd name="connsiteY66" fmla="*/ 1795266 h 1909289"/>
                    <a:gd name="connsiteX67" fmla="*/ 1195392 w 2470845"/>
                    <a:gd name="connsiteY67" fmla="*/ 1884413 h 1909289"/>
                    <a:gd name="connsiteX68" fmla="*/ 1271904 w 2470845"/>
                    <a:gd name="connsiteY68" fmla="*/ 1908981 h 1909289"/>
                    <a:gd name="connsiteX69" fmla="*/ 1923308 w 2470845"/>
                    <a:gd name="connsiteY69" fmla="*/ 1826854 h 1909289"/>
                    <a:gd name="connsiteX70" fmla="*/ 2183028 w 2470845"/>
                    <a:gd name="connsiteY70" fmla="*/ 1779823 h 1909289"/>
                    <a:gd name="connsiteX71" fmla="*/ 2319205 w 2470845"/>
                    <a:gd name="connsiteY71" fmla="*/ 1609953 h 1909289"/>
                    <a:gd name="connsiteX72" fmla="*/ 2362726 w 2470845"/>
                    <a:gd name="connsiteY72" fmla="*/ 1241432 h 1909289"/>
                    <a:gd name="connsiteX73" fmla="*/ 2453978 w 2470845"/>
                    <a:gd name="connsiteY73" fmla="*/ 714973 h 1909289"/>
                    <a:gd name="connsiteX74" fmla="*/ 2471527 w 2470845"/>
                    <a:gd name="connsiteY74" fmla="*/ 586517 h 1909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</a:cxnLst>
                  <a:rect l="l" t="t" r="r" b="b"/>
                  <a:pathLst>
                    <a:path w="2470845" h="1909289">
                      <a:moveTo>
                        <a:pt x="2471527" y="586517"/>
                      </a:moveTo>
                      <a:cubicBezTo>
                        <a:pt x="2466613" y="575286"/>
                        <a:pt x="1985079" y="76203"/>
                        <a:pt x="1921203" y="14432"/>
                      </a:cubicBezTo>
                      <a:cubicBezTo>
                        <a:pt x="1913481" y="6711"/>
                        <a:pt x="1907865" y="-5222"/>
                        <a:pt x="1893827" y="2499"/>
                      </a:cubicBezTo>
                      <a:cubicBezTo>
                        <a:pt x="1871364" y="-3818"/>
                        <a:pt x="1853816" y="1797"/>
                        <a:pt x="1846094" y="26365"/>
                      </a:cubicBezTo>
                      <a:cubicBezTo>
                        <a:pt x="1844690" y="29875"/>
                        <a:pt x="1841181" y="32683"/>
                        <a:pt x="1838373" y="36193"/>
                      </a:cubicBezTo>
                      <a:cubicBezTo>
                        <a:pt x="1806785" y="72694"/>
                        <a:pt x="1806785" y="72694"/>
                        <a:pt x="1845392" y="106387"/>
                      </a:cubicBezTo>
                      <a:cubicBezTo>
                        <a:pt x="1865047" y="123234"/>
                        <a:pt x="1883999" y="145696"/>
                        <a:pt x="1877682" y="171668"/>
                      </a:cubicBezTo>
                      <a:cubicBezTo>
                        <a:pt x="1865749" y="220804"/>
                        <a:pt x="1892423" y="246074"/>
                        <a:pt x="1924712" y="273450"/>
                      </a:cubicBezTo>
                      <a:cubicBezTo>
                        <a:pt x="2034216" y="364703"/>
                        <a:pt x="2140209" y="460167"/>
                        <a:pt x="2206192" y="590729"/>
                      </a:cubicBezTo>
                      <a:cubicBezTo>
                        <a:pt x="2233568" y="644779"/>
                        <a:pt x="2248309" y="700232"/>
                        <a:pt x="2250415" y="759196"/>
                      </a:cubicBezTo>
                      <a:cubicBezTo>
                        <a:pt x="2255328" y="883440"/>
                        <a:pt x="2241991" y="1270211"/>
                        <a:pt x="2239184" y="1339002"/>
                      </a:cubicBezTo>
                      <a:cubicBezTo>
                        <a:pt x="2235674" y="1423235"/>
                        <a:pt x="2201981" y="1423235"/>
                        <a:pt x="2201981" y="1423235"/>
                      </a:cubicBezTo>
                      <a:cubicBezTo>
                        <a:pt x="2093881" y="1441486"/>
                        <a:pt x="2064399" y="1374801"/>
                        <a:pt x="2025090" y="1247047"/>
                      </a:cubicBezTo>
                      <a:cubicBezTo>
                        <a:pt x="2003330" y="1176853"/>
                        <a:pt x="1991397" y="1102447"/>
                        <a:pt x="1949280" y="1039272"/>
                      </a:cubicBezTo>
                      <a:cubicBezTo>
                        <a:pt x="1890317" y="950125"/>
                        <a:pt x="1883297" y="854660"/>
                        <a:pt x="1910673" y="754282"/>
                      </a:cubicBezTo>
                      <a:cubicBezTo>
                        <a:pt x="1924712" y="703742"/>
                        <a:pt x="1931030" y="653202"/>
                        <a:pt x="1928222" y="601258"/>
                      </a:cubicBezTo>
                      <a:cubicBezTo>
                        <a:pt x="1924010" y="511409"/>
                        <a:pt x="1856624" y="474206"/>
                        <a:pt x="1779410" y="519131"/>
                      </a:cubicBezTo>
                      <a:cubicBezTo>
                        <a:pt x="1725360" y="550718"/>
                        <a:pt x="1681839" y="594239"/>
                        <a:pt x="1632703" y="632144"/>
                      </a:cubicBezTo>
                      <a:cubicBezTo>
                        <a:pt x="1582163" y="671453"/>
                        <a:pt x="1521094" y="672154"/>
                        <a:pt x="1474765" y="630038"/>
                      </a:cubicBezTo>
                      <a:cubicBezTo>
                        <a:pt x="1453707" y="610383"/>
                        <a:pt x="1394744" y="425070"/>
                        <a:pt x="1376493" y="359087"/>
                      </a:cubicBezTo>
                      <a:cubicBezTo>
                        <a:pt x="1365262" y="319076"/>
                        <a:pt x="1347714" y="283979"/>
                        <a:pt x="1317530" y="254497"/>
                      </a:cubicBezTo>
                      <a:cubicBezTo>
                        <a:pt x="1295770" y="234141"/>
                        <a:pt x="1273307" y="232035"/>
                        <a:pt x="1248739" y="247478"/>
                      </a:cubicBezTo>
                      <a:cubicBezTo>
                        <a:pt x="1219258" y="265728"/>
                        <a:pt x="1203815" y="293104"/>
                        <a:pt x="1192584" y="324692"/>
                      </a:cubicBezTo>
                      <a:cubicBezTo>
                        <a:pt x="1161698" y="410329"/>
                        <a:pt x="1099927" y="463677"/>
                        <a:pt x="1014992" y="490351"/>
                      </a:cubicBezTo>
                      <a:cubicBezTo>
                        <a:pt x="944797" y="512813"/>
                        <a:pt x="873199" y="521938"/>
                        <a:pt x="799495" y="508601"/>
                      </a:cubicBezTo>
                      <a:cubicBezTo>
                        <a:pt x="722281" y="494562"/>
                        <a:pt x="654894" y="466485"/>
                        <a:pt x="600142" y="407521"/>
                      </a:cubicBezTo>
                      <a:cubicBezTo>
                        <a:pt x="518015" y="319076"/>
                        <a:pt x="279354" y="73396"/>
                        <a:pt x="229516" y="57953"/>
                      </a:cubicBezTo>
                      <a:cubicBezTo>
                        <a:pt x="188101" y="45318"/>
                        <a:pt x="160725" y="68482"/>
                        <a:pt x="166341" y="111301"/>
                      </a:cubicBezTo>
                      <a:cubicBezTo>
                        <a:pt x="167744" y="121830"/>
                        <a:pt x="431676" y="525448"/>
                        <a:pt x="482216" y="620913"/>
                      </a:cubicBezTo>
                      <a:cubicBezTo>
                        <a:pt x="534159" y="718483"/>
                        <a:pt x="749657" y="1027338"/>
                        <a:pt x="787562" y="1095427"/>
                      </a:cubicBezTo>
                      <a:cubicBezTo>
                        <a:pt x="800898" y="1119293"/>
                        <a:pt x="815640" y="1143159"/>
                        <a:pt x="803004" y="1172641"/>
                      </a:cubicBezTo>
                      <a:cubicBezTo>
                        <a:pt x="767907" y="1216162"/>
                        <a:pt x="751061" y="1182468"/>
                        <a:pt x="725790" y="1188786"/>
                      </a:cubicBezTo>
                      <a:cubicBezTo>
                        <a:pt x="693501" y="1197209"/>
                        <a:pt x="663317" y="1196507"/>
                        <a:pt x="631730" y="1182468"/>
                      </a:cubicBezTo>
                      <a:cubicBezTo>
                        <a:pt x="532755" y="1138246"/>
                        <a:pt x="112291" y="893267"/>
                        <a:pt x="49116" y="863785"/>
                      </a:cubicBezTo>
                      <a:cubicBezTo>
                        <a:pt x="35779" y="857468"/>
                        <a:pt x="19634" y="849746"/>
                        <a:pt x="6999" y="863785"/>
                      </a:cubicBezTo>
                      <a:cubicBezTo>
                        <a:pt x="-4934" y="877122"/>
                        <a:pt x="681" y="893267"/>
                        <a:pt x="6999" y="906604"/>
                      </a:cubicBezTo>
                      <a:cubicBezTo>
                        <a:pt x="18230" y="930470"/>
                        <a:pt x="181783" y="1157900"/>
                        <a:pt x="256189" y="1244941"/>
                      </a:cubicBezTo>
                      <a:cubicBezTo>
                        <a:pt x="236535" y="1243538"/>
                        <a:pt x="227409" y="1250557"/>
                        <a:pt x="225304" y="1272317"/>
                      </a:cubicBezTo>
                      <a:cubicBezTo>
                        <a:pt x="222496" y="1296885"/>
                        <a:pt x="178976" y="1436572"/>
                        <a:pt x="134051" y="1569942"/>
                      </a:cubicBezTo>
                      <a:cubicBezTo>
                        <a:pt x="284267" y="1609251"/>
                        <a:pt x="431676" y="1656983"/>
                        <a:pt x="576276" y="1713840"/>
                      </a:cubicBezTo>
                      <a:cubicBezTo>
                        <a:pt x="677356" y="1753851"/>
                        <a:pt x="775629" y="1799478"/>
                        <a:pt x="871093" y="1851422"/>
                      </a:cubicBezTo>
                      <a:cubicBezTo>
                        <a:pt x="877411" y="1854931"/>
                        <a:pt x="884430" y="1857739"/>
                        <a:pt x="890747" y="1859845"/>
                      </a:cubicBezTo>
                      <a:cubicBezTo>
                        <a:pt x="887940" y="1828959"/>
                        <a:pt x="866881" y="1777015"/>
                        <a:pt x="867583" y="1762977"/>
                      </a:cubicBezTo>
                      <a:cubicBezTo>
                        <a:pt x="865477" y="1718052"/>
                        <a:pt x="868987" y="1550287"/>
                        <a:pt x="875305" y="1510978"/>
                      </a:cubicBezTo>
                      <a:cubicBezTo>
                        <a:pt x="883026" y="1459035"/>
                        <a:pt x="896363" y="1407793"/>
                        <a:pt x="927249" y="1364272"/>
                      </a:cubicBezTo>
                      <a:cubicBezTo>
                        <a:pt x="944797" y="1339704"/>
                        <a:pt x="965855" y="1320050"/>
                        <a:pt x="998847" y="1324261"/>
                      </a:cubicBezTo>
                      <a:cubicBezTo>
                        <a:pt x="1011482" y="1332684"/>
                        <a:pt x="1068340" y="1320751"/>
                        <a:pt x="1083080" y="1311626"/>
                      </a:cubicBezTo>
                      <a:lnTo>
                        <a:pt x="1083782" y="1311626"/>
                      </a:lnTo>
                      <a:cubicBezTo>
                        <a:pt x="1088696" y="1305309"/>
                        <a:pt x="1126601" y="1256874"/>
                        <a:pt x="1121687" y="1231604"/>
                      </a:cubicBezTo>
                      <a:lnTo>
                        <a:pt x="1122389" y="1232306"/>
                      </a:lnTo>
                      <a:cubicBezTo>
                        <a:pt x="1106947" y="1204931"/>
                        <a:pt x="924441" y="846939"/>
                        <a:pt x="916018" y="820967"/>
                      </a:cubicBezTo>
                      <a:cubicBezTo>
                        <a:pt x="903383" y="783764"/>
                        <a:pt x="914614" y="762705"/>
                        <a:pt x="953221" y="753580"/>
                      </a:cubicBezTo>
                      <a:cubicBezTo>
                        <a:pt x="980597" y="747263"/>
                        <a:pt x="993933" y="736031"/>
                        <a:pt x="997443" y="705848"/>
                      </a:cubicBezTo>
                      <a:cubicBezTo>
                        <a:pt x="1000953" y="670751"/>
                        <a:pt x="1039560" y="659519"/>
                        <a:pt x="1065532" y="684088"/>
                      </a:cubicBezTo>
                      <a:cubicBezTo>
                        <a:pt x="1078869" y="696722"/>
                        <a:pt x="1087292" y="712867"/>
                        <a:pt x="1095014" y="729012"/>
                      </a:cubicBezTo>
                      <a:cubicBezTo>
                        <a:pt x="1114668" y="768321"/>
                        <a:pt x="1179949" y="972587"/>
                        <a:pt x="1184161" y="980308"/>
                      </a:cubicBezTo>
                      <a:cubicBezTo>
                        <a:pt x="1204517" y="1016107"/>
                        <a:pt x="1227681" y="1024531"/>
                        <a:pt x="1266990" y="1010492"/>
                      </a:cubicBezTo>
                      <a:cubicBezTo>
                        <a:pt x="1286644" y="1003472"/>
                        <a:pt x="1439668" y="879228"/>
                        <a:pt x="1457919" y="871507"/>
                      </a:cubicBezTo>
                      <a:cubicBezTo>
                        <a:pt x="1489507" y="856766"/>
                        <a:pt x="1521796" y="845535"/>
                        <a:pt x="1556191" y="842727"/>
                      </a:cubicBezTo>
                      <a:cubicBezTo>
                        <a:pt x="1600414" y="839217"/>
                        <a:pt x="1644636" y="867295"/>
                        <a:pt x="1653060" y="904498"/>
                      </a:cubicBezTo>
                      <a:cubicBezTo>
                        <a:pt x="1660781" y="938192"/>
                        <a:pt x="1578653" y="1008386"/>
                        <a:pt x="1574442" y="1016107"/>
                      </a:cubicBezTo>
                      <a:cubicBezTo>
                        <a:pt x="1512671" y="1122101"/>
                        <a:pt x="1620068" y="1161410"/>
                        <a:pt x="1639021" y="1163516"/>
                      </a:cubicBezTo>
                      <a:cubicBezTo>
                        <a:pt x="1732379" y="1176151"/>
                        <a:pt x="1776602" y="1240028"/>
                        <a:pt x="1753438" y="1331982"/>
                      </a:cubicBezTo>
                      <a:cubicBezTo>
                        <a:pt x="1736591" y="1397263"/>
                        <a:pt x="1701494" y="1449909"/>
                        <a:pt x="1646742" y="1489920"/>
                      </a:cubicBezTo>
                      <a:cubicBezTo>
                        <a:pt x="1602520" y="1522210"/>
                        <a:pt x="1554085" y="1548182"/>
                        <a:pt x="1506353" y="1574153"/>
                      </a:cubicBezTo>
                      <a:cubicBezTo>
                        <a:pt x="1426332" y="1617674"/>
                        <a:pt x="1344906" y="1659791"/>
                        <a:pt x="1270500" y="1712437"/>
                      </a:cubicBezTo>
                      <a:cubicBezTo>
                        <a:pt x="1238912" y="1734899"/>
                        <a:pt x="1209430" y="1760169"/>
                        <a:pt x="1191882" y="1795266"/>
                      </a:cubicBezTo>
                      <a:cubicBezTo>
                        <a:pt x="1176439" y="1825450"/>
                        <a:pt x="1175737" y="1856335"/>
                        <a:pt x="1195392" y="1884413"/>
                      </a:cubicBezTo>
                      <a:cubicBezTo>
                        <a:pt x="1214344" y="1910385"/>
                        <a:pt x="1242422" y="1913895"/>
                        <a:pt x="1271904" y="1908981"/>
                      </a:cubicBezTo>
                      <a:cubicBezTo>
                        <a:pt x="1488103" y="1874586"/>
                        <a:pt x="1705705" y="1852826"/>
                        <a:pt x="1923308" y="1826854"/>
                      </a:cubicBezTo>
                      <a:cubicBezTo>
                        <a:pt x="2011051" y="1816324"/>
                        <a:pt x="2098795" y="1809305"/>
                        <a:pt x="2183028" y="1779823"/>
                      </a:cubicBezTo>
                      <a:cubicBezTo>
                        <a:pt x="2264453" y="1751044"/>
                        <a:pt x="2308676" y="1694186"/>
                        <a:pt x="2319205" y="1609953"/>
                      </a:cubicBezTo>
                      <a:cubicBezTo>
                        <a:pt x="2334648" y="1487112"/>
                        <a:pt x="2347283" y="1364272"/>
                        <a:pt x="2362726" y="1241432"/>
                      </a:cubicBezTo>
                      <a:cubicBezTo>
                        <a:pt x="2384486" y="1064542"/>
                        <a:pt x="2400631" y="886248"/>
                        <a:pt x="2453978" y="714973"/>
                      </a:cubicBezTo>
                      <a:cubicBezTo>
                        <a:pt x="2469421" y="673558"/>
                        <a:pt x="2481355" y="631442"/>
                        <a:pt x="2471527" y="586517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348D51F4-B778-449F-8189-0A5E764F5F08}"/>
                  </a:ext>
                </a:extLst>
              </p:cNvPr>
              <p:cNvSpPr/>
              <p:nvPr/>
            </p:nvSpPr>
            <p:spPr>
              <a:xfrm>
                <a:off x="3841231" y="2938743"/>
                <a:ext cx="701680" cy="467787"/>
              </a:xfrm>
              <a:custGeom>
                <a:avLst/>
                <a:gdLst>
                  <a:gd name="connsiteX0" fmla="*/ 1486029 w 1495142"/>
                  <a:gd name="connsiteY0" fmla="*/ 181937 h 996761"/>
                  <a:gd name="connsiteX1" fmla="*/ 1304928 w 1495142"/>
                  <a:gd name="connsiteY1" fmla="*/ 62606 h 996761"/>
                  <a:gd name="connsiteX2" fmla="*/ 464700 w 1495142"/>
                  <a:gd name="connsiteY2" fmla="*/ 835 h 996761"/>
                  <a:gd name="connsiteX3" fmla="*/ 160758 w 1495142"/>
                  <a:gd name="connsiteY3" fmla="*/ 66116 h 996761"/>
                  <a:gd name="connsiteX4" fmla="*/ 42129 w 1495142"/>
                  <a:gd name="connsiteY4" fmla="*/ 422002 h 996761"/>
                  <a:gd name="connsiteX5" fmla="*/ 12 w 1495142"/>
                  <a:gd name="connsiteY5" fmla="*/ 883180 h 996761"/>
                  <a:gd name="connsiteX6" fmla="*/ 322205 w 1495142"/>
                  <a:gd name="connsiteY6" fmla="*/ 885987 h 996761"/>
                  <a:gd name="connsiteX7" fmla="*/ 345369 w 1495142"/>
                  <a:gd name="connsiteY7" fmla="*/ 471840 h 996761"/>
                  <a:gd name="connsiteX8" fmla="*/ 428901 w 1495142"/>
                  <a:gd name="connsiteY8" fmla="*/ 207909 h 996761"/>
                  <a:gd name="connsiteX9" fmla="*/ 744074 w 1495142"/>
                  <a:gd name="connsiteY9" fmla="*/ 165792 h 996761"/>
                  <a:gd name="connsiteX10" fmla="*/ 1090835 w 1495142"/>
                  <a:gd name="connsiteY10" fmla="*/ 217034 h 996761"/>
                  <a:gd name="connsiteX11" fmla="*/ 1199636 w 1495142"/>
                  <a:gd name="connsiteY11" fmla="*/ 393222 h 996761"/>
                  <a:gd name="connsiteX12" fmla="*/ 1105575 w 1495142"/>
                  <a:gd name="connsiteY12" fmla="*/ 951970 h 996761"/>
                  <a:gd name="connsiteX13" fmla="*/ 1365295 w 1495142"/>
                  <a:gd name="connsiteY13" fmla="*/ 996895 h 996761"/>
                  <a:gd name="connsiteX14" fmla="*/ 1468481 w 1495142"/>
                  <a:gd name="connsiteY14" fmla="*/ 535015 h 996761"/>
                  <a:gd name="connsiteX15" fmla="*/ 1486029 w 1495142"/>
                  <a:gd name="connsiteY15" fmla="*/ 181937 h 996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95142" h="996761">
                    <a:moveTo>
                      <a:pt x="1486029" y="181937"/>
                    </a:moveTo>
                    <a:cubicBezTo>
                      <a:pt x="1460057" y="109637"/>
                      <a:pt x="1379334" y="80857"/>
                      <a:pt x="1304928" y="62606"/>
                    </a:cubicBezTo>
                    <a:cubicBezTo>
                      <a:pt x="1041698" y="-1271"/>
                      <a:pt x="735650" y="-1973"/>
                      <a:pt x="464700" y="835"/>
                    </a:cubicBezTo>
                    <a:cubicBezTo>
                      <a:pt x="305358" y="2239"/>
                      <a:pt x="251308" y="-4780"/>
                      <a:pt x="160758" y="66116"/>
                    </a:cubicBezTo>
                    <a:cubicBezTo>
                      <a:pt x="61783" y="143330"/>
                      <a:pt x="55466" y="306181"/>
                      <a:pt x="42129" y="422002"/>
                    </a:cubicBezTo>
                    <a:cubicBezTo>
                      <a:pt x="28792" y="535015"/>
                      <a:pt x="-690" y="829832"/>
                      <a:pt x="12" y="883180"/>
                    </a:cubicBezTo>
                    <a:cubicBezTo>
                      <a:pt x="64591" y="888795"/>
                      <a:pt x="270261" y="885987"/>
                      <a:pt x="322205" y="885987"/>
                    </a:cubicBezTo>
                    <a:cubicBezTo>
                      <a:pt x="322205" y="838957"/>
                      <a:pt x="330628" y="580642"/>
                      <a:pt x="345369" y="471840"/>
                    </a:cubicBezTo>
                    <a:cubicBezTo>
                      <a:pt x="355196" y="397434"/>
                      <a:pt x="358706" y="255641"/>
                      <a:pt x="428901" y="207909"/>
                    </a:cubicBezTo>
                    <a:cubicBezTo>
                      <a:pt x="508922" y="152455"/>
                      <a:pt x="652119" y="163686"/>
                      <a:pt x="744074" y="165792"/>
                    </a:cubicBezTo>
                    <a:cubicBezTo>
                      <a:pt x="859894" y="168600"/>
                      <a:pt x="979927" y="184043"/>
                      <a:pt x="1090835" y="217034"/>
                    </a:cubicBezTo>
                    <a:cubicBezTo>
                      <a:pt x="1185597" y="245814"/>
                      <a:pt x="1208761" y="297758"/>
                      <a:pt x="1199636" y="393222"/>
                    </a:cubicBezTo>
                    <a:cubicBezTo>
                      <a:pt x="1182087" y="582747"/>
                      <a:pt x="1169452" y="741387"/>
                      <a:pt x="1105575" y="951970"/>
                    </a:cubicBezTo>
                    <a:cubicBezTo>
                      <a:pt x="1215781" y="972327"/>
                      <a:pt x="1293697" y="996895"/>
                      <a:pt x="1365295" y="996895"/>
                    </a:cubicBezTo>
                    <a:cubicBezTo>
                      <a:pt x="1377228" y="957586"/>
                      <a:pt x="1448125" y="655048"/>
                      <a:pt x="1468481" y="535015"/>
                    </a:cubicBezTo>
                    <a:cubicBezTo>
                      <a:pt x="1486029" y="427618"/>
                      <a:pt x="1517617" y="268978"/>
                      <a:pt x="1486029" y="181937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6401346-211B-4BAF-91B0-DD58B528BDB7}"/>
                  </a:ext>
                </a:extLst>
              </p:cNvPr>
              <p:cNvSpPr/>
              <p:nvPr/>
            </p:nvSpPr>
            <p:spPr>
              <a:xfrm>
                <a:off x="3847490" y="2945988"/>
                <a:ext cx="688503" cy="457904"/>
              </a:xfrm>
              <a:custGeom>
                <a:avLst/>
                <a:gdLst>
                  <a:gd name="connsiteX0" fmla="*/ 1455144 w 1467064"/>
                  <a:gd name="connsiteY0" fmla="*/ 184751 h 975703"/>
                  <a:gd name="connsiteX1" fmla="*/ 1277552 w 1467064"/>
                  <a:gd name="connsiteY1" fmla="*/ 61209 h 975703"/>
                  <a:gd name="connsiteX2" fmla="*/ 455574 w 1467064"/>
                  <a:gd name="connsiteY2" fmla="*/ 842 h 975703"/>
                  <a:gd name="connsiteX3" fmla="*/ 157950 w 1467064"/>
                  <a:gd name="connsiteY3" fmla="*/ 64719 h 975703"/>
                  <a:gd name="connsiteX4" fmla="*/ 41427 w 1467064"/>
                  <a:gd name="connsiteY4" fmla="*/ 419201 h 975703"/>
                  <a:gd name="connsiteX5" fmla="*/ 12 w 1467064"/>
                  <a:gd name="connsiteY5" fmla="*/ 869849 h 975703"/>
                  <a:gd name="connsiteX6" fmla="*/ 301147 w 1467064"/>
                  <a:gd name="connsiteY6" fmla="*/ 872657 h 975703"/>
                  <a:gd name="connsiteX7" fmla="*/ 323609 w 1467064"/>
                  <a:gd name="connsiteY7" fmla="*/ 467635 h 975703"/>
                  <a:gd name="connsiteX8" fmla="*/ 405035 w 1467064"/>
                  <a:gd name="connsiteY8" fmla="*/ 188261 h 975703"/>
                  <a:gd name="connsiteX9" fmla="*/ 727929 w 1467064"/>
                  <a:gd name="connsiteY9" fmla="*/ 140529 h 975703"/>
                  <a:gd name="connsiteX10" fmla="*/ 1067670 w 1467064"/>
                  <a:gd name="connsiteY10" fmla="*/ 190367 h 975703"/>
                  <a:gd name="connsiteX11" fmla="*/ 1195424 w 1467064"/>
                  <a:gd name="connsiteY11" fmla="*/ 355324 h 975703"/>
                  <a:gd name="connsiteX12" fmla="*/ 1096450 w 1467064"/>
                  <a:gd name="connsiteY12" fmla="*/ 936534 h 975703"/>
                  <a:gd name="connsiteX13" fmla="*/ 1336515 w 1467064"/>
                  <a:gd name="connsiteY13" fmla="*/ 980757 h 975703"/>
                  <a:gd name="connsiteX14" fmla="*/ 1437595 w 1467064"/>
                  <a:gd name="connsiteY14" fmla="*/ 529406 h 975703"/>
                  <a:gd name="connsiteX15" fmla="*/ 1455144 w 1467064"/>
                  <a:gd name="connsiteY15" fmla="*/ 184751 h 975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67064" h="975703">
                    <a:moveTo>
                      <a:pt x="1455144" y="184751"/>
                    </a:moveTo>
                    <a:cubicBezTo>
                      <a:pt x="1429172" y="113855"/>
                      <a:pt x="1350554" y="78758"/>
                      <a:pt x="1277552" y="61209"/>
                    </a:cubicBezTo>
                    <a:cubicBezTo>
                      <a:pt x="1019938" y="-1264"/>
                      <a:pt x="720910" y="-1966"/>
                      <a:pt x="455574" y="842"/>
                    </a:cubicBezTo>
                    <a:cubicBezTo>
                      <a:pt x="299743" y="2246"/>
                      <a:pt x="247097" y="-4072"/>
                      <a:pt x="157950" y="64719"/>
                    </a:cubicBezTo>
                    <a:cubicBezTo>
                      <a:pt x="61082" y="139827"/>
                      <a:pt x="54764" y="306188"/>
                      <a:pt x="41427" y="419201"/>
                    </a:cubicBezTo>
                    <a:cubicBezTo>
                      <a:pt x="28792" y="529406"/>
                      <a:pt x="-690" y="817905"/>
                      <a:pt x="12" y="869849"/>
                    </a:cubicBezTo>
                    <a:cubicBezTo>
                      <a:pt x="63187" y="875465"/>
                      <a:pt x="250607" y="872657"/>
                      <a:pt x="301147" y="872657"/>
                    </a:cubicBezTo>
                    <a:cubicBezTo>
                      <a:pt x="301147" y="827031"/>
                      <a:pt x="309570" y="574331"/>
                      <a:pt x="323609" y="467635"/>
                    </a:cubicBezTo>
                    <a:cubicBezTo>
                      <a:pt x="333436" y="395335"/>
                      <a:pt x="336946" y="235291"/>
                      <a:pt x="405035" y="188261"/>
                    </a:cubicBezTo>
                    <a:cubicBezTo>
                      <a:pt x="483652" y="134211"/>
                      <a:pt x="637378" y="137721"/>
                      <a:pt x="727929" y="140529"/>
                    </a:cubicBezTo>
                    <a:cubicBezTo>
                      <a:pt x="841644" y="143337"/>
                      <a:pt x="958167" y="158077"/>
                      <a:pt x="1067670" y="190367"/>
                    </a:cubicBezTo>
                    <a:cubicBezTo>
                      <a:pt x="1161029" y="218445"/>
                      <a:pt x="1203848" y="261965"/>
                      <a:pt x="1195424" y="355324"/>
                    </a:cubicBezTo>
                    <a:cubicBezTo>
                      <a:pt x="1177876" y="539935"/>
                      <a:pt x="1158923" y="730864"/>
                      <a:pt x="1096450" y="936534"/>
                    </a:cubicBezTo>
                    <a:cubicBezTo>
                      <a:pt x="1203848" y="956891"/>
                      <a:pt x="1266321" y="980757"/>
                      <a:pt x="1336515" y="980757"/>
                    </a:cubicBezTo>
                    <a:cubicBezTo>
                      <a:pt x="1347746" y="942150"/>
                      <a:pt x="1417239" y="646631"/>
                      <a:pt x="1437595" y="529406"/>
                    </a:cubicBezTo>
                    <a:cubicBezTo>
                      <a:pt x="1455846" y="424816"/>
                      <a:pt x="1486731" y="270388"/>
                      <a:pt x="1455144" y="18475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833969BF-BBB3-46E1-A1EC-0BAA833D5EB3}"/>
                  </a:ext>
                </a:extLst>
              </p:cNvPr>
              <p:cNvSpPr/>
              <p:nvPr/>
            </p:nvSpPr>
            <p:spPr>
              <a:xfrm rot="21203436">
                <a:off x="2505376" y="3228194"/>
                <a:ext cx="3646760" cy="1393477"/>
              </a:xfrm>
              <a:custGeom>
                <a:avLst/>
                <a:gdLst>
                  <a:gd name="connsiteX0" fmla="*/ 1394502 w 7770528"/>
                  <a:gd name="connsiteY0" fmla="*/ 2003115 h 2969226"/>
                  <a:gd name="connsiteX1" fmla="*/ 484079 w 7770528"/>
                  <a:gd name="connsiteY1" fmla="*/ 1548254 h 2969226"/>
                  <a:gd name="connsiteX2" fmla="*/ 22200 w 7770528"/>
                  <a:gd name="connsiteY2" fmla="*/ 1073038 h 2969226"/>
                  <a:gd name="connsiteX3" fmla="*/ 23604 w 7770528"/>
                  <a:gd name="connsiteY3" fmla="*/ 981785 h 2969226"/>
                  <a:gd name="connsiteX4" fmla="*/ 882784 w 7770528"/>
                  <a:gd name="connsiteY4" fmla="*/ 467962 h 2969226"/>
                  <a:gd name="connsiteX5" fmla="*/ 976845 w 7770528"/>
                  <a:gd name="connsiteY5" fmla="*/ 458134 h 2969226"/>
                  <a:gd name="connsiteX6" fmla="*/ 1044933 w 7770528"/>
                  <a:gd name="connsiteY6" fmla="*/ 486212 h 2969226"/>
                  <a:gd name="connsiteX7" fmla="*/ 1594556 w 7770528"/>
                  <a:gd name="connsiteY7" fmla="*/ 966342 h 2969226"/>
                  <a:gd name="connsiteX8" fmla="*/ 1649308 w 7770528"/>
                  <a:gd name="connsiteY8" fmla="*/ 967746 h 2969226"/>
                  <a:gd name="connsiteX9" fmla="*/ 1647904 w 7770528"/>
                  <a:gd name="connsiteY9" fmla="*/ 923524 h 2969226"/>
                  <a:gd name="connsiteX10" fmla="*/ 1364318 w 7770528"/>
                  <a:gd name="connsiteY10" fmla="*/ 310726 h 2969226"/>
                  <a:gd name="connsiteX11" fmla="*/ 1351683 w 7770528"/>
                  <a:gd name="connsiteY11" fmla="*/ 277033 h 2969226"/>
                  <a:gd name="connsiteX12" fmla="*/ 1371338 w 7770528"/>
                  <a:gd name="connsiteY12" fmla="*/ 239128 h 2969226"/>
                  <a:gd name="connsiteX13" fmla="*/ 1697040 w 7770528"/>
                  <a:gd name="connsiteY13" fmla="*/ 138749 h 2969226"/>
                  <a:gd name="connsiteX14" fmla="*/ 1755301 w 7770528"/>
                  <a:gd name="connsiteY14" fmla="*/ 176655 h 2969226"/>
                  <a:gd name="connsiteX15" fmla="*/ 1900604 w 7770528"/>
                  <a:gd name="connsiteY15" fmla="*/ 511482 h 2969226"/>
                  <a:gd name="connsiteX16" fmla="*/ 1969395 w 7770528"/>
                  <a:gd name="connsiteY16" fmla="*/ 660294 h 2969226"/>
                  <a:gd name="connsiteX17" fmla="*/ 2040993 w 7770528"/>
                  <a:gd name="connsiteY17" fmla="*/ 682055 h 2969226"/>
                  <a:gd name="connsiteX18" fmla="*/ 2041695 w 7770528"/>
                  <a:gd name="connsiteY18" fmla="*/ 635726 h 2969226"/>
                  <a:gd name="connsiteX19" fmla="*/ 1890777 w 7770528"/>
                  <a:gd name="connsiteY19" fmla="*/ 122605 h 2969226"/>
                  <a:gd name="connsiteX20" fmla="*/ 1932191 w 7770528"/>
                  <a:gd name="connsiteY20" fmla="*/ 60834 h 2969226"/>
                  <a:gd name="connsiteX21" fmla="*/ 3539645 w 7770528"/>
                  <a:gd name="connsiteY21" fmla="*/ 17313 h 2969226"/>
                  <a:gd name="connsiteX22" fmla="*/ 4330035 w 7770528"/>
                  <a:gd name="connsiteY22" fmla="*/ 159808 h 2969226"/>
                  <a:gd name="connsiteX23" fmla="*/ 5996452 w 7770528"/>
                  <a:gd name="connsiteY23" fmla="*/ 948092 h 2969226"/>
                  <a:gd name="connsiteX24" fmla="*/ 5997154 w 7770528"/>
                  <a:gd name="connsiteY24" fmla="*/ 1003545 h 2969226"/>
                  <a:gd name="connsiteX25" fmla="*/ 5627931 w 7770528"/>
                  <a:gd name="connsiteY25" fmla="*/ 1286429 h 2969226"/>
                  <a:gd name="connsiteX26" fmla="*/ 5611084 w 7770528"/>
                  <a:gd name="connsiteY26" fmla="*/ 1310295 h 2969226"/>
                  <a:gd name="connsiteX27" fmla="*/ 5641970 w 7770528"/>
                  <a:gd name="connsiteY27" fmla="*/ 1312401 h 2969226"/>
                  <a:gd name="connsiteX28" fmla="*/ 6260383 w 7770528"/>
                  <a:gd name="connsiteY28" fmla="*/ 1132001 h 2969226"/>
                  <a:gd name="connsiteX29" fmla="*/ 6357252 w 7770528"/>
                  <a:gd name="connsiteY29" fmla="*/ 1134809 h 2969226"/>
                  <a:gd name="connsiteX30" fmla="*/ 6716647 w 7770528"/>
                  <a:gd name="connsiteY30" fmla="*/ 1332055 h 2969226"/>
                  <a:gd name="connsiteX31" fmla="*/ 7765353 w 7770528"/>
                  <a:gd name="connsiteY31" fmla="*/ 2117532 h 2969226"/>
                  <a:gd name="connsiteX32" fmla="*/ 7757631 w 7770528"/>
                  <a:gd name="connsiteY32" fmla="*/ 2147014 h 2969226"/>
                  <a:gd name="connsiteX33" fmla="*/ 7266972 w 7770528"/>
                  <a:gd name="connsiteY33" fmla="*/ 2250901 h 2969226"/>
                  <a:gd name="connsiteX34" fmla="*/ 7238894 w 7770528"/>
                  <a:gd name="connsiteY34" fmla="*/ 2261431 h 2969226"/>
                  <a:gd name="connsiteX35" fmla="*/ 7266972 w 7770528"/>
                  <a:gd name="connsiteY35" fmla="*/ 2280383 h 2969226"/>
                  <a:gd name="connsiteX36" fmla="*/ 7580741 w 7770528"/>
                  <a:gd name="connsiteY36" fmla="*/ 2373039 h 2969226"/>
                  <a:gd name="connsiteX37" fmla="*/ 6940568 w 7770528"/>
                  <a:gd name="connsiteY37" fmla="*/ 2710675 h 2969226"/>
                  <a:gd name="connsiteX38" fmla="*/ 6213353 w 7770528"/>
                  <a:gd name="connsiteY38" fmla="*/ 2905816 h 2969226"/>
                  <a:gd name="connsiteX39" fmla="*/ 1394502 w 7770528"/>
                  <a:gd name="connsiteY39" fmla="*/ 2003115 h 2969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770528" h="2969226">
                    <a:moveTo>
                      <a:pt x="1394502" y="2003115"/>
                    </a:moveTo>
                    <a:cubicBezTo>
                      <a:pt x="1073713" y="1886592"/>
                      <a:pt x="760646" y="1753222"/>
                      <a:pt x="484079" y="1548254"/>
                    </a:cubicBezTo>
                    <a:cubicBezTo>
                      <a:pt x="303680" y="1414885"/>
                      <a:pt x="149954" y="1256947"/>
                      <a:pt x="22200" y="1073038"/>
                    </a:cubicBezTo>
                    <a:cubicBezTo>
                      <a:pt x="-7282" y="1030921"/>
                      <a:pt x="-7984" y="1022498"/>
                      <a:pt x="23604" y="981785"/>
                    </a:cubicBezTo>
                    <a:cubicBezTo>
                      <a:pt x="241908" y="696795"/>
                      <a:pt x="526196" y="522011"/>
                      <a:pt x="882784" y="467962"/>
                    </a:cubicBezTo>
                    <a:cubicBezTo>
                      <a:pt x="913670" y="463048"/>
                      <a:pt x="945257" y="460942"/>
                      <a:pt x="976845" y="458134"/>
                    </a:cubicBezTo>
                    <a:cubicBezTo>
                      <a:pt x="1004221" y="456028"/>
                      <a:pt x="1025279" y="469365"/>
                      <a:pt x="1044933" y="486212"/>
                    </a:cubicBezTo>
                    <a:cubicBezTo>
                      <a:pt x="1195851" y="618880"/>
                      <a:pt x="1590344" y="963534"/>
                      <a:pt x="1594556" y="966342"/>
                    </a:cubicBezTo>
                    <a:cubicBezTo>
                      <a:pt x="1612807" y="978275"/>
                      <a:pt x="1633163" y="978977"/>
                      <a:pt x="1649308" y="967746"/>
                    </a:cubicBezTo>
                    <a:cubicBezTo>
                      <a:pt x="1666154" y="955813"/>
                      <a:pt x="1654221" y="937563"/>
                      <a:pt x="1647904" y="923524"/>
                    </a:cubicBezTo>
                    <a:cubicBezTo>
                      <a:pt x="1597364" y="811915"/>
                      <a:pt x="1407137" y="404085"/>
                      <a:pt x="1364318" y="310726"/>
                    </a:cubicBezTo>
                    <a:cubicBezTo>
                      <a:pt x="1359405" y="299495"/>
                      <a:pt x="1355193" y="288264"/>
                      <a:pt x="1351683" y="277033"/>
                    </a:cubicBezTo>
                    <a:cubicBezTo>
                      <a:pt x="1346068" y="258080"/>
                      <a:pt x="1352385" y="245445"/>
                      <a:pt x="1371338" y="239128"/>
                    </a:cubicBezTo>
                    <a:cubicBezTo>
                      <a:pt x="1480139" y="205434"/>
                      <a:pt x="1588239" y="172443"/>
                      <a:pt x="1697040" y="138749"/>
                    </a:cubicBezTo>
                    <a:cubicBezTo>
                      <a:pt x="1731435" y="128220"/>
                      <a:pt x="1744070" y="150683"/>
                      <a:pt x="1755301" y="176655"/>
                    </a:cubicBezTo>
                    <a:cubicBezTo>
                      <a:pt x="1803736" y="288264"/>
                      <a:pt x="1851468" y="399873"/>
                      <a:pt x="1900604" y="511482"/>
                    </a:cubicBezTo>
                    <a:cubicBezTo>
                      <a:pt x="1922364" y="561320"/>
                      <a:pt x="1946230" y="611158"/>
                      <a:pt x="1969395" y="660294"/>
                    </a:cubicBezTo>
                    <a:cubicBezTo>
                      <a:pt x="1982732" y="688372"/>
                      <a:pt x="2014319" y="696795"/>
                      <a:pt x="2040993" y="682055"/>
                    </a:cubicBezTo>
                    <a:cubicBezTo>
                      <a:pt x="2050118" y="677141"/>
                      <a:pt x="2045205" y="644150"/>
                      <a:pt x="2041695" y="635726"/>
                    </a:cubicBezTo>
                    <a:cubicBezTo>
                      <a:pt x="1977818" y="471471"/>
                      <a:pt x="1891479" y="125412"/>
                      <a:pt x="1890777" y="122605"/>
                    </a:cubicBezTo>
                    <a:cubicBezTo>
                      <a:pt x="1880248" y="74873"/>
                      <a:pt x="1883055" y="68555"/>
                      <a:pt x="1932191" y="60834"/>
                    </a:cubicBezTo>
                    <a:cubicBezTo>
                      <a:pt x="2029060" y="45391"/>
                      <a:pt x="3306599" y="-34631"/>
                      <a:pt x="3539645" y="17313"/>
                    </a:cubicBezTo>
                    <a:cubicBezTo>
                      <a:pt x="3793749" y="60132"/>
                      <a:pt x="4226849" y="128922"/>
                      <a:pt x="4330035" y="159808"/>
                    </a:cubicBezTo>
                    <a:cubicBezTo>
                      <a:pt x="4697152" y="267205"/>
                      <a:pt x="5424367" y="489722"/>
                      <a:pt x="5996452" y="948092"/>
                    </a:cubicBezTo>
                    <a:cubicBezTo>
                      <a:pt x="6032251" y="976170"/>
                      <a:pt x="6031549" y="976872"/>
                      <a:pt x="5997154" y="1003545"/>
                    </a:cubicBezTo>
                    <a:cubicBezTo>
                      <a:pt x="5874314" y="1097606"/>
                      <a:pt x="5750771" y="1191667"/>
                      <a:pt x="5627931" y="1286429"/>
                    </a:cubicBezTo>
                    <a:cubicBezTo>
                      <a:pt x="5620210" y="1292747"/>
                      <a:pt x="5603363" y="1296958"/>
                      <a:pt x="5611084" y="1310295"/>
                    </a:cubicBezTo>
                    <a:cubicBezTo>
                      <a:pt x="5617402" y="1320825"/>
                      <a:pt x="5631441" y="1315209"/>
                      <a:pt x="5641970" y="1312401"/>
                    </a:cubicBezTo>
                    <a:cubicBezTo>
                      <a:pt x="5847639" y="1250630"/>
                      <a:pt x="6057521" y="1204301"/>
                      <a:pt x="6260383" y="1132001"/>
                    </a:cubicBezTo>
                    <a:cubicBezTo>
                      <a:pt x="6294778" y="1120068"/>
                      <a:pt x="6324962" y="1121472"/>
                      <a:pt x="6357252" y="1134809"/>
                    </a:cubicBezTo>
                    <a:cubicBezTo>
                      <a:pt x="6484303" y="1186753"/>
                      <a:pt x="6601528" y="1257650"/>
                      <a:pt x="6716647" y="1332055"/>
                    </a:cubicBezTo>
                    <a:cubicBezTo>
                      <a:pt x="7061302" y="1554572"/>
                      <a:pt x="7744295" y="2099983"/>
                      <a:pt x="7765353" y="2117532"/>
                    </a:cubicBezTo>
                    <a:cubicBezTo>
                      <a:pt x="7783603" y="2132975"/>
                      <a:pt x="7777988" y="2142100"/>
                      <a:pt x="7757631" y="2147014"/>
                    </a:cubicBezTo>
                    <a:cubicBezTo>
                      <a:pt x="7711303" y="2157543"/>
                      <a:pt x="7384197" y="2227035"/>
                      <a:pt x="7266972" y="2250901"/>
                    </a:cubicBezTo>
                    <a:cubicBezTo>
                      <a:pt x="7257145" y="2253007"/>
                      <a:pt x="7247317" y="2254411"/>
                      <a:pt x="7238894" y="2261431"/>
                    </a:cubicBezTo>
                    <a:cubicBezTo>
                      <a:pt x="7242404" y="2277575"/>
                      <a:pt x="7256443" y="2277575"/>
                      <a:pt x="7266972" y="2280383"/>
                    </a:cubicBezTo>
                    <a:cubicBezTo>
                      <a:pt x="7358927" y="2304951"/>
                      <a:pt x="7577933" y="2354087"/>
                      <a:pt x="7580741" y="2373039"/>
                    </a:cubicBezTo>
                    <a:cubicBezTo>
                      <a:pt x="7582847" y="2389185"/>
                      <a:pt x="7156065" y="2629249"/>
                      <a:pt x="6940568" y="2710675"/>
                    </a:cubicBezTo>
                    <a:cubicBezTo>
                      <a:pt x="6704714" y="2799822"/>
                      <a:pt x="6461841" y="2862997"/>
                      <a:pt x="6213353" y="2905816"/>
                    </a:cubicBezTo>
                    <a:cubicBezTo>
                      <a:pt x="4559571" y="3113591"/>
                      <a:pt x="3261675" y="2833515"/>
                      <a:pt x="1394502" y="2003115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3BF1082-3562-4AB0-83FF-07BDB1CE2F12}"/>
                </a:ext>
              </a:extLst>
            </p:cNvPr>
            <p:cNvGrpSpPr/>
            <p:nvPr/>
          </p:nvGrpSpPr>
          <p:grpSpPr>
            <a:xfrm>
              <a:off x="6314221" y="926585"/>
              <a:ext cx="2940426" cy="654024"/>
              <a:chOff x="6149039" y="2558374"/>
              <a:chExt cx="5509521" cy="1418409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2AE49900-E232-4BE4-BC2B-BF5355CFBB02}"/>
                  </a:ext>
                </a:extLst>
              </p:cNvPr>
              <p:cNvGrpSpPr/>
              <p:nvPr/>
            </p:nvGrpSpPr>
            <p:grpSpPr>
              <a:xfrm>
                <a:off x="6149039" y="2892474"/>
                <a:ext cx="5509521" cy="1084309"/>
                <a:chOff x="3686398" y="4267905"/>
                <a:chExt cx="4760612" cy="679086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4" name="Freeform: Shape 23">
                  <a:extLst>
                    <a:ext uri="{FF2B5EF4-FFF2-40B4-BE49-F238E27FC236}">
                      <a16:creationId xmlns:a16="http://schemas.microsoft.com/office/drawing/2014/main" id="{64E70D5D-28B4-4AB5-82D6-55E6426FDF97}"/>
                    </a:ext>
                  </a:extLst>
                </p:cNvPr>
                <p:cNvSpPr/>
                <p:nvPr/>
              </p:nvSpPr>
              <p:spPr>
                <a:xfrm>
                  <a:off x="7255458" y="4273456"/>
                  <a:ext cx="1191552" cy="672919"/>
                </a:xfrm>
                <a:custGeom>
                  <a:avLst/>
                  <a:gdLst>
                    <a:gd name="connsiteX0" fmla="*/ 2252186 w 2257425"/>
                    <a:gd name="connsiteY0" fmla="*/ 1188244 h 1190625"/>
                    <a:gd name="connsiteX1" fmla="*/ 7144 w 2257425"/>
                    <a:gd name="connsiteY1" fmla="*/ 1188244 h 1190625"/>
                    <a:gd name="connsiteX2" fmla="*/ 7144 w 2257425"/>
                    <a:gd name="connsiteY2" fmla="*/ 7144 h 1190625"/>
                    <a:gd name="connsiteX3" fmla="*/ 2252186 w 2257425"/>
                    <a:gd name="connsiteY3" fmla="*/ 7144 h 1190625"/>
                    <a:gd name="connsiteX4" fmla="*/ 1729264 w 2257425"/>
                    <a:gd name="connsiteY4" fmla="*/ 597694 h 119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7425" h="1190625">
                      <a:moveTo>
                        <a:pt x="2252186" y="1188244"/>
                      </a:moveTo>
                      <a:lnTo>
                        <a:pt x="7144" y="1188244"/>
                      </a:lnTo>
                      <a:lnTo>
                        <a:pt x="7144" y="7144"/>
                      </a:lnTo>
                      <a:lnTo>
                        <a:pt x="2252186" y="7144"/>
                      </a:lnTo>
                      <a:lnTo>
                        <a:pt x="1729264" y="597694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5" name="Freeform: Shape 24">
                  <a:extLst>
                    <a:ext uri="{FF2B5EF4-FFF2-40B4-BE49-F238E27FC236}">
                      <a16:creationId xmlns:a16="http://schemas.microsoft.com/office/drawing/2014/main" id="{01581465-03BD-45DF-A4F3-A67E4BE3561F}"/>
                    </a:ext>
                  </a:extLst>
                </p:cNvPr>
                <p:cNvSpPr/>
                <p:nvPr/>
              </p:nvSpPr>
              <p:spPr>
                <a:xfrm>
                  <a:off x="7255458" y="4737134"/>
                  <a:ext cx="659904" cy="209857"/>
                </a:xfrm>
                <a:custGeom>
                  <a:avLst/>
                  <a:gdLst>
                    <a:gd name="connsiteX0" fmla="*/ 7144 w 1019175"/>
                    <a:gd name="connsiteY0" fmla="*/ 7144 h 609600"/>
                    <a:gd name="connsiteX1" fmla="*/ 1012984 w 1019175"/>
                    <a:gd name="connsiteY1" fmla="*/ 15716 h 609600"/>
                    <a:gd name="connsiteX2" fmla="*/ 7144 w 1019175"/>
                    <a:gd name="connsiteY2" fmla="*/ 606266 h 609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19175" h="609600">
                      <a:moveTo>
                        <a:pt x="7144" y="7144"/>
                      </a:moveTo>
                      <a:lnTo>
                        <a:pt x="1012984" y="15716"/>
                      </a:lnTo>
                      <a:lnTo>
                        <a:pt x="7144" y="606266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509AED98-4FF5-4E6A-B108-554FF26FAB17}"/>
                    </a:ext>
                  </a:extLst>
                </p:cNvPr>
                <p:cNvSpPr/>
                <p:nvPr/>
              </p:nvSpPr>
              <p:spPr>
                <a:xfrm>
                  <a:off x="3686398" y="4267905"/>
                  <a:ext cx="1191553" cy="672919"/>
                </a:xfrm>
                <a:custGeom>
                  <a:avLst/>
                  <a:gdLst>
                    <a:gd name="connsiteX0" fmla="*/ 7144 w 2257425"/>
                    <a:gd name="connsiteY0" fmla="*/ 1188244 h 1190625"/>
                    <a:gd name="connsiteX1" fmla="*/ 2252186 w 2257425"/>
                    <a:gd name="connsiteY1" fmla="*/ 1188244 h 1190625"/>
                    <a:gd name="connsiteX2" fmla="*/ 2252186 w 2257425"/>
                    <a:gd name="connsiteY2" fmla="*/ 7144 h 1190625"/>
                    <a:gd name="connsiteX3" fmla="*/ 7144 w 2257425"/>
                    <a:gd name="connsiteY3" fmla="*/ 7144 h 1190625"/>
                    <a:gd name="connsiteX4" fmla="*/ 531019 w 2257425"/>
                    <a:gd name="connsiteY4" fmla="*/ 597694 h 119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7425" h="1190625">
                      <a:moveTo>
                        <a:pt x="7144" y="1188244"/>
                      </a:moveTo>
                      <a:lnTo>
                        <a:pt x="2252186" y="1188244"/>
                      </a:lnTo>
                      <a:lnTo>
                        <a:pt x="2252186" y="7144"/>
                      </a:lnTo>
                      <a:lnTo>
                        <a:pt x="7144" y="7144"/>
                      </a:lnTo>
                      <a:lnTo>
                        <a:pt x="531019" y="597694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6A761FFA-DA22-4E21-9317-202E1B8643BA}"/>
                    </a:ext>
                  </a:extLst>
                </p:cNvPr>
                <p:cNvSpPr/>
                <p:nvPr/>
              </p:nvSpPr>
              <p:spPr>
                <a:xfrm>
                  <a:off x="4276637" y="4731583"/>
                  <a:ext cx="598231" cy="209857"/>
                </a:xfrm>
                <a:custGeom>
                  <a:avLst/>
                  <a:gdLst>
                    <a:gd name="connsiteX0" fmla="*/ 923449 w 923925"/>
                    <a:gd name="connsiteY0" fmla="*/ 7144 h 609600"/>
                    <a:gd name="connsiteX1" fmla="*/ 7144 w 923925"/>
                    <a:gd name="connsiteY1" fmla="*/ 15716 h 609600"/>
                    <a:gd name="connsiteX2" fmla="*/ 923449 w 923925"/>
                    <a:gd name="connsiteY2" fmla="*/ 606266 h 609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23925" h="609600">
                      <a:moveTo>
                        <a:pt x="923449" y="7144"/>
                      </a:moveTo>
                      <a:lnTo>
                        <a:pt x="7144" y="15716"/>
                      </a:lnTo>
                      <a:lnTo>
                        <a:pt x="923449" y="606266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F5B8728E-D79E-440D-9B6B-D317A97EA870}"/>
                  </a:ext>
                </a:extLst>
              </p:cNvPr>
              <p:cNvSpPr/>
              <p:nvPr/>
            </p:nvSpPr>
            <p:spPr>
              <a:xfrm>
                <a:off x="6846971" y="2558374"/>
                <a:ext cx="4205155" cy="1074463"/>
              </a:xfrm>
              <a:custGeom>
                <a:avLst/>
                <a:gdLst>
                  <a:gd name="connsiteX0" fmla="*/ 7144 w 5619750"/>
                  <a:gd name="connsiteY0" fmla="*/ 7144 h 1190625"/>
                  <a:gd name="connsiteX1" fmla="*/ 5613559 w 5619750"/>
                  <a:gd name="connsiteY1" fmla="*/ 7144 h 1190625"/>
                  <a:gd name="connsiteX2" fmla="*/ 5613559 w 5619750"/>
                  <a:gd name="connsiteY2" fmla="*/ 1188244 h 1190625"/>
                  <a:gd name="connsiteX3" fmla="*/ 7143 w 5619750"/>
                  <a:gd name="connsiteY3" fmla="*/ 1188244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19750" h="1190625">
                    <a:moveTo>
                      <a:pt x="7144" y="7144"/>
                    </a:moveTo>
                    <a:lnTo>
                      <a:pt x="5613559" y="7144"/>
                    </a:lnTo>
                    <a:lnTo>
                      <a:pt x="5613559" y="1188244"/>
                    </a:lnTo>
                    <a:lnTo>
                      <a:pt x="7143" y="11882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3582C24-68FC-42B8-B19B-EB4E417C7C81}"/>
              </a:ext>
            </a:extLst>
          </p:cNvPr>
          <p:cNvGrpSpPr/>
          <p:nvPr/>
        </p:nvGrpSpPr>
        <p:grpSpPr>
          <a:xfrm>
            <a:off x="4399821" y="2976082"/>
            <a:ext cx="3558884" cy="615385"/>
            <a:chOff x="3814682" y="2927896"/>
            <a:chExt cx="3985615" cy="689173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DEB1D52-6C24-4A7F-B50D-96C1683551CD}"/>
                </a:ext>
              </a:extLst>
            </p:cNvPr>
            <p:cNvSpPr/>
            <p:nvPr/>
          </p:nvSpPr>
          <p:spPr>
            <a:xfrm>
              <a:off x="6105526" y="2927979"/>
              <a:ext cx="265568" cy="685614"/>
            </a:xfrm>
            <a:custGeom>
              <a:avLst/>
              <a:gdLst>
                <a:gd name="connsiteX0" fmla="*/ 265077 w 406954"/>
                <a:gd name="connsiteY0" fmla="*/ 882701 h 1050631"/>
                <a:gd name="connsiteX1" fmla="*/ 272379 w 406954"/>
                <a:gd name="connsiteY1" fmla="*/ 912223 h 1050631"/>
                <a:gd name="connsiteX2" fmla="*/ 293012 w 406954"/>
                <a:gd name="connsiteY2" fmla="*/ 924286 h 1050631"/>
                <a:gd name="connsiteX3" fmla="*/ 306980 w 406954"/>
                <a:gd name="connsiteY3" fmla="*/ 920159 h 1050631"/>
                <a:gd name="connsiteX4" fmla="*/ 326661 w 406954"/>
                <a:gd name="connsiteY4" fmla="*/ 906826 h 1050631"/>
                <a:gd name="connsiteX5" fmla="*/ 348565 w 406954"/>
                <a:gd name="connsiteY5" fmla="*/ 923016 h 1050631"/>
                <a:gd name="connsiteX6" fmla="*/ 328883 w 406954"/>
                <a:gd name="connsiteY6" fmla="*/ 988409 h 1050631"/>
                <a:gd name="connsiteX7" fmla="*/ 255237 w 406954"/>
                <a:gd name="connsiteY7" fmla="*/ 974442 h 1050631"/>
                <a:gd name="connsiteX8" fmla="*/ 236190 w 406954"/>
                <a:gd name="connsiteY8" fmla="*/ 924286 h 1050631"/>
                <a:gd name="connsiteX9" fmla="*/ 216826 w 406954"/>
                <a:gd name="connsiteY9" fmla="*/ 779850 h 1050631"/>
                <a:gd name="connsiteX10" fmla="*/ 139688 w 406954"/>
                <a:gd name="connsiteY10" fmla="*/ 635097 h 1050631"/>
                <a:gd name="connsiteX11" fmla="*/ 182225 w 406954"/>
                <a:gd name="connsiteY11" fmla="*/ 628430 h 1050631"/>
                <a:gd name="connsiteX12" fmla="*/ 286981 w 406954"/>
                <a:gd name="connsiteY12" fmla="*/ 410348 h 1050631"/>
                <a:gd name="connsiteX13" fmla="*/ 235873 w 406954"/>
                <a:gd name="connsiteY13" fmla="*/ 372890 h 1050631"/>
                <a:gd name="connsiteX14" fmla="*/ 167623 w 406954"/>
                <a:gd name="connsiteY14" fmla="*/ 397650 h 1050631"/>
                <a:gd name="connsiteX15" fmla="*/ 92072 w 406954"/>
                <a:gd name="connsiteY15" fmla="*/ 500819 h 1050631"/>
                <a:gd name="connsiteX16" fmla="*/ 63185 w 406954"/>
                <a:gd name="connsiteY16" fmla="*/ 545261 h 1050631"/>
                <a:gd name="connsiteX17" fmla="*/ 57788 w 406954"/>
                <a:gd name="connsiteY17" fmla="*/ 483042 h 1050631"/>
                <a:gd name="connsiteX18" fmla="*/ 80644 w 406954"/>
                <a:gd name="connsiteY18" fmla="*/ 421141 h 1050631"/>
                <a:gd name="connsiteX19" fmla="*/ 82866 w 406954"/>
                <a:gd name="connsiteY19" fmla="*/ 418919 h 1050631"/>
                <a:gd name="connsiteX20" fmla="*/ 168258 w 406954"/>
                <a:gd name="connsiteY20" fmla="*/ 80526 h 1050631"/>
                <a:gd name="connsiteX21" fmla="*/ 140005 w 406954"/>
                <a:gd name="connsiteY21" fmla="*/ 22752 h 1050631"/>
                <a:gd name="connsiteX22" fmla="*/ 46677 w 406954"/>
                <a:gd name="connsiteY22" fmla="*/ 33545 h 1050631"/>
                <a:gd name="connsiteX23" fmla="*/ 26996 w 406954"/>
                <a:gd name="connsiteY23" fmla="*/ 86875 h 1050631"/>
                <a:gd name="connsiteX24" fmla="*/ 14 w 406954"/>
                <a:gd name="connsiteY24" fmla="*/ 357653 h 1050631"/>
                <a:gd name="connsiteX25" fmla="*/ 27949 w 406954"/>
                <a:gd name="connsiteY25" fmla="*/ 727472 h 1050631"/>
                <a:gd name="connsiteX26" fmla="*/ 50170 w 406954"/>
                <a:gd name="connsiteY26" fmla="*/ 745566 h 1050631"/>
                <a:gd name="connsiteX27" fmla="*/ 69216 w 406954"/>
                <a:gd name="connsiteY27" fmla="*/ 744931 h 1050631"/>
                <a:gd name="connsiteX28" fmla="*/ 84136 w 406954"/>
                <a:gd name="connsiteY28" fmla="*/ 728107 h 1050631"/>
                <a:gd name="connsiteX29" fmla="*/ 75565 w 406954"/>
                <a:gd name="connsiteY29" fmla="*/ 641128 h 1050631"/>
                <a:gd name="connsiteX30" fmla="*/ 144767 w 406954"/>
                <a:gd name="connsiteY30" fmla="*/ 710648 h 1050631"/>
                <a:gd name="connsiteX31" fmla="*/ 176194 w 406954"/>
                <a:gd name="connsiteY31" fmla="*/ 866829 h 1050631"/>
                <a:gd name="connsiteX32" fmla="*/ 192701 w 406954"/>
                <a:gd name="connsiteY32" fmla="*/ 966823 h 1050631"/>
                <a:gd name="connsiteX33" fmla="*/ 304123 w 406954"/>
                <a:gd name="connsiteY33" fmla="*/ 1050628 h 1050631"/>
                <a:gd name="connsiteX34" fmla="*/ 391102 w 406954"/>
                <a:gd name="connsiteY34" fmla="*/ 1000154 h 1050631"/>
                <a:gd name="connsiteX35" fmla="*/ 392689 w 406954"/>
                <a:gd name="connsiteY35" fmla="*/ 889367 h 1050631"/>
                <a:gd name="connsiteX36" fmla="*/ 265077 w 406954"/>
                <a:gd name="connsiteY36" fmla="*/ 882701 h 1050631"/>
                <a:gd name="connsiteX37" fmla="*/ 55883 w 406954"/>
                <a:gd name="connsiteY37" fmla="*/ 296069 h 1050631"/>
                <a:gd name="connsiteX38" fmla="*/ 74295 w 406954"/>
                <a:gd name="connsiteY38" fmla="*/ 121159 h 1050631"/>
                <a:gd name="connsiteX39" fmla="*/ 82866 w 406954"/>
                <a:gd name="connsiteY39" fmla="*/ 85923 h 1050631"/>
                <a:gd name="connsiteX40" fmla="*/ 92706 w 406954"/>
                <a:gd name="connsiteY40" fmla="*/ 74812 h 1050631"/>
                <a:gd name="connsiteX41" fmla="*/ 105404 w 406954"/>
                <a:gd name="connsiteY41" fmla="*/ 83066 h 1050631"/>
                <a:gd name="connsiteX42" fmla="*/ 119372 w 406954"/>
                <a:gd name="connsiteY42" fmla="*/ 127825 h 1050631"/>
                <a:gd name="connsiteX43" fmla="*/ 70168 w 406954"/>
                <a:gd name="connsiteY43" fmla="*/ 349716 h 1050631"/>
                <a:gd name="connsiteX44" fmla="*/ 55249 w 406954"/>
                <a:gd name="connsiteY44" fmla="*/ 369398 h 1050631"/>
                <a:gd name="connsiteX45" fmla="*/ 55883 w 406954"/>
                <a:gd name="connsiteY45" fmla="*/ 296069 h 1050631"/>
                <a:gd name="connsiteX46" fmla="*/ 123181 w 406954"/>
                <a:gd name="connsiteY46" fmla="*/ 597004 h 1050631"/>
                <a:gd name="connsiteX47" fmla="*/ 89850 w 406954"/>
                <a:gd name="connsiteY47" fmla="*/ 587480 h 1050631"/>
                <a:gd name="connsiteX48" fmla="*/ 104452 w 406954"/>
                <a:gd name="connsiteY48" fmla="*/ 563355 h 1050631"/>
                <a:gd name="connsiteX49" fmla="*/ 175559 w 406954"/>
                <a:gd name="connsiteY49" fmla="*/ 462408 h 1050631"/>
                <a:gd name="connsiteX50" fmla="*/ 194288 w 406954"/>
                <a:gd name="connsiteY50" fmla="*/ 443044 h 1050631"/>
                <a:gd name="connsiteX51" fmla="*/ 230794 w 406954"/>
                <a:gd name="connsiteY51" fmla="*/ 435108 h 1050631"/>
                <a:gd name="connsiteX52" fmla="*/ 244126 w 406954"/>
                <a:gd name="connsiteY52" fmla="*/ 465265 h 1050631"/>
                <a:gd name="connsiteX53" fmla="*/ 131435 w 406954"/>
                <a:gd name="connsiteY53" fmla="*/ 597004 h 1050631"/>
                <a:gd name="connsiteX54" fmla="*/ 123181 w 406954"/>
                <a:gd name="connsiteY54" fmla="*/ 597004 h 105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06954" h="1050631">
                  <a:moveTo>
                    <a:pt x="265077" y="882701"/>
                  </a:moveTo>
                  <a:cubicBezTo>
                    <a:pt x="254919" y="899208"/>
                    <a:pt x="255872" y="902700"/>
                    <a:pt x="272379" y="912223"/>
                  </a:cubicBezTo>
                  <a:cubicBezTo>
                    <a:pt x="279362" y="916350"/>
                    <a:pt x="286346" y="919842"/>
                    <a:pt x="293012" y="924286"/>
                  </a:cubicBezTo>
                  <a:cubicBezTo>
                    <a:pt x="299679" y="928730"/>
                    <a:pt x="303805" y="928413"/>
                    <a:pt x="306980" y="920159"/>
                  </a:cubicBezTo>
                  <a:cubicBezTo>
                    <a:pt x="310154" y="911588"/>
                    <a:pt x="317455" y="906509"/>
                    <a:pt x="326661" y="906826"/>
                  </a:cubicBezTo>
                  <a:cubicBezTo>
                    <a:pt x="337136" y="907144"/>
                    <a:pt x="344120" y="913493"/>
                    <a:pt x="348565" y="923016"/>
                  </a:cubicBezTo>
                  <a:cubicBezTo>
                    <a:pt x="359040" y="945554"/>
                    <a:pt x="349517" y="976664"/>
                    <a:pt x="328883" y="988409"/>
                  </a:cubicBezTo>
                  <a:cubicBezTo>
                    <a:pt x="303170" y="1003011"/>
                    <a:pt x="269839" y="996980"/>
                    <a:pt x="255237" y="974442"/>
                  </a:cubicBezTo>
                  <a:cubicBezTo>
                    <a:pt x="245396" y="959204"/>
                    <a:pt x="240317" y="942063"/>
                    <a:pt x="236190" y="924286"/>
                  </a:cubicBezTo>
                  <a:cubicBezTo>
                    <a:pt x="225397" y="876670"/>
                    <a:pt x="225715" y="827466"/>
                    <a:pt x="216826" y="779850"/>
                  </a:cubicBezTo>
                  <a:cubicBezTo>
                    <a:pt x="206668" y="724615"/>
                    <a:pt x="195875" y="669063"/>
                    <a:pt x="139688" y="635097"/>
                  </a:cubicBezTo>
                  <a:cubicBezTo>
                    <a:pt x="155877" y="633827"/>
                    <a:pt x="169528" y="632874"/>
                    <a:pt x="182225" y="628430"/>
                  </a:cubicBezTo>
                  <a:cubicBezTo>
                    <a:pt x="260633" y="599543"/>
                    <a:pt x="313646" y="489708"/>
                    <a:pt x="286981" y="410348"/>
                  </a:cubicBezTo>
                  <a:cubicBezTo>
                    <a:pt x="278728" y="385905"/>
                    <a:pt x="261903" y="373525"/>
                    <a:pt x="235873" y="372890"/>
                  </a:cubicBezTo>
                  <a:cubicBezTo>
                    <a:pt x="209842" y="371937"/>
                    <a:pt x="187304" y="380508"/>
                    <a:pt x="167623" y="397650"/>
                  </a:cubicBezTo>
                  <a:cubicBezTo>
                    <a:pt x="134609" y="426537"/>
                    <a:pt x="113023" y="463043"/>
                    <a:pt x="92072" y="500819"/>
                  </a:cubicBezTo>
                  <a:cubicBezTo>
                    <a:pt x="84136" y="515421"/>
                    <a:pt x="77152" y="530658"/>
                    <a:pt x="63185" y="545261"/>
                  </a:cubicBezTo>
                  <a:cubicBezTo>
                    <a:pt x="61280" y="522722"/>
                    <a:pt x="61280" y="502406"/>
                    <a:pt x="57788" y="483042"/>
                  </a:cubicBezTo>
                  <a:cubicBezTo>
                    <a:pt x="52709" y="457012"/>
                    <a:pt x="55566" y="435426"/>
                    <a:pt x="80644" y="421141"/>
                  </a:cubicBezTo>
                  <a:cubicBezTo>
                    <a:pt x="81596" y="420506"/>
                    <a:pt x="82231" y="419554"/>
                    <a:pt x="82866" y="418919"/>
                  </a:cubicBezTo>
                  <a:cubicBezTo>
                    <a:pt x="164131" y="319560"/>
                    <a:pt x="191748" y="206233"/>
                    <a:pt x="168258" y="80526"/>
                  </a:cubicBezTo>
                  <a:cubicBezTo>
                    <a:pt x="164131" y="59257"/>
                    <a:pt x="154925" y="39259"/>
                    <a:pt x="140005" y="22752"/>
                  </a:cubicBezTo>
                  <a:cubicBezTo>
                    <a:pt x="109531" y="-11215"/>
                    <a:pt x="67946" y="-6770"/>
                    <a:pt x="46677" y="33545"/>
                  </a:cubicBezTo>
                  <a:cubicBezTo>
                    <a:pt x="37789" y="50369"/>
                    <a:pt x="31441" y="68463"/>
                    <a:pt x="26996" y="86875"/>
                  </a:cubicBezTo>
                  <a:cubicBezTo>
                    <a:pt x="4775" y="175759"/>
                    <a:pt x="-304" y="266547"/>
                    <a:pt x="14" y="357653"/>
                  </a:cubicBezTo>
                  <a:cubicBezTo>
                    <a:pt x="331" y="481455"/>
                    <a:pt x="13664" y="604622"/>
                    <a:pt x="27949" y="727472"/>
                  </a:cubicBezTo>
                  <a:cubicBezTo>
                    <a:pt x="29853" y="742392"/>
                    <a:pt x="33662" y="749693"/>
                    <a:pt x="50170" y="745566"/>
                  </a:cubicBezTo>
                  <a:cubicBezTo>
                    <a:pt x="56201" y="743979"/>
                    <a:pt x="62867" y="744614"/>
                    <a:pt x="69216" y="744931"/>
                  </a:cubicBezTo>
                  <a:cubicBezTo>
                    <a:pt x="81914" y="745884"/>
                    <a:pt x="85723" y="740487"/>
                    <a:pt x="84136" y="728107"/>
                  </a:cubicBezTo>
                  <a:cubicBezTo>
                    <a:pt x="80644" y="699855"/>
                    <a:pt x="78422" y="671602"/>
                    <a:pt x="75565" y="641128"/>
                  </a:cubicBezTo>
                  <a:cubicBezTo>
                    <a:pt x="108579" y="654460"/>
                    <a:pt x="129212" y="675412"/>
                    <a:pt x="144767" y="710648"/>
                  </a:cubicBezTo>
                  <a:cubicBezTo>
                    <a:pt x="166988" y="760486"/>
                    <a:pt x="172067" y="813499"/>
                    <a:pt x="176194" y="866829"/>
                  </a:cubicBezTo>
                  <a:cubicBezTo>
                    <a:pt x="178733" y="900795"/>
                    <a:pt x="182860" y="934126"/>
                    <a:pt x="192701" y="966823"/>
                  </a:cubicBezTo>
                  <a:cubicBezTo>
                    <a:pt x="210478" y="1025867"/>
                    <a:pt x="243809" y="1050310"/>
                    <a:pt x="304123" y="1050628"/>
                  </a:cubicBezTo>
                  <a:cubicBezTo>
                    <a:pt x="343168" y="1050945"/>
                    <a:pt x="373008" y="1034438"/>
                    <a:pt x="391102" y="1000154"/>
                  </a:cubicBezTo>
                  <a:cubicBezTo>
                    <a:pt x="410148" y="963966"/>
                    <a:pt x="413640" y="925873"/>
                    <a:pt x="392689" y="889367"/>
                  </a:cubicBezTo>
                  <a:cubicBezTo>
                    <a:pt x="364119" y="839846"/>
                    <a:pt x="292695" y="837307"/>
                    <a:pt x="265077" y="882701"/>
                  </a:cubicBezTo>
                  <a:close/>
                  <a:moveTo>
                    <a:pt x="55883" y="296069"/>
                  </a:moveTo>
                  <a:cubicBezTo>
                    <a:pt x="60010" y="237660"/>
                    <a:pt x="64454" y="179250"/>
                    <a:pt x="74295" y="121159"/>
                  </a:cubicBezTo>
                  <a:cubicBezTo>
                    <a:pt x="76200" y="109096"/>
                    <a:pt x="79691" y="97350"/>
                    <a:pt x="82866" y="85923"/>
                  </a:cubicBezTo>
                  <a:cubicBezTo>
                    <a:pt x="84136" y="80843"/>
                    <a:pt x="86358" y="75447"/>
                    <a:pt x="92706" y="74812"/>
                  </a:cubicBezTo>
                  <a:cubicBezTo>
                    <a:pt x="98421" y="74495"/>
                    <a:pt x="102547" y="78621"/>
                    <a:pt x="105404" y="83066"/>
                  </a:cubicBezTo>
                  <a:cubicBezTo>
                    <a:pt x="114293" y="96716"/>
                    <a:pt x="118102" y="112270"/>
                    <a:pt x="119372" y="127825"/>
                  </a:cubicBezTo>
                  <a:cubicBezTo>
                    <a:pt x="126356" y="206868"/>
                    <a:pt x="111753" y="281149"/>
                    <a:pt x="70168" y="349716"/>
                  </a:cubicBezTo>
                  <a:cubicBezTo>
                    <a:pt x="66359" y="356065"/>
                    <a:pt x="60962" y="361779"/>
                    <a:pt x="55249" y="369398"/>
                  </a:cubicBezTo>
                  <a:cubicBezTo>
                    <a:pt x="55566" y="343050"/>
                    <a:pt x="54296" y="319242"/>
                    <a:pt x="55883" y="296069"/>
                  </a:cubicBezTo>
                  <a:close/>
                  <a:moveTo>
                    <a:pt x="123181" y="597004"/>
                  </a:moveTo>
                  <a:cubicBezTo>
                    <a:pt x="111436" y="595416"/>
                    <a:pt x="95564" y="597321"/>
                    <a:pt x="89850" y="587480"/>
                  </a:cubicBezTo>
                  <a:cubicBezTo>
                    <a:pt x="85723" y="580814"/>
                    <a:pt x="99055" y="571291"/>
                    <a:pt x="104452" y="563355"/>
                  </a:cubicBezTo>
                  <a:cubicBezTo>
                    <a:pt x="127625" y="529388"/>
                    <a:pt x="148577" y="493835"/>
                    <a:pt x="175559" y="462408"/>
                  </a:cubicBezTo>
                  <a:cubicBezTo>
                    <a:pt x="181273" y="455742"/>
                    <a:pt x="187622" y="449076"/>
                    <a:pt x="194288" y="443044"/>
                  </a:cubicBezTo>
                  <a:cubicBezTo>
                    <a:pt x="204764" y="433838"/>
                    <a:pt x="216826" y="429077"/>
                    <a:pt x="230794" y="435108"/>
                  </a:cubicBezTo>
                  <a:cubicBezTo>
                    <a:pt x="244761" y="441457"/>
                    <a:pt x="243809" y="454155"/>
                    <a:pt x="244126" y="465265"/>
                  </a:cubicBezTo>
                  <a:cubicBezTo>
                    <a:pt x="243491" y="529388"/>
                    <a:pt x="191748" y="589702"/>
                    <a:pt x="131435" y="597004"/>
                  </a:cubicBezTo>
                  <a:cubicBezTo>
                    <a:pt x="128260" y="596686"/>
                    <a:pt x="125720" y="597321"/>
                    <a:pt x="123181" y="597004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043A0AF-9B01-4B3B-BD06-1500E24027E6}"/>
                </a:ext>
              </a:extLst>
            </p:cNvPr>
            <p:cNvSpPr/>
            <p:nvPr/>
          </p:nvSpPr>
          <p:spPr>
            <a:xfrm>
              <a:off x="5020546" y="2939207"/>
              <a:ext cx="405665" cy="542570"/>
            </a:xfrm>
            <a:custGeom>
              <a:avLst/>
              <a:gdLst>
                <a:gd name="connsiteX0" fmla="*/ 603328 w 621638"/>
                <a:gd name="connsiteY0" fmla="*/ 53479 h 831430"/>
                <a:gd name="connsiteX1" fmla="*/ 514127 w 621638"/>
                <a:gd name="connsiteY1" fmla="*/ 467 h 831430"/>
                <a:gd name="connsiteX2" fmla="*/ 424608 w 621638"/>
                <a:gd name="connsiteY2" fmla="*/ 61415 h 831430"/>
                <a:gd name="connsiteX3" fmla="*/ 436671 w 621638"/>
                <a:gd name="connsiteY3" fmla="*/ 85858 h 831430"/>
                <a:gd name="connsiteX4" fmla="*/ 453495 w 621638"/>
                <a:gd name="connsiteY4" fmla="*/ 90303 h 831430"/>
                <a:gd name="connsiteX5" fmla="*/ 474129 w 621638"/>
                <a:gd name="connsiteY5" fmla="*/ 81414 h 831430"/>
                <a:gd name="connsiteX6" fmla="*/ 524920 w 621638"/>
                <a:gd name="connsiteY6" fmla="*/ 56971 h 831430"/>
                <a:gd name="connsiteX7" fmla="*/ 562378 w 621638"/>
                <a:gd name="connsiteY7" fmla="*/ 90937 h 831430"/>
                <a:gd name="connsiteX8" fmla="*/ 565552 w 621638"/>
                <a:gd name="connsiteY8" fmla="*/ 133475 h 831430"/>
                <a:gd name="connsiteX9" fmla="*/ 479526 w 621638"/>
                <a:gd name="connsiteY9" fmla="*/ 228072 h 831430"/>
                <a:gd name="connsiteX10" fmla="*/ 402705 w 621638"/>
                <a:gd name="connsiteY10" fmla="*/ 203629 h 831430"/>
                <a:gd name="connsiteX11" fmla="*/ 374135 w 621638"/>
                <a:gd name="connsiteY11" fmla="*/ 173790 h 831430"/>
                <a:gd name="connsiteX12" fmla="*/ 312551 w 621638"/>
                <a:gd name="connsiteY12" fmla="*/ 101413 h 831430"/>
                <a:gd name="connsiteX13" fmla="*/ 71931 w 621638"/>
                <a:gd name="connsiteY13" fmla="*/ 84589 h 831430"/>
                <a:gd name="connsiteX14" fmla="*/ 6538 w 621638"/>
                <a:gd name="connsiteY14" fmla="*/ 290608 h 831430"/>
                <a:gd name="connsiteX15" fmla="*/ 134467 w 621638"/>
                <a:gd name="connsiteY15" fmla="*/ 390920 h 831430"/>
                <a:gd name="connsiteX16" fmla="*/ 257634 w 621638"/>
                <a:gd name="connsiteY16" fmla="*/ 340764 h 831430"/>
                <a:gd name="connsiteX17" fmla="*/ 256682 w 621638"/>
                <a:gd name="connsiteY17" fmla="*/ 295687 h 831430"/>
                <a:gd name="connsiteX18" fmla="*/ 245571 w 621638"/>
                <a:gd name="connsiteY18" fmla="*/ 286799 h 831430"/>
                <a:gd name="connsiteX19" fmla="*/ 231921 w 621638"/>
                <a:gd name="connsiteY19" fmla="*/ 288704 h 831430"/>
                <a:gd name="connsiteX20" fmla="*/ 150974 w 621638"/>
                <a:gd name="connsiteY20" fmla="*/ 335367 h 831430"/>
                <a:gd name="connsiteX21" fmla="*/ 55741 w 621638"/>
                <a:gd name="connsiteY21" fmla="*/ 271562 h 831430"/>
                <a:gd name="connsiteX22" fmla="*/ 52249 w 621638"/>
                <a:gd name="connsiteY22" fmla="*/ 243309 h 831430"/>
                <a:gd name="connsiteX23" fmla="*/ 93517 w 621638"/>
                <a:gd name="connsiteY23" fmla="*/ 134744 h 831430"/>
                <a:gd name="connsiteX24" fmla="*/ 216684 w 621638"/>
                <a:gd name="connsiteY24" fmla="*/ 104905 h 831430"/>
                <a:gd name="connsiteX25" fmla="*/ 289061 w 621638"/>
                <a:gd name="connsiteY25" fmla="*/ 154743 h 831430"/>
                <a:gd name="connsiteX26" fmla="*/ 357628 w 621638"/>
                <a:gd name="connsiteY26" fmla="*/ 233786 h 831430"/>
                <a:gd name="connsiteX27" fmla="*/ 361437 w 621638"/>
                <a:gd name="connsiteY27" fmla="*/ 252515 h 831430"/>
                <a:gd name="connsiteX28" fmla="*/ 355406 w 621638"/>
                <a:gd name="connsiteY28" fmla="*/ 362985 h 831430"/>
                <a:gd name="connsiteX29" fmla="*/ 377309 w 621638"/>
                <a:gd name="connsiteY29" fmla="*/ 593447 h 831430"/>
                <a:gd name="connsiteX30" fmla="*/ 372230 w 621638"/>
                <a:gd name="connsiteY30" fmla="*/ 682014 h 831430"/>
                <a:gd name="connsiteX31" fmla="*/ 342708 w 621638"/>
                <a:gd name="connsiteY31" fmla="*/ 754708 h 831430"/>
                <a:gd name="connsiteX32" fmla="*/ 293505 w 621638"/>
                <a:gd name="connsiteY32" fmla="*/ 777881 h 831430"/>
                <a:gd name="connsiteX33" fmla="*/ 257634 w 621638"/>
                <a:gd name="connsiteY33" fmla="*/ 738518 h 831430"/>
                <a:gd name="connsiteX34" fmla="*/ 272236 w 621638"/>
                <a:gd name="connsiteY34" fmla="*/ 678839 h 831430"/>
                <a:gd name="connsiteX35" fmla="*/ 286839 w 621638"/>
                <a:gd name="connsiteY35" fmla="*/ 646778 h 831430"/>
                <a:gd name="connsiteX36" fmla="*/ 256682 w 621638"/>
                <a:gd name="connsiteY36" fmla="*/ 622017 h 831430"/>
                <a:gd name="connsiteX37" fmla="*/ 243032 w 621638"/>
                <a:gd name="connsiteY37" fmla="*/ 623922 h 831430"/>
                <a:gd name="connsiteX38" fmla="*/ 204939 w 621638"/>
                <a:gd name="connsiteY38" fmla="*/ 750581 h 831430"/>
                <a:gd name="connsiteX39" fmla="*/ 267475 w 621638"/>
                <a:gd name="connsiteY39" fmla="*/ 828354 h 831430"/>
                <a:gd name="connsiteX40" fmla="*/ 405879 w 621638"/>
                <a:gd name="connsiteY40" fmla="*/ 770897 h 831430"/>
                <a:gd name="connsiteX41" fmla="*/ 433179 w 621638"/>
                <a:gd name="connsiteY41" fmla="*/ 666142 h 831430"/>
                <a:gd name="connsiteX42" fmla="*/ 416037 w 621638"/>
                <a:gd name="connsiteY42" fmla="*/ 418220 h 831430"/>
                <a:gd name="connsiteX43" fmla="*/ 414133 w 621638"/>
                <a:gd name="connsiteY43" fmla="*/ 285212 h 831430"/>
                <a:gd name="connsiteX44" fmla="*/ 424291 w 621638"/>
                <a:gd name="connsiteY44" fmla="*/ 277276 h 831430"/>
                <a:gd name="connsiteX45" fmla="*/ 494763 w 621638"/>
                <a:gd name="connsiteY45" fmla="*/ 282990 h 831430"/>
                <a:gd name="connsiteX46" fmla="*/ 599836 w 621638"/>
                <a:gd name="connsiteY46" fmla="*/ 222041 h 831430"/>
                <a:gd name="connsiteX47" fmla="*/ 603328 w 621638"/>
                <a:gd name="connsiteY47" fmla="*/ 53479 h 831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21638" h="831430">
                  <a:moveTo>
                    <a:pt x="603328" y="53479"/>
                  </a:moveTo>
                  <a:cubicBezTo>
                    <a:pt x="586186" y="16339"/>
                    <a:pt x="556029" y="-3343"/>
                    <a:pt x="514127" y="467"/>
                  </a:cubicBezTo>
                  <a:cubicBezTo>
                    <a:pt x="473494" y="3958"/>
                    <a:pt x="441750" y="23005"/>
                    <a:pt x="424608" y="61415"/>
                  </a:cubicBezTo>
                  <a:cubicBezTo>
                    <a:pt x="416672" y="78875"/>
                    <a:pt x="417942" y="80779"/>
                    <a:pt x="436671" y="85858"/>
                  </a:cubicBezTo>
                  <a:cubicBezTo>
                    <a:pt x="442385" y="87446"/>
                    <a:pt x="448099" y="88398"/>
                    <a:pt x="453495" y="90303"/>
                  </a:cubicBezTo>
                  <a:cubicBezTo>
                    <a:pt x="463336" y="93794"/>
                    <a:pt x="469367" y="92525"/>
                    <a:pt x="474129" y="81414"/>
                  </a:cubicBezTo>
                  <a:cubicBezTo>
                    <a:pt x="482383" y="63003"/>
                    <a:pt x="503334" y="54114"/>
                    <a:pt x="524920" y="56971"/>
                  </a:cubicBezTo>
                  <a:cubicBezTo>
                    <a:pt x="543332" y="59193"/>
                    <a:pt x="556664" y="71574"/>
                    <a:pt x="562378" y="90937"/>
                  </a:cubicBezTo>
                  <a:cubicBezTo>
                    <a:pt x="566505" y="104905"/>
                    <a:pt x="565870" y="119190"/>
                    <a:pt x="565552" y="133475"/>
                  </a:cubicBezTo>
                  <a:cubicBezTo>
                    <a:pt x="563648" y="190932"/>
                    <a:pt x="536348" y="220771"/>
                    <a:pt x="479526" y="228072"/>
                  </a:cubicBezTo>
                  <a:cubicBezTo>
                    <a:pt x="450004" y="231882"/>
                    <a:pt x="423973" y="226168"/>
                    <a:pt x="402705" y="203629"/>
                  </a:cubicBezTo>
                  <a:cubicBezTo>
                    <a:pt x="393181" y="193789"/>
                    <a:pt x="383658" y="183948"/>
                    <a:pt x="374135" y="173790"/>
                  </a:cubicBezTo>
                  <a:cubicBezTo>
                    <a:pt x="352867" y="150299"/>
                    <a:pt x="335090" y="123634"/>
                    <a:pt x="312551" y="101413"/>
                  </a:cubicBezTo>
                  <a:cubicBezTo>
                    <a:pt x="235413" y="25862"/>
                    <a:pt x="135419" y="32211"/>
                    <a:pt x="71931" y="84589"/>
                  </a:cubicBezTo>
                  <a:cubicBezTo>
                    <a:pt x="7173" y="137919"/>
                    <a:pt x="-11556" y="209978"/>
                    <a:pt x="6538" y="290608"/>
                  </a:cubicBezTo>
                  <a:cubicBezTo>
                    <a:pt x="20505" y="352509"/>
                    <a:pt x="70978" y="389967"/>
                    <a:pt x="134467" y="390920"/>
                  </a:cubicBezTo>
                  <a:cubicBezTo>
                    <a:pt x="182718" y="391555"/>
                    <a:pt x="222716" y="372508"/>
                    <a:pt x="257634" y="340764"/>
                  </a:cubicBezTo>
                  <a:cubicBezTo>
                    <a:pt x="283664" y="317273"/>
                    <a:pt x="283347" y="316956"/>
                    <a:pt x="256682" y="295687"/>
                  </a:cubicBezTo>
                  <a:cubicBezTo>
                    <a:pt x="252872" y="292830"/>
                    <a:pt x="249063" y="289973"/>
                    <a:pt x="245571" y="286799"/>
                  </a:cubicBezTo>
                  <a:cubicBezTo>
                    <a:pt x="240175" y="281720"/>
                    <a:pt x="236365" y="281720"/>
                    <a:pt x="231921" y="288704"/>
                  </a:cubicBezTo>
                  <a:cubicBezTo>
                    <a:pt x="213192" y="318226"/>
                    <a:pt x="183988" y="330923"/>
                    <a:pt x="150974" y="335367"/>
                  </a:cubicBezTo>
                  <a:cubicBezTo>
                    <a:pt x="103992" y="341716"/>
                    <a:pt x="66217" y="316321"/>
                    <a:pt x="55741" y="271562"/>
                  </a:cubicBezTo>
                  <a:cubicBezTo>
                    <a:pt x="53519" y="262356"/>
                    <a:pt x="52249" y="252833"/>
                    <a:pt x="52249" y="243309"/>
                  </a:cubicBezTo>
                  <a:cubicBezTo>
                    <a:pt x="51614" y="201725"/>
                    <a:pt x="59233" y="162679"/>
                    <a:pt x="93517" y="134744"/>
                  </a:cubicBezTo>
                  <a:cubicBezTo>
                    <a:pt x="129388" y="104905"/>
                    <a:pt x="172560" y="101096"/>
                    <a:pt x="216684" y="104905"/>
                  </a:cubicBezTo>
                  <a:cubicBezTo>
                    <a:pt x="249698" y="107762"/>
                    <a:pt x="270014" y="130935"/>
                    <a:pt x="289061" y="154743"/>
                  </a:cubicBezTo>
                  <a:cubicBezTo>
                    <a:pt x="310647" y="182043"/>
                    <a:pt x="330328" y="211248"/>
                    <a:pt x="357628" y="233786"/>
                  </a:cubicBezTo>
                  <a:cubicBezTo>
                    <a:pt x="364294" y="239183"/>
                    <a:pt x="363025" y="245214"/>
                    <a:pt x="361437" y="252515"/>
                  </a:cubicBezTo>
                  <a:cubicBezTo>
                    <a:pt x="353184" y="289021"/>
                    <a:pt x="352549" y="325527"/>
                    <a:pt x="355406" y="362985"/>
                  </a:cubicBezTo>
                  <a:cubicBezTo>
                    <a:pt x="361120" y="439806"/>
                    <a:pt x="373500" y="516309"/>
                    <a:pt x="377309" y="593447"/>
                  </a:cubicBezTo>
                  <a:cubicBezTo>
                    <a:pt x="379849" y="623287"/>
                    <a:pt x="377309" y="652809"/>
                    <a:pt x="372230" y="682014"/>
                  </a:cubicBezTo>
                  <a:cubicBezTo>
                    <a:pt x="367786" y="708361"/>
                    <a:pt x="359215" y="733122"/>
                    <a:pt x="342708" y="754708"/>
                  </a:cubicBezTo>
                  <a:cubicBezTo>
                    <a:pt x="330328" y="770897"/>
                    <a:pt x="314139" y="779468"/>
                    <a:pt x="293505" y="777881"/>
                  </a:cubicBezTo>
                  <a:cubicBezTo>
                    <a:pt x="269379" y="775976"/>
                    <a:pt x="257317" y="762326"/>
                    <a:pt x="257634" y="738518"/>
                  </a:cubicBezTo>
                  <a:cubicBezTo>
                    <a:pt x="257951" y="717567"/>
                    <a:pt x="264300" y="698203"/>
                    <a:pt x="272236" y="678839"/>
                  </a:cubicBezTo>
                  <a:cubicBezTo>
                    <a:pt x="276998" y="667729"/>
                    <a:pt x="293187" y="658523"/>
                    <a:pt x="286839" y="646778"/>
                  </a:cubicBezTo>
                  <a:cubicBezTo>
                    <a:pt x="281125" y="636302"/>
                    <a:pt x="266522" y="630588"/>
                    <a:pt x="256682" y="622017"/>
                  </a:cubicBezTo>
                  <a:cubicBezTo>
                    <a:pt x="250650" y="616938"/>
                    <a:pt x="247158" y="617573"/>
                    <a:pt x="243032" y="623922"/>
                  </a:cubicBezTo>
                  <a:cubicBezTo>
                    <a:pt x="217636" y="662332"/>
                    <a:pt x="201129" y="703600"/>
                    <a:pt x="204939" y="750581"/>
                  </a:cubicBezTo>
                  <a:cubicBezTo>
                    <a:pt x="207796" y="788039"/>
                    <a:pt x="234143" y="821053"/>
                    <a:pt x="267475" y="828354"/>
                  </a:cubicBezTo>
                  <a:cubicBezTo>
                    <a:pt x="312234" y="838195"/>
                    <a:pt x="374135" y="825815"/>
                    <a:pt x="405879" y="770897"/>
                  </a:cubicBezTo>
                  <a:cubicBezTo>
                    <a:pt x="424608" y="738201"/>
                    <a:pt x="430957" y="702647"/>
                    <a:pt x="433179" y="666142"/>
                  </a:cubicBezTo>
                  <a:cubicBezTo>
                    <a:pt x="438258" y="582654"/>
                    <a:pt x="425243" y="500437"/>
                    <a:pt x="416037" y="418220"/>
                  </a:cubicBezTo>
                  <a:cubicBezTo>
                    <a:pt x="410958" y="374095"/>
                    <a:pt x="408101" y="329653"/>
                    <a:pt x="414133" y="285212"/>
                  </a:cubicBezTo>
                  <a:cubicBezTo>
                    <a:pt x="415085" y="278545"/>
                    <a:pt x="415720" y="273784"/>
                    <a:pt x="424291" y="277276"/>
                  </a:cubicBezTo>
                  <a:cubicBezTo>
                    <a:pt x="447147" y="286481"/>
                    <a:pt x="470955" y="285529"/>
                    <a:pt x="494763" y="282990"/>
                  </a:cubicBezTo>
                  <a:cubicBezTo>
                    <a:pt x="538570" y="278228"/>
                    <a:pt x="578250" y="263626"/>
                    <a:pt x="599836" y="222041"/>
                  </a:cubicBezTo>
                  <a:cubicBezTo>
                    <a:pt x="627136" y="166806"/>
                    <a:pt x="629358" y="109666"/>
                    <a:pt x="603328" y="53479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271D368-4388-4D1F-984C-36BB864A518F}"/>
                </a:ext>
              </a:extLst>
            </p:cNvPr>
            <p:cNvSpPr/>
            <p:nvPr/>
          </p:nvSpPr>
          <p:spPr>
            <a:xfrm>
              <a:off x="5402015" y="2927896"/>
              <a:ext cx="282134" cy="662308"/>
            </a:xfrm>
            <a:custGeom>
              <a:avLst/>
              <a:gdLst>
                <a:gd name="connsiteX0" fmla="*/ 379382 w 432341"/>
                <a:gd name="connsiteY0" fmla="*/ 789817 h 1014916"/>
                <a:gd name="connsiteX1" fmla="*/ 307958 w 432341"/>
                <a:gd name="connsiteY1" fmla="*/ 809181 h 1014916"/>
                <a:gd name="connsiteX2" fmla="*/ 309227 w 432341"/>
                <a:gd name="connsiteY2" fmla="*/ 846005 h 1014916"/>
                <a:gd name="connsiteX3" fmla="*/ 320338 w 432341"/>
                <a:gd name="connsiteY3" fmla="*/ 855210 h 1014916"/>
                <a:gd name="connsiteX4" fmla="*/ 338749 w 432341"/>
                <a:gd name="connsiteY4" fmla="*/ 852988 h 1014916"/>
                <a:gd name="connsiteX5" fmla="*/ 362240 w 432341"/>
                <a:gd name="connsiteY5" fmla="*/ 841243 h 1014916"/>
                <a:gd name="connsiteX6" fmla="*/ 378112 w 432341"/>
                <a:gd name="connsiteY6" fmla="*/ 864416 h 1014916"/>
                <a:gd name="connsiteX7" fmla="*/ 351447 w 432341"/>
                <a:gd name="connsiteY7" fmla="*/ 936475 h 1014916"/>
                <a:gd name="connsiteX8" fmla="*/ 273039 w 432341"/>
                <a:gd name="connsiteY8" fmla="*/ 955204 h 1014916"/>
                <a:gd name="connsiteX9" fmla="*/ 232089 w 432341"/>
                <a:gd name="connsiteY9" fmla="*/ 893938 h 1014916"/>
                <a:gd name="connsiteX10" fmla="*/ 236533 w 432341"/>
                <a:gd name="connsiteY10" fmla="*/ 788230 h 1014916"/>
                <a:gd name="connsiteX11" fmla="*/ 284467 w 432341"/>
                <a:gd name="connsiteY11" fmla="*/ 573322 h 1014916"/>
                <a:gd name="connsiteX12" fmla="*/ 291768 w 432341"/>
                <a:gd name="connsiteY12" fmla="*/ 433330 h 1014916"/>
                <a:gd name="connsiteX13" fmla="*/ 208916 w 432341"/>
                <a:gd name="connsiteY13" fmla="*/ 379048 h 1014916"/>
                <a:gd name="connsiteX14" fmla="*/ 137174 w 432341"/>
                <a:gd name="connsiteY14" fmla="*/ 435235 h 1014916"/>
                <a:gd name="connsiteX15" fmla="*/ 137174 w 432341"/>
                <a:gd name="connsiteY15" fmla="*/ 325400 h 1014916"/>
                <a:gd name="connsiteX16" fmla="*/ 146697 w 432341"/>
                <a:gd name="connsiteY16" fmla="*/ 307306 h 1014916"/>
                <a:gd name="connsiteX17" fmla="*/ 262563 w 432341"/>
                <a:gd name="connsiteY17" fmla="*/ 147316 h 1014916"/>
                <a:gd name="connsiteX18" fmla="*/ 250818 w 432341"/>
                <a:gd name="connsiteY18" fmla="*/ 38116 h 1014916"/>
                <a:gd name="connsiteX19" fmla="*/ 184473 w 432341"/>
                <a:gd name="connsiteY19" fmla="*/ 23 h 1014916"/>
                <a:gd name="connsiteX20" fmla="*/ 120985 w 432341"/>
                <a:gd name="connsiteY20" fmla="*/ 39703 h 1014916"/>
                <a:gd name="connsiteX21" fmla="*/ 101938 w 432341"/>
                <a:gd name="connsiteY21" fmla="*/ 100017 h 1014916"/>
                <a:gd name="connsiteX22" fmla="*/ 91145 w 432341"/>
                <a:gd name="connsiteY22" fmla="*/ 237469 h 1014916"/>
                <a:gd name="connsiteX23" fmla="*/ 40672 w 432341"/>
                <a:gd name="connsiteY23" fmla="*/ 280641 h 1014916"/>
                <a:gd name="connsiteX24" fmla="*/ 7658 w 432341"/>
                <a:gd name="connsiteY24" fmla="*/ 280006 h 1014916"/>
                <a:gd name="connsiteX25" fmla="*/ 357 w 432341"/>
                <a:gd name="connsiteY25" fmla="*/ 316829 h 1014916"/>
                <a:gd name="connsiteX26" fmla="*/ 9563 w 432341"/>
                <a:gd name="connsiteY26" fmla="*/ 329527 h 1014916"/>
                <a:gd name="connsiteX27" fmla="*/ 72733 w 432341"/>
                <a:gd name="connsiteY27" fmla="*/ 331432 h 1014916"/>
                <a:gd name="connsiteX28" fmla="*/ 84796 w 432341"/>
                <a:gd name="connsiteY28" fmla="*/ 344129 h 1014916"/>
                <a:gd name="connsiteX29" fmla="*/ 95589 w 432341"/>
                <a:gd name="connsiteY29" fmla="*/ 701886 h 1014916"/>
                <a:gd name="connsiteX30" fmla="*/ 134000 w 432341"/>
                <a:gd name="connsiteY30" fmla="*/ 732360 h 1014916"/>
                <a:gd name="connsiteX31" fmla="*/ 141936 w 432341"/>
                <a:gd name="connsiteY31" fmla="*/ 731726 h 1014916"/>
                <a:gd name="connsiteX32" fmla="*/ 153681 w 432341"/>
                <a:gd name="connsiteY32" fmla="*/ 717441 h 1014916"/>
                <a:gd name="connsiteX33" fmla="*/ 139714 w 432341"/>
                <a:gd name="connsiteY33" fmla="*/ 537451 h 1014916"/>
                <a:gd name="connsiteX34" fmla="*/ 181616 w 432341"/>
                <a:gd name="connsiteY34" fmla="*/ 446663 h 1014916"/>
                <a:gd name="connsiteX35" fmla="*/ 208281 w 432341"/>
                <a:gd name="connsiteY35" fmla="*/ 433330 h 1014916"/>
                <a:gd name="connsiteX36" fmla="*/ 244152 w 432341"/>
                <a:gd name="connsiteY36" fmla="*/ 461265 h 1014916"/>
                <a:gd name="connsiteX37" fmla="*/ 239390 w 432341"/>
                <a:gd name="connsiteY37" fmla="*/ 521262 h 1014916"/>
                <a:gd name="connsiteX38" fmla="*/ 188917 w 432341"/>
                <a:gd name="connsiteY38" fmla="*/ 758391 h 1014916"/>
                <a:gd name="connsiteX39" fmla="*/ 184473 w 432341"/>
                <a:gd name="connsiteY39" fmla="*/ 915524 h 1014916"/>
                <a:gd name="connsiteX40" fmla="*/ 272404 w 432341"/>
                <a:gd name="connsiteY40" fmla="*/ 1012661 h 1014916"/>
                <a:gd name="connsiteX41" fmla="*/ 430807 w 432341"/>
                <a:gd name="connsiteY41" fmla="*/ 854893 h 1014916"/>
                <a:gd name="connsiteX42" fmla="*/ 379382 w 432341"/>
                <a:gd name="connsiteY42" fmla="*/ 789817 h 1014916"/>
                <a:gd name="connsiteX43" fmla="*/ 155903 w 432341"/>
                <a:gd name="connsiteY43" fmla="*/ 94303 h 1014916"/>
                <a:gd name="connsiteX44" fmla="*/ 171140 w 432341"/>
                <a:gd name="connsiteY44" fmla="*/ 61606 h 1014916"/>
                <a:gd name="connsiteX45" fmla="*/ 202567 w 432341"/>
                <a:gd name="connsiteY45" fmla="*/ 67320 h 1014916"/>
                <a:gd name="connsiteX46" fmla="*/ 209868 w 432341"/>
                <a:gd name="connsiteY46" fmla="*/ 127952 h 1014916"/>
                <a:gd name="connsiteX47" fmla="*/ 158443 w 432341"/>
                <a:gd name="connsiteY47" fmla="*/ 233342 h 1014916"/>
                <a:gd name="connsiteX48" fmla="*/ 142571 w 432341"/>
                <a:gd name="connsiteY48" fmla="*/ 243818 h 1014916"/>
                <a:gd name="connsiteX49" fmla="*/ 155903 w 432341"/>
                <a:gd name="connsiteY49" fmla="*/ 94303 h 10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32341" h="1014916">
                  <a:moveTo>
                    <a:pt x="379382" y="789817"/>
                  </a:moveTo>
                  <a:cubicBezTo>
                    <a:pt x="352717" y="781564"/>
                    <a:pt x="327957" y="789500"/>
                    <a:pt x="307958" y="809181"/>
                  </a:cubicBezTo>
                  <a:cubicBezTo>
                    <a:pt x="290816" y="825688"/>
                    <a:pt x="291451" y="831085"/>
                    <a:pt x="309227" y="846005"/>
                  </a:cubicBezTo>
                  <a:cubicBezTo>
                    <a:pt x="313037" y="849179"/>
                    <a:pt x="316846" y="851718"/>
                    <a:pt x="320338" y="855210"/>
                  </a:cubicBezTo>
                  <a:cubicBezTo>
                    <a:pt x="327639" y="862194"/>
                    <a:pt x="333036" y="864734"/>
                    <a:pt x="338749" y="852988"/>
                  </a:cubicBezTo>
                  <a:cubicBezTo>
                    <a:pt x="343194" y="844100"/>
                    <a:pt x="351130" y="838069"/>
                    <a:pt x="362240" y="841243"/>
                  </a:cubicBezTo>
                  <a:cubicBezTo>
                    <a:pt x="373351" y="844735"/>
                    <a:pt x="377477" y="853306"/>
                    <a:pt x="378112" y="864416"/>
                  </a:cubicBezTo>
                  <a:cubicBezTo>
                    <a:pt x="379699" y="892351"/>
                    <a:pt x="370811" y="916794"/>
                    <a:pt x="351447" y="936475"/>
                  </a:cubicBezTo>
                  <a:cubicBezTo>
                    <a:pt x="329544" y="959014"/>
                    <a:pt x="302561" y="966632"/>
                    <a:pt x="273039" y="955204"/>
                  </a:cubicBezTo>
                  <a:cubicBezTo>
                    <a:pt x="246057" y="944729"/>
                    <a:pt x="234629" y="920921"/>
                    <a:pt x="232089" y="893938"/>
                  </a:cubicBezTo>
                  <a:cubicBezTo>
                    <a:pt x="228915" y="858702"/>
                    <a:pt x="230185" y="823149"/>
                    <a:pt x="236533" y="788230"/>
                  </a:cubicBezTo>
                  <a:cubicBezTo>
                    <a:pt x="249548" y="715853"/>
                    <a:pt x="269547" y="645064"/>
                    <a:pt x="284467" y="573322"/>
                  </a:cubicBezTo>
                  <a:cubicBezTo>
                    <a:pt x="293990" y="526976"/>
                    <a:pt x="300974" y="480629"/>
                    <a:pt x="291768" y="433330"/>
                  </a:cubicBezTo>
                  <a:cubicBezTo>
                    <a:pt x="283515" y="390476"/>
                    <a:pt x="251453" y="370160"/>
                    <a:pt x="208916" y="379048"/>
                  </a:cubicBezTo>
                  <a:cubicBezTo>
                    <a:pt x="176220" y="386032"/>
                    <a:pt x="153364" y="405396"/>
                    <a:pt x="137174" y="435235"/>
                  </a:cubicBezTo>
                  <a:cubicBezTo>
                    <a:pt x="137174" y="397142"/>
                    <a:pt x="137174" y="361271"/>
                    <a:pt x="137174" y="325400"/>
                  </a:cubicBezTo>
                  <a:cubicBezTo>
                    <a:pt x="137174" y="317464"/>
                    <a:pt x="139079" y="312068"/>
                    <a:pt x="146697" y="307306"/>
                  </a:cubicBezTo>
                  <a:cubicBezTo>
                    <a:pt x="208281" y="270800"/>
                    <a:pt x="244469" y="214931"/>
                    <a:pt x="262563" y="147316"/>
                  </a:cubicBezTo>
                  <a:cubicBezTo>
                    <a:pt x="272404" y="109857"/>
                    <a:pt x="269865" y="72717"/>
                    <a:pt x="250818" y="38116"/>
                  </a:cubicBezTo>
                  <a:cubicBezTo>
                    <a:pt x="236533" y="12085"/>
                    <a:pt x="213995" y="-612"/>
                    <a:pt x="184473" y="23"/>
                  </a:cubicBezTo>
                  <a:cubicBezTo>
                    <a:pt x="155586" y="658"/>
                    <a:pt x="134000" y="13038"/>
                    <a:pt x="120985" y="39703"/>
                  </a:cubicBezTo>
                  <a:cubicBezTo>
                    <a:pt x="111779" y="59067"/>
                    <a:pt x="105747" y="79066"/>
                    <a:pt x="101938" y="100017"/>
                  </a:cubicBezTo>
                  <a:cubicBezTo>
                    <a:pt x="93685" y="145411"/>
                    <a:pt x="94637" y="191757"/>
                    <a:pt x="91145" y="237469"/>
                  </a:cubicBezTo>
                  <a:cubicBezTo>
                    <a:pt x="88288" y="276832"/>
                    <a:pt x="81304" y="281593"/>
                    <a:pt x="40672" y="280641"/>
                  </a:cubicBezTo>
                  <a:cubicBezTo>
                    <a:pt x="29244" y="280324"/>
                    <a:pt x="15277" y="269531"/>
                    <a:pt x="7658" y="280006"/>
                  </a:cubicBezTo>
                  <a:cubicBezTo>
                    <a:pt x="992" y="289212"/>
                    <a:pt x="2579" y="304449"/>
                    <a:pt x="357" y="316829"/>
                  </a:cubicBezTo>
                  <a:cubicBezTo>
                    <a:pt x="-913" y="324448"/>
                    <a:pt x="992" y="327940"/>
                    <a:pt x="9563" y="329527"/>
                  </a:cubicBezTo>
                  <a:cubicBezTo>
                    <a:pt x="30514" y="333654"/>
                    <a:pt x="51782" y="333971"/>
                    <a:pt x="72733" y="331432"/>
                  </a:cubicBezTo>
                  <a:cubicBezTo>
                    <a:pt x="85431" y="329844"/>
                    <a:pt x="85114" y="334924"/>
                    <a:pt x="84796" y="344129"/>
                  </a:cubicBezTo>
                  <a:cubicBezTo>
                    <a:pt x="80352" y="463805"/>
                    <a:pt x="81939" y="583163"/>
                    <a:pt x="95589" y="701886"/>
                  </a:cubicBezTo>
                  <a:cubicBezTo>
                    <a:pt x="99399" y="735852"/>
                    <a:pt x="99716" y="735852"/>
                    <a:pt x="134000" y="732360"/>
                  </a:cubicBezTo>
                  <a:cubicBezTo>
                    <a:pt x="136539" y="732043"/>
                    <a:pt x="139396" y="731726"/>
                    <a:pt x="141936" y="731726"/>
                  </a:cubicBezTo>
                  <a:cubicBezTo>
                    <a:pt x="152094" y="732043"/>
                    <a:pt x="155268" y="728869"/>
                    <a:pt x="153681" y="717441"/>
                  </a:cubicBezTo>
                  <a:cubicBezTo>
                    <a:pt x="145428" y="657762"/>
                    <a:pt x="137809" y="597765"/>
                    <a:pt x="139714" y="537451"/>
                  </a:cubicBezTo>
                  <a:cubicBezTo>
                    <a:pt x="140666" y="501580"/>
                    <a:pt x="155268" y="471106"/>
                    <a:pt x="181616" y="446663"/>
                  </a:cubicBezTo>
                  <a:cubicBezTo>
                    <a:pt x="189235" y="439679"/>
                    <a:pt x="198123" y="435235"/>
                    <a:pt x="208281" y="433330"/>
                  </a:cubicBezTo>
                  <a:cubicBezTo>
                    <a:pt x="231137" y="429204"/>
                    <a:pt x="242565" y="438092"/>
                    <a:pt x="244152" y="461265"/>
                  </a:cubicBezTo>
                  <a:cubicBezTo>
                    <a:pt x="245422" y="481582"/>
                    <a:pt x="243517" y="501263"/>
                    <a:pt x="239390" y="521262"/>
                  </a:cubicBezTo>
                  <a:cubicBezTo>
                    <a:pt x="222566" y="600305"/>
                    <a:pt x="202884" y="678713"/>
                    <a:pt x="188917" y="758391"/>
                  </a:cubicBezTo>
                  <a:cubicBezTo>
                    <a:pt x="179711" y="810451"/>
                    <a:pt x="171458" y="863146"/>
                    <a:pt x="184473" y="915524"/>
                  </a:cubicBezTo>
                  <a:cubicBezTo>
                    <a:pt x="196218" y="963458"/>
                    <a:pt x="219709" y="1003456"/>
                    <a:pt x="272404" y="1012661"/>
                  </a:cubicBezTo>
                  <a:cubicBezTo>
                    <a:pt x="376208" y="1031073"/>
                    <a:pt x="443505" y="932984"/>
                    <a:pt x="430807" y="854893"/>
                  </a:cubicBezTo>
                  <a:cubicBezTo>
                    <a:pt x="425728" y="824418"/>
                    <a:pt x="410174" y="799341"/>
                    <a:pt x="379382" y="789817"/>
                  </a:cubicBezTo>
                  <a:close/>
                  <a:moveTo>
                    <a:pt x="155903" y="94303"/>
                  </a:moveTo>
                  <a:cubicBezTo>
                    <a:pt x="158760" y="82557"/>
                    <a:pt x="162569" y="70812"/>
                    <a:pt x="171140" y="61606"/>
                  </a:cubicBezTo>
                  <a:cubicBezTo>
                    <a:pt x="183521" y="48591"/>
                    <a:pt x="196853" y="50496"/>
                    <a:pt x="202567" y="67320"/>
                  </a:cubicBezTo>
                  <a:cubicBezTo>
                    <a:pt x="209551" y="86684"/>
                    <a:pt x="213995" y="106683"/>
                    <a:pt x="209868" y="127952"/>
                  </a:cubicBezTo>
                  <a:cubicBezTo>
                    <a:pt x="202250" y="167632"/>
                    <a:pt x="185743" y="203185"/>
                    <a:pt x="158443" y="233342"/>
                  </a:cubicBezTo>
                  <a:cubicBezTo>
                    <a:pt x="154633" y="237469"/>
                    <a:pt x="151142" y="242548"/>
                    <a:pt x="142571" y="243818"/>
                  </a:cubicBezTo>
                  <a:cubicBezTo>
                    <a:pt x="143840" y="192710"/>
                    <a:pt x="144475" y="142871"/>
                    <a:pt x="155903" y="94303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4DF1133-421E-4476-BEE4-C2A53A49194D}"/>
                </a:ext>
              </a:extLst>
            </p:cNvPr>
            <p:cNvSpPr/>
            <p:nvPr/>
          </p:nvSpPr>
          <p:spPr>
            <a:xfrm>
              <a:off x="7503195" y="3174280"/>
              <a:ext cx="297102" cy="442789"/>
            </a:xfrm>
            <a:custGeom>
              <a:avLst/>
              <a:gdLst>
                <a:gd name="connsiteX0" fmla="*/ 428560 w 455278"/>
                <a:gd name="connsiteY0" fmla="*/ 118945 h 678527"/>
                <a:gd name="connsiteX1" fmla="*/ 401577 w 455278"/>
                <a:gd name="connsiteY1" fmla="*/ 134182 h 678527"/>
                <a:gd name="connsiteX2" fmla="*/ 350152 w 455278"/>
                <a:gd name="connsiteY2" fmla="*/ 231319 h 678527"/>
                <a:gd name="connsiteX3" fmla="*/ 348247 w 455278"/>
                <a:gd name="connsiteY3" fmla="*/ 166878 h 678527"/>
                <a:gd name="connsiteX4" fmla="*/ 322852 w 455278"/>
                <a:gd name="connsiteY4" fmla="*/ 63075 h 678527"/>
                <a:gd name="connsiteX5" fmla="*/ 244126 w 455278"/>
                <a:gd name="connsiteY5" fmla="*/ 2444 h 678527"/>
                <a:gd name="connsiteX6" fmla="*/ 145402 w 455278"/>
                <a:gd name="connsiteY6" fmla="*/ 16728 h 678527"/>
                <a:gd name="connsiteX7" fmla="*/ 5728 w 455278"/>
                <a:gd name="connsiteY7" fmla="*/ 201479 h 678527"/>
                <a:gd name="connsiteX8" fmla="*/ 21600 w 455278"/>
                <a:gd name="connsiteY8" fmla="*/ 327186 h 678527"/>
                <a:gd name="connsiteX9" fmla="*/ 102865 w 455278"/>
                <a:gd name="connsiteY9" fmla="*/ 373533 h 678527"/>
                <a:gd name="connsiteX10" fmla="*/ 202859 w 455278"/>
                <a:gd name="connsiteY10" fmla="*/ 311314 h 678527"/>
                <a:gd name="connsiteX11" fmla="*/ 243809 w 455278"/>
                <a:gd name="connsiteY11" fmla="*/ 190686 h 678527"/>
                <a:gd name="connsiteX12" fmla="*/ 205716 w 455278"/>
                <a:gd name="connsiteY12" fmla="*/ 144023 h 678527"/>
                <a:gd name="connsiteX13" fmla="*/ 193018 w 455278"/>
                <a:gd name="connsiteY13" fmla="*/ 153863 h 678527"/>
                <a:gd name="connsiteX14" fmla="*/ 186352 w 455278"/>
                <a:gd name="connsiteY14" fmla="*/ 194496 h 678527"/>
                <a:gd name="connsiteX15" fmla="*/ 153338 w 455278"/>
                <a:gd name="connsiteY15" fmla="*/ 297664 h 678527"/>
                <a:gd name="connsiteX16" fmla="*/ 113023 w 455278"/>
                <a:gd name="connsiteY16" fmla="*/ 322425 h 678527"/>
                <a:gd name="connsiteX17" fmla="*/ 56836 w 455278"/>
                <a:gd name="connsiteY17" fmla="*/ 268142 h 678527"/>
                <a:gd name="connsiteX18" fmla="*/ 155878 w 455278"/>
                <a:gd name="connsiteY18" fmla="*/ 73868 h 678527"/>
                <a:gd name="connsiteX19" fmla="*/ 284442 w 455278"/>
                <a:gd name="connsiteY19" fmla="*/ 121802 h 678527"/>
                <a:gd name="connsiteX20" fmla="*/ 296504 w 455278"/>
                <a:gd name="connsiteY20" fmla="*/ 277348 h 678527"/>
                <a:gd name="connsiteX21" fmla="*/ 278093 w 455278"/>
                <a:gd name="connsiteY21" fmla="*/ 311949 h 678527"/>
                <a:gd name="connsiteX22" fmla="*/ 233016 w 455278"/>
                <a:gd name="connsiteY22" fmla="*/ 351947 h 678527"/>
                <a:gd name="connsiteX23" fmla="*/ 76200 w 455278"/>
                <a:gd name="connsiteY23" fmla="*/ 521461 h 678527"/>
                <a:gd name="connsiteX24" fmla="*/ 46043 w 455278"/>
                <a:gd name="connsiteY24" fmla="*/ 595742 h 678527"/>
                <a:gd name="connsiteX25" fmla="*/ 133974 w 455278"/>
                <a:gd name="connsiteY25" fmla="*/ 676055 h 678527"/>
                <a:gd name="connsiteX26" fmla="*/ 216192 w 455278"/>
                <a:gd name="connsiteY26" fmla="*/ 619550 h 678527"/>
                <a:gd name="connsiteX27" fmla="*/ 341581 w 455278"/>
                <a:gd name="connsiteY27" fmla="*/ 340519 h 678527"/>
                <a:gd name="connsiteX28" fmla="*/ 358405 w 455278"/>
                <a:gd name="connsiteY28" fmla="*/ 305918 h 678527"/>
                <a:gd name="connsiteX29" fmla="*/ 449829 w 455278"/>
                <a:gd name="connsiteY29" fmla="*/ 157038 h 678527"/>
                <a:gd name="connsiteX30" fmla="*/ 428560 w 455278"/>
                <a:gd name="connsiteY30" fmla="*/ 118945 h 678527"/>
                <a:gd name="connsiteX31" fmla="*/ 196510 w 455278"/>
                <a:gd name="connsiteY31" fmla="*/ 561458 h 678527"/>
                <a:gd name="connsiteX32" fmla="*/ 153656 w 455278"/>
                <a:gd name="connsiteY32" fmla="*/ 610027 h 678527"/>
                <a:gd name="connsiteX33" fmla="*/ 115880 w 455278"/>
                <a:gd name="connsiteY33" fmla="*/ 624312 h 678527"/>
                <a:gd name="connsiteX34" fmla="*/ 99691 w 455278"/>
                <a:gd name="connsiteY34" fmla="*/ 608757 h 678527"/>
                <a:gd name="connsiteX35" fmla="*/ 114928 w 455278"/>
                <a:gd name="connsiteY35" fmla="*/ 558284 h 678527"/>
                <a:gd name="connsiteX36" fmla="*/ 229207 w 455278"/>
                <a:gd name="connsiteY36" fmla="*/ 425276 h 678527"/>
                <a:gd name="connsiteX37" fmla="*/ 271744 w 455278"/>
                <a:gd name="connsiteY37" fmla="*/ 387818 h 678527"/>
                <a:gd name="connsiteX38" fmla="*/ 196510 w 455278"/>
                <a:gd name="connsiteY38" fmla="*/ 561458 h 67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5278" h="678527">
                  <a:moveTo>
                    <a:pt x="428560" y="118945"/>
                  </a:moveTo>
                  <a:cubicBezTo>
                    <a:pt x="407609" y="113548"/>
                    <a:pt x="407926" y="113548"/>
                    <a:pt x="401577" y="134182"/>
                  </a:cubicBezTo>
                  <a:cubicBezTo>
                    <a:pt x="390785" y="169735"/>
                    <a:pt x="373643" y="201797"/>
                    <a:pt x="350152" y="231319"/>
                  </a:cubicBezTo>
                  <a:cubicBezTo>
                    <a:pt x="352057" y="209416"/>
                    <a:pt x="349517" y="188147"/>
                    <a:pt x="348247" y="166878"/>
                  </a:cubicBezTo>
                  <a:cubicBezTo>
                    <a:pt x="346025" y="130690"/>
                    <a:pt x="340311" y="95454"/>
                    <a:pt x="322852" y="63075"/>
                  </a:cubicBezTo>
                  <a:cubicBezTo>
                    <a:pt x="305393" y="31331"/>
                    <a:pt x="280632" y="8475"/>
                    <a:pt x="244126" y="2444"/>
                  </a:cubicBezTo>
                  <a:cubicBezTo>
                    <a:pt x="209843" y="-3270"/>
                    <a:pt x="176512" y="856"/>
                    <a:pt x="145402" y="16728"/>
                  </a:cubicBezTo>
                  <a:cubicBezTo>
                    <a:pt x="69216" y="55774"/>
                    <a:pt x="25092" y="119580"/>
                    <a:pt x="5728" y="201479"/>
                  </a:cubicBezTo>
                  <a:cubicBezTo>
                    <a:pt x="-4430" y="244969"/>
                    <a:pt x="-2208" y="287824"/>
                    <a:pt x="21600" y="327186"/>
                  </a:cubicBezTo>
                  <a:cubicBezTo>
                    <a:pt x="40012" y="357343"/>
                    <a:pt x="66677" y="373215"/>
                    <a:pt x="102865" y="373533"/>
                  </a:cubicBezTo>
                  <a:cubicBezTo>
                    <a:pt x="149846" y="373850"/>
                    <a:pt x="179686" y="347503"/>
                    <a:pt x="202859" y="311314"/>
                  </a:cubicBezTo>
                  <a:cubicBezTo>
                    <a:pt x="226350" y="274491"/>
                    <a:pt x="237143" y="233224"/>
                    <a:pt x="243809" y="190686"/>
                  </a:cubicBezTo>
                  <a:cubicBezTo>
                    <a:pt x="250793" y="145610"/>
                    <a:pt x="250793" y="145927"/>
                    <a:pt x="205716" y="144023"/>
                  </a:cubicBezTo>
                  <a:cubicBezTo>
                    <a:pt x="197463" y="143705"/>
                    <a:pt x="193971" y="145927"/>
                    <a:pt x="193018" y="153863"/>
                  </a:cubicBezTo>
                  <a:cubicBezTo>
                    <a:pt x="191114" y="167513"/>
                    <a:pt x="188574" y="180846"/>
                    <a:pt x="186352" y="194496"/>
                  </a:cubicBezTo>
                  <a:cubicBezTo>
                    <a:pt x="180321" y="230367"/>
                    <a:pt x="174289" y="266555"/>
                    <a:pt x="153338" y="297664"/>
                  </a:cubicBezTo>
                  <a:cubicBezTo>
                    <a:pt x="143815" y="311949"/>
                    <a:pt x="130800" y="321472"/>
                    <a:pt x="113023" y="322425"/>
                  </a:cubicBezTo>
                  <a:cubicBezTo>
                    <a:pt x="79692" y="324329"/>
                    <a:pt x="58423" y="306553"/>
                    <a:pt x="56836" y="268142"/>
                  </a:cubicBezTo>
                  <a:cubicBezTo>
                    <a:pt x="53344" y="185290"/>
                    <a:pt x="82866" y="115770"/>
                    <a:pt x="155878" y="73868"/>
                  </a:cubicBezTo>
                  <a:cubicBezTo>
                    <a:pt x="220953" y="36092"/>
                    <a:pt x="262538" y="56409"/>
                    <a:pt x="284442" y="121802"/>
                  </a:cubicBezTo>
                  <a:cubicBezTo>
                    <a:pt x="301583" y="172592"/>
                    <a:pt x="299996" y="224970"/>
                    <a:pt x="296504" y="277348"/>
                  </a:cubicBezTo>
                  <a:cubicBezTo>
                    <a:pt x="295552" y="292268"/>
                    <a:pt x="289203" y="302743"/>
                    <a:pt x="278093" y="311949"/>
                  </a:cubicBezTo>
                  <a:cubicBezTo>
                    <a:pt x="262538" y="324647"/>
                    <a:pt x="247936" y="338614"/>
                    <a:pt x="233016" y="351947"/>
                  </a:cubicBezTo>
                  <a:cubicBezTo>
                    <a:pt x="175559" y="403690"/>
                    <a:pt x="119372" y="456385"/>
                    <a:pt x="76200" y="521461"/>
                  </a:cubicBezTo>
                  <a:cubicBezTo>
                    <a:pt x="60963" y="543999"/>
                    <a:pt x="49535" y="568125"/>
                    <a:pt x="46043" y="595742"/>
                  </a:cubicBezTo>
                  <a:cubicBezTo>
                    <a:pt x="38742" y="653199"/>
                    <a:pt x="77152" y="688435"/>
                    <a:pt x="133974" y="676055"/>
                  </a:cubicBezTo>
                  <a:cubicBezTo>
                    <a:pt x="168893" y="668436"/>
                    <a:pt x="194288" y="645898"/>
                    <a:pt x="216192" y="619550"/>
                  </a:cubicBezTo>
                  <a:cubicBezTo>
                    <a:pt x="283807" y="538285"/>
                    <a:pt x="319678" y="442418"/>
                    <a:pt x="341581" y="340519"/>
                  </a:cubicBezTo>
                  <a:cubicBezTo>
                    <a:pt x="344438" y="327186"/>
                    <a:pt x="349199" y="316076"/>
                    <a:pt x="358405" y="305918"/>
                  </a:cubicBezTo>
                  <a:cubicBezTo>
                    <a:pt x="398403" y="262111"/>
                    <a:pt x="431734" y="214177"/>
                    <a:pt x="449829" y="157038"/>
                  </a:cubicBezTo>
                  <a:cubicBezTo>
                    <a:pt x="459035" y="126563"/>
                    <a:pt x="459352" y="126881"/>
                    <a:pt x="428560" y="118945"/>
                  </a:cubicBezTo>
                  <a:close/>
                  <a:moveTo>
                    <a:pt x="196510" y="561458"/>
                  </a:moveTo>
                  <a:cubicBezTo>
                    <a:pt x="184765" y="579870"/>
                    <a:pt x="170798" y="596377"/>
                    <a:pt x="153656" y="610027"/>
                  </a:cubicBezTo>
                  <a:cubicBezTo>
                    <a:pt x="142862" y="618915"/>
                    <a:pt x="130800" y="624947"/>
                    <a:pt x="115880" y="624312"/>
                  </a:cubicBezTo>
                  <a:cubicBezTo>
                    <a:pt x="105405" y="623994"/>
                    <a:pt x="100643" y="618915"/>
                    <a:pt x="99691" y="608757"/>
                  </a:cubicBezTo>
                  <a:cubicBezTo>
                    <a:pt x="97469" y="589711"/>
                    <a:pt x="105405" y="573521"/>
                    <a:pt x="114928" y="558284"/>
                  </a:cubicBezTo>
                  <a:cubicBezTo>
                    <a:pt x="145720" y="507811"/>
                    <a:pt x="186352" y="465591"/>
                    <a:pt x="229207" y="425276"/>
                  </a:cubicBezTo>
                  <a:cubicBezTo>
                    <a:pt x="242857" y="412261"/>
                    <a:pt x="257459" y="400198"/>
                    <a:pt x="271744" y="387818"/>
                  </a:cubicBezTo>
                  <a:cubicBezTo>
                    <a:pt x="254602" y="449401"/>
                    <a:pt x="231111" y="507811"/>
                    <a:pt x="196510" y="561458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EA1B1C1-87BD-4DDF-9DC0-34F5A256380C}"/>
                </a:ext>
              </a:extLst>
            </p:cNvPr>
            <p:cNvSpPr/>
            <p:nvPr/>
          </p:nvSpPr>
          <p:spPr>
            <a:xfrm>
              <a:off x="6500926" y="3174369"/>
              <a:ext cx="297025" cy="442063"/>
            </a:xfrm>
            <a:custGeom>
              <a:avLst/>
              <a:gdLst>
                <a:gd name="connsiteX0" fmla="*/ 424203 w 455160"/>
                <a:gd name="connsiteY0" fmla="*/ 117220 h 677414"/>
                <a:gd name="connsiteX1" fmla="*/ 402617 w 455160"/>
                <a:gd name="connsiteY1" fmla="*/ 129283 h 677414"/>
                <a:gd name="connsiteX2" fmla="*/ 349922 w 455160"/>
                <a:gd name="connsiteY2" fmla="*/ 232769 h 677414"/>
                <a:gd name="connsiteX3" fmla="*/ 344525 w 455160"/>
                <a:gd name="connsiteY3" fmla="*/ 132140 h 677414"/>
                <a:gd name="connsiteX4" fmla="*/ 318813 w 455160"/>
                <a:gd name="connsiteY4" fmla="*/ 55954 h 677414"/>
                <a:gd name="connsiteX5" fmla="*/ 243896 w 455160"/>
                <a:gd name="connsiteY5" fmla="*/ 2306 h 677414"/>
                <a:gd name="connsiteX6" fmla="*/ 142315 w 455160"/>
                <a:gd name="connsiteY6" fmla="*/ 18178 h 677414"/>
                <a:gd name="connsiteX7" fmla="*/ 8355 w 455160"/>
                <a:gd name="connsiteY7" fmla="*/ 188962 h 677414"/>
                <a:gd name="connsiteX8" fmla="*/ 14704 w 455160"/>
                <a:gd name="connsiteY8" fmla="*/ 314669 h 677414"/>
                <a:gd name="connsiteX9" fmla="*/ 170250 w 455160"/>
                <a:gd name="connsiteY9" fmla="*/ 349587 h 677414"/>
                <a:gd name="connsiteX10" fmla="*/ 215326 w 455160"/>
                <a:gd name="connsiteY10" fmla="*/ 288956 h 677414"/>
                <a:gd name="connsiteX11" fmla="*/ 248976 w 455160"/>
                <a:gd name="connsiteY11" fmla="*/ 160710 h 677414"/>
                <a:gd name="connsiteX12" fmla="*/ 238500 w 455160"/>
                <a:gd name="connsiteY12" fmla="*/ 147377 h 677414"/>
                <a:gd name="connsiteX13" fmla="*/ 208660 w 455160"/>
                <a:gd name="connsiteY13" fmla="*/ 143885 h 677414"/>
                <a:gd name="connsiteX14" fmla="*/ 192471 w 455160"/>
                <a:gd name="connsiteY14" fmla="*/ 156900 h 677414"/>
                <a:gd name="connsiteX15" fmla="*/ 185805 w 455160"/>
                <a:gd name="connsiteY15" fmla="*/ 199120 h 677414"/>
                <a:gd name="connsiteX16" fmla="*/ 158505 w 455160"/>
                <a:gd name="connsiteY16" fmla="*/ 289591 h 677414"/>
                <a:gd name="connsiteX17" fmla="*/ 112793 w 455160"/>
                <a:gd name="connsiteY17" fmla="*/ 321970 h 677414"/>
                <a:gd name="connsiteX18" fmla="*/ 56288 w 455160"/>
                <a:gd name="connsiteY18" fmla="*/ 265465 h 677414"/>
                <a:gd name="connsiteX19" fmla="*/ 160409 w 455160"/>
                <a:gd name="connsiteY19" fmla="*/ 70239 h 677414"/>
                <a:gd name="connsiteX20" fmla="*/ 283894 w 455160"/>
                <a:gd name="connsiteY20" fmla="*/ 120077 h 677414"/>
                <a:gd name="connsiteX21" fmla="*/ 295005 w 455160"/>
                <a:gd name="connsiteY21" fmla="*/ 286416 h 677414"/>
                <a:gd name="connsiteX22" fmla="*/ 284212 w 455160"/>
                <a:gd name="connsiteY22" fmla="*/ 304828 h 677414"/>
                <a:gd name="connsiteX23" fmla="*/ 198502 w 455160"/>
                <a:gd name="connsiteY23" fmla="*/ 382601 h 677414"/>
                <a:gd name="connsiteX24" fmla="*/ 67399 w 455160"/>
                <a:gd name="connsiteY24" fmla="*/ 534656 h 677414"/>
                <a:gd name="connsiteX25" fmla="*/ 46130 w 455160"/>
                <a:gd name="connsiteY25" fmla="*/ 619095 h 677414"/>
                <a:gd name="connsiteX26" fmla="*/ 94064 w 455160"/>
                <a:gd name="connsiteY26" fmla="*/ 674965 h 677414"/>
                <a:gd name="connsiteX27" fmla="*/ 169615 w 455160"/>
                <a:gd name="connsiteY27" fmla="*/ 660045 h 677414"/>
                <a:gd name="connsiteX28" fmla="*/ 241992 w 455160"/>
                <a:gd name="connsiteY28" fmla="*/ 585447 h 677414"/>
                <a:gd name="connsiteX29" fmla="*/ 343256 w 455160"/>
                <a:gd name="connsiteY29" fmla="*/ 332446 h 677414"/>
                <a:gd name="connsiteX30" fmla="*/ 355001 w 455160"/>
                <a:gd name="connsiteY30" fmla="*/ 309272 h 677414"/>
                <a:gd name="connsiteX31" fmla="*/ 448011 w 455160"/>
                <a:gd name="connsiteY31" fmla="*/ 162932 h 677414"/>
                <a:gd name="connsiteX32" fmla="*/ 424203 w 455160"/>
                <a:gd name="connsiteY32" fmla="*/ 117220 h 677414"/>
                <a:gd name="connsiteX33" fmla="*/ 224215 w 455160"/>
                <a:gd name="connsiteY33" fmla="*/ 513387 h 677414"/>
                <a:gd name="connsiteX34" fmla="*/ 171202 w 455160"/>
                <a:gd name="connsiteY34" fmla="*/ 594017 h 677414"/>
                <a:gd name="connsiteX35" fmla="*/ 120729 w 455160"/>
                <a:gd name="connsiteY35" fmla="*/ 624174 h 677414"/>
                <a:gd name="connsiteX36" fmla="*/ 99460 w 455160"/>
                <a:gd name="connsiteY36" fmla="*/ 605445 h 677414"/>
                <a:gd name="connsiteX37" fmla="*/ 108984 w 455160"/>
                <a:gd name="connsiteY37" fmla="*/ 569257 h 677414"/>
                <a:gd name="connsiteX38" fmla="*/ 197550 w 455160"/>
                <a:gd name="connsiteY38" fmla="*/ 455930 h 677414"/>
                <a:gd name="connsiteX39" fmla="*/ 275640 w 455160"/>
                <a:gd name="connsiteY39" fmla="*/ 385141 h 677414"/>
                <a:gd name="connsiteX40" fmla="*/ 224215 w 455160"/>
                <a:gd name="connsiteY40" fmla="*/ 513387 h 67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55160" h="677414">
                  <a:moveTo>
                    <a:pt x="424203" y="117220"/>
                  </a:moveTo>
                  <a:cubicBezTo>
                    <a:pt x="410871" y="113411"/>
                    <a:pt x="406109" y="115633"/>
                    <a:pt x="402617" y="129283"/>
                  </a:cubicBezTo>
                  <a:cubicBezTo>
                    <a:pt x="393411" y="167693"/>
                    <a:pt x="373730" y="201342"/>
                    <a:pt x="349922" y="232769"/>
                  </a:cubicBezTo>
                  <a:cubicBezTo>
                    <a:pt x="352461" y="198803"/>
                    <a:pt x="348970" y="165154"/>
                    <a:pt x="344525" y="132140"/>
                  </a:cubicBezTo>
                  <a:cubicBezTo>
                    <a:pt x="341034" y="105157"/>
                    <a:pt x="333098" y="79445"/>
                    <a:pt x="318813" y="55954"/>
                  </a:cubicBezTo>
                  <a:cubicBezTo>
                    <a:pt x="301353" y="27702"/>
                    <a:pt x="277545" y="7703"/>
                    <a:pt x="243896" y="2306"/>
                  </a:cubicBezTo>
                  <a:cubicBezTo>
                    <a:pt x="208343" y="-3408"/>
                    <a:pt x="174059" y="1354"/>
                    <a:pt x="142315" y="18178"/>
                  </a:cubicBezTo>
                  <a:cubicBezTo>
                    <a:pt x="72160" y="55002"/>
                    <a:pt x="29306" y="114046"/>
                    <a:pt x="8355" y="188962"/>
                  </a:cubicBezTo>
                  <a:cubicBezTo>
                    <a:pt x="-3390" y="231182"/>
                    <a:pt x="-4026" y="273719"/>
                    <a:pt x="14704" y="314669"/>
                  </a:cubicBezTo>
                  <a:cubicBezTo>
                    <a:pt x="48352" y="389268"/>
                    <a:pt x="131522" y="383871"/>
                    <a:pt x="170250" y="349587"/>
                  </a:cubicBezTo>
                  <a:cubicBezTo>
                    <a:pt x="189296" y="332446"/>
                    <a:pt x="204216" y="312129"/>
                    <a:pt x="215326" y="288956"/>
                  </a:cubicBezTo>
                  <a:cubicBezTo>
                    <a:pt x="235008" y="248324"/>
                    <a:pt x="241992" y="204517"/>
                    <a:pt x="248976" y="160710"/>
                  </a:cubicBezTo>
                  <a:cubicBezTo>
                    <a:pt x="250245" y="152456"/>
                    <a:pt x="248340" y="147695"/>
                    <a:pt x="238500" y="147377"/>
                  </a:cubicBezTo>
                  <a:cubicBezTo>
                    <a:pt x="228342" y="147060"/>
                    <a:pt x="218501" y="146107"/>
                    <a:pt x="208660" y="143885"/>
                  </a:cubicBezTo>
                  <a:cubicBezTo>
                    <a:pt x="196915" y="141346"/>
                    <a:pt x="193741" y="147377"/>
                    <a:pt x="192471" y="156900"/>
                  </a:cubicBezTo>
                  <a:cubicBezTo>
                    <a:pt x="190566" y="170868"/>
                    <a:pt x="188344" y="185153"/>
                    <a:pt x="185805" y="199120"/>
                  </a:cubicBezTo>
                  <a:cubicBezTo>
                    <a:pt x="180408" y="230547"/>
                    <a:pt x="174377" y="261656"/>
                    <a:pt x="158505" y="289591"/>
                  </a:cubicBezTo>
                  <a:cubicBezTo>
                    <a:pt x="148346" y="307368"/>
                    <a:pt x="135014" y="320700"/>
                    <a:pt x="112793" y="321970"/>
                  </a:cubicBezTo>
                  <a:cubicBezTo>
                    <a:pt x="79144" y="323875"/>
                    <a:pt x="61050" y="305463"/>
                    <a:pt x="56288" y="265465"/>
                  </a:cubicBezTo>
                  <a:cubicBezTo>
                    <a:pt x="48035" y="193724"/>
                    <a:pt x="95334" y="101666"/>
                    <a:pt x="160409" y="70239"/>
                  </a:cubicBezTo>
                  <a:cubicBezTo>
                    <a:pt x="225167" y="38812"/>
                    <a:pt x="262625" y="56906"/>
                    <a:pt x="283894" y="120077"/>
                  </a:cubicBezTo>
                  <a:cubicBezTo>
                    <a:pt x="302306" y="174360"/>
                    <a:pt x="301671" y="230229"/>
                    <a:pt x="295005" y="286416"/>
                  </a:cubicBezTo>
                  <a:cubicBezTo>
                    <a:pt x="294052" y="294353"/>
                    <a:pt x="289925" y="299749"/>
                    <a:pt x="284212" y="304828"/>
                  </a:cubicBezTo>
                  <a:cubicBezTo>
                    <a:pt x="255642" y="330541"/>
                    <a:pt x="226437" y="356254"/>
                    <a:pt x="198502" y="382601"/>
                  </a:cubicBezTo>
                  <a:cubicBezTo>
                    <a:pt x="149299" y="428630"/>
                    <a:pt x="102317" y="476564"/>
                    <a:pt x="67399" y="534656"/>
                  </a:cubicBezTo>
                  <a:cubicBezTo>
                    <a:pt x="51844" y="560686"/>
                    <a:pt x="43273" y="588303"/>
                    <a:pt x="46130" y="619095"/>
                  </a:cubicBezTo>
                  <a:cubicBezTo>
                    <a:pt x="48670" y="647983"/>
                    <a:pt x="65812" y="668616"/>
                    <a:pt x="94064" y="674965"/>
                  </a:cubicBezTo>
                  <a:cubicBezTo>
                    <a:pt x="121364" y="681314"/>
                    <a:pt x="146442" y="674965"/>
                    <a:pt x="169615" y="660045"/>
                  </a:cubicBezTo>
                  <a:cubicBezTo>
                    <a:pt x="199454" y="640681"/>
                    <a:pt x="222310" y="614651"/>
                    <a:pt x="241992" y="585447"/>
                  </a:cubicBezTo>
                  <a:cubicBezTo>
                    <a:pt x="293417" y="508308"/>
                    <a:pt x="325479" y="423234"/>
                    <a:pt x="343256" y="332446"/>
                  </a:cubicBezTo>
                  <a:cubicBezTo>
                    <a:pt x="345160" y="323240"/>
                    <a:pt x="348652" y="316256"/>
                    <a:pt x="355001" y="309272"/>
                  </a:cubicBezTo>
                  <a:cubicBezTo>
                    <a:pt x="394681" y="266100"/>
                    <a:pt x="428647" y="219119"/>
                    <a:pt x="448011" y="162932"/>
                  </a:cubicBezTo>
                  <a:cubicBezTo>
                    <a:pt x="460074" y="127061"/>
                    <a:pt x="459756" y="127696"/>
                    <a:pt x="424203" y="117220"/>
                  </a:cubicBezTo>
                  <a:close/>
                  <a:moveTo>
                    <a:pt x="224215" y="513387"/>
                  </a:moveTo>
                  <a:cubicBezTo>
                    <a:pt x="209613" y="542274"/>
                    <a:pt x="193423" y="570209"/>
                    <a:pt x="171202" y="594017"/>
                  </a:cubicBezTo>
                  <a:cubicBezTo>
                    <a:pt x="157235" y="608620"/>
                    <a:pt x="142633" y="622587"/>
                    <a:pt x="120729" y="624174"/>
                  </a:cubicBezTo>
                  <a:cubicBezTo>
                    <a:pt x="107079" y="625127"/>
                    <a:pt x="100095" y="619730"/>
                    <a:pt x="99460" y="605445"/>
                  </a:cubicBezTo>
                  <a:cubicBezTo>
                    <a:pt x="98826" y="592113"/>
                    <a:pt x="102952" y="580367"/>
                    <a:pt x="108984" y="569257"/>
                  </a:cubicBezTo>
                  <a:cubicBezTo>
                    <a:pt x="131522" y="526085"/>
                    <a:pt x="164218" y="490849"/>
                    <a:pt x="197550" y="455930"/>
                  </a:cubicBezTo>
                  <a:cubicBezTo>
                    <a:pt x="220723" y="431805"/>
                    <a:pt x="245801" y="409266"/>
                    <a:pt x="275640" y="385141"/>
                  </a:cubicBezTo>
                  <a:cubicBezTo>
                    <a:pt x="261038" y="432122"/>
                    <a:pt x="244214" y="473390"/>
                    <a:pt x="224215" y="51338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8540EE3-DC70-4C00-8069-8DF5D9156401}"/>
                </a:ext>
              </a:extLst>
            </p:cNvPr>
            <p:cNvSpPr/>
            <p:nvPr/>
          </p:nvSpPr>
          <p:spPr>
            <a:xfrm>
              <a:off x="5610426" y="3178329"/>
              <a:ext cx="270533" cy="239363"/>
            </a:xfrm>
            <a:custGeom>
              <a:avLst/>
              <a:gdLst>
                <a:gd name="connsiteX0" fmla="*/ 296507 w 414563"/>
                <a:gd name="connsiteY0" fmla="*/ 179085 h 366799"/>
                <a:gd name="connsiteX1" fmla="*/ 306030 w 414563"/>
                <a:gd name="connsiteY1" fmla="*/ 212417 h 366799"/>
                <a:gd name="connsiteX2" fmla="*/ 317776 w 414563"/>
                <a:gd name="connsiteY2" fmla="*/ 217496 h 366799"/>
                <a:gd name="connsiteX3" fmla="*/ 338092 w 414563"/>
                <a:gd name="connsiteY3" fmla="*/ 212417 h 366799"/>
                <a:gd name="connsiteX4" fmla="*/ 349202 w 414563"/>
                <a:gd name="connsiteY4" fmla="*/ 205116 h 366799"/>
                <a:gd name="connsiteX5" fmla="*/ 358726 w 414563"/>
                <a:gd name="connsiteY5" fmla="*/ 216544 h 366799"/>
                <a:gd name="connsiteX6" fmla="*/ 353012 w 414563"/>
                <a:gd name="connsiteY6" fmla="*/ 275270 h 366799"/>
                <a:gd name="connsiteX7" fmla="*/ 322537 w 414563"/>
                <a:gd name="connsiteY7" fmla="*/ 297174 h 366799"/>
                <a:gd name="connsiteX8" fmla="*/ 293015 w 414563"/>
                <a:gd name="connsiteY8" fmla="*/ 276540 h 366799"/>
                <a:gd name="connsiteX9" fmla="*/ 274286 w 414563"/>
                <a:gd name="connsiteY9" fmla="*/ 206703 h 366799"/>
                <a:gd name="connsiteX10" fmla="*/ 270477 w 414563"/>
                <a:gd name="connsiteY10" fmla="*/ 26079 h 366799"/>
                <a:gd name="connsiteX11" fmla="*/ 268890 w 414563"/>
                <a:gd name="connsiteY11" fmla="*/ 11159 h 366799"/>
                <a:gd name="connsiteX12" fmla="*/ 254922 w 414563"/>
                <a:gd name="connsiteY12" fmla="*/ 16555 h 366799"/>
                <a:gd name="connsiteX13" fmla="*/ 230797 w 414563"/>
                <a:gd name="connsiteY13" fmla="*/ 20682 h 366799"/>
                <a:gd name="connsiteX14" fmla="*/ 92392 w 414563"/>
                <a:gd name="connsiteY14" fmla="*/ 19095 h 366799"/>
                <a:gd name="connsiteX15" fmla="*/ 38745 w 414563"/>
                <a:gd name="connsiteY15" fmla="*/ 325109 h 366799"/>
                <a:gd name="connsiteX16" fmla="*/ 212385 w 414563"/>
                <a:gd name="connsiteY16" fmla="*/ 321299 h 366799"/>
                <a:gd name="connsiteX17" fmla="*/ 238098 w 414563"/>
                <a:gd name="connsiteY17" fmla="*/ 278127 h 366799"/>
                <a:gd name="connsiteX18" fmla="*/ 256192 w 414563"/>
                <a:gd name="connsiteY18" fmla="*/ 315903 h 366799"/>
                <a:gd name="connsiteX19" fmla="*/ 381899 w 414563"/>
                <a:gd name="connsiteY19" fmla="*/ 327331 h 366799"/>
                <a:gd name="connsiteX20" fmla="*/ 402533 w 414563"/>
                <a:gd name="connsiteY20" fmla="*/ 185117 h 366799"/>
                <a:gd name="connsiteX21" fmla="*/ 296507 w 414563"/>
                <a:gd name="connsiteY21" fmla="*/ 179085 h 366799"/>
                <a:gd name="connsiteX22" fmla="*/ 179689 w 414563"/>
                <a:gd name="connsiteY22" fmla="*/ 274000 h 366799"/>
                <a:gd name="connsiteX23" fmla="*/ 162547 w 414563"/>
                <a:gd name="connsiteY23" fmla="*/ 292730 h 366799"/>
                <a:gd name="connsiteX24" fmla="*/ 80964 w 414563"/>
                <a:gd name="connsiteY24" fmla="*/ 285746 h 366799"/>
                <a:gd name="connsiteX25" fmla="*/ 56521 w 414563"/>
                <a:gd name="connsiteY25" fmla="*/ 218131 h 366799"/>
                <a:gd name="connsiteX26" fmla="*/ 101281 w 414563"/>
                <a:gd name="connsiteY26" fmla="*/ 80044 h 366799"/>
                <a:gd name="connsiteX27" fmla="*/ 203497 w 414563"/>
                <a:gd name="connsiteY27" fmla="*/ 62584 h 366799"/>
                <a:gd name="connsiteX28" fmla="*/ 214607 w 414563"/>
                <a:gd name="connsiteY28" fmla="*/ 77822 h 366799"/>
                <a:gd name="connsiteX29" fmla="*/ 219051 w 414563"/>
                <a:gd name="connsiteY29" fmla="*/ 130199 h 366799"/>
                <a:gd name="connsiteX30" fmla="*/ 179689 w 414563"/>
                <a:gd name="connsiteY30" fmla="*/ 274000 h 3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14563" h="366799">
                  <a:moveTo>
                    <a:pt x="296507" y="179085"/>
                  </a:moveTo>
                  <a:cubicBezTo>
                    <a:pt x="283492" y="198132"/>
                    <a:pt x="285079" y="203529"/>
                    <a:pt x="306030" y="212417"/>
                  </a:cubicBezTo>
                  <a:cubicBezTo>
                    <a:pt x="309840" y="214004"/>
                    <a:pt x="313967" y="215274"/>
                    <a:pt x="317776" y="217496"/>
                  </a:cubicBezTo>
                  <a:cubicBezTo>
                    <a:pt x="326347" y="222258"/>
                    <a:pt x="333330" y="223527"/>
                    <a:pt x="338092" y="212417"/>
                  </a:cubicBezTo>
                  <a:cubicBezTo>
                    <a:pt x="339997" y="208290"/>
                    <a:pt x="343806" y="204481"/>
                    <a:pt x="349202" y="205116"/>
                  </a:cubicBezTo>
                  <a:cubicBezTo>
                    <a:pt x="355551" y="205751"/>
                    <a:pt x="357456" y="211465"/>
                    <a:pt x="358726" y="216544"/>
                  </a:cubicBezTo>
                  <a:cubicBezTo>
                    <a:pt x="363487" y="236542"/>
                    <a:pt x="362217" y="256541"/>
                    <a:pt x="353012" y="275270"/>
                  </a:cubicBezTo>
                  <a:cubicBezTo>
                    <a:pt x="346663" y="287651"/>
                    <a:pt x="337775" y="297174"/>
                    <a:pt x="322537" y="297174"/>
                  </a:cubicBezTo>
                  <a:cubicBezTo>
                    <a:pt x="307935" y="297174"/>
                    <a:pt x="299682" y="288285"/>
                    <a:pt x="293015" y="276540"/>
                  </a:cubicBezTo>
                  <a:cubicBezTo>
                    <a:pt x="280953" y="254637"/>
                    <a:pt x="276826" y="230829"/>
                    <a:pt x="274286" y="206703"/>
                  </a:cubicBezTo>
                  <a:cubicBezTo>
                    <a:pt x="267303" y="146706"/>
                    <a:pt x="267938" y="86393"/>
                    <a:pt x="270477" y="26079"/>
                  </a:cubicBezTo>
                  <a:cubicBezTo>
                    <a:pt x="270794" y="21000"/>
                    <a:pt x="273334" y="14016"/>
                    <a:pt x="268890" y="11159"/>
                  </a:cubicBezTo>
                  <a:cubicBezTo>
                    <a:pt x="264128" y="8302"/>
                    <a:pt x="259684" y="14651"/>
                    <a:pt x="254922" y="16555"/>
                  </a:cubicBezTo>
                  <a:cubicBezTo>
                    <a:pt x="247304" y="19730"/>
                    <a:pt x="242225" y="27348"/>
                    <a:pt x="230797" y="20682"/>
                  </a:cubicBezTo>
                  <a:cubicBezTo>
                    <a:pt x="185403" y="-6300"/>
                    <a:pt x="137786" y="-6935"/>
                    <a:pt x="92392" y="19095"/>
                  </a:cubicBezTo>
                  <a:cubicBezTo>
                    <a:pt x="-2523" y="74012"/>
                    <a:pt x="-31092" y="240034"/>
                    <a:pt x="38745" y="325109"/>
                  </a:cubicBezTo>
                  <a:cubicBezTo>
                    <a:pt x="85726" y="382248"/>
                    <a:pt x="167626" y="380343"/>
                    <a:pt x="212385" y="321299"/>
                  </a:cubicBezTo>
                  <a:cubicBezTo>
                    <a:pt x="221908" y="308602"/>
                    <a:pt x="228892" y="294317"/>
                    <a:pt x="238098" y="278127"/>
                  </a:cubicBezTo>
                  <a:cubicBezTo>
                    <a:pt x="244129" y="292730"/>
                    <a:pt x="248256" y="305427"/>
                    <a:pt x="256192" y="315903"/>
                  </a:cubicBezTo>
                  <a:cubicBezTo>
                    <a:pt x="284762" y="353361"/>
                    <a:pt x="338727" y="372725"/>
                    <a:pt x="381899" y="327331"/>
                  </a:cubicBezTo>
                  <a:cubicBezTo>
                    <a:pt x="415230" y="292412"/>
                    <a:pt x="424754" y="227654"/>
                    <a:pt x="402533" y="185117"/>
                  </a:cubicBezTo>
                  <a:cubicBezTo>
                    <a:pt x="380629" y="142897"/>
                    <a:pt x="323172" y="139723"/>
                    <a:pt x="296507" y="179085"/>
                  </a:cubicBezTo>
                  <a:close/>
                  <a:moveTo>
                    <a:pt x="179689" y="274000"/>
                  </a:moveTo>
                  <a:cubicBezTo>
                    <a:pt x="174610" y="280667"/>
                    <a:pt x="168896" y="287016"/>
                    <a:pt x="162547" y="292730"/>
                  </a:cubicBezTo>
                  <a:cubicBezTo>
                    <a:pt x="134929" y="318125"/>
                    <a:pt x="104772" y="315585"/>
                    <a:pt x="80964" y="285746"/>
                  </a:cubicBezTo>
                  <a:cubicBezTo>
                    <a:pt x="65410" y="266064"/>
                    <a:pt x="58109" y="242891"/>
                    <a:pt x="56521" y="218131"/>
                  </a:cubicBezTo>
                  <a:cubicBezTo>
                    <a:pt x="52395" y="166070"/>
                    <a:pt x="62235" y="118137"/>
                    <a:pt x="101281" y="80044"/>
                  </a:cubicBezTo>
                  <a:cubicBezTo>
                    <a:pt x="131755" y="50204"/>
                    <a:pt x="171435" y="52426"/>
                    <a:pt x="203497" y="62584"/>
                  </a:cubicBezTo>
                  <a:cubicBezTo>
                    <a:pt x="210798" y="64806"/>
                    <a:pt x="214290" y="69886"/>
                    <a:pt x="214607" y="77822"/>
                  </a:cubicBezTo>
                  <a:cubicBezTo>
                    <a:pt x="215877" y="97820"/>
                    <a:pt x="218099" y="117819"/>
                    <a:pt x="219051" y="130199"/>
                  </a:cubicBezTo>
                  <a:cubicBezTo>
                    <a:pt x="218099" y="186704"/>
                    <a:pt x="211115" y="233685"/>
                    <a:pt x="179689" y="274000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27BDC3C-3593-44F0-B405-F855E25A6F47}"/>
                </a:ext>
              </a:extLst>
            </p:cNvPr>
            <p:cNvSpPr/>
            <p:nvPr/>
          </p:nvSpPr>
          <p:spPr>
            <a:xfrm>
              <a:off x="7291286" y="3178917"/>
              <a:ext cx="218048" cy="348478"/>
            </a:xfrm>
            <a:custGeom>
              <a:avLst/>
              <a:gdLst>
                <a:gd name="connsiteX0" fmla="*/ 313313 w 334135"/>
                <a:gd name="connsiteY0" fmla="*/ 395632 h 534005"/>
                <a:gd name="connsiteX1" fmla="*/ 278711 w 334135"/>
                <a:gd name="connsiteY1" fmla="*/ 420392 h 534005"/>
                <a:gd name="connsiteX2" fmla="*/ 283473 w 334135"/>
                <a:gd name="connsiteY2" fmla="*/ 440391 h 534005"/>
                <a:gd name="connsiteX3" fmla="*/ 284426 w 334135"/>
                <a:gd name="connsiteY3" fmla="*/ 451184 h 534005"/>
                <a:gd name="connsiteX4" fmla="*/ 263792 w 334135"/>
                <a:gd name="connsiteY4" fmla="*/ 479754 h 534005"/>
                <a:gd name="connsiteX5" fmla="*/ 237127 w 334135"/>
                <a:gd name="connsiteY5" fmla="*/ 459438 h 534005"/>
                <a:gd name="connsiteX6" fmla="*/ 229191 w 334135"/>
                <a:gd name="connsiteY6" fmla="*/ 417535 h 534005"/>
                <a:gd name="connsiteX7" fmla="*/ 252047 w 334135"/>
                <a:gd name="connsiteY7" fmla="*/ 264211 h 534005"/>
                <a:gd name="connsiteX8" fmla="*/ 272998 w 334135"/>
                <a:gd name="connsiteY8" fmla="*/ 73111 h 534005"/>
                <a:gd name="connsiteX9" fmla="*/ 169829 w 334135"/>
                <a:gd name="connsiteY9" fmla="*/ 5496 h 534005"/>
                <a:gd name="connsiteX10" fmla="*/ 112055 w 334135"/>
                <a:gd name="connsiteY10" fmla="*/ 52160 h 534005"/>
                <a:gd name="connsiteX11" fmla="*/ 60312 w 334135"/>
                <a:gd name="connsiteY11" fmla="*/ 16607 h 534005"/>
                <a:gd name="connsiteX12" fmla="*/ 8886 w 334135"/>
                <a:gd name="connsiteY12" fmla="*/ 56287 h 534005"/>
                <a:gd name="connsiteX13" fmla="*/ 1585 w 334135"/>
                <a:gd name="connsiteY13" fmla="*/ 75333 h 534005"/>
                <a:gd name="connsiteX14" fmla="*/ 9839 w 334135"/>
                <a:gd name="connsiteY14" fmla="*/ 91840 h 534005"/>
                <a:gd name="connsiteX15" fmla="*/ 24758 w 334135"/>
                <a:gd name="connsiteY15" fmla="*/ 97237 h 534005"/>
                <a:gd name="connsiteX16" fmla="*/ 46979 w 334135"/>
                <a:gd name="connsiteY16" fmla="*/ 89301 h 534005"/>
                <a:gd name="connsiteX17" fmla="*/ 58725 w 334135"/>
                <a:gd name="connsiteY17" fmla="*/ 81047 h 534005"/>
                <a:gd name="connsiteX18" fmla="*/ 66343 w 334135"/>
                <a:gd name="connsiteY18" fmla="*/ 93745 h 534005"/>
                <a:gd name="connsiteX19" fmla="*/ 66661 w 334135"/>
                <a:gd name="connsiteY19" fmla="*/ 109617 h 534005"/>
                <a:gd name="connsiteX20" fmla="*/ 66661 w 334135"/>
                <a:gd name="connsiteY20" fmla="*/ 325477 h 534005"/>
                <a:gd name="connsiteX21" fmla="*/ 104119 w 334135"/>
                <a:gd name="connsiteY21" fmla="*/ 358174 h 534005"/>
                <a:gd name="connsiteX22" fmla="*/ 120308 w 334135"/>
                <a:gd name="connsiteY22" fmla="*/ 339762 h 534005"/>
                <a:gd name="connsiteX23" fmla="*/ 119991 w 334135"/>
                <a:gd name="connsiteY23" fmla="*/ 154059 h 534005"/>
                <a:gd name="connsiteX24" fmla="*/ 153005 w 334135"/>
                <a:gd name="connsiteY24" fmla="*/ 67080 h 534005"/>
                <a:gd name="connsiteX25" fmla="*/ 194589 w 334135"/>
                <a:gd name="connsiteY25" fmla="*/ 54700 h 534005"/>
                <a:gd name="connsiteX26" fmla="*/ 215541 w 334135"/>
                <a:gd name="connsiteY26" fmla="*/ 85809 h 534005"/>
                <a:gd name="connsiteX27" fmla="*/ 213319 w 334135"/>
                <a:gd name="connsiteY27" fmla="*/ 202627 h 534005"/>
                <a:gd name="connsiteX28" fmla="*/ 179035 w 334135"/>
                <a:gd name="connsiteY28" fmla="*/ 374998 h 534005"/>
                <a:gd name="connsiteX29" fmla="*/ 193002 w 334135"/>
                <a:gd name="connsiteY29" fmla="*/ 490229 h 534005"/>
                <a:gd name="connsiteX30" fmla="*/ 236809 w 334135"/>
                <a:gd name="connsiteY30" fmla="*/ 530862 h 534005"/>
                <a:gd name="connsiteX31" fmla="*/ 322201 w 334135"/>
                <a:gd name="connsiteY31" fmla="*/ 500705 h 534005"/>
                <a:gd name="connsiteX32" fmla="*/ 320931 w 334135"/>
                <a:gd name="connsiteY32" fmla="*/ 399124 h 534005"/>
                <a:gd name="connsiteX33" fmla="*/ 313313 w 334135"/>
                <a:gd name="connsiteY33" fmla="*/ 395632 h 53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4135" h="534005">
                  <a:moveTo>
                    <a:pt x="313313" y="395632"/>
                  </a:moveTo>
                  <a:cubicBezTo>
                    <a:pt x="301250" y="403568"/>
                    <a:pt x="288870" y="410869"/>
                    <a:pt x="278711" y="420392"/>
                  </a:cubicBezTo>
                  <a:cubicBezTo>
                    <a:pt x="272680" y="426424"/>
                    <a:pt x="283791" y="432773"/>
                    <a:pt x="283473" y="440391"/>
                  </a:cubicBezTo>
                  <a:cubicBezTo>
                    <a:pt x="283473" y="443883"/>
                    <a:pt x="285060" y="447692"/>
                    <a:pt x="284426" y="451184"/>
                  </a:cubicBezTo>
                  <a:cubicBezTo>
                    <a:pt x="282204" y="464199"/>
                    <a:pt x="278394" y="477214"/>
                    <a:pt x="263792" y="479754"/>
                  </a:cubicBezTo>
                  <a:cubicBezTo>
                    <a:pt x="248872" y="482611"/>
                    <a:pt x="242206" y="471183"/>
                    <a:pt x="237127" y="459438"/>
                  </a:cubicBezTo>
                  <a:cubicBezTo>
                    <a:pt x="231413" y="446105"/>
                    <a:pt x="229191" y="432138"/>
                    <a:pt x="229191" y="417535"/>
                  </a:cubicBezTo>
                  <a:cubicBezTo>
                    <a:pt x="228873" y="365157"/>
                    <a:pt x="238714" y="314367"/>
                    <a:pt x="252047" y="264211"/>
                  </a:cubicBezTo>
                  <a:cubicBezTo>
                    <a:pt x="268871" y="201675"/>
                    <a:pt x="279664" y="138187"/>
                    <a:pt x="272998" y="73111"/>
                  </a:cubicBezTo>
                  <a:cubicBezTo>
                    <a:pt x="266966" y="15019"/>
                    <a:pt x="225382" y="-12598"/>
                    <a:pt x="169829" y="5496"/>
                  </a:cubicBezTo>
                  <a:cubicBezTo>
                    <a:pt x="145704" y="13432"/>
                    <a:pt x="127292" y="28669"/>
                    <a:pt x="112055" y="52160"/>
                  </a:cubicBezTo>
                  <a:cubicBezTo>
                    <a:pt x="101897" y="27717"/>
                    <a:pt x="84120" y="15972"/>
                    <a:pt x="60312" y="16607"/>
                  </a:cubicBezTo>
                  <a:cubicBezTo>
                    <a:pt x="34599" y="17559"/>
                    <a:pt x="19679" y="35018"/>
                    <a:pt x="8886" y="56287"/>
                  </a:cubicBezTo>
                  <a:cubicBezTo>
                    <a:pt x="5712" y="62318"/>
                    <a:pt x="4125" y="69302"/>
                    <a:pt x="1585" y="75333"/>
                  </a:cubicBezTo>
                  <a:cubicBezTo>
                    <a:pt x="-2224" y="84222"/>
                    <a:pt x="950" y="89301"/>
                    <a:pt x="9839" y="91840"/>
                  </a:cubicBezTo>
                  <a:cubicBezTo>
                    <a:pt x="14918" y="93110"/>
                    <a:pt x="19997" y="95015"/>
                    <a:pt x="24758" y="97237"/>
                  </a:cubicBezTo>
                  <a:cubicBezTo>
                    <a:pt x="34917" y="101681"/>
                    <a:pt x="43487" y="104538"/>
                    <a:pt x="46979" y="89301"/>
                  </a:cubicBezTo>
                  <a:cubicBezTo>
                    <a:pt x="47932" y="84222"/>
                    <a:pt x="52376" y="79143"/>
                    <a:pt x="58725" y="81047"/>
                  </a:cubicBezTo>
                  <a:cubicBezTo>
                    <a:pt x="64438" y="82634"/>
                    <a:pt x="66343" y="88031"/>
                    <a:pt x="66343" y="93745"/>
                  </a:cubicBezTo>
                  <a:cubicBezTo>
                    <a:pt x="66343" y="99141"/>
                    <a:pt x="66661" y="104220"/>
                    <a:pt x="66661" y="109617"/>
                  </a:cubicBezTo>
                  <a:cubicBezTo>
                    <a:pt x="66661" y="181676"/>
                    <a:pt x="66661" y="253418"/>
                    <a:pt x="66661" y="325477"/>
                  </a:cubicBezTo>
                  <a:cubicBezTo>
                    <a:pt x="66661" y="362300"/>
                    <a:pt x="66661" y="361666"/>
                    <a:pt x="104119" y="358174"/>
                  </a:cubicBezTo>
                  <a:cubicBezTo>
                    <a:pt x="116816" y="356904"/>
                    <a:pt x="120626" y="352460"/>
                    <a:pt x="120308" y="339762"/>
                  </a:cubicBezTo>
                  <a:cubicBezTo>
                    <a:pt x="119673" y="277861"/>
                    <a:pt x="119673" y="215960"/>
                    <a:pt x="119991" y="154059"/>
                  </a:cubicBezTo>
                  <a:cubicBezTo>
                    <a:pt x="120308" y="121362"/>
                    <a:pt x="130466" y="91523"/>
                    <a:pt x="153005" y="67080"/>
                  </a:cubicBezTo>
                  <a:cubicBezTo>
                    <a:pt x="164115" y="54700"/>
                    <a:pt x="178083" y="49303"/>
                    <a:pt x="194589" y="54700"/>
                  </a:cubicBezTo>
                  <a:cubicBezTo>
                    <a:pt x="209509" y="59461"/>
                    <a:pt x="213319" y="72794"/>
                    <a:pt x="215541" y="85809"/>
                  </a:cubicBezTo>
                  <a:cubicBezTo>
                    <a:pt x="221890" y="124854"/>
                    <a:pt x="219985" y="163899"/>
                    <a:pt x="213319" y="202627"/>
                  </a:cubicBezTo>
                  <a:cubicBezTo>
                    <a:pt x="203161" y="260402"/>
                    <a:pt x="182844" y="315954"/>
                    <a:pt x="179035" y="374998"/>
                  </a:cubicBezTo>
                  <a:cubicBezTo>
                    <a:pt x="176495" y="414361"/>
                    <a:pt x="176813" y="453406"/>
                    <a:pt x="193002" y="490229"/>
                  </a:cubicBezTo>
                  <a:cubicBezTo>
                    <a:pt x="201573" y="509911"/>
                    <a:pt x="215223" y="524513"/>
                    <a:pt x="236809" y="530862"/>
                  </a:cubicBezTo>
                  <a:cubicBezTo>
                    <a:pt x="269188" y="540385"/>
                    <a:pt x="302520" y="527688"/>
                    <a:pt x="322201" y="500705"/>
                  </a:cubicBezTo>
                  <a:cubicBezTo>
                    <a:pt x="341565" y="473722"/>
                    <a:pt x="334582" y="415948"/>
                    <a:pt x="320931" y="399124"/>
                  </a:cubicBezTo>
                  <a:cubicBezTo>
                    <a:pt x="318709" y="397219"/>
                    <a:pt x="316804" y="393410"/>
                    <a:pt x="313313" y="395632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4DC7682-2C8D-45AD-BBC3-D0E12A13233A}"/>
                </a:ext>
              </a:extLst>
            </p:cNvPr>
            <p:cNvSpPr/>
            <p:nvPr/>
          </p:nvSpPr>
          <p:spPr>
            <a:xfrm>
              <a:off x="5867740" y="3179811"/>
              <a:ext cx="218738" cy="348232"/>
            </a:xfrm>
            <a:custGeom>
              <a:avLst/>
              <a:gdLst>
                <a:gd name="connsiteX0" fmla="*/ 301542 w 335192"/>
                <a:gd name="connsiteY0" fmla="*/ 401564 h 533628"/>
                <a:gd name="connsiteX1" fmla="*/ 282178 w 335192"/>
                <a:gd name="connsiteY1" fmla="*/ 415214 h 533628"/>
                <a:gd name="connsiteX2" fmla="*/ 279004 w 335192"/>
                <a:gd name="connsiteY2" fmla="*/ 428864 h 533628"/>
                <a:gd name="connsiteX3" fmla="*/ 280274 w 335192"/>
                <a:gd name="connsiteY3" fmla="*/ 463782 h 533628"/>
                <a:gd name="connsiteX4" fmla="*/ 261862 w 335192"/>
                <a:gd name="connsiteY4" fmla="*/ 479019 h 533628"/>
                <a:gd name="connsiteX5" fmla="*/ 240276 w 335192"/>
                <a:gd name="connsiteY5" fmla="*/ 465687 h 533628"/>
                <a:gd name="connsiteX6" fmla="*/ 229483 w 335192"/>
                <a:gd name="connsiteY6" fmla="*/ 426324 h 533628"/>
                <a:gd name="connsiteX7" fmla="*/ 237737 w 335192"/>
                <a:gd name="connsiteY7" fmla="*/ 325378 h 533628"/>
                <a:gd name="connsiteX8" fmla="*/ 272021 w 335192"/>
                <a:gd name="connsiteY8" fmla="*/ 162848 h 533628"/>
                <a:gd name="connsiteX9" fmla="*/ 267259 w 335192"/>
                <a:gd name="connsiteY9" fmla="*/ 47934 h 533628"/>
                <a:gd name="connsiteX10" fmla="*/ 202501 w 335192"/>
                <a:gd name="connsiteY10" fmla="*/ 0 h 533628"/>
                <a:gd name="connsiteX11" fmla="*/ 112030 w 335192"/>
                <a:gd name="connsiteY11" fmla="*/ 51425 h 533628"/>
                <a:gd name="connsiteX12" fmla="*/ 78699 w 335192"/>
                <a:gd name="connsiteY12" fmla="*/ 19046 h 533628"/>
                <a:gd name="connsiteX13" fmla="*/ 9179 w 335192"/>
                <a:gd name="connsiteY13" fmla="*/ 54282 h 533628"/>
                <a:gd name="connsiteX14" fmla="*/ 25051 w 335192"/>
                <a:gd name="connsiteY14" fmla="*/ 96820 h 533628"/>
                <a:gd name="connsiteX15" fmla="*/ 32670 w 335192"/>
                <a:gd name="connsiteY15" fmla="*/ 99359 h 533628"/>
                <a:gd name="connsiteX16" fmla="*/ 44415 w 335192"/>
                <a:gd name="connsiteY16" fmla="*/ 93963 h 533628"/>
                <a:gd name="connsiteX17" fmla="*/ 57430 w 335192"/>
                <a:gd name="connsiteY17" fmla="*/ 80313 h 533628"/>
                <a:gd name="connsiteX18" fmla="*/ 66636 w 335192"/>
                <a:gd name="connsiteY18" fmla="*/ 99994 h 533628"/>
                <a:gd name="connsiteX19" fmla="*/ 66636 w 335192"/>
                <a:gd name="connsiteY19" fmla="*/ 114279 h 533628"/>
                <a:gd name="connsiteX20" fmla="*/ 66636 w 335192"/>
                <a:gd name="connsiteY20" fmla="*/ 323790 h 533628"/>
                <a:gd name="connsiteX21" fmla="*/ 104729 w 335192"/>
                <a:gd name="connsiteY21" fmla="*/ 357439 h 533628"/>
                <a:gd name="connsiteX22" fmla="*/ 119331 w 335192"/>
                <a:gd name="connsiteY22" fmla="*/ 340615 h 533628"/>
                <a:gd name="connsiteX23" fmla="*/ 119331 w 335192"/>
                <a:gd name="connsiteY23" fmla="*/ 166022 h 533628"/>
                <a:gd name="connsiteX24" fmla="*/ 121871 w 335192"/>
                <a:gd name="connsiteY24" fmla="*/ 133008 h 533628"/>
                <a:gd name="connsiteX25" fmla="*/ 156154 w 335192"/>
                <a:gd name="connsiteY25" fmla="*/ 63171 h 533628"/>
                <a:gd name="connsiteX26" fmla="*/ 214246 w 335192"/>
                <a:gd name="connsiteY26" fmla="*/ 79995 h 533628"/>
                <a:gd name="connsiteX27" fmla="*/ 216786 w 335192"/>
                <a:gd name="connsiteY27" fmla="*/ 92375 h 533628"/>
                <a:gd name="connsiteX28" fmla="*/ 202183 w 335192"/>
                <a:gd name="connsiteY28" fmla="*/ 252366 h 533628"/>
                <a:gd name="connsiteX29" fmla="*/ 178058 w 335192"/>
                <a:gd name="connsiteY29" fmla="*/ 400611 h 533628"/>
                <a:gd name="connsiteX30" fmla="*/ 193930 w 335192"/>
                <a:gd name="connsiteY30" fmla="*/ 492034 h 533628"/>
                <a:gd name="connsiteX31" fmla="*/ 321224 w 335192"/>
                <a:gd name="connsiteY31" fmla="*/ 500605 h 533628"/>
                <a:gd name="connsiteX32" fmla="*/ 325350 w 335192"/>
                <a:gd name="connsiteY32" fmla="*/ 407912 h 533628"/>
                <a:gd name="connsiteX33" fmla="*/ 301542 w 335192"/>
                <a:gd name="connsiteY33" fmla="*/ 401564 h 533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5192" h="533628">
                  <a:moveTo>
                    <a:pt x="301542" y="401564"/>
                  </a:moveTo>
                  <a:cubicBezTo>
                    <a:pt x="295194" y="406325"/>
                    <a:pt x="288845" y="411087"/>
                    <a:pt x="282178" y="415214"/>
                  </a:cubicBezTo>
                  <a:cubicBezTo>
                    <a:pt x="276465" y="419023"/>
                    <a:pt x="274560" y="421880"/>
                    <a:pt x="279004" y="428864"/>
                  </a:cubicBezTo>
                  <a:cubicBezTo>
                    <a:pt x="285988" y="439657"/>
                    <a:pt x="285670" y="452037"/>
                    <a:pt x="280274" y="463782"/>
                  </a:cubicBezTo>
                  <a:cubicBezTo>
                    <a:pt x="276465" y="471718"/>
                    <a:pt x="271703" y="478384"/>
                    <a:pt x="261862" y="479019"/>
                  </a:cubicBezTo>
                  <a:cubicBezTo>
                    <a:pt x="251387" y="479654"/>
                    <a:pt x="244721" y="473940"/>
                    <a:pt x="240276" y="465687"/>
                  </a:cubicBezTo>
                  <a:cubicBezTo>
                    <a:pt x="233610" y="453624"/>
                    <a:pt x="229801" y="440291"/>
                    <a:pt x="229483" y="426324"/>
                  </a:cubicBezTo>
                  <a:cubicBezTo>
                    <a:pt x="228531" y="392358"/>
                    <a:pt x="231388" y="358709"/>
                    <a:pt x="237737" y="325378"/>
                  </a:cubicBezTo>
                  <a:cubicBezTo>
                    <a:pt x="248212" y="271095"/>
                    <a:pt x="267259" y="218400"/>
                    <a:pt x="272021" y="162848"/>
                  </a:cubicBezTo>
                  <a:cubicBezTo>
                    <a:pt x="275512" y="124437"/>
                    <a:pt x="278687" y="85709"/>
                    <a:pt x="267259" y="47934"/>
                  </a:cubicBezTo>
                  <a:cubicBezTo>
                    <a:pt x="257418" y="15872"/>
                    <a:pt x="235832" y="0"/>
                    <a:pt x="202501" y="0"/>
                  </a:cubicBezTo>
                  <a:cubicBezTo>
                    <a:pt x="164090" y="0"/>
                    <a:pt x="134568" y="16507"/>
                    <a:pt x="112030" y="51425"/>
                  </a:cubicBezTo>
                  <a:cubicBezTo>
                    <a:pt x="104411" y="34919"/>
                    <a:pt x="94253" y="24125"/>
                    <a:pt x="78699" y="19046"/>
                  </a:cubicBezTo>
                  <a:cubicBezTo>
                    <a:pt x="51399" y="9841"/>
                    <a:pt x="26003" y="22538"/>
                    <a:pt x="9179" y="54282"/>
                  </a:cubicBezTo>
                  <a:cubicBezTo>
                    <a:pt x="-5741" y="82217"/>
                    <a:pt x="-3836" y="86662"/>
                    <a:pt x="25051" y="96820"/>
                  </a:cubicBezTo>
                  <a:cubicBezTo>
                    <a:pt x="27591" y="97772"/>
                    <a:pt x="30130" y="98089"/>
                    <a:pt x="32670" y="99359"/>
                  </a:cubicBezTo>
                  <a:cubicBezTo>
                    <a:pt x="39018" y="102851"/>
                    <a:pt x="42193" y="99677"/>
                    <a:pt x="44415" y="93963"/>
                  </a:cubicBezTo>
                  <a:cubicBezTo>
                    <a:pt x="46637" y="87614"/>
                    <a:pt x="49177" y="79043"/>
                    <a:pt x="57430" y="80313"/>
                  </a:cubicBezTo>
                  <a:cubicBezTo>
                    <a:pt x="67271" y="82217"/>
                    <a:pt x="66001" y="92058"/>
                    <a:pt x="66636" y="99994"/>
                  </a:cubicBezTo>
                  <a:cubicBezTo>
                    <a:pt x="66953" y="104756"/>
                    <a:pt x="66636" y="109517"/>
                    <a:pt x="66636" y="114279"/>
                  </a:cubicBezTo>
                  <a:cubicBezTo>
                    <a:pt x="66636" y="184116"/>
                    <a:pt x="66636" y="253953"/>
                    <a:pt x="66636" y="323790"/>
                  </a:cubicBezTo>
                  <a:cubicBezTo>
                    <a:pt x="66636" y="362201"/>
                    <a:pt x="66636" y="361566"/>
                    <a:pt x="104729" y="357439"/>
                  </a:cubicBezTo>
                  <a:cubicBezTo>
                    <a:pt x="116157" y="356169"/>
                    <a:pt x="119331" y="352043"/>
                    <a:pt x="119331" y="340615"/>
                  </a:cubicBezTo>
                  <a:cubicBezTo>
                    <a:pt x="118696" y="282523"/>
                    <a:pt x="119014" y="224431"/>
                    <a:pt x="119331" y="166022"/>
                  </a:cubicBezTo>
                  <a:cubicBezTo>
                    <a:pt x="119331" y="154911"/>
                    <a:pt x="119649" y="143801"/>
                    <a:pt x="121871" y="133008"/>
                  </a:cubicBezTo>
                  <a:cubicBezTo>
                    <a:pt x="126950" y="106660"/>
                    <a:pt x="135521" y="81900"/>
                    <a:pt x="156154" y="63171"/>
                  </a:cubicBezTo>
                  <a:cubicBezTo>
                    <a:pt x="179010" y="42537"/>
                    <a:pt x="205993" y="50473"/>
                    <a:pt x="214246" y="79995"/>
                  </a:cubicBezTo>
                  <a:cubicBezTo>
                    <a:pt x="215516" y="84122"/>
                    <a:pt x="216151" y="88249"/>
                    <a:pt x="216786" y="92375"/>
                  </a:cubicBezTo>
                  <a:cubicBezTo>
                    <a:pt x="224404" y="146975"/>
                    <a:pt x="215198" y="199671"/>
                    <a:pt x="202183" y="252366"/>
                  </a:cubicBezTo>
                  <a:cubicBezTo>
                    <a:pt x="190120" y="300935"/>
                    <a:pt x="177105" y="349503"/>
                    <a:pt x="178058" y="400611"/>
                  </a:cubicBezTo>
                  <a:cubicBezTo>
                    <a:pt x="178375" y="432038"/>
                    <a:pt x="179645" y="463147"/>
                    <a:pt x="193930" y="492034"/>
                  </a:cubicBezTo>
                  <a:cubicBezTo>
                    <a:pt x="219008" y="543460"/>
                    <a:pt x="289480" y="548222"/>
                    <a:pt x="321224" y="500605"/>
                  </a:cubicBezTo>
                  <a:cubicBezTo>
                    <a:pt x="340905" y="470766"/>
                    <a:pt x="337413" y="439022"/>
                    <a:pt x="325350" y="407912"/>
                  </a:cubicBezTo>
                  <a:cubicBezTo>
                    <a:pt x="318684" y="390453"/>
                    <a:pt x="316462" y="390771"/>
                    <a:pt x="301542" y="401564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3E8C471-595E-46D0-A11B-B042AA7D31B5}"/>
                </a:ext>
              </a:extLst>
            </p:cNvPr>
            <p:cNvSpPr/>
            <p:nvPr/>
          </p:nvSpPr>
          <p:spPr>
            <a:xfrm>
              <a:off x="6306777" y="3181772"/>
              <a:ext cx="177088" cy="279165"/>
            </a:xfrm>
            <a:custGeom>
              <a:avLst/>
              <a:gdLst>
                <a:gd name="connsiteX0" fmla="*/ 229364 w 271368"/>
                <a:gd name="connsiteY0" fmla="*/ 207141 h 427790"/>
                <a:gd name="connsiteX1" fmla="*/ 174129 w 271368"/>
                <a:gd name="connsiteY1" fmla="*/ 167460 h 427790"/>
                <a:gd name="connsiteX2" fmla="*/ 115085 w 271368"/>
                <a:gd name="connsiteY2" fmla="*/ 122384 h 427790"/>
                <a:gd name="connsiteX3" fmla="*/ 135401 w 271368"/>
                <a:gd name="connsiteY3" fmla="*/ 50959 h 427790"/>
                <a:gd name="connsiteX4" fmla="*/ 181747 w 271368"/>
                <a:gd name="connsiteY4" fmla="*/ 55404 h 427790"/>
                <a:gd name="connsiteX5" fmla="*/ 187461 w 271368"/>
                <a:gd name="connsiteY5" fmla="*/ 87465 h 427790"/>
                <a:gd name="connsiteX6" fmla="*/ 172542 w 271368"/>
                <a:gd name="connsiteY6" fmla="*/ 102702 h 427790"/>
                <a:gd name="connsiteX7" fmla="*/ 190318 w 271368"/>
                <a:gd name="connsiteY7" fmla="*/ 117305 h 427790"/>
                <a:gd name="connsiteX8" fmla="*/ 205556 w 271368"/>
                <a:gd name="connsiteY8" fmla="*/ 128733 h 427790"/>
                <a:gd name="connsiteX9" fmla="*/ 215396 w 271368"/>
                <a:gd name="connsiteY9" fmla="*/ 128733 h 427790"/>
                <a:gd name="connsiteX10" fmla="*/ 250632 w 271368"/>
                <a:gd name="connsiteY10" fmla="*/ 64292 h 427790"/>
                <a:gd name="connsiteX11" fmla="*/ 207778 w 271368"/>
                <a:gd name="connsiteY11" fmla="*/ 11914 h 427790"/>
                <a:gd name="connsiteX12" fmla="*/ 114767 w 271368"/>
                <a:gd name="connsiteY12" fmla="*/ 4613 h 427790"/>
                <a:gd name="connsiteX13" fmla="*/ 65564 w 271368"/>
                <a:gd name="connsiteY13" fmla="*/ 145239 h 427790"/>
                <a:gd name="connsiteX14" fmla="*/ 132227 w 271368"/>
                <a:gd name="connsiteY14" fmla="*/ 200474 h 427790"/>
                <a:gd name="connsiteX15" fmla="*/ 201429 w 271368"/>
                <a:gd name="connsiteY15" fmla="*/ 255074 h 427790"/>
                <a:gd name="connsiteX16" fmla="*/ 190953 w 271368"/>
                <a:gd name="connsiteY16" fmla="*/ 348402 h 427790"/>
                <a:gd name="connsiteX17" fmla="*/ 99847 w 271368"/>
                <a:gd name="connsiteY17" fmla="*/ 369036 h 427790"/>
                <a:gd name="connsiteX18" fmla="*/ 57628 w 271368"/>
                <a:gd name="connsiteY18" fmla="*/ 291580 h 427790"/>
                <a:gd name="connsiteX19" fmla="*/ 83975 w 271368"/>
                <a:gd name="connsiteY19" fmla="*/ 269677 h 427790"/>
                <a:gd name="connsiteX20" fmla="*/ 109053 w 271368"/>
                <a:gd name="connsiteY20" fmla="*/ 290628 h 427790"/>
                <a:gd name="connsiteX21" fmla="*/ 115719 w 271368"/>
                <a:gd name="connsiteY21" fmla="*/ 300151 h 427790"/>
                <a:gd name="connsiteX22" fmla="*/ 157304 w 271368"/>
                <a:gd name="connsiteY22" fmla="*/ 290628 h 427790"/>
                <a:gd name="connsiteX23" fmla="*/ 159844 w 271368"/>
                <a:gd name="connsiteY23" fmla="*/ 283644 h 427790"/>
                <a:gd name="connsiteX24" fmla="*/ 127465 w 271368"/>
                <a:gd name="connsiteY24" fmla="*/ 227139 h 427790"/>
                <a:gd name="connsiteX25" fmla="*/ 7472 w 271368"/>
                <a:gd name="connsiteY25" fmla="*/ 273486 h 427790"/>
                <a:gd name="connsiteX26" fmla="*/ 105879 w 271368"/>
                <a:gd name="connsiteY26" fmla="*/ 427762 h 427790"/>
                <a:gd name="connsiteX27" fmla="*/ 218571 w 271368"/>
                <a:gd name="connsiteY27" fmla="*/ 397288 h 427790"/>
                <a:gd name="connsiteX28" fmla="*/ 229364 w 271368"/>
                <a:gd name="connsiteY28" fmla="*/ 207141 h 42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71368" h="427790">
                  <a:moveTo>
                    <a:pt x="229364" y="207141"/>
                  </a:moveTo>
                  <a:cubicBezTo>
                    <a:pt x="212222" y="191903"/>
                    <a:pt x="193175" y="179523"/>
                    <a:pt x="174129" y="167460"/>
                  </a:cubicBezTo>
                  <a:cubicBezTo>
                    <a:pt x="153178" y="154445"/>
                    <a:pt x="131909" y="141113"/>
                    <a:pt x="115085" y="122384"/>
                  </a:cubicBezTo>
                  <a:cubicBezTo>
                    <a:pt x="91594" y="96353"/>
                    <a:pt x="101752" y="60483"/>
                    <a:pt x="135401" y="50959"/>
                  </a:cubicBezTo>
                  <a:cubicBezTo>
                    <a:pt x="151273" y="46515"/>
                    <a:pt x="166828" y="48420"/>
                    <a:pt x="181747" y="55404"/>
                  </a:cubicBezTo>
                  <a:cubicBezTo>
                    <a:pt x="196667" y="62387"/>
                    <a:pt x="198254" y="74767"/>
                    <a:pt x="187461" y="87465"/>
                  </a:cubicBezTo>
                  <a:cubicBezTo>
                    <a:pt x="182700" y="93179"/>
                    <a:pt x="170320" y="94766"/>
                    <a:pt x="172542" y="102702"/>
                  </a:cubicBezTo>
                  <a:cubicBezTo>
                    <a:pt x="174446" y="108734"/>
                    <a:pt x="184287" y="112543"/>
                    <a:pt x="190318" y="117305"/>
                  </a:cubicBezTo>
                  <a:cubicBezTo>
                    <a:pt x="195397" y="121114"/>
                    <a:pt x="200477" y="124923"/>
                    <a:pt x="205556" y="128733"/>
                  </a:cubicBezTo>
                  <a:cubicBezTo>
                    <a:pt x="208730" y="131272"/>
                    <a:pt x="211904" y="132224"/>
                    <a:pt x="215396" y="128733"/>
                  </a:cubicBezTo>
                  <a:cubicBezTo>
                    <a:pt x="233490" y="110638"/>
                    <a:pt x="252537" y="92862"/>
                    <a:pt x="250632" y="64292"/>
                  </a:cubicBezTo>
                  <a:cubicBezTo>
                    <a:pt x="248728" y="37309"/>
                    <a:pt x="230634" y="22072"/>
                    <a:pt x="207778" y="11914"/>
                  </a:cubicBezTo>
                  <a:cubicBezTo>
                    <a:pt x="177621" y="-1101"/>
                    <a:pt x="146512" y="-3323"/>
                    <a:pt x="114767" y="4613"/>
                  </a:cubicBezTo>
                  <a:cubicBezTo>
                    <a:pt x="50644" y="21120"/>
                    <a:pt x="25884" y="91909"/>
                    <a:pt x="65564" y="145239"/>
                  </a:cubicBezTo>
                  <a:cubicBezTo>
                    <a:pt x="83341" y="169048"/>
                    <a:pt x="107149" y="185555"/>
                    <a:pt x="132227" y="200474"/>
                  </a:cubicBezTo>
                  <a:cubicBezTo>
                    <a:pt x="157939" y="215394"/>
                    <a:pt x="183017" y="230949"/>
                    <a:pt x="201429" y="255074"/>
                  </a:cubicBezTo>
                  <a:cubicBezTo>
                    <a:pt x="224285" y="285231"/>
                    <a:pt x="220475" y="324911"/>
                    <a:pt x="190953" y="348402"/>
                  </a:cubicBezTo>
                  <a:cubicBezTo>
                    <a:pt x="163971" y="369671"/>
                    <a:pt x="132861" y="376337"/>
                    <a:pt x="99847" y="369036"/>
                  </a:cubicBezTo>
                  <a:cubicBezTo>
                    <a:pt x="61754" y="360782"/>
                    <a:pt x="43343" y="325546"/>
                    <a:pt x="57628" y="291580"/>
                  </a:cubicBezTo>
                  <a:cubicBezTo>
                    <a:pt x="62707" y="279835"/>
                    <a:pt x="70008" y="269677"/>
                    <a:pt x="83975" y="269677"/>
                  </a:cubicBezTo>
                  <a:cubicBezTo>
                    <a:pt x="97625" y="269359"/>
                    <a:pt x="104292" y="278882"/>
                    <a:pt x="109053" y="290628"/>
                  </a:cubicBezTo>
                  <a:cubicBezTo>
                    <a:pt x="110641" y="294120"/>
                    <a:pt x="110641" y="301103"/>
                    <a:pt x="115719" y="300151"/>
                  </a:cubicBezTo>
                  <a:cubicBezTo>
                    <a:pt x="129687" y="297929"/>
                    <a:pt x="143337" y="294120"/>
                    <a:pt x="157304" y="290628"/>
                  </a:cubicBezTo>
                  <a:cubicBezTo>
                    <a:pt x="160161" y="289993"/>
                    <a:pt x="159844" y="286501"/>
                    <a:pt x="159844" y="283644"/>
                  </a:cubicBezTo>
                  <a:cubicBezTo>
                    <a:pt x="161431" y="264280"/>
                    <a:pt x="145559" y="235393"/>
                    <a:pt x="127465" y="227139"/>
                  </a:cubicBezTo>
                  <a:cubicBezTo>
                    <a:pt x="84293" y="207775"/>
                    <a:pt x="28740" y="216346"/>
                    <a:pt x="7472" y="273486"/>
                  </a:cubicBezTo>
                  <a:cubicBezTo>
                    <a:pt x="-21098" y="349989"/>
                    <a:pt x="36676" y="427445"/>
                    <a:pt x="105879" y="427762"/>
                  </a:cubicBezTo>
                  <a:cubicBezTo>
                    <a:pt x="157622" y="428397"/>
                    <a:pt x="190001" y="418239"/>
                    <a:pt x="218571" y="397288"/>
                  </a:cubicBezTo>
                  <a:cubicBezTo>
                    <a:pt x="277297" y="355068"/>
                    <a:pt x="295391" y="265867"/>
                    <a:pt x="229364" y="207141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6738506-9F83-4E2E-A612-14176C89A870}"/>
                </a:ext>
              </a:extLst>
            </p:cNvPr>
            <p:cNvSpPr/>
            <p:nvPr/>
          </p:nvSpPr>
          <p:spPr>
            <a:xfrm>
              <a:off x="6920142" y="3066705"/>
              <a:ext cx="256563" cy="341647"/>
            </a:xfrm>
            <a:custGeom>
              <a:avLst/>
              <a:gdLst>
                <a:gd name="connsiteX0" fmla="*/ 330020 w 393155"/>
                <a:gd name="connsiteY0" fmla="*/ 5078 h 523537"/>
                <a:gd name="connsiteX1" fmla="*/ 225900 w 393155"/>
                <a:gd name="connsiteY1" fmla="*/ 35870 h 523537"/>
                <a:gd name="connsiteX2" fmla="*/ 197013 w 393155"/>
                <a:gd name="connsiteY2" fmla="*/ 75550 h 523537"/>
                <a:gd name="connsiteX3" fmla="*/ 143048 w 393155"/>
                <a:gd name="connsiteY3" fmla="*/ 219033 h 523537"/>
                <a:gd name="connsiteX4" fmla="*/ 116700 w 393155"/>
                <a:gd name="connsiteY4" fmla="*/ 358708 h 523537"/>
                <a:gd name="connsiteX5" fmla="*/ 110986 w 393155"/>
                <a:gd name="connsiteY5" fmla="*/ 346962 h 523537"/>
                <a:gd name="connsiteX6" fmla="*/ 47815 w 393155"/>
                <a:gd name="connsiteY6" fmla="*/ 199035 h 523537"/>
                <a:gd name="connsiteX7" fmla="*/ 24324 w 393155"/>
                <a:gd name="connsiteY7" fmla="*/ 195860 h 523537"/>
                <a:gd name="connsiteX8" fmla="*/ 6548 w 393155"/>
                <a:gd name="connsiteY8" fmla="*/ 211415 h 523537"/>
                <a:gd name="connsiteX9" fmla="*/ 4325 w 393155"/>
                <a:gd name="connsiteY9" fmla="*/ 230144 h 523537"/>
                <a:gd name="connsiteX10" fmla="*/ 49720 w 393155"/>
                <a:gd name="connsiteY10" fmla="*/ 313313 h 523537"/>
                <a:gd name="connsiteX11" fmla="*/ 84956 w 393155"/>
                <a:gd name="connsiteY11" fmla="*/ 483462 h 523537"/>
                <a:gd name="connsiteX12" fmla="*/ 90035 w 393155"/>
                <a:gd name="connsiteY12" fmla="*/ 518698 h 523537"/>
                <a:gd name="connsiteX13" fmla="*/ 125270 w 393155"/>
                <a:gd name="connsiteY13" fmla="*/ 522825 h 523537"/>
                <a:gd name="connsiteX14" fmla="*/ 143048 w 393155"/>
                <a:gd name="connsiteY14" fmla="*/ 508540 h 523537"/>
                <a:gd name="connsiteX15" fmla="*/ 190346 w 393155"/>
                <a:gd name="connsiteY15" fmla="*/ 235540 h 523537"/>
                <a:gd name="connsiteX16" fmla="*/ 252882 w 393155"/>
                <a:gd name="connsiteY16" fmla="*/ 84121 h 523537"/>
                <a:gd name="connsiteX17" fmla="*/ 290023 w 393155"/>
                <a:gd name="connsiteY17" fmla="*/ 56186 h 523537"/>
                <a:gd name="connsiteX18" fmla="*/ 326846 w 393155"/>
                <a:gd name="connsiteY18" fmla="*/ 67614 h 523537"/>
                <a:gd name="connsiteX19" fmla="*/ 333830 w 393155"/>
                <a:gd name="connsiteY19" fmla="*/ 140625 h 523537"/>
                <a:gd name="connsiteX20" fmla="*/ 315735 w 393155"/>
                <a:gd name="connsiteY20" fmla="*/ 141578 h 523537"/>
                <a:gd name="connsiteX21" fmla="*/ 288118 w 393155"/>
                <a:gd name="connsiteY21" fmla="*/ 132689 h 523537"/>
                <a:gd name="connsiteX22" fmla="*/ 268754 w 393155"/>
                <a:gd name="connsiteY22" fmla="*/ 139356 h 523537"/>
                <a:gd name="connsiteX23" fmla="*/ 261136 w 393155"/>
                <a:gd name="connsiteY23" fmla="*/ 154275 h 523537"/>
                <a:gd name="connsiteX24" fmla="*/ 312244 w 393155"/>
                <a:gd name="connsiteY24" fmla="*/ 198717 h 523537"/>
                <a:gd name="connsiteX25" fmla="*/ 376367 w 393155"/>
                <a:gd name="connsiteY25" fmla="*/ 166973 h 523537"/>
                <a:gd name="connsiteX26" fmla="*/ 392874 w 393155"/>
                <a:gd name="connsiteY26" fmla="*/ 95549 h 523537"/>
                <a:gd name="connsiteX27" fmla="*/ 330020 w 393155"/>
                <a:gd name="connsiteY27" fmla="*/ 5078 h 52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3155" h="523537">
                  <a:moveTo>
                    <a:pt x="330020" y="5078"/>
                  </a:moveTo>
                  <a:cubicBezTo>
                    <a:pt x="289071" y="-7620"/>
                    <a:pt x="254152" y="3808"/>
                    <a:pt x="225900" y="35870"/>
                  </a:cubicBezTo>
                  <a:cubicBezTo>
                    <a:pt x="215107" y="48250"/>
                    <a:pt x="205266" y="61265"/>
                    <a:pt x="197013" y="75550"/>
                  </a:cubicBezTo>
                  <a:cubicBezTo>
                    <a:pt x="170982" y="120309"/>
                    <a:pt x="156697" y="169512"/>
                    <a:pt x="143048" y="219033"/>
                  </a:cubicBezTo>
                  <a:cubicBezTo>
                    <a:pt x="130350" y="264745"/>
                    <a:pt x="122731" y="311409"/>
                    <a:pt x="116700" y="358708"/>
                  </a:cubicBezTo>
                  <a:cubicBezTo>
                    <a:pt x="111303" y="355533"/>
                    <a:pt x="112255" y="351089"/>
                    <a:pt x="110986" y="346962"/>
                  </a:cubicBezTo>
                  <a:cubicBezTo>
                    <a:pt x="97336" y="294584"/>
                    <a:pt x="80511" y="243794"/>
                    <a:pt x="47815" y="199035"/>
                  </a:cubicBezTo>
                  <a:cubicBezTo>
                    <a:pt x="40196" y="188559"/>
                    <a:pt x="34482" y="183480"/>
                    <a:pt x="24324" y="195860"/>
                  </a:cubicBezTo>
                  <a:cubicBezTo>
                    <a:pt x="19245" y="201892"/>
                    <a:pt x="12896" y="206653"/>
                    <a:pt x="6548" y="211415"/>
                  </a:cubicBezTo>
                  <a:cubicBezTo>
                    <a:pt x="-1071" y="217129"/>
                    <a:pt x="-2341" y="221890"/>
                    <a:pt x="4325" y="230144"/>
                  </a:cubicBezTo>
                  <a:cubicBezTo>
                    <a:pt x="24324" y="254904"/>
                    <a:pt x="38292" y="283474"/>
                    <a:pt x="49720" y="313313"/>
                  </a:cubicBezTo>
                  <a:cubicBezTo>
                    <a:pt x="70671" y="368231"/>
                    <a:pt x="78289" y="425688"/>
                    <a:pt x="84956" y="483462"/>
                  </a:cubicBezTo>
                  <a:cubicBezTo>
                    <a:pt x="86225" y="495525"/>
                    <a:pt x="82099" y="510762"/>
                    <a:pt x="90035" y="518698"/>
                  </a:cubicBezTo>
                  <a:cubicBezTo>
                    <a:pt x="97971" y="526634"/>
                    <a:pt x="113525" y="520603"/>
                    <a:pt x="125270" y="522825"/>
                  </a:cubicBezTo>
                  <a:cubicBezTo>
                    <a:pt x="137651" y="525365"/>
                    <a:pt x="141460" y="521238"/>
                    <a:pt x="143048" y="508540"/>
                  </a:cubicBezTo>
                  <a:cubicBezTo>
                    <a:pt x="154475" y="416799"/>
                    <a:pt x="167490" y="325376"/>
                    <a:pt x="190346" y="235540"/>
                  </a:cubicBezTo>
                  <a:cubicBezTo>
                    <a:pt x="203996" y="182210"/>
                    <a:pt x="219551" y="129515"/>
                    <a:pt x="252882" y="84121"/>
                  </a:cubicBezTo>
                  <a:cubicBezTo>
                    <a:pt x="262405" y="71106"/>
                    <a:pt x="274151" y="60313"/>
                    <a:pt x="290023" y="56186"/>
                  </a:cubicBezTo>
                  <a:cubicBezTo>
                    <a:pt x="304625" y="52059"/>
                    <a:pt x="317323" y="55551"/>
                    <a:pt x="326846" y="67614"/>
                  </a:cubicBezTo>
                  <a:cubicBezTo>
                    <a:pt x="339544" y="83168"/>
                    <a:pt x="343036" y="122849"/>
                    <a:pt x="333830" y="140625"/>
                  </a:cubicBezTo>
                  <a:cubicBezTo>
                    <a:pt x="328116" y="151101"/>
                    <a:pt x="318275" y="152053"/>
                    <a:pt x="315735" y="141578"/>
                  </a:cubicBezTo>
                  <a:cubicBezTo>
                    <a:pt x="310656" y="121261"/>
                    <a:pt x="299546" y="127928"/>
                    <a:pt x="288118" y="132689"/>
                  </a:cubicBezTo>
                  <a:cubicBezTo>
                    <a:pt x="281769" y="135229"/>
                    <a:pt x="275420" y="137768"/>
                    <a:pt x="268754" y="139356"/>
                  </a:cubicBezTo>
                  <a:cubicBezTo>
                    <a:pt x="259866" y="141578"/>
                    <a:pt x="257644" y="145704"/>
                    <a:pt x="261136" y="154275"/>
                  </a:cubicBezTo>
                  <a:cubicBezTo>
                    <a:pt x="270976" y="177449"/>
                    <a:pt x="285261" y="195543"/>
                    <a:pt x="312244" y="198717"/>
                  </a:cubicBezTo>
                  <a:cubicBezTo>
                    <a:pt x="340179" y="201892"/>
                    <a:pt x="362082" y="191416"/>
                    <a:pt x="376367" y="166973"/>
                  </a:cubicBezTo>
                  <a:cubicBezTo>
                    <a:pt x="389382" y="145069"/>
                    <a:pt x="394461" y="120944"/>
                    <a:pt x="392874" y="95549"/>
                  </a:cubicBezTo>
                  <a:cubicBezTo>
                    <a:pt x="390652" y="52059"/>
                    <a:pt x="366526" y="16506"/>
                    <a:pt x="330020" y="5078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95449E70-4CA9-4B60-9952-8D81AA8EE840}"/>
                </a:ext>
              </a:extLst>
            </p:cNvPr>
            <p:cNvGrpSpPr/>
            <p:nvPr/>
          </p:nvGrpSpPr>
          <p:grpSpPr>
            <a:xfrm>
              <a:off x="3814682" y="2961373"/>
              <a:ext cx="1110069" cy="618825"/>
              <a:chOff x="5127776" y="2525369"/>
              <a:chExt cx="937479" cy="522612"/>
            </a:xfrm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429AEEC-B4D1-4D0E-9303-647E140CEEBE}"/>
                  </a:ext>
                </a:extLst>
              </p:cNvPr>
              <p:cNvSpPr/>
              <p:nvPr/>
            </p:nvSpPr>
            <p:spPr>
              <a:xfrm>
                <a:off x="5127776" y="2525369"/>
                <a:ext cx="270419" cy="389459"/>
              </a:xfrm>
              <a:custGeom>
                <a:avLst/>
                <a:gdLst>
                  <a:gd name="connsiteX0" fmla="*/ 72682 w 414388"/>
                  <a:gd name="connsiteY0" fmla="*/ 197513 h 596805"/>
                  <a:gd name="connsiteX1" fmla="*/ 130774 w 414388"/>
                  <a:gd name="connsiteY1" fmla="*/ 141643 h 596805"/>
                  <a:gd name="connsiteX2" fmla="*/ 131726 w 414388"/>
                  <a:gd name="connsiteY2" fmla="*/ 134342 h 596805"/>
                  <a:gd name="connsiteX3" fmla="*/ 99347 w 414388"/>
                  <a:gd name="connsiteY3" fmla="*/ 122279 h 596805"/>
                  <a:gd name="connsiteX4" fmla="*/ 89824 w 414388"/>
                  <a:gd name="connsiteY4" fmla="*/ 134659 h 596805"/>
                  <a:gd name="connsiteX5" fmla="*/ 81253 w 414388"/>
                  <a:gd name="connsiteY5" fmla="*/ 147992 h 596805"/>
                  <a:gd name="connsiteX6" fmla="*/ 52683 w 414388"/>
                  <a:gd name="connsiteY6" fmla="*/ 156563 h 596805"/>
                  <a:gd name="connsiteX7" fmla="*/ 41573 w 414388"/>
                  <a:gd name="connsiteY7" fmla="*/ 134024 h 596805"/>
                  <a:gd name="connsiteX8" fmla="*/ 94585 w 414388"/>
                  <a:gd name="connsiteY8" fmla="*/ 55299 h 596805"/>
                  <a:gd name="connsiteX9" fmla="*/ 142519 w 414388"/>
                  <a:gd name="connsiteY9" fmla="*/ 74345 h 596805"/>
                  <a:gd name="connsiteX10" fmla="*/ 148868 w 414388"/>
                  <a:gd name="connsiteY10" fmla="*/ 92122 h 596805"/>
                  <a:gd name="connsiteX11" fmla="*/ 146963 w 414388"/>
                  <a:gd name="connsiteY11" fmla="*/ 293697 h 596805"/>
                  <a:gd name="connsiteX12" fmla="*/ 138710 w 414388"/>
                  <a:gd name="connsiteY12" fmla="*/ 301316 h 596805"/>
                  <a:gd name="connsiteX13" fmla="*/ 126647 w 414388"/>
                  <a:gd name="connsiteY13" fmla="*/ 318775 h 596805"/>
                  <a:gd name="connsiteX14" fmla="*/ 118711 w 414388"/>
                  <a:gd name="connsiteY14" fmla="*/ 408294 h 596805"/>
                  <a:gd name="connsiteX15" fmla="*/ 90776 w 414388"/>
                  <a:gd name="connsiteY15" fmla="*/ 507336 h 596805"/>
                  <a:gd name="connsiteX16" fmla="*/ 102839 w 414388"/>
                  <a:gd name="connsiteY16" fmla="*/ 526700 h 596805"/>
                  <a:gd name="connsiteX17" fmla="*/ 110458 w 414388"/>
                  <a:gd name="connsiteY17" fmla="*/ 528604 h 596805"/>
                  <a:gd name="connsiteX18" fmla="*/ 132361 w 414388"/>
                  <a:gd name="connsiteY18" fmla="*/ 514954 h 596805"/>
                  <a:gd name="connsiteX19" fmla="*/ 173946 w 414388"/>
                  <a:gd name="connsiteY19" fmla="*/ 352107 h 596805"/>
                  <a:gd name="connsiteX20" fmla="*/ 188231 w 414388"/>
                  <a:gd name="connsiteY20" fmla="*/ 338457 h 596805"/>
                  <a:gd name="connsiteX21" fmla="*/ 259338 w 414388"/>
                  <a:gd name="connsiteY21" fmla="*/ 331473 h 596805"/>
                  <a:gd name="connsiteX22" fmla="*/ 274575 w 414388"/>
                  <a:gd name="connsiteY22" fmla="*/ 343218 h 596805"/>
                  <a:gd name="connsiteX23" fmla="*/ 367585 w 414388"/>
                  <a:gd name="connsiteY23" fmla="*/ 577490 h 596805"/>
                  <a:gd name="connsiteX24" fmla="*/ 406630 w 414388"/>
                  <a:gd name="connsiteY24" fmla="*/ 586061 h 596805"/>
                  <a:gd name="connsiteX25" fmla="*/ 410122 w 414388"/>
                  <a:gd name="connsiteY25" fmla="*/ 566380 h 596805"/>
                  <a:gd name="connsiteX26" fmla="*/ 317112 w 414388"/>
                  <a:gd name="connsiteY26" fmla="*/ 345758 h 596805"/>
                  <a:gd name="connsiteX27" fmla="*/ 334571 w 414388"/>
                  <a:gd name="connsiteY27" fmla="*/ 316871 h 596805"/>
                  <a:gd name="connsiteX28" fmla="*/ 353618 w 414388"/>
                  <a:gd name="connsiteY28" fmla="*/ 286079 h 596805"/>
                  <a:gd name="connsiteX29" fmla="*/ 335206 w 414388"/>
                  <a:gd name="connsiteY29" fmla="*/ 275603 h 596805"/>
                  <a:gd name="connsiteX30" fmla="*/ 318382 w 414388"/>
                  <a:gd name="connsiteY30" fmla="*/ 280365 h 596805"/>
                  <a:gd name="connsiteX31" fmla="*/ 304732 w 414388"/>
                  <a:gd name="connsiteY31" fmla="*/ 270524 h 596805"/>
                  <a:gd name="connsiteX32" fmla="*/ 333936 w 414388"/>
                  <a:gd name="connsiteY32" fmla="*/ 68314 h 596805"/>
                  <a:gd name="connsiteX33" fmla="*/ 342825 w 414388"/>
                  <a:gd name="connsiteY33" fmla="*/ 49902 h 596805"/>
                  <a:gd name="connsiteX34" fmla="*/ 354253 w 414388"/>
                  <a:gd name="connsiteY34" fmla="*/ 42919 h 596805"/>
                  <a:gd name="connsiteX35" fmla="*/ 359967 w 414388"/>
                  <a:gd name="connsiteY35" fmla="*/ 54346 h 596805"/>
                  <a:gd name="connsiteX36" fmla="*/ 352348 w 414388"/>
                  <a:gd name="connsiteY36" fmla="*/ 89582 h 596805"/>
                  <a:gd name="connsiteX37" fmla="*/ 361871 w 414388"/>
                  <a:gd name="connsiteY37" fmla="*/ 127041 h 596805"/>
                  <a:gd name="connsiteX38" fmla="*/ 365681 w 414388"/>
                  <a:gd name="connsiteY38" fmla="*/ 129898 h 596805"/>
                  <a:gd name="connsiteX39" fmla="*/ 376156 w 414388"/>
                  <a:gd name="connsiteY39" fmla="*/ 128628 h 596805"/>
                  <a:gd name="connsiteX40" fmla="*/ 390441 w 414388"/>
                  <a:gd name="connsiteY40" fmla="*/ 21333 h 596805"/>
                  <a:gd name="connsiteX41" fmla="*/ 348221 w 414388"/>
                  <a:gd name="connsiteY41" fmla="*/ 699 h 596805"/>
                  <a:gd name="connsiteX42" fmla="*/ 313303 w 414388"/>
                  <a:gd name="connsiteY42" fmla="*/ 17841 h 596805"/>
                  <a:gd name="connsiteX43" fmla="*/ 279654 w 414388"/>
                  <a:gd name="connsiteY43" fmla="*/ 78155 h 596805"/>
                  <a:gd name="connsiteX44" fmla="*/ 264417 w 414388"/>
                  <a:gd name="connsiteY44" fmla="*/ 219416 h 596805"/>
                  <a:gd name="connsiteX45" fmla="*/ 264734 w 414388"/>
                  <a:gd name="connsiteY45" fmla="*/ 276556 h 596805"/>
                  <a:gd name="connsiteX46" fmla="*/ 253624 w 414388"/>
                  <a:gd name="connsiteY46" fmla="*/ 291158 h 596805"/>
                  <a:gd name="connsiteX47" fmla="*/ 199976 w 414388"/>
                  <a:gd name="connsiteY47" fmla="*/ 296872 h 596805"/>
                  <a:gd name="connsiteX48" fmla="*/ 188548 w 414388"/>
                  <a:gd name="connsiteY48" fmla="*/ 284492 h 596805"/>
                  <a:gd name="connsiteX49" fmla="*/ 197437 w 414388"/>
                  <a:gd name="connsiteY49" fmla="*/ 129898 h 596805"/>
                  <a:gd name="connsiteX50" fmla="*/ 171089 w 414388"/>
                  <a:gd name="connsiteY50" fmla="*/ 38157 h 596805"/>
                  <a:gd name="connsiteX51" fmla="*/ 113315 w 414388"/>
                  <a:gd name="connsiteY51" fmla="*/ 9270 h 596805"/>
                  <a:gd name="connsiteX52" fmla="*/ 1258 w 414388"/>
                  <a:gd name="connsiteY52" fmla="*/ 152118 h 596805"/>
                  <a:gd name="connsiteX53" fmla="*/ 72682 w 414388"/>
                  <a:gd name="connsiteY53" fmla="*/ 197513 h 596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14388" h="596805">
                    <a:moveTo>
                      <a:pt x="72682" y="197513"/>
                    </a:moveTo>
                    <a:cubicBezTo>
                      <a:pt x="100617" y="187989"/>
                      <a:pt x="117124" y="166086"/>
                      <a:pt x="130774" y="141643"/>
                    </a:cubicBezTo>
                    <a:cubicBezTo>
                      <a:pt x="132044" y="139421"/>
                      <a:pt x="133948" y="135612"/>
                      <a:pt x="131726" y="134342"/>
                    </a:cubicBezTo>
                    <a:cubicBezTo>
                      <a:pt x="121251" y="129580"/>
                      <a:pt x="110458" y="124501"/>
                      <a:pt x="99347" y="122279"/>
                    </a:cubicBezTo>
                    <a:cubicBezTo>
                      <a:pt x="92046" y="120692"/>
                      <a:pt x="92998" y="130532"/>
                      <a:pt x="89824" y="134659"/>
                    </a:cubicBezTo>
                    <a:cubicBezTo>
                      <a:pt x="86649" y="138786"/>
                      <a:pt x="84427" y="143865"/>
                      <a:pt x="81253" y="147992"/>
                    </a:cubicBezTo>
                    <a:cubicBezTo>
                      <a:pt x="73952" y="157198"/>
                      <a:pt x="63794" y="160372"/>
                      <a:pt x="52683" y="156563"/>
                    </a:cubicBezTo>
                    <a:cubicBezTo>
                      <a:pt x="42525" y="153071"/>
                      <a:pt x="41890" y="143230"/>
                      <a:pt x="41573" y="134024"/>
                    </a:cubicBezTo>
                    <a:cubicBezTo>
                      <a:pt x="41255" y="103550"/>
                      <a:pt x="66651" y="66092"/>
                      <a:pt x="94585" y="55299"/>
                    </a:cubicBezTo>
                    <a:cubicBezTo>
                      <a:pt x="117441" y="46410"/>
                      <a:pt x="132361" y="52442"/>
                      <a:pt x="142519" y="74345"/>
                    </a:cubicBezTo>
                    <a:cubicBezTo>
                      <a:pt x="145059" y="80059"/>
                      <a:pt x="147598" y="86091"/>
                      <a:pt x="148868" y="92122"/>
                    </a:cubicBezTo>
                    <a:cubicBezTo>
                      <a:pt x="163153" y="159420"/>
                      <a:pt x="158391" y="226717"/>
                      <a:pt x="146963" y="293697"/>
                    </a:cubicBezTo>
                    <a:cubicBezTo>
                      <a:pt x="146011" y="298777"/>
                      <a:pt x="143789" y="301633"/>
                      <a:pt x="138710" y="301316"/>
                    </a:cubicBezTo>
                    <a:cubicBezTo>
                      <a:pt x="125377" y="300999"/>
                      <a:pt x="123790" y="309252"/>
                      <a:pt x="126647" y="318775"/>
                    </a:cubicBezTo>
                    <a:cubicBezTo>
                      <a:pt x="136488" y="349885"/>
                      <a:pt x="127282" y="379089"/>
                      <a:pt x="118711" y="408294"/>
                    </a:cubicBezTo>
                    <a:cubicBezTo>
                      <a:pt x="109188" y="441308"/>
                      <a:pt x="100934" y="474639"/>
                      <a:pt x="90776" y="507336"/>
                    </a:cubicBezTo>
                    <a:cubicBezTo>
                      <a:pt x="86649" y="520351"/>
                      <a:pt x="89506" y="525747"/>
                      <a:pt x="102839" y="526700"/>
                    </a:cubicBezTo>
                    <a:cubicBezTo>
                      <a:pt x="105379" y="526700"/>
                      <a:pt x="108235" y="527652"/>
                      <a:pt x="110458" y="528604"/>
                    </a:cubicBezTo>
                    <a:cubicBezTo>
                      <a:pt x="124425" y="534318"/>
                      <a:pt x="129187" y="528604"/>
                      <a:pt x="132361" y="514954"/>
                    </a:cubicBezTo>
                    <a:cubicBezTo>
                      <a:pt x="145694" y="460672"/>
                      <a:pt x="160296" y="406389"/>
                      <a:pt x="173946" y="352107"/>
                    </a:cubicBezTo>
                    <a:cubicBezTo>
                      <a:pt x="175851" y="343853"/>
                      <a:pt x="178707" y="339092"/>
                      <a:pt x="188231" y="338457"/>
                    </a:cubicBezTo>
                    <a:cubicBezTo>
                      <a:pt x="212039" y="336870"/>
                      <a:pt x="235530" y="334647"/>
                      <a:pt x="259338" y="331473"/>
                    </a:cubicBezTo>
                    <a:cubicBezTo>
                      <a:pt x="269178" y="330203"/>
                      <a:pt x="272670" y="332743"/>
                      <a:pt x="274575" y="343218"/>
                    </a:cubicBezTo>
                    <a:cubicBezTo>
                      <a:pt x="289812" y="427340"/>
                      <a:pt x="322191" y="505114"/>
                      <a:pt x="367585" y="577490"/>
                    </a:cubicBezTo>
                    <a:cubicBezTo>
                      <a:pt x="382822" y="601933"/>
                      <a:pt x="382822" y="601298"/>
                      <a:pt x="406630" y="586061"/>
                    </a:cubicBezTo>
                    <a:cubicBezTo>
                      <a:pt x="416471" y="580030"/>
                      <a:pt x="416154" y="575268"/>
                      <a:pt x="410122" y="566380"/>
                    </a:cubicBezTo>
                    <a:cubicBezTo>
                      <a:pt x="364728" y="498765"/>
                      <a:pt x="333302" y="425436"/>
                      <a:pt x="317112" y="345758"/>
                    </a:cubicBezTo>
                    <a:cubicBezTo>
                      <a:pt x="312350" y="322267"/>
                      <a:pt x="312033" y="322267"/>
                      <a:pt x="334571" y="316871"/>
                    </a:cubicBezTo>
                    <a:cubicBezTo>
                      <a:pt x="360284" y="310839"/>
                      <a:pt x="359332" y="310839"/>
                      <a:pt x="353618" y="286079"/>
                    </a:cubicBezTo>
                    <a:cubicBezTo>
                      <a:pt x="350761" y="274016"/>
                      <a:pt x="345999" y="271477"/>
                      <a:pt x="335206" y="275603"/>
                    </a:cubicBezTo>
                    <a:cubicBezTo>
                      <a:pt x="329810" y="277825"/>
                      <a:pt x="323778" y="278460"/>
                      <a:pt x="318382" y="280365"/>
                    </a:cubicBezTo>
                    <a:cubicBezTo>
                      <a:pt x="308858" y="283539"/>
                      <a:pt x="306002" y="281000"/>
                      <a:pt x="304732" y="270524"/>
                    </a:cubicBezTo>
                    <a:cubicBezTo>
                      <a:pt x="298066" y="200687"/>
                      <a:pt x="309176" y="133707"/>
                      <a:pt x="333936" y="68314"/>
                    </a:cubicBezTo>
                    <a:cubicBezTo>
                      <a:pt x="336476" y="61965"/>
                      <a:pt x="339650" y="55616"/>
                      <a:pt x="342825" y="49902"/>
                    </a:cubicBezTo>
                    <a:cubicBezTo>
                      <a:pt x="345047" y="45458"/>
                      <a:pt x="348539" y="41966"/>
                      <a:pt x="354253" y="42919"/>
                    </a:cubicBezTo>
                    <a:cubicBezTo>
                      <a:pt x="360919" y="44188"/>
                      <a:pt x="359649" y="49585"/>
                      <a:pt x="359967" y="54346"/>
                    </a:cubicBezTo>
                    <a:cubicBezTo>
                      <a:pt x="360919" y="66727"/>
                      <a:pt x="358379" y="78472"/>
                      <a:pt x="352348" y="89582"/>
                    </a:cubicBezTo>
                    <a:cubicBezTo>
                      <a:pt x="340285" y="112121"/>
                      <a:pt x="340285" y="112121"/>
                      <a:pt x="361871" y="127041"/>
                    </a:cubicBezTo>
                    <a:cubicBezTo>
                      <a:pt x="363141" y="127993"/>
                      <a:pt x="364411" y="128628"/>
                      <a:pt x="365681" y="129898"/>
                    </a:cubicBezTo>
                    <a:cubicBezTo>
                      <a:pt x="369807" y="133389"/>
                      <a:pt x="372664" y="132755"/>
                      <a:pt x="376156" y="128628"/>
                    </a:cubicBezTo>
                    <a:cubicBezTo>
                      <a:pt x="399647" y="104185"/>
                      <a:pt x="406948" y="50537"/>
                      <a:pt x="390441" y="21333"/>
                    </a:cubicBezTo>
                    <a:cubicBezTo>
                      <a:pt x="380283" y="3556"/>
                      <a:pt x="368537" y="-2158"/>
                      <a:pt x="348221" y="699"/>
                    </a:cubicBezTo>
                    <a:cubicBezTo>
                      <a:pt x="334571" y="2603"/>
                      <a:pt x="323143" y="8317"/>
                      <a:pt x="313303" y="17841"/>
                    </a:cubicBezTo>
                    <a:cubicBezTo>
                      <a:pt x="296161" y="34665"/>
                      <a:pt x="286320" y="55616"/>
                      <a:pt x="279654" y="78155"/>
                    </a:cubicBezTo>
                    <a:cubicBezTo>
                      <a:pt x="266321" y="124184"/>
                      <a:pt x="262195" y="171482"/>
                      <a:pt x="264417" y="219416"/>
                    </a:cubicBezTo>
                    <a:cubicBezTo>
                      <a:pt x="264417" y="238463"/>
                      <a:pt x="264099" y="257509"/>
                      <a:pt x="264734" y="276556"/>
                    </a:cubicBezTo>
                    <a:cubicBezTo>
                      <a:pt x="265052" y="285127"/>
                      <a:pt x="263782" y="290523"/>
                      <a:pt x="253624" y="291158"/>
                    </a:cubicBezTo>
                    <a:cubicBezTo>
                      <a:pt x="235847" y="292428"/>
                      <a:pt x="217753" y="294967"/>
                      <a:pt x="199976" y="296872"/>
                    </a:cubicBezTo>
                    <a:cubicBezTo>
                      <a:pt x="190135" y="298142"/>
                      <a:pt x="186644" y="294332"/>
                      <a:pt x="188548" y="284492"/>
                    </a:cubicBezTo>
                    <a:cubicBezTo>
                      <a:pt x="198706" y="233384"/>
                      <a:pt x="201246" y="181958"/>
                      <a:pt x="197437" y="129898"/>
                    </a:cubicBezTo>
                    <a:cubicBezTo>
                      <a:pt x="194897" y="97519"/>
                      <a:pt x="189501" y="65774"/>
                      <a:pt x="171089" y="38157"/>
                    </a:cubicBezTo>
                    <a:cubicBezTo>
                      <a:pt x="157439" y="17206"/>
                      <a:pt x="138075" y="7365"/>
                      <a:pt x="113315" y="9270"/>
                    </a:cubicBezTo>
                    <a:cubicBezTo>
                      <a:pt x="47287" y="14349"/>
                      <a:pt x="-9218" y="86091"/>
                      <a:pt x="1258" y="152118"/>
                    </a:cubicBezTo>
                    <a:cubicBezTo>
                      <a:pt x="7607" y="191164"/>
                      <a:pt x="36494" y="209893"/>
                      <a:pt x="72682" y="197513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CC88889D-7DBF-4F11-9307-412D80C8F408}"/>
                  </a:ext>
                </a:extLst>
              </p:cNvPr>
              <p:cNvSpPr/>
              <p:nvPr/>
            </p:nvSpPr>
            <p:spPr>
              <a:xfrm>
                <a:off x="5914302" y="2711782"/>
                <a:ext cx="150953" cy="333794"/>
              </a:xfrm>
              <a:custGeom>
                <a:avLst/>
                <a:gdLst>
                  <a:gd name="connsiteX0" fmla="*/ 36234 w 231319"/>
                  <a:gd name="connsiteY0" fmla="*/ 93431 h 511503"/>
                  <a:gd name="connsiteX1" fmla="*/ 42900 w 231319"/>
                  <a:gd name="connsiteY1" fmla="*/ 79146 h 511503"/>
                  <a:gd name="connsiteX2" fmla="*/ 47027 w 231319"/>
                  <a:gd name="connsiteY2" fmla="*/ 48672 h 511503"/>
                  <a:gd name="connsiteX3" fmla="*/ 60042 w 231319"/>
                  <a:gd name="connsiteY3" fmla="*/ 41688 h 511503"/>
                  <a:gd name="connsiteX4" fmla="*/ 71470 w 231319"/>
                  <a:gd name="connsiteY4" fmla="*/ 51529 h 511503"/>
                  <a:gd name="connsiteX5" fmla="*/ 74645 w 231319"/>
                  <a:gd name="connsiteY5" fmla="*/ 70258 h 511503"/>
                  <a:gd name="connsiteX6" fmla="*/ 66074 w 231319"/>
                  <a:gd name="connsiteY6" fmla="*/ 126445 h 511503"/>
                  <a:gd name="connsiteX7" fmla="*/ 55915 w 231319"/>
                  <a:gd name="connsiteY7" fmla="*/ 220408 h 511503"/>
                  <a:gd name="connsiteX8" fmla="*/ 158449 w 231319"/>
                  <a:gd name="connsiteY8" fmla="*/ 287705 h 511503"/>
                  <a:gd name="connsiteX9" fmla="*/ 172734 w 231319"/>
                  <a:gd name="connsiteY9" fmla="*/ 295006 h 511503"/>
                  <a:gd name="connsiteX10" fmla="*/ 179083 w 231319"/>
                  <a:gd name="connsiteY10" fmla="*/ 433411 h 511503"/>
                  <a:gd name="connsiteX11" fmla="*/ 149243 w 231319"/>
                  <a:gd name="connsiteY11" fmla="*/ 464838 h 511503"/>
                  <a:gd name="connsiteX12" fmla="*/ 99722 w 231319"/>
                  <a:gd name="connsiteY12" fmla="*/ 460076 h 511503"/>
                  <a:gd name="connsiteX13" fmla="*/ 87025 w 231319"/>
                  <a:gd name="connsiteY13" fmla="*/ 415317 h 511503"/>
                  <a:gd name="connsiteX14" fmla="*/ 107658 w 231319"/>
                  <a:gd name="connsiteY14" fmla="*/ 408968 h 511503"/>
                  <a:gd name="connsiteX15" fmla="*/ 136863 w 231319"/>
                  <a:gd name="connsiteY15" fmla="*/ 404841 h 511503"/>
                  <a:gd name="connsiteX16" fmla="*/ 139403 w 231319"/>
                  <a:gd name="connsiteY16" fmla="*/ 388969 h 511503"/>
                  <a:gd name="connsiteX17" fmla="*/ 65439 w 231319"/>
                  <a:gd name="connsiteY17" fmla="*/ 375002 h 511503"/>
                  <a:gd name="connsiteX18" fmla="*/ 44488 w 231319"/>
                  <a:gd name="connsiteY18" fmla="*/ 418174 h 511503"/>
                  <a:gd name="connsiteX19" fmla="*/ 123848 w 231319"/>
                  <a:gd name="connsiteY19" fmla="*/ 511501 h 511503"/>
                  <a:gd name="connsiteX20" fmla="*/ 224477 w 231319"/>
                  <a:gd name="connsiteY20" fmla="*/ 427379 h 511503"/>
                  <a:gd name="connsiteX21" fmla="*/ 207335 w 231319"/>
                  <a:gd name="connsiteY21" fmla="*/ 260088 h 511503"/>
                  <a:gd name="connsiteX22" fmla="*/ 203843 w 231319"/>
                  <a:gd name="connsiteY22" fmla="*/ 238819 h 511503"/>
                  <a:gd name="connsiteX23" fmla="*/ 219398 w 231319"/>
                  <a:gd name="connsiteY23" fmla="*/ 106446 h 511503"/>
                  <a:gd name="connsiteX24" fmla="*/ 215588 w 231319"/>
                  <a:gd name="connsiteY24" fmla="*/ 40736 h 511503"/>
                  <a:gd name="connsiteX25" fmla="*/ 189558 w 231319"/>
                  <a:gd name="connsiteY25" fmla="*/ 20737 h 511503"/>
                  <a:gd name="connsiteX26" fmla="*/ 174321 w 231319"/>
                  <a:gd name="connsiteY26" fmla="*/ 41371 h 511503"/>
                  <a:gd name="connsiteX27" fmla="*/ 178765 w 231319"/>
                  <a:gd name="connsiteY27" fmla="*/ 155332 h 511503"/>
                  <a:gd name="connsiteX28" fmla="*/ 159719 w 231319"/>
                  <a:gd name="connsiteY28" fmla="*/ 234692 h 511503"/>
                  <a:gd name="connsiteX29" fmla="*/ 130514 w 231319"/>
                  <a:gd name="connsiteY29" fmla="*/ 252787 h 511503"/>
                  <a:gd name="connsiteX30" fmla="*/ 102897 w 231319"/>
                  <a:gd name="connsiteY30" fmla="*/ 231518 h 511503"/>
                  <a:gd name="connsiteX31" fmla="*/ 94643 w 231319"/>
                  <a:gd name="connsiteY31" fmla="*/ 193108 h 511503"/>
                  <a:gd name="connsiteX32" fmla="*/ 105436 w 231319"/>
                  <a:gd name="connsiteY32" fmla="*/ 132476 h 511503"/>
                  <a:gd name="connsiteX33" fmla="*/ 112738 w 231319"/>
                  <a:gd name="connsiteY33" fmla="*/ 48354 h 511503"/>
                  <a:gd name="connsiteX34" fmla="*/ 71787 w 231319"/>
                  <a:gd name="connsiteY34" fmla="*/ 2008 h 511503"/>
                  <a:gd name="connsiteX35" fmla="*/ 14648 w 231319"/>
                  <a:gd name="connsiteY35" fmla="*/ 20737 h 511503"/>
                  <a:gd name="connsiteX36" fmla="*/ 681 w 231319"/>
                  <a:gd name="connsiteY36" fmla="*/ 72480 h 511503"/>
                  <a:gd name="connsiteX37" fmla="*/ 36234 w 231319"/>
                  <a:gd name="connsiteY37" fmla="*/ 93431 h 51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31319" h="511503">
                    <a:moveTo>
                      <a:pt x="36234" y="93431"/>
                    </a:moveTo>
                    <a:cubicBezTo>
                      <a:pt x="44170" y="90256"/>
                      <a:pt x="45123" y="86130"/>
                      <a:pt x="42900" y="79146"/>
                    </a:cubicBezTo>
                    <a:cubicBezTo>
                      <a:pt x="39726" y="68353"/>
                      <a:pt x="41313" y="58195"/>
                      <a:pt x="47027" y="48672"/>
                    </a:cubicBezTo>
                    <a:cubicBezTo>
                      <a:pt x="49884" y="43910"/>
                      <a:pt x="54011" y="40736"/>
                      <a:pt x="60042" y="41688"/>
                    </a:cubicBezTo>
                    <a:cubicBezTo>
                      <a:pt x="65756" y="42640"/>
                      <a:pt x="69883" y="45815"/>
                      <a:pt x="71470" y="51529"/>
                    </a:cubicBezTo>
                    <a:cubicBezTo>
                      <a:pt x="73057" y="57560"/>
                      <a:pt x="74327" y="63909"/>
                      <a:pt x="74645" y="70258"/>
                    </a:cubicBezTo>
                    <a:cubicBezTo>
                      <a:pt x="75597" y="89622"/>
                      <a:pt x="71787" y="108033"/>
                      <a:pt x="66074" y="126445"/>
                    </a:cubicBezTo>
                    <a:cubicBezTo>
                      <a:pt x="56550" y="157237"/>
                      <a:pt x="53059" y="188346"/>
                      <a:pt x="55915" y="220408"/>
                    </a:cubicBezTo>
                    <a:cubicBezTo>
                      <a:pt x="61629" y="280721"/>
                      <a:pt x="101944" y="307704"/>
                      <a:pt x="158449" y="287705"/>
                    </a:cubicBezTo>
                    <a:cubicBezTo>
                      <a:pt x="167655" y="284531"/>
                      <a:pt x="170195" y="289610"/>
                      <a:pt x="172734" y="295006"/>
                    </a:cubicBezTo>
                    <a:cubicBezTo>
                      <a:pt x="193368" y="340400"/>
                      <a:pt x="196859" y="386430"/>
                      <a:pt x="179083" y="433411"/>
                    </a:cubicBezTo>
                    <a:cubicBezTo>
                      <a:pt x="173686" y="447696"/>
                      <a:pt x="163528" y="458489"/>
                      <a:pt x="149243" y="464838"/>
                    </a:cubicBezTo>
                    <a:cubicBezTo>
                      <a:pt x="132101" y="472456"/>
                      <a:pt x="114960" y="471821"/>
                      <a:pt x="99722" y="460076"/>
                    </a:cubicBezTo>
                    <a:cubicBezTo>
                      <a:pt x="85120" y="448648"/>
                      <a:pt x="83533" y="432459"/>
                      <a:pt x="87025" y="415317"/>
                    </a:cubicBezTo>
                    <a:cubicBezTo>
                      <a:pt x="89882" y="401349"/>
                      <a:pt x="97500" y="398810"/>
                      <a:pt x="107658" y="408968"/>
                    </a:cubicBezTo>
                    <a:cubicBezTo>
                      <a:pt x="119404" y="421031"/>
                      <a:pt x="127340" y="407063"/>
                      <a:pt x="136863" y="404841"/>
                    </a:cubicBezTo>
                    <a:cubicBezTo>
                      <a:pt x="145751" y="402936"/>
                      <a:pt x="141625" y="394683"/>
                      <a:pt x="139403" y="388969"/>
                    </a:cubicBezTo>
                    <a:cubicBezTo>
                      <a:pt x="129562" y="362304"/>
                      <a:pt x="88929" y="354685"/>
                      <a:pt x="65439" y="375002"/>
                    </a:cubicBezTo>
                    <a:cubicBezTo>
                      <a:pt x="52106" y="386430"/>
                      <a:pt x="46710" y="401349"/>
                      <a:pt x="44488" y="418174"/>
                    </a:cubicBezTo>
                    <a:cubicBezTo>
                      <a:pt x="36869" y="471504"/>
                      <a:pt x="70518" y="511184"/>
                      <a:pt x="123848" y="511501"/>
                    </a:cubicBezTo>
                    <a:cubicBezTo>
                      <a:pt x="173369" y="511819"/>
                      <a:pt x="211462" y="481027"/>
                      <a:pt x="224477" y="427379"/>
                    </a:cubicBezTo>
                    <a:cubicBezTo>
                      <a:pt x="238444" y="369923"/>
                      <a:pt x="230191" y="314053"/>
                      <a:pt x="207335" y="260088"/>
                    </a:cubicBezTo>
                    <a:cubicBezTo>
                      <a:pt x="204478" y="253422"/>
                      <a:pt x="201304" y="247073"/>
                      <a:pt x="203843" y="238819"/>
                    </a:cubicBezTo>
                    <a:cubicBezTo>
                      <a:pt x="216541" y="196917"/>
                      <a:pt x="219398" y="153745"/>
                      <a:pt x="219398" y="106446"/>
                    </a:cubicBezTo>
                    <a:cubicBezTo>
                      <a:pt x="218446" y="87082"/>
                      <a:pt x="219080" y="63909"/>
                      <a:pt x="215588" y="40736"/>
                    </a:cubicBezTo>
                    <a:cubicBezTo>
                      <a:pt x="212414" y="18832"/>
                      <a:pt x="212731" y="20102"/>
                      <a:pt x="189558" y="20737"/>
                    </a:cubicBezTo>
                    <a:cubicBezTo>
                      <a:pt x="173051" y="21054"/>
                      <a:pt x="172099" y="28355"/>
                      <a:pt x="174321" y="41371"/>
                    </a:cubicBezTo>
                    <a:cubicBezTo>
                      <a:pt x="180670" y="79146"/>
                      <a:pt x="181622" y="117239"/>
                      <a:pt x="178765" y="155332"/>
                    </a:cubicBezTo>
                    <a:cubicBezTo>
                      <a:pt x="176861" y="182632"/>
                      <a:pt x="174004" y="210249"/>
                      <a:pt x="159719" y="234692"/>
                    </a:cubicBezTo>
                    <a:cubicBezTo>
                      <a:pt x="153370" y="245803"/>
                      <a:pt x="144482" y="254056"/>
                      <a:pt x="130514" y="252787"/>
                    </a:cubicBezTo>
                    <a:cubicBezTo>
                      <a:pt x="116864" y="251834"/>
                      <a:pt x="108611" y="243581"/>
                      <a:pt x="102897" y="231518"/>
                    </a:cubicBezTo>
                    <a:cubicBezTo>
                      <a:pt x="97183" y="219455"/>
                      <a:pt x="94643" y="206440"/>
                      <a:pt x="94643" y="193108"/>
                    </a:cubicBezTo>
                    <a:cubicBezTo>
                      <a:pt x="94326" y="172156"/>
                      <a:pt x="99088" y="152158"/>
                      <a:pt x="105436" y="132476"/>
                    </a:cubicBezTo>
                    <a:cubicBezTo>
                      <a:pt x="114642" y="105176"/>
                      <a:pt x="119721" y="76924"/>
                      <a:pt x="112738" y="48354"/>
                    </a:cubicBezTo>
                    <a:cubicBezTo>
                      <a:pt x="107341" y="26133"/>
                      <a:pt x="95596" y="8357"/>
                      <a:pt x="71787" y="2008"/>
                    </a:cubicBezTo>
                    <a:cubicBezTo>
                      <a:pt x="48932" y="-4024"/>
                      <a:pt x="30203" y="3912"/>
                      <a:pt x="14648" y="20737"/>
                    </a:cubicBezTo>
                    <a:cubicBezTo>
                      <a:pt x="1315" y="35657"/>
                      <a:pt x="-1541" y="53116"/>
                      <a:pt x="681" y="72480"/>
                    </a:cubicBezTo>
                    <a:cubicBezTo>
                      <a:pt x="5125" y="107081"/>
                      <a:pt x="4490" y="106446"/>
                      <a:pt x="36234" y="93431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B91D2E3A-3A7C-430B-B8B8-556ED8640D83}"/>
                  </a:ext>
                </a:extLst>
              </p:cNvPr>
              <p:cNvSpPr/>
              <p:nvPr/>
            </p:nvSpPr>
            <p:spPr>
              <a:xfrm>
                <a:off x="5764134" y="2712756"/>
                <a:ext cx="139142" cy="335187"/>
              </a:xfrm>
              <a:custGeom>
                <a:avLst/>
                <a:gdLst>
                  <a:gd name="connsiteX0" fmla="*/ 21603 w 213220"/>
                  <a:gd name="connsiteY0" fmla="*/ 297957 h 513639"/>
                  <a:gd name="connsiteX1" fmla="*/ 21920 w 213220"/>
                  <a:gd name="connsiteY1" fmla="*/ 495406 h 513639"/>
                  <a:gd name="connsiteX2" fmla="*/ 23825 w 213220"/>
                  <a:gd name="connsiteY2" fmla="*/ 504929 h 513639"/>
                  <a:gd name="connsiteX3" fmla="*/ 66997 w 213220"/>
                  <a:gd name="connsiteY3" fmla="*/ 489692 h 513639"/>
                  <a:gd name="connsiteX4" fmla="*/ 62553 w 213220"/>
                  <a:gd name="connsiteY4" fmla="*/ 308750 h 513639"/>
                  <a:gd name="connsiteX5" fmla="*/ 41601 w 213220"/>
                  <a:gd name="connsiteY5" fmla="*/ 196376 h 513639"/>
                  <a:gd name="connsiteX6" fmla="*/ 68584 w 213220"/>
                  <a:gd name="connsiteY6" fmla="*/ 66542 h 513639"/>
                  <a:gd name="connsiteX7" fmla="*/ 157785 w 213220"/>
                  <a:gd name="connsiteY7" fmla="*/ 69717 h 513639"/>
                  <a:gd name="connsiteX8" fmla="*/ 170483 w 213220"/>
                  <a:gd name="connsiteY8" fmla="*/ 110349 h 513639"/>
                  <a:gd name="connsiteX9" fmla="*/ 154611 w 213220"/>
                  <a:gd name="connsiteY9" fmla="*/ 220184 h 513639"/>
                  <a:gd name="connsiteX10" fmla="*/ 129215 w 213220"/>
                  <a:gd name="connsiteY10" fmla="*/ 235739 h 513639"/>
                  <a:gd name="connsiteX11" fmla="*/ 109851 w 213220"/>
                  <a:gd name="connsiteY11" fmla="*/ 215105 h 513639"/>
                  <a:gd name="connsiteX12" fmla="*/ 126041 w 213220"/>
                  <a:gd name="connsiteY12" fmla="*/ 144633 h 513639"/>
                  <a:gd name="connsiteX13" fmla="*/ 123184 w 213220"/>
                  <a:gd name="connsiteY13" fmla="*/ 119238 h 513639"/>
                  <a:gd name="connsiteX14" fmla="*/ 115883 w 213220"/>
                  <a:gd name="connsiteY14" fmla="*/ 113206 h 513639"/>
                  <a:gd name="connsiteX15" fmla="*/ 95566 w 213220"/>
                  <a:gd name="connsiteY15" fmla="*/ 114476 h 513639"/>
                  <a:gd name="connsiteX16" fmla="*/ 70806 w 213220"/>
                  <a:gd name="connsiteY16" fmla="*/ 228120 h 513639"/>
                  <a:gd name="connsiteX17" fmla="*/ 151119 w 213220"/>
                  <a:gd name="connsiteY17" fmla="*/ 270340 h 513639"/>
                  <a:gd name="connsiteX18" fmla="*/ 198418 w 213220"/>
                  <a:gd name="connsiteY18" fmla="*/ 220501 h 513639"/>
                  <a:gd name="connsiteX19" fmla="*/ 203814 w 213220"/>
                  <a:gd name="connsiteY19" fmla="*/ 72574 h 513639"/>
                  <a:gd name="connsiteX20" fmla="*/ 127311 w 213220"/>
                  <a:gd name="connsiteY20" fmla="*/ 1149 h 513639"/>
                  <a:gd name="connsiteX21" fmla="*/ 23825 w 213220"/>
                  <a:gd name="connsiteY21" fmla="*/ 52892 h 513639"/>
                  <a:gd name="connsiteX22" fmla="*/ 334 w 213220"/>
                  <a:gd name="connsiteY22" fmla="*/ 161457 h 513639"/>
                  <a:gd name="connsiteX23" fmla="*/ 21603 w 213220"/>
                  <a:gd name="connsiteY23" fmla="*/ 297957 h 513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220" h="513639">
                    <a:moveTo>
                      <a:pt x="21603" y="297957"/>
                    </a:moveTo>
                    <a:cubicBezTo>
                      <a:pt x="32713" y="363668"/>
                      <a:pt x="44141" y="429695"/>
                      <a:pt x="21920" y="495406"/>
                    </a:cubicBezTo>
                    <a:cubicBezTo>
                      <a:pt x="20650" y="499215"/>
                      <a:pt x="20015" y="502072"/>
                      <a:pt x="23825" y="504929"/>
                    </a:cubicBezTo>
                    <a:cubicBezTo>
                      <a:pt x="45411" y="520484"/>
                      <a:pt x="61283" y="515087"/>
                      <a:pt x="66997" y="489692"/>
                    </a:cubicBezTo>
                    <a:cubicBezTo>
                      <a:pt x="80647" y="429060"/>
                      <a:pt x="73980" y="369064"/>
                      <a:pt x="62553" y="308750"/>
                    </a:cubicBezTo>
                    <a:cubicBezTo>
                      <a:pt x="54299" y="264626"/>
                      <a:pt x="41919" y="221136"/>
                      <a:pt x="41601" y="196376"/>
                    </a:cubicBezTo>
                    <a:cubicBezTo>
                      <a:pt x="41601" y="130665"/>
                      <a:pt x="51125" y="90985"/>
                      <a:pt x="68584" y="66542"/>
                    </a:cubicBezTo>
                    <a:cubicBezTo>
                      <a:pt x="92392" y="33211"/>
                      <a:pt x="136199" y="34798"/>
                      <a:pt x="157785" y="69717"/>
                    </a:cubicBezTo>
                    <a:cubicBezTo>
                      <a:pt x="165404" y="82097"/>
                      <a:pt x="169213" y="96064"/>
                      <a:pt x="170483" y="110349"/>
                    </a:cubicBezTo>
                    <a:cubicBezTo>
                      <a:pt x="174292" y="148125"/>
                      <a:pt x="172705" y="185583"/>
                      <a:pt x="154611" y="220184"/>
                    </a:cubicBezTo>
                    <a:cubicBezTo>
                      <a:pt x="149532" y="230025"/>
                      <a:pt x="141596" y="237326"/>
                      <a:pt x="129215" y="235739"/>
                    </a:cubicBezTo>
                    <a:cubicBezTo>
                      <a:pt x="117470" y="234151"/>
                      <a:pt x="113026" y="224628"/>
                      <a:pt x="109851" y="215105"/>
                    </a:cubicBezTo>
                    <a:cubicBezTo>
                      <a:pt x="100646" y="188440"/>
                      <a:pt x="107312" y="164314"/>
                      <a:pt x="126041" y="144633"/>
                    </a:cubicBezTo>
                    <a:cubicBezTo>
                      <a:pt x="137151" y="132888"/>
                      <a:pt x="133977" y="126539"/>
                      <a:pt x="123184" y="119238"/>
                    </a:cubicBezTo>
                    <a:cubicBezTo>
                      <a:pt x="120644" y="117333"/>
                      <a:pt x="117787" y="115746"/>
                      <a:pt x="115883" y="113206"/>
                    </a:cubicBezTo>
                    <a:cubicBezTo>
                      <a:pt x="108264" y="103683"/>
                      <a:pt x="102233" y="106540"/>
                      <a:pt x="95566" y="114476"/>
                    </a:cubicBezTo>
                    <a:cubicBezTo>
                      <a:pt x="66679" y="147807"/>
                      <a:pt x="57791" y="185900"/>
                      <a:pt x="70806" y="228120"/>
                    </a:cubicBezTo>
                    <a:cubicBezTo>
                      <a:pt x="81917" y="264308"/>
                      <a:pt x="114613" y="281133"/>
                      <a:pt x="151119" y="270340"/>
                    </a:cubicBezTo>
                    <a:cubicBezTo>
                      <a:pt x="176197" y="262721"/>
                      <a:pt x="190482" y="243675"/>
                      <a:pt x="198418" y="220501"/>
                    </a:cubicBezTo>
                    <a:cubicBezTo>
                      <a:pt x="215559" y="171933"/>
                      <a:pt x="218416" y="122094"/>
                      <a:pt x="203814" y="72574"/>
                    </a:cubicBezTo>
                    <a:cubicBezTo>
                      <a:pt x="192386" y="34481"/>
                      <a:pt x="169213" y="6863"/>
                      <a:pt x="127311" y="1149"/>
                    </a:cubicBezTo>
                    <a:cubicBezTo>
                      <a:pt x="81599" y="-4882"/>
                      <a:pt x="46681" y="12895"/>
                      <a:pt x="23825" y="52892"/>
                    </a:cubicBezTo>
                    <a:cubicBezTo>
                      <a:pt x="4461" y="86541"/>
                      <a:pt x="-1571" y="123364"/>
                      <a:pt x="334" y="161457"/>
                    </a:cubicBezTo>
                    <a:cubicBezTo>
                      <a:pt x="2556" y="207804"/>
                      <a:pt x="13984" y="252563"/>
                      <a:pt x="21603" y="297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0B61599D-DD18-4627-A430-BA0B79ED17D4}"/>
                  </a:ext>
                </a:extLst>
              </p:cNvPr>
              <p:cNvSpPr/>
              <p:nvPr/>
            </p:nvSpPr>
            <p:spPr>
              <a:xfrm>
                <a:off x="5614444" y="2713171"/>
                <a:ext cx="139672" cy="334810"/>
              </a:xfrm>
              <a:custGeom>
                <a:avLst/>
                <a:gdLst>
                  <a:gd name="connsiteX0" fmla="*/ 28143 w 214032"/>
                  <a:gd name="connsiteY0" fmla="*/ 331288 h 513060"/>
                  <a:gd name="connsiteX1" fmla="*/ 27826 w 214032"/>
                  <a:gd name="connsiteY1" fmla="*/ 477629 h 513060"/>
                  <a:gd name="connsiteX2" fmla="*/ 45920 w 214032"/>
                  <a:gd name="connsiteY2" fmla="*/ 511278 h 513060"/>
                  <a:gd name="connsiteX3" fmla="*/ 64967 w 214032"/>
                  <a:gd name="connsiteY3" fmla="*/ 501754 h 513060"/>
                  <a:gd name="connsiteX4" fmla="*/ 72268 w 214032"/>
                  <a:gd name="connsiteY4" fmla="*/ 361763 h 513060"/>
                  <a:gd name="connsiteX5" fmla="*/ 44968 w 214032"/>
                  <a:gd name="connsiteY5" fmla="*/ 204312 h 513060"/>
                  <a:gd name="connsiteX6" fmla="*/ 67188 w 214032"/>
                  <a:gd name="connsiteY6" fmla="*/ 70669 h 513060"/>
                  <a:gd name="connsiteX7" fmla="*/ 114805 w 214032"/>
                  <a:gd name="connsiteY7" fmla="*/ 42416 h 513060"/>
                  <a:gd name="connsiteX8" fmla="*/ 162738 w 214032"/>
                  <a:gd name="connsiteY8" fmla="*/ 76383 h 513060"/>
                  <a:gd name="connsiteX9" fmla="*/ 173214 w 214032"/>
                  <a:gd name="connsiteY9" fmla="*/ 136697 h 513060"/>
                  <a:gd name="connsiteX10" fmla="*/ 154802 w 214032"/>
                  <a:gd name="connsiteY10" fmla="*/ 222406 h 513060"/>
                  <a:gd name="connsiteX11" fmla="*/ 131629 w 214032"/>
                  <a:gd name="connsiteY11" fmla="*/ 235738 h 513060"/>
                  <a:gd name="connsiteX12" fmla="*/ 112900 w 214032"/>
                  <a:gd name="connsiteY12" fmla="*/ 218279 h 513060"/>
                  <a:gd name="connsiteX13" fmla="*/ 128137 w 214032"/>
                  <a:gd name="connsiteY13" fmla="*/ 143363 h 513060"/>
                  <a:gd name="connsiteX14" fmla="*/ 125915 w 214032"/>
                  <a:gd name="connsiteY14" fmla="*/ 120190 h 513060"/>
                  <a:gd name="connsiteX15" fmla="*/ 119884 w 214032"/>
                  <a:gd name="connsiteY15" fmla="*/ 115111 h 513060"/>
                  <a:gd name="connsiteX16" fmla="*/ 93536 w 214032"/>
                  <a:gd name="connsiteY16" fmla="*/ 117333 h 513060"/>
                  <a:gd name="connsiteX17" fmla="*/ 72585 w 214032"/>
                  <a:gd name="connsiteY17" fmla="*/ 230659 h 513060"/>
                  <a:gd name="connsiteX18" fmla="*/ 148454 w 214032"/>
                  <a:gd name="connsiteY18" fmla="*/ 270657 h 513060"/>
                  <a:gd name="connsiteX19" fmla="*/ 198927 w 214032"/>
                  <a:gd name="connsiteY19" fmla="*/ 220501 h 513060"/>
                  <a:gd name="connsiteX20" fmla="*/ 203371 w 214032"/>
                  <a:gd name="connsiteY20" fmla="*/ 69716 h 513060"/>
                  <a:gd name="connsiteX21" fmla="*/ 128137 w 214032"/>
                  <a:gd name="connsiteY21" fmla="*/ 1149 h 513060"/>
                  <a:gd name="connsiteX22" fmla="*/ 26874 w 214032"/>
                  <a:gd name="connsiteY22" fmla="*/ 48765 h 513060"/>
                  <a:gd name="connsiteX23" fmla="*/ 2430 w 214032"/>
                  <a:gd name="connsiteY23" fmla="*/ 181773 h 513060"/>
                  <a:gd name="connsiteX24" fmla="*/ 28143 w 214032"/>
                  <a:gd name="connsiteY24" fmla="*/ 331288 h 51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14032" h="513060">
                    <a:moveTo>
                      <a:pt x="28143" y="331288"/>
                    </a:moveTo>
                    <a:cubicBezTo>
                      <a:pt x="36079" y="379857"/>
                      <a:pt x="40841" y="428743"/>
                      <a:pt x="27826" y="477629"/>
                    </a:cubicBezTo>
                    <a:cubicBezTo>
                      <a:pt x="20842" y="503342"/>
                      <a:pt x="21477" y="502707"/>
                      <a:pt x="45920" y="511278"/>
                    </a:cubicBezTo>
                    <a:cubicBezTo>
                      <a:pt x="57030" y="515087"/>
                      <a:pt x="61792" y="513182"/>
                      <a:pt x="64967" y="501754"/>
                    </a:cubicBezTo>
                    <a:cubicBezTo>
                      <a:pt x="78616" y="455725"/>
                      <a:pt x="78934" y="408744"/>
                      <a:pt x="72268" y="361763"/>
                    </a:cubicBezTo>
                    <a:cubicBezTo>
                      <a:pt x="64967" y="309067"/>
                      <a:pt x="52269" y="257007"/>
                      <a:pt x="44968" y="204312"/>
                    </a:cubicBezTo>
                    <a:cubicBezTo>
                      <a:pt x="38301" y="157965"/>
                      <a:pt x="43380" y="112254"/>
                      <a:pt x="67188" y="70669"/>
                    </a:cubicBezTo>
                    <a:cubicBezTo>
                      <a:pt x="77664" y="52575"/>
                      <a:pt x="92584" y="40829"/>
                      <a:pt x="114805" y="42416"/>
                    </a:cubicBezTo>
                    <a:cubicBezTo>
                      <a:pt x="137661" y="44004"/>
                      <a:pt x="152898" y="56384"/>
                      <a:pt x="162738" y="76383"/>
                    </a:cubicBezTo>
                    <a:cubicBezTo>
                      <a:pt x="171944" y="95429"/>
                      <a:pt x="173849" y="115745"/>
                      <a:pt x="173214" y="136697"/>
                    </a:cubicBezTo>
                    <a:cubicBezTo>
                      <a:pt x="172897" y="166536"/>
                      <a:pt x="170675" y="196058"/>
                      <a:pt x="154802" y="222406"/>
                    </a:cubicBezTo>
                    <a:cubicBezTo>
                      <a:pt x="149723" y="230977"/>
                      <a:pt x="142740" y="237326"/>
                      <a:pt x="131629" y="235738"/>
                    </a:cubicBezTo>
                    <a:cubicBezTo>
                      <a:pt x="121154" y="234469"/>
                      <a:pt x="116392" y="226850"/>
                      <a:pt x="112900" y="218279"/>
                    </a:cubicBezTo>
                    <a:cubicBezTo>
                      <a:pt x="101472" y="190027"/>
                      <a:pt x="109091" y="164949"/>
                      <a:pt x="128137" y="143363"/>
                    </a:cubicBezTo>
                    <a:cubicBezTo>
                      <a:pt x="137343" y="133205"/>
                      <a:pt x="137026" y="127173"/>
                      <a:pt x="125915" y="120190"/>
                    </a:cubicBezTo>
                    <a:cubicBezTo>
                      <a:pt x="123693" y="118920"/>
                      <a:pt x="121471" y="117015"/>
                      <a:pt x="119884" y="115111"/>
                    </a:cubicBezTo>
                    <a:cubicBezTo>
                      <a:pt x="110043" y="102413"/>
                      <a:pt x="101790" y="106857"/>
                      <a:pt x="93536" y="117333"/>
                    </a:cubicBezTo>
                    <a:cubicBezTo>
                      <a:pt x="66871" y="151616"/>
                      <a:pt x="58935" y="189709"/>
                      <a:pt x="72585" y="230659"/>
                    </a:cubicBezTo>
                    <a:cubicBezTo>
                      <a:pt x="83695" y="264308"/>
                      <a:pt x="113852" y="278910"/>
                      <a:pt x="148454" y="270657"/>
                    </a:cubicBezTo>
                    <a:cubicBezTo>
                      <a:pt x="175436" y="264308"/>
                      <a:pt x="190356" y="244627"/>
                      <a:pt x="198927" y="220501"/>
                    </a:cubicBezTo>
                    <a:cubicBezTo>
                      <a:pt x="216704" y="170980"/>
                      <a:pt x="219560" y="120190"/>
                      <a:pt x="203371" y="69716"/>
                    </a:cubicBezTo>
                    <a:cubicBezTo>
                      <a:pt x="191626" y="33211"/>
                      <a:pt x="168452" y="6546"/>
                      <a:pt x="128137" y="1149"/>
                    </a:cubicBezTo>
                    <a:cubicBezTo>
                      <a:pt x="84648" y="-4565"/>
                      <a:pt x="50047" y="10990"/>
                      <a:pt x="26874" y="48765"/>
                    </a:cubicBezTo>
                    <a:cubicBezTo>
                      <a:pt x="1478" y="89715"/>
                      <a:pt x="-3918" y="135109"/>
                      <a:pt x="2430" y="181773"/>
                    </a:cubicBezTo>
                    <a:cubicBezTo>
                      <a:pt x="10367" y="231294"/>
                      <a:pt x="20207" y="281133"/>
                      <a:pt x="28143" y="331288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6048E0B-D021-4644-A497-1572F8C831ED}"/>
                  </a:ext>
                </a:extLst>
              </p:cNvPr>
              <p:cNvSpPr/>
              <p:nvPr/>
            </p:nvSpPr>
            <p:spPr>
              <a:xfrm>
                <a:off x="5399524" y="2714627"/>
                <a:ext cx="204395" cy="180505"/>
              </a:xfrm>
              <a:custGeom>
                <a:avLst/>
                <a:gdLst>
                  <a:gd name="connsiteX0" fmla="*/ 162893 w 313213"/>
                  <a:gd name="connsiteY0" fmla="*/ 238586 h 276605"/>
                  <a:gd name="connsiteX1" fmla="*/ 179400 w 313213"/>
                  <a:gd name="connsiteY1" fmla="*/ 211921 h 276605"/>
                  <a:gd name="connsiteX2" fmla="*/ 193367 w 313213"/>
                  <a:gd name="connsiteY2" fmla="*/ 238269 h 276605"/>
                  <a:gd name="connsiteX3" fmla="*/ 286695 w 313213"/>
                  <a:gd name="connsiteY3" fmla="*/ 249062 h 276605"/>
                  <a:gd name="connsiteX4" fmla="*/ 304155 w 313213"/>
                  <a:gd name="connsiteY4" fmla="*/ 139862 h 276605"/>
                  <a:gd name="connsiteX5" fmla="*/ 225112 w 313213"/>
                  <a:gd name="connsiteY5" fmla="*/ 133830 h 276605"/>
                  <a:gd name="connsiteX6" fmla="*/ 221302 w 313213"/>
                  <a:gd name="connsiteY6" fmla="*/ 156051 h 276605"/>
                  <a:gd name="connsiteX7" fmla="*/ 255903 w 313213"/>
                  <a:gd name="connsiteY7" fmla="*/ 159543 h 276605"/>
                  <a:gd name="connsiteX8" fmla="*/ 270506 w 313213"/>
                  <a:gd name="connsiteY8" fmla="*/ 162717 h 276605"/>
                  <a:gd name="connsiteX9" fmla="*/ 260983 w 313213"/>
                  <a:gd name="connsiteY9" fmla="*/ 215095 h 276605"/>
                  <a:gd name="connsiteX10" fmla="*/ 225429 w 313213"/>
                  <a:gd name="connsiteY10" fmla="*/ 214460 h 276605"/>
                  <a:gd name="connsiteX11" fmla="*/ 213366 w 313213"/>
                  <a:gd name="connsiteY11" fmla="*/ 188748 h 276605"/>
                  <a:gd name="connsiteX12" fmla="*/ 203526 w 313213"/>
                  <a:gd name="connsiteY12" fmla="*/ 107165 h 276605"/>
                  <a:gd name="connsiteX13" fmla="*/ 203526 w 313213"/>
                  <a:gd name="connsiteY13" fmla="*/ 8123 h 276605"/>
                  <a:gd name="connsiteX14" fmla="*/ 172099 w 313213"/>
                  <a:gd name="connsiteY14" fmla="*/ 13837 h 276605"/>
                  <a:gd name="connsiteX15" fmla="*/ 57502 w 313213"/>
                  <a:gd name="connsiteY15" fmla="*/ 21773 h 276605"/>
                  <a:gd name="connsiteX16" fmla="*/ 23219 w 313213"/>
                  <a:gd name="connsiteY16" fmla="*/ 236999 h 276605"/>
                  <a:gd name="connsiteX17" fmla="*/ 162893 w 313213"/>
                  <a:gd name="connsiteY17" fmla="*/ 238586 h 276605"/>
                  <a:gd name="connsiteX18" fmla="*/ 75279 w 313213"/>
                  <a:gd name="connsiteY18" fmla="*/ 61454 h 276605"/>
                  <a:gd name="connsiteX19" fmla="*/ 152100 w 313213"/>
                  <a:gd name="connsiteY19" fmla="*/ 46534 h 276605"/>
                  <a:gd name="connsiteX20" fmla="*/ 162576 w 313213"/>
                  <a:gd name="connsiteY20" fmla="*/ 60501 h 276605"/>
                  <a:gd name="connsiteX21" fmla="*/ 165750 w 313213"/>
                  <a:gd name="connsiteY21" fmla="*/ 97959 h 276605"/>
                  <a:gd name="connsiteX22" fmla="*/ 134641 w 313213"/>
                  <a:gd name="connsiteY22" fmla="*/ 207477 h 276605"/>
                  <a:gd name="connsiteX23" fmla="*/ 90516 w 313213"/>
                  <a:gd name="connsiteY23" fmla="*/ 232872 h 276605"/>
                  <a:gd name="connsiteX24" fmla="*/ 49884 w 313213"/>
                  <a:gd name="connsiteY24" fmla="*/ 194462 h 276605"/>
                  <a:gd name="connsiteX25" fmla="*/ 75279 w 313213"/>
                  <a:gd name="connsiteY25" fmla="*/ 61454 h 276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13213" h="276605">
                    <a:moveTo>
                      <a:pt x="162893" y="238586"/>
                    </a:moveTo>
                    <a:cubicBezTo>
                      <a:pt x="168607" y="230015"/>
                      <a:pt x="173686" y="221127"/>
                      <a:pt x="179400" y="211921"/>
                    </a:cubicBezTo>
                    <a:cubicBezTo>
                      <a:pt x="184479" y="221444"/>
                      <a:pt x="187971" y="230332"/>
                      <a:pt x="193367" y="238269"/>
                    </a:cubicBezTo>
                    <a:cubicBezTo>
                      <a:pt x="215906" y="271917"/>
                      <a:pt x="258126" y="276362"/>
                      <a:pt x="286695" y="249062"/>
                    </a:cubicBezTo>
                    <a:cubicBezTo>
                      <a:pt x="313360" y="223349"/>
                      <a:pt x="321296" y="172558"/>
                      <a:pt x="304155" y="139862"/>
                    </a:cubicBezTo>
                    <a:cubicBezTo>
                      <a:pt x="287965" y="109070"/>
                      <a:pt x="245428" y="105895"/>
                      <a:pt x="225112" y="133830"/>
                    </a:cubicBezTo>
                    <a:cubicBezTo>
                      <a:pt x="220667" y="139862"/>
                      <a:pt x="212731" y="147480"/>
                      <a:pt x="221302" y="156051"/>
                    </a:cubicBezTo>
                    <a:cubicBezTo>
                      <a:pt x="231143" y="165257"/>
                      <a:pt x="248920" y="166844"/>
                      <a:pt x="255903" y="159543"/>
                    </a:cubicBezTo>
                    <a:cubicBezTo>
                      <a:pt x="263205" y="151924"/>
                      <a:pt x="267966" y="153829"/>
                      <a:pt x="270506" y="162717"/>
                    </a:cubicBezTo>
                    <a:cubicBezTo>
                      <a:pt x="276220" y="181764"/>
                      <a:pt x="273363" y="199541"/>
                      <a:pt x="260983" y="215095"/>
                    </a:cubicBezTo>
                    <a:cubicBezTo>
                      <a:pt x="251142" y="227476"/>
                      <a:pt x="235905" y="226841"/>
                      <a:pt x="225429" y="214460"/>
                    </a:cubicBezTo>
                    <a:cubicBezTo>
                      <a:pt x="219080" y="206842"/>
                      <a:pt x="215906" y="197953"/>
                      <a:pt x="213366" y="188748"/>
                    </a:cubicBezTo>
                    <a:cubicBezTo>
                      <a:pt x="206065" y="162083"/>
                      <a:pt x="203843" y="134783"/>
                      <a:pt x="203526" y="107165"/>
                    </a:cubicBezTo>
                    <a:cubicBezTo>
                      <a:pt x="203208" y="74469"/>
                      <a:pt x="203526" y="41772"/>
                      <a:pt x="203526" y="8123"/>
                    </a:cubicBezTo>
                    <a:cubicBezTo>
                      <a:pt x="191780" y="7806"/>
                      <a:pt x="186066" y="23043"/>
                      <a:pt x="172099" y="13837"/>
                    </a:cubicBezTo>
                    <a:cubicBezTo>
                      <a:pt x="138768" y="-7749"/>
                      <a:pt x="89564" y="-3305"/>
                      <a:pt x="57502" y="21773"/>
                    </a:cubicBezTo>
                    <a:cubicBezTo>
                      <a:pt x="-1859" y="68437"/>
                      <a:pt x="-18684" y="174463"/>
                      <a:pt x="23219" y="236999"/>
                    </a:cubicBezTo>
                    <a:cubicBezTo>
                      <a:pt x="58455" y="289059"/>
                      <a:pt x="127340" y="290012"/>
                      <a:pt x="162893" y="238586"/>
                    </a:cubicBezTo>
                    <a:close/>
                    <a:moveTo>
                      <a:pt x="75279" y="61454"/>
                    </a:moveTo>
                    <a:cubicBezTo>
                      <a:pt x="97818" y="39868"/>
                      <a:pt x="124165" y="38598"/>
                      <a:pt x="152100" y="46534"/>
                    </a:cubicBezTo>
                    <a:cubicBezTo>
                      <a:pt x="159084" y="48438"/>
                      <a:pt x="162258" y="53200"/>
                      <a:pt x="162576" y="60501"/>
                    </a:cubicBezTo>
                    <a:cubicBezTo>
                      <a:pt x="163210" y="74786"/>
                      <a:pt x="164798" y="89071"/>
                      <a:pt x="165750" y="97959"/>
                    </a:cubicBezTo>
                    <a:cubicBezTo>
                      <a:pt x="165115" y="141131"/>
                      <a:pt x="159719" y="177320"/>
                      <a:pt x="134641" y="207477"/>
                    </a:cubicBezTo>
                    <a:cubicBezTo>
                      <a:pt x="123530" y="221127"/>
                      <a:pt x="112102" y="236999"/>
                      <a:pt x="90516" y="232872"/>
                    </a:cubicBezTo>
                    <a:cubicBezTo>
                      <a:pt x="68930" y="229063"/>
                      <a:pt x="57502" y="213508"/>
                      <a:pt x="49884" y="194462"/>
                    </a:cubicBezTo>
                    <a:cubicBezTo>
                      <a:pt x="32742" y="151290"/>
                      <a:pt x="44487" y="90976"/>
                      <a:pt x="75279" y="61454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C97531E-2FED-4BDA-AE70-FD0888E633A8}"/>
                </a:ext>
              </a:extLst>
            </p:cNvPr>
            <p:cNvSpPr/>
            <p:nvPr/>
          </p:nvSpPr>
          <p:spPr>
            <a:xfrm>
              <a:off x="7187913" y="3032104"/>
              <a:ext cx="110421" cy="115806"/>
            </a:xfrm>
            <a:custGeom>
              <a:avLst/>
              <a:gdLst>
                <a:gd name="connsiteX0" fmla="*/ 76506 w 169208"/>
                <a:gd name="connsiteY0" fmla="*/ 9 h 177460"/>
                <a:gd name="connsiteX1" fmla="*/ 3 w 169208"/>
                <a:gd name="connsiteY1" fmla="*/ 87305 h 177460"/>
                <a:gd name="connsiteX2" fmla="*/ 93965 w 169208"/>
                <a:gd name="connsiteY2" fmla="*/ 177459 h 177460"/>
                <a:gd name="connsiteX3" fmla="*/ 169199 w 169208"/>
                <a:gd name="connsiteY3" fmla="*/ 88892 h 177460"/>
                <a:gd name="connsiteX4" fmla="*/ 76506 w 169208"/>
                <a:gd name="connsiteY4" fmla="*/ 9 h 17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08" h="177460">
                  <a:moveTo>
                    <a:pt x="76506" y="9"/>
                  </a:moveTo>
                  <a:cubicBezTo>
                    <a:pt x="27938" y="326"/>
                    <a:pt x="-315" y="32705"/>
                    <a:pt x="3" y="87305"/>
                  </a:cubicBezTo>
                  <a:cubicBezTo>
                    <a:pt x="320" y="140318"/>
                    <a:pt x="38730" y="177141"/>
                    <a:pt x="93965" y="177459"/>
                  </a:cubicBezTo>
                  <a:cubicBezTo>
                    <a:pt x="138090" y="177776"/>
                    <a:pt x="169834" y="140318"/>
                    <a:pt x="169199" y="88892"/>
                  </a:cubicBezTo>
                  <a:cubicBezTo>
                    <a:pt x="169199" y="33023"/>
                    <a:pt x="133963" y="-626"/>
                    <a:pt x="76506" y="9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4A5ECF8-D103-4518-BF69-E9D75B139683}"/>
                </a:ext>
              </a:extLst>
            </p:cNvPr>
            <p:cNvSpPr/>
            <p:nvPr/>
          </p:nvSpPr>
          <p:spPr>
            <a:xfrm>
              <a:off x="6789556" y="3031664"/>
              <a:ext cx="110314" cy="115837"/>
            </a:xfrm>
            <a:custGeom>
              <a:avLst/>
              <a:gdLst>
                <a:gd name="connsiteX0" fmla="*/ 56190 w 169045"/>
                <a:gd name="connsiteY0" fmla="*/ 2587 h 177508"/>
                <a:gd name="connsiteX1" fmla="*/ 3 w 169045"/>
                <a:gd name="connsiteY1" fmla="*/ 84805 h 177508"/>
                <a:gd name="connsiteX2" fmla="*/ 80633 w 169045"/>
                <a:gd name="connsiteY2" fmla="*/ 176545 h 177508"/>
                <a:gd name="connsiteX3" fmla="*/ 153010 w 169045"/>
                <a:gd name="connsiteY3" fmla="*/ 145119 h 177508"/>
                <a:gd name="connsiteX4" fmla="*/ 157771 w 169045"/>
                <a:gd name="connsiteY4" fmla="*/ 43537 h 177508"/>
                <a:gd name="connsiteX5" fmla="*/ 56190 w 169045"/>
                <a:gd name="connsiteY5" fmla="*/ 2587 h 17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045" h="177508">
                  <a:moveTo>
                    <a:pt x="56190" y="2587"/>
                  </a:moveTo>
                  <a:cubicBezTo>
                    <a:pt x="17780" y="11793"/>
                    <a:pt x="320" y="37506"/>
                    <a:pt x="3" y="84805"/>
                  </a:cubicBezTo>
                  <a:cubicBezTo>
                    <a:pt x="-315" y="137818"/>
                    <a:pt x="27620" y="169879"/>
                    <a:pt x="80633" y="176545"/>
                  </a:cubicBezTo>
                  <a:cubicBezTo>
                    <a:pt x="111107" y="180672"/>
                    <a:pt x="136820" y="171784"/>
                    <a:pt x="153010" y="145119"/>
                  </a:cubicBezTo>
                  <a:cubicBezTo>
                    <a:pt x="173008" y="112422"/>
                    <a:pt x="173961" y="77504"/>
                    <a:pt x="157771" y="43537"/>
                  </a:cubicBezTo>
                  <a:cubicBezTo>
                    <a:pt x="141582" y="10524"/>
                    <a:pt x="95870" y="-6936"/>
                    <a:pt x="56190" y="258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FE8370F-1735-4283-812A-49FDF20CBB48}"/>
                </a:ext>
              </a:extLst>
            </p:cNvPr>
            <p:cNvSpPr/>
            <p:nvPr/>
          </p:nvSpPr>
          <p:spPr>
            <a:xfrm>
              <a:off x="6804607" y="3177870"/>
              <a:ext cx="65947" cy="263671"/>
            </a:xfrm>
            <a:custGeom>
              <a:avLst/>
              <a:gdLst>
                <a:gd name="connsiteX0" fmla="*/ 69631 w 101057"/>
                <a:gd name="connsiteY0" fmla="*/ 2656 h 404048"/>
                <a:gd name="connsiteX1" fmla="*/ 49632 w 101057"/>
                <a:gd name="connsiteY1" fmla="*/ 7418 h 404048"/>
                <a:gd name="connsiteX2" fmla="*/ 39474 w 101057"/>
                <a:gd name="connsiteY2" fmla="*/ 22973 h 404048"/>
                <a:gd name="connsiteX3" fmla="*/ 42013 w 101057"/>
                <a:gd name="connsiteY3" fmla="*/ 99794 h 404048"/>
                <a:gd name="connsiteX4" fmla="*/ 4873 w 101057"/>
                <a:gd name="connsiteY4" fmla="*/ 284545 h 404048"/>
                <a:gd name="connsiteX5" fmla="*/ 14079 w 101057"/>
                <a:gd name="connsiteY5" fmla="*/ 388031 h 404048"/>
                <a:gd name="connsiteX6" fmla="*/ 44236 w 101057"/>
                <a:gd name="connsiteY6" fmla="*/ 395649 h 404048"/>
                <a:gd name="connsiteX7" fmla="*/ 66457 w 101057"/>
                <a:gd name="connsiteY7" fmla="*/ 380729 h 404048"/>
                <a:gd name="connsiteX8" fmla="*/ 68679 w 101057"/>
                <a:gd name="connsiteY8" fmla="*/ 368349 h 404048"/>
                <a:gd name="connsiteX9" fmla="*/ 55981 w 101057"/>
                <a:gd name="connsiteY9" fmla="*/ 328352 h 404048"/>
                <a:gd name="connsiteX10" fmla="*/ 74075 w 101057"/>
                <a:gd name="connsiteY10" fmla="*/ 213120 h 404048"/>
                <a:gd name="connsiteX11" fmla="*/ 101058 w 101057"/>
                <a:gd name="connsiteY11" fmla="*/ 65510 h 404048"/>
                <a:gd name="connsiteX12" fmla="*/ 95344 w 101057"/>
                <a:gd name="connsiteY12" fmla="*/ 18529 h 404048"/>
                <a:gd name="connsiteX13" fmla="*/ 69631 w 101057"/>
                <a:gd name="connsiteY13" fmla="*/ 2656 h 40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57" h="404048">
                  <a:moveTo>
                    <a:pt x="69631" y="2656"/>
                  </a:moveTo>
                  <a:cubicBezTo>
                    <a:pt x="63282" y="5196"/>
                    <a:pt x="56298" y="6466"/>
                    <a:pt x="49632" y="7418"/>
                  </a:cubicBezTo>
                  <a:cubicBezTo>
                    <a:pt x="40109" y="9005"/>
                    <a:pt x="36300" y="12180"/>
                    <a:pt x="39474" y="22973"/>
                  </a:cubicBezTo>
                  <a:cubicBezTo>
                    <a:pt x="46775" y="48368"/>
                    <a:pt x="46775" y="74398"/>
                    <a:pt x="42013" y="99794"/>
                  </a:cubicBezTo>
                  <a:cubicBezTo>
                    <a:pt x="29951" y="161377"/>
                    <a:pt x="16301" y="222643"/>
                    <a:pt x="4873" y="284545"/>
                  </a:cubicBezTo>
                  <a:cubicBezTo>
                    <a:pt x="-1793" y="319463"/>
                    <a:pt x="-4016" y="355017"/>
                    <a:pt x="14079" y="388031"/>
                  </a:cubicBezTo>
                  <a:cubicBezTo>
                    <a:pt x="25189" y="407712"/>
                    <a:pt x="26141" y="408029"/>
                    <a:pt x="44236" y="395649"/>
                  </a:cubicBezTo>
                  <a:cubicBezTo>
                    <a:pt x="51537" y="390570"/>
                    <a:pt x="59155" y="385491"/>
                    <a:pt x="66457" y="380729"/>
                  </a:cubicBezTo>
                  <a:cubicBezTo>
                    <a:pt x="71536" y="377238"/>
                    <a:pt x="73758" y="374063"/>
                    <a:pt x="68679" y="368349"/>
                  </a:cubicBezTo>
                  <a:cubicBezTo>
                    <a:pt x="59155" y="356921"/>
                    <a:pt x="56933" y="342954"/>
                    <a:pt x="55981" y="328352"/>
                  </a:cubicBezTo>
                  <a:cubicBezTo>
                    <a:pt x="53759" y="288671"/>
                    <a:pt x="65504" y="251213"/>
                    <a:pt x="74075" y="213120"/>
                  </a:cubicBezTo>
                  <a:cubicBezTo>
                    <a:pt x="85186" y="164234"/>
                    <a:pt x="99471" y="115983"/>
                    <a:pt x="101058" y="65510"/>
                  </a:cubicBezTo>
                  <a:cubicBezTo>
                    <a:pt x="101058" y="49638"/>
                    <a:pt x="98836" y="34083"/>
                    <a:pt x="95344" y="18529"/>
                  </a:cubicBezTo>
                  <a:cubicBezTo>
                    <a:pt x="92169" y="2974"/>
                    <a:pt x="86138" y="-4327"/>
                    <a:pt x="69631" y="2656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821F38A-3CEF-4AAF-A2D9-07C3BED6E97E}"/>
                </a:ext>
              </a:extLst>
            </p:cNvPr>
            <p:cNvSpPr/>
            <p:nvPr/>
          </p:nvSpPr>
          <p:spPr>
            <a:xfrm>
              <a:off x="7204026" y="3178104"/>
              <a:ext cx="65926" cy="263621"/>
            </a:xfrm>
            <a:custGeom>
              <a:avLst/>
              <a:gdLst>
                <a:gd name="connsiteX0" fmla="*/ 69909 w 101025"/>
                <a:gd name="connsiteY0" fmla="*/ 2297 h 403971"/>
                <a:gd name="connsiteX1" fmla="*/ 48323 w 101025"/>
                <a:gd name="connsiteY1" fmla="*/ 7376 h 403971"/>
                <a:gd name="connsiteX2" fmla="*/ 39117 w 101025"/>
                <a:gd name="connsiteY2" fmla="*/ 22296 h 403971"/>
                <a:gd name="connsiteX3" fmla="*/ 44831 w 101025"/>
                <a:gd name="connsiteY3" fmla="*/ 69277 h 403971"/>
                <a:gd name="connsiteX4" fmla="*/ 27054 w 101025"/>
                <a:gd name="connsiteY4" fmla="*/ 173715 h 403971"/>
                <a:gd name="connsiteX5" fmla="*/ 72 w 101025"/>
                <a:gd name="connsiteY5" fmla="*/ 326405 h 403971"/>
                <a:gd name="connsiteX6" fmla="*/ 13722 w 101025"/>
                <a:gd name="connsiteY6" fmla="*/ 387671 h 403971"/>
                <a:gd name="connsiteX7" fmla="*/ 45466 w 101025"/>
                <a:gd name="connsiteY7" fmla="*/ 394972 h 403971"/>
                <a:gd name="connsiteX8" fmla="*/ 67687 w 101025"/>
                <a:gd name="connsiteY8" fmla="*/ 379735 h 403971"/>
                <a:gd name="connsiteX9" fmla="*/ 70861 w 101025"/>
                <a:gd name="connsiteY9" fmla="*/ 371164 h 403971"/>
                <a:gd name="connsiteX10" fmla="*/ 60386 w 101025"/>
                <a:gd name="connsiteY10" fmla="*/ 276884 h 403971"/>
                <a:gd name="connsiteX11" fmla="*/ 90543 w 101025"/>
                <a:gd name="connsiteY11" fmla="*/ 142606 h 403971"/>
                <a:gd name="connsiteX12" fmla="*/ 95304 w 101025"/>
                <a:gd name="connsiteY12" fmla="*/ 18804 h 403971"/>
                <a:gd name="connsiteX13" fmla="*/ 69909 w 101025"/>
                <a:gd name="connsiteY13" fmla="*/ 2297 h 40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25" h="403971">
                  <a:moveTo>
                    <a:pt x="69909" y="2297"/>
                  </a:moveTo>
                  <a:cubicBezTo>
                    <a:pt x="62608" y="3884"/>
                    <a:pt x="55624" y="6424"/>
                    <a:pt x="48323" y="7376"/>
                  </a:cubicBezTo>
                  <a:cubicBezTo>
                    <a:pt x="38482" y="8646"/>
                    <a:pt x="35943" y="12455"/>
                    <a:pt x="39117" y="22296"/>
                  </a:cubicBezTo>
                  <a:cubicBezTo>
                    <a:pt x="44196" y="37533"/>
                    <a:pt x="45148" y="53405"/>
                    <a:pt x="44831" y="69277"/>
                  </a:cubicBezTo>
                  <a:cubicBezTo>
                    <a:pt x="44196" y="104831"/>
                    <a:pt x="34355" y="139114"/>
                    <a:pt x="27054" y="173715"/>
                  </a:cubicBezTo>
                  <a:cubicBezTo>
                    <a:pt x="16579" y="224189"/>
                    <a:pt x="2611" y="274344"/>
                    <a:pt x="72" y="326405"/>
                  </a:cubicBezTo>
                  <a:cubicBezTo>
                    <a:pt x="-563" y="347991"/>
                    <a:pt x="2929" y="368625"/>
                    <a:pt x="13722" y="387671"/>
                  </a:cubicBezTo>
                  <a:cubicBezTo>
                    <a:pt x="25467" y="407987"/>
                    <a:pt x="25467" y="407987"/>
                    <a:pt x="45466" y="394972"/>
                  </a:cubicBezTo>
                  <a:cubicBezTo>
                    <a:pt x="53085" y="389893"/>
                    <a:pt x="60386" y="385132"/>
                    <a:pt x="67687" y="379735"/>
                  </a:cubicBezTo>
                  <a:cubicBezTo>
                    <a:pt x="70544" y="377830"/>
                    <a:pt x="74353" y="375608"/>
                    <a:pt x="70861" y="371164"/>
                  </a:cubicBezTo>
                  <a:cubicBezTo>
                    <a:pt x="48323" y="341959"/>
                    <a:pt x="54037" y="308946"/>
                    <a:pt x="60386" y="276884"/>
                  </a:cubicBezTo>
                  <a:cubicBezTo>
                    <a:pt x="69274" y="231807"/>
                    <a:pt x="80702" y="187365"/>
                    <a:pt x="90543" y="142606"/>
                  </a:cubicBezTo>
                  <a:cubicBezTo>
                    <a:pt x="99431" y="101656"/>
                    <a:pt x="106415" y="60389"/>
                    <a:pt x="95304" y="18804"/>
                  </a:cubicBezTo>
                  <a:cubicBezTo>
                    <a:pt x="90225" y="-1830"/>
                    <a:pt x="89273" y="-2147"/>
                    <a:pt x="69909" y="229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455B2A-3D1B-4F98-ACA5-C72C064015F6}"/>
              </a:ext>
            </a:extLst>
          </p:cNvPr>
          <p:cNvGrpSpPr/>
          <p:nvPr/>
        </p:nvGrpSpPr>
        <p:grpSpPr>
          <a:xfrm>
            <a:off x="-395655" y="2980723"/>
            <a:ext cx="5465885" cy="1142740"/>
            <a:chOff x="6665542" y="2749602"/>
            <a:chExt cx="4797245" cy="114274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665542" y="2749602"/>
              <a:ext cx="4777152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Section</a:t>
              </a:r>
              <a:r>
                <a:rPr lang="en-US" altLang="ko-KR" sz="4800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 </a:t>
              </a:r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Break</a:t>
              </a:r>
              <a:endParaRPr lang="ko-KR" altLang="en-US" sz="48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685691" y="3512686"/>
              <a:ext cx="4777096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72728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1BBC0B-BCC9-45D3-82AF-39A9F579F0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8F5BBC4C-6C31-4F11-97D8-A57569C90A4E}"/>
              </a:ext>
            </a:extLst>
          </p:cNvPr>
          <p:cNvSpPr/>
          <p:nvPr/>
        </p:nvSpPr>
        <p:spPr>
          <a:xfrm>
            <a:off x="3414490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908D3B90-AD47-4F7D-9F58-0E3450315A18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0FAB56-360C-48D4-92A0-B215F5D0D8C2}"/>
              </a:ext>
            </a:extLst>
          </p:cNvPr>
          <p:cNvSpPr txBox="1"/>
          <p:nvPr/>
        </p:nvSpPr>
        <p:spPr>
          <a:xfrm>
            <a:off x="3536727" y="3269576"/>
            <a:ext cx="235823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200" dirty="0">
                <a:solidFill>
                  <a:schemeClr val="tx1"/>
                </a:solidFill>
                <a:cs typeface="Arial" pitchFamily="34" charset="0"/>
              </a:rPr>
              <a:t>L</a:t>
            </a:r>
            <a:r>
              <a:rPr lang="en-US" altLang="ko-KR" sz="1200" dirty="0">
                <a:solidFill>
                  <a:schemeClr val="tx1"/>
                </a:solidFill>
                <a:cs typeface="Arial" pitchFamily="34" charset="0"/>
              </a:rPr>
              <a:t>OREM IPSUM DOLOR SIT AMET,CU USU AGAM INTEGRE IMPEDIT.</a:t>
            </a:r>
            <a:endParaRPr lang="ko-KR" altLang="en-US" sz="12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409995-D580-459F-82F9-62A25F05970E}"/>
              </a:ext>
            </a:extLst>
          </p:cNvPr>
          <p:cNvSpPr txBox="1"/>
          <p:nvPr/>
        </p:nvSpPr>
        <p:spPr>
          <a:xfrm>
            <a:off x="3536727" y="2064930"/>
            <a:ext cx="235823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accent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OREM IPSUM</a:t>
            </a:r>
          </a:p>
          <a:p>
            <a:pPr algn="ctr"/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DOLOR SIT AMET 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CE1801C-EF2B-41F7-A6FE-5BD155B6E538}"/>
              </a:ext>
            </a:extLst>
          </p:cNvPr>
          <p:cNvGrpSpPr/>
          <p:nvPr/>
        </p:nvGrpSpPr>
        <p:grpSpPr>
          <a:xfrm>
            <a:off x="3606262" y="4262761"/>
            <a:ext cx="2245682" cy="1543694"/>
            <a:chOff x="3606262" y="4262761"/>
            <a:chExt cx="2245682" cy="1543694"/>
          </a:xfrm>
          <a:solidFill>
            <a:schemeClr val="accent3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4A4710C-BBB0-42FB-B4C4-B8DDDF740F1D}"/>
                </a:ext>
              </a:extLst>
            </p:cNvPr>
            <p:cNvSpPr/>
            <p:nvPr/>
          </p:nvSpPr>
          <p:spPr>
            <a:xfrm>
              <a:off x="4212077" y="5287378"/>
              <a:ext cx="999857" cy="519077"/>
            </a:xfrm>
            <a:custGeom>
              <a:avLst/>
              <a:gdLst>
                <a:gd name="connsiteX0" fmla="*/ 1814246 w 2688759"/>
                <a:gd name="connsiteY0" fmla="*/ 618204 h 1094727"/>
                <a:gd name="connsiteX1" fmla="*/ 1688086 w 2688759"/>
                <a:gd name="connsiteY1" fmla="*/ 795364 h 1094727"/>
                <a:gd name="connsiteX2" fmla="*/ 1814246 w 2688759"/>
                <a:gd name="connsiteY2" fmla="*/ 618204 h 1094727"/>
                <a:gd name="connsiteX3" fmla="*/ 415867 w 2688759"/>
                <a:gd name="connsiteY3" fmla="*/ 587418 h 1094727"/>
                <a:gd name="connsiteX4" fmla="*/ 390240 w 2688759"/>
                <a:gd name="connsiteY4" fmla="*/ 590018 h 1094727"/>
                <a:gd name="connsiteX5" fmla="*/ 321792 w 2688759"/>
                <a:gd name="connsiteY5" fmla="*/ 626255 h 1094727"/>
                <a:gd name="connsiteX6" fmla="*/ 143287 w 2688759"/>
                <a:gd name="connsiteY6" fmla="*/ 933605 h 1094727"/>
                <a:gd name="connsiteX7" fmla="*/ 203684 w 2688759"/>
                <a:gd name="connsiteY7" fmla="*/ 912131 h 1094727"/>
                <a:gd name="connsiteX8" fmla="*/ 375477 w 2688759"/>
                <a:gd name="connsiteY8" fmla="*/ 755100 h 1094727"/>
                <a:gd name="connsiteX9" fmla="*/ 435873 w 2688759"/>
                <a:gd name="connsiteY9" fmla="*/ 641019 h 1094727"/>
                <a:gd name="connsiteX10" fmla="*/ 415867 w 2688759"/>
                <a:gd name="connsiteY10" fmla="*/ 587418 h 1094727"/>
                <a:gd name="connsiteX11" fmla="*/ 1298866 w 2688759"/>
                <a:gd name="connsiteY11" fmla="*/ 556464 h 1094727"/>
                <a:gd name="connsiteX12" fmla="*/ 1137810 w 2688759"/>
                <a:gd name="connsiteY12" fmla="*/ 792681 h 1094727"/>
                <a:gd name="connsiteX13" fmla="*/ 1161969 w 2688759"/>
                <a:gd name="connsiteY13" fmla="*/ 779260 h 1094727"/>
                <a:gd name="connsiteX14" fmla="*/ 1289471 w 2688759"/>
                <a:gd name="connsiteY14" fmla="*/ 653098 h 1094727"/>
                <a:gd name="connsiteX15" fmla="*/ 1298866 w 2688759"/>
                <a:gd name="connsiteY15" fmla="*/ 556464 h 1094727"/>
                <a:gd name="connsiteX16" fmla="*/ 1207601 w 2688759"/>
                <a:gd name="connsiteY16" fmla="*/ 555123 h 1094727"/>
                <a:gd name="connsiteX17" fmla="*/ 998228 w 2688759"/>
                <a:gd name="connsiteY17" fmla="*/ 791338 h 1094727"/>
                <a:gd name="connsiteX18" fmla="*/ 1092177 w 2688759"/>
                <a:gd name="connsiteY18" fmla="*/ 717520 h 1094727"/>
                <a:gd name="connsiteX19" fmla="*/ 1131099 w 2688759"/>
                <a:gd name="connsiteY19" fmla="*/ 681283 h 1094727"/>
                <a:gd name="connsiteX20" fmla="*/ 1207601 w 2688759"/>
                <a:gd name="connsiteY20" fmla="*/ 555123 h 1094727"/>
                <a:gd name="connsiteX21" fmla="*/ 1076072 w 2688759"/>
                <a:gd name="connsiteY21" fmla="*/ 301458 h 1094727"/>
                <a:gd name="connsiteX22" fmla="*/ 972727 w 2688759"/>
                <a:gd name="connsiteY22" fmla="*/ 418225 h 1094727"/>
                <a:gd name="connsiteX23" fmla="*/ 978095 w 2688759"/>
                <a:gd name="connsiteY23" fmla="*/ 423593 h 1094727"/>
                <a:gd name="connsiteX24" fmla="*/ 1084125 w 2688759"/>
                <a:gd name="connsiteY24" fmla="*/ 309512 h 1094727"/>
                <a:gd name="connsiteX25" fmla="*/ 1076072 w 2688759"/>
                <a:gd name="connsiteY25" fmla="*/ 301458 h 1094727"/>
                <a:gd name="connsiteX26" fmla="*/ 2633802 w 2688759"/>
                <a:gd name="connsiteY26" fmla="*/ 290793 h 1094727"/>
                <a:gd name="connsiteX27" fmla="*/ 2688759 w 2688759"/>
                <a:gd name="connsiteY27" fmla="*/ 341645 h 1094727"/>
                <a:gd name="connsiteX28" fmla="*/ 2670336 w 2688759"/>
                <a:gd name="connsiteY28" fmla="*/ 329925 h 1094727"/>
                <a:gd name="connsiteX29" fmla="*/ 1847799 w 2688759"/>
                <a:gd name="connsiteY29" fmla="*/ 271931 h 1094727"/>
                <a:gd name="connsiteX30" fmla="*/ 1722981 w 2688759"/>
                <a:gd name="connsiteY30" fmla="*/ 411513 h 1094727"/>
                <a:gd name="connsiteX31" fmla="*/ 1729691 w 2688759"/>
                <a:gd name="connsiteY31" fmla="*/ 416883 h 1094727"/>
                <a:gd name="connsiteX32" fmla="*/ 1854510 w 2688759"/>
                <a:gd name="connsiteY32" fmla="*/ 278643 h 1094727"/>
                <a:gd name="connsiteX33" fmla="*/ 1847799 w 2688759"/>
                <a:gd name="connsiteY33" fmla="*/ 271931 h 1094727"/>
                <a:gd name="connsiteX34" fmla="*/ 1399526 w 2688759"/>
                <a:gd name="connsiteY34" fmla="*/ 88059 h 1094727"/>
                <a:gd name="connsiteX35" fmla="*/ 1423684 w 2688759"/>
                <a:gd name="connsiteY35" fmla="*/ 101481 h 1094727"/>
                <a:gd name="connsiteX36" fmla="*/ 1392816 w 2688759"/>
                <a:gd name="connsiteY36" fmla="*/ 293405 h 1094727"/>
                <a:gd name="connsiteX37" fmla="*/ 1237128 w 2688759"/>
                <a:gd name="connsiteY37" fmla="*/ 328301 h 1094727"/>
                <a:gd name="connsiteX38" fmla="*/ 1153916 w 2688759"/>
                <a:gd name="connsiteY38" fmla="*/ 318907 h 1094727"/>
                <a:gd name="connsiteX39" fmla="*/ 1098887 w 2688759"/>
                <a:gd name="connsiteY39" fmla="*/ 336355 h 1094727"/>
                <a:gd name="connsiteX40" fmla="*/ 877436 w 2688759"/>
                <a:gd name="connsiteY40" fmla="*/ 565860 h 1094727"/>
                <a:gd name="connsiteX41" fmla="*/ 854619 w 2688759"/>
                <a:gd name="connsiteY41" fmla="*/ 595387 h 1094727"/>
                <a:gd name="connsiteX42" fmla="*/ 859987 w 2688759"/>
                <a:gd name="connsiteY42" fmla="*/ 600755 h 1094727"/>
                <a:gd name="connsiteX43" fmla="*/ 924410 w 2688759"/>
                <a:gd name="connsiteY43" fmla="*/ 545727 h 1094727"/>
                <a:gd name="connsiteX44" fmla="*/ 955280 w 2688759"/>
                <a:gd name="connsiteY44" fmla="*/ 521569 h 1094727"/>
                <a:gd name="connsiteX45" fmla="*/ 998228 w 2688759"/>
                <a:gd name="connsiteY45" fmla="*/ 541701 h 1094727"/>
                <a:gd name="connsiteX46" fmla="*/ 952595 w 2688759"/>
                <a:gd name="connsiteY46" fmla="*/ 661151 h 1094727"/>
                <a:gd name="connsiteX47" fmla="*/ 902936 w 2688759"/>
                <a:gd name="connsiteY47" fmla="*/ 728257 h 1094727"/>
                <a:gd name="connsiteX48" fmla="*/ 885489 w 2688759"/>
                <a:gd name="connsiteY48" fmla="*/ 783286 h 1094727"/>
                <a:gd name="connsiteX49" fmla="*/ 986148 w 2688759"/>
                <a:gd name="connsiteY49" fmla="*/ 682625 h 1094727"/>
                <a:gd name="connsiteX50" fmla="*/ 1151231 w 2688759"/>
                <a:gd name="connsiteY50" fmla="*/ 520227 h 1094727"/>
                <a:gd name="connsiteX51" fmla="*/ 1238470 w 2688759"/>
                <a:gd name="connsiteY51" fmla="*/ 537676 h 1094727"/>
                <a:gd name="connsiteX52" fmla="*/ 1325709 w 2688759"/>
                <a:gd name="connsiteY52" fmla="*/ 602097 h 1094727"/>
                <a:gd name="connsiteX53" fmla="*/ 1332419 w 2688759"/>
                <a:gd name="connsiteY53" fmla="*/ 606124 h 1094727"/>
                <a:gd name="connsiteX54" fmla="*/ 1378052 w 2688759"/>
                <a:gd name="connsiteY54" fmla="*/ 513516 h 1094727"/>
                <a:gd name="connsiteX55" fmla="*/ 1398184 w 2688759"/>
                <a:gd name="connsiteY55" fmla="*/ 587334 h 1094727"/>
                <a:gd name="connsiteX56" fmla="*/ 1476028 w 2688759"/>
                <a:gd name="connsiteY56" fmla="*/ 525596 h 1094727"/>
                <a:gd name="connsiteX57" fmla="*/ 1509581 w 2688759"/>
                <a:gd name="connsiteY57" fmla="*/ 514859 h 1094727"/>
                <a:gd name="connsiteX58" fmla="*/ 1525686 w 2688759"/>
                <a:gd name="connsiteY58" fmla="*/ 548411 h 1094727"/>
                <a:gd name="connsiteX59" fmla="*/ 1459923 w 2688759"/>
                <a:gd name="connsiteY59" fmla="*/ 678599 h 1094727"/>
                <a:gd name="connsiteX60" fmla="*/ 1408921 w 2688759"/>
                <a:gd name="connsiteY60" fmla="*/ 757784 h 1094727"/>
                <a:gd name="connsiteX61" fmla="*/ 1406237 w 2688759"/>
                <a:gd name="connsiteY61" fmla="*/ 781943 h 1094727"/>
                <a:gd name="connsiteX62" fmla="*/ 1512265 w 2688759"/>
                <a:gd name="connsiteY62" fmla="*/ 673230 h 1094727"/>
                <a:gd name="connsiteX63" fmla="*/ 1830352 w 2688759"/>
                <a:gd name="connsiteY63" fmla="*/ 235694 h 1094727"/>
                <a:gd name="connsiteX64" fmla="*/ 1894774 w 2688759"/>
                <a:gd name="connsiteY64" fmla="*/ 196772 h 1094727"/>
                <a:gd name="connsiteX65" fmla="*/ 1929670 w 2688759"/>
                <a:gd name="connsiteY65" fmla="*/ 196772 h 1094727"/>
                <a:gd name="connsiteX66" fmla="*/ 1926986 w 2688759"/>
                <a:gd name="connsiteY66" fmla="*/ 234351 h 1094727"/>
                <a:gd name="connsiteX67" fmla="*/ 1841089 w 2688759"/>
                <a:gd name="connsiteY67" fmla="*/ 344407 h 1094727"/>
                <a:gd name="connsiteX68" fmla="*/ 1685401 w 2688759"/>
                <a:gd name="connsiteY68" fmla="*/ 509490 h 1094727"/>
                <a:gd name="connsiteX69" fmla="*/ 1716270 w 2688759"/>
                <a:gd name="connsiteY69" fmla="*/ 549754 h 1094727"/>
                <a:gd name="connsiteX70" fmla="*/ 1671980 w 2688759"/>
                <a:gd name="connsiteY70" fmla="*/ 630282 h 1094727"/>
                <a:gd name="connsiteX71" fmla="*/ 1619636 w 2688759"/>
                <a:gd name="connsiteY71" fmla="*/ 702757 h 1094727"/>
                <a:gd name="connsiteX72" fmla="*/ 1630373 w 2688759"/>
                <a:gd name="connsiteY72" fmla="*/ 788654 h 1094727"/>
                <a:gd name="connsiteX73" fmla="*/ 1639769 w 2688759"/>
                <a:gd name="connsiteY73" fmla="*/ 791338 h 1094727"/>
                <a:gd name="connsiteX74" fmla="*/ 1666611 w 2688759"/>
                <a:gd name="connsiteY74" fmla="*/ 767180 h 1094727"/>
                <a:gd name="connsiteX75" fmla="*/ 1854510 w 2688759"/>
                <a:gd name="connsiteY75" fmla="*/ 539017 h 1094727"/>
                <a:gd name="connsiteX76" fmla="*/ 1906853 w 2688759"/>
                <a:gd name="connsiteY76" fmla="*/ 463857 h 1094727"/>
                <a:gd name="connsiteX77" fmla="*/ 1939064 w 2688759"/>
                <a:gd name="connsiteY77" fmla="*/ 454462 h 1094727"/>
                <a:gd name="connsiteX78" fmla="*/ 1935038 w 2688759"/>
                <a:gd name="connsiteY78" fmla="*/ 489357 h 1094727"/>
                <a:gd name="connsiteX79" fmla="*/ 1929670 w 2688759"/>
                <a:gd name="connsiteY79" fmla="*/ 494726 h 1094727"/>
                <a:gd name="connsiteX80" fmla="*/ 1886722 w 2688759"/>
                <a:gd name="connsiteY80" fmla="*/ 571228 h 1094727"/>
                <a:gd name="connsiteX81" fmla="*/ 1831693 w 2688759"/>
                <a:gd name="connsiteY81" fmla="*/ 737653 h 1094727"/>
                <a:gd name="connsiteX82" fmla="*/ 1739087 w 2688759"/>
                <a:gd name="connsiteY82" fmla="*/ 822207 h 1094727"/>
                <a:gd name="connsiteX83" fmla="*/ 1669296 w 2688759"/>
                <a:gd name="connsiteY83" fmla="*/ 806103 h 1094727"/>
                <a:gd name="connsiteX84" fmla="*/ 1603530 w 2688759"/>
                <a:gd name="connsiteY84" fmla="*/ 785970 h 1094727"/>
                <a:gd name="connsiteX85" fmla="*/ 1590109 w 2688759"/>
                <a:gd name="connsiteY85" fmla="*/ 639676 h 1094727"/>
                <a:gd name="connsiteX86" fmla="*/ 1523002 w 2688759"/>
                <a:gd name="connsiteY86" fmla="*/ 763153 h 1094727"/>
                <a:gd name="connsiteX87" fmla="*/ 1537766 w 2688759"/>
                <a:gd name="connsiteY87" fmla="*/ 810128 h 1094727"/>
                <a:gd name="connsiteX88" fmla="*/ 1557898 w 2688759"/>
                <a:gd name="connsiteY88" fmla="*/ 828918 h 1094727"/>
                <a:gd name="connsiteX89" fmla="*/ 1489450 w 2688759"/>
                <a:gd name="connsiteY89" fmla="*/ 755100 h 1094727"/>
                <a:gd name="connsiteX90" fmla="*/ 1415631 w 2688759"/>
                <a:gd name="connsiteY90" fmla="*/ 812813 h 1094727"/>
                <a:gd name="connsiteX91" fmla="*/ 1380736 w 2688759"/>
                <a:gd name="connsiteY91" fmla="*/ 804760 h 1094727"/>
                <a:gd name="connsiteX92" fmla="*/ 1383420 w 2688759"/>
                <a:gd name="connsiteY92" fmla="*/ 700073 h 1094727"/>
                <a:gd name="connsiteX93" fmla="*/ 1467975 w 2688759"/>
                <a:gd name="connsiteY93" fmla="*/ 579281 h 1094727"/>
                <a:gd name="connsiteX94" fmla="*/ 1482738 w 2688759"/>
                <a:gd name="connsiteY94" fmla="*/ 552438 h 1094727"/>
                <a:gd name="connsiteX95" fmla="*/ 1418316 w 2688759"/>
                <a:gd name="connsiteY95" fmla="*/ 606124 h 1094727"/>
                <a:gd name="connsiteX96" fmla="*/ 1320341 w 2688759"/>
                <a:gd name="connsiteY96" fmla="*/ 698732 h 1094727"/>
                <a:gd name="connsiteX97" fmla="*/ 1290814 w 2688759"/>
                <a:gd name="connsiteY97" fmla="*/ 838312 h 1094727"/>
                <a:gd name="connsiteX98" fmla="*/ 1281418 w 2688759"/>
                <a:gd name="connsiteY98" fmla="*/ 840997 h 1094727"/>
                <a:gd name="connsiteX99" fmla="*/ 1235785 w 2688759"/>
                <a:gd name="connsiteY99" fmla="*/ 759127 h 1094727"/>
                <a:gd name="connsiteX100" fmla="*/ 1161969 w 2688759"/>
                <a:gd name="connsiteY100" fmla="*/ 814154 h 1094727"/>
                <a:gd name="connsiteX101" fmla="*/ 1117677 w 2688759"/>
                <a:gd name="connsiteY101" fmla="*/ 802076 h 1094727"/>
                <a:gd name="connsiteX102" fmla="*/ 1109625 w 2688759"/>
                <a:gd name="connsiteY102" fmla="*/ 741679 h 1094727"/>
                <a:gd name="connsiteX103" fmla="*/ 1021044 w 2688759"/>
                <a:gd name="connsiteY103" fmla="*/ 810128 h 1094727"/>
                <a:gd name="connsiteX104" fmla="*/ 963332 w 2688759"/>
                <a:gd name="connsiteY104" fmla="*/ 784627 h 1094727"/>
                <a:gd name="connsiteX105" fmla="*/ 961990 w 2688759"/>
                <a:gd name="connsiteY105" fmla="*/ 759127 h 1094727"/>
                <a:gd name="connsiteX106" fmla="*/ 880120 w 2688759"/>
                <a:gd name="connsiteY106" fmla="*/ 824891 h 1094727"/>
                <a:gd name="connsiteX107" fmla="*/ 857303 w 2688759"/>
                <a:gd name="connsiteY107" fmla="*/ 717520 h 1094727"/>
                <a:gd name="connsiteX108" fmla="*/ 929778 w 2688759"/>
                <a:gd name="connsiteY108" fmla="*/ 599412 h 1094727"/>
                <a:gd name="connsiteX109" fmla="*/ 953937 w 2688759"/>
                <a:gd name="connsiteY109" fmla="*/ 560491 h 1094727"/>
                <a:gd name="connsiteX110" fmla="*/ 735169 w 2688759"/>
                <a:gd name="connsiteY110" fmla="*/ 828918 h 1094727"/>
                <a:gd name="connsiteX111" fmla="*/ 725774 w 2688759"/>
                <a:gd name="connsiteY111" fmla="*/ 827575 h 1094727"/>
                <a:gd name="connsiteX112" fmla="*/ 724432 w 2688759"/>
                <a:gd name="connsiteY112" fmla="*/ 761811 h 1094727"/>
                <a:gd name="connsiteX113" fmla="*/ 843882 w 2688759"/>
                <a:gd name="connsiteY113" fmla="*/ 526937 h 1094727"/>
                <a:gd name="connsiteX114" fmla="*/ 1021044 w 2688759"/>
                <a:gd name="connsiteY114" fmla="*/ 289380 h 1094727"/>
                <a:gd name="connsiteX115" fmla="*/ 945884 w 2688759"/>
                <a:gd name="connsiteY115" fmla="*/ 269248 h 1094727"/>
                <a:gd name="connsiteX116" fmla="*/ 923068 w 2688759"/>
                <a:gd name="connsiteY116" fmla="*/ 279984 h 1094727"/>
                <a:gd name="connsiteX117" fmla="*/ 705642 w 2688759"/>
                <a:gd name="connsiteY117" fmla="*/ 577940 h 1094727"/>
                <a:gd name="connsiteX118" fmla="*/ 476137 w 2688759"/>
                <a:gd name="connsiteY118" fmla="*/ 897366 h 1094727"/>
                <a:gd name="connsiteX119" fmla="*/ 273475 w 2688759"/>
                <a:gd name="connsiteY119" fmla="*/ 1074530 h 1094727"/>
                <a:gd name="connsiteX120" fmla="*/ 215762 w 2688759"/>
                <a:gd name="connsiteY120" fmla="*/ 1093318 h 1094727"/>
                <a:gd name="connsiteX121" fmla="*/ 136577 w 2688759"/>
                <a:gd name="connsiteY121" fmla="*/ 1045001 h 1094727"/>
                <a:gd name="connsiteX122" fmla="*/ 116444 w 2688759"/>
                <a:gd name="connsiteY122" fmla="*/ 956420 h 1094727"/>
                <a:gd name="connsiteX123" fmla="*/ 7732 w 2688759"/>
                <a:gd name="connsiteY123" fmla="*/ 823550 h 1094727"/>
                <a:gd name="connsiteX124" fmla="*/ 0 w 2688759"/>
                <a:gd name="connsiteY124" fmla="*/ 837468 h 1094727"/>
                <a:gd name="connsiteX125" fmla="*/ 5178 w 2688759"/>
                <a:gd name="connsiteY125" fmla="*/ 769901 h 1094727"/>
                <a:gd name="connsiteX126" fmla="*/ 16288 w 2688759"/>
                <a:gd name="connsiteY126" fmla="*/ 765334 h 1094727"/>
                <a:gd name="connsiteX127" fmla="*/ 34575 w 2688759"/>
                <a:gd name="connsiteY127" fmla="*/ 738996 h 1094727"/>
                <a:gd name="connsiteX128" fmla="*/ 117787 w 2688759"/>
                <a:gd name="connsiteY128" fmla="*/ 626255 h 1094727"/>
                <a:gd name="connsiteX129" fmla="*/ 213078 w 2688759"/>
                <a:gd name="connsiteY129" fmla="*/ 647729 h 1094727"/>
                <a:gd name="connsiteX130" fmla="*/ 98997 w 2688759"/>
                <a:gd name="connsiteY130" fmla="*/ 706783 h 1094727"/>
                <a:gd name="connsiteX131" fmla="*/ 39943 w 2688759"/>
                <a:gd name="connsiteY131" fmla="*/ 823550 h 1094727"/>
                <a:gd name="connsiteX132" fmla="*/ 117787 w 2688759"/>
                <a:gd name="connsiteY132" fmla="*/ 924209 h 1094727"/>
                <a:gd name="connsiteX133" fmla="*/ 226499 w 2688759"/>
                <a:gd name="connsiteY133" fmla="*/ 674572 h 1094727"/>
                <a:gd name="connsiteX134" fmla="*/ 344607 w 2688759"/>
                <a:gd name="connsiteY134" fmla="*/ 565860 h 1094727"/>
                <a:gd name="connsiteX135" fmla="*/ 421110 w 2688759"/>
                <a:gd name="connsiteY135" fmla="*/ 555123 h 1094727"/>
                <a:gd name="connsiteX136" fmla="*/ 462715 w 2688759"/>
                <a:gd name="connsiteY136" fmla="*/ 663835 h 1094727"/>
                <a:gd name="connsiteX137" fmla="*/ 176841 w 2688759"/>
                <a:gd name="connsiteY137" fmla="*/ 952395 h 1094727"/>
                <a:gd name="connsiteX138" fmla="*/ 140603 w 2688759"/>
                <a:gd name="connsiteY138" fmla="*/ 956420 h 1094727"/>
                <a:gd name="connsiteX139" fmla="*/ 166104 w 2688759"/>
                <a:gd name="connsiteY139" fmla="*/ 1039633 h 1094727"/>
                <a:gd name="connsiteX140" fmla="*/ 241264 w 2688759"/>
                <a:gd name="connsiteY140" fmla="*/ 1053054 h 1094727"/>
                <a:gd name="connsiteX141" fmla="*/ 366082 w 2688759"/>
                <a:gd name="connsiteY141" fmla="*/ 942999 h 1094727"/>
                <a:gd name="connsiteX142" fmla="*/ 650614 w 2688759"/>
                <a:gd name="connsiteY142" fmla="*/ 522911 h 1094727"/>
                <a:gd name="connsiteX143" fmla="*/ 845225 w 2688759"/>
                <a:gd name="connsiteY143" fmla="*/ 231667 h 1094727"/>
                <a:gd name="connsiteX144" fmla="*/ 686853 w 2688759"/>
                <a:gd name="connsiteY144" fmla="*/ 184693 h 1094727"/>
                <a:gd name="connsiteX145" fmla="*/ 426478 w 2688759"/>
                <a:gd name="connsiteY145" fmla="*/ 140402 h 1094727"/>
                <a:gd name="connsiteX146" fmla="*/ 256026 w 2688759"/>
                <a:gd name="connsiteY146" fmla="*/ 179325 h 1094727"/>
                <a:gd name="connsiteX147" fmla="*/ 229184 w 2688759"/>
                <a:gd name="connsiteY147" fmla="*/ 380645 h 1094727"/>
                <a:gd name="connsiteX148" fmla="*/ 536533 w 2688759"/>
                <a:gd name="connsiteY148" fmla="*/ 473252 h 1094727"/>
                <a:gd name="connsiteX149" fmla="*/ 614377 w 2688759"/>
                <a:gd name="connsiteY149" fmla="*/ 312195 h 1094727"/>
                <a:gd name="connsiteX150" fmla="*/ 609007 w 2688759"/>
                <a:gd name="connsiteY150" fmla="*/ 297433 h 1094727"/>
                <a:gd name="connsiteX151" fmla="*/ 688194 w 2688759"/>
                <a:gd name="connsiteY151" fmla="*/ 343065 h 1094727"/>
                <a:gd name="connsiteX152" fmla="*/ 666720 w 2688759"/>
                <a:gd name="connsiteY152" fmla="*/ 434330 h 1094727"/>
                <a:gd name="connsiteX153" fmla="*/ 517744 w 2688759"/>
                <a:gd name="connsiteY153" fmla="*/ 513516 h 1094727"/>
                <a:gd name="connsiteX154" fmla="*/ 222474 w 2688759"/>
                <a:gd name="connsiteY154" fmla="*/ 406145 h 1094727"/>
                <a:gd name="connsiteX155" fmla="*/ 303002 w 2688759"/>
                <a:gd name="connsiteY155" fmla="*/ 112218 h 1094727"/>
                <a:gd name="connsiteX156" fmla="*/ 496269 w 2688759"/>
                <a:gd name="connsiteY156" fmla="*/ 97454 h 1094727"/>
                <a:gd name="connsiteX157" fmla="*/ 1066676 w 2688759"/>
                <a:gd name="connsiteY157" fmla="*/ 224957 h 1094727"/>
                <a:gd name="connsiteX158" fmla="*/ 1112309 w 2688759"/>
                <a:gd name="connsiteY158" fmla="*/ 216904 h 1094727"/>
                <a:gd name="connsiteX159" fmla="*/ 1148547 w 2688759"/>
                <a:gd name="connsiteY159" fmla="*/ 196772 h 1094727"/>
                <a:gd name="connsiteX160" fmla="*/ 1178074 w 2688759"/>
                <a:gd name="connsiteY160" fmla="*/ 196772 h 1094727"/>
                <a:gd name="connsiteX161" fmla="*/ 1180758 w 2688759"/>
                <a:gd name="connsiteY161" fmla="*/ 228983 h 1094727"/>
                <a:gd name="connsiteX162" fmla="*/ 1172706 w 2688759"/>
                <a:gd name="connsiteY162" fmla="*/ 246431 h 1094727"/>
                <a:gd name="connsiteX163" fmla="*/ 1345840 w 2688759"/>
                <a:gd name="connsiteY163" fmla="*/ 255827 h 1094727"/>
                <a:gd name="connsiteX164" fmla="*/ 1403553 w 2688759"/>
                <a:gd name="connsiteY164" fmla="*/ 108191 h 1094727"/>
                <a:gd name="connsiteX165" fmla="*/ 1394157 w 2688759"/>
                <a:gd name="connsiteY165" fmla="*/ 96112 h 1094727"/>
                <a:gd name="connsiteX166" fmla="*/ 1399526 w 2688759"/>
                <a:gd name="connsiteY166" fmla="*/ 88059 h 1094727"/>
                <a:gd name="connsiteX167" fmla="*/ 2650300 w 2688759"/>
                <a:gd name="connsiteY167" fmla="*/ 0 h 1094727"/>
                <a:gd name="connsiteX168" fmla="*/ 2645464 w 2688759"/>
                <a:gd name="connsiteY168" fmla="*/ 5226 h 1094727"/>
                <a:gd name="connsiteX169" fmla="*/ 2647543 w 2688759"/>
                <a:gd name="connsiteY169" fmla="*/ 2211 h 1094727"/>
                <a:gd name="connsiteX0" fmla="*/ 1814246 w 2688759"/>
                <a:gd name="connsiteY0" fmla="*/ 615993 h 1092516"/>
                <a:gd name="connsiteX1" fmla="*/ 1688086 w 2688759"/>
                <a:gd name="connsiteY1" fmla="*/ 793153 h 1092516"/>
                <a:gd name="connsiteX2" fmla="*/ 1814246 w 2688759"/>
                <a:gd name="connsiteY2" fmla="*/ 615993 h 1092516"/>
                <a:gd name="connsiteX3" fmla="*/ 415867 w 2688759"/>
                <a:gd name="connsiteY3" fmla="*/ 585207 h 1092516"/>
                <a:gd name="connsiteX4" fmla="*/ 390240 w 2688759"/>
                <a:gd name="connsiteY4" fmla="*/ 587807 h 1092516"/>
                <a:gd name="connsiteX5" fmla="*/ 321792 w 2688759"/>
                <a:gd name="connsiteY5" fmla="*/ 624044 h 1092516"/>
                <a:gd name="connsiteX6" fmla="*/ 143287 w 2688759"/>
                <a:gd name="connsiteY6" fmla="*/ 931394 h 1092516"/>
                <a:gd name="connsiteX7" fmla="*/ 203684 w 2688759"/>
                <a:gd name="connsiteY7" fmla="*/ 909920 h 1092516"/>
                <a:gd name="connsiteX8" fmla="*/ 375477 w 2688759"/>
                <a:gd name="connsiteY8" fmla="*/ 752889 h 1092516"/>
                <a:gd name="connsiteX9" fmla="*/ 435873 w 2688759"/>
                <a:gd name="connsiteY9" fmla="*/ 638808 h 1092516"/>
                <a:gd name="connsiteX10" fmla="*/ 415867 w 2688759"/>
                <a:gd name="connsiteY10" fmla="*/ 585207 h 1092516"/>
                <a:gd name="connsiteX11" fmla="*/ 1298866 w 2688759"/>
                <a:gd name="connsiteY11" fmla="*/ 554253 h 1092516"/>
                <a:gd name="connsiteX12" fmla="*/ 1137810 w 2688759"/>
                <a:gd name="connsiteY12" fmla="*/ 790470 h 1092516"/>
                <a:gd name="connsiteX13" fmla="*/ 1161969 w 2688759"/>
                <a:gd name="connsiteY13" fmla="*/ 777049 h 1092516"/>
                <a:gd name="connsiteX14" fmla="*/ 1289471 w 2688759"/>
                <a:gd name="connsiteY14" fmla="*/ 650887 h 1092516"/>
                <a:gd name="connsiteX15" fmla="*/ 1298866 w 2688759"/>
                <a:gd name="connsiteY15" fmla="*/ 554253 h 1092516"/>
                <a:gd name="connsiteX16" fmla="*/ 1207601 w 2688759"/>
                <a:gd name="connsiteY16" fmla="*/ 552912 h 1092516"/>
                <a:gd name="connsiteX17" fmla="*/ 998228 w 2688759"/>
                <a:gd name="connsiteY17" fmla="*/ 789127 h 1092516"/>
                <a:gd name="connsiteX18" fmla="*/ 1092177 w 2688759"/>
                <a:gd name="connsiteY18" fmla="*/ 715309 h 1092516"/>
                <a:gd name="connsiteX19" fmla="*/ 1131099 w 2688759"/>
                <a:gd name="connsiteY19" fmla="*/ 679072 h 1092516"/>
                <a:gd name="connsiteX20" fmla="*/ 1207601 w 2688759"/>
                <a:gd name="connsiteY20" fmla="*/ 552912 h 1092516"/>
                <a:gd name="connsiteX21" fmla="*/ 1076072 w 2688759"/>
                <a:gd name="connsiteY21" fmla="*/ 299247 h 1092516"/>
                <a:gd name="connsiteX22" fmla="*/ 972727 w 2688759"/>
                <a:gd name="connsiteY22" fmla="*/ 416014 h 1092516"/>
                <a:gd name="connsiteX23" fmla="*/ 978095 w 2688759"/>
                <a:gd name="connsiteY23" fmla="*/ 421382 h 1092516"/>
                <a:gd name="connsiteX24" fmla="*/ 1084125 w 2688759"/>
                <a:gd name="connsiteY24" fmla="*/ 307301 h 1092516"/>
                <a:gd name="connsiteX25" fmla="*/ 1076072 w 2688759"/>
                <a:gd name="connsiteY25" fmla="*/ 299247 h 1092516"/>
                <a:gd name="connsiteX26" fmla="*/ 2633802 w 2688759"/>
                <a:gd name="connsiteY26" fmla="*/ 288582 h 1092516"/>
                <a:gd name="connsiteX27" fmla="*/ 2688759 w 2688759"/>
                <a:gd name="connsiteY27" fmla="*/ 339434 h 1092516"/>
                <a:gd name="connsiteX28" fmla="*/ 2670336 w 2688759"/>
                <a:gd name="connsiteY28" fmla="*/ 327714 h 1092516"/>
                <a:gd name="connsiteX29" fmla="*/ 2633802 w 2688759"/>
                <a:gd name="connsiteY29" fmla="*/ 288582 h 1092516"/>
                <a:gd name="connsiteX30" fmla="*/ 1847799 w 2688759"/>
                <a:gd name="connsiteY30" fmla="*/ 269720 h 1092516"/>
                <a:gd name="connsiteX31" fmla="*/ 1722981 w 2688759"/>
                <a:gd name="connsiteY31" fmla="*/ 409302 h 1092516"/>
                <a:gd name="connsiteX32" fmla="*/ 1729691 w 2688759"/>
                <a:gd name="connsiteY32" fmla="*/ 414672 h 1092516"/>
                <a:gd name="connsiteX33" fmla="*/ 1854510 w 2688759"/>
                <a:gd name="connsiteY33" fmla="*/ 276432 h 1092516"/>
                <a:gd name="connsiteX34" fmla="*/ 1847799 w 2688759"/>
                <a:gd name="connsiteY34" fmla="*/ 269720 h 1092516"/>
                <a:gd name="connsiteX35" fmla="*/ 1399526 w 2688759"/>
                <a:gd name="connsiteY35" fmla="*/ 85848 h 1092516"/>
                <a:gd name="connsiteX36" fmla="*/ 1423684 w 2688759"/>
                <a:gd name="connsiteY36" fmla="*/ 99270 h 1092516"/>
                <a:gd name="connsiteX37" fmla="*/ 1392816 w 2688759"/>
                <a:gd name="connsiteY37" fmla="*/ 291194 h 1092516"/>
                <a:gd name="connsiteX38" fmla="*/ 1237128 w 2688759"/>
                <a:gd name="connsiteY38" fmla="*/ 326090 h 1092516"/>
                <a:gd name="connsiteX39" fmla="*/ 1153916 w 2688759"/>
                <a:gd name="connsiteY39" fmla="*/ 316696 h 1092516"/>
                <a:gd name="connsiteX40" fmla="*/ 1098887 w 2688759"/>
                <a:gd name="connsiteY40" fmla="*/ 334144 h 1092516"/>
                <a:gd name="connsiteX41" fmla="*/ 877436 w 2688759"/>
                <a:gd name="connsiteY41" fmla="*/ 563649 h 1092516"/>
                <a:gd name="connsiteX42" fmla="*/ 854619 w 2688759"/>
                <a:gd name="connsiteY42" fmla="*/ 593176 h 1092516"/>
                <a:gd name="connsiteX43" fmla="*/ 859987 w 2688759"/>
                <a:gd name="connsiteY43" fmla="*/ 598544 h 1092516"/>
                <a:gd name="connsiteX44" fmla="*/ 924410 w 2688759"/>
                <a:gd name="connsiteY44" fmla="*/ 543516 h 1092516"/>
                <a:gd name="connsiteX45" fmla="*/ 955280 w 2688759"/>
                <a:gd name="connsiteY45" fmla="*/ 519358 h 1092516"/>
                <a:gd name="connsiteX46" fmla="*/ 998228 w 2688759"/>
                <a:gd name="connsiteY46" fmla="*/ 539490 h 1092516"/>
                <a:gd name="connsiteX47" fmla="*/ 952595 w 2688759"/>
                <a:gd name="connsiteY47" fmla="*/ 658940 h 1092516"/>
                <a:gd name="connsiteX48" fmla="*/ 902936 w 2688759"/>
                <a:gd name="connsiteY48" fmla="*/ 726046 h 1092516"/>
                <a:gd name="connsiteX49" fmla="*/ 885489 w 2688759"/>
                <a:gd name="connsiteY49" fmla="*/ 781075 h 1092516"/>
                <a:gd name="connsiteX50" fmla="*/ 986148 w 2688759"/>
                <a:gd name="connsiteY50" fmla="*/ 680414 h 1092516"/>
                <a:gd name="connsiteX51" fmla="*/ 1151231 w 2688759"/>
                <a:gd name="connsiteY51" fmla="*/ 518016 h 1092516"/>
                <a:gd name="connsiteX52" fmla="*/ 1238470 w 2688759"/>
                <a:gd name="connsiteY52" fmla="*/ 535465 h 1092516"/>
                <a:gd name="connsiteX53" fmla="*/ 1325709 w 2688759"/>
                <a:gd name="connsiteY53" fmla="*/ 599886 h 1092516"/>
                <a:gd name="connsiteX54" fmla="*/ 1332419 w 2688759"/>
                <a:gd name="connsiteY54" fmla="*/ 603913 h 1092516"/>
                <a:gd name="connsiteX55" fmla="*/ 1378052 w 2688759"/>
                <a:gd name="connsiteY55" fmla="*/ 511305 h 1092516"/>
                <a:gd name="connsiteX56" fmla="*/ 1398184 w 2688759"/>
                <a:gd name="connsiteY56" fmla="*/ 585123 h 1092516"/>
                <a:gd name="connsiteX57" fmla="*/ 1476028 w 2688759"/>
                <a:gd name="connsiteY57" fmla="*/ 523385 h 1092516"/>
                <a:gd name="connsiteX58" fmla="*/ 1509581 w 2688759"/>
                <a:gd name="connsiteY58" fmla="*/ 512648 h 1092516"/>
                <a:gd name="connsiteX59" fmla="*/ 1525686 w 2688759"/>
                <a:gd name="connsiteY59" fmla="*/ 546200 h 1092516"/>
                <a:gd name="connsiteX60" fmla="*/ 1459923 w 2688759"/>
                <a:gd name="connsiteY60" fmla="*/ 676388 h 1092516"/>
                <a:gd name="connsiteX61" fmla="*/ 1408921 w 2688759"/>
                <a:gd name="connsiteY61" fmla="*/ 755573 h 1092516"/>
                <a:gd name="connsiteX62" fmla="*/ 1406237 w 2688759"/>
                <a:gd name="connsiteY62" fmla="*/ 779732 h 1092516"/>
                <a:gd name="connsiteX63" fmla="*/ 1512265 w 2688759"/>
                <a:gd name="connsiteY63" fmla="*/ 671019 h 1092516"/>
                <a:gd name="connsiteX64" fmla="*/ 1830352 w 2688759"/>
                <a:gd name="connsiteY64" fmla="*/ 233483 h 1092516"/>
                <a:gd name="connsiteX65" fmla="*/ 1894774 w 2688759"/>
                <a:gd name="connsiteY65" fmla="*/ 194561 h 1092516"/>
                <a:gd name="connsiteX66" fmla="*/ 1929670 w 2688759"/>
                <a:gd name="connsiteY66" fmla="*/ 194561 h 1092516"/>
                <a:gd name="connsiteX67" fmla="*/ 1926986 w 2688759"/>
                <a:gd name="connsiteY67" fmla="*/ 232140 h 1092516"/>
                <a:gd name="connsiteX68" fmla="*/ 1841089 w 2688759"/>
                <a:gd name="connsiteY68" fmla="*/ 342196 h 1092516"/>
                <a:gd name="connsiteX69" fmla="*/ 1685401 w 2688759"/>
                <a:gd name="connsiteY69" fmla="*/ 507279 h 1092516"/>
                <a:gd name="connsiteX70" fmla="*/ 1716270 w 2688759"/>
                <a:gd name="connsiteY70" fmla="*/ 547543 h 1092516"/>
                <a:gd name="connsiteX71" fmla="*/ 1671980 w 2688759"/>
                <a:gd name="connsiteY71" fmla="*/ 628071 h 1092516"/>
                <a:gd name="connsiteX72" fmla="*/ 1619636 w 2688759"/>
                <a:gd name="connsiteY72" fmla="*/ 700546 h 1092516"/>
                <a:gd name="connsiteX73" fmla="*/ 1630373 w 2688759"/>
                <a:gd name="connsiteY73" fmla="*/ 786443 h 1092516"/>
                <a:gd name="connsiteX74" fmla="*/ 1639769 w 2688759"/>
                <a:gd name="connsiteY74" fmla="*/ 789127 h 1092516"/>
                <a:gd name="connsiteX75" fmla="*/ 1666611 w 2688759"/>
                <a:gd name="connsiteY75" fmla="*/ 764969 h 1092516"/>
                <a:gd name="connsiteX76" fmla="*/ 1854510 w 2688759"/>
                <a:gd name="connsiteY76" fmla="*/ 536806 h 1092516"/>
                <a:gd name="connsiteX77" fmla="*/ 1906853 w 2688759"/>
                <a:gd name="connsiteY77" fmla="*/ 461646 h 1092516"/>
                <a:gd name="connsiteX78" fmla="*/ 1939064 w 2688759"/>
                <a:gd name="connsiteY78" fmla="*/ 452251 h 1092516"/>
                <a:gd name="connsiteX79" fmla="*/ 1935038 w 2688759"/>
                <a:gd name="connsiteY79" fmla="*/ 487146 h 1092516"/>
                <a:gd name="connsiteX80" fmla="*/ 1929670 w 2688759"/>
                <a:gd name="connsiteY80" fmla="*/ 492515 h 1092516"/>
                <a:gd name="connsiteX81" fmla="*/ 1886722 w 2688759"/>
                <a:gd name="connsiteY81" fmla="*/ 569017 h 1092516"/>
                <a:gd name="connsiteX82" fmla="*/ 1831693 w 2688759"/>
                <a:gd name="connsiteY82" fmla="*/ 735442 h 1092516"/>
                <a:gd name="connsiteX83" fmla="*/ 1739087 w 2688759"/>
                <a:gd name="connsiteY83" fmla="*/ 819996 h 1092516"/>
                <a:gd name="connsiteX84" fmla="*/ 1669296 w 2688759"/>
                <a:gd name="connsiteY84" fmla="*/ 803892 h 1092516"/>
                <a:gd name="connsiteX85" fmla="*/ 1603530 w 2688759"/>
                <a:gd name="connsiteY85" fmla="*/ 783759 h 1092516"/>
                <a:gd name="connsiteX86" fmla="*/ 1590109 w 2688759"/>
                <a:gd name="connsiteY86" fmla="*/ 637465 h 1092516"/>
                <a:gd name="connsiteX87" fmla="*/ 1523002 w 2688759"/>
                <a:gd name="connsiteY87" fmla="*/ 760942 h 1092516"/>
                <a:gd name="connsiteX88" fmla="*/ 1537766 w 2688759"/>
                <a:gd name="connsiteY88" fmla="*/ 807917 h 1092516"/>
                <a:gd name="connsiteX89" fmla="*/ 1557898 w 2688759"/>
                <a:gd name="connsiteY89" fmla="*/ 826707 h 1092516"/>
                <a:gd name="connsiteX90" fmla="*/ 1489450 w 2688759"/>
                <a:gd name="connsiteY90" fmla="*/ 752889 h 1092516"/>
                <a:gd name="connsiteX91" fmla="*/ 1415631 w 2688759"/>
                <a:gd name="connsiteY91" fmla="*/ 810602 h 1092516"/>
                <a:gd name="connsiteX92" fmla="*/ 1380736 w 2688759"/>
                <a:gd name="connsiteY92" fmla="*/ 802549 h 1092516"/>
                <a:gd name="connsiteX93" fmla="*/ 1383420 w 2688759"/>
                <a:gd name="connsiteY93" fmla="*/ 697862 h 1092516"/>
                <a:gd name="connsiteX94" fmla="*/ 1467975 w 2688759"/>
                <a:gd name="connsiteY94" fmla="*/ 577070 h 1092516"/>
                <a:gd name="connsiteX95" fmla="*/ 1482738 w 2688759"/>
                <a:gd name="connsiteY95" fmla="*/ 550227 h 1092516"/>
                <a:gd name="connsiteX96" fmla="*/ 1418316 w 2688759"/>
                <a:gd name="connsiteY96" fmla="*/ 603913 h 1092516"/>
                <a:gd name="connsiteX97" fmla="*/ 1320341 w 2688759"/>
                <a:gd name="connsiteY97" fmla="*/ 696521 h 1092516"/>
                <a:gd name="connsiteX98" fmla="*/ 1290814 w 2688759"/>
                <a:gd name="connsiteY98" fmla="*/ 836101 h 1092516"/>
                <a:gd name="connsiteX99" fmla="*/ 1281418 w 2688759"/>
                <a:gd name="connsiteY99" fmla="*/ 838786 h 1092516"/>
                <a:gd name="connsiteX100" fmla="*/ 1235785 w 2688759"/>
                <a:gd name="connsiteY100" fmla="*/ 756916 h 1092516"/>
                <a:gd name="connsiteX101" fmla="*/ 1161969 w 2688759"/>
                <a:gd name="connsiteY101" fmla="*/ 811943 h 1092516"/>
                <a:gd name="connsiteX102" fmla="*/ 1117677 w 2688759"/>
                <a:gd name="connsiteY102" fmla="*/ 799865 h 1092516"/>
                <a:gd name="connsiteX103" fmla="*/ 1109625 w 2688759"/>
                <a:gd name="connsiteY103" fmla="*/ 739468 h 1092516"/>
                <a:gd name="connsiteX104" fmla="*/ 1021044 w 2688759"/>
                <a:gd name="connsiteY104" fmla="*/ 807917 h 1092516"/>
                <a:gd name="connsiteX105" fmla="*/ 963332 w 2688759"/>
                <a:gd name="connsiteY105" fmla="*/ 782416 h 1092516"/>
                <a:gd name="connsiteX106" fmla="*/ 961990 w 2688759"/>
                <a:gd name="connsiteY106" fmla="*/ 756916 h 1092516"/>
                <a:gd name="connsiteX107" fmla="*/ 880120 w 2688759"/>
                <a:gd name="connsiteY107" fmla="*/ 822680 h 1092516"/>
                <a:gd name="connsiteX108" fmla="*/ 857303 w 2688759"/>
                <a:gd name="connsiteY108" fmla="*/ 715309 h 1092516"/>
                <a:gd name="connsiteX109" fmla="*/ 929778 w 2688759"/>
                <a:gd name="connsiteY109" fmla="*/ 597201 h 1092516"/>
                <a:gd name="connsiteX110" fmla="*/ 953937 w 2688759"/>
                <a:gd name="connsiteY110" fmla="*/ 558280 h 1092516"/>
                <a:gd name="connsiteX111" fmla="*/ 735169 w 2688759"/>
                <a:gd name="connsiteY111" fmla="*/ 826707 h 1092516"/>
                <a:gd name="connsiteX112" fmla="*/ 725774 w 2688759"/>
                <a:gd name="connsiteY112" fmla="*/ 825364 h 1092516"/>
                <a:gd name="connsiteX113" fmla="*/ 724432 w 2688759"/>
                <a:gd name="connsiteY113" fmla="*/ 759600 h 1092516"/>
                <a:gd name="connsiteX114" fmla="*/ 843882 w 2688759"/>
                <a:gd name="connsiteY114" fmla="*/ 524726 h 1092516"/>
                <a:gd name="connsiteX115" fmla="*/ 1021044 w 2688759"/>
                <a:gd name="connsiteY115" fmla="*/ 287169 h 1092516"/>
                <a:gd name="connsiteX116" fmla="*/ 945884 w 2688759"/>
                <a:gd name="connsiteY116" fmla="*/ 267037 h 1092516"/>
                <a:gd name="connsiteX117" fmla="*/ 923068 w 2688759"/>
                <a:gd name="connsiteY117" fmla="*/ 277773 h 1092516"/>
                <a:gd name="connsiteX118" fmla="*/ 705642 w 2688759"/>
                <a:gd name="connsiteY118" fmla="*/ 575729 h 1092516"/>
                <a:gd name="connsiteX119" fmla="*/ 476137 w 2688759"/>
                <a:gd name="connsiteY119" fmla="*/ 895155 h 1092516"/>
                <a:gd name="connsiteX120" fmla="*/ 273475 w 2688759"/>
                <a:gd name="connsiteY120" fmla="*/ 1072319 h 1092516"/>
                <a:gd name="connsiteX121" fmla="*/ 215762 w 2688759"/>
                <a:gd name="connsiteY121" fmla="*/ 1091107 h 1092516"/>
                <a:gd name="connsiteX122" fmla="*/ 136577 w 2688759"/>
                <a:gd name="connsiteY122" fmla="*/ 1042790 h 1092516"/>
                <a:gd name="connsiteX123" fmla="*/ 116444 w 2688759"/>
                <a:gd name="connsiteY123" fmla="*/ 954209 h 1092516"/>
                <a:gd name="connsiteX124" fmla="*/ 7732 w 2688759"/>
                <a:gd name="connsiteY124" fmla="*/ 821339 h 1092516"/>
                <a:gd name="connsiteX125" fmla="*/ 0 w 2688759"/>
                <a:gd name="connsiteY125" fmla="*/ 835257 h 1092516"/>
                <a:gd name="connsiteX126" fmla="*/ 5178 w 2688759"/>
                <a:gd name="connsiteY126" fmla="*/ 767690 h 1092516"/>
                <a:gd name="connsiteX127" fmla="*/ 16288 w 2688759"/>
                <a:gd name="connsiteY127" fmla="*/ 763123 h 1092516"/>
                <a:gd name="connsiteX128" fmla="*/ 34575 w 2688759"/>
                <a:gd name="connsiteY128" fmla="*/ 736785 h 1092516"/>
                <a:gd name="connsiteX129" fmla="*/ 117787 w 2688759"/>
                <a:gd name="connsiteY129" fmla="*/ 624044 h 1092516"/>
                <a:gd name="connsiteX130" fmla="*/ 213078 w 2688759"/>
                <a:gd name="connsiteY130" fmla="*/ 645518 h 1092516"/>
                <a:gd name="connsiteX131" fmla="*/ 98997 w 2688759"/>
                <a:gd name="connsiteY131" fmla="*/ 704572 h 1092516"/>
                <a:gd name="connsiteX132" fmla="*/ 39943 w 2688759"/>
                <a:gd name="connsiteY132" fmla="*/ 821339 h 1092516"/>
                <a:gd name="connsiteX133" fmla="*/ 117787 w 2688759"/>
                <a:gd name="connsiteY133" fmla="*/ 921998 h 1092516"/>
                <a:gd name="connsiteX134" fmla="*/ 226499 w 2688759"/>
                <a:gd name="connsiteY134" fmla="*/ 672361 h 1092516"/>
                <a:gd name="connsiteX135" fmla="*/ 344607 w 2688759"/>
                <a:gd name="connsiteY135" fmla="*/ 563649 h 1092516"/>
                <a:gd name="connsiteX136" fmla="*/ 421110 w 2688759"/>
                <a:gd name="connsiteY136" fmla="*/ 552912 h 1092516"/>
                <a:gd name="connsiteX137" fmla="*/ 462715 w 2688759"/>
                <a:gd name="connsiteY137" fmla="*/ 661624 h 1092516"/>
                <a:gd name="connsiteX138" fmla="*/ 176841 w 2688759"/>
                <a:gd name="connsiteY138" fmla="*/ 950184 h 1092516"/>
                <a:gd name="connsiteX139" fmla="*/ 140603 w 2688759"/>
                <a:gd name="connsiteY139" fmla="*/ 954209 h 1092516"/>
                <a:gd name="connsiteX140" fmla="*/ 166104 w 2688759"/>
                <a:gd name="connsiteY140" fmla="*/ 1037422 h 1092516"/>
                <a:gd name="connsiteX141" fmla="*/ 241264 w 2688759"/>
                <a:gd name="connsiteY141" fmla="*/ 1050843 h 1092516"/>
                <a:gd name="connsiteX142" fmla="*/ 366082 w 2688759"/>
                <a:gd name="connsiteY142" fmla="*/ 940788 h 1092516"/>
                <a:gd name="connsiteX143" fmla="*/ 650614 w 2688759"/>
                <a:gd name="connsiteY143" fmla="*/ 520700 h 1092516"/>
                <a:gd name="connsiteX144" fmla="*/ 845225 w 2688759"/>
                <a:gd name="connsiteY144" fmla="*/ 229456 h 1092516"/>
                <a:gd name="connsiteX145" fmla="*/ 686853 w 2688759"/>
                <a:gd name="connsiteY145" fmla="*/ 182482 h 1092516"/>
                <a:gd name="connsiteX146" fmla="*/ 426478 w 2688759"/>
                <a:gd name="connsiteY146" fmla="*/ 138191 h 1092516"/>
                <a:gd name="connsiteX147" fmla="*/ 256026 w 2688759"/>
                <a:gd name="connsiteY147" fmla="*/ 177114 h 1092516"/>
                <a:gd name="connsiteX148" fmla="*/ 229184 w 2688759"/>
                <a:gd name="connsiteY148" fmla="*/ 378434 h 1092516"/>
                <a:gd name="connsiteX149" fmla="*/ 536533 w 2688759"/>
                <a:gd name="connsiteY149" fmla="*/ 471041 h 1092516"/>
                <a:gd name="connsiteX150" fmla="*/ 614377 w 2688759"/>
                <a:gd name="connsiteY150" fmla="*/ 309984 h 1092516"/>
                <a:gd name="connsiteX151" fmla="*/ 609007 w 2688759"/>
                <a:gd name="connsiteY151" fmla="*/ 295222 h 1092516"/>
                <a:gd name="connsiteX152" fmla="*/ 688194 w 2688759"/>
                <a:gd name="connsiteY152" fmla="*/ 340854 h 1092516"/>
                <a:gd name="connsiteX153" fmla="*/ 666720 w 2688759"/>
                <a:gd name="connsiteY153" fmla="*/ 432119 h 1092516"/>
                <a:gd name="connsiteX154" fmla="*/ 517744 w 2688759"/>
                <a:gd name="connsiteY154" fmla="*/ 511305 h 1092516"/>
                <a:gd name="connsiteX155" fmla="*/ 222474 w 2688759"/>
                <a:gd name="connsiteY155" fmla="*/ 403934 h 1092516"/>
                <a:gd name="connsiteX156" fmla="*/ 303002 w 2688759"/>
                <a:gd name="connsiteY156" fmla="*/ 110007 h 1092516"/>
                <a:gd name="connsiteX157" fmla="*/ 496269 w 2688759"/>
                <a:gd name="connsiteY157" fmla="*/ 95243 h 1092516"/>
                <a:gd name="connsiteX158" fmla="*/ 1066676 w 2688759"/>
                <a:gd name="connsiteY158" fmla="*/ 222746 h 1092516"/>
                <a:gd name="connsiteX159" fmla="*/ 1112309 w 2688759"/>
                <a:gd name="connsiteY159" fmla="*/ 214693 h 1092516"/>
                <a:gd name="connsiteX160" fmla="*/ 1148547 w 2688759"/>
                <a:gd name="connsiteY160" fmla="*/ 194561 h 1092516"/>
                <a:gd name="connsiteX161" fmla="*/ 1178074 w 2688759"/>
                <a:gd name="connsiteY161" fmla="*/ 194561 h 1092516"/>
                <a:gd name="connsiteX162" fmla="*/ 1180758 w 2688759"/>
                <a:gd name="connsiteY162" fmla="*/ 226772 h 1092516"/>
                <a:gd name="connsiteX163" fmla="*/ 1172706 w 2688759"/>
                <a:gd name="connsiteY163" fmla="*/ 244220 h 1092516"/>
                <a:gd name="connsiteX164" fmla="*/ 1345840 w 2688759"/>
                <a:gd name="connsiteY164" fmla="*/ 253616 h 1092516"/>
                <a:gd name="connsiteX165" fmla="*/ 1403553 w 2688759"/>
                <a:gd name="connsiteY165" fmla="*/ 105980 h 1092516"/>
                <a:gd name="connsiteX166" fmla="*/ 1394157 w 2688759"/>
                <a:gd name="connsiteY166" fmla="*/ 93901 h 1092516"/>
                <a:gd name="connsiteX167" fmla="*/ 1399526 w 2688759"/>
                <a:gd name="connsiteY167" fmla="*/ 85848 h 1092516"/>
                <a:gd name="connsiteX168" fmla="*/ 2647543 w 2688759"/>
                <a:gd name="connsiteY168" fmla="*/ 0 h 1092516"/>
                <a:gd name="connsiteX169" fmla="*/ 2645464 w 2688759"/>
                <a:gd name="connsiteY169" fmla="*/ 3015 h 1092516"/>
                <a:gd name="connsiteX170" fmla="*/ 2647543 w 2688759"/>
                <a:gd name="connsiteY170" fmla="*/ 0 h 1092516"/>
                <a:gd name="connsiteX0" fmla="*/ 1814246 w 2688759"/>
                <a:gd name="connsiteY0" fmla="*/ 530145 h 1006668"/>
                <a:gd name="connsiteX1" fmla="*/ 1688086 w 2688759"/>
                <a:gd name="connsiteY1" fmla="*/ 707305 h 1006668"/>
                <a:gd name="connsiteX2" fmla="*/ 1814246 w 2688759"/>
                <a:gd name="connsiteY2" fmla="*/ 530145 h 1006668"/>
                <a:gd name="connsiteX3" fmla="*/ 415867 w 2688759"/>
                <a:gd name="connsiteY3" fmla="*/ 499359 h 1006668"/>
                <a:gd name="connsiteX4" fmla="*/ 390240 w 2688759"/>
                <a:gd name="connsiteY4" fmla="*/ 501959 h 1006668"/>
                <a:gd name="connsiteX5" fmla="*/ 321792 w 2688759"/>
                <a:gd name="connsiteY5" fmla="*/ 538196 h 1006668"/>
                <a:gd name="connsiteX6" fmla="*/ 143287 w 2688759"/>
                <a:gd name="connsiteY6" fmla="*/ 845546 h 1006668"/>
                <a:gd name="connsiteX7" fmla="*/ 203684 w 2688759"/>
                <a:gd name="connsiteY7" fmla="*/ 824072 h 1006668"/>
                <a:gd name="connsiteX8" fmla="*/ 375477 w 2688759"/>
                <a:gd name="connsiteY8" fmla="*/ 667041 h 1006668"/>
                <a:gd name="connsiteX9" fmla="*/ 435873 w 2688759"/>
                <a:gd name="connsiteY9" fmla="*/ 552960 h 1006668"/>
                <a:gd name="connsiteX10" fmla="*/ 415867 w 2688759"/>
                <a:gd name="connsiteY10" fmla="*/ 499359 h 1006668"/>
                <a:gd name="connsiteX11" fmla="*/ 1298866 w 2688759"/>
                <a:gd name="connsiteY11" fmla="*/ 468405 h 1006668"/>
                <a:gd name="connsiteX12" fmla="*/ 1137810 w 2688759"/>
                <a:gd name="connsiteY12" fmla="*/ 704622 h 1006668"/>
                <a:gd name="connsiteX13" fmla="*/ 1161969 w 2688759"/>
                <a:gd name="connsiteY13" fmla="*/ 691201 h 1006668"/>
                <a:gd name="connsiteX14" fmla="*/ 1289471 w 2688759"/>
                <a:gd name="connsiteY14" fmla="*/ 565039 h 1006668"/>
                <a:gd name="connsiteX15" fmla="*/ 1298866 w 2688759"/>
                <a:gd name="connsiteY15" fmla="*/ 468405 h 1006668"/>
                <a:gd name="connsiteX16" fmla="*/ 1207601 w 2688759"/>
                <a:gd name="connsiteY16" fmla="*/ 467064 h 1006668"/>
                <a:gd name="connsiteX17" fmla="*/ 998228 w 2688759"/>
                <a:gd name="connsiteY17" fmla="*/ 703279 h 1006668"/>
                <a:gd name="connsiteX18" fmla="*/ 1092177 w 2688759"/>
                <a:gd name="connsiteY18" fmla="*/ 629461 h 1006668"/>
                <a:gd name="connsiteX19" fmla="*/ 1131099 w 2688759"/>
                <a:gd name="connsiteY19" fmla="*/ 593224 h 1006668"/>
                <a:gd name="connsiteX20" fmla="*/ 1207601 w 2688759"/>
                <a:gd name="connsiteY20" fmla="*/ 467064 h 1006668"/>
                <a:gd name="connsiteX21" fmla="*/ 1076072 w 2688759"/>
                <a:gd name="connsiteY21" fmla="*/ 213399 h 1006668"/>
                <a:gd name="connsiteX22" fmla="*/ 972727 w 2688759"/>
                <a:gd name="connsiteY22" fmla="*/ 330166 h 1006668"/>
                <a:gd name="connsiteX23" fmla="*/ 978095 w 2688759"/>
                <a:gd name="connsiteY23" fmla="*/ 335534 h 1006668"/>
                <a:gd name="connsiteX24" fmla="*/ 1084125 w 2688759"/>
                <a:gd name="connsiteY24" fmla="*/ 221453 h 1006668"/>
                <a:gd name="connsiteX25" fmla="*/ 1076072 w 2688759"/>
                <a:gd name="connsiteY25" fmla="*/ 213399 h 1006668"/>
                <a:gd name="connsiteX26" fmla="*/ 2633802 w 2688759"/>
                <a:gd name="connsiteY26" fmla="*/ 202734 h 1006668"/>
                <a:gd name="connsiteX27" fmla="*/ 2688759 w 2688759"/>
                <a:gd name="connsiteY27" fmla="*/ 253586 h 1006668"/>
                <a:gd name="connsiteX28" fmla="*/ 2670336 w 2688759"/>
                <a:gd name="connsiteY28" fmla="*/ 241866 h 1006668"/>
                <a:gd name="connsiteX29" fmla="*/ 2633802 w 2688759"/>
                <a:gd name="connsiteY29" fmla="*/ 202734 h 1006668"/>
                <a:gd name="connsiteX30" fmla="*/ 1847799 w 2688759"/>
                <a:gd name="connsiteY30" fmla="*/ 183872 h 1006668"/>
                <a:gd name="connsiteX31" fmla="*/ 1722981 w 2688759"/>
                <a:gd name="connsiteY31" fmla="*/ 323454 h 1006668"/>
                <a:gd name="connsiteX32" fmla="*/ 1729691 w 2688759"/>
                <a:gd name="connsiteY32" fmla="*/ 328824 h 1006668"/>
                <a:gd name="connsiteX33" fmla="*/ 1854510 w 2688759"/>
                <a:gd name="connsiteY33" fmla="*/ 190584 h 1006668"/>
                <a:gd name="connsiteX34" fmla="*/ 1847799 w 2688759"/>
                <a:gd name="connsiteY34" fmla="*/ 183872 h 1006668"/>
                <a:gd name="connsiteX35" fmla="*/ 1399526 w 2688759"/>
                <a:gd name="connsiteY35" fmla="*/ 0 h 1006668"/>
                <a:gd name="connsiteX36" fmla="*/ 1423684 w 2688759"/>
                <a:gd name="connsiteY36" fmla="*/ 13422 h 1006668"/>
                <a:gd name="connsiteX37" fmla="*/ 1392816 w 2688759"/>
                <a:gd name="connsiteY37" fmla="*/ 205346 h 1006668"/>
                <a:gd name="connsiteX38" fmla="*/ 1237128 w 2688759"/>
                <a:gd name="connsiteY38" fmla="*/ 240242 h 1006668"/>
                <a:gd name="connsiteX39" fmla="*/ 1153916 w 2688759"/>
                <a:gd name="connsiteY39" fmla="*/ 230848 h 1006668"/>
                <a:gd name="connsiteX40" fmla="*/ 1098887 w 2688759"/>
                <a:gd name="connsiteY40" fmla="*/ 248296 h 1006668"/>
                <a:gd name="connsiteX41" fmla="*/ 877436 w 2688759"/>
                <a:gd name="connsiteY41" fmla="*/ 477801 h 1006668"/>
                <a:gd name="connsiteX42" fmla="*/ 854619 w 2688759"/>
                <a:gd name="connsiteY42" fmla="*/ 507328 h 1006668"/>
                <a:gd name="connsiteX43" fmla="*/ 859987 w 2688759"/>
                <a:gd name="connsiteY43" fmla="*/ 512696 h 1006668"/>
                <a:gd name="connsiteX44" fmla="*/ 924410 w 2688759"/>
                <a:gd name="connsiteY44" fmla="*/ 457668 h 1006668"/>
                <a:gd name="connsiteX45" fmla="*/ 955280 w 2688759"/>
                <a:gd name="connsiteY45" fmla="*/ 433510 h 1006668"/>
                <a:gd name="connsiteX46" fmla="*/ 998228 w 2688759"/>
                <a:gd name="connsiteY46" fmla="*/ 453642 h 1006668"/>
                <a:gd name="connsiteX47" fmla="*/ 952595 w 2688759"/>
                <a:gd name="connsiteY47" fmla="*/ 573092 h 1006668"/>
                <a:gd name="connsiteX48" fmla="*/ 902936 w 2688759"/>
                <a:gd name="connsiteY48" fmla="*/ 640198 h 1006668"/>
                <a:gd name="connsiteX49" fmla="*/ 885489 w 2688759"/>
                <a:gd name="connsiteY49" fmla="*/ 695227 h 1006668"/>
                <a:gd name="connsiteX50" fmla="*/ 986148 w 2688759"/>
                <a:gd name="connsiteY50" fmla="*/ 594566 h 1006668"/>
                <a:gd name="connsiteX51" fmla="*/ 1151231 w 2688759"/>
                <a:gd name="connsiteY51" fmla="*/ 432168 h 1006668"/>
                <a:gd name="connsiteX52" fmla="*/ 1238470 w 2688759"/>
                <a:gd name="connsiteY52" fmla="*/ 449617 h 1006668"/>
                <a:gd name="connsiteX53" fmla="*/ 1325709 w 2688759"/>
                <a:gd name="connsiteY53" fmla="*/ 514038 h 1006668"/>
                <a:gd name="connsiteX54" fmla="*/ 1332419 w 2688759"/>
                <a:gd name="connsiteY54" fmla="*/ 518065 h 1006668"/>
                <a:gd name="connsiteX55" fmla="*/ 1378052 w 2688759"/>
                <a:gd name="connsiteY55" fmla="*/ 425457 h 1006668"/>
                <a:gd name="connsiteX56" fmla="*/ 1398184 w 2688759"/>
                <a:gd name="connsiteY56" fmla="*/ 499275 h 1006668"/>
                <a:gd name="connsiteX57" fmla="*/ 1476028 w 2688759"/>
                <a:gd name="connsiteY57" fmla="*/ 437537 h 1006668"/>
                <a:gd name="connsiteX58" fmla="*/ 1509581 w 2688759"/>
                <a:gd name="connsiteY58" fmla="*/ 426800 h 1006668"/>
                <a:gd name="connsiteX59" fmla="*/ 1525686 w 2688759"/>
                <a:gd name="connsiteY59" fmla="*/ 460352 h 1006668"/>
                <a:gd name="connsiteX60" fmla="*/ 1459923 w 2688759"/>
                <a:gd name="connsiteY60" fmla="*/ 590540 h 1006668"/>
                <a:gd name="connsiteX61" fmla="*/ 1408921 w 2688759"/>
                <a:gd name="connsiteY61" fmla="*/ 669725 h 1006668"/>
                <a:gd name="connsiteX62" fmla="*/ 1406237 w 2688759"/>
                <a:gd name="connsiteY62" fmla="*/ 693884 h 1006668"/>
                <a:gd name="connsiteX63" fmla="*/ 1512265 w 2688759"/>
                <a:gd name="connsiteY63" fmla="*/ 585171 h 1006668"/>
                <a:gd name="connsiteX64" fmla="*/ 1830352 w 2688759"/>
                <a:gd name="connsiteY64" fmla="*/ 147635 h 1006668"/>
                <a:gd name="connsiteX65" fmla="*/ 1894774 w 2688759"/>
                <a:gd name="connsiteY65" fmla="*/ 108713 h 1006668"/>
                <a:gd name="connsiteX66" fmla="*/ 1929670 w 2688759"/>
                <a:gd name="connsiteY66" fmla="*/ 108713 h 1006668"/>
                <a:gd name="connsiteX67" fmla="*/ 1926986 w 2688759"/>
                <a:gd name="connsiteY67" fmla="*/ 146292 h 1006668"/>
                <a:gd name="connsiteX68" fmla="*/ 1841089 w 2688759"/>
                <a:gd name="connsiteY68" fmla="*/ 256348 h 1006668"/>
                <a:gd name="connsiteX69" fmla="*/ 1685401 w 2688759"/>
                <a:gd name="connsiteY69" fmla="*/ 421431 h 1006668"/>
                <a:gd name="connsiteX70" fmla="*/ 1716270 w 2688759"/>
                <a:gd name="connsiteY70" fmla="*/ 461695 h 1006668"/>
                <a:gd name="connsiteX71" fmla="*/ 1671980 w 2688759"/>
                <a:gd name="connsiteY71" fmla="*/ 542223 h 1006668"/>
                <a:gd name="connsiteX72" fmla="*/ 1619636 w 2688759"/>
                <a:gd name="connsiteY72" fmla="*/ 614698 h 1006668"/>
                <a:gd name="connsiteX73" fmla="*/ 1630373 w 2688759"/>
                <a:gd name="connsiteY73" fmla="*/ 700595 h 1006668"/>
                <a:gd name="connsiteX74" fmla="*/ 1639769 w 2688759"/>
                <a:gd name="connsiteY74" fmla="*/ 703279 h 1006668"/>
                <a:gd name="connsiteX75" fmla="*/ 1666611 w 2688759"/>
                <a:gd name="connsiteY75" fmla="*/ 679121 h 1006668"/>
                <a:gd name="connsiteX76" fmla="*/ 1854510 w 2688759"/>
                <a:gd name="connsiteY76" fmla="*/ 450958 h 1006668"/>
                <a:gd name="connsiteX77" fmla="*/ 1906853 w 2688759"/>
                <a:gd name="connsiteY77" fmla="*/ 375798 h 1006668"/>
                <a:gd name="connsiteX78" fmla="*/ 1939064 w 2688759"/>
                <a:gd name="connsiteY78" fmla="*/ 366403 h 1006668"/>
                <a:gd name="connsiteX79" fmla="*/ 1935038 w 2688759"/>
                <a:gd name="connsiteY79" fmla="*/ 401298 h 1006668"/>
                <a:gd name="connsiteX80" fmla="*/ 1929670 w 2688759"/>
                <a:gd name="connsiteY80" fmla="*/ 406667 h 1006668"/>
                <a:gd name="connsiteX81" fmla="*/ 1886722 w 2688759"/>
                <a:gd name="connsiteY81" fmla="*/ 483169 h 1006668"/>
                <a:gd name="connsiteX82" fmla="*/ 1831693 w 2688759"/>
                <a:gd name="connsiteY82" fmla="*/ 649594 h 1006668"/>
                <a:gd name="connsiteX83" fmla="*/ 1739087 w 2688759"/>
                <a:gd name="connsiteY83" fmla="*/ 734148 h 1006668"/>
                <a:gd name="connsiteX84" fmla="*/ 1669296 w 2688759"/>
                <a:gd name="connsiteY84" fmla="*/ 718044 h 1006668"/>
                <a:gd name="connsiteX85" fmla="*/ 1603530 w 2688759"/>
                <a:gd name="connsiteY85" fmla="*/ 697911 h 1006668"/>
                <a:gd name="connsiteX86" fmla="*/ 1590109 w 2688759"/>
                <a:gd name="connsiteY86" fmla="*/ 551617 h 1006668"/>
                <a:gd name="connsiteX87" fmla="*/ 1523002 w 2688759"/>
                <a:gd name="connsiteY87" fmla="*/ 675094 h 1006668"/>
                <a:gd name="connsiteX88" fmla="*/ 1537766 w 2688759"/>
                <a:gd name="connsiteY88" fmla="*/ 722069 h 1006668"/>
                <a:gd name="connsiteX89" fmla="*/ 1557898 w 2688759"/>
                <a:gd name="connsiteY89" fmla="*/ 740859 h 1006668"/>
                <a:gd name="connsiteX90" fmla="*/ 1489450 w 2688759"/>
                <a:gd name="connsiteY90" fmla="*/ 667041 h 1006668"/>
                <a:gd name="connsiteX91" fmla="*/ 1415631 w 2688759"/>
                <a:gd name="connsiteY91" fmla="*/ 724754 h 1006668"/>
                <a:gd name="connsiteX92" fmla="*/ 1380736 w 2688759"/>
                <a:gd name="connsiteY92" fmla="*/ 716701 h 1006668"/>
                <a:gd name="connsiteX93" fmla="*/ 1383420 w 2688759"/>
                <a:gd name="connsiteY93" fmla="*/ 612014 h 1006668"/>
                <a:gd name="connsiteX94" fmla="*/ 1467975 w 2688759"/>
                <a:gd name="connsiteY94" fmla="*/ 491222 h 1006668"/>
                <a:gd name="connsiteX95" fmla="*/ 1482738 w 2688759"/>
                <a:gd name="connsiteY95" fmla="*/ 464379 h 1006668"/>
                <a:gd name="connsiteX96" fmla="*/ 1418316 w 2688759"/>
                <a:gd name="connsiteY96" fmla="*/ 518065 h 1006668"/>
                <a:gd name="connsiteX97" fmla="*/ 1320341 w 2688759"/>
                <a:gd name="connsiteY97" fmla="*/ 610673 h 1006668"/>
                <a:gd name="connsiteX98" fmla="*/ 1290814 w 2688759"/>
                <a:gd name="connsiteY98" fmla="*/ 750253 h 1006668"/>
                <a:gd name="connsiteX99" fmla="*/ 1281418 w 2688759"/>
                <a:gd name="connsiteY99" fmla="*/ 752938 h 1006668"/>
                <a:gd name="connsiteX100" fmla="*/ 1235785 w 2688759"/>
                <a:gd name="connsiteY100" fmla="*/ 671068 h 1006668"/>
                <a:gd name="connsiteX101" fmla="*/ 1161969 w 2688759"/>
                <a:gd name="connsiteY101" fmla="*/ 726095 h 1006668"/>
                <a:gd name="connsiteX102" fmla="*/ 1117677 w 2688759"/>
                <a:gd name="connsiteY102" fmla="*/ 714017 h 1006668"/>
                <a:gd name="connsiteX103" fmla="*/ 1109625 w 2688759"/>
                <a:gd name="connsiteY103" fmla="*/ 653620 h 1006668"/>
                <a:gd name="connsiteX104" fmla="*/ 1021044 w 2688759"/>
                <a:gd name="connsiteY104" fmla="*/ 722069 h 1006668"/>
                <a:gd name="connsiteX105" fmla="*/ 963332 w 2688759"/>
                <a:gd name="connsiteY105" fmla="*/ 696568 h 1006668"/>
                <a:gd name="connsiteX106" fmla="*/ 961990 w 2688759"/>
                <a:gd name="connsiteY106" fmla="*/ 671068 h 1006668"/>
                <a:gd name="connsiteX107" fmla="*/ 880120 w 2688759"/>
                <a:gd name="connsiteY107" fmla="*/ 736832 h 1006668"/>
                <a:gd name="connsiteX108" fmla="*/ 857303 w 2688759"/>
                <a:gd name="connsiteY108" fmla="*/ 629461 h 1006668"/>
                <a:gd name="connsiteX109" fmla="*/ 929778 w 2688759"/>
                <a:gd name="connsiteY109" fmla="*/ 511353 h 1006668"/>
                <a:gd name="connsiteX110" fmla="*/ 953937 w 2688759"/>
                <a:gd name="connsiteY110" fmla="*/ 472432 h 1006668"/>
                <a:gd name="connsiteX111" fmla="*/ 735169 w 2688759"/>
                <a:gd name="connsiteY111" fmla="*/ 740859 h 1006668"/>
                <a:gd name="connsiteX112" fmla="*/ 725774 w 2688759"/>
                <a:gd name="connsiteY112" fmla="*/ 739516 h 1006668"/>
                <a:gd name="connsiteX113" fmla="*/ 724432 w 2688759"/>
                <a:gd name="connsiteY113" fmla="*/ 673752 h 1006668"/>
                <a:gd name="connsiteX114" fmla="*/ 843882 w 2688759"/>
                <a:gd name="connsiteY114" fmla="*/ 438878 h 1006668"/>
                <a:gd name="connsiteX115" fmla="*/ 1021044 w 2688759"/>
                <a:gd name="connsiteY115" fmla="*/ 201321 h 1006668"/>
                <a:gd name="connsiteX116" fmla="*/ 945884 w 2688759"/>
                <a:gd name="connsiteY116" fmla="*/ 181189 h 1006668"/>
                <a:gd name="connsiteX117" fmla="*/ 923068 w 2688759"/>
                <a:gd name="connsiteY117" fmla="*/ 191925 h 1006668"/>
                <a:gd name="connsiteX118" fmla="*/ 705642 w 2688759"/>
                <a:gd name="connsiteY118" fmla="*/ 489881 h 1006668"/>
                <a:gd name="connsiteX119" fmla="*/ 476137 w 2688759"/>
                <a:gd name="connsiteY119" fmla="*/ 809307 h 1006668"/>
                <a:gd name="connsiteX120" fmla="*/ 273475 w 2688759"/>
                <a:gd name="connsiteY120" fmla="*/ 986471 h 1006668"/>
                <a:gd name="connsiteX121" fmla="*/ 215762 w 2688759"/>
                <a:gd name="connsiteY121" fmla="*/ 1005259 h 1006668"/>
                <a:gd name="connsiteX122" fmla="*/ 136577 w 2688759"/>
                <a:gd name="connsiteY122" fmla="*/ 956942 h 1006668"/>
                <a:gd name="connsiteX123" fmla="*/ 116444 w 2688759"/>
                <a:gd name="connsiteY123" fmla="*/ 868361 h 1006668"/>
                <a:gd name="connsiteX124" fmla="*/ 7732 w 2688759"/>
                <a:gd name="connsiteY124" fmla="*/ 735491 h 1006668"/>
                <a:gd name="connsiteX125" fmla="*/ 0 w 2688759"/>
                <a:gd name="connsiteY125" fmla="*/ 749409 h 1006668"/>
                <a:gd name="connsiteX126" fmla="*/ 5178 w 2688759"/>
                <a:gd name="connsiteY126" fmla="*/ 681842 h 1006668"/>
                <a:gd name="connsiteX127" fmla="*/ 16288 w 2688759"/>
                <a:gd name="connsiteY127" fmla="*/ 677275 h 1006668"/>
                <a:gd name="connsiteX128" fmla="*/ 34575 w 2688759"/>
                <a:gd name="connsiteY128" fmla="*/ 650937 h 1006668"/>
                <a:gd name="connsiteX129" fmla="*/ 117787 w 2688759"/>
                <a:gd name="connsiteY129" fmla="*/ 538196 h 1006668"/>
                <a:gd name="connsiteX130" fmla="*/ 213078 w 2688759"/>
                <a:gd name="connsiteY130" fmla="*/ 559670 h 1006668"/>
                <a:gd name="connsiteX131" fmla="*/ 98997 w 2688759"/>
                <a:gd name="connsiteY131" fmla="*/ 618724 h 1006668"/>
                <a:gd name="connsiteX132" fmla="*/ 39943 w 2688759"/>
                <a:gd name="connsiteY132" fmla="*/ 735491 h 1006668"/>
                <a:gd name="connsiteX133" fmla="*/ 117787 w 2688759"/>
                <a:gd name="connsiteY133" fmla="*/ 836150 h 1006668"/>
                <a:gd name="connsiteX134" fmla="*/ 226499 w 2688759"/>
                <a:gd name="connsiteY134" fmla="*/ 586513 h 1006668"/>
                <a:gd name="connsiteX135" fmla="*/ 344607 w 2688759"/>
                <a:gd name="connsiteY135" fmla="*/ 477801 h 1006668"/>
                <a:gd name="connsiteX136" fmla="*/ 421110 w 2688759"/>
                <a:gd name="connsiteY136" fmla="*/ 467064 h 1006668"/>
                <a:gd name="connsiteX137" fmla="*/ 462715 w 2688759"/>
                <a:gd name="connsiteY137" fmla="*/ 575776 h 1006668"/>
                <a:gd name="connsiteX138" fmla="*/ 176841 w 2688759"/>
                <a:gd name="connsiteY138" fmla="*/ 864336 h 1006668"/>
                <a:gd name="connsiteX139" fmla="*/ 140603 w 2688759"/>
                <a:gd name="connsiteY139" fmla="*/ 868361 h 1006668"/>
                <a:gd name="connsiteX140" fmla="*/ 166104 w 2688759"/>
                <a:gd name="connsiteY140" fmla="*/ 951574 h 1006668"/>
                <a:gd name="connsiteX141" fmla="*/ 241264 w 2688759"/>
                <a:gd name="connsiteY141" fmla="*/ 964995 h 1006668"/>
                <a:gd name="connsiteX142" fmla="*/ 366082 w 2688759"/>
                <a:gd name="connsiteY142" fmla="*/ 854940 h 1006668"/>
                <a:gd name="connsiteX143" fmla="*/ 650614 w 2688759"/>
                <a:gd name="connsiteY143" fmla="*/ 434852 h 1006668"/>
                <a:gd name="connsiteX144" fmla="*/ 845225 w 2688759"/>
                <a:gd name="connsiteY144" fmla="*/ 143608 h 1006668"/>
                <a:gd name="connsiteX145" fmla="*/ 686853 w 2688759"/>
                <a:gd name="connsiteY145" fmla="*/ 96634 h 1006668"/>
                <a:gd name="connsiteX146" fmla="*/ 426478 w 2688759"/>
                <a:gd name="connsiteY146" fmla="*/ 52343 h 1006668"/>
                <a:gd name="connsiteX147" fmla="*/ 256026 w 2688759"/>
                <a:gd name="connsiteY147" fmla="*/ 91266 h 1006668"/>
                <a:gd name="connsiteX148" fmla="*/ 229184 w 2688759"/>
                <a:gd name="connsiteY148" fmla="*/ 292586 h 1006668"/>
                <a:gd name="connsiteX149" fmla="*/ 536533 w 2688759"/>
                <a:gd name="connsiteY149" fmla="*/ 385193 h 1006668"/>
                <a:gd name="connsiteX150" fmla="*/ 614377 w 2688759"/>
                <a:gd name="connsiteY150" fmla="*/ 224136 h 1006668"/>
                <a:gd name="connsiteX151" fmla="*/ 609007 w 2688759"/>
                <a:gd name="connsiteY151" fmla="*/ 209374 h 1006668"/>
                <a:gd name="connsiteX152" fmla="*/ 688194 w 2688759"/>
                <a:gd name="connsiteY152" fmla="*/ 255006 h 1006668"/>
                <a:gd name="connsiteX153" fmla="*/ 666720 w 2688759"/>
                <a:gd name="connsiteY153" fmla="*/ 346271 h 1006668"/>
                <a:gd name="connsiteX154" fmla="*/ 517744 w 2688759"/>
                <a:gd name="connsiteY154" fmla="*/ 425457 h 1006668"/>
                <a:gd name="connsiteX155" fmla="*/ 222474 w 2688759"/>
                <a:gd name="connsiteY155" fmla="*/ 318086 h 1006668"/>
                <a:gd name="connsiteX156" fmla="*/ 303002 w 2688759"/>
                <a:gd name="connsiteY156" fmla="*/ 24159 h 1006668"/>
                <a:gd name="connsiteX157" fmla="*/ 496269 w 2688759"/>
                <a:gd name="connsiteY157" fmla="*/ 9395 h 1006668"/>
                <a:gd name="connsiteX158" fmla="*/ 1066676 w 2688759"/>
                <a:gd name="connsiteY158" fmla="*/ 136898 h 1006668"/>
                <a:gd name="connsiteX159" fmla="*/ 1112309 w 2688759"/>
                <a:gd name="connsiteY159" fmla="*/ 128845 h 1006668"/>
                <a:gd name="connsiteX160" fmla="*/ 1148547 w 2688759"/>
                <a:gd name="connsiteY160" fmla="*/ 108713 h 1006668"/>
                <a:gd name="connsiteX161" fmla="*/ 1178074 w 2688759"/>
                <a:gd name="connsiteY161" fmla="*/ 108713 h 1006668"/>
                <a:gd name="connsiteX162" fmla="*/ 1180758 w 2688759"/>
                <a:gd name="connsiteY162" fmla="*/ 140924 h 1006668"/>
                <a:gd name="connsiteX163" fmla="*/ 1172706 w 2688759"/>
                <a:gd name="connsiteY163" fmla="*/ 158372 h 1006668"/>
                <a:gd name="connsiteX164" fmla="*/ 1345840 w 2688759"/>
                <a:gd name="connsiteY164" fmla="*/ 167768 h 1006668"/>
                <a:gd name="connsiteX165" fmla="*/ 1403553 w 2688759"/>
                <a:gd name="connsiteY165" fmla="*/ 20132 h 1006668"/>
                <a:gd name="connsiteX166" fmla="*/ 1394157 w 2688759"/>
                <a:gd name="connsiteY166" fmla="*/ 8053 h 1006668"/>
                <a:gd name="connsiteX167" fmla="*/ 1399526 w 2688759"/>
                <a:gd name="connsiteY167" fmla="*/ 0 h 1006668"/>
                <a:gd name="connsiteX0" fmla="*/ 1814246 w 2688759"/>
                <a:gd name="connsiteY0" fmla="*/ 530145 h 1006668"/>
                <a:gd name="connsiteX1" fmla="*/ 1688086 w 2688759"/>
                <a:gd name="connsiteY1" fmla="*/ 707305 h 1006668"/>
                <a:gd name="connsiteX2" fmla="*/ 1814246 w 2688759"/>
                <a:gd name="connsiteY2" fmla="*/ 530145 h 1006668"/>
                <a:gd name="connsiteX3" fmla="*/ 415867 w 2688759"/>
                <a:gd name="connsiteY3" fmla="*/ 499359 h 1006668"/>
                <a:gd name="connsiteX4" fmla="*/ 390240 w 2688759"/>
                <a:gd name="connsiteY4" fmla="*/ 501959 h 1006668"/>
                <a:gd name="connsiteX5" fmla="*/ 321792 w 2688759"/>
                <a:gd name="connsiteY5" fmla="*/ 538196 h 1006668"/>
                <a:gd name="connsiteX6" fmla="*/ 143287 w 2688759"/>
                <a:gd name="connsiteY6" fmla="*/ 845546 h 1006668"/>
                <a:gd name="connsiteX7" fmla="*/ 203684 w 2688759"/>
                <a:gd name="connsiteY7" fmla="*/ 824072 h 1006668"/>
                <a:gd name="connsiteX8" fmla="*/ 375477 w 2688759"/>
                <a:gd name="connsiteY8" fmla="*/ 667041 h 1006668"/>
                <a:gd name="connsiteX9" fmla="*/ 435873 w 2688759"/>
                <a:gd name="connsiteY9" fmla="*/ 552960 h 1006668"/>
                <a:gd name="connsiteX10" fmla="*/ 415867 w 2688759"/>
                <a:gd name="connsiteY10" fmla="*/ 499359 h 1006668"/>
                <a:gd name="connsiteX11" fmla="*/ 1298866 w 2688759"/>
                <a:gd name="connsiteY11" fmla="*/ 468405 h 1006668"/>
                <a:gd name="connsiteX12" fmla="*/ 1137810 w 2688759"/>
                <a:gd name="connsiteY12" fmla="*/ 704622 h 1006668"/>
                <a:gd name="connsiteX13" fmla="*/ 1161969 w 2688759"/>
                <a:gd name="connsiteY13" fmla="*/ 691201 h 1006668"/>
                <a:gd name="connsiteX14" fmla="*/ 1289471 w 2688759"/>
                <a:gd name="connsiteY14" fmla="*/ 565039 h 1006668"/>
                <a:gd name="connsiteX15" fmla="*/ 1298866 w 2688759"/>
                <a:gd name="connsiteY15" fmla="*/ 468405 h 1006668"/>
                <a:gd name="connsiteX16" fmla="*/ 1207601 w 2688759"/>
                <a:gd name="connsiteY16" fmla="*/ 467064 h 1006668"/>
                <a:gd name="connsiteX17" fmla="*/ 998228 w 2688759"/>
                <a:gd name="connsiteY17" fmla="*/ 703279 h 1006668"/>
                <a:gd name="connsiteX18" fmla="*/ 1092177 w 2688759"/>
                <a:gd name="connsiteY18" fmla="*/ 629461 h 1006668"/>
                <a:gd name="connsiteX19" fmla="*/ 1131099 w 2688759"/>
                <a:gd name="connsiteY19" fmla="*/ 593224 h 1006668"/>
                <a:gd name="connsiteX20" fmla="*/ 1207601 w 2688759"/>
                <a:gd name="connsiteY20" fmla="*/ 467064 h 1006668"/>
                <a:gd name="connsiteX21" fmla="*/ 1076072 w 2688759"/>
                <a:gd name="connsiteY21" fmla="*/ 213399 h 1006668"/>
                <a:gd name="connsiteX22" fmla="*/ 972727 w 2688759"/>
                <a:gd name="connsiteY22" fmla="*/ 330166 h 1006668"/>
                <a:gd name="connsiteX23" fmla="*/ 978095 w 2688759"/>
                <a:gd name="connsiteY23" fmla="*/ 335534 h 1006668"/>
                <a:gd name="connsiteX24" fmla="*/ 1084125 w 2688759"/>
                <a:gd name="connsiteY24" fmla="*/ 221453 h 1006668"/>
                <a:gd name="connsiteX25" fmla="*/ 1076072 w 2688759"/>
                <a:gd name="connsiteY25" fmla="*/ 213399 h 1006668"/>
                <a:gd name="connsiteX26" fmla="*/ 2670336 w 2688759"/>
                <a:gd name="connsiteY26" fmla="*/ 241866 h 1006668"/>
                <a:gd name="connsiteX27" fmla="*/ 2688759 w 2688759"/>
                <a:gd name="connsiteY27" fmla="*/ 253586 h 1006668"/>
                <a:gd name="connsiteX28" fmla="*/ 2670336 w 2688759"/>
                <a:gd name="connsiteY28" fmla="*/ 241866 h 1006668"/>
                <a:gd name="connsiteX29" fmla="*/ 1847799 w 2688759"/>
                <a:gd name="connsiteY29" fmla="*/ 183872 h 1006668"/>
                <a:gd name="connsiteX30" fmla="*/ 1722981 w 2688759"/>
                <a:gd name="connsiteY30" fmla="*/ 323454 h 1006668"/>
                <a:gd name="connsiteX31" fmla="*/ 1729691 w 2688759"/>
                <a:gd name="connsiteY31" fmla="*/ 328824 h 1006668"/>
                <a:gd name="connsiteX32" fmla="*/ 1854510 w 2688759"/>
                <a:gd name="connsiteY32" fmla="*/ 190584 h 1006668"/>
                <a:gd name="connsiteX33" fmla="*/ 1847799 w 2688759"/>
                <a:gd name="connsiteY33" fmla="*/ 183872 h 1006668"/>
                <a:gd name="connsiteX34" fmla="*/ 1399526 w 2688759"/>
                <a:gd name="connsiteY34" fmla="*/ 0 h 1006668"/>
                <a:gd name="connsiteX35" fmla="*/ 1423684 w 2688759"/>
                <a:gd name="connsiteY35" fmla="*/ 13422 h 1006668"/>
                <a:gd name="connsiteX36" fmla="*/ 1392816 w 2688759"/>
                <a:gd name="connsiteY36" fmla="*/ 205346 h 1006668"/>
                <a:gd name="connsiteX37" fmla="*/ 1237128 w 2688759"/>
                <a:gd name="connsiteY37" fmla="*/ 240242 h 1006668"/>
                <a:gd name="connsiteX38" fmla="*/ 1153916 w 2688759"/>
                <a:gd name="connsiteY38" fmla="*/ 230848 h 1006668"/>
                <a:gd name="connsiteX39" fmla="*/ 1098887 w 2688759"/>
                <a:gd name="connsiteY39" fmla="*/ 248296 h 1006668"/>
                <a:gd name="connsiteX40" fmla="*/ 877436 w 2688759"/>
                <a:gd name="connsiteY40" fmla="*/ 477801 h 1006668"/>
                <a:gd name="connsiteX41" fmla="*/ 854619 w 2688759"/>
                <a:gd name="connsiteY41" fmla="*/ 507328 h 1006668"/>
                <a:gd name="connsiteX42" fmla="*/ 859987 w 2688759"/>
                <a:gd name="connsiteY42" fmla="*/ 512696 h 1006668"/>
                <a:gd name="connsiteX43" fmla="*/ 924410 w 2688759"/>
                <a:gd name="connsiteY43" fmla="*/ 457668 h 1006668"/>
                <a:gd name="connsiteX44" fmla="*/ 955280 w 2688759"/>
                <a:gd name="connsiteY44" fmla="*/ 433510 h 1006668"/>
                <a:gd name="connsiteX45" fmla="*/ 998228 w 2688759"/>
                <a:gd name="connsiteY45" fmla="*/ 453642 h 1006668"/>
                <a:gd name="connsiteX46" fmla="*/ 952595 w 2688759"/>
                <a:gd name="connsiteY46" fmla="*/ 573092 h 1006668"/>
                <a:gd name="connsiteX47" fmla="*/ 902936 w 2688759"/>
                <a:gd name="connsiteY47" fmla="*/ 640198 h 1006668"/>
                <a:gd name="connsiteX48" fmla="*/ 885489 w 2688759"/>
                <a:gd name="connsiteY48" fmla="*/ 695227 h 1006668"/>
                <a:gd name="connsiteX49" fmla="*/ 986148 w 2688759"/>
                <a:gd name="connsiteY49" fmla="*/ 594566 h 1006668"/>
                <a:gd name="connsiteX50" fmla="*/ 1151231 w 2688759"/>
                <a:gd name="connsiteY50" fmla="*/ 432168 h 1006668"/>
                <a:gd name="connsiteX51" fmla="*/ 1238470 w 2688759"/>
                <a:gd name="connsiteY51" fmla="*/ 449617 h 1006668"/>
                <a:gd name="connsiteX52" fmla="*/ 1325709 w 2688759"/>
                <a:gd name="connsiteY52" fmla="*/ 514038 h 1006668"/>
                <a:gd name="connsiteX53" fmla="*/ 1332419 w 2688759"/>
                <a:gd name="connsiteY53" fmla="*/ 518065 h 1006668"/>
                <a:gd name="connsiteX54" fmla="*/ 1378052 w 2688759"/>
                <a:gd name="connsiteY54" fmla="*/ 425457 h 1006668"/>
                <a:gd name="connsiteX55" fmla="*/ 1398184 w 2688759"/>
                <a:gd name="connsiteY55" fmla="*/ 499275 h 1006668"/>
                <a:gd name="connsiteX56" fmla="*/ 1476028 w 2688759"/>
                <a:gd name="connsiteY56" fmla="*/ 437537 h 1006668"/>
                <a:gd name="connsiteX57" fmla="*/ 1509581 w 2688759"/>
                <a:gd name="connsiteY57" fmla="*/ 426800 h 1006668"/>
                <a:gd name="connsiteX58" fmla="*/ 1525686 w 2688759"/>
                <a:gd name="connsiteY58" fmla="*/ 460352 h 1006668"/>
                <a:gd name="connsiteX59" fmla="*/ 1459923 w 2688759"/>
                <a:gd name="connsiteY59" fmla="*/ 590540 h 1006668"/>
                <a:gd name="connsiteX60" fmla="*/ 1408921 w 2688759"/>
                <a:gd name="connsiteY60" fmla="*/ 669725 h 1006668"/>
                <a:gd name="connsiteX61" fmla="*/ 1406237 w 2688759"/>
                <a:gd name="connsiteY61" fmla="*/ 693884 h 1006668"/>
                <a:gd name="connsiteX62" fmla="*/ 1512265 w 2688759"/>
                <a:gd name="connsiteY62" fmla="*/ 585171 h 1006668"/>
                <a:gd name="connsiteX63" fmla="*/ 1830352 w 2688759"/>
                <a:gd name="connsiteY63" fmla="*/ 147635 h 1006668"/>
                <a:gd name="connsiteX64" fmla="*/ 1894774 w 2688759"/>
                <a:gd name="connsiteY64" fmla="*/ 108713 h 1006668"/>
                <a:gd name="connsiteX65" fmla="*/ 1929670 w 2688759"/>
                <a:gd name="connsiteY65" fmla="*/ 108713 h 1006668"/>
                <a:gd name="connsiteX66" fmla="*/ 1926986 w 2688759"/>
                <a:gd name="connsiteY66" fmla="*/ 146292 h 1006668"/>
                <a:gd name="connsiteX67" fmla="*/ 1841089 w 2688759"/>
                <a:gd name="connsiteY67" fmla="*/ 256348 h 1006668"/>
                <a:gd name="connsiteX68" fmla="*/ 1685401 w 2688759"/>
                <a:gd name="connsiteY68" fmla="*/ 421431 h 1006668"/>
                <a:gd name="connsiteX69" fmla="*/ 1716270 w 2688759"/>
                <a:gd name="connsiteY69" fmla="*/ 461695 h 1006668"/>
                <a:gd name="connsiteX70" fmla="*/ 1671980 w 2688759"/>
                <a:gd name="connsiteY70" fmla="*/ 542223 h 1006668"/>
                <a:gd name="connsiteX71" fmla="*/ 1619636 w 2688759"/>
                <a:gd name="connsiteY71" fmla="*/ 614698 h 1006668"/>
                <a:gd name="connsiteX72" fmla="*/ 1630373 w 2688759"/>
                <a:gd name="connsiteY72" fmla="*/ 700595 h 1006668"/>
                <a:gd name="connsiteX73" fmla="*/ 1639769 w 2688759"/>
                <a:gd name="connsiteY73" fmla="*/ 703279 h 1006668"/>
                <a:gd name="connsiteX74" fmla="*/ 1666611 w 2688759"/>
                <a:gd name="connsiteY74" fmla="*/ 679121 h 1006668"/>
                <a:gd name="connsiteX75" fmla="*/ 1854510 w 2688759"/>
                <a:gd name="connsiteY75" fmla="*/ 450958 h 1006668"/>
                <a:gd name="connsiteX76" fmla="*/ 1906853 w 2688759"/>
                <a:gd name="connsiteY76" fmla="*/ 375798 h 1006668"/>
                <a:gd name="connsiteX77" fmla="*/ 1939064 w 2688759"/>
                <a:gd name="connsiteY77" fmla="*/ 366403 h 1006668"/>
                <a:gd name="connsiteX78" fmla="*/ 1935038 w 2688759"/>
                <a:gd name="connsiteY78" fmla="*/ 401298 h 1006668"/>
                <a:gd name="connsiteX79" fmla="*/ 1929670 w 2688759"/>
                <a:gd name="connsiteY79" fmla="*/ 406667 h 1006668"/>
                <a:gd name="connsiteX80" fmla="*/ 1886722 w 2688759"/>
                <a:gd name="connsiteY80" fmla="*/ 483169 h 1006668"/>
                <a:gd name="connsiteX81" fmla="*/ 1831693 w 2688759"/>
                <a:gd name="connsiteY81" fmla="*/ 649594 h 1006668"/>
                <a:gd name="connsiteX82" fmla="*/ 1739087 w 2688759"/>
                <a:gd name="connsiteY82" fmla="*/ 734148 h 1006668"/>
                <a:gd name="connsiteX83" fmla="*/ 1669296 w 2688759"/>
                <a:gd name="connsiteY83" fmla="*/ 718044 h 1006668"/>
                <a:gd name="connsiteX84" fmla="*/ 1603530 w 2688759"/>
                <a:gd name="connsiteY84" fmla="*/ 697911 h 1006668"/>
                <a:gd name="connsiteX85" fmla="*/ 1590109 w 2688759"/>
                <a:gd name="connsiteY85" fmla="*/ 551617 h 1006668"/>
                <a:gd name="connsiteX86" fmla="*/ 1523002 w 2688759"/>
                <a:gd name="connsiteY86" fmla="*/ 675094 h 1006668"/>
                <a:gd name="connsiteX87" fmla="*/ 1537766 w 2688759"/>
                <a:gd name="connsiteY87" fmla="*/ 722069 h 1006668"/>
                <a:gd name="connsiteX88" fmla="*/ 1557898 w 2688759"/>
                <a:gd name="connsiteY88" fmla="*/ 740859 h 1006668"/>
                <a:gd name="connsiteX89" fmla="*/ 1489450 w 2688759"/>
                <a:gd name="connsiteY89" fmla="*/ 667041 h 1006668"/>
                <a:gd name="connsiteX90" fmla="*/ 1415631 w 2688759"/>
                <a:gd name="connsiteY90" fmla="*/ 724754 h 1006668"/>
                <a:gd name="connsiteX91" fmla="*/ 1380736 w 2688759"/>
                <a:gd name="connsiteY91" fmla="*/ 716701 h 1006668"/>
                <a:gd name="connsiteX92" fmla="*/ 1383420 w 2688759"/>
                <a:gd name="connsiteY92" fmla="*/ 612014 h 1006668"/>
                <a:gd name="connsiteX93" fmla="*/ 1467975 w 2688759"/>
                <a:gd name="connsiteY93" fmla="*/ 491222 h 1006668"/>
                <a:gd name="connsiteX94" fmla="*/ 1482738 w 2688759"/>
                <a:gd name="connsiteY94" fmla="*/ 464379 h 1006668"/>
                <a:gd name="connsiteX95" fmla="*/ 1418316 w 2688759"/>
                <a:gd name="connsiteY95" fmla="*/ 518065 h 1006668"/>
                <a:gd name="connsiteX96" fmla="*/ 1320341 w 2688759"/>
                <a:gd name="connsiteY96" fmla="*/ 610673 h 1006668"/>
                <a:gd name="connsiteX97" fmla="*/ 1290814 w 2688759"/>
                <a:gd name="connsiteY97" fmla="*/ 750253 h 1006668"/>
                <a:gd name="connsiteX98" fmla="*/ 1281418 w 2688759"/>
                <a:gd name="connsiteY98" fmla="*/ 752938 h 1006668"/>
                <a:gd name="connsiteX99" fmla="*/ 1235785 w 2688759"/>
                <a:gd name="connsiteY99" fmla="*/ 671068 h 1006668"/>
                <a:gd name="connsiteX100" fmla="*/ 1161969 w 2688759"/>
                <a:gd name="connsiteY100" fmla="*/ 726095 h 1006668"/>
                <a:gd name="connsiteX101" fmla="*/ 1117677 w 2688759"/>
                <a:gd name="connsiteY101" fmla="*/ 714017 h 1006668"/>
                <a:gd name="connsiteX102" fmla="*/ 1109625 w 2688759"/>
                <a:gd name="connsiteY102" fmla="*/ 653620 h 1006668"/>
                <a:gd name="connsiteX103" fmla="*/ 1021044 w 2688759"/>
                <a:gd name="connsiteY103" fmla="*/ 722069 h 1006668"/>
                <a:gd name="connsiteX104" fmla="*/ 963332 w 2688759"/>
                <a:gd name="connsiteY104" fmla="*/ 696568 h 1006668"/>
                <a:gd name="connsiteX105" fmla="*/ 961990 w 2688759"/>
                <a:gd name="connsiteY105" fmla="*/ 671068 h 1006668"/>
                <a:gd name="connsiteX106" fmla="*/ 880120 w 2688759"/>
                <a:gd name="connsiteY106" fmla="*/ 736832 h 1006668"/>
                <a:gd name="connsiteX107" fmla="*/ 857303 w 2688759"/>
                <a:gd name="connsiteY107" fmla="*/ 629461 h 1006668"/>
                <a:gd name="connsiteX108" fmla="*/ 929778 w 2688759"/>
                <a:gd name="connsiteY108" fmla="*/ 511353 h 1006668"/>
                <a:gd name="connsiteX109" fmla="*/ 953937 w 2688759"/>
                <a:gd name="connsiteY109" fmla="*/ 472432 h 1006668"/>
                <a:gd name="connsiteX110" fmla="*/ 735169 w 2688759"/>
                <a:gd name="connsiteY110" fmla="*/ 740859 h 1006668"/>
                <a:gd name="connsiteX111" fmla="*/ 725774 w 2688759"/>
                <a:gd name="connsiteY111" fmla="*/ 739516 h 1006668"/>
                <a:gd name="connsiteX112" fmla="*/ 724432 w 2688759"/>
                <a:gd name="connsiteY112" fmla="*/ 673752 h 1006668"/>
                <a:gd name="connsiteX113" fmla="*/ 843882 w 2688759"/>
                <a:gd name="connsiteY113" fmla="*/ 438878 h 1006668"/>
                <a:gd name="connsiteX114" fmla="*/ 1021044 w 2688759"/>
                <a:gd name="connsiteY114" fmla="*/ 201321 h 1006668"/>
                <a:gd name="connsiteX115" fmla="*/ 945884 w 2688759"/>
                <a:gd name="connsiteY115" fmla="*/ 181189 h 1006668"/>
                <a:gd name="connsiteX116" fmla="*/ 923068 w 2688759"/>
                <a:gd name="connsiteY116" fmla="*/ 191925 h 1006668"/>
                <a:gd name="connsiteX117" fmla="*/ 705642 w 2688759"/>
                <a:gd name="connsiteY117" fmla="*/ 489881 h 1006668"/>
                <a:gd name="connsiteX118" fmla="*/ 476137 w 2688759"/>
                <a:gd name="connsiteY118" fmla="*/ 809307 h 1006668"/>
                <a:gd name="connsiteX119" fmla="*/ 273475 w 2688759"/>
                <a:gd name="connsiteY119" fmla="*/ 986471 h 1006668"/>
                <a:gd name="connsiteX120" fmla="*/ 215762 w 2688759"/>
                <a:gd name="connsiteY120" fmla="*/ 1005259 h 1006668"/>
                <a:gd name="connsiteX121" fmla="*/ 136577 w 2688759"/>
                <a:gd name="connsiteY121" fmla="*/ 956942 h 1006668"/>
                <a:gd name="connsiteX122" fmla="*/ 116444 w 2688759"/>
                <a:gd name="connsiteY122" fmla="*/ 868361 h 1006668"/>
                <a:gd name="connsiteX123" fmla="*/ 7732 w 2688759"/>
                <a:gd name="connsiteY123" fmla="*/ 735491 h 1006668"/>
                <a:gd name="connsiteX124" fmla="*/ 0 w 2688759"/>
                <a:gd name="connsiteY124" fmla="*/ 749409 h 1006668"/>
                <a:gd name="connsiteX125" fmla="*/ 5178 w 2688759"/>
                <a:gd name="connsiteY125" fmla="*/ 681842 h 1006668"/>
                <a:gd name="connsiteX126" fmla="*/ 16288 w 2688759"/>
                <a:gd name="connsiteY126" fmla="*/ 677275 h 1006668"/>
                <a:gd name="connsiteX127" fmla="*/ 34575 w 2688759"/>
                <a:gd name="connsiteY127" fmla="*/ 650937 h 1006668"/>
                <a:gd name="connsiteX128" fmla="*/ 117787 w 2688759"/>
                <a:gd name="connsiteY128" fmla="*/ 538196 h 1006668"/>
                <a:gd name="connsiteX129" fmla="*/ 213078 w 2688759"/>
                <a:gd name="connsiteY129" fmla="*/ 559670 h 1006668"/>
                <a:gd name="connsiteX130" fmla="*/ 98997 w 2688759"/>
                <a:gd name="connsiteY130" fmla="*/ 618724 h 1006668"/>
                <a:gd name="connsiteX131" fmla="*/ 39943 w 2688759"/>
                <a:gd name="connsiteY131" fmla="*/ 735491 h 1006668"/>
                <a:gd name="connsiteX132" fmla="*/ 117787 w 2688759"/>
                <a:gd name="connsiteY132" fmla="*/ 836150 h 1006668"/>
                <a:gd name="connsiteX133" fmla="*/ 226499 w 2688759"/>
                <a:gd name="connsiteY133" fmla="*/ 586513 h 1006668"/>
                <a:gd name="connsiteX134" fmla="*/ 344607 w 2688759"/>
                <a:gd name="connsiteY134" fmla="*/ 477801 h 1006668"/>
                <a:gd name="connsiteX135" fmla="*/ 421110 w 2688759"/>
                <a:gd name="connsiteY135" fmla="*/ 467064 h 1006668"/>
                <a:gd name="connsiteX136" fmla="*/ 462715 w 2688759"/>
                <a:gd name="connsiteY136" fmla="*/ 575776 h 1006668"/>
                <a:gd name="connsiteX137" fmla="*/ 176841 w 2688759"/>
                <a:gd name="connsiteY137" fmla="*/ 864336 h 1006668"/>
                <a:gd name="connsiteX138" fmla="*/ 140603 w 2688759"/>
                <a:gd name="connsiteY138" fmla="*/ 868361 h 1006668"/>
                <a:gd name="connsiteX139" fmla="*/ 166104 w 2688759"/>
                <a:gd name="connsiteY139" fmla="*/ 951574 h 1006668"/>
                <a:gd name="connsiteX140" fmla="*/ 241264 w 2688759"/>
                <a:gd name="connsiteY140" fmla="*/ 964995 h 1006668"/>
                <a:gd name="connsiteX141" fmla="*/ 366082 w 2688759"/>
                <a:gd name="connsiteY141" fmla="*/ 854940 h 1006668"/>
                <a:gd name="connsiteX142" fmla="*/ 650614 w 2688759"/>
                <a:gd name="connsiteY142" fmla="*/ 434852 h 1006668"/>
                <a:gd name="connsiteX143" fmla="*/ 845225 w 2688759"/>
                <a:gd name="connsiteY143" fmla="*/ 143608 h 1006668"/>
                <a:gd name="connsiteX144" fmla="*/ 686853 w 2688759"/>
                <a:gd name="connsiteY144" fmla="*/ 96634 h 1006668"/>
                <a:gd name="connsiteX145" fmla="*/ 426478 w 2688759"/>
                <a:gd name="connsiteY145" fmla="*/ 52343 h 1006668"/>
                <a:gd name="connsiteX146" fmla="*/ 256026 w 2688759"/>
                <a:gd name="connsiteY146" fmla="*/ 91266 h 1006668"/>
                <a:gd name="connsiteX147" fmla="*/ 229184 w 2688759"/>
                <a:gd name="connsiteY147" fmla="*/ 292586 h 1006668"/>
                <a:gd name="connsiteX148" fmla="*/ 536533 w 2688759"/>
                <a:gd name="connsiteY148" fmla="*/ 385193 h 1006668"/>
                <a:gd name="connsiteX149" fmla="*/ 614377 w 2688759"/>
                <a:gd name="connsiteY149" fmla="*/ 224136 h 1006668"/>
                <a:gd name="connsiteX150" fmla="*/ 609007 w 2688759"/>
                <a:gd name="connsiteY150" fmla="*/ 209374 h 1006668"/>
                <a:gd name="connsiteX151" fmla="*/ 688194 w 2688759"/>
                <a:gd name="connsiteY151" fmla="*/ 255006 h 1006668"/>
                <a:gd name="connsiteX152" fmla="*/ 666720 w 2688759"/>
                <a:gd name="connsiteY152" fmla="*/ 346271 h 1006668"/>
                <a:gd name="connsiteX153" fmla="*/ 517744 w 2688759"/>
                <a:gd name="connsiteY153" fmla="*/ 425457 h 1006668"/>
                <a:gd name="connsiteX154" fmla="*/ 222474 w 2688759"/>
                <a:gd name="connsiteY154" fmla="*/ 318086 h 1006668"/>
                <a:gd name="connsiteX155" fmla="*/ 303002 w 2688759"/>
                <a:gd name="connsiteY155" fmla="*/ 24159 h 1006668"/>
                <a:gd name="connsiteX156" fmla="*/ 496269 w 2688759"/>
                <a:gd name="connsiteY156" fmla="*/ 9395 h 1006668"/>
                <a:gd name="connsiteX157" fmla="*/ 1066676 w 2688759"/>
                <a:gd name="connsiteY157" fmla="*/ 136898 h 1006668"/>
                <a:gd name="connsiteX158" fmla="*/ 1112309 w 2688759"/>
                <a:gd name="connsiteY158" fmla="*/ 128845 h 1006668"/>
                <a:gd name="connsiteX159" fmla="*/ 1148547 w 2688759"/>
                <a:gd name="connsiteY159" fmla="*/ 108713 h 1006668"/>
                <a:gd name="connsiteX160" fmla="*/ 1178074 w 2688759"/>
                <a:gd name="connsiteY160" fmla="*/ 108713 h 1006668"/>
                <a:gd name="connsiteX161" fmla="*/ 1180758 w 2688759"/>
                <a:gd name="connsiteY161" fmla="*/ 140924 h 1006668"/>
                <a:gd name="connsiteX162" fmla="*/ 1172706 w 2688759"/>
                <a:gd name="connsiteY162" fmla="*/ 158372 h 1006668"/>
                <a:gd name="connsiteX163" fmla="*/ 1345840 w 2688759"/>
                <a:gd name="connsiteY163" fmla="*/ 167768 h 1006668"/>
                <a:gd name="connsiteX164" fmla="*/ 1403553 w 2688759"/>
                <a:gd name="connsiteY164" fmla="*/ 20132 h 1006668"/>
                <a:gd name="connsiteX165" fmla="*/ 1394157 w 2688759"/>
                <a:gd name="connsiteY165" fmla="*/ 8053 h 1006668"/>
                <a:gd name="connsiteX166" fmla="*/ 1399526 w 2688759"/>
                <a:gd name="connsiteY166" fmla="*/ 0 h 1006668"/>
                <a:gd name="connsiteX0" fmla="*/ 1814246 w 1939064"/>
                <a:gd name="connsiteY0" fmla="*/ 530145 h 1006668"/>
                <a:gd name="connsiteX1" fmla="*/ 1688086 w 1939064"/>
                <a:gd name="connsiteY1" fmla="*/ 707305 h 1006668"/>
                <a:gd name="connsiteX2" fmla="*/ 1814246 w 1939064"/>
                <a:gd name="connsiteY2" fmla="*/ 530145 h 1006668"/>
                <a:gd name="connsiteX3" fmla="*/ 415867 w 1939064"/>
                <a:gd name="connsiteY3" fmla="*/ 499359 h 1006668"/>
                <a:gd name="connsiteX4" fmla="*/ 390240 w 1939064"/>
                <a:gd name="connsiteY4" fmla="*/ 501959 h 1006668"/>
                <a:gd name="connsiteX5" fmla="*/ 321792 w 1939064"/>
                <a:gd name="connsiteY5" fmla="*/ 538196 h 1006668"/>
                <a:gd name="connsiteX6" fmla="*/ 143287 w 1939064"/>
                <a:gd name="connsiteY6" fmla="*/ 845546 h 1006668"/>
                <a:gd name="connsiteX7" fmla="*/ 203684 w 1939064"/>
                <a:gd name="connsiteY7" fmla="*/ 824072 h 1006668"/>
                <a:gd name="connsiteX8" fmla="*/ 375477 w 1939064"/>
                <a:gd name="connsiteY8" fmla="*/ 667041 h 1006668"/>
                <a:gd name="connsiteX9" fmla="*/ 435873 w 1939064"/>
                <a:gd name="connsiteY9" fmla="*/ 552960 h 1006668"/>
                <a:gd name="connsiteX10" fmla="*/ 415867 w 1939064"/>
                <a:gd name="connsiteY10" fmla="*/ 499359 h 1006668"/>
                <a:gd name="connsiteX11" fmla="*/ 1298866 w 1939064"/>
                <a:gd name="connsiteY11" fmla="*/ 468405 h 1006668"/>
                <a:gd name="connsiteX12" fmla="*/ 1137810 w 1939064"/>
                <a:gd name="connsiteY12" fmla="*/ 704622 h 1006668"/>
                <a:gd name="connsiteX13" fmla="*/ 1161969 w 1939064"/>
                <a:gd name="connsiteY13" fmla="*/ 691201 h 1006668"/>
                <a:gd name="connsiteX14" fmla="*/ 1289471 w 1939064"/>
                <a:gd name="connsiteY14" fmla="*/ 565039 h 1006668"/>
                <a:gd name="connsiteX15" fmla="*/ 1298866 w 1939064"/>
                <a:gd name="connsiteY15" fmla="*/ 468405 h 1006668"/>
                <a:gd name="connsiteX16" fmla="*/ 1207601 w 1939064"/>
                <a:gd name="connsiteY16" fmla="*/ 467064 h 1006668"/>
                <a:gd name="connsiteX17" fmla="*/ 998228 w 1939064"/>
                <a:gd name="connsiteY17" fmla="*/ 703279 h 1006668"/>
                <a:gd name="connsiteX18" fmla="*/ 1092177 w 1939064"/>
                <a:gd name="connsiteY18" fmla="*/ 629461 h 1006668"/>
                <a:gd name="connsiteX19" fmla="*/ 1131099 w 1939064"/>
                <a:gd name="connsiteY19" fmla="*/ 593224 h 1006668"/>
                <a:gd name="connsiteX20" fmla="*/ 1207601 w 1939064"/>
                <a:gd name="connsiteY20" fmla="*/ 467064 h 1006668"/>
                <a:gd name="connsiteX21" fmla="*/ 1076072 w 1939064"/>
                <a:gd name="connsiteY21" fmla="*/ 213399 h 1006668"/>
                <a:gd name="connsiteX22" fmla="*/ 972727 w 1939064"/>
                <a:gd name="connsiteY22" fmla="*/ 330166 h 1006668"/>
                <a:gd name="connsiteX23" fmla="*/ 978095 w 1939064"/>
                <a:gd name="connsiteY23" fmla="*/ 335534 h 1006668"/>
                <a:gd name="connsiteX24" fmla="*/ 1084125 w 1939064"/>
                <a:gd name="connsiteY24" fmla="*/ 221453 h 1006668"/>
                <a:gd name="connsiteX25" fmla="*/ 1076072 w 1939064"/>
                <a:gd name="connsiteY25" fmla="*/ 213399 h 1006668"/>
                <a:gd name="connsiteX26" fmla="*/ 1847799 w 1939064"/>
                <a:gd name="connsiteY26" fmla="*/ 183872 h 1006668"/>
                <a:gd name="connsiteX27" fmla="*/ 1722981 w 1939064"/>
                <a:gd name="connsiteY27" fmla="*/ 323454 h 1006668"/>
                <a:gd name="connsiteX28" fmla="*/ 1729691 w 1939064"/>
                <a:gd name="connsiteY28" fmla="*/ 328824 h 1006668"/>
                <a:gd name="connsiteX29" fmla="*/ 1854510 w 1939064"/>
                <a:gd name="connsiteY29" fmla="*/ 190584 h 1006668"/>
                <a:gd name="connsiteX30" fmla="*/ 1847799 w 1939064"/>
                <a:gd name="connsiteY30" fmla="*/ 183872 h 1006668"/>
                <a:gd name="connsiteX31" fmla="*/ 1399526 w 1939064"/>
                <a:gd name="connsiteY31" fmla="*/ 0 h 1006668"/>
                <a:gd name="connsiteX32" fmla="*/ 1423684 w 1939064"/>
                <a:gd name="connsiteY32" fmla="*/ 13422 h 1006668"/>
                <a:gd name="connsiteX33" fmla="*/ 1392816 w 1939064"/>
                <a:gd name="connsiteY33" fmla="*/ 205346 h 1006668"/>
                <a:gd name="connsiteX34" fmla="*/ 1237128 w 1939064"/>
                <a:gd name="connsiteY34" fmla="*/ 240242 h 1006668"/>
                <a:gd name="connsiteX35" fmla="*/ 1153916 w 1939064"/>
                <a:gd name="connsiteY35" fmla="*/ 230848 h 1006668"/>
                <a:gd name="connsiteX36" fmla="*/ 1098887 w 1939064"/>
                <a:gd name="connsiteY36" fmla="*/ 248296 h 1006668"/>
                <a:gd name="connsiteX37" fmla="*/ 877436 w 1939064"/>
                <a:gd name="connsiteY37" fmla="*/ 477801 h 1006668"/>
                <a:gd name="connsiteX38" fmla="*/ 854619 w 1939064"/>
                <a:gd name="connsiteY38" fmla="*/ 507328 h 1006668"/>
                <a:gd name="connsiteX39" fmla="*/ 859987 w 1939064"/>
                <a:gd name="connsiteY39" fmla="*/ 512696 h 1006668"/>
                <a:gd name="connsiteX40" fmla="*/ 924410 w 1939064"/>
                <a:gd name="connsiteY40" fmla="*/ 457668 h 1006668"/>
                <a:gd name="connsiteX41" fmla="*/ 955280 w 1939064"/>
                <a:gd name="connsiteY41" fmla="*/ 433510 h 1006668"/>
                <a:gd name="connsiteX42" fmla="*/ 998228 w 1939064"/>
                <a:gd name="connsiteY42" fmla="*/ 453642 h 1006668"/>
                <a:gd name="connsiteX43" fmla="*/ 952595 w 1939064"/>
                <a:gd name="connsiteY43" fmla="*/ 573092 h 1006668"/>
                <a:gd name="connsiteX44" fmla="*/ 902936 w 1939064"/>
                <a:gd name="connsiteY44" fmla="*/ 640198 h 1006668"/>
                <a:gd name="connsiteX45" fmla="*/ 885489 w 1939064"/>
                <a:gd name="connsiteY45" fmla="*/ 695227 h 1006668"/>
                <a:gd name="connsiteX46" fmla="*/ 986148 w 1939064"/>
                <a:gd name="connsiteY46" fmla="*/ 594566 h 1006668"/>
                <a:gd name="connsiteX47" fmla="*/ 1151231 w 1939064"/>
                <a:gd name="connsiteY47" fmla="*/ 432168 h 1006668"/>
                <a:gd name="connsiteX48" fmla="*/ 1238470 w 1939064"/>
                <a:gd name="connsiteY48" fmla="*/ 449617 h 1006668"/>
                <a:gd name="connsiteX49" fmla="*/ 1325709 w 1939064"/>
                <a:gd name="connsiteY49" fmla="*/ 514038 h 1006668"/>
                <a:gd name="connsiteX50" fmla="*/ 1332419 w 1939064"/>
                <a:gd name="connsiteY50" fmla="*/ 518065 h 1006668"/>
                <a:gd name="connsiteX51" fmla="*/ 1378052 w 1939064"/>
                <a:gd name="connsiteY51" fmla="*/ 425457 h 1006668"/>
                <a:gd name="connsiteX52" fmla="*/ 1398184 w 1939064"/>
                <a:gd name="connsiteY52" fmla="*/ 499275 h 1006668"/>
                <a:gd name="connsiteX53" fmla="*/ 1476028 w 1939064"/>
                <a:gd name="connsiteY53" fmla="*/ 437537 h 1006668"/>
                <a:gd name="connsiteX54" fmla="*/ 1509581 w 1939064"/>
                <a:gd name="connsiteY54" fmla="*/ 426800 h 1006668"/>
                <a:gd name="connsiteX55" fmla="*/ 1525686 w 1939064"/>
                <a:gd name="connsiteY55" fmla="*/ 460352 h 1006668"/>
                <a:gd name="connsiteX56" fmla="*/ 1459923 w 1939064"/>
                <a:gd name="connsiteY56" fmla="*/ 590540 h 1006668"/>
                <a:gd name="connsiteX57" fmla="*/ 1408921 w 1939064"/>
                <a:gd name="connsiteY57" fmla="*/ 669725 h 1006668"/>
                <a:gd name="connsiteX58" fmla="*/ 1406237 w 1939064"/>
                <a:gd name="connsiteY58" fmla="*/ 693884 h 1006668"/>
                <a:gd name="connsiteX59" fmla="*/ 1512265 w 1939064"/>
                <a:gd name="connsiteY59" fmla="*/ 585171 h 1006668"/>
                <a:gd name="connsiteX60" fmla="*/ 1830352 w 1939064"/>
                <a:gd name="connsiteY60" fmla="*/ 147635 h 1006668"/>
                <a:gd name="connsiteX61" fmla="*/ 1894774 w 1939064"/>
                <a:gd name="connsiteY61" fmla="*/ 108713 h 1006668"/>
                <a:gd name="connsiteX62" fmla="*/ 1929670 w 1939064"/>
                <a:gd name="connsiteY62" fmla="*/ 108713 h 1006668"/>
                <a:gd name="connsiteX63" fmla="*/ 1926986 w 1939064"/>
                <a:gd name="connsiteY63" fmla="*/ 146292 h 1006668"/>
                <a:gd name="connsiteX64" fmla="*/ 1841089 w 1939064"/>
                <a:gd name="connsiteY64" fmla="*/ 256348 h 1006668"/>
                <a:gd name="connsiteX65" fmla="*/ 1685401 w 1939064"/>
                <a:gd name="connsiteY65" fmla="*/ 421431 h 1006668"/>
                <a:gd name="connsiteX66" fmla="*/ 1716270 w 1939064"/>
                <a:gd name="connsiteY66" fmla="*/ 461695 h 1006668"/>
                <a:gd name="connsiteX67" fmla="*/ 1671980 w 1939064"/>
                <a:gd name="connsiteY67" fmla="*/ 542223 h 1006668"/>
                <a:gd name="connsiteX68" fmla="*/ 1619636 w 1939064"/>
                <a:gd name="connsiteY68" fmla="*/ 614698 h 1006668"/>
                <a:gd name="connsiteX69" fmla="*/ 1630373 w 1939064"/>
                <a:gd name="connsiteY69" fmla="*/ 700595 h 1006668"/>
                <a:gd name="connsiteX70" fmla="*/ 1639769 w 1939064"/>
                <a:gd name="connsiteY70" fmla="*/ 703279 h 1006668"/>
                <a:gd name="connsiteX71" fmla="*/ 1666611 w 1939064"/>
                <a:gd name="connsiteY71" fmla="*/ 679121 h 1006668"/>
                <a:gd name="connsiteX72" fmla="*/ 1854510 w 1939064"/>
                <a:gd name="connsiteY72" fmla="*/ 450958 h 1006668"/>
                <a:gd name="connsiteX73" fmla="*/ 1906853 w 1939064"/>
                <a:gd name="connsiteY73" fmla="*/ 375798 h 1006668"/>
                <a:gd name="connsiteX74" fmla="*/ 1939064 w 1939064"/>
                <a:gd name="connsiteY74" fmla="*/ 366403 h 1006668"/>
                <a:gd name="connsiteX75" fmla="*/ 1935038 w 1939064"/>
                <a:gd name="connsiteY75" fmla="*/ 401298 h 1006668"/>
                <a:gd name="connsiteX76" fmla="*/ 1929670 w 1939064"/>
                <a:gd name="connsiteY76" fmla="*/ 406667 h 1006668"/>
                <a:gd name="connsiteX77" fmla="*/ 1886722 w 1939064"/>
                <a:gd name="connsiteY77" fmla="*/ 483169 h 1006668"/>
                <a:gd name="connsiteX78" fmla="*/ 1831693 w 1939064"/>
                <a:gd name="connsiteY78" fmla="*/ 649594 h 1006668"/>
                <a:gd name="connsiteX79" fmla="*/ 1739087 w 1939064"/>
                <a:gd name="connsiteY79" fmla="*/ 734148 h 1006668"/>
                <a:gd name="connsiteX80" fmla="*/ 1669296 w 1939064"/>
                <a:gd name="connsiteY80" fmla="*/ 718044 h 1006668"/>
                <a:gd name="connsiteX81" fmla="*/ 1603530 w 1939064"/>
                <a:gd name="connsiteY81" fmla="*/ 697911 h 1006668"/>
                <a:gd name="connsiteX82" fmla="*/ 1590109 w 1939064"/>
                <a:gd name="connsiteY82" fmla="*/ 551617 h 1006668"/>
                <a:gd name="connsiteX83" fmla="*/ 1523002 w 1939064"/>
                <a:gd name="connsiteY83" fmla="*/ 675094 h 1006668"/>
                <a:gd name="connsiteX84" fmla="*/ 1537766 w 1939064"/>
                <a:gd name="connsiteY84" fmla="*/ 722069 h 1006668"/>
                <a:gd name="connsiteX85" fmla="*/ 1557898 w 1939064"/>
                <a:gd name="connsiteY85" fmla="*/ 740859 h 1006668"/>
                <a:gd name="connsiteX86" fmla="*/ 1489450 w 1939064"/>
                <a:gd name="connsiteY86" fmla="*/ 667041 h 1006668"/>
                <a:gd name="connsiteX87" fmla="*/ 1415631 w 1939064"/>
                <a:gd name="connsiteY87" fmla="*/ 724754 h 1006668"/>
                <a:gd name="connsiteX88" fmla="*/ 1380736 w 1939064"/>
                <a:gd name="connsiteY88" fmla="*/ 716701 h 1006668"/>
                <a:gd name="connsiteX89" fmla="*/ 1383420 w 1939064"/>
                <a:gd name="connsiteY89" fmla="*/ 612014 h 1006668"/>
                <a:gd name="connsiteX90" fmla="*/ 1467975 w 1939064"/>
                <a:gd name="connsiteY90" fmla="*/ 491222 h 1006668"/>
                <a:gd name="connsiteX91" fmla="*/ 1482738 w 1939064"/>
                <a:gd name="connsiteY91" fmla="*/ 464379 h 1006668"/>
                <a:gd name="connsiteX92" fmla="*/ 1418316 w 1939064"/>
                <a:gd name="connsiteY92" fmla="*/ 518065 h 1006668"/>
                <a:gd name="connsiteX93" fmla="*/ 1320341 w 1939064"/>
                <a:gd name="connsiteY93" fmla="*/ 610673 h 1006668"/>
                <a:gd name="connsiteX94" fmla="*/ 1290814 w 1939064"/>
                <a:gd name="connsiteY94" fmla="*/ 750253 h 1006668"/>
                <a:gd name="connsiteX95" fmla="*/ 1281418 w 1939064"/>
                <a:gd name="connsiteY95" fmla="*/ 752938 h 1006668"/>
                <a:gd name="connsiteX96" fmla="*/ 1235785 w 1939064"/>
                <a:gd name="connsiteY96" fmla="*/ 671068 h 1006668"/>
                <a:gd name="connsiteX97" fmla="*/ 1161969 w 1939064"/>
                <a:gd name="connsiteY97" fmla="*/ 726095 h 1006668"/>
                <a:gd name="connsiteX98" fmla="*/ 1117677 w 1939064"/>
                <a:gd name="connsiteY98" fmla="*/ 714017 h 1006668"/>
                <a:gd name="connsiteX99" fmla="*/ 1109625 w 1939064"/>
                <a:gd name="connsiteY99" fmla="*/ 653620 h 1006668"/>
                <a:gd name="connsiteX100" fmla="*/ 1021044 w 1939064"/>
                <a:gd name="connsiteY100" fmla="*/ 722069 h 1006668"/>
                <a:gd name="connsiteX101" fmla="*/ 963332 w 1939064"/>
                <a:gd name="connsiteY101" fmla="*/ 696568 h 1006668"/>
                <a:gd name="connsiteX102" fmla="*/ 961990 w 1939064"/>
                <a:gd name="connsiteY102" fmla="*/ 671068 h 1006668"/>
                <a:gd name="connsiteX103" fmla="*/ 880120 w 1939064"/>
                <a:gd name="connsiteY103" fmla="*/ 736832 h 1006668"/>
                <a:gd name="connsiteX104" fmla="*/ 857303 w 1939064"/>
                <a:gd name="connsiteY104" fmla="*/ 629461 h 1006668"/>
                <a:gd name="connsiteX105" fmla="*/ 929778 w 1939064"/>
                <a:gd name="connsiteY105" fmla="*/ 511353 h 1006668"/>
                <a:gd name="connsiteX106" fmla="*/ 953937 w 1939064"/>
                <a:gd name="connsiteY106" fmla="*/ 472432 h 1006668"/>
                <a:gd name="connsiteX107" fmla="*/ 735169 w 1939064"/>
                <a:gd name="connsiteY107" fmla="*/ 740859 h 1006668"/>
                <a:gd name="connsiteX108" fmla="*/ 725774 w 1939064"/>
                <a:gd name="connsiteY108" fmla="*/ 739516 h 1006668"/>
                <a:gd name="connsiteX109" fmla="*/ 724432 w 1939064"/>
                <a:gd name="connsiteY109" fmla="*/ 673752 h 1006668"/>
                <a:gd name="connsiteX110" fmla="*/ 843882 w 1939064"/>
                <a:gd name="connsiteY110" fmla="*/ 438878 h 1006668"/>
                <a:gd name="connsiteX111" fmla="*/ 1021044 w 1939064"/>
                <a:gd name="connsiteY111" fmla="*/ 201321 h 1006668"/>
                <a:gd name="connsiteX112" fmla="*/ 945884 w 1939064"/>
                <a:gd name="connsiteY112" fmla="*/ 181189 h 1006668"/>
                <a:gd name="connsiteX113" fmla="*/ 923068 w 1939064"/>
                <a:gd name="connsiteY113" fmla="*/ 191925 h 1006668"/>
                <a:gd name="connsiteX114" fmla="*/ 705642 w 1939064"/>
                <a:gd name="connsiteY114" fmla="*/ 489881 h 1006668"/>
                <a:gd name="connsiteX115" fmla="*/ 476137 w 1939064"/>
                <a:gd name="connsiteY115" fmla="*/ 809307 h 1006668"/>
                <a:gd name="connsiteX116" fmla="*/ 273475 w 1939064"/>
                <a:gd name="connsiteY116" fmla="*/ 986471 h 1006668"/>
                <a:gd name="connsiteX117" fmla="*/ 215762 w 1939064"/>
                <a:gd name="connsiteY117" fmla="*/ 1005259 h 1006668"/>
                <a:gd name="connsiteX118" fmla="*/ 136577 w 1939064"/>
                <a:gd name="connsiteY118" fmla="*/ 956942 h 1006668"/>
                <a:gd name="connsiteX119" fmla="*/ 116444 w 1939064"/>
                <a:gd name="connsiteY119" fmla="*/ 868361 h 1006668"/>
                <a:gd name="connsiteX120" fmla="*/ 7732 w 1939064"/>
                <a:gd name="connsiteY120" fmla="*/ 735491 h 1006668"/>
                <a:gd name="connsiteX121" fmla="*/ 0 w 1939064"/>
                <a:gd name="connsiteY121" fmla="*/ 749409 h 1006668"/>
                <a:gd name="connsiteX122" fmla="*/ 5178 w 1939064"/>
                <a:gd name="connsiteY122" fmla="*/ 681842 h 1006668"/>
                <a:gd name="connsiteX123" fmla="*/ 16288 w 1939064"/>
                <a:gd name="connsiteY123" fmla="*/ 677275 h 1006668"/>
                <a:gd name="connsiteX124" fmla="*/ 34575 w 1939064"/>
                <a:gd name="connsiteY124" fmla="*/ 650937 h 1006668"/>
                <a:gd name="connsiteX125" fmla="*/ 117787 w 1939064"/>
                <a:gd name="connsiteY125" fmla="*/ 538196 h 1006668"/>
                <a:gd name="connsiteX126" fmla="*/ 213078 w 1939064"/>
                <a:gd name="connsiteY126" fmla="*/ 559670 h 1006668"/>
                <a:gd name="connsiteX127" fmla="*/ 98997 w 1939064"/>
                <a:gd name="connsiteY127" fmla="*/ 618724 h 1006668"/>
                <a:gd name="connsiteX128" fmla="*/ 39943 w 1939064"/>
                <a:gd name="connsiteY128" fmla="*/ 735491 h 1006668"/>
                <a:gd name="connsiteX129" fmla="*/ 117787 w 1939064"/>
                <a:gd name="connsiteY129" fmla="*/ 836150 h 1006668"/>
                <a:gd name="connsiteX130" fmla="*/ 226499 w 1939064"/>
                <a:gd name="connsiteY130" fmla="*/ 586513 h 1006668"/>
                <a:gd name="connsiteX131" fmla="*/ 344607 w 1939064"/>
                <a:gd name="connsiteY131" fmla="*/ 477801 h 1006668"/>
                <a:gd name="connsiteX132" fmla="*/ 421110 w 1939064"/>
                <a:gd name="connsiteY132" fmla="*/ 467064 h 1006668"/>
                <a:gd name="connsiteX133" fmla="*/ 462715 w 1939064"/>
                <a:gd name="connsiteY133" fmla="*/ 575776 h 1006668"/>
                <a:gd name="connsiteX134" fmla="*/ 176841 w 1939064"/>
                <a:gd name="connsiteY134" fmla="*/ 864336 h 1006668"/>
                <a:gd name="connsiteX135" fmla="*/ 140603 w 1939064"/>
                <a:gd name="connsiteY135" fmla="*/ 868361 h 1006668"/>
                <a:gd name="connsiteX136" fmla="*/ 166104 w 1939064"/>
                <a:gd name="connsiteY136" fmla="*/ 951574 h 1006668"/>
                <a:gd name="connsiteX137" fmla="*/ 241264 w 1939064"/>
                <a:gd name="connsiteY137" fmla="*/ 964995 h 1006668"/>
                <a:gd name="connsiteX138" fmla="*/ 366082 w 1939064"/>
                <a:gd name="connsiteY138" fmla="*/ 854940 h 1006668"/>
                <a:gd name="connsiteX139" fmla="*/ 650614 w 1939064"/>
                <a:gd name="connsiteY139" fmla="*/ 434852 h 1006668"/>
                <a:gd name="connsiteX140" fmla="*/ 845225 w 1939064"/>
                <a:gd name="connsiteY140" fmla="*/ 143608 h 1006668"/>
                <a:gd name="connsiteX141" fmla="*/ 686853 w 1939064"/>
                <a:gd name="connsiteY141" fmla="*/ 96634 h 1006668"/>
                <a:gd name="connsiteX142" fmla="*/ 426478 w 1939064"/>
                <a:gd name="connsiteY142" fmla="*/ 52343 h 1006668"/>
                <a:gd name="connsiteX143" fmla="*/ 256026 w 1939064"/>
                <a:gd name="connsiteY143" fmla="*/ 91266 h 1006668"/>
                <a:gd name="connsiteX144" fmla="*/ 229184 w 1939064"/>
                <a:gd name="connsiteY144" fmla="*/ 292586 h 1006668"/>
                <a:gd name="connsiteX145" fmla="*/ 536533 w 1939064"/>
                <a:gd name="connsiteY145" fmla="*/ 385193 h 1006668"/>
                <a:gd name="connsiteX146" fmla="*/ 614377 w 1939064"/>
                <a:gd name="connsiteY146" fmla="*/ 224136 h 1006668"/>
                <a:gd name="connsiteX147" fmla="*/ 609007 w 1939064"/>
                <a:gd name="connsiteY147" fmla="*/ 209374 h 1006668"/>
                <a:gd name="connsiteX148" fmla="*/ 688194 w 1939064"/>
                <a:gd name="connsiteY148" fmla="*/ 255006 h 1006668"/>
                <a:gd name="connsiteX149" fmla="*/ 666720 w 1939064"/>
                <a:gd name="connsiteY149" fmla="*/ 346271 h 1006668"/>
                <a:gd name="connsiteX150" fmla="*/ 517744 w 1939064"/>
                <a:gd name="connsiteY150" fmla="*/ 425457 h 1006668"/>
                <a:gd name="connsiteX151" fmla="*/ 222474 w 1939064"/>
                <a:gd name="connsiteY151" fmla="*/ 318086 h 1006668"/>
                <a:gd name="connsiteX152" fmla="*/ 303002 w 1939064"/>
                <a:gd name="connsiteY152" fmla="*/ 24159 h 1006668"/>
                <a:gd name="connsiteX153" fmla="*/ 496269 w 1939064"/>
                <a:gd name="connsiteY153" fmla="*/ 9395 h 1006668"/>
                <a:gd name="connsiteX154" fmla="*/ 1066676 w 1939064"/>
                <a:gd name="connsiteY154" fmla="*/ 136898 h 1006668"/>
                <a:gd name="connsiteX155" fmla="*/ 1112309 w 1939064"/>
                <a:gd name="connsiteY155" fmla="*/ 128845 h 1006668"/>
                <a:gd name="connsiteX156" fmla="*/ 1148547 w 1939064"/>
                <a:gd name="connsiteY156" fmla="*/ 108713 h 1006668"/>
                <a:gd name="connsiteX157" fmla="*/ 1178074 w 1939064"/>
                <a:gd name="connsiteY157" fmla="*/ 108713 h 1006668"/>
                <a:gd name="connsiteX158" fmla="*/ 1180758 w 1939064"/>
                <a:gd name="connsiteY158" fmla="*/ 140924 h 1006668"/>
                <a:gd name="connsiteX159" fmla="*/ 1172706 w 1939064"/>
                <a:gd name="connsiteY159" fmla="*/ 158372 h 1006668"/>
                <a:gd name="connsiteX160" fmla="*/ 1345840 w 1939064"/>
                <a:gd name="connsiteY160" fmla="*/ 167768 h 1006668"/>
                <a:gd name="connsiteX161" fmla="*/ 1403553 w 1939064"/>
                <a:gd name="connsiteY161" fmla="*/ 20132 h 1006668"/>
                <a:gd name="connsiteX162" fmla="*/ 1394157 w 1939064"/>
                <a:gd name="connsiteY162" fmla="*/ 8053 h 1006668"/>
                <a:gd name="connsiteX163" fmla="*/ 1399526 w 1939064"/>
                <a:gd name="connsiteY163" fmla="*/ 0 h 1006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</a:cxnLst>
              <a:rect l="l" t="t" r="r" b="b"/>
              <a:pathLst>
                <a:path w="1939064" h="1006668">
                  <a:moveTo>
                    <a:pt x="1814246" y="530145"/>
                  </a:moveTo>
                  <a:cubicBezTo>
                    <a:pt x="1767271" y="585171"/>
                    <a:pt x="1714928" y="634830"/>
                    <a:pt x="1688086" y="707305"/>
                  </a:cubicBezTo>
                  <a:cubicBezTo>
                    <a:pt x="1729691" y="693884"/>
                    <a:pt x="1803509" y="586513"/>
                    <a:pt x="1814246" y="530145"/>
                  </a:cubicBezTo>
                  <a:close/>
                  <a:moveTo>
                    <a:pt x="415867" y="499359"/>
                  </a:moveTo>
                  <a:cubicBezTo>
                    <a:pt x="408611" y="498185"/>
                    <a:pt x="399971" y="498940"/>
                    <a:pt x="390240" y="501959"/>
                  </a:cubicBezTo>
                  <a:cubicBezTo>
                    <a:pt x="366082" y="508669"/>
                    <a:pt x="341923" y="522090"/>
                    <a:pt x="321792" y="538196"/>
                  </a:cubicBezTo>
                  <a:cubicBezTo>
                    <a:pt x="225158" y="616040"/>
                    <a:pt x="172814" y="718044"/>
                    <a:pt x="143287" y="845546"/>
                  </a:cubicBezTo>
                  <a:cubicBezTo>
                    <a:pt x="168788" y="837493"/>
                    <a:pt x="187578" y="832124"/>
                    <a:pt x="203684" y="824072"/>
                  </a:cubicBezTo>
                  <a:cubicBezTo>
                    <a:pt x="274816" y="787833"/>
                    <a:pt x="329845" y="731465"/>
                    <a:pt x="375477" y="667041"/>
                  </a:cubicBezTo>
                  <a:cubicBezTo>
                    <a:pt x="399636" y="632146"/>
                    <a:pt x="419767" y="591881"/>
                    <a:pt x="435873" y="552960"/>
                  </a:cubicBezTo>
                  <a:cubicBezTo>
                    <a:pt x="446946" y="523768"/>
                    <a:pt x="437635" y="502882"/>
                    <a:pt x="415867" y="499359"/>
                  </a:cubicBezTo>
                  <a:close/>
                  <a:moveTo>
                    <a:pt x="1298866" y="468405"/>
                  </a:moveTo>
                  <a:cubicBezTo>
                    <a:pt x="1218338" y="526118"/>
                    <a:pt x="1174047" y="607987"/>
                    <a:pt x="1137810" y="704622"/>
                  </a:cubicBezTo>
                  <a:cubicBezTo>
                    <a:pt x="1151231" y="697911"/>
                    <a:pt x="1156600" y="695227"/>
                    <a:pt x="1161969" y="691201"/>
                  </a:cubicBezTo>
                  <a:cubicBezTo>
                    <a:pt x="1210285" y="656304"/>
                    <a:pt x="1254575" y="616040"/>
                    <a:pt x="1289471" y="565039"/>
                  </a:cubicBezTo>
                  <a:cubicBezTo>
                    <a:pt x="1309603" y="532828"/>
                    <a:pt x="1310945" y="504643"/>
                    <a:pt x="1298866" y="468405"/>
                  </a:cubicBezTo>
                  <a:close/>
                  <a:moveTo>
                    <a:pt x="1207601" y="467064"/>
                  </a:moveTo>
                  <a:cubicBezTo>
                    <a:pt x="1141836" y="452299"/>
                    <a:pt x="1019702" y="585171"/>
                    <a:pt x="998228" y="703279"/>
                  </a:cubicBezTo>
                  <a:cubicBezTo>
                    <a:pt x="1031781" y="676437"/>
                    <a:pt x="1062651" y="653620"/>
                    <a:pt x="1092177" y="629461"/>
                  </a:cubicBezTo>
                  <a:cubicBezTo>
                    <a:pt x="1105599" y="618724"/>
                    <a:pt x="1120362" y="607987"/>
                    <a:pt x="1131099" y="593224"/>
                  </a:cubicBezTo>
                  <a:cubicBezTo>
                    <a:pt x="1157941" y="552960"/>
                    <a:pt x="1182100" y="510012"/>
                    <a:pt x="1207601" y="467064"/>
                  </a:cubicBezTo>
                  <a:close/>
                  <a:moveTo>
                    <a:pt x="1076072" y="213399"/>
                  </a:moveTo>
                  <a:cubicBezTo>
                    <a:pt x="1041176" y="252322"/>
                    <a:pt x="1007622" y="291243"/>
                    <a:pt x="972727" y="330166"/>
                  </a:cubicBezTo>
                  <a:lnTo>
                    <a:pt x="978095" y="335534"/>
                  </a:lnTo>
                  <a:lnTo>
                    <a:pt x="1084125" y="221453"/>
                  </a:lnTo>
                  <a:lnTo>
                    <a:pt x="1076072" y="213399"/>
                  </a:lnTo>
                  <a:close/>
                  <a:moveTo>
                    <a:pt x="1847799" y="183872"/>
                  </a:moveTo>
                  <a:cubicBezTo>
                    <a:pt x="1806193" y="230848"/>
                    <a:pt x="1764587" y="276480"/>
                    <a:pt x="1722981" y="323454"/>
                  </a:cubicBezTo>
                  <a:cubicBezTo>
                    <a:pt x="1725665" y="324797"/>
                    <a:pt x="1727007" y="327481"/>
                    <a:pt x="1729691" y="328824"/>
                  </a:cubicBezTo>
                  <a:cubicBezTo>
                    <a:pt x="1771298" y="283190"/>
                    <a:pt x="1812903" y="237558"/>
                    <a:pt x="1854510" y="190584"/>
                  </a:cubicBezTo>
                  <a:lnTo>
                    <a:pt x="1847799" y="183872"/>
                  </a:lnTo>
                  <a:close/>
                  <a:moveTo>
                    <a:pt x="1399526" y="0"/>
                  </a:moveTo>
                  <a:cubicBezTo>
                    <a:pt x="1407579" y="4026"/>
                    <a:pt x="1418316" y="6710"/>
                    <a:pt x="1423684" y="13422"/>
                  </a:cubicBezTo>
                  <a:cubicBezTo>
                    <a:pt x="1467975" y="65764"/>
                    <a:pt x="1477370" y="155688"/>
                    <a:pt x="1392816" y="205346"/>
                  </a:cubicBezTo>
                  <a:cubicBezTo>
                    <a:pt x="1344499" y="233532"/>
                    <a:pt x="1292155" y="241585"/>
                    <a:pt x="1237128" y="240242"/>
                  </a:cubicBezTo>
                  <a:cubicBezTo>
                    <a:pt x="1208943" y="240242"/>
                    <a:pt x="1182100" y="234875"/>
                    <a:pt x="1153916" y="230848"/>
                  </a:cubicBezTo>
                  <a:cubicBezTo>
                    <a:pt x="1132442" y="228163"/>
                    <a:pt x="1116336" y="229505"/>
                    <a:pt x="1098887" y="248296"/>
                  </a:cubicBezTo>
                  <a:cubicBezTo>
                    <a:pt x="1026412" y="326139"/>
                    <a:pt x="951253" y="401298"/>
                    <a:pt x="877436" y="477801"/>
                  </a:cubicBezTo>
                  <a:cubicBezTo>
                    <a:pt x="869383" y="487195"/>
                    <a:pt x="862672" y="496591"/>
                    <a:pt x="854619" y="507328"/>
                  </a:cubicBezTo>
                  <a:lnTo>
                    <a:pt x="859987" y="512696"/>
                  </a:lnTo>
                  <a:cubicBezTo>
                    <a:pt x="881462" y="493906"/>
                    <a:pt x="902936" y="476459"/>
                    <a:pt x="924410" y="457668"/>
                  </a:cubicBezTo>
                  <a:cubicBezTo>
                    <a:pt x="933806" y="449617"/>
                    <a:pt x="944543" y="440221"/>
                    <a:pt x="955280" y="433510"/>
                  </a:cubicBezTo>
                  <a:cubicBezTo>
                    <a:pt x="975411" y="418747"/>
                    <a:pt x="994201" y="428141"/>
                    <a:pt x="998228" y="453642"/>
                  </a:cubicBezTo>
                  <a:cubicBezTo>
                    <a:pt x="1003597" y="501959"/>
                    <a:pt x="979438" y="536855"/>
                    <a:pt x="952595" y="573092"/>
                  </a:cubicBezTo>
                  <a:cubicBezTo>
                    <a:pt x="936490" y="595909"/>
                    <a:pt x="917700" y="616040"/>
                    <a:pt x="902936" y="640198"/>
                  </a:cubicBezTo>
                  <a:cubicBezTo>
                    <a:pt x="893541" y="656304"/>
                    <a:pt x="888173" y="675094"/>
                    <a:pt x="885489" y="695227"/>
                  </a:cubicBezTo>
                  <a:cubicBezTo>
                    <a:pt x="921726" y="664358"/>
                    <a:pt x="964674" y="644225"/>
                    <a:pt x="986148" y="594566"/>
                  </a:cubicBezTo>
                  <a:cubicBezTo>
                    <a:pt x="1018359" y="519406"/>
                    <a:pt x="1066676" y="454984"/>
                    <a:pt x="1151231" y="432168"/>
                  </a:cubicBezTo>
                  <a:cubicBezTo>
                    <a:pt x="1182100" y="424115"/>
                    <a:pt x="1214311" y="420088"/>
                    <a:pt x="1238470" y="449617"/>
                  </a:cubicBezTo>
                  <a:cubicBezTo>
                    <a:pt x="1316313" y="422774"/>
                    <a:pt x="1327050" y="429484"/>
                    <a:pt x="1325709" y="514038"/>
                  </a:cubicBezTo>
                  <a:cubicBezTo>
                    <a:pt x="1328393" y="515380"/>
                    <a:pt x="1331078" y="516723"/>
                    <a:pt x="1332419" y="518065"/>
                  </a:cubicBezTo>
                  <a:cubicBezTo>
                    <a:pt x="1347183" y="488538"/>
                    <a:pt x="1360605" y="459011"/>
                    <a:pt x="1378052" y="425457"/>
                  </a:cubicBezTo>
                  <a:cubicBezTo>
                    <a:pt x="1400869" y="424115"/>
                    <a:pt x="1408921" y="440221"/>
                    <a:pt x="1398184" y="499275"/>
                  </a:cubicBezTo>
                  <a:cubicBezTo>
                    <a:pt x="1426368" y="476459"/>
                    <a:pt x="1450527" y="456327"/>
                    <a:pt x="1476028" y="437537"/>
                  </a:cubicBezTo>
                  <a:cubicBezTo>
                    <a:pt x="1485422" y="430825"/>
                    <a:pt x="1502871" y="422774"/>
                    <a:pt x="1509581" y="426800"/>
                  </a:cubicBezTo>
                  <a:cubicBezTo>
                    <a:pt x="1518977" y="432168"/>
                    <a:pt x="1524345" y="448274"/>
                    <a:pt x="1525686" y="460352"/>
                  </a:cubicBezTo>
                  <a:cubicBezTo>
                    <a:pt x="1528371" y="516723"/>
                    <a:pt x="1489450" y="550276"/>
                    <a:pt x="1459923" y="590540"/>
                  </a:cubicBezTo>
                  <a:cubicBezTo>
                    <a:pt x="1441133" y="616040"/>
                    <a:pt x="1425027" y="642883"/>
                    <a:pt x="1408921" y="669725"/>
                  </a:cubicBezTo>
                  <a:cubicBezTo>
                    <a:pt x="1404894" y="676437"/>
                    <a:pt x="1404894" y="684490"/>
                    <a:pt x="1406237" y="693884"/>
                  </a:cubicBezTo>
                  <a:cubicBezTo>
                    <a:pt x="1446501" y="661673"/>
                    <a:pt x="1490791" y="638857"/>
                    <a:pt x="1512265" y="585171"/>
                  </a:cubicBezTo>
                  <a:cubicBezTo>
                    <a:pt x="1582056" y="413378"/>
                    <a:pt x="1685401" y="265743"/>
                    <a:pt x="1830352" y="147635"/>
                  </a:cubicBezTo>
                  <a:cubicBezTo>
                    <a:pt x="1849142" y="131530"/>
                    <a:pt x="1871957" y="119450"/>
                    <a:pt x="1894774" y="108713"/>
                  </a:cubicBezTo>
                  <a:cubicBezTo>
                    <a:pt x="1904169" y="104687"/>
                    <a:pt x="1917590" y="108713"/>
                    <a:pt x="1929670" y="108713"/>
                  </a:cubicBezTo>
                  <a:cubicBezTo>
                    <a:pt x="1928327" y="120793"/>
                    <a:pt x="1932354" y="136898"/>
                    <a:pt x="1926986" y="146292"/>
                  </a:cubicBezTo>
                  <a:cubicBezTo>
                    <a:pt x="1900143" y="183872"/>
                    <a:pt x="1871957" y="221453"/>
                    <a:pt x="1841089" y="256348"/>
                  </a:cubicBezTo>
                  <a:cubicBezTo>
                    <a:pt x="1791429" y="312717"/>
                    <a:pt x="1737744" y="366403"/>
                    <a:pt x="1685401" y="421431"/>
                  </a:cubicBezTo>
                  <a:cubicBezTo>
                    <a:pt x="1712244" y="421431"/>
                    <a:pt x="1718954" y="437537"/>
                    <a:pt x="1716270" y="461695"/>
                  </a:cubicBezTo>
                  <a:cubicBezTo>
                    <a:pt x="1713585" y="496591"/>
                    <a:pt x="1696138" y="520749"/>
                    <a:pt x="1671980" y="542223"/>
                  </a:cubicBezTo>
                  <a:cubicBezTo>
                    <a:pt x="1650506" y="562354"/>
                    <a:pt x="1618295" y="578460"/>
                    <a:pt x="1619636" y="614698"/>
                  </a:cubicBezTo>
                  <a:cubicBezTo>
                    <a:pt x="1620979" y="644225"/>
                    <a:pt x="1626347" y="672410"/>
                    <a:pt x="1630373" y="700595"/>
                  </a:cubicBezTo>
                  <a:cubicBezTo>
                    <a:pt x="1633057" y="701937"/>
                    <a:pt x="1637084" y="701937"/>
                    <a:pt x="1639769" y="703279"/>
                  </a:cubicBezTo>
                  <a:cubicBezTo>
                    <a:pt x="1649163" y="695227"/>
                    <a:pt x="1661243" y="688515"/>
                    <a:pt x="1666611" y="679121"/>
                  </a:cubicBezTo>
                  <a:cubicBezTo>
                    <a:pt x="1717613" y="593224"/>
                    <a:pt x="1787404" y="523433"/>
                    <a:pt x="1854510" y="450958"/>
                  </a:cubicBezTo>
                  <a:cubicBezTo>
                    <a:pt x="1874642" y="428141"/>
                    <a:pt x="1888063" y="399957"/>
                    <a:pt x="1906853" y="375798"/>
                  </a:cubicBezTo>
                  <a:cubicBezTo>
                    <a:pt x="1912221" y="369088"/>
                    <a:pt x="1928327" y="369088"/>
                    <a:pt x="1939064" y="366403"/>
                  </a:cubicBezTo>
                  <a:cubicBezTo>
                    <a:pt x="1937723" y="378483"/>
                    <a:pt x="1937723" y="389220"/>
                    <a:pt x="1935038" y="401298"/>
                  </a:cubicBezTo>
                  <a:lnTo>
                    <a:pt x="1929670" y="406667"/>
                  </a:lnTo>
                  <a:cubicBezTo>
                    <a:pt x="1904169" y="425457"/>
                    <a:pt x="1894774" y="453642"/>
                    <a:pt x="1886722" y="483169"/>
                  </a:cubicBezTo>
                  <a:cubicBezTo>
                    <a:pt x="1869273" y="539539"/>
                    <a:pt x="1853168" y="594566"/>
                    <a:pt x="1831693" y="649594"/>
                  </a:cubicBezTo>
                  <a:cubicBezTo>
                    <a:pt x="1815588" y="691201"/>
                    <a:pt x="1787404" y="724754"/>
                    <a:pt x="1739087" y="734148"/>
                  </a:cubicBezTo>
                  <a:cubicBezTo>
                    <a:pt x="1712244" y="739516"/>
                    <a:pt x="1689427" y="734148"/>
                    <a:pt x="1669296" y="718044"/>
                  </a:cubicBezTo>
                  <a:cubicBezTo>
                    <a:pt x="1629032" y="740859"/>
                    <a:pt x="1622320" y="739516"/>
                    <a:pt x="1603530" y="697911"/>
                  </a:cubicBezTo>
                  <a:cubicBezTo>
                    <a:pt x="1582056" y="652278"/>
                    <a:pt x="1569978" y="603961"/>
                    <a:pt x="1590109" y="551617"/>
                  </a:cubicBezTo>
                  <a:cubicBezTo>
                    <a:pt x="1549845" y="585171"/>
                    <a:pt x="1529714" y="626777"/>
                    <a:pt x="1523002" y="675094"/>
                  </a:cubicBezTo>
                  <a:cubicBezTo>
                    <a:pt x="1520318" y="689858"/>
                    <a:pt x="1531055" y="707305"/>
                    <a:pt x="1537766" y="722069"/>
                  </a:cubicBezTo>
                  <a:cubicBezTo>
                    <a:pt x="1540451" y="728779"/>
                    <a:pt x="1548503" y="732806"/>
                    <a:pt x="1557898" y="740859"/>
                  </a:cubicBezTo>
                  <a:cubicBezTo>
                    <a:pt x="1510924" y="736832"/>
                    <a:pt x="1488107" y="714017"/>
                    <a:pt x="1489450" y="667041"/>
                  </a:cubicBezTo>
                  <a:cubicBezTo>
                    <a:pt x="1461264" y="688515"/>
                    <a:pt x="1438448" y="705964"/>
                    <a:pt x="1415631" y="724754"/>
                  </a:cubicBezTo>
                  <a:cubicBezTo>
                    <a:pt x="1399526" y="738175"/>
                    <a:pt x="1390132" y="732806"/>
                    <a:pt x="1380736" y="716701"/>
                  </a:cubicBezTo>
                  <a:cubicBezTo>
                    <a:pt x="1361946" y="681805"/>
                    <a:pt x="1364630" y="645567"/>
                    <a:pt x="1383420" y="612014"/>
                  </a:cubicBezTo>
                  <a:cubicBezTo>
                    <a:pt x="1408921" y="570409"/>
                    <a:pt x="1439790" y="531486"/>
                    <a:pt x="1467975" y="491222"/>
                  </a:cubicBezTo>
                  <a:cubicBezTo>
                    <a:pt x="1473344" y="483169"/>
                    <a:pt x="1480054" y="475116"/>
                    <a:pt x="1482738" y="464379"/>
                  </a:cubicBezTo>
                  <a:cubicBezTo>
                    <a:pt x="1461264" y="481826"/>
                    <a:pt x="1438448" y="499275"/>
                    <a:pt x="1418316" y="518065"/>
                  </a:cubicBezTo>
                  <a:cubicBezTo>
                    <a:pt x="1384763" y="547592"/>
                    <a:pt x="1351209" y="577119"/>
                    <a:pt x="1320341" y="610673"/>
                  </a:cubicBezTo>
                  <a:cubicBezTo>
                    <a:pt x="1284102" y="649594"/>
                    <a:pt x="1266655" y="695227"/>
                    <a:pt x="1290814" y="750253"/>
                  </a:cubicBezTo>
                  <a:cubicBezTo>
                    <a:pt x="1288129" y="751596"/>
                    <a:pt x="1284102" y="751596"/>
                    <a:pt x="1281418" y="752938"/>
                  </a:cubicBezTo>
                  <a:cubicBezTo>
                    <a:pt x="1266655" y="726095"/>
                    <a:pt x="1250549" y="699252"/>
                    <a:pt x="1235785" y="671068"/>
                  </a:cubicBezTo>
                  <a:cubicBezTo>
                    <a:pt x="1212970" y="687174"/>
                    <a:pt x="1187468" y="707305"/>
                    <a:pt x="1161969" y="726095"/>
                  </a:cubicBezTo>
                  <a:cubicBezTo>
                    <a:pt x="1140494" y="740859"/>
                    <a:pt x="1125730" y="738175"/>
                    <a:pt x="1117677" y="714017"/>
                  </a:cubicBezTo>
                  <a:cubicBezTo>
                    <a:pt x="1110967" y="695227"/>
                    <a:pt x="1112309" y="673752"/>
                    <a:pt x="1109625" y="653620"/>
                  </a:cubicBezTo>
                  <a:cubicBezTo>
                    <a:pt x="1081440" y="675094"/>
                    <a:pt x="1051913" y="699252"/>
                    <a:pt x="1021044" y="722069"/>
                  </a:cubicBezTo>
                  <a:cubicBezTo>
                    <a:pt x="991517" y="744886"/>
                    <a:pt x="968701" y="734148"/>
                    <a:pt x="963332" y="696568"/>
                  </a:cubicBezTo>
                  <a:cubicBezTo>
                    <a:pt x="961990" y="689858"/>
                    <a:pt x="961990" y="681805"/>
                    <a:pt x="961990" y="671068"/>
                  </a:cubicBezTo>
                  <a:lnTo>
                    <a:pt x="880120" y="736832"/>
                  </a:lnTo>
                  <a:cubicBezTo>
                    <a:pt x="849250" y="704622"/>
                    <a:pt x="838513" y="667041"/>
                    <a:pt x="857303" y="629461"/>
                  </a:cubicBezTo>
                  <a:cubicBezTo>
                    <a:pt x="877436" y="587856"/>
                    <a:pt x="904279" y="550276"/>
                    <a:pt x="929778" y="511353"/>
                  </a:cubicBezTo>
                  <a:cubicBezTo>
                    <a:pt x="937831" y="497932"/>
                    <a:pt x="947227" y="487195"/>
                    <a:pt x="953937" y="472432"/>
                  </a:cubicBezTo>
                  <a:cubicBezTo>
                    <a:pt x="861330" y="546249"/>
                    <a:pt x="767381" y="617383"/>
                    <a:pt x="735169" y="740859"/>
                  </a:cubicBezTo>
                  <a:cubicBezTo>
                    <a:pt x="732485" y="740859"/>
                    <a:pt x="728458" y="739516"/>
                    <a:pt x="725774" y="739516"/>
                  </a:cubicBezTo>
                  <a:cubicBezTo>
                    <a:pt x="725774" y="718044"/>
                    <a:pt x="720405" y="693884"/>
                    <a:pt x="724432" y="673752"/>
                  </a:cubicBezTo>
                  <a:cubicBezTo>
                    <a:pt x="745907" y="586513"/>
                    <a:pt x="792881" y="511353"/>
                    <a:pt x="843882" y="438878"/>
                  </a:cubicBezTo>
                  <a:cubicBezTo>
                    <a:pt x="900251" y="358350"/>
                    <a:pt x="961990" y="281849"/>
                    <a:pt x="1021044" y="201321"/>
                  </a:cubicBezTo>
                  <a:cubicBezTo>
                    <a:pt x="998228" y="194611"/>
                    <a:pt x="972727" y="186557"/>
                    <a:pt x="945884" y="181189"/>
                  </a:cubicBezTo>
                  <a:cubicBezTo>
                    <a:pt x="939174" y="179847"/>
                    <a:pt x="928437" y="186557"/>
                    <a:pt x="923068" y="191925"/>
                  </a:cubicBezTo>
                  <a:lnTo>
                    <a:pt x="705642" y="489881"/>
                  </a:lnTo>
                  <a:cubicBezTo>
                    <a:pt x="629140" y="595909"/>
                    <a:pt x="556665" y="705964"/>
                    <a:pt x="476137" y="809307"/>
                  </a:cubicBezTo>
                  <a:cubicBezTo>
                    <a:pt x="421110" y="880441"/>
                    <a:pt x="354003" y="943521"/>
                    <a:pt x="273475" y="986471"/>
                  </a:cubicBezTo>
                  <a:cubicBezTo>
                    <a:pt x="256026" y="995865"/>
                    <a:pt x="235895" y="1002575"/>
                    <a:pt x="215762" y="1005259"/>
                  </a:cubicBezTo>
                  <a:cubicBezTo>
                    <a:pt x="176841" y="1011971"/>
                    <a:pt x="147314" y="994524"/>
                    <a:pt x="136577" y="956942"/>
                  </a:cubicBezTo>
                  <a:cubicBezTo>
                    <a:pt x="128524" y="930100"/>
                    <a:pt x="123156" y="900574"/>
                    <a:pt x="116444" y="868361"/>
                  </a:cubicBezTo>
                  <a:cubicBezTo>
                    <a:pt x="49338" y="853599"/>
                    <a:pt x="9073" y="811993"/>
                    <a:pt x="7732" y="735491"/>
                  </a:cubicBezTo>
                  <a:lnTo>
                    <a:pt x="0" y="749409"/>
                  </a:lnTo>
                  <a:lnTo>
                    <a:pt x="5178" y="681842"/>
                  </a:lnTo>
                  <a:lnTo>
                    <a:pt x="16288" y="677275"/>
                  </a:lnTo>
                  <a:cubicBezTo>
                    <a:pt x="23838" y="671739"/>
                    <a:pt x="29877" y="663687"/>
                    <a:pt x="34575" y="650937"/>
                  </a:cubicBezTo>
                  <a:cubicBezTo>
                    <a:pt x="50681" y="605303"/>
                    <a:pt x="80207" y="567723"/>
                    <a:pt x="117787" y="538196"/>
                  </a:cubicBezTo>
                  <a:cubicBezTo>
                    <a:pt x="158051" y="507328"/>
                    <a:pt x="190263" y="514038"/>
                    <a:pt x="213078" y="559670"/>
                  </a:cubicBezTo>
                  <a:cubicBezTo>
                    <a:pt x="167446" y="565039"/>
                    <a:pt x="129866" y="585171"/>
                    <a:pt x="98997" y="618724"/>
                  </a:cubicBezTo>
                  <a:cubicBezTo>
                    <a:pt x="68128" y="652278"/>
                    <a:pt x="43970" y="689858"/>
                    <a:pt x="39943" y="735491"/>
                  </a:cubicBezTo>
                  <a:cubicBezTo>
                    <a:pt x="34575" y="791860"/>
                    <a:pt x="58733" y="824072"/>
                    <a:pt x="117787" y="836150"/>
                  </a:cubicBezTo>
                  <a:cubicBezTo>
                    <a:pt x="129866" y="742201"/>
                    <a:pt x="171473" y="661673"/>
                    <a:pt x="226499" y="586513"/>
                  </a:cubicBezTo>
                  <a:cubicBezTo>
                    <a:pt x="258711" y="542223"/>
                    <a:pt x="296291" y="503302"/>
                    <a:pt x="344607" y="477801"/>
                  </a:cubicBezTo>
                  <a:cubicBezTo>
                    <a:pt x="368766" y="465721"/>
                    <a:pt x="392924" y="456327"/>
                    <a:pt x="421110" y="467064"/>
                  </a:cubicBezTo>
                  <a:cubicBezTo>
                    <a:pt x="461372" y="483169"/>
                    <a:pt x="480164" y="519406"/>
                    <a:pt x="462715" y="575776"/>
                  </a:cubicBezTo>
                  <a:cubicBezTo>
                    <a:pt x="417083" y="720726"/>
                    <a:pt x="328502" y="824072"/>
                    <a:pt x="176841" y="864336"/>
                  </a:cubicBezTo>
                  <a:cubicBezTo>
                    <a:pt x="167446" y="867020"/>
                    <a:pt x="158051" y="865679"/>
                    <a:pt x="140603" y="868361"/>
                  </a:cubicBezTo>
                  <a:cubicBezTo>
                    <a:pt x="148656" y="896547"/>
                    <a:pt x="154024" y="926074"/>
                    <a:pt x="166104" y="951574"/>
                  </a:cubicBezTo>
                  <a:cubicBezTo>
                    <a:pt x="179525" y="979759"/>
                    <a:pt x="217105" y="982444"/>
                    <a:pt x="241264" y="964995"/>
                  </a:cubicBezTo>
                  <a:cubicBezTo>
                    <a:pt x="285553" y="932785"/>
                    <a:pt x="331186" y="896547"/>
                    <a:pt x="366082" y="854940"/>
                  </a:cubicBezTo>
                  <a:cubicBezTo>
                    <a:pt x="474794" y="724754"/>
                    <a:pt x="559349" y="577119"/>
                    <a:pt x="650614" y="434852"/>
                  </a:cubicBezTo>
                  <a:cubicBezTo>
                    <a:pt x="712352" y="336876"/>
                    <a:pt x="779459" y="241585"/>
                    <a:pt x="845225" y="143608"/>
                  </a:cubicBezTo>
                  <a:cubicBezTo>
                    <a:pt x="795565" y="128845"/>
                    <a:pt x="741879" y="108713"/>
                    <a:pt x="686853" y="96634"/>
                  </a:cubicBezTo>
                  <a:cubicBezTo>
                    <a:pt x="600956" y="77844"/>
                    <a:pt x="513716" y="61739"/>
                    <a:pt x="426478" y="52343"/>
                  </a:cubicBezTo>
                  <a:cubicBezTo>
                    <a:pt x="367424" y="45633"/>
                    <a:pt x="307028" y="57712"/>
                    <a:pt x="256026" y="91266"/>
                  </a:cubicBezTo>
                  <a:cubicBezTo>
                    <a:pt x="180867" y="139582"/>
                    <a:pt x="171473" y="217426"/>
                    <a:pt x="229184" y="292586"/>
                  </a:cubicBezTo>
                  <a:cubicBezTo>
                    <a:pt x="294949" y="378483"/>
                    <a:pt x="434531" y="420088"/>
                    <a:pt x="536533" y="385193"/>
                  </a:cubicBezTo>
                  <a:cubicBezTo>
                    <a:pt x="611693" y="359693"/>
                    <a:pt x="641220" y="297954"/>
                    <a:pt x="614377" y="224136"/>
                  </a:cubicBezTo>
                  <a:cubicBezTo>
                    <a:pt x="613034" y="218768"/>
                    <a:pt x="610350" y="213399"/>
                    <a:pt x="609007" y="209374"/>
                  </a:cubicBezTo>
                  <a:cubicBezTo>
                    <a:pt x="641220" y="193268"/>
                    <a:pt x="680141" y="216084"/>
                    <a:pt x="688194" y="255006"/>
                  </a:cubicBezTo>
                  <a:cubicBezTo>
                    <a:pt x="694905" y="288560"/>
                    <a:pt x="686853" y="319429"/>
                    <a:pt x="666720" y="346271"/>
                  </a:cubicBezTo>
                  <a:cubicBezTo>
                    <a:pt x="629140" y="395931"/>
                    <a:pt x="578139" y="420088"/>
                    <a:pt x="517744" y="425457"/>
                  </a:cubicBezTo>
                  <a:cubicBezTo>
                    <a:pt x="402320" y="436195"/>
                    <a:pt x="300318" y="406667"/>
                    <a:pt x="222474" y="318086"/>
                  </a:cubicBezTo>
                  <a:cubicBezTo>
                    <a:pt x="119129" y="201321"/>
                    <a:pt x="160736" y="75160"/>
                    <a:pt x="303002" y="24159"/>
                  </a:cubicBezTo>
                  <a:cubicBezTo>
                    <a:pt x="364740" y="2685"/>
                    <a:pt x="430504" y="2685"/>
                    <a:pt x="496269" y="9395"/>
                  </a:cubicBezTo>
                  <a:cubicBezTo>
                    <a:pt x="692221" y="28185"/>
                    <a:pt x="877436" y="89923"/>
                    <a:pt x="1066676" y="136898"/>
                  </a:cubicBezTo>
                  <a:cubicBezTo>
                    <a:pt x="1084125" y="140924"/>
                    <a:pt x="1098887" y="139582"/>
                    <a:pt x="1112309" y="128845"/>
                  </a:cubicBezTo>
                  <a:cubicBezTo>
                    <a:pt x="1123046" y="120793"/>
                    <a:pt x="1135126" y="112740"/>
                    <a:pt x="1148547" y="108713"/>
                  </a:cubicBezTo>
                  <a:cubicBezTo>
                    <a:pt x="1157941" y="106028"/>
                    <a:pt x="1175390" y="104687"/>
                    <a:pt x="1178074" y="108713"/>
                  </a:cubicBezTo>
                  <a:cubicBezTo>
                    <a:pt x="1183443" y="116765"/>
                    <a:pt x="1182100" y="130187"/>
                    <a:pt x="1180758" y="140924"/>
                  </a:cubicBezTo>
                  <a:cubicBezTo>
                    <a:pt x="1180758" y="146292"/>
                    <a:pt x="1176731" y="150320"/>
                    <a:pt x="1172706" y="158372"/>
                  </a:cubicBezTo>
                  <a:cubicBezTo>
                    <a:pt x="1231760" y="170451"/>
                    <a:pt x="1288129" y="177162"/>
                    <a:pt x="1345840" y="167768"/>
                  </a:cubicBezTo>
                  <a:cubicBezTo>
                    <a:pt x="1433080" y="153004"/>
                    <a:pt x="1455895" y="89923"/>
                    <a:pt x="1403553" y="20132"/>
                  </a:cubicBezTo>
                  <a:cubicBezTo>
                    <a:pt x="1400869" y="16106"/>
                    <a:pt x="1396841" y="12079"/>
                    <a:pt x="1394157" y="8053"/>
                  </a:cubicBezTo>
                  <a:cubicBezTo>
                    <a:pt x="1395500" y="5369"/>
                    <a:pt x="1396841" y="2685"/>
                    <a:pt x="139952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AD205C7-8AFC-4A06-A179-210C6D7E126C}"/>
                </a:ext>
              </a:extLst>
            </p:cNvPr>
            <p:cNvSpPr/>
            <p:nvPr/>
          </p:nvSpPr>
          <p:spPr>
            <a:xfrm>
              <a:off x="5288134" y="5497070"/>
              <a:ext cx="529006" cy="304955"/>
            </a:xfrm>
            <a:custGeom>
              <a:avLst/>
              <a:gdLst>
                <a:gd name="connsiteX0" fmla="*/ 506629 w 728088"/>
                <a:gd name="connsiteY0" fmla="*/ 230505 h 419719"/>
                <a:gd name="connsiteX1" fmla="*/ 491389 w 728088"/>
                <a:gd name="connsiteY1" fmla="*/ 186690 h 419719"/>
                <a:gd name="connsiteX2" fmla="*/ 445669 w 728088"/>
                <a:gd name="connsiteY2" fmla="*/ 222885 h 419719"/>
                <a:gd name="connsiteX3" fmla="*/ 412331 w 728088"/>
                <a:gd name="connsiteY3" fmla="*/ 213360 h 419719"/>
                <a:gd name="connsiteX4" fmla="*/ 415189 w 728088"/>
                <a:gd name="connsiteY4" fmla="*/ 150495 h 419719"/>
                <a:gd name="connsiteX5" fmla="*/ 474244 w 728088"/>
                <a:gd name="connsiteY5" fmla="*/ 63818 h 419719"/>
                <a:gd name="connsiteX6" fmla="*/ 491389 w 728088"/>
                <a:gd name="connsiteY6" fmla="*/ 41910 h 419719"/>
                <a:gd name="connsiteX7" fmla="*/ 358039 w 728088"/>
                <a:gd name="connsiteY7" fmla="*/ 163830 h 419719"/>
                <a:gd name="connsiteX8" fmla="*/ 350419 w 728088"/>
                <a:gd name="connsiteY8" fmla="*/ 242888 h 419719"/>
                <a:gd name="connsiteX9" fmla="*/ 344704 w 728088"/>
                <a:gd name="connsiteY9" fmla="*/ 245745 h 419719"/>
                <a:gd name="connsiteX10" fmla="*/ 313271 w 728088"/>
                <a:gd name="connsiteY10" fmla="*/ 189548 h 419719"/>
                <a:gd name="connsiteX11" fmla="*/ 255169 w 728088"/>
                <a:gd name="connsiteY11" fmla="*/ 236220 h 419719"/>
                <a:gd name="connsiteX12" fmla="*/ 261836 w 728088"/>
                <a:gd name="connsiteY12" fmla="*/ 121920 h 419719"/>
                <a:gd name="connsiteX13" fmla="*/ 219926 w 728088"/>
                <a:gd name="connsiteY13" fmla="*/ 129540 h 419719"/>
                <a:gd name="connsiteX14" fmla="*/ 208496 w 728088"/>
                <a:gd name="connsiteY14" fmla="*/ 140018 h 419719"/>
                <a:gd name="connsiteX15" fmla="*/ 117056 w 728088"/>
                <a:gd name="connsiteY15" fmla="*/ 220980 h 419719"/>
                <a:gd name="connsiteX16" fmla="*/ 103721 w 728088"/>
                <a:gd name="connsiteY16" fmla="*/ 228600 h 419719"/>
                <a:gd name="connsiteX17" fmla="*/ 72289 w 728088"/>
                <a:gd name="connsiteY17" fmla="*/ 209550 h 419719"/>
                <a:gd name="connsiteX18" fmla="*/ 72289 w 728088"/>
                <a:gd name="connsiteY18" fmla="*/ 194310 h 419719"/>
                <a:gd name="connsiteX19" fmla="*/ 18949 w 728088"/>
                <a:gd name="connsiteY19" fmla="*/ 236220 h 419719"/>
                <a:gd name="connsiteX20" fmla="*/ 11329 w 728088"/>
                <a:gd name="connsiteY20" fmla="*/ 149543 h 419719"/>
                <a:gd name="connsiteX21" fmla="*/ 62764 w 728088"/>
                <a:gd name="connsiteY21" fmla="*/ 72390 h 419719"/>
                <a:gd name="connsiteX22" fmla="*/ 73241 w 728088"/>
                <a:gd name="connsiteY22" fmla="*/ 58103 h 419719"/>
                <a:gd name="connsiteX23" fmla="*/ 71336 w 728088"/>
                <a:gd name="connsiteY23" fmla="*/ 1905 h 419719"/>
                <a:gd name="connsiteX24" fmla="*/ 100864 w 728088"/>
                <a:gd name="connsiteY24" fmla="*/ 19050 h 419719"/>
                <a:gd name="connsiteX25" fmla="*/ 108484 w 728088"/>
                <a:gd name="connsiteY25" fmla="*/ 68580 h 419719"/>
                <a:gd name="connsiteX26" fmla="*/ 58001 w 728088"/>
                <a:gd name="connsiteY26" fmla="*/ 140018 h 419719"/>
                <a:gd name="connsiteX27" fmla="*/ 21806 w 728088"/>
                <a:gd name="connsiteY27" fmla="*/ 202883 h 419719"/>
                <a:gd name="connsiteX28" fmla="*/ 27521 w 728088"/>
                <a:gd name="connsiteY28" fmla="*/ 207645 h 419719"/>
                <a:gd name="connsiteX29" fmla="*/ 84671 w 728088"/>
                <a:gd name="connsiteY29" fmla="*/ 159068 h 419719"/>
                <a:gd name="connsiteX30" fmla="*/ 138011 w 728088"/>
                <a:gd name="connsiteY30" fmla="*/ 88583 h 419719"/>
                <a:gd name="connsiteX31" fmla="*/ 144679 w 728088"/>
                <a:gd name="connsiteY31" fmla="*/ 0 h 419719"/>
                <a:gd name="connsiteX32" fmla="*/ 160871 w 728088"/>
                <a:gd name="connsiteY32" fmla="*/ 120015 h 419719"/>
                <a:gd name="connsiteX33" fmla="*/ 111341 w 728088"/>
                <a:gd name="connsiteY33" fmla="*/ 189548 h 419719"/>
                <a:gd name="connsiteX34" fmla="*/ 102769 w 728088"/>
                <a:gd name="connsiteY34" fmla="*/ 201930 h 419719"/>
                <a:gd name="connsiteX35" fmla="*/ 107531 w 728088"/>
                <a:gd name="connsiteY35" fmla="*/ 205740 h 419719"/>
                <a:gd name="connsiteX36" fmla="*/ 187541 w 728088"/>
                <a:gd name="connsiteY36" fmla="*/ 109538 h 419719"/>
                <a:gd name="connsiteX37" fmla="*/ 187541 w 728088"/>
                <a:gd name="connsiteY37" fmla="*/ 95250 h 419719"/>
                <a:gd name="connsiteX38" fmla="*/ 206591 w 728088"/>
                <a:gd name="connsiteY38" fmla="*/ 27623 h 419719"/>
                <a:gd name="connsiteX39" fmla="*/ 237071 w 728088"/>
                <a:gd name="connsiteY39" fmla="*/ 18098 h 419719"/>
                <a:gd name="connsiteX40" fmla="*/ 252311 w 728088"/>
                <a:gd name="connsiteY40" fmla="*/ 48578 h 419719"/>
                <a:gd name="connsiteX41" fmla="*/ 232309 w 728088"/>
                <a:gd name="connsiteY41" fmla="*/ 116205 h 419719"/>
                <a:gd name="connsiteX42" fmla="*/ 244691 w 728088"/>
                <a:gd name="connsiteY42" fmla="*/ 112395 h 419719"/>
                <a:gd name="connsiteX43" fmla="*/ 310414 w 728088"/>
                <a:gd name="connsiteY43" fmla="*/ 60008 h 419719"/>
                <a:gd name="connsiteX44" fmla="*/ 305651 w 728088"/>
                <a:gd name="connsiteY44" fmla="*/ 10478 h 419719"/>
                <a:gd name="connsiteX45" fmla="*/ 344704 w 728088"/>
                <a:gd name="connsiteY45" fmla="*/ 73343 h 419719"/>
                <a:gd name="connsiteX46" fmla="*/ 299936 w 728088"/>
                <a:gd name="connsiteY46" fmla="*/ 136208 h 419719"/>
                <a:gd name="connsiteX47" fmla="*/ 262789 w 728088"/>
                <a:gd name="connsiteY47" fmla="*/ 211455 h 419719"/>
                <a:gd name="connsiteX48" fmla="*/ 335179 w 728088"/>
                <a:gd name="connsiteY48" fmla="*/ 140970 h 419719"/>
                <a:gd name="connsiteX49" fmla="*/ 384709 w 728088"/>
                <a:gd name="connsiteY49" fmla="*/ 74295 h 419719"/>
                <a:gd name="connsiteX50" fmla="*/ 406616 w 728088"/>
                <a:gd name="connsiteY50" fmla="*/ 18098 h 419719"/>
                <a:gd name="connsiteX51" fmla="*/ 432334 w 728088"/>
                <a:gd name="connsiteY51" fmla="*/ 67628 h 419719"/>
                <a:gd name="connsiteX52" fmla="*/ 488531 w 728088"/>
                <a:gd name="connsiteY52" fmla="*/ 22860 h 419719"/>
                <a:gd name="connsiteX53" fmla="*/ 509486 w 728088"/>
                <a:gd name="connsiteY53" fmla="*/ 19050 h 419719"/>
                <a:gd name="connsiteX54" fmla="*/ 519011 w 728088"/>
                <a:gd name="connsiteY54" fmla="*/ 36195 h 419719"/>
                <a:gd name="connsiteX55" fmla="*/ 484721 w 728088"/>
                <a:gd name="connsiteY55" fmla="*/ 120015 h 419719"/>
                <a:gd name="connsiteX56" fmla="*/ 439001 w 728088"/>
                <a:gd name="connsiteY56" fmla="*/ 186690 h 419719"/>
                <a:gd name="connsiteX57" fmla="*/ 435191 w 728088"/>
                <a:gd name="connsiteY57" fmla="*/ 207645 h 419719"/>
                <a:gd name="connsiteX58" fmla="*/ 511391 w 728088"/>
                <a:gd name="connsiteY58" fmla="*/ 129540 h 419719"/>
                <a:gd name="connsiteX59" fmla="*/ 577114 w 728088"/>
                <a:gd name="connsiteY59" fmla="*/ 40005 h 419719"/>
                <a:gd name="connsiteX60" fmla="*/ 633311 w 728088"/>
                <a:gd name="connsiteY60" fmla="*/ 17145 h 419719"/>
                <a:gd name="connsiteX61" fmla="*/ 686651 w 728088"/>
                <a:gd name="connsiteY61" fmla="*/ 46673 h 419719"/>
                <a:gd name="connsiteX62" fmla="*/ 726656 w 728088"/>
                <a:gd name="connsiteY62" fmla="*/ 17145 h 419719"/>
                <a:gd name="connsiteX63" fmla="*/ 616166 w 728088"/>
                <a:gd name="connsiteY63" fmla="*/ 238125 h 419719"/>
                <a:gd name="connsiteX64" fmla="*/ 674269 w 728088"/>
                <a:gd name="connsiteY64" fmla="*/ 259080 h 419719"/>
                <a:gd name="connsiteX65" fmla="*/ 693319 w 728088"/>
                <a:gd name="connsiteY65" fmla="*/ 269558 h 419719"/>
                <a:gd name="connsiteX66" fmla="*/ 691414 w 728088"/>
                <a:gd name="connsiteY66" fmla="*/ 387668 h 419719"/>
                <a:gd name="connsiteX67" fmla="*/ 601879 w 728088"/>
                <a:gd name="connsiteY67" fmla="*/ 269558 h 419719"/>
                <a:gd name="connsiteX68" fmla="*/ 555206 w 728088"/>
                <a:gd name="connsiteY68" fmla="*/ 334328 h 419719"/>
                <a:gd name="connsiteX69" fmla="*/ 404711 w 728088"/>
                <a:gd name="connsiteY69" fmla="*/ 419100 h 419719"/>
                <a:gd name="connsiteX70" fmla="*/ 341846 w 728088"/>
                <a:gd name="connsiteY70" fmla="*/ 391478 h 419719"/>
                <a:gd name="connsiteX71" fmla="*/ 345656 w 728088"/>
                <a:gd name="connsiteY71" fmla="*/ 318135 h 419719"/>
                <a:gd name="connsiteX72" fmla="*/ 471386 w 728088"/>
                <a:gd name="connsiteY72" fmla="*/ 240983 h 419719"/>
                <a:gd name="connsiteX73" fmla="*/ 506629 w 728088"/>
                <a:gd name="connsiteY73" fmla="*/ 230505 h 419719"/>
                <a:gd name="connsiteX74" fmla="*/ 557111 w 728088"/>
                <a:gd name="connsiteY74" fmla="*/ 252413 h 419719"/>
                <a:gd name="connsiteX75" fmla="*/ 392329 w 728088"/>
                <a:gd name="connsiteY75" fmla="*/ 290513 h 419719"/>
                <a:gd name="connsiteX76" fmla="*/ 378994 w 728088"/>
                <a:gd name="connsiteY76" fmla="*/ 373380 h 419719"/>
                <a:gd name="connsiteX77" fmla="*/ 452336 w 728088"/>
                <a:gd name="connsiteY77" fmla="*/ 376238 h 419719"/>
                <a:gd name="connsiteX78" fmla="*/ 460909 w 728088"/>
                <a:gd name="connsiteY78" fmla="*/ 370522 h 419719"/>
                <a:gd name="connsiteX79" fmla="*/ 557111 w 728088"/>
                <a:gd name="connsiteY79" fmla="*/ 252413 h 419719"/>
                <a:gd name="connsiteX80" fmla="*/ 523774 w 728088"/>
                <a:gd name="connsiteY80" fmla="*/ 209550 h 419719"/>
                <a:gd name="connsiteX81" fmla="*/ 650456 w 728088"/>
                <a:gd name="connsiteY81" fmla="*/ 72390 h 419719"/>
                <a:gd name="connsiteX82" fmla="*/ 659981 w 728088"/>
                <a:gd name="connsiteY82" fmla="*/ 40005 h 419719"/>
                <a:gd name="connsiteX83" fmla="*/ 523774 w 728088"/>
                <a:gd name="connsiteY83" fmla="*/ 209550 h 419719"/>
                <a:gd name="connsiteX84" fmla="*/ 600926 w 728088"/>
                <a:gd name="connsiteY84" fmla="*/ 175260 h 419719"/>
                <a:gd name="connsiteX85" fmla="*/ 598069 w 728088"/>
                <a:gd name="connsiteY85" fmla="*/ 173355 h 419719"/>
                <a:gd name="connsiteX86" fmla="*/ 535204 w 728088"/>
                <a:gd name="connsiteY86" fmla="*/ 225743 h 419719"/>
                <a:gd name="connsiteX87" fmla="*/ 537109 w 728088"/>
                <a:gd name="connsiteY87" fmla="*/ 231458 h 419719"/>
                <a:gd name="connsiteX88" fmla="*/ 572351 w 728088"/>
                <a:gd name="connsiteY88" fmla="*/ 221933 h 419719"/>
                <a:gd name="connsiteX89" fmla="*/ 600926 w 728088"/>
                <a:gd name="connsiteY89" fmla="*/ 175260 h 419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728088" h="419719">
                  <a:moveTo>
                    <a:pt x="506629" y="230505"/>
                  </a:moveTo>
                  <a:cubicBezTo>
                    <a:pt x="501866" y="216218"/>
                    <a:pt x="497104" y="202883"/>
                    <a:pt x="491389" y="186690"/>
                  </a:cubicBezTo>
                  <a:cubicBezTo>
                    <a:pt x="476149" y="199073"/>
                    <a:pt x="461861" y="211455"/>
                    <a:pt x="445669" y="222885"/>
                  </a:cubicBezTo>
                  <a:cubicBezTo>
                    <a:pt x="426619" y="237173"/>
                    <a:pt x="422809" y="235268"/>
                    <a:pt x="412331" y="213360"/>
                  </a:cubicBezTo>
                  <a:cubicBezTo>
                    <a:pt x="401854" y="191453"/>
                    <a:pt x="403759" y="169545"/>
                    <a:pt x="415189" y="150495"/>
                  </a:cubicBezTo>
                  <a:cubicBezTo>
                    <a:pt x="433286" y="120968"/>
                    <a:pt x="454241" y="92393"/>
                    <a:pt x="474244" y="63818"/>
                  </a:cubicBezTo>
                  <a:cubicBezTo>
                    <a:pt x="479006" y="57150"/>
                    <a:pt x="484721" y="50483"/>
                    <a:pt x="491389" y="41910"/>
                  </a:cubicBezTo>
                  <a:cubicBezTo>
                    <a:pt x="459004" y="59055"/>
                    <a:pt x="375184" y="136208"/>
                    <a:pt x="358039" y="163830"/>
                  </a:cubicBezTo>
                  <a:cubicBezTo>
                    <a:pt x="341846" y="188595"/>
                    <a:pt x="338036" y="214313"/>
                    <a:pt x="350419" y="242888"/>
                  </a:cubicBezTo>
                  <a:cubicBezTo>
                    <a:pt x="348514" y="243840"/>
                    <a:pt x="346609" y="244793"/>
                    <a:pt x="344704" y="245745"/>
                  </a:cubicBezTo>
                  <a:cubicBezTo>
                    <a:pt x="334226" y="227648"/>
                    <a:pt x="323749" y="208598"/>
                    <a:pt x="313271" y="189548"/>
                  </a:cubicBezTo>
                  <a:cubicBezTo>
                    <a:pt x="296126" y="203835"/>
                    <a:pt x="276124" y="219075"/>
                    <a:pt x="255169" y="236220"/>
                  </a:cubicBezTo>
                  <a:cubicBezTo>
                    <a:pt x="223736" y="194310"/>
                    <a:pt x="239929" y="158115"/>
                    <a:pt x="261836" y="121920"/>
                  </a:cubicBezTo>
                  <a:cubicBezTo>
                    <a:pt x="247549" y="124778"/>
                    <a:pt x="233261" y="125730"/>
                    <a:pt x="219926" y="129540"/>
                  </a:cubicBezTo>
                  <a:cubicBezTo>
                    <a:pt x="216116" y="130493"/>
                    <a:pt x="212306" y="136208"/>
                    <a:pt x="208496" y="140018"/>
                  </a:cubicBezTo>
                  <a:cubicBezTo>
                    <a:pt x="178016" y="166688"/>
                    <a:pt x="147536" y="194310"/>
                    <a:pt x="117056" y="220980"/>
                  </a:cubicBezTo>
                  <a:cubicBezTo>
                    <a:pt x="113246" y="224790"/>
                    <a:pt x="108484" y="226695"/>
                    <a:pt x="103721" y="228600"/>
                  </a:cubicBezTo>
                  <a:cubicBezTo>
                    <a:pt x="82766" y="237173"/>
                    <a:pt x="74194" y="231458"/>
                    <a:pt x="72289" y="209550"/>
                  </a:cubicBezTo>
                  <a:cubicBezTo>
                    <a:pt x="72289" y="205740"/>
                    <a:pt x="72289" y="201930"/>
                    <a:pt x="72289" y="194310"/>
                  </a:cubicBezTo>
                  <a:cubicBezTo>
                    <a:pt x="53239" y="209550"/>
                    <a:pt x="37046" y="221933"/>
                    <a:pt x="18949" y="236220"/>
                  </a:cubicBezTo>
                  <a:cubicBezTo>
                    <a:pt x="-4864" y="208598"/>
                    <a:pt x="-4864" y="178118"/>
                    <a:pt x="11329" y="149543"/>
                  </a:cubicBezTo>
                  <a:cubicBezTo>
                    <a:pt x="25616" y="122873"/>
                    <a:pt x="44666" y="98108"/>
                    <a:pt x="62764" y="72390"/>
                  </a:cubicBezTo>
                  <a:cubicBezTo>
                    <a:pt x="65621" y="67628"/>
                    <a:pt x="70384" y="62865"/>
                    <a:pt x="73241" y="58103"/>
                  </a:cubicBezTo>
                  <a:cubicBezTo>
                    <a:pt x="92291" y="30480"/>
                    <a:pt x="92291" y="29528"/>
                    <a:pt x="71336" y="1905"/>
                  </a:cubicBezTo>
                  <a:cubicBezTo>
                    <a:pt x="80861" y="7620"/>
                    <a:pt x="92291" y="12383"/>
                    <a:pt x="100864" y="19050"/>
                  </a:cubicBezTo>
                  <a:cubicBezTo>
                    <a:pt x="117056" y="30480"/>
                    <a:pt x="120866" y="48578"/>
                    <a:pt x="108484" y="68580"/>
                  </a:cubicBezTo>
                  <a:cubicBezTo>
                    <a:pt x="93244" y="93345"/>
                    <a:pt x="74194" y="115253"/>
                    <a:pt x="58001" y="140018"/>
                  </a:cubicBezTo>
                  <a:cubicBezTo>
                    <a:pt x="44666" y="160020"/>
                    <a:pt x="34189" y="181928"/>
                    <a:pt x="21806" y="202883"/>
                  </a:cubicBezTo>
                  <a:cubicBezTo>
                    <a:pt x="23711" y="204788"/>
                    <a:pt x="25616" y="205740"/>
                    <a:pt x="27521" y="207645"/>
                  </a:cubicBezTo>
                  <a:cubicBezTo>
                    <a:pt x="46571" y="191453"/>
                    <a:pt x="67526" y="177165"/>
                    <a:pt x="84671" y="159068"/>
                  </a:cubicBezTo>
                  <a:cubicBezTo>
                    <a:pt x="104674" y="137160"/>
                    <a:pt x="120866" y="112395"/>
                    <a:pt x="138011" y="88583"/>
                  </a:cubicBezTo>
                  <a:cubicBezTo>
                    <a:pt x="157061" y="61913"/>
                    <a:pt x="158014" y="33338"/>
                    <a:pt x="144679" y="0"/>
                  </a:cubicBezTo>
                  <a:cubicBezTo>
                    <a:pt x="185636" y="40958"/>
                    <a:pt x="190399" y="72390"/>
                    <a:pt x="160871" y="120015"/>
                  </a:cubicBezTo>
                  <a:cubicBezTo>
                    <a:pt x="146584" y="143828"/>
                    <a:pt x="127534" y="165735"/>
                    <a:pt x="111341" y="189548"/>
                  </a:cubicBezTo>
                  <a:cubicBezTo>
                    <a:pt x="108484" y="193358"/>
                    <a:pt x="105626" y="198120"/>
                    <a:pt x="102769" y="201930"/>
                  </a:cubicBezTo>
                  <a:cubicBezTo>
                    <a:pt x="104674" y="202883"/>
                    <a:pt x="106579" y="204788"/>
                    <a:pt x="107531" y="205740"/>
                  </a:cubicBezTo>
                  <a:cubicBezTo>
                    <a:pt x="134201" y="174308"/>
                    <a:pt x="161824" y="141923"/>
                    <a:pt x="187541" y="109538"/>
                  </a:cubicBezTo>
                  <a:cubicBezTo>
                    <a:pt x="189446" y="106680"/>
                    <a:pt x="187541" y="100013"/>
                    <a:pt x="187541" y="95250"/>
                  </a:cubicBezTo>
                  <a:cubicBezTo>
                    <a:pt x="184684" y="69533"/>
                    <a:pt x="187541" y="45720"/>
                    <a:pt x="206591" y="27623"/>
                  </a:cubicBezTo>
                  <a:cubicBezTo>
                    <a:pt x="213259" y="20955"/>
                    <a:pt x="230404" y="14288"/>
                    <a:pt x="237071" y="18098"/>
                  </a:cubicBezTo>
                  <a:cubicBezTo>
                    <a:pt x="245644" y="22860"/>
                    <a:pt x="253264" y="39053"/>
                    <a:pt x="252311" y="48578"/>
                  </a:cubicBezTo>
                  <a:cubicBezTo>
                    <a:pt x="248501" y="71438"/>
                    <a:pt x="238976" y="93345"/>
                    <a:pt x="232309" y="116205"/>
                  </a:cubicBezTo>
                  <a:cubicBezTo>
                    <a:pt x="236119" y="115253"/>
                    <a:pt x="241834" y="115253"/>
                    <a:pt x="244691" y="112395"/>
                  </a:cubicBezTo>
                  <a:cubicBezTo>
                    <a:pt x="266599" y="95250"/>
                    <a:pt x="290411" y="79058"/>
                    <a:pt x="310414" y="60008"/>
                  </a:cubicBezTo>
                  <a:cubicBezTo>
                    <a:pt x="324701" y="46673"/>
                    <a:pt x="335179" y="28575"/>
                    <a:pt x="305651" y="10478"/>
                  </a:cubicBezTo>
                  <a:cubicBezTo>
                    <a:pt x="346609" y="17145"/>
                    <a:pt x="361849" y="43815"/>
                    <a:pt x="344704" y="73343"/>
                  </a:cubicBezTo>
                  <a:cubicBezTo>
                    <a:pt x="331369" y="95250"/>
                    <a:pt x="315176" y="115253"/>
                    <a:pt x="299936" y="136208"/>
                  </a:cubicBezTo>
                  <a:cubicBezTo>
                    <a:pt x="283744" y="158115"/>
                    <a:pt x="267551" y="179070"/>
                    <a:pt x="262789" y="211455"/>
                  </a:cubicBezTo>
                  <a:cubicBezTo>
                    <a:pt x="290411" y="187643"/>
                    <a:pt x="318034" y="171450"/>
                    <a:pt x="335179" y="140970"/>
                  </a:cubicBezTo>
                  <a:cubicBezTo>
                    <a:pt x="348514" y="117158"/>
                    <a:pt x="367564" y="96203"/>
                    <a:pt x="384709" y="74295"/>
                  </a:cubicBezTo>
                  <a:cubicBezTo>
                    <a:pt x="398044" y="57150"/>
                    <a:pt x="410426" y="40958"/>
                    <a:pt x="406616" y="18098"/>
                  </a:cubicBezTo>
                  <a:cubicBezTo>
                    <a:pt x="430429" y="17145"/>
                    <a:pt x="430429" y="17145"/>
                    <a:pt x="432334" y="67628"/>
                  </a:cubicBezTo>
                  <a:cubicBezTo>
                    <a:pt x="451384" y="52388"/>
                    <a:pt x="469481" y="37148"/>
                    <a:pt x="488531" y="22860"/>
                  </a:cubicBezTo>
                  <a:cubicBezTo>
                    <a:pt x="494246" y="19050"/>
                    <a:pt x="503771" y="17145"/>
                    <a:pt x="509486" y="19050"/>
                  </a:cubicBezTo>
                  <a:cubicBezTo>
                    <a:pt x="514249" y="20955"/>
                    <a:pt x="518059" y="30480"/>
                    <a:pt x="519011" y="36195"/>
                  </a:cubicBezTo>
                  <a:cubicBezTo>
                    <a:pt x="522821" y="69533"/>
                    <a:pt x="503771" y="95250"/>
                    <a:pt x="484721" y="120015"/>
                  </a:cubicBezTo>
                  <a:cubicBezTo>
                    <a:pt x="468529" y="140970"/>
                    <a:pt x="453289" y="163830"/>
                    <a:pt x="439001" y="186690"/>
                  </a:cubicBezTo>
                  <a:cubicBezTo>
                    <a:pt x="435191" y="192405"/>
                    <a:pt x="435191" y="200025"/>
                    <a:pt x="435191" y="207645"/>
                  </a:cubicBezTo>
                  <a:cubicBezTo>
                    <a:pt x="463766" y="184785"/>
                    <a:pt x="499009" y="169545"/>
                    <a:pt x="511391" y="129540"/>
                  </a:cubicBezTo>
                  <a:cubicBezTo>
                    <a:pt x="522821" y="93345"/>
                    <a:pt x="544729" y="60960"/>
                    <a:pt x="577114" y="40005"/>
                  </a:cubicBezTo>
                  <a:cubicBezTo>
                    <a:pt x="593306" y="28575"/>
                    <a:pt x="613309" y="21908"/>
                    <a:pt x="633311" y="17145"/>
                  </a:cubicBezTo>
                  <a:cubicBezTo>
                    <a:pt x="658076" y="11430"/>
                    <a:pt x="673316" y="21908"/>
                    <a:pt x="686651" y="46673"/>
                  </a:cubicBezTo>
                  <a:cubicBezTo>
                    <a:pt x="699986" y="37148"/>
                    <a:pt x="701891" y="9525"/>
                    <a:pt x="726656" y="17145"/>
                  </a:cubicBezTo>
                  <a:cubicBezTo>
                    <a:pt x="689509" y="92393"/>
                    <a:pt x="653314" y="164783"/>
                    <a:pt x="616166" y="238125"/>
                  </a:cubicBezTo>
                  <a:cubicBezTo>
                    <a:pt x="637121" y="245745"/>
                    <a:pt x="655219" y="251460"/>
                    <a:pt x="674269" y="259080"/>
                  </a:cubicBezTo>
                  <a:cubicBezTo>
                    <a:pt x="680936" y="261938"/>
                    <a:pt x="687604" y="265747"/>
                    <a:pt x="693319" y="269558"/>
                  </a:cubicBezTo>
                  <a:cubicBezTo>
                    <a:pt x="739991" y="303847"/>
                    <a:pt x="739991" y="350520"/>
                    <a:pt x="691414" y="387668"/>
                  </a:cubicBezTo>
                  <a:cubicBezTo>
                    <a:pt x="694271" y="323850"/>
                    <a:pt x="656171" y="291465"/>
                    <a:pt x="601879" y="269558"/>
                  </a:cubicBezTo>
                  <a:cubicBezTo>
                    <a:pt x="586639" y="290513"/>
                    <a:pt x="572351" y="313372"/>
                    <a:pt x="555206" y="334328"/>
                  </a:cubicBezTo>
                  <a:cubicBezTo>
                    <a:pt x="516154" y="382905"/>
                    <a:pt x="466624" y="413385"/>
                    <a:pt x="404711" y="419100"/>
                  </a:cubicBezTo>
                  <a:cubicBezTo>
                    <a:pt x="378994" y="421958"/>
                    <a:pt x="355181" y="415290"/>
                    <a:pt x="341846" y="391478"/>
                  </a:cubicBezTo>
                  <a:cubicBezTo>
                    <a:pt x="327559" y="366713"/>
                    <a:pt x="332321" y="340995"/>
                    <a:pt x="345656" y="318135"/>
                  </a:cubicBezTo>
                  <a:cubicBezTo>
                    <a:pt x="373279" y="270510"/>
                    <a:pt x="419951" y="251460"/>
                    <a:pt x="471386" y="240983"/>
                  </a:cubicBezTo>
                  <a:cubicBezTo>
                    <a:pt x="482816" y="233363"/>
                    <a:pt x="495199" y="232410"/>
                    <a:pt x="506629" y="230505"/>
                  </a:cubicBezTo>
                  <a:close/>
                  <a:moveTo>
                    <a:pt x="557111" y="252413"/>
                  </a:moveTo>
                  <a:cubicBezTo>
                    <a:pt x="494246" y="244793"/>
                    <a:pt x="439954" y="252413"/>
                    <a:pt x="392329" y="290513"/>
                  </a:cubicBezTo>
                  <a:cubicBezTo>
                    <a:pt x="368516" y="309563"/>
                    <a:pt x="362801" y="352425"/>
                    <a:pt x="378994" y="373380"/>
                  </a:cubicBezTo>
                  <a:cubicBezTo>
                    <a:pt x="393281" y="392430"/>
                    <a:pt x="423761" y="393383"/>
                    <a:pt x="452336" y="376238"/>
                  </a:cubicBezTo>
                  <a:cubicBezTo>
                    <a:pt x="455194" y="374333"/>
                    <a:pt x="458051" y="372428"/>
                    <a:pt x="460909" y="370522"/>
                  </a:cubicBezTo>
                  <a:cubicBezTo>
                    <a:pt x="502819" y="340995"/>
                    <a:pt x="526631" y="298133"/>
                    <a:pt x="557111" y="252413"/>
                  </a:cubicBezTo>
                  <a:close/>
                  <a:moveTo>
                    <a:pt x="523774" y="209550"/>
                  </a:moveTo>
                  <a:cubicBezTo>
                    <a:pt x="575209" y="169545"/>
                    <a:pt x="624739" y="132398"/>
                    <a:pt x="650456" y="72390"/>
                  </a:cubicBezTo>
                  <a:cubicBezTo>
                    <a:pt x="655219" y="61913"/>
                    <a:pt x="657124" y="50483"/>
                    <a:pt x="659981" y="40005"/>
                  </a:cubicBezTo>
                  <a:cubicBezTo>
                    <a:pt x="613309" y="26670"/>
                    <a:pt x="528536" y="143828"/>
                    <a:pt x="523774" y="209550"/>
                  </a:cubicBezTo>
                  <a:close/>
                  <a:moveTo>
                    <a:pt x="600926" y="175260"/>
                  </a:moveTo>
                  <a:cubicBezTo>
                    <a:pt x="599974" y="174308"/>
                    <a:pt x="599021" y="173355"/>
                    <a:pt x="598069" y="173355"/>
                  </a:cubicBezTo>
                  <a:cubicBezTo>
                    <a:pt x="577114" y="190500"/>
                    <a:pt x="556159" y="208598"/>
                    <a:pt x="535204" y="225743"/>
                  </a:cubicBezTo>
                  <a:cubicBezTo>
                    <a:pt x="536156" y="227648"/>
                    <a:pt x="537109" y="229553"/>
                    <a:pt x="537109" y="231458"/>
                  </a:cubicBezTo>
                  <a:cubicBezTo>
                    <a:pt x="549491" y="228600"/>
                    <a:pt x="565684" y="229553"/>
                    <a:pt x="572351" y="221933"/>
                  </a:cubicBezTo>
                  <a:cubicBezTo>
                    <a:pt x="585686" y="208598"/>
                    <a:pt x="592354" y="190500"/>
                    <a:pt x="600926" y="175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463DFE5-9C6C-4754-A568-57C1C472F96E}"/>
                </a:ext>
              </a:extLst>
            </p:cNvPr>
            <p:cNvGrpSpPr/>
            <p:nvPr/>
          </p:nvGrpSpPr>
          <p:grpSpPr>
            <a:xfrm>
              <a:off x="3606262" y="4262761"/>
              <a:ext cx="1099759" cy="631941"/>
              <a:chOff x="4219443" y="3915907"/>
              <a:chExt cx="1099759" cy="631941"/>
            </a:xfrm>
            <a:grpFill/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79F54C70-2D59-40F6-8D0A-08C51DD4CFD0}"/>
                  </a:ext>
                </a:extLst>
              </p:cNvPr>
              <p:cNvSpPr/>
              <p:nvPr/>
            </p:nvSpPr>
            <p:spPr>
              <a:xfrm>
                <a:off x="4219443" y="3915907"/>
                <a:ext cx="923977" cy="631941"/>
              </a:xfrm>
              <a:custGeom>
                <a:avLst/>
                <a:gdLst>
                  <a:gd name="connsiteX0" fmla="*/ 683054 w 1271699"/>
                  <a:gd name="connsiteY0" fmla="*/ 397889 h 869761"/>
                  <a:gd name="connsiteX1" fmla="*/ 675434 w 1271699"/>
                  <a:gd name="connsiteY1" fmla="*/ 474089 h 869761"/>
                  <a:gd name="connsiteX2" fmla="*/ 643049 w 1271699"/>
                  <a:gd name="connsiteY2" fmla="*/ 458849 h 869761"/>
                  <a:gd name="connsiteX3" fmla="*/ 647812 w 1271699"/>
                  <a:gd name="connsiteY3" fmla="*/ 384554 h 869761"/>
                  <a:gd name="connsiteX4" fmla="*/ 623047 w 1271699"/>
                  <a:gd name="connsiteY4" fmla="*/ 375981 h 869761"/>
                  <a:gd name="connsiteX5" fmla="*/ 537322 w 1271699"/>
                  <a:gd name="connsiteY5" fmla="*/ 516951 h 869761"/>
                  <a:gd name="connsiteX6" fmla="*/ 368729 w 1271699"/>
                  <a:gd name="connsiteY6" fmla="*/ 741741 h 869761"/>
                  <a:gd name="connsiteX7" fmla="*/ 234427 w 1271699"/>
                  <a:gd name="connsiteY7" fmla="*/ 849374 h 869761"/>
                  <a:gd name="connsiteX8" fmla="*/ 162989 w 1271699"/>
                  <a:gd name="connsiteY8" fmla="*/ 869376 h 869761"/>
                  <a:gd name="connsiteX9" fmla="*/ 114412 w 1271699"/>
                  <a:gd name="connsiteY9" fmla="*/ 838896 h 869761"/>
                  <a:gd name="connsiteX10" fmla="*/ 97267 w 1271699"/>
                  <a:gd name="connsiteY10" fmla="*/ 773174 h 869761"/>
                  <a:gd name="connsiteX11" fmla="*/ 72502 w 1271699"/>
                  <a:gd name="connsiteY11" fmla="*/ 742694 h 869761"/>
                  <a:gd name="connsiteX12" fmla="*/ 1064 w 1271699"/>
                  <a:gd name="connsiteY12" fmla="*/ 618869 h 869761"/>
                  <a:gd name="connsiteX13" fmla="*/ 92504 w 1271699"/>
                  <a:gd name="connsiteY13" fmla="*/ 455991 h 869761"/>
                  <a:gd name="connsiteX14" fmla="*/ 172514 w 1271699"/>
                  <a:gd name="connsiteY14" fmla="*/ 465516 h 869761"/>
                  <a:gd name="connsiteX15" fmla="*/ 101077 w 1271699"/>
                  <a:gd name="connsiteY15" fmla="*/ 501711 h 869761"/>
                  <a:gd name="connsiteX16" fmla="*/ 22972 w 1271699"/>
                  <a:gd name="connsiteY16" fmla="*/ 615059 h 869761"/>
                  <a:gd name="connsiteX17" fmla="*/ 92504 w 1271699"/>
                  <a:gd name="connsiteY17" fmla="*/ 723644 h 869761"/>
                  <a:gd name="connsiteX18" fmla="*/ 108697 w 1271699"/>
                  <a:gd name="connsiteY18" fmla="*/ 654111 h 869761"/>
                  <a:gd name="connsiteX19" fmla="*/ 275384 w 1271699"/>
                  <a:gd name="connsiteY19" fmla="*/ 414081 h 869761"/>
                  <a:gd name="connsiteX20" fmla="*/ 341107 w 1271699"/>
                  <a:gd name="connsiteY20" fmla="*/ 389316 h 869761"/>
                  <a:gd name="connsiteX21" fmla="*/ 403019 w 1271699"/>
                  <a:gd name="connsiteY21" fmla="*/ 446466 h 869761"/>
                  <a:gd name="connsiteX22" fmla="*/ 359204 w 1271699"/>
                  <a:gd name="connsiteY22" fmla="*/ 581721 h 869761"/>
                  <a:gd name="connsiteX23" fmla="*/ 139177 w 1271699"/>
                  <a:gd name="connsiteY23" fmla="*/ 744599 h 869761"/>
                  <a:gd name="connsiteX24" fmla="*/ 112507 w 1271699"/>
                  <a:gd name="connsiteY24" fmla="*/ 749361 h 869761"/>
                  <a:gd name="connsiteX25" fmla="*/ 132509 w 1271699"/>
                  <a:gd name="connsiteY25" fmla="*/ 822704 h 869761"/>
                  <a:gd name="connsiteX26" fmla="*/ 195374 w 1271699"/>
                  <a:gd name="connsiteY26" fmla="*/ 840801 h 869761"/>
                  <a:gd name="connsiteX27" fmla="*/ 287767 w 1271699"/>
                  <a:gd name="connsiteY27" fmla="*/ 771269 h 869761"/>
                  <a:gd name="connsiteX28" fmla="*/ 495412 w 1271699"/>
                  <a:gd name="connsiteY28" fmla="*/ 460754 h 869761"/>
                  <a:gd name="connsiteX29" fmla="*/ 551609 w 1271699"/>
                  <a:gd name="connsiteY29" fmla="*/ 360741 h 869761"/>
                  <a:gd name="connsiteX30" fmla="*/ 486839 w 1271699"/>
                  <a:gd name="connsiteY30" fmla="*/ 350264 h 869761"/>
                  <a:gd name="connsiteX31" fmla="*/ 378254 w 1271699"/>
                  <a:gd name="connsiteY31" fmla="*/ 340739 h 869761"/>
                  <a:gd name="connsiteX32" fmla="*/ 303007 w 1271699"/>
                  <a:gd name="connsiteY32" fmla="*/ 380744 h 869761"/>
                  <a:gd name="connsiteX33" fmla="*/ 393494 w 1271699"/>
                  <a:gd name="connsiteY33" fmla="*/ 278826 h 869761"/>
                  <a:gd name="connsiteX34" fmla="*/ 558277 w 1271699"/>
                  <a:gd name="connsiteY34" fmla="*/ 303591 h 869761"/>
                  <a:gd name="connsiteX35" fmla="*/ 596377 w 1271699"/>
                  <a:gd name="connsiteY35" fmla="*/ 289304 h 869761"/>
                  <a:gd name="connsiteX36" fmla="*/ 730679 w 1271699"/>
                  <a:gd name="connsiteY36" fmla="*/ 107376 h 869761"/>
                  <a:gd name="connsiteX37" fmla="*/ 823072 w 1271699"/>
                  <a:gd name="connsiteY37" fmla="*/ 27366 h 869761"/>
                  <a:gd name="connsiteX38" fmla="*/ 719249 w 1271699"/>
                  <a:gd name="connsiteY38" fmla="*/ 26414 h 869761"/>
                  <a:gd name="connsiteX39" fmla="*/ 464932 w 1271699"/>
                  <a:gd name="connsiteY39" fmla="*/ 94994 h 869761"/>
                  <a:gd name="connsiteX40" fmla="*/ 327772 w 1271699"/>
                  <a:gd name="connsiteY40" fmla="*/ 199769 h 869761"/>
                  <a:gd name="connsiteX41" fmla="*/ 294434 w 1271699"/>
                  <a:gd name="connsiteY41" fmla="*/ 300734 h 869761"/>
                  <a:gd name="connsiteX42" fmla="*/ 315389 w 1271699"/>
                  <a:gd name="connsiteY42" fmla="*/ 139761 h 869761"/>
                  <a:gd name="connsiteX43" fmla="*/ 454454 w 1271699"/>
                  <a:gd name="connsiteY43" fmla="*/ 46416 h 869761"/>
                  <a:gd name="connsiteX44" fmla="*/ 680197 w 1271699"/>
                  <a:gd name="connsiteY44" fmla="*/ 1649 h 869761"/>
                  <a:gd name="connsiteX45" fmla="*/ 860219 w 1271699"/>
                  <a:gd name="connsiteY45" fmla="*/ 16889 h 869761"/>
                  <a:gd name="connsiteX46" fmla="*/ 901177 w 1271699"/>
                  <a:gd name="connsiteY46" fmla="*/ 13079 h 869761"/>
                  <a:gd name="connsiteX47" fmla="*/ 940229 w 1271699"/>
                  <a:gd name="connsiteY47" fmla="*/ 15936 h 869761"/>
                  <a:gd name="connsiteX48" fmla="*/ 954517 w 1271699"/>
                  <a:gd name="connsiteY48" fmla="*/ 31176 h 869761"/>
                  <a:gd name="connsiteX49" fmla="*/ 942134 w 1271699"/>
                  <a:gd name="connsiteY49" fmla="*/ 48321 h 869761"/>
                  <a:gd name="connsiteX50" fmla="*/ 896414 w 1271699"/>
                  <a:gd name="connsiteY50" fmla="*/ 49274 h 869761"/>
                  <a:gd name="connsiteX51" fmla="*/ 853552 w 1271699"/>
                  <a:gd name="connsiteY51" fmla="*/ 60704 h 869761"/>
                  <a:gd name="connsiteX52" fmla="*/ 739252 w 1271699"/>
                  <a:gd name="connsiteY52" fmla="*/ 194054 h 869761"/>
                  <a:gd name="connsiteX53" fmla="*/ 648764 w 1271699"/>
                  <a:gd name="connsiteY53" fmla="*/ 332166 h 869761"/>
                  <a:gd name="connsiteX54" fmla="*/ 707819 w 1271699"/>
                  <a:gd name="connsiteY54" fmla="*/ 341691 h 869761"/>
                  <a:gd name="connsiteX55" fmla="*/ 786877 w 1271699"/>
                  <a:gd name="connsiteY55" fmla="*/ 324546 h 869761"/>
                  <a:gd name="connsiteX56" fmla="*/ 813547 w 1271699"/>
                  <a:gd name="connsiteY56" fmla="*/ 308354 h 869761"/>
                  <a:gd name="connsiteX57" fmla="*/ 984044 w 1271699"/>
                  <a:gd name="connsiteY57" fmla="*/ 116901 h 869761"/>
                  <a:gd name="connsiteX58" fmla="*/ 1165972 w 1271699"/>
                  <a:gd name="connsiteY58" fmla="*/ 48321 h 869761"/>
                  <a:gd name="connsiteX59" fmla="*/ 1271699 w 1271699"/>
                  <a:gd name="connsiteY59" fmla="*/ 63561 h 869761"/>
                  <a:gd name="connsiteX60" fmla="*/ 1270747 w 1271699"/>
                  <a:gd name="connsiteY60" fmla="*/ 69276 h 869761"/>
                  <a:gd name="connsiteX61" fmla="*/ 1191689 w 1271699"/>
                  <a:gd name="connsiteY61" fmla="*/ 83564 h 869761"/>
                  <a:gd name="connsiteX62" fmla="*/ 1016429 w 1271699"/>
                  <a:gd name="connsiteY62" fmla="*/ 184529 h 869761"/>
                  <a:gd name="connsiteX63" fmla="*/ 875459 w 1271699"/>
                  <a:gd name="connsiteY63" fmla="*/ 323594 h 869761"/>
                  <a:gd name="connsiteX64" fmla="*/ 871649 w 1271699"/>
                  <a:gd name="connsiteY64" fmla="*/ 329309 h 869761"/>
                  <a:gd name="connsiteX65" fmla="*/ 905939 w 1271699"/>
                  <a:gd name="connsiteY65" fmla="*/ 350264 h 869761"/>
                  <a:gd name="connsiteX66" fmla="*/ 898319 w 1271699"/>
                  <a:gd name="connsiteY66" fmla="*/ 407414 h 869761"/>
                  <a:gd name="connsiteX67" fmla="*/ 817357 w 1271699"/>
                  <a:gd name="connsiteY67" fmla="*/ 423606 h 869761"/>
                  <a:gd name="connsiteX68" fmla="*/ 794497 w 1271699"/>
                  <a:gd name="connsiteY68" fmla="*/ 436941 h 869761"/>
                  <a:gd name="connsiteX69" fmla="*/ 735442 w 1271699"/>
                  <a:gd name="connsiteY69" fmla="*/ 549336 h 869761"/>
                  <a:gd name="connsiteX70" fmla="*/ 746872 w 1271699"/>
                  <a:gd name="connsiteY70" fmla="*/ 557909 h 869761"/>
                  <a:gd name="connsiteX71" fmla="*/ 835454 w 1271699"/>
                  <a:gd name="connsiteY71" fmla="*/ 737931 h 869761"/>
                  <a:gd name="connsiteX72" fmla="*/ 742109 w 1271699"/>
                  <a:gd name="connsiteY72" fmla="*/ 800796 h 869761"/>
                  <a:gd name="connsiteX73" fmla="*/ 689722 w 1271699"/>
                  <a:gd name="connsiteY73" fmla="*/ 745551 h 869761"/>
                  <a:gd name="connsiteX74" fmla="*/ 687817 w 1271699"/>
                  <a:gd name="connsiteY74" fmla="*/ 588389 h 869761"/>
                  <a:gd name="connsiteX75" fmla="*/ 688769 w 1271699"/>
                  <a:gd name="connsiteY75" fmla="*/ 582674 h 869761"/>
                  <a:gd name="connsiteX76" fmla="*/ 606854 w 1271699"/>
                  <a:gd name="connsiteY76" fmla="*/ 636966 h 869761"/>
                  <a:gd name="connsiteX77" fmla="*/ 663052 w 1271699"/>
                  <a:gd name="connsiteY77" fmla="*/ 731264 h 869761"/>
                  <a:gd name="connsiteX78" fmla="*/ 586852 w 1271699"/>
                  <a:gd name="connsiteY78" fmla="*/ 716976 h 869761"/>
                  <a:gd name="connsiteX79" fmla="*/ 681149 w 1271699"/>
                  <a:gd name="connsiteY79" fmla="*/ 552194 h 869761"/>
                  <a:gd name="connsiteX80" fmla="*/ 704962 w 1271699"/>
                  <a:gd name="connsiteY80" fmla="*/ 533144 h 869761"/>
                  <a:gd name="connsiteX81" fmla="*/ 749729 w 1271699"/>
                  <a:gd name="connsiteY81" fmla="*/ 417891 h 869761"/>
                  <a:gd name="connsiteX82" fmla="*/ 683054 w 1271699"/>
                  <a:gd name="connsiteY82" fmla="*/ 397889 h 869761"/>
                  <a:gd name="connsiteX83" fmla="*/ 115364 w 1271699"/>
                  <a:gd name="connsiteY83" fmla="*/ 718881 h 869761"/>
                  <a:gd name="connsiteX84" fmla="*/ 121079 w 1271699"/>
                  <a:gd name="connsiteY84" fmla="*/ 726501 h 869761"/>
                  <a:gd name="connsiteX85" fmla="*/ 191564 w 1271699"/>
                  <a:gd name="connsiteY85" fmla="*/ 696021 h 869761"/>
                  <a:gd name="connsiteX86" fmla="*/ 363967 w 1271699"/>
                  <a:gd name="connsiteY86" fmla="*/ 503616 h 869761"/>
                  <a:gd name="connsiteX87" fmla="*/ 380159 w 1271699"/>
                  <a:gd name="connsiteY87" fmla="*/ 443609 h 869761"/>
                  <a:gd name="connsiteX88" fmla="*/ 344917 w 1271699"/>
                  <a:gd name="connsiteY88" fmla="*/ 415034 h 869761"/>
                  <a:gd name="connsiteX89" fmla="*/ 294434 w 1271699"/>
                  <a:gd name="connsiteY89" fmla="*/ 435989 h 869761"/>
                  <a:gd name="connsiteX90" fmla="*/ 115364 w 1271699"/>
                  <a:gd name="connsiteY90" fmla="*/ 718881 h 869761"/>
                  <a:gd name="connsiteX91" fmla="*/ 723059 w 1271699"/>
                  <a:gd name="connsiteY91" fmla="*/ 584579 h 869761"/>
                  <a:gd name="connsiteX92" fmla="*/ 704962 w 1271699"/>
                  <a:gd name="connsiteY92" fmla="*/ 678876 h 869761"/>
                  <a:gd name="connsiteX93" fmla="*/ 721154 w 1271699"/>
                  <a:gd name="connsiteY93" fmla="*/ 757934 h 869761"/>
                  <a:gd name="connsiteX94" fmla="*/ 776399 w 1271699"/>
                  <a:gd name="connsiteY94" fmla="*/ 780794 h 869761"/>
                  <a:gd name="connsiteX95" fmla="*/ 811642 w 1271699"/>
                  <a:gd name="connsiteY95" fmla="*/ 733169 h 869761"/>
                  <a:gd name="connsiteX96" fmla="*/ 806879 w 1271699"/>
                  <a:gd name="connsiteY96" fmla="*/ 688401 h 869761"/>
                  <a:gd name="connsiteX97" fmla="*/ 723059 w 1271699"/>
                  <a:gd name="connsiteY97" fmla="*/ 584579 h 869761"/>
                  <a:gd name="connsiteX98" fmla="*/ 820214 w 1271699"/>
                  <a:gd name="connsiteY98" fmla="*/ 395984 h 869761"/>
                  <a:gd name="connsiteX99" fmla="*/ 881174 w 1271699"/>
                  <a:gd name="connsiteY99" fmla="*/ 395031 h 869761"/>
                  <a:gd name="connsiteX100" fmla="*/ 903082 w 1271699"/>
                  <a:gd name="connsiteY100" fmla="*/ 378839 h 869761"/>
                  <a:gd name="connsiteX101" fmla="*/ 881174 w 1271699"/>
                  <a:gd name="connsiteY101" fmla="*/ 355979 h 869761"/>
                  <a:gd name="connsiteX102" fmla="*/ 851647 w 1271699"/>
                  <a:gd name="connsiteY102" fmla="*/ 353121 h 869761"/>
                  <a:gd name="connsiteX103" fmla="*/ 820214 w 1271699"/>
                  <a:gd name="connsiteY103" fmla="*/ 395984 h 869761"/>
                  <a:gd name="connsiteX104" fmla="*/ 768779 w 1271699"/>
                  <a:gd name="connsiteY104" fmla="*/ 385506 h 869761"/>
                  <a:gd name="connsiteX105" fmla="*/ 789734 w 1271699"/>
                  <a:gd name="connsiteY105" fmla="*/ 346454 h 869761"/>
                  <a:gd name="connsiteX106" fmla="*/ 786877 w 1271699"/>
                  <a:gd name="connsiteY106" fmla="*/ 341691 h 869761"/>
                  <a:gd name="connsiteX107" fmla="*/ 718297 w 1271699"/>
                  <a:gd name="connsiteY107" fmla="*/ 362646 h 869761"/>
                  <a:gd name="connsiteX108" fmla="*/ 719249 w 1271699"/>
                  <a:gd name="connsiteY108" fmla="*/ 369314 h 869761"/>
                  <a:gd name="connsiteX109" fmla="*/ 768779 w 1271699"/>
                  <a:gd name="connsiteY109" fmla="*/ 385506 h 869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1271699" h="869761">
                    <a:moveTo>
                      <a:pt x="683054" y="397889"/>
                    </a:moveTo>
                    <a:cubicBezTo>
                      <a:pt x="667814" y="422654"/>
                      <a:pt x="670672" y="447419"/>
                      <a:pt x="675434" y="474089"/>
                    </a:cubicBezTo>
                    <a:cubicBezTo>
                      <a:pt x="659242" y="479804"/>
                      <a:pt x="650669" y="469326"/>
                      <a:pt x="643049" y="458849"/>
                    </a:cubicBezTo>
                    <a:cubicBezTo>
                      <a:pt x="626857" y="436941"/>
                      <a:pt x="628762" y="415986"/>
                      <a:pt x="647812" y="384554"/>
                    </a:cubicBezTo>
                    <a:cubicBezTo>
                      <a:pt x="640192" y="381696"/>
                      <a:pt x="631619" y="378839"/>
                      <a:pt x="623047" y="375981"/>
                    </a:cubicBezTo>
                    <a:cubicBezTo>
                      <a:pt x="594472" y="423606"/>
                      <a:pt x="566849" y="470279"/>
                      <a:pt x="537322" y="516951"/>
                    </a:cubicBezTo>
                    <a:cubicBezTo>
                      <a:pt x="486839" y="596009"/>
                      <a:pt x="435404" y="675066"/>
                      <a:pt x="368729" y="741741"/>
                    </a:cubicBezTo>
                    <a:cubicBezTo>
                      <a:pt x="327772" y="782699"/>
                      <a:pt x="285862" y="822704"/>
                      <a:pt x="234427" y="849374"/>
                    </a:cubicBezTo>
                    <a:cubicBezTo>
                      <a:pt x="212519" y="859851"/>
                      <a:pt x="187754" y="866519"/>
                      <a:pt x="162989" y="869376"/>
                    </a:cubicBezTo>
                    <a:cubicBezTo>
                      <a:pt x="141082" y="872234"/>
                      <a:pt x="122032" y="858899"/>
                      <a:pt x="114412" y="838896"/>
                    </a:cubicBezTo>
                    <a:cubicBezTo>
                      <a:pt x="105839" y="817941"/>
                      <a:pt x="101077" y="795081"/>
                      <a:pt x="97267" y="773174"/>
                    </a:cubicBezTo>
                    <a:cubicBezTo>
                      <a:pt x="94409" y="756981"/>
                      <a:pt x="90599" y="747456"/>
                      <a:pt x="72502" y="742694"/>
                    </a:cubicBezTo>
                    <a:cubicBezTo>
                      <a:pt x="19162" y="728406"/>
                      <a:pt x="-5603" y="683639"/>
                      <a:pt x="1064" y="618869"/>
                    </a:cubicBezTo>
                    <a:cubicBezTo>
                      <a:pt x="7732" y="552194"/>
                      <a:pt x="39164" y="496949"/>
                      <a:pt x="92504" y="455991"/>
                    </a:cubicBezTo>
                    <a:cubicBezTo>
                      <a:pt x="126794" y="429321"/>
                      <a:pt x="153464" y="435036"/>
                      <a:pt x="172514" y="465516"/>
                    </a:cubicBezTo>
                    <a:cubicBezTo>
                      <a:pt x="148702" y="477899"/>
                      <a:pt x="122984" y="487424"/>
                      <a:pt x="101077" y="501711"/>
                    </a:cubicBezTo>
                    <a:cubicBezTo>
                      <a:pt x="61072" y="529334"/>
                      <a:pt x="35354" y="568386"/>
                      <a:pt x="22972" y="615059"/>
                    </a:cubicBezTo>
                    <a:cubicBezTo>
                      <a:pt x="8684" y="670304"/>
                      <a:pt x="33449" y="709356"/>
                      <a:pt x="92504" y="723644"/>
                    </a:cubicBezTo>
                    <a:cubicBezTo>
                      <a:pt x="98219" y="700784"/>
                      <a:pt x="101077" y="676971"/>
                      <a:pt x="108697" y="654111"/>
                    </a:cubicBezTo>
                    <a:cubicBezTo>
                      <a:pt x="141082" y="557909"/>
                      <a:pt x="192517" y="475041"/>
                      <a:pt x="275384" y="414081"/>
                    </a:cubicBezTo>
                    <a:cubicBezTo>
                      <a:pt x="293482" y="400746"/>
                      <a:pt x="318247" y="392174"/>
                      <a:pt x="341107" y="389316"/>
                    </a:cubicBezTo>
                    <a:cubicBezTo>
                      <a:pt x="375397" y="384554"/>
                      <a:pt x="401114" y="412176"/>
                      <a:pt x="403019" y="446466"/>
                    </a:cubicBezTo>
                    <a:cubicBezTo>
                      <a:pt x="404924" y="496949"/>
                      <a:pt x="383969" y="540764"/>
                      <a:pt x="359204" y="581721"/>
                    </a:cubicBezTo>
                    <a:cubicBezTo>
                      <a:pt x="307769" y="665541"/>
                      <a:pt x="234427" y="719834"/>
                      <a:pt x="139177" y="744599"/>
                    </a:cubicBezTo>
                    <a:cubicBezTo>
                      <a:pt x="132509" y="746504"/>
                      <a:pt x="124889" y="747456"/>
                      <a:pt x="112507" y="749361"/>
                    </a:cubicBezTo>
                    <a:cubicBezTo>
                      <a:pt x="119174" y="774126"/>
                      <a:pt x="122984" y="799844"/>
                      <a:pt x="132509" y="822704"/>
                    </a:cubicBezTo>
                    <a:cubicBezTo>
                      <a:pt x="142034" y="845564"/>
                      <a:pt x="167752" y="851279"/>
                      <a:pt x="195374" y="840801"/>
                    </a:cubicBezTo>
                    <a:cubicBezTo>
                      <a:pt x="232522" y="826514"/>
                      <a:pt x="262049" y="800796"/>
                      <a:pt x="287767" y="771269"/>
                    </a:cubicBezTo>
                    <a:cubicBezTo>
                      <a:pt x="371587" y="677924"/>
                      <a:pt x="433499" y="569339"/>
                      <a:pt x="495412" y="460754"/>
                    </a:cubicBezTo>
                    <a:cubicBezTo>
                      <a:pt x="513509" y="428369"/>
                      <a:pt x="531607" y="395984"/>
                      <a:pt x="551609" y="360741"/>
                    </a:cubicBezTo>
                    <a:cubicBezTo>
                      <a:pt x="528749" y="356931"/>
                      <a:pt x="507794" y="352169"/>
                      <a:pt x="486839" y="350264"/>
                    </a:cubicBezTo>
                    <a:cubicBezTo>
                      <a:pt x="450644" y="346454"/>
                      <a:pt x="414449" y="342644"/>
                      <a:pt x="378254" y="340739"/>
                    </a:cubicBezTo>
                    <a:cubicBezTo>
                      <a:pt x="348727" y="339786"/>
                      <a:pt x="319199" y="342644"/>
                      <a:pt x="303007" y="380744"/>
                    </a:cubicBezTo>
                    <a:cubicBezTo>
                      <a:pt x="305864" y="319784"/>
                      <a:pt x="341107" y="284541"/>
                      <a:pt x="393494" y="278826"/>
                    </a:cubicBezTo>
                    <a:cubicBezTo>
                      <a:pt x="450644" y="273111"/>
                      <a:pt x="504937" y="286446"/>
                      <a:pt x="558277" y="303591"/>
                    </a:cubicBezTo>
                    <a:cubicBezTo>
                      <a:pt x="578279" y="310259"/>
                      <a:pt x="584947" y="305496"/>
                      <a:pt x="596377" y="289304"/>
                    </a:cubicBezTo>
                    <a:cubicBezTo>
                      <a:pt x="639239" y="227391"/>
                      <a:pt x="682102" y="165479"/>
                      <a:pt x="730679" y="107376"/>
                    </a:cubicBezTo>
                    <a:cubicBezTo>
                      <a:pt x="755444" y="77849"/>
                      <a:pt x="789734" y="55941"/>
                      <a:pt x="823072" y="27366"/>
                    </a:cubicBezTo>
                    <a:cubicBezTo>
                      <a:pt x="788782" y="26414"/>
                      <a:pt x="753539" y="23556"/>
                      <a:pt x="719249" y="26414"/>
                    </a:cubicBezTo>
                    <a:cubicBezTo>
                      <a:pt x="630667" y="33081"/>
                      <a:pt x="545894" y="55941"/>
                      <a:pt x="464932" y="94994"/>
                    </a:cubicBezTo>
                    <a:cubicBezTo>
                      <a:pt x="412544" y="120711"/>
                      <a:pt x="363967" y="153096"/>
                      <a:pt x="327772" y="199769"/>
                    </a:cubicBezTo>
                    <a:cubicBezTo>
                      <a:pt x="304912" y="229296"/>
                      <a:pt x="297292" y="263586"/>
                      <a:pt x="294434" y="300734"/>
                    </a:cubicBezTo>
                    <a:cubicBezTo>
                      <a:pt x="274432" y="251204"/>
                      <a:pt x="279194" y="185481"/>
                      <a:pt x="315389" y="139761"/>
                    </a:cubicBezTo>
                    <a:cubicBezTo>
                      <a:pt x="351584" y="93089"/>
                      <a:pt x="401114" y="66419"/>
                      <a:pt x="454454" y="46416"/>
                    </a:cubicBezTo>
                    <a:cubicBezTo>
                      <a:pt x="526844" y="19746"/>
                      <a:pt x="602092" y="6411"/>
                      <a:pt x="680197" y="1649"/>
                    </a:cubicBezTo>
                    <a:cubicBezTo>
                      <a:pt x="741157" y="-2161"/>
                      <a:pt x="801164" y="-256"/>
                      <a:pt x="860219" y="16889"/>
                    </a:cubicBezTo>
                    <a:cubicBezTo>
                      <a:pt x="872602" y="20699"/>
                      <a:pt x="886889" y="14031"/>
                      <a:pt x="901177" y="13079"/>
                    </a:cubicBezTo>
                    <a:cubicBezTo>
                      <a:pt x="914512" y="13079"/>
                      <a:pt x="927847" y="13079"/>
                      <a:pt x="940229" y="15936"/>
                    </a:cubicBezTo>
                    <a:cubicBezTo>
                      <a:pt x="945944" y="17841"/>
                      <a:pt x="954517" y="25461"/>
                      <a:pt x="954517" y="31176"/>
                    </a:cubicBezTo>
                    <a:cubicBezTo>
                      <a:pt x="954517" y="36891"/>
                      <a:pt x="947849" y="47369"/>
                      <a:pt x="942134" y="48321"/>
                    </a:cubicBezTo>
                    <a:cubicBezTo>
                      <a:pt x="926894" y="51179"/>
                      <a:pt x="910702" y="53084"/>
                      <a:pt x="896414" y="49274"/>
                    </a:cubicBezTo>
                    <a:cubicBezTo>
                      <a:pt x="878317" y="44511"/>
                      <a:pt x="866887" y="49274"/>
                      <a:pt x="853552" y="60704"/>
                    </a:cubicBezTo>
                    <a:cubicBezTo>
                      <a:pt x="808784" y="99756"/>
                      <a:pt x="772589" y="145476"/>
                      <a:pt x="739252" y="194054"/>
                    </a:cubicBezTo>
                    <a:cubicBezTo>
                      <a:pt x="707819" y="239774"/>
                      <a:pt x="678292" y="286446"/>
                      <a:pt x="648764" y="332166"/>
                    </a:cubicBezTo>
                    <a:cubicBezTo>
                      <a:pt x="668767" y="347406"/>
                      <a:pt x="684959" y="351216"/>
                      <a:pt x="707819" y="341691"/>
                    </a:cubicBezTo>
                    <a:cubicBezTo>
                      <a:pt x="732584" y="331214"/>
                      <a:pt x="760207" y="327404"/>
                      <a:pt x="786877" y="324546"/>
                    </a:cubicBezTo>
                    <a:cubicBezTo>
                      <a:pt x="799259" y="322641"/>
                      <a:pt x="806879" y="318831"/>
                      <a:pt x="813547" y="308354"/>
                    </a:cubicBezTo>
                    <a:cubicBezTo>
                      <a:pt x="859267" y="235011"/>
                      <a:pt x="914512" y="169289"/>
                      <a:pt x="984044" y="116901"/>
                    </a:cubicBezTo>
                    <a:cubicBezTo>
                      <a:pt x="1037384" y="75944"/>
                      <a:pt x="1097392" y="49274"/>
                      <a:pt x="1165972" y="48321"/>
                    </a:cubicBezTo>
                    <a:cubicBezTo>
                      <a:pt x="1201214" y="47369"/>
                      <a:pt x="1236457" y="57846"/>
                      <a:pt x="1271699" y="63561"/>
                    </a:cubicBezTo>
                    <a:cubicBezTo>
                      <a:pt x="1271699" y="65466"/>
                      <a:pt x="1270747" y="67371"/>
                      <a:pt x="1270747" y="69276"/>
                    </a:cubicBezTo>
                    <a:cubicBezTo>
                      <a:pt x="1244077" y="74039"/>
                      <a:pt x="1217407" y="75944"/>
                      <a:pt x="1191689" y="83564"/>
                    </a:cubicBezTo>
                    <a:cubicBezTo>
                      <a:pt x="1125014" y="102614"/>
                      <a:pt x="1067864" y="139761"/>
                      <a:pt x="1016429" y="184529"/>
                    </a:cubicBezTo>
                    <a:cubicBezTo>
                      <a:pt x="966899" y="228344"/>
                      <a:pt x="922132" y="276921"/>
                      <a:pt x="875459" y="323594"/>
                    </a:cubicBezTo>
                    <a:cubicBezTo>
                      <a:pt x="873554" y="325499"/>
                      <a:pt x="872602" y="328356"/>
                      <a:pt x="871649" y="329309"/>
                    </a:cubicBezTo>
                    <a:cubicBezTo>
                      <a:pt x="884032" y="335976"/>
                      <a:pt x="896414" y="341691"/>
                      <a:pt x="905939" y="350264"/>
                    </a:cubicBezTo>
                    <a:cubicBezTo>
                      <a:pt x="929752" y="370266"/>
                      <a:pt x="926894" y="397889"/>
                      <a:pt x="898319" y="407414"/>
                    </a:cubicBezTo>
                    <a:cubicBezTo>
                      <a:pt x="872602" y="415986"/>
                      <a:pt x="844979" y="419796"/>
                      <a:pt x="817357" y="423606"/>
                    </a:cubicBezTo>
                    <a:cubicBezTo>
                      <a:pt x="805927" y="424559"/>
                      <a:pt x="799259" y="427416"/>
                      <a:pt x="794497" y="436941"/>
                    </a:cubicBezTo>
                    <a:cubicBezTo>
                      <a:pt x="775447" y="474089"/>
                      <a:pt x="755444" y="511236"/>
                      <a:pt x="735442" y="549336"/>
                    </a:cubicBezTo>
                    <a:cubicBezTo>
                      <a:pt x="741157" y="553146"/>
                      <a:pt x="744014" y="556004"/>
                      <a:pt x="746872" y="557909"/>
                    </a:cubicBezTo>
                    <a:cubicBezTo>
                      <a:pt x="817357" y="592199"/>
                      <a:pt x="852599" y="661731"/>
                      <a:pt x="835454" y="737931"/>
                    </a:cubicBezTo>
                    <a:cubicBezTo>
                      <a:pt x="826882" y="776984"/>
                      <a:pt x="789734" y="816036"/>
                      <a:pt x="742109" y="800796"/>
                    </a:cubicBezTo>
                    <a:cubicBezTo>
                      <a:pt x="715439" y="792224"/>
                      <a:pt x="699247" y="770316"/>
                      <a:pt x="689722" y="745551"/>
                    </a:cubicBezTo>
                    <a:cubicBezTo>
                      <a:pt x="668767" y="693164"/>
                      <a:pt x="675434" y="640776"/>
                      <a:pt x="687817" y="588389"/>
                    </a:cubicBezTo>
                    <a:cubicBezTo>
                      <a:pt x="687817" y="586484"/>
                      <a:pt x="688769" y="584579"/>
                      <a:pt x="688769" y="582674"/>
                    </a:cubicBezTo>
                    <a:cubicBezTo>
                      <a:pt x="654479" y="577911"/>
                      <a:pt x="616379" y="602676"/>
                      <a:pt x="606854" y="636966"/>
                    </a:cubicBezTo>
                    <a:cubicBezTo>
                      <a:pt x="594472" y="676019"/>
                      <a:pt x="612569" y="706499"/>
                      <a:pt x="663052" y="731264"/>
                    </a:cubicBezTo>
                    <a:cubicBezTo>
                      <a:pt x="635429" y="758886"/>
                      <a:pt x="603044" y="753171"/>
                      <a:pt x="586852" y="716976"/>
                    </a:cubicBezTo>
                    <a:cubicBezTo>
                      <a:pt x="556372" y="648396"/>
                      <a:pt x="606854" y="559814"/>
                      <a:pt x="681149" y="552194"/>
                    </a:cubicBezTo>
                    <a:cubicBezTo>
                      <a:pt x="694484" y="550289"/>
                      <a:pt x="700199" y="544574"/>
                      <a:pt x="704962" y="533144"/>
                    </a:cubicBezTo>
                    <a:cubicBezTo>
                      <a:pt x="719249" y="495044"/>
                      <a:pt x="734489" y="456944"/>
                      <a:pt x="749729" y="417891"/>
                    </a:cubicBezTo>
                    <a:cubicBezTo>
                      <a:pt x="728774" y="412176"/>
                      <a:pt x="705914" y="405509"/>
                      <a:pt x="683054" y="397889"/>
                    </a:cubicBezTo>
                    <a:close/>
                    <a:moveTo>
                      <a:pt x="115364" y="718881"/>
                    </a:moveTo>
                    <a:cubicBezTo>
                      <a:pt x="117269" y="721739"/>
                      <a:pt x="119174" y="723644"/>
                      <a:pt x="121079" y="726501"/>
                    </a:cubicBezTo>
                    <a:cubicBezTo>
                      <a:pt x="144892" y="716976"/>
                      <a:pt x="169657" y="709356"/>
                      <a:pt x="191564" y="696021"/>
                    </a:cubicBezTo>
                    <a:cubicBezTo>
                      <a:pt x="267764" y="649349"/>
                      <a:pt x="322057" y="581721"/>
                      <a:pt x="363967" y="503616"/>
                    </a:cubicBezTo>
                    <a:cubicBezTo>
                      <a:pt x="373492" y="485519"/>
                      <a:pt x="377302" y="463611"/>
                      <a:pt x="380159" y="443609"/>
                    </a:cubicBezTo>
                    <a:cubicBezTo>
                      <a:pt x="383017" y="421701"/>
                      <a:pt x="366824" y="409319"/>
                      <a:pt x="344917" y="415034"/>
                    </a:cubicBezTo>
                    <a:cubicBezTo>
                      <a:pt x="327772" y="419796"/>
                      <a:pt x="308722" y="425511"/>
                      <a:pt x="294434" y="435989"/>
                    </a:cubicBezTo>
                    <a:cubicBezTo>
                      <a:pt x="194422" y="505521"/>
                      <a:pt x="140129" y="603629"/>
                      <a:pt x="115364" y="718881"/>
                    </a:cubicBezTo>
                    <a:close/>
                    <a:moveTo>
                      <a:pt x="723059" y="584579"/>
                    </a:moveTo>
                    <a:cubicBezTo>
                      <a:pt x="716392" y="617916"/>
                      <a:pt x="708772" y="648396"/>
                      <a:pt x="704962" y="678876"/>
                    </a:cubicBezTo>
                    <a:cubicBezTo>
                      <a:pt x="701152" y="706499"/>
                      <a:pt x="704962" y="734121"/>
                      <a:pt x="721154" y="757934"/>
                    </a:cubicBezTo>
                    <a:cubicBezTo>
                      <a:pt x="733537" y="776031"/>
                      <a:pt x="757349" y="786509"/>
                      <a:pt x="776399" y="780794"/>
                    </a:cubicBezTo>
                    <a:cubicBezTo>
                      <a:pt x="795449" y="776031"/>
                      <a:pt x="811642" y="755076"/>
                      <a:pt x="811642" y="733169"/>
                    </a:cubicBezTo>
                    <a:cubicBezTo>
                      <a:pt x="811642" y="717929"/>
                      <a:pt x="811642" y="702689"/>
                      <a:pt x="806879" y="688401"/>
                    </a:cubicBezTo>
                    <a:cubicBezTo>
                      <a:pt x="794497" y="645539"/>
                      <a:pt x="770684" y="608391"/>
                      <a:pt x="723059" y="584579"/>
                    </a:cubicBezTo>
                    <a:close/>
                    <a:moveTo>
                      <a:pt x="820214" y="395984"/>
                    </a:moveTo>
                    <a:cubicBezTo>
                      <a:pt x="844027" y="395984"/>
                      <a:pt x="863077" y="397889"/>
                      <a:pt x="881174" y="395031"/>
                    </a:cubicBezTo>
                    <a:cubicBezTo>
                      <a:pt x="888794" y="394079"/>
                      <a:pt x="895462" y="384554"/>
                      <a:pt x="903082" y="378839"/>
                    </a:cubicBezTo>
                    <a:cubicBezTo>
                      <a:pt x="896414" y="371219"/>
                      <a:pt x="889747" y="360741"/>
                      <a:pt x="881174" y="355979"/>
                    </a:cubicBezTo>
                    <a:cubicBezTo>
                      <a:pt x="872602" y="352169"/>
                      <a:pt x="857362" y="349311"/>
                      <a:pt x="851647" y="353121"/>
                    </a:cubicBezTo>
                    <a:cubicBezTo>
                      <a:pt x="840217" y="364551"/>
                      <a:pt x="832597" y="379791"/>
                      <a:pt x="820214" y="395984"/>
                    </a:cubicBezTo>
                    <a:close/>
                    <a:moveTo>
                      <a:pt x="768779" y="385506"/>
                    </a:moveTo>
                    <a:cubicBezTo>
                      <a:pt x="776399" y="371219"/>
                      <a:pt x="783067" y="358836"/>
                      <a:pt x="789734" y="346454"/>
                    </a:cubicBezTo>
                    <a:cubicBezTo>
                      <a:pt x="788782" y="344549"/>
                      <a:pt x="787829" y="343596"/>
                      <a:pt x="786877" y="341691"/>
                    </a:cubicBezTo>
                    <a:cubicBezTo>
                      <a:pt x="764017" y="348359"/>
                      <a:pt x="741157" y="355026"/>
                      <a:pt x="718297" y="362646"/>
                    </a:cubicBezTo>
                    <a:cubicBezTo>
                      <a:pt x="718297" y="364551"/>
                      <a:pt x="719249" y="366456"/>
                      <a:pt x="719249" y="369314"/>
                    </a:cubicBezTo>
                    <a:cubicBezTo>
                      <a:pt x="734489" y="373124"/>
                      <a:pt x="750682" y="378839"/>
                      <a:pt x="768779" y="3855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E2489E4-3B0E-4D15-8427-A70214AAC55B}"/>
                  </a:ext>
                </a:extLst>
              </p:cNvPr>
              <p:cNvSpPr/>
              <p:nvPr/>
            </p:nvSpPr>
            <p:spPr>
              <a:xfrm>
                <a:off x="4825650" y="4164861"/>
                <a:ext cx="493552" cy="198456"/>
              </a:xfrm>
              <a:custGeom>
                <a:avLst/>
                <a:gdLst>
                  <a:gd name="connsiteX0" fmla="*/ 309722 w 679292"/>
                  <a:gd name="connsiteY0" fmla="*/ 104775 h 273141"/>
                  <a:gd name="connsiteX1" fmla="*/ 326867 w 679292"/>
                  <a:gd name="connsiteY1" fmla="*/ 66675 h 273141"/>
                  <a:gd name="connsiteX2" fmla="*/ 327820 w 679292"/>
                  <a:gd name="connsiteY2" fmla="*/ 0 h 273141"/>
                  <a:gd name="connsiteX3" fmla="*/ 356395 w 679292"/>
                  <a:gd name="connsiteY3" fmla="*/ 91440 h 273141"/>
                  <a:gd name="connsiteX4" fmla="*/ 294482 w 679292"/>
                  <a:gd name="connsiteY4" fmla="*/ 196215 h 273141"/>
                  <a:gd name="connsiteX5" fmla="*/ 264002 w 679292"/>
                  <a:gd name="connsiteY5" fmla="*/ 245745 h 273141"/>
                  <a:gd name="connsiteX6" fmla="*/ 284957 w 679292"/>
                  <a:gd name="connsiteY6" fmla="*/ 226695 h 273141"/>
                  <a:gd name="connsiteX7" fmla="*/ 370682 w 679292"/>
                  <a:gd name="connsiteY7" fmla="*/ 127635 h 273141"/>
                  <a:gd name="connsiteX8" fmla="*/ 375445 w 679292"/>
                  <a:gd name="connsiteY8" fmla="*/ 108585 h 273141"/>
                  <a:gd name="connsiteX9" fmla="*/ 389732 w 679292"/>
                  <a:gd name="connsiteY9" fmla="*/ 28575 h 273141"/>
                  <a:gd name="connsiteX10" fmla="*/ 428784 w 679292"/>
                  <a:gd name="connsiteY10" fmla="*/ 7620 h 273141"/>
                  <a:gd name="connsiteX11" fmla="*/ 448787 w 679292"/>
                  <a:gd name="connsiteY11" fmla="*/ 45720 h 273141"/>
                  <a:gd name="connsiteX12" fmla="*/ 443072 w 679292"/>
                  <a:gd name="connsiteY12" fmla="*/ 76200 h 273141"/>
                  <a:gd name="connsiteX13" fmla="*/ 420212 w 679292"/>
                  <a:gd name="connsiteY13" fmla="*/ 129540 h 273141"/>
                  <a:gd name="connsiteX14" fmla="*/ 482125 w 679292"/>
                  <a:gd name="connsiteY14" fmla="*/ 91440 h 273141"/>
                  <a:gd name="connsiteX15" fmla="*/ 561182 w 679292"/>
                  <a:gd name="connsiteY15" fmla="*/ 19050 h 273141"/>
                  <a:gd name="connsiteX16" fmla="*/ 631667 w 679292"/>
                  <a:gd name="connsiteY16" fmla="*/ 9525 h 273141"/>
                  <a:gd name="connsiteX17" fmla="*/ 663100 w 679292"/>
                  <a:gd name="connsiteY17" fmla="*/ 40957 h 273141"/>
                  <a:gd name="connsiteX18" fmla="*/ 541180 w 679292"/>
                  <a:gd name="connsiteY18" fmla="*/ 140970 h 273141"/>
                  <a:gd name="connsiteX19" fmla="*/ 491650 w 679292"/>
                  <a:gd name="connsiteY19" fmla="*/ 180975 h 273141"/>
                  <a:gd name="connsiteX20" fmla="*/ 468789 w 679292"/>
                  <a:gd name="connsiteY20" fmla="*/ 247650 h 273141"/>
                  <a:gd name="connsiteX21" fmla="*/ 517367 w 679292"/>
                  <a:gd name="connsiteY21" fmla="*/ 213360 h 273141"/>
                  <a:gd name="connsiteX22" fmla="*/ 648812 w 679292"/>
                  <a:gd name="connsiteY22" fmla="*/ 107632 h 273141"/>
                  <a:gd name="connsiteX23" fmla="*/ 675482 w 679292"/>
                  <a:gd name="connsiteY23" fmla="*/ 98107 h 273141"/>
                  <a:gd name="connsiteX24" fmla="*/ 679292 w 679292"/>
                  <a:gd name="connsiteY24" fmla="*/ 105727 h 273141"/>
                  <a:gd name="connsiteX25" fmla="*/ 611664 w 679292"/>
                  <a:gd name="connsiteY25" fmla="*/ 166688 h 273141"/>
                  <a:gd name="connsiteX26" fmla="*/ 476409 w 679292"/>
                  <a:gd name="connsiteY26" fmla="*/ 267653 h 273141"/>
                  <a:gd name="connsiteX27" fmla="*/ 452597 w 679292"/>
                  <a:gd name="connsiteY27" fmla="*/ 266700 h 273141"/>
                  <a:gd name="connsiteX28" fmla="*/ 438309 w 679292"/>
                  <a:gd name="connsiteY28" fmla="*/ 196215 h 273141"/>
                  <a:gd name="connsiteX29" fmla="*/ 453550 w 679292"/>
                  <a:gd name="connsiteY29" fmla="*/ 140017 h 273141"/>
                  <a:gd name="connsiteX30" fmla="*/ 410687 w 679292"/>
                  <a:gd name="connsiteY30" fmla="*/ 146685 h 273141"/>
                  <a:gd name="connsiteX31" fmla="*/ 399257 w 679292"/>
                  <a:gd name="connsiteY31" fmla="*/ 156210 h 273141"/>
                  <a:gd name="connsiteX32" fmla="*/ 291625 w 679292"/>
                  <a:gd name="connsiteY32" fmla="*/ 255270 h 273141"/>
                  <a:gd name="connsiteX33" fmla="*/ 276384 w 679292"/>
                  <a:gd name="connsiteY33" fmla="*/ 263842 h 273141"/>
                  <a:gd name="connsiteX34" fmla="*/ 232570 w 679292"/>
                  <a:gd name="connsiteY34" fmla="*/ 237172 h 273141"/>
                  <a:gd name="connsiteX35" fmla="*/ 231617 w 679292"/>
                  <a:gd name="connsiteY35" fmla="*/ 220027 h 273141"/>
                  <a:gd name="connsiteX36" fmla="*/ 171609 w 679292"/>
                  <a:gd name="connsiteY36" fmla="*/ 264795 h 273141"/>
                  <a:gd name="connsiteX37" fmla="*/ 132557 w 679292"/>
                  <a:gd name="connsiteY37" fmla="*/ 251460 h 273141"/>
                  <a:gd name="connsiteX38" fmla="*/ 127795 w 679292"/>
                  <a:gd name="connsiteY38" fmla="*/ 199072 h 273141"/>
                  <a:gd name="connsiteX39" fmla="*/ 47784 w 679292"/>
                  <a:gd name="connsiteY39" fmla="*/ 260985 h 273141"/>
                  <a:gd name="connsiteX40" fmla="*/ 21114 w 679292"/>
                  <a:gd name="connsiteY40" fmla="*/ 271463 h 273141"/>
                  <a:gd name="connsiteX41" fmla="*/ 1112 w 679292"/>
                  <a:gd name="connsiteY41" fmla="*/ 240030 h 273141"/>
                  <a:gd name="connsiteX42" fmla="*/ 33497 w 679292"/>
                  <a:gd name="connsiteY42" fmla="*/ 123825 h 273141"/>
                  <a:gd name="connsiteX43" fmla="*/ 166847 w 679292"/>
                  <a:gd name="connsiteY43" fmla="*/ 10477 h 273141"/>
                  <a:gd name="connsiteX44" fmla="*/ 237332 w 679292"/>
                  <a:gd name="connsiteY44" fmla="*/ 29527 h 273141"/>
                  <a:gd name="connsiteX45" fmla="*/ 265907 w 679292"/>
                  <a:gd name="connsiteY45" fmla="*/ 16192 h 273141"/>
                  <a:gd name="connsiteX46" fmla="*/ 313532 w 679292"/>
                  <a:gd name="connsiteY46" fmla="*/ 57150 h 273141"/>
                  <a:gd name="connsiteX47" fmla="*/ 309722 w 679292"/>
                  <a:gd name="connsiteY47" fmla="*/ 104775 h 273141"/>
                  <a:gd name="connsiteX48" fmla="*/ 304007 w 679292"/>
                  <a:gd name="connsiteY48" fmla="*/ 87630 h 273141"/>
                  <a:gd name="connsiteX49" fmla="*/ 303055 w 679292"/>
                  <a:gd name="connsiteY49" fmla="*/ 61913 h 273141"/>
                  <a:gd name="connsiteX50" fmla="*/ 279242 w 679292"/>
                  <a:gd name="connsiteY50" fmla="*/ 50482 h 273141"/>
                  <a:gd name="connsiteX51" fmla="*/ 268764 w 679292"/>
                  <a:gd name="connsiteY51" fmla="*/ 59055 h 273141"/>
                  <a:gd name="connsiteX52" fmla="*/ 163989 w 679292"/>
                  <a:gd name="connsiteY52" fmla="*/ 218122 h 273141"/>
                  <a:gd name="connsiteX53" fmla="*/ 155417 w 679292"/>
                  <a:gd name="connsiteY53" fmla="*/ 249555 h 273141"/>
                  <a:gd name="connsiteX54" fmla="*/ 163989 w 679292"/>
                  <a:gd name="connsiteY54" fmla="*/ 247650 h 273141"/>
                  <a:gd name="connsiteX55" fmla="*/ 277337 w 679292"/>
                  <a:gd name="connsiteY55" fmla="*/ 143827 h 273141"/>
                  <a:gd name="connsiteX56" fmla="*/ 309722 w 679292"/>
                  <a:gd name="connsiteY56" fmla="*/ 104775 h 273141"/>
                  <a:gd name="connsiteX57" fmla="*/ 28734 w 679292"/>
                  <a:gd name="connsiteY57" fmla="*/ 248602 h 273141"/>
                  <a:gd name="connsiteX58" fmla="*/ 34450 w 679292"/>
                  <a:gd name="connsiteY58" fmla="*/ 248602 h 273141"/>
                  <a:gd name="connsiteX59" fmla="*/ 168752 w 679292"/>
                  <a:gd name="connsiteY59" fmla="*/ 117157 h 273141"/>
                  <a:gd name="connsiteX60" fmla="*/ 219234 w 679292"/>
                  <a:gd name="connsiteY60" fmla="*/ 44767 h 273141"/>
                  <a:gd name="connsiteX61" fmla="*/ 156370 w 679292"/>
                  <a:gd name="connsiteY61" fmla="*/ 58102 h 273141"/>
                  <a:gd name="connsiteX62" fmla="*/ 32545 w 679292"/>
                  <a:gd name="connsiteY62" fmla="*/ 230505 h 273141"/>
                  <a:gd name="connsiteX63" fmla="*/ 28734 w 679292"/>
                  <a:gd name="connsiteY63" fmla="*/ 248602 h 273141"/>
                  <a:gd name="connsiteX64" fmla="*/ 510700 w 679292"/>
                  <a:gd name="connsiteY64" fmla="*/ 134302 h 273141"/>
                  <a:gd name="connsiteX65" fmla="*/ 514509 w 679292"/>
                  <a:gd name="connsiteY65" fmla="*/ 138113 h 273141"/>
                  <a:gd name="connsiteX66" fmla="*/ 630714 w 679292"/>
                  <a:gd name="connsiteY66" fmla="*/ 42863 h 273141"/>
                  <a:gd name="connsiteX67" fmla="*/ 510700 w 679292"/>
                  <a:gd name="connsiteY67" fmla="*/ 134302 h 273141"/>
                  <a:gd name="connsiteX68" fmla="*/ 426880 w 679292"/>
                  <a:gd name="connsiteY68" fmla="*/ 33338 h 273141"/>
                  <a:gd name="connsiteX69" fmla="*/ 417355 w 679292"/>
                  <a:gd name="connsiteY69" fmla="*/ 29527 h 273141"/>
                  <a:gd name="connsiteX70" fmla="*/ 392589 w 679292"/>
                  <a:gd name="connsiteY70" fmla="*/ 85725 h 273141"/>
                  <a:gd name="connsiteX71" fmla="*/ 398305 w 679292"/>
                  <a:gd name="connsiteY71" fmla="*/ 88582 h 273141"/>
                  <a:gd name="connsiteX72" fmla="*/ 426880 w 679292"/>
                  <a:gd name="connsiteY72" fmla="*/ 33338 h 273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679292" h="273141">
                    <a:moveTo>
                      <a:pt x="309722" y="104775"/>
                    </a:moveTo>
                    <a:cubicBezTo>
                      <a:pt x="315437" y="92392"/>
                      <a:pt x="324962" y="80010"/>
                      <a:pt x="326867" y="66675"/>
                    </a:cubicBezTo>
                    <a:cubicBezTo>
                      <a:pt x="329725" y="44767"/>
                      <a:pt x="327820" y="21907"/>
                      <a:pt x="327820" y="0"/>
                    </a:cubicBezTo>
                    <a:cubicBezTo>
                      <a:pt x="353537" y="12382"/>
                      <a:pt x="371634" y="55245"/>
                      <a:pt x="356395" y="91440"/>
                    </a:cubicBezTo>
                    <a:cubicBezTo>
                      <a:pt x="340202" y="128588"/>
                      <a:pt x="316389" y="161925"/>
                      <a:pt x="294482" y="196215"/>
                    </a:cubicBezTo>
                    <a:cubicBezTo>
                      <a:pt x="284005" y="212408"/>
                      <a:pt x="271622" y="226695"/>
                      <a:pt x="264002" y="245745"/>
                    </a:cubicBezTo>
                    <a:cubicBezTo>
                      <a:pt x="270670" y="239077"/>
                      <a:pt x="278289" y="234315"/>
                      <a:pt x="284957" y="226695"/>
                    </a:cubicBezTo>
                    <a:cubicBezTo>
                      <a:pt x="313532" y="194310"/>
                      <a:pt x="342107" y="160972"/>
                      <a:pt x="370682" y="127635"/>
                    </a:cubicBezTo>
                    <a:cubicBezTo>
                      <a:pt x="374492" y="122872"/>
                      <a:pt x="375445" y="114300"/>
                      <a:pt x="375445" y="108585"/>
                    </a:cubicBezTo>
                    <a:cubicBezTo>
                      <a:pt x="372587" y="80010"/>
                      <a:pt x="373539" y="52388"/>
                      <a:pt x="389732" y="28575"/>
                    </a:cubicBezTo>
                    <a:cubicBezTo>
                      <a:pt x="398305" y="15240"/>
                      <a:pt x="411639" y="2857"/>
                      <a:pt x="428784" y="7620"/>
                    </a:cubicBezTo>
                    <a:cubicBezTo>
                      <a:pt x="446882" y="12382"/>
                      <a:pt x="450692" y="28575"/>
                      <a:pt x="448787" y="45720"/>
                    </a:cubicBezTo>
                    <a:cubicBezTo>
                      <a:pt x="447834" y="56197"/>
                      <a:pt x="446882" y="66675"/>
                      <a:pt x="443072" y="76200"/>
                    </a:cubicBezTo>
                    <a:cubicBezTo>
                      <a:pt x="436405" y="93345"/>
                      <a:pt x="428784" y="110490"/>
                      <a:pt x="420212" y="129540"/>
                    </a:cubicBezTo>
                    <a:cubicBezTo>
                      <a:pt x="446882" y="124777"/>
                      <a:pt x="467837" y="114300"/>
                      <a:pt x="482125" y="91440"/>
                    </a:cubicBezTo>
                    <a:cubicBezTo>
                      <a:pt x="502127" y="60007"/>
                      <a:pt x="527845" y="34290"/>
                      <a:pt x="561182" y="19050"/>
                    </a:cubicBezTo>
                    <a:cubicBezTo>
                      <a:pt x="583089" y="8572"/>
                      <a:pt x="606902" y="1905"/>
                      <a:pt x="631667" y="9525"/>
                    </a:cubicBezTo>
                    <a:cubicBezTo>
                      <a:pt x="647860" y="14288"/>
                      <a:pt x="658337" y="23813"/>
                      <a:pt x="663100" y="40957"/>
                    </a:cubicBezTo>
                    <a:cubicBezTo>
                      <a:pt x="622142" y="74295"/>
                      <a:pt x="582137" y="107632"/>
                      <a:pt x="541180" y="140970"/>
                    </a:cubicBezTo>
                    <a:cubicBezTo>
                      <a:pt x="524987" y="154305"/>
                      <a:pt x="507842" y="167640"/>
                      <a:pt x="491650" y="180975"/>
                    </a:cubicBezTo>
                    <a:cubicBezTo>
                      <a:pt x="471647" y="198120"/>
                      <a:pt x="472600" y="222885"/>
                      <a:pt x="468789" y="247650"/>
                    </a:cubicBezTo>
                    <a:cubicBezTo>
                      <a:pt x="484982" y="236220"/>
                      <a:pt x="502127" y="225742"/>
                      <a:pt x="517367" y="213360"/>
                    </a:cubicBezTo>
                    <a:cubicBezTo>
                      <a:pt x="561182" y="178117"/>
                      <a:pt x="604045" y="141922"/>
                      <a:pt x="648812" y="107632"/>
                    </a:cubicBezTo>
                    <a:cubicBezTo>
                      <a:pt x="655480" y="101917"/>
                      <a:pt x="665957" y="100965"/>
                      <a:pt x="675482" y="98107"/>
                    </a:cubicBezTo>
                    <a:cubicBezTo>
                      <a:pt x="676435" y="100965"/>
                      <a:pt x="678339" y="102870"/>
                      <a:pt x="679292" y="105727"/>
                    </a:cubicBezTo>
                    <a:cubicBezTo>
                      <a:pt x="656432" y="126682"/>
                      <a:pt x="635477" y="148590"/>
                      <a:pt x="611664" y="166688"/>
                    </a:cubicBezTo>
                    <a:cubicBezTo>
                      <a:pt x="566897" y="200977"/>
                      <a:pt x="521177" y="233363"/>
                      <a:pt x="476409" y="267653"/>
                    </a:cubicBezTo>
                    <a:cubicBezTo>
                      <a:pt x="465932" y="275273"/>
                      <a:pt x="460217" y="273367"/>
                      <a:pt x="452597" y="266700"/>
                    </a:cubicBezTo>
                    <a:cubicBezTo>
                      <a:pt x="430689" y="246697"/>
                      <a:pt x="434500" y="220980"/>
                      <a:pt x="438309" y="196215"/>
                    </a:cubicBezTo>
                    <a:cubicBezTo>
                      <a:pt x="441167" y="177165"/>
                      <a:pt x="448787" y="158115"/>
                      <a:pt x="453550" y="140017"/>
                    </a:cubicBezTo>
                    <a:cubicBezTo>
                      <a:pt x="440214" y="141922"/>
                      <a:pt x="424975" y="143827"/>
                      <a:pt x="410687" y="146685"/>
                    </a:cubicBezTo>
                    <a:cubicBezTo>
                      <a:pt x="406877" y="147638"/>
                      <a:pt x="403067" y="152400"/>
                      <a:pt x="399257" y="156210"/>
                    </a:cubicBezTo>
                    <a:cubicBezTo>
                      <a:pt x="367825" y="194310"/>
                      <a:pt x="333534" y="228600"/>
                      <a:pt x="291625" y="255270"/>
                    </a:cubicBezTo>
                    <a:cubicBezTo>
                      <a:pt x="286862" y="258127"/>
                      <a:pt x="281147" y="260985"/>
                      <a:pt x="276384" y="263842"/>
                    </a:cubicBezTo>
                    <a:cubicBezTo>
                      <a:pt x="244952" y="280035"/>
                      <a:pt x="232570" y="272415"/>
                      <a:pt x="232570" y="237172"/>
                    </a:cubicBezTo>
                    <a:cubicBezTo>
                      <a:pt x="232570" y="232410"/>
                      <a:pt x="232570" y="228600"/>
                      <a:pt x="231617" y="220027"/>
                    </a:cubicBezTo>
                    <a:cubicBezTo>
                      <a:pt x="210662" y="236220"/>
                      <a:pt x="190659" y="250508"/>
                      <a:pt x="171609" y="264795"/>
                    </a:cubicBezTo>
                    <a:cubicBezTo>
                      <a:pt x="152559" y="279082"/>
                      <a:pt x="138272" y="275273"/>
                      <a:pt x="132557" y="251460"/>
                    </a:cubicBezTo>
                    <a:cubicBezTo>
                      <a:pt x="127795" y="235267"/>
                      <a:pt x="129700" y="217170"/>
                      <a:pt x="127795" y="199072"/>
                    </a:cubicBezTo>
                    <a:cubicBezTo>
                      <a:pt x="102077" y="219075"/>
                      <a:pt x="75407" y="240983"/>
                      <a:pt x="47784" y="260985"/>
                    </a:cubicBezTo>
                    <a:cubicBezTo>
                      <a:pt x="40164" y="266700"/>
                      <a:pt x="24925" y="274320"/>
                      <a:pt x="21114" y="271463"/>
                    </a:cubicBezTo>
                    <a:cubicBezTo>
                      <a:pt x="11589" y="263842"/>
                      <a:pt x="3017" y="251460"/>
                      <a:pt x="1112" y="240030"/>
                    </a:cubicBezTo>
                    <a:cubicBezTo>
                      <a:pt x="-4603" y="197167"/>
                      <a:pt x="12542" y="160020"/>
                      <a:pt x="33497" y="123825"/>
                    </a:cubicBezTo>
                    <a:cubicBezTo>
                      <a:pt x="63977" y="70485"/>
                      <a:pt x="103030" y="24765"/>
                      <a:pt x="166847" y="10477"/>
                    </a:cubicBezTo>
                    <a:cubicBezTo>
                      <a:pt x="192564" y="4763"/>
                      <a:pt x="220187" y="1905"/>
                      <a:pt x="237332" y="29527"/>
                    </a:cubicBezTo>
                    <a:cubicBezTo>
                      <a:pt x="246857" y="24765"/>
                      <a:pt x="256382" y="19050"/>
                      <a:pt x="265907" y="16192"/>
                    </a:cubicBezTo>
                    <a:cubicBezTo>
                      <a:pt x="296387" y="7620"/>
                      <a:pt x="316389" y="24765"/>
                      <a:pt x="313532" y="57150"/>
                    </a:cubicBezTo>
                    <a:cubicBezTo>
                      <a:pt x="312580" y="75247"/>
                      <a:pt x="311627" y="90488"/>
                      <a:pt x="309722" y="104775"/>
                    </a:cubicBezTo>
                    <a:cubicBezTo>
                      <a:pt x="307817" y="99060"/>
                      <a:pt x="304007" y="93345"/>
                      <a:pt x="304007" y="87630"/>
                    </a:cubicBezTo>
                    <a:cubicBezTo>
                      <a:pt x="303055" y="79057"/>
                      <a:pt x="304007" y="70485"/>
                      <a:pt x="303055" y="61913"/>
                    </a:cubicBezTo>
                    <a:cubicBezTo>
                      <a:pt x="301150" y="44767"/>
                      <a:pt x="293530" y="41910"/>
                      <a:pt x="279242" y="50482"/>
                    </a:cubicBezTo>
                    <a:cubicBezTo>
                      <a:pt x="275432" y="53340"/>
                      <a:pt x="271622" y="56197"/>
                      <a:pt x="268764" y="59055"/>
                    </a:cubicBezTo>
                    <a:cubicBezTo>
                      <a:pt x="222092" y="103822"/>
                      <a:pt x="188755" y="158115"/>
                      <a:pt x="163989" y="218122"/>
                    </a:cubicBezTo>
                    <a:cubicBezTo>
                      <a:pt x="160180" y="227647"/>
                      <a:pt x="159227" y="237172"/>
                      <a:pt x="155417" y="249555"/>
                    </a:cubicBezTo>
                    <a:cubicBezTo>
                      <a:pt x="160180" y="248602"/>
                      <a:pt x="163037" y="248602"/>
                      <a:pt x="163989" y="247650"/>
                    </a:cubicBezTo>
                    <a:cubicBezTo>
                      <a:pt x="204947" y="216217"/>
                      <a:pt x="247809" y="188595"/>
                      <a:pt x="277337" y="143827"/>
                    </a:cubicBezTo>
                    <a:cubicBezTo>
                      <a:pt x="286862" y="129540"/>
                      <a:pt x="298292" y="117157"/>
                      <a:pt x="309722" y="104775"/>
                    </a:cubicBezTo>
                    <a:close/>
                    <a:moveTo>
                      <a:pt x="28734" y="248602"/>
                    </a:moveTo>
                    <a:cubicBezTo>
                      <a:pt x="31592" y="248602"/>
                      <a:pt x="33497" y="248602"/>
                      <a:pt x="34450" y="248602"/>
                    </a:cubicBezTo>
                    <a:cubicBezTo>
                      <a:pt x="83027" y="209550"/>
                      <a:pt x="140177" y="178117"/>
                      <a:pt x="168752" y="117157"/>
                    </a:cubicBezTo>
                    <a:cubicBezTo>
                      <a:pt x="181134" y="91440"/>
                      <a:pt x="201137" y="69532"/>
                      <a:pt x="219234" y="44767"/>
                    </a:cubicBezTo>
                    <a:cubicBezTo>
                      <a:pt x="194470" y="35242"/>
                      <a:pt x="174467" y="44767"/>
                      <a:pt x="156370" y="58102"/>
                    </a:cubicBezTo>
                    <a:cubicBezTo>
                      <a:pt x="97314" y="102870"/>
                      <a:pt x="57309" y="161925"/>
                      <a:pt x="32545" y="230505"/>
                    </a:cubicBezTo>
                    <a:cubicBezTo>
                      <a:pt x="31592" y="236220"/>
                      <a:pt x="30639" y="241935"/>
                      <a:pt x="28734" y="248602"/>
                    </a:cubicBezTo>
                    <a:close/>
                    <a:moveTo>
                      <a:pt x="510700" y="134302"/>
                    </a:moveTo>
                    <a:cubicBezTo>
                      <a:pt x="511652" y="135255"/>
                      <a:pt x="512605" y="137160"/>
                      <a:pt x="514509" y="138113"/>
                    </a:cubicBezTo>
                    <a:cubicBezTo>
                      <a:pt x="553562" y="106680"/>
                      <a:pt x="591662" y="74295"/>
                      <a:pt x="630714" y="42863"/>
                    </a:cubicBezTo>
                    <a:cubicBezTo>
                      <a:pt x="568802" y="46672"/>
                      <a:pt x="541180" y="92392"/>
                      <a:pt x="510700" y="134302"/>
                    </a:cubicBezTo>
                    <a:close/>
                    <a:moveTo>
                      <a:pt x="426880" y="33338"/>
                    </a:moveTo>
                    <a:cubicBezTo>
                      <a:pt x="424022" y="32385"/>
                      <a:pt x="421164" y="30480"/>
                      <a:pt x="417355" y="29527"/>
                    </a:cubicBezTo>
                    <a:cubicBezTo>
                      <a:pt x="408782" y="48577"/>
                      <a:pt x="401162" y="66675"/>
                      <a:pt x="392589" y="85725"/>
                    </a:cubicBezTo>
                    <a:cubicBezTo>
                      <a:pt x="394495" y="86677"/>
                      <a:pt x="396400" y="87630"/>
                      <a:pt x="398305" y="88582"/>
                    </a:cubicBezTo>
                    <a:cubicBezTo>
                      <a:pt x="408782" y="69532"/>
                      <a:pt x="417355" y="51435"/>
                      <a:pt x="426880" y="333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09FF49E-576E-4352-9DF5-929526C17517}"/>
                </a:ext>
              </a:extLst>
            </p:cNvPr>
            <p:cNvSpPr/>
            <p:nvPr/>
          </p:nvSpPr>
          <p:spPr>
            <a:xfrm>
              <a:off x="5052134" y="5503299"/>
              <a:ext cx="286361" cy="292868"/>
            </a:xfrm>
            <a:custGeom>
              <a:avLst/>
              <a:gdLst>
                <a:gd name="connsiteX0" fmla="*/ 175170 w 394127"/>
                <a:gd name="connsiteY0" fmla="*/ 220027 h 403083"/>
                <a:gd name="connsiteX1" fmla="*/ 170407 w 394127"/>
                <a:gd name="connsiteY1" fmla="*/ 138113 h 403083"/>
                <a:gd name="connsiteX2" fmla="*/ 236130 w 394127"/>
                <a:gd name="connsiteY2" fmla="*/ 31433 h 403083"/>
                <a:gd name="connsiteX3" fmla="*/ 303757 w 394127"/>
                <a:gd name="connsiteY3" fmla="*/ 1905 h 403083"/>
                <a:gd name="connsiteX4" fmla="*/ 353287 w 394127"/>
                <a:gd name="connsiteY4" fmla="*/ 33338 h 403083"/>
                <a:gd name="connsiteX5" fmla="*/ 370432 w 394127"/>
                <a:gd name="connsiteY5" fmla="*/ 8572 h 403083"/>
                <a:gd name="connsiteX6" fmla="*/ 390435 w 394127"/>
                <a:gd name="connsiteY6" fmla="*/ 0 h 403083"/>
                <a:gd name="connsiteX7" fmla="*/ 387577 w 394127"/>
                <a:gd name="connsiteY7" fmla="*/ 19050 h 403083"/>
                <a:gd name="connsiteX8" fmla="*/ 281850 w 394127"/>
                <a:gd name="connsiteY8" fmla="*/ 221933 h 403083"/>
                <a:gd name="connsiteX9" fmla="*/ 330427 w 394127"/>
                <a:gd name="connsiteY9" fmla="*/ 239077 h 403083"/>
                <a:gd name="connsiteX10" fmla="*/ 376147 w 394127"/>
                <a:gd name="connsiteY10" fmla="*/ 269558 h 403083"/>
                <a:gd name="connsiteX11" fmla="*/ 385672 w 394127"/>
                <a:gd name="connsiteY11" fmla="*/ 337185 h 403083"/>
                <a:gd name="connsiteX12" fmla="*/ 372337 w 394127"/>
                <a:gd name="connsiteY12" fmla="*/ 359092 h 403083"/>
                <a:gd name="connsiteX13" fmla="*/ 358050 w 394127"/>
                <a:gd name="connsiteY13" fmla="*/ 375285 h 403083"/>
                <a:gd name="connsiteX14" fmla="*/ 270420 w 394127"/>
                <a:gd name="connsiteY14" fmla="*/ 253365 h 403083"/>
                <a:gd name="connsiteX15" fmla="*/ 212317 w 394127"/>
                <a:gd name="connsiteY15" fmla="*/ 328612 h 403083"/>
                <a:gd name="connsiteX16" fmla="*/ 84682 w 394127"/>
                <a:gd name="connsiteY16" fmla="*/ 401002 h 403083"/>
                <a:gd name="connsiteX17" fmla="*/ 13245 w 394127"/>
                <a:gd name="connsiteY17" fmla="*/ 379095 h 403083"/>
                <a:gd name="connsiteX18" fmla="*/ 14197 w 394127"/>
                <a:gd name="connsiteY18" fmla="*/ 298133 h 403083"/>
                <a:gd name="connsiteX19" fmla="*/ 107542 w 394127"/>
                <a:gd name="connsiteY19" fmla="*/ 231458 h 403083"/>
                <a:gd name="connsiteX20" fmla="*/ 175170 w 394127"/>
                <a:gd name="connsiteY20" fmla="*/ 220027 h 403083"/>
                <a:gd name="connsiteX21" fmla="*/ 223747 w 394127"/>
                <a:gd name="connsiteY21" fmla="*/ 243840 h 403083"/>
                <a:gd name="connsiteX22" fmla="*/ 69442 w 394127"/>
                <a:gd name="connsiteY22" fmla="*/ 275273 h 403083"/>
                <a:gd name="connsiteX23" fmla="*/ 38962 w 394127"/>
                <a:gd name="connsiteY23" fmla="*/ 319087 h 403083"/>
                <a:gd name="connsiteX24" fmla="*/ 51345 w 394127"/>
                <a:gd name="connsiteY24" fmla="*/ 369570 h 403083"/>
                <a:gd name="connsiteX25" fmla="*/ 99922 w 394127"/>
                <a:gd name="connsiteY25" fmla="*/ 376237 h 403083"/>
                <a:gd name="connsiteX26" fmla="*/ 125640 w 394127"/>
                <a:gd name="connsiteY26" fmla="*/ 362902 h 403083"/>
                <a:gd name="connsiteX27" fmla="*/ 223747 w 394127"/>
                <a:gd name="connsiteY27" fmla="*/ 243840 h 403083"/>
                <a:gd name="connsiteX28" fmla="*/ 189457 w 394127"/>
                <a:gd name="connsiteY28" fmla="*/ 200977 h 403083"/>
                <a:gd name="connsiteX29" fmla="*/ 315187 w 394127"/>
                <a:gd name="connsiteY29" fmla="*/ 66675 h 403083"/>
                <a:gd name="connsiteX30" fmla="*/ 321855 w 394127"/>
                <a:gd name="connsiteY30" fmla="*/ 30480 h 403083"/>
                <a:gd name="connsiteX31" fmla="*/ 284707 w 394127"/>
                <a:gd name="connsiteY31" fmla="*/ 42863 h 403083"/>
                <a:gd name="connsiteX32" fmla="*/ 193267 w 394127"/>
                <a:gd name="connsiteY32" fmla="*/ 177165 h 403083"/>
                <a:gd name="connsiteX33" fmla="*/ 189457 w 394127"/>
                <a:gd name="connsiteY33" fmla="*/ 200977 h 403083"/>
                <a:gd name="connsiteX34" fmla="*/ 202792 w 394127"/>
                <a:gd name="connsiteY34" fmla="*/ 216217 h 403083"/>
                <a:gd name="connsiteX35" fmla="*/ 203745 w 394127"/>
                <a:gd name="connsiteY35" fmla="*/ 220980 h 403083"/>
                <a:gd name="connsiteX36" fmla="*/ 238987 w 394127"/>
                <a:gd name="connsiteY36" fmla="*/ 215265 h 403083"/>
                <a:gd name="connsiteX37" fmla="*/ 270420 w 394127"/>
                <a:gd name="connsiteY37" fmla="*/ 162877 h 403083"/>
                <a:gd name="connsiteX38" fmla="*/ 268515 w 394127"/>
                <a:gd name="connsiteY38" fmla="*/ 161925 h 403083"/>
                <a:gd name="connsiteX39" fmla="*/ 202792 w 394127"/>
                <a:gd name="connsiteY39" fmla="*/ 216217 h 4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94127" h="403083">
                  <a:moveTo>
                    <a:pt x="175170" y="220027"/>
                  </a:moveTo>
                  <a:cubicBezTo>
                    <a:pt x="157072" y="193358"/>
                    <a:pt x="161835" y="165735"/>
                    <a:pt x="170407" y="138113"/>
                  </a:cubicBezTo>
                  <a:cubicBezTo>
                    <a:pt x="182790" y="96202"/>
                    <a:pt x="203745" y="60960"/>
                    <a:pt x="236130" y="31433"/>
                  </a:cubicBezTo>
                  <a:cubicBezTo>
                    <a:pt x="255180" y="14288"/>
                    <a:pt x="278040" y="4763"/>
                    <a:pt x="303757" y="1905"/>
                  </a:cubicBezTo>
                  <a:cubicBezTo>
                    <a:pt x="326617" y="0"/>
                    <a:pt x="341857" y="9525"/>
                    <a:pt x="353287" y="33338"/>
                  </a:cubicBezTo>
                  <a:cubicBezTo>
                    <a:pt x="359002" y="24765"/>
                    <a:pt x="363765" y="15240"/>
                    <a:pt x="370432" y="8572"/>
                  </a:cubicBezTo>
                  <a:cubicBezTo>
                    <a:pt x="375195" y="3810"/>
                    <a:pt x="383767" y="2858"/>
                    <a:pt x="390435" y="0"/>
                  </a:cubicBezTo>
                  <a:cubicBezTo>
                    <a:pt x="389482" y="6667"/>
                    <a:pt x="390435" y="13335"/>
                    <a:pt x="387577" y="19050"/>
                  </a:cubicBezTo>
                  <a:cubicBezTo>
                    <a:pt x="353287" y="86677"/>
                    <a:pt x="318045" y="153352"/>
                    <a:pt x="281850" y="221933"/>
                  </a:cubicBezTo>
                  <a:cubicBezTo>
                    <a:pt x="300900" y="228600"/>
                    <a:pt x="317092" y="231458"/>
                    <a:pt x="330427" y="239077"/>
                  </a:cubicBezTo>
                  <a:cubicBezTo>
                    <a:pt x="346620" y="247650"/>
                    <a:pt x="362812" y="257175"/>
                    <a:pt x="376147" y="269558"/>
                  </a:cubicBezTo>
                  <a:cubicBezTo>
                    <a:pt x="397102" y="289560"/>
                    <a:pt x="399007" y="310515"/>
                    <a:pt x="385672" y="337185"/>
                  </a:cubicBezTo>
                  <a:cubicBezTo>
                    <a:pt x="381862" y="344805"/>
                    <a:pt x="377100" y="352425"/>
                    <a:pt x="372337" y="359092"/>
                  </a:cubicBezTo>
                  <a:cubicBezTo>
                    <a:pt x="369480" y="363855"/>
                    <a:pt x="364717" y="367665"/>
                    <a:pt x="358050" y="375285"/>
                  </a:cubicBezTo>
                  <a:cubicBezTo>
                    <a:pt x="361860" y="306705"/>
                    <a:pt x="321855" y="275273"/>
                    <a:pt x="270420" y="253365"/>
                  </a:cubicBezTo>
                  <a:cubicBezTo>
                    <a:pt x="251370" y="279083"/>
                    <a:pt x="233272" y="304800"/>
                    <a:pt x="212317" y="328612"/>
                  </a:cubicBezTo>
                  <a:cubicBezTo>
                    <a:pt x="178980" y="367665"/>
                    <a:pt x="136117" y="392430"/>
                    <a:pt x="84682" y="401002"/>
                  </a:cubicBezTo>
                  <a:cubicBezTo>
                    <a:pt x="57060" y="405765"/>
                    <a:pt x="32295" y="403860"/>
                    <a:pt x="13245" y="379095"/>
                  </a:cubicBezTo>
                  <a:cubicBezTo>
                    <a:pt x="-7710" y="351473"/>
                    <a:pt x="-1043" y="323850"/>
                    <a:pt x="14197" y="298133"/>
                  </a:cubicBezTo>
                  <a:cubicBezTo>
                    <a:pt x="35152" y="262890"/>
                    <a:pt x="68490" y="242888"/>
                    <a:pt x="107542" y="231458"/>
                  </a:cubicBezTo>
                  <a:cubicBezTo>
                    <a:pt x="128497" y="228600"/>
                    <a:pt x="150405" y="225742"/>
                    <a:pt x="175170" y="220027"/>
                  </a:cubicBezTo>
                  <a:close/>
                  <a:moveTo>
                    <a:pt x="223747" y="243840"/>
                  </a:moveTo>
                  <a:cubicBezTo>
                    <a:pt x="166597" y="237172"/>
                    <a:pt x="114210" y="242888"/>
                    <a:pt x="69442" y="275273"/>
                  </a:cubicBezTo>
                  <a:cubicBezTo>
                    <a:pt x="55155" y="284798"/>
                    <a:pt x="45630" y="302895"/>
                    <a:pt x="38962" y="319087"/>
                  </a:cubicBezTo>
                  <a:cubicBezTo>
                    <a:pt x="31342" y="337185"/>
                    <a:pt x="37057" y="355283"/>
                    <a:pt x="51345" y="369570"/>
                  </a:cubicBezTo>
                  <a:cubicBezTo>
                    <a:pt x="65632" y="382905"/>
                    <a:pt x="82777" y="381000"/>
                    <a:pt x="99922" y="376237"/>
                  </a:cubicBezTo>
                  <a:cubicBezTo>
                    <a:pt x="109447" y="373380"/>
                    <a:pt x="118020" y="368617"/>
                    <a:pt x="125640" y="362902"/>
                  </a:cubicBezTo>
                  <a:cubicBezTo>
                    <a:pt x="167550" y="333375"/>
                    <a:pt x="195172" y="290512"/>
                    <a:pt x="223747" y="243840"/>
                  </a:cubicBezTo>
                  <a:close/>
                  <a:moveTo>
                    <a:pt x="189457" y="200977"/>
                  </a:moveTo>
                  <a:cubicBezTo>
                    <a:pt x="240892" y="160020"/>
                    <a:pt x="289470" y="123825"/>
                    <a:pt x="315187" y="66675"/>
                  </a:cubicBezTo>
                  <a:cubicBezTo>
                    <a:pt x="319950" y="56197"/>
                    <a:pt x="319950" y="42863"/>
                    <a:pt x="321855" y="30480"/>
                  </a:cubicBezTo>
                  <a:cubicBezTo>
                    <a:pt x="309472" y="34290"/>
                    <a:pt x="295185" y="36195"/>
                    <a:pt x="284707" y="42863"/>
                  </a:cubicBezTo>
                  <a:cubicBezTo>
                    <a:pt x="238035" y="76200"/>
                    <a:pt x="212317" y="124777"/>
                    <a:pt x="193267" y="177165"/>
                  </a:cubicBezTo>
                  <a:cubicBezTo>
                    <a:pt x="191362" y="183833"/>
                    <a:pt x="191362" y="190500"/>
                    <a:pt x="189457" y="200977"/>
                  </a:cubicBezTo>
                  <a:close/>
                  <a:moveTo>
                    <a:pt x="202792" y="216217"/>
                  </a:moveTo>
                  <a:cubicBezTo>
                    <a:pt x="202792" y="218122"/>
                    <a:pt x="203745" y="219075"/>
                    <a:pt x="203745" y="220980"/>
                  </a:cubicBezTo>
                  <a:cubicBezTo>
                    <a:pt x="216127" y="219075"/>
                    <a:pt x="232320" y="221933"/>
                    <a:pt x="238987" y="215265"/>
                  </a:cubicBezTo>
                  <a:cubicBezTo>
                    <a:pt x="252322" y="200025"/>
                    <a:pt x="259942" y="180975"/>
                    <a:pt x="270420" y="162877"/>
                  </a:cubicBezTo>
                  <a:cubicBezTo>
                    <a:pt x="269467" y="162877"/>
                    <a:pt x="268515" y="161925"/>
                    <a:pt x="268515" y="161925"/>
                  </a:cubicBezTo>
                  <a:cubicBezTo>
                    <a:pt x="245655" y="180022"/>
                    <a:pt x="224700" y="198120"/>
                    <a:pt x="202792" y="2162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8C13F51-C8CD-4D24-924C-7A6DEED45A65}"/>
                </a:ext>
              </a:extLst>
            </p:cNvPr>
            <p:cNvSpPr/>
            <p:nvPr/>
          </p:nvSpPr>
          <p:spPr>
            <a:xfrm>
              <a:off x="4805357" y="4514231"/>
              <a:ext cx="228845" cy="191295"/>
            </a:xfrm>
            <a:custGeom>
              <a:avLst/>
              <a:gdLst>
                <a:gd name="connsiteX0" fmla="*/ 244614 w 314967"/>
                <a:gd name="connsiteY0" fmla="*/ 16291 h 263286"/>
                <a:gd name="connsiteX1" fmla="*/ 306526 w 314967"/>
                <a:gd name="connsiteY1" fmla="*/ 15338 h 263286"/>
                <a:gd name="connsiteX2" fmla="*/ 301764 w 314967"/>
                <a:gd name="connsiteY2" fmla="*/ 88681 h 263286"/>
                <a:gd name="connsiteX3" fmla="*/ 301764 w 314967"/>
                <a:gd name="connsiteY3" fmla="*/ 47723 h 263286"/>
                <a:gd name="connsiteX4" fmla="*/ 279856 w 314967"/>
                <a:gd name="connsiteY4" fmla="*/ 37246 h 263286"/>
                <a:gd name="connsiteX5" fmla="*/ 236041 w 314967"/>
                <a:gd name="connsiteY5" fmla="*/ 82966 h 263286"/>
                <a:gd name="connsiteX6" fmla="*/ 164603 w 314967"/>
                <a:gd name="connsiteY6" fmla="*/ 205838 h 263286"/>
                <a:gd name="connsiteX7" fmla="*/ 156984 w 314967"/>
                <a:gd name="connsiteY7" fmla="*/ 235366 h 263286"/>
                <a:gd name="connsiteX8" fmla="*/ 161746 w 314967"/>
                <a:gd name="connsiteY8" fmla="*/ 238223 h 263286"/>
                <a:gd name="connsiteX9" fmla="*/ 278904 w 314967"/>
                <a:gd name="connsiteY9" fmla="*/ 142021 h 263286"/>
                <a:gd name="connsiteX10" fmla="*/ 283666 w 314967"/>
                <a:gd name="connsiteY10" fmla="*/ 144878 h 263286"/>
                <a:gd name="connsiteX11" fmla="*/ 260806 w 314967"/>
                <a:gd name="connsiteY11" fmla="*/ 183931 h 263286"/>
                <a:gd name="connsiteX12" fmla="*/ 164603 w 314967"/>
                <a:gd name="connsiteY12" fmla="*/ 260131 h 263286"/>
                <a:gd name="connsiteX13" fmla="*/ 144601 w 314967"/>
                <a:gd name="connsiteY13" fmla="*/ 259178 h 263286"/>
                <a:gd name="connsiteX14" fmla="*/ 128409 w 314967"/>
                <a:gd name="connsiteY14" fmla="*/ 208696 h 263286"/>
                <a:gd name="connsiteX15" fmla="*/ 132219 w 314967"/>
                <a:gd name="connsiteY15" fmla="*/ 187741 h 263286"/>
                <a:gd name="connsiteX16" fmla="*/ 49351 w 314967"/>
                <a:gd name="connsiteY16" fmla="*/ 251558 h 263286"/>
                <a:gd name="connsiteX17" fmla="*/ 23634 w 314967"/>
                <a:gd name="connsiteY17" fmla="*/ 262988 h 263286"/>
                <a:gd name="connsiteX18" fmla="*/ 774 w 314967"/>
                <a:gd name="connsiteY18" fmla="*/ 226793 h 263286"/>
                <a:gd name="connsiteX19" fmla="*/ 31253 w 314967"/>
                <a:gd name="connsiteY19" fmla="*/ 121066 h 263286"/>
                <a:gd name="connsiteX20" fmla="*/ 123646 w 314967"/>
                <a:gd name="connsiteY20" fmla="*/ 19148 h 263286"/>
                <a:gd name="connsiteX21" fmla="*/ 200799 w 314967"/>
                <a:gd name="connsiteY21" fmla="*/ 1051 h 263286"/>
                <a:gd name="connsiteX22" fmla="*/ 244614 w 314967"/>
                <a:gd name="connsiteY22" fmla="*/ 16291 h 263286"/>
                <a:gd name="connsiteX23" fmla="*/ 29349 w 314967"/>
                <a:gd name="connsiteY23" fmla="*/ 239176 h 263286"/>
                <a:gd name="connsiteX24" fmla="*/ 85546 w 314967"/>
                <a:gd name="connsiteY24" fmla="*/ 196313 h 263286"/>
                <a:gd name="connsiteX25" fmla="*/ 167461 w 314967"/>
                <a:gd name="connsiteY25" fmla="*/ 104873 h 263286"/>
                <a:gd name="connsiteX26" fmla="*/ 217944 w 314967"/>
                <a:gd name="connsiteY26" fmla="*/ 31531 h 263286"/>
                <a:gd name="connsiteX27" fmla="*/ 168414 w 314967"/>
                <a:gd name="connsiteY27" fmla="*/ 37246 h 263286"/>
                <a:gd name="connsiteX28" fmla="*/ 66496 w 314967"/>
                <a:gd name="connsiteY28" fmla="*/ 145831 h 263286"/>
                <a:gd name="connsiteX29" fmla="*/ 29349 w 314967"/>
                <a:gd name="connsiteY29" fmla="*/ 239176 h 26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4967" h="263286">
                  <a:moveTo>
                    <a:pt x="244614" y="16291"/>
                  </a:moveTo>
                  <a:cubicBezTo>
                    <a:pt x="272236" y="1051"/>
                    <a:pt x="291286" y="98"/>
                    <a:pt x="306526" y="15338"/>
                  </a:cubicBezTo>
                  <a:cubicBezTo>
                    <a:pt x="318909" y="28673"/>
                    <a:pt x="317956" y="59153"/>
                    <a:pt x="301764" y="88681"/>
                  </a:cubicBezTo>
                  <a:cubicBezTo>
                    <a:pt x="301764" y="73441"/>
                    <a:pt x="302716" y="60106"/>
                    <a:pt x="301764" y="47723"/>
                  </a:cubicBezTo>
                  <a:cubicBezTo>
                    <a:pt x="300811" y="31531"/>
                    <a:pt x="292239" y="26768"/>
                    <a:pt x="279856" y="37246"/>
                  </a:cubicBezTo>
                  <a:cubicBezTo>
                    <a:pt x="263664" y="50581"/>
                    <a:pt x="247471" y="64868"/>
                    <a:pt x="236041" y="82966"/>
                  </a:cubicBezTo>
                  <a:cubicBezTo>
                    <a:pt x="210324" y="122971"/>
                    <a:pt x="187464" y="163928"/>
                    <a:pt x="164603" y="205838"/>
                  </a:cubicBezTo>
                  <a:cubicBezTo>
                    <a:pt x="159841" y="214411"/>
                    <a:pt x="158889" y="225841"/>
                    <a:pt x="156984" y="235366"/>
                  </a:cubicBezTo>
                  <a:cubicBezTo>
                    <a:pt x="158889" y="236318"/>
                    <a:pt x="159841" y="237271"/>
                    <a:pt x="161746" y="238223"/>
                  </a:cubicBezTo>
                  <a:cubicBezTo>
                    <a:pt x="200799" y="205838"/>
                    <a:pt x="239851" y="174406"/>
                    <a:pt x="278904" y="142021"/>
                  </a:cubicBezTo>
                  <a:cubicBezTo>
                    <a:pt x="280809" y="142973"/>
                    <a:pt x="281761" y="143926"/>
                    <a:pt x="283666" y="144878"/>
                  </a:cubicBezTo>
                  <a:cubicBezTo>
                    <a:pt x="276046" y="158213"/>
                    <a:pt x="271284" y="174406"/>
                    <a:pt x="260806" y="183931"/>
                  </a:cubicBezTo>
                  <a:cubicBezTo>
                    <a:pt x="230326" y="210601"/>
                    <a:pt x="196989" y="235366"/>
                    <a:pt x="164603" y="260131"/>
                  </a:cubicBezTo>
                  <a:cubicBezTo>
                    <a:pt x="160794" y="262988"/>
                    <a:pt x="149364" y="262036"/>
                    <a:pt x="144601" y="259178"/>
                  </a:cubicBezTo>
                  <a:cubicBezTo>
                    <a:pt x="128409" y="246796"/>
                    <a:pt x="125551" y="228698"/>
                    <a:pt x="128409" y="208696"/>
                  </a:cubicBezTo>
                  <a:cubicBezTo>
                    <a:pt x="129361" y="202981"/>
                    <a:pt x="130314" y="197266"/>
                    <a:pt x="132219" y="187741"/>
                  </a:cubicBezTo>
                  <a:cubicBezTo>
                    <a:pt x="102691" y="210601"/>
                    <a:pt x="76021" y="231556"/>
                    <a:pt x="49351" y="251558"/>
                  </a:cubicBezTo>
                  <a:cubicBezTo>
                    <a:pt x="41731" y="257273"/>
                    <a:pt x="26491" y="264893"/>
                    <a:pt x="23634" y="262988"/>
                  </a:cubicBezTo>
                  <a:cubicBezTo>
                    <a:pt x="14109" y="252511"/>
                    <a:pt x="2678" y="240128"/>
                    <a:pt x="774" y="226793"/>
                  </a:cubicBezTo>
                  <a:cubicBezTo>
                    <a:pt x="-3989" y="187741"/>
                    <a:pt x="14109" y="153451"/>
                    <a:pt x="31253" y="121066"/>
                  </a:cubicBezTo>
                  <a:cubicBezTo>
                    <a:pt x="53161" y="79156"/>
                    <a:pt x="82689" y="44866"/>
                    <a:pt x="123646" y="19148"/>
                  </a:cubicBezTo>
                  <a:cubicBezTo>
                    <a:pt x="147459" y="3908"/>
                    <a:pt x="173176" y="-2759"/>
                    <a:pt x="200799" y="1051"/>
                  </a:cubicBezTo>
                  <a:cubicBezTo>
                    <a:pt x="213181" y="1051"/>
                    <a:pt x="225564" y="8671"/>
                    <a:pt x="244614" y="16291"/>
                  </a:cubicBezTo>
                  <a:close/>
                  <a:moveTo>
                    <a:pt x="29349" y="239176"/>
                  </a:moveTo>
                  <a:cubicBezTo>
                    <a:pt x="50303" y="222983"/>
                    <a:pt x="67449" y="209648"/>
                    <a:pt x="85546" y="196313"/>
                  </a:cubicBezTo>
                  <a:cubicBezTo>
                    <a:pt x="117931" y="170596"/>
                    <a:pt x="149364" y="144878"/>
                    <a:pt x="167461" y="104873"/>
                  </a:cubicBezTo>
                  <a:cubicBezTo>
                    <a:pt x="179844" y="78203"/>
                    <a:pt x="200799" y="56296"/>
                    <a:pt x="217944" y="31531"/>
                  </a:cubicBezTo>
                  <a:cubicBezTo>
                    <a:pt x="199846" y="22006"/>
                    <a:pt x="183653" y="28673"/>
                    <a:pt x="168414" y="37246"/>
                  </a:cubicBezTo>
                  <a:cubicBezTo>
                    <a:pt x="123646" y="62963"/>
                    <a:pt x="93166" y="102968"/>
                    <a:pt x="66496" y="145831"/>
                  </a:cubicBezTo>
                  <a:cubicBezTo>
                    <a:pt x="49351" y="173453"/>
                    <a:pt x="34111" y="202028"/>
                    <a:pt x="29349" y="2391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0A19F86-7FC2-4003-8F06-883BA75DC9AC}"/>
                </a:ext>
              </a:extLst>
            </p:cNvPr>
            <p:cNvSpPr/>
            <p:nvPr/>
          </p:nvSpPr>
          <p:spPr>
            <a:xfrm>
              <a:off x="5376059" y="5414024"/>
              <a:ext cx="35562" cy="55365"/>
            </a:xfrm>
            <a:custGeom>
              <a:avLst/>
              <a:gdLst>
                <a:gd name="connsiteX0" fmla="*/ 3662 w 48945"/>
                <a:gd name="connsiteY0" fmla="*/ 76200 h 76200"/>
                <a:gd name="connsiteX1" fmla="*/ 43667 w 48945"/>
                <a:gd name="connsiteY1" fmla="*/ 0 h 76200"/>
                <a:gd name="connsiteX2" fmla="*/ 3662 w 48945"/>
                <a:gd name="connsiteY2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945" h="76200">
                  <a:moveTo>
                    <a:pt x="3662" y="76200"/>
                  </a:moveTo>
                  <a:cubicBezTo>
                    <a:pt x="-5863" y="38100"/>
                    <a:pt x="1757" y="23813"/>
                    <a:pt x="43667" y="0"/>
                  </a:cubicBezTo>
                  <a:cubicBezTo>
                    <a:pt x="57002" y="30480"/>
                    <a:pt x="45572" y="52388"/>
                    <a:pt x="3662" y="76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7A6E76-4044-4B56-9CC1-B4720A4998D3}"/>
                </a:ext>
              </a:extLst>
            </p:cNvPr>
            <p:cNvSpPr/>
            <p:nvPr/>
          </p:nvSpPr>
          <p:spPr>
            <a:xfrm>
              <a:off x="5548267" y="5414024"/>
              <a:ext cx="33714" cy="55365"/>
            </a:xfrm>
            <a:custGeom>
              <a:avLst/>
              <a:gdLst>
                <a:gd name="connsiteX0" fmla="*/ 42872 w 46402"/>
                <a:gd name="connsiteY0" fmla="*/ 0 h 76200"/>
                <a:gd name="connsiteX1" fmla="*/ 2866 w 46402"/>
                <a:gd name="connsiteY1" fmla="*/ 76200 h 76200"/>
                <a:gd name="connsiteX2" fmla="*/ 42872 w 46402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402" h="76200">
                  <a:moveTo>
                    <a:pt x="42872" y="0"/>
                  </a:moveTo>
                  <a:cubicBezTo>
                    <a:pt x="51444" y="40958"/>
                    <a:pt x="46681" y="49530"/>
                    <a:pt x="2866" y="76200"/>
                  </a:cubicBezTo>
                  <a:cubicBezTo>
                    <a:pt x="-4753" y="37148"/>
                    <a:pt x="962" y="26670"/>
                    <a:pt x="428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C0F3B9B-625A-4033-AE35-E2B41EF49881}"/>
                </a:ext>
              </a:extLst>
            </p:cNvPr>
            <p:cNvGrpSpPr/>
            <p:nvPr/>
          </p:nvGrpSpPr>
          <p:grpSpPr>
            <a:xfrm>
              <a:off x="4681405" y="4715743"/>
              <a:ext cx="1170539" cy="556750"/>
              <a:chOff x="4616198" y="4645226"/>
              <a:chExt cx="1170539" cy="556750"/>
            </a:xfrm>
            <a:grpFill/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A395B7DD-5ADE-478D-93DA-804F440602C4}"/>
                  </a:ext>
                </a:extLst>
              </p:cNvPr>
              <p:cNvSpPr/>
              <p:nvPr/>
            </p:nvSpPr>
            <p:spPr>
              <a:xfrm>
                <a:off x="4616198" y="4846537"/>
                <a:ext cx="585632" cy="355439"/>
              </a:xfrm>
              <a:custGeom>
                <a:avLst/>
                <a:gdLst>
                  <a:gd name="connsiteX0" fmla="*/ 535133 w 806024"/>
                  <a:gd name="connsiteY0" fmla="*/ 265748 h 489202"/>
                  <a:gd name="connsiteX1" fmla="*/ 517988 w 806024"/>
                  <a:gd name="connsiteY1" fmla="*/ 206693 h 489202"/>
                  <a:gd name="connsiteX2" fmla="*/ 449408 w 806024"/>
                  <a:gd name="connsiteY2" fmla="*/ 259080 h 489202"/>
                  <a:gd name="connsiteX3" fmla="*/ 405593 w 806024"/>
                  <a:gd name="connsiteY3" fmla="*/ 239078 h 489202"/>
                  <a:gd name="connsiteX4" fmla="*/ 405593 w 806024"/>
                  <a:gd name="connsiteY4" fmla="*/ 194310 h 489202"/>
                  <a:gd name="connsiteX5" fmla="*/ 332251 w 806024"/>
                  <a:gd name="connsiteY5" fmla="*/ 251460 h 489202"/>
                  <a:gd name="connsiteX6" fmla="*/ 329393 w 806024"/>
                  <a:gd name="connsiteY6" fmla="*/ 254318 h 489202"/>
                  <a:gd name="connsiteX7" fmla="*/ 296056 w 806024"/>
                  <a:gd name="connsiteY7" fmla="*/ 266700 h 489202"/>
                  <a:gd name="connsiteX8" fmla="*/ 276053 w 806024"/>
                  <a:gd name="connsiteY8" fmla="*/ 224790 h 489202"/>
                  <a:gd name="connsiteX9" fmla="*/ 276053 w 806024"/>
                  <a:gd name="connsiteY9" fmla="*/ 209550 h 489202"/>
                  <a:gd name="connsiteX10" fmla="*/ 213188 w 806024"/>
                  <a:gd name="connsiteY10" fmla="*/ 260033 h 489202"/>
                  <a:gd name="connsiteX11" fmla="*/ 180803 w 806024"/>
                  <a:gd name="connsiteY11" fmla="*/ 250508 h 489202"/>
                  <a:gd name="connsiteX12" fmla="*/ 182708 w 806024"/>
                  <a:gd name="connsiteY12" fmla="*/ 172403 h 489202"/>
                  <a:gd name="connsiteX13" fmla="*/ 260813 w 806024"/>
                  <a:gd name="connsiteY13" fmla="*/ 58103 h 489202"/>
                  <a:gd name="connsiteX14" fmla="*/ 276053 w 806024"/>
                  <a:gd name="connsiteY14" fmla="*/ 37148 h 489202"/>
                  <a:gd name="connsiteX15" fmla="*/ 271291 w 806024"/>
                  <a:gd name="connsiteY15" fmla="*/ 33338 h 489202"/>
                  <a:gd name="connsiteX16" fmla="*/ 202711 w 806024"/>
                  <a:gd name="connsiteY16" fmla="*/ 94298 h 489202"/>
                  <a:gd name="connsiteX17" fmla="*/ 141751 w 806024"/>
                  <a:gd name="connsiteY17" fmla="*/ 171450 h 489202"/>
                  <a:gd name="connsiteX18" fmla="*/ 120796 w 806024"/>
                  <a:gd name="connsiteY18" fmla="*/ 280988 h 489202"/>
                  <a:gd name="connsiteX19" fmla="*/ 92221 w 806024"/>
                  <a:gd name="connsiteY19" fmla="*/ 183833 h 489202"/>
                  <a:gd name="connsiteX20" fmla="*/ 161753 w 806024"/>
                  <a:gd name="connsiteY20" fmla="*/ 74295 h 489202"/>
                  <a:gd name="connsiteX21" fmla="*/ 190328 w 806024"/>
                  <a:gd name="connsiteY21" fmla="*/ 36195 h 489202"/>
                  <a:gd name="connsiteX22" fmla="*/ 184613 w 806024"/>
                  <a:gd name="connsiteY22" fmla="*/ 30480 h 489202"/>
                  <a:gd name="connsiteX23" fmla="*/ 111271 w 806024"/>
                  <a:gd name="connsiteY23" fmla="*/ 105728 h 489202"/>
                  <a:gd name="connsiteX24" fmla="*/ 69361 w 806024"/>
                  <a:gd name="connsiteY24" fmla="*/ 156210 h 489202"/>
                  <a:gd name="connsiteX25" fmla="*/ 36976 w 806024"/>
                  <a:gd name="connsiteY25" fmla="*/ 280988 h 489202"/>
                  <a:gd name="connsiteX26" fmla="*/ 14116 w 806024"/>
                  <a:gd name="connsiteY26" fmla="*/ 163830 h 489202"/>
                  <a:gd name="connsiteX27" fmla="*/ 79838 w 806024"/>
                  <a:gd name="connsiteY27" fmla="*/ 74295 h 489202"/>
                  <a:gd name="connsiteX28" fmla="*/ 108413 w 806024"/>
                  <a:gd name="connsiteY28" fmla="*/ 4763 h 489202"/>
                  <a:gd name="connsiteX29" fmla="*/ 137941 w 806024"/>
                  <a:gd name="connsiteY29" fmla="*/ 45720 h 489202"/>
                  <a:gd name="connsiteX30" fmla="*/ 178898 w 806024"/>
                  <a:gd name="connsiteY30" fmla="*/ 14288 h 489202"/>
                  <a:gd name="connsiteX31" fmla="*/ 207473 w 806024"/>
                  <a:gd name="connsiteY31" fmla="*/ 5715 h 489202"/>
                  <a:gd name="connsiteX32" fmla="*/ 223666 w 806024"/>
                  <a:gd name="connsiteY32" fmla="*/ 36195 h 489202"/>
                  <a:gd name="connsiteX33" fmla="*/ 224618 w 806024"/>
                  <a:gd name="connsiteY33" fmla="*/ 45720 h 489202"/>
                  <a:gd name="connsiteX34" fmla="*/ 270338 w 806024"/>
                  <a:gd name="connsiteY34" fmla="*/ 9525 h 489202"/>
                  <a:gd name="connsiteX35" fmla="*/ 295103 w 806024"/>
                  <a:gd name="connsiteY35" fmla="*/ 4763 h 489202"/>
                  <a:gd name="connsiteX36" fmla="*/ 308438 w 806024"/>
                  <a:gd name="connsiteY36" fmla="*/ 28575 h 489202"/>
                  <a:gd name="connsiteX37" fmla="*/ 271291 w 806024"/>
                  <a:gd name="connsiteY37" fmla="*/ 120015 h 489202"/>
                  <a:gd name="connsiteX38" fmla="*/ 221761 w 806024"/>
                  <a:gd name="connsiteY38" fmla="*/ 183833 h 489202"/>
                  <a:gd name="connsiteX39" fmla="*/ 197948 w 806024"/>
                  <a:gd name="connsiteY39" fmla="*/ 237173 h 489202"/>
                  <a:gd name="connsiteX40" fmla="*/ 204616 w 806024"/>
                  <a:gd name="connsiteY40" fmla="*/ 240983 h 489202"/>
                  <a:gd name="connsiteX41" fmla="*/ 285578 w 806024"/>
                  <a:gd name="connsiteY41" fmla="*/ 175260 h 489202"/>
                  <a:gd name="connsiteX42" fmla="*/ 296056 w 806024"/>
                  <a:gd name="connsiteY42" fmla="*/ 154305 h 489202"/>
                  <a:gd name="connsiteX43" fmla="*/ 429406 w 806024"/>
                  <a:gd name="connsiteY43" fmla="*/ 13335 h 489202"/>
                  <a:gd name="connsiteX44" fmla="*/ 475126 w 806024"/>
                  <a:gd name="connsiteY44" fmla="*/ 4763 h 489202"/>
                  <a:gd name="connsiteX45" fmla="*/ 520846 w 806024"/>
                  <a:gd name="connsiteY45" fmla="*/ 20003 h 489202"/>
                  <a:gd name="connsiteX46" fmla="*/ 567518 w 806024"/>
                  <a:gd name="connsiteY46" fmla="*/ 12383 h 489202"/>
                  <a:gd name="connsiteX47" fmla="*/ 594188 w 806024"/>
                  <a:gd name="connsiteY47" fmla="*/ 54293 h 489202"/>
                  <a:gd name="connsiteX48" fmla="*/ 680866 w 806024"/>
                  <a:gd name="connsiteY48" fmla="*/ 2858 h 489202"/>
                  <a:gd name="connsiteX49" fmla="*/ 754208 w 806024"/>
                  <a:gd name="connsiteY49" fmla="*/ 40958 h 489202"/>
                  <a:gd name="connsiteX50" fmla="*/ 778021 w 806024"/>
                  <a:gd name="connsiteY50" fmla="*/ 10478 h 489202"/>
                  <a:gd name="connsiteX51" fmla="*/ 800881 w 806024"/>
                  <a:gd name="connsiteY51" fmla="*/ 0 h 489202"/>
                  <a:gd name="connsiteX52" fmla="*/ 796118 w 806024"/>
                  <a:gd name="connsiteY52" fmla="*/ 21908 h 489202"/>
                  <a:gd name="connsiteX53" fmla="*/ 667531 w 806024"/>
                  <a:gd name="connsiteY53" fmla="*/ 270510 h 489202"/>
                  <a:gd name="connsiteX54" fmla="*/ 735158 w 806024"/>
                  <a:gd name="connsiteY54" fmla="*/ 296228 h 489202"/>
                  <a:gd name="connsiteX55" fmla="*/ 792308 w 806024"/>
                  <a:gd name="connsiteY55" fmla="*/ 340043 h 489202"/>
                  <a:gd name="connsiteX56" fmla="*/ 796118 w 806024"/>
                  <a:gd name="connsiteY56" fmla="*/ 410528 h 489202"/>
                  <a:gd name="connsiteX57" fmla="*/ 764686 w 806024"/>
                  <a:gd name="connsiteY57" fmla="*/ 457200 h 489202"/>
                  <a:gd name="connsiteX58" fmla="*/ 653243 w 806024"/>
                  <a:gd name="connsiteY58" fmla="*/ 306705 h 489202"/>
                  <a:gd name="connsiteX59" fmla="*/ 600856 w 806024"/>
                  <a:gd name="connsiteY59" fmla="*/ 381000 h 489202"/>
                  <a:gd name="connsiteX60" fmla="*/ 434168 w 806024"/>
                  <a:gd name="connsiteY60" fmla="*/ 486728 h 489202"/>
                  <a:gd name="connsiteX61" fmla="*/ 388448 w 806024"/>
                  <a:gd name="connsiteY61" fmla="*/ 488633 h 489202"/>
                  <a:gd name="connsiteX62" fmla="*/ 332251 w 806024"/>
                  <a:gd name="connsiteY62" fmla="*/ 391478 h 489202"/>
                  <a:gd name="connsiteX63" fmla="*/ 456076 w 806024"/>
                  <a:gd name="connsiteY63" fmla="*/ 284798 h 489202"/>
                  <a:gd name="connsiteX64" fmla="*/ 535133 w 806024"/>
                  <a:gd name="connsiteY64" fmla="*/ 265748 h 489202"/>
                  <a:gd name="connsiteX65" fmla="*/ 597046 w 806024"/>
                  <a:gd name="connsiteY65" fmla="*/ 294323 h 489202"/>
                  <a:gd name="connsiteX66" fmla="*/ 568471 w 806024"/>
                  <a:gd name="connsiteY66" fmla="*/ 291465 h 489202"/>
                  <a:gd name="connsiteX67" fmla="*/ 396068 w 806024"/>
                  <a:gd name="connsiteY67" fmla="*/ 337185 h 489202"/>
                  <a:gd name="connsiteX68" fmla="*/ 367493 w 806024"/>
                  <a:gd name="connsiteY68" fmla="*/ 424815 h 489202"/>
                  <a:gd name="connsiteX69" fmla="*/ 461791 w 806024"/>
                  <a:gd name="connsiteY69" fmla="*/ 449580 h 489202"/>
                  <a:gd name="connsiteX70" fmla="*/ 597046 w 806024"/>
                  <a:gd name="connsiteY70" fmla="*/ 294323 h 489202"/>
                  <a:gd name="connsiteX71" fmla="*/ 556088 w 806024"/>
                  <a:gd name="connsiteY71" fmla="*/ 243840 h 489202"/>
                  <a:gd name="connsiteX72" fmla="*/ 637051 w 806024"/>
                  <a:gd name="connsiteY72" fmla="*/ 175260 h 489202"/>
                  <a:gd name="connsiteX73" fmla="*/ 718013 w 806024"/>
                  <a:gd name="connsiteY73" fmla="*/ 59055 h 489202"/>
                  <a:gd name="connsiteX74" fmla="*/ 718013 w 806024"/>
                  <a:gd name="connsiteY74" fmla="*/ 32385 h 489202"/>
                  <a:gd name="connsiteX75" fmla="*/ 692296 w 806024"/>
                  <a:gd name="connsiteY75" fmla="*/ 34290 h 489202"/>
                  <a:gd name="connsiteX76" fmla="*/ 677056 w 806024"/>
                  <a:gd name="connsiteY76" fmla="*/ 42863 h 489202"/>
                  <a:gd name="connsiteX77" fmla="*/ 618953 w 806024"/>
                  <a:gd name="connsiteY77" fmla="*/ 99060 h 489202"/>
                  <a:gd name="connsiteX78" fmla="*/ 556088 w 806024"/>
                  <a:gd name="connsiteY78" fmla="*/ 243840 h 489202"/>
                  <a:gd name="connsiteX79" fmla="*/ 305581 w 806024"/>
                  <a:gd name="connsiteY79" fmla="*/ 240983 h 489202"/>
                  <a:gd name="connsiteX80" fmla="*/ 310343 w 806024"/>
                  <a:gd name="connsiteY80" fmla="*/ 243840 h 489202"/>
                  <a:gd name="connsiteX81" fmla="*/ 441788 w 806024"/>
                  <a:gd name="connsiteY81" fmla="*/ 114300 h 489202"/>
                  <a:gd name="connsiteX82" fmla="*/ 462743 w 806024"/>
                  <a:gd name="connsiteY82" fmla="*/ 82868 h 489202"/>
                  <a:gd name="connsiteX83" fmla="*/ 497033 w 806024"/>
                  <a:gd name="connsiteY83" fmla="*/ 39053 h 489202"/>
                  <a:gd name="connsiteX84" fmla="*/ 433216 w 806024"/>
                  <a:gd name="connsiteY84" fmla="*/ 52388 h 489202"/>
                  <a:gd name="connsiteX85" fmla="*/ 311296 w 806024"/>
                  <a:gd name="connsiteY85" fmla="*/ 219075 h 489202"/>
                  <a:gd name="connsiteX86" fmla="*/ 305581 w 806024"/>
                  <a:gd name="connsiteY86" fmla="*/ 240983 h 489202"/>
                  <a:gd name="connsiteX87" fmla="*/ 428453 w 806024"/>
                  <a:gd name="connsiteY87" fmla="*/ 242888 h 489202"/>
                  <a:gd name="connsiteX88" fmla="*/ 433216 w 806024"/>
                  <a:gd name="connsiteY88" fmla="*/ 244793 h 489202"/>
                  <a:gd name="connsiteX89" fmla="*/ 460838 w 806024"/>
                  <a:gd name="connsiteY89" fmla="*/ 225743 h 489202"/>
                  <a:gd name="connsiteX90" fmla="*/ 549421 w 806024"/>
                  <a:gd name="connsiteY90" fmla="*/ 120968 h 489202"/>
                  <a:gd name="connsiteX91" fmla="*/ 568471 w 806024"/>
                  <a:gd name="connsiteY91" fmla="*/ 86678 h 489202"/>
                  <a:gd name="connsiteX92" fmla="*/ 576091 w 806024"/>
                  <a:gd name="connsiteY92" fmla="*/ 51435 h 489202"/>
                  <a:gd name="connsiteX93" fmla="*/ 557993 w 806024"/>
                  <a:gd name="connsiteY93" fmla="*/ 41910 h 489202"/>
                  <a:gd name="connsiteX94" fmla="*/ 528466 w 806024"/>
                  <a:gd name="connsiteY94" fmla="*/ 67628 h 489202"/>
                  <a:gd name="connsiteX95" fmla="*/ 445598 w 806024"/>
                  <a:gd name="connsiteY95" fmla="*/ 197168 h 489202"/>
                  <a:gd name="connsiteX96" fmla="*/ 428453 w 806024"/>
                  <a:gd name="connsiteY96" fmla="*/ 242888 h 489202"/>
                  <a:gd name="connsiteX97" fmla="*/ 659911 w 806024"/>
                  <a:gd name="connsiteY97" fmla="*/ 186690 h 489202"/>
                  <a:gd name="connsiteX98" fmla="*/ 658006 w 806024"/>
                  <a:gd name="connsiteY98" fmla="*/ 184785 h 489202"/>
                  <a:gd name="connsiteX99" fmla="*/ 563708 w 806024"/>
                  <a:gd name="connsiteY99" fmla="*/ 265748 h 489202"/>
                  <a:gd name="connsiteX100" fmla="*/ 604666 w 806024"/>
                  <a:gd name="connsiteY100" fmla="*/ 265748 h 489202"/>
                  <a:gd name="connsiteX101" fmla="*/ 619906 w 806024"/>
                  <a:gd name="connsiteY101" fmla="*/ 257175 h 489202"/>
                  <a:gd name="connsiteX102" fmla="*/ 659911 w 806024"/>
                  <a:gd name="connsiteY102" fmla="*/ 186690 h 489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806024" h="489202">
                    <a:moveTo>
                      <a:pt x="535133" y="265748"/>
                    </a:moveTo>
                    <a:cubicBezTo>
                      <a:pt x="529418" y="245745"/>
                      <a:pt x="523703" y="226695"/>
                      <a:pt x="517988" y="206693"/>
                    </a:cubicBezTo>
                    <a:cubicBezTo>
                      <a:pt x="496081" y="222885"/>
                      <a:pt x="473221" y="241935"/>
                      <a:pt x="449408" y="259080"/>
                    </a:cubicBezTo>
                    <a:cubicBezTo>
                      <a:pt x="426548" y="275273"/>
                      <a:pt x="408451" y="267653"/>
                      <a:pt x="405593" y="239078"/>
                    </a:cubicBezTo>
                    <a:cubicBezTo>
                      <a:pt x="403688" y="224790"/>
                      <a:pt x="405593" y="210503"/>
                      <a:pt x="405593" y="194310"/>
                    </a:cubicBezTo>
                    <a:cubicBezTo>
                      <a:pt x="381781" y="213360"/>
                      <a:pt x="357016" y="232410"/>
                      <a:pt x="332251" y="251460"/>
                    </a:cubicBezTo>
                    <a:cubicBezTo>
                      <a:pt x="331298" y="252413"/>
                      <a:pt x="330346" y="253365"/>
                      <a:pt x="329393" y="254318"/>
                    </a:cubicBezTo>
                    <a:cubicBezTo>
                      <a:pt x="317963" y="259080"/>
                      <a:pt x="304628" y="269558"/>
                      <a:pt x="296056" y="266700"/>
                    </a:cubicBezTo>
                    <a:cubicBezTo>
                      <a:pt x="278911" y="260985"/>
                      <a:pt x="277006" y="241935"/>
                      <a:pt x="276053" y="224790"/>
                    </a:cubicBezTo>
                    <a:cubicBezTo>
                      <a:pt x="276053" y="220028"/>
                      <a:pt x="276053" y="216218"/>
                      <a:pt x="276053" y="209550"/>
                    </a:cubicBezTo>
                    <a:cubicBezTo>
                      <a:pt x="254146" y="227648"/>
                      <a:pt x="234143" y="243840"/>
                      <a:pt x="213188" y="260033"/>
                    </a:cubicBezTo>
                    <a:cubicBezTo>
                      <a:pt x="195091" y="273368"/>
                      <a:pt x="191281" y="271463"/>
                      <a:pt x="180803" y="250508"/>
                    </a:cubicBezTo>
                    <a:cubicBezTo>
                      <a:pt x="168421" y="223838"/>
                      <a:pt x="167468" y="196215"/>
                      <a:pt x="182708" y="172403"/>
                    </a:cubicBezTo>
                    <a:cubicBezTo>
                      <a:pt x="206521" y="133350"/>
                      <a:pt x="234143" y="96203"/>
                      <a:pt x="260813" y="58103"/>
                    </a:cubicBezTo>
                    <a:cubicBezTo>
                      <a:pt x="265576" y="50483"/>
                      <a:pt x="271291" y="43815"/>
                      <a:pt x="276053" y="37148"/>
                    </a:cubicBezTo>
                    <a:cubicBezTo>
                      <a:pt x="274148" y="36195"/>
                      <a:pt x="273196" y="34290"/>
                      <a:pt x="271291" y="33338"/>
                    </a:cubicBezTo>
                    <a:cubicBezTo>
                      <a:pt x="248431" y="53340"/>
                      <a:pt x="223666" y="72390"/>
                      <a:pt x="202711" y="94298"/>
                    </a:cubicBezTo>
                    <a:cubicBezTo>
                      <a:pt x="179851" y="118110"/>
                      <a:pt x="161753" y="145733"/>
                      <a:pt x="141751" y="171450"/>
                    </a:cubicBezTo>
                    <a:cubicBezTo>
                      <a:pt x="116986" y="203835"/>
                      <a:pt x="107461" y="239078"/>
                      <a:pt x="120796" y="280988"/>
                    </a:cubicBezTo>
                    <a:cubicBezTo>
                      <a:pt x="87458" y="254318"/>
                      <a:pt x="74123" y="220028"/>
                      <a:pt x="92221" y="183833"/>
                    </a:cubicBezTo>
                    <a:cubicBezTo>
                      <a:pt x="111271" y="145733"/>
                      <a:pt x="137941" y="110490"/>
                      <a:pt x="161753" y="74295"/>
                    </a:cubicBezTo>
                    <a:cubicBezTo>
                      <a:pt x="170326" y="60960"/>
                      <a:pt x="180803" y="48578"/>
                      <a:pt x="190328" y="36195"/>
                    </a:cubicBezTo>
                    <a:cubicBezTo>
                      <a:pt x="188423" y="34290"/>
                      <a:pt x="186518" y="32385"/>
                      <a:pt x="184613" y="30480"/>
                    </a:cubicBezTo>
                    <a:cubicBezTo>
                      <a:pt x="159848" y="55245"/>
                      <a:pt x="135083" y="80010"/>
                      <a:pt x="111271" y="105728"/>
                    </a:cubicBezTo>
                    <a:cubicBezTo>
                      <a:pt x="96031" y="121920"/>
                      <a:pt x="83648" y="140018"/>
                      <a:pt x="69361" y="156210"/>
                    </a:cubicBezTo>
                    <a:cubicBezTo>
                      <a:pt x="38881" y="192405"/>
                      <a:pt x="22688" y="232410"/>
                      <a:pt x="36976" y="280988"/>
                    </a:cubicBezTo>
                    <a:cubicBezTo>
                      <a:pt x="-1124" y="251460"/>
                      <a:pt x="-11602" y="207645"/>
                      <a:pt x="14116" y="163830"/>
                    </a:cubicBezTo>
                    <a:cubicBezTo>
                      <a:pt x="33166" y="132398"/>
                      <a:pt x="57931" y="104775"/>
                      <a:pt x="79838" y="74295"/>
                    </a:cubicBezTo>
                    <a:cubicBezTo>
                      <a:pt x="95078" y="53340"/>
                      <a:pt x="116033" y="34290"/>
                      <a:pt x="108413" y="4763"/>
                    </a:cubicBezTo>
                    <a:cubicBezTo>
                      <a:pt x="131273" y="-952"/>
                      <a:pt x="136988" y="6668"/>
                      <a:pt x="137941" y="45720"/>
                    </a:cubicBezTo>
                    <a:cubicBezTo>
                      <a:pt x="152228" y="34290"/>
                      <a:pt x="164611" y="22860"/>
                      <a:pt x="178898" y="14288"/>
                    </a:cubicBezTo>
                    <a:cubicBezTo>
                      <a:pt x="187471" y="8573"/>
                      <a:pt x="202711" y="1905"/>
                      <a:pt x="207473" y="5715"/>
                    </a:cubicBezTo>
                    <a:cubicBezTo>
                      <a:pt x="216046" y="12383"/>
                      <a:pt x="218903" y="25718"/>
                      <a:pt x="223666" y="36195"/>
                    </a:cubicBezTo>
                    <a:cubicBezTo>
                      <a:pt x="224618" y="38100"/>
                      <a:pt x="223666" y="40958"/>
                      <a:pt x="224618" y="45720"/>
                    </a:cubicBezTo>
                    <a:cubicBezTo>
                      <a:pt x="240811" y="32385"/>
                      <a:pt x="255098" y="20003"/>
                      <a:pt x="270338" y="9525"/>
                    </a:cubicBezTo>
                    <a:cubicBezTo>
                      <a:pt x="277006" y="4763"/>
                      <a:pt x="289388" y="1905"/>
                      <a:pt x="295103" y="4763"/>
                    </a:cubicBezTo>
                    <a:cubicBezTo>
                      <a:pt x="301771" y="8573"/>
                      <a:pt x="307486" y="20003"/>
                      <a:pt x="308438" y="28575"/>
                    </a:cubicBezTo>
                    <a:cubicBezTo>
                      <a:pt x="311296" y="64770"/>
                      <a:pt x="292246" y="92393"/>
                      <a:pt x="271291" y="120015"/>
                    </a:cubicBezTo>
                    <a:cubicBezTo>
                      <a:pt x="254146" y="140970"/>
                      <a:pt x="236048" y="161925"/>
                      <a:pt x="221761" y="183833"/>
                    </a:cubicBezTo>
                    <a:cubicBezTo>
                      <a:pt x="211283" y="200025"/>
                      <a:pt x="205568" y="219075"/>
                      <a:pt x="197948" y="237173"/>
                    </a:cubicBezTo>
                    <a:cubicBezTo>
                      <a:pt x="199853" y="238125"/>
                      <a:pt x="202711" y="240030"/>
                      <a:pt x="204616" y="240983"/>
                    </a:cubicBezTo>
                    <a:cubicBezTo>
                      <a:pt x="231286" y="219075"/>
                      <a:pt x="258908" y="197168"/>
                      <a:pt x="285578" y="175260"/>
                    </a:cubicBezTo>
                    <a:cubicBezTo>
                      <a:pt x="291293" y="170498"/>
                      <a:pt x="293198" y="161925"/>
                      <a:pt x="296056" y="154305"/>
                    </a:cubicBezTo>
                    <a:cubicBezTo>
                      <a:pt x="320821" y="88583"/>
                      <a:pt x="363683" y="40005"/>
                      <a:pt x="429406" y="13335"/>
                    </a:cubicBezTo>
                    <a:cubicBezTo>
                      <a:pt x="443693" y="7620"/>
                      <a:pt x="459886" y="3810"/>
                      <a:pt x="475126" y="4763"/>
                    </a:cubicBezTo>
                    <a:cubicBezTo>
                      <a:pt x="489413" y="5715"/>
                      <a:pt x="503701" y="14288"/>
                      <a:pt x="520846" y="20003"/>
                    </a:cubicBezTo>
                    <a:cubicBezTo>
                      <a:pt x="532276" y="18098"/>
                      <a:pt x="550373" y="11430"/>
                      <a:pt x="567518" y="12383"/>
                    </a:cubicBezTo>
                    <a:cubicBezTo>
                      <a:pt x="589426" y="13335"/>
                      <a:pt x="593236" y="33338"/>
                      <a:pt x="594188" y="54293"/>
                    </a:cubicBezTo>
                    <a:cubicBezTo>
                      <a:pt x="619906" y="28575"/>
                      <a:pt x="645623" y="8573"/>
                      <a:pt x="680866" y="2858"/>
                    </a:cubicBezTo>
                    <a:cubicBezTo>
                      <a:pt x="718966" y="-3810"/>
                      <a:pt x="737063" y="4763"/>
                      <a:pt x="754208" y="40958"/>
                    </a:cubicBezTo>
                    <a:cubicBezTo>
                      <a:pt x="761828" y="30480"/>
                      <a:pt x="768496" y="19050"/>
                      <a:pt x="778021" y="10478"/>
                    </a:cubicBezTo>
                    <a:cubicBezTo>
                      <a:pt x="783736" y="4763"/>
                      <a:pt x="793261" y="2858"/>
                      <a:pt x="800881" y="0"/>
                    </a:cubicBezTo>
                    <a:cubicBezTo>
                      <a:pt x="798976" y="7620"/>
                      <a:pt x="798976" y="15240"/>
                      <a:pt x="796118" y="21908"/>
                    </a:cubicBezTo>
                    <a:cubicBezTo>
                      <a:pt x="753256" y="104775"/>
                      <a:pt x="710393" y="186690"/>
                      <a:pt x="667531" y="270510"/>
                    </a:cubicBezTo>
                    <a:cubicBezTo>
                      <a:pt x="693248" y="280035"/>
                      <a:pt x="716108" y="284798"/>
                      <a:pt x="735158" y="296228"/>
                    </a:cubicBezTo>
                    <a:cubicBezTo>
                      <a:pt x="756113" y="307658"/>
                      <a:pt x="776116" y="322898"/>
                      <a:pt x="792308" y="340043"/>
                    </a:cubicBezTo>
                    <a:cubicBezTo>
                      <a:pt x="810406" y="360045"/>
                      <a:pt x="809453" y="386715"/>
                      <a:pt x="796118" y="410528"/>
                    </a:cubicBezTo>
                    <a:cubicBezTo>
                      <a:pt x="788498" y="425768"/>
                      <a:pt x="777068" y="438150"/>
                      <a:pt x="764686" y="457200"/>
                    </a:cubicBezTo>
                    <a:cubicBezTo>
                      <a:pt x="765638" y="373380"/>
                      <a:pt x="719918" y="332423"/>
                      <a:pt x="653243" y="306705"/>
                    </a:cubicBezTo>
                    <a:cubicBezTo>
                      <a:pt x="635146" y="331470"/>
                      <a:pt x="618953" y="357188"/>
                      <a:pt x="600856" y="381000"/>
                    </a:cubicBezTo>
                    <a:cubicBezTo>
                      <a:pt x="557041" y="435293"/>
                      <a:pt x="502748" y="473393"/>
                      <a:pt x="434168" y="486728"/>
                    </a:cubicBezTo>
                    <a:cubicBezTo>
                      <a:pt x="419881" y="489585"/>
                      <a:pt x="403688" y="489585"/>
                      <a:pt x="388448" y="488633"/>
                    </a:cubicBezTo>
                    <a:cubicBezTo>
                      <a:pt x="340823" y="482918"/>
                      <a:pt x="316058" y="439103"/>
                      <a:pt x="332251" y="391478"/>
                    </a:cubicBezTo>
                    <a:cubicBezTo>
                      <a:pt x="353206" y="332423"/>
                      <a:pt x="399878" y="301943"/>
                      <a:pt x="456076" y="284798"/>
                    </a:cubicBezTo>
                    <a:cubicBezTo>
                      <a:pt x="480841" y="277178"/>
                      <a:pt x="510368" y="271463"/>
                      <a:pt x="535133" y="265748"/>
                    </a:cubicBezTo>
                    <a:close/>
                    <a:moveTo>
                      <a:pt x="597046" y="294323"/>
                    </a:moveTo>
                    <a:cubicBezTo>
                      <a:pt x="585616" y="293370"/>
                      <a:pt x="577043" y="292418"/>
                      <a:pt x="568471" y="291465"/>
                    </a:cubicBezTo>
                    <a:cubicBezTo>
                      <a:pt x="506558" y="287655"/>
                      <a:pt x="447503" y="298133"/>
                      <a:pt x="396068" y="337185"/>
                    </a:cubicBezTo>
                    <a:cubicBezTo>
                      <a:pt x="371303" y="356235"/>
                      <a:pt x="357968" y="396240"/>
                      <a:pt x="367493" y="424815"/>
                    </a:cubicBezTo>
                    <a:cubicBezTo>
                      <a:pt x="378923" y="459105"/>
                      <a:pt x="412261" y="478155"/>
                      <a:pt x="461791" y="449580"/>
                    </a:cubicBezTo>
                    <a:cubicBezTo>
                      <a:pt x="524656" y="413385"/>
                      <a:pt x="559898" y="354330"/>
                      <a:pt x="597046" y="294323"/>
                    </a:cubicBezTo>
                    <a:close/>
                    <a:moveTo>
                      <a:pt x="556088" y="243840"/>
                    </a:moveTo>
                    <a:cubicBezTo>
                      <a:pt x="582758" y="220980"/>
                      <a:pt x="610381" y="198120"/>
                      <a:pt x="637051" y="175260"/>
                    </a:cubicBezTo>
                    <a:cubicBezTo>
                      <a:pt x="674198" y="143828"/>
                      <a:pt x="699916" y="103823"/>
                      <a:pt x="718013" y="59055"/>
                    </a:cubicBezTo>
                    <a:cubicBezTo>
                      <a:pt x="720871" y="51435"/>
                      <a:pt x="718013" y="41910"/>
                      <a:pt x="718013" y="32385"/>
                    </a:cubicBezTo>
                    <a:cubicBezTo>
                      <a:pt x="709441" y="32385"/>
                      <a:pt x="699916" y="32385"/>
                      <a:pt x="692296" y="34290"/>
                    </a:cubicBezTo>
                    <a:cubicBezTo>
                      <a:pt x="686581" y="35243"/>
                      <a:pt x="680866" y="39053"/>
                      <a:pt x="677056" y="42863"/>
                    </a:cubicBezTo>
                    <a:cubicBezTo>
                      <a:pt x="657053" y="60960"/>
                      <a:pt x="635146" y="78105"/>
                      <a:pt x="618953" y="99060"/>
                    </a:cubicBezTo>
                    <a:cubicBezTo>
                      <a:pt x="586568" y="140970"/>
                      <a:pt x="560851" y="186690"/>
                      <a:pt x="556088" y="243840"/>
                    </a:cubicBezTo>
                    <a:close/>
                    <a:moveTo>
                      <a:pt x="305581" y="240983"/>
                    </a:moveTo>
                    <a:cubicBezTo>
                      <a:pt x="307486" y="241935"/>
                      <a:pt x="308438" y="242888"/>
                      <a:pt x="310343" y="243840"/>
                    </a:cubicBezTo>
                    <a:cubicBezTo>
                      <a:pt x="355111" y="201930"/>
                      <a:pt x="416071" y="176213"/>
                      <a:pt x="441788" y="114300"/>
                    </a:cubicBezTo>
                    <a:cubicBezTo>
                      <a:pt x="446551" y="102870"/>
                      <a:pt x="455123" y="93345"/>
                      <a:pt x="462743" y="82868"/>
                    </a:cubicBezTo>
                    <a:cubicBezTo>
                      <a:pt x="473221" y="68580"/>
                      <a:pt x="484651" y="54293"/>
                      <a:pt x="497033" y="39053"/>
                    </a:cubicBezTo>
                    <a:cubicBezTo>
                      <a:pt x="470363" y="26670"/>
                      <a:pt x="451313" y="40005"/>
                      <a:pt x="433216" y="52388"/>
                    </a:cubicBezTo>
                    <a:cubicBezTo>
                      <a:pt x="374161" y="94298"/>
                      <a:pt x="337013" y="153353"/>
                      <a:pt x="311296" y="219075"/>
                    </a:cubicBezTo>
                    <a:cubicBezTo>
                      <a:pt x="307486" y="225743"/>
                      <a:pt x="307486" y="233363"/>
                      <a:pt x="305581" y="240983"/>
                    </a:cubicBezTo>
                    <a:close/>
                    <a:moveTo>
                      <a:pt x="428453" y="242888"/>
                    </a:moveTo>
                    <a:cubicBezTo>
                      <a:pt x="430358" y="243840"/>
                      <a:pt x="432263" y="243840"/>
                      <a:pt x="433216" y="244793"/>
                    </a:cubicBezTo>
                    <a:cubicBezTo>
                      <a:pt x="442741" y="238125"/>
                      <a:pt x="452266" y="232410"/>
                      <a:pt x="460838" y="225743"/>
                    </a:cubicBezTo>
                    <a:cubicBezTo>
                      <a:pt x="497033" y="196215"/>
                      <a:pt x="537991" y="171450"/>
                      <a:pt x="549421" y="120968"/>
                    </a:cubicBezTo>
                    <a:cubicBezTo>
                      <a:pt x="552278" y="108585"/>
                      <a:pt x="563708" y="98108"/>
                      <a:pt x="568471" y="86678"/>
                    </a:cubicBezTo>
                    <a:cubicBezTo>
                      <a:pt x="573233" y="75248"/>
                      <a:pt x="576091" y="63818"/>
                      <a:pt x="576091" y="51435"/>
                    </a:cubicBezTo>
                    <a:cubicBezTo>
                      <a:pt x="577043" y="37148"/>
                      <a:pt x="567518" y="35243"/>
                      <a:pt x="557993" y="41910"/>
                    </a:cubicBezTo>
                    <a:cubicBezTo>
                      <a:pt x="547516" y="49530"/>
                      <a:pt x="536086" y="57150"/>
                      <a:pt x="528466" y="67628"/>
                    </a:cubicBezTo>
                    <a:cubicBezTo>
                      <a:pt x="499891" y="110490"/>
                      <a:pt x="471316" y="153353"/>
                      <a:pt x="445598" y="197168"/>
                    </a:cubicBezTo>
                    <a:cubicBezTo>
                      <a:pt x="437026" y="210503"/>
                      <a:pt x="434168" y="226695"/>
                      <a:pt x="428453" y="242888"/>
                    </a:cubicBezTo>
                    <a:close/>
                    <a:moveTo>
                      <a:pt x="659911" y="186690"/>
                    </a:moveTo>
                    <a:cubicBezTo>
                      <a:pt x="658958" y="185738"/>
                      <a:pt x="658006" y="185738"/>
                      <a:pt x="658006" y="184785"/>
                    </a:cubicBezTo>
                    <a:cubicBezTo>
                      <a:pt x="627526" y="210503"/>
                      <a:pt x="597046" y="236220"/>
                      <a:pt x="563708" y="265748"/>
                    </a:cubicBezTo>
                    <a:cubicBezTo>
                      <a:pt x="580853" y="265748"/>
                      <a:pt x="592283" y="266700"/>
                      <a:pt x="604666" y="265748"/>
                    </a:cubicBezTo>
                    <a:cubicBezTo>
                      <a:pt x="610381" y="264795"/>
                      <a:pt x="617048" y="261938"/>
                      <a:pt x="619906" y="257175"/>
                    </a:cubicBezTo>
                    <a:cubicBezTo>
                      <a:pt x="633241" y="233363"/>
                      <a:pt x="646576" y="210503"/>
                      <a:pt x="659911" y="18669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8F39D3CF-1BBA-41C3-83D9-9E28E8400E4F}"/>
                  </a:ext>
                </a:extLst>
              </p:cNvPr>
              <p:cNvSpPr/>
              <p:nvPr/>
            </p:nvSpPr>
            <p:spPr>
              <a:xfrm>
                <a:off x="5138847" y="4645226"/>
                <a:ext cx="647890" cy="396471"/>
              </a:xfrm>
              <a:custGeom>
                <a:avLst/>
                <a:gdLst>
                  <a:gd name="connsiteX0" fmla="*/ 32013 w 891712"/>
                  <a:gd name="connsiteY0" fmla="*/ 517102 h 545676"/>
                  <a:gd name="connsiteX1" fmla="*/ 106308 w 891712"/>
                  <a:gd name="connsiteY1" fmla="*/ 454237 h 545676"/>
                  <a:gd name="connsiteX2" fmla="*/ 114880 w 891712"/>
                  <a:gd name="connsiteY2" fmla="*/ 435187 h 545676"/>
                  <a:gd name="connsiteX3" fmla="*/ 224418 w 891712"/>
                  <a:gd name="connsiteY3" fmla="*/ 292312 h 545676"/>
                  <a:gd name="connsiteX4" fmla="*/ 307285 w 891712"/>
                  <a:gd name="connsiteY4" fmla="*/ 281834 h 545676"/>
                  <a:gd name="connsiteX5" fmla="*/ 318715 w 891712"/>
                  <a:gd name="connsiteY5" fmla="*/ 323744 h 545676"/>
                  <a:gd name="connsiteX6" fmla="*/ 256803 w 891712"/>
                  <a:gd name="connsiteY6" fmla="*/ 373274 h 545676"/>
                  <a:gd name="connsiteX7" fmla="*/ 242515 w 891712"/>
                  <a:gd name="connsiteY7" fmla="*/ 376132 h 545676"/>
                  <a:gd name="connsiteX8" fmla="*/ 238705 w 891712"/>
                  <a:gd name="connsiteY8" fmla="*/ 370417 h 545676"/>
                  <a:gd name="connsiteX9" fmla="*/ 306333 w 891712"/>
                  <a:gd name="connsiteY9" fmla="*/ 309457 h 545676"/>
                  <a:gd name="connsiteX10" fmla="*/ 137740 w 891712"/>
                  <a:gd name="connsiteY10" fmla="*/ 519959 h 545676"/>
                  <a:gd name="connsiteX11" fmla="*/ 254898 w 891712"/>
                  <a:gd name="connsiteY11" fmla="*/ 424709 h 545676"/>
                  <a:gd name="connsiteX12" fmla="*/ 356815 w 891712"/>
                  <a:gd name="connsiteY12" fmla="*/ 322792 h 545676"/>
                  <a:gd name="connsiteX13" fmla="*/ 462543 w 891712"/>
                  <a:gd name="connsiteY13" fmla="*/ 281834 h 545676"/>
                  <a:gd name="connsiteX14" fmla="*/ 507310 w 891712"/>
                  <a:gd name="connsiteY14" fmla="*/ 298027 h 545676"/>
                  <a:gd name="connsiteX15" fmla="*/ 543505 w 891712"/>
                  <a:gd name="connsiteY15" fmla="*/ 289454 h 545676"/>
                  <a:gd name="connsiteX16" fmla="*/ 576843 w 891712"/>
                  <a:gd name="connsiteY16" fmla="*/ 302789 h 545676"/>
                  <a:gd name="connsiteX17" fmla="*/ 713050 w 891712"/>
                  <a:gd name="connsiteY17" fmla="*/ 122767 h 545676"/>
                  <a:gd name="connsiteX18" fmla="*/ 849258 w 891712"/>
                  <a:gd name="connsiteY18" fmla="*/ 8467 h 545676"/>
                  <a:gd name="connsiteX19" fmla="*/ 869260 w 891712"/>
                  <a:gd name="connsiteY19" fmla="*/ 847 h 545676"/>
                  <a:gd name="connsiteX20" fmla="*/ 890215 w 891712"/>
                  <a:gd name="connsiteY20" fmla="*/ 19897 h 545676"/>
                  <a:gd name="connsiteX21" fmla="*/ 861640 w 891712"/>
                  <a:gd name="connsiteY21" fmla="*/ 66569 h 545676"/>
                  <a:gd name="connsiteX22" fmla="*/ 631135 w 891712"/>
                  <a:gd name="connsiteY22" fmla="*/ 315172 h 545676"/>
                  <a:gd name="connsiteX23" fmla="*/ 536838 w 891712"/>
                  <a:gd name="connsiteY23" fmla="*/ 479954 h 545676"/>
                  <a:gd name="connsiteX24" fmla="*/ 533028 w 891712"/>
                  <a:gd name="connsiteY24" fmla="*/ 519959 h 545676"/>
                  <a:gd name="connsiteX25" fmla="*/ 538743 w 891712"/>
                  <a:gd name="connsiteY25" fmla="*/ 522817 h 545676"/>
                  <a:gd name="connsiteX26" fmla="*/ 653995 w 891712"/>
                  <a:gd name="connsiteY26" fmla="*/ 424709 h 545676"/>
                  <a:gd name="connsiteX27" fmla="*/ 657805 w 891712"/>
                  <a:gd name="connsiteY27" fmla="*/ 427567 h 545676"/>
                  <a:gd name="connsiteX28" fmla="*/ 624468 w 891712"/>
                  <a:gd name="connsiteY28" fmla="*/ 474239 h 545676"/>
                  <a:gd name="connsiteX29" fmla="*/ 552078 w 891712"/>
                  <a:gd name="connsiteY29" fmla="*/ 536152 h 545676"/>
                  <a:gd name="connsiteX30" fmla="*/ 516835 w 891712"/>
                  <a:gd name="connsiteY30" fmla="*/ 528532 h 545676"/>
                  <a:gd name="connsiteX31" fmla="*/ 503500 w 891712"/>
                  <a:gd name="connsiteY31" fmla="*/ 481859 h 545676"/>
                  <a:gd name="connsiteX32" fmla="*/ 489213 w 891712"/>
                  <a:gd name="connsiteY32" fmla="*/ 493289 h 545676"/>
                  <a:gd name="connsiteX33" fmla="*/ 429205 w 891712"/>
                  <a:gd name="connsiteY33" fmla="*/ 539009 h 545676"/>
                  <a:gd name="connsiteX34" fmla="*/ 398725 w 891712"/>
                  <a:gd name="connsiteY34" fmla="*/ 532342 h 545676"/>
                  <a:gd name="connsiteX35" fmla="*/ 390153 w 891712"/>
                  <a:gd name="connsiteY35" fmla="*/ 495194 h 545676"/>
                  <a:gd name="connsiteX36" fmla="*/ 392058 w 891712"/>
                  <a:gd name="connsiteY36" fmla="*/ 468524 h 545676"/>
                  <a:gd name="connsiteX37" fmla="*/ 306333 w 891712"/>
                  <a:gd name="connsiteY37" fmla="*/ 534247 h 545676"/>
                  <a:gd name="connsiteX38" fmla="*/ 265375 w 891712"/>
                  <a:gd name="connsiteY38" fmla="*/ 520912 h 545676"/>
                  <a:gd name="connsiteX39" fmla="*/ 268233 w 891712"/>
                  <a:gd name="connsiteY39" fmla="*/ 458999 h 545676"/>
                  <a:gd name="connsiteX40" fmla="*/ 276805 w 891712"/>
                  <a:gd name="connsiteY40" fmla="*/ 429472 h 545676"/>
                  <a:gd name="connsiteX41" fmla="*/ 176793 w 891712"/>
                  <a:gd name="connsiteY41" fmla="*/ 508529 h 545676"/>
                  <a:gd name="connsiteX42" fmla="*/ 142503 w 891712"/>
                  <a:gd name="connsiteY42" fmla="*/ 535199 h 545676"/>
                  <a:gd name="connsiteX43" fmla="*/ 117738 w 891712"/>
                  <a:gd name="connsiteY43" fmla="*/ 533294 h 545676"/>
                  <a:gd name="connsiteX44" fmla="*/ 95830 w 891712"/>
                  <a:gd name="connsiteY44" fmla="*/ 484717 h 545676"/>
                  <a:gd name="connsiteX45" fmla="*/ 20583 w 891712"/>
                  <a:gd name="connsiteY45" fmla="*/ 545677 h 545676"/>
                  <a:gd name="connsiteX46" fmla="*/ 3438 w 891712"/>
                  <a:gd name="connsiteY46" fmla="*/ 463762 h 545676"/>
                  <a:gd name="connsiteX47" fmla="*/ 63445 w 891712"/>
                  <a:gd name="connsiteY47" fmla="*/ 361844 h 545676"/>
                  <a:gd name="connsiteX48" fmla="*/ 85353 w 891712"/>
                  <a:gd name="connsiteY48" fmla="*/ 333269 h 545676"/>
                  <a:gd name="connsiteX49" fmla="*/ 88210 w 891712"/>
                  <a:gd name="connsiteY49" fmla="*/ 266594 h 545676"/>
                  <a:gd name="connsiteX50" fmla="*/ 128215 w 891712"/>
                  <a:gd name="connsiteY50" fmla="*/ 345652 h 545676"/>
                  <a:gd name="connsiteX51" fmla="*/ 102498 w 891712"/>
                  <a:gd name="connsiteY51" fmla="*/ 383752 h 545676"/>
                  <a:gd name="connsiteX52" fmla="*/ 48205 w 891712"/>
                  <a:gd name="connsiteY52" fmla="*/ 457094 h 545676"/>
                  <a:gd name="connsiteX53" fmla="*/ 22488 w 891712"/>
                  <a:gd name="connsiteY53" fmla="*/ 511387 h 545676"/>
                  <a:gd name="connsiteX54" fmla="*/ 32013 w 891712"/>
                  <a:gd name="connsiteY54" fmla="*/ 517102 h 545676"/>
                  <a:gd name="connsiteX55" fmla="*/ 479688 w 891712"/>
                  <a:gd name="connsiteY55" fmla="*/ 314219 h 545676"/>
                  <a:gd name="connsiteX56" fmla="*/ 441588 w 891712"/>
                  <a:gd name="connsiteY56" fmla="*/ 317077 h 545676"/>
                  <a:gd name="connsiteX57" fmla="*/ 338718 w 891712"/>
                  <a:gd name="connsiteY57" fmla="*/ 418994 h 545676"/>
                  <a:gd name="connsiteX58" fmla="*/ 294903 w 891712"/>
                  <a:gd name="connsiteY58" fmla="*/ 522817 h 545676"/>
                  <a:gd name="connsiteX59" fmla="*/ 345385 w 891712"/>
                  <a:gd name="connsiteY59" fmla="*/ 483764 h 545676"/>
                  <a:gd name="connsiteX60" fmla="*/ 411108 w 891712"/>
                  <a:gd name="connsiteY60" fmla="*/ 426614 h 545676"/>
                  <a:gd name="connsiteX61" fmla="*/ 479688 w 891712"/>
                  <a:gd name="connsiteY61" fmla="*/ 314219 h 545676"/>
                  <a:gd name="connsiteX62" fmla="*/ 417775 w 891712"/>
                  <a:gd name="connsiteY62" fmla="*/ 519007 h 545676"/>
                  <a:gd name="connsiteX63" fmla="*/ 423490 w 891712"/>
                  <a:gd name="connsiteY63" fmla="*/ 522817 h 545676"/>
                  <a:gd name="connsiteX64" fmla="*/ 511120 w 891712"/>
                  <a:gd name="connsiteY64" fmla="*/ 450427 h 545676"/>
                  <a:gd name="connsiteX65" fmla="*/ 520645 w 891712"/>
                  <a:gd name="connsiteY65" fmla="*/ 436139 h 545676"/>
                  <a:gd name="connsiteX66" fmla="*/ 559698 w 891712"/>
                  <a:gd name="connsiteY66" fmla="*/ 342794 h 545676"/>
                  <a:gd name="connsiteX67" fmla="*/ 560650 w 891712"/>
                  <a:gd name="connsiteY67" fmla="*/ 317077 h 545676"/>
                  <a:gd name="connsiteX68" fmla="*/ 537790 w 891712"/>
                  <a:gd name="connsiteY68" fmla="*/ 323744 h 545676"/>
                  <a:gd name="connsiteX69" fmla="*/ 513978 w 891712"/>
                  <a:gd name="connsiteY69" fmla="*/ 346604 h 545676"/>
                  <a:gd name="connsiteX70" fmla="*/ 435873 w 891712"/>
                  <a:gd name="connsiteY70" fmla="*/ 467572 h 545676"/>
                  <a:gd name="connsiteX71" fmla="*/ 417775 w 891712"/>
                  <a:gd name="connsiteY71" fmla="*/ 519007 h 545676"/>
                  <a:gd name="connsiteX72" fmla="*/ 844495 w 891712"/>
                  <a:gd name="connsiteY72" fmla="*/ 57044 h 545676"/>
                  <a:gd name="connsiteX73" fmla="*/ 840685 w 891712"/>
                  <a:gd name="connsiteY73" fmla="*/ 53234 h 545676"/>
                  <a:gd name="connsiteX74" fmla="*/ 702573 w 891712"/>
                  <a:gd name="connsiteY74" fmla="*/ 205634 h 545676"/>
                  <a:gd name="connsiteX75" fmla="*/ 707335 w 891712"/>
                  <a:gd name="connsiteY75" fmla="*/ 209444 h 545676"/>
                  <a:gd name="connsiteX76" fmla="*/ 844495 w 891712"/>
                  <a:gd name="connsiteY76" fmla="*/ 57044 h 54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891712" h="545676">
                    <a:moveTo>
                      <a:pt x="32013" y="517102"/>
                    </a:moveTo>
                    <a:cubicBezTo>
                      <a:pt x="56778" y="496147"/>
                      <a:pt x="81543" y="476144"/>
                      <a:pt x="106308" y="454237"/>
                    </a:cubicBezTo>
                    <a:cubicBezTo>
                      <a:pt x="111070" y="449474"/>
                      <a:pt x="112023" y="441854"/>
                      <a:pt x="114880" y="435187"/>
                    </a:cubicBezTo>
                    <a:cubicBezTo>
                      <a:pt x="135835" y="376132"/>
                      <a:pt x="166315" y="323744"/>
                      <a:pt x="224418" y="292312"/>
                    </a:cubicBezTo>
                    <a:cubicBezTo>
                      <a:pt x="250135" y="278024"/>
                      <a:pt x="278710" y="273262"/>
                      <a:pt x="307285" y="281834"/>
                    </a:cubicBezTo>
                    <a:cubicBezTo>
                      <a:pt x="330145" y="288502"/>
                      <a:pt x="335860" y="307552"/>
                      <a:pt x="318715" y="323744"/>
                    </a:cubicBezTo>
                    <a:cubicBezTo>
                      <a:pt x="299665" y="341842"/>
                      <a:pt x="277758" y="357082"/>
                      <a:pt x="256803" y="373274"/>
                    </a:cubicBezTo>
                    <a:cubicBezTo>
                      <a:pt x="252993" y="376132"/>
                      <a:pt x="247278" y="375179"/>
                      <a:pt x="242515" y="376132"/>
                    </a:cubicBezTo>
                    <a:cubicBezTo>
                      <a:pt x="241563" y="374227"/>
                      <a:pt x="239658" y="372322"/>
                      <a:pt x="238705" y="370417"/>
                    </a:cubicBezTo>
                    <a:cubicBezTo>
                      <a:pt x="260613" y="351367"/>
                      <a:pt x="282520" y="331364"/>
                      <a:pt x="306333" y="309457"/>
                    </a:cubicBezTo>
                    <a:cubicBezTo>
                      <a:pt x="238705" y="303742"/>
                      <a:pt x="132025" y="439949"/>
                      <a:pt x="137740" y="519959"/>
                    </a:cubicBezTo>
                    <a:cubicBezTo>
                      <a:pt x="177745" y="487574"/>
                      <a:pt x="218703" y="458047"/>
                      <a:pt x="254898" y="424709"/>
                    </a:cubicBezTo>
                    <a:cubicBezTo>
                      <a:pt x="290140" y="392324"/>
                      <a:pt x="322525" y="356129"/>
                      <a:pt x="356815" y="322792"/>
                    </a:cubicBezTo>
                    <a:cubicBezTo>
                      <a:pt x="386343" y="295169"/>
                      <a:pt x="421585" y="278024"/>
                      <a:pt x="462543" y="281834"/>
                    </a:cubicBezTo>
                    <a:cubicBezTo>
                      <a:pt x="475878" y="282787"/>
                      <a:pt x="489213" y="291359"/>
                      <a:pt x="507310" y="298027"/>
                    </a:cubicBezTo>
                    <a:cubicBezTo>
                      <a:pt x="514930" y="296122"/>
                      <a:pt x="529218" y="288502"/>
                      <a:pt x="543505" y="289454"/>
                    </a:cubicBezTo>
                    <a:cubicBezTo>
                      <a:pt x="555888" y="290407"/>
                      <a:pt x="568270" y="298979"/>
                      <a:pt x="576843" y="302789"/>
                    </a:cubicBezTo>
                    <a:cubicBezTo>
                      <a:pt x="620658" y="244687"/>
                      <a:pt x="664473" y="182774"/>
                      <a:pt x="713050" y="122767"/>
                    </a:cubicBezTo>
                    <a:cubicBezTo>
                      <a:pt x="750198" y="76094"/>
                      <a:pt x="794965" y="36089"/>
                      <a:pt x="849258" y="8467"/>
                    </a:cubicBezTo>
                    <a:cubicBezTo>
                      <a:pt x="855925" y="5609"/>
                      <a:pt x="862593" y="2752"/>
                      <a:pt x="869260" y="847"/>
                    </a:cubicBezTo>
                    <a:cubicBezTo>
                      <a:pt x="884500" y="-2963"/>
                      <a:pt x="895930" y="6562"/>
                      <a:pt x="890215" y="19897"/>
                    </a:cubicBezTo>
                    <a:cubicBezTo>
                      <a:pt x="883548" y="37042"/>
                      <a:pt x="873070" y="52282"/>
                      <a:pt x="861640" y="66569"/>
                    </a:cubicBezTo>
                    <a:cubicBezTo>
                      <a:pt x="793060" y="157057"/>
                      <a:pt x="711145" y="234209"/>
                      <a:pt x="631135" y="315172"/>
                    </a:cubicBezTo>
                    <a:cubicBezTo>
                      <a:pt x="585415" y="360892"/>
                      <a:pt x="555888" y="418042"/>
                      <a:pt x="536838" y="479954"/>
                    </a:cubicBezTo>
                    <a:cubicBezTo>
                      <a:pt x="533028" y="492337"/>
                      <a:pt x="533980" y="506624"/>
                      <a:pt x="533028" y="519959"/>
                    </a:cubicBezTo>
                    <a:cubicBezTo>
                      <a:pt x="534933" y="520912"/>
                      <a:pt x="536838" y="521864"/>
                      <a:pt x="538743" y="522817"/>
                    </a:cubicBezTo>
                    <a:cubicBezTo>
                      <a:pt x="576843" y="490432"/>
                      <a:pt x="615895" y="457094"/>
                      <a:pt x="653995" y="424709"/>
                    </a:cubicBezTo>
                    <a:cubicBezTo>
                      <a:pt x="654948" y="425662"/>
                      <a:pt x="656853" y="426614"/>
                      <a:pt x="657805" y="427567"/>
                    </a:cubicBezTo>
                    <a:cubicBezTo>
                      <a:pt x="647328" y="443759"/>
                      <a:pt x="637803" y="460904"/>
                      <a:pt x="624468" y="474239"/>
                    </a:cubicBezTo>
                    <a:cubicBezTo>
                      <a:pt x="601608" y="496147"/>
                      <a:pt x="576843" y="516149"/>
                      <a:pt x="552078" y="536152"/>
                    </a:cubicBezTo>
                    <a:cubicBezTo>
                      <a:pt x="538743" y="547582"/>
                      <a:pt x="525408" y="545677"/>
                      <a:pt x="516835" y="528532"/>
                    </a:cubicBezTo>
                    <a:cubicBezTo>
                      <a:pt x="510168" y="515197"/>
                      <a:pt x="508263" y="499004"/>
                      <a:pt x="503500" y="481859"/>
                    </a:cubicBezTo>
                    <a:cubicBezTo>
                      <a:pt x="499690" y="484717"/>
                      <a:pt x="494928" y="489479"/>
                      <a:pt x="489213" y="493289"/>
                    </a:cubicBezTo>
                    <a:cubicBezTo>
                      <a:pt x="469210" y="508529"/>
                      <a:pt x="448255" y="522817"/>
                      <a:pt x="429205" y="539009"/>
                    </a:cubicBezTo>
                    <a:cubicBezTo>
                      <a:pt x="415870" y="550439"/>
                      <a:pt x="404440" y="545677"/>
                      <a:pt x="398725" y="532342"/>
                    </a:cubicBezTo>
                    <a:cubicBezTo>
                      <a:pt x="393010" y="520912"/>
                      <a:pt x="392058" y="507577"/>
                      <a:pt x="390153" y="495194"/>
                    </a:cubicBezTo>
                    <a:cubicBezTo>
                      <a:pt x="389200" y="487574"/>
                      <a:pt x="391105" y="479954"/>
                      <a:pt x="392058" y="468524"/>
                    </a:cubicBezTo>
                    <a:cubicBezTo>
                      <a:pt x="361578" y="492337"/>
                      <a:pt x="333955" y="513292"/>
                      <a:pt x="306333" y="534247"/>
                    </a:cubicBezTo>
                    <a:cubicBezTo>
                      <a:pt x="287283" y="548534"/>
                      <a:pt x="270138" y="544724"/>
                      <a:pt x="265375" y="520912"/>
                    </a:cubicBezTo>
                    <a:cubicBezTo>
                      <a:pt x="261565" y="500909"/>
                      <a:pt x="266328" y="479954"/>
                      <a:pt x="268233" y="458999"/>
                    </a:cubicBezTo>
                    <a:cubicBezTo>
                      <a:pt x="269185" y="450427"/>
                      <a:pt x="272995" y="442807"/>
                      <a:pt x="276805" y="429472"/>
                    </a:cubicBezTo>
                    <a:cubicBezTo>
                      <a:pt x="241563" y="458047"/>
                      <a:pt x="209178" y="483764"/>
                      <a:pt x="176793" y="508529"/>
                    </a:cubicBezTo>
                    <a:cubicBezTo>
                      <a:pt x="165363" y="517102"/>
                      <a:pt x="152980" y="525674"/>
                      <a:pt x="142503" y="535199"/>
                    </a:cubicBezTo>
                    <a:cubicBezTo>
                      <a:pt x="132978" y="544724"/>
                      <a:pt x="123453" y="541867"/>
                      <a:pt x="117738" y="533294"/>
                    </a:cubicBezTo>
                    <a:cubicBezTo>
                      <a:pt x="109165" y="518054"/>
                      <a:pt x="102498" y="500909"/>
                      <a:pt x="95830" y="484717"/>
                    </a:cubicBezTo>
                    <a:cubicBezTo>
                      <a:pt x="72970" y="503767"/>
                      <a:pt x="47253" y="523769"/>
                      <a:pt x="20583" y="545677"/>
                    </a:cubicBezTo>
                    <a:cubicBezTo>
                      <a:pt x="580" y="519007"/>
                      <a:pt x="-4182" y="493289"/>
                      <a:pt x="3438" y="463762"/>
                    </a:cubicBezTo>
                    <a:cubicBezTo>
                      <a:pt x="13915" y="423757"/>
                      <a:pt x="39633" y="394229"/>
                      <a:pt x="63445" y="361844"/>
                    </a:cubicBezTo>
                    <a:cubicBezTo>
                      <a:pt x="70113" y="352319"/>
                      <a:pt x="77733" y="342794"/>
                      <a:pt x="85353" y="333269"/>
                    </a:cubicBezTo>
                    <a:cubicBezTo>
                      <a:pt x="110118" y="298979"/>
                      <a:pt x="110118" y="297074"/>
                      <a:pt x="88210" y="266594"/>
                    </a:cubicBezTo>
                    <a:cubicBezTo>
                      <a:pt x="134883" y="281834"/>
                      <a:pt x="148218" y="307552"/>
                      <a:pt x="128215" y="345652"/>
                    </a:cubicBezTo>
                    <a:cubicBezTo>
                      <a:pt x="121548" y="358987"/>
                      <a:pt x="112023" y="371369"/>
                      <a:pt x="102498" y="383752"/>
                    </a:cubicBezTo>
                    <a:cubicBezTo>
                      <a:pt x="84400" y="408517"/>
                      <a:pt x="65350" y="431377"/>
                      <a:pt x="48205" y="457094"/>
                    </a:cubicBezTo>
                    <a:cubicBezTo>
                      <a:pt x="37728" y="473287"/>
                      <a:pt x="31060" y="493289"/>
                      <a:pt x="22488" y="511387"/>
                    </a:cubicBezTo>
                    <a:cubicBezTo>
                      <a:pt x="28203" y="515197"/>
                      <a:pt x="30108" y="516149"/>
                      <a:pt x="32013" y="517102"/>
                    </a:cubicBezTo>
                    <a:close/>
                    <a:moveTo>
                      <a:pt x="479688" y="314219"/>
                    </a:moveTo>
                    <a:cubicBezTo>
                      <a:pt x="468258" y="306599"/>
                      <a:pt x="454923" y="311362"/>
                      <a:pt x="441588" y="317077"/>
                    </a:cubicBezTo>
                    <a:cubicBezTo>
                      <a:pt x="395868" y="338984"/>
                      <a:pt x="365388" y="377084"/>
                      <a:pt x="338718" y="418994"/>
                    </a:cubicBezTo>
                    <a:cubicBezTo>
                      <a:pt x="318715" y="449474"/>
                      <a:pt x="298713" y="480907"/>
                      <a:pt x="294903" y="522817"/>
                    </a:cubicBezTo>
                    <a:cubicBezTo>
                      <a:pt x="313953" y="508529"/>
                      <a:pt x="330145" y="497099"/>
                      <a:pt x="345385" y="483764"/>
                    </a:cubicBezTo>
                    <a:cubicBezTo>
                      <a:pt x="368245" y="465667"/>
                      <a:pt x="393963" y="449474"/>
                      <a:pt x="411108" y="426614"/>
                    </a:cubicBezTo>
                    <a:cubicBezTo>
                      <a:pt x="435873" y="392324"/>
                      <a:pt x="455875" y="353272"/>
                      <a:pt x="479688" y="314219"/>
                    </a:cubicBezTo>
                    <a:close/>
                    <a:moveTo>
                      <a:pt x="417775" y="519007"/>
                    </a:moveTo>
                    <a:cubicBezTo>
                      <a:pt x="419680" y="519959"/>
                      <a:pt x="421585" y="521864"/>
                      <a:pt x="423490" y="522817"/>
                    </a:cubicBezTo>
                    <a:cubicBezTo>
                      <a:pt x="453018" y="499004"/>
                      <a:pt x="482545" y="474239"/>
                      <a:pt x="511120" y="450427"/>
                    </a:cubicBezTo>
                    <a:cubicBezTo>
                      <a:pt x="514930" y="446617"/>
                      <a:pt x="518740" y="441854"/>
                      <a:pt x="520645" y="436139"/>
                    </a:cubicBezTo>
                    <a:cubicBezTo>
                      <a:pt x="533980" y="405659"/>
                      <a:pt x="547315" y="374227"/>
                      <a:pt x="559698" y="342794"/>
                    </a:cubicBezTo>
                    <a:cubicBezTo>
                      <a:pt x="562555" y="335174"/>
                      <a:pt x="559698" y="325649"/>
                      <a:pt x="560650" y="317077"/>
                    </a:cubicBezTo>
                    <a:cubicBezTo>
                      <a:pt x="553030" y="318982"/>
                      <a:pt x="544458" y="319934"/>
                      <a:pt x="537790" y="323744"/>
                    </a:cubicBezTo>
                    <a:cubicBezTo>
                      <a:pt x="528265" y="330412"/>
                      <a:pt x="519693" y="338032"/>
                      <a:pt x="513978" y="346604"/>
                    </a:cubicBezTo>
                    <a:cubicBezTo>
                      <a:pt x="487308" y="386609"/>
                      <a:pt x="460638" y="426614"/>
                      <a:pt x="435873" y="467572"/>
                    </a:cubicBezTo>
                    <a:cubicBezTo>
                      <a:pt x="426348" y="482812"/>
                      <a:pt x="423490" y="501862"/>
                      <a:pt x="417775" y="519007"/>
                    </a:cubicBezTo>
                    <a:close/>
                    <a:moveTo>
                      <a:pt x="844495" y="57044"/>
                    </a:moveTo>
                    <a:cubicBezTo>
                      <a:pt x="843543" y="56092"/>
                      <a:pt x="841638" y="54187"/>
                      <a:pt x="840685" y="53234"/>
                    </a:cubicBezTo>
                    <a:cubicBezTo>
                      <a:pt x="791155" y="100859"/>
                      <a:pt x="742578" y="148484"/>
                      <a:pt x="702573" y="205634"/>
                    </a:cubicBezTo>
                    <a:cubicBezTo>
                      <a:pt x="704478" y="206587"/>
                      <a:pt x="705430" y="208492"/>
                      <a:pt x="707335" y="209444"/>
                    </a:cubicBezTo>
                    <a:cubicBezTo>
                      <a:pt x="753055" y="158962"/>
                      <a:pt x="798775" y="108479"/>
                      <a:pt x="844495" y="570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75FA9A1A-2A32-4A94-A80D-E391B2F6CE2F}"/>
                  </a:ext>
                </a:extLst>
              </p:cNvPr>
              <p:cNvSpPr/>
              <p:nvPr/>
            </p:nvSpPr>
            <p:spPr>
              <a:xfrm>
                <a:off x="5246537" y="4733040"/>
                <a:ext cx="42907" cy="70589"/>
              </a:xfrm>
              <a:custGeom>
                <a:avLst/>
                <a:gdLst>
                  <a:gd name="connsiteX0" fmla="*/ 4763 w 59054"/>
                  <a:gd name="connsiteY0" fmla="*/ 97155 h 97154"/>
                  <a:gd name="connsiteX1" fmla="*/ 0 w 59054"/>
                  <a:gd name="connsiteY1" fmla="*/ 58102 h 97154"/>
                  <a:gd name="connsiteX2" fmla="*/ 4763 w 59054"/>
                  <a:gd name="connsiteY2" fmla="*/ 41910 h 97154"/>
                  <a:gd name="connsiteX3" fmla="*/ 16192 w 59054"/>
                  <a:gd name="connsiteY3" fmla="*/ 31433 h 97154"/>
                  <a:gd name="connsiteX4" fmla="*/ 53340 w 59054"/>
                  <a:gd name="connsiteY4" fmla="*/ 0 h 97154"/>
                  <a:gd name="connsiteX5" fmla="*/ 59055 w 59054"/>
                  <a:gd name="connsiteY5" fmla="*/ 40958 h 97154"/>
                  <a:gd name="connsiteX6" fmla="*/ 55245 w 59054"/>
                  <a:gd name="connsiteY6" fmla="*/ 53340 h 97154"/>
                  <a:gd name="connsiteX7" fmla="*/ 4763 w 59054"/>
                  <a:gd name="connsiteY7" fmla="*/ 97155 h 97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054" h="97154">
                    <a:moveTo>
                      <a:pt x="4763" y="97155"/>
                    </a:moveTo>
                    <a:cubicBezTo>
                      <a:pt x="2858" y="82867"/>
                      <a:pt x="953" y="70485"/>
                      <a:pt x="0" y="58102"/>
                    </a:cubicBezTo>
                    <a:cubicBezTo>
                      <a:pt x="0" y="52388"/>
                      <a:pt x="1905" y="46673"/>
                      <a:pt x="4763" y="41910"/>
                    </a:cubicBezTo>
                    <a:cubicBezTo>
                      <a:pt x="7620" y="37148"/>
                      <a:pt x="12383" y="34290"/>
                      <a:pt x="16192" y="31433"/>
                    </a:cubicBezTo>
                    <a:cubicBezTo>
                      <a:pt x="27622" y="20955"/>
                      <a:pt x="40005" y="11430"/>
                      <a:pt x="53340" y="0"/>
                    </a:cubicBezTo>
                    <a:cubicBezTo>
                      <a:pt x="55245" y="15240"/>
                      <a:pt x="58103" y="27623"/>
                      <a:pt x="59055" y="40958"/>
                    </a:cubicBezTo>
                    <a:cubicBezTo>
                      <a:pt x="59055" y="44767"/>
                      <a:pt x="58103" y="50483"/>
                      <a:pt x="55245" y="53340"/>
                    </a:cubicBezTo>
                    <a:cubicBezTo>
                      <a:pt x="38100" y="68580"/>
                      <a:pt x="21908" y="81915"/>
                      <a:pt x="4763" y="97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CDB16C7-F012-45AF-AB5E-D25936CE13EA}"/>
                  </a:ext>
                </a:extLst>
              </p:cNvPr>
              <p:cNvSpPr/>
              <p:nvPr/>
            </p:nvSpPr>
            <p:spPr>
              <a:xfrm>
                <a:off x="5025079" y="4980104"/>
                <a:ext cx="70589" cy="59132"/>
              </a:xfrm>
              <a:custGeom>
                <a:avLst/>
                <a:gdLst>
                  <a:gd name="connsiteX0" fmla="*/ 97155 w 97154"/>
                  <a:gd name="connsiteY0" fmla="*/ 2858 h 81385"/>
                  <a:gd name="connsiteX1" fmla="*/ 56197 w 97154"/>
                  <a:gd name="connsiteY1" fmla="*/ 72390 h 81385"/>
                  <a:gd name="connsiteX2" fmla="*/ 40958 w 97154"/>
                  <a:gd name="connsiteY2" fmla="*/ 80963 h 81385"/>
                  <a:gd name="connsiteX3" fmla="*/ 0 w 97154"/>
                  <a:gd name="connsiteY3" fmla="*/ 80963 h 81385"/>
                  <a:gd name="connsiteX4" fmla="*/ 94297 w 97154"/>
                  <a:gd name="connsiteY4" fmla="*/ 0 h 81385"/>
                  <a:gd name="connsiteX5" fmla="*/ 97155 w 97154"/>
                  <a:gd name="connsiteY5" fmla="*/ 2858 h 8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154" h="81385">
                    <a:moveTo>
                      <a:pt x="97155" y="2858"/>
                    </a:moveTo>
                    <a:cubicBezTo>
                      <a:pt x="83820" y="25717"/>
                      <a:pt x="70485" y="49530"/>
                      <a:pt x="56197" y="72390"/>
                    </a:cubicBezTo>
                    <a:cubicBezTo>
                      <a:pt x="53340" y="77153"/>
                      <a:pt x="46672" y="80963"/>
                      <a:pt x="40958" y="80963"/>
                    </a:cubicBezTo>
                    <a:cubicBezTo>
                      <a:pt x="29528" y="81915"/>
                      <a:pt x="17145" y="80963"/>
                      <a:pt x="0" y="80963"/>
                    </a:cubicBezTo>
                    <a:cubicBezTo>
                      <a:pt x="33338" y="52388"/>
                      <a:pt x="63817" y="26670"/>
                      <a:pt x="94297" y="0"/>
                    </a:cubicBezTo>
                    <a:cubicBezTo>
                      <a:pt x="95250" y="1905"/>
                      <a:pt x="96203" y="1905"/>
                      <a:pt x="97155" y="285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2F237EBA-60C2-42E2-AE09-DEA807566F2F}"/>
                </a:ext>
              </a:extLst>
            </p:cNvPr>
            <p:cNvSpPr/>
            <p:nvPr/>
          </p:nvSpPr>
          <p:spPr>
            <a:xfrm>
              <a:off x="5199476" y="5620949"/>
              <a:ext cx="48444" cy="42907"/>
            </a:xfrm>
            <a:custGeom>
              <a:avLst/>
              <a:gdLst>
                <a:gd name="connsiteX0" fmla="*/ 0 w 66675"/>
                <a:gd name="connsiteY0" fmla="*/ 54292 h 59054"/>
                <a:gd name="connsiteX1" fmla="*/ 64770 w 66675"/>
                <a:gd name="connsiteY1" fmla="*/ 0 h 59054"/>
                <a:gd name="connsiteX2" fmla="*/ 66675 w 66675"/>
                <a:gd name="connsiteY2" fmla="*/ 952 h 59054"/>
                <a:gd name="connsiteX3" fmla="*/ 35242 w 66675"/>
                <a:gd name="connsiteY3" fmla="*/ 53340 h 59054"/>
                <a:gd name="connsiteX4" fmla="*/ 0 w 66675"/>
                <a:gd name="connsiteY4" fmla="*/ 59055 h 59054"/>
                <a:gd name="connsiteX5" fmla="*/ 0 w 66675"/>
                <a:gd name="connsiteY5" fmla="*/ 54292 h 5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59054">
                  <a:moveTo>
                    <a:pt x="0" y="54292"/>
                  </a:moveTo>
                  <a:cubicBezTo>
                    <a:pt x="21908" y="36195"/>
                    <a:pt x="42863" y="18097"/>
                    <a:pt x="64770" y="0"/>
                  </a:cubicBezTo>
                  <a:cubicBezTo>
                    <a:pt x="65723" y="0"/>
                    <a:pt x="66675" y="952"/>
                    <a:pt x="66675" y="952"/>
                  </a:cubicBezTo>
                  <a:cubicBezTo>
                    <a:pt x="56198" y="19050"/>
                    <a:pt x="48578" y="38100"/>
                    <a:pt x="35242" y="53340"/>
                  </a:cubicBezTo>
                  <a:cubicBezTo>
                    <a:pt x="29528" y="60008"/>
                    <a:pt x="12383" y="57150"/>
                    <a:pt x="0" y="59055"/>
                  </a:cubicBezTo>
                  <a:cubicBezTo>
                    <a:pt x="953" y="57150"/>
                    <a:pt x="0" y="56197"/>
                    <a:pt x="0" y="542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3C766306-34C2-4402-825E-3707D4183ABE}"/>
              </a:ext>
            </a:extLst>
          </p:cNvPr>
          <p:cNvSpPr txBox="1"/>
          <p:nvPr/>
        </p:nvSpPr>
        <p:spPr>
          <a:xfrm>
            <a:off x="9156071" y="3259288"/>
            <a:ext cx="235823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200" dirty="0">
                <a:solidFill>
                  <a:schemeClr val="tx1"/>
                </a:solidFill>
                <a:cs typeface="Arial" pitchFamily="34" charset="0"/>
              </a:rPr>
              <a:t>L</a:t>
            </a:r>
            <a:r>
              <a:rPr lang="en-US" altLang="ko-KR" sz="1200" dirty="0">
                <a:solidFill>
                  <a:schemeClr val="tx1"/>
                </a:solidFill>
                <a:cs typeface="Arial" pitchFamily="34" charset="0"/>
              </a:rPr>
              <a:t>OREM IPSUM DOLOR SIT AMET,CU USU AGAM INTEGRE IMPEDIT.</a:t>
            </a:r>
            <a:endParaRPr lang="ko-KR" altLang="en-US" sz="1200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505AA97-DF94-4033-9D49-ECBBFB277670}"/>
              </a:ext>
            </a:extLst>
          </p:cNvPr>
          <p:cNvSpPr txBox="1"/>
          <p:nvPr/>
        </p:nvSpPr>
        <p:spPr>
          <a:xfrm>
            <a:off x="9156071" y="2054642"/>
            <a:ext cx="235823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accent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OREM IPSUM</a:t>
            </a:r>
          </a:p>
          <a:p>
            <a:pPr algn="ctr"/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DOLOR SIT AMET 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E14126F-16D2-4C58-B22B-DEFEAE25331D}"/>
              </a:ext>
            </a:extLst>
          </p:cNvPr>
          <p:cNvGrpSpPr/>
          <p:nvPr/>
        </p:nvGrpSpPr>
        <p:grpSpPr>
          <a:xfrm>
            <a:off x="9225606" y="4252473"/>
            <a:ext cx="2245682" cy="1543694"/>
            <a:chOff x="3606262" y="4262761"/>
            <a:chExt cx="2245682" cy="1543694"/>
          </a:xfrm>
          <a:solidFill>
            <a:schemeClr val="accent3"/>
          </a:solidFill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A079C85-EA62-435D-8B52-3904DB3C9B0B}"/>
                </a:ext>
              </a:extLst>
            </p:cNvPr>
            <p:cNvSpPr/>
            <p:nvPr/>
          </p:nvSpPr>
          <p:spPr>
            <a:xfrm>
              <a:off x="4212077" y="5287378"/>
              <a:ext cx="999857" cy="519077"/>
            </a:xfrm>
            <a:custGeom>
              <a:avLst/>
              <a:gdLst>
                <a:gd name="connsiteX0" fmla="*/ 1814246 w 2688759"/>
                <a:gd name="connsiteY0" fmla="*/ 618204 h 1094727"/>
                <a:gd name="connsiteX1" fmla="*/ 1688086 w 2688759"/>
                <a:gd name="connsiteY1" fmla="*/ 795364 h 1094727"/>
                <a:gd name="connsiteX2" fmla="*/ 1814246 w 2688759"/>
                <a:gd name="connsiteY2" fmla="*/ 618204 h 1094727"/>
                <a:gd name="connsiteX3" fmla="*/ 415867 w 2688759"/>
                <a:gd name="connsiteY3" fmla="*/ 587418 h 1094727"/>
                <a:gd name="connsiteX4" fmla="*/ 390240 w 2688759"/>
                <a:gd name="connsiteY4" fmla="*/ 590018 h 1094727"/>
                <a:gd name="connsiteX5" fmla="*/ 321792 w 2688759"/>
                <a:gd name="connsiteY5" fmla="*/ 626255 h 1094727"/>
                <a:gd name="connsiteX6" fmla="*/ 143287 w 2688759"/>
                <a:gd name="connsiteY6" fmla="*/ 933605 h 1094727"/>
                <a:gd name="connsiteX7" fmla="*/ 203684 w 2688759"/>
                <a:gd name="connsiteY7" fmla="*/ 912131 h 1094727"/>
                <a:gd name="connsiteX8" fmla="*/ 375477 w 2688759"/>
                <a:gd name="connsiteY8" fmla="*/ 755100 h 1094727"/>
                <a:gd name="connsiteX9" fmla="*/ 435873 w 2688759"/>
                <a:gd name="connsiteY9" fmla="*/ 641019 h 1094727"/>
                <a:gd name="connsiteX10" fmla="*/ 415867 w 2688759"/>
                <a:gd name="connsiteY10" fmla="*/ 587418 h 1094727"/>
                <a:gd name="connsiteX11" fmla="*/ 1298866 w 2688759"/>
                <a:gd name="connsiteY11" fmla="*/ 556464 h 1094727"/>
                <a:gd name="connsiteX12" fmla="*/ 1137810 w 2688759"/>
                <a:gd name="connsiteY12" fmla="*/ 792681 h 1094727"/>
                <a:gd name="connsiteX13" fmla="*/ 1161969 w 2688759"/>
                <a:gd name="connsiteY13" fmla="*/ 779260 h 1094727"/>
                <a:gd name="connsiteX14" fmla="*/ 1289471 w 2688759"/>
                <a:gd name="connsiteY14" fmla="*/ 653098 h 1094727"/>
                <a:gd name="connsiteX15" fmla="*/ 1298866 w 2688759"/>
                <a:gd name="connsiteY15" fmla="*/ 556464 h 1094727"/>
                <a:gd name="connsiteX16" fmla="*/ 1207601 w 2688759"/>
                <a:gd name="connsiteY16" fmla="*/ 555123 h 1094727"/>
                <a:gd name="connsiteX17" fmla="*/ 998228 w 2688759"/>
                <a:gd name="connsiteY17" fmla="*/ 791338 h 1094727"/>
                <a:gd name="connsiteX18" fmla="*/ 1092177 w 2688759"/>
                <a:gd name="connsiteY18" fmla="*/ 717520 h 1094727"/>
                <a:gd name="connsiteX19" fmla="*/ 1131099 w 2688759"/>
                <a:gd name="connsiteY19" fmla="*/ 681283 h 1094727"/>
                <a:gd name="connsiteX20" fmla="*/ 1207601 w 2688759"/>
                <a:gd name="connsiteY20" fmla="*/ 555123 h 1094727"/>
                <a:gd name="connsiteX21" fmla="*/ 1076072 w 2688759"/>
                <a:gd name="connsiteY21" fmla="*/ 301458 h 1094727"/>
                <a:gd name="connsiteX22" fmla="*/ 972727 w 2688759"/>
                <a:gd name="connsiteY22" fmla="*/ 418225 h 1094727"/>
                <a:gd name="connsiteX23" fmla="*/ 978095 w 2688759"/>
                <a:gd name="connsiteY23" fmla="*/ 423593 h 1094727"/>
                <a:gd name="connsiteX24" fmla="*/ 1084125 w 2688759"/>
                <a:gd name="connsiteY24" fmla="*/ 309512 h 1094727"/>
                <a:gd name="connsiteX25" fmla="*/ 1076072 w 2688759"/>
                <a:gd name="connsiteY25" fmla="*/ 301458 h 1094727"/>
                <a:gd name="connsiteX26" fmla="*/ 2633802 w 2688759"/>
                <a:gd name="connsiteY26" fmla="*/ 290793 h 1094727"/>
                <a:gd name="connsiteX27" fmla="*/ 2688759 w 2688759"/>
                <a:gd name="connsiteY27" fmla="*/ 341645 h 1094727"/>
                <a:gd name="connsiteX28" fmla="*/ 2670336 w 2688759"/>
                <a:gd name="connsiteY28" fmla="*/ 329925 h 1094727"/>
                <a:gd name="connsiteX29" fmla="*/ 1847799 w 2688759"/>
                <a:gd name="connsiteY29" fmla="*/ 271931 h 1094727"/>
                <a:gd name="connsiteX30" fmla="*/ 1722981 w 2688759"/>
                <a:gd name="connsiteY30" fmla="*/ 411513 h 1094727"/>
                <a:gd name="connsiteX31" fmla="*/ 1729691 w 2688759"/>
                <a:gd name="connsiteY31" fmla="*/ 416883 h 1094727"/>
                <a:gd name="connsiteX32" fmla="*/ 1854510 w 2688759"/>
                <a:gd name="connsiteY32" fmla="*/ 278643 h 1094727"/>
                <a:gd name="connsiteX33" fmla="*/ 1847799 w 2688759"/>
                <a:gd name="connsiteY33" fmla="*/ 271931 h 1094727"/>
                <a:gd name="connsiteX34" fmla="*/ 1399526 w 2688759"/>
                <a:gd name="connsiteY34" fmla="*/ 88059 h 1094727"/>
                <a:gd name="connsiteX35" fmla="*/ 1423684 w 2688759"/>
                <a:gd name="connsiteY35" fmla="*/ 101481 h 1094727"/>
                <a:gd name="connsiteX36" fmla="*/ 1392816 w 2688759"/>
                <a:gd name="connsiteY36" fmla="*/ 293405 h 1094727"/>
                <a:gd name="connsiteX37" fmla="*/ 1237128 w 2688759"/>
                <a:gd name="connsiteY37" fmla="*/ 328301 h 1094727"/>
                <a:gd name="connsiteX38" fmla="*/ 1153916 w 2688759"/>
                <a:gd name="connsiteY38" fmla="*/ 318907 h 1094727"/>
                <a:gd name="connsiteX39" fmla="*/ 1098887 w 2688759"/>
                <a:gd name="connsiteY39" fmla="*/ 336355 h 1094727"/>
                <a:gd name="connsiteX40" fmla="*/ 877436 w 2688759"/>
                <a:gd name="connsiteY40" fmla="*/ 565860 h 1094727"/>
                <a:gd name="connsiteX41" fmla="*/ 854619 w 2688759"/>
                <a:gd name="connsiteY41" fmla="*/ 595387 h 1094727"/>
                <a:gd name="connsiteX42" fmla="*/ 859987 w 2688759"/>
                <a:gd name="connsiteY42" fmla="*/ 600755 h 1094727"/>
                <a:gd name="connsiteX43" fmla="*/ 924410 w 2688759"/>
                <a:gd name="connsiteY43" fmla="*/ 545727 h 1094727"/>
                <a:gd name="connsiteX44" fmla="*/ 955280 w 2688759"/>
                <a:gd name="connsiteY44" fmla="*/ 521569 h 1094727"/>
                <a:gd name="connsiteX45" fmla="*/ 998228 w 2688759"/>
                <a:gd name="connsiteY45" fmla="*/ 541701 h 1094727"/>
                <a:gd name="connsiteX46" fmla="*/ 952595 w 2688759"/>
                <a:gd name="connsiteY46" fmla="*/ 661151 h 1094727"/>
                <a:gd name="connsiteX47" fmla="*/ 902936 w 2688759"/>
                <a:gd name="connsiteY47" fmla="*/ 728257 h 1094727"/>
                <a:gd name="connsiteX48" fmla="*/ 885489 w 2688759"/>
                <a:gd name="connsiteY48" fmla="*/ 783286 h 1094727"/>
                <a:gd name="connsiteX49" fmla="*/ 986148 w 2688759"/>
                <a:gd name="connsiteY49" fmla="*/ 682625 h 1094727"/>
                <a:gd name="connsiteX50" fmla="*/ 1151231 w 2688759"/>
                <a:gd name="connsiteY50" fmla="*/ 520227 h 1094727"/>
                <a:gd name="connsiteX51" fmla="*/ 1238470 w 2688759"/>
                <a:gd name="connsiteY51" fmla="*/ 537676 h 1094727"/>
                <a:gd name="connsiteX52" fmla="*/ 1325709 w 2688759"/>
                <a:gd name="connsiteY52" fmla="*/ 602097 h 1094727"/>
                <a:gd name="connsiteX53" fmla="*/ 1332419 w 2688759"/>
                <a:gd name="connsiteY53" fmla="*/ 606124 h 1094727"/>
                <a:gd name="connsiteX54" fmla="*/ 1378052 w 2688759"/>
                <a:gd name="connsiteY54" fmla="*/ 513516 h 1094727"/>
                <a:gd name="connsiteX55" fmla="*/ 1398184 w 2688759"/>
                <a:gd name="connsiteY55" fmla="*/ 587334 h 1094727"/>
                <a:gd name="connsiteX56" fmla="*/ 1476028 w 2688759"/>
                <a:gd name="connsiteY56" fmla="*/ 525596 h 1094727"/>
                <a:gd name="connsiteX57" fmla="*/ 1509581 w 2688759"/>
                <a:gd name="connsiteY57" fmla="*/ 514859 h 1094727"/>
                <a:gd name="connsiteX58" fmla="*/ 1525686 w 2688759"/>
                <a:gd name="connsiteY58" fmla="*/ 548411 h 1094727"/>
                <a:gd name="connsiteX59" fmla="*/ 1459923 w 2688759"/>
                <a:gd name="connsiteY59" fmla="*/ 678599 h 1094727"/>
                <a:gd name="connsiteX60" fmla="*/ 1408921 w 2688759"/>
                <a:gd name="connsiteY60" fmla="*/ 757784 h 1094727"/>
                <a:gd name="connsiteX61" fmla="*/ 1406237 w 2688759"/>
                <a:gd name="connsiteY61" fmla="*/ 781943 h 1094727"/>
                <a:gd name="connsiteX62" fmla="*/ 1512265 w 2688759"/>
                <a:gd name="connsiteY62" fmla="*/ 673230 h 1094727"/>
                <a:gd name="connsiteX63" fmla="*/ 1830352 w 2688759"/>
                <a:gd name="connsiteY63" fmla="*/ 235694 h 1094727"/>
                <a:gd name="connsiteX64" fmla="*/ 1894774 w 2688759"/>
                <a:gd name="connsiteY64" fmla="*/ 196772 h 1094727"/>
                <a:gd name="connsiteX65" fmla="*/ 1929670 w 2688759"/>
                <a:gd name="connsiteY65" fmla="*/ 196772 h 1094727"/>
                <a:gd name="connsiteX66" fmla="*/ 1926986 w 2688759"/>
                <a:gd name="connsiteY66" fmla="*/ 234351 h 1094727"/>
                <a:gd name="connsiteX67" fmla="*/ 1841089 w 2688759"/>
                <a:gd name="connsiteY67" fmla="*/ 344407 h 1094727"/>
                <a:gd name="connsiteX68" fmla="*/ 1685401 w 2688759"/>
                <a:gd name="connsiteY68" fmla="*/ 509490 h 1094727"/>
                <a:gd name="connsiteX69" fmla="*/ 1716270 w 2688759"/>
                <a:gd name="connsiteY69" fmla="*/ 549754 h 1094727"/>
                <a:gd name="connsiteX70" fmla="*/ 1671980 w 2688759"/>
                <a:gd name="connsiteY70" fmla="*/ 630282 h 1094727"/>
                <a:gd name="connsiteX71" fmla="*/ 1619636 w 2688759"/>
                <a:gd name="connsiteY71" fmla="*/ 702757 h 1094727"/>
                <a:gd name="connsiteX72" fmla="*/ 1630373 w 2688759"/>
                <a:gd name="connsiteY72" fmla="*/ 788654 h 1094727"/>
                <a:gd name="connsiteX73" fmla="*/ 1639769 w 2688759"/>
                <a:gd name="connsiteY73" fmla="*/ 791338 h 1094727"/>
                <a:gd name="connsiteX74" fmla="*/ 1666611 w 2688759"/>
                <a:gd name="connsiteY74" fmla="*/ 767180 h 1094727"/>
                <a:gd name="connsiteX75" fmla="*/ 1854510 w 2688759"/>
                <a:gd name="connsiteY75" fmla="*/ 539017 h 1094727"/>
                <a:gd name="connsiteX76" fmla="*/ 1906853 w 2688759"/>
                <a:gd name="connsiteY76" fmla="*/ 463857 h 1094727"/>
                <a:gd name="connsiteX77" fmla="*/ 1939064 w 2688759"/>
                <a:gd name="connsiteY77" fmla="*/ 454462 h 1094727"/>
                <a:gd name="connsiteX78" fmla="*/ 1935038 w 2688759"/>
                <a:gd name="connsiteY78" fmla="*/ 489357 h 1094727"/>
                <a:gd name="connsiteX79" fmla="*/ 1929670 w 2688759"/>
                <a:gd name="connsiteY79" fmla="*/ 494726 h 1094727"/>
                <a:gd name="connsiteX80" fmla="*/ 1886722 w 2688759"/>
                <a:gd name="connsiteY80" fmla="*/ 571228 h 1094727"/>
                <a:gd name="connsiteX81" fmla="*/ 1831693 w 2688759"/>
                <a:gd name="connsiteY81" fmla="*/ 737653 h 1094727"/>
                <a:gd name="connsiteX82" fmla="*/ 1739087 w 2688759"/>
                <a:gd name="connsiteY82" fmla="*/ 822207 h 1094727"/>
                <a:gd name="connsiteX83" fmla="*/ 1669296 w 2688759"/>
                <a:gd name="connsiteY83" fmla="*/ 806103 h 1094727"/>
                <a:gd name="connsiteX84" fmla="*/ 1603530 w 2688759"/>
                <a:gd name="connsiteY84" fmla="*/ 785970 h 1094727"/>
                <a:gd name="connsiteX85" fmla="*/ 1590109 w 2688759"/>
                <a:gd name="connsiteY85" fmla="*/ 639676 h 1094727"/>
                <a:gd name="connsiteX86" fmla="*/ 1523002 w 2688759"/>
                <a:gd name="connsiteY86" fmla="*/ 763153 h 1094727"/>
                <a:gd name="connsiteX87" fmla="*/ 1537766 w 2688759"/>
                <a:gd name="connsiteY87" fmla="*/ 810128 h 1094727"/>
                <a:gd name="connsiteX88" fmla="*/ 1557898 w 2688759"/>
                <a:gd name="connsiteY88" fmla="*/ 828918 h 1094727"/>
                <a:gd name="connsiteX89" fmla="*/ 1489450 w 2688759"/>
                <a:gd name="connsiteY89" fmla="*/ 755100 h 1094727"/>
                <a:gd name="connsiteX90" fmla="*/ 1415631 w 2688759"/>
                <a:gd name="connsiteY90" fmla="*/ 812813 h 1094727"/>
                <a:gd name="connsiteX91" fmla="*/ 1380736 w 2688759"/>
                <a:gd name="connsiteY91" fmla="*/ 804760 h 1094727"/>
                <a:gd name="connsiteX92" fmla="*/ 1383420 w 2688759"/>
                <a:gd name="connsiteY92" fmla="*/ 700073 h 1094727"/>
                <a:gd name="connsiteX93" fmla="*/ 1467975 w 2688759"/>
                <a:gd name="connsiteY93" fmla="*/ 579281 h 1094727"/>
                <a:gd name="connsiteX94" fmla="*/ 1482738 w 2688759"/>
                <a:gd name="connsiteY94" fmla="*/ 552438 h 1094727"/>
                <a:gd name="connsiteX95" fmla="*/ 1418316 w 2688759"/>
                <a:gd name="connsiteY95" fmla="*/ 606124 h 1094727"/>
                <a:gd name="connsiteX96" fmla="*/ 1320341 w 2688759"/>
                <a:gd name="connsiteY96" fmla="*/ 698732 h 1094727"/>
                <a:gd name="connsiteX97" fmla="*/ 1290814 w 2688759"/>
                <a:gd name="connsiteY97" fmla="*/ 838312 h 1094727"/>
                <a:gd name="connsiteX98" fmla="*/ 1281418 w 2688759"/>
                <a:gd name="connsiteY98" fmla="*/ 840997 h 1094727"/>
                <a:gd name="connsiteX99" fmla="*/ 1235785 w 2688759"/>
                <a:gd name="connsiteY99" fmla="*/ 759127 h 1094727"/>
                <a:gd name="connsiteX100" fmla="*/ 1161969 w 2688759"/>
                <a:gd name="connsiteY100" fmla="*/ 814154 h 1094727"/>
                <a:gd name="connsiteX101" fmla="*/ 1117677 w 2688759"/>
                <a:gd name="connsiteY101" fmla="*/ 802076 h 1094727"/>
                <a:gd name="connsiteX102" fmla="*/ 1109625 w 2688759"/>
                <a:gd name="connsiteY102" fmla="*/ 741679 h 1094727"/>
                <a:gd name="connsiteX103" fmla="*/ 1021044 w 2688759"/>
                <a:gd name="connsiteY103" fmla="*/ 810128 h 1094727"/>
                <a:gd name="connsiteX104" fmla="*/ 963332 w 2688759"/>
                <a:gd name="connsiteY104" fmla="*/ 784627 h 1094727"/>
                <a:gd name="connsiteX105" fmla="*/ 961990 w 2688759"/>
                <a:gd name="connsiteY105" fmla="*/ 759127 h 1094727"/>
                <a:gd name="connsiteX106" fmla="*/ 880120 w 2688759"/>
                <a:gd name="connsiteY106" fmla="*/ 824891 h 1094727"/>
                <a:gd name="connsiteX107" fmla="*/ 857303 w 2688759"/>
                <a:gd name="connsiteY107" fmla="*/ 717520 h 1094727"/>
                <a:gd name="connsiteX108" fmla="*/ 929778 w 2688759"/>
                <a:gd name="connsiteY108" fmla="*/ 599412 h 1094727"/>
                <a:gd name="connsiteX109" fmla="*/ 953937 w 2688759"/>
                <a:gd name="connsiteY109" fmla="*/ 560491 h 1094727"/>
                <a:gd name="connsiteX110" fmla="*/ 735169 w 2688759"/>
                <a:gd name="connsiteY110" fmla="*/ 828918 h 1094727"/>
                <a:gd name="connsiteX111" fmla="*/ 725774 w 2688759"/>
                <a:gd name="connsiteY111" fmla="*/ 827575 h 1094727"/>
                <a:gd name="connsiteX112" fmla="*/ 724432 w 2688759"/>
                <a:gd name="connsiteY112" fmla="*/ 761811 h 1094727"/>
                <a:gd name="connsiteX113" fmla="*/ 843882 w 2688759"/>
                <a:gd name="connsiteY113" fmla="*/ 526937 h 1094727"/>
                <a:gd name="connsiteX114" fmla="*/ 1021044 w 2688759"/>
                <a:gd name="connsiteY114" fmla="*/ 289380 h 1094727"/>
                <a:gd name="connsiteX115" fmla="*/ 945884 w 2688759"/>
                <a:gd name="connsiteY115" fmla="*/ 269248 h 1094727"/>
                <a:gd name="connsiteX116" fmla="*/ 923068 w 2688759"/>
                <a:gd name="connsiteY116" fmla="*/ 279984 h 1094727"/>
                <a:gd name="connsiteX117" fmla="*/ 705642 w 2688759"/>
                <a:gd name="connsiteY117" fmla="*/ 577940 h 1094727"/>
                <a:gd name="connsiteX118" fmla="*/ 476137 w 2688759"/>
                <a:gd name="connsiteY118" fmla="*/ 897366 h 1094727"/>
                <a:gd name="connsiteX119" fmla="*/ 273475 w 2688759"/>
                <a:gd name="connsiteY119" fmla="*/ 1074530 h 1094727"/>
                <a:gd name="connsiteX120" fmla="*/ 215762 w 2688759"/>
                <a:gd name="connsiteY120" fmla="*/ 1093318 h 1094727"/>
                <a:gd name="connsiteX121" fmla="*/ 136577 w 2688759"/>
                <a:gd name="connsiteY121" fmla="*/ 1045001 h 1094727"/>
                <a:gd name="connsiteX122" fmla="*/ 116444 w 2688759"/>
                <a:gd name="connsiteY122" fmla="*/ 956420 h 1094727"/>
                <a:gd name="connsiteX123" fmla="*/ 7732 w 2688759"/>
                <a:gd name="connsiteY123" fmla="*/ 823550 h 1094727"/>
                <a:gd name="connsiteX124" fmla="*/ 0 w 2688759"/>
                <a:gd name="connsiteY124" fmla="*/ 837468 h 1094727"/>
                <a:gd name="connsiteX125" fmla="*/ 5178 w 2688759"/>
                <a:gd name="connsiteY125" fmla="*/ 769901 h 1094727"/>
                <a:gd name="connsiteX126" fmla="*/ 16288 w 2688759"/>
                <a:gd name="connsiteY126" fmla="*/ 765334 h 1094727"/>
                <a:gd name="connsiteX127" fmla="*/ 34575 w 2688759"/>
                <a:gd name="connsiteY127" fmla="*/ 738996 h 1094727"/>
                <a:gd name="connsiteX128" fmla="*/ 117787 w 2688759"/>
                <a:gd name="connsiteY128" fmla="*/ 626255 h 1094727"/>
                <a:gd name="connsiteX129" fmla="*/ 213078 w 2688759"/>
                <a:gd name="connsiteY129" fmla="*/ 647729 h 1094727"/>
                <a:gd name="connsiteX130" fmla="*/ 98997 w 2688759"/>
                <a:gd name="connsiteY130" fmla="*/ 706783 h 1094727"/>
                <a:gd name="connsiteX131" fmla="*/ 39943 w 2688759"/>
                <a:gd name="connsiteY131" fmla="*/ 823550 h 1094727"/>
                <a:gd name="connsiteX132" fmla="*/ 117787 w 2688759"/>
                <a:gd name="connsiteY132" fmla="*/ 924209 h 1094727"/>
                <a:gd name="connsiteX133" fmla="*/ 226499 w 2688759"/>
                <a:gd name="connsiteY133" fmla="*/ 674572 h 1094727"/>
                <a:gd name="connsiteX134" fmla="*/ 344607 w 2688759"/>
                <a:gd name="connsiteY134" fmla="*/ 565860 h 1094727"/>
                <a:gd name="connsiteX135" fmla="*/ 421110 w 2688759"/>
                <a:gd name="connsiteY135" fmla="*/ 555123 h 1094727"/>
                <a:gd name="connsiteX136" fmla="*/ 462715 w 2688759"/>
                <a:gd name="connsiteY136" fmla="*/ 663835 h 1094727"/>
                <a:gd name="connsiteX137" fmla="*/ 176841 w 2688759"/>
                <a:gd name="connsiteY137" fmla="*/ 952395 h 1094727"/>
                <a:gd name="connsiteX138" fmla="*/ 140603 w 2688759"/>
                <a:gd name="connsiteY138" fmla="*/ 956420 h 1094727"/>
                <a:gd name="connsiteX139" fmla="*/ 166104 w 2688759"/>
                <a:gd name="connsiteY139" fmla="*/ 1039633 h 1094727"/>
                <a:gd name="connsiteX140" fmla="*/ 241264 w 2688759"/>
                <a:gd name="connsiteY140" fmla="*/ 1053054 h 1094727"/>
                <a:gd name="connsiteX141" fmla="*/ 366082 w 2688759"/>
                <a:gd name="connsiteY141" fmla="*/ 942999 h 1094727"/>
                <a:gd name="connsiteX142" fmla="*/ 650614 w 2688759"/>
                <a:gd name="connsiteY142" fmla="*/ 522911 h 1094727"/>
                <a:gd name="connsiteX143" fmla="*/ 845225 w 2688759"/>
                <a:gd name="connsiteY143" fmla="*/ 231667 h 1094727"/>
                <a:gd name="connsiteX144" fmla="*/ 686853 w 2688759"/>
                <a:gd name="connsiteY144" fmla="*/ 184693 h 1094727"/>
                <a:gd name="connsiteX145" fmla="*/ 426478 w 2688759"/>
                <a:gd name="connsiteY145" fmla="*/ 140402 h 1094727"/>
                <a:gd name="connsiteX146" fmla="*/ 256026 w 2688759"/>
                <a:gd name="connsiteY146" fmla="*/ 179325 h 1094727"/>
                <a:gd name="connsiteX147" fmla="*/ 229184 w 2688759"/>
                <a:gd name="connsiteY147" fmla="*/ 380645 h 1094727"/>
                <a:gd name="connsiteX148" fmla="*/ 536533 w 2688759"/>
                <a:gd name="connsiteY148" fmla="*/ 473252 h 1094727"/>
                <a:gd name="connsiteX149" fmla="*/ 614377 w 2688759"/>
                <a:gd name="connsiteY149" fmla="*/ 312195 h 1094727"/>
                <a:gd name="connsiteX150" fmla="*/ 609007 w 2688759"/>
                <a:gd name="connsiteY150" fmla="*/ 297433 h 1094727"/>
                <a:gd name="connsiteX151" fmla="*/ 688194 w 2688759"/>
                <a:gd name="connsiteY151" fmla="*/ 343065 h 1094727"/>
                <a:gd name="connsiteX152" fmla="*/ 666720 w 2688759"/>
                <a:gd name="connsiteY152" fmla="*/ 434330 h 1094727"/>
                <a:gd name="connsiteX153" fmla="*/ 517744 w 2688759"/>
                <a:gd name="connsiteY153" fmla="*/ 513516 h 1094727"/>
                <a:gd name="connsiteX154" fmla="*/ 222474 w 2688759"/>
                <a:gd name="connsiteY154" fmla="*/ 406145 h 1094727"/>
                <a:gd name="connsiteX155" fmla="*/ 303002 w 2688759"/>
                <a:gd name="connsiteY155" fmla="*/ 112218 h 1094727"/>
                <a:gd name="connsiteX156" fmla="*/ 496269 w 2688759"/>
                <a:gd name="connsiteY156" fmla="*/ 97454 h 1094727"/>
                <a:gd name="connsiteX157" fmla="*/ 1066676 w 2688759"/>
                <a:gd name="connsiteY157" fmla="*/ 224957 h 1094727"/>
                <a:gd name="connsiteX158" fmla="*/ 1112309 w 2688759"/>
                <a:gd name="connsiteY158" fmla="*/ 216904 h 1094727"/>
                <a:gd name="connsiteX159" fmla="*/ 1148547 w 2688759"/>
                <a:gd name="connsiteY159" fmla="*/ 196772 h 1094727"/>
                <a:gd name="connsiteX160" fmla="*/ 1178074 w 2688759"/>
                <a:gd name="connsiteY160" fmla="*/ 196772 h 1094727"/>
                <a:gd name="connsiteX161" fmla="*/ 1180758 w 2688759"/>
                <a:gd name="connsiteY161" fmla="*/ 228983 h 1094727"/>
                <a:gd name="connsiteX162" fmla="*/ 1172706 w 2688759"/>
                <a:gd name="connsiteY162" fmla="*/ 246431 h 1094727"/>
                <a:gd name="connsiteX163" fmla="*/ 1345840 w 2688759"/>
                <a:gd name="connsiteY163" fmla="*/ 255827 h 1094727"/>
                <a:gd name="connsiteX164" fmla="*/ 1403553 w 2688759"/>
                <a:gd name="connsiteY164" fmla="*/ 108191 h 1094727"/>
                <a:gd name="connsiteX165" fmla="*/ 1394157 w 2688759"/>
                <a:gd name="connsiteY165" fmla="*/ 96112 h 1094727"/>
                <a:gd name="connsiteX166" fmla="*/ 1399526 w 2688759"/>
                <a:gd name="connsiteY166" fmla="*/ 88059 h 1094727"/>
                <a:gd name="connsiteX167" fmla="*/ 2650300 w 2688759"/>
                <a:gd name="connsiteY167" fmla="*/ 0 h 1094727"/>
                <a:gd name="connsiteX168" fmla="*/ 2645464 w 2688759"/>
                <a:gd name="connsiteY168" fmla="*/ 5226 h 1094727"/>
                <a:gd name="connsiteX169" fmla="*/ 2647543 w 2688759"/>
                <a:gd name="connsiteY169" fmla="*/ 2211 h 1094727"/>
                <a:gd name="connsiteX0" fmla="*/ 1814246 w 2688759"/>
                <a:gd name="connsiteY0" fmla="*/ 615993 h 1092516"/>
                <a:gd name="connsiteX1" fmla="*/ 1688086 w 2688759"/>
                <a:gd name="connsiteY1" fmla="*/ 793153 h 1092516"/>
                <a:gd name="connsiteX2" fmla="*/ 1814246 w 2688759"/>
                <a:gd name="connsiteY2" fmla="*/ 615993 h 1092516"/>
                <a:gd name="connsiteX3" fmla="*/ 415867 w 2688759"/>
                <a:gd name="connsiteY3" fmla="*/ 585207 h 1092516"/>
                <a:gd name="connsiteX4" fmla="*/ 390240 w 2688759"/>
                <a:gd name="connsiteY4" fmla="*/ 587807 h 1092516"/>
                <a:gd name="connsiteX5" fmla="*/ 321792 w 2688759"/>
                <a:gd name="connsiteY5" fmla="*/ 624044 h 1092516"/>
                <a:gd name="connsiteX6" fmla="*/ 143287 w 2688759"/>
                <a:gd name="connsiteY6" fmla="*/ 931394 h 1092516"/>
                <a:gd name="connsiteX7" fmla="*/ 203684 w 2688759"/>
                <a:gd name="connsiteY7" fmla="*/ 909920 h 1092516"/>
                <a:gd name="connsiteX8" fmla="*/ 375477 w 2688759"/>
                <a:gd name="connsiteY8" fmla="*/ 752889 h 1092516"/>
                <a:gd name="connsiteX9" fmla="*/ 435873 w 2688759"/>
                <a:gd name="connsiteY9" fmla="*/ 638808 h 1092516"/>
                <a:gd name="connsiteX10" fmla="*/ 415867 w 2688759"/>
                <a:gd name="connsiteY10" fmla="*/ 585207 h 1092516"/>
                <a:gd name="connsiteX11" fmla="*/ 1298866 w 2688759"/>
                <a:gd name="connsiteY11" fmla="*/ 554253 h 1092516"/>
                <a:gd name="connsiteX12" fmla="*/ 1137810 w 2688759"/>
                <a:gd name="connsiteY12" fmla="*/ 790470 h 1092516"/>
                <a:gd name="connsiteX13" fmla="*/ 1161969 w 2688759"/>
                <a:gd name="connsiteY13" fmla="*/ 777049 h 1092516"/>
                <a:gd name="connsiteX14" fmla="*/ 1289471 w 2688759"/>
                <a:gd name="connsiteY14" fmla="*/ 650887 h 1092516"/>
                <a:gd name="connsiteX15" fmla="*/ 1298866 w 2688759"/>
                <a:gd name="connsiteY15" fmla="*/ 554253 h 1092516"/>
                <a:gd name="connsiteX16" fmla="*/ 1207601 w 2688759"/>
                <a:gd name="connsiteY16" fmla="*/ 552912 h 1092516"/>
                <a:gd name="connsiteX17" fmla="*/ 998228 w 2688759"/>
                <a:gd name="connsiteY17" fmla="*/ 789127 h 1092516"/>
                <a:gd name="connsiteX18" fmla="*/ 1092177 w 2688759"/>
                <a:gd name="connsiteY18" fmla="*/ 715309 h 1092516"/>
                <a:gd name="connsiteX19" fmla="*/ 1131099 w 2688759"/>
                <a:gd name="connsiteY19" fmla="*/ 679072 h 1092516"/>
                <a:gd name="connsiteX20" fmla="*/ 1207601 w 2688759"/>
                <a:gd name="connsiteY20" fmla="*/ 552912 h 1092516"/>
                <a:gd name="connsiteX21" fmla="*/ 1076072 w 2688759"/>
                <a:gd name="connsiteY21" fmla="*/ 299247 h 1092516"/>
                <a:gd name="connsiteX22" fmla="*/ 972727 w 2688759"/>
                <a:gd name="connsiteY22" fmla="*/ 416014 h 1092516"/>
                <a:gd name="connsiteX23" fmla="*/ 978095 w 2688759"/>
                <a:gd name="connsiteY23" fmla="*/ 421382 h 1092516"/>
                <a:gd name="connsiteX24" fmla="*/ 1084125 w 2688759"/>
                <a:gd name="connsiteY24" fmla="*/ 307301 h 1092516"/>
                <a:gd name="connsiteX25" fmla="*/ 1076072 w 2688759"/>
                <a:gd name="connsiteY25" fmla="*/ 299247 h 1092516"/>
                <a:gd name="connsiteX26" fmla="*/ 2633802 w 2688759"/>
                <a:gd name="connsiteY26" fmla="*/ 288582 h 1092516"/>
                <a:gd name="connsiteX27" fmla="*/ 2688759 w 2688759"/>
                <a:gd name="connsiteY27" fmla="*/ 339434 h 1092516"/>
                <a:gd name="connsiteX28" fmla="*/ 2670336 w 2688759"/>
                <a:gd name="connsiteY28" fmla="*/ 327714 h 1092516"/>
                <a:gd name="connsiteX29" fmla="*/ 2633802 w 2688759"/>
                <a:gd name="connsiteY29" fmla="*/ 288582 h 1092516"/>
                <a:gd name="connsiteX30" fmla="*/ 1847799 w 2688759"/>
                <a:gd name="connsiteY30" fmla="*/ 269720 h 1092516"/>
                <a:gd name="connsiteX31" fmla="*/ 1722981 w 2688759"/>
                <a:gd name="connsiteY31" fmla="*/ 409302 h 1092516"/>
                <a:gd name="connsiteX32" fmla="*/ 1729691 w 2688759"/>
                <a:gd name="connsiteY32" fmla="*/ 414672 h 1092516"/>
                <a:gd name="connsiteX33" fmla="*/ 1854510 w 2688759"/>
                <a:gd name="connsiteY33" fmla="*/ 276432 h 1092516"/>
                <a:gd name="connsiteX34" fmla="*/ 1847799 w 2688759"/>
                <a:gd name="connsiteY34" fmla="*/ 269720 h 1092516"/>
                <a:gd name="connsiteX35" fmla="*/ 1399526 w 2688759"/>
                <a:gd name="connsiteY35" fmla="*/ 85848 h 1092516"/>
                <a:gd name="connsiteX36" fmla="*/ 1423684 w 2688759"/>
                <a:gd name="connsiteY36" fmla="*/ 99270 h 1092516"/>
                <a:gd name="connsiteX37" fmla="*/ 1392816 w 2688759"/>
                <a:gd name="connsiteY37" fmla="*/ 291194 h 1092516"/>
                <a:gd name="connsiteX38" fmla="*/ 1237128 w 2688759"/>
                <a:gd name="connsiteY38" fmla="*/ 326090 h 1092516"/>
                <a:gd name="connsiteX39" fmla="*/ 1153916 w 2688759"/>
                <a:gd name="connsiteY39" fmla="*/ 316696 h 1092516"/>
                <a:gd name="connsiteX40" fmla="*/ 1098887 w 2688759"/>
                <a:gd name="connsiteY40" fmla="*/ 334144 h 1092516"/>
                <a:gd name="connsiteX41" fmla="*/ 877436 w 2688759"/>
                <a:gd name="connsiteY41" fmla="*/ 563649 h 1092516"/>
                <a:gd name="connsiteX42" fmla="*/ 854619 w 2688759"/>
                <a:gd name="connsiteY42" fmla="*/ 593176 h 1092516"/>
                <a:gd name="connsiteX43" fmla="*/ 859987 w 2688759"/>
                <a:gd name="connsiteY43" fmla="*/ 598544 h 1092516"/>
                <a:gd name="connsiteX44" fmla="*/ 924410 w 2688759"/>
                <a:gd name="connsiteY44" fmla="*/ 543516 h 1092516"/>
                <a:gd name="connsiteX45" fmla="*/ 955280 w 2688759"/>
                <a:gd name="connsiteY45" fmla="*/ 519358 h 1092516"/>
                <a:gd name="connsiteX46" fmla="*/ 998228 w 2688759"/>
                <a:gd name="connsiteY46" fmla="*/ 539490 h 1092516"/>
                <a:gd name="connsiteX47" fmla="*/ 952595 w 2688759"/>
                <a:gd name="connsiteY47" fmla="*/ 658940 h 1092516"/>
                <a:gd name="connsiteX48" fmla="*/ 902936 w 2688759"/>
                <a:gd name="connsiteY48" fmla="*/ 726046 h 1092516"/>
                <a:gd name="connsiteX49" fmla="*/ 885489 w 2688759"/>
                <a:gd name="connsiteY49" fmla="*/ 781075 h 1092516"/>
                <a:gd name="connsiteX50" fmla="*/ 986148 w 2688759"/>
                <a:gd name="connsiteY50" fmla="*/ 680414 h 1092516"/>
                <a:gd name="connsiteX51" fmla="*/ 1151231 w 2688759"/>
                <a:gd name="connsiteY51" fmla="*/ 518016 h 1092516"/>
                <a:gd name="connsiteX52" fmla="*/ 1238470 w 2688759"/>
                <a:gd name="connsiteY52" fmla="*/ 535465 h 1092516"/>
                <a:gd name="connsiteX53" fmla="*/ 1325709 w 2688759"/>
                <a:gd name="connsiteY53" fmla="*/ 599886 h 1092516"/>
                <a:gd name="connsiteX54" fmla="*/ 1332419 w 2688759"/>
                <a:gd name="connsiteY54" fmla="*/ 603913 h 1092516"/>
                <a:gd name="connsiteX55" fmla="*/ 1378052 w 2688759"/>
                <a:gd name="connsiteY55" fmla="*/ 511305 h 1092516"/>
                <a:gd name="connsiteX56" fmla="*/ 1398184 w 2688759"/>
                <a:gd name="connsiteY56" fmla="*/ 585123 h 1092516"/>
                <a:gd name="connsiteX57" fmla="*/ 1476028 w 2688759"/>
                <a:gd name="connsiteY57" fmla="*/ 523385 h 1092516"/>
                <a:gd name="connsiteX58" fmla="*/ 1509581 w 2688759"/>
                <a:gd name="connsiteY58" fmla="*/ 512648 h 1092516"/>
                <a:gd name="connsiteX59" fmla="*/ 1525686 w 2688759"/>
                <a:gd name="connsiteY59" fmla="*/ 546200 h 1092516"/>
                <a:gd name="connsiteX60" fmla="*/ 1459923 w 2688759"/>
                <a:gd name="connsiteY60" fmla="*/ 676388 h 1092516"/>
                <a:gd name="connsiteX61" fmla="*/ 1408921 w 2688759"/>
                <a:gd name="connsiteY61" fmla="*/ 755573 h 1092516"/>
                <a:gd name="connsiteX62" fmla="*/ 1406237 w 2688759"/>
                <a:gd name="connsiteY62" fmla="*/ 779732 h 1092516"/>
                <a:gd name="connsiteX63" fmla="*/ 1512265 w 2688759"/>
                <a:gd name="connsiteY63" fmla="*/ 671019 h 1092516"/>
                <a:gd name="connsiteX64" fmla="*/ 1830352 w 2688759"/>
                <a:gd name="connsiteY64" fmla="*/ 233483 h 1092516"/>
                <a:gd name="connsiteX65" fmla="*/ 1894774 w 2688759"/>
                <a:gd name="connsiteY65" fmla="*/ 194561 h 1092516"/>
                <a:gd name="connsiteX66" fmla="*/ 1929670 w 2688759"/>
                <a:gd name="connsiteY66" fmla="*/ 194561 h 1092516"/>
                <a:gd name="connsiteX67" fmla="*/ 1926986 w 2688759"/>
                <a:gd name="connsiteY67" fmla="*/ 232140 h 1092516"/>
                <a:gd name="connsiteX68" fmla="*/ 1841089 w 2688759"/>
                <a:gd name="connsiteY68" fmla="*/ 342196 h 1092516"/>
                <a:gd name="connsiteX69" fmla="*/ 1685401 w 2688759"/>
                <a:gd name="connsiteY69" fmla="*/ 507279 h 1092516"/>
                <a:gd name="connsiteX70" fmla="*/ 1716270 w 2688759"/>
                <a:gd name="connsiteY70" fmla="*/ 547543 h 1092516"/>
                <a:gd name="connsiteX71" fmla="*/ 1671980 w 2688759"/>
                <a:gd name="connsiteY71" fmla="*/ 628071 h 1092516"/>
                <a:gd name="connsiteX72" fmla="*/ 1619636 w 2688759"/>
                <a:gd name="connsiteY72" fmla="*/ 700546 h 1092516"/>
                <a:gd name="connsiteX73" fmla="*/ 1630373 w 2688759"/>
                <a:gd name="connsiteY73" fmla="*/ 786443 h 1092516"/>
                <a:gd name="connsiteX74" fmla="*/ 1639769 w 2688759"/>
                <a:gd name="connsiteY74" fmla="*/ 789127 h 1092516"/>
                <a:gd name="connsiteX75" fmla="*/ 1666611 w 2688759"/>
                <a:gd name="connsiteY75" fmla="*/ 764969 h 1092516"/>
                <a:gd name="connsiteX76" fmla="*/ 1854510 w 2688759"/>
                <a:gd name="connsiteY76" fmla="*/ 536806 h 1092516"/>
                <a:gd name="connsiteX77" fmla="*/ 1906853 w 2688759"/>
                <a:gd name="connsiteY77" fmla="*/ 461646 h 1092516"/>
                <a:gd name="connsiteX78" fmla="*/ 1939064 w 2688759"/>
                <a:gd name="connsiteY78" fmla="*/ 452251 h 1092516"/>
                <a:gd name="connsiteX79" fmla="*/ 1935038 w 2688759"/>
                <a:gd name="connsiteY79" fmla="*/ 487146 h 1092516"/>
                <a:gd name="connsiteX80" fmla="*/ 1929670 w 2688759"/>
                <a:gd name="connsiteY80" fmla="*/ 492515 h 1092516"/>
                <a:gd name="connsiteX81" fmla="*/ 1886722 w 2688759"/>
                <a:gd name="connsiteY81" fmla="*/ 569017 h 1092516"/>
                <a:gd name="connsiteX82" fmla="*/ 1831693 w 2688759"/>
                <a:gd name="connsiteY82" fmla="*/ 735442 h 1092516"/>
                <a:gd name="connsiteX83" fmla="*/ 1739087 w 2688759"/>
                <a:gd name="connsiteY83" fmla="*/ 819996 h 1092516"/>
                <a:gd name="connsiteX84" fmla="*/ 1669296 w 2688759"/>
                <a:gd name="connsiteY84" fmla="*/ 803892 h 1092516"/>
                <a:gd name="connsiteX85" fmla="*/ 1603530 w 2688759"/>
                <a:gd name="connsiteY85" fmla="*/ 783759 h 1092516"/>
                <a:gd name="connsiteX86" fmla="*/ 1590109 w 2688759"/>
                <a:gd name="connsiteY86" fmla="*/ 637465 h 1092516"/>
                <a:gd name="connsiteX87" fmla="*/ 1523002 w 2688759"/>
                <a:gd name="connsiteY87" fmla="*/ 760942 h 1092516"/>
                <a:gd name="connsiteX88" fmla="*/ 1537766 w 2688759"/>
                <a:gd name="connsiteY88" fmla="*/ 807917 h 1092516"/>
                <a:gd name="connsiteX89" fmla="*/ 1557898 w 2688759"/>
                <a:gd name="connsiteY89" fmla="*/ 826707 h 1092516"/>
                <a:gd name="connsiteX90" fmla="*/ 1489450 w 2688759"/>
                <a:gd name="connsiteY90" fmla="*/ 752889 h 1092516"/>
                <a:gd name="connsiteX91" fmla="*/ 1415631 w 2688759"/>
                <a:gd name="connsiteY91" fmla="*/ 810602 h 1092516"/>
                <a:gd name="connsiteX92" fmla="*/ 1380736 w 2688759"/>
                <a:gd name="connsiteY92" fmla="*/ 802549 h 1092516"/>
                <a:gd name="connsiteX93" fmla="*/ 1383420 w 2688759"/>
                <a:gd name="connsiteY93" fmla="*/ 697862 h 1092516"/>
                <a:gd name="connsiteX94" fmla="*/ 1467975 w 2688759"/>
                <a:gd name="connsiteY94" fmla="*/ 577070 h 1092516"/>
                <a:gd name="connsiteX95" fmla="*/ 1482738 w 2688759"/>
                <a:gd name="connsiteY95" fmla="*/ 550227 h 1092516"/>
                <a:gd name="connsiteX96" fmla="*/ 1418316 w 2688759"/>
                <a:gd name="connsiteY96" fmla="*/ 603913 h 1092516"/>
                <a:gd name="connsiteX97" fmla="*/ 1320341 w 2688759"/>
                <a:gd name="connsiteY97" fmla="*/ 696521 h 1092516"/>
                <a:gd name="connsiteX98" fmla="*/ 1290814 w 2688759"/>
                <a:gd name="connsiteY98" fmla="*/ 836101 h 1092516"/>
                <a:gd name="connsiteX99" fmla="*/ 1281418 w 2688759"/>
                <a:gd name="connsiteY99" fmla="*/ 838786 h 1092516"/>
                <a:gd name="connsiteX100" fmla="*/ 1235785 w 2688759"/>
                <a:gd name="connsiteY100" fmla="*/ 756916 h 1092516"/>
                <a:gd name="connsiteX101" fmla="*/ 1161969 w 2688759"/>
                <a:gd name="connsiteY101" fmla="*/ 811943 h 1092516"/>
                <a:gd name="connsiteX102" fmla="*/ 1117677 w 2688759"/>
                <a:gd name="connsiteY102" fmla="*/ 799865 h 1092516"/>
                <a:gd name="connsiteX103" fmla="*/ 1109625 w 2688759"/>
                <a:gd name="connsiteY103" fmla="*/ 739468 h 1092516"/>
                <a:gd name="connsiteX104" fmla="*/ 1021044 w 2688759"/>
                <a:gd name="connsiteY104" fmla="*/ 807917 h 1092516"/>
                <a:gd name="connsiteX105" fmla="*/ 963332 w 2688759"/>
                <a:gd name="connsiteY105" fmla="*/ 782416 h 1092516"/>
                <a:gd name="connsiteX106" fmla="*/ 961990 w 2688759"/>
                <a:gd name="connsiteY106" fmla="*/ 756916 h 1092516"/>
                <a:gd name="connsiteX107" fmla="*/ 880120 w 2688759"/>
                <a:gd name="connsiteY107" fmla="*/ 822680 h 1092516"/>
                <a:gd name="connsiteX108" fmla="*/ 857303 w 2688759"/>
                <a:gd name="connsiteY108" fmla="*/ 715309 h 1092516"/>
                <a:gd name="connsiteX109" fmla="*/ 929778 w 2688759"/>
                <a:gd name="connsiteY109" fmla="*/ 597201 h 1092516"/>
                <a:gd name="connsiteX110" fmla="*/ 953937 w 2688759"/>
                <a:gd name="connsiteY110" fmla="*/ 558280 h 1092516"/>
                <a:gd name="connsiteX111" fmla="*/ 735169 w 2688759"/>
                <a:gd name="connsiteY111" fmla="*/ 826707 h 1092516"/>
                <a:gd name="connsiteX112" fmla="*/ 725774 w 2688759"/>
                <a:gd name="connsiteY112" fmla="*/ 825364 h 1092516"/>
                <a:gd name="connsiteX113" fmla="*/ 724432 w 2688759"/>
                <a:gd name="connsiteY113" fmla="*/ 759600 h 1092516"/>
                <a:gd name="connsiteX114" fmla="*/ 843882 w 2688759"/>
                <a:gd name="connsiteY114" fmla="*/ 524726 h 1092516"/>
                <a:gd name="connsiteX115" fmla="*/ 1021044 w 2688759"/>
                <a:gd name="connsiteY115" fmla="*/ 287169 h 1092516"/>
                <a:gd name="connsiteX116" fmla="*/ 945884 w 2688759"/>
                <a:gd name="connsiteY116" fmla="*/ 267037 h 1092516"/>
                <a:gd name="connsiteX117" fmla="*/ 923068 w 2688759"/>
                <a:gd name="connsiteY117" fmla="*/ 277773 h 1092516"/>
                <a:gd name="connsiteX118" fmla="*/ 705642 w 2688759"/>
                <a:gd name="connsiteY118" fmla="*/ 575729 h 1092516"/>
                <a:gd name="connsiteX119" fmla="*/ 476137 w 2688759"/>
                <a:gd name="connsiteY119" fmla="*/ 895155 h 1092516"/>
                <a:gd name="connsiteX120" fmla="*/ 273475 w 2688759"/>
                <a:gd name="connsiteY120" fmla="*/ 1072319 h 1092516"/>
                <a:gd name="connsiteX121" fmla="*/ 215762 w 2688759"/>
                <a:gd name="connsiteY121" fmla="*/ 1091107 h 1092516"/>
                <a:gd name="connsiteX122" fmla="*/ 136577 w 2688759"/>
                <a:gd name="connsiteY122" fmla="*/ 1042790 h 1092516"/>
                <a:gd name="connsiteX123" fmla="*/ 116444 w 2688759"/>
                <a:gd name="connsiteY123" fmla="*/ 954209 h 1092516"/>
                <a:gd name="connsiteX124" fmla="*/ 7732 w 2688759"/>
                <a:gd name="connsiteY124" fmla="*/ 821339 h 1092516"/>
                <a:gd name="connsiteX125" fmla="*/ 0 w 2688759"/>
                <a:gd name="connsiteY125" fmla="*/ 835257 h 1092516"/>
                <a:gd name="connsiteX126" fmla="*/ 5178 w 2688759"/>
                <a:gd name="connsiteY126" fmla="*/ 767690 h 1092516"/>
                <a:gd name="connsiteX127" fmla="*/ 16288 w 2688759"/>
                <a:gd name="connsiteY127" fmla="*/ 763123 h 1092516"/>
                <a:gd name="connsiteX128" fmla="*/ 34575 w 2688759"/>
                <a:gd name="connsiteY128" fmla="*/ 736785 h 1092516"/>
                <a:gd name="connsiteX129" fmla="*/ 117787 w 2688759"/>
                <a:gd name="connsiteY129" fmla="*/ 624044 h 1092516"/>
                <a:gd name="connsiteX130" fmla="*/ 213078 w 2688759"/>
                <a:gd name="connsiteY130" fmla="*/ 645518 h 1092516"/>
                <a:gd name="connsiteX131" fmla="*/ 98997 w 2688759"/>
                <a:gd name="connsiteY131" fmla="*/ 704572 h 1092516"/>
                <a:gd name="connsiteX132" fmla="*/ 39943 w 2688759"/>
                <a:gd name="connsiteY132" fmla="*/ 821339 h 1092516"/>
                <a:gd name="connsiteX133" fmla="*/ 117787 w 2688759"/>
                <a:gd name="connsiteY133" fmla="*/ 921998 h 1092516"/>
                <a:gd name="connsiteX134" fmla="*/ 226499 w 2688759"/>
                <a:gd name="connsiteY134" fmla="*/ 672361 h 1092516"/>
                <a:gd name="connsiteX135" fmla="*/ 344607 w 2688759"/>
                <a:gd name="connsiteY135" fmla="*/ 563649 h 1092516"/>
                <a:gd name="connsiteX136" fmla="*/ 421110 w 2688759"/>
                <a:gd name="connsiteY136" fmla="*/ 552912 h 1092516"/>
                <a:gd name="connsiteX137" fmla="*/ 462715 w 2688759"/>
                <a:gd name="connsiteY137" fmla="*/ 661624 h 1092516"/>
                <a:gd name="connsiteX138" fmla="*/ 176841 w 2688759"/>
                <a:gd name="connsiteY138" fmla="*/ 950184 h 1092516"/>
                <a:gd name="connsiteX139" fmla="*/ 140603 w 2688759"/>
                <a:gd name="connsiteY139" fmla="*/ 954209 h 1092516"/>
                <a:gd name="connsiteX140" fmla="*/ 166104 w 2688759"/>
                <a:gd name="connsiteY140" fmla="*/ 1037422 h 1092516"/>
                <a:gd name="connsiteX141" fmla="*/ 241264 w 2688759"/>
                <a:gd name="connsiteY141" fmla="*/ 1050843 h 1092516"/>
                <a:gd name="connsiteX142" fmla="*/ 366082 w 2688759"/>
                <a:gd name="connsiteY142" fmla="*/ 940788 h 1092516"/>
                <a:gd name="connsiteX143" fmla="*/ 650614 w 2688759"/>
                <a:gd name="connsiteY143" fmla="*/ 520700 h 1092516"/>
                <a:gd name="connsiteX144" fmla="*/ 845225 w 2688759"/>
                <a:gd name="connsiteY144" fmla="*/ 229456 h 1092516"/>
                <a:gd name="connsiteX145" fmla="*/ 686853 w 2688759"/>
                <a:gd name="connsiteY145" fmla="*/ 182482 h 1092516"/>
                <a:gd name="connsiteX146" fmla="*/ 426478 w 2688759"/>
                <a:gd name="connsiteY146" fmla="*/ 138191 h 1092516"/>
                <a:gd name="connsiteX147" fmla="*/ 256026 w 2688759"/>
                <a:gd name="connsiteY147" fmla="*/ 177114 h 1092516"/>
                <a:gd name="connsiteX148" fmla="*/ 229184 w 2688759"/>
                <a:gd name="connsiteY148" fmla="*/ 378434 h 1092516"/>
                <a:gd name="connsiteX149" fmla="*/ 536533 w 2688759"/>
                <a:gd name="connsiteY149" fmla="*/ 471041 h 1092516"/>
                <a:gd name="connsiteX150" fmla="*/ 614377 w 2688759"/>
                <a:gd name="connsiteY150" fmla="*/ 309984 h 1092516"/>
                <a:gd name="connsiteX151" fmla="*/ 609007 w 2688759"/>
                <a:gd name="connsiteY151" fmla="*/ 295222 h 1092516"/>
                <a:gd name="connsiteX152" fmla="*/ 688194 w 2688759"/>
                <a:gd name="connsiteY152" fmla="*/ 340854 h 1092516"/>
                <a:gd name="connsiteX153" fmla="*/ 666720 w 2688759"/>
                <a:gd name="connsiteY153" fmla="*/ 432119 h 1092516"/>
                <a:gd name="connsiteX154" fmla="*/ 517744 w 2688759"/>
                <a:gd name="connsiteY154" fmla="*/ 511305 h 1092516"/>
                <a:gd name="connsiteX155" fmla="*/ 222474 w 2688759"/>
                <a:gd name="connsiteY155" fmla="*/ 403934 h 1092516"/>
                <a:gd name="connsiteX156" fmla="*/ 303002 w 2688759"/>
                <a:gd name="connsiteY156" fmla="*/ 110007 h 1092516"/>
                <a:gd name="connsiteX157" fmla="*/ 496269 w 2688759"/>
                <a:gd name="connsiteY157" fmla="*/ 95243 h 1092516"/>
                <a:gd name="connsiteX158" fmla="*/ 1066676 w 2688759"/>
                <a:gd name="connsiteY158" fmla="*/ 222746 h 1092516"/>
                <a:gd name="connsiteX159" fmla="*/ 1112309 w 2688759"/>
                <a:gd name="connsiteY159" fmla="*/ 214693 h 1092516"/>
                <a:gd name="connsiteX160" fmla="*/ 1148547 w 2688759"/>
                <a:gd name="connsiteY160" fmla="*/ 194561 h 1092516"/>
                <a:gd name="connsiteX161" fmla="*/ 1178074 w 2688759"/>
                <a:gd name="connsiteY161" fmla="*/ 194561 h 1092516"/>
                <a:gd name="connsiteX162" fmla="*/ 1180758 w 2688759"/>
                <a:gd name="connsiteY162" fmla="*/ 226772 h 1092516"/>
                <a:gd name="connsiteX163" fmla="*/ 1172706 w 2688759"/>
                <a:gd name="connsiteY163" fmla="*/ 244220 h 1092516"/>
                <a:gd name="connsiteX164" fmla="*/ 1345840 w 2688759"/>
                <a:gd name="connsiteY164" fmla="*/ 253616 h 1092516"/>
                <a:gd name="connsiteX165" fmla="*/ 1403553 w 2688759"/>
                <a:gd name="connsiteY165" fmla="*/ 105980 h 1092516"/>
                <a:gd name="connsiteX166" fmla="*/ 1394157 w 2688759"/>
                <a:gd name="connsiteY166" fmla="*/ 93901 h 1092516"/>
                <a:gd name="connsiteX167" fmla="*/ 1399526 w 2688759"/>
                <a:gd name="connsiteY167" fmla="*/ 85848 h 1092516"/>
                <a:gd name="connsiteX168" fmla="*/ 2647543 w 2688759"/>
                <a:gd name="connsiteY168" fmla="*/ 0 h 1092516"/>
                <a:gd name="connsiteX169" fmla="*/ 2645464 w 2688759"/>
                <a:gd name="connsiteY169" fmla="*/ 3015 h 1092516"/>
                <a:gd name="connsiteX170" fmla="*/ 2647543 w 2688759"/>
                <a:gd name="connsiteY170" fmla="*/ 0 h 1092516"/>
                <a:gd name="connsiteX0" fmla="*/ 1814246 w 2688759"/>
                <a:gd name="connsiteY0" fmla="*/ 530145 h 1006668"/>
                <a:gd name="connsiteX1" fmla="*/ 1688086 w 2688759"/>
                <a:gd name="connsiteY1" fmla="*/ 707305 h 1006668"/>
                <a:gd name="connsiteX2" fmla="*/ 1814246 w 2688759"/>
                <a:gd name="connsiteY2" fmla="*/ 530145 h 1006668"/>
                <a:gd name="connsiteX3" fmla="*/ 415867 w 2688759"/>
                <a:gd name="connsiteY3" fmla="*/ 499359 h 1006668"/>
                <a:gd name="connsiteX4" fmla="*/ 390240 w 2688759"/>
                <a:gd name="connsiteY4" fmla="*/ 501959 h 1006668"/>
                <a:gd name="connsiteX5" fmla="*/ 321792 w 2688759"/>
                <a:gd name="connsiteY5" fmla="*/ 538196 h 1006668"/>
                <a:gd name="connsiteX6" fmla="*/ 143287 w 2688759"/>
                <a:gd name="connsiteY6" fmla="*/ 845546 h 1006668"/>
                <a:gd name="connsiteX7" fmla="*/ 203684 w 2688759"/>
                <a:gd name="connsiteY7" fmla="*/ 824072 h 1006668"/>
                <a:gd name="connsiteX8" fmla="*/ 375477 w 2688759"/>
                <a:gd name="connsiteY8" fmla="*/ 667041 h 1006668"/>
                <a:gd name="connsiteX9" fmla="*/ 435873 w 2688759"/>
                <a:gd name="connsiteY9" fmla="*/ 552960 h 1006668"/>
                <a:gd name="connsiteX10" fmla="*/ 415867 w 2688759"/>
                <a:gd name="connsiteY10" fmla="*/ 499359 h 1006668"/>
                <a:gd name="connsiteX11" fmla="*/ 1298866 w 2688759"/>
                <a:gd name="connsiteY11" fmla="*/ 468405 h 1006668"/>
                <a:gd name="connsiteX12" fmla="*/ 1137810 w 2688759"/>
                <a:gd name="connsiteY12" fmla="*/ 704622 h 1006668"/>
                <a:gd name="connsiteX13" fmla="*/ 1161969 w 2688759"/>
                <a:gd name="connsiteY13" fmla="*/ 691201 h 1006668"/>
                <a:gd name="connsiteX14" fmla="*/ 1289471 w 2688759"/>
                <a:gd name="connsiteY14" fmla="*/ 565039 h 1006668"/>
                <a:gd name="connsiteX15" fmla="*/ 1298866 w 2688759"/>
                <a:gd name="connsiteY15" fmla="*/ 468405 h 1006668"/>
                <a:gd name="connsiteX16" fmla="*/ 1207601 w 2688759"/>
                <a:gd name="connsiteY16" fmla="*/ 467064 h 1006668"/>
                <a:gd name="connsiteX17" fmla="*/ 998228 w 2688759"/>
                <a:gd name="connsiteY17" fmla="*/ 703279 h 1006668"/>
                <a:gd name="connsiteX18" fmla="*/ 1092177 w 2688759"/>
                <a:gd name="connsiteY18" fmla="*/ 629461 h 1006668"/>
                <a:gd name="connsiteX19" fmla="*/ 1131099 w 2688759"/>
                <a:gd name="connsiteY19" fmla="*/ 593224 h 1006668"/>
                <a:gd name="connsiteX20" fmla="*/ 1207601 w 2688759"/>
                <a:gd name="connsiteY20" fmla="*/ 467064 h 1006668"/>
                <a:gd name="connsiteX21" fmla="*/ 1076072 w 2688759"/>
                <a:gd name="connsiteY21" fmla="*/ 213399 h 1006668"/>
                <a:gd name="connsiteX22" fmla="*/ 972727 w 2688759"/>
                <a:gd name="connsiteY22" fmla="*/ 330166 h 1006668"/>
                <a:gd name="connsiteX23" fmla="*/ 978095 w 2688759"/>
                <a:gd name="connsiteY23" fmla="*/ 335534 h 1006668"/>
                <a:gd name="connsiteX24" fmla="*/ 1084125 w 2688759"/>
                <a:gd name="connsiteY24" fmla="*/ 221453 h 1006668"/>
                <a:gd name="connsiteX25" fmla="*/ 1076072 w 2688759"/>
                <a:gd name="connsiteY25" fmla="*/ 213399 h 1006668"/>
                <a:gd name="connsiteX26" fmla="*/ 2633802 w 2688759"/>
                <a:gd name="connsiteY26" fmla="*/ 202734 h 1006668"/>
                <a:gd name="connsiteX27" fmla="*/ 2688759 w 2688759"/>
                <a:gd name="connsiteY27" fmla="*/ 253586 h 1006668"/>
                <a:gd name="connsiteX28" fmla="*/ 2670336 w 2688759"/>
                <a:gd name="connsiteY28" fmla="*/ 241866 h 1006668"/>
                <a:gd name="connsiteX29" fmla="*/ 2633802 w 2688759"/>
                <a:gd name="connsiteY29" fmla="*/ 202734 h 1006668"/>
                <a:gd name="connsiteX30" fmla="*/ 1847799 w 2688759"/>
                <a:gd name="connsiteY30" fmla="*/ 183872 h 1006668"/>
                <a:gd name="connsiteX31" fmla="*/ 1722981 w 2688759"/>
                <a:gd name="connsiteY31" fmla="*/ 323454 h 1006668"/>
                <a:gd name="connsiteX32" fmla="*/ 1729691 w 2688759"/>
                <a:gd name="connsiteY32" fmla="*/ 328824 h 1006668"/>
                <a:gd name="connsiteX33" fmla="*/ 1854510 w 2688759"/>
                <a:gd name="connsiteY33" fmla="*/ 190584 h 1006668"/>
                <a:gd name="connsiteX34" fmla="*/ 1847799 w 2688759"/>
                <a:gd name="connsiteY34" fmla="*/ 183872 h 1006668"/>
                <a:gd name="connsiteX35" fmla="*/ 1399526 w 2688759"/>
                <a:gd name="connsiteY35" fmla="*/ 0 h 1006668"/>
                <a:gd name="connsiteX36" fmla="*/ 1423684 w 2688759"/>
                <a:gd name="connsiteY36" fmla="*/ 13422 h 1006668"/>
                <a:gd name="connsiteX37" fmla="*/ 1392816 w 2688759"/>
                <a:gd name="connsiteY37" fmla="*/ 205346 h 1006668"/>
                <a:gd name="connsiteX38" fmla="*/ 1237128 w 2688759"/>
                <a:gd name="connsiteY38" fmla="*/ 240242 h 1006668"/>
                <a:gd name="connsiteX39" fmla="*/ 1153916 w 2688759"/>
                <a:gd name="connsiteY39" fmla="*/ 230848 h 1006668"/>
                <a:gd name="connsiteX40" fmla="*/ 1098887 w 2688759"/>
                <a:gd name="connsiteY40" fmla="*/ 248296 h 1006668"/>
                <a:gd name="connsiteX41" fmla="*/ 877436 w 2688759"/>
                <a:gd name="connsiteY41" fmla="*/ 477801 h 1006668"/>
                <a:gd name="connsiteX42" fmla="*/ 854619 w 2688759"/>
                <a:gd name="connsiteY42" fmla="*/ 507328 h 1006668"/>
                <a:gd name="connsiteX43" fmla="*/ 859987 w 2688759"/>
                <a:gd name="connsiteY43" fmla="*/ 512696 h 1006668"/>
                <a:gd name="connsiteX44" fmla="*/ 924410 w 2688759"/>
                <a:gd name="connsiteY44" fmla="*/ 457668 h 1006668"/>
                <a:gd name="connsiteX45" fmla="*/ 955280 w 2688759"/>
                <a:gd name="connsiteY45" fmla="*/ 433510 h 1006668"/>
                <a:gd name="connsiteX46" fmla="*/ 998228 w 2688759"/>
                <a:gd name="connsiteY46" fmla="*/ 453642 h 1006668"/>
                <a:gd name="connsiteX47" fmla="*/ 952595 w 2688759"/>
                <a:gd name="connsiteY47" fmla="*/ 573092 h 1006668"/>
                <a:gd name="connsiteX48" fmla="*/ 902936 w 2688759"/>
                <a:gd name="connsiteY48" fmla="*/ 640198 h 1006668"/>
                <a:gd name="connsiteX49" fmla="*/ 885489 w 2688759"/>
                <a:gd name="connsiteY49" fmla="*/ 695227 h 1006668"/>
                <a:gd name="connsiteX50" fmla="*/ 986148 w 2688759"/>
                <a:gd name="connsiteY50" fmla="*/ 594566 h 1006668"/>
                <a:gd name="connsiteX51" fmla="*/ 1151231 w 2688759"/>
                <a:gd name="connsiteY51" fmla="*/ 432168 h 1006668"/>
                <a:gd name="connsiteX52" fmla="*/ 1238470 w 2688759"/>
                <a:gd name="connsiteY52" fmla="*/ 449617 h 1006668"/>
                <a:gd name="connsiteX53" fmla="*/ 1325709 w 2688759"/>
                <a:gd name="connsiteY53" fmla="*/ 514038 h 1006668"/>
                <a:gd name="connsiteX54" fmla="*/ 1332419 w 2688759"/>
                <a:gd name="connsiteY54" fmla="*/ 518065 h 1006668"/>
                <a:gd name="connsiteX55" fmla="*/ 1378052 w 2688759"/>
                <a:gd name="connsiteY55" fmla="*/ 425457 h 1006668"/>
                <a:gd name="connsiteX56" fmla="*/ 1398184 w 2688759"/>
                <a:gd name="connsiteY56" fmla="*/ 499275 h 1006668"/>
                <a:gd name="connsiteX57" fmla="*/ 1476028 w 2688759"/>
                <a:gd name="connsiteY57" fmla="*/ 437537 h 1006668"/>
                <a:gd name="connsiteX58" fmla="*/ 1509581 w 2688759"/>
                <a:gd name="connsiteY58" fmla="*/ 426800 h 1006668"/>
                <a:gd name="connsiteX59" fmla="*/ 1525686 w 2688759"/>
                <a:gd name="connsiteY59" fmla="*/ 460352 h 1006668"/>
                <a:gd name="connsiteX60" fmla="*/ 1459923 w 2688759"/>
                <a:gd name="connsiteY60" fmla="*/ 590540 h 1006668"/>
                <a:gd name="connsiteX61" fmla="*/ 1408921 w 2688759"/>
                <a:gd name="connsiteY61" fmla="*/ 669725 h 1006668"/>
                <a:gd name="connsiteX62" fmla="*/ 1406237 w 2688759"/>
                <a:gd name="connsiteY62" fmla="*/ 693884 h 1006668"/>
                <a:gd name="connsiteX63" fmla="*/ 1512265 w 2688759"/>
                <a:gd name="connsiteY63" fmla="*/ 585171 h 1006668"/>
                <a:gd name="connsiteX64" fmla="*/ 1830352 w 2688759"/>
                <a:gd name="connsiteY64" fmla="*/ 147635 h 1006668"/>
                <a:gd name="connsiteX65" fmla="*/ 1894774 w 2688759"/>
                <a:gd name="connsiteY65" fmla="*/ 108713 h 1006668"/>
                <a:gd name="connsiteX66" fmla="*/ 1929670 w 2688759"/>
                <a:gd name="connsiteY66" fmla="*/ 108713 h 1006668"/>
                <a:gd name="connsiteX67" fmla="*/ 1926986 w 2688759"/>
                <a:gd name="connsiteY67" fmla="*/ 146292 h 1006668"/>
                <a:gd name="connsiteX68" fmla="*/ 1841089 w 2688759"/>
                <a:gd name="connsiteY68" fmla="*/ 256348 h 1006668"/>
                <a:gd name="connsiteX69" fmla="*/ 1685401 w 2688759"/>
                <a:gd name="connsiteY69" fmla="*/ 421431 h 1006668"/>
                <a:gd name="connsiteX70" fmla="*/ 1716270 w 2688759"/>
                <a:gd name="connsiteY70" fmla="*/ 461695 h 1006668"/>
                <a:gd name="connsiteX71" fmla="*/ 1671980 w 2688759"/>
                <a:gd name="connsiteY71" fmla="*/ 542223 h 1006668"/>
                <a:gd name="connsiteX72" fmla="*/ 1619636 w 2688759"/>
                <a:gd name="connsiteY72" fmla="*/ 614698 h 1006668"/>
                <a:gd name="connsiteX73" fmla="*/ 1630373 w 2688759"/>
                <a:gd name="connsiteY73" fmla="*/ 700595 h 1006668"/>
                <a:gd name="connsiteX74" fmla="*/ 1639769 w 2688759"/>
                <a:gd name="connsiteY74" fmla="*/ 703279 h 1006668"/>
                <a:gd name="connsiteX75" fmla="*/ 1666611 w 2688759"/>
                <a:gd name="connsiteY75" fmla="*/ 679121 h 1006668"/>
                <a:gd name="connsiteX76" fmla="*/ 1854510 w 2688759"/>
                <a:gd name="connsiteY76" fmla="*/ 450958 h 1006668"/>
                <a:gd name="connsiteX77" fmla="*/ 1906853 w 2688759"/>
                <a:gd name="connsiteY77" fmla="*/ 375798 h 1006668"/>
                <a:gd name="connsiteX78" fmla="*/ 1939064 w 2688759"/>
                <a:gd name="connsiteY78" fmla="*/ 366403 h 1006668"/>
                <a:gd name="connsiteX79" fmla="*/ 1935038 w 2688759"/>
                <a:gd name="connsiteY79" fmla="*/ 401298 h 1006668"/>
                <a:gd name="connsiteX80" fmla="*/ 1929670 w 2688759"/>
                <a:gd name="connsiteY80" fmla="*/ 406667 h 1006668"/>
                <a:gd name="connsiteX81" fmla="*/ 1886722 w 2688759"/>
                <a:gd name="connsiteY81" fmla="*/ 483169 h 1006668"/>
                <a:gd name="connsiteX82" fmla="*/ 1831693 w 2688759"/>
                <a:gd name="connsiteY82" fmla="*/ 649594 h 1006668"/>
                <a:gd name="connsiteX83" fmla="*/ 1739087 w 2688759"/>
                <a:gd name="connsiteY83" fmla="*/ 734148 h 1006668"/>
                <a:gd name="connsiteX84" fmla="*/ 1669296 w 2688759"/>
                <a:gd name="connsiteY84" fmla="*/ 718044 h 1006668"/>
                <a:gd name="connsiteX85" fmla="*/ 1603530 w 2688759"/>
                <a:gd name="connsiteY85" fmla="*/ 697911 h 1006668"/>
                <a:gd name="connsiteX86" fmla="*/ 1590109 w 2688759"/>
                <a:gd name="connsiteY86" fmla="*/ 551617 h 1006668"/>
                <a:gd name="connsiteX87" fmla="*/ 1523002 w 2688759"/>
                <a:gd name="connsiteY87" fmla="*/ 675094 h 1006668"/>
                <a:gd name="connsiteX88" fmla="*/ 1537766 w 2688759"/>
                <a:gd name="connsiteY88" fmla="*/ 722069 h 1006668"/>
                <a:gd name="connsiteX89" fmla="*/ 1557898 w 2688759"/>
                <a:gd name="connsiteY89" fmla="*/ 740859 h 1006668"/>
                <a:gd name="connsiteX90" fmla="*/ 1489450 w 2688759"/>
                <a:gd name="connsiteY90" fmla="*/ 667041 h 1006668"/>
                <a:gd name="connsiteX91" fmla="*/ 1415631 w 2688759"/>
                <a:gd name="connsiteY91" fmla="*/ 724754 h 1006668"/>
                <a:gd name="connsiteX92" fmla="*/ 1380736 w 2688759"/>
                <a:gd name="connsiteY92" fmla="*/ 716701 h 1006668"/>
                <a:gd name="connsiteX93" fmla="*/ 1383420 w 2688759"/>
                <a:gd name="connsiteY93" fmla="*/ 612014 h 1006668"/>
                <a:gd name="connsiteX94" fmla="*/ 1467975 w 2688759"/>
                <a:gd name="connsiteY94" fmla="*/ 491222 h 1006668"/>
                <a:gd name="connsiteX95" fmla="*/ 1482738 w 2688759"/>
                <a:gd name="connsiteY95" fmla="*/ 464379 h 1006668"/>
                <a:gd name="connsiteX96" fmla="*/ 1418316 w 2688759"/>
                <a:gd name="connsiteY96" fmla="*/ 518065 h 1006668"/>
                <a:gd name="connsiteX97" fmla="*/ 1320341 w 2688759"/>
                <a:gd name="connsiteY97" fmla="*/ 610673 h 1006668"/>
                <a:gd name="connsiteX98" fmla="*/ 1290814 w 2688759"/>
                <a:gd name="connsiteY98" fmla="*/ 750253 h 1006668"/>
                <a:gd name="connsiteX99" fmla="*/ 1281418 w 2688759"/>
                <a:gd name="connsiteY99" fmla="*/ 752938 h 1006668"/>
                <a:gd name="connsiteX100" fmla="*/ 1235785 w 2688759"/>
                <a:gd name="connsiteY100" fmla="*/ 671068 h 1006668"/>
                <a:gd name="connsiteX101" fmla="*/ 1161969 w 2688759"/>
                <a:gd name="connsiteY101" fmla="*/ 726095 h 1006668"/>
                <a:gd name="connsiteX102" fmla="*/ 1117677 w 2688759"/>
                <a:gd name="connsiteY102" fmla="*/ 714017 h 1006668"/>
                <a:gd name="connsiteX103" fmla="*/ 1109625 w 2688759"/>
                <a:gd name="connsiteY103" fmla="*/ 653620 h 1006668"/>
                <a:gd name="connsiteX104" fmla="*/ 1021044 w 2688759"/>
                <a:gd name="connsiteY104" fmla="*/ 722069 h 1006668"/>
                <a:gd name="connsiteX105" fmla="*/ 963332 w 2688759"/>
                <a:gd name="connsiteY105" fmla="*/ 696568 h 1006668"/>
                <a:gd name="connsiteX106" fmla="*/ 961990 w 2688759"/>
                <a:gd name="connsiteY106" fmla="*/ 671068 h 1006668"/>
                <a:gd name="connsiteX107" fmla="*/ 880120 w 2688759"/>
                <a:gd name="connsiteY107" fmla="*/ 736832 h 1006668"/>
                <a:gd name="connsiteX108" fmla="*/ 857303 w 2688759"/>
                <a:gd name="connsiteY108" fmla="*/ 629461 h 1006668"/>
                <a:gd name="connsiteX109" fmla="*/ 929778 w 2688759"/>
                <a:gd name="connsiteY109" fmla="*/ 511353 h 1006668"/>
                <a:gd name="connsiteX110" fmla="*/ 953937 w 2688759"/>
                <a:gd name="connsiteY110" fmla="*/ 472432 h 1006668"/>
                <a:gd name="connsiteX111" fmla="*/ 735169 w 2688759"/>
                <a:gd name="connsiteY111" fmla="*/ 740859 h 1006668"/>
                <a:gd name="connsiteX112" fmla="*/ 725774 w 2688759"/>
                <a:gd name="connsiteY112" fmla="*/ 739516 h 1006668"/>
                <a:gd name="connsiteX113" fmla="*/ 724432 w 2688759"/>
                <a:gd name="connsiteY113" fmla="*/ 673752 h 1006668"/>
                <a:gd name="connsiteX114" fmla="*/ 843882 w 2688759"/>
                <a:gd name="connsiteY114" fmla="*/ 438878 h 1006668"/>
                <a:gd name="connsiteX115" fmla="*/ 1021044 w 2688759"/>
                <a:gd name="connsiteY115" fmla="*/ 201321 h 1006668"/>
                <a:gd name="connsiteX116" fmla="*/ 945884 w 2688759"/>
                <a:gd name="connsiteY116" fmla="*/ 181189 h 1006668"/>
                <a:gd name="connsiteX117" fmla="*/ 923068 w 2688759"/>
                <a:gd name="connsiteY117" fmla="*/ 191925 h 1006668"/>
                <a:gd name="connsiteX118" fmla="*/ 705642 w 2688759"/>
                <a:gd name="connsiteY118" fmla="*/ 489881 h 1006668"/>
                <a:gd name="connsiteX119" fmla="*/ 476137 w 2688759"/>
                <a:gd name="connsiteY119" fmla="*/ 809307 h 1006668"/>
                <a:gd name="connsiteX120" fmla="*/ 273475 w 2688759"/>
                <a:gd name="connsiteY120" fmla="*/ 986471 h 1006668"/>
                <a:gd name="connsiteX121" fmla="*/ 215762 w 2688759"/>
                <a:gd name="connsiteY121" fmla="*/ 1005259 h 1006668"/>
                <a:gd name="connsiteX122" fmla="*/ 136577 w 2688759"/>
                <a:gd name="connsiteY122" fmla="*/ 956942 h 1006668"/>
                <a:gd name="connsiteX123" fmla="*/ 116444 w 2688759"/>
                <a:gd name="connsiteY123" fmla="*/ 868361 h 1006668"/>
                <a:gd name="connsiteX124" fmla="*/ 7732 w 2688759"/>
                <a:gd name="connsiteY124" fmla="*/ 735491 h 1006668"/>
                <a:gd name="connsiteX125" fmla="*/ 0 w 2688759"/>
                <a:gd name="connsiteY125" fmla="*/ 749409 h 1006668"/>
                <a:gd name="connsiteX126" fmla="*/ 5178 w 2688759"/>
                <a:gd name="connsiteY126" fmla="*/ 681842 h 1006668"/>
                <a:gd name="connsiteX127" fmla="*/ 16288 w 2688759"/>
                <a:gd name="connsiteY127" fmla="*/ 677275 h 1006668"/>
                <a:gd name="connsiteX128" fmla="*/ 34575 w 2688759"/>
                <a:gd name="connsiteY128" fmla="*/ 650937 h 1006668"/>
                <a:gd name="connsiteX129" fmla="*/ 117787 w 2688759"/>
                <a:gd name="connsiteY129" fmla="*/ 538196 h 1006668"/>
                <a:gd name="connsiteX130" fmla="*/ 213078 w 2688759"/>
                <a:gd name="connsiteY130" fmla="*/ 559670 h 1006668"/>
                <a:gd name="connsiteX131" fmla="*/ 98997 w 2688759"/>
                <a:gd name="connsiteY131" fmla="*/ 618724 h 1006668"/>
                <a:gd name="connsiteX132" fmla="*/ 39943 w 2688759"/>
                <a:gd name="connsiteY132" fmla="*/ 735491 h 1006668"/>
                <a:gd name="connsiteX133" fmla="*/ 117787 w 2688759"/>
                <a:gd name="connsiteY133" fmla="*/ 836150 h 1006668"/>
                <a:gd name="connsiteX134" fmla="*/ 226499 w 2688759"/>
                <a:gd name="connsiteY134" fmla="*/ 586513 h 1006668"/>
                <a:gd name="connsiteX135" fmla="*/ 344607 w 2688759"/>
                <a:gd name="connsiteY135" fmla="*/ 477801 h 1006668"/>
                <a:gd name="connsiteX136" fmla="*/ 421110 w 2688759"/>
                <a:gd name="connsiteY136" fmla="*/ 467064 h 1006668"/>
                <a:gd name="connsiteX137" fmla="*/ 462715 w 2688759"/>
                <a:gd name="connsiteY137" fmla="*/ 575776 h 1006668"/>
                <a:gd name="connsiteX138" fmla="*/ 176841 w 2688759"/>
                <a:gd name="connsiteY138" fmla="*/ 864336 h 1006668"/>
                <a:gd name="connsiteX139" fmla="*/ 140603 w 2688759"/>
                <a:gd name="connsiteY139" fmla="*/ 868361 h 1006668"/>
                <a:gd name="connsiteX140" fmla="*/ 166104 w 2688759"/>
                <a:gd name="connsiteY140" fmla="*/ 951574 h 1006668"/>
                <a:gd name="connsiteX141" fmla="*/ 241264 w 2688759"/>
                <a:gd name="connsiteY141" fmla="*/ 964995 h 1006668"/>
                <a:gd name="connsiteX142" fmla="*/ 366082 w 2688759"/>
                <a:gd name="connsiteY142" fmla="*/ 854940 h 1006668"/>
                <a:gd name="connsiteX143" fmla="*/ 650614 w 2688759"/>
                <a:gd name="connsiteY143" fmla="*/ 434852 h 1006668"/>
                <a:gd name="connsiteX144" fmla="*/ 845225 w 2688759"/>
                <a:gd name="connsiteY144" fmla="*/ 143608 h 1006668"/>
                <a:gd name="connsiteX145" fmla="*/ 686853 w 2688759"/>
                <a:gd name="connsiteY145" fmla="*/ 96634 h 1006668"/>
                <a:gd name="connsiteX146" fmla="*/ 426478 w 2688759"/>
                <a:gd name="connsiteY146" fmla="*/ 52343 h 1006668"/>
                <a:gd name="connsiteX147" fmla="*/ 256026 w 2688759"/>
                <a:gd name="connsiteY147" fmla="*/ 91266 h 1006668"/>
                <a:gd name="connsiteX148" fmla="*/ 229184 w 2688759"/>
                <a:gd name="connsiteY148" fmla="*/ 292586 h 1006668"/>
                <a:gd name="connsiteX149" fmla="*/ 536533 w 2688759"/>
                <a:gd name="connsiteY149" fmla="*/ 385193 h 1006668"/>
                <a:gd name="connsiteX150" fmla="*/ 614377 w 2688759"/>
                <a:gd name="connsiteY150" fmla="*/ 224136 h 1006668"/>
                <a:gd name="connsiteX151" fmla="*/ 609007 w 2688759"/>
                <a:gd name="connsiteY151" fmla="*/ 209374 h 1006668"/>
                <a:gd name="connsiteX152" fmla="*/ 688194 w 2688759"/>
                <a:gd name="connsiteY152" fmla="*/ 255006 h 1006668"/>
                <a:gd name="connsiteX153" fmla="*/ 666720 w 2688759"/>
                <a:gd name="connsiteY153" fmla="*/ 346271 h 1006668"/>
                <a:gd name="connsiteX154" fmla="*/ 517744 w 2688759"/>
                <a:gd name="connsiteY154" fmla="*/ 425457 h 1006668"/>
                <a:gd name="connsiteX155" fmla="*/ 222474 w 2688759"/>
                <a:gd name="connsiteY155" fmla="*/ 318086 h 1006668"/>
                <a:gd name="connsiteX156" fmla="*/ 303002 w 2688759"/>
                <a:gd name="connsiteY156" fmla="*/ 24159 h 1006668"/>
                <a:gd name="connsiteX157" fmla="*/ 496269 w 2688759"/>
                <a:gd name="connsiteY157" fmla="*/ 9395 h 1006668"/>
                <a:gd name="connsiteX158" fmla="*/ 1066676 w 2688759"/>
                <a:gd name="connsiteY158" fmla="*/ 136898 h 1006668"/>
                <a:gd name="connsiteX159" fmla="*/ 1112309 w 2688759"/>
                <a:gd name="connsiteY159" fmla="*/ 128845 h 1006668"/>
                <a:gd name="connsiteX160" fmla="*/ 1148547 w 2688759"/>
                <a:gd name="connsiteY160" fmla="*/ 108713 h 1006668"/>
                <a:gd name="connsiteX161" fmla="*/ 1178074 w 2688759"/>
                <a:gd name="connsiteY161" fmla="*/ 108713 h 1006668"/>
                <a:gd name="connsiteX162" fmla="*/ 1180758 w 2688759"/>
                <a:gd name="connsiteY162" fmla="*/ 140924 h 1006668"/>
                <a:gd name="connsiteX163" fmla="*/ 1172706 w 2688759"/>
                <a:gd name="connsiteY163" fmla="*/ 158372 h 1006668"/>
                <a:gd name="connsiteX164" fmla="*/ 1345840 w 2688759"/>
                <a:gd name="connsiteY164" fmla="*/ 167768 h 1006668"/>
                <a:gd name="connsiteX165" fmla="*/ 1403553 w 2688759"/>
                <a:gd name="connsiteY165" fmla="*/ 20132 h 1006668"/>
                <a:gd name="connsiteX166" fmla="*/ 1394157 w 2688759"/>
                <a:gd name="connsiteY166" fmla="*/ 8053 h 1006668"/>
                <a:gd name="connsiteX167" fmla="*/ 1399526 w 2688759"/>
                <a:gd name="connsiteY167" fmla="*/ 0 h 1006668"/>
                <a:gd name="connsiteX0" fmla="*/ 1814246 w 2688759"/>
                <a:gd name="connsiteY0" fmla="*/ 530145 h 1006668"/>
                <a:gd name="connsiteX1" fmla="*/ 1688086 w 2688759"/>
                <a:gd name="connsiteY1" fmla="*/ 707305 h 1006668"/>
                <a:gd name="connsiteX2" fmla="*/ 1814246 w 2688759"/>
                <a:gd name="connsiteY2" fmla="*/ 530145 h 1006668"/>
                <a:gd name="connsiteX3" fmla="*/ 415867 w 2688759"/>
                <a:gd name="connsiteY3" fmla="*/ 499359 h 1006668"/>
                <a:gd name="connsiteX4" fmla="*/ 390240 w 2688759"/>
                <a:gd name="connsiteY4" fmla="*/ 501959 h 1006668"/>
                <a:gd name="connsiteX5" fmla="*/ 321792 w 2688759"/>
                <a:gd name="connsiteY5" fmla="*/ 538196 h 1006668"/>
                <a:gd name="connsiteX6" fmla="*/ 143287 w 2688759"/>
                <a:gd name="connsiteY6" fmla="*/ 845546 h 1006668"/>
                <a:gd name="connsiteX7" fmla="*/ 203684 w 2688759"/>
                <a:gd name="connsiteY7" fmla="*/ 824072 h 1006668"/>
                <a:gd name="connsiteX8" fmla="*/ 375477 w 2688759"/>
                <a:gd name="connsiteY8" fmla="*/ 667041 h 1006668"/>
                <a:gd name="connsiteX9" fmla="*/ 435873 w 2688759"/>
                <a:gd name="connsiteY9" fmla="*/ 552960 h 1006668"/>
                <a:gd name="connsiteX10" fmla="*/ 415867 w 2688759"/>
                <a:gd name="connsiteY10" fmla="*/ 499359 h 1006668"/>
                <a:gd name="connsiteX11" fmla="*/ 1298866 w 2688759"/>
                <a:gd name="connsiteY11" fmla="*/ 468405 h 1006668"/>
                <a:gd name="connsiteX12" fmla="*/ 1137810 w 2688759"/>
                <a:gd name="connsiteY12" fmla="*/ 704622 h 1006668"/>
                <a:gd name="connsiteX13" fmla="*/ 1161969 w 2688759"/>
                <a:gd name="connsiteY13" fmla="*/ 691201 h 1006668"/>
                <a:gd name="connsiteX14" fmla="*/ 1289471 w 2688759"/>
                <a:gd name="connsiteY14" fmla="*/ 565039 h 1006668"/>
                <a:gd name="connsiteX15" fmla="*/ 1298866 w 2688759"/>
                <a:gd name="connsiteY15" fmla="*/ 468405 h 1006668"/>
                <a:gd name="connsiteX16" fmla="*/ 1207601 w 2688759"/>
                <a:gd name="connsiteY16" fmla="*/ 467064 h 1006668"/>
                <a:gd name="connsiteX17" fmla="*/ 998228 w 2688759"/>
                <a:gd name="connsiteY17" fmla="*/ 703279 h 1006668"/>
                <a:gd name="connsiteX18" fmla="*/ 1092177 w 2688759"/>
                <a:gd name="connsiteY18" fmla="*/ 629461 h 1006668"/>
                <a:gd name="connsiteX19" fmla="*/ 1131099 w 2688759"/>
                <a:gd name="connsiteY19" fmla="*/ 593224 h 1006668"/>
                <a:gd name="connsiteX20" fmla="*/ 1207601 w 2688759"/>
                <a:gd name="connsiteY20" fmla="*/ 467064 h 1006668"/>
                <a:gd name="connsiteX21" fmla="*/ 1076072 w 2688759"/>
                <a:gd name="connsiteY21" fmla="*/ 213399 h 1006668"/>
                <a:gd name="connsiteX22" fmla="*/ 972727 w 2688759"/>
                <a:gd name="connsiteY22" fmla="*/ 330166 h 1006668"/>
                <a:gd name="connsiteX23" fmla="*/ 978095 w 2688759"/>
                <a:gd name="connsiteY23" fmla="*/ 335534 h 1006668"/>
                <a:gd name="connsiteX24" fmla="*/ 1084125 w 2688759"/>
                <a:gd name="connsiteY24" fmla="*/ 221453 h 1006668"/>
                <a:gd name="connsiteX25" fmla="*/ 1076072 w 2688759"/>
                <a:gd name="connsiteY25" fmla="*/ 213399 h 1006668"/>
                <a:gd name="connsiteX26" fmla="*/ 2670336 w 2688759"/>
                <a:gd name="connsiteY26" fmla="*/ 241866 h 1006668"/>
                <a:gd name="connsiteX27" fmla="*/ 2688759 w 2688759"/>
                <a:gd name="connsiteY27" fmla="*/ 253586 h 1006668"/>
                <a:gd name="connsiteX28" fmla="*/ 2670336 w 2688759"/>
                <a:gd name="connsiteY28" fmla="*/ 241866 h 1006668"/>
                <a:gd name="connsiteX29" fmla="*/ 1847799 w 2688759"/>
                <a:gd name="connsiteY29" fmla="*/ 183872 h 1006668"/>
                <a:gd name="connsiteX30" fmla="*/ 1722981 w 2688759"/>
                <a:gd name="connsiteY30" fmla="*/ 323454 h 1006668"/>
                <a:gd name="connsiteX31" fmla="*/ 1729691 w 2688759"/>
                <a:gd name="connsiteY31" fmla="*/ 328824 h 1006668"/>
                <a:gd name="connsiteX32" fmla="*/ 1854510 w 2688759"/>
                <a:gd name="connsiteY32" fmla="*/ 190584 h 1006668"/>
                <a:gd name="connsiteX33" fmla="*/ 1847799 w 2688759"/>
                <a:gd name="connsiteY33" fmla="*/ 183872 h 1006668"/>
                <a:gd name="connsiteX34" fmla="*/ 1399526 w 2688759"/>
                <a:gd name="connsiteY34" fmla="*/ 0 h 1006668"/>
                <a:gd name="connsiteX35" fmla="*/ 1423684 w 2688759"/>
                <a:gd name="connsiteY35" fmla="*/ 13422 h 1006668"/>
                <a:gd name="connsiteX36" fmla="*/ 1392816 w 2688759"/>
                <a:gd name="connsiteY36" fmla="*/ 205346 h 1006668"/>
                <a:gd name="connsiteX37" fmla="*/ 1237128 w 2688759"/>
                <a:gd name="connsiteY37" fmla="*/ 240242 h 1006668"/>
                <a:gd name="connsiteX38" fmla="*/ 1153916 w 2688759"/>
                <a:gd name="connsiteY38" fmla="*/ 230848 h 1006668"/>
                <a:gd name="connsiteX39" fmla="*/ 1098887 w 2688759"/>
                <a:gd name="connsiteY39" fmla="*/ 248296 h 1006668"/>
                <a:gd name="connsiteX40" fmla="*/ 877436 w 2688759"/>
                <a:gd name="connsiteY40" fmla="*/ 477801 h 1006668"/>
                <a:gd name="connsiteX41" fmla="*/ 854619 w 2688759"/>
                <a:gd name="connsiteY41" fmla="*/ 507328 h 1006668"/>
                <a:gd name="connsiteX42" fmla="*/ 859987 w 2688759"/>
                <a:gd name="connsiteY42" fmla="*/ 512696 h 1006668"/>
                <a:gd name="connsiteX43" fmla="*/ 924410 w 2688759"/>
                <a:gd name="connsiteY43" fmla="*/ 457668 h 1006668"/>
                <a:gd name="connsiteX44" fmla="*/ 955280 w 2688759"/>
                <a:gd name="connsiteY44" fmla="*/ 433510 h 1006668"/>
                <a:gd name="connsiteX45" fmla="*/ 998228 w 2688759"/>
                <a:gd name="connsiteY45" fmla="*/ 453642 h 1006668"/>
                <a:gd name="connsiteX46" fmla="*/ 952595 w 2688759"/>
                <a:gd name="connsiteY46" fmla="*/ 573092 h 1006668"/>
                <a:gd name="connsiteX47" fmla="*/ 902936 w 2688759"/>
                <a:gd name="connsiteY47" fmla="*/ 640198 h 1006668"/>
                <a:gd name="connsiteX48" fmla="*/ 885489 w 2688759"/>
                <a:gd name="connsiteY48" fmla="*/ 695227 h 1006668"/>
                <a:gd name="connsiteX49" fmla="*/ 986148 w 2688759"/>
                <a:gd name="connsiteY49" fmla="*/ 594566 h 1006668"/>
                <a:gd name="connsiteX50" fmla="*/ 1151231 w 2688759"/>
                <a:gd name="connsiteY50" fmla="*/ 432168 h 1006668"/>
                <a:gd name="connsiteX51" fmla="*/ 1238470 w 2688759"/>
                <a:gd name="connsiteY51" fmla="*/ 449617 h 1006668"/>
                <a:gd name="connsiteX52" fmla="*/ 1325709 w 2688759"/>
                <a:gd name="connsiteY52" fmla="*/ 514038 h 1006668"/>
                <a:gd name="connsiteX53" fmla="*/ 1332419 w 2688759"/>
                <a:gd name="connsiteY53" fmla="*/ 518065 h 1006668"/>
                <a:gd name="connsiteX54" fmla="*/ 1378052 w 2688759"/>
                <a:gd name="connsiteY54" fmla="*/ 425457 h 1006668"/>
                <a:gd name="connsiteX55" fmla="*/ 1398184 w 2688759"/>
                <a:gd name="connsiteY55" fmla="*/ 499275 h 1006668"/>
                <a:gd name="connsiteX56" fmla="*/ 1476028 w 2688759"/>
                <a:gd name="connsiteY56" fmla="*/ 437537 h 1006668"/>
                <a:gd name="connsiteX57" fmla="*/ 1509581 w 2688759"/>
                <a:gd name="connsiteY57" fmla="*/ 426800 h 1006668"/>
                <a:gd name="connsiteX58" fmla="*/ 1525686 w 2688759"/>
                <a:gd name="connsiteY58" fmla="*/ 460352 h 1006668"/>
                <a:gd name="connsiteX59" fmla="*/ 1459923 w 2688759"/>
                <a:gd name="connsiteY59" fmla="*/ 590540 h 1006668"/>
                <a:gd name="connsiteX60" fmla="*/ 1408921 w 2688759"/>
                <a:gd name="connsiteY60" fmla="*/ 669725 h 1006668"/>
                <a:gd name="connsiteX61" fmla="*/ 1406237 w 2688759"/>
                <a:gd name="connsiteY61" fmla="*/ 693884 h 1006668"/>
                <a:gd name="connsiteX62" fmla="*/ 1512265 w 2688759"/>
                <a:gd name="connsiteY62" fmla="*/ 585171 h 1006668"/>
                <a:gd name="connsiteX63" fmla="*/ 1830352 w 2688759"/>
                <a:gd name="connsiteY63" fmla="*/ 147635 h 1006668"/>
                <a:gd name="connsiteX64" fmla="*/ 1894774 w 2688759"/>
                <a:gd name="connsiteY64" fmla="*/ 108713 h 1006668"/>
                <a:gd name="connsiteX65" fmla="*/ 1929670 w 2688759"/>
                <a:gd name="connsiteY65" fmla="*/ 108713 h 1006668"/>
                <a:gd name="connsiteX66" fmla="*/ 1926986 w 2688759"/>
                <a:gd name="connsiteY66" fmla="*/ 146292 h 1006668"/>
                <a:gd name="connsiteX67" fmla="*/ 1841089 w 2688759"/>
                <a:gd name="connsiteY67" fmla="*/ 256348 h 1006668"/>
                <a:gd name="connsiteX68" fmla="*/ 1685401 w 2688759"/>
                <a:gd name="connsiteY68" fmla="*/ 421431 h 1006668"/>
                <a:gd name="connsiteX69" fmla="*/ 1716270 w 2688759"/>
                <a:gd name="connsiteY69" fmla="*/ 461695 h 1006668"/>
                <a:gd name="connsiteX70" fmla="*/ 1671980 w 2688759"/>
                <a:gd name="connsiteY70" fmla="*/ 542223 h 1006668"/>
                <a:gd name="connsiteX71" fmla="*/ 1619636 w 2688759"/>
                <a:gd name="connsiteY71" fmla="*/ 614698 h 1006668"/>
                <a:gd name="connsiteX72" fmla="*/ 1630373 w 2688759"/>
                <a:gd name="connsiteY72" fmla="*/ 700595 h 1006668"/>
                <a:gd name="connsiteX73" fmla="*/ 1639769 w 2688759"/>
                <a:gd name="connsiteY73" fmla="*/ 703279 h 1006668"/>
                <a:gd name="connsiteX74" fmla="*/ 1666611 w 2688759"/>
                <a:gd name="connsiteY74" fmla="*/ 679121 h 1006668"/>
                <a:gd name="connsiteX75" fmla="*/ 1854510 w 2688759"/>
                <a:gd name="connsiteY75" fmla="*/ 450958 h 1006668"/>
                <a:gd name="connsiteX76" fmla="*/ 1906853 w 2688759"/>
                <a:gd name="connsiteY76" fmla="*/ 375798 h 1006668"/>
                <a:gd name="connsiteX77" fmla="*/ 1939064 w 2688759"/>
                <a:gd name="connsiteY77" fmla="*/ 366403 h 1006668"/>
                <a:gd name="connsiteX78" fmla="*/ 1935038 w 2688759"/>
                <a:gd name="connsiteY78" fmla="*/ 401298 h 1006668"/>
                <a:gd name="connsiteX79" fmla="*/ 1929670 w 2688759"/>
                <a:gd name="connsiteY79" fmla="*/ 406667 h 1006668"/>
                <a:gd name="connsiteX80" fmla="*/ 1886722 w 2688759"/>
                <a:gd name="connsiteY80" fmla="*/ 483169 h 1006668"/>
                <a:gd name="connsiteX81" fmla="*/ 1831693 w 2688759"/>
                <a:gd name="connsiteY81" fmla="*/ 649594 h 1006668"/>
                <a:gd name="connsiteX82" fmla="*/ 1739087 w 2688759"/>
                <a:gd name="connsiteY82" fmla="*/ 734148 h 1006668"/>
                <a:gd name="connsiteX83" fmla="*/ 1669296 w 2688759"/>
                <a:gd name="connsiteY83" fmla="*/ 718044 h 1006668"/>
                <a:gd name="connsiteX84" fmla="*/ 1603530 w 2688759"/>
                <a:gd name="connsiteY84" fmla="*/ 697911 h 1006668"/>
                <a:gd name="connsiteX85" fmla="*/ 1590109 w 2688759"/>
                <a:gd name="connsiteY85" fmla="*/ 551617 h 1006668"/>
                <a:gd name="connsiteX86" fmla="*/ 1523002 w 2688759"/>
                <a:gd name="connsiteY86" fmla="*/ 675094 h 1006668"/>
                <a:gd name="connsiteX87" fmla="*/ 1537766 w 2688759"/>
                <a:gd name="connsiteY87" fmla="*/ 722069 h 1006668"/>
                <a:gd name="connsiteX88" fmla="*/ 1557898 w 2688759"/>
                <a:gd name="connsiteY88" fmla="*/ 740859 h 1006668"/>
                <a:gd name="connsiteX89" fmla="*/ 1489450 w 2688759"/>
                <a:gd name="connsiteY89" fmla="*/ 667041 h 1006668"/>
                <a:gd name="connsiteX90" fmla="*/ 1415631 w 2688759"/>
                <a:gd name="connsiteY90" fmla="*/ 724754 h 1006668"/>
                <a:gd name="connsiteX91" fmla="*/ 1380736 w 2688759"/>
                <a:gd name="connsiteY91" fmla="*/ 716701 h 1006668"/>
                <a:gd name="connsiteX92" fmla="*/ 1383420 w 2688759"/>
                <a:gd name="connsiteY92" fmla="*/ 612014 h 1006668"/>
                <a:gd name="connsiteX93" fmla="*/ 1467975 w 2688759"/>
                <a:gd name="connsiteY93" fmla="*/ 491222 h 1006668"/>
                <a:gd name="connsiteX94" fmla="*/ 1482738 w 2688759"/>
                <a:gd name="connsiteY94" fmla="*/ 464379 h 1006668"/>
                <a:gd name="connsiteX95" fmla="*/ 1418316 w 2688759"/>
                <a:gd name="connsiteY95" fmla="*/ 518065 h 1006668"/>
                <a:gd name="connsiteX96" fmla="*/ 1320341 w 2688759"/>
                <a:gd name="connsiteY96" fmla="*/ 610673 h 1006668"/>
                <a:gd name="connsiteX97" fmla="*/ 1290814 w 2688759"/>
                <a:gd name="connsiteY97" fmla="*/ 750253 h 1006668"/>
                <a:gd name="connsiteX98" fmla="*/ 1281418 w 2688759"/>
                <a:gd name="connsiteY98" fmla="*/ 752938 h 1006668"/>
                <a:gd name="connsiteX99" fmla="*/ 1235785 w 2688759"/>
                <a:gd name="connsiteY99" fmla="*/ 671068 h 1006668"/>
                <a:gd name="connsiteX100" fmla="*/ 1161969 w 2688759"/>
                <a:gd name="connsiteY100" fmla="*/ 726095 h 1006668"/>
                <a:gd name="connsiteX101" fmla="*/ 1117677 w 2688759"/>
                <a:gd name="connsiteY101" fmla="*/ 714017 h 1006668"/>
                <a:gd name="connsiteX102" fmla="*/ 1109625 w 2688759"/>
                <a:gd name="connsiteY102" fmla="*/ 653620 h 1006668"/>
                <a:gd name="connsiteX103" fmla="*/ 1021044 w 2688759"/>
                <a:gd name="connsiteY103" fmla="*/ 722069 h 1006668"/>
                <a:gd name="connsiteX104" fmla="*/ 963332 w 2688759"/>
                <a:gd name="connsiteY104" fmla="*/ 696568 h 1006668"/>
                <a:gd name="connsiteX105" fmla="*/ 961990 w 2688759"/>
                <a:gd name="connsiteY105" fmla="*/ 671068 h 1006668"/>
                <a:gd name="connsiteX106" fmla="*/ 880120 w 2688759"/>
                <a:gd name="connsiteY106" fmla="*/ 736832 h 1006668"/>
                <a:gd name="connsiteX107" fmla="*/ 857303 w 2688759"/>
                <a:gd name="connsiteY107" fmla="*/ 629461 h 1006668"/>
                <a:gd name="connsiteX108" fmla="*/ 929778 w 2688759"/>
                <a:gd name="connsiteY108" fmla="*/ 511353 h 1006668"/>
                <a:gd name="connsiteX109" fmla="*/ 953937 w 2688759"/>
                <a:gd name="connsiteY109" fmla="*/ 472432 h 1006668"/>
                <a:gd name="connsiteX110" fmla="*/ 735169 w 2688759"/>
                <a:gd name="connsiteY110" fmla="*/ 740859 h 1006668"/>
                <a:gd name="connsiteX111" fmla="*/ 725774 w 2688759"/>
                <a:gd name="connsiteY111" fmla="*/ 739516 h 1006668"/>
                <a:gd name="connsiteX112" fmla="*/ 724432 w 2688759"/>
                <a:gd name="connsiteY112" fmla="*/ 673752 h 1006668"/>
                <a:gd name="connsiteX113" fmla="*/ 843882 w 2688759"/>
                <a:gd name="connsiteY113" fmla="*/ 438878 h 1006668"/>
                <a:gd name="connsiteX114" fmla="*/ 1021044 w 2688759"/>
                <a:gd name="connsiteY114" fmla="*/ 201321 h 1006668"/>
                <a:gd name="connsiteX115" fmla="*/ 945884 w 2688759"/>
                <a:gd name="connsiteY115" fmla="*/ 181189 h 1006668"/>
                <a:gd name="connsiteX116" fmla="*/ 923068 w 2688759"/>
                <a:gd name="connsiteY116" fmla="*/ 191925 h 1006668"/>
                <a:gd name="connsiteX117" fmla="*/ 705642 w 2688759"/>
                <a:gd name="connsiteY117" fmla="*/ 489881 h 1006668"/>
                <a:gd name="connsiteX118" fmla="*/ 476137 w 2688759"/>
                <a:gd name="connsiteY118" fmla="*/ 809307 h 1006668"/>
                <a:gd name="connsiteX119" fmla="*/ 273475 w 2688759"/>
                <a:gd name="connsiteY119" fmla="*/ 986471 h 1006668"/>
                <a:gd name="connsiteX120" fmla="*/ 215762 w 2688759"/>
                <a:gd name="connsiteY120" fmla="*/ 1005259 h 1006668"/>
                <a:gd name="connsiteX121" fmla="*/ 136577 w 2688759"/>
                <a:gd name="connsiteY121" fmla="*/ 956942 h 1006668"/>
                <a:gd name="connsiteX122" fmla="*/ 116444 w 2688759"/>
                <a:gd name="connsiteY122" fmla="*/ 868361 h 1006668"/>
                <a:gd name="connsiteX123" fmla="*/ 7732 w 2688759"/>
                <a:gd name="connsiteY123" fmla="*/ 735491 h 1006668"/>
                <a:gd name="connsiteX124" fmla="*/ 0 w 2688759"/>
                <a:gd name="connsiteY124" fmla="*/ 749409 h 1006668"/>
                <a:gd name="connsiteX125" fmla="*/ 5178 w 2688759"/>
                <a:gd name="connsiteY125" fmla="*/ 681842 h 1006668"/>
                <a:gd name="connsiteX126" fmla="*/ 16288 w 2688759"/>
                <a:gd name="connsiteY126" fmla="*/ 677275 h 1006668"/>
                <a:gd name="connsiteX127" fmla="*/ 34575 w 2688759"/>
                <a:gd name="connsiteY127" fmla="*/ 650937 h 1006668"/>
                <a:gd name="connsiteX128" fmla="*/ 117787 w 2688759"/>
                <a:gd name="connsiteY128" fmla="*/ 538196 h 1006668"/>
                <a:gd name="connsiteX129" fmla="*/ 213078 w 2688759"/>
                <a:gd name="connsiteY129" fmla="*/ 559670 h 1006668"/>
                <a:gd name="connsiteX130" fmla="*/ 98997 w 2688759"/>
                <a:gd name="connsiteY130" fmla="*/ 618724 h 1006668"/>
                <a:gd name="connsiteX131" fmla="*/ 39943 w 2688759"/>
                <a:gd name="connsiteY131" fmla="*/ 735491 h 1006668"/>
                <a:gd name="connsiteX132" fmla="*/ 117787 w 2688759"/>
                <a:gd name="connsiteY132" fmla="*/ 836150 h 1006668"/>
                <a:gd name="connsiteX133" fmla="*/ 226499 w 2688759"/>
                <a:gd name="connsiteY133" fmla="*/ 586513 h 1006668"/>
                <a:gd name="connsiteX134" fmla="*/ 344607 w 2688759"/>
                <a:gd name="connsiteY134" fmla="*/ 477801 h 1006668"/>
                <a:gd name="connsiteX135" fmla="*/ 421110 w 2688759"/>
                <a:gd name="connsiteY135" fmla="*/ 467064 h 1006668"/>
                <a:gd name="connsiteX136" fmla="*/ 462715 w 2688759"/>
                <a:gd name="connsiteY136" fmla="*/ 575776 h 1006668"/>
                <a:gd name="connsiteX137" fmla="*/ 176841 w 2688759"/>
                <a:gd name="connsiteY137" fmla="*/ 864336 h 1006668"/>
                <a:gd name="connsiteX138" fmla="*/ 140603 w 2688759"/>
                <a:gd name="connsiteY138" fmla="*/ 868361 h 1006668"/>
                <a:gd name="connsiteX139" fmla="*/ 166104 w 2688759"/>
                <a:gd name="connsiteY139" fmla="*/ 951574 h 1006668"/>
                <a:gd name="connsiteX140" fmla="*/ 241264 w 2688759"/>
                <a:gd name="connsiteY140" fmla="*/ 964995 h 1006668"/>
                <a:gd name="connsiteX141" fmla="*/ 366082 w 2688759"/>
                <a:gd name="connsiteY141" fmla="*/ 854940 h 1006668"/>
                <a:gd name="connsiteX142" fmla="*/ 650614 w 2688759"/>
                <a:gd name="connsiteY142" fmla="*/ 434852 h 1006668"/>
                <a:gd name="connsiteX143" fmla="*/ 845225 w 2688759"/>
                <a:gd name="connsiteY143" fmla="*/ 143608 h 1006668"/>
                <a:gd name="connsiteX144" fmla="*/ 686853 w 2688759"/>
                <a:gd name="connsiteY144" fmla="*/ 96634 h 1006668"/>
                <a:gd name="connsiteX145" fmla="*/ 426478 w 2688759"/>
                <a:gd name="connsiteY145" fmla="*/ 52343 h 1006668"/>
                <a:gd name="connsiteX146" fmla="*/ 256026 w 2688759"/>
                <a:gd name="connsiteY146" fmla="*/ 91266 h 1006668"/>
                <a:gd name="connsiteX147" fmla="*/ 229184 w 2688759"/>
                <a:gd name="connsiteY147" fmla="*/ 292586 h 1006668"/>
                <a:gd name="connsiteX148" fmla="*/ 536533 w 2688759"/>
                <a:gd name="connsiteY148" fmla="*/ 385193 h 1006668"/>
                <a:gd name="connsiteX149" fmla="*/ 614377 w 2688759"/>
                <a:gd name="connsiteY149" fmla="*/ 224136 h 1006668"/>
                <a:gd name="connsiteX150" fmla="*/ 609007 w 2688759"/>
                <a:gd name="connsiteY150" fmla="*/ 209374 h 1006668"/>
                <a:gd name="connsiteX151" fmla="*/ 688194 w 2688759"/>
                <a:gd name="connsiteY151" fmla="*/ 255006 h 1006668"/>
                <a:gd name="connsiteX152" fmla="*/ 666720 w 2688759"/>
                <a:gd name="connsiteY152" fmla="*/ 346271 h 1006668"/>
                <a:gd name="connsiteX153" fmla="*/ 517744 w 2688759"/>
                <a:gd name="connsiteY153" fmla="*/ 425457 h 1006668"/>
                <a:gd name="connsiteX154" fmla="*/ 222474 w 2688759"/>
                <a:gd name="connsiteY154" fmla="*/ 318086 h 1006668"/>
                <a:gd name="connsiteX155" fmla="*/ 303002 w 2688759"/>
                <a:gd name="connsiteY155" fmla="*/ 24159 h 1006668"/>
                <a:gd name="connsiteX156" fmla="*/ 496269 w 2688759"/>
                <a:gd name="connsiteY156" fmla="*/ 9395 h 1006668"/>
                <a:gd name="connsiteX157" fmla="*/ 1066676 w 2688759"/>
                <a:gd name="connsiteY157" fmla="*/ 136898 h 1006668"/>
                <a:gd name="connsiteX158" fmla="*/ 1112309 w 2688759"/>
                <a:gd name="connsiteY158" fmla="*/ 128845 h 1006668"/>
                <a:gd name="connsiteX159" fmla="*/ 1148547 w 2688759"/>
                <a:gd name="connsiteY159" fmla="*/ 108713 h 1006668"/>
                <a:gd name="connsiteX160" fmla="*/ 1178074 w 2688759"/>
                <a:gd name="connsiteY160" fmla="*/ 108713 h 1006668"/>
                <a:gd name="connsiteX161" fmla="*/ 1180758 w 2688759"/>
                <a:gd name="connsiteY161" fmla="*/ 140924 h 1006668"/>
                <a:gd name="connsiteX162" fmla="*/ 1172706 w 2688759"/>
                <a:gd name="connsiteY162" fmla="*/ 158372 h 1006668"/>
                <a:gd name="connsiteX163" fmla="*/ 1345840 w 2688759"/>
                <a:gd name="connsiteY163" fmla="*/ 167768 h 1006668"/>
                <a:gd name="connsiteX164" fmla="*/ 1403553 w 2688759"/>
                <a:gd name="connsiteY164" fmla="*/ 20132 h 1006668"/>
                <a:gd name="connsiteX165" fmla="*/ 1394157 w 2688759"/>
                <a:gd name="connsiteY165" fmla="*/ 8053 h 1006668"/>
                <a:gd name="connsiteX166" fmla="*/ 1399526 w 2688759"/>
                <a:gd name="connsiteY166" fmla="*/ 0 h 1006668"/>
                <a:gd name="connsiteX0" fmla="*/ 1814246 w 1939064"/>
                <a:gd name="connsiteY0" fmla="*/ 530145 h 1006668"/>
                <a:gd name="connsiteX1" fmla="*/ 1688086 w 1939064"/>
                <a:gd name="connsiteY1" fmla="*/ 707305 h 1006668"/>
                <a:gd name="connsiteX2" fmla="*/ 1814246 w 1939064"/>
                <a:gd name="connsiteY2" fmla="*/ 530145 h 1006668"/>
                <a:gd name="connsiteX3" fmla="*/ 415867 w 1939064"/>
                <a:gd name="connsiteY3" fmla="*/ 499359 h 1006668"/>
                <a:gd name="connsiteX4" fmla="*/ 390240 w 1939064"/>
                <a:gd name="connsiteY4" fmla="*/ 501959 h 1006668"/>
                <a:gd name="connsiteX5" fmla="*/ 321792 w 1939064"/>
                <a:gd name="connsiteY5" fmla="*/ 538196 h 1006668"/>
                <a:gd name="connsiteX6" fmla="*/ 143287 w 1939064"/>
                <a:gd name="connsiteY6" fmla="*/ 845546 h 1006668"/>
                <a:gd name="connsiteX7" fmla="*/ 203684 w 1939064"/>
                <a:gd name="connsiteY7" fmla="*/ 824072 h 1006668"/>
                <a:gd name="connsiteX8" fmla="*/ 375477 w 1939064"/>
                <a:gd name="connsiteY8" fmla="*/ 667041 h 1006668"/>
                <a:gd name="connsiteX9" fmla="*/ 435873 w 1939064"/>
                <a:gd name="connsiteY9" fmla="*/ 552960 h 1006668"/>
                <a:gd name="connsiteX10" fmla="*/ 415867 w 1939064"/>
                <a:gd name="connsiteY10" fmla="*/ 499359 h 1006668"/>
                <a:gd name="connsiteX11" fmla="*/ 1298866 w 1939064"/>
                <a:gd name="connsiteY11" fmla="*/ 468405 h 1006668"/>
                <a:gd name="connsiteX12" fmla="*/ 1137810 w 1939064"/>
                <a:gd name="connsiteY12" fmla="*/ 704622 h 1006668"/>
                <a:gd name="connsiteX13" fmla="*/ 1161969 w 1939064"/>
                <a:gd name="connsiteY13" fmla="*/ 691201 h 1006668"/>
                <a:gd name="connsiteX14" fmla="*/ 1289471 w 1939064"/>
                <a:gd name="connsiteY14" fmla="*/ 565039 h 1006668"/>
                <a:gd name="connsiteX15" fmla="*/ 1298866 w 1939064"/>
                <a:gd name="connsiteY15" fmla="*/ 468405 h 1006668"/>
                <a:gd name="connsiteX16" fmla="*/ 1207601 w 1939064"/>
                <a:gd name="connsiteY16" fmla="*/ 467064 h 1006668"/>
                <a:gd name="connsiteX17" fmla="*/ 998228 w 1939064"/>
                <a:gd name="connsiteY17" fmla="*/ 703279 h 1006668"/>
                <a:gd name="connsiteX18" fmla="*/ 1092177 w 1939064"/>
                <a:gd name="connsiteY18" fmla="*/ 629461 h 1006668"/>
                <a:gd name="connsiteX19" fmla="*/ 1131099 w 1939064"/>
                <a:gd name="connsiteY19" fmla="*/ 593224 h 1006668"/>
                <a:gd name="connsiteX20" fmla="*/ 1207601 w 1939064"/>
                <a:gd name="connsiteY20" fmla="*/ 467064 h 1006668"/>
                <a:gd name="connsiteX21" fmla="*/ 1076072 w 1939064"/>
                <a:gd name="connsiteY21" fmla="*/ 213399 h 1006668"/>
                <a:gd name="connsiteX22" fmla="*/ 972727 w 1939064"/>
                <a:gd name="connsiteY22" fmla="*/ 330166 h 1006668"/>
                <a:gd name="connsiteX23" fmla="*/ 978095 w 1939064"/>
                <a:gd name="connsiteY23" fmla="*/ 335534 h 1006668"/>
                <a:gd name="connsiteX24" fmla="*/ 1084125 w 1939064"/>
                <a:gd name="connsiteY24" fmla="*/ 221453 h 1006668"/>
                <a:gd name="connsiteX25" fmla="*/ 1076072 w 1939064"/>
                <a:gd name="connsiteY25" fmla="*/ 213399 h 1006668"/>
                <a:gd name="connsiteX26" fmla="*/ 1847799 w 1939064"/>
                <a:gd name="connsiteY26" fmla="*/ 183872 h 1006668"/>
                <a:gd name="connsiteX27" fmla="*/ 1722981 w 1939064"/>
                <a:gd name="connsiteY27" fmla="*/ 323454 h 1006668"/>
                <a:gd name="connsiteX28" fmla="*/ 1729691 w 1939064"/>
                <a:gd name="connsiteY28" fmla="*/ 328824 h 1006668"/>
                <a:gd name="connsiteX29" fmla="*/ 1854510 w 1939064"/>
                <a:gd name="connsiteY29" fmla="*/ 190584 h 1006668"/>
                <a:gd name="connsiteX30" fmla="*/ 1847799 w 1939064"/>
                <a:gd name="connsiteY30" fmla="*/ 183872 h 1006668"/>
                <a:gd name="connsiteX31" fmla="*/ 1399526 w 1939064"/>
                <a:gd name="connsiteY31" fmla="*/ 0 h 1006668"/>
                <a:gd name="connsiteX32" fmla="*/ 1423684 w 1939064"/>
                <a:gd name="connsiteY32" fmla="*/ 13422 h 1006668"/>
                <a:gd name="connsiteX33" fmla="*/ 1392816 w 1939064"/>
                <a:gd name="connsiteY33" fmla="*/ 205346 h 1006668"/>
                <a:gd name="connsiteX34" fmla="*/ 1237128 w 1939064"/>
                <a:gd name="connsiteY34" fmla="*/ 240242 h 1006668"/>
                <a:gd name="connsiteX35" fmla="*/ 1153916 w 1939064"/>
                <a:gd name="connsiteY35" fmla="*/ 230848 h 1006668"/>
                <a:gd name="connsiteX36" fmla="*/ 1098887 w 1939064"/>
                <a:gd name="connsiteY36" fmla="*/ 248296 h 1006668"/>
                <a:gd name="connsiteX37" fmla="*/ 877436 w 1939064"/>
                <a:gd name="connsiteY37" fmla="*/ 477801 h 1006668"/>
                <a:gd name="connsiteX38" fmla="*/ 854619 w 1939064"/>
                <a:gd name="connsiteY38" fmla="*/ 507328 h 1006668"/>
                <a:gd name="connsiteX39" fmla="*/ 859987 w 1939064"/>
                <a:gd name="connsiteY39" fmla="*/ 512696 h 1006668"/>
                <a:gd name="connsiteX40" fmla="*/ 924410 w 1939064"/>
                <a:gd name="connsiteY40" fmla="*/ 457668 h 1006668"/>
                <a:gd name="connsiteX41" fmla="*/ 955280 w 1939064"/>
                <a:gd name="connsiteY41" fmla="*/ 433510 h 1006668"/>
                <a:gd name="connsiteX42" fmla="*/ 998228 w 1939064"/>
                <a:gd name="connsiteY42" fmla="*/ 453642 h 1006668"/>
                <a:gd name="connsiteX43" fmla="*/ 952595 w 1939064"/>
                <a:gd name="connsiteY43" fmla="*/ 573092 h 1006668"/>
                <a:gd name="connsiteX44" fmla="*/ 902936 w 1939064"/>
                <a:gd name="connsiteY44" fmla="*/ 640198 h 1006668"/>
                <a:gd name="connsiteX45" fmla="*/ 885489 w 1939064"/>
                <a:gd name="connsiteY45" fmla="*/ 695227 h 1006668"/>
                <a:gd name="connsiteX46" fmla="*/ 986148 w 1939064"/>
                <a:gd name="connsiteY46" fmla="*/ 594566 h 1006668"/>
                <a:gd name="connsiteX47" fmla="*/ 1151231 w 1939064"/>
                <a:gd name="connsiteY47" fmla="*/ 432168 h 1006668"/>
                <a:gd name="connsiteX48" fmla="*/ 1238470 w 1939064"/>
                <a:gd name="connsiteY48" fmla="*/ 449617 h 1006668"/>
                <a:gd name="connsiteX49" fmla="*/ 1325709 w 1939064"/>
                <a:gd name="connsiteY49" fmla="*/ 514038 h 1006668"/>
                <a:gd name="connsiteX50" fmla="*/ 1332419 w 1939064"/>
                <a:gd name="connsiteY50" fmla="*/ 518065 h 1006668"/>
                <a:gd name="connsiteX51" fmla="*/ 1378052 w 1939064"/>
                <a:gd name="connsiteY51" fmla="*/ 425457 h 1006668"/>
                <a:gd name="connsiteX52" fmla="*/ 1398184 w 1939064"/>
                <a:gd name="connsiteY52" fmla="*/ 499275 h 1006668"/>
                <a:gd name="connsiteX53" fmla="*/ 1476028 w 1939064"/>
                <a:gd name="connsiteY53" fmla="*/ 437537 h 1006668"/>
                <a:gd name="connsiteX54" fmla="*/ 1509581 w 1939064"/>
                <a:gd name="connsiteY54" fmla="*/ 426800 h 1006668"/>
                <a:gd name="connsiteX55" fmla="*/ 1525686 w 1939064"/>
                <a:gd name="connsiteY55" fmla="*/ 460352 h 1006668"/>
                <a:gd name="connsiteX56" fmla="*/ 1459923 w 1939064"/>
                <a:gd name="connsiteY56" fmla="*/ 590540 h 1006668"/>
                <a:gd name="connsiteX57" fmla="*/ 1408921 w 1939064"/>
                <a:gd name="connsiteY57" fmla="*/ 669725 h 1006668"/>
                <a:gd name="connsiteX58" fmla="*/ 1406237 w 1939064"/>
                <a:gd name="connsiteY58" fmla="*/ 693884 h 1006668"/>
                <a:gd name="connsiteX59" fmla="*/ 1512265 w 1939064"/>
                <a:gd name="connsiteY59" fmla="*/ 585171 h 1006668"/>
                <a:gd name="connsiteX60" fmla="*/ 1830352 w 1939064"/>
                <a:gd name="connsiteY60" fmla="*/ 147635 h 1006668"/>
                <a:gd name="connsiteX61" fmla="*/ 1894774 w 1939064"/>
                <a:gd name="connsiteY61" fmla="*/ 108713 h 1006668"/>
                <a:gd name="connsiteX62" fmla="*/ 1929670 w 1939064"/>
                <a:gd name="connsiteY62" fmla="*/ 108713 h 1006668"/>
                <a:gd name="connsiteX63" fmla="*/ 1926986 w 1939064"/>
                <a:gd name="connsiteY63" fmla="*/ 146292 h 1006668"/>
                <a:gd name="connsiteX64" fmla="*/ 1841089 w 1939064"/>
                <a:gd name="connsiteY64" fmla="*/ 256348 h 1006668"/>
                <a:gd name="connsiteX65" fmla="*/ 1685401 w 1939064"/>
                <a:gd name="connsiteY65" fmla="*/ 421431 h 1006668"/>
                <a:gd name="connsiteX66" fmla="*/ 1716270 w 1939064"/>
                <a:gd name="connsiteY66" fmla="*/ 461695 h 1006668"/>
                <a:gd name="connsiteX67" fmla="*/ 1671980 w 1939064"/>
                <a:gd name="connsiteY67" fmla="*/ 542223 h 1006668"/>
                <a:gd name="connsiteX68" fmla="*/ 1619636 w 1939064"/>
                <a:gd name="connsiteY68" fmla="*/ 614698 h 1006668"/>
                <a:gd name="connsiteX69" fmla="*/ 1630373 w 1939064"/>
                <a:gd name="connsiteY69" fmla="*/ 700595 h 1006668"/>
                <a:gd name="connsiteX70" fmla="*/ 1639769 w 1939064"/>
                <a:gd name="connsiteY70" fmla="*/ 703279 h 1006668"/>
                <a:gd name="connsiteX71" fmla="*/ 1666611 w 1939064"/>
                <a:gd name="connsiteY71" fmla="*/ 679121 h 1006668"/>
                <a:gd name="connsiteX72" fmla="*/ 1854510 w 1939064"/>
                <a:gd name="connsiteY72" fmla="*/ 450958 h 1006668"/>
                <a:gd name="connsiteX73" fmla="*/ 1906853 w 1939064"/>
                <a:gd name="connsiteY73" fmla="*/ 375798 h 1006668"/>
                <a:gd name="connsiteX74" fmla="*/ 1939064 w 1939064"/>
                <a:gd name="connsiteY74" fmla="*/ 366403 h 1006668"/>
                <a:gd name="connsiteX75" fmla="*/ 1935038 w 1939064"/>
                <a:gd name="connsiteY75" fmla="*/ 401298 h 1006668"/>
                <a:gd name="connsiteX76" fmla="*/ 1929670 w 1939064"/>
                <a:gd name="connsiteY76" fmla="*/ 406667 h 1006668"/>
                <a:gd name="connsiteX77" fmla="*/ 1886722 w 1939064"/>
                <a:gd name="connsiteY77" fmla="*/ 483169 h 1006668"/>
                <a:gd name="connsiteX78" fmla="*/ 1831693 w 1939064"/>
                <a:gd name="connsiteY78" fmla="*/ 649594 h 1006668"/>
                <a:gd name="connsiteX79" fmla="*/ 1739087 w 1939064"/>
                <a:gd name="connsiteY79" fmla="*/ 734148 h 1006668"/>
                <a:gd name="connsiteX80" fmla="*/ 1669296 w 1939064"/>
                <a:gd name="connsiteY80" fmla="*/ 718044 h 1006668"/>
                <a:gd name="connsiteX81" fmla="*/ 1603530 w 1939064"/>
                <a:gd name="connsiteY81" fmla="*/ 697911 h 1006668"/>
                <a:gd name="connsiteX82" fmla="*/ 1590109 w 1939064"/>
                <a:gd name="connsiteY82" fmla="*/ 551617 h 1006668"/>
                <a:gd name="connsiteX83" fmla="*/ 1523002 w 1939064"/>
                <a:gd name="connsiteY83" fmla="*/ 675094 h 1006668"/>
                <a:gd name="connsiteX84" fmla="*/ 1537766 w 1939064"/>
                <a:gd name="connsiteY84" fmla="*/ 722069 h 1006668"/>
                <a:gd name="connsiteX85" fmla="*/ 1557898 w 1939064"/>
                <a:gd name="connsiteY85" fmla="*/ 740859 h 1006668"/>
                <a:gd name="connsiteX86" fmla="*/ 1489450 w 1939064"/>
                <a:gd name="connsiteY86" fmla="*/ 667041 h 1006668"/>
                <a:gd name="connsiteX87" fmla="*/ 1415631 w 1939064"/>
                <a:gd name="connsiteY87" fmla="*/ 724754 h 1006668"/>
                <a:gd name="connsiteX88" fmla="*/ 1380736 w 1939064"/>
                <a:gd name="connsiteY88" fmla="*/ 716701 h 1006668"/>
                <a:gd name="connsiteX89" fmla="*/ 1383420 w 1939064"/>
                <a:gd name="connsiteY89" fmla="*/ 612014 h 1006668"/>
                <a:gd name="connsiteX90" fmla="*/ 1467975 w 1939064"/>
                <a:gd name="connsiteY90" fmla="*/ 491222 h 1006668"/>
                <a:gd name="connsiteX91" fmla="*/ 1482738 w 1939064"/>
                <a:gd name="connsiteY91" fmla="*/ 464379 h 1006668"/>
                <a:gd name="connsiteX92" fmla="*/ 1418316 w 1939064"/>
                <a:gd name="connsiteY92" fmla="*/ 518065 h 1006668"/>
                <a:gd name="connsiteX93" fmla="*/ 1320341 w 1939064"/>
                <a:gd name="connsiteY93" fmla="*/ 610673 h 1006668"/>
                <a:gd name="connsiteX94" fmla="*/ 1290814 w 1939064"/>
                <a:gd name="connsiteY94" fmla="*/ 750253 h 1006668"/>
                <a:gd name="connsiteX95" fmla="*/ 1281418 w 1939064"/>
                <a:gd name="connsiteY95" fmla="*/ 752938 h 1006668"/>
                <a:gd name="connsiteX96" fmla="*/ 1235785 w 1939064"/>
                <a:gd name="connsiteY96" fmla="*/ 671068 h 1006668"/>
                <a:gd name="connsiteX97" fmla="*/ 1161969 w 1939064"/>
                <a:gd name="connsiteY97" fmla="*/ 726095 h 1006668"/>
                <a:gd name="connsiteX98" fmla="*/ 1117677 w 1939064"/>
                <a:gd name="connsiteY98" fmla="*/ 714017 h 1006668"/>
                <a:gd name="connsiteX99" fmla="*/ 1109625 w 1939064"/>
                <a:gd name="connsiteY99" fmla="*/ 653620 h 1006668"/>
                <a:gd name="connsiteX100" fmla="*/ 1021044 w 1939064"/>
                <a:gd name="connsiteY100" fmla="*/ 722069 h 1006668"/>
                <a:gd name="connsiteX101" fmla="*/ 963332 w 1939064"/>
                <a:gd name="connsiteY101" fmla="*/ 696568 h 1006668"/>
                <a:gd name="connsiteX102" fmla="*/ 961990 w 1939064"/>
                <a:gd name="connsiteY102" fmla="*/ 671068 h 1006668"/>
                <a:gd name="connsiteX103" fmla="*/ 880120 w 1939064"/>
                <a:gd name="connsiteY103" fmla="*/ 736832 h 1006668"/>
                <a:gd name="connsiteX104" fmla="*/ 857303 w 1939064"/>
                <a:gd name="connsiteY104" fmla="*/ 629461 h 1006668"/>
                <a:gd name="connsiteX105" fmla="*/ 929778 w 1939064"/>
                <a:gd name="connsiteY105" fmla="*/ 511353 h 1006668"/>
                <a:gd name="connsiteX106" fmla="*/ 953937 w 1939064"/>
                <a:gd name="connsiteY106" fmla="*/ 472432 h 1006668"/>
                <a:gd name="connsiteX107" fmla="*/ 735169 w 1939064"/>
                <a:gd name="connsiteY107" fmla="*/ 740859 h 1006668"/>
                <a:gd name="connsiteX108" fmla="*/ 725774 w 1939064"/>
                <a:gd name="connsiteY108" fmla="*/ 739516 h 1006668"/>
                <a:gd name="connsiteX109" fmla="*/ 724432 w 1939064"/>
                <a:gd name="connsiteY109" fmla="*/ 673752 h 1006668"/>
                <a:gd name="connsiteX110" fmla="*/ 843882 w 1939064"/>
                <a:gd name="connsiteY110" fmla="*/ 438878 h 1006668"/>
                <a:gd name="connsiteX111" fmla="*/ 1021044 w 1939064"/>
                <a:gd name="connsiteY111" fmla="*/ 201321 h 1006668"/>
                <a:gd name="connsiteX112" fmla="*/ 945884 w 1939064"/>
                <a:gd name="connsiteY112" fmla="*/ 181189 h 1006668"/>
                <a:gd name="connsiteX113" fmla="*/ 923068 w 1939064"/>
                <a:gd name="connsiteY113" fmla="*/ 191925 h 1006668"/>
                <a:gd name="connsiteX114" fmla="*/ 705642 w 1939064"/>
                <a:gd name="connsiteY114" fmla="*/ 489881 h 1006668"/>
                <a:gd name="connsiteX115" fmla="*/ 476137 w 1939064"/>
                <a:gd name="connsiteY115" fmla="*/ 809307 h 1006668"/>
                <a:gd name="connsiteX116" fmla="*/ 273475 w 1939064"/>
                <a:gd name="connsiteY116" fmla="*/ 986471 h 1006668"/>
                <a:gd name="connsiteX117" fmla="*/ 215762 w 1939064"/>
                <a:gd name="connsiteY117" fmla="*/ 1005259 h 1006668"/>
                <a:gd name="connsiteX118" fmla="*/ 136577 w 1939064"/>
                <a:gd name="connsiteY118" fmla="*/ 956942 h 1006668"/>
                <a:gd name="connsiteX119" fmla="*/ 116444 w 1939064"/>
                <a:gd name="connsiteY119" fmla="*/ 868361 h 1006668"/>
                <a:gd name="connsiteX120" fmla="*/ 7732 w 1939064"/>
                <a:gd name="connsiteY120" fmla="*/ 735491 h 1006668"/>
                <a:gd name="connsiteX121" fmla="*/ 0 w 1939064"/>
                <a:gd name="connsiteY121" fmla="*/ 749409 h 1006668"/>
                <a:gd name="connsiteX122" fmla="*/ 5178 w 1939064"/>
                <a:gd name="connsiteY122" fmla="*/ 681842 h 1006668"/>
                <a:gd name="connsiteX123" fmla="*/ 16288 w 1939064"/>
                <a:gd name="connsiteY123" fmla="*/ 677275 h 1006668"/>
                <a:gd name="connsiteX124" fmla="*/ 34575 w 1939064"/>
                <a:gd name="connsiteY124" fmla="*/ 650937 h 1006668"/>
                <a:gd name="connsiteX125" fmla="*/ 117787 w 1939064"/>
                <a:gd name="connsiteY125" fmla="*/ 538196 h 1006668"/>
                <a:gd name="connsiteX126" fmla="*/ 213078 w 1939064"/>
                <a:gd name="connsiteY126" fmla="*/ 559670 h 1006668"/>
                <a:gd name="connsiteX127" fmla="*/ 98997 w 1939064"/>
                <a:gd name="connsiteY127" fmla="*/ 618724 h 1006668"/>
                <a:gd name="connsiteX128" fmla="*/ 39943 w 1939064"/>
                <a:gd name="connsiteY128" fmla="*/ 735491 h 1006668"/>
                <a:gd name="connsiteX129" fmla="*/ 117787 w 1939064"/>
                <a:gd name="connsiteY129" fmla="*/ 836150 h 1006668"/>
                <a:gd name="connsiteX130" fmla="*/ 226499 w 1939064"/>
                <a:gd name="connsiteY130" fmla="*/ 586513 h 1006668"/>
                <a:gd name="connsiteX131" fmla="*/ 344607 w 1939064"/>
                <a:gd name="connsiteY131" fmla="*/ 477801 h 1006668"/>
                <a:gd name="connsiteX132" fmla="*/ 421110 w 1939064"/>
                <a:gd name="connsiteY132" fmla="*/ 467064 h 1006668"/>
                <a:gd name="connsiteX133" fmla="*/ 462715 w 1939064"/>
                <a:gd name="connsiteY133" fmla="*/ 575776 h 1006668"/>
                <a:gd name="connsiteX134" fmla="*/ 176841 w 1939064"/>
                <a:gd name="connsiteY134" fmla="*/ 864336 h 1006668"/>
                <a:gd name="connsiteX135" fmla="*/ 140603 w 1939064"/>
                <a:gd name="connsiteY135" fmla="*/ 868361 h 1006668"/>
                <a:gd name="connsiteX136" fmla="*/ 166104 w 1939064"/>
                <a:gd name="connsiteY136" fmla="*/ 951574 h 1006668"/>
                <a:gd name="connsiteX137" fmla="*/ 241264 w 1939064"/>
                <a:gd name="connsiteY137" fmla="*/ 964995 h 1006668"/>
                <a:gd name="connsiteX138" fmla="*/ 366082 w 1939064"/>
                <a:gd name="connsiteY138" fmla="*/ 854940 h 1006668"/>
                <a:gd name="connsiteX139" fmla="*/ 650614 w 1939064"/>
                <a:gd name="connsiteY139" fmla="*/ 434852 h 1006668"/>
                <a:gd name="connsiteX140" fmla="*/ 845225 w 1939064"/>
                <a:gd name="connsiteY140" fmla="*/ 143608 h 1006668"/>
                <a:gd name="connsiteX141" fmla="*/ 686853 w 1939064"/>
                <a:gd name="connsiteY141" fmla="*/ 96634 h 1006668"/>
                <a:gd name="connsiteX142" fmla="*/ 426478 w 1939064"/>
                <a:gd name="connsiteY142" fmla="*/ 52343 h 1006668"/>
                <a:gd name="connsiteX143" fmla="*/ 256026 w 1939064"/>
                <a:gd name="connsiteY143" fmla="*/ 91266 h 1006668"/>
                <a:gd name="connsiteX144" fmla="*/ 229184 w 1939064"/>
                <a:gd name="connsiteY144" fmla="*/ 292586 h 1006668"/>
                <a:gd name="connsiteX145" fmla="*/ 536533 w 1939064"/>
                <a:gd name="connsiteY145" fmla="*/ 385193 h 1006668"/>
                <a:gd name="connsiteX146" fmla="*/ 614377 w 1939064"/>
                <a:gd name="connsiteY146" fmla="*/ 224136 h 1006668"/>
                <a:gd name="connsiteX147" fmla="*/ 609007 w 1939064"/>
                <a:gd name="connsiteY147" fmla="*/ 209374 h 1006668"/>
                <a:gd name="connsiteX148" fmla="*/ 688194 w 1939064"/>
                <a:gd name="connsiteY148" fmla="*/ 255006 h 1006668"/>
                <a:gd name="connsiteX149" fmla="*/ 666720 w 1939064"/>
                <a:gd name="connsiteY149" fmla="*/ 346271 h 1006668"/>
                <a:gd name="connsiteX150" fmla="*/ 517744 w 1939064"/>
                <a:gd name="connsiteY150" fmla="*/ 425457 h 1006668"/>
                <a:gd name="connsiteX151" fmla="*/ 222474 w 1939064"/>
                <a:gd name="connsiteY151" fmla="*/ 318086 h 1006668"/>
                <a:gd name="connsiteX152" fmla="*/ 303002 w 1939064"/>
                <a:gd name="connsiteY152" fmla="*/ 24159 h 1006668"/>
                <a:gd name="connsiteX153" fmla="*/ 496269 w 1939064"/>
                <a:gd name="connsiteY153" fmla="*/ 9395 h 1006668"/>
                <a:gd name="connsiteX154" fmla="*/ 1066676 w 1939064"/>
                <a:gd name="connsiteY154" fmla="*/ 136898 h 1006668"/>
                <a:gd name="connsiteX155" fmla="*/ 1112309 w 1939064"/>
                <a:gd name="connsiteY155" fmla="*/ 128845 h 1006668"/>
                <a:gd name="connsiteX156" fmla="*/ 1148547 w 1939064"/>
                <a:gd name="connsiteY156" fmla="*/ 108713 h 1006668"/>
                <a:gd name="connsiteX157" fmla="*/ 1178074 w 1939064"/>
                <a:gd name="connsiteY157" fmla="*/ 108713 h 1006668"/>
                <a:gd name="connsiteX158" fmla="*/ 1180758 w 1939064"/>
                <a:gd name="connsiteY158" fmla="*/ 140924 h 1006668"/>
                <a:gd name="connsiteX159" fmla="*/ 1172706 w 1939064"/>
                <a:gd name="connsiteY159" fmla="*/ 158372 h 1006668"/>
                <a:gd name="connsiteX160" fmla="*/ 1345840 w 1939064"/>
                <a:gd name="connsiteY160" fmla="*/ 167768 h 1006668"/>
                <a:gd name="connsiteX161" fmla="*/ 1403553 w 1939064"/>
                <a:gd name="connsiteY161" fmla="*/ 20132 h 1006668"/>
                <a:gd name="connsiteX162" fmla="*/ 1394157 w 1939064"/>
                <a:gd name="connsiteY162" fmla="*/ 8053 h 1006668"/>
                <a:gd name="connsiteX163" fmla="*/ 1399526 w 1939064"/>
                <a:gd name="connsiteY163" fmla="*/ 0 h 1006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</a:cxnLst>
              <a:rect l="l" t="t" r="r" b="b"/>
              <a:pathLst>
                <a:path w="1939064" h="1006668">
                  <a:moveTo>
                    <a:pt x="1814246" y="530145"/>
                  </a:moveTo>
                  <a:cubicBezTo>
                    <a:pt x="1767271" y="585171"/>
                    <a:pt x="1714928" y="634830"/>
                    <a:pt x="1688086" y="707305"/>
                  </a:cubicBezTo>
                  <a:cubicBezTo>
                    <a:pt x="1729691" y="693884"/>
                    <a:pt x="1803509" y="586513"/>
                    <a:pt x="1814246" y="530145"/>
                  </a:cubicBezTo>
                  <a:close/>
                  <a:moveTo>
                    <a:pt x="415867" y="499359"/>
                  </a:moveTo>
                  <a:cubicBezTo>
                    <a:pt x="408611" y="498185"/>
                    <a:pt x="399971" y="498940"/>
                    <a:pt x="390240" y="501959"/>
                  </a:cubicBezTo>
                  <a:cubicBezTo>
                    <a:pt x="366082" y="508669"/>
                    <a:pt x="341923" y="522090"/>
                    <a:pt x="321792" y="538196"/>
                  </a:cubicBezTo>
                  <a:cubicBezTo>
                    <a:pt x="225158" y="616040"/>
                    <a:pt x="172814" y="718044"/>
                    <a:pt x="143287" y="845546"/>
                  </a:cubicBezTo>
                  <a:cubicBezTo>
                    <a:pt x="168788" y="837493"/>
                    <a:pt x="187578" y="832124"/>
                    <a:pt x="203684" y="824072"/>
                  </a:cubicBezTo>
                  <a:cubicBezTo>
                    <a:pt x="274816" y="787833"/>
                    <a:pt x="329845" y="731465"/>
                    <a:pt x="375477" y="667041"/>
                  </a:cubicBezTo>
                  <a:cubicBezTo>
                    <a:pt x="399636" y="632146"/>
                    <a:pt x="419767" y="591881"/>
                    <a:pt x="435873" y="552960"/>
                  </a:cubicBezTo>
                  <a:cubicBezTo>
                    <a:pt x="446946" y="523768"/>
                    <a:pt x="437635" y="502882"/>
                    <a:pt x="415867" y="499359"/>
                  </a:cubicBezTo>
                  <a:close/>
                  <a:moveTo>
                    <a:pt x="1298866" y="468405"/>
                  </a:moveTo>
                  <a:cubicBezTo>
                    <a:pt x="1218338" y="526118"/>
                    <a:pt x="1174047" y="607987"/>
                    <a:pt x="1137810" y="704622"/>
                  </a:cubicBezTo>
                  <a:cubicBezTo>
                    <a:pt x="1151231" y="697911"/>
                    <a:pt x="1156600" y="695227"/>
                    <a:pt x="1161969" y="691201"/>
                  </a:cubicBezTo>
                  <a:cubicBezTo>
                    <a:pt x="1210285" y="656304"/>
                    <a:pt x="1254575" y="616040"/>
                    <a:pt x="1289471" y="565039"/>
                  </a:cubicBezTo>
                  <a:cubicBezTo>
                    <a:pt x="1309603" y="532828"/>
                    <a:pt x="1310945" y="504643"/>
                    <a:pt x="1298866" y="468405"/>
                  </a:cubicBezTo>
                  <a:close/>
                  <a:moveTo>
                    <a:pt x="1207601" y="467064"/>
                  </a:moveTo>
                  <a:cubicBezTo>
                    <a:pt x="1141836" y="452299"/>
                    <a:pt x="1019702" y="585171"/>
                    <a:pt x="998228" y="703279"/>
                  </a:cubicBezTo>
                  <a:cubicBezTo>
                    <a:pt x="1031781" y="676437"/>
                    <a:pt x="1062651" y="653620"/>
                    <a:pt x="1092177" y="629461"/>
                  </a:cubicBezTo>
                  <a:cubicBezTo>
                    <a:pt x="1105599" y="618724"/>
                    <a:pt x="1120362" y="607987"/>
                    <a:pt x="1131099" y="593224"/>
                  </a:cubicBezTo>
                  <a:cubicBezTo>
                    <a:pt x="1157941" y="552960"/>
                    <a:pt x="1182100" y="510012"/>
                    <a:pt x="1207601" y="467064"/>
                  </a:cubicBezTo>
                  <a:close/>
                  <a:moveTo>
                    <a:pt x="1076072" y="213399"/>
                  </a:moveTo>
                  <a:cubicBezTo>
                    <a:pt x="1041176" y="252322"/>
                    <a:pt x="1007622" y="291243"/>
                    <a:pt x="972727" y="330166"/>
                  </a:cubicBezTo>
                  <a:lnTo>
                    <a:pt x="978095" y="335534"/>
                  </a:lnTo>
                  <a:lnTo>
                    <a:pt x="1084125" y="221453"/>
                  </a:lnTo>
                  <a:lnTo>
                    <a:pt x="1076072" y="213399"/>
                  </a:lnTo>
                  <a:close/>
                  <a:moveTo>
                    <a:pt x="1847799" y="183872"/>
                  </a:moveTo>
                  <a:cubicBezTo>
                    <a:pt x="1806193" y="230848"/>
                    <a:pt x="1764587" y="276480"/>
                    <a:pt x="1722981" y="323454"/>
                  </a:cubicBezTo>
                  <a:cubicBezTo>
                    <a:pt x="1725665" y="324797"/>
                    <a:pt x="1727007" y="327481"/>
                    <a:pt x="1729691" y="328824"/>
                  </a:cubicBezTo>
                  <a:cubicBezTo>
                    <a:pt x="1771298" y="283190"/>
                    <a:pt x="1812903" y="237558"/>
                    <a:pt x="1854510" y="190584"/>
                  </a:cubicBezTo>
                  <a:lnTo>
                    <a:pt x="1847799" y="183872"/>
                  </a:lnTo>
                  <a:close/>
                  <a:moveTo>
                    <a:pt x="1399526" y="0"/>
                  </a:moveTo>
                  <a:cubicBezTo>
                    <a:pt x="1407579" y="4026"/>
                    <a:pt x="1418316" y="6710"/>
                    <a:pt x="1423684" y="13422"/>
                  </a:cubicBezTo>
                  <a:cubicBezTo>
                    <a:pt x="1467975" y="65764"/>
                    <a:pt x="1477370" y="155688"/>
                    <a:pt x="1392816" y="205346"/>
                  </a:cubicBezTo>
                  <a:cubicBezTo>
                    <a:pt x="1344499" y="233532"/>
                    <a:pt x="1292155" y="241585"/>
                    <a:pt x="1237128" y="240242"/>
                  </a:cubicBezTo>
                  <a:cubicBezTo>
                    <a:pt x="1208943" y="240242"/>
                    <a:pt x="1182100" y="234875"/>
                    <a:pt x="1153916" y="230848"/>
                  </a:cubicBezTo>
                  <a:cubicBezTo>
                    <a:pt x="1132442" y="228163"/>
                    <a:pt x="1116336" y="229505"/>
                    <a:pt x="1098887" y="248296"/>
                  </a:cubicBezTo>
                  <a:cubicBezTo>
                    <a:pt x="1026412" y="326139"/>
                    <a:pt x="951253" y="401298"/>
                    <a:pt x="877436" y="477801"/>
                  </a:cubicBezTo>
                  <a:cubicBezTo>
                    <a:pt x="869383" y="487195"/>
                    <a:pt x="862672" y="496591"/>
                    <a:pt x="854619" y="507328"/>
                  </a:cubicBezTo>
                  <a:lnTo>
                    <a:pt x="859987" y="512696"/>
                  </a:lnTo>
                  <a:cubicBezTo>
                    <a:pt x="881462" y="493906"/>
                    <a:pt x="902936" y="476459"/>
                    <a:pt x="924410" y="457668"/>
                  </a:cubicBezTo>
                  <a:cubicBezTo>
                    <a:pt x="933806" y="449617"/>
                    <a:pt x="944543" y="440221"/>
                    <a:pt x="955280" y="433510"/>
                  </a:cubicBezTo>
                  <a:cubicBezTo>
                    <a:pt x="975411" y="418747"/>
                    <a:pt x="994201" y="428141"/>
                    <a:pt x="998228" y="453642"/>
                  </a:cubicBezTo>
                  <a:cubicBezTo>
                    <a:pt x="1003597" y="501959"/>
                    <a:pt x="979438" y="536855"/>
                    <a:pt x="952595" y="573092"/>
                  </a:cubicBezTo>
                  <a:cubicBezTo>
                    <a:pt x="936490" y="595909"/>
                    <a:pt x="917700" y="616040"/>
                    <a:pt x="902936" y="640198"/>
                  </a:cubicBezTo>
                  <a:cubicBezTo>
                    <a:pt x="893541" y="656304"/>
                    <a:pt x="888173" y="675094"/>
                    <a:pt x="885489" y="695227"/>
                  </a:cubicBezTo>
                  <a:cubicBezTo>
                    <a:pt x="921726" y="664358"/>
                    <a:pt x="964674" y="644225"/>
                    <a:pt x="986148" y="594566"/>
                  </a:cubicBezTo>
                  <a:cubicBezTo>
                    <a:pt x="1018359" y="519406"/>
                    <a:pt x="1066676" y="454984"/>
                    <a:pt x="1151231" y="432168"/>
                  </a:cubicBezTo>
                  <a:cubicBezTo>
                    <a:pt x="1182100" y="424115"/>
                    <a:pt x="1214311" y="420088"/>
                    <a:pt x="1238470" y="449617"/>
                  </a:cubicBezTo>
                  <a:cubicBezTo>
                    <a:pt x="1316313" y="422774"/>
                    <a:pt x="1327050" y="429484"/>
                    <a:pt x="1325709" y="514038"/>
                  </a:cubicBezTo>
                  <a:cubicBezTo>
                    <a:pt x="1328393" y="515380"/>
                    <a:pt x="1331078" y="516723"/>
                    <a:pt x="1332419" y="518065"/>
                  </a:cubicBezTo>
                  <a:cubicBezTo>
                    <a:pt x="1347183" y="488538"/>
                    <a:pt x="1360605" y="459011"/>
                    <a:pt x="1378052" y="425457"/>
                  </a:cubicBezTo>
                  <a:cubicBezTo>
                    <a:pt x="1400869" y="424115"/>
                    <a:pt x="1408921" y="440221"/>
                    <a:pt x="1398184" y="499275"/>
                  </a:cubicBezTo>
                  <a:cubicBezTo>
                    <a:pt x="1426368" y="476459"/>
                    <a:pt x="1450527" y="456327"/>
                    <a:pt x="1476028" y="437537"/>
                  </a:cubicBezTo>
                  <a:cubicBezTo>
                    <a:pt x="1485422" y="430825"/>
                    <a:pt x="1502871" y="422774"/>
                    <a:pt x="1509581" y="426800"/>
                  </a:cubicBezTo>
                  <a:cubicBezTo>
                    <a:pt x="1518977" y="432168"/>
                    <a:pt x="1524345" y="448274"/>
                    <a:pt x="1525686" y="460352"/>
                  </a:cubicBezTo>
                  <a:cubicBezTo>
                    <a:pt x="1528371" y="516723"/>
                    <a:pt x="1489450" y="550276"/>
                    <a:pt x="1459923" y="590540"/>
                  </a:cubicBezTo>
                  <a:cubicBezTo>
                    <a:pt x="1441133" y="616040"/>
                    <a:pt x="1425027" y="642883"/>
                    <a:pt x="1408921" y="669725"/>
                  </a:cubicBezTo>
                  <a:cubicBezTo>
                    <a:pt x="1404894" y="676437"/>
                    <a:pt x="1404894" y="684490"/>
                    <a:pt x="1406237" y="693884"/>
                  </a:cubicBezTo>
                  <a:cubicBezTo>
                    <a:pt x="1446501" y="661673"/>
                    <a:pt x="1490791" y="638857"/>
                    <a:pt x="1512265" y="585171"/>
                  </a:cubicBezTo>
                  <a:cubicBezTo>
                    <a:pt x="1582056" y="413378"/>
                    <a:pt x="1685401" y="265743"/>
                    <a:pt x="1830352" y="147635"/>
                  </a:cubicBezTo>
                  <a:cubicBezTo>
                    <a:pt x="1849142" y="131530"/>
                    <a:pt x="1871957" y="119450"/>
                    <a:pt x="1894774" y="108713"/>
                  </a:cubicBezTo>
                  <a:cubicBezTo>
                    <a:pt x="1904169" y="104687"/>
                    <a:pt x="1917590" y="108713"/>
                    <a:pt x="1929670" y="108713"/>
                  </a:cubicBezTo>
                  <a:cubicBezTo>
                    <a:pt x="1928327" y="120793"/>
                    <a:pt x="1932354" y="136898"/>
                    <a:pt x="1926986" y="146292"/>
                  </a:cubicBezTo>
                  <a:cubicBezTo>
                    <a:pt x="1900143" y="183872"/>
                    <a:pt x="1871957" y="221453"/>
                    <a:pt x="1841089" y="256348"/>
                  </a:cubicBezTo>
                  <a:cubicBezTo>
                    <a:pt x="1791429" y="312717"/>
                    <a:pt x="1737744" y="366403"/>
                    <a:pt x="1685401" y="421431"/>
                  </a:cubicBezTo>
                  <a:cubicBezTo>
                    <a:pt x="1712244" y="421431"/>
                    <a:pt x="1718954" y="437537"/>
                    <a:pt x="1716270" y="461695"/>
                  </a:cubicBezTo>
                  <a:cubicBezTo>
                    <a:pt x="1713585" y="496591"/>
                    <a:pt x="1696138" y="520749"/>
                    <a:pt x="1671980" y="542223"/>
                  </a:cubicBezTo>
                  <a:cubicBezTo>
                    <a:pt x="1650506" y="562354"/>
                    <a:pt x="1618295" y="578460"/>
                    <a:pt x="1619636" y="614698"/>
                  </a:cubicBezTo>
                  <a:cubicBezTo>
                    <a:pt x="1620979" y="644225"/>
                    <a:pt x="1626347" y="672410"/>
                    <a:pt x="1630373" y="700595"/>
                  </a:cubicBezTo>
                  <a:cubicBezTo>
                    <a:pt x="1633057" y="701937"/>
                    <a:pt x="1637084" y="701937"/>
                    <a:pt x="1639769" y="703279"/>
                  </a:cubicBezTo>
                  <a:cubicBezTo>
                    <a:pt x="1649163" y="695227"/>
                    <a:pt x="1661243" y="688515"/>
                    <a:pt x="1666611" y="679121"/>
                  </a:cubicBezTo>
                  <a:cubicBezTo>
                    <a:pt x="1717613" y="593224"/>
                    <a:pt x="1787404" y="523433"/>
                    <a:pt x="1854510" y="450958"/>
                  </a:cubicBezTo>
                  <a:cubicBezTo>
                    <a:pt x="1874642" y="428141"/>
                    <a:pt x="1888063" y="399957"/>
                    <a:pt x="1906853" y="375798"/>
                  </a:cubicBezTo>
                  <a:cubicBezTo>
                    <a:pt x="1912221" y="369088"/>
                    <a:pt x="1928327" y="369088"/>
                    <a:pt x="1939064" y="366403"/>
                  </a:cubicBezTo>
                  <a:cubicBezTo>
                    <a:pt x="1937723" y="378483"/>
                    <a:pt x="1937723" y="389220"/>
                    <a:pt x="1935038" y="401298"/>
                  </a:cubicBezTo>
                  <a:lnTo>
                    <a:pt x="1929670" y="406667"/>
                  </a:lnTo>
                  <a:cubicBezTo>
                    <a:pt x="1904169" y="425457"/>
                    <a:pt x="1894774" y="453642"/>
                    <a:pt x="1886722" y="483169"/>
                  </a:cubicBezTo>
                  <a:cubicBezTo>
                    <a:pt x="1869273" y="539539"/>
                    <a:pt x="1853168" y="594566"/>
                    <a:pt x="1831693" y="649594"/>
                  </a:cubicBezTo>
                  <a:cubicBezTo>
                    <a:pt x="1815588" y="691201"/>
                    <a:pt x="1787404" y="724754"/>
                    <a:pt x="1739087" y="734148"/>
                  </a:cubicBezTo>
                  <a:cubicBezTo>
                    <a:pt x="1712244" y="739516"/>
                    <a:pt x="1689427" y="734148"/>
                    <a:pt x="1669296" y="718044"/>
                  </a:cubicBezTo>
                  <a:cubicBezTo>
                    <a:pt x="1629032" y="740859"/>
                    <a:pt x="1622320" y="739516"/>
                    <a:pt x="1603530" y="697911"/>
                  </a:cubicBezTo>
                  <a:cubicBezTo>
                    <a:pt x="1582056" y="652278"/>
                    <a:pt x="1569978" y="603961"/>
                    <a:pt x="1590109" y="551617"/>
                  </a:cubicBezTo>
                  <a:cubicBezTo>
                    <a:pt x="1549845" y="585171"/>
                    <a:pt x="1529714" y="626777"/>
                    <a:pt x="1523002" y="675094"/>
                  </a:cubicBezTo>
                  <a:cubicBezTo>
                    <a:pt x="1520318" y="689858"/>
                    <a:pt x="1531055" y="707305"/>
                    <a:pt x="1537766" y="722069"/>
                  </a:cubicBezTo>
                  <a:cubicBezTo>
                    <a:pt x="1540451" y="728779"/>
                    <a:pt x="1548503" y="732806"/>
                    <a:pt x="1557898" y="740859"/>
                  </a:cubicBezTo>
                  <a:cubicBezTo>
                    <a:pt x="1510924" y="736832"/>
                    <a:pt x="1488107" y="714017"/>
                    <a:pt x="1489450" y="667041"/>
                  </a:cubicBezTo>
                  <a:cubicBezTo>
                    <a:pt x="1461264" y="688515"/>
                    <a:pt x="1438448" y="705964"/>
                    <a:pt x="1415631" y="724754"/>
                  </a:cubicBezTo>
                  <a:cubicBezTo>
                    <a:pt x="1399526" y="738175"/>
                    <a:pt x="1390132" y="732806"/>
                    <a:pt x="1380736" y="716701"/>
                  </a:cubicBezTo>
                  <a:cubicBezTo>
                    <a:pt x="1361946" y="681805"/>
                    <a:pt x="1364630" y="645567"/>
                    <a:pt x="1383420" y="612014"/>
                  </a:cubicBezTo>
                  <a:cubicBezTo>
                    <a:pt x="1408921" y="570409"/>
                    <a:pt x="1439790" y="531486"/>
                    <a:pt x="1467975" y="491222"/>
                  </a:cubicBezTo>
                  <a:cubicBezTo>
                    <a:pt x="1473344" y="483169"/>
                    <a:pt x="1480054" y="475116"/>
                    <a:pt x="1482738" y="464379"/>
                  </a:cubicBezTo>
                  <a:cubicBezTo>
                    <a:pt x="1461264" y="481826"/>
                    <a:pt x="1438448" y="499275"/>
                    <a:pt x="1418316" y="518065"/>
                  </a:cubicBezTo>
                  <a:cubicBezTo>
                    <a:pt x="1384763" y="547592"/>
                    <a:pt x="1351209" y="577119"/>
                    <a:pt x="1320341" y="610673"/>
                  </a:cubicBezTo>
                  <a:cubicBezTo>
                    <a:pt x="1284102" y="649594"/>
                    <a:pt x="1266655" y="695227"/>
                    <a:pt x="1290814" y="750253"/>
                  </a:cubicBezTo>
                  <a:cubicBezTo>
                    <a:pt x="1288129" y="751596"/>
                    <a:pt x="1284102" y="751596"/>
                    <a:pt x="1281418" y="752938"/>
                  </a:cubicBezTo>
                  <a:cubicBezTo>
                    <a:pt x="1266655" y="726095"/>
                    <a:pt x="1250549" y="699252"/>
                    <a:pt x="1235785" y="671068"/>
                  </a:cubicBezTo>
                  <a:cubicBezTo>
                    <a:pt x="1212970" y="687174"/>
                    <a:pt x="1187468" y="707305"/>
                    <a:pt x="1161969" y="726095"/>
                  </a:cubicBezTo>
                  <a:cubicBezTo>
                    <a:pt x="1140494" y="740859"/>
                    <a:pt x="1125730" y="738175"/>
                    <a:pt x="1117677" y="714017"/>
                  </a:cubicBezTo>
                  <a:cubicBezTo>
                    <a:pt x="1110967" y="695227"/>
                    <a:pt x="1112309" y="673752"/>
                    <a:pt x="1109625" y="653620"/>
                  </a:cubicBezTo>
                  <a:cubicBezTo>
                    <a:pt x="1081440" y="675094"/>
                    <a:pt x="1051913" y="699252"/>
                    <a:pt x="1021044" y="722069"/>
                  </a:cubicBezTo>
                  <a:cubicBezTo>
                    <a:pt x="991517" y="744886"/>
                    <a:pt x="968701" y="734148"/>
                    <a:pt x="963332" y="696568"/>
                  </a:cubicBezTo>
                  <a:cubicBezTo>
                    <a:pt x="961990" y="689858"/>
                    <a:pt x="961990" y="681805"/>
                    <a:pt x="961990" y="671068"/>
                  </a:cubicBezTo>
                  <a:lnTo>
                    <a:pt x="880120" y="736832"/>
                  </a:lnTo>
                  <a:cubicBezTo>
                    <a:pt x="849250" y="704622"/>
                    <a:pt x="838513" y="667041"/>
                    <a:pt x="857303" y="629461"/>
                  </a:cubicBezTo>
                  <a:cubicBezTo>
                    <a:pt x="877436" y="587856"/>
                    <a:pt x="904279" y="550276"/>
                    <a:pt x="929778" y="511353"/>
                  </a:cubicBezTo>
                  <a:cubicBezTo>
                    <a:pt x="937831" y="497932"/>
                    <a:pt x="947227" y="487195"/>
                    <a:pt x="953937" y="472432"/>
                  </a:cubicBezTo>
                  <a:cubicBezTo>
                    <a:pt x="861330" y="546249"/>
                    <a:pt x="767381" y="617383"/>
                    <a:pt x="735169" y="740859"/>
                  </a:cubicBezTo>
                  <a:cubicBezTo>
                    <a:pt x="732485" y="740859"/>
                    <a:pt x="728458" y="739516"/>
                    <a:pt x="725774" y="739516"/>
                  </a:cubicBezTo>
                  <a:cubicBezTo>
                    <a:pt x="725774" y="718044"/>
                    <a:pt x="720405" y="693884"/>
                    <a:pt x="724432" y="673752"/>
                  </a:cubicBezTo>
                  <a:cubicBezTo>
                    <a:pt x="745907" y="586513"/>
                    <a:pt x="792881" y="511353"/>
                    <a:pt x="843882" y="438878"/>
                  </a:cubicBezTo>
                  <a:cubicBezTo>
                    <a:pt x="900251" y="358350"/>
                    <a:pt x="961990" y="281849"/>
                    <a:pt x="1021044" y="201321"/>
                  </a:cubicBezTo>
                  <a:cubicBezTo>
                    <a:pt x="998228" y="194611"/>
                    <a:pt x="972727" y="186557"/>
                    <a:pt x="945884" y="181189"/>
                  </a:cubicBezTo>
                  <a:cubicBezTo>
                    <a:pt x="939174" y="179847"/>
                    <a:pt x="928437" y="186557"/>
                    <a:pt x="923068" y="191925"/>
                  </a:cubicBezTo>
                  <a:lnTo>
                    <a:pt x="705642" y="489881"/>
                  </a:lnTo>
                  <a:cubicBezTo>
                    <a:pt x="629140" y="595909"/>
                    <a:pt x="556665" y="705964"/>
                    <a:pt x="476137" y="809307"/>
                  </a:cubicBezTo>
                  <a:cubicBezTo>
                    <a:pt x="421110" y="880441"/>
                    <a:pt x="354003" y="943521"/>
                    <a:pt x="273475" y="986471"/>
                  </a:cubicBezTo>
                  <a:cubicBezTo>
                    <a:pt x="256026" y="995865"/>
                    <a:pt x="235895" y="1002575"/>
                    <a:pt x="215762" y="1005259"/>
                  </a:cubicBezTo>
                  <a:cubicBezTo>
                    <a:pt x="176841" y="1011971"/>
                    <a:pt x="147314" y="994524"/>
                    <a:pt x="136577" y="956942"/>
                  </a:cubicBezTo>
                  <a:cubicBezTo>
                    <a:pt x="128524" y="930100"/>
                    <a:pt x="123156" y="900574"/>
                    <a:pt x="116444" y="868361"/>
                  </a:cubicBezTo>
                  <a:cubicBezTo>
                    <a:pt x="49338" y="853599"/>
                    <a:pt x="9073" y="811993"/>
                    <a:pt x="7732" y="735491"/>
                  </a:cubicBezTo>
                  <a:lnTo>
                    <a:pt x="0" y="749409"/>
                  </a:lnTo>
                  <a:lnTo>
                    <a:pt x="5178" y="681842"/>
                  </a:lnTo>
                  <a:lnTo>
                    <a:pt x="16288" y="677275"/>
                  </a:lnTo>
                  <a:cubicBezTo>
                    <a:pt x="23838" y="671739"/>
                    <a:pt x="29877" y="663687"/>
                    <a:pt x="34575" y="650937"/>
                  </a:cubicBezTo>
                  <a:cubicBezTo>
                    <a:pt x="50681" y="605303"/>
                    <a:pt x="80207" y="567723"/>
                    <a:pt x="117787" y="538196"/>
                  </a:cubicBezTo>
                  <a:cubicBezTo>
                    <a:pt x="158051" y="507328"/>
                    <a:pt x="190263" y="514038"/>
                    <a:pt x="213078" y="559670"/>
                  </a:cubicBezTo>
                  <a:cubicBezTo>
                    <a:pt x="167446" y="565039"/>
                    <a:pt x="129866" y="585171"/>
                    <a:pt x="98997" y="618724"/>
                  </a:cubicBezTo>
                  <a:cubicBezTo>
                    <a:pt x="68128" y="652278"/>
                    <a:pt x="43970" y="689858"/>
                    <a:pt x="39943" y="735491"/>
                  </a:cubicBezTo>
                  <a:cubicBezTo>
                    <a:pt x="34575" y="791860"/>
                    <a:pt x="58733" y="824072"/>
                    <a:pt x="117787" y="836150"/>
                  </a:cubicBezTo>
                  <a:cubicBezTo>
                    <a:pt x="129866" y="742201"/>
                    <a:pt x="171473" y="661673"/>
                    <a:pt x="226499" y="586513"/>
                  </a:cubicBezTo>
                  <a:cubicBezTo>
                    <a:pt x="258711" y="542223"/>
                    <a:pt x="296291" y="503302"/>
                    <a:pt x="344607" y="477801"/>
                  </a:cubicBezTo>
                  <a:cubicBezTo>
                    <a:pt x="368766" y="465721"/>
                    <a:pt x="392924" y="456327"/>
                    <a:pt x="421110" y="467064"/>
                  </a:cubicBezTo>
                  <a:cubicBezTo>
                    <a:pt x="461372" y="483169"/>
                    <a:pt x="480164" y="519406"/>
                    <a:pt x="462715" y="575776"/>
                  </a:cubicBezTo>
                  <a:cubicBezTo>
                    <a:pt x="417083" y="720726"/>
                    <a:pt x="328502" y="824072"/>
                    <a:pt x="176841" y="864336"/>
                  </a:cubicBezTo>
                  <a:cubicBezTo>
                    <a:pt x="167446" y="867020"/>
                    <a:pt x="158051" y="865679"/>
                    <a:pt x="140603" y="868361"/>
                  </a:cubicBezTo>
                  <a:cubicBezTo>
                    <a:pt x="148656" y="896547"/>
                    <a:pt x="154024" y="926074"/>
                    <a:pt x="166104" y="951574"/>
                  </a:cubicBezTo>
                  <a:cubicBezTo>
                    <a:pt x="179525" y="979759"/>
                    <a:pt x="217105" y="982444"/>
                    <a:pt x="241264" y="964995"/>
                  </a:cubicBezTo>
                  <a:cubicBezTo>
                    <a:pt x="285553" y="932785"/>
                    <a:pt x="331186" y="896547"/>
                    <a:pt x="366082" y="854940"/>
                  </a:cubicBezTo>
                  <a:cubicBezTo>
                    <a:pt x="474794" y="724754"/>
                    <a:pt x="559349" y="577119"/>
                    <a:pt x="650614" y="434852"/>
                  </a:cubicBezTo>
                  <a:cubicBezTo>
                    <a:pt x="712352" y="336876"/>
                    <a:pt x="779459" y="241585"/>
                    <a:pt x="845225" y="143608"/>
                  </a:cubicBezTo>
                  <a:cubicBezTo>
                    <a:pt x="795565" y="128845"/>
                    <a:pt x="741879" y="108713"/>
                    <a:pt x="686853" y="96634"/>
                  </a:cubicBezTo>
                  <a:cubicBezTo>
                    <a:pt x="600956" y="77844"/>
                    <a:pt x="513716" y="61739"/>
                    <a:pt x="426478" y="52343"/>
                  </a:cubicBezTo>
                  <a:cubicBezTo>
                    <a:pt x="367424" y="45633"/>
                    <a:pt x="307028" y="57712"/>
                    <a:pt x="256026" y="91266"/>
                  </a:cubicBezTo>
                  <a:cubicBezTo>
                    <a:pt x="180867" y="139582"/>
                    <a:pt x="171473" y="217426"/>
                    <a:pt x="229184" y="292586"/>
                  </a:cubicBezTo>
                  <a:cubicBezTo>
                    <a:pt x="294949" y="378483"/>
                    <a:pt x="434531" y="420088"/>
                    <a:pt x="536533" y="385193"/>
                  </a:cubicBezTo>
                  <a:cubicBezTo>
                    <a:pt x="611693" y="359693"/>
                    <a:pt x="641220" y="297954"/>
                    <a:pt x="614377" y="224136"/>
                  </a:cubicBezTo>
                  <a:cubicBezTo>
                    <a:pt x="613034" y="218768"/>
                    <a:pt x="610350" y="213399"/>
                    <a:pt x="609007" y="209374"/>
                  </a:cubicBezTo>
                  <a:cubicBezTo>
                    <a:pt x="641220" y="193268"/>
                    <a:pt x="680141" y="216084"/>
                    <a:pt x="688194" y="255006"/>
                  </a:cubicBezTo>
                  <a:cubicBezTo>
                    <a:pt x="694905" y="288560"/>
                    <a:pt x="686853" y="319429"/>
                    <a:pt x="666720" y="346271"/>
                  </a:cubicBezTo>
                  <a:cubicBezTo>
                    <a:pt x="629140" y="395931"/>
                    <a:pt x="578139" y="420088"/>
                    <a:pt x="517744" y="425457"/>
                  </a:cubicBezTo>
                  <a:cubicBezTo>
                    <a:pt x="402320" y="436195"/>
                    <a:pt x="300318" y="406667"/>
                    <a:pt x="222474" y="318086"/>
                  </a:cubicBezTo>
                  <a:cubicBezTo>
                    <a:pt x="119129" y="201321"/>
                    <a:pt x="160736" y="75160"/>
                    <a:pt x="303002" y="24159"/>
                  </a:cubicBezTo>
                  <a:cubicBezTo>
                    <a:pt x="364740" y="2685"/>
                    <a:pt x="430504" y="2685"/>
                    <a:pt x="496269" y="9395"/>
                  </a:cubicBezTo>
                  <a:cubicBezTo>
                    <a:pt x="692221" y="28185"/>
                    <a:pt x="877436" y="89923"/>
                    <a:pt x="1066676" y="136898"/>
                  </a:cubicBezTo>
                  <a:cubicBezTo>
                    <a:pt x="1084125" y="140924"/>
                    <a:pt x="1098887" y="139582"/>
                    <a:pt x="1112309" y="128845"/>
                  </a:cubicBezTo>
                  <a:cubicBezTo>
                    <a:pt x="1123046" y="120793"/>
                    <a:pt x="1135126" y="112740"/>
                    <a:pt x="1148547" y="108713"/>
                  </a:cubicBezTo>
                  <a:cubicBezTo>
                    <a:pt x="1157941" y="106028"/>
                    <a:pt x="1175390" y="104687"/>
                    <a:pt x="1178074" y="108713"/>
                  </a:cubicBezTo>
                  <a:cubicBezTo>
                    <a:pt x="1183443" y="116765"/>
                    <a:pt x="1182100" y="130187"/>
                    <a:pt x="1180758" y="140924"/>
                  </a:cubicBezTo>
                  <a:cubicBezTo>
                    <a:pt x="1180758" y="146292"/>
                    <a:pt x="1176731" y="150320"/>
                    <a:pt x="1172706" y="158372"/>
                  </a:cubicBezTo>
                  <a:cubicBezTo>
                    <a:pt x="1231760" y="170451"/>
                    <a:pt x="1288129" y="177162"/>
                    <a:pt x="1345840" y="167768"/>
                  </a:cubicBezTo>
                  <a:cubicBezTo>
                    <a:pt x="1433080" y="153004"/>
                    <a:pt x="1455895" y="89923"/>
                    <a:pt x="1403553" y="20132"/>
                  </a:cubicBezTo>
                  <a:cubicBezTo>
                    <a:pt x="1400869" y="16106"/>
                    <a:pt x="1396841" y="12079"/>
                    <a:pt x="1394157" y="8053"/>
                  </a:cubicBezTo>
                  <a:cubicBezTo>
                    <a:pt x="1395500" y="5369"/>
                    <a:pt x="1396841" y="2685"/>
                    <a:pt x="139952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C4FF9A1-6CD4-4410-B8BC-B467FB70F834}"/>
                </a:ext>
              </a:extLst>
            </p:cNvPr>
            <p:cNvSpPr/>
            <p:nvPr/>
          </p:nvSpPr>
          <p:spPr>
            <a:xfrm>
              <a:off x="5288134" y="5497070"/>
              <a:ext cx="529006" cy="304955"/>
            </a:xfrm>
            <a:custGeom>
              <a:avLst/>
              <a:gdLst>
                <a:gd name="connsiteX0" fmla="*/ 506629 w 728088"/>
                <a:gd name="connsiteY0" fmla="*/ 230505 h 419719"/>
                <a:gd name="connsiteX1" fmla="*/ 491389 w 728088"/>
                <a:gd name="connsiteY1" fmla="*/ 186690 h 419719"/>
                <a:gd name="connsiteX2" fmla="*/ 445669 w 728088"/>
                <a:gd name="connsiteY2" fmla="*/ 222885 h 419719"/>
                <a:gd name="connsiteX3" fmla="*/ 412331 w 728088"/>
                <a:gd name="connsiteY3" fmla="*/ 213360 h 419719"/>
                <a:gd name="connsiteX4" fmla="*/ 415189 w 728088"/>
                <a:gd name="connsiteY4" fmla="*/ 150495 h 419719"/>
                <a:gd name="connsiteX5" fmla="*/ 474244 w 728088"/>
                <a:gd name="connsiteY5" fmla="*/ 63818 h 419719"/>
                <a:gd name="connsiteX6" fmla="*/ 491389 w 728088"/>
                <a:gd name="connsiteY6" fmla="*/ 41910 h 419719"/>
                <a:gd name="connsiteX7" fmla="*/ 358039 w 728088"/>
                <a:gd name="connsiteY7" fmla="*/ 163830 h 419719"/>
                <a:gd name="connsiteX8" fmla="*/ 350419 w 728088"/>
                <a:gd name="connsiteY8" fmla="*/ 242888 h 419719"/>
                <a:gd name="connsiteX9" fmla="*/ 344704 w 728088"/>
                <a:gd name="connsiteY9" fmla="*/ 245745 h 419719"/>
                <a:gd name="connsiteX10" fmla="*/ 313271 w 728088"/>
                <a:gd name="connsiteY10" fmla="*/ 189548 h 419719"/>
                <a:gd name="connsiteX11" fmla="*/ 255169 w 728088"/>
                <a:gd name="connsiteY11" fmla="*/ 236220 h 419719"/>
                <a:gd name="connsiteX12" fmla="*/ 261836 w 728088"/>
                <a:gd name="connsiteY12" fmla="*/ 121920 h 419719"/>
                <a:gd name="connsiteX13" fmla="*/ 219926 w 728088"/>
                <a:gd name="connsiteY13" fmla="*/ 129540 h 419719"/>
                <a:gd name="connsiteX14" fmla="*/ 208496 w 728088"/>
                <a:gd name="connsiteY14" fmla="*/ 140018 h 419719"/>
                <a:gd name="connsiteX15" fmla="*/ 117056 w 728088"/>
                <a:gd name="connsiteY15" fmla="*/ 220980 h 419719"/>
                <a:gd name="connsiteX16" fmla="*/ 103721 w 728088"/>
                <a:gd name="connsiteY16" fmla="*/ 228600 h 419719"/>
                <a:gd name="connsiteX17" fmla="*/ 72289 w 728088"/>
                <a:gd name="connsiteY17" fmla="*/ 209550 h 419719"/>
                <a:gd name="connsiteX18" fmla="*/ 72289 w 728088"/>
                <a:gd name="connsiteY18" fmla="*/ 194310 h 419719"/>
                <a:gd name="connsiteX19" fmla="*/ 18949 w 728088"/>
                <a:gd name="connsiteY19" fmla="*/ 236220 h 419719"/>
                <a:gd name="connsiteX20" fmla="*/ 11329 w 728088"/>
                <a:gd name="connsiteY20" fmla="*/ 149543 h 419719"/>
                <a:gd name="connsiteX21" fmla="*/ 62764 w 728088"/>
                <a:gd name="connsiteY21" fmla="*/ 72390 h 419719"/>
                <a:gd name="connsiteX22" fmla="*/ 73241 w 728088"/>
                <a:gd name="connsiteY22" fmla="*/ 58103 h 419719"/>
                <a:gd name="connsiteX23" fmla="*/ 71336 w 728088"/>
                <a:gd name="connsiteY23" fmla="*/ 1905 h 419719"/>
                <a:gd name="connsiteX24" fmla="*/ 100864 w 728088"/>
                <a:gd name="connsiteY24" fmla="*/ 19050 h 419719"/>
                <a:gd name="connsiteX25" fmla="*/ 108484 w 728088"/>
                <a:gd name="connsiteY25" fmla="*/ 68580 h 419719"/>
                <a:gd name="connsiteX26" fmla="*/ 58001 w 728088"/>
                <a:gd name="connsiteY26" fmla="*/ 140018 h 419719"/>
                <a:gd name="connsiteX27" fmla="*/ 21806 w 728088"/>
                <a:gd name="connsiteY27" fmla="*/ 202883 h 419719"/>
                <a:gd name="connsiteX28" fmla="*/ 27521 w 728088"/>
                <a:gd name="connsiteY28" fmla="*/ 207645 h 419719"/>
                <a:gd name="connsiteX29" fmla="*/ 84671 w 728088"/>
                <a:gd name="connsiteY29" fmla="*/ 159068 h 419719"/>
                <a:gd name="connsiteX30" fmla="*/ 138011 w 728088"/>
                <a:gd name="connsiteY30" fmla="*/ 88583 h 419719"/>
                <a:gd name="connsiteX31" fmla="*/ 144679 w 728088"/>
                <a:gd name="connsiteY31" fmla="*/ 0 h 419719"/>
                <a:gd name="connsiteX32" fmla="*/ 160871 w 728088"/>
                <a:gd name="connsiteY32" fmla="*/ 120015 h 419719"/>
                <a:gd name="connsiteX33" fmla="*/ 111341 w 728088"/>
                <a:gd name="connsiteY33" fmla="*/ 189548 h 419719"/>
                <a:gd name="connsiteX34" fmla="*/ 102769 w 728088"/>
                <a:gd name="connsiteY34" fmla="*/ 201930 h 419719"/>
                <a:gd name="connsiteX35" fmla="*/ 107531 w 728088"/>
                <a:gd name="connsiteY35" fmla="*/ 205740 h 419719"/>
                <a:gd name="connsiteX36" fmla="*/ 187541 w 728088"/>
                <a:gd name="connsiteY36" fmla="*/ 109538 h 419719"/>
                <a:gd name="connsiteX37" fmla="*/ 187541 w 728088"/>
                <a:gd name="connsiteY37" fmla="*/ 95250 h 419719"/>
                <a:gd name="connsiteX38" fmla="*/ 206591 w 728088"/>
                <a:gd name="connsiteY38" fmla="*/ 27623 h 419719"/>
                <a:gd name="connsiteX39" fmla="*/ 237071 w 728088"/>
                <a:gd name="connsiteY39" fmla="*/ 18098 h 419719"/>
                <a:gd name="connsiteX40" fmla="*/ 252311 w 728088"/>
                <a:gd name="connsiteY40" fmla="*/ 48578 h 419719"/>
                <a:gd name="connsiteX41" fmla="*/ 232309 w 728088"/>
                <a:gd name="connsiteY41" fmla="*/ 116205 h 419719"/>
                <a:gd name="connsiteX42" fmla="*/ 244691 w 728088"/>
                <a:gd name="connsiteY42" fmla="*/ 112395 h 419719"/>
                <a:gd name="connsiteX43" fmla="*/ 310414 w 728088"/>
                <a:gd name="connsiteY43" fmla="*/ 60008 h 419719"/>
                <a:gd name="connsiteX44" fmla="*/ 305651 w 728088"/>
                <a:gd name="connsiteY44" fmla="*/ 10478 h 419719"/>
                <a:gd name="connsiteX45" fmla="*/ 344704 w 728088"/>
                <a:gd name="connsiteY45" fmla="*/ 73343 h 419719"/>
                <a:gd name="connsiteX46" fmla="*/ 299936 w 728088"/>
                <a:gd name="connsiteY46" fmla="*/ 136208 h 419719"/>
                <a:gd name="connsiteX47" fmla="*/ 262789 w 728088"/>
                <a:gd name="connsiteY47" fmla="*/ 211455 h 419719"/>
                <a:gd name="connsiteX48" fmla="*/ 335179 w 728088"/>
                <a:gd name="connsiteY48" fmla="*/ 140970 h 419719"/>
                <a:gd name="connsiteX49" fmla="*/ 384709 w 728088"/>
                <a:gd name="connsiteY49" fmla="*/ 74295 h 419719"/>
                <a:gd name="connsiteX50" fmla="*/ 406616 w 728088"/>
                <a:gd name="connsiteY50" fmla="*/ 18098 h 419719"/>
                <a:gd name="connsiteX51" fmla="*/ 432334 w 728088"/>
                <a:gd name="connsiteY51" fmla="*/ 67628 h 419719"/>
                <a:gd name="connsiteX52" fmla="*/ 488531 w 728088"/>
                <a:gd name="connsiteY52" fmla="*/ 22860 h 419719"/>
                <a:gd name="connsiteX53" fmla="*/ 509486 w 728088"/>
                <a:gd name="connsiteY53" fmla="*/ 19050 h 419719"/>
                <a:gd name="connsiteX54" fmla="*/ 519011 w 728088"/>
                <a:gd name="connsiteY54" fmla="*/ 36195 h 419719"/>
                <a:gd name="connsiteX55" fmla="*/ 484721 w 728088"/>
                <a:gd name="connsiteY55" fmla="*/ 120015 h 419719"/>
                <a:gd name="connsiteX56" fmla="*/ 439001 w 728088"/>
                <a:gd name="connsiteY56" fmla="*/ 186690 h 419719"/>
                <a:gd name="connsiteX57" fmla="*/ 435191 w 728088"/>
                <a:gd name="connsiteY57" fmla="*/ 207645 h 419719"/>
                <a:gd name="connsiteX58" fmla="*/ 511391 w 728088"/>
                <a:gd name="connsiteY58" fmla="*/ 129540 h 419719"/>
                <a:gd name="connsiteX59" fmla="*/ 577114 w 728088"/>
                <a:gd name="connsiteY59" fmla="*/ 40005 h 419719"/>
                <a:gd name="connsiteX60" fmla="*/ 633311 w 728088"/>
                <a:gd name="connsiteY60" fmla="*/ 17145 h 419719"/>
                <a:gd name="connsiteX61" fmla="*/ 686651 w 728088"/>
                <a:gd name="connsiteY61" fmla="*/ 46673 h 419719"/>
                <a:gd name="connsiteX62" fmla="*/ 726656 w 728088"/>
                <a:gd name="connsiteY62" fmla="*/ 17145 h 419719"/>
                <a:gd name="connsiteX63" fmla="*/ 616166 w 728088"/>
                <a:gd name="connsiteY63" fmla="*/ 238125 h 419719"/>
                <a:gd name="connsiteX64" fmla="*/ 674269 w 728088"/>
                <a:gd name="connsiteY64" fmla="*/ 259080 h 419719"/>
                <a:gd name="connsiteX65" fmla="*/ 693319 w 728088"/>
                <a:gd name="connsiteY65" fmla="*/ 269558 h 419719"/>
                <a:gd name="connsiteX66" fmla="*/ 691414 w 728088"/>
                <a:gd name="connsiteY66" fmla="*/ 387668 h 419719"/>
                <a:gd name="connsiteX67" fmla="*/ 601879 w 728088"/>
                <a:gd name="connsiteY67" fmla="*/ 269558 h 419719"/>
                <a:gd name="connsiteX68" fmla="*/ 555206 w 728088"/>
                <a:gd name="connsiteY68" fmla="*/ 334328 h 419719"/>
                <a:gd name="connsiteX69" fmla="*/ 404711 w 728088"/>
                <a:gd name="connsiteY69" fmla="*/ 419100 h 419719"/>
                <a:gd name="connsiteX70" fmla="*/ 341846 w 728088"/>
                <a:gd name="connsiteY70" fmla="*/ 391478 h 419719"/>
                <a:gd name="connsiteX71" fmla="*/ 345656 w 728088"/>
                <a:gd name="connsiteY71" fmla="*/ 318135 h 419719"/>
                <a:gd name="connsiteX72" fmla="*/ 471386 w 728088"/>
                <a:gd name="connsiteY72" fmla="*/ 240983 h 419719"/>
                <a:gd name="connsiteX73" fmla="*/ 506629 w 728088"/>
                <a:gd name="connsiteY73" fmla="*/ 230505 h 419719"/>
                <a:gd name="connsiteX74" fmla="*/ 557111 w 728088"/>
                <a:gd name="connsiteY74" fmla="*/ 252413 h 419719"/>
                <a:gd name="connsiteX75" fmla="*/ 392329 w 728088"/>
                <a:gd name="connsiteY75" fmla="*/ 290513 h 419719"/>
                <a:gd name="connsiteX76" fmla="*/ 378994 w 728088"/>
                <a:gd name="connsiteY76" fmla="*/ 373380 h 419719"/>
                <a:gd name="connsiteX77" fmla="*/ 452336 w 728088"/>
                <a:gd name="connsiteY77" fmla="*/ 376238 h 419719"/>
                <a:gd name="connsiteX78" fmla="*/ 460909 w 728088"/>
                <a:gd name="connsiteY78" fmla="*/ 370522 h 419719"/>
                <a:gd name="connsiteX79" fmla="*/ 557111 w 728088"/>
                <a:gd name="connsiteY79" fmla="*/ 252413 h 419719"/>
                <a:gd name="connsiteX80" fmla="*/ 523774 w 728088"/>
                <a:gd name="connsiteY80" fmla="*/ 209550 h 419719"/>
                <a:gd name="connsiteX81" fmla="*/ 650456 w 728088"/>
                <a:gd name="connsiteY81" fmla="*/ 72390 h 419719"/>
                <a:gd name="connsiteX82" fmla="*/ 659981 w 728088"/>
                <a:gd name="connsiteY82" fmla="*/ 40005 h 419719"/>
                <a:gd name="connsiteX83" fmla="*/ 523774 w 728088"/>
                <a:gd name="connsiteY83" fmla="*/ 209550 h 419719"/>
                <a:gd name="connsiteX84" fmla="*/ 600926 w 728088"/>
                <a:gd name="connsiteY84" fmla="*/ 175260 h 419719"/>
                <a:gd name="connsiteX85" fmla="*/ 598069 w 728088"/>
                <a:gd name="connsiteY85" fmla="*/ 173355 h 419719"/>
                <a:gd name="connsiteX86" fmla="*/ 535204 w 728088"/>
                <a:gd name="connsiteY86" fmla="*/ 225743 h 419719"/>
                <a:gd name="connsiteX87" fmla="*/ 537109 w 728088"/>
                <a:gd name="connsiteY87" fmla="*/ 231458 h 419719"/>
                <a:gd name="connsiteX88" fmla="*/ 572351 w 728088"/>
                <a:gd name="connsiteY88" fmla="*/ 221933 h 419719"/>
                <a:gd name="connsiteX89" fmla="*/ 600926 w 728088"/>
                <a:gd name="connsiteY89" fmla="*/ 175260 h 419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728088" h="419719">
                  <a:moveTo>
                    <a:pt x="506629" y="230505"/>
                  </a:moveTo>
                  <a:cubicBezTo>
                    <a:pt x="501866" y="216218"/>
                    <a:pt x="497104" y="202883"/>
                    <a:pt x="491389" y="186690"/>
                  </a:cubicBezTo>
                  <a:cubicBezTo>
                    <a:pt x="476149" y="199073"/>
                    <a:pt x="461861" y="211455"/>
                    <a:pt x="445669" y="222885"/>
                  </a:cubicBezTo>
                  <a:cubicBezTo>
                    <a:pt x="426619" y="237173"/>
                    <a:pt x="422809" y="235268"/>
                    <a:pt x="412331" y="213360"/>
                  </a:cubicBezTo>
                  <a:cubicBezTo>
                    <a:pt x="401854" y="191453"/>
                    <a:pt x="403759" y="169545"/>
                    <a:pt x="415189" y="150495"/>
                  </a:cubicBezTo>
                  <a:cubicBezTo>
                    <a:pt x="433286" y="120968"/>
                    <a:pt x="454241" y="92393"/>
                    <a:pt x="474244" y="63818"/>
                  </a:cubicBezTo>
                  <a:cubicBezTo>
                    <a:pt x="479006" y="57150"/>
                    <a:pt x="484721" y="50483"/>
                    <a:pt x="491389" y="41910"/>
                  </a:cubicBezTo>
                  <a:cubicBezTo>
                    <a:pt x="459004" y="59055"/>
                    <a:pt x="375184" y="136208"/>
                    <a:pt x="358039" y="163830"/>
                  </a:cubicBezTo>
                  <a:cubicBezTo>
                    <a:pt x="341846" y="188595"/>
                    <a:pt x="338036" y="214313"/>
                    <a:pt x="350419" y="242888"/>
                  </a:cubicBezTo>
                  <a:cubicBezTo>
                    <a:pt x="348514" y="243840"/>
                    <a:pt x="346609" y="244793"/>
                    <a:pt x="344704" y="245745"/>
                  </a:cubicBezTo>
                  <a:cubicBezTo>
                    <a:pt x="334226" y="227648"/>
                    <a:pt x="323749" y="208598"/>
                    <a:pt x="313271" y="189548"/>
                  </a:cubicBezTo>
                  <a:cubicBezTo>
                    <a:pt x="296126" y="203835"/>
                    <a:pt x="276124" y="219075"/>
                    <a:pt x="255169" y="236220"/>
                  </a:cubicBezTo>
                  <a:cubicBezTo>
                    <a:pt x="223736" y="194310"/>
                    <a:pt x="239929" y="158115"/>
                    <a:pt x="261836" y="121920"/>
                  </a:cubicBezTo>
                  <a:cubicBezTo>
                    <a:pt x="247549" y="124778"/>
                    <a:pt x="233261" y="125730"/>
                    <a:pt x="219926" y="129540"/>
                  </a:cubicBezTo>
                  <a:cubicBezTo>
                    <a:pt x="216116" y="130493"/>
                    <a:pt x="212306" y="136208"/>
                    <a:pt x="208496" y="140018"/>
                  </a:cubicBezTo>
                  <a:cubicBezTo>
                    <a:pt x="178016" y="166688"/>
                    <a:pt x="147536" y="194310"/>
                    <a:pt x="117056" y="220980"/>
                  </a:cubicBezTo>
                  <a:cubicBezTo>
                    <a:pt x="113246" y="224790"/>
                    <a:pt x="108484" y="226695"/>
                    <a:pt x="103721" y="228600"/>
                  </a:cubicBezTo>
                  <a:cubicBezTo>
                    <a:pt x="82766" y="237173"/>
                    <a:pt x="74194" y="231458"/>
                    <a:pt x="72289" y="209550"/>
                  </a:cubicBezTo>
                  <a:cubicBezTo>
                    <a:pt x="72289" y="205740"/>
                    <a:pt x="72289" y="201930"/>
                    <a:pt x="72289" y="194310"/>
                  </a:cubicBezTo>
                  <a:cubicBezTo>
                    <a:pt x="53239" y="209550"/>
                    <a:pt x="37046" y="221933"/>
                    <a:pt x="18949" y="236220"/>
                  </a:cubicBezTo>
                  <a:cubicBezTo>
                    <a:pt x="-4864" y="208598"/>
                    <a:pt x="-4864" y="178118"/>
                    <a:pt x="11329" y="149543"/>
                  </a:cubicBezTo>
                  <a:cubicBezTo>
                    <a:pt x="25616" y="122873"/>
                    <a:pt x="44666" y="98108"/>
                    <a:pt x="62764" y="72390"/>
                  </a:cubicBezTo>
                  <a:cubicBezTo>
                    <a:pt x="65621" y="67628"/>
                    <a:pt x="70384" y="62865"/>
                    <a:pt x="73241" y="58103"/>
                  </a:cubicBezTo>
                  <a:cubicBezTo>
                    <a:pt x="92291" y="30480"/>
                    <a:pt x="92291" y="29528"/>
                    <a:pt x="71336" y="1905"/>
                  </a:cubicBezTo>
                  <a:cubicBezTo>
                    <a:pt x="80861" y="7620"/>
                    <a:pt x="92291" y="12383"/>
                    <a:pt x="100864" y="19050"/>
                  </a:cubicBezTo>
                  <a:cubicBezTo>
                    <a:pt x="117056" y="30480"/>
                    <a:pt x="120866" y="48578"/>
                    <a:pt x="108484" y="68580"/>
                  </a:cubicBezTo>
                  <a:cubicBezTo>
                    <a:pt x="93244" y="93345"/>
                    <a:pt x="74194" y="115253"/>
                    <a:pt x="58001" y="140018"/>
                  </a:cubicBezTo>
                  <a:cubicBezTo>
                    <a:pt x="44666" y="160020"/>
                    <a:pt x="34189" y="181928"/>
                    <a:pt x="21806" y="202883"/>
                  </a:cubicBezTo>
                  <a:cubicBezTo>
                    <a:pt x="23711" y="204788"/>
                    <a:pt x="25616" y="205740"/>
                    <a:pt x="27521" y="207645"/>
                  </a:cubicBezTo>
                  <a:cubicBezTo>
                    <a:pt x="46571" y="191453"/>
                    <a:pt x="67526" y="177165"/>
                    <a:pt x="84671" y="159068"/>
                  </a:cubicBezTo>
                  <a:cubicBezTo>
                    <a:pt x="104674" y="137160"/>
                    <a:pt x="120866" y="112395"/>
                    <a:pt x="138011" y="88583"/>
                  </a:cubicBezTo>
                  <a:cubicBezTo>
                    <a:pt x="157061" y="61913"/>
                    <a:pt x="158014" y="33338"/>
                    <a:pt x="144679" y="0"/>
                  </a:cubicBezTo>
                  <a:cubicBezTo>
                    <a:pt x="185636" y="40958"/>
                    <a:pt x="190399" y="72390"/>
                    <a:pt x="160871" y="120015"/>
                  </a:cubicBezTo>
                  <a:cubicBezTo>
                    <a:pt x="146584" y="143828"/>
                    <a:pt x="127534" y="165735"/>
                    <a:pt x="111341" y="189548"/>
                  </a:cubicBezTo>
                  <a:cubicBezTo>
                    <a:pt x="108484" y="193358"/>
                    <a:pt x="105626" y="198120"/>
                    <a:pt x="102769" y="201930"/>
                  </a:cubicBezTo>
                  <a:cubicBezTo>
                    <a:pt x="104674" y="202883"/>
                    <a:pt x="106579" y="204788"/>
                    <a:pt x="107531" y="205740"/>
                  </a:cubicBezTo>
                  <a:cubicBezTo>
                    <a:pt x="134201" y="174308"/>
                    <a:pt x="161824" y="141923"/>
                    <a:pt x="187541" y="109538"/>
                  </a:cubicBezTo>
                  <a:cubicBezTo>
                    <a:pt x="189446" y="106680"/>
                    <a:pt x="187541" y="100013"/>
                    <a:pt x="187541" y="95250"/>
                  </a:cubicBezTo>
                  <a:cubicBezTo>
                    <a:pt x="184684" y="69533"/>
                    <a:pt x="187541" y="45720"/>
                    <a:pt x="206591" y="27623"/>
                  </a:cubicBezTo>
                  <a:cubicBezTo>
                    <a:pt x="213259" y="20955"/>
                    <a:pt x="230404" y="14288"/>
                    <a:pt x="237071" y="18098"/>
                  </a:cubicBezTo>
                  <a:cubicBezTo>
                    <a:pt x="245644" y="22860"/>
                    <a:pt x="253264" y="39053"/>
                    <a:pt x="252311" y="48578"/>
                  </a:cubicBezTo>
                  <a:cubicBezTo>
                    <a:pt x="248501" y="71438"/>
                    <a:pt x="238976" y="93345"/>
                    <a:pt x="232309" y="116205"/>
                  </a:cubicBezTo>
                  <a:cubicBezTo>
                    <a:pt x="236119" y="115253"/>
                    <a:pt x="241834" y="115253"/>
                    <a:pt x="244691" y="112395"/>
                  </a:cubicBezTo>
                  <a:cubicBezTo>
                    <a:pt x="266599" y="95250"/>
                    <a:pt x="290411" y="79058"/>
                    <a:pt x="310414" y="60008"/>
                  </a:cubicBezTo>
                  <a:cubicBezTo>
                    <a:pt x="324701" y="46673"/>
                    <a:pt x="335179" y="28575"/>
                    <a:pt x="305651" y="10478"/>
                  </a:cubicBezTo>
                  <a:cubicBezTo>
                    <a:pt x="346609" y="17145"/>
                    <a:pt x="361849" y="43815"/>
                    <a:pt x="344704" y="73343"/>
                  </a:cubicBezTo>
                  <a:cubicBezTo>
                    <a:pt x="331369" y="95250"/>
                    <a:pt x="315176" y="115253"/>
                    <a:pt x="299936" y="136208"/>
                  </a:cubicBezTo>
                  <a:cubicBezTo>
                    <a:pt x="283744" y="158115"/>
                    <a:pt x="267551" y="179070"/>
                    <a:pt x="262789" y="211455"/>
                  </a:cubicBezTo>
                  <a:cubicBezTo>
                    <a:pt x="290411" y="187643"/>
                    <a:pt x="318034" y="171450"/>
                    <a:pt x="335179" y="140970"/>
                  </a:cubicBezTo>
                  <a:cubicBezTo>
                    <a:pt x="348514" y="117158"/>
                    <a:pt x="367564" y="96203"/>
                    <a:pt x="384709" y="74295"/>
                  </a:cubicBezTo>
                  <a:cubicBezTo>
                    <a:pt x="398044" y="57150"/>
                    <a:pt x="410426" y="40958"/>
                    <a:pt x="406616" y="18098"/>
                  </a:cubicBezTo>
                  <a:cubicBezTo>
                    <a:pt x="430429" y="17145"/>
                    <a:pt x="430429" y="17145"/>
                    <a:pt x="432334" y="67628"/>
                  </a:cubicBezTo>
                  <a:cubicBezTo>
                    <a:pt x="451384" y="52388"/>
                    <a:pt x="469481" y="37148"/>
                    <a:pt x="488531" y="22860"/>
                  </a:cubicBezTo>
                  <a:cubicBezTo>
                    <a:pt x="494246" y="19050"/>
                    <a:pt x="503771" y="17145"/>
                    <a:pt x="509486" y="19050"/>
                  </a:cubicBezTo>
                  <a:cubicBezTo>
                    <a:pt x="514249" y="20955"/>
                    <a:pt x="518059" y="30480"/>
                    <a:pt x="519011" y="36195"/>
                  </a:cubicBezTo>
                  <a:cubicBezTo>
                    <a:pt x="522821" y="69533"/>
                    <a:pt x="503771" y="95250"/>
                    <a:pt x="484721" y="120015"/>
                  </a:cubicBezTo>
                  <a:cubicBezTo>
                    <a:pt x="468529" y="140970"/>
                    <a:pt x="453289" y="163830"/>
                    <a:pt x="439001" y="186690"/>
                  </a:cubicBezTo>
                  <a:cubicBezTo>
                    <a:pt x="435191" y="192405"/>
                    <a:pt x="435191" y="200025"/>
                    <a:pt x="435191" y="207645"/>
                  </a:cubicBezTo>
                  <a:cubicBezTo>
                    <a:pt x="463766" y="184785"/>
                    <a:pt x="499009" y="169545"/>
                    <a:pt x="511391" y="129540"/>
                  </a:cubicBezTo>
                  <a:cubicBezTo>
                    <a:pt x="522821" y="93345"/>
                    <a:pt x="544729" y="60960"/>
                    <a:pt x="577114" y="40005"/>
                  </a:cubicBezTo>
                  <a:cubicBezTo>
                    <a:pt x="593306" y="28575"/>
                    <a:pt x="613309" y="21908"/>
                    <a:pt x="633311" y="17145"/>
                  </a:cubicBezTo>
                  <a:cubicBezTo>
                    <a:pt x="658076" y="11430"/>
                    <a:pt x="673316" y="21908"/>
                    <a:pt x="686651" y="46673"/>
                  </a:cubicBezTo>
                  <a:cubicBezTo>
                    <a:pt x="699986" y="37148"/>
                    <a:pt x="701891" y="9525"/>
                    <a:pt x="726656" y="17145"/>
                  </a:cubicBezTo>
                  <a:cubicBezTo>
                    <a:pt x="689509" y="92393"/>
                    <a:pt x="653314" y="164783"/>
                    <a:pt x="616166" y="238125"/>
                  </a:cubicBezTo>
                  <a:cubicBezTo>
                    <a:pt x="637121" y="245745"/>
                    <a:pt x="655219" y="251460"/>
                    <a:pt x="674269" y="259080"/>
                  </a:cubicBezTo>
                  <a:cubicBezTo>
                    <a:pt x="680936" y="261938"/>
                    <a:pt x="687604" y="265747"/>
                    <a:pt x="693319" y="269558"/>
                  </a:cubicBezTo>
                  <a:cubicBezTo>
                    <a:pt x="739991" y="303847"/>
                    <a:pt x="739991" y="350520"/>
                    <a:pt x="691414" y="387668"/>
                  </a:cubicBezTo>
                  <a:cubicBezTo>
                    <a:pt x="694271" y="323850"/>
                    <a:pt x="656171" y="291465"/>
                    <a:pt x="601879" y="269558"/>
                  </a:cubicBezTo>
                  <a:cubicBezTo>
                    <a:pt x="586639" y="290513"/>
                    <a:pt x="572351" y="313372"/>
                    <a:pt x="555206" y="334328"/>
                  </a:cubicBezTo>
                  <a:cubicBezTo>
                    <a:pt x="516154" y="382905"/>
                    <a:pt x="466624" y="413385"/>
                    <a:pt x="404711" y="419100"/>
                  </a:cubicBezTo>
                  <a:cubicBezTo>
                    <a:pt x="378994" y="421958"/>
                    <a:pt x="355181" y="415290"/>
                    <a:pt x="341846" y="391478"/>
                  </a:cubicBezTo>
                  <a:cubicBezTo>
                    <a:pt x="327559" y="366713"/>
                    <a:pt x="332321" y="340995"/>
                    <a:pt x="345656" y="318135"/>
                  </a:cubicBezTo>
                  <a:cubicBezTo>
                    <a:pt x="373279" y="270510"/>
                    <a:pt x="419951" y="251460"/>
                    <a:pt x="471386" y="240983"/>
                  </a:cubicBezTo>
                  <a:cubicBezTo>
                    <a:pt x="482816" y="233363"/>
                    <a:pt x="495199" y="232410"/>
                    <a:pt x="506629" y="230505"/>
                  </a:cubicBezTo>
                  <a:close/>
                  <a:moveTo>
                    <a:pt x="557111" y="252413"/>
                  </a:moveTo>
                  <a:cubicBezTo>
                    <a:pt x="494246" y="244793"/>
                    <a:pt x="439954" y="252413"/>
                    <a:pt x="392329" y="290513"/>
                  </a:cubicBezTo>
                  <a:cubicBezTo>
                    <a:pt x="368516" y="309563"/>
                    <a:pt x="362801" y="352425"/>
                    <a:pt x="378994" y="373380"/>
                  </a:cubicBezTo>
                  <a:cubicBezTo>
                    <a:pt x="393281" y="392430"/>
                    <a:pt x="423761" y="393383"/>
                    <a:pt x="452336" y="376238"/>
                  </a:cubicBezTo>
                  <a:cubicBezTo>
                    <a:pt x="455194" y="374333"/>
                    <a:pt x="458051" y="372428"/>
                    <a:pt x="460909" y="370522"/>
                  </a:cubicBezTo>
                  <a:cubicBezTo>
                    <a:pt x="502819" y="340995"/>
                    <a:pt x="526631" y="298133"/>
                    <a:pt x="557111" y="252413"/>
                  </a:cubicBezTo>
                  <a:close/>
                  <a:moveTo>
                    <a:pt x="523774" y="209550"/>
                  </a:moveTo>
                  <a:cubicBezTo>
                    <a:pt x="575209" y="169545"/>
                    <a:pt x="624739" y="132398"/>
                    <a:pt x="650456" y="72390"/>
                  </a:cubicBezTo>
                  <a:cubicBezTo>
                    <a:pt x="655219" y="61913"/>
                    <a:pt x="657124" y="50483"/>
                    <a:pt x="659981" y="40005"/>
                  </a:cubicBezTo>
                  <a:cubicBezTo>
                    <a:pt x="613309" y="26670"/>
                    <a:pt x="528536" y="143828"/>
                    <a:pt x="523774" y="209550"/>
                  </a:cubicBezTo>
                  <a:close/>
                  <a:moveTo>
                    <a:pt x="600926" y="175260"/>
                  </a:moveTo>
                  <a:cubicBezTo>
                    <a:pt x="599974" y="174308"/>
                    <a:pt x="599021" y="173355"/>
                    <a:pt x="598069" y="173355"/>
                  </a:cubicBezTo>
                  <a:cubicBezTo>
                    <a:pt x="577114" y="190500"/>
                    <a:pt x="556159" y="208598"/>
                    <a:pt x="535204" y="225743"/>
                  </a:cubicBezTo>
                  <a:cubicBezTo>
                    <a:pt x="536156" y="227648"/>
                    <a:pt x="537109" y="229553"/>
                    <a:pt x="537109" y="231458"/>
                  </a:cubicBezTo>
                  <a:cubicBezTo>
                    <a:pt x="549491" y="228600"/>
                    <a:pt x="565684" y="229553"/>
                    <a:pt x="572351" y="221933"/>
                  </a:cubicBezTo>
                  <a:cubicBezTo>
                    <a:pt x="585686" y="208598"/>
                    <a:pt x="592354" y="190500"/>
                    <a:pt x="600926" y="1752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80B34020-9AC2-4662-B68C-FA8096CA0077}"/>
                </a:ext>
              </a:extLst>
            </p:cNvPr>
            <p:cNvGrpSpPr/>
            <p:nvPr/>
          </p:nvGrpSpPr>
          <p:grpSpPr>
            <a:xfrm>
              <a:off x="3606262" y="4262761"/>
              <a:ext cx="1099759" cy="631941"/>
              <a:chOff x="4219443" y="3915907"/>
              <a:chExt cx="1099759" cy="631941"/>
            </a:xfrm>
            <a:grpFill/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AF91DBF-36F1-4D1D-BC08-F77D50FA3D97}"/>
                  </a:ext>
                </a:extLst>
              </p:cNvPr>
              <p:cNvSpPr/>
              <p:nvPr/>
            </p:nvSpPr>
            <p:spPr>
              <a:xfrm>
                <a:off x="4219443" y="3915907"/>
                <a:ext cx="923977" cy="631941"/>
              </a:xfrm>
              <a:custGeom>
                <a:avLst/>
                <a:gdLst>
                  <a:gd name="connsiteX0" fmla="*/ 683054 w 1271699"/>
                  <a:gd name="connsiteY0" fmla="*/ 397889 h 869761"/>
                  <a:gd name="connsiteX1" fmla="*/ 675434 w 1271699"/>
                  <a:gd name="connsiteY1" fmla="*/ 474089 h 869761"/>
                  <a:gd name="connsiteX2" fmla="*/ 643049 w 1271699"/>
                  <a:gd name="connsiteY2" fmla="*/ 458849 h 869761"/>
                  <a:gd name="connsiteX3" fmla="*/ 647812 w 1271699"/>
                  <a:gd name="connsiteY3" fmla="*/ 384554 h 869761"/>
                  <a:gd name="connsiteX4" fmla="*/ 623047 w 1271699"/>
                  <a:gd name="connsiteY4" fmla="*/ 375981 h 869761"/>
                  <a:gd name="connsiteX5" fmla="*/ 537322 w 1271699"/>
                  <a:gd name="connsiteY5" fmla="*/ 516951 h 869761"/>
                  <a:gd name="connsiteX6" fmla="*/ 368729 w 1271699"/>
                  <a:gd name="connsiteY6" fmla="*/ 741741 h 869761"/>
                  <a:gd name="connsiteX7" fmla="*/ 234427 w 1271699"/>
                  <a:gd name="connsiteY7" fmla="*/ 849374 h 869761"/>
                  <a:gd name="connsiteX8" fmla="*/ 162989 w 1271699"/>
                  <a:gd name="connsiteY8" fmla="*/ 869376 h 869761"/>
                  <a:gd name="connsiteX9" fmla="*/ 114412 w 1271699"/>
                  <a:gd name="connsiteY9" fmla="*/ 838896 h 869761"/>
                  <a:gd name="connsiteX10" fmla="*/ 97267 w 1271699"/>
                  <a:gd name="connsiteY10" fmla="*/ 773174 h 869761"/>
                  <a:gd name="connsiteX11" fmla="*/ 72502 w 1271699"/>
                  <a:gd name="connsiteY11" fmla="*/ 742694 h 869761"/>
                  <a:gd name="connsiteX12" fmla="*/ 1064 w 1271699"/>
                  <a:gd name="connsiteY12" fmla="*/ 618869 h 869761"/>
                  <a:gd name="connsiteX13" fmla="*/ 92504 w 1271699"/>
                  <a:gd name="connsiteY13" fmla="*/ 455991 h 869761"/>
                  <a:gd name="connsiteX14" fmla="*/ 172514 w 1271699"/>
                  <a:gd name="connsiteY14" fmla="*/ 465516 h 869761"/>
                  <a:gd name="connsiteX15" fmla="*/ 101077 w 1271699"/>
                  <a:gd name="connsiteY15" fmla="*/ 501711 h 869761"/>
                  <a:gd name="connsiteX16" fmla="*/ 22972 w 1271699"/>
                  <a:gd name="connsiteY16" fmla="*/ 615059 h 869761"/>
                  <a:gd name="connsiteX17" fmla="*/ 92504 w 1271699"/>
                  <a:gd name="connsiteY17" fmla="*/ 723644 h 869761"/>
                  <a:gd name="connsiteX18" fmla="*/ 108697 w 1271699"/>
                  <a:gd name="connsiteY18" fmla="*/ 654111 h 869761"/>
                  <a:gd name="connsiteX19" fmla="*/ 275384 w 1271699"/>
                  <a:gd name="connsiteY19" fmla="*/ 414081 h 869761"/>
                  <a:gd name="connsiteX20" fmla="*/ 341107 w 1271699"/>
                  <a:gd name="connsiteY20" fmla="*/ 389316 h 869761"/>
                  <a:gd name="connsiteX21" fmla="*/ 403019 w 1271699"/>
                  <a:gd name="connsiteY21" fmla="*/ 446466 h 869761"/>
                  <a:gd name="connsiteX22" fmla="*/ 359204 w 1271699"/>
                  <a:gd name="connsiteY22" fmla="*/ 581721 h 869761"/>
                  <a:gd name="connsiteX23" fmla="*/ 139177 w 1271699"/>
                  <a:gd name="connsiteY23" fmla="*/ 744599 h 869761"/>
                  <a:gd name="connsiteX24" fmla="*/ 112507 w 1271699"/>
                  <a:gd name="connsiteY24" fmla="*/ 749361 h 869761"/>
                  <a:gd name="connsiteX25" fmla="*/ 132509 w 1271699"/>
                  <a:gd name="connsiteY25" fmla="*/ 822704 h 869761"/>
                  <a:gd name="connsiteX26" fmla="*/ 195374 w 1271699"/>
                  <a:gd name="connsiteY26" fmla="*/ 840801 h 869761"/>
                  <a:gd name="connsiteX27" fmla="*/ 287767 w 1271699"/>
                  <a:gd name="connsiteY27" fmla="*/ 771269 h 869761"/>
                  <a:gd name="connsiteX28" fmla="*/ 495412 w 1271699"/>
                  <a:gd name="connsiteY28" fmla="*/ 460754 h 869761"/>
                  <a:gd name="connsiteX29" fmla="*/ 551609 w 1271699"/>
                  <a:gd name="connsiteY29" fmla="*/ 360741 h 869761"/>
                  <a:gd name="connsiteX30" fmla="*/ 486839 w 1271699"/>
                  <a:gd name="connsiteY30" fmla="*/ 350264 h 869761"/>
                  <a:gd name="connsiteX31" fmla="*/ 378254 w 1271699"/>
                  <a:gd name="connsiteY31" fmla="*/ 340739 h 869761"/>
                  <a:gd name="connsiteX32" fmla="*/ 303007 w 1271699"/>
                  <a:gd name="connsiteY32" fmla="*/ 380744 h 869761"/>
                  <a:gd name="connsiteX33" fmla="*/ 393494 w 1271699"/>
                  <a:gd name="connsiteY33" fmla="*/ 278826 h 869761"/>
                  <a:gd name="connsiteX34" fmla="*/ 558277 w 1271699"/>
                  <a:gd name="connsiteY34" fmla="*/ 303591 h 869761"/>
                  <a:gd name="connsiteX35" fmla="*/ 596377 w 1271699"/>
                  <a:gd name="connsiteY35" fmla="*/ 289304 h 869761"/>
                  <a:gd name="connsiteX36" fmla="*/ 730679 w 1271699"/>
                  <a:gd name="connsiteY36" fmla="*/ 107376 h 869761"/>
                  <a:gd name="connsiteX37" fmla="*/ 823072 w 1271699"/>
                  <a:gd name="connsiteY37" fmla="*/ 27366 h 869761"/>
                  <a:gd name="connsiteX38" fmla="*/ 719249 w 1271699"/>
                  <a:gd name="connsiteY38" fmla="*/ 26414 h 869761"/>
                  <a:gd name="connsiteX39" fmla="*/ 464932 w 1271699"/>
                  <a:gd name="connsiteY39" fmla="*/ 94994 h 869761"/>
                  <a:gd name="connsiteX40" fmla="*/ 327772 w 1271699"/>
                  <a:gd name="connsiteY40" fmla="*/ 199769 h 869761"/>
                  <a:gd name="connsiteX41" fmla="*/ 294434 w 1271699"/>
                  <a:gd name="connsiteY41" fmla="*/ 300734 h 869761"/>
                  <a:gd name="connsiteX42" fmla="*/ 315389 w 1271699"/>
                  <a:gd name="connsiteY42" fmla="*/ 139761 h 869761"/>
                  <a:gd name="connsiteX43" fmla="*/ 454454 w 1271699"/>
                  <a:gd name="connsiteY43" fmla="*/ 46416 h 869761"/>
                  <a:gd name="connsiteX44" fmla="*/ 680197 w 1271699"/>
                  <a:gd name="connsiteY44" fmla="*/ 1649 h 869761"/>
                  <a:gd name="connsiteX45" fmla="*/ 860219 w 1271699"/>
                  <a:gd name="connsiteY45" fmla="*/ 16889 h 869761"/>
                  <a:gd name="connsiteX46" fmla="*/ 901177 w 1271699"/>
                  <a:gd name="connsiteY46" fmla="*/ 13079 h 869761"/>
                  <a:gd name="connsiteX47" fmla="*/ 940229 w 1271699"/>
                  <a:gd name="connsiteY47" fmla="*/ 15936 h 869761"/>
                  <a:gd name="connsiteX48" fmla="*/ 954517 w 1271699"/>
                  <a:gd name="connsiteY48" fmla="*/ 31176 h 869761"/>
                  <a:gd name="connsiteX49" fmla="*/ 942134 w 1271699"/>
                  <a:gd name="connsiteY49" fmla="*/ 48321 h 869761"/>
                  <a:gd name="connsiteX50" fmla="*/ 896414 w 1271699"/>
                  <a:gd name="connsiteY50" fmla="*/ 49274 h 869761"/>
                  <a:gd name="connsiteX51" fmla="*/ 853552 w 1271699"/>
                  <a:gd name="connsiteY51" fmla="*/ 60704 h 869761"/>
                  <a:gd name="connsiteX52" fmla="*/ 739252 w 1271699"/>
                  <a:gd name="connsiteY52" fmla="*/ 194054 h 869761"/>
                  <a:gd name="connsiteX53" fmla="*/ 648764 w 1271699"/>
                  <a:gd name="connsiteY53" fmla="*/ 332166 h 869761"/>
                  <a:gd name="connsiteX54" fmla="*/ 707819 w 1271699"/>
                  <a:gd name="connsiteY54" fmla="*/ 341691 h 869761"/>
                  <a:gd name="connsiteX55" fmla="*/ 786877 w 1271699"/>
                  <a:gd name="connsiteY55" fmla="*/ 324546 h 869761"/>
                  <a:gd name="connsiteX56" fmla="*/ 813547 w 1271699"/>
                  <a:gd name="connsiteY56" fmla="*/ 308354 h 869761"/>
                  <a:gd name="connsiteX57" fmla="*/ 984044 w 1271699"/>
                  <a:gd name="connsiteY57" fmla="*/ 116901 h 869761"/>
                  <a:gd name="connsiteX58" fmla="*/ 1165972 w 1271699"/>
                  <a:gd name="connsiteY58" fmla="*/ 48321 h 869761"/>
                  <a:gd name="connsiteX59" fmla="*/ 1271699 w 1271699"/>
                  <a:gd name="connsiteY59" fmla="*/ 63561 h 869761"/>
                  <a:gd name="connsiteX60" fmla="*/ 1270747 w 1271699"/>
                  <a:gd name="connsiteY60" fmla="*/ 69276 h 869761"/>
                  <a:gd name="connsiteX61" fmla="*/ 1191689 w 1271699"/>
                  <a:gd name="connsiteY61" fmla="*/ 83564 h 869761"/>
                  <a:gd name="connsiteX62" fmla="*/ 1016429 w 1271699"/>
                  <a:gd name="connsiteY62" fmla="*/ 184529 h 869761"/>
                  <a:gd name="connsiteX63" fmla="*/ 875459 w 1271699"/>
                  <a:gd name="connsiteY63" fmla="*/ 323594 h 869761"/>
                  <a:gd name="connsiteX64" fmla="*/ 871649 w 1271699"/>
                  <a:gd name="connsiteY64" fmla="*/ 329309 h 869761"/>
                  <a:gd name="connsiteX65" fmla="*/ 905939 w 1271699"/>
                  <a:gd name="connsiteY65" fmla="*/ 350264 h 869761"/>
                  <a:gd name="connsiteX66" fmla="*/ 898319 w 1271699"/>
                  <a:gd name="connsiteY66" fmla="*/ 407414 h 869761"/>
                  <a:gd name="connsiteX67" fmla="*/ 817357 w 1271699"/>
                  <a:gd name="connsiteY67" fmla="*/ 423606 h 869761"/>
                  <a:gd name="connsiteX68" fmla="*/ 794497 w 1271699"/>
                  <a:gd name="connsiteY68" fmla="*/ 436941 h 869761"/>
                  <a:gd name="connsiteX69" fmla="*/ 735442 w 1271699"/>
                  <a:gd name="connsiteY69" fmla="*/ 549336 h 869761"/>
                  <a:gd name="connsiteX70" fmla="*/ 746872 w 1271699"/>
                  <a:gd name="connsiteY70" fmla="*/ 557909 h 869761"/>
                  <a:gd name="connsiteX71" fmla="*/ 835454 w 1271699"/>
                  <a:gd name="connsiteY71" fmla="*/ 737931 h 869761"/>
                  <a:gd name="connsiteX72" fmla="*/ 742109 w 1271699"/>
                  <a:gd name="connsiteY72" fmla="*/ 800796 h 869761"/>
                  <a:gd name="connsiteX73" fmla="*/ 689722 w 1271699"/>
                  <a:gd name="connsiteY73" fmla="*/ 745551 h 869761"/>
                  <a:gd name="connsiteX74" fmla="*/ 687817 w 1271699"/>
                  <a:gd name="connsiteY74" fmla="*/ 588389 h 869761"/>
                  <a:gd name="connsiteX75" fmla="*/ 688769 w 1271699"/>
                  <a:gd name="connsiteY75" fmla="*/ 582674 h 869761"/>
                  <a:gd name="connsiteX76" fmla="*/ 606854 w 1271699"/>
                  <a:gd name="connsiteY76" fmla="*/ 636966 h 869761"/>
                  <a:gd name="connsiteX77" fmla="*/ 663052 w 1271699"/>
                  <a:gd name="connsiteY77" fmla="*/ 731264 h 869761"/>
                  <a:gd name="connsiteX78" fmla="*/ 586852 w 1271699"/>
                  <a:gd name="connsiteY78" fmla="*/ 716976 h 869761"/>
                  <a:gd name="connsiteX79" fmla="*/ 681149 w 1271699"/>
                  <a:gd name="connsiteY79" fmla="*/ 552194 h 869761"/>
                  <a:gd name="connsiteX80" fmla="*/ 704962 w 1271699"/>
                  <a:gd name="connsiteY80" fmla="*/ 533144 h 869761"/>
                  <a:gd name="connsiteX81" fmla="*/ 749729 w 1271699"/>
                  <a:gd name="connsiteY81" fmla="*/ 417891 h 869761"/>
                  <a:gd name="connsiteX82" fmla="*/ 683054 w 1271699"/>
                  <a:gd name="connsiteY82" fmla="*/ 397889 h 869761"/>
                  <a:gd name="connsiteX83" fmla="*/ 115364 w 1271699"/>
                  <a:gd name="connsiteY83" fmla="*/ 718881 h 869761"/>
                  <a:gd name="connsiteX84" fmla="*/ 121079 w 1271699"/>
                  <a:gd name="connsiteY84" fmla="*/ 726501 h 869761"/>
                  <a:gd name="connsiteX85" fmla="*/ 191564 w 1271699"/>
                  <a:gd name="connsiteY85" fmla="*/ 696021 h 869761"/>
                  <a:gd name="connsiteX86" fmla="*/ 363967 w 1271699"/>
                  <a:gd name="connsiteY86" fmla="*/ 503616 h 869761"/>
                  <a:gd name="connsiteX87" fmla="*/ 380159 w 1271699"/>
                  <a:gd name="connsiteY87" fmla="*/ 443609 h 869761"/>
                  <a:gd name="connsiteX88" fmla="*/ 344917 w 1271699"/>
                  <a:gd name="connsiteY88" fmla="*/ 415034 h 869761"/>
                  <a:gd name="connsiteX89" fmla="*/ 294434 w 1271699"/>
                  <a:gd name="connsiteY89" fmla="*/ 435989 h 869761"/>
                  <a:gd name="connsiteX90" fmla="*/ 115364 w 1271699"/>
                  <a:gd name="connsiteY90" fmla="*/ 718881 h 869761"/>
                  <a:gd name="connsiteX91" fmla="*/ 723059 w 1271699"/>
                  <a:gd name="connsiteY91" fmla="*/ 584579 h 869761"/>
                  <a:gd name="connsiteX92" fmla="*/ 704962 w 1271699"/>
                  <a:gd name="connsiteY92" fmla="*/ 678876 h 869761"/>
                  <a:gd name="connsiteX93" fmla="*/ 721154 w 1271699"/>
                  <a:gd name="connsiteY93" fmla="*/ 757934 h 869761"/>
                  <a:gd name="connsiteX94" fmla="*/ 776399 w 1271699"/>
                  <a:gd name="connsiteY94" fmla="*/ 780794 h 869761"/>
                  <a:gd name="connsiteX95" fmla="*/ 811642 w 1271699"/>
                  <a:gd name="connsiteY95" fmla="*/ 733169 h 869761"/>
                  <a:gd name="connsiteX96" fmla="*/ 806879 w 1271699"/>
                  <a:gd name="connsiteY96" fmla="*/ 688401 h 869761"/>
                  <a:gd name="connsiteX97" fmla="*/ 723059 w 1271699"/>
                  <a:gd name="connsiteY97" fmla="*/ 584579 h 869761"/>
                  <a:gd name="connsiteX98" fmla="*/ 820214 w 1271699"/>
                  <a:gd name="connsiteY98" fmla="*/ 395984 h 869761"/>
                  <a:gd name="connsiteX99" fmla="*/ 881174 w 1271699"/>
                  <a:gd name="connsiteY99" fmla="*/ 395031 h 869761"/>
                  <a:gd name="connsiteX100" fmla="*/ 903082 w 1271699"/>
                  <a:gd name="connsiteY100" fmla="*/ 378839 h 869761"/>
                  <a:gd name="connsiteX101" fmla="*/ 881174 w 1271699"/>
                  <a:gd name="connsiteY101" fmla="*/ 355979 h 869761"/>
                  <a:gd name="connsiteX102" fmla="*/ 851647 w 1271699"/>
                  <a:gd name="connsiteY102" fmla="*/ 353121 h 869761"/>
                  <a:gd name="connsiteX103" fmla="*/ 820214 w 1271699"/>
                  <a:gd name="connsiteY103" fmla="*/ 395984 h 869761"/>
                  <a:gd name="connsiteX104" fmla="*/ 768779 w 1271699"/>
                  <a:gd name="connsiteY104" fmla="*/ 385506 h 869761"/>
                  <a:gd name="connsiteX105" fmla="*/ 789734 w 1271699"/>
                  <a:gd name="connsiteY105" fmla="*/ 346454 h 869761"/>
                  <a:gd name="connsiteX106" fmla="*/ 786877 w 1271699"/>
                  <a:gd name="connsiteY106" fmla="*/ 341691 h 869761"/>
                  <a:gd name="connsiteX107" fmla="*/ 718297 w 1271699"/>
                  <a:gd name="connsiteY107" fmla="*/ 362646 h 869761"/>
                  <a:gd name="connsiteX108" fmla="*/ 719249 w 1271699"/>
                  <a:gd name="connsiteY108" fmla="*/ 369314 h 869761"/>
                  <a:gd name="connsiteX109" fmla="*/ 768779 w 1271699"/>
                  <a:gd name="connsiteY109" fmla="*/ 385506 h 869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</a:cxnLst>
                <a:rect l="l" t="t" r="r" b="b"/>
                <a:pathLst>
                  <a:path w="1271699" h="869761">
                    <a:moveTo>
                      <a:pt x="683054" y="397889"/>
                    </a:moveTo>
                    <a:cubicBezTo>
                      <a:pt x="667814" y="422654"/>
                      <a:pt x="670672" y="447419"/>
                      <a:pt x="675434" y="474089"/>
                    </a:cubicBezTo>
                    <a:cubicBezTo>
                      <a:pt x="659242" y="479804"/>
                      <a:pt x="650669" y="469326"/>
                      <a:pt x="643049" y="458849"/>
                    </a:cubicBezTo>
                    <a:cubicBezTo>
                      <a:pt x="626857" y="436941"/>
                      <a:pt x="628762" y="415986"/>
                      <a:pt x="647812" y="384554"/>
                    </a:cubicBezTo>
                    <a:cubicBezTo>
                      <a:pt x="640192" y="381696"/>
                      <a:pt x="631619" y="378839"/>
                      <a:pt x="623047" y="375981"/>
                    </a:cubicBezTo>
                    <a:cubicBezTo>
                      <a:pt x="594472" y="423606"/>
                      <a:pt x="566849" y="470279"/>
                      <a:pt x="537322" y="516951"/>
                    </a:cubicBezTo>
                    <a:cubicBezTo>
                      <a:pt x="486839" y="596009"/>
                      <a:pt x="435404" y="675066"/>
                      <a:pt x="368729" y="741741"/>
                    </a:cubicBezTo>
                    <a:cubicBezTo>
                      <a:pt x="327772" y="782699"/>
                      <a:pt x="285862" y="822704"/>
                      <a:pt x="234427" y="849374"/>
                    </a:cubicBezTo>
                    <a:cubicBezTo>
                      <a:pt x="212519" y="859851"/>
                      <a:pt x="187754" y="866519"/>
                      <a:pt x="162989" y="869376"/>
                    </a:cubicBezTo>
                    <a:cubicBezTo>
                      <a:pt x="141082" y="872234"/>
                      <a:pt x="122032" y="858899"/>
                      <a:pt x="114412" y="838896"/>
                    </a:cubicBezTo>
                    <a:cubicBezTo>
                      <a:pt x="105839" y="817941"/>
                      <a:pt x="101077" y="795081"/>
                      <a:pt x="97267" y="773174"/>
                    </a:cubicBezTo>
                    <a:cubicBezTo>
                      <a:pt x="94409" y="756981"/>
                      <a:pt x="90599" y="747456"/>
                      <a:pt x="72502" y="742694"/>
                    </a:cubicBezTo>
                    <a:cubicBezTo>
                      <a:pt x="19162" y="728406"/>
                      <a:pt x="-5603" y="683639"/>
                      <a:pt x="1064" y="618869"/>
                    </a:cubicBezTo>
                    <a:cubicBezTo>
                      <a:pt x="7732" y="552194"/>
                      <a:pt x="39164" y="496949"/>
                      <a:pt x="92504" y="455991"/>
                    </a:cubicBezTo>
                    <a:cubicBezTo>
                      <a:pt x="126794" y="429321"/>
                      <a:pt x="153464" y="435036"/>
                      <a:pt x="172514" y="465516"/>
                    </a:cubicBezTo>
                    <a:cubicBezTo>
                      <a:pt x="148702" y="477899"/>
                      <a:pt x="122984" y="487424"/>
                      <a:pt x="101077" y="501711"/>
                    </a:cubicBezTo>
                    <a:cubicBezTo>
                      <a:pt x="61072" y="529334"/>
                      <a:pt x="35354" y="568386"/>
                      <a:pt x="22972" y="615059"/>
                    </a:cubicBezTo>
                    <a:cubicBezTo>
                      <a:pt x="8684" y="670304"/>
                      <a:pt x="33449" y="709356"/>
                      <a:pt x="92504" y="723644"/>
                    </a:cubicBezTo>
                    <a:cubicBezTo>
                      <a:pt x="98219" y="700784"/>
                      <a:pt x="101077" y="676971"/>
                      <a:pt x="108697" y="654111"/>
                    </a:cubicBezTo>
                    <a:cubicBezTo>
                      <a:pt x="141082" y="557909"/>
                      <a:pt x="192517" y="475041"/>
                      <a:pt x="275384" y="414081"/>
                    </a:cubicBezTo>
                    <a:cubicBezTo>
                      <a:pt x="293482" y="400746"/>
                      <a:pt x="318247" y="392174"/>
                      <a:pt x="341107" y="389316"/>
                    </a:cubicBezTo>
                    <a:cubicBezTo>
                      <a:pt x="375397" y="384554"/>
                      <a:pt x="401114" y="412176"/>
                      <a:pt x="403019" y="446466"/>
                    </a:cubicBezTo>
                    <a:cubicBezTo>
                      <a:pt x="404924" y="496949"/>
                      <a:pt x="383969" y="540764"/>
                      <a:pt x="359204" y="581721"/>
                    </a:cubicBezTo>
                    <a:cubicBezTo>
                      <a:pt x="307769" y="665541"/>
                      <a:pt x="234427" y="719834"/>
                      <a:pt x="139177" y="744599"/>
                    </a:cubicBezTo>
                    <a:cubicBezTo>
                      <a:pt x="132509" y="746504"/>
                      <a:pt x="124889" y="747456"/>
                      <a:pt x="112507" y="749361"/>
                    </a:cubicBezTo>
                    <a:cubicBezTo>
                      <a:pt x="119174" y="774126"/>
                      <a:pt x="122984" y="799844"/>
                      <a:pt x="132509" y="822704"/>
                    </a:cubicBezTo>
                    <a:cubicBezTo>
                      <a:pt x="142034" y="845564"/>
                      <a:pt x="167752" y="851279"/>
                      <a:pt x="195374" y="840801"/>
                    </a:cubicBezTo>
                    <a:cubicBezTo>
                      <a:pt x="232522" y="826514"/>
                      <a:pt x="262049" y="800796"/>
                      <a:pt x="287767" y="771269"/>
                    </a:cubicBezTo>
                    <a:cubicBezTo>
                      <a:pt x="371587" y="677924"/>
                      <a:pt x="433499" y="569339"/>
                      <a:pt x="495412" y="460754"/>
                    </a:cubicBezTo>
                    <a:cubicBezTo>
                      <a:pt x="513509" y="428369"/>
                      <a:pt x="531607" y="395984"/>
                      <a:pt x="551609" y="360741"/>
                    </a:cubicBezTo>
                    <a:cubicBezTo>
                      <a:pt x="528749" y="356931"/>
                      <a:pt x="507794" y="352169"/>
                      <a:pt x="486839" y="350264"/>
                    </a:cubicBezTo>
                    <a:cubicBezTo>
                      <a:pt x="450644" y="346454"/>
                      <a:pt x="414449" y="342644"/>
                      <a:pt x="378254" y="340739"/>
                    </a:cubicBezTo>
                    <a:cubicBezTo>
                      <a:pt x="348727" y="339786"/>
                      <a:pt x="319199" y="342644"/>
                      <a:pt x="303007" y="380744"/>
                    </a:cubicBezTo>
                    <a:cubicBezTo>
                      <a:pt x="305864" y="319784"/>
                      <a:pt x="341107" y="284541"/>
                      <a:pt x="393494" y="278826"/>
                    </a:cubicBezTo>
                    <a:cubicBezTo>
                      <a:pt x="450644" y="273111"/>
                      <a:pt x="504937" y="286446"/>
                      <a:pt x="558277" y="303591"/>
                    </a:cubicBezTo>
                    <a:cubicBezTo>
                      <a:pt x="578279" y="310259"/>
                      <a:pt x="584947" y="305496"/>
                      <a:pt x="596377" y="289304"/>
                    </a:cubicBezTo>
                    <a:cubicBezTo>
                      <a:pt x="639239" y="227391"/>
                      <a:pt x="682102" y="165479"/>
                      <a:pt x="730679" y="107376"/>
                    </a:cubicBezTo>
                    <a:cubicBezTo>
                      <a:pt x="755444" y="77849"/>
                      <a:pt x="789734" y="55941"/>
                      <a:pt x="823072" y="27366"/>
                    </a:cubicBezTo>
                    <a:cubicBezTo>
                      <a:pt x="788782" y="26414"/>
                      <a:pt x="753539" y="23556"/>
                      <a:pt x="719249" y="26414"/>
                    </a:cubicBezTo>
                    <a:cubicBezTo>
                      <a:pt x="630667" y="33081"/>
                      <a:pt x="545894" y="55941"/>
                      <a:pt x="464932" y="94994"/>
                    </a:cubicBezTo>
                    <a:cubicBezTo>
                      <a:pt x="412544" y="120711"/>
                      <a:pt x="363967" y="153096"/>
                      <a:pt x="327772" y="199769"/>
                    </a:cubicBezTo>
                    <a:cubicBezTo>
                      <a:pt x="304912" y="229296"/>
                      <a:pt x="297292" y="263586"/>
                      <a:pt x="294434" y="300734"/>
                    </a:cubicBezTo>
                    <a:cubicBezTo>
                      <a:pt x="274432" y="251204"/>
                      <a:pt x="279194" y="185481"/>
                      <a:pt x="315389" y="139761"/>
                    </a:cubicBezTo>
                    <a:cubicBezTo>
                      <a:pt x="351584" y="93089"/>
                      <a:pt x="401114" y="66419"/>
                      <a:pt x="454454" y="46416"/>
                    </a:cubicBezTo>
                    <a:cubicBezTo>
                      <a:pt x="526844" y="19746"/>
                      <a:pt x="602092" y="6411"/>
                      <a:pt x="680197" y="1649"/>
                    </a:cubicBezTo>
                    <a:cubicBezTo>
                      <a:pt x="741157" y="-2161"/>
                      <a:pt x="801164" y="-256"/>
                      <a:pt x="860219" y="16889"/>
                    </a:cubicBezTo>
                    <a:cubicBezTo>
                      <a:pt x="872602" y="20699"/>
                      <a:pt x="886889" y="14031"/>
                      <a:pt x="901177" y="13079"/>
                    </a:cubicBezTo>
                    <a:cubicBezTo>
                      <a:pt x="914512" y="13079"/>
                      <a:pt x="927847" y="13079"/>
                      <a:pt x="940229" y="15936"/>
                    </a:cubicBezTo>
                    <a:cubicBezTo>
                      <a:pt x="945944" y="17841"/>
                      <a:pt x="954517" y="25461"/>
                      <a:pt x="954517" y="31176"/>
                    </a:cubicBezTo>
                    <a:cubicBezTo>
                      <a:pt x="954517" y="36891"/>
                      <a:pt x="947849" y="47369"/>
                      <a:pt x="942134" y="48321"/>
                    </a:cubicBezTo>
                    <a:cubicBezTo>
                      <a:pt x="926894" y="51179"/>
                      <a:pt x="910702" y="53084"/>
                      <a:pt x="896414" y="49274"/>
                    </a:cubicBezTo>
                    <a:cubicBezTo>
                      <a:pt x="878317" y="44511"/>
                      <a:pt x="866887" y="49274"/>
                      <a:pt x="853552" y="60704"/>
                    </a:cubicBezTo>
                    <a:cubicBezTo>
                      <a:pt x="808784" y="99756"/>
                      <a:pt x="772589" y="145476"/>
                      <a:pt x="739252" y="194054"/>
                    </a:cubicBezTo>
                    <a:cubicBezTo>
                      <a:pt x="707819" y="239774"/>
                      <a:pt x="678292" y="286446"/>
                      <a:pt x="648764" y="332166"/>
                    </a:cubicBezTo>
                    <a:cubicBezTo>
                      <a:pt x="668767" y="347406"/>
                      <a:pt x="684959" y="351216"/>
                      <a:pt x="707819" y="341691"/>
                    </a:cubicBezTo>
                    <a:cubicBezTo>
                      <a:pt x="732584" y="331214"/>
                      <a:pt x="760207" y="327404"/>
                      <a:pt x="786877" y="324546"/>
                    </a:cubicBezTo>
                    <a:cubicBezTo>
                      <a:pt x="799259" y="322641"/>
                      <a:pt x="806879" y="318831"/>
                      <a:pt x="813547" y="308354"/>
                    </a:cubicBezTo>
                    <a:cubicBezTo>
                      <a:pt x="859267" y="235011"/>
                      <a:pt x="914512" y="169289"/>
                      <a:pt x="984044" y="116901"/>
                    </a:cubicBezTo>
                    <a:cubicBezTo>
                      <a:pt x="1037384" y="75944"/>
                      <a:pt x="1097392" y="49274"/>
                      <a:pt x="1165972" y="48321"/>
                    </a:cubicBezTo>
                    <a:cubicBezTo>
                      <a:pt x="1201214" y="47369"/>
                      <a:pt x="1236457" y="57846"/>
                      <a:pt x="1271699" y="63561"/>
                    </a:cubicBezTo>
                    <a:cubicBezTo>
                      <a:pt x="1271699" y="65466"/>
                      <a:pt x="1270747" y="67371"/>
                      <a:pt x="1270747" y="69276"/>
                    </a:cubicBezTo>
                    <a:cubicBezTo>
                      <a:pt x="1244077" y="74039"/>
                      <a:pt x="1217407" y="75944"/>
                      <a:pt x="1191689" y="83564"/>
                    </a:cubicBezTo>
                    <a:cubicBezTo>
                      <a:pt x="1125014" y="102614"/>
                      <a:pt x="1067864" y="139761"/>
                      <a:pt x="1016429" y="184529"/>
                    </a:cubicBezTo>
                    <a:cubicBezTo>
                      <a:pt x="966899" y="228344"/>
                      <a:pt x="922132" y="276921"/>
                      <a:pt x="875459" y="323594"/>
                    </a:cubicBezTo>
                    <a:cubicBezTo>
                      <a:pt x="873554" y="325499"/>
                      <a:pt x="872602" y="328356"/>
                      <a:pt x="871649" y="329309"/>
                    </a:cubicBezTo>
                    <a:cubicBezTo>
                      <a:pt x="884032" y="335976"/>
                      <a:pt x="896414" y="341691"/>
                      <a:pt x="905939" y="350264"/>
                    </a:cubicBezTo>
                    <a:cubicBezTo>
                      <a:pt x="929752" y="370266"/>
                      <a:pt x="926894" y="397889"/>
                      <a:pt x="898319" y="407414"/>
                    </a:cubicBezTo>
                    <a:cubicBezTo>
                      <a:pt x="872602" y="415986"/>
                      <a:pt x="844979" y="419796"/>
                      <a:pt x="817357" y="423606"/>
                    </a:cubicBezTo>
                    <a:cubicBezTo>
                      <a:pt x="805927" y="424559"/>
                      <a:pt x="799259" y="427416"/>
                      <a:pt x="794497" y="436941"/>
                    </a:cubicBezTo>
                    <a:cubicBezTo>
                      <a:pt x="775447" y="474089"/>
                      <a:pt x="755444" y="511236"/>
                      <a:pt x="735442" y="549336"/>
                    </a:cubicBezTo>
                    <a:cubicBezTo>
                      <a:pt x="741157" y="553146"/>
                      <a:pt x="744014" y="556004"/>
                      <a:pt x="746872" y="557909"/>
                    </a:cubicBezTo>
                    <a:cubicBezTo>
                      <a:pt x="817357" y="592199"/>
                      <a:pt x="852599" y="661731"/>
                      <a:pt x="835454" y="737931"/>
                    </a:cubicBezTo>
                    <a:cubicBezTo>
                      <a:pt x="826882" y="776984"/>
                      <a:pt x="789734" y="816036"/>
                      <a:pt x="742109" y="800796"/>
                    </a:cubicBezTo>
                    <a:cubicBezTo>
                      <a:pt x="715439" y="792224"/>
                      <a:pt x="699247" y="770316"/>
                      <a:pt x="689722" y="745551"/>
                    </a:cubicBezTo>
                    <a:cubicBezTo>
                      <a:pt x="668767" y="693164"/>
                      <a:pt x="675434" y="640776"/>
                      <a:pt x="687817" y="588389"/>
                    </a:cubicBezTo>
                    <a:cubicBezTo>
                      <a:pt x="687817" y="586484"/>
                      <a:pt x="688769" y="584579"/>
                      <a:pt x="688769" y="582674"/>
                    </a:cubicBezTo>
                    <a:cubicBezTo>
                      <a:pt x="654479" y="577911"/>
                      <a:pt x="616379" y="602676"/>
                      <a:pt x="606854" y="636966"/>
                    </a:cubicBezTo>
                    <a:cubicBezTo>
                      <a:pt x="594472" y="676019"/>
                      <a:pt x="612569" y="706499"/>
                      <a:pt x="663052" y="731264"/>
                    </a:cubicBezTo>
                    <a:cubicBezTo>
                      <a:pt x="635429" y="758886"/>
                      <a:pt x="603044" y="753171"/>
                      <a:pt x="586852" y="716976"/>
                    </a:cubicBezTo>
                    <a:cubicBezTo>
                      <a:pt x="556372" y="648396"/>
                      <a:pt x="606854" y="559814"/>
                      <a:pt x="681149" y="552194"/>
                    </a:cubicBezTo>
                    <a:cubicBezTo>
                      <a:pt x="694484" y="550289"/>
                      <a:pt x="700199" y="544574"/>
                      <a:pt x="704962" y="533144"/>
                    </a:cubicBezTo>
                    <a:cubicBezTo>
                      <a:pt x="719249" y="495044"/>
                      <a:pt x="734489" y="456944"/>
                      <a:pt x="749729" y="417891"/>
                    </a:cubicBezTo>
                    <a:cubicBezTo>
                      <a:pt x="728774" y="412176"/>
                      <a:pt x="705914" y="405509"/>
                      <a:pt x="683054" y="397889"/>
                    </a:cubicBezTo>
                    <a:close/>
                    <a:moveTo>
                      <a:pt x="115364" y="718881"/>
                    </a:moveTo>
                    <a:cubicBezTo>
                      <a:pt x="117269" y="721739"/>
                      <a:pt x="119174" y="723644"/>
                      <a:pt x="121079" y="726501"/>
                    </a:cubicBezTo>
                    <a:cubicBezTo>
                      <a:pt x="144892" y="716976"/>
                      <a:pt x="169657" y="709356"/>
                      <a:pt x="191564" y="696021"/>
                    </a:cubicBezTo>
                    <a:cubicBezTo>
                      <a:pt x="267764" y="649349"/>
                      <a:pt x="322057" y="581721"/>
                      <a:pt x="363967" y="503616"/>
                    </a:cubicBezTo>
                    <a:cubicBezTo>
                      <a:pt x="373492" y="485519"/>
                      <a:pt x="377302" y="463611"/>
                      <a:pt x="380159" y="443609"/>
                    </a:cubicBezTo>
                    <a:cubicBezTo>
                      <a:pt x="383017" y="421701"/>
                      <a:pt x="366824" y="409319"/>
                      <a:pt x="344917" y="415034"/>
                    </a:cubicBezTo>
                    <a:cubicBezTo>
                      <a:pt x="327772" y="419796"/>
                      <a:pt x="308722" y="425511"/>
                      <a:pt x="294434" y="435989"/>
                    </a:cubicBezTo>
                    <a:cubicBezTo>
                      <a:pt x="194422" y="505521"/>
                      <a:pt x="140129" y="603629"/>
                      <a:pt x="115364" y="718881"/>
                    </a:cubicBezTo>
                    <a:close/>
                    <a:moveTo>
                      <a:pt x="723059" y="584579"/>
                    </a:moveTo>
                    <a:cubicBezTo>
                      <a:pt x="716392" y="617916"/>
                      <a:pt x="708772" y="648396"/>
                      <a:pt x="704962" y="678876"/>
                    </a:cubicBezTo>
                    <a:cubicBezTo>
                      <a:pt x="701152" y="706499"/>
                      <a:pt x="704962" y="734121"/>
                      <a:pt x="721154" y="757934"/>
                    </a:cubicBezTo>
                    <a:cubicBezTo>
                      <a:pt x="733537" y="776031"/>
                      <a:pt x="757349" y="786509"/>
                      <a:pt x="776399" y="780794"/>
                    </a:cubicBezTo>
                    <a:cubicBezTo>
                      <a:pt x="795449" y="776031"/>
                      <a:pt x="811642" y="755076"/>
                      <a:pt x="811642" y="733169"/>
                    </a:cubicBezTo>
                    <a:cubicBezTo>
                      <a:pt x="811642" y="717929"/>
                      <a:pt x="811642" y="702689"/>
                      <a:pt x="806879" y="688401"/>
                    </a:cubicBezTo>
                    <a:cubicBezTo>
                      <a:pt x="794497" y="645539"/>
                      <a:pt x="770684" y="608391"/>
                      <a:pt x="723059" y="584579"/>
                    </a:cubicBezTo>
                    <a:close/>
                    <a:moveTo>
                      <a:pt x="820214" y="395984"/>
                    </a:moveTo>
                    <a:cubicBezTo>
                      <a:pt x="844027" y="395984"/>
                      <a:pt x="863077" y="397889"/>
                      <a:pt x="881174" y="395031"/>
                    </a:cubicBezTo>
                    <a:cubicBezTo>
                      <a:pt x="888794" y="394079"/>
                      <a:pt x="895462" y="384554"/>
                      <a:pt x="903082" y="378839"/>
                    </a:cubicBezTo>
                    <a:cubicBezTo>
                      <a:pt x="896414" y="371219"/>
                      <a:pt x="889747" y="360741"/>
                      <a:pt x="881174" y="355979"/>
                    </a:cubicBezTo>
                    <a:cubicBezTo>
                      <a:pt x="872602" y="352169"/>
                      <a:pt x="857362" y="349311"/>
                      <a:pt x="851647" y="353121"/>
                    </a:cubicBezTo>
                    <a:cubicBezTo>
                      <a:pt x="840217" y="364551"/>
                      <a:pt x="832597" y="379791"/>
                      <a:pt x="820214" y="395984"/>
                    </a:cubicBezTo>
                    <a:close/>
                    <a:moveTo>
                      <a:pt x="768779" y="385506"/>
                    </a:moveTo>
                    <a:cubicBezTo>
                      <a:pt x="776399" y="371219"/>
                      <a:pt x="783067" y="358836"/>
                      <a:pt x="789734" y="346454"/>
                    </a:cubicBezTo>
                    <a:cubicBezTo>
                      <a:pt x="788782" y="344549"/>
                      <a:pt x="787829" y="343596"/>
                      <a:pt x="786877" y="341691"/>
                    </a:cubicBezTo>
                    <a:cubicBezTo>
                      <a:pt x="764017" y="348359"/>
                      <a:pt x="741157" y="355026"/>
                      <a:pt x="718297" y="362646"/>
                    </a:cubicBezTo>
                    <a:cubicBezTo>
                      <a:pt x="718297" y="364551"/>
                      <a:pt x="719249" y="366456"/>
                      <a:pt x="719249" y="369314"/>
                    </a:cubicBezTo>
                    <a:cubicBezTo>
                      <a:pt x="734489" y="373124"/>
                      <a:pt x="750682" y="378839"/>
                      <a:pt x="768779" y="38550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489AC9FF-45EC-46AC-9014-5A1EC12BDD28}"/>
                  </a:ext>
                </a:extLst>
              </p:cNvPr>
              <p:cNvSpPr/>
              <p:nvPr/>
            </p:nvSpPr>
            <p:spPr>
              <a:xfrm>
                <a:off x="4825650" y="4164861"/>
                <a:ext cx="493552" cy="198456"/>
              </a:xfrm>
              <a:custGeom>
                <a:avLst/>
                <a:gdLst>
                  <a:gd name="connsiteX0" fmla="*/ 309722 w 679292"/>
                  <a:gd name="connsiteY0" fmla="*/ 104775 h 273141"/>
                  <a:gd name="connsiteX1" fmla="*/ 326867 w 679292"/>
                  <a:gd name="connsiteY1" fmla="*/ 66675 h 273141"/>
                  <a:gd name="connsiteX2" fmla="*/ 327820 w 679292"/>
                  <a:gd name="connsiteY2" fmla="*/ 0 h 273141"/>
                  <a:gd name="connsiteX3" fmla="*/ 356395 w 679292"/>
                  <a:gd name="connsiteY3" fmla="*/ 91440 h 273141"/>
                  <a:gd name="connsiteX4" fmla="*/ 294482 w 679292"/>
                  <a:gd name="connsiteY4" fmla="*/ 196215 h 273141"/>
                  <a:gd name="connsiteX5" fmla="*/ 264002 w 679292"/>
                  <a:gd name="connsiteY5" fmla="*/ 245745 h 273141"/>
                  <a:gd name="connsiteX6" fmla="*/ 284957 w 679292"/>
                  <a:gd name="connsiteY6" fmla="*/ 226695 h 273141"/>
                  <a:gd name="connsiteX7" fmla="*/ 370682 w 679292"/>
                  <a:gd name="connsiteY7" fmla="*/ 127635 h 273141"/>
                  <a:gd name="connsiteX8" fmla="*/ 375445 w 679292"/>
                  <a:gd name="connsiteY8" fmla="*/ 108585 h 273141"/>
                  <a:gd name="connsiteX9" fmla="*/ 389732 w 679292"/>
                  <a:gd name="connsiteY9" fmla="*/ 28575 h 273141"/>
                  <a:gd name="connsiteX10" fmla="*/ 428784 w 679292"/>
                  <a:gd name="connsiteY10" fmla="*/ 7620 h 273141"/>
                  <a:gd name="connsiteX11" fmla="*/ 448787 w 679292"/>
                  <a:gd name="connsiteY11" fmla="*/ 45720 h 273141"/>
                  <a:gd name="connsiteX12" fmla="*/ 443072 w 679292"/>
                  <a:gd name="connsiteY12" fmla="*/ 76200 h 273141"/>
                  <a:gd name="connsiteX13" fmla="*/ 420212 w 679292"/>
                  <a:gd name="connsiteY13" fmla="*/ 129540 h 273141"/>
                  <a:gd name="connsiteX14" fmla="*/ 482125 w 679292"/>
                  <a:gd name="connsiteY14" fmla="*/ 91440 h 273141"/>
                  <a:gd name="connsiteX15" fmla="*/ 561182 w 679292"/>
                  <a:gd name="connsiteY15" fmla="*/ 19050 h 273141"/>
                  <a:gd name="connsiteX16" fmla="*/ 631667 w 679292"/>
                  <a:gd name="connsiteY16" fmla="*/ 9525 h 273141"/>
                  <a:gd name="connsiteX17" fmla="*/ 663100 w 679292"/>
                  <a:gd name="connsiteY17" fmla="*/ 40957 h 273141"/>
                  <a:gd name="connsiteX18" fmla="*/ 541180 w 679292"/>
                  <a:gd name="connsiteY18" fmla="*/ 140970 h 273141"/>
                  <a:gd name="connsiteX19" fmla="*/ 491650 w 679292"/>
                  <a:gd name="connsiteY19" fmla="*/ 180975 h 273141"/>
                  <a:gd name="connsiteX20" fmla="*/ 468789 w 679292"/>
                  <a:gd name="connsiteY20" fmla="*/ 247650 h 273141"/>
                  <a:gd name="connsiteX21" fmla="*/ 517367 w 679292"/>
                  <a:gd name="connsiteY21" fmla="*/ 213360 h 273141"/>
                  <a:gd name="connsiteX22" fmla="*/ 648812 w 679292"/>
                  <a:gd name="connsiteY22" fmla="*/ 107632 h 273141"/>
                  <a:gd name="connsiteX23" fmla="*/ 675482 w 679292"/>
                  <a:gd name="connsiteY23" fmla="*/ 98107 h 273141"/>
                  <a:gd name="connsiteX24" fmla="*/ 679292 w 679292"/>
                  <a:gd name="connsiteY24" fmla="*/ 105727 h 273141"/>
                  <a:gd name="connsiteX25" fmla="*/ 611664 w 679292"/>
                  <a:gd name="connsiteY25" fmla="*/ 166688 h 273141"/>
                  <a:gd name="connsiteX26" fmla="*/ 476409 w 679292"/>
                  <a:gd name="connsiteY26" fmla="*/ 267653 h 273141"/>
                  <a:gd name="connsiteX27" fmla="*/ 452597 w 679292"/>
                  <a:gd name="connsiteY27" fmla="*/ 266700 h 273141"/>
                  <a:gd name="connsiteX28" fmla="*/ 438309 w 679292"/>
                  <a:gd name="connsiteY28" fmla="*/ 196215 h 273141"/>
                  <a:gd name="connsiteX29" fmla="*/ 453550 w 679292"/>
                  <a:gd name="connsiteY29" fmla="*/ 140017 h 273141"/>
                  <a:gd name="connsiteX30" fmla="*/ 410687 w 679292"/>
                  <a:gd name="connsiteY30" fmla="*/ 146685 h 273141"/>
                  <a:gd name="connsiteX31" fmla="*/ 399257 w 679292"/>
                  <a:gd name="connsiteY31" fmla="*/ 156210 h 273141"/>
                  <a:gd name="connsiteX32" fmla="*/ 291625 w 679292"/>
                  <a:gd name="connsiteY32" fmla="*/ 255270 h 273141"/>
                  <a:gd name="connsiteX33" fmla="*/ 276384 w 679292"/>
                  <a:gd name="connsiteY33" fmla="*/ 263842 h 273141"/>
                  <a:gd name="connsiteX34" fmla="*/ 232570 w 679292"/>
                  <a:gd name="connsiteY34" fmla="*/ 237172 h 273141"/>
                  <a:gd name="connsiteX35" fmla="*/ 231617 w 679292"/>
                  <a:gd name="connsiteY35" fmla="*/ 220027 h 273141"/>
                  <a:gd name="connsiteX36" fmla="*/ 171609 w 679292"/>
                  <a:gd name="connsiteY36" fmla="*/ 264795 h 273141"/>
                  <a:gd name="connsiteX37" fmla="*/ 132557 w 679292"/>
                  <a:gd name="connsiteY37" fmla="*/ 251460 h 273141"/>
                  <a:gd name="connsiteX38" fmla="*/ 127795 w 679292"/>
                  <a:gd name="connsiteY38" fmla="*/ 199072 h 273141"/>
                  <a:gd name="connsiteX39" fmla="*/ 47784 w 679292"/>
                  <a:gd name="connsiteY39" fmla="*/ 260985 h 273141"/>
                  <a:gd name="connsiteX40" fmla="*/ 21114 w 679292"/>
                  <a:gd name="connsiteY40" fmla="*/ 271463 h 273141"/>
                  <a:gd name="connsiteX41" fmla="*/ 1112 w 679292"/>
                  <a:gd name="connsiteY41" fmla="*/ 240030 h 273141"/>
                  <a:gd name="connsiteX42" fmla="*/ 33497 w 679292"/>
                  <a:gd name="connsiteY42" fmla="*/ 123825 h 273141"/>
                  <a:gd name="connsiteX43" fmla="*/ 166847 w 679292"/>
                  <a:gd name="connsiteY43" fmla="*/ 10477 h 273141"/>
                  <a:gd name="connsiteX44" fmla="*/ 237332 w 679292"/>
                  <a:gd name="connsiteY44" fmla="*/ 29527 h 273141"/>
                  <a:gd name="connsiteX45" fmla="*/ 265907 w 679292"/>
                  <a:gd name="connsiteY45" fmla="*/ 16192 h 273141"/>
                  <a:gd name="connsiteX46" fmla="*/ 313532 w 679292"/>
                  <a:gd name="connsiteY46" fmla="*/ 57150 h 273141"/>
                  <a:gd name="connsiteX47" fmla="*/ 309722 w 679292"/>
                  <a:gd name="connsiteY47" fmla="*/ 104775 h 273141"/>
                  <a:gd name="connsiteX48" fmla="*/ 304007 w 679292"/>
                  <a:gd name="connsiteY48" fmla="*/ 87630 h 273141"/>
                  <a:gd name="connsiteX49" fmla="*/ 303055 w 679292"/>
                  <a:gd name="connsiteY49" fmla="*/ 61913 h 273141"/>
                  <a:gd name="connsiteX50" fmla="*/ 279242 w 679292"/>
                  <a:gd name="connsiteY50" fmla="*/ 50482 h 273141"/>
                  <a:gd name="connsiteX51" fmla="*/ 268764 w 679292"/>
                  <a:gd name="connsiteY51" fmla="*/ 59055 h 273141"/>
                  <a:gd name="connsiteX52" fmla="*/ 163989 w 679292"/>
                  <a:gd name="connsiteY52" fmla="*/ 218122 h 273141"/>
                  <a:gd name="connsiteX53" fmla="*/ 155417 w 679292"/>
                  <a:gd name="connsiteY53" fmla="*/ 249555 h 273141"/>
                  <a:gd name="connsiteX54" fmla="*/ 163989 w 679292"/>
                  <a:gd name="connsiteY54" fmla="*/ 247650 h 273141"/>
                  <a:gd name="connsiteX55" fmla="*/ 277337 w 679292"/>
                  <a:gd name="connsiteY55" fmla="*/ 143827 h 273141"/>
                  <a:gd name="connsiteX56" fmla="*/ 309722 w 679292"/>
                  <a:gd name="connsiteY56" fmla="*/ 104775 h 273141"/>
                  <a:gd name="connsiteX57" fmla="*/ 28734 w 679292"/>
                  <a:gd name="connsiteY57" fmla="*/ 248602 h 273141"/>
                  <a:gd name="connsiteX58" fmla="*/ 34450 w 679292"/>
                  <a:gd name="connsiteY58" fmla="*/ 248602 h 273141"/>
                  <a:gd name="connsiteX59" fmla="*/ 168752 w 679292"/>
                  <a:gd name="connsiteY59" fmla="*/ 117157 h 273141"/>
                  <a:gd name="connsiteX60" fmla="*/ 219234 w 679292"/>
                  <a:gd name="connsiteY60" fmla="*/ 44767 h 273141"/>
                  <a:gd name="connsiteX61" fmla="*/ 156370 w 679292"/>
                  <a:gd name="connsiteY61" fmla="*/ 58102 h 273141"/>
                  <a:gd name="connsiteX62" fmla="*/ 32545 w 679292"/>
                  <a:gd name="connsiteY62" fmla="*/ 230505 h 273141"/>
                  <a:gd name="connsiteX63" fmla="*/ 28734 w 679292"/>
                  <a:gd name="connsiteY63" fmla="*/ 248602 h 273141"/>
                  <a:gd name="connsiteX64" fmla="*/ 510700 w 679292"/>
                  <a:gd name="connsiteY64" fmla="*/ 134302 h 273141"/>
                  <a:gd name="connsiteX65" fmla="*/ 514509 w 679292"/>
                  <a:gd name="connsiteY65" fmla="*/ 138113 h 273141"/>
                  <a:gd name="connsiteX66" fmla="*/ 630714 w 679292"/>
                  <a:gd name="connsiteY66" fmla="*/ 42863 h 273141"/>
                  <a:gd name="connsiteX67" fmla="*/ 510700 w 679292"/>
                  <a:gd name="connsiteY67" fmla="*/ 134302 h 273141"/>
                  <a:gd name="connsiteX68" fmla="*/ 426880 w 679292"/>
                  <a:gd name="connsiteY68" fmla="*/ 33338 h 273141"/>
                  <a:gd name="connsiteX69" fmla="*/ 417355 w 679292"/>
                  <a:gd name="connsiteY69" fmla="*/ 29527 h 273141"/>
                  <a:gd name="connsiteX70" fmla="*/ 392589 w 679292"/>
                  <a:gd name="connsiteY70" fmla="*/ 85725 h 273141"/>
                  <a:gd name="connsiteX71" fmla="*/ 398305 w 679292"/>
                  <a:gd name="connsiteY71" fmla="*/ 88582 h 273141"/>
                  <a:gd name="connsiteX72" fmla="*/ 426880 w 679292"/>
                  <a:gd name="connsiteY72" fmla="*/ 33338 h 273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</a:cxnLst>
                <a:rect l="l" t="t" r="r" b="b"/>
                <a:pathLst>
                  <a:path w="679292" h="273141">
                    <a:moveTo>
                      <a:pt x="309722" y="104775"/>
                    </a:moveTo>
                    <a:cubicBezTo>
                      <a:pt x="315437" y="92392"/>
                      <a:pt x="324962" y="80010"/>
                      <a:pt x="326867" y="66675"/>
                    </a:cubicBezTo>
                    <a:cubicBezTo>
                      <a:pt x="329725" y="44767"/>
                      <a:pt x="327820" y="21907"/>
                      <a:pt x="327820" y="0"/>
                    </a:cubicBezTo>
                    <a:cubicBezTo>
                      <a:pt x="353537" y="12382"/>
                      <a:pt x="371634" y="55245"/>
                      <a:pt x="356395" y="91440"/>
                    </a:cubicBezTo>
                    <a:cubicBezTo>
                      <a:pt x="340202" y="128588"/>
                      <a:pt x="316389" y="161925"/>
                      <a:pt x="294482" y="196215"/>
                    </a:cubicBezTo>
                    <a:cubicBezTo>
                      <a:pt x="284005" y="212408"/>
                      <a:pt x="271622" y="226695"/>
                      <a:pt x="264002" y="245745"/>
                    </a:cubicBezTo>
                    <a:cubicBezTo>
                      <a:pt x="270670" y="239077"/>
                      <a:pt x="278289" y="234315"/>
                      <a:pt x="284957" y="226695"/>
                    </a:cubicBezTo>
                    <a:cubicBezTo>
                      <a:pt x="313532" y="194310"/>
                      <a:pt x="342107" y="160972"/>
                      <a:pt x="370682" y="127635"/>
                    </a:cubicBezTo>
                    <a:cubicBezTo>
                      <a:pt x="374492" y="122872"/>
                      <a:pt x="375445" y="114300"/>
                      <a:pt x="375445" y="108585"/>
                    </a:cubicBezTo>
                    <a:cubicBezTo>
                      <a:pt x="372587" y="80010"/>
                      <a:pt x="373539" y="52388"/>
                      <a:pt x="389732" y="28575"/>
                    </a:cubicBezTo>
                    <a:cubicBezTo>
                      <a:pt x="398305" y="15240"/>
                      <a:pt x="411639" y="2857"/>
                      <a:pt x="428784" y="7620"/>
                    </a:cubicBezTo>
                    <a:cubicBezTo>
                      <a:pt x="446882" y="12382"/>
                      <a:pt x="450692" y="28575"/>
                      <a:pt x="448787" y="45720"/>
                    </a:cubicBezTo>
                    <a:cubicBezTo>
                      <a:pt x="447834" y="56197"/>
                      <a:pt x="446882" y="66675"/>
                      <a:pt x="443072" y="76200"/>
                    </a:cubicBezTo>
                    <a:cubicBezTo>
                      <a:pt x="436405" y="93345"/>
                      <a:pt x="428784" y="110490"/>
                      <a:pt x="420212" y="129540"/>
                    </a:cubicBezTo>
                    <a:cubicBezTo>
                      <a:pt x="446882" y="124777"/>
                      <a:pt x="467837" y="114300"/>
                      <a:pt x="482125" y="91440"/>
                    </a:cubicBezTo>
                    <a:cubicBezTo>
                      <a:pt x="502127" y="60007"/>
                      <a:pt x="527845" y="34290"/>
                      <a:pt x="561182" y="19050"/>
                    </a:cubicBezTo>
                    <a:cubicBezTo>
                      <a:pt x="583089" y="8572"/>
                      <a:pt x="606902" y="1905"/>
                      <a:pt x="631667" y="9525"/>
                    </a:cubicBezTo>
                    <a:cubicBezTo>
                      <a:pt x="647860" y="14288"/>
                      <a:pt x="658337" y="23813"/>
                      <a:pt x="663100" y="40957"/>
                    </a:cubicBezTo>
                    <a:cubicBezTo>
                      <a:pt x="622142" y="74295"/>
                      <a:pt x="582137" y="107632"/>
                      <a:pt x="541180" y="140970"/>
                    </a:cubicBezTo>
                    <a:cubicBezTo>
                      <a:pt x="524987" y="154305"/>
                      <a:pt x="507842" y="167640"/>
                      <a:pt x="491650" y="180975"/>
                    </a:cubicBezTo>
                    <a:cubicBezTo>
                      <a:pt x="471647" y="198120"/>
                      <a:pt x="472600" y="222885"/>
                      <a:pt x="468789" y="247650"/>
                    </a:cubicBezTo>
                    <a:cubicBezTo>
                      <a:pt x="484982" y="236220"/>
                      <a:pt x="502127" y="225742"/>
                      <a:pt x="517367" y="213360"/>
                    </a:cubicBezTo>
                    <a:cubicBezTo>
                      <a:pt x="561182" y="178117"/>
                      <a:pt x="604045" y="141922"/>
                      <a:pt x="648812" y="107632"/>
                    </a:cubicBezTo>
                    <a:cubicBezTo>
                      <a:pt x="655480" y="101917"/>
                      <a:pt x="665957" y="100965"/>
                      <a:pt x="675482" y="98107"/>
                    </a:cubicBezTo>
                    <a:cubicBezTo>
                      <a:pt x="676435" y="100965"/>
                      <a:pt x="678339" y="102870"/>
                      <a:pt x="679292" y="105727"/>
                    </a:cubicBezTo>
                    <a:cubicBezTo>
                      <a:pt x="656432" y="126682"/>
                      <a:pt x="635477" y="148590"/>
                      <a:pt x="611664" y="166688"/>
                    </a:cubicBezTo>
                    <a:cubicBezTo>
                      <a:pt x="566897" y="200977"/>
                      <a:pt x="521177" y="233363"/>
                      <a:pt x="476409" y="267653"/>
                    </a:cubicBezTo>
                    <a:cubicBezTo>
                      <a:pt x="465932" y="275273"/>
                      <a:pt x="460217" y="273367"/>
                      <a:pt x="452597" y="266700"/>
                    </a:cubicBezTo>
                    <a:cubicBezTo>
                      <a:pt x="430689" y="246697"/>
                      <a:pt x="434500" y="220980"/>
                      <a:pt x="438309" y="196215"/>
                    </a:cubicBezTo>
                    <a:cubicBezTo>
                      <a:pt x="441167" y="177165"/>
                      <a:pt x="448787" y="158115"/>
                      <a:pt x="453550" y="140017"/>
                    </a:cubicBezTo>
                    <a:cubicBezTo>
                      <a:pt x="440214" y="141922"/>
                      <a:pt x="424975" y="143827"/>
                      <a:pt x="410687" y="146685"/>
                    </a:cubicBezTo>
                    <a:cubicBezTo>
                      <a:pt x="406877" y="147638"/>
                      <a:pt x="403067" y="152400"/>
                      <a:pt x="399257" y="156210"/>
                    </a:cubicBezTo>
                    <a:cubicBezTo>
                      <a:pt x="367825" y="194310"/>
                      <a:pt x="333534" y="228600"/>
                      <a:pt x="291625" y="255270"/>
                    </a:cubicBezTo>
                    <a:cubicBezTo>
                      <a:pt x="286862" y="258127"/>
                      <a:pt x="281147" y="260985"/>
                      <a:pt x="276384" y="263842"/>
                    </a:cubicBezTo>
                    <a:cubicBezTo>
                      <a:pt x="244952" y="280035"/>
                      <a:pt x="232570" y="272415"/>
                      <a:pt x="232570" y="237172"/>
                    </a:cubicBezTo>
                    <a:cubicBezTo>
                      <a:pt x="232570" y="232410"/>
                      <a:pt x="232570" y="228600"/>
                      <a:pt x="231617" y="220027"/>
                    </a:cubicBezTo>
                    <a:cubicBezTo>
                      <a:pt x="210662" y="236220"/>
                      <a:pt x="190659" y="250508"/>
                      <a:pt x="171609" y="264795"/>
                    </a:cubicBezTo>
                    <a:cubicBezTo>
                      <a:pt x="152559" y="279082"/>
                      <a:pt x="138272" y="275273"/>
                      <a:pt x="132557" y="251460"/>
                    </a:cubicBezTo>
                    <a:cubicBezTo>
                      <a:pt x="127795" y="235267"/>
                      <a:pt x="129700" y="217170"/>
                      <a:pt x="127795" y="199072"/>
                    </a:cubicBezTo>
                    <a:cubicBezTo>
                      <a:pt x="102077" y="219075"/>
                      <a:pt x="75407" y="240983"/>
                      <a:pt x="47784" y="260985"/>
                    </a:cubicBezTo>
                    <a:cubicBezTo>
                      <a:pt x="40164" y="266700"/>
                      <a:pt x="24925" y="274320"/>
                      <a:pt x="21114" y="271463"/>
                    </a:cubicBezTo>
                    <a:cubicBezTo>
                      <a:pt x="11589" y="263842"/>
                      <a:pt x="3017" y="251460"/>
                      <a:pt x="1112" y="240030"/>
                    </a:cubicBezTo>
                    <a:cubicBezTo>
                      <a:pt x="-4603" y="197167"/>
                      <a:pt x="12542" y="160020"/>
                      <a:pt x="33497" y="123825"/>
                    </a:cubicBezTo>
                    <a:cubicBezTo>
                      <a:pt x="63977" y="70485"/>
                      <a:pt x="103030" y="24765"/>
                      <a:pt x="166847" y="10477"/>
                    </a:cubicBezTo>
                    <a:cubicBezTo>
                      <a:pt x="192564" y="4763"/>
                      <a:pt x="220187" y="1905"/>
                      <a:pt x="237332" y="29527"/>
                    </a:cubicBezTo>
                    <a:cubicBezTo>
                      <a:pt x="246857" y="24765"/>
                      <a:pt x="256382" y="19050"/>
                      <a:pt x="265907" y="16192"/>
                    </a:cubicBezTo>
                    <a:cubicBezTo>
                      <a:pt x="296387" y="7620"/>
                      <a:pt x="316389" y="24765"/>
                      <a:pt x="313532" y="57150"/>
                    </a:cubicBezTo>
                    <a:cubicBezTo>
                      <a:pt x="312580" y="75247"/>
                      <a:pt x="311627" y="90488"/>
                      <a:pt x="309722" y="104775"/>
                    </a:cubicBezTo>
                    <a:cubicBezTo>
                      <a:pt x="307817" y="99060"/>
                      <a:pt x="304007" y="93345"/>
                      <a:pt x="304007" y="87630"/>
                    </a:cubicBezTo>
                    <a:cubicBezTo>
                      <a:pt x="303055" y="79057"/>
                      <a:pt x="304007" y="70485"/>
                      <a:pt x="303055" y="61913"/>
                    </a:cubicBezTo>
                    <a:cubicBezTo>
                      <a:pt x="301150" y="44767"/>
                      <a:pt x="293530" y="41910"/>
                      <a:pt x="279242" y="50482"/>
                    </a:cubicBezTo>
                    <a:cubicBezTo>
                      <a:pt x="275432" y="53340"/>
                      <a:pt x="271622" y="56197"/>
                      <a:pt x="268764" y="59055"/>
                    </a:cubicBezTo>
                    <a:cubicBezTo>
                      <a:pt x="222092" y="103822"/>
                      <a:pt x="188755" y="158115"/>
                      <a:pt x="163989" y="218122"/>
                    </a:cubicBezTo>
                    <a:cubicBezTo>
                      <a:pt x="160180" y="227647"/>
                      <a:pt x="159227" y="237172"/>
                      <a:pt x="155417" y="249555"/>
                    </a:cubicBezTo>
                    <a:cubicBezTo>
                      <a:pt x="160180" y="248602"/>
                      <a:pt x="163037" y="248602"/>
                      <a:pt x="163989" y="247650"/>
                    </a:cubicBezTo>
                    <a:cubicBezTo>
                      <a:pt x="204947" y="216217"/>
                      <a:pt x="247809" y="188595"/>
                      <a:pt x="277337" y="143827"/>
                    </a:cubicBezTo>
                    <a:cubicBezTo>
                      <a:pt x="286862" y="129540"/>
                      <a:pt x="298292" y="117157"/>
                      <a:pt x="309722" y="104775"/>
                    </a:cubicBezTo>
                    <a:close/>
                    <a:moveTo>
                      <a:pt x="28734" y="248602"/>
                    </a:moveTo>
                    <a:cubicBezTo>
                      <a:pt x="31592" y="248602"/>
                      <a:pt x="33497" y="248602"/>
                      <a:pt x="34450" y="248602"/>
                    </a:cubicBezTo>
                    <a:cubicBezTo>
                      <a:pt x="83027" y="209550"/>
                      <a:pt x="140177" y="178117"/>
                      <a:pt x="168752" y="117157"/>
                    </a:cubicBezTo>
                    <a:cubicBezTo>
                      <a:pt x="181134" y="91440"/>
                      <a:pt x="201137" y="69532"/>
                      <a:pt x="219234" y="44767"/>
                    </a:cubicBezTo>
                    <a:cubicBezTo>
                      <a:pt x="194470" y="35242"/>
                      <a:pt x="174467" y="44767"/>
                      <a:pt x="156370" y="58102"/>
                    </a:cubicBezTo>
                    <a:cubicBezTo>
                      <a:pt x="97314" y="102870"/>
                      <a:pt x="57309" y="161925"/>
                      <a:pt x="32545" y="230505"/>
                    </a:cubicBezTo>
                    <a:cubicBezTo>
                      <a:pt x="31592" y="236220"/>
                      <a:pt x="30639" y="241935"/>
                      <a:pt x="28734" y="248602"/>
                    </a:cubicBezTo>
                    <a:close/>
                    <a:moveTo>
                      <a:pt x="510700" y="134302"/>
                    </a:moveTo>
                    <a:cubicBezTo>
                      <a:pt x="511652" y="135255"/>
                      <a:pt x="512605" y="137160"/>
                      <a:pt x="514509" y="138113"/>
                    </a:cubicBezTo>
                    <a:cubicBezTo>
                      <a:pt x="553562" y="106680"/>
                      <a:pt x="591662" y="74295"/>
                      <a:pt x="630714" y="42863"/>
                    </a:cubicBezTo>
                    <a:cubicBezTo>
                      <a:pt x="568802" y="46672"/>
                      <a:pt x="541180" y="92392"/>
                      <a:pt x="510700" y="134302"/>
                    </a:cubicBezTo>
                    <a:close/>
                    <a:moveTo>
                      <a:pt x="426880" y="33338"/>
                    </a:moveTo>
                    <a:cubicBezTo>
                      <a:pt x="424022" y="32385"/>
                      <a:pt x="421164" y="30480"/>
                      <a:pt x="417355" y="29527"/>
                    </a:cubicBezTo>
                    <a:cubicBezTo>
                      <a:pt x="408782" y="48577"/>
                      <a:pt x="401162" y="66675"/>
                      <a:pt x="392589" y="85725"/>
                    </a:cubicBezTo>
                    <a:cubicBezTo>
                      <a:pt x="394495" y="86677"/>
                      <a:pt x="396400" y="87630"/>
                      <a:pt x="398305" y="88582"/>
                    </a:cubicBezTo>
                    <a:cubicBezTo>
                      <a:pt x="408782" y="69532"/>
                      <a:pt x="417355" y="51435"/>
                      <a:pt x="426880" y="3333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9A4BA5C-13EB-47B1-A8FA-E0BB3DA283C2}"/>
                </a:ext>
              </a:extLst>
            </p:cNvPr>
            <p:cNvSpPr/>
            <p:nvPr/>
          </p:nvSpPr>
          <p:spPr>
            <a:xfrm>
              <a:off x="5052134" y="5503299"/>
              <a:ext cx="286361" cy="292868"/>
            </a:xfrm>
            <a:custGeom>
              <a:avLst/>
              <a:gdLst>
                <a:gd name="connsiteX0" fmla="*/ 175170 w 394127"/>
                <a:gd name="connsiteY0" fmla="*/ 220027 h 403083"/>
                <a:gd name="connsiteX1" fmla="*/ 170407 w 394127"/>
                <a:gd name="connsiteY1" fmla="*/ 138113 h 403083"/>
                <a:gd name="connsiteX2" fmla="*/ 236130 w 394127"/>
                <a:gd name="connsiteY2" fmla="*/ 31433 h 403083"/>
                <a:gd name="connsiteX3" fmla="*/ 303757 w 394127"/>
                <a:gd name="connsiteY3" fmla="*/ 1905 h 403083"/>
                <a:gd name="connsiteX4" fmla="*/ 353287 w 394127"/>
                <a:gd name="connsiteY4" fmla="*/ 33338 h 403083"/>
                <a:gd name="connsiteX5" fmla="*/ 370432 w 394127"/>
                <a:gd name="connsiteY5" fmla="*/ 8572 h 403083"/>
                <a:gd name="connsiteX6" fmla="*/ 390435 w 394127"/>
                <a:gd name="connsiteY6" fmla="*/ 0 h 403083"/>
                <a:gd name="connsiteX7" fmla="*/ 387577 w 394127"/>
                <a:gd name="connsiteY7" fmla="*/ 19050 h 403083"/>
                <a:gd name="connsiteX8" fmla="*/ 281850 w 394127"/>
                <a:gd name="connsiteY8" fmla="*/ 221933 h 403083"/>
                <a:gd name="connsiteX9" fmla="*/ 330427 w 394127"/>
                <a:gd name="connsiteY9" fmla="*/ 239077 h 403083"/>
                <a:gd name="connsiteX10" fmla="*/ 376147 w 394127"/>
                <a:gd name="connsiteY10" fmla="*/ 269558 h 403083"/>
                <a:gd name="connsiteX11" fmla="*/ 385672 w 394127"/>
                <a:gd name="connsiteY11" fmla="*/ 337185 h 403083"/>
                <a:gd name="connsiteX12" fmla="*/ 372337 w 394127"/>
                <a:gd name="connsiteY12" fmla="*/ 359092 h 403083"/>
                <a:gd name="connsiteX13" fmla="*/ 358050 w 394127"/>
                <a:gd name="connsiteY13" fmla="*/ 375285 h 403083"/>
                <a:gd name="connsiteX14" fmla="*/ 270420 w 394127"/>
                <a:gd name="connsiteY14" fmla="*/ 253365 h 403083"/>
                <a:gd name="connsiteX15" fmla="*/ 212317 w 394127"/>
                <a:gd name="connsiteY15" fmla="*/ 328612 h 403083"/>
                <a:gd name="connsiteX16" fmla="*/ 84682 w 394127"/>
                <a:gd name="connsiteY16" fmla="*/ 401002 h 403083"/>
                <a:gd name="connsiteX17" fmla="*/ 13245 w 394127"/>
                <a:gd name="connsiteY17" fmla="*/ 379095 h 403083"/>
                <a:gd name="connsiteX18" fmla="*/ 14197 w 394127"/>
                <a:gd name="connsiteY18" fmla="*/ 298133 h 403083"/>
                <a:gd name="connsiteX19" fmla="*/ 107542 w 394127"/>
                <a:gd name="connsiteY19" fmla="*/ 231458 h 403083"/>
                <a:gd name="connsiteX20" fmla="*/ 175170 w 394127"/>
                <a:gd name="connsiteY20" fmla="*/ 220027 h 403083"/>
                <a:gd name="connsiteX21" fmla="*/ 223747 w 394127"/>
                <a:gd name="connsiteY21" fmla="*/ 243840 h 403083"/>
                <a:gd name="connsiteX22" fmla="*/ 69442 w 394127"/>
                <a:gd name="connsiteY22" fmla="*/ 275273 h 403083"/>
                <a:gd name="connsiteX23" fmla="*/ 38962 w 394127"/>
                <a:gd name="connsiteY23" fmla="*/ 319087 h 403083"/>
                <a:gd name="connsiteX24" fmla="*/ 51345 w 394127"/>
                <a:gd name="connsiteY24" fmla="*/ 369570 h 403083"/>
                <a:gd name="connsiteX25" fmla="*/ 99922 w 394127"/>
                <a:gd name="connsiteY25" fmla="*/ 376237 h 403083"/>
                <a:gd name="connsiteX26" fmla="*/ 125640 w 394127"/>
                <a:gd name="connsiteY26" fmla="*/ 362902 h 403083"/>
                <a:gd name="connsiteX27" fmla="*/ 223747 w 394127"/>
                <a:gd name="connsiteY27" fmla="*/ 243840 h 403083"/>
                <a:gd name="connsiteX28" fmla="*/ 189457 w 394127"/>
                <a:gd name="connsiteY28" fmla="*/ 200977 h 403083"/>
                <a:gd name="connsiteX29" fmla="*/ 315187 w 394127"/>
                <a:gd name="connsiteY29" fmla="*/ 66675 h 403083"/>
                <a:gd name="connsiteX30" fmla="*/ 321855 w 394127"/>
                <a:gd name="connsiteY30" fmla="*/ 30480 h 403083"/>
                <a:gd name="connsiteX31" fmla="*/ 284707 w 394127"/>
                <a:gd name="connsiteY31" fmla="*/ 42863 h 403083"/>
                <a:gd name="connsiteX32" fmla="*/ 193267 w 394127"/>
                <a:gd name="connsiteY32" fmla="*/ 177165 h 403083"/>
                <a:gd name="connsiteX33" fmla="*/ 189457 w 394127"/>
                <a:gd name="connsiteY33" fmla="*/ 200977 h 403083"/>
                <a:gd name="connsiteX34" fmla="*/ 202792 w 394127"/>
                <a:gd name="connsiteY34" fmla="*/ 216217 h 403083"/>
                <a:gd name="connsiteX35" fmla="*/ 203745 w 394127"/>
                <a:gd name="connsiteY35" fmla="*/ 220980 h 403083"/>
                <a:gd name="connsiteX36" fmla="*/ 238987 w 394127"/>
                <a:gd name="connsiteY36" fmla="*/ 215265 h 403083"/>
                <a:gd name="connsiteX37" fmla="*/ 270420 w 394127"/>
                <a:gd name="connsiteY37" fmla="*/ 162877 h 403083"/>
                <a:gd name="connsiteX38" fmla="*/ 268515 w 394127"/>
                <a:gd name="connsiteY38" fmla="*/ 161925 h 403083"/>
                <a:gd name="connsiteX39" fmla="*/ 202792 w 394127"/>
                <a:gd name="connsiteY39" fmla="*/ 216217 h 4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94127" h="403083">
                  <a:moveTo>
                    <a:pt x="175170" y="220027"/>
                  </a:moveTo>
                  <a:cubicBezTo>
                    <a:pt x="157072" y="193358"/>
                    <a:pt x="161835" y="165735"/>
                    <a:pt x="170407" y="138113"/>
                  </a:cubicBezTo>
                  <a:cubicBezTo>
                    <a:pt x="182790" y="96202"/>
                    <a:pt x="203745" y="60960"/>
                    <a:pt x="236130" y="31433"/>
                  </a:cubicBezTo>
                  <a:cubicBezTo>
                    <a:pt x="255180" y="14288"/>
                    <a:pt x="278040" y="4763"/>
                    <a:pt x="303757" y="1905"/>
                  </a:cubicBezTo>
                  <a:cubicBezTo>
                    <a:pt x="326617" y="0"/>
                    <a:pt x="341857" y="9525"/>
                    <a:pt x="353287" y="33338"/>
                  </a:cubicBezTo>
                  <a:cubicBezTo>
                    <a:pt x="359002" y="24765"/>
                    <a:pt x="363765" y="15240"/>
                    <a:pt x="370432" y="8572"/>
                  </a:cubicBezTo>
                  <a:cubicBezTo>
                    <a:pt x="375195" y="3810"/>
                    <a:pt x="383767" y="2858"/>
                    <a:pt x="390435" y="0"/>
                  </a:cubicBezTo>
                  <a:cubicBezTo>
                    <a:pt x="389482" y="6667"/>
                    <a:pt x="390435" y="13335"/>
                    <a:pt x="387577" y="19050"/>
                  </a:cubicBezTo>
                  <a:cubicBezTo>
                    <a:pt x="353287" y="86677"/>
                    <a:pt x="318045" y="153352"/>
                    <a:pt x="281850" y="221933"/>
                  </a:cubicBezTo>
                  <a:cubicBezTo>
                    <a:pt x="300900" y="228600"/>
                    <a:pt x="317092" y="231458"/>
                    <a:pt x="330427" y="239077"/>
                  </a:cubicBezTo>
                  <a:cubicBezTo>
                    <a:pt x="346620" y="247650"/>
                    <a:pt x="362812" y="257175"/>
                    <a:pt x="376147" y="269558"/>
                  </a:cubicBezTo>
                  <a:cubicBezTo>
                    <a:pt x="397102" y="289560"/>
                    <a:pt x="399007" y="310515"/>
                    <a:pt x="385672" y="337185"/>
                  </a:cubicBezTo>
                  <a:cubicBezTo>
                    <a:pt x="381862" y="344805"/>
                    <a:pt x="377100" y="352425"/>
                    <a:pt x="372337" y="359092"/>
                  </a:cubicBezTo>
                  <a:cubicBezTo>
                    <a:pt x="369480" y="363855"/>
                    <a:pt x="364717" y="367665"/>
                    <a:pt x="358050" y="375285"/>
                  </a:cubicBezTo>
                  <a:cubicBezTo>
                    <a:pt x="361860" y="306705"/>
                    <a:pt x="321855" y="275273"/>
                    <a:pt x="270420" y="253365"/>
                  </a:cubicBezTo>
                  <a:cubicBezTo>
                    <a:pt x="251370" y="279083"/>
                    <a:pt x="233272" y="304800"/>
                    <a:pt x="212317" y="328612"/>
                  </a:cubicBezTo>
                  <a:cubicBezTo>
                    <a:pt x="178980" y="367665"/>
                    <a:pt x="136117" y="392430"/>
                    <a:pt x="84682" y="401002"/>
                  </a:cubicBezTo>
                  <a:cubicBezTo>
                    <a:pt x="57060" y="405765"/>
                    <a:pt x="32295" y="403860"/>
                    <a:pt x="13245" y="379095"/>
                  </a:cubicBezTo>
                  <a:cubicBezTo>
                    <a:pt x="-7710" y="351473"/>
                    <a:pt x="-1043" y="323850"/>
                    <a:pt x="14197" y="298133"/>
                  </a:cubicBezTo>
                  <a:cubicBezTo>
                    <a:pt x="35152" y="262890"/>
                    <a:pt x="68490" y="242888"/>
                    <a:pt x="107542" y="231458"/>
                  </a:cubicBezTo>
                  <a:cubicBezTo>
                    <a:pt x="128497" y="228600"/>
                    <a:pt x="150405" y="225742"/>
                    <a:pt x="175170" y="220027"/>
                  </a:cubicBezTo>
                  <a:close/>
                  <a:moveTo>
                    <a:pt x="223747" y="243840"/>
                  </a:moveTo>
                  <a:cubicBezTo>
                    <a:pt x="166597" y="237172"/>
                    <a:pt x="114210" y="242888"/>
                    <a:pt x="69442" y="275273"/>
                  </a:cubicBezTo>
                  <a:cubicBezTo>
                    <a:pt x="55155" y="284798"/>
                    <a:pt x="45630" y="302895"/>
                    <a:pt x="38962" y="319087"/>
                  </a:cubicBezTo>
                  <a:cubicBezTo>
                    <a:pt x="31342" y="337185"/>
                    <a:pt x="37057" y="355283"/>
                    <a:pt x="51345" y="369570"/>
                  </a:cubicBezTo>
                  <a:cubicBezTo>
                    <a:pt x="65632" y="382905"/>
                    <a:pt x="82777" y="381000"/>
                    <a:pt x="99922" y="376237"/>
                  </a:cubicBezTo>
                  <a:cubicBezTo>
                    <a:pt x="109447" y="373380"/>
                    <a:pt x="118020" y="368617"/>
                    <a:pt x="125640" y="362902"/>
                  </a:cubicBezTo>
                  <a:cubicBezTo>
                    <a:pt x="167550" y="333375"/>
                    <a:pt x="195172" y="290512"/>
                    <a:pt x="223747" y="243840"/>
                  </a:cubicBezTo>
                  <a:close/>
                  <a:moveTo>
                    <a:pt x="189457" y="200977"/>
                  </a:moveTo>
                  <a:cubicBezTo>
                    <a:pt x="240892" y="160020"/>
                    <a:pt x="289470" y="123825"/>
                    <a:pt x="315187" y="66675"/>
                  </a:cubicBezTo>
                  <a:cubicBezTo>
                    <a:pt x="319950" y="56197"/>
                    <a:pt x="319950" y="42863"/>
                    <a:pt x="321855" y="30480"/>
                  </a:cubicBezTo>
                  <a:cubicBezTo>
                    <a:pt x="309472" y="34290"/>
                    <a:pt x="295185" y="36195"/>
                    <a:pt x="284707" y="42863"/>
                  </a:cubicBezTo>
                  <a:cubicBezTo>
                    <a:pt x="238035" y="76200"/>
                    <a:pt x="212317" y="124777"/>
                    <a:pt x="193267" y="177165"/>
                  </a:cubicBezTo>
                  <a:cubicBezTo>
                    <a:pt x="191362" y="183833"/>
                    <a:pt x="191362" y="190500"/>
                    <a:pt x="189457" y="200977"/>
                  </a:cubicBezTo>
                  <a:close/>
                  <a:moveTo>
                    <a:pt x="202792" y="216217"/>
                  </a:moveTo>
                  <a:cubicBezTo>
                    <a:pt x="202792" y="218122"/>
                    <a:pt x="203745" y="219075"/>
                    <a:pt x="203745" y="220980"/>
                  </a:cubicBezTo>
                  <a:cubicBezTo>
                    <a:pt x="216127" y="219075"/>
                    <a:pt x="232320" y="221933"/>
                    <a:pt x="238987" y="215265"/>
                  </a:cubicBezTo>
                  <a:cubicBezTo>
                    <a:pt x="252322" y="200025"/>
                    <a:pt x="259942" y="180975"/>
                    <a:pt x="270420" y="162877"/>
                  </a:cubicBezTo>
                  <a:cubicBezTo>
                    <a:pt x="269467" y="162877"/>
                    <a:pt x="268515" y="161925"/>
                    <a:pt x="268515" y="161925"/>
                  </a:cubicBezTo>
                  <a:cubicBezTo>
                    <a:pt x="245655" y="180022"/>
                    <a:pt x="224700" y="198120"/>
                    <a:pt x="202792" y="2162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15F3E2D-ACEF-4536-B712-D71B5B52C838}"/>
                </a:ext>
              </a:extLst>
            </p:cNvPr>
            <p:cNvSpPr/>
            <p:nvPr/>
          </p:nvSpPr>
          <p:spPr>
            <a:xfrm>
              <a:off x="4805357" y="4514231"/>
              <a:ext cx="228845" cy="191295"/>
            </a:xfrm>
            <a:custGeom>
              <a:avLst/>
              <a:gdLst>
                <a:gd name="connsiteX0" fmla="*/ 244614 w 314967"/>
                <a:gd name="connsiteY0" fmla="*/ 16291 h 263286"/>
                <a:gd name="connsiteX1" fmla="*/ 306526 w 314967"/>
                <a:gd name="connsiteY1" fmla="*/ 15338 h 263286"/>
                <a:gd name="connsiteX2" fmla="*/ 301764 w 314967"/>
                <a:gd name="connsiteY2" fmla="*/ 88681 h 263286"/>
                <a:gd name="connsiteX3" fmla="*/ 301764 w 314967"/>
                <a:gd name="connsiteY3" fmla="*/ 47723 h 263286"/>
                <a:gd name="connsiteX4" fmla="*/ 279856 w 314967"/>
                <a:gd name="connsiteY4" fmla="*/ 37246 h 263286"/>
                <a:gd name="connsiteX5" fmla="*/ 236041 w 314967"/>
                <a:gd name="connsiteY5" fmla="*/ 82966 h 263286"/>
                <a:gd name="connsiteX6" fmla="*/ 164603 w 314967"/>
                <a:gd name="connsiteY6" fmla="*/ 205838 h 263286"/>
                <a:gd name="connsiteX7" fmla="*/ 156984 w 314967"/>
                <a:gd name="connsiteY7" fmla="*/ 235366 h 263286"/>
                <a:gd name="connsiteX8" fmla="*/ 161746 w 314967"/>
                <a:gd name="connsiteY8" fmla="*/ 238223 h 263286"/>
                <a:gd name="connsiteX9" fmla="*/ 278904 w 314967"/>
                <a:gd name="connsiteY9" fmla="*/ 142021 h 263286"/>
                <a:gd name="connsiteX10" fmla="*/ 283666 w 314967"/>
                <a:gd name="connsiteY10" fmla="*/ 144878 h 263286"/>
                <a:gd name="connsiteX11" fmla="*/ 260806 w 314967"/>
                <a:gd name="connsiteY11" fmla="*/ 183931 h 263286"/>
                <a:gd name="connsiteX12" fmla="*/ 164603 w 314967"/>
                <a:gd name="connsiteY12" fmla="*/ 260131 h 263286"/>
                <a:gd name="connsiteX13" fmla="*/ 144601 w 314967"/>
                <a:gd name="connsiteY13" fmla="*/ 259178 h 263286"/>
                <a:gd name="connsiteX14" fmla="*/ 128409 w 314967"/>
                <a:gd name="connsiteY14" fmla="*/ 208696 h 263286"/>
                <a:gd name="connsiteX15" fmla="*/ 132219 w 314967"/>
                <a:gd name="connsiteY15" fmla="*/ 187741 h 263286"/>
                <a:gd name="connsiteX16" fmla="*/ 49351 w 314967"/>
                <a:gd name="connsiteY16" fmla="*/ 251558 h 263286"/>
                <a:gd name="connsiteX17" fmla="*/ 23634 w 314967"/>
                <a:gd name="connsiteY17" fmla="*/ 262988 h 263286"/>
                <a:gd name="connsiteX18" fmla="*/ 774 w 314967"/>
                <a:gd name="connsiteY18" fmla="*/ 226793 h 263286"/>
                <a:gd name="connsiteX19" fmla="*/ 31253 w 314967"/>
                <a:gd name="connsiteY19" fmla="*/ 121066 h 263286"/>
                <a:gd name="connsiteX20" fmla="*/ 123646 w 314967"/>
                <a:gd name="connsiteY20" fmla="*/ 19148 h 263286"/>
                <a:gd name="connsiteX21" fmla="*/ 200799 w 314967"/>
                <a:gd name="connsiteY21" fmla="*/ 1051 h 263286"/>
                <a:gd name="connsiteX22" fmla="*/ 244614 w 314967"/>
                <a:gd name="connsiteY22" fmla="*/ 16291 h 263286"/>
                <a:gd name="connsiteX23" fmla="*/ 29349 w 314967"/>
                <a:gd name="connsiteY23" fmla="*/ 239176 h 263286"/>
                <a:gd name="connsiteX24" fmla="*/ 85546 w 314967"/>
                <a:gd name="connsiteY24" fmla="*/ 196313 h 263286"/>
                <a:gd name="connsiteX25" fmla="*/ 167461 w 314967"/>
                <a:gd name="connsiteY25" fmla="*/ 104873 h 263286"/>
                <a:gd name="connsiteX26" fmla="*/ 217944 w 314967"/>
                <a:gd name="connsiteY26" fmla="*/ 31531 h 263286"/>
                <a:gd name="connsiteX27" fmla="*/ 168414 w 314967"/>
                <a:gd name="connsiteY27" fmla="*/ 37246 h 263286"/>
                <a:gd name="connsiteX28" fmla="*/ 66496 w 314967"/>
                <a:gd name="connsiteY28" fmla="*/ 145831 h 263286"/>
                <a:gd name="connsiteX29" fmla="*/ 29349 w 314967"/>
                <a:gd name="connsiteY29" fmla="*/ 239176 h 263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4967" h="263286">
                  <a:moveTo>
                    <a:pt x="244614" y="16291"/>
                  </a:moveTo>
                  <a:cubicBezTo>
                    <a:pt x="272236" y="1051"/>
                    <a:pt x="291286" y="98"/>
                    <a:pt x="306526" y="15338"/>
                  </a:cubicBezTo>
                  <a:cubicBezTo>
                    <a:pt x="318909" y="28673"/>
                    <a:pt x="317956" y="59153"/>
                    <a:pt x="301764" y="88681"/>
                  </a:cubicBezTo>
                  <a:cubicBezTo>
                    <a:pt x="301764" y="73441"/>
                    <a:pt x="302716" y="60106"/>
                    <a:pt x="301764" y="47723"/>
                  </a:cubicBezTo>
                  <a:cubicBezTo>
                    <a:pt x="300811" y="31531"/>
                    <a:pt x="292239" y="26768"/>
                    <a:pt x="279856" y="37246"/>
                  </a:cubicBezTo>
                  <a:cubicBezTo>
                    <a:pt x="263664" y="50581"/>
                    <a:pt x="247471" y="64868"/>
                    <a:pt x="236041" y="82966"/>
                  </a:cubicBezTo>
                  <a:cubicBezTo>
                    <a:pt x="210324" y="122971"/>
                    <a:pt x="187464" y="163928"/>
                    <a:pt x="164603" y="205838"/>
                  </a:cubicBezTo>
                  <a:cubicBezTo>
                    <a:pt x="159841" y="214411"/>
                    <a:pt x="158889" y="225841"/>
                    <a:pt x="156984" y="235366"/>
                  </a:cubicBezTo>
                  <a:cubicBezTo>
                    <a:pt x="158889" y="236318"/>
                    <a:pt x="159841" y="237271"/>
                    <a:pt x="161746" y="238223"/>
                  </a:cubicBezTo>
                  <a:cubicBezTo>
                    <a:pt x="200799" y="205838"/>
                    <a:pt x="239851" y="174406"/>
                    <a:pt x="278904" y="142021"/>
                  </a:cubicBezTo>
                  <a:cubicBezTo>
                    <a:pt x="280809" y="142973"/>
                    <a:pt x="281761" y="143926"/>
                    <a:pt x="283666" y="144878"/>
                  </a:cubicBezTo>
                  <a:cubicBezTo>
                    <a:pt x="276046" y="158213"/>
                    <a:pt x="271284" y="174406"/>
                    <a:pt x="260806" y="183931"/>
                  </a:cubicBezTo>
                  <a:cubicBezTo>
                    <a:pt x="230326" y="210601"/>
                    <a:pt x="196989" y="235366"/>
                    <a:pt x="164603" y="260131"/>
                  </a:cubicBezTo>
                  <a:cubicBezTo>
                    <a:pt x="160794" y="262988"/>
                    <a:pt x="149364" y="262036"/>
                    <a:pt x="144601" y="259178"/>
                  </a:cubicBezTo>
                  <a:cubicBezTo>
                    <a:pt x="128409" y="246796"/>
                    <a:pt x="125551" y="228698"/>
                    <a:pt x="128409" y="208696"/>
                  </a:cubicBezTo>
                  <a:cubicBezTo>
                    <a:pt x="129361" y="202981"/>
                    <a:pt x="130314" y="197266"/>
                    <a:pt x="132219" y="187741"/>
                  </a:cubicBezTo>
                  <a:cubicBezTo>
                    <a:pt x="102691" y="210601"/>
                    <a:pt x="76021" y="231556"/>
                    <a:pt x="49351" y="251558"/>
                  </a:cubicBezTo>
                  <a:cubicBezTo>
                    <a:pt x="41731" y="257273"/>
                    <a:pt x="26491" y="264893"/>
                    <a:pt x="23634" y="262988"/>
                  </a:cubicBezTo>
                  <a:cubicBezTo>
                    <a:pt x="14109" y="252511"/>
                    <a:pt x="2678" y="240128"/>
                    <a:pt x="774" y="226793"/>
                  </a:cubicBezTo>
                  <a:cubicBezTo>
                    <a:pt x="-3989" y="187741"/>
                    <a:pt x="14109" y="153451"/>
                    <a:pt x="31253" y="121066"/>
                  </a:cubicBezTo>
                  <a:cubicBezTo>
                    <a:pt x="53161" y="79156"/>
                    <a:pt x="82689" y="44866"/>
                    <a:pt x="123646" y="19148"/>
                  </a:cubicBezTo>
                  <a:cubicBezTo>
                    <a:pt x="147459" y="3908"/>
                    <a:pt x="173176" y="-2759"/>
                    <a:pt x="200799" y="1051"/>
                  </a:cubicBezTo>
                  <a:cubicBezTo>
                    <a:pt x="213181" y="1051"/>
                    <a:pt x="225564" y="8671"/>
                    <a:pt x="244614" y="16291"/>
                  </a:cubicBezTo>
                  <a:close/>
                  <a:moveTo>
                    <a:pt x="29349" y="239176"/>
                  </a:moveTo>
                  <a:cubicBezTo>
                    <a:pt x="50303" y="222983"/>
                    <a:pt x="67449" y="209648"/>
                    <a:pt x="85546" y="196313"/>
                  </a:cubicBezTo>
                  <a:cubicBezTo>
                    <a:pt x="117931" y="170596"/>
                    <a:pt x="149364" y="144878"/>
                    <a:pt x="167461" y="104873"/>
                  </a:cubicBezTo>
                  <a:cubicBezTo>
                    <a:pt x="179844" y="78203"/>
                    <a:pt x="200799" y="56296"/>
                    <a:pt x="217944" y="31531"/>
                  </a:cubicBezTo>
                  <a:cubicBezTo>
                    <a:pt x="199846" y="22006"/>
                    <a:pt x="183653" y="28673"/>
                    <a:pt x="168414" y="37246"/>
                  </a:cubicBezTo>
                  <a:cubicBezTo>
                    <a:pt x="123646" y="62963"/>
                    <a:pt x="93166" y="102968"/>
                    <a:pt x="66496" y="145831"/>
                  </a:cubicBezTo>
                  <a:cubicBezTo>
                    <a:pt x="49351" y="173453"/>
                    <a:pt x="34111" y="202028"/>
                    <a:pt x="29349" y="2391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A0F8855-FB21-4817-BF52-5CD700AA1FAC}"/>
                </a:ext>
              </a:extLst>
            </p:cNvPr>
            <p:cNvSpPr/>
            <p:nvPr/>
          </p:nvSpPr>
          <p:spPr>
            <a:xfrm>
              <a:off x="5376059" y="5414024"/>
              <a:ext cx="35562" cy="55365"/>
            </a:xfrm>
            <a:custGeom>
              <a:avLst/>
              <a:gdLst>
                <a:gd name="connsiteX0" fmla="*/ 3662 w 48945"/>
                <a:gd name="connsiteY0" fmla="*/ 76200 h 76200"/>
                <a:gd name="connsiteX1" fmla="*/ 43667 w 48945"/>
                <a:gd name="connsiteY1" fmla="*/ 0 h 76200"/>
                <a:gd name="connsiteX2" fmla="*/ 3662 w 48945"/>
                <a:gd name="connsiteY2" fmla="*/ 7620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8945" h="76200">
                  <a:moveTo>
                    <a:pt x="3662" y="76200"/>
                  </a:moveTo>
                  <a:cubicBezTo>
                    <a:pt x="-5863" y="38100"/>
                    <a:pt x="1757" y="23813"/>
                    <a:pt x="43667" y="0"/>
                  </a:cubicBezTo>
                  <a:cubicBezTo>
                    <a:pt x="57002" y="30480"/>
                    <a:pt x="45572" y="52388"/>
                    <a:pt x="3662" y="76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C40AE134-CA50-4011-A055-AC1F914F41BE}"/>
                </a:ext>
              </a:extLst>
            </p:cNvPr>
            <p:cNvSpPr/>
            <p:nvPr/>
          </p:nvSpPr>
          <p:spPr>
            <a:xfrm>
              <a:off x="5548267" y="5414024"/>
              <a:ext cx="33714" cy="55365"/>
            </a:xfrm>
            <a:custGeom>
              <a:avLst/>
              <a:gdLst>
                <a:gd name="connsiteX0" fmla="*/ 42872 w 46402"/>
                <a:gd name="connsiteY0" fmla="*/ 0 h 76200"/>
                <a:gd name="connsiteX1" fmla="*/ 2866 w 46402"/>
                <a:gd name="connsiteY1" fmla="*/ 76200 h 76200"/>
                <a:gd name="connsiteX2" fmla="*/ 42872 w 46402"/>
                <a:gd name="connsiteY2" fmla="*/ 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402" h="76200">
                  <a:moveTo>
                    <a:pt x="42872" y="0"/>
                  </a:moveTo>
                  <a:cubicBezTo>
                    <a:pt x="51444" y="40958"/>
                    <a:pt x="46681" y="49530"/>
                    <a:pt x="2866" y="76200"/>
                  </a:cubicBezTo>
                  <a:cubicBezTo>
                    <a:pt x="-4753" y="37148"/>
                    <a:pt x="962" y="26670"/>
                    <a:pt x="428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2A686CD-C345-480B-9C87-3C2A3091DD5E}"/>
                </a:ext>
              </a:extLst>
            </p:cNvPr>
            <p:cNvGrpSpPr/>
            <p:nvPr/>
          </p:nvGrpSpPr>
          <p:grpSpPr>
            <a:xfrm>
              <a:off x="4681405" y="4715743"/>
              <a:ext cx="1170539" cy="556750"/>
              <a:chOff x="4616198" y="4645226"/>
              <a:chExt cx="1170539" cy="556750"/>
            </a:xfrm>
            <a:grpFill/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B3956CBF-2331-4B73-82CD-AB560A4BDE80}"/>
                  </a:ext>
                </a:extLst>
              </p:cNvPr>
              <p:cNvSpPr/>
              <p:nvPr/>
            </p:nvSpPr>
            <p:spPr>
              <a:xfrm>
                <a:off x="4616198" y="4846537"/>
                <a:ext cx="585632" cy="355439"/>
              </a:xfrm>
              <a:custGeom>
                <a:avLst/>
                <a:gdLst>
                  <a:gd name="connsiteX0" fmla="*/ 535133 w 806024"/>
                  <a:gd name="connsiteY0" fmla="*/ 265748 h 489202"/>
                  <a:gd name="connsiteX1" fmla="*/ 517988 w 806024"/>
                  <a:gd name="connsiteY1" fmla="*/ 206693 h 489202"/>
                  <a:gd name="connsiteX2" fmla="*/ 449408 w 806024"/>
                  <a:gd name="connsiteY2" fmla="*/ 259080 h 489202"/>
                  <a:gd name="connsiteX3" fmla="*/ 405593 w 806024"/>
                  <a:gd name="connsiteY3" fmla="*/ 239078 h 489202"/>
                  <a:gd name="connsiteX4" fmla="*/ 405593 w 806024"/>
                  <a:gd name="connsiteY4" fmla="*/ 194310 h 489202"/>
                  <a:gd name="connsiteX5" fmla="*/ 332251 w 806024"/>
                  <a:gd name="connsiteY5" fmla="*/ 251460 h 489202"/>
                  <a:gd name="connsiteX6" fmla="*/ 329393 w 806024"/>
                  <a:gd name="connsiteY6" fmla="*/ 254318 h 489202"/>
                  <a:gd name="connsiteX7" fmla="*/ 296056 w 806024"/>
                  <a:gd name="connsiteY7" fmla="*/ 266700 h 489202"/>
                  <a:gd name="connsiteX8" fmla="*/ 276053 w 806024"/>
                  <a:gd name="connsiteY8" fmla="*/ 224790 h 489202"/>
                  <a:gd name="connsiteX9" fmla="*/ 276053 w 806024"/>
                  <a:gd name="connsiteY9" fmla="*/ 209550 h 489202"/>
                  <a:gd name="connsiteX10" fmla="*/ 213188 w 806024"/>
                  <a:gd name="connsiteY10" fmla="*/ 260033 h 489202"/>
                  <a:gd name="connsiteX11" fmla="*/ 180803 w 806024"/>
                  <a:gd name="connsiteY11" fmla="*/ 250508 h 489202"/>
                  <a:gd name="connsiteX12" fmla="*/ 182708 w 806024"/>
                  <a:gd name="connsiteY12" fmla="*/ 172403 h 489202"/>
                  <a:gd name="connsiteX13" fmla="*/ 260813 w 806024"/>
                  <a:gd name="connsiteY13" fmla="*/ 58103 h 489202"/>
                  <a:gd name="connsiteX14" fmla="*/ 276053 w 806024"/>
                  <a:gd name="connsiteY14" fmla="*/ 37148 h 489202"/>
                  <a:gd name="connsiteX15" fmla="*/ 271291 w 806024"/>
                  <a:gd name="connsiteY15" fmla="*/ 33338 h 489202"/>
                  <a:gd name="connsiteX16" fmla="*/ 202711 w 806024"/>
                  <a:gd name="connsiteY16" fmla="*/ 94298 h 489202"/>
                  <a:gd name="connsiteX17" fmla="*/ 141751 w 806024"/>
                  <a:gd name="connsiteY17" fmla="*/ 171450 h 489202"/>
                  <a:gd name="connsiteX18" fmla="*/ 120796 w 806024"/>
                  <a:gd name="connsiteY18" fmla="*/ 280988 h 489202"/>
                  <a:gd name="connsiteX19" fmla="*/ 92221 w 806024"/>
                  <a:gd name="connsiteY19" fmla="*/ 183833 h 489202"/>
                  <a:gd name="connsiteX20" fmla="*/ 161753 w 806024"/>
                  <a:gd name="connsiteY20" fmla="*/ 74295 h 489202"/>
                  <a:gd name="connsiteX21" fmla="*/ 190328 w 806024"/>
                  <a:gd name="connsiteY21" fmla="*/ 36195 h 489202"/>
                  <a:gd name="connsiteX22" fmla="*/ 184613 w 806024"/>
                  <a:gd name="connsiteY22" fmla="*/ 30480 h 489202"/>
                  <a:gd name="connsiteX23" fmla="*/ 111271 w 806024"/>
                  <a:gd name="connsiteY23" fmla="*/ 105728 h 489202"/>
                  <a:gd name="connsiteX24" fmla="*/ 69361 w 806024"/>
                  <a:gd name="connsiteY24" fmla="*/ 156210 h 489202"/>
                  <a:gd name="connsiteX25" fmla="*/ 36976 w 806024"/>
                  <a:gd name="connsiteY25" fmla="*/ 280988 h 489202"/>
                  <a:gd name="connsiteX26" fmla="*/ 14116 w 806024"/>
                  <a:gd name="connsiteY26" fmla="*/ 163830 h 489202"/>
                  <a:gd name="connsiteX27" fmla="*/ 79838 w 806024"/>
                  <a:gd name="connsiteY27" fmla="*/ 74295 h 489202"/>
                  <a:gd name="connsiteX28" fmla="*/ 108413 w 806024"/>
                  <a:gd name="connsiteY28" fmla="*/ 4763 h 489202"/>
                  <a:gd name="connsiteX29" fmla="*/ 137941 w 806024"/>
                  <a:gd name="connsiteY29" fmla="*/ 45720 h 489202"/>
                  <a:gd name="connsiteX30" fmla="*/ 178898 w 806024"/>
                  <a:gd name="connsiteY30" fmla="*/ 14288 h 489202"/>
                  <a:gd name="connsiteX31" fmla="*/ 207473 w 806024"/>
                  <a:gd name="connsiteY31" fmla="*/ 5715 h 489202"/>
                  <a:gd name="connsiteX32" fmla="*/ 223666 w 806024"/>
                  <a:gd name="connsiteY32" fmla="*/ 36195 h 489202"/>
                  <a:gd name="connsiteX33" fmla="*/ 224618 w 806024"/>
                  <a:gd name="connsiteY33" fmla="*/ 45720 h 489202"/>
                  <a:gd name="connsiteX34" fmla="*/ 270338 w 806024"/>
                  <a:gd name="connsiteY34" fmla="*/ 9525 h 489202"/>
                  <a:gd name="connsiteX35" fmla="*/ 295103 w 806024"/>
                  <a:gd name="connsiteY35" fmla="*/ 4763 h 489202"/>
                  <a:gd name="connsiteX36" fmla="*/ 308438 w 806024"/>
                  <a:gd name="connsiteY36" fmla="*/ 28575 h 489202"/>
                  <a:gd name="connsiteX37" fmla="*/ 271291 w 806024"/>
                  <a:gd name="connsiteY37" fmla="*/ 120015 h 489202"/>
                  <a:gd name="connsiteX38" fmla="*/ 221761 w 806024"/>
                  <a:gd name="connsiteY38" fmla="*/ 183833 h 489202"/>
                  <a:gd name="connsiteX39" fmla="*/ 197948 w 806024"/>
                  <a:gd name="connsiteY39" fmla="*/ 237173 h 489202"/>
                  <a:gd name="connsiteX40" fmla="*/ 204616 w 806024"/>
                  <a:gd name="connsiteY40" fmla="*/ 240983 h 489202"/>
                  <a:gd name="connsiteX41" fmla="*/ 285578 w 806024"/>
                  <a:gd name="connsiteY41" fmla="*/ 175260 h 489202"/>
                  <a:gd name="connsiteX42" fmla="*/ 296056 w 806024"/>
                  <a:gd name="connsiteY42" fmla="*/ 154305 h 489202"/>
                  <a:gd name="connsiteX43" fmla="*/ 429406 w 806024"/>
                  <a:gd name="connsiteY43" fmla="*/ 13335 h 489202"/>
                  <a:gd name="connsiteX44" fmla="*/ 475126 w 806024"/>
                  <a:gd name="connsiteY44" fmla="*/ 4763 h 489202"/>
                  <a:gd name="connsiteX45" fmla="*/ 520846 w 806024"/>
                  <a:gd name="connsiteY45" fmla="*/ 20003 h 489202"/>
                  <a:gd name="connsiteX46" fmla="*/ 567518 w 806024"/>
                  <a:gd name="connsiteY46" fmla="*/ 12383 h 489202"/>
                  <a:gd name="connsiteX47" fmla="*/ 594188 w 806024"/>
                  <a:gd name="connsiteY47" fmla="*/ 54293 h 489202"/>
                  <a:gd name="connsiteX48" fmla="*/ 680866 w 806024"/>
                  <a:gd name="connsiteY48" fmla="*/ 2858 h 489202"/>
                  <a:gd name="connsiteX49" fmla="*/ 754208 w 806024"/>
                  <a:gd name="connsiteY49" fmla="*/ 40958 h 489202"/>
                  <a:gd name="connsiteX50" fmla="*/ 778021 w 806024"/>
                  <a:gd name="connsiteY50" fmla="*/ 10478 h 489202"/>
                  <a:gd name="connsiteX51" fmla="*/ 800881 w 806024"/>
                  <a:gd name="connsiteY51" fmla="*/ 0 h 489202"/>
                  <a:gd name="connsiteX52" fmla="*/ 796118 w 806024"/>
                  <a:gd name="connsiteY52" fmla="*/ 21908 h 489202"/>
                  <a:gd name="connsiteX53" fmla="*/ 667531 w 806024"/>
                  <a:gd name="connsiteY53" fmla="*/ 270510 h 489202"/>
                  <a:gd name="connsiteX54" fmla="*/ 735158 w 806024"/>
                  <a:gd name="connsiteY54" fmla="*/ 296228 h 489202"/>
                  <a:gd name="connsiteX55" fmla="*/ 792308 w 806024"/>
                  <a:gd name="connsiteY55" fmla="*/ 340043 h 489202"/>
                  <a:gd name="connsiteX56" fmla="*/ 796118 w 806024"/>
                  <a:gd name="connsiteY56" fmla="*/ 410528 h 489202"/>
                  <a:gd name="connsiteX57" fmla="*/ 764686 w 806024"/>
                  <a:gd name="connsiteY57" fmla="*/ 457200 h 489202"/>
                  <a:gd name="connsiteX58" fmla="*/ 653243 w 806024"/>
                  <a:gd name="connsiteY58" fmla="*/ 306705 h 489202"/>
                  <a:gd name="connsiteX59" fmla="*/ 600856 w 806024"/>
                  <a:gd name="connsiteY59" fmla="*/ 381000 h 489202"/>
                  <a:gd name="connsiteX60" fmla="*/ 434168 w 806024"/>
                  <a:gd name="connsiteY60" fmla="*/ 486728 h 489202"/>
                  <a:gd name="connsiteX61" fmla="*/ 388448 w 806024"/>
                  <a:gd name="connsiteY61" fmla="*/ 488633 h 489202"/>
                  <a:gd name="connsiteX62" fmla="*/ 332251 w 806024"/>
                  <a:gd name="connsiteY62" fmla="*/ 391478 h 489202"/>
                  <a:gd name="connsiteX63" fmla="*/ 456076 w 806024"/>
                  <a:gd name="connsiteY63" fmla="*/ 284798 h 489202"/>
                  <a:gd name="connsiteX64" fmla="*/ 535133 w 806024"/>
                  <a:gd name="connsiteY64" fmla="*/ 265748 h 489202"/>
                  <a:gd name="connsiteX65" fmla="*/ 597046 w 806024"/>
                  <a:gd name="connsiteY65" fmla="*/ 294323 h 489202"/>
                  <a:gd name="connsiteX66" fmla="*/ 568471 w 806024"/>
                  <a:gd name="connsiteY66" fmla="*/ 291465 h 489202"/>
                  <a:gd name="connsiteX67" fmla="*/ 396068 w 806024"/>
                  <a:gd name="connsiteY67" fmla="*/ 337185 h 489202"/>
                  <a:gd name="connsiteX68" fmla="*/ 367493 w 806024"/>
                  <a:gd name="connsiteY68" fmla="*/ 424815 h 489202"/>
                  <a:gd name="connsiteX69" fmla="*/ 461791 w 806024"/>
                  <a:gd name="connsiteY69" fmla="*/ 449580 h 489202"/>
                  <a:gd name="connsiteX70" fmla="*/ 597046 w 806024"/>
                  <a:gd name="connsiteY70" fmla="*/ 294323 h 489202"/>
                  <a:gd name="connsiteX71" fmla="*/ 556088 w 806024"/>
                  <a:gd name="connsiteY71" fmla="*/ 243840 h 489202"/>
                  <a:gd name="connsiteX72" fmla="*/ 637051 w 806024"/>
                  <a:gd name="connsiteY72" fmla="*/ 175260 h 489202"/>
                  <a:gd name="connsiteX73" fmla="*/ 718013 w 806024"/>
                  <a:gd name="connsiteY73" fmla="*/ 59055 h 489202"/>
                  <a:gd name="connsiteX74" fmla="*/ 718013 w 806024"/>
                  <a:gd name="connsiteY74" fmla="*/ 32385 h 489202"/>
                  <a:gd name="connsiteX75" fmla="*/ 692296 w 806024"/>
                  <a:gd name="connsiteY75" fmla="*/ 34290 h 489202"/>
                  <a:gd name="connsiteX76" fmla="*/ 677056 w 806024"/>
                  <a:gd name="connsiteY76" fmla="*/ 42863 h 489202"/>
                  <a:gd name="connsiteX77" fmla="*/ 618953 w 806024"/>
                  <a:gd name="connsiteY77" fmla="*/ 99060 h 489202"/>
                  <a:gd name="connsiteX78" fmla="*/ 556088 w 806024"/>
                  <a:gd name="connsiteY78" fmla="*/ 243840 h 489202"/>
                  <a:gd name="connsiteX79" fmla="*/ 305581 w 806024"/>
                  <a:gd name="connsiteY79" fmla="*/ 240983 h 489202"/>
                  <a:gd name="connsiteX80" fmla="*/ 310343 w 806024"/>
                  <a:gd name="connsiteY80" fmla="*/ 243840 h 489202"/>
                  <a:gd name="connsiteX81" fmla="*/ 441788 w 806024"/>
                  <a:gd name="connsiteY81" fmla="*/ 114300 h 489202"/>
                  <a:gd name="connsiteX82" fmla="*/ 462743 w 806024"/>
                  <a:gd name="connsiteY82" fmla="*/ 82868 h 489202"/>
                  <a:gd name="connsiteX83" fmla="*/ 497033 w 806024"/>
                  <a:gd name="connsiteY83" fmla="*/ 39053 h 489202"/>
                  <a:gd name="connsiteX84" fmla="*/ 433216 w 806024"/>
                  <a:gd name="connsiteY84" fmla="*/ 52388 h 489202"/>
                  <a:gd name="connsiteX85" fmla="*/ 311296 w 806024"/>
                  <a:gd name="connsiteY85" fmla="*/ 219075 h 489202"/>
                  <a:gd name="connsiteX86" fmla="*/ 305581 w 806024"/>
                  <a:gd name="connsiteY86" fmla="*/ 240983 h 489202"/>
                  <a:gd name="connsiteX87" fmla="*/ 428453 w 806024"/>
                  <a:gd name="connsiteY87" fmla="*/ 242888 h 489202"/>
                  <a:gd name="connsiteX88" fmla="*/ 433216 w 806024"/>
                  <a:gd name="connsiteY88" fmla="*/ 244793 h 489202"/>
                  <a:gd name="connsiteX89" fmla="*/ 460838 w 806024"/>
                  <a:gd name="connsiteY89" fmla="*/ 225743 h 489202"/>
                  <a:gd name="connsiteX90" fmla="*/ 549421 w 806024"/>
                  <a:gd name="connsiteY90" fmla="*/ 120968 h 489202"/>
                  <a:gd name="connsiteX91" fmla="*/ 568471 w 806024"/>
                  <a:gd name="connsiteY91" fmla="*/ 86678 h 489202"/>
                  <a:gd name="connsiteX92" fmla="*/ 576091 w 806024"/>
                  <a:gd name="connsiteY92" fmla="*/ 51435 h 489202"/>
                  <a:gd name="connsiteX93" fmla="*/ 557993 w 806024"/>
                  <a:gd name="connsiteY93" fmla="*/ 41910 h 489202"/>
                  <a:gd name="connsiteX94" fmla="*/ 528466 w 806024"/>
                  <a:gd name="connsiteY94" fmla="*/ 67628 h 489202"/>
                  <a:gd name="connsiteX95" fmla="*/ 445598 w 806024"/>
                  <a:gd name="connsiteY95" fmla="*/ 197168 h 489202"/>
                  <a:gd name="connsiteX96" fmla="*/ 428453 w 806024"/>
                  <a:gd name="connsiteY96" fmla="*/ 242888 h 489202"/>
                  <a:gd name="connsiteX97" fmla="*/ 659911 w 806024"/>
                  <a:gd name="connsiteY97" fmla="*/ 186690 h 489202"/>
                  <a:gd name="connsiteX98" fmla="*/ 658006 w 806024"/>
                  <a:gd name="connsiteY98" fmla="*/ 184785 h 489202"/>
                  <a:gd name="connsiteX99" fmla="*/ 563708 w 806024"/>
                  <a:gd name="connsiteY99" fmla="*/ 265748 h 489202"/>
                  <a:gd name="connsiteX100" fmla="*/ 604666 w 806024"/>
                  <a:gd name="connsiteY100" fmla="*/ 265748 h 489202"/>
                  <a:gd name="connsiteX101" fmla="*/ 619906 w 806024"/>
                  <a:gd name="connsiteY101" fmla="*/ 257175 h 489202"/>
                  <a:gd name="connsiteX102" fmla="*/ 659911 w 806024"/>
                  <a:gd name="connsiteY102" fmla="*/ 186690 h 4892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806024" h="489202">
                    <a:moveTo>
                      <a:pt x="535133" y="265748"/>
                    </a:moveTo>
                    <a:cubicBezTo>
                      <a:pt x="529418" y="245745"/>
                      <a:pt x="523703" y="226695"/>
                      <a:pt x="517988" y="206693"/>
                    </a:cubicBezTo>
                    <a:cubicBezTo>
                      <a:pt x="496081" y="222885"/>
                      <a:pt x="473221" y="241935"/>
                      <a:pt x="449408" y="259080"/>
                    </a:cubicBezTo>
                    <a:cubicBezTo>
                      <a:pt x="426548" y="275273"/>
                      <a:pt x="408451" y="267653"/>
                      <a:pt x="405593" y="239078"/>
                    </a:cubicBezTo>
                    <a:cubicBezTo>
                      <a:pt x="403688" y="224790"/>
                      <a:pt x="405593" y="210503"/>
                      <a:pt x="405593" y="194310"/>
                    </a:cubicBezTo>
                    <a:cubicBezTo>
                      <a:pt x="381781" y="213360"/>
                      <a:pt x="357016" y="232410"/>
                      <a:pt x="332251" y="251460"/>
                    </a:cubicBezTo>
                    <a:cubicBezTo>
                      <a:pt x="331298" y="252413"/>
                      <a:pt x="330346" y="253365"/>
                      <a:pt x="329393" y="254318"/>
                    </a:cubicBezTo>
                    <a:cubicBezTo>
                      <a:pt x="317963" y="259080"/>
                      <a:pt x="304628" y="269558"/>
                      <a:pt x="296056" y="266700"/>
                    </a:cubicBezTo>
                    <a:cubicBezTo>
                      <a:pt x="278911" y="260985"/>
                      <a:pt x="277006" y="241935"/>
                      <a:pt x="276053" y="224790"/>
                    </a:cubicBezTo>
                    <a:cubicBezTo>
                      <a:pt x="276053" y="220028"/>
                      <a:pt x="276053" y="216218"/>
                      <a:pt x="276053" y="209550"/>
                    </a:cubicBezTo>
                    <a:cubicBezTo>
                      <a:pt x="254146" y="227648"/>
                      <a:pt x="234143" y="243840"/>
                      <a:pt x="213188" y="260033"/>
                    </a:cubicBezTo>
                    <a:cubicBezTo>
                      <a:pt x="195091" y="273368"/>
                      <a:pt x="191281" y="271463"/>
                      <a:pt x="180803" y="250508"/>
                    </a:cubicBezTo>
                    <a:cubicBezTo>
                      <a:pt x="168421" y="223838"/>
                      <a:pt x="167468" y="196215"/>
                      <a:pt x="182708" y="172403"/>
                    </a:cubicBezTo>
                    <a:cubicBezTo>
                      <a:pt x="206521" y="133350"/>
                      <a:pt x="234143" y="96203"/>
                      <a:pt x="260813" y="58103"/>
                    </a:cubicBezTo>
                    <a:cubicBezTo>
                      <a:pt x="265576" y="50483"/>
                      <a:pt x="271291" y="43815"/>
                      <a:pt x="276053" y="37148"/>
                    </a:cubicBezTo>
                    <a:cubicBezTo>
                      <a:pt x="274148" y="36195"/>
                      <a:pt x="273196" y="34290"/>
                      <a:pt x="271291" y="33338"/>
                    </a:cubicBezTo>
                    <a:cubicBezTo>
                      <a:pt x="248431" y="53340"/>
                      <a:pt x="223666" y="72390"/>
                      <a:pt x="202711" y="94298"/>
                    </a:cubicBezTo>
                    <a:cubicBezTo>
                      <a:pt x="179851" y="118110"/>
                      <a:pt x="161753" y="145733"/>
                      <a:pt x="141751" y="171450"/>
                    </a:cubicBezTo>
                    <a:cubicBezTo>
                      <a:pt x="116986" y="203835"/>
                      <a:pt x="107461" y="239078"/>
                      <a:pt x="120796" y="280988"/>
                    </a:cubicBezTo>
                    <a:cubicBezTo>
                      <a:pt x="87458" y="254318"/>
                      <a:pt x="74123" y="220028"/>
                      <a:pt x="92221" y="183833"/>
                    </a:cubicBezTo>
                    <a:cubicBezTo>
                      <a:pt x="111271" y="145733"/>
                      <a:pt x="137941" y="110490"/>
                      <a:pt x="161753" y="74295"/>
                    </a:cubicBezTo>
                    <a:cubicBezTo>
                      <a:pt x="170326" y="60960"/>
                      <a:pt x="180803" y="48578"/>
                      <a:pt x="190328" y="36195"/>
                    </a:cubicBezTo>
                    <a:cubicBezTo>
                      <a:pt x="188423" y="34290"/>
                      <a:pt x="186518" y="32385"/>
                      <a:pt x="184613" y="30480"/>
                    </a:cubicBezTo>
                    <a:cubicBezTo>
                      <a:pt x="159848" y="55245"/>
                      <a:pt x="135083" y="80010"/>
                      <a:pt x="111271" y="105728"/>
                    </a:cubicBezTo>
                    <a:cubicBezTo>
                      <a:pt x="96031" y="121920"/>
                      <a:pt x="83648" y="140018"/>
                      <a:pt x="69361" y="156210"/>
                    </a:cubicBezTo>
                    <a:cubicBezTo>
                      <a:pt x="38881" y="192405"/>
                      <a:pt x="22688" y="232410"/>
                      <a:pt x="36976" y="280988"/>
                    </a:cubicBezTo>
                    <a:cubicBezTo>
                      <a:pt x="-1124" y="251460"/>
                      <a:pt x="-11602" y="207645"/>
                      <a:pt x="14116" y="163830"/>
                    </a:cubicBezTo>
                    <a:cubicBezTo>
                      <a:pt x="33166" y="132398"/>
                      <a:pt x="57931" y="104775"/>
                      <a:pt x="79838" y="74295"/>
                    </a:cubicBezTo>
                    <a:cubicBezTo>
                      <a:pt x="95078" y="53340"/>
                      <a:pt x="116033" y="34290"/>
                      <a:pt x="108413" y="4763"/>
                    </a:cubicBezTo>
                    <a:cubicBezTo>
                      <a:pt x="131273" y="-952"/>
                      <a:pt x="136988" y="6668"/>
                      <a:pt x="137941" y="45720"/>
                    </a:cubicBezTo>
                    <a:cubicBezTo>
                      <a:pt x="152228" y="34290"/>
                      <a:pt x="164611" y="22860"/>
                      <a:pt x="178898" y="14288"/>
                    </a:cubicBezTo>
                    <a:cubicBezTo>
                      <a:pt x="187471" y="8573"/>
                      <a:pt x="202711" y="1905"/>
                      <a:pt x="207473" y="5715"/>
                    </a:cubicBezTo>
                    <a:cubicBezTo>
                      <a:pt x="216046" y="12383"/>
                      <a:pt x="218903" y="25718"/>
                      <a:pt x="223666" y="36195"/>
                    </a:cubicBezTo>
                    <a:cubicBezTo>
                      <a:pt x="224618" y="38100"/>
                      <a:pt x="223666" y="40958"/>
                      <a:pt x="224618" y="45720"/>
                    </a:cubicBezTo>
                    <a:cubicBezTo>
                      <a:pt x="240811" y="32385"/>
                      <a:pt x="255098" y="20003"/>
                      <a:pt x="270338" y="9525"/>
                    </a:cubicBezTo>
                    <a:cubicBezTo>
                      <a:pt x="277006" y="4763"/>
                      <a:pt x="289388" y="1905"/>
                      <a:pt x="295103" y="4763"/>
                    </a:cubicBezTo>
                    <a:cubicBezTo>
                      <a:pt x="301771" y="8573"/>
                      <a:pt x="307486" y="20003"/>
                      <a:pt x="308438" y="28575"/>
                    </a:cubicBezTo>
                    <a:cubicBezTo>
                      <a:pt x="311296" y="64770"/>
                      <a:pt x="292246" y="92393"/>
                      <a:pt x="271291" y="120015"/>
                    </a:cubicBezTo>
                    <a:cubicBezTo>
                      <a:pt x="254146" y="140970"/>
                      <a:pt x="236048" y="161925"/>
                      <a:pt x="221761" y="183833"/>
                    </a:cubicBezTo>
                    <a:cubicBezTo>
                      <a:pt x="211283" y="200025"/>
                      <a:pt x="205568" y="219075"/>
                      <a:pt x="197948" y="237173"/>
                    </a:cubicBezTo>
                    <a:cubicBezTo>
                      <a:pt x="199853" y="238125"/>
                      <a:pt x="202711" y="240030"/>
                      <a:pt x="204616" y="240983"/>
                    </a:cubicBezTo>
                    <a:cubicBezTo>
                      <a:pt x="231286" y="219075"/>
                      <a:pt x="258908" y="197168"/>
                      <a:pt x="285578" y="175260"/>
                    </a:cubicBezTo>
                    <a:cubicBezTo>
                      <a:pt x="291293" y="170498"/>
                      <a:pt x="293198" y="161925"/>
                      <a:pt x="296056" y="154305"/>
                    </a:cubicBezTo>
                    <a:cubicBezTo>
                      <a:pt x="320821" y="88583"/>
                      <a:pt x="363683" y="40005"/>
                      <a:pt x="429406" y="13335"/>
                    </a:cubicBezTo>
                    <a:cubicBezTo>
                      <a:pt x="443693" y="7620"/>
                      <a:pt x="459886" y="3810"/>
                      <a:pt x="475126" y="4763"/>
                    </a:cubicBezTo>
                    <a:cubicBezTo>
                      <a:pt x="489413" y="5715"/>
                      <a:pt x="503701" y="14288"/>
                      <a:pt x="520846" y="20003"/>
                    </a:cubicBezTo>
                    <a:cubicBezTo>
                      <a:pt x="532276" y="18098"/>
                      <a:pt x="550373" y="11430"/>
                      <a:pt x="567518" y="12383"/>
                    </a:cubicBezTo>
                    <a:cubicBezTo>
                      <a:pt x="589426" y="13335"/>
                      <a:pt x="593236" y="33338"/>
                      <a:pt x="594188" y="54293"/>
                    </a:cubicBezTo>
                    <a:cubicBezTo>
                      <a:pt x="619906" y="28575"/>
                      <a:pt x="645623" y="8573"/>
                      <a:pt x="680866" y="2858"/>
                    </a:cubicBezTo>
                    <a:cubicBezTo>
                      <a:pt x="718966" y="-3810"/>
                      <a:pt x="737063" y="4763"/>
                      <a:pt x="754208" y="40958"/>
                    </a:cubicBezTo>
                    <a:cubicBezTo>
                      <a:pt x="761828" y="30480"/>
                      <a:pt x="768496" y="19050"/>
                      <a:pt x="778021" y="10478"/>
                    </a:cubicBezTo>
                    <a:cubicBezTo>
                      <a:pt x="783736" y="4763"/>
                      <a:pt x="793261" y="2858"/>
                      <a:pt x="800881" y="0"/>
                    </a:cubicBezTo>
                    <a:cubicBezTo>
                      <a:pt x="798976" y="7620"/>
                      <a:pt x="798976" y="15240"/>
                      <a:pt x="796118" y="21908"/>
                    </a:cubicBezTo>
                    <a:cubicBezTo>
                      <a:pt x="753256" y="104775"/>
                      <a:pt x="710393" y="186690"/>
                      <a:pt x="667531" y="270510"/>
                    </a:cubicBezTo>
                    <a:cubicBezTo>
                      <a:pt x="693248" y="280035"/>
                      <a:pt x="716108" y="284798"/>
                      <a:pt x="735158" y="296228"/>
                    </a:cubicBezTo>
                    <a:cubicBezTo>
                      <a:pt x="756113" y="307658"/>
                      <a:pt x="776116" y="322898"/>
                      <a:pt x="792308" y="340043"/>
                    </a:cubicBezTo>
                    <a:cubicBezTo>
                      <a:pt x="810406" y="360045"/>
                      <a:pt x="809453" y="386715"/>
                      <a:pt x="796118" y="410528"/>
                    </a:cubicBezTo>
                    <a:cubicBezTo>
                      <a:pt x="788498" y="425768"/>
                      <a:pt x="777068" y="438150"/>
                      <a:pt x="764686" y="457200"/>
                    </a:cubicBezTo>
                    <a:cubicBezTo>
                      <a:pt x="765638" y="373380"/>
                      <a:pt x="719918" y="332423"/>
                      <a:pt x="653243" y="306705"/>
                    </a:cubicBezTo>
                    <a:cubicBezTo>
                      <a:pt x="635146" y="331470"/>
                      <a:pt x="618953" y="357188"/>
                      <a:pt x="600856" y="381000"/>
                    </a:cubicBezTo>
                    <a:cubicBezTo>
                      <a:pt x="557041" y="435293"/>
                      <a:pt x="502748" y="473393"/>
                      <a:pt x="434168" y="486728"/>
                    </a:cubicBezTo>
                    <a:cubicBezTo>
                      <a:pt x="419881" y="489585"/>
                      <a:pt x="403688" y="489585"/>
                      <a:pt x="388448" y="488633"/>
                    </a:cubicBezTo>
                    <a:cubicBezTo>
                      <a:pt x="340823" y="482918"/>
                      <a:pt x="316058" y="439103"/>
                      <a:pt x="332251" y="391478"/>
                    </a:cubicBezTo>
                    <a:cubicBezTo>
                      <a:pt x="353206" y="332423"/>
                      <a:pt x="399878" y="301943"/>
                      <a:pt x="456076" y="284798"/>
                    </a:cubicBezTo>
                    <a:cubicBezTo>
                      <a:pt x="480841" y="277178"/>
                      <a:pt x="510368" y="271463"/>
                      <a:pt x="535133" y="265748"/>
                    </a:cubicBezTo>
                    <a:close/>
                    <a:moveTo>
                      <a:pt x="597046" y="294323"/>
                    </a:moveTo>
                    <a:cubicBezTo>
                      <a:pt x="585616" y="293370"/>
                      <a:pt x="577043" y="292418"/>
                      <a:pt x="568471" y="291465"/>
                    </a:cubicBezTo>
                    <a:cubicBezTo>
                      <a:pt x="506558" y="287655"/>
                      <a:pt x="447503" y="298133"/>
                      <a:pt x="396068" y="337185"/>
                    </a:cubicBezTo>
                    <a:cubicBezTo>
                      <a:pt x="371303" y="356235"/>
                      <a:pt x="357968" y="396240"/>
                      <a:pt x="367493" y="424815"/>
                    </a:cubicBezTo>
                    <a:cubicBezTo>
                      <a:pt x="378923" y="459105"/>
                      <a:pt x="412261" y="478155"/>
                      <a:pt x="461791" y="449580"/>
                    </a:cubicBezTo>
                    <a:cubicBezTo>
                      <a:pt x="524656" y="413385"/>
                      <a:pt x="559898" y="354330"/>
                      <a:pt x="597046" y="294323"/>
                    </a:cubicBezTo>
                    <a:close/>
                    <a:moveTo>
                      <a:pt x="556088" y="243840"/>
                    </a:moveTo>
                    <a:cubicBezTo>
                      <a:pt x="582758" y="220980"/>
                      <a:pt x="610381" y="198120"/>
                      <a:pt x="637051" y="175260"/>
                    </a:cubicBezTo>
                    <a:cubicBezTo>
                      <a:pt x="674198" y="143828"/>
                      <a:pt x="699916" y="103823"/>
                      <a:pt x="718013" y="59055"/>
                    </a:cubicBezTo>
                    <a:cubicBezTo>
                      <a:pt x="720871" y="51435"/>
                      <a:pt x="718013" y="41910"/>
                      <a:pt x="718013" y="32385"/>
                    </a:cubicBezTo>
                    <a:cubicBezTo>
                      <a:pt x="709441" y="32385"/>
                      <a:pt x="699916" y="32385"/>
                      <a:pt x="692296" y="34290"/>
                    </a:cubicBezTo>
                    <a:cubicBezTo>
                      <a:pt x="686581" y="35243"/>
                      <a:pt x="680866" y="39053"/>
                      <a:pt x="677056" y="42863"/>
                    </a:cubicBezTo>
                    <a:cubicBezTo>
                      <a:pt x="657053" y="60960"/>
                      <a:pt x="635146" y="78105"/>
                      <a:pt x="618953" y="99060"/>
                    </a:cubicBezTo>
                    <a:cubicBezTo>
                      <a:pt x="586568" y="140970"/>
                      <a:pt x="560851" y="186690"/>
                      <a:pt x="556088" y="243840"/>
                    </a:cubicBezTo>
                    <a:close/>
                    <a:moveTo>
                      <a:pt x="305581" y="240983"/>
                    </a:moveTo>
                    <a:cubicBezTo>
                      <a:pt x="307486" y="241935"/>
                      <a:pt x="308438" y="242888"/>
                      <a:pt x="310343" y="243840"/>
                    </a:cubicBezTo>
                    <a:cubicBezTo>
                      <a:pt x="355111" y="201930"/>
                      <a:pt x="416071" y="176213"/>
                      <a:pt x="441788" y="114300"/>
                    </a:cubicBezTo>
                    <a:cubicBezTo>
                      <a:pt x="446551" y="102870"/>
                      <a:pt x="455123" y="93345"/>
                      <a:pt x="462743" y="82868"/>
                    </a:cubicBezTo>
                    <a:cubicBezTo>
                      <a:pt x="473221" y="68580"/>
                      <a:pt x="484651" y="54293"/>
                      <a:pt x="497033" y="39053"/>
                    </a:cubicBezTo>
                    <a:cubicBezTo>
                      <a:pt x="470363" y="26670"/>
                      <a:pt x="451313" y="40005"/>
                      <a:pt x="433216" y="52388"/>
                    </a:cubicBezTo>
                    <a:cubicBezTo>
                      <a:pt x="374161" y="94298"/>
                      <a:pt x="337013" y="153353"/>
                      <a:pt x="311296" y="219075"/>
                    </a:cubicBezTo>
                    <a:cubicBezTo>
                      <a:pt x="307486" y="225743"/>
                      <a:pt x="307486" y="233363"/>
                      <a:pt x="305581" y="240983"/>
                    </a:cubicBezTo>
                    <a:close/>
                    <a:moveTo>
                      <a:pt x="428453" y="242888"/>
                    </a:moveTo>
                    <a:cubicBezTo>
                      <a:pt x="430358" y="243840"/>
                      <a:pt x="432263" y="243840"/>
                      <a:pt x="433216" y="244793"/>
                    </a:cubicBezTo>
                    <a:cubicBezTo>
                      <a:pt x="442741" y="238125"/>
                      <a:pt x="452266" y="232410"/>
                      <a:pt x="460838" y="225743"/>
                    </a:cubicBezTo>
                    <a:cubicBezTo>
                      <a:pt x="497033" y="196215"/>
                      <a:pt x="537991" y="171450"/>
                      <a:pt x="549421" y="120968"/>
                    </a:cubicBezTo>
                    <a:cubicBezTo>
                      <a:pt x="552278" y="108585"/>
                      <a:pt x="563708" y="98108"/>
                      <a:pt x="568471" y="86678"/>
                    </a:cubicBezTo>
                    <a:cubicBezTo>
                      <a:pt x="573233" y="75248"/>
                      <a:pt x="576091" y="63818"/>
                      <a:pt x="576091" y="51435"/>
                    </a:cubicBezTo>
                    <a:cubicBezTo>
                      <a:pt x="577043" y="37148"/>
                      <a:pt x="567518" y="35243"/>
                      <a:pt x="557993" y="41910"/>
                    </a:cubicBezTo>
                    <a:cubicBezTo>
                      <a:pt x="547516" y="49530"/>
                      <a:pt x="536086" y="57150"/>
                      <a:pt x="528466" y="67628"/>
                    </a:cubicBezTo>
                    <a:cubicBezTo>
                      <a:pt x="499891" y="110490"/>
                      <a:pt x="471316" y="153353"/>
                      <a:pt x="445598" y="197168"/>
                    </a:cubicBezTo>
                    <a:cubicBezTo>
                      <a:pt x="437026" y="210503"/>
                      <a:pt x="434168" y="226695"/>
                      <a:pt x="428453" y="242888"/>
                    </a:cubicBezTo>
                    <a:close/>
                    <a:moveTo>
                      <a:pt x="659911" y="186690"/>
                    </a:moveTo>
                    <a:cubicBezTo>
                      <a:pt x="658958" y="185738"/>
                      <a:pt x="658006" y="185738"/>
                      <a:pt x="658006" y="184785"/>
                    </a:cubicBezTo>
                    <a:cubicBezTo>
                      <a:pt x="627526" y="210503"/>
                      <a:pt x="597046" y="236220"/>
                      <a:pt x="563708" y="265748"/>
                    </a:cubicBezTo>
                    <a:cubicBezTo>
                      <a:pt x="580853" y="265748"/>
                      <a:pt x="592283" y="266700"/>
                      <a:pt x="604666" y="265748"/>
                    </a:cubicBezTo>
                    <a:cubicBezTo>
                      <a:pt x="610381" y="264795"/>
                      <a:pt x="617048" y="261938"/>
                      <a:pt x="619906" y="257175"/>
                    </a:cubicBezTo>
                    <a:cubicBezTo>
                      <a:pt x="633241" y="233363"/>
                      <a:pt x="646576" y="210503"/>
                      <a:pt x="659911" y="18669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04736DF-D7B4-4A2F-90A2-B6CF4C548160}"/>
                  </a:ext>
                </a:extLst>
              </p:cNvPr>
              <p:cNvSpPr/>
              <p:nvPr/>
            </p:nvSpPr>
            <p:spPr>
              <a:xfrm>
                <a:off x="5138847" y="4645226"/>
                <a:ext cx="647890" cy="396471"/>
              </a:xfrm>
              <a:custGeom>
                <a:avLst/>
                <a:gdLst>
                  <a:gd name="connsiteX0" fmla="*/ 32013 w 891712"/>
                  <a:gd name="connsiteY0" fmla="*/ 517102 h 545676"/>
                  <a:gd name="connsiteX1" fmla="*/ 106308 w 891712"/>
                  <a:gd name="connsiteY1" fmla="*/ 454237 h 545676"/>
                  <a:gd name="connsiteX2" fmla="*/ 114880 w 891712"/>
                  <a:gd name="connsiteY2" fmla="*/ 435187 h 545676"/>
                  <a:gd name="connsiteX3" fmla="*/ 224418 w 891712"/>
                  <a:gd name="connsiteY3" fmla="*/ 292312 h 545676"/>
                  <a:gd name="connsiteX4" fmla="*/ 307285 w 891712"/>
                  <a:gd name="connsiteY4" fmla="*/ 281834 h 545676"/>
                  <a:gd name="connsiteX5" fmla="*/ 318715 w 891712"/>
                  <a:gd name="connsiteY5" fmla="*/ 323744 h 545676"/>
                  <a:gd name="connsiteX6" fmla="*/ 256803 w 891712"/>
                  <a:gd name="connsiteY6" fmla="*/ 373274 h 545676"/>
                  <a:gd name="connsiteX7" fmla="*/ 242515 w 891712"/>
                  <a:gd name="connsiteY7" fmla="*/ 376132 h 545676"/>
                  <a:gd name="connsiteX8" fmla="*/ 238705 w 891712"/>
                  <a:gd name="connsiteY8" fmla="*/ 370417 h 545676"/>
                  <a:gd name="connsiteX9" fmla="*/ 306333 w 891712"/>
                  <a:gd name="connsiteY9" fmla="*/ 309457 h 545676"/>
                  <a:gd name="connsiteX10" fmla="*/ 137740 w 891712"/>
                  <a:gd name="connsiteY10" fmla="*/ 519959 h 545676"/>
                  <a:gd name="connsiteX11" fmla="*/ 254898 w 891712"/>
                  <a:gd name="connsiteY11" fmla="*/ 424709 h 545676"/>
                  <a:gd name="connsiteX12" fmla="*/ 356815 w 891712"/>
                  <a:gd name="connsiteY12" fmla="*/ 322792 h 545676"/>
                  <a:gd name="connsiteX13" fmla="*/ 462543 w 891712"/>
                  <a:gd name="connsiteY13" fmla="*/ 281834 h 545676"/>
                  <a:gd name="connsiteX14" fmla="*/ 507310 w 891712"/>
                  <a:gd name="connsiteY14" fmla="*/ 298027 h 545676"/>
                  <a:gd name="connsiteX15" fmla="*/ 543505 w 891712"/>
                  <a:gd name="connsiteY15" fmla="*/ 289454 h 545676"/>
                  <a:gd name="connsiteX16" fmla="*/ 576843 w 891712"/>
                  <a:gd name="connsiteY16" fmla="*/ 302789 h 545676"/>
                  <a:gd name="connsiteX17" fmla="*/ 713050 w 891712"/>
                  <a:gd name="connsiteY17" fmla="*/ 122767 h 545676"/>
                  <a:gd name="connsiteX18" fmla="*/ 849258 w 891712"/>
                  <a:gd name="connsiteY18" fmla="*/ 8467 h 545676"/>
                  <a:gd name="connsiteX19" fmla="*/ 869260 w 891712"/>
                  <a:gd name="connsiteY19" fmla="*/ 847 h 545676"/>
                  <a:gd name="connsiteX20" fmla="*/ 890215 w 891712"/>
                  <a:gd name="connsiteY20" fmla="*/ 19897 h 545676"/>
                  <a:gd name="connsiteX21" fmla="*/ 861640 w 891712"/>
                  <a:gd name="connsiteY21" fmla="*/ 66569 h 545676"/>
                  <a:gd name="connsiteX22" fmla="*/ 631135 w 891712"/>
                  <a:gd name="connsiteY22" fmla="*/ 315172 h 545676"/>
                  <a:gd name="connsiteX23" fmla="*/ 536838 w 891712"/>
                  <a:gd name="connsiteY23" fmla="*/ 479954 h 545676"/>
                  <a:gd name="connsiteX24" fmla="*/ 533028 w 891712"/>
                  <a:gd name="connsiteY24" fmla="*/ 519959 h 545676"/>
                  <a:gd name="connsiteX25" fmla="*/ 538743 w 891712"/>
                  <a:gd name="connsiteY25" fmla="*/ 522817 h 545676"/>
                  <a:gd name="connsiteX26" fmla="*/ 653995 w 891712"/>
                  <a:gd name="connsiteY26" fmla="*/ 424709 h 545676"/>
                  <a:gd name="connsiteX27" fmla="*/ 657805 w 891712"/>
                  <a:gd name="connsiteY27" fmla="*/ 427567 h 545676"/>
                  <a:gd name="connsiteX28" fmla="*/ 624468 w 891712"/>
                  <a:gd name="connsiteY28" fmla="*/ 474239 h 545676"/>
                  <a:gd name="connsiteX29" fmla="*/ 552078 w 891712"/>
                  <a:gd name="connsiteY29" fmla="*/ 536152 h 545676"/>
                  <a:gd name="connsiteX30" fmla="*/ 516835 w 891712"/>
                  <a:gd name="connsiteY30" fmla="*/ 528532 h 545676"/>
                  <a:gd name="connsiteX31" fmla="*/ 503500 w 891712"/>
                  <a:gd name="connsiteY31" fmla="*/ 481859 h 545676"/>
                  <a:gd name="connsiteX32" fmla="*/ 489213 w 891712"/>
                  <a:gd name="connsiteY32" fmla="*/ 493289 h 545676"/>
                  <a:gd name="connsiteX33" fmla="*/ 429205 w 891712"/>
                  <a:gd name="connsiteY33" fmla="*/ 539009 h 545676"/>
                  <a:gd name="connsiteX34" fmla="*/ 398725 w 891712"/>
                  <a:gd name="connsiteY34" fmla="*/ 532342 h 545676"/>
                  <a:gd name="connsiteX35" fmla="*/ 390153 w 891712"/>
                  <a:gd name="connsiteY35" fmla="*/ 495194 h 545676"/>
                  <a:gd name="connsiteX36" fmla="*/ 392058 w 891712"/>
                  <a:gd name="connsiteY36" fmla="*/ 468524 h 545676"/>
                  <a:gd name="connsiteX37" fmla="*/ 306333 w 891712"/>
                  <a:gd name="connsiteY37" fmla="*/ 534247 h 545676"/>
                  <a:gd name="connsiteX38" fmla="*/ 265375 w 891712"/>
                  <a:gd name="connsiteY38" fmla="*/ 520912 h 545676"/>
                  <a:gd name="connsiteX39" fmla="*/ 268233 w 891712"/>
                  <a:gd name="connsiteY39" fmla="*/ 458999 h 545676"/>
                  <a:gd name="connsiteX40" fmla="*/ 276805 w 891712"/>
                  <a:gd name="connsiteY40" fmla="*/ 429472 h 545676"/>
                  <a:gd name="connsiteX41" fmla="*/ 176793 w 891712"/>
                  <a:gd name="connsiteY41" fmla="*/ 508529 h 545676"/>
                  <a:gd name="connsiteX42" fmla="*/ 142503 w 891712"/>
                  <a:gd name="connsiteY42" fmla="*/ 535199 h 545676"/>
                  <a:gd name="connsiteX43" fmla="*/ 117738 w 891712"/>
                  <a:gd name="connsiteY43" fmla="*/ 533294 h 545676"/>
                  <a:gd name="connsiteX44" fmla="*/ 95830 w 891712"/>
                  <a:gd name="connsiteY44" fmla="*/ 484717 h 545676"/>
                  <a:gd name="connsiteX45" fmla="*/ 20583 w 891712"/>
                  <a:gd name="connsiteY45" fmla="*/ 545677 h 545676"/>
                  <a:gd name="connsiteX46" fmla="*/ 3438 w 891712"/>
                  <a:gd name="connsiteY46" fmla="*/ 463762 h 545676"/>
                  <a:gd name="connsiteX47" fmla="*/ 63445 w 891712"/>
                  <a:gd name="connsiteY47" fmla="*/ 361844 h 545676"/>
                  <a:gd name="connsiteX48" fmla="*/ 85353 w 891712"/>
                  <a:gd name="connsiteY48" fmla="*/ 333269 h 545676"/>
                  <a:gd name="connsiteX49" fmla="*/ 88210 w 891712"/>
                  <a:gd name="connsiteY49" fmla="*/ 266594 h 545676"/>
                  <a:gd name="connsiteX50" fmla="*/ 128215 w 891712"/>
                  <a:gd name="connsiteY50" fmla="*/ 345652 h 545676"/>
                  <a:gd name="connsiteX51" fmla="*/ 102498 w 891712"/>
                  <a:gd name="connsiteY51" fmla="*/ 383752 h 545676"/>
                  <a:gd name="connsiteX52" fmla="*/ 48205 w 891712"/>
                  <a:gd name="connsiteY52" fmla="*/ 457094 h 545676"/>
                  <a:gd name="connsiteX53" fmla="*/ 22488 w 891712"/>
                  <a:gd name="connsiteY53" fmla="*/ 511387 h 545676"/>
                  <a:gd name="connsiteX54" fmla="*/ 32013 w 891712"/>
                  <a:gd name="connsiteY54" fmla="*/ 517102 h 545676"/>
                  <a:gd name="connsiteX55" fmla="*/ 479688 w 891712"/>
                  <a:gd name="connsiteY55" fmla="*/ 314219 h 545676"/>
                  <a:gd name="connsiteX56" fmla="*/ 441588 w 891712"/>
                  <a:gd name="connsiteY56" fmla="*/ 317077 h 545676"/>
                  <a:gd name="connsiteX57" fmla="*/ 338718 w 891712"/>
                  <a:gd name="connsiteY57" fmla="*/ 418994 h 545676"/>
                  <a:gd name="connsiteX58" fmla="*/ 294903 w 891712"/>
                  <a:gd name="connsiteY58" fmla="*/ 522817 h 545676"/>
                  <a:gd name="connsiteX59" fmla="*/ 345385 w 891712"/>
                  <a:gd name="connsiteY59" fmla="*/ 483764 h 545676"/>
                  <a:gd name="connsiteX60" fmla="*/ 411108 w 891712"/>
                  <a:gd name="connsiteY60" fmla="*/ 426614 h 545676"/>
                  <a:gd name="connsiteX61" fmla="*/ 479688 w 891712"/>
                  <a:gd name="connsiteY61" fmla="*/ 314219 h 545676"/>
                  <a:gd name="connsiteX62" fmla="*/ 417775 w 891712"/>
                  <a:gd name="connsiteY62" fmla="*/ 519007 h 545676"/>
                  <a:gd name="connsiteX63" fmla="*/ 423490 w 891712"/>
                  <a:gd name="connsiteY63" fmla="*/ 522817 h 545676"/>
                  <a:gd name="connsiteX64" fmla="*/ 511120 w 891712"/>
                  <a:gd name="connsiteY64" fmla="*/ 450427 h 545676"/>
                  <a:gd name="connsiteX65" fmla="*/ 520645 w 891712"/>
                  <a:gd name="connsiteY65" fmla="*/ 436139 h 545676"/>
                  <a:gd name="connsiteX66" fmla="*/ 559698 w 891712"/>
                  <a:gd name="connsiteY66" fmla="*/ 342794 h 545676"/>
                  <a:gd name="connsiteX67" fmla="*/ 560650 w 891712"/>
                  <a:gd name="connsiteY67" fmla="*/ 317077 h 545676"/>
                  <a:gd name="connsiteX68" fmla="*/ 537790 w 891712"/>
                  <a:gd name="connsiteY68" fmla="*/ 323744 h 545676"/>
                  <a:gd name="connsiteX69" fmla="*/ 513978 w 891712"/>
                  <a:gd name="connsiteY69" fmla="*/ 346604 h 545676"/>
                  <a:gd name="connsiteX70" fmla="*/ 435873 w 891712"/>
                  <a:gd name="connsiteY70" fmla="*/ 467572 h 545676"/>
                  <a:gd name="connsiteX71" fmla="*/ 417775 w 891712"/>
                  <a:gd name="connsiteY71" fmla="*/ 519007 h 545676"/>
                  <a:gd name="connsiteX72" fmla="*/ 844495 w 891712"/>
                  <a:gd name="connsiteY72" fmla="*/ 57044 h 545676"/>
                  <a:gd name="connsiteX73" fmla="*/ 840685 w 891712"/>
                  <a:gd name="connsiteY73" fmla="*/ 53234 h 545676"/>
                  <a:gd name="connsiteX74" fmla="*/ 702573 w 891712"/>
                  <a:gd name="connsiteY74" fmla="*/ 205634 h 545676"/>
                  <a:gd name="connsiteX75" fmla="*/ 707335 w 891712"/>
                  <a:gd name="connsiteY75" fmla="*/ 209444 h 545676"/>
                  <a:gd name="connsiteX76" fmla="*/ 844495 w 891712"/>
                  <a:gd name="connsiteY76" fmla="*/ 57044 h 545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</a:cxnLst>
                <a:rect l="l" t="t" r="r" b="b"/>
                <a:pathLst>
                  <a:path w="891712" h="545676">
                    <a:moveTo>
                      <a:pt x="32013" y="517102"/>
                    </a:moveTo>
                    <a:cubicBezTo>
                      <a:pt x="56778" y="496147"/>
                      <a:pt x="81543" y="476144"/>
                      <a:pt x="106308" y="454237"/>
                    </a:cubicBezTo>
                    <a:cubicBezTo>
                      <a:pt x="111070" y="449474"/>
                      <a:pt x="112023" y="441854"/>
                      <a:pt x="114880" y="435187"/>
                    </a:cubicBezTo>
                    <a:cubicBezTo>
                      <a:pt x="135835" y="376132"/>
                      <a:pt x="166315" y="323744"/>
                      <a:pt x="224418" y="292312"/>
                    </a:cubicBezTo>
                    <a:cubicBezTo>
                      <a:pt x="250135" y="278024"/>
                      <a:pt x="278710" y="273262"/>
                      <a:pt x="307285" y="281834"/>
                    </a:cubicBezTo>
                    <a:cubicBezTo>
                      <a:pt x="330145" y="288502"/>
                      <a:pt x="335860" y="307552"/>
                      <a:pt x="318715" y="323744"/>
                    </a:cubicBezTo>
                    <a:cubicBezTo>
                      <a:pt x="299665" y="341842"/>
                      <a:pt x="277758" y="357082"/>
                      <a:pt x="256803" y="373274"/>
                    </a:cubicBezTo>
                    <a:cubicBezTo>
                      <a:pt x="252993" y="376132"/>
                      <a:pt x="247278" y="375179"/>
                      <a:pt x="242515" y="376132"/>
                    </a:cubicBezTo>
                    <a:cubicBezTo>
                      <a:pt x="241563" y="374227"/>
                      <a:pt x="239658" y="372322"/>
                      <a:pt x="238705" y="370417"/>
                    </a:cubicBezTo>
                    <a:cubicBezTo>
                      <a:pt x="260613" y="351367"/>
                      <a:pt x="282520" y="331364"/>
                      <a:pt x="306333" y="309457"/>
                    </a:cubicBezTo>
                    <a:cubicBezTo>
                      <a:pt x="238705" y="303742"/>
                      <a:pt x="132025" y="439949"/>
                      <a:pt x="137740" y="519959"/>
                    </a:cubicBezTo>
                    <a:cubicBezTo>
                      <a:pt x="177745" y="487574"/>
                      <a:pt x="218703" y="458047"/>
                      <a:pt x="254898" y="424709"/>
                    </a:cubicBezTo>
                    <a:cubicBezTo>
                      <a:pt x="290140" y="392324"/>
                      <a:pt x="322525" y="356129"/>
                      <a:pt x="356815" y="322792"/>
                    </a:cubicBezTo>
                    <a:cubicBezTo>
                      <a:pt x="386343" y="295169"/>
                      <a:pt x="421585" y="278024"/>
                      <a:pt x="462543" y="281834"/>
                    </a:cubicBezTo>
                    <a:cubicBezTo>
                      <a:pt x="475878" y="282787"/>
                      <a:pt x="489213" y="291359"/>
                      <a:pt x="507310" y="298027"/>
                    </a:cubicBezTo>
                    <a:cubicBezTo>
                      <a:pt x="514930" y="296122"/>
                      <a:pt x="529218" y="288502"/>
                      <a:pt x="543505" y="289454"/>
                    </a:cubicBezTo>
                    <a:cubicBezTo>
                      <a:pt x="555888" y="290407"/>
                      <a:pt x="568270" y="298979"/>
                      <a:pt x="576843" y="302789"/>
                    </a:cubicBezTo>
                    <a:cubicBezTo>
                      <a:pt x="620658" y="244687"/>
                      <a:pt x="664473" y="182774"/>
                      <a:pt x="713050" y="122767"/>
                    </a:cubicBezTo>
                    <a:cubicBezTo>
                      <a:pt x="750198" y="76094"/>
                      <a:pt x="794965" y="36089"/>
                      <a:pt x="849258" y="8467"/>
                    </a:cubicBezTo>
                    <a:cubicBezTo>
                      <a:pt x="855925" y="5609"/>
                      <a:pt x="862593" y="2752"/>
                      <a:pt x="869260" y="847"/>
                    </a:cubicBezTo>
                    <a:cubicBezTo>
                      <a:pt x="884500" y="-2963"/>
                      <a:pt x="895930" y="6562"/>
                      <a:pt x="890215" y="19897"/>
                    </a:cubicBezTo>
                    <a:cubicBezTo>
                      <a:pt x="883548" y="37042"/>
                      <a:pt x="873070" y="52282"/>
                      <a:pt x="861640" y="66569"/>
                    </a:cubicBezTo>
                    <a:cubicBezTo>
                      <a:pt x="793060" y="157057"/>
                      <a:pt x="711145" y="234209"/>
                      <a:pt x="631135" y="315172"/>
                    </a:cubicBezTo>
                    <a:cubicBezTo>
                      <a:pt x="585415" y="360892"/>
                      <a:pt x="555888" y="418042"/>
                      <a:pt x="536838" y="479954"/>
                    </a:cubicBezTo>
                    <a:cubicBezTo>
                      <a:pt x="533028" y="492337"/>
                      <a:pt x="533980" y="506624"/>
                      <a:pt x="533028" y="519959"/>
                    </a:cubicBezTo>
                    <a:cubicBezTo>
                      <a:pt x="534933" y="520912"/>
                      <a:pt x="536838" y="521864"/>
                      <a:pt x="538743" y="522817"/>
                    </a:cubicBezTo>
                    <a:cubicBezTo>
                      <a:pt x="576843" y="490432"/>
                      <a:pt x="615895" y="457094"/>
                      <a:pt x="653995" y="424709"/>
                    </a:cubicBezTo>
                    <a:cubicBezTo>
                      <a:pt x="654948" y="425662"/>
                      <a:pt x="656853" y="426614"/>
                      <a:pt x="657805" y="427567"/>
                    </a:cubicBezTo>
                    <a:cubicBezTo>
                      <a:pt x="647328" y="443759"/>
                      <a:pt x="637803" y="460904"/>
                      <a:pt x="624468" y="474239"/>
                    </a:cubicBezTo>
                    <a:cubicBezTo>
                      <a:pt x="601608" y="496147"/>
                      <a:pt x="576843" y="516149"/>
                      <a:pt x="552078" y="536152"/>
                    </a:cubicBezTo>
                    <a:cubicBezTo>
                      <a:pt x="538743" y="547582"/>
                      <a:pt x="525408" y="545677"/>
                      <a:pt x="516835" y="528532"/>
                    </a:cubicBezTo>
                    <a:cubicBezTo>
                      <a:pt x="510168" y="515197"/>
                      <a:pt x="508263" y="499004"/>
                      <a:pt x="503500" y="481859"/>
                    </a:cubicBezTo>
                    <a:cubicBezTo>
                      <a:pt x="499690" y="484717"/>
                      <a:pt x="494928" y="489479"/>
                      <a:pt x="489213" y="493289"/>
                    </a:cubicBezTo>
                    <a:cubicBezTo>
                      <a:pt x="469210" y="508529"/>
                      <a:pt x="448255" y="522817"/>
                      <a:pt x="429205" y="539009"/>
                    </a:cubicBezTo>
                    <a:cubicBezTo>
                      <a:pt x="415870" y="550439"/>
                      <a:pt x="404440" y="545677"/>
                      <a:pt x="398725" y="532342"/>
                    </a:cubicBezTo>
                    <a:cubicBezTo>
                      <a:pt x="393010" y="520912"/>
                      <a:pt x="392058" y="507577"/>
                      <a:pt x="390153" y="495194"/>
                    </a:cubicBezTo>
                    <a:cubicBezTo>
                      <a:pt x="389200" y="487574"/>
                      <a:pt x="391105" y="479954"/>
                      <a:pt x="392058" y="468524"/>
                    </a:cubicBezTo>
                    <a:cubicBezTo>
                      <a:pt x="361578" y="492337"/>
                      <a:pt x="333955" y="513292"/>
                      <a:pt x="306333" y="534247"/>
                    </a:cubicBezTo>
                    <a:cubicBezTo>
                      <a:pt x="287283" y="548534"/>
                      <a:pt x="270138" y="544724"/>
                      <a:pt x="265375" y="520912"/>
                    </a:cubicBezTo>
                    <a:cubicBezTo>
                      <a:pt x="261565" y="500909"/>
                      <a:pt x="266328" y="479954"/>
                      <a:pt x="268233" y="458999"/>
                    </a:cubicBezTo>
                    <a:cubicBezTo>
                      <a:pt x="269185" y="450427"/>
                      <a:pt x="272995" y="442807"/>
                      <a:pt x="276805" y="429472"/>
                    </a:cubicBezTo>
                    <a:cubicBezTo>
                      <a:pt x="241563" y="458047"/>
                      <a:pt x="209178" y="483764"/>
                      <a:pt x="176793" y="508529"/>
                    </a:cubicBezTo>
                    <a:cubicBezTo>
                      <a:pt x="165363" y="517102"/>
                      <a:pt x="152980" y="525674"/>
                      <a:pt x="142503" y="535199"/>
                    </a:cubicBezTo>
                    <a:cubicBezTo>
                      <a:pt x="132978" y="544724"/>
                      <a:pt x="123453" y="541867"/>
                      <a:pt x="117738" y="533294"/>
                    </a:cubicBezTo>
                    <a:cubicBezTo>
                      <a:pt x="109165" y="518054"/>
                      <a:pt x="102498" y="500909"/>
                      <a:pt x="95830" y="484717"/>
                    </a:cubicBezTo>
                    <a:cubicBezTo>
                      <a:pt x="72970" y="503767"/>
                      <a:pt x="47253" y="523769"/>
                      <a:pt x="20583" y="545677"/>
                    </a:cubicBezTo>
                    <a:cubicBezTo>
                      <a:pt x="580" y="519007"/>
                      <a:pt x="-4182" y="493289"/>
                      <a:pt x="3438" y="463762"/>
                    </a:cubicBezTo>
                    <a:cubicBezTo>
                      <a:pt x="13915" y="423757"/>
                      <a:pt x="39633" y="394229"/>
                      <a:pt x="63445" y="361844"/>
                    </a:cubicBezTo>
                    <a:cubicBezTo>
                      <a:pt x="70113" y="352319"/>
                      <a:pt x="77733" y="342794"/>
                      <a:pt x="85353" y="333269"/>
                    </a:cubicBezTo>
                    <a:cubicBezTo>
                      <a:pt x="110118" y="298979"/>
                      <a:pt x="110118" y="297074"/>
                      <a:pt x="88210" y="266594"/>
                    </a:cubicBezTo>
                    <a:cubicBezTo>
                      <a:pt x="134883" y="281834"/>
                      <a:pt x="148218" y="307552"/>
                      <a:pt x="128215" y="345652"/>
                    </a:cubicBezTo>
                    <a:cubicBezTo>
                      <a:pt x="121548" y="358987"/>
                      <a:pt x="112023" y="371369"/>
                      <a:pt x="102498" y="383752"/>
                    </a:cubicBezTo>
                    <a:cubicBezTo>
                      <a:pt x="84400" y="408517"/>
                      <a:pt x="65350" y="431377"/>
                      <a:pt x="48205" y="457094"/>
                    </a:cubicBezTo>
                    <a:cubicBezTo>
                      <a:pt x="37728" y="473287"/>
                      <a:pt x="31060" y="493289"/>
                      <a:pt x="22488" y="511387"/>
                    </a:cubicBezTo>
                    <a:cubicBezTo>
                      <a:pt x="28203" y="515197"/>
                      <a:pt x="30108" y="516149"/>
                      <a:pt x="32013" y="517102"/>
                    </a:cubicBezTo>
                    <a:close/>
                    <a:moveTo>
                      <a:pt x="479688" y="314219"/>
                    </a:moveTo>
                    <a:cubicBezTo>
                      <a:pt x="468258" y="306599"/>
                      <a:pt x="454923" y="311362"/>
                      <a:pt x="441588" y="317077"/>
                    </a:cubicBezTo>
                    <a:cubicBezTo>
                      <a:pt x="395868" y="338984"/>
                      <a:pt x="365388" y="377084"/>
                      <a:pt x="338718" y="418994"/>
                    </a:cubicBezTo>
                    <a:cubicBezTo>
                      <a:pt x="318715" y="449474"/>
                      <a:pt x="298713" y="480907"/>
                      <a:pt x="294903" y="522817"/>
                    </a:cubicBezTo>
                    <a:cubicBezTo>
                      <a:pt x="313953" y="508529"/>
                      <a:pt x="330145" y="497099"/>
                      <a:pt x="345385" y="483764"/>
                    </a:cubicBezTo>
                    <a:cubicBezTo>
                      <a:pt x="368245" y="465667"/>
                      <a:pt x="393963" y="449474"/>
                      <a:pt x="411108" y="426614"/>
                    </a:cubicBezTo>
                    <a:cubicBezTo>
                      <a:pt x="435873" y="392324"/>
                      <a:pt x="455875" y="353272"/>
                      <a:pt x="479688" y="314219"/>
                    </a:cubicBezTo>
                    <a:close/>
                    <a:moveTo>
                      <a:pt x="417775" y="519007"/>
                    </a:moveTo>
                    <a:cubicBezTo>
                      <a:pt x="419680" y="519959"/>
                      <a:pt x="421585" y="521864"/>
                      <a:pt x="423490" y="522817"/>
                    </a:cubicBezTo>
                    <a:cubicBezTo>
                      <a:pt x="453018" y="499004"/>
                      <a:pt x="482545" y="474239"/>
                      <a:pt x="511120" y="450427"/>
                    </a:cubicBezTo>
                    <a:cubicBezTo>
                      <a:pt x="514930" y="446617"/>
                      <a:pt x="518740" y="441854"/>
                      <a:pt x="520645" y="436139"/>
                    </a:cubicBezTo>
                    <a:cubicBezTo>
                      <a:pt x="533980" y="405659"/>
                      <a:pt x="547315" y="374227"/>
                      <a:pt x="559698" y="342794"/>
                    </a:cubicBezTo>
                    <a:cubicBezTo>
                      <a:pt x="562555" y="335174"/>
                      <a:pt x="559698" y="325649"/>
                      <a:pt x="560650" y="317077"/>
                    </a:cubicBezTo>
                    <a:cubicBezTo>
                      <a:pt x="553030" y="318982"/>
                      <a:pt x="544458" y="319934"/>
                      <a:pt x="537790" y="323744"/>
                    </a:cubicBezTo>
                    <a:cubicBezTo>
                      <a:pt x="528265" y="330412"/>
                      <a:pt x="519693" y="338032"/>
                      <a:pt x="513978" y="346604"/>
                    </a:cubicBezTo>
                    <a:cubicBezTo>
                      <a:pt x="487308" y="386609"/>
                      <a:pt x="460638" y="426614"/>
                      <a:pt x="435873" y="467572"/>
                    </a:cubicBezTo>
                    <a:cubicBezTo>
                      <a:pt x="426348" y="482812"/>
                      <a:pt x="423490" y="501862"/>
                      <a:pt x="417775" y="519007"/>
                    </a:cubicBezTo>
                    <a:close/>
                    <a:moveTo>
                      <a:pt x="844495" y="57044"/>
                    </a:moveTo>
                    <a:cubicBezTo>
                      <a:pt x="843543" y="56092"/>
                      <a:pt x="841638" y="54187"/>
                      <a:pt x="840685" y="53234"/>
                    </a:cubicBezTo>
                    <a:cubicBezTo>
                      <a:pt x="791155" y="100859"/>
                      <a:pt x="742578" y="148484"/>
                      <a:pt x="702573" y="205634"/>
                    </a:cubicBezTo>
                    <a:cubicBezTo>
                      <a:pt x="704478" y="206587"/>
                      <a:pt x="705430" y="208492"/>
                      <a:pt x="707335" y="209444"/>
                    </a:cubicBezTo>
                    <a:cubicBezTo>
                      <a:pt x="753055" y="158962"/>
                      <a:pt x="798775" y="108479"/>
                      <a:pt x="844495" y="570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EF4ADC8-BF5F-45FA-9959-B4C91BB47CC8}"/>
                  </a:ext>
                </a:extLst>
              </p:cNvPr>
              <p:cNvSpPr/>
              <p:nvPr/>
            </p:nvSpPr>
            <p:spPr>
              <a:xfrm>
                <a:off x="5246537" y="4733040"/>
                <a:ext cx="42907" cy="70589"/>
              </a:xfrm>
              <a:custGeom>
                <a:avLst/>
                <a:gdLst>
                  <a:gd name="connsiteX0" fmla="*/ 4763 w 59054"/>
                  <a:gd name="connsiteY0" fmla="*/ 97155 h 97154"/>
                  <a:gd name="connsiteX1" fmla="*/ 0 w 59054"/>
                  <a:gd name="connsiteY1" fmla="*/ 58102 h 97154"/>
                  <a:gd name="connsiteX2" fmla="*/ 4763 w 59054"/>
                  <a:gd name="connsiteY2" fmla="*/ 41910 h 97154"/>
                  <a:gd name="connsiteX3" fmla="*/ 16192 w 59054"/>
                  <a:gd name="connsiteY3" fmla="*/ 31433 h 97154"/>
                  <a:gd name="connsiteX4" fmla="*/ 53340 w 59054"/>
                  <a:gd name="connsiteY4" fmla="*/ 0 h 97154"/>
                  <a:gd name="connsiteX5" fmla="*/ 59055 w 59054"/>
                  <a:gd name="connsiteY5" fmla="*/ 40958 h 97154"/>
                  <a:gd name="connsiteX6" fmla="*/ 55245 w 59054"/>
                  <a:gd name="connsiteY6" fmla="*/ 53340 h 97154"/>
                  <a:gd name="connsiteX7" fmla="*/ 4763 w 59054"/>
                  <a:gd name="connsiteY7" fmla="*/ 97155 h 97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054" h="97154">
                    <a:moveTo>
                      <a:pt x="4763" y="97155"/>
                    </a:moveTo>
                    <a:cubicBezTo>
                      <a:pt x="2858" y="82867"/>
                      <a:pt x="953" y="70485"/>
                      <a:pt x="0" y="58102"/>
                    </a:cubicBezTo>
                    <a:cubicBezTo>
                      <a:pt x="0" y="52388"/>
                      <a:pt x="1905" y="46673"/>
                      <a:pt x="4763" y="41910"/>
                    </a:cubicBezTo>
                    <a:cubicBezTo>
                      <a:pt x="7620" y="37148"/>
                      <a:pt x="12383" y="34290"/>
                      <a:pt x="16192" y="31433"/>
                    </a:cubicBezTo>
                    <a:cubicBezTo>
                      <a:pt x="27622" y="20955"/>
                      <a:pt x="40005" y="11430"/>
                      <a:pt x="53340" y="0"/>
                    </a:cubicBezTo>
                    <a:cubicBezTo>
                      <a:pt x="55245" y="15240"/>
                      <a:pt x="58103" y="27623"/>
                      <a:pt x="59055" y="40958"/>
                    </a:cubicBezTo>
                    <a:cubicBezTo>
                      <a:pt x="59055" y="44767"/>
                      <a:pt x="58103" y="50483"/>
                      <a:pt x="55245" y="53340"/>
                    </a:cubicBezTo>
                    <a:cubicBezTo>
                      <a:pt x="38100" y="68580"/>
                      <a:pt x="21908" y="81915"/>
                      <a:pt x="4763" y="971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9EB23317-EDDF-4D29-B41B-E1AE21E02318}"/>
                  </a:ext>
                </a:extLst>
              </p:cNvPr>
              <p:cNvSpPr/>
              <p:nvPr/>
            </p:nvSpPr>
            <p:spPr>
              <a:xfrm>
                <a:off x="5025079" y="4980104"/>
                <a:ext cx="70589" cy="59132"/>
              </a:xfrm>
              <a:custGeom>
                <a:avLst/>
                <a:gdLst>
                  <a:gd name="connsiteX0" fmla="*/ 97155 w 97154"/>
                  <a:gd name="connsiteY0" fmla="*/ 2858 h 81385"/>
                  <a:gd name="connsiteX1" fmla="*/ 56197 w 97154"/>
                  <a:gd name="connsiteY1" fmla="*/ 72390 h 81385"/>
                  <a:gd name="connsiteX2" fmla="*/ 40958 w 97154"/>
                  <a:gd name="connsiteY2" fmla="*/ 80963 h 81385"/>
                  <a:gd name="connsiteX3" fmla="*/ 0 w 97154"/>
                  <a:gd name="connsiteY3" fmla="*/ 80963 h 81385"/>
                  <a:gd name="connsiteX4" fmla="*/ 94297 w 97154"/>
                  <a:gd name="connsiteY4" fmla="*/ 0 h 81385"/>
                  <a:gd name="connsiteX5" fmla="*/ 97155 w 97154"/>
                  <a:gd name="connsiteY5" fmla="*/ 2858 h 813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154" h="81385">
                    <a:moveTo>
                      <a:pt x="97155" y="2858"/>
                    </a:moveTo>
                    <a:cubicBezTo>
                      <a:pt x="83820" y="25717"/>
                      <a:pt x="70485" y="49530"/>
                      <a:pt x="56197" y="72390"/>
                    </a:cubicBezTo>
                    <a:cubicBezTo>
                      <a:pt x="53340" y="77153"/>
                      <a:pt x="46672" y="80963"/>
                      <a:pt x="40958" y="80963"/>
                    </a:cubicBezTo>
                    <a:cubicBezTo>
                      <a:pt x="29528" y="81915"/>
                      <a:pt x="17145" y="80963"/>
                      <a:pt x="0" y="80963"/>
                    </a:cubicBezTo>
                    <a:cubicBezTo>
                      <a:pt x="33338" y="52388"/>
                      <a:pt x="63817" y="26670"/>
                      <a:pt x="94297" y="0"/>
                    </a:cubicBezTo>
                    <a:cubicBezTo>
                      <a:pt x="95250" y="1905"/>
                      <a:pt x="96203" y="1905"/>
                      <a:pt x="97155" y="2858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ACD8EAF-C926-47AB-AB1D-828DD656D676}"/>
                </a:ext>
              </a:extLst>
            </p:cNvPr>
            <p:cNvSpPr/>
            <p:nvPr/>
          </p:nvSpPr>
          <p:spPr>
            <a:xfrm>
              <a:off x="5199476" y="5620949"/>
              <a:ext cx="48444" cy="42907"/>
            </a:xfrm>
            <a:custGeom>
              <a:avLst/>
              <a:gdLst>
                <a:gd name="connsiteX0" fmla="*/ 0 w 66675"/>
                <a:gd name="connsiteY0" fmla="*/ 54292 h 59054"/>
                <a:gd name="connsiteX1" fmla="*/ 64770 w 66675"/>
                <a:gd name="connsiteY1" fmla="*/ 0 h 59054"/>
                <a:gd name="connsiteX2" fmla="*/ 66675 w 66675"/>
                <a:gd name="connsiteY2" fmla="*/ 952 h 59054"/>
                <a:gd name="connsiteX3" fmla="*/ 35242 w 66675"/>
                <a:gd name="connsiteY3" fmla="*/ 53340 h 59054"/>
                <a:gd name="connsiteX4" fmla="*/ 0 w 66675"/>
                <a:gd name="connsiteY4" fmla="*/ 59055 h 59054"/>
                <a:gd name="connsiteX5" fmla="*/ 0 w 66675"/>
                <a:gd name="connsiteY5" fmla="*/ 54292 h 5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59054">
                  <a:moveTo>
                    <a:pt x="0" y="54292"/>
                  </a:moveTo>
                  <a:cubicBezTo>
                    <a:pt x="21908" y="36195"/>
                    <a:pt x="42863" y="18097"/>
                    <a:pt x="64770" y="0"/>
                  </a:cubicBezTo>
                  <a:cubicBezTo>
                    <a:pt x="65723" y="0"/>
                    <a:pt x="66675" y="952"/>
                    <a:pt x="66675" y="952"/>
                  </a:cubicBezTo>
                  <a:cubicBezTo>
                    <a:pt x="56198" y="19050"/>
                    <a:pt x="48578" y="38100"/>
                    <a:pt x="35242" y="53340"/>
                  </a:cubicBezTo>
                  <a:cubicBezTo>
                    <a:pt x="29528" y="60008"/>
                    <a:pt x="12383" y="57150"/>
                    <a:pt x="0" y="59055"/>
                  </a:cubicBezTo>
                  <a:cubicBezTo>
                    <a:pt x="953" y="57150"/>
                    <a:pt x="0" y="56197"/>
                    <a:pt x="0" y="542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3680917-FF18-4B71-B9B2-D0063BCA112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E9F76A6-3BDE-4958-9EC1-96B5E3145E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608993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A297297-61D2-4C2E-AFAC-735C2874FB79}"/>
              </a:ext>
            </a:extLst>
          </p:cNvPr>
          <p:cNvGrpSpPr/>
          <p:nvPr/>
        </p:nvGrpSpPr>
        <p:grpSpPr>
          <a:xfrm>
            <a:off x="1401569" y="3613036"/>
            <a:ext cx="4928566" cy="2697732"/>
            <a:chOff x="8045683" y="3213336"/>
            <a:chExt cx="2230923" cy="122113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672F23C-CD32-4C35-801B-724058CDAC3B}"/>
                </a:ext>
              </a:extLst>
            </p:cNvPr>
            <p:cNvSpPr/>
            <p:nvPr/>
          </p:nvSpPr>
          <p:spPr>
            <a:xfrm>
              <a:off x="8045683" y="3566425"/>
              <a:ext cx="2230923" cy="86804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D6EEAD6-DD84-47F1-95C5-C1D5782FE87D}"/>
                </a:ext>
              </a:extLst>
            </p:cNvPr>
            <p:cNvSpPr/>
            <p:nvPr/>
          </p:nvSpPr>
          <p:spPr>
            <a:xfrm>
              <a:off x="8164171" y="3579121"/>
              <a:ext cx="2011237" cy="78256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9265E5A-0516-4D5D-88B5-A00F1DCEF8B3}"/>
                </a:ext>
              </a:extLst>
            </p:cNvPr>
            <p:cNvSpPr/>
            <p:nvPr/>
          </p:nvSpPr>
          <p:spPr>
            <a:xfrm>
              <a:off x="9404815" y="3589991"/>
              <a:ext cx="689965" cy="413720"/>
            </a:xfrm>
            <a:custGeom>
              <a:avLst/>
              <a:gdLst>
                <a:gd name="connsiteX0" fmla="*/ 909995 w 977556"/>
                <a:gd name="connsiteY0" fmla="*/ 315657 h 586167"/>
                <a:gd name="connsiteX1" fmla="*/ 868085 w 977556"/>
                <a:gd name="connsiteY1" fmla="*/ 287082 h 586167"/>
                <a:gd name="connsiteX2" fmla="*/ 815697 w 977556"/>
                <a:gd name="connsiteY2" fmla="*/ 205167 h 586167"/>
                <a:gd name="connsiteX3" fmla="*/ 794742 w 977556"/>
                <a:gd name="connsiteY3" fmla="*/ 166115 h 586167"/>
                <a:gd name="connsiteX4" fmla="*/ 766167 w 977556"/>
                <a:gd name="connsiteY4" fmla="*/ 144207 h 586167"/>
                <a:gd name="connsiteX5" fmla="*/ 714732 w 977556"/>
                <a:gd name="connsiteY5" fmla="*/ 108012 h 586167"/>
                <a:gd name="connsiteX6" fmla="*/ 588050 w 977556"/>
                <a:gd name="connsiteY6" fmla="*/ 60387 h 586167"/>
                <a:gd name="connsiteX7" fmla="*/ 503277 w 977556"/>
                <a:gd name="connsiteY7" fmla="*/ 35622 h 586167"/>
                <a:gd name="connsiteX8" fmla="*/ 478512 w 977556"/>
                <a:gd name="connsiteY8" fmla="*/ 19430 h 586167"/>
                <a:gd name="connsiteX9" fmla="*/ 420410 w 977556"/>
                <a:gd name="connsiteY9" fmla="*/ 1332 h 586167"/>
                <a:gd name="connsiteX10" fmla="*/ 321350 w 977556"/>
                <a:gd name="connsiteY10" fmla="*/ 380 h 586167"/>
                <a:gd name="connsiteX11" fmla="*/ 192762 w 977556"/>
                <a:gd name="connsiteY11" fmla="*/ 38480 h 586167"/>
                <a:gd name="connsiteX12" fmla="*/ 142280 w 977556"/>
                <a:gd name="connsiteY12" fmla="*/ 70865 h 586167"/>
                <a:gd name="connsiteX13" fmla="*/ 104180 w 977556"/>
                <a:gd name="connsiteY13" fmla="*/ 76580 h 586167"/>
                <a:gd name="connsiteX14" fmla="*/ 3215 w 977556"/>
                <a:gd name="connsiteY14" fmla="*/ 117537 h 586167"/>
                <a:gd name="connsiteX15" fmla="*/ 357 w 977556"/>
                <a:gd name="connsiteY15" fmla="*/ 129920 h 586167"/>
                <a:gd name="connsiteX16" fmla="*/ 69890 w 977556"/>
                <a:gd name="connsiteY16" fmla="*/ 213740 h 586167"/>
                <a:gd name="connsiteX17" fmla="*/ 110847 w 977556"/>
                <a:gd name="connsiteY17" fmla="*/ 231837 h 586167"/>
                <a:gd name="connsiteX18" fmla="*/ 134660 w 977556"/>
                <a:gd name="connsiteY18" fmla="*/ 282320 h 586167"/>
                <a:gd name="connsiteX19" fmla="*/ 132755 w 977556"/>
                <a:gd name="connsiteY19" fmla="*/ 338517 h 586167"/>
                <a:gd name="connsiteX20" fmla="*/ 182285 w 977556"/>
                <a:gd name="connsiteY20" fmla="*/ 357567 h 586167"/>
                <a:gd name="connsiteX21" fmla="*/ 219432 w 977556"/>
                <a:gd name="connsiteY21" fmla="*/ 315657 h 586167"/>
                <a:gd name="connsiteX22" fmla="*/ 258485 w 977556"/>
                <a:gd name="connsiteY22" fmla="*/ 274700 h 586167"/>
                <a:gd name="connsiteX23" fmla="*/ 319445 w 977556"/>
                <a:gd name="connsiteY23" fmla="*/ 276605 h 586167"/>
                <a:gd name="connsiteX24" fmla="*/ 366117 w 977556"/>
                <a:gd name="connsiteY24" fmla="*/ 320420 h 586167"/>
                <a:gd name="connsiteX25" fmla="*/ 396597 w 977556"/>
                <a:gd name="connsiteY25" fmla="*/ 334707 h 586167"/>
                <a:gd name="connsiteX26" fmla="*/ 461367 w 977556"/>
                <a:gd name="connsiteY26" fmla="*/ 342327 h 586167"/>
                <a:gd name="connsiteX27" fmla="*/ 509945 w 977556"/>
                <a:gd name="connsiteY27" fmla="*/ 397572 h 586167"/>
                <a:gd name="connsiteX28" fmla="*/ 554712 w 977556"/>
                <a:gd name="connsiteY28" fmla="*/ 457580 h 586167"/>
                <a:gd name="connsiteX29" fmla="*/ 606147 w 977556"/>
                <a:gd name="connsiteY29" fmla="*/ 468057 h 586167"/>
                <a:gd name="connsiteX30" fmla="*/ 671870 w 977556"/>
                <a:gd name="connsiteY30" fmla="*/ 470915 h 586167"/>
                <a:gd name="connsiteX31" fmla="*/ 691872 w 977556"/>
                <a:gd name="connsiteY31" fmla="*/ 502347 h 586167"/>
                <a:gd name="connsiteX32" fmla="*/ 674727 w 977556"/>
                <a:gd name="connsiteY32" fmla="*/ 533780 h 586167"/>
                <a:gd name="connsiteX33" fmla="*/ 665202 w 977556"/>
                <a:gd name="connsiteY33" fmla="*/ 571880 h 586167"/>
                <a:gd name="connsiteX34" fmla="*/ 705207 w 977556"/>
                <a:gd name="connsiteY34" fmla="*/ 586167 h 586167"/>
                <a:gd name="connsiteX35" fmla="*/ 706160 w 977556"/>
                <a:gd name="connsiteY35" fmla="*/ 586167 h 586167"/>
                <a:gd name="connsiteX36" fmla="*/ 813792 w 977556"/>
                <a:gd name="connsiteY36" fmla="*/ 546162 h 586167"/>
                <a:gd name="connsiteX37" fmla="*/ 904280 w 977556"/>
                <a:gd name="connsiteY37" fmla="*/ 527112 h 586167"/>
                <a:gd name="connsiteX38" fmla="*/ 963335 w 977556"/>
                <a:gd name="connsiteY38" fmla="*/ 550925 h 586167"/>
                <a:gd name="connsiteX39" fmla="*/ 975717 w 977556"/>
                <a:gd name="connsiteY39" fmla="*/ 545210 h 586167"/>
                <a:gd name="connsiteX40" fmla="*/ 963335 w 977556"/>
                <a:gd name="connsiteY40" fmla="*/ 485202 h 586167"/>
                <a:gd name="connsiteX41" fmla="*/ 940475 w 977556"/>
                <a:gd name="connsiteY41" fmla="*/ 392810 h 586167"/>
                <a:gd name="connsiteX42" fmla="*/ 909995 w 977556"/>
                <a:gd name="connsiteY42" fmla="*/ 315657 h 58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77556" h="586167">
                  <a:moveTo>
                    <a:pt x="909995" y="315657"/>
                  </a:moveTo>
                  <a:cubicBezTo>
                    <a:pt x="896660" y="305180"/>
                    <a:pt x="881420" y="297560"/>
                    <a:pt x="868085" y="287082"/>
                  </a:cubicBezTo>
                  <a:cubicBezTo>
                    <a:pt x="841415" y="266127"/>
                    <a:pt x="818555" y="242315"/>
                    <a:pt x="815697" y="205167"/>
                  </a:cubicBezTo>
                  <a:cubicBezTo>
                    <a:pt x="814745" y="188975"/>
                    <a:pt x="806172" y="176592"/>
                    <a:pt x="794742" y="166115"/>
                  </a:cubicBezTo>
                  <a:cubicBezTo>
                    <a:pt x="785217" y="158495"/>
                    <a:pt x="775692" y="150875"/>
                    <a:pt x="766167" y="144207"/>
                  </a:cubicBezTo>
                  <a:cubicBezTo>
                    <a:pt x="749022" y="131825"/>
                    <a:pt x="729972" y="122300"/>
                    <a:pt x="714732" y="108012"/>
                  </a:cubicBezTo>
                  <a:cubicBezTo>
                    <a:pt x="678537" y="75627"/>
                    <a:pt x="638532" y="57530"/>
                    <a:pt x="588050" y="60387"/>
                  </a:cubicBezTo>
                  <a:cubicBezTo>
                    <a:pt x="557570" y="62292"/>
                    <a:pt x="528995" y="53720"/>
                    <a:pt x="503277" y="35622"/>
                  </a:cubicBezTo>
                  <a:cubicBezTo>
                    <a:pt x="495657" y="29907"/>
                    <a:pt x="487085" y="25145"/>
                    <a:pt x="478512" y="19430"/>
                  </a:cubicBezTo>
                  <a:cubicBezTo>
                    <a:pt x="461367" y="8000"/>
                    <a:pt x="441365" y="2285"/>
                    <a:pt x="420410" y="1332"/>
                  </a:cubicBezTo>
                  <a:cubicBezTo>
                    <a:pt x="387072" y="380"/>
                    <a:pt x="353735" y="2285"/>
                    <a:pt x="321350" y="380"/>
                  </a:cubicBezTo>
                  <a:cubicBezTo>
                    <a:pt x="273725" y="-2478"/>
                    <a:pt x="231815" y="10857"/>
                    <a:pt x="192762" y="38480"/>
                  </a:cubicBezTo>
                  <a:cubicBezTo>
                    <a:pt x="176570" y="49910"/>
                    <a:pt x="158472" y="59435"/>
                    <a:pt x="142280" y="70865"/>
                  </a:cubicBezTo>
                  <a:cubicBezTo>
                    <a:pt x="129897" y="78485"/>
                    <a:pt x="117515" y="80390"/>
                    <a:pt x="104180" y="76580"/>
                  </a:cubicBezTo>
                  <a:cubicBezTo>
                    <a:pt x="60365" y="66102"/>
                    <a:pt x="28932" y="84200"/>
                    <a:pt x="3215" y="117537"/>
                  </a:cubicBezTo>
                  <a:cubicBezTo>
                    <a:pt x="357" y="121347"/>
                    <a:pt x="-595" y="125157"/>
                    <a:pt x="357" y="129920"/>
                  </a:cubicBezTo>
                  <a:cubicBezTo>
                    <a:pt x="8930" y="169925"/>
                    <a:pt x="30837" y="198500"/>
                    <a:pt x="69890" y="213740"/>
                  </a:cubicBezTo>
                  <a:cubicBezTo>
                    <a:pt x="84177" y="219455"/>
                    <a:pt x="98465" y="224217"/>
                    <a:pt x="110847" y="231837"/>
                  </a:cubicBezTo>
                  <a:cubicBezTo>
                    <a:pt x="129897" y="244220"/>
                    <a:pt x="138470" y="260412"/>
                    <a:pt x="134660" y="282320"/>
                  </a:cubicBezTo>
                  <a:cubicBezTo>
                    <a:pt x="131802" y="300417"/>
                    <a:pt x="128945" y="319467"/>
                    <a:pt x="132755" y="338517"/>
                  </a:cubicBezTo>
                  <a:cubicBezTo>
                    <a:pt x="139422" y="368997"/>
                    <a:pt x="156567" y="375665"/>
                    <a:pt x="182285" y="357567"/>
                  </a:cubicBezTo>
                  <a:cubicBezTo>
                    <a:pt x="197525" y="346137"/>
                    <a:pt x="208002" y="330897"/>
                    <a:pt x="219432" y="315657"/>
                  </a:cubicBezTo>
                  <a:cubicBezTo>
                    <a:pt x="230862" y="301370"/>
                    <a:pt x="243245" y="286130"/>
                    <a:pt x="258485" y="274700"/>
                  </a:cubicBezTo>
                  <a:cubicBezTo>
                    <a:pt x="281345" y="257555"/>
                    <a:pt x="298490" y="258507"/>
                    <a:pt x="319445" y="276605"/>
                  </a:cubicBezTo>
                  <a:cubicBezTo>
                    <a:pt x="335637" y="290892"/>
                    <a:pt x="350877" y="305180"/>
                    <a:pt x="366117" y="320420"/>
                  </a:cubicBezTo>
                  <a:cubicBezTo>
                    <a:pt x="374690" y="328992"/>
                    <a:pt x="385167" y="333755"/>
                    <a:pt x="396597" y="334707"/>
                  </a:cubicBezTo>
                  <a:cubicBezTo>
                    <a:pt x="418505" y="337565"/>
                    <a:pt x="440412" y="337565"/>
                    <a:pt x="461367" y="342327"/>
                  </a:cubicBezTo>
                  <a:cubicBezTo>
                    <a:pt x="493752" y="349947"/>
                    <a:pt x="507087" y="365187"/>
                    <a:pt x="509945" y="397572"/>
                  </a:cubicBezTo>
                  <a:cubicBezTo>
                    <a:pt x="512802" y="427100"/>
                    <a:pt x="528042" y="446150"/>
                    <a:pt x="554712" y="457580"/>
                  </a:cubicBezTo>
                  <a:cubicBezTo>
                    <a:pt x="570905" y="465200"/>
                    <a:pt x="588050" y="467105"/>
                    <a:pt x="606147" y="468057"/>
                  </a:cubicBezTo>
                  <a:cubicBezTo>
                    <a:pt x="628055" y="469010"/>
                    <a:pt x="649962" y="469010"/>
                    <a:pt x="671870" y="470915"/>
                  </a:cubicBezTo>
                  <a:cubicBezTo>
                    <a:pt x="691872" y="472820"/>
                    <a:pt x="697587" y="483297"/>
                    <a:pt x="691872" y="502347"/>
                  </a:cubicBezTo>
                  <a:cubicBezTo>
                    <a:pt x="688062" y="513777"/>
                    <a:pt x="681395" y="524255"/>
                    <a:pt x="674727" y="533780"/>
                  </a:cubicBezTo>
                  <a:cubicBezTo>
                    <a:pt x="668060" y="545210"/>
                    <a:pt x="656630" y="557592"/>
                    <a:pt x="665202" y="571880"/>
                  </a:cubicBezTo>
                  <a:cubicBezTo>
                    <a:pt x="673775" y="586167"/>
                    <a:pt x="689967" y="586167"/>
                    <a:pt x="705207" y="586167"/>
                  </a:cubicBezTo>
                  <a:cubicBezTo>
                    <a:pt x="706160" y="586167"/>
                    <a:pt x="706160" y="586167"/>
                    <a:pt x="706160" y="586167"/>
                  </a:cubicBezTo>
                  <a:cubicBezTo>
                    <a:pt x="746165" y="584262"/>
                    <a:pt x="781407" y="568070"/>
                    <a:pt x="813792" y="546162"/>
                  </a:cubicBezTo>
                  <a:cubicBezTo>
                    <a:pt x="841415" y="527112"/>
                    <a:pt x="870942" y="520445"/>
                    <a:pt x="904280" y="527112"/>
                  </a:cubicBezTo>
                  <a:cubicBezTo>
                    <a:pt x="926187" y="530922"/>
                    <a:pt x="945237" y="539495"/>
                    <a:pt x="963335" y="550925"/>
                  </a:cubicBezTo>
                  <a:cubicBezTo>
                    <a:pt x="970955" y="555687"/>
                    <a:pt x="973812" y="553782"/>
                    <a:pt x="975717" y="545210"/>
                  </a:cubicBezTo>
                  <a:cubicBezTo>
                    <a:pt x="981432" y="523302"/>
                    <a:pt x="972860" y="503300"/>
                    <a:pt x="963335" y="485202"/>
                  </a:cubicBezTo>
                  <a:cubicBezTo>
                    <a:pt x="947142" y="453770"/>
                    <a:pt x="930950" y="422337"/>
                    <a:pt x="940475" y="392810"/>
                  </a:cubicBezTo>
                  <a:cubicBezTo>
                    <a:pt x="942380" y="359472"/>
                    <a:pt x="933807" y="332802"/>
                    <a:pt x="909995" y="315657"/>
                  </a:cubicBezTo>
                  <a:close/>
                </a:path>
              </a:pathLst>
            </a:custGeom>
            <a:solidFill>
              <a:srgbClr val="8BC5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43DDC61-0FC6-4160-84E9-1A4486B93E2C}"/>
                </a:ext>
              </a:extLst>
            </p:cNvPr>
            <p:cNvSpPr/>
            <p:nvPr/>
          </p:nvSpPr>
          <p:spPr>
            <a:xfrm>
              <a:off x="9510310" y="3791200"/>
              <a:ext cx="354472" cy="462147"/>
            </a:xfrm>
            <a:custGeom>
              <a:avLst/>
              <a:gdLst>
                <a:gd name="connsiteX0" fmla="*/ 479140 w 502223"/>
                <a:gd name="connsiteY0" fmla="*/ 208236 h 654779"/>
                <a:gd name="connsiteX1" fmla="*/ 502000 w 502223"/>
                <a:gd name="connsiteY1" fmla="*/ 126321 h 654779"/>
                <a:gd name="connsiteX2" fmla="*/ 495332 w 502223"/>
                <a:gd name="connsiteY2" fmla="*/ 51074 h 654779"/>
                <a:gd name="connsiteX3" fmla="*/ 491523 w 502223"/>
                <a:gd name="connsiteY3" fmla="*/ 42501 h 654779"/>
                <a:gd name="connsiteX4" fmla="*/ 420085 w 502223"/>
                <a:gd name="connsiteY4" fmla="*/ 1544 h 654779"/>
                <a:gd name="connsiteX5" fmla="*/ 337217 w 502223"/>
                <a:gd name="connsiteY5" fmla="*/ 26309 h 654779"/>
                <a:gd name="connsiteX6" fmla="*/ 212440 w 502223"/>
                <a:gd name="connsiteY6" fmla="*/ 64409 h 654779"/>
                <a:gd name="connsiteX7" fmla="*/ 200057 w 502223"/>
                <a:gd name="connsiteY7" fmla="*/ 77744 h 654779"/>
                <a:gd name="connsiteX8" fmla="*/ 209582 w 502223"/>
                <a:gd name="connsiteY8" fmla="*/ 176804 h 654779"/>
                <a:gd name="connsiteX9" fmla="*/ 176245 w 502223"/>
                <a:gd name="connsiteY9" fmla="*/ 236811 h 654779"/>
                <a:gd name="connsiteX10" fmla="*/ 130525 w 502223"/>
                <a:gd name="connsiteY10" fmla="*/ 260624 h 654779"/>
                <a:gd name="connsiteX11" fmla="*/ 79090 w 502223"/>
                <a:gd name="connsiteY11" fmla="*/ 284436 h 654779"/>
                <a:gd name="connsiteX12" fmla="*/ 46705 w 502223"/>
                <a:gd name="connsiteY12" fmla="*/ 360636 h 654779"/>
                <a:gd name="connsiteX13" fmla="*/ 54325 w 502223"/>
                <a:gd name="connsiteY13" fmla="*/ 428264 h 654779"/>
                <a:gd name="connsiteX14" fmla="*/ 14320 w 502223"/>
                <a:gd name="connsiteY14" fmla="*/ 522561 h 654779"/>
                <a:gd name="connsiteX15" fmla="*/ 17177 w 502223"/>
                <a:gd name="connsiteY15" fmla="*/ 598761 h 654779"/>
                <a:gd name="connsiteX16" fmla="*/ 91472 w 502223"/>
                <a:gd name="connsiteY16" fmla="*/ 653054 h 654779"/>
                <a:gd name="connsiteX17" fmla="*/ 103855 w 502223"/>
                <a:gd name="connsiteY17" fmla="*/ 652101 h 654779"/>
                <a:gd name="connsiteX18" fmla="*/ 125762 w 502223"/>
                <a:gd name="connsiteY18" fmla="*/ 635909 h 654779"/>
                <a:gd name="connsiteX19" fmla="*/ 230537 w 502223"/>
                <a:gd name="connsiteY19" fmla="*/ 564471 h 654779"/>
                <a:gd name="connsiteX20" fmla="*/ 389605 w 502223"/>
                <a:gd name="connsiteY20" fmla="*/ 418739 h 654779"/>
                <a:gd name="connsiteX21" fmla="*/ 411512 w 502223"/>
                <a:gd name="connsiteY21" fmla="*/ 394926 h 654779"/>
                <a:gd name="connsiteX22" fmla="*/ 457232 w 502223"/>
                <a:gd name="connsiteY22" fmla="*/ 309201 h 654779"/>
                <a:gd name="connsiteX23" fmla="*/ 458185 w 502223"/>
                <a:gd name="connsiteY23" fmla="*/ 285389 h 654779"/>
                <a:gd name="connsiteX24" fmla="*/ 479140 w 502223"/>
                <a:gd name="connsiteY24" fmla="*/ 208236 h 654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02223" h="654779">
                  <a:moveTo>
                    <a:pt x="479140" y="208236"/>
                  </a:moveTo>
                  <a:cubicBezTo>
                    <a:pt x="493428" y="183471"/>
                    <a:pt x="503905" y="155849"/>
                    <a:pt x="502000" y="126321"/>
                  </a:cubicBezTo>
                  <a:cubicBezTo>
                    <a:pt x="502953" y="100604"/>
                    <a:pt x="494380" y="76791"/>
                    <a:pt x="495332" y="51074"/>
                  </a:cubicBezTo>
                  <a:cubicBezTo>
                    <a:pt x="495332" y="48216"/>
                    <a:pt x="494380" y="45359"/>
                    <a:pt x="491523" y="42501"/>
                  </a:cubicBezTo>
                  <a:cubicBezTo>
                    <a:pt x="471520" y="22499"/>
                    <a:pt x="446755" y="6306"/>
                    <a:pt x="420085" y="1544"/>
                  </a:cubicBezTo>
                  <a:cubicBezTo>
                    <a:pt x="393415" y="-3219"/>
                    <a:pt x="364840" y="2496"/>
                    <a:pt x="337217" y="26309"/>
                  </a:cubicBezTo>
                  <a:cubicBezTo>
                    <a:pt x="301975" y="56789"/>
                    <a:pt x="258160" y="67266"/>
                    <a:pt x="212440" y="64409"/>
                  </a:cubicBezTo>
                  <a:cubicBezTo>
                    <a:pt x="197200" y="63456"/>
                    <a:pt x="198152" y="63456"/>
                    <a:pt x="200057" y="77744"/>
                  </a:cubicBezTo>
                  <a:cubicBezTo>
                    <a:pt x="204820" y="111081"/>
                    <a:pt x="211487" y="143466"/>
                    <a:pt x="209582" y="176804"/>
                  </a:cubicBezTo>
                  <a:cubicBezTo>
                    <a:pt x="207677" y="202521"/>
                    <a:pt x="197200" y="222524"/>
                    <a:pt x="176245" y="236811"/>
                  </a:cubicBezTo>
                  <a:cubicBezTo>
                    <a:pt x="161957" y="247289"/>
                    <a:pt x="145765" y="254909"/>
                    <a:pt x="130525" y="260624"/>
                  </a:cubicBezTo>
                  <a:cubicBezTo>
                    <a:pt x="113380" y="267291"/>
                    <a:pt x="95282" y="274911"/>
                    <a:pt x="79090" y="284436"/>
                  </a:cubicBezTo>
                  <a:cubicBezTo>
                    <a:pt x="43847" y="304439"/>
                    <a:pt x="37180" y="321584"/>
                    <a:pt x="46705" y="360636"/>
                  </a:cubicBezTo>
                  <a:cubicBezTo>
                    <a:pt x="52420" y="382544"/>
                    <a:pt x="58135" y="404451"/>
                    <a:pt x="54325" y="428264"/>
                  </a:cubicBezTo>
                  <a:cubicBezTo>
                    <a:pt x="49562" y="463506"/>
                    <a:pt x="34322" y="493986"/>
                    <a:pt x="14320" y="522561"/>
                  </a:cubicBezTo>
                  <a:cubicBezTo>
                    <a:pt x="-5683" y="551136"/>
                    <a:pt x="-4730" y="572091"/>
                    <a:pt x="17177" y="598761"/>
                  </a:cubicBezTo>
                  <a:cubicBezTo>
                    <a:pt x="37180" y="623526"/>
                    <a:pt x="63850" y="638766"/>
                    <a:pt x="91472" y="653054"/>
                  </a:cubicBezTo>
                  <a:cubicBezTo>
                    <a:pt x="96235" y="655911"/>
                    <a:pt x="100045" y="654959"/>
                    <a:pt x="103855" y="652101"/>
                  </a:cubicBezTo>
                  <a:cubicBezTo>
                    <a:pt x="111475" y="647339"/>
                    <a:pt x="119095" y="642576"/>
                    <a:pt x="125762" y="635909"/>
                  </a:cubicBezTo>
                  <a:cubicBezTo>
                    <a:pt x="157195" y="607334"/>
                    <a:pt x="192437" y="582569"/>
                    <a:pt x="230537" y="564471"/>
                  </a:cubicBezTo>
                  <a:cubicBezTo>
                    <a:pt x="299117" y="532086"/>
                    <a:pt x="349600" y="481604"/>
                    <a:pt x="389605" y="418739"/>
                  </a:cubicBezTo>
                  <a:cubicBezTo>
                    <a:pt x="395320" y="409214"/>
                    <a:pt x="402940" y="401594"/>
                    <a:pt x="411512" y="394926"/>
                  </a:cubicBezTo>
                  <a:cubicBezTo>
                    <a:pt x="440087" y="373971"/>
                    <a:pt x="459137" y="347301"/>
                    <a:pt x="457232" y="309201"/>
                  </a:cubicBezTo>
                  <a:cubicBezTo>
                    <a:pt x="456280" y="301581"/>
                    <a:pt x="458185" y="293009"/>
                    <a:pt x="458185" y="285389"/>
                  </a:cubicBezTo>
                  <a:cubicBezTo>
                    <a:pt x="459137" y="258719"/>
                    <a:pt x="464853" y="233001"/>
                    <a:pt x="479140" y="208236"/>
                  </a:cubicBezTo>
                  <a:close/>
                </a:path>
              </a:pathLst>
            </a:custGeom>
            <a:solidFill>
              <a:srgbClr val="8BC5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4DF4E8B-2D84-42A3-9E8C-B7C5C573384A}"/>
                </a:ext>
              </a:extLst>
            </p:cNvPr>
            <p:cNvSpPr/>
            <p:nvPr/>
          </p:nvSpPr>
          <p:spPr>
            <a:xfrm>
              <a:off x="8730495" y="3843184"/>
              <a:ext cx="398168" cy="464302"/>
            </a:xfrm>
            <a:custGeom>
              <a:avLst/>
              <a:gdLst>
                <a:gd name="connsiteX0" fmla="*/ 261436 w 564133"/>
                <a:gd name="connsiteY0" fmla="*/ 56197 h 657832"/>
                <a:gd name="connsiteX1" fmla="*/ 250006 w 564133"/>
                <a:gd name="connsiteY1" fmla="*/ 0 h 657832"/>
                <a:gd name="connsiteX2" fmla="*/ 162376 w 564133"/>
                <a:gd name="connsiteY2" fmla="*/ 66675 h 657832"/>
                <a:gd name="connsiteX3" fmla="*/ 89033 w 564133"/>
                <a:gd name="connsiteY3" fmla="*/ 161925 h 657832"/>
                <a:gd name="connsiteX4" fmla="*/ 57601 w 564133"/>
                <a:gd name="connsiteY4" fmla="*/ 196215 h 657832"/>
                <a:gd name="connsiteX5" fmla="*/ 36646 w 564133"/>
                <a:gd name="connsiteY5" fmla="*/ 233363 h 657832"/>
                <a:gd name="connsiteX6" fmla="*/ 1403 w 564133"/>
                <a:gd name="connsiteY6" fmla="*/ 389573 h 657832"/>
                <a:gd name="connsiteX7" fmla="*/ 5213 w 564133"/>
                <a:gd name="connsiteY7" fmla="*/ 453390 h 657832"/>
                <a:gd name="connsiteX8" fmla="*/ 17596 w 564133"/>
                <a:gd name="connsiteY8" fmla="*/ 464820 h 657832"/>
                <a:gd name="connsiteX9" fmla="*/ 127133 w 564133"/>
                <a:gd name="connsiteY9" fmla="*/ 486728 h 657832"/>
                <a:gd name="connsiteX10" fmla="*/ 220478 w 564133"/>
                <a:gd name="connsiteY10" fmla="*/ 579120 h 657832"/>
                <a:gd name="connsiteX11" fmla="*/ 231908 w 564133"/>
                <a:gd name="connsiteY11" fmla="*/ 605790 h 657832"/>
                <a:gd name="connsiteX12" fmla="*/ 265246 w 564133"/>
                <a:gd name="connsiteY12" fmla="*/ 650557 h 657832"/>
                <a:gd name="connsiteX13" fmla="*/ 306203 w 564133"/>
                <a:gd name="connsiteY13" fmla="*/ 643890 h 657832"/>
                <a:gd name="connsiteX14" fmla="*/ 315728 w 564133"/>
                <a:gd name="connsiteY14" fmla="*/ 625793 h 657832"/>
                <a:gd name="connsiteX15" fmla="*/ 344303 w 564133"/>
                <a:gd name="connsiteY15" fmla="*/ 546735 h 657832"/>
                <a:gd name="connsiteX16" fmla="*/ 412883 w 564133"/>
                <a:gd name="connsiteY16" fmla="*/ 511492 h 657832"/>
                <a:gd name="connsiteX17" fmla="*/ 434791 w 564133"/>
                <a:gd name="connsiteY17" fmla="*/ 517207 h 657832"/>
                <a:gd name="connsiteX18" fmla="*/ 563378 w 564133"/>
                <a:gd name="connsiteY18" fmla="*/ 373380 h 657832"/>
                <a:gd name="connsiteX19" fmla="*/ 504323 w 564133"/>
                <a:gd name="connsiteY19" fmla="*/ 250507 h 657832"/>
                <a:gd name="connsiteX20" fmla="*/ 490036 w 564133"/>
                <a:gd name="connsiteY20" fmla="*/ 249555 h 657832"/>
                <a:gd name="connsiteX21" fmla="*/ 385261 w 564133"/>
                <a:gd name="connsiteY21" fmla="*/ 239077 h 657832"/>
                <a:gd name="connsiteX22" fmla="*/ 369068 w 564133"/>
                <a:gd name="connsiteY22" fmla="*/ 198120 h 657832"/>
                <a:gd name="connsiteX23" fmla="*/ 367163 w 564133"/>
                <a:gd name="connsiteY23" fmla="*/ 177165 h 657832"/>
                <a:gd name="connsiteX24" fmla="*/ 321443 w 564133"/>
                <a:gd name="connsiteY24" fmla="*/ 102870 h 657832"/>
                <a:gd name="connsiteX25" fmla="*/ 261436 w 564133"/>
                <a:gd name="connsiteY25" fmla="*/ 56197 h 65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64133" h="657832">
                  <a:moveTo>
                    <a:pt x="261436" y="56197"/>
                  </a:moveTo>
                  <a:cubicBezTo>
                    <a:pt x="253816" y="38100"/>
                    <a:pt x="251911" y="19050"/>
                    <a:pt x="250006" y="0"/>
                  </a:cubicBezTo>
                  <a:cubicBezTo>
                    <a:pt x="212858" y="12382"/>
                    <a:pt x="179521" y="30480"/>
                    <a:pt x="162376" y="66675"/>
                  </a:cubicBezTo>
                  <a:cubicBezTo>
                    <a:pt x="144278" y="103822"/>
                    <a:pt x="119513" y="134302"/>
                    <a:pt x="89033" y="161925"/>
                  </a:cubicBezTo>
                  <a:cubicBezTo>
                    <a:pt x="77603" y="172402"/>
                    <a:pt x="68078" y="184785"/>
                    <a:pt x="57601" y="196215"/>
                  </a:cubicBezTo>
                  <a:cubicBezTo>
                    <a:pt x="48076" y="206692"/>
                    <a:pt x="41408" y="219075"/>
                    <a:pt x="36646" y="233363"/>
                  </a:cubicBezTo>
                  <a:cubicBezTo>
                    <a:pt x="19501" y="283845"/>
                    <a:pt x="7118" y="336232"/>
                    <a:pt x="1403" y="389573"/>
                  </a:cubicBezTo>
                  <a:cubicBezTo>
                    <a:pt x="-502" y="410528"/>
                    <a:pt x="-1454" y="432435"/>
                    <a:pt x="5213" y="453390"/>
                  </a:cubicBezTo>
                  <a:cubicBezTo>
                    <a:pt x="7118" y="460057"/>
                    <a:pt x="9976" y="463867"/>
                    <a:pt x="17596" y="464820"/>
                  </a:cubicBezTo>
                  <a:cubicBezTo>
                    <a:pt x="54743" y="466725"/>
                    <a:pt x="91891" y="473392"/>
                    <a:pt x="127133" y="486728"/>
                  </a:cubicBezTo>
                  <a:cubicBezTo>
                    <a:pt x="171901" y="502920"/>
                    <a:pt x="209048" y="527685"/>
                    <a:pt x="220478" y="579120"/>
                  </a:cubicBezTo>
                  <a:cubicBezTo>
                    <a:pt x="222383" y="588645"/>
                    <a:pt x="226193" y="598170"/>
                    <a:pt x="231908" y="605790"/>
                  </a:cubicBezTo>
                  <a:cubicBezTo>
                    <a:pt x="241433" y="621030"/>
                    <a:pt x="250006" y="639128"/>
                    <a:pt x="265246" y="650557"/>
                  </a:cubicBezTo>
                  <a:cubicBezTo>
                    <a:pt x="281438" y="661988"/>
                    <a:pt x="295726" y="660082"/>
                    <a:pt x="306203" y="643890"/>
                  </a:cubicBezTo>
                  <a:cubicBezTo>
                    <a:pt x="310013" y="638175"/>
                    <a:pt x="312871" y="632460"/>
                    <a:pt x="315728" y="625793"/>
                  </a:cubicBezTo>
                  <a:cubicBezTo>
                    <a:pt x="328111" y="601028"/>
                    <a:pt x="335731" y="573405"/>
                    <a:pt x="344303" y="546735"/>
                  </a:cubicBezTo>
                  <a:cubicBezTo>
                    <a:pt x="356686" y="507682"/>
                    <a:pt x="374783" y="498157"/>
                    <a:pt x="412883" y="511492"/>
                  </a:cubicBezTo>
                  <a:cubicBezTo>
                    <a:pt x="420503" y="514350"/>
                    <a:pt x="427171" y="517207"/>
                    <a:pt x="434791" y="517207"/>
                  </a:cubicBezTo>
                  <a:cubicBezTo>
                    <a:pt x="506228" y="521970"/>
                    <a:pt x="571951" y="452438"/>
                    <a:pt x="563378" y="373380"/>
                  </a:cubicBezTo>
                  <a:cubicBezTo>
                    <a:pt x="557663" y="325755"/>
                    <a:pt x="532898" y="287655"/>
                    <a:pt x="504323" y="250507"/>
                  </a:cubicBezTo>
                  <a:cubicBezTo>
                    <a:pt x="498608" y="243840"/>
                    <a:pt x="496703" y="242888"/>
                    <a:pt x="490036" y="249555"/>
                  </a:cubicBezTo>
                  <a:cubicBezTo>
                    <a:pt x="455746" y="283845"/>
                    <a:pt x="412883" y="279082"/>
                    <a:pt x="385261" y="239077"/>
                  </a:cubicBezTo>
                  <a:cubicBezTo>
                    <a:pt x="376688" y="226695"/>
                    <a:pt x="371926" y="213360"/>
                    <a:pt x="369068" y="198120"/>
                  </a:cubicBezTo>
                  <a:cubicBezTo>
                    <a:pt x="368116" y="191452"/>
                    <a:pt x="364306" y="184785"/>
                    <a:pt x="367163" y="177165"/>
                  </a:cubicBezTo>
                  <a:cubicBezTo>
                    <a:pt x="378593" y="139065"/>
                    <a:pt x="360496" y="110490"/>
                    <a:pt x="321443" y="102870"/>
                  </a:cubicBezTo>
                  <a:cubicBezTo>
                    <a:pt x="292868" y="99060"/>
                    <a:pt x="272866" y="82867"/>
                    <a:pt x="261436" y="56197"/>
                  </a:cubicBezTo>
                  <a:close/>
                </a:path>
              </a:pathLst>
            </a:custGeom>
            <a:solidFill>
              <a:srgbClr val="8BC5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F8171F2-89A4-46A5-87E9-583450C8695D}"/>
                </a:ext>
              </a:extLst>
            </p:cNvPr>
            <p:cNvSpPr/>
            <p:nvPr/>
          </p:nvSpPr>
          <p:spPr>
            <a:xfrm>
              <a:off x="9262192" y="3930846"/>
              <a:ext cx="325894" cy="330194"/>
            </a:xfrm>
            <a:custGeom>
              <a:avLst/>
              <a:gdLst>
                <a:gd name="connsiteX0" fmla="*/ 338788 w 418090"/>
                <a:gd name="connsiteY0" fmla="*/ 461010 h 467825"/>
                <a:gd name="connsiteX1" fmla="*/ 348313 w 418090"/>
                <a:gd name="connsiteY1" fmla="*/ 467678 h 467825"/>
                <a:gd name="connsiteX2" fmla="*/ 416893 w 418090"/>
                <a:gd name="connsiteY2" fmla="*/ 373380 h 467825"/>
                <a:gd name="connsiteX3" fmla="*/ 405463 w 418090"/>
                <a:gd name="connsiteY3" fmla="*/ 308610 h 467825"/>
                <a:gd name="connsiteX4" fmla="*/ 393081 w 418090"/>
                <a:gd name="connsiteY4" fmla="*/ 291465 h 467825"/>
                <a:gd name="connsiteX5" fmla="*/ 377841 w 418090"/>
                <a:gd name="connsiteY5" fmla="*/ 243840 h 467825"/>
                <a:gd name="connsiteX6" fmla="*/ 396891 w 418090"/>
                <a:gd name="connsiteY6" fmla="*/ 214313 h 467825"/>
                <a:gd name="connsiteX7" fmla="*/ 390223 w 418090"/>
                <a:gd name="connsiteY7" fmla="*/ 189548 h 467825"/>
                <a:gd name="connsiteX8" fmla="*/ 352123 w 418090"/>
                <a:gd name="connsiteY8" fmla="*/ 182880 h 467825"/>
                <a:gd name="connsiteX9" fmla="*/ 257826 w 418090"/>
                <a:gd name="connsiteY9" fmla="*/ 159067 h 467825"/>
                <a:gd name="connsiteX10" fmla="*/ 220678 w 418090"/>
                <a:gd name="connsiteY10" fmla="*/ 101917 h 467825"/>
                <a:gd name="connsiteX11" fmla="*/ 195913 w 418090"/>
                <a:gd name="connsiteY11" fmla="*/ 70485 h 467825"/>
                <a:gd name="connsiteX12" fmla="*/ 174958 w 418090"/>
                <a:gd name="connsiteY12" fmla="*/ 65723 h 467825"/>
                <a:gd name="connsiteX13" fmla="*/ 66373 w 418090"/>
                <a:gd name="connsiteY13" fmla="*/ 9525 h 467825"/>
                <a:gd name="connsiteX14" fmla="*/ 45418 w 418090"/>
                <a:gd name="connsiteY14" fmla="*/ 0 h 467825"/>
                <a:gd name="connsiteX15" fmla="*/ 39703 w 418090"/>
                <a:gd name="connsiteY15" fmla="*/ 1905 h 467825"/>
                <a:gd name="connsiteX16" fmla="*/ 1603 w 418090"/>
                <a:gd name="connsiteY16" fmla="*/ 34290 h 467825"/>
                <a:gd name="connsiteX17" fmla="*/ 4461 w 418090"/>
                <a:gd name="connsiteY17" fmla="*/ 43815 h 467825"/>
                <a:gd name="connsiteX18" fmla="*/ 90186 w 418090"/>
                <a:gd name="connsiteY18" fmla="*/ 239077 h 467825"/>
                <a:gd name="connsiteX19" fmla="*/ 144478 w 418090"/>
                <a:gd name="connsiteY19" fmla="*/ 297180 h 467825"/>
                <a:gd name="connsiteX20" fmla="*/ 213058 w 418090"/>
                <a:gd name="connsiteY20" fmla="*/ 313373 h 467825"/>
                <a:gd name="connsiteX21" fmla="*/ 305451 w 418090"/>
                <a:gd name="connsiteY21" fmla="*/ 393382 h 467825"/>
                <a:gd name="connsiteX22" fmla="*/ 338788 w 418090"/>
                <a:gd name="connsiteY22" fmla="*/ 461010 h 46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18090" h="467825">
                  <a:moveTo>
                    <a:pt x="338788" y="461010"/>
                  </a:moveTo>
                  <a:cubicBezTo>
                    <a:pt x="340693" y="464820"/>
                    <a:pt x="341646" y="468630"/>
                    <a:pt x="348313" y="467678"/>
                  </a:cubicBezTo>
                  <a:cubicBezTo>
                    <a:pt x="402606" y="457200"/>
                    <a:pt x="423561" y="427673"/>
                    <a:pt x="416893" y="373380"/>
                  </a:cubicBezTo>
                  <a:cubicBezTo>
                    <a:pt x="414036" y="351473"/>
                    <a:pt x="408321" y="330517"/>
                    <a:pt x="405463" y="308610"/>
                  </a:cubicBezTo>
                  <a:cubicBezTo>
                    <a:pt x="404511" y="300990"/>
                    <a:pt x="400701" y="295275"/>
                    <a:pt x="393081" y="291465"/>
                  </a:cubicBezTo>
                  <a:cubicBezTo>
                    <a:pt x="373078" y="280035"/>
                    <a:pt x="368316" y="264795"/>
                    <a:pt x="377841" y="243840"/>
                  </a:cubicBezTo>
                  <a:cubicBezTo>
                    <a:pt x="382603" y="233363"/>
                    <a:pt x="387366" y="222885"/>
                    <a:pt x="396891" y="214313"/>
                  </a:cubicBezTo>
                  <a:cubicBezTo>
                    <a:pt x="410226" y="202882"/>
                    <a:pt x="408321" y="194310"/>
                    <a:pt x="390223" y="189548"/>
                  </a:cubicBezTo>
                  <a:cubicBezTo>
                    <a:pt x="377841" y="186690"/>
                    <a:pt x="365458" y="184785"/>
                    <a:pt x="352123" y="182880"/>
                  </a:cubicBezTo>
                  <a:cubicBezTo>
                    <a:pt x="319738" y="178117"/>
                    <a:pt x="287353" y="174307"/>
                    <a:pt x="257826" y="159067"/>
                  </a:cubicBezTo>
                  <a:cubicBezTo>
                    <a:pt x="234013" y="146685"/>
                    <a:pt x="221631" y="128588"/>
                    <a:pt x="220678" y="101917"/>
                  </a:cubicBezTo>
                  <a:cubicBezTo>
                    <a:pt x="219726" y="82867"/>
                    <a:pt x="214011" y="75248"/>
                    <a:pt x="195913" y="70485"/>
                  </a:cubicBezTo>
                  <a:cubicBezTo>
                    <a:pt x="189246" y="68580"/>
                    <a:pt x="181626" y="66675"/>
                    <a:pt x="174958" y="65723"/>
                  </a:cubicBezTo>
                  <a:cubicBezTo>
                    <a:pt x="133048" y="58102"/>
                    <a:pt x="95901" y="40957"/>
                    <a:pt x="66373" y="9525"/>
                  </a:cubicBezTo>
                  <a:cubicBezTo>
                    <a:pt x="60658" y="3810"/>
                    <a:pt x="54943" y="0"/>
                    <a:pt x="45418" y="0"/>
                  </a:cubicBezTo>
                  <a:cubicBezTo>
                    <a:pt x="43513" y="952"/>
                    <a:pt x="40656" y="952"/>
                    <a:pt x="39703" y="1905"/>
                  </a:cubicBezTo>
                  <a:cubicBezTo>
                    <a:pt x="22558" y="7620"/>
                    <a:pt x="13033" y="21907"/>
                    <a:pt x="1603" y="34290"/>
                  </a:cubicBezTo>
                  <a:cubicBezTo>
                    <a:pt x="-2207" y="38100"/>
                    <a:pt x="1603" y="40957"/>
                    <a:pt x="4461" y="43815"/>
                  </a:cubicBezTo>
                  <a:cubicBezTo>
                    <a:pt x="52086" y="100013"/>
                    <a:pt x="74946" y="168592"/>
                    <a:pt x="90186" y="239077"/>
                  </a:cubicBezTo>
                  <a:cubicBezTo>
                    <a:pt x="96853" y="271463"/>
                    <a:pt x="114951" y="289560"/>
                    <a:pt x="144478" y="297180"/>
                  </a:cubicBezTo>
                  <a:cubicBezTo>
                    <a:pt x="167338" y="302895"/>
                    <a:pt x="190198" y="307657"/>
                    <a:pt x="213058" y="313373"/>
                  </a:cubicBezTo>
                  <a:cubicBezTo>
                    <a:pt x="257826" y="323850"/>
                    <a:pt x="290211" y="348615"/>
                    <a:pt x="305451" y="393382"/>
                  </a:cubicBezTo>
                  <a:cubicBezTo>
                    <a:pt x="314976" y="416242"/>
                    <a:pt x="326406" y="439103"/>
                    <a:pt x="338788" y="461010"/>
                  </a:cubicBezTo>
                  <a:close/>
                </a:path>
              </a:pathLst>
            </a:custGeom>
            <a:solidFill>
              <a:srgbClr val="8BC5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BCD82258-21BF-4F35-B113-E92D22C77EAA}"/>
                </a:ext>
              </a:extLst>
            </p:cNvPr>
            <p:cNvSpPr/>
            <p:nvPr/>
          </p:nvSpPr>
          <p:spPr>
            <a:xfrm>
              <a:off x="8187328" y="3826118"/>
              <a:ext cx="564629" cy="428539"/>
            </a:xfrm>
            <a:custGeom>
              <a:avLst/>
              <a:gdLst>
                <a:gd name="connsiteX0" fmla="*/ 51313 w 799978"/>
                <a:gd name="connsiteY0" fmla="*/ 255958 h 607162"/>
                <a:gd name="connsiteX1" fmla="*/ 101796 w 799978"/>
                <a:gd name="connsiteY1" fmla="*/ 312155 h 607162"/>
                <a:gd name="connsiteX2" fmla="*/ 161803 w 799978"/>
                <a:gd name="connsiteY2" fmla="*/ 394070 h 607162"/>
                <a:gd name="connsiteX3" fmla="*/ 213238 w 799978"/>
                <a:gd name="connsiteY3" fmla="*/ 453125 h 607162"/>
                <a:gd name="connsiteX4" fmla="*/ 259911 w 799978"/>
                <a:gd name="connsiteY4" fmla="*/ 472175 h 607162"/>
                <a:gd name="connsiteX5" fmla="*/ 286581 w 799978"/>
                <a:gd name="connsiteY5" fmla="*/ 492178 h 607162"/>
                <a:gd name="connsiteX6" fmla="*/ 329443 w 799978"/>
                <a:gd name="connsiteY6" fmla="*/ 543613 h 607162"/>
                <a:gd name="connsiteX7" fmla="*/ 392308 w 799978"/>
                <a:gd name="connsiteY7" fmla="*/ 565520 h 607162"/>
                <a:gd name="connsiteX8" fmla="*/ 486606 w 799978"/>
                <a:gd name="connsiteY8" fmla="*/ 581713 h 607162"/>
                <a:gd name="connsiteX9" fmla="*/ 560901 w 799978"/>
                <a:gd name="connsiteY9" fmla="*/ 589333 h 607162"/>
                <a:gd name="connsiteX10" fmla="*/ 713301 w 799978"/>
                <a:gd name="connsiteY10" fmla="*/ 602668 h 607162"/>
                <a:gd name="connsiteX11" fmla="*/ 799978 w 799978"/>
                <a:gd name="connsiteY11" fmla="*/ 586475 h 607162"/>
                <a:gd name="connsiteX12" fmla="*/ 714253 w 799978"/>
                <a:gd name="connsiteY12" fmla="*/ 475985 h 607162"/>
                <a:gd name="connsiteX13" fmla="*/ 675201 w 799978"/>
                <a:gd name="connsiteY13" fmla="*/ 348350 h 607162"/>
                <a:gd name="connsiteX14" fmla="*/ 649483 w 799978"/>
                <a:gd name="connsiteY14" fmla="*/ 257863 h 607162"/>
                <a:gd name="connsiteX15" fmla="*/ 603763 w 799978"/>
                <a:gd name="connsiteY15" fmla="*/ 239765 h 607162"/>
                <a:gd name="connsiteX16" fmla="*/ 534231 w 799978"/>
                <a:gd name="connsiteY16" fmla="*/ 242623 h 607162"/>
                <a:gd name="connsiteX17" fmla="*/ 480891 w 799978"/>
                <a:gd name="connsiteY17" fmla="*/ 210238 h 607162"/>
                <a:gd name="connsiteX18" fmla="*/ 431361 w 799978"/>
                <a:gd name="connsiteY18" fmla="*/ 174043 h 607162"/>
                <a:gd name="connsiteX19" fmla="*/ 376116 w 799978"/>
                <a:gd name="connsiteY19" fmla="*/ 165470 h 607162"/>
                <a:gd name="connsiteX20" fmla="*/ 301821 w 799978"/>
                <a:gd name="connsiteY20" fmla="*/ 194045 h 607162"/>
                <a:gd name="connsiteX21" fmla="*/ 234193 w 799978"/>
                <a:gd name="connsiteY21" fmla="*/ 188330 h 607162"/>
                <a:gd name="connsiteX22" fmla="*/ 191331 w 799978"/>
                <a:gd name="connsiteY22" fmla="*/ 135943 h 607162"/>
                <a:gd name="connsiteX23" fmla="*/ 164661 w 799978"/>
                <a:gd name="connsiteY23" fmla="*/ 83555 h 607162"/>
                <a:gd name="connsiteX24" fmla="*/ 69411 w 799978"/>
                <a:gd name="connsiteY24" fmla="*/ 9260 h 607162"/>
                <a:gd name="connsiteX25" fmla="*/ 17023 w 799978"/>
                <a:gd name="connsiteY25" fmla="*/ 688 h 607162"/>
                <a:gd name="connsiteX26" fmla="*/ 8451 w 799978"/>
                <a:gd name="connsiteY26" fmla="*/ 4498 h 607162"/>
                <a:gd name="connsiteX27" fmla="*/ 831 w 799978"/>
                <a:gd name="connsiteY27" fmla="*/ 73078 h 607162"/>
                <a:gd name="connsiteX28" fmla="*/ 51313 w 799978"/>
                <a:gd name="connsiteY28" fmla="*/ 255958 h 607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9978" h="607162">
                  <a:moveTo>
                    <a:pt x="51313" y="255958"/>
                  </a:moveTo>
                  <a:cubicBezTo>
                    <a:pt x="62743" y="278818"/>
                    <a:pt x="78936" y="297868"/>
                    <a:pt x="101796" y="312155"/>
                  </a:cubicBezTo>
                  <a:cubicBezTo>
                    <a:pt x="133228" y="330253"/>
                    <a:pt x="155136" y="357875"/>
                    <a:pt x="161803" y="394070"/>
                  </a:cubicBezTo>
                  <a:cubicBezTo>
                    <a:pt x="167518" y="425503"/>
                    <a:pt x="184663" y="442648"/>
                    <a:pt x="213238" y="453125"/>
                  </a:cubicBezTo>
                  <a:cubicBezTo>
                    <a:pt x="229431" y="458840"/>
                    <a:pt x="245623" y="463603"/>
                    <a:pt x="259911" y="472175"/>
                  </a:cubicBezTo>
                  <a:cubicBezTo>
                    <a:pt x="269436" y="477890"/>
                    <a:pt x="282771" y="478843"/>
                    <a:pt x="286581" y="492178"/>
                  </a:cubicBezTo>
                  <a:cubicBezTo>
                    <a:pt x="293248" y="515038"/>
                    <a:pt x="307536" y="532183"/>
                    <a:pt x="329443" y="543613"/>
                  </a:cubicBezTo>
                  <a:cubicBezTo>
                    <a:pt x="349446" y="554090"/>
                    <a:pt x="370401" y="560758"/>
                    <a:pt x="392308" y="565520"/>
                  </a:cubicBezTo>
                  <a:cubicBezTo>
                    <a:pt x="423741" y="573140"/>
                    <a:pt x="455173" y="575998"/>
                    <a:pt x="486606" y="581713"/>
                  </a:cubicBezTo>
                  <a:cubicBezTo>
                    <a:pt x="511371" y="586475"/>
                    <a:pt x="536136" y="591238"/>
                    <a:pt x="560901" y="589333"/>
                  </a:cubicBezTo>
                  <a:cubicBezTo>
                    <a:pt x="612336" y="585523"/>
                    <a:pt x="662818" y="587428"/>
                    <a:pt x="713301" y="602668"/>
                  </a:cubicBezTo>
                  <a:cubicBezTo>
                    <a:pt x="742828" y="612193"/>
                    <a:pt x="772356" y="606478"/>
                    <a:pt x="799978" y="586475"/>
                  </a:cubicBezTo>
                  <a:cubicBezTo>
                    <a:pt x="759021" y="557900"/>
                    <a:pt x="733303" y="518848"/>
                    <a:pt x="714253" y="475985"/>
                  </a:cubicBezTo>
                  <a:cubicBezTo>
                    <a:pt x="696156" y="435028"/>
                    <a:pt x="685678" y="391213"/>
                    <a:pt x="675201" y="348350"/>
                  </a:cubicBezTo>
                  <a:cubicBezTo>
                    <a:pt x="667581" y="317870"/>
                    <a:pt x="662818" y="286438"/>
                    <a:pt x="649483" y="257863"/>
                  </a:cubicBezTo>
                  <a:cubicBezTo>
                    <a:pt x="638053" y="235003"/>
                    <a:pt x="627576" y="231193"/>
                    <a:pt x="603763" y="239765"/>
                  </a:cubicBezTo>
                  <a:cubicBezTo>
                    <a:pt x="580903" y="248338"/>
                    <a:pt x="558043" y="250243"/>
                    <a:pt x="534231" y="242623"/>
                  </a:cubicBezTo>
                  <a:cubicBezTo>
                    <a:pt x="514228" y="235955"/>
                    <a:pt x="497083" y="223573"/>
                    <a:pt x="480891" y="210238"/>
                  </a:cubicBezTo>
                  <a:cubicBezTo>
                    <a:pt x="464698" y="197855"/>
                    <a:pt x="449458" y="183568"/>
                    <a:pt x="431361" y="174043"/>
                  </a:cubicBezTo>
                  <a:cubicBezTo>
                    <a:pt x="414216" y="164518"/>
                    <a:pt x="395166" y="158803"/>
                    <a:pt x="376116" y="165470"/>
                  </a:cubicBezTo>
                  <a:cubicBezTo>
                    <a:pt x="351351" y="174043"/>
                    <a:pt x="325633" y="182615"/>
                    <a:pt x="301821" y="194045"/>
                  </a:cubicBezTo>
                  <a:cubicBezTo>
                    <a:pt x="277056" y="205475"/>
                    <a:pt x="255148" y="203570"/>
                    <a:pt x="234193" y="188330"/>
                  </a:cubicBezTo>
                  <a:cubicBezTo>
                    <a:pt x="215143" y="174995"/>
                    <a:pt x="201808" y="155945"/>
                    <a:pt x="191331" y="135943"/>
                  </a:cubicBezTo>
                  <a:cubicBezTo>
                    <a:pt x="181806" y="118798"/>
                    <a:pt x="174186" y="100700"/>
                    <a:pt x="164661" y="83555"/>
                  </a:cubicBezTo>
                  <a:cubicBezTo>
                    <a:pt x="143706" y="45455"/>
                    <a:pt x="110368" y="22595"/>
                    <a:pt x="69411" y="9260"/>
                  </a:cubicBezTo>
                  <a:cubicBezTo>
                    <a:pt x="53218" y="4498"/>
                    <a:pt x="36073" y="-2170"/>
                    <a:pt x="17023" y="688"/>
                  </a:cubicBezTo>
                  <a:cubicBezTo>
                    <a:pt x="14166" y="1640"/>
                    <a:pt x="8451" y="-1217"/>
                    <a:pt x="8451" y="4498"/>
                  </a:cubicBezTo>
                  <a:cubicBezTo>
                    <a:pt x="7498" y="27358"/>
                    <a:pt x="-2979" y="50218"/>
                    <a:pt x="831" y="73078"/>
                  </a:cubicBezTo>
                  <a:cubicBezTo>
                    <a:pt x="8451" y="134990"/>
                    <a:pt x="21786" y="197855"/>
                    <a:pt x="51313" y="255958"/>
                  </a:cubicBezTo>
                  <a:close/>
                </a:path>
              </a:pathLst>
            </a:custGeom>
            <a:solidFill>
              <a:srgbClr val="8BC5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79C52FB-A564-46E0-9612-C23443827335}"/>
                </a:ext>
              </a:extLst>
            </p:cNvPr>
            <p:cNvSpPr/>
            <p:nvPr/>
          </p:nvSpPr>
          <p:spPr>
            <a:xfrm rot="10553612">
              <a:off x="8883522" y="3864372"/>
              <a:ext cx="689965" cy="413720"/>
            </a:xfrm>
            <a:custGeom>
              <a:avLst/>
              <a:gdLst>
                <a:gd name="connsiteX0" fmla="*/ 909995 w 977556"/>
                <a:gd name="connsiteY0" fmla="*/ 315657 h 586167"/>
                <a:gd name="connsiteX1" fmla="*/ 868085 w 977556"/>
                <a:gd name="connsiteY1" fmla="*/ 287082 h 586167"/>
                <a:gd name="connsiteX2" fmla="*/ 815697 w 977556"/>
                <a:gd name="connsiteY2" fmla="*/ 205167 h 586167"/>
                <a:gd name="connsiteX3" fmla="*/ 794742 w 977556"/>
                <a:gd name="connsiteY3" fmla="*/ 166115 h 586167"/>
                <a:gd name="connsiteX4" fmla="*/ 766167 w 977556"/>
                <a:gd name="connsiteY4" fmla="*/ 144207 h 586167"/>
                <a:gd name="connsiteX5" fmla="*/ 714732 w 977556"/>
                <a:gd name="connsiteY5" fmla="*/ 108012 h 586167"/>
                <a:gd name="connsiteX6" fmla="*/ 588050 w 977556"/>
                <a:gd name="connsiteY6" fmla="*/ 60387 h 586167"/>
                <a:gd name="connsiteX7" fmla="*/ 503277 w 977556"/>
                <a:gd name="connsiteY7" fmla="*/ 35622 h 586167"/>
                <a:gd name="connsiteX8" fmla="*/ 478512 w 977556"/>
                <a:gd name="connsiteY8" fmla="*/ 19430 h 586167"/>
                <a:gd name="connsiteX9" fmla="*/ 420410 w 977556"/>
                <a:gd name="connsiteY9" fmla="*/ 1332 h 586167"/>
                <a:gd name="connsiteX10" fmla="*/ 321350 w 977556"/>
                <a:gd name="connsiteY10" fmla="*/ 380 h 586167"/>
                <a:gd name="connsiteX11" fmla="*/ 192762 w 977556"/>
                <a:gd name="connsiteY11" fmla="*/ 38480 h 586167"/>
                <a:gd name="connsiteX12" fmla="*/ 142280 w 977556"/>
                <a:gd name="connsiteY12" fmla="*/ 70865 h 586167"/>
                <a:gd name="connsiteX13" fmla="*/ 104180 w 977556"/>
                <a:gd name="connsiteY13" fmla="*/ 76580 h 586167"/>
                <a:gd name="connsiteX14" fmla="*/ 3215 w 977556"/>
                <a:gd name="connsiteY14" fmla="*/ 117537 h 586167"/>
                <a:gd name="connsiteX15" fmla="*/ 357 w 977556"/>
                <a:gd name="connsiteY15" fmla="*/ 129920 h 586167"/>
                <a:gd name="connsiteX16" fmla="*/ 69890 w 977556"/>
                <a:gd name="connsiteY16" fmla="*/ 213740 h 586167"/>
                <a:gd name="connsiteX17" fmla="*/ 110847 w 977556"/>
                <a:gd name="connsiteY17" fmla="*/ 231837 h 586167"/>
                <a:gd name="connsiteX18" fmla="*/ 134660 w 977556"/>
                <a:gd name="connsiteY18" fmla="*/ 282320 h 586167"/>
                <a:gd name="connsiteX19" fmla="*/ 132755 w 977556"/>
                <a:gd name="connsiteY19" fmla="*/ 338517 h 586167"/>
                <a:gd name="connsiteX20" fmla="*/ 182285 w 977556"/>
                <a:gd name="connsiteY20" fmla="*/ 357567 h 586167"/>
                <a:gd name="connsiteX21" fmla="*/ 219432 w 977556"/>
                <a:gd name="connsiteY21" fmla="*/ 315657 h 586167"/>
                <a:gd name="connsiteX22" fmla="*/ 258485 w 977556"/>
                <a:gd name="connsiteY22" fmla="*/ 274700 h 586167"/>
                <a:gd name="connsiteX23" fmla="*/ 319445 w 977556"/>
                <a:gd name="connsiteY23" fmla="*/ 276605 h 586167"/>
                <a:gd name="connsiteX24" fmla="*/ 366117 w 977556"/>
                <a:gd name="connsiteY24" fmla="*/ 320420 h 586167"/>
                <a:gd name="connsiteX25" fmla="*/ 396597 w 977556"/>
                <a:gd name="connsiteY25" fmla="*/ 334707 h 586167"/>
                <a:gd name="connsiteX26" fmla="*/ 461367 w 977556"/>
                <a:gd name="connsiteY26" fmla="*/ 342327 h 586167"/>
                <a:gd name="connsiteX27" fmla="*/ 509945 w 977556"/>
                <a:gd name="connsiteY27" fmla="*/ 397572 h 586167"/>
                <a:gd name="connsiteX28" fmla="*/ 554712 w 977556"/>
                <a:gd name="connsiteY28" fmla="*/ 457580 h 586167"/>
                <a:gd name="connsiteX29" fmla="*/ 606147 w 977556"/>
                <a:gd name="connsiteY29" fmla="*/ 468057 h 586167"/>
                <a:gd name="connsiteX30" fmla="*/ 671870 w 977556"/>
                <a:gd name="connsiteY30" fmla="*/ 470915 h 586167"/>
                <a:gd name="connsiteX31" fmla="*/ 691872 w 977556"/>
                <a:gd name="connsiteY31" fmla="*/ 502347 h 586167"/>
                <a:gd name="connsiteX32" fmla="*/ 674727 w 977556"/>
                <a:gd name="connsiteY32" fmla="*/ 533780 h 586167"/>
                <a:gd name="connsiteX33" fmla="*/ 665202 w 977556"/>
                <a:gd name="connsiteY33" fmla="*/ 571880 h 586167"/>
                <a:gd name="connsiteX34" fmla="*/ 705207 w 977556"/>
                <a:gd name="connsiteY34" fmla="*/ 586167 h 586167"/>
                <a:gd name="connsiteX35" fmla="*/ 706160 w 977556"/>
                <a:gd name="connsiteY35" fmla="*/ 586167 h 586167"/>
                <a:gd name="connsiteX36" fmla="*/ 813792 w 977556"/>
                <a:gd name="connsiteY36" fmla="*/ 546162 h 586167"/>
                <a:gd name="connsiteX37" fmla="*/ 904280 w 977556"/>
                <a:gd name="connsiteY37" fmla="*/ 527112 h 586167"/>
                <a:gd name="connsiteX38" fmla="*/ 963335 w 977556"/>
                <a:gd name="connsiteY38" fmla="*/ 550925 h 586167"/>
                <a:gd name="connsiteX39" fmla="*/ 975717 w 977556"/>
                <a:gd name="connsiteY39" fmla="*/ 545210 h 586167"/>
                <a:gd name="connsiteX40" fmla="*/ 963335 w 977556"/>
                <a:gd name="connsiteY40" fmla="*/ 485202 h 586167"/>
                <a:gd name="connsiteX41" fmla="*/ 940475 w 977556"/>
                <a:gd name="connsiteY41" fmla="*/ 392810 h 586167"/>
                <a:gd name="connsiteX42" fmla="*/ 909995 w 977556"/>
                <a:gd name="connsiteY42" fmla="*/ 315657 h 58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977556" h="586167">
                  <a:moveTo>
                    <a:pt x="909995" y="315657"/>
                  </a:moveTo>
                  <a:cubicBezTo>
                    <a:pt x="896660" y="305180"/>
                    <a:pt x="881420" y="297560"/>
                    <a:pt x="868085" y="287082"/>
                  </a:cubicBezTo>
                  <a:cubicBezTo>
                    <a:pt x="841415" y="266127"/>
                    <a:pt x="818555" y="242315"/>
                    <a:pt x="815697" y="205167"/>
                  </a:cubicBezTo>
                  <a:cubicBezTo>
                    <a:pt x="814745" y="188975"/>
                    <a:pt x="806172" y="176592"/>
                    <a:pt x="794742" y="166115"/>
                  </a:cubicBezTo>
                  <a:cubicBezTo>
                    <a:pt x="785217" y="158495"/>
                    <a:pt x="775692" y="150875"/>
                    <a:pt x="766167" y="144207"/>
                  </a:cubicBezTo>
                  <a:cubicBezTo>
                    <a:pt x="749022" y="131825"/>
                    <a:pt x="729972" y="122300"/>
                    <a:pt x="714732" y="108012"/>
                  </a:cubicBezTo>
                  <a:cubicBezTo>
                    <a:pt x="678537" y="75627"/>
                    <a:pt x="638532" y="57530"/>
                    <a:pt x="588050" y="60387"/>
                  </a:cubicBezTo>
                  <a:cubicBezTo>
                    <a:pt x="557570" y="62292"/>
                    <a:pt x="528995" y="53720"/>
                    <a:pt x="503277" y="35622"/>
                  </a:cubicBezTo>
                  <a:cubicBezTo>
                    <a:pt x="495657" y="29907"/>
                    <a:pt x="487085" y="25145"/>
                    <a:pt x="478512" y="19430"/>
                  </a:cubicBezTo>
                  <a:cubicBezTo>
                    <a:pt x="461367" y="8000"/>
                    <a:pt x="441365" y="2285"/>
                    <a:pt x="420410" y="1332"/>
                  </a:cubicBezTo>
                  <a:cubicBezTo>
                    <a:pt x="387072" y="380"/>
                    <a:pt x="353735" y="2285"/>
                    <a:pt x="321350" y="380"/>
                  </a:cubicBezTo>
                  <a:cubicBezTo>
                    <a:pt x="273725" y="-2478"/>
                    <a:pt x="231815" y="10857"/>
                    <a:pt x="192762" y="38480"/>
                  </a:cubicBezTo>
                  <a:cubicBezTo>
                    <a:pt x="176570" y="49910"/>
                    <a:pt x="158472" y="59435"/>
                    <a:pt x="142280" y="70865"/>
                  </a:cubicBezTo>
                  <a:cubicBezTo>
                    <a:pt x="129897" y="78485"/>
                    <a:pt x="117515" y="80390"/>
                    <a:pt x="104180" y="76580"/>
                  </a:cubicBezTo>
                  <a:cubicBezTo>
                    <a:pt x="60365" y="66102"/>
                    <a:pt x="28932" y="84200"/>
                    <a:pt x="3215" y="117537"/>
                  </a:cubicBezTo>
                  <a:cubicBezTo>
                    <a:pt x="357" y="121347"/>
                    <a:pt x="-595" y="125157"/>
                    <a:pt x="357" y="129920"/>
                  </a:cubicBezTo>
                  <a:cubicBezTo>
                    <a:pt x="8930" y="169925"/>
                    <a:pt x="30837" y="198500"/>
                    <a:pt x="69890" y="213740"/>
                  </a:cubicBezTo>
                  <a:cubicBezTo>
                    <a:pt x="84177" y="219455"/>
                    <a:pt x="98465" y="224217"/>
                    <a:pt x="110847" y="231837"/>
                  </a:cubicBezTo>
                  <a:cubicBezTo>
                    <a:pt x="129897" y="244220"/>
                    <a:pt x="138470" y="260412"/>
                    <a:pt x="134660" y="282320"/>
                  </a:cubicBezTo>
                  <a:cubicBezTo>
                    <a:pt x="131802" y="300417"/>
                    <a:pt x="128945" y="319467"/>
                    <a:pt x="132755" y="338517"/>
                  </a:cubicBezTo>
                  <a:cubicBezTo>
                    <a:pt x="139422" y="368997"/>
                    <a:pt x="156567" y="375665"/>
                    <a:pt x="182285" y="357567"/>
                  </a:cubicBezTo>
                  <a:cubicBezTo>
                    <a:pt x="197525" y="346137"/>
                    <a:pt x="208002" y="330897"/>
                    <a:pt x="219432" y="315657"/>
                  </a:cubicBezTo>
                  <a:cubicBezTo>
                    <a:pt x="230862" y="301370"/>
                    <a:pt x="243245" y="286130"/>
                    <a:pt x="258485" y="274700"/>
                  </a:cubicBezTo>
                  <a:cubicBezTo>
                    <a:pt x="281345" y="257555"/>
                    <a:pt x="298490" y="258507"/>
                    <a:pt x="319445" y="276605"/>
                  </a:cubicBezTo>
                  <a:cubicBezTo>
                    <a:pt x="335637" y="290892"/>
                    <a:pt x="350877" y="305180"/>
                    <a:pt x="366117" y="320420"/>
                  </a:cubicBezTo>
                  <a:cubicBezTo>
                    <a:pt x="374690" y="328992"/>
                    <a:pt x="385167" y="333755"/>
                    <a:pt x="396597" y="334707"/>
                  </a:cubicBezTo>
                  <a:cubicBezTo>
                    <a:pt x="418505" y="337565"/>
                    <a:pt x="440412" y="337565"/>
                    <a:pt x="461367" y="342327"/>
                  </a:cubicBezTo>
                  <a:cubicBezTo>
                    <a:pt x="493752" y="349947"/>
                    <a:pt x="507087" y="365187"/>
                    <a:pt x="509945" y="397572"/>
                  </a:cubicBezTo>
                  <a:cubicBezTo>
                    <a:pt x="512802" y="427100"/>
                    <a:pt x="528042" y="446150"/>
                    <a:pt x="554712" y="457580"/>
                  </a:cubicBezTo>
                  <a:cubicBezTo>
                    <a:pt x="570905" y="465200"/>
                    <a:pt x="588050" y="467105"/>
                    <a:pt x="606147" y="468057"/>
                  </a:cubicBezTo>
                  <a:cubicBezTo>
                    <a:pt x="628055" y="469010"/>
                    <a:pt x="649962" y="469010"/>
                    <a:pt x="671870" y="470915"/>
                  </a:cubicBezTo>
                  <a:cubicBezTo>
                    <a:pt x="691872" y="472820"/>
                    <a:pt x="697587" y="483297"/>
                    <a:pt x="691872" y="502347"/>
                  </a:cubicBezTo>
                  <a:cubicBezTo>
                    <a:pt x="688062" y="513777"/>
                    <a:pt x="681395" y="524255"/>
                    <a:pt x="674727" y="533780"/>
                  </a:cubicBezTo>
                  <a:cubicBezTo>
                    <a:pt x="668060" y="545210"/>
                    <a:pt x="656630" y="557592"/>
                    <a:pt x="665202" y="571880"/>
                  </a:cubicBezTo>
                  <a:cubicBezTo>
                    <a:pt x="673775" y="586167"/>
                    <a:pt x="689967" y="586167"/>
                    <a:pt x="705207" y="586167"/>
                  </a:cubicBezTo>
                  <a:cubicBezTo>
                    <a:pt x="706160" y="586167"/>
                    <a:pt x="706160" y="586167"/>
                    <a:pt x="706160" y="586167"/>
                  </a:cubicBezTo>
                  <a:cubicBezTo>
                    <a:pt x="746165" y="584262"/>
                    <a:pt x="781407" y="568070"/>
                    <a:pt x="813792" y="546162"/>
                  </a:cubicBezTo>
                  <a:cubicBezTo>
                    <a:pt x="841415" y="527112"/>
                    <a:pt x="870942" y="520445"/>
                    <a:pt x="904280" y="527112"/>
                  </a:cubicBezTo>
                  <a:cubicBezTo>
                    <a:pt x="926187" y="530922"/>
                    <a:pt x="945237" y="539495"/>
                    <a:pt x="963335" y="550925"/>
                  </a:cubicBezTo>
                  <a:cubicBezTo>
                    <a:pt x="970955" y="555687"/>
                    <a:pt x="973812" y="553782"/>
                    <a:pt x="975717" y="545210"/>
                  </a:cubicBezTo>
                  <a:cubicBezTo>
                    <a:pt x="981432" y="523302"/>
                    <a:pt x="972860" y="503300"/>
                    <a:pt x="963335" y="485202"/>
                  </a:cubicBezTo>
                  <a:cubicBezTo>
                    <a:pt x="947142" y="453770"/>
                    <a:pt x="930950" y="422337"/>
                    <a:pt x="940475" y="392810"/>
                  </a:cubicBezTo>
                  <a:cubicBezTo>
                    <a:pt x="942380" y="359472"/>
                    <a:pt x="933807" y="332802"/>
                    <a:pt x="909995" y="315657"/>
                  </a:cubicBezTo>
                  <a:close/>
                </a:path>
              </a:pathLst>
            </a:custGeom>
            <a:solidFill>
              <a:srgbClr val="00B0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AD25F45-C88D-48B0-9A2D-E18CA2292BE9}"/>
                </a:ext>
              </a:extLst>
            </p:cNvPr>
            <p:cNvSpPr/>
            <p:nvPr/>
          </p:nvSpPr>
          <p:spPr>
            <a:xfrm>
              <a:off x="8194157" y="3717983"/>
              <a:ext cx="332281" cy="313954"/>
            </a:xfrm>
            <a:custGeom>
              <a:avLst/>
              <a:gdLst>
                <a:gd name="connsiteX0" fmla="*/ 440055 w 470783"/>
                <a:gd name="connsiteY0" fmla="*/ 224790 h 444817"/>
                <a:gd name="connsiteX1" fmla="*/ 470535 w 470783"/>
                <a:gd name="connsiteY1" fmla="*/ 201930 h 444817"/>
                <a:gd name="connsiteX2" fmla="*/ 458153 w 470783"/>
                <a:gd name="connsiteY2" fmla="*/ 162877 h 444817"/>
                <a:gd name="connsiteX3" fmla="*/ 410528 w 470783"/>
                <a:gd name="connsiteY3" fmla="*/ 90488 h 444817"/>
                <a:gd name="connsiteX4" fmla="*/ 328613 w 470783"/>
                <a:gd name="connsiteY4" fmla="*/ 64770 h 444817"/>
                <a:gd name="connsiteX5" fmla="*/ 255270 w 470783"/>
                <a:gd name="connsiteY5" fmla="*/ 30480 h 444817"/>
                <a:gd name="connsiteX6" fmla="*/ 236220 w 470783"/>
                <a:gd name="connsiteY6" fmla="*/ 0 h 444817"/>
                <a:gd name="connsiteX7" fmla="*/ 153353 w 470783"/>
                <a:gd name="connsiteY7" fmla="*/ 84773 h 444817"/>
                <a:gd name="connsiteX8" fmla="*/ 71438 w 470783"/>
                <a:gd name="connsiteY8" fmla="*/ 94298 h 444817"/>
                <a:gd name="connsiteX9" fmla="*/ 34290 w 470783"/>
                <a:gd name="connsiteY9" fmla="*/ 107632 h 444817"/>
                <a:gd name="connsiteX10" fmla="*/ 0 w 470783"/>
                <a:gd name="connsiteY10" fmla="*/ 187642 h 444817"/>
                <a:gd name="connsiteX11" fmla="*/ 13335 w 470783"/>
                <a:gd name="connsiteY11" fmla="*/ 182880 h 444817"/>
                <a:gd name="connsiteX12" fmla="*/ 140018 w 470783"/>
                <a:gd name="connsiteY12" fmla="*/ 205740 h 444817"/>
                <a:gd name="connsiteX13" fmla="*/ 170498 w 470783"/>
                <a:gd name="connsiteY13" fmla="*/ 230505 h 444817"/>
                <a:gd name="connsiteX14" fmla="*/ 260033 w 470783"/>
                <a:gd name="connsiteY14" fmla="*/ 240030 h 444817"/>
                <a:gd name="connsiteX15" fmla="*/ 277178 w 470783"/>
                <a:gd name="connsiteY15" fmla="*/ 232410 h 444817"/>
                <a:gd name="connsiteX16" fmla="*/ 344805 w 470783"/>
                <a:gd name="connsiteY16" fmla="*/ 262890 h 444817"/>
                <a:gd name="connsiteX17" fmla="*/ 371475 w 470783"/>
                <a:gd name="connsiteY17" fmla="*/ 377190 h 444817"/>
                <a:gd name="connsiteX18" fmla="*/ 391478 w 470783"/>
                <a:gd name="connsiteY18" fmla="*/ 444818 h 444817"/>
                <a:gd name="connsiteX19" fmla="*/ 417195 w 470783"/>
                <a:gd name="connsiteY19" fmla="*/ 322898 h 444817"/>
                <a:gd name="connsiteX20" fmla="*/ 410528 w 470783"/>
                <a:gd name="connsiteY20" fmla="*/ 280988 h 444817"/>
                <a:gd name="connsiteX21" fmla="*/ 440055 w 470783"/>
                <a:gd name="connsiteY21" fmla="*/ 224790 h 4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0783" h="444817">
                  <a:moveTo>
                    <a:pt x="440055" y="224790"/>
                  </a:moveTo>
                  <a:cubicBezTo>
                    <a:pt x="450533" y="217170"/>
                    <a:pt x="468630" y="215265"/>
                    <a:pt x="470535" y="201930"/>
                  </a:cubicBezTo>
                  <a:cubicBezTo>
                    <a:pt x="472440" y="189548"/>
                    <a:pt x="462915" y="176213"/>
                    <a:pt x="458153" y="162877"/>
                  </a:cubicBezTo>
                  <a:cubicBezTo>
                    <a:pt x="448628" y="134302"/>
                    <a:pt x="434340" y="109538"/>
                    <a:pt x="410528" y="90488"/>
                  </a:cubicBezTo>
                  <a:cubicBezTo>
                    <a:pt x="386715" y="71438"/>
                    <a:pt x="358140" y="68580"/>
                    <a:pt x="328613" y="64770"/>
                  </a:cubicBezTo>
                  <a:cubicBezTo>
                    <a:pt x="300038" y="60960"/>
                    <a:pt x="272415" y="56198"/>
                    <a:pt x="255270" y="30480"/>
                  </a:cubicBezTo>
                  <a:cubicBezTo>
                    <a:pt x="248603" y="20955"/>
                    <a:pt x="242888" y="10477"/>
                    <a:pt x="236220" y="0"/>
                  </a:cubicBezTo>
                  <a:cubicBezTo>
                    <a:pt x="217170" y="38100"/>
                    <a:pt x="190500" y="67627"/>
                    <a:pt x="153353" y="84773"/>
                  </a:cubicBezTo>
                  <a:cubicBezTo>
                    <a:pt x="127635" y="97155"/>
                    <a:pt x="100965" y="108585"/>
                    <a:pt x="71438" y="94298"/>
                  </a:cubicBezTo>
                  <a:cubicBezTo>
                    <a:pt x="53340" y="85725"/>
                    <a:pt x="43815" y="89535"/>
                    <a:pt x="34290" y="107632"/>
                  </a:cubicBezTo>
                  <a:cubicBezTo>
                    <a:pt x="20003" y="132398"/>
                    <a:pt x="13335" y="160020"/>
                    <a:pt x="0" y="187642"/>
                  </a:cubicBezTo>
                  <a:cubicBezTo>
                    <a:pt x="6668" y="185738"/>
                    <a:pt x="9525" y="184785"/>
                    <a:pt x="13335" y="182880"/>
                  </a:cubicBezTo>
                  <a:cubicBezTo>
                    <a:pt x="60008" y="166688"/>
                    <a:pt x="102870" y="170498"/>
                    <a:pt x="140018" y="205740"/>
                  </a:cubicBezTo>
                  <a:cubicBezTo>
                    <a:pt x="149543" y="214313"/>
                    <a:pt x="160020" y="222885"/>
                    <a:pt x="170498" y="230505"/>
                  </a:cubicBezTo>
                  <a:cubicBezTo>
                    <a:pt x="198120" y="252413"/>
                    <a:pt x="228600" y="254317"/>
                    <a:pt x="260033" y="240030"/>
                  </a:cubicBezTo>
                  <a:cubicBezTo>
                    <a:pt x="265748" y="237173"/>
                    <a:pt x="271463" y="234315"/>
                    <a:pt x="277178" y="232410"/>
                  </a:cubicBezTo>
                  <a:cubicBezTo>
                    <a:pt x="317183" y="213360"/>
                    <a:pt x="333375" y="220980"/>
                    <a:pt x="344805" y="262890"/>
                  </a:cubicBezTo>
                  <a:cubicBezTo>
                    <a:pt x="354330" y="300990"/>
                    <a:pt x="362903" y="339090"/>
                    <a:pt x="371475" y="377190"/>
                  </a:cubicBezTo>
                  <a:cubicBezTo>
                    <a:pt x="377190" y="400050"/>
                    <a:pt x="382905" y="422910"/>
                    <a:pt x="391478" y="444818"/>
                  </a:cubicBezTo>
                  <a:cubicBezTo>
                    <a:pt x="432435" y="409575"/>
                    <a:pt x="431483" y="365760"/>
                    <a:pt x="417195" y="322898"/>
                  </a:cubicBezTo>
                  <a:cubicBezTo>
                    <a:pt x="412433" y="308610"/>
                    <a:pt x="409575" y="294323"/>
                    <a:pt x="410528" y="280988"/>
                  </a:cubicBezTo>
                  <a:cubicBezTo>
                    <a:pt x="409575" y="258127"/>
                    <a:pt x="421958" y="239077"/>
                    <a:pt x="440055" y="224790"/>
                  </a:cubicBezTo>
                  <a:close/>
                </a:path>
              </a:pathLst>
            </a:custGeom>
            <a:solidFill>
              <a:srgbClr val="00B0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C070735-03FE-4742-8525-F16D7CE76EE3}"/>
                </a:ext>
              </a:extLst>
            </p:cNvPr>
            <p:cNvSpPr/>
            <p:nvPr/>
          </p:nvSpPr>
          <p:spPr>
            <a:xfrm rot="4735433">
              <a:off x="8456309" y="3864070"/>
              <a:ext cx="354472" cy="462147"/>
            </a:xfrm>
            <a:custGeom>
              <a:avLst/>
              <a:gdLst>
                <a:gd name="connsiteX0" fmla="*/ 479140 w 502223"/>
                <a:gd name="connsiteY0" fmla="*/ 208236 h 654779"/>
                <a:gd name="connsiteX1" fmla="*/ 502000 w 502223"/>
                <a:gd name="connsiteY1" fmla="*/ 126321 h 654779"/>
                <a:gd name="connsiteX2" fmla="*/ 495332 w 502223"/>
                <a:gd name="connsiteY2" fmla="*/ 51074 h 654779"/>
                <a:gd name="connsiteX3" fmla="*/ 491523 w 502223"/>
                <a:gd name="connsiteY3" fmla="*/ 42501 h 654779"/>
                <a:gd name="connsiteX4" fmla="*/ 420085 w 502223"/>
                <a:gd name="connsiteY4" fmla="*/ 1544 h 654779"/>
                <a:gd name="connsiteX5" fmla="*/ 337217 w 502223"/>
                <a:gd name="connsiteY5" fmla="*/ 26309 h 654779"/>
                <a:gd name="connsiteX6" fmla="*/ 212440 w 502223"/>
                <a:gd name="connsiteY6" fmla="*/ 64409 h 654779"/>
                <a:gd name="connsiteX7" fmla="*/ 200057 w 502223"/>
                <a:gd name="connsiteY7" fmla="*/ 77744 h 654779"/>
                <a:gd name="connsiteX8" fmla="*/ 209582 w 502223"/>
                <a:gd name="connsiteY8" fmla="*/ 176804 h 654779"/>
                <a:gd name="connsiteX9" fmla="*/ 176245 w 502223"/>
                <a:gd name="connsiteY9" fmla="*/ 236811 h 654779"/>
                <a:gd name="connsiteX10" fmla="*/ 130525 w 502223"/>
                <a:gd name="connsiteY10" fmla="*/ 260624 h 654779"/>
                <a:gd name="connsiteX11" fmla="*/ 79090 w 502223"/>
                <a:gd name="connsiteY11" fmla="*/ 284436 h 654779"/>
                <a:gd name="connsiteX12" fmla="*/ 46705 w 502223"/>
                <a:gd name="connsiteY12" fmla="*/ 360636 h 654779"/>
                <a:gd name="connsiteX13" fmla="*/ 54325 w 502223"/>
                <a:gd name="connsiteY13" fmla="*/ 428264 h 654779"/>
                <a:gd name="connsiteX14" fmla="*/ 14320 w 502223"/>
                <a:gd name="connsiteY14" fmla="*/ 522561 h 654779"/>
                <a:gd name="connsiteX15" fmla="*/ 17177 w 502223"/>
                <a:gd name="connsiteY15" fmla="*/ 598761 h 654779"/>
                <a:gd name="connsiteX16" fmla="*/ 91472 w 502223"/>
                <a:gd name="connsiteY16" fmla="*/ 653054 h 654779"/>
                <a:gd name="connsiteX17" fmla="*/ 103855 w 502223"/>
                <a:gd name="connsiteY17" fmla="*/ 652101 h 654779"/>
                <a:gd name="connsiteX18" fmla="*/ 125762 w 502223"/>
                <a:gd name="connsiteY18" fmla="*/ 635909 h 654779"/>
                <a:gd name="connsiteX19" fmla="*/ 230537 w 502223"/>
                <a:gd name="connsiteY19" fmla="*/ 564471 h 654779"/>
                <a:gd name="connsiteX20" fmla="*/ 389605 w 502223"/>
                <a:gd name="connsiteY20" fmla="*/ 418739 h 654779"/>
                <a:gd name="connsiteX21" fmla="*/ 411512 w 502223"/>
                <a:gd name="connsiteY21" fmla="*/ 394926 h 654779"/>
                <a:gd name="connsiteX22" fmla="*/ 457232 w 502223"/>
                <a:gd name="connsiteY22" fmla="*/ 309201 h 654779"/>
                <a:gd name="connsiteX23" fmla="*/ 458185 w 502223"/>
                <a:gd name="connsiteY23" fmla="*/ 285389 h 654779"/>
                <a:gd name="connsiteX24" fmla="*/ 479140 w 502223"/>
                <a:gd name="connsiteY24" fmla="*/ 208236 h 654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02223" h="654779">
                  <a:moveTo>
                    <a:pt x="479140" y="208236"/>
                  </a:moveTo>
                  <a:cubicBezTo>
                    <a:pt x="493428" y="183471"/>
                    <a:pt x="503905" y="155849"/>
                    <a:pt x="502000" y="126321"/>
                  </a:cubicBezTo>
                  <a:cubicBezTo>
                    <a:pt x="502953" y="100604"/>
                    <a:pt x="494380" y="76791"/>
                    <a:pt x="495332" y="51074"/>
                  </a:cubicBezTo>
                  <a:cubicBezTo>
                    <a:pt x="495332" y="48216"/>
                    <a:pt x="494380" y="45359"/>
                    <a:pt x="491523" y="42501"/>
                  </a:cubicBezTo>
                  <a:cubicBezTo>
                    <a:pt x="471520" y="22499"/>
                    <a:pt x="446755" y="6306"/>
                    <a:pt x="420085" y="1544"/>
                  </a:cubicBezTo>
                  <a:cubicBezTo>
                    <a:pt x="393415" y="-3219"/>
                    <a:pt x="364840" y="2496"/>
                    <a:pt x="337217" y="26309"/>
                  </a:cubicBezTo>
                  <a:cubicBezTo>
                    <a:pt x="301975" y="56789"/>
                    <a:pt x="258160" y="67266"/>
                    <a:pt x="212440" y="64409"/>
                  </a:cubicBezTo>
                  <a:cubicBezTo>
                    <a:pt x="197200" y="63456"/>
                    <a:pt x="198152" y="63456"/>
                    <a:pt x="200057" y="77744"/>
                  </a:cubicBezTo>
                  <a:cubicBezTo>
                    <a:pt x="204820" y="111081"/>
                    <a:pt x="211487" y="143466"/>
                    <a:pt x="209582" y="176804"/>
                  </a:cubicBezTo>
                  <a:cubicBezTo>
                    <a:pt x="207677" y="202521"/>
                    <a:pt x="197200" y="222524"/>
                    <a:pt x="176245" y="236811"/>
                  </a:cubicBezTo>
                  <a:cubicBezTo>
                    <a:pt x="161957" y="247289"/>
                    <a:pt x="145765" y="254909"/>
                    <a:pt x="130525" y="260624"/>
                  </a:cubicBezTo>
                  <a:cubicBezTo>
                    <a:pt x="113380" y="267291"/>
                    <a:pt x="95282" y="274911"/>
                    <a:pt x="79090" y="284436"/>
                  </a:cubicBezTo>
                  <a:cubicBezTo>
                    <a:pt x="43847" y="304439"/>
                    <a:pt x="37180" y="321584"/>
                    <a:pt x="46705" y="360636"/>
                  </a:cubicBezTo>
                  <a:cubicBezTo>
                    <a:pt x="52420" y="382544"/>
                    <a:pt x="58135" y="404451"/>
                    <a:pt x="54325" y="428264"/>
                  </a:cubicBezTo>
                  <a:cubicBezTo>
                    <a:pt x="49562" y="463506"/>
                    <a:pt x="34322" y="493986"/>
                    <a:pt x="14320" y="522561"/>
                  </a:cubicBezTo>
                  <a:cubicBezTo>
                    <a:pt x="-5683" y="551136"/>
                    <a:pt x="-4730" y="572091"/>
                    <a:pt x="17177" y="598761"/>
                  </a:cubicBezTo>
                  <a:cubicBezTo>
                    <a:pt x="37180" y="623526"/>
                    <a:pt x="63850" y="638766"/>
                    <a:pt x="91472" y="653054"/>
                  </a:cubicBezTo>
                  <a:cubicBezTo>
                    <a:pt x="96235" y="655911"/>
                    <a:pt x="100045" y="654959"/>
                    <a:pt x="103855" y="652101"/>
                  </a:cubicBezTo>
                  <a:cubicBezTo>
                    <a:pt x="111475" y="647339"/>
                    <a:pt x="119095" y="642576"/>
                    <a:pt x="125762" y="635909"/>
                  </a:cubicBezTo>
                  <a:cubicBezTo>
                    <a:pt x="157195" y="607334"/>
                    <a:pt x="192437" y="582569"/>
                    <a:pt x="230537" y="564471"/>
                  </a:cubicBezTo>
                  <a:cubicBezTo>
                    <a:pt x="299117" y="532086"/>
                    <a:pt x="349600" y="481604"/>
                    <a:pt x="389605" y="418739"/>
                  </a:cubicBezTo>
                  <a:cubicBezTo>
                    <a:pt x="395320" y="409214"/>
                    <a:pt x="402940" y="401594"/>
                    <a:pt x="411512" y="394926"/>
                  </a:cubicBezTo>
                  <a:cubicBezTo>
                    <a:pt x="440087" y="373971"/>
                    <a:pt x="459137" y="347301"/>
                    <a:pt x="457232" y="309201"/>
                  </a:cubicBezTo>
                  <a:cubicBezTo>
                    <a:pt x="456280" y="301581"/>
                    <a:pt x="458185" y="293009"/>
                    <a:pt x="458185" y="285389"/>
                  </a:cubicBezTo>
                  <a:cubicBezTo>
                    <a:pt x="459137" y="258719"/>
                    <a:pt x="464853" y="233001"/>
                    <a:pt x="479140" y="208236"/>
                  </a:cubicBezTo>
                  <a:close/>
                </a:path>
              </a:pathLst>
            </a:custGeom>
            <a:solidFill>
              <a:srgbClr val="00B0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59C0E0-BB6B-437F-86AC-76CA0CE11E6C}"/>
                </a:ext>
              </a:extLst>
            </p:cNvPr>
            <p:cNvSpPr/>
            <p:nvPr/>
          </p:nvSpPr>
          <p:spPr>
            <a:xfrm rot="17768057">
              <a:off x="9689499" y="3875507"/>
              <a:ext cx="295090" cy="330194"/>
            </a:xfrm>
            <a:custGeom>
              <a:avLst/>
              <a:gdLst>
                <a:gd name="connsiteX0" fmla="*/ 338788 w 418090"/>
                <a:gd name="connsiteY0" fmla="*/ 461010 h 467825"/>
                <a:gd name="connsiteX1" fmla="*/ 348313 w 418090"/>
                <a:gd name="connsiteY1" fmla="*/ 467678 h 467825"/>
                <a:gd name="connsiteX2" fmla="*/ 416893 w 418090"/>
                <a:gd name="connsiteY2" fmla="*/ 373380 h 467825"/>
                <a:gd name="connsiteX3" fmla="*/ 405463 w 418090"/>
                <a:gd name="connsiteY3" fmla="*/ 308610 h 467825"/>
                <a:gd name="connsiteX4" fmla="*/ 393081 w 418090"/>
                <a:gd name="connsiteY4" fmla="*/ 291465 h 467825"/>
                <a:gd name="connsiteX5" fmla="*/ 377841 w 418090"/>
                <a:gd name="connsiteY5" fmla="*/ 243840 h 467825"/>
                <a:gd name="connsiteX6" fmla="*/ 396891 w 418090"/>
                <a:gd name="connsiteY6" fmla="*/ 214313 h 467825"/>
                <a:gd name="connsiteX7" fmla="*/ 390223 w 418090"/>
                <a:gd name="connsiteY7" fmla="*/ 189548 h 467825"/>
                <a:gd name="connsiteX8" fmla="*/ 352123 w 418090"/>
                <a:gd name="connsiteY8" fmla="*/ 182880 h 467825"/>
                <a:gd name="connsiteX9" fmla="*/ 257826 w 418090"/>
                <a:gd name="connsiteY9" fmla="*/ 159067 h 467825"/>
                <a:gd name="connsiteX10" fmla="*/ 220678 w 418090"/>
                <a:gd name="connsiteY10" fmla="*/ 101917 h 467825"/>
                <a:gd name="connsiteX11" fmla="*/ 195913 w 418090"/>
                <a:gd name="connsiteY11" fmla="*/ 70485 h 467825"/>
                <a:gd name="connsiteX12" fmla="*/ 174958 w 418090"/>
                <a:gd name="connsiteY12" fmla="*/ 65723 h 467825"/>
                <a:gd name="connsiteX13" fmla="*/ 66373 w 418090"/>
                <a:gd name="connsiteY13" fmla="*/ 9525 h 467825"/>
                <a:gd name="connsiteX14" fmla="*/ 45418 w 418090"/>
                <a:gd name="connsiteY14" fmla="*/ 0 h 467825"/>
                <a:gd name="connsiteX15" fmla="*/ 39703 w 418090"/>
                <a:gd name="connsiteY15" fmla="*/ 1905 h 467825"/>
                <a:gd name="connsiteX16" fmla="*/ 1603 w 418090"/>
                <a:gd name="connsiteY16" fmla="*/ 34290 h 467825"/>
                <a:gd name="connsiteX17" fmla="*/ 4461 w 418090"/>
                <a:gd name="connsiteY17" fmla="*/ 43815 h 467825"/>
                <a:gd name="connsiteX18" fmla="*/ 90186 w 418090"/>
                <a:gd name="connsiteY18" fmla="*/ 239077 h 467825"/>
                <a:gd name="connsiteX19" fmla="*/ 144478 w 418090"/>
                <a:gd name="connsiteY19" fmla="*/ 297180 h 467825"/>
                <a:gd name="connsiteX20" fmla="*/ 213058 w 418090"/>
                <a:gd name="connsiteY20" fmla="*/ 313373 h 467825"/>
                <a:gd name="connsiteX21" fmla="*/ 305451 w 418090"/>
                <a:gd name="connsiteY21" fmla="*/ 393382 h 467825"/>
                <a:gd name="connsiteX22" fmla="*/ 338788 w 418090"/>
                <a:gd name="connsiteY22" fmla="*/ 461010 h 46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18090" h="467825">
                  <a:moveTo>
                    <a:pt x="338788" y="461010"/>
                  </a:moveTo>
                  <a:cubicBezTo>
                    <a:pt x="340693" y="464820"/>
                    <a:pt x="341646" y="468630"/>
                    <a:pt x="348313" y="467678"/>
                  </a:cubicBezTo>
                  <a:cubicBezTo>
                    <a:pt x="402606" y="457200"/>
                    <a:pt x="423561" y="427673"/>
                    <a:pt x="416893" y="373380"/>
                  </a:cubicBezTo>
                  <a:cubicBezTo>
                    <a:pt x="414036" y="351473"/>
                    <a:pt x="408321" y="330517"/>
                    <a:pt x="405463" y="308610"/>
                  </a:cubicBezTo>
                  <a:cubicBezTo>
                    <a:pt x="404511" y="300990"/>
                    <a:pt x="400701" y="295275"/>
                    <a:pt x="393081" y="291465"/>
                  </a:cubicBezTo>
                  <a:cubicBezTo>
                    <a:pt x="373078" y="280035"/>
                    <a:pt x="368316" y="264795"/>
                    <a:pt x="377841" y="243840"/>
                  </a:cubicBezTo>
                  <a:cubicBezTo>
                    <a:pt x="382603" y="233363"/>
                    <a:pt x="387366" y="222885"/>
                    <a:pt x="396891" y="214313"/>
                  </a:cubicBezTo>
                  <a:cubicBezTo>
                    <a:pt x="410226" y="202882"/>
                    <a:pt x="408321" y="194310"/>
                    <a:pt x="390223" y="189548"/>
                  </a:cubicBezTo>
                  <a:cubicBezTo>
                    <a:pt x="377841" y="186690"/>
                    <a:pt x="365458" y="184785"/>
                    <a:pt x="352123" y="182880"/>
                  </a:cubicBezTo>
                  <a:cubicBezTo>
                    <a:pt x="319738" y="178117"/>
                    <a:pt x="287353" y="174307"/>
                    <a:pt x="257826" y="159067"/>
                  </a:cubicBezTo>
                  <a:cubicBezTo>
                    <a:pt x="234013" y="146685"/>
                    <a:pt x="221631" y="128588"/>
                    <a:pt x="220678" y="101917"/>
                  </a:cubicBezTo>
                  <a:cubicBezTo>
                    <a:pt x="219726" y="82867"/>
                    <a:pt x="214011" y="75248"/>
                    <a:pt x="195913" y="70485"/>
                  </a:cubicBezTo>
                  <a:cubicBezTo>
                    <a:pt x="189246" y="68580"/>
                    <a:pt x="181626" y="66675"/>
                    <a:pt x="174958" y="65723"/>
                  </a:cubicBezTo>
                  <a:cubicBezTo>
                    <a:pt x="133048" y="58102"/>
                    <a:pt x="95901" y="40957"/>
                    <a:pt x="66373" y="9525"/>
                  </a:cubicBezTo>
                  <a:cubicBezTo>
                    <a:pt x="60658" y="3810"/>
                    <a:pt x="54943" y="0"/>
                    <a:pt x="45418" y="0"/>
                  </a:cubicBezTo>
                  <a:cubicBezTo>
                    <a:pt x="43513" y="952"/>
                    <a:pt x="40656" y="952"/>
                    <a:pt x="39703" y="1905"/>
                  </a:cubicBezTo>
                  <a:cubicBezTo>
                    <a:pt x="22558" y="7620"/>
                    <a:pt x="13033" y="21907"/>
                    <a:pt x="1603" y="34290"/>
                  </a:cubicBezTo>
                  <a:cubicBezTo>
                    <a:pt x="-2207" y="38100"/>
                    <a:pt x="1603" y="40957"/>
                    <a:pt x="4461" y="43815"/>
                  </a:cubicBezTo>
                  <a:cubicBezTo>
                    <a:pt x="52086" y="100013"/>
                    <a:pt x="74946" y="168592"/>
                    <a:pt x="90186" y="239077"/>
                  </a:cubicBezTo>
                  <a:cubicBezTo>
                    <a:pt x="96853" y="271463"/>
                    <a:pt x="114951" y="289560"/>
                    <a:pt x="144478" y="297180"/>
                  </a:cubicBezTo>
                  <a:cubicBezTo>
                    <a:pt x="167338" y="302895"/>
                    <a:pt x="190198" y="307657"/>
                    <a:pt x="213058" y="313373"/>
                  </a:cubicBezTo>
                  <a:cubicBezTo>
                    <a:pt x="257826" y="323850"/>
                    <a:pt x="290211" y="348615"/>
                    <a:pt x="305451" y="393382"/>
                  </a:cubicBezTo>
                  <a:cubicBezTo>
                    <a:pt x="314976" y="416242"/>
                    <a:pt x="326406" y="439103"/>
                    <a:pt x="338788" y="461010"/>
                  </a:cubicBezTo>
                  <a:close/>
                </a:path>
              </a:pathLst>
            </a:custGeom>
            <a:solidFill>
              <a:srgbClr val="00B0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7FA0EC-5E8F-412E-BF80-936F3CA1469E}"/>
                </a:ext>
              </a:extLst>
            </p:cNvPr>
            <p:cNvSpPr/>
            <p:nvPr/>
          </p:nvSpPr>
          <p:spPr>
            <a:xfrm>
              <a:off x="8294668" y="3542336"/>
              <a:ext cx="620514" cy="407233"/>
            </a:xfrm>
            <a:custGeom>
              <a:avLst/>
              <a:gdLst>
                <a:gd name="connsiteX0" fmla="*/ 7620 w 879157"/>
                <a:gd name="connsiteY0" fmla="*/ 531495 h 576976"/>
                <a:gd name="connsiteX1" fmla="*/ 127635 w 879157"/>
                <a:gd name="connsiteY1" fmla="*/ 575310 h 576976"/>
                <a:gd name="connsiteX2" fmla="*/ 140017 w 879157"/>
                <a:gd name="connsiteY2" fmla="*/ 574358 h 576976"/>
                <a:gd name="connsiteX3" fmla="*/ 215265 w 879157"/>
                <a:gd name="connsiteY3" fmla="*/ 481965 h 576976"/>
                <a:gd name="connsiteX4" fmla="*/ 213360 w 879157"/>
                <a:gd name="connsiteY4" fmla="*/ 473393 h 576976"/>
                <a:gd name="connsiteX5" fmla="*/ 80963 w 879157"/>
                <a:gd name="connsiteY5" fmla="*/ 407670 h 576976"/>
                <a:gd name="connsiteX6" fmla="*/ 82867 w 879157"/>
                <a:gd name="connsiteY6" fmla="*/ 404813 h 576976"/>
                <a:gd name="connsiteX7" fmla="*/ 77153 w 879157"/>
                <a:gd name="connsiteY7" fmla="*/ 403860 h 576976"/>
                <a:gd name="connsiteX8" fmla="*/ 77153 w 879157"/>
                <a:gd name="connsiteY8" fmla="*/ 403860 h 576976"/>
                <a:gd name="connsiteX9" fmla="*/ 82867 w 879157"/>
                <a:gd name="connsiteY9" fmla="*/ 404813 h 576976"/>
                <a:gd name="connsiteX10" fmla="*/ 237173 w 879157"/>
                <a:gd name="connsiteY10" fmla="*/ 430530 h 576976"/>
                <a:gd name="connsiteX11" fmla="*/ 335280 w 879157"/>
                <a:gd name="connsiteY11" fmla="*/ 393383 h 576976"/>
                <a:gd name="connsiteX12" fmla="*/ 431483 w 879157"/>
                <a:gd name="connsiteY12" fmla="*/ 289560 h 576976"/>
                <a:gd name="connsiteX13" fmla="*/ 435293 w 879157"/>
                <a:gd name="connsiteY13" fmla="*/ 271463 h 576976"/>
                <a:gd name="connsiteX14" fmla="*/ 424815 w 879157"/>
                <a:gd name="connsiteY14" fmla="*/ 213360 h 576976"/>
                <a:gd name="connsiteX15" fmla="*/ 445770 w 879157"/>
                <a:gd name="connsiteY15" fmla="*/ 70485 h 576976"/>
                <a:gd name="connsiteX16" fmla="*/ 470535 w 879157"/>
                <a:gd name="connsiteY16" fmla="*/ 236220 h 576976"/>
                <a:gd name="connsiteX17" fmla="*/ 535305 w 879157"/>
                <a:gd name="connsiteY17" fmla="*/ 101918 h 576976"/>
                <a:gd name="connsiteX18" fmla="*/ 451485 w 879157"/>
                <a:gd name="connsiteY18" fmla="*/ 327660 h 576976"/>
                <a:gd name="connsiteX19" fmla="*/ 472440 w 879157"/>
                <a:gd name="connsiteY19" fmla="*/ 330518 h 576976"/>
                <a:gd name="connsiteX20" fmla="*/ 535305 w 879157"/>
                <a:gd name="connsiteY20" fmla="*/ 305753 h 576976"/>
                <a:gd name="connsiteX21" fmla="*/ 601980 w 879157"/>
                <a:gd name="connsiteY21" fmla="*/ 266700 h 576976"/>
                <a:gd name="connsiteX22" fmla="*/ 610552 w 879157"/>
                <a:gd name="connsiteY22" fmla="*/ 259080 h 576976"/>
                <a:gd name="connsiteX23" fmla="*/ 665798 w 879157"/>
                <a:gd name="connsiteY23" fmla="*/ 208598 h 576976"/>
                <a:gd name="connsiteX24" fmla="*/ 879158 w 879157"/>
                <a:gd name="connsiteY24" fmla="*/ 81915 h 576976"/>
                <a:gd name="connsiteX25" fmla="*/ 817245 w 879157"/>
                <a:gd name="connsiteY25" fmla="*/ 46673 h 576976"/>
                <a:gd name="connsiteX26" fmla="*/ 741998 w 879157"/>
                <a:gd name="connsiteY26" fmla="*/ 63818 h 576976"/>
                <a:gd name="connsiteX27" fmla="*/ 650558 w 879157"/>
                <a:gd name="connsiteY27" fmla="*/ 71438 h 576976"/>
                <a:gd name="connsiteX28" fmla="*/ 545783 w 879157"/>
                <a:gd name="connsiteY28" fmla="*/ 30480 h 576976"/>
                <a:gd name="connsiteX29" fmla="*/ 483870 w 879157"/>
                <a:gd name="connsiteY29" fmla="*/ 6668 h 576976"/>
                <a:gd name="connsiteX30" fmla="*/ 441008 w 879157"/>
                <a:gd name="connsiteY30" fmla="*/ 0 h 576976"/>
                <a:gd name="connsiteX31" fmla="*/ 362903 w 879157"/>
                <a:gd name="connsiteY31" fmla="*/ 67628 h 576976"/>
                <a:gd name="connsiteX32" fmla="*/ 331470 w 879157"/>
                <a:gd name="connsiteY32" fmla="*/ 134303 h 576976"/>
                <a:gd name="connsiteX33" fmla="*/ 260985 w 879157"/>
                <a:gd name="connsiteY33" fmla="*/ 170498 h 576976"/>
                <a:gd name="connsiteX34" fmla="*/ 200025 w 879157"/>
                <a:gd name="connsiteY34" fmla="*/ 163830 h 576976"/>
                <a:gd name="connsiteX35" fmla="*/ 89535 w 879157"/>
                <a:gd name="connsiteY35" fmla="*/ 188595 h 576976"/>
                <a:gd name="connsiteX36" fmla="*/ 32385 w 879157"/>
                <a:gd name="connsiteY36" fmla="*/ 287655 h 576976"/>
                <a:gd name="connsiteX37" fmla="*/ 13335 w 879157"/>
                <a:gd name="connsiteY37" fmla="*/ 422910 h 576976"/>
                <a:gd name="connsiteX38" fmla="*/ 0 w 879157"/>
                <a:gd name="connsiteY38" fmla="*/ 518160 h 576976"/>
                <a:gd name="connsiteX39" fmla="*/ 7620 w 879157"/>
                <a:gd name="connsiteY39" fmla="*/ 531495 h 576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79157" h="576976">
                  <a:moveTo>
                    <a:pt x="7620" y="531495"/>
                  </a:moveTo>
                  <a:cubicBezTo>
                    <a:pt x="48578" y="543878"/>
                    <a:pt x="87630" y="560070"/>
                    <a:pt x="127635" y="575310"/>
                  </a:cubicBezTo>
                  <a:cubicBezTo>
                    <a:pt x="132398" y="577215"/>
                    <a:pt x="135255" y="578168"/>
                    <a:pt x="140017" y="574358"/>
                  </a:cubicBezTo>
                  <a:cubicBezTo>
                    <a:pt x="168592" y="546735"/>
                    <a:pt x="195262" y="516255"/>
                    <a:pt x="215265" y="481965"/>
                  </a:cubicBezTo>
                  <a:cubicBezTo>
                    <a:pt x="217170" y="479108"/>
                    <a:pt x="220980" y="475298"/>
                    <a:pt x="213360" y="473393"/>
                  </a:cubicBezTo>
                  <a:cubicBezTo>
                    <a:pt x="163830" y="461963"/>
                    <a:pt x="122873" y="434340"/>
                    <a:pt x="80963" y="407670"/>
                  </a:cubicBezTo>
                  <a:cubicBezTo>
                    <a:pt x="81915" y="406718"/>
                    <a:pt x="82867" y="405765"/>
                    <a:pt x="82867" y="404813"/>
                  </a:cubicBezTo>
                  <a:lnTo>
                    <a:pt x="77153" y="403860"/>
                  </a:lnTo>
                  <a:lnTo>
                    <a:pt x="77153" y="403860"/>
                  </a:lnTo>
                  <a:cubicBezTo>
                    <a:pt x="79057" y="401955"/>
                    <a:pt x="80963" y="402908"/>
                    <a:pt x="82867" y="404813"/>
                  </a:cubicBezTo>
                  <a:cubicBezTo>
                    <a:pt x="133350" y="420053"/>
                    <a:pt x="183833" y="427673"/>
                    <a:pt x="237173" y="430530"/>
                  </a:cubicBezTo>
                  <a:cubicBezTo>
                    <a:pt x="276225" y="432435"/>
                    <a:pt x="307658" y="418148"/>
                    <a:pt x="335280" y="393383"/>
                  </a:cubicBezTo>
                  <a:cubicBezTo>
                    <a:pt x="370523" y="361950"/>
                    <a:pt x="402908" y="327660"/>
                    <a:pt x="431483" y="289560"/>
                  </a:cubicBezTo>
                  <a:cubicBezTo>
                    <a:pt x="436245" y="283845"/>
                    <a:pt x="437198" y="278130"/>
                    <a:pt x="435293" y="271463"/>
                  </a:cubicBezTo>
                  <a:cubicBezTo>
                    <a:pt x="430530" y="252413"/>
                    <a:pt x="425768" y="233363"/>
                    <a:pt x="424815" y="213360"/>
                  </a:cubicBezTo>
                  <a:cubicBezTo>
                    <a:pt x="421958" y="163830"/>
                    <a:pt x="430530" y="117158"/>
                    <a:pt x="445770" y="70485"/>
                  </a:cubicBezTo>
                  <a:cubicBezTo>
                    <a:pt x="444818" y="126683"/>
                    <a:pt x="453390" y="181928"/>
                    <a:pt x="470535" y="236220"/>
                  </a:cubicBezTo>
                  <a:cubicBezTo>
                    <a:pt x="501015" y="194310"/>
                    <a:pt x="523875" y="150495"/>
                    <a:pt x="535305" y="101918"/>
                  </a:cubicBezTo>
                  <a:cubicBezTo>
                    <a:pt x="548640" y="192405"/>
                    <a:pt x="501968" y="260033"/>
                    <a:pt x="451485" y="327660"/>
                  </a:cubicBezTo>
                  <a:cubicBezTo>
                    <a:pt x="459105" y="328613"/>
                    <a:pt x="465773" y="329565"/>
                    <a:pt x="472440" y="330518"/>
                  </a:cubicBezTo>
                  <a:cubicBezTo>
                    <a:pt x="497205" y="331470"/>
                    <a:pt x="516255" y="320040"/>
                    <a:pt x="535305" y="305753"/>
                  </a:cubicBezTo>
                  <a:cubicBezTo>
                    <a:pt x="556260" y="290513"/>
                    <a:pt x="576263" y="273368"/>
                    <a:pt x="601980" y="266700"/>
                  </a:cubicBezTo>
                  <a:cubicBezTo>
                    <a:pt x="606743" y="265748"/>
                    <a:pt x="607695" y="261938"/>
                    <a:pt x="610552" y="259080"/>
                  </a:cubicBezTo>
                  <a:cubicBezTo>
                    <a:pt x="627698" y="240983"/>
                    <a:pt x="645795" y="223838"/>
                    <a:pt x="665798" y="208598"/>
                  </a:cubicBezTo>
                  <a:cubicBezTo>
                    <a:pt x="731520" y="158115"/>
                    <a:pt x="804863" y="119063"/>
                    <a:pt x="879158" y="81915"/>
                  </a:cubicBezTo>
                  <a:cubicBezTo>
                    <a:pt x="865823" y="57150"/>
                    <a:pt x="842963" y="49530"/>
                    <a:pt x="817245" y="46673"/>
                  </a:cubicBezTo>
                  <a:cubicBezTo>
                    <a:pt x="790575" y="43815"/>
                    <a:pt x="766763" y="55245"/>
                    <a:pt x="741998" y="63818"/>
                  </a:cubicBezTo>
                  <a:cubicBezTo>
                    <a:pt x="712470" y="75248"/>
                    <a:pt x="681990" y="82868"/>
                    <a:pt x="650558" y="71438"/>
                  </a:cubicBezTo>
                  <a:cubicBezTo>
                    <a:pt x="615315" y="60008"/>
                    <a:pt x="580073" y="46673"/>
                    <a:pt x="545783" y="30480"/>
                  </a:cubicBezTo>
                  <a:cubicBezTo>
                    <a:pt x="525780" y="20955"/>
                    <a:pt x="504825" y="12383"/>
                    <a:pt x="483870" y="6668"/>
                  </a:cubicBezTo>
                  <a:cubicBezTo>
                    <a:pt x="466725" y="2858"/>
                    <a:pt x="453390" y="0"/>
                    <a:pt x="441008" y="0"/>
                  </a:cubicBezTo>
                  <a:cubicBezTo>
                    <a:pt x="403860" y="0"/>
                    <a:pt x="381000" y="20955"/>
                    <a:pt x="362903" y="67628"/>
                  </a:cubicBezTo>
                  <a:cubicBezTo>
                    <a:pt x="354330" y="90488"/>
                    <a:pt x="346710" y="114300"/>
                    <a:pt x="331470" y="134303"/>
                  </a:cubicBezTo>
                  <a:cubicBezTo>
                    <a:pt x="314325" y="158115"/>
                    <a:pt x="291465" y="171450"/>
                    <a:pt x="260985" y="170498"/>
                  </a:cubicBezTo>
                  <a:cubicBezTo>
                    <a:pt x="240030" y="169545"/>
                    <a:pt x="220028" y="165735"/>
                    <a:pt x="200025" y="163830"/>
                  </a:cubicBezTo>
                  <a:cubicBezTo>
                    <a:pt x="160020" y="159068"/>
                    <a:pt x="121920" y="160973"/>
                    <a:pt x="89535" y="188595"/>
                  </a:cubicBezTo>
                  <a:cubicBezTo>
                    <a:pt x="58103" y="215265"/>
                    <a:pt x="40957" y="248603"/>
                    <a:pt x="32385" y="287655"/>
                  </a:cubicBezTo>
                  <a:cubicBezTo>
                    <a:pt x="22860" y="332423"/>
                    <a:pt x="21907" y="378143"/>
                    <a:pt x="13335" y="422910"/>
                  </a:cubicBezTo>
                  <a:cubicBezTo>
                    <a:pt x="7620" y="454343"/>
                    <a:pt x="2857" y="485775"/>
                    <a:pt x="0" y="518160"/>
                  </a:cubicBezTo>
                  <a:cubicBezTo>
                    <a:pt x="953" y="523875"/>
                    <a:pt x="-953" y="529590"/>
                    <a:pt x="7620" y="531495"/>
                  </a:cubicBezTo>
                  <a:close/>
                </a:path>
              </a:pathLst>
            </a:custGeom>
            <a:solidFill>
              <a:srgbClr val="00B05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6" name="Graphic 782">
              <a:extLst>
                <a:ext uri="{FF2B5EF4-FFF2-40B4-BE49-F238E27FC236}">
                  <a16:creationId xmlns:a16="http://schemas.microsoft.com/office/drawing/2014/main" id="{B571A8CC-62A0-4785-9001-A8C2860B703D}"/>
                </a:ext>
              </a:extLst>
            </p:cNvPr>
            <p:cNvGrpSpPr/>
            <p:nvPr/>
          </p:nvGrpSpPr>
          <p:grpSpPr>
            <a:xfrm>
              <a:off x="8341216" y="3213336"/>
              <a:ext cx="1850851" cy="875513"/>
              <a:chOff x="709612" y="881062"/>
              <a:chExt cx="10772775" cy="5095875"/>
            </a:xfrm>
          </p:grpSpPr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3AE3304-D37F-42CB-B04F-E1992067015E}"/>
                  </a:ext>
                </a:extLst>
              </p:cNvPr>
              <p:cNvSpPr/>
              <p:nvPr/>
            </p:nvSpPr>
            <p:spPr>
              <a:xfrm>
                <a:off x="710031" y="880581"/>
                <a:ext cx="10774398" cy="5097496"/>
              </a:xfrm>
              <a:custGeom>
                <a:avLst/>
                <a:gdLst>
                  <a:gd name="connsiteX0" fmla="*/ 10688535 w 10774398"/>
                  <a:gd name="connsiteY0" fmla="*/ 2280766 h 5097496"/>
                  <a:gd name="connsiteX1" fmla="*/ 10658056 w 10774398"/>
                  <a:gd name="connsiteY1" fmla="*/ 2211233 h 5097496"/>
                  <a:gd name="connsiteX2" fmla="*/ 10658056 w 10774398"/>
                  <a:gd name="connsiteY2" fmla="*/ 1826423 h 5097496"/>
                  <a:gd name="connsiteX3" fmla="*/ 10513276 w 10774398"/>
                  <a:gd name="connsiteY3" fmla="*/ 1534006 h 5097496"/>
                  <a:gd name="connsiteX4" fmla="*/ 10402785 w 10774398"/>
                  <a:gd name="connsiteY4" fmla="*/ 1138718 h 5097496"/>
                  <a:gd name="connsiteX5" fmla="*/ 10239908 w 10774398"/>
                  <a:gd name="connsiteY5" fmla="*/ 744383 h 5097496"/>
                  <a:gd name="connsiteX6" fmla="*/ 9949395 w 10774398"/>
                  <a:gd name="connsiteY6" fmla="*/ 688186 h 5097496"/>
                  <a:gd name="connsiteX7" fmla="*/ 9692220 w 10774398"/>
                  <a:gd name="connsiteY7" fmla="*/ 771053 h 5097496"/>
                  <a:gd name="connsiteX8" fmla="*/ 9742703 w 10774398"/>
                  <a:gd name="connsiteY8" fmla="*/ 643418 h 5097496"/>
                  <a:gd name="connsiteX9" fmla="*/ 9689363 w 10774398"/>
                  <a:gd name="connsiteY9" fmla="*/ 330998 h 5097496"/>
                  <a:gd name="connsiteX10" fmla="*/ 9448381 w 10774398"/>
                  <a:gd name="connsiteY10" fmla="*/ 320521 h 5097496"/>
                  <a:gd name="connsiteX11" fmla="*/ 9126436 w 10774398"/>
                  <a:gd name="connsiteY11" fmla="*/ 505306 h 5097496"/>
                  <a:gd name="connsiteX12" fmla="*/ 8502548 w 10774398"/>
                  <a:gd name="connsiteY12" fmla="*/ 899641 h 5097496"/>
                  <a:gd name="connsiteX13" fmla="*/ 7882471 w 10774398"/>
                  <a:gd name="connsiteY13" fmla="*/ 1299691 h 5097496"/>
                  <a:gd name="connsiteX14" fmla="*/ 7698638 w 10774398"/>
                  <a:gd name="connsiteY14" fmla="*/ 1164436 h 5097496"/>
                  <a:gd name="connsiteX15" fmla="*/ 7479563 w 10774398"/>
                  <a:gd name="connsiteY15" fmla="*/ 883448 h 5097496"/>
                  <a:gd name="connsiteX16" fmla="*/ 6760426 w 10774398"/>
                  <a:gd name="connsiteY16" fmla="*/ 258608 h 5097496"/>
                  <a:gd name="connsiteX17" fmla="*/ 5886983 w 10774398"/>
                  <a:gd name="connsiteY17" fmla="*/ 50011 h 5097496"/>
                  <a:gd name="connsiteX18" fmla="*/ 4813516 w 10774398"/>
                  <a:gd name="connsiteY18" fmla="*/ 481 h 5097496"/>
                  <a:gd name="connsiteX19" fmla="*/ 3823868 w 10774398"/>
                  <a:gd name="connsiteY19" fmla="*/ 152881 h 5097496"/>
                  <a:gd name="connsiteX20" fmla="*/ 1815046 w 10774398"/>
                  <a:gd name="connsiteY20" fmla="*/ 1336838 h 5097496"/>
                  <a:gd name="connsiteX21" fmla="*/ 1281646 w 10774398"/>
                  <a:gd name="connsiteY21" fmla="*/ 1926436 h 5097496"/>
                  <a:gd name="connsiteX22" fmla="*/ 1282598 w 10774398"/>
                  <a:gd name="connsiteY22" fmla="*/ 1934056 h 5097496"/>
                  <a:gd name="connsiteX23" fmla="*/ 1134008 w 10774398"/>
                  <a:gd name="connsiteY23" fmla="*/ 2170276 h 5097496"/>
                  <a:gd name="connsiteX24" fmla="*/ 953986 w 10774398"/>
                  <a:gd name="connsiteY24" fmla="*/ 2450311 h 5097496"/>
                  <a:gd name="connsiteX25" fmla="*/ 586321 w 10774398"/>
                  <a:gd name="connsiteY25" fmla="*/ 3554258 h 5097496"/>
                  <a:gd name="connsiteX26" fmla="*/ 566318 w 10774398"/>
                  <a:gd name="connsiteY26" fmla="*/ 3827626 h 5097496"/>
                  <a:gd name="connsiteX27" fmla="*/ 447256 w 10774398"/>
                  <a:gd name="connsiteY27" fmla="*/ 4036223 h 5097496"/>
                  <a:gd name="connsiteX28" fmla="*/ 24346 w 10774398"/>
                  <a:gd name="connsiteY28" fmla="*/ 4509616 h 5097496"/>
                  <a:gd name="connsiteX29" fmla="*/ 148171 w 10774398"/>
                  <a:gd name="connsiteY29" fmla="*/ 4879186 h 5097496"/>
                  <a:gd name="connsiteX30" fmla="*/ 909218 w 10774398"/>
                  <a:gd name="connsiteY30" fmla="*/ 5001106 h 5097496"/>
                  <a:gd name="connsiteX31" fmla="*/ 1658836 w 10774398"/>
                  <a:gd name="connsiteY31" fmla="*/ 4841086 h 5097496"/>
                  <a:gd name="connsiteX32" fmla="*/ 2049361 w 10774398"/>
                  <a:gd name="connsiteY32" fmla="*/ 4997296 h 5097496"/>
                  <a:gd name="connsiteX33" fmla="*/ 2862796 w 10774398"/>
                  <a:gd name="connsiteY33" fmla="*/ 5080163 h 5097496"/>
                  <a:gd name="connsiteX34" fmla="*/ 3389528 w 10774398"/>
                  <a:gd name="connsiteY34" fmla="*/ 4881091 h 5097496"/>
                  <a:gd name="connsiteX35" fmla="*/ 4171531 w 10774398"/>
                  <a:gd name="connsiteY35" fmla="*/ 4682971 h 5097496"/>
                  <a:gd name="connsiteX36" fmla="*/ 4742078 w 10774398"/>
                  <a:gd name="connsiteY36" fmla="*/ 4801081 h 5097496"/>
                  <a:gd name="connsiteX37" fmla="*/ 5238331 w 10774398"/>
                  <a:gd name="connsiteY37" fmla="*/ 4750599 h 5097496"/>
                  <a:gd name="connsiteX38" fmla="*/ 5489791 w 10774398"/>
                  <a:gd name="connsiteY38" fmla="*/ 4823941 h 5097496"/>
                  <a:gd name="connsiteX39" fmla="*/ 5649811 w 10774398"/>
                  <a:gd name="connsiteY39" fmla="*/ 4922049 h 5097496"/>
                  <a:gd name="connsiteX40" fmla="*/ 5885079 w 10774398"/>
                  <a:gd name="connsiteY40" fmla="*/ 4925858 h 5097496"/>
                  <a:gd name="connsiteX41" fmla="*/ 7731976 w 10774398"/>
                  <a:gd name="connsiteY41" fmla="*/ 4925858 h 5097496"/>
                  <a:gd name="connsiteX42" fmla="*/ 8235848 w 10774398"/>
                  <a:gd name="connsiteY42" fmla="*/ 4949671 h 5097496"/>
                  <a:gd name="connsiteX43" fmla="*/ 8714003 w 10774398"/>
                  <a:gd name="connsiteY43" fmla="*/ 4928716 h 5097496"/>
                  <a:gd name="connsiteX44" fmla="*/ 9124531 w 10774398"/>
                  <a:gd name="connsiteY44" fmla="*/ 4414366 h 5097496"/>
                  <a:gd name="connsiteX45" fmla="*/ 8740673 w 10774398"/>
                  <a:gd name="connsiteY45" fmla="*/ 3912398 h 5097496"/>
                  <a:gd name="connsiteX46" fmla="*/ 8389200 w 10774398"/>
                  <a:gd name="connsiteY46" fmla="*/ 3399001 h 5097496"/>
                  <a:gd name="connsiteX47" fmla="*/ 8584463 w 10774398"/>
                  <a:gd name="connsiteY47" fmla="*/ 3058958 h 5097496"/>
                  <a:gd name="connsiteX48" fmla="*/ 8770200 w 10774398"/>
                  <a:gd name="connsiteY48" fmla="*/ 2981806 h 5097496"/>
                  <a:gd name="connsiteX49" fmla="*/ 9053093 w 10774398"/>
                  <a:gd name="connsiteY49" fmla="*/ 2906558 h 5097496"/>
                  <a:gd name="connsiteX50" fmla="*/ 9395993 w 10774398"/>
                  <a:gd name="connsiteY50" fmla="*/ 2822738 h 5097496"/>
                  <a:gd name="connsiteX51" fmla="*/ 9959873 w 10774398"/>
                  <a:gd name="connsiteY51" fmla="*/ 3037051 h 5097496"/>
                  <a:gd name="connsiteX52" fmla="*/ 10251339 w 10774398"/>
                  <a:gd name="connsiteY52" fmla="*/ 3095153 h 5097496"/>
                  <a:gd name="connsiteX53" fmla="*/ 10765689 w 10774398"/>
                  <a:gd name="connsiteY53" fmla="*/ 2601758 h 5097496"/>
                  <a:gd name="connsiteX54" fmla="*/ 10688535 w 10774398"/>
                  <a:gd name="connsiteY54" fmla="*/ 2280766 h 5097496"/>
                  <a:gd name="connsiteX55" fmla="*/ 7149046 w 10774398"/>
                  <a:gd name="connsiteY55" fmla="*/ 595793 h 5097496"/>
                  <a:gd name="connsiteX56" fmla="*/ 7145236 w 10774398"/>
                  <a:gd name="connsiteY56" fmla="*/ 599603 h 5097496"/>
                  <a:gd name="connsiteX57" fmla="*/ 7139521 w 10774398"/>
                  <a:gd name="connsiteY57" fmla="*/ 591031 h 5097496"/>
                  <a:gd name="connsiteX58" fmla="*/ 7149046 w 10774398"/>
                  <a:gd name="connsiteY58" fmla="*/ 595793 h 5097496"/>
                  <a:gd name="connsiteX59" fmla="*/ 6769951 w 10774398"/>
                  <a:gd name="connsiteY59" fmla="*/ 544358 h 5097496"/>
                  <a:gd name="connsiteX60" fmla="*/ 6769951 w 10774398"/>
                  <a:gd name="connsiteY60" fmla="*/ 544358 h 5097496"/>
                  <a:gd name="connsiteX61" fmla="*/ 6769951 w 10774398"/>
                  <a:gd name="connsiteY61" fmla="*/ 544358 h 5097496"/>
                  <a:gd name="connsiteX62" fmla="*/ 6769951 w 10774398"/>
                  <a:gd name="connsiteY62" fmla="*/ 544358 h 5097496"/>
                  <a:gd name="connsiteX63" fmla="*/ 6769951 w 10774398"/>
                  <a:gd name="connsiteY63" fmla="*/ 544358 h 5097496"/>
                  <a:gd name="connsiteX64" fmla="*/ 6769951 w 10774398"/>
                  <a:gd name="connsiteY64" fmla="*/ 544358 h 5097496"/>
                  <a:gd name="connsiteX65" fmla="*/ 6049861 w 10774398"/>
                  <a:gd name="connsiteY65" fmla="*/ 180503 h 5097496"/>
                  <a:gd name="connsiteX66" fmla="*/ 6049861 w 10774398"/>
                  <a:gd name="connsiteY66" fmla="*/ 180503 h 5097496"/>
                  <a:gd name="connsiteX67" fmla="*/ 6049861 w 10774398"/>
                  <a:gd name="connsiteY67" fmla="*/ 180503 h 5097496"/>
                  <a:gd name="connsiteX68" fmla="*/ 6049861 w 10774398"/>
                  <a:gd name="connsiteY68" fmla="*/ 180503 h 5097496"/>
                  <a:gd name="connsiteX69" fmla="*/ 6027001 w 10774398"/>
                  <a:gd name="connsiteY69" fmla="*/ 183361 h 5097496"/>
                  <a:gd name="connsiteX70" fmla="*/ 6027001 w 10774398"/>
                  <a:gd name="connsiteY70" fmla="*/ 183361 h 5097496"/>
                  <a:gd name="connsiteX71" fmla="*/ 6025096 w 10774398"/>
                  <a:gd name="connsiteY71" fmla="*/ 183361 h 5097496"/>
                  <a:gd name="connsiteX72" fmla="*/ 6027001 w 10774398"/>
                  <a:gd name="connsiteY72" fmla="*/ 183361 h 5097496"/>
                  <a:gd name="connsiteX73" fmla="*/ 4803038 w 10774398"/>
                  <a:gd name="connsiteY73" fmla="*/ 58583 h 5097496"/>
                  <a:gd name="connsiteX74" fmla="*/ 4808753 w 10774398"/>
                  <a:gd name="connsiteY74" fmla="*/ 58583 h 5097496"/>
                  <a:gd name="connsiteX75" fmla="*/ 4803038 w 10774398"/>
                  <a:gd name="connsiteY75" fmla="*/ 61441 h 5097496"/>
                  <a:gd name="connsiteX76" fmla="*/ 4803038 w 10774398"/>
                  <a:gd name="connsiteY76" fmla="*/ 58583 h 5097496"/>
                  <a:gd name="connsiteX77" fmla="*/ 3474301 w 10774398"/>
                  <a:gd name="connsiteY77" fmla="*/ 296708 h 5097496"/>
                  <a:gd name="connsiteX78" fmla="*/ 3474301 w 10774398"/>
                  <a:gd name="connsiteY78" fmla="*/ 296708 h 5097496"/>
                  <a:gd name="connsiteX79" fmla="*/ 3474301 w 10774398"/>
                  <a:gd name="connsiteY79" fmla="*/ 296708 h 5097496"/>
                  <a:gd name="connsiteX80" fmla="*/ 3474301 w 10774398"/>
                  <a:gd name="connsiteY80" fmla="*/ 296708 h 5097496"/>
                  <a:gd name="connsiteX81" fmla="*/ 3474301 w 10774398"/>
                  <a:gd name="connsiteY81" fmla="*/ 296708 h 5097496"/>
                  <a:gd name="connsiteX82" fmla="*/ 3104731 w 10774398"/>
                  <a:gd name="connsiteY82" fmla="*/ 456728 h 5097496"/>
                  <a:gd name="connsiteX83" fmla="*/ 3099968 w 10774398"/>
                  <a:gd name="connsiteY83" fmla="*/ 459586 h 5097496"/>
                  <a:gd name="connsiteX84" fmla="*/ 3099016 w 10774398"/>
                  <a:gd name="connsiteY84" fmla="*/ 459586 h 5097496"/>
                  <a:gd name="connsiteX85" fmla="*/ 3104731 w 10774398"/>
                  <a:gd name="connsiteY85" fmla="*/ 456728 h 5097496"/>
                  <a:gd name="connsiteX86" fmla="*/ 2638006 w 10774398"/>
                  <a:gd name="connsiteY86" fmla="*/ 745336 h 5097496"/>
                  <a:gd name="connsiteX87" fmla="*/ 2637053 w 10774398"/>
                  <a:gd name="connsiteY87" fmla="*/ 746288 h 5097496"/>
                  <a:gd name="connsiteX88" fmla="*/ 2637053 w 10774398"/>
                  <a:gd name="connsiteY88" fmla="*/ 745336 h 5097496"/>
                  <a:gd name="connsiteX89" fmla="*/ 2638006 w 10774398"/>
                  <a:gd name="connsiteY89" fmla="*/ 745336 h 5097496"/>
                  <a:gd name="connsiteX90" fmla="*/ 684428 w 10774398"/>
                  <a:gd name="connsiteY90" fmla="*/ 3258983 h 5097496"/>
                  <a:gd name="connsiteX91" fmla="*/ 684428 w 10774398"/>
                  <a:gd name="connsiteY91" fmla="*/ 3258983 h 5097496"/>
                  <a:gd name="connsiteX92" fmla="*/ 684428 w 10774398"/>
                  <a:gd name="connsiteY92" fmla="*/ 3258983 h 5097496"/>
                  <a:gd name="connsiteX93" fmla="*/ 684428 w 10774398"/>
                  <a:gd name="connsiteY93" fmla="*/ 3258983 h 5097496"/>
                  <a:gd name="connsiteX94" fmla="*/ 616801 w 10774398"/>
                  <a:gd name="connsiteY94" fmla="*/ 3449483 h 5097496"/>
                  <a:gd name="connsiteX95" fmla="*/ 616801 w 10774398"/>
                  <a:gd name="connsiteY95" fmla="*/ 3449483 h 5097496"/>
                  <a:gd name="connsiteX96" fmla="*/ 616801 w 10774398"/>
                  <a:gd name="connsiteY96" fmla="*/ 3449483 h 5097496"/>
                  <a:gd name="connsiteX97" fmla="*/ 616801 w 10774398"/>
                  <a:gd name="connsiteY97" fmla="*/ 3449483 h 5097496"/>
                  <a:gd name="connsiteX98" fmla="*/ 605371 w 10774398"/>
                  <a:gd name="connsiteY98" fmla="*/ 3810481 h 5097496"/>
                  <a:gd name="connsiteX99" fmla="*/ 605371 w 10774398"/>
                  <a:gd name="connsiteY99" fmla="*/ 3811433 h 5097496"/>
                  <a:gd name="connsiteX100" fmla="*/ 609181 w 10774398"/>
                  <a:gd name="connsiteY100" fmla="*/ 3810481 h 5097496"/>
                  <a:gd name="connsiteX101" fmla="*/ 608228 w 10774398"/>
                  <a:gd name="connsiteY101" fmla="*/ 3813338 h 5097496"/>
                  <a:gd name="connsiteX102" fmla="*/ 605371 w 10774398"/>
                  <a:gd name="connsiteY102" fmla="*/ 3811433 h 5097496"/>
                  <a:gd name="connsiteX103" fmla="*/ 605371 w 10774398"/>
                  <a:gd name="connsiteY103" fmla="*/ 3810481 h 5097496"/>
                  <a:gd name="connsiteX104" fmla="*/ 605371 w 10774398"/>
                  <a:gd name="connsiteY104" fmla="*/ 3810481 h 5097496"/>
                  <a:gd name="connsiteX105" fmla="*/ 1701698 w 10774398"/>
                  <a:gd name="connsiteY105" fmla="*/ 4805844 h 5097496"/>
                  <a:gd name="connsiteX106" fmla="*/ 1706461 w 10774398"/>
                  <a:gd name="connsiteY106" fmla="*/ 4806796 h 5097496"/>
                  <a:gd name="connsiteX107" fmla="*/ 1715033 w 10774398"/>
                  <a:gd name="connsiteY107" fmla="*/ 4810606 h 5097496"/>
                  <a:gd name="connsiteX108" fmla="*/ 1701698 w 10774398"/>
                  <a:gd name="connsiteY108" fmla="*/ 4805844 h 5097496"/>
                  <a:gd name="connsiteX109" fmla="*/ 4550626 w 10774398"/>
                  <a:gd name="connsiteY109" fmla="*/ 4796319 h 5097496"/>
                  <a:gd name="connsiteX110" fmla="*/ 4548721 w 10774398"/>
                  <a:gd name="connsiteY110" fmla="*/ 4796319 h 5097496"/>
                  <a:gd name="connsiteX111" fmla="*/ 4550626 w 10774398"/>
                  <a:gd name="connsiteY111" fmla="*/ 4796319 h 5097496"/>
                  <a:gd name="connsiteX112" fmla="*/ 4550626 w 10774398"/>
                  <a:gd name="connsiteY112" fmla="*/ 4796319 h 5097496"/>
                  <a:gd name="connsiteX113" fmla="*/ 5526938 w 10774398"/>
                  <a:gd name="connsiteY113" fmla="*/ 4767744 h 5097496"/>
                  <a:gd name="connsiteX114" fmla="*/ 5526938 w 10774398"/>
                  <a:gd name="connsiteY114" fmla="*/ 4766791 h 5097496"/>
                  <a:gd name="connsiteX115" fmla="*/ 5526938 w 10774398"/>
                  <a:gd name="connsiteY115" fmla="*/ 4767744 h 5097496"/>
                  <a:gd name="connsiteX116" fmla="*/ 5526938 w 10774398"/>
                  <a:gd name="connsiteY116" fmla="*/ 4767744 h 5097496"/>
                  <a:gd name="connsiteX117" fmla="*/ 5540273 w 10774398"/>
                  <a:gd name="connsiteY117" fmla="*/ 4661063 h 5097496"/>
                  <a:gd name="connsiteX118" fmla="*/ 5539321 w 10774398"/>
                  <a:gd name="connsiteY118" fmla="*/ 4660111 h 5097496"/>
                  <a:gd name="connsiteX119" fmla="*/ 5540273 w 10774398"/>
                  <a:gd name="connsiteY119" fmla="*/ 4660111 h 5097496"/>
                  <a:gd name="connsiteX120" fmla="*/ 5540273 w 10774398"/>
                  <a:gd name="connsiteY120" fmla="*/ 4661063 h 5097496"/>
                  <a:gd name="connsiteX121" fmla="*/ 5540273 w 10774398"/>
                  <a:gd name="connsiteY121" fmla="*/ 4661063 h 5097496"/>
                  <a:gd name="connsiteX122" fmla="*/ 5540273 w 10774398"/>
                  <a:gd name="connsiteY122" fmla="*/ 4661063 h 5097496"/>
                  <a:gd name="connsiteX123" fmla="*/ 5903176 w 10774398"/>
                  <a:gd name="connsiteY123" fmla="*/ 4887758 h 5097496"/>
                  <a:gd name="connsiteX124" fmla="*/ 5903176 w 10774398"/>
                  <a:gd name="connsiteY124" fmla="*/ 4887758 h 5097496"/>
                  <a:gd name="connsiteX125" fmla="*/ 5904129 w 10774398"/>
                  <a:gd name="connsiteY125" fmla="*/ 4887758 h 5097496"/>
                  <a:gd name="connsiteX126" fmla="*/ 5904129 w 10774398"/>
                  <a:gd name="connsiteY126" fmla="*/ 4888711 h 5097496"/>
                  <a:gd name="connsiteX127" fmla="*/ 5903176 w 10774398"/>
                  <a:gd name="connsiteY127" fmla="*/ 4887758 h 5097496"/>
                  <a:gd name="connsiteX128" fmla="*/ 6241313 w 10774398"/>
                  <a:gd name="connsiteY128" fmla="*/ 4900141 h 5097496"/>
                  <a:gd name="connsiteX129" fmla="*/ 6243218 w 10774398"/>
                  <a:gd name="connsiteY129" fmla="*/ 4900141 h 5097496"/>
                  <a:gd name="connsiteX130" fmla="*/ 6241313 w 10774398"/>
                  <a:gd name="connsiteY130" fmla="*/ 4900141 h 5097496"/>
                  <a:gd name="connsiteX131" fmla="*/ 6440386 w 10774398"/>
                  <a:gd name="connsiteY131" fmla="*/ 4880138 h 5097496"/>
                  <a:gd name="connsiteX132" fmla="*/ 6441338 w 10774398"/>
                  <a:gd name="connsiteY132" fmla="*/ 4880138 h 5097496"/>
                  <a:gd name="connsiteX133" fmla="*/ 6440386 w 10774398"/>
                  <a:gd name="connsiteY133" fmla="*/ 4880138 h 5097496"/>
                  <a:gd name="connsiteX134" fmla="*/ 8655900 w 10774398"/>
                  <a:gd name="connsiteY134" fmla="*/ 4211484 h 5097496"/>
                  <a:gd name="connsiteX135" fmla="*/ 8655900 w 10774398"/>
                  <a:gd name="connsiteY135" fmla="*/ 4211484 h 5097496"/>
                  <a:gd name="connsiteX136" fmla="*/ 8653995 w 10774398"/>
                  <a:gd name="connsiteY136" fmla="*/ 4211484 h 5097496"/>
                  <a:gd name="connsiteX137" fmla="*/ 8655900 w 10774398"/>
                  <a:gd name="connsiteY137" fmla="*/ 4211484 h 5097496"/>
                  <a:gd name="connsiteX138" fmla="*/ 10617098 w 10774398"/>
                  <a:gd name="connsiteY138" fmla="*/ 1927388 h 5097496"/>
                  <a:gd name="connsiteX139" fmla="*/ 10618051 w 10774398"/>
                  <a:gd name="connsiteY139" fmla="*/ 1925483 h 5097496"/>
                  <a:gd name="connsiteX140" fmla="*/ 10619003 w 10774398"/>
                  <a:gd name="connsiteY140" fmla="*/ 1926436 h 5097496"/>
                  <a:gd name="connsiteX141" fmla="*/ 10616145 w 10774398"/>
                  <a:gd name="connsiteY141" fmla="*/ 1930246 h 5097496"/>
                  <a:gd name="connsiteX142" fmla="*/ 10617098 w 10774398"/>
                  <a:gd name="connsiteY142" fmla="*/ 1927388 h 5097496"/>
                  <a:gd name="connsiteX143" fmla="*/ 10617098 w 10774398"/>
                  <a:gd name="connsiteY143" fmla="*/ 1959773 h 5097496"/>
                  <a:gd name="connsiteX144" fmla="*/ 10617098 w 10774398"/>
                  <a:gd name="connsiteY144" fmla="*/ 1955011 h 5097496"/>
                  <a:gd name="connsiteX145" fmla="*/ 10618051 w 10774398"/>
                  <a:gd name="connsiteY145" fmla="*/ 1956916 h 5097496"/>
                  <a:gd name="connsiteX146" fmla="*/ 10617098 w 10774398"/>
                  <a:gd name="connsiteY146" fmla="*/ 1959773 h 5097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</a:cxnLst>
                <a:rect l="l" t="t" r="r" b="b"/>
                <a:pathLst>
                  <a:path w="10774398" h="5097496">
                    <a:moveTo>
                      <a:pt x="10688535" y="2280766"/>
                    </a:moveTo>
                    <a:cubicBezTo>
                      <a:pt x="10678058" y="2259811"/>
                      <a:pt x="10667581" y="2236951"/>
                      <a:pt x="10658056" y="2211233"/>
                    </a:cubicBezTo>
                    <a:cubicBezTo>
                      <a:pt x="10609478" y="2082646"/>
                      <a:pt x="10646626" y="1956916"/>
                      <a:pt x="10658056" y="1826423"/>
                    </a:cubicBezTo>
                    <a:cubicBezTo>
                      <a:pt x="10673295" y="1657831"/>
                      <a:pt x="10639006" y="1632113"/>
                      <a:pt x="10513276" y="1534006"/>
                    </a:cubicBezTo>
                    <a:cubicBezTo>
                      <a:pt x="10396118" y="1442566"/>
                      <a:pt x="10397070" y="1273973"/>
                      <a:pt x="10402785" y="1138718"/>
                    </a:cubicBezTo>
                    <a:cubicBezTo>
                      <a:pt x="10408501" y="986318"/>
                      <a:pt x="10372306" y="835823"/>
                      <a:pt x="10239908" y="744383"/>
                    </a:cubicBezTo>
                    <a:cubicBezTo>
                      <a:pt x="10151326" y="683423"/>
                      <a:pt x="10052266" y="673898"/>
                      <a:pt x="9949395" y="688186"/>
                    </a:cubicBezTo>
                    <a:cubicBezTo>
                      <a:pt x="9909391" y="693901"/>
                      <a:pt x="9698888" y="731048"/>
                      <a:pt x="9692220" y="771053"/>
                    </a:cubicBezTo>
                    <a:cubicBezTo>
                      <a:pt x="9700793" y="721523"/>
                      <a:pt x="9718891" y="681518"/>
                      <a:pt x="9742703" y="643418"/>
                    </a:cubicBezTo>
                    <a:cubicBezTo>
                      <a:pt x="9814141" y="527213"/>
                      <a:pt x="9837001" y="403388"/>
                      <a:pt x="9689363" y="330998"/>
                    </a:cubicBezTo>
                    <a:cubicBezTo>
                      <a:pt x="9615068" y="294803"/>
                      <a:pt x="9527438" y="297661"/>
                      <a:pt x="9448381" y="320521"/>
                    </a:cubicBezTo>
                    <a:cubicBezTo>
                      <a:pt x="9321698" y="357668"/>
                      <a:pt x="9232163" y="433868"/>
                      <a:pt x="9126436" y="505306"/>
                    </a:cubicBezTo>
                    <a:cubicBezTo>
                      <a:pt x="8922600" y="642466"/>
                      <a:pt x="8712098" y="770101"/>
                      <a:pt x="8502548" y="899641"/>
                    </a:cubicBezTo>
                    <a:cubicBezTo>
                      <a:pt x="8304429" y="1021561"/>
                      <a:pt x="8094879" y="1211108"/>
                      <a:pt x="7882471" y="1299691"/>
                    </a:cubicBezTo>
                    <a:cubicBezTo>
                      <a:pt x="7774838" y="1344458"/>
                      <a:pt x="7767218" y="1258733"/>
                      <a:pt x="7698638" y="1164436"/>
                    </a:cubicBezTo>
                    <a:cubicBezTo>
                      <a:pt x="7629106" y="1068233"/>
                      <a:pt x="7555763" y="974888"/>
                      <a:pt x="7479563" y="883448"/>
                    </a:cubicBezTo>
                    <a:cubicBezTo>
                      <a:pt x="7273823" y="639608"/>
                      <a:pt x="7054748" y="392911"/>
                      <a:pt x="6760426" y="258608"/>
                    </a:cubicBezTo>
                    <a:cubicBezTo>
                      <a:pt x="6483248" y="131926"/>
                      <a:pt x="6187973" y="78586"/>
                      <a:pt x="5886983" y="50011"/>
                    </a:cubicBezTo>
                    <a:cubicBezTo>
                      <a:pt x="5529796" y="15721"/>
                      <a:pt x="5172608" y="-3329"/>
                      <a:pt x="4813516" y="481"/>
                    </a:cubicBezTo>
                    <a:cubicBezTo>
                      <a:pt x="4477283" y="4291"/>
                      <a:pt x="4146766" y="50963"/>
                      <a:pt x="3823868" y="152881"/>
                    </a:cubicBezTo>
                    <a:cubicBezTo>
                      <a:pt x="3064726" y="392911"/>
                      <a:pt x="2412263" y="817726"/>
                      <a:pt x="1815046" y="1336838"/>
                    </a:cubicBezTo>
                    <a:cubicBezTo>
                      <a:pt x="1614068" y="1512098"/>
                      <a:pt x="1434998" y="1708313"/>
                      <a:pt x="1281646" y="1926436"/>
                    </a:cubicBezTo>
                    <a:cubicBezTo>
                      <a:pt x="1282598" y="1928341"/>
                      <a:pt x="1283551" y="1931198"/>
                      <a:pt x="1282598" y="1934056"/>
                    </a:cubicBezTo>
                    <a:cubicBezTo>
                      <a:pt x="1207351" y="2044546"/>
                      <a:pt x="1181633" y="2108363"/>
                      <a:pt x="1134008" y="2170276"/>
                    </a:cubicBezTo>
                    <a:cubicBezTo>
                      <a:pt x="1065428" y="2258858"/>
                      <a:pt x="1008278" y="2351251"/>
                      <a:pt x="953986" y="2450311"/>
                    </a:cubicBezTo>
                    <a:cubicBezTo>
                      <a:pt x="768248" y="2791306"/>
                      <a:pt x="638708" y="3167543"/>
                      <a:pt x="586321" y="3554258"/>
                    </a:cubicBezTo>
                    <a:cubicBezTo>
                      <a:pt x="599656" y="3645698"/>
                      <a:pt x="594893" y="3739996"/>
                      <a:pt x="566318" y="3827626"/>
                    </a:cubicBezTo>
                    <a:cubicBezTo>
                      <a:pt x="540601" y="3904778"/>
                      <a:pt x="497738" y="3974311"/>
                      <a:pt x="447256" y="4036223"/>
                    </a:cubicBezTo>
                    <a:cubicBezTo>
                      <a:pt x="314858" y="4198149"/>
                      <a:pt x="111023" y="4312449"/>
                      <a:pt x="24346" y="4509616"/>
                    </a:cubicBezTo>
                    <a:cubicBezTo>
                      <a:pt x="-40424" y="4656301"/>
                      <a:pt x="31966" y="4786794"/>
                      <a:pt x="148171" y="4879186"/>
                    </a:cubicBezTo>
                    <a:cubicBezTo>
                      <a:pt x="372961" y="5058256"/>
                      <a:pt x="640613" y="5062066"/>
                      <a:pt x="909218" y="5001106"/>
                    </a:cubicBezTo>
                    <a:cubicBezTo>
                      <a:pt x="1148296" y="4947766"/>
                      <a:pt x="1406423" y="4795366"/>
                      <a:pt x="1658836" y="4841086"/>
                    </a:cubicBezTo>
                    <a:cubicBezTo>
                      <a:pt x="1790281" y="4864899"/>
                      <a:pt x="1918868" y="4953481"/>
                      <a:pt x="2049361" y="4997296"/>
                    </a:cubicBezTo>
                    <a:cubicBezTo>
                      <a:pt x="2304631" y="5083021"/>
                      <a:pt x="2589428" y="5123026"/>
                      <a:pt x="2862796" y="5080163"/>
                    </a:cubicBezTo>
                    <a:cubicBezTo>
                      <a:pt x="3051391" y="5050636"/>
                      <a:pt x="3222841" y="4970626"/>
                      <a:pt x="3389528" y="4881091"/>
                    </a:cubicBezTo>
                    <a:cubicBezTo>
                      <a:pt x="3587648" y="4774411"/>
                      <a:pt x="3943883" y="4568671"/>
                      <a:pt x="4171531" y="4682971"/>
                    </a:cubicBezTo>
                    <a:cubicBezTo>
                      <a:pt x="4364888" y="4779174"/>
                      <a:pt x="4516336" y="4865851"/>
                      <a:pt x="4742078" y="4801081"/>
                    </a:cubicBezTo>
                    <a:cubicBezTo>
                      <a:pt x="4887811" y="4759171"/>
                      <a:pt x="5082121" y="4736311"/>
                      <a:pt x="5238331" y="4750599"/>
                    </a:cubicBezTo>
                    <a:cubicBezTo>
                      <a:pt x="5325961" y="4758219"/>
                      <a:pt x="5411686" y="4781078"/>
                      <a:pt x="5489791" y="4823941"/>
                    </a:cubicBezTo>
                    <a:cubicBezTo>
                      <a:pt x="5543131" y="4853469"/>
                      <a:pt x="5590756" y="4903951"/>
                      <a:pt x="5649811" y="4922049"/>
                    </a:cubicBezTo>
                    <a:cubicBezTo>
                      <a:pt x="5720296" y="4943004"/>
                      <a:pt x="5811736" y="4926811"/>
                      <a:pt x="5885079" y="4925858"/>
                    </a:cubicBezTo>
                    <a:cubicBezTo>
                      <a:pt x="6500393" y="4921096"/>
                      <a:pt x="7115708" y="4932526"/>
                      <a:pt x="7731976" y="4925858"/>
                    </a:cubicBezTo>
                    <a:cubicBezTo>
                      <a:pt x="7898663" y="4923954"/>
                      <a:pt x="8071066" y="4923001"/>
                      <a:pt x="8235848" y="4949671"/>
                    </a:cubicBezTo>
                    <a:cubicBezTo>
                      <a:pt x="8403488" y="4976341"/>
                      <a:pt x="8550173" y="4997296"/>
                      <a:pt x="8714003" y="4928716"/>
                    </a:cubicBezTo>
                    <a:cubicBezTo>
                      <a:pt x="8914028" y="4843944"/>
                      <a:pt x="9085478" y="4627726"/>
                      <a:pt x="9124531" y="4414366"/>
                    </a:cubicBezTo>
                    <a:cubicBezTo>
                      <a:pt x="9180728" y="4104803"/>
                      <a:pt x="8944508" y="4058131"/>
                      <a:pt x="8740673" y="3912398"/>
                    </a:cubicBezTo>
                    <a:cubicBezTo>
                      <a:pt x="8577795" y="3796193"/>
                      <a:pt x="8382533" y="3618076"/>
                      <a:pt x="8389200" y="3399001"/>
                    </a:cubicBezTo>
                    <a:cubicBezTo>
                      <a:pt x="8393011" y="3262793"/>
                      <a:pt x="8475878" y="3136111"/>
                      <a:pt x="8584463" y="3058958"/>
                    </a:cubicBezTo>
                    <a:cubicBezTo>
                      <a:pt x="8637803" y="3020858"/>
                      <a:pt x="8704478" y="2987521"/>
                      <a:pt x="8770200" y="2981806"/>
                    </a:cubicBezTo>
                    <a:cubicBezTo>
                      <a:pt x="8903550" y="2970376"/>
                      <a:pt x="8932125" y="2968471"/>
                      <a:pt x="9053093" y="2906558"/>
                    </a:cubicBezTo>
                    <a:cubicBezTo>
                      <a:pt x="9158820" y="2852266"/>
                      <a:pt x="9276931" y="2822738"/>
                      <a:pt x="9395993" y="2822738"/>
                    </a:cubicBezTo>
                    <a:cubicBezTo>
                      <a:pt x="9613163" y="2822738"/>
                      <a:pt x="9779851" y="2933228"/>
                      <a:pt x="9959873" y="3037051"/>
                    </a:cubicBezTo>
                    <a:cubicBezTo>
                      <a:pt x="10051314" y="3089438"/>
                      <a:pt x="10149420" y="3111346"/>
                      <a:pt x="10251339" y="3095153"/>
                    </a:cubicBezTo>
                    <a:cubicBezTo>
                      <a:pt x="10502798" y="3055148"/>
                      <a:pt x="10714253" y="2850361"/>
                      <a:pt x="10765689" y="2601758"/>
                    </a:cubicBezTo>
                    <a:cubicBezTo>
                      <a:pt x="10796168" y="2456026"/>
                      <a:pt x="10740923" y="2386493"/>
                      <a:pt x="10688535" y="2280766"/>
                    </a:cubicBezTo>
                    <a:close/>
                    <a:moveTo>
                      <a:pt x="7149046" y="595793"/>
                    </a:moveTo>
                    <a:cubicBezTo>
                      <a:pt x="7148093" y="596746"/>
                      <a:pt x="7146188" y="598651"/>
                      <a:pt x="7145236" y="599603"/>
                    </a:cubicBezTo>
                    <a:cubicBezTo>
                      <a:pt x="7143331" y="596746"/>
                      <a:pt x="7141426" y="593888"/>
                      <a:pt x="7139521" y="591031"/>
                    </a:cubicBezTo>
                    <a:cubicBezTo>
                      <a:pt x="7143331" y="592936"/>
                      <a:pt x="7146188" y="593888"/>
                      <a:pt x="7149046" y="595793"/>
                    </a:cubicBezTo>
                    <a:close/>
                    <a:moveTo>
                      <a:pt x="6769951" y="544358"/>
                    </a:moveTo>
                    <a:cubicBezTo>
                      <a:pt x="6769951" y="544358"/>
                      <a:pt x="6769951" y="544358"/>
                      <a:pt x="6769951" y="544358"/>
                    </a:cubicBezTo>
                    <a:cubicBezTo>
                      <a:pt x="6769951" y="544358"/>
                      <a:pt x="6769951" y="544358"/>
                      <a:pt x="6769951" y="544358"/>
                    </a:cubicBezTo>
                    <a:cubicBezTo>
                      <a:pt x="6769951" y="544358"/>
                      <a:pt x="6769951" y="544358"/>
                      <a:pt x="6769951" y="544358"/>
                    </a:cubicBezTo>
                    <a:cubicBezTo>
                      <a:pt x="6769951" y="544358"/>
                      <a:pt x="6769951" y="544358"/>
                      <a:pt x="6769951" y="544358"/>
                    </a:cubicBezTo>
                    <a:cubicBezTo>
                      <a:pt x="6769951" y="544358"/>
                      <a:pt x="6769951" y="544358"/>
                      <a:pt x="6769951" y="544358"/>
                    </a:cubicBezTo>
                    <a:close/>
                    <a:moveTo>
                      <a:pt x="6049861" y="180503"/>
                    </a:moveTo>
                    <a:cubicBezTo>
                      <a:pt x="6049861" y="181456"/>
                      <a:pt x="6050813" y="181456"/>
                      <a:pt x="6049861" y="180503"/>
                    </a:cubicBezTo>
                    <a:cubicBezTo>
                      <a:pt x="6050813" y="181456"/>
                      <a:pt x="6049861" y="181456"/>
                      <a:pt x="6049861" y="180503"/>
                    </a:cubicBezTo>
                    <a:cubicBezTo>
                      <a:pt x="6049861" y="180503"/>
                      <a:pt x="6049861" y="180503"/>
                      <a:pt x="6049861" y="180503"/>
                    </a:cubicBezTo>
                    <a:close/>
                    <a:moveTo>
                      <a:pt x="6027001" y="183361"/>
                    </a:moveTo>
                    <a:cubicBezTo>
                      <a:pt x="6027001" y="183361"/>
                      <a:pt x="6027001" y="183361"/>
                      <a:pt x="6027001" y="183361"/>
                    </a:cubicBezTo>
                    <a:cubicBezTo>
                      <a:pt x="6026048" y="184313"/>
                      <a:pt x="6026048" y="183361"/>
                      <a:pt x="6025096" y="183361"/>
                    </a:cubicBezTo>
                    <a:cubicBezTo>
                      <a:pt x="6026048" y="183361"/>
                      <a:pt x="6027001" y="183361"/>
                      <a:pt x="6027001" y="183361"/>
                    </a:cubicBezTo>
                    <a:close/>
                    <a:moveTo>
                      <a:pt x="4803038" y="58583"/>
                    </a:moveTo>
                    <a:cubicBezTo>
                      <a:pt x="4804943" y="58583"/>
                      <a:pt x="4806848" y="58583"/>
                      <a:pt x="4808753" y="58583"/>
                    </a:cubicBezTo>
                    <a:cubicBezTo>
                      <a:pt x="4806848" y="59536"/>
                      <a:pt x="4804943" y="60488"/>
                      <a:pt x="4803038" y="61441"/>
                    </a:cubicBezTo>
                    <a:cubicBezTo>
                      <a:pt x="4802086" y="60488"/>
                      <a:pt x="4802086" y="59536"/>
                      <a:pt x="4803038" y="58583"/>
                    </a:cubicBezTo>
                    <a:close/>
                    <a:moveTo>
                      <a:pt x="3474301" y="296708"/>
                    </a:moveTo>
                    <a:cubicBezTo>
                      <a:pt x="3475253" y="296708"/>
                      <a:pt x="3475253" y="296708"/>
                      <a:pt x="3474301" y="296708"/>
                    </a:cubicBezTo>
                    <a:cubicBezTo>
                      <a:pt x="3475253" y="296708"/>
                      <a:pt x="3474301" y="296708"/>
                      <a:pt x="3474301" y="296708"/>
                    </a:cubicBezTo>
                    <a:cubicBezTo>
                      <a:pt x="3474301" y="296708"/>
                      <a:pt x="3474301" y="296708"/>
                      <a:pt x="3474301" y="296708"/>
                    </a:cubicBezTo>
                    <a:cubicBezTo>
                      <a:pt x="3474301" y="296708"/>
                      <a:pt x="3474301" y="296708"/>
                      <a:pt x="3474301" y="296708"/>
                    </a:cubicBezTo>
                    <a:close/>
                    <a:moveTo>
                      <a:pt x="3104731" y="456728"/>
                    </a:moveTo>
                    <a:cubicBezTo>
                      <a:pt x="3102826" y="457681"/>
                      <a:pt x="3100921" y="458633"/>
                      <a:pt x="3099968" y="459586"/>
                    </a:cubicBezTo>
                    <a:cubicBezTo>
                      <a:pt x="3099968" y="459586"/>
                      <a:pt x="3099016" y="459586"/>
                      <a:pt x="3099016" y="459586"/>
                    </a:cubicBezTo>
                    <a:cubicBezTo>
                      <a:pt x="3100921" y="458633"/>
                      <a:pt x="3102826" y="457681"/>
                      <a:pt x="3104731" y="456728"/>
                    </a:cubicBezTo>
                    <a:close/>
                    <a:moveTo>
                      <a:pt x="2638006" y="745336"/>
                    </a:moveTo>
                    <a:cubicBezTo>
                      <a:pt x="2638006" y="745336"/>
                      <a:pt x="2637053" y="746288"/>
                      <a:pt x="2637053" y="746288"/>
                    </a:cubicBezTo>
                    <a:cubicBezTo>
                      <a:pt x="2637053" y="746288"/>
                      <a:pt x="2637053" y="746288"/>
                      <a:pt x="2637053" y="745336"/>
                    </a:cubicBezTo>
                    <a:cubicBezTo>
                      <a:pt x="2637053" y="745336"/>
                      <a:pt x="2638006" y="745336"/>
                      <a:pt x="2638006" y="745336"/>
                    </a:cubicBezTo>
                    <a:close/>
                    <a:moveTo>
                      <a:pt x="684428" y="3258983"/>
                    </a:moveTo>
                    <a:cubicBezTo>
                      <a:pt x="684428" y="3259936"/>
                      <a:pt x="684428" y="3259936"/>
                      <a:pt x="684428" y="3258983"/>
                    </a:cubicBezTo>
                    <a:cubicBezTo>
                      <a:pt x="684428" y="3259936"/>
                      <a:pt x="684428" y="3259936"/>
                      <a:pt x="684428" y="3258983"/>
                    </a:cubicBezTo>
                    <a:cubicBezTo>
                      <a:pt x="684428" y="3258983"/>
                      <a:pt x="684428" y="3258983"/>
                      <a:pt x="684428" y="3258983"/>
                    </a:cubicBezTo>
                    <a:close/>
                    <a:moveTo>
                      <a:pt x="616801" y="3449483"/>
                    </a:moveTo>
                    <a:cubicBezTo>
                      <a:pt x="616801" y="3449483"/>
                      <a:pt x="616801" y="3449483"/>
                      <a:pt x="616801" y="3449483"/>
                    </a:cubicBezTo>
                    <a:cubicBezTo>
                      <a:pt x="616801" y="3449483"/>
                      <a:pt x="616801" y="3449483"/>
                      <a:pt x="616801" y="3449483"/>
                    </a:cubicBezTo>
                    <a:cubicBezTo>
                      <a:pt x="616801" y="3449483"/>
                      <a:pt x="616801" y="3449483"/>
                      <a:pt x="616801" y="3449483"/>
                    </a:cubicBezTo>
                    <a:close/>
                    <a:moveTo>
                      <a:pt x="605371" y="3810481"/>
                    </a:moveTo>
                    <a:cubicBezTo>
                      <a:pt x="605371" y="3810481"/>
                      <a:pt x="605371" y="3811433"/>
                      <a:pt x="605371" y="3811433"/>
                    </a:cubicBezTo>
                    <a:lnTo>
                      <a:pt x="609181" y="3810481"/>
                    </a:lnTo>
                    <a:cubicBezTo>
                      <a:pt x="609181" y="3811433"/>
                      <a:pt x="608228" y="3812386"/>
                      <a:pt x="608228" y="3813338"/>
                    </a:cubicBezTo>
                    <a:cubicBezTo>
                      <a:pt x="607276" y="3812386"/>
                      <a:pt x="606323" y="3811433"/>
                      <a:pt x="605371" y="3811433"/>
                    </a:cubicBezTo>
                    <a:cubicBezTo>
                      <a:pt x="605371" y="3811433"/>
                      <a:pt x="605371" y="3811433"/>
                      <a:pt x="605371" y="3810481"/>
                    </a:cubicBezTo>
                    <a:cubicBezTo>
                      <a:pt x="605371" y="3811433"/>
                      <a:pt x="605371" y="3811433"/>
                      <a:pt x="605371" y="3810481"/>
                    </a:cubicBezTo>
                    <a:close/>
                    <a:moveTo>
                      <a:pt x="1701698" y="4805844"/>
                    </a:moveTo>
                    <a:cubicBezTo>
                      <a:pt x="1703603" y="4805844"/>
                      <a:pt x="1705508" y="4805844"/>
                      <a:pt x="1706461" y="4806796"/>
                    </a:cubicBezTo>
                    <a:cubicBezTo>
                      <a:pt x="1709318" y="4807749"/>
                      <a:pt x="1712176" y="4809653"/>
                      <a:pt x="1715033" y="4810606"/>
                    </a:cubicBezTo>
                    <a:cubicBezTo>
                      <a:pt x="1710271" y="4809653"/>
                      <a:pt x="1706461" y="4807749"/>
                      <a:pt x="1701698" y="4805844"/>
                    </a:cubicBezTo>
                    <a:close/>
                    <a:moveTo>
                      <a:pt x="4550626" y="4796319"/>
                    </a:moveTo>
                    <a:cubicBezTo>
                      <a:pt x="4549673" y="4796319"/>
                      <a:pt x="4549673" y="4796319"/>
                      <a:pt x="4548721" y="4796319"/>
                    </a:cubicBezTo>
                    <a:cubicBezTo>
                      <a:pt x="4549673" y="4796319"/>
                      <a:pt x="4550626" y="4796319"/>
                      <a:pt x="4550626" y="4796319"/>
                    </a:cubicBezTo>
                    <a:cubicBezTo>
                      <a:pt x="4550626" y="4796319"/>
                      <a:pt x="4550626" y="4796319"/>
                      <a:pt x="4550626" y="4796319"/>
                    </a:cubicBezTo>
                    <a:close/>
                    <a:moveTo>
                      <a:pt x="5526938" y="4767744"/>
                    </a:moveTo>
                    <a:cubicBezTo>
                      <a:pt x="5526938" y="4767744"/>
                      <a:pt x="5526938" y="4766791"/>
                      <a:pt x="5526938" y="4766791"/>
                    </a:cubicBezTo>
                    <a:cubicBezTo>
                      <a:pt x="5526938" y="4766791"/>
                      <a:pt x="5527891" y="4766791"/>
                      <a:pt x="5526938" y="4767744"/>
                    </a:cubicBezTo>
                    <a:cubicBezTo>
                      <a:pt x="5527891" y="4767744"/>
                      <a:pt x="5526938" y="4767744"/>
                      <a:pt x="5526938" y="4767744"/>
                    </a:cubicBezTo>
                    <a:close/>
                    <a:moveTo>
                      <a:pt x="5540273" y="4661063"/>
                    </a:moveTo>
                    <a:cubicBezTo>
                      <a:pt x="5540273" y="4661063"/>
                      <a:pt x="5539321" y="4660111"/>
                      <a:pt x="5539321" y="4660111"/>
                    </a:cubicBezTo>
                    <a:cubicBezTo>
                      <a:pt x="5539321" y="4660111"/>
                      <a:pt x="5540273" y="4660111"/>
                      <a:pt x="5540273" y="4660111"/>
                    </a:cubicBezTo>
                    <a:cubicBezTo>
                      <a:pt x="5540273" y="4661063"/>
                      <a:pt x="5540273" y="4661063"/>
                      <a:pt x="5540273" y="4661063"/>
                    </a:cubicBezTo>
                    <a:cubicBezTo>
                      <a:pt x="5540273" y="4661063"/>
                      <a:pt x="5540273" y="4661063"/>
                      <a:pt x="5540273" y="4661063"/>
                    </a:cubicBezTo>
                    <a:cubicBezTo>
                      <a:pt x="5540273" y="4661063"/>
                      <a:pt x="5540273" y="4661063"/>
                      <a:pt x="5540273" y="4661063"/>
                    </a:cubicBezTo>
                    <a:close/>
                    <a:moveTo>
                      <a:pt x="5903176" y="4887758"/>
                    </a:moveTo>
                    <a:cubicBezTo>
                      <a:pt x="5903176" y="4887758"/>
                      <a:pt x="5903176" y="4887758"/>
                      <a:pt x="5903176" y="4887758"/>
                    </a:cubicBezTo>
                    <a:cubicBezTo>
                      <a:pt x="5903176" y="4887758"/>
                      <a:pt x="5904129" y="4887758"/>
                      <a:pt x="5904129" y="4887758"/>
                    </a:cubicBezTo>
                    <a:cubicBezTo>
                      <a:pt x="5904129" y="4887758"/>
                      <a:pt x="5904129" y="4888711"/>
                      <a:pt x="5904129" y="4888711"/>
                    </a:cubicBezTo>
                    <a:cubicBezTo>
                      <a:pt x="5904129" y="4888711"/>
                      <a:pt x="5904129" y="4888711"/>
                      <a:pt x="5903176" y="4887758"/>
                    </a:cubicBezTo>
                    <a:close/>
                    <a:moveTo>
                      <a:pt x="6241313" y="4900141"/>
                    </a:moveTo>
                    <a:cubicBezTo>
                      <a:pt x="6241313" y="4898236"/>
                      <a:pt x="6242266" y="4899188"/>
                      <a:pt x="6243218" y="4900141"/>
                    </a:cubicBezTo>
                    <a:cubicBezTo>
                      <a:pt x="6242266" y="4900141"/>
                      <a:pt x="6241313" y="4900141"/>
                      <a:pt x="6241313" y="4900141"/>
                    </a:cubicBezTo>
                    <a:close/>
                    <a:moveTo>
                      <a:pt x="6440386" y="4880138"/>
                    </a:moveTo>
                    <a:cubicBezTo>
                      <a:pt x="6439433" y="4877281"/>
                      <a:pt x="6441338" y="4878233"/>
                      <a:pt x="6441338" y="4880138"/>
                    </a:cubicBezTo>
                    <a:cubicBezTo>
                      <a:pt x="6441338" y="4880138"/>
                      <a:pt x="6441338" y="4880138"/>
                      <a:pt x="6440386" y="4880138"/>
                    </a:cubicBezTo>
                    <a:close/>
                    <a:moveTo>
                      <a:pt x="8655900" y="4211484"/>
                    </a:moveTo>
                    <a:cubicBezTo>
                      <a:pt x="8655900" y="4211484"/>
                      <a:pt x="8654948" y="4212436"/>
                      <a:pt x="8655900" y="4211484"/>
                    </a:cubicBezTo>
                    <a:cubicBezTo>
                      <a:pt x="8654948" y="4211484"/>
                      <a:pt x="8654948" y="4211484"/>
                      <a:pt x="8653995" y="4211484"/>
                    </a:cubicBezTo>
                    <a:cubicBezTo>
                      <a:pt x="8654948" y="4211484"/>
                      <a:pt x="8655900" y="4211484"/>
                      <a:pt x="8655900" y="4211484"/>
                    </a:cubicBezTo>
                    <a:close/>
                    <a:moveTo>
                      <a:pt x="10617098" y="1927388"/>
                    </a:moveTo>
                    <a:cubicBezTo>
                      <a:pt x="10617098" y="1926436"/>
                      <a:pt x="10618051" y="1925483"/>
                      <a:pt x="10618051" y="1925483"/>
                    </a:cubicBezTo>
                    <a:cubicBezTo>
                      <a:pt x="10618051" y="1925483"/>
                      <a:pt x="10619003" y="1926436"/>
                      <a:pt x="10619003" y="1926436"/>
                    </a:cubicBezTo>
                    <a:cubicBezTo>
                      <a:pt x="10618051" y="1927388"/>
                      <a:pt x="10617098" y="1928341"/>
                      <a:pt x="10616145" y="1930246"/>
                    </a:cubicBezTo>
                    <a:cubicBezTo>
                      <a:pt x="10617098" y="1929293"/>
                      <a:pt x="10617098" y="1928341"/>
                      <a:pt x="10617098" y="1927388"/>
                    </a:cubicBezTo>
                    <a:close/>
                    <a:moveTo>
                      <a:pt x="10617098" y="1959773"/>
                    </a:moveTo>
                    <a:cubicBezTo>
                      <a:pt x="10617098" y="1957868"/>
                      <a:pt x="10617098" y="1956916"/>
                      <a:pt x="10617098" y="1955011"/>
                    </a:cubicBezTo>
                    <a:cubicBezTo>
                      <a:pt x="10617098" y="1955963"/>
                      <a:pt x="10618051" y="1955963"/>
                      <a:pt x="10618051" y="1956916"/>
                    </a:cubicBezTo>
                    <a:cubicBezTo>
                      <a:pt x="10618051" y="1956916"/>
                      <a:pt x="10618051" y="1958821"/>
                      <a:pt x="10617098" y="1959773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3" name="Graphic 782">
                <a:extLst>
                  <a:ext uri="{FF2B5EF4-FFF2-40B4-BE49-F238E27FC236}">
                    <a16:creationId xmlns:a16="http://schemas.microsoft.com/office/drawing/2014/main" id="{BF648FC1-1705-4A40-812A-A2D289534AA5}"/>
                  </a:ext>
                </a:extLst>
              </p:cNvPr>
              <p:cNvGrpSpPr/>
              <p:nvPr/>
            </p:nvGrpSpPr>
            <p:grpSpPr>
              <a:xfrm>
                <a:off x="739405" y="930325"/>
                <a:ext cx="9067641" cy="5008511"/>
                <a:chOff x="739405" y="930325"/>
                <a:chExt cx="9067641" cy="5008511"/>
              </a:xfrm>
              <a:solidFill>
                <a:srgbClr val="C1823B"/>
              </a:solidFill>
            </p:grpSpPr>
            <p:sp>
              <p:nvSpPr>
                <p:cNvPr id="37" name="Freeform: Shape 36">
                  <a:extLst>
                    <a:ext uri="{FF2B5EF4-FFF2-40B4-BE49-F238E27FC236}">
                      <a16:creationId xmlns:a16="http://schemas.microsoft.com/office/drawing/2014/main" id="{E6945F8B-0766-47F4-A46F-89C5A8176076}"/>
                    </a:ext>
                  </a:extLst>
                </p:cNvPr>
                <p:cNvSpPr/>
                <p:nvPr/>
              </p:nvSpPr>
              <p:spPr>
                <a:xfrm>
                  <a:off x="8752522" y="2859404"/>
                  <a:ext cx="191452" cy="163470"/>
                </a:xfrm>
                <a:custGeom>
                  <a:avLst/>
                  <a:gdLst>
                    <a:gd name="connsiteX0" fmla="*/ 56197 w 191452"/>
                    <a:gd name="connsiteY0" fmla="*/ 154305 h 163470"/>
                    <a:gd name="connsiteX1" fmla="*/ 191452 w 191452"/>
                    <a:gd name="connsiteY1" fmla="*/ 158115 h 163470"/>
                    <a:gd name="connsiteX2" fmla="*/ 0 w 191452"/>
                    <a:gd name="connsiteY2" fmla="*/ 0 h 163470"/>
                    <a:gd name="connsiteX3" fmla="*/ 6667 w 191452"/>
                    <a:gd name="connsiteY3" fmla="*/ 33338 h 163470"/>
                    <a:gd name="connsiteX4" fmla="*/ 56197 w 191452"/>
                    <a:gd name="connsiteY4" fmla="*/ 154305 h 1634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452" h="163470">
                      <a:moveTo>
                        <a:pt x="56197" y="154305"/>
                      </a:moveTo>
                      <a:cubicBezTo>
                        <a:pt x="93345" y="172403"/>
                        <a:pt x="145732" y="158115"/>
                        <a:pt x="191452" y="158115"/>
                      </a:cubicBezTo>
                      <a:cubicBezTo>
                        <a:pt x="116205" y="118110"/>
                        <a:pt x="56197" y="61913"/>
                        <a:pt x="0" y="0"/>
                      </a:cubicBezTo>
                      <a:cubicBezTo>
                        <a:pt x="0" y="13335"/>
                        <a:pt x="1905" y="23813"/>
                        <a:pt x="6667" y="33338"/>
                      </a:cubicBezTo>
                      <a:cubicBezTo>
                        <a:pt x="24765" y="74295"/>
                        <a:pt x="17145" y="135255"/>
                        <a:pt x="56197" y="154305"/>
                      </a:cubicBezTo>
                      <a:close/>
                    </a:path>
                  </a:pathLst>
                </a:custGeom>
                <a:solidFill>
                  <a:srgbClr val="C182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FAFDC8E1-9468-4305-B638-C72E86A551B3}"/>
                    </a:ext>
                  </a:extLst>
                </p:cNvPr>
                <p:cNvSpPr/>
                <p:nvPr/>
              </p:nvSpPr>
              <p:spPr>
                <a:xfrm>
                  <a:off x="5782915" y="3010800"/>
                  <a:ext cx="4024131" cy="2806368"/>
                </a:xfrm>
                <a:custGeom>
                  <a:avLst/>
                  <a:gdLst>
                    <a:gd name="connsiteX0" fmla="*/ 4004974 w 4024131"/>
                    <a:gd name="connsiteY0" fmla="*/ 2111744 h 2806368"/>
                    <a:gd name="connsiteX1" fmla="*/ 3940204 w 4024131"/>
                    <a:gd name="connsiteY1" fmla="*/ 1979346 h 2806368"/>
                    <a:gd name="connsiteX2" fmla="*/ 3856384 w 4024131"/>
                    <a:gd name="connsiteY2" fmla="*/ 1945056 h 2806368"/>
                    <a:gd name="connsiteX3" fmla="*/ 3747799 w 4024131"/>
                    <a:gd name="connsiteY3" fmla="*/ 1897431 h 2806368"/>
                    <a:gd name="connsiteX4" fmla="*/ 3550632 w 4024131"/>
                    <a:gd name="connsiteY4" fmla="*/ 1765986 h 2806368"/>
                    <a:gd name="connsiteX5" fmla="*/ 3262024 w 4024131"/>
                    <a:gd name="connsiteY5" fmla="*/ 1324027 h 2806368"/>
                    <a:gd name="connsiteX6" fmla="*/ 3262977 w 4024131"/>
                    <a:gd name="connsiteY6" fmla="*/ 1322121 h 2806368"/>
                    <a:gd name="connsiteX7" fmla="*/ 3262977 w 4024131"/>
                    <a:gd name="connsiteY7" fmla="*/ 1261161 h 2806368"/>
                    <a:gd name="connsiteX8" fmla="*/ 3118197 w 4024131"/>
                    <a:gd name="connsiteY8" fmla="*/ 1525956 h 2806368"/>
                    <a:gd name="connsiteX9" fmla="*/ 2901027 w 4024131"/>
                    <a:gd name="connsiteY9" fmla="*/ 1814564 h 2806368"/>
                    <a:gd name="connsiteX10" fmla="*/ 2550507 w 4024131"/>
                    <a:gd name="connsiteY10" fmla="*/ 1994586 h 2806368"/>
                    <a:gd name="connsiteX11" fmla="*/ 2043777 w 4024131"/>
                    <a:gd name="connsiteY11" fmla="*/ 2136509 h 2806368"/>
                    <a:gd name="connsiteX12" fmla="*/ 1589434 w 4024131"/>
                    <a:gd name="connsiteY12" fmla="*/ 2143177 h 2806368"/>
                    <a:gd name="connsiteX13" fmla="*/ 1480849 w 4024131"/>
                    <a:gd name="connsiteY13" fmla="*/ 2147939 h 2806368"/>
                    <a:gd name="connsiteX14" fmla="*/ 1448464 w 4024131"/>
                    <a:gd name="connsiteY14" fmla="*/ 2147939 h 2806368"/>
                    <a:gd name="connsiteX15" fmla="*/ 1557049 w 4024131"/>
                    <a:gd name="connsiteY15" fmla="*/ 2130794 h 2806368"/>
                    <a:gd name="connsiteX16" fmla="*/ 1706591 w 4024131"/>
                    <a:gd name="connsiteY16" fmla="*/ 2126031 h 2806368"/>
                    <a:gd name="connsiteX17" fmla="*/ 2157124 w 4024131"/>
                    <a:gd name="connsiteY17" fmla="*/ 2079359 h 2806368"/>
                    <a:gd name="connsiteX18" fmla="*/ 2591464 w 4024131"/>
                    <a:gd name="connsiteY18" fmla="*/ 1929817 h 2806368"/>
                    <a:gd name="connsiteX19" fmla="*/ 2962939 w 4024131"/>
                    <a:gd name="connsiteY19" fmla="*/ 1645971 h 2806368"/>
                    <a:gd name="connsiteX20" fmla="*/ 3130579 w 4024131"/>
                    <a:gd name="connsiteY20" fmla="*/ 1338314 h 2806368"/>
                    <a:gd name="connsiteX21" fmla="*/ 3292504 w 4024131"/>
                    <a:gd name="connsiteY21" fmla="*/ 1068756 h 2806368"/>
                    <a:gd name="connsiteX22" fmla="*/ 3448714 w 4024131"/>
                    <a:gd name="connsiteY22" fmla="*/ 927786 h 2806368"/>
                    <a:gd name="connsiteX23" fmla="*/ 3585874 w 4024131"/>
                    <a:gd name="connsiteY23" fmla="*/ 823011 h 2806368"/>
                    <a:gd name="connsiteX24" fmla="*/ 3557299 w 4024131"/>
                    <a:gd name="connsiteY24" fmla="*/ 727761 h 2806368"/>
                    <a:gd name="connsiteX25" fmla="*/ 3507769 w 4024131"/>
                    <a:gd name="connsiteY25" fmla="*/ 578219 h 2806368"/>
                    <a:gd name="connsiteX26" fmla="*/ 3470622 w 4024131"/>
                    <a:gd name="connsiteY26" fmla="*/ 161976 h 2806368"/>
                    <a:gd name="connsiteX27" fmla="*/ 3463002 w 4024131"/>
                    <a:gd name="connsiteY27" fmla="*/ 61011 h 2806368"/>
                    <a:gd name="connsiteX28" fmla="*/ 3364894 w 4024131"/>
                    <a:gd name="connsiteY28" fmla="*/ 55296 h 2806368"/>
                    <a:gd name="connsiteX29" fmla="*/ 1925666 w 4024131"/>
                    <a:gd name="connsiteY29" fmla="*/ 1004 h 2806368"/>
                    <a:gd name="connsiteX30" fmla="*/ 1788507 w 4024131"/>
                    <a:gd name="connsiteY30" fmla="*/ 10529 h 2806368"/>
                    <a:gd name="connsiteX31" fmla="*/ 1540857 w 4024131"/>
                    <a:gd name="connsiteY31" fmla="*/ 18149 h 2806368"/>
                    <a:gd name="connsiteX32" fmla="*/ 1281777 w 4024131"/>
                    <a:gd name="connsiteY32" fmla="*/ 53391 h 2806368"/>
                    <a:gd name="connsiteX33" fmla="*/ 705514 w 4024131"/>
                    <a:gd name="connsiteY33" fmla="*/ 215316 h 2806368"/>
                    <a:gd name="connsiteX34" fmla="*/ 433099 w 4024131"/>
                    <a:gd name="connsiteY34" fmla="*/ 341999 h 2806368"/>
                    <a:gd name="connsiteX35" fmla="*/ 172114 w 4024131"/>
                    <a:gd name="connsiteY35" fmla="*/ 533451 h 2806368"/>
                    <a:gd name="connsiteX36" fmla="*/ 23524 w 4024131"/>
                    <a:gd name="connsiteY36" fmla="*/ 864921 h 2806368"/>
                    <a:gd name="connsiteX37" fmla="*/ 5427 w 4024131"/>
                    <a:gd name="connsiteY37" fmla="*/ 1040181 h 2806368"/>
                    <a:gd name="connsiteX38" fmla="*/ 101629 w 4024131"/>
                    <a:gd name="connsiteY38" fmla="*/ 1421181 h 2806368"/>
                    <a:gd name="connsiteX39" fmla="*/ 272127 w 4024131"/>
                    <a:gd name="connsiteY39" fmla="*/ 1783131 h 2806368"/>
                    <a:gd name="connsiteX40" fmla="*/ 435004 w 4024131"/>
                    <a:gd name="connsiteY40" fmla="*/ 2123174 h 2806368"/>
                    <a:gd name="connsiteX41" fmla="*/ 459769 w 4024131"/>
                    <a:gd name="connsiteY41" fmla="*/ 2433689 h 2806368"/>
                    <a:gd name="connsiteX42" fmla="*/ 475961 w 4024131"/>
                    <a:gd name="connsiteY42" fmla="*/ 2587042 h 2806368"/>
                    <a:gd name="connsiteX43" fmla="*/ 614074 w 4024131"/>
                    <a:gd name="connsiteY43" fmla="*/ 2768017 h 2806368"/>
                    <a:gd name="connsiteX44" fmla="*/ 731232 w 4024131"/>
                    <a:gd name="connsiteY44" fmla="*/ 2769922 h 2806368"/>
                    <a:gd name="connsiteX45" fmla="*/ 1096991 w 4024131"/>
                    <a:gd name="connsiteY45" fmla="*/ 2751824 h 2806368"/>
                    <a:gd name="connsiteX46" fmla="*/ 1047461 w 4024131"/>
                    <a:gd name="connsiteY46" fmla="*/ 2748967 h 2806368"/>
                    <a:gd name="connsiteX47" fmla="*/ 1846609 w 4024131"/>
                    <a:gd name="connsiteY47" fmla="*/ 2746109 h 2806368"/>
                    <a:gd name="connsiteX48" fmla="*/ 1846609 w 4024131"/>
                    <a:gd name="connsiteY48" fmla="*/ 2747062 h 2806368"/>
                    <a:gd name="connsiteX49" fmla="*/ 2351434 w 4024131"/>
                    <a:gd name="connsiteY49" fmla="*/ 2747062 h 2806368"/>
                    <a:gd name="connsiteX50" fmla="*/ 2897216 w 4024131"/>
                    <a:gd name="connsiteY50" fmla="*/ 2748014 h 2806368"/>
                    <a:gd name="connsiteX51" fmla="*/ 3124864 w 4024131"/>
                    <a:gd name="connsiteY51" fmla="*/ 2747062 h 2806368"/>
                    <a:gd name="connsiteX52" fmla="*/ 3242974 w 4024131"/>
                    <a:gd name="connsiteY52" fmla="*/ 2788019 h 2806368"/>
                    <a:gd name="connsiteX53" fmla="*/ 3372514 w 4024131"/>
                    <a:gd name="connsiteY53" fmla="*/ 2806117 h 2806368"/>
                    <a:gd name="connsiteX54" fmla="*/ 3827809 w 4024131"/>
                    <a:gd name="connsiteY54" fmla="*/ 2634667 h 2806368"/>
                    <a:gd name="connsiteX55" fmla="*/ 4004974 w 4024131"/>
                    <a:gd name="connsiteY55" fmla="*/ 2111744 h 2806368"/>
                    <a:gd name="connsiteX56" fmla="*/ 45432 w 4024131"/>
                    <a:gd name="connsiteY56" fmla="*/ 903021 h 2806368"/>
                    <a:gd name="connsiteX57" fmla="*/ 43527 w 4024131"/>
                    <a:gd name="connsiteY57" fmla="*/ 902069 h 2806368"/>
                    <a:gd name="connsiteX58" fmla="*/ 43527 w 4024131"/>
                    <a:gd name="connsiteY58" fmla="*/ 902069 h 2806368"/>
                    <a:gd name="connsiteX59" fmla="*/ 44479 w 4024131"/>
                    <a:gd name="connsiteY59" fmla="*/ 903021 h 2806368"/>
                    <a:gd name="connsiteX60" fmla="*/ 45432 w 4024131"/>
                    <a:gd name="connsiteY60" fmla="*/ 903021 h 2806368"/>
                    <a:gd name="connsiteX61" fmla="*/ 1995199 w 4024131"/>
                    <a:gd name="connsiteY61" fmla="*/ 2150796 h 2806368"/>
                    <a:gd name="connsiteX62" fmla="*/ 1995199 w 4024131"/>
                    <a:gd name="connsiteY62" fmla="*/ 2154606 h 2806368"/>
                    <a:gd name="connsiteX63" fmla="*/ 1992341 w 4024131"/>
                    <a:gd name="connsiteY63" fmla="*/ 2150796 h 2806368"/>
                    <a:gd name="connsiteX64" fmla="*/ 1995199 w 4024131"/>
                    <a:gd name="connsiteY64" fmla="*/ 2150796 h 2806368"/>
                    <a:gd name="connsiteX65" fmla="*/ 1438939 w 4024131"/>
                    <a:gd name="connsiteY65" fmla="*/ 2161274 h 2806368"/>
                    <a:gd name="connsiteX66" fmla="*/ 1439891 w 4024131"/>
                    <a:gd name="connsiteY66" fmla="*/ 2162227 h 2806368"/>
                    <a:gd name="connsiteX67" fmla="*/ 1438939 w 4024131"/>
                    <a:gd name="connsiteY67" fmla="*/ 2161274 h 2806368"/>
                    <a:gd name="connsiteX68" fmla="*/ 1438939 w 4024131"/>
                    <a:gd name="connsiteY68" fmla="*/ 2161274 h 2806368"/>
                    <a:gd name="connsiteX69" fmla="*/ 2948652 w 4024131"/>
                    <a:gd name="connsiteY69" fmla="*/ 99111 h 2806368"/>
                    <a:gd name="connsiteX70" fmla="*/ 2957224 w 4024131"/>
                    <a:gd name="connsiteY70" fmla="*/ 99111 h 2806368"/>
                    <a:gd name="connsiteX71" fmla="*/ 2956272 w 4024131"/>
                    <a:gd name="connsiteY71" fmla="*/ 101969 h 2806368"/>
                    <a:gd name="connsiteX72" fmla="*/ 2952461 w 4024131"/>
                    <a:gd name="connsiteY72" fmla="*/ 101969 h 2806368"/>
                    <a:gd name="connsiteX73" fmla="*/ 2947699 w 4024131"/>
                    <a:gd name="connsiteY73" fmla="*/ 99111 h 2806368"/>
                    <a:gd name="connsiteX74" fmla="*/ 2943889 w 4024131"/>
                    <a:gd name="connsiteY74" fmla="*/ 98159 h 2806368"/>
                    <a:gd name="connsiteX75" fmla="*/ 2948652 w 4024131"/>
                    <a:gd name="connsiteY75" fmla="*/ 99111 h 2806368"/>
                    <a:gd name="connsiteX76" fmla="*/ 1943764 w 4024131"/>
                    <a:gd name="connsiteY76" fmla="*/ 30531 h 2806368"/>
                    <a:gd name="connsiteX77" fmla="*/ 1948527 w 4024131"/>
                    <a:gd name="connsiteY77" fmla="*/ 30531 h 2806368"/>
                    <a:gd name="connsiteX78" fmla="*/ 1934239 w 4024131"/>
                    <a:gd name="connsiteY78" fmla="*/ 32436 h 2806368"/>
                    <a:gd name="connsiteX79" fmla="*/ 1943764 w 4024131"/>
                    <a:gd name="connsiteY79" fmla="*/ 30531 h 2806368"/>
                    <a:gd name="connsiteX80" fmla="*/ 1424652 w 4024131"/>
                    <a:gd name="connsiteY80" fmla="*/ 50534 h 2806368"/>
                    <a:gd name="connsiteX81" fmla="*/ 1424652 w 4024131"/>
                    <a:gd name="connsiteY81" fmla="*/ 51486 h 2806368"/>
                    <a:gd name="connsiteX82" fmla="*/ 1424652 w 4024131"/>
                    <a:gd name="connsiteY82" fmla="*/ 51486 h 2806368"/>
                    <a:gd name="connsiteX83" fmla="*/ 1424652 w 4024131"/>
                    <a:gd name="connsiteY83" fmla="*/ 51486 h 2806368"/>
                    <a:gd name="connsiteX84" fmla="*/ 1424652 w 4024131"/>
                    <a:gd name="connsiteY84" fmla="*/ 52439 h 2806368"/>
                    <a:gd name="connsiteX85" fmla="*/ 1423699 w 4024131"/>
                    <a:gd name="connsiteY85" fmla="*/ 52439 h 2806368"/>
                    <a:gd name="connsiteX86" fmla="*/ 1424652 w 4024131"/>
                    <a:gd name="connsiteY86" fmla="*/ 51486 h 2806368"/>
                    <a:gd name="connsiteX87" fmla="*/ 1424652 w 4024131"/>
                    <a:gd name="connsiteY87" fmla="*/ 51486 h 2806368"/>
                    <a:gd name="connsiteX88" fmla="*/ 1424652 w 4024131"/>
                    <a:gd name="connsiteY88" fmla="*/ 50534 h 2806368"/>
                    <a:gd name="connsiteX89" fmla="*/ 1281777 w 4024131"/>
                    <a:gd name="connsiteY89" fmla="*/ 66726 h 2806368"/>
                    <a:gd name="connsiteX90" fmla="*/ 1282729 w 4024131"/>
                    <a:gd name="connsiteY90" fmla="*/ 66726 h 2806368"/>
                    <a:gd name="connsiteX91" fmla="*/ 1281777 w 4024131"/>
                    <a:gd name="connsiteY91" fmla="*/ 66726 h 2806368"/>
                    <a:gd name="connsiteX92" fmla="*/ 1281777 w 4024131"/>
                    <a:gd name="connsiteY92" fmla="*/ 66726 h 2806368"/>
                    <a:gd name="connsiteX93" fmla="*/ 455007 w 4024131"/>
                    <a:gd name="connsiteY93" fmla="*/ 2161274 h 2806368"/>
                    <a:gd name="connsiteX94" fmla="*/ 454054 w 4024131"/>
                    <a:gd name="connsiteY94" fmla="*/ 2163179 h 2806368"/>
                    <a:gd name="connsiteX95" fmla="*/ 454054 w 4024131"/>
                    <a:gd name="connsiteY95" fmla="*/ 2161274 h 2806368"/>
                    <a:gd name="connsiteX96" fmla="*/ 455007 w 4024131"/>
                    <a:gd name="connsiteY96" fmla="*/ 2161274 h 2806368"/>
                    <a:gd name="connsiteX97" fmla="*/ 455007 w 4024131"/>
                    <a:gd name="connsiteY97" fmla="*/ 2161274 h 2806368"/>
                    <a:gd name="connsiteX98" fmla="*/ 1300827 w 4024131"/>
                    <a:gd name="connsiteY98" fmla="*/ 2739442 h 2806368"/>
                    <a:gd name="connsiteX99" fmla="*/ 1298922 w 4024131"/>
                    <a:gd name="connsiteY99" fmla="*/ 2739442 h 2806368"/>
                    <a:gd name="connsiteX100" fmla="*/ 1302732 w 4024131"/>
                    <a:gd name="connsiteY100" fmla="*/ 2739442 h 2806368"/>
                    <a:gd name="connsiteX101" fmla="*/ 1300827 w 4024131"/>
                    <a:gd name="connsiteY101" fmla="*/ 2739442 h 2806368"/>
                    <a:gd name="connsiteX102" fmla="*/ 2347624 w 4024131"/>
                    <a:gd name="connsiteY102" fmla="*/ 2739442 h 2806368"/>
                    <a:gd name="connsiteX103" fmla="*/ 2347624 w 4024131"/>
                    <a:gd name="connsiteY103" fmla="*/ 2740394 h 2806368"/>
                    <a:gd name="connsiteX104" fmla="*/ 2309524 w 4024131"/>
                    <a:gd name="connsiteY104" fmla="*/ 2740394 h 2806368"/>
                    <a:gd name="connsiteX105" fmla="*/ 2347624 w 4024131"/>
                    <a:gd name="connsiteY105" fmla="*/ 2736584 h 2806368"/>
                    <a:gd name="connsiteX106" fmla="*/ 2356197 w 4024131"/>
                    <a:gd name="connsiteY106" fmla="*/ 2733727 h 2806368"/>
                    <a:gd name="connsiteX107" fmla="*/ 2347624 w 4024131"/>
                    <a:gd name="connsiteY107" fmla="*/ 2739442 h 2806368"/>
                    <a:gd name="connsiteX108" fmla="*/ 2473354 w 4024131"/>
                    <a:gd name="connsiteY108" fmla="*/ 2727059 h 2806368"/>
                    <a:gd name="connsiteX109" fmla="*/ 2473354 w 4024131"/>
                    <a:gd name="connsiteY109" fmla="*/ 2727059 h 2806368"/>
                    <a:gd name="connsiteX110" fmla="*/ 2473354 w 4024131"/>
                    <a:gd name="connsiteY110" fmla="*/ 2727059 h 2806368"/>
                    <a:gd name="connsiteX111" fmla="*/ 2473354 w 4024131"/>
                    <a:gd name="connsiteY111" fmla="*/ 2727059 h 28063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4024131" h="2806368">
                      <a:moveTo>
                        <a:pt x="4004974" y="2111744"/>
                      </a:moveTo>
                      <a:cubicBezTo>
                        <a:pt x="3993544" y="2062214"/>
                        <a:pt x="3974494" y="2017446"/>
                        <a:pt x="3940204" y="1979346"/>
                      </a:cubicBezTo>
                      <a:cubicBezTo>
                        <a:pt x="3925916" y="1963154"/>
                        <a:pt x="3878291" y="1953629"/>
                        <a:pt x="3856384" y="1945056"/>
                      </a:cubicBezTo>
                      <a:cubicBezTo>
                        <a:pt x="3819236" y="1931721"/>
                        <a:pt x="3783041" y="1915529"/>
                        <a:pt x="3747799" y="1897431"/>
                      </a:cubicBezTo>
                      <a:cubicBezTo>
                        <a:pt x="3677314" y="1861236"/>
                        <a:pt x="3610639" y="1817421"/>
                        <a:pt x="3550632" y="1765986"/>
                      </a:cubicBezTo>
                      <a:cubicBezTo>
                        <a:pt x="3422044" y="1657402"/>
                        <a:pt x="3281074" y="1496429"/>
                        <a:pt x="3262024" y="1324027"/>
                      </a:cubicBezTo>
                      <a:lnTo>
                        <a:pt x="3262977" y="1322121"/>
                      </a:lnTo>
                      <a:cubicBezTo>
                        <a:pt x="3262977" y="1301167"/>
                        <a:pt x="3262977" y="1281164"/>
                        <a:pt x="3262977" y="1261161"/>
                      </a:cubicBezTo>
                      <a:cubicBezTo>
                        <a:pt x="3209636" y="1348792"/>
                        <a:pt x="3159154" y="1435469"/>
                        <a:pt x="3118197" y="1525956"/>
                      </a:cubicBezTo>
                      <a:cubicBezTo>
                        <a:pt x="3067714" y="1636446"/>
                        <a:pt x="2995324" y="1736459"/>
                        <a:pt x="2901027" y="1814564"/>
                      </a:cubicBezTo>
                      <a:cubicBezTo>
                        <a:pt x="2797204" y="1901242"/>
                        <a:pt x="2674332" y="1946009"/>
                        <a:pt x="2550507" y="1994586"/>
                      </a:cubicBezTo>
                      <a:cubicBezTo>
                        <a:pt x="2382866" y="2058404"/>
                        <a:pt x="2223799" y="2116506"/>
                        <a:pt x="2043777" y="2136509"/>
                      </a:cubicBezTo>
                      <a:cubicBezTo>
                        <a:pt x="1893282" y="2153654"/>
                        <a:pt x="1740882" y="2143177"/>
                        <a:pt x="1589434" y="2143177"/>
                      </a:cubicBezTo>
                      <a:cubicBezTo>
                        <a:pt x="1553239" y="2143177"/>
                        <a:pt x="1516091" y="2136509"/>
                        <a:pt x="1480849" y="2147939"/>
                      </a:cubicBezTo>
                      <a:cubicBezTo>
                        <a:pt x="1480849" y="2147939"/>
                        <a:pt x="1448464" y="2147939"/>
                        <a:pt x="1448464" y="2147939"/>
                      </a:cubicBezTo>
                      <a:cubicBezTo>
                        <a:pt x="1466561" y="2120317"/>
                        <a:pt x="1529427" y="2131746"/>
                        <a:pt x="1557049" y="2130794"/>
                      </a:cubicBezTo>
                      <a:cubicBezTo>
                        <a:pt x="1606579" y="2128889"/>
                        <a:pt x="1657061" y="2127937"/>
                        <a:pt x="1706591" y="2126031"/>
                      </a:cubicBezTo>
                      <a:cubicBezTo>
                        <a:pt x="1859944" y="2126031"/>
                        <a:pt x="2008534" y="2117459"/>
                        <a:pt x="2157124" y="2079359"/>
                      </a:cubicBezTo>
                      <a:cubicBezTo>
                        <a:pt x="2305714" y="2042211"/>
                        <a:pt x="2448589" y="1985061"/>
                        <a:pt x="2591464" y="1929817"/>
                      </a:cubicBezTo>
                      <a:cubicBezTo>
                        <a:pt x="2743864" y="1872667"/>
                        <a:pt x="2869594" y="1781227"/>
                        <a:pt x="2962939" y="1645971"/>
                      </a:cubicBezTo>
                      <a:cubicBezTo>
                        <a:pt x="3029614" y="1549769"/>
                        <a:pt x="3080097" y="1444042"/>
                        <a:pt x="3130579" y="1338314"/>
                      </a:cubicBezTo>
                      <a:cubicBezTo>
                        <a:pt x="3175347" y="1244969"/>
                        <a:pt x="3213447" y="1140194"/>
                        <a:pt x="3292504" y="1068756"/>
                      </a:cubicBezTo>
                      <a:cubicBezTo>
                        <a:pt x="3343939" y="1022084"/>
                        <a:pt x="3396327" y="971601"/>
                        <a:pt x="3448714" y="927786"/>
                      </a:cubicBezTo>
                      <a:cubicBezTo>
                        <a:pt x="3493482" y="890639"/>
                        <a:pt x="3541107" y="859206"/>
                        <a:pt x="3585874" y="823011"/>
                      </a:cubicBezTo>
                      <a:cubicBezTo>
                        <a:pt x="3619211" y="795389"/>
                        <a:pt x="3570634" y="760146"/>
                        <a:pt x="3557299" y="727761"/>
                      </a:cubicBezTo>
                      <a:cubicBezTo>
                        <a:pt x="3537297" y="679184"/>
                        <a:pt x="3520152" y="628701"/>
                        <a:pt x="3507769" y="578219"/>
                      </a:cubicBezTo>
                      <a:cubicBezTo>
                        <a:pt x="3474432" y="442964"/>
                        <a:pt x="3475384" y="301041"/>
                        <a:pt x="3470622" y="161976"/>
                      </a:cubicBezTo>
                      <a:cubicBezTo>
                        <a:pt x="3469669" y="137211"/>
                        <a:pt x="3479194" y="82919"/>
                        <a:pt x="3463002" y="61011"/>
                      </a:cubicBezTo>
                      <a:cubicBezTo>
                        <a:pt x="3442999" y="33389"/>
                        <a:pt x="3392516" y="49581"/>
                        <a:pt x="3364894" y="55296"/>
                      </a:cubicBezTo>
                      <a:cubicBezTo>
                        <a:pt x="2885786" y="150546"/>
                        <a:pt x="2406679" y="-14236"/>
                        <a:pt x="1925666" y="1004"/>
                      </a:cubicBezTo>
                      <a:cubicBezTo>
                        <a:pt x="1879947" y="2909"/>
                        <a:pt x="1834227" y="5766"/>
                        <a:pt x="1788507" y="10529"/>
                      </a:cubicBezTo>
                      <a:cubicBezTo>
                        <a:pt x="1707544" y="19101"/>
                        <a:pt x="1622772" y="10529"/>
                        <a:pt x="1540857" y="18149"/>
                      </a:cubicBezTo>
                      <a:cubicBezTo>
                        <a:pt x="1454179" y="25769"/>
                        <a:pt x="1367502" y="38151"/>
                        <a:pt x="1281777" y="53391"/>
                      </a:cubicBezTo>
                      <a:cubicBezTo>
                        <a:pt x="1084609" y="88634"/>
                        <a:pt x="892204" y="143879"/>
                        <a:pt x="705514" y="215316"/>
                      </a:cubicBezTo>
                      <a:cubicBezTo>
                        <a:pt x="610264" y="227699"/>
                        <a:pt x="513109" y="293421"/>
                        <a:pt x="433099" y="341999"/>
                      </a:cubicBezTo>
                      <a:cubicBezTo>
                        <a:pt x="340707" y="398196"/>
                        <a:pt x="254029" y="462014"/>
                        <a:pt x="172114" y="533451"/>
                      </a:cubicBezTo>
                      <a:cubicBezTo>
                        <a:pt x="85436" y="609651"/>
                        <a:pt x="3521" y="744906"/>
                        <a:pt x="23524" y="864921"/>
                      </a:cubicBezTo>
                      <a:cubicBezTo>
                        <a:pt x="-6004" y="916356"/>
                        <a:pt x="-2193" y="981126"/>
                        <a:pt x="5427" y="1040181"/>
                      </a:cubicBezTo>
                      <a:cubicBezTo>
                        <a:pt x="22571" y="1169721"/>
                        <a:pt x="54957" y="1298309"/>
                        <a:pt x="101629" y="1421181"/>
                      </a:cubicBezTo>
                      <a:cubicBezTo>
                        <a:pt x="148302" y="1545959"/>
                        <a:pt x="209261" y="1665974"/>
                        <a:pt x="272127" y="1783131"/>
                      </a:cubicBezTo>
                      <a:cubicBezTo>
                        <a:pt x="331182" y="1893621"/>
                        <a:pt x="398809" y="2002206"/>
                        <a:pt x="435004" y="2123174"/>
                      </a:cubicBezTo>
                      <a:cubicBezTo>
                        <a:pt x="463579" y="2217471"/>
                        <a:pt x="453102" y="2335581"/>
                        <a:pt x="459769" y="2433689"/>
                      </a:cubicBezTo>
                      <a:cubicBezTo>
                        <a:pt x="458816" y="2485124"/>
                        <a:pt x="464532" y="2536559"/>
                        <a:pt x="475961" y="2587042"/>
                      </a:cubicBezTo>
                      <a:cubicBezTo>
                        <a:pt x="494059" y="2666099"/>
                        <a:pt x="524539" y="2748014"/>
                        <a:pt x="614074" y="2768017"/>
                      </a:cubicBezTo>
                      <a:cubicBezTo>
                        <a:pt x="652174" y="2776589"/>
                        <a:pt x="692179" y="2773731"/>
                        <a:pt x="731232" y="2769922"/>
                      </a:cubicBezTo>
                      <a:cubicBezTo>
                        <a:pt x="853152" y="2759444"/>
                        <a:pt x="975071" y="2759444"/>
                        <a:pt x="1096991" y="2751824"/>
                      </a:cubicBezTo>
                      <a:cubicBezTo>
                        <a:pt x="1080799" y="2750872"/>
                        <a:pt x="1064607" y="2749919"/>
                        <a:pt x="1047461" y="2748967"/>
                      </a:cubicBezTo>
                      <a:cubicBezTo>
                        <a:pt x="1314161" y="2748014"/>
                        <a:pt x="1579909" y="2747062"/>
                        <a:pt x="1846609" y="2746109"/>
                      </a:cubicBezTo>
                      <a:lnTo>
                        <a:pt x="1846609" y="2747062"/>
                      </a:lnTo>
                      <a:cubicBezTo>
                        <a:pt x="2015202" y="2747062"/>
                        <a:pt x="2182841" y="2747062"/>
                        <a:pt x="2351434" y="2747062"/>
                      </a:cubicBezTo>
                      <a:cubicBezTo>
                        <a:pt x="2533361" y="2747062"/>
                        <a:pt x="2715289" y="2748014"/>
                        <a:pt x="2897216" y="2748014"/>
                      </a:cubicBezTo>
                      <a:cubicBezTo>
                        <a:pt x="2968654" y="2748014"/>
                        <a:pt x="3055332" y="2733727"/>
                        <a:pt x="3124864" y="2747062"/>
                      </a:cubicBezTo>
                      <a:cubicBezTo>
                        <a:pt x="3164869" y="2754681"/>
                        <a:pt x="3202969" y="2777542"/>
                        <a:pt x="3242974" y="2788019"/>
                      </a:cubicBezTo>
                      <a:cubicBezTo>
                        <a:pt x="3284884" y="2798497"/>
                        <a:pt x="3328699" y="2804212"/>
                        <a:pt x="3372514" y="2806117"/>
                      </a:cubicBezTo>
                      <a:cubicBezTo>
                        <a:pt x="3539202" y="2810879"/>
                        <a:pt x="3705889" y="2748014"/>
                        <a:pt x="3827809" y="2634667"/>
                      </a:cubicBezTo>
                      <a:cubicBezTo>
                        <a:pt x="3956397" y="2513699"/>
                        <a:pt x="4070697" y="2292719"/>
                        <a:pt x="4004974" y="2111744"/>
                      </a:cubicBezTo>
                      <a:close/>
                      <a:moveTo>
                        <a:pt x="45432" y="903021"/>
                      </a:moveTo>
                      <a:lnTo>
                        <a:pt x="43527" y="902069"/>
                      </a:lnTo>
                      <a:lnTo>
                        <a:pt x="43527" y="902069"/>
                      </a:lnTo>
                      <a:lnTo>
                        <a:pt x="44479" y="903021"/>
                      </a:lnTo>
                      <a:cubicBezTo>
                        <a:pt x="47336" y="901117"/>
                        <a:pt x="46384" y="902069"/>
                        <a:pt x="45432" y="903021"/>
                      </a:cubicBezTo>
                      <a:close/>
                      <a:moveTo>
                        <a:pt x="1995199" y="2150796"/>
                      </a:moveTo>
                      <a:lnTo>
                        <a:pt x="1995199" y="2154606"/>
                      </a:lnTo>
                      <a:lnTo>
                        <a:pt x="1992341" y="2150796"/>
                      </a:lnTo>
                      <a:lnTo>
                        <a:pt x="1995199" y="2150796"/>
                      </a:lnTo>
                      <a:close/>
                      <a:moveTo>
                        <a:pt x="1438939" y="2161274"/>
                      </a:moveTo>
                      <a:lnTo>
                        <a:pt x="1439891" y="2162227"/>
                      </a:lnTo>
                      <a:lnTo>
                        <a:pt x="1438939" y="2161274"/>
                      </a:lnTo>
                      <a:lnTo>
                        <a:pt x="1438939" y="2161274"/>
                      </a:lnTo>
                      <a:close/>
                      <a:moveTo>
                        <a:pt x="2948652" y="99111"/>
                      </a:moveTo>
                      <a:lnTo>
                        <a:pt x="2957224" y="99111"/>
                      </a:lnTo>
                      <a:lnTo>
                        <a:pt x="2956272" y="101969"/>
                      </a:lnTo>
                      <a:cubicBezTo>
                        <a:pt x="2955319" y="101969"/>
                        <a:pt x="2953414" y="101969"/>
                        <a:pt x="2952461" y="101969"/>
                      </a:cubicBezTo>
                      <a:lnTo>
                        <a:pt x="2947699" y="99111"/>
                      </a:lnTo>
                      <a:lnTo>
                        <a:pt x="2943889" y="98159"/>
                      </a:lnTo>
                      <a:lnTo>
                        <a:pt x="2948652" y="99111"/>
                      </a:lnTo>
                      <a:close/>
                      <a:moveTo>
                        <a:pt x="1943764" y="30531"/>
                      </a:moveTo>
                      <a:lnTo>
                        <a:pt x="1948527" y="30531"/>
                      </a:lnTo>
                      <a:lnTo>
                        <a:pt x="1934239" y="32436"/>
                      </a:lnTo>
                      <a:lnTo>
                        <a:pt x="1943764" y="30531"/>
                      </a:lnTo>
                      <a:close/>
                      <a:moveTo>
                        <a:pt x="1424652" y="50534"/>
                      </a:moveTo>
                      <a:lnTo>
                        <a:pt x="1424652" y="51486"/>
                      </a:lnTo>
                      <a:cubicBezTo>
                        <a:pt x="1424652" y="51486"/>
                        <a:pt x="1424652" y="51486"/>
                        <a:pt x="1424652" y="51486"/>
                      </a:cubicBezTo>
                      <a:lnTo>
                        <a:pt x="1424652" y="51486"/>
                      </a:lnTo>
                      <a:lnTo>
                        <a:pt x="1424652" y="52439"/>
                      </a:lnTo>
                      <a:lnTo>
                        <a:pt x="1423699" y="52439"/>
                      </a:lnTo>
                      <a:lnTo>
                        <a:pt x="1424652" y="51486"/>
                      </a:lnTo>
                      <a:lnTo>
                        <a:pt x="1424652" y="51486"/>
                      </a:lnTo>
                      <a:cubicBezTo>
                        <a:pt x="1422747" y="48629"/>
                        <a:pt x="1423699" y="49581"/>
                        <a:pt x="1424652" y="50534"/>
                      </a:cubicBezTo>
                      <a:close/>
                      <a:moveTo>
                        <a:pt x="1281777" y="66726"/>
                      </a:moveTo>
                      <a:lnTo>
                        <a:pt x="1282729" y="66726"/>
                      </a:lnTo>
                      <a:lnTo>
                        <a:pt x="1281777" y="66726"/>
                      </a:lnTo>
                      <a:lnTo>
                        <a:pt x="1281777" y="66726"/>
                      </a:lnTo>
                      <a:close/>
                      <a:moveTo>
                        <a:pt x="455007" y="2161274"/>
                      </a:moveTo>
                      <a:lnTo>
                        <a:pt x="454054" y="2163179"/>
                      </a:lnTo>
                      <a:lnTo>
                        <a:pt x="454054" y="2161274"/>
                      </a:lnTo>
                      <a:lnTo>
                        <a:pt x="455007" y="2161274"/>
                      </a:lnTo>
                      <a:lnTo>
                        <a:pt x="455007" y="2161274"/>
                      </a:lnTo>
                      <a:close/>
                      <a:moveTo>
                        <a:pt x="1300827" y="2739442"/>
                      </a:moveTo>
                      <a:lnTo>
                        <a:pt x="1298922" y="2739442"/>
                      </a:lnTo>
                      <a:lnTo>
                        <a:pt x="1302732" y="2739442"/>
                      </a:lnTo>
                      <a:lnTo>
                        <a:pt x="1300827" y="2739442"/>
                      </a:lnTo>
                      <a:close/>
                      <a:moveTo>
                        <a:pt x="2347624" y="2739442"/>
                      </a:moveTo>
                      <a:lnTo>
                        <a:pt x="2347624" y="2740394"/>
                      </a:lnTo>
                      <a:lnTo>
                        <a:pt x="2309524" y="2740394"/>
                      </a:lnTo>
                      <a:lnTo>
                        <a:pt x="2347624" y="2736584"/>
                      </a:lnTo>
                      <a:lnTo>
                        <a:pt x="2356197" y="2733727"/>
                      </a:lnTo>
                      <a:lnTo>
                        <a:pt x="2347624" y="2739442"/>
                      </a:lnTo>
                      <a:close/>
                      <a:moveTo>
                        <a:pt x="2473354" y="2727059"/>
                      </a:moveTo>
                      <a:lnTo>
                        <a:pt x="2473354" y="2727059"/>
                      </a:lnTo>
                      <a:lnTo>
                        <a:pt x="2473354" y="2727059"/>
                      </a:lnTo>
                      <a:lnTo>
                        <a:pt x="2473354" y="2727059"/>
                      </a:lnTo>
                      <a:close/>
                    </a:path>
                  </a:pathLst>
                </a:custGeom>
                <a:solidFill>
                  <a:srgbClr val="C182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5F1742BE-8156-4E4C-A699-3F939B610615}"/>
                    </a:ext>
                  </a:extLst>
                </p:cNvPr>
                <p:cNvSpPr/>
                <p:nvPr/>
              </p:nvSpPr>
              <p:spPr>
                <a:xfrm>
                  <a:off x="739405" y="930325"/>
                  <a:ext cx="8011039" cy="5008511"/>
                </a:xfrm>
                <a:custGeom>
                  <a:avLst/>
                  <a:gdLst>
                    <a:gd name="connsiteX0" fmla="*/ 5467084 w 8011039"/>
                    <a:gd name="connsiteY0" fmla="*/ 4679899 h 5008511"/>
                    <a:gd name="connsiteX1" fmla="*/ 5386121 w 8011039"/>
                    <a:gd name="connsiteY1" fmla="*/ 4080777 h 5008511"/>
                    <a:gd name="connsiteX2" fmla="*/ 5333734 w 8011039"/>
                    <a:gd name="connsiteY2" fmla="*/ 3982669 h 5008511"/>
                    <a:gd name="connsiteX3" fmla="*/ 5218482 w 8011039"/>
                    <a:gd name="connsiteY3" fmla="*/ 3761689 h 5008511"/>
                    <a:gd name="connsiteX4" fmla="*/ 5027029 w 8011039"/>
                    <a:gd name="connsiteY4" fmla="*/ 3249244 h 5008511"/>
                    <a:gd name="connsiteX5" fmla="*/ 5046079 w 8011039"/>
                    <a:gd name="connsiteY5" fmla="*/ 2824429 h 5008511"/>
                    <a:gd name="connsiteX6" fmla="*/ 5129899 w 8011039"/>
                    <a:gd name="connsiteY6" fmla="*/ 2645359 h 5008511"/>
                    <a:gd name="connsiteX7" fmla="*/ 5274679 w 8011039"/>
                    <a:gd name="connsiteY7" fmla="*/ 2517724 h 5008511"/>
                    <a:gd name="connsiteX8" fmla="*/ 5483277 w 8011039"/>
                    <a:gd name="connsiteY8" fmla="*/ 2384374 h 5008511"/>
                    <a:gd name="connsiteX9" fmla="*/ 6823444 w 8011039"/>
                    <a:gd name="connsiteY9" fmla="*/ 2056714 h 5008511"/>
                    <a:gd name="connsiteX10" fmla="*/ 6933934 w 8011039"/>
                    <a:gd name="connsiteY10" fmla="*/ 2058619 h 5008511"/>
                    <a:gd name="connsiteX11" fmla="*/ 7279692 w 8011039"/>
                    <a:gd name="connsiteY11" fmla="*/ 2068144 h 5008511"/>
                    <a:gd name="connsiteX12" fmla="*/ 7937869 w 8011039"/>
                    <a:gd name="connsiteY12" fmla="*/ 2111959 h 5008511"/>
                    <a:gd name="connsiteX13" fmla="*/ 8007402 w 8011039"/>
                    <a:gd name="connsiteY13" fmla="*/ 2111007 h 5008511"/>
                    <a:gd name="connsiteX14" fmla="*/ 7978827 w 8011039"/>
                    <a:gd name="connsiteY14" fmla="*/ 2005279 h 5008511"/>
                    <a:gd name="connsiteX15" fmla="*/ 7909294 w 8011039"/>
                    <a:gd name="connsiteY15" fmla="*/ 1796682 h 5008511"/>
                    <a:gd name="connsiteX16" fmla="*/ 7804519 w 8011039"/>
                    <a:gd name="connsiteY16" fmla="*/ 1545222 h 5008511"/>
                    <a:gd name="connsiteX17" fmla="*/ 7744512 w 8011039"/>
                    <a:gd name="connsiteY17" fmla="*/ 1422349 h 5008511"/>
                    <a:gd name="connsiteX18" fmla="*/ 7745464 w 8011039"/>
                    <a:gd name="connsiteY18" fmla="*/ 1328052 h 5008511"/>
                    <a:gd name="connsiteX19" fmla="*/ 7674979 w 8011039"/>
                    <a:gd name="connsiteY19" fmla="*/ 1184224 h 5008511"/>
                    <a:gd name="connsiteX20" fmla="*/ 7558774 w 8011039"/>
                    <a:gd name="connsiteY20" fmla="*/ 1026109 h 5008511"/>
                    <a:gd name="connsiteX21" fmla="*/ 7299694 w 8011039"/>
                    <a:gd name="connsiteY21" fmla="*/ 721309 h 5008511"/>
                    <a:gd name="connsiteX22" fmla="*/ 7049187 w 8011039"/>
                    <a:gd name="connsiteY22" fmla="*/ 474612 h 5008511"/>
                    <a:gd name="connsiteX23" fmla="*/ 6916789 w 8011039"/>
                    <a:gd name="connsiteY23" fmla="*/ 359359 h 5008511"/>
                    <a:gd name="connsiteX24" fmla="*/ 6784392 w 8011039"/>
                    <a:gd name="connsiteY24" fmla="*/ 286969 h 5008511"/>
                    <a:gd name="connsiteX25" fmla="*/ 6562459 w 8011039"/>
                    <a:gd name="connsiteY25" fmla="*/ 190767 h 5008511"/>
                    <a:gd name="connsiteX26" fmla="*/ 6447207 w 8011039"/>
                    <a:gd name="connsiteY26" fmla="*/ 154572 h 5008511"/>
                    <a:gd name="connsiteX27" fmla="*/ 6335764 w 8011039"/>
                    <a:gd name="connsiteY27" fmla="*/ 126949 h 5008511"/>
                    <a:gd name="connsiteX28" fmla="*/ 6332907 w 8011039"/>
                    <a:gd name="connsiteY28" fmla="*/ 127902 h 5008511"/>
                    <a:gd name="connsiteX29" fmla="*/ 5055604 w 8011039"/>
                    <a:gd name="connsiteY29" fmla="*/ 267 h 5008511"/>
                    <a:gd name="connsiteX30" fmla="*/ 4857484 w 8011039"/>
                    <a:gd name="connsiteY30" fmla="*/ 1219 h 5008511"/>
                    <a:gd name="connsiteX31" fmla="*/ 4134537 w 8011039"/>
                    <a:gd name="connsiteY31" fmla="*/ 63132 h 5008511"/>
                    <a:gd name="connsiteX32" fmla="*/ 3442069 w 8011039"/>
                    <a:gd name="connsiteY32" fmla="*/ 272682 h 5008511"/>
                    <a:gd name="connsiteX33" fmla="*/ 3378251 w 8011039"/>
                    <a:gd name="connsiteY33" fmla="*/ 298399 h 5008511"/>
                    <a:gd name="connsiteX34" fmla="*/ 2205724 w 8011039"/>
                    <a:gd name="connsiteY34" fmla="*/ 1008964 h 5008511"/>
                    <a:gd name="connsiteX35" fmla="*/ 1992364 w 8011039"/>
                    <a:gd name="connsiteY35" fmla="*/ 1167079 h 5008511"/>
                    <a:gd name="connsiteX36" fmla="*/ 1601839 w 8011039"/>
                    <a:gd name="connsiteY36" fmla="*/ 1517599 h 5008511"/>
                    <a:gd name="connsiteX37" fmla="*/ 1427532 w 8011039"/>
                    <a:gd name="connsiteY37" fmla="*/ 1714767 h 5008511"/>
                    <a:gd name="connsiteX38" fmla="*/ 1348474 w 8011039"/>
                    <a:gd name="connsiteY38" fmla="*/ 1814779 h 5008511"/>
                    <a:gd name="connsiteX39" fmla="*/ 1276084 w 8011039"/>
                    <a:gd name="connsiteY39" fmla="*/ 1911934 h 5008511"/>
                    <a:gd name="connsiteX40" fmla="*/ 1274179 w 8011039"/>
                    <a:gd name="connsiteY40" fmla="*/ 1920507 h 5008511"/>
                    <a:gd name="connsiteX41" fmla="*/ 1274179 w 8011039"/>
                    <a:gd name="connsiteY41" fmla="*/ 1920507 h 5008511"/>
                    <a:gd name="connsiteX42" fmla="*/ 1219886 w 8011039"/>
                    <a:gd name="connsiteY42" fmla="*/ 2007184 h 5008511"/>
                    <a:gd name="connsiteX43" fmla="*/ 1000811 w 8011039"/>
                    <a:gd name="connsiteY43" fmla="*/ 2341512 h 5008511"/>
                    <a:gd name="connsiteX44" fmla="*/ 781736 w 8011039"/>
                    <a:gd name="connsiteY44" fmla="*/ 2797759 h 5008511"/>
                    <a:gd name="connsiteX45" fmla="*/ 781736 w 8011039"/>
                    <a:gd name="connsiteY45" fmla="*/ 2805379 h 5008511"/>
                    <a:gd name="connsiteX46" fmla="*/ 635052 w 8011039"/>
                    <a:gd name="connsiteY46" fmla="*/ 3263532 h 5008511"/>
                    <a:gd name="connsiteX47" fmla="*/ 591236 w 8011039"/>
                    <a:gd name="connsiteY47" fmla="*/ 3514992 h 5008511"/>
                    <a:gd name="connsiteX48" fmla="*/ 581711 w 8011039"/>
                    <a:gd name="connsiteY48" fmla="*/ 3649294 h 5008511"/>
                    <a:gd name="connsiteX49" fmla="*/ 578854 w 8011039"/>
                    <a:gd name="connsiteY49" fmla="*/ 3770262 h 5008511"/>
                    <a:gd name="connsiteX50" fmla="*/ 453124 w 8011039"/>
                    <a:gd name="connsiteY50" fmla="*/ 3976002 h 5008511"/>
                    <a:gd name="connsiteX51" fmla="*/ 220714 w 8011039"/>
                    <a:gd name="connsiteY51" fmla="*/ 4226509 h 5008511"/>
                    <a:gd name="connsiteX52" fmla="*/ 193091 w 8011039"/>
                    <a:gd name="connsiteY52" fmla="*/ 4262705 h 5008511"/>
                    <a:gd name="connsiteX53" fmla="*/ 191186 w 8011039"/>
                    <a:gd name="connsiteY53" fmla="*/ 4263657 h 5008511"/>
                    <a:gd name="connsiteX54" fmla="*/ 121654 w 8011039"/>
                    <a:gd name="connsiteY54" fmla="*/ 4344619 h 5008511"/>
                    <a:gd name="connsiteX55" fmla="*/ 16879 w 8011039"/>
                    <a:gd name="connsiteY55" fmla="*/ 4510355 h 5008511"/>
                    <a:gd name="connsiteX56" fmla="*/ 38786 w 8011039"/>
                    <a:gd name="connsiteY56" fmla="*/ 4703712 h 5008511"/>
                    <a:gd name="connsiteX57" fmla="*/ 251194 w 8011039"/>
                    <a:gd name="connsiteY57" fmla="*/ 4870399 h 5008511"/>
                    <a:gd name="connsiteX58" fmla="*/ 517894 w 8011039"/>
                    <a:gd name="connsiteY58" fmla="*/ 4963744 h 5008511"/>
                    <a:gd name="connsiteX59" fmla="*/ 501701 w 8011039"/>
                    <a:gd name="connsiteY59" fmla="*/ 4964697 h 5008511"/>
                    <a:gd name="connsiteX60" fmla="*/ 637909 w 8011039"/>
                    <a:gd name="connsiteY60" fmla="*/ 4963744 h 5008511"/>
                    <a:gd name="connsiteX61" fmla="*/ 616954 w 8011039"/>
                    <a:gd name="connsiteY61" fmla="*/ 4971364 h 5008511"/>
                    <a:gd name="connsiteX62" fmla="*/ 930327 w 8011039"/>
                    <a:gd name="connsiteY62" fmla="*/ 4893260 h 5008511"/>
                    <a:gd name="connsiteX63" fmla="*/ 1156069 w 8011039"/>
                    <a:gd name="connsiteY63" fmla="*/ 4814202 h 5008511"/>
                    <a:gd name="connsiteX64" fmla="*/ 1273227 w 8011039"/>
                    <a:gd name="connsiteY64" fmla="*/ 4778007 h 5008511"/>
                    <a:gd name="connsiteX65" fmla="*/ 1360857 w 8011039"/>
                    <a:gd name="connsiteY65" fmla="*/ 4739907 h 5008511"/>
                    <a:gd name="connsiteX66" fmla="*/ 1284657 w 8011039"/>
                    <a:gd name="connsiteY66" fmla="*/ 4724667 h 5008511"/>
                    <a:gd name="connsiteX67" fmla="*/ 1231316 w 8011039"/>
                    <a:gd name="connsiteY67" fmla="*/ 4670374 h 5008511"/>
                    <a:gd name="connsiteX68" fmla="*/ 1307516 w 8011039"/>
                    <a:gd name="connsiteY68" fmla="*/ 4236034 h 5008511"/>
                    <a:gd name="connsiteX69" fmla="*/ 1447534 w 8011039"/>
                    <a:gd name="connsiteY69" fmla="*/ 3965524 h 5008511"/>
                    <a:gd name="connsiteX70" fmla="*/ 1573264 w 8011039"/>
                    <a:gd name="connsiteY70" fmla="*/ 3714064 h 5008511"/>
                    <a:gd name="connsiteX71" fmla="*/ 1573264 w 8011039"/>
                    <a:gd name="connsiteY71" fmla="*/ 3713112 h 5008511"/>
                    <a:gd name="connsiteX72" fmla="*/ 1574216 w 8011039"/>
                    <a:gd name="connsiteY72" fmla="*/ 3714064 h 5008511"/>
                    <a:gd name="connsiteX73" fmla="*/ 1618984 w 8011039"/>
                    <a:gd name="connsiteY73" fmla="*/ 3577857 h 5008511"/>
                    <a:gd name="connsiteX74" fmla="*/ 1724711 w 8011039"/>
                    <a:gd name="connsiteY74" fmla="*/ 3352114 h 5008511"/>
                    <a:gd name="connsiteX75" fmla="*/ 1855204 w 8011039"/>
                    <a:gd name="connsiteY75" fmla="*/ 3145422 h 5008511"/>
                    <a:gd name="connsiteX76" fmla="*/ 1857109 w 8011039"/>
                    <a:gd name="connsiteY76" fmla="*/ 3143517 h 5008511"/>
                    <a:gd name="connsiteX77" fmla="*/ 1923784 w 8011039"/>
                    <a:gd name="connsiteY77" fmla="*/ 3035884 h 5008511"/>
                    <a:gd name="connsiteX78" fmla="*/ 1923784 w 8011039"/>
                    <a:gd name="connsiteY78" fmla="*/ 3054934 h 5008511"/>
                    <a:gd name="connsiteX79" fmla="*/ 2265732 w 8011039"/>
                    <a:gd name="connsiteY79" fmla="*/ 2785377 h 5008511"/>
                    <a:gd name="connsiteX80" fmla="*/ 2380984 w 8011039"/>
                    <a:gd name="connsiteY80" fmla="*/ 2742514 h 5008511"/>
                    <a:gd name="connsiteX81" fmla="*/ 2950579 w 8011039"/>
                    <a:gd name="connsiteY81" fmla="*/ 2721559 h 5008511"/>
                    <a:gd name="connsiteX82" fmla="*/ 3155367 w 8011039"/>
                    <a:gd name="connsiteY82" fmla="*/ 2739657 h 5008511"/>
                    <a:gd name="connsiteX83" fmla="*/ 3509697 w 8011039"/>
                    <a:gd name="connsiteY83" fmla="*/ 2721559 h 5008511"/>
                    <a:gd name="connsiteX84" fmla="*/ 3949751 w 8011039"/>
                    <a:gd name="connsiteY84" fmla="*/ 2499627 h 5008511"/>
                    <a:gd name="connsiteX85" fmla="*/ 4077387 w 8011039"/>
                    <a:gd name="connsiteY85" fmla="*/ 2436762 h 5008511"/>
                    <a:gd name="connsiteX86" fmla="*/ 4095484 w 8011039"/>
                    <a:gd name="connsiteY86" fmla="*/ 2437714 h 5008511"/>
                    <a:gd name="connsiteX87" fmla="*/ 4114534 w 8011039"/>
                    <a:gd name="connsiteY87" fmla="*/ 2428189 h 5008511"/>
                    <a:gd name="connsiteX88" fmla="*/ 4321227 w 8011039"/>
                    <a:gd name="connsiteY88" fmla="*/ 2416759 h 5008511"/>
                    <a:gd name="connsiteX89" fmla="*/ 4389807 w 8011039"/>
                    <a:gd name="connsiteY89" fmla="*/ 2737752 h 5008511"/>
                    <a:gd name="connsiteX90" fmla="*/ 4211689 w 8011039"/>
                    <a:gd name="connsiteY90" fmla="*/ 3135897 h 5008511"/>
                    <a:gd name="connsiteX91" fmla="*/ 4085007 w 8011039"/>
                    <a:gd name="connsiteY91" fmla="*/ 3249244 h 5008511"/>
                    <a:gd name="connsiteX92" fmla="*/ 3359201 w 8011039"/>
                    <a:gd name="connsiteY92" fmla="*/ 3475939 h 5008511"/>
                    <a:gd name="connsiteX93" fmla="*/ 2842947 w 8011039"/>
                    <a:gd name="connsiteY93" fmla="*/ 3693109 h 5008511"/>
                    <a:gd name="connsiteX94" fmla="*/ 2833422 w 8011039"/>
                    <a:gd name="connsiteY94" fmla="*/ 3695014 h 5008511"/>
                    <a:gd name="connsiteX95" fmla="*/ 2923909 w 8011039"/>
                    <a:gd name="connsiteY95" fmla="*/ 3711207 h 5008511"/>
                    <a:gd name="connsiteX96" fmla="*/ 3033447 w 8011039"/>
                    <a:gd name="connsiteY96" fmla="*/ 3732162 h 5008511"/>
                    <a:gd name="connsiteX97" fmla="*/ 3300147 w 8011039"/>
                    <a:gd name="connsiteY97" fmla="*/ 3770262 h 5008511"/>
                    <a:gd name="connsiteX98" fmla="*/ 3509697 w 8011039"/>
                    <a:gd name="connsiteY98" fmla="*/ 3848367 h 5008511"/>
                    <a:gd name="connsiteX99" fmla="*/ 3527794 w 8011039"/>
                    <a:gd name="connsiteY99" fmla="*/ 4056012 h 5008511"/>
                    <a:gd name="connsiteX100" fmla="*/ 3470644 w 8011039"/>
                    <a:gd name="connsiteY100" fmla="*/ 4072204 h 5008511"/>
                    <a:gd name="connsiteX101" fmla="*/ 3485884 w 8011039"/>
                    <a:gd name="connsiteY101" fmla="*/ 4036962 h 5008511"/>
                    <a:gd name="connsiteX102" fmla="*/ 3497314 w 8011039"/>
                    <a:gd name="connsiteY102" fmla="*/ 3908374 h 5008511"/>
                    <a:gd name="connsiteX103" fmla="*/ 3317292 w 8011039"/>
                    <a:gd name="connsiteY103" fmla="*/ 3797884 h 5008511"/>
                    <a:gd name="connsiteX104" fmla="*/ 2990584 w 8011039"/>
                    <a:gd name="connsiteY104" fmla="*/ 3755022 h 5008511"/>
                    <a:gd name="connsiteX105" fmla="*/ 2921051 w 8011039"/>
                    <a:gd name="connsiteY105" fmla="*/ 3740734 h 5008511"/>
                    <a:gd name="connsiteX106" fmla="*/ 2798179 w 8011039"/>
                    <a:gd name="connsiteY106" fmla="*/ 3715969 h 5008511"/>
                    <a:gd name="connsiteX107" fmla="*/ 2694357 w 8011039"/>
                    <a:gd name="connsiteY107" fmla="*/ 3687394 h 5008511"/>
                    <a:gd name="connsiteX108" fmla="*/ 3083929 w 8011039"/>
                    <a:gd name="connsiteY108" fmla="*/ 3546424 h 5008511"/>
                    <a:gd name="connsiteX109" fmla="*/ 3538272 w 8011039"/>
                    <a:gd name="connsiteY109" fmla="*/ 3400692 h 5008511"/>
                    <a:gd name="connsiteX110" fmla="*/ 3965944 w 8011039"/>
                    <a:gd name="connsiteY110" fmla="*/ 3269247 h 5008511"/>
                    <a:gd name="connsiteX111" fmla="*/ 3974517 w 8011039"/>
                    <a:gd name="connsiteY111" fmla="*/ 3266389 h 5008511"/>
                    <a:gd name="connsiteX112" fmla="*/ 4050717 w 8011039"/>
                    <a:gd name="connsiteY112" fmla="*/ 3216859 h 5008511"/>
                    <a:gd name="connsiteX113" fmla="*/ 4339324 w 8011039"/>
                    <a:gd name="connsiteY113" fmla="*/ 2630119 h 5008511"/>
                    <a:gd name="connsiteX114" fmla="*/ 4332657 w 8011039"/>
                    <a:gd name="connsiteY114" fmla="*/ 2503437 h 5008511"/>
                    <a:gd name="connsiteX115" fmla="*/ 4017379 w 8011039"/>
                    <a:gd name="connsiteY115" fmla="*/ 2501532 h 5008511"/>
                    <a:gd name="connsiteX116" fmla="*/ 3956419 w 8011039"/>
                    <a:gd name="connsiteY116" fmla="*/ 2538679 h 5008511"/>
                    <a:gd name="connsiteX117" fmla="*/ 3953562 w 8011039"/>
                    <a:gd name="connsiteY117" fmla="*/ 2539632 h 5008511"/>
                    <a:gd name="connsiteX118" fmla="*/ 3794494 w 8011039"/>
                    <a:gd name="connsiteY118" fmla="*/ 2639644 h 5008511"/>
                    <a:gd name="connsiteX119" fmla="*/ 3603042 w 8011039"/>
                    <a:gd name="connsiteY119" fmla="*/ 2725369 h 5008511"/>
                    <a:gd name="connsiteX120" fmla="*/ 3055354 w 8011039"/>
                    <a:gd name="connsiteY120" fmla="*/ 2772042 h 5008511"/>
                    <a:gd name="connsiteX121" fmla="*/ 2718169 w 8011039"/>
                    <a:gd name="connsiteY121" fmla="*/ 2772042 h 5008511"/>
                    <a:gd name="connsiteX122" fmla="*/ 2226679 w 8011039"/>
                    <a:gd name="connsiteY122" fmla="*/ 2843479 h 5008511"/>
                    <a:gd name="connsiteX123" fmla="*/ 1974266 w 8011039"/>
                    <a:gd name="connsiteY123" fmla="*/ 3062554 h 5008511"/>
                    <a:gd name="connsiteX124" fmla="*/ 1885684 w 8011039"/>
                    <a:gd name="connsiteY124" fmla="*/ 3193047 h 5008511"/>
                    <a:gd name="connsiteX125" fmla="*/ 1831391 w 8011039"/>
                    <a:gd name="connsiteY125" fmla="*/ 3270199 h 5008511"/>
                    <a:gd name="connsiteX126" fmla="*/ 1782814 w 8011039"/>
                    <a:gd name="connsiteY126" fmla="*/ 3353067 h 5008511"/>
                    <a:gd name="connsiteX127" fmla="*/ 1709472 w 8011039"/>
                    <a:gd name="connsiteY127" fmla="*/ 3512134 h 5008511"/>
                    <a:gd name="connsiteX128" fmla="*/ 1504684 w 8011039"/>
                    <a:gd name="connsiteY128" fmla="*/ 3986479 h 5008511"/>
                    <a:gd name="connsiteX129" fmla="*/ 1259891 w 8011039"/>
                    <a:gd name="connsiteY129" fmla="*/ 4511307 h 5008511"/>
                    <a:gd name="connsiteX130" fmla="*/ 1313232 w 8011039"/>
                    <a:gd name="connsiteY130" fmla="*/ 4698949 h 5008511"/>
                    <a:gd name="connsiteX131" fmla="*/ 1509447 w 8011039"/>
                    <a:gd name="connsiteY131" fmla="*/ 4732287 h 5008511"/>
                    <a:gd name="connsiteX132" fmla="*/ 1814247 w 8011039"/>
                    <a:gd name="connsiteY132" fmla="*/ 4804677 h 5008511"/>
                    <a:gd name="connsiteX133" fmla="*/ 1952359 w 8011039"/>
                    <a:gd name="connsiteY133" fmla="*/ 4872305 h 5008511"/>
                    <a:gd name="connsiteX134" fmla="*/ 2188579 w 8011039"/>
                    <a:gd name="connsiteY134" fmla="*/ 4940885 h 5008511"/>
                    <a:gd name="connsiteX135" fmla="*/ 2419084 w 8011039"/>
                    <a:gd name="connsiteY135" fmla="*/ 5002797 h 5008511"/>
                    <a:gd name="connsiteX136" fmla="*/ 2422894 w 8011039"/>
                    <a:gd name="connsiteY136" fmla="*/ 5002797 h 5008511"/>
                    <a:gd name="connsiteX137" fmla="*/ 2447659 w 8011039"/>
                    <a:gd name="connsiteY137" fmla="*/ 5008512 h 5008511"/>
                    <a:gd name="connsiteX138" fmla="*/ 2473376 w 8011039"/>
                    <a:gd name="connsiteY138" fmla="*/ 5007560 h 5008511"/>
                    <a:gd name="connsiteX139" fmla="*/ 2480044 w 8011039"/>
                    <a:gd name="connsiteY139" fmla="*/ 5008512 h 5008511"/>
                    <a:gd name="connsiteX140" fmla="*/ 3014397 w 8011039"/>
                    <a:gd name="connsiteY140" fmla="*/ 4955172 h 5008511"/>
                    <a:gd name="connsiteX141" fmla="*/ 3248712 w 8011039"/>
                    <a:gd name="connsiteY141" fmla="*/ 4857064 h 5008511"/>
                    <a:gd name="connsiteX142" fmla="*/ 3420162 w 8011039"/>
                    <a:gd name="connsiteY142" fmla="*/ 4763719 h 5008511"/>
                    <a:gd name="connsiteX143" fmla="*/ 3712579 w 8011039"/>
                    <a:gd name="connsiteY143" fmla="*/ 4617034 h 5008511"/>
                    <a:gd name="connsiteX144" fmla="*/ 4057384 w 8011039"/>
                    <a:gd name="connsiteY144" fmla="*/ 4448442 h 5008511"/>
                    <a:gd name="connsiteX145" fmla="*/ 4175494 w 8011039"/>
                    <a:gd name="connsiteY145" fmla="*/ 4114114 h 5008511"/>
                    <a:gd name="connsiteX146" fmla="*/ 4165017 w 8011039"/>
                    <a:gd name="connsiteY146" fmla="*/ 4132212 h 5008511"/>
                    <a:gd name="connsiteX147" fmla="*/ 4192639 w 8011039"/>
                    <a:gd name="connsiteY147" fmla="*/ 4049344 h 5008511"/>
                    <a:gd name="connsiteX148" fmla="*/ 4250742 w 8011039"/>
                    <a:gd name="connsiteY148" fmla="*/ 4196030 h 5008511"/>
                    <a:gd name="connsiteX149" fmla="*/ 3984994 w 8011039"/>
                    <a:gd name="connsiteY149" fmla="*/ 4562742 h 5008511"/>
                    <a:gd name="connsiteX150" fmla="*/ 4108819 w 8011039"/>
                    <a:gd name="connsiteY150" fmla="*/ 4579887 h 5008511"/>
                    <a:gd name="connsiteX151" fmla="*/ 4240264 w 8011039"/>
                    <a:gd name="connsiteY151" fmla="*/ 4661802 h 5008511"/>
                    <a:gd name="connsiteX152" fmla="*/ 4446004 w 8011039"/>
                    <a:gd name="connsiteY152" fmla="*/ 4728477 h 5008511"/>
                    <a:gd name="connsiteX153" fmla="*/ 4592689 w 8011039"/>
                    <a:gd name="connsiteY153" fmla="*/ 4732287 h 5008511"/>
                    <a:gd name="connsiteX154" fmla="*/ 5037507 w 8011039"/>
                    <a:gd name="connsiteY154" fmla="*/ 4664659 h 5008511"/>
                    <a:gd name="connsiteX155" fmla="*/ 5188954 w 8011039"/>
                    <a:gd name="connsiteY155" fmla="*/ 4659897 h 5008511"/>
                    <a:gd name="connsiteX156" fmla="*/ 5340402 w 8011039"/>
                    <a:gd name="connsiteY156" fmla="*/ 4684662 h 5008511"/>
                    <a:gd name="connsiteX157" fmla="*/ 5468989 w 8011039"/>
                    <a:gd name="connsiteY157" fmla="*/ 4741812 h 5008511"/>
                    <a:gd name="connsiteX158" fmla="*/ 5467084 w 8011039"/>
                    <a:gd name="connsiteY158" fmla="*/ 4679899 h 5008511"/>
                    <a:gd name="connsiteX159" fmla="*/ 7821664 w 8011039"/>
                    <a:gd name="connsiteY159" fmla="*/ 2089099 h 5008511"/>
                    <a:gd name="connsiteX160" fmla="*/ 7822617 w 8011039"/>
                    <a:gd name="connsiteY160" fmla="*/ 2090052 h 5008511"/>
                    <a:gd name="connsiteX161" fmla="*/ 7820712 w 8011039"/>
                    <a:gd name="connsiteY161" fmla="*/ 2090052 h 5008511"/>
                    <a:gd name="connsiteX162" fmla="*/ 7821664 w 8011039"/>
                    <a:gd name="connsiteY162" fmla="*/ 2089099 h 5008511"/>
                    <a:gd name="connsiteX163" fmla="*/ 582664 w 8011039"/>
                    <a:gd name="connsiteY163" fmla="*/ 3768357 h 5008511"/>
                    <a:gd name="connsiteX164" fmla="*/ 582664 w 8011039"/>
                    <a:gd name="connsiteY164" fmla="*/ 3766452 h 5008511"/>
                    <a:gd name="connsiteX165" fmla="*/ 582664 w 8011039"/>
                    <a:gd name="connsiteY165" fmla="*/ 3768357 h 5008511"/>
                    <a:gd name="connsiteX166" fmla="*/ 582664 w 8011039"/>
                    <a:gd name="connsiteY166" fmla="*/ 3768357 h 5008511"/>
                    <a:gd name="connsiteX167" fmla="*/ 1230364 w 8011039"/>
                    <a:gd name="connsiteY167" fmla="*/ 4683709 h 5008511"/>
                    <a:gd name="connsiteX168" fmla="*/ 1233222 w 8011039"/>
                    <a:gd name="connsiteY168" fmla="*/ 4683709 h 5008511"/>
                    <a:gd name="connsiteX169" fmla="*/ 1230364 w 8011039"/>
                    <a:gd name="connsiteY169" fmla="*/ 4683709 h 5008511"/>
                    <a:gd name="connsiteX170" fmla="*/ 1230364 w 8011039"/>
                    <a:gd name="connsiteY170" fmla="*/ 4683709 h 5008511"/>
                    <a:gd name="connsiteX171" fmla="*/ 1230364 w 8011039"/>
                    <a:gd name="connsiteY171" fmla="*/ 4683709 h 5008511"/>
                    <a:gd name="connsiteX172" fmla="*/ 1230364 w 8011039"/>
                    <a:gd name="connsiteY172" fmla="*/ 4683709 h 5008511"/>
                    <a:gd name="connsiteX173" fmla="*/ 1185597 w 8011039"/>
                    <a:gd name="connsiteY173" fmla="*/ 4466540 h 5008511"/>
                    <a:gd name="connsiteX174" fmla="*/ 1183692 w 8011039"/>
                    <a:gd name="connsiteY174" fmla="*/ 4463682 h 5008511"/>
                    <a:gd name="connsiteX175" fmla="*/ 1185597 w 8011039"/>
                    <a:gd name="connsiteY175" fmla="*/ 4465587 h 5008511"/>
                    <a:gd name="connsiteX176" fmla="*/ 1185597 w 8011039"/>
                    <a:gd name="connsiteY176" fmla="*/ 4466540 h 5008511"/>
                    <a:gd name="connsiteX177" fmla="*/ 2932482 w 8011039"/>
                    <a:gd name="connsiteY177" fmla="*/ 3699777 h 5008511"/>
                    <a:gd name="connsiteX178" fmla="*/ 2932482 w 8011039"/>
                    <a:gd name="connsiteY178" fmla="*/ 3699777 h 5008511"/>
                    <a:gd name="connsiteX179" fmla="*/ 2934387 w 8011039"/>
                    <a:gd name="connsiteY179" fmla="*/ 3700729 h 5008511"/>
                    <a:gd name="connsiteX180" fmla="*/ 2932482 w 8011039"/>
                    <a:gd name="connsiteY180" fmla="*/ 3699777 h 5008511"/>
                    <a:gd name="connsiteX181" fmla="*/ 3076309 w 8011039"/>
                    <a:gd name="connsiteY181" fmla="*/ 3721684 h 5008511"/>
                    <a:gd name="connsiteX182" fmla="*/ 3076309 w 8011039"/>
                    <a:gd name="connsiteY182" fmla="*/ 3721684 h 5008511"/>
                    <a:gd name="connsiteX183" fmla="*/ 3076309 w 8011039"/>
                    <a:gd name="connsiteY183" fmla="*/ 3721684 h 5008511"/>
                    <a:gd name="connsiteX184" fmla="*/ 3076309 w 8011039"/>
                    <a:gd name="connsiteY184" fmla="*/ 3721684 h 5008511"/>
                    <a:gd name="connsiteX185" fmla="*/ 3316339 w 8011039"/>
                    <a:gd name="connsiteY185" fmla="*/ 3749307 h 5008511"/>
                    <a:gd name="connsiteX186" fmla="*/ 3316339 w 8011039"/>
                    <a:gd name="connsiteY186" fmla="*/ 3749307 h 5008511"/>
                    <a:gd name="connsiteX187" fmla="*/ 3316339 w 8011039"/>
                    <a:gd name="connsiteY187" fmla="*/ 3749307 h 5008511"/>
                    <a:gd name="connsiteX188" fmla="*/ 3316339 w 8011039"/>
                    <a:gd name="connsiteY188" fmla="*/ 3749307 h 5008511"/>
                    <a:gd name="connsiteX189" fmla="*/ 3343009 w 8011039"/>
                    <a:gd name="connsiteY189" fmla="*/ 3571189 h 5008511"/>
                    <a:gd name="connsiteX190" fmla="*/ 3343009 w 8011039"/>
                    <a:gd name="connsiteY190" fmla="*/ 3571189 h 5008511"/>
                    <a:gd name="connsiteX191" fmla="*/ 3343009 w 8011039"/>
                    <a:gd name="connsiteY191" fmla="*/ 3572142 h 5008511"/>
                    <a:gd name="connsiteX192" fmla="*/ 3343009 w 8011039"/>
                    <a:gd name="connsiteY192" fmla="*/ 3571189 h 5008511"/>
                    <a:gd name="connsiteX193" fmla="*/ 3326817 w 8011039"/>
                    <a:gd name="connsiteY193" fmla="*/ 3579762 h 5008511"/>
                    <a:gd name="connsiteX194" fmla="*/ 3324912 w 8011039"/>
                    <a:gd name="connsiteY194" fmla="*/ 3580714 h 5008511"/>
                    <a:gd name="connsiteX195" fmla="*/ 3326817 w 8011039"/>
                    <a:gd name="connsiteY195" fmla="*/ 3577857 h 5008511"/>
                    <a:gd name="connsiteX196" fmla="*/ 3330626 w 8011039"/>
                    <a:gd name="connsiteY196" fmla="*/ 3578809 h 5008511"/>
                    <a:gd name="connsiteX197" fmla="*/ 3326817 w 8011039"/>
                    <a:gd name="connsiteY197" fmla="*/ 3579762 h 5008511"/>
                    <a:gd name="connsiteX198" fmla="*/ 3335389 w 8011039"/>
                    <a:gd name="connsiteY198" fmla="*/ 3757879 h 5008511"/>
                    <a:gd name="connsiteX199" fmla="*/ 3339199 w 8011039"/>
                    <a:gd name="connsiteY199" fmla="*/ 3756927 h 5008511"/>
                    <a:gd name="connsiteX200" fmla="*/ 3343962 w 8011039"/>
                    <a:gd name="connsiteY200" fmla="*/ 3758832 h 5008511"/>
                    <a:gd name="connsiteX201" fmla="*/ 3335389 w 8011039"/>
                    <a:gd name="connsiteY201" fmla="*/ 3757879 h 5008511"/>
                    <a:gd name="connsiteX202" fmla="*/ 3382062 w 8011039"/>
                    <a:gd name="connsiteY202" fmla="*/ 3471177 h 5008511"/>
                    <a:gd name="connsiteX203" fmla="*/ 3375394 w 8011039"/>
                    <a:gd name="connsiteY203" fmla="*/ 3476892 h 5008511"/>
                    <a:gd name="connsiteX204" fmla="*/ 3375394 w 8011039"/>
                    <a:gd name="connsiteY204" fmla="*/ 3476892 h 5008511"/>
                    <a:gd name="connsiteX205" fmla="*/ 3382062 w 8011039"/>
                    <a:gd name="connsiteY205" fmla="*/ 3471177 h 5008511"/>
                    <a:gd name="connsiteX206" fmla="*/ 3382062 w 8011039"/>
                    <a:gd name="connsiteY206" fmla="*/ 3471177 h 5008511"/>
                    <a:gd name="connsiteX207" fmla="*/ 1297039 w 8011039"/>
                    <a:gd name="connsiteY207" fmla="*/ 4444632 h 5008511"/>
                    <a:gd name="connsiteX208" fmla="*/ 1297039 w 8011039"/>
                    <a:gd name="connsiteY208" fmla="*/ 4444632 h 5008511"/>
                    <a:gd name="connsiteX209" fmla="*/ 1297991 w 8011039"/>
                    <a:gd name="connsiteY209" fmla="*/ 4442727 h 5008511"/>
                    <a:gd name="connsiteX210" fmla="*/ 1297039 w 8011039"/>
                    <a:gd name="connsiteY210" fmla="*/ 4444632 h 5008511"/>
                    <a:gd name="connsiteX211" fmla="*/ 2798179 w 8011039"/>
                    <a:gd name="connsiteY211" fmla="*/ 3758832 h 5008511"/>
                    <a:gd name="connsiteX212" fmla="*/ 2798179 w 8011039"/>
                    <a:gd name="connsiteY212" fmla="*/ 3758832 h 5008511"/>
                    <a:gd name="connsiteX213" fmla="*/ 2798179 w 8011039"/>
                    <a:gd name="connsiteY213" fmla="*/ 3758832 h 5008511"/>
                    <a:gd name="connsiteX214" fmla="*/ 2798179 w 8011039"/>
                    <a:gd name="connsiteY214" fmla="*/ 3758832 h 5008511"/>
                    <a:gd name="connsiteX215" fmla="*/ 3589707 w 8011039"/>
                    <a:gd name="connsiteY215" fmla="*/ 3375927 h 5008511"/>
                    <a:gd name="connsiteX216" fmla="*/ 3591612 w 8011039"/>
                    <a:gd name="connsiteY216" fmla="*/ 3374022 h 5008511"/>
                    <a:gd name="connsiteX217" fmla="*/ 3594469 w 8011039"/>
                    <a:gd name="connsiteY217" fmla="*/ 3374022 h 5008511"/>
                    <a:gd name="connsiteX218" fmla="*/ 3589707 w 8011039"/>
                    <a:gd name="connsiteY218" fmla="*/ 3375927 h 5008511"/>
                    <a:gd name="connsiteX219" fmla="*/ 3670669 w 8011039"/>
                    <a:gd name="connsiteY219" fmla="*/ 3357829 h 5008511"/>
                    <a:gd name="connsiteX220" fmla="*/ 3670669 w 8011039"/>
                    <a:gd name="connsiteY220" fmla="*/ 3357829 h 5008511"/>
                    <a:gd name="connsiteX221" fmla="*/ 3670669 w 8011039"/>
                    <a:gd name="connsiteY221" fmla="*/ 3357829 h 5008511"/>
                    <a:gd name="connsiteX222" fmla="*/ 3670669 w 8011039"/>
                    <a:gd name="connsiteY222" fmla="*/ 3357829 h 5008511"/>
                    <a:gd name="connsiteX223" fmla="*/ 3335389 w 8011039"/>
                    <a:gd name="connsiteY223" fmla="*/ 2786329 h 5008511"/>
                    <a:gd name="connsiteX224" fmla="*/ 3335389 w 8011039"/>
                    <a:gd name="connsiteY224" fmla="*/ 2786329 h 5008511"/>
                    <a:gd name="connsiteX225" fmla="*/ 3335389 w 8011039"/>
                    <a:gd name="connsiteY225" fmla="*/ 2786329 h 5008511"/>
                    <a:gd name="connsiteX226" fmla="*/ 3340151 w 8011039"/>
                    <a:gd name="connsiteY226" fmla="*/ 2787282 h 5008511"/>
                    <a:gd name="connsiteX227" fmla="*/ 3338247 w 8011039"/>
                    <a:gd name="connsiteY227" fmla="*/ 2787282 h 5008511"/>
                    <a:gd name="connsiteX228" fmla="*/ 3335389 w 8011039"/>
                    <a:gd name="connsiteY228" fmla="*/ 2787282 h 5008511"/>
                    <a:gd name="connsiteX229" fmla="*/ 3334437 w 8011039"/>
                    <a:gd name="connsiteY229" fmla="*/ 2785377 h 5008511"/>
                    <a:gd name="connsiteX230" fmla="*/ 3335389 w 8011039"/>
                    <a:gd name="connsiteY230" fmla="*/ 2786329 h 5008511"/>
                    <a:gd name="connsiteX231" fmla="*/ 2982964 w 8011039"/>
                    <a:gd name="connsiteY231" fmla="*/ 2833954 h 5008511"/>
                    <a:gd name="connsiteX232" fmla="*/ 2982964 w 8011039"/>
                    <a:gd name="connsiteY232" fmla="*/ 2833954 h 5008511"/>
                    <a:gd name="connsiteX233" fmla="*/ 2982964 w 8011039"/>
                    <a:gd name="connsiteY233" fmla="*/ 2833954 h 5008511"/>
                    <a:gd name="connsiteX234" fmla="*/ 2982964 w 8011039"/>
                    <a:gd name="connsiteY234" fmla="*/ 2833954 h 5008511"/>
                    <a:gd name="connsiteX235" fmla="*/ 2982964 w 8011039"/>
                    <a:gd name="connsiteY235" fmla="*/ 2833954 h 5008511"/>
                    <a:gd name="connsiteX236" fmla="*/ 2982964 w 8011039"/>
                    <a:gd name="connsiteY236" fmla="*/ 2833954 h 5008511"/>
                    <a:gd name="connsiteX237" fmla="*/ 2365744 w 8011039"/>
                    <a:gd name="connsiteY237" fmla="*/ 2796807 h 5008511"/>
                    <a:gd name="connsiteX238" fmla="*/ 2365744 w 8011039"/>
                    <a:gd name="connsiteY238" fmla="*/ 2796807 h 5008511"/>
                    <a:gd name="connsiteX239" fmla="*/ 2365744 w 8011039"/>
                    <a:gd name="connsiteY239" fmla="*/ 2796807 h 5008511"/>
                    <a:gd name="connsiteX240" fmla="*/ 2365744 w 8011039"/>
                    <a:gd name="connsiteY240" fmla="*/ 2796807 h 5008511"/>
                    <a:gd name="connsiteX241" fmla="*/ 1754239 w 8011039"/>
                    <a:gd name="connsiteY241" fmla="*/ 3480702 h 5008511"/>
                    <a:gd name="connsiteX242" fmla="*/ 1755191 w 8011039"/>
                    <a:gd name="connsiteY242" fmla="*/ 3482607 h 5008511"/>
                    <a:gd name="connsiteX243" fmla="*/ 1754239 w 8011039"/>
                    <a:gd name="connsiteY243" fmla="*/ 3482607 h 5008511"/>
                    <a:gd name="connsiteX244" fmla="*/ 1754239 w 8011039"/>
                    <a:gd name="connsiteY244" fmla="*/ 3480702 h 5008511"/>
                    <a:gd name="connsiteX245" fmla="*/ 3583039 w 8011039"/>
                    <a:gd name="connsiteY245" fmla="*/ 3927424 h 5008511"/>
                    <a:gd name="connsiteX246" fmla="*/ 3583039 w 8011039"/>
                    <a:gd name="connsiteY246" fmla="*/ 3920757 h 5008511"/>
                    <a:gd name="connsiteX247" fmla="*/ 3582087 w 8011039"/>
                    <a:gd name="connsiteY247" fmla="*/ 3918852 h 5008511"/>
                    <a:gd name="connsiteX248" fmla="*/ 3583992 w 8011039"/>
                    <a:gd name="connsiteY248" fmla="*/ 3920757 h 5008511"/>
                    <a:gd name="connsiteX249" fmla="*/ 3585897 w 8011039"/>
                    <a:gd name="connsiteY249" fmla="*/ 3925519 h 5008511"/>
                    <a:gd name="connsiteX250" fmla="*/ 3583039 w 8011039"/>
                    <a:gd name="connsiteY250" fmla="*/ 3927424 h 5008511"/>
                    <a:gd name="connsiteX251" fmla="*/ 3603994 w 8011039"/>
                    <a:gd name="connsiteY251" fmla="*/ 3494989 h 5008511"/>
                    <a:gd name="connsiteX252" fmla="*/ 3603042 w 8011039"/>
                    <a:gd name="connsiteY252" fmla="*/ 3494037 h 5008511"/>
                    <a:gd name="connsiteX253" fmla="*/ 3600184 w 8011039"/>
                    <a:gd name="connsiteY253" fmla="*/ 3494037 h 5008511"/>
                    <a:gd name="connsiteX254" fmla="*/ 3602089 w 8011039"/>
                    <a:gd name="connsiteY254" fmla="*/ 3493084 h 5008511"/>
                    <a:gd name="connsiteX255" fmla="*/ 3604947 w 8011039"/>
                    <a:gd name="connsiteY255" fmla="*/ 3492132 h 5008511"/>
                    <a:gd name="connsiteX256" fmla="*/ 3603994 w 8011039"/>
                    <a:gd name="connsiteY256" fmla="*/ 3494989 h 5008511"/>
                    <a:gd name="connsiteX257" fmla="*/ 4162159 w 8011039"/>
                    <a:gd name="connsiteY257" fmla="*/ 4158882 h 5008511"/>
                    <a:gd name="connsiteX258" fmla="*/ 4162159 w 8011039"/>
                    <a:gd name="connsiteY258" fmla="*/ 4158882 h 5008511"/>
                    <a:gd name="connsiteX259" fmla="*/ 4162159 w 8011039"/>
                    <a:gd name="connsiteY259" fmla="*/ 4158882 h 5008511"/>
                    <a:gd name="connsiteX260" fmla="*/ 4162159 w 8011039"/>
                    <a:gd name="connsiteY260" fmla="*/ 4158882 h 5008511"/>
                    <a:gd name="connsiteX261" fmla="*/ 4230739 w 8011039"/>
                    <a:gd name="connsiteY261" fmla="*/ 4321759 h 5008511"/>
                    <a:gd name="connsiteX262" fmla="*/ 4230739 w 8011039"/>
                    <a:gd name="connsiteY262" fmla="*/ 4321759 h 5008511"/>
                    <a:gd name="connsiteX263" fmla="*/ 4231692 w 8011039"/>
                    <a:gd name="connsiteY263" fmla="*/ 4321759 h 5008511"/>
                    <a:gd name="connsiteX264" fmla="*/ 4230739 w 8011039"/>
                    <a:gd name="connsiteY264" fmla="*/ 4321759 h 5008511"/>
                    <a:gd name="connsiteX265" fmla="*/ 4249789 w 8011039"/>
                    <a:gd name="connsiteY265" fmla="*/ 4282707 h 5008511"/>
                    <a:gd name="connsiteX266" fmla="*/ 4249789 w 8011039"/>
                    <a:gd name="connsiteY266" fmla="*/ 4263657 h 5008511"/>
                    <a:gd name="connsiteX267" fmla="*/ 4252647 w 8011039"/>
                    <a:gd name="connsiteY267" fmla="*/ 4282707 h 5008511"/>
                    <a:gd name="connsiteX268" fmla="*/ 4249789 w 8011039"/>
                    <a:gd name="connsiteY268" fmla="*/ 4282707 h 5008511"/>
                    <a:gd name="connsiteX269" fmla="*/ 4336467 w 8011039"/>
                    <a:gd name="connsiteY269" fmla="*/ 2958732 h 5008511"/>
                    <a:gd name="connsiteX270" fmla="*/ 4335514 w 8011039"/>
                    <a:gd name="connsiteY270" fmla="*/ 2960637 h 5008511"/>
                    <a:gd name="connsiteX271" fmla="*/ 4335514 w 8011039"/>
                    <a:gd name="connsiteY271" fmla="*/ 2957779 h 5008511"/>
                    <a:gd name="connsiteX272" fmla="*/ 4334562 w 8011039"/>
                    <a:gd name="connsiteY272" fmla="*/ 2954922 h 5008511"/>
                    <a:gd name="connsiteX273" fmla="*/ 4337419 w 8011039"/>
                    <a:gd name="connsiteY273" fmla="*/ 2956827 h 5008511"/>
                    <a:gd name="connsiteX274" fmla="*/ 4336467 w 8011039"/>
                    <a:gd name="connsiteY274" fmla="*/ 2958732 h 5008511"/>
                    <a:gd name="connsiteX275" fmla="*/ 6435777 w 8011039"/>
                    <a:gd name="connsiteY275" fmla="*/ 2061477 h 5008511"/>
                    <a:gd name="connsiteX276" fmla="*/ 6437682 w 8011039"/>
                    <a:gd name="connsiteY276" fmla="*/ 2058619 h 5008511"/>
                    <a:gd name="connsiteX277" fmla="*/ 6438634 w 8011039"/>
                    <a:gd name="connsiteY277" fmla="*/ 2058619 h 5008511"/>
                    <a:gd name="connsiteX278" fmla="*/ 6437682 w 8011039"/>
                    <a:gd name="connsiteY278" fmla="*/ 2060524 h 5008511"/>
                    <a:gd name="connsiteX279" fmla="*/ 6435777 w 8011039"/>
                    <a:gd name="connsiteY279" fmla="*/ 2061477 h 5008511"/>
                    <a:gd name="connsiteX280" fmla="*/ 6577699 w 8011039"/>
                    <a:gd name="connsiteY280" fmla="*/ 2042427 h 5008511"/>
                    <a:gd name="connsiteX281" fmla="*/ 6577699 w 8011039"/>
                    <a:gd name="connsiteY281" fmla="*/ 2042427 h 5008511"/>
                    <a:gd name="connsiteX282" fmla="*/ 6579604 w 8011039"/>
                    <a:gd name="connsiteY282" fmla="*/ 2042427 h 5008511"/>
                    <a:gd name="connsiteX283" fmla="*/ 6577699 w 8011039"/>
                    <a:gd name="connsiteY283" fmla="*/ 2042427 h 5008511"/>
                    <a:gd name="connsiteX284" fmla="*/ 6934887 w 8011039"/>
                    <a:gd name="connsiteY284" fmla="*/ 2024329 h 5008511"/>
                    <a:gd name="connsiteX285" fmla="*/ 6933934 w 8011039"/>
                    <a:gd name="connsiteY285" fmla="*/ 2024329 h 5008511"/>
                    <a:gd name="connsiteX286" fmla="*/ 6935839 w 8011039"/>
                    <a:gd name="connsiteY286" fmla="*/ 2023377 h 5008511"/>
                    <a:gd name="connsiteX287" fmla="*/ 6936792 w 8011039"/>
                    <a:gd name="connsiteY287" fmla="*/ 2024329 h 5008511"/>
                    <a:gd name="connsiteX288" fmla="*/ 6934887 w 8011039"/>
                    <a:gd name="connsiteY288" fmla="*/ 2024329 h 5008511"/>
                    <a:gd name="connsiteX289" fmla="*/ 7401612 w 8011039"/>
                    <a:gd name="connsiteY289" fmla="*/ 2042427 h 5008511"/>
                    <a:gd name="connsiteX290" fmla="*/ 7398754 w 8011039"/>
                    <a:gd name="connsiteY290" fmla="*/ 2042427 h 5008511"/>
                    <a:gd name="connsiteX291" fmla="*/ 7398754 w 8011039"/>
                    <a:gd name="connsiteY291" fmla="*/ 2039569 h 5008511"/>
                    <a:gd name="connsiteX292" fmla="*/ 7401612 w 8011039"/>
                    <a:gd name="connsiteY292" fmla="*/ 2042427 h 5008511"/>
                    <a:gd name="connsiteX293" fmla="*/ 7401612 w 8011039"/>
                    <a:gd name="connsiteY293" fmla="*/ 2042427 h 5008511"/>
                    <a:gd name="connsiteX294" fmla="*/ 7114909 w 8011039"/>
                    <a:gd name="connsiteY294" fmla="*/ 548907 h 5008511"/>
                    <a:gd name="connsiteX295" fmla="*/ 7111099 w 8011039"/>
                    <a:gd name="connsiteY295" fmla="*/ 555574 h 5008511"/>
                    <a:gd name="connsiteX296" fmla="*/ 7105384 w 8011039"/>
                    <a:gd name="connsiteY296" fmla="*/ 542239 h 5008511"/>
                    <a:gd name="connsiteX297" fmla="*/ 7114909 w 8011039"/>
                    <a:gd name="connsiteY297" fmla="*/ 548907 h 5008511"/>
                    <a:gd name="connsiteX298" fmla="*/ 5638534 w 8011039"/>
                    <a:gd name="connsiteY298" fmla="*/ 40272 h 5008511"/>
                    <a:gd name="connsiteX299" fmla="*/ 5638534 w 8011039"/>
                    <a:gd name="connsiteY299" fmla="*/ 40272 h 5008511"/>
                    <a:gd name="connsiteX300" fmla="*/ 5647107 w 8011039"/>
                    <a:gd name="connsiteY300" fmla="*/ 36462 h 5008511"/>
                    <a:gd name="connsiteX301" fmla="*/ 5639487 w 8011039"/>
                    <a:gd name="connsiteY301" fmla="*/ 40272 h 5008511"/>
                    <a:gd name="connsiteX302" fmla="*/ 5638534 w 8011039"/>
                    <a:gd name="connsiteY302" fmla="*/ 40272 h 5008511"/>
                    <a:gd name="connsiteX303" fmla="*/ 5638534 w 8011039"/>
                    <a:gd name="connsiteY303" fmla="*/ 40272 h 5008511"/>
                    <a:gd name="connsiteX304" fmla="*/ 4766044 w 8011039"/>
                    <a:gd name="connsiteY304" fmla="*/ 11697 h 5008511"/>
                    <a:gd name="connsiteX305" fmla="*/ 4772712 w 8011039"/>
                    <a:gd name="connsiteY305" fmla="*/ 11697 h 5008511"/>
                    <a:gd name="connsiteX306" fmla="*/ 4765092 w 8011039"/>
                    <a:gd name="connsiteY306" fmla="*/ 14554 h 5008511"/>
                    <a:gd name="connsiteX307" fmla="*/ 4766044 w 8011039"/>
                    <a:gd name="connsiteY307" fmla="*/ 11697 h 5008511"/>
                    <a:gd name="connsiteX308" fmla="*/ 2973439 w 8011039"/>
                    <a:gd name="connsiteY308" fmla="*/ 505092 h 5008511"/>
                    <a:gd name="connsiteX309" fmla="*/ 2975344 w 8011039"/>
                    <a:gd name="connsiteY309" fmla="*/ 506997 h 5008511"/>
                    <a:gd name="connsiteX310" fmla="*/ 2973439 w 8011039"/>
                    <a:gd name="connsiteY310" fmla="*/ 507949 h 5008511"/>
                    <a:gd name="connsiteX311" fmla="*/ 2973439 w 8011039"/>
                    <a:gd name="connsiteY311" fmla="*/ 505092 h 5008511"/>
                    <a:gd name="connsiteX312" fmla="*/ 2382889 w 8011039"/>
                    <a:gd name="connsiteY312" fmla="*/ 2729179 h 5008511"/>
                    <a:gd name="connsiteX313" fmla="*/ 2382889 w 8011039"/>
                    <a:gd name="connsiteY313" fmla="*/ 2729179 h 5008511"/>
                    <a:gd name="connsiteX314" fmla="*/ 2379079 w 8011039"/>
                    <a:gd name="connsiteY314" fmla="*/ 2730132 h 5008511"/>
                    <a:gd name="connsiteX315" fmla="*/ 2382889 w 8011039"/>
                    <a:gd name="connsiteY315" fmla="*/ 2728227 h 5008511"/>
                    <a:gd name="connsiteX316" fmla="*/ 2384794 w 8011039"/>
                    <a:gd name="connsiteY316" fmla="*/ 2728227 h 5008511"/>
                    <a:gd name="connsiteX317" fmla="*/ 2382889 w 8011039"/>
                    <a:gd name="connsiteY317" fmla="*/ 2729179 h 5008511"/>
                    <a:gd name="connsiteX318" fmla="*/ 2504809 w 8011039"/>
                    <a:gd name="connsiteY318" fmla="*/ 2718702 h 5008511"/>
                    <a:gd name="connsiteX319" fmla="*/ 2504809 w 8011039"/>
                    <a:gd name="connsiteY319" fmla="*/ 2718702 h 5008511"/>
                    <a:gd name="connsiteX320" fmla="*/ 2504809 w 8011039"/>
                    <a:gd name="connsiteY320" fmla="*/ 2718702 h 5008511"/>
                    <a:gd name="connsiteX321" fmla="*/ 2504809 w 8011039"/>
                    <a:gd name="connsiteY321" fmla="*/ 2718702 h 5008511"/>
                    <a:gd name="connsiteX322" fmla="*/ 5432794 w 8011039"/>
                    <a:gd name="connsiteY322" fmla="*/ 4363669 h 5008511"/>
                    <a:gd name="connsiteX323" fmla="*/ 5432794 w 8011039"/>
                    <a:gd name="connsiteY323" fmla="*/ 4360812 h 5008511"/>
                    <a:gd name="connsiteX324" fmla="*/ 5432794 w 8011039"/>
                    <a:gd name="connsiteY324" fmla="*/ 4360812 h 5008511"/>
                    <a:gd name="connsiteX325" fmla="*/ 5432794 w 8011039"/>
                    <a:gd name="connsiteY325" fmla="*/ 4363669 h 50085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</a:cxnLst>
                  <a:rect l="l" t="t" r="r" b="b"/>
                  <a:pathLst>
                    <a:path w="8011039" h="5008511">
                      <a:moveTo>
                        <a:pt x="5467084" y="4679899"/>
                      </a:moveTo>
                      <a:cubicBezTo>
                        <a:pt x="5460417" y="4479874"/>
                        <a:pt x="5465179" y="4269372"/>
                        <a:pt x="5386121" y="4080777"/>
                      </a:cubicBezTo>
                      <a:cubicBezTo>
                        <a:pt x="5371834" y="4046487"/>
                        <a:pt x="5352784" y="4015054"/>
                        <a:pt x="5333734" y="3982669"/>
                      </a:cubicBezTo>
                      <a:cubicBezTo>
                        <a:pt x="5292777" y="3910279"/>
                        <a:pt x="5254677" y="3835984"/>
                        <a:pt x="5218482" y="3761689"/>
                      </a:cubicBezTo>
                      <a:cubicBezTo>
                        <a:pt x="5139424" y="3596907"/>
                        <a:pt x="5054652" y="3433077"/>
                        <a:pt x="5027029" y="3249244"/>
                      </a:cubicBezTo>
                      <a:cubicBezTo>
                        <a:pt x="5005121" y="3108274"/>
                        <a:pt x="5011789" y="2962542"/>
                        <a:pt x="5046079" y="2824429"/>
                      </a:cubicBezTo>
                      <a:cubicBezTo>
                        <a:pt x="5063224" y="2754897"/>
                        <a:pt x="5084179" y="2700604"/>
                        <a:pt x="5129899" y="2645359"/>
                      </a:cubicBezTo>
                      <a:cubicBezTo>
                        <a:pt x="5170857" y="2594877"/>
                        <a:pt x="5221339" y="2552967"/>
                        <a:pt x="5274679" y="2517724"/>
                      </a:cubicBezTo>
                      <a:cubicBezTo>
                        <a:pt x="5342307" y="2470099"/>
                        <a:pt x="5410887" y="2425332"/>
                        <a:pt x="5483277" y="2384374"/>
                      </a:cubicBezTo>
                      <a:cubicBezTo>
                        <a:pt x="5889042" y="2154822"/>
                        <a:pt x="6359577" y="2051952"/>
                        <a:pt x="6823444" y="2056714"/>
                      </a:cubicBezTo>
                      <a:cubicBezTo>
                        <a:pt x="6860592" y="2056714"/>
                        <a:pt x="6896787" y="2057667"/>
                        <a:pt x="6933934" y="2058619"/>
                      </a:cubicBezTo>
                      <a:cubicBezTo>
                        <a:pt x="7049187" y="2060524"/>
                        <a:pt x="7164439" y="2063382"/>
                        <a:pt x="7279692" y="2068144"/>
                      </a:cubicBezTo>
                      <a:cubicBezTo>
                        <a:pt x="7499719" y="2076717"/>
                        <a:pt x="7718794" y="2099577"/>
                        <a:pt x="7937869" y="2111959"/>
                      </a:cubicBezTo>
                      <a:cubicBezTo>
                        <a:pt x="7955014" y="2112912"/>
                        <a:pt x="7995971" y="2128152"/>
                        <a:pt x="8007402" y="2111007"/>
                      </a:cubicBezTo>
                      <a:cubicBezTo>
                        <a:pt x="8022642" y="2089099"/>
                        <a:pt x="7985494" y="2027187"/>
                        <a:pt x="7978827" y="2005279"/>
                      </a:cubicBezTo>
                      <a:cubicBezTo>
                        <a:pt x="7957871" y="1934794"/>
                        <a:pt x="7934059" y="1865262"/>
                        <a:pt x="7909294" y="1796682"/>
                      </a:cubicBezTo>
                      <a:cubicBezTo>
                        <a:pt x="7877862" y="1710957"/>
                        <a:pt x="7842619" y="1627137"/>
                        <a:pt x="7804519" y="1545222"/>
                      </a:cubicBezTo>
                      <a:cubicBezTo>
                        <a:pt x="7785469" y="1504264"/>
                        <a:pt x="7767371" y="1462354"/>
                        <a:pt x="7744512" y="1422349"/>
                      </a:cubicBezTo>
                      <a:cubicBezTo>
                        <a:pt x="7720699" y="1380439"/>
                        <a:pt x="7732129" y="1372819"/>
                        <a:pt x="7745464" y="1328052"/>
                      </a:cubicBezTo>
                      <a:cubicBezTo>
                        <a:pt x="7759752" y="1279474"/>
                        <a:pt x="7699744" y="1221372"/>
                        <a:pt x="7674979" y="1184224"/>
                      </a:cubicBezTo>
                      <a:cubicBezTo>
                        <a:pt x="7637832" y="1130884"/>
                        <a:pt x="7598779" y="1077544"/>
                        <a:pt x="7558774" y="1026109"/>
                      </a:cubicBezTo>
                      <a:cubicBezTo>
                        <a:pt x="7477812" y="920382"/>
                        <a:pt x="7391134" y="818464"/>
                        <a:pt x="7299694" y="721309"/>
                      </a:cubicBezTo>
                      <a:cubicBezTo>
                        <a:pt x="7219684" y="635584"/>
                        <a:pt x="7135864" y="552717"/>
                        <a:pt x="7049187" y="474612"/>
                      </a:cubicBezTo>
                      <a:cubicBezTo>
                        <a:pt x="7006324" y="435559"/>
                        <a:pt x="6963462" y="395554"/>
                        <a:pt x="6916789" y="359359"/>
                      </a:cubicBezTo>
                      <a:cubicBezTo>
                        <a:pt x="6878689" y="329832"/>
                        <a:pt x="6828207" y="309829"/>
                        <a:pt x="6784392" y="286969"/>
                      </a:cubicBezTo>
                      <a:cubicBezTo>
                        <a:pt x="6712954" y="249822"/>
                        <a:pt x="6638659" y="217437"/>
                        <a:pt x="6562459" y="190767"/>
                      </a:cubicBezTo>
                      <a:cubicBezTo>
                        <a:pt x="6524359" y="177432"/>
                        <a:pt x="6486259" y="165049"/>
                        <a:pt x="6447207" y="154572"/>
                      </a:cubicBezTo>
                      <a:cubicBezTo>
                        <a:pt x="6420537" y="146952"/>
                        <a:pt x="6362434" y="120282"/>
                        <a:pt x="6335764" y="126949"/>
                      </a:cubicBezTo>
                      <a:cubicBezTo>
                        <a:pt x="6335764" y="126949"/>
                        <a:pt x="6332907" y="127902"/>
                        <a:pt x="6332907" y="127902"/>
                      </a:cubicBezTo>
                      <a:cubicBezTo>
                        <a:pt x="5911902" y="45034"/>
                        <a:pt x="5485182" y="6934"/>
                        <a:pt x="5055604" y="267"/>
                      </a:cubicBezTo>
                      <a:cubicBezTo>
                        <a:pt x="4989882" y="-686"/>
                        <a:pt x="4923207" y="1219"/>
                        <a:pt x="4857484" y="1219"/>
                      </a:cubicBezTo>
                      <a:cubicBezTo>
                        <a:pt x="4613644" y="3124"/>
                        <a:pt x="4374567" y="16459"/>
                        <a:pt x="4134537" y="63132"/>
                      </a:cubicBezTo>
                      <a:cubicBezTo>
                        <a:pt x="3894507" y="109804"/>
                        <a:pt x="3673526" y="198387"/>
                        <a:pt x="3442069" y="272682"/>
                      </a:cubicBezTo>
                      <a:cubicBezTo>
                        <a:pt x="3420162" y="279349"/>
                        <a:pt x="3400159" y="289827"/>
                        <a:pt x="3378251" y="298399"/>
                      </a:cubicBezTo>
                      <a:cubicBezTo>
                        <a:pt x="2951532" y="468897"/>
                        <a:pt x="2557197" y="712737"/>
                        <a:pt x="2205724" y="1008964"/>
                      </a:cubicBezTo>
                      <a:cubicBezTo>
                        <a:pt x="2138097" y="1065162"/>
                        <a:pt x="2062849" y="1112787"/>
                        <a:pt x="1992364" y="1167079"/>
                      </a:cubicBezTo>
                      <a:cubicBezTo>
                        <a:pt x="1853299" y="1273759"/>
                        <a:pt x="1722807" y="1390917"/>
                        <a:pt x="1601839" y="1517599"/>
                      </a:cubicBezTo>
                      <a:cubicBezTo>
                        <a:pt x="1540879" y="1581417"/>
                        <a:pt x="1482777" y="1647139"/>
                        <a:pt x="1427532" y="1714767"/>
                      </a:cubicBezTo>
                      <a:cubicBezTo>
                        <a:pt x="1400861" y="1747152"/>
                        <a:pt x="1374191" y="1780489"/>
                        <a:pt x="1348474" y="1814779"/>
                      </a:cubicBezTo>
                      <a:cubicBezTo>
                        <a:pt x="1333234" y="1834782"/>
                        <a:pt x="1276084" y="1890027"/>
                        <a:pt x="1276084" y="1911934"/>
                      </a:cubicBezTo>
                      <a:cubicBezTo>
                        <a:pt x="1276084" y="1914792"/>
                        <a:pt x="1275132" y="1917649"/>
                        <a:pt x="1274179" y="1920507"/>
                      </a:cubicBezTo>
                      <a:lnTo>
                        <a:pt x="1274179" y="1920507"/>
                      </a:lnTo>
                      <a:cubicBezTo>
                        <a:pt x="1274179" y="1920507"/>
                        <a:pt x="1219886" y="2007184"/>
                        <a:pt x="1219886" y="2007184"/>
                      </a:cubicBezTo>
                      <a:lnTo>
                        <a:pt x="1000811" y="2341512"/>
                      </a:lnTo>
                      <a:cubicBezTo>
                        <a:pt x="921754" y="2490102"/>
                        <a:pt x="847459" y="2641549"/>
                        <a:pt x="781736" y="2797759"/>
                      </a:cubicBezTo>
                      <a:cubicBezTo>
                        <a:pt x="781736" y="2797759"/>
                        <a:pt x="781736" y="2805379"/>
                        <a:pt x="781736" y="2805379"/>
                      </a:cubicBezTo>
                      <a:cubicBezTo>
                        <a:pt x="719824" y="2952064"/>
                        <a:pt x="675056" y="3109227"/>
                        <a:pt x="635052" y="3263532"/>
                      </a:cubicBezTo>
                      <a:cubicBezTo>
                        <a:pt x="613144" y="3346399"/>
                        <a:pt x="599809" y="3430219"/>
                        <a:pt x="591236" y="3514992"/>
                      </a:cubicBezTo>
                      <a:cubicBezTo>
                        <a:pt x="586474" y="3559759"/>
                        <a:pt x="583617" y="3604527"/>
                        <a:pt x="581711" y="3649294"/>
                      </a:cubicBezTo>
                      <a:cubicBezTo>
                        <a:pt x="579806" y="3686442"/>
                        <a:pt x="587427" y="3735019"/>
                        <a:pt x="578854" y="3770262"/>
                      </a:cubicBezTo>
                      <a:cubicBezTo>
                        <a:pt x="561709" y="3840747"/>
                        <a:pt x="495986" y="3918852"/>
                        <a:pt x="453124" y="3976002"/>
                      </a:cubicBezTo>
                      <a:cubicBezTo>
                        <a:pt x="384544" y="4066489"/>
                        <a:pt x="302629" y="4148404"/>
                        <a:pt x="220714" y="4226509"/>
                      </a:cubicBezTo>
                      <a:lnTo>
                        <a:pt x="193091" y="4262705"/>
                      </a:lnTo>
                      <a:cubicBezTo>
                        <a:pt x="193091" y="4262705"/>
                        <a:pt x="191186" y="4263657"/>
                        <a:pt x="191186" y="4263657"/>
                      </a:cubicBezTo>
                      <a:cubicBezTo>
                        <a:pt x="163564" y="4277944"/>
                        <a:pt x="139751" y="4320807"/>
                        <a:pt x="121654" y="4344619"/>
                      </a:cubicBezTo>
                      <a:cubicBezTo>
                        <a:pt x="81649" y="4397959"/>
                        <a:pt x="40691" y="4447490"/>
                        <a:pt x="16879" y="4510355"/>
                      </a:cubicBezTo>
                      <a:cubicBezTo>
                        <a:pt x="-8839" y="4577982"/>
                        <a:pt x="-7886" y="4645609"/>
                        <a:pt x="38786" y="4703712"/>
                      </a:cubicBezTo>
                      <a:cubicBezTo>
                        <a:pt x="95936" y="4775149"/>
                        <a:pt x="171184" y="4827537"/>
                        <a:pt x="251194" y="4870399"/>
                      </a:cubicBezTo>
                      <a:cubicBezTo>
                        <a:pt x="336919" y="4916119"/>
                        <a:pt x="424549" y="4940885"/>
                        <a:pt x="517894" y="4963744"/>
                      </a:cubicBezTo>
                      <a:cubicBezTo>
                        <a:pt x="512179" y="4963744"/>
                        <a:pt x="506464" y="4964697"/>
                        <a:pt x="501701" y="4964697"/>
                      </a:cubicBezTo>
                      <a:cubicBezTo>
                        <a:pt x="547421" y="4964697"/>
                        <a:pt x="592189" y="4963744"/>
                        <a:pt x="637909" y="4963744"/>
                      </a:cubicBezTo>
                      <a:cubicBezTo>
                        <a:pt x="631242" y="4966602"/>
                        <a:pt x="624574" y="4969460"/>
                        <a:pt x="616954" y="4971364"/>
                      </a:cubicBezTo>
                      <a:cubicBezTo>
                        <a:pt x="714109" y="4932312"/>
                        <a:pt x="829361" y="4918024"/>
                        <a:pt x="930327" y="4893260"/>
                      </a:cubicBezTo>
                      <a:cubicBezTo>
                        <a:pt x="1008431" y="4874210"/>
                        <a:pt x="1081774" y="4841824"/>
                        <a:pt x="1156069" y="4814202"/>
                      </a:cubicBezTo>
                      <a:cubicBezTo>
                        <a:pt x="1194169" y="4799915"/>
                        <a:pt x="1233222" y="4787532"/>
                        <a:pt x="1273227" y="4778007"/>
                      </a:cubicBezTo>
                      <a:cubicBezTo>
                        <a:pt x="1298944" y="4772292"/>
                        <a:pt x="1359904" y="4777055"/>
                        <a:pt x="1360857" y="4739907"/>
                      </a:cubicBezTo>
                      <a:cubicBezTo>
                        <a:pt x="1360857" y="4749432"/>
                        <a:pt x="1291324" y="4728477"/>
                        <a:pt x="1284657" y="4724667"/>
                      </a:cubicBezTo>
                      <a:cubicBezTo>
                        <a:pt x="1260844" y="4712284"/>
                        <a:pt x="1244652" y="4693234"/>
                        <a:pt x="1231316" y="4670374"/>
                      </a:cubicBezTo>
                      <a:cubicBezTo>
                        <a:pt x="1142734" y="4522737"/>
                        <a:pt x="1241794" y="4369384"/>
                        <a:pt x="1307516" y="4236034"/>
                      </a:cubicBezTo>
                      <a:cubicBezTo>
                        <a:pt x="1352284" y="4144594"/>
                        <a:pt x="1398957" y="4054107"/>
                        <a:pt x="1447534" y="3965524"/>
                      </a:cubicBezTo>
                      <a:cubicBezTo>
                        <a:pt x="1493254" y="3881704"/>
                        <a:pt x="1543736" y="3804552"/>
                        <a:pt x="1573264" y="3714064"/>
                      </a:cubicBezTo>
                      <a:cubicBezTo>
                        <a:pt x="1573264" y="3714064"/>
                        <a:pt x="1573264" y="3713112"/>
                        <a:pt x="1573264" y="3713112"/>
                      </a:cubicBezTo>
                      <a:lnTo>
                        <a:pt x="1574216" y="3714064"/>
                      </a:lnTo>
                      <a:cubicBezTo>
                        <a:pt x="1595172" y="3671202"/>
                        <a:pt x="1610411" y="3625482"/>
                        <a:pt x="1618984" y="3577857"/>
                      </a:cubicBezTo>
                      <a:lnTo>
                        <a:pt x="1724711" y="3352114"/>
                      </a:lnTo>
                      <a:lnTo>
                        <a:pt x="1855204" y="3145422"/>
                      </a:lnTo>
                      <a:cubicBezTo>
                        <a:pt x="1855204" y="3145422"/>
                        <a:pt x="1857109" y="3143517"/>
                        <a:pt x="1857109" y="3143517"/>
                      </a:cubicBezTo>
                      <a:cubicBezTo>
                        <a:pt x="1879016" y="3113989"/>
                        <a:pt x="1925689" y="3074937"/>
                        <a:pt x="1923784" y="3035884"/>
                      </a:cubicBezTo>
                      <a:cubicBezTo>
                        <a:pt x="1923784" y="3042552"/>
                        <a:pt x="1923784" y="3048267"/>
                        <a:pt x="1923784" y="3054934"/>
                      </a:cubicBezTo>
                      <a:cubicBezTo>
                        <a:pt x="2019034" y="2943492"/>
                        <a:pt x="2128572" y="2836812"/>
                        <a:pt x="2265732" y="2785377"/>
                      </a:cubicBezTo>
                      <a:cubicBezTo>
                        <a:pt x="2303832" y="2771089"/>
                        <a:pt x="2342884" y="2756802"/>
                        <a:pt x="2380984" y="2742514"/>
                      </a:cubicBezTo>
                      <a:cubicBezTo>
                        <a:pt x="2572437" y="2727274"/>
                        <a:pt x="2759126" y="2712034"/>
                        <a:pt x="2950579" y="2721559"/>
                      </a:cubicBezTo>
                      <a:cubicBezTo>
                        <a:pt x="3019159" y="2726322"/>
                        <a:pt x="3088692" y="2725369"/>
                        <a:pt x="3155367" y="2739657"/>
                      </a:cubicBezTo>
                      <a:cubicBezTo>
                        <a:pt x="3272524" y="2763469"/>
                        <a:pt x="3395397" y="2754897"/>
                        <a:pt x="3509697" y="2721559"/>
                      </a:cubicBezTo>
                      <a:cubicBezTo>
                        <a:pt x="3670669" y="2674887"/>
                        <a:pt x="3803067" y="2574874"/>
                        <a:pt x="3949751" y="2499627"/>
                      </a:cubicBezTo>
                      <a:cubicBezTo>
                        <a:pt x="3949751" y="2499627"/>
                        <a:pt x="4077387" y="2436762"/>
                        <a:pt x="4077387" y="2436762"/>
                      </a:cubicBezTo>
                      <a:lnTo>
                        <a:pt x="4095484" y="2437714"/>
                      </a:lnTo>
                      <a:cubicBezTo>
                        <a:pt x="4102151" y="2436762"/>
                        <a:pt x="4108819" y="2434857"/>
                        <a:pt x="4114534" y="2428189"/>
                      </a:cubicBezTo>
                      <a:cubicBezTo>
                        <a:pt x="4183114" y="2419617"/>
                        <a:pt x="4251694" y="2402472"/>
                        <a:pt x="4321227" y="2416759"/>
                      </a:cubicBezTo>
                      <a:cubicBezTo>
                        <a:pt x="4456482" y="2444382"/>
                        <a:pt x="4408857" y="2651074"/>
                        <a:pt x="4389807" y="2737752"/>
                      </a:cubicBezTo>
                      <a:cubicBezTo>
                        <a:pt x="4359327" y="2878722"/>
                        <a:pt x="4301224" y="3021597"/>
                        <a:pt x="4211689" y="3135897"/>
                      </a:cubicBezTo>
                      <a:cubicBezTo>
                        <a:pt x="4177399" y="3179712"/>
                        <a:pt x="4130726" y="3216859"/>
                        <a:pt x="4085007" y="3249244"/>
                      </a:cubicBezTo>
                      <a:cubicBezTo>
                        <a:pt x="3874504" y="3396882"/>
                        <a:pt x="3598279" y="3398787"/>
                        <a:pt x="3359201" y="3475939"/>
                      </a:cubicBezTo>
                      <a:cubicBezTo>
                        <a:pt x="3181084" y="3533089"/>
                        <a:pt x="3008682" y="3605479"/>
                        <a:pt x="2842947" y="3693109"/>
                      </a:cubicBezTo>
                      <a:cubicBezTo>
                        <a:pt x="2840089" y="3694062"/>
                        <a:pt x="2837232" y="3694062"/>
                        <a:pt x="2833422" y="3695014"/>
                      </a:cubicBezTo>
                      <a:cubicBezTo>
                        <a:pt x="2857234" y="3690252"/>
                        <a:pt x="2899144" y="3706444"/>
                        <a:pt x="2923909" y="3711207"/>
                      </a:cubicBezTo>
                      <a:cubicBezTo>
                        <a:pt x="2960104" y="3718827"/>
                        <a:pt x="2996299" y="3727399"/>
                        <a:pt x="3033447" y="3732162"/>
                      </a:cubicBezTo>
                      <a:cubicBezTo>
                        <a:pt x="3122029" y="3744544"/>
                        <a:pt x="3210612" y="3757879"/>
                        <a:pt x="3300147" y="3770262"/>
                      </a:cubicBezTo>
                      <a:cubicBezTo>
                        <a:pt x="3379204" y="3781692"/>
                        <a:pt x="3448737" y="3792169"/>
                        <a:pt x="3509697" y="3848367"/>
                      </a:cubicBezTo>
                      <a:cubicBezTo>
                        <a:pt x="3560179" y="3912184"/>
                        <a:pt x="3587801" y="3984574"/>
                        <a:pt x="3527794" y="4056012"/>
                      </a:cubicBezTo>
                      <a:cubicBezTo>
                        <a:pt x="3518269" y="4059822"/>
                        <a:pt x="3479217" y="4086492"/>
                        <a:pt x="3470644" y="4072204"/>
                      </a:cubicBezTo>
                      <a:cubicBezTo>
                        <a:pt x="3463024" y="4057917"/>
                        <a:pt x="3485884" y="4049344"/>
                        <a:pt x="3485884" y="4036962"/>
                      </a:cubicBezTo>
                      <a:cubicBezTo>
                        <a:pt x="3505887" y="3996957"/>
                        <a:pt x="3512554" y="3951237"/>
                        <a:pt x="3497314" y="3908374"/>
                      </a:cubicBezTo>
                      <a:cubicBezTo>
                        <a:pt x="3469692" y="3828364"/>
                        <a:pt x="3394444" y="3802647"/>
                        <a:pt x="3317292" y="3797884"/>
                      </a:cubicBezTo>
                      <a:cubicBezTo>
                        <a:pt x="3208707" y="3792169"/>
                        <a:pt x="3099169" y="3770262"/>
                        <a:pt x="2990584" y="3755022"/>
                      </a:cubicBezTo>
                      <a:cubicBezTo>
                        <a:pt x="2952484" y="3750259"/>
                        <a:pt x="2906764" y="3750259"/>
                        <a:pt x="2921051" y="3740734"/>
                      </a:cubicBezTo>
                      <a:cubicBezTo>
                        <a:pt x="2907717" y="3750259"/>
                        <a:pt x="2816276" y="3719779"/>
                        <a:pt x="2798179" y="3715969"/>
                      </a:cubicBezTo>
                      <a:cubicBezTo>
                        <a:pt x="2773414" y="3711207"/>
                        <a:pt x="2705787" y="3709302"/>
                        <a:pt x="2694357" y="3687394"/>
                      </a:cubicBezTo>
                      <a:cubicBezTo>
                        <a:pt x="2712454" y="3721684"/>
                        <a:pt x="3049639" y="3559759"/>
                        <a:pt x="3083929" y="3546424"/>
                      </a:cubicBezTo>
                      <a:cubicBezTo>
                        <a:pt x="3231567" y="3489274"/>
                        <a:pt x="3383967" y="3435934"/>
                        <a:pt x="3538272" y="3400692"/>
                      </a:cubicBezTo>
                      <a:cubicBezTo>
                        <a:pt x="3685909" y="3367354"/>
                        <a:pt x="3828784" y="3338779"/>
                        <a:pt x="3965944" y="3269247"/>
                      </a:cubicBezTo>
                      <a:cubicBezTo>
                        <a:pt x="3965944" y="3269247"/>
                        <a:pt x="3974517" y="3266389"/>
                        <a:pt x="3974517" y="3266389"/>
                      </a:cubicBezTo>
                      <a:cubicBezTo>
                        <a:pt x="4000234" y="3249244"/>
                        <a:pt x="4024999" y="3233052"/>
                        <a:pt x="4050717" y="3216859"/>
                      </a:cubicBezTo>
                      <a:cubicBezTo>
                        <a:pt x="4235502" y="3099702"/>
                        <a:pt x="4311702" y="2833954"/>
                        <a:pt x="4339324" y="2630119"/>
                      </a:cubicBezTo>
                      <a:cubicBezTo>
                        <a:pt x="4345039" y="2587257"/>
                        <a:pt x="4348849" y="2542489"/>
                        <a:pt x="4332657" y="2503437"/>
                      </a:cubicBezTo>
                      <a:cubicBezTo>
                        <a:pt x="4280269" y="2370087"/>
                        <a:pt x="4102151" y="2455812"/>
                        <a:pt x="4017379" y="2501532"/>
                      </a:cubicBezTo>
                      <a:lnTo>
                        <a:pt x="3956419" y="2538679"/>
                      </a:lnTo>
                      <a:cubicBezTo>
                        <a:pt x="3956419" y="2538679"/>
                        <a:pt x="3953562" y="2539632"/>
                        <a:pt x="3953562" y="2539632"/>
                      </a:cubicBezTo>
                      <a:cubicBezTo>
                        <a:pt x="3896412" y="2557729"/>
                        <a:pt x="3846882" y="2609164"/>
                        <a:pt x="3794494" y="2639644"/>
                      </a:cubicBezTo>
                      <a:cubicBezTo>
                        <a:pt x="3733534" y="2674887"/>
                        <a:pt x="3669717" y="2703462"/>
                        <a:pt x="3603042" y="2725369"/>
                      </a:cubicBezTo>
                      <a:cubicBezTo>
                        <a:pt x="3422067" y="2785377"/>
                        <a:pt x="3242044" y="2772042"/>
                        <a:pt x="3055354" y="2772042"/>
                      </a:cubicBezTo>
                      <a:cubicBezTo>
                        <a:pt x="2942959" y="2772042"/>
                        <a:pt x="2830564" y="2772042"/>
                        <a:pt x="2718169" y="2772042"/>
                      </a:cubicBezTo>
                      <a:cubicBezTo>
                        <a:pt x="2543862" y="2772042"/>
                        <a:pt x="2388604" y="2760612"/>
                        <a:pt x="2226679" y="2843479"/>
                      </a:cubicBezTo>
                      <a:cubicBezTo>
                        <a:pt x="2126667" y="2894914"/>
                        <a:pt x="2039989" y="2971114"/>
                        <a:pt x="1974266" y="3062554"/>
                      </a:cubicBezTo>
                      <a:cubicBezTo>
                        <a:pt x="1942834" y="3106369"/>
                        <a:pt x="1921879" y="3153994"/>
                        <a:pt x="1885684" y="3193047"/>
                      </a:cubicBezTo>
                      <a:cubicBezTo>
                        <a:pt x="1863777" y="3216859"/>
                        <a:pt x="1849489" y="3242577"/>
                        <a:pt x="1831391" y="3270199"/>
                      </a:cubicBezTo>
                      <a:cubicBezTo>
                        <a:pt x="1814247" y="3296869"/>
                        <a:pt x="1798054" y="3325444"/>
                        <a:pt x="1782814" y="3353067"/>
                      </a:cubicBezTo>
                      <a:cubicBezTo>
                        <a:pt x="1754239" y="3404502"/>
                        <a:pt x="1732332" y="3456889"/>
                        <a:pt x="1709472" y="3512134"/>
                      </a:cubicBezTo>
                      <a:cubicBezTo>
                        <a:pt x="1644702" y="3670249"/>
                        <a:pt x="1589457" y="3837889"/>
                        <a:pt x="1504684" y="3986479"/>
                      </a:cubicBezTo>
                      <a:cubicBezTo>
                        <a:pt x="1407529" y="4156977"/>
                        <a:pt x="1296086" y="4314140"/>
                        <a:pt x="1259891" y="4511307"/>
                      </a:cubicBezTo>
                      <a:cubicBezTo>
                        <a:pt x="1244652" y="4579887"/>
                        <a:pt x="1257986" y="4652277"/>
                        <a:pt x="1313232" y="4698949"/>
                      </a:cubicBezTo>
                      <a:cubicBezTo>
                        <a:pt x="1371334" y="4747527"/>
                        <a:pt x="1438961" y="4727524"/>
                        <a:pt x="1509447" y="4732287"/>
                      </a:cubicBezTo>
                      <a:cubicBezTo>
                        <a:pt x="1614222" y="4739907"/>
                        <a:pt x="1717091" y="4764672"/>
                        <a:pt x="1814247" y="4804677"/>
                      </a:cubicBezTo>
                      <a:cubicBezTo>
                        <a:pt x="1860919" y="4823727"/>
                        <a:pt x="1904734" y="4857064"/>
                        <a:pt x="1952359" y="4872305"/>
                      </a:cubicBezTo>
                      <a:cubicBezTo>
                        <a:pt x="2030464" y="4897069"/>
                        <a:pt x="2109522" y="4919930"/>
                        <a:pt x="2188579" y="4940885"/>
                      </a:cubicBezTo>
                      <a:cubicBezTo>
                        <a:pt x="2262874" y="4960887"/>
                        <a:pt x="2342884" y="4995177"/>
                        <a:pt x="2419084" y="5002797"/>
                      </a:cubicBezTo>
                      <a:cubicBezTo>
                        <a:pt x="2419084" y="5002797"/>
                        <a:pt x="2422894" y="5002797"/>
                        <a:pt x="2422894" y="5002797"/>
                      </a:cubicBezTo>
                      <a:lnTo>
                        <a:pt x="2447659" y="5008512"/>
                      </a:lnTo>
                      <a:lnTo>
                        <a:pt x="2473376" y="5007560"/>
                      </a:lnTo>
                      <a:cubicBezTo>
                        <a:pt x="2473376" y="5007560"/>
                        <a:pt x="2480044" y="5008512"/>
                        <a:pt x="2480044" y="5008512"/>
                      </a:cubicBezTo>
                      <a:cubicBezTo>
                        <a:pt x="2661972" y="5008512"/>
                        <a:pt x="2837232" y="5000892"/>
                        <a:pt x="3014397" y="4955172"/>
                      </a:cubicBezTo>
                      <a:cubicBezTo>
                        <a:pt x="3092501" y="4922787"/>
                        <a:pt x="3170607" y="4889449"/>
                        <a:pt x="3248712" y="4857064"/>
                      </a:cubicBezTo>
                      <a:cubicBezTo>
                        <a:pt x="3307767" y="4832299"/>
                        <a:pt x="3363964" y="4794199"/>
                        <a:pt x="3420162" y="4763719"/>
                      </a:cubicBezTo>
                      <a:cubicBezTo>
                        <a:pt x="3515412" y="4711332"/>
                        <a:pt x="3607804" y="4647515"/>
                        <a:pt x="3712579" y="4617034"/>
                      </a:cubicBezTo>
                      <a:cubicBezTo>
                        <a:pt x="3839262" y="4580840"/>
                        <a:pt x="3964039" y="4547502"/>
                        <a:pt x="4057384" y="4448442"/>
                      </a:cubicBezTo>
                      <a:cubicBezTo>
                        <a:pt x="4140251" y="4359859"/>
                        <a:pt x="4187876" y="4236034"/>
                        <a:pt x="4175494" y="4114114"/>
                      </a:cubicBezTo>
                      <a:cubicBezTo>
                        <a:pt x="4171684" y="4119829"/>
                        <a:pt x="4168826" y="4126497"/>
                        <a:pt x="4165017" y="4132212"/>
                      </a:cubicBezTo>
                      <a:cubicBezTo>
                        <a:pt x="4168826" y="4114114"/>
                        <a:pt x="4167874" y="4052202"/>
                        <a:pt x="4192639" y="4049344"/>
                      </a:cubicBezTo>
                      <a:cubicBezTo>
                        <a:pt x="4225977" y="4046487"/>
                        <a:pt x="4244074" y="4171264"/>
                        <a:pt x="4250742" y="4196030"/>
                      </a:cubicBezTo>
                      <a:cubicBezTo>
                        <a:pt x="4222167" y="4349382"/>
                        <a:pt x="4122154" y="4487494"/>
                        <a:pt x="3984994" y="4562742"/>
                      </a:cubicBezTo>
                      <a:cubicBezTo>
                        <a:pt x="4013569" y="4547502"/>
                        <a:pt x="4082149" y="4568457"/>
                        <a:pt x="4108819" y="4579887"/>
                      </a:cubicBezTo>
                      <a:cubicBezTo>
                        <a:pt x="4156444" y="4600842"/>
                        <a:pt x="4197402" y="4632274"/>
                        <a:pt x="4240264" y="4661802"/>
                      </a:cubicBezTo>
                      <a:cubicBezTo>
                        <a:pt x="4301224" y="4703712"/>
                        <a:pt x="4372662" y="4741812"/>
                        <a:pt x="4446004" y="4728477"/>
                      </a:cubicBezTo>
                      <a:cubicBezTo>
                        <a:pt x="4494582" y="4729430"/>
                        <a:pt x="4544112" y="4731334"/>
                        <a:pt x="4592689" y="4732287"/>
                      </a:cubicBezTo>
                      <a:cubicBezTo>
                        <a:pt x="4740327" y="4711332"/>
                        <a:pt x="4888917" y="4678947"/>
                        <a:pt x="5037507" y="4664659"/>
                      </a:cubicBezTo>
                      <a:cubicBezTo>
                        <a:pt x="5087989" y="4659897"/>
                        <a:pt x="5138471" y="4657040"/>
                        <a:pt x="5188954" y="4659897"/>
                      </a:cubicBezTo>
                      <a:cubicBezTo>
                        <a:pt x="5240389" y="4662755"/>
                        <a:pt x="5290871" y="4670374"/>
                        <a:pt x="5340402" y="4684662"/>
                      </a:cubicBezTo>
                      <a:cubicBezTo>
                        <a:pt x="5387074" y="4697997"/>
                        <a:pt x="5425174" y="4724667"/>
                        <a:pt x="5468989" y="4741812"/>
                      </a:cubicBezTo>
                      <a:cubicBezTo>
                        <a:pt x="5480419" y="4741812"/>
                        <a:pt x="5469942" y="4687519"/>
                        <a:pt x="5467084" y="4679899"/>
                      </a:cubicBezTo>
                      <a:close/>
                      <a:moveTo>
                        <a:pt x="7821664" y="2089099"/>
                      </a:moveTo>
                      <a:lnTo>
                        <a:pt x="7822617" y="2090052"/>
                      </a:lnTo>
                      <a:lnTo>
                        <a:pt x="7820712" y="2090052"/>
                      </a:lnTo>
                      <a:lnTo>
                        <a:pt x="7821664" y="2089099"/>
                      </a:lnTo>
                      <a:close/>
                      <a:moveTo>
                        <a:pt x="582664" y="3768357"/>
                      </a:moveTo>
                      <a:lnTo>
                        <a:pt x="582664" y="3766452"/>
                      </a:lnTo>
                      <a:lnTo>
                        <a:pt x="582664" y="3768357"/>
                      </a:lnTo>
                      <a:lnTo>
                        <a:pt x="582664" y="3768357"/>
                      </a:lnTo>
                      <a:close/>
                      <a:moveTo>
                        <a:pt x="1230364" y="4683709"/>
                      </a:moveTo>
                      <a:lnTo>
                        <a:pt x="1233222" y="4683709"/>
                      </a:lnTo>
                      <a:lnTo>
                        <a:pt x="1230364" y="4683709"/>
                      </a:lnTo>
                      <a:lnTo>
                        <a:pt x="1230364" y="4683709"/>
                      </a:lnTo>
                      <a:lnTo>
                        <a:pt x="1230364" y="4683709"/>
                      </a:lnTo>
                      <a:lnTo>
                        <a:pt x="1230364" y="4683709"/>
                      </a:lnTo>
                      <a:close/>
                      <a:moveTo>
                        <a:pt x="1185597" y="4466540"/>
                      </a:moveTo>
                      <a:lnTo>
                        <a:pt x="1183692" y="4463682"/>
                      </a:lnTo>
                      <a:lnTo>
                        <a:pt x="1185597" y="4465587"/>
                      </a:lnTo>
                      <a:lnTo>
                        <a:pt x="1185597" y="4466540"/>
                      </a:lnTo>
                      <a:close/>
                      <a:moveTo>
                        <a:pt x="2932482" y="3699777"/>
                      </a:moveTo>
                      <a:lnTo>
                        <a:pt x="2932482" y="3699777"/>
                      </a:lnTo>
                      <a:lnTo>
                        <a:pt x="2934387" y="3700729"/>
                      </a:lnTo>
                      <a:lnTo>
                        <a:pt x="2932482" y="3699777"/>
                      </a:lnTo>
                      <a:close/>
                      <a:moveTo>
                        <a:pt x="3076309" y="3721684"/>
                      </a:moveTo>
                      <a:lnTo>
                        <a:pt x="3076309" y="3721684"/>
                      </a:lnTo>
                      <a:lnTo>
                        <a:pt x="3076309" y="3721684"/>
                      </a:lnTo>
                      <a:lnTo>
                        <a:pt x="3076309" y="3721684"/>
                      </a:lnTo>
                      <a:close/>
                      <a:moveTo>
                        <a:pt x="3316339" y="3749307"/>
                      </a:moveTo>
                      <a:lnTo>
                        <a:pt x="3316339" y="3749307"/>
                      </a:lnTo>
                      <a:lnTo>
                        <a:pt x="3316339" y="3749307"/>
                      </a:lnTo>
                      <a:lnTo>
                        <a:pt x="3316339" y="3749307"/>
                      </a:lnTo>
                      <a:close/>
                      <a:moveTo>
                        <a:pt x="3343009" y="3571189"/>
                      </a:moveTo>
                      <a:lnTo>
                        <a:pt x="3343009" y="3571189"/>
                      </a:lnTo>
                      <a:lnTo>
                        <a:pt x="3343009" y="3572142"/>
                      </a:lnTo>
                      <a:lnTo>
                        <a:pt x="3343009" y="3571189"/>
                      </a:lnTo>
                      <a:close/>
                      <a:moveTo>
                        <a:pt x="3326817" y="3579762"/>
                      </a:moveTo>
                      <a:lnTo>
                        <a:pt x="3324912" y="3580714"/>
                      </a:lnTo>
                      <a:lnTo>
                        <a:pt x="3326817" y="3577857"/>
                      </a:lnTo>
                      <a:lnTo>
                        <a:pt x="3330626" y="3578809"/>
                      </a:lnTo>
                      <a:lnTo>
                        <a:pt x="3326817" y="3579762"/>
                      </a:lnTo>
                      <a:close/>
                      <a:moveTo>
                        <a:pt x="3335389" y="3757879"/>
                      </a:moveTo>
                      <a:lnTo>
                        <a:pt x="3339199" y="3756927"/>
                      </a:lnTo>
                      <a:lnTo>
                        <a:pt x="3343962" y="3758832"/>
                      </a:lnTo>
                      <a:lnTo>
                        <a:pt x="3335389" y="3757879"/>
                      </a:lnTo>
                      <a:close/>
                      <a:moveTo>
                        <a:pt x="3382062" y="3471177"/>
                      </a:moveTo>
                      <a:cubicBezTo>
                        <a:pt x="3381109" y="3474987"/>
                        <a:pt x="3378251" y="3476892"/>
                        <a:pt x="3375394" y="3476892"/>
                      </a:cubicBezTo>
                      <a:lnTo>
                        <a:pt x="3375394" y="3476892"/>
                      </a:lnTo>
                      <a:lnTo>
                        <a:pt x="3382062" y="3471177"/>
                      </a:lnTo>
                      <a:lnTo>
                        <a:pt x="3382062" y="3471177"/>
                      </a:lnTo>
                      <a:close/>
                      <a:moveTo>
                        <a:pt x="1297039" y="4444632"/>
                      </a:moveTo>
                      <a:lnTo>
                        <a:pt x="1297039" y="4444632"/>
                      </a:lnTo>
                      <a:lnTo>
                        <a:pt x="1297991" y="4442727"/>
                      </a:lnTo>
                      <a:lnTo>
                        <a:pt x="1297039" y="4444632"/>
                      </a:lnTo>
                      <a:close/>
                      <a:moveTo>
                        <a:pt x="2798179" y="3758832"/>
                      </a:moveTo>
                      <a:lnTo>
                        <a:pt x="2798179" y="3758832"/>
                      </a:lnTo>
                      <a:lnTo>
                        <a:pt x="2798179" y="3758832"/>
                      </a:lnTo>
                      <a:lnTo>
                        <a:pt x="2798179" y="3758832"/>
                      </a:lnTo>
                      <a:close/>
                      <a:moveTo>
                        <a:pt x="3589707" y="3375927"/>
                      </a:moveTo>
                      <a:lnTo>
                        <a:pt x="3591612" y="3374022"/>
                      </a:lnTo>
                      <a:lnTo>
                        <a:pt x="3594469" y="3374022"/>
                      </a:lnTo>
                      <a:lnTo>
                        <a:pt x="3589707" y="3375927"/>
                      </a:lnTo>
                      <a:close/>
                      <a:moveTo>
                        <a:pt x="3670669" y="3357829"/>
                      </a:moveTo>
                      <a:lnTo>
                        <a:pt x="3670669" y="3357829"/>
                      </a:lnTo>
                      <a:lnTo>
                        <a:pt x="3670669" y="3357829"/>
                      </a:lnTo>
                      <a:lnTo>
                        <a:pt x="3670669" y="3357829"/>
                      </a:lnTo>
                      <a:close/>
                      <a:moveTo>
                        <a:pt x="3335389" y="2786329"/>
                      </a:moveTo>
                      <a:lnTo>
                        <a:pt x="3335389" y="2786329"/>
                      </a:lnTo>
                      <a:lnTo>
                        <a:pt x="3335389" y="2786329"/>
                      </a:lnTo>
                      <a:lnTo>
                        <a:pt x="3340151" y="2787282"/>
                      </a:lnTo>
                      <a:lnTo>
                        <a:pt x="3338247" y="2787282"/>
                      </a:lnTo>
                      <a:cubicBezTo>
                        <a:pt x="3337294" y="2788234"/>
                        <a:pt x="3336342" y="2788234"/>
                        <a:pt x="3335389" y="2787282"/>
                      </a:cubicBezTo>
                      <a:lnTo>
                        <a:pt x="3334437" y="2785377"/>
                      </a:lnTo>
                      <a:lnTo>
                        <a:pt x="3335389" y="2786329"/>
                      </a:lnTo>
                      <a:close/>
                      <a:moveTo>
                        <a:pt x="2982964" y="2833954"/>
                      </a:moveTo>
                      <a:lnTo>
                        <a:pt x="2982964" y="2833954"/>
                      </a:lnTo>
                      <a:lnTo>
                        <a:pt x="2982964" y="2833954"/>
                      </a:lnTo>
                      <a:lnTo>
                        <a:pt x="2982964" y="2833954"/>
                      </a:lnTo>
                      <a:lnTo>
                        <a:pt x="2982964" y="2833954"/>
                      </a:lnTo>
                      <a:lnTo>
                        <a:pt x="2982964" y="2833954"/>
                      </a:lnTo>
                      <a:close/>
                      <a:moveTo>
                        <a:pt x="2365744" y="2796807"/>
                      </a:moveTo>
                      <a:lnTo>
                        <a:pt x="2365744" y="2796807"/>
                      </a:lnTo>
                      <a:lnTo>
                        <a:pt x="2365744" y="2796807"/>
                      </a:lnTo>
                      <a:lnTo>
                        <a:pt x="2365744" y="2796807"/>
                      </a:lnTo>
                      <a:close/>
                      <a:moveTo>
                        <a:pt x="1754239" y="3480702"/>
                      </a:moveTo>
                      <a:lnTo>
                        <a:pt x="1755191" y="3482607"/>
                      </a:lnTo>
                      <a:lnTo>
                        <a:pt x="1754239" y="3482607"/>
                      </a:lnTo>
                      <a:lnTo>
                        <a:pt x="1754239" y="3480702"/>
                      </a:lnTo>
                      <a:close/>
                      <a:moveTo>
                        <a:pt x="3583039" y="3927424"/>
                      </a:moveTo>
                      <a:lnTo>
                        <a:pt x="3583039" y="3920757"/>
                      </a:lnTo>
                      <a:lnTo>
                        <a:pt x="3582087" y="3918852"/>
                      </a:lnTo>
                      <a:lnTo>
                        <a:pt x="3583992" y="3920757"/>
                      </a:lnTo>
                      <a:lnTo>
                        <a:pt x="3585897" y="3925519"/>
                      </a:lnTo>
                      <a:lnTo>
                        <a:pt x="3583039" y="3927424"/>
                      </a:lnTo>
                      <a:close/>
                      <a:moveTo>
                        <a:pt x="3603994" y="3494989"/>
                      </a:moveTo>
                      <a:lnTo>
                        <a:pt x="3603042" y="3494037"/>
                      </a:lnTo>
                      <a:lnTo>
                        <a:pt x="3600184" y="3494037"/>
                      </a:lnTo>
                      <a:lnTo>
                        <a:pt x="3602089" y="3493084"/>
                      </a:lnTo>
                      <a:lnTo>
                        <a:pt x="3604947" y="3492132"/>
                      </a:lnTo>
                      <a:lnTo>
                        <a:pt x="3603994" y="3494989"/>
                      </a:lnTo>
                      <a:close/>
                      <a:moveTo>
                        <a:pt x="4162159" y="4158882"/>
                      </a:moveTo>
                      <a:lnTo>
                        <a:pt x="4162159" y="4158882"/>
                      </a:lnTo>
                      <a:lnTo>
                        <a:pt x="4162159" y="4158882"/>
                      </a:lnTo>
                      <a:lnTo>
                        <a:pt x="4162159" y="4158882"/>
                      </a:lnTo>
                      <a:close/>
                      <a:moveTo>
                        <a:pt x="4230739" y="4321759"/>
                      </a:moveTo>
                      <a:lnTo>
                        <a:pt x="4230739" y="4321759"/>
                      </a:lnTo>
                      <a:lnTo>
                        <a:pt x="4231692" y="4321759"/>
                      </a:lnTo>
                      <a:lnTo>
                        <a:pt x="4230739" y="4321759"/>
                      </a:lnTo>
                      <a:close/>
                      <a:moveTo>
                        <a:pt x="4249789" y="4282707"/>
                      </a:moveTo>
                      <a:lnTo>
                        <a:pt x="4249789" y="4263657"/>
                      </a:lnTo>
                      <a:lnTo>
                        <a:pt x="4252647" y="4282707"/>
                      </a:lnTo>
                      <a:lnTo>
                        <a:pt x="4249789" y="4282707"/>
                      </a:lnTo>
                      <a:close/>
                      <a:moveTo>
                        <a:pt x="4336467" y="2958732"/>
                      </a:moveTo>
                      <a:lnTo>
                        <a:pt x="4335514" y="2960637"/>
                      </a:lnTo>
                      <a:lnTo>
                        <a:pt x="4335514" y="2957779"/>
                      </a:lnTo>
                      <a:lnTo>
                        <a:pt x="4334562" y="2954922"/>
                      </a:lnTo>
                      <a:lnTo>
                        <a:pt x="4337419" y="2956827"/>
                      </a:lnTo>
                      <a:lnTo>
                        <a:pt x="4336467" y="2958732"/>
                      </a:lnTo>
                      <a:close/>
                      <a:moveTo>
                        <a:pt x="6435777" y="2061477"/>
                      </a:moveTo>
                      <a:lnTo>
                        <a:pt x="6437682" y="2058619"/>
                      </a:lnTo>
                      <a:lnTo>
                        <a:pt x="6438634" y="2058619"/>
                      </a:lnTo>
                      <a:lnTo>
                        <a:pt x="6437682" y="2060524"/>
                      </a:lnTo>
                      <a:cubicBezTo>
                        <a:pt x="6437682" y="2064334"/>
                        <a:pt x="6436729" y="2063382"/>
                        <a:pt x="6435777" y="2061477"/>
                      </a:cubicBezTo>
                      <a:close/>
                      <a:moveTo>
                        <a:pt x="6577699" y="2042427"/>
                      </a:moveTo>
                      <a:lnTo>
                        <a:pt x="6577699" y="2042427"/>
                      </a:lnTo>
                      <a:lnTo>
                        <a:pt x="6579604" y="2042427"/>
                      </a:lnTo>
                      <a:lnTo>
                        <a:pt x="6577699" y="2042427"/>
                      </a:lnTo>
                      <a:close/>
                      <a:moveTo>
                        <a:pt x="6934887" y="2024329"/>
                      </a:moveTo>
                      <a:lnTo>
                        <a:pt x="6933934" y="2024329"/>
                      </a:lnTo>
                      <a:lnTo>
                        <a:pt x="6935839" y="2023377"/>
                      </a:lnTo>
                      <a:lnTo>
                        <a:pt x="6936792" y="2024329"/>
                      </a:lnTo>
                      <a:lnTo>
                        <a:pt x="6934887" y="2024329"/>
                      </a:lnTo>
                      <a:close/>
                      <a:moveTo>
                        <a:pt x="7401612" y="2042427"/>
                      </a:moveTo>
                      <a:lnTo>
                        <a:pt x="7398754" y="2042427"/>
                      </a:lnTo>
                      <a:lnTo>
                        <a:pt x="7398754" y="2039569"/>
                      </a:lnTo>
                      <a:lnTo>
                        <a:pt x="7401612" y="2042427"/>
                      </a:lnTo>
                      <a:lnTo>
                        <a:pt x="7401612" y="2042427"/>
                      </a:lnTo>
                      <a:close/>
                      <a:moveTo>
                        <a:pt x="7114909" y="548907"/>
                      </a:moveTo>
                      <a:lnTo>
                        <a:pt x="7111099" y="555574"/>
                      </a:lnTo>
                      <a:lnTo>
                        <a:pt x="7105384" y="542239"/>
                      </a:lnTo>
                      <a:lnTo>
                        <a:pt x="7114909" y="548907"/>
                      </a:lnTo>
                      <a:close/>
                      <a:moveTo>
                        <a:pt x="5638534" y="40272"/>
                      </a:moveTo>
                      <a:lnTo>
                        <a:pt x="5638534" y="40272"/>
                      </a:lnTo>
                      <a:lnTo>
                        <a:pt x="5647107" y="36462"/>
                      </a:lnTo>
                      <a:lnTo>
                        <a:pt x="5639487" y="40272"/>
                      </a:lnTo>
                      <a:lnTo>
                        <a:pt x="5638534" y="40272"/>
                      </a:lnTo>
                      <a:lnTo>
                        <a:pt x="5638534" y="40272"/>
                      </a:lnTo>
                      <a:close/>
                      <a:moveTo>
                        <a:pt x="4766044" y="11697"/>
                      </a:moveTo>
                      <a:lnTo>
                        <a:pt x="4772712" y="11697"/>
                      </a:lnTo>
                      <a:lnTo>
                        <a:pt x="4765092" y="14554"/>
                      </a:lnTo>
                      <a:lnTo>
                        <a:pt x="4766044" y="11697"/>
                      </a:lnTo>
                      <a:close/>
                      <a:moveTo>
                        <a:pt x="2973439" y="505092"/>
                      </a:moveTo>
                      <a:lnTo>
                        <a:pt x="2975344" y="506997"/>
                      </a:lnTo>
                      <a:lnTo>
                        <a:pt x="2973439" y="507949"/>
                      </a:lnTo>
                      <a:lnTo>
                        <a:pt x="2973439" y="505092"/>
                      </a:lnTo>
                      <a:close/>
                      <a:moveTo>
                        <a:pt x="2382889" y="2729179"/>
                      </a:moveTo>
                      <a:lnTo>
                        <a:pt x="2382889" y="2729179"/>
                      </a:lnTo>
                      <a:lnTo>
                        <a:pt x="2379079" y="2730132"/>
                      </a:lnTo>
                      <a:lnTo>
                        <a:pt x="2382889" y="2728227"/>
                      </a:lnTo>
                      <a:lnTo>
                        <a:pt x="2384794" y="2728227"/>
                      </a:lnTo>
                      <a:lnTo>
                        <a:pt x="2382889" y="2729179"/>
                      </a:lnTo>
                      <a:close/>
                      <a:moveTo>
                        <a:pt x="2504809" y="2718702"/>
                      </a:moveTo>
                      <a:lnTo>
                        <a:pt x="2504809" y="2718702"/>
                      </a:lnTo>
                      <a:lnTo>
                        <a:pt x="2504809" y="2718702"/>
                      </a:lnTo>
                      <a:lnTo>
                        <a:pt x="2504809" y="2718702"/>
                      </a:lnTo>
                      <a:close/>
                      <a:moveTo>
                        <a:pt x="5432794" y="4363669"/>
                      </a:moveTo>
                      <a:lnTo>
                        <a:pt x="5432794" y="4360812"/>
                      </a:lnTo>
                      <a:lnTo>
                        <a:pt x="5432794" y="4360812"/>
                      </a:lnTo>
                      <a:lnTo>
                        <a:pt x="5432794" y="4363669"/>
                      </a:lnTo>
                      <a:close/>
                    </a:path>
                  </a:pathLst>
                </a:custGeom>
                <a:solidFill>
                  <a:srgbClr val="C182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34" name="Graphic 782">
                <a:extLst>
                  <a:ext uri="{FF2B5EF4-FFF2-40B4-BE49-F238E27FC236}">
                    <a16:creationId xmlns:a16="http://schemas.microsoft.com/office/drawing/2014/main" id="{0F972B8C-0AC6-4241-BEAE-719351CAD27D}"/>
                  </a:ext>
                </a:extLst>
              </p:cNvPr>
              <p:cNvGrpSpPr/>
              <p:nvPr/>
            </p:nvGrpSpPr>
            <p:grpSpPr>
              <a:xfrm>
                <a:off x="8521990" y="1255064"/>
                <a:ext cx="2930744" cy="2687376"/>
                <a:chOff x="8521990" y="1255064"/>
                <a:chExt cx="2930744" cy="2687376"/>
              </a:xfrm>
              <a:solidFill>
                <a:srgbClr val="DCDCDC"/>
              </a:solidFill>
            </p:grpSpPr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724BDAB1-DEC5-4B66-ADA0-E7CC98D5C37C}"/>
                    </a:ext>
                  </a:extLst>
                </p:cNvPr>
                <p:cNvSpPr/>
                <p:nvPr/>
              </p:nvSpPr>
              <p:spPr>
                <a:xfrm>
                  <a:off x="9296399" y="1625530"/>
                  <a:ext cx="2156335" cy="2316910"/>
                </a:xfrm>
                <a:custGeom>
                  <a:avLst/>
                  <a:gdLst>
                    <a:gd name="connsiteX0" fmla="*/ 2145030 w 2156335"/>
                    <a:gd name="connsiteY0" fmla="*/ 1714886 h 2316910"/>
                    <a:gd name="connsiteX1" fmla="*/ 2064067 w 2156335"/>
                    <a:gd name="connsiteY1" fmla="*/ 1547246 h 2316910"/>
                    <a:gd name="connsiteX2" fmla="*/ 1996440 w 2156335"/>
                    <a:gd name="connsiteY2" fmla="*/ 1250066 h 2316910"/>
                    <a:gd name="connsiteX3" fmla="*/ 2027873 w 2156335"/>
                    <a:gd name="connsiteY3" fmla="*/ 1088141 h 2316910"/>
                    <a:gd name="connsiteX4" fmla="*/ 2031683 w 2156335"/>
                    <a:gd name="connsiteY4" fmla="*/ 933836 h 2316910"/>
                    <a:gd name="connsiteX5" fmla="*/ 2031683 w 2156335"/>
                    <a:gd name="connsiteY5" fmla="*/ 965269 h 2316910"/>
                    <a:gd name="connsiteX6" fmla="*/ 2011680 w 2156335"/>
                    <a:gd name="connsiteY6" fmla="*/ 906214 h 2316910"/>
                    <a:gd name="connsiteX7" fmla="*/ 1953577 w 2156335"/>
                    <a:gd name="connsiteY7" fmla="*/ 874781 h 2316910"/>
                    <a:gd name="connsiteX8" fmla="*/ 1770698 w 2156335"/>
                    <a:gd name="connsiteY8" fmla="*/ 491876 h 2316910"/>
                    <a:gd name="connsiteX9" fmla="*/ 1584008 w 2156335"/>
                    <a:gd name="connsiteY9" fmla="*/ 27056 h 2316910"/>
                    <a:gd name="connsiteX10" fmla="*/ 1256348 w 2156335"/>
                    <a:gd name="connsiteY10" fmla="*/ 28009 h 2316910"/>
                    <a:gd name="connsiteX11" fmla="*/ 1125855 w 2156335"/>
                    <a:gd name="connsiteY11" fmla="*/ 89921 h 2316910"/>
                    <a:gd name="connsiteX12" fmla="*/ 1126807 w 2156335"/>
                    <a:gd name="connsiteY12" fmla="*/ 172789 h 2316910"/>
                    <a:gd name="connsiteX13" fmla="*/ 1160145 w 2156335"/>
                    <a:gd name="connsiteY13" fmla="*/ 229939 h 2316910"/>
                    <a:gd name="connsiteX14" fmla="*/ 1305877 w 2156335"/>
                    <a:gd name="connsiteY14" fmla="*/ 371861 h 2316910"/>
                    <a:gd name="connsiteX15" fmla="*/ 1503046 w 2156335"/>
                    <a:gd name="connsiteY15" fmla="*/ 534739 h 2316910"/>
                    <a:gd name="connsiteX16" fmla="*/ 1594485 w 2156335"/>
                    <a:gd name="connsiteY16" fmla="*/ 803344 h 2316910"/>
                    <a:gd name="connsiteX17" fmla="*/ 1593533 w 2156335"/>
                    <a:gd name="connsiteY17" fmla="*/ 810964 h 2316910"/>
                    <a:gd name="connsiteX18" fmla="*/ 1591627 w 2156335"/>
                    <a:gd name="connsiteY18" fmla="*/ 811916 h 2316910"/>
                    <a:gd name="connsiteX19" fmla="*/ 1588771 w 2156335"/>
                    <a:gd name="connsiteY19" fmla="*/ 820489 h 2316910"/>
                    <a:gd name="connsiteX20" fmla="*/ 1588771 w 2156335"/>
                    <a:gd name="connsiteY20" fmla="*/ 823346 h 2316910"/>
                    <a:gd name="connsiteX21" fmla="*/ 1533525 w 2156335"/>
                    <a:gd name="connsiteY21" fmla="*/ 1038611 h 2316910"/>
                    <a:gd name="connsiteX22" fmla="*/ 1391602 w 2156335"/>
                    <a:gd name="connsiteY22" fmla="*/ 1243399 h 2316910"/>
                    <a:gd name="connsiteX23" fmla="*/ 858202 w 2156335"/>
                    <a:gd name="connsiteY23" fmla="*/ 1353889 h 2316910"/>
                    <a:gd name="connsiteX24" fmla="*/ 424815 w 2156335"/>
                    <a:gd name="connsiteY24" fmla="*/ 1320551 h 2316910"/>
                    <a:gd name="connsiteX25" fmla="*/ 207645 w 2156335"/>
                    <a:gd name="connsiteY25" fmla="*/ 1321504 h 2316910"/>
                    <a:gd name="connsiteX26" fmla="*/ 23813 w 2156335"/>
                    <a:gd name="connsiteY26" fmla="*/ 1381511 h 2316910"/>
                    <a:gd name="connsiteX27" fmla="*/ 4763 w 2156335"/>
                    <a:gd name="connsiteY27" fmla="*/ 1507241 h 2316910"/>
                    <a:gd name="connsiteX28" fmla="*/ 3810 w 2156335"/>
                    <a:gd name="connsiteY28" fmla="*/ 1732984 h 2316910"/>
                    <a:gd name="connsiteX29" fmla="*/ 65723 w 2156335"/>
                    <a:gd name="connsiteY29" fmla="*/ 2026354 h 2316910"/>
                    <a:gd name="connsiteX30" fmla="*/ 269557 w 2156335"/>
                    <a:gd name="connsiteY30" fmla="*/ 2201614 h 2316910"/>
                    <a:gd name="connsiteX31" fmla="*/ 621982 w 2156335"/>
                    <a:gd name="connsiteY31" fmla="*/ 2066359 h 2316910"/>
                    <a:gd name="connsiteX32" fmla="*/ 838200 w 2156335"/>
                    <a:gd name="connsiteY32" fmla="*/ 2042546 h 2316910"/>
                    <a:gd name="connsiteX33" fmla="*/ 1303021 w 2156335"/>
                    <a:gd name="connsiteY33" fmla="*/ 2206376 h 2316910"/>
                    <a:gd name="connsiteX34" fmla="*/ 1644967 w 2156335"/>
                    <a:gd name="connsiteY34" fmla="*/ 2314961 h 2316910"/>
                    <a:gd name="connsiteX35" fmla="*/ 2030730 w 2156335"/>
                    <a:gd name="connsiteY35" fmla="*/ 2097791 h 2316910"/>
                    <a:gd name="connsiteX36" fmla="*/ 2091690 w 2156335"/>
                    <a:gd name="connsiteY36" fmla="*/ 2007304 h 2316910"/>
                    <a:gd name="connsiteX37" fmla="*/ 2133600 w 2156335"/>
                    <a:gd name="connsiteY37" fmla="*/ 1892051 h 2316910"/>
                    <a:gd name="connsiteX38" fmla="*/ 2145030 w 2156335"/>
                    <a:gd name="connsiteY38" fmla="*/ 1714886 h 2316910"/>
                    <a:gd name="connsiteX39" fmla="*/ 2013585 w 2156335"/>
                    <a:gd name="connsiteY39" fmla="*/ 953839 h 2316910"/>
                    <a:gd name="connsiteX40" fmla="*/ 2013585 w 2156335"/>
                    <a:gd name="connsiteY40" fmla="*/ 953839 h 2316910"/>
                    <a:gd name="connsiteX41" fmla="*/ 2012633 w 2156335"/>
                    <a:gd name="connsiteY41" fmla="*/ 954791 h 2316910"/>
                    <a:gd name="connsiteX42" fmla="*/ 2013585 w 2156335"/>
                    <a:gd name="connsiteY42" fmla="*/ 953839 h 2316910"/>
                    <a:gd name="connsiteX43" fmla="*/ 2011680 w 2156335"/>
                    <a:gd name="connsiteY43" fmla="*/ 1001464 h 2316910"/>
                    <a:gd name="connsiteX44" fmla="*/ 2011680 w 2156335"/>
                    <a:gd name="connsiteY44" fmla="*/ 1001464 h 2316910"/>
                    <a:gd name="connsiteX45" fmla="*/ 2011680 w 2156335"/>
                    <a:gd name="connsiteY45" fmla="*/ 1001464 h 2316910"/>
                    <a:gd name="connsiteX46" fmla="*/ 2011680 w 2156335"/>
                    <a:gd name="connsiteY46" fmla="*/ 1001464 h 2316910"/>
                    <a:gd name="connsiteX47" fmla="*/ 2011680 w 2156335"/>
                    <a:gd name="connsiteY47" fmla="*/ 1001464 h 2316910"/>
                    <a:gd name="connsiteX48" fmla="*/ 18098 w 2156335"/>
                    <a:gd name="connsiteY48" fmla="*/ 1516766 h 2316910"/>
                    <a:gd name="connsiteX49" fmla="*/ 18098 w 2156335"/>
                    <a:gd name="connsiteY49" fmla="*/ 1516766 h 2316910"/>
                    <a:gd name="connsiteX50" fmla="*/ 18098 w 2156335"/>
                    <a:gd name="connsiteY50" fmla="*/ 1516766 h 2316910"/>
                    <a:gd name="connsiteX51" fmla="*/ 18098 w 2156335"/>
                    <a:gd name="connsiteY51" fmla="*/ 1516766 h 2316910"/>
                    <a:gd name="connsiteX52" fmla="*/ 772477 w 2156335"/>
                    <a:gd name="connsiteY52" fmla="*/ 1361509 h 2316910"/>
                    <a:gd name="connsiteX53" fmla="*/ 772477 w 2156335"/>
                    <a:gd name="connsiteY53" fmla="*/ 1361509 h 2316910"/>
                    <a:gd name="connsiteX54" fmla="*/ 769620 w 2156335"/>
                    <a:gd name="connsiteY54" fmla="*/ 1355794 h 2316910"/>
                    <a:gd name="connsiteX55" fmla="*/ 772477 w 2156335"/>
                    <a:gd name="connsiteY55" fmla="*/ 1355794 h 2316910"/>
                    <a:gd name="connsiteX56" fmla="*/ 772477 w 2156335"/>
                    <a:gd name="connsiteY56" fmla="*/ 1361509 h 2316910"/>
                    <a:gd name="connsiteX57" fmla="*/ 782002 w 2156335"/>
                    <a:gd name="connsiteY57" fmla="*/ 2031116 h 2316910"/>
                    <a:gd name="connsiteX58" fmla="*/ 780098 w 2156335"/>
                    <a:gd name="connsiteY58" fmla="*/ 2030164 h 2316910"/>
                    <a:gd name="connsiteX59" fmla="*/ 781050 w 2156335"/>
                    <a:gd name="connsiteY59" fmla="*/ 2030164 h 2316910"/>
                    <a:gd name="connsiteX60" fmla="*/ 780098 w 2156335"/>
                    <a:gd name="connsiteY60" fmla="*/ 2028259 h 2316910"/>
                    <a:gd name="connsiteX61" fmla="*/ 782955 w 2156335"/>
                    <a:gd name="connsiteY61" fmla="*/ 2031116 h 2316910"/>
                    <a:gd name="connsiteX62" fmla="*/ 782002 w 2156335"/>
                    <a:gd name="connsiteY62" fmla="*/ 2031116 h 2316910"/>
                    <a:gd name="connsiteX63" fmla="*/ 835343 w 2156335"/>
                    <a:gd name="connsiteY63" fmla="*/ 2031116 h 2316910"/>
                    <a:gd name="connsiteX64" fmla="*/ 838200 w 2156335"/>
                    <a:gd name="connsiteY64" fmla="*/ 2030164 h 2316910"/>
                    <a:gd name="connsiteX65" fmla="*/ 839152 w 2156335"/>
                    <a:gd name="connsiteY65" fmla="*/ 2031116 h 2316910"/>
                    <a:gd name="connsiteX66" fmla="*/ 835343 w 2156335"/>
                    <a:gd name="connsiteY66" fmla="*/ 2031116 h 2316910"/>
                    <a:gd name="connsiteX67" fmla="*/ 1024890 w 2156335"/>
                    <a:gd name="connsiteY67" fmla="*/ 1367224 h 2316910"/>
                    <a:gd name="connsiteX68" fmla="*/ 1024890 w 2156335"/>
                    <a:gd name="connsiteY68" fmla="*/ 1364366 h 2316910"/>
                    <a:gd name="connsiteX69" fmla="*/ 1028700 w 2156335"/>
                    <a:gd name="connsiteY69" fmla="*/ 1364366 h 2316910"/>
                    <a:gd name="connsiteX70" fmla="*/ 1024890 w 2156335"/>
                    <a:gd name="connsiteY70" fmla="*/ 1367224 h 2316910"/>
                    <a:gd name="connsiteX71" fmla="*/ 1078230 w 2156335"/>
                    <a:gd name="connsiteY71" fmla="*/ 1366271 h 2316910"/>
                    <a:gd name="connsiteX72" fmla="*/ 1077277 w 2156335"/>
                    <a:gd name="connsiteY72" fmla="*/ 1364366 h 2316910"/>
                    <a:gd name="connsiteX73" fmla="*/ 1080135 w 2156335"/>
                    <a:gd name="connsiteY73" fmla="*/ 1364366 h 2316910"/>
                    <a:gd name="connsiteX74" fmla="*/ 1078230 w 2156335"/>
                    <a:gd name="connsiteY74" fmla="*/ 1366271 h 2316910"/>
                    <a:gd name="connsiteX75" fmla="*/ 1174433 w 2156335"/>
                    <a:gd name="connsiteY75" fmla="*/ 1353889 h 2316910"/>
                    <a:gd name="connsiteX76" fmla="*/ 1174433 w 2156335"/>
                    <a:gd name="connsiteY76" fmla="*/ 1353889 h 2316910"/>
                    <a:gd name="connsiteX77" fmla="*/ 1179196 w 2156335"/>
                    <a:gd name="connsiteY77" fmla="*/ 1348174 h 2316910"/>
                    <a:gd name="connsiteX78" fmla="*/ 1174433 w 2156335"/>
                    <a:gd name="connsiteY78" fmla="*/ 1353889 h 2316910"/>
                    <a:gd name="connsiteX79" fmla="*/ 1658302 w 2156335"/>
                    <a:gd name="connsiteY79" fmla="*/ 2306389 h 2316910"/>
                    <a:gd name="connsiteX80" fmla="*/ 1658302 w 2156335"/>
                    <a:gd name="connsiteY80" fmla="*/ 2306389 h 2316910"/>
                    <a:gd name="connsiteX81" fmla="*/ 1659255 w 2156335"/>
                    <a:gd name="connsiteY81" fmla="*/ 2306389 h 2316910"/>
                    <a:gd name="connsiteX82" fmla="*/ 1658302 w 2156335"/>
                    <a:gd name="connsiteY82" fmla="*/ 2306389 h 2316910"/>
                    <a:gd name="connsiteX83" fmla="*/ 1994535 w 2156335"/>
                    <a:gd name="connsiteY83" fmla="*/ 1398656 h 2316910"/>
                    <a:gd name="connsiteX84" fmla="*/ 1992630 w 2156335"/>
                    <a:gd name="connsiteY84" fmla="*/ 1397704 h 2316910"/>
                    <a:gd name="connsiteX85" fmla="*/ 1992630 w 2156335"/>
                    <a:gd name="connsiteY85" fmla="*/ 1392941 h 2316910"/>
                    <a:gd name="connsiteX86" fmla="*/ 1992630 w 2156335"/>
                    <a:gd name="connsiteY86" fmla="*/ 1394846 h 2316910"/>
                    <a:gd name="connsiteX87" fmla="*/ 1994535 w 2156335"/>
                    <a:gd name="connsiteY87" fmla="*/ 1396751 h 2316910"/>
                    <a:gd name="connsiteX88" fmla="*/ 1994535 w 2156335"/>
                    <a:gd name="connsiteY88" fmla="*/ 1398656 h 2316910"/>
                    <a:gd name="connsiteX89" fmla="*/ 2137410 w 2156335"/>
                    <a:gd name="connsiteY89" fmla="*/ 1850141 h 2316910"/>
                    <a:gd name="connsiteX90" fmla="*/ 2137410 w 2156335"/>
                    <a:gd name="connsiteY90" fmla="*/ 1850141 h 2316910"/>
                    <a:gd name="connsiteX91" fmla="*/ 2137410 w 2156335"/>
                    <a:gd name="connsiteY91" fmla="*/ 1850141 h 2316910"/>
                    <a:gd name="connsiteX92" fmla="*/ 2134552 w 2156335"/>
                    <a:gd name="connsiteY92" fmla="*/ 1851094 h 2316910"/>
                    <a:gd name="connsiteX93" fmla="*/ 2137410 w 2156335"/>
                    <a:gd name="connsiteY93" fmla="*/ 1846331 h 2316910"/>
                    <a:gd name="connsiteX94" fmla="*/ 2137410 w 2156335"/>
                    <a:gd name="connsiteY94" fmla="*/ 1850141 h 2316910"/>
                    <a:gd name="connsiteX95" fmla="*/ 2145983 w 2156335"/>
                    <a:gd name="connsiteY95" fmla="*/ 1748224 h 2316910"/>
                    <a:gd name="connsiteX96" fmla="*/ 2145983 w 2156335"/>
                    <a:gd name="connsiteY96" fmla="*/ 1745366 h 2316910"/>
                    <a:gd name="connsiteX97" fmla="*/ 2145983 w 2156335"/>
                    <a:gd name="connsiteY97" fmla="*/ 1745366 h 2316910"/>
                    <a:gd name="connsiteX98" fmla="*/ 2145983 w 2156335"/>
                    <a:gd name="connsiteY98" fmla="*/ 1745366 h 2316910"/>
                    <a:gd name="connsiteX99" fmla="*/ 2145983 w 2156335"/>
                    <a:gd name="connsiteY99" fmla="*/ 1748224 h 2316910"/>
                    <a:gd name="connsiteX100" fmla="*/ 2145983 w 2156335"/>
                    <a:gd name="connsiteY100" fmla="*/ 1748224 h 23169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2156335" h="2316910">
                      <a:moveTo>
                        <a:pt x="2145030" y="1714886"/>
                      </a:moveTo>
                      <a:cubicBezTo>
                        <a:pt x="2128838" y="1658689"/>
                        <a:pt x="2096452" y="1605349"/>
                        <a:pt x="2064067" y="1547246"/>
                      </a:cubicBezTo>
                      <a:cubicBezTo>
                        <a:pt x="2013585" y="1456759"/>
                        <a:pt x="1991677" y="1352936"/>
                        <a:pt x="1996440" y="1250066"/>
                      </a:cubicBezTo>
                      <a:cubicBezTo>
                        <a:pt x="1999298" y="1194821"/>
                        <a:pt x="2016442" y="1142434"/>
                        <a:pt x="2027873" y="1088141"/>
                      </a:cubicBezTo>
                      <a:cubicBezTo>
                        <a:pt x="2039302" y="1035754"/>
                        <a:pt x="2034540" y="986224"/>
                        <a:pt x="2031683" y="933836"/>
                      </a:cubicBezTo>
                      <a:cubicBezTo>
                        <a:pt x="2031683" y="944314"/>
                        <a:pt x="2031683" y="954791"/>
                        <a:pt x="2031683" y="965269"/>
                      </a:cubicBezTo>
                      <a:cubicBezTo>
                        <a:pt x="2039302" y="944314"/>
                        <a:pt x="2028825" y="920501"/>
                        <a:pt x="2011680" y="906214"/>
                      </a:cubicBezTo>
                      <a:cubicBezTo>
                        <a:pt x="1994535" y="891926"/>
                        <a:pt x="1973580" y="884306"/>
                        <a:pt x="1953577" y="874781"/>
                      </a:cubicBezTo>
                      <a:cubicBezTo>
                        <a:pt x="1808798" y="804296"/>
                        <a:pt x="1773555" y="639514"/>
                        <a:pt x="1770698" y="491876"/>
                      </a:cubicBezTo>
                      <a:cubicBezTo>
                        <a:pt x="1766888" y="315664"/>
                        <a:pt x="1778317" y="98494"/>
                        <a:pt x="1584008" y="27056"/>
                      </a:cubicBezTo>
                      <a:cubicBezTo>
                        <a:pt x="1479233" y="-11044"/>
                        <a:pt x="1361123" y="-7234"/>
                        <a:pt x="1256348" y="28009"/>
                      </a:cubicBezTo>
                      <a:cubicBezTo>
                        <a:pt x="1217296" y="41344"/>
                        <a:pt x="1155382" y="60394"/>
                        <a:pt x="1125855" y="89921"/>
                      </a:cubicBezTo>
                      <a:cubicBezTo>
                        <a:pt x="1099185" y="115639"/>
                        <a:pt x="1113473" y="141356"/>
                        <a:pt x="1126807" y="172789"/>
                      </a:cubicBezTo>
                      <a:cubicBezTo>
                        <a:pt x="1135380" y="192791"/>
                        <a:pt x="1147763" y="211841"/>
                        <a:pt x="1160145" y="229939"/>
                      </a:cubicBezTo>
                      <a:cubicBezTo>
                        <a:pt x="1199198" y="286136"/>
                        <a:pt x="1252538" y="329951"/>
                        <a:pt x="1305877" y="371861"/>
                      </a:cubicBezTo>
                      <a:cubicBezTo>
                        <a:pt x="1372552" y="424249"/>
                        <a:pt x="1443038" y="472826"/>
                        <a:pt x="1503046" y="534739"/>
                      </a:cubicBezTo>
                      <a:cubicBezTo>
                        <a:pt x="1576388" y="609986"/>
                        <a:pt x="1619250" y="694759"/>
                        <a:pt x="1594485" y="803344"/>
                      </a:cubicBezTo>
                      <a:lnTo>
                        <a:pt x="1593533" y="810964"/>
                      </a:lnTo>
                      <a:lnTo>
                        <a:pt x="1591627" y="811916"/>
                      </a:lnTo>
                      <a:cubicBezTo>
                        <a:pt x="1590675" y="814774"/>
                        <a:pt x="1589723" y="817631"/>
                        <a:pt x="1588771" y="820489"/>
                      </a:cubicBezTo>
                      <a:cubicBezTo>
                        <a:pt x="1588771" y="820489"/>
                        <a:pt x="1588771" y="823346"/>
                        <a:pt x="1588771" y="823346"/>
                      </a:cubicBezTo>
                      <a:cubicBezTo>
                        <a:pt x="1560196" y="893831"/>
                        <a:pt x="1559242" y="967174"/>
                        <a:pt x="1533525" y="1038611"/>
                      </a:cubicBezTo>
                      <a:cubicBezTo>
                        <a:pt x="1504950" y="1117669"/>
                        <a:pt x="1455421" y="1189106"/>
                        <a:pt x="1391602" y="1243399"/>
                      </a:cubicBezTo>
                      <a:cubicBezTo>
                        <a:pt x="1252538" y="1360556"/>
                        <a:pt x="1031557" y="1374844"/>
                        <a:pt x="858202" y="1353889"/>
                      </a:cubicBezTo>
                      <a:cubicBezTo>
                        <a:pt x="714375" y="1336744"/>
                        <a:pt x="569595" y="1324361"/>
                        <a:pt x="424815" y="1320551"/>
                      </a:cubicBezTo>
                      <a:cubicBezTo>
                        <a:pt x="352425" y="1318646"/>
                        <a:pt x="279082" y="1316741"/>
                        <a:pt x="207645" y="1321504"/>
                      </a:cubicBezTo>
                      <a:cubicBezTo>
                        <a:pt x="146685" y="1326266"/>
                        <a:pt x="80963" y="1357699"/>
                        <a:pt x="23813" y="1381511"/>
                      </a:cubicBezTo>
                      <a:cubicBezTo>
                        <a:pt x="-14288" y="1396751"/>
                        <a:pt x="4763" y="1478666"/>
                        <a:pt x="4763" y="1507241"/>
                      </a:cubicBezTo>
                      <a:cubicBezTo>
                        <a:pt x="5715" y="1582489"/>
                        <a:pt x="-2857" y="1656784"/>
                        <a:pt x="3810" y="1732984"/>
                      </a:cubicBezTo>
                      <a:cubicBezTo>
                        <a:pt x="12382" y="1832996"/>
                        <a:pt x="33338" y="1932056"/>
                        <a:pt x="65723" y="2026354"/>
                      </a:cubicBezTo>
                      <a:cubicBezTo>
                        <a:pt x="100013" y="2126366"/>
                        <a:pt x="147638" y="2220664"/>
                        <a:pt x="269557" y="2201614"/>
                      </a:cubicBezTo>
                      <a:cubicBezTo>
                        <a:pt x="395288" y="2181611"/>
                        <a:pt x="501968" y="2103506"/>
                        <a:pt x="621982" y="2066359"/>
                      </a:cubicBezTo>
                      <a:cubicBezTo>
                        <a:pt x="691515" y="2044451"/>
                        <a:pt x="764857" y="2036831"/>
                        <a:pt x="838200" y="2042546"/>
                      </a:cubicBezTo>
                      <a:cubicBezTo>
                        <a:pt x="995363" y="2054929"/>
                        <a:pt x="1167765" y="2130176"/>
                        <a:pt x="1303021" y="2206376"/>
                      </a:cubicBezTo>
                      <a:cubicBezTo>
                        <a:pt x="1413510" y="2271146"/>
                        <a:pt x="1513523" y="2328296"/>
                        <a:pt x="1644967" y="2314961"/>
                      </a:cubicBezTo>
                      <a:cubicBezTo>
                        <a:pt x="1796415" y="2299721"/>
                        <a:pt x="1940242" y="2220664"/>
                        <a:pt x="2030730" y="2097791"/>
                      </a:cubicBezTo>
                      <a:cubicBezTo>
                        <a:pt x="2057400" y="2071121"/>
                        <a:pt x="2078355" y="2040641"/>
                        <a:pt x="2091690" y="2007304"/>
                      </a:cubicBezTo>
                      <a:cubicBezTo>
                        <a:pt x="2107883" y="1965394"/>
                        <a:pt x="2125027" y="1936819"/>
                        <a:pt x="2133600" y="1892051"/>
                      </a:cubicBezTo>
                      <a:cubicBezTo>
                        <a:pt x="2162175" y="1825376"/>
                        <a:pt x="2161223" y="1769179"/>
                        <a:pt x="2145030" y="1714886"/>
                      </a:cubicBezTo>
                      <a:close/>
                      <a:moveTo>
                        <a:pt x="2013585" y="953839"/>
                      </a:moveTo>
                      <a:lnTo>
                        <a:pt x="2013585" y="953839"/>
                      </a:lnTo>
                      <a:lnTo>
                        <a:pt x="2012633" y="954791"/>
                      </a:lnTo>
                      <a:lnTo>
                        <a:pt x="2013585" y="953839"/>
                      </a:lnTo>
                      <a:close/>
                      <a:moveTo>
                        <a:pt x="2011680" y="1001464"/>
                      </a:moveTo>
                      <a:lnTo>
                        <a:pt x="2011680" y="1001464"/>
                      </a:lnTo>
                      <a:lnTo>
                        <a:pt x="2011680" y="1001464"/>
                      </a:lnTo>
                      <a:lnTo>
                        <a:pt x="2011680" y="1001464"/>
                      </a:lnTo>
                      <a:lnTo>
                        <a:pt x="2011680" y="1001464"/>
                      </a:lnTo>
                      <a:close/>
                      <a:moveTo>
                        <a:pt x="18098" y="1516766"/>
                      </a:moveTo>
                      <a:lnTo>
                        <a:pt x="18098" y="1516766"/>
                      </a:lnTo>
                      <a:lnTo>
                        <a:pt x="18098" y="1516766"/>
                      </a:lnTo>
                      <a:lnTo>
                        <a:pt x="18098" y="1516766"/>
                      </a:lnTo>
                      <a:close/>
                      <a:moveTo>
                        <a:pt x="772477" y="1361509"/>
                      </a:moveTo>
                      <a:lnTo>
                        <a:pt x="772477" y="1361509"/>
                      </a:lnTo>
                      <a:lnTo>
                        <a:pt x="769620" y="1355794"/>
                      </a:lnTo>
                      <a:lnTo>
                        <a:pt x="772477" y="1355794"/>
                      </a:lnTo>
                      <a:lnTo>
                        <a:pt x="772477" y="1361509"/>
                      </a:lnTo>
                      <a:close/>
                      <a:moveTo>
                        <a:pt x="782002" y="2031116"/>
                      </a:moveTo>
                      <a:lnTo>
                        <a:pt x="780098" y="2030164"/>
                      </a:lnTo>
                      <a:lnTo>
                        <a:pt x="781050" y="2030164"/>
                      </a:lnTo>
                      <a:lnTo>
                        <a:pt x="780098" y="2028259"/>
                      </a:lnTo>
                      <a:lnTo>
                        <a:pt x="782955" y="2031116"/>
                      </a:lnTo>
                      <a:lnTo>
                        <a:pt x="782002" y="2031116"/>
                      </a:lnTo>
                      <a:close/>
                      <a:moveTo>
                        <a:pt x="835343" y="2031116"/>
                      </a:moveTo>
                      <a:lnTo>
                        <a:pt x="838200" y="2030164"/>
                      </a:lnTo>
                      <a:lnTo>
                        <a:pt x="839152" y="2031116"/>
                      </a:lnTo>
                      <a:lnTo>
                        <a:pt x="835343" y="2031116"/>
                      </a:lnTo>
                      <a:close/>
                      <a:moveTo>
                        <a:pt x="1024890" y="1367224"/>
                      </a:moveTo>
                      <a:lnTo>
                        <a:pt x="1024890" y="1364366"/>
                      </a:lnTo>
                      <a:lnTo>
                        <a:pt x="1028700" y="1364366"/>
                      </a:lnTo>
                      <a:lnTo>
                        <a:pt x="1024890" y="1367224"/>
                      </a:lnTo>
                      <a:close/>
                      <a:moveTo>
                        <a:pt x="1078230" y="1366271"/>
                      </a:moveTo>
                      <a:lnTo>
                        <a:pt x="1077277" y="1364366"/>
                      </a:lnTo>
                      <a:lnTo>
                        <a:pt x="1080135" y="1364366"/>
                      </a:lnTo>
                      <a:lnTo>
                        <a:pt x="1078230" y="1366271"/>
                      </a:lnTo>
                      <a:close/>
                      <a:moveTo>
                        <a:pt x="1174433" y="1353889"/>
                      </a:moveTo>
                      <a:lnTo>
                        <a:pt x="1174433" y="1353889"/>
                      </a:lnTo>
                      <a:lnTo>
                        <a:pt x="1179196" y="1348174"/>
                      </a:lnTo>
                      <a:lnTo>
                        <a:pt x="1174433" y="1353889"/>
                      </a:lnTo>
                      <a:close/>
                      <a:moveTo>
                        <a:pt x="1658302" y="2306389"/>
                      </a:moveTo>
                      <a:lnTo>
                        <a:pt x="1658302" y="2306389"/>
                      </a:lnTo>
                      <a:lnTo>
                        <a:pt x="1659255" y="2306389"/>
                      </a:lnTo>
                      <a:lnTo>
                        <a:pt x="1658302" y="2306389"/>
                      </a:lnTo>
                      <a:close/>
                      <a:moveTo>
                        <a:pt x="1994535" y="1398656"/>
                      </a:moveTo>
                      <a:lnTo>
                        <a:pt x="1992630" y="1397704"/>
                      </a:lnTo>
                      <a:lnTo>
                        <a:pt x="1992630" y="1392941"/>
                      </a:lnTo>
                      <a:lnTo>
                        <a:pt x="1992630" y="1394846"/>
                      </a:lnTo>
                      <a:cubicBezTo>
                        <a:pt x="1993583" y="1395799"/>
                        <a:pt x="1993583" y="1396751"/>
                        <a:pt x="1994535" y="1396751"/>
                      </a:cubicBezTo>
                      <a:cubicBezTo>
                        <a:pt x="1997392" y="1395799"/>
                        <a:pt x="1996440" y="1397704"/>
                        <a:pt x="1994535" y="1398656"/>
                      </a:cubicBezTo>
                      <a:close/>
                      <a:moveTo>
                        <a:pt x="2137410" y="1850141"/>
                      </a:moveTo>
                      <a:lnTo>
                        <a:pt x="2137410" y="1850141"/>
                      </a:lnTo>
                      <a:lnTo>
                        <a:pt x="2137410" y="1850141"/>
                      </a:lnTo>
                      <a:lnTo>
                        <a:pt x="2134552" y="1851094"/>
                      </a:lnTo>
                      <a:lnTo>
                        <a:pt x="2137410" y="1846331"/>
                      </a:lnTo>
                      <a:lnTo>
                        <a:pt x="2137410" y="1850141"/>
                      </a:lnTo>
                      <a:close/>
                      <a:moveTo>
                        <a:pt x="2145983" y="1748224"/>
                      </a:moveTo>
                      <a:lnTo>
                        <a:pt x="2145983" y="1745366"/>
                      </a:lnTo>
                      <a:lnTo>
                        <a:pt x="2145983" y="1745366"/>
                      </a:lnTo>
                      <a:lnTo>
                        <a:pt x="2145983" y="1745366"/>
                      </a:lnTo>
                      <a:lnTo>
                        <a:pt x="2145983" y="1748224"/>
                      </a:lnTo>
                      <a:lnTo>
                        <a:pt x="2145983" y="1748224"/>
                      </a:lnTo>
                      <a:close/>
                    </a:path>
                  </a:pathLst>
                </a:custGeom>
                <a:solidFill>
                  <a:srgbClr val="DCDCD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0F5248CF-A214-48DE-B987-1A93C58001B8}"/>
                    </a:ext>
                  </a:extLst>
                </p:cNvPr>
                <p:cNvSpPr/>
                <p:nvPr/>
              </p:nvSpPr>
              <p:spPr>
                <a:xfrm>
                  <a:off x="8521990" y="1255064"/>
                  <a:ext cx="2328824" cy="1763872"/>
                </a:xfrm>
                <a:custGeom>
                  <a:avLst/>
                  <a:gdLst>
                    <a:gd name="connsiteX0" fmla="*/ 790602 w 2328824"/>
                    <a:gd name="connsiteY0" fmla="*/ 1707210 h 1763872"/>
                    <a:gd name="connsiteX1" fmla="*/ 952527 w 2328824"/>
                    <a:gd name="connsiteY1" fmla="*/ 1659585 h 1763872"/>
                    <a:gd name="connsiteX2" fmla="*/ 1423061 w 2328824"/>
                    <a:gd name="connsiteY2" fmla="*/ 1662442 h 1763872"/>
                    <a:gd name="connsiteX3" fmla="*/ 1817397 w 2328824"/>
                    <a:gd name="connsiteY3" fmla="*/ 1675777 h 1763872"/>
                    <a:gd name="connsiteX4" fmla="*/ 2145057 w 2328824"/>
                    <a:gd name="connsiteY4" fmla="*/ 1572907 h 1763872"/>
                    <a:gd name="connsiteX5" fmla="*/ 2266024 w 2328824"/>
                    <a:gd name="connsiteY5" fmla="*/ 1382407 h 1763872"/>
                    <a:gd name="connsiteX6" fmla="*/ 2286026 w 2328824"/>
                    <a:gd name="connsiteY6" fmla="*/ 1251915 h 1763872"/>
                    <a:gd name="connsiteX7" fmla="*/ 2326984 w 2328824"/>
                    <a:gd name="connsiteY7" fmla="*/ 1085227 h 1763872"/>
                    <a:gd name="connsiteX8" fmla="*/ 2055522 w 2328824"/>
                    <a:gd name="connsiteY8" fmla="*/ 778522 h 1763872"/>
                    <a:gd name="connsiteX9" fmla="*/ 1905027 w 2328824"/>
                    <a:gd name="connsiteY9" fmla="*/ 654697 h 1763872"/>
                    <a:gd name="connsiteX10" fmla="*/ 1817397 w 2328824"/>
                    <a:gd name="connsiteY10" fmla="*/ 469912 h 1763872"/>
                    <a:gd name="connsiteX11" fmla="*/ 1840257 w 2328824"/>
                    <a:gd name="connsiteY11" fmla="*/ 353707 h 1763872"/>
                    <a:gd name="connsiteX12" fmla="*/ 1869784 w 2328824"/>
                    <a:gd name="connsiteY12" fmla="*/ 247980 h 1763872"/>
                    <a:gd name="connsiteX13" fmla="*/ 1907884 w 2328824"/>
                    <a:gd name="connsiteY13" fmla="*/ 140347 h 1763872"/>
                    <a:gd name="connsiteX14" fmla="*/ 1780249 w 2328824"/>
                    <a:gd name="connsiteY14" fmla="*/ 330 h 1763872"/>
                    <a:gd name="connsiteX15" fmla="*/ 1630707 w 2328824"/>
                    <a:gd name="connsiteY15" fmla="*/ 30810 h 1763872"/>
                    <a:gd name="connsiteX16" fmla="*/ 1431634 w 2328824"/>
                    <a:gd name="connsiteY16" fmla="*/ 114630 h 1763872"/>
                    <a:gd name="connsiteX17" fmla="*/ 1283997 w 2328824"/>
                    <a:gd name="connsiteY17" fmla="*/ 213690 h 1763872"/>
                    <a:gd name="connsiteX18" fmla="*/ 229579 w 2328824"/>
                    <a:gd name="connsiteY18" fmla="*/ 883297 h 1763872"/>
                    <a:gd name="connsiteX19" fmla="*/ 228627 w 2328824"/>
                    <a:gd name="connsiteY19" fmla="*/ 883297 h 1763872"/>
                    <a:gd name="connsiteX20" fmla="*/ 43841 w 2328824"/>
                    <a:gd name="connsiteY20" fmla="*/ 1009980 h 1763872"/>
                    <a:gd name="connsiteX21" fmla="*/ 27 w 2328824"/>
                    <a:gd name="connsiteY21" fmla="*/ 1066177 h 1763872"/>
                    <a:gd name="connsiteX22" fmla="*/ 41936 w 2328824"/>
                    <a:gd name="connsiteY22" fmla="*/ 1127137 h 1763872"/>
                    <a:gd name="connsiteX23" fmla="*/ 73369 w 2328824"/>
                    <a:gd name="connsiteY23" fmla="*/ 1208100 h 1763872"/>
                    <a:gd name="connsiteX24" fmla="*/ 160047 w 2328824"/>
                    <a:gd name="connsiteY24" fmla="*/ 1394790 h 1763872"/>
                    <a:gd name="connsiteX25" fmla="*/ 321972 w 2328824"/>
                    <a:gd name="connsiteY25" fmla="*/ 1662442 h 1763872"/>
                    <a:gd name="connsiteX26" fmla="*/ 465799 w 2328824"/>
                    <a:gd name="connsiteY26" fmla="*/ 1753882 h 1763872"/>
                    <a:gd name="connsiteX27" fmla="*/ 790602 w 2328824"/>
                    <a:gd name="connsiteY27" fmla="*/ 1707210 h 1763872"/>
                    <a:gd name="connsiteX28" fmla="*/ 2060284 w 2328824"/>
                    <a:gd name="connsiteY28" fmla="*/ 786142 h 1763872"/>
                    <a:gd name="connsiteX29" fmla="*/ 2058380 w 2328824"/>
                    <a:gd name="connsiteY29" fmla="*/ 788047 h 1763872"/>
                    <a:gd name="connsiteX30" fmla="*/ 2058380 w 2328824"/>
                    <a:gd name="connsiteY30" fmla="*/ 788047 h 1763872"/>
                    <a:gd name="connsiteX31" fmla="*/ 2060284 w 2328824"/>
                    <a:gd name="connsiteY31" fmla="*/ 786142 h 1763872"/>
                    <a:gd name="connsiteX32" fmla="*/ 524854 w 2328824"/>
                    <a:gd name="connsiteY32" fmla="*/ 1753882 h 1763872"/>
                    <a:gd name="connsiteX33" fmla="*/ 524854 w 2328824"/>
                    <a:gd name="connsiteY33" fmla="*/ 1753882 h 1763872"/>
                    <a:gd name="connsiteX34" fmla="*/ 524854 w 2328824"/>
                    <a:gd name="connsiteY34" fmla="*/ 1753882 h 1763872"/>
                    <a:gd name="connsiteX35" fmla="*/ 524854 w 2328824"/>
                    <a:gd name="connsiteY35" fmla="*/ 1753882 h 1763872"/>
                    <a:gd name="connsiteX36" fmla="*/ 1279234 w 2328824"/>
                    <a:gd name="connsiteY36" fmla="*/ 1641487 h 1763872"/>
                    <a:gd name="connsiteX37" fmla="*/ 1279234 w 2328824"/>
                    <a:gd name="connsiteY37" fmla="*/ 1639582 h 1763872"/>
                    <a:gd name="connsiteX38" fmla="*/ 1279234 w 2328824"/>
                    <a:gd name="connsiteY38" fmla="*/ 1639582 h 1763872"/>
                    <a:gd name="connsiteX39" fmla="*/ 1279234 w 2328824"/>
                    <a:gd name="connsiteY39" fmla="*/ 1641487 h 1763872"/>
                    <a:gd name="connsiteX40" fmla="*/ 1473544 w 2328824"/>
                    <a:gd name="connsiteY40" fmla="*/ 1650060 h 1763872"/>
                    <a:gd name="connsiteX41" fmla="*/ 1478307 w 2328824"/>
                    <a:gd name="connsiteY41" fmla="*/ 1647202 h 1763872"/>
                    <a:gd name="connsiteX42" fmla="*/ 1480211 w 2328824"/>
                    <a:gd name="connsiteY42" fmla="*/ 1650060 h 1763872"/>
                    <a:gd name="connsiteX43" fmla="*/ 1473544 w 2328824"/>
                    <a:gd name="connsiteY43" fmla="*/ 1650060 h 1763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2328824" h="1763872">
                      <a:moveTo>
                        <a:pt x="790602" y="1707210"/>
                      </a:moveTo>
                      <a:cubicBezTo>
                        <a:pt x="844894" y="1688160"/>
                        <a:pt x="899186" y="1670062"/>
                        <a:pt x="952527" y="1659585"/>
                      </a:cubicBezTo>
                      <a:cubicBezTo>
                        <a:pt x="1113499" y="1630057"/>
                        <a:pt x="1262089" y="1643392"/>
                        <a:pt x="1423061" y="1662442"/>
                      </a:cubicBezTo>
                      <a:cubicBezTo>
                        <a:pt x="1553554" y="1678635"/>
                        <a:pt x="1685952" y="1684350"/>
                        <a:pt x="1817397" y="1675777"/>
                      </a:cubicBezTo>
                      <a:cubicBezTo>
                        <a:pt x="1932649" y="1669110"/>
                        <a:pt x="2055522" y="1652917"/>
                        <a:pt x="2145057" y="1572907"/>
                      </a:cubicBezTo>
                      <a:cubicBezTo>
                        <a:pt x="2202207" y="1522425"/>
                        <a:pt x="2244117" y="1455750"/>
                        <a:pt x="2266024" y="1382407"/>
                      </a:cubicBezTo>
                      <a:cubicBezTo>
                        <a:pt x="2278407" y="1340497"/>
                        <a:pt x="2271739" y="1292872"/>
                        <a:pt x="2286026" y="1251915"/>
                      </a:cubicBezTo>
                      <a:cubicBezTo>
                        <a:pt x="2306982" y="1192860"/>
                        <a:pt x="2336509" y="1152855"/>
                        <a:pt x="2326984" y="1085227"/>
                      </a:cubicBezTo>
                      <a:cubicBezTo>
                        <a:pt x="2306982" y="944257"/>
                        <a:pt x="2162201" y="853770"/>
                        <a:pt x="2055522" y="778522"/>
                      </a:cubicBezTo>
                      <a:cubicBezTo>
                        <a:pt x="1998372" y="738517"/>
                        <a:pt x="1948842" y="709942"/>
                        <a:pt x="1905027" y="654697"/>
                      </a:cubicBezTo>
                      <a:cubicBezTo>
                        <a:pt x="1862164" y="601357"/>
                        <a:pt x="1823111" y="540397"/>
                        <a:pt x="1817397" y="469912"/>
                      </a:cubicBezTo>
                      <a:cubicBezTo>
                        <a:pt x="1813586" y="428955"/>
                        <a:pt x="1824064" y="390855"/>
                        <a:pt x="1840257" y="353707"/>
                      </a:cubicBezTo>
                      <a:cubicBezTo>
                        <a:pt x="1856449" y="319417"/>
                        <a:pt x="1858354" y="285127"/>
                        <a:pt x="1869784" y="247980"/>
                      </a:cubicBezTo>
                      <a:cubicBezTo>
                        <a:pt x="1880261" y="211785"/>
                        <a:pt x="1895502" y="175590"/>
                        <a:pt x="1907884" y="140347"/>
                      </a:cubicBezTo>
                      <a:cubicBezTo>
                        <a:pt x="1936459" y="58432"/>
                        <a:pt x="1851686" y="4140"/>
                        <a:pt x="1780249" y="330"/>
                      </a:cubicBezTo>
                      <a:cubicBezTo>
                        <a:pt x="1728814" y="-2528"/>
                        <a:pt x="1679284" y="13665"/>
                        <a:pt x="1630707" y="30810"/>
                      </a:cubicBezTo>
                      <a:cubicBezTo>
                        <a:pt x="1559269" y="57480"/>
                        <a:pt x="1494499" y="72720"/>
                        <a:pt x="1431634" y="114630"/>
                      </a:cubicBezTo>
                      <a:cubicBezTo>
                        <a:pt x="1382104" y="147967"/>
                        <a:pt x="1333527" y="180352"/>
                        <a:pt x="1283997" y="213690"/>
                      </a:cubicBezTo>
                      <a:cubicBezTo>
                        <a:pt x="940144" y="445147"/>
                        <a:pt x="575336" y="653745"/>
                        <a:pt x="229579" y="883297"/>
                      </a:cubicBezTo>
                      <a:lnTo>
                        <a:pt x="228627" y="883297"/>
                      </a:lnTo>
                      <a:cubicBezTo>
                        <a:pt x="166714" y="925207"/>
                        <a:pt x="104802" y="967117"/>
                        <a:pt x="43841" y="1009980"/>
                      </a:cubicBezTo>
                      <a:cubicBezTo>
                        <a:pt x="23839" y="1024267"/>
                        <a:pt x="-926" y="1038555"/>
                        <a:pt x="27" y="1066177"/>
                      </a:cubicBezTo>
                      <a:cubicBezTo>
                        <a:pt x="979" y="1096657"/>
                        <a:pt x="26697" y="1106182"/>
                        <a:pt x="41936" y="1127137"/>
                      </a:cubicBezTo>
                      <a:cubicBezTo>
                        <a:pt x="58129" y="1148092"/>
                        <a:pt x="63844" y="1181430"/>
                        <a:pt x="73369" y="1208100"/>
                      </a:cubicBezTo>
                      <a:cubicBezTo>
                        <a:pt x="98134" y="1271917"/>
                        <a:pt x="128614" y="1333830"/>
                        <a:pt x="160047" y="1394790"/>
                      </a:cubicBezTo>
                      <a:cubicBezTo>
                        <a:pt x="208624" y="1490040"/>
                        <a:pt x="247677" y="1585290"/>
                        <a:pt x="321972" y="1662442"/>
                      </a:cubicBezTo>
                      <a:cubicBezTo>
                        <a:pt x="361977" y="1704352"/>
                        <a:pt x="409602" y="1739595"/>
                        <a:pt x="465799" y="1753882"/>
                      </a:cubicBezTo>
                      <a:cubicBezTo>
                        <a:pt x="574384" y="1782457"/>
                        <a:pt x="682969" y="1744357"/>
                        <a:pt x="790602" y="1707210"/>
                      </a:cubicBezTo>
                      <a:close/>
                      <a:moveTo>
                        <a:pt x="2060284" y="786142"/>
                      </a:moveTo>
                      <a:cubicBezTo>
                        <a:pt x="2059332" y="787095"/>
                        <a:pt x="2058380" y="788047"/>
                        <a:pt x="2058380" y="788047"/>
                      </a:cubicBezTo>
                      <a:lnTo>
                        <a:pt x="2058380" y="788047"/>
                      </a:lnTo>
                      <a:lnTo>
                        <a:pt x="2060284" y="786142"/>
                      </a:lnTo>
                      <a:close/>
                      <a:moveTo>
                        <a:pt x="524854" y="1753882"/>
                      </a:moveTo>
                      <a:lnTo>
                        <a:pt x="524854" y="1753882"/>
                      </a:lnTo>
                      <a:lnTo>
                        <a:pt x="524854" y="1753882"/>
                      </a:lnTo>
                      <a:lnTo>
                        <a:pt x="524854" y="1753882"/>
                      </a:lnTo>
                      <a:close/>
                      <a:moveTo>
                        <a:pt x="1279234" y="1641487"/>
                      </a:moveTo>
                      <a:lnTo>
                        <a:pt x="1279234" y="1639582"/>
                      </a:lnTo>
                      <a:lnTo>
                        <a:pt x="1279234" y="1639582"/>
                      </a:lnTo>
                      <a:lnTo>
                        <a:pt x="1279234" y="1641487"/>
                      </a:lnTo>
                      <a:close/>
                      <a:moveTo>
                        <a:pt x="1473544" y="1650060"/>
                      </a:moveTo>
                      <a:lnTo>
                        <a:pt x="1478307" y="1647202"/>
                      </a:lnTo>
                      <a:lnTo>
                        <a:pt x="1480211" y="1650060"/>
                      </a:lnTo>
                      <a:lnTo>
                        <a:pt x="1473544" y="1650060"/>
                      </a:lnTo>
                      <a:close/>
                    </a:path>
                  </a:pathLst>
                </a:custGeom>
                <a:solidFill>
                  <a:srgbClr val="DCDCD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3DEFFD72-E7FF-40B6-87EC-1642B384AE22}"/>
                </a:ext>
              </a:extLst>
            </p:cNvPr>
            <p:cNvGrpSpPr/>
            <p:nvPr/>
          </p:nvGrpSpPr>
          <p:grpSpPr>
            <a:xfrm>
              <a:off x="8464525" y="3937646"/>
              <a:ext cx="222011" cy="209822"/>
              <a:chOff x="11031777" y="1768147"/>
              <a:chExt cx="222011" cy="209822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AC18726-FE93-4202-AE6F-E30FDCF1195A}"/>
                  </a:ext>
                </a:extLst>
              </p:cNvPr>
              <p:cNvSpPr/>
              <p:nvPr/>
            </p:nvSpPr>
            <p:spPr>
              <a:xfrm>
                <a:off x="11031777" y="1768147"/>
                <a:ext cx="219814" cy="209822"/>
              </a:xfrm>
              <a:custGeom>
                <a:avLst/>
                <a:gdLst>
                  <a:gd name="connsiteX0" fmla="*/ 743709 w 838200"/>
                  <a:gd name="connsiteY0" fmla="*/ 89099 h 800100"/>
                  <a:gd name="connsiteX1" fmla="*/ 482724 w 838200"/>
                  <a:gd name="connsiteY1" fmla="*/ 74811 h 800100"/>
                  <a:gd name="connsiteX2" fmla="*/ 425574 w 838200"/>
                  <a:gd name="connsiteY2" fmla="*/ 65286 h 800100"/>
                  <a:gd name="connsiteX3" fmla="*/ 181734 w 838200"/>
                  <a:gd name="connsiteY3" fmla="*/ 29091 h 800100"/>
                  <a:gd name="connsiteX4" fmla="*/ 1711 w 838200"/>
                  <a:gd name="connsiteY4" fmla="*/ 402471 h 800100"/>
                  <a:gd name="connsiteX5" fmla="*/ 459864 w 838200"/>
                  <a:gd name="connsiteY5" fmla="*/ 800616 h 800100"/>
                  <a:gd name="connsiteX6" fmla="*/ 846579 w 838200"/>
                  <a:gd name="connsiteY6" fmla="*/ 332939 h 800100"/>
                  <a:gd name="connsiteX7" fmla="*/ 743709 w 838200"/>
                  <a:gd name="connsiteY7" fmla="*/ 89099 h 80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8200" h="800100">
                    <a:moveTo>
                      <a:pt x="743709" y="89099"/>
                    </a:moveTo>
                    <a:cubicBezTo>
                      <a:pt x="609406" y="16709"/>
                      <a:pt x="581784" y="78621"/>
                      <a:pt x="482724" y="74811"/>
                    </a:cubicBezTo>
                    <a:lnTo>
                      <a:pt x="425574" y="65286"/>
                    </a:lnTo>
                    <a:cubicBezTo>
                      <a:pt x="332229" y="36711"/>
                      <a:pt x="336039" y="-42346"/>
                      <a:pt x="181734" y="29091"/>
                    </a:cubicBezTo>
                    <a:cubicBezTo>
                      <a:pt x="43621" y="112911"/>
                      <a:pt x="-10671" y="252929"/>
                      <a:pt x="1711" y="402471"/>
                    </a:cubicBezTo>
                    <a:cubicBezTo>
                      <a:pt x="21714" y="641549"/>
                      <a:pt x="226501" y="819666"/>
                      <a:pt x="459864" y="800616"/>
                    </a:cubicBezTo>
                    <a:cubicBezTo>
                      <a:pt x="693226" y="781566"/>
                      <a:pt x="853246" y="589161"/>
                      <a:pt x="846579" y="332939"/>
                    </a:cubicBezTo>
                    <a:cubicBezTo>
                      <a:pt x="842769" y="193874"/>
                      <a:pt x="808479" y="132914"/>
                      <a:pt x="743709" y="89099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AE35521D-67E0-4331-AB47-C012AD534E51}"/>
                  </a:ext>
                </a:extLst>
              </p:cNvPr>
              <p:cNvSpPr/>
              <p:nvPr/>
            </p:nvSpPr>
            <p:spPr>
              <a:xfrm>
                <a:off x="11138885" y="1784518"/>
                <a:ext cx="114903" cy="192337"/>
              </a:xfrm>
              <a:custGeom>
                <a:avLst/>
                <a:gdLst>
                  <a:gd name="connsiteX0" fmla="*/ 431482 w 438150"/>
                  <a:gd name="connsiteY0" fmla="*/ 417195 h 733425"/>
                  <a:gd name="connsiteX1" fmla="*/ 140970 w 438150"/>
                  <a:gd name="connsiteY1" fmla="*/ 722947 h 733425"/>
                  <a:gd name="connsiteX2" fmla="*/ 0 w 438150"/>
                  <a:gd name="connsiteY2" fmla="*/ 737235 h 733425"/>
                  <a:gd name="connsiteX3" fmla="*/ 261938 w 438150"/>
                  <a:gd name="connsiteY3" fmla="*/ 367665 h 733425"/>
                  <a:gd name="connsiteX4" fmla="*/ 293370 w 438150"/>
                  <a:gd name="connsiteY4" fmla="*/ 134302 h 733425"/>
                  <a:gd name="connsiteX5" fmla="*/ 275273 w 438150"/>
                  <a:gd name="connsiteY5" fmla="*/ 0 h 733425"/>
                  <a:gd name="connsiteX6" fmla="*/ 340995 w 438150"/>
                  <a:gd name="connsiteY6" fmla="*/ 30480 h 733425"/>
                  <a:gd name="connsiteX7" fmla="*/ 431482 w 438150"/>
                  <a:gd name="connsiteY7" fmla="*/ 417195 h 7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38150" h="733425">
                    <a:moveTo>
                      <a:pt x="431482" y="417195"/>
                    </a:moveTo>
                    <a:cubicBezTo>
                      <a:pt x="388620" y="569595"/>
                      <a:pt x="294323" y="675322"/>
                      <a:pt x="140970" y="722947"/>
                    </a:cubicBezTo>
                    <a:cubicBezTo>
                      <a:pt x="95250" y="737235"/>
                      <a:pt x="47625" y="740093"/>
                      <a:pt x="0" y="737235"/>
                    </a:cubicBezTo>
                    <a:cubicBezTo>
                      <a:pt x="145733" y="653415"/>
                      <a:pt x="222885" y="531495"/>
                      <a:pt x="261938" y="367665"/>
                    </a:cubicBezTo>
                    <a:cubicBezTo>
                      <a:pt x="280988" y="287655"/>
                      <a:pt x="292417" y="220980"/>
                      <a:pt x="293370" y="134302"/>
                    </a:cubicBezTo>
                    <a:cubicBezTo>
                      <a:pt x="294323" y="105727"/>
                      <a:pt x="292417" y="80010"/>
                      <a:pt x="275273" y="0"/>
                    </a:cubicBezTo>
                    <a:cubicBezTo>
                      <a:pt x="291465" y="6667"/>
                      <a:pt x="324803" y="23813"/>
                      <a:pt x="340995" y="30480"/>
                    </a:cubicBezTo>
                    <a:cubicBezTo>
                      <a:pt x="408623" y="71438"/>
                      <a:pt x="463867" y="185738"/>
                      <a:pt x="431482" y="417195"/>
                    </a:cubicBezTo>
                    <a:close/>
                  </a:path>
                </a:pathLst>
              </a:custGeom>
              <a:solidFill>
                <a:srgbClr val="CD4E4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9513E2B-DAD1-4593-B801-A81BE721653F}"/>
                </a:ext>
              </a:extLst>
            </p:cNvPr>
            <p:cNvGrpSpPr/>
            <p:nvPr/>
          </p:nvGrpSpPr>
          <p:grpSpPr>
            <a:xfrm>
              <a:off x="9539835" y="3916367"/>
              <a:ext cx="222164" cy="204826"/>
              <a:chOff x="11300396" y="1777955"/>
              <a:chExt cx="222164" cy="204826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16AB64BD-B1B5-4E1D-9611-3DC588171602}"/>
                  </a:ext>
                </a:extLst>
              </p:cNvPr>
              <p:cNvSpPr/>
              <p:nvPr/>
            </p:nvSpPr>
            <p:spPr>
              <a:xfrm>
                <a:off x="11300396" y="1777955"/>
                <a:ext cx="219814" cy="204826"/>
              </a:xfrm>
              <a:custGeom>
                <a:avLst/>
                <a:gdLst>
                  <a:gd name="connsiteX0" fmla="*/ 677615 w 838200"/>
                  <a:gd name="connsiteY0" fmla="*/ 13598 h 781050"/>
                  <a:gd name="connsiteX1" fmla="*/ 420440 w 838200"/>
                  <a:gd name="connsiteY1" fmla="*/ 56461 h 781050"/>
                  <a:gd name="connsiteX2" fmla="*/ 362338 w 838200"/>
                  <a:gd name="connsiteY2" fmla="*/ 60271 h 781050"/>
                  <a:gd name="connsiteX3" fmla="*/ 116593 w 838200"/>
                  <a:gd name="connsiteY3" fmla="*/ 78368 h 781050"/>
                  <a:gd name="connsiteX4" fmla="*/ 21343 w 838200"/>
                  <a:gd name="connsiteY4" fmla="*/ 481276 h 781050"/>
                  <a:gd name="connsiteX5" fmla="*/ 554743 w 838200"/>
                  <a:gd name="connsiteY5" fmla="*/ 770836 h 781050"/>
                  <a:gd name="connsiteX6" fmla="*/ 830968 w 838200"/>
                  <a:gd name="connsiteY6" fmla="*/ 230768 h 781050"/>
                  <a:gd name="connsiteX7" fmla="*/ 677615 w 838200"/>
                  <a:gd name="connsiteY7" fmla="*/ 13598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8200" h="781050">
                    <a:moveTo>
                      <a:pt x="677615" y="13598"/>
                    </a:moveTo>
                    <a:cubicBezTo>
                      <a:pt x="530931" y="-28312"/>
                      <a:pt x="517595" y="38363"/>
                      <a:pt x="420440" y="56461"/>
                    </a:cubicBezTo>
                    <a:lnTo>
                      <a:pt x="362338" y="60271"/>
                    </a:lnTo>
                    <a:cubicBezTo>
                      <a:pt x="264231" y="52651"/>
                      <a:pt x="251848" y="-25454"/>
                      <a:pt x="116593" y="78368"/>
                    </a:cubicBezTo>
                    <a:cubicBezTo>
                      <a:pt x="-565" y="189811"/>
                      <a:pt x="-23425" y="338401"/>
                      <a:pt x="21343" y="481276"/>
                    </a:cubicBezTo>
                    <a:cubicBezTo>
                      <a:pt x="91828" y="709876"/>
                      <a:pt x="330906" y="839416"/>
                      <a:pt x="554743" y="770836"/>
                    </a:cubicBezTo>
                    <a:cubicBezTo>
                      <a:pt x="778581" y="702256"/>
                      <a:pt x="892881" y="479371"/>
                      <a:pt x="830968" y="230768"/>
                    </a:cubicBezTo>
                    <a:cubicBezTo>
                      <a:pt x="796678" y="94561"/>
                      <a:pt x="750006" y="42173"/>
                      <a:pt x="677615" y="13598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E7C88559-0B65-42E7-B769-3E4D639B58DF}"/>
                  </a:ext>
                </a:extLst>
              </p:cNvPr>
              <p:cNvSpPr/>
              <p:nvPr/>
            </p:nvSpPr>
            <p:spPr>
              <a:xfrm>
                <a:off x="11432636" y="1778273"/>
                <a:ext cx="89924" cy="202328"/>
              </a:xfrm>
              <a:custGeom>
                <a:avLst/>
                <a:gdLst>
                  <a:gd name="connsiteX0" fmla="*/ 351472 w 342900"/>
                  <a:gd name="connsiteY0" fmla="*/ 373380 h 771525"/>
                  <a:gd name="connsiteX1" fmla="*/ 134303 w 342900"/>
                  <a:gd name="connsiteY1" fmla="*/ 735330 h 771525"/>
                  <a:gd name="connsiteX2" fmla="*/ 0 w 342900"/>
                  <a:gd name="connsiteY2" fmla="*/ 780097 h 771525"/>
                  <a:gd name="connsiteX3" fmla="*/ 175260 w 342900"/>
                  <a:gd name="connsiteY3" fmla="*/ 361950 h 771525"/>
                  <a:gd name="connsiteX4" fmla="*/ 155258 w 342900"/>
                  <a:gd name="connsiteY4" fmla="*/ 126682 h 771525"/>
                  <a:gd name="connsiteX5" fmla="*/ 108585 w 342900"/>
                  <a:gd name="connsiteY5" fmla="*/ 0 h 771525"/>
                  <a:gd name="connsiteX6" fmla="*/ 179070 w 342900"/>
                  <a:gd name="connsiteY6" fmla="*/ 15240 h 771525"/>
                  <a:gd name="connsiteX7" fmla="*/ 351472 w 342900"/>
                  <a:gd name="connsiteY7" fmla="*/ 373380 h 77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771525">
                    <a:moveTo>
                      <a:pt x="351472" y="373380"/>
                    </a:moveTo>
                    <a:cubicBezTo>
                      <a:pt x="341947" y="531495"/>
                      <a:pt x="274320" y="655320"/>
                      <a:pt x="134303" y="735330"/>
                    </a:cubicBezTo>
                    <a:cubicBezTo>
                      <a:pt x="92392" y="759143"/>
                      <a:pt x="46672" y="772477"/>
                      <a:pt x="0" y="780097"/>
                    </a:cubicBezTo>
                    <a:cubicBezTo>
                      <a:pt x="124778" y="666750"/>
                      <a:pt x="173355" y="530543"/>
                      <a:pt x="175260" y="361950"/>
                    </a:cubicBezTo>
                    <a:cubicBezTo>
                      <a:pt x="176213" y="280035"/>
                      <a:pt x="172403" y="211455"/>
                      <a:pt x="155258" y="126682"/>
                    </a:cubicBezTo>
                    <a:cubicBezTo>
                      <a:pt x="149542" y="99060"/>
                      <a:pt x="141922" y="74295"/>
                      <a:pt x="108585" y="0"/>
                    </a:cubicBezTo>
                    <a:cubicBezTo>
                      <a:pt x="125730" y="3810"/>
                      <a:pt x="162878" y="12382"/>
                      <a:pt x="179070" y="15240"/>
                    </a:cubicBezTo>
                    <a:cubicBezTo>
                      <a:pt x="254317" y="40957"/>
                      <a:pt x="332422" y="140017"/>
                      <a:pt x="351472" y="373380"/>
                    </a:cubicBezTo>
                    <a:close/>
                  </a:path>
                </a:pathLst>
              </a:custGeom>
              <a:solidFill>
                <a:srgbClr val="CD4E4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E07FFCD-83DE-42D8-9B11-FE49F028D128}"/>
                </a:ext>
              </a:extLst>
            </p:cNvPr>
            <p:cNvGrpSpPr/>
            <p:nvPr/>
          </p:nvGrpSpPr>
          <p:grpSpPr>
            <a:xfrm>
              <a:off x="9283024" y="4032168"/>
              <a:ext cx="162467" cy="156806"/>
              <a:chOff x="11200978" y="1652691"/>
              <a:chExt cx="162467" cy="156806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E8DF2DF-DDC5-44BE-9C0A-7B1DDBEA1F6B}"/>
                  </a:ext>
                </a:extLst>
              </p:cNvPr>
              <p:cNvSpPr/>
              <p:nvPr/>
            </p:nvSpPr>
            <p:spPr>
              <a:xfrm>
                <a:off x="11200978" y="1652691"/>
                <a:ext cx="162362" cy="154869"/>
              </a:xfrm>
              <a:custGeom>
                <a:avLst/>
                <a:gdLst>
                  <a:gd name="connsiteX0" fmla="*/ 569039 w 619125"/>
                  <a:gd name="connsiteY0" fmla="*/ 109306 h 590550"/>
                  <a:gd name="connsiteX1" fmla="*/ 381397 w 619125"/>
                  <a:gd name="connsiteY1" fmla="*/ 74063 h 590550"/>
                  <a:gd name="connsiteX2" fmla="*/ 340439 w 619125"/>
                  <a:gd name="connsiteY2" fmla="*/ 61681 h 590550"/>
                  <a:gd name="connsiteX3" fmla="*/ 167084 w 619125"/>
                  <a:gd name="connsiteY3" fmla="*/ 12151 h 590550"/>
                  <a:gd name="connsiteX4" fmla="*/ 397 w 619125"/>
                  <a:gd name="connsiteY4" fmla="*/ 265516 h 590550"/>
                  <a:gd name="connsiteX5" fmla="*/ 294719 w 619125"/>
                  <a:gd name="connsiteY5" fmla="*/ 597938 h 590550"/>
                  <a:gd name="connsiteX6" fmla="*/ 620474 w 619125"/>
                  <a:gd name="connsiteY6" fmla="*/ 295996 h 590550"/>
                  <a:gd name="connsiteX7" fmla="*/ 569039 w 619125"/>
                  <a:gd name="connsiteY7" fmla="*/ 109306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19125" h="590550">
                    <a:moveTo>
                      <a:pt x="569039" y="109306"/>
                    </a:moveTo>
                    <a:cubicBezTo>
                      <a:pt x="478552" y="43583"/>
                      <a:pt x="451882" y="86446"/>
                      <a:pt x="381397" y="74063"/>
                    </a:cubicBezTo>
                    <a:lnTo>
                      <a:pt x="340439" y="61681"/>
                    </a:lnTo>
                    <a:cubicBezTo>
                      <a:pt x="274717" y="32153"/>
                      <a:pt x="285194" y="-24997"/>
                      <a:pt x="167084" y="12151"/>
                    </a:cubicBezTo>
                    <a:cubicBezTo>
                      <a:pt x="58499" y="59776"/>
                      <a:pt x="6112" y="155978"/>
                      <a:pt x="397" y="265516"/>
                    </a:cubicBezTo>
                    <a:cubicBezTo>
                      <a:pt x="-8176" y="440776"/>
                      <a:pt x="123269" y="589366"/>
                      <a:pt x="294719" y="597938"/>
                    </a:cubicBezTo>
                    <a:cubicBezTo>
                      <a:pt x="466169" y="606511"/>
                      <a:pt x="600472" y="481733"/>
                      <a:pt x="620474" y="295996"/>
                    </a:cubicBezTo>
                    <a:cubicBezTo>
                      <a:pt x="630952" y="195031"/>
                      <a:pt x="611902" y="147406"/>
                      <a:pt x="569039" y="109306"/>
                    </a:cubicBezTo>
                    <a:close/>
                  </a:path>
                </a:pathLst>
              </a:custGeom>
              <a:solidFill>
                <a:srgbClr val="ED7D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D994FBE-877F-4307-8A96-B8DC7869B0B3}"/>
                  </a:ext>
                </a:extLst>
              </p:cNvPr>
              <p:cNvSpPr/>
              <p:nvPr/>
            </p:nvSpPr>
            <p:spPr>
              <a:xfrm>
                <a:off x="11268525" y="1674611"/>
                <a:ext cx="94920" cy="134886"/>
              </a:xfrm>
              <a:custGeom>
                <a:avLst/>
                <a:gdLst>
                  <a:gd name="connsiteX0" fmla="*/ 343852 w 361950"/>
                  <a:gd name="connsiteY0" fmla="*/ 318135 h 514350"/>
                  <a:gd name="connsiteX1" fmla="*/ 103822 w 361950"/>
                  <a:gd name="connsiteY1" fmla="*/ 512445 h 514350"/>
                  <a:gd name="connsiteX2" fmla="*/ 0 w 361950"/>
                  <a:gd name="connsiteY2" fmla="*/ 509588 h 514350"/>
                  <a:gd name="connsiteX3" fmla="*/ 225742 w 361950"/>
                  <a:gd name="connsiteY3" fmla="*/ 265748 h 514350"/>
                  <a:gd name="connsiteX4" fmla="*/ 271463 w 361950"/>
                  <a:gd name="connsiteY4" fmla="*/ 99060 h 514350"/>
                  <a:gd name="connsiteX5" fmla="*/ 271463 w 361950"/>
                  <a:gd name="connsiteY5" fmla="*/ 0 h 514350"/>
                  <a:gd name="connsiteX6" fmla="*/ 316230 w 361950"/>
                  <a:gd name="connsiteY6" fmla="*/ 28575 h 514350"/>
                  <a:gd name="connsiteX7" fmla="*/ 343852 w 361950"/>
                  <a:gd name="connsiteY7" fmla="*/ 318135 h 514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1950" h="514350">
                    <a:moveTo>
                      <a:pt x="343852" y="318135"/>
                    </a:moveTo>
                    <a:cubicBezTo>
                      <a:pt x="298132" y="424815"/>
                      <a:pt x="220027" y="492443"/>
                      <a:pt x="103822" y="512445"/>
                    </a:cubicBezTo>
                    <a:cubicBezTo>
                      <a:pt x="69532" y="518160"/>
                      <a:pt x="34290" y="516255"/>
                      <a:pt x="0" y="509588"/>
                    </a:cubicBezTo>
                    <a:cubicBezTo>
                      <a:pt x="114300" y="462915"/>
                      <a:pt x="181927" y="381000"/>
                      <a:pt x="225742" y="265748"/>
                    </a:cubicBezTo>
                    <a:cubicBezTo>
                      <a:pt x="246697" y="209550"/>
                      <a:pt x="261938" y="161925"/>
                      <a:pt x="271463" y="99060"/>
                    </a:cubicBezTo>
                    <a:cubicBezTo>
                      <a:pt x="274320" y="78105"/>
                      <a:pt x="275272" y="60008"/>
                      <a:pt x="271463" y="0"/>
                    </a:cubicBezTo>
                    <a:cubicBezTo>
                      <a:pt x="281940" y="6668"/>
                      <a:pt x="305753" y="21908"/>
                      <a:pt x="316230" y="28575"/>
                    </a:cubicBezTo>
                    <a:cubicBezTo>
                      <a:pt x="360045" y="65723"/>
                      <a:pt x="389572" y="153352"/>
                      <a:pt x="343852" y="318135"/>
                    </a:cubicBezTo>
                    <a:close/>
                  </a:path>
                </a:pathLst>
              </a:custGeom>
              <a:solidFill>
                <a:srgbClr val="CD4E4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A06F57A-34BA-4D80-80BA-D2D5A2A1F8D7}"/>
                </a:ext>
              </a:extLst>
            </p:cNvPr>
            <p:cNvGrpSpPr/>
            <p:nvPr/>
          </p:nvGrpSpPr>
          <p:grpSpPr>
            <a:xfrm>
              <a:off x="9789449" y="3902402"/>
              <a:ext cx="222164" cy="204826"/>
              <a:chOff x="11300396" y="1777955"/>
              <a:chExt cx="222164" cy="204826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E6B0C751-0E64-434F-A710-5F2E2ABA895A}"/>
                  </a:ext>
                </a:extLst>
              </p:cNvPr>
              <p:cNvSpPr/>
              <p:nvPr/>
            </p:nvSpPr>
            <p:spPr>
              <a:xfrm>
                <a:off x="11300396" y="1777955"/>
                <a:ext cx="219814" cy="204826"/>
              </a:xfrm>
              <a:custGeom>
                <a:avLst/>
                <a:gdLst>
                  <a:gd name="connsiteX0" fmla="*/ 677615 w 838200"/>
                  <a:gd name="connsiteY0" fmla="*/ 13598 h 781050"/>
                  <a:gd name="connsiteX1" fmla="*/ 420440 w 838200"/>
                  <a:gd name="connsiteY1" fmla="*/ 56461 h 781050"/>
                  <a:gd name="connsiteX2" fmla="*/ 362338 w 838200"/>
                  <a:gd name="connsiteY2" fmla="*/ 60271 h 781050"/>
                  <a:gd name="connsiteX3" fmla="*/ 116593 w 838200"/>
                  <a:gd name="connsiteY3" fmla="*/ 78368 h 781050"/>
                  <a:gd name="connsiteX4" fmla="*/ 21343 w 838200"/>
                  <a:gd name="connsiteY4" fmla="*/ 481276 h 781050"/>
                  <a:gd name="connsiteX5" fmla="*/ 554743 w 838200"/>
                  <a:gd name="connsiteY5" fmla="*/ 770836 h 781050"/>
                  <a:gd name="connsiteX6" fmla="*/ 830968 w 838200"/>
                  <a:gd name="connsiteY6" fmla="*/ 230768 h 781050"/>
                  <a:gd name="connsiteX7" fmla="*/ 677615 w 838200"/>
                  <a:gd name="connsiteY7" fmla="*/ 13598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8200" h="781050">
                    <a:moveTo>
                      <a:pt x="677615" y="13598"/>
                    </a:moveTo>
                    <a:cubicBezTo>
                      <a:pt x="530931" y="-28312"/>
                      <a:pt x="517595" y="38363"/>
                      <a:pt x="420440" y="56461"/>
                    </a:cubicBezTo>
                    <a:lnTo>
                      <a:pt x="362338" y="60271"/>
                    </a:lnTo>
                    <a:cubicBezTo>
                      <a:pt x="264231" y="52651"/>
                      <a:pt x="251848" y="-25454"/>
                      <a:pt x="116593" y="78368"/>
                    </a:cubicBezTo>
                    <a:cubicBezTo>
                      <a:pt x="-565" y="189811"/>
                      <a:pt x="-23425" y="338401"/>
                      <a:pt x="21343" y="481276"/>
                    </a:cubicBezTo>
                    <a:cubicBezTo>
                      <a:pt x="91828" y="709876"/>
                      <a:pt x="330906" y="839416"/>
                      <a:pt x="554743" y="770836"/>
                    </a:cubicBezTo>
                    <a:cubicBezTo>
                      <a:pt x="778581" y="702256"/>
                      <a:pt x="892881" y="479371"/>
                      <a:pt x="830968" y="230768"/>
                    </a:cubicBezTo>
                    <a:cubicBezTo>
                      <a:pt x="796678" y="94561"/>
                      <a:pt x="750006" y="42173"/>
                      <a:pt x="677615" y="13598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217F7FB0-9053-403D-A824-FC1816762720}"/>
                  </a:ext>
                </a:extLst>
              </p:cNvPr>
              <p:cNvSpPr/>
              <p:nvPr/>
            </p:nvSpPr>
            <p:spPr>
              <a:xfrm>
                <a:off x="11432636" y="1778273"/>
                <a:ext cx="89924" cy="202328"/>
              </a:xfrm>
              <a:custGeom>
                <a:avLst/>
                <a:gdLst>
                  <a:gd name="connsiteX0" fmla="*/ 351472 w 342900"/>
                  <a:gd name="connsiteY0" fmla="*/ 373380 h 771525"/>
                  <a:gd name="connsiteX1" fmla="*/ 134303 w 342900"/>
                  <a:gd name="connsiteY1" fmla="*/ 735330 h 771525"/>
                  <a:gd name="connsiteX2" fmla="*/ 0 w 342900"/>
                  <a:gd name="connsiteY2" fmla="*/ 780097 h 771525"/>
                  <a:gd name="connsiteX3" fmla="*/ 175260 w 342900"/>
                  <a:gd name="connsiteY3" fmla="*/ 361950 h 771525"/>
                  <a:gd name="connsiteX4" fmla="*/ 155258 w 342900"/>
                  <a:gd name="connsiteY4" fmla="*/ 126682 h 771525"/>
                  <a:gd name="connsiteX5" fmla="*/ 108585 w 342900"/>
                  <a:gd name="connsiteY5" fmla="*/ 0 h 771525"/>
                  <a:gd name="connsiteX6" fmla="*/ 179070 w 342900"/>
                  <a:gd name="connsiteY6" fmla="*/ 15240 h 771525"/>
                  <a:gd name="connsiteX7" fmla="*/ 351472 w 342900"/>
                  <a:gd name="connsiteY7" fmla="*/ 373380 h 77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771525">
                    <a:moveTo>
                      <a:pt x="351472" y="373380"/>
                    </a:moveTo>
                    <a:cubicBezTo>
                      <a:pt x="341947" y="531495"/>
                      <a:pt x="274320" y="655320"/>
                      <a:pt x="134303" y="735330"/>
                    </a:cubicBezTo>
                    <a:cubicBezTo>
                      <a:pt x="92392" y="759143"/>
                      <a:pt x="46672" y="772477"/>
                      <a:pt x="0" y="780097"/>
                    </a:cubicBezTo>
                    <a:cubicBezTo>
                      <a:pt x="124778" y="666750"/>
                      <a:pt x="173355" y="530543"/>
                      <a:pt x="175260" y="361950"/>
                    </a:cubicBezTo>
                    <a:cubicBezTo>
                      <a:pt x="176213" y="280035"/>
                      <a:pt x="172403" y="211455"/>
                      <a:pt x="155258" y="126682"/>
                    </a:cubicBezTo>
                    <a:cubicBezTo>
                      <a:pt x="149542" y="99060"/>
                      <a:pt x="141922" y="74295"/>
                      <a:pt x="108585" y="0"/>
                    </a:cubicBezTo>
                    <a:cubicBezTo>
                      <a:pt x="125730" y="3810"/>
                      <a:pt x="162878" y="12382"/>
                      <a:pt x="179070" y="15240"/>
                    </a:cubicBezTo>
                    <a:cubicBezTo>
                      <a:pt x="254317" y="40957"/>
                      <a:pt x="332422" y="140017"/>
                      <a:pt x="351472" y="373380"/>
                    </a:cubicBezTo>
                    <a:close/>
                  </a:path>
                </a:pathLst>
              </a:custGeom>
              <a:solidFill>
                <a:srgbClr val="CD4E4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6A3C5059-0BD5-416F-A3EA-6EE7BDB44F90}"/>
                </a:ext>
              </a:extLst>
            </p:cNvPr>
            <p:cNvGrpSpPr/>
            <p:nvPr/>
          </p:nvGrpSpPr>
          <p:grpSpPr>
            <a:xfrm>
              <a:off x="8717052" y="3970825"/>
              <a:ext cx="194966" cy="179751"/>
              <a:chOff x="11300396" y="1777955"/>
              <a:chExt cx="222164" cy="204826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3BC31716-3E96-46DB-AA35-CC4FBE252F0D}"/>
                  </a:ext>
                </a:extLst>
              </p:cNvPr>
              <p:cNvSpPr/>
              <p:nvPr/>
            </p:nvSpPr>
            <p:spPr>
              <a:xfrm>
                <a:off x="11300396" y="1777955"/>
                <a:ext cx="219814" cy="204826"/>
              </a:xfrm>
              <a:custGeom>
                <a:avLst/>
                <a:gdLst>
                  <a:gd name="connsiteX0" fmla="*/ 677615 w 838200"/>
                  <a:gd name="connsiteY0" fmla="*/ 13598 h 781050"/>
                  <a:gd name="connsiteX1" fmla="*/ 420440 w 838200"/>
                  <a:gd name="connsiteY1" fmla="*/ 56461 h 781050"/>
                  <a:gd name="connsiteX2" fmla="*/ 362338 w 838200"/>
                  <a:gd name="connsiteY2" fmla="*/ 60271 h 781050"/>
                  <a:gd name="connsiteX3" fmla="*/ 116593 w 838200"/>
                  <a:gd name="connsiteY3" fmla="*/ 78368 h 781050"/>
                  <a:gd name="connsiteX4" fmla="*/ 21343 w 838200"/>
                  <a:gd name="connsiteY4" fmla="*/ 481276 h 781050"/>
                  <a:gd name="connsiteX5" fmla="*/ 554743 w 838200"/>
                  <a:gd name="connsiteY5" fmla="*/ 770836 h 781050"/>
                  <a:gd name="connsiteX6" fmla="*/ 830968 w 838200"/>
                  <a:gd name="connsiteY6" fmla="*/ 230768 h 781050"/>
                  <a:gd name="connsiteX7" fmla="*/ 677615 w 838200"/>
                  <a:gd name="connsiteY7" fmla="*/ 13598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8200" h="781050">
                    <a:moveTo>
                      <a:pt x="677615" y="13598"/>
                    </a:moveTo>
                    <a:cubicBezTo>
                      <a:pt x="530931" y="-28312"/>
                      <a:pt x="517595" y="38363"/>
                      <a:pt x="420440" y="56461"/>
                    </a:cubicBezTo>
                    <a:lnTo>
                      <a:pt x="362338" y="60271"/>
                    </a:lnTo>
                    <a:cubicBezTo>
                      <a:pt x="264231" y="52651"/>
                      <a:pt x="251848" y="-25454"/>
                      <a:pt x="116593" y="78368"/>
                    </a:cubicBezTo>
                    <a:cubicBezTo>
                      <a:pt x="-565" y="189811"/>
                      <a:pt x="-23425" y="338401"/>
                      <a:pt x="21343" y="481276"/>
                    </a:cubicBezTo>
                    <a:cubicBezTo>
                      <a:pt x="91828" y="709876"/>
                      <a:pt x="330906" y="839416"/>
                      <a:pt x="554743" y="770836"/>
                    </a:cubicBezTo>
                    <a:cubicBezTo>
                      <a:pt x="778581" y="702256"/>
                      <a:pt x="892881" y="479371"/>
                      <a:pt x="830968" y="230768"/>
                    </a:cubicBezTo>
                    <a:cubicBezTo>
                      <a:pt x="796678" y="94561"/>
                      <a:pt x="750006" y="42173"/>
                      <a:pt x="677615" y="13598"/>
                    </a:cubicBezTo>
                    <a:close/>
                  </a:path>
                </a:pathLst>
              </a:custGeom>
              <a:solidFill>
                <a:srgbClr val="FF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2F52A44-9EB8-490E-8B77-4FBBE231EF08}"/>
                  </a:ext>
                </a:extLst>
              </p:cNvPr>
              <p:cNvSpPr/>
              <p:nvPr/>
            </p:nvSpPr>
            <p:spPr>
              <a:xfrm>
                <a:off x="11432636" y="1778273"/>
                <a:ext cx="89924" cy="202328"/>
              </a:xfrm>
              <a:custGeom>
                <a:avLst/>
                <a:gdLst>
                  <a:gd name="connsiteX0" fmla="*/ 351472 w 342900"/>
                  <a:gd name="connsiteY0" fmla="*/ 373380 h 771525"/>
                  <a:gd name="connsiteX1" fmla="*/ 134303 w 342900"/>
                  <a:gd name="connsiteY1" fmla="*/ 735330 h 771525"/>
                  <a:gd name="connsiteX2" fmla="*/ 0 w 342900"/>
                  <a:gd name="connsiteY2" fmla="*/ 780097 h 771525"/>
                  <a:gd name="connsiteX3" fmla="*/ 175260 w 342900"/>
                  <a:gd name="connsiteY3" fmla="*/ 361950 h 771525"/>
                  <a:gd name="connsiteX4" fmla="*/ 155258 w 342900"/>
                  <a:gd name="connsiteY4" fmla="*/ 126682 h 771525"/>
                  <a:gd name="connsiteX5" fmla="*/ 108585 w 342900"/>
                  <a:gd name="connsiteY5" fmla="*/ 0 h 771525"/>
                  <a:gd name="connsiteX6" fmla="*/ 179070 w 342900"/>
                  <a:gd name="connsiteY6" fmla="*/ 15240 h 771525"/>
                  <a:gd name="connsiteX7" fmla="*/ 351472 w 342900"/>
                  <a:gd name="connsiteY7" fmla="*/ 373380 h 77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2900" h="771525">
                    <a:moveTo>
                      <a:pt x="351472" y="373380"/>
                    </a:moveTo>
                    <a:cubicBezTo>
                      <a:pt x="341947" y="531495"/>
                      <a:pt x="274320" y="655320"/>
                      <a:pt x="134303" y="735330"/>
                    </a:cubicBezTo>
                    <a:cubicBezTo>
                      <a:pt x="92392" y="759143"/>
                      <a:pt x="46672" y="772477"/>
                      <a:pt x="0" y="780097"/>
                    </a:cubicBezTo>
                    <a:cubicBezTo>
                      <a:pt x="124778" y="666750"/>
                      <a:pt x="173355" y="530543"/>
                      <a:pt x="175260" y="361950"/>
                    </a:cubicBezTo>
                    <a:cubicBezTo>
                      <a:pt x="176213" y="280035"/>
                      <a:pt x="172403" y="211455"/>
                      <a:pt x="155258" y="126682"/>
                    </a:cubicBezTo>
                    <a:cubicBezTo>
                      <a:pt x="149542" y="99060"/>
                      <a:pt x="141922" y="74295"/>
                      <a:pt x="108585" y="0"/>
                    </a:cubicBezTo>
                    <a:cubicBezTo>
                      <a:pt x="125730" y="3810"/>
                      <a:pt x="162878" y="12382"/>
                      <a:pt x="179070" y="15240"/>
                    </a:cubicBezTo>
                    <a:cubicBezTo>
                      <a:pt x="254317" y="40957"/>
                      <a:pt x="332422" y="140017"/>
                      <a:pt x="351472" y="373380"/>
                    </a:cubicBezTo>
                    <a:close/>
                  </a:path>
                </a:pathLst>
              </a:custGeom>
              <a:solidFill>
                <a:srgbClr val="CD4E4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94B7E1C8-FFC9-4E6E-A41B-CB99B1EB1CEF}"/>
              </a:ext>
            </a:extLst>
          </p:cNvPr>
          <p:cNvSpPr/>
          <p:nvPr/>
        </p:nvSpPr>
        <p:spPr>
          <a:xfrm rot="19736239">
            <a:off x="52471" y="1190064"/>
            <a:ext cx="5048911" cy="2799765"/>
          </a:xfrm>
          <a:custGeom>
            <a:avLst/>
            <a:gdLst>
              <a:gd name="connsiteX0" fmla="*/ 2863548 w 5048911"/>
              <a:gd name="connsiteY0" fmla="*/ 11220 h 2799765"/>
              <a:gd name="connsiteX1" fmla="*/ 2950748 w 5048911"/>
              <a:gd name="connsiteY1" fmla="*/ 142773 h 2799765"/>
              <a:gd name="connsiteX2" fmla="*/ 2950748 w 5048911"/>
              <a:gd name="connsiteY2" fmla="*/ 186697 h 2799765"/>
              <a:gd name="connsiteX3" fmla="*/ 2807975 w 5048911"/>
              <a:gd name="connsiteY3" fmla="*/ 329470 h 2799765"/>
              <a:gd name="connsiteX4" fmla="*/ 2745503 w 5048911"/>
              <a:gd name="connsiteY4" fmla="*/ 329471 h 2799765"/>
              <a:gd name="connsiteX5" fmla="*/ 2745503 w 5048911"/>
              <a:gd name="connsiteY5" fmla="*/ 480215 h 2799765"/>
              <a:gd name="connsiteX6" fmla="*/ 2824438 w 5048911"/>
              <a:gd name="connsiteY6" fmla="*/ 484332 h 2799765"/>
              <a:gd name="connsiteX7" fmla="*/ 3866494 w 5048911"/>
              <a:gd name="connsiteY7" fmla="*/ 764439 h 2799765"/>
              <a:gd name="connsiteX8" fmla="*/ 4016174 w 5048911"/>
              <a:gd name="connsiteY8" fmla="*/ 849889 h 2799765"/>
              <a:gd name="connsiteX9" fmla="*/ 5033052 w 5048911"/>
              <a:gd name="connsiteY9" fmla="*/ 2799765 h 2799765"/>
              <a:gd name="connsiteX10" fmla="*/ 12186 w 5048911"/>
              <a:gd name="connsiteY10" fmla="*/ 2799709 h 2799765"/>
              <a:gd name="connsiteX11" fmla="*/ 1178809 w 5048911"/>
              <a:gd name="connsiteY11" fmla="*/ 764408 h 2799765"/>
              <a:gd name="connsiteX12" fmla="*/ 2094886 w 5048911"/>
              <a:gd name="connsiteY12" fmla="*/ 500957 h 2799765"/>
              <a:gd name="connsiteX13" fmla="*/ 2299744 w 5048911"/>
              <a:gd name="connsiteY13" fmla="*/ 485940 h 2799765"/>
              <a:gd name="connsiteX14" fmla="*/ 2299744 w 5048911"/>
              <a:gd name="connsiteY14" fmla="*/ 329470 h 2799765"/>
              <a:gd name="connsiteX15" fmla="*/ 2237270 w 5048911"/>
              <a:gd name="connsiteY15" fmla="*/ 329470 h 2799765"/>
              <a:gd name="connsiteX16" fmla="*/ 2094497 w 5048911"/>
              <a:gd name="connsiteY16" fmla="*/ 186698 h 2799765"/>
              <a:gd name="connsiteX17" fmla="*/ 2094497 w 5048911"/>
              <a:gd name="connsiteY17" fmla="*/ 142773 h 2799765"/>
              <a:gd name="connsiteX18" fmla="*/ 2237270 w 5048911"/>
              <a:gd name="connsiteY18" fmla="*/ 0 h 2799765"/>
              <a:gd name="connsiteX19" fmla="*/ 2807975 w 5048911"/>
              <a:gd name="connsiteY19" fmla="*/ 0 h 2799765"/>
              <a:gd name="connsiteX20" fmla="*/ 2863548 w 5048911"/>
              <a:gd name="connsiteY20" fmla="*/ 11220 h 2799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048911" h="2799765">
                <a:moveTo>
                  <a:pt x="2863548" y="11220"/>
                </a:moveTo>
                <a:cubicBezTo>
                  <a:pt x="2914792" y="32894"/>
                  <a:pt x="2950748" y="83635"/>
                  <a:pt x="2950748" y="142773"/>
                </a:cubicBezTo>
                <a:lnTo>
                  <a:pt x="2950748" y="186697"/>
                </a:lnTo>
                <a:cubicBezTo>
                  <a:pt x="2950748" y="265548"/>
                  <a:pt x="2886826" y="329470"/>
                  <a:pt x="2807975" y="329470"/>
                </a:cubicBezTo>
                <a:lnTo>
                  <a:pt x="2745503" y="329471"/>
                </a:lnTo>
                <a:lnTo>
                  <a:pt x="2745503" y="480215"/>
                </a:lnTo>
                <a:lnTo>
                  <a:pt x="2824438" y="484332"/>
                </a:lnTo>
                <a:cubicBezTo>
                  <a:pt x="3193770" y="513366"/>
                  <a:pt x="3558411" y="601746"/>
                  <a:pt x="3866494" y="764439"/>
                </a:cubicBezTo>
                <a:cubicBezTo>
                  <a:pt x="3917842" y="791555"/>
                  <a:pt x="3967751" y="820065"/>
                  <a:pt x="4016174" y="849889"/>
                </a:cubicBezTo>
                <a:cubicBezTo>
                  <a:pt x="4742528" y="1297242"/>
                  <a:pt x="5134655" y="2039964"/>
                  <a:pt x="5033052" y="2799765"/>
                </a:cubicBezTo>
                <a:lnTo>
                  <a:pt x="12186" y="2799709"/>
                </a:lnTo>
                <a:cubicBezTo>
                  <a:pt x="-96165" y="1989252"/>
                  <a:pt x="536425" y="1103620"/>
                  <a:pt x="1178809" y="764408"/>
                </a:cubicBezTo>
                <a:cubicBezTo>
                  <a:pt x="1419703" y="637204"/>
                  <a:pt x="1742351" y="544397"/>
                  <a:pt x="2094886" y="500957"/>
                </a:cubicBezTo>
                <a:lnTo>
                  <a:pt x="2299744" y="485940"/>
                </a:lnTo>
                <a:lnTo>
                  <a:pt x="2299744" y="329470"/>
                </a:lnTo>
                <a:lnTo>
                  <a:pt x="2237270" y="329470"/>
                </a:lnTo>
                <a:cubicBezTo>
                  <a:pt x="2158419" y="329470"/>
                  <a:pt x="2094497" y="265548"/>
                  <a:pt x="2094497" y="186698"/>
                </a:cubicBezTo>
                <a:lnTo>
                  <a:pt x="2094497" y="142773"/>
                </a:lnTo>
                <a:cubicBezTo>
                  <a:pt x="2094497" y="63922"/>
                  <a:pt x="2158419" y="0"/>
                  <a:pt x="2237270" y="0"/>
                </a:cubicBezTo>
                <a:lnTo>
                  <a:pt x="2807975" y="0"/>
                </a:lnTo>
                <a:cubicBezTo>
                  <a:pt x="2827688" y="0"/>
                  <a:pt x="2846467" y="3995"/>
                  <a:pt x="2863548" y="11220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75000"/>
                </a:schemeClr>
              </a:gs>
              <a:gs pos="93000">
                <a:schemeClr val="bg1">
                  <a:lumMod val="95000"/>
                </a:schemeClr>
              </a:gs>
              <a:gs pos="62000">
                <a:schemeClr val="bg1">
                  <a:lumMod val="85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5C95452-CFAE-415A-9F04-F2B06B2589E1}"/>
              </a:ext>
            </a:extLst>
          </p:cNvPr>
          <p:cNvGrpSpPr/>
          <p:nvPr/>
        </p:nvGrpSpPr>
        <p:grpSpPr>
          <a:xfrm>
            <a:off x="5604887" y="1495729"/>
            <a:ext cx="4076411" cy="1006371"/>
            <a:chOff x="4822352" y="1916832"/>
            <a:chExt cx="3422056" cy="1006371"/>
          </a:xfrm>
        </p:grpSpPr>
        <p:sp>
          <p:nvSpPr>
            <p:cNvPr id="46" name="Text Placeholder 10">
              <a:extLst>
                <a:ext uri="{FF2B5EF4-FFF2-40B4-BE49-F238E27FC236}">
                  <a16:creationId xmlns:a16="http://schemas.microsoft.com/office/drawing/2014/main" id="{EA5BB2EB-05C6-451D-8602-A1DD335C03BB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accent1"/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BF743AD-4DCE-4C09-8A68-A5123DD81F4C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118A675D-B7E8-4D10-8495-9FB517078C56}"/>
              </a:ext>
            </a:extLst>
          </p:cNvPr>
          <p:cNvGrpSpPr/>
          <p:nvPr/>
        </p:nvGrpSpPr>
        <p:grpSpPr>
          <a:xfrm>
            <a:off x="6604888" y="2736255"/>
            <a:ext cx="4076411" cy="1006371"/>
            <a:chOff x="4822352" y="1916832"/>
            <a:chExt cx="3422056" cy="1006371"/>
          </a:xfrm>
        </p:grpSpPr>
        <p:sp>
          <p:nvSpPr>
            <p:cNvPr id="49" name="Text Placeholder 10">
              <a:extLst>
                <a:ext uri="{FF2B5EF4-FFF2-40B4-BE49-F238E27FC236}">
                  <a16:creationId xmlns:a16="http://schemas.microsoft.com/office/drawing/2014/main" id="{839C996D-C52B-45A7-9205-190C246DD144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accent2"/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212BA45-A5B0-429B-98FF-9BC065C67BF7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D6A0E5F-1163-4121-A7F1-282837FD73CE}"/>
              </a:ext>
            </a:extLst>
          </p:cNvPr>
          <p:cNvGrpSpPr/>
          <p:nvPr/>
        </p:nvGrpSpPr>
        <p:grpSpPr>
          <a:xfrm>
            <a:off x="7239335" y="3976781"/>
            <a:ext cx="4076411" cy="1006371"/>
            <a:chOff x="4822352" y="1916832"/>
            <a:chExt cx="3422056" cy="1006371"/>
          </a:xfrm>
        </p:grpSpPr>
        <p:sp>
          <p:nvSpPr>
            <p:cNvPr id="52" name="Text Placeholder 10">
              <a:extLst>
                <a:ext uri="{FF2B5EF4-FFF2-40B4-BE49-F238E27FC236}">
                  <a16:creationId xmlns:a16="http://schemas.microsoft.com/office/drawing/2014/main" id="{67F61204-690C-4CD5-9122-FC04C02CBC73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accent3"/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13E5F3A-EDD5-43EF-A8C4-7A354F04231A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377A710-D00D-44F7-9B4D-ACA7728EADF3}"/>
              </a:ext>
            </a:extLst>
          </p:cNvPr>
          <p:cNvGrpSpPr/>
          <p:nvPr/>
        </p:nvGrpSpPr>
        <p:grpSpPr>
          <a:xfrm>
            <a:off x="6604888" y="5217308"/>
            <a:ext cx="4076411" cy="1006371"/>
            <a:chOff x="4822352" y="1916832"/>
            <a:chExt cx="3422056" cy="1006371"/>
          </a:xfrm>
        </p:grpSpPr>
        <p:sp>
          <p:nvSpPr>
            <p:cNvPr id="55" name="Text Placeholder 10">
              <a:extLst>
                <a:ext uri="{FF2B5EF4-FFF2-40B4-BE49-F238E27FC236}">
                  <a16:creationId xmlns:a16="http://schemas.microsoft.com/office/drawing/2014/main" id="{F2A9F1F8-8452-48BD-BF74-F28C2CA1BE56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accent4"/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10743B6-E593-4128-A4E9-51F921640B2E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C2185FA-93D7-49A2-B0DE-01147CC6501F}"/>
              </a:ext>
            </a:extLst>
          </p:cNvPr>
          <p:cNvGrpSpPr/>
          <p:nvPr/>
        </p:nvGrpSpPr>
        <p:grpSpPr>
          <a:xfrm rot="19676151">
            <a:off x="1006739" y="2202998"/>
            <a:ext cx="3595156" cy="1411936"/>
            <a:chOff x="1732406" y="3457077"/>
            <a:chExt cx="4259673" cy="1672914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28B5F75-42B3-4E89-AB93-BD1F259B105C}"/>
                </a:ext>
              </a:extLst>
            </p:cNvPr>
            <p:cNvSpPr/>
            <p:nvPr/>
          </p:nvSpPr>
          <p:spPr>
            <a:xfrm>
              <a:off x="3395023" y="4074034"/>
              <a:ext cx="406954" cy="1050631"/>
            </a:xfrm>
            <a:custGeom>
              <a:avLst/>
              <a:gdLst>
                <a:gd name="connsiteX0" fmla="*/ 265077 w 406954"/>
                <a:gd name="connsiteY0" fmla="*/ 882701 h 1050631"/>
                <a:gd name="connsiteX1" fmla="*/ 272379 w 406954"/>
                <a:gd name="connsiteY1" fmla="*/ 912223 h 1050631"/>
                <a:gd name="connsiteX2" fmla="*/ 293012 w 406954"/>
                <a:gd name="connsiteY2" fmla="*/ 924286 h 1050631"/>
                <a:gd name="connsiteX3" fmla="*/ 306980 w 406954"/>
                <a:gd name="connsiteY3" fmla="*/ 920159 h 1050631"/>
                <a:gd name="connsiteX4" fmla="*/ 326661 w 406954"/>
                <a:gd name="connsiteY4" fmla="*/ 906826 h 1050631"/>
                <a:gd name="connsiteX5" fmla="*/ 348565 w 406954"/>
                <a:gd name="connsiteY5" fmla="*/ 923016 h 1050631"/>
                <a:gd name="connsiteX6" fmla="*/ 328883 w 406954"/>
                <a:gd name="connsiteY6" fmla="*/ 988409 h 1050631"/>
                <a:gd name="connsiteX7" fmla="*/ 255237 w 406954"/>
                <a:gd name="connsiteY7" fmla="*/ 974442 h 1050631"/>
                <a:gd name="connsiteX8" fmla="*/ 236190 w 406954"/>
                <a:gd name="connsiteY8" fmla="*/ 924286 h 1050631"/>
                <a:gd name="connsiteX9" fmla="*/ 216826 w 406954"/>
                <a:gd name="connsiteY9" fmla="*/ 779850 h 1050631"/>
                <a:gd name="connsiteX10" fmla="*/ 139688 w 406954"/>
                <a:gd name="connsiteY10" fmla="*/ 635097 h 1050631"/>
                <a:gd name="connsiteX11" fmla="*/ 182225 w 406954"/>
                <a:gd name="connsiteY11" fmla="*/ 628430 h 1050631"/>
                <a:gd name="connsiteX12" fmla="*/ 286981 w 406954"/>
                <a:gd name="connsiteY12" fmla="*/ 410348 h 1050631"/>
                <a:gd name="connsiteX13" fmla="*/ 235873 w 406954"/>
                <a:gd name="connsiteY13" fmla="*/ 372890 h 1050631"/>
                <a:gd name="connsiteX14" fmla="*/ 167623 w 406954"/>
                <a:gd name="connsiteY14" fmla="*/ 397650 h 1050631"/>
                <a:gd name="connsiteX15" fmla="*/ 92072 w 406954"/>
                <a:gd name="connsiteY15" fmla="*/ 500819 h 1050631"/>
                <a:gd name="connsiteX16" fmla="*/ 63185 w 406954"/>
                <a:gd name="connsiteY16" fmla="*/ 545261 h 1050631"/>
                <a:gd name="connsiteX17" fmla="*/ 57788 w 406954"/>
                <a:gd name="connsiteY17" fmla="*/ 483042 h 1050631"/>
                <a:gd name="connsiteX18" fmla="*/ 80644 w 406954"/>
                <a:gd name="connsiteY18" fmla="*/ 421141 h 1050631"/>
                <a:gd name="connsiteX19" fmla="*/ 82866 w 406954"/>
                <a:gd name="connsiteY19" fmla="*/ 418919 h 1050631"/>
                <a:gd name="connsiteX20" fmla="*/ 168258 w 406954"/>
                <a:gd name="connsiteY20" fmla="*/ 80526 h 1050631"/>
                <a:gd name="connsiteX21" fmla="*/ 140005 w 406954"/>
                <a:gd name="connsiteY21" fmla="*/ 22752 h 1050631"/>
                <a:gd name="connsiteX22" fmla="*/ 46677 w 406954"/>
                <a:gd name="connsiteY22" fmla="*/ 33545 h 1050631"/>
                <a:gd name="connsiteX23" fmla="*/ 26996 w 406954"/>
                <a:gd name="connsiteY23" fmla="*/ 86875 h 1050631"/>
                <a:gd name="connsiteX24" fmla="*/ 14 w 406954"/>
                <a:gd name="connsiteY24" fmla="*/ 357653 h 1050631"/>
                <a:gd name="connsiteX25" fmla="*/ 27949 w 406954"/>
                <a:gd name="connsiteY25" fmla="*/ 727472 h 1050631"/>
                <a:gd name="connsiteX26" fmla="*/ 50170 w 406954"/>
                <a:gd name="connsiteY26" fmla="*/ 745566 h 1050631"/>
                <a:gd name="connsiteX27" fmla="*/ 69216 w 406954"/>
                <a:gd name="connsiteY27" fmla="*/ 744931 h 1050631"/>
                <a:gd name="connsiteX28" fmla="*/ 84136 w 406954"/>
                <a:gd name="connsiteY28" fmla="*/ 728107 h 1050631"/>
                <a:gd name="connsiteX29" fmla="*/ 75565 w 406954"/>
                <a:gd name="connsiteY29" fmla="*/ 641128 h 1050631"/>
                <a:gd name="connsiteX30" fmla="*/ 144767 w 406954"/>
                <a:gd name="connsiteY30" fmla="*/ 710648 h 1050631"/>
                <a:gd name="connsiteX31" fmla="*/ 176194 w 406954"/>
                <a:gd name="connsiteY31" fmla="*/ 866829 h 1050631"/>
                <a:gd name="connsiteX32" fmla="*/ 192701 w 406954"/>
                <a:gd name="connsiteY32" fmla="*/ 966823 h 1050631"/>
                <a:gd name="connsiteX33" fmla="*/ 304123 w 406954"/>
                <a:gd name="connsiteY33" fmla="*/ 1050628 h 1050631"/>
                <a:gd name="connsiteX34" fmla="*/ 391102 w 406954"/>
                <a:gd name="connsiteY34" fmla="*/ 1000154 h 1050631"/>
                <a:gd name="connsiteX35" fmla="*/ 392689 w 406954"/>
                <a:gd name="connsiteY35" fmla="*/ 889367 h 1050631"/>
                <a:gd name="connsiteX36" fmla="*/ 265077 w 406954"/>
                <a:gd name="connsiteY36" fmla="*/ 882701 h 1050631"/>
                <a:gd name="connsiteX37" fmla="*/ 55883 w 406954"/>
                <a:gd name="connsiteY37" fmla="*/ 296069 h 1050631"/>
                <a:gd name="connsiteX38" fmla="*/ 74295 w 406954"/>
                <a:gd name="connsiteY38" fmla="*/ 121159 h 1050631"/>
                <a:gd name="connsiteX39" fmla="*/ 82866 w 406954"/>
                <a:gd name="connsiteY39" fmla="*/ 85923 h 1050631"/>
                <a:gd name="connsiteX40" fmla="*/ 92706 w 406954"/>
                <a:gd name="connsiteY40" fmla="*/ 74812 h 1050631"/>
                <a:gd name="connsiteX41" fmla="*/ 105404 w 406954"/>
                <a:gd name="connsiteY41" fmla="*/ 83066 h 1050631"/>
                <a:gd name="connsiteX42" fmla="*/ 119372 w 406954"/>
                <a:gd name="connsiteY42" fmla="*/ 127825 h 1050631"/>
                <a:gd name="connsiteX43" fmla="*/ 70168 w 406954"/>
                <a:gd name="connsiteY43" fmla="*/ 349716 h 1050631"/>
                <a:gd name="connsiteX44" fmla="*/ 55249 w 406954"/>
                <a:gd name="connsiteY44" fmla="*/ 369398 h 1050631"/>
                <a:gd name="connsiteX45" fmla="*/ 55883 w 406954"/>
                <a:gd name="connsiteY45" fmla="*/ 296069 h 1050631"/>
                <a:gd name="connsiteX46" fmla="*/ 123181 w 406954"/>
                <a:gd name="connsiteY46" fmla="*/ 597004 h 1050631"/>
                <a:gd name="connsiteX47" fmla="*/ 89850 w 406954"/>
                <a:gd name="connsiteY47" fmla="*/ 587480 h 1050631"/>
                <a:gd name="connsiteX48" fmla="*/ 104452 w 406954"/>
                <a:gd name="connsiteY48" fmla="*/ 563355 h 1050631"/>
                <a:gd name="connsiteX49" fmla="*/ 175559 w 406954"/>
                <a:gd name="connsiteY49" fmla="*/ 462408 h 1050631"/>
                <a:gd name="connsiteX50" fmla="*/ 194288 w 406954"/>
                <a:gd name="connsiteY50" fmla="*/ 443044 h 1050631"/>
                <a:gd name="connsiteX51" fmla="*/ 230794 w 406954"/>
                <a:gd name="connsiteY51" fmla="*/ 435108 h 1050631"/>
                <a:gd name="connsiteX52" fmla="*/ 244126 w 406954"/>
                <a:gd name="connsiteY52" fmla="*/ 465265 h 1050631"/>
                <a:gd name="connsiteX53" fmla="*/ 131435 w 406954"/>
                <a:gd name="connsiteY53" fmla="*/ 597004 h 1050631"/>
                <a:gd name="connsiteX54" fmla="*/ 123181 w 406954"/>
                <a:gd name="connsiteY54" fmla="*/ 597004 h 105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06954" h="1050631">
                  <a:moveTo>
                    <a:pt x="265077" y="882701"/>
                  </a:moveTo>
                  <a:cubicBezTo>
                    <a:pt x="254919" y="899208"/>
                    <a:pt x="255872" y="902700"/>
                    <a:pt x="272379" y="912223"/>
                  </a:cubicBezTo>
                  <a:cubicBezTo>
                    <a:pt x="279362" y="916350"/>
                    <a:pt x="286346" y="919842"/>
                    <a:pt x="293012" y="924286"/>
                  </a:cubicBezTo>
                  <a:cubicBezTo>
                    <a:pt x="299679" y="928730"/>
                    <a:pt x="303805" y="928413"/>
                    <a:pt x="306980" y="920159"/>
                  </a:cubicBezTo>
                  <a:cubicBezTo>
                    <a:pt x="310154" y="911588"/>
                    <a:pt x="317455" y="906509"/>
                    <a:pt x="326661" y="906826"/>
                  </a:cubicBezTo>
                  <a:cubicBezTo>
                    <a:pt x="337136" y="907144"/>
                    <a:pt x="344120" y="913493"/>
                    <a:pt x="348565" y="923016"/>
                  </a:cubicBezTo>
                  <a:cubicBezTo>
                    <a:pt x="359040" y="945554"/>
                    <a:pt x="349517" y="976664"/>
                    <a:pt x="328883" y="988409"/>
                  </a:cubicBezTo>
                  <a:cubicBezTo>
                    <a:pt x="303170" y="1003011"/>
                    <a:pt x="269839" y="996980"/>
                    <a:pt x="255237" y="974442"/>
                  </a:cubicBezTo>
                  <a:cubicBezTo>
                    <a:pt x="245396" y="959204"/>
                    <a:pt x="240317" y="942063"/>
                    <a:pt x="236190" y="924286"/>
                  </a:cubicBezTo>
                  <a:cubicBezTo>
                    <a:pt x="225397" y="876670"/>
                    <a:pt x="225715" y="827466"/>
                    <a:pt x="216826" y="779850"/>
                  </a:cubicBezTo>
                  <a:cubicBezTo>
                    <a:pt x="206668" y="724615"/>
                    <a:pt x="195875" y="669063"/>
                    <a:pt x="139688" y="635097"/>
                  </a:cubicBezTo>
                  <a:cubicBezTo>
                    <a:pt x="155877" y="633827"/>
                    <a:pt x="169528" y="632874"/>
                    <a:pt x="182225" y="628430"/>
                  </a:cubicBezTo>
                  <a:cubicBezTo>
                    <a:pt x="260633" y="599543"/>
                    <a:pt x="313646" y="489708"/>
                    <a:pt x="286981" y="410348"/>
                  </a:cubicBezTo>
                  <a:cubicBezTo>
                    <a:pt x="278728" y="385905"/>
                    <a:pt x="261903" y="373525"/>
                    <a:pt x="235873" y="372890"/>
                  </a:cubicBezTo>
                  <a:cubicBezTo>
                    <a:pt x="209842" y="371937"/>
                    <a:pt x="187304" y="380508"/>
                    <a:pt x="167623" y="397650"/>
                  </a:cubicBezTo>
                  <a:cubicBezTo>
                    <a:pt x="134609" y="426537"/>
                    <a:pt x="113023" y="463043"/>
                    <a:pt x="92072" y="500819"/>
                  </a:cubicBezTo>
                  <a:cubicBezTo>
                    <a:pt x="84136" y="515421"/>
                    <a:pt x="77152" y="530658"/>
                    <a:pt x="63185" y="545261"/>
                  </a:cubicBezTo>
                  <a:cubicBezTo>
                    <a:pt x="61280" y="522722"/>
                    <a:pt x="61280" y="502406"/>
                    <a:pt x="57788" y="483042"/>
                  </a:cubicBezTo>
                  <a:cubicBezTo>
                    <a:pt x="52709" y="457012"/>
                    <a:pt x="55566" y="435426"/>
                    <a:pt x="80644" y="421141"/>
                  </a:cubicBezTo>
                  <a:cubicBezTo>
                    <a:pt x="81596" y="420506"/>
                    <a:pt x="82231" y="419554"/>
                    <a:pt x="82866" y="418919"/>
                  </a:cubicBezTo>
                  <a:cubicBezTo>
                    <a:pt x="164131" y="319560"/>
                    <a:pt x="191748" y="206233"/>
                    <a:pt x="168258" y="80526"/>
                  </a:cubicBezTo>
                  <a:cubicBezTo>
                    <a:pt x="164131" y="59257"/>
                    <a:pt x="154925" y="39259"/>
                    <a:pt x="140005" y="22752"/>
                  </a:cubicBezTo>
                  <a:cubicBezTo>
                    <a:pt x="109531" y="-11215"/>
                    <a:pt x="67946" y="-6770"/>
                    <a:pt x="46677" y="33545"/>
                  </a:cubicBezTo>
                  <a:cubicBezTo>
                    <a:pt x="37789" y="50369"/>
                    <a:pt x="31441" y="68463"/>
                    <a:pt x="26996" y="86875"/>
                  </a:cubicBezTo>
                  <a:cubicBezTo>
                    <a:pt x="4775" y="175759"/>
                    <a:pt x="-304" y="266547"/>
                    <a:pt x="14" y="357653"/>
                  </a:cubicBezTo>
                  <a:cubicBezTo>
                    <a:pt x="331" y="481455"/>
                    <a:pt x="13664" y="604622"/>
                    <a:pt x="27949" y="727472"/>
                  </a:cubicBezTo>
                  <a:cubicBezTo>
                    <a:pt x="29853" y="742392"/>
                    <a:pt x="33662" y="749693"/>
                    <a:pt x="50170" y="745566"/>
                  </a:cubicBezTo>
                  <a:cubicBezTo>
                    <a:pt x="56201" y="743979"/>
                    <a:pt x="62867" y="744614"/>
                    <a:pt x="69216" y="744931"/>
                  </a:cubicBezTo>
                  <a:cubicBezTo>
                    <a:pt x="81914" y="745884"/>
                    <a:pt x="85723" y="740487"/>
                    <a:pt x="84136" y="728107"/>
                  </a:cubicBezTo>
                  <a:cubicBezTo>
                    <a:pt x="80644" y="699855"/>
                    <a:pt x="78422" y="671602"/>
                    <a:pt x="75565" y="641128"/>
                  </a:cubicBezTo>
                  <a:cubicBezTo>
                    <a:pt x="108579" y="654460"/>
                    <a:pt x="129212" y="675412"/>
                    <a:pt x="144767" y="710648"/>
                  </a:cubicBezTo>
                  <a:cubicBezTo>
                    <a:pt x="166988" y="760486"/>
                    <a:pt x="172067" y="813499"/>
                    <a:pt x="176194" y="866829"/>
                  </a:cubicBezTo>
                  <a:cubicBezTo>
                    <a:pt x="178733" y="900795"/>
                    <a:pt x="182860" y="934126"/>
                    <a:pt x="192701" y="966823"/>
                  </a:cubicBezTo>
                  <a:cubicBezTo>
                    <a:pt x="210478" y="1025867"/>
                    <a:pt x="243809" y="1050310"/>
                    <a:pt x="304123" y="1050628"/>
                  </a:cubicBezTo>
                  <a:cubicBezTo>
                    <a:pt x="343168" y="1050945"/>
                    <a:pt x="373008" y="1034438"/>
                    <a:pt x="391102" y="1000154"/>
                  </a:cubicBezTo>
                  <a:cubicBezTo>
                    <a:pt x="410148" y="963966"/>
                    <a:pt x="413640" y="925873"/>
                    <a:pt x="392689" y="889367"/>
                  </a:cubicBezTo>
                  <a:cubicBezTo>
                    <a:pt x="364119" y="839846"/>
                    <a:pt x="292695" y="837307"/>
                    <a:pt x="265077" y="882701"/>
                  </a:cubicBezTo>
                  <a:close/>
                  <a:moveTo>
                    <a:pt x="55883" y="296069"/>
                  </a:moveTo>
                  <a:cubicBezTo>
                    <a:pt x="60010" y="237660"/>
                    <a:pt x="64454" y="179250"/>
                    <a:pt x="74295" y="121159"/>
                  </a:cubicBezTo>
                  <a:cubicBezTo>
                    <a:pt x="76200" y="109096"/>
                    <a:pt x="79691" y="97350"/>
                    <a:pt x="82866" y="85923"/>
                  </a:cubicBezTo>
                  <a:cubicBezTo>
                    <a:pt x="84136" y="80843"/>
                    <a:pt x="86358" y="75447"/>
                    <a:pt x="92706" y="74812"/>
                  </a:cubicBezTo>
                  <a:cubicBezTo>
                    <a:pt x="98421" y="74495"/>
                    <a:pt x="102547" y="78621"/>
                    <a:pt x="105404" y="83066"/>
                  </a:cubicBezTo>
                  <a:cubicBezTo>
                    <a:pt x="114293" y="96716"/>
                    <a:pt x="118102" y="112270"/>
                    <a:pt x="119372" y="127825"/>
                  </a:cubicBezTo>
                  <a:cubicBezTo>
                    <a:pt x="126356" y="206868"/>
                    <a:pt x="111753" y="281149"/>
                    <a:pt x="70168" y="349716"/>
                  </a:cubicBezTo>
                  <a:cubicBezTo>
                    <a:pt x="66359" y="356065"/>
                    <a:pt x="60962" y="361779"/>
                    <a:pt x="55249" y="369398"/>
                  </a:cubicBezTo>
                  <a:cubicBezTo>
                    <a:pt x="55566" y="343050"/>
                    <a:pt x="54296" y="319242"/>
                    <a:pt x="55883" y="296069"/>
                  </a:cubicBezTo>
                  <a:close/>
                  <a:moveTo>
                    <a:pt x="123181" y="597004"/>
                  </a:moveTo>
                  <a:cubicBezTo>
                    <a:pt x="111436" y="595416"/>
                    <a:pt x="95564" y="597321"/>
                    <a:pt x="89850" y="587480"/>
                  </a:cubicBezTo>
                  <a:cubicBezTo>
                    <a:pt x="85723" y="580814"/>
                    <a:pt x="99055" y="571291"/>
                    <a:pt x="104452" y="563355"/>
                  </a:cubicBezTo>
                  <a:cubicBezTo>
                    <a:pt x="127625" y="529388"/>
                    <a:pt x="148577" y="493835"/>
                    <a:pt x="175559" y="462408"/>
                  </a:cubicBezTo>
                  <a:cubicBezTo>
                    <a:pt x="181273" y="455742"/>
                    <a:pt x="187622" y="449076"/>
                    <a:pt x="194288" y="443044"/>
                  </a:cubicBezTo>
                  <a:cubicBezTo>
                    <a:pt x="204764" y="433838"/>
                    <a:pt x="216826" y="429077"/>
                    <a:pt x="230794" y="435108"/>
                  </a:cubicBezTo>
                  <a:cubicBezTo>
                    <a:pt x="244761" y="441457"/>
                    <a:pt x="243809" y="454155"/>
                    <a:pt x="244126" y="465265"/>
                  </a:cubicBezTo>
                  <a:cubicBezTo>
                    <a:pt x="243491" y="529388"/>
                    <a:pt x="191748" y="589702"/>
                    <a:pt x="131435" y="597004"/>
                  </a:cubicBezTo>
                  <a:cubicBezTo>
                    <a:pt x="128260" y="596686"/>
                    <a:pt x="125720" y="597321"/>
                    <a:pt x="123181" y="597004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C722B06-670A-48EF-B5B6-283ABC2BBFA7}"/>
                </a:ext>
              </a:extLst>
            </p:cNvPr>
            <p:cNvSpPr/>
            <p:nvPr/>
          </p:nvSpPr>
          <p:spPr>
            <a:xfrm>
              <a:off x="1732406" y="4091240"/>
              <a:ext cx="621638" cy="831430"/>
            </a:xfrm>
            <a:custGeom>
              <a:avLst/>
              <a:gdLst>
                <a:gd name="connsiteX0" fmla="*/ 603328 w 621638"/>
                <a:gd name="connsiteY0" fmla="*/ 53479 h 831430"/>
                <a:gd name="connsiteX1" fmla="*/ 514127 w 621638"/>
                <a:gd name="connsiteY1" fmla="*/ 467 h 831430"/>
                <a:gd name="connsiteX2" fmla="*/ 424608 w 621638"/>
                <a:gd name="connsiteY2" fmla="*/ 61415 h 831430"/>
                <a:gd name="connsiteX3" fmla="*/ 436671 w 621638"/>
                <a:gd name="connsiteY3" fmla="*/ 85858 h 831430"/>
                <a:gd name="connsiteX4" fmla="*/ 453495 w 621638"/>
                <a:gd name="connsiteY4" fmla="*/ 90303 h 831430"/>
                <a:gd name="connsiteX5" fmla="*/ 474129 w 621638"/>
                <a:gd name="connsiteY5" fmla="*/ 81414 h 831430"/>
                <a:gd name="connsiteX6" fmla="*/ 524920 w 621638"/>
                <a:gd name="connsiteY6" fmla="*/ 56971 h 831430"/>
                <a:gd name="connsiteX7" fmla="*/ 562378 w 621638"/>
                <a:gd name="connsiteY7" fmla="*/ 90937 h 831430"/>
                <a:gd name="connsiteX8" fmla="*/ 565552 w 621638"/>
                <a:gd name="connsiteY8" fmla="*/ 133475 h 831430"/>
                <a:gd name="connsiteX9" fmla="*/ 479526 w 621638"/>
                <a:gd name="connsiteY9" fmla="*/ 228072 h 831430"/>
                <a:gd name="connsiteX10" fmla="*/ 402705 w 621638"/>
                <a:gd name="connsiteY10" fmla="*/ 203629 h 831430"/>
                <a:gd name="connsiteX11" fmla="*/ 374135 w 621638"/>
                <a:gd name="connsiteY11" fmla="*/ 173790 h 831430"/>
                <a:gd name="connsiteX12" fmla="*/ 312551 w 621638"/>
                <a:gd name="connsiteY12" fmla="*/ 101413 h 831430"/>
                <a:gd name="connsiteX13" fmla="*/ 71931 w 621638"/>
                <a:gd name="connsiteY13" fmla="*/ 84589 h 831430"/>
                <a:gd name="connsiteX14" fmla="*/ 6538 w 621638"/>
                <a:gd name="connsiteY14" fmla="*/ 290608 h 831430"/>
                <a:gd name="connsiteX15" fmla="*/ 134467 w 621638"/>
                <a:gd name="connsiteY15" fmla="*/ 390920 h 831430"/>
                <a:gd name="connsiteX16" fmla="*/ 257634 w 621638"/>
                <a:gd name="connsiteY16" fmla="*/ 340764 h 831430"/>
                <a:gd name="connsiteX17" fmla="*/ 256682 w 621638"/>
                <a:gd name="connsiteY17" fmla="*/ 295687 h 831430"/>
                <a:gd name="connsiteX18" fmla="*/ 245571 w 621638"/>
                <a:gd name="connsiteY18" fmla="*/ 286799 h 831430"/>
                <a:gd name="connsiteX19" fmla="*/ 231921 w 621638"/>
                <a:gd name="connsiteY19" fmla="*/ 288704 h 831430"/>
                <a:gd name="connsiteX20" fmla="*/ 150974 w 621638"/>
                <a:gd name="connsiteY20" fmla="*/ 335367 h 831430"/>
                <a:gd name="connsiteX21" fmla="*/ 55741 w 621638"/>
                <a:gd name="connsiteY21" fmla="*/ 271562 h 831430"/>
                <a:gd name="connsiteX22" fmla="*/ 52249 w 621638"/>
                <a:gd name="connsiteY22" fmla="*/ 243309 h 831430"/>
                <a:gd name="connsiteX23" fmla="*/ 93517 w 621638"/>
                <a:gd name="connsiteY23" fmla="*/ 134744 h 831430"/>
                <a:gd name="connsiteX24" fmla="*/ 216684 w 621638"/>
                <a:gd name="connsiteY24" fmla="*/ 104905 h 831430"/>
                <a:gd name="connsiteX25" fmla="*/ 289061 w 621638"/>
                <a:gd name="connsiteY25" fmla="*/ 154743 h 831430"/>
                <a:gd name="connsiteX26" fmla="*/ 357628 w 621638"/>
                <a:gd name="connsiteY26" fmla="*/ 233786 h 831430"/>
                <a:gd name="connsiteX27" fmla="*/ 361437 w 621638"/>
                <a:gd name="connsiteY27" fmla="*/ 252515 h 831430"/>
                <a:gd name="connsiteX28" fmla="*/ 355406 w 621638"/>
                <a:gd name="connsiteY28" fmla="*/ 362985 h 831430"/>
                <a:gd name="connsiteX29" fmla="*/ 377309 w 621638"/>
                <a:gd name="connsiteY29" fmla="*/ 593447 h 831430"/>
                <a:gd name="connsiteX30" fmla="*/ 372230 w 621638"/>
                <a:gd name="connsiteY30" fmla="*/ 682014 h 831430"/>
                <a:gd name="connsiteX31" fmla="*/ 342708 w 621638"/>
                <a:gd name="connsiteY31" fmla="*/ 754708 h 831430"/>
                <a:gd name="connsiteX32" fmla="*/ 293505 w 621638"/>
                <a:gd name="connsiteY32" fmla="*/ 777881 h 831430"/>
                <a:gd name="connsiteX33" fmla="*/ 257634 w 621638"/>
                <a:gd name="connsiteY33" fmla="*/ 738518 h 831430"/>
                <a:gd name="connsiteX34" fmla="*/ 272236 w 621638"/>
                <a:gd name="connsiteY34" fmla="*/ 678839 h 831430"/>
                <a:gd name="connsiteX35" fmla="*/ 286839 w 621638"/>
                <a:gd name="connsiteY35" fmla="*/ 646778 h 831430"/>
                <a:gd name="connsiteX36" fmla="*/ 256682 w 621638"/>
                <a:gd name="connsiteY36" fmla="*/ 622017 h 831430"/>
                <a:gd name="connsiteX37" fmla="*/ 243032 w 621638"/>
                <a:gd name="connsiteY37" fmla="*/ 623922 h 831430"/>
                <a:gd name="connsiteX38" fmla="*/ 204939 w 621638"/>
                <a:gd name="connsiteY38" fmla="*/ 750581 h 831430"/>
                <a:gd name="connsiteX39" fmla="*/ 267475 w 621638"/>
                <a:gd name="connsiteY39" fmla="*/ 828354 h 831430"/>
                <a:gd name="connsiteX40" fmla="*/ 405879 w 621638"/>
                <a:gd name="connsiteY40" fmla="*/ 770897 h 831430"/>
                <a:gd name="connsiteX41" fmla="*/ 433179 w 621638"/>
                <a:gd name="connsiteY41" fmla="*/ 666142 h 831430"/>
                <a:gd name="connsiteX42" fmla="*/ 416037 w 621638"/>
                <a:gd name="connsiteY42" fmla="*/ 418220 h 831430"/>
                <a:gd name="connsiteX43" fmla="*/ 414133 w 621638"/>
                <a:gd name="connsiteY43" fmla="*/ 285212 h 831430"/>
                <a:gd name="connsiteX44" fmla="*/ 424291 w 621638"/>
                <a:gd name="connsiteY44" fmla="*/ 277276 h 831430"/>
                <a:gd name="connsiteX45" fmla="*/ 494763 w 621638"/>
                <a:gd name="connsiteY45" fmla="*/ 282990 h 831430"/>
                <a:gd name="connsiteX46" fmla="*/ 599836 w 621638"/>
                <a:gd name="connsiteY46" fmla="*/ 222041 h 831430"/>
                <a:gd name="connsiteX47" fmla="*/ 603328 w 621638"/>
                <a:gd name="connsiteY47" fmla="*/ 53479 h 831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21638" h="831430">
                  <a:moveTo>
                    <a:pt x="603328" y="53479"/>
                  </a:moveTo>
                  <a:cubicBezTo>
                    <a:pt x="586186" y="16339"/>
                    <a:pt x="556029" y="-3343"/>
                    <a:pt x="514127" y="467"/>
                  </a:cubicBezTo>
                  <a:cubicBezTo>
                    <a:pt x="473494" y="3958"/>
                    <a:pt x="441750" y="23005"/>
                    <a:pt x="424608" y="61415"/>
                  </a:cubicBezTo>
                  <a:cubicBezTo>
                    <a:pt x="416672" y="78875"/>
                    <a:pt x="417942" y="80779"/>
                    <a:pt x="436671" y="85858"/>
                  </a:cubicBezTo>
                  <a:cubicBezTo>
                    <a:pt x="442385" y="87446"/>
                    <a:pt x="448099" y="88398"/>
                    <a:pt x="453495" y="90303"/>
                  </a:cubicBezTo>
                  <a:cubicBezTo>
                    <a:pt x="463336" y="93794"/>
                    <a:pt x="469367" y="92525"/>
                    <a:pt x="474129" y="81414"/>
                  </a:cubicBezTo>
                  <a:cubicBezTo>
                    <a:pt x="482383" y="63003"/>
                    <a:pt x="503334" y="54114"/>
                    <a:pt x="524920" y="56971"/>
                  </a:cubicBezTo>
                  <a:cubicBezTo>
                    <a:pt x="543332" y="59193"/>
                    <a:pt x="556664" y="71574"/>
                    <a:pt x="562378" y="90937"/>
                  </a:cubicBezTo>
                  <a:cubicBezTo>
                    <a:pt x="566505" y="104905"/>
                    <a:pt x="565870" y="119190"/>
                    <a:pt x="565552" y="133475"/>
                  </a:cubicBezTo>
                  <a:cubicBezTo>
                    <a:pt x="563648" y="190932"/>
                    <a:pt x="536348" y="220771"/>
                    <a:pt x="479526" y="228072"/>
                  </a:cubicBezTo>
                  <a:cubicBezTo>
                    <a:pt x="450004" y="231882"/>
                    <a:pt x="423973" y="226168"/>
                    <a:pt x="402705" y="203629"/>
                  </a:cubicBezTo>
                  <a:cubicBezTo>
                    <a:pt x="393181" y="193789"/>
                    <a:pt x="383658" y="183948"/>
                    <a:pt x="374135" y="173790"/>
                  </a:cubicBezTo>
                  <a:cubicBezTo>
                    <a:pt x="352867" y="150299"/>
                    <a:pt x="335090" y="123634"/>
                    <a:pt x="312551" y="101413"/>
                  </a:cubicBezTo>
                  <a:cubicBezTo>
                    <a:pt x="235413" y="25862"/>
                    <a:pt x="135419" y="32211"/>
                    <a:pt x="71931" y="84589"/>
                  </a:cubicBezTo>
                  <a:cubicBezTo>
                    <a:pt x="7173" y="137919"/>
                    <a:pt x="-11556" y="209978"/>
                    <a:pt x="6538" y="290608"/>
                  </a:cubicBezTo>
                  <a:cubicBezTo>
                    <a:pt x="20505" y="352509"/>
                    <a:pt x="70978" y="389967"/>
                    <a:pt x="134467" y="390920"/>
                  </a:cubicBezTo>
                  <a:cubicBezTo>
                    <a:pt x="182718" y="391555"/>
                    <a:pt x="222716" y="372508"/>
                    <a:pt x="257634" y="340764"/>
                  </a:cubicBezTo>
                  <a:cubicBezTo>
                    <a:pt x="283664" y="317273"/>
                    <a:pt x="283347" y="316956"/>
                    <a:pt x="256682" y="295687"/>
                  </a:cubicBezTo>
                  <a:cubicBezTo>
                    <a:pt x="252872" y="292830"/>
                    <a:pt x="249063" y="289973"/>
                    <a:pt x="245571" y="286799"/>
                  </a:cubicBezTo>
                  <a:cubicBezTo>
                    <a:pt x="240175" y="281720"/>
                    <a:pt x="236365" y="281720"/>
                    <a:pt x="231921" y="288704"/>
                  </a:cubicBezTo>
                  <a:cubicBezTo>
                    <a:pt x="213192" y="318226"/>
                    <a:pt x="183988" y="330923"/>
                    <a:pt x="150974" y="335367"/>
                  </a:cubicBezTo>
                  <a:cubicBezTo>
                    <a:pt x="103992" y="341716"/>
                    <a:pt x="66217" y="316321"/>
                    <a:pt x="55741" y="271562"/>
                  </a:cubicBezTo>
                  <a:cubicBezTo>
                    <a:pt x="53519" y="262356"/>
                    <a:pt x="52249" y="252833"/>
                    <a:pt x="52249" y="243309"/>
                  </a:cubicBezTo>
                  <a:cubicBezTo>
                    <a:pt x="51614" y="201725"/>
                    <a:pt x="59233" y="162679"/>
                    <a:pt x="93517" y="134744"/>
                  </a:cubicBezTo>
                  <a:cubicBezTo>
                    <a:pt x="129388" y="104905"/>
                    <a:pt x="172560" y="101096"/>
                    <a:pt x="216684" y="104905"/>
                  </a:cubicBezTo>
                  <a:cubicBezTo>
                    <a:pt x="249698" y="107762"/>
                    <a:pt x="270014" y="130935"/>
                    <a:pt x="289061" y="154743"/>
                  </a:cubicBezTo>
                  <a:cubicBezTo>
                    <a:pt x="310647" y="182043"/>
                    <a:pt x="330328" y="211248"/>
                    <a:pt x="357628" y="233786"/>
                  </a:cubicBezTo>
                  <a:cubicBezTo>
                    <a:pt x="364294" y="239183"/>
                    <a:pt x="363025" y="245214"/>
                    <a:pt x="361437" y="252515"/>
                  </a:cubicBezTo>
                  <a:cubicBezTo>
                    <a:pt x="353184" y="289021"/>
                    <a:pt x="352549" y="325527"/>
                    <a:pt x="355406" y="362985"/>
                  </a:cubicBezTo>
                  <a:cubicBezTo>
                    <a:pt x="361120" y="439806"/>
                    <a:pt x="373500" y="516309"/>
                    <a:pt x="377309" y="593447"/>
                  </a:cubicBezTo>
                  <a:cubicBezTo>
                    <a:pt x="379849" y="623287"/>
                    <a:pt x="377309" y="652809"/>
                    <a:pt x="372230" y="682014"/>
                  </a:cubicBezTo>
                  <a:cubicBezTo>
                    <a:pt x="367786" y="708361"/>
                    <a:pt x="359215" y="733122"/>
                    <a:pt x="342708" y="754708"/>
                  </a:cubicBezTo>
                  <a:cubicBezTo>
                    <a:pt x="330328" y="770897"/>
                    <a:pt x="314139" y="779468"/>
                    <a:pt x="293505" y="777881"/>
                  </a:cubicBezTo>
                  <a:cubicBezTo>
                    <a:pt x="269379" y="775976"/>
                    <a:pt x="257317" y="762326"/>
                    <a:pt x="257634" y="738518"/>
                  </a:cubicBezTo>
                  <a:cubicBezTo>
                    <a:pt x="257951" y="717567"/>
                    <a:pt x="264300" y="698203"/>
                    <a:pt x="272236" y="678839"/>
                  </a:cubicBezTo>
                  <a:cubicBezTo>
                    <a:pt x="276998" y="667729"/>
                    <a:pt x="293187" y="658523"/>
                    <a:pt x="286839" y="646778"/>
                  </a:cubicBezTo>
                  <a:cubicBezTo>
                    <a:pt x="281125" y="636302"/>
                    <a:pt x="266522" y="630588"/>
                    <a:pt x="256682" y="622017"/>
                  </a:cubicBezTo>
                  <a:cubicBezTo>
                    <a:pt x="250650" y="616938"/>
                    <a:pt x="247158" y="617573"/>
                    <a:pt x="243032" y="623922"/>
                  </a:cubicBezTo>
                  <a:cubicBezTo>
                    <a:pt x="217636" y="662332"/>
                    <a:pt x="201129" y="703600"/>
                    <a:pt x="204939" y="750581"/>
                  </a:cubicBezTo>
                  <a:cubicBezTo>
                    <a:pt x="207796" y="788039"/>
                    <a:pt x="234143" y="821053"/>
                    <a:pt x="267475" y="828354"/>
                  </a:cubicBezTo>
                  <a:cubicBezTo>
                    <a:pt x="312234" y="838195"/>
                    <a:pt x="374135" y="825815"/>
                    <a:pt x="405879" y="770897"/>
                  </a:cubicBezTo>
                  <a:cubicBezTo>
                    <a:pt x="424608" y="738201"/>
                    <a:pt x="430957" y="702647"/>
                    <a:pt x="433179" y="666142"/>
                  </a:cubicBezTo>
                  <a:cubicBezTo>
                    <a:pt x="438258" y="582654"/>
                    <a:pt x="425243" y="500437"/>
                    <a:pt x="416037" y="418220"/>
                  </a:cubicBezTo>
                  <a:cubicBezTo>
                    <a:pt x="410958" y="374095"/>
                    <a:pt x="408101" y="329653"/>
                    <a:pt x="414133" y="285212"/>
                  </a:cubicBezTo>
                  <a:cubicBezTo>
                    <a:pt x="415085" y="278545"/>
                    <a:pt x="415720" y="273784"/>
                    <a:pt x="424291" y="277276"/>
                  </a:cubicBezTo>
                  <a:cubicBezTo>
                    <a:pt x="447147" y="286481"/>
                    <a:pt x="470955" y="285529"/>
                    <a:pt x="494763" y="282990"/>
                  </a:cubicBezTo>
                  <a:cubicBezTo>
                    <a:pt x="538570" y="278228"/>
                    <a:pt x="578250" y="263626"/>
                    <a:pt x="599836" y="222041"/>
                  </a:cubicBezTo>
                  <a:cubicBezTo>
                    <a:pt x="627136" y="166806"/>
                    <a:pt x="629358" y="109666"/>
                    <a:pt x="603328" y="53479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8063691-F9A6-4BB1-8DC5-4D31DDCB2227}"/>
                </a:ext>
              </a:extLst>
            </p:cNvPr>
            <p:cNvSpPr/>
            <p:nvPr/>
          </p:nvSpPr>
          <p:spPr>
            <a:xfrm>
              <a:off x="2316966" y="4073907"/>
              <a:ext cx="432341" cy="1014916"/>
            </a:xfrm>
            <a:custGeom>
              <a:avLst/>
              <a:gdLst>
                <a:gd name="connsiteX0" fmla="*/ 379382 w 432341"/>
                <a:gd name="connsiteY0" fmla="*/ 789817 h 1014916"/>
                <a:gd name="connsiteX1" fmla="*/ 307958 w 432341"/>
                <a:gd name="connsiteY1" fmla="*/ 809181 h 1014916"/>
                <a:gd name="connsiteX2" fmla="*/ 309227 w 432341"/>
                <a:gd name="connsiteY2" fmla="*/ 846005 h 1014916"/>
                <a:gd name="connsiteX3" fmla="*/ 320338 w 432341"/>
                <a:gd name="connsiteY3" fmla="*/ 855210 h 1014916"/>
                <a:gd name="connsiteX4" fmla="*/ 338749 w 432341"/>
                <a:gd name="connsiteY4" fmla="*/ 852988 h 1014916"/>
                <a:gd name="connsiteX5" fmla="*/ 362240 w 432341"/>
                <a:gd name="connsiteY5" fmla="*/ 841243 h 1014916"/>
                <a:gd name="connsiteX6" fmla="*/ 378112 w 432341"/>
                <a:gd name="connsiteY6" fmla="*/ 864416 h 1014916"/>
                <a:gd name="connsiteX7" fmla="*/ 351447 w 432341"/>
                <a:gd name="connsiteY7" fmla="*/ 936475 h 1014916"/>
                <a:gd name="connsiteX8" fmla="*/ 273039 w 432341"/>
                <a:gd name="connsiteY8" fmla="*/ 955204 h 1014916"/>
                <a:gd name="connsiteX9" fmla="*/ 232089 w 432341"/>
                <a:gd name="connsiteY9" fmla="*/ 893938 h 1014916"/>
                <a:gd name="connsiteX10" fmla="*/ 236533 w 432341"/>
                <a:gd name="connsiteY10" fmla="*/ 788230 h 1014916"/>
                <a:gd name="connsiteX11" fmla="*/ 284467 w 432341"/>
                <a:gd name="connsiteY11" fmla="*/ 573322 h 1014916"/>
                <a:gd name="connsiteX12" fmla="*/ 291768 w 432341"/>
                <a:gd name="connsiteY12" fmla="*/ 433330 h 1014916"/>
                <a:gd name="connsiteX13" fmla="*/ 208916 w 432341"/>
                <a:gd name="connsiteY13" fmla="*/ 379048 h 1014916"/>
                <a:gd name="connsiteX14" fmla="*/ 137174 w 432341"/>
                <a:gd name="connsiteY14" fmla="*/ 435235 h 1014916"/>
                <a:gd name="connsiteX15" fmla="*/ 137174 w 432341"/>
                <a:gd name="connsiteY15" fmla="*/ 325400 h 1014916"/>
                <a:gd name="connsiteX16" fmla="*/ 146697 w 432341"/>
                <a:gd name="connsiteY16" fmla="*/ 307306 h 1014916"/>
                <a:gd name="connsiteX17" fmla="*/ 262563 w 432341"/>
                <a:gd name="connsiteY17" fmla="*/ 147316 h 1014916"/>
                <a:gd name="connsiteX18" fmla="*/ 250818 w 432341"/>
                <a:gd name="connsiteY18" fmla="*/ 38116 h 1014916"/>
                <a:gd name="connsiteX19" fmla="*/ 184473 w 432341"/>
                <a:gd name="connsiteY19" fmla="*/ 23 h 1014916"/>
                <a:gd name="connsiteX20" fmla="*/ 120985 w 432341"/>
                <a:gd name="connsiteY20" fmla="*/ 39703 h 1014916"/>
                <a:gd name="connsiteX21" fmla="*/ 101938 w 432341"/>
                <a:gd name="connsiteY21" fmla="*/ 100017 h 1014916"/>
                <a:gd name="connsiteX22" fmla="*/ 91145 w 432341"/>
                <a:gd name="connsiteY22" fmla="*/ 237469 h 1014916"/>
                <a:gd name="connsiteX23" fmla="*/ 40672 w 432341"/>
                <a:gd name="connsiteY23" fmla="*/ 280641 h 1014916"/>
                <a:gd name="connsiteX24" fmla="*/ 7658 w 432341"/>
                <a:gd name="connsiteY24" fmla="*/ 280006 h 1014916"/>
                <a:gd name="connsiteX25" fmla="*/ 357 w 432341"/>
                <a:gd name="connsiteY25" fmla="*/ 316829 h 1014916"/>
                <a:gd name="connsiteX26" fmla="*/ 9563 w 432341"/>
                <a:gd name="connsiteY26" fmla="*/ 329527 h 1014916"/>
                <a:gd name="connsiteX27" fmla="*/ 72733 w 432341"/>
                <a:gd name="connsiteY27" fmla="*/ 331432 h 1014916"/>
                <a:gd name="connsiteX28" fmla="*/ 84796 w 432341"/>
                <a:gd name="connsiteY28" fmla="*/ 344129 h 1014916"/>
                <a:gd name="connsiteX29" fmla="*/ 95589 w 432341"/>
                <a:gd name="connsiteY29" fmla="*/ 701886 h 1014916"/>
                <a:gd name="connsiteX30" fmla="*/ 134000 w 432341"/>
                <a:gd name="connsiteY30" fmla="*/ 732360 h 1014916"/>
                <a:gd name="connsiteX31" fmla="*/ 141936 w 432341"/>
                <a:gd name="connsiteY31" fmla="*/ 731726 h 1014916"/>
                <a:gd name="connsiteX32" fmla="*/ 153681 w 432341"/>
                <a:gd name="connsiteY32" fmla="*/ 717441 h 1014916"/>
                <a:gd name="connsiteX33" fmla="*/ 139714 w 432341"/>
                <a:gd name="connsiteY33" fmla="*/ 537451 h 1014916"/>
                <a:gd name="connsiteX34" fmla="*/ 181616 w 432341"/>
                <a:gd name="connsiteY34" fmla="*/ 446663 h 1014916"/>
                <a:gd name="connsiteX35" fmla="*/ 208281 w 432341"/>
                <a:gd name="connsiteY35" fmla="*/ 433330 h 1014916"/>
                <a:gd name="connsiteX36" fmla="*/ 244152 w 432341"/>
                <a:gd name="connsiteY36" fmla="*/ 461265 h 1014916"/>
                <a:gd name="connsiteX37" fmla="*/ 239390 w 432341"/>
                <a:gd name="connsiteY37" fmla="*/ 521262 h 1014916"/>
                <a:gd name="connsiteX38" fmla="*/ 188917 w 432341"/>
                <a:gd name="connsiteY38" fmla="*/ 758391 h 1014916"/>
                <a:gd name="connsiteX39" fmla="*/ 184473 w 432341"/>
                <a:gd name="connsiteY39" fmla="*/ 915524 h 1014916"/>
                <a:gd name="connsiteX40" fmla="*/ 272404 w 432341"/>
                <a:gd name="connsiteY40" fmla="*/ 1012661 h 1014916"/>
                <a:gd name="connsiteX41" fmla="*/ 430807 w 432341"/>
                <a:gd name="connsiteY41" fmla="*/ 854893 h 1014916"/>
                <a:gd name="connsiteX42" fmla="*/ 379382 w 432341"/>
                <a:gd name="connsiteY42" fmla="*/ 789817 h 1014916"/>
                <a:gd name="connsiteX43" fmla="*/ 155903 w 432341"/>
                <a:gd name="connsiteY43" fmla="*/ 94303 h 1014916"/>
                <a:gd name="connsiteX44" fmla="*/ 171140 w 432341"/>
                <a:gd name="connsiteY44" fmla="*/ 61606 h 1014916"/>
                <a:gd name="connsiteX45" fmla="*/ 202567 w 432341"/>
                <a:gd name="connsiteY45" fmla="*/ 67320 h 1014916"/>
                <a:gd name="connsiteX46" fmla="*/ 209868 w 432341"/>
                <a:gd name="connsiteY46" fmla="*/ 127952 h 1014916"/>
                <a:gd name="connsiteX47" fmla="*/ 158443 w 432341"/>
                <a:gd name="connsiteY47" fmla="*/ 233342 h 1014916"/>
                <a:gd name="connsiteX48" fmla="*/ 142571 w 432341"/>
                <a:gd name="connsiteY48" fmla="*/ 243818 h 1014916"/>
                <a:gd name="connsiteX49" fmla="*/ 155903 w 432341"/>
                <a:gd name="connsiteY49" fmla="*/ 94303 h 10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32341" h="1014916">
                  <a:moveTo>
                    <a:pt x="379382" y="789817"/>
                  </a:moveTo>
                  <a:cubicBezTo>
                    <a:pt x="352717" y="781564"/>
                    <a:pt x="327957" y="789500"/>
                    <a:pt x="307958" y="809181"/>
                  </a:cubicBezTo>
                  <a:cubicBezTo>
                    <a:pt x="290816" y="825688"/>
                    <a:pt x="291451" y="831085"/>
                    <a:pt x="309227" y="846005"/>
                  </a:cubicBezTo>
                  <a:cubicBezTo>
                    <a:pt x="313037" y="849179"/>
                    <a:pt x="316846" y="851718"/>
                    <a:pt x="320338" y="855210"/>
                  </a:cubicBezTo>
                  <a:cubicBezTo>
                    <a:pt x="327639" y="862194"/>
                    <a:pt x="333036" y="864734"/>
                    <a:pt x="338749" y="852988"/>
                  </a:cubicBezTo>
                  <a:cubicBezTo>
                    <a:pt x="343194" y="844100"/>
                    <a:pt x="351130" y="838069"/>
                    <a:pt x="362240" y="841243"/>
                  </a:cubicBezTo>
                  <a:cubicBezTo>
                    <a:pt x="373351" y="844735"/>
                    <a:pt x="377477" y="853306"/>
                    <a:pt x="378112" y="864416"/>
                  </a:cubicBezTo>
                  <a:cubicBezTo>
                    <a:pt x="379699" y="892351"/>
                    <a:pt x="370811" y="916794"/>
                    <a:pt x="351447" y="936475"/>
                  </a:cubicBezTo>
                  <a:cubicBezTo>
                    <a:pt x="329544" y="959014"/>
                    <a:pt x="302561" y="966632"/>
                    <a:pt x="273039" y="955204"/>
                  </a:cubicBezTo>
                  <a:cubicBezTo>
                    <a:pt x="246057" y="944729"/>
                    <a:pt x="234629" y="920921"/>
                    <a:pt x="232089" y="893938"/>
                  </a:cubicBezTo>
                  <a:cubicBezTo>
                    <a:pt x="228915" y="858702"/>
                    <a:pt x="230185" y="823149"/>
                    <a:pt x="236533" y="788230"/>
                  </a:cubicBezTo>
                  <a:cubicBezTo>
                    <a:pt x="249548" y="715853"/>
                    <a:pt x="269547" y="645064"/>
                    <a:pt x="284467" y="573322"/>
                  </a:cubicBezTo>
                  <a:cubicBezTo>
                    <a:pt x="293990" y="526976"/>
                    <a:pt x="300974" y="480629"/>
                    <a:pt x="291768" y="433330"/>
                  </a:cubicBezTo>
                  <a:cubicBezTo>
                    <a:pt x="283515" y="390476"/>
                    <a:pt x="251453" y="370160"/>
                    <a:pt x="208916" y="379048"/>
                  </a:cubicBezTo>
                  <a:cubicBezTo>
                    <a:pt x="176220" y="386032"/>
                    <a:pt x="153364" y="405396"/>
                    <a:pt x="137174" y="435235"/>
                  </a:cubicBezTo>
                  <a:cubicBezTo>
                    <a:pt x="137174" y="397142"/>
                    <a:pt x="137174" y="361271"/>
                    <a:pt x="137174" y="325400"/>
                  </a:cubicBezTo>
                  <a:cubicBezTo>
                    <a:pt x="137174" y="317464"/>
                    <a:pt x="139079" y="312068"/>
                    <a:pt x="146697" y="307306"/>
                  </a:cubicBezTo>
                  <a:cubicBezTo>
                    <a:pt x="208281" y="270800"/>
                    <a:pt x="244469" y="214931"/>
                    <a:pt x="262563" y="147316"/>
                  </a:cubicBezTo>
                  <a:cubicBezTo>
                    <a:pt x="272404" y="109857"/>
                    <a:pt x="269865" y="72717"/>
                    <a:pt x="250818" y="38116"/>
                  </a:cubicBezTo>
                  <a:cubicBezTo>
                    <a:pt x="236533" y="12085"/>
                    <a:pt x="213995" y="-612"/>
                    <a:pt x="184473" y="23"/>
                  </a:cubicBezTo>
                  <a:cubicBezTo>
                    <a:pt x="155586" y="658"/>
                    <a:pt x="134000" y="13038"/>
                    <a:pt x="120985" y="39703"/>
                  </a:cubicBezTo>
                  <a:cubicBezTo>
                    <a:pt x="111779" y="59067"/>
                    <a:pt x="105747" y="79066"/>
                    <a:pt x="101938" y="100017"/>
                  </a:cubicBezTo>
                  <a:cubicBezTo>
                    <a:pt x="93685" y="145411"/>
                    <a:pt x="94637" y="191757"/>
                    <a:pt x="91145" y="237469"/>
                  </a:cubicBezTo>
                  <a:cubicBezTo>
                    <a:pt x="88288" y="276832"/>
                    <a:pt x="81304" y="281593"/>
                    <a:pt x="40672" y="280641"/>
                  </a:cubicBezTo>
                  <a:cubicBezTo>
                    <a:pt x="29244" y="280324"/>
                    <a:pt x="15277" y="269531"/>
                    <a:pt x="7658" y="280006"/>
                  </a:cubicBezTo>
                  <a:cubicBezTo>
                    <a:pt x="992" y="289212"/>
                    <a:pt x="2579" y="304449"/>
                    <a:pt x="357" y="316829"/>
                  </a:cubicBezTo>
                  <a:cubicBezTo>
                    <a:pt x="-913" y="324448"/>
                    <a:pt x="992" y="327940"/>
                    <a:pt x="9563" y="329527"/>
                  </a:cubicBezTo>
                  <a:cubicBezTo>
                    <a:pt x="30514" y="333654"/>
                    <a:pt x="51782" y="333971"/>
                    <a:pt x="72733" y="331432"/>
                  </a:cubicBezTo>
                  <a:cubicBezTo>
                    <a:pt x="85431" y="329844"/>
                    <a:pt x="85114" y="334924"/>
                    <a:pt x="84796" y="344129"/>
                  </a:cubicBezTo>
                  <a:cubicBezTo>
                    <a:pt x="80352" y="463805"/>
                    <a:pt x="81939" y="583163"/>
                    <a:pt x="95589" y="701886"/>
                  </a:cubicBezTo>
                  <a:cubicBezTo>
                    <a:pt x="99399" y="735852"/>
                    <a:pt x="99716" y="735852"/>
                    <a:pt x="134000" y="732360"/>
                  </a:cubicBezTo>
                  <a:cubicBezTo>
                    <a:pt x="136539" y="732043"/>
                    <a:pt x="139396" y="731726"/>
                    <a:pt x="141936" y="731726"/>
                  </a:cubicBezTo>
                  <a:cubicBezTo>
                    <a:pt x="152094" y="732043"/>
                    <a:pt x="155268" y="728869"/>
                    <a:pt x="153681" y="717441"/>
                  </a:cubicBezTo>
                  <a:cubicBezTo>
                    <a:pt x="145428" y="657762"/>
                    <a:pt x="137809" y="597765"/>
                    <a:pt x="139714" y="537451"/>
                  </a:cubicBezTo>
                  <a:cubicBezTo>
                    <a:pt x="140666" y="501580"/>
                    <a:pt x="155268" y="471106"/>
                    <a:pt x="181616" y="446663"/>
                  </a:cubicBezTo>
                  <a:cubicBezTo>
                    <a:pt x="189235" y="439679"/>
                    <a:pt x="198123" y="435235"/>
                    <a:pt x="208281" y="433330"/>
                  </a:cubicBezTo>
                  <a:cubicBezTo>
                    <a:pt x="231137" y="429204"/>
                    <a:pt x="242565" y="438092"/>
                    <a:pt x="244152" y="461265"/>
                  </a:cubicBezTo>
                  <a:cubicBezTo>
                    <a:pt x="245422" y="481582"/>
                    <a:pt x="243517" y="501263"/>
                    <a:pt x="239390" y="521262"/>
                  </a:cubicBezTo>
                  <a:cubicBezTo>
                    <a:pt x="222566" y="600305"/>
                    <a:pt x="202884" y="678713"/>
                    <a:pt x="188917" y="758391"/>
                  </a:cubicBezTo>
                  <a:cubicBezTo>
                    <a:pt x="179711" y="810451"/>
                    <a:pt x="171458" y="863146"/>
                    <a:pt x="184473" y="915524"/>
                  </a:cubicBezTo>
                  <a:cubicBezTo>
                    <a:pt x="196218" y="963458"/>
                    <a:pt x="219709" y="1003456"/>
                    <a:pt x="272404" y="1012661"/>
                  </a:cubicBezTo>
                  <a:cubicBezTo>
                    <a:pt x="376208" y="1031073"/>
                    <a:pt x="443505" y="932984"/>
                    <a:pt x="430807" y="854893"/>
                  </a:cubicBezTo>
                  <a:cubicBezTo>
                    <a:pt x="425728" y="824418"/>
                    <a:pt x="410174" y="799341"/>
                    <a:pt x="379382" y="789817"/>
                  </a:cubicBezTo>
                  <a:close/>
                  <a:moveTo>
                    <a:pt x="155903" y="94303"/>
                  </a:moveTo>
                  <a:cubicBezTo>
                    <a:pt x="158760" y="82557"/>
                    <a:pt x="162569" y="70812"/>
                    <a:pt x="171140" y="61606"/>
                  </a:cubicBezTo>
                  <a:cubicBezTo>
                    <a:pt x="183521" y="48591"/>
                    <a:pt x="196853" y="50496"/>
                    <a:pt x="202567" y="67320"/>
                  </a:cubicBezTo>
                  <a:cubicBezTo>
                    <a:pt x="209551" y="86684"/>
                    <a:pt x="213995" y="106683"/>
                    <a:pt x="209868" y="127952"/>
                  </a:cubicBezTo>
                  <a:cubicBezTo>
                    <a:pt x="202250" y="167632"/>
                    <a:pt x="185743" y="203185"/>
                    <a:pt x="158443" y="233342"/>
                  </a:cubicBezTo>
                  <a:cubicBezTo>
                    <a:pt x="154633" y="237469"/>
                    <a:pt x="151142" y="242548"/>
                    <a:pt x="142571" y="243818"/>
                  </a:cubicBezTo>
                  <a:cubicBezTo>
                    <a:pt x="143840" y="192710"/>
                    <a:pt x="144475" y="142871"/>
                    <a:pt x="155903" y="94303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1561CDA-4CB8-4E66-9C74-29FFE3C00717}"/>
                </a:ext>
              </a:extLst>
            </p:cNvPr>
            <p:cNvSpPr/>
            <p:nvPr/>
          </p:nvSpPr>
          <p:spPr>
            <a:xfrm>
              <a:off x="5536801" y="4451464"/>
              <a:ext cx="455278" cy="678527"/>
            </a:xfrm>
            <a:custGeom>
              <a:avLst/>
              <a:gdLst>
                <a:gd name="connsiteX0" fmla="*/ 428560 w 455278"/>
                <a:gd name="connsiteY0" fmla="*/ 118945 h 678527"/>
                <a:gd name="connsiteX1" fmla="*/ 401577 w 455278"/>
                <a:gd name="connsiteY1" fmla="*/ 134182 h 678527"/>
                <a:gd name="connsiteX2" fmla="*/ 350152 w 455278"/>
                <a:gd name="connsiteY2" fmla="*/ 231319 h 678527"/>
                <a:gd name="connsiteX3" fmla="*/ 348247 w 455278"/>
                <a:gd name="connsiteY3" fmla="*/ 166878 h 678527"/>
                <a:gd name="connsiteX4" fmla="*/ 322852 w 455278"/>
                <a:gd name="connsiteY4" fmla="*/ 63075 h 678527"/>
                <a:gd name="connsiteX5" fmla="*/ 244126 w 455278"/>
                <a:gd name="connsiteY5" fmla="*/ 2444 h 678527"/>
                <a:gd name="connsiteX6" fmla="*/ 145402 w 455278"/>
                <a:gd name="connsiteY6" fmla="*/ 16728 h 678527"/>
                <a:gd name="connsiteX7" fmla="*/ 5728 w 455278"/>
                <a:gd name="connsiteY7" fmla="*/ 201479 h 678527"/>
                <a:gd name="connsiteX8" fmla="*/ 21600 w 455278"/>
                <a:gd name="connsiteY8" fmla="*/ 327186 h 678527"/>
                <a:gd name="connsiteX9" fmla="*/ 102865 w 455278"/>
                <a:gd name="connsiteY9" fmla="*/ 373533 h 678527"/>
                <a:gd name="connsiteX10" fmla="*/ 202859 w 455278"/>
                <a:gd name="connsiteY10" fmla="*/ 311314 h 678527"/>
                <a:gd name="connsiteX11" fmla="*/ 243809 w 455278"/>
                <a:gd name="connsiteY11" fmla="*/ 190686 h 678527"/>
                <a:gd name="connsiteX12" fmla="*/ 205716 w 455278"/>
                <a:gd name="connsiteY12" fmla="*/ 144023 h 678527"/>
                <a:gd name="connsiteX13" fmla="*/ 193018 w 455278"/>
                <a:gd name="connsiteY13" fmla="*/ 153863 h 678527"/>
                <a:gd name="connsiteX14" fmla="*/ 186352 w 455278"/>
                <a:gd name="connsiteY14" fmla="*/ 194496 h 678527"/>
                <a:gd name="connsiteX15" fmla="*/ 153338 w 455278"/>
                <a:gd name="connsiteY15" fmla="*/ 297664 h 678527"/>
                <a:gd name="connsiteX16" fmla="*/ 113023 w 455278"/>
                <a:gd name="connsiteY16" fmla="*/ 322425 h 678527"/>
                <a:gd name="connsiteX17" fmla="*/ 56836 w 455278"/>
                <a:gd name="connsiteY17" fmla="*/ 268142 h 678527"/>
                <a:gd name="connsiteX18" fmla="*/ 155878 w 455278"/>
                <a:gd name="connsiteY18" fmla="*/ 73868 h 678527"/>
                <a:gd name="connsiteX19" fmla="*/ 284442 w 455278"/>
                <a:gd name="connsiteY19" fmla="*/ 121802 h 678527"/>
                <a:gd name="connsiteX20" fmla="*/ 296504 w 455278"/>
                <a:gd name="connsiteY20" fmla="*/ 277348 h 678527"/>
                <a:gd name="connsiteX21" fmla="*/ 278093 w 455278"/>
                <a:gd name="connsiteY21" fmla="*/ 311949 h 678527"/>
                <a:gd name="connsiteX22" fmla="*/ 233016 w 455278"/>
                <a:gd name="connsiteY22" fmla="*/ 351947 h 678527"/>
                <a:gd name="connsiteX23" fmla="*/ 76200 w 455278"/>
                <a:gd name="connsiteY23" fmla="*/ 521461 h 678527"/>
                <a:gd name="connsiteX24" fmla="*/ 46043 w 455278"/>
                <a:gd name="connsiteY24" fmla="*/ 595742 h 678527"/>
                <a:gd name="connsiteX25" fmla="*/ 133974 w 455278"/>
                <a:gd name="connsiteY25" fmla="*/ 676055 h 678527"/>
                <a:gd name="connsiteX26" fmla="*/ 216192 w 455278"/>
                <a:gd name="connsiteY26" fmla="*/ 619550 h 678527"/>
                <a:gd name="connsiteX27" fmla="*/ 341581 w 455278"/>
                <a:gd name="connsiteY27" fmla="*/ 340519 h 678527"/>
                <a:gd name="connsiteX28" fmla="*/ 358405 w 455278"/>
                <a:gd name="connsiteY28" fmla="*/ 305918 h 678527"/>
                <a:gd name="connsiteX29" fmla="*/ 449829 w 455278"/>
                <a:gd name="connsiteY29" fmla="*/ 157038 h 678527"/>
                <a:gd name="connsiteX30" fmla="*/ 428560 w 455278"/>
                <a:gd name="connsiteY30" fmla="*/ 118945 h 678527"/>
                <a:gd name="connsiteX31" fmla="*/ 196510 w 455278"/>
                <a:gd name="connsiteY31" fmla="*/ 561458 h 678527"/>
                <a:gd name="connsiteX32" fmla="*/ 153656 w 455278"/>
                <a:gd name="connsiteY32" fmla="*/ 610027 h 678527"/>
                <a:gd name="connsiteX33" fmla="*/ 115880 w 455278"/>
                <a:gd name="connsiteY33" fmla="*/ 624312 h 678527"/>
                <a:gd name="connsiteX34" fmla="*/ 99691 w 455278"/>
                <a:gd name="connsiteY34" fmla="*/ 608757 h 678527"/>
                <a:gd name="connsiteX35" fmla="*/ 114928 w 455278"/>
                <a:gd name="connsiteY35" fmla="*/ 558284 h 678527"/>
                <a:gd name="connsiteX36" fmla="*/ 229207 w 455278"/>
                <a:gd name="connsiteY36" fmla="*/ 425276 h 678527"/>
                <a:gd name="connsiteX37" fmla="*/ 271744 w 455278"/>
                <a:gd name="connsiteY37" fmla="*/ 387818 h 678527"/>
                <a:gd name="connsiteX38" fmla="*/ 196510 w 455278"/>
                <a:gd name="connsiteY38" fmla="*/ 561458 h 67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5278" h="678527">
                  <a:moveTo>
                    <a:pt x="428560" y="118945"/>
                  </a:moveTo>
                  <a:cubicBezTo>
                    <a:pt x="407609" y="113548"/>
                    <a:pt x="407926" y="113548"/>
                    <a:pt x="401577" y="134182"/>
                  </a:cubicBezTo>
                  <a:cubicBezTo>
                    <a:pt x="390785" y="169735"/>
                    <a:pt x="373643" y="201797"/>
                    <a:pt x="350152" y="231319"/>
                  </a:cubicBezTo>
                  <a:cubicBezTo>
                    <a:pt x="352057" y="209416"/>
                    <a:pt x="349517" y="188147"/>
                    <a:pt x="348247" y="166878"/>
                  </a:cubicBezTo>
                  <a:cubicBezTo>
                    <a:pt x="346025" y="130690"/>
                    <a:pt x="340311" y="95454"/>
                    <a:pt x="322852" y="63075"/>
                  </a:cubicBezTo>
                  <a:cubicBezTo>
                    <a:pt x="305393" y="31331"/>
                    <a:pt x="280632" y="8475"/>
                    <a:pt x="244126" y="2444"/>
                  </a:cubicBezTo>
                  <a:cubicBezTo>
                    <a:pt x="209843" y="-3270"/>
                    <a:pt x="176512" y="856"/>
                    <a:pt x="145402" y="16728"/>
                  </a:cubicBezTo>
                  <a:cubicBezTo>
                    <a:pt x="69216" y="55774"/>
                    <a:pt x="25092" y="119580"/>
                    <a:pt x="5728" y="201479"/>
                  </a:cubicBezTo>
                  <a:cubicBezTo>
                    <a:pt x="-4430" y="244969"/>
                    <a:pt x="-2208" y="287824"/>
                    <a:pt x="21600" y="327186"/>
                  </a:cubicBezTo>
                  <a:cubicBezTo>
                    <a:pt x="40012" y="357343"/>
                    <a:pt x="66677" y="373215"/>
                    <a:pt x="102865" y="373533"/>
                  </a:cubicBezTo>
                  <a:cubicBezTo>
                    <a:pt x="149846" y="373850"/>
                    <a:pt x="179686" y="347503"/>
                    <a:pt x="202859" y="311314"/>
                  </a:cubicBezTo>
                  <a:cubicBezTo>
                    <a:pt x="226350" y="274491"/>
                    <a:pt x="237143" y="233224"/>
                    <a:pt x="243809" y="190686"/>
                  </a:cubicBezTo>
                  <a:cubicBezTo>
                    <a:pt x="250793" y="145610"/>
                    <a:pt x="250793" y="145927"/>
                    <a:pt x="205716" y="144023"/>
                  </a:cubicBezTo>
                  <a:cubicBezTo>
                    <a:pt x="197463" y="143705"/>
                    <a:pt x="193971" y="145927"/>
                    <a:pt x="193018" y="153863"/>
                  </a:cubicBezTo>
                  <a:cubicBezTo>
                    <a:pt x="191114" y="167513"/>
                    <a:pt x="188574" y="180846"/>
                    <a:pt x="186352" y="194496"/>
                  </a:cubicBezTo>
                  <a:cubicBezTo>
                    <a:pt x="180321" y="230367"/>
                    <a:pt x="174289" y="266555"/>
                    <a:pt x="153338" y="297664"/>
                  </a:cubicBezTo>
                  <a:cubicBezTo>
                    <a:pt x="143815" y="311949"/>
                    <a:pt x="130800" y="321472"/>
                    <a:pt x="113023" y="322425"/>
                  </a:cubicBezTo>
                  <a:cubicBezTo>
                    <a:pt x="79692" y="324329"/>
                    <a:pt x="58423" y="306553"/>
                    <a:pt x="56836" y="268142"/>
                  </a:cubicBezTo>
                  <a:cubicBezTo>
                    <a:pt x="53344" y="185290"/>
                    <a:pt x="82866" y="115770"/>
                    <a:pt x="155878" y="73868"/>
                  </a:cubicBezTo>
                  <a:cubicBezTo>
                    <a:pt x="220953" y="36092"/>
                    <a:pt x="262538" y="56409"/>
                    <a:pt x="284442" y="121802"/>
                  </a:cubicBezTo>
                  <a:cubicBezTo>
                    <a:pt x="301583" y="172592"/>
                    <a:pt x="299996" y="224970"/>
                    <a:pt x="296504" y="277348"/>
                  </a:cubicBezTo>
                  <a:cubicBezTo>
                    <a:pt x="295552" y="292268"/>
                    <a:pt x="289203" y="302743"/>
                    <a:pt x="278093" y="311949"/>
                  </a:cubicBezTo>
                  <a:cubicBezTo>
                    <a:pt x="262538" y="324647"/>
                    <a:pt x="247936" y="338614"/>
                    <a:pt x="233016" y="351947"/>
                  </a:cubicBezTo>
                  <a:cubicBezTo>
                    <a:pt x="175559" y="403690"/>
                    <a:pt x="119372" y="456385"/>
                    <a:pt x="76200" y="521461"/>
                  </a:cubicBezTo>
                  <a:cubicBezTo>
                    <a:pt x="60963" y="543999"/>
                    <a:pt x="49535" y="568125"/>
                    <a:pt x="46043" y="595742"/>
                  </a:cubicBezTo>
                  <a:cubicBezTo>
                    <a:pt x="38742" y="653199"/>
                    <a:pt x="77152" y="688435"/>
                    <a:pt x="133974" y="676055"/>
                  </a:cubicBezTo>
                  <a:cubicBezTo>
                    <a:pt x="168893" y="668436"/>
                    <a:pt x="194288" y="645898"/>
                    <a:pt x="216192" y="619550"/>
                  </a:cubicBezTo>
                  <a:cubicBezTo>
                    <a:pt x="283807" y="538285"/>
                    <a:pt x="319678" y="442418"/>
                    <a:pt x="341581" y="340519"/>
                  </a:cubicBezTo>
                  <a:cubicBezTo>
                    <a:pt x="344438" y="327186"/>
                    <a:pt x="349199" y="316076"/>
                    <a:pt x="358405" y="305918"/>
                  </a:cubicBezTo>
                  <a:cubicBezTo>
                    <a:pt x="398403" y="262111"/>
                    <a:pt x="431734" y="214177"/>
                    <a:pt x="449829" y="157038"/>
                  </a:cubicBezTo>
                  <a:cubicBezTo>
                    <a:pt x="459035" y="126563"/>
                    <a:pt x="459352" y="126881"/>
                    <a:pt x="428560" y="118945"/>
                  </a:cubicBezTo>
                  <a:close/>
                  <a:moveTo>
                    <a:pt x="196510" y="561458"/>
                  </a:moveTo>
                  <a:cubicBezTo>
                    <a:pt x="184765" y="579870"/>
                    <a:pt x="170798" y="596377"/>
                    <a:pt x="153656" y="610027"/>
                  </a:cubicBezTo>
                  <a:cubicBezTo>
                    <a:pt x="142862" y="618915"/>
                    <a:pt x="130800" y="624947"/>
                    <a:pt x="115880" y="624312"/>
                  </a:cubicBezTo>
                  <a:cubicBezTo>
                    <a:pt x="105405" y="623994"/>
                    <a:pt x="100643" y="618915"/>
                    <a:pt x="99691" y="608757"/>
                  </a:cubicBezTo>
                  <a:cubicBezTo>
                    <a:pt x="97469" y="589711"/>
                    <a:pt x="105405" y="573521"/>
                    <a:pt x="114928" y="558284"/>
                  </a:cubicBezTo>
                  <a:cubicBezTo>
                    <a:pt x="145720" y="507811"/>
                    <a:pt x="186352" y="465591"/>
                    <a:pt x="229207" y="425276"/>
                  </a:cubicBezTo>
                  <a:cubicBezTo>
                    <a:pt x="242857" y="412261"/>
                    <a:pt x="257459" y="400198"/>
                    <a:pt x="271744" y="387818"/>
                  </a:cubicBezTo>
                  <a:cubicBezTo>
                    <a:pt x="254602" y="449401"/>
                    <a:pt x="231111" y="507811"/>
                    <a:pt x="196510" y="561458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C2F91B5-0F5A-40F6-8699-18F09D75267E}"/>
                </a:ext>
              </a:extLst>
            </p:cNvPr>
            <p:cNvSpPr/>
            <p:nvPr/>
          </p:nvSpPr>
          <p:spPr>
            <a:xfrm>
              <a:off x="4000931" y="4451601"/>
              <a:ext cx="455160" cy="677414"/>
            </a:xfrm>
            <a:custGeom>
              <a:avLst/>
              <a:gdLst>
                <a:gd name="connsiteX0" fmla="*/ 424203 w 455160"/>
                <a:gd name="connsiteY0" fmla="*/ 117220 h 677414"/>
                <a:gd name="connsiteX1" fmla="*/ 402617 w 455160"/>
                <a:gd name="connsiteY1" fmla="*/ 129283 h 677414"/>
                <a:gd name="connsiteX2" fmla="*/ 349922 w 455160"/>
                <a:gd name="connsiteY2" fmla="*/ 232769 h 677414"/>
                <a:gd name="connsiteX3" fmla="*/ 344525 w 455160"/>
                <a:gd name="connsiteY3" fmla="*/ 132140 h 677414"/>
                <a:gd name="connsiteX4" fmla="*/ 318813 w 455160"/>
                <a:gd name="connsiteY4" fmla="*/ 55954 h 677414"/>
                <a:gd name="connsiteX5" fmla="*/ 243896 w 455160"/>
                <a:gd name="connsiteY5" fmla="*/ 2306 h 677414"/>
                <a:gd name="connsiteX6" fmla="*/ 142315 w 455160"/>
                <a:gd name="connsiteY6" fmla="*/ 18178 h 677414"/>
                <a:gd name="connsiteX7" fmla="*/ 8355 w 455160"/>
                <a:gd name="connsiteY7" fmla="*/ 188962 h 677414"/>
                <a:gd name="connsiteX8" fmla="*/ 14704 w 455160"/>
                <a:gd name="connsiteY8" fmla="*/ 314669 h 677414"/>
                <a:gd name="connsiteX9" fmla="*/ 170250 w 455160"/>
                <a:gd name="connsiteY9" fmla="*/ 349587 h 677414"/>
                <a:gd name="connsiteX10" fmla="*/ 215326 w 455160"/>
                <a:gd name="connsiteY10" fmla="*/ 288956 h 677414"/>
                <a:gd name="connsiteX11" fmla="*/ 248976 w 455160"/>
                <a:gd name="connsiteY11" fmla="*/ 160710 h 677414"/>
                <a:gd name="connsiteX12" fmla="*/ 238500 w 455160"/>
                <a:gd name="connsiteY12" fmla="*/ 147377 h 677414"/>
                <a:gd name="connsiteX13" fmla="*/ 208660 w 455160"/>
                <a:gd name="connsiteY13" fmla="*/ 143885 h 677414"/>
                <a:gd name="connsiteX14" fmla="*/ 192471 w 455160"/>
                <a:gd name="connsiteY14" fmla="*/ 156900 h 677414"/>
                <a:gd name="connsiteX15" fmla="*/ 185805 w 455160"/>
                <a:gd name="connsiteY15" fmla="*/ 199120 h 677414"/>
                <a:gd name="connsiteX16" fmla="*/ 158505 w 455160"/>
                <a:gd name="connsiteY16" fmla="*/ 289591 h 677414"/>
                <a:gd name="connsiteX17" fmla="*/ 112793 w 455160"/>
                <a:gd name="connsiteY17" fmla="*/ 321970 h 677414"/>
                <a:gd name="connsiteX18" fmla="*/ 56288 w 455160"/>
                <a:gd name="connsiteY18" fmla="*/ 265465 h 677414"/>
                <a:gd name="connsiteX19" fmla="*/ 160409 w 455160"/>
                <a:gd name="connsiteY19" fmla="*/ 70239 h 677414"/>
                <a:gd name="connsiteX20" fmla="*/ 283894 w 455160"/>
                <a:gd name="connsiteY20" fmla="*/ 120077 h 677414"/>
                <a:gd name="connsiteX21" fmla="*/ 295005 w 455160"/>
                <a:gd name="connsiteY21" fmla="*/ 286416 h 677414"/>
                <a:gd name="connsiteX22" fmla="*/ 284212 w 455160"/>
                <a:gd name="connsiteY22" fmla="*/ 304828 h 677414"/>
                <a:gd name="connsiteX23" fmla="*/ 198502 w 455160"/>
                <a:gd name="connsiteY23" fmla="*/ 382601 h 677414"/>
                <a:gd name="connsiteX24" fmla="*/ 67399 w 455160"/>
                <a:gd name="connsiteY24" fmla="*/ 534656 h 677414"/>
                <a:gd name="connsiteX25" fmla="*/ 46130 w 455160"/>
                <a:gd name="connsiteY25" fmla="*/ 619095 h 677414"/>
                <a:gd name="connsiteX26" fmla="*/ 94064 w 455160"/>
                <a:gd name="connsiteY26" fmla="*/ 674965 h 677414"/>
                <a:gd name="connsiteX27" fmla="*/ 169615 w 455160"/>
                <a:gd name="connsiteY27" fmla="*/ 660045 h 677414"/>
                <a:gd name="connsiteX28" fmla="*/ 241992 w 455160"/>
                <a:gd name="connsiteY28" fmla="*/ 585447 h 677414"/>
                <a:gd name="connsiteX29" fmla="*/ 343256 w 455160"/>
                <a:gd name="connsiteY29" fmla="*/ 332446 h 677414"/>
                <a:gd name="connsiteX30" fmla="*/ 355001 w 455160"/>
                <a:gd name="connsiteY30" fmla="*/ 309272 h 677414"/>
                <a:gd name="connsiteX31" fmla="*/ 448011 w 455160"/>
                <a:gd name="connsiteY31" fmla="*/ 162932 h 677414"/>
                <a:gd name="connsiteX32" fmla="*/ 424203 w 455160"/>
                <a:gd name="connsiteY32" fmla="*/ 117220 h 677414"/>
                <a:gd name="connsiteX33" fmla="*/ 224215 w 455160"/>
                <a:gd name="connsiteY33" fmla="*/ 513387 h 677414"/>
                <a:gd name="connsiteX34" fmla="*/ 171202 w 455160"/>
                <a:gd name="connsiteY34" fmla="*/ 594017 h 677414"/>
                <a:gd name="connsiteX35" fmla="*/ 120729 w 455160"/>
                <a:gd name="connsiteY35" fmla="*/ 624174 h 677414"/>
                <a:gd name="connsiteX36" fmla="*/ 99460 w 455160"/>
                <a:gd name="connsiteY36" fmla="*/ 605445 h 677414"/>
                <a:gd name="connsiteX37" fmla="*/ 108984 w 455160"/>
                <a:gd name="connsiteY37" fmla="*/ 569257 h 677414"/>
                <a:gd name="connsiteX38" fmla="*/ 197550 w 455160"/>
                <a:gd name="connsiteY38" fmla="*/ 455930 h 677414"/>
                <a:gd name="connsiteX39" fmla="*/ 275640 w 455160"/>
                <a:gd name="connsiteY39" fmla="*/ 385141 h 677414"/>
                <a:gd name="connsiteX40" fmla="*/ 224215 w 455160"/>
                <a:gd name="connsiteY40" fmla="*/ 513387 h 67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55160" h="677414">
                  <a:moveTo>
                    <a:pt x="424203" y="117220"/>
                  </a:moveTo>
                  <a:cubicBezTo>
                    <a:pt x="410871" y="113411"/>
                    <a:pt x="406109" y="115633"/>
                    <a:pt x="402617" y="129283"/>
                  </a:cubicBezTo>
                  <a:cubicBezTo>
                    <a:pt x="393411" y="167693"/>
                    <a:pt x="373730" y="201342"/>
                    <a:pt x="349922" y="232769"/>
                  </a:cubicBezTo>
                  <a:cubicBezTo>
                    <a:pt x="352461" y="198803"/>
                    <a:pt x="348970" y="165154"/>
                    <a:pt x="344525" y="132140"/>
                  </a:cubicBezTo>
                  <a:cubicBezTo>
                    <a:pt x="341034" y="105157"/>
                    <a:pt x="333098" y="79445"/>
                    <a:pt x="318813" y="55954"/>
                  </a:cubicBezTo>
                  <a:cubicBezTo>
                    <a:pt x="301353" y="27702"/>
                    <a:pt x="277545" y="7703"/>
                    <a:pt x="243896" y="2306"/>
                  </a:cubicBezTo>
                  <a:cubicBezTo>
                    <a:pt x="208343" y="-3408"/>
                    <a:pt x="174059" y="1354"/>
                    <a:pt x="142315" y="18178"/>
                  </a:cubicBezTo>
                  <a:cubicBezTo>
                    <a:pt x="72160" y="55002"/>
                    <a:pt x="29306" y="114046"/>
                    <a:pt x="8355" y="188962"/>
                  </a:cubicBezTo>
                  <a:cubicBezTo>
                    <a:pt x="-3390" y="231182"/>
                    <a:pt x="-4026" y="273719"/>
                    <a:pt x="14704" y="314669"/>
                  </a:cubicBezTo>
                  <a:cubicBezTo>
                    <a:pt x="48352" y="389268"/>
                    <a:pt x="131522" y="383871"/>
                    <a:pt x="170250" y="349587"/>
                  </a:cubicBezTo>
                  <a:cubicBezTo>
                    <a:pt x="189296" y="332446"/>
                    <a:pt x="204216" y="312129"/>
                    <a:pt x="215326" y="288956"/>
                  </a:cubicBezTo>
                  <a:cubicBezTo>
                    <a:pt x="235008" y="248324"/>
                    <a:pt x="241992" y="204517"/>
                    <a:pt x="248976" y="160710"/>
                  </a:cubicBezTo>
                  <a:cubicBezTo>
                    <a:pt x="250245" y="152456"/>
                    <a:pt x="248340" y="147695"/>
                    <a:pt x="238500" y="147377"/>
                  </a:cubicBezTo>
                  <a:cubicBezTo>
                    <a:pt x="228342" y="147060"/>
                    <a:pt x="218501" y="146107"/>
                    <a:pt x="208660" y="143885"/>
                  </a:cubicBezTo>
                  <a:cubicBezTo>
                    <a:pt x="196915" y="141346"/>
                    <a:pt x="193741" y="147377"/>
                    <a:pt x="192471" y="156900"/>
                  </a:cubicBezTo>
                  <a:cubicBezTo>
                    <a:pt x="190566" y="170868"/>
                    <a:pt x="188344" y="185153"/>
                    <a:pt x="185805" y="199120"/>
                  </a:cubicBezTo>
                  <a:cubicBezTo>
                    <a:pt x="180408" y="230547"/>
                    <a:pt x="174377" y="261656"/>
                    <a:pt x="158505" y="289591"/>
                  </a:cubicBezTo>
                  <a:cubicBezTo>
                    <a:pt x="148346" y="307368"/>
                    <a:pt x="135014" y="320700"/>
                    <a:pt x="112793" y="321970"/>
                  </a:cubicBezTo>
                  <a:cubicBezTo>
                    <a:pt x="79144" y="323875"/>
                    <a:pt x="61050" y="305463"/>
                    <a:pt x="56288" y="265465"/>
                  </a:cubicBezTo>
                  <a:cubicBezTo>
                    <a:pt x="48035" y="193724"/>
                    <a:pt x="95334" y="101666"/>
                    <a:pt x="160409" y="70239"/>
                  </a:cubicBezTo>
                  <a:cubicBezTo>
                    <a:pt x="225167" y="38812"/>
                    <a:pt x="262625" y="56906"/>
                    <a:pt x="283894" y="120077"/>
                  </a:cubicBezTo>
                  <a:cubicBezTo>
                    <a:pt x="302306" y="174360"/>
                    <a:pt x="301671" y="230229"/>
                    <a:pt x="295005" y="286416"/>
                  </a:cubicBezTo>
                  <a:cubicBezTo>
                    <a:pt x="294052" y="294353"/>
                    <a:pt x="289925" y="299749"/>
                    <a:pt x="284212" y="304828"/>
                  </a:cubicBezTo>
                  <a:cubicBezTo>
                    <a:pt x="255642" y="330541"/>
                    <a:pt x="226437" y="356254"/>
                    <a:pt x="198502" y="382601"/>
                  </a:cubicBezTo>
                  <a:cubicBezTo>
                    <a:pt x="149299" y="428630"/>
                    <a:pt x="102317" y="476564"/>
                    <a:pt x="67399" y="534656"/>
                  </a:cubicBezTo>
                  <a:cubicBezTo>
                    <a:pt x="51844" y="560686"/>
                    <a:pt x="43273" y="588303"/>
                    <a:pt x="46130" y="619095"/>
                  </a:cubicBezTo>
                  <a:cubicBezTo>
                    <a:pt x="48670" y="647983"/>
                    <a:pt x="65812" y="668616"/>
                    <a:pt x="94064" y="674965"/>
                  </a:cubicBezTo>
                  <a:cubicBezTo>
                    <a:pt x="121364" y="681314"/>
                    <a:pt x="146442" y="674965"/>
                    <a:pt x="169615" y="660045"/>
                  </a:cubicBezTo>
                  <a:cubicBezTo>
                    <a:pt x="199454" y="640681"/>
                    <a:pt x="222310" y="614651"/>
                    <a:pt x="241992" y="585447"/>
                  </a:cubicBezTo>
                  <a:cubicBezTo>
                    <a:pt x="293417" y="508308"/>
                    <a:pt x="325479" y="423234"/>
                    <a:pt x="343256" y="332446"/>
                  </a:cubicBezTo>
                  <a:cubicBezTo>
                    <a:pt x="345160" y="323240"/>
                    <a:pt x="348652" y="316256"/>
                    <a:pt x="355001" y="309272"/>
                  </a:cubicBezTo>
                  <a:cubicBezTo>
                    <a:pt x="394681" y="266100"/>
                    <a:pt x="428647" y="219119"/>
                    <a:pt x="448011" y="162932"/>
                  </a:cubicBezTo>
                  <a:cubicBezTo>
                    <a:pt x="460074" y="127061"/>
                    <a:pt x="459756" y="127696"/>
                    <a:pt x="424203" y="117220"/>
                  </a:cubicBezTo>
                  <a:close/>
                  <a:moveTo>
                    <a:pt x="224215" y="513387"/>
                  </a:moveTo>
                  <a:cubicBezTo>
                    <a:pt x="209613" y="542274"/>
                    <a:pt x="193423" y="570209"/>
                    <a:pt x="171202" y="594017"/>
                  </a:cubicBezTo>
                  <a:cubicBezTo>
                    <a:pt x="157235" y="608620"/>
                    <a:pt x="142633" y="622587"/>
                    <a:pt x="120729" y="624174"/>
                  </a:cubicBezTo>
                  <a:cubicBezTo>
                    <a:pt x="107079" y="625127"/>
                    <a:pt x="100095" y="619730"/>
                    <a:pt x="99460" y="605445"/>
                  </a:cubicBezTo>
                  <a:cubicBezTo>
                    <a:pt x="98826" y="592113"/>
                    <a:pt x="102952" y="580367"/>
                    <a:pt x="108984" y="569257"/>
                  </a:cubicBezTo>
                  <a:cubicBezTo>
                    <a:pt x="131522" y="526085"/>
                    <a:pt x="164218" y="490849"/>
                    <a:pt x="197550" y="455930"/>
                  </a:cubicBezTo>
                  <a:cubicBezTo>
                    <a:pt x="220723" y="431805"/>
                    <a:pt x="245801" y="409266"/>
                    <a:pt x="275640" y="385141"/>
                  </a:cubicBezTo>
                  <a:cubicBezTo>
                    <a:pt x="261038" y="432122"/>
                    <a:pt x="244214" y="473390"/>
                    <a:pt x="224215" y="513387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848431B-025A-45DD-9791-D31347B5EB71}"/>
                </a:ext>
              </a:extLst>
            </p:cNvPr>
            <p:cNvSpPr/>
            <p:nvPr/>
          </p:nvSpPr>
          <p:spPr>
            <a:xfrm>
              <a:off x="1896725" y="3457077"/>
              <a:ext cx="414388" cy="596805"/>
            </a:xfrm>
            <a:custGeom>
              <a:avLst/>
              <a:gdLst>
                <a:gd name="connsiteX0" fmla="*/ 72682 w 414388"/>
                <a:gd name="connsiteY0" fmla="*/ 197513 h 596805"/>
                <a:gd name="connsiteX1" fmla="*/ 130774 w 414388"/>
                <a:gd name="connsiteY1" fmla="*/ 141643 h 596805"/>
                <a:gd name="connsiteX2" fmla="*/ 131726 w 414388"/>
                <a:gd name="connsiteY2" fmla="*/ 134342 h 596805"/>
                <a:gd name="connsiteX3" fmla="*/ 99347 w 414388"/>
                <a:gd name="connsiteY3" fmla="*/ 122279 h 596805"/>
                <a:gd name="connsiteX4" fmla="*/ 89824 w 414388"/>
                <a:gd name="connsiteY4" fmla="*/ 134659 h 596805"/>
                <a:gd name="connsiteX5" fmla="*/ 81253 w 414388"/>
                <a:gd name="connsiteY5" fmla="*/ 147992 h 596805"/>
                <a:gd name="connsiteX6" fmla="*/ 52683 w 414388"/>
                <a:gd name="connsiteY6" fmla="*/ 156563 h 596805"/>
                <a:gd name="connsiteX7" fmla="*/ 41573 w 414388"/>
                <a:gd name="connsiteY7" fmla="*/ 134024 h 596805"/>
                <a:gd name="connsiteX8" fmla="*/ 94585 w 414388"/>
                <a:gd name="connsiteY8" fmla="*/ 55299 h 596805"/>
                <a:gd name="connsiteX9" fmla="*/ 142519 w 414388"/>
                <a:gd name="connsiteY9" fmla="*/ 74345 h 596805"/>
                <a:gd name="connsiteX10" fmla="*/ 148868 w 414388"/>
                <a:gd name="connsiteY10" fmla="*/ 92122 h 596805"/>
                <a:gd name="connsiteX11" fmla="*/ 146963 w 414388"/>
                <a:gd name="connsiteY11" fmla="*/ 293697 h 596805"/>
                <a:gd name="connsiteX12" fmla="*/ 138710 w 414388"/>
                <a:gd name="connsiteY12" fmla="*/ 301316 h 596805"/>
                <a:gd name="connsiteX13" fmla="*/ 126647 w 414388"/>
                <a:gd name="connsiteY13" fmla="*/ 318775 h 596805"/>
                <a:gd name="connsiteX14" fmla="*/ 118711 w 414388"/>
                <a:gd name="connsiteY14" fmla="*/ 408294 h 596805"/>
                <a:gd name="connsiteX15" fmla="*/ 90776 w 414388"/>
                <a:gd name="connsiteY15" fmla="*/ 507336 h 596805"/>
                <a:gd name="connsiteX16" fmla="*/ 102839 w 414388"/>
                <a:gd name="connsiteY16" fmla="*/ 526700 h 596805"/>
                <a:gd name="connsiteX17" fmla="*/ 110458 w 414388"/>
                <a:gd name="connsiteY17" fmla="*/ 528604 h 596805"/>
                <a:gd name="connsiteX18" fmla="*/ 132361 w 414388"/>
                <a:gd name="connsiteY18" fmla="*/ 514954 h 596805"/>
                <a:gd name="connsiteX19" fmla="*/ 173946 w 414388"/>
                <a:gd name="connsiteY19" fmla="*/ 352107 h 596805"/>
                <a:gd name="connsiteX20" fmla="*/ 188231 w 414388"/>
                <a:gd name="connsiteY20" fmla="*/ 338457 h 596805"/>
                <a:gd name="connsiteX21" fmla="*/ 259338 w 414388"/>
                <a:gd name="connsiteY21" fmla="*/ 331473 h 596805"/>
                <a:gd name="connsiteX22" fmla="*/ 274575 w 414388"/>
                <a:gd name="connsiteY22" fmla="*/ 343218 h 596805"/>
                <a:gd name="connsiteX23" fmla="*/ 367585 w 414388"/>
                <a:gd name="connsiteY23" fmla="*/ 577490 h 596805"/>
                <a:gd name="connsiteX24" fmla="*/ 406630 w 414388"/>
                <a:gd name="connsiteY24" fmla="*/ 586061 h 596805"/>
                <a:gd name="connsiteX25" fmla="*/ 410122 w 414388"/>
                <a:gd name="connsiteY25" fmla="*/ 566380 h 596805"/>
                <a:gd name="connsiteX26" fmla="*/ 317112 w 414388"/>
                <a:gd name="connsiteY26" fmla="*/ 345758 h 596805"/>
                <a:gd name="connsiteX27" fmla="*/ 334571 w 414388"/>
                <a:gd name="connsiteY27" fmla="*/ 316871 h 596805"/>
                <a:gd name="connsiteX28" fmla="*/ 353618 w 414388"/>
                <a:gd name="connsiteY28" fmla="*/ 286079 h 596805"/>
                <a:gd name="connsiteX29" fmla="*/ 335206 w 414388"/>
                <a:gd name="connsiteY29" fmla="*/ 275603 h 596805"/>
                <a:gd name="connsiteX30" fmla="*/ 318382 w 414388"/>
                <a:gd name="connsiteY30" fmla="*/ 280365 h 596805"/>
                <a:gd name="connsiteX31" fmla="*/ 304732 w 414388"/>
                <a:gd name="connsiteY31" fmla="*/ 270524 h 596805"/>
                <a:gd name="connsiteX32" fmla="*/ 333936 w 414388"/>
                <a:gd name="connsiteY32" fmla="*/ 68314 h 596805"/>
                <a:gd name="connsiteX33" fmla="*/ 342825 w 414388"/>
                <a:gd name="connsiteY33" fmla="*/ 49902 h 596805"/>
                <a:gd name="connsiteX34" fmla="*/ 354253 w 414388"/>
                <a:gd name="connsiteY34" fmla="*/ 42919 h 596805"/>
                <a:gd name="connsiteX35" fmla="*/ 359967 w 414388"/>
                <a:gd name="connsiteY35" fmla="*/ 54346 h 596805"/>
                <a:gd name="connsiteX36" fmla="*/ 352348 w 414388"/>
                <a:gd name="connsiteY36" fmla="*/ 89582 h 596805"/>
                <a:gd name="connsiteX37" fmla="*/ 361871 w 414388"/>
                <a:gd name="connsiteY37" fmla="*/ 127041 h 596805"/>
                <a:gd name="connsiteX38" fmla="*/ 365681 w 414388"/>
                <a:gd name="connsiteY38" fmla="*/ 129898 h 596805"/>
                <a:gd name="connsiteX39" fmla="*/ 376156 w 414388"/>
                <a:gd name="connsiteY39" fmla="*/ 128628 h 596805"/>
                <a:gd name="connsiteX40" fmla="*/ 390441 w 414388"/>
                <a:gd name="connsiteY40" fmla="*/ 21333 h 596805"/>
                <a:gd name="connsiteX41" fmla="*/ 348221 w 414388"/>
                <a:gd name="connsiteY41" fmla="*/ 699 h 596805"/>
                <a:gd name="connsiteX42" fmla="*/ 313303 w 414388"/>
                <a:gd name="connsiteY42" fmla="*/ 17841 h 596805"/>
                <a:gd name="connsiteX43" fmla="*/ 279654 w 414388"/>
                <a:gd name="connsiteY43" fmla="*/ 78155 h 596805"/>
                <a:gd name="connsiteX44" fmla="*/ 264417 w 414388"/>
                <a:gd name="connsiteY44" fmla="*/ 219416 h 596805"/>
                <a:gd name="connsiteX45" fmla="*/ 264734 w 414388"/>
                <a:gd name="connsiteY45" fmla="*/ 276556 h 596805"/>
                <a:gd name="connsiteX46" fmla="*/ 253624 w 414388"/>
                <a:gd name="connsiteY46" fmla="*/ 291158 h 596805"/>
                <a:gd name="connsiteX47" fmla="*/ 199976 w 414388"/>
                <a:gd name="connsiteY47" fmla="*/ 296872 h 596805"/>
                <a:gd name="connsiteX48" fmla="*/ 188548 w 414388"/>
                <a:gd name="connsiteY48" fmla="*/ 284492 h 596805"/>
                <a:gd name="connsiteX49" fmla="*/ 197437 w 414388"/>
                <a:gd name="connsiteY49" fmla="*/ 129898 h 596805"/>
                <a:gd name="connsiteX50" fmla="*/ 171089 w 414388"/>
                <a:gd name="connsiteY50" fmla="*/ 38157 h 596805"/>
                <a:gd name="connsiteX51" fmla="*/ 113315 w 414388"/>
                <a:gd name="connsiteY51" fmla="*/ 9270 h 596805"/>
                <a:gd name="connsiteX52" fmla="*/ 1258 w 414388"/>
                <a:gd name="connsiteY52" fmla="*/ 152118 h 596805"/>
                <a:gd name="connsiteX53" fmla="*/ 72682 w 414388"/>
                <a:gd name="connsiteY53" fmla="*/ 197513 h 59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14388" h="596805">
                  <a:moveTo>
                    <a:pt x="72682" y="197513"/>
                  </a:moveTo>
                  <a:cubicBezTo>
                    <a:pt x="100617" y="187989"/>
                    <a:pt x="117124" y="166086"/>
                    <a:pt x="130774" y="141643"/>
                  </a:cubicBezTo>
                  <a:cubicBezTo>
                    <a:pt x="132044" y="139421"/>
                    <a:pt x="133948" y="135612"/>
                    <a:pt x="131726" y="134342"/>
                  </a:cubicBezTo>
                  <a:cubicBezTo>
                    <a:pt x="121251" y="129580"/>
                    <a:pt x="110458" y="124501"/>
                    <a:pt x="99347" y="122279"/>
                  </a:cubicBezTo>
                  <a:cubicBezTo>
                    <a:pt x="92046" y="120692"/>
                    <a:pt x="92998" y="130532"/>
                    <a:pt x="89824" y="134659"/>
                  </a:cubicBezTo>
                  <a:cubicBezTo>
                    <a:pt x="86649" y="138786"/>
                    <a:pt x="84427" y="143865"/>
                    <a:pt x="81253" y="147992"/>
                  </a:cubicBezTo>
                  <a:cubicBezTo>
                    <a:pt x="73952" y="157198"/>
                    <a:pt x="63794" y="160372"/>
                    <a:pt x="52683" y="156563"/>
                  </a:cubicBezTo>
                  <a:cubicBezTo>
                    <a:pt x="42525" y="153071"/>
                    <a:pt x="41890" y="143230"/>
                    <a:pt x="41573" y="134024"/>
                  </a:cubicBezTo>
                  <a:cubicBezTo>
                    <a:pt x="41255" y="103550"/>
                    <a:pt x="66651" y="66092"/>
                    <a:pt x="94585" y="55299"/>
                  </a:cubicBezTo>
                  <a:cubicBezTo>
                    <a:pt x="117441" y="46410"/>
                    <a:pt x="132361" y="52442"/>
                    <a:pt x="142519" y="74345"/>
                  </a:cubicBezTo>
                  <a:cubicBezTo>
                    <a:pt x="145059" y="80059"/>
                    <a:pt x="147598" y="86091"/>
                    <a:pt x="148868" y="92122"/>
                  </a:cubicBezTo>
                  <a:cubicBezTo>
                    <a:pt x="163153" y="159420"/>
                    <a:pt x="158391" y="226717"/>
                    <a:pt x="146963" y="293697"/>
                  </a:cubicBezTo>
                  <a:cubicBezTo>
                    <a:pt x="146011" y="298777"/>
                    <a:pt x="143789" y="301633"/>
                    <a:pt x="138710" y="301316"/>
                  </a:cubicBezTo>
                  <a:cubicBezTo>
                    <a:pt x="125377" y="300999"/>
                    <a:pt x="123790" y="309252"/>
                    <a:pt x="126647" y="318775"/>
                  </a:cubicBezTo>
                  <a:cubicBezTo>
                    <a:pt x="136488" y="349885"/>
                    <a:pt x="127282" y="379089"/>
                    <a:pt x="118711" y="408294"/>
                  </a:cubicBezTo>
                  <a:cubicBezTo>
                    <a:pt x="109188" y="441308"/>
                    <a:pt x="100934" y="474639"/>
                    <a:pt x="90776" y="507336"/>
                  </a:cubicBezTo>
                  <a:cubicBezTo>
                    <a:pt x="86649" y="520351"/>
                    <a:pt x="89506" y="525747"/>
                    <a:pt x="102839" y="526700"/>
                  </a:cubicBezTo>
                  <a:cubicBezTo>
                    <a:pt x="105379" y="526700"/>
                    <a:pt x="108235" y="527652"/>
                    <a:pt x="110458" y="528604"/>
                  </a:cubicBezTo>
                  <a:cubicBezTo>
                    <a:pt x="124425" y="534318"/>
                    <a:pt x="129187" y="528604"/>
                    <a:pt x="132361" y="514954"/>
                  </a:cubicBezTo>
                  <a:cubicBezTo>
                    <a:pt x="145694" y="460672"/>
                    <a:pt x="160296" y="406389"/>
                    <a:pt x="173946" y="352107"/>
                  </a:cubicBezTo>
                  <a:cubicBezTo>
                    <a:pt x="175851" y="343853"/>
                    <a:pt x="178707" y="339092"/>
                    <a:pt x="188231" y="338457"/>
                  </a:cubicBezTo>
                  <a:cubicBezTo>
                    <a:pt x="212039" y="336870"/>
                    <a:pt x="235530" y="334647"/>
                    <a:pt x="259338" y="331473"/>
                  </a:cubicBezTo>
                  <a:cubicBezTo>
                    <a:pt x="269178" y="330203"/>
                    <a:pt x="272670" y="332743"/>
                    <a:pt x="274575" y="343218"/>
                  </a:cubicBezTo>
                  <a:cubicBezTo>
                    <a:pt x="289812" y="427340"/>
                    <a:pt x="322191" y="505114"/>
                    <a:pt x="367585" y="577490"/>
                  </a:cubicBezTo>
                  <a:cubicBezTo>
                    <a:pt x="382822" y="601933"/>
                    <a:pt x="382822" y="601298"/>
                    <a:pt x="406630" y="586061"/>
                  </a:cubicBezTo>
                  <a:cubicBezTo>
                    <a:pt x="416471" y="580030"/>
                    <a:pt x="416154" y="575268"/>
                    <a:pt x="410122" y="566380"/>
                  </a:cubicBezTo>
                  <a:cubicBezTo>
                    <a:pt x="364728" y="498765"/>
                    <a:pt x="333302" y="425436"/>
                    <a:pt x="317112" y="345758"/>
                  </a:cubicBezTo>
                  <a:cubicBezTo>
                    <a:pt x="312350" y="322267"/>
                    <a:pt x="312033" y="322267"/>
                    <a:pt x="334571" y="316871"/>
                  </a:cubicBezTo>
                  <a:cubicBezTo>
                    <a:pt x="360284" y="310839"/>
                    <a:pt x="359332" y="310839"/>
                    <a:pt x="353618" y="286079"/>
                  </a:cubicBezTo>
                  <a:cubicBezTo>
                    <a:pt x="350761" y="274016"/>
                    <a:pt x="345999" y="271477"/>
                    <a:pt x="335206" y="275603"/>
                  </a:cubicBezTo>
                  <a:cubicBezTo>
                    <a:pt x="329810" y="277825"/>
                    <a:pt x="323778" y="278460"/>
                    <a:pt x="318382" y="280365"/>
                  </a:cubicBezTo>
                  <a:cubicBezTo>
                    <a:pt x="308858" y="283539"/>
                    <a:pt x="306002" y="281000"/>
                    <a:pt x="304732" y="270524"/>
                  </a:cubicBezTo>
                  <a:cubicBezTo>
                    <a:pt x="298066" y="200687"/>
                    <a:pt x="309176" y="133707"/>
                    <a:pt x="333936" y="68314"/>
                  </a:cubicBezTo>
                  <a:cubicBezTo>
                    <a:pt x="336476" y="61965"/>
                    <a:pt x="339650" y="55616"/>
                    <a:pt x="342825" y="49902"/>
                  </a:cubicBezTo>
                  <a:cubicBezTo>
                    <a:pt x="345047" y="45458"/>
                    <a:pt x="348539" y="41966"/>
                    <a:pt x="354253" y="42919"/>
                  </a:cubicBezTo>
                  <a:cubicBezTo>
                    <a:pt x="360919" y="44188"/>
                    <a:pt x="359649" y="49585"/>
                    <a:pt x="359967" y="54346"/>
                  </a:cubicBezTo>
                  <a:cubicBezTo>
                    <a:pt x="360919" y="66727"/>
                    <a:pt x="358379" y="78472"/>
                    <a:pt x="352348" y="89582"/>
                  </a:cubicBezTo>
                  <a:cubicBezTo>
                    <a:pt x="340285" y="112121"/>
                    <a:pt x="340285" y="112121"/>
                    <a:pt x="361871" y="127041"/>
                  </a:cubicBezTo>
                  <a:cubicBezTo>
                    <a:pt x="363141" y="127993"/>
                    <a:pt x="364411" y="128628"/>
                    <a:pt x="365681" y="129898"/>
                  </a:cubicBezTo>
                  <a:cubicBezTo>
                    <a:pt x="369807" y="133389"/>
                    <a:pt x="372664" y="132755"/>
                    <a:pt x="376156" y="128628"/>
                  </a:cubicBezTo>
                  <a:cubicBezTo>
                    <a:pt x="399647" y="104185"/>
                    <a:pt x="406948" y="50537"/>
                    <a:pt x="390441" y="21333"/>
                  </a:cubicBezTo>
                  <a:cubicBezTo>
                    <a:pt x="380283" y="3556"/>
                    <a:pt x="368537" y="-2158"/>
                    <a:pt x="348221" y="699"/>
                  </a:cubicBezTo>
                  <a:cubicBezTo>
                    <a:pt x="334571" y="2603"/>
                    <a:pt x="323143" y="8317"/>
                    <a:pt x="313303" y="17841"/>
                  </a:cubicBezTo>
                  <a:cubicBezTo>
                    <a:pt x="296161" y="34665"/>
                    <a:pt x="286320" y="55616"/>
                    <a:pt x="279654" y="78155"/>
                  </a:cubicBezTo>
                  <a:cubicBezTo>
                    <a:pt x="266321" y="124184"/>
                    <a:pt x="262195" y="171482"/>
                    <a:pt x="264417" y="219416"/>
                  </a:cubicBezTo>
                  <a:cubicBezTo>
                    <a:pt x="264417" y="238463"/>
                    <a:pt x="264099" y="257509"/>
                    <a:pt x="264734" y="276556"/>
                  </a:cubicBezTo>
                  <a:cubicBezTo>
                    <a:pt x="265052" y="285127"/>
                    <a:pt x="263782" y="290523"/>
                    <a:pt x="253624" y="291158"/>
                  </a:cubicBezTo>
                  <a:cubicBezTo>
                    <a:pt x="235847" y="292428"/>
                    <a:pt x="217753" y="294967"/>
                    <a:pt x="199976" y="296872"/>
                  </a:cubicBezTo>
                  <a:cubicBezTo>
                    <a:pt x="190135" y="298142"/>
                    <a:pt x="186644" y="294332"/>
                    <a:pt x="188548" y="284492"/>
                  </a:cubicBezTo>
                  <a:cubicBezTo>
                    <a:pt x="198706" y="233384"/>
                    <a:pt x="201246" y="181958"/>
                    <a:pt x="197437" y="129898"/>
                  </a:cubicBezTo>
                  <a:cubicBezTo>
                    <a:pt x="194897" y="97519"/>
                    <a:pt x="189501" y="65774"/>
                    <a:pt x="171089" y="38157"/>
                  </a:cubicBezTo>
                  <a:cubicBezTo>
                    <a:pt x="157439" y="17206"/>
                    <a:pt x="138075" y="7365"/>
                    <a:pt x="113315" y="9270"/>
                  </a:cubicBezTo>
                  <a:cubicBezTo>
                    <a:pt x="47287" y="14349"/>
                    <a:pt x="-9218" y="86091"/>
                    <a:pt x="1258" y="152118"/>
                  </a:cubicBezTo>
                  <a:cubicBezTo>
                    <a:pt x="7607" y="191164"/>
                    <a:pt x="36494" y="209893"/>
                    <a:pt x="72682" y="197513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D1F1979-6BDC-4C7A-A3DB-9EAE23A31B56}"/>
                </a:ext>
              </a:extLst>
            </p:cNvPr>
            <p:cNvSpPr/>
            <p:nvPr/>
          </p:nvSpPr>
          <p:spPr>
            <a:xfrm>
              <a:off x="2636335" y="4457668"/>
              <a:ext cx="414563" cy="366799"/>
            </a:xfrm>
            <a:custGeom>
              <a:avLst/>
              <a:gdLst>
                <a:gd name="connsiteX0" fmla="*/ 296507 w 414563"/>
                <a:gd name="connsiteY0" fmla="*/ 179085 h 366799"/>
                <a:gd name="connsiteX1" fmla="*/ 306030 w 414563"/>
                <a:gd name="connsiteY1" fmla="*/ 212417 h 366799"/>
                <a:gd name="connsiteX2" fmla="*/ 317776 w 414563"/>
                <a:gd name="connsiteY2" fmla="*/ 217496 h 366799"/>
                <a:gd name="connsiteX3" fmla="*/ 338092 w 414563"/>
                <a:gd name="connsiteY3" fmla="*/ 212417 h 366799"/>
                <a:gd name="connsiteX4" fmla="*/ 349202 w 414563"/>
                <a:gd name="connsiteY4" fmla="*/ 205116 h 366799"/>
                <a:gd name="connsiteX5" fmla="*/ 358726 w 414563"/>
                <a:gd name="connsiteY5" fmla="*/ 216544 h 366799"/>
                <a:gd name="connsiteX6" fmla="*/ 353012 w 414563"/>
                <a:gd name="connsiteY6" fmla="*/ 275270 h 366799"/>
                <a:gd name="connsiteX7" fmla="*/ 322537 w 414563"/>
                <a:gd name="connsiteY7" fmla="*/ 297174 h 366799"/>
                <a:gd name="connsiteX8" fmla="*/ 293015 w 414563"/>
                <a:gd name="connsiteY8" fmla="*/ 276540 h 366799"/>
                <a:gd name="connsiteX9" fmla="*/ 274286 w 414563"/>
                <a:gd name="connsiteY9" fmla="*/ 206703 h 366799"/>
                <a:gd name="connsiteX10" fmla="*/ 270477 w 414563"/>
                <a:gd name="connsiteY10" fmla="*/ 26079 h 366799"/>
                <a:gd name="connsiteX11" fmla="*/ 268890 w 414563"/>
                <a:gd name="connsiteY11" fmla="*/ 11159 h 366799"/>
                <a:gd name="connsiteX12" fmla="*/ 254922 w 414563"/>
                <a:gd name="connsiteY12" fmla="*/ 16555 h 366799"/>
                <a:gd name="connsiteX13" fmla="*/ 230797 w 414563"/>
                <a:gd name="connsiteY13" fmla="*/ 20682 h 366799"/>
                <a:gd name="connsiteX14" fmla="*/ 92392 w 414563"/>
                <a:gd name="connsiteY14" fmla="*/ 19095 h 366799"/>
                <a:gd name="connsiteX15" fmla="*/ 38745 w 414563"/>
                <a:gd name="connsiteY15" fmla="*/ 325109 h 366799"/>
                <a:gd name="connsiteX16" fmla="*/ 212385 w 414563"/>
                <a:gd name="connsiteY16" fmla="*/ 321299 h 366799"/>
                <a:gd name="connsiteX17" fmla="*/ 238098 w 414563"/>
                <a:gd name="connsiteY17" fmla="*/ 278127 h 366799"/>
                <a:gd name="connsiteX18" fmla="*/ 256192 w 414563"/>
                <a:gd name="connsiteY18" fmla="*/ 315903 h 366799"/>
                <a:gd name="connsiteX19" fmla="*/ 381899 w 414563"/>
                <a:gd name="connsiteY19" fmla="*/ 327331 h 366799"/>
                <a:gd name="connsiteX20" fmla="*/ 402533 w 414563"/>
                <a:gd name="connsiteY20" fmla="*/ 185117 h 366799"/>
                <a:gd name="connsiteX21" fmla="*/ 296507 w 414563"/>
                <a:gd name="connsiteY21" fmla="*/ 179085 h 366799"/>
                <a:gd name="connsiteX22" fmla="*/ 179689 w 414563"/>
                <a:gd name="connsiteY22" fmla="*/ 274000 h 366799"/>
                <a:gd name="connsiteX23" fmla="*/ 162547 w 414563"/>
                <a:gd name="connsiteY23" fmla="*/ 292730 h 366799"/>
                <a:gd name="connsiteX24" fmla="*/ 80964 w 414563"/>
                <a:gd name="connsiteY24" fmla="*/ 285746 h 366799"/>
                <a:gd name="connsiteX25" fmla="*/ 56521 w 414563"/>
                <a:gd name="connsiteY25" fmla="*/ 218131 h 366799"/>
                <a:gd name="connsiteX26" fmla="*/ 101281 w 414563"/>
                <a:gd name="connsiteY26" fmla="*/ 80044 h 366799"/>
                <a:gd name="connsiteX27" fmla="*/ 203497 w 414563"/>
                <a:gd name="connsiteY27" fmla="*/ 62584 h 366799"/>
                <a:gd name="connsiteX28" fmla="*/ 214607 w 414563"/>
                <a:gd name="connsiteY28" fmla="*/ 77822 h 366799"/>
                <a:gd name="connsiteX29" fmla="*/ 219051 w 414563"/>
                <a:gd name="connsiteY29" fmla="*/ 130199 h 366799"/>
                <a:gd name="connsiteX30" fmla="*/ 179689 w 414563"/>
                <a:gd name="connsiteY30" fmla="*/ 274000 h 3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14563" h="366799">
                  <a:moveTo>
                    <a:pt x="296507" y="179085"/>
                  </a:moveTo>
                  <a:cubicBezTo>
                    <a:pt x="283492" y="198132"/>
                    <a:pt x="285079" y="203529"/>
                    <a:pt x="306030" y="212417"/>
                  </a:cubicBezTo>
                  <a:cubicBezTo>
                    <a:pt x="309840" y="214004"/>
                    <a:pt x="313967" y="215274"/>
                    <a:pt x="317776" y="217496"/>
                  </a:cubicBezTo>
                  <a:cubicBezTo>
                    <a:pt x="326347" y="222258"/>
                    <a:pt x="333330" y="223527"/>
                    <a:pt x="338092" y="212417"/>
                  </a:cubicBezTo>
                  <a:cubicBezTo>
                    <a:pt x="339997" y="208290"/>
                    <a:pt x="343806" y="204481"/>
                    <a:pt x="349202" y="205116"/>
                  </a:cubicBezTo>
                  <a:cubicBezTo>
                    <a:pt x="355551" y="205751"/>
                    <a:pt x="357456" y="211465"/>
                    <a:pt x="358726" y="216544"/>
                  </a:cubicBezTo>
                  <a:cubicBezTo>
                    <a:pt x="363487" y="236542"/>
                    <a:pt x="362217" y="256541"/>
                    <a:pt x="353012" y="275270"/>
                  </a:cubicBezTo>
                  <a:cubicBezTo>
                    <a:pt x="346663" y="287651"/>
                    <a:pt x="337775" y="297174"/>
                    <a:pt x="322537" y="297174"/>
                  </a:cubicBezTo>
                  <a:cubicBezTo>
                    <a:pt x="307935" y="297174"/>
                    <a:pt x="299682" y="288285"/>
                    <a:pt x="293015" y="276540"/>
                  </a:cubicBezTo>
                  <a:cubicBezTo>
                    <a:pt x="280953" y="254637"/>
                    <a:pt x="276826" y="230829"/>
                    <a:pt x="274286" y="206703"/>
                  </a:cubicBezTo>
                  <a:cubicBezTo>
                    <a:pt x="267303" y="146706"/>
                    <a:pt x="267938" y="86393"/>
                    <a:pt x="270477" y="26079"/>
                  </a:cubicBezTo>
                  <a:cubicBezTo>
                    <a:pt x="270794" y="21000"/>
                    <a:pt x="273334" y="14016"/>
                    <a:pt x="268890" y="11159"/>
                  </a:cubicBezTo>
                  <a:cubicBezTo>
                    <a:pt x="264128" y="8302"/>
                    <a:pt x="259684" y="14651"/>
                    <a:pt x="254922" y="16555"/>
                  </a:cubicBezTo>
                  <a:cubicBezTo>
                    <a:pt x="247304" y="19730"/>
                    <a:pt x="242225" y="27348"/>
                    <a:pt x="230797" y="20682"/>
                  </a:cubicBezTo>
                  <a:cubicBezTo>
                    <a:pt x="185403" y="-6300"/>
                    <a:pt x="137786" y="-6935"/>
                    <a:pt x="92392" y="19095"/>
                  </a:cubicBezTo>
                  <a:cubicBezTo>
                    <a:pt x="-2523" y="74012"/>
                    <a:pt x="-31092" y="240034"/>
                    <a:pt x="38745" y="325109"/>
                  </a:cubicBezTo>
                  <a:cubicBezTo>
                    <a:pt x="85726" y="382248"/>
                    <a:pt x="167626" y="380343"/>
                    <a:pt x="212385" y="321299"/>
                  </a:cubicBezTo>
                  <a:cubicBezTo>
                    <a:pt x="221908" y="308602"/>
                    <a:pt x="228892" y="294317"/>
                    <a:pt x="238098" y="278127"/>
                  </a:cubicBezTo>
                  <a:cubicBezTo>
                    <a:pt x="244129" y="292730"/>
                    <a:pt x="248256" y="305427"/>
                    <a:pt x="256192" y="315903"/>
                  </a:cubicBezTo>
                  <a:cubicBezTo>
                    <a:pt x="284762" y="353361"/>
                    <a:pt x="338727" y="372725"/>
                    <a:pt x="381899" y="327331"/>
                  </a:cubicBezTo>
                  <a:cubicBezTo>
                    <a:pt x="415230" y="292412"/>
                    <a:pt x="424754" y="227654"/>
                    <a:pt x="402533" y="185117"/>
                  </a:cubicBezTo>
                  <a:cubicBezTo>
                    <a:pt x="380629" y="142897"/>
                    <a:pt x="323172" y="139723"/>
                    <a:pt x="296507" y="179085"/>
                  </a:cubicBezTo>
                  <a:close/>
                  <a:moveTo>
                    <a:pt x="179689" y="274000"/>
                  </a:moveTo>
                  <a:cubicBezTo>
                    <a:pt x="174610" y="280667"/>
                    <a:pt x="168896" y="287016"/>
                    <a:pt x="162547" y="292730"/>
                  </a:cubicBezTo>
                  <a:cubicBezTo>
                    <a:pt x="134929" y="318125"/>
                    <a:pt x="104772" y="315585"/>
                    <a:pt x="80964" y="285746"/>
                  </a:cubicBezTo>
                  <a:cubicBezTo>
                    <a:pt x="65410" y="266064"/>
                    <a:pt x="58109" y="242891"/>
                    <a:pt x="56521" y="218131"/>
                  </a:cubicBezTo>
                  <a:cubicBezTo>
                    <a:pt x="52395" y="166070"/>
                    <a:pt x="62235" y="118137"/>
                    <a:pt x="101281" y="80044"/>
                  </a:cubicBezTo>
                  <a:cubicBezTo>
                    <a:pt x="131755" y="50204"/>
                    <a:pt x="171435" y="52426"/>
                    <a:pt x="203497" y="62584"/>
                  </a:cubicBezTo>
                  <a:cubicBezTo>
                    <a:pt x="210798" y="64806"/>
                    <a:pt x="214290" y="69886"/>
                    <a:pt x="214607" y="77822"/>
                  </a:cubicBezTo>
                  <a:cubicBezTo>
                    <a:pt x="215877" y="97820"/>
                    <a:pt x="218099" y="117819"/>
                    <a:pt x="219051" y="130199"/>
                  </a:cubicBezTo>
                  <a:cubicBezTo>
                    <a:pt x="218099" y="186704"/>
                    <a:pt x="211115" y="233685"/>
                    <a:pt x="179689" y="274000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823CF725-A415-437C-B7BD-F2F945CFDB56}"/>
                </a:ext>
              </a:extLst>
            </p:cNvPr>
            <p:cNvSpPr/>
            <p:nvPr/>
          </p:nvSpPr>
          <p:spPr>
            <a:xfrm>
              <a:off x="5212074" y="4458569"/>
              <a:ext cx="334135" cy="534005"/>
            </a:xfrm>
            <a:custGeom>
              <a:avLst/>
              <a:gdLst>
                <a:gd name="connsiteX0" fmla="*/ 313313 w 334135"/>
                <a:gd name="connsiteY0" fmla="*/ 395632 h 534005"/>
                <a:gd name="connsiteX1" fmla="*/ 278711 w 334135"/>
                <a:gd name="connsiteY1" fmla="*/ 420392 h 534005"/>
                <a:gd name="connsiteX2" fmla="*/ 283473 w 334135"/>
                <a:gd name="connsiteY2" fmla="*/ 440391 h 534005"/>
                <a:gd name="connsiteX3" fmla="*/ 284426 w 334135"/>
                <a:gd name="connsiteY3" fmla="*/ 451184 h 534005"/>
                <a:gd name="connsiteX4" fmla="*/ 263792 w 334135"/>
                <a:gd name="connsiteY4" fmla="*/ 479754 h 534005"/>
                <a:gd name="connsiteX5" fmla="*/ 237127 w 334135"/>
                <a:gd name="connsiteY5" fmla="*/ 459438 h 534005"/>
                <a:gd name="connsiteX6" fmla="*/ 229191 w 334135"/>
                <a:gd name="connsiteY6" fmla="*/ 417535 h 534005"/>
                <a:gd name="connsiteX7" fmla="*/ 252047 w 334135"/>
                <a:gd name="connsiteY7" fmla="*/ 264211 h 534005"/>
                <a:gd name="connsiteX8" fmla="*/ 272998 w 334135"/>
                <a:gd name="connsiteY8" fmla="*/ 73111 h 534005"/>
                <a:gd name="connsiteX9" fmla="*/ 169829 w 334135"/>
                <a:gd name="connsiteY9" fmla="*/ 5496 h 534005"/>
                <a:gd name="connsiteX10" fmla="*/ 112055 w 334135"/>
                <a:gd name="connsiteY10" fmla="*/ 52160 h 534005"/>
                <a:gd name="connsiteX11" fmla="*/ 60312 w 334135"/>
                <a:gd name="connsiteY11" fmla="*/ 16607 h 534005"/>
                <a:gd name="connsiteX12" fmla="*/ 8886 w 334135"/>
                <a:gd name="connsiteY12" fmla="*/ 56287 h 534005"/>
                <a:gd name="connsiteX13" fmla="*/ 1585 w 334135"/>
                <a:gd name="connsiteY13" fmla="*/ 75333 h 534005"/>
                <a:gd name="connsiteX14" fmla="*/ 9839 w 334135"/>
                <a:gd name="connsiteY14" fmla="*/ 91840 h 534005"/>
                <a:gd name="connsiteX15" fmla="*/ 24758 w 334135"/>
                <a:gd name="connsiteY15" fmla="*/ 97237 h 534005"/>
                <a:gd name="connsiteX16" fmla="*/ 46979 w 334135"/>
                <a:gd name="connsiteY16" fmla="*/ 89301 h 534005"/>
                <a:gd name="connsiteX17" fmla="*/ 58725 w 334135"/>
                <a:gd name="connsiteY17" fmla="*/ 81047 h 534005"/>
                <a:gd name="connsiteX18" fmla="*/ 66343 w 334135"/>
                <a:gd name="connsiteY18" fmla="*/ 93745 h 534005"/>
                <a:gd name="connsiteX19" fmla="*/ 66661 w 334135"/>
                <a:gd name="connsiteY19" fmla="*/ 109617 h 534005"/>
                <a:gd name="connsiteX20" fmla="*/ 66661 w 334135"/>
                <a:gd name="connsiteY20" fmla="*/ 325477 h 534005"/>
                <a:gd name="connsiteX21" fmla="*/ 104119 w 334135"/>
                <a:gd name="connsiteY21" fmla="*/ 358174 h 534005"/>
                <a:gd name="connsiteX22" fmla="*/ 120308 w 334135"/>
                <a:gd name="connsiteY22" fmla="*/ 339762 h 534005"/>
                <a:gd name="connsiteX23" fmla="*/ 119991 w 334135"/>
                <a:gd name="connsiteY23" fmla="*/ 154059 h 534005"/>
                <a:gd name="connsiteX24" fmla="*/ 153005 w 334135"/>
                <a:gd name="connsiteY24" fmla="*/ 67080 h 534005"/>
                <a:gd name="connsiteX25" fmla="*/ 194589 w 334135"/>
                <a:gd name="connsiteY25" fmla="*/ 54700 h 534005"/>
                <a:gd name="connsiteX26" fmla="*/ 215541 w 334135"/>
                <a:gd name="connsiteY26" fmla="*/ 85809 h 534005"/>
                <a:gd name="connsiteX27" fmla="*/ 213319 w 334135"/>
                <a:gd name="connsiteY27" fmla="*/ 202627 h 534005"/>
                <a:gd name="connsiteX28" fmla="*/ 179035 w 334135"/>
                <a:gd name="connsiteY28" fmla="*/ 374998 h 534005"/>
                <a:gd name="connsiteX29" fmla="*/ 193002 w 334135"/>
                <a:gd name="connsiteY29" fmla="*/ 490229 h 534005"/>
                <a:gd name="connsiteX30" fmla="*/ 236809 w 334135"/>
                <a:gd name="connsiteY30" fmla="*/ 530862 h 534005"/>
                <a:gd name="connsiteX31" fmla="*/ 322201 w 334135"/>
                <a:gd name="connsiteY31" fmla="*/ 500705 h 534005"/>
                <a:gd name="connsiteX32" fmla="*/ 320931 w 334135"/>
                <a:gd name="connsiteY32" fmla="*/ 399124 h 534005"/>
                <a:gd name="connsiteX33" fmla="*/ 313313 w 334135"/>
                <a:gd name="connsiteY33" fmla="*/ 395632 h 53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4135" h="534005">
                  <a:moveTo>
                    <a:pt x="313313" y="395632"/>
                  </a:moveTo>
                  <a:cubicBezTo>
                    <a:pt x="301250" y="403568"/>
                    <a:pt x="288870" y="410869"/>
                    <a:pt x="278711" y="420392"/>
                  </a:cubicBezTo>
                  <a:cubicBezTo>
                    <a:pt x="272680" y="426424"/>
                    <a:pt x="283791" y="432773"/>
                    <a:pt x="283473" y="440391"/>
                  </a:cubicBezTo>
                  <a:cubicBezTo>
                    <a:pt x="283473" y="443883"/>
                    <a:pt x="285060" y="447692"/>
                    <a:pt x="284426" y="451184"/>
                  </a:cubicBezTo>
                  <a:cubicBezTo>
                    <a:pt x="282204" y="464199"/>
                    <a:pt x="278394" y="477214"/>
                    <a:pt x="263792" y="479754"/>
                  </a:cubicBezTo>
                  <a:cubicBezTo>
                    <a:pt x="248872" y="482611"/>
                    <a:pt x="242206" y="471183"/>
                    <a:pt x="237127" y="459438"/>
                  </a:cubicBezTo>
                  <a:cubicBezTo>
                    <a:pt x="231413" y="446105"/>
                    <a:pt x="229191" y="432138"/>
                    <a:pt x="229191" y="417535"/>
                  </a:cubicBezTo>
                  <a:cubicBezTo>
                    <a:pt x="228873" y="365157"/>
                    <a:pt x="238714" y="314367"/>
                    <a:pt x="252047" y="264211"/>
                  </a:cubicBezTo>
                  <a:cubicBezTo>
                    <a:pt x="268871" y="201675"/>
                    <a:pt x="279664" y="138187"/>
                    <a:pt x="272998" y="73111"/>
                  </a:cubicBezTo>
                  <a:cubicBezTo>
                    <a:pt x="266966" y="15019"/>
                    <a:pt x="225382" y="-12598"/>
                    <a:pt x="169829" y="5496"/>
                  </a:cubicBezTo>
                  <a:cubicBezTo>
                    <a:pt x="145704" y="13432"/>
                    <a:pt x="127292" y="28669"/>
                    <a:pt x="112055" y="52160"/>
                  </a:cubicBezTo>
                  <a:cubicBezTo>
                    <a:pt x="101897" y="27717"/>
                    <a:pt x="84120" y="15972"/>
                    <a:pt x="60312" y="16607"/>
                  </a:cubicBezTo>
                  <a:cubicBezTo>
                    <a:pt x="34599" y="17559"/>
                    <a:pt x="19679" y="35018"/>
                    <a:pt x="8886" y="56287"/>
                  </a:cubicBezTo>
                  <a:cubicBezTo>
                    <a:pt x="5712" y="62318"/>
                    <a:pt x="4125" y="69302"/>
                    <a:pt x="1585" y="75333"/>
                  </a:cubicBezTo>
                  <a:cubicBezTo>
                    <a:pt x="-2224" y="84222"/>
                    <a:pt x="950" y="89301"/>
                    <a:pt x="9839" y="91840"/>
                  </a:cubicBezTo>
                  <a:cubicBezTo>
                    <a:pt x="14918" y="93110"/>
                    <a:pt x="19997" y="95015"/>
                    <a:pt x="24758" y="97237"/>
                  </a:cubicBezTo>
                  <a:cubicBezTo>
                    <a:pt x="34917" y="101681"/>
                    <a:pt x="43487" y="104538"/>
                    <a:pt x="46979" y="89301"/>
                  </a:cubicBezTo>
                  <a:cubicBezTo>
                    <a:pt x="47932" y="84222"/>
                    <a:pt x="52376" y="79143"/>
                    <a:pt x="58725" y="81047"/>
                  </a:cubicBezTo>
                  <a:cubicBezTo>
                    <a:pt x="64438" y="82634"/>
                    <a:pt x="66343" y="88031"/>
                    <a:pt x="66343" y="93745"/>
                  </a:cubicBezTo>
                  <a:cubicBezTo>
                    <a:pt x="66343" y="99141"/>
                    <a:pt x="66661" y="104220"/>
                    <a:pt x="66661" y="109617"/>
                  </a:cubicBezTo>
                  <a:cubicBezTo>
                    <a:pt x="66661" y="181676"/>
                    <a:pt x="66661" y="253418"/>
                    <a:pt x="66661" y="325477"/>
                  </a:cubicBezTo>
                  <a:cubicBezTo>
                    <a:pt x="66661" y="362300"/>
                    <a:pt x="66661" y="361666"/>
                    <a:pt x="104119" y="358174"/>
                  </a:cubicBezTo>
                  <a:cubicBezTo>
                    <a:pt x="116816" y="356904"/>
                    <a:pt x="120626" y="352460"/>
                    <a:pt x="120308" y="339762"/>
                  </a:cubicBezTo>
                  <a:cubicBezTo>
                    <a:pt x="119673" y="277861"/>
                    <a:pt x="119673" y="215960"/>
                    <a:pt x="119991" y="154059"/>
                  </a:cubicBezTo>
                  <a:cubicBezTo>
                    <a:pt x="120308" y="121362"/>
                    <a:pt x="130466" y="91523"/>
                    <a:pt x="153005" y="67080"/>
                  </a:cubicBezTo>
                  <a:cubicBezTo>
                    <a:pt x="164115" y="54700"/>
                    <a:pt x="178083" y="49303"/>
                    <a:pt x="194589" y="54700"/>
                  </a:cubicBezTo>
                  <a:cubicBezTo>
                    <a:pt x="209509" y="59461"/>
                    <a:pt x="213319" y="72794"/>
                    <a:pt x="215541" y="85809"/>
                  </a:cubicBezTo>
                  <a:cubicBezTo>
                    <a:pt x="221890" y="124854"/>
                    <a:pt x="219985" y="163899"/>
                    <a:pt x="213319" y="202627"/>
                  </a:cubicBezTo>
                  <a:cubicBezTo>
                    <a:pt x="203161" y="260402"/>
                    <a:pt x="182844" y="315954"/>
                    <a:pt x="179035" y="374998"/>
                  </a:cubicBezTo>
                  <a:cubicBezTo>
                    <a:pt x="176495" y="414361"/>
                    <a:pt x="176813" y="453406"/>
                    <a:pt x="193002" y="490229"/>
                  </a:cubicBezTo>
                  <a:cubicBezTo>
                    <a:pt x="201573" y="509911"/>
                    <a:pt x="215223" y="524513"/>
                    <a:pt x="236809" y="530862"/>
                  </a:cubicBezTo>
                  <a:cubicBezTo>
                    <a:pt x="269188" y="540385"/>
                    <a:pt x="302520" y="527688"/>
                    <a:pt x="322201" y="500705"/>
                  </a:cubicBezTo>
                  <a:cubicBezTo>
                    <a:pt x="341565" y="473722"/>
                    <a:pt x="334582" y="415948"/>
                    <a:pt x="320931" y="399124"/>
                  </a:cubicBezTo>
                  <a:cubicBezTo>
                    <a:pt x="318709" y="397219"/>
                    <a:pt x="316804" y="393410"/>
                    <a:pt x="313313" y="395632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9192F57-1D9A-494F-A692-4E77A745692E}"/>
                </a:ext>
              </a:extLst>
            </p:cNvPr>
            <p:cNvSpPr/>
            <p:nvPr/>
          </p:nvSpPr>
          <p:spPr>
            <a:xfrm>
              <a:off x="3030641" y="4459939"/>
              <a:ext cx="335192" cy="533628"/>
            </a:xfrm>
            <a:custGeom>
              <a:avLst/>
              <a:gdLst>
                <a:gd name="connsiteX0" fmla="*/ 301542 w 335192"/>
                <a:gd name="connsiteY0" fmla="*/ 401564 h 533628"/>
                <a:gd name="connsiteX1" fmla="*/ 282178 w 335192"/>
                <a:gd name="connsiteY1" fmla="*/ 415214 h 533628"/>
                <a:gd name="connsiteX2" fmla="*/ 279004 w 335192"/>
                <a:gd name="connsiteY2" fmla="*/ 428864 h 533628"/>
                <a:gd name="connsiteX3" fmla="*/ 280274 w 335192"/>
                <a:gd name="connsiteY3" fmla="*/ 463782 h 533628"/>
                <a:gd name="connsiteX4" fmla="*/ 261862 w 335192"/>
                <a:gd name="connsiteY4" fmla="*/ 479019 h 533628"/>
                <a:gd name="connsiteX5" fmla="*/ 240276 w 335192"/>
                <a:gd name="connsiteY5" fmla="*/ 465687 h 533628"/>
                <a:gd name="connsiteX6" fmla="*/ 229483 w 335192"/>
                <a:gd name="connsiteY6" fmla="*/ 426324 h 533628"/>
                <a:gd name="connsiteX7" fmla="*/ 237737 w 335192"/>
                <a:gd name="connsiteY7" fmla="*/ 325378 h 533628"/>
                <a:gd name="connsiteX8" fmla="*/ 272021 w 335192"/>
                <a:gd name="connsiteY8" fmla="*/ 162848 h 533628"/>
                <a:gd name="connsiteX9" fmla="*/ 267259 w 335192"/>
                <a:gd name="connsiteY9" fmla="*/ 47934 h 533628"/>
                <a:gd name="connsiteX10" fmla="*/ 202501 w 335192"/>
                <a:gd name="connsiteY10" fmla="*/ 0 h 533628"/>
                <a:gd name="connsiteX11" fmla="*/ 112030 w 335192"/>
                <a:gd name="connsiteY11" fmla="*/ 51425 h 533628"/>
                <a:gd name="connsiteX12" fmla="*/ 78699 w 335192"/>
                <a:gd name="connsiteY12" fmla="*/ 19046 h 533628"/>
                <a:gd name="connsiteX13" fmla="*/ 9179 w 335192"/>
                <a:gd name="connsiteY13" fmla="*/ 54282 h 533628"/>
                <a:gd name="connsiteX14" fmla="*/ 25051 w 335192"/>
                <a:gd name="connsiteY14" fmla="*/ 96820 h 533628"/>
                <a:gd name="connsiteX15" fmla="*/ 32670 w 335192"/>
                <a:gd name="connsiteY15" fmla="*/ 99359 h 533628"/>
                <a:gd name="connsiteX16" fmla="*/ 44415 w 335192"/>
                <a:gd name="connsiteY16" fmla="*/ 93963 h 533628"/>
                <a:gd name="connsiteX17" fmla="*/ 57430 w 335192"/>
                <a:gd name="connsiteY17" fmla="*/ 80313 h 533628"/>
                <a:gd name="connsiteX18" fmla="*/ 66636 w 335192"/>
                <a:gd name="connsiteY18" fmla="*/ 99994 h 533628"/>
                <a:gd name="connsiteX19" fmla="*/ 66636 w 335192"/>
                <a:gd name="connsiteY19" fmla="*/ 114279 h 533628"/>
                <a:gd name="connsiteX20" fmla="*/ 66636 w 335192"/>
                <a:gd name="connsiteY20" fmla="*/ 323790 h 533628"/>
                <a:gd name="connsiteX21" fmla="*/ 104729 w 335192"/>
                <a:gd name="connsiteY21" fmla="*/ 357439 h 533628"/>
                <a:gd name="connsiteX22" fmla="*/ 119331 w 335192"/>
                <a:gd name="connsiteY22" fmla="*/ 340615 h 533628"/>
                <a:gd name="connsiteX23" fmla="*/ 119331 w 335192"/>
                <a:gd name="connsiteY23" fmla="*/ 166022 h 533628"/>
                <a:gd name="connsiteX24" fmla="*/ 121871 w 335192"/>
                <a:gd name="connsiteY24" fmla="*/ 133008 h 533628"/>
                <a:gd name="connsiteX25" fmla="*/ 156154 w 335192"/>
                <a:gd name="connsiteY25" fmla="*/ 63171 h 533628"/>
                <a:gd name="connsiteX26" fmla="*/ 214246 w 335192"/>
                <a:gd name="connsiteY26" fmla="*/ 79995 h 533628"/>
                <a:gd name="connsiteX27" fmla="*/ 216786 w 335192"/>
                <a:gd name="connsiteY27" fmla="*/ 92375 h 533628"/>
                <a:gd name="connsiteX28" fmla="*/ 202183 w 335192"/>
                <a:gd name="connsiteY28" fmla="*/ 252366 h 533628"/>
                <a:gd name="connsiteX29" fmla="*/ 178058 w 335192"/>
                <a:gd name="connsiteY29" fmla="*/ 400611 h 533628"/>
                <a:gd name="connsiteX30" fmla="*/ 193930 w 335192"/>
                <a:gd name="connsiteY30" fmla="*/ 492034 h 533628"/>
                <a:gd name="connsiteX31" fmla="*/ 321224 w 335192"/>
                <a:gd name="connsiteY31" fmla="*/ 500605 h 533628"/>
                <a:gd name="connsiteX32" fmla="*/ 325350 w 335192"/>
                <a:gd name="connsiteY32" fmla="*/ 407912 h 533628"/>
                <a:gd name="connsiteX33" fmla="*/ 301542 w 335192"/>
                <a:gd name="connsiteY33" fmla="*/ 401564 h 533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5192" h="533628">
                  <a:moveTo>
                    <a:pt x="301542" y="401564"/>
                  </a:moveTo>
                  <a:cubicBezTo>
                    <a:pt x="295194" y="406325"/>
                    <a:pt x="288845" y="411087"/>
                    <a:pt x="282178" y="415214"/>
                  </a:cubicBezTo>
                  <a:cubicBezTo>
                    <a:pt x="276465" y="419023"/>
                    <a:pt x="274560" y="421880"/>
                    <a:pt x="279004" y="428864"/>
                  </a:cubicBezTo>
                  <a:cubicBezTo>
                    <a:pt x="285988" y="439657"/>
                    <a:pt x="285670" y="452037"/>
                    <a:pt x="280274" y="463782"/>
                  </a:cubicBezTo>
                  <a:cubicBezTo>
                    <a:pt x="276465" y="471718"/>
                    <a:pt x="271703" y="478384"/>
                    <a:pt x="261862" y="479019"/>
                  </a:cubicBezTo>
                  <a:cubicBezTo>
                    <a:pt x="251387" y="479654"/>
                    <a:pt x="244721" y="473940"/>
                    <a:pt x="240276" y="465687"/>
                  </a:cubicBezTo>
                  <a:cubicBezTo>
                    <a:pt x="233610" y="453624"/>
                    <a:pt x="229801" y="440291"/>
                    <a:pt x="229483" y="426324"/>
                  </a:cubicBezTo>
                  <a:cubicBezTo>
                    <a:pt x="228531" y="392358"/>
                    <a:pt x="231388" y="358709"/>
                    <a:pt x="237737" y="325378"/>
                  </a:cubicBezTo>
                  <a:cubicBezTo>
                    <a:pt x="248212" y="271095"/>
                    <a:pt x="267259" y="218400"/>
                    <a:pt x="272021" y="162848"/>
                  </a:cubicBezTo>
                  <a:cubicBezTo>
                    <a:pt x="275512" y="124437"/>
                    <a:pt x="278687" y="85709"/>
                    <a:pt x="267259" y="47934"/>
                  </a:cubicBezTo>
                  <a:cubicBezTo>
                    <a:pt x="257418" y="15872"/>
                    <a:pt x="235832" y="0"/>
                    <a:pt x="202501" y="0"/>
                  </a:cubicBezTo>
                  <a:cubicBezTo>
                    <a:pt x="164090" y="0"/>
                    <a:pt x="134568" y="16507"/>
                    <a:pt x="112030" y="51425"/>
                  </a:cubicBezTo>
                  <a:cubicBezTo>
                    <a:pt x="104411" y="34919"/>
                    <a:pt x="94253" y="24125"/>
                    <a:pt x="78699" y="19046"/>
                  </a:cubicBezTo>
                  <a:cubicBezTo>
                    <a:pt x="51399" y="9841"/>
                    <a:pt x="26003" y="22538"/>
                    <a:pt x="9179" y="54282"/>
                  </a:cubicBezTo>
                  <a:cubicBezTo>
                    <a:pt x="-5741" y="82217"/>
                    <a:pt x="-3836" y="86662"/>
                    <a:pt x="25051" y="96820"/>
                  </a:cubicBezTo>
                  <a:cubicBezTo>
                    <a:pt x="27591" y="97772"/>
                    <a:pt x="30130" y="98089"/>
                    <a:pt x="32670" y="99359"/>
                  </a:cubicBezTo>
                  <a:cubicBezTo>
                    <a:pt x="39018" y="102851"/>
                    <a:pt x="42193" y="99677"/>
                    <a:pt x="44415" y="93963"/>
                  </a:cubicBezTo>
                  <a:cubicBezTo>
                    <a:pt x="46637" y="87614"/>
                    <a:pt x="49177" y="79043"/>
                    <a:pt x="57430" y="80313"/>
                  </a:cubicBezTo>
                  <a:cubicBezTo>
                    <a:pt x="67271" y="82217"/>
                    <a:pt x="66001" y="92058"/>
                    <a:pt x="66636" y="99994"/>
                  </a:cubicBezTo>
                  <a:cubicBezTo>
                    <a:pt x="66953" y="104756"/>
                    <a:pt x="66636" y="109517"/>
                    <a:pt x="66636" y="114279"/>
                  </a:cubicBezTo>
                  <a:cubicBezTo>
                    <a:pt x="66636" y="184116"/>
                    <a:pt x="66636" y="253953"/>
                    <a:pt x="66636" y="323790"/>
                  </a:cubicBezTo>
                  <a:cubicBezTo>
                    <a:pt x="66636" y="362201"/>
                    <a:pt x="66636" y="361566"/>
                    <a:pt x="104729" y="357439"/>
                  </a:cubicBezTo>
                  <a:cubicBezTo>
                    <a:pt x="116157" y="356169"/>
                    <a:pt x="119331" y="352043"/>
                    <a:pt x="119331" y="340615"/>
                  </a:cubicBezTo>
                  <a:cubicBezTo>
                    <a:pt x="118696" y="282523"/>
                    <a:pt x="119014" y="224431"/>
                    <a:pt x="119331" y="166022"/>
                  </a:cubicBezTo>
                  <a:cubicBezTo>
                    <a:pt x="119331" y="154911"/>
                    <a:pt x="119649" y="143801"/>
                    <a:pt x="121871" y="133008"/>
                  </a:cubicBezTo>
                  <a:cubicBezTo>
                    <a:pt x="126950" y="106660"/>
                    <a:pt x="135521" y="81900"/>
                    <a:pt x="156154" y="63171"/>
                  </a:cubicBezTo>
                  <a:cubicBezTo>
                    <a:pt x="179010" y="42537"/>
                    <a:pt x="205993" y="50473"/>
                    <a:pt x="214246" y="79995"/>
                  </a:cubicBezTo>
                  <a:cubicBezTo>
                    <a:pt x="215516" y="84122"/>
                    <a:pt x="216151" y="88249"/>
                    <a:pt x="216786" y="92375"/>
                  </a:cubicBezTo>
                  <a:cubicBezTo>
                    <a:pt x="224404" y="146975"/>
                    <a:pt x="215198" y="199671"/>
                    <a:pt x="202183" y="252366"/>
                  </a:cubicBezTo>
                  <a:cubicBezTo>
                    <a:pt x="190120" y="300935"/>
                    <a:pt x="177105" y="349503"/>
                    <a:pt x="178058" y="400611"/>
                  </a:cubicBezTo>
                  <a:cubicBezTo>
                    <a:pt x="178375" y="432038"/>
                    <a:pt x="179645" y="463147"/>
                    <a:pt x="193930" y="492034"/>
                  </a:cubicBezTo>
                  <a:cubicBezTo>
                    <a:pt x="219008" y="543460"/>
                    <a:pt x="289480" y="548222"/>
                    <a:pt x="321224" y="500605"/>
                  </a:cubicBezTo>
                  <a:cubicBezTo>
                    <a:pt x="340905" y="470766"/>
                    <a:pt x="337413" y="439022"/>
                    <a:pt x="325350" y="407912"/>
                  </a:cubicBezTo>
                  <a:cubicBezTo>
                    <a:pt x="318684" y="390453"/>
                    <a:pt x="316462" y="390771"/>
                    <a:pt x="301542" y="401564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7E839A8-E0C3-4548-B3BC-C0A317DA5142}"/>
                </a:ext>
              </a:extLst>
            </p:cNvPr>
            <p:cNvSpPr/>
            <p:nvPr/>
          </p:nvSpPr>
          <p:spPr>
            <a:xfrm>
              <a:off x="3703419" y="4462944"/>
              <a:ext cx="271368" cy="427790"/>
            </a:xfrm>
            <a:custGeom>
              <a:avLst/>
              <a:gdLst>
                <a:gd name="connsiteX0" fmla="*/ 229364 w 271368"/>
                <a:gd name="connsiteY0" fmla="*/ 207141 h 427790"/>
                <a:gd name="connsiteX1" fmla="*/ 174129 w 271368"/>
                <a:gd name="connsiteY1" fmla="*/ 167460 h 427790"/>
                <a:gd name="connsiteX2" fmla="*/ 115085 w 271368"/>
                <a:gd name="connsiteY2" fmla="*/ 122384 h 427790"/>
                <a:gd name="connsiteX3" fmla="*/ 135401 w 271368"/>
                <a:gd name="connsiteY3" fmla="*/ 50959 h 427790"/>
                <a:gd name="connsiteX4" fmla="*/ 181747 w 271368"/>
                <a:gd name="connsiteY4" fmla="*/ 55404 h 427790"/>
                <a:gd name="connsiteX5" fmla="*/ 187461 w 271368"/>
                <a:gd name="connsiteY5" fmla="*/ 87465 h 427790"/>
                <a:gd name="connsiteX6" fmla="*/ 172542 w 271368"/>
                <a:gd name="connsiteY6" fmla="*/ 102702 h 427790"/>
                <a:gd name="connsiteX7" fmla="*/ 190318 w 271368"/>
                <a:gd name="connsiteY7" fmla="*/ 117305 h 427790"/>
                <a:gd name="connsiteX8" fmla="*/ 205556 w 271368"/>
                <a:gd name="connsiteY8" fmla="*/ 128733 h 427790"/>
                <a:gd name="connsiteX9" fmla="*/ 215396 w 271368"/>
                <a:gd name="connsiteY9" fmla="*/ 128733 h 427790"/>
                <a:gd name="connsiteX10" fmla="*/ 250632 w 271368"/>
                <a:gd name="connsiteY10" fmla="*/ 64292 h 427790"/>
                <a:gd name="connsiteX11" fmla="*/ 207778 w 271368"/>
                <a:gd name="connsiteY11" fmla="*/ 11914 h 427790"/>
                <a:gd name="connsiteX12" fmla="*/ 114767 w 271368"/>
                <a:gd name="connsiteY12" fmla="*/ 4613 h 427790"/>
                <a:gd name="connsiteX13" fmla="*/ 65564 w 271368"/>
                <a:gd name="connsiteY13" fmla="*/ 145239 h 427790"/>
                <a:gd name="connsiteX14" fmla="*/ 132227 w 271368"/>
                <a:gd name="connsiteY14" fmla="*/ 200474 h 427790"/>
                <a:gd name="connsiteX15" fmla="*/ 201429 w 271368"/>
                <a:gd name="connsiteY15" fmla="*/ 255074 h 427790"/>
                <a:gd name="connsiteX16" fmla="*/ 190953 w 271368"/>
                <a:gd name="connsiteY16" fmla="*/ 348402 h 427790"/>
                <a:gd name="connsiteX17" fmla="*/ 99847 w 271368"/>
                <a:gd name="connsiteY17" fmla="*/ 369036 h 427790"/>
                <a:gd name="connsiteX18" fmla="*/ 57628 w 271368"/>
                <a:gd name="connsiteY18" fmla="*/ 291580 h 427790"/>
                <a:gd name="connsiteX19" fmla="*/ 83975 w 271368"/>
                <a:gd name="connsiteY19" fmla="*/ 269677 h 427790"/>
                <a:gd name="connsiteX20" fmla="*/ 109053 w 271368"/>
                <a:gd name="connsiteY20" fmla="*/ 290628 h 427790"/>
                <a:gd name="connsiteX21" fmla="*/ 115719 w 271368"/>
                <a:gd name="connsiteY21" fmla="*/ 300151 h 427790"/>
                <a:gd name="connsiteX22" fmla="*/ 157304 w 271368"/>
                <a:gd name="connsiteY22" fmla="*/ 290628 h 427790"/>
                <a:gd name="connsiteX23" fmla="*/ 159844 w 271368"/>
                <a:gd name="connsiteY23" fmla="*/ 283644 h 427790"/>
                <a:gd name="connsiteX24" fmla="*/ 127465 w 271368"/>
                <a:gd name="connsiteY24" fmla="*/ 227139 h 427790"/>
                <a:gd name="connsiteX25" fmla="*/ 7472 w 271368"/>
                <a:gd name="connsiteY25" fmla="*/ 273486 h 427790"/>
                <a:gd name="connsiteX26" fmla="*/ 105879 w 271368"/>
                <a:gd name="connsiteY26" fmla="*/ 427762 h 427790"/>
                <a:gd name="connsiteX27" fmla="*/ 218571 w 271368"/>
                <a:gd name="connsiteY27" fmla="*/ 397288 h 427790"/>
                <a:gd name="connsiteX28" fmla="*/ 229364 w 271368"/>
                <a:gd name="connsiteY28" fmla="*/ 207141 h 42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71368" h="427790">
                  <a:moveTo>
                    <a:pt x="229364" y="207141"/>
                  </a:moveTo>
                  <a:cubicBezTo>
                    <a:pt x="212222" y="191903"/>
                    <a:pt x="193175" y="179523"/>
                    <a:pt x="174129" y="167460"/>
                  </a:cubicBezTo>
                  <a:cubicBezTo>
                    <a:pt x="153178" y="154445"/>
                    <a:pt x="131909" y="141113"/>
                    <a:pt x="115085" y="122384"/>
                  </a:cubicBezTo>
                  <a:cubicBezTo>
                    <a:pt x="91594" y="96353"/>
                    <a:pt x="101752" y="60483"/>
                    <a:pt x="135401" y="50959"/>
                  </a:cubicBezTo>
                  <a:cubicBezTo>
                    <a:pt x="151273" y="46515"/>
                    <a:pt x="166828" y="48420"/>
                    <a:pt x="181747" y="55404"/>
                  </a:cubicBezTo>
                  <a:cubicBezTo>
                    <a:pt x="196667" y="62387"/>
                    <a:pt x="198254" y="74767"/>
                    <a:pt x="187461" y="87465"/>
                  </a:cubicBezTo>
                  <a:cubicBezTo>
                    <a:pt x="182700" y="93179"/>
                    <a:pt x="170320" y="94766"/>
                    <a:pt x="172542" y="102702"/>
                  </a:cubicBezTo>
                  <a:cubicBezTo>
                    <a:pt x="174446" y="108734"/>
                    <a:pt x="184287" y="112543"/>
                    <a:pt x="190318" y="117305"/>
                  </a:cubicBezTo>
                  <a:cubicBezTo>
                    <a:pt x="195397" y="121114"/>
                    <a:pt x="200477" y="124923"/>
                    <a:pt x="205556" y="128733"/>
                  </a:cubicBezTo>
                  <a:cubicBezTo>
                    <a:pt x="208730" y="131272"/>
                    <a:pt x="211904" y="132224"/>
                    <a:pt x="215396" y="128733"/>
                  </a:cubicBezTo>
                  <a:cubicBezTo>
                    <a:pt x="233490" y="110638"/>
                    <a:pt x="252537" y="92862"/>
                    <a:pt x="250632" y="64292"/>
                  </a:cubicBezTo>
                  <a:cubicBezTo>
                    <a:pt x="248728" y="37309"/>
                    <a:pt x="230634" y="22072"/>
                    <a:pt x="207778" y="11914"/>
                  </a:cubicBezTo>
                  <a:cubicBezTo>
                    <a:pt x="177621" y="-1101"/>
                    <a:pt x="146512" y="-3323"/>
                    <a:pt x="114767" y="4613"/>
                  </a:cubicBezTo>
                  <a:cubicBezTo>
                    <a:pt x="50644" y="21120"/>
                    <a:pt x="25884" y="91909"/>
                    <a:pt x="65564" y="145239"/>
                  </a:cubicBezTo>
                  <a:cubicBezTo>
                    <a:pt x="83341" y="169048"/>
                    <a:pt x="107149" y="185555"/>
                    <a:pt x="132227" y="200474"/>
                  </a:cubicBezTo>
                  <a:cubicBezTo>
                    <a:pt x="157939" y="215394"/>
                    <a:pt x="183017" y="230949"/>
                    <a:pt x="201429" y="255074"/>
                  </a:cubicBezTo>
                  <a:cubicBezTo>
                    <a:pt x="224285" y="285231"/>
                    <a:pt x="220475" y="324911"/>
                    <a:pt x="190953" y="348402"/>
                  </a:cubicBezTo>
                  <a:cubicBezTo>
                    <a:pt x="163971" y="369671"/>
                    <a:pt x="132861" y="376337"/>
                    <a:pt x="99847" y="369036"/>
                  </a:cubicBezTo>
                  <a:cubicBezTo>
                    <a:pt x="61754" y="360782"/>
                    <a:pt x="43343" y="325546"/>
                    <a:pt x="57628" y="291580"/>
                  </a:cubicBezTo>
                  <a:cubicBezTo>
                    <a:pt x="62707" y="279835"/>
                    <a:pt x="70008" y="269677"/>
                    <a:pt x="83975" y="269677"/>
                  </a:cubicBezTo>
                  <a:cubicBezTo>
                    <a:pt x="97625" y="269359"/>
                    <a:pt x="104292" y="278882"/>
                    <a:pt x="109053" y="290628"/>
                  </a:cubicBezTo>
                  <a:cubicBezTo>
                    <a:pt x="110641" y="294120"/>
                    <a:pt x="110641" y="301103"/>
                    <a:pt x="115719" y="300151"/>
                  </a:cubicBezTo>
                  <a:cubicBezTo>
                    <a:pt x="129687" y="297929"/>
                    <a:pt x="143337" y="294120"/>
                    <a:pt x="157304" y="290628"/>
                  </a:cubicBezTo>
                  <a:cubicBezTo>
                    <a:pt x="160161" y="289993"/>
                    <a:pt x="159844" y="286501"/>
                    <a:pt x="159844" y="283644"/>
                  </a:cubicBezTo>
                  <a:cubicBezTo>
                    <a:pt x="161431" y="264280"/>
                    <a:pt x="145559" y="235393"/>
                    <a:pt x="127465" y="227139"/>
                  </a:cubicBezTo>
                  <a:cubicBezTo>
                    <a:pt x="84293" y="207775"/>
                    <a:pt x="28740" y="216346"/>
                    <a:pt x="7472" y="273486"/>
                  </a:cubicBezTo>
                  <a:cubicBezTo>
                    <a:pt x="-21098" y="349989"/>
                    <a:pt x="36676" y="427445"/>
                    <a:pt x="105879" y="427762"/>
                  </a:cubicBezTo>
                  <a:cubicBezTo>
                    <a:pt x="157622" y="428397"/>
                    <a:pt x="190001" y="418239"/>
                    <a:pt x="218571" y="397288"/>
                  </a:cubicBezTo>
                  <a:cubicBezTo>
                    <a:pt x="277297" y="355068"/>
                    <a:pt x="295391" y="265867"/>
                    <a:pt x="229364" y="207141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E66266-410E-4802-95E6-8ED2499C7D97}"/>
                </a:ext>
              </a:extLst>
            </p:cNvPr>
            <p:cNvSpPr/>
            <p:nvPr/>
          </p:nvSpPr>
          <p:spPr>
            <a:xfrm>
              <a:off x="4643335" y="4286617"/>
              <a:ext cx="393155" cy="523537"/>
            </a:xfrm>
            <a:custGeom>
              <a:avLst/>
              <a:gdLst>
                <a:gd name="connsiteX0" fmla="*/ 330020 w 393155"/>
                <a:gd name="connsiteY0" fmla="*/ 5078 h 523537"/>
                <a:gd name="connsiteX1" fmla="*/ 225900 w 393155"/>
                <a:gd name="connsiteY1" fmla="*/ 35870 h 523537"/>
                <a:gd name="connsiteX2" fmla="*/ 197013 w 393155"/>
                <a:gd name="connsiteY2" fmla="*/ 75550 h 523537"/>
                <a:gd name="connsiteX3" fmla="*/ 143048 w 393155"/>
                <a:gd name="connsiteY3" fmla="*/ 219033 h 523537"/>
                <a:gd name="connsiteX4" fmla="*/ 116700 w 393155"/>
                <a:gd name="connsiteY4" fmla="*/ 358708 h 523537"/>
                <a:gd name="connsiteX5" fmla="*/ 110986 w 393155"/>
                <a:gd name="connsiteY5" fmla="*/ 346962 h 523537"/>
                <a:gd name="connsiteX6" fmla="*/ 47815 w 393155"/>
                <a:gd name="connsiteY6" fmla="*/ 199035 h 523537"/>
                <a:gd name="connsiteX7" fmla="*/ 24324 w 393155"/>
                <a:gd name="connsiteY7" fmla="*/ 195860 h 523537"/>
                <a:gd name="connsiteX8" fmla="*/ 6548 w 393155"/>
                <a:gd name="connsiteY8" fmla="*/ 211415 h 523537"/>
                <a:gd name="connsiteX9" fmla="*/ 4325 w 393155"/>
                <a:gd name="connsiteY9" fmla="*/ 230144 h 523537"/>
                <a:gd name="connsiteX10" fmla="*/ 49720 w 393155"/>
                <a:gd name="connsiteY10" fmla="*/ 313313 h 523537"/>
                <a:gd name="connsiteX11" fmla="*/ 84956 w 393155"/>
                <a:gd name="connsiteY11" fmla="*/ 483462 h 523537"/>
                <a:gd name="connsiteX12" fmla="*/ 90035 w 393155"/>
                <a:gd name="connsiteY12" fmla="*/ 518698 h 523537"/>
                <a:gd name="connsiteX13" fmla="*/ 125270 w 393155"/>
                <a:gd name="connsiteY13" fmla="*/ 522825 h 523537"/>
                <a:gd name="connsiteX14" fmla="*/ 143048 w 393155"/>
                <a:gd name="connsiteY14" fmla="*/ 508540 h 523537"/>
                <a:gd name="connsiteX15" fmla="*/ 190346 w 393155"/>
                <a:gd name="connsiteY15" fmla="*/ 235540 h 523537"/>
                <a:gd name="connsiteX16" fmla="*/ 252882 w 393155"/>
                <a:gd name="connsiteY16" fmla="*/ 84121 h 523537"/>
                <a:gd name="connsiteX17" fmla="*/ 290023 w 393155"/>
                <a:gd name="connsiteY17" fmla="*/ 56186 h 523537"/>
                <a:gd name="connsiteX18" fmla="*/ 326846 w 393155"/>
                <a:gd name="connsiteY18" fmla="*/ 67614 h 523537"/>
                <a:gd name="connsiteX19" fmla="*/ 333830 w 393155"/>
                <a:gd name="connsiteY19" fmla="*/ 140625 h 523537"/>
                <a:gd name="connsiteX20" fmla="*/ 315735 w 393155"/>
                <a:gd name="connsiteY20" fmla="*/ 141578 h 523537"/>
                <a:gd name="connsiteX21" fmla="*/ 288118 w 393155"/>
                <a:gd name="connsiteY21" fmla="*/ 132689 h 523537"/>
                <a:gd name="connsiteX22" fmla="*/ 268754 w 393155"/>
                <a:gd name="connsiteY22" fmla="*/ 139356 h 523537"/>
                <a:gd name="connsiteX23" fmla="*/ 261136 w 393155"/>
                <a:gd name="connsiteY23" fmla="*/ 154275 h 523537"/>
                <a:gd name="connsiteX24" fmla="*/ 312244 w 393155"/>
                <a:gd name="connsiteY24" fmla="*/ 198717 h 523537"/>
                <a:gd name="connsiteX25" fmla="*/ 376367 w 393155"/>
                <a:gd name="connsiteY25" fmla="*/ 166973 h 523537"/>
                <a:gd name="connsiteX26" fmla="*/ 392874 w 393155"/>
                <a:gd name="connsiteY26" fmla="*/ 95549 h 523537"/>
                <a:gd name="connsiteX27" fmla="*/ 330020 w 393155"/>
                <a:gd name="connsiteY27" fmla="*/ 5078 h 52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3155" h="523537">
                  <a:moveTo>
                    <a:pt x="330020" y="5078"/>
                  </a:moveTo>
                  <a:cubicBezTo>
                    <a:pt x="289071" y="-7620"/>
                    <a:pt x="254152" y="3808"/>
                    <a:pt x="225900" y="35870"/>
                  </a:cubicBezTo>
                  <a:cubicBezTo>
                    <a:pt x="215107" y="48250"/>
                    <a:pt x="205266" y="61265"/>
                    <a:pt x="197013" y="75550"/>
                  </a:cubicBezTo>
                  <a:cubicBezTo>
                    <a:pt x="170982" y="120309"/>
                    <a:pt x="156697" y="169512"/>
                    <a:pt x="143048" y="219033"/>
                  </a:cubicBezTo>
                  <a:cubicBezTo>
                    <a:pt x="130350" y="264745"/>
                    <a:pt x="122731" y="311409"/>
                    <a:pt x="116700" y="358708"/>
                  </a:cubicBezTo>
                  <a:cubicBezTo>
                    <a:pt x="111303" y="355533"/>
                    <a:pt x="112255" y="351089"/>
                    <a:pt x="110986" y="346962"/>
                  </a:cubicBezTo>
                  <a:cubicBezTo>
                    <a:pt x="97336" y="294584"/>
                    <a:pt x="80511" y="243794"/>
                    <a:pt x="47815" y="199035"/>
                  </a:cubicBezTo>
                  <a:cubicBezTo>
                    <a:pt x="40196" y="188559"/>
                    <a:pt x="34482" y="183480"/>
                    <a:pt x="24324" y="195860"/>
                  </a:cubicBezTo>
                  <a:cubicBezTo>
                    <a:pt x="19245" y="201892"/>
                    <a:pt x="12896" y="206653"/>
                    <a:pt x="6548" y="211415"/>
                  </a:cubicBezTo>
                  <a:cubicBezTo>
                    <a:pt x="-1071" y="217129"/>
                    <a:pt x="-2341" y="221890"/>
                    <a:pt x="4325" y="230144"/>
                  </a:cubicBezTo>
                  <a:cubicBezTo>
                    <a:pt x="24324" y="254904"/>
                    <a:pt x="38292" y="283474"/>
                    <a:pt x="49720" y="313313"/>
                  </a:cubicBezTo>
                  <a:cubicBezTo>
                    <a:pt x="70671" y="368231"/>
                    <a:pt x="78289" y="425688"/>
                    <a:pt x="84956" y="483462"/>
                  </a:cubicBezTo>
                  <a:cubicBezTo>
                    <a:pt x="86225" y="495525"/>
                    <a:pt x="82099" y="510762"/>
                    <a:pt x="90035" y="518698"/>
                  </a:cubicBezTo>
                  <a:cubicBezTo>
                    <a:pt x="97971" y="526634"/>
                    <a:pt x="113525" y="520603"/>
                    <a:pt x="125270" y="522825"/>
                  </a:cubicBezTo>
                  <a:cubicBezTo>
                    <a:pt x="137651" y="525365"/>
                    <a:pt x="141460" y="521238"/>
                    <a:pt x="143048" y="508540"/>
                  </a:cubicBezTo>
                  <a:cubicBezTo>
                    <a:pt x="154475" y="416799"/>
                    <a:pt x="167490" y="325376"/>
                    <a:pt x="190346" y="235540"/>
                  </a:cubicBezTo>
                  <a:cubicBezTo>
                    <a:pt x="203996" y="182210"/>
                    <a:pt x="219551" y="129515"/>
                    <a:pt x="252882" y="84121"/>
                  </a:cubicBezTo>
                  <a:cubicBezTo>
                    <a:pt x="262405" y="71106"/>
                    <a:pt x="274151" y="60313"/>
                    <a:pt x="290023" y="56186"/>
                  </a:cubicBezTo>
                  <a:cubicBezTo>
                    <a:pt x="304625" y="52059"/>
                    <a:pt x="317323" y="55551"/>
                    <a:pt x="326846" y="67614"/>
                  </a:cubicBezTo>
                  <a:cubicBezTo>
                    <a:pt x="339544" y="83168"/>
                    <a:pt x="343036" y="122849"/>
                    <a:pt x="333830" y="140625"/>
                  </a:cubicBezTo>
                  <a:cubicBezTo>
                    <a:pt x="328116" y="151101"/>
                    <a:pt x="318275" y="152053"/>
                    <a:pt x="315735" y="141578"/>
                  </a:cubicBezTo>
                  <a:cubicBezTo>
                    <a:pt x="310656" y="121261"/>
                    <a:pt x="299546" y="127928"/>
                    <a:pt x="288118" y="132689"/>
                  </a:cubicBezTo>
                  <a:cubicBezTo>
                    <a:pt x="281769" y="135229"/>
                    <a:pt x="275420" y="137768"/>
                    <a:pt x="268754" y="139356"/>
                  </a:cubicBezTo>
                  <a:cubicBezTo>
                    <a:pt x="259866" y="141578"/>
                    <a:pt x="257644" y="145704"/>
                    <a:pt x="261136" y="154275"/>
                  </a:cubicBezTo>
                  <a:cubicBezTo>
                    <a:pt x="270976" y="177449"/>
                    <a:pt x="285261" y="195543"/>
                    <a:pt x="312244" y="198717"/>
                  </a:cubicBezTo>
                  <a:cubicBezTo>
                    <a:pt x="340179" y="201892"/>
                    <a:pt x="362082" y="191416"/>
                    <a:pt x="376367" y="166973"/>
                  </a:cubicBezTo>
                  <a:cubicBezTo>
                    <a:pt x="389382" y="145069"/>
                    <a:pt x="394461" y="120944"/>
                    <a:pt x="392874" y="95549"/>
                  </a:cubicBezTo>
                  <a:cubicBezTo>
                    <a:pt x="390652" y="52059"/>
                    <a:pt x="366526" y="16506"/>
                    <a:pt x="330020" y="5078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37E0504-79D1-4345-9EFB-27BA4305C3F0}"/>
                </a:ext>
              </a:extLst>
            </p:cNvPr>
            <p:cNvSpPr/>
            <p:nvPr/>
          </p:nvSpPr>
          <p:spPr>
            <a:xfrm>
              <a:off x="3101992" y="3742735"/>
              <a:ext cx="231319" cy="511503"/>
            </a:xfrm>
            <a:custGeom>
              <a:avLst/>
              <a:gdLst>
                <a:gd name="connsiteX0" fmla="*/ 36234 w 231319"/>
                <a:gd name="connsiteY0" fmla="*/ 93431 h 511503"/>
                <a:gd name="connsiteX1" fmla="*/ 42900 w 231319"/>
                <a:gd name="connsiteY1" fmla="*/ 79146 h 511503"/>
                <a:gd name="connsiteX2" fmla="*/ 47027 w 231319"/>
                <a:gd name="connsiteY2" fmla="*/ 48672 h 511503"/>
                <a:gd name="connsiteX3" fmla="*/ 60042 w 231319"/>
                <a:gd name="connsiteY3" fmla="*/ 41688 h 511503"/>
                <a:gd name="connsiteX4" fmla="*/ 71470 w 231319"/>
                <a:gd name="connsiteY4" fmla="*/ 51529 h 511503"/>
                <a:gd name="connsiteX5" fmla="*/ 74645 w 231319"/>
                <a:gd name="connsiteY5" fmla="*/ 70258 h 511503"/>
                <a:gd name="connsiteX6" fmla="*/ 66074 w 231319"/>
                <a:gd name="connsiteY6" fmla="*/ 126445 h 511503"/>
                <a:gd name="connsiteX7" fmla="*/ 55915 w 231319"/>
                <a:gd name="connsiteY7" fmla="*/ 220408 h 511503"/>
                <a:gd name="connsiteX8" fmla="*/ 158449 w 231319"/>
                <a:gd name="connsiteY8" fmla="*/ 287705 h 511503"/>
                <a:gd name="connsiteX9" fmla="*/ 172734 w 231319"/>
                <a:gd name="connsiteY9" fmla="*/ 295006 h 511503"/>
                <a:gd name="connsiteX10" fmla="*/ 179083 w 231319"/>
                <a:gd name="connsiteY10" fmla="*/ 433411 h 511503"/>
                <a:gd name="connsiteX11" fmla="*/ 149243 w 231319"/>
                <a:gd name="connsiteY11" fmla="*/ 464838 h 511503"/>
                <a:gd name="connsiteX12" fmla="*/ 99722 w 231319"/>
                <a:gd name="connsiteY12" fmla="*/ 460076 h 511503"/>
                <a:gd name="connsiteX13" fmla="*/ 87025 w 231319"/>
                <a:gd name="connsiteY13" fmla="*/ 415317 h 511503"/>
                <a:gd name="connsiteX14" fmla="*/ 107658 w 231319"/>
                <a:gd name="connsiteY14" fmla="*/ 408968 h 511503"/>
                <a:gd name="connsiteX15" fmla="*/ 136863 w 231319"/>
                <a:gd name="connsiteY15" fmla="*/ 404841 h 511503"/>
                <a:gd name="connsiteX16" fmla="*/ 139403 w 231319"/>
                <a:gd name="connsiteY16" fmla="*/ 388969 h 511503"/>
                <a:gd name="connsiteX17" fmla="*/ 65439 w 231319"/>
                <a:gd name="connsiteY17" fmla="*/ 375002 h 511503"/>
                <a:gd name="connsiteX18" fmla="*/ 44488 w 231319"/>
                <a:gd name="connsiteY18" fmla="*/ 418174 h 511503"/>
                <a:gd name="connsiteX19" fmla="*/ 123848 w 231319"/>
                <a:gd name="connsiteY19" fmla="*/ 511501 h 511503"/>
                <a:gd name="connsiteX20" fmla="*/ 224477 w 231319"/>
                <a:gd name="connsiteY20" fmla="*/ 427379 h 511503"/>
                <a:gd name="connsiteX21" fmla="*/ 207335 w 231319"/>
                <a:gd name="connsiteY21" fmla="*/ 260088 h 511503"/>
                <a:gd name="connsiteX22" fmla="*/ 203843 w 231319"/>
                <a:gd name="connsiteY22" fmla="*/ 238819 h 511503"/>
                <a:gd name="connsiteX23" fmla="*/ 219398 w 231319"/>
                <a:gd name="connsiteY23" fmla="*/ 106446 h 511503"/>
                <a:gd name="connsiteX24" fmla="*/ 215588 w 231319"/>
                <a:gd name="connsiteY24" fmla="*/ 40736 h 511503"/>
                <a:gd name="connsiteX25" fmla="*/ 189558 w 231319"/>
                <a:gd name="connsiteY25" fmla="*/ 20737 h 511503"/>
                <a:gd name="connsiteX26" fmla="*/ 174321 w 231319"/>
                <a:gd name="connsiteY26" fmla="*/ 41371 h 511503"/>
                <a:gd name="connsiteX27" fmla="*/ 178765 w 231319"/>
                <a:gd name="connsiteY27" fmla="*/ 155332 h 511503"/>
                <a:gd name="connsiteX28" fmla="*/ 159719 w 231319"/>
                <a:gd name="connsiteY28" fmla="*/ 234692 h 511503"/>
                <a:gd name="connsiteX29" fmla="*/ 130514 w 231319"/>
                <a:gd name="connsiteY29" fmla="*/ 252787 h 511503"/>
                <a:gd name="connsiteX30" fmla="*/ 102897 w 231319"/>
                <a:gd name="connsiteY30" fmla="*/ 231518 h 511503"/>
                <a:gd name="connsiteX31" fmla="*/ 94643 w 231319"/>
                <a:gd name="connsiteY31" fmla="*/ 193108 h 511503"/>
                <a:gd name="connsiteX32" fmla="*/ 105436 w 231319"/>
                <a:gd name="connsiteY32" fmla="*/ 132476 h 511503"/>
                <a:gd name="connsiteX33" fmla="*/ 112738 w 231319"/>
                <a:gd name="connsiteY33" fmla="*/ 48354 h 511503"/>
                <a:gd name="connsiteX34" fmla="*/ 71787 w 231319"/>
                <a:gd name="connsiteY34" fmla="*/ 2008 h 511503"/>
                <a:gd name="connsiteX35" fmla="*/ 14648 w 231319"/>
                <a:gd name="connsiteY35" fmla="*/ 20737 h 511503"/>
                <a:gd name="connsiteX36" fmla="*/ 681 w 231319"/>
                <a:gd name="connsiteY36" fmla="*/ 72480 h 511503"/>
                <a:gd name="connsiteX37" fmla="*/ 36234 w 231319"/>
                <a:gd name="connsiteY37" fmla="*/ 93431 h 51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31319" h="511503">
                  <a:moveTo>
                    <a:pt x="36234" y="93431"/>
                  </a:moveTo>
                  <a:cubicBezTo>
                    <a:pt x="44170" y="90256"/>
                    <a:pt x="45123" y="86130"/>
                    <a:pt x="42900" y="79146"/>
                  </a:cubicBezTo>
                  <a:cubicBezTo>
                    <a:pt x="39726" y="68353"/>
                    <a:pt x="41313" y="58195"/>
                    <a:pt x="47027" y="48672"/>
                  </a:cubicBezTo>
                  <a:cubicBezTo>
                    <a:pt x="49884" y="43910"/>
                    <a:pt x="54011" y="40736"/>
                    <a:pt x="60042" y="41688"/>
                  </a:cubicBezTo>
                  <a:cubicBezTo>
                    <a:pt x="65756" y="42640"/>
                    <a:pt x="69883" y="45815"/>
                    <a:pt x="71470" y="51529"/>
                  </a:cubicBezTo>
                  <a:cubicBezTo>
                    <a:pt x="73057" y="57560"/>
                    <a:pt x="74327" y="63909"/>
                    <a:pt x="74645" y="70258"/>
                  </a:cubicBezTo>
                  <a:cubicBezTo>
                    <a:pt x="75597" y="89622"/>
                    <a:pt x="71787" y="108033"/>
                    <a:pt x="66074" y="126445"/>
                  </a:cubicBezTo>
                  <a:cubicBezTo>
                    <a:pt x="56550" y="157237"/>
                    <a:pt x="53059" y="188346"/>
                    <a:pt x="55915" y="220408"/>
                  </a:cubicBezTo>
                  <a:cubicBezTo>
                    <a:pt x="61629" y="280721"/>
                    <a:pt x="101944" y="307704"/>
                    <a:pt x="158449" y="287705"/>
                  </a:cubicBezTo>
                  <a:cubicBezTo>
                    <a:pt x="167655" y="284531"/>
                    <a:pt x="170195" y="289610"/>
                    <a:pt x="172734" y="295006"/>
                  </a:cubicBezTo>
                  <a:cubicBezTo>
                    <a:pt x="193368" y="340400"/>
                    <a:pt x="196859" y="386430"/>
                    <a:pt x="179083" y="433411"/>
                  </a:cubicBezTo>
                  <a:cubicBezTo>
                    <a:pt x="173686" y="447696"/>
                    <a:pt x="163528" y="458489"/>
                    <a:pt x="149243" y="464838"/>
                  </a:cubicBezTo>
                  <a:cubicBezTo>
                    <a:pt x="132101" y="472456"/>
                    <a:pt x="114960" y="471821"/>
                    <a:pt x="99722" y="460076"/>
                  </a:cubicBezTo>
                  <a:cubicBezTo>
                    <a:pt x="85120" y="448648"/>
                    <a:pt x="83533" y="432459"/>
                    <a:pt x="87025" y="415317"/>
                  </a:cubicBezTo>
                  <a:cubicBezTo>
                    <a:pt x="89882" y="401349"/>
                    <a:pt x="97500" y="398810"/>
                    <a:pt x="107658" y="408968"/>
                  </a:cubicBezTo>
                  <a:cubicBezTo>
                    <a:pt x="119404" y="421031"/>
                    <a:pt x="127340" y="407063"/>
                    <a:pt x="136863" y="404841"/>
                  </a:cubicBezTo>
                  <a:cubicBezTo>
                    <a:pt x="145751" y="402936"/>
                    <a:pt x="141625" y="394683"/>
                    <a:pt x="139403" y="388969"/>
                  </a:cubicBezTo>
                  <a:cubicBezTo>
                    <a:pt x="129562" y="362304"/>
                    <a:pt x="88929" y="354685"/>
                    <a:pt x="65439" y="375002"/>
                  </a:cubicBezTo>
                  <a:cubicBezTo>
                    <a:pt x="52106" y="386430"/>
                    <a:pt x="46710" y="401349"/>
                    <a:pt x="44488" y="418174"/>
                  </a:cubicBezTo>
                  <a:cubicBezTo>
                    <a:pt x="36869" y="471504"/>
                    <a:pt x="70518" y="511184"/>
                    <a:pt x="123848" y="511501"/>
                  </a:cubicBezTo>
                  <a:cubicBezTo>
                    <a:pt x="173369" y="511819"/>
                    <a:pt x="211462" y="481027"/>
                    <a:pt x="224477" y="427379"/>
                  </a:cubicBezTo>
                  <a:cubicBezTo>
                    <a:pt x="238444" y="369923"/>
                    <a:pt x="230191" y="314053"/>
                    <a:pt x="207335" y="260088"/>
                  </a:cubicBezTo>
                  <a:cubicBezTo>
                    <a:pt x="204478" y="253422"/>
                    <a:pt x="201304" y="247073"/>
                    <a:pt x="203843" y="238819"/>
                  </a:cubicBezTo>
                  <a:cubicBezTo>
                    <a:pt x="216541" y="196917"/>
                    <a:pt x="219398" y="153745"/>
                    <a:pt x="219398" y="106446"/>
                  </a:cubicBezTo>
                  <a:cubicBezTo>
                    <a:pt x="218446" y="87082"/>
                    <a:pt x="219080" y="63909"/>
                    <a:pt x="215588" y="40736"/>
                  </a:cubicBezTo>
                  <a:cubicBezTo>
                    <a:pt x="212414" y="18832"/>
                    <a:pt x="212731" y="20102"/>
                    <a:pt x="189558" y="20737"/>
                  </a:cubicBezTo>
                  <a:cubicBezTo>
                    <a:pt x="173051" y="21054"/>
                    <a:pt x="172099" y="28355"/>
                    <a:pt x="174321" y="41371"/>
                  </a:cubicBezTo>
                  <a:cubicBezTo>
                    <a:pt x="180670" y="79146"/>
                    <a:pt x="181622" y="117239"/>
                    <a:pt x="178765" y="155332"/>
                  </a:cubicBezTo>
                  <a:cubicBezTo>
                    <a:pt x="176861" y="182632"/>
                    <a:pt x="174004" y="210249"/>
                    <a:pt x="159719" y="234692"/>
                  </a:cubicBezTo>
                  <a:cubicBezTo>
                    <a:pt x="153370" y="245803"/>
                    <a:pt x="144482" y="254056"/>
                    <a:pt x="130514" y="252787"/>
                  </a:cubicBezTo>
                  <a:cubicBezTo>
                    <a:pt x="116864" y="251834"/>
                    <a:pt x="108611" y="243581"/>
                    <a:pt x="102897" y="231518"/>
                  </a:cubicBezTo>
                  <a:cubicBezTo>
                    <a:pt x="97183" y="219455"/>
                    <a:pt x="94643" y="206440"/>
                    <a:pt x="94643" y="193108"/>
                  </a:cubicBezTo>
                  <a:cubicBezTo>
                    <a:pt x="94326" y="172156"/>
                    <a:pt x="99088" y="152158"/>
                    <a:pt x="105436" y="132476"/>
                  </a:cubicBezTo>
                  <a:cubicBezTo>
                    <a:pt x="114642" y="105176"/>
                    <a:pt x="119721" y="76924"/>
                    <a:pt x="112738" y="48354"/>
                  </a:cubicBezTo>
                  <a:cubicBezTo>
                    <a:pt x="107341" y="26133"/>
                    <a:pt x="95596" y="8357"/>
                    <a:pt x="71787" y="2008"/>
                  </a:cubicBezTo>
                  <a:cubicBezTo>
                    <a:pt x="48932" y="-4024"/>
                    <a:pt x="30203" y="3912"/>
                    <a:pt x="14648" y="20737"/>
                  </a:cubicBezTo>
                  <a:cubicBezTo>
                    <a:pt x="1315" y="35657"/>
                    <a:pt x="-1541" y="53116"/>
                    <a:pt x="681" y="72480"/>
                  </a:cubicBezTo>
                  <a:cubicBezTo>
                    <a:pt x="5125" y="107081"/>
                    <a:pt x="4490" y="106446"/>
                    <a:pt x="36234" y="93431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C9FCB2D5-9D65-40CA-8DBE-779A34A8C3A5}"/>
                </a:ext>
              </a:extLst>
            </p:cNvPr>
            <p:cNvSpPr/>
            <p:nvPr/>
          </p:nvSpPr>
          <p:spPr>
            <a:xfrm>
              <a:off x="2871876" y="3744228"/>
              <a:ext cx="213220" cy="513639"/>
            </a:xfrm>
            <a:custGeom>
              <a:avLst/>
              <a:gdLst>
                <a:gd name="connsiteX0" fmla="*/ 21603 w 213220"/>
                <a:gd name="connsiteY0" fmla="*/ 297957 h 513639"/>
                <a:gd name="connsiteX1" fmla="*/ 21920 w 213220"/>
                <a:gd name="connsiteY1" fmla="*/ 495406 h 513639"/>
                <a:gd name="connsiteX2" fmla="*/ 23825 w 213220"/>
                <a:gd name="connsiteY2" fmla="*/ 504929 h 513639"/>
                <a:gd name="connsiteX3" fmla="*/ 66997 w 213220"/>
                <a:gd name="connsiteY3" fmla="*/ 489692 h 513639"/>
                <a:gd name="connsiteX4" fmla="*/ 62553 w 213220"/>
                <a:gd name="connsiteY4" fmla="*/ 308750 h 513639"/>
                <a:gd name="connsiteX5" fmla="*/ 41601 w 213220"/>
                <a:gd name="connsiteY5" fmla="*/ 196376 h 513639"/>
                <a:gd name="connsiteX6" fmla="*/ 68584 w 213220"/>
                <a:gd name="connsiteY6" fmla="*/ 66542 h 513639"/>
                <a:gd name="connsiteX7" fmla="*/ 157785 w 213220"/>
                <a:gd name="connsiteY7" fmla="*/ 69717 h 513639"/>
                <a:gd name="connsiteX8" fmla="*/ 170483 w 213220"/>
                <a:gd name="connsiteY8" fmla="*/ 110349 h 513639"/>
                <a:gd name="connsiteX9" fmla="*/ 154611 w 213220"/>
                <a:gd name="connsiteY9" fmla="*/ 220184 h 513639"/>
                <a:gd name="connsiteX10" fmla="*/ 129215 w 213220"/>
                <a:gd name="connsiteY10" fmla="*/ 235739 h 513639"/>
                <a:gd name="connsiteX11" fmla="*/ 109851 w 213220"/>
                <a:gd name="connsiteY11" fmla="*/ 215105 h 513639"/>
                <a:gd name="connsiteX12" fmla="*/ 126041 w 213220"/>
                <a:gd name="connsiteY12" fmla="*/ 144633 h 513639"/>
                <a:gd name="connsiteX13" fmla="*/ 123184 w 213220"/>
                <a:gd name="connsiteY13" fmla="*/ 119238 h 513639"/>
                <a:gd name="connsiteX14" fmla="*/ 115883 w 213220"/>
                <a:gd name="connsiteY14" fmla="*/ 113206 h 513639"/>
                <a:gd name="connsiteX15" fmla="*/ 95566 w 213220"/>
                <a:gd name="connsiteY15" fmla="*/ 114476 h 513639"/>
                <a:gd name="connsiteX16" fmla="*/ 70806 w 213220"/>
                <a:gd name="connsiteY16" fmla="*/ 228120 h 513639"/>
                <a:gd name="connsiteX17" fmla="*/ 151119 w 213220"/>
                <a:gd name="connsiteY17" fmla="*/ 270340 h 513639"/>
                <a:gd name="connsiteX18" fmla="*/ 198418 w 213220"/>
                <a:gd name="connsiteY18" fmla="*/ 220501 h 513639"/>
                <a:gd name="connsiteX19" fmla="*/ 203814 w 213220"/>
                <a:gd name="connsiteY19" fmla="*/ 72574 h 513639"/>
                <a:gd name="connsiteX20" fmla="*/ 127311 w 213220"/>
                <a:gd name="connsiteY20" fmla="*/ 1149 h 513639"/>
                <a:gd name="connsiteX21" fmla="*/ 23825 w 213220"/>
                <a:gd name="connsiteY21" fmla="*/ 52892 h 513639"/>
                <a:gd name="connsiteX22" fmla="*/ 334 w 213220"/>
                <a:gd name="connsiteY22" fmla="*/ 161457 h 513639"/>
                <a:gd name="connsiteX23" fmla="*/ 21603 w 213220"/>
                <a:gd name="connsiteY23" fmla="*/ 297957 h 513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3220" h="513639">
                  <a:moveTo>
                    <a:pt x="21603" y="297957"/>
                  </a:moveTo>
                  <a:cubicBezTo>
                    <a:pt x="32713" y="363668"/>
                    <a:pt x="44141" y="429695"/>
                    <a:pt x="21920" y="495406"/>
                  </a:cubicBezTo>
                  <a:cubicBezTo>
                    <a:pt x="20650" y="499215"/>
                    <a:pt x="20015" y="502072"/>
                    <a:pt x="23825" y="504929"/>
                  </a:cubicBezTo>
                  <a:cubicBezTo>
                    <a:pt x="45411" y="520484"/>
                    <a:pt x="61283" y="515087"/>
                    <a:pt x="66997" y="489692"/>
                  </a:cubicBezTo>
                  <a:cubicBezTo>
                    <a:pt x="80647" y="429060"/>
                    <a:pt x="73980" y="369064"/>
                    <a:pt x="62553" y="308750"/>
                  </a:cubicBezTo>
                  <a:cubicBezTo>
                    <a:pt x="54299" y="264626"/>
                    <a:pt x="41919" y="221136"/>
                    <a:pt x="41601" y="196376"/>
                  </a:cubicBezTo>
                  <a:cubicBezTo>
                    <a:pt x="41601" y="130665"/>
                    <a:pt x="51125" y="90985"/>
                    <a:pt x="68584" y="66542"/>
                  </a:cubicBezTo>
                  <a:cubicBezTo>
                    <a:pt x="92392" y="33211"/>
                    <a:pt x="136199" y="34798"/>
                    <a:pt x="157785" y="69717"/>
                  </a:cubicBezTo>
                  <a:cubicBezTo>
                    <a:pt x="165404" y="82097"/>
                    <a:pt x="169213" y="96064"/>
                    <a:pt x="170483" y="110349"/>
                  </a:cubicBezTo>
                  <a:cubicBezTo>
                    <a:pt x="174292" y="148125"/>
                    <a:pt x="172705" y="185583"/>
                    <a:pt x="154611" y="220184"/>
                  </a:cubicBezTo>
                  <a:cubicBezTo>
                    <a:pt x="149532" y="230025"/>
                    <a:pt x="141596" y="237326"/>
                    <a:pt x="129215" y="235739"/>
                  </a:cubicBezTo>
                  <a:cubicBezTo>
                    <a:pt x="117470" y="234151"/>
                    <a:pt x="113026" y="224628"/>
                    <a:pt x="109851" y="215105"/>
                  </a:cubicBezTo>
                  <a:cubicBezTo>
                    <a:pt x="100646" y="188440"/>
                    <a:pt x="107312" y="164314"/>
                    <a:pt x="126041" y="144633"/>
                  </a:cubicBezTo>
                  <a:cubicBezTo>
                    <a:pt x="137151" y="132888"/>
                    <a:pt x="133977" y="126539"/>
                    <a:pt x="123184" y="119238"/>
                  </a:cubicBezTo>
                  <a:cubicBezTo>
                    <a:pt x="120644" y="117333"/>
                    <a:pt x="117787" y="115746"/>
                    <a:pt x="115883" y="113206"/>
                  </a:cubicBezTo>
                  <a:cubicBezTo>
                    <a:pt x="108264" y="103683"/>
                    <a:pt x="102233" y="106540"/>
                    <a:pt x="95566" y="114476"/>
                  </a:cubicBezTo>
                  <a:cubicBezTo>
                    <a:pt x="66679" y="147807"/>
                    <a:pt x="57791" y="185900"/>
                    <a:pt x="70806" y="228120"/>
                  </a:cubicBezTo>
                  <a:cubicBezTo>
                    <a:pt x="81917" y="264308"/>
                    <a:pt x="114613" y="281133"/>
                    <a:pt x="151119" y="270340"/>
                  </a:cubicBezTo>
                  <a:cubicBezTo>
                    <a:pt x="176197" y="262721"/>
                    <a:pt x="190482" y="243675"/>
                    <a:pt x="198418" y="220501"/>
                  </a:cubicBezTo>
                  <a:cubicBezTo>
                    <a:pt x="215559" y="171933"/>
                    <a:pt x="218416" y="122094"/>
                    <a:pt x="203814" y="72574"/>
                  </a:cubicBezTo>
                  <a:cubicBezTo>
                    <a:pt x="192386" y="34481"/>
                    <a:pt x="169213" y="6863"/>
                    <a:pt x="127311" y="1149"/>
                  </a:cubicBezTo>
                  <a:cubicBezTo>
                    <a:pt x="81599" y="-4882"/>
                    <a:pt x="46681" y="12895"/>
                    <a:pt x="23825" y="52892"/>
                  </a:cubicBezTo>
                  <a:cubicBezTo>
                    <a:pt x="4461" y="86541"/>
                    <a:pt x="-1571" y="123364"/>
                    <a:pt x="334" y="161457"/>
                  </a:cubicBezTo>
                  <a:cubicBezTo>
                    <a:pt x="2556" y="207804"/>
                    <a:pt x="13984" y="252563"/>
                    <a:pt x="21603" y="297957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650226C7-95DF-44F1-A7A6-CADABBCCF0B4}"/>
                </a:ext>
              </a:extLst>
            </p:cNvPr>
            <p:cNvSpPr/>
            <p:nvPr/>
          </p:nvSpPr>
          <p:spPr>
            <a:xfrm>
              <a:off x="2642492" y="3744863"/>
              <a:ext cx="214032" cy="513060"/>
            </a:xfrm>
            <a:custGeom>
              <a:avLst/>
              <a:gdLst>
                <a:gd name="connsiteX0" fmla="*/ 28143 w 214032"/>
                <a:gd name="connsiteY0" fmla="*/ 331288 h 513060"/>
                <a:gd name="connsiteX1" fmla="*/ 27826 w 214032"/>
                <a:gd name="connsiteY1" fmla="*/ 477629 h 513060"/>
                <a:gd name="connsiteX2" fmla="*/ 45920 w 214032"/>
                <a:gd name="connsiteY2" fmla="*/ 511278 h 513060"/>
                <a:gd name="connsiteX3" fmla="*/ 64967 w 214032"/>
                <a:gd name="connsiteY3" fmla="*/ 501754 h 513060"/>
                <a:gd name="connsiteX4" fmla="*/ 72268 w 214032"/>
                <a:gd name="connsiteY4" fmla="*/ 361763 h 513060"/>
                <a:gd name="connsiteX5" fmla="*/ 44968 w 214032"/>
                <a:gd name="connsiteY5" fmla="*/ 204312 h 513060"/>
                <a:gd name="connsiteX6" fmla="*/ 67188 w 214032"/>
                <a:gd name="connsiteY6" fmla="*/ 70669 h 513060"/>
                <a:gd name="connsiteX7" fmla="*/ 114805 w 214032"/>
                <a:gd name="connsiteY7" fmla="*/ 42416 h 513060"/>
                <a:gd name="connsiteX8" fmla="*/ 162738 w 214032"/>
                <a:gd name="connsiteY8" fmla="*/ 76383 h 513060"/>
                <a:gd name="connsiteX9" fmla="*/ 173214 w 214032"/>
                <a:gd name="connsiteY9" fmla="*/ 136697 h 513060"/>
                <a:gd name="connsiteX10" fmla="*/ 154802 w 214032"/>
                <a:gd name="connsiteY10" fmla="*/ 222406 h 513060"/>
                <a:gd name="connsiteX11" fmla="*/ 131629 w 214032"/>
                <a:gd name="connsiteY11" fmla="*/ 235738 h 513060"/>
                <a:gd name="connsiteX12" fmla="*/ 112900 w 214032"/>
                <a:gd name="connsiteY12" fmla="*/ 218279 h 513060"/>
                <a:gd name="connsiteX13" fmla="*/ 128137 w 214032"/>
                <a:gd name="connsiteY13" fmla="*/ 143363 h 513060"/>
                <a:gd name="connsiteX14" fmla="*/ 125915 w 214032"/>
                <a:gd name="connsiteY14" fmla="*/ 120190 h 513060"/>
                <a:gd name="connsiteX15" fmla="*/ 119884 w 214032"/>
                <a:gd name="connsiteY15" fmla="*/ 115111 h 513060"/>
                <a:gd name="connsiteX16" fmla="*/ 93536 w 214032"/>
                <a:gd name="connsiteY16" fmla="*/ 117333 h 513060"/>
                <a:gd name="connsiteX17" fmla="*/ 72585 w 214032"/>
                <a:gd name="connsiteY17" fmla="*/ 230659 h 513060"/>
                <a:gd name="connsiteX18" fmla="*/ 148454 w 214032"/>
                <a:gd name="connsiteY18" fmla="*/ 270657 h 513060"/>
                <a:gd name="connsiteX19" fmla="*/ 198927 w 214032"/>
                <a:gd name="connsiteY19" fmla="*/ 220501 h 513060"/>
                <a:gd name="connsiteX20" fmla="*/ 203371 w 214032"/>
                <a:gd name="connsiteY20" fmla="*/ 69716 h 513060"/>
                <a:gd name="connsiteX21" fmla="*/ 128137 w 214032"/>
                <a:gd name="connsiteY21" fmla="*/ 1149 h 513060"/>
                <a:gd name="connsiteX22" fmla="*/ 26874 w 214032"/>
                <a:gd name="connsiteY22" fmla="*/ 48765 h 513060"/>
                <a:gd name="connsiteX23" fmla="*/ 2430 w 214032"/>
                <a:gd name="connsiteY23" fmla="*/ 181773 h 513060"/>
                <a:gd name="connsiteX24" fmla="*/ 28143 w 214032"/>
                <a:gd name="connsiteY24" fmla="*/ 331288 h 513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4032" h="513060">
                  <a:moveTo>
                    <a:pt x="28143" y="331288"/>
                  </a:moveTo>
                  <a:cubicBezTo>
                    <a:pt x="36079" y="379857"/>
                    <a:pt x="40841" y="428743"/>
                    <a:pt x="27826" y="477629"/>
                  </a:cubicBezTo>
                  <a:cubicBezTo>
                    <a:pt x="20842" y="503342"/>
                    <a:pt x="21477" y="502707"/>
                    <a:pt x="45920" y="511278"/>
                  </a:cubicBezTo>
                  <a:cubicBezTo>
                    <a:pt x="57030" y="515087"/>
                    <a:pt x="61792" y="513182"/>
                    <a:pt x="64967" y="501754"/>
                  </a:cubicBezTo>
                  <a:cubicBezTo>
                    <a:pt x="78616" y="455725"/>
                    <a:pt x="78934" y="408744"/>
                    <a:pt x="72268" y="361763"/>
                  </a:cubicBezTo>
                  <a:cubicBezTo>
                    <a:pt x="64967" y="309067"/>
                    <a:pt x="52269" y="257007"/>
                    <a:pt x="44968" y="204312"/>
                  </a:cubicBezTo>
                  <a:cubicBezTo>
                    <a:pt x="38301" y="157965"/>
                    <a:pt x="43380" y="112254"/>
                    <a:pt x="67188" y="70669"/>
                  </a:cubicBezTo>
                  <a:cubicBezTo>
                    <a:pt x="77664" y="52575"/>
                    <a:pt x="92584" y="40829"/>
                    <a:pt x="114805" y="42416"/>
                  </a:cubicBezTo>
                  <a:cubicBezTo>
                    <a:pt x="137661" y="44004"/>
                    <a:pt x="152898" y="56384"/>
                    <a:pt x="162738" y="76383"/>
                  </a:cubicBezTo>
                  <a:cubicBezTo>
                    <a:pt x="171944" y="95429"/>
                    <a:pt x="173849" y="115745"/>
                    <a:pt x="173214" y="136697"/>
                  </a:cubicBezTo>
                  <a:cubicBezTo>
                    <a:pt x="172897" y="166536"/>
                    <a:pt x="170675" y="196058"/>
                    <a:pt x="154802" y="222406"/>
                  </a:cubicBezTo>
                  <a:cubicBezTo>
                    <a:pt x="149723" y="230977"/>
                    <a:pt x="142740" y="237326"/>
                    <a:pt x="131629" y="235738"/>
                  </a:cubicBezTo>
                  <a:cubicBezTo>
                    <a:pt x="121154" y="234469"/>
                    <a:pt x="116392" y="226850"/>
                    <a:pt x="112900" y="218279"/>
                  </a:cubicBezTo>
                  <a:cubicBezTo>
                    <a:pt x="101472" y="190027"/>
                    <a:pt x="109091" y="164949"/>
                    <a:pt x="128137" y="143363"/>
                  </a:cubicBezTo>
                  <a:cubicBezTo>
                    <a:pt x="137343" y="133205"/>
                    <a:pt x="137026" y="127173"/>
                    <a:pt x="125915" y="120190"/>
                  </a:cubicBezTo>
                  <a:cubicBezTo>
                    <a:pt x="123693" y="118920"/>
                    <a:pt x="121471" y="117015"/>
                    <a:pt x="119884" y="115111"/>
                  </a:cubicBezTo>
                  <a:cubicBezTo>
                    <a:pt x="110043" y="102413"/>
                    <a:pt x="101790" y="106857"/>
                    <a:pt x="93536" y="117333"/>
                  </a:cubicBezTo>
                  <a:cubicBezTo>
                    <a:pt x="66871" y="151616"/>
                    <a:pt x="58935" y="189709"/>
                    <a:pt x="72585" y="230659"/>
                  </a:cubicBezTo>
                  <a:cubicBezTo>
                    <a:pt x="83695" y="264308"/>
                    <a:pt x="113852" y="278910"/>
                    <a:pt x="148454" y="270657"/>
                  </a:cubicBezTo>
                  <a:cubicBezTo>
                    <a:pt x="175436" y="264308"/>
                    <a:pt x="190356" y="244627"/>
                    <a:pt x="198927" y="220501"/>
                  </a:cubicBezTo>
                  <a:cubicBezTo>
                    <a:pt x="216704" y="170980"/>
                    <a:pt x="219560" y="120190"/>
                    <a:pt x="203371" y="69716"/>
                  </a:cubicBezTo>
                  <a:cubicBezTo>
                    <a:pt x="191626" y="33211"/>
                    <a:pt x="168452" y="6546"/>
                    <a:pt x="128137" y="1149"/>
                  </a:cubicBezTo>
                  <a:cubicBezTo>
                    <a:pt x="84648" y="-4565"/>
                    <a:pt x="50047" y="10990"/>
                    <a:pt x="26874" y="48765"/>
                  </a:cubicBezTo>
                  <a:cubicBezTo>
                    <a:pt x="1478" y="89715"/>
                    <a:pt x="-3918" y="135109"/>
                    <a:pt x="2430" y="181773"/>
                  </a:cubicBezTo>
                  <a:cubicBezTo>
                    <a:pt x="10367" y="231294"/>
                    <a:pt x="20207" y="281133"/>
                    <a:pt x="28143" y="331288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73537A6-C16B-4C55-8890-9B72BEEA5135}"/>
                </a:ext>
              </a:extLst>
            </p:cNvPr>
            <p:cNvSpPr/>
            <p:nvPr/>
          </p:nvSpPr>
          <p:spPr>
            <a:xfrm>
              <a:off x="2313150" y="3747095"/>
              <a:ext cx="313213" cy="276605"/>
            </a:xfrm>
            <a:custGeom>
              <a:avLst/>
              <a:gdLst>
                <a:gd name="connsiteX0" fmla="*/ 162893 w 313213"/>
                <a:gd name="connsiteY0" fmla="*/ 238586 h 276605"/>
                <a:gd name="connsiteX1" fmla="*/ 179400 w 313213"/>
                <a:gd name="connsiteY1" fmla="*/ 211921 h 276605"/>
                <a:gd name="connsiteX2" fmla="*/ 193367 w 313213"/>
                <a:gd name="connsiteY2" fmla="*/ 238269 h 276605"/>
                <a:gd name="connsiteX3" fmla="*/ 286695 w 313213"/>
                <a:gd name="connsiteY3" fmla="*/ 249062 h 276605"/>
                <a:gd name="connsiteX4" fmla="*/ 304155 w 313213"/>
                <a:gd name="connsiteY4" fmla="*/ 139862 h 276605"/>
                <a:gd name="connsiteX5" fmla="*/ 225112 w 313213"/>
                <a:gd name="connsiteY5" fmla="*/ 133830 h 276605"/>
                <a:gd name="connsiteX6" fmla="*/ 221302 w 313213"/>
                <a:gd name="connsiteY6" fmla="*/ 156051 h 276605"/>
                <a:gd name="connsiteX7" fmla="*/ 255903 w 313213"/>
                <a:gd name="connsiteY7" fmla="*/ 159543 h 276605"/>
                <a:gd name="connsiteX8" fmla="*/ 270506 w 313213"/>
                <a:gd name="connsiteY8" fmla="*/ 162717 h 276605"/>
                <a:gd name="connsiteX9" fmla="*/ 260983 w 313213"/>
                <a:gd name="connsiteY9" fmla="*/ 215095 h 276605"/>
                <a:gd name="connsiteX10" fmla="*/ 225429 w 313213"/>
                <a:gd name="connsiteY10" fmla="*/ 214460 h 276605"/>
                <a:gd name="connsiteX11" fmla="*/ 213366 w 313213"/>
                <a:gd name="connsiteY11" fmla="*/ 188748 h 276605"/>
                <a:gd name="connsiteX12" fmla="*/ 203526 w 313213"/>
                <a:gd name="connsiteY12" fmla="*/ 107165 h 276605"/>
                <a:gd name="connsiteX13" fmla="*/ 203526 w 313213"/>
                <a:gd name="connsiteY13" fmla="*/ 8123 h 276605"/>
                <a:gd name="connsiteX14" fmla="*/ 172099 w 313213"/>
                <a:gd name="connsiteY14" fmla="*/ 13837 h 276605"/>
                <a:gd name="connsiteX15" fmla="*/ 57502 w 313213"/>
                <a:gd name="connsiteY15" fmla="*/ 21773 h 276605"/>
                <a:gd name="connsiteX16" fmla="*/ 23219 w 313213"/>
                <a:gd name="connsiteY16" fmla="*/ 236999 h 276605"/>
                <a:gd name="connsiteX17" fmla="*/ 162893 w 313213"/>
                <a:gd name="connsiteY17" fmla="*/ 238586 h 276605"/>
                <a:gd name="connsiteX18" fmla="*/ 75279 w 313213"/>
                <a:gd name="connsiteY18" fmla="*/ 61454 h 276605"/>
                <a:gd name="connsiteX19" fmla="*/ 152100 w 313213"/>
                <a:gd name="connsiteY19" fmla="*/ 46534 h 276605"/>
                <a:gd name="connsiteX20" fmla="*/ 162576 w 313213"/>
                <a:gd name="connsiteY20" fmla="*/ 60501 h 276605"/>
                <a:gd name="connsiteX21" fmla="*/ 165750 w 313213"/>
                <a:gd name="connsiteY21" fmla="*/ 97959 h 276605"/>
                <a:gd name="connsiteX22" fmla="*/ 134641 w 313213"/>
                <a:gd name="connsiteY22" fmla="*/ 207477 h 276605"/>
                <a:gd name="connsiteX23" fmla="*/ 90516 w 313213"/>
                <a:gd name="connsiteY23" fmla="*/ 232872 h 276605"/>
                <a:gd name="connsiteX24" fmla="*/ 49884 w 313213"/>
                <a:gd name="connsiteY24" fmla="*/ 194462 h 276605"/>
                <a:gd name="connsiteX25" fmla="*/ 75279 w 313213"/>
                <a:gd name="connsiteY25" fmla="*/ 61454 h 27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3213" h="276605">
                  <a:moveTo>
                    <a:pt x="162893" y="238586"/>
                  </a:moveTo>
                  <a:cubicBezTo>
                    <a:pt x="168607" y="230015"/>
                    <a:pt x="173686" y="221127"/>
                    <a:pt x="179400" y="211921"/>
                  </a:cubicBezTo>
                  <a:cubicBezTo>
                    <a:pt x="184479" y="221444"/>
                    <a:pt x="187971" y="230332"/>
                    <a:pt x="193367" y="238269"/>
                  </a:cubicBezTo>
                  <a:cubicBezTo>
                    <a:pt x="215906" y="271917"/>
                    <a:pt x="258126" y="276362"/>
                    <a:pt x="286695" y="249062"/>
                  </a:cubicBezTo>
                  <a:cubicBezTo>
                    <a:pt x="313360" y="223349"/>
                    <a:pt x="321296" y="172558"/>
                    <a:pt x="304155" y="139862"/>
                  </a:cubicBezTo>
                  <a:cubicBezTo>
                    <a:pt x="287965" y="109070"/>
                    <a:pt x="245428" y="105895"/>
                    <a:pt x="225112" y="133830"/>
                  </a:cubicBezTo>
                  <a:cubicBezTo>
                    <a:pt x="220667" y="139862"/>
                    <a:pt x="212731" y="147480"/>
                    <a:pt x="221302" y="156051"/>
                  </a:cubicBezTo>
                  <a:cubicBezTo>
                    <a:pt x="231143" y="165257"/>
                    <a:pt x="248920" y="166844"/>
                    <a:pt x="255903" y="159543"/>
                  </a:cubicBezTo>
                  <a:cubicBezTo>
                    <a:pt x="263205" y="151924"/>
                    <a:pt x="267966" y="153829"/>
                    <a:pt x="270506" y="162717"/>
                  </a:cubicBezTo>
                  <a:cubicBezTo>
                    <a:pt x="276220" y="181764"/>
                    <a:pt x="273363" y="199541"/>
                    <a:pt x="260983" y="215095"/>
                  </a:cubicBezTo>
                  <a:cubicBezTo>
                    <a:pt x="251142" y="227476"/>
                    <a:pt x="235905" y="226841"/>
                    <a:pt x="225429" y="214460"/>
                  </a:cubicBezTo>
                  <a:cubicBezTo>
                    <a:pt x="219080" y="206842"/>
                    <a:pt x="215906" y="197953"/>
                    <a:pt x="213366" y="188748"/>
                  </a:cubicBezTo>
                  <a:cubicBezTo>
                    <a:pt x="206065" y="162083"/>
                    <a:pt x="203843" y="134783"/>
                    <a:pt x="203526" y="107165"/>
                  </a:cubicBezTo>
                  <a:cubicBezTo>
                    <a:pt x="203208" y="74469"/>
                    <a:pt x="203526" y="41772"/>
                    <a:pt x="203526" y="8123"/>
                  </a:cubicBezTo>
                  <a:cubicBezTo>
                    <a:pt x="191780" y="7806"/>
                    <a:pt x="186066" y="23043"/>
                    <a:pt x="172099" y="13837"/>
                  </a:cubicBezTo>
                  <a:cubicBezTo>
                    <a:pt x="138768" y="-7749"/>
                    <a:pt x="89564" y="-3305"/>
                    <a:pt x="57502" y="21773"/>
                  </a:cubicBezTo>
                  <a:cubicBezTo>
                    <a:pt x="-1859" y="68437"/>
                    <a:pt x="-18684" y="174463"/>
                    <a:pt x="23219" y="236999"/>
                  </a:cubicBezTo>
                  <a:cubicBezTo>
                    <a:pt x="58455" y="289059"/>
                    <a:pt x="127340" y="290012"/>
                    <a:pt x="162893" y="238586"/>
                  </a:cubicBezTo>
                  <a:close/>
                  <a:moveTo>
                    <a:pt x="75279" y="61454"/>
                  </a:moveTo>
                  <a:cubicBezTo>
                    <a:pt x="97818" y="39868"/>
                    <a:pt x="124165" y="38598"/>
                    <a:pt x="152100" y="46534"/>
                  </a:cubicBezTo>
                  <a:cubicBezTo>
                    <a:pt x="159084" y="48438"/>
                    <a:pt x="162258" y="53200"/>
                    <a:pt x="162576" y="60501"/>
                  </a:cubicBezTo>
                  <a:cubicBezTo>
                    <a:pt x="163210" y="74786"/>
                    <a:pt x="164798" y="89071"/>
                    <a:pt x="165750" y="97959"/>
                  </a:cubicBezTo>
                  <a:cubicBezTo>
                    <a:pt x="165115" y="141131"/>
                    <a:pt x="159719" y="177320"/>
                    <a:pt x="134641" y="207477"/>
                  </a:cubicBezTo>
                  <a:cubicBezTo>
                    <a:pt x="123530" y="221127"/>
                    <a:pt x="112102" y="236999"/>
                    <a:pt x="90516" y="232872"/>
                  </a:cubicBezTo>
                  <a:cubicBezTo>
                    <a:pt x="68930" y="229063"/>
                    <a:pt x="57502" y="213508"/>
                    <a:pt x="49884" y="194462"/>
                  </a:cubicBezTo>
                  <a:cubicBezTo>
                    <a:pt x="32742" y="151290"/>
                    <a:pt x="44487" y="90976"/>
                    <a:pt x="75279" y="61454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27FC2FD-F2BD-4F59-961D-25777891483D}"/>
                </a:ext>
              </a:extLst>
            </p:cNvPr>
            <p:cNvSpPr/>
            <p:nvPr/>
          </p:nvSpPr>
          <p:spPr>
            <a:xfrm>
              <a:off x="5053666" y="4233594"/>
              <a:ext cx="169208" cy="177460"/>
            </a:xfrm>
            <a:custGeom>
              <a:avLst/>
              <a:gdLst>
                <a:gd name="connsiteX0" fmla="*/ 76506 w 169208"/>
                <a:gd name="connsiteY0" fmla="*/ 9 h 177460"/>
                <a:gd name="connsiteX1" fmla="*/ 3 w 169208"/>
                <a:gd name="connsiteY1" fmla="*/ 87305 h 177460"/>
                <a:gd name="connsiteX2" fmla="*/ 93965 w 169208"/>
                <a:gd name="connsiteY2" fmla="*/ 177459 h 177460"/>
                <a:gd name="connsiteX3" fmla="*/ 169199 w 169208"/>
                <a:gd name="connsiteY3" fmla="*/ 88892 h 177460"/>
                <a:gd name="connsiteX4" fmla="*/ 76506 w 169208"/>
                <a:gd name="connsiteY4" fmla="*/ 9 h 17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08" h="177460">
                  <a:moveTo>
                    <a:pt x="76506" y="9"/>
                  </a:moveTo>
                  <a:cubicBezTo>
                    <a:pt x="27938" y="326"/>
                    <a:pt x="-315" y="32705"/>
                    <a:pt x="3" y="87305"/>
                  </a:cubicBezTo>
                  <a:cubicBezTo>
                    <a:pt x="320" y="140318"/>
                    <a:pt x="38730" y="177141"/>
                    <a:pt x="93965" y="177459"/>
                  </a:cubicBezTo>
                  <a:cubicBezTo>
                    <a:pt x="138090" y="177776"/>
                    <a:pt x="169834" y="140318"/>
                    <a:pt x="169199" y="88892"/>
                  </a:cubicBezTo>
                  <a:cubicBezTo>
                    <a:pt x="169199" y="33023"/>
                    <a:pt x="133963" y="-626"/>
                    <a:pt x="76506" y="9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A477ED3-53DA-4016-B69C-55F9F64E11BB}"/>
                </a:ext>
              </a:extLst>
            </p:cNvPr>
            <p:cNvSpPr/>
            <p:nvPr/>
          </p:nvSpPr>
          <p:spPr>
            <a:xfrm>
              <a:off x="4443226" y="4232920"/>
              <a:ext cx="169045" cy="177508"/>
            </a:xfrm>
            <a:custGeom>
              <a:avLst/>
              <a:gdLst>
                <a:gd name="connsiteX0" fmla="*/ 56190 w 169045"/>
                <a:gd name="connsiteY0" fmla="*/ 2587 h 177508"/>
                <a:gd name="connsiteX1" fmla="*/ 3 w 169045"/>
                <a:gd name="connsiteY1" fmla="*/ 84805 h 177508"/>
                <a:gd name="connsiteX2" fmla="*/ 80633 w 169045"/>
                <a:gd name="connsiteY2" fmla="*/ 176545 h 177508"/>
                <a:gd name="connsiteX3" fmla="*/ 153010 w 169045"/>
                <a:gd name="connsiteY3" fmla="*/ 145119 h 177508"/>
                <a:gd name="connsiteX4" fmla="*/ 157771 w 169045"/>
                <a:gd name="connsiteY4" fmla="*/ 43537 h 177508"/>
                <a:gd name="connsiteX5" fmla="*/ 56190 w 169045"/>
                <a:gd name="connsiteY5" fmla="*/ 2587 h 17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045" h="177508">
                  <a:moveTo>
                    <a:pt x="56190" y="2587"/>
                  </a:moveTo>
                  <a:cubicBezTo>
                    <a:pt x="17780" y="11793"/>
                    <a:pt x="320" y="37506"/>
                    <a:pt x="3" y="84805"/>
                  </a:cubicBezTo>
                  <a:cubicBezTo>
                    <a:pt x="-315" y="137818"/>
                    <a:pt x="27620" y="169879"/>
                    <a:pt x="80633" y="176545"/>
                  </a:cubicBezTo>
                  <a:cubicBezTo>
                    <a:pt x="111107" y="180672"/>
                    <a:pt x="136820" y="171784"/>
                    <a:pt x="153010" y="145119"/>
                  </a:cubicBezTo>
                  <a:cubicBezTo>
                    <a:pt x="173008" y="112422"/>
                    <a:pt x="173961" y="77504"/>
                    <a:pt x="157771" y="43537"/>
                  </a:cubicBezTo>
                  <a:cubicBezTo>
                    <a:pt x="141582" y="10524"/>
                    <a:pt x="95870" y="-6936"/>
                    <a:pt x="56190" y="2587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2CB51DD-0DF5-4249-8FA9-4EAE5F78CEC3}"/>
                </a:ext>
              </a:extLst>
            </p:cNvPr>
            <p:cNvSpPr/>
            <p:nvPr/>
          </p:nvSpPr>
          <p:spPr>
            <a:xfrm>
              <a:off x="4466290" y="4456965"/>
              <a:ext cx="101057" cy="404048"/>
            </a:xfrm>
            <a:custGeom>
              <a:avLst/>
              <a:gdLst>
                <a:gd name="connsiteX0" fmla="*/ 69631 w 101057"/>
                <a:gd name="connsiteY0" fmla="*/ 2656 h 404048"/>
                <a:gd name="connsiteX1" fmla="*/ 49632 w 101057"/>
                <a:gd name="connsiteY1" fmla="*/ 7418 h 404048"/>
                <a:gd name="connsiteX2" fmla="*/ 39474 w 101057"/>
                <a:gd name="connsiteY2" fmla="*/ 22973 h 404048"/>
                <a:gd name="connsiteX3" fmla="*/ 42013 w 101057"/>
                <a:gd name="connsiteY3" fmla="*/ 99794 h 404048"/>
                <a:gd name="connsiteX4" fmla="*/ 4873 w 101057"/>
                <a:gd name="connsiteY4" fmla="*/ 284545 h 404048"/>
                <a:gd name="connsiteX5" fmla="*/ 14079 w 101057"/>
                <a:gd name="connsiteY5" fmla="*/ 388031 h 404048"/>
                <a:gd name="connsiteX6" fmla="*/ 44236 w 101057"/>
                <a:gd name="connsiteY6" fmla="*/ 395649 h 404048"/>
                <a:gd name="connsiteX7" fmla="*/ 66457 w 101057"/>
                <a:gd name="connsiteY7" fmla="*/ 380729 h 404048"/>
                <a:gd name="connsiteX8" fmla="*/ 68679 w 101057"/>
                <a:gd name="connsiteY8" fmla="*/ 368349 h 404048"/>
                <a:gd name="connsiteX9" fmla="*/ 55981 w 101057"/>
                <a:gd name="connsiteY9" fmla="*/ 328352 h 404048"/>
                <a:gd name="connsiteX10" fmla="*/ 74075 w 101057"/>
                <a:gd name="connsiteY10" fmla="*/ 213120 h 404048"/>
                <a:gd name="connsiteX11" fmla="*/ 101058 w 101057"/>
                <a:gd name="connsiteY11" fmla="*/ 65510 h 404048"/>
                <a:gd name="connsiteX12" fmla="*/ 95344 w 101057"/>
                <a:gd name="connsiteY12" fmla="*/ 18529 h 404048"/>
                <a:gd name="connsiteX13" fmla="*/ 69631 w 101057"/>
                <a:gd name="connsiteY13" fmla="*/ 2656 h 40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57" h="404048">
                  <a:moveTo>
                    <a:pt x="69631" y="2656"/>
                  </a:moveTo>
                  <a:cubicBezTo>
                    <a:pt x="63282" y="5196"/>
                    <a:pt x="56298" y="6466"/>
                    <a:pt x="49632" y="7418"/>
                  </a:cubicBezTo>
                  <a:cubicBezTo>
                    <a:pt x="40109" y="9005"/>
                    <a:pt x="36300" y="12180"/>
                    <a:pt x="39474" y="22973"/>
                  </a:cubicBezTo>
                  <a:cubicBezTo>
                    <a:pt x="46775" y="48368"/>
                    <a:pt x="46775" y="74398"/>
                    <a:pt x="42013" y="99794"/>
                  </a:cubicBezTo>
                  <a:cubicBezTo>
                    <a:pt x="29951" y="161377"/>
                    <a:pt x="16301" y="222643"/>
                    <a:pt x="4873" y="284545"/>
                  </a:cubicBezTo>
                  <a:cubicBezTo>
                    <a:pt x="-1793" y="319463"/>
                    <a:pt x="-4016" y="355017"/>
                    <a:pt x="14079" y="388031"/>
                  </a:cubicBezTo>
                  <a:cubicBezTo>
                    <a:pt x="25189" y="407712"/>
                    <a:pt x="26141" y="408029"/>
                    <a:pt x="44236" y="395649"/>
                  </a:cubicBezTo>
                  <a:cubicBezTo>
                    <a:pt x="51537" y="390570"/>
                    <a:pt x="59155" y="385491"/>
                    <a:pt x="66457" y="380729"/>
                  </a:cubicBezTo>
                  <a:cubicBezTo>
                    <a:pt x="71536" y="377238"/>
                    <a:pt x="73758" y="374063"/>
                    <a:pt x="68679" y="368349"/>
                  </a:cubicBezTo>
                  <a:cubicBezTo>
                    <a:pt x="59155" y="356921"/>
                    <a:pt x="56933" y="342954"/>
                    <a:pt x="55981" y="328352"/>
                  </a:cubicBezTo>
                  <a:cubicBezTo>
                    <a:pt x="53759" y="288671"/>
                    <a:pt x="65504" y="251213"/>
                    <a:pt x="74075" y="213120"/>
                  </a:cubicBezTo>
                  <a:cubicBezTo>
                    <a:pt x="85186" y="164234"/>
                    <a:pt x="99471" y="115983"/>
                    <a:pt x="101058" y="65510"/>
                  </a:cubicBezTo>
                  <a:cubicBezTo>
                    <a:pt x="101058" y="49638"/>
                    <a:pt x="98836" y="34083"/>
                    <a:pt x="95344" y="18529"/>
                  </a:cubicBezTo>
                  <a:cubicBezTo>
                    <a:pt x="92169" y="2974"/>
                    <a:pt x="86138" y="-4327"/>
                    <a:pt x="69631" y="2656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335BE79-AF65-4FD7-8CFE-AA1BA0E16691}"/>
                </a:ext>
              </a:extLst>
            </p:cNvPr>
            <p:cNvSpPr/>
            <p:nvPr/>
          </p:nvSpPr>
          <p:spPr>
            <a:xfrm>
              <a:off x="5078357" y="4457324"/>
              <a:ext cx="101025" cy="403971"/>
            </a:xfrm>
            <a:custGeom>
              <a:avLst/>
              <a:gdLst>
                <a:gd name="connsiteX0" fmla="*/ 69909 w 101025"/>
                <a:gd name="connsiteY0" fmla="*/ 2297 h 403971"/>
                <a:gd name="connsiteX1" fmla="*/ 48323 w 101025"/>
                <a:gd name="connsiteY1" fmla="*/ 7376 h 403971"/>
                <a:gd name="connsiteX2" fmla="*/ 39117 w 101025"/>
                <a:gd name="connsiteY2" fmla="*/ 22296 h 403971"/>
                <a:gd name="connsiteX3" fmla="*/ 44831 w 101025"/>
                <a:gd name="connsiteY3" fmla="*/ 69277 h 403971"/>
                <a:gd name="connsiteX4" fmla="*/ 27054 w 101025"/>
                <a:gd name="connsiteY4" fmla="*/ 173715 h 403971"/>
                <a:gd name="connsiteX5" fmla="*/ 72 w 101025"/>
                <a:gd name="connsiteY5" fmla="*/ 326405 h 403971"/>
                <a:gd name="connsiteX6" fmla="*/ 13722 w 101025"/>
                <a:gd name="connsiteY6" fmla="*/ 387671 h 403971"/>
                <a:gd name="connsiteX7" fmla="*/ 45466 w 101025"/>
                <a:gd name="connsiteY7" fmla="*/ 394972 h 403971"/>
                <a:gd name="connsiteX8" fmla="*/ 67687 w 101025"/>
                <a:gd name="connsiteY8" fmla="*/ 379735 h 403971"/>
                <a:gd name="connsiteX9" fmla="*/ 70861 w 101025"/>
                <a:gd name="connsiteY9" fmla="*/ 371164 h 403971"/>
                <a:gd name="connsiteX10" fmla="*/ 60386 w 101025"/>
                <a:gd name="connsiteY10" fmla="*/ 276884 h 403971"/>
                <a:gd name="connsiteX11" fmla="*/ 90543 w 101025"/>
                <a:gd name="connsiteY11" fmla="*/ 142606 h 403971"/>
                <a:gd name="connsiteX12" fmla="*/ 95304 w 101025"/>
                <a:gd name="connsiteY12" fmla="*/ 18804 h 403971"/>
                <a:gd name="connsiteX13" fmla="*/ 69909 w 101025"/>
                <a:gd name="connsiteY13" fmla="*/ 2297 h 40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25" h="403971">
                  <a:moveTo>
                    <a:pt x="69909" y="2297"/>
                  </a:moveTo>
                  <a:cubicBezTo>
                    <a:pt x="62608" y="3884"/>
                    <a:pt x="55624" y="6424"/>
                    <a:pt x="48323" y="7376"/>
                  </a:cubicBezTo>
                  <a:cubicBezTo>
                    <a:pt x="38482" y="8646"/>
                    <a:pt x="35943" y="12455"/>
                    <a:pt x="39117" y="22296"/>
                  </a:cubicBezTo>
                  <a:cubicBezTo>
                    <a:pt x="44196" y="37533"/>
                    <a:pt x="45148" y="53405"/>
                    <a:pt x="44831" y="69277"/>
                  </a:cubicBezTo>
                  <a:cubicBezTo>
                    <a:pt x="44196" y="104831"/>
                    <a:pt x="34355" y="139114"/>
                    <a:pt x="27054" y="173715"/>
                  </a:cubicBezTo>
                  <a:cubicBezTo>
                    <a:pt x="16579" y="224189"/>
                    <a:pt x="2611" y="274344"/>
                    <a:pt x="72" y="326405"/>
                  </a:cubicBezTo>
                  <a:cubicBezTo>
                    <a:pt x="-563" y="347991"/>
                    <a:pt x="2929" y="368625"/>
                    <a:pt x="13722" y="387671"/>
                  </a:cubicBezTo>
                  <a:cubicBezTo>
                    <a:pt x="25467" y="407987"/>
                    <a:pt x="25467" y="407987"/>
                    <a:pt x="45466" y="394972"/>
                  </a:cubicBezTo>
                  <a:cubicBezTo>
                    <a:pt x="53085" y="389893"/>
                    <a:pt x="60386" y="385132"/>
                    <a:pt x="67687" y="379735"/>
                  </a:cubicBezTo>
                  <a:cubicBezTo>
                    <a:pt x="70544" y="377830"/>
                    <a:pt x="74353" y="375608"/>
                    <a:pt x="70861" y="371164"/>
                  </a:cubicBezTo>
                  <a:cubicBezTo>
                    <a:pt x="48323" y="341959"/>
                    <a:pt x="54037" y="308946"/>
                    <a:pt x="60386" y="276884"/>
                  </a:cubicBezTo>
                  <a:cubicBezTo>
                    <a:pt x="69274" y="231807"/>
                    <a:pt x="80702" y="187365"/>
                    <a:pt x="90543" y="142606"/>
                  </a:cubicBezTo>
                  <a:cubicBezTo>
                    <a:pt x="99431" y="101656"/>
                    <a:pt x="106415" y="60389"/>
                    <a:pt x="95304" y="18804"/>
                  </a:cubicBezTo>
                  <a:cubicBezTo>
                    <a:pt x="90225" y="-1830"/>
                    <a:pt x="89273" y="-2147"/>
                    <a:pt x="69909" y="2297"/>
                  </a:cubicBezTo>
                  <a:close/>
                </a:path>
              </a:pathLst>
            </a:custGeom>
            <a:solidFill>
              <a:srgbClr val="C35A00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5FF9C5-1A35-4C55-AA97-7B16C376E44B}"/>
              </a:ext>
            </a:extLst>
          </p:cNvPr>
          <p:cNvSpPr txBox="1"/>
          <p:nvPr/>
        </p:nvSpPr>
        <p:spPr>
          <a:xfrm>
            <a:off x="1029871" y="3186906"/>
            <a:ext cx="2579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2"/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332902-6C9C-4AE2-A9F5-894941A43007}"/>
              </a:ext>
            </a:extLst>
          </p:cNvPr>
          <p:cNvSpPr txBox="1"/>
          <p:nvPr/>
        </p:nvSpPr>
        <p:spPr>
          <a:xfrm>
            <a:off x="4802834" y="3182529"/>
            <a:ext cx="2579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3"/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D9A61D-9D77-43EE-A721-3CE2893B10C7}"/>
              </a:ext>
            </a:extLst>
          </p:cNvPr>
          <p:cNvSpPr txBox="1"/>
          <p:nvPr/>
        </p:nvSpPr>
        <p:spPr>
          <a:xfrm>
            <a:off x="8512189" y="3195632"/>
            <a:ext cx="2579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accent4"/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55314F-3F0C-4C39-9CE8-9381C26B995D}"/>
              </a:ext>
            </a:extLst>
          </p:cNvPr>
          <p:cNvSpPr txBox="1"/>
          <p:nvPr/>
        </p:nvSpPr>
        <p:spPr>
          <a:xfrm>
            <a:off x="1851504" y="2614341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36</a:t>
            </a:r>
            <a:r>
              <a:rPr lang="en-US" altLang="ko-KR" sz="20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F965EE-A241-4ACB-AC7A-A0160246FB6B}"/>
              </a:ext>
            </a:extLst>
          </p:cNvPr>
          <p:cNvSpPr txBox="1"/>
          <p:nvPr/>
        </p:nvSpPr>
        <p:spPr>
          <a:xfrm>
            <a:off x="5624467" y="2605585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3"/>
                </a:solidFill>
                <a:cs typeface="Arial" pitchFamily="34" charset="0"/>
              </a:rPr>
              <a:t>43</a:t>
            </a:r>
            <a:r>
              <a:rPr lang="en-US" altLang="ko-KR" sz="20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970A82-7B48-4C40-9008-D65E7C713411}"/>
              </a:ext>
            </a:extLst>
          </p:cNvPr>
          <p:cNvSpPr txBox="1"/>
          <p:nvPr/>
        </p:nvSpPr>
        <p:spPr>
          <a:xfrm>
            <a:off x="9333822" y="2631792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58</a:t>
            </a:r>
            <a:r>
              <a:rPr lang="en-US" altLang="ko-KR" sz="2000" b="1" dirty="0"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11" name="그룹 13">
            <a:extLst>
              <a:ext uri="{FF2B5EF4-FFF2-40B4-BE49-F238E27FC236}">
                <a16:creationId xmlns:a16="http://schemas.microsoft.com/office/drawing/2014/main" id="{E07306E1-2ACC-48D9-873D-957DF557F14A}"/>
              </a:ext>
            </a:extLst>
          </p:cNvPr>
          <p:cNvGrpSpPr/>
          <p:nvPr/>
        </p:nvGrpSpPr>
        <p:grpSpPr>
          <a:xfrm>
            <a:off x="8632828" y="5956040"/>
            <a:ext cx="2366418" cy="131927"/>
            <a:chOff x="8445975" y="6117821"/>
            <a:chExt cx="2783111" cy="155158"/>
          </a:xfrm>
          <a:solidFill>
            <a:schemeClr val="accent4"/>
          </a:solidFill>
        </p:grpSpPr>
        <p:sp>
          <p:nvSpPr>
            <p:cNvPr id="12" name="Rectangle 16">
              <a:extLst>
                <a:ext uri="{FF2B5EF4-FFF2-40B4-BE49-F238E27FC236}">
                  <a16:creationId xmlns:a16="http://schemas.microsoft.com/office/drawing/2014/main" id="{9FC90A32-B863-4F80-8309-2073C598F0E4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" name="Rectangle 16">
              <a:extLst>
                <a:ext uri="{FF2B5EF4-FFF2-40B4-BE49-F238E27FC236}">
                  <a16:creationId xmlns:a16="http://schemas.microsoft.com/office/drawing/2014/main" id="{D47B2110-8CC4-4A6D-B7FD-9F19927C52D3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4" name="Rectangle 16">
              <a:extLst>
                <a:ext uri="{FF2B5EF4-FFF2-40B4-BE49-F238E27FC236}">
                  <a16:creationId xmlns:a16="http://schemas.microsoft.com/office/drawing/2014/main" id="{A224D87E-36DF-4AFA-A0B4-2F5AD6B6AA72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5" name="Rectangle 16">
              <a:extLst>
                <a:ext uri="{FF2B5EF4-FFF2-40B4-BE49-F238E27FC236}">
                  <a16:creationId xmlns:a16="http://schemas.microsoft.com/office/drawing/2014/main" id="{D8E05741-1F7E-42E7-A411-80F3F7E358A8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FBED03B5-5D43-4F53-B820-8F67364C455D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931C3E4-9D01-4619-8B3C-CBFBAFB9FBBA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" name="Rectangle 16">
              <a:extLst>
                <a:ext uri="{FF2B5EF4-FFF2-40B4-BE49-F238E27FC236}">
                  <a16:creationId xmlns:a16="http://schemas.microsoft.com/office/drawing/2014/main" id="{27174117-4654-49F8-AD1B-E18D8A9C9D35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" name="Rectangle 16">
              <a:extLst>
                <a:ext uri="{FF2B5EF4-FFF2-40B4-BE49-F238E27FC236}">
                  <a16:creationId xmlns:a16="http://schemas.microsoft.com/office/drawing/2014/main" id="{80A24B04-F825-461C-9FE9-D31CA66F64A0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" name="Rectangle 16">
              <a:extLst>
                <a:ext uri="{FF2B5EF4-FFF2-40B4-BE49-F238E27FC236}">
                  <a16:creationId xmlns:a16="http://schemas.microsoft.com/office/drawing/2014/main" id="{90D90EBE-9DEA-45EC-83DC-2A96250099D1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" name="Rectangle 16">
              <a:extLst>
                <a:ext uri="{FF2B5EF4-FFF2-40B4-BE49-F238E27FC236}">
                  <a16:creationId xmlns:a16="http://schemas.microsoft.com/office/drawing/2014/main" id="{8944C156-5053-44CA-AB3F-4972E2027772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2" name="그룹 599">
            <a:extLst>
              <a:ext uri="{FF2B5EF4-FFF2-40B4-BE49-F238E27FC236}">
                <a16:creationId xmlns:a16="http://schemas.microsoft.com/office/drawing/2014/main" id="{FDF9F49B-2897-4B6E-8EB4-EA10CFA6359B}"/>
              </a:ext>
            </a:extLst>
          </p:cNvPr>
          <p:cNvGrpSpPr/>
          <p:nvPr/>
        </p:nvGrpSpPr>
        <p:grpSpPr>
          <a:xfrm>
            <a:off x="4923474" y="5956039"/>
            <a:ext cx="2366418" cy="131927"/>
            <a:chOff x="8445975" y="6117821"/>
            <a:chExt cx="2783111" cy="155158"/>
          </a:xfrm>
          <a:solidFill>
            <a:schemeClr val="accent3"/>
          </a:solidFill>
        </p:grpSpPr>
        <p:sp>
          <p:nvSpPr>
            <p:cNvPr id="23" name="Rectangle 16">
              <a:extLst>
                <a:ext uri="{FF2B5EF4-FFF2-40B4-BE49-F238E27FC236}">
                  <a16:creationId xmlns:a16="http://schemas.microsoft.com/office/drawing/2014/main" id="{968B2986-8AA6-4F81-AA6C-3C2775021F97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" name="Rectangle 16">
              <a:extLst>
                <a:ext uri="{FF2B5EF4-FFF2-40B4-BE49-F238E27FC236}">
                  <a16:creationId xmlns:a16="http://schemas.microsoft.com/office/drawing/2014/main" id="{C4E9A250-B584-4E12-89FD-DDB1E7D9886B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5" name="Rectangle 16">
              <a:extLst>
                <a:ext uri="{FF2B5EF4-FFF2-40B4-BE49-F238E27FC236}">
                  <a16:creationId xmlns:a16="http://schemas.microsoft.com/office/drawing/2014/main" id="{A47EECCD-2657-41EE-A721-005C757E7465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6" name="Rectangle 16">
              <a:extLst>
                <a:ext uri="{FF2B5EF4-FFF2-40B4-BE49-F238E27FC236}">
                  <a16:creationId xmlns:a16="http://schemas.microsoft.com/office/drawing/2014/main" id="{F4636B99-2FD3-43DC-A730-44A361422144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" name="Rectangle 16">
              <a:extLst>
                <a:ext uri="{FF2B5EF4-FFF2-40B4-BE49-F238E27FC236}">
                  <a16:creationId xmlns:a16="http://schemas.microsoft.com/office/drawing/2014/main" id="{4C137386-3D24-48DC-BFC9-F8CD42F35C68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" name="Rectangle 16">
              <a:extLst>
                <a:ext uri="{FF2B5EF4-FFF2-40B4-BE49-F238E27FC236}">
                  <a16:creationId xmlns:a16="http://schemas.microsoft.com/office/drawing/2014/main" id="{10F6B637-F6C3-4255-A9B7-CFBF4EC120AB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" name="Rectangle 16">
              <a:extLst>
                <a:ext uri="{FF2B5EF4-FFF2-40B4-BE49-F238E27FC236}">
                  <a16:creationId xmlns:a16="http://schemas.microsoft.com/office/drawing/2014/main" id="{91EB990F-7A47-4515-A4C1-F34BB5060B11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" name="Rectangle 16">
              <a:extLst>
                <a:ext uri="{FF2B5EF4-FFF2-40B4-BE49-F238E27FC236}">
                  <a16:creationId xmlns:a16="http://schemas.microsoft.com/office/drawing/2014/main" id="{9F5E529E-BAE5-43DA-AE97-C2A3E9C59537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" name="Rectangle 16">
              <a:extLst>
                <a:ext uri="{FF2B5EF4-FFF2-40B4-BE49-F238E27FC236}">
                  <a16:creationId xmlns:a16="http://schemas.microsoft.com/office/drawing/2014/main" id="{B50F2A1E-D379-4BD0-80BE-4D55D117E7B7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" name="Rectangle 16">
              <a:extLst>
                <a:ext uri="{FF2B5EF4-FFF2-40B4-BE49-F238E27FC236}">
                  <a16:creationId xmlns:a16="http://schemas.microsoft.com/office/drawing/2014/main" id="{C2CC4DC6-511E-428E-8C5B-028A59200ACF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33" name="그룹 610">
            <a:extLst>
              <a:ext uri="{FF2B5EF4-FFF2-40B4-BE49-F238E27FC236}">
                <a16:creationId xmlns:a16="http://schemas.microsoft.com/office/drawing/2014/main" id="{ED530AD6-4942-4269-8A56-59B202E3C674}"/>
              </a:ext>
            </a:extLst>
          </p:cNvPr>
          <p:cNvGrpSpPr/>
          <p:nvPr/>
        </p:nvGrpSpPr>
        <p:grpSpPr>
          <a:xfrm>
            <a:off x="1150510" y="5956038"/>
            <a:ext cx="2366418" cy="131927"/>
            <a:chOff x="8445975" y="6117821"/>
            <a:chExt cx="2783111" cy="155158"/>
          </a:xfrm>
        </p:grpSpPr>
        <p:sp>
          <p:nvSpPr>
            <p:cNvPr id="34" name="Rectangle 16">
              <a:extLst>
                <a:ext uri="{FF2B5EF4-FFF2-40B4-BE49-F238E27FC236}">
                  <a16:creationId xmlns:a16="http://schemas.microsoft.com/office/drawing/2014/main" id="{CB74B267-1AA0-42FF-A752-2D42BB199901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5" name="Rectangle 16">
              <a:extLst>
                <a:ext uri="{FF2B5EF4-FFF2-40B4-BE49-F238E27FC236}">
                  <a16:creationId xmlns:a16="http://schemas.microsoft.com/office/drawing/2014/main" id="{04A6D69C-FB39-496B-BD03-E5D7CB3BD29A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6" name="Rectangle 16">
              <a:extLst>
                <a:ext uri="{FF2B5EF4-FFF2-40B4-BE49-F238E27FC236}">
                  <a16:creationId xmlns:a16="http://schemas.microsoft.com/office/drawing/2014/main" id="{4B6EC3AB-013B-4147-AC88-70F941635B07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7" name="Rectangle 16">
              <a:extLst>
                <a:ext uri="{FF2B5EF4-FFF2-40B4-BE49-F238E27FC236}">
                  <a16:creationId xmlns:a16="http://schemas.microsoft.com/office/drawing/2014/main" id="{C10A5D45-320C-4F82-9A43-E3D2F9F86FDC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8" name="Rectangle 16">
              <a:extLst>
                <a:ext uri="{FF2B5EF4-FFF2-40B4-BE49-F238E27FC236}">
                  <a16:creationId xmlns:a16="http://schemas.microsoft.com/office/drawing/2014/main" id="{BB199737-C009-44D0-AF8A-2B6A38A1CDA7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9" name="Rectangle 16">
              <a:extLst>
                <a:ext uri="{FF2B5EF4-FFF2-40B4-BE49-F238E27FC236}">
                  <a16:creationId xmlns:a16="http://schemas.microsoft.com/office/drawing/2014/main" id="{F311DECF-36A0-46E4-B156-89094F1B8185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0" name="Rectangle 16">
              <a:extLst>
                <a:ext uri="{FF2B5EF4-FFF2-40B4-BE49-F238E27FC236}">
                  <a16:creationId xmlns:a16="http://schemas.microsoft.com/office/drawing/2014/main" id="{60FAB441-D33A-48BE-A890-367B3BCC7638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1" name="Rectangle 16">
              <a:extLst>
                <a:ext uri="{FF2B5EF4-FFF2-40B4-BE49-F238E27FC236}">
                  <a16:creationId xmlns:a16="http://schemas.microsoft.com/office/drawing/2014/main" id="{E4049D2F-E6E0-4BF9-9044-B784339E3498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2" name="Rectangle 16">
              <a:extLst>
                <a:ext uri="{FF2B5EF4-FFF2-40B4-BE49-F238E27FC236}">
                  <a16:creationId xmlns:a16="http://schemas.microsoft.com/office/drawing/2014/main" id="{1E928F7F-FA13-4E18-8707-7A25DFEF8BB7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3" name="Rectangle 16">
              <a:extLst>
                <a:ext uri="{FF2B5EF4-FFF2-40B4-BE49-F238E27FC236}">
                  <a16:creationId xmlns:a16="http://schemas.microsoft.com/office/drawing/2014/main" id="{2D9BDEE2-0A25-4FE0-8469-630BDAD2B638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45" name="그룹 622">
            <a:extLst>
              <a:ext uri="{FF2B5EF4-FFF2-40B4-BE49-F238E27FC236}">
                <a16:creationId xmlns:a16="http://schemas.microsoft.com/office/drawing/2014/main" id="{D060FE05-E64A-49E1-A1B5-C7A54C63F8CE}"/>
              </a:ext>
            </a:extLst>
          </p:cNvPr>
          <p:cNvGrpSpPr/>
          <p:nvPr/>
        </p:nvGrpSpPr>
        <p:grpSpPr>
          <a:xfrm>
            <a:off x="8632828" y="5711114"/>
            <a:ext cx="2366418" cy="131927"/>
            <a:chOff x="8445975" y="6117821"/>
            <a:chExt cx="2783111" cy="155158"/>
          </a:xfrm>
          <a:solidFill>
            <a:schemeClr val="accent4"/>
          </a:solidFill>
        </p:grpSpPr>
        <p:sp>
          <p:nvSpPr>
            <p:cNvPr id="46" name="Rectangle 16">
              <a:extLst>
                <a:ext uri="{FF2B5EF4-FFF2-40B4-BE49-F238E27FC236}">
                  <a16:creationId xmlns:a16="http://schemas.microsoft.com/office/drawing/2014/main" id="{3BF4505F-D064-4F93-BADC-7922D5DDA4B3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7" name="Rectangle 16">
              <a:extLst>
                <a:ext uri="{FF2B5EF4-FFF2-40B4-BE49-F238E27FC236}">
                  <a16:creationId xmlns:a16="http://schemas.microsoft.com/office/drawing/2014/main" id="{364B431B-98EB-45E6-B0A2-9824E56755B5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8" name="Rectangle 16">
              <a:extLst>
                <a:ext uri="{FF2B5EF4-FFF2-40B4-BE49-F238E27FC236}">
                  <a16:creationId xmlns:a16="http://schemas.microsoft.com/office/drawing/2014/main" id="{5DB3B2B9-D00A-4515-9C61-058BEE98BC33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9" name="Rectangle 16">
              <a:extLst>
                <a:ext uri="{FF2B5EF4-FFF2-40B4-BE49-F238E27FC236}">
                  <a16:creationId xmlns:a16="http://schemas.microsoft.com/office/drawing/2014/main" id="{9F28A70A-22A2-434B-9564-ED0EB30C9CF9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0" name="Rectangle 16">
              <a:extLst>
                <a:ext uri="{FF2B5EF4-FFF2-40B4-BE49-F238E27FC236}">
                  <a16:creationId xmlns:a16="http://schemas.microsoft.com/office/drawing/2014/main" id="{8DE075F4-7605-4D89-B084-CF5CF93E8853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1" name="Rectangle 16">
              <a:extLst>
                <a:ext uri="{FF2B5EF4-FFF2-40B4-BE49-F238E27FC236}">
                  <a16:creationId xmlns:a16="http://schemas.microsoft.com/office/drawing/2014/main" id="{4D935B15-B9EA-4B38-B9A2-B9303125E054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2" name="Rectangle 16">
              <a:extLst>
                <a:ext uri="{FF2B5EF4-FFF2-40B4-BE49-F238E27FC236}">
                  <a16:creationId xmlns:a16="http://schemas.microsoft.com/office/drawing/2014/main" id="{C8D50984-9F0A-466F-9452-A3317BEC5D72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3" name="Rectangle 16">
              <a:extLst>
                <a:ext uri="{FF2B5EF4-FFF2-40B4-BE49-F238E27FC236}">
                  <a16:creationId xmlns:a16="http://schemas.microsoft.com/office/drawing/2014/main" id="{81CF097C-D030-4B45-BCD3-D9FA187F0BE7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4" name="Rectangle 16">
              <a:extLst>
                <a:ext uri="{FF2B5EF4-FFF2-40B4-BE49-F238E27FC236}">
                  <a16:creationId xmlns:a16="http://schemas.microsoft.com/office/drawing/2014/main" id="{6C02ED45-BDD8-439E-9784-B3923850239A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5" name="Rectangle 16">
              <a:extLst>
                <a:ext uri="{FF2B5EF4-FFF2-40B4-BE49-F238E27FC236}">
                  <a16:creationId xmlns:a16="http://schemas.microsoft.com/office/drawing/2014/main" id="{5E4054C1-D844-424C-A11E-75F6C458BF7E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56" name="그룹 633">
            <a:extLst>
              <a:ext uri="{FF2B5EF4-FFF2-40B4-BE49-F238E27FC236}">
                <a16:creationId xmlns:a16="http://schemas.microsoft.com/office/drawing/2014/main" id="{3EED3634-65D6-4076-B432-98B62EADBE69}"/>
              </a:ext>
            </a:extLst>
          </p:cNvPr>
          <p:cNvGrpSpPr/>
          <p:nvPr/>
        </p:nvGrpSpPr>
        <p:grpSpPr>
          <a:xfrm>
            <a:off x="4923474" y="5711113"/>
            <a:ext cx="2366418" cy="131927"/>
            <a:chOff x="8445975" y="6117821"/>
            <a:chExt cx="2783111" cy="155158"/>
          </a:xfrm>
          <a:solidFill>
            <a:schemeClr val="accent3"/>
          </a:solidFill>
        </p:grpSpPr>
        <p:sp>
          <p:nvSpPr>
            <p:cNvPr id="57" name="Rectangle 16">
              <a:extLst>
                <a:ext uri="{FF2B5EF4-FFF2-40B4-BE49-F238E27FC236}">
                  <a16:creationId xmlns:a16="http://schemas.microsoft.com/office/drawing/2014/main" id="{56DAED7F-1E44-4C83-80C4-468B43F980C8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8" name="Rectangle 16">
              <a:extLst>
                <a:ext uri="{FF2B5EF4-FFF2-40B4-BE49-F238E27FC236}">
                  <a16:creationId xmlns:a16="http://schemas.microsoft.com/office/drawing/2014/main" id="{CAD02BD3-5BAF-4319-9D34-4BEC94342C3C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9" name="Rectangle 16">
              <a:extLst>
                <a:ext uri="{FF2B5EF4-FFF2-40B4-BE49-F238E27FC236}">
                  <a16:creationId xmlns:a16="http://schemas.microsoft.com/office/drawing/2014/main" id="{B033AD33-61C4-432B-8136-6F5E60866538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0" name="Rectangle 16">
              <a:extLst>
                <a:ext uri="{FF2B5EF4-FFF2-40B4-BE49-F238E27FC236}">
                  <a16:creationId xmlns:a16="http://schemas.microsoft.com/office/drawing/2014/main" id="{790D196F-622E-4F3C-9742-E28593D1D7DB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1" name="Rectangle 16">
              <a:extLst>
                <a:ext uri="{FF2B5EF4-FFF2-40B4-BE49-F238E27FC236}">
                  <a16:creationId xmlns:a16="http://schemas.microsoft.com/office/drawing/2014/main" id="{CC4DB356-9F6B-40A9-A9C5-10C317E7C8C9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2" name="Rectangle 16">
              <a:extLst>
                <a:ext uri="{FF2B5EF4-FFF2-40B4-BE49-F238E27FC236}">
                  <a16:creationId xmlns:a16="http://schemas.microsoft.com/office/drawing/2014/main" id="{CD532A6C-8852-4725-A17C-D9203B7AE63F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3" name="Rectangle 16">
              <a:extLst>
                <a:ext uri="{FF2B5EF4-FFF2-40B4-BE49-F238E27FC236}">
                  <a16:creationId xmlns:a16="http://schemas.microsoft.com/office/drawing/2014/main" id="{A04001CE-6570-41E9-9731-464165D89B93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4" name="Rectangle 16">
              <a:extLst>
                <a:ext uri="{FF2B5EF4-FFF2-40B4-BE49-F238E27FC236}">
                  <a16:creationId xmlns:a16="http://schemas.microsoft.com/office/drawing/2014/main" id="{CD636C3E-69AF-44CF-BCA2-796F2DA75670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5" name="Rectangle 16">
              <a:extLst>
                <a:ext uri="{FF2B5EF4-FFF2-40B4-BE49-F238E27FC236}">
                  <a16:creationId xmlns:a16="http://schemas.microsoft.com/office/drawing/2014/main" id="{A89F3B66-7182-456E-95A5-DC1774131044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6" name="Rectangle 16">
              <a:extLst>
                <a:ext uri="{FF2B5EF4-FFF2-40B4-BE49-F238E27FC236}">
                  <a16:creationId xmlns:a16="http://schemas.microsoft.com/office/drawing/2014/main" id="{3C387122-177F-4E23-A8F9-7984D8FB9908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7" name="그룹 644">
            <a:extLst>
              <a:ext uri="{FF2B5EF4-FFF2-40B4-BE49-F238E27FC236}">
                <a16:creationId xmlns:a16="http://schemas.microsoft.com/office/drawing/2014/main" id="{EB5338BF-B40B-48D8-BD1D-06019FF3FDE6}"/>
              </a:ext>
            </a:extLst>
          </p:cNvPr>
          <p:cNvGrpSpPr/>
          <p:nvPr/>
        </p:nvGrpSpPr>
        <p:grpSpPr>
          <a:xfrm>
            <a:off x="1150510" y="5711112"/>
            <a:ext cx="2366418" cy="131927"/>
            <a:chOff x="8445975" y="6117821"/>
            <a:chExt cx="2783111" cy="155158"/>
          </a:xfrm>
        </p:grpSpPr>
        <p:sp>
          <p:nvSpPr>
            <p:cNvPr id="68" name="Rectangle 16">
              <a:extLst>
                <a:ext uri="{FF2B5EF4-FFF2-40B4-BE49-F238E27FC236}">
                  <a16:creationId xmlns:a16="http://schemas.microsoft.com/office/drawing/2014/main" id="{0C3F3BDF-6856-4345-B9F2-5F5113A5BA76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9" name="Rectangle 16">
              <a:extLst>
                <a:ext uri="{FF2B5EF4-FFF2-40B4-BE49-F238E27FC236}">
                  <a16:creationId xmlns:a16="http://schemas.microsoft.com/office/drawing/2014/main" id="{318FFED9-4D1A-483F-9A42-DF130092526C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70" name="Rectangle 16">
              <a:extLst>
                <a:ext uri="{FF2B5EF4-FFF2-40B4-BE49-F238E27FC236}">
                  <a16:creationId xmlns:a16="http://schemas.microsoft.com/office/drawing/2014/main" id="{0FDCF639-9F92-4585-99CA-4757DC4E7D55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71" name="Rectangle 16">
              <a:extLst>
                <a:ext uri="{FF2B5EF4-FFF2-40B4-BE49-F238E27FC236}">
                  <a16:creationId xmlns:a16="http://schemas.microsoft.com/office/drawing/2014/main" id="{EFDAFC95-1662-474E-920A-08E5C35A341D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72" name="Rectangle 16">
              <a:extLst>
                <a:ext uri="{FF2B5EF4-FFF2-40B4-BE49-F238E27FC236}">
                  <a16:creationId xmlns:a16="http://schemas.microsoft.com/office/drawing/2014/main" id="{23FDA29C-E6AF-412E-B04A-AF840508F013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73" name="Rectangle 16">
              <a:extLst>
                <a:ext uri="{FF2B5EF4-FFF2-40B4-BE49-F238E27FC236}">
                  <a16:creationId xmlns:a16="http://schemas.microsoft.com/office/drawing/2014/main" id="{D15AD80D-9E57-4634-942B-095A61BB9224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74" name="Rectangle 16">
              <a:extLst>
                <a:ext uri="{FF2B5EF4-FFF2-40B4-BE49-F238E27FC236}">
                  <a16:creationId xmlns:a16="http://schemas.microsoft.com/office/drawing/2014/main" id="{44EE1AF5-A5BB-4D70-ACFB-C7A2FABF89F9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75" name="Rectangle 16">
              <a:extLst>
                <a:ext uri="{FF2B5EF4-FFF2-40B4-BE49-F238E27FC236}">
                  <a16:creationId xmlns:a16="http://schemas.microsoft.com/office/drawing/2014/main" id="{3534D12F-AF38-449A-86B0-14D45D74C11B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76" name="Rectangle 16">
              <a:extLst>
                <a:ext uri="{FF2B5EF4-FFF2-40B4-BE49-F238E27FC236}">
                  <a16:creationId xmlns:a16="http://schemas.microsoft.com/office/drawing/2014/main" id="{1008AE13-4FDE-40C6-9F54-B401C04622C6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77" name="Rectangle 16">
              <a:extLst>
                <a:ext uri="{FF2B5EF4-FFF2-40B4-BE49-F238E27FC236}">
                  <a16:creationId xmlns:a16="http://schemas.microsoft.com/office/drawing/2014/main" id="{E332CA00-638C-448B-859F-ADFD57867959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78" name="그룹 655">
            <a:extLst>
              <a:ext uri="{FF2B5EF4-FFF2-40B4-BE49-F238E27FC236}">
                <a16:creationId xmlns:a16="http://schemas.microsoft.com/office/drawing/2014/main" id="{E2E2C794-5148-4336-AFA5-152D96D10CDD}"/>
              </a:ext>
            </a:extLst>
          </p:cNvPr>
          <p:cNvGrpSpPr/>
          <p:nvPr/>
        </p:nvGrpSpPr>
        <p:grpSpPr>
          <a:xfrm>
            <a:off x="8632828" y="5466189"/>
            <a:ext cx="2366418" cy="131927"/>
            <a:chOff x="8445975" y="6117821"/>
            <a:chExt cx="2783111" cy="155158"/>
          </a:xfrm>
          <a:solidFill>
            <a:schemeClr val="accent4"/>
          </a:solidFill>
        </p:grpSpPr>
        <p:sp>
          <p:nvSpPr>
            <p:cNvPr id="79" name="Rectangle 16">
              <a:extLst>
                <a:ext uri="{FF2B5EF4-FFF2-40B4-BE49-F238E27FC236}">
                  <a16:creationId xmlns:a16="http://schemas.microsoft.com/office/drawing/2014/main" id="{C5B4D628-F505-45F3-A5E3-C73F6BA129EB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0" name="Rectangle 16">
              <a:extLst>
                <a:ext uri="{FF2B5EF4-FFF2-40B4-BE49-F238E27FC236}">
                  <a16:creationId xmlns:a16="http://schemas.microsoft.com/office/drawing/2014/main" id="{71EDE01A-B6EC-4347-A1F4-8FF7AA6CE1A9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1" name="Rectangle 16">
              <a:extLst>
                <a:ext uri="{FF2B5EF4-FFF2-40B4-BE49-F238E27FC236}">
                  <a16:creationId xmlns:a16="http://schemas.microsoft.com/office/drawing/2014/main" id="{FDD30C82-8373-4C28-AABA-19F188DC82F8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2" name="Rectangle 16">
              <a:extLst>
                <a:ext uri="{FF2B5EF4-FFF2-40B4-BE49-F238E27FC236}">
                  <a16:creationId xmlns:a16="http://schemas.microsoft.com/office/drawing/2014/main" id="{2530B05B-907C-401F-8F56-2A5010423035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3" name="Rectangle 16">
              <a:extLst>
                <a:ext uri="{FF2B5EF4-FFF2-40B4-BE49-F238E27FC236}">
                  <a16:creationId xmlns:a16="http://schemas.microsoft.com/office/drawing/2014/main" id="{DB6D9671-3488-4E24-80C2-9E9412DD260B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4" name="Rectangle 16">
              <a:extLst>
                <a:ext uri="{FF2B5EF4-FFF2-40B4-BE49-F238E27FC236}">
                  <a16:creationId xmlns:a16="http://schemas.microsoft.com/office/drawing/2014/main" id="{EACF713E-DFF1-40C6-BA7C-62C773B5E093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5" name="Rectangle 16">
              <a:extLst>
                <a:ext uri="{FF2B5EF4-FFF2-40B4-BE49-F238E27FC236}">
                  <a16:creationId xmlns:a16="http://schemas.microsoft.com/office/drawing/2014/main" id="{73786009-0072-40AB-9406-CC25C7AA9611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6" name="Rectangle 16">
              <a:extLst>
                <a:ext uri="{FF2B5EF4-FFF2-40B4-BE49-F238E27FC236}">
                  <a16:creationId xmlns:a16="http://schemas.microsoft.com/office/drawing/2014/main" id="{C8DB33D4-57B8-4674-A1E8-1147EA473FB8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7" name="Rectangle 16">
              <a:extLst>
                <a:ext uri="{FF2B5EF4-FFF2-40B4-BE49-F238E27FC236}">
                  <a16:creationId xmlns:a16="http://schemas.microsoft.com/office/drawing/2014/main" id="{4CA14CA7-5642-44DB-8C43-EFC1FDA16F52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8" name="Rectangle 16">
              <a:extLst>
                <a:ext uri="{FF2B5EF4-FFF2-40B4-BE49-F238E27FC236}">
                  <a16:creationId xmlns:a16="http://schemas.microsoft.com/office/drawing/2014/main" id="{9F6ADF86-D839-4F56-B696-1D12C3A000EC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89" name="그룹 666">
            <a:extLst>
              <a:ext uri="{FF2B5EF4-FFF2-40B4-BE49-F238E27FC236}">
                <a16:creationId xmlns:a16="http://schemas.microsoft.com/office/drawing/2014/main" id="{57C239B0-D2C3-4B5F-9183-4733EB14D583}"/>
              </a:ext>
            </a:extLst>
          </p:cNvPr>
          <p:cNvGrpSpPr/>
          <p:nvPr/>
        </p:nvGrpSpPr>
        <p:grpSpPr>
          <a:xfrm>
            <a:off x="4923474" y="5466188"/>
            <a:ext cx="2366418" cy="131927"/>
            <a:chOff x="8445975" y="6117821"/>
            <a:chExt cx="2783111" cy="155158"/>
          </a:xfrm>
          <a:solidFill>
            <a:schemeClr val="accent3"/>
          </a:solidFill>
        </p:grpSpPr>
        <p:sp>
          <p:nvSpPr>
            <p:cNvPr id="90" name="Rectangle 16">
              <a:extLst>
                <a:ext uri="{FF2B5EF4-FFF2-40B4-BE49-F238E27FC236}">
                  <a16:creationId xmlns:a16="http://schemas.microsoft.com/office/drawing/2014/main" id="{3C05FE5A-4B59-4A23-8EC7-8C5FADDEC4D6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1" name="Rectangle 16">
              <a:extLst>
                <a:ext uri="{FF2B5EF4-FFF2-40B4-BE49-F238E27FC236}">
                  <a16:creationId xmlns:a16="http://schemas.microsoft.com/office/drawing/2014/main" id="{160E6C03-028B-4F99-BE0B-A168214FC6B3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2" name="Rectangle 16">
              <a:extLst>
                <a:ext uri="{FF2B5EF4-FFF2-40B4-BE49-F238E27FC236}">
                  <a16:creationId xmlns:a16="http://schemas.microsoft.com/office/drawing/2014/main" id="{375F26B2-8D5E-4F21-91B5-255F46533F5B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3" name="Rectangle 16">
              <a:extLst>
                <a:ext uri="{FF2B5EF4-FFF2-40B4-BE49-F238E27FC236}">
                  <a16:creationId xmlns:a16="http://schemas.microsoft.com/office/drawing/2014/main" id="{3EED344A-6474-4664-BDFF-3E6FD404AF03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4" name="Rectangle 16">
              <a:extLst>
                <a:ext uri="{FF2B5EF4-FFF2-40B4-BE49-F238E27FC236}">
                  <a16:creationId xmlns:a16="http://schemas.microsoft.com/office/drawing/2014/main" id="{58B12B1F-D0F3-401A-B626-FA93560477A8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5" name="Rectangle 16">
              <a:extLst>
                <a:ext uri="{FF2B5EF4-FFF2-40B4-BE49-F238E27FC236}">
                  <a16:creationId xmlns:a16="http://schemas.microsoft.com/office/drawing/2014/main" id="{66CE9A84-242F-47A5-B312-7CB7493C436D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6" name="Rectangle 16">
              <a:extLst>
                <a:ext uri="{FF2B5EF4-FFF2-40B4-BE49-F238E27FC236}">
                  <a16:creationId xmlns:a16="http://schemas.microsoft.com/office/drawing/2014/main" id="{6C69833E-90F1-4497-AF42-29BC352244D2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7" name="Rectangle 16">
              <a:extLst>
                <a:ext uri="{FF2B5EF4-FFF2-40B4-BE49-F238E27FC236}">
                  <a16:creationId xmlns:a16="http://schemas.microsoft.com/office/drawing/2014/main" id="{ECD61424-F936-41B3-9971-E71773599B98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8" name="Rectangle 16">
              <a:extLst>
                <a:ext uri="{FF2B5EF4-FFF2-40B4-BE49-F238E27FC236}">
                  <a16:creationId xmlns:a16="http://schemas.microsoft.com/office/drawing/2014/main" id="{9F6246A3-8BF0-4F40-A9D5-F702D355694A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9" name="Rectangle 16">
              <a:extLst>
                <a:ext uri="{FF2B5EF4-FFF2-40B4-BE49-F238E27FC236}">
                  <a16:creationId xmlns:a16="http://schemas.microsoft.com/office/drawing/2014/main" id="{D4277130-BE6A-4D7B-859C-DF3ACF193280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00" name="그룹 677">
            <a:extLst>
              <a:ext uri="{FF2B5EF4-FFF2-40B4-BE49-F238E27FC236}">
                <a16:creationId xmlns:a16="http://schemas.microsoft.com/office/drawing/2014/main" id="{0D988388-F8BA-4D8D-85F2-19AA6236110E}"/>
              </a:ext>
            </a:extLst>
          </p:cNvPr>
          <p:cNvGrpSpPr/>
          <p:nvPr/>
        </p:nvGrpSpPr>
        <p:grpSpPr>
          <a:xfrm>
            <a:off x="1150510" y="5466187"/>
            <a:ext cx="2366418" cy="131927"/>
            <a:chOff x="8445975" y="6117821"/>
            <a:chExt cx="2783111" cy="155158"/>
          </a:xfrm>
        </p:grpSpPr>
        <p:sp>
          <p:nvSpPr>
            <p:cNvPr id="101" name="Rectangle 16">
              <a:extLst>
                <a:ext uri="{FF2B5EF4-FFF2-40B4-BE49-F238E27FC236}">
                  <a16:creationId xmlns:a16="http://schemas.microsoft.com/office/drawing/2014/main" id="{ED3074CC-7D37-401A-8CDB-FDF27E98C937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2" name="Rectangle 16">
              <a:extLst>
                <a:ext uri="{FF2B5EF4-FFF2-40B4-BE49-F238E27FC236}">
                  <a16:creationId xmlns:a16="http://schemas.microsoft.com/office/drawing/2014/main" id="{B612E137-CEDE-4DFD-8213-1EB7B3E8542B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3" name="Rectangle 16">
              <a:extLst>
                <a:ext uri="{FF2B5EF4-FFF2-40B4-BE49-F238E27FC236}">
                  <a16:creationId xmlns:a16="http://schemas.microsoft.com/office/drawing/2014/main" id="{513391AD-E441-46E3-B6E9-2D52BBB0146F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4" name="Rectangle 16">
              <a:extLst>
                <a:ext uri="{FF2B5EF4-FFF2-40B4-BE49-F238E27FC236}">
                  <a16:creationId xmlns:a16="http://schemas.microsoft.com/office/drawing/2014/main" id="{6E8C195C-8348-4230-8ECE-1C1404411CAD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5" name="Rectangle 16">
              <a:extLst>
                <a:ext uri="{FF2B5EF4-FFF2-40B4-BE49-F238E27FC236}">
                  <a16:creationId xmlns:a16="http://schemas.microsoft.com/office/drawing/2014/main" id="{872DE089-A0E4-4407-B7C9-689831011698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6" name="Rectangle 16">
              <a:extLst>
                <a:ext uri="{FF2B5EF4-FFF2-40B4-BE49-F238E27FC236}">
                  <a16:creationId xmlns:a16="http://schemas.microsoft.com/office/drawing/2014/main" id="{56BA144C-F8B4-484E-9BBA-DFB7838BA971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7" name="Rectangle 16">
              <a:extLst>
                <a:ext uri="{FF2B5EF4-FFF2-40B4-BE49-F238E27FC236}">
                  <a16:creationId xmlns:a16="http://schemas.microsoft.com/office/drawing/2014/main" id="{C9F90081-ABB5-48F4-B0D2-60CCFECE6250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8" name="Rectangle 16">
              <a:extLst>
                <a:ext uri="{FF2B5EF4-FFF2-40B4-BE49-F238E27FC236}">
                  <a16:creationId xmlns:a16="http://schemas.microsoft.com/office/drawing/2014/main" id="{691D9892-72EE-4DFE-AB1B-35FB8F175975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9" name="Rectangle 16">
              <a:extLst>
                <a:ext uri="{FF2B5EF4-FFF2-40B4-BE49-F238E27FC236}">
                  <a16:creationId xmlns:a16="http://schemas.microsoft.com/office/drawing/2014/main" id="{2BA7E1BC-40A8-49A2-A249-4B6ACBF73B86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0" name="Rectangle 16">
              <a:extLst>
                <a:ext uri="{FF2B5EF4-FFF2-40B4-BE49-F238E27FC236}">
                  <a16:creationId xmlns:a16="http://schemas.microsoft.com/office/drawing/2014/main" id="{F386BA5F-EFB9-47DE-8AA9-B02E6C8C31CF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11" name="그룹 688">
            <a:extLst>
              <a:ext uri="{FF2B5EF4-FFF2-40B4-BE49-F238E27FC236}">
                <a16:creationId xmlns:a16="http://schemas.microsoft.com/office/drawing/2014/main" id="{47B1A699-4010-4F14-A3DE-259F148C5E00}"/>
              </a:ext>
            </a:extLst>
          </p:cNvPr>
          <p:cNvGrpSpPr/>
          <p:nvPr/>
        </p:nvGrpSpPr>
        <p:grpSpPr>
          <a:xfrm>
            <a:off x="8632828" y="5221264"/>
            <a:ext cx="2366418" cy="131927"/>
            <a:chOff x="8445975" y="6117821"/>
            <a:chExt cx="2783111" cy="155158"/>
          </a:xfrm>
          <a:solidFill>
            <a:schemeClr val="accent4"/>
          </a:solidFill>
        </p:grpSpPr>
        <p:sp>
          <p:nvSpPr>
            <p:cNvPr id="112" name="Rectangle 16">
              <a:extLst>
                <a:ext uri="{FF2B5EF4-FFF2-40B4-BE49-F238E27FC236}">
                  <a16:creationId xmlns:a16="http://schemas.microsoft.com/office/drawing/2014/main" id="{5123A21E-EB91-4998-BBD2-E24A27A96DF7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3" name="Rectangle 16">
              <a:extLst>
                <a:ext uri="{FF2B5EF4-FFF2-40B4-BE49-F238E27FC236}">
                  <a16:creationId xmlns:a16="http://schemas.microsoft.com/office/drawing/2014/main" id="{1A813F35-655C-4E24-95A0-F982428CF11B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4" name="Rectangle 16">
              <a:extLst>
                <a:ext uri="{FF2B5EF4-FFF2-40B4-BE49-F238E27FC236}">
                  <a16:creationId xmlns:a16="http://schemas.microsoft.com/office/drawing/2014/main" id="{6B69C888-66C6-458D-B901-BF3DBDC2FD34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5" name="Rectangle 16">
              <a:extLst>
                <a:ext uri="{FF2B5EF4-FFF2-40B4-BE49-F238E27FC236}">
                  <a16:creationId xmlns:a16="http://schemas.microsoft.com/office/drawing/2014/main" id="{9BDBDEC0-CFD7-4210-97E1-DA4EEAE51CDD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6" name="Rectangle 16">
              <a:extLst>
                <a:ext uri="{FF2B5EF4-FFF2-40B4-BE49-F238E27FC236}">
                  <a16:creationId xmlns:a16="http://schemas.microsoft.com/office/drawing/2014/main" id="{ABCF50B7-FF18-4F40-A53E-A8D09237FDE0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7" name="Rectangle 16">
              <a:extLst>
                <a:ext uri="{FF2B5EF4-FFF2-40B4-BE49-F238E27FC236}">
                  <a16:creationId xmlns:a16="http://schemas.microsoft.com/office/drawing/2014/main" id="{7F06F00F-8C61-4A98-9928-CA546301CCBD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8" name="Rectangle 16">
              <a:extLst>
                <a:ext uri="{FF2B5EF4-FFF2-40B4-BE49-F238E27FC236}">
                  <a16:creationId xmlns:a16="http://schemas.microsoft.com/office/drawing/2014/main" id="{05D869A1-9345-4314-A167-9B04CD46C3C5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9" name="Rectangle 16">
              <a:extLst>
                <a:ext uri="{FF2B5EF4-FFF2-40B4-BE49-F238E27FC236}">
                  <a16:creationId xmlns:a16="http://schemas.microsoft.com/office/drawing/2014/main" id="{F71D6BB6-63C3-4C6B-BC28-1DC390C124D6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20" name="Rectangle 16">
              <a:extLst>
                <a:ext uri="{FF2B5EF4-FFF2-40B4-BE49-F238E27FC236}">
                  <a16:creationId xmlns:a16="http://schemas.microsoft.com/office/drawing/2014/main" id="{97D3A22F-771C-429E-83D6-BCBBFD3119F6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21" name="Rectangle 16">
              <a:extLst>
                <a:ext uri="{FF2B5EF4-FFF2-40B4-BE49-F238E27FC236}">
                  <a16:creationId xmlns:a16="http://schemas.microsoft.com/office/drawing/2014/main" id="{6DBE3C74-2B91-422A-AF30-C34D5BE32887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22" name="그룹 699">
            <a:extLst>
              <a:ext uri="{FF2B5EF4-FFF2-40B4-BE49-F238E27FC236}">
                <a16:creationId xmlns:a16="http://schemas.microsoft.com/office/drawing/2014/main" id="{2347E662-ED31-4F35-A2FC-44B4F0C8CE7F}"/>
              </a:ext>
            </a:extLst>
          </p:cNvPr>
          <p:cNvGrpSpPr/>
          <p:nvPr/>
        </p:nvGrpSpPr>
        <p:grpSpPr>
          <a:xfrm>
            <a:off x="4923474" y="5221263"/>
            <a:ext cx="2366418" cy="131927"/>
            <a:chOff x="8445975" y="6117821"/>
            <a:chExt cx="2783111" cy="155158"/>
          </a:xfrm>
          <a:solidFill>
            <a:schemeClr val="accent3"/>
          </a:solidFill>
        </p:grpSpPr>
        <p:sp>
          <p:nvSpPr>
            <p:cNvPr id="123" name="Rectangle 16">
              <a:extLst>
                <a:ext uri="{FF2B5EF4-FFF2-40B4-BE49-F238E27FC236}">
                  <a16:creationId xmlns:a16="http://schemas.microsoft.com/office/drawing/2014/main" id="{8FDBADE6-5BFC-4350-8843-3EA7D672DEDE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24" name="Rectangle 16">
              <a:extLst>
                <a:ext uri="{FF2B5EF4-FFF2-40B4-BE49-F238E27FC236}">
                  <a16:creationId xmlns:a16="http://schemas.microsoft.com/office/drawing/2014/main" id="{461AB2A7-E548-4920-A649-D6F428E16B50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25" name="Rectangle 16">
              <a:extLst>
                <a:ext uri="{FF2B5EF4-FFF2-40B4-BE49-F238E27FC236}">
                  <a16:creationId xmlns:a16="http://schemas.microsoft.com/office/drawing/2014/main" id="{3137F90A-554A-4820-B2EC-7A7CD7049486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26" name="Rectangle 16">
              <a:extLst>
                <a:ext uri="{FF2B5EF4-FFF2-40B4-BE49-F238E27FC236}">
                  <a16:creationId xmlns:a16="http://schemas.microsoft.com/office/drawing/2014/main" id="{9BECFCF6-C40D-4994-AEE5-5615617D13D8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27" name="Rectangle 16">
              <a:extLst>
                <a:ext uri="{FF2B5EF4-FFF2-40B4-BE49-F238E27FC236}">
                  <a16:creationId xmlns:a16="http://schemas.microsoft.com/office/drawing/2014/main" id="{406EFFAA-B986-4A82-A683-FA5FB7D5C3F8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28" name="Rectangle 16">
              <a:extLst>
                <a:ext uri="{FF2B5EF4-FFF2-40B4-BE49-F238E27FC236}">
                  <a16:creationId xmlns:a16="http://schemas.microsoft.com/office/drawing/2014/main" id="{EE9EDCAA-269C-4228-9074-473649C95D8F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29" name="Rectangle 16">
              <a:extLst>
                <a:ext uri="{FF2B5EF4-FFF2-40B4-BE49-F238E27FC236}">
                  <a16:creationId xmlns:a16="http://schemas.microsoft.com/office/drawing/2014/main" id="{08746099-6EC8-40B2-A85F-B9AF0331D54C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0" name="Rectangle 16">
              <a:extLst>
                <a:ext uri="{FF2B5EF4-FFF2-40B4-BE49-F238E27FC236}">
                  <a16:creationId xmlns:a16="http://schemas.microsoft.com/office/drawing/2014/main" id="{A7974B1E-8F1B-4F98-A0FC-2AB8655BF808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1" name="Rectangle 16">
              <a:extLst>
                <a:ext uri="{FF2B5EF4-FFF2-40B4-BE49-F238E27FC236}">
                  <a16:creationId xmlns:a16="http://schemas.microsoft.com/office/drawing/2014/main" id="{BB2DE89E-4068-40E7-A8E9-DCDB1056D938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2" name="Rectangle 16">
              <a:extLst>
                <a:ext uri="{FF2B5EF4-FFF2-40B4-BE49-F238E27FC236}">
                  <a16:creationId xmlns:a16="http://schemas.microsoft.com/office/drawing/2014/main" id="{A985533A-98EA-41F6-9A09-AB7F6FF4CFA2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33" name="그룹 710">
            <a:extLst>
              <a:ext uri="{FF2B5EF4-FFF2-40B4-BE49-F238E27FC236}">
                <a16:creationId xmlns:a16="http://schemas.microsoft.com/office/drawing/2014/main" id="{F201AA59-EA9E-4D50-954A-8B1C5766E01F}"/>
              </a:ext>
            </a:extLst>
          </p:cNvPr>
          <p:cNvGrpSpPr/>
          <p:nvPr/>
        </p:nvGrpSpPr>
        <p:grpSpPr>
          <a:xfrm>
            <a:off x="1150510" y="5221262"/>
            <a:ext cx="2366418" cy="131927"/>
            <a:chOff x="8445975" y="6117821"/>
            <a:chExt cx="2783111" cy="155158"/>
          </a:xfrm>
        </p:grpSpPr>
        <p:sp>
          <p:nvSpPr>
            <p:cNvPr id="134" name="Rectangle 16">
              <a:extLst>
                <a:ext uri="{FF2B5EF4-FFF2-40B4-BE49-F238E27FC236}">
                  <a16:creationId xmlns:a16="http://schemas.microsoft.com/office/drawing/2014/main" id="{4E050EC6-92CF-42F6-B70E-589F80C045E0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5" name="Rectangle 16">
              <a:extLst>
                <a:ext uri="{FF2B5EF4-FFF2-40B4-BE49-F238E27FC236}">
                  <a16:creationId xmlns:a16="http://schemas.microsoft.com/office/drawing/2014/main" id="{810FD34F-989B-4935-AB47-BB882D5ED64F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6" name="Rectangle 16">
              <a:extLst>
                <a:ext uri="{FF2B5EF4-FFF2-40B4-BE49-F238E27FC236}">
                  <a16:creationId xmlns:a16="http://schemas.microsoft.com/office/drawing/2014/main" id="{733198F5-59F5-4B9A-9377-CF8FAA92C460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7" name="Rectangle 16">
              <a:extLst>
                <a:ext uri="{FF2B5EF4-FFF2-40B4-BE49-F238E27FC236}">
                  <a16:creationId xmlns:a16="http://schemas.microsoft.com/office/drawing/2014/main" id="{B9FCBD73-A6F9-498B-B06C-1B125EEDA9C6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8" name="Rectangle 16">
              <a:extLst>
                <a:ext uri="{FF2B5EF4-FFF2-40B4-BE49-F238E27FC236}">
                  <a16:creationId xmlns:a16="http://schemas.microsoft.com/office/drawing/2014/main" id="{4D6829D2-3D01-4C02-9898-9E722E2B560C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9" name="Rectangle 16">
              <a:extLst>
                <a:ext uri="{FF2B5EF4-FFF2-40B4-BE49-F238E27FC236}">
                  <a16:creationId xmlns:a16="http://schemas.microsoft.com/office/drawing/2014/main" id="{EFA16576-F8B5-4C03-9403-BDBC84C0E6D7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40" name="Rectangle 16">
              <a:extLst>
                <a:ext uri="{FF2B5EF4-FFF2-40B4-BE49-F238E27FC236}">
                  <a16:creationId xmlns:a16="http://schemas.microsoft.com/office/drawing/2014/main" id="{9A79E0A6-E538-4F46-941E-98153F02BAB5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41" name="Rectangle 16">
              <a:extLst>
                <a:ext uri="{FF2B5EF4-FFF2-40B4-BE49-F238E27FC236}">
                  <a16:creationId xmlns:a16="http://schemas.microsoft.com/office/drawing/2014/main" id="{1D6AD99B-6457-4B68-AFBC-43CB66343C04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42" name="Rectangle 16">
              <a:extLst>
                <a:ext uri="{FF2B5EF4-FFF2-40B4-BE49-F238E27FC236}">
                  <a16:creationId xmlns:a16="http://schemas.microsoft.com/office/drawing/2014/main" id="{532C57A3-1FC7-42A4-B0D4-6431ECEEE0F9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43" name="Rectangle 16">
              <a:extLst>
                <a:ext uri="{FF2B5EF4-FFF2-40B4-BE49-F238E27FC236}">
                  <a16:creationId xmlns:a16="http://schemas.microsoft.com/office/drawing/2014/main" id="{B6AA4D15-0441-4C04-BC66-A16C14CC05EE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44" name="그룹 721">
            <a:extLst>
              <a:ext uri="{FF2B5EF4-FFF2-40B4-BE49-F238E27FC236}">
                <a16:creationId xmlns:a16="http://schemas.microsoft.com/office/drawing/2014/main" id="{CCF9E70B-CDD3-4F8C-B636-5F5F741CB4AD}"/>
              </a:ext>
            </a:extLst>
          </p:cNvPr>
          <p:cNvGrpSpPr/>
          <p:nvPr/>
        </p:nvGrpSpPr>
        <p:grpSpPr>
          <a:xfrm>
            <a:off x="8632828" y="4976339"/>
            <a:ext cx="2366418" cy="131927"/>
            <a:chOff x="8445975" y="6117821"/>
            <a:chExt cx="2783111" cy="155158"/>
          </a:xfrm>
          <a:solidFill>
            <a:schemeClr val="accent4"/>
          </a:solidFill>
        </p:grpSpPr>
        <p:sp>
          <p:nvSpPr>
            <p:cNvPr id="145" name="Rectangle 16">
              <a:extLst>
                <a:ext uri="{FF2B5EF4-FFF2-40B4-BE49-F238E27FC236}">
                  <a16:creationId xmlns:a16="http://schemas.microsoft.com/office/drawing/2014/main" id="{8F075D64-AC2B-4E6A-AC24-5D8975141D12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46" name="Rectangle 16">
              <a:extLst>
                <a:ext uri="{FF2B5EF4-FFF2-40B4-BE49-F238E27FC236}">
                  <a16:creationId xmlns:a16="http://schemas.microsoft.com/office/drawing/2014/main" id="{437BBAB0-7CA2-420A-BE2B-7C0EF89B7048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47" name="Rectangle 16">
              <a:extLst>
                <a:ext uri="{FF2B5EF4-FFF2-40B4-BE49-F238E27FC236}">
                  <a16:creationId xmlns:a16="http://schemas.microsoft.com/office/drawing/2014/main" id="{4493B27F-2611-49A7-AD74-05113D67F16F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48" name="Rectangle 16">
              <a:extLst>
                <a:ext uri="{FF2B5EF4-FFF2-40B4-BE49-F238E27FC236}">
                  <a16:creationId xmlns:a16="http://schemas.microsoft.com/office/drawing/2014/main" id="{CD4A63D5-6932-48CB-B656-5AD792EF991B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49" name="Rectangle 16">
              <a:extLst>
                <a:ext uri="{FF2B5EF4-FFF2-40B4-BE49-F238E27FC236}">
                  <a16:creationId xmlns:a16="http://schemas.microsoft.com/office/drawing/2014/main" id="{87393FE5-C11B-44D9-B3D2-48840737A547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50" name="Rectangle 16">
              <a:extLst>
                <a:ext uri="{FF2B5EF4-FFF2-40B4-BE49-F238E27FC236}">
                  <a16:creationId xmlns:a16="http://schemas.microsoft.com/office/drawing/2014/main" id="{0A1F7A0C-DA3F-40B1-A917-58AB023A294D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51" name="Rectangle 16">
              <a:extLst>
                <a:ext uri="{FF2B5EF4-FFF2-40B4-BE49-F238E27FC236}">
                  <a16:creationId xmlns:a16="http://schemas.microsoft.com/office/drawing/2014/main" id="{ED1AD61F-395A-4F31-808D-CA0162E7BF7D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52" name="Rectangle 16">
              <a:extLst>
                <a:ext uri="{FF2B5EF4-FFF2-40B4-BE49-F238E27FC236}">
                  <a16:creationId xmlns:a16="http://schemas.microsoft.com/office/drawing/2014/main" id="{B8094388-41FB-4A38-932B-AD403F44A511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53" name="Rectangle 16">
              <a:extLst>
                <a:ext uri="{FF2B5EF4-FFF2-40B4-BE49-F238E27FC236}">
                  <a16:creationId xmlns:a16="http://schemas.microsoft.com/office/drawing/2014/main" id="{05A02AD8-3FC0-4359-ADB9-93F0BDD8E9EB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54" name="Rectangle 16">
              <a:extLst>
                <a:ext uri="{FF2B5EF4-FFF2-40B4-BE49-F238E27FC236}">
                  <a16:creationId xmlns:a16="http://schemas.microsoft.com/office/drawing/2014/main" id="{746098C5-DA58-4487-BB24-C1F448B772DC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55" name="그룹 732">
            <a:extLst>
              <a:ext uri="{FF2B5EF4-FFF2-40B4-BE49-F238E27FC236}">
                <a16:creationId xmlns:a16="http://schemas.microsoft.com/office/drawing/2014/main" id="{5C487B26-82B1-4D81-B741-C4A96050706C}"/>
              </a:ext>
            </a:extLst>
          </p:cNvPr>
          <p:cNvGrpSpPr/>
          <p:nvPr/>
        </p:nvGrpSpPr>
        <p:grpSpPr>
          <a:xfrm>
            <a:off x="4923474" y="4976338"/>
            <a:ext cx="2366418" cy="131927"/>
            <a:chOff x="8445975" y="6117821"/>
            <a:chExt cx="2783111" cy="155158"/>
          </a:xfrm>
          <a:solidFill>
            <a:schemeClr val="accent3"/>
          </a:solidFill>
        </p:grpSpPr>
        <p:sp>
          <p:nvSpPr>
            <p:cNvPr id="156" name="Rectangle 16">
              <a:extLst>
                <a:ext uri="{FF2B5EF4-FFF2-40B4-BE49-F238E27FC236}">
                  <a16:creationId xmlns:a16="http://schemas.microsoft.com/office/drawing/2014/main" id="{CB1E0D07-6682-4BD2-B432-33DBB09313A8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57" name="Rectangle 16">
              <a:extLst>
                <a:ext uri="{FF2B5EF4-FFF2-40B4-BE49-F238E27FC236}">
                  <a16:creationId xmlns:a16="http://schemas.microsoft.com/office/drawing/2014/main" id="{83DC7B26-37B0-444C-AC2F-2F637818DD9D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58" name="Rectangle 16">
              <a:extLst>
                <a:ext uri="{FF2B5EF4-FFF2-40B4-BE49-F238E27FC236}">
                  <a16:creationId xmlns:a16="http://schemas.microsoft.com/office/drawing/2014/main" id="{66625EE7-447A-466B-9887-51E6EE7EBDAE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59" name="Rectangle 16">
              <a:extLst>
                <a:ext uri="{FF2B5EF4-FFF2-40B4-BE49-F238E27FC236}">
                  <a16:creationId xmlns:a16="http://schemas.microsoft.com/office/drawing/2014/main" id="{65C036B3-A127-46B3-A199-C6248FB8DF16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0" name="Rectangle 16">
              <a:extLst>
                <a:ext uri="{FF2B5EF4-FFF2-40B4-BE49-F238E27FC236}">
                  <a16:creationId xmlns:a16="http://schemas.microsoft.com/office/drawing/2014/main" id="{445DA033-C050-433B-8FCB-14BBB35D5AF7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1" name="Rectangle 16">
              <a:extLst>
                <a:ext uri="{FF2B5EF4-FFF2-40B4-BE49-F238E27FC236}">
                  <a16:creationId xmlns:a16="http://schemas.microsoft.com/office/drawing/2014/main" id="{81B77A0C-4B99-4275-848E-682AAD0D2C62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2" name="Rectangle 16">
              <a:extLst>
                <a:ext uri="{FF2B5EF4-FFF2-40B4-BE49-F238E27FC236}">
                  <a16:creationId xmlns:a16="http://schemas.microsoft.com/office/drawing/2014/main" id="{E6FDDB6A-FACF-455F-8B56-30A471D45EF3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3" name="Rectangle 16">
              <a:extLst>
                <a:ext uri="{FF2B5EF4-FFF2-40B4-BE49-F238E27FC236}">
                  <a16:creationId xmlns:a16="http://schemas.microsoft.com/office/drawing/2014/main" id="{0F1BB8CD-229B-45A4-A951-0363F41AF361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4" name="Rectangle 16">
              <a:extLst>
                <a:ext uri="{FF2B5EF4-FFF2-40B4-BE49-F238E27FC236}">
                  <a16:creationId xmlns:a16="http://schemas.microsoft.com/office/drawing/2014/main" id="{9C2533F9-FC1F-4B9E-A6ED-29EC1113EF80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5" name="Rectangle 16">
              <a:extLst>
                <a:ext uri="{FF2B5EF4-FFF2-40B4-BE49-F238E27FC236}">
                  <a16:creationId xmlns:a16="http://schemas.microsoft.com/office/drawing/2014/main" id="{5949F2BA-3E9B-40AE-A3F3-8EC2A68CB150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66" name="그룹 743">
            <a:extLst>
              <a:ext uri="{FF2B5EF4-FFF2-40B4-BE49-F238E27FC236}">
                <a16:creationId xmlns:a16="http://schemas.microsoft.com/office/drawing/2014/main" id="{F2656B6A-0426-4FD6-8A31-6409A3E7ABE6}"/>
              </a:ext>
            </a:extLst>
          </p:cNvPr>
          <p:cNvGrpSpPr/>
          <p:nvPr/>
        </p:nvGrpSpPr>
        <p:grpSpPr>
          <a:xfrm>
            <a:off x="1150510" y="4976337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167" name="Rectangle 16">
              <a:extLst>
                <a:ext uri="{FF2B5EF4-FFF2-40B4-BE49-F238E27FC236}">
                  <a16:creationId xmlns:a16="http://schemas.microsoft.com/office/drawing/2014/main" id="{EA7E15AC-0CE2-4707-9793-4F5314E6922E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8" name="Rectangle 16">
              <a:extLst>
                <a:ext uri="{FF2B5EF4-FFF2-40B4-BE49-F238E27FC236}">
                  <a16:creationId xmlns:a16="http://schemas.microsoft.com/office/drawing/2014/main" id="{51434546-234A-4176-BA1D-35B6557C611F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9" name="Rectangle 16">
              <a:extLst>
                <a:ext uri="{FF2B5EF4-FFF2-40B4-BE49-F238E27FC236}">
                  <a16:creationId xmlns:a16="http://schemas.microsoft.com/office/drawing/2014/main" id="{9A6B6E8C-27C7-41D2-9012-2736F15A9608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0" name="Rectangle 16">
              <a:extLst>
                <a:ext uri="{FF2B5EF4-FFF2-40B4-BE49-F238E27FC236}">
                  <a16:creationId xmlns:a16="http://schemas.microsoft.com/office/drawing/2014/main" id="{DEBE50B4-42E2-4C28-B7BE-8E4922ACF428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1" name="Rectangle 16">
              <a:extLst>
                <a:ext uri="{FF2B5EF4-FFF2-40B4-BE49-F238E27FC236}">
                  <a16:creationId xmlns:a16="http://schemas.microsoft.com/office/drawing/2014/main" id="{693EFAEA-6C55-4A17-A3BD-1F99DF8516C4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2" name="Rectangle 16">
              <a:extLst>
                <a:ext uri="{FF2B5EF4-FFF2-40B4-BE49-F238E27FC236}">
                  <a16:creationId xmlns:a16="http://schemas.microsoft.com/office/drawing/2014/main" id="{51B2B205-5747-47DE-966B-134A55B3B81C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3" name="Rectangle 16">
              <a:extLst>
                <a:ext uri="{FF2B5EF4-FFF2-40B4-BE49-F238E27FC236}">
                  <a16:creationId xmlns:a16="http://schemas.microsoft.com/office/drawing/2014/main" id="{55020F46-F33B-44B7-8D1C-7BDCAB864740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4" name="Rectangle 16">
              <a:extLst>
                <a:ext uri="{FF2B5EF4-FFF2-40B4-BE49-F238E27FC236}">
                  <a16:creationId xmlns:a16="http://schemas.microsoft.com/office/drawing/2014/main" id="{5ACA9A1B-C11E-485C-9665-F594F141AAEE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5" name="Rectangle 16">
              <a:extLst>
                <a:ext uri="{FF2B5EF4-FFF2-40B4-BE49-F238E27FC236}">
                  <a16:creationId xmlns:a16="http://schemas.microsoft.com/office/drawing/2014/main" id="{93F4A72D-8817-4B79-BBFE-FED84D85AF57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6" name="Rectangle 16">
              <a:extLst>
                <a:ext uri="{FF2B5EF4-FFF2-40B4-BE49-F238E27FC236}">
                  <a16:creationId xmlns:a16="http://schemas.microsoft.com/office/drawing/2014/main" id="{9FF9AF43-83F8-4529-8216-76AC9F39570D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77" name="그룹 754">
            <a:extLst>
              <a:ext uri="{FF2B5EF4-FFF2-40B4-BE49-F238E27FC236}">
                <a16:creationId xmlns:a16="http://schemas.microsoft.com/office/drawing/2014/main" id="{932AD214-EDE5-42E2-A7D6-E969821777D9}"/>
              </a:ext>
            </a:extLst>
          </p:cNvPr>
          <p:cNvGrpSpPr/>
          <p:nvPr/>
        </p:nvGrpSpPr>
        <p:grpSpPr>
          <a:xfrm>
            <a:off x="8632828" y="4731414"/>
            <a:ext cx="2366418" cy="131927"/>
            <a:chOff x="8445975" y="6117821"/>
            <a:chExt cx="2783111" cy="155158"/>
          </a:xfrm>
          <a:solidFill>
            <a:schemeClr val="accent4"/>
          </a:solidFill>
        </p:grpSpPr>
        <p:sp>
          <p:nvSpPr>
            <p:cNvPr id="178" name="Rectangle 16">
              <a:extLst>
                <a:ext uri="{FF2B5EF4-FFF2-40B4-BE49-F238E27FC236}">
                  <a16:creationId xmlns:a16="http://schemas.microsoft.com/office/drawing/2014/main" id="{4D26E95D-4E81-4A64-BFF2-58BBE3B56E0C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9" name="Rectangle 16">
              <a:extLst>
                <a:ext uri="{FF2B5EF4-FFF2-40B4-BE49-F238E27FC236}">
                  <a16:creationId xmlns:a16="http://schemas.microsoft.com/office/drawing/2014/main" id="{52A219AA-5325-40DD-8E86-F809AA1FBAD5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0" name="Rectangle 16">
              <a:extLst>
                <a:ext uri="{FF2B5EF4-FFF2-40B4-BE49-F238E27FC236}">
                  <a16:creationId xmlns:a16="http://schemas.microsoft.com/office/drawing/2014/main" id="{D2A71D8B-15B0-4B76-871E-8282A894B00F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1" name="Rectangle 16">
              <a:extLst>
                <a:ext uri="{FF2B5EF4-FFF2-40B4-BE49-F238E27FC236}">
                  <a16:creationId xmlns:a16="http://schemas.microsoft.com/office/drawing/2014/main" id="{B176EB4F-6020-4F44-92B2-DBD35916A911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2" name="Rectangle 16">
              <a:extLst>
                <a:ext uri="{FF2B5EF4-FFF2-40B4-BE49-F238E27FC236}">
                  <a16:creationId xmlns:a16="http://schemas.microsoft.com/office/drawing/2014/main" id="{07155902-EBA9-452B-BFC9-ABDAD268AA46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3" name="Rectangle 16">
              <a:extLst>
                <a:ext uri="{FF2B5EF4-FFF2-40B4-BE49-F238E27FC236}">
                  <a16:creationId xmlns:a16="http://schemas.microsoft.com/office/drawing/2014/main" id="{A7E3A2F7-7EEA-45D5-9F99-E8C65ACB49EF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4" name="Rectangle 16">
              <a:extLst>
                <a:ext uri="{FF2B5EF4-FFF2-40B4-BE49-F238E27FC236}">
                  <a16:creationId xmlns:a16="http://schemas.microsoft.com/office/drawing/2014/main" id="{B294B690-55B9-4889-AD48-4A5471912925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5" name="Rectangle 16">
              <a:extLst>
                <a:ext uri="{FF2B5EF4-FFF2-40B4-BE49-F238E27FC236}">
                  <a16:creationId xmlns:a16="http://schemas.microsoft.com/office/drawing/2014/main" id="{FB4F6F8F-C32C-4423-A6E7-9F708B944AB6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6" name="Rectangle 16">
              <a:extLst>
                <a:ext uri="{FF2B5EF4-FFF2-40B4-BE49-F238E27FC236}">
                  <a16:creationId xmlns:a16="http://schemas.microsoft.com/office/drawing/2014/main" id="{85243DB4-F127-4FA9-9897-08C207857144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7" name="Rectangle 16">
              <a:extLst>
                <a:ext uri="{FF2B5EF4-FFF2-40B4-BE49-F238E27FC236}">
                  <a16:creationId xmlns:a16="http://schemas.microsoft.com/office/drawing/2014/main" id="{5C256B48-119C-455C-9C4E-8BADB70D8734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88" name="그룹 765">
            <a:extLst>
              <a:ext uri="{FF2B5EF4-FFF2-40B4-BE49-F238E27FC236}">
                <a16:creationId xmlns:a16="http://schemas.microsoft.com/office/drawing/2014/main" id="{828149B3-2FE2-498D-89A2-D1963D883017}"/>
              </a:ext>
            </a:extLst>
          </p:cNvPr>
          <p:cNvGrpSpPr/>
          <p:nvPr/>
        </p:nvGrpSpPr>
        <p:grpSpPr>
          <a:xfrm>
            <a:off x="4923474" y="4731413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189" name="Rectangle 16">
              <a:extLst>
                <a:ext uri="{FF2B5EF4-FFF2-40B4-BE49-F238E27FC236}">
                  <a16:creationId xmlns:a16="http://schemas.microsoft.com/office/drawing/2014/main" id="{FB2C6474-3B7B-44F7-A878-660472790AF6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0" name="Rectangle 16">
              <a:extLst>
                <a:ext uri="{FF2B5EF4-FFF2-40B4-BE49-F238E27FC236}">
                  <a16:creationId xmlns:a16="http://schemas.microsoft.com/office/drawing/2014/main" id="{970E393A-7FBE-4875-A9C4-CBC87FE6D262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1" name="Rectangle 16">
              <a:extLst>
                <a:ext uri="{FF2B5EF4-FFF2-40B4-BE49-F238E27FC236}">
                  <a16:creationId xmlns:a16="http://schemas.microsoft.com/office/drawing/2014/main" id="{9FC9BE1F-7B72-44EB-9F00-50BF3E4DD84E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2" name="Rectangle 16">
              <a:extLst>
                <a:ext uri="{FF2B5EF4-FFF2-40B4-BE49-F238E27FC236}">
                  <a16:creationId xmlns:a16="http://schemas.microsoft.com/office/drawing/2014/main" id="{5F8CA03F-EF11-4F58-8BF0-F7DA1AC81169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3" name="Rectangle 16">
              <a:extLst>
                <a:ext uri="{FF2B5EF4-FFF2-40B4-BE49-F238E27FC236}">
                  <a16:creationId xmlns:a16="http://schemas.microsoft.com/office/drawing/2014/main" id="{BD3BE677-85FB-4D19-A07B-9D7084D828D6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4" name="Rectangle 16">
              <a:extLst>
                <a:ext uri="{FF2B5EF4-FFF2-40B4-BE49-F238E27FC236}">
                  <a16:creationId xmlns:a16="http://schemas.microsoft.com/office/drawing/2014/main" id="{AABCCC18-E625-49FA-99A8-6C6C61D0F9C0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5" name="Rectangle 16">
              <a:extLst>
                <a:ext uri="{FF2B5EF4-FFF2-40B4-BE49-F238E27FC236}">
                  <a16:creationId xmlns:a16="http://schemas.microsoft.com/office/drawing/2014/main" id="{AA164356-F17C-4E1A-873B-AEE2BC254EC8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6" name="Rectangle 16">
              <a:extLst>
                <a:ext uri="{FF2B5EF4-FFF2-40B4-BE49-F238E27FC236}">
                  <a16:creationId xmlns:a16="http://schemas.microsoft.com/office/drawing/2014/main" id="{00D340AF-A2B1-46DC-85EB-ACFB48B804CE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7" name="Rectangle 16">
              <a:extLst>
                <a:ext uri="{FF2B5EF4-FFF2-40B4-BE49-F238E27FC236}">
                  <a16:creationId xmlns:a16="http://schemas.microsoft.com/office/drawing/2014/main" id="{43C912C0-952D-4BDD-92A2-FDE876EFC7E1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8" name="Rectangle 16">
              <a:extLst>
                <a:ext uri="{FF2B5EF4-FFF2-40B4-BE49-F238E27FC236}">
                  <a16:creationId xmlns:a16="http://schemas.microsoft.com/office/drawing/2014/main" id="{0475822B-14A0-4E51-A4D0-AEAC1A675421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99" name="그룹 776">
            <a:extLst>
              <a:ext uri="{FF2B5EF4-FFF2-40B4-BE49-F238E27FC236}">
                <a16:creationId xmlns:a16="http://schemas.microsoft.com/office/drawing/2014/main" id="{095BA3B2-60F6-42A1-9F3E-46BF1A4D0B5C}"/>
              </a:ext>
            </a:extLst>
          </p:cNvPr>
          <p:cNvGrpSpPr/>
          <p:nvPr/>
        </p:nvGrpSpPr>
        <p:grpSpPr>
          <a:xfrm>
            <a:off x="1150510" y="4731412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00" name="Rectangle 16">
              <a:extLst>
                <a:ext uri="{FF2B5EF4-FFF2-40B4-BE49-F238E27FC236}">
                  <a16:creationId xmlns:a16="http://schemas.microsoft.com/office/drawing/2014/main" id="{E73AE156-CF3A-4606-9FD6-FE6291220D1E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1" name="Rectangle 16">
              <a:extLst>
                <a:ext uri="{FF2B5EF4-FFF2-40B4-BE49-F238E27FC236}">
                  <a16:creationId xmlns:a16="http://schemas.microsoft.com/office/drawing/2014/main" id="{C663CEB5-531A-4F95-99B1-2141DDE16B1D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2" name="Rectangle 16">
              <a:extLst>
                <a:ext uri="{FF2B5EF4-FFF2-40B4-BE49-F238E27FC236}">
                  <a16:creationId xmlns:a16="http://schemas.microsoft.com/office/drawing/2014/main" id="{E6B4BDD9-C218-4D2A-B858-1E160E0F130E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3" name="Rectangle 16">
              <a:extLst>
                <a:ext uri="{FF2B5EF4-FFF2-40B4-BE49-F238E27FC236}">
                  <a16:creationId xmlns:a16="http://schemas.microsoft.com/office/drawing/2014/main" id="{8E7EEB70-7256-45BD-BA9E-43A3B1266013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4" name="Rectangle 16">
              <a:extLst>
                <a:ext uri="{FF2B5EF4-FFF2-40B4-BE49-F238E27FC236}">
                  <a16:creationId xmlns:a16="http://schemas.microsoft.com/office/drawing/2014/main" id="{975A8796-235A-4283-A02F-7C007488C969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5" name="Rectangle 16">
              <a:extLst>
                <a:ext uri="{FF2B5EF4-FFF2-40B4-BE49-F238E27FC236}">
                  <a16:creationId xmlns:a16="http://schemas.microsoft.com/office/drawing/2014/main" id="{34950ABB-CBAC-4767-8D4E-518A38DEF47C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6" name="Rectangle 16">
              <a:extLst>
                <a:ext uri="{FF2B5EF4-FFF2-40B4-BE49-F238E27FC236}">
                  <a16:creationId xmlns:a16="http://schemas.microsoft.com/office/drawing/2014/main" id="{81FE86E5-7EC9-4E65-A0F0-4AC949BDE279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7" name="Rectangle 16">
              <a:extLst>
                <a:ext uri="{FF2B5EF4-FFF2-40B4-BE49-F238E27FC236}">
                  <a16:creationId xmlns:a16="http://schemas.microsoft.com/office/drawing/2014/main" id="{1B34A2D4-A9FA-4382-A87B-567F12F1980D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8" name="Rectangle 16">
              <a:extLst>
                <a:ext uri="{FF2B5EF4-FFF2-40B4-BE49-F238E27FC236}">
                  <a16:creationId xmlns:a16="http://schemas.microsoft.com/office/drawing/2014/main" id="{3726496E-B01D-4154-85C3-AD090948BFB5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9" name="Rectangle 16">
              <a:extLst>
                <a:ext uri="{FF2B5EF4-FFF2-40B4-BE49-F238E27FC236}">
                  <a16:creationId xmlns:a16="http://schemas.microsoft.com/office/drawing/2014/main" id="{33EF9785-E29C-48E7-9E3A-74A345AC17C4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10" name="그룹 787">
            <a:extLst>
              <a:ext uri="{FF2B5EF4-FFF2-40B4-BE49-F238E27FC236}">
                <a16:creationId xmlns:a16="http://schemas.microsoft.com/office/drawing/2014/main" id="{667E9AC7-0D74-4EBC-A183-44EAF2592306}"/>
              </a:ext>
            </a:extLst>
          </p:cNvPr>
          <p:cNvGrpSpPr/>
          <p:nvPr/>
        </p:nvGrpSpPr>
        <p:grpSpPr>
          <a:xfrm>
            <a:off x="8632828" y="4486489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11" name="Rectangle 16">
              <a:extLst>
                <a:ext uri="{FF2B5EF4-FFF2-40B4-BE49-F238E27FC236}">
                  <a16:creationId xmlns:a16="http://schemas.microsoft.com/office/drawing/2014/main" id="{EF11D5DF-3A4A-483E-8AC6-AEB764E1BAF6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2" name="Rectangle 16">
              <a:extLst>
                <a:ext uri="{FF2B5EF4-FFF2-40B4-BE49-F238E27FC236}">
                  <a16:creationId xmlns:a16="http://schemas.microsoft.com/office/drawing/2014/main" id="{DCE99C44-605B-404C-B346-5241417B2273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3" name="Rectangle 16">
              <a:extLst>
                <a:ext uri="{FF2B5EF4-FFF2-40B4-BE49-F238E27FC236}">
                  <a16:creationId xmlns:a16="http://schemas.microsoft.com/office/drawing/2014/main" id="{0FD4E127-9CA0-4F2E-B49F-4E1E9EEADBDD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4" name="Rectangle 16">
              <a:extLst>
                <a:ext uri="{FF2B5EF4-FFF2-40B4-BE49-F238E27FC236}">
                  <a16:creationId xmlns:a16="http://schemas.microsoft.com/office/drawing/2014/main" id="{F18548A6-37D1-4820-92D3-EE4A663B7342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5" name="Rectangle 16">
              <a:extLst>
                <a:ext uri="{FF2B5EF4-FFF2-40B4-BE49-F238E27FC236}">
                  <a16:creationId xmlns:a16="http://schemas.microsoft.com/office/drawing/2014/main" id="{80812B21-0CF3-46E6-B59A-3C48DA07E8B1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6" name="Rectangle 16">
              <a:extLst>
                <a:ext uri="{FF2B5EF4-FFF2-40B4-BE49-F238E27FC236}">
                  <a16:creationId xmlns:a16="http://schemas.microsoft.com/office/drawing/2014/main" id="{035E1756-F4F2-47A9-B47F-733BB45CA68E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7" name="Rectangle 16">
              <a:extLst>
                <a:ext uri="{FF2B5EF4-FFF2-40B4-BE49-F238E27FC236}">
                  <a16:creationId xmlns:a16="http://schemas.microsoft.com/office/drawing/2014/main" id="{34E633D5-7D9D-43AD-884F-9EF834BD085A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8" name="Rectangle 16">
              <a:extLst>
                <a:ext uri="{FF2B5EF4-FFF2-40B4-BE49-F238E27FC236}">
                  <a16:creationId xmlns:a16="http://schemas.microsoft.com/office/drawing/2014/main" id="{408CE634-D028-42D9-AE72-DE8D7185ABED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9" name="Rectangle 16">
              <a:extLst>
                <a:ext uri="{FF2B5EF4-FFF2-40B4-BE49-F238E27FC236}">
                  <a16:creationId xmlns:a16="http://schemas.microsoft.com/office/drawing/2014/main" id="{30EBC04E-1ED1-4D17-B1C7-00FCB17F8F1E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0" name="Rectangle 16">
              <a:extLst>
                <a:ext uri="{FF2B5EF4-FFF2-40B4-BE49-F238E27FC236}">
                  <a16:creationId xmlns:a16="http://schemas.microsoft.com/office/drawing/2014/main" id="{B651B6C2-DF71-401C-BA09-7F38BB53138F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21" name="그룹 798">
            <a:extLst>
              <a:ext uri="{FF2B5EF4-FFF2-40B4-BE49-F238E27FC236}">
                <a16:creationId xmlns:a16="http://schemas.microsoft.com/office/drawing/2014/main" id="{1712C95D-E119-4DEB-B79F-C57781F0D583}"/>
              </a:ext>
            </a:extLst>
          </p:cNvPr>
          <p:cNvGrpSpPr/>
          <p:nvPr/>
        </p:nvGrpSpPr>
        <p:grpSpPr>
          <a:xfrm>
            <a:off x="4923474" y="4486488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22" name="Rectangle 16">
              <a:extLst>
                <a:ext uri="{FF2B5EF4-FFF2-40B4-BE49-F238E27FC236}">
                  <a16:creationId xmlns:a16="http://schemas.microsoft.com/office/drawing/2014/main" id="{86ED715E-12D2-4D95-A271-11618FA9A678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3" name="Rectangle 16">
              <a:extLst>
                <a:ext uri="{FF2B5EF4-FFF2-40B4-BE49-F238E27FC236}">
                  <a16:creationId xmlns:a16="http://schemas.microsoft.com/office/drawing/2014/main" id="{559CA7F4-EB6E-498F-80F1-2052A4ED606D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4" name="Rectangle 16">
              <a:extLst>
                <a:ext uri="{FF2B5EF4-FFF2-40B4-BE49-F238E27FC236}">
                  <a16:creationId xmlns:a16="http://schemas.microsoft.com/office/drawing/2014/main" id="{B0A471A9-6F5B-421E-8CAA-58741EAA1E9B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5" name="Rectangle 16">
              <a:extLst>
                <a:ext uri="{FF2B5EF4-FFF2-40B4-BE49-F238E27FC236}">
                  <a16:creationId xmlns:a16="http://schemas.microsoft.com/office/drawing/2014/main" id="{2F288530-DFBC-4944-99F2-E7F25B5E5B72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6" name="Rectangle 16">
              <a:extLst>
                <a:ext uri="{FF2B5EF4-FFF2-40B4-BE49-F238E27FC236}">
                  <a16:creationId xmlns:a16="http://schemas.microsoft.com/office/drawing/2014/main" id="{BCA4A39F-FA6F-41B6-87FB-FFC1F8B19ED3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7" name="Rectangle 16">
              <a:extLst>
                <a:ext uri="{FF2B5EF4-FFF2-40B4-BE49-F238E27FC236}">
                  <a16:creationId xmlns:a16="http://schemas.microsoft.com/office/drawing/2014/main" id="{0EB8E5BC-C1AE-4FD1-A878-D53A8F7646F3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8" name="Rectangle 16">
              <a:extLst>
                <a:ext uri="{FF2B5EF4-FFF2-40B4-BE49-F238E27FC236}">
                  <a16:creationId xmlns:a16="http://schemas.microsoft.com/office/drawing/2014/main" id="{334505E3-7DAE-4932-A6B4-85D1ECBFAC50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9" name="Rectangle 16">
              <a:extLst>
                <a:ext uri="{FF2B5EF4-FFF2-40B4-BE49-F238E27FC236}">
                  <a16:creationId xmlns:a16="http://schemas.microsoft.com/office/drawing/2014/main" id="{18115315-755E-42E9-8E42-C325CCFB31E1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30" name="Rectangle 16">
              <a:extLst>
                <a:ext uri="{FF2B5EF4-FFF2-40B4-BE49-F238E27FC236}">
                  <a16:creationId xmlns:a16="http://schemas.microsoft.com/office/drawing/2014/main" id="{D414A791-FEBC-4793-972A-3EF759BA0F65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31" name="Rectangle 16">
              <a:extLst>
                <a:ext uri="{FF2B5EF4-FFF2-40B4-BE49-F238E27FC236}">
                  <a16:creationId xmlns:a16="http://schemas.microsoft.com/office/drawing/2014/main" id="{1DC4F1E7-D3AE-4869-AF53-3A1415972B9F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32" name="그룹 809">
            <a:extLst>
              <a:ext uri="{FF2B5EF4-FFF2-40B4-BE49-F238E27FC236}">
                <a16:creationId xmlns:a16="http://schemas.microsoft.com/office/drawing/2014/main" id="{4D82F6C5-83B3-4188-89B2-B7E1358D5BE7}"/>
              </a:ext>
            </a:extLst>
          </p:cNvPr>
          <p:cNvGrpSpPr/>
          <p:nvPr/>
        </p:nvGrpSpPr>
        <p:grpSpPr>
          <a:xfrm>
            <a:off x="1150510" y="4486487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33" name="Rectangle 16">
              <a:extLst>
                <a:ext uri="{FF2B5EF4-FFF2-40B4-BE49-F238E27FC236}">
                  <a16:creationId xmlns:a16="http://schemas.microsoft.com/office/drawing/2014/main" id="{E38928A3-2E9F-49F0-83AC-283C9FD6E1D2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34" name="Rectangle 16">
              <a:extLst>
                <a:ext uri="{FF2B5EF4-FFF2-40B4-BE49-F238E27FC236}">
                  <a16:creationId xmlns:a16="http://schemas.microsoft.com/office/drawing/2014/main" id="{01C02D68-0EF5-4667-BE6F-4333FAAB3268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35" name="Rectangle 16">
              <a:extLst>
                <a:ext uri="{FF2B5EF4-FFF2-40B4-BE49-F238E27FC236}">
                  <a16:creationId xmlns:a16="http://schemas.microsoft.com/office/drawing/2014/main" id="{93DE3FDB-A05E-4EB8-B196-ECB916D6FCF5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36" name="Rectangle 16">
              <a:extLst>
                <a:ext uri="{FF2B5EF4-FFF2-40B4-BE49-F238E27FC236}">
                  <a16:creationId xmlns:a16="http://schemas.microsoft.com/office/drawing/2014/main" id="{C36586B5-93BB-4FFA-9AA5-F47AEFE92934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37" name="Rectangle 16">
              <a:extLst>
                <a:ext uri="{FF2B5EF4-FFF2-40B4-BE49-F238E27FC236}">
                  <a16:creationId xmlns:a16="http://schemas.microsoft.com/office/drawing/2014/main" id="{418A18B7-50BC-4EEC-AE71-1A02468AAA51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38" name="Rectangle 16">
              <a:extLst>
                <a:ext uri="{FF2B5EF4-FFF2-40B4-BE49-F238E27FC236}">
                  <a16:creationId xmlns:a16="http://schemas.microsoft.com/office/drawing/2014/main" id="{E294CC62-AEFA-487A-BE53-09365C1EA637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39" name="Rectangle 16">
              <a:extLst>
                <a:ext uri="{FF2B5EF4-FFF2-40B4-BE49-F238E27FC236}">
                  <a16:creationId xmlns:a16="http://schemas.microsoft.com/office/drawing/2014/main" id="{CCDEDB87-D480-48DF-A436-EAB5B0F7B72D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0" name="Rectangle 16">
              <a:extLst>
                <a:ext uri="{FF2B5EF4-FFF2-40B4-BE49-F238E27FC236}">
                  <a16:creationId xmlns:a16="http://schemas.microsoft.com/office/drawing/2014/main" id="{2EA1E5CB-9676-4E85-BB3F-CA75A9752E1E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1" name="Rectangle 16">
              <a:extLst>
                <a:ext uri="{FF2B5EF4-FFF2-40B4-BE49-F238E27FC236}">
                  <a16:creationId xmlns:a16="http://schemas.microsoft.com/office/drawing/2014/main" id="{93519753-D141-4A93-A2A3-41CCDFB15201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2" name="Rectangle 16">
              <a:extLst>
                <a:ext uri="{FF2B5EF4-FFF2-40B4-BE49-F238E27FC236}">
                  <a16:creationId xmlns:a16="http://schemas.microsoft.com/office/drawing/2014/main" id="{8708B5D1-AFB8-41A6-97D4-AD1CF796B4DC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43" name="그룹 820">
            <a:extLst>
              <a:ext uri="{FF2B5EF4-FFF2-40B4-BE49-F238E27FC236}">
                <a16:creationId xmlns:a16="http://schemas.microsoft.com/office/drawing/2014/main" id="{09E14C6B-544A-41F5-B8D5-DF46A7471BA1}"/>
              </a:ext>
            </a:extLst>
          </p:cNvPr>
          <p:cNvGrpSpPr/>
          <p:nvPr/>
        </p:nvGrpSpPr>
        <p:grpSpPr>
          <a:xfrm>
            <a:off x="8632828" y="4241564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44" name="Rectangle 16">
              <a:extLst>
                <a:ext uri="{FF2B5EF4-FFF2-40B4-BE49-F238E27FC236}">
                  <a16:creationId xmlns:a16="http://schemas.microsoft.com/office/drawing/2014/main" id="{D39F86FF-132F-4CF0-911A-C274A7A40DA4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5" name="Rectangle 16">
              <a:extLst>
                <a:ext uri="{FF2B5EF4-FFF2-40B4-BE49-F238E27FC236}">
                  <a16:creationId xmlns:a16="http://schemas.microsoft.com/office/drawing/2014/main" id="{21BADDF2-1B01-48C0-BB41-3903D5EDEF36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6" name="Rectangle 16">
              <a:extLst>
                <a:ext uri="{FF2B5EF4-FFF2-40B4-BE49-F238E27FC236}">
                  <a16:creationId xmlns:a16="http://schemas.microsoft.com/office/drawing/2014/main" id="{2095A174-EFD7-4EC2-8980-8020B1ECECE9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7" name="Rectangle 16">
              <a:extLst>
                <a:ext uri="{FF2B5EF4-FFF2-40B4-BE49-F238E27FC236}">
                  <a16:creationId xmlns:a16="http://schemas.microsoft.com/office/drawing/2014/main" id="{A65609AC-338D-4529-833F-C3197177368B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8" name="Rectangle 16">
              <a:extLst>
                <a:ext uri="{FF2B5EF4-FFF2-40B4-BE49-F238E27FC236}">
                  <a16:creationId xmlns:a16="http://schemas.microsoft.com/office/drawing/2014/main" id="{5CB02B4C-8464-4D37-BE3E-149CE5F0E94A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9" name="Rectangle 16">
              <a:extLst>
                <a:ext uri="{FF2B5EF4-FFF2-40B4-BE49-F238E27FC236}">
                  <a16:creationId xmlns:a16="http://schemas.microsoft.com/office/drawing/2014/main" id="{C4AC8C0C-E762-46CE-A267-665D4E29A25B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50" name="Rectangle 16">
              <a:extLst>
                <a:ext uri="{FF2B5EF4-FFF2-40B4-BE49-F238E27FC236}">
                  <a16:creationId xmlns:a16="http://schemas.microsoft.com/office/drawing/2014/main" id="{7864D59E-B90A-4F35-B5C4-935E82EA6219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51" name="Rectangle 16">
              <a:extLst>
                <a:ext uri="{FF2B5EF4-FFF2-40B4-BE49-F238E27FC236}">
                  <a16:creationId xmlns:a16="http://schemas.microsoft.com/office/drawing/2014/main" id="{1FA43687-E461-4310-88F0-CDF9AEC84692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52" name="Rectangle 16">
              <a:extLst>
                <a:ext uri="{FF2B5EF4-FFF2-40B4-BE49-F238E27FC236}">
                  <a16:creationId xmlns:a16="http://schemas.microsoft.com/office/drawing/2014/main" id="{E87D95B8-E5A6-4D00-8664-F00A1F809FE3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53" name="Rectangle 16">
              <a:extLst>
                <a:ext uri="{FF2B5EF4-FFF2-40B4-BE49-F238E27FC236}">
                  <a16:creationId xmlns:a16="http://schemas.microsoft.com/office/drawing/2014/main" id="{A0049B84-D5D6-4C27-A6C5-287828A1ACC3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54" name="그룹 831">
            <a:extLst>
              <a:ext uri="{FF2B5EF4-FFF2-40B4-BE49-F238E27FC236}">
                <a16:creationId xmlns:a16="http://schemas.microsoft.com/office/drawing/2014/main" id="{6F56E1C3-5E43-4576-9F79-AFCF4684B425}"/>
              </a:ext>
            </a:extLst>
          </p:cNvPr>
          <p:cNvGrpSpPr/>
          <p:nvPr/>
        </p:nvGrpSpPr>
        <p:grpSpPr>
          <a:xfrm>
            <a:off x="4923474" y="4241563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55" name="Rectangle 16">
              <a:extLst>
                <a:ext uri="{FF2B5EF4-FFF2-40B4-BE49-F238E27FC236}">
                  <a16:creationId xmlns:a16="http://schemas.microsoft.com/office/drawing/2014/main" id="{97F67974-D755-45F3-A0B0-16FAC00C1B3D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56" name="Rectangle 16">
              <a:extLst>
                <a:ext uri="{FF2B5EF4-FFF2-40B4-BE49-F238E27FC236}">
                  <a16:creationId xmlns:a16="http://schemas.microsoft.com/office/drawing/2014/main" id="{15C9ACFC-657D-4714-84BC-96E950DE1B63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57" name="Rectangle 16">
              <a:extLst>
                <a:ext uri="{FF2B5EF4-FFF2-40B4-BE49-F238E27FC236}">
                  <a16:creationId xmlns:a16="http://schemas.microsoft.com/office/drawing/2014/main" id="{3E567919-BF71-49FA-A139-E32279130506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58" name="Rectangle 16">
              <a:extLst>
                <a:ext uri="{FF2B5EF4-FFF2-40B4-BE49-F238E27FC236}">
                  <a16:creationId xmlns:a16="http://schemas.microsoft.com/office/drawing/2014/main" id="{09183059-DD2D-4F76-B539-C210E1A0AB26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59" name="Rectangle 16">
              <a:extLst>
                <a:ext uri="{FF2B5EF4-FFF2-40B4-BE49-F238E27FC236}">
                  <a16:creationId xmlns:a16="http://schemas.microsoft.com/office/drawing/2014/main" id="{33361D99-DD2D-49C1-980F-E2AD5E50C961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60" name="Rectangle 16">
              <a:extLst>
                <a:ext uri="{FF2B5EF4-FFF2-40B4-BE49-F238E27FC236}">
                  <a16:creationId xmlns:a16="http://schemas.microsoft.com/office/drawing/2014/main" id="{5F346D4A-790A-455C-916D-31FD105AB3E9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61" name="Rectangle 16">
              <a:extLst>
                <a:ext uri="{FF2B5EF4-FFF2-40B4-BE49-F238E27FC236}">
                  <a16:creationId xmlns:a16="http://schemas.microsoft.com/office/drawing/2014/main" id="{EFA88A34-4EDD-41CF-8043-BAF187431141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62" name="Rectangle 16">
              <a:extLst>
                <a:ext uri="{FF2B5EF4-FFF2-40B4-BE49-F238E27FC236}">
                  <a16:creationId xmlns:a16="http://schemas.microsoft.com/office/drawing/2014/main" id="{0642AF5B-07EC-4FCC-86ED-964F078831D4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63" name="Rectangle 16">
              <a:extLst>
                <a:ext uri="{FF2B5EF4-FFF2-40B4-BE49-F238E27FC236}">
                  <a16:creationId xmlns:a16="http://schemas.microsoft.com/office/drawing/2014/main" id="{F61AB987-D4AE-4FD1-9719-0D61014DC45A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64" name="Rectangle 16">
              <a:extLst>
                <a:ext uri="{FF2B5EF4-FFF2-40B4-BE49-F238E27FC236}">
                  <a16:creationId xmlns:a16="http://schemas.microsoft.com/office/drawing/2014/main" id="{F1216F5F-71B4-4FA7-BD9A-CAAA89DD38A2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65" name="그룹 842">
            <a:extLst>
              <a:ext uri="{FF2B5EF4-FFF2-40B4-BE49-F238E27FC236}">
                <a16:creationId xmlns:a16="http://schemas.microsoft.com/office/drawing/2014/main" id="{803B87D7-D135-4314-94C2-20FC2D3A2E3E}"/>
              </a:ext>
            </a:extLst>
          </p:cNvPr>
          <p:cNvGrpSpPr/>
          <p:nvPr/>
        </p:nvGrpSpPr>
        <p:grpSpPr>
          <a:xfrm>
            <a:off x="1150510" y="4241562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66" name="Rectangle 16">
              <a:extLst>
                <a:ext uri="{FF2B5EF4-FFF2-40B4-BE49-F238E27FC236}">
                  <a16:creationId xmlns:a16="http://schemas.microsoft.com/office/drawing/2014/main" id="{20D38024-87C1-4D18-A83D-049BB4B5036C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67" name="Rectangle 16">
              <a:extLst>
                <a:ext uri="{FF2B5EF4-FFF2-40B4-BE49-F238E27FC236}">
                  <a16:creationId xmlns:a16="http://schemas.microsoft.com/office/drawing/2014/main" id="{B88A3FEC-319B-476C-8729-FA50CA63438F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68" name="Rectangle 16">
              <a:extLst>
                <a:ext uri="{FF2B5EF4-FFF2-40B4-BE49-F238E27FC236}">
                  <a16:creationId xmlns:a16="http://schemas.microsoft.com/office/drawing/2014/main" id="{2D79EC88-1BFA-4191-A87F-8F396D7D4502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69" name="Rectangle 16">
              <a:extLst>
                <a:ext uri="{FF2B5EF4-FFF2-40B4-BE49-F238E27FC236}">
                  <a16:creationId xmlns:a16="http://schemas.microsoft.com/office/drawing/2014/main" id="{8841C05A-E94C-4E15-9E7A-F56825AB6E04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0" name="Rectangle 16">
              <a:extLst>
                <a:ext uri="{FF2B5EF4-FFF2-40B4-BE49-F238E27FC236}">
                  <a16:creationId xmlns:a16="http://schemas.microsoft.com/office/drawing/2014/main" id="{C88B3D9A-8289-40E8-98C3-3598380193C0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1" name="Rectangle 16">
              <a:extLst>
                <a:ext uri="{FF2B5EF4-FFF2-40B4-BE49-F238E27FC236}">
                  <a16:creationId xmlns:a16="http://schemas.microsoft.com/office/drawing/2014/main" id="{4CD24AE5-ACA0-4278-89F0-06FAB3FE0E07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2" name="Rectangle 16">
              <a:extLst>
                <a:ext uri="{FF2B5EF4-FFF2-40B4-BE49-F238E27FC236}">
                  <a16:creationId xmlns:a16="http://schemas.microsoft.com/office/drawing/2014/main" id="{E9AB0181-ED49-4966-896E-1E8090C4D8AC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3" name="Rectangle 16">
              <a:extLst>
                <a:ext uri="{FF2B5EF4-FFF2-40B4-BE49-F238E27FC236}">
                  <a16:creationId xmlns:a16="http://schemas.microsoft.com/office/drawing/2014/main" id="{57DA1974-F414-4FBE-A7A4-98CBE0813F0F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4" name="Rectangle 16">
              <a:extLst>
                <a:ext uri="{FF2B5EF4-FFF2-40B4-BE49-F238E27FC236}">
                  <a16:creationId xmlns:a16="http://schemas.microsoft.com/office/drawing/2014/main" id="{FAB8048A-BF69-4EF2-B5C8-3C98584E1F12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5" name="Rectangle 16">
              <a:extLst>
                <a:ext uri="{FF2B5EF4-FFF2-40B4-BE49-F238E27FC236}">
                  <a16:creationId xmlns:a16="http://schemas.microsoft.com/office/drawing/2014/main" id="{7B4123FB-C8B8-480D-BFB4-A646AB4BA64E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76" name="그룹 853">
            <a:extLst>
              <a:ext uri="{FF2B5EF4-FFF2-40B4-BE49-F238E27FC236}">
                <a16:creationId xmlns:a16="http://schemas.microsoft.com/office/drawing/2014/main" id="{62E84907-4199-44D0-A32E-511E43A3DD37}"/>
              </a:ext>
            </a:extLst>
          </p:cNvPr>
          <p:cNvGrpSpPr/>
          <p:nvPr/>
        </p:nvGrpSpPr>
        <p:grpSpPr>
          <a:xfrm>
            <a:off x="8632828" y="3996639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77" name="Rectangle 16">
              <a:extLst>
                <a:ext uri="{FF2B5EF4-FFF2-40B4-BE49-F238E27FC236}">
                  <a16:creationId xmlns:a16="http://schemas.microsoft.com/office/drawing/2014/main" id="{2F1E6EC8-9627-4FD2-AD94-9DF2F65C4A0F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8" name="Rectangle 16">
              <a:extLst>
                <a:ext uri="{FF2B5EF4-FFF2-40B4-BE49-F238E27FC236}">
                  <a16:creationId xmlns:a16="http://schemas.microsoft.com/office/drawing/2014/main" id="{8B917C51-8F88-41DA-BF0C-535C51F83ABF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9" name="Rectangle 16">
              <a:extLst>
                <a:ext uri="{FF2B5EF4-FFF2-40B4-BE49-F238E27FC236}">
                  <a16:creationId xmlns:a16="http://schemas.microsoft.com/office/drawing/2014/main" id="{75BB2C42-F936-471F-96B3-57C1A2D01374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0" name="Rectangle 16">
              <a:extLst>
                <a:ext uri="{FF2B5EF4-FFF2-40B4-BE49-F238E27FC236}">
                  <a16:creationId xmlns:a16="http://schemas.microsoft.com/office/drawing/2014/main" id="{7D6643A7-5C8F-4157-AB39-C324754408E8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1" name="Rectangle 16">
              <a:extLst>
                <a:ext uri="{FF2B5EF4-FFF2-40B4-BE49-F238E27FC236}">
                  <a16:creationId xmlns:a16="http://schemas.microsoft.com/office/drawing/2014/main" id="{70838BAB-5990-4DE3-802E-62F03F186A37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2" name="Rectangle 16">
              <a:extLst>
                <a:ext uri="{FF2B5EF4-FFF2-40B4-BE49-F238E27FC236}">
                  <a16:creationId xmlns:a16="http://schemas.microsoft.com/office/drawing/2014/main" id="{A672DA80-D3D8-4D7C-B3A4-6D17603292A3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3" name="Rectangle 16">
              <a:extLst>
                <a:ext uri="{FF2B5EF4-FFF2-40B4-BE49-F238E27FC236}">
                  <a16:creationId xmlns:a16="http://schemas.microsoft.com/office/drawing/2014/main" id="{16AA5E47-37B0-4433-8D9F-195DCDDC1615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4" name="Rectangle 16">
              <a:extLst>
                <a:ext uri="{FF2B5EF4-FFF2-40B4-BE49-F238E27FC236}">
                  <a16:creationId xmlns:a16="http://schemas.microsoft.com/office/drawing/2014/main" id="{06C998AF-A581-4877-A5CE-3D4E867D7934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5" name="Rectangle 16">
              <a:extLst>
                <a:ext uri="{FF2B5EF4-FFF2-40B4-BE49-F238E27FC236}">
                  <a16:creationId xmlns:a16="http://schemas.microsoft.com/office/drawing/2014/main" id="{5B471955-BAB5-4203-9498-1A434C8652F0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6" name="Rectangle 16">
              <a:extLst>
                <a:ext uri="{FF2B5EF4-FFF2-40B4-BE49-F238E27FC236}">
                  <a16:creationId xmlns:a16="http://schemas.microsoft.com/office/drawing/2014/main" id="{00D22373-5426-4A31-9394-D4874BEED2A2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87" name="그룹 864">
            <a:extLst>
              <a:ext uri="{FF2B5EF4-FFF2-40B4-BE49-F238E27FC236}">
                <a16:creationId xmlns:a16="http://schemas.microsoft.com/office/drawing/2014/main" id="{4A0C55E8-8C4A-4F91-81A7-8D942E0D1357}"/>
              </a:ext>
            </a:extLst>
          </p:cNvPr>
          <p:cNvGrpSpPr/>
          <p:nvPr/>
        </p:nvGrpSpPr>
        <p:grpSpPr>
          <a:xfrm>
            <a:off x="4923474" y="3996638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88" name="Rectangle 16">
              <a:extLst>
                <a:ext uri="{FF2B5EF4-FFF2-40B4-BE49-F238E27FC236}">
                  <a16:creationId xmlns:a16="http://schemas.microsoft.com/office/drawing/2014/main" id="{7BE44E6F-7700-47D5-B783-54CF04DE3276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9" name="Rectangle 16">
              <a:extLst>
                <a:ext uri="{FF2B5EF4-FFF2-40B4-BE49-F238E27FC236}">
                  <a16:creationId xmlns:a16="http://schemas.microsoft.com/office/drawing/2014/main" id="{0B7344BA-E427-442C-A10E-89B8B1B943B9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0" name="Rectangle 16">
              <a:extLst>
                <a:ext uri="{FF2B5EF4-FFF2-40B4-BE49-F238E27FC236}">
                  <a16:creationId xmlns:a16="http://schemas.microsoft.com/office/drawing/2014/main" id="{3AF85700-B0C7-4282-8BED-7A97376456AE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1" name="Rectangle 16">
              <a:extLst>
                <a:ext uri="{FF2B5EF4-FFF2-40B4-BE49-F238E27FC236}">
                  <a16:creationId xmlns:a16="http://schemas.microsoft.com/office/drawing/2014/main" id="{65C3A5E1-67BA-42C5-998D-B15EEB3CA514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2" name="Rectangle 16">
              <a:extLst>
                <a:ext uri="{FF2B5EF4-FFF2-40B4-BE49-F238E27FC236}">
                  <a16:creationId xmlns:a16="http://schemas.microsoft.com/office/drawing/2014/main" id="{E19F802C-FEC9-4193-83DE-AA0892A94D40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3" name="Rectangle 16">
              <a:extLst>
                <a:ext uri="{FF2B5EF4-FFF2-40B4-BE49-F238E27FC236}">
                  <a16:creationId xmlns:a16="http://schemas.microsoft.com/office/drawing/2014/main" id="{75197A20-FDA8-4B02-84D3-54E3407CD6F2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4" name="Rectangle 16">
              <a:extLst>
                <a:ext uri="{FF2B5EF4-FFF2-40B4-BE49-F238E27FC236}">
                  <a16:creationId xmlns:a16="http://schemas.microsoft.com/office/drawing/2014/main" id="{BB5CBEA8-CCF3-4112-B972-ABF188FE59A5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5" name="Rectangle 16">
              <a:extLst>
                <a:ext uri="{FF2B5EF4-FFF2-40B4-BE49-F238E27FC236}">
                  <a16:creationId xmlns:a16="http://schemas.microsoft.com/office/drawing/2014/main" id="{5C665FE9-D3F5-4790-BF18-FDE326D60641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6" name="Rectangle 16">
              <a:extLst>
                <a:ext uri="{FF2B5EF4-FFF2-40B4-BE49-F238E27FC236}">
                  <a16:creationId xmlns:a16="http://schemas.microsoft.com/office/drawing/2014/main" id="{28176E13-2F7A-4C82-A8C4-246748F01D96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7" name="Rectangle 16">
              <a:extLst>
                <a:ext uri="{FF2B5EF4-FFF2-40B4-BE49-F238E27FC236}">
                  <a16:creationId xmlns:a16="http://schemas.microsoft.com/office/drawing/2014/main" id="{8D613BD1-C8EF-4957-90A3-41E19A8871B5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98" name="그룹 875">
            <a:extLst>
              <a:ext uri="{FF2B5EF4-FFF2-40B4-BE49-F238E27FC236}">
                <a16:creationId xmlns:a16="http://schemas.microsoft.com/office/drawing/2014/main" id="{DF7D427F-AA38-48BF-BAE3-D4061A92BEFB}"/>
              </a:ext>
            </a:extLst>
          </p:cNvPr>
          <p:cNvGrpSpPr/>
          <p:nvPr/>
        </p:nvGrpSpPr>
        <p:grpSpPr>
          <a:xfrm>
            <a:off x="1150510" y="3996637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299" name="Rectangle 16">
              <a:extLst>
                <a:ext uri="{FF2B5EF4-FFF2-40B4-BE49-F238E27FC236}">
                  <a16:creationId xmlns:a16="http://schemas.microsoft.com/office/drawing/2014/main" id="{03108EA7-C818-486F-817B-10150D67FBBA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0" name="Rectangle 16">
              <a:extLst>
                <a:ext uri="{FF2B5EF4-FFF2-40B4-BE49-F238E27FC236}">
                  <a16:creationId xmlns:a16="http://schemas.microsoft.com/office/drawing/2014/main" id="{EBE71769-5931-47B3-889D-BF86136AB275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1" name="Rectangle 16">
              <a:extLst>
                <a:ext uri="{FF2B5EF4-FFF2-40B4-BE49-F238E27FC236}">
                  <a16:creationId xmlns:a16="http://schemas.microsoft.com/office/drawing/2014/main" id="{7CFC550C-9BAE-4D1E-A381-0926D0FFCCA3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2" name="Rectangle 16">
              <a:extLst>
                <a:ext uri="{FF2B5EF4-FFF2-40B4-BE49-F238E27FC236}">
                  <a16:creationId xmlns:a16="http://schemas.microsoft.com/office/drawing/2014/main" id="{A0DEAD6F-B838-4C02-8571-4499A38FFE22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3" name="Rectangle 16">
              <a:extLst>
                <a:ext uri="{FF2B5EF4-FFF2-40B4-BE49-F238E27FC236}">
                  <a16:creationId xmlns:a16="http://schemas.microsoft.com/office/drawing/2014/main" id="{DAF01B92-A079-4E5B-8ED4-06FFF3FA1AA8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4" name="Rectangle 16">
              <a:extLst>
                <a:ext uri="{FF2B5EF4-FFF2-40B4-BE49-F238E27FC236}">
                  <a16:creationId xmlns:a16="http://schemas.microsoft.com/office/drawing/2014/main" id="{A98DB6E8-02D6-438A-9D57-100AB6868059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5" name="Rectangle 16">
              <a:extLst>
                <a:ext uri="{FF2B5EF4-FFF2-40B4-BE49-F238E27FC236}">
                  <a16:creationId xmlns:a16="http://schemas.microsoft.com/office/drawing/2014/main" id="{DFC36C0E-FF15-4628-8666-3DA5002DA3B0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6" name="Rectangle 16">
              <a:extLst>
                <a:ext uri="{FF2B5EF4-FFF2-40B4-BE49-F238E27FC236}">
                  <a16:creationId xmlns:a16="http://schemas.microsoft.com/office/drawing/2014/main" id="{522905E2-49C8-40C9-9641-1832C48F636E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7" name="Rectangle 16">
              <a:extLst>
                <a:ext uri="{FF2B5EF4-FFF2-40B4-BE49-F238E27FC236}">
                  <a16:creationId xmlns:a16="http://schemas.microsoft.com/office/drawing/2014/main" id="{056B8238-0AFB-4C59-8B81-45A2325379C0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8" name="Rectangle 16">
              <a:extLst>
                <a:ext uri="{FF2B5EF4-FFF2-40B4-BE49-F238E27FC236}">
                  <a16:creationId xmlns:a16="http://schemas.microsoft.com/office/drawing/2014/main" id="{35728200-75EF-40A7-BA58-2695DE643640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309" name="그룹 886">
            <a:extLst>
              <a:ext uri="{FF2B5EF4-FFF2-40B4-BE49-F238E27FC236}">
                <a16:creationId xmlns:a16="http://schemas.microsoft.com/office/drawing/2014/main" id="{15AE13BD-B114-4159-8FAF-D2FF25BA5DB3}"/>
              </a:ext>
            </a:extLst>
          </p:cNvPr>
          <p:cNvGrpSpPr/>
          <p:nvPr/>
        </p:nvGrpSpPr>
        <p:grpSpPr>
          <a:xfrm>
            <a:off x="8632828" y="3751714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310" name="Rectangle 16">
              <a:extLst>
                <a:ext uri="{FF2B5EF4-FFF2-40B4-BE49-F238E27FC236}">
                  <a16:creationId xmlns:a16="http://schemas.microsoft.com/office/drawing/2014/main" id="{B1672E58-3056-4A66-8B51-11B07203B868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1" name="Rectangle 16">
              <a:extLst>
                <a:ext uri="{FF2B5EF4-FFF2-40B4-BE49-F238E27FC236}">
                  <a16:creationId xmlns:a16="http://schemas.microsoft.com/office/drawing/2014/main" id="{DE792B61-8540-463A-B9FF-A768FD2D4BB8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2" name="Rectangle 16">
              <a:extLst>
                <a:ext uri="{FF2B5EF4-FFF2-40B4-BE49-F238E27FC236}">
                  <a16:creationId xmlns:a16="http://schemas.microsoft.com/office/drawing/2014/main" id="{A8FAB106-0821-4F44-A59D-FD98ACA5AD1E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3" name="Rectangle 16">
              <a:extLst>
                <a:ext uri="{FF2B5EF4-FFF2-40B4-BE49-F238E27FC236}">
                  <a16:creationId xmlns:a16="http://schemas.microsoft.com/office/drawing/2014/main" id="{341F1257-5FE8-415A-A208-4A8987A41CF9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4" name="Rectangle 16">
              <a:extLst>
                <a:ext uri="{FF2B5EF4-FFF2-40B4-BE49-F238E27FC236}">
                  <a16:creationId xmlns:a16="http://schemas.microsoft.com/office/drawing/2014/main" id="{E77DEA32-34DB-4422-8926-5F3FDB97E0F8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5" name="Rectangle 16">
              <a:extLst>
                <a:ext uri="{FF2B5EF4-FFF2-40B4-BE49-F238E27FC236}">
                  <a16:creationId xmlns:a16="http://schemas.microsoft.com/office/drawing/2014/main" id="{2C70F9B6-6ABF-4580-893E-73E6C4EC39CC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6" name="Rectangle 16">
              <a:extLst>
                <a:ext uri="{FF2B5EF4-FFF2-40B4-BE49-F238E27FC236}">
                  <a16:creationId xmlns:a16="http://schemas.microsoft.com/office/drawing/2014/main" id="{AD61E616-9033-4932-A13F-8B7C02FB1E66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7" name="Rectangle 16">
              <a:extLst>
                <a:ext uri="{FF2B5EF4-FFF2-40B4-BE49-F238E27FC236}">
                  <a16:creationId xmlns:a16="http://schemas.microsoft.com/office/drawing/2014/main" id="{0A51FCA4-C10B-46E6-A652-24CA84318328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8" name="Rectangle 16">
              <a:extLst>
                <a:ext uri="{FF2B5EF4-FFF2-40B4-BE49-F238E27FC236}">
                  <a16:creationId xmlns:a16="http://schemas.microsoft.com/office/drawing/2014/main" id="{D31B422B-A20A-4D5E-B938-E43FAB605B1A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9" name="Rectangle 16">
              <a:extLst>
                <a:ext uri="{FF2B5EF4-FFF2-40B4-BE49-F238E27FC236}">
                  <a16:creationId xmlns:a16="http://schemas.microsoft.com/office/drawing/2014/main" id="{4C8C5FBD-C0A3-48D9-A1FC-FEE77B08D813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320" name="그룹 897">
            <a:extLst>
              <a:ext uri="{FF2B5EF4-FFF2-40B4-BE49-F238E27FC236}">
                <a16:creationId xmlns:a16="http://schemas.microsoft.com/office/drawing/2014/main" id="{43001C22-0F63-4A78-86FD-BC4A897382EB}"/>
              </a:ext>
            </a:extLst>
          </p:cNvPr>
          <p:cNvGrpSpPr/>
          <p:nvPr/>
        </p:nvGrpSpPr>
        <p:grpSpPr>
          <a:xfrm>
            <a:off x="4923474" y="3751713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321" name="Rectangle 16">
              <a:extLst>
                <a:ext uri="{FF2B5EF4-FFF2-40B4-BE49-F238E27FC236}">
                  <a16:creationId xmlns:a16="http://schemas.microsoft.com/office/drawing/2014/main" id="{DB241644-89D7-4024-BE96-3D5D123B5858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2" name="Rectangle 16">
              <a:extLst>
                <a:ext uri="{FF2B5EF4-FFF2-40B4-BE49-F238E27FC236}">
                  <a16:creationId xmlns:a16="http://schemas.microsoft.com/office/drawing/2014/main" id="{B1D5D0C0-60BF-461D-887E-13C642308F48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3" name="Rectangle 16">
              <a:extLst>
                <a:ext uri="{FF2B5EF4-FFF2-40B4-BE49-F238E27FC236}">
                  <a16:creationId xmlns:a16="http://schemas.microsoft.com/office/drawing/2014/main" id="{448348C1-C337-477F-87BF-9439FEF955DC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4" name="Rectangle 16">
              <a:extLst>
                <a:ext uri="{FF2B5EF4-FFF2-40B4-BE49-F238E27FC236}">
                  <a16:creationId xmlns:a16="http://schemas.microsoft.com/office/drawing/2014/main" id="{020B8420-9DA9-48CA-B4B6-63A428870EBF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5" name="Rectangle 16">
              <a:extLst>
                <a:ext uri="{FF2B5EF4-FFF2-40B4-BE49-F238E27FC236}">
                  <a16:creationId xmlns:a16="http://schemas.microsoft.com/office/drawing/2014/main" id="{E63E153A-6CFD-4489-B6C4-758F12979D42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6" name="Rectangle 16">
              <a:extLst>
                <a:ext uri="{FF2B5EF4-FFF2-40B4-BE49-F238E27FC236}">
                  <a16:creationId xmlns:a16="http://schemas.microsoft.com/office/drawing/2014/main" id="{2C0B5F89-982B-4088-BA83-ADDF767766A0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7" name="Rectangle 16">
              <a:extLst>
                <a:ext uri="{FF2B5EF4-FFF2-40B4-BE49-F238E27FC236}">
                  <a16:creationId xmlns:a16="http://schemas.microsoft.com/office/drawing/2014/main" id="{8BBF1DB6-E014-4C54-A167-3C56BF198D8A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8" name="Rectangle 16">
              <a:extLst>
                <a:ext uri="{FF2B5EF4-FFF2-40B4-BE49-F238E27FC236}">
                  <a16:creationId xmlns:a16="http://schemas.microsoft.com/office/drawing/2014/main" id="{35034554-0522-49B3-97A8-EC350010ED5F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9" name="Rectangle 16">
              <a:extLst>
                <a:ext uri="{FF2B5EF4-FFF2-40B4-BE49-F238E27FC236}">
                  <a16:creationId xmlns:a16="http://schemas.microsoft.com/office/drawing/2014/main" id="{DCB318E2-31DB-436C-8A9A-E9949ADAE556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30" name="Rectangle 16">
              <a:extLst>
                <a:ext uri="{FF2B5EF4-FFF2-40B4-BE49-F238E27FC236}">
                  <a16:creationId xmlns:a16="http://schemas.microsoft.com/office/drawing/2014/main" id="{AD99AF6D-F95D-43ED-A0C9-C618D9B6C868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331" name="그룹 908">
            <a:extLst>
              <a:ext uri="{FF2B5EF4-FFF2-40B4-BE49-F238E27FC236}">
                <a16:creationId xmlns:a16="http://schemas.microsoft.com/office/drawing/2014/main" id="{22F38700-6E75-49C2-BC05-111378EAB5B1}"/>
              </a:ext>
            </a:extLst>
          </p:cNvPr>
          <p:cNvGrpSpPr/>
          <p:nvPr/>
        </p:nvGrpSpPr>
        <p:grpSpPr>
          <a:xfrm>
            <a:off x="1150510" y="3751712"/>
            <a:ext cx="2366418" cy="131927"/>
            <a:chOff x="8445975" y="6117821"/>
            <a:chExt cx="2783111" cy="155158"/>
          </a:xfrm>
          <a:solidFill>
            <a:schemeClr val="bg1">
              <a:lumMod val="85000"/>
            </a:schemeClr>
          </a:solidFill>
        </p:grpSpPr>
        <p:sp>
          <p:nvSpPr>
            <p:cNvPr id="332" name="Rectangle 16">
              <a:extLst>
                <a:ext uri="{FF2B5EF4-FFF2-40B4-BE49-F238E27FC236}">
                  <a16:creationId xmlns:a16="http://schemas.microsoft.com/office/drawing/2014/main" id="{F6776FDB-6101-4DC3-B58F-44F5206B1E0E}"/>
                </a:ext>
              </a:extLst>
            </p:cNvPr>
            <p:cNvSpPr/>
            <p:nvPr/>
          </p:nvSpPr>
          <p:spPr>
            <a:xfrm rot="2700000">
              <a:off x="8507481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33" name="Rectangle 16">
              <a:extLst>
                <a:ext uri="{FF2B5EF4-FFF2-40B4-BE49-F238E27FC236}">
                  <a16:creationId xmlns:a16="http://schemas.microsoft.com/office/drawing/2014/main" id="{DFFC5977-57D9-46A6-918F-4D6BCCC608AD}"/>
                </a:ext>
              </a:extLst>
            </p:cNvPr>
            <p:cNvSpPr/>
            <p:nvPr/>
          </p:nvSpPr>
          <p:spPr>
            <a:xfrm rot="2700000">
              <a:off x="8785808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34" name="Rectangle 16">
              <a:extLst>
                <a:ext uri="{FF2B5EF4-FFF2-40B4-BE49-F238E27FC236}">
                  <a16:creationId xmlns:a16="http://schemas.microsoft.com/office/drawing/2014/main" id="{62C7523D-E1A4-48F0-AAB1-2D04B8741DE3}"/>
                </a:ext>
              </a:extLst>
            </p:cNvPr>
            <p:cNvSpPr/>
            <p:nvPr/>
          </p:nvSpPr>
          <p:spPr>
            <a:xfrm rot="2700000">
              <a:off x="9064135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35" name="Rectangle 16">
              <a:extLst>
                <a:ext uri="{FF2B5EF4-FFF2-40B4-BE49-F238E27FC236}">
                  <a16:creationId xmlns:a16="http://schemas.microsoft.com/office/drawing/2014/main" id="{7640C57B-7D5A-4BD9-B24C-D90BA30353B6}"/>
                </a:ext>
              </a:extLst>
            </p:cNvPr>
            <p:cNvSpPr/>
            <p:nvPr/>
          </p:nvSpPr>
          <p:spPr>
            <a:xfrm rot="2700000">
              <a:off x="9342462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36" name="Rectangle 16">
              <a:extLst>
                <a:ext uri="{FF2B5EF4-FFF2-40B4-BE49-F238E27FC236}">
                  <a16:creationId xmlns:a16="http://schemas.microsoft.com/office/drawing/2014/main" id="{E4A546E9-5CE0-41AA-A946-81B629E8FDE8}"/>
                </a:ext>
              </a:extLst>
            </p:cNvPr>
            <p:cNvSpPr/>
            <p:nvPr/>
          </p:nvSpPr>
          <p:spPr>
            <a:xfrm rot="2700000">
              <a:off x="9620789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37" name="Rectangle 16">
              <a:extLst>
                <a:ext uri="{FF2B5EF4-FFF2-40B4-BE49-F238E27FC236}">
                  <a16:creationId xmlns:a16="http://schemas.microsoft.com/office/drawing/2014/main" id="{1314C169-6228-4F67-8B47-500955EA38C8}"/>
                </a:ext>
              </a:extLst>
            </p:cNvPr>
            <p:cNvSpPr/>
            <p:nvPr/>
          </p:nvSpPr>
          <p:spPr>
            <a:xfrm rot="2700000">
              <a:off x="9899116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38" name="Rectangle 16">
              <a:extLst>
                <a:ext uri="{FF2B5EF4-FFF2-40B4-BE49-F238E27FC236}">
                  <a16:creationId xmlns:a16="http://schemas.microsoft.com/office/drawing/2014/main" id="{06431A2F-F320-4E88-B5BF-5562791EFA03}"/>
                </a:ext>
              </a:extLst>
            </p:cNvPr>
            <p:cNvSpPr/>
            <p:nvPr/>
          </p:nvSpPr>
          <p:spPr>
            <a:xfrm rot="2700000">
              <a:off x="1017744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39" name="Rectangle 16">
              <a:extLst>
                <a:ext uri="{FF2B5EF4-FFF2-40B4-BE49-F238E27FC236}">
                  <a16:creationId xmlns:a16="http://schemas.microsoft.com/office/drawing/2014/main" id="{A4182598-6DDD-4A59-899B-8C9B292D09CB}"/>
                </a:ext>
              </a:extLst>
            </p:cNvPr>
            <p:cNvSpPr/>
            <p:nvPr/>
          </p:nvSpPr>
          <p:spPr>
            <a:xfrm rot="2700000">
              <a:off x="10455770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40" name="Rectangle 16">
              <a:extLst>
                <a:ext uri="{FF2B5EF4-FFF2-40B4-BE49-F238E27FC236}">
                  <a16:creationId xmlns:a16="http://schemas.microsoft.com/office/drawing/2014/main" id="{4E21FEE4-C40D-4BFE-BB41-10DDE424B821}"/>
                </a:ext>
              </a:extLst>
            </p:cNvPr>
            <p:cNvSpPr/>
            <p:nvPr/>
          </p:nvSpPr>
          <p:spPr>
            <a:xfrm rot="2700000">
              <a:off x="10734097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41" name="Rectangle 16">
              <a:extLst>
                <a:ext uri="{FF2B5EF4-FFF2-40B4-BE49-F238E27FC236}">
                  <a16:creationId xmlns:a16="http://schemas.microsoft.com/office/drawing/2014/main" id="{ABF17C5F-0F7E-4EBC-89B5-F2E85944A7ED}"/>
                </a:ext>
              </a:extLst>
            </p:cNvPr>
            <p:cNvSpPr/>
            <p:nvPr/>
          </p:nvSpPr>
          <p:spPr>
            <a:xfrm rot="2700000">
              <a:off x="11012423" y="6056315"/>
              <a:ext cx="155158" cy="278169"/>
            </a:xfrm>
            <a:custGeom>
              <a:avLst/>
              <a:gdLst/>
              <a:ahLst/>
              <a:cxnLst/>
              <a:rect l="l" t="t" r="r" b="b"/>
              <a:pathLst>
                <a:path w="2232248" h="4001999">
                  <a:moveTo>
                    <a:pt x="1116887" y="0"/>
                  </a:moveTo>
                  <a:cubicBezTo>
                    <a:pt x="1270748" y="4762"/>
                    <a:pt x="1433283" y="120651"/>
                    <a:pt x="1447291" y="308459"/>
                  </a:cubicBezTo>
                  <a:cubicBezTo>
                    <a:pt x="1483174" y="544979"/>
                    <a:pt x="1283237" y="603082"/>
                    <a:pt x="1339988" y="887363"/>
                  </a:cubicBezTo>
                  <a:lnTo>
                    <a:pt x="2232248" y="887363"/>
                  </a:lnTo>
                  <a:lnTo>
                    <a:pt x="2232248" y="1778237"/>
                  </a:lnTo>
                  <a:cubicBezTo>
                    <a:pt x="1956566" y="1829261"/>
                    <a:pt x="1897086" y="1634366"/>
                    <a:pt x="1663321" y="1669832"/>
                  </a:cubicBezTo>
                  <a:cubicBezTo>
                    <a:pt x="1475513" y="1683840"/>
                    <a:pt x="1359624" y="1846375"/>
                    <a:pt x="1354862" y="2000236"/>
                  </a:cubicBezTo>
                  <a:cubicBezTo>
                    <a:pt x="1358037" y="2135389"/>
                    <a:pt x="1477787" y="2334920"/>
                    <a:pt x="1701420" y="2336507"/>
                  </a:cubicBezTo>
                  <a:cubicBezTo>
                    <a:pt x="1972077" y="2308709"/>
                    <a:pt x="1932339" y="2176007"/>
                    <a:pt x="2232248" y="2187989"/>
                  </a:cubicBezTo>
                  <a:lnTo>
                    <a:pt x="2232248" y="3119611"/>
                  </a:lnTo>
                  <a:lnTo>
                    <a:pt x="1303259" y="3119611"/>
                  </a:lnTo>
                  <a:cubicBezTo>
                    <a:pt x="1289664" y="3424971"/>
                    <a:pt x="1423682" y="3383289"/>
                    <a:pt x="1451633" y="3655441"/>
                  </a:cubicBezTo>
                  <a:cubicBezTo>
                    <a:pt x="1450046" y="3879074"/>
                    <a:pt x="1250515" y="3998824"/>
                    <a:pt x="1115362" y="4001999"/>
                  </a:cubicBezTo>
                  <a:cubicBezTo>
                    <a:pt x="961501" y="3997237"/>
                    <a:pt x="798966" y="3881348"/>
                    <a:pt x="784958" y="3693540"/>
                  </a:cubicBezTo>
                  <a:cubicBezTo>
                    <a:pt x="749282" y="3458385"/>
                    <a:pt x="946712" y="3399594"/>
                    <a:pt x="892811" y="3119611"/>
                  </a:cubicBezTo>
                  <a:lnTo>
                    <a:pt x="0" y="3119611"/>
                  </a:lnTo>
                  <a:lnTo>
                    <a:pt x="0" y="2203607"/>
                  </a:lnTo>
                  <a:cubicBezTo>
                    <a:pt x="285884" y="2145799"/>
                    <a:pt x="343730" y="2346665"/>
                    <a:pt x="580754" y="2310706"/>
                  </a:cubicBezTo>
                  <a:cubicBezTo>
                    <a:pt x="768562" y="2296698"/>
                    <a:pt x="884451" y="2134163"/>
                    <a:pt x="889213" y="1980302"/>
                  </a:cubicBezTo>
                  <a:cubicBezTo>
                    <a:pt x="886038" y="1845149"/>
                    <a:pt x="766288" y="1645618"/>
                    <a:pt x="542655" y="1644031"/>
                  </a:cubicBezTo>
                  <a:cubicBezTo>
                    <a:pt x="268493" y="1672188"/>
                    <a:pt x="312817" y="1807984"/>
                    <a:pt x="0" y="1792208"/>
                  </a:cubicBezTo>
                  <a:lnTo>
                    <a:pt x="0" y="887363"/>
                  </a:lnTo>
                  <a:lnTo>
                    <a:pt x="928847" y="887363"/>
                  </a:lnTo>
                  <a:cubicBezTo>
                    <a:pt x="944034" y="576570"/>
                    <a:pt x="808718" y="620178"/>
                    <a:pt x="780616" y="346558"/>
                  </a:cubicBezTo>
                  <a:cubicBezTo>
                    <a:pt x="782203" y="122925"/>
                    <a:pt x="981734" y="3175"/>
                    <a:pt x="111688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17BAE6A8-870D-4819-8222-97E282871CD5}"/>
              </a:ext>
            </a:extLst>
          </p:cNvPr>
          <p:cNvSpPr/>
          <p:nvPr/>
        </p:nvSpPr>
        <p:spPr>
          <a:xfrm>
            <a:off x="1872410" y="1592166"/>
            <a:ext cx="822846" cy="835495"/>
          </a:xfrm>
          <a:custGeom>
            <a:avLst/>
            <a:gdLst>
              <a:gd name="connsiteX0" fmla="*/ 650489 w 2936056"/>
              <a:gd name="connsiteY0" fmla="*/ 2515181 h 2981194"/>
              <a:gd name="connsiteX1" fmla="*/ 657560 w 2936056"/>
              <a:gd name="connsiteY1" fmla="*/ 2520002 h 2981194"/>
              <a:gd name="connsiteX2" fmla="*/ 699340 w 2936056"/>
              <a:gd name="connsiteY2" fmla="*/ 2575924 h 2981194"/>
              <a:gd name="connsiteX3" fmla="*/ 815361 w 2936056"/>
              <a:gd name="connsiteY3" fmla="*/ 2721191 h 2981194"/>
              <a:gd name="connsiteX4" fmla="*/ 844929 w 2936056"/>
              <a:gd name="connsiteY4" fmla="*/ 2747223 h 2981194"/>
              <a:gd name="connsiteX5" fmla="*/ 920133 w 2936056"/>
              <a:gd name="connsiteY5" fmla="*/ 2773899 h 2981194"/>
              <a:gd name="connsiteX6" fmla="*/ 1025870 w 2936056"/>
              <a:gd name="connsiteY6" fmla="*/ 2777434 h 2981194"/>
              <a:gd name="connsiteX7" fmla="*/ 1099789 w 2936056"/>
              <a:gd name="connsiteY7" fmla="*/ 2803145 h 2981194"/>
              <a:gd name="connsiteX8" fmla="*/ 1185599 w 2936056"/>
              <a:gd name="connsiteY8" fmla="*/ 2860995 h 2981194"/>
              <a:gd name="connsiteX9" fmla="*/ 1229951 w 2936056"/>
              <a:gd name="connsiteY9" fmla="*/ 2972516 h 2981194"/>
              <a:gd name="connsiteX10" fmla="*/ 1219024 w 2936056"/>
              <a:gd name="connsiteY10" fmla="*/ 2981194 h 2981194"/>
              <a:gd name="connsiteX11" fmla="*/ 1156032 w 2936056"/>
              <a:gd name="connsiteY11" fmla="*/ 2980873 h 2981194"/>
              <a:gd name="connsiteX12" fmla="*/ 1072792 w 2936056"/>
              <a:gd name="connsiteY12" fmla="*/ 2976694 h 2981194"/>
              <a:gd name="connsiteX13" fmla="*/ 1057045 w 2936056"/>
              <a:gd name="connsiteY13" fmla="*/ 2969624 h 2981194"/>
              <a:gd name="connsiteX14" fmla="*/ 949379 w 2936056"/>
              <a:gd name="connsiteY14" fmla="*/ 2892491 h 2981194"/>
              <a:gd name="connsiteX15" fmla="*/ 759118 w 2936056"/>
              <a:gd name="connsiteY15" fmla="*/ 2710907 h 2981194"/>
              <a:gd name="connsiteX16" fmla="*/ 657560 w 2936056"/>
              <a:gd name="connsiteY16" fmla="*/ 2548606 h 2981194"/>
              <a:gd name="connsiteX17" fmla="*/ 649525 w 2936056"/>
              <a:gd name="connsiteY17" fmla="*/ 2524502 h 2981194"/>
              <a:gd name="connsiteX18" fmla="*/ 650489 w 2936056"/>
              <a:gd name="connsiteY18" fmla="*/ 2515181 h 2981194"/>
              <a:gd name="connsiteX19" fmla="*/ 2286353 w 2936056"/>
              <a:gd name="connsiteY19" fmla="*/ 2463116 h 2981194"/>
              <a:gd name="connsiteX20" fmla="*/ 2287317 w 2936056"/>
              <a:gd name="connsiteY20" fmla="*/ 2471472 h 2981194"/>
              <a:gd name="connsiteX21" fmla="*/ 2272212 w 2936056"/>
              <a:gd name="connsiteY21" fmla="*/ 2511646 h 2981194"/>
              <a:gd name="connsiteX22" fmla="*/ 2126623 w 2936056"/>
              <a:gd name="connsiteY22" fmla="*/ 2718620 h 2981194"/>
              <a:gd name="connsiteX23" fmla="*/ 1928969 w 2936056"/>
              <a:gd name="connsiteY23" fmla="*/ 2880278 h 2981194"/>
              <a:gd name="connsiteX24" fmla="*/ 1853765 w 2936056"/>
              <a:gd name="connsiteY24" fmla="*/ 2935235 h 2981194"/>
              <a:gd name="connsiteX25" fmla="*/ 1759598 w 2936056"/>
              <a:gd name="connsiteY25" fmla="*/ 2967053 h 2981194"/>
              <a:gd name="connsiteX26" fmla="*/ 1750599 w 2936056"/>
              <a:gd name="connsiteY26" fmla="*/ 2955483 h 2981194"/>
              <a:gd name="connsiteX27" fmla="*/ 1832553 w 2936056"/>
              <a:gd name="connsiteY27" fmla="*/ 2761686 h 2981194"/>
              <a:gd name="connsiteX28" fmla="*/ 1840909 w 2936056"/>
              <a:gd name="connsiteY28" fmla="*/ 2750759 h 2981194"/>
              <a:gd name="connsiteX29" fmla="*/ 1886225 w 2936056"/>
              <a:gd name="connsiteY29" fmla="*/ 2722155 h 2981194"/>
              <a:gd name="connsiteX30" fmla="*/ 1910972 w 2936056"/>
              <a:gd name="connsiteY30" fmla="*/ 2718298 h 2981194"/>
              <a:gd name="connsiteX31" fmla="*/ 2041777 w 2936056"/>
              <a:gd name="connsiteY31" fmla="*/ 2718298 h 2981194"/>
              <a:gd name="connsiteX32" fmla="*/ 2105090 w 2936056"/>
              <a:gd name="connsiteY32" fmla="*/ 2683910 h 2981194"/>
              <a:gd name="connsiteX33" fmla="*/ 2219504 w 2936056"/>
              <a:gd name="connsiteY33" fmla="*/ 2549570 h 2981194"/>
              <a:gd name="connsiteX34" fmla="*/ 2269962 w 2936056"/>
              <a:gd name="connsiteY34" fmla="*/ 2478221 h 2981194"/>
              <a:gd name="connsiteX35" fmla="*/ 2279282 w 2936056"/>
              <a:gd name="connsiteY35" fmla="*/ 2467616 h 2981194"/>
              <a:gd name="connsiteX36" fmla="*/ 2286353 w 2936056"/>
              <a:gd name="connsiteY36" fmla="*/ 2463116 h 2981194"/>
              <a:gd name="connsiteX37" fmla="*/ 579783 w 2936056"/>
              <a:gd name="connsiteY37" fmla="*/ 2362843 h 2981194"/>
              <a:gd name="connsiteX38" fmla="*/ 594245 w 2936056"/>
              <a:gd name="connsiteY38" fmla="*/ 2370235 h 2981194"/>
              <a:gd name="connsiteX39" fmla="*/ 658845 w 2936056"/>
              <a:gd name="connsiteY39" fmla="*/ 2440298 h 2981194"/>
              <a:gd name="connsiteX40" fmla="*/ 725372 w 2936056"/>
              <a:gd name="connsiteY40" fmla="*/ 2510360 h 2981194"/>
              <a:gd name="connsiteX41" fmla="*/ 803148 w 2936056"/>
              <a:gd name="connsiteY41" fmla="*/ 2543142 h 2981194"/>
              <a:gd name="connsiteX42" fmla="*/ 933952 w 2936056"/>
              <a:gd name="connsiteY42" fmla="*/ 2552784 h 2981194"/>
              <a:gd name="connsiteX43" fmla="*/ 1048366 w 2936056"/>
              <a:gd name="connsiteY43" fmla="*/ 2606134 h 2981194"/>
              <a:gd name="connsiteX44" fmla="*/ 1111037 w 2936056"/>
              <a:gd name="connsiteY44" fmla="*/ 2677161 h 2981194"/>
              <a:gd name="connsiteX45" fmla="*/ 1120357 w 2936056"/>
              <a:gd name="connsiteY45" fmla="*/ 2720548 h 2981194"/>
              <a:gd name="connsiteX46" fmla="*/ 1087254 w 2936056"/>
              <a:gd name="connsiteY46" fmla="*/ 2750759 h 2981194"/>
              <a:gd name="connsiteX47" fmla="*/ 1056079 w 2936056"/>
              <a:gd name="connsiteY47" fmla="*/ 2750437 h 2981194"/>
              <a:gd name="connsiteX48" fmla="*/ 908885 w 2936056"/>
              <a:gd name="connsiteY48" fmla="*/ 2708335 h 2981194"/>
              <a:gd name="connsiteX49" fmla="*/ 678128 w 2936056"/>
              <a:gd name="connsiteY49" fmla="*/ 2515181 h 2981194"/>
              <a:gd name="connsiteX50" fmla="*/ 598424 w 2936056"/>
              <a:gd name="connsiteY50" fmla="*/ 2413623 h 2981194"/>
              <a:gd name="connsiteX51" fmla="*/ 580426 w 2936056"/>
              <a:gd name="connsiteY51" fmla="*/ 2379877 h 2981194"/>
              <a:gd name="connsiteX52" fmla="*/ 579783 w 2936056"/>
              <a:gd name="connsiteY52" fmla="*/ 2362843 h 2981194"/>
              <a:gd name="connsiteX53" fmla="*/ 2357380 w 2936056"/>
              <a:gd name="connsiteY53" fmla="*/ 2310136 h 2981194"/>
              <a:gd name="connsiteX54" fmla="*/ 2357059 w 2936056"/>
              <a:gd name="connsiteY54" fmla="*/ 2324277 h 2981194"/>
              <a:gd name="connsiteX55" fmla="*/ 2336811 w 2936056"/>
              <a:gd name="connsiteY55" fmla="*/ 2363486 h 2981194"/>
              <a:gd name="connsiteX56" fmla="*/ 1993890 w 2936056"/>
              <a:gd name="connsiteY56" fmla="*/ 2674590 h 2981194"/>
              <a:gd name="connsiteX57" fmla="*/ 1905509 w 2936056"/>
              <a:gd name="connsiteY57" fmla="*/ 2694516 h 2981194"/>
              <a:gd name="connsiteX58" fmla="*/ 1874012 w 2936056"/>
              <a:gd name="connsiteY58" fmla="*/ 2694516 h 2981194"/>
              <a:gd name="connsiteX59" fmla="*/ 1868549 w 2936056"/>
              <a:gd name="connsiteY59" fmla="*/ 2686803 h 2981194"/>
              <a:gd name="connsiteX60" fmla="*/ 1906794 w 2936056"/>
              <a:gd name="connsiteY60" fmla="*/ 2537357 h 2981194"/>
              <a:gd name="connsiteX61" fmla="*/ 1917400 w 2936056"/>
              <a:gd name="connsiteY61" fmla="*/ 2526430 h 2981194"/>
              <a:gd name="connsiteX62" fmla="*/ 2025065 w 2936056"/>
              <a:gd name="connsiteY62" fmla="*/ 2498791 h 2981194"/>
              <a:gd name="connsiteX63" fmla="*/ 2144300 w 2936056"/>
              <a:gd name="connsiteY63" fmla="*/ 2489470 h 2981194"/>
              <a:gd name="connsiteX64" fmla="*/ 2215327 w 2936056"/>
              <a:gd name="connsiteY64" fmla="*/ 2454439 h 2981194"/>
              <a:gd name="connsiteX65" fmla="*/ 2304994 w 2936056"/>
              <a:gd name="connsiteY65" fmla="*/ 2356737 h 2981194"/>
              <a:gd name="connsiteX66" fmla="*/ 2344846 w 2936056"/>
              <a:gd name="connsiteY66" fmla="*/ 2315921 h 2981194"/>
              <a:gd name="connsiteX67" fmla="*/ 2357380 w 2936056"/>
              <a:gd name="connsiteY67" fmla="*/ 2310136 h 2981194"/>
              <a:gd name="connsiteX68" fmla="*/ 1901330 w 2936056"/>
              <a:gd name="connsiteY68" fmla="*/ 2295994 h 2981194"/>
              <a:gd name="connsiteX69" fmla="*/ 1907115 w 2936056"/>
              <a:gd name="connsiteY69" fmla="*/ 2312706 h 2981194"/>
              <a:gd name="connsiteX70" fmla="*/ 1896188 w 2936056"/>
              <a:gd name="connsiteY70" fmla="*/ 2502968 h 2981194"/>
              <a:gd name="connsiteX71" fmla="*/ 1870798 w 2936056"/>
              <a:gd name="connsiteY71" fmla="*/ 2638594 h 2981194"/>
              <a:gd name="connsiteX72" fmla="*/ 1789166 w 2936056"/>
              <a:gd name="connsiteY72" fmla="*/ 2836247 h 2981194"/>
              <a:gd name="connsiteX73" fmla="*/ 1729388 w 2936056"/>
              <a:gd name="connsiteY73" fmla="*/ 2968659 h 2981194"/>
              <a:gd name="connsiteX74" fmla="*/ 1711069 w 2936056"/>
              <a:gd name="connsiteY74" fmla="*/ 2980872 h 2981194"/>
              <a:gd name="connsiteX75" fmla="*/ 1534305 w 2936056"/>
              <a:gd name="connsiteY75" fmla="*/ 2980229 h 2981194"/>
              <a:gd name="connsiteX76" fmla="*/ 1501845 w 2936056"/>
              <a:gd name="connsiteY76" fmla="*/ 2978301 h 2981194"/>
              <a:gd name="connsiteX77" fmla="*/ 1486418 w 2936056"/>
              <a:gd name="connsiteY77" fmla="*/ 2952911 h 2981194"/>
              <a:gd name="connsiteX78" fmla="*/ 1538162 w 2936056"/>
              <a:gd name="connsiteY78" fmla="*/ 2871600 h 2981194"/>
              <a:gd name="connsiteX79" fmla="*/ 1708497 w 2936056"/>
              <a:gd name="connsiteY79" fmla="*/ 2755900 h 2981194"/>
              <a:gd name="connsiteX80" fmla="*/ 1730352 w 2936056"/>
              <a:gd name="connsiteY80" fmla="*/ 2752365 h 2981194"/>
              <a:gd name="connsiteX81" fmla="*/ 1759598 w 2936056"/>
              <a:gd name="connsiteY81" fmla="*/ 2736617 h 2981194"/>
              <a:gd name="connsiteX82" fmla="*/ 1877869 w 2936056"/>
              <a:gd name="connsiteY82" fmla="*/ 2468579 h 2981194"/>
              <a:gd name="connsiteX83" fmla="*/ 1892974 w 2936056"/>
              <a:gd name="connsiteY83" fmla="*/ 2341631 h 2981194"/>
              <a:gd name="connsiteX84" fmla="*/ 1901330 w 2936056"/>
              <a:gd name="connsiteY84" fmla="*/ 2295994 h 2981194"/>
              <a:gd name="connsiteX85" fmla="*/ 1002730 w 2936056"/>
              <a:gd name="connsiteY85" fmla="*/ 2028278 h 2981194"/>
              <a:gd name="connsiteX86" fmla="*/ 1008193 w 2936056"/>
              <a:gd name="connsiteY86" fmla="*/ 2038563 h 2981194"/>
              <a:gd name="connsiteX87" fmla="*/ 1011407 w 2936056"/>
              <a:gd name="connsiteY87" fmla="*/ 2088056 h 2981194"/>
              <a:gd name="connsiteX88" fmla="*/ 1011407 w 2936056"/>
              <a:gd name="connsiteY88" fmla="*/ 2208898 h 2981194"/>
              <a:gd name="connsiteX89" fmla="*/ 1026191 w 2936056"/>
              <a:gd name="connsiteY89" fmla="*/ 2346131 h 2981194"/>
              <a:gd name="connsiteX90" fmla="*/ 1017513 w 2936056"/>
              <a:gd name="connsiteY90" fmla="*/ 2353844 h 2981194"/>
              <a:gd name="connsiteX91" fmla="*/ 974126 w 2936056"/>
              <a:gd name="connsiteY91" fmla="*/ 2346452 h 2981194"/>
              <a:gd name="connsiteX92" fmla="*/ 942630 w 2936056"/>
              <a:gd name="connsiteY92" fmla="*/ 2314957 h 2981194"/>
              <a:gd name="connsiteX93" fmla="*/ 931060 w 2936056"/>
              <a:gd name="connsiteY93" fmla="*/ 2246501 h 2981194"/>
              <a:gd name="connsiteX94" fmla="*/ 931381 w 2936056"/>
              <a:gd name="connsiteY94" fmla="*/ 2214683 h 2981194"/>
              <a:gd name="connsiteX95" fmla="*/ 933631 w 2936056"/>
              <a:gd name="connsiteY95" fmla="*/ 2156512 h 2981194"/>
              <a:gd name="connsiteX96" fmla="*/ 947772 w 2936056"/>
              <a:gd name="connsiteY96" fmla="*/ 2110232 h 2981194"/>
              <a:gd name="connsiteX97" fmla="*/ 994373 w 2936056"/>
              <a:gd name="connsiteY97" fmla="*/ 2035349 h 2981194"/>
              <a:gd name="connsiteX98" fmla="*/ 1002730 w 2936056"/>
              <a:gd name="connsiteY98" fmla="*/ 2028278 h 2981194"/>
              <a:gd name="connsiteX99" fmla="*/ 1901652 w 2936056"/>
              <a:gd name="connsiteY99" fmla="*/ 1973963 h 2981194"/>
              <a:gd name="connsiteX100" fmla="*/ 1906151 w 2936056"/>
              <a:gd name="connsiteY100" fmla="*/ 1981034 h 2981194"/>
              <a:gd name="connsiteX101" fmla="*/ 1906794 w 2936056"/>
              <a:gd name="connsiteY101" fmla="*/ 2026349 h 2981194"/>
              <a:gd name="connsiteX102" fmla="*/ 1848944 w 2936056"/>
              <a:gd name="connsiteY102" fmla="*/ 2393374 h 2981194"/>
              <a:gd name="connsiteX103" fmla="*/ 1735815 w 2936056"/>
              <a:gd name="connsiteY103" fmla="*/ 2620917 h 2981194"/>
              <a:gd name="connsiteX104" fmla="*/ 1645184 w 2936056"/>
              <a:gd name="connsiteY104" fmla="*/ 2738545 h 2981194"/>
              <a:gd name="connsiteX105" fmla="*/ 1532055 w 2936056"/>
              <a:gd name="connsiteY105" fmla="*/ 2798323 h 2981194"/>
              <a:gd name="connsiteX106" fmla="*/ 1467135 w 2936056"/>
              <a:gd name="connsiteY106" fmla="*/ 2743687 h 2981194"/>
              <a:gd name="connsiteX107" fmla="*/ 1517593 w 2936056"/>
              <a:gd name="connsiteY107" fmla="*/ 2589743 h 2981194"/>
              <a:gd name="connsiteX108" fmla="*/ 1604046 w 2936056"/>
              <a:gd name="connsiteY108" fmla="*/ 2487863 h 2981194"/>
              <a:gd name="connsiteX109" fmla="*/ 1741600 w 2936056"/>
              <a:gd name="connsiteY109" fmla="*/ 2426799 h 2981194"/>
              <a:gd name="connsiteX110" fmla="*/ 1758312 w 2936056"/>
              <a:gd name="connsiteY110" fmla="*/ 2418764 h 2981194"/>
              <a:gd name="connsiteX111" fmla="*/ 1850872 w 2936056"/>
              <a:gd name="connsiteY111" fmla="*/ 2234930 h 2981194"/>
              <a:gd name="connsiteX112" fmla="*/ 1892653 w 2936056"/>
              <a:gd name="connsiteY112" fmla="*/ 2012208 h 2981194"/>
              <a:gd name="connsiteX113" fmla="*/ 1896188 w 2936056"/>
              <a:gd name="connsiteY113" fmla="*/ 1980069 h 2981194"/>
              <a:gd name="connsiteX114" fmla="*/ 1901652 w 2936056"/>
              <a:gd name="connsiteY114" fmla="*/ 1973963 h 2981194"/>
              <a:gd name="connsiteX115" fmla="*/ 319459 w 2936056"/>
              <a:gd name="connsiteY115" fmla="*/ 1832231 h 2981194"/>
              <a:gd name="connsiteX116" fmla="*/ 332636 w 2936056"/>
              <a:gd name="connsiteY116" fmla="*/ 1841873 h 2981194"/>
              <a:gd name="connsiteX117" fmla="*/ 390165 w 2936056"/>
              <a:gd name="connsiteY117" fmla="*/ 1923506 h 2981194"/>
              <a:gd name="connsiteX118" fmla="*/ 529968 w 2936056"/>
              <a:gd name="connsiteY118" fmla="*/ 2059774 h 2981194"/>
              <a:gd name="connsiteX119" fmla="*/ 618030 w 2936056"/>
              <a:gd name="connsiteY119" fmla="*/ 2078736 h 2981194"/>
              <a:gd name="connsiteX120" fmla="*/ 863892 w 2936056"/>
              <a:gd name="connsiteY120" fmla="*/ 2174831 h 2981194"/>
              <a:gd name="connsiteX121" fmla="*/ 897959 w 2936056"/>
              <a:gd name="connsiteY121" fmla="*/ 2255821 h 2981194"/>
              <a:gd name="connsiteX122" fmla="*/ 883818 w 2936056"/>
              <a:gd name="connsiteY122" fmla="*/ 2277354 h 2981194"/>
              <a:gd name="connsiteX123" fmla="*/ 793508 w 2936056"/>
              <a:gd name="connsiteY123" fmla="*/ 2287960 h 2981194"/>
              <a:gd name="connsiteX124" fmla="*/ 610316 w 2936056"/>
              <a:gd name="connsiteY124" fmla="*/ 2192829 h 2981194"/>
              <a:gd name="connsiteX125" fmla="*/ 458620 w 2936056"/>
              <a:gd name="connsiteY125" fmla="*/ 2050132 h 2981194"/>
              <a:gd name="connsiteX126" fmla="*/ 429695 w 2936056"/>
              <a:gd name="connsiteY126" fmla="*/ 2024100 h 2981194"/>
              <a:gd name="connsiteX127" fmla="*/ 427767 w 2936056"/>
              <a:gd name="connsiteY127" fmla="*/ 2026350 h 2981194"/>
              <a:gd name="connsiteX128" fmla="*/ 438373 w 2936056"/>
              <a:gd name="connsiteY128" fmla="*/ 2047561 h 2981194"/>
              <a:gd name="connsiteX129" fmla="*/ 559215 w 2936056"/>
              <a:gd name="connsiteY129" fmla="*/ 2226575 h 2981194"/>
              <a:gd name="connsiteX130" fmla="*/ 633135 w 2936056"/>
              <a:gd name="connsiteY130" fmla="*/ 2292138 h 2981194"/>
              <a:gd name="connsiteX131" fmla="*/ 712517 w 2936056"/>
              <a:gd name="connsiteY131" fmla="*/ 2309814 h 2981194"/>
              <a:gd name="connsiteX132" fmla="*/ 872569 w 2936056"/>
              <a:gd name="connsiteY132" fmla="*/ 2335204 h 2981194"/>
              <a:gd name="connsiteX133" fmla="*/ 985696 w 2936056"/>
              <a:gd name="connsiteY133" fmla="*/ 2412015 h 2981194"/>
              <a:gd name="connsiteX134" fmla="*/ 1008193 w 2936056"/>
              <a:gd name="connsiteY134" fmla="*/ 2493327 h 2981194"/>
              <a:gd name="connsiteX135" fmla="*/ 991802 w 2936056"/>
              <a:gd name="connsiteY135" fmla="*/ 2512610 h 2981194"/>
              <a:gd name="connsiteX136" fmla="*/ 915314 w 2936056"/>
              <a:gd name="connsiteY136" fmla="*/ 2520645 h 2981194"/>
              <a:gd name="connsiteX137" fmla="*/ 720873 w 2936056"/>
              <a:gd name="connsiteY137" fmla="*/ 2431299 h 2981194"/>
              <a:gd name="connsiteX138" fmla="*/ 514542 w 2936056"/>
              <a:gd name="connsiteY138" fmla="*/ 2213397 h 2981194"/>
              <a:gd name="connsiteX139" fmla="*/ 398199 w 2936056"/>
              <a:gd name="connsiteY139" fmla="*/ 2001924 h 2981194"/>
              <a:gd name="connsiteX140" fmla="*/ 352884 w 2936056"/>
              <a:gd name="connsiteY140" fmla="*/ 1918042 h 2981194"/>
              <a:gd name="connsiteX141" fmla="*/ 320423 w 2936056"/>
              <a:gd name="connsiteY141" fmla="*/ 1848622 h 2981194"/>
              <a:gd name="connsiteX142" fmla="*/ 319459 w 2936056"/>
              <a:gd name="connsiteY142" fmla="*/ 1832231 h 2981194"/>
              <a:gd name="connsiteX143" fmla="*/ 1911294 w 2936056"/>
              <a:gd name="connsiteY143" fmla="*/ 1818412 h 2981194"/>
              <a:gd name="connsiteX144" fmla="*/ 1920614 w 2936056"/>
              <a:gd name="connsiteY144" fmla="*/ 1854086 h 2981194"/>
              <a:gd name="connsiteX145" fmla="*/ 1984570 w 2936056"/>
              <a:gd name="connsiteY145" fmla="*/ 2054632 h 2981194"/>
              <a:gd name="connsiteX146" fmla="*/ 2011245 w 2936056"/>
              <a:gd name="connsiteY146" fmla="*/ 2164547 h 2981194"/>
              <a:gd name="connsiteX147" fmla="*/ 2005139 w 2936056"/>
              <a:gd name="connsiteY147" fmla="*/ 2255821 h 2981194"/>
              <a:gd name="connsiteX148" fmla="*/ 1930577 w 2936056"/>
              <a:gd name="connsiteY148" fmla="*/ 2327812 h 2981194"/>
              <a:gd name="connsiteX149" fmla="*/ 1920935 w 2936056"/>
              <a:gd name="connsiteY149" fmla="*/ 2321063 h 2981194"/>
              <a:gd name="connsiteX150" fmla="*/ 1906151 w 2936056"/>
              <a:gd name="connsiteY150" fmla="*/ 2245858 h 2981194"/>
              <a:gd name="connsiteX151" fmla="*/ 1912258 w 2936056"/>
              <a:gd name="connsiteY151" fmla="*/ 2189615 h 2981194"/>
              <a:gd name="connsiteX152" fmla="*/ 1925113 w 2936056"/>
              <a:gd name="connsiteY152" fmla="*/ 2049811 h 2981194"/>
              <a:gd name="connsiteX153" fmla="*/ 1914186 w 2936056"/>
              <a:gd name="connsiteY153" fmla="*/ 1872405 h 2981194"/>
              <a:gd name="connsiteX154" fmla="*/ 1911294 w 2936056"/>
              <a:gd name="connsiteY154" fmla="*/ 1818412 h 2981194"/>
              <a:gd name="connsiteX155" fmla="*/ 2618026 w 2936056"/>
              <a:gd name="connsiteY155" fmla="*/ 1780166 h 2981194"/>
              <a:gd name="connsiteX156" fmla="*/ 2618990 w 2936056"/>
              <a:gd name="connsiteY156" fmla="*/ 1788523 h 2981194"/>
              <a:gd name="connsiteX157" fmla="*/ 2596171 w 2936056"/>
              <a:gd name="connsiteY157" fmla="*/ 1843158 h 2981194"/>
              <a:gd name="connsiteX158" fmla="*/ 2491720 w 2936056"/>
              <a:gd name="connsiteY158" fmla="*/ 2049489 h 2981194"/>
              <a:gd name="connsiteX159" fmla="*/ 2343560 w 2936056"/>
              <a:gd name="connsiteY159" fmla="*/ 2260320 h 2981194"/>
              <a:gd name="connsiteX160" fmla="*/ 2188008 w 2936056"/>
              <a:gd name="connsiteY160" fmla="*/ 2399481 h 2981194"/>
              <a:gd name="connsiteX161" fmla="*/ 2035992 w 2936056"/>
              <a:gd name="connsiteY161" fmla="*/ 2467294 h 2981194"/>
              <a:gd name="connsiteX162" fmla="*/ 1950824 w 2936056"/>
              <a:gd name="connsiteY162" fmla="*/ 2463759 h 2981194"/>
              <a:gd name="connsiteX163" fmla="*/ 1928006 w 2936056"/>
              <a:gd name="connsiteY163" fmla="*/ 2430334 h 2981194"/>
              <a:gd name="connsiteX164" fmla="*/ 1991640 w 2936056"/>
              <a:gd name="connsiteY164" fmla="*/ 2321384 h 2981194"/>
              <a:gd name="connsiteX165" fmla="*/ 2152977 w 2936056"/>
              <a:gd name="connsiteY165" fmla="*/ 2264177 h 2981194"/>
              <a:gd name="connsiteX166" fmla="*/ 2256143 w 2936056"/>
              <a:gd name="connsiteY166" fmla="*/ 2255499 h 2981194"/>
              <a:gd name="connsiteX167" fmla="*/ 2325562 w 2936056"/>
              <a:gd name="connsiteY167" fmla="*/ 2223682 h 2981194"/>
              <a:gd name="connsiteX168" fmla="*/ 2475329 w 2936056"/>
              <a:gd name="connsiteY168" fmla="*/ 2035349 h 2981194"/>
              <a:gd name="connsiteX169" fmla="*/ 2508111 w 2936056"/>
              <a:gd name="connsiteY169" fmla="*/ 1973321 h 2981194"/>
              <a:gd name="connsiteX170" fmla="*/ 2468902 w 2936056"/>
              <a:gd name="connsiteY170" fmla="*/ 2006424 h 2981194"/>
              <a:gd name="connsiteX171" fmla="*/ 2331026 w 2936056"/>
              <a:gd name="connsiteY171" fmla="*/ 2136586 h 2981194"/>
              <a:gd name="connsiteX172" fmla="*/ 2170654 w 2936056"/>
              <a:gd name="connsiteY172" fmla="*/ 2229788 h 2981194"/>
              <a:gd name="connsiteX173" fmla="*/ 2105412 w 2936056"/>
              <a:gd name="connsiteY173" fmla="*/ 2240715 h 2981194"/>
              <a:gd name="connsiteX174" fmla="*/ 2047240 w 2936056"/>
              <a:gd name="connsiteY174" fmla="*/ 2223039 h 2981194"/>
              <a:gd name="connsiteX175" fmla="*/ 2038242 w 2936056"/>
              <a:gd name="connsiteY175" fmla="*/ 2202149 h 2981194"/>
              <a:gd name="connsiteX176" fmla="*/ 2102198 w 2936056"/>
              <a:gd name="connsiteY176" fmla="*/ 2094162 h 2981194"/>
              <a:gd name="connsiteX177" fmla="*/ 2233646 w 2936056"/>
              <a:gd name="connsiteY177" fmla="*/ 2029564 h 2981194"/>
              <a:gd name="connsiteX178" fmla="*/ 2319135 w 2936056"/>
              <a:gd name="connsiteY178" fmla="*/ 2027314 h 2981194"/>
              <a:gd name="connsiteX179" fmla="*/ 2421658 w 2936056"/>
              <a:gd name="connsiteY179" fmla="*/ 1998389 h 2981194"/>
              <a:gd name="connsiteX180" fmla="*/ 2556641 w 2936056"/>
              <a:gd name="connsiteY180" fmla="*/ 1856978 h 2981194"/>
              <a:gd name="connsiteX181" fmla="*/ 2599385 w 2936056"/>
              <a:gd name="connsiteY181" fmla="*/ 1795914 h 2981194"/>
              <a:gd name="connsiteX182" fmla="*/ 2610312 w 2936056"/>
              <a:gd name="connsiteY182" fmla="*/ 1783702 h 2981194"/>
              <a:gd name="connsiteX183" fmla="*/ 2618026 w 2936056"/>
              <a:gd name="connsiteY183" fmla="*/ 1780166 h 2981194"/>
              <a:gd name="connsiteX184" fmla="*/ 239755 w 2936056"/>
              <a:gd name="connsiteY184" fmla="*/ 1655146 h 2981194"/>
              <a:gd name="connsiteX185" fmla="*/ 254218 w 2936056"/>
              <a:gd name="connsiteY185" fmla="*/ 1663823 h 2981194"/>
              <a:gd name="connsiteX186" fmla="*/ 371524 w 2936056"/>
              <a:gd name="connsiteY186" fmla="*/ 1793021 h 2981194"/>
              <a:gd name="connsiteX187" fmla="*/ 478868 w 2936056"/>
              <a:gd name="connsiteY187" fmla="*/ 1844444 h 2981194"/>
              <a:gd name="connsiteX188" fmla="*/ 627671 w 2936056"/>
              <a:gd name="connsiteY188" fmla="*/ 1861799 h 2981194"/>
              <a:gd name="connsiteX189" fmla="*/ 771652 w 2936056"/>
              <a:gd name="connsiteY189" fmla="*/ 1964643 h 2981194"/>
              <a:gd name="connsiteX190" fmla="*/ 788043 w 2936056"/>
              <a:gd name="connsiteY190" fmla="*/ 1994211 h 2981194"/>
              <a:gd name="connsiteX191" fmla="*/ 763618 w 2936056"/>
              <a:gd name="connsiteY191" fmla="*/ 2046918 h 2981194"/>
              <a:gd name="connsiteX192" fmla="*/ 718945 w 2936056"/>
              <a:gd name="connsiteY192" fmla="*/ 2049489 h 2981194"/>
              <a:gd name="connsiteX193" fmla="*/ 551823 w 2936056"/>
              <a:gd name="connsiteY193" fmla="*/ 2000638 h 2981194"/>
              <a:gd name="connsiteX194" fmla="*/ 263538 w 2936056"/>
              <a:gd name="connsiteY194" fmla="*/ 1722316 h 2981194"/>
              <a:gd name="connsiteX195" fmla="*/ 239112 w 2936056"/>
              <a:gd name="connsiteY195" fmla="*/ 1673465 h 2981194"/>
              <a:gd name="connsiteX196" fmla="*/ 239755 w 2936056"/>
              <a:gd name="connsiteY196" fmla="*/ 1655146 h 2981194"/>
              <a:gd name="connsiteX197" fmla="*/ 1902616 w 2936056"/>
              <a:gd name="connsiteY197" fmla="*/ 1650647 h 2981194"/>
              <a:gd name="connsiteX198" fmla="*/ 1907115 w 2936056"/>
              <a:gd name="connsiteY198" fmla="*/ 1666074 h 2981194"/>
              <a:gd name="connsiteX199" fmla="*/ 1898116 w 2936056"/>
              <a:gd name="connsiteY199" fmla="*/ 1838980 h 2981194"/>
              <a:gd name="connsiteX200" fmla="*/ 1850551 w 2936056"/>
              <a:gd name="connsiteY200" fmla="*/ 2068451 h 2981194"/>
              <a:gd name="connsiteX201" fmla="*/ 1738387 w 2936056"/>
              <a:gd name="connsiteY201" fmla="*/ 2297923 h 2981194"/>
              <a:gd name="connsiteX202" fmla="*/ 1634578 w 2936056"/>
              <a:gd name="connsiteY202" fmla="*/ 2430334 h 2981194"/>
              <a:gd name="connsiteX203" fmla="*/ 1518557 w 2936056"/>
              <a:gd name="connsiteY203" fmla="*/ 2475650 h 2981194"/>
              <a:gd name="connsiteX204" fmla="*/ 1496703 w 2936056"/>
              <a:gd name="connsiteY204" fmla="*/ 2472436 h 2981194"/>
              <a:gd name="connsiteX205" fmla="*/ 1468742 w 2936056"/>
              <a:gd name="connsiteY205" fmla="*/ 2441904 h 2981194"/>
              <a:gd name="connsiteX206" fmla="*/ 1483847 w 2936056"/>
              <a:gd name="connsiteY206" fmla="*/ 2324276 h 2981194"/>
              <a:gd name="connsiteX207" fmla="*/ 1705605 w 2936056"/>
              <a:gd name="connsiteY207" fmla="*/ 2113767 h 2981194"/>
              <a:gd name="connsiteX208" fmla="*/ 1725852 w 2936056"/>
              <a:gd name="connsiteY208" fmla="*/ 2108946 h 2981194"/>
              <a:gd name="connsiteX209" fmla="*/ 1770204 w 2936056"/>
              <a:gd name="connsiteY209" fmla="*/ 2078736 h 2981194"/>
              <a:gd name="connsiteX210" fmla="*/ 1882368 w 2936056"/>
              <a:gd name="connsiteY210" fmla="*/ 1791415 h 2981194"/>
              <a:gd name="connsiteX211" fmla="*/ 1894902 w 2936056"/>
              <a:gd name="connsiteY211" fmla="*/ 1677001 h 2981194"/>
              <a:gd name="connsiteX212" fmla="*/ 1902616 w 2936056"/>
              <a:gd name="connsiteY212" fmla="*/ 1650647 h 2981194"/>
              <a:gd name="connsiteX213" fmla="*/ 2699015 w 2936056"/>
              <a:gd name="connsiteY213" fmla="*/ 1603403 h 2981194"/>
              <a:gd name="connsiteX214" fmla="*/ 2698051 w 2936056"/>
              <a:gd name="connsiteY214" fmla="*/ 1611759 h 2981194"/>
              <a:gd name="connsiteX215" fmla="*/ 2578173 w 2936056"/>
              <a:gd name="connsiteY215" fmla="*/ 1788201 h 2981194"/>
              <a:gd name="connsiteX216" fmla="*/ 2415551 w 2936056"/>
              <a:gd name="connsiteY216" fmla="*/ 1929933 h 2981194"/>
              <a:gd name="connsiteX217" fmla="*/ 2282496 w 2936056"/>
              <a:gd name="connsiteY217" fmla="*/ 1991961 h 2981194"/>
              <a:gd name="connsiteX218" fmla="*/ 2212434 w 2936056"/>
              <a:gd name="connsiteY218" fmla="*/ 1998067 h 2981194"/>
              <a:gd name="connsiteX219" fmla="*/ 2180295 w 2936056"/>
              <a:gd name="connsiteY219" fmla="*/ 1996460 h 2981194"/>
              <a:gd name="connsiteX220" fmla="*/ 2151370 w 2936056"/>
              <a:gd name="connsiteY220" fmla="*/ 1937325 h 2981194"/>
              <a:gd name="connsiteX221" fmla="*/ 2234609 w 2936056"/>
              <a:gd name="connsiteY221" fmla="*/ 1838980 h 2981194"/>
              <a:gd name="connsiteX222" fmla="*/ 2355130 w 2936056"/>
              <a:gd name="connsiteY222" fmla="*/ 1802664 h 2981194"/>
              <a:gd name="connsiteX223" fmla="*/ 2497184 w 2936056"/>
              <a:gd name="connsiteY223" fmla="*/ 1786916 h 2981194"/>
              <a:gd name="connsiteX224" fmla="*/ 2549570 w 2936056"/>
              <a:gd name="connsiteY224" fmla="*/ 1757026 h 2981194"/>
              <a:gd name="connsiteX225" fmla="*/ 2660449 w 2936056"/>
              <a:gd name="connsiteY225" fmla="*/ 1636185 h 2981194"/>
              <a:gd name="connsiteX226" fmla="*/ 2690659 w 2936056"/>
              <a:gd name="connsiteY226" fmla="*/ 1605653 h 2981194"/>
              <a:gd name="connsiteX227" fmla="*/ 2699015 w 2936056"/>
              <a:gd name="connsiteY227" fmla="*/ 1603403 h 2981194"/>
              <a:gd name="connsiteX228" fmla="*/ 933309 w 2936056"/>
              <a:gd name="connsiteY228" fmla="*/ 1490917 h 2981194"/>
              <a:gd name="connsiteX229" fmla="*/ 945522 w 2936056"/>
              <a:gd name="connsiteY229" fmla="*/ 1510843 h 2981194"/>
              <a:gd name="connsiteX230" fmla="*/ 995016 w 2936056"/>
              <a:gd name="connsiteY230" fmla="*/ 1712353 h 2981194"/>
              <a:gd name="connsiteX231" fmla="*/ 1001444 w 2936056"/>
              <a:gd name="connsiteY231" fmla="*/ 1834159 h 2981194"/>
              <a:gd name="connsiteX232" fmla="*/ 967698 w 2936056"/>
              <a:gd name="connsiteY232" fmla="*/ 2028278 h 2981194"/>
              <a:gd name="connsiteX233" fmla="*/ 920454 w 2936056"/>
              <a:gd name="connsiteY233" fmla="*/ 2101876 h 2981194"/>
              <a:gd name="connsiteX234" fmla="*/ 881245 w 2936056"/>
              <a:gd name="connsiteY234" fmla="*/ 2119873 h 2981194"/>
              <a:gd name="connsiteX235" fmla="*/ 839785 w 2936056"/>
              <a:gd name="connsiteY235" fmla="*/ 2095769 h 2981194"/>
              <a:gd name="connsiteX236" fmla="*/ 822109 w 2936056"/>
              <a:gd name="connsiteY236" fmla="*/ 2019279 h 2981194"/>
              <a:gd name="connsiteX237" fmla="*/ 867746 w 2936056"/>
              <a:gd name="connsiteY237" fmla="*/ 1847336 h 2981194"/>
              <a:gd name="connsiteX238" fmla="*/ 921418 w 2936056"/>
              <a:gd name="connsiteY238" fmla="*/ 1769882 h 2981194"/>
              <a:gd name="connsiteX239" fmla="*/ 951950 w 2936056"/>
              <a:gd name="connsiteY239" fmla="*/ 1665752 h 2981194"/>
              <a:gd name="connsiteX240" fmla="*/ 930738 w 2936056"/>
              <a:gd name="connsiteY240" fmla="*/ 1515021 h 2981194"/>
              <a:gd name="connsiteX241" fmla="*/ 933309 w 2936056"/>
              <a:gd name="connsiteY241" fmla="*/ 1490917 h 2981194"/>
              <a:gd name="connsiteX242" fmla="*/ 2003854 w 2936056"/>
              <a:gd name="connsiteY242" fmla="*/ 1437889 h 2981194"/>
              <a:gd name="connsiteX243" fmla="*/ 2006746 w 2936056"/>
              <a:gd name="connsiteY243" fmla="*/ 1446888 h 2981194"/>
              <a:gd name="connsiteX244" fmla="*/ 2001283 w 2936056"/>
              <a:gd name="connsiteY244" fmla="*/ 1496381 h 2981194"/>
              <a:gd name="connsiteX245" fmla="*/ 1984249 w 2936056"/>
              <a:gd name="connsiteY245" fmla="*/ 1615938 h 2981194"/>
              <a:gd name="connsiteX246" fmla="*/ 2017673 w 2936056"/>
              <a:gd name="connsiteY246" fmla="*/ 1721674 h 2981194"/>
              <a:gd name="connsiteX247" fmla="*/ 2092557 w 2936056"/>
              <a:gd name="connsiteY247" fmla="*/ 1847016 h 2981194"/>
              <a:gd name="connsiteX248" fmla="*/ 2106698 w 2936056"/>
              <a:gd name="connsiteY248" fmla="*/ 2016709 h 2981194"/>
              <a:gd name="connsiteX249" fmla="*/ 2096092 w 2936056"/>
              <a:gd name="connsiteY249" fmla="*/ 2044991 h 2981194"/>
              <a:gd name="connsiteX250" fmla="*/ 2039849 w 2936056"/>
              <a:gd name="connsiteY250" fmla="*/ 2064917 h 2981194"/>
              <a:gd name="connsiteX251" fmla="*/ 1990998 w 2936056"/>
              <a:gd name="connsiteY251" fmla="*/ 2021529 h 2981194"/>
              <a:gd name="connsiteX252" fmla="*/ 1944397 w 2936056"/>
              <a:gd name="connsiteY252" fmla="*/ 1886225 h 2981194"/>
              <a:gd name="connsiteX253" fmla="*/ 1934755 w 2936056"/>
              <a:gd name="connsiteY253" fmla="*/ 1766669 h 2981194"/>
              <a:gd name="connsiteX254" fmla="*/ 1992284 w 2936056"/>
              <a:gd name="connsiteY254" fmla="*/ 1456529 h 2981194"/>
              <a:gd name="connsiteX255" fmla="*/ 1997426 w 2936056"/>
              <a:gd name="connsiteY255" fmla="*/ 1444959 h 2981194"/>
              <a:gd name="connsiteX256" fmla="*/ 2003854 w 2936056"/>
              <a:gd name="connsiteY256" fmla="*/ 1437889 h 2981194"/>
              <a:gd name="connsiteX257" fmla="*/ 88702 w 2936056"/>
              <a:gd name="connsiteY257" fmla="*/ 1352077 h 2981194"/>
              <a:gd name="connsiteX258" fmla="*/ 98344 w 2936056"/>
              <a:gd name="connsiteY258" fmla="*/ 1356898 h 2981194"/>
              <a:gd name="connsiteX259" fmla="*/ 129197 w 2936056"/>
              <a:gd name="connsiteY259" fmla="*/ 1397714 h 2981194"/>
              <a:gd name="connsiteX260" fmla="*/ 219507 w 2936056"/>
              <a:gd name="connsiteY260" fmla="*/ 1526270 h 2981194"/>
              <a:gd name="connsiteX261" fmla="*/ 310781 w 2936056"/>
              <a:gd name="connsiteY261" fmla="*/ 1600510 h 2981194"/>
              <a:gd name="connsiteX262" fmla="*/ 379559 w 2936056"/>
              <a:gd name="connsiteY262" fmla="*/ 1615937 h 2981194"/>
              <a:gd name="connsiteX263" fmla="*/ 480796 w 2936056"/>
              <a:gd name="connsiteY263" fmla="*/ 1618187 h 2981194"/>
              <a:gd name="connsiteX264" fmla="*/ 511649 w 2936056"/>
              <a:gd name="connsiteY264" fmla="*/ 1623972 h 2981194"/>
              <a:gd name="connsiteX265" fmla="*/ 647918 w 2936056"/>
              <a:gd name="connsiteY265" fmla="*/ 1715888 h 2981194"/>
              <a:gd name="connsiteX266" fmla="*/ 675557 w 2936056"/>
              <a:gd name="connsiteY266" fmla="*/ 1776309 h 2981194"/>
              <a:gd name="connsiteX267" fmla="*/ 646632 w 2936056"/>
              <a:gd name="connsiteY267" fmla="*/ 1817126 h 2981194"/>
              <a:gd name="connsiteX268" fmla="*/ 617707 w 2936056"/>
              <a:gd name="connsiteY268" fmla="*/ 1821304 h 2981194"/>
              <a:gd name="connsiteX269" fmla="*/ 474368 w 2936056"/>
              <a:gd name="connsiteY269" fmla="*/ 1783701 h 2981194"/>
              <a:gd name="connsiteX270" fmla="*/ 254539 w 2936056"/>
              <a:gd name="connsiteY270" fmla="*/ 1616580 h 2981194"/>
              <a:gd name="connsiteX271" fmla="*/ 104129 w 2936056"/>
              <a:gd name="connsiteY271" fmla="*/ 1399964 h 2981194"/>
              <a:gd name="connsiteX272" fmla="*/ 87738 w 2936056"/>
              <a:gd name="connsiteY272" fmla="*/ 1362683 h 2981194"/>
              <a:gd name="connsiteX273" fmla="*/ 88702 w 2936056"/>
              <a:gd name="connsiteY273" fmla="*/ 1352077 h 2981194"/>
              <a:gd name="connsiteX274" fmla="*/ 1901331 w 2936056"/>
              <a:gd name="connsiteY274" fmla="*/ 1342115 h 2981194"/>
              <a:gd name="connsiteX275" fmla="*/ 1907116 w 2936056"/>
              <a:gd name="connsiteY275" fmla="*/ 1349828 h 2981194"/>
              <a:gd name="connsiteX276" fmla="*/ 1910008 w 2936056"/>
              <a:gd name="connsiteY276" fmla="*/ 1394823 h 2981194"/>
              <a:gd name="connsiteX277" fmla="*/ 1885261 w 2936056"/>
              <a:gd name="connsiteY277" fmla="*/ 1606296 h 2981194"/>
              <a:gd name="connsiteX278" fmla="*/ 1842838 w 2936056"/>
              <a:gd name="connsiteY278" fmla="*/ 1770204 h 2981194"/>
              <a:gd name="connsiteX279" fmla="*/ 1667039 w 2936056"/>
              <a:gd name="connsiteY279" fmla="*/ 2079701 h 2981194"/>
              <a:gd name="connsiteX280" fmla="*/ 1629758 w 2936056"/>
              <a:gd name="connsiteY280" fmla="*/ 2118267 h 2981194"/>
              <a:gd name="connsiteX281" fmla="*/ 1535270 w 2936056"/>
              <a:gd name="connsiteY281" fmla="*/ 2151370 h 2981194"/>
              <a:gd name="connsiteX282" fmla="*/ 1502810 w 2936056"/>
              <a:gd name="connsiteY282" fmla="*/ 2151692 h 2981194"/>
              <a:gd name="connsiteX283" fmla="*/ 1472278 w 2936056"/>
              <a:gd name="connsiteY283" fmla="*/ 2126302 h 2981194"/>
              <a:gd name="connsiteX284" fmla="*/ 1480955 w 2936056"/>
              <a:gd name="connsiteY284" fmla="*/ 2014459 h 2981194"/>
              <a:gd name="connsiteX285" fmla="*/ 1698214 w 2936056"/>
              <a:gd name="connsiteY285" fmla="*/ 1794308 h 2981194"/>
              <a:gd name="connsiteX286" fmla="*/ 1726174 w 2936056"/>
              <a:gd name="connsiteY286" fmla="*/ 1786273 h 2981194"/>
              <a:gd name="connsiteX287" fmla="*/ 1770526 w 2936056"/>
              <a:gd name="connsiteY287" fmla="*/ 1755420 h 2981194"/>
              <a:gd name="connsiteX288" fmla="*/ 1881405 w 2936056"/>
              <a:gd name="connsiteY288" fmla="*/ 1482884 h 2981194"/>
              <a:gd name="connsiteX289" fmla="*/ 1893296 w 2936056"/>
              <a:gd name="connsiteY289" fmla="*/ 1369754 h 2981194"/>
              <a:gd name="connsiteX290" fmla="*/ 1895867 w 2936056"/>
              <a:gd name="connsiteY290" fmla="*/ 1350150 h 2981194"/>
              <a:gd name="connsiteX291" fmla="*/ 1901331 w 2936056"/>
              <a:gd name="connsiteY291" fmla="*/ 1342115 h 2981194"/>
              <a:gd name="connsiteX292" fmla="*/ 2847176 w 2936056"/>
              <a:gd name="connsiteY292" fmla="*/ 1301299 h 2981194"/>
              <a:gd name="connsiteX293" fmla="*/ 2845248 w 2936056"/>
              <a:gd name="connsiteY293" fmla="*/ 1318975 h 2981194"/>
              <a:gd name="connsiteX294" fmla="*/ 2778399 w 2936056"/>
              <a:gd name="connsiteY294" fmla="*/ 1435960 h 2981194"/>
              <a:gd name="connsiteX295" fmla="*/ 2642452 w 2936056"/>
              <a:gd name="connsiteY295" fmla="*/ 1605332 h 2981194"/>
              <a:gd name="connsiteX296" fmla="*/ 2421015 w 2936056"/>
              <a:gd name="connsiteY296" fmla="*/ 1747385 h 2981194"/>
              <a:gd name="connsiteX297" fmla="*/ 2322349 w 2936056"/>
              <a:gd name="connsiteY297" fmla="*/ 1768275 h 2981194"/>
              <a:gd name="connsiteX298" fmla="*/ 2287961 w 2936056"/>
              <a:gd name="connsiteY298" fmla="*/ 1764097 h 2981194"/>
              <a:gd name="connsiteX299" fmla="*/ 2260964 w 2936056"/>
              <a:gd name="connsiteY299" fmla="*/ 1720389 h 2981194"/>
              <a:gd name="connsiteX300" fmla="*/ 2290532 w 2936056"/>
              <a:gd name="connsiteY300" fmla="*/ 1661575 h 2981194"/>
              <a:gd name="connsiteX301" fmla="*/ 2436763 w 2936056"/>
              <a:gd name="connsiteY301" fmla="*/ 1569015 h 2981194"/>
              <a:gd name="connsiteX302" fmla="*/ 2475973 w 2936056"/>
              <a:gd name="connsiteY302" fmla="*/ 1564837 h 2981194"/>
              <a:gd name="connsiteX303" fmla="*/ 2571425 w 2936056"/>
              <a:gd name="connsiteY303" fmla="*/ 1562587 h 2981194"/>
              <a:gd name="connsiteX304" fmla="*/ 2685196 w 2936056"/>
              <a:gd name="connsiteY304" fmla="*/ 1507308 h 2981194"/>
              <a:gd name="connsiteX305" fmla="*/ 2782256 w 2936056"/>
              <a:gd name="connsiteY305" fmla="*/ 1382610 h 2981194"/>
              <a:gd name="connsiteX306" fmla="*/ 2832392 w 2936056"/>
              <a:gd name="connsiteY306" fmla="*/ 1311262 h 2981194"/>
              <a:gd name="connsiteX307" fmla="*/ 2847176 w 2936056"/>
              <a:gd name="connsiteY307" fmla="*/ 1301299 h 2981194"/>
              <a:gd name="connsiteX308" fmla="*/ 807326 w 2936056"/>
              <a:gd name="connsiteY308" fmla="*/ 1224487 h 2981194"/>
              <a:gd name="connsiteX309" fmla="*/ 828859 w 2936056"/>
              <a:gd name="connsiteY309" fmla="*/ 1251805 h 2981194"/>
              <a:gd name="connsiteX310" fmla="*/ 861641 w 2936056"/>
              <a:gd name="connsiteY310" fmla="*/ 1368148 h 2981194"/>
              <a:gd name="connsiteX311" fmla="*/ 890887 w 2936056"/>
              <a:gd name="connsiteY311" fmla="*/ 1595047 h 2981194"/>
              <a:gd name="connsiteX312" fmla="*/ 844928 w 2936056"/>
              <a:gd name="connsiteY312" fmla="*/ 1827090 h 2981194"/>
              <a:gd name="connsiteX313" fmla="*/ 811504 w 2936056"/>
              <a:gd name="connsiteY313" fmla="*/ 1872727 h 2981194"/>
              <a:gd name="connsiteX314" fmla="*/ 721515 w 2936056"/>
              <a:gd name="connsiteY314" fmla="*/ 1854086 h 2981194"/>
              <a:gd name="connsiteX315" fmla="*/ 709945 w 2936056"/>
              <a:gd name="connsiteY315" fmla="*/ 1813913 h 2981194"/>
              <a:gd name="connsiteX316" fmla="*/ 750762 w 2936056"/>
              <a:gd name="connsiteY316" fmla="*/ 1616580 h 2981194"/>
              <a:gd name="connsiteX317" fmla="*/ 811825 w 2936056"/>
              <a:gd name="connsiteY317" fmla="*/ 1523056 h 2981194"/>
              <a:gd name="connsiteX318" fmla="*/ 834323 w 2936056"/>
              <a:gd name="connsiteY318" fmla="*/ 1408000 h 2981194"/>
              <a:gd name="connsiteX319" fmla="*/ 806040 w 2936056"/>
              <a:gd name="connsiteY319" fmla="*/ 1234771 h 2981194"/>
              <a:gd name="connsiteX320" fmla="*/ 807326 w 2936056"/>
              <a:gd name="connsiteY320" fmla="*/ 1224487 h 2981194"/>
              <a:gd name="connsiteX321" fmla="*/ 0 w 2936056"/>
              <a:gd name="connsiteY321" fmla="*/ 1176278 h 2981194"/>
              <a:gd name="connsiteX322" fmla="*/ 13820 w 2936056"/>
              <a:gd name="connsiteY322" fmla="*/ 1181742 h 2981194"/>
              <a:gd name="connsiteX323" fmla="*/ 54957 w 2936056"/>
              <a:gd name="connsiteY323" fmla="*/ 1233486 h 2981194"/>
              <a:gd name="connsiteX324" fmla="*/ 178692 w 2936056"/>
              <a:gd name="connsiteY324" fmla="*/ 1355934 h 2981194"/>
              <a:gd name="connsiteX325" fmla="*/ 246826 w 2936056"/>
              <a:gd name="connsiteY325" fmla="*/ 1378753 h 2981194"/>
              <a:gd name="connsiteX326" fmla="*/ 366382 w 2936056"/>
              <a:gd name="connsiteY326" fmla="*/ 1386145 h 2981194"/>
              <a:gd name="connsiteX327" fmla="*/ 538647 w 2936056"/>
              <a:gd name="connsiteY327" fmla="*/ 1488989 h 2981194"/>
              <a:gd name="connsiteX328" fmla="*/ 558895 w 2936056"/>
              <a:gd name="connsiteY328" fmla="*/ 1536554 h 2981194"/>
              <a:gd name="connsiteX329" fmla="*/ 530933 w 2936056"/>
              <a:gd name="connsiteY329" fmla="*/ 1583477 h 2981194"/>
              <a:gd name="connsiteX330" fmla="*/ 445445 w 2936056"/>
              <a:gd name="connsiteY330" fmla="*/ 1586048 h 2981194"/>
              <a:gd name="connsiteX331" fmla="*/ 252290 w 2936056"/>
              <a:gd name="connsiteY331" fmla="*/ 1484811 h 2981194"/>
              <a:gd name="connsiteX332" fmla="*/ 126306 w 2936056"/>
              <a:gd name="connsiteY332" fmla="*/ 1361077 h 2981194"/>
              <a:gd name="connsiteX333" fmla="*/ 0 w 2936056"/>
              <a:gd name="connsiteY333" fmla="*/ 1185599 h 2981194"/>
              <a:gd name="connsiteX334" fmla="*/ 0 w 2936056"/>
              <a:gd name="connsiteY334" fmla="*/ 1176278 h 2981194"/>
              <a:gd name="connsiteX335" fmla="*/ 2128873 w 2936056"/>
              <a:gd name="connsiteY335" fmla="*/ 1174029 h 2981194"/>
              <a:gd name="connsiteX336" fmla="*/ 2129837 w 2936056"/>
              <a:gd name="connsiteY336" fmla="*/ 1182385 h 2981194"/>
              <a:gd name="connsiteX337" fmla="*/ 2108304 w 2936056"/>
              <a:gd name="connsiteY337" fmla="*/ 1307084 h 2981194"/>
              <a:gd name="connsiteX338" fmla="*/ 2101877 w 2936056"/>
              <a:gd name="connsiteY338" fmla="*/ 1411213 h 2981194"/>
              <a:gd name="connsiteX339" fmla="*/ 2137229 w 2936056"/>
              <a:gd name="connsiteY339" fmla="*/ 1491239 h 2981194"/>
              <a:gd name="connsiteX340" fmla="*/ 2209220 w 2936056"/>
              <a:gd name="connsiteY340" fmla="*/ 1610474 h 2981194"/>
              <a:gd name="connsiteX341" fmla="*/ 2219505 w 2936056"/>
              <a:gd name="connsiteY341" fmla="*/ 1789166 h 2981194"/>
              <a:gd name="connsiteX342" fmla="*/ 2117303 w 2936056"/>
              <a:gd name="connsiteY342" fmla="*/ 1813591 h 2981194"/>
              <a:gd name="connsiteX343" fmla="*/ 2080022 w 2936056"/>
              <a:gd name="connsiteY343" fmla="*/ 1748350 h 2981194"/>
              <a:gd name="connsiteX344" fmla="*/ 2046598 w 2936056"/>
              <a:gd name="connsiteY344" fmla="*/ 1581549 h 2981194"/>
              <a:gd name="connsiteX345" fmla="*/ 2044348 w 2936056"/>
              <a:gd name="connsiteY345" fmla="*/ 1552624 h 2981194"/>
              <a:gd name="connsiteX346" fmla="*/ 2068774 w 2936056"/>
              <a:gd name="connsiteY346" fmla="*/ 1346293 h 2981194"/>
              <a:gd name="connsiteX347" fmla="*/ 2107340 w 2936056"/>
              <a:gd name="connsiteY347" fmla="*/ 1200383 h 2981194"/>
              <a:gd name="connsiteX348" fmla="*/ 2120839 w 2936056"/>
              <a:gd name="connsiteY348" fmla="*/ 1177564 h 2981194"/>
              <a:gd name="connsiteX349" fmla="*/ 2128873 w 2936056"/>
              <a:gd name="connsiteY349" fmla="*/ 1174029 h 2981194"/>
              <a:gd name="connsiteX350" fmla="*/ 2929009 w 2936056"/>
              <a:gd name="connsiteY350" fmla="*/ 1123572 h 2981194"/>
              <a:gd name="connsiteX351" fmla="*/ 2934593 w 2936056"/>
              <a:gd name="connsiteY351" fmla="*/ 1124535 h 2981194"/>
              <a:gd name="connsiteX352" fmla="*/ 2933628 w 2936056"/>
              <a:gd name="connsiteY352" fmla="*/ 1134177 h 2981194"/>
              <a:gd name="connsiteX353" fmla="*/ 2887349 w 2936056"/>
              <a:gd name="connsiteY353" fmla="*/ 1212274 h 2981194"/>
              <a:gd name="connsiteX354" fmla="*/ 2779362 w 2936056"/>
              <a:gd name="connsiteY354" fmla="*/ 1340187 h 2981194"/>
              <a:gd name="connsiteX355" fmla="*/ 2634095 w 2936056"/>
              <a:gd name="connsiteY355" fmla="*/ 1468420 h 2981194"/>
              <a:gd name="connsiteX356" fmla="*/ 2461188 w 2936056"/>
              <a:gd name="connsiteY356" fmla="*/ 1539126 h 2981194"/>
              <a:gd name="connsiteX357" fmla="*/ 2446725 w 2936056"/>
              <a:gd name="connsiteY357" fmla="*/ 1539769 h 2981194"/>
              <a:gd name="connsiteX358" fmla="*/ 2413622 w 2936056"/>
              <a:gd name="connsiteY358" fmla="*/ 1534305 h 2981194"/>
              <a:gd name="connsiteX359" fmla="*/ 2380520 w 2936056"/>
              <a:gd name="connsiteY359" fmla="*/ 1465849 h 2981194"/>
              <a:gd name="connsiteX360" fmla="*/ 2432584 w 2936056"/>
              <a:gd name="connsiteY360" fmla="*/ 1399965 h 2981194"/>
              <a:gd name="connsiteX361" fmla="*/ 2587493 w 2936056"/>
              <a:gd name="connsiteY361" fmla="*/ 1330545 h 2981194"/>
              <a:gd name="connsiteX362" fmla="*/ 2663020 w 2936056"/>
              <a:gd name="connsiteY362" fmla="*/ 1327331 h 2981194"/>
              <a:gd name="connsiteX363" fmla="*/ 2708335 w 2936056"/>
              <a:gd name="connsiteY363" fmla="*/ 1324439 h 2981194"/>
              <a:gd name="connsiteX364" fmla="*/ 2762329 w 2936056"/>
              <a:gd name="connsiteY364" fmla="*/ 1299370 h 2981194"/>
              <a:gd name="connsiteX365" fmla="*/ 2907596 w 2936056"/>
              <a:gd name="connsiteY365" fmla="*/ 1146390 h 2981194"/>
              <a:gd name="connsiteX366" fmla="*/ 2924630 w 2936056"/>
              <a:gd name="connsiteY366" fmla="*/ 1127429 h 2981194"/>
              <a:gd name="connsiteX367" fmla="*/ 2929009 w 2936056"/>
              <a:gd name="connsiteY367" fmla="*/ 1123572 h 2981194"/>
              <a:gd name="connsiteX368" fmla="*/ 705768 w 2936056"/>
              <a:gd name="connsiteY368" fmla="*/ 1027476 h 2981194"/>
              <a:gd name="connsiteX369" fmla="*/ 715410 w 2936056"/>
              <a:gd name="connsiteY369" fmla="*/ 1033904 h 2981194"/>
              <a:gd name="connsiteX370" fmla="*/ 740156 w 2936056"/>
              <a:gd name="connsiteY370" fmla="*/ 1087576 h 2981194"/>
              <a:gd name="connsiteX371" fmla="*/ 777759 w 2936056"/>
              <a:gd name="connsiteY371" fmla="*/ 1315440 h 2981194"/>
              <a:gd name="connsiteX372" fmla="*/ 780330 w 2936056"/>
              <a:gd name="connsiteY372" fmla="*/ 1357220 h 2981194"/>
              <a:gd name="connsiteX373" fmla="*/ 734372 w 2936056"/>
              <a:gd name="connsiteY373" fmla="*/ 1582513 h 2981194"/>
              <a:gd name="connsiteX374" fmla="*/ 709625 w 2936056"/>
              <a:gd name="connsiteY374" fmla="*/ 1625900 h 2981194"/>
              <a:gd name="connsiteX375" fmla="*/ 652418 w 2936056"/>
              <a:gd name="connsiteY375" fmla="*/ 1647433 h 2981194"/>
              <a:gd name="connsiteX376" fmla="*/ 606459 w 2936056"/>
              <a:gd name="connsiteY376" fmla="*/ 1595369 h 2981194"/>
              <a:gd name="connsiteX377" fmla="*/ 606459 w 2936056"/>
              <a:gd name="connsiteY377" fmla="*/ 1455243 h 2981194"/>
              <a:gd name="connsiteX378" fmla="*/ 652418 w 2936056"/>
              <a:gd name="connsiteY378" fmla="*/ 1355934 h 2981194"/>
              <a:gd name="connsiteX379" fmla="*/ 695162 w 2936056"/>
              <a:gd name="connsiteY379" fmla="*/ 1302263 h 2981194"/>
              <a:gd name="connsiteX380" fmla="*/ 723122 w 2936056"/>
              <a:gd name="connsiteY380" fmla="*/ 1202632 h 2981194"/>
              <a:gd name="connsiteX381" fmla="*/ 703197 w 2936056"/>
              <a:gd name="connsiteY381" fmla="*/ 1039047 h 2981194"/>
              <a:gd name="connsiteX382" fmla="*/ 705768 w 2936056"/>
              <a:gd name="connsiteY382" fmla="*/ 1027476 h 2981194"/>
              <a:gd name="connsiteX383" fmla="*/ 1902295 w 2936056"/>
              <a:gd name="connsiteY383" fmla="*/ 1019442 h 2981194"/>
              <a:gd name="connsiteX384" fmla="*/ 1907116 w 2936056"/>
              <a:gd name="connsiteY384" fmla="*/ 1026511 h 2981194"/>
              <a:gd name="connsiteX385" fmla="*/ 1909687 w 2936056"/>
              <a:gd name="connsiteY385" fmla="*/ 1067007 h 2981194"/>
              <a:gd name="connsiteX386" fmla="*/ 1892974 w 2936056"/>
              <a:gd name="connsiteY386" fmla="*/ 1231878 h 2981194"/>
              <a:gd name="connsiteX387" fmla="*/ 1855694 w 2936056"/>
              <a:gd name="connsiteY387" fmla="*/ 1415070 h 2981194"/>
              <a:gd name="connsiteX388" fmla="*/ 1746100 w 2936056"/>
              <a:gd name="connsiteY388" fmla="*/ 1646790 h 2981194"/>
              <a:gd name="connsiteX389" fmla="*/ 1647755 w 2936056"/>
              <a:gd name="connsiteY389" fmla="*/ 1777917 h 2981194"/>
              <a:gd name="connsiteX390" fmla="*/ 1521771 w 2936056"/>
              <a:gd name="connsiteY390" fmla="*/ 1829017 h 2981194"/>
              <a:gd name="connsiteX391" fmla="*/ 1505380 w 2936056"/>
              <a:gd name="connsiteY391" fmla="*/ 1828375 h 2981194"/>
              <a:gd name="connsiteX392" fmla="*/ 1468742 w 2936056"/>
              <a:gd name="connsiteY392" fmla="*/ 1794950 h 2981194"/>
              <a:gd name="connsiteX393" fmla="*/ 1494132 w 2936056"/>
              <a:gd name="connsiteY393" fmla="*/ 1660932 h 2981194"/>
              <a:gd name="connsiteX394" fmla="*/ 1679573 w 2936056"/>
              <a:gd name="connsiteY394" fmla="*/ 1480954 h 2981194"/>
              <a:gd name="connsiteX395" fmla="*/ 1724567 w 2936056"/>
              <a:gd name="connsiteY395" fmla="*/ 1465529 h 2981194"/>
              <a:gd name="connsiteX396" fmla="*/ 1773418 w 2936056"/>
              <a:gd name="connsiteY396" fmla="*/ 1429532 h 2981194"/>
              <a:gd name="connsiteX397" fmla="*/ 1873691 w 2936056"/>
              <a:gd name="connsiteY397" fmla="*/ 1196526 h 2981194"/>
              <a:gd name="connsiteX398" fmla="*/ 1892653 w 2936056"/>
              <a:gd name="connsiteY398" fmla="*/ 1050617 h 2981194"/>
              <a:gd name="connsiteX399" fmla="*/ 1895867 w 2936056"/>
              <a:gd name="connsiteY399" fmla="*/ 1026511 h 2981194"/>
              <a:gd name="connsiteX400" fmla="*/ 1902295 w 2936056"/>
              <a:gd name="connsiteY400" fmla="*/ 1019442 h 2981194"/>
              <a:gd name="connsiteX401" fmla="*/ 124376 w 2936056"/>
              <a:gd name="connsiteY401" fmla="*/ 1002729 h 2981194"/>
              <a:gd name="connsiteX402" fmla="*/ 254538 w 2936056"/>
              <a:gd name="connsiteY402" fmla="*/ 1285229 h 2981194"/>
              <a:gd name="connsiteX403" fmla="*/ 273821 w 2936056"/>
              <a:gd name="connsiteY403" fmla="*/ 1312868 h 2981194"/>
              <a:gd name="connsiteX404" fmla="*/ 267715 w 2936056"/>
              <a:gd name="connsiteY404" fmla="*/ 1329902 h 2981194"/>
              <a:gd name="connsiteX405" fmla="*/ 224970 w 2936056"/>
              <a:gd name="connsiteY405" fmla="*/ 1313833 h 2981194"/>
              <a:gd name="connsiteX406" fmla="*/ 153943 w 2936056"/>
              <a:gd name="connsiteY406" fmla="*/ 1187206 h 2981194"/>
              <a:gd name="connsiteX407" fmla="*/ 124376 w 2936056"/>
              <a:gd name="connsiteY407" fmla="*/ 1002729 h 2981194"/>
              <a:gd name="connsiteX408" fmla="*/ 2229789 w 2936056"/>
              <a:gd name="connsiteY408" fmla="*/ 975411 h 2981194"/>
              <a:gd name="connsiteX409" fmla="*/ 2232681 w 2936056"/>
              <a:gd name="connsiteY409" fmla="*/ 987945 h 2981194"/>
              <a:gd name="connsiteX410" fmla="*/ 2222718 w 2936056"/>
              <a:gd name="connsiteY410" fmla="*/ 1052223 h 2981194"/>
              <a:gd name="connsiteX411" fmla="*/ 2212112 w 2936056"/>
              <a:gd name="connsiteY411" fmla="*/ 1172743 h 2981194"/>
              <a:gd name="connsiteX412" fmla="*/ 2241680 w 2936056"/>
              <a:gd name="connsiteY412" fmla="*/ 1251162 h 2981194"/>
              <a:gd name="connsiteX413" fmla="*/ 2279925 w 2936056"/>
              <a:gd name="connsiteY413" fmla="*/ 1298085 h 2981194"/>
              <a:gd name="connsiteX414" fmla="*/ 2332954 w 2936056"/>
              <a:gd name="connsiteY414" fmla="*/ 1430818 h 2981194"/>
              <a:gd name="connsiteX415" fmla="*/ 2328776 w 2936056"/>
              <a:gd name="connsiteY415" fmla="*/ 1549089 h 2981194"/>
              <a:gd name="connsiteX416" fmla="*/ 2293745 w 2936056"/>
              <a:gd name="connsiteY416" fmla="*/ 1592797 h 2981194"/>
              <a:gd name="connsiteX417" fmla="*/ 2232038 w 2936056"/>
              <a:gd name="connsiteY417" fmla="*/ 1578978 h 2981194"/>
              <a:gd name="connsiteX418" fmla="*/ 2194757 w 2936056"/>
              <a:gd name="connsiteY418" fmla="*/ 1512450 h 2981194"/>
              <a:gd name="connsiteX419" fmla="*/ 2155548 w 2936056"/>
              <a:gd name="connsiteY419" fmla="*/ 1305155 h 2981194"/>
              <a:gd name="connsiteX420" fmla="*/ 2175474 w 2936056"/>
              <a:gd name="connsiteY420" fmla="*/ 1129035 h 2981194"/>
              <a:gd name="connsiteX421" fmla="*/ 2195722 w 2936056"/>
              <a:gd name="connsiteY421" fmla="*/ 1035832 h 2981194"/>
              <a:gd name="connsiteX422" fmla="*/ 2220147 w 2936056"/>
              <a:gd name="connsiteY422" fmla="*/ 982160 h 2981194"/>
              <a:gd name="connsiteX423" fmla="*/ 2229789 w 2936056"/>
              <a:gd name="connsiteY423" fmla="*/ 975411 h 2981194"/>
              <a:gd name="connsiteX424" fmla="*/ 2813751 w 2936056"/>
              <a:gd name="connsiteY424" fmla="*/ 954521 h 2981194"/>
              <a:gd name="connsiteX425" fmla="*/ 2794789 w 2936056"/>
              <a:gd name="connsiteY425" fmla="*/ 1110072 h 2981194"/>
              <a:gd name="connsiteX426" fmla="*/ 2720870 w 2936056"/>
              <a:gd name="connsiteY426" fmla="*/ 1243449 h 2981194"/>
              <a:gd name="connsiteX427" fmla="*/ 2705443 w 2936056"/>
              <a:gd name="connsiteY427" fmla="*/ 1273338 h 2981194"/>
              <a:gd name="connsiteX428" fmla="*/ 2682625 w 2936056"/>
              <a:gd name="connsiteY428" fmla="*/ 1282658 h 2981194"/>
              <a:gd name="connsiteX429" fmla="*/ 2670733 w 2936056"/>
              <a:gd name="connsiteY429" fmla="*/ 1247948 h 2981194"/>
              <a:gd name="connsiteX430" fmla="*/ 2754937 w 2936056"/>
              <a:gd name="connsiteY430" fmla="*/ 1118429 h 2981194"/>
              <a:gd name="connsiteX431" fmla="*/ 2790611 w 2936056"/>
              <a:gd name="connsiteY431" fmla="*/ 1024262 h 2981194"/>
              <a:gd name="connsiteX432" fmla="*/ 2813751 w 2936056"/>
              <a:gd name="connsiteY432" fmla="*/ 954521 h 2981194"/>
              <a:gd name="connsiteX433" fmla="*/ 435801 w 2936056"/>
              <a:gd name="connsiteY433" fmla="*/ 820180 h 2981194"/>
              <a:gd name="connsiteX434" fmla="*/ 514862 w 2936056"/>
              <a:gd name="connsiteY434" fmla="*/ 887672 h 2981194"/>
              <a:gd name="connsiteX435" fmla="*/ 626384 w 2936056"/>
              <a:gd name="connsiteY435" fmla="*/ 1180456 h 2981194"/>
              <a:gd name="connsiteX436" fmla="*/ 628955 w 2936056"/>
              <a:gd name="connsiteY436" fmla="*/ 1194597 h 2981194"/>
              <a:gd name="connsiteX437" fmla="*/ 612564 w 2936056"/>
              <a:gd name="connsiteY437" fmla="*/ 1216773 h 2981194"/>
              <a:gd name="connsiteX438" fmla="*/ 595852 w 2936056"/>
              <a:gd name="connsiteY438" fmla="*/ 1202310 h 2981194"/>
              <a:gd name="connsiteX439" fmla="*/ 548930 w 2936056"/>
              <a:gd name="connsiteY439" fmla="*/ 1042902 h 2981194"/>
              <a:gd name="connsiteX440" fmla="*/ 435801 w 2936056"/>
              <a:gd name="connsiteY440" fmla="*/ 820180 h 2981194"/>
              <a:gd name="connsiteX441" fmla="*/ 2489470 w 2936056"/>
              <a:gd name="connsiteY441" fmla="*/ 771972 h 2981194"/>
              <a:gd name="connsiteX442" fmla="*/ 2447690 w 2936056"/>
              <a:gd name="connsiteY442" fmla="*/ 852640 h 2981194"/>
              <a:gd name="connsiteX443" fmla="*/ 2356737 w 2936056"/>
              <a:gd name="connsiteY443" fmla="*/ 1076648 h 2981194"/>
              <a:gd name="connsiteX444" fmla="*/ 2340346 w 2936056"/>
              <a:gd name="connsiteY444" fmla="*/ 1150567 h 2981194"/>
              <a:gd name="connsiteX445" fmla="*/ 2322027 w 2936056"/>
              <a:gd name="connsiteY445" fmla="*/ 1164708 h 2981194"/>
              <a:gd name="connsiteX446" fmla="*/ 2307243 w 2936056"/>
              <a:gd name="connsiteY446" fmla="*/ 1146068 h 2981194"/>
              <a:gd name="connsiteX447" fmla="*/ 2321063 w 2936056"/>
              <a:gd name="connsiteY447" fmla="*/ 1085004 h 2981194"/>
              <a:gd name="connsiteX448" fmla="*/ 2414587 w 2936056"/>
              <a:gd name="connsiteY448" fmla="*/ 838821 h 2981194"/>
              <a:gd name="connsiteX449" fmla="*/ 2489470 w 2936056"/>
              <a:gd name="connsiteY449" fmla="*/ 771972 h 2981194"/>
              <a:gd name="connsiteX450" fmla="*/ 258075 w 2936056"/>
              <a:gd name="connsiteY450" fmla="*/ 703196 h 2981194"/>
              <a:gd name="connsiteX451" fmla="*/ 264824 w 2936056"/>
              <a:gd name="connsiteY451" fmla="*/ 734049 h 2981194"/>
              <a:gd name="connsiteX452" fmla="*/ 270287 w 2936056"/>
              <a:gd name="connsiteY452" fmla="*/ 812789 h 2981194"/>
              <a:gd name="connsiteX453" fmla="*/ 324281 w 2936056"/>
              <a:gd name="connsiteY453" fmla="*/ 1066042 h 2981194"/>
              <a:gd name="connsiteX454" fmla="*/ 375060 w 2936056"/>
              <a:gd name="connsiteY454" fmla="*/ 1128392 h 2981194"/>
              <a:gd name="connsiteX455" fmla="*/ 413305 w 2936056"/>
              <a:gd name="connsiteY455" fmla="*/ 1143497 h 2981194"/>
              <a:gd name="connsiteX456" fmla="*/ 500723 w 2936056"/>
              <a:gd name="connsiteY456" fmla="*/ 1182706 h 2981194"/>
              <a:gd name="connsiteX457" fmla="*/ 601960 w 2936056"/>
              <a:gd name="connsiteY457" fmla="*/ 1342114 h 2981194"/>
              <a:gd name="connsiteX458" fmla="*/ 602281 w 2936056"/>
              <a:gd name="connsiteY458" fmla="*/ 1375860 h 2981194"/>
              <a:gd name="connsiteX459" fmla="*/ 527719 w 2936056"/>
              <a:gd name="connsiteY459" fmla="*/ 1423426 h 2981194"/>
              <a:gd name="connsiteX460" fmla="*/ 451872 w 2936056"/>
              <a:gd name="connsiteY460" fmla="*/ 1377146 h 2981194"/>
              <a:gd name="connsiteX461" fmla="*/ 354170 w 2936056"/>
              <a:gd name="connsiteY461" fmla="*/ 1245698 h 2981194"/>
              <a:gd name="connsiteX462" fmla="*/ 273501 w 2936056"/>
              <a:gd name="connsiteY462" fmla="*/ 1022656 h 2981194"/>
              <a:gd name="connsiteX463" fmla="*/ 260967 w 2936056"/>
              <a:gd name="connsiteY463" fmla="*/ 932989 h 2981194"/>
              <a:gd name="connsiteX464" fmla="*/ 253575 w 2936056"/>
              <a:gd name="connsiteY464" fmla="*/ 723765 h 2981194"/>
              <a:gd name="connsiteX465" fmla="*/ 258075 w 2936056"/>
              <a:gd name="connsiteY465" fmla="*/ 703196 h 2981194"/>
              <a:gd name="connsiteX466" fmla="*/ 1902937 w 2936056"/>
              <a:gd name="connsiteY466" fmla="*/ 696448 h 2981194"/>
              <a:gd name="connsiteX467" fmla="*/ 1907115 w 2936056"/>
              <a:gd name="connsiteY467" fmla="*/ 710267 h 2981194"/>
              <a:gd name="connsiteX468" fmla="*/ 1896188 w 2936056"/>
              <a:gd name="connsiteY468" fmla="*/ 904064 h 2981194"/>
              <a:gd name="connsiteX469" fmla="*/ 1832232 w 2936056"/>
              <a:gd name="connsiteY469" fmla="*/ 1157959 h 2981194"/>
              <a:gd name="connsiteX470" fmla="*/ 1744814 w 2936056"/>
              <a:gd name="connsiteY470" fmla="*/ 1328616 h 2981194"/>
              <a:gd name="connsiteX471" fmla="*/ 1645184 w 2936056"/>
              <a:gd name="connsiteY471" fmla="*/ 1461351 h 2981194"/>
              <a:gd name="connsiteX472" fmla="*/ 1503131 w 2936056"/>
              <a:gd name="connsiteY472" fmla="*/ 1514057 h 2981194"/>
              <a:gd name="connsiteX473" fmla="*/ 1473563 w 2936056"/>
              <a:gd name="connsiteY473" fmla="*/ 1491239 h 2981194"/>
              <a:gd name="connsiteX474" fmla="*/ 1479991 w 2936056"/>
              <a:gd name="connsiteY474" fmla="*/ 1377468 h 2981194"/>
              <a:gd name="connsiteX475" fmla="*/ 1591191 w 2936056"/>
              <a:gd name="connsiteY475" fmla="*/ 1223201 h 2981194"/>
              <a:gd name="connsiteX476" fmla="*/ 1689857 w 2936056"/>
              <a:gd name="connsiteY476" fmla="*/ 1156031 h 2981194"/>
              <a:gd name="connsiteX477" fmla="*/ 1731959 w 2936056"/>
              <a:gd name="connsiteY477" fmla="*/ 1143819 h 2981194"/>
              <a:gd name="connsiteX478" fmla="*/ 1763133 w 2936056"/>
              <a:gd name="connsiteY478" fmla="*/ 1123250 h 2981194"/>
              <a:gd name="connsiteX479" fmla="*/ 1839302 w 2936056"/>
              <a:gd name="connsiteY479" fmla="*/ 989232 h 2981194"/>
              <a:gd name="connsiteX480" fmla="*/ 1889118 w 2936056"/>
              <a:gd name="connsiteY480" fmla="*/ 785793 h 2981194"/>
              <a:gd name="connsiteX481" fmla="*/ 1898116 w 2936056"/>
              <a:gd name="connsiteY481" fmla="*/ 709624 h 2981194"/>
              <a:gd name="connsiteX482" fmla="*/ 1902937 w 2936056"/>
              <a:gd name="connsiteY482" fmla="*/ 696448 h 2981194"/>
              <a:gd name="connsiteX483" fmla="*/ 2678768 w 2936056"/>
              <a:gd name="connsiteY483" fmla="*/ 652095 h 2981194"/>
              <a:gd name="connsiteX484" fmla="*/ 2682625 w 2936056"/>
              <a:gd name="connsiteY484" fmla="*/ 667200 h 2981194"/>
              <a:gd name="connsiteX485" fmla="*/ 2668805 w 2936056"/>
              <a:gd name="connsiteY485" fmla="*/ 937487 h 2981194"/>
              <a:gd name="connsiteX486" fmla="*/ 2628953 w 2936056"/>
              <a:gd name="connsiteY486" fmla="*/ 1078255 h 2981194"/>
              <a:gd name="connsiteX487" fmla="*/ 2560818 w 2936056"/>
              <a:gd name="connsiteY487" fmla="*/ 1235092 h 2981194"/>
              <a:gd name="connsiteX488" fmla="*/ 2432585 w 2936056"/>
              <a:gd name="connsiteY488" fmla="*/ 1362362 h 2981194"/>
              <a:gd name="connsiteX489" fmla="*/ 2382448 w 2936056"/>
              <a:gd name="connsiteY489" fmla="*/ 1373932 h 2981194"/>
              <a:gd name="connsiteX490" fmla="*/ 2333276 w 2936056"/>
              <a:gd name="connsiteY490" fmla="*/ 1316403 h 2981194"/>
              <a:gd name="connsiteX491" fmla="*/ 2370235 w 2936056"/>
              <a:gd name="connsiteY491" fmla="*/ 1197168 h 2981194"/>
              <a:gd name="connsiteX492" fmla="*/ 2496219 w 2936056"/>
              <a:gd name="connsiteY492" fmla="*/ 1098181 h 2981194"/>
              <a:gd name="connsiteX493" fmla="*/ 2521931 w 2936056"/>
              <a:gd name="connsiteY493" fmla="*/ 1091754 h 2981194"/>
              <a:gd name="connsiteX494" fmla="*/ 2589743 w 2936056"/>
              <a:gd name="connsiteY494" fmla="*/ 1049008 h 2981194"/>
              <a:gd name="connsiteX495" fmla="*/ 2642130 w 2936056"/>
              <a:gd name="connsiteY495" fmla="*/ 924631 h 2981194"/>
              <a:gd name="connsiteX496" fmla="*/ 2666234 w 2936056"/>
              <a:gd name="connsiteY496" fmla="*/ 746262 h 2981194"/>
              <a:gd name="connsiteX497" fmla="*/ 2674590 w 2936056"/>
              <a:gd name="connsiteY497" fmla="*/ 659487 h 2981194"/>
              <a:gd name="connsiteX498" fmla="*/ 2678768 w 2936056"/>
              <a:gd name="connsiteY498" fmla="*/ 652095 h 2981194"/>
              <a:gd name="connsiteX499" fmla="*/ 1902616 w 2936056"/>
              <a:gd name="connsiteY499" fmla="*/ 370881 h 2981194"/>
              <a:gd name="connsiteX500" fmla="*/ 1907115 w 2936056"/>
              <a:gd name="connsiteY500" fmla="*/ 397557 h 2981194"/>
              <a:gd name="connsiteX501" fmla="*/ 1895867 w 2936056"/>
              <a:gd name="connsiteY501" fmla="*/ 582998 h 2981194"/>
              <a:gd name="connsiteX502" fmla="*/ 1818733 w 2936056"/>
              <a:gd name="connsiteY502" fmla="*/ 869354 h 2981194"/>
              <a:gd name="connsiteX503" fmla="*/ 1665110 w 2936056"/>
              <a:gd name="connsiteY503" fmla="*/ 1118108 h 2981194"/>
              <a:gd name="connsiteX504" fmla="*/ 1546196 w 2936056"/>
              <a:gd name="connsiteY504" fmla="*/ 1193955 h 2981194"/>
              <a:gd name="connsiteX505" fmla="*/ 1498952 w 2936056"/>
              <a:gd name="connsiteY505" fmla="*/ 1193312 h 2981194"/>
              <a:gd name="connsiteX506" fmla="*/ 1473884 w 2936056"/>
              <a:gd name="connsiteY506" fmla="*/ 1165995 h 2981194"/>
              <a:gd name="connsiteX507" fmla="*/ 1496060 w 2936056"/>
              <a:gd name="connsiteY507" fmla="*/ 1009800 h 2981194"/>
              <a:gd name="connsiteX508" fmla="*/ 1681179 w 2936056"/>
              <a:gd name="connsiteY508" fmla="*/ 841714 h 2981194"/>
              <a:gd name="connsiteX509" fmla="*/ 1748028 w 2936056"/>
              <a:gd name="connsiteY509" fmla="*/ 827252 h 2981194"/>
              <a:gd name="connsiteX510" fmla="*/ 1760562 w 2936056"/>
              <a:gd name="connsiteY510" fmla="*/ 818575 h 2981194"/>
              <a:gd name="connsiteX511" fmla="*/ 1856657 w 2936056"/>
              <a:gd name="connsiteY511" fmla="*/ 615779 h 2981194"/>
              <a:gd name="connsiteX512" fmla="*/ 1888474 w 2936056"/>
              <a:gd name="connsiteY512" fmla="*/ 462799 h 2981194"/>
              <a:gd name="connsiteX513" fmla="*/ 1896831 w 2936056"/>
              <a:gd name="connsiteY513" fmla="*/ 384380 h 2981194"/>
              <a:gd name="connsiteX514" fmla="*/ 1902616 w 2936056"/>
              <a:gd name="connsiteY514" fmla="*/ 370881 h 2981194"/>
              <a:gd name="connsiteX515" fmla="*/ 1258323 w 2936056"/>
              <a:gd name="connsiteY515" fmla="*/ 168848 h 2981194"/>
              <a:gd name="connsiteX516" fmla="*/ 1264340 w 2936056"/>
              <a:gd name="connsiteY516" fmla="*/ 169048 h 2981194"/>
              <a:gd name="connsiteX517" fmla="*/ 1234129 w 2936056"/>
              <a:gd name="connsiteY517" fmla="*/ 349347 h 2981194"/>
              <a:gd name="connsiteX518" fmla="*/ 1252127 w 2936056"/>
              <a:gd name="connsiteY518" fmla="*/ 582996 h 2981194"/>
              <a:gd name="connsiteX519" fmla="*/ 1253412 w 2936056"/>
              <a:gd name="connsiteY519" fmla="*/ 595530 h 2981194"/>
              <a:gd name="connsiteX520" fmla="*/ 1243771 w 2936056"/>
              <a:gd name="connsiteY520" fmla="*/ 605815 h 2981194"/>
              <a:gd name="connsiteX521" fmla="*/ 1233165 w 2936056"/>
              <a:gd name="connsiteY521" fmla="*/ 606136 h 2981194"/>
              <a:gd name="connsiteX522" fmla="*/ 1204883 w 2936056"/>
              <a:gd name="connsiteY522" fmla="*/ 583317 h 2981194"/>
              <a:gd name="connsiteX523" fmla="*/ 1193634 w 2936056"/>
              <a:gd name="connsiteY523" fmla="*/ 520325 h 2981194"/>
              <a:gd name="connsiteX524" fmla="*/ 1185278 w 2936056"/>
              <a:gd name="connsiteY524" fmla="*/ 424230 h 2981194"/>
              <a:gd name="connsiteX525" fmla="*/ 1207133 w 2936056"/>
              <a:gd name="connsiteY525" fmla="*/ 262251 h 2981194"/>
              <a:gd name="connsiteX526" fmla="*/ 1258323 w 2936056"/>
              <a:gd name="connsiteY526" fmla="*/ 168848 h 2981194"/>
              <a:gd name="connsiteX527" fmla="*/ 1704415 w 2936056"/>
              <a:gd name="connsiteY527" fmla="*/ 152347 h 2981194"/>
              <a:gd name="connsiteX528" fmla="*/ 1757670 w 2936056"/>
              <a:gd name="connsiteY528" fmla="*/ 391770 h 2981194"/>
              <a:gd name="connsiteX529" fmla="*/ 1729388 w 2936056"/>
              <a:gd name="connsiteY529" fmla="*/ 595208 h 2981194"/>
              <a:gd name="connsiteX530" fmla="*/ 1706891 w 2936056"/>
              <a:gd name="connsiteY530" fmla="*/ 662378 h 2981194"/>
              <a:gd name="connsiteX531" fmla="*/ 1691464 w 2936056"/>
              <a:gd name="connsiteY531" fmla="*/ 677162 h 2981194"/>
              <a:gd name="connsiteX532" fmla="*/ 1668003 w 2936056"/>
              <a:gd name="connsiteY532" fmla="*/ 674913 h 2981194"/>
              <a:gd name="connsiteX533" fmla="*/ 1668324 w 2936056"/>
              <a:gd name="connsiteY533" fmla="*/ 656593 h 2981194"/>
              <a:gd name="connsiteX534" fmla="*/ 1700784 w 2936056"/>
              <a:gd name="connsiteY534" fmla="*/ 505541 h 2981194"/>
              <a:gd name="connsiteX535" fmla="*/ 1711390 w 2936056"/>
              <a:gd name="connsiteY535" fmla="*/ 363809 h 2981194"/>
              <a:gd name="connsiteX536" fmla="*/ 1697892 w 2936056"/>
              <a:gd name="connsiteY536" fmla="*/ 152657 h 2981194"/>
              <a:gd name="connsiteX537" fmla="*/ 1704415 w 2936056"/>
              <a:gd name="connsiteY537" fmla="*/ 152347 h 2981194"/>
              <a:gd name="connsiteX538" fmla="*/ 1026190 w 2936056"/>
              <a:gd name="connsiteY538" fmla="*/ 127590 h 2981194"/>
              <a:gd name="connsiteX539" fmla="*/ 1031654 w 2936056"/>
              <a:gd name="connsiteY539" fmla="*/ 152337 h 2981194"/>
              <a:gd name="connsiteX540" fmla="*/ 1034225 w 2936056"/>
              <a:gd name="connsiteY540" fmla="*/ 234934 h 2981194"/>
              <a:gd name="connsiteX541" fmla="*/ 1064757 w 2936056"/>
              <a:gd name="connsiteY541" fmla="*/ 471797 h 2981194"/>
              <a:gd name="connsiteX542" fmla="*/ 1162459 w 2936056"/>
              <a:gd name="connsiteY542" fmla="*/ 648240 h 2981194"/>
              <a:gd name="connsiteX543" fmla="*/ 1206168 w 2936056"/>
              <a:gd name="connsiteY543" fmla="*/ 671701 h 2981194"/>
              <a:gd name="connsiteX544" fmla="*/ 1268838 w 2936056"/>
              <a:gd name="connsiteY544" fmla="*/ 698055 h 2981194"/>
              <a:gd name="connsiteX545" fmla="*/ 1426318 w 2936056"/>
              <a:gd name="connsiteY545" fmla="*/ 866141 h 2981194"/>
              <a:gd name="connsiteX546" fmla="*/ 1453958 w 2936056"/>
              <a:gd name="connsiteY546" fmla="*/ 988589 h 2981194"/>
              <a:gd name="connsiteX547" fmla="*/ 1375539 w 2936056"/>
              <a:gd name="connsiteY547" fmla="*/ 1046438 h 2981194"/>
              <a:gd name="connsiteX548" fmla="*/ 1273016 w 2936056"/>
              <a:gd name="connsiteY548" fmla="*/ 982804 h 2981194"/>
              <a:gd name="connsiteX549" fmla="*/ 1156674 w 2936056"/>
              <a:gd name="connsiteY549" fmla="*/ 823396 h 2981194"/>
              <a:gd name="connsiteX550" fmla="*/ 1059615 w 2936056"/>
              <a:gd name="connsiteY550" fmla="*/ 563715 h 2981194"/>
              <a:gd name="connsiteX551" fmla="*/ 1037439 w 2936056"/>
              <a:gd name="connsiteY551" fmla="*/ 485939 h 2981194"/>
              <a:gd name="connsiteX552" fmla="*/ 1034225 w 2936056"/>
              <a:gd name="connsiteY552" fmla="*/ 489153 h 2981194"/>
              <a:gd name="connsiteX553" fmla="*/ 1055437 w 2936056"/>
              <a:gd name="connsiteY553" fmla="*/ 758797 h 2981194"/>
              <a:gd name="connsiteX554" fmla="*/ 1169208 w 2936056"/>
              <a:gd name="connsiteY554" fmla="*/ 978626 h 2981194"/>
              <a:gd name="connsiteX555" fmla="*/ 1193633 w 2936056"/>
              <a:gd name="connsiteY555" fmla="*/ 993408 h 2981194"/>
              <a:gd name="connsiteX556" fmla="*/ 1284586 w 2936056"/>
              <a:gd name="connsiteY556" fmla="*/ 1032297 h 2981194"/>
              <a:gd name="connsiteX557" fmla="*/ 1426318 w 2936056"/>
              <a:gd name="connsiteY557" fmla="*/ 1190098 h 2981194"/>
              <a:gd name="connsiteX558" fmla="*/ 1453315 w 2936056"/>
              <a:gd name="connsiteY558" fmla="*/ 1312547 h 2981194"/>
              <a:gd name="connsiteX559" fmla="*/ 1404143 w 2936056"/>
              <a:gd name="connsiteY559" fmla="*/ 1371362 h 2981194"/>
              <a:gd name="connsiteX560" fmla="*/ 1363326 w 2936056"/>
              <a:gd name="connsiteY560" fmla="*/ 1364290 h 2981194"/>
              <a:gd name="connsiteX561" fmla="*/ 1281051 w 2936056"/>
              <a:gd name="connsiteY561" fmla="*/ 1308690 h 2981194"/>
              <a:gd name="connsiteX562" fmla="*/ 1104930 w 2936056"/>
              <a:gd name="connsiteY562" fmla="*/ 1031012 h 2981194"/>
              <a:gd name="connsiteX563" fmla="*/ 1039367 w 2936056"/>
              <a:gd name="connsiteY563" fmla="*/ 816326 h 2981194"/>
              <a:gd name="connsiteX564" fmla="*/ 1034225 w 2936056"/>
              <a:gd name="connsiteY564" fmla="*/ 804113 h 2981194"/>
              <a:gd name="connsiteX565" fmla="*/ 1033904 w 2936056"/>
              <a:gd name="connsiteY565" fmla="*/ 813432 h 2981194"/>
              <a:gd name="connsiteX566" fmla="*/ 1052544 w 2936056"/>
              <a:gd name="connsiteY566" fmla="*/ 1067329 h 2981194"/>
              <a:gd name="connsiteX567" fmla="*/ 1154103 w 2936056"/>
              <a:gd name="connsiteY567" fmla="*/ 1282336 h 2981194"/>
              <a:gd name="connsiteX568" fmla="*/ 1212917 w 2936056"/>
              <a:gd name="connsiteY568" fmla="*/ 1320903 h 2981194"/>
              <a:gd name="connsiteX569" fmla="*/ 1396751 w 2936056"/>
              <a:gd name="connsiteY569" fmla="*/ 1456850 h 2981194"/>
              <a:gd name="connsiteX570" fmla="*/ 1452029 w 2936056"/>
              <a:gd name="connsiteY570" fmla="*/ 1589583 h 2981194"/>
              <a:gd name="connsiteX571" fmla="*/ 1447530 w 2936056"/>
              <a:gd name="connsiteY571" fmla="*/ 1662217 h 2981194"/>
              <a:gd name="connsiteX572" fmla="*/ 1423426 w 2936056"/>
              <a:gd name="connsiteY572" fmla="*/ 1680215 h 2981194"/>
              <a:gd name="connsiteX573" fmla="*/ 1270445 w 2936056"/>
              <a:gd name="connsiteY573" fmla="*/ 1622043 h 2981194"/>
              <a:gd name="connsiteX574" fmla="*/ 1101716 w 2936056"/>
              <a:gd name="connsiteY574" fmla="*/ 1346935 h 2981194"/>
              <a:gd name="connsiteX575" fmla="*/ 1040653 w 2936056"/>
              <a:gd name="connsiteY575" fmla="*/ 1144140 h 2981194"/>
              <a:gd name="connsiteX576" fmla="*/ 1036476 w 2936056"/>
              <a:gd name="connsiteY576" fmla="*/ 1129677 h 2981194"/>
              <a:gd name="connsiteX577" fmla="*/ 1036796 w 2936056"/>
              <a:gd name="connsiteY577" fmla="*/ 1225772 h 2981194"/>
              <a:gd name="connsiteX578" fmla="*/ 1045474 w 2936056"/>
              <a:gd name="connsiteY578" fmla="*/ 1338258 h 2981194"/>
              <a:gd name="connsiteX579" fmla="*/ 1081790 w 2936056"/>
              <a:gd name="connsiteY579" fmla="*/ 1488989 h 2981194"/>
              <a:gd name="connsiteX580" fmla="*/ 1162780 w 2936056"/>
              <a:gd name="connsiteY580" fmla="*/ 1614973 h 2981194"/>
              <a:gd name="connsiteX581" fmla="*/ 1198133 w 2936056"/>
              <a:gd name="connsiteY581" fmla="*/ 1636185 h 2981194"/>
              <a:gd name="connsiteX582" fmla="*/ 1422140 w 2936056"/>
              <a:gd name="connsiteY582" fmla="*/ 1822268 h 2981194"/>
              <a:gd name="connsiteX583" fmla="*/ 1453315 w 2936056"/>
              <a:gd name="connsiteY583" fmla="*/ 1954359 h 2981194"/>
              <a:gd name="connsiteX584" fmla="*/ 1406071 w 2936056"/>
              <a:gd name="connsiteY584" fmla="*/ 2002888 h 2981194"/>
              <a:gd name="connsiteX585" fmla="*/ 1290371 w 2936056"/>
              <a:gd name="connsiteY585" fmla="*/ 1959822 h 2981194"/>
              <a:gd name="connsiteX586" fmla="*/ 1129034 w 2936056"/>
              <a:gd name="connsiteY586" fmla="*/ 1730030 h 2981194"/>
              <a:gd name="connsiteX587" fmla="*/ 1038724 w 2936056"/>
              <a:gd name="connsiteY587" fmla="*/ 1459743 h 2981194"/>
              <a:gd name="connsiteX588" fmla="*/ 1034225 w 2936056"/>
              <a:gd name="connsiteY588" fmla="*/ 1450101 h 2981194"/>
              <a:gd name="connsiteX589" fmla="*/ 1034225 w 2936056"/>
              <a:gd name="connsiteY589" fmla="*/ 1485133 h 2981194"/>
              <a:gd name="connsiteX590" fmla="*/ 1040653 w 2936056"/>
              <a:gd name="connsiteY590" fmla="*/ 1609509 h 2981194"/>
              <a:gd name="connsiteX591" fmla="*/ 1125178 w 2936056"/>
              <a:gd name="connsiteY591" fmla="*/ 1879154 h 2981194"/>
              <a:gd name="connsiteX592" fmla="*/ 1155067 w 2936056"/>
              <a:gd name="connsiteY592" fmla="*/ 1926398 h 2981194"/>
              <a:gd name="connsiteX593" fmla="*/ 1199740 w 2936056"/>
              <a:gd name="connsiteY593" fmla="*/ 1959501 h 2981194"/>
              <a:gd name="connsiteX594" fmla="*/ 1396108 w 2936056"/>
              <a:gd name="connsiteY594" fmla="*/ 2103483 h 2981194"/>
              <a:gd name="connsiteX595" fmla="*/ 1451708 w 2936056"/>
              <a:gd name="connsiteY595" fmla="*/ 2238787 h 2981194"/>
              <a:gd name="connsiteX596" fmla="*/ 1450101 w 2936056"/>
              <a:gd name="connsiteY596" fmla="*/ 2297923 h 2981194"/>
              <a:gd name="connsiteX597" fmla="*/ 1420533 w 2936056"/>
              <a:gd name="connsiteY597" fmla="*/ 2324919 h 2981194"/>
              <a:gd name="connsiteX598" fmla="*/ 1291978 w 2936056"/>
              <a:gd name="connsiteY598" fmla="*/ 2284103 h 2981194"/>
              <a:gd name="connsiteX599" fmla="*/ 1124535 w 2936056"/>
              <a:gd name="connsiteY599" fmla="*/ 2046276 h 2981194"/>
              <a:gd name="connsiteX600" fmla="*/ 1049973 w 2936056"/>
              <a:gd name="connsiteY600" fmla="*/ 1817447 h 2981194"/>
              <a:gd name="connsiteX601" fmla="*/ 1037439 w 2936056"/>
              <a:gd name="connsiteY601" fmla="*/ 1773096 h 2981194"/>
              <a:gd name="connsiteX602" fmla="*/ 1034225 w 2936056"/>
              <a:gd name="connsiteY602" fmla="*/ 1773417 h 2981194"/>
              <a:gd name="connsiteX603" fmla="*/ 1034225 w 2936056"/>
              <a:gd name="connsiteY603" fmla="*/ 1822590 h 2981194"/>
              <a:gd name="connsiteX604" fmla="*/ 1042902 w 2936056"/>
              <a:gd name="connsiteY604" fmla="*/ 1963036 h 2981194"/>
              <a:gd name="connsiteX605" fmla="*/ 1108787 w 2936056"/>
              <a:gd name="connsiteY605" fmla="*/ 2181580 h 2981194"/>
              <a:gd name="connsiteX606" fmla="*/ 1148318 w 2936056"/>
              <a:gd name="connsiteY606" fmla="*/ 2243287 h 2981194"/>
              <a:gd name="connsiteX607" fmla="*/ 1205846 w 2936056"/>
              <a:gd name="connsiteY607" fmla="*/ 2282817 h 2981194"/>
              <a:gd name="connsiteX608" fmla="*/ 1289728 w 2936056"/>
              <a:gd name="connsiteY608" fmla="*/ 2319777 h 2981194"/>
              <a:gd name="connsiteX609" fmla="*/ 1449137 w 2936056"/>
              <a:gd name="connsiteY609" fmla="*/ 2542499 h 2981194"/>
              <a:gd name="connsiteX610" fmla="*/ 1450744 w 2936056"/>
              <a:gd name="connsiteY610" fmla="*/ 2612883 h 2981194"/>
              <a:gd name="connsiteX611" fmla="*/ 1410249 w 2936056"/>
              <a:gd name="connsiteY611" fmla="*/ 2648878 h 2981194"/>
              <a:gd name="connsiteX612" fmla="*/ 1291335 w 2936056"/>
              <a:gd name="connsiteY612" fmla="*/ 2605170 h 2981194"/>
              <a:gd name="connsiteX613" fmla="*/ 1151532 w 2936056"/>
              <a:gd name="connsiteY613" fmla="*/ 2419086 h 2981194"/>
              <a:gd name="connsiteX614" fmla="*/ 1037761 w 2936056"/>
              <a:gd name="connsiteY614" fmla="*/ 2113767 h 2981194"/>
              <a:gd name="connsiteX615" fmla="*/ 1033904 w 2936056"/>
              <a:gd name="connsiteY615" fmla="*/ 2106375 h 2981194"/>
              <a:gd name="connsiteX616" fmla="*/ 1036476 w 2936056"/>
              <a:gd name="connsiteY616" fmla="*/ 2161975 h 2981194"/>
              <a:gd name="connsiteX617" fmla="*/ 1047723 w 2936056"/>
              <a:gd name="connsiteY617" fmla="*/ 2286995 h 2981194"/>
              <a:gd name="connsiteX618" fmla="*/ 1110073 w 2936056"/>
              <a:gd name="connsiteY618" fmla="*/ 2514538 h 2981194"/>
              <a:gd name="connsiteX619" fmla="*/ 1156995 w 2936056"/>
              <a:gd name="connsiteY619" fmla="*/ 2579458 h 2981194"/>
              <a:gd name="connsiteX620" fmla="*/ 1204882 w 2936056"/>
              <a:gd name="connsiteY620" fmla="*/ 2603241 h 2981194"/>
              <a:gd name="connsiteX621" fmla="*/ 1265946 w 2936056"/>
              <a:gd name="connsiteY621" fmla="*/ 2624131 h 2981194"/>
              <a:gd name="connsiteX622" fmla="*/ 1430818 w 2936056"/>
              <a:gd name="connsiteY622" fmla="*/ 2800895 h 2981194"/>
              <a:gd name="connsiteX623" fmla="*/ 1450422 w 2936056"/>
              <a:gd name="connsiteY623" fmla="*/ 2922058 h 2981194"/>
              <a:gd name="connsiteX624" fmla="*/ 1447530 w 2936056"/>
              <a:gd name="connsiteY624" fmla="*/ 2933307 h 2981194"/>
              <a:gd name="connsiteX625" fmla="*/ 1381967 w 2936056"/>
              <a:gd name="connsiteY625" fmla="*/ 2971552 h 2981194"/>
              <a:gd name="connsiteX626" fmla="*/ 1284265 w 2936056"/>
              <a:gd name="connsiteY626" fmla="*/ 2919487 h 2981194"/>
              <a:gd name="connsiteX627" fmla="*/ 1189777 w 2936056"/>
              <a:gd name="connsiteY627" fmla="*/ 2800573 h 2981194"/>
              <a:gd name="connsiteX628" fmla="*/ 1053508 w 2936056"/>
              <a:gd name="connsiteY628" fmla="*/ 2480149 h 2981194"/>
              <a:gd name="connsiteX629" fmla="*/ 1043225 w 2936056"/>
              <a:gd name="connsiteY629" fmla="*/ 2405266 h 2981194"/>
              <a:gd name="connsiteX630" fmla="*/ 1030690 w 2936056"/>
              <a:gd name="connsiteY630" fmla="*/ 2283781 h 2981194"/>
              <a:gd name="connsiteX631" fmla="*/ 1019762 w 2936056"/>
              <a:gd name="connsiteY631" fmla="*/ 2134336 h 2981194"/>
              <a:gd name="connsiteX632" fmla="*/ 1019762 w 2936056"/>
              <a:gd name="connsiteY632" fmla="*/ 2005459 h 2981194"/>
              <a:gd name="connsiteX633" fmla="*/ 1012371 w 2936056"/>
              <a:gd name="connsiteY633" fmla="*/ 1905829 h 2981194"/>
              <a:gd name="connsiteX634" fmla="*/ 1020405 w 2936056"/>
              <a:gd name="connsiteY634" fmla="*/ 1786273 h 2981194"/>
              <a:gd name="connsiteX635" fmla="*/ 1016549 w 2936056"/>
              <a:gd name="connsiteY635" fmla="*/ 1652897 h 2981194"/>
              <a:gd name="connsiteX636" fmla="*/ 1016227 w 2936056"/>
              <a:gd name="connsiteY636" fmla="*/ 1515985 h 2981194"/>
              <a:gd name="connsiteX637" fmla="*/ 1015906 w 2936056"/>
              <a:gd name="connsiteY637" fmla="*/ 1324761 h 2981194"/>
              <a:gd name="connsiteX638" fmla="*/ 1016227 w 2936056"/>
              <a:gd name="connsiteY638" fmla="*/ 1192348 h 2981194"/>
              <a:gd name="connsiteX639" fmla="*/ 1014620 w 2936056"/>
              <a:gd name="connsiteY639" fmla="*/ 986339 h 2981194"/>
              <a:gd name="connsiteX640" fmla="*/ 1013978 w 2936056"/>
              <a:gd name="connsiteY640" fmla="*/ 901491 h 2981194"/>
              <a:gd name="connsiteX641" fmla="*/ 1022012 w 2936056"/>
              <a:gd name="connsiteY641" fmla="*/ 730836 h 2981194"/>
              <a:gd name="connsiteX642" fmla="*/ 1012692 w 2936056"/>
              <a:gd name="connsiteY642" fmla="*/ 626707 h 2981194"/>
              <a:gd name="connsiteX643" fmla="*/ 1021369 w 2936056"/>
              <a:gd name="connsiteY643" fmla="*/ 491081 h 2981194"/>
              <a:gd name="connsiteX644" fmla="*/ 1019120 w 2936056"/>
              <a:gd name="connsiteY644" fmla="*/ 378274 h 2981194"/>
              <a:gd name="connsiteX645" fmla="*/ 1014620 w 2936056"/>
              <a:gd name="connsiteY645" fmla="*/ 220471 h 2981194"/>
              <a:gd name="connsiteX646" fmla="*/ 1020084 w 2936056"/>
              <a:gd name="connsiteY646" fmla="*/ 147516 h 2981194"/>
              <a:gd name="connsiteX647" fmla="*/ 1026190 w 2936056"/>
              <a:gd name="connsiteY647" fmla="*/ 127590 h 2981194"/>
              <a:gd name="connsiteX648" fmla="*/ 1518235 w 2936056"/>
              <a:gd name="connsiteY648" fmla="*/ 0 h 2981194"/>
              <a:gd name="connsiteX649" fmla="*/ 1525306 w 2936056"/>
              <a:gd name="connsiteY649" fmla="*/ 321 h 2981194"/>
              <a:gd name="connsiteX650" fmla="*/ 1506023 w 2936056"/>
              <a:gd name="connsiteY650" fmla="*/ 78739 h 2981194"/>
              <a:gd name="connsiteX651" fmla="*/ 1459743 w 2936056"/>
              <a:gd name="connsiteY651" fmla="*/ 217579 h 2981194"/>
              <a:gd name="connsiteX652" fmla="*/ 1439174 w 2936056"/>
              <a:gd name="connsiteY652" fmla="*/ 382130 h 2981194"/>
              <a:gd name="connsiteX653" fmla="*/ 1470670 w 2936056"/>
              <a:gd name="connsiteY653" fmla="*/ 451550 h 2981194"/>
              <a:gd name="connsiteX654" fmla="*/ 1547482 w 2936056"/>
              <a:gd name="connsiteY654" fmla="*/ 541860 h 2981194"/>
              <a:gd name="connsiteX655" fmla="*/ 1607581 w 2936056"/>
              <a:gd name="connsiteY655" fmla="*/ 699340 h 2981194"/>
              <a:gd name="connsiteX656" fmla="*/ 1607260 w 2936056"/>
              <a:gd name="connsiteY656" fmla="*/ 792221 h 2981194"/>
              <a:gd name="connsiteX657" fmla="*/ 1584120 w 2936056"/>
              <a:gd name="connsiteY657" fmla="*/ 854571 h 2981194"/>
              <a:gd name="connsiteX658" fmla="*/ 1503451 w 2936056"/>
              <a:gd name="connsiteY658" fmla="*/ 875782 h 2981194"/>
              <a:gd name="connsiteX659" fmla="*/ 1434996 w 2936056"/>
              <a:gd name="connsiteY659" fmla="*/ 813432 h 2981194"/>
              <a:gd name="connsiteX660" fmla="*/ 1396429 w 2936056"/>
              <a:gd name="connsiteY660" fmla="*/ 717660 h 2981194"/>
              <a:gd name="connsiteX661" fmla="*/ 1377146 w 2936056"/>
              <a:gd name="connsiteY661" fmla="*/ 549574 h 2981194"/>
              <a:gd name="connsiteX662" fmla="*/ 1394180 w 2936056"/>
              <a:gd name="connsiteY662" fmla="*/ 356418 h 2981194"/>
              <a:gd name="connsiteX663" fmla="*/ 1499273 w 2936056"/>
              <a:gd name="connsiteY663" fmla="*/ 27639 h 2981194"/>
              <a:gd name="connsiteX664" fmla="*/ 1518235 w 2936056"/>
              <a:gd name="connsiteY664" fmla="*/ 0 h 2981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</a:cxnLst>
            <a:rect l="l" t="t" r="r" b="b"/>
            <a:pathLst>
              <a:path w="2936056" h="2981194">
                <a:moveTo>
                  <a:pt x="650489" y="2515181"/>
                </a:moveTo>
                <a:cubicBezTo>
                  <a:pt x="653703" y="2513896"/>
                  <a:pt x="655631" y="2517752"/>
                  <a:pt x="657560" y="2520002"/>
                </a:cubicBezTo>
                <a:cubicBezTo>
                  <a:pt x="672986" y="2537357"/>
                  <a:pt x="686485" y="2556640"/>
                  <a:pt x="699340" y="2575924"/>
                </a:cubicBezTo>
                <a:cubicBezTo>
                  <a:pt x="733729" y="2627667"/>
                  <a:pt x="770688" y="2677482"/>
                  <a:pt x="815361" y="2721191"/>
                </a:cubicBezTo>
                <a:cubicBezTo>
                  <a:pt x="824682" y="2730511"/>
                  <a:pt x="835287" y="2738225"/>
                  <a:pt x="844929" y="2747223"/>
                </a:cubicBezTo>
                <a:cubicBezTo>
                  <a:pt x="866462" y="2766507"/>
                  <a:pt x="892495" y="2771006"/>
                  <a:pt x="920133" y="2773899"/>
                </a:cubicBezTo>
                <a:cubicBezTo>
                  <a:pt x="955486" y="2777434"/>
                  <a:pt x="990517" y="2774220"/>
                  <a:pt x="1025870" y="2777434"/>
                </a:cubicBezTo>
                <a:cubicBezTo>
                  <a:pt x="1052866" y="2780005"/>
                  <a:pt x="1076970" y="2789004"/>
                  <a:pt x="1099789" y="2803145"/>
                </a:cubicBezTo>
                <a:cubicBezTo>
                  <a:pt x="1129357" y="2821143"/>
                  <a:pt x="1158603" y="2839462"/>
                  <a:pt x="1185599" y="2860995"/>
                </a:cubicBezTo>
                <a:cubicBezTo>
                  <a:pt x="1221595" y="2889920"/>
                  <a:pt x="1233486" y="2927844"/>
                  <a:pt x="1229951" y="2972516"/>
                </a:cubicBezTo>
                <a:cubicBezTo>
                  <a:pt x="1229308" y="2980230"/>
                  <a:pt x="1225130" y="2981194"/>
                  <a:pt x="1219024" y="2981194"/>
                </a:cubicBezTo>
                <a:cubicBezTo>
                  <a:pt x="1200383" y="2980873"/>
                  <a:pt x="1181743" y="2980873"/>
                  <a:pt x="1156032" y="2980873"/>
                </a:cubicBezTo>
                <a:cubicBezTo>
                  <a:pt x="1132892" y="2980873"/>
                  <a:pt x="1102681" y="2981837"/>
                  <a:pt x="1072792" y="2976694"/>
                </a:cubicBezTo>
                <a:cubicBezTo>
                  <a:pt x="1067007" y="2975730"/>
                  <a:pt x="1061544" y="2973480"/>
                  <a:pt x="1057045" y="2969624"/>
                </a:cubicBezTo>
                <a:cubicBezTo>
                  <a:pt x="1023298" y="2941020"/>
                  <a:pt x="985696" y="2917559"/>
                  <a:pt x="949379" y="2892491"/>
                </a:cubicBezTo>
                <a:cubicBezTo>
                  <a:pt x="876425" y="2842033"/>
                  <a:pt x="813754" y="2780648"/>
                  <a:pt x="759118" y="2710907"/>
                </a:cubicBezTo>
                <a:cubicBezTo>
                  <a:pt x="719588" y="2660449"/>
                  <a:pt x="683914" y="2607420"/>
                  <a:pt x="657560" y="2548606"/>
                </a:cubicBezTo>
                <a:cubicBezTo>
                  <a:pt x="654025" y="2540892"/>
                  <a:pt x="651775" y="2532536"/>
                  <a:pt x="649525" y="2524502"/>
                </a:cubicBezTo>
                <a:cubicBezTo>
                  <a:pt x="648561" y="2521609"/>
                  <a:pt x="645990" y="2517109"/>
                  <a:pt x="650489" y="2515181"/>
                </a:cubicBezTo>
                <a:close/>
                <a:moveTo>
                  <a:pt x="2286353" y="2463116"/>
                </a:moveTo>
                <a:cubicBezTo>
                  <a:pt x="2289888" y="2464723"/>
                  <a:pt x="2287638" y="2468580"/>
                  <a:pt x="2287317" y="2471472"/>
                </a:cubicBezTo>
                <a:cubicBezTo>
                  <a:pt x="2284425" y="2485613"/>
                  <a:pt x="2278318" y="2498790"/>
                  <a:pt x="2272212" y="2511646"/>
                </a:cubicBezTo>
                <a:cubicBezTo>
                  <a:pt x="2234288" y="2588136"/>
                  <a:pt x="2183187" y="2654985"/>
                  <a:pt x="2126623" y="2718620"/>
                </a:cubicBezTo>
                <a:cubicBezTo>
                  <a:pt x="2069416" y="2783219"/>
                  <a:pt x="1999996" y="2832712"/>
                  <a:pt x="1928969" y="2880278"/>
                </a:cubicBezTo>
                <a:cubicBezTo>
                  <a:pt x="1902937" y="2897633"/>
                  <a:pt x="1880761" y="2919487"/>
                  <a:pt x="1853765" y="2935235"/>
                </a:cubicBezTo>
                <a:cubicBezTo>
                  <a:pt x="1824197" y="2951948"/>
                  <a:pt x="1793022" y="2962875"/>
                  <a:pt x="1759598" y="2967053"/>
                </a:cubicBezTo>
                <a:cubicBezTo>
                  <a:pt x="1749313" y="2968660"/>
                  <a:pt x="1747706" y="2965124"/>
                  <a:pt x="1750599" y="2955483"/>
                </a:cubicBezTo>
                <a:cubicBezTo>
                  <a:pt x="1771811" y="2888313"/>
                  <a:pt x="1800093" y="2824035"/>
                  <a:pt x="1832553" y="2761686"/>
                </a:cubicBezTo>
                <a:cubicBezTo>
                  <a:pt x="1834803" y="2757508"/>
                  <a:pt x="1836731" y="2753330"/>
                  <a:pt x="1840909" y="2750759"/>
                </a:cubicBezTo>
                <a:cubicBezTo>
                  <a:pt x="1856014" y="2741438"/>
                  <a:pt x="1871120" y="2731797"/>
                  <a:pt x="1886225" y="2722155"/>
                </a:cubicBezTo>
                <a:cubicBezTo>
                  <a:pt x="1893938" y="2717334"/>
                  <a:pt x="1902294" y="2716370"/>
                  <a:pt x="1910972" y="2718298"/>
                </a:cubicBezTo>
                <a:cubicBezTo>
                  <a:pt x="1954680" y="2727619"/>
                  <a:pt x="1998068" y="2724083"/>
                  <a:pt x="2041777" y="2718298"/>
                </a:cubicBezTo>
                <a:cubicBezTo>
                  <a:pt x="2067488" y="2715085"/>
                  <a:pt x="2086771" y="2699979"/>
                  <a:pt x="2105090" y="2683910"/>
                </a:cubicBezTo>
                <a:cubicBezTo>
                  <a:pt x="2149763" y="2644700"/>
                  <a:pt x="2185758" y="2598099"/>
                  <a:pt x="2219504" y="2549570"/>
                </a:cubicBezTo>
                <a:cubicBezTo>
                  <a:pt x="2236216" y="2525787"/>
                  <a:pt x="2251643" y="2501040"/>
                  <a:pt x="2269962" y="2478221"/>
                </a:cubicBezTo>
                <a:cubicBezTo>
                  <a:pt x="2272855" y="2474686"/>
                  <a:pt x="2275747" y="2471151"/>
                  <a:pt x="2279282" y="2467616"/>
                </a:cubicBezTo>
                <a:cubicBezTo>
                  <a:pt x="2281211" y="2465687"/>
                  <a:pt x="2283139" y="2461509"/>
                  <a:pt x="2286353" y="2463116"/>
                </a:cubicBezTo>
                <a:close/>
                <a:moveTo>
                  <a:pt x="579783" y="2362843"/>
                </a:moveTo>
                <a:cubicBezTo>
                  <a:pt x="585247" y="2359308"/>
                  <a:pt x="590068" y="2366379"/>
                  <a:pt x="594245" y="2370235"/>
                </a:cubicBezTo>
                <a:cubicBezTo>
                  <a:pt x="617386" y="2392090"/>
                  <a:pt x="637633" y="2416515"/>
                  <a:pt x="658845" y="2440298"/>
                </a:cubicBezTo>
                <a:cubicBezTo>
                  <a:pt x="680056" y="2464402"/>
                  <a:pt x="701268" y="2488827"/>
                  <a:pt x="725372" y="2510360"/>
                </a:cubicBezTo>
                <a:cubicBezTo>
                  <a:pt x="747547" y="2530287"/>
                  <a:pt x="773580" y="2540892"/>
                  <a:pt x="803148" y="2543142"/>
                </a:cubicBezTo>
                <a:cubicBezTo>
                  <a:pt x="846857" y="2546356"/>
                  <a:pt x="890566" y="2548927"/>
                  <a:pt x="933952" y="2552784"/>
                </a:cubicBezTo>
                <a:cubicBezTo>
                  <a:pt x="978303" y="2556640"/>
                  <a:pt x="1014299" y="2580102"/>
                  <a:pt x="1048366" y="2606134"/>
                </a:cubicBezTo>
                <a:cubicBezTo>
                  <a:pt x="1073756" y="2625417"/>
                  <a:pt x="1096253" y="2648236"/>
                  <a:pt x="1111037" y="2677161"/>
                </a:cubicBezTo>
                <a:cubicBezTo>
                  <a:pt x="1118107" y="2690659"/>
                  <a:pt x="1122928" y="2705122"/>
                  <a:pt x="1120357" y="2720548"/>
                </a:cubicBezTo>
                <a:cubicBezTo>
                  <a:pt x="1117465" y="2738546"/>
                  <a:pt x="1105573" y="2749473"/>
                  <a:pt x="1087254" y="2750759"/>
                </a:cubicBezTo>
                <a:cubicBezTo>
                  <a:pt x="1076970" y="2750759"/>
                  <a:pt x="1066364" y="2750437"/>
                  <a:pt x="1056079" y="2750437"/>
                </a:cubicBezTo>
                <a:cubicBezTo>
                  <a:pt x="1001122" y="2756865"/>
                  <a:pt x="954842" y="2734368"/>
                  <a:pt x="908885" y="2708335"/>
                </a:cubicBezTo>
                <a:cubicBezTo>
                  <a:pt x="820182" y="2657878"/>
                  <a:pt x="744977" y="2591672"/>
                  <a:pt x="678128" y="2515181"/>
                </a:cubicBezTo>
                <a:cubicBezTo>
                  <a:pt x="649845" y="2482721"/>
                  <a:pt x="622207" y="2449940"/>
                  <a:pt x="598424" y="2413623"/>
                </a:cubicBezTo>
                <a:cubicBezTo>
                  <a:pt x="591353" y="2403017"/>
                  <a:pt x="584925" y="2391768"/>
                  <a:pt x="580426" y="2379877"/>
                </a:cubicBezTo>
                <a:cubicBezTo>
                  <a:pt x="578498" y="2374413"/>
                  <a:pt x="573677" y="2367021"/>
                  <a:pt x="579783" y="2362843"/>
                </a:cubicBezTo>
                <a:close/>
                <a:moveTo>
                  <a:pt x="2357380" y="2310136"/>
                </a:moveTo>
                <a:cubicBezTo>
                  <a:pt x="2361558" y="2313028"/>
                  <a:pt x="2358666" y="2319456"/>
                  <a:pt x="2357059" y="2324277"/>
                </a:cubicBezTo>
                <a:cubicBezTo>
                  <a:pt x="2352881" y="2338739"/>
                  <a:pt x="2345167" y="2351273"/>
                  <a:pt x="2336811" y="2363486"/>
                </a:cubicBezTo>
                <a:cubicBezTo>
                  <a:pt x="2245216" y="2492363"/>
                  <a:pt x="2136587" y="2601956"/>
                  <a:pt x="1993890" y="2674590"/>
                </a:cubicBezTo>
                <a:cubicBezTo>
                  <a:pt x="1965608" y="2688731"/>
                  <a:pt x="1937326" y="2698694"/>
                  <a:pt x="1905509" y="2694516"/>
                </a:cubicBezTo>
                <a:cubicBezTo>
                  <a:pt x="1894903" y="2694516"/>
                  <a:pt x="1884618" y="2694516"/>
                  <a:pt x="1874012" y="2694516"/>
                </a:cubicBezTo>
                <a:cubicBezTo>
                  <a:pt x="1868227" y="2694516"/>
                  <a:pt x="1866299" y="2692266"/>
                  <a:pt x="1868549" y="2686803"/>
                </a:cubicBezTo>
                <a:cubicBezTo>
                  <a:pt x="1887511" y="2638594"/>
                  <a:pt x="1897152" y="2587815"/>
                  <a:pt x="1906794" y="2537357"/>
                </a:cubicBezTo>
                <a:cubicBezTo>
                  <a:pt x="1908080" y="2530929"/>
                  <a:pt x="1912579" y="2528680"/>
                  <a:pt x="1917400" y="2526430"/>
                </a:cubicBezTo>
                <a:cubicBezTo>
                  <a:pt x="1951146" y="2509396"/>
                  <a:pt x="1987784" y="2502647"/>
                  <a:pt x="2025065" y="2498791"/>
                </a:cubicBezTo>
                <a:cubicBezTo>
                  <a:pt x="2064596" y="2494612"/>
                  <a:pt x="2104769" y="2495577"/>
                  <a:pt x="2144300" y="2489470"/>
                </a:cubicBezTo>
                <a:cubicBezTo>
                  <a:pt x="2171618" y="2485292"/>
                  <a:pt x="2195079" y="2473079"/>
                  <a:pt x="2215327" y="2454439"/>
                </a:cubicBezTo>
                <a:cubicBezTo>
                  <a:pt x="2247787" y="2424228"/>
                  <a:pt x="2275747" y="2389840"/>
                  <a:pt x="2304994" y="2356737"/>
                </a:cubicBezTo>
                <a:cubicBezTo>
                  <a:pt x="2317528" y="2342596"/>
                  <a:pt x="2331026" y="2329097"/>
                  <a:pt x="2344846" y="2315921"/>
                </a:cubicBezTo>
                <a:cubicBezTo>
                  <a:pt x="2348381" y="2312707"/>
                  <a:pt x="2352881" y="2306922"/>
                  <a:pt x="2357380" y="2310136"/>
                </a:cubicBezTo>
                <a:close/>
                <a:moveTo>
                  <a:pt x="1901330" y="2295994"/>
                </a:moveTo>
                <a:cubicBezTo>
                  <a:pt x="1907437" y="2301779"/>
                  <a:pt x="1907115" y="2307564"/>
                  <a:pt x="1907115" y="2312706"/>
                </a:cubicBezTo>
                <a:cubicBezTo>
                  <a:pt x="1909044" y="2376341"/>
                  <a:pt x="1904223" y="2439655"/>
                  <a:pt x="1896188" y="2502968"/>
                </a:cubicBezTo>
                <a:cubicBezTo>
                  <a:pt x="1890403" y="2548605"/>
                  <a:pt x="1885904" y="2594885"/>
                  <a:pt x="1870798" y="2638594"/>
                </a:cubicBezTo>
                <a:cubicBezTo>
                  <a:pt x="1847659" y="2706085"/>
                  <a:pt x="1818734" y="2771327"/>
                  <a:pt x="1789166" y="2836247"/>
                </a:cubicBezTo>
                <a:cubicBezTo>
                  <a:pt x="1769240" y="2880277"/>
                  <a:pt x="1748992" y="2924308"/>
                  <a:pt x="1729388" y="2968659"/>
                </a:cubicBezTo>
                <a:cubicBezTo>
                  <a:pt x="1725531" y="2977337"/>
                  <a:pt x="1721032" y="2980872"/>
                  <a:pt x="1711069" y="2980872"/>
                </a:cubicBezTo>
                <a:cubicBezTo>
                  <a:pt x="1652254" y="2980229"/>
                  <a:pt x="1593119" y="2980551"/>
                  <a:pt x="1534305" y="2980229"/>
                </a:cubicBezTo>
                <a:cubicBezTo>
                  <a:pt x="1523378" y="2980229"/>
                  <a:pt x="1512772" y="2979265"/>
                  <a:pt x="1501845" y="2978301"/>
                </a:cubicBezTo>
                <a:cubicBezTo>
                  <a:pt x="1483847" y="2976694"/>
                  <a:pt x="1479026" y="2969302"/>
                  <a:pt x="1486418" y="2952911"/>
                </a:cubicBezTo>
                <a:cubicBezTo>
                  <a:pt x="1499595" y="2923344"/>
                  <a:pt x="1518878" y="2897311"/>
                  <a:pt x="1538162" y="2871600"/>
                </a:cubicBezTo>
                <a:cubicBezTo>
                  <a:pt x="1581871" y="2813429"/>
                  <a:pt x="1641327" y="2778719"/>
                  <a:pt x="1708497" y="2755900"/>
                </a:cubicBezTo>
                <a:cubicBezTo>
                  <a:pt x="1715568" y="2753651"/>
                  <a:pt x="1722639" y="2752365"/>
                  <a:pt x="1730352" y="2752365"/>
                </a:cubicBezTo>
                <a:cubicBezTo>
                  <a:pt x="1742886" y="2752365"/>
                  <a:pt x="1753492" y="2747223"/>
                  <a:pt x="1759598" y="2736617"/>
                </a:cubicBezTo>
                <a:cubicBezTo>
                  <a:pt x="1808770" y="2651449"/>
                  <a:pt x="1856657" y="2565960"/>
                  <a:pt x="1877869" y="2468579"/>
                </a:cubicBezTo>
                <a:cubicBezTo>
                  <a:pt x="1886868" y="2426799"/>
                  <a:pt x="1889117" y="2384054"/>
                  <a:pt x="1892974" y="2341631"/>
                </a:cubicBezTo>
                <a:cubicBezTo>
                  <a:pt x="1894260" y="2326526"/>
                  <a:pt x="1895545" y="2311742"/>
                  <a:pt x="1901330" y="2295994"/>
                </a:cubicBezTo>
                <a:close/>
                <a:moveTo>
                  <a:pt x="1002730" y="2028278"/>
                </a:moveTo>
                <a:cubicBezTo>
                  <a:pt x="1007872" y="2029242"/>
                  <a:pt x="1007550" y="2034706"/>
                  <a:pt x="1008193" y="2038563"/>
                </a:cubicBezTo>
                <a:cubicBezTo>
                  <a:pt x="1011086" y="2054953"/>
                  <a:pt x="1012693" y="2071344"/>
                  <a:pt x="1011407" y="2088056"/>
                </a:cubicBezTo>
                <a:cubicBezTo>
                  <a:pt x="1008836" y="2128230"/>
                  <a:pt x="1008836" y="2168725"/>
                  <a:pt x="1011407" y="2208898"/>
                </a:cubicBezTo>
                <a:cubicBezTo>
                  <a:pt x="1014299" y="2254857"/>
                  <a:pt x="1020084" y="2300494"/>
                  <a:pt x="1026191" y="2346131"/>
                </a:cubicBezTo>
                <a:cubicBezTo>
                  <a:pt x="1027155" y="2353844"/>
                  <a:pt x="1023620" y="2354809"/>
                  <a:pt x="1017513" y="2353844"/>
                </a:cubicBezTo>
                <a:cubicBezTo>
                  <a:pt x="1003051" y="2351595"/>
                  <a:pt x="988267" y="2349666"/>
                  <a:pt x="974126" y="2346452"/>
                </a:cubicBezTo>
                <a:cubicBezTo>
                  <a:pt x="957414" y="2342596"/>
                  <a:pt x="948415" y="2330383"/>
                  <a:pt x="942630" y="2314957"/>
                </a:cubicBezTo>
                <a:cubicBezTo>
                  <a:pt x="934274" y="2292781"/>
                  <a:pt x="932346" y="2269641"/>
                  <a:pt x="931060" y="2246501"/>
                </a:cubicBezTo>
                <a:cubicBezTo>
                  <a:pt x="930739" y="2236538"/>
                  <a:pt x="931381" y="2225611"/>
                  <a:pt x="931381" y="2214683"/>
                </a:cubicBezTo>
                <a:cubicBezTo>
                  <a:pt x="931060" y="2195400"/>
                  <a:pt x="931060" y="2175796"/>
                  <a:pt x="933631" y="2156512"/>
                </a:cubicBezTo>
                <a:cubicBezTo>
                  <a:pt x="935881" y="2140443"/>
                  <a:pt x="939416" y="2124695"/>
                  <a:pt x="947772" y="2110232"/>
                </a:cubicBezTo>
                <a:cubicBezTo>
                  <a:pt x="962235" y="2084521"/>
                  <a:pt x="976376" y="2058810"/>
                  <a:pt x="994373" y="2035349"/>
                </a:cubicBezTo>
                <a:cubicBezTo>
                  <a:pt x="996623" y="2032456"/>
                  <a:pt x="998552" y="2027636"/>
                  <a:pt x="1002730" y="2028278"/>
                </a:cubicBezTo>
                <a:close/>
                <a:moveTo>
                  <a:pt x="1901652" y="1973963"/>
                </a:moveTo>
                <a:cubicBezTo>
                  <a:pt x="1905508" y="1974284"/>
                  <a:pt x="1906151" y="1978141"/>
                  <a:pt x="1906151" y="1981034"/>
                </a:cubicBezTo>
                <a:cubicBezTo>
                  <a:pt x="1907115" y="1996139"/>
                  <a:pt x="1906794" y="2011244"/>
                  <a:pt x="1906794" y="2026349"/>
                </a:cubicBezTo>
                <a:cubicBezTo>
                  <a:pt x="1903901" y="2151369"/>
                  <a:pt x="1890081" y="2274461"/>
                  <a:pt x="1848944" y="2393374"/>
                </a:cubicBezTo>
                <a:cubicBezTo>
                  <a:pt x="1820983" y="2474043"/>
                  <a:pt x="1781131" y="2548926"/>
                  <a:pt x="1735815" y="2620917"/>
                </a:cubicBezTo>
                <a:cubicBezTo>
                  <a:pt x="1709140" y="2663019"/>
                  <a:pt x="1680858" y="2703514"/>
                  <a:pt x="1645184" y="2738545"/>
                </a:cubicBezTo>
                <a:cubicBezTo>
                  <a:pt x="1613366" y="2769720"/>
                  <a:pt x="1577050" y="2791896"/>
                  <a:pt x="1532055" y="2798323"/>
                </a:cubicBezTo>
                <a:cubicBezTo>
                  <a:pt x="1495738" y="2803466"/>
                  <a:pt x="1467778" y="2780326"/>
                  <a:pt x="1467135" y="2743687"/>
                </a:cubicBezTo>
                <a:cubicBezTo>
                  <a:pt x="1466492" y="2686480"/>
                  <a:pt x="1483204" y="2635380"/>
                  <a:pt x="1517593" y="2589743"/>
                </a:cubicBezTo>
                <a:cubicBezTo>
                  <a:pt x="1544268" y="2554068"/>
                  <a:pt x="1572872" y="2520001"/>
                  <a:pt x="1604046" y="2487863"/>
                </a:cubicBezTo>
                <a:cubicBezTo>
                  <a:pt x="1641970" y="2448975"/>
                  <a:pt x="1687607" y="2428727"/>
                  <a:pt x="1741600" y="2426799"/>
                </a:cubicBezTo>
                <a:cubicBezTo>
                  <a:pt x="1748349" y="2426478"/>
                  <a:pt x="1754456" y="2425835"/>
                  <a:pt x="1758312" y="2418764"/>
                </a:cubicBezTo>
                <a:cubicBezTo>
                  <a:pt x="1790773" y="2358343"/>
                  <a:pt x="1825483" y="2299208"/>
                  <a:pt x="1850872" y="2234930"/>
                </a:cubicBezTo>
                <a:cubicBezTo>
                  <a:pt x="1879154" y="2163261"/>
                  <a:pt x="1892331" y="2089020"/>
                  <a:pt x="1892653" y="2012208"/>
                </a:cubicBezTo>
                <a:cubicBezTo>
                  <a:pt x="1892653" y="2001281"/>
                  <a:pt x="1892974" y="1990354"/>
                  <a:pt x="1896188" y="1980069"/>
                </a:cubicBezTo>
                <a:cubicBezTo>
                  <a:pt x="1897152" y="1977177"/>
                  <a:pt x="1897795" y="1973320"/>
                  <a:pt x="1901652" y="1973963"/>
                </a:cubicBezTo>
                <a:close/>
                <a:moveTo>
                  <a:pt x="319459" y="1832231"/>
                </a:moveTo>
                <a:cubicBezTo>
                  <a:pt x="324601" y="1829660"/>
                  <a:pt x="328779" y="1837373"/>
                  <a:pt x="332636" y="1841873"/>
                </a:cubicBezTo>
                <a:cubicBezTo>
                  <a:pt x="353848" y="1867584"/>
                  <a:pt x="371203" y="1896509"/>
                  <a:pt x="390165" y="1923506"/>
                </a:cubicBezTo>
                <a:cubicBezTo>
                  <a:pt x="428088" y="1977820"/>
                  <a:pt x="474047" y="2024100"/>
                  <a:pt x="529968" y="2059774"/>
                </a:cubicBezTo>
                <a:cubicBezTo>
                  <a:pt x="556966" y="2077129"/>
                  <a:pt x="586855" y="2082271"/>
                  <a:pt x="618030" y="2078736"/>
                </a:cubicBezTo>
                <a:cubicBezTo>
                  <a:pt x="717016" y="2067487"/>
                  <a:pt x="796721" y="2105733"/>
                  <a:pt x="863892" y="2174831"/>
                </a:cubicBezTo>
                <a:cubicBezTo>
                  <a:pt x="885425" y="2197007"/>
                  <a:pt x="895066" y="2225289"/>
                  <a:pt x="897959" y="2255821"/>
                </a:cubicBezTo>
                <a:cubicBezTo>
                  <a:pt x="898923" y="2266748"/>
                  <a:pt x="892495" y="2272533"/>
                  <a:pt x="883818" y="2277354"/>
                </a:cubicBezTo>
                <a:cubicBezTo>
                  <a:pt x="855213" y="2293423"/>
                  <a:pt x="825003" y="2293102"/>
                  <a:pt x="793508" y="2287960"/>
                </a:cubicBezTo>
                <a:cubicBezTo>
                  <a:pt x="721837" y="2276390"/>
                  <a:pt x="663344" y="2239751"/>
                  <a:pt x="610316" y="2192829"/>
                </a:cubicBezTo>
                <a:cubicBezTo>
                  <a:pt x="558252" y="2146870"/>
                  <a:pt x="509400" y="2097376"/>
                  <a:pt x="458620" y="2050132"/>
                </a:cubicBezTo>
                <a:cubicBezTo>
                  <a:pt x="449300" y="2041455"/>
                  <a:pt x="439337" y="2032778"/>
                  <a:pt x="429695" y="2024100"/>
                </a:cubicBezTo>
                <a:cubicBezTo>
                  <a:pt x="429053" y="2025385"/>
                  <a:pt x="428410" y="2026028"/>
                  <a:pt x="427767" y="2026350"/>
                </a:cubicBezTo>
                <a:cubicBezTo>
                  <a:pt x="431303" y="2033420"/>
                  <a:pt x="434517" y="2040812"/>
                  <a:pt x="438373" y="2047561"/>
                </a:cubicBezTo>
                <a:cubicBezTo>
                  <a:pt x="473404" y="2110875"/>
                  <a:pt x="510042" y="2172903"/>
                  <a:pt x="559215" y="2226575"/>
                </a:cubicBezTo>
                <a:cubicBezTo>
                  <a:pt x="581713" y="2251000"/>
                  <a:pt x="605817" y="2273176"/>
                  <a:pt x="633135" y="2292138"/>
                </a:cubicBezTo>
                <a:cubicBezTo>
                  <a:pt x="656918" y="2308850"/>
                  <a:pt x="685199" y="2308207"/>
                  <a:pt x="712517" y="2309814"/>
                </a:cubicBezTo>
                <a:cubicBezTo>
                  <a:pt x="766831" y="2313349"/>
                  <a:pt x="821147" y="2316242"/>
                  <a:pt x="872569" y="2335204"/>
                </a:cubicBezTo>
                <a:cubicBezTo>
                  <a:pt x="916597" y="2351273"/>
                  <a:pt x="956128" y="2374413"/>
                  <a:pt x="985696" y="2412015"/>
                </a:cubicBezTo>
                <a:cubicBezTo>
                  <a:pt x="1004336" y="2435798"/>
                  <a:pt x="1008514" y="2464080"/>
                  <a:pt x="1008193" y="2493327"/>
                </a:cubicBezTo>
                <a:cubicBezTo>
                  <a:pt x="1008193" y="2503932"/>
                  <a:pt x="1000158" y="2508753"/>
                  <a:pt x="991802" y="2512610"/>
                </a:cubicBezTo>
                <a:cubicBezTo>
                  <a:pt x="967055" y="2523537"/>
                  <a:pt x="941344" y="2524180"/>
                  <a:pt x="915314" y="2520645"/>
                </a:cubicBezTo>
                <a:cubicBezTo>
                  <a:pt x="841393" y="2511324"/>
                  <a:pt x="779366" y="2474365"/>
                  <a:pt x="720873" y="2431299"/>
                </a:cubicBezTo>
                <a:cubicBezTo>
                  <a:pt x="639240" y="2370878"/>
                  <a:pt x="573357" y="2295351"/>
                  <a:pt x="514542" y="2213397"/>
                </a:cubicBezTo>
                <a:cubicBezTo>
                  <a:pt x="467299" y="2147513"/>
                  <a:pt x="428731" y="2076808"/>
                  <a:pt x="398199" y="2001924"/>
                </a:cubicBezTo>
                <a:cubicBezTo>
                  <a:pt x="385987" y="1972356"/>
                  <a:pt x="368632" y="1945681"/>
                  <a:pt x="352884" y="1918042"/>
                </a:cubicBezTo>
                <a:cubicBezTo>
                  <a:pt x="340028" y="1895866"/>
                  <a:pt x="328458" y="1873048"/>
                  <a:pt x="320423" y="1848622"/>
                </a:cubicBezTo>
                <a:cubicBezTo>
                  <a:pt x="318816" y="1843480"/>
                  <a:pt x="313031" y="1835767"/>
                  <a:pt x="319459" y="1832231"/>
                </a:cubicBezTo>
                <a:close/>
                <a:moveTo>
                  <a:pt x="1911294" y="1818412"/>
                </a:moveTo>
                <a:cubicBezTo>
                  <a:pt x="1918043" y="1829661"/>
                  <a:pt x="1918686" y="1842195"/>
                  <a:pt x="1920614" y="1854086"/>
                </a:cubicBezTo>
                <a:cubicBezTo>
                  <a:pt x="1932505" y="1923827"/>
                  <a:pt x="1949539" y="1991962"/>
                  <a:pt x="1984570" y="2054632"/>
                </a:cubicBezTo>
                <a:cubicBezTo>
                  <a:pt x="2003532" y="2088378"/>
                  <a:pt x="2009317" y="2126302"/>
                  <a:pt x="2011245" y="2164547"/>
                </a:cubicBezTo>
                <a:cubicBezTo>
                  <a:pt x="2012852" y="2195079"/>
                  <a:pt x="2012209" y="2225611"/>
                  <a:pt x="2005139" y="2255821"/>
                </a:cubicBezTo>
                <a:cubicBezTo>
                  <a:pt x="1995819" y="2295995"/>
                  <a:pt x="1967858" y="2316563"/>
                  <a:pt x="1930577" y="2327812"/>
                </a:cubicBezTo>
                <a:cubicBezTo>
                  <a:pt x="1924149" y="2329740"/>
                  <a:pt x="1922221" y="2326205"/>
                  <a:pt x="1920935" y="2321063"/>
                </a:cubicBezTo>
                <a:cubicBezTo>
                  <a:pt x="1915793" y="2295995"/>
                  <a:pt x="1909365" y="2271248"/>
                  <a:pt x="1906151" y="2245858"/>
                </a:cubicBezTo>
                <a:cubicBezTo>
                  <a:pt x="1903580" y="2226896"/>
                  <a:pt x="1909365" y="2208256"/>
                  <a:pt x="1912258" y="2189615"/>
                </a:cubicBezTo>
                <a:cubicBezTo>
                  <a:pt x="1919328" y="2143335"/>
                  <a:pt x="1927684" y="2097055"/>
                  <a:pt x="1925113" y="2049811"/>
                </a:cubicBezTo>
                <a:cubicBezTo>
                  <a:pt x="1921578" y="1990676"/>
                  <a:pt x="1917721" y="1931541"/>
                  <a:pt x="1914186" y="1872405"/>
                </a:cubicBezTo>
                <a:cubicBezTo>
                  <a:pt x="1913543" y="1854408"/>
                  <a:pt x="1912579" y="1836410"/>
                  <a:pt x="1911294" y="1818412"/>
                </a:cubicBezTo>
                <a:close/>
                <a:moveTo>
                  <a:pt x="2618026" y="1780166"/>
                </a:moveTo>
                <a:cubicBezTo>
                  <a:pt x="2621240" y="1782095"/>
                  <a:pt x="2619633" y="1785630"/>
                  <a:pt x="2618990" y="1788523"/>
                </a:cubicBezTo>
                <a:cubicBezTo>
                  <a:pt x="2614169" y="1807806"/>
                  <a:pt x="2606777" y="1826446"/>
                  <a:pt x="2596171" y="1843158"/>
                </a:cubicBezTo>
                <a:cubicBezTo>
                  <a:pt x="2554712" y="1908722"/>
                  <a:pt x="2527716" y="1981355"/>
                  <a:pt x="2491720" y="2049489"/>
                </a:cubicBezTo>
                <a:cubicBezTo>
                  <a:pt x="2451547" y="2125980"/>
                  <a:pt x="2401089" y="2195721"/>
                  <a:pt x="2343560" y="2260320"/>
                </a:cubicBezTo>
                <a:cubicBezTo>
                  <a:pt x="2296959" y="2312706"/>
                  <a:pt x="2246501" y="2360593"/>
                  <a:pt x="2188008" y="2399481"/>
                </a:cubicBezTo>
                <a:cubicBezTo>
                  <a:pt x="2141086" y="2430656"/>
                  <a:pt x="2092235" y="2457010"/>
                  <a:pt x="2035992" y="2467294"/>
                </a:cubicBezTo>
                <a:cubicBezTo>
                  <a:pt x="2007710" y="2472436"/>
                  <a:pt x="1978785" y="2473400"/>
                  <a:pt x="1950824" y="2463759"/>
                </a:cubicBezTo>
                <a:cubicBezTo>
                  <a:pt x="1930577" y="2456688"/>
                  <a:pt x="1927684" y="2451546"/>
                  <a:pt x="1928006" y="2430334"/>
                </a:cubicBezTo>
                <a:cubicBezTo>
                  <a:pt x="1929291" y="2382448"/>
                  <a:pt x="1953717" y="2348380"/>
                  <a:pt x="1991640" y="2321384"/>
                </a:cubicBezTo>
                <a:cubicBezTo>
                  <a:pt x="2040170" y="2286995"/>
                  <a:pt x="2094806" y="2269962"/>
                  <a:pt x="2152977" y="2264177"/>
                </a:cubicBezTo>
                <a:cubicBezTo>
                  <a:pt x="2187366" y="2260641"/>
                  <a:pt x="2221754" y="2257749"/>
                  <a:pt x="2256143" y="2255499"/>
                </a:cubicBezTo>
                <a:cubicBezTo>
                  <a:pt x="2283782" y="2253892"/>
                  <a:pt x="2305315" y="2240715"/>
                  <a:pt x="2325562" y="2223682"/>
                </a:cubicBezTo>
                <a:cubicBezTo>
                  <a:pt x="2388233" y="2170974"/>
                  <a:pt x="2435799" y="2106054"/>
                  <a:pt x="2475329" y="2035349"/>
                </a:cubicBezTo>
                <a:cubicBezTo>
                  <a:pt x="2486899" y="2014780"/>
                  <a:pt x="2499112" y="1995175"/>
                  <a:pt x="2508111" y="1973321"/>
                </a:cubicBezTo>
                <a:cubicBezTo>
                  <a:pt x="2493327" y="1982641"/>
                  <a:pt x="2481436" y="1994854"/>
                  <a:pt x="2468902" y="2006424"/>
                </a:cubicBezTo>
                <a:cubicBezTo>
                  <a:pt x="2422943" y="2049811"/>
                  <a:pt x="2378270" y="2094805"/>
                  <a:pt x="2331026" y="2136586"/>
                </a:cubicBezTo>
                <a:cubicBezTo>
                  <a:pt x="2283782" y="2178366"/>
                  <a:pt x="2233967" y="2215326"/>
                  <a:pt x="2170654" y="2229788"/>
                </a:cubicBezTo>
                <a:cubicBezTo>
                  <a:pt x="2149121" y="2234609"/>
                  <a:pt x="2127588" y="2240073"/>
                  <a:pt x="2105412" y="2240715"/>
                </a:cubicBezTo>
                <a:cubicBezTo>
                  <a:pt x="2083879" y="2241358"/>
                  <a:pt x="2065238" y="2232681"/>
                  <a:pt x="2047240" y="2223039"/>
                </a:cubicBezTo>
                <a:cubicBezTo>
                  <a:pt x="2039206" y="2218861"/>
                  <a:pt x="2037278" y="2211148"/>
                  <a:pt x="2038242" y="2202149"/>
                </a:cubicBezTo>
                <a:cubicBezTo>
                  <a:pt x="2042741" y="2156190"/>
                  <a:pt x="2066845" y="2121480"/>
                  <a:pt x="2102198" y="2094162"/>
                </a:cubicBezTo>
                <a:cubicBezTo>
                  <a:pt x="2141407" y="2063631"/>
                  <a:pt x="2184473" y="2040169"/>
                  <a:pt x="2233646" y="2029564"/>
                </a:cubicBezTo>
                <a:cubicBezTo>
                  <a:pt x="2261928" y="2023457"/>
                  <a:pt x="2290853" y="2024100"/>
                  <a:pt x="2319135" y="2027314"/>
                </a:cubicBezTo>
                <a:cubicBezTo>
                  <a:pt x="2357701" y="2031813"/>
                  <a:pt x="2390804" y="2020243"/>
                  <a:pt x="2421658" y="1998389"/>
                </a:cubicBezTo>
                <a:cubicBezTo>
                  <a:pt x="2475651" y="1959822"/>
                  <a:pt x="2520002" y="1911935"/>
                  <a:pt x="2556641" y="1856978"/>
                </a:cubicBezTo>
                <a:cubicBezTo>
                  <a:pt x="2570460" y="1836409"/>
                  <a:pt x="2584923" y="1816162"/>
                  <a:pt x="2599385" y="1795914"/>
                </a:cubicBezTo>
                <a:cubicBezTo>
                  <a:pt x="2602599" y="1791415"/>
                  <a:pt x="2606456" y="1787558"/>
                  <a:pt x="2610312" y="1783702"/>
                </a:cubicBezTo>
                <a:cubicBezTo>
                  <a:pt x="2612241" y="1781452"/>
                  <a:pt x="2614812" y="1778238"/>
                  <a:pt x="2618026" y="1780166"/>
                </a:cubicBezTo>
                <a:close/>
                <a:moveTo>
                  <a:pt x="239755" y="1655146"/>
                </a:moveTo>
                <a:cubicBezTo>
                  <a:pt x="245861" y="1651289"/>
                  <a:pt x="250361" y="1659645"/>
                  <a:pt x="254218" y="1663823"/>
                </a:cubicBezTo>
                <a:cubicBezTo>
                  <a:pt x="293427" y="1706568"/>
                  <a:pt x="333922" y="1748670"/>
                  <a:pt x="371524" y="1793021"/>
                </a:cubicBezTo>
                <a:cubicBezTo>
                  <a:pt x="400128" y="1826767"/>
                  <a:pt x="435802" y="1840908"/>
                  <a:pt x="478868" y="1844444"/>
                </a:cubicBezTo>
                <a:cubicBezTo>
                  <a:pt x="528683" y="1848622"/>
                  <a:pt x="578498" y="1851193"/>
                  <a:pt x="627671" y="1861799"/>
                </a:cubicBezTo>
                <a:cubicBezTo>
                  <a:pt x="690984" y="1875297"/>
                  <a:pt x="739514" y="1908078"/>
                  <a:pt x="771652" y="1964643"/>
                </a:cubicBezTo>
                <a:cubicBezTo>
                  <a:pt x="777116" y="1974284"/>
                  <a:pt x="783222" y="1983926"/>
                  <a:pt x="788043" y="1994211"/>
                </a:cubicBezTo>
                <a:cubicBezTo>
                  <a:pt x="798006" y="2014458"/>
                  <a:pt x="785472" y="2040812"/>
                  <a:pt x="763618" y="2046918"/>
                </a:cubicBezTo>
                <a:cubicBezTo>
                  <a:pt x="748512" y="2051418"/>
                  <a:pt x="733729" y="2048847"/>
                  <a:pt x="718945" y="2049489"/>
                </a:cubicBezTo>
                <a:cubicBezTo>
                  <a:pt x="657238" y="2053667"/>
                  <a:pt x="602602" y="2031813"/>
                  <a:pt x="551823" y="2000638"/>
                </a:cubicBezTo>
                <a:cubicBezTo>
                  <a:pt x="435159" y="1929290"/>
                  <a:pt x="340992" y="1834481"/>
                  <a:pt x="263538" y="1722316"/>
                </a:cubicBezTo>
                <a:cubicBezTo>
                  <a:pt x="253253" y="1707211"/>
                  <a:pt x="244255" y="1691463"/>
                  <a:pt x="239112" y="1673465"/>
                </a:cubicBezTo>
                <a:cubicBezTo>
                  <a:pt x="237184" y="1667037"/>
                  <a:pt x="233970" y="1658681"/>
                  <a:pt x="239755" y="1655146"/>
                </a:cubicBezTo>
                <a:close/>
                <a:moveTo>
                  <a:pt x="1902616" y="1650647"/>
                </a:moveTo>
                <a:cubicBezTo>
                  <a:pt x="1908722" y="1655147"/>
                  <a:pt x="1907115" y="1660931"/>
                  <a:pt x="1907115" y="1666074"/>
                </a:cubicBezTo>
                <a:cubicBezTo>
                  <a:pt x="1908722" y="1723923"/>
                  <a:pt x="1904223" y="1781452"/>
                  <a:pt x="1898116" y="1838980"/>
                </a:cubicBezTo>
                <a:cubicBezTo>
                  <a:pt x="1890082" y="1917078"/>
                  <a:pt x="1875619" y="1993889"/>
                  <a:pt x="1850551" y="2068451"/>
                </a:cubicBezTo>
                <a:cubicBezTo>
                  <a:pt x="1823233" y="2149763"/>
                  <a:pt x="1783059" y="2224967"/>
                  <a:pt x="1738387" y="2297923"/>
                </a:cubicBezTo>
                <a:cubicBezTo>
                  <a:pt x="1709140" y="2346131"/>
                  <a:pt x="1676358" y="2391768"/>
                  <a:pt x="1634578" y="2430334"/>
                </a:cubicBezTo>
                <a:cubicBezTo>
                  <a:pt x="1601796" y="2460545"/>
                  <a:pt x="1563551" y="2476936"/>
                  <a:pt x="1518557" y="2475650"/>
                </a:cubicBezTo>
                <a:cubicBezTo>
                  <a:pt x="1511165" y="2475329"/>
                  <a:pt x="1503773" y="2474365"/>
                  <a:pt x="1496703" y="2472436"/>
                </a:cubicBezTo>
                <a:cubicBezTo>
                  <a:pt x="1480955" y="2468580"/>
                  <a:pt x="1471634" y="2458295"/>
                  <a:pt x="1468742" y="2441904"/>
                </a:cubicBezTo>
                <a:cubicBezTo>
                  <a:pt x="1462314" y="2401088"/>
                  <a:pt x="1468099" y="2361557"/>
                  <a:pt x="1483847" y="2324276"/>
                </a:cubicBezTo>
                <a:cubicBezTo>
                  <a:pt x="1526592" y="2222075"/>
                  <a:pt x="1602118" y="2152655"/>
                  <a:pt x="1705605" y="2113767"/>
                </a:cubicBezTo>
                <a:cubicBezTo>
                  <a:pt x="1712033" y="2111196"/>
                  <a:pt x="1719103" y="2109589"/>
                  <a:pt x="1725852" y="2108946"/>
                </a:cubicBezTo>
                <a:cubicBezTo>
                  <a:pt x="1746100" y="2106697"/>
                  <a:pt x="1759919" y="2095769"/>
                  <a:pt x="1770204" y="2078736"/>
                </a:cubicBezTo>
                <a:cubicBezTo>
                  <a:pt x="1824840" y="1989711"/>
                  <a:pt x="1867906" y="1896188"/>
                  <a:pt x="1882368" y="1791415"/>
                </a:cubicBezTo>
                <a:cubicBezTo>
                  <a:pt x="1887832" y="1753491"/>
                  <a:pt x="1890724" y="1715246"/>
                  <a:pt x="1894902" y="1677001"/>
                </a:cubicBezTo>
                <a:cubicBezTo>
                  <a:pt x="1896509" y="1668002"/>
                  <a:pt x="1897152" y="1658682"/>
                  <a:pt x="1902616" y="1650647"/>
                </a:cubicBezTo>
                <a:close/>
                <a:moveTo>
                  <a:pt x="2699015" y="1603403"/>
                </a:moveTo>
                <a:cubicBezTo>
                  <a:pt x="2702551" y="1605974"/>
                  <a:pt x="2699337" y="1609188"/>
                  <a:pt x="2698051" y="1611759"/>
                </a:cubicBezTo>
                <a:cubicBezTo>
                  <a:pt x="2665269" y="1675394"/>
                  <a:pt x="2627024" y="1735494"/>
                  <a:pt x="2578173" y="1788201"/>
                </a:cubicBezTo>
                <a:cubicBezTo>
                  <a:pt x="2529001" y="1841230"/>
                  <a:pt x="2475650" y="1889760"/>
                  <a:pt x="2415551" y="1929933"/>
                </a:cubicBezTo>
                <a:cubicBezTo>
                  <a:pt x="2374413" y="1957251"/>
                  <a:pt x="2331347" y="1981034"/>
                  <a:pt x="2282496" y="1991961"/>
                </a:cubicBezTo>
                <a:cubicBezTo>
                  <a:pt x="2260320" y="1996782"/>
                  <a:pt x="2238145" y="1998710"/>
                  <a:pt x="2212434" y="1998067"/>
                </a:cubicBezTo>
                <a:cubicBezTo>
                  <a:pt x="2204078" y="1997746"/>
                  <a:pt x="2192186" y="1998389"/>
                  <a:pt x="2180295" y="1996460"/>
                </a:cubicBezTo>
                <a:cubicBezTo>
                  <a:pt x="2150406" y="1991318"/>
                  <a:pt x="2136586" y="1963679"/>
                  <a:pt x="2151370" y="1937325"/>
                </a:cubicBezTo>
                <a:cubicBezTo>
                  <a:pt x="2172582" y="1899080"/>
                  <a:pt x="2196043" y="1862442"/>
                  <a:pt x="2234609" y="1838980"/>
                </a:cubicBezTo>
                <a:cubicBezTo>
                  <a:pt x="2271569" y="1816483"/>
                  <a:pt x="2312707" y="1807806"/>
                  <a:pt x="2355130" y="1802664"/>
                </a:cubicBezTo>
                <a:cubicBezTo>
                  <a:pt x="2402374" y="1796557"/>
                  <a:pt x="2449939" y="1795272"/>
                  <a:pt x="2497184" y="1786916"/>
                </a:cubicBezTo>
                <a:cubicBezTo>
                  <a:pt x="2519038" y="1783059"/>
                  <a:pt x="2535107" y="1771810"/>
                  <a:pt x="2549570" y="1757026"/>
                </a:cubicBezTo>
                <a:cubicBezTo>
                  <a:pt x="2587815" y="1717817"/>
                  <a:pt x="2623810" y="1677001"/>
                  <a:pt x="2660449" y="1636185"/>
                </a:cubicBezTo>
                <a:cubicBezTo>
                  <a:pt x="2670090" y="1625579"/>
                  <a:pt x="2679732" y="1614973"/>
                  <a:pt x="2690659" y="1605653"/>
                </a:cubicBezTo>
                <a:cubicBezTo>
                  <a:pt x="2692909" y="1603724"/>
                  <a:pt x="2696123" y="1601153"/>
                  <a:pt x="2699015" y="1603403"/>
                </a:cubicBezTo>
                <a:close/>
                <a:moveTo>
                  <a:pt x="933309" y="1490917"/>
                </a:moveTo>
                <a:cubicBezTo>
                  <a:pt x="938773" y="1488988"/>
                  <a:pt x="942630" y="1503130"/>
                  <a:pt x="945522" y="1510843"/>
                </a:cubicBezTo>
                <a:cubicBezTo>
                  <a:pt x="970269" y="1576085"/>
                  <a:pt x="986981" y="1643255"/>
                  <a:pt x="995016" y="1712353"/>
                </a:cubicBezTo>
                <a:cubicBezTo>
                  <a:pt x="998551" y="1748027"/>
                  <a:pt x="1001444" y="1783701"/>
                  <a:pt x="1001444" y="1834159"/>
                </a:cubicBezTo>
                <a:cubicBezTo>
                  <a:pt x="1000158" y="1890724"/>
                  <a:pt x="993409" y="1961107"/>
                  <a:pt x="967698" y="2028278"/>
                </a:cubicBezTo>
                <a:cubicBezTo>
                  <a:pt x="957092" y="2056238"/>
                  <a:pt x="943272" y="2081949"/>
                  <a:pt x="920454" y="2101876"/>
                </a:cubicBezTo>
                <a:cubicBezTo>
                  <a:pt x="909205" y="2111517"/>
                  <a:pt x="896672" y="2118909"/>
                  <a:pt x="881245" y="2119873"/>
                </a:cubicBezTo>
                <a:cubicBezTo>
                  <a:pt x="861641" y="2121159"/>
                  <a:pt x="848463" y="2112481"/>
                  <a:pt x="839785" y="2095769"/>
                </a:cubicBezTo>
                <a:cubicBezTo>
                  <a:pt x="827252" y="2071665"/>
                  <a:pt x="823716" y="2045633"/>
                  <a:pt x="822109" y="2019279"/>
                </a:cubicBezTo>
                <a:cubicBezTo>
                  <a:pt x="818253" y="1956929"/>
                  <a:pt x="839143" y="1901008"/>
                  <a:pt x="867746" y="1847336"/>
                </a:cubicBezTo>
                <a:cubicBezTo>
                  <a:pt x="882530" y="1819375"/>
                  <a:pt x="901171" y="1793986"/>
                  <a:pt x="921418" y="1769882"/>
                </a:cubicBezTo>
                <a:cubicBezTo>
                  <a:pt x="946808" y="1739671"/>
                  <a:pt x="955164" y="1704640"/>
                  <a:pt x="951950" y="1665752"/>
                </a:cubicBezTo>
                <a:cubicBezTo>
                  <a:pt x="947772" y="1614973"/>
                  <a:pt x="935881" y="1565479"/>
                  <a:pt x="930738" y="1515021"/>
                </a:cubicBezTo>
                <a:cubicBezTo>
                  <a:pt x="929774" y="1506665"/>
                  <a:pt x="925275" y="1493809"/>
                  <a:pt x="933309" y="1490917"/>
                </a:cubicBezTo>
                <a:close/>
                <a:moveTo>
                  <a:pt x="2003854" y="1437889"/>
                </a:moveTo>
                <a:cubicBezTo>
                  <a:pt x="2008032" y="1438853"/>
                  <a:pt x="2006746" y="1443674"/>
                  <a:pt x="2006746" y="1446888"/>
                </a:cubicBezTo>
                <a:cubicBezTo>
                  <a:pt x="2006746" y="1463600"/>
                  <a:pt x="2003854" y="1479991"/>
                  <a:pt x="2001283" y="1496381"/>
                </a:cubicBezTo>
                <a:cubicBezTo>
                  <a:pt x="1995498" y="1536233"/>
                  <a:pt x="1987463" y="1575764"/>
                  <a:pt x="1984249" y="1615938"/>
                </a:cubicBezTo>
                <a:cubicBezTo>
                  <a:pt x="1981035" y="1655790"/>
                  <a:pt x="1991319" y="1690821"/>
                  <a:pt x="2017673" y="1721674"/>
                </a:cubicBezTo>
                <a:cubicBezTo>
                  <a:pt x="2049812" y="1758955"/>
                  <a:pt x="2074238" y="1801057"/>
                  <a:pt x="2092557" y="1847016"/>
                </a:cubicBezTo>
                <a:cubicBezTo>
                  <a:pt x="2114732" y="1902294"/>
                  <a:pt x="2121160" y="1958537"/>
                  <a:pt x="2106698" y="2016709"/>
                </a:cubicBezTo>
                <a:cubicBezTo>
                  <a:pt x="2104127" y="2026672"/>
                  <a:pt x="2101234" y="2035992"/>
                  <a:pt x="2096092" y="2044991"/>
                </a:cubicBezTo>
                <a:cubicBezTo>
                  <a:pt x="2083558" y="2067166"/>
                  <a:pt x="2063632" y="2074559"/>
                  <a:pt x="2039849" y="2064917"/>
                </a:cubicBezTo>
                <a:cubicBezTo>
                  <a:pt x="2018316" y="2056561"/>
                  <a:pt x="2003211" y="2040491"/>
                  <a:pt x="1990998" y="2021529"/>
                </a:cubicBezTo>
                <a:cubicBezTo>
                  <a:pt x="1964644" y="1980070"/>
                  <a:pt x="1952431" y="1933790"/>
                  <a:pt x="1944397" y="1886225"/>
                </a:cubicBezTo>
                <a:cubicBezTo>
                  <a:pt x="1937969" y="1846373"/>
                  <a:pt x="1934434" y="1806842"/>
                  <a:pt x="1934755" y="1766669"/>
                </a:cubicBezTo>
                <a:cubicBezTo>
                  <a:pt x="1936041" y="1659968"/>
                  <a:pt x="1953074" y="1556160"/>
                  <a:pt x="1992284" y="1456529"/>
                </a:cubicBezTo>
                <a:cubicBezTo>
                  <a:pt x="1993891" y="1452673"/>
                  <a:pt x="1995498" y="1448495"/>
                  <a:pt x="1997426" y="1444959"/>
                </a:cubicBezTo>
                <a:cubicBezTo>
                  <a:pt x="1999033" y="1442067"/>
                  <a:pt x="1999997" y="1436925"/>
                  <a:pt x="2003854" y="1437889"/>
                </a:cubicBezTo>
                <a:close/>
                <a:moveTo>
                  <a:pt x="88702" y="1352077"/>
                </a:moveTo>
                <a:cubicBezTo>
                  <a:pt x="92880" y="1349827"/>
                  <a:pt x="95773" y="1354006"/>
                  <a:pt x="98344" y="1356898"/>
                </a:cubicBezTo>
                <a:cubicBezTo>
                  <a:pt x="110235" y="1369432"/>
                  <a:pt x="119556" y="1383573"/>
                  <a:pt x="129197" y="1397714"/>
                </a:cubicBezTo>
                <a:cubicBezTo>
                  <a:pt x="158443" y="1441102"/>
                  <a:pt x="186083" y="1485454"/>
                  <a:pt x="219507" y="1526270"/>
                </a:cubicBezTo>
                <a:cubicBezTo>
                  <a:pt x="244897" y="1557123"/>
                  <a:pt x="273822" y="1583477"/>
                  <a:pt x="310781" y="1600510"/>
                </a:cubicBezTo>
                <a:cubicBezTo>
                  <a:pt x="332636" y="1610795"/>
                  <a:pt x="355454" y="1615294"/>
                  <a:pt x="379559" y="1615937"/>
                </a:cubicBezTo>
                <a:cubicBezTo>
                  <a:pt x="413304" y="1616901"/>
                  <a:pt x="447050" y="1614651"/>
                  <a:pt x="480796" y="1618187"/>
                </a:cubicBezTo>
                <a:cubicBezTo>
                  <a:pt x="491402" y="1619151"/>
                  <a:pt x="501686" y="1620436"/>
                  <a:pt x="511649" y="1623972"/>
                </a:cubicBezTo>
                <a:cubicBezTo>
                  <a:pt x="564357" y="1643576"/>
                  <a:pt x="611601" y="1671858"/>
                  <a:pt x="647918" y="1715888"/>
                </a:cubicBezTo>
                <a:cubicBezTo>
                  <a:pt x="662380" y="1733243"/>
                  <a:pt x="674271" y="1752527"/>
                  <a:pt x="675557" y="1776309"/>
                </a:cubicBezTo>
                <a:cubicBezTo>
                  <a:pt x="676521" y="1797521"/>
                  <a:pt x="667201" y="1810698"/>
                  <a:pt x="646632" y="1817126"/>
                </a:cubicBezTo>
                <a:cubicBezTo>
                  <a:pt x="636990" y="1820018"/>
                  <a:pt x="627349" y="1821304"/>
                  <a:pt x="617707" y="1821304"/>
                </a:cubicBezTo>
                <a:cubicBezTo>
                  <a:pt x="567892" y="1817126"/>
                  <a:pt x="520005" y="1804270"/>
                  <a:pt x="474368" y="1783701"/>
                </a:cubicBezTo>
                <a:cubicBezTo>
                  <a:pt x="388236" y="1744813"/>
                  <a:pt x="316888" y="1686964"/>
                  <a:pt x="254539" y="1616580"/>
                </a:cubicBezTo>
                <a:cubicBezTo>
                  <a:pt x="196046" y="1550374"/>
                  <a:pt x="147195" y="1477097"/>
                  <a:pt x="104129" y="1399964"/>
                </a:cubicBezTo>
                <a:cubicBezTo>
                  <a:pt x="97380" y="1388073"/>
                  <a:pt x="91595" y="1375860"/>
                  <a:pt x="87738" y="1362683"/>
                </a:cubicBezTo>
                <a:cubicBezTo>
                  <a:pt x="86774" y="1359148"/>
                  <a:pt x="84203" y="1354648"/>
                  <a:pt x="88702" y="1352077"/>
                </a:cubicBezTo>
                <a:close/>
                <a:moveTo>
                  <a:pt x="1901331" y="1342115"/>
                </a:moveTo>
                <a:cubicBezTo>
                  <a:pt x="1905509" y="1342115"/>
                  <a:pt x="1906152" y="1346615"/>
                  <a:pt x="1907116" y="1349828"/>
                </a:cubicBezTo>
                <a:cubicBezTo>
                  <a:pt x="1910972" y="1363969"/>
                  <a:pt x="1909044" y="1378111"/>
                  <a:pt x="1910008" y="1394823"/>
                </a:cubicBezTo>
                <a:cubicBezTo>
                  <a:pt x="1907437" y="1463921"/>
                  <a:pt x="1897796" y="1535269"/>
                  <a:pt x="1885261" y="1606296"/>
                </a:cubicBezTo>
                <a:cubicBezTo>
                  <a:pt x="1875298" y="1662217"/>
                  <a:pt x="1865335" y="1718139"/>
                  <a:pt x="1842838" y="1770204"/>
                </a:cubicBezTo>
                <a:cubicBezTo>
                  <a:pt x="1795273" y="1879797"/>
                  <a:pt x="1742565" y="1986177"/>
                  <a:pt x="1667039" y="2079701"/>
                </a:cubicBezTo>
                <a:cubicBezTo>
                  <a:pt x="1655790" y="2093520"/>
                  <a:pt x="1642935" y="2106054"/>
                  <a:pt x="1629758" y="2118267"/>
                </a:cubicBezTo>
                <a:cubicBezTo>
                  <a:pt x="1603083" y="2143014"/>
                  <a:pt x="1569980" y="2149442"/>
                  <a:pt x="1535270" y="2151370"/>
                </a:cubicBezTo>
                <a:cubicBezTo>
                  <a:pt x="1524343" y="2152013"/>
                  <a:pt x="1513415" y="2151692"/>
                  <a:pt x="1502810" y="2151692"/>
                </a:cubicBezTo>
                <a:cubicBezTo>
                  <a:pt x="1483848" y="2151370"/>
                  <a:pt x="1476456" y="2145264"/>
                  <a:pt x="1472278" y="2126302"/>
                </a:cubicBezTo>
                <a:cubicBezTo>
                  <a:pt x="1463600" y="2088057"/>
                  <a:pt x="1465529" y="2050454"/>
                  <a:pt x="1480955" y="2014459"/>
                </a:cubicBezTo>
                <a:cubicBezTo>
                  <a:pt x="1524985" y="1913222"/>
                  <a:pt x="1595691" y="1837695"/>
                  <a:pt x="1698214" y="1794308"/>
                </a:cubicBezTo>
                <a:cubicBezTo>
                  <a:pt x="1707212" y="1790451"/>
                  <a:pt x="1716533" y="1787880"/>
                  <a:pt x="1726174" y="1786273"/>
                </a:cubicBezTo>
                <a:cubicBezTo>
                  <a:pt x="1746100" y="1783059"/>
                  <a:pt x="1759599" y="1771811"/>
                  <a:pt x="1770526" y="1755420"/>
                </a:cubicBezTo>
                <a:cubicBezTo>
                  <a:pt x="1826126" y="1672181"/>
                  <a:pt x="1865657" y="1582192"/>
                  <a:pt x="1881405" y="1482884"/>
                </a:cubicBezTo>
                <a:cubicBezTo>
                  <a:pt x="1887511" y="1445281"/>
                  <a:pt x="1893618" y="1408000"/>
                  <a:pt x="1893296" y="1369754"/>
                </a:cubicBezTo>
                <a:cubicBezTo>
                  <a:pt x="1893296" y="1363327"/>
                  <a:pt x="1894582" y="1356577"/>
                  <a:pt x="1895867" y="1350150"/>
                </a:cubicBezTo>
                <a:cubicBezTo>
                  <a:pt x="1896510" y="1346936"/>
                  <a:pt x="1897153" y="1342115"/>
                  <a:pt x="1901331" y="1342115"/>
                </a:cubicBezTo>
                <a:close/>
                <a:moveTo>
                  <a:pt x="2847176" y="1301299"/>
                </a:moveTo>
                <a:cubicBezTo>
                  <a:pt x="2853925" y="1305155"/>
                  <a:pt x="2847497" y="1313511"/>
                  <a:pt x="2845248" y="1318975"/>
                </a:cubicBezTo>
                <a:cubicBezTo>
                  <a:pt x="2827893" y="1360755"/>
                  <a:pt x="2803146" y="1398358"/>
                  <a:pt x="2778399" y="1435960"/>
                </a:cubicBezTo>
                <a:cubicBezTo>
                  <a:pt x="2738547" y="1496703"/>
                  <a:pt x="2694838" y="1554552"/>
                  <a:pt x="2642452" y="1605332"/>
                </a:cubicBezTo>
                <a:cubicBezTo>
                  <a:pt x="2578174" y="1667360"/>
                  <a:pt x="2506183" y="1718139"/>
                  <a:pt x="2421015" y="1747385"/>
                </a:cubicBezTo>
                <a:cubicBezTo>
                  <a:pt x="2388876" y="1758312"/>
                  <a:pt x="2356095" y="1766347"/>
                  <a:pt x="2322349" y="1768275"/>
                </a:cubicBezTo>
                <a:cubicBezTo>
                  <a:pt x="2310779" y="1768918"/>
                  <a:pt x="2299209" y="1767954"/>
                  <a:pt x="2287961" y="1764097"/>
                </a:cubicBezTo>
                <a:cubicBezTo>
                  <a:pt x="2269963" y="1757991"/>
                  <a:pt x="2260643" y="1744814"/>
                  <a:pt x="2260964" y="1720389"/>
                </a:cubicBezTo>
                <a:cubicBezTo>
                  <a:pt x="2262250" y="1700463"/>
                  <a:pt x="2274462" y="1679894"/>
                  <a:pt x="2290532" y="1661575"/>
                </a:cubicBezTo>
                <a:cubicBezTo>
                  <a:pt x="2330062" y="1616259"/>
                  <a:pt x="2379235" y="1585727"/>
                  <a:pt x="2436763" y="1569015"/>
                </a:cubicBezTo>
                <a:cubicBezTo>
                  <a:pt x="2449297" y="1565480"/>
                  <a:pt x="2462796" y="1565158"/>
                  <a:pt x="2475973" y="1564837"/>
                </a:cubicBezTo>
                <a:cubicBezTo>
                  <a:pt x="2507790" y="1564516"/>
                  <a:pt x="2539608" y="1565480"/>
                  <a:pt x="2571425" y="1562587"/>
                </a:cubicBezTo>
                <a:cubicBezTo>
                  <a:pt x="2616419" y="1558730"/>
                  <a:pt x="2653058" y="1537519"/>
                  <a:pt x="2685196" y="1507308"/>
                </a:cubicBezTo>
                <a:cubicBezTo>
                  <a:pt x="2723763" y="1470671"/>
                  <a:pt x="2753009" y="1426640"/>
                  <a:pt x="2782256" y="1382610"/>
                </a:cubicBezTo>
                <a:cubicBezTo>
                  <a:pt x="2798325" y="1358506"/>
                  <a:pt x="2813430" y="1333437"/>
                  <a:pt x="2832392" y="1311262"/>
                </a:cubicBezTo>
                <a:cubicBezTo>
                  <a:pt x="2836249" y="1306762"/>
                  <a:pt x="2840748" y="1297442"/>
                  <a:pt x="2847176" y="1301299"/>
                </a:cubicBezTo>
                <a:close/>
                <a:moveTo>
                  <a:pt x="807326" y="1224487"/>
                </a:moveTo>
                <a:cubicBezTo>
                  <a:pt x="819539" y="1230272"/>
                  <a:pt x="824360" y="1241199"/>
                  <a:pt x="828859" y="1251805"/>
                </a:cubicBezTo>
                <a:cubicBezTo>
                  <a:pt x="844286" y="1289407"/>
                  <a:pt x="853284" y="1328617"/>
                  <a:pt x="861641" y="1368148"/>
                </a:cubicBezTo>
                <a:cubicBezTo>
                  <a:pt x="877389" y="1443031"/>
                  <a:pt x="889923" y="1518557"/>
                  <a:pt x="890887" y="1595047"/>
                </a:cubicBezTo>
                <a:cubicBezTo>
                  <a:pt x="892172" y="1675394"/>
                  <a:pt x="878996" y="1753492"/>
                  <a:pt x="844928" y="1827090"/>
                </a:cubicBezTo>
                <a:cubicBezTo>
                  <a:pt x="836894" y="1844445"/>
                  <a:pt x="826609" y="1860193"/>
                  <a:pt x="811504" y="1872727"/>
                </a:cubicBezTo>
                <a:cubicBezTo>
                  <a:pt x="779687" y="1899723"/>
                  <a:pt x="739513" y="1891367"/>
                  <a:pt x="721515" y="1854086"/>
                </a:cubicBezTo>
                <a:cubicBezTo>
                  <a:pt x="715409" y="1841231"/>
                  <a:pt x="711874" y="1828054"/>
                  <a:pt x="709945" y="1813913"/>
                </a:cubicBezTo>
                <a:cubicBezTo>
                  <a:pt x="700304" y="1743207"/>
                  <a:pt x="712195" y="1677001"/>
                  <a:pt x="750762" y="1616580"/>
                </a:cubicBezTo>
                <a:cubicBezTo>
                  <a:pt x="770688" y="1585084"/>
                  <a:pt x="791578" y="1554231"/>
                  <a:pt x="811825" y="1523056"/>
                </a:cubicBezTo>
                <a:cubicBezTo>
                  <a:pt x="834965" y="1487704"/>
                  <a:pt x="839143" y="1448816"/>
                  <a:pt x="834323" y="1408000"/>
                </a:cubicBezTo>
                <a:cubicBezTo>
                  <a:pt x="827573" y="1349828"/>
                  <a:pt x="816003" y="1292300"/>
                  <a:pt x="806040" y="1234771"/>
                </a:cubicBezTo>
                <a:cubicBezTo>
                  <a:pt x="806040" y="1231558"/>
                  <a:pt x="805076" y="1228665"/>
                  <a:pt x="807326" y="1224487"/>
                </a:cubicBezTo>
                <a:close/>
                <a:moveTo>
                  <a:pt x="0" y="1176278"/>
                </a:moveTo>
                <a:cubicBezTo>
                  <a:pt x="6428" y="1173387"/>
                  <a:pt x="10284" y="1178207"/>
                  <a:pt x="13820" y="1181742"/>
                </a:cubicBezTo>
                <a:cubicBezTo>
                  <a:pt x="29889" y="1197169"/>
                  <a:pt x="41459" y="1216132"/>
                  <a:pt x="54957" y="1233486"/>
                </a:cubicBezTo>
                <a:cubicBezTo>
                  <a:pt x="91274" y="1279123"/>
                  <a:pt x="132733" y="1319939"/>
                  <a:pt x="178692" y="1355934"/>
                </a:cubicBezTo>
                <a:cubicBezTo>
                  <a:pt x="198939" y="1371682"/>
                  <a:pt x="221758" y="1378110"/>
                  <a:pt x="246826" y="1378753"/>
                </a:cubicBezTo>
                <a:cubicBezTo>
                  <a:pt x="286678" y="1379717"/>
                  <a:pt x="326852" y="1378110"/>
                  <a:pt x="366382" y="1386145"/>
                </a:cubicBezTo>
                <a:cubicBezTo>
                  <a:pt x="435802" y="1399965"/>
                  <a:pt x="493331" y="1434674"/>
                  <a:pt x="538647" y="1488989"/>
                </a:cubicBezTo>
                <a:cubicBezTo>
                  <a:pt x="549895" y="1502487"/>
                  <a:pt x="557609" y="1518235"/>
                  <a:pt x="558895" y="1536554"/>
                </a:cubicBezTo>
                <a:cubicBezTo>
                  <a:pt x="560822" y="1559694"/>
                  <a:pt x="552146" y="1574157"/>
                  <a:pt x="530933" y="1583477"/>
                </a:cubicBezTo>
                <a:cubicBezTo>
                  <a:pt x="502651" y="1596011"/>
                  <a:pt x="474047" y="1592797"/>
                  <a:pt x="445445" y="1586048"/>
                </a:cubicBezTo>
                <a:cubicBezTo>
                  <a:pt x="372489" y="1568372"/>
                  <a:pt x="309818" y="1531734"/>
                  <a:pt x="252290" y="1484811"/>
                </a:cubicBezTo>
                <a:cubicBezTo>
                  <a:pt x="206331" y="1447210"/>
                  <a:pt x="166158" y="1404464"/>
                  <a:pt x="126306" y="1361077"/>
                </a:cubicBezTo>
                <a:cubicBezTo>
                  <a:pt x="111522" y="1343723"/>
                  <a:pt x="17034" y="1220951"/>
                  <a:pt x="0" y="1185599"/>
                </a:cubicBezTo>
                <a:cubicBezTo>
                  <a:pt x="0" y="1182385"/>
                  <a:pt x="0" y="1179492"/>
                  <a:pt x="0" y="1176278"/>
                </a:cubicBezTo>
                <a:close/>
                <a:moveTo>
                  <a:pt x="2128873" y="1174029"/>
                </a:moveTo>
                <a:cubicBezTo>
                  <a:pt x="2132087" y="1175636"/>
                  <a:pt x="2130159" y="1179493"/>
                  <a:pt x="2129837" y="1182385"/>
                </a:cubicBezTo>
                <a:cubicBezTo>
                  <a:pt x="2122767" y="1223844"/>
                  <a:pt x="2115375" y="1265625"/>
                  <a:pt x="2108304" y="1307084"/>
                </a:cubicBezTo>
                <a:cubicBezTo>
                  <a:pt x="2102519" y="1341472"/>
                  <a:pt x="2097377" y="1375861"/>
                  <a:pt x="2101877" y="1411213"/>
                </a:cubicBezTo>
                <a:cubicBezTo>
                  <a:pt x="2105733" y="1441424"/>
                  <a:pt x="2120517" y="1466814"/>
                  <a:pt x="2137229" y="1491239"/>
                </a:cubicBezTo>
                <a:cubicBezTo>
                  <a:pt x="2163262" y="1529806"/>
                  <a:pt x="2191222" y="1567087"/>
                  <a:pt x="2209220" y="1610474"/>
                </a:cubicBezTo>
                <a:cubicBezTo>
                  <a:pt x="2233324" y="1668967"/>
                  <a:pt x="2236217" y="1728745"/>
                  <a:pt x="2219505" y="1789166"/>
                </a:cubicBezTo>
                <a:cubicBezTo>
                  <a:pt x="2205364" y="1840266"/>
                  <a:pt x="2154584" y="1851515"/>
                  <a:pt x="2117303" y="1813591"/>
                </a:cubicBezTo>
                <a:cubicBezTo>
                  <a:pt x="2099305" y="1794951"/>
                  <a:pt x="2088700" y="1772132"/>
                  <a:pt x="2080022" y="1748350"/>
                </a:cubicBezTo>
                <a:cubicBezTo>
                  <a:pt x="2060417" y="1694678"/>
                  <a:pt x="2049169" y="1638756"/>
                  <a:pt x="2046598" y="1581549"/>
                </a:cubicBezTo>
                <a:cubicBezTo>
                  <a:pt x="2045955" y="1571907"/>
                  <a:pt x="2045312" y="1562266"/>
                  <a:pt x="2044348" y="1552624"/>
                </a:cubicBezTo>
                <a:cubicBezTo>
                  <a:pt x="2046276" y="1483204"/>
                  <a:pt x="2055597" y="1414427"/>
                  <a:pt x="2068774" y="1346293"/>
                </a:cubicBezTo>
                <a:cubicBezTo>
                  <a:pt x="2078415" y="1296799"/>
                  <a:pt x="2088700" y="1247627"/>
                  <a:pt x="2107340" y="1200383"/>
                </a:cubicBezTo>
                <a:cubicBezTo>
                  <a:pt x="2110554" y="1192027"/>
                  <a:pt x="2114411" y="1183992"/>
                  <a:pt x="2120839" y="1177564"/>
                </a:cubicBezTo>
                <a:cubicBezTo>
                  <a:pt x="2123088" y="1175636"/>
                  <a:pt x="2125659" y="1172101"/>
                  <a:pt x="2128873" y="1174029"/>
                </a:cubicBezTo>
                <a:close/>
                <a:moveTo>
                  <a:pt x="2929009" y="1123572"/>
                </a:moveTo>
                <a:cubicBezTo>
                  <a:pt x="2930656" y="1122688"/>
                  <a:pt x="2932504" y="1122608"/>
                  <a:pt x="2934593" y="1124535"/>
                </a:cubicBezTo>
                <a:cubicBezTo>
                  <a:pt x="2937806" y="1127429"/>
                  <a:pt x="2934914" y="1130963"/>
                  <a:pt x="2933628" y="1134177"/>
                </a:cubicBezTo>
                <a:cubicBezTo>
                  <a:pt x="2920130" y="1161495"/>
                  <a:pt x="2904703" y="1187527"/>
                  <a:pt x="2887349" y="1212274"/>
                </a:cubicBezTo>
                <a:cubicBezTo>
                  <a:pt x="2855210" y="1258233"/>
                  <a:pt x="2817607" y="1299370"/>
                  <a:pt x="2779362" y="1340187"/>
                </a:cubicBezTo>
                <a:cubicBezTo>
                  <a:pt x="2735011" y="1387752"/>
                  <a:pt x="2687766" y="1431461"/>
                  <a:pt x="2634095" y="1468420"/>
                </a:cubicBezTo>
                <a:cubicBezTo>
                  <a:pt x="2581708" y="1504416"/>
                  <a:pt x="2524501" y="1529484"/>
                  <a:pt x="2461188" y="1539126"/>
                </a:cubicBezTo>
                <a:cubicBezTo>
                  <a:pt x="2456046" y="1539769"/>
                  <a:pt x="2451546" y="1539447"/>
                  <a:pt x="2446725" y="1539769"/>
                </a:cubicBezTo>
                <a:cubicBezTo>
                  <a:pt x="2435156" y="1540090"/>
                  <a:pt x="2424228" y="1537840"/>
                  <a:pt x="2413622" y="1534305"/>
                </a:cubicBezTo>
                <a:cubicBezTo>
                  <a:pt x="2380520" y="1524021"/>
                  <a:pt x="2368307" y="1498631"/>
                  <a:pt x="2380520" y="1465849"/>
                </a:cubicBezTo>
                <a:cubicBezTo>
                  <a:pt x="2390804" y="1438531"/>
                  <a:pt x="2410087" y="1417641"/>
                  <a:pt x="2432584" y="1399965"/>
                </a:cubicBezTo>
                <a:cubicBezTo>
                  <a:pt x="2478221" y="1363969"/>
                  <a:pt x="2528358" y="1336973"/>
                  <a:pt x="2587493" y="1330545"/>
                </a:cubicBezTo>
                <a:cubicBezTo>
                  <a:pt x="2612562" y="1327974"/>
                  <a:pt x="2637630" y="1326688"/>
                  <a:pt x="2663020" y="1327331"/>
                </a:cubicBezTo>
                <a:cubicBezTo>
                  <a:pt x="2678125" y="1327653"/>
                  <a:pt x="2693230" y="1326046"/>
                  <a:pt x="2708335" y="1324439"/>
                </a:cubicBezTo>
                <a:cubicBezTo>
                  <a:pt x="2729226" y="1322510"/>
                  <a:pt x="2746259" y="1311905"/>
                  <a:pt x="2762329" y="1299370"/>
                </a:cubicBezTo>
                <a:cubicBezTo>
                  <a:pt x="2818571" y="1255983"/>
                  <a:pt x="2865816" y="1203597"/>
                  <a:pt x="2907596" y="1146390"/>
                </a:cubicBezTo>
                <a:cubicBezTo>
                  <a:pt x="2912417" y="1139642"/>
                  <a:pt x="2918523" y="1133213"/>
                  <a:pt x="2924630" y="1127429"/>
                </a:cubicBezTo>
                <a:cubicBezTo>
                  <a:pt x="2925916" y="1126143"/>
                  <a:pt x="2927362" y="1124455"/>
                  <a:pt x="2929009" y="1123572"/>
                </a:cubicBezTo>
                <a:close/>
                <a:moveTo>
                  <a:pt x="705768" y="1027476"/>
                </a:moveTo>
                <a:cubicBezTo>
                  <a:pt x="710589" y="1025548"/>
                  <a:pt x="713160" y="1030690"/>
                  <a:pt x="715410" y="1033904"/>
                </a:cubicBezTo>
                <a:cubicBezTo>
                  <a:pt x="727300" y="1049973"/>
                  <a:pt x="735014" y="1068292"/>
                  <a:pt x="740156" y="1087576"/>
                </a:cubicBezTo>
                <a:cubicBezTo>
                  <a:pt x="759440" y="1162459"/>
                  <a:pt x="771653" y="1238306"/>
                  <a:pt x="777759" y="1315440"/>
                </a:cubicBezTo>
                <a:cubicBezTo>
                  <a:pt x="779366" y="1329581"/>
                  <a:pt x="780330" y="1343400"/>
                  <a:pt x="780330" y="1357220"/>
                </a:cubicBezTo>
                <a:cubicBezTo>
                  <a:pt x="777759" y="1434996"/>
                  <a:pt x="763939" y="1510201"/>
                  <a:pt x="734372" y="1582513"/>
                </a:cubicBezTo>
                <a:cubicBezTo>
                  <a:pt x="727944" y="1597940"/>
                  <a:pt x="720552" y="1613045"/>
                  <a:pt x="709625" y="1625900"/>
                </a:cubicBezTo>
                <a:cubicBezTo>
                  <a:pt x="694841" y="1643577"/>
                  <a:pt x="675236" y="1650969"/>
                  <a:pt x="652418" y="1647433"/>
                </a:cubicBezTo>
                <a:cubicBezTo>
                  <a:pt x="624778" y="1643255"/>
                  <a:pt x="610316" y="1628150"/>
                  <a:pt x="606459" y="1595369"/>
                </a:cubicBezTo>
                <a:cubicBezTo>
                  <a:pt x="600674" y="1548767"/>
                  <a:pt x="600353" y="1501845"/>
                  <a:pt x="606459" y="1455243"/>
                </a:cubicBezTo>
                <a:cubicBezTo>
                  <a:pt x="611280" y="1417641"/>
                  <a:pt x="631527" y="1386466"/>
                  <a:pt x="652418" y="1355934"/>
                </a:cubicBezTo>
                <a:cubicBezTo>
                  <a:pt x="665273" y="1336973"/>
                  <a:pt x="680057" y="1319296"/>
                  <a:pt x="695162" y="1302263"/>
                </a:cubicBezTo>
                <a:cubicBezTo>
                  <a:pt x="720873" y="1273338"/>
                  <a:pt x="726336" y="1239913"/>
                  <a:pt x="723122" y="1202632"/>
                </a:cubicBezTo>
                <a:cubicBezTo>
                  <a:pt x="718624" y="1147675"/>
                  <a:pt x="712839" y="1093039"/>
                  <a:pt x="703197" y="1039047"/>
                </a:cubicBezTo>
                <a:cubicBezTo>
                  <a:pt x="702554" y="1035189"/>
                  <a:pt x="700947" y="1029404"/>
                  <a:pt x="705768" y="1027476"/>
                </a:cubicBezTo>
                <a:close/>
                <a:moveTo>
                  <a:pt x="1902295" y="1019442"/>
                </a:moveTo>
                <a:cubicBezTo>
                  <a:pt x="1906151" y="1019762"/>
                  <a:pt x="1906151" y="1023620"/>
                  <a:pt x="1907116" y="1026511"/>
                </a:cubicBezTo>
                <a:cubicBezTo>
                  <a:pt x="1910972" y="1038724"/>
                  <a:pt x="1908723" y="1051580"/>
                  <a:pt x="1909687" y="1067007"/>
                </a:cubicBezTo>
                <a:cubicBezTo>
                  <a:pt x="1908080" y="1120678"/>
                  <a:pt x="1901330" y="1176278"/>
                  <a:pt x="1892974" y="1231878"/>
                </a:cubicBezTo>
                <a:cubicBezTo>
                  <a:pt x="1883654" y="1293586"/>
                  <a:pt x="1874013" y="1355291"/>
                  <a:pt x="1855694" y="1415070"/>
                </a:cubicBezTo>
                <a:cubicBezTo>
                  <a:pt x="1830304" y="1497666"/>
                  <a:pt x="1791094" y="1573835"/>
                  <a:pt x="1746100" y="1646790"/>
                </a:cubicBezTo>
                <a:cubicBezTo>
                  <a:pt x="1717497" y="1693392"/>
                  <a:pt x="1685036" y="1737422"/>
                  <a:pt x="1647755" y="1777917"/>
                </a:cubicBezTo>
                <a:cubicBezTo>
                  <a:pt x="1613688" y="1815198"/>
                  <a:pt x="1571265" y="1830624"/>
                  <a:pt x="1521771" y="1829017"/>
                </a:cubicBezTo>
                <a:cubicBezTo>
                  <a:pt x="1516308" y="1828696"/>
                  <a:pt x="1510844" y="1828375"/>
                  <a:pt x="1505380" y="1828375"/>
                </a:cubicBezTo>
                <a:cubicBezTo>
                  <a:pt x="1482241" y="1827732"/>
                  <a:pt x="1471313" y="1818090"/>
                  <a:pt x="1468742" y="1794950"/>
                </a:cubicBezTo>
                <a:cubicBezTo>
                  <a:pt x="1463600" y="1747706"/>
                  <a:pt x="1472277" y="1702390"/>
                  <a:pt x="1494132" y="1660932"/>
                </a:cubicBezTo>
                <a:cubicBezTo>
                  <a:pt x="1535912" y="1580906"/>
                  <a:pt x="1598262" y="1520806"/>
                  <a:pt x="1679573" y="1480954"/>
                </a:cubicBezTo>
                <a:cubicBezTo>
                  <a:pt x="1694035" y="1473884"/>
                  <a:pt x="1709140" y="1468741"/>
                  <a:pt x="1724567" y="1465529"/>
                </a:cubicBezTo>
                <a:cubicBezTo>
                  <a:pt x="1746743" y="1461028"/>
                  <a:pt x="1761848" y="1448173"/>
                  <a:pt x="1773418" y="1429532"/>
                </a:cubicBezTo>
                <a:cubicBezTo>
                  <a:pt x="1819055" y="1356898"/>
                  <a:pt x="1853122" y="1279765"/>
                  <a:pt x="1873691" y="1196526"/>
                </a:cubicBezTo>
                <a:cubicBezTo>
                  <a:pt x="1885261" y="1148640"/>
                  <a:pt x="1893296" y="1100109"/>
                  <a:pt x="1892653" y="1050617"/>
                </a:cubicBezTo>
                <a:cubicBezTo>
                  <a:pt x="1892653" y="1042260"/>
                  <a:pt x="1893617" y="1034226"/>
                  <a:pt x="1895867" y="1026511"/>
                </a:cubicBezTo>
                <a:cubicBezTo>
                  <a:pt x="1896831" y="1023299"/>
                  <a:pt x="1897474" y="1018799"/>
                  <a:pt x="1902295" y="1019442"/>
                </a:cubicBezTo>
                <a:close/>
                <a:moveTo>
                  <a:pt x="124376" y="1002729"/>
                </a:moveTo>
                <a:cubicBezTo>
                  <a:pt x="165835" y="1146711"/>
                  <a:pt x="204723" y="1214524"/>
                  <a:pt x="254538" y="1285229"/>
                </a:cubicBezTo>
                <a:cubicBezTo>
                  <a:pt x="260966" y="1294549"/>
                  <a:pt x="267715" y="1303548"/>
                  <a:pt x="273821" y="1312868"/>
                </a:cubicBezTo>
                <a:cubicBezTo>
                  <a:pt x="278963" y="1320903"/>
                  <a:pt x="276714" y="1327010"/>
                  <a:pt x="267715" y="1329902"/>
                </a:cubicBezTo>
                <a:cubicBezTo>
                  <a:pt x="243932" y="1337294"/>
                  <a:pt x="240075" y="1345650"/>
                  <a:pt x="224970" y="1313833"/>
                </a:cubicBezTo>
                <a:cubicBezTo>
                  <a:pt x="203759" y="1270124"/>
                  <a:pt x="177083" y="1229629"/>
                  <a:pt x="153943" y="1187206"/>
                </a:cubicBezTo>
                <a:cubicBezTo>
                  <a:pt x="126304" y="1136748"/>
                  <a:pt x="110235" y="1005300"/>
                  <a:pt x="124376" y="1002729"/>
                </a:cubicBezTo>
                <a:close/>
                <a:moveTo>
                  <a:pt x="2229789" y="975411"/>
                </a:moveTo>
                <a:cubicBezTo>
                  <a:pt x="2234931" y="977339"/>
                  <a:pt x="2233324" y="983446"/>
                  <a:pt x="2232681" y="987945"/>
                </a:cubicBezTo>
                <a:cubicBezTo>
                  <a:pt x="2229467" y="1009478"/>
                  <a:pt x="2225611" y="1030690"/>
                  <a:pt x="2222718" y="1052223"/>
                </a:cubicBezTo>
                <a:cubicBezTo>
                  <a:pt x="2217576" y="1092075"/>
                  <a:pt x="2213719" y="1132248"/>
                  <a:pt x="2212112" y="1172743"/>
                </a:cubicBezTo>
                <a:cubicBezTo>
                  <a:pt x="2210827" y="1203597"/>
                  <a:pt x="2222397" y="1228665"/>
                  <a:pt x="2241680" y="1251162"/>
                </a:cubicBezTo>
                <a:cubicBezTo>
                  <a:pt x="2254535" y="1266589"/>
                  <a:pt x="2268034" y="1281694"/>
                  <a:pt x="2279925" y="1298085"/>
                </a:cubicBezTo>
                <a:cubicBezTo>
                  <a:pt x="2308850" y="1337937"/>
                  <a:pt x="2331990" y="1380039"/>
                  <a:pt x="2332954" y="1430818"/>
                </a:cubicBezTo>
                <a:cubicBezTo>
                  <a:pt x="2333597" y="1470349"/>
                  <a:pt x="2335525" y="1509879"/>
                  <a:pt x="2328776" y="1549089"/>
                </a:cubicBezTo>
                <a:cubicBezTo>
                  <a:pt x="2325241" y="1569979"/>
                  <a:pt x="2315278" y="1586691"/>
                  <a:pt x="2293745" y="1592797"/>
                </a:cubicBezTo>
                <a:cubicBezTo>
                  <a:pt x="2270926" y="1599225"/>
                  <a:pt x="2249715" y="1596011"/>
                  <a:pt x="2232038" y="1578978"/>
                </a:cubicBezTo>
                <a:cubicBezTo>
                  <a:pt x="2213076" y="1560659"/>
                  <a:pt x="2203756" y="1536555"/>
                  <a:pt x="2194757" y="1512450"/>
                </a:cubicBezTo>
                <a:cubicBezTo>
                  <a:pt x="2170010" y="1445280"/>
                  <a:pt x="2157476" y="1375218"/>
                  <a:pt x="2155548" y="1305155"/>
                </a:cubicBezTo>
                <a:cubicBezTo>
                  <a:pt x="2157476" y="1244734"/>
                  <a:pt x="2165511" y="1186884"/>
                  <a:pt x="2175474" y="1129035"/>
                </a:cubicBezTo>
                <a:cubicBezTo>
                  <a:pt x="2180938" y="1097861"/>
                  <a:pt x="2187044" y="1066685"/>
                  <a:pt x="2195722" y="1035832"/>
                </a:cubicBezTo>
                <a:cubicBezTo>
                  <a:pt x="2201185" y="1016549"/>
                  <a:pt x="2208256" y="998230"/>
                  <a:pt x="2220147" y="982160"/>
                </a:cubicBezTo>
                <a:cubicBezTo>
                  <a:pt x="2222718" y="978946"/>
                  <a:pt x="2224968" y="973484"/>
                  <a:pt x="2229789" y="975411"/>
                </a:cubicBezTo>
                <a:close/>
                <a:moveTo>
                  <a:pt x="2813751" y="954521"/>
                </a:moveTo>
                <a:cubicBezTo>
                  <a:pt x="2820179" y="955485"/>
                  <a:pt x="2813430" y="1069578"/>
                  <a:pt x="2794789" y="1110072"/>
                </a:cubicBezTo>
                <a:cubicBezTo>
                  <a:pt x="2773256" y="1156352"/>
                  <a:pt x="2745295" y="1198776"/>
                  <a:pt x="2720870" y="1243449"/>
                </a:cubicBezTo>
                <a:cubicBezTo>
                  <a:pt x="2715406" y="1253412"/>
                  <a:pt x="2710586" y="1263375"/>
                  <a:pt x="2705443" y="1273338"/>
                </a:cubicBezTo>
                <a:cubicBezTo>
                  <a:pt x="2700622" y="1282658"/>
                  <a:pt x="2693873" y="1286515"/>
                  <a:pt x="2682625" y="1282658"/>
                </a:cubicBezTo>
                <a:cubicBezTo>
                  <a:pt x="2654985" y="1273659"/>
                  <a:pt x="2653700" y="1271409"/>
                  <a:pt x="2670733" y="1247948"/>
                </a:cubicBezTo>
                <a:cubicBezTo>
                  <a:pt x="2701265" y="1206168"/>
                  <a:pt x="2731154" y="1164066"/>
                  <a:pt x="2754937" y="1118429"/>
                </a:cubicBezTo>
                <a:cubicBezTo>
                  <a:pt x="2770685" y="1088540"/>
                  <a:pt x="2785469" y="1057686"/>
                  <a:pt x="2790611" y="1024262"/>
                </a:cubicBezTo>
                <a:cubicBezTo>
                  <a:pt x="2793504" y="1004657"/>
                  <a:pt x="2807323" y="953235"/>
                  <a:pt x="2813751" y="954521"/>
                </a:cubicBezTo>
                <a:close/>
                <a:moveTo>
                  <a:pt x="435801" y="820180"/>
                </a:moveTo>
                <a:cubicBezTo>
                  <a:pt x="452513" y="818895"/>
                  <a:pt x="505221" y="869352"/>
                  <a:pt x="514862" y="887672"/>
                </a:cubicBezTo>
                <a:cubicBezTo>
                  <a:pt x="564678" y="980231"/>
                  <a:pt x="601637" y="1077933"/>
                  <a:pt x="626384" y="1180456"/>
                </a:cubicBezTo>
                <a:cubicBezTo>
                  <a:pt x="627670" y="1186241"/>
                  <a:pt x="628312" y="1192026"/>
                  <a:pt x="628955" y="1194597"/>
                </a:cubicBezTo>
                <a:cubicBezTo>
                  <a:pt x="629277" y="1211309"/>
                  <a:pt x="626384" y="1214202"/>
                  <a:pt x="612564" y="1216773"/>
                </a:cubicBezTo>
                <a:cubicBezTo>
                  <a:pt x="600352" y="1219023"/>
                  <a:pt x="597781" y="1210988"/>
                  <a:pt x="595852" y="1202310"/>
                </a:cubicBezTo>
                <a:cubicBezTo>
                  <a:pt x="584604" y="1147996"/>
                  <a:pt x="570141" y="1094645"/>
                  <a:pt x="548930" y="1042902"/>
                </a:cubicBezTo>
                <a:cubicBezTo>
                  <a:pt x="524504" y="983445"/>
                  <a:pt x="423267" y="821466"/>
                  <a:pt x="435801" y="820180"/>
                </a:cubicBezTo>
                <a:close/>
                <a:moveTo>
                  <a:pt x="2489470" y="771972"/>
                </a:moveTo>
                <a:cubicBezTo>
                  <a:pt x="2493648" y="776150"/>
                  <a:pt x="2461831" y="830464"/>
                  <a:pt x="2447690" y="852640"/>
                </a:cubicBezTo>
                <a:cubicBezTo>
                  <a:pt x="2403017" y="921417"/>
                  <a:pt x="2375377" y="997265"/>
                  <a:pt x="2356737" y="1076648"/>
                </a:cubicBezTo>
                <a:cubicBezTo>
                  <a:pt x="2350952" y="1101073"/>
                  <a:pt x="2345488" y="1125820"/>
                  <a:pt x="2340346" y="1150567"/>
                </a:cubicBezTo>
                <a:cubicBezTo>
                  <a:pt x="2338096" y="1160851"/>
                  <a:pt x="2333597" y="1166636"/>
                  <a:pt x="2322027" y="1164708"/>
                </a:cubicBezTo>
                <a:cubicBezTo>
                  <a:pt x="2311743" y="1162780"/>
                  <a:pt x="2305958" y="1157638"/>
                  <a:pt x="2307243" y="1146068"/>
                </a:cubicBezTo>
                <a:cubicBezTo>
                  <a:pt x="2309493" y="1125177"/>
                  <a:pt x="2315599" y="1105251"/>
                  <a:pt x="2321063" y="1085004"/>
                </a:cubicBezTo>
                <a:cubicBezTo>
                  <a:pt x="2344524" y="1000157"/>
                  <a:pt x="2373128" y="916918"/>
                  <a:pt x="2414587" y="838821"/>
                </a:cubicBezTo>
                <a:cubicBezTo>
                  <a:pt x="2429371" y="811181"/>
                  <a:pt x="2485292" y="767794"/>
                  <a:pt x="2489470" y="771972"/>
                </a:cubicBezTo>
                <a:close/>
                <a:moveTo>
                  <a:pt x="258075" y="703196"/>
                </a:moveTo>
                <a:cubicBezTo>
                  <a:pt x="263538" y="713480"/>
                  <a:pt x="263860" y="724086"/>
                  <a:pt x="264824" y="734049"/>
                </a:cubicBezTo>
                <a:cubicBezTo>
                  <a:pt x="267395" y="760403"/>
                  <a:pt x="268359" y="786757"/>
                  <a:pt x="270287" y="812789"/>
                </a:cubicBezTo>
                <a:cubicBezTo>
                  <a:pt x="276072" y="899884"/>
                  <a:pt x="287964" y="985695"/>
                  <a:pt x="324281" y="1066042"/>
                </a:cubicBezTo>
                <a:cubicBezTo>
                  <a:pt x="335851" y="1091433"/>
                  <a:pt x="352884" y="1112002"/>
                  <a:pt x="375060" y="1128392"/>
                </a:cubicBezTo>
                <a:cubicBezTo>
                  <a:pt x="386630" y="1137069"/>
                  <a:pt x="399164" y="1141569"/>
                  <a:pt x="413305" y="1143497"/>
                </a:cubicBezTo>
                <a:cubicBezTo>
                  <a:pt x="446087" y="1147996"/>
                  <a:pt x="474047" y="1164387"/>
                  <a:pt x="500723" y="1182706"/>
                </a:cubicBezTo>
                <a:cubicBezTo>
                  <a:pt x="556966" y="1221273"/>
                  <a:pt x="590711" y="1274624"/>
                  <a:pt x="601960" y="1342114"/>
                </a:cubicBezTo>
                <a:cubicBezTo>
                  <a:pt x="603888" y="1353363"/>
                  <a:pt x="603888" y="1364612"/>
                  <a:pt x="602281" y="1375860"/>
                </a:cubicBezTo>
                <a:cubicBezTo>
                  <a:pt x="596175" y="1413141"/>
                  <a:pt x="564357" y="1433389"/>
                  <a:pt x="527719" y="1423426"/>
                </a:cubicBezTo>
                <a:cubicBezTo>
                  <a:pt x="498151" y="1415391"/>
                  <a:pt x="474369" y="1396750"/>
                  <a:pt x="451872" y="1377146"/>
                </a:cubicBezTo>
                <a:cubicBezTo>
                  <a:pt x="410091" y="1340186"/>
                  <a:pt x="376345" y="1297442"/>
                  <a:pt x="354170" y="1245698"/>
                </a:cubicBezTo>
                <a:cubicBezTo>
                  <a:pt x="322995" y="1173064"/>
                  <a:pt x="292785" y="1099789"/>
                  <a:pt x="273501" y="1022656"/>
                </a:cubicBezTo>
                <a:cubicBezTo>
                  <a:pt x="266109" y="993087"/>
                  <a:pt x="263538" y="962877"/>
                  <a:pt x="260967" y="932989"/>
                </a:cubicBezTo>
                <a:cubicBezTo>
                  <a:pt x="254861" y="863569"/>
                  <a:pt x="251647" y="793827"/>
                  <a:pt x="253575" y="723765"/>
                </a:cubicBezTo>
                <a:cubicBezTo>
                  <a:pt x="253897" y="717337"/>
                  <a:pt x="253254" y="710267"/>
                  <a:pt x="258075" y="703196"/>
                </a:cubicBezTo>
                <a:close/>
                <a:moveTo>
                  <a:pt x="1902937" y="696448"/>
                </a:moveTo>
                <a:cubicBezTo>
                  <a:pt x="1907758" y="700304"/>
                  <a:pt x="1906794" y="705447"/>
                  <a:pt x="1907115" y="710267"/>
                </a:cubicBezTo>
                <a:cubicBezTo>
                  <a:pt x="1908722" y="775187"/>
                  <a:pt x="1903580" y="839465"/>
                  <a:pt x="1896188" y="904064"/>
                </a:cubicBezTo>
                <a:cubicBezTo>
                  <a:pt x="1886225" y="991481"/>
                  <a:pt x="1864692" y="1076328"/>
                  <a:pt x="1832232" y="1157959"/>
                </a:cubicBezTo>
                <a:cubicBezTo>
                  <a:pt x="1808449" y="1217737"/>
                  <a:pt x="1779203" y="1274302"/>
                  <a:pt x="1744814" y="1328616"/>
                </a:cubicBezTo>
                <a:cubicBezTo>
                  <a:pt x="1714925" y="1375539"/>
                  <a:pt x="1683751" y="1421176"/>
                  <a:pt x="1645184" y="1461351"/>
                </a:cubicBezTo>
                <a:cubicBezTo>
                  <a:pt x="1605975" y="1501844"/>
                  <a:pt x="1558731" y="1518557"/>
                  <a:pt x="1503131" y="1514057"/>
                </a:cubicBezTo>
                <a:cubicBezTo>
                  <a:pt x="1487704" y="1512772"/>
                  <a:pt x="1478384" y="1506344"/>
                  <a:pt x="1473563" y="1491239"/>
                </a:cubicBezTo>
                <a:cubicBezTo>
                  <a:pt x="1461350" y="1452351"/>
                  <a:pt x="1465528" y="1414427"/>
                  <a:pt x="1479991" y="1377468"/>
                </a:cubicBezTo>
                <a:cubicBezTo>
                  <a:pt x="1503452" y="1316404"/>
                  <a:pt x="1543304" y="1266589"/>
                  <a:pt x="1591191" y="1223201"/>
                </a:cubicBezTo>
                <a:cubicBezTo>
                  <a:pt x="1620759" y="1196204"/>
                  <a:pt x="1653219" y="1172743"/>
                  <a:pt x="1689857" y="1156031"/>
                </a:cubicBezTo>
                <a:cubicBezTo>
                  <a:pt x="1703355" y="1149925"/>
                  <a:pt x="1717175" y="1145425"/>
                  <a:pt x="1731959" y="1143819"/>
                </a:cubicBezTo>
                <a:cubicBezTo>
                  <a:pt x="1745779" y="1142533"/>
                  <a:pt x="1755099" y="1133213"/>
                  <a:pt x="1763133" y="1123250"/>
                </a:cubicBezTo>
                <a:cubicBezTo>
                  <a:pt x="1795272" y="1082434"/>
                  <a:pt x="1818734" y="1036475"/>
                  <a:pt x="1839302" y="989232"/>
                </a:cubicBezTo>
                <a:cubicBezTo>
                  <a:pt x="1867585" y="924310"/>
                  <a:pt x="1883333" y="856177"/>
                  <a:pt x="1889118" y="785793"/>
                </a:cubicBezTo>
                <a:cubicBezTo>
                  <a:pt x="1891367" y="760403"/>
                  <a:pt x="1892331" y="734692"/>
                  <a:pt x="1898116" y="709624"/>
                </a:cubicBezTo>
                <a:cubicBezTo>
                  <a:pt x="1898759" y="704482"/>
                  <a:pt x="1898759" y="699662"/>
                  <a:pt x="1902937" y="696448"/>
                </a:cubicBezTo>
                <a:close/>
                <a:moveTo>
                  <a:pt x="2678768" y="652095"/>
                </a:moveTo>
                <a:cubicBezTo>
                  <a:pt x="2682303" y="657237"/>
                  <a:pt x="2682625" y="662379"/>
                  <a:pt x="2682625" y="667200"/>
                </a:cubicBezTo>
                <a:cubicBezTo>
                  <a:pt x="2684553" y="757510"/>
                  <a:pt x="2680054" y="847820"/>
                  <a:pt x="2668805" y="937487"/>
                </a:cubicBezTo>
                <a:cubicBezTo>
                  <a:pt x="2662698" y="986338"/>
                  <a:pt x="2645665" y="1032296"/>
                  <a:pt x="2628953" y="1078255"/>
                </a:cubicBezTo>
                <a:cubicBezTo>
                  <a:pt x="2609348" y="1131927"/>
                  <a:pt x="2589743" y="1185598"/>
                  <a:pt x="2560818" y="1235092"/>
                </a:cubicBezTo>
                <a:cubicBezTo>
                  <a:pt x="2529644" y="1288442"/>
                  <a:pt x="2486578" y="1331187"/>
                  <a:pt x="2432585" y="1362362"/>
                </a:cubicBezTo>
                <a:cubicBezTo>
                  <a:pt x="2417158" y="1371039"/>
                  <a:pt x="2400446" y="1376503"/>
                  <a:pt x="2382448" y="1373932"/>
                </a:cubicBezTo>
                <a:cubicBezTo>
                  <a:pt x="2353523" y="1370075"/>
                  <a:pt x="2334240" y="1347578"/>
                  <a:pt x="2333276" y="1316403"/>
                </a:cubicBezTo>
                <a:cubicBezTo>
                  <a:pt x="2331669" y="1272373"/>
                  <a:pt x="2347095" y="1233485"/>
                  <a:pt x="2370235" y="1197168"/>
                </a:cubicBezTo>
                <a:cubicBezTo>
                  <a:pt x="2400767" y="1149603"/>
                  <a:pt x="2444797" y="1119393"/>
                  <a:pt x="2496219" y="1098181"/>
                </a:cubicBezTo>
                <a:cubicBezTo>
                  <a:pt x="2504576" y="1094967"/>
                  <a:pt x="2513253" y="1092718"/>
                  <a:pt x="2521931" y="1091754"/>
                </a:cubicBezTo>
                <a:cubicBezTo>
                  <a:pt x="2551820" y="1088860"/>
                  <a:pt x="2572389" y="1070864"/>
                  <a:pt x="2589743" y="1049008"/>
                </a:cubicBezTo>
                <a:cubicBezTo>
                  <a:pt x="2618990" y="1012691"/>
                  <a:pt x="2631202" y="968661"/>
                  <a:pt x="2642130" y="924631"/>
                </a:cubicBezTo>
                <a:cubicBezTo>
                  <a:pt x="2656914" y="866139"/>
                  <a:pt x="2663663" y="806683"/>
                  <a:pt x="2666234" y="746262"/>
                </a:cubicBezTo>
                <a:cubicBezTo>
                  <a:pt x="2667519" y="717337"/>
                  <a:pt x="2668162" y="688090"/>
                  <a:pt x="2674590" y="659487"/>
                </a:cubicBezTo>
                <a:cubicBezTo>
                  <a:pt x="2675554" y="657237"/>
                  <a:pt x="2675233" y="654345"/>
                  <a:pt x="2678768" y="652095"/>
                </a:cubicBezTo>
                <a:close/>
                <a:moveTo>
                  <a:pt x="1902616" y="370881"/>
                </a:moveTo>
                <a:cubicBezTo>
                  <a:pt x="1906794" y="380524"/>
                  <a:pt x="1906794" y="388879"/>
                  <a:pt x="1907115" y="397557"/>
                </a:cubicBezTo>
                <a:cubicBezTo>
                  <a:pt x="1908401" y="459585"/>
                  <a:pt x="1903258" y="521613"/>
                  <a:pt x="1895867" y="582998"/>
                </a:cubicBezTo>
                <a:cubicBezTo>
                  <a:pt x="1883654" y="681985"/>
                  <a:pt x="1861156" y="778401"/>
                  <a:pt x="1818733" y="869354"/>
                </a:cubicBezTo>
                <a:cubicBezTo>
                  <a:pt x="1777274" y="958056"/>
                  <a:pt x="1729066" y="1042903"/>
                  <a:pt x="1665110" y="1118108"/>
                </a:cubicBezTo>
                <a:cubicBezTo>
                  <a:pt x="1633614" y="1155388"/>
                  <a:pt x="1597297" y="1186563"/>
                  <a:pt x="1546196" y="1193955"/>
                </a:cubicBezTo>
                <a:cubicBezTo>
                  <a:pt x="1530448" y="1196205"/>
                  <a:pt x="1514700" y="1197490"/>
                  <a:pt x="1498952" y="1193312"/>
                </a:cubicBezTo>
                <a:cubicBezTo>
                  <a:pt x="1484811" y="1189455"/>
                  <a:pt x="1475491" y="1180778"/>
                  <a:pt x="1473884" y="1165995"/>
                </a:cubicBezTo>
                <a:cubicBezTo>
                  <a:pt x="1468099" y="1112323"/>
                  <a:pt x="1468099" y="1059294"/>
                  <a:pt x="1496060" y="1009800"/>
                </a:cubicBezTo>
                <a:cubicBezTo>
                  <a:pt x="1539447" y="933309"/>
                  <a:pt x="1600511" y="876747"/>
                  <a:pt x="1681179" y="841714"/>
                </a:cubicBezTo>
                <a:cubicBezTo>
                  <a:pt x="1702391" y="832394"/>
                  <a:pt x="1725531" y="830467"/>
                  <a:pt x="1748028" y="827252"/>
                </a:cubicBezTo>
                <a:cubicBezTo>
                  <a:pt x="1754134" y="826288"/>
                  <a:pt x="1757991" y="824039"/>
                  <a:pt x="1760562" y="818575"/>
                </a:cubicBezTo>
                <a:cubicBezTo>
                  <a:pt x="1793665" y="751404"/>
                  <a:pt x="1830625" y="686164"/>
                  <a:pt x="1856657" y="615779"/>
                </a:cubicBezTo>
                <a:cubicBezTo>
                  <a:pt x="1874976" y="566286"/>
                  <a:pt x="1884296" y="515184"/>
                  <a:pt x="1888474" y="462799"/>
                </a:cubicBezTo>
                <a:cubicBezTo>
                  <a:pt x="1890403" y="436444"/>
                  <a:pt x="1891688" y="410090"/>
                  <a:pt x="1896831" y="384380"/>
                </a:cubicBezTo>
                <a:cubicBezTo>
                  <a:pt x="1898116" y="379881"/>
                  <a:pt x="1898759" y="375703"/>
                  <a:pt x="1902616" y="370881"/>
                </a:cubicBezTo>
                <a:close/>
                <a:moveTo>
                  <a:pt x="1258323" y="168848"/>
                </a:moveTo>
                <a:cubicBezTo>
                  <a:pt x="1260649" y="167707"/>
                  <a:pt x="1262693" y="167682"/>
                  <a:pt x="1264340" y="169048"/>
                </a:cubicBezTo>
                <a:cubicBezTo>
                  <a:pt x="1269160" y="172905"/>
                  <a:pt x="1236379" y="308209"/>
                  <a:pt x="1234129" y="349347"/>
                </a:cubicBezTo>
                <a:cubicBezTo>
                  <a:pt x="1229630" y="428087"/>
                  <a:pt x="1240235" y="505541"/>
                  <a:pt x="1252127" y="582996"/>
                </a:cubicBezTo>
                <a:cubicBezTo>
                  <a:pt x="1252770" y="587174"/>
                  <a:pt x="1253091" y="591352"/>
                  <a:pt x="1253412" y="595530"/>
                </a:cubicBezTo>
                <a:cubicBezTo>
                  <a:pt x="1253734" y="602279"/>
                  <a:pt x="1250520" y="605815"/>
                  <a:pt x="1243771" y="605815"/>
                </a:cubicBezTo>
                <a:cubicBezTo>
                  <a:pt x="1240235" y="605815"/>
                  <a:pt x="1236700" y="606136"/>
                  <a:pt x="1233165" y="606136"/>
                </a:cubicBezTo>
                <a:cubicBezTo>
                  <a:pt x="1213882" y="606136"/>
                  <a:pt x="1208739" y="602279"/>
                  <a:pt x="1204883" y="583317"/>
                </a:cubicBezTo>
                <a:cubicBezTo>
                  <a:pt x="1200705" y="562427"/>
                  <a:pt x="1196527" y="541537"/>
                  <a:pt x="1193634" y="520325"/>
                </a:cubicBezTo>
                <a:cubicBezTo>
                  <a:pt x="1188492" y="488508"/>
                  <a:pt x="1184635" y="456690"/>
                  <a:pt x="1185278" y="424230"/>
                </a:cubicBezTo>
                <a:cubicBezTo>
                  <a:pt x="1184314" y="369273"/>
                  <a:pt x="1195884" y="315601"/>
                  <a:pt x="1207133" y="262251"/>
                </a:cubicBezTo>
                <a:cubicBezTo>
                  <a:pt x="1211913" y="239472"/>
                  <a:pt x="1242039" y="176832"/>
                  <a:pt x="1258323" y="168848"/>
                </a:cubicBezTo>
                <a:close/>
                <a:moveTo>
                  <a:pt x="1704415" y="152347"/>
                </a:moveTo>
                <a:cubicBezTo>
                  <a:pt x="1722905" y="171439"/>
                  <a:pt x="1761326" y="319498"/>
                  <a:pt x="1757670" y="391770"/>
                </a:cubicBezTo>
                <a:cubicBezTo>
                  <a:pt x="1754135" y="460225"/>
                  <a:pt x="1743850" y="528038"/>
                  <a:pt x="1729388" y="595208"/>
                </a:cubicBezTo>
                <a:cubicBezTo>
                  <a:pt x="1724246" y="618348"/>
                  <a:pt x="1717818" y="641167"/>
                  <a:pt x="1706891" y="662378"/>
                </a:cubicBezTo>
                <a:cubicBezTo>
                  <a:pt x="1703355" y="669128"/>
                  <a:pt x="1699177" y="675234"/>
                  <a:pt x="1691464" y="677162"/>
                </a:cubicBezTo>
                <a:cubicBezTo>
                  <a:pt x="1683429" y="679412"/>
                  <a:pt x="1674752" y="680055"/>
                  <a:pt x="1668003" y="674913"/>
                </a:cubicBezTo>
                <a:cubicBezTo>
                  <a:pt x="1661254" y="669770"/>
                  <a:pt x="1666717" y="662378"/>
                  <a:pt x="1668324" y="656593"/>
                </a:cubicBezTo>
                <a:cubicBezTo>
                  <a:pt x="1680537" y="606457"/>
                  <a:pt x="1693071" y="556642"/>
                  <a:pt x="1700784" y="505541"/>
                </a:cubicBezTo>
                <a:cubicBezTo>
                  <a:pt x="1707212" y="460547"/>
                  <a:pt x="1711711" y="415231"/>
                  <a:pt x="1711390" y="363809"/>
                </a:cubicBezTo>
                <a:cubicBezTo>
                  <a:pt x="1712676" y="308530"/>
                  <a:pt x="1711390" y="238146"/>
                  <a:pt x="1697892" y="152657"/>
                </a:cubicBezTo>
                <a:cubicBezTo>
                  <a:pt x="1699539" y="149524"/>
                  <a:pt x="1701774" y="149619"/>
                  <a:pt x="1704415" y="152347"/>
                </a:cubicBezTo>
                <a:close/>
                <a:moveTo>
                  <a:pt x="1026190" y="127590"/>
                </a:moveTo>
                <a:cubicBezTo>
                  <a:pt x="1031332" y="135946"/>
                  <a:pt x="1031012" y="144302"/>
                  <a:pt x="1031654" y="152337"/>
                </a:cubicBezTo>
                <a:cubicBezTo>
                  <a:pt x="1033904" y="179655"/>
                  <a:pt x="1033904" y="207294"/>
                  <a:pt x="1034225" y="234934"/>
                </a:cubicBezTo>
                <a:cubicBezTo>
                  <a:pt x="1035511" y="314959"/>
                  <a:pt x="1043867" y="394343"/>
                  <a:pt x="1064757" y="471797"/>
                </a:cubicBezTo>
                <a:cubicBezTo>
                  <a:pt x="1082755" y="538646"/>
                  <a:pt x="1116500" y="596818"/>
                  <a:pt x="1162459" y="648240"/>
                </a:cubicBezTo>
                <a:cubicBezTo>
                  <a:pt x="1174029" y="661095"/>
                  <a:pt x="1187206" y="670094"/>
                  <a:pt x="1206168" y="671701"/>
                </a:cubicBezTo>
                <a:cubicBezTo>
                  <a:pt x="1229308" y="673951"/>
                  <a:pt x="1249555" y="685521"/>
                  <a:pt x="1268838" y="698055"/>
                </a:cubicBezTo>
                <a:cubicBezTo>
                  <a:pt x="1335044" y="741120"/>
                  <a:pt x="1389680" y="795435"/>
                  <a:pt x="1426318" y="866141"/>
                </a:cubicBezTo>
                <a:cubicBezTo>
                  <a:pt x="1445923" y="904064"/>
                  <a:pt x="1455565" y="945201"/>
                  <a:pt x="1453958" y="988589"/>
                </a:cubicBezTo>
                <a:cubicBezTo>
                  <a:pt x="1452029" y="1038724"/>
                  <a:pt x="1422462" y="1057043"/>
                  <a:pt x="1375539" y="1046438"/>
                </a:cubicBezTo>
                <a:cubicBezTo>
                  <a:pt x="1334401" y="1037118"/>
                  <a:pt x="1301941" y="1011728"/>
                  <a:pt x="1273016" y="982804"/>
                </a:cubicBezTo>
                <a:cubicBezTo>
                  <a:pt x="1225772" y="935881"/>
                  <a:pt x="1188813" y="881567"/>
                  <a:pt x="1156674" y="823396"/>
                </a:cubicBezTo>
                <a:cubicBezTo>
                  <a:pt x="1111679" y="741442"/>
                  <a:pt x="1082755" y="653702"/>
                  <a:pt x="1059615" y="563715"/>
                </a:cubicBezTo>
                <a:cubicBezTo>
                  <a:pt x="1052866" y="537682"/>
                  <a:pt x="1046759" y="511007"/>
                  <a:pt x="1037439" y="485939"/>
                </a:cubicBezTo>
                <a:cubicBezTo>
                  <a:pt x="1034225" y="485939"/>
                  <a:pt x="1034225" y="487546"/>
                  <a:pt x="1034225" y="489153"/>
                </a:cubicBezTo>
                <a:cubicBezTo>
                  <a:pt x="1034546" y="579463"/>
                  <a:pt x="1037117" y="669773"/>
                  <a:pt x="1055437" y="758797"/>
                </a:cubicBezTo>
                <a:cubicBezTo>
                  <a:pt x="1072791" y="842679"/>
                  <a:pt x="1113929" y="914347"/>
                  <a:pt x="1169208" y="978626"/>
                </a:cubicBezTo>
                <a:cubicBezTo>
                  <a:pt x="1175636" y="986017"/>
                  <a:pt x="1183349" y="992445"/>
                  <a:pt x="1193633" y="993408"/>
                </a:cubicBezTo>
                <a:cubicBezTo>
                  <a:pt x="1228343" y="996301"/>
                  <a:pt x="1257268" y="1012692"/>
                  <a:pt x="1284586" y="1032297"/>
                </a:cubicBezTo>
                <a:cubicBezTo>
                  <a:pt x="1343079" y="1074720"/>
                  <a:pt x="1393537" y="1124857"/>
                  <a:pt x="1426318" y="1190098"/>
                </a:cubicBezTo>
                <a:cubicBezTo>
                  <a:pt x="1445602" y="1228343"/>
                  <a:pt x="1455243" y="1269159"/>
                  <a:pt x="1453315" y="1312547"/>
                </a:cubicBezTo>
                <a:cubicBezTo>
                  <a:pt x="1451708" y="1347257"/>
                  <a:pt x="1435639" y="1367826"/>
                  <a:pt x="1404143" y="1371362"/>
                </a:cubicBezTo>
                <a:cubicBezTo>
                  <a:pt x="1390002" y="1372968"/>
                  <a:pt x="1376503" y="1369432"/>
                  <a:pt x="1363326" y="1364290"/>
                </a:cubicBezTo>
                <a:cubicBezTo>
                  <a:pt x="1331830" y="1351756"/>
                  <a:pt x="1305477" y="1331830"/>
                  <a:pt x="1281051" y="1308690"/>
                </a:cubicBezTo>
                <a:cubicBezTo>
                  <a:pt x="1199097" y="1230915"/>
                  <a:pt x="1144461" y="1135784"/>
                  <a:pt x="1104930" y="1031012"/>
                </a:cubicBezTo>
                <a:cubicBezTo>
                  <a:pt x="1078577" y="960948"/>
                  <a:pt x="1058972" y="888638"/>
                  <a:pt x="1039367" y="816326"/>
                </a:cubicBezTo>
                <a:cubicBezTo>
                  <a:pt x="1038403" y="812148"/>
                  <a:pt x="1037117" y="808291"/>
                  <a:pt x="1034225" y="804113"/>
                </a:cubicBezTo>
                <a:cubicBezTo>
                  <a:pt x="1034225" y="807326"/>
                  <a:pt x="1033583" y="810541"/>
                  <a:pt x="1033904" y="813432"/>
                </a:cubicBezTo>
                <a:cubicBezTo>
                  <a:pt x="1036476" y="898278"/>
                  <a:pt x="1039046" y="983125"/>
                  <a:pt x="1052544" y="1067329"/>
                </a:cubicBezTo>
                <a:cubicBezTo>
                  <a:pt x="1065721" y="1149283"/>
                  <a:pt x="1101716" y="1219345"/>
                  <a:pt x="1154103" y="1282336"/>
                </a:cubicBezTo>
                <a:cubicBezTo>
                  <a:pt x="1169851" y="1301298"/>
                  <a:pt x="1188491" y="1313512"/>
                  <a:pt x="1212917" y="1320903"/>
                </a:cubicBezTo>
                <a:cubicBezTo>
                  <a:pt x="1290371" y="1343722"/>
                  <a:pt x="1349185" y="1392894"/>
                  <a:pt x="1396751" y="1456850"/>
                </a:cubicBezTo>
                <a:cubicBezTo>
                  <a:pt x="1425997" y="1496381"/>
                  <a:pt x="1446566" y="1540090"/>
                  <a:pt x="1452029" y="1589583"/>
                </a:cubicBezTo>
                <a:cubicBezTo>
                  <a:pt x="1454601" y="1614009"/>
                  <a:pt x="1455565" y="1638113"/>
                  <a:pt x="1447530" y="1662217"/>
                </a:cubicBezTo>
                <a:cubicBezTo>
                  <a:pt x="1443352" y="1674751"/>
                  <a:pt x="1435639" y="1678929"/>
                  <a:pt x="1423426" y="1680215"/>
                </a:cubicBezTo>
                <a:cubicBezTo>
                  <a:pt x="1363005" y="1686000"/>
                  <a:pt x="1313190" y="1665109"/>
                  <a:pt x="1270445" y="1622043"/>
                </a:cubicBezTo>
                <a:cubicBezTo>
                  <a:pt x="1192348" y="1542982"/>
                  <a:pt x="1139319" y="1449780"/>
                  <a:pt x="1101716" y="1346935"/>
                </a:cubicBezTo>
                <a:cubicBezTo>
                  <a:pt x="1077612" y="1280408"/>
                  <a:pt x="1058972" y="1212596"/>
                  <a:pt x="1040653" y="1144140"/>
                </a:cubicBezTo>
                <a:cubicBezTo>
                  <a:pt x="1039046" y="1138354"/>
                  <a:pt x="1037439" y="1132569"/>
                  <a:pt x="1036476" y="1129677"/>
                </a:cubicBezTo>
                <a:cubicBezTo>
                  <a:pt x="1036476" y="1159888"/>
                  <a:pt x="1035511" y="1192990"/>
                  <a:pt x="1036796" y="1225772"/>
                </a:cubicBezTo>
                <a:cubicBezTo>
                  <a:pt x="1038403" y="1263375"/>
                  <a:pt x="1040331" y="1300977"/>
                  <a:pt x="1045474" y="1338258"/>
                </a:cubicBezTo>
                <a:cubicBezTo>
                  <a:pt x="1052223" y="1389680"/>
                  <a:pt x="1058972" y="1441745"/>
                  <a:pt x="1081790" y="1488989"/>
                </a:cubicBezTo>
                <a:cubicBezTo>
                  <a:pt x="1103645" y="1534304"/>
                  <a:pt x="1131927" y="1575764"/>
                  <a:pt x="1162780" y="1614973"/>
                </a:cubicBezTo>
                <a:cubicBezTo>
                  <a:pt x="1171779" y="1626543"/>
                  <a:pt x="1184313" y="1632971"/>
                  <a:pt x="1198133" y="1636185"/>
                </a:cubicBezTo>
                <a:cubicBezTo>
                  <a:pt x="1302905" y="1661896"/>
                  <a:pt x="1371682" y="1731315"/>
                  <a:pt x="1422140" y="1822268"/>
                </a:cubicBezTo>
                <a:cubicBezTo>
                  <a:pt x="1444638" y="1863084"/>
                  <a:pt x="1455243" y="1907115"/>
                  <a:pt x="1453315" y="1954359"/>
                </a:cubicBezTo>
                <a:cubicBezTo>
                  <a:pt x="1452029" y="1988426"/>
                  <a:pt x="1439817" y="2000960"/>
                  <a:pt x="1406071" y="2002888"/>
                </a:cubicBezTo>
                <a:cubicBezTo>
                  <a:pt x="1361077" y="2005459"/>
                  <a:pt x="1322831" y="1989711"/>
                  <a:pt x="1290371" y="1959822"/>
                </a:cubicBezTo>
                <a:cubicBezTo>
                  <a:pt x="1219987" y="1894902"/>
                  <a:pt x="1167280" y="1817769"/>
                  <a:pt x="1129034" y="1730030"/>
                </a:cubicBezTo>
                <a:cubicBezTo>
                  <a:pt x="1091111" y="1642612"/>
                  <a:pt x="1065721" y="1551017"/>
                  <a:pt x="1038724" y="1459743"/>
                </a:cubicBezTo>
                <a:cubicBezTo>
                  <a:pt x="1038082" y="1456850"/>
                  <a:pt x="1038082" y="1452993"/>
                  <a:pt x="1034225" y="1450101"/>
                </a:cubicBezTo>
                <a:cubicBezTo>
                  <a:pt x="1034225" y="1462314"/>
                  <a:pt x="1033904" y="1473562"/>
                  <a:pt x="1034225" y="1485133"/>
                </a:cubicBezTo>
                <a:cubicBezTo>
                  <a:pt x="1036154" y="1526591"/>
                  <a:pt x="1038724" y="1568050"/>
                  <a:pt x="1040653" y="1609509"/>
                </a:cubicBezTo>
                <a:cubicBezTo>
                  <a:pt x="1044831" y="1706890"/>
                  <a:pt x="1072149" y="1797200"/>
                  <a:pt x="1125178" y="1879154"/>
                </a:cubicBezTo>
                <a:cubicBezTo>
                  <a:pt x="1135141" y="1894902"/>
                  <a:pt x="1145104" y="1910650"/>
                  <a:pt x="1155067" y="1926398"/>
                </a:cubicBezTo>
                <a:cubicBezTo>
                  <a:pt x="1165673" y="1943110"/>
                  <a:pt x="1180135" y="1954680"/>
                  <a:pt x="1199740" y="1959501"/>
                </a:cubicBezTo>
                <a:cubicBezTo>
                  <a:pt x="1285229" y="1980391"/>
                  <a:pt x="1346614" y="2033742"/>
                  <a:pt x="1396108" y="2103483"/>
                </a:cubicBezTo>
                <a:cubicBezTo>
                  <a:pt x="1425033" y="2143978"/>
                  <a:pt x="1445923" y="2188329"/>
                  <a:pt x="1451708" y="2238787"/>
                </a:cubicBezTo>
                <a:cubicBezTo>
                  <a:pt x="1453958" y="2258392"/>
                  <a:pt x="1454601" y="2278318"/>
                  <a:pt x="1450101" y="2297923"/>
                </a:cubicBezTo>
                <a:cubicBezTo>
                  <a:pt x="1446566" y="2313671"/>
                  <a:pt x="1436603" y="2322348"/>
                  <a:pt x="1420533" y="2324919"/>
                </a:cubicBezTo>
                <a:cubicBezTo>
                  <a:pt x="1370718" y="2332633"/>
                  <a:pt x="1328938" y="2315920"/>
                  <a:pt x="1291978" y="2284103"/>
                </a:cubicBezTo>
                <a:cubicBezTo>
                  <a:pt x="1215809" y="2219183"/>
                  <a:pt x="1165351" y="2135943"/>
                  <a:pt x="1124535" y="2046276"/>
                </a:cubicBezTo>
                <a:cubicBezTo>
                  <a:pt x="1091111" y="1972999"/>
                  <a:pt x="1069578" y="1895545"/>
                  <a:pt x="1049973" y="1817447"/>
                </a:cubicBezTo>
                <a:cubicBezTo>
                  <a:pt x="1046116" y="1802663"/>
                  <a:pt x="1041617" y="1787880"/>
                  <a:pt x="1037439" y="1773096"/>
                </a:cubicBezTo>
                <a:cubicBezTo>
                  <a:pt x="1036476" y="1773096"/>
                  <a:pt x="1035189" y="1773417"/>
                  <a:pt x="1034225" y="1773417"/>
                </a:cubicBezTo>
                <a:cubicBezTo>
                  <a:pt x="1034225" y="1789808"/>
                  <a:pt x="1033583" y="1806199"/>
                  <a:pt x="1034225" y="1822590"/>
                </a:cubicBezTo>
                <a:cubicBezTo>
                  <a:pt x="1036796" y="1869512"/>
                  <a:pt x="1040653" y="1916113"/>
                  <a:pt x="1042902" y="1963036"/>
                </a:cubicBezTo>
                <a:cubicBezTo>
                  <a:pt x="1046759" y="2041455"/>
                  <a:pt x="1070863" y="2113446"/>
                  <a:pt x="1108787" y="2181580"/>
                </a:cubicBezTo>
                <a:cubicBezTo>
                  <a:pt x="1120678" y="2202792"/>
                  <a:pt x="1132891" y="2224003"/>
                  <a:pt x="1148318" y="2243287"/>
                </a:cubicBezTo>
                <a:cubicBezTo>
                  <a:pt x="1163423" y="2262248"/>
                  <a:pt x="1179171" y="2278318"/>
                  <a:pt x="1205846" y="2282817"/>
                </a:cubicBezTo>
                <a:cubicBezTo>
                  <a:pt x="1236057" y="2287959"/>
                  <a:pt x="1263696" y="2303065"/>
                  <a:pt x="1289728" y="2319777"/>
                </a:cubicBezTo>
                <a:cubicBezTo>
                  <a:pt x="1372004" y="2372806"/>
                  <a:pt x="1427925" y="2445440"/>
                  <a:pt x="1449137" y="2542499"/>
                </a:cubicBezTo>
                <a:cubicBezTo>
                  <a:pt x="1454279" y="2565639"/>
                  <a:pt x="1454922" y="2589421"/>
                  <a:pt x="1450744" y="2612883"/>
                </a:cubicBezTo>
                <a:cubicBezTo>
                  <a:pt x="1446566" y="2638272"/>
                  <a:pt x="1435960" y="2647271"/>
                  <a:pt x="1410249" y="2648878"/>
                </a:cubicBezTo>
                <a:cubicBezTo>
                  <a:pt x="1363969" y="2652092"/>
                  <a:pt x="1325403" y="2634737"/>
                  <a:pt x="1291335" y="2605170"/>
                </a:cubicBezTo>
                <a:cubicBezTo>
                  <a:pt x="1231557" y="2553105"/>
                  <a:pt x="1189455" y="2487542"/>
                  <a:pt x="1151532" y="2419086"/>
                </a:cubicBezTo>
                <a:cubicBezTo>
                  <a:pt x="1098503" y="2322991"/>
                  <a:pt x="1060257" y="2221432"/>
                  <a:pt x="1037761" y="2113767"/>
                </a:cubicBezTo>
                <a:cubicBezTo>
                  <a:pt x="1037117" y="2111196"/>
                  <a:pt x="1036476" y="2108625"/>
                  <a:pt x="1033904" y="2106375"/>
                </a:cubicBezTo>
                <a:cubicBezTo>
                  <a:pt x="1034868" y="2125016"/>
                  <a:pt x="1035189" y="2143656"/>
                  <a:pt x="1036476" y="2161975"/>
                </a:cubicBezTo>
                <a:cubicBezTo>
                  <a:pt x="1039689" y="2203756"/>
                  <a:pt x="1041938" y="2245536"/>
                  <a:pt x="1047723" y="2286995"/>
                </a:cubicBezTo>
                <a:cubicBezTo>
                  <a:pt x="1058650" y="2365414"/>
                  <a:pt x="1073113" y="2443190"/>
                  <a:pt x="1110073" y="2514538"/>
                </a:cubicBezTo>
                <a:cubicBezTo>
                  <a:pt x="1122607" y="2538321"/>
                  <a:pt x="1137712" y="2560497"/>
                  <a:pt x="1156995" y="2579458"/>
                </a:cubicBezTo>
                <a:cubicBezTo>
                  <a:pt x="1170494" y="2592635"/>
                  <a:pt x="1185920" y="2601956"/>
                  <a:pt x="1204882" y="2603241"/>
                </a:cubicBezTo>
                <a:cubicBezTo>
                  <a:pt x="1227379" y="2604848"/>
                  <a:pt x="1247305" y="2612883"/>
                  <a:pt x="1265946" y="2624131"/>
                </a:cubicBezTo>
                <a:cubicBezTo>
                  <a:pt x="1337294" y="2667840"/>
                  <a:pt x="1395787" y="2723762"/>
                  <a:pt x="1430818" y="2800895"/>
                </a:cubicBezTo>
                <a:cubicBezTo>
                  <a:pt x="1448173" y="2839140"/>
                  <a:pt x="1458136" y="2879313"/>
                  <a:pt x="1450422" y="2922058"/>
                </a:cubicBezTo>
                <a:cubicBezTo>
                  <a:pt x="1449780" y="2925915"/>
                  <a:pt x="1448816" y="2929771"/>
                  <a:pt x="1447530" y="2933307"/>
                </a:cubicBezTo>
                <a:cubicBezTo>
                  <a:pt x="1437246" y="2965445"/>
                  <a:pt x="1415391" y="2977016"/>
                  <a:pt x="1381967" y="2971552"/>
                </a:cubicBezTo>
                <a:cubicBezTo>
                  <a:pt x="1343079" y="2965124"/>
                  <a:pt x="1312226" y="2945841"/>
                  <a:pt x="1284265" y="2919487"/>
                </a:cubicBezTo>
                <a:cubicBezTo>
                  <a:pt x="1246984" y="2884456"/>
                  <a:pt x="1215166" y="2844925"/>
                  <a:pt x="1189777" y="2800573"/>
                </a:cubicBezTo>
                <a:cubicBezTo>
                  <a:pt x="1131284" y="2699336"/>
                  <a:pt x="1084361" y="2593278"/>
                  <a:pt x="1053508" y="2480149"/>
                </a:cubicBezTo>
                <a:cubicBezTo>
                  <a:pt x="1046759" y="2455724"/>
                  <a:pt x="1046116" y="2430334"/>
                  <a:pt x="1043225" y="2405266"/>
                </a:cubicBezTo>
                <a:cubicBezTo>
                  <a:pt x="1038403" y="2364771"/>
                  <a:pt x="1034868" y="2324276"/>
                  <a:pt x="1030690" y="2283781"/>
                </a:cubicBezTo>
                <a:cubicBezTo>
                  <a:pt x="1025547" y="2233966"/>
                  <a:pt x="1022334" y="2184151"/>
                  <a:pt x="1019762" y="2134336"/>
                </a:cubicBezTo>
                <a:cubicBezTo>
                  <a:pt x="1017513" y="2091270"/>
                  <a:pt x="1022334" y="2048204"/>
                  <a:pt x="1019762" y="2005459"/>
                </a:cubicBezTo>
                <a:cubicBezTo>
                  <a:pt x="1017834" y="1972356"/>
                  <a:pt x="1012371" y="1939253"/>
                  <a:pt x="1012371" y="1905829"/>
                </a:cubicBezTo>
                <a:cubicBezTo>
                  <a:pt x="1012692" y="1865656"/>
                  <a:pt x="1017191" y="1826125"/>
                  <a:pt x="1020405" y="1786273"/>
                </a:cubicBezTo>
                <a:cubicBezTo>
                  <a:pt x="1023941" y="1741600"/>
                  <a:pt x="1022655" y="1697248"/>
                  <a:pt x="1016549" y="1652897"/>
                </a:cubicBezTo>
                <a:cubicBezTo>
                  <a:pt x="1010121" y="1607260"/>
                  <a:pt x="1011085" y="1561622"/>
                  <a:pt x="1016227" y="1515985"/>
                </a:cubicBezTo>
                <a:cubicBezTo>
                  <a:pt x="1023298" y="1452029"/>
                  <a:pt x="1025226" y="1388716"/>
                  <a:pt x="1015906" y="1324761"/>
                </a:cubicBezTo>
                <a:cubicBezTo>
                  <a:pt x="1009478" y="1280729"/>
                  <a:pt x="1011085" y="1236379"/>
                  <a:pt x="1016227" y="1192348"/>
                </a:cubicBezTo>
                <a:cubicBezTo>
                  <a:pt x="1024262" y="1123572"/>
                  <a:pt x="1024905" y="1054795"/>
                  <a:pt x="1014620" y="986339"/>
                </a:cubicBezTo>
                <a:cubicBezTo>
                  <a:pt x="1010442" y="958377"/>
                  <a:pt x="1011728" y="929774"/>
                  <a:pt x="1013978" y="901491"/>
                </a:cubicBezTo>
                <a:cubicBezTo>
                  <a:pt x="1018477" y="844608"/>
                  <a:pt x="1025226" y="788042"/>
                  <a:pt x="1022012" y="730836"/>
                </a:cubicBezTo>
                <a:cubicBezTo>
                  <a:pt x="1020084" y="696126"/>
                  <a:pt x="1013013" y="661738"/>
                  <a:pt x="1012692" y="626707"/>
                </a:cubicBezTo>
                <a:cubicBezTo>
                  <a:pt x="1012371" y="581070"/>
                  <a:pt x="1018477" y="536075"/>
                  <a:pt x="1021369" y="491081"/>
                </a:cubicBezTo>
                <a:cubicBezTo>
                  <a:pt x="1023619" y="453478"/>
                  <a:pt x="1023619" y="415876"/>
                  <a:pt x="1019120" y="378274"/>
                </a:cubicBezTo>
                <a:cubicBezTo>
                  <a:pt x="1013013" y="325886"/>
                  <a:pt x="1011406" y="273179"/>
                  <a:pt x="1014620" y="220471"/>
                </a:cubicBezTo>
                <a:cubicBezTo>
                  <a:pt x="1016227" y="196046"/>
                  <a:pt x="1016227" y="171620"/>
                  <a:pt x="1020084" y="147516"/>
                </a:cubicBezTo>
                <a:cubicBezTo>
                  <a:pt x="1021048" y="141088"/>
                  <a:pt x="1021369" y="134339"/>
                  <a:pt x="1026190" y="127590"/>
                </a:cubicBezTo>
                <a:close/>
                <a:moveTo>
                  <a:pt x="1518235" y="0"/>
                </a:moveTo>
                <a:cubicBezTo>
                  <a:pt x="1520485" y="321"/>
                  <a:pt x="1522735" y="321"/>
                  <a:pt x="1525306" y="321"/>
                </a:cubicBezTo>
                <a:cubicBezTo>
                  <a:pt x="1526270" y="28281"/>
                  <a:pt x="1514700" y="53349"/>
                  <a:pt x="1506023" y="78739"/>
                </a:cubicBezTo>
                <a:cubicBezTo>
                  <a:pt x="1490596" y="125020"/>
                  <a:pt x="1471313" y="170013"/>
                  <a:pt x="1459743" y="217579"/>
                </a:cubicBezTo>
                <a:cubicBezTo>
                  <a:pt x="1446566" y="271572"/>
                  <a:pt x="1438531" y="326208"/>
                  <a:pt x="1439174" y="382130"/>
                </a:cubicBezTo>
                <a:cubicBezTo>
                  <a:pt x="1439495" y="410413"/>
                  <a:pt x="1455243" y="430660"/>
                  <a:pt x="1470670" y="451550"/>
                </a:cubicBezTo>
                <a:cubicBezTo>
                  <a:pt x="1494453" y="483368"/>
                  <a:pt x="1521771" y="511650"/>
                  <a:pt x="1547482" y="541860"/>
                </a:cubicBezTo>
                <a:cubicBezTo>
                  <a:pt x="1586048" y="587497"/>
                  <a:pt x="1606296" y="639241"/>
                  <a:pt x="1607581" y="699340"/>
                </a:cubicBezTo>
                <a:cubicBezTo>
                  <a:pt x="1608224" y="730194"/>
                  <a:pt x="1610795" y="761367"/>
                  <a:pt x="1607260" y="792221"/>
                </a:cubicBezTo>
                <a:cubicBezTo>
                  <a:pt x="1604689" y="815040"/>
                  <a:pt x="1598261" y="836252"/>
                  <a:pt x="1584120" y="854571"/>
                </a:cubicBezTo>
                <a:cubicBezTo>
                  <a:pt x="1563230" y="881889"/>
                  <a:pt x="1535269" y="889281"/>
                  <a:pt x="1503451" y="875782"/>
                </a:cubicBezTo>
                <a:cubicBezTo>
                  <a:pt x="1473241" y="863248"/>
                  <a:pt x="1451708" y="840751"/>
                  <a:pt x="1434996" y="813432"/>
                </a:cubicBezTo>
                <a:cubicBezTo>
                  <a:pt x="1416677" y="783864"/>
                  <a:pt x="1405107" y="751404"/>
                  <a:pt x="1396429" y="717660"/>
                </a:cubicBezTo>
                <a:cubicBezTo>
                  <a:pt x="1382288" y="662381"/>
                  <a:pt x="1377146" y="606138"/>
                  <a:pt x="1377146" y="549574"/>
                </a:cubicBezTo>
                <a:cubicBezTo>
                  <a:pt x="1377467" y="484975"/>
                  <a:pt x="1382931" y="420376"/>
                  <a:pt x="1394180" y="356418"/>
                </a:cubicBezTo>
                <a:cubicBezTo>
                  <a:pt x="1414427" y="242004"/>
                  <a:pt x="1447530" y="131768"/>
                  <a:pt x="1499273" y="27639"/>
                </a:cubicBezTo>
                <a:cubicBezTo>
                  <a:pt x="1504416" y="17676"/>
                  <a:pt x="1509879" y="7713"/>
                  <a:pt x="1518235" y="0"/>
                </a:cubicBezTo>
                <a:close/>
              </a:path>
            </a:pathLst>
          </a:custGeom>
          <a:solidFill>
            <a:schemeClr val="accent2"/>
          </a:solidFill>
          <a:ln w="32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3" name="Group 342">
            <a:extLst>
              <a:ext uri="{FF2B5EF4-FFF2-40B4-BE49-F238E27FC236}">
                <a16:creationId xmlns:a16="http://schemas.microsoft.com/office/drawing/2014/main" id="{C898FE80-161F-4D47-9167-9FF322D74D11}"/>
              </a:ext>
            </a:extLst>
          </p:cNvPr>
          <p:cNvGrpSpPr/>
          <p:nvPr/>
        </p:nvGrpSpPr>
        <p:grpSpPr>
          <a:xfrm>
            <a:off x="9330788" y="1632305"/>
            <a:ext cx="861951" cy="810238"/>
            <a:chOff x="5903628" y="805233"/>
            <a:chExt cx="5796431" cy="5448665"/>
          </a:xfrm>
        </p:grpSpPr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F0DA9F9-A458-4B83-8C24-F373302E983A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1F3D7E10-8BBC-44DD-B6A2-831EF57ECFB6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5621FD9-9D96-4B8A-9F14-658EFDADA0F8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EFA5A326-D0D1-458F-96D9-C5307C825122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4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E3722560-8BD9-4D20-AD40-39745D185CBA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AB70E59D-23CB-47EF-953A-AE67C060723B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50" name="Group 349">
            <a:extLst>
              <a:ext uri="{FF2B5EF4-FFF2-40B4-BE49-F238E27FC236}">
                <a16:creationId xmlns:a16="http://schemas.microsoft.com/office/drawing/2014/main" id="{29517069-D358-4904-82A4-2D1EA6CFD1A7}"/>
              </a:ext>
            </a:extLst>
          </p:cNvPr>
          <p:cNvGrpSpPr/>
          <p:nvPr/>
        </p:nvGrpSpPr>
        <p:grpSpPr>
          <a:xfrm>
            <a:off x="5631364" y="1682588"/>
            <a:ext cx="992484" cy="835494"/>
            <a:chOff x="7327693" y="2032295"/>
            <a:chExt cx="1968838" cy="1657407"/>
          </a:xfrm>
        </p:grpSpPr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70E8B99A-5BDE-41F6-BF7E-87EF4D52F539}"/>
                </a:ext>
              </a:extLst>
            </p:cNvPr>
            <p:cNvSpPr/>
            <p:nvPr/>
          </p:nvSpPr>
          <p:spPr>
            <a:xfrm rot="658315">
              <a:off x="7406694" y="3123625"/>
              <a:ext cx="1513029" cy="348081"/>
            </a:xfrm>
            <a:custGeom>
              <a:avLst/>
              <a:gdLst>
                <a:gd name="connsiteX0" fmla="*/ 1056006 w 3337030"/>
                <a:gd name="connsiteY0" fmla="*/ 752205 h 767703"/>
                <a:gd name="connsiteX1" fmla="*/ 1090584 w 3337030"/>
                <a:gd name="connsiteY1" fmla="*/ 761206 h 767703"/>
                <a:gd name="connsiteX2" fmla="*/ 1019927 w 3337030"/>
                <a:gd name="connsiteY2" fmla="*/ 761206 h 767703"/>
                <a:gd name="connsiteX3" fmla="*/ 1056006 w 3337030"/>
                <a:gd name="connsiteY3" fmla="*/ 752205 h 767703"/>
                <a:gd name="connsiteX4" fmla="*/ 932273 w 3337030"/>
                <a:gd name="connsiteY4" fmla="*/ 747038 h 767703"/>
                <a:gd name="connsiteX5" fmla="*/ 963934 w 3337030"/>
                <a:gd name="connsiteY5" fmla="*/ 758537 h 767703"/>
                <a:gd name="connsiteX6" fmla="*/ 902613 w 3337030"/>
                <a:gd name="connsiteY6" fmla="*/ 764536 h 767703"/>
                <a:gd name="connsiteX7" fmla="*/ 932273 w 3337030"/>
                <a:gd name="connsiteY7" fmla="*/ 747038 h 767703"/>
                <a:gd name="connsiteX8" fmla="*/ 1175312 w 3337030"/>
                <a:gd name="connsiteY8" fmla="*/ 744207 h 767703"/>
                <a:gd name="connsiteX9" fmla="*/ 1237887 w 3337030"/>
                <a:gd name="connsiteY9" fmla="*/ 758538 h 767703"/>
                <a:gd name="connsiteX10" fmla="*/ 1133235 w 3337030"/>
                <a:gd name="connsiteY10" fmla="*/ 763870 h 767703"/>
                <a:gd name="connsiteX11" fmla="*/ 1175312 w 3337030"/>
                <a:gd name="connsiteY11" fmla="*/ 744207 h 767703"/>
                <a:gd name="connsiteX12" fmla="*/ 1410395 w 3337030"/>
                <a:gd name="connsiteY12" fmla="*/ 722107 h 767703"/>
                <a:gd name="connsiteX13" fmla="*/ 1492507 w 3337030"/>
                <a:gd name="connsiteY13" fmla="*/ 736542 h 767703"/>
                <a:gd name="connsiteX14" fmla="*/ 1497840 w 3337030"/>
                <a:gd name="connsiteY14" fmla="*/ 745208 h 767703"/>
                <a:gd name="connsiteX15" fmla="*/ 1483175 w 3337030"/>
                <a:gd name="connsiteY15" fmla="*/ 759874 h 767703"/>
                <a:gd name="connsiteX16" fmla="*/ 1425851 w 3337030"/>
                <a:gd name="connsiteY16" fmla="*/ 767205 h 767703"/>
                <a:gd name="connsiteX17" fmla="*/ 1383858 w 3337030"/>
                <a:gd name="connsiteY17" fmla="*/ 763872 h 767703"/>
                <a:gd name="connsiteX18" fmla="*/ 1369195 w 3337030"/>
                <a:gd name="connsiteY18" fmla="*/ 748541 h 767703"/>
                <a:gd name="connsiteX19" fmla="*/ 1381858 w 3337030"/>
                <a:gd name="connsiteY19" fmla="*/ 729878 h 767703"/>
                <a:gd name="connsiteX20" fmla="*/ 1410395 w 3337030"/>
                <a:gd name="connsiteY20" fmla="*/ 722107 h 767703"/>
                <a:gd name="connsiteX21" fmla="*/ 1319309 w 3337030"/>
                <a:gd name="connsiteY21" fmla="*/ 721303 h 767703"/>
                <a:gd name="connsiteX22" fmla="*/ 1355865 w 3337030"/>
                <a:gd name="connsiteY22" fmla="*/ 751206 h 767703"/>
                <a:gd name="connsiteX23" fmla="*/ 1341866 w 3337030"/>
                <a:gd name="connsiteY23" fmla="*/ 764539 h 767703"/>
                <a:gd name="connsiteX24" fmla="*/ 1258548 w 3337030"/>
                <a:gd name="connsiteY24" fmla="*/ 763872 h 767703"/>
                <a:gd name="connsiteX25" fmla="*/ 1303875 w 3337030"/>
                <a:gd name="connsiteY25" fmla="*/ 723876 h 767703"/>
                <a:gd name="connsiteX26" fmla="*/ 1319309 w 3337030"/>
                <a:gd name="connsiteY26" fmla="*/ 721303 h 767703"/>
                <a:gd name="connsiteX27" fmla="*/ 1588951 w 3337030"/>
                <a:gd name="connsiteY27" fmla="*/ 714870 h 767703"/>
                <a:gd name="connsiteX28" fmla="*/ 1606490 w 3337030"/>
                <a:gd name="connsiteY28" fmla="*/ 724545 h 767703"/>
                <a:gd name="connsiteX29" fmla="*/ 1629822 w 3337030"/>
                <a:gd name="connsiteY29" fmla="*/ 721212 h 767703"/>
                <a:gd name="connsiteX30" fmla="*/ 1654484 w 3337030"/>
                <a:gd name="connsiteY30" fmla="*/ 729878 h 767703"/>
                <a:gd name="connsiteX31" fmla="*/ 1634485 w 3337030"/>
                <a:gd name="connsiteY31" fmla="*/ 754542 h 767703"/>
                <a:gd name="connsiteX32" fmla="*/ 1615822 w 3337030"/>
                <a:gd name="connsiteY32" fmla="*/ 754542 h 767703"/>
                <a:gd name="connsiteX33" fmla="*/ 1574495 w 3337030"/>
                <a:gd name="connsiteY33" fmla="*/ 761875 h 767703"/>
                <a:gd name="connsiteX34" fmla="*/ 1545166 w 3337030"/>
                <a:gd name="connsiteY34" fmla="*/ 765208 h 767703"/>
                <a:gd name="connsiteX35" fmla="*/ 1515171 w 3337030"/>
                <a:gd name="connsiteY35" fmla="*/ 748542 h 767703"/>
                <a:gd name="connsiteX36" fmla="*/ 1539834 w 3337030"/>
                <a:gd name="connsiteY36" fmla="*/ 729212 h 767703"/>
                <a:gd name="connsiteX37" fmla="*/ 1588951 w 3337030"/>
                <a:gd name="connsiteY37" fmla="*/ 714870 h 767703"/>
                <a:gd name="connsiteX38" fmla="*/ 1791789 w 3337030"/>
                <a:gd name="connsiteY38" fmla="*/ 707880 h 767703"/>
                <a:gd name="connsiteX39" fmla="*/ 1798455 w 3337030"/>
                <a:gd name="connsiteY39" fmla="*/ 722546 h 767703"/>
                <a:gd name="connsiteX40" fmla="*/ 1757128 w 3337030"/>
                <a:gd name="connsiteY40" fmla="*/ 747209 h 767703"/>
                <a:gd name="connsiteX41" fmla="*/ 1694472 w 3337030"/>
                <a:gd name="connsiteY41" fmla="*/ 751876 h 767703"/>
                <a:gd name="connsiteX42" fmla="*/ 1673810 w 3337030"/>
                <a:gd name="connsiteY42" fmla="*/ 741876 h 767703"/>
                <a:gd name="connsiteX43" fmla="*/ 1683140 w 3337030"/>
                <a:gd name="connsiteY43" fmla="*/ 718546 h 767703"/>
                <a:gd name="connsiteX44" fmla="*/ 1791789 w 3337030"/>
                <a:gd name="connsiteY44" fmla="*/ 707880 h 767703"/>
                <a:gd name="connsiteX45" fmla="*/ 1862445 w 3337030"/>
                <a:gd name="connsiteY45" fmla="*/ 689881 h 767703"/>
                <a:gd name="connsiteX46" fmla="*/ 1918436 w 3337030"/>
                <a:gd name="connsiteY46" fmla="*/ 699880 h 767703"/>
                <a:gd name="connsiteX47" fmla="*/ 1933768 w 3337030"/>
                <a:gd name="connsiteY47" fmla="*/ 711879 h 767703"/>
                <a:gd name="connsiteX48" fmla="*/ 1920436 w 3337030"/>
                <a:gd name="connsiteY48" fmla="*/ 721209 h 767703"/>
                <a:gd name="connsiteX49" fmla="*/ 1831116 w 3337030"/>
                <a:gd name="connsiteY49" fmla="*/ 742540 h 767703"/>
                <a:gd name="connsiteX50" fmla="*/ 1815118 w 3337030"/>
                <a:gd name="connsiteY50" fmla="*/ 728541 h 767703"/>
                <a:gd name="connsiteX51" fmla="*/ 1862445 w 3337030"/>
                <a:gd name="connsiteY51" fmla="*/ 689881 h 767703"/>
                <a:gd name="connsiteX52" fmla="*/ 2016752 w 3337030"/>
                <a:gd name="connsiteY52" fmla="*/ 675218 h 767703"/>
                <a:gd name="connsiteX53" fmla="*/ 2081740 w 3337030"/>
                <a:gd name="connsiteY53" fmla="*/ 684551 h 767703"/>
                <a:gd name="connsiteX54" fmla="*/ 1963761 w 3337030"/>
                <a:gd name="connsiteY54" fmla="*/ 716547 h 767703"/>
                <a:gd name="connsiteX55" fmla="*/ 1961761 w 3337030"/>
                <a:gd name="connsiteY55" fmla="*/ 699882 h 767703"/>
                <a:gd name="connsiteX56" fmla="*/ 2016752 w 3337030"/>
                <a:gd name="connsiteY56" fmla="*/ 675218 h 767703"/>
                <a:gd name="connsiteX57" fmla="*/ 2185308 w 3337030"/>
                <a:gd name="connsiteY57" fmla="*/ 649515 h 767703"/>
                <a:gd name="connsiteX58" fmla="*/ 2211055 w 3337030"/>
                <a:gd name="connsiteY58" fmla="*/ 655890 h 767703"/>
                <a:gd name="connsiteX59" fmla="*/ 2105070 w 3337030"/>
                <a:gd name="connsiteY59" fmla="*/ 685887 h 767703"/>
                <a:gd name="connsiteX60" fmla="*/ 2185308 w 3337030"/>
                <a:gd name="connsiteY60" fmla="*/ 649515 h 767703"/>
                <a:gd name="connsiteX61" fmla="*/ 829944 w 3337030"/>
                <a:gd name="connsiteY61" fmla="*/ 625176 h 767703"/>
                <a:gd name="connsiteX62" fmla="*/ 849951 w 3337030"/>
                <a:gd name="connsiteY62" fmla="*/ 625895 h 767703"/>
                <a:gd name="connsiteX63" fmla="*/ 861283 w 3337030"/>
                <a:gd name="connsiteY63" fmla="*/ 631228 h 767703"/>
                <a:gd name="connsiteX64" fmla="*/ 901277 w 3337030"/>
                <a:gd name="connsiteY64" fmla="*/ 649224 h 767703"/>
                <a:gd name="connsiteX65" fmla="*/ 907941 w 3337030"/>
                <a:gd name="connsiteY65" fmla="*/ 721212 h 767703"/>
                <a:gd name="connsiteX66" fmla="*/ 863950 w 3337030"/>
                <a:gd name="connsiteY66" fmla="*/ 748540 h 767703"/>
                <a:gd name="connsiteX67" fmla="*/ 781296 w 3337030"/>
                <a:gd name="connsiteY67" fmla="*/ 657889 h 767703"/>
                <a:gd name="connsiteX68" fmla="*/ 829944 w 3337030"/>
                <a:gd name="connsiteY68" fmla="*/ 625176 h 767703"/>
                <a:gd name="connsiteX69" fmla="*/ 704926 w 3337030"/>
                <a:gd name="connsiteY69" fmla="*/ 618562 h 767703"/>
                <a:gd name="connsiteX70" fmla="*/ 722642 w 3337030"/>
                <a:gd name="connsiteY70" fmla="*/ 621895 h 767703"/>
                <a:gd name="connsiteX71" fmla="*/ 766636 w 3337030"/>
                <a:gd name="connsiteY71" fmla="*/ 672552 h 767703"/>
                <a:gd name="connsiteX72" fmla="*/ 768636 w 3337030"/>
                <a:gd name="connsiteY72" fmla="*/ 693883 h 767703"/>
                <a:gd name="connsiteX73" fmla="*/ 732641 w 3337030"/>
                <a:gd name="connsiteY73" fmla="*/ 739874 h 767703"/>
                <a:gd name="connsiteX74" fmla="*/ 661984 w 3337030"/>
                <a:gd name="connsiteY74" fmla="*/ 696550 h 767703"/>
                <a:gd name="connsiteX75" fmla="*/ 662650 w 3337030"/>
                <a:gd name="connsiteY75" fmla="*/ 642557 h 767703"/>
                <a:gd name="connsiteX76" fmla="*/ 704926 w 3337030"/>
                <a:gd name="connsiteY76" fmla="*/ 618562 h 767703"/>
                <a:gd name="connsiteX77" fmla="*/ 981568 w 3337030"/>
                <a:gd name="connsiteY77" fmla="*/ 617894 h 767703"/>
                <a:gd name="connsiteX78" fmla="*/ 1030593 w 3337030"/>
                <a:gd name="connsiteY78" fmla="*/ 665886 h 767703"/>
                <a:gd name="connsiteX79" fmla="*/ 1037259 w 3337030"/>
                <a:gd name="connsiteY79" fmla="*/ 708546 h 767703"/>
                <a:gd name="connsiteX80" fmla="*/ 1006595 w 3337030"/>
                <a:gd name="connsiteY80" fmla="*/ 738541 h 767703"/>
                <a:gd name="connsiteX81" fmla="*/ 923276 w 3337030"/>
                <a:gd name="connsiteY81" fmla="*/ 693881 h 767703"/>
                <a:gd name="connsiteX82" fmla="*/ 951271 w 3337030"/>
                <a:gd name="connsiteY82" fmla="*/ 626559 h 767703"/>
                <a:gd name="connsiteX83" fmla="*/ 981568 w 3337030"/>
                <a:gd name="connsiteY83" fmla="*/ 617894 h 767703"/>
                <a:gd name="connsiteX84" fmla="*/ 1111244 w 3337030"/>
                <a:gd name="connsiteY84" fmla="*/ 613229 h 767703"/>
                <a:gd name="connsiteX85" fmla="*/ 1145905 w 3337030"/>
                <a:gd name="connsiteY85" fmla="*/ 643226 h 767703"/>
                <a:gd name="connsiteX86" fmla="*/ 1152570 w 3337030"/>
                <a:gd name="connsiteY86" fmla="*/ 691217 h 767703"/>
                <a:gd name="connsiteX87" fmla="*/ 1116575 w 3337030"/>
                <a:gd name="connsiteY87" fmla="*/ 737876 h 767703"/>
                <a:gd name="connsiteX88" fmla="*/ 1067250 w 3337030"/>
                <a:gd name="connsiteY88" fmla="*/ 712546 h 767703"/>
                <a:gd name="connsiteX89" fmla="*/ 1041254 w 3337030"/>
                <a:gd name="connsiteY89" fmla="*/ 657222 h 767703"/>
                <a:gd name="connsiteX90" fmla="*/ 1063250 w 3337030"/>
                <a:gd name="connsiteY90" fmla="*/ 621895 h 767703"/>
                <a:gd name="connsiteX91" fmla="*/ 1111244 w 3337030"/>
                <a:gd name="connsiteY91" fmla="*/ 613229 h 767703"/>
                <a:gd name="connsiteX92" fmla="*/ 456686 w 3337030"/>
                <a:gd name="connsiteY92" fmla="*/ 609896 h 767703"/>
                <a:gd name="connsiteX93" fmla="*/ 522011 w 3337030"/>
                <a:gd name="connsiteY93" fmla="*/ 679886 h 767703"/>
                <a:gd name="connsiteX94" fmla="*/ 494680 w 3337030"/>
                <a:gd name="connsiteY94" fmla="*/ 711214 h 767703"/>
                <a:gd name="connsiteX95" fmla="*/ 410028 w 3337030"/>
                <a:gd name="connsiteY95" fmla="*/ 646557 h 767703"/>
                <a:gd name="connsiteX96" fmla="*/ 456686 w 3337030"/>
                <a:gd name="connsiteY96" fmla="*/ 609896 h 767703"/>
                <a:gd name="connsiteX97" fmla="*/ 1232552 w 3337030"/>
                <a:gd name="connsiteY97" fmla="*/ 607232 h 767703"/>
                <a:gd name="connsiteX98" fmla="*/ 1283211 w 3337030"/>
                <a:gd name="connsiteY98" fmla="*/ 662556 h 767703"/>
                <a:gd name="connsiteX99" fmla="*/ 1284545 w 3337030"/>
                <a:gd name="connsiteY99" fmla="*/ 681886 h 767703"/>
                <a:gd name="connsiteX100" fmla="*/ 1249217 w 3337030"/>
                <a:gd name="connsiteY100" fmla="*/ 725213 h 767703"/>
                <a:gd name="connsiteX101" fmla="*/ 1161899 w 3337030"/>
                <a:gd name="connsiteY101" fmla="*/ 658557 h 767703"/>
                <a:gd name="connsiteX102" fmla="*/ 1189229 w 3337030"/>
                <a:gd name="connsiteY102" fmla="*/ 621229 h 767703"/>
                <a:gd name="connsiteX103" fmla="*/ 1232552 w 3337030"/>
                <a:gd name="connsiteY103" fmla="*/ 607232 h 767703"/>
                <a:gd name="connsiteX104" fmla="*/ 1380945 w 3337030"/>
                <a:gd name="connsiteY104" fmla="*/ 607209 h 767703"/>
                <a:gd name="connsiteX105" fmla="*/ 1413189 w 3337030"/>
                <a:gd name="connsiteY105" fmla="*/ 653889 h 767703"/>
                <a:gd name="connsiteX106" fmla="*/ 1374531 w 3337030"/>
                <a:gd name="connsiteY106" fmla="*/ 712548 h 767703"/>
                <a:gd name="connsiteX107" fmla="*/ 1291876 w 3337030"/>
                <a:gd name="connsiteY107" fmla="*/ 639225 h 767703"/>
                <a:gd name="connsiteX108" fmla="*/ 1350533 w 3337030"/>
                <a:gd name="connsiteY108" fmla="*/ 607897 h 767703"/>
                <a:gd name="connsiteX109" fmla="*/ 1380945 w 3337030"/>
                <a:gd name="connsiteY109" fmla="*/ 607209 h 767703"/>
                <a:gd name="connsiteX110" fmla="*/ 579999 w 3337030"/>
                <a:gd name="connsiteY110" fmla="*/ 604564 h 767703"/>
                <a:gd name="connsiteX111" fmla="*/ 599995 w 3337030"/>
                <a:gd name="connsiteY111" fmla="*/ 623227 h 767703"/>
                <a:gd name="connsiteX112" fmla="*/ 643989 w 3337030"/>
                <a:gd name="connsiteY112" fmla="*/ 704547 h 767703"/>
                <a:gd name="connsiteX113" fmla="*/ 624659 w 3337030"/>
                <a:gd name="connsiteY113" fmla="*/ 731209 h 767703"/>
                <a:gd name="connsiteX114" fmla="*/ 540005 w 3337030"/>
                <a:gd name="connsiteY114" fmla="*/ 637225 h 767703"/>
                <a:gd name="connsiteX115" fmla="*/ 558003 w 3337030"/>
                <a:gd name="connsiteY115" fmla="*/ 625893 h 767703"/>
                <a:gd name="connsiteX116" fmla="*/ 575999 w 3337030"/>
                <a:gd name="connsiteY116" fmla="*/ 608563 h 767703"/>
                <a:gd name="connsiteX117" fmla="*/ 579999 w 3337030"/>
                <a:gd name="connsiteY117" fmla="*/ 604564 h 767703"/>
                <a:gd name="connsiteX118" fmla="*/ 323294 w 3337030"/>
                <a:gd name="connsiteY118" fmla="*/ 601314 h 767703"/>
                <a:gd name="connsiteX119" fmla="*/ 353371 w 3337030"/>
                <a:gd name="connsiteY119" fmla="*/ 605897 h 767703"/>
                <a:gd name="connsiteX120" fmla="*/ 394697 w 3337030"/>
                <a:gd name="connsiteY120" fmla="*/ 657222 h 767703"/>
                <a:gd name="connsiteX121" fmla="*/ 426692 w 3337030"/>
                <a:gd name="connsiteY121" fmla="*/ 718548 h 767703"/>
                <a:gd name="connsiteX122" fmla="*/ 286049 w 3337030"/>
                <a:gd name="connsiteY122" fmla="*/ 657889 h 767703"/>
                <a:gd name="connsiteX123" fmla="*/ 268720 w 3337030"/>
                <a:gd name="connsiteY123" fmla="*/ 627893 h 767703"/>
                <a:gd name="connsiteX124" fmla="*/ 294715 w 3337030"/>
                <a:gd name="connsiteY124" fmla="*/ 609230 h 767703"/>
                <a:gd name="connsiteX125" fmla="*/ 323294 w 3337030"/>
                <a:gd name="connsiteY125" fmla="*/ 601314 h 767703"/>
                <a:gd name="connsiteX126" fmla="*/ 1648767 w 3337030"/>
                <a:gd name="connsiteY126" fmla="*/ 591232 h 767703"/>
                <a:gd name="connsiteX127" fmla="*/ 1674479 w 3337030"/>
                <a:gd name="connsiteY127" fmla="*/ 596565 h 767703"/>
                <a:gd name="connsiteX128" fmla="*/ 1718472 w 3337030"/>
                <a:gd name="connsiteY128" fmla="*/ 683884 h 767703"/>
                <a:gd name="connsiteX129" fmla="*/ 1709807 w 3337030"/>
                <a:gd name="connsiteY129" fmla="*/ 691217 h 767703"/>
                <a:gd name="connsiteX130" fmla="*/ 1641820 w 3337030"/>
                <a:gd name="connsiteY130" fmla="*/ 705216 h 767703"/>
                <a:gd name="connsiteX131" fmla="*/ 1571164 w 3337030"/>
                <a:gd name="connsiteY131" fmla="*/ 619227 h 767703"/>
                <a:gd name="connsiteX132" fmla="*/ 1576495 w 3337030"/>
                <a:gd name="connsiteY132" fmla="*/ 609230 h 767703"/>
                <a:gd name="connsiteX133" fmla="*/ 1648767 w 3337030"/>
                <a:gd name="connsiteY133" fmla="*/ 591232 h 767703"/>
                <a:gd name="connsiteX134" fmla="*/ 1480426 w 3337030"/>
                <a:gd name="connsiteY134" fmla="*/ 583322 h 767703"/>
                <a:gd name="connsiteX135" fmla="*/ 1506832 w 3337030"/>
                <a:gd name="connsiteY135" fmla="*/ 587297 h 767703"/>
                <a:gd name="connsiteX136" fmla="*/ 1557169 w 3337030"/>
                <a:gd name="connsiteY136" fmla="*/ 645224 h 767703"/>
                <a:gd name="connsiteX137" fmla="*/ 1563834 w 3337030"/>
                <a:gd name="connsiteY137" fmla="*/ 675219 h 767703"/>
                <a:gd name="connsiteX138" fmla="*/ 1538504 w 3337030"/>
                <a:gd name="connsiteY138" fmla="*/ 711213 h 767703"/>
                <a:gd name="connsiteX139" fmla="*/ 1498510 w 3337030"/>
                <a:gd name="connsiteY139" fmla="*/ 711213 h 767703"/>
                <a:gd name="connsiteX140" fmla="*/ 1427190 w 3337030"/>
                <a:gd name="connsiteY140" fmla="*/ 647224 h 767703"/>
                <a:gd name="connsiteX141" fmla="*/ 1445852 w 3337030"/>
                <a:gd name="connsiteY141" fmla="*/ 611230 h 767703"/>
                <a:gd name="connsiteX142" fmla="*/ 1464433 w 3337030"/>
                <a:gd name="connsiteY142" fmla="*/ 598982 h 767703"/>
                <a:gd name="connsiteX143" fmla="*/ 1479847 w 3337030"/>
                <a:gd name="connsiteY143" fmla="*/ 583235 h 767703"/>
                <a:gd name="connsiteX144" fmla="*/ 1480514 w 3337030"/>
                <a:gd name="connsiteY144" fmla="*/ 583235 h 767703"/>
                <a:gd name="connsiteX145" fmla="*/ 1480426 w 3337030"/>
                <a:gd name="connsiteY145" fmla="*/ 583322 h 767703"/>
                <a:gd name="connsiteX146" fmla="*/ 193764 w 3337030"/>
                <a:gd name="connsiteY146" fmla="*/ 573298 h 767703"/>
                <a:gd name="connsiteX147" fmla="*/ 200732 w 3337030"/>
                <a:gd name="connsiteY147" fmla="*/ 573902 h 767703"/>
                <a:gd name="connsiteX148" fmla="*/ 246726 w 3337030"/>
                <a:gd name="connsiteY148" fmla="*/ 617896 h 767703"/>
                <a:gd name="connsiteX149" fmla="*/ 210065 w 3337030"/>
                <a:gd name="connsiteY149" fmla="*/ 652558 h 767703"/>
                <a:gd name="connsiteX150" fmla="*/ 154072 w 3337030"/>
                <a:gd name="connsiteY150" fmla="*/ 631893 h 767703"/>
                <a:gd name="connsiteX151" fmla="*/ 140742 w 3337030"/>
                <a:gd name="connsiteY151" fmla="*/ 609230 h 767703"/>
                <a:gd name="connsiteX152" fmla="*/ 160071 w 3337030"/>
                <a:gd name="connsiteY152" fmla="*/ 593898 h 767703"/>
                <a:gd name="connsiteX153" fmla="*/ 174736 w 3337030"/>
                <a:gd name="connsiteY153" fmla="*/ 589232 h 767703"/>
                <a:gd name="connsiteX154" fmla="*/ 193764 w 3337030"/>
                <a:gd name="connsiteY154" fmla="*/ 573298 h 767703"/>
                <a:gd name="connsiteX155" fmla="*/ 1783125 w 3337030"/>
                <a:gd name="connsiteY155" fmla="*/ 571236 h 767703"/>
                <a:gd name="connsiteX156" fmla="*/ 1831785 w 3337030"/>
                <a:gd name="connsiteY156" fmla="*/ 586568 h 767703"/>
                <a:gd name="connsiteX157" fmla="*/ 1851114 w 3337030"/>
                <a:gd name="connsiteY157" fmla="*/ 624563 h 767703"/>
                <a:gd name="connsiteX158" fmla="*/ 1858447 w 3337030"/>
                <a:gd name="connsiteY158" fmla="*/ 640559 h 767703"/>
                <a:gd name="connsiteX159" fmla="*/ 1843784 w 3337030"/>
                <a:gd name="connsiteY159" fmla="*/ 677887 h 767703"/>
                <a:gd name="connsiteX160" fmla="*/ 1792457 w 3337030"/>
                <a:gd name="connsiteY160" fmla="*/ 687886 h 767703"/>
                <a:gd name="connsiteX161" fmla="*/ 1723134 w 3337030"/>
                <a:gd name="connsiteY161" fmla="*/ 607231 h 767703"/>
                <a:gd name="connsiteX162" fmla="*/ 1783125 w 3337030"/>
                <a:gd name="connsiteY162" fmla="*/ 571236 h 767703"/>
                <a:gd name="connsiteX163" fmla="*/ 1952428 w 3337030"/>
                <a:gd name="connsiteY163" fmla="*/ 563906 h 767703"/>
                <a:gd name="connsiteX164" fmla="*/ 1997088 w 3337030"/>
                <a:gd name="connsiteY164" fmla="*/ 625896 h 767703"/>
                <a:gd name="connsiteX165" fmla="*/ 1984423 w 3337030"/>
                <a:gd name="connsiteY165" fmla="*/ 667890 h 767703"/>
                <a:gd name="connsiteX166" fmla="*/ 1901104 w 3337030"/>
                <a:gd name="connsiteY166" fmla="*/ 677221 h 767703"/>
                <a:gd name="connsiteX167" fmla="*/ 1873776 w 3337030"/>
                <a:gd name="connsiteY167" fmla="*/ 599234 h 767703"/>
                <a:gd name="connsiteX168" fmla="*/ 1952428 w 3337030"/>
                <a:gd name="connsiteY168" fmla="*/ 563906 h 767703"/>
                <a:gd name="connsiteX169" fmla="*/ 2125068 w 3337030"/>
                <a:gd name="connsiteY169" fmla="*/ 551907 h 767703"/>
                <a:gd name="connsiteX170" fmla="*/ 2133734 w 3337030"/>
                <a:gd name="connsiteY170" fmla="*/ 563237 h 767703"/>
                <a:gd name="connsiteX171" fmla="*/ 2070410 w 3337030"/>
                <a:gd name="connsiteY171" fmla="*/ 656558 h 767703"/>
                <a:gd name="connsiteX172" fmla="*/ 2009085 w 3337030"/>
                <a:gd name="connsiteY172" fmla="*/ 591901 h 767703"/>
                <a:gd name="connsiteX173" fmla="*/ 2018417 w 3337030"/>
                <a:gd name="connsiteY173" fmla="*/ 569903 h 767703"/>
                <a:gd name="connsiteX174" fmla="*/ 2125068 w 3337030"/>
                <a:gd name="connsiteY174" fmla="*/ 551907 h 767703"/>
                <a:gd name="connsiteX175" fmla="*/ 42089 w 3337030"/>
                <a:gd name="connsiteY175" fmla="*/ 545908 h 767703"/>
                <a:gd name="connsiteX176" fmla="*/ 104079 w 3337030"/>
                <a:gd name="connsiteY176" fmla="*/ 592569 h 767703"/>
                <a:gd name="connsiteX177" fmla="*/ 121411 w 3337030"/>
                <a:gd name="connsiteY177" fmla="*/ 607899 h 767703"/>
                <a:gd name="connsiteX178" fmla="*/ 96749 w 3337030"/>
                <a:gd name="connsiteY178" fmla="*/ 625230 h 767703"/>
                <a:gd name="connsiteX179" fmla="*/ 42089 w 3337030"/>
                <a:gd name="connsiteY179" fmla="*/ 545908 h 767703"/>
                <a:gd name="connsiteX180" fmla="*/ 2219716 w 3337030"/>
                <a:gd name="connsiteY180" fmla="*/ 515246 h 767703"/>
                <a:gd name="connsiteX181" fmla="*/ 2286372 w 3337030"/>
                <a:gd name="connsiteY181" fmla="*/ 581235 h 767703"/>
                <a:gd name="connsiteX182" fmla="*/ 2231048 w 3337030"/>
                <a:gd name="connsiteY182" fmla="*/ 635225 h 767703"/>
                <a:gd name="connsiteX183" fmla="*/ 2157060 w 3337030"/>
                <a:gd name="connsiteY183" fmla="*/ 568569 h 767703"/>
                <a:gd name="connsiteX184" fmla="*/ 2219716 w 3337030"/>
                <a:gd name="connsiteY184" fmla="*/ 515246 h 767703"/>
                <a:gd name="connsiteX185" fmla="*/ 2385772 w 3337030"/>
                <a:gd name="connsiteY185" fmla="*/ 499081 h 767703"/>
                <a:gd name="connsiteX186" fmla="*/ 2417016 w 3337030"/>
                <a:gd name="connsiteY186" fmla="*/ 509247 h 767703"/>
                <a:gd name="connsiteX187" fmla="*/ 2431681 w 3337030"/>
                <a:gd name="connsiteY187" fmla="*/ 557239 h 767703"/>
                <a:gd name="connsiteX188" fmla="*/ 2376358 w 3337030"/>
                <a:gd name="connsiteY188" fmla="*/ 605899 h 767703"/>
                <a:gd name="connsiteX189" fmla="*/ 2323032 w 3337030"/>
                <a:gd name="connsiteY189" fmla="*/ 605899 h 767703"/>
                <a:gd name="connsiteX190" fmla="*/ 2303036 w 3337030"/>
                <a:gd name="connsiteY190" fmla="*/ 548575 h 767703"/>
                <a:gd name="connsiteX191" fmla="*/ 2353027 w 3337030"/>
                <a:gd name="connsiteY191" fmla="*/ 499914 h 767703"/>
                <a:gd name="connsiteX192" fmla="*/ 2385772 w 3337030"/>
                <a:gd name="connsiteY192" fmla="*/ 499081 h 767703"/>
                <a:gd name="connsiteX193" fmla="*/ 490014 w 3337030"/>
                <a:gd name="connsiteY193" fmla="*/ 495915 h 767703"/>
                <a:gd name="connsiteX194" fmla="*/ 526676 w 3337030"/>
                <a:gd name="connsiteY194" fmla="*/ 497248 h 767703"/>
                <a:gd name="connsiteX195" fmla="*/ 561337 w 3337030"/>
                <a:gd name="connsiteY195" fmla="*/ 543907 h 767703"/>
                <a:gd name="connsiteX196" fmla="*/ 580000 w 3337030"/>
                <a:gd name="connsiteY196" fmla="*/ 603899 h 767703"/>
                <a:gd name="connsiteX197" fmla="*/ 576000 w 3337030"/>
                <a:gd name="connsiteY197" fmla="*/ 607899 h 767703"/>
                <a:gd name="connsiteX198" fmla="*/ 524009 w 3337030"/>
                <a:gd name="connsiteY198" fmla="*/ 607232 h 767703"/>
                <a:gd name="connsiteX199" fmla="*/ 467352 w 3337030"/>
                <a:gd name="connsiteY199" fmla="*/ 509247 h 767703"/>
                <a:gd name="connsiteX200" fmla="*/ 490014 w 3337030"/>
                <a:gd name="connsiteY200" fmla="*/ 495915 h 767703"/>
                <a:gd name="connsiteX201" fmla="*/ 98748 w 3337030"/>
                <a:gd name="connsiteY201" fmla="*/ 495417 h 767703"/>
                <a:gd name="connsiteX202" fmla="*/ 126744 w 3337030"/>
                <a:gd name="connsiteY202" fmla="*/ 507247 h 767703"/>
                <a:gd name="connsiteX203" fmla="*/ 164738 w 3337030"/>
                <a:gd name="connsiteY203" fmla="*/ 515913 h 767703"/>
                <a:gd name="connsiteX204" fmla="*/ 190734 w 3337030"/>
                <a:gd name="connsiteY204" fmla="*/ 543909 h 767703"/>
                <a:gd name="connsiteX205" fmla="*/ 160738 w 3337030"/>
                <a:gd name="connsiteY205" fmla="*/ 575904 h 767703"/>
                <a:gd name="connsiteX206" fmla="*/ 58754 w 3337030"/>
                <a:gd name="connsiteY206" fmla="*/ 534576 h 767703"/>
                <a:gd name="connsiteX207" fmla="*/ 68753 w 3337030"/>
                <a:gd name="connsiteY207" fmla="*/ 502581 h 767703"/>
                <a:gd name="connsiteX208" fmla="*/ 98748 w 3337030"/>
                <a:gd name="connsiteY208" fmla="*/ 495417 h 767703"/>
                <a:gd name="connsiteX209" fmla="*/ 396031 w 3337030"/>
                <a:gd name="connsiteY209" fmla="*/ 493915 h 767703"/>
                <a:gd name="connsiteX210" fmla="*/ 435358 w 3337030"/>
                <a:gd name="connsiteY210" fmla="*/ 502581 h 767703"/>
                <a:gd name="connsiteX211" fmla="*/ 441358 w 3337030"/>
                <a:gd name="connsiteY211" fmla="*/ 503914 h 767703"/>
                <a:gd name="connsiteX212" fmla="*/ 450688 w 3337030"/>
                <a:gd name="connsiteY212" fmla="*/ 580568 h 767703"/>
                <a:gd name="connsiteX213" fmla="*/ 408696 w 3337030"/>
                <a:gd name="connsiteY213" fmla="*/ 601899 h 767703"/>
                <a:gd name="connsiteX214" fmla="*/ 325376 w 3337030"/>
                <a:gd name="connsiteY214" fmla="*/ 529243 h 767703"/>
                <a:gd name="connsiteX215" fmla="*/ 339375 w 3337030"/>
                <a:gd name="connsiteY215" fmla="*/ 505914 h 767703"/>
                <a:gd name="connsiteX216" fmla="*/ 396031 w 3337030"/>
                <a:gd name="connsiteY216" fmla="*/ 493915 h 767703"/>
                <a:gd name="connsiteX217" fmla="*/ 752877 w 3337030"/>
                <a:gd name="connsiteY217" fmla="*/ 489138 h 767703"/>
                <a:gd name="connsiteX218" fmla="*/ 821959 w 3337030"/>
                <a:gd name="connsiteY218" fmla="*/ 547908 h 767703"/>
                <a:gd name="connsiteX219" fmla="*/ 736640 w 3337030"/>
                <a:gd name="connsiteY219" fmla="*/ 611897 h 767703"/>
                <a:gd name="connsiteX220" fmla="*/ 723308 w 3337030"/>
                <a:gd name="connsiteY220" fmla="*/ 595901 h 767703"/>
                <a:gd name="connsiteX221" fmla="*/ 710644 w 3337030"/>
                <a:gd name="connsiteY221" fmla="*/ 520579 h 767703"/>
                <a:gd name="connsiteX222" fmla="*/ 721976 w 3337030"/>
                <a:gd name="connsiteY222" fmla="*/ 494584 h 767703"/>
                <a:gd name="connsiteX223" fmla="*/ 752877 w 3337030"/>
                <a:gd name="connsiteY223" fmla="*/ 489138 h 767703"/>
                <a:gd name="connsiteX224" fmla="*/ 644977 w 3337030"/>
                <a:gd name="connsiteY224" fmla="*/ 486105 h 767703"/>
                <a:gd name="connsiteX225" fmla="*/ 663318 w 3337030"/>
                <a:gd name="connsiteY225" fmla="*/ 493916 h 767703"/>
                <a:gd name="connsiteX226" fmla="*/ 700647 w 3337030"/>
                <a:gd name="connsiteY226" fmla="*/ 591234 h 767703"/>
                <a:gd name="connsiteX227" fmla="*/ 669984 w 3337030"/>
                <a:gd name="connsiteY227" fmla="*/ 618563 h 767703"/>
                <a:gd name="connsiteX228" fmla="*/ 587998 w 3337030"/>
                <a:gd name="connsiteY228" fmla="*/ 535910 h 767703"/>
                <a:gd name="connsiteX229" fmla="*/ 605328 w 3337030"/>
                <a:gd name="connsiteY229" fmla="*/ 497915 h 767703"/>
                <a:gd name="connsiteX230" fmla="*/ 644977 w 3337030"/>
                <a:gd name="connsiteY230" fmla="*/ 486105 h 767703"/>
                <a:gd name="connsiteX231" fmla="*/ 901946 w 3337030"/>
                <a:gd name="connsiteY231" fmla="*/ 477919 h 767703"/>
                <a:gd name="connsiteX232" fmla="*/ 969270 w 3337030"/>
                <a:gd name="connsiteY232" fmla="*/ 575237 h 767703"/>
                <a:gd name="connsiteX233" fmla="*/ 917279 w 3337030"/>
                <a:gd name="connsiteY233" fmla="*/ 619231 h 767703"/>
                <a:gd name="connsiteX234" fmla="*/ 834623 w 3337030"/>
                <a:gd name="connsiteY234" fmla="*/ 551908 h 767703"/>
                <a:gd name="connsiteX235" fmla="*/ 901946 w 3337030"/>
                <a:gd name="connsiteY235" fmla="*/ 477919 h 767703"/>
                <a:gd name="connsiteX236" fmla="*/ 1014146 w 3337030"/>
                <a:gd name="connsiteY236" fmla="*/ 468378 h 767703"/>
                <a:gd name="connsiteX237" fmla="*/ 1081915 w 3337030"/>
                <a:gd name="connsiteY237" fmla="*/ 515246 h 767703"/>
                <a:gd name="connsiteX238" fmla="*/ 1100580 w 3337030"/>
                <a:gd name="connsiteY238" fmla="*/ 576570 h 767703"/>
                <a:gd name="connsiteX239" fmla="*/ 1085248 w 3337030"/>
                <a:gd name="connsiteY239" fmla="*/ 601232 h 767703"/>
                <a:gd name="connsiteX240" fmla="*/ 1039922 w 3337030"/>
                <a:gd name="connsiteY240" fmla="*/ 607899 h 767703"/>
                <a:gd name="connsiteX241" fmla="*/ 1013260 w 3337030"/>
                <a:gd name="connsiteY241" fmla="*/ 601232 h 767703"/>
                <a:gd name="connsiteX242" fmla="*/ 975933 w 3337030"/>
                <a:gd name="connsiteY242" fmla="*/ 485918 h 767703"/>
                <a:gd name="connsiteX243" fmla="*/ 990598 w 3337030"/>
                <a:gd name="connsiteY243" fmla="*/ 471253 h 767703"/>
                <a:gd name="connsiteX244" fmla="*/ 1014146 w 3337030"/>
                <a:gd name="connsiteY244" fmla="*/ 468378 h 767703"/>
                <a:gd name="connsiteX245" fmla="*/ 1183231 w 3337030"/>
                <a:gd name="connsiteY245" fmla="*/ 467255 h 767703"/>
                <a:gd name="connsiteX246" fmla="*/ 1203225 w 3337030"/>
                <a:gd name="connsiteY246" fmla="*/ 483251 h 767703"/>
                <a:gd name="connsiteX247" fmla="*/ 1220553 w 3337030"/>
                <a:gd name="connsiteY247" fmla="*/ 570571 h 767703"/>
                <a:gd name="connsiteX248" fmla="*/ 1203225 w 3337030"/>
                <a:gd name="connsiteY248" fmla="*/ 597902 h 767703"/>
                <a:gd name="connsiteX249" fmla="*/ 1141238 w 3337030"/>
                <a:gd name="connsiteY249" fmla="*/ 595235 h 767703"/>
                <a:gd name="connsiteX250" fmla="*/ 1101244 w 3337030"/>
                <a:gd name="connsiteY250" fmla="*/ 493917 h 767703"/>
                <a:gd name="connsiteX251" fmla="*/ 1105910 w 3337030"/>
                <a:gd name="connsiteY251" fmla="*/ 484585 h 767703"/>
                <a:gd name="connsiteX252" fmla="*/ 1183231 w 3337030"/>
                <a:gd name="connsiteY252" fmla="*/ 467255 h 767703"/>
                <a:gd name="connsiteX253" fmla="*/ 2566327 w 3337030"/>
                <a:gd name="connsiteY253" fmla="*/ 465922 h 767703"/>
                <a:gd name="connsiteX254" fmla="*/ 2588325 w 3337030"/>
                <a:gd name="connsiteY254" fmla="*/ 487918 h 767703"/>
                <a:gd name="connsiteX255" fmla="*/ 2574326 w 3337030"/>
                <a:gd name="connsiteY255" fmla="*/ 520579 h 767703"/>
                <a:gd name="connsiteX256" fmla="*/ 2482340 w 3337030"/>
                <a:gd name="connsiteY256" fmla="*/ 555239 h 767703"/>
                <a:gd name="connsiteX257" fmla="*/ 2453012 w 3337030"/>
                <a:gd name="connsiteY257" fmla="*/ 546574 h 767703"/>
                <a:gd name="connsiteX258" fmla="*/ 2442346 w 3337030"/>
                <a:gd name="connsiteY258" fmla="*/ 499916 h 767703"/>
                <a:gd name="connsiteX259" fmla="*/ 2447679 w 3337030"/>
                <a:gd name="connsiteY259" fmla="*/ 497250 h 767703"/>
                <a:gd name="connsiteX260" fmla="*/ 2566327 w 3337030"/>
                <a:gd name="connsiteY260" fmla="*/ 465922 h 767703"/>
                <a:gd name="connsiteX261" fmla="*/ 1429190 w 3337030"/>
                <a:gd name="connsiteY261" fmla="*/ 456590 h 767703"/>
                <a:gd name="connsiteX262" fmla="*/ 1484515 w 3337030"/>
                <a:gd name="connsiteY262" fmla="*/ 571240 h 767703"/>
                <a:gd name="connsiteX263" fmla="*/ 1480515 w 3337030"/>
                <a:gd name="connsiteY263" fmla="*/ 583237 h 767703"/>
                <a:gd name="connsiteX264" fmla="*/ 1480515 w 3337030"/>
                <a:gd name="connsiteY264" fmla="*/ 582570 h 767703"/>
                <a:gd name="connsiteX265" fmla="*/ 1441187 w 3337030"/>
                <a:gd name="connsiteY265" fmla="*/ 591903 h 767703"/>
                <a:gd name="connsiteX266" fmla="*/ 1349868 w 3337030"/>
                <a:gd name="connsiteY266" fmla="*/ 533246 h 767703"/>
                <a:gd name="connsiteX267" fmla="*/ 1344535 w 3337030"/>
                <a:gd name="connsiteY267" fmla="*/ 485252 h 767703"/>
                <a:gd name="connsiteX268" fmla="*/ 1385863 w 3337030"/>
                <a:gd name="connsiteY268" fmla="*/ 467922 h 767703"/>
                <a:gd name="connsiteX269" fmla="*/ 1429190 w 3337030"/>
                <a:gd name="connsiteY269" fmla="*/ 456590 h 767703"/>
                <a:gd name="connsiteX270" fmla="*/ 1264549 w 3337030"/>
                <a:gd name="connsiteY270" fmla="*/ 452591 h 767703"/>
                <a:gd name="connsiteX271" fmla="*/ 1277214 w 3337030"/>
                <a:gd name="connsiteY271" fmla="*/ 457257 h 767703"/>
                <a:gd name="connsiteX272" fmla="*/ 1328539 w 3337030"/>
                <a:gd name="connsiteY272" fmla="*/ 554575 h 767703"/>
                <a:gd name="connsiteX273" fmla="*/ 1283211 w 3337030"/>
                <a:gd name="connsiteY273" fmla="*/ 597236 h 767703"/>
                <a:gd name="connsiteX274" fmla="*/ 1238553 w 3337030"/>
                <a:gd name="connsiteY274" fmla="*/ 561908 h 767703"/>
                <a:gd name="connsiteX275" fmla="*/ 1225220 w 3337030"/>
                <a:gd name="connsiteY275" fmla="*/ 524580 h 767703"/>
                <a:gd name="connsiteX276" fmla="*/ 1264549 w 3337030"/>
                <a:gd name="connsiteY276" fmla="*/ 452591 h 767703"/>
                <a:gd name="connsiteX277" fmla="*/ 50754 w 3337030"/>
                <a:gd name="connsiteY277" fmla="*/ 441925 h 767703"/>
                <a:gd name="connsiteX278" fmla="*/ 75416 w 3337030"/>
                <a:gd name="connsiteY278" fmla="*/ 449924 h 767703"/>
                <a:gd name="connsiteX279" fmla="*/ 87415 w 3337030"/>
                <a:gd name="connsiteY279" fmla="*/ 466587 h 767703"/>
                <a:gd name="connsiteX280" fmla="*/ 73417 w 3337030"/>
                <a:gd name="connsiteY280" fmla="*/ 477919 h 767703"/>
                <a:gd name="connsiteX281" fmla="*/ 43422 w 3337030"/>
                <a:gd name="connsiteY281" fmla="*/ 493248 h 767703"/>
                <a:gd name="connsiteX282" fmla="*/ 2764 w 3337030"/>
                <a:gd name="connsiteY282" fmla="*/ 483251 h 767703"/>
                <a:gd name="connsiteX283" fmla="*/ 25426 w 3337030"/>
                <a:gd name="connsiteY283" fmla="*/ 447924 h 767703"/>
                <a:gd name="connsiteX284" fmla="*/ 50754 w 3337030"/>
                <a:gd name="connsiteY284" fmla="*/ 441925 h 767703"/>
                <a:gd name="connsiteX285" fmla="*/ 1573664 w 3337030"/>
                <a:gd name="connsiteY285" fmla="*/ 431677 h 767703"/>
                <a:gd name="connsiteX286" fmla="*/ 1605824 w 3337030"/>
                <a:gd name="connsiteY286" fmla="*/ 443924 h 767703"/>
                <a:gd name="connsiteX287" fmla="*/ 1617156 w 3337030"/>
                <a:gd name="connsiteY287" fmla="*/ 487918 h 767703"/>
                <a:gd name="connsiteX288" fmla="*/ 1625154 w 3337030"/>
                <a:gd name="connsiteY288" fmla="*/ 550573 h 767703"/>
                <a:gd name="connsiteX289" fmla="*/ 1608491 w 3337030"/>
                <a:gd name="connsiteY289" fmla="*/ 583234 h 767703"/>
                <a:gd name="connsiteX290" fmla="*/ 1517173 w 3337030"/>
                <a:gd name="connsiteY290" fmla="*/ 551240 h 767703"/>
                <a:gd name="connsiteX291" fmla="*/ 1498509 w 3337030"/>
                <a:gd name="connsiteY291" fmla="*/ 509246 h 767703"/>
                <a:gd name="connsiteX292" fmla="*/ 1523174 w 3337030"/>
                <a:gd name="connsiteY292" fmla="*/ 454590 h 767703"/>
                <a:gd name="connsiteX293" fmla="*/ 1542502 w 3337030"/>
                <a:gd name="connsiteY293" fmla="*/ 445924 h 767703"/>
                <a:gd name="connsiteX294" fmla="*/ 1573664 w 3337030"/>
                <a:gd name="connsiteY294" fmla="*/ 431677 h 767703"/>
                <a:gd name="connsiteX295" fmla="*/ 2674308 w 3337030"/>
                <a:gd name="connsiteY295" fmla="*/ 427260 h 767703"/>
                <a:gd name="connsiteX296" fmla="*/ 2704303 w 3337030"/>
                <a:gd name="connsiteY296" fmla="*/ 437259 h 767703"/>
                <a:gd name="connsiteX297" fmla="*/ 2690305 w 3337030"/>
                <a:gd name="connsiteY297" fmla="*/ 461255 h 767703"/>
                <a:gd name="connsiteX298" fmla="*/ 2632314 w 3337030"/>
                <a:gd name="connsiteY298" fmla="*/ 493917 h 767703"/>
                <a:gd name="connsiteX299" fmla="*/ 2602319 w 3337030"/>
                <a:gd name="connsiteY299" fmla="*/ 478587 h 767703"/>
                <a:gd name="connsiteX300" fmla="*/ 2620315 w 3337030"/>
                <a:gd name="connsiteY300" fmla="*/ 447258 h 767703"/>
                <a:gd name="connsiteX301" fmla="*/ 2674308 w 3337030"/>
                <a:gd name="connsiteY301" fmla="*/ 427260 h 767703"/>
                <a:gd name="connsiteX302" fmla="*/ 1727353 w 3337030"/>
                <a:gd name="connsiteY302" fmla="*/ 424594 h 767703"/>
                <a:gd name="connsiteX303" fmla="*/ 1752464 w 3337030"/>
                <a:gd name="connsiteY303" fmla="*/ 430593 h 767703"/>
                <a:gd name="connsiteX304" fmla="*/ 1759130 w 3337030"/>
                <a:gd name="connsiteY304" fmla="*/ 446591 h 767703"/>
                <a:gd name="connsiteX305" fmla="*/ 1780459 w 3337030"/>
                <a:gd name="connsiteY305" fmla="*/ 538577 h 767703"/>
                <a:gd name="connsiteX306" fmla="*/ 1774462 w 3337030"/>
                <a:gd name="connsiteY306" fmla="*/ 555240 h 767703"/>
                <a:gd name="connsiteX307" fmla="*/ 1695806 w 3337030"/>
                <a:gd name="connsiteY307" fmla="*/ 576571 h 767703"/>
                <a:gd name="connsiteX308" fmla="*/ 1648482 w 3337030"/>
                <a:gd name="connsiteY308" fmla="*/ 539243 h 767703"/>
                <a:gd name="connsiteX309" fmla="*/ 1645151 w 3337030"/>
                <a:gd name="connsiteY309" fmla="*/ 496583 h 767703"/>
                <a:gd name="connsiteX310" fmla="*/ 1657148 w 3337030"/>
                <a:gd name="connsiteY310" fmla="*/ 442592 h 767703"/>
                <a:gd name="connsiteX311" fmla="*/ 1727353 w 3337030"/>
                <a:gd name="connsiteY311" fmla="*/ 424594 h 767703"/>
                <a:gd name="connsiteX312" fmla="*/ 215721 w 3337030"/>
                <a:gd name="connsiteY312" fmla="*/ 420877 h 767703"/>
                <a:gd name="connsiteX313" fmla="*/ 242061 w 3337030"/>
                <a:gd name="connsiteY313" fmla="*/ 456591 h 767703"/>
                <a:gd name="connsiteX314" fmla="*/ 285386 w 3337030"/>
                <a:gd name="connsiteY314" fmla="*/ 498583 h 767703"/>
                <a:gd name="connsiteX315" fmla="*/ 310050 w 3337030"/>
                <a:gd name="connsiteY315" fmla="*/ 530577 h 767703"/>
                <a:gd name="connsiteX316" fmla="*/ 312048 w 3337030"/>
                <a:gd name="connsiteY316" fmla="*/ 560574 h 767703"/>
                <a:gd name="connsiteX317" fmla="*/ 292718 w 3337030"/>
                <a:gd name="connsiteY317" fmla="*/ 591903 h 767703"/>
                <a:gd name="connsiteX318" fmla="*/ 206733 w 3337030"/>
                <a:gd name="connsiteY318" fmla="*/ 525247 h 767703"/>
                <a:gd name="connsiteX319" fmla="*/ 230729 w 3337030"/>
                <a:gd name="connsiteY319" fmla="*/ 493918 h 767703"/>
                <a:gd name="connsiteX320" fmla="*/ 166073 w 3337030"/>
                <a:gd name="connsiteY320" fmla="*/ 492585 h 767703"/>
                <a:gd name="connsiteX321" fmla="*/ 126745 w 3337030"/>
                <a:gd name="connsiteY321" fmla="*/ 489919 h 767703"/>
                <a:gd name="connsiteX322" fmla="*/ 106749 w 3337030"/>
                <a:gd name="connsiteY322" fmla="*/ 458591 h 767703"/>
                <a:gd name="connsiteX323" fmla="*/ 135411 w 3337030"/>
                <a:gd name="connsiteY323" fmla="*/ 431929 h 767703"/>
                <a:gd name="connsiteX324" fmla="*/ 198067 w 3337030"/>
                <a:gd name="connsiteY324" fmla="*/ 421263 h 767703"/>
                <a:gd name="connsiteX325" fmla="*/ 215721 w 3337030"/>
                <a:gd name="connsiteY325" fmla="*/ 420877 h 767703"/>
                <a:gd name="connsiteX326" fmla="*/ 2761959 w 3337030"/>
                <a:gd name="connsiteY326" fmla="*/ 411764 h 767703"/>
                <a:gd name="connsiteX327" fmla="*/ 2796953 w 3337030"/>
                <a:gd name="connsiteY327" fmla="*/ 416597 h 767703"/>
                <a:gd name="connsiteX328" fmla="*/ 2737629 w 3337030"/>
                <a:gd name="connsiteY328" fmla="*/ 443261 h 767703"/>
                <a:gd name="connsiteX329" fmla="*/ 2722297 w 3337030"/>
                <a:gd name="connsiteY329" fmla="*/ 436594 h 767703"/>
                <a:gd name="connsiteX330" fmla="*/ 2728963 w 3337030"/>
                <a:gd name="connsiteY330" fmla="*/ 417928 h 767703"/>
                <a:gd name="connsiteX331" fmla="*/ 2761959 w 3337030"/>
                <a:gd name="connsiteY331" fmla="*/ 411764 h 767703"/>
                <a:gd name="connsiteX332" fmla="*/ 1979759 w 3337030"/>
                <a:gd name="connsiteY332" fmla="*/ 405930 h 767703"/>
                <a:gd name="connsiteX333" fmla="*/ 1985758 w 3337030"/>
                <a:gd name="connsiteY333" fmla="*/ 406597 h 767703"/>
                <a:gd name="connsiteX334" fmla="*/ 2053082 w 3337030"/>
                <a:gd name="connsiteY334" fmla="*/ 469921 h 767703"/>
                <a:gd name="connsiteX335" fmla="*/ 2055081 w 3337030"/>
                <a:gd name="connsiteY335" fmla="*/ 481919 h 767703"/>
                <a:gd name="connsiteX336" fmla="*/ 2065078 w 3337030"/>
                <a:gd name="connsiteY336" fmla="*/ 531911 h 767703"/>
                <a:gd name="connsiteX337" fmla="*/ 1996422 w 3337030"/>
                <a:gd name="connsiteY337" fmla="*/ 551909 h 767703"/>
                <a:gd name="connsiteX338" fmla="*/ 1941098 w 3337030"/>
                <a:gd name="connsiteY338" fmla="*/ 518581 h 767703"/>
                <a:gd name="connsiteX339" fmla="*/ 1926433 w 3337030"/>
                <a:gd name="connsiteY339" fmla="*/ 468587 h 767703"/>
                <a:gd name="connsiteX340" fmla="*/ 1979759 w 3337030"/>
                <a:gd name="connsiteY340" fmla="*/ 405930 h 767703"/>
                <a:gd name="connsiteX341" fmla="*/ 1832680 w 3337030"/>
                <a:gd name="connsiteY341" fmla="*/ 402765 h 767703"/>
                <a:gd name="connsiteX342" fmla="*/ 1889107 w 3337030"/>
                <a:gd name="connsiteY342" fmla="*/ 419262 h 767703"/>
                <a:gd name="connsiteX343" fmla="*/ 1899773 w 3337030"/>
                <a:gd name="connsiteY343" fmla="*/ 428595 h 767703"/>
                <a:gd name="connsiteX344" fmla="*/ 1925102 w 3337030"/>
                <a:gd name="connsiteY344" fmla="*/ 528577 h 767703"/>
                <a:gd name="connsiteX345" fmla="*/ 1891107 w 3337030"/>
                <a:gd name="connsiteY345" fmla="*/ 559239 h 767703"/>
                <a:gd name="connsiteX346" fmla="*/ 1804455 w 3337030"/>
                <a:gd name="connsiteY346" fmla="*/ 537241 h 767703"/>
                <a:gd name="connsiteX347" fmla="*/ 1786456 w 3337030"/>
                <a:gd name="connsiteY347" fmla="*/ 435927 h 767703"/>
                <a:gd name="connsiteX348" fmla="*/ 1798455 w 3337030"/>
                <a:gd name="connsiteY348" fmla="*/ 420595 h 767703"/>
                <a:gd name="connsiteX349" fmla="*/ 1813121 w 3337030"/>
                <a:gd name="connsiteY349" fmla="*/ 417262 h 767703"/>
                <a:gd name="connsiteX350" fmla="*/ 1832680 w 3337030"/>
                <a:gd name="connsiteY350" fmla="*/ 402765 h 767703"/>
                <a:gd name="connsiteX351" fmla="*/ 321377 w 3337030"/>
                <a:gd name="connsiteY351" fmla="*/ 395934 h 767703"/>
                <a:gd name="connsiteX352" fmla="*/ 377368 w 3337030"/>
                <a:gd name="connsiteY352" fmla="*/ 467253 h 767703"/>
                <a:gd name="connsiteX353" fmla="*/ 323377 w 3337030"/>
                <a:gd name="connsiteY353" fmla="*/ 484585 h 767703"/>
                <a:gd name="connsiteX354" fmla="*/ 260053 w 3337030"/>
                <a:gd name="connsiteY354" fmla="*/ 439925 h 767703"/>
                <a:gd name="connsiteX355" fmla="*/ 321377 w 3337030"/>
                <a:gd name="connsiteY355" fmla="*/ 395934 h 767703"/>
                <a:gd name="connsiteX356" fmla="*/ 2135263 w 3337030"/>
                <a:gd name="connsiteY356" fmla="*/ 384800 h 767703"/>
                <a:gd name="connsiteX357" fmla="*/ 2157061 w 3337030"/>
                <a:gd name="connsiteY357" fmla="*/ 388602 h 767703"/>
                <a:gd name="connsiteX358" fmla="*/ 2205055 w 3337030"/>
                <a:gd name="connsiteY358" fmla="*/ 477921 h 767703"/>
                <a:gd name="connsiteX359" fmla="*/ 2177726 w 3337030"/>
                <a:gd name="connsiteY359" fmla="*/ 517915 h 767703"/>
                <a:gd name="connsiteX360" fmla="*/ 2115067 w 3337030"/>
                <a:gd name="connsiteY360" fmla="*/ 519248 h 767703"/>
                <a:gd name="connsiteX361" fmla="*/ 2065743 w 3337030"/>
                <a:gd name="connsiteY361" fmla="*/ 426596 h 767703"/>
                <a:gd name="connsiteX362" fmla="*/ 2075742 w 3337030"/>
                <a:gd name="connsiteY362" fmla="*/ 403267 h 767703"/>
                <a:gd name="connsiteX363" fmla="*/ 2135263 w 3337030"/>
                <a:gd name="connsiteY363" fmla="*/ 384800 h 767703"/>
                <a:gd name="connsiteX364" fmla="*/ 454020 w 3337030"/>
                <a:gd name="connsiteY364" fmla="*/ 379936 h 767703"/>
                <a:gd name="connsiteX365" fmla="*/ 490014 w 3337030"/>
                <a:gd name="connsiteY365" fmla="*/ 453259 h 767703"/>
                <a:gd name="connsiteX366" fmla="*/ 470683 w 3337030"/>
                <a:gd name="connsiteY366" fmla="*/ 483921 h 767703"/>
                <a:gd name="connsiteX367" fmla="*/ 392698 w 3337030"/>
                <a:gd name="connsiteY367" fmla="*/ 443260 h 767703"/>
                <a:gd name="connsiteX368" fmla="*/ 454020 w 3337030"/>
                <a:gd name="connsiteY368" fmla="*/ 379936 h 767703"/>
                <a:gd name="connsiteX369" fmla="*/ 2275458 w 3337030"/>
                <a:gd name="connsiteY369" fmla="*/ 354523 h 767703"/>
                <a:gd name="connsiteX370" fmla="*/ 2308369 w 3337030"/>
                <a:gd name="connsiteY370" fmla="*/ 357272 h 767703"/>
                <a:gd name="connsiteX371" fmla="*/ 2322367 w 3337030"/>
                <a:gd name="connsiteY371" fmla="*/ 377269 h 767703"/>
                <a:gd name="connsiteX372" fmla="*/ 2338366 w 3337030"/>
                <a:gd name="connsiteY372" fmla="*/ 448591 h 767703"/>
                <a:gd name="connsiteX373" fmla="*/ 2304371 w 3337030"/>
                <a:gd name="connsiteY373" fmla="*/ 503247 h 767703"/>
                <a:gd name="connsiteX374" fmla="*/ 2276374 w 3337030"/>
                <a:gd name="connsiteY374" fmla="*/ 508580 h 767703"/>
                <a:gd name="connsiteX375" fmla="*/ 2229049 w 3337030"/>
                <a:gd name="connsiteY375" fmla="*/ 479918 h 767703"/>
                <a:gd name="connsiteX376" fmla="*/ 2207719 w 3337030"/>
                <a:gd name="connsiteY376" fmla="*/ 413263 h 767703"/>
                <a:gd name="connsiteX377" fmla="*/ 2228382 w 3337030"/>
                <a:gd name="connsiteY377" fmla="*/ 373270 h 767703"/>
                <a:gd name="connsiteX378" fmla="*/ 2245045 w 3337030"/>
                <a:gd name="connsiteY378" fmla="*/ 367270 h 767703"/>
                <a:gd name="connsiteX379" fmla="*/ 2275458 w 3337030"/>
                <a:gd name="connsiteY379" fmla="*/ 354523 h 767703"/>
                <a:gd name="connsiteX380" fmla="*/ 2376106 w 3337030"/>
                <a:gd name="connsiteY380" fmla="*/ 348106 h 767703"/>
                <a:gd name="connsiteX381" fmla="*/ 2405018 w 3337030"/>
                <a:gd name="connsiteY381" fmla="*/ 348605 h 767703"/>
                <a:gd name="connsiteX382" fmla="*/ 2464344 w 3337030"/>
                <a:gd name="connsiteY382" fmla="*/ 358604 h 767703"/>
                <a:gd name="connsiteX383" fmla="*/ 2475007 w 3337030"/>
                <a:gd name="connsiteY383" fmla="*/ 371270 h 767703"/>
                <a:gd name="connsiteX384" fmla="*/ 2485006 w 3337030"/>
                <a:gd name="connsiteY384" fmla="*/ 443926 h 767703"/>
                <a:gd name="connsiteX385" fmla="*/ 2468343 w 3337030"/>
                <a:gd name="connsiteY385" fmla="*/ 470588 h 767703"/>
                <a:gd name="connsiteX386" fmla="*/ 2413017 w 3337030"/>
                <a:gd name="connsiteY386" fmla="*/ 482585 h 767703"/>
                <a:gd name="connsiteX387" fmla="*/ 2362359 w 3337030"/>
                <a:gd name="connsiteY387" fmla="*/ 451257 h 767703"/>
                <a:gd name="connsiteX388" fmla="*/ 2347694 w 3337030"/>
                <a:gd name="connsiteY388" fmla="*/ 407931 h 767703"/>
                <a:gd name="connsiteX389" fmla="*/ 2351693 w 3337030"/>
                <a:gd name="connsiteY389" fmla="*/ 362604 h 767703"/>
                <a:gd name="connsiteX390" fmla="*/ 2376106 w 3337030"/>
                <a:gd name="connsiteY390" fmla="*/ 348106 h 767703"/>
                <a:gd name="connsiteX391" fmla="*/ 695982 w 3337030"/>
                <a:gd name="connsiteY391" fmla="*/ 337276 h 767703"/>
                <a:gd name="connsiteX392" fmla="*/ 737976 w 3337030"/>
                <a:gd name="connsiteY392" fmla="*/ 375270 h 767703"/>
                <a:gd name="connsiteX393" fmla="*/ 743310 w 3337030"/>
                <a:gd name="connsiteY393" fmla="*/ 405265 h 767703"/>
                <a:gd name="connsiteX394" fmla="*/ 693983 w 3337030"/>
                <a:gd name="connsiteY394" fmla="*/ 477255 h 767703"/>
                <a:gd name="connsiteX395" fmla="*/ 632658 w 3337030"/>
                <a:gd name="connsiteY395" fmla="*/ 406598 h 767703"/>
                <a:gd name="connsiteX396" fmla="*/ 695982 w 3337030"/>
                <a:gd name="connsiteY396" fmla="*/ 337276 h 767703"/>
                <a:gd name="connsiteX397" fmla="*/ 283647 w 3337030"/>
                <a:gd name="connsiteY397" fmla="*/ 327069 h 767703"/>
                <a:gd name="connsiteX398" fmla="*/ 300050 w 3337030"/>
                <a:gd name="connsiteY398" fmla="*/ 361939 h 767703"/>
                <a:gd name="connsiteX399" fmla="*/ 238061 w 3337030"/>
                <a:gd name="connsiteY399" fmla="*/ 408599 h 767703"/>
                <a:gd name="connsiteX400" fmla="*/ 145407 w 3337030"/>
                <a:gd name="connsiteY400" fmla="*/ 417263 h 767703"/>
                <a:gd name="connsiteX401" fmla="*/ 88750 w 3337030"/>
                <a:gd name="connsiteY401" fmla="*/ 429262 h 767703"/>
                <a:gd name="connsiteX402" fmla="*/ 62088 w 3337030"/>
                <a:gd name="connsiteY402" fmla="*/ 408599 h 767703"/>
                <a:gd name="connsiteX403" fmla="*/ 85417 w 3337030"/>
                <a:gd name="connsiteY403" fmla="*/ 364605 h 767703"/>
                <a:gd name="connsiteX404" fmla="*/ 180735 w 3337030"/>
                <a:gd name="connsiteY404" fmla="*/ 357939 h 767703"/>
                <a:gd name="connsiteX405" fmla="*/ 181402 w 3337030"/>
                <a:gd name="connsiteY405" fmla="*/ 399267 h 767703"/>
                <a:gd name="connsiteX406" fmla="*/ 263389 w 3337030"/>
                <a:gd name="connsiteY406" fmla="*/ 331943 h 767703"/>
                <a:gd name="connsiteX407" fmla="*/ 283647 w 3337030"/>
                <a:gd name="connsiteY407" fmla="*/ 327069 h 767703"/>
                <a:gd name="connsiteX408" fmla="*/ 827876 w 3337030"/>
                <a:gd name="connsiteY408" fmla="*/ 316612 h 767703"/>
                <a:gd name="connsiteX409" fmla="*/ 864621 w 3337030"/>
                <a:gd name="connsiteY409" fmla="*/ 326610 h 767703"/>
                <a:gd name="connsiteX410" fmla="*/ 873285 w 3337030"/>
                <a:gd name="connsiteY410" fmla="*/ 370604 h 767703"/>
                <a:gd name="connsiteX411" fmla="*/ 881950 w 3337030"/>
                <a:gd name="connsiteY411" fmla="*/ 435926 h 767703"/>
                <a:gd name="connsiteX412" fmla="*/ 851289 w 3337030"/>
                <a:gd name="connsiteY412" fmla="*/ 483251 h 767703"/>
                <a:gd name="connsiteX413" fmla="*/ 817961 w 3337030"/>
                <a:gd name="connsiteY413" fmla="*/ 484584 h 767703"/>
                <a:gd name="connsiteX414" fmla="*/ 767971 w 3337030"/>
                <a:gd name="connsiteY414" fmla="*/ 440593 h 767703"/>
                <a:gd name="connsiteX415" fmla="*/ 760638 w 3337030"/>
                <a:gd name="connsiteY415" fmla="*/ 373937 h 767703"/>
                <a:gd name="connsiteX416" fmla="*/ 790633 w 3337030"/>
                <a:gd name="connsiteY416" fmla="*/ 324610 h 767703"/>
                <a:gd name="connsiteX417" fmla="*/ 827876 w 3337030"/>
                <a:gd name="connsiteY417" fmla="*/ 316612 h 767703"/>
                <a:gd name="connsiteX418" fmla="*/ 2545661 w 3337030"/>
                <a:gd name="connsiteY418" fmla="*/ 312616 h 767703"/>
                <a:gd name="connsiteX419" fmla="*/ 2598321 w 3337030"/>
                <a:gd name="connsiteY419" fmla="*/ 333279 h 767703"/>
                <a:gd name="connsiteX420" fmla="*/ 2629649 w 3337030"/>
                <a:gd name="connsiteY420" fmla="*/ 411934 h 767703"/>
                <a:gd name="connsiteX421" fmla="*/ 2542328 w 3337030"/>
                <a:gd name="connsiteY421" fmla="*/ 452593 h 767703"/>
                <a:gd name="connsiteX422" fmla="*/ 2488337 w 3337030"/>
                <a:gd name="connsiteY422" fmla="*/ 355275 h 767703"/>
                <a:gd name="connsiteX423" fmla="*/ 2545661 w 3337030"/>
                <a:gd name="connsiteY423" fmla="*/ 312616 h 767703"/>
                <a:gd name="connsiteX424" fmla="*/ 935224 w 3337030"/>
                <a:gd name="connsiteY424" fmla="*/ 306864 h 767703"/>
                <a:gd name="connsiteX425" fmla="*/ 971937 w 3337030"/>
                <a:gd name="connsiteY425" fmla="*/ 307947 h 767703"/>
                <a:gd name="connsiteX426" fmla="*/ 995933 w 3337030"/>
                <a:gd name="connsiteY426" fmla="*/ 333276 h 767703"/>
                <a:gd name="connsiteX427" fmla="*/ 1001933 w 3337030"/>
                <a:gd name="connsiteY427" fmla="*/ 443258 h 767703"/>
                <a:gd name="connsiteX428" fmla="*/ 1000599 w 3337030"/>
                <a:gd name="connsiteY428" fmla="*/ 454590 h 767703"/>
                <a:gd name="connsiteX429" fmla="*/ 900614 w 3337030"/>
                <a:gd name="connsiteY429" fmla="*/ 443258 h 767703"/>
                <a:gd name="connsiteX430" fmla="*/ 889949 w 3337030"/>
                <a:gd name="connsiteY430" fmla="*/ 388601 h 767703"/>
                <a:gd name="connsiteX431" fmla="*/ 935224 w 3337030"/>
                <a:gd name="connsiteY431" fmla="*/ 306864 h 767703"/>
                <a:gd name="connsiteX432" fmla="*/ 420025 w 3337030"/>
                <a:gd name="connsiteY432" fmla="*/ 295951 h 767703"/>
                <a:gd name="connsiteX433" fmla="*/ 421359 w 3337030"/>
                <a:gd name="connsiteY433" fmla="*/ 315947 h 767703"/>
                <a:gd name="connsiteX434" fmla="*/ 335374 w 3337030"/>
                <a:gd name="connsiteY434" fmla="*/ 383269 h 767703"/>
                <a:gd name="connsiteX435" fmla="*/ 331375 w 3337030"/>
                <a:gd name="connsiteY435" fmla="*/ 352607 h 767703"/>
                <a:gd name="connsiteX436" fmla="*/ 420025 w 3337030"/>
                <a:gd name="connsiteY436" fmla="*/ 295951 h 767703"/>
                <a:gd name="connsiteX437" fmla="*/ 2686970 w 3337030"/>
                <a:gd name="connsiteY437" fmla="*/ 291284 h 767703"/>
                <a:gd name="connsiteX438" fmla="*/ 2732963 w 3337030"/>
                <a:gd name="connsiteY438" fmla="*/ 298615 h 767703"/>
                <a:gd name="connsiteX439" fmla="*/ 2750293 w 3337030"/>
                <a:gd name="connsiteY439" fmla="*/ 369271 h 767703"/>
                <a:gd name="connsiteX440" fmla="*/ 2676973 w 3337030"/>
                <a:gd name="connsiteY440" fmla="*/ 407266 h 767703"/>
                <a:gd name="connsiteX441" fmla="*/ 2624314 w 3337030"/>
                <a:gd name="connsiteY441" fmla="*/ 335943 h 767703"/>
                <a:gd name="connsiteX442" fmla="*/ 2686970 w 3337030"/>
                <a:gd name="connsiteY442" fmla="*/ 291284 h 767703"/>
                <a:gd name="connsiteX443" fmla="*/ 1073658 w 3337030"/>
                <a:gd name="connsiteY443" fmla="*/ 286368 h 767703"/>
                <a:gd name="connsiteX444" fmla="*/ 1099247 w 3337030"/>
                <a:gd name="connsiteY444" fmla="*/ 288617 h 767703"/>
                <a:gd name="connsiteX445" fmla="*/ 1117910 w 3337030"/>
                <a:gd name="connsiteY445" fmla="*/ 311948 h 767703"/>
                <a:gd name="connsiteX446" fmla="*/ 1117243 w 3337030"/>
                <a:gd name="connsiteY446" fmla="*/ 345942 h 767703"/>
                <a:gd name="connsiteX447" fmla="*/ 1138574 w 3337030"/>
                <a:gd name="connsiteY447" fmla="*/ 439260 h 767703"/>
                <a:gd name="connsiteX448" fmla="*/ 1131908 w 3337030"/>
                <a:gd name="connsiteY448" fmla="*/ 457923 h 767703"/>
                <a:gd name="connsiteX449" fmla="*/ 1023926 w 3337030"/>
                <a:gd name="connsiteY449" fmla="*/ 409265 h 767703"/>
                <a:gd name="connsiteX450" fmla="*/ 1021259 w 3337030"/>
                <a:gd name="connsiteY450" fmla="*/ 330611 h 767703"/>
                <a:gd name="connsiteX451" fmla="*/ 1073658 w 3337030"/>
                <a:gd name="connsiteY451" fmla="*/ 286368 h 767703"/>
                <a:gd name="connsiteX452" fmla="*/ 2797619 w 3337030"/>
                <a:gd name="connsiteY452" fmla="*/ 273287 h 767703"/>
                <a:gd name="connsiteX453" fmla="*/ 2870940 w 3337030"/>
                <a:gd name="connsiteY453" fmla="*/ 326613 h 767703"/>
                <a:gd name="connsiteX454" fmla="*/ 2806949 w 3337030"/>
                <a:gd name="connsiteY454" fmla="*/ 384604 h 767703"/>
                <a:gd name="connsiteX455" fmla="*/ 2757625 w 3337030"/>
                <a:gd name="connsiteY455" fmla="*/ 305949 h 767703"/>
                <a:gd name="connsiteX456" fmla="*/ 2797619 w 3337030"/>
                <a:gd name="connsiteY456" fmla="*/ 273287 h 767703"/>
                <a:gd name="connsiteX457" fmla="*/ 1217890 w 3337030"/>
                <a:gd name="connsiteY457" fmla="*/ 264621 h 767703"/>
                <a:gd name="connsiteX458" fmla="*/ 1259883 w 3337030"/>
                <a:gd name="connsiteY458" fmla="*/ 316613 h 767703"/>
                <a:gd name="connsiteX459" fmla="*/ 1265883 w 3337030"/>
                <a:gd name="connsiteY459" fmla="*/ 361939 h 767703"/>
                <a:gd name="connsiteX460" fmla="*/ 1270549 w 3337030"/>
                <a:gd name="connsiteY460" fmla="*/ 402597 h 767703"/>
                <a:gd name="connsiteX461" fmla="*/ 1246554 w 3337030"/>
                <a:gd name="connsiteY461" fmla="*/ 448590 h 767703"/>
                <a:gd name="connsiteX462" fmla="*/ 1151238 w 3337030"/>
                <a:gd name="connsiteY462" fmla="*/ 426595 h 767703"/>
                <a:gd name="connsiteX463" fmla="*/ 1141239 w 3337030"/>
                <a:gd name="connsiteY463" fmla="*/ 306614 h 767703"/>
                <a:gd name="connsiteX464" fmla="*/ 1217890 w 3337030"/>
                <a:gd name="connsiteY464" fmla="*/ 264621 h 767703"/>
                <a:gd name="connsiteX465" fmla="*/ 2896269 w 3337030"/>
                <a:gd name="connsiteY465" fmla="*/ 263290 h 767703"/>
                <a:gd name="connsiteX466" fmla="*/ 2896066 w 3337030"/>
                <a:gd name="connsiteY466" fmla="*/ 263931 h 767703"/>
                <a:gd name="connsiteX467" fmla="*/ 2894935 w 3337030"/>
                <a:gd name="connsiteY467" fmla="*/ 263957 h 767703"/>
                <a:gd name="connsiteX468" fmla="*/ 2896269 w 3337030"/>
                <a:gd name="connsiteY468" fmla="*/ 263290 h 767703"/>
                <a:gd name="connsiteX469" fmla="*/ 2949427 w 3337030"/>
                <a:gd name="connsiteY469" fmla="*/ 262707 h 767703"/>
                <a:gd name="connsiteX470" fmla="*/ 3002918 w 3337030"/>
                <a:gd name="connsiteY470" fmla="*/ 271956 h 767703"/>
                <a:gd name="connsiteX471" fmla="*/ 2924931 w 3337030"/>
                <a:gd name="connsiteY471" fmla="*/ 356607 h 767703"/>
                <a:gd name="connsiteX472" fmla="*/ 2893602 w 3337030"/>
                <a:gd name="connsiteY472" fmla="*/ 335278 h 767703"/>
                <a:gd name="connsiteX473" fmla="*/ 2884936 w 3337030"/>
                <a:gd name="connsiteY473" fmla="*/ 299033 h 767703"/>
                <a:gd name="connsiteX474" fmla="*/ 2896066 w 3337030"/>
                <a:gd name="connsiteY474" fmla="*/ 263931 h 767703"/>
                <a:gd name="connsiteX475" fmla="*/ 2894711 w 3337030"/>
                <a:gd name="connsiteY475" fmla="*/ 262479 h 767703"/>
                <a:gd name="connsiteX476" fmla="*/ 2895603 w 3337030"/>
                <a:gd name="connsiteY476" fmla="*/ 262626 h 767703"/>
                <a:gd name="connsiteX477" fmla="*/ 2894270 w 3337030"/>
                <a:gd name="connsiteY477" fmla="*/ 263293 h 767703"/>
                <a:gd name="connsiteX478" fmla="*/ 1339703 w 3337030"/>
                <a:gd name="connsiteY478" fmla="*/ 256820 h 767703"/>
                <a:gd name="connsiteX479" fmla="*/ 1389195 w 3337030"/>
                <a:gd name="connsiteY479" fmla="*/ 317278 h 767703"/>
                <a:gd name="connsiteX480" fmla="*/ 1401192 w 3337030"/>
                <a:gd name="connsiteY480" fmla="*/ 421928 h 767703"/>
                <a:gd name="connsiteX481" fmla="*/ 1372530 w 3337030"/>
                <a:gd name="connsiteY481" fmla="*/ 454590 h 767703"/>
                <a:gd name="connsiteX482" fmla="*/ 1342535 w 3337030"/>
                <a:gd name="connsiteY482" fmla="*/ 460589 h 767703"/>
                <a:gd name="connsiteX483" fmla="*/ 1290545 w 3337030"/>
                <a:gd name="connsiteY483" fmla="*/ 425261 h 767703"/>
                <a:gd name="connsiteX484" fmla="*/ 1287878 w 3337030"/>
                <a:gd name="connsiteY484" fmla="*/ 281953 h 767703"/>
                <a:gd name="connsiteX485" fmla="*/ 1307208 w 3337030"/>
                <a:gd name="connsiteY485" fmla="*/ 261288 h 767703"/>
                <a:gd name="connsiteX486" fmla="*/ 1339703 w 3337030"/>
                <a:gd name="connsiteY486" fmla="*/ 256820 h 767703"/>
                <a:gd name="connsiteX487" fmla="*/ 3041596 w 3337030"/>
                <a:gd name="connsiteY487" fmla="*/ 239553 h 767703"/>
                <a:gd name="connsiteX488" fmla="*/ 3062239 w 3337030"/>
                <a:gd name="connsiteY488" fmla="*/ 247292 h 767703"/>
                <a:gd name="connsiteX489" fmla="*/ 3108899 w 3337030"/>
                <a:gd name="connsiteY489" fmla="*/ 254622 h 767703"/>
                <a:gd name="connsiteX490" fmla="*/ 3121565 w 3337030"/>
                <a:gd name="connsiteY490" fmla="*/ 259289 h 767703"/>
                <a:gd name="connsiteX491" fmla="*/ 3118898 w 3337030"/>
                <a:gd name="connsiteY491" fmla="*/ 273287 h 767703"/>
                <a:gd name="connsiteX492" fmla="*/ 3030910 w 3337030"/>
                <a:gd name="connsiteY492" fmla="*/ 312615 h 767703"/>
                <a:gd name="connsiteX493" fmla="*/ 3018913 w 3337030"/>
                <a:gd name="connsiteY493" fmla="*/ 279954 h 767703"/>
                <a:gd name="connsiteX494" fmla="*/ 3041596 w 3337030"/>
                <a:gd name="connsiteY494" fmla="*/ 239553 h 767703"/>
                <a:gd name="connsiteX495" fmla="*/ 565335 w 3337030"/>
                <a:gd name="connsiteY495" fmla="*/ 237293 h 767703"/>
                <a:gd name="connsiteX496" fmla="*/ 531341 w 3337030"/>
                <a:gd name="connsiteY496" fmla="*/ 344609 h 767703"/>
                <a:gd name="connsiteX497" fmla="*/ 479351 w 3337030"/>
                <a:gd name="connsiteY497" fmla="*/ 359272 h 767703"/>
                <a:gd name="connsiteX498" fmla="*/ 442023 w 3337030"/>
                <a:gd name="connsiteY498" fmla="*/ 352608 h 767703"/>
                <a:gd name="connsiteX499" fmla="*/ 459353 w 3337030"/>
                <a:gd name="connsiteY499" fmla="*/ 308614 h 767703"/>
                <a:gd name="connsiteX500" fmla="*/ 565335 w 3337030"/>
                <a:gd name="connsiteY500" fmla="*/ 237293 h 767703"/>
                <a:gd name="connsiteX501" fmla="*/ 1471338 w 3337030"/>
                <a:gd name="connsiteY501" fmla="*/ 235867 h 767703"/>
                <a:gd name="connsiteX502" fmla="*/ 1506510 w 3337030"/>
                <a:gd name="connsiteY502" fmla="*/ 243292 h 767703"/>
                <a:gd name="connsiteX503" fmla="*/ 1526505 w 3337030"/>
                <a:gd name="connsiteY503" fmla="*/ 274621 h 767703"/>
                <a:gd name="connsiteX504" fmla="*/ 1548504 w 3337030"/>
                <a:gd name="connsiteY504" fmla="*/ 381937 h 767703"/>
                <a:gd name="connsiteX505" fmla="*/ 1519839 w 3337030"/>
                <a:gd name="connsiteY505" fmla="*/ 433261 h 767703"/>
                <a:gd name="connsiteX506" fmla="*/ 1517175 w 3337030"/>
                <a:gd name="connsiteY506" fmla="*/ 433928 h 767703"/>
                <a:gd name="connsiteX507" fmla="*/ 1409858 w 3337030"/>
                <a:gd name="connsiteY507" fmla="*/ 357940 h 767703"/>
                <a:gd name="connsiteX508" fmla="*/ 1403192 w 3337030"/>
                <a:gd name="connsiteY508" fmla="*/ 307949 h 767703"/>
                <a:gd name="connsiteX509" fmla="*/ 1471338 w 3337030"/>
                <a:gd name="connsiteY509" fmla="*/ 235867 h 767703"/>
                <a:gd name="connsiteX510" fmla="*/ 1590495 w 3337030"/>
                <a:gd name="connsiteY510" fmla="*/ 215964 h 767703"/>
                <a:gd name="connsiteX511" fmla="*/ 1658486 w 3337030"/>
                <a:gd name="connsiteY511" fmla="*/ 253958 h 767703"/>
                <a:gd name="connsiteX512" fmla="*/ 1689144 w 3337030"/>
                <a:gd name="connsiteY512" fmla="*/ 399936 h 767703"/>
                <a:gd name="connsiteX513" fmla="*/ 1678479 w 3337030"/>
                <a:gd name="connsiteY513" fmla="*/ 418599 h 767703"/>
                <a:gd name="connsiteX514" fmla="*/ 1642486 w 3337030"/>
                <a:gd name="connsiteY514" fmla="*/ 421265 h 767703"/>
                <a:gd name="connsiteX515" fmla="*/ 1595161 w 3337030"/>
                <a:gd name="connsiteY515" fmla="*/ 423931 h 767703"/>
                <a:gd name="connsiteX516" fmla="*/ 1559167 w 3337030"/>
                <a:gd name="connsiteY516" fmla="*/ 369941 h 767703"/>
                <a:gd name="connsiteX517" fmla="*/ 1546501 w 3337030"/>
                <a:gd name="connsiteY517" fmla="*/ 269290 h 767703"/>
                <a:gd name="connsiteX518" fmla="*/ 1590495 w 3337030"/>
                <a:gd name="connsiteY518" fmla="*/ 215964 h 767703"/>
                <a:gd name="connsiteX519" fmla="*/ 670650 w 3337030"/>
                <a:gd name="connsiteY519" fmla="*/ 199299 h 767703"/>
                <a:gd name="connsiteX520" fmla="*/ 689315 w 3337030"/>
                <a:gd name="connsiteY520" fmla="*/ 217961 h 767703"/>
                <a:gd name="connsiteX521" fmla="*/ 677316 w 3337030"/>
                <a:gd name="connsiteY521" fmla="*/ 298615 h 767703"/>
                <a:gd name="connsiteX522" fmla="*/ 659987 w 3337030"/>
                <a:gd name="connsiteY522" fmla="*/ 330610 h 767703"/>
                <a:gd name="connsiteX523" fmla="*/ 617327 w 3337030"/>
                <a:gd name="connsiteY523" fmla="*/ 439925 h 767703"/>
                <a:gd name="connsiteX524" fmla="*/ 588665 w 3337030"/>
                <a:gd name="connsiteY524" fmla="*/ 477919 h 767703"/>
                <a:gd name="connsiteX525" fmla="*/ 579333 w 3337030"/>
                <a:gd name="connsiteY525" fmla="*/ 477919 h 767703"/>
                <a:gd name="connsiteX526" fmla="*/ 514678 w 3337030"/>
                <a:gd name="connsiteY526" fmla="*/ 469253 h 767703"/>
                <a:gd name="connsiteX527" fmla="*/ 504014 w 3337030"/>
                <a:gd name="connsiteY527" fmla="*/ 386599 h 767703"/>
                <a:gd name="connsiteX528" fmla="*/ 542006 w 3337030"/>
                <a:gd name="connsiteY528" fmla="*/ 362604 h 767703"/>
                <a:gd name="connsiteX529" fmla="*/ 607328 w 3337030"/>
                <a:gd name="connsiteY529" fmla="*/ 350605 h 767703"/>
                <a:gd name="connsiteX530" fmla="*/ 566003 w 3337030"/>
                <a:gd name="connsiteY530" fmla="*/ 293949 h 767703"/>
                <a:gd name="connsiteX531" fmla="*/ 670650 w 3337030"/>
                <a:gd name="connsiteY531" fmla="*/ 199299 h 767703"/>
                <a:gd name="connsiteX532" fmla="*/ 1740466 w 3337030"/>
                <a:gd name="connsiteY532" fmla="*/ 197302 h 767703"/>
                <a:gd name="connsiteX533" fmla="*/ 1813122 w 3337030"/>
                <a:gd name="connsiteY533" fmla="*/ 236629 h 767703"/>
                <a:gd name="connsiteX534" fmla="*/ 1829785 w 3337030"/>
                <a:gd name="connsiteY534" fmla="*/ 330614 h 767703"/>
                <a:gd name="connsiteX535" fmla="*/ 1793790 w 3337030"/>
                <a:gd name="connsiteY535" fmla="*/ 405933 h 767703"/>
                <a:gd name="connsiteX536" fmla="*/ 1721801 w 3337030"/>
                <a:gd name="connsiteY536" fmla="*/ 389270 h 767703"/>
                <a:gd name="connsiteX537" fmla="*/ 1679809 w 3337030"/>
                <a:gd name="connsiteY537" fmla="*/ 240627 h 767703"/>
                <a:gd name="connsiteX538" fmla="*/ 1740466 w 3337030"/>
                <a:gd name="connsiteY538" fmla="*/ 197302 h 767703"/>
                <a:gd name="connsiteX539" fmla="*/ 809293 w 3337030"/>
                <a:gd name="connsiteY539" fmla="*/ 180636 h 767703"/>
                <a:gd name="connsiteX540" fmla="*/ 801296 w 3337030"/>
                <a:gd name="connsiteY540" fmla="*/ 277288 h 767703"/>
                <a:gd name="connsiteX541" fmla="*/ 734639 w 3337030"/>
                <a:gd name="connsiteY541" fmla="*/ 325948 h 767703"/>
                <a:gd name="connsiteX542" fmla="*/ 699311 w 3337030"/>
                <a:gd name="connsiteY542" fmla="*/ 275288 h 767703"/>
                <a:gd name="connsiteX543" fmla="*/ 809293 w 3337030"/>
                <a:gd name="connsiteY543" fmla="*/ 180636 h 767703"/>
                <a:gd name="connsiteX544" fmla="*/ 1869777 w 3337030"/>
                <a:gd name="connsiteY544" fmla="*/ 176637 h 767703"/>
                <a:gd name="connsiteX545" fmla="*/ 1940433 w 3337030"/>
                <a:gd name="connsiteY545" fmla="*/ 215298 h 767703"/>
                <a:gd name="connsiteX546" fmla="*/ 1967762 w 3337030"/>
                <a:gd name="connsiteY546" fmla="*/ 370606 h 767703"/>
                <a:gd name="connsiteX547" fmla="*/ 1965096 w 3337030"/>
                <a:gd name="connsiteY547" fmla="*/ 383269 h 767703"/>
                <a:gd name="connsiteX548" fmla="*/ 1885109 w 3337030"/>
                <a:gd name="connsiteY548" fmla="*/ 394601 h 767703"/>
                <a:gd name="connsiteX549" fmla="*/ 1847781 w 3337030"/>
                <a:gd name="connsiteY549" fmla="*/ 338612 h 767703"/>
                <a:gd name="connsiteX550" fmla="*/ 1829116 w 3337030"/>
                <a:gd name="connsiteY550" fmla="*/ 229963 h 767703"/>
                <a:gd name="connsiteX551" fmla="*/ 1869777 w 3337030"/>
                <a:gd name="connsiteY551" fmla="*/ 176637 h 767703"/>
                <a:gd name="connsiteX552" fmla="*/ 2023083 w 3337030"/>
                <a:gd name="connsiteY552" fmla="*/ 172638 h 767703"/>
                <a:gd name="connsiteX553" fmla="*/ 2075740 w 3337030"/>
                <a:gd name="connsiteY553" fmla="*/ 223962 h 767703"/>
                <a:gd name="connsiteX554" fmla="*/ 2093071 w 3337030"/>
                <a:gd name="connsiteY554" fmla="*/ 341944 h 767703"/>
                <a:gd name="connsiteX555" fmla="*/ 2050411 w 3337030"/>
                <a:gd name="connsiteY555" fmla="*/ 383936 h 767703"/>
                <a:gd name="connsiteX556" fmla="*/ 2034415 w 3337030"/>
                <a:gd name="connsiteY556" fmla="*/ 386602 h 767703"/>
                <a:gd name="connsiteX557" fmla="*/ 1983089 w 3337030"/>
                <a:gd name="connsiteY557" fmla="*/ 354607 h 767703"/>
                <a:gd name="connsiteX558" fmla="*/ 1967093 w 3337030"/>
                <a:gd name="connsiteY558" fmla="*/ 230628 h 767703"/>
                <a:gd name="connsiteX559" fmla="*/ 2023083 w 3337030"/>
                <a:gd name="connsiteY559" fmla="*/ 172638 h 767703"/>
                <a:gd name="connsiteX560" fmla="*/ 877283 w 3337030"/>
                <a:gd name="connsiteY560" fmla="*/ 168637 h 767703"/>
                <a:gd name="connsiteX561" fmla="*/ 927941 w 3337030"/>
                <a:gd name="connsiteY561" fmla="*/ 218631 h 767703"/>
                <a:gd name="connsiteX562" fmla="*/ 923275 w 3337030"/>
                <a:gd name="connsiteY562" fmla="*/ 261289 h 767703"/>
                <a:gd name="connsiteX563" fmla="*/ 860618 w 3337030"/>
                <a:gd name="connsiteY563" fmla="*/ 301950 h 767703"/>
                <a:gd name="connsiteX564" fmla="*/ 851952 w 3337030"/>
                <a:gd name="connsiteY564" fmla="*/ 299950 h 767703"/>
                <a:gd name="connsiteX565" fmla="*/ 817291 w 3337030"/>
                <a:gd name="connsiteY565" fmla="*/ 250626 h 767703"/>
                <a:gd name="connsiteX566" fmla="*/ 857952 w 3337030"/>
                <a:gd name="connsiteY566" fmla="*/ 176636 h 767703"/>
                <a:gd name="connsiteX567" fmla="*/ 877283 w 3337030"/>
                <a:gd name="connsiteY567" fmla="*/ 168637 h 767703"/>
                <a:gd name="connsiteX568" fmla="*/ 2152394 w 3337030"/>
                <a:gd name="connsiteY568" fmla="*/ 156641 h 767703"/>
                <a:gd name="connsiteX569" fmla="*/ 2219715 w 3337030"/>
                <a:gd name="connsiteY569" fmla="*/ 204632 h 767703"/>
                <a:gd name="connsiteX570" fmla="*/ 2247044 w 3337030"/>
                <a:gd name="connsiteY570" fmla="*/ 301952 h 767703"/>
                <a:gd name="connsiteX571" fmla="*/ 2213716 w 3337030"/>
                <a:gd name="connsiteY571" fmla="*/ 355942 h 767703"/>
                <a:gd name="connsiteX572" fmla="*/ 2181722 w 3337030"/>
                <a:gd name="connsiteY572" fmla="*/ 365275 h 767703"/>
                <a:gd name="connsiteX573" fmla="*/ 2109067 w 3337030"/>
                <a:gd name="connsiteY573" fmla="*/ 327280 h 767703"/>
                <a:gd name="connsiteX574" fmla="*/ 2091071 w 3337030"/>
                <a:gd name="connsiteY574" fmla="*/ 224630 h 767703"/>
                <a:gd name="connsiteX575" fmla="*/ 2152394 w 3337030"/>
                <a:gd name="connsiteY575" fmla="*/ 156641 h 767703"/>
                <a:gd name="connsiteX576" fmla="*/ 984096 w 3337030"/>
                <a:gd name="connsiteY576" fmla="*/ 151392 h 767703"/>
                <a:gd name="connsiteX577" fmla="*/ 1009259 w 3337030"/>
                <a:gd name="connsiteY577" fmla="*/ 156641 h 767703"/>
                <a:gd name="connsiteX578" fmla="*/ 1048587 w 3337030"/>
                <a:gd name="connsiteY578" fmla="*/ 206635 h 767703"/>
                <a:gd name="connsiteX579" fmla="*/ 1043921 w 3337030"/>
                <a:gd name="connsiteY579" fmla="*/ 233297 h 767703"/>
                <a:gd name="connsiteX580" fmla="*/ 975931 w 3337030"/>
                <a:gd name="connsiteY580" fmla="*/ 299287 h 767703"/>
                <a:gd name="connsiteX581" fmla="*/ 934603 w 3337030"/>
                <a:gd name="connsiteY581" fmla="*/ 251293 h 767703"/>
                <a:gd name="connsiteX582" fmla="*/ 963932 w 3337030"/>
                <a:gd name="connsiteY582" fmla="*/ 166641 h 767703"/>
                <a:gd name="connsiteX583" fmla="*/ 984096 w 3337030"/>
                <a:gd name="connsiteY583" fmla="*/ 151392 h 767703"/>
                <a:gd name="connsiteX584" fmla="*/ 2317032 w 3337030"/>
                <a:gd name="connsiteY584" fmla="*/ 133977 h 767703"/>
                <a:gd name="connsiteX585" fmla="*/ 2364358 w 3337030"/>
                <a:gd name="connsiteY585" fmla="*/ 177970 h 767703"/>
                <a:gd name="connsiteX586" fmla="*/ 2384354 w 3337030"/>
                <a:gd name="connsiteY586" fmla="*/ 285952 h 767703"/>
                <a:gd name="connsiteX587" fmla="*/ 2351693 w 3337030"/>
                <a:gd name="connsiteY587" fmla="*/ 333278 h 767703"/>
                <a:gd name="connsiteX588" fmla="*/ 2327698 w 3337030"/>
                <a:gd name="connsiteY588" fmla="*/ 335945 h 767703"/>
                <a:gd name="connsiteX589" fmla="*/ 2267709 w 3337030"/>
                <a:gd name="connsiteY589" fmla="*/ 309949 h 767703"/>
                <a:gd name="connsiteX590" fmla="*/ 2233714 w 3337030"/>
                <a:gd name="connsiteY590" fmla="*/ 189301 h 767703"/>
                <a:gd name="connsiteX591" fmla="*/ 2258376 w 3337030"/>
                <a:gd name="connsiteY591" fmla="*/ 147975 h 767703"/>
                <a:gd name="connsiteX592" fmla="*/ 2317032 w 3337030"/>
                <a:gd name="connsiteY592" fmla="*/ 133977 h 767703"/>
                <a:gd name="connsiteX593" fmla="*/ 1111908 w 3337030"/>
                <a:gd name="connsiteY593" fmla="*/ 133310 h 767703"/>
                <a:gd name="connsiteX594" fmla="*/ 1165232 w 3337030"/>
                <a:gd name="connsiteY594" fmla="*/ 171971 h 767703"/>
                <a:gd name="connsiteX595" fmla="*/ 1167232 w 3337030"/>
                <a:gd name="connsiteY595" fmla="*/ 202633 h 767703"/>
                <a:gd name="connsiteX596" fmla="*/ 1093245 w 3337030"/>
                <a:gd name="connsiteY596" fmla="*/ 275955 h 767703"/>
                <a:gd name="connsiteX597" fmla="*/ 1061916 w 3337030"/>
                <a:gd name="connsiteY597" fmla="*/ 247293 h 767703"/>
                <a:gd name="connsiteX598" fmla="*/ 1067247 w 3337030"/>
                <a:gd name="connsiteY598" fmla="*/ 159307 h 767703"/>
                <a:gd name="connsiteX599" fmla="*/ 1111908 w 3337030"/>
                <a:gd name="connsiteY599" fmla="*/ 133310 h 767703"/>
                <a:gd name="connsiteX600" fmla="*/ 2973590 w 3337030"/>
                <a:gd name="connsiteY600" fmla="*/ 132644 h 767703"/>
                <a:gd name="connsiteX601" fmla="*/ 2979589 w 3337030"/>
                <a:gd name="connsiteY601" fmla="*/ 132644 h 767703"/>
                <a:gd name="connsiteX602" fmla="*/ 3032914 w 3337030"/>
                <a:gd name="connsiteY602" fmla="*/ 189301 h 767703"/>
                <a:gd name="connsiteX603" fmla="*/ 2964924 w 3337030"/>
                <a:gd name="connsiteY603" fmla="*/ 243961 h 767703"/>
                <a:gd name="connsiteX604" fmla="*/ 2938928 w 3337030"/>
                <a:gd name="connsiteY604" fmla="*/ 217963 h 767703"/>
                <a:gd name="connsiteX605" fmla="*/ 2934262 w 3337030"/>
                <a:gd name="connsiteY605" fmla="*/ 178638 h 767703"/>
                <a:gd name="connsiteX606" fmla="*/ 2973590 w 3337030"/>
                <a:gd name="connsiteY606" fmla="*/ 132644 h 767703"/>
                <a:gd name="connsiteX607" fmla="*/ 2454345 w 3337030"/>
                <a:gd name="connsiteY607" fmla="*/ 130979 h 767703"/>
                <a:gd name="connsiteX608" fmla="*/ 2494338 w 3337030"/>
                <a:gd name="connsiteY608" fmla="*/ 140643 h 767703"/>
                <a:gd name="connsiteX609" fmla="*/ 2500338 w 3337030"/>
                <a:gd name="connsiteY609" fmla="*/ 147309 h 767703"/>
                <a:gd name="connsiteX610" fmla="*/ 2525000 w 3337030"/>
                <a:gd name="connsiteY610" fmla="*/ 288620 h 767703"/>
                <a:gd name="connsiteX611" fmla="*/ 2447680 w 3337030"/>
                <a:gd name="connsiteY611" fmla="*/ 337944 h 767703"/>
                <a:gd name="connsiteX612" fmla="*/ 2401020 w 3337030"/>
                <a:gd name="connsiteY612" fmla="*/ 303283 h 767703"/>
                <a:gd name="connsiteX613" fmla="*/ 2385021 w 3337030"/>
                <a:gd name="connsiteY613" fmla="*/ 185303 h 767703"/>
                <a:gd name="connsiteX614" fmla="*/ 2414352 w 3337030"/>
                <a:gd name="connsiteY614" fmla="*/ 139310 h 767703"/>
                <a:gd name="connsiteX615" fmla="*/ 2454345 w 3337030"/>
                <a:gd name="connsiteY615" fmla="*/ 130979 h 767703"/>
                <a:gd name="connsiteX616" fmla="*/ 3321529 w 3337030"/>
                <a:gd name="connsiteY616" fmla="*/ 126646 h 767703"/>
                <a:gd name="connsiteX617" fmla="*/ 3336192 w 3337030"/>
                <a:gd name="connsiteY617" fmla="*/ 169972 h 767703"/>
                <a:gd name="connsiteX618" fmla="*/ 3326862 w 3337030"/>
                <a:gd name="connsiteY618" fmla="*/ 187301 h 767703"/>
                <a:gd name="connsiteX619" fmla="*/ 3318196 w 3337030"/>
                <a:gd name="connsiteY619" fmla="*/ 187968 h 767703"/>
                <a:gd name="connsiteX620" fmla="*/ 3316863 w 3337030"/>
                <a:gd name="connsiteY620" fmla="*/ 171972 h 767703"/>
                <a:gd name="connsiteX621" fmla="*/ 3321529 w 3337030"/>
                <a:gd name="connsiteY621" fmla="*/ 126646 h 767703"/>
                <a:gd name="connsiteX622" fmla="*/ 3179552 w 3337030"/>
                <a:gd name="connsiteY622" fmla="*/ 126645 h 767703"/>
                <a:gd name="connsiteX623" fmla="*/ 3206880 w 3337030"/>
                <a:gd name="connsiteY623" fmla="*/ 170638 h 767703"/>
                <a:gd name="connsiteX624" fmla="*/ 3153557 w 3337030"/>
                <a:gd name="connsiteY624" fmla="*/ 249959 h 767703"/>
                <a:gd name="connsiteX625" fmla="*/ 3172886 w 3337030"/>
                <a:gd name="connsiteY625" fmla="*/ 205965 h 767703"/>
                <a:gd name="connsiteX626" fmla="*/ 3170220 w 3337030"/>
                <a:gd name="connsiteY626" fmla="*/ 175304 h 767703"/>
                <a:gd name="connsiteX627" fmla="*/ 3179552 w 3337030"/>
                <a:gd name="connsiteY627" fmla="*/ 126645 h 767703"/>
                <a:gd name="connsiteX628" fmla="*/ 935769 w 3337030"/>
                <a:gd name="connsiteY628" fmla="*/ 123897 h 767703"/>
                <a:gd name="connsiteX629" fmla="*/ 945267 w 3337030"/>
                <a:gd name="connsiteY629" fmla="*/ 125980 h 767703"/>
                <a:gd name="connsiteX630" fmla="*/ 943933 w 3337030"/>
                <a:gd name="connsiteY630" fmla="*/ 148644 h 767703"/>
                <a:gd name="connsiteX631" fmla="*/ 925271 w 3337030"/>
                <a:gd name="connsiteY631" fmla="*/ 157977 h 767703"/>
                <a:gd name="connsiteX632" fmla="*/ 887944 w 3337030"/>
                <a:gd name="connsiteY632" fmla="*/ 150644 h 767703"/>
                <a:gd name="connsiteX633" fmla="*/ 925271 w 3337030"/>
                <a:gd name="connsiteY633" fmla="*/ 127312 h 767703"/>
                <a:gd name="connsiteX634" fmla="*/ 935769 w 3337030"/>
                <a:gd name="connsiteY634" fmla="*/ 123897 h 767703"/>
                <a:gd name="connsiteX635" fmla="*/ 3119898 w 3337030"/>
                <a:gd name="connsiteY635" fmla="*/ 123490 h 767703"/>
                <a:gd name="connsiteX636" fmla="*/ 3152893 w 3337030"/>
                <a:gd name="connsiteY636" fmla="*/ 176639 h 767703"/>
                <a:gd name="connsiteX637" fmla="*/ 3089569 w 3337030"/>
                <a:gd name="connsiteY637" fmla="*/ 235963 h 767703"/>
                <a:gd name="connsiteX638" fmla="*/ 3056241 w 3337030"/>
                <a:gd name="connsiteY638" fmla="*/ 206635 h 767703"/>
                <a:gd name="connsiteX639" fmla="*/ 3053575 w 3337030"/>
                <a:gd name="connsiteY639" fmla="*/ 188636 h 767703"/>
                <a:gd name="connsiteX640" fmla="*/ 3044909 w 3337030"/>
                <a:gd name="connsiteY640" fmla="*/ 139311 h 767703"/>
                <a:gd name="connsiteX641" fmla="*/ 3093569 w 3337030"/>
                <a:gd name="connsiteY641" fmla="*/ 127312 h 767703"/>
                <a:gd name="connsiteX642" fmla="*/ 3119898 w 3337030"/>
                <a:gd name="connsiteY642" fmla="*/ 123490 h 767703"/>
                <a:gd name="connsiteX643" fmla="*/ 1218367 w 3337030"/>
                <a:gd name="connsiteY643" fmla="*/ 123313 h 767703"/>
                <a:gd name="connsiteX644" fmla="*/ 1235885 w 3337030"/>
                <a:gd name="connsiteY644" fmla="*/ 130646 h 767703"/>
                <a:gd name="connsiteX645" fmla="*/ 1244551 w 3337030"/>
                <a:gd name="connsiteY645" fmla="*/ 131979 h 767703"/>
                <a:gd name="connsiteX646" fmla="*/ 1301875 w 3337030"/>
                <a:gd name="connsiteY646" fmla="*/ 196635 h 767703"/>
                <a:gd name="connsiteX647" fmla="*/ 1303208 w 3337030"/>
                <a:gd name="connsiteY647" fmla="*/ 217297 h 767703"/>
                <a:gd name="connsiteX648" fmla="*/ 1261883 w 3337030"/>
                <a:gd name="connsiteY648" fmla="*/ 252625 h 767703"/>
                <a:gd name="connsiteX649" fmla="*/ 1222554 w 3337030"/>
                <a:gd name="connsiteY649" fmla="*/ 246625 h 767703"/>
                <a:gd name="connsiteX650" fmla="*/ 1187227 w 3337030"/>
                <a:gd name="connsiteY650" fmla="*/ 207965 h 767703"/>
                <a:gd name="connsiteX651" fmla="*/ 1194560 w 3337030"/>
                <a:gd name="connsiteY651" fmla="*/ 153308 h 767703"/>
                <a:gd name="connsiteX652" fmla="*/ 1218367 w 3337030"/>
                <a:gd name="connsiteY652" fmla="*/ 123313 h 767703"/>
                <a:gd name="connsiteX653" fmla="*/ 2578875 w 3337030"/>
                <a:gd name="connsiteY653" fmla="*/ 119960 h 767703"/>
                <a:gd name="connsiteX654" fmla="*/ 2612984 w 3337030"/>
                <a:gd name="connsiteY654" fmla="*/ 128646 h 767703"/>
                <a:gd name="connsiteX655" fmla="*/ 2636982 w 3337030"/>
                <a:gd name="connsiteY655" fmla="*/ 161307 h 767703"/>
                <a:gd name="connsiteX656" fmla="*/ 2663644 w 3337030"/>
                <a:gd name="connsiteY656" fmla="*/ 267291 h 767703"/>
                <a:gd name="connsiteX657" fmla="*/ 2660311 w 3337030"/>
                <a:gd name="connsiteY657" fmla="*/ 288620 h 767703"/>
                <a:gd name="connsiteX658" fmla="*/ 2538330 w 3337030"/>
                <a:gd name="connsiteY658" fmla="*/ 241962 h 767703"/>
                <a:gd name="connsiteX659" fmla="*/ 2529664 w 3337030"/>
                <a:gd name="connsiteY659" fmla="*/ 184636 h 767703"/>
                <a:gd name="connsiteX660" fmla="*/ 2578875 w 3337030"/>
                <a:gd name="connsiteY660" fmla="*/ 119960 h 767703"/>
                <a:gd name="connsiteX661" fmla="*/ 2827947 w 3337030"/>
                <a:gd name="connsiteY661" fmla="*/ 116721 h 767703"/>
                <a:gd name="connsiteX662" fmla="*/ 2908933 w 3337030"/>
                <a:gd name="connsiteY662" fmla="*/ 157309 h 767703"/>
                <a:gd name="connsiteX663" fmla="*/ 2921349 w 3337030"/>
                <a:gd name="connsiteY663" fmla="*/ 213300 h 767703"/>
                <a:gd name="connsiteX664" fmla="*/ 2894711 w 3337030"/>
                <a:gd name="connsiteY664" fmla="*/ 262479 h 767703"/>
                <a:gd name="connsiteX665" fmla="*/ 2883938 w 3337030"/>
                <a:gd name="connsiteY665" fmla="*/ 260710 h 767703"/>
                <a:gd name="connsiteX666" fmla="*/ 2872272 w 3337030"/>
                <a:gd name="connsiteY666" fmla="*/ 263293 h 767703"/>
                <a:gd name="connsiteX667" fmla="*/ 2803618 w 3337030"/>
                <a:gd name="connsiteY667" fmla="*/ 222632 h 767703"/>
                <a:gd name="connsiteX668" fmla="*/ 2785619 w 3337030"/>
                <a:gd name="connsiteY668" fmla="*/ 155309 h 767703"/>
                <a:gd name="connsiteX669" fmla="*/ 2800285 w 3337030"/>
                <a:gd name="connsiteY669" fmla="*/ 123980 h 767703"/>
                <a:gd name="connsiteX670" fmla="*/ 2827947 w 3337030"/>
                <a:gd name="connsiteY670" fmla="*/ 116721 h 767703"/>
                <a:gd name="connsiteX671" fmla="*/ 3240209 w 3337030"/>
                <a:gd name="connsiteY671" fmla="*/ 115314 h 767703"/>
                <a:gd name="connsiteX672" fmla="*/ 3292201 w 3337030"/>
                <a:gd name="connsiteY672" fmla="*/ 148642 h 767703"/>
                <a:gd name="connsiteX673" fmla="*/ 3258872 w 3337030"/>
                <a:gd name="connsiteY673" fmla="*/ 212632 h 767703"/>
                <a:gd name="connsiteX674" fmla="*/ 3228877 w 3337030"/>
                <a:gd name="connsiteY674" fmla="*/ 223296 h 767703"/>
                <a:gd name="connsiteX675" fmla="*/ 3218213 w 3337030"/>
                <a:gd name="connsiteY675" fmla="*/ 140643 h 767703"/>
                <a:gd name="connsiteX676" fmla="*/ 3240209 w 3337030"/>
                <a:gd name="connsiteY676" fmla="*/ 115314 h 767703"/>
                <a:gd name="connsiteX677" fmla="*/ 2720964 w 3337030"/>
                <a:gd name="connsiteY677" fmla="*/ 113981 h 767703"/>
                <a:gd name="connsiteX678" fmla="*/ 2776289 w 3337030"/>
                <a:gd name="connsiteY678" fmla="*/ 157972 h 767703"/>
                <a:gd name="connsiteX679" fmla="*/ 2782953 w 3337030"/>
                <a:gd name="connsiteY679" fmla="*/ 221961 h 767703"/>
                <a:gd name="connsiteX680" fmla="*/ 2743628 w 3337030"/>
                <a:gd name="connsiteY680" fmla="*/ 271287 h 767703"/>
                <a:gd name="connsiteX681" fmla="*/ 2728296 w 3337030"/>
                <a:gd name="connsiteY681" fmla="*/ 271953 h 767703"/>
                <a:gd name="connsiteX682" fmla="*/ 2660974 w 3337030"/>
                <a:gd name="connsiteY682" fmla="*/ 216630 h 767703"/>
                <a:gd name="connsiteX683" fmla="*/ 2656975 w 3337030"/>
                <a:gd name="connsiteY683" fmla="*/ 195299 h 767703"/>
                <a:gd name="connsiteX684" fmla="*/ 2720964 w 3337030"/>
                <a:gd name="connsiteY684" fmla="*/ 113981 h 767703"/>
                <a:gd name="connsiteX685" fmla="*/ 1407762 w 3337030"/>
                <a:gd name="connsiteY685" fmla="*/ 104743 h 767703"/>
                <a:gd name="connsiteX686" fmla="*/ 1443851 w 3337030"/>
                <a:gd name="connsiteY686" fmla="*/ 170639 h 767703"/>
                <a:gd name="connsiteX687" fmla="*/ 1353199 w 3337030"/>
                <a:gd name="connsiteY687" fmla="*/ 241295 h 767703"/>
                <a:gd name="connsiteX688" fmla="*/ 1319871 w 3337030"/>
                <a:gd name="connsiteY688" fmla="*/ 190635 h 767703"/>
                <a:gd name="connsiteX689" fmla="*/ 1321871 w 3337030"/>
                <a:gd name="connsiteY689" fmla="*/ 159973 h 767703"/>
                <a:gd name="connsiteX690" fmla="*/ 1369862 w 3337030"/>
                <a:gd name="connsiteY690" fmla="*/ 107315 h 767703"/>
                <a:gd name="connsiteX691" fmla="*/ 1407762 w 3337030"/>
                <a:gd name="connsiteY691" fmla="*/ 104743 h 767703"/>
                <a:gd name="connsiteX692" fmla="*/ 1064582 w 3337030"/>
                <a:gd name="connsiteY692" fmla="*/ 98650 h 767703"/>
                <a:gd name="connsiteX693" fmla="*/ 1086578 w 3337030"/>
                <a:gd name="connsiteY693" fmla="*/ 106649 h 767703"/>
                <a:gd name="connsiteX694" fmla="*/ 1076579 w 3337030"/>
                <a:gd name="connsiteY694" fmla="*/ 122648 h 767703"/>
                <a:gd name="connsiteX695" fmla="*/ 1027921 w 3337030"/>
                <a:gd name="connsiteY695" fmla="*/ 134646 h 767703"/>
                <a:gd name="connsiteX696" fmla="*/ 990594 w 3337030"/>
                <a:gd name="connsiteY696" fmla="*/ 131313 h 767703"/>
                <a:gd name="connsiteX697" fmla="*/ 1064582 w 3337030"/>
                <a:gd name="connsiteY697" fmla="*/ 98650 h 767703"/>
                <a:gd name="connsiteX698" fmla="*/ 1164813 w 3337030"/>
                <a:gd name="connsiteY698" fmla="*/ 93318 h 767703"/>
                <a:gd name="connsiteX699" fmla="*/ 1207891 w 3337030"/>
                <a:gd name="connsiteY699" fmla="*/ 98651 h 767703"/>
                <a:gd name="connsiteX700" fmla="*/ 1129235 w 3337030"/>
                <a:gd name="connsiteY700" fmla="*/ 107982 h 767703"/>
                <a:gd name="connsiteX701" fmla="*/ 1164813 w 3337030"/>
                <a:gd name="connsiteY701" fmla="*/ 93318 h 767703"/>
                <a:gd name="connsiteX702" fmla="*/ 1529421 w 3337030"/>
                <a:gd name="connsiteY702" fmla="*/ 84903 h 767703"/>
                <a:gd name="connsiteX703" fmla="*/ 1564498 w 3337030"/>
                <a:gd name="connsiteY703" fmla="*/ 99985 h 767703"/>
                <a:gd name="connsiteX704" fmla="*/ 1573164 w 3337030"/>
                <a:gd name="connsiteY704" fmla="*/ 141311 h 767703"/>
                <a:gd name="connsiteX705" fmla="*/ 1566499 w 3337030"/>
                <a:gd name="connsiteY705" fmla="*/ 193304 h 767703"/>
                <a:gd name="connsiteX706" fmla="*/ 1509174 w 3337030"/>
                <a:gd name="connsiteY706" fmla="*/ 222632 h 767703"/>
                <a:gd name="connsiteX707" fmla="*/ 1500509 w 3337030"/>
                <a:gd name="connsiteY707" fmla="*/ 220633 h 767703"/>
                <a:gd name="connsiteX708" fmla="*/ 1461183 w 3337030"/>
                <a:gd name="connsiteY708" fmla="*/ 155309 h 767703"/>
                <a:gd name="connsiteX709" fmla="*/ 1467180 w 3337030"/>
                <a:gd name="connsiteY709" fmla="*/ 131980 h 767703"/>
                <a:gd name="connsiteX710" fmla="*/ 1491844 w 3337030"/>
                <a:gd name="connsiteY710" fmla="*/ 87320 h 767703"/>
                <a:gd name="connsiteX711" fmla="*/ 1529421 w 3337030"/>
                <a:gd name="connsiteY711" fmla="*/ 84903 h 767703"/>
                <a:gd name="connsiteX712" fmla="*/ 2489119 w 3337030"/>
                <a:gd name="connsiteY712" fmla="*/ 77550 h 767703"/>
                <a:gd name="connsiteX713" fmla="*/ 2556328 w 3337030"/>
                <a:gd name="connsiteY713" fmla="*/ 91986 h 767703"/>
                <a:gd name="connsiteX714" fmla="*/ 2468342 w 3337030"/>
                <a:gd name="connsiteY714" fmla="*/ 113983 h 767703"/>
                <a:gd name="connsiteX715" fmla="*/ 2453012 w 3337030"/>
                <a:gd name="connsiteY715" fmla="*/ 101319 h 767703"/>
                <a:gd name="connsiteX716" fmla="*/ 2465675 w 3337030"/>
                <a:gd name="connsiteY716" fmla="*/ 85986 h 767703"/>
                <a:gd name="connsiteX717" fmla="*/ 2489119 w 3337030"/>
                <a:gd name="connsiteY717" fmla="*/ 77550 h 767703"/>
                <a:gd name="connsiteX718" fmla="*/ 1654294 w 3337030"/>
                <a:gd name="connsiteY718" fmla="*/ 69040 h 767703"/>
                <a:gd name="connsiteX719" fmla="*/ 1704471 w 3337030"/>
                <a:gd name="connsiteY719" fmla="*/ 72654 h 767703"/>
                <a:gd name="connsiteX720" fmla="*/ 1710471 w 3337030"/>
                <a:gd name="connsiteY720" fmla="*/ 73987 h 767703"/>
                <a:gd name="connsiteX721" fmla="*/ 1745798 w 3337030"/>
                <a:gd name="connsiteY721" fmla="*/ 119980 h 767703"/>
                <a:gd name="connsiteX722" fmla="*/ 1744465 w 3337030"/>
                <a:gd name="connsiteY722" fmla="*/ 139976 h 767703"/>
                <a:gd name="connsiteX723" fmla="*/ 1711137 w 3337030"/>
                <a:gd name="connsiteY723" fmla="*/ 183303 h 767703"/>
                <a:gd name="connsiteX724" fmla="*/ 1617154 w 3337030"/>
                <a:gd name="connsiteY724" fmla="*/ 197299 h 767703"/>
                <a:gd name="connsiteX725" fmla="*/ 1588492 w 3337030"/>
                <a:gd name="connsiteY725" fmla="*/ 171304 h 767703"/>
                <a:gd name="connsiteX726" fmla="*/ 1654294 w 3337030"/>
                <a:gd name="connsiteY726" fmla="*/ 69040 h 767703"/>
                <a:gd name="connsiteX727" fmla="*/ 1362533 w 3337030"/>
                <a:gd name="connsiteY727" fmla="*/ 65324 h 767703"/>
                <a:gd name="connsiteX728" fmla="*/ 1225220 w 3337030"/>
                <a:gd name="connsiteY728" fmla="*/ 99320 h 767703"/>
                <a:gd name="connsiteX729" fmla="*/ 1362533 w 3337030"/>
                <a:gd name="connsiteY729" fmla="*/ 65324 h 767703"/>
                <a:gd name="connsiteX730" fmla="*/ 2318950 w 3337030"/>
                <a:gd name="connsiteY730" fmla="*/ 64323 h 767703"/>
                <a:gd name="connsiteX731" fmla="*/ 2339030 w 3337030"/>
                <a:gd name="connsiteY731" fmla="*/ 64655 h 767703"/>
                <a:gd name="connsiteX732" fmla="*/ 2418350 w 3337030"/>
                <a:gd name="connsiteY732" fmla="*/ 67321 h 767703"/>
                <a:gd name="connsiteX733" fmla="*/ 2439682 w 3337030"/>
                <a:gd name="connsiteY733" fmla="*/ 77987 h 767703"/>
                <a:gd name="connsiteX734" fmla="*/ 2433016 w 3337030"/>
                <a:gd name="connsiteY734" fmla="*/ 111314 h 767703"/>
                <a:gd name="connsiteX735" fmla="*/ 2371692 w 3337030"/>
                <a:gd name="connsiteY735" fmla="*/ 128646 h 767703"/>
                <a:gd name="connsiteX736" fmla="*/ 2324365 w 3337030"/>
                <a:gd name="connsiteY736" fmla="*/ 118647 h 767703"/>
                <a:gd name="connsiteX737" fmla="*/ 2306369 w 3337030"/>
                <a:gd name="connsiteY737" fmla="*/ 77987 h 767703"/>
                <a:gd name="connsiteX738" fmla="*/ 2318950 w 3337030"/>
                <a:gd name="connsiteY738" fmla="*/ 64323 h 767703"/>
                <a:gd name="connsiteX739" fmla="*/ 1843781 w 3337030"/>
                <a:gd name="connsiteY739" fmla="*/ 47992 h 767703"/>
                <a:gd name="connsiteX740" fmla="*/ 1875109 w 3337030"/>
                <a:gd name="connsiteY740" fmla="*/ 86653 h 767703"/>
                <a:gd name="connsiteX741" fmla="*/ 1871776 w 3337030"/>
                <a:gd name="connsiteY741" fmla="*/ 116648 h 767703"/>
                <a:gd name="connsiteX742" fmla="*/ 1784459 w 3337030"/>
                <a:gd name="connsiteY742" fmla="*/ 182638 h 767703"/>
                <a:gd name="connsiteX743" fmla="*/ 1757795 w 3337030"/>
                <a:gd name="connsiteY743" fmla="*/ 145977 h 767703"/>
                <a:gd name="connsiteX744" fmla="*/ 1843781 w 3337030"/>
                <a:gd name="connsiteY744" fmla="*/ 47992 h 767703"/>
                <a:gd name="connsiteX745" fmla="*/ 1470742 w 3337030"/>
                <a:gd name="connsiteY745" fmla="*/ 43555 h 767703"/>
                <a:gd name="connsiteX746" fmla="*/ 1495175 w 3337030"/>
                <a:gd name="connsiteY746" fmla="*/ 45992 h 767703"/>
                <a:gd name="connsiteX747" fmla="*/ 1498509 w 3337030"/>
                <a:gd name="connsiteY747" fmla="*/ 63989 h 767703"/>
                <a:gd name="connsiteX748" fmla="*/ 1411853 w 3337030"/>
                <a:gd name="connsiteY748" fmla="*/ 80655 h 767703"/>
                <a:gd name="connsiteX749" fmla="*/ 1403190 w 3337030"/>
                <a:gd name="connsiteY749" fmla="*/ 78655 h 767703"/>
                <a:gd name="connsiteX750" fmla="*/ 1395190 w 3337030"/>
                <a:gd name="connsiteY750" fmla="*/ 75989 h 767703"/>
                <a:gd name="connsiteX751" fmla="*/ 1470742 w 3337030"/>
                <a:gd name="connsiteY751" fmla="*/ 43555 h 767703"/>
                <a:gd name="connsiteX752" fmla="*/ 2200388 w 3337030"/>
                <a:gd name="connsiteY752" fmla="*/ 39326 h 767703"/>
                <a:gd name="connsiteX753" fmla="*/ 2257712 w 3337030"/>
                <a:gd name="connsiteY753" fmla="*/ 50659 h 767703"/>
                <a:gd name="connsiteX754" fmla="*/ 2291707 w 3337030"/>
                <a:gd name="connsiteY754" fmla="*/ 87987 h 767703"/>
                <a:gd name="connsiteX755" fmla="*/ 2270375 w 3337030"/>
                <a:gd name="connsiteY755" fmla="*/ 121981 h 767703"/>
                <a:gd name="connsiteX756" fmla="*/ 2242380 w 3337030"/>
                <a:gd name="connsiteY756" fmla="*/ 139311 h 767703"/>
                <a:gd name="connsiteX757" fmla="*/ 2192388 w 3337030"/>
                <a:gd name="connsiteY757" fmla="*/ 143311 h 767703"/>
                <a:gd name="connsiteX758" fmla="*/ 2174390 w 3337030"/>
                <a:gd name="connsiteY758" fmla="*/ 107316 h 767703"/>
                <a:gd name="connsiteX759" fmla="*/ 2176390 w 3337030"/>
                <a:gd name="connsiteY759" fmla="*/ 58656 h 767703"/>
                <a:gd name="connsiteX760" fmla="*/ 2200388 w 3337030"/>
                <a:gd name="connsiteY760" fmla="*/ 39326 h 767703"/>
                <a:gd name="connsiteX761" fmla="*/ 1933765 w 3337030"/>
                <a:gd name="connsiteY761" fmla="*/ 25328 h 767703"/>
                <a:gd name="connsiteX762" fmla="*/ 2003087 w 3337030"/>
                <a:gd name="connsiteY762" fmla="*/ 52658 h 767703"/>
                <a:gd name="connsiteX763" fmla="*/ 2001087 w 3337030"/>
                <a:gd name="connsiteY763" fmla="*/ 65988 h 767703"/>
                <a:gd name="connsiteX764" fmla="*/ 1998421 w 3337030"/>
                <a:gd name="connsiteY764" fmla="*/ 101982 h 767703"/>
                <a:gd name="connsiteX765" fmla="*/ 1971759 w 3337030"/>
                <a:gd name="connsiteY765" fmla="*/ 170637 h 767703"/>
                <a:gd name="connsiteX766" fmla="*/ 1927101 w 3337030"/>
                <a:gd name="connsiteY766" fmla="*/ 166637 h 767703"/>
                <a:gd name="connsiteX767" fmla="*/ 1917102 w 3337030"/>
                <a:gd name="connsiteY767" fmla="*/ 160638 h 767703"/>
                <a:gd name="connsiteX768" fmla="*/ 1885774 w 3337030"/>
                <a:gd name="connsiteY768" fmla="*/ 115980 h 767703"/>
                <a:gd name="connsiteX769" fmla="*/ 1893107 w 3337030"/>
                <a:gd name="connsiteY769" fmla="*/ 64655 h 767703"/>
                <a:gd name="connsiteX770" fmla="*/ 1933765 w 3337030"/>
                <a:gd name="connsiteY770" fmla="*/ 25328 h 767703"/>
                <a:gd name="connsiteX771" fmla="*/ 2063743 w 3337030"/>
                <a:gd name="connsiteY771" fmla="*/ 22664 h 767703"/>
                <a:gd name="connsiteX772" fmla="*/ 2094404 w 3337030"/>
                <a:gd name="connsiteY772" fmla="*/ 23331 h 767703"/>
                <a:gd name="connsiteX773" fmla="*/ 2151727 w 3337030"/>
                <a:gd name="connsiteY773" fmla="*/ 81321 h 767703"/>
                <a:gd name="connsiteX774" fmla="*/ 2043747 w 3337030"/>
                <a:gd name="connsiteY774" fmla="*/ 155977 h 767703"/>
                <a:gd name="connsiteX775" fmla="*/ 2029082 w 3337030"/>
                <a:gd name="connsiteY775" fmla="*/ 141978 h 767703"/>
                <a:gd name="connsiteX776" fmla="*/ 2028415 w 3337030"/>
                <a:gd name="connsiteY776" fmla="*/ 50659 h 767703"/>
                <a:gd name="connsiteX777" fmla="*/ 2063743 w 3337030"/>
                <a:gd name="connsiteY777" fmla="*/ 22664 h 767703"/>
                <a:gd name="connsiteX778" fmla="*/ 1654817 w 3337030"/>
                <a:gd name="connsiteY778" fmla="*/ 11748 h 767703"/>
                <a:gd name="connsiteX779" fmla="*/ 1662482 w 3337030"/>
                <a:gd name="connsiteY779" fmla="*/ 17998 h 767703"/>
                <a:gd name="connsiteX780" fmla="*/ 1648484 w 3337030"/>
                <a:gd name="connsiteY780" fmla="*/ 46659 h 767703"/>
                <a:gd name="connsiteX781" fmla="*/ 1608491 w 3337030"/>
                <a:gd name="connsiteY781" fmla="*/ 65988 h 767703"/>
                <a:gd name="connsiteX782" fmla="*/ 1529170 w 3337030"/>
                <a:gd name="connsiteY782" fmla="*/ 66655 h 767703"/>
                <a:gd name="connsiteX783" fmla="*/ 1625155 w 3337030"/>
                <a:gd name="connsiteY783" fmla="*/ 19998 h 767703"/>
                <a:gd name="connsiteX784" fmla="*/ 1643153 w 3337030"/>
                <a:gd name="connsiteY784" fmla="*/ 15998 h 767703"/>
                <a:gd name="connsiteX785" fmla="*/ 1654817 w 3337030"/>
                <a:gd name="connsiteY785" fmla="*/ 11748 h 767703"/>
                <a:gd name="connsiteX786" fmla="*/ 1794458 w 3337030"/>
                <a:gd name="connsiteY786" fmla="*/ 2668 h 767703"/>
                <a:gd name="connsiteX787" fmla="*/ 1806456 w 3337030"/>
                <a:gd name="connsiteY787" fmla="*/ 24663 h 767703"/>
                <a:gd name="connsiteX788" fmla="*/ 1747133 w 3337030"/>
                <a:gd name="connsiteY788" fmla="*/ 55324 h 767703"/>
                <a:gd name="connsiteX789" fmla="*/ 1700472 w 3337030"/>
                <a:gd name="connsiteY789" fmla="*/ 43992 h 767703"/>
                <a:gd name="connsiteX790" fmla="*/ 1794458 w 3337030"/>
                <a:gd name="connsiteY790" fmla="*/ 2668 h 767703"/>
                <a:gd name="connsiteX791" fmla="*/ 1935100 w 3337030"/>
                <a:gd name="connsiteY791" fmla="*/ 666 h 767703"/>
                <a:gd name="connsiteX792" fmla="*/ 1855111 w 3337030"/>
                <a:gd name="connsiteY792" fmla="*/ 21329 h 767703"/>
                <a:gd name="connsiteX793" fmla="*/ 1935100 w 3337030"/>
                <a:gd name="connsiteY793" fmla="*/ 666 h 76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</a:cxnLst>
              <a:rect l="l" t="t" r="r" b="b"/>
              <a:pathLst>
                <a:path w="3337030" h="767703">
                  <a:moveTo>
                    <a:pt x="1056006" y="752205"/>
                  </a:moveTo>
                  <a:cubicBezTo>
                    <a:pt x="1067754" y="754206"/>
                    <a:pt x="1079252" y="759206"/>
                    <a:pt x="1090584" y="761206"/>
                  </a:cubicBezTo>
                  <a:cubicBezTo>
                    <a:pt x="1067921" y="761206"/>
                    <a:pt x="1044589" y="761206"/>
                    <a:pt x="1019927" y="761206"/>
                  </a:cubicBezTo>
                  <a:cubicBezTo>
                    <a:pt x="1032259" y="751205"/>
                    <a:pt x="1044257" y="750205"/>
                    <a:pt x="1056006" y="752205"/>
                  </a:cubicBezTo>
                  <a:close/>
                  <a:moveTo>
                    <a:pt x="932273" y="747038"/>
                  </a:moveTo>
                  <a:cubicBezTo>
                    <a:pt x="942772" y="749704"/>
                    <a:pt x="953603" y="757203"/>
                    <a:pt x="963934" y="758537"/>
                  </a:cubicBezTo>
                  <a:cubicBezTo>
                    <a:pt x="943939" y="769202"/>
                    <a:pt x="923941" y="766536"/>
                    <a:pt x="902613" y="764536"/>
                  </a:cubicBezTo>
                  <a:cubicBezTo>
                    <a:pt x="911610" y="746539"/>
                    <a:pt x="921775" y="744372"/>
                    <a:pt x="932273" y="747038"/>
                  </a:cubicBezTo>
                  <a:close/>
                  <a:moveTo>
                    <a:pt x="1175312" y="744207"/>
                  </a:moveTo>
                  <a:cubicBezTo>
                    <a:pt x="1192726" y="743207"/>
                    <a:pt x="1213556" y="747873"/>
                    <a:pt x="1237887" y="758538"/>
                  </a:cubicBezTo>
                  <a:cubicBezTo>
                    <a:pt x="1200558" y="772536"/>
                    <a:pt x="1167230" y="767203"/>
                    <a:pt x="1133235" y="763870"/>
                  </a:cubicBezTo>
                  <a:cubicBezTo>
                    <a:pt x="1143900" y="751872"/>
                    <a:pt x="1157898" y="745207"/>
                    <a:pt x="1175312" y="744207"/>
                  </a:cubicBezTo>
                  <a:close/>
                  <a:moveTo>
                    <a:pt x="1410395" y="722107"/>
                  </a:moveTo>
                  <a:cubicBezTo>
                    <a:pt x="1438516" y="718670"/>
                    <a:pt x="1465512" y="727044"/>
                    <a:pt x="1492507" y="736542"/>
                  </a:cubicBezTo>
                  <a:cubicBezTo>
                    <a:pt x="1497173" y="737875"/>
                    <a:pt x="1499173" y="741208"/>
                    <a:pt x="1497840" y="745208"/>
                  </a:cubicBezTo>
                  <a:cubicBezTo>
                    <a:pt x="1495840" y="752541"/>
                    <a:pt x="1490507" y="758541"/>
                    <a:pt x="1483175" y="759874"/>
                  </a:cubicBezTo>
                  <a:cubicBezTo>
                    <a:pt x="1464512" y="763208"/>
                    <a:pt x="1445183" y="765206"/>
                    <a:pt x="1425851" y="767205"/>
                  </a:cubicBezTo>
                  <a:cubicBezTo>
                    <a:pt x="1411855" y="765872"/>
                    <a:pt x="1397856" y="765206"/>
                    <a:pt x="1383858" y="763872"/>
                  </a:cubicBezTo>
                  <a:cubicBezTo>
                    <a:pt x="1375194" y="763208"/>
                    <a:pt x="1368528" y="759208"/>
                    <a:pt x="1369195" y="748541"/>
                  </a:cubicBezTo>
                  <a:cubicBezTo>
                    <a:pt x="1369861" y="739875"/>
                    <a:pt x="1372528" y="733875"/>
                    <a:pt x="1381858" y="729878"/>
                  </a:cubicBezTo>
                  <a:cubicBezTo>
                    <a:pt x="1391523" y="725711"/>
                    <a:pt x="1401022" y="723253"/>
                    <a:pt x="1410395" y="722107"/>
                  </a:cubicBezTo>
                  <a:close/>
                  <a:moveTo>
                    <a:pt x="1319309" y="721303"/>
                  </a:moveTo>
                  <a:cubicBezTo>
                    <a:pt x="1335618" y="722834"/>
                    <a:pt x="1352865" y="735708"/>
                    <a:pt x="1355865" y="751206"/>
                  </a:cubicBezTo>
                  <a:cubicBezTo>
                    <a:pt x="1358531" y="763872"/>
                    <a:pt x="1350532" y="764539"/>
                    <a:pt x="1341866" y="764539"/>
                  </a:cubicBezTo>
                  <a:cubicBezTo>
                    <a:pt x="1315871" y="763872"/>
                    <a:pt x="1289876" y="763872"/>
                    <a:pt x="1258548" y="763872"/>
                  </a:cubicBezTo>
                  <a:cubicBezTo>
                    <a:pt x="1272547" y="742541"/>
                    <a:pt x="1287210" y="731875"/>
                    <a:pt x="1303875" y="723876"/>
                  </a:cubicBezTo>
                  <a:cubicBezTo>
                    <a:pt x="1308540" y="721542"/>
                    <a:pt x="1313872" y="720792"/>
                    <a:pt x="1319309" y="721303"/>
                  </a:cubicBezTo>
                  <a:close/>
                  <a:moveTo>
                    <a:pt x="1588951" y="714870"/>
                  </a:moveTo>
                  <a:cubicBezTo>
                    <a:pt x="1594658" y="716213"/>
                    <a:pt x="1600491" y="719213"/>
                    <a:pt x="1606490" y="724545"/>
                  </a:cubicBezTo>
                  <a:cubicBezTo>
                    <a:pt x="1612490" y="729878"/>
                    <a:pt x="1621822" y="723212"/>
                    <a:pt x="1629822" y="721212"/>
                  </a:cubicBezTo>
                  <a:cubicBezTo>
                    <a:pt x="1639818" y="717879"/>
                    <a:pt x="1651817" y="715213"/>
                    <a:pt x="1654484" y="729878"/>
                  </a:cubicBezTo>
                  <a:cubicBezTo>
                    <a:pt x="1656483" y="743209"/>
                    <a:pt x="1650484" y="753875"/>
                    <a:pt x="1634485" y="754542"/>
                  </a:cubicBezTo>
                  <a:cubicBezTo>
                    <a:pt x="1627821" y="755209"/>
                    <a:pt x="1620489" y="754542"/>
                    <a:pt x="1615822" y="754542"/>
                  </a:cubicBezTo>
                  <a:cubicBezTo>
                    <a:pt x="1599824" y="753209"/>
                    <a:pt x="1586494" y="754542"/>
                    <a:pt x="1574495" y="761875"/>
                  </a:cubicBezTo>
                  <a:cubicBezTo>
                    <a:pt x="1565162" y="767875"/>
                    <a:pt x="1555165" y="768541"/>
                    <a:pt x="1545166" y="765208"/>
                  </a:cubicBezTo>
                  <a:cubicBezTo>
                    <a:pt x="1533834" y="761875"/>
                    <a:pt x="1517171" y="762542"/>
                    <a:pt x="1515171" y="748542"/>
                  </a:cubicBezTo>
                  <a:cubicBezTo>
                    <a:pt x="1513838" y="735878"/>
                    <a:pt x="1529836" y="733878"/>
                    <a:pt x="1539834" y="729212"/>
                  </a:cubicBezTo>
                  <a:cubicBezTo>
                    <a:pt x="1555832" y="721712"/>
                    <a:pt x="1571829" y="710839"/>
                    <a:pt x="1588951" y="714870"/>
                  </a:cubicBezTo>
                  <a:close/>
                  <a:moveTo>
                    <a:pt x="1791789" y="707880"/>
                  </a:moveTo>
                  <a:cubicBezTo>
                    <a:pt x="1803121" y="708547"/>
                    <a:pt x="1801788" y="715213"/>
                    <a:pt x="1798455" y="722546"/>
                  </a:cubicBezTo>
                  <a:cubicBezTo>
                    <a:pt x="1789789" y="739876"/>
                    <a:pt x="1777124" y="750543"/>
                    <a:pt x="1757128" y="747209"/>
                  </a:cubicBezTo>
                  <a:cubicBezTo>
                    <a:pt x="1735799" y="743210"/>
                    <a:pt x="1714468" y="743210"/>
                    <a:pt x="1694472" y="751876"/>
                  </a:cubicBezTo>
                  <a:cubicBezTo>
                    <a:pt x="1683806" y="755876"/>
                    <a:pt x="1675807" y="753209"/>
                    <a:pt x="1673810" y="741876"/>
                  </a:cubicBezTo>
                  <a:cubicBezTo>
                    <a:pt x="1671810" y="732544"/>
                    <a:pt x="1672476" y="721879"/>
                    <a:pt x="1683140" y="718546"/>
                  </a:cubicBezTo>
                  <a:cubicBezTo>
                    <a:pt x="1718467" y="709213"/>
                    <a:pt x="1755128" y="705880"/>
                    <a:pt x="1791789" y="707880"/>
                  </a:cubicBezTo>
                  <a:close/>
                  <a:moveTo>
                    <a:pt x="1862445" y="689881"/>
                  </a:moveTo>
                  <a:cubicBezTo>
                    <a:pt x="1880441" y="693214"/>
                    <a:pt x="1899106" y="696547"/>
                    <a:pt x="1918436" y="699880"/>
                  </a:cubicBezTo>
                  <a:cubicBezTo>
                    <a:pt x="1925769" y="701213"/>
                    <a:pt x="1933101" y="703213"/>
                    <a:pt x="1933768" y="711879"/>
                  </a:cubicBezTo>
                  <a:cubicBezTo>
                    <a:pt x="1933768" y="720542"/>
                    <a:pt x="1925102" y="719878"/>
                    <a:pt x="1920436" y="721209"/>
                  </a:cubicBezTo>
                  <a:cubicBezTo>
                    <a:pt x="1890440" y="728541"/>
                    <a:pt x="1860445" y="735207"/>
                    <a:pt x="1831116" y="742540"/>
                  </a:cubicBezTo>
                  <a:cubicBezTo>
                    <a:pt x="1818451" y="745873"/>
                    <a:pt x="1813785" y="739873"/>
                    <a:pt x="1815118" y="728541"/>
                  </a:cubicBezTo>
                  <a:cubicBezTo>
                    <a:pt x="1817118" y="702546"/>
                    <a:pt x="1835116" y="688548"/>
                    <a:pt x="1862445" y="689881"/>
                  </a:cubicBezTo>
                  <a:close/>
                  <a:moveTo>
                    <a:pt x="2016752" y="675218"/>
                  </a:moveTo>
                  <a:cubicBezTo>
                    <a:pt x="2035748" y="672718"/>
                    <a:pt x="2056411" y="675885"/>
                    <a:pt x="2081740" y="684551"/>
                  </a:cubicBezTo>
                  <a:cubicBezTo>
                    <a:pt x="2065077" y="704548"/>
                    <a:pt x="1987089" y="725878"/>
                    <a:pt x="1963761" y="716547"/>
                  </a:cubicBezTo>
                  <a:cubicBezTo>
                    <a:pt x="1953762" y="712548"/>
                    <a:pt x="1951095" y="707881"/>
                    <a:pt x="1961761" y="699882"/>
                  </a:cubicBezTo>
                  <a:cubicBezTo>
                    <a:pt x="1980424" y="685883"/>
                    <a:pt x="1997755" y="677718"/>
                    <a:pt x="2016752" y="675218"/>
                  </a:cubicBezTo>
                  <a:close/>
                  <a:moveTo>
                    <a:pt x="2185308" y="649515"/>
                  </a:moveTo>
                  <a:cubicBezTo>
                    <a:pt x="2194099" y="650098"/>
                    <a:pt x="2202722" y="652223"/>
                    <a:pt x="2211055" y="655890"/>
                  </a:cubicBezTo>
                  <a:cubicBezTo>
                    <a:pt x="2180393" y="686553"/>
                    <a:pt x="2141065" y="680553"/>
                    <a:pt x="2105070" y="685887"/>
                  </a:cubicBezTo>
                  <a:cubicBezTo>
                    <a:pt x="2131066" y="659889"/>
                    <a:pt x="2158937" y="647765"/>
                    <a:pt x="2185308" y="649515"/>
                  </a:cubicBezTo>
                  <a:close/>
                  <a:moveTo>
                    <a:pt x="829944" y="625176"/>
                  </a:moveTo>
                  <a:cubicBezTo>
                    <a:pt x="837287" y="623978"/>
                    <a:pt x="844286" y="624062"/>
                    <a:pt x="849951" y="625895"/>
                  </a:cubicBezTo>
                  <a:cubicBezTo>
                    <a:pt x="853951" y="627228"/>
                    <a:pt x="857950" y="628561"/>
                    <a:pt x="861283" y="631228"/>
                  </a:cubicBezTo>
                  <a:cubicBezTo>
                    <a:pt x="873947" y="639893"/>
                    <a:pt x="897277" y="635894"/>
                    <a:pt x="901277" y="649224"/>
                  </a:cubicBezTo>
                  <a:cubicBezTo>
                    <a:pt x="907941" y="671888"/>
                    <a:pt x="908608" y="697883"/>
                    <a:pt x="907941" y="721212"/>
                  </a:cubicBezTo>
                  <a:cubicBezTo>
                    <a:pt x="906608" y="739210"/>
                    <a:pt x="883279" y="749873"/>
                    <a:pt x="863950" y="748540"/>
                  </a:cubicBezTo>
                  <a:cubicBezTo>
                    <a:pt x="814624" y="747874"/>
                    <a:pt x="775963" y="704549"/>
                    <a:pt x="781296" y="657889"/>
                  </a:cubicBezTo>
                  <a:cubicBezTo>
                    <a:pt x="782796" y="643892"/>
                    <a:pt x="807917" y="628769"/>
                    <a:pt x="829944" y="625176"/>
                  </a:cubicBezTo>
                  <a:close/>
                  <a:moveTo>
                    <a:pt x="704926" y="618562"/>
                  </a:moveTo>
                  <a:cubicBezTo>
                    <a:pt x="710435" y="618271"/>
                    <a:pt x="716309" y="619229"/>
                    <a:pt x="722642" y="621895"/>
                  </a:cubicBezTo>
                  <a:cubicBezTo>
                    <a:pt x="745306" y="631227"/>
                    <a:pt x="769302" y="640558"/>
                    <a:pt x="766636" y="672552"/>
                  </a:cubicBezTo>
                  <a:cubicBezTo>
                    <a:pt x="765969" y="679218"/>
                    <a:pt x="767302" y="686551"/>
                    <a:pt x="768636" y="693883"/>
                  </a:cubicBezTo>
                  <a:cubicBezTo>
                    <a:pt x="777301" y="732544"/>
                    <a:pt x="771302" y="739874"/>
                    <a:pt x="732641" y="739874"/>
                  </a:cubicBezTo>
                  <a:cubicBezTo>
                    <a:pt x="700645" y="739874"/>
                    <a:pt x="673983" y="729877"/>
                    <a:pt x="661984" y="696550"/>
                  </a:cubicBezTo>
                  <a:cubicBezTo>
                    <a:pt x="655318" y="678552"/>
                    <a:pt x="644654" y="658556"/>
                    <a:pt x="662650" y="642557"/>
                  </a:cubicBezTo>
                  <a:cubicBezTo>
                    <a:pt x="675150" y="631560"/>
                    <a:pt x="688398" y="619437"/>
                    <a:pt x="704926" y="618562"/>
                  </a:cubicBezTo>
                  <a:close/>
                  <a:moveTo>
                    <a:pt x="981568" y="617894"/>
                  </a:moveTo>
                  <a:cubicBezTo>
                    <a:pt x="1007846" y="615144"/>
                    <a:pt x="1022594" y="630391"/>
                    <a:pt x="1030593" y="665886"/>
                  </a:cubicBezTo>
                  <a:cubicBezTo>
                    <a:pt x="1034593" y="679218"/>
                    <a:pt x="1038590" y="693214"/>
                    <a:pt x="1037259" y="708546"/>
                  </a:cubicBezTo>
                  <a:cubicBezTo>
                    <a:pt x="1041256" y="731875"/>
                    <a:pt x="1027926" y="738541"/>
                    <a:pt x="1006595" y="738541"/>
                  </a:cubicBezTo>
                  <a:cubicBezTo>
                    <a:pt x="963936" y="738541"/>
                    <a:pt x="935274" y="723209"/>
                    <a:pt x="923276" y="693881"/>
                  </a:cubicBezTo>
                  <a:cubicBezTo>
                    <a:pt x="911276" y="662553"/>
                    <a:pt x="920609" y="639224"/>
                    <a:pt x="951271" y="626559"/>
                  </a:cubicBezTo>
                  <a:cubicBezTo>
                    <a:pt x="962769" y="621727"/>
                    <a:pt x="972810" y="618810"/>
                    <a:pt x="981568" y="617894"/>
                  </a:cubicBezTo>
                  <a:close/>
                  <a:moveTo>
                    <a:pt x="1111244" y="613229"/>
                  </a:moveTo>
                  <a:cubicBezTo>
                    <a:pt x="1132573" y="611229"/>
                    <a:pt x="1147238" y="617895"/>
                    <a:pt x="1145905" y="643226"/>
                  </a:cubicBezTo>
                  <a:cubicBezTo>
                    <a:pt x="1144572" y="659222"/>
                    <a:pt x="1147903" y="675220"/>
                    <a:pt x="1152570" y="691217"/>
                  </a:cubicBezTo>
                  <a:cubicBezTo>
                    <a:pt x="1161235" y="725211"/>
                    <a:pt x="1150569" y="737876"/>
                    <a:pt x="1116575" y="737876"/>
                  </a:cubicBezTo>
                  <a:cubicBezTo>
                    <a:pt x="1095245" y="738543"/>
                    <a:pt x="1079249" y="730544"/>
                    <a:pt x="1067250" y="712546"/>
                  </a:cubicBezTo>
                  <a:cubicBezTo>
                    <a:pt x="1055918" y="695216"/>
                    <a:pt x="1047920" y="676554"/>
                    <a:pt x="1041254" y="657222"/>
                  </a:cubicBezTo>
                  <a:cubicBezTo>
                    <a:pt x="1033922" y="636560"/>
                    <a:pt x="1039254" y="623895"/>
                    <a:pt x="1063250" y="621895"/>
                  </a:cubicBezTo>
                  <a:cubicBezTo>
                    <a:pt x="1079249" y="620562"/>
                    <a:pt x="1095245" y="614562"/>
                    <a:pt x="1111244" y="613229"/>
                  </a:cubicBezTo>
                  <a:close/>
                  <a:moveTo>
                    <a:pt x="456686" y="609896"/>
                  </a:moveTo>
                  <a:cubicBezTo>
                    <a:pt x="499347" y="609896"/>
                    <a:pt x="522011" y="633894"/>
                    <a:pt x="522011" y="679886"/>
                  </a:cubicBezTo>
                  <a:cubicBezTo>
                    <a:pt x="524009" y="697217"/>
                    <a:pt x="519345" y="711881"/>
                    <a:pt x="494680" y="711214"/>
                  </a:cubicBezTo>
                  <a:cubicBezTo>
                    <a:pt x="449355" y="709881"/>
                    <a:pt x="410694" y="681219"/>
                    <a:pt x="410028" y="646557"/>
                  </a:cubicBezTo>
                  <a:cubicBezTo>
                    <a:pt x="409361" y="623228"/>
                    <a:pt x="427357" y="609229"/>
                    <a:pt x="456686" y="609896"/>
                  </a:cubicBezTo>
                  <a:close/>
                  <a:moveTo>
                    <a:pt x="1232552" y="607232"/>
                  </a:moveTo>
                  <a:cubicBezTo>
                    <a:pt x="1259214" y="600566"/>
                    <a:pt x="1283211" y="625228"/>
                    <a:pt x="1283211" y="662556"/>
                  </a:cubicBezTo>
                  <a:cubicBezTo>
                    <a:pt x="1283211" y="665223"/>
                    <a:pt x="1283211" y="673222"/>
                    <a:pt x="1284545" y="681886"/>
                  </a:cubicBezTo>
                  <a:cubicBezTo>
                    <a:pt x="1289211" y="718547"/>
                    <a:pt x="1286545" y="721880"/>
                    <a:pt x="1249217" y="725213"/>
                  </a:cubicBezTo>
                  <a:cubicBezTo>
                    <a:pt x="1195894" y="729880"/>
                    <a:pt x="1164566" y="705884"/>
                    <a:pt x="1161899" y="658557"/>
                  </a:cubicBezTo>
                  <a:cubicBezTo>
                    <a:pt x="1160566" y="638561"/>
                    <a:pt x="1167898" y="623895"/>
                    <a:pt x="1189229" y="621229"/>
                  </a:cubicBezTo>
                  <a:cubicBezTo>
                    <a:pt x="1205224" y="619229"/>
                    <a:pt x="1217888" y="610563"/>
                    <a:pt x="1232552" y="607232"/>
                  </a:cubicBezTo>
                  <a:close/>
                  <a:moveTo>
                    <a:pt x="1380945" y="607209"/>
                  </a:moveTo>
                  <a:cubicBezTo>
                    <a:pt x="1405191" y="610021"/>
                    <a:pt x="1412189" y="623894"/>
                    <a:pt x="1413189" y="653889"/>
                  </a:cubicBezTo>
                  <a:cubicBezTo>
                    <a:pt x="1414522" y="697883"/>
                    <a:pt x="1405859" y="711881"/>
                    <a:pt x="1374531" y="712548"/>
                  </a:cubicBezTo>
                  <a:cubicBezTo>
                    <a:pt x="1330537" y="713881"/>
                    <a:pt x="1291209" y="681886"/>
                    <a:pt x="1291876" y="639225"/>
                  </a:cubicBezTo>
                  <a:cubicBezTo>
                    <a:pt x="1292543" y="600564"/>
                    <a:pt x="1328537" y="609897"/>
                    <a:pt x="1350533" y="607897"/>
                  </a:cubicBezTo>
                  <a:cubicBezTo>
                    <a:pt x="1362864" y="606563"/>
                    <a:pt x="1372863" y="606272"/>
                    <a:pt x="1380945" y="607209"/>
                  </a:cubicBezTo>
                  <a:close/>
                  <a:moveTo>
                    <a:pt x="579999" y="604564"/>
                  </a:moveTo>
                  <a:cubicBezTo>
                    <a:pt x="586665" y="611230"/>
                    <a:pt x="591998" y="620560"/>
                    <a:pt x="599995" y="623227"/>
                  </a:cubicBezTo>
                  <a:cubicBezTo>
                    <a:pt x="639323" y="637225"/>
                    <a:pt x="635990" y="674552"/>
                    <a:pt x="643989" y="704547"/>
                  </a:cubicBezTo>
                  <a:cubicBezTo>
                    <a:pt x="647322" y="718546"/>
                    <a:pt x="638656" y="728542"/>
                    <a:pt x="624659" y="731209"/>
                  </a:cubicBezTo>
                  <a:cubicBezTo>
                    <a:pt x="568667" y="741208"/>
                    <a:pt x="524675" y="692548"/>
                    <a:pt x="540005" y="637225"/>
                  </a:cubicBezTo>
                  <a:cubicBezTo>
                    <a:pt x="542671" y="626559"/>
                    <a:pt x="549337" y="625226"/>
                    <a:pt x="558003" y="625893"/>
                  </a:cubicBezTo>
                  <a:cubicBezTo>
                    <a:pt x="570000" y="625893"/>
                    <a:pt x="578666" y="623227"/>
                    <a:pt x="575999" y="608563"/>
                  </a:cubicBezTo>
                  <a:cubicBezTo>
                    <a:pt x="577333" y="606564"/>
                    <a:pt x="578666" y="605897"/>
                    <a:pt x="579999" y="604564"/>
                  </a:cubicBezTo>
                  <a:close/>
                  <a:moveTo>
                    <a:pt x="323294" y="601314"/>
                  </a:moveTo>
                  <a:cubicBezTo>
                    <a:pt x="332875" y="599898"/>
                    <a:pt x="342706" y="600565"/>
                    <a:pt x="353371" y="605897"/>
                  </a:cubicBezTo>
                  <a:cubicBezTo>
                    <a:pt x="376035" y="617230"/>
                    <a:pt x="395364" y="625893"/>
                    <a:pt x="394697" y="657222"/>
                  </a:cubicBezTo>
                  <a:cubicBezTo>
                    <a:pt x="394031" y="680553"/>
                    <a:pt x="406696" y="701883"/>
                    <a:pt x="426692" y="718548"/>
                  </a:cubicBezTo>
                  <a:cubicBezTo>
                    <a:pt x="384699" y="683886"/>
                    <a:pt x="325376" y="695216"/>
                    <a:pt x="286049" y="657889"/>
                  </a:cubicBezTo>
                  <a:cubicBezTo>
                    <a:pt x="277386" y="649225"/>
                    <a:pt x="265387" y="642559"/>
                    <a:pt x="268720" y="627893"/>
                  </a:cubicBezTo>
                  <a:cubicBezTo>
                    <a:pt x="271386" y="615230"/>
                    <a:pt x="284049" y="612563"/>
                    <a:pt x="294715" y="609230"/>
                  </a:cubicBezTo>
                  <a:cubicBezTo>
                    <a:pt x="304380" y="606231"/>
                    <a:pt x="313712" y="602731"/>
                    <a:pt x="323294" y="601314"/>
                  </a:cubicBezTo>
                  <a:close/>
                  <a:moveTo>
                    <a:pt x="1648767" y="591232"/>
                  </a:moveTo>
                  <a:cubicBezTo>
                    <a:pt x="1656983" y="590358"/>
                    <a:pt x="1665482" y="591566"/>
                    <a:pt x="1674479" y="596565"/>
                  </a:cubicBezTo>
                  <a:cubicBezTo>
                    <a:pt x="1696475" y="608564"/>
                    <a:pt x="1724472" y="659222"/>
                    <a:pt x="1718472" y="683884"/>
                  </a:cubicBezTo>
                  <a:cubicBezTo>
                    <a:pt x="1717139" y="688550"/>
                    <a:pt x="1714473" y="690550"/>
                    <a:pt x="1709807" y="691217"/>
                  </a:cubicBezTo>
                  <a:cubicBezTo>
                    <a:pt x="1685811" y="695883"/>
                    <a:pt x="1661151" y="701216"/>
                    <a:pt x="1641820" y="705216"/>
                  </a:cubicBezTo>
                  <a:cubicBezTo>
                    <a:pt x="1592495" y="704549"/>
                    <a:pt x="1559833" y="661222"/>
                    <a:pt x="1571164" y="619227"/>
                  </a:cubicBezTo>
                  <a:cubicBezTo>
                    <a:pt x="1572497" y="615228"/>
                    <a:pt x="1575163" y="608564"/>
                    <a:pt x="1576495" y="609230"/>
                  </a:cubicBezTo>
                  <a:cubicBezTo>
                    <a:pt x="1601993" y="615228"/>
                    <a:pt x="1624114" y="593857"/>
                    <a:pt x="1648767" y="591232"/>
                  </a:cubicBezTo>
                  <a:close/>
                  <a:moveTo>
                    <a:pt x="1480426" y="583322"/>
                  </a:moveTo>
                  <a:lnTo>
                    <a:pt x="1506832" y="587297"/>
                  </a:lnTo>
                  <a:cubicBezTo>
                    <a:pt x="1532798" y="596483"/>
                    <a:pt x="1554169" y="619729"/>
                    <a:pt x="1557169" y="645224"/>
                  </a:cubicBezTo>
                  <a:cubicBezTo>
                    <a:pt x="1558501" y="655221"/>
                    <a:pt x="1559833" y="665887"/>
                    <a:pt x="1563834" y="675219"/>
                  </a:cubicBezTo>
                  <a:cubicBezTo>
                    <a:pt x="1573832" y="701214"/>
                    <a:pt x="1564500" y="711880"/>
                    <a:pt x="1538504" y="711213"/>
                  </a:cubicBezTo>
                  <a:cubicBezTo>
                    <a:pt x="1525173" y="711213"/>
                    <a:pt x="1511842" y="711213"/>
                    <a:pt x="1498510" y="711213"/>
                  </a:cubicBezTo>
                  <a:cubicBezTo>
                    <a:pt x="1447852" y="711880"/>
                    <a:pt x="1431853" y="697881"/>
                    <a:pt x="1427190" y="647224"/>
                  </a:cubicBezTo>
                  <a:cubicBezTo>
                    <a:pt x="1425857" y="631226"/>
                    <a:pt x="1434520" y="620560"/>
                    <a:pt x="1445852" y="611230"/>
                  </a:cubicBezTo>
                  <a:cubicBezTo>
                    <a:pt x="1451519" y="606564"/>
                    <a:pt x="1458184" y="603064"/>
                    <a:pt x="1464433" y="598982"/>
                  </a:cubicBezTo>
                  <a:close/>
                  <a:moveTo>
                    <a:pt x="1479847" y="583235"/>
                  </a:moveTo>
                  <a:cubicBezTo>
                    <a:pt x="1479847" y="583235"/>
                    <a:pt x="1480514" y="582568"/>
                    <a:pt x="1480514" y="583235"/>
                  </a:cubicBezTo>
                  <a:lnTo>
                    <a:pt x="1480426" y="583322"/>
                  </a:lnTo>
                  <a:close/>
                  <a:moveTo>
                    <a:pt x="193764" y="573298"/>
                  </a:moveTo>
                  <a:cubicBezTo>
                    <a:pt x="195816" y="572277"/>
                    <a:pt x="198066" y="572236"/>
                    <a:pt x="200732" y="573902"/>
                  </a:cubicBezTo>
                  <a:cubicBezTo>
                    <a:pt x="218730" y="585234"/>
                    <a:pt x="236060" y="598565"/>
                    <a:pt x="246726" y="617896"/>
                  </a:cubicBezTo>
                  <a:cubicBezTo>
                    <a:pt x="258056" y="637892"/>
                    <a:pt x="241393" y="654556"/>
                    <a:pt x="210065" y="652558"/>
                  </a:cubicBezTo>
                  <a:cubicBezTo>
                    <a:pt x="192733" y="650558"/>
                    <a:pt x="173403" y="640559"/>
                    <a:pt x="154072" y="631893"/>
                  </a:cubicBezTo>
                  <a:cubicBezTo>
                    <a:pt x="145408" y="627893"/>
                    <a:pt x="140075" y="619229"/>
                    <a:pt x="140742" y="609230"/>
                  </a:cubicBezTo>
                  <a:cubicBezTo>
                    <a:pt x="141408" y="597898"/>
                    <a:pt x="150741" y="595232"/>
                    <a:pt x="160071" y="593898"/>
                  </a:cubicBezTo>
                  <a:cubicBezTo>
                    <a:pt x="164737" y="593232"/>
                    <a:pt x="169404" y="589899"/>
                    <a:pt x="174736" y="589232"/>
                  </a:cubicBezTo>
                  <a:cubicBezTo>
                    <a:pt x="183236" y="588232"/>
                    <a:pt x="187609" y="576359"/>
                    <a:pt x="193764" y="573298"/>
                  </a:cubicBezTo>
                  <a:close/>
                  <a:moveTo>
                    <a:pt x="1783125" y="571236"/>
                  </a:moveTo>
                  <a:cubicBezTo>
                    <a:pt x="1801123" y="567237"/>
                    <a:pt x="1814453" y="584568"/>
                    <a:pt x="1831785" y="586568"/>
                  </a:cubicBezTo>
                  <a:cubicBezTo>
                    <a:pt x="1856447" y="589901"/>
                    <a:pt x="1851114" y="608564"/>
                    <a:pt x="1851114" y="624563"/>
                  </a:cubicBezTo>
                  <a:cubicBezTo>
                    <a:pt x="1851114" y="631229"/>
                    <a:pt x="1854447" y="635893"/>
                    <a:pt x="1858447" y="640559"/>
                  </a:cubicBezTo>
                  <a:cubicBezTo>
                    <a:pt x="1878443" y="667221"/>
                    <a:pt x="1877777" y="669888"/>
                    <a:pt x="1843784" y="677887"/>
                  </a:cubicBezTo>
                  <a:cubicBezTo>
                    <a:pt x="1824452" y="683220"/>
                    <a:pt x="1804456" y="685886"/>
                    <a:pt x="1792457" y="687886"/>
                  </a:cubicBezTo>
                  <a:cubicBezTo>
                    <a:pt x="1746463" y="687220"/>
                    <a:pt x="1707138" y="640559"/>
                    <a:pt x="1723134" y="607231"/>
                  </a:cubicBezTo>
                  <a:cubicBezTo>
                    <a:pt x="1732467" y="587901"/>
                    <a:pt x="1759129" y="575902"/>
                    <a:pt x="1783125" y="571236"/>
                  </a:cubicBezTo>
                  <a:close/>
                  <a:moveTo>
                    <a:pt x="1952428" y="563906"/>
                  </a:moveTo>
                  <a:cubicBezTo>
                    <a:pt x="1996421" y="577236"/>
                    <a:pt x="1996421" y="577236"/>
                    <a:pt x="1997088" y="625896"/>
                  </a:cubicBezTo>
                  <a:cubicBezTo>
                    <a:pt x="1995088" y="639895"/>
                    <a:pt x="2003754" y="660557"/>
                    <a:pt x="1984423" y="667890"/>
                  </a:cubicBezTo>
                  <a:cubicBezTo>
                    <a:pt x="1957761" y="677887"/>
                    <a:pt x="1930433" y="687220"/>
                    <a:pt x="1901104" y="677221"/>
                  </a:cubicBezTo>
                  <a:cubicBezTo>
                    <a:pt x="1891105" y="673888"/>
                    <a:pt x="1869776" y="607898"/>
                    <a:pt x="1873776" y="599234"/>
                  </a:cubicBezTo>
                  <a:cubicBezTo>
                    <a:pt x="1877776" y="589901"/>
                    <a:pt x="1942431" y="561239"/>
                    <a:pt x="1952428" y="563906"/>
                  </a:cubicBezTo>
                  <a:close/>
                  <a:moveTo>
                    <a:pt x="2125068" y="551907"/>
                  </a:moveTo>
                  <a:cubicBezTo>
                    <a:pt x="2131068" y="554573"/>
                    <a:pt x="2131734" y="558573"/>
                    <a:pt x="2133734" y="563237"/>
                  </a:cubicBezTo>
                  <a:cubicBezTo>
                    <a:pt x="2161729" y="630560"/>
                    <a:pt x="2144398" y="655891"/>
                    <a:pt x="2070410" y="656558"/>
                  </a:cubicBezTo>
                  <a:cubicBezTo>
                    <a:pt x="2032416" y="657225"/>
                    <a:pt x="2006420" y="629227"/>
                    <a:pt x="2009085" y="591901"/>
                  </a:cubicBezTo>
                  <a:cubicBezTo>
                    <a:pt x="2009751" y="583235"/>
                    <a:pt x="2012418" y="575903"/>
                    <a:pt x="2018417" y="569903"/>
                  </a:cubicBezTo>
                  <a:cubicBezTo>
                    <a:pt x="2033749" y="555907"/>
                    <a:pt x="2106405" y="543908"/>
                    <a:pt x="2125068" y="551907"/>
                  </a:cubicBezTo>
                  <a:close/>
                  <a:moveTo>
                    <a:pt x="42089" y="545908"/>
                  </a:moveTo>
                  <a:cubicBezTo>
                    <a:pt x="58754" y="567904"/>
                    <a:pt x="80750" y="581236"/>
                    <a:pt x="104079" y="592569"/>
                  </a:cubicBezTo>
                  <a:cubicBezTo>
                    <a:pt x="111412" y="596566"/>
                    <a:pt x="124744" y="593900"/>
                    <a:pt x="121411" y="607899"/>
                  </a:cubicBezTo>
                  <a:cubicBezTo>
                    <a:pt x="118745" y="620564"/>
                    <a:pt x="109412" y="625230"/>
                    <a:pt x="96749" y="625230"/>
                  </a:cubicBezTo>
                  <a:cubicBezTo>
                    <a:pt x="52088" y="626564"/>
                    <a:pt x="30092" y="595233"/>
                    <a:pt x="42089" y="545908"/>
                  </a:cubicBezTo>
                  <a:close/>
                  <a:moveTo>
                    <a:pt x="2219716" y="515246"/>
                  </a:moveTo>
                  <a:cubicBezTo>
                    <a:pt x="2270375" y="515912"/>
                    <a:pt x="2285705" y="530576"/>
                    <a:pt x="2286372" y="581235"/>
                  </a:cubicBezTo>
                  <a:cubicBezTo>
                    <a:pt x="2287038" y="615896"/>
                    <a:pt x="2267709" y="634558"/>
                    <a:pt x="2231048" y="635225"/>
                  </a:cubicBezTo>
                  <a:cubicBezTo>
                    <a:pt x="2191721" y="635891"/>
                    <a:pt x="2157727" y="604564"/>
                    <a:pt x="2157060" y="568569"/>
                  </a:cubicBezTo>
                  <a:cubicBezTo>
                    <a:pt x="2157060" y="547240"/>
                    <a:pt x="2194387" y="515246"/>
                    <a:pt x="2219716" y="515246"/>
                  </a:cubicBezTo>
                  <a:close/>
                  <a:moveTo>
                    <a:pt x="2385772" y="499081"/>
                  </a:moveTo>
                  <a:cubicBezTo>
                    <a:pt x="2397020" y="500748"/>
                    <a:pt x="2408018" y="504247"/>
                    <a:pt x="2417016" y="509247"/>
                  </a:cubicBezTo>
                  <a:cubicBezTo>
                    <a:pt x="2427682" y="515246"/>
                    <a:pt x="2431681" y="540575"/>
                    <a:pt x="2431681" y="557239"/>
                  </a:cubicBezTo>
                  <a:cubicBezTo>
                    <a:pt x="2432348" y="592567"/>
                    <a:pt x="2397020" y="593233"/>
                    <a:pt x="2376358" y="605899"/>
                  </a:cubicBezTo>
                  <a:cubicBezTo>
                    <a:pt x="2360359" y="615898"/>
                    <a:pt x="2339697" y="625228"/>
                    <a:pt x="2323032" y="605899"/>
                  </a:cubicBezTo>
                  <a:cubicBezTo>
                    <a:pt x="2309036" y="589900"/>
                    <a:pt x="2303703" y="569904"/>
                    <a:pt x="2303036" y="548575"/>
                  </a:cubicBezTo>
                  <a:cubicBezTo>
                    <a:pt x="2301703" y="514580"/>
                    <a:pt x="2329698" y="505247"/>
                    <a:pt x="2353027" y="499914"/>
                  </a:cubicBezTo>
                  <a:cubicBezTo>
                    <a:pt x="2363026" y="497581"/>
                    <a:pt x="2374524" y="497415"/>
                    <a:pt x="2385772" y="499081"/>
                  </a:cubicBezTo>
                  <a:close/>
                  <a:moveTo>
                    <a:pt x="490014" y="495915"/>
                  </a:moveTo>
                  <a:cubicBezTo>
                    <a:pt x="502013" y="495915"/>
                    <a:pt x="514677" y="495915"/>
                    <a:pt x="526676" y="497248"/>
                  </a:cubicBezTo>
                  <a:cubicBezTo>
                    <a:pt x="568003" y="501914"/>
                    <a:pt x="569337" y="502581"/>
                    <a:pt x="561337" y="543907"/>
                  </a:cubicBezTo>
                  <a:cubicBezTo>
                    <a:pt x="556671" y="567904"/>
                    <a:pt x="570003" y="585234"/>
                    <a:pt x="580000" y="603899"/>
                  </a:cubicBezTo>
                  <a:cubicBezTo>
                    <a:pt x="578667" y="605899"/>
                    <a:pt x="577334" y="606566"/>
                    <a:pt x="576000" y="607899"/>
                  </a:cubicBezTo>
                  <a:cubicBezTo>
                    <a:pt x="558671" y="603232"/>
                    <a:pt x="541341" y="607232"/>
                    <a:pt x="524009" y="607232"/>
                  </a:cubicBezTo>
                  <a:cubicBezTo>
                    <a:pt x="483348" y="607232"/>
                    <a:pt x="447354" y="544573"/>
                    <a:pt x="467352" y="509247"/>
                  </a:cubicBezTo>
                  <a:cubicBezTo>
                    <a:pt x="472018" y="500581"/>
                    <a:pt x="480682" y="496581"/>
                    <a:pt x="490014" y="495915"/>
                  </a:cubicBezTo>
                  <a:close/>
                  <a:moveTo>
                    <a:pt x="98748" y="495417"/>
                  </a:moveTo>
                  <a:cubicBezTo>
                    <a:pt x="108079" y="495917"/>
                    <a:pt x="117078" y="499582"/>
                    <a:pt x="126744" y="507247"/>
                  </a:cubicBezTo>
                  <a:cubicBezTo>
                    <a:pt x="136741" y="515247"/>
                    <a:pt x="150739" y="519246"/>
                    <a:pt x="164738" y="515913"/>
                  </a:cubicBezTo>
                  <a:cubicBezTo>
                    <a:pt x="190067" y="509914"/>
                    <a:pt x="189400" y="527246"/>
                    <a:pt x="190734" y="543909"/>
                  </a:cubicBezTo>
                  <a:cubicBezTo>
                    <a:pt x="192734" y="565240"/>
                    <a:pt x="176735" y="571238"/>
                    <a:pt x="160738" y="575904"/>
                  </a:cubicBezTo>
                  <a:cubicBezTo>
                    <a:pt x="130077" y="584570"/>
                    <a:pt x="75417" y="562574"/>
                    <a:pt x="58754" y="534576"/>
                  </a:cubicBezTo>
                  <a:cubicBezTo>
                    <a:pt x="50088" y="520580"/>
                    <a:pt x="48755" y="511914"/>
                    <a:pt x="68753" y="502581"/>
                  </a:cubicBezTo>
                  <a:cubicBezTo>
                    <a:pt x="79751" y="497583"/>
                    <a:pt x="89416" y="494917"/>
                    <a:pt x="98748" y="495417"/>
                  </a:cubicBezTo>
                  <a:close/>
                  <a:moveTo>
                    <a:pt x="396031" y="493915"/>
                  </a:moveTo>
                  <a:cubicBezTo>
                    <a:pt x="407363" y="496581"/>
                    <a:pt x="421360" y="499248"/>
                    <a:pt x="435358" y="502581"/>
                  </a:cubicBezTo>
                  <a:cubicBezTo>
                    <a:pt x="437358" y="503247"/>
                    <a:pt x="440691" y="503247"/>
                    <a:pt x="441358" y="503914"/>
                  </a:cubicBezTo>
                  <a:cubicBezTo>
                    <a:pt x="451354" y="528576"/>
                    <a:pt x="450688" y="555239"/>
                    <a:pt x="450688" y="580568"/>
                  </a:cubicBezTo>
                  <a:cubicBezTo>
                    <a:pt x="450688" y="599899"/>
                    <a:pt x="426692" y="602566"/>
                    <a:pt x="408696" y="601899"/>
                  </a:cubicBezTo>
                  <a:cubicBezTo>
                    <a:pt x="374702" y="599899"/>
                    <a:pt x="332042" y="562571"/>
                    <a:pt x="325376" y="529243"/>
                  </a:cubicBezTo>
                  <a:cubicBezTo>
                    <a:pt x="322710" y="516577"/>
                    <a:pt x="328709" y="509913"/>
                    <a:pt x="339375" y="505914"/>
                  </a:cubicBezTo>
                  <a:cubicBezTo>
                    <a:pt x="357371" y="499914"/>
                    <a:pt x="374702" y="495248"/>
                    <a:pt x="396031" y="493915"/>
                  </a:cubicBezTo>
                  <a:close/>
                  <a:moveTo>
                    <a:pt x="752877" y="489138"/>
                  </a:moveTo>
                  <a:cubicBezTo>
                    <a:pt x="785841" y="492044"/>
                    <a:pt x="820961" y="517914"/>
                    <a:pt x="821959" y="547908"/>
                  </a:cubicBezTo>
                  <a:cubicBezTo>
                    <a:pt x="824626" y="611897"/>
                    <a:pt x="786633" y="635894"/>
                    <a:pt x="736640" y="611897"/>
                  </a:cubicBezTo>
                  <a:cubicBezTo>
                    <a:pt x="729974" y="608566"/>
                    <a:pt x="724640" y="603900"/>
                    <a:pt x="723308" y="595901"/>
                  </a:cubicBezTo>
                  <a:cubicBezTo>
                    <a:pt x="719310" y="570572"/>
                    <a:pt x="713977" y="545908"/>
                    <a:pt x="710644" y="520579"/>
                  </a:cubicBezTo>
                  <a:cubicBezTo>
                    <a:pt x="709310" y="509916"/>
                    <a:pt x="710644" y="500583"/>
                    <a:pt x="721976" y="494584"/>
                  </a:cubicBezTo>
                  <a:cubicBezTo>
                    <a:pt x="731141" y="489752"/>
                    <a:pt x="741889" y="488169"/>
                    <a:pt x="752877" y="489138"/>
                  </a:cubicBezTo>
                  <a:close/>
                  <a:moveTo>
                    <a:pt x="644977" y="486105"/>
                  </a:moveTo>
                  <a:cubicBezTo>
                    <a:pt x="650320" y="486917"/>
                    <a:pt x="656319" y="489250"/>
                    <a:pt x="663318" y="493916"/>
                  </a:cubicBezTo>
                  <a:cubicBezTo>
                    <a:pt x="702646" y="521245"/>
                    <a:pt x="693981" y="557906"/>
                    <a:pt x="700647" y="591234"/>
                  </a:cubicBezTo>
                  <a:cubicBezTo>
                    <a:pt x="704646" y="609899"/>
                    <a:pt x="686650" y="616565"/>
                    <a:pt x="669984" y="618563"/>
                  </a:cubicBezTo>
                  <a:cubicBezTo>
                    <a:pt x="619326" y="624562"/>
                    <a:pt x="589996" y="595234"/>
                    <a:pt x="587998" y="535910"/>
                  </a:cubicBezTo>
                  <a:cubicBezTo>
                    <a:pt x="586665" y="519911"/>
                    <a:pt x="586665" y="502582"/>
                    <a:pt x="605328" y="497915"/>
                  </a:cubicBezTo>
                  <a:cubicBezTo>
                    <a:pt x="618825" y="494916"/>
                    <a:pt x="628949" y="483668"/>
                    <a:pt x="644977" y="486105"/>
                  </a:cubicBezTo>
                  <a:close/>
                  <a:moveTo>
                    <a:pt x="901946" y="477919"/>
                  </a:moveTo>
                  <a:cubicBezTo>
                    <a:pt x="933942" y="477252"/>
                    <a:pt x="968603" y="527246"/>
                    <a:pt x="969270" y="575237"/>
                  </a:cubicBezTo>
                  <a:cubicBezTo>
                    <a:pt x="969936" y="601901"/>
                    <a:pt x="949940" y="618565"/>
                    <a:pt x="917279" y="619231"/>
                  </a:cubicBezTo>
                  <a:cubicBezTo>
                    <a:pt x="865952" y="619231"/>
                    <a:pt x="835957" y="594569"/>
                    <a:pt x="834623" y="551908"/>
                  </a:cubicBezTo>
                  <a:cubicBezTo>
                    <a:pt x="833957" y="523246"/>
                    <a:pt x="874618" y="478586"/>
                    <a:pt x="901946" y="477919"/>
                  </a:cubicBezTo>
                  <a:close/>
                  <a:moveTo>
                    <a:pt x="1014146" y="468378"/>
                  </a:moveTo>
                  <a:cubicBezTo>
                    <a:pt x="1041797" y="472377"/>
                    <a:pt x="1077416" y="494748"/>
                    <a:pt x="1081915" y="515246"/>
                  </a:cubicBezTo>
                  <a:cubicBezTo>
                    <a:pt x="1086581" y="535909"/>
                    <a:pt x="1092581" y="557239"/>
                    <a:pt x="1100580" y="576570"/>
                  </a:cubicBezTo>
                  <a:cubicBezTo>
                    <a:pt x="1107911" y="594566"/>
                    <a:pt x="1102578" y="599899"/>
                    <a:pt x="1085248" y="601232"/>
                  </a:cubicBezTo>
                  <a:cubicBezTo>
                    <a:pt x="1069917" y="601899"/>
                    <a:pt x="1055254" y="605232"/>
                    <a:pt x="1039922" y="607899"/>
                  </a:cubicBezTo>
                  <a:cubicBezTo>
                    <a:pt x="1030592" y="607899"/>
                    <a:pt x="1021259" y="605232"/>
                    <a:pt x="1013260" y="601232"/>
                  </a:cubicBezTo>
                  <a:cubicBezTo>
                    <a:pt x="989931" y="589234"/>
                    <a:pt x="963270" y="508580"/>
                    <a:pt x="975933" y="485918"/>
                  </a:cubicBezTo>
                  <a:cubicBezTo>
                    <a:pt x="979266" y="479918"/>
                    <a:pt x="984599" y="474586"/>
                    <a:pt x="990598" y="471253"/>
                  </a:cubicBezTo>
                  <a:cubicBezTo>
                    <a:pt x="996597" y="467753"/>
                    <a:pt x="1004929" y="467045"/>
                    <a:pt x="1014146" y="468378"/>
                  </a:cubicBezTo>
                  <a:close/>
                  <a:moveTo>
                    <a:pt x="1183231" y="467255"/>
                  </a:moveTo>
                  <a:cubicBezTo>
                    <a:pt x="1193894" y="467255"/>
                    <a:pt x="1199891" y="473919"/>
                    <a:pt x="1203225" y="483251"/>
                  </a:cubicBezTo>
                  <a:cubicBezTo>
                    <a:pt x="1211889" y="511913"/>
                    <a:pt x="1217222" y="541242"/>
                    <a:pt x="1220553" y="570571"/>
                  </a:cubicBezTo>
                  <a:cubicBezTo>
                    <a:pt x="1222554" y="584569"/>
                    <a:pt x="1217887" y="593902"/>
                    <a:pt x="1203225" y="597902"/>
                  </a:cubicBezTo>
                  <a:cubicBezTo>
                    <a:pt x="1181897" y="603899"/>
                    <a:pt x="1160567" y="617898"/>
                    <a:pt x="1141238" y="595235"/>
                  </a:cubicBezTo>
                  <a:cubicBezTo>
                    <a:pt x="1115242" y="566573"/>
                    <a:pt x="1111909" y="528579"/>
                    <a:pt x="1101244" y="493917"/>
                  </a:cubicBezTo>
                  <a:cubicBezTo>
                    <a:pt x="1099911" y="489251"/>
                    <a:pt x="1101244" y="485251"/>
                    <a:pt x="1105910" y="484585"/>
                  </a:cubicBezTo>
                  <a:cubicBezTo>
                    <a:pt x="1131905" y="479252"/>
                    <a:pt x="1155901" y="466588"/>
                    <a:pt x="1183231" y="467255"/>
                  </a:cubicBezTo>
                  <a:close/>
                  <a:moveTo>
                    <a:pt x="2566327" y="465922"/>
                  </a:moveTo>
                  <a:cubicBezTo>
                    <a:pt x="2588991" y="463256"/>
                    <a:pt x="2588991" y="477919"/>
                    <a:pt x="2588325" y="487918"/>
                  </a:cubicBezTo>
                  <a:cubicBezTo>
                    <a:pt x="2589658" y="505247"/>
                    <a:pt x="2586991" y="515913"/>
                    <a:pt x="2574326" y="520579"/>
                  </a:cubicBezTo>
                  <a:cubicBezTo>
                    <a:pt x="2543664" y="532577"/>
                    <a:pt x="2513669" y="544574"/>
                    <a:pt x="2482340" y="555239"/>
                  </a:cubicBezTo>
                  <a:cubicBezTo>
                    <a:pt x="2471675" y="559239"/>
                    <a:pt x="2458343" y="559906"/>
                    <a:pt x="2453012" y="546574"/>
                  </a:cubicBezTo>
                  <a:cubicBezTo>
                    <a:pt x="2447679" y="531911"/>
                    <a:pt x="2445013" y="515246"/>
                    <a:pt x="2442346" y="499916"/>
                  </a:cubicBezTo>
                  <a:cubicBezTo>
                    <a:pt x="2442346" y="499250"/>
                    <a:pt x="2445679" y="497917"/>
                    <a:pt x="2447679" y="497250"/>
                  </a:cubicBezTo>
                  <a:cubicBezTo>
                    <a:pt x="2488340" y="489917"/>
                    <a:pt x="2524999" y="470586"/>
                    <a:pt x="2566327" y="465922"/>
                  </a:cubicBezTo>
                  <a:close/>
                  <a:moveTo>
                    <a:pt x="1429190" y="456590"/>
                  </a:moveTo>
                  <a:cubicBezTo>
                    <a:pt x="1476516" y="465256"/>
                    <a:pt x="1507177" y="527913"/>
                    <a:pt x="1484515" y="571240"/>
                  </a:cubicBezTo>
                  <a:cubicBezTo>
                    <a:pt x="1482515" y="575240"/>
                    <a:pt x="1475182" y="577238"/>
                    <a:pt x="1480515" y="583237"/>
                  </a:cubicBezTo>
                  <a:lnTo>
                    <a:pt x="1480515" y="582570"/>
                  </a:lnTo>
                  <a:cubicBezTo>
                    <a:pt x="1465850" y="578571"/>
                    <a:pt x="1453853" y="589237"/>
                    <a:pt x="1441187" y="591903"/>
                  </a:cubicBezTo>
                  <a:cubicBezTo>
                    <a:pt x="1389196" y="604568"/>
                    <a:pt x="1357868" y="585237"/>
                    <a:pt x="1349868" y="533246"/>
                  </a:cubicBezTo>
                  <a:cubicBezTo>
                    <a:pt x="1347202" y="517247"/>
                    <a:pt x="1340536" y="499917"/>
                    <a:pt x="1344535" y="485252"/>
                  </a:cubicBezTo>
                  <a:cubicBezTo>
                    <a:pt x="1349201" y="467256"/>
                    <a:pt x="1372530" y="475922"/>
                    <a:pt x="1385863" y="467922"/>
                  </a:cubicBezTo>
                  <a:cubicBezTo>
                    <a:pt x="1398527" y="460590"/>
                    <a:pt x="1411858" y="453257"/>
                    <a:pt x="1429190" y="456590"/>
                  </a:cubicBezTo>
                  <a:close/>
                  <a:moveTo>
                    <a:pt x="1264549" y="452591"/>
                  </a:moveTo>
                  <a:cubicBezTo>
                    <a:pt x="1271214" y="450591"/>
                    <a:pt x="1273214" y="455924"/>
                    <a:pt x="1277214" y="457257"/>
                  </a:cubicBezTo>
                  <a:cubicBezTo>
                    <a:pt x="1325206" y="473253"/>
                    <a:pt x="1337872" y="504582"/>
                    <a:pt x="1328539" y="554575"/>
                  </a:cubicBezTo>
                  <a:cubicBezTo>
                    <a:pt x="1321873" y="593903"/>
                    <a:pt x="1325872" y="597236"/>
                    <a:pt x="1283211" y="597236"/>
                  </a:cubicBezTo>
                  <a:cubicBezTo>
                    <a:pt x="1261215" y="598569"/>
                    <a:pt x="1243219" y="590570"/>
                    <a:pt x="1238553" y="561908"/>
                  </a:cubicBezTo>
                  <a:cubicBezTo>
                    <a:pt x="1236552" y="549242"/>
                    <a:pt x="1228553" y="537243"/>
                    <a:pt x="1225220" y="524580"/>
                  </a:cubicBezTo>
                  <a:cubicBezTo>
                    <a:pt x="1214557" y="485919"/>
                    <a:pt x="1227887" y="463256"/>
                    <a:pt x="1264549" y="452591"/>
                  </a:cubicBezTo>
                  <a:close/>
                  <a:moveTo>
                    <a:pt x="50754" y="441925"/>
                  </a:moveTo>
                  <a:cubicBezTo>
                    <a:pt x="58754" y="444591"/>
                    <a:pt x="68086" y="445258"/>
                    <a:pt x="75416" y="449924"/>
                  </a:cubicBezTo>
                  <a:cubicBezTo>
                    <a:pt x="80749" y="453257"/>
                    <a:pt x="86082" y="460587"/>
                    <a:pt x="87415" y="466587"/>
                  </a:cubicBezTo>
                  <a:cubicBezTo>
                    <a:pt x="90081" y="476585"/>
                    <a:pt x="78749" y="475252"/>
                    <a:pt x="73417" y="477919"/>
                  </a:cubicBezTo>
                  <a:cubicBezTo>
                    <a:pt x="63420" y="483251"/>
                    <a:pt x="53421" y="488584"/>
                    <a:pt x="43422" y="493248"/>
                  </a:cubicBezTo>
                  <a:cubicBezTo>
                    <a:pt x="26759" y="501247"/>
                    <a:pt x="11427" y="503247"/>
                    <a:pt x="2764" y="483251"/>
                  </a:cubicBezTo>
                  <a:cubicBezTo>
                    <a:pt x="-6569" y="461920"/>
                    <a:pt x="9428" y="453923"/>
                    <a:pt x="25426" y="447924"/>
                  </a:cubicBezTo>
                  <a:cubicBezTo>
                    <a:pt x="32758" y="444591"/>
                    <a:pt x="41422" y="443925"/>
                    <a:pt x="50754" y="441925"/>
                  </a:cubicBezTo>
                  <a:close/>
                  <a:moveTo>
                    <a:pt x="1573664" y="431677"/>
                  </a:moveTo>
                  <a:cubicBezTo>
                    <a:pt x="1584162" y="432927"/>
                    <a:pt x="1594827" y="438593"/>
                    <a:pt x="1605824" y="443924"/>
                  </a:cubicBezTo>
                  <a:cubicBezTo>
                    <a:pt x="1629820" y="455923"/>
                    <a:pt x="1611157" y="475252"/>
                    <a:pt x="1617156" y="487918"/>
                  </a:cubicBezTo>
                  <a:cubicBezTo>
                    <a:pt x="1615823" y="510580"/>
                    <a:pt x="1617156" y="530577"/>
                    <a:pt x="1625154" y="550573"/>
                  </a:cubicBezTo>
                  <a:cubicBezTo>
                    <a:pt x="1632486" y="567902"/>
                    <a:pt x="1624489" y="577235"/>
                    <a:pt x="1608491" y="583234"/>
                  </a:cubicBezTo>
                  <a:cubicBezTo>
                    <a:pt x="1571831" y="598566"/>
                    <a:pt x="1535836" y="586567"/>
                    <a:pt x="1517173" y="551240"/>
                  </a:cubicBezTo>
                  <a:cubicBezTo>
                    <a:pt x="1509842" y="537908"/>
                    <a:pt x="1503841" y="523911"/>
                    <a:pt x="1498509" y="509246"/>
                  </a:cubicBezTo>
                  <a:cubicBezTo>
                    <a:pt x="1489845" y="483918"/>
                    <a:pt x="1497842" y="465255"/>
                    <a:pt x="1523174" y="454590"/>
                  </a:cubicBezTo>
                  <a:cubicBezTo>
                    <a:pt x="1529836" y="451924"/>
                    <a:pt x="1538503" y="450590"/>
                    <a:pt x="1542502" y="445924"/>
                  </a:cubicBezTo>
                  <a:cubicBezTo>
                    <a:pt x="1552833" y="433593"/>
                    <a:pt x="1563165" y="430428"/>
                    <a:pt x="1573664" y="431677"/>
                  </a:cubicBezTo>
                  <a:close/>
                  <a:moveTo>
                    <a:pt x="2674308" y="427260"/>
                  </a:moveTo>
                  <a:cubicBezTo>
                    <a:pt x="2688972" y="429926"/>
                    <a:pt x="2700304" y="426593"/>
                    <a:pt x="2704303" y="437259"/>
                  </a:cubicBezTo>
                  <a:cubicBezTo>
                    <a:pt x="2708970" y="449924"/>
                    <a:pt x="2697637" y="454591"/>
                    <a:pt x="2690305" y="461255"/>
                  </a:cubicBezTo>
                  <a:cubicBezTo>
                    <a:pt x="2672975" y="475920"/>
                    <a:pt x="2654310" y="487919"/>
                    <a:pt x="2632314" y="493917"/>
                  </a:cubicBezTo>
                  <a:cubicBezTo>
                    <a:pt x="2617651" y="497916"/>
                    <a:pt x="2604985" y="495917"/>
                    <a:pt x="2602319" y="478587"/>
                  </a:cubicBezTo>
                  <a:cubicBezTo>
                    <a:pt x="2600319" y="464588"/>
                    <a:pt x="2598319" y="448591"/>
                    <a:pt x="2620315" y="447258"/>
                  </a:cubicBezTo>
                  <a:cubicBezTo>
                    <a:pt x="2642313" y="445925"/>
                    <a:pt x="2657643" y="423262"/>
                    <a:pt x="2674308" y="427260"/>
                  </a:cubicBezTo>
                  <a:close/>
                  <a:moveTo>
                    <a:pt x="1727353" y="424594"/>
                  </a:moveTo>
                  <a:cubicBezTo>
                    <a:pt x="1735591" y="425344"/>
                    <a:pt x="1743965" y="427260"/>
                    <a:pt x="1752464" y="430593"/>
                  </a:cubicBezTo>
                  <a:cubicBezTo>
                    <a:pt x="1759796" y="433259"/>
                    <a:pt x="1758463" y="440592"/>
                    <a:pt x="1759130" y="446591"/>
                  </a:cubicBezTo>
                  <a:cubicBezTo>
                    <a:pt x="1762463" y="477920"/>
                    <a:pt x="1765796" y="509915"/>
                    <a:pt x="1780459" y="538577"/>
                  </a:cubicBezTo>
                  <a:cubicBezTo>
                    <a:pt x="1784459" y="545909"/>
                    <a:pt x="1783792" y="551909"/>
                    <a:pt x="1774462" y="555240"/>
                  </a:cubicBezTo>
                  <a:cubicBezTo>
                    <a:pt x="1749131" y="564572"/>
                    <a:pt x="1723802" y="575238"/>
                    <a:pt x="1695806" y="576571"/>
                  </a:cubicBezTo>
                  <a:cubicBezTo>
                    <a:pt x="1668480" y="577904"/>
                    <a:pt x="1653148" y="565239"/>
                    <a:pt x="1648482" y="539243"/>
                  </a:cubicBezTo>
                  <a:cubicBezTo>
                    <a:pt x="1646484" y="525245"/>
                    <a:pt x="1645151" y="510581"/>
                    <a:pt x="1645151" y="496583"/>
                  </a:cubicBezTo>
                  <a:cubicBezTo>
                    <a:pt x="1645151" y="477920"/>
                    <a:pt x="1637819" y="453924"/>
                    <a:pt x="1657148" y="442592"/>
                  </a:cubicBezTo>
                  <a:cubicBezTo>
                    <a:pt x="1679142" y="430593"/>
                    <a:pt x="1702638" y="422345"/>
                    <a:pt x="1727353" y="424594"/>
                  </a:cubicBezTo>
                  <a:close/>
                  <a:moveTo>
                    <a:pt x="215721" y="420877"/>
                  </a:moveTo>
                  <a:cubicBezTo>
                    <a:pt x="231062" y="424720"/>
                    <a:pt x="239561" y="440092"/>
                    <a:pt x="242061" y="456591"/>
                  </a:cubicBezTo>
                  <a:cubicBezTo>
                    <a:pt x="246058" y="483919"/>
                    <a:pt x="259390" y="495918"/>
                    <a:pt x="285386" y="498583"/>
                  </a:cubicBezTo>
                  <a:cubicBezTo>
                    <a:pt x="303384" y="500582"/>
                    <a:pt x="312048" y="511248"/>
                    <a:pt x="310050" y="530577"/>
                  </a:cubicBezTo>
                  <a:cubicBezTo>
                    <a:pt x="309383" y="540576"/>
                    <a:pt x="306050" y="552575"/>
                    <a:pt x="312048" y="560574"/>
                  </a:cubicBezTo>
                  <a:cubicBezTo>
                    <a:pt x="334712" y="589903"/>
                    <a:pt x="310715" y="589903"/>
                    <a:pt x="292718" y="591903"/>
                  </a:cubicBezTo>
                  <a:cubicBezTo>
                    <a:pt x="244061" y="597233"/>
                    <a:pt x="215397" y="573238"/>
                    <a:pt x="206733" y="525247"/>
                  </a:cubicBezTo>
                  <a:cubicBezTo>
                    <a:pt x="204067" y="503915"/>
                    <a:pt x="226063" y="508582"/>
                    <a:pt x="230729" y="493918"/>
                  </a:cubicBezTo>
                  <a:cubicBezTo>
                    <a:pt x="208066" y="485253"/>
                    <a:pt x="186735" y="489252"/>
                    <a:pt x="166073" y="492585"/>
                  </a:cubicBezTo>
                  <a:cubicBezTo>
                    <a:pt x="152741" y="494585"/>
                    <a:pt x="139411" y="495918"/>
                    <a:pt x="126745" y="489919"/>
                  </a:cubicBezTo>
                  <a:cubicBezTo>
                    <a:pt x="114080" y="483919"/>
                    <a:pt x="104749" y="474587"/>
                    <a:pt x="106749" y="458591"/>
                  </a:cubicBezTo>
                  <a:cubicBezTo>
                    <a:pt x="108749" y="441926"/>
                    <a:pt x="119413" y="431929"/>
                    <a:pt x="135411" y="431929"/>
                  </a:cubicBezTo>
                  <a:cubicBezTo>
                    <a:pt x="157407" y="431929"/>
                    <a:pt x="177405" y="426596"/>
                    <a:pt x="198067" y="421263"/>
                  </a:cubicBezTo>
                  <a:cubicBezTo>
                    <a:pt x="204733" y="419596"/>
                    <a:pt x="210607" y="419596"/>
                    <a:pt x="215721" y="420877"/>
                  </a:cubicBezTo>
                  <a:close/>
                  <a:moveTo>
                    <a:pt x="2761959" y="411764"/>
                  </a:moveTo>
                  <a:cubicBezTo>
                    <a:pt x="2773291" y="411931"/>
                    <a:pt x="2784955" y="413931"/>
                    <a:pt x="2796953" y="416597"/>
                  </a:cubicBezTo>
                  <a:cubicBezTo>
                    <a:pt x="2776957" y="425261"/>
                    <a:pt x="2756959" y="433928"/>
                    <a:pt x="2737629" y="443261"/>
                  </a:cubicBezTo>
                  <a:cubicBezTo>
                    <a:pt x="2728963" y="447259"/>
                    <a:pt x="2724963" y="445927"/>
                    <a:pt x="2722297" y="436594"/>
                  </a:cubicBezTo>
                  <a:cubicBezTo>
                    <a:pt x="2719633" y="428595"/>
                    <a:pt x="2716966" y="422595"/>
                    <a:pt x="2728963" y="417928"/>
                  </a:cubicBezTo>
                  <a:cubicBezTo>
                    <a:pt x="2739629" y="413263"/>
                    <a:pt x="2750627" y="411597"/>
                    <a:pt x="2761959" y="411764"/>
                  </a:cubicBezTo>
                  <a:close/>
                  <a:moveTo>
                    <a:pt x="1979759" y="405930"/>
                  </a:moveTo>
                  <a:cubicBezTo>
                    <a:pt x="1981759" y="405930"/>
                    <a:pt x="1983759" y="405930"/>
                    <a:pt x="1985758" y="406597"/>
                  </a:cubicBezTo>
                  <a:cubicBezTo>
                    <a:pt x="2041749" y="409930"/>
                    <a:pt x="2044416" y="412597"/>
                    <a:pt x="2053082" y="469921"/>
                  </a:cubicBezTo>
                  <a:cubicBezTo>
                    <a:pt x="2053748" y="473920"/>
                    <a:pt x="2055081" y="477920"/>
                    <a:pt x="2055081" y="481919"/>
                  </a:cubicBezTo>
                  <a:cubicBezTo>
                    <a:pt x="2054415" y="499916"/>
                    <a:pt x="2081077" y="519914"/>
                    <a:pt x="2065078" y="531911"/>
                  </a:cubicBezTo>
                  <a:cubicBezTo>
                    <a:pt x="2047749" y="545243"/>
                    <a:pt x="2020420" y="547909"/>
                    <a:pt x="1996422" y="551909"/>
                  </a:cubicBezTo>
                  <a:cubicBezTo>
                    <a:pt x="1969760" y="556575"/>
                    <a:pt x="1950430" y="543243"/>
                    <a:pt x="1941098" y="518581"/>
                  </a:cubicBezTo>
                  <a:cubicBezTo>
                    <a:pt x="1934432" y="502582"/>
                    <a:pt x="1929766" y="485919"/>
                    <a:pt x="1926433" y="468587"/>
                  </a:cubicBezTo>
                  <a:cubicBezTo>
                    <a:pt x="1916436" y="420596"/>
                    <a:pt x="1931099" y="403931"/>
                    <a:pt x="1979759" y="405930"/>
                  </a:cubicBezTo>
                  <a:close/>
                  <a:moveTo>
                    <a:pt x="1832680" y="402765"/>
                  </a:moveTo>
                  <a:cubicBezTo>
                    <a:pt x="1851864" y="397766"/>
                    <a:pt x="1870111" y="416763"/>
                    <a:pt x="1889107" y="419262"/>
                  </a:cubicBezTo>
                  <a:cubicBezTo>
                    <a:pt x="1894440" y="419929"/>
                    <a:pt x="1898440" y="423262"/>
                    <a:pt x="1899773" y="428595"/>
                  </a:cubicBezTo>
                  <a:cubicBezTo>
                    <a:pt x="1911772" y="458589"/>
                    <a:pt x="1923102" y="487917"/>
                    <a:pt x="1925102" y="528577"/>
                  </a:cubicBezTo>
                  <a:cubicBezTo>
                    <a:pt x="1927102" y="545240"/>
                    <a:pt x="1913105" y="553906"/>
                    <a:pt x="1891107" y="559239"/>
                  </a:cubicBezTo>
                  <a:cubicBezTo>
                    <a:pt x="1844449" y="570569"/>
                    <a:pt x="1819118" y="565904"/>
                    <a:pt x="1804455" y="537241"/>
                  </a:cubicBezTo>
                  <a:cubicBezTo>
                    <a:pt x="1788456" y="505247"/>
                    <a:pt x="1788456" y="470586"/>
                    <a:pt x="1786456" y="435927"/>
                  </a:cubicBezTo>
                  <a:cubicBezTo>
                    <a:pt x="1785790" y="427928"/>
                    <a:pt x="1790456" y="422595"/>
                    <a:pt x="1798455" y="420595"/>
                  </a:cubicBezTo>
                  <a:cubicBezTo>
                    <a:pt x="1803121" y="419262"/>
                    <a:pt x="1810454" y="420595"/>
                    <a:pt x="1813121" y="417262"/>
                  </a:cubicBezTo>
                  <a:cubicBezTo>
                    <a:pt x="1819786" y="408764"/>
                    <a:pt x="1826285" y="404431"/>
                    <a:pt x="1832680" y="402765"/>
                  </a:cubicBezTo>
                  <a:close/>
                  <a:moveTo>
                    <a:pt x="321377" y="395934"/>
                  </a:moveTo>
                  <a:cubicBezTo>
                    <a:pt x="350706" y="396601"/>
                    <a:pt x="386700" y="435925"/>
                    <a:pt x="377368" y="467253"/>
                  </a:cubicBezTo>
                  <a:cubicBezTo>
                    <a:pt x="370704" y="489917"/>
                    <a:pt x="339376" y="477919"/>
                    <a:pt x="323377" y="484585"/>
                  </a:cubicBezTo>
                  <a:cubicBezTo>
                    <a:pt x="286716" y="484585"/>
                    <a:pt x="259387" y="463920"/>
                    <a:pt x="260053" y="439925"/>
                  </a:cubicBezTo>
                  <a:cubicBezTo>
                    <a:pt x="260720" y="416596"/>
                    <a:pt x="290715" y="395267"/>
                    <a:pt x="321377" y="395934"/>
                  </a:cubicBezTo>
                  <a:close/>
                  <a:moveTo>
                    <a:pt x="2135263" y="384800"/>
                  </a:moveTo>
                  <a:cubicBezTo>
                    <a:pt x="2142314" y="384935"/>
                    <a:pt x="2149563" y="386102"/>
                    <a:pt x="2157061" y="388602"/>
                  </a:cubicBezTo>
                  <a:cubicBezTo>
                    <a:pt x="2181057" y="397268"/>
                    <a:pt x="2204388" y="439926"/>
                    <a:pt x="2205055" y="477921"/>
                  </a:cubicBezTo>
                  <a:cubicBezTo>
                    <a:pt x="2205722" y="497919"/>
                    <a:pt x="2195056" y="510582"/>
                    <a:pt x="2177726" y="517915"/>
                  </a:cubicBezTo>
                  <a:cubicBezTo>
                    <a:pt x="2157061" y="526581"/>
                    <a:pt x="2135732" y="537911"/>
                    <a:pt x="2115067" y="519248"/>
                  </a:cubicBezTo>
                  <a:cubicBezTo>
                    <a:pt x="2087072" y="494586"/>
                    <a:pt x="2072409" y="462591"/>
                    <a:pt x="2065743" y="426596"/>
                  </a:cubicBezTo>
                  <a:cubicBezTo>
                    <a:pt x="2063743" y="417264"/>
                    <a:pt x="2066409" y="407931"/>
                    <a:pt x="2075742" y="403267"/>
                  </a:cubicBezTo>
                  <a:cubicBezTo>
                    <a:pt x="2094738" y="393268"/>
                    <a:pt x="2114110" y="384394"/>
                    <a:pt x="2135263" y="384800"/>
                  </a:cubicBezTo>
                  <a:close/>
                  <a:moveTo>
                    <a:pt x="454020" y="379936"/>
                  </a:moveTo>
                  <a:cubicBezTo>
                    <a:pt x="482015" y="379269"/>
                    <a:pt x="486681" y="389268"/>
                    <a:pt x="490014" y="453259"/>
                  </a:cubicBezTo>
                  <a:cubicBezTo>
                    <a:pt x="490681" y="467922"/>
                    <a:pt x="492680" y="482587"/>
                    <a:pt x="470683" y="483921"/>
                  </a:cubicBezTo>
                  <a:cubicBezTo>
                    <a:pt x="427358" y="486587"/>
                    <a:pt x="393364" y="469255"/>
                    <a:pt x="392698" y="443260"/>
                  </a:cubicBezTo>
                  <a:cubicBezTo>
                    <a:pt x="391364" y="409931"/>
                    <a:pt x="419359" y="381269"/>
                    <a:pt x="454020" y="379936"/>
                  </a:cubicBezTo>
                  <a:close/>
                  <a:moveTo>
                    <a:pt x="2275458" y="354523"/>
                  </a:moveTo>
                  <a:cubicBezTo>
                    <a:pt x="2286539" y="356772"/>
                    <a:pt x="2298037" y="361604"/>
                    <a:pt x="2308369" y="357272"/>
                  </a:cubicBezTo>
                  <a:cubicBezTo>
                    <a:pt x="2316368" y="353941"/>
                    <a:pt x="2321034" y="368604"/>
                    <a:pt x="2322367" y="377269"/>
                  </a:cubicBezTo>
                  <a:cubicBezTo>
                    <a:pt x="2326367" y="401265"/>
                    <a:pt x="2331700" y="425260"/>
                    <a:pt x="2338366" y="448591"/>
                  </a:cubicBezTo>
                  <a:cubicBezTo>
                    <a:pt x="2348363" y="481918"/>
                    <a:pt x="2338366" y="495248"/>
                    <a:pt x="2304371" y="503247"/>
                  </a:cubicBezTo>
                  <a:cubicBezTo>
                    <a:pt x="2293705" y="505913"/>
                    <a:pt x="2281706" y="507247"/>
                    <a:pt x="2276374" y="508580"/>
                  </a:cubicBezTo>
                  <a:cubicBezTo>
                    <a:pt x="2247712" y="509913"/>
                    <a:pt x="2233715" y="501247"/>
                    <a:pt x="2229049" y="479918"/>
                  </a:cubicBezTo>
                  <a:cubicBezTo>
                    <a:pt x="2224382" y="457254"/>
                    <a:pt x="2217716" y="434592"/>
                    <a:pt x="2207719" y="413263"/>
                  </a:cubicBezTo>
                  <a:cubicBezTo>
                    <a:pt x="2199720" y="394599"/>
                    <a:pt x="2201720" y="376603"/>
                    <a:pt x="2228382" y="373270"/>
                  </a:cubicBezTo>
                  <a:cubicBezTo>
                    <a:pt x="2234381" y="372603"/>
                    <a:pt x="2243045" y="371270"/>
                    <a:pt x="2245045" y="367270"/>
                  </a:cubicBezTo>
                  <a:cubicBezTo>
                    <a:pt x="2253711" y="352606"/>
                    <a:pt x="2264376" y="352273"/>
                    <a:pt x="2275458" y="354523"/>
                  </a:cubicBezTo>
                  <a:close/>
                  <a:moveTo>
                    <a:pt x="2376106" y="348106"/>
                  </a:moveTo>
                  <a:cubicBezTo>
                    <a:pt x="2385022" y="345273"/>
                    <a:pt x="2394686" y="344940"/>
                    <a:pt x="2405018" y="348605"/>
                  </a:cubicBezTo>
                  <a:cubicBezTo>
                    <a:pt x="2424349" y="355271"/>
                    <a:pt x="2443012" y="364604"/>
                    <a:pt x="2464344" y="358604"/>
                  </a:cubicBezTo>
                  <a:cubicBezTo>
                    <a:pt x="2476340" y="355271"/>
                    <a:pt x="2475007" y="364604"/>
                    <a:pt x="2475007" y="371270"/>
                  </a:cubicBezTo>
                  <a:cubicBezTo>
                    <a:pt x="2474341" y="395932"/>
                    <a:pt x="2477674" y="420595"/>
                    <a:pt x="2485006" y="443926"/>
                  </a:cubicBezTo>
                  <a:cubicBezTo>
                    <a:pt x="2490339" y="459922"/>
                    <a:pt x="2481007" y="467255"/>
                    <a:pt x="2468343" y="470588"/>
                  </a:cubicBezTo>
                  <a:cubicBezTo>
                    <a:pt x="2447678" y="475921"/>
                    <a:pt x="2427016" y="479921"/>
                    <a:pt x="2413017" y="482585"/>
                  </a:cubicBezTo>
                  <a:cubicBezTo>
                    <a:pt x="2383688" y="482585"/>
                    <a:pt x="2368358" y="474588"/>
                    <a:pt x="2362359" y="451257"/>
                  </a:cubicBezTo>
                  <a:cubicBezTo>
                    <a:pt x="2359026" y="436593"/>
                    <a:pt x="2353026" y="421928"/>
                    <a:pt x="2347694" y="407931"/>
                  </a:cubicBezTo>
                  <a:cubicBezTo>
                    <a:pt x="2342361" y="391933"/>
                    <a:pt x="2336363" y="375270"/>
                    <a:pt x="2351693" y="362604"/>
                  </a:cubicBezTo>
                  <a:cubicBezTo>
                    <a:pt x="2359026" y="356271"/>
                    <a:pt x="2367191" y="350939"/>
                    <a:pt x="2376106" y="348106"/>
                  </a:cubicBezTo>
                  <a:close/>
                  <a:moveTo>
                    <a:pt x="695982" y="337276"/>
                  </a:moveTo>
                  <a:cubicBezTo>
                    <a:pt x="719312" y="339275"/>
                    <a:pt x="737976" y="347275"/>
                    <a:pt x="737976" y="375270"/>
                  </a:cubicBezTo>
                  <a:cubicBezTo>
                    <a:pt x="737976" y="385267"/>
                    <a:pt x="741310" y="395266"/>
                    <a:pt x="743310" y="405265"/>
                  </a:cubicBezTo>
                  <a:cubicBezTo>
                    <a:pt x="754640" y="471922"/>
                    <a:pt x="754640" y="471922"/>
                    <a:pt x="693983" y="477255"/>
                  </a:cubicBezTo>
                  <a:cubicBezTo>
                    <a:pt x="651988" y="481921"/>
                    <a:pt x="632658" y="459256"/>
                    <a:pt x="632658" y="406598"/>
                  </a:cubicBezTo>
                  <a:cubicBezTo>
                    <a:pt x="632658" y="357272"/>
                    <a:pt x="654654" y="333276"/>
                    <a:pt x="695982" y="337276"/>
                  </a:cubicBezTo>
                  <a:close/>
                  <a:moveTo>
                    <a:pt x="283647" y="327069"/>
                  </a:moveTo>
                  <a:cubicBezTo>
                    <a:pt x="299800" y="325944"/>
                    <a:pt x="304050" y="336442"/>
                    <a:pt x="300050" y="361939"/>
                  </a:cubicBezTo>
                  <a:cubicBezTo>
                    <a:pt x="296051" y="387934"/>
                    <a:pt x="263389" y="415265"/>
                    <a:pt x="238061" y="408599"/>
                  </a:cubicBezTo>
                  <a:cubicBezTo>
                    <a:pt x="204733" y="399267"/>
                    <a:pt x="175404" y="407266"/>
                    <a:pt x="145407" y="417263"/>
                  </a:cubicBezTo>
                  <a:cubicBezTo>
                    <a:pt x="126744" y="423262"/>
                    <a:pt x="108748" y="429928"/>
                    <a:pt x="88750" y="429262"/>
                  </a:cubicBezTo>
                  <a:cubicBezTo>
                    <a:pt x="74754" y="429262"/>
                    <a:pt x="58755" y="427262"/>
                    <a:pt x="62088" y="408599"/>
                  </a:cubicBezTo>
                  <a:cubicBezTo>
                    <a:pt x="65421" y="392600"/>
                    <a:pt x="52756" y="366605"/>
                    <a:pt x="85417" y="364605"/>
                  </a:cubicBezTo>
                  <a:cubicBezTo>
                    <a:pt x="115412" y="363272"/>
                    <a:pt x="145407" y="344609"/>
                    <a:pt x="180735" y="357939"/>
                  </a:cubicBezTo>
                  <a:cubicBezTo>
                    <a:pt x="179402" y="369271"/>
                    <a:pt x="174071" y="380604"/>
                    <a:pt x="181402" y="399267"/>
                  </a:cubicBezTo>
                  <a:cubicBezTo>
                    <a:pt x="200733" y="363938"/>
                    <a:pt x="228728" y="343942"/>
                    <a:pt x="263389" y="331943"/>
                  </a:cubicBezTo>
                  <a:cubicBezTo>
                    <a:pt x="271555" y="329110"/>
                    <a:pt x="278262" y="327444"/>
                    <a:pt x="283647" y="327069"/>
                  </a:cubicBezTo>
                  <a:close/>
                  <a:moveTo>
                    <a:pt x="827876" y="316612"/>
                  </a:moveTo>
                  <a:cubicBezTo>
                    <a:pt x="840290" y="316445"/>
                    <a:pt x="852622" y="319278"/>
                    <a:pt x="864621" y="326610"/>
                  </a:cubicBezTo>
                  <a:cubicBezTo>
                    <a:pt x="883283" y="339275"/>
                    <a:pt x="871951" y="357272"/>
                    <a:pt x="873285" y="370604"/>
                  </a:cubicBezTo>
                  <a:cubicBezTo>
                    <a:pt x="871951" y="393933"/>
                    <a:pt x="876618" y="415262"/>
                    <a:pt x="881950" y="435926"/>
                  </a:cubicBezTo>
                  <a:cubicBezTo>
                    <a:pt x="889949" y="465255"/>
                    <a:pt x="881284" y="477920"/>
                    <a:pt x="851289" y="483251"/>
                  </a:cubicBezTo>
                  <a:cubicBezTo>
                    <a:pt x="840623" y="485251"/>
                    <a:pt x="828627" y="484584"/>
                    <a:pt x="817961" y="484584"/>
                  </a:cubicBezTo>
                  <a:cubicBezTo>
                    <a:pt x="788633" y="484584"/>
                    <a:pt x="769304" y="474587"/>
                    <a:pt x="767971" y="440593"/>
                  </a:cubicBezTo>
                  <a:cubicBezTo>
                    <a:pt x="767303" y="417928"/>
                    <a:pt x="758638" y="396599"/>
                    <a:pt x="760638" y="373937"/>
                  </a:cubicBezTo>
                  <a:cubicBezTo>
                    <a:pt x="761971" y="351939"/>
                    <a:pt x="768637" y="333276"/>
                    <a:pt x="790633" y="324610"/>
                  </a:cubicBezTo>
                  <a:cubicBezTo>
                    <a:pt x="802964" y="319944"/>
                    <a:pt x="815461" y="316778"/>
                    <a:pt x="827876" y="316612"/>
                  </a:cubicBezTo>
                  <a:close/>
                  <a:moveTo>
                    <a:pt x="2545661" y="312616"/>
                  </a:moveTo>
                  <a:cubicBezTo>
                    <a:pt x="2563659" y="318614"/>
                    <a:pt x="2588988" y="320613"/>
                    <a:pt x="2598321" y="333279"/>
                  </a:cubicBezTo>
                  <a:cubicBezTo>
                    <a:pt x="2614317" y="355941"/>
                    <a:pt x="2620317" y="385270"/>
                    <a:pt x="2629649" y="411934"/>
                  </a:cubicBezTo>
                  <a:cubicBezTo>
                    <a:pt x="2630983" y="418598"/>
                    <a:pt x="2557660" y="452593"/>
                    <a:pt x="2542328" y="452593"/>
                  </a:cubicBezTo>
                  <a:cubicBezTo>
                    <a:pt x="2513666" y="452593"/>
                    <a:pt x="2489004" y="408601"/>
                    <a:pt x="2488337" y="355275"/>
                  </a:cubicBezTo>
                  <a:cubicBezTo>
                    <a:pt x="2488337" y="351275"/>
                    <a:pt x="2540328" y="310616"/>
                    <a:pt x="2545661" y="312616"/>
                  </a:cubicBezTo>
                  <a:close/>
                  <a:moveTo>
                    <a:pt x="935224" y="306864"/>
                  </a:moveTo>
                  <a:cubicBezTo>
                    <a:pt x="945566" y="305031"/>
                    <a:pt x="957772" y="305448"/>
                    <a:pt x="971937" y="307947"/>
                  </a:cubicBezTo>
                  <a:cubicBezTo>
                    <a:pt x="986601" y="310614"/>
                    <a:pt x="996600" y="315947"/>
                    <a:pt x="995933" y="333276"/>
                  </a:cubicBezTo>
                  <a:cubicBezTo>
                    <a:pt x="995267" y="369937"/>
                    <a:pt x="996600" y="407264"/>
                    <a:pt x="1001933" y="443258"/>
                  </a:cubicBezTo>
                  <a:cubicBezTo>
                    <a:pt x="1002599" y="447257"/>
                    <a:pt x="1002599" y="451923"/>
                    <a:pt x="1000599" y="454590"/>
                  </a:cubicBezTo>
                  <a:cubicBezTo>
                    <a:pt x="983934" y="477918"/>
                    <a:pt x="913945" y="469919"/>
                    <a:pt x="900614" y="443258"/>
                  </a:cubicBezTo>
                  <a:cubicBezTo>
                    <a:pt x="891949" y="425262"/>
                    <a:pt x="890615" y="404597"/>
                    <a:pt x="889949" y="388601"/>
                  </a:cubicBezTo>
                  <a:cubicBezTo>
                    <a:pt x="889949" y="338110"/>
                    <a:pt x="904196" y="312363"/>
                    <a:pt x="935224" y="306864"/>
                  </a:cubicBezTo>
                  <a:close/>
                  <a:moveTo>
                    <a:pt x="420025" y="295951"/>
                  </a:moveTo>
                  <a:cubicBezTo>
                    <a:pt x="420692" y="303950"/>
                    <a:pt x="421359" y="309949"/>
                    <a:pt x="421359" y="315947"/>
                  </a:cubicBezTo>
                  <a:cubicBezTo>
                    <a:pt x="424691" y="383935"/>
                    <a:pt x="401363" y="402600"/>
                    <a:pt x="335374" y="383269"/>
                  </a:cubicBezTo>
                  <a:cubicBezTo>
                    <a:pt x="313377" y="376605"/>
                    <a:pt x="322709" y="363273"/>
                    <a:pt x="331375" y="352607"/>
                  </a:cubicBezTo>
                  <a:cubicBezTo>
                    <a:pt x="353370" y="324612"/>
                    <a:pt x="382698" y="307283"/>
                    <a:pt x="420025" y="295951"/>
                  </a:cubicBezTo>
                  <a:close/>
                  <a:moveTo>
                    <a:pt x="2686970" y="291284"/>
                  </a:moveTo>
                  <a:cubicBezTo>
                    <a:pt x="2702968" y="293951"/>
                    <a:pt x="2730297" y="292618"/>
                    <a:pt x="2732963" y="298615"/>
                  </a:cubicBezTo>
                  <a:cubicBezTo>
                    <a:pt x="2743629" y="319946"/>
                    <a:pt x="2746962" y="345275"/>
                    <a:pt x="2750293" y="369271"/>
                  </a:cubicBezTo>
                  <a:cubicBezTo>
                    <a:pt x="2753625" y="386603"/>
                    <a:pt x="2712301" y="406599"/>
                    <a:pt x="2676973" y="407266"/>
                  </a:cubicBezTo>
                  <a:cubicBezTo>
                    <a:pt x="2647645" y="407266"/>
                    <a:pt x="2626981" y="379270"/>
                    <a:pt x="2624314" y="335943"/>
                  </a:cubicBezTo>
                  <a:cubicBezTo>
                    <a:pt x="2623648" y="325946"/>
                    <a:pt x="2672974" y="288618"/>
                    <a:pt x="2686970" y="291284"/>
                  </a:cubicBezTo>
                  <a:close/>
                  <a:moveTo>
                    <a:pt x="1073658" y="286368"/>
                  </a:moveTo>
                  <a:cubicBezTo>
                    <a:pt x="1081666" y="285576"/>
                    <a:pt x="1090248" y="286284"/>
                    <a:pt x="1099247" y="288617"/>
                  </a:cubicBezTo>
                  <a:cubicBezTo>
                    <a:pt x="1111910" y="291950"/>
                    <a:pt x="1119243" y="297949"/>
                    <a:pt x="1117910" y="311948"/>
                  </a:cubicBezTo>
                  <a:cubicBezTo>
                    <a:pt x="1116577" y="323278"/>
                    <a:pt x="1117243" y="334610"/>
                    <a:pt x="1117243" y="345942"/>
                  </a:cubicBezTo>
                  <a:cubicBezTo>
                    <a:pt x="1116577" y="378604"/>
                    <a:pt x="1115910" y="411932"/>
                    <a:pt x="1138574" y="439260"/>
                  </a:cubicBezTo>
                  <a:cubicBezTo>
                    <a:pt x="1146571" y="449259"/>
                    <a:pt x="1139239" y="453257"/>
                    <a:pt x="1131908" y="457923"/>
                  </a:cubicBezTo>
                  <a:cubicBezTo>
                    <a:pt x="1083249" y="487918"/>
                    <a:pt x="1033925" y="465922"/>
                    <a:pt x="1023926" y="409265"/>
                  </a:cubicBezTo>
                  <a:cubicBezTo>
                    <a:pt x="1019260" y="383270"/>
                    <a:pt x="1011260" y="357273"/>
                    <a:pt x="1021259" y="330611"/>
                  </a:cubicBezTo>
                  <a:cubicBezTo>
                    <a:pt x="1030759" y="304615"/>
                    <a:pt x="1049630" y="288743"/>
                    <a:pt x="1073658" y="286368"/>
                  </a:cubicBezTo>
                  <a:close/>
                  <a:moveTo>
                    <a:pt x="2797619" y="273287"/>
                  </a:moveTo>
                  <a:cubicBezTo>
                    <a:pt x="2840278" y="272620"/>
                    <a:pt x="2872273" y="297951"/>
                    <a:pt x="2870940" y="326613"/>
                  </a:cubicBezTo>
                  <a:cubicBezTo>
                    <a:pt x="2870273" y="349943"/>
                    <a:pt x="2830947" y="385271"/>
                    <a:pt x="2806949" y="384604"/>
                  </a:cubicBezTo>
                  <a:cubicBezTo>
                    <a:pt x="2777621" y="383938"/>
                    <a:pt x="2755625" y="349276"/>
                    <a:pt x="2757625" y="305949"/>
                  </a:cubicBezTo>
                  <a:cubicBezTo>
                    <a:pt x="2758958" y="279953"/>
                    <a:pt x="2778954" y="273954"/>
                    <a:pt x="2797619" y="273287"/>
                  </a:cubicBezTo>
                  <a:close/>
                  <a:moveTo>
                    <a:pt x="1217890" y="264621"/>
                  </a:moveTo>
                  <a:cubicBezTo>
                    <a:pt x="1244553" y="270620"/>
                    <a:pt x="1259883" y="287285"/>
                    <a:pt x="1259883" y="316613"/>
                  </a:cubicBezTo>
                  <a:cubicBezTo>
                    <a:pt x="1259883" y="331943"/>
                    <a:pt x="1263883" y="346608"/>
                    <a:pt x="1265883" y="361939"/>
                  </a:cubicBezTo>
                  <a:cubicBezTo>
                    <a:pt x="1267216" y="375936"/>
                    <a:pt x="1269216" y="389934"/>
                    <a:pt x="1270549" y="402597"/>
                  </a:cubicBezTo>
                  <a:cubicBezTo>
                    <a:pt x="1268549" y="422595"/>
                    <a:pt x="1271216" y="441924"/>
                    <a:pt x="1246554" y="448590"/>
                  </a:cubicBezTo>
                  <a:cubicBezTo>
                    <a:pt x="1193898" y="461254"/>
                    <a:pt x="1163901" y="455923"/>
                    <a:pt x="1151238" y="426595"/>
                  </a:cubicBezTo>
                  <a:cubicBezTo>
                    <a:pt x="1134573" y="387934"/>
                    <a:pt x="1131240" y="347274"/>
                    <a:pt x="1141239" y="306614"/>
                  </a:cubicBezTo>
                  <a:cubicBezTo>
                    <a:pt x="1146572" y="284618"/>
                    <a:pt x="1191899" y="259290"/>
                    <a:pt x="1217890" y="264621"/>
                  </a:cubicBezTo>
                  <a:close/>
                  <a:moveTo>
                    <a:pt x="2896269" y="263290"/>
                  </a:moveTo>
                  <a:lnTo>
                    <a:pt x="2896066" y="263931"/>
                  </a:lnTo>
                  <a:lnTo>
                    <a:pt x="2894935" y="263957"/>
                  </a:lnTo>
                  <a:cubicBezTo>
                    <a:pt x="2894935" y="263957"/>
                    <a:pt x="2895602" y="262624"/>
                    <a:pt x="2896269" y="263290"/>
                  </a:cubicBezTo>
                  <a:close/>
                  <a:moveTo>
                    <a:pt x="2949427" y="262707"/>
                  </a:moveTo>
                  <a:cubicBezTo>
                    <a:pt x="2967424" y="264790"/>
                    <a:pt x="2985254" y="268623"/>
                    <a:pt x="3002918" y="271956"/>
                  </a:cubicBezTo>
                  <a:cubicBezTo>
                    <a:pt x="2996253" y="319280"/>
                    <a:pt x="2963592" y="354607"/>
                    <a:pt x="2924931" y="356607"/>
                  </a:cubicBezTo>
                  <a:cubicBezTo>
                    <a:pt x="2908932" y="357274"/>
                    <a:pt x="2896269" y="353274"/>
                    <a:pt x="2893602" y="335278"/>
                  </a:cubicBezTo>
                  <a:cubicBezTo>
                    <a:pt x="2891602" y="323280"/>
                    <a:pt x="2886603" y="311115"/>
                    <a:pt x="2884936" y="299033"/>
                  </a:cubicBezTo>
                  <a:lnTo>
                    <a:pt x="2896066" y="263931"/>
                  </a:lnTo>
                  <a:close/>
                  <a:moveTo>
                    <a:pt x="2894711" y="262479"/>
                  </a:moveTo>
                  <a:lnTo>
                    <a:pt x="2895603" y="262626"/>
                  </a:lnTo>
                  <a:lnTo>
                    <a:pt x="2894270" y="263293"/>
                  </a:lnTo>
                  <a:close/>
                  <a:moveTo>
                    <a:pt x="1339703" y="256820"/>
                  </a:moveTo>
                  <a:cubicBezTo>
                    <a:pt x="1368573" y="258789"/>
                    <a:pt x="1386195" y="279785"/>
                    <a:pt x="1389195" y="317278"/>
                  </a:cubicBezTo>
                  <a:cubicBezTo>
                    <a:pt x="1391195" y="350606"/>
                    <a:pt x="1396526" y="383934"/>
                    <a:pt x="1401192" y="421928"/>
                  </a:cubicBezTo>
                  <a:cubicBezTo>
                    <a:pt x="1411858" y="445259"/>
                    <a:pt x="1396526" y="452590"/>
                    <a:pt x="1372530" y="454590"/>
                  </a:cubicBezTo>
                  <a:cubicBezTo>
                    <a:pt x="1362531" y="455256"/>
                    <a:pt x="1352534" y="458589"/>
                    <a:pt x="1342535" y="460589"/>
                  </a:cubicBezTo>
                  <a:cubicBezTo>
                    <a:pt x="1314540" y="464589"/>
                    <a:pt x="1295875" y="451923"/>
                    <a:pt x="1290545" y="425261"/>
                  </a:cubicBezTo>
                  <a:cubicBezTo>
                    <a:pt x="1280545" y="377937"/>
                    <a:pt x="1282545" y="329944"/>
                    <a:pt x="1287878" y="281953"/>
                  </a:cubicBezTo>
                  <a:cubicBezTo>
                    <a:pt x="1289211" y="270620"/>
                    <a:pt x="1295210" y="265287"/>
                    <a:pt x="1307208" y="261288"/>
                  </a:cubicBezTo>
                  <a:cubicBezTo>
                    <a:pt x="1319206" y="257622"/>
                    <a:pt x="1330079" y="256164"/>
                    <a:pt x="1339703" y="256820"/>
                  </a:cubicBezTo>
                  <a:close/>
                  <a:moveTo>
                    <a:pt x="3041596" y="239553"/>
                  </a:moveTo>
                  <a:cubicBezTo>
                    <a:pt x="3047241" y="240501"/>
                    <a:pt x="3054073" y="243125"/>
                    <a:pt x="3062239" y="247292"/>
                  </a:cubicBezTo>
                  <a:cubicBezTo>
                    <a:pt x="3076904" y="254622"/>
                    <a:pt x="3090236" y="268621"/>
                    <a:pt x="3108899" y="254622"/>
                  </a:cubicBezTo>
                  <a:cubicBezTo>
                    <a:pt x="3112899" y="251291"/>
                    <a:pt x="3118898" y="254622"/>
                    <a:pt x="3121565" y="259289"/>
                  </a:cubicBezTo>
                  <a:cubicBezTo>
                    <a:pt x="3124896" y="264622"/>
                    <a:pt x="3122898" y="269288"/>
                    <a:pt x="3118898" y="273287"/>
                  </a:cubicBezTo>
                  <a:cubicBezTo>
                    <a:pt x="3092903" y="293950"/>
                    <a:pt x="3062239" y="307283"/>
                    <a:pt x="3030910" y="312615"/>
                  </a:cubicBezTo>
                  <a:cubicBezTo>
                    <a:pt x="3014247" y="315282"/>
                    <a:pt x="3025579" y="287951"/>
                    <a:pt x="3018913" y="279954"/>
                  </a:cubicBezTo>
                  <a:cubicBezTo>
                    <a:pt x="3018413" y="248958"/>
                    <a:pt x="3024662" y="236709"/>
                    <a:pt x="3041596" y="239553"/>
                  </a:cubicBezTo>
                  <a:close/>
                  <a:moveTo>
                    <a:pt x="565335" y="237293"/>
                  </a:moveTo>
                  <a:cubicBezTo>
                    <a:pt x="557336" y="276620"/>
                    <a:pt x="548006" y="311947"/>
                    <a:pt x="531341" y="344609"/>
                  </a:cubicBezTo>
                  <a:cubicBezTo>
                    <a:pt x="520676" y="365271"/>
                    <a:pt x="498680" y="364604"/>
                    <a:pt x="479351" y="359272"/>
                  </a:cubicBezTo>
                  <a:cubicBezTo>
                    <a:pt x="466685" y="355939"/>
                    <a:pt x="447356" y="366604"/>
                    <a:pt x="442023" y="352608"/>
                  </a:cubicBezTo>
                  <a:cubicBezTo>
                    <a:pt x="436691" y="337276"/>
                    <a:pt x="448689" y="321278"/>
                    <a:pt x="459353" y="308614"/>
                  </a:cubicBezTo>
                  <a:cubicBezTo>
                    <a:pt x="486015" y="274620"/>
                    <a:pt x="524009" y="255956"/>
                    <a:pt x="565335" y="237293"/>
                  </a:cubicBezTo>
                  <a:close/>
                  <a:moveTo>
                    <a:pt x="1471338" y="235867"/>
                  </a:moveTo>
                  <a:cubicBezTo>
                    <a:pt x="1483097" y="235169"/>
                    <a:pt x="1495178" y="237460"/>
                    <a:pt x="1506510" y="243292"/>
                  </a:cubicBezTo>
                  <a:cubicBezTo>
                    <a:pt x="1519839" y="249958"/>
                    <a:pt x="1526505" y="261289"/>
                    <a:pt x="1526505" y="274621"/>
                  </a:cubicBezTo>
                  <a:cubicBezTo>
                    <a:pt x="1526505" y="311948"/>
                    <a:pt x="1535838" y="347276"/>
                    <a:pt x="1548504" y="381937"/>
                  </a:cubicBezTo>
                  <a:cubicBezTo>
                    <a:pt x="1559834" y="411932"/>
                    <a:pt x="1551169" y="425262"/>
                    <a:pt x="1519839" y="433261"/>
                  </a:cubicBezTo>
                  <a:cubicBezTo>
                    <a:pt x="1519173" y="433261"/>
                    <a:pt x="1517842" y="433928"/>
                    <a:pt x="1517175" y="433928"/>
                  </a:cubicBezTo>
                  <a:cubicBezTo>
                    <a:pt x="1424521" y="455924"/>
                    <a:pt x="1420521" y="452593"/>
                    <a:pt x="1409858" y="357940"/>
                  </a:cubicBezTo>
                  <a:cubicBezTo>
                    <a:pt x="1407191" y="339277"/>
                    <a:pt x="1405192" y="321279"/>
                    <a:pt x="1403192" y="307949"/>
                  </a:cubicBezTo>
                  <a:cubicBezTo>
                    <a:pt x="1403692" y="266956"/>
                    <a:pt x="1436062" y="237960"/>
                    <a:pt x="1471338" y="235867"/>
                  </a:cubicBezTo>
                  <a:close/>
                  <a:moveTo>
                    <a:pt x="1590495" y="215964"/>
                  </a:moveTo>
                  <a:cubicBezTo>
                    <a:pt x="1623157" y="211298"/>
                    <a:pt x="1653819" y="226630"/>
                    <a:pt x="1658486" y="253958"/>
                  </a:cubicBezTo>
                  <a:cubicBezTo>
                    <a:pt x="1666482" y="303285"/>
                    <a:pt x="1665148" y="354609"/>
                    <a:pt x="1689144" y="399936"/>
                  </a:cubicBezTo>
                  <a:cubicBezTo>
                    <a:pt x="1694477" y="410599"/>
                    <a:pt x="1684478" y="413932"/>
                    <a:pt x="1678479" y="418599"/>
                  </a:cubicBezTo>
                  <a:cubicBezTo>
                    <a:pt x="1667149" y="425265"/>
                    <a:pt x="1655818" y="421265"/>
                    <a:pt x="1642486" y="421265"/>
                  </a:cubicBezTo>
                  <a:cubicBezTo>
                    <a:pt x="1627823" y="411933"/>
                    <a:pt x="1612492" y="435264"/>
                    <a:pt x="1595161" y="423931"/>
                  </a:cubicBezTo>
                  <a:cubicBezTo>
                    <a:pt x="1575163" y="411266"/>
                    <a:pt x="1561833" y="393936"/>
                    <a:pt x="1559167" y="369941"/>
                  </a:cubicBezTo>
                  <a:cubicBezTo>
                    <a:pt x="1555167" y="336613"/>
                    <a:pt x="1549835" y="303285"/>
                    <a:pt x="1546501" y="269290"/>
                  </a:cubicBezTo>
                  <a:cubicBezTo>
                    <a:pt x="1542502" y="235296"/>
                    <a:pt x="1554501" y="221964"/>
                    <a:pt x="1590495" y="215964"/>
                  </a:cubicBezTo>
                  <a:close/>
                  <a:moveTo>
                    <a:pt x="670650" y="199299"/>
                  </a:moveTo>
                  <a:cubicBezTo>
                    <a:pt x="687982" y="195299"/>
                    <a:pt x="697315" y="203298"/>
                    <a:pt x="689315" y="217961"/>
                  </a:cubicBezTo>
                  <a:cubicBezTo>
                    <a:pt x="674650" y="243959"/>
                    <a:pt x="680650" y="271954"/>
                    <a:pt x="677316" y="298615"/>
                  </a:cubicBezTo>
                  <a:cubicBezTo>
                    <a:pt x="675317" y="312614"/>
                    <a:pt x="671983" y="322611"/>
                    <a:pt x="659987" y="330610"/>
                  </a:cubicBezTo>
                  <a:cubicBezTo>
                    <a:pt x="615327" y="361938"/>
                    <a:pt x="605328" y="387933"/>
                    <a:pt x="617327" y="439925"/>
                  </a:cubicBezTo>
                  <a:cubicBezTo>
                    <a:pt x="625326" y="474586"/>
                    <a:pt x="623326" y="477252"/>
                    <a:pt x="588665" y="477919"/>
                  </a:cubicBezTo>
                  <a:cubicBezTo>
                    <a:pt x="585332" y="477919"/>
                    <a:pt x="581999" y="477252"/>
                    <a:pt x="579333" y="477919"/>
                  </a:cubicBezTo>
                  <a:cubicBezTo>
                    <a:pt x="556004" y="486582"/>
                    <a:pt x="532009" y="491915"/>
                    <a:pt x="514678" y="469253"/>
                  </a:cubicBezTo>
                  <a:cubicBezTo>
                    <a:pt x="496015" y="444591"/>
                    <a:pt x="500015" y="414594"/>
                    <a:pt x="504014" y="386599"/>
                  </a:cubicBezTo>
                  <a:cubicBezTo>
                    <a:pt x="506679" y="366604"/>
                    <a:pt x="525343" y="364604"/>
                    <a:pt x="542006" y="362604"/>
                  </a:cubicBezTo>
                  <a:cubicBezTo>
                    <a:pt x="563337" y="360604"/>
                    <a:pt x="585332" y="367937"/>
                    <a:pt x="607328" y="350605"/>
                  </a:cubicBezTo>
                  <a:cubicBezTo>
                    <a:pt x="556004" y="347939"/>
                    <a:pt x="554004" y="341942"/>
                    <a:pt x="566003" y="293949"/>
                  </a:cubicBezTo>
                  <a:cubicBezTo>
                    <a:pt x="580000" y="237293"/>
                    <a:pt x="617327" y="211298"/>
                    <a:pt x="670650" y="199299"/>
                  </a:cubicBezTo>
                  <a:close/>
                  <a:moveTo>
                    <a:pt x="1740466" y="197302"/>
                  </a:moveTo>
                  <a:cubicBezTo>
                    <a:pt x="1774461" y="195302"/>
                    <a:pt x="1807123" y="211298"/>
                    <a:pt x="1813122" y="236629"/>
                  </a:cubicBezTo>
                  <a:cubicBezTo>
                    <a:pt x="1821119" y="271957"/>
                    <a:pt x="1826452" y="308616"/>
                    <a:pt x="1829785" y="330614"/>
                  </a:cubicBezTo>
                  <a:cubicBezTo>
                    <a:pt x="1831785" y="373272"/>
                    <a:pt x="1821119" y="394603"/>
                    <a:pt x="1793790" y="405933"/>
                  </a:cubicBezTo>
                  <a:cubicBezTo>
                    <a:pt x="1765795" y="417266"/>
                    <a:pt x="1739133" y="411933"/>
                    <a:pt x="1721801" y="389270"/>
                  </a:cubicBezTo>
                  <a:cubicBezTo>
                    <a:pt x="1688473" y="345943"/>
                    <a:pt x="1673143" y="295952"/>
                    <a:pt x="1679809" y="240627"/>
                  </a:cubicBezTo>
                  <a:cubicBezTo>
                    <a:pt x="1684473" y="204634"/>
                    <a:pt x="1711804" y="199301"/>
                    <a:pt x="1740466" y="197302"/>
                  </a:cubicBezTo>
                  <a:close/>
                  <a:moveTo>
                    <a:pt x="809293" y="180636"/>
                  </a:moveTo>
                  <a:cubicBezTo>
                    <a:pt x="800630" y="214631"/>
                    <a:pt x="800630" y="245959"/>
                    <a:pt x="801296" y="277288"/>
                  </a:cubicBezTo>
                  <a:cubicBezTo>
                    <a:pt x="801296" y="299950"/>
                    <a:pt x="763968" y="327281"/>
                    <a:pt x="734639" y="325948"/>
                  </a:cubicBezTo>
                  <a:cubicBezTo>
                    <a:pt x="705311" y="325281"/>
                    <a:pt x="695978" y="311949"/>
                    <a:pt x="699311" y="275288"/>
                  </a:cubicBezTo>
                  <a:cubicBezTo>
                    <a:pt x="703311" y="225296"/>
                    <a:pt x="745970" y="187969"/>
                    <a:pt x="809293" y="180636"/>
                  </a:cubicBezTo>
                  <a:close/>
                  <a:moveTo>
                    <a:pt x="1869777" y="176637"/>
                  </a:moveTo>
                  <a:cubicBezTo>
                    <a:pt x="1903772" y="172640"/>
                    <a:pt x="1935100" y="189302"/>
                    <a:pt x="1940433" y="215298"/>
                  </a:cubicBezTo>
                  <a:cubicBezTo>
                    <a:pt x="1951099" y="266623"/>
                    <a:pt x="1962429" y="317947"/>
                    <a:pt x="1967762" y="370606"/>
                  </a:cubicBezTo>
                  <a:cubicBezTo>
                    <a:pt x="1968429" y="375270"/>
                    <a:pt x="1971762" y="381936"/>
                    <a:pt x="1965096" y="383269"/>
                  </a:cubicBezTo>
                  <a:cubicBezTo>
                    <a:pt x="1938433" y="387269"/>
                    <a:pt x="1913104" y="405933"/>
                    <a:pt x="1885109" y="394601"/>
                  </a:cubicBezTo>
                  <a:cubicBezTo>
                    <a:pt x="1861111" y="384602"/>
                    <a:pt x="1851781" y="363940"/>
                    <a:pt x="1847781" y="338612"/>
                  </a:cubicBezTo>
                  <a:cubicBezTo>
                    <a:pt x="1843115" y="301951"/>
                    <a:pt x="1835782" y="264624"/>
                    <a:pt x="1829116" y="229963"/>
                  </a:cubicBezTo>
                  <a:cubicBezTo>
                    <a:pt x="1828450" y="197302"/>
                    <a:pt x="1842448" y="179970"/>
                    <a:pt x="1869777" y="176637"/>
                  </a:cubicBezTo>
                  <a:close/>
                  <a:moveTo>
                    <a:pt x="2023083" y="172638"/>
                  </a:moveTo>
                  <a:cubicBezTo>
                    <a:pt x="2057744" y="170638"/>
                    <a:pt x="2075073" y="187301"/>
                    <a:pt x="2075740" y="223962"/>
                  </a:cubicBezTo>
                  <a:cubicBezTo>
                    <a:pt x="2077073" y="263956"/>
                    <a:pt x="2083072" y="303283"/>
                    <a:pt x="2093071" y="341944"/>
                  </a:cubicBezTo>
                  <a:cubicBezTo>
                    <a:pt x="2103737" y="379271"/>
                    <a:pt x="2099071" y="384602"/>
                    <a:pt x="2050411" y="383936"/>
                  </a:cubicBezTo>
                  <a:cubicBezTo>
                    <a:pt x="2050411" y="383936"/>
                    <a:pt x="2041745" y="384602"/>
                    <a:pt x="2034415" y="386602"/>
                  </a:cubicBezTo>
                  <a:cubicBezTo>
                    <a:pt x="2001754" y="393935"/>
                    <a:pt x="1985756" y="386602"/>
                    <a:pt x="1983089" y="354607"/>
                  </a:cubicBezTo>
                  <a:cubicBezTo>
                    <a:pt x="1979756" y="312615"/>
                    <a:pt x="1973757" y="271955"/>
                    <a:pt x="1967093" y="230628"/>
                  </a:cubicBezTo>
                  <a:cubicBezTo>
                    <a:pt x="1961760" y="197300"/>
                    <a:pt x="1986422" y="174637"/>
                    <a:pt x="2023083" y="172638"/>
                  </a:cubicBezTo>
                  <a:close/>
                  <a:moveTo>
                    <a:pt x="877283" y="168637"/>
                  </a:moveTo>
                  <a:cubicBezTo>
                    <a:pt x="915276" y="164638"/>
                    <a:pt x="931941" y="181303"/>
                    <a:pt x="927941" y="218631"/>
                  </a:cubicBezTo>
                  <a:cubicBezTo>
                    <a:pt x="926608" y="232627"/>
                    <a:pt x="925275" y="247293"/>
                    <a:pt x="923275" y="261289"/>
                  </a:cubicBezTo>
                  <a:cubicBezTo>
                    <a:pt x="919276" y="299284"/>
                    <a:pt x="895280" y="314616"/>
                    <a:pt x="860618" y="301950"/>
                  </a:cubicBezTo>
                  <a:cubicBezTo>
                    <a:pt x="857952" y="300617"/>
                    <a:pt x="854619" y="299950"/>
                    <a:pt x="851952" y="299950"/>
                  </a:cubicBezTo>
                  <a:cubicBezTo>
                    <a:pt x="815291" y="294617"/>
                    <a:pt x="815291" y="294617"/>
                    <a:pt x="817291" y="250626"/>
                  </a:cubicBezTo>
                  <a:cubicBezTo>
                    <a:pt x="816624" y="224628"/>
                    <a:pt x="823290" y="193966"/>
                    <a:pt x="857952" y="176636"/>
                  </a:cubicBezTo>
                  <a:cubicBezTo>
                    <a:pt x="863951" y="173303"/>
                    <a:pt x="870617" y="169970"/>
                    <a:pt x="877283" y="168637"/>
                  </a:cubicBezTo>
                  <a:close/>
                  <a:moveTo>
                    <a:pt x="2152394" y="156641"/>
                  </a:moveTo>
                  <a:cubicBezTo>
                    <a:pt x="2189054" y="156641"/>
                    <a:pt x="2208383" y="169306"/>
                    <a:pt x="2219715" y="204632"/>
                  </a:cubicBezTo>
                  <a:cubicBezTo>
                    <a:pt x="2230381" y="236629"/>
                    <a:pt x="2239711" y="269290"/>
                    <a:pt x="2247044" y="301952"/>
                  </a:cubicBezTo>
                  <a:cubicBezTo>
                    <a:pt x="2254376" y="332613"/>
                    <a:pt x="2245044" y="346610"/>
                    <a:pt x="2213716" y="355942"/>
                  </a:cubicBezTo>
                  <a:cubicBezTo>
                    <a:pt x="2203053" y="359275"/>
                    <a:pt x="2192387" y="361942"/>
                    <a:pt x="2181722" y="365275"/>
                  </a:cubicBezTo>
                  <a:cubicBezTo>
                    <a:pt x="2142395" y="378605"/>
                    <a:pt x="2118399" y="367274"/>
                    <a:pt x="2109067" y="327280"/>
                  </a:cubicBezTo>
                  <a:cubicBezTo>
                    <a:pt x="2101070" y="293286"/>
                    <a:pt x="2095071" y="259291"/>
                    <a:pt x="2091071" y="224630"/>
                  </a:cubicBezTo>
                  <a:cubicBezTo>
                    <a:pt x="2086405" y="183969"/>
                    <a:pt x="2112400" y="156641"/>
                    <a:pt x="2152394" y="156641"/>
                  </a:cubicBezTo>
                  <a:close/>
                  <a:moveTo>
                    <a:pt x="984096" y="151392"/>
                  </a:moveTo>
                  <a:cubicBezTo>
                    <a:pt x="991595" y="149475"/>
                    <a:pt x="999927" y="150975"/>
                    <a:pt x="1009259" y="156641"/>
                  </a:cubicBezTo>
                  <a:cubicBezTo>
                    <a:pt x="1028589" y="168640"/>
                    <a:pt x="1059250" y="171973"/>
                    <a:pt x="1048587" y="206635"/>
                  </a:cubicBezTo>
                  <a:cubicBezTo>
                    <a:pt x="1045920" y="215299"/>
                    <a:pt x="1043921" y="223965"/>
                    <a:pt x="1043921" y="233297"/>
                  </a:cubicBezTo>
                  <a:cubicBezTo>
                    <a:pt x="1045254" y="273291"/>
                    <a:pt x="1015925" y="301287"/>
                    <a:pt x="975931" y="299287"/>
                  </a:cubicBezTo>
                  <a:cubicBezTo>
                    <a:pt x="944602" y="298620"/>
                    <a:pt x="934603" y="287288"/>
                    <a:pt x="934603" y="251293"/>
                  </a:cubicBezTo>
                  <a:cubicBezTo>
                    <a:pt x="936603" y="223298"/>
                    <a:pt x="944602" y="193303"/>
                    <a:pt x="963932" y="166641"/>
                  </a:cubicBezTo>
                  <a:cubicBezTo>
                    <a:pt x="969931" y="158641"/>
                    <a:pt x="976597" y="153309"/>
                    <a:pt x="984096" y="151392"/>
                  </a:cubicBezTo>
                  <a:close/>
                  <a:moveTo>
                    <a:pt x="2317032" y="133977"/>
                  </a:moveTo>
                  <a:cubicBezTo>
                    <a:pt x="2355026" y="134643"/>
                    <a:pt x="2364358" y="143309"/>
                    <a:pt x="2364358" y="177970"/>
                  </a:cubicBezTo>
                  <a:cubicBezTo>
                    <a:pt x="2364358" y="215298"/>
                    <a:pt x="2371691" y="250624"/>
                    <a:pt x="2384354" y="285952"/>
                  </a:cubicBezTo>
                  <a:cubicBezTo>
                    <a:pt x="2397019" y="323279"/>
                    <a:pt x="2390353" y="331945"/>
                    <a:pt x="2351693" y="333278"/>
                  </a:cubicBezTo>
                  <a:cubicBezTo>
                    <a:pt x="2343696" y="333278"/>
                    <a:pt x="2333697" y="331945"/>
                    <a:pt x="2327698" y="335945"/>
                  </a:cubicBezTo>
                  <a:cubicBezTo>
                    <a:pt x="2295037" y="354607"/>
                    <a:pt x="2280372" y="334611"/>
                    <a:pt x="2267709" y="309949"/>
                  </a:cubicBezTo>
                  <a:cubicBezTo>
                    <a:pt x="2249044" y="271955"/>
                    <a:pt x="2241714" y="229961"/>
                    <a:pt x="2233714" y="189301"/>
                  </a:cubicBezTo>
                  <a:cubicBezTo>
                    <a:pt x="2229715" y="170638"/>
                    <a:pt x="2239714" y="155973"/>
                    <a:pt x="2258376" y="147975"/>
                  </a:cubicBezTo>
                  <a:cubicBezTo>
                    <a:pt x="2277708" y="139310"/>
                    <a:pt x="2299036" y="135310"/>
                    <a:pt x="2317032" y="133977"/>
                  </a:cubicBezTo>
                  <a:close/>
                  <a:moveTo>
                    <a:pt x="1111908" y="133310"/>
                  </a:moveTo>
                  <a:cubicBezTo>
                    <a:pt x="1133237" y="139309"/>
                    <a:pt x="1163899" y="135976"/>
                    <a:pt x="1165232" y="171971"/>
                  </a:cubicBezTo>
                  <a:cubicBezTo>
                    <a:pt x="1165899" y="181970"/>
                    <a:pt x="1166566" y="191969"/>
                    <a:pt x="1167232" y="202633"/>
                  </a:cubicBezTo>
                  <a:cubicBezTo>
                    <a:pt x="1169232" y="259959"/>
                    <a:pt x="1145236" y="283954"/>
                    <a:pt x="1093245" y="275955"/>
                  </a:cubicBezTo>
                  <a:cubicBezTo>
                    <a:pt x="1075913" y="273289"/>
                    <a:pt x="1063914" y="264623"/>
                    <a:pt x="1061916" y="247293"/>
                  </a:cubicBezTo>
                  <a:cubicBezTo>
                    <a:pt x="1058583" y="217965"/>
                    <a:pt x="1058583" y="187969"/>
                    <a:pt x="1067247" y="159307"/>
                  </a:cubicBezTo>
                  <a:cubicBezTo>
                    <a:pt x="1074580" y="136643"/>
                    <a:pt x="1090578" y="127312"/>
                    <a:pt x="1111908" y="133310"/>
                  </a:cubicBezTo>
                  <a:close/>
                  <a:moveTo>
                    <a:pt x="2973590" y="132644"/>
                  </a:moveTo>
                  <a:cubicBezTo>
                    <a:pt x="2975590" y="132644"/>
                    <a:pt x="2977590" y="132644"/>
                    <a:pt x="2979589" y="132644"/>
                  </a:cubicBezTo>
                  <a:cubicBezTo>
                    <a:pt x="3021582" y="132644"/>
                    <a:pt x="3034914" y="147307"/>
                    <a:pt x="3032914" y="189301"/>
                  </a:cubicBezTo>
                  <a:cubicBezTo>
                    <a:pt x="3031581" y="217297"/>
                    <a:pt x="2993586" y="247292"/>
                    <a:pt x="2964924" y="243961"/>
                  </a:cubicBezTo>
                  <a:cubicBezTo>
                    <a:pt x="2948927" y="241961"/>
                    <a:pt x="2941595" y="231962"/>
                    <a:pt x="2938928" y="217963"/>
                  </a:cubicBezTo>
                  <a:cubicBezTo>
                    <a:pt x="2936262" y="204633"/>
                    <a:pt x="2936262" y="191301"/>
                    <a:pt x="2934262" y="178638"/>
                  </a:cubicBezTo>
                  <a:cubicBezTo>
                    <a:pt x="2926929" y="132644"/>
                    <a:pt x="2926929" y="132644"/>
                    <a:pt x="2973590" y="132644"/>
                  </a:cubicBezTo>
                  <a:close/>
                  <a:moveTo>
                    <a:pt x="2454345" y="130979"/>
                  </a:moveTo>
                  <a:cubicBezTo>
                    <a:pt x="2467676" y="130479"/>
                    <a:pt x="2481007" y="132978"/>
                    <a:pt x="2494338" y="140643"/>
                  </a:cubicBezTo>
                  <a:cubicBezTo>
                    <a:pt x="2497005" y="141976"/>
                    <a:pt x="2499671" y="144642"/>
                    <a:pt x="2500338" y="147309"/>
                  </a:cubicBezTo>
                  <a:cubicBezTo>
                    <a:pt x="2509004" y="194635"/>
                    <a:pt x="2527000" y="239960"/>
                    <a:pt x="2525000" y="288620"/>
                  </a:cubicBezTo>
                  <a:cubicBezTo>
                    <a:pt x="2523000" y="319948"/>
                    <a:pt x="2492339" y="338611"/>
                    <a:pt x="2447680" y="337944"/>
                  </a:cubicBezTo>
                  <a:cubicBezTo>
                    <a:pt x="2425016" y="339944"/>
                    <a:pt x="2407019" y="327947"/>
                    <a:pt x="2401020" y="303283"/>
                  </a:cubicBezTo>
                  <a:cubicBezTo>
                    <a:pt x="2391687" y="264622"/>
                    <a:pt x="2383023" y="225297"/>
                    <a:pt x="2385021" y="185303"/>
                  </a:cubicBezTo>
                  <a:cubicBezTo>
                    <a:pt x="2385688" y="164640"/>
                    <a:pt x="2392354" y="146642"/>
                    <a:pt x="2414352" y="139310"/>
                  </a:cubicBezTo>
                  <a:cubicBezTo>
                    <a:pt x="2427683" y="134978"/>
                    <a:pt x="2441014" y="131479"/>
                    <a:pt x="2454345" y="130979"/>
                  </a:cubicBezTo>
                  <a:close/>
                  <a:moveTo>
                    <a:pt x="3321529" y="126646"/>
                  </a:moveTo>
                  <a:cubicBezTo>
                    <a:pt x="3333526" y="141309"/>
                    <a:pt x="3330193" y="157307"/>
                    <a:pt x="3336192" y="169972"/>
                  </a:cubicBezTo>
                  <a:cubicBezTo>
                    <a:pt x="3339525" y="177969"/>
                    <a:pt x="3332195" y="182635"/>
                    <a:pt x="3326862" y="187301"/>
                  </a:cubicBezTo>
                  <a:cubicBezTo>
                    <a:pt x="3324862" y="188635"/>
                    <a:pt x="3320196" y="189301"/>
                    <a:pt x="3318196" y="187968"/>
                  </a:cubicBezTo>
                  <a:cubicBezTo>
                    <a:pt x="3310863" y="183302"/>
                    <a:pt x="3316196" y="177303"/>
                    <a:pt x="3316863" y="171972"/>
                  </a:cubicBezTo>
                  <a:cubicBezTo>
                    <a:pt x="3318863" y="157974"/>
                    <a:pt x="3319529" y="143975"/>
                    <a:pt x="3321529" y="126646"/>
                  </a:cubicBezTo>
                  <a:close/>
                  <a:moveTo>
                    <a:pt x="3179552" y="126645"/>
                  </a:moveTo>
                  <a:cubicBezTo>
                    <a:pt x="3199550" y="123978"/>
                    <a:pt x="3203547" y="152642"/>
                    <a:pt x="3206880" y="170638"/>
                  </a:cubicBezTo>
                  <a:cubicBezTo>
                    <a:pt x="3216212" y="223297"/>
                    <a:pt x="3204216" y="243293"/>
                    <a:pt x="3153557" y="249959"/>
                  </a:cubicBezTo>
                  <a:cubicBezTo>
                    <a:pt x="3170220" y="236627"/>
                    <a:pt x="3174219" y="221964"/>
                    <a:pt x="3172886" y="205965"/>
                  </a:cubicBezTo>
                  <a:cubicBezTo>
                    <a:pt x="3172222" y="195966"/>
                    <a:pt x="3171553" y="185303"/>
                    <a:pt x="3170220" y="175304"/>
                  </a:cubicBezTo>
                  <a:cubicBezTo>
                    <a:pt x="3168222" y="157306"/>
                    <a:pt x="3162889" y="128644"/>
                    <a:pt x="3179552" y="126645"/>
                  </a:cubicBezTo>
                  <a:close/>
                  <a:moveTo>
                    <a:pt x="935769" y="123897"/>
                  </a:moveTo>
                  <a:cubicBezTo>
                    <a:pt x="939268" y="122980"/>
                    <a:pt x="942600" y="122980"/>
                    <a:pt x="945267" y="125980"/>
                  </a:cubicBezTo>
                  <a:cubicBezTo>
                    <a:pt x="951266" y="132645"/>
                    <a:pt x="945267" y="141311"/>
                    <a:pt x="943933" y="148644"/>
                  </a:cubicBezTo>
                  <a:cubicBezTo>
                    <a:pt x="941934" y="159310"/>
                    <a:pt x="933937" y="159310"/>
                    <a:pt x="925271" y="157977"/>
                  </a:cubicBezTo>
                  <a:cubicBezTo>
                    <a:pt x="913939" y="155977"/>
                    <a:pt x="903276" y="153310"/>
                    <a:pt x="887944" y="150644"/>
                  </a:cubicBezTo>
                  <a:cubicBezTo>
                    <a:pt x="899276" y="135311"/>
                    <a:pt x="911273" y="130645"/>
                    <a:pt x="925271" y="127312"/>
                  </a:cubicBezTo>
                  <a:cubicBezTo>
                    <a:pt x="928604" y="126646"/>
                    <a:pt x="932270" y="124813"/>
                    <a:pt x="935769" y="123897"/>
                  </a:cubicBezTo>
                  <a:close/>
                  <a:moveTo>
                    <a:pt x="3119898" y="123490"/>
                  </a:moveTo>
                  <a:cubicBezTo>
                    <a:pt x="3142519" y="125271"/>
                    <a:pt x="3153893" y="143644"/>
                    <a:pt x="3152893" y="176639"/>
                  </a:cubicBezTo>
                  <a:cubicBezTo>
                    <a:pt x="3151560" y="224631"/>
                    <a:pt x="3134228" y="239963"/>
                    <a:pt x="3089569" y="235963"/>
                  </a:cubicBezTo>
                  <a:cubicBezTo>
                    <a:pt x="3070238" y="233963"/>
                    <a:pt x="3059574" y="224631"/>
                    <a:pt x="3056241" y="206635"/>
                  </a:cubicBezTo>
                  <a:cubicBezTo>
                    <a:pt x="3054908" y="200635"/>
                    <a:pt x="3054241" y="194636"/>
                    <a:pt x="3053575" y="188636"/>
                  </a:cubicBezTo>
                  <a:cubicBezTo>
                    <a:pt x="3052908" y="171306"/>
                    <a:pt x="3036243" y="153308"/>
                    <a:pt x="3044909" y="139311"/>
                  </a:cubicBezTo>
                  <a:cubicBezTo>
                    <a:pt x="3054241" y="124646"/>
                    <a:pt x="3076904" y="131979"/>
                    <a:pt x="3093569" y="127312"/>
                  </a:cubicBezTo>
                  <a:cubicBezTo>
                    <a:pt x="3103567" y="124146"/>
                    <a:pt x="3112357" y="122896"/>
                    <a:pt x="3119898" y="123490"/>
                  </a:cubicBezTo>
                  <a:close/>
                  <a:moveTo>
                    <a:pt x="1218367" y="123313"/>
                  </a:moveTo>
                  <a:cubicBezTo>
                    <a:pt x="1223137" y="123730"/>
                    <a:pt x="1228886" y="125980"/>
                    <a:pt x="1235885" y="130646"/>
                  </a:cubicBezTo>
                  <a:cubicBezTo>
                    <a:pt x="1237885" y="131979"/>
                    <a:pt x="1241884" y="131979"/>
                    <a:pt x="1244551" y="131979"/>
                  </a:cubicBezTo>
                  <a:cubicBezTo>
                    <a:pt x="1298542" y="135310"/>
                    <a:pt x="1301875" y="138643"/>
                    <a:pt x="1301875" y="196635"/>
                  </a:cubicBezTo>
                  <a:cubicBezTo>
                    <a:pt x="1301875" y="198634"/>
                    <a:pt x="1301875" y="207965"/>
                    <a:pt x="1303208" y="217297"/>
                  </a:cubicBezTo>
                  <a:cubicBezTo>
                    <a:pt x="1305874" y="241292"/>
                    <a:pt x="1285212" y="258624"/>
                    <a:pt x="1261883" y="252625"/>
                  </a:cubicBezTo>
                  <a:cubicBezTo>
                    <a:pt x="1249217" y="249292"/>
                    <a:pt x="1235885" y="245959"/>
                    <a:pt x="1222554" y="246625"/>
                  </a:cubicBezTo>
                  <a:cubicBezTo>
                    <a:pt x="1194560" y="247292"/>
                    <a:pt x="1186561" y="231962"/>
                    <a:pt x="1187227" y="207965"/>
                  </a:cubicBezTo>
                  <a:cubicBezTo>
                    <a:pt x="1187894" y="189969"/>
                    <a:pt x="1189893" y="171304"/>
                    <a:pt x="1194560" y="153308"/>
                  </a:cubicBezTo>
                  <a:cubicBezTo>
                    <a:pt x="1198558" y="137311"/>
                    <a:pt x="1204057" y="122063"/>
                    <a:pt x="1218367" y="123313"/>
                  </a:cubicBezTo>
                  <a:close/>
                  <a:moveTo>
                    <a:pt x="2578875" y="119960"/>
                  </a:moveTo>
                  <a:cubicBezTo>
                    <a:pt x="2589029" y="120147"/>
                    <a:pt x="2600486" y="122980"/>
                    <a:pt x="2612984" y="128646"/>
                  </a:cubicBezTo>
                  <a:cubicBezTo>
                    <a:pt x="2626982" y="135312"/>
                    <a:pt x="2635648" y="144644"/>
                    <a:pt x="2636982" y="161307"/>
                  </a:cubicBezTo>
                  <a:cubicBezTo>
                    <a:pt x="2640315" y="197968"/>
                    <a:pt x="2644314" y="234629"/>
                    <a:pt x="2663644" y="267291"/>
                  </a:cubicBezTo>
                  <a:cubicBezTo>
                    <a:pt x="2667643" y="273957"/>
                    <a:pt x="2670310" y="281954"/>
                    <a:pt x="2660311" y="288620"/>
                  </a:cubicBezTo>
                  <a:cubicBezTo>
                    <a:pt x="2611651" y="323281"/>
                    <a:pt x="2550993" y="300619"/>
                    <a:pt x="2538330" y="241962"/>
                  </a:cubicBezTo>
                  <a:cubicBezTo>
                    <a:pt x="2534330" y="223297"/>
                    <a:pt x="2532331" y="203968"/>
                    <a:pt x="2529664" y="184636"/>
                  </a:cubicBezTo>
                  <a:cubicBezTo>
                    <a:pt x="2529664" y="142643"/>
                    <a:pt x="2548411" y="119398"/>
                    <a:pt x="2578875" y="119960"/>
                  </a:cubicBezTo>
                  <a:close/>
                  <a:moveTo>
                    <a:pt x="2827947" y="116721"/>
                  </a:moveTo>
                  <a:cubicBezTo>
                    <a:pt x="2859442" y="115814"/>
                    <a:pt x="2898436" y="132812"/>
                    <a:pt x="2908933" y="157309"/>
                  </a:cubicBezTo>
                  <a:cubicBezTo>
                    <a:pt x="2917266" y="176639"/>
                    <a:pt x="2922599" y="195469"/>
                    <a:pt x="2921349" y="213300"/>
                  </a:cubicBezTo>
                  <a:lnTo>
                    <a:pt x="2894711" y="262479"/>
                  </a:lnTo>
                  <a:lnTo>
                    <a:pt x="2883938" y="260710"/>
                  </a:lnTo>
                  <a:cubicBezTo>
                    <a:pt x="2880105" y="261626"/>
                    <a:pt x="2876272" y="263293"/>
                    <a:pt x="2872272" y="263293"/>
                  </a:cubicBezTo>
                  <a:cubicBezTo>
                    <a:pt x="2840277" y="264624"/>
                    <a:pt x="2816948" y="253294"/>
                    <a:pt x="2803618" y="222632"/>
                  </a:cubicBezTo>
                  <a:cubicBezTo>
                    <a:pt x="2794285" y="200634"/>
                    <a:pt x="2786953" y="178638"/>
                    <a:pt x="2785619" y="155309"/>
                  </a:cubicBezTo>
                  <a:cubicBezTo>
                    <a:pt x="2784953" y="141977"/>
                    <a:pt x="2788952" y="131311"/>
                    <a:pt x="2800285" y="123980"/>
                  </a:cubicBezTo>
                  <a:cubicBezTo>
                    <a:pt x="2807783" y="119314"/>
                    <a:pt x="2817449" y="117023"/>
                    <a:pt x="2827947" y="116721"/>
                  </a:cubicBezTo>
                  <a:close/>
                  <a:moveTo>
                    <a:pt x="3240209" y="115314"/>
                  </a:moveTo>
                  <a:cubicBezTo>
                    <a:pt x="3260872" y="119312"/>
                    <a:pt x="3286203" y="119978"/>
                    <a:pt x="3292201" y="148642"/>
                  </a:cubicBezTo>
                  <a:cubicBezTo>
                    <a:pt x="3298200" y="177971"/>
                    <a:pt x="3286203" y="199967"/>
                    <a:pt x="3258872" y="212632"/>
                  </a:cubicBezTo>
                  <a:cubicBezTo>
                    <a:pt x="3250208" y="216632"/>
                    <a:pt x="3240209" y="219296"/>
                    <a:pt x="3228877" y="223296"/>
                  </a:cubicBezTo>
                  <a:cubicBezTo>
                    <a:pt x="3228210" y="193301"/>
                    <a:pt x="3227543" y="166639"/>
                    <a:pt x="3218213" y="140643"/>
                  </a:cubicBezTo>
                  <a:cubicBezTo>
                    <a:pt x="3212213" y="123311"/>
                    <a:pt x="3222213" y="111314"/>
                    <a:pt x="3240209" y="115314"/>
                  </a:cubicBezTo>
                  <a:close/>
                  <a:moveTo>
                    <a:pt x="2720964" y="113981"/>
                  </a:moveTo>
                  <a:cubicBezTo>
                    <a:pt x="2759624" y="111981"/>
                    <a:pt x="2770290" y="119980"/>
                    <a:pt x="2776289" y="157972"/>
                  </a:cubicBezTo>
                  <a:cubicBezTo>
                    <a:pt x="2779620" y="179303"/>
                    <a:pt x="2779620" y="200632"/>
                    <a:pt x="2782953" y="221961"/>
                  </a:cubicBezTo>
                  <a:cubicBezTo>
                    <a:pt x="2788286" y="261288"/>
                    <a:pt x="2782953" y="269287"/>
                    <a:pt x="2743628" y="271287"/>
                  </a:cubicBezTo>
                  <a:cubicBezTo>
                    <a:pt x="2738962" y="271953"/>
                    <a:pt x="2733629" y="271953"/>
                    <a:pt x="2728296" y="271953"/>
                  </a:cubicBezTo>
                  <a:cubicBezTo>
                    <a:pt x="2677639" y="271287"/>
                    <a:pt x="2670973" y="266620"/>
                    <a:pt x="2660974" y="216630"/>
                  </a:cubicBezTo>
                  <a:cubicBezTo>
                    <a:pt x="2659641" y="209964"/>
                    <a:pt x="2658308" y="202632"/>
                    <a:pt x="2656975" y="195299"/>
                  </a:cubicBezTo>
                  <a:cubicBezTo>
                    <a:pt x="2644978" y="131310"/>
                    <a:pt x="2655642" y="117314"/>
                    <a:pt x="2720964" y="113981"/>
                  </a:cubicBezTo>
                  <a:close/>
                  <a:moveTo>
                    <a:pt x="1407762" y="104743"/>
                  </a:moveTo>
                  <a:cubicBezTo>
                    <a:pt x="1437226" y="106274"/>
                    <a:pt x="1443351" y="122146"/>
                    <a:pt x="1443851" y="170639"/>
                  </a:cubicBezTo>
                  <a:cubicBezTo>
                    <a:pt x="1444517" y="226630"/>
                    <a:pt x="1408523" y="246628"/>
                    <a:pt x="1353199" y="241295"/>
                  </a:cubicBezTo>
                  <a:cubicBezTo>
                    <a:pt x="1309206" y="237295"/>
                    <a:pt x="1319205" y="214631"/>
                    <a:pt x="1319871" y="190635"/>
                  </a:cubicBezTo>
                  <a:cubicBezTo>
                    <a:pt x="1320538" y="180636"/>
                    <a:pt x="1321871" y="169972"/>
                    <a:pt x="1321871" y="159973"/>
                  </a:cubicBezTo>
                  <a:cubicBezTo>
                    <a:pt x="1321205" y="126645"/>
                    <a:pt x="1335202" y="111315"/>
                    <a:pt x="1369862" y="107315"/>
                  </a:cubicBezTo>
                  <a:cubicBezTo>
                    <a:pt x="1385526" y="105316"/>
                    <a:pt x="1397941" y="104232"/>
                    <a:pt x="1407762" y="104743"/>
                  </a:cubicBezTo>
                  <a:close/>
                  <a:moveTo>
                    <a:pt x="1064582" y="98650"/>
                  </a:moveTo>
                  <a:cubicBezTo>
                    <a:pt x="1073246" y="97316"/>
                    <a:pt x="1081912" y="98650"/>
                    <a:pt x="1086578" y="106649"/>
                  </a:cubicBezTo>
                  <a:cubicBezTo>
                    <a:pt x="1091244" y="115315"/>
                    <a:pt x="1080578" y="117982"/>
                    <a:pt x="1076579" y="122648"/>
                  </a:cubicBezTo>
                  <a:cubicBezTo>
                    <a:pt x="1063249" y="139312"/>
                    <a:pt x="1049917" y="149312"/>
                    <a:pt x="1027921" y="134646"/>
                  </a:cubicBezTo>
                  <a:cubicBezTo>
                    <a:pt x="1019922" y="129313"/>
                    <a:pt x="1007257" y="132646"/>
                    <a:pt x="990594" y="131313"/>
                  </a:cubicBezTo>
                  <a:cubicBezTo>
                    <a:pt x="1016589" y="112649"/>
                    <a:pt x="1039251" y="102649"/>
                    <a:pt x="1064582" y="98650"/>
                  </a:cubicBezTo>
                  <a:close/>
                  <a:moveTo>
                    <a:pt x="1164813" y="93318"/>
                  </a:moveTo>
                  <a:cubicBezTo>
                    <a:pt x="1176395" y="91985"/>
                    <a:pt x="1189227" y="93985"/>
                    <a:pt x="1207891" y="98651"/>
                  </a:cubicBezTo>
                  <a:cubicBezTo>
                    <a:pt x="1189893" y="131313"/>
                    <a:pt x="1172563" y="133979"/>
                    <a:pt x="1129235" y="107982"/>
                  </a:cubicBezTo>
                  <a:cubicBezTo>
                    <a:pt x="1142900" y="99317"/>
                    <a:pt x="1153232" y="94651"/>
                    <a:pt x="1164813" y="93318"/>
                  </a:cubicBezTo>
                  <a:close/>
                  <a:moveTo>
                    <a:pt x="1529421" y="84903"/>
                  </a:moveTo>
                  <a:cubicBezTo>
                    <a:pt x="1541669" y="86986"/>
                    <a:pt x="1553500" y="91986"/>
                    <a:pt x="1564498" y="99985"/>
                  </a:cubicBezTo>
                  <a:cubicBezTo>
                    <a:pt x="1581163" y="111315"/>
                    <a:pt x="1568498" y="129980"/>
                    <a:pt x="1573164" y="141311"/>
                  </a:cubicBezTo>
                  <a:cubicBezTo>
                    <a:pt x="1572498" y="161975"/>
                    <a:pt x="1573831" y="178639"/>
                    <a:pt x="1566499" y="193304"/>
                  </a:cubicBezTo>
                  <a:cubicBezTo>
                    <a:pt x="1555167" y="217300"/>
                    <a:pt x="1539836" y="235298"/>
                    <a:pt x="1509174" y="222632"/>
                  </a:cubicBezTo>
                  <a:cubicBezTo>
                    <a:pt x="1506508" y="221299"/>
                    <a:pt x="1503175" y="221299"/>
                    <a:pt x="1500509" y="220633"/>
                  </a:cubicBezTo>
                  <a:cubicBezTo>
                    <a:pt x="1455850" y="213300"/>
                    <a:pt x="1447184" y="199303"/>
                    <a:pt x="1461183" y="155309"/>
                  </a:cubicBezTo>
                  <a:cubicBezTo>
                    <a:pt x="1463847" y="147310"/>
                    <a:pt x="1466513" y="139979"/>
                    <a:pt x="1467180" y="131980"/>
                  </a:cubicBezTo>
                  <a:cubicBezTo>
                    <a:pt x="1469179" y="113315"/>
                    <a:pt x="1469846" y="93319"/>
                    <a:pt x="1491844" y="87320"/>
                  </a:cubicBezTo>
                  <a:cubicBezTo>
                    <a:pt x="1504509" y="83653"/>
                    <a:pt x="1517173" y="82820"/>
                    <a:pt x="1529421" y="84903"/>
                  </a:cubicBezTo>
                  <a:close/>
                  <a:moveTo>
                    <a:pt x="2489119" y="77550"/>
                  </a:moveTo>
                  <a:cubicBezTo>
                    <a:pt x="2512085" y="74488"/>
                    <a:pt x="2533831" y="85486"/>
                    <a:pt x="2556328" y="91986"/>
                  </a:cubicBezTo>
                  <a:cubicBezTo>
                    <a:pt x="2532332" y="127982"/>
                    <a:pt x="2501670" y="125982"/>
                    <a:pt x="2468342" y="113983"/>
                  </a:cubicBezTo>
                  <a:cubicBezTo>
                    <a:pt x="2461676" y="111316"/>
                    <a:pt x="2454345" y="110650"/>
                    <a:pt x="2453012" y="101319"/>
                  </a:cubicBezTo>
                  <a:cubicBezTo>
                    <a:pt x="2451678" y="91986"/>
                    <a:pt x="2460342" y="89319"/>
                    <a:pt x="2465675" y="85986"/>
                  </a:cubicBezTo>
                  <a:cubicBezTo>
                    <a:pt x="2473674" y="81154"/>
                    <a:pt x="2481464" y="78571"/>
                    <a:pt x="2489119" y="77550"/>
                  </a:cubicBezTo>
                  <a:close/>
                  <a:moveTo>
                    <a:pt x="1654294" y="69040"/>
                  </a:moveTo>
                  <a:cubicBezTo>
                    <a:pt x="1669227" y="66613"/>
                    <a:pt x="1686141" y="67655"/>
                    <a:pt x="1704471" y="72654"/>
                  </a:cubicBezTo>
                  <a:cubicBezTo>
                    <a:pt x="1706471" y="73320"/>
                    <a:pt x="1708471" y="74654"/>
                    <a:pt x="1710471" y="73987"/>
                  </a:cubicBezTo>
                  <a:cubicBezTo>
                    <a:pt x="1746465" y="73987"/>
                    <a:pt x="1757795" y="90652"/>
                    <a:pt x="1745798" y="119980"/>
                  </a:cubicBezTo>
                  <a:cubicBezTo>
                    <a:pt x="1745131" y="129310"/>
                    <a:pt x="1744465" y="134643"/>
                    <a:pt x="1744465" y="139976"/>
                  </a:cubicBezTo>
                  <a:cubicBezTo>
                    <a:pt x="1745131" y="163971"/>
                    <a:pt x="1737132" y="175303"/>
                    <a:pt x="1711137" y="183303"/>
                  </a:cubicBezTo>
                  <a:cubicBezTo>
                    <a:pt x="1679809" y="192635"/>
                    <a:pt x="1649814" y="198632"/>
                    <a:pt x="1617154" y="197299"/>
                  </a:cubicBezTo>
                  <a:cubicBezTo>
                    <a:pt x="1597157" y="196632"/>
                    <a:pt x="1589825" y="189968"/>
                    <a:pt x="1588492" y="171304"/>
                  </a:cubicBezTo>
                  <a:cubicBezTo>
                    <a:pt x="1582494" y="114813"/>
                    <a:pt x="1609489" y="76320"/>
                    <a:pt x="1654294" y="69040"/>
                  </a:cubicBezTo>
                  <a:close/>
                  <a:moveTo>
                    <a:pt x="1362533" y="65324"/>
                  </a:moveTo>
                  <a:cubicBezTo>
                    <a:pt x="1337871" y="118650"/>
                    <a:pt x="1302543" y="127983"/>
                    <a:pt x="1225220" y="99320"/>
                  </a:cubicBezTo>
                  <a:cubicBezTo>
                    <a:pt x="1268548" y="65324"/>
                    <a:pt x="1316539" y="73990"/>
                    <a:pt x="1362533" y="65324"/>
                  </a:cubicBezTo>
                  <a:close/>
                  <a:moveTo>
                    <a:pt x="2318950" y="64323"/>
                  </a:moveTo>
                  <a:cubicBezTo>
                    <a:pt x="2324866" y="63156"/>
                    <a:pt x="2332031" y="64322"/>
                    <a:pt x="2339030" y="64655"/>
                  </a:cubicBezTo>
                  <a:cubicBezTo>
                    <a:pt x="2365693" y="65988"/>
                    <a:pt x="2391688" y="66655"/>
                    <a:pt x="2418350" y="67321"/>
                  </a:cubicBezTo>
                  <a:cubicBezTo>
                    <a:pt x="2427016" y="67321"/>
                    <a:pt x="2438348" y="63989"/>
                    <a:pt x="2439682" y="77987"/>
                  </a:cubicBezTo>
                  <a:cubicBezTo>
                    <a:pt x="2440348" y="89986"/>
                    <a:pt x="2447014" y="105982"/>
                    <a:pt x="2433016" y="111314"/>
                  </a:cubicBezTo>
                  <a:cubicBezTo>
                    <a:pt x="2412353" y="117980"/>
                    <a:pt x="2394355" y="131310"/>
                    <a:pt x="2371692" y="128646"/>
                  </a:cubicBezTo>
                  <a:cubicBezTo>
                    <a:pt x="2355027" y="129312"/>
                    <a:pt x="2339030" y="124646"/>
                    <a:pt x="2324365" y="118647"/>
                  </a:cubicBezTo>
                  <a:cubicBezTo>
                    <a:pt x="2306369" y="110648"/>
                    <a:pt x="2302369" y="95318"/>
                    <a:pt x="2306369" y="77987"/>
                  </a:cubicBezTo>
                  <a:cubicBezTo>
                    <a:pt x="2308369" y="68989"/>
                    <a:pt x="2313034" y="65489"/>
                    <a:pt x="2318950" y="64323"/>
                  </a:cubicBezTo>
                  <a:close/>
                  <a:moveTo>
                    <a:pt x="1843781" y="47992"/>
                  </a:moveTo>
                  <a:cubicBezTo>
                    <a:pt x="1867110" y="49325"/>
                    <a:pt x="1883775" y="57324"/>
                    <a:pt x="1875109" y="86653"/>
                  </a:cubicBezTo>
                  <a:cubicBezTo>
                    <a:pt x="1872443" y="95983"/>
                    <a:pt x="1872443" y="106649"/>
                    <a:pt x="1871776" y="116648"/>
                  </a:cubicBezTo>
                  <a:cubicBezTo>
                    <a:pt x="1869110" y="160640"/>
                    <a:pt x="1827117" y="190637"/>
                    <a:pt x="1784459" y="182638"/>
                  </a:cubicBezTo>
                  <a:cubicBezTo>
                    <a:pt x="1759128" y="177972"/>
                    <a:pt x="1754464" y="164640"/>
                    <a:pt x="1757795" y="145977"/>
                  </a:cubicBezTo>
                  <a:cubicBezTo>
                    <a:pt x="1758461" y="80653"/>
                    <a:pt x="1791122" y="44659"/>
                    <a:pt x="1843781" y="47992"/>
                  </a:cubicBezTo>
                  <a:close/>
                  <a:moveTo>
                    <a:pt x="1470742" y="43555"/>
                  </a:moveTo>
                  <a:cubicBezTo>
                    <a:pt x="1480011" y="42951"/>
                    <a:pt x="1488510" y="43659"/>
                    <a:pt x="1495175" y="45992"/>
                  </a:cubicBezTo>
                  <a:cubicBezTo>
                    <a:pt x="1507841" y="50659"/>
                    <a:pt x="1508507" y="53992"/>
                    <a:pt x="1498509" y="63989"/>
                  </a:cubicBezTo>
                  <a:cubicBezTo>
                    <a:pt x="1473179" y="89321"/>
                    <a:pt x="1447182" y="107318"/>
                    <a:pt x="1411853" y="80655"/>
                  </a:cubicBezTo>
                  <a:cubicBezTo>
                    <a:pt x="1409856" y="79322"/>
                    <a:pt x="1405856" y="79322"/>
                    <a:pt x="1403190" y="78655"/>
                  </a:cubicBezTo>
                  <a:cubicBezTo>
                    <a:pt x="1400523" y="77988"/>
                    <a:pt x="1397857" y="76655"/>
                    <a:pt x="1395190" y="75989"/>
                  </a:cubicBezTo>
                  <a:cubicBezTo>
                    <a:pt x="1408188" y="58991"/>
                    <a:pt x="1442933" y="45367"/>
                    <a:pt x="1470742" y="43555"/>
                  </a:cubicBezTo>
                  <a:close/>
                  <a:moveTo>
                    <a:pt x="2200388" y="39326"/>
                  </a:moveTo>
                  <a:cubicBezTo>
                    <a:pt x="2219717" y="42659"/>
                    <a:pt x="2238380" y="47992"/>
                    <a:pt x="2257712" y="50659"/>
                  </a:cubicBezTo>
                  <a:cubicBezTo>
                    <a:pt x="2283707" y="53325"/>
                    <a:pt x="2294373" y="67988"/>
                    <a:pt x="2291707" y="87987"/>
                  </a:cubicBezTo>
                  <a:cubicBezTo>
                    <a:pt x="2290373" y="107983"/>
                    <a:pt x="2294373" y="123979"/>
                    <a:pt x="2270375" y="121981"/>
                  </a:cubicBezTo>
                  <a:cubicBezTo>
                    <a:pt x="2259045" y="120648"/>
                    <a:pt x="2251046" y="131979"/>
                    <a:pt x="2242380" y="139311"/>
                  </a:cubicBezTo>
                  <a:cubicBezTo>
                    <a:pt x="2226383" y="153310"/>
                    <a:pt x="2211051" y="153977"/>
                    <a:pt x="2192388" y="143311"/>
                  </a:cubicBezTo>
                  <a:cubicBezTo>
                    <a:pt x="2176390" y="134645"/>
                    <a:pt x="2167726" y="127979"/>
                    <a:pt x="2174390" y="107316"/>
                  </a:cubicBezTo>
                  <a:cubicBezTo>
                    <a:pt x="2179056" y="92651"/>
                    <a:pt x="2175723" y="74654"/>
                    <a:pt x="2176390" y="58656"/>
                  </a:cubicBezTo>
                  <a:cubicBezTo>
                    <a:pt x="2176390" y="42659"/>
                    <a:pt x="2185056" y="36660"/>
                    <a:pt x="2200388" y="39326"/>
                  </a:cubicBezTo>
                  <a:close/>
                  <a:moveTo>
                    <a:pt x="1933765" y="25328"/>
                  </a:moveTo>
                  <a:cubicBezTo>
                    <a:pt x="1961096" y="23328"/>
                    <a:pt x="1983091" y="35327"/>
                    <a:pt x="2003087" y="52658"/>
                  </a:cubicBezTo>
                  <a:cubicBezTo>
                    <a:pt x="2008420" y="57322"/>
                    <a:pt x="2003754" y="61988"/>
                    <a:pt x="2001087" y="65988"/>
                  </a:cubicBezTo>
                  <a:cubicBezTo>
                    <a:pt x="1995088" y="77986"/>
                    <a:pt x="1994423" y="90650"/>
                    <a:pt x="1998421" y="101982"/>
                  </a:cubicBezTo>
                  <a:cubicBezTo>
                    <a:pt x="2011753" y="133976"/>
                    <a:pt x="2003754" y="155305"/>
                    <a:pt x="1971759" y="170637"/>
                  </a:cubicBezTo>
                  <a:cubicBezTo>
                    <a:pt x="1954430" y="179302"/>
                    <a:pt x="1940431" y="192632"/>
                    <a:pt x="1927101" y="166637"/>
                  </a:cubicBezTo>
                  <a:cubicBezTo>
                    <a:pt x="1925768" y="163304"/>
                    <a:pt x="1920435" y="159971"/>
                    <a:pt x="1917102" y="160638"/>
                  </a:cubicBezTo>
                  <a:cubicBezTo>
                    <a:pt x="1882441" y="163304"/>
                    <a:pt x="1885108" y="139975"/>
                    <a:pt x="1885774" y="115980"/>
                  </a:cubicBezTo>
                  <a:cubicBezTo>
                    <a:pt x="1888441" y="98649"/>
                    <a:pt x="1889774" y="81319"/>
                    <a:pt x="1893107" y="64655"/>
                  </a:cubicBezTo>
                  <a:cubicBezTo>
                    <a:pt x="1897104" y="42659"/>
                    <a:pt x="1910436" y="27327"/>
                    <a:pt x="1933765" y="25328"/>
                  </a:cubicBezTo>
                  <a:close/>
                  <a:moveTo>
                    <a:pt x="2063743" y="22664"/>
                  </a:moveTo>
                  <a:cubicBezTo>
                    <a:pt x="2073742" y="22664"/>
                    <a:pt x="2084407" y="22664"/>
                    <a:pt x="2094404" y="23331"/>
                  </a:cubicBezTo>
                  <a:cubicBezTo>
                    <a:pt x="2149063" y="25997"/>
                    <a:pt x="2149063" y="26664"/>
                    <a:pt x="2151727" y="81321"/>
                  </a:cubicBezTo>
                  <a:cubicBezTo>
                    <a:pt x="2154394" y="142645"/>
                    <a:pt x="2101737" y="178639"/>
                    <a:pt x="2043747" y="155977"/>
                  </a:cubicBezTo>
                  <a:cubicBezTo>
                    <a:pt x="2037081" y="153311"/>
                    <a:pt x="2029748" y="150644"/>
                    <a:pt x="2029082" y="141978"/>
                  </a:cubicBezTo>
                  <a:cubicBezTo>
                    <a:pt x="2027082" y="111316"/>
                    <a:pt x="2019749" y="80655"/>
                    <a:pt x="2028415" y="50659"/>
                  </a:cubicBezTo>
                  <a:cubicBezTo>
                    <a:pt x="2033748" y="33330"/>
                    <a:pt x="2043747" y="21997"/>
                    <a:pt x="2063743" y="22664"/>
                  </a:cubicBezTo>
                  <a:close/>
                  <a:moveTo>
                    <a:pt x="1654817" y="11748"/>
                  </a:moveTo>
                  <a:cubicBezTo>
                    <a:pt x="1658649" y="10665"/>
                    <a:pt x="1661816" y="11332"/>
                    <a:pt x="1662482" y="17998"/>
                  </a:cubicBezTo>
                  <a:cubicBezTo>
                    <a:pt x="1663149" y="27330"/>
                    <a:pt x="1665148" y="46659"/>
                    <a:pt x="1648484" y="46659"/>
                  </a:cubicBezTo>
                  <a:cubicBezTo>
                    <a:pt x="1631154" y="47326"/>
                    <a:pt x="1619155" y="55325"/>
                    <a:pt x="1608491" y="65988"/>
                  </a:cubicBezTo>
                  <a:cubicBezTo>
                    <a:pt x="1581827" y="93318"/>
                    <a:pt x="1557165" y="63988"/>
                    <a:pt x="1529170" y="66655"/>
                  </a:cubicBezTo>
                  <a:cubicBezTo>
                    <a:pt x="1554498" y="31994"/>
                    <a:pt x="1593160" y="32661"/>
                    <a:pt x="1625155" y="19998"/>
                  </a:cubicBezTo>
                  <a:cubicBezTo>
                    <a:pt x="1630488" y="17998"/>
                    <a:pt x="1637154" y="17331"/>
                    <a:pt x="1643153" y="15998"/>
                  </a:cubicBezTo>
                  <a:cubicBezTo>
                    <a:pt x="1646485" y="15665"/>
                    <a:pt x="1650984" y="12832"/>
                    <a:pt x="1654817" y="11748"/>
                  </a:cubicBezTo>
                  <a:close/>
                  <a:moveTo>
                    <a:pt x="1794458" y="2668"/>
                  </a:moveTo>
                  <a:cubicBezTo>
                    <a:pt x="1813123" y="2001"/>
                    <a:pt x="1809790" y="14665"/>
                    <a:pt x="1806456" y="24663"/>
                  </a:cubicBezTo>
                  <a:cubicBezTo>
                    <a:pt x="1799790" y="46659"/>
                    <a:pt x="1770462" y="61324"/>
                    <a:pt x="1747133" y="55324"/>
                  </a:cubicBezTo>
                  <a:cubicBezTo>
                    <a:pt x="1731801" y="51325"/>
                    <a:pt x="1717135" y="47992"/>
                    <a:pt x="1700472" y="43992"/>
                  </a:cubicBezTo>
                  <a:cubicBezTo>
                    <a:pt x="1729134" y="23997"/>
                    <a:pt x="1757130" y="3335"/>
                    <a:pt x="1794458" y="2668"/>
                  </a:cubicBezTo>
                  <a:close/>
                  <a:moveTo>
                    <a:pt x="1935100" y="666"/>
                  </a:moveTo>
                  <a:cubicBezTo>
                    <a:pt x="1889106" y="34661"/>
                    <a:pt x="1889106" y="34661"/>
                    <a:pt x="1855111" y="21329"/>
                  </a:cubicBezTo>
                  <a:cubicBezTo>
                    <a:pt x="1887773" y="0"/>
                    <a:pt x="1891106" y="-1333"/>
                    <a:pt x="1935100" y="666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58794790-CFB3-46F8-A8C7-FB09849C8D16}"/>
                </a:ext>
              </a:extLst>
            </p:cNvPr>
            <p:cNvSpPr/>
            <p:nvPr/>
          </p:nvSpPr>
          <p:spPr>
            <a:xfrm rot="658315">
              <a:off x="7660804" y="2032295"/>
              <a:ext cx="1158212" cy="1145714"/>
            </a:xfrm>
            <a:custGeom>
              <a:avLst/>
              <a:gdLst>
                <a:gd name="connsiteX0" fmla="*/ 41900 w 2554471"/>
                <a:gd name="connsiteY0" fmla="*/ 2487722 h 2526906"/>
                <a:gd name="connsiteX1" fmla="*/ 62657 w 2554471"/>
                <a:gd name="connsiteY1" fmla="*/ 2489576 h 2526906"/>
                <a:gd name="connsiteX2" fmla="*/ 71323 w 2554471"/>
                <a:gd name="connsiteY2" fmla="*/ 2494909 h 2526906"/>
                <a:gd name="connsiteX3" fmla="*/ 63990 w 2554471"/>
                <a:gd name="connsiteY3" fmla="*/ 2510907 h 2526906"/>
                <a:gd name="connsiteX4" fmla="*/ 0 w 2554471"/>
                <a:gd name="connsiteY4" fmla="*/ 2526906 h 2526906"/>
                <a:gd name="connsiteX5" fmla="*/ 41900 w 2554471"/>
                <a:gd name="connsiteY5" fmla="*/ 2487722 h 2526906"/>
                <a:gd name="connsiteX6" fmla="*/ 119313 w 2554471"/>
                <a:gd name="connsiteY6" fmla="*/ 2456248 h 2526906"/>
                <a:gd name="connsiteX7" fmla="*/ 141975 w 2554471"/>
                <a:gd name="connsiteY7" fmla="*/ 2490911 h 2526906"/>
                <a:gd name="connsiteX8" fmla="*/ 101982 w 2554471"/>
                <a:gd name="connsiteY8" fmla="*/ 2508241 h 2526906"/>
                <a:gd name="connsiteX9" fmla="*/ 76654 w 2554471"/>
                <a:gd name="connsiteY9" fmla="*/ 2490911 h 2526906"/>
                <a:gd name="connsiteX10" fmla="*/ 119313 w 2554471"/>
                <a:gd name="connsiteY10" fmla="*/ 2456248 h 2526906"/>
                <a:gd name="connsiteX11" fmla="*/ 218557 w 2554471"/>
                <a:gd name="connsiteY11" fmla="*/ 2369813 h 2526906"/>
                <a:gd name="connsiteX12" fmla="*/ 237960 w 2554471"/>
                <a:gd name="connsiteY12" fmla="*/ 2389592 h 2526906"/>
                <a:gd name="connsiteX13" fmla="*/ 239960 w 2554471"/>
                <a:gd name="connsiteY13" fmla="*/ 2418921 h 2526906"/>
                <a:gd name="connsiteX14" fmla="*/ 194633 w 2554471"/>
                <a:gd name="connsiteY14" fmla="*/ 2478245 h 2526906"/>
                <a:gd name="connsiteX15" fmla="*/ 173971 w 2554471"/>
                <a:gd name="connsiteY15" fmla="*/ 2486244 h 2526906"/>
                <a:gd name="connsiteX16" fmla="*/ 148640 w 2554471"/>
                <a:gd name="connsiteY16" fmla="*/ 2461580 h 2526906"/>
                <a:gd name="connsiteX17" fmla="*/ 197966 w 2554471"/>
                <a:gd name="connsiteY17" fmla="*/ 2371594 h 2526906"/>
                <a:gd name="connsiteX18" fmla="*/ 203299 w 2554471"/>
                <a:gd name="connsiteY18" fmla="*/ 2370261 h 2526906"/>
                <a:gd name="connsiteX19" fmla="*/ 218557 w 2554471"/>
                <a:gd name="connsiteY19" fmla="*/ 2369813 h 2526906"/>
                <a:gd name="connsiteX20" fmla="*/ 73322 w 2554471"/>
                <a:gd name="connsiteY20" fmla="*/ 2322270 h 2526906"/>
                <a:gd name="connsiteX21" fmla="*/ 137312 w 2554471"/>
                <a:gd name="connsiteY21" fmla="*/ 2386260 h 2526906"/>
                <a:gd name="connsiteX22" fmla="*/ 139978 w 2554471"/>
                <a:gd name="connsiteY22" fmla="*/ 2403592 h 2526906"/>
                <a:gd name="connsiteX23" fmla="*/ 75988 w 2554471"/>
                <a:gd name="connsiteY23" fmla="*/ 2464249 h 2526906"/>
                <a:gd name="connsiteX24" fmla="*/ 35327 w 2554471"/>
                <a:gd name="connsiteY24" fmla="*/ 2464916 h 2526906"/>
                <a:gd name="connsiteX25" fmla="*/ 31327 w 2554471"/>
                <a:gd name="connsiteY25" fmla="*/ 2430921 h 2526906"/>
                <a:gd name="connsiteX26" fmla="*/ 73322 w 2554471"/>
                <a:gd name="connsiteY26" fmla="*/ 2322270 h 2526906"/>
                <a:gd name="connsiteX27" fmla="*/ 296617 w 2554471"/>
                <a:gd name="connsiteY27" fmla="*/ 2296273 h 2526906"/>
                <a:gd name="connsiteX28" fmla="*/ 323946 w 2554471"/>
                <a:gd name="connsiteY28" fmla="*/ 2321602 h 2526906"/>
                <a:gd name="connsiteX29" fmla="*/ 267288 w 2554471"/>
                <a:gd name="connsiteY29" fmla="*/ 2385591 h 2526906"/>
                <a:gd name="connsiteX30" fmla="*/ 241959 w 2554471"/>
                <a:gd name="connsiteY30" fmla="*/ 2356929 h 2526906"/>
                <a:gd name="connsiteX31" fmla="*/ 296617 w 2554471"/>
                <a:gd name="connsiteY31" fmla="*/ 2296273 h 2526906"/>
                <a:gd name="connsiteX32" fmla="*/ 385267 w 2554471"/>
                <a:gd name="connsiteY32" fmla="*/ 2187627 h 2526906"/>
                <a:gd name="connsiteX33" fmla="*/ 399932 w 2554471"/>
                <a:gd name="connsiteY33" fmla="*/ 2188293 h 2526906"/>
                <a:gd name="connsiteX34" fmla="*/ 417262 w 2554471"/>
                <a:gd name="connsiteY34" fmla="*/ 2264281 h 2526906"/>
                <a:gd name="connsiteX35" fmla="*/ 377268 w 2554471"/>
                <a:gd name="connsiteY35" fmla="*/ 2301606 h 2526906"/>
                <a:gd name="connsiteX36" fmla="*/ 325278 w 2554471"/>
                <a:gd name="connsiteY36" fmla="*/ 2272945 h 2526906"/>
                <a:gd name="connsiteX37" fmla="*/ 385267 w 2554471"/>
                <a:gd name="connsiteY37" fmla="*/ 2187627 h 2526906"/>
                <a:gd name="connsiteX38" fmla="*/ 119313 w 2554471"/>
                <a:gd name="connsiteY38" fmla="*/ 2106306 h 2526906"/>
                <a:gd name="connsiteX39" fmla="*/ 101316 w 2554471"/>
                <a:gd name="connsiteY39" fmla="*/ 2198290 h 2526906"/>
                <a:gd name="connsiteX40" fmla="*/ 119313 w 2554471"/>
                <a:gd name="connsiteY40" fmla="*/ 2106306 h 2526906"/>
                <a:gd name="connsiteX41" fmla="*/ 205967 w 2554471"/>
                <a:gd name="connsiteY41" fmla="*/ 2104975 h 2526906"/>
                <a:gd name="connsiteX42" fmla="*/ 221963 w 2554471"/>
                <a:gd name="connsiteY42" fmla="*/ 2110974 h 2526906"/>
                <a:gd name="connsiteX43" fmla="*/ 307284 w 2554471"/>
                <a:gd name="connsiteY43" fmla="*/ 2194293 h 2526906"/>
                <a:gd name="connsiteX44" fmla="*/ 313284 w 2554471"/>
                <a:gd name="connsiteY44" fmla="*/ 2206959 h 2526906"/>
                <a:gd name="connsiteX45" fmla="*/ 272623 w 2554471"/>
                <a:gd name="connsiteY45" fmla="*/ 2279612 h 2526906"/>
                <a:gd name="connsiteX46" fmla="*/ 245961 w 2554471"/>
                <a:gd name="connsiteY46" fmla="*/ 2298943 h 2526906"/>
                <a:gd name="connsiteX47" fmla="*/ 177305 w 2554471"/>
                <a:gd name="connsiteY47" fmla="*/ 2363599 h 2526906"/>
                <a:gd name="connsiteX48" fmla="*/ 135978 w 2554471"/>
                <a:gd name="connsiteY48" fmla="*/ 2364266 h 2526906"/>
                <a:gd name="connsiteX49" fmla="*/ 99317 w 2554471"/>
                <a:gd name="connsiteY49" fmla="*/ 2331604 h 2526906"/>
                <a:gd name="connsiteX50" fmla="*/ 117315 w 2554471"/>
                <a:gd name="connsiteY50" fmla="*/ 2217622 h 2526906"/>
                <a:gd name="connsiteX51" fmla="*/ 149310 w 2554471"/>
                <a:gd name="connsiteY51" fmla="*/ 2223622 h 2526906"/>
                <a:gd name="connsiteX52" fmla="*/ 237962 w 2554471"/>
                <a:gd name="connsiteY52" fmla="*/ 2292944 h 2526906"/>
                <a:gd name="connsiteX53" fmla="*/ 213966 w 2554471"/>
                <a:gd name="connsiteY53" fmla="*/ 2255616 h 2526906"/>
                <a:gd name="connsiteX54" fmla="*/ 157307 w 2554471"/>
                <a:gd name="connsiteY54" fmla="*/ 2191627 h 2526906"/>
                <a:gd name="connsiteX55" fmla="*/ 205967 w 2554471"/>
                <a:gd name="connsiteY55" fmla="*/ 2104975 h 2526906"/>
                <a:gd name="connsiteX56" fmla="*/ 480502 w 2554471"/>
                <a:gd name="connsiteY56" fmla="*/ 2101057 h 2526906"/>
                <a:gd name="connsiteX57" fmla="*/ 513247 w 2554471"/>
                <a:gd name="connsiteY57" fmla="*/ 2124305 h 2526906"/>
                <a:gd name="connsiteX58" fmla="*/ 518413 w 2554471"/>
                <a:gd name="connsiteY58" fmla="*/ 2132969 h 2526906"/>
                <a:gd name="connsiteX59" fmla="*/ 527279 w 2554471"/>
                <a:gd name="connsiteY59" fmla="*/ 2135295 h 2526906"/>
                <a:gd name="connsiteX60" fmla="*/ 527912 w 2554471"/>
                <a:gd name="connsiteY60" fmla="*/ 2141301 h 2526906"/>
                <a:gd name="connsiteX61" fmla="*/ 533834 w 2554471"/>
                <a:gd name="connsiteY61" fmla="*/ 2141598 h 2526906"/>
                <a:gd name="connsiteX62" fmla="*/ 532910 w 2554471"/>
                <a:gd name="connsiteY62" fmla="*/ 2149384 h 2526906"/>
                <a:gd name="connsiteX63" fmla="*/ 539909 w 2554471"/>
                <a:gd name="connsiteY63" fmla="*/ 2154300 h 2526906"/>
                <a:gd name="connsiteX64" fmla="*/ 539242 w 2554471"/>
                <a:gd name="connsiteY64" fmla="*/ 2152967 h 2526906"/>
                <a:gd name="connsiteX65" fmla="*/ 573237 w 2554471"/>
                <a:gd name="connsiteY65" fmla="*/ 2183629 h 2526906"/>
                <a:gd name="connsiteX66" fmla="*/ 501248 w 2554471"/>
                <a:gd name="connsiteY66" fmla="*/ 2225621 h 2526906"/>
                <a:gd name="connsiteX67" fmla="*/ 441924 w 2554471"/>
                <a:gd name="connsiteY67" fmla="*/ 2224290 h 2526906"/>
                <a:gd name="connsiteX68" fmla="*/ 427927 w 2554471"/>
                <a:gd name="connsiteY68" fmla="*/ 2152967 h 2526906"/>
                <a:gd name="connsiteX69" fmla="*/ 447257 w 2554471"/>
                <a:gd name="connsiteY69" fmla="*/ 2122305 h 2526906"/>
                <a:gd name="connsiteX70" fmla="*/ 480502 w 2554471"/>
                <a:gd name="connsiteY70" fmla="*/ 2101057 h 2526906"/>
                <a:gd name="connsiteX71" fmla="*/ 291950 w 2554471"/>
                <a:gd name="connsiteY71" fmla="*/ 2024988 h 2526906"/>
                <a:gd name="connsiteX72" fmla="*/ 323279 w 2554471"/>
                <a:gd name="connsiteY72" fmla="*/ 2044317 h 2526906"/>
                <a:gd name="connsiteX73" fmla="*/ 355273 w 2554471"/>
                <a:gd name="connsiteY73" fmla="*/ 2066981 h 2526906"/>
                <a:gd name="connsiteX74" fmla="*/ 391268 w 2554471"/>
                <a:gd name="connsiteY74" fmla="*/ 2114972 h 2526906"/>
                <a:gd name="connsiteX75" fmla="*/ 409931 w 2554471"/>
                <a:gd name="connsiteY75" fmla="*/ 2133636 h 2526906"/>
                <a:gd name="connsiteX76" fmla="*/ 389268 w 2554471"/>
                <a:gd name="connsiteY76" fmla="*/ 2168964 h 2526906"/>
                <a:gd name="connsiteX77" fmla="*/ 343943 w 2554471"/>
                <a:gd name="connsiteY77" fmla="*/ 2188293 h 2526906"/>
                <a:gd name="connsiteX78" fmla="*/ 317946 w 2554471"/>
                <a:gd name="connsiteY78" fmla="*/ 2177628 h 2526906"/>
                <a:gd name="connsiteX79" fmla="*/ 259956 w 2554471"/>
                <a:gd name="connsiteY79" fmla="*/ 2123638 h 2526906"/>
                <a:gd name="connsiteX80" fmla="*/ 243959 w 2554471"/>
                <a:gd name="connsiteY80" fmla="*/ 2071645 h 2526906"/>
                <a:gd name="connsiteX81" fmla="*/ 291950 w 2554471"/>
                <a:gd name="connsiteY81" fmla="*/ 2024988 h 2526906"/>
                <a:gd name="connsiteX82" fmla="*/ 544146 w 2554471"/>
                <a:gd name="connsiteY82" fmla="*/ 2011530 h 2526906"/>
                <a:gd name="connsiteX83" fmla="*/ 589234 w 2554471"/>
                <a:gd name="connsiteY83" fmla="*/ 2039652 h 2526906"/>
                <a:gd name="connsiteX84" fmla="*/ 683218 w 2554471"/>
                <a:gd name="connsiteY84" fmla="*/ 2108308 h 2526906"/>
                <a:gd name="connsiteX85" fmla="*/ 551240 w 2554471"/>
                <a:gd name="connsiteY85" fmla="*/ 2152300 h 2526906"/>
                <a:gd name="connsiteX86" fmla="*/ 545157 w 2554471"/>
                <a:gd name="connsiteY86" fmla="*/ 2148718 h 2526906"/>
                <a:gd name="connsiteX87" fmla="*/ 540929 w 2554471"/>
                <a:gd name="connsiteY87" fmla="*/ 2150590 h 2526906"/>
                <a:gd name="connsiteX88" fmla="*/ 540578 w 2554471"/>
                <a:gd name="connsiteY88" fmla="*/ 2153634 h 2526906"/>
                <a:gd name="connsiteX89" fmla="*/ 533576 w 2554471"/>
                <a:gd name="connsiteY89" fmla="*/ 2148717 h 2526906"/>
                <a:gd name="connsiteX90" fmla="*/ 534418 w 2554471"/>
                <a:gd name="connsiteY90" fmla="*/ 2141627 h 2526906"/>
                <a:gd name="connsiteX91" fmla="*/ 533834 w 2554471"/>
                <a:gd name="connsiteY91" fmla="*/ 2141598 h 2526906"/>
                <a:gd name="connsiteX92" fmla="*/ 533909 w 2554471"/>
                <a:gd name="connsiteY92" fmla="*/ 2140968 h 2526906"/>
                <a:gd name="connsiteX93" fmla="*/ 534434 w 2554471"/>
                <a:gd name="connsiteY93" fmla="*/ 2141493 h 2526906"/>
                <a:gd name="connsiteX94" fmla="*/ 534501 w 2554471"/>
                <a:gd name="connsiteY94" fmla="*/ 2140932 h 2526906"/>
                <a:gd name="connsiteX95" fmla="*/ 528577 w 2554471"/>
                <a:gd name="connsiteY95" fmla="*/ 2140636 h 2526906"/>
                <a:gd name="connsiteX96" fmla="*/ 528035 w 2554471"/>
                <a:gd name="connsiteY96" fmla="*/ 2135493 h 2526906"/>
                <a:gd name="connsiteX97" fmla="*/ 527279 w 2554471"/>
                <a:gd name="connsiteY97" fmla="*/ 2135295 h 2526906"/>
                <a:gd name="connsiteX98" fmla="*/ 527245 w 2554471"/>
                <a:gd name="connsiteY98" fmla="*/ 2134969 h 2526906"/>
                <a:gd name="connsiteX99" fmla="*/ 528021 w 2554471"/>
                <a:gd name="connsiteY99" fmla="*/ 2135357 h 2526906"/>
                <a:gd name="connsiteX100" fmla="*/ 527910 w 2554471"/>
                <a:gd name="connsiteY100" fmla="*/ 2134305 h 2526906"/>
                <a:gd name="connsiteX101" fmla="*/ 527242 w 2554471"/>
                <a:gd name="connsiteY101" fmla="*/ 2133637 h 2526906"/>
                <a:gd name="connsiteX102" fmla="*/ 528545 w 2554471"/>
                <a:gd name="connsiteY102" fmla="*/ 2134822 h 2526906"/>
                <a:gd name="connsiteX103" fmla="*/ 528559 w 2554471"/>
                <a:gd name="connsiteY103" fmla="*/ 2134891 h 2526906"/>
                <a:gd name="connsiteX104" fmla="*/ 534570 w 2554471"/>
                <a:gd name="connsiteY104" fmla="*/ 2140355 h 2526906"/>
                <a:gd name="connsiteX105" fmla="*/ 534576 w 2554471"/>
                <a:gd name="connsiteY105" fmla="*/ 2140300 h 2526906"/>
                <a:gd name="connsiteX106" fmla="*/ 540884 w 2554471"/>
                <a:gd name="connsiteY106" fmla="*/ 2144504 h 2526906"/>
                <a:gd name="connsiteX107" fmla="*/ 540907 w 2554471"/>
                <a:gd name="connsiteY107" fmla="*/ 2144302 h 2526906"/>
                <a:gd name="connsiteX108" fmla="*/ 533908 w 2554471"/>
                <a:gd name="connsiteY108" fmla="*/ 2139636 h 2526906"/>
                <a:gd name="connsiteX109" fmla="*/ 534575 w 2554471"/>
                <a:gd name="connsiteY109" fmla="*/ 2140303 h 2526906"/>
                <a:gd name="connsiteX110" fmla="*/ 528545 w 2554471"/>
                <a:gd name="connsiteY110" fmla="*/ 2134822 h 2526906"/>
                <a:gd name="connsiteX111" fmla="*/ 524160 w 2554471"/>
                <a:gd name="connsiteY111" fmla="*/ 2112806 h 2526906"/>
                <a:gd name="connsiteX112" fmla="*/ 511246 w 2554471"/>
                <a:gd name="connsiteY112" fmla="*/ 2093642 h 2526906"/>
                <a:gd name="connsiteX113" fmla="*/ 526575 w 2554471"/>
                <a:gd name="connsiteY113" fmla="*/ 2018987 h 2526906"/>
                <a:gd name="connsiteX114" fmla="*/ 544146 w 2554471"/>
                <a:gd name="connsiteY114" fmla="*/ 2011530 h 2526906"/>
                <a:gd name="connsiteX115" fmla="*/ 880018 w 2554471"/>
                <a:gd name="connsiteY115" fmla="*/ 1983162 h 2526906"/>
                <a:gd name="connsiteX116" fmla="*/ 887184 w 2554471"/>
                <a:gd name="connsiteY116" fmla="*/ 1988327 h 2526906"/>
                <a:gd name="connsiteX117" fmla="*/ 885184 w 2554471"/>
                <a:gd name="connsiteY117" fmla="*/ 2000993 h 2526906"/>
                <a:gd name="connsiteX118" fmla="*/ 778533 w 2554471"/>
                <a:gd name="connsiteY118" fmla="*/ 2060984 h 2526906"/>
                <a:gd name="connsiteX119" fmla="*/ 835191 w 2554471"/>
                <a:gd name="connsiteY119" fmla="*/ 2008326 h 2526906"/>
                <a:gd name="connsiteX120" fmla="*/ 871852 w 2554471"/>
                <a:gd name="connsiteY120" fmla="*/ 1986994 h 2526906"/>
                <a:gd name="connsiteX121" fmla="*/ 880018 w 2554471"/>
                <a:gd name="connsiteY121" fmla="*/ 1983162 h 2526906"/>
                <a:gd name="connsiteX122" fmla="*/ 361604 w 2554471"/>
                <a:gd name="connsiteY122" fmla="*/ 1952750 h 2526906"/>
                <a:gd name="connsiteX123" fmla="*/ 386601 w 2554471"/>
                <a:gd name="connsiteY123" fmla="*/ 1963666 h 2526906"/>
                <a:gd name="connsiteX124" fmla="*/ 485252 w 2554471"/>
                <a:gd name="connsiteY124" fmla="*/ 2027656 h 2526906"/>
                <a:gd name="connsiteX125" fmla="*/ 490583 w 2554471"/>
                <a:gd name="connsiteY125" fmla="*/ 2036988 h 2526906"/>
                <a:gd name="connsiteX126" fmla="*/ 465254 w 2554471"/>
                <a:gd name="connsiteY126" fmla="*/ 2090312 h 2526906"/>
                <a:gd name="connsiteX127" fmla="*/ 393265 w 2554471"/>
                <a:gd name="connsiteY127" fmla="*/ 2092312 h 2526906"/>
                <a:gd name="connsiteX128" fmla="*/ 355939 w 2554471"/>
                <a:gd name="connsiteY128" fmla="*/ 2067650 h 2526906"/>
                <a:gd name="connsiteX129" fmla="*/ 325942 w 2554471"/>
                <a:gd name="connsiteY129" fmla="*/ 2014990 h 2526906"/>
                <a:gd name="connsiteX130" fmla="*/ 336608 w 2554471"/>
                <a:gd name="connsiteY130" fmla="*/ 1962332 h 2526906"/>
                <a:gd name="connsiteX131" fmla="*/ 361604 w 2554471"/>
                <a:gd name="connsiteY131" fmla="*/ 1952750 h 2526906"/>
                <a:gd name="connsiteX132" fmla="*/ 662220 w 2554471"/>
                <a:gd name="connsiteY132" fmla="*/ 1908423 h 2526906"/>
                <a:gd name="connsiteX133" fmla="*/ 691216 w 2554471"/>
                <a:gd name="connsiteY133" fmla="*/ 1939002 h 2526906"/>
                <a:gd name="connsiteX134" fmla="*/ 765868 w 2554471"/>
                <a:gd name="connsiteY134" fmla="*/ 2003658 h 2526906"/>
                <a:gd name="connsiteX135" fmla="*/ 773867 w 2554471"/>
                <a:gd name="connsiteY135" fmla="*/ 2021656 h 2526906"/>
                <a:gd name="connsiteX136" fmla="*/ 683883 w 2554471"/>
                <a:gd name="connsiteY136" fmla="*/ 2087645 h 2526906"/>
                <a:gd name="connsiteX137" fmla="*/ 651889 w 2554471"/>
                <a:gd name="connsiteY137" fmla="*/ 2078980 h 2526906"/>
                <a:gd name="connsiteX138" fmla="*/ 581234 w 2554471"/>
                <a:gd name="connsiteY138" fmla="*/ 1999658 h 2526906"/>
                <a:gd name="connsiteX139" fmla="*/ 591233 w 2554471"/>
                <a:gd name="connsiteY139" fmla="*/ 1947667 h 2526906"/>
                <a:gd name="connsiteX140" fmla="*/ 623227 w 2554471"/>
                <a:gd name="connsiteY140" fmla="*/ 1924338 h 2526906"/>
                <a:gd name="connsiteX141" fmla="*/ 662220 w 2554471"/>
                <a:gd name="connsiteY141" fmla="*/ 1908423 h 2526906"/>
                <a:gd name="connsiteX142" fmla="*/ 239292 w 2554471"/>
                <a:gd name="connsiteY142" fmla="*/ 1895674 h 2526906"/>
                <a:gd name="connsiteX143" fmla="*/ 298615 w 2554471"/>
                <a:gd name="connsiteY143" fmla="*/ 1948334 h 2526906"/>
                <a:gd name="connsiteX144" fmla="*/ 281286 w 2554471"/>
                <a:gd name="connsiteY144" fmla="*/ 2002991 h 2526906"/>
                <a:gd name="connsiteX145" fmla="*/ 224629 w 2554471"/>
                <a:gd name="connsiteY145" fmla="*/ 2062314 h 2526906"/>
                <a:gd name="connsiteX146" fmla="*/ 159306 w 2554471"/>
                <a:gd name="connsiteY146" fmla="*/ 2103642 h 2526906"/>
                <a:gd name="connsiteX147" fmla="*/ 133975 w 2554471"/>
                <a:gd name="connsiteY147" fmla="*/ 2061648 h 2526906"/>
                <a:gd name="connsiteX148" fmla="*/ 147974 w 2554471"/>
                <a:gd name="connsiteY148" fmla="*/ 2005657 h 2526906"/>
                <a:gd name="connsiteX149" fmla="*/ 175302 w 2554471"/>
                <a:gd name="connsiteY149" fmla="*/ 2000991 h 2526906"/>
                <a:gd name="connsiteX150" fmla="*/ 199298 w 2554471"/>
                <a:gd name="connsiteY150" fmla="*/ 2036319 h 2526906"/>
                <a:gd name="connsiteX151" fmla="*/ 217963 w 2554471"/>
                <a:gd name="connsiteY151" fmla="*/ 2047651 h 2526906"/>
                <a:gd name="connsiteX152" fmla="*/ 215963 w 2554471"/>
                <a:gd name="connsiteY152" fmla="*/ 2025653 h 2526906"/>
                <a:gd name="connsiteX153" fmla="*/ 194634 w 2554471"/>
                <a:gd name="connsiteY153" fmla="*/ 1999658 h 2526906"/>
                <a:gd name="connsiteX154" fmla="*/ 179969 w 2554471"/>
                <a:gd name="connsiteY154" fmla="*/ 1941001 h 2526906"/>
                <a:gd name="connsiteX155" fmla="*/ 239292 w 2554471"/>
                <a:gd name="connsiteY155" fmla="*/ 1895674 h 2526906"/>
                <a:gd name="connsiteX156" fmla="*/ 955838 w 2554471"/>
                <a:gd name="connsiteY156" fmla="*/ 1884345 h 2526906"/>
                <a:gd name="connsiteX157" fmla="*/ 1007829 w 2554471"/>
                <a:gd name="connsiteY157" fmla="*/ 1912342 h 2526906"/>
                <a:gd name="connsiteX158" fmla="*/ 999832 w 2554471"/>
                <a:gd name="connsiteY158" fmla="*/ 1924339 h 2526906"/>
                <a:gd name="connsiteX159" fmla="*/ 922510 w 2554471"/>
                <a:gd name="connsiteY159" fmla="*/ 1972998 h 2526906"/>
                <a:gd name="connsiteX160" fmla="*/ 897181 w 2554471"/>
                <a:gd name="connsiteY160" fmla="*/ 1968998 h 2526906"/>
                <a:gd name="connsiteX161" fmla="*/ 893848 w 2554471"/>
                <a:gd name="connsiteY161" fmla="*/ 1946336 h 2526906"/>
                <a:gd name="connsiteX162" fmla="*/ 955838 w 2554471"/>
                <a:gd name="connsiteY162" fmla="*/ 1884345 h 2526906"/>
                <a:gd name="connsiteX163" fmla="*/ 477919 w 2554471"/>
                <a:gd name="connsiteY163" fmla="*/ 1839018 h 2526906"/>
                <a:gd name="connsiteX164" fmla="*/ 492584 w 2554471"/>
                <a:gd name="connsiteY164" fmla="*/ 1850350 h 2526906"/>
                <a:gd name="connsiteX165" fmla="*/ 556573 w 2554471"/>
                <a:gd name="connsiteY165" fmla="*/ 1917006 h 2526906"/>
                <a:gd name="connsiteX166" fmla="*/ 572570 w 2554471"/>
                <a:gd name="connsiteY166" fmla="*/ 1943667 h 2526906"/>
                <a:gd name="connsiteX167" fmla="*/ 541242 w 2554471"/>
                <a:gd name="connsiteY167" fmla="*/ 1983661 h 2526906"/>
                <a:gd name="connsiteX168" fmla="*/ 515913 w 2554471"/>
                <a:gd name="connsiteY168" fmla="*/ 1992324 h 2526906"/>
                <a:gd name="connsiteX169" fmla="*/ 444591 w 2554471"/>
                <a:gd name="connsiteY169" fmla="*/ 1984992 h 2526906"/>
                <a:gd name="connsiteX170" fmla="*/ 402599 w 2554471"/>
                <a:gd name="connsiteY170" fmla="*/ 1944334 h 2526906"/>
                <a:gd name="connsiteX171" fmla="*/ 390600 w 2554471"/>
                <a:gd name="connsiteY171" fmla="*/ 1914339 h 2526906"/>
                <a:gd name="connsiteX172" fmla="*/ 477919 w 2554471"/>
                <a:gd name="connsiteY172" fmla="*/ 1839018 h 2526906"/>
                <a:gd name="connsiteX173" fmla="*/ 778284 w 2554471"/>
                <a:gd name="connsiteY173" fmla="*/ 1801191 h 2526906"/>
                <a:gd name="connsiteX174" fmla="*/ 800530 w 2554471"/>
                <a:gd name="connsiteY174" fmla="*/ 1820356 h 2526906"/>
                <a:gd name="connsiteX175" fmla="*/ 869853 w 2554471"/>
                <a:gd name="connsiteY175" fmla="*/ 1883012 h 2526906"/>
                <a:gd name="connsiteX176" fmla="*/ 884518 w 2554471"/>
                <a:gd name="connsiteY176" fmla="*/ 1936335 h 2526906"/>
                <a:gd name="connsiteX177" fmla="*/ 813196 w 2554471"/>
                <a:gd name="connsiteY177" fmla="*/ 1998991 h 2526906"/>
                <a:gd name="connsiteX178" fmla="*/ 778535 w 2554471"/>
                <a:gd name="connsiteY178" fmla="*/ 1986994 h 2526906"/>
                <a:gd name="connsiteX179" fmla="*/ 705879 w 2554471"/>
                <a:gd name="connsiteY179" fmla="*/ 1923005 h 2526906"/>
                <a:gd name="connsiteX180" fmla="*/ 720544 w 2554471"/>
                <a:gd name="connsiteY180" fmla="*/ 1823022 h 2526906"/>
                <a:gd name="connsiteX181" fmla="*/ 752539 w 2554471"/>
                <a:gd name="connsiteY181" fmla="*/ 1805024 h 2526906"/>
                <a:gd name="connsiteX182" fmla="*/ 778284 w 2554471"/>
                <a:gd name="connsiteY182" fmla="*/ 1801191 h 2526906"/>
                <a:gd name="connsiteX183" fmla="*/ 335944 w 2554471"/>
                <a:gd name="connsiteY183" fmla="*/ 1783695 h 2526906"/>
                <a:gd name="connsiteX184" fmla="*/ 405267 w 2554471"/>
                <a:gd name="connsiteY184" fmla="*/ 1846350 h 2526906"/>
                <a:gd name="connsiteX185" fmla="*/ 381936 w 2554471"/>
                <a:gd name="connsiteY185" fmla="*/ 1881011 h 2526906"/>
                <a:gd name="connsiteX186" fmla="*/ 343942 w 2554471"/>
                <a:gd name="connsiteY186" fmla="*/ 1931003 h 2526906"/>
                <a:gd name="connsiteX187" fmla="*/ 307280 w 2554471"/>
                <a:gd name="connsiteY187" fmla="*/ 1926337 h 2526906"/>
                <a:gd name="connsiteX188" fmla="*/ 287284 w 2554471"/>
                <a:gd name="connsiteY188" fmla="*/ 1899009 h 2526906"/>
                <a:gd name="connsiteX189" fmla="*/ 327279 w 2554471"/>
                <a:gd name="connsiteY189" fmla="*/ 1785028 h 2526906"/>
                <a:gd name="connsiteX190" fmla="*/ 335944 w 2554471"/>
                <a:gd name="connsiteY190" fmla="*/ 1783695 h 2526906"/>
                <a:gd name="connsiteX191" fmla="*/ 229961 w 2554471"/>
                <a:gd name="connsiteY191" fmla="*/ 1777696 h 2526906"/>
                <a:gd name="connsiteX192" fmla="*/ 255291 w 2554471"/>
                <a:gd name="connsiteY192" fmla="*/ 1806358 h 2526906"/>
                <a:gd name="connsiteX193" fmla="*/ 215965 w 2554471"/>
                <a:gd name="connsiteY193" fmla="*/ 1879681 h 2526906"/>
                <a:gd name="connsiteX194" fmla="*/ 189300 w 2554471"/>
                <a:gd name="connsiteY194" fmla="*/ 1876348 h 2526906"/>
                <a:gd name="connsiteX195" fmla="*/ 193966 w 2554471"/>
                <a:gd name="connsiteY195" fmla="*/ 1824356 h 2526906"/>
                <a:gd name="connsiteX196" fmla="*/ 229961 w 2554471"/>
                <a:gd name="connsiteY196" fmla="*/ 1777696 h 2526906"/>
                <a:gd name="connsiteX197" fmla="*/ 1351769 w 2554471"/>
                <a:gd name="connsiteY197" fmla="*/ 1729705 h 2526906"/>
                <a:gd name="connsiteX198" fmla="*/ 1286447 w 2554471"/>
                <a:gd name="connsiteY198" fmla="*/ 1782365 h 2526906"/>
                <a:gd name="connsiteX199" fmla="*/ 1351769 w 2554471"/>
                <a:gd name="connsiteY199" fmla="*/ 1729705 h 2526906"/>
                <a:gd name="connsiteX200" fmla="*/ 582815 w 2554471"/>
                <a:gd name="connsiteY200" fmla="*/ 1728285 h 2526906"/>
                <a:gd name="connsiteX201" fmla="*/ 629224 w 2554471"/>
                <a:gd name="connsiteY201" fmla="*/ 1755031 h 2526906"/>
                <a:gd name="connsiteX202" fmla="*/ 688548 w 2554471"/>
                <a:gd name="connsiteY202" fmla="*/ 1801691 h 2526906"/>
                <a:gd name="connsiteX203" fmla="*/ 691213 w 2554471"/>
                <a:gd name="connsiteY203" fmla="*/ 1823687 h 2526906"/>
                <a:gd name="connsiteX204" fmla="*/ 669884 w 2554471"/>
                <a:gd name="connsiteY204" fmla="*/ 1856348 h 2526906"/>
                <a:gd name="connsiteX205" fmla="*/ 596563 w 2554471"/>
                <a:gd name="connsiteY205" fmla="*/ 1906341 h 2526906"/>
                <a:gd name="connsiteX206" fmla="*/ 550572 w 2554471"/>
                <a:gd name="connsiteY206" fmla="*/ 1885010 h 2526906"/>
                <a:gd name="connsiteX207" fmla="*/ 521244 w 2554471"/>
                <a:gd name="connsiteY207" fmla="*/ 1849684 h 2526906"/>
                <a:gd name="connsiteX208" fmla="*/ 531907 w 2554471"/>
                <a:gd name="connsiteY208" fmla="*/ 1753031 h 2526906"/>
                <a:gd name="connsiteX209" fmla="*/ 582815 w 2554471"/>
                <a:gd name="connsiteY209" fmla="*/ 1728285 h 2526906"/>
                <a:gd name="connsiteX210" fmla="*/ 869186 w 2554471"/>
                <a:gd name="connsiteY210" fmla="*/ 1707707 h 2526906"/>
                <a:gd name="connsiteX211" fmla="*/ 910511 w 2554471"/>
                <a:gd name="connsiteY211" fmla="*/ 1741701 h 2526906"/>
                <a:gd name="connsiteX212" fmla="*/ 961836 w 2554471"/>
                <a:gd name="connsiteY212" fmla="*/ 1783694 h 2526906"/>
                <a:gd name="connsiteX213" fmla="*/ 1047154 w 2554471"/>
                <a:gd name="connsiteY213" fmla="*/ 1799693 h 2526906"/>
                <a:gd name="connsiteX214" fmla="*/ 1108477 w 2554471"/>
                <a:gd name="connsiteY214" fmla="*/ 1815689 h 2526906"/>
                <a:gd name="connsiteX215" fmla="*/ 1156469 w 2554471"/>
                <a:gd name="connsiteY215" fmla="*/ 1848350 h 2526906"/>
                <a:gd name="connsiteX216" fmla="*/ 1046488 w 2554471"/>
                <a:gd name="connsiteY216" fmla="*/ 1898342 h 2526906"/>
                <a:gd name="connsiteX217" fmla="*/ 985832 w 2554471"/>
                <a:gd name="connsiteY217" fmla="*/ 1869679 h 2526906"/>
                <a:gd name="connsiteX218" fmla="*/ 987831 w 2554471"/>
                <a:gd name="connsiteY218" fmla="*/ 1837020 h 2526906"/>
                <a:gd name="connsiteX219" fmla="*/ 988498 w 2554471"/>
                <a:gd name="connsiteY219" fmla="*/ 1815689 h 2526906"/>
                <a:gd name="connsiteX220" fmla="*/ 970502 w 2554471"/>
                <a:gd name="connsiteY220" fmla="*/ 1835687 h 2526906"/>
                <a:gd name="connsiteX221" fmla="*/ 871852 w 2554471"/>
                <a:gd name="connsiteY221" fmla="*/ 1861682 h 2526906"/>
                <a:gd name="connsiteX222" fmla="*/ 811861 w 2554471"/>
                <a:gd name="connsiteY222" fmla="*/ 1809690 h 2526906"/>
                <a:gd name="connsiteX223" fmla="*/ 801198 w 2554471"/>
                <a:gd name="connsiteY223" fmla="*/ 1751700 h 2526906"/>
                <a:gd name="connsiteX224" fmla="*/ 869186 w 2554471"/>
                <a:gd name="connsiteY224" fmla="*/ 1707707 h 2526906"/>
                <a:gd name="connsiteX225" fmla="*/ 1173134 w 2554471"/>
                <a:gd name="connsiteY225" fmla="*/ 1688961 h 2526906"/>
                <a:gd name="connsiteX226" fmla="*/ 1186465 w 2554471"/>
                <a:gd name="connsiteY226" fmla="*/ 1699044 h 2526906"/>
                <a:gd name="connsiteX227" fmla="*/ 1239125 w 2554471"/>
                <a:gd name="connsiteY227" fmla="*/ 1737703 h 2526906"/>
                <a:gd name="connsiteX228" fmla="*/ 1248455 w 2554471"/>
                <a:gd name="connsiteY228" fmla="*/ 1795029 h 2526906"/>
                <a:gd name="connsiteX229" fmla="*/ 1191131 w 2554471"/>
                <a:gd name="connsiteY229" fmla="*/ 1831690 h 2526906"/>
                <a:gd name="connsiteX230" fmla="*/ 1098480 w 2554471"/>
                <a:gd name="connsiteY230" fmla="*/ 1772364 h 2526906"/>
                <a:gd name="connsiteX231" fmla="*/ 1095147 w 2554471"/>
                <a:gd name="connsiteY231" fmla="*/ 1761034 h 2526906"/>
                <a:gd name="connsiteX232" fmla="*/ 1153804 w 2554471"/>
                <a:gd name="connsiteY232" fmla="*/ 1690378 h 2526906"/>
                <a:gd name="connsiteX233" fmla="*/ 1173134 w 2554471"/>
                <a:gd name="connsiteY233" fmla="*/ 1688961 h 2526906"/>
                <a:gd name="connsiteX234" fmla="*/ 771204 w 2554471"/>
                <a:gd name="connsiteY234" fmla="*/ 1673716 h 2526906"/>
                <a:gd name="connsiteX235" fmla="*/ 771870 w 2554471"/>
                <a:gd name="connsiteY235" fmla="*/ 1679713 h 2526906"/>
                <a:gd name="connsiteX236" fmla="*/ 771944 w 2554471"/>
                <a:gd name="connsiteY236" fmla="*/ 1679777 h 2526906"/>
                <a:gd name="connsiteX237" fmla="*/ 771869 w 2554471"/>
                <a:gd name="connsiteY237" fmla="*/ 1675713 h 2526906"/>
                <a:gd name="connsiteX238" fmla="*/ 774828 w 2554471"/>
                <a:gd name="connsiteY238" fmla="*/ 1674924 h 2526906"/>
                <a:gd name="connsiteX239" fmla="*/ 298700 w 2554471"/>
                <a:gd name="connsiteY239" fmla="*/ 1656632 h 2526906"/>
                <a:gd name="connsiteX240" fmla="*/ 316615 w 2554471"/>
                <a:gd name="connsiteY240" fmla="*/ 1660381 h 2526906"/>
                <a:gd name="connsiteX241" fmla="*/ 348610 w 2554471"/>
                <a:gd name="connsiteY241" fmla="*/ 1707041 h 2526906"/>
                <a:gd name="connsiteX242" fmla="*/ 280620 w 2554471"/>
                <a:gd name="connsiteY242" fmla="*/ 1784362 h 2526906"/>
                <a:gd name="connsiteX243" fmla="*/ 245292 w 2554471"/>
                <a:gd name="connsiteY243" fmla="*/ 1739035 h 2526906"/>
                <a:gd name="connsiteX244" fmla="*/ 283287 w 2554471"/>
                <a:gd name="connsiteY244" fmla="*/ 1666380 h 2526906"/>
                <a:gd name="connsiteX245" fmla="*/ 298700 w 2554471"/>
                <a:gd name="connsiteY245" fmla="*/ 1656632 h 2526906"/>
                <a:gd name="connsiteX246" fmla="*/ 1075151 w 2554471"/>
                <a:gd name="connsiteY246" fmla="*/ 1654385 h 2526906"/>
                <a:gd name="connsiteX247" fmla="*/ 1075151 w 2554471"/>
                <a:gd name="connsiteY247" fmla="*/ 1654502 h 2526906"/>
                <a:gd name="connsiteX248" fmla="*/ 1075192 w 2554471"/>
                <a:gd name="connsiteY248" fmla="*/ 1654427 h 2526906"/>
                <a:gd name="connsiteX249" fmla="*/ 1040881 w 2554471"/>
                <a:gd name="connsiteY249" fmla="*/ 1623903 h 2526906"/>
                <a:gd name="connsiteX250" fmla="*/ 1038617 w 2554471"/>
                <a:gd name="connsiteY250" fmla="*/ 1624199 h 2526906"/>
                <a:gd name="connsiteX251" fmla="*/ 1038657 w 2554471"/>
                <a:gd name="connsiteY251" fmla="*/ 1624256 h 2526906"/>
                <a:gd name="connsiteX252" fmla="*/ 1483496 w 2554471"/>
                <a:gd name="connsiteY252" fmla="*/ 1612223 h 2526906"/>
                <a:gd name="connsiteX253" fmla="*/ 1527740 w 2554471"/>
                <a:gd name="connsiteY253" fmla="*/ 1635053 h 2526906"/>
                <a:gd name="connsiteX254" fmla="*/ 1468416 w 2554471"/>
                <a:gd name="connsiteY254" fmla="*/ 1683713 h 2526906"/>
                <a:gd name="connsiteX255" fmla="*/ 1415092 w 2554471"/>
                <a:gd name="connsiteY255" fmla="*/ 1712375 h 2526906"/>
                <a:gd name="connsiteX256" fmla="*/ 1374432 w 2554471"/>
                <a:gd name="connsiteY256" fmla="*/ 1712375 h 2526906"/>
                <a:gd name="connsiteX257" fmla="*/ 1389097 w 2554471"/>
                <a:gd name="connsiteY257" fmla="*/ 1677047 h 2526906"/>
                <a:gd name="connsiteX258" fmla="*/ 1433755 w 2554471"/>
                <a:gd name="connsiteY258" fmla="*/ 1624389 h 2526906"/>
                <a:gd name="connsiteX259" fmla="*/ 1483496 w 2554471"/>
                <a:gd name="connsiteY259" fmla="*/ 1612223 h 2526906"/>
                <a:gd name="connsiteX260" fmla="*/ 1029878 w 2554471"/>
                <a:gd name="connsiteY260" fmla="*/ 1609661 h 2526906"/>
                <a:gd name="connsiteX261" fmla="*/ 1033659 w 2554471"/>
                <a:gd name="connsiteY261" fmla="*/ 1611142 h 2526906"/>
                <a:gd name="connsiteX262" fmla="*/ 1033971 w 2554471"/>
                <a:gd name="connsiteY262" fmla="*/ 1612041 h 2526906"/>
                <a:gd name="connsiteX263" fmla="*/ 1033656 w 2554471"/>
                <a:gd name="connsiteY263" fmla="*/ 1610976 h 2526906"/>
                <a:gd name="connsiteX264" fmla="*/ 1295780 w 2554471"/>
                <a:gd name="connsiteY264" fmla="*/ 1577730 h 2526906"/>
                <a:gd name="connsiteX265" fmla="*/ 1373099 w 2554471"/>
                <a:gd name="connsiteY265" fmla="*/ 1611724 h 2526906"/>
                <a:gd name="connsiteX266" fmla="*/ 1371765 w 2554471"/>
                <a:gd name="connsiteY266" fmla="*/ 1665049 h 2526906"/>
                <a:gd name="connsiteX267" fmla="*/ 1287114 w 2554471"/>
                <a:gd name="connsiteY267" fmla="*/ 1731704 h 2526906"/>
                <a:gd name="connsiteX268" fmla="*/ 1195130 w 2554471"/>
                <a:gd name="connsiteY268" fmla="*/ 1682378 h 2526906"/>
                <a:gd name="connsiteX269" fmla="*/ 1189131 w 2554471"/>
                <a:gd name="connsiteY269" fmla="*/ 1668382 h 2526906"/>
                <a:gd name="connsiteX270" fmla="*/ 1219126 w 2554471"/>
                <a:gd name="connsiteY270" fmla="*/ 1601727 h 2526906"/>
                <a:gd name="connsiteX271" fmla="*/ 1249120 w 2554471"/>
                <a:gd name="connsiteY271" fmla="*/ 1590395 h 2526906"/>
                <a:gd name="connsiteX272" fmla="*/ 1295780 w 2554471"/>
                <a:gd name="connsiteY272" fmla="*/ 1577730 h 2526906"/>
                <a:gd name="connsiteX273" fmla="*/ 526565 w 2554471"/>
                <a:gd name="connsiteY273" fmla="*/ 1569783 h 2526906"/>
                <a:gd name="connsiteX274" fmla="*/ 561902 w 2554471"/>
                <a:gd name="connsiteY274" fmla="*/ 1597059 h 2526906"/>
                <a:gd name="connsiteX275" fmla="*/ 579234 w 2554471"/>
                <a:gd name="connsiteY275" fmla="*/ 1619057 h 2526906"/>
                <a:gd name="connsiteX276" fmla="*/ 554572 w 2554471"/>
                <a:gd name="connsiteY276" fmla="*/ 1711707 h 2526906"/>
                <a:gd name="connsiteX277" fmla="*/ 490583 w 2554471"/>
                <a:gd name="connsiteY277" fmla="*/ 1787028 h 2526906"/>
                <a:gd name="connsiteX278" fmla="*/ 416594 w 2554471"/>
                <a:gd name="connsiteY278" fmla="*/ 1833685 h 2526906"/>
                <a:gd name="connsiteX279" fmla="*/ 398596 w 2554471"/>
                <a:gd name="connsiteY279" fmla="*/ 1825020 h 2526906"/>
                <a:gd name="connsiteX280" fmla="*/ 375934 w 2554471"/>
                <a:gd name="connsiteY280" fmla="*/ 1795692 h 2526906"/>
                <a:gd name="connsiteX281" fmla="*/ 415928 w 2554471"/>
                <a:gd name="connsiteY281" fmla="*/ 1686379 h 2526906"/>
                <a:gd name="connsiteX282" fmla="*/ 456588 w 2554471"/>
                <a:gd name="connsiteY282" fmla="*/ 1700375 h 2526906"/>
                <a:gd name="connsiteX283" fmla="*/ 498580 w 2554471"/>
                <a:gd name="connsiteY283" fmla="*/ 1751701 h 2526906"/>
                <a:gd name="connsiteX284" fmla="*/ 477917 w 2554471"/>
                <a:gd name="connsiteY284" fmla="*/ 1691709 h 2526906"/>
                <a:gd name="connsiteX285" fmla="*/ 446589 w 2554471"/>
                <a:gd name="connsiteY285" fmla="*/ 1637053 h 2526906"/>
                <a:gd name="connsiteX286" fmla="*/ 510578 w 2554471"/>
                <a:gd name="connsiteY286" fmla="*/ 1571731 h 2526906"/>
                <a:gd name="connsiteX287" fmla="*/ 526565 w 2554471"/>
                <a:gd name="connsiteY287" fmla="*/ 1569783 h 2526906"/>
                <a:gd name="connsiteX288" fmla="*/ 401267 w 2554471"/>
                <a:gd name="connsiteY288" fmla="*/ 1545068 h 2526906"/>
                <a:gd name="connsiteX289" fmla="*/ 434595 w 2554471"/>
                <a:gd name="connsiteY289" fmla="*/ 1588396 h 2526906"/>
                <a:gd name="connsiteX290" fmla="*/ 377271 w 2554471"/>
                <a:gd name="connsiteY290" fmla="*/ 1679048 h 2526906"/>
                <a:gd name="connsiteX291" fmla="*/ 350609 w 2554471"/>
                <a:gd name="connsiteY291" fmla="*/ 1671051 h 2526906"/>
                <a:gd name="connsiteX292" fmla="*/ 336610 w 2554471"/>
                <a:gd name="connsiteY292" fmla="*/ 1593728 h 2526906"/>
                <a:gd name="connsiteX293" fmla="*/ 401267 w 2554471"/>
                <a:gd name="connsiteY293" fmla="*/ 1545068 h 2526906"/>
                <a:gd name="connsiteX294" fmla="*/ 1545069 w 2554471"/>
                <a:gd name="connsiteY294" fmla="*/ 1523823 h 2526906"/>
                <a:gd name="connsiteX295" fmla="*/ 1574398 w 2554471"/>
                <a:gd name="connsiteY295" fmla="*/ 1529739 h 2526906"/>
                <a:gd name="connsiteX296" fmla="*/ 1597727 w 2554471"/>
                <a:gd name="connsiteY296" fmla="*/ 1543738 h 2526906"/>
                <a:gd name="connsiteX297" fmla="*/ 1620389 w 2554471"/>
                <a:gd name="connsiteY297" fmla="*/ 1558401 h 2526906"/>
                <a:gd name="connsiteX298" fmla="*/ 1595060 w 2554471"/>
                <a:gd name="connsiteY298" fmla="*/ 1586397 h 2526906"/>
                <a:gd name="connsiteX299" fmla="*/ 1491744 w 2554471"/>
                <a:gd name="connsiteY299" fmla="*/ 1587730 h 2526906"/>
                <a:gd name="connsiteX300" fmla="*/ 1521739 w 2554471"/>
                <a:gd name="connsiteY300" fmla="*/ 1542405 h 2526906"/>
                <a:gd name="connsiteX301" fmla="*/ 1545069 w 2554471"/>
                <a:gd name="connsiteY301" fmla="*/ 1523823 h 2526906"/>
                <a:gd name="connsiteX302" fmla="*/ 790449 w 2554471"/>
                <a:gd name="connsiteY302" fmla="*/ 1509825 h 2526906"/>
                <a:gd name="connsiteX303" fmla="*/ 832527 w 2554471"/>
                <a:gd name="connsiteY303" fmla="*/ 1526406 h 2526906"/>
                <a:gd name="connsiteX304" fmla="*/ 907180 w 2554471"/>
                <a:gd name="connsiteY304" fmla="*/ 1594395 h 2526906"/>
                <a:gd name="connsiteX305" fmla="*/ 907846 w 2554471"/>
                <a:gd name="connsiteY305" fmla="*/ 1613059 h 2526906"/>
                <a:gd name="connsiteX306" fmla="*/ 878518 w 2554471"/>
                <a:gd name="connsiteY306" fmla="*/ 1648385 h 2526906"/>
                <a:gd name="connsiteX307" fmla="*/ 781201 w 2554471"/>
                <a:gd name="connsiteY307" fmla="*/ 1677049 h 2526906"/>
                <a:gd name="connsiteX308" fmla="*/ 778913 w 2554471"/>
                <a:gd name="connsiteY308" fmla="*/ 1676286 h 2526906"/>
                <a:gd name="connsiteX309" fmla="*/ 781871 w 2554471"/>
                <a:gd name="connsiteY309" fmla="*/ 1679047 h 2526906"/>
                <a:gd name="connsiteX310" fmla="*/ 776537 w 2554471"/>
                <a:gd name="connsiteY310" fmla="*/ 1683714 h 2526906"/>
                <a:gd name="connsiteX311" fmla="*/ 776528 w 2554471"/>
                <a:gd name="connsiteY311" fmla="*/ 1683708 h 2526906"/>
                <a:gd name="connsiteX312" fmla="*/ 776534 w 2554471"/>
                <a:gd name="connsiteY312" fmla="*/ 1683713 h 2526906"/>
                <a:gd name="connsiteX313" fmla="*/ 768537 w 2554471"/>
                <a:gd name="connsiteY313" fmla="*/ 1756368 h 2526906"/>
                <a:gd name="connsiteX314" fmla="*/ 713878 w 2554471"/>
                <a:gd name="connsiteY314" fmla="*/ 1789029 h 2526906"/>
                <a:gd name="connsiteX315" fmla="*/ 688550 w 2554471"/>
                <a:gd name="connsiteY315" fmla="*/ 1778363 h 2526906"/>
                <a:gd name="connsiteX316" fmla="*/ 632559 w 2554471"/>
                <a:gd name="connsiteY316" fmla="*/ 1731039 h 2526906"/>
                <a:gd name="connsiteX317" fmla="*/ 609895 w 2554471"/>
                <a:gd name="connsiteY317" fmla="*/ 1673049 h 2526906"/>
                <a:gd name="connsiteX318" fmla="*/ 685217 w 2554471"/>
                <a:gd name="connsiteY318" fmla="*/ 1623056 h 2526906"/>
                <a:gd name="connsiteX319" fmla="*/ 734543 w 2554471"/>
                <a:gd name="connsiteY319" fmla="*/ 1647718 h 2526906"/>
                <a:gd name="connsiteX320" fmla="*/ 723877 w 2554471"/>
                <a:gd name="connsiteY320" fmla="*/ 1614390 h 2526906"/>
                <a:gd name="connsiteX321" fmla="*/ 739874 w 2554471"/>
                <a:gd name="connsiteY321" fmla="*/ 1535738 h 2526906"/>
                <a:gd name="connsiteX322" fmla="*/ 790449 w 2554471"/>
                <a:gd name="connsiteY322" fmla="*/ 1509825 h 2526906"/>
                <a:gd name="connsiteX323" fmla="*/ 1088481 w 2554471"/>
                <a:gd name="connsiteY323" fmla="*/ 1502410 h 2526906"/>
                <a:gd name="connsiteX324" fmla="*/ 1105143 w 2554471"/>
                <a:gd name="connsiteY324" fmla="*/ 1507743 h 2526906"/>
                <a:gd name="connsiteX325" fmla="*/ 1189795 w 2554471"/>
                <a:gd name="connsiteY325" fmla="*/ 1577065 h 2526906"/>
                <a:gd name="connsiteX326" fmla="*/ 1197794 w 2554471"/>
                <a:gd name="connsiteY326" fmla="*/ 1608394 h 2526906"/>
                <a:gd name="connsiteX327" fmla="*/ 1085148 w 2554471"/>
                <a:gd name="connsiteY327" fmla="*/ 1655718 h 2526906"/>
                <a:gd name="connsiteX328" fmla="*/ 1079732 w 2554471"/>
                <a:gd name="connsiteY328" fmla="*/ 1651719 h 2526906"/>
                <a:gd name="connsiteX329" fmla="*/ 1076732 w 2554471"/>
                <a:gd name="connsiteY329" fmla="*/ 1653747 h 2526906"/>
                <a:gd name="connsiteX330" fmla="*/ 1075818 w 2554471"/>
                <a:gd name="connsiteY330" fmla="*/ 1655052 h 2526906"/>
                <a:gd name="connsiteX331" fmla="*/ 1075408 w 2554471"/>
                <a:gd name="connsiteY331" fmla="*/ 1654642 h 2526906"/>
                <a:gd name="connsiteX332" fmla="*/ 1075151 w 2554471"/>
                <a:gd name="connsiteY332" fmla="*/ 1654816 h 2526906"/>
                <a:gd name="connsiteX333" fmla="*/ 1075151 w 2554471"/>
                <a:gd name="connsiteY333" fmla="*/ 1655051 h 2526906"/>
                <a:gd name="connsiteX334" fmla="*/ 1043156 w 2554471"/>
                <a:gd name="connsiteY334" fmla="*/ 1776363 h 2526906"/>
                <a:gd name="connsiteX335" fmla="*/ 983833 w 2554471"/>
                <a:gd name="connsiteY335" fmla="*/ 1774365 h 2526906"/>
                <a:gd name="connsiteX336" fmla="*/ 913177 w 2554471"/>
                <a:gd name="connsiteY336" fmla="*/ 1721706 h 2526906"/>
                <a:gd name="connsiteX337" fmla="*/ 912511 w 2554471"/>
                <a:gd name="connsiteY337" fmla="*/ 1653051 h 2526906"/>
                <a:gd name="connsiteX338" fmla="*/ 942506 w 2554471"/>
                <a:gd name="connsiteY338" fmla="*/ 1623056 h 2526906"/>
                <a:gd name="connsiteX339" fmla="*/ 990311 w 2554471"/>
                <a:gd name="connsiteY339" fmla="*/ 1597561 h 2526906"/>
                <a:gd name="connsiteX340" fmla="*/ 1010495 w 2554471"/>
                <a:gd name="connsiteY340" fmla="*/ 1606393 h 2526906"/>
                <a:gd name="connsiteX341" fmla="*/ 1015745 w 2554471"/>
                <a:gd name="connsiteY341" fmla="*/ 1608477 h 2526906"/>
                <a:gd name="connsiteX342" fmla="*/ 1020048 w 2554471"/>
                <a:gd name="connsiteY342" fmla="*/ 1605381 h 2526906"/>
                <a:gd name="connsiteX343" fmla="*/ 1005577 w 2554471"/>
                <a:gd name="connsiteY343" fmla="*/ 1572399 h 2526906"/>
                <a:gd name="connsiteX344" fmla="*/ 1015159 w 2554471"/>
                <a:gd name="connsiteY344" fmla="*/ 1536405 h 2526906"/>
                <a:gd name="connsiteX345" fmla="*/ 1088481 w 2554471"/>
                <a:gd name="connsiteY345" fmla="*/ 1502410 h 2526906"/>
                <a:gd name="connsiteX346" fmla="*/ 1383775 w 2554471"/>
                <a:gd name="connsiteY346" fmla="*/ 1473196 h 2526906"/>
                <a:gd name="connsiteX347" fmla="*/ 1450421 w 2554471"/>
                <a:gd name="connsiteY347" fmla="*/ 1504410 h 2526906"/>
                <a:gd name="connsiteX348" fmla="*/ 1489081 w 2554471"/>
                <a:gd name="connsiteY348" fmla="*/ 1521740 h 2526906"/>
                <a:gd name="connsiteX349" fmla="*/ 1500412 w 2554471"/>
                <a:gd name="connsiteY349" fmla="*/ 1534405 h 2526906"/>
                <a:gd name="connsiteX350" fmla="*/ 1438422 w 2554471"/>
                <a:gd name="connsiteY350" fmla="*/ 1598394 h 2526906"/>
                <a:gd name="connsiteX351" fmla="*/ 1323108 w 2554471"/>
                <a:gd name="connsiteY351" fmla="*/ 1561734 h 2526906"/>
                <a:gd name="connsiteX352" fmla="*/ 1314442 w 2554471"/>
                <a:gd name="connsiteY352" fmla="*/ 1549735 h 2526906"/>
                <a:gd name="connsiteX353" fmla="*/ 1356436 w 2554471"/>
                <a:gd name="connsiteY353" fmla="*/ 1483079 h 2526906"/>
                <a:gd name="connsiteX354" fmla="*/ 1383775 w 2554471"/>
                <a:gd name="connsiteY354" fmla="*/ 1473196 h 2526906"/>
                <a:gd name="connsiteX355" fmla="*/ 643889 w 2554471"/>
                <a:gd name="connsiteY355" fmla="*/ 1445088 h 2526906"/>
                <a:gd name="connsiteX356" fmla="*/ 677216 w 2554471"/>
                <a:gd name="connsiteY356" fmla="*/ 1463084 h 2526906"/>
                <a:gd name="connsiteX357" fmla="*/ 709211 w 2554471"/>
                <a:gd name="connsiteY357" fmla="*/ 1528407 h 2526906"/>
                <a:gd name="connsiteX358" fmla="*/ 675217 w 2554471"/>
                <a:gd name="connsiteY358" fmla="*/ 1587730 h 2526906"/>
                <a:gd name="connsiteX359" fmla="*/ 623226 w 2554471"/>
                <a:gd name="connsiteY359" fmla="*/ 1624391 h 2526906"/>
                <a:gd name="connsiteX360" fmla="*/ 601895 w 2554471"/>
                <a:gd name="connsiteY360" fmla="*/ 1620391 h 2526906"/>
                <a:gd name="connsiteX361" fmla="*/ 575234 w 2554471"/>
                <a:gd name="connsiteY361" fmla="*/ 1587063 h 2526906"/>
                <a:gd name="connsiteX362" fmla="*/ 555238 w 2554471"/>
                <a:gd name="connsiteY362" fmla="*/ 1501078 h 2526906"/>
                <a:gd name="connsiteX363" fmla="*/ 643889 w 2554471"/>
                <a:gd name="connsiteY363" fmla="*/ 1445088 h 2526906"/>
                <a:gd name="connsiteX364" fmla="*/ 512997 w 2554471"/>
                <a:gd name="connsiteY364" fmla="*/ 1416174 h 2526906"/>
                <a:gd name="connsiteX365" fmla="*/ 528577 w 2554471"/>
                <a:gd name="connsiteY365" fmla="*/ 1429756 h 2526906"/>
                <a:gd name="connsiteX366" fmla="*/ 544575 w 2554471"/>
                <a:gd name="connsiteY366" fmla="*/ 1490412 h 2526906"/>
                <a:gd name="connsiteX367" fmla="*/ 526577 w 2554471"/>
                <a:gd name="connsiteY367" fmla="*/ 1521739 h 2526906"/>
                <a:gd name="connsiteX368" fmla="*/ 471254 w 2554471"/>
                <a:gd name="connsiteY368" fmla="*/ 1573729 h 2526906"/>
                <a:gd name="connsiteX369" fmla="*/ 455922 w 2554471"/>
                <a:gd name="connsiteY369" fmla="*/ 1569063 h 2526906"/>
                <a:gd name="connsiteX370" fmla="*/ 431927 w 2554471"/>
                <a:gd name="connsiteY370" fmla="*/ 1505741 h 2526906"/>
                <a:gd name="connsiteX371" fmla="*/ 489917 w 2554471"/>
                <a:gd name="connsiteY371" fmla="*/ 1417090 h 2526906"/>
                <a:gd name="connsiteX372" fmla="*/ 512997 w 2554471"/>
                <a:gd name="connsiteY372" fmla="*/ 1416174 h 2526906"/>
                <a:gd name="connsiteX373" fmla="*/ 1667716 w 2554471"/>
                <a:gd name="connsiteY373" fmla="*/ 1405092 h 2526906"/>
                <a:gd name="connsiteX374" fmla="*/ 1729706 w 2554471"/>
                <a:gd name="connsiteY374" fmla="*/ 1435088 h 2526906"/>
                <a:gd name="connsiteX375" fmla="*/ 1707710 w 2554471"/>
                <a:gd name="connsiteY375" fmla="*/ 1489747 h 2526906"/>
                <a:gd name="connsiteX376" fmla="*/ 1627055 w 2554471"/>
                <a:gd name="connsiteY376" fmla="*/ 1513077 h 2526906"/>
                <a:gd name="connsiteX377" fmla="*/ 1605726 w 2554471"/>
                <a:gd name="connsiteY377" fmla="*/ 1513077 h 2526906"/>
                <a:gd name="connsiteX378" fmla="*/ 1587730 w 2554471"/>
                <a:gd name="connsiteY378" fmla="*/ 1477082 h 2526906"/>
                <a:gd name="connsiteX379" fmla="*/ 1667716 w 2554471"/>
                <a:gd name="connsiteY379" fmla="*/ 1405092 h 2526906"/>
                <a:gd name="connsiteX380" fmla="*/ 917177 w 2554471"/>
                <a:gd name="connsiteY380" fmla="*/ 1395762 h 2526906"/>
                <a:gd name="connsiteX381" fmla="*/ 949839 w 2554471"/>
                <a:gd name="connsiteY381" fmla="*/ 1416425 h 2526906"/>
                <a:gd name="connsiteX382" fmla="*/ 989166 w 2554471"/>
                <a:gd name="connsiteY382" fmla="*/ 1458418 h 2526906"/>
                <a:gd name="connsiteX383" fmla="*/ 993832 w 2554471"/>
                <a:gd name="connsiteY383" fmla="*/ 1521075 h 2526906"/>
                <a:gd name="connsiteX384" fmla="*/ 980500 w 2554471"/>
                <a:gd name="connsiteY384" fmla="*/ 1537740 h 2526906"/>
                <a:gd name="connsiteX385" fmla="*/ 876517 w 2554471"/>
                <a:gd name="connsiteY385" fmla="*/ 1549737 h 2526906"/>
                <a:gd name="connsiteX386" fmla="*/ 829859 w 2554471"/>
                <a:gd name="connsiteY386" fmla="*/ 1497079 h 2526906"/>
                <a:gd name="connsiteX387" fmla="*/ 824526 w 2554471"/>
                <a:gd name="connsiteY387" fmla="*/ 1483081 h 2526906"/>
                <a:gd name="connsiteX388" fmla="*/ 917177 w 2554471"/>
                <a:gd name="connsiteY388" fmla="*/ 1395762 h 2526906"/>
                <a:gd name="connsiteX389" fmla="*/ 1180706 w 2554471"/>
                <a:gd name="connsiteY389" fmla="*/ 1381681 h 2526906"/>
                <a:gd name="connsiteX390" fmla="*/ 1219794 w 2554471"/>
                <a:gd name="connsiteY390" fmla="*/ 1400428 h 2526906"/>
                <a:gd name="connsiteX391" fmla="*/ 1307112 w 2554471"/>
                <a:gd name="connsiteY391" fmla="*/ 1471082 h 2526906"/>
                <a:gd name="connsiteX392" fmla="*/ 1313778 w 2554471"/>
                <a:gd name="connsiteY392" fmla="*/ 1491078 h 2526906"/>
                <a:gd name="connsiteX393" fmla="*/ 1281117 w 2554471"/>
                <a:gd name="connsiteY393" fmla="*/ 1553067 h 2526906"/>
                <a:gd name="connsiteX394" fmla="*/ 1197129 w 2554471"/>
                <a:gd name="connsiteY394" fmla="*/ 1559067 h 2526906"/>
                <a:gd name="connsiteX395" fmla="*/ 1124476 w 2554471"/>
                <a:gd name="connsiteY395" fmla="*/ 1485079 h 2526906"/>
                <a:gd name="connsiteX396" fmla="*/ 1109144 w 2554471"/>
                <a:gd name="connsiteY396" fmla="*/ 1447752 h 2526906"/>
                <a:gd name="connsiteX397" fmla="*/ 1165801 w 2554471"/>
                <a:gd name="connsiteY397" fmla="*/ 1387096 h 2526906"/>
                <a:gd name="connsiteX398" fmla="*/ 1180706 w 2554471"/>
                <a:gd name="connsiteY398" fmla="*/ 1381681 h 2526906"/>
                <a:gd name="connsiteX399" fmla="*/ 750569 w 2554471"/>
                <a:gd name="connsiteY399" fmla="*/ 1346676 h 2526906"/>
                <a:gd name="connsiteX400" fmla="*/ 794531 w 2554471"/>
                <a:gd name="connsiteY400" fmla="*/ 1373766 h 2526906"/>
                <a:gd name="connsiteX401" fmla="*/ 798531 w 2554471"/>
                <a:gd name="connsiteY401" fmla="*/ 1444419 h 2526906"/>
                <a:gd name="connsiteX402" fmla="*/ 754539 w 2554471"/>
                <a:gd name="connsiteY402" fmla="*/ 1505077 h 2526906"/>
                <a:gd name="connsiteX403" fmla="*/ 707879 w 2554471"/>
                <a:gd name="connsiteY403" fmla="*/ 1491745 h 2526906"/>
                <a:gd name="connsiteX404" fmla="*/ 679883 w 2554471"/>
                <a:gd name="connsiteY404" fmla="*/ 1408427 h 2526906"/>
                <a:gd name="connsiteX405" fmla="*/ 730541 w 2554471"/>
                <a:gd name="connsiteY405" fmla="*/ 1351102 h 2526906"/>
                <a:gd name="connsiteX406" fmla="*/ 750569 w 2554471"/>
                <a:gd name="connsiteY406" fmla="*/ 1346676 h 2526906"/>
                <a:gd name="connsiteX407" fmla="*/ 595899 w 2554471"/>
                <a:gd name="connsiteY407" fmla="*/ 1293112 h 2526906"/>
                <a:gd name="connsiteX408" fmla="*/ 674555 w 2554471"/>
                <a:gd name="connsiteY408" fmla="*/ 1348436 h 2526906"/>
                <a:gd name="connsiteX409" fmla="*/ 649224 w 2554471"/>
                <a:gd name="connsiteY409" fmla="*/ 1418426 h 2526906"/>
                <a:gd name="connsiteX410" fmla="*/ 579236 w 2554471"/>
                <a:gd name="connsiteY410" fmla="*/ 1443755 h 2526906"/>
                <a:gd name="connsiteX411" fmla="*/ 527243 w 2554471"/>
                <a:gd name="connsiteY411" fmla="*/ 1364435 h 2526906"/>
                <a:gd name="connsiteX412" fmla="*/ 595899 w 2554471"/>
                <a:gd name="connsiteY412" fmla="*/ 1293112 h 2526906"/>
                <a:gd name="connsiteX413" fmla="*/ 1254453 w 2554471"/>
                <a:gd name="connsiteY413" fmla="*/ 1289113 h 2526906"/>
                <a:gd name="connsiteX414" fmla="*/ 1399096 w 2554471"/>
                <a:gd name="connsiteY414" fmla="*/ 1375098 h 2526906"/>
                <a:gd name="connsiteX415" fmla="*/ 1373767 w 2554471"/>
                <a:gd name="connsiteY415" fmla="*/ 1459753 h 2526906"/>
                <a:gd name="connsiteX416" fmla="*/ 1298445 w 2554471"/>
                <a:gd name="connsiteY416" fmla="*/ 1445087 h 2526906"/>
                <a:gd name="connsiteX417" fmla="*/ 1243788 w 2554471"/>
                <a:gd name="connsiteY417" fmla="*/ 1391763 h 2526906"/>
                <a:gd name="connsiteX418" fmla="*/ 1215126 w 2554471"/>
                <a:gd name="connsiteY418" fmla="*/ 1327774 h 2526906"/>
                <a:gd name="connsiteX419" fmla="*/ 1254453 w 2554471"/>
                <a:gd name="connsiteY419" fmla="*/ 1289113 h 2526906"/>
                <a:gd name="connsiteX420" fmla="*/ 1005830 w 2554471"/>
                <a:gd name="connsiteY420" fmla="*/ 1283113 h 2526906"/>
                <a:gd name="connsiteX421" fmla="*/ 1049821 w 2554471"/>
                <a:gd name="connsiteY421" fmla="*/ 1313775 h 2526906"/>
                <a:gd name="connsiteX422" fmla="*/ 1108480 w 2554471"/>
                <a:gd name="connsiteY422" fmla="*/ 1366432 h 2526906"/>
                <a:gd name="connsiteX423" fmla="*/ 1107814 w 2554471"/>
                <a:gd name="connsiteY423" fmla="*/ 1403093 h 2526906"/>
                <a:gd name="connsiteX424" fmla="*/ 1089815 w 2554471"/>
                <a:gd name="connsiteY424" fmla="*/ 1434422 h 2526906"/>
                <a:gd name="connsiteX425" fmla="*/ 1050488 w 2554471"/>
                <a:gd name="connsiteY425" fmla="*/ 1457753 h 2526906"/>
                <a:gd name="connsiteX426" fmla="*/ 963169 w 2554471"/>
                <a:gd name="connsiteY426" fmla="*/ 1401094 h 2526906"/>
                <a:gd name="connsiteX427" fmla="*/ 945838 w 2554471"/>
                <a:gd name="connsiteY427" fmla="*/ 1372432 h 2526906"/>
                <a:gd name="connsiteX428" fmla="*/ 953837 w 2554471"/>
                <a:gd name="connsiteY428" fmla="*/ 1320441 h 2526906"/>
                <a:gd name="connsiteX429" fmla="*/ 956503 w 2554471"/>
                <a:gd name="connsiteY429" fmla="*/ 1318441 h 2526906"/>
                <a:gd name="connsiteX430" fmla="*/ 1005830 w 2554471"/>
                <a:gd name="connsiteY430" fmla="*/ 1283113 h 2526906"/>
                <a:gd name="connsiteX431" fmla="*/ 1592645 w 2554471"/>
                <a:gd name="connsiteY431" fmla="*/ 1245285 h 2526906"/>
                <a:gd name="connsiteX432" fmla="*/ 1642387 w 2554471"/>
                <a:gd name="connsiteY432" fmla="*/ 1267117 h 2526906"/>
                <a:gd name="connsiteX433" fmla="*/ 1684381 w 2554471"/>
                <a:gd name="connsiteY433" fmla="*/ 1302442 h 2526906"/>
                <a:gd name="connsiteX434" fmla="*/ 1742371 w 2554471"/>
                <a:gd name="connsiteY434" fmla="*/ 1313107 h 2526906"/>
                <a:gd name="connsiteX435" fmla="*/ 1823025 w 2554471"/>
                <a:gd name="connsiteY435" fmla="*/ 1336436 h 2526906"/>
                <a:gd name="connsiteX436" fmla="*/ 1824358 w 2554471"/>
                <a:gd name="connsiteY436" fmla="*/ 1349768 h 2526906"/>
                <a:gd name="connsiteX437" fmla="*/ 1702377 w 2554471"/>
                <a:gd name="connsiteY437" fmla="*/ 1387762 h 2526906"/>
                <a:gd name="connsiteX438" fmla="*/ 1702377 w 2554471"/>
                <a:gd name="connsiteY438" fmla="*/ 1359767 h 2526906"/>
                <a:gd name="connsiteX439" fmla="*/ 1700379 w 2554471"/>
                <a:gd name="connsiteY439" fmla="*/ 1323106 h 2526906"/>
                <a:gd name="connsiteX440" fmla="*/ 1660385 w 2554471"/>
                <a:gd name="connsiteY440" fmla="*/ 1376430 h 2526906"/>
                <a:gd name="connsiteX441" fmla="*/ 1567734 w 2554471"/>
                <a:gd name="connsiteY441" fmla="*/ 1381762 h 2526906"/>
                <a:gd name="connsiteX442" fmla="*/ 1553736 w 2554471"/>
                <a:gd name="connsiteY442" fmla="*/ 1369764 h 2526906"/>
                <a:gd name="connsiteX443" fmla="*/ 1546403 w 2554471"/>
                <a:gd name="connsiteY443" fmla="*/ 1276447 h 2526906"/>
                <a:gd name="connsiteX444" fmla="*/ 1592645 w 2554471"/>
                <a:gd name="connsiteY444" fmla="*/ 1245285 h 2526906"/>
                <a:gd name="connsiteX445" fmla="*/ 1859850 w 2554471"/>
                <a:gd name="connsiteY445" fmla="*/ 1198878 h 2526906"/>
                <a:gd name="connsiteX446" fmla="*/ 1874347 w 2554471"/>
                <a:gd name="connsiteY446" fmla="*/ 1202461 h 2526906"/>
                <a:gd name="connsiteX447" fmla="*/ 1913008 w 2554471"/>
                <a:gd name="connsiteY447" fmla="*/ 1237123 h 2526906"/>
                <a:gd name="connsiteX448" fmla="*/ 1877013 w 2554471"/>
                <a:gd name="connsiteY448" fmla="*/ 1283114 h 2526906"/>
                <a:gd name="connsiteX449" fmla="*/ 1818356 w 2554471"/>
                <a:gd name="connsiteY449" fmla="*/ 1298446 h 2526906"/>
                <a:gd name="connsiteX450" fmla="*/ 1799026 w 2554471"/>
                <a:gd name="connsiteY450" fmla="*/ 1268451 h 2526906"/>
                <a:gd name="connsiteX451" fmla="*/ 1805690 w 2554471"/>
                <a:gd name="connsiteY451" fmla="*/ 1218458 h 2526906"/>
                <a:gd name="connsiteX452" fmla="*/ 1846351 w 2554471"/>
                <a:gd name="connsiteY452" fmla="*/ 1205794 h 2526906"/>
                <a:gd name="connsiteX453" fmla="*/ 1859850 w 2554471"/>
                <a:gd name="connsiteY453" fmla="*/ 1198878 h 2526906"/>
                <a:gd name="connsiteX454" fmla="*/ 1106947 w 2554471"/>
                <a:gd name="connsiteY454" fmla="*/ 1189774 h 2526906"/>
                <a:gd name="connsiteX455" fmla="*/ 1140471 w 2554471"/>
                <a:gd name="connsiteY455" fmla="*/ 1199793 h 2526906"/>
                <a:gd name="connsiteX456" fmla="*/ 1211126 w 2554471"/>
                <a:gd name="connsiteY456" fmla="*/ 1267116 h 2526906"/>
                <a:gd name="connsiteX457" fmla="*/ 1169799 w 2554471"/>
                <a:gd name="connsiteY457" fmla="*/ 1358436 h 2526906"/>
                <a:gd name="connsiteX458" fmla="*/ 1046488 w 2554471"/>
                <a:gd name="connsiteY458" fmla="*/ 1254452 h 2526906"/>
                <a:gd name="connsiteX459" fmla="*/ 1106947 w 2554471"/>
                <a:gd name="connsiteY459" fmla="*/ 1189774 h 2526906"/>
                <a:gd name="connsiteX460" fmla="*/ 1408345 w 2554471"/>
                <a:gd name="connsiteY460" fmla="*/ 1161551 h 2526906"/>
                <a:gd name="connsiteX461" fmla="*/ 1459087 w 2554471"/>
                <a:gd name="connsiteY461" fmla="*/ 1196460 h 2526906"/>
                <a:gd name="connsiteX462" fmla="*/ 1509744 w 2554471"/>
                <a:gd name="connsiteY462" fmla="*/ 1239121 h 2526906"/>
                <a:gd name="connsiteX463" fmla="*/ 1522409 w 2554471"/>
                <a:gd name="connsiteY463" fmla="*/ 1272449 h 2526906"/>
                <a:gd name="connsiteX464" fmla="*/ 1479749 w 2554471"/>
                <a:gd name="connsiteY464" fmla="*/ 1317109 h 2526906"/>
                <a:gd name="connsiteX465" fmla="*/ 1424425 w 2554471"/>
                <a:gd name="connsiteY465" fmla="*/ 1357103 h 2526906"/>
                <a:gd name="connsiteX466" fmla="*/ 1437755 w 2554471"/>
                <a:gd name="connsiteY466" fmla="*/ 1357769 h 2526906"/>
                <a:gd name="connsiteX467" fmla="*/ 1529740 w 2554471"/>
                <a:gd name="connsiteY467" fmla="*/ 1378432 h 2526906"/>
                <a:gd name="connsiteX468" fmla="*/ 1577066 w 2554471"/>
                <a:gd name="connsiteY468" fmla="*/ 1422425 h 2526906"/>
                <a:gd name="connsiteX469" fmla="*/ 1583066 w 2554471"/>
                <a:gd name="connsiteY469" fmla="*/ 1452420 h 2526906"/>
                <a:gd name="connsiteX470" fmla="*/ 1453754 w 2554471"/>
                <a:gd name="connsiteY470" fmla="*/ 1482415 h 2526906"/>
                <a:gd name="connsiteX471" fmla="*/ 1420426 w 2554471"/>
                <a:gd name="connsiteY471" fmla="*/ 1394428 h 2526906"/>
                <a:gd name="connsiteX472" fmla="*/ 1380432 w 2554471"/>
                <a:gd name="connsiteY472" fmla="*/ 1320442 h 2526906"/>
                <a:gd name="connsiteX473" fmla="*/ 1329108 w 2554471"/>
                <a:gd name="connsiteY473" fmla="*/ 1281781 h 2526906"/>
                <a:gd name="connsiteX474" fmla="*/ 1325108 w 2554471"/>
                <a:gd name="connsiteY474" fmla="*/ 1217125 h 2526906"/>
                <a:gd name="connsiteX475" fmla="*/ 1353104 w 2554471"/>
                <a:gd name="connsiteY475" fmla="*/ 1189130 h 2526906"/>
                <a:gd name="connsiteX476" fmla="*/ 1408345 w 2554471"/>
                <a:gd name="connsiteY476" fmla="*/ 1161551 h 2526906"/>
                <a:gd name="connsiteX477" fmla="*/ 724210 w 2554471"/>
                <a:gd name="connsiteY477" fmla="*/ 1150637 h 2526906"/>
                <a:gd name="connsiteX478" fmla="*/ 749874 w 2554471"/>
                <a:gd name="connsiteY478" fmla="*/ 1166468 h 2526906"/>
                <a:gd name="connsiteX479" fmla="*/ 774536 w 2554471"/>
                <a:gd name="connsiteY479" fmla="*/ 1201796 h 2526906"/>
                <a:gd name="connsiteX480" fmla="*/ 773869 w 2554471"/>
                <a:gd name="connsiteY480" fmla="*/ 1243790 h 2526906"/>
                <a:gd name="connsiteX481" fmla="*/ 754538 w 2554471"/>
                <a:gd name="connsiteY481" fmla="*/ 1291114 h 2526906"/>
                <a:gd name="connsiteX482" fmla="*/ 751873 w 2554471"/>
                <a:gd name="connsiteY482" fmla="*/ 1317110 h 2526906"/>
                <a:gd name="connsiteX483" fmla="*/ 697214 w 2554471"/>
                <a:gd name="connsiteY483" fmla="*/ 1329108 h 2526906"/>
                <a:gd name="connsiteX484" fmla="*/ 641890 w 2554471"/>
                <a:gd name="connsiteY484" fmla="*/ 1263786 h 2526906"/>
                <a:gd name="connsiteX485" fmla="*/ 637890 w 2554471"/>
                <a:gd name="connsiteY485" fmla="*/ 1239790 h 2526906"/>
                <a:gd name="connsiteX486" fmla="*/ 694547 w 2554471"/>
                <a:gd name="connsiteY486" fmla="*/ 1155802 h 2526906"/>
                <a:gd name="connsiteX487" fmla="*/ 724210 w 2554471"/>
                <a:gd name="connsiteY487" fmla="*/ 1150637 h 2526906"/>
                <a:gd name="connsiteX488" fmla="*/ 1875013 w 2554471"/>
                <a:gd name="connsiteY488" fmla="*/ 1138473 h 2526906"/>
                <a:gd name="connsiteX489" fmla="*/ 1875200 w 2554471"/>
                <a:gd name="connsiteY489" fmla="*/ 1139115 h 2526906"/>
                <a:gd name="connsiteX490" fmla="*/ 1875013 w 2554471"/>
                <a:gd name="connsiteY490" fmla="*/ 1139140 h 2526906"/>
                <a:gd name="connsiteX491" fmla="*/ 1875013 w 2554471"/>
                <a:gd name="connsiteY491" fmla="*/ 1138473 h 2526906"/>
                <a:gd name="connsiteX492" fmla="*/ 935735 w 2554471"/>
                <a:gd name="connsiteY492" fmla="*/ 1119183 h 2526906"/>
                <a:gd name="connsiteX493" fmla="*/ 995162 w 2554471"/>
                <a:gd name="connsiteY493" fmla="*/ 1151802 h 2526906"/>
                <a:gd name="connsiteX494" fmla="*/ 1015827 w 2554471"/>
                <a:gd name="connsiteY494" fmla="*/ 1182464 h 2526906"/>
                <a:gd name="connsiteX495" fmla="*/ 993829 w 2554471"/>
                <a:gd name="connsiteY495" fmla="*/ 1271117 h 2526906"/>
                <a:gd name="connsiteX496" fmla="*/ 955835 w 2554471"/>
                <a:gd name="connsiteY496" fmla="*/ 1290446 h 2526906"/>
                <a:gd name="connsiteX497" fmla="*/ 924507 w 2554471"/>
                <a:gd name="connsiteY497" fmla="*/ 1340439 h 2526906"/>
                <a:gd name="connsiteX498" fmla="*/ 892513 w 2554471"/>
                <a:gd name="connsiteY498" fmla="*/ 1373101 h 2526906"/>
                <a:gd name="connsiteX499" fmla="*/ 865184 w 2554471"/>
                <a:gd name="connsiteY499" fmla="*/ 1385764 h 2526906"/>
                <a:gd name="connsiteX500" fmla="*/ 814527 w 2554471"/>
                <a:gd name="connsiteY500" fmla="*/ 1378431 h 2526906"/>
                <a:gd name="connsiteX501" fmla="*/ 775200 w 2554471"/>
                <a:gd name="connsiteY501" fmla="*/ 1302445 h 2526906"/>
                <a:gd name="connsiteX502" fmla="*/ 802528 w 2554471"/>
                <a:gd name="connsiteY502" fmla="*/ 1235123 h 2526906"/>
                <a:gd name="connsiteX503" fmla="*/ 875183 w 2554471"/>
                <a:gd name="connsiteY503" fmla="*/ 1247120 h 2526906"/>
                <a:gd name="connsiteX504" fmla="*/ 917841 w 2554471"/>
                <a:gd name="connsiteY504" fmla="*/ 1281781 h 2526906"/>
                <a:gd name="connsiteX505" fmla="*/ 881182 w 2554471"/>
                <a:gd name="connsiteY505" fmla="*/ 1209128 h 2526906"/>
                <a:gd name="connsiteX506" fmla="*/ 913177 w 2554471"/>
                <a:gd name="connsiteY506" fmla="*/ 1125807 h 2526906"/>
                <a:gd name="connsiteX507" fmla="*/ 935735 w 2554471"/>
                <a:gd name="connsiteY507" fmla="*/ 1119183 h 2526906"/>
                <a:gd name="connsiteX508" fmla="*/ 1232290 w 2554471"/>
                <a:gd name="connsiteY508" fmla="*/ 1078650 h 2526906"/>
                <a:gd name="connsiteX509" fmla="*/ 1255121 w 2554471"/>
                <a:gd name="connsiteY509" fmla="*/ 1087149 h 2526906"/>
                <a:gd name="connsiteX510" fmla="*/ 1329774 w 2554471"/>
                <a:gd name="connsiteY510" fmla="*/ 1166467 h 2526906"/>
                <a:gd name="connsiteX511" fmla="*/ 1330440 w 2554471"/>
                <a:gd name="connsiteY511" fmla="*/ 1182466 h 2526906"/>
                <a:gd name="connsiteX512" fmla="*/ 1292448 w 2554471"/>
                <a:gd name="connsiteY512" fmla="*/ 1240455 h 2526906"/>
                <a:gd name="connsiteX513" fmla="*/ 1264451 w 2554471"/>
                <a:gd name="connsiteY513" fmla="*/ 1267783 h 2526906"/>
                <a:gd name="connsiteX514" fmla="*/ 1239122 w 2554471"/>
                <a:gd name="connsiteY514" fmla="*/ 1260451 h 2526906"/>
                <a:gd name="connsiteX515" fmla="*/ 1182465 w 2554471"/>
                <a:gd name="connsiteY515" fmla="*/ 1210460 h 2526906"/>
                <a:gd name="connsiteX516" fmla="*/ 1151137 w 2554471"/>
                <a:gd name="connsiteY516" fmla="*/ 1167134 h 2526906"/>
                <a:gd name="connsiteX517" fmla="*/ 1208461 w 2554471"/>
                <a:gd name="connsiteY517" fmla="*/ 1083149 h 2526906"/>
                <a:gd name="connsiteX518" fmla="*/ 1232290 w 2554471"/>
                <a:gd name="connsiteY518" fmla="*/ 1078650 h 2526906"/>
                <a:gd name="connsiteX519" fmla="*/ 819944 w 2554471"/>
                <a:gd name="connsiteY519" fmla="*/ 1051907 h 2526906"/>
                <a:gd name="connsiteX520" fmla="*/ 847190 w 2554471"/>
                <a:gd name="connsiteY520" fmla="*/ 1069821 h 2526906"/>
                <a:gd name="connsiteX521" fmla="*/ 869186 w 2554471"/>
                <a:gd name="connsiteY521" fmla="*/ 1095146 h 2526906"/>
                <a:gd name="connsiteX522" fmla="*/ 874519 w 2554471"/>
                <a:gd name="connsiteY522" fmla="*/ 1141805 h 2526906"/>
                <a:gd name="connsiteX523" fmla="*/ 852523 w 2554471"/>
                <a:gd name="connsiteY523" fmla="*/ 1195795 h 2526906"/>
                <a:gd name="connsiteX524" fmla="*/ 815195 w 2554471"/>
                <a:gd name="connsiteY524" fmla="*/ 1209127 h 2526906"/>
                <a:gd name="connsiteX525" fmla="*/ 743872 w 2554471"/>
                <a:gd name="connsiteY525" fmla="*/ 1109144 h 2526906"/>
                <a:gd name="connsiteX526" fmla="*/ 787199 w 2554471"/>
                <a:gd name="connsiteY526" fmla="*/ 1056489 h 2526906"/>
                <a:gd name="connsiteX527" fmla="*/ 819944 w 2554471"/>
                <a:gd name="connsiteY527" fmla="*/ 1051907 h 2526906"/>
                <a:gd name="connsiteX528" fmla="*/ 1809575 w 2554471"/>
                <a:gd name="connsiteY528" fmla="*/ 1026815 h 2526906"/>
                <a:gd name="connsiteX529" fmla="*/ 1822354 w 2554471"/>
                <a:gd name="connsiteY529" fmla="*/ 1034491 h 2526906"/>
                <a:gd name="connsiteX530" fmla="*/ 1876719 w 2554471"/>
                <a:gd name="connsiteY530" fmla="*/ 1102727 h 2526906"/>
                <a:gd name="connsiteX531" fmla="*/ 1880839 w 2554471"/>
                <a:gd name="connsiteY531" fmla="*/ 1132567 h 2526906"/>
                <a:gd name="connsiteX532" fmla="*/ 1874798 w 2554471"/>
                <a:gd name="connsiteY532" fmla="*/ 1138060 h 2526906"/>
                <a:gd name="connsiteX533" fmla="*/ 1875011 w 2554471"/>
                <a:gd name="connsiteY533" fmla="*/ 1137804 h 2526906"/>
                <a:gd name="connsiteX534" fmla="*/ 1874346 w 2554471"/>
                <a:gd name="connsiteY534" fmla="*/ 1138471 h 2526906"/>
                <a:gd name="connsiteX535" fmla="*/ 1874798 w 2554471"/>
                <a:gd name="connsiteY535" fmla="*/ 1138060 h 2526906"/>
                <a:gd name="connsiteX536" fmla="*/ 1874789 w 2554471"/>
                <a:gd name="connsiteY536" fmla="*/ 1138071 h 2526906"/>
                <a:gd name="connsiteX537" fmla="*/ 1880840 w 2554471"/>
                <a:gd name="connsiteY537" fmla="*/ 1132572 h 2526906"/>
                <a:gd name="connsiteX538" fmla="*/ 1880839 w 2554471"/>
                <a:gd name="connsiteY538" fmla="*/ 1132567 h 2526906"/>
                <a:gd name="connsiteX539" fmla="*/ 1881677 w 2554471"/>
                <a:gd name="connsiteY539" fmla="*/ 1131805 h 2526906"/>
                <a:gd name="connsiteX540" fmla="*/ 1881674 w 2554471"/>
                <a:gd name="connsiteY540" fmla="*/ 1131814 h 2526906"/>
                <a:gd name="connsiteX541" fmla="*/ 1881682 w 2554471"/>
                <a:gd name="connsiteY541" fmla="*/ 1131806 h 2526906"/>
                <a:gd name="connsiteX542" fmla="*/ 1881502 w 2554471"/>
                <a:gd name="connsiteY542" fmla="*/ 1133051 h 2526906"/>
                <a:gd name="connsiteX543" fmla="*/ 1895425 w 2554471"/>
                <a:gd name="connsiteY543" fmla="*/ 1111560 h 2526906"/>
                <a:gd name="connsiteX544" fmla="*/ 1912340 w 2554471"/>
                <a:gd name="connsiteY544" fmla="*/ 1091813 h 2526906"/>
                <a:gd name="connsiteX545" fmla="*/ 1937668 w 2554471"/>
                <a:gd name="connsiteY545" fmla="*/ 1079315 h 2526906"/>
                <a:gd name="connsiteX546" fmla="*/ 1966997 w 2554471"/>
                <a:gd name="connsiteY546" fmla="*/ 1091813 h 2526906"/>
                <a:gd name="connsiteX547" fmla="*/ 2002325 w 2554471"/>
                <a:gd name="connsiteY547" fmla="*/ 1126474 h 2526906"/>
                <a:gd name="connsiteX548" fmla="*/ 1958998 w 2554471"/>
                <a:gd name="connsiteY548" fmla="*/ 1165802 h 2526906"/>
                <a:gd name="connsiteX549" fmla="*/ 1929670 w 2554471"/>
                <a:gd name="connsiteY549" fmla="*/ 1174468 h 2526906"/>
                <a:gd name="connsiteX550" fmla="*/ 1878346 w 2554471"/>
                <a:gd name="connsiteY550" fmla="*/ 1177801 h 2526906"/>
                <a:gd name="connsiteX551" fmla="*/ 1878064 w 2554471"/>
                <a:gd name="connsiteY551" fmla="*/ 1148930 h 2526906"/>
                <a:gd name="connsiteX552" fmla="*/ 1875200 w 2554471"/>
                <a:gd name="connsiteY552" fmla="*/ 1139115 h 2526906"/>
                <a:gd name="connsiteX553" fmla="*/ 1881178 w 2554471"/>
                <a:gd name="connsiteY553" fmla="*/ 1138307 h 2526906"/>
                <a:gd name="connsiteX554" fmla="*/ 1882344 w 2554471"/>
                <a:gd name="connsiteY554" fmla="*/ 1132474 h 2526906"/>
                <a:gd name="connsiteX555" fmla="*/ 1881457 w 2554471"/>
                <a:gd name="connsiteY555" fmla="*/ 1133362 h 2526906"/>
                <a:gd name="connsiteX556" fmla="*/ 1880765 w 2554471"/>
                <a:gd name="connsiteY556" fmla="*/ 1138139 h 2526906"/>
                <a:gd name="connsiteX557" fmla="*/ 1874459 w 2554471"/>
                <a:gd name="connsiteY557" fmla="*/ 1138466 h 2526906"/>
                <a:gd name="connsiteX558" fmla="*/ 1851682 w 2554471"/>
                <a:gd name="connsiteY558" fmla="*/ 1165799 h 2526906"/>
                <a:gd name="connsiteX559" fmla="*/ 1753032 w 2554471"/>
                <a:gd name="connsiteY559" fmla="*/ 1172465 h 2526906"/>
                <a:gd name="connsiteX560" fmla="*/ 1725038 w 2554471"/>
                <a:gd name="connsiteY560" fmla="*/ 1144470 h 2526906"/>
                <a:gd name="connsiteX561" fmla="*/ 1778361 w 2554471"/>
                <a:gd name="connsiteY561" fmla="*/ 1207126 h 2526906"/>
                <a:gd name="connsiteX562" fmla="*/ 1791693 w 2554471"/>
                <a:gd name="connsiteY562" fmla="*/ 1243121 h 2526906"/>
                <a:gd name="connsiteX563" fmla="*/ 1736370 w 2554471"/>
                <a:gd name="connsiteY563" fmla="*/ 1298444 h 2526906"/>
                <a:gd name="connsiteX564" fmla="*/ 1707708 w 2554471"/>
                <a:gd name="connsiteY564" fmla="*/ 1293113 h 2526906"/>
                <a:gd name="connsiteX565" fmla="*/ 1631721 w 2554471"/>
                <a:gd name="connsiteY565" fmla="*/ 1241121 h 2526906"/>
                <a:gd name="connsiteX566" fmla="*/ 1629721 w 2554471"/>
                <a:gd name="connsiteY566" fmla="*/ 1207126 h 2526906"/>
                <a:gd name="connsiteX567" fmla="*/ 1719038 w 2554471"/>
                <a:gd name="connsiteY567" fmla="*/ 1114475 h 2526906"/>
                <a:gd name="connsiteX568" fmla="*/ 1745700 w 2554471"/>
                <a:gd name="connsiteY568" fmla="*/ 1058489 h 2526906"/>
                <a:gd name="connsiteX569" fmla="*/ 1760365 w 2554471"/>
                <a:gd name="connsiteY569" fmla="*/ 1043157 h 2526906"/>
                <a:gd name="connsiteX570" fmla="*/ 1772364 w 2554471"/>
                <a:gd name="connsiteY570" fmla="*/ 1041157 h 2526906"/>
                <a:gd name="connsiteX571" fmla="*/ 1809575 w 2554471"/>
                <a:gd name="connsiteY571" fmla="*/ 1026815 h 2526906"/>
                <a:gd name="connsiteX572" fmla="*/ 1040321 w 2554471"/>
                <a:gd name="connsiteY572" fmla="*/ 1005665 h 2526906"/>
                <a:gd name="connsiteX573" fmla="*/ 1080482 w 2554471"/>
                <a:gd name="connsiteY573" fmla="*/ 1021830 h 2526906"/>
                <a:gd name="connsiteX574" fmla="*/ 1103144 w 2554471"/>
                <a:gd name="connsiteY574" fmla="*/ 1050492 h 2526906"/>
                <a:gd name="connsiteX575" fmla="*/ 1161800 w 2554471"/>
                <a:gd name="connsiteY575" fmla="*/ 1093146 h 2526906"/>
                <a:gd name="connsiteX576" fmla="*/ 1127139 w 2554471"/>
                <a:gd name="connsiteY576" fmla="*/ 1135139 h 2526906"/>
                <a:gd name="connsiteX577" fmla="*/ 1037155 w 2554471"/>
                <a:gd name="connsiteY577" fmla="*/ 1161134 h 2526906"/>
                <a:gd name="connsiteX578" fmla="*/ 971167 w 2554471"/>
                <a:gd name="connsiteY578" fmla="*/ 1085816 h 2526906"/>
                <a:gd name="connsiteX579" fmla="*/ 993162 w 2554471"/>
                <a:gd name="connsiteY579" fmla="*/ 1020497 h 2526906"/>
                <a:gd name="connsiteX580" fmla="*/ 1040321 w 2554471"/>
                <a:gd name="connsiteY580" fmla="*/ 1005665 h 2526906"/>
                <a:gd name="connsiteX581" fmla="*/ 2040318 w 2554471"/>
                <a:gd name="connsiteY581" fmla="*/ 971837 h 2526906"/>
                <a:gd name="connsiteX582" fmla="*/ 2087643 w 2554471"/>
                <a:gd name="connsiteY582" fmla="*/ 1006497 h 2526906"/>
                <a:gd name="connsiteX583" fmla="*/ 2068313 w 2554471"/>
                <a:gd name="connsiteY583" fmla="*/ 1048491 h 2526906"/>
                <a:gd name="connsiteX584" fmla="*/ 2003658 w 2554471"/>
                <a:gd name="connsiteY584" fmla="*/ 1071152 h 2526906"/>
                <a:gd name="connsiteX585" fmla="*/ 1970330 w 2554471"/>
                <a:gd name="connsiteY585" fmla="*/ 1061821 h 2526906"/>
                <a:gd name="connsiteX586" fmla="*/ 1988326 w 2554471"/>
                <a:gd name="connsiteY586" fmla="*/ 1033825 h 2526906"/>
                <a:gd name="connsiteX587" fmla="*/ 2003658 w 2554471"/>
                <a:gd name="connsiteY587" fmla="*/ 1005164 h 2526906"/>
                <a:gd name="connsiteX588" fmla="*/ 2040318 w 2554471"/>
                <a:gd name="connsiteY588" fmla="*/ 971837 h 2526906"/>
                <a:gd name="connsiteX589" fmla="*/ 1337771 w 2554471"/>
                <a:gd name="connsiteY589" fmla="*/ 965171 h 2526906"/>
                <a:gd name="connsiteX590" fmla="*/ 1383764 w 2554471"/>
                <a:gd name="connsiteY590" fmla="*/ 986501 h 2526906"/>
                <a:gd name="connsiteX591" fmla="*/ 1418424 w 2554471"/>
                <a:gd name="connsiteY591" fmla="*/ 1029161 h 2526906"/>
                <a:gd name="connsiteX592" fmla="*/ 1409759 w 2554471"/>
                <a:gd name="connsiteY592" fmla="*/ 1118476 h 2526906"/>
                <a:gd name="connsiteX593" fmla="*/ 1323774 w 2554471"/>
                <a:gd name="connsiteY593" fmla="*/ 1111145 h 2526906"/>
                <a:gd name="connsiteX594" fmla="*/ 1278448 w 2554471"/>
                <a:gd name="connsiteY594" fmla="*/ 1050491 h 2526906"/>
                <a:gd name="connsiteX595" fmla="*/ 1337771 w 2554471"/>
                <a:gd name="connsiteY595" fmla="*/ 965171 h 2526906"/>
                <a:gd name="connsiteX596" fmla="*/ 1616725 w 2554471"/>
                <a:gd name="connsiteY596" fmla="*/ 956341 h 2526906"/>
                <a:gd name="connsiteX597" fmla="*/ 1667050 w 2554471"/>
                <a:gd name="connsiteY597" fmla="*/ 980504 h 2526906"/>
                <a:gd name="connsiteX598" fmla="*/ 1720373 w 2554471"/>
                <a:gd name="connsiteY598" fmla="*/ 1035161 h 2526906"/>
                <a:gd name="connsiteX599" fmla="*/ 1727706 w 2554471"/>
                <a:gd name="connsiteY599" fmla="*/ 1047827 h 2526906"/>
                <a:gd name="connsiteX600" fmla="*/ 1676380 w 2554471"/>
                <a:gd name="connsiteY600" fmla="*/ 1127809 h 2526906"/>
                <a:gd name="connsiteX601" fmla="*/ 1612391 w 2554471"/>
                <a:gd name="connsiteY601" fmla="*/ 1114479 h 2526906"/>
                <a:gd name="connsiteX602" fmla="*/ 1555735 w 2554471"/>
                <a:gd name="connsiteY602" fmla="*/ 1070489 h 2526906"/>
                <a:gd name="connsiteX603" fmla="*/ 1555735 w 2554471"/>
                <a:gd name="connsiteY603" fmla="*/ 1071153 h 2526906"/>
                <a:gd name="connsiteX604" fmla="*/ 1555736 w 2554471"/>
                <a:gd name="connsiteY604" fmla="*/ 1071154 h 2526906"/>
                <a:gd name="connsiteX605" fmla="*/ 1555735 w 2554471"/>
                <a:gd name="connsiteY605" fmla="*/ 1071154 h 2526906"/>
                <a:gd name="connsiteX606" fmla="*/ 1555735 w 2554471"/>
                <a:gd name="connsiteY606" fmla="*/ 1071155 h 2526906"/>
                <a:gd name="connsiteX607" fmla="*/ 1555734 w 2554471"/>
                <a:gd name="connsiteY607" fmla="*/ 1071154 h 2526906"/>
                <a:gd name="connsiteX608" fmla="*/ 1555651 w 2554471"/>
                <a:gd name="connsiteY608" fmla="*/ 1071161 h 2526906"/>
                <a:gd name="connsiteX609" fmla="*/ 1554318 w 2554471"/>
                <a:gd name="connsiteY609" fmla="*/ 1082003 h 2526906"/>
                <a:gd name="connsiteX610" fmla="*/ 1573066 w 2554471"/>
                <a:gd name="connsiteY610" fmla="*/ 1105812 h 2526906"/>
                <a:gd name="connsiteX611" fmla="*/ 1586396 w 2554471"/>
                <a:gd name="connsiteY611" fmla="*/ 1113811 h 2526906"/>
                <a:gd name="connsiteX612" fmla="*/ 1629056 w 2554471"/>
                <a:gd name="connsiteY612" fmla="*/ 1170468 h 2526906"/>
                <a:gd name="connsiteX613" fmla="*/ 1568399 w 2554471"/>
                <a:gd name="connsiteY613" fmla="*/ 1225125 h 2526906"/>
                <a:gd name="connsiteX614" fmla="*/ 1533738 w 2554471"/>
                <a:gd name="connsiteY614" fmla="*/ 1219793 h 2526906"/>
                <a:gd name="connsiteX615" fmla="*/ 1494411 w 2554471"/>
                <a:gd name="connsiteY615" fmla="*/ 1196464 h 2526906"/>
                <a:gd name="connsiteX616" fmla="*/ 1449086 w 2554471"/>
                <a:gd name="connsiteY616" fmla="*/ 1143806 h 2526906"/>
                <a:gd name="connsiteX617" fmla="*/ 1470415 w 2554471"/>
                <a:gd name="connsiteY617" fmla="*/ 1067821 h 2526906"/>
                <a:gd name="connsiteX618" fmla="*/ 1546404 w 2554471"/>
                <a:gd name="connsiteY618" fmla="*/ 1067821 h 2526906"/>
                <a:gd name="connsiteX619" fmla="*/ 1548831 w 2554471"/>
                <a:gd name="connsiteY619" fmla="*/ 1065798 h 2526906"/>
                <a:gd name="connsiteX620" fmla="*/ 1548153 w 2554471"/>
                <a:gd name="connsiteY620" fmla="*/ 1071404 h 2526906"/>
                <a:gd name="connsiteX621" fmla="*/ 1548206 w 2554471"/>
                <a:gd name="connsiteY621" fmla="*/ 1071397 h 2526906"/>
                <a:gd name="connsiteX622" fmla="*/ 1548915 w 2554471"/>
                <a:gd name="connsiteY622" fmla="*/ 1065729 h 2526906"/>
                <a:gd name="connsiteX623" fmla="*/ 1548831 w 2554471"/>
                <a:gd name="connsiteY623" fmla="*/ 1065798 h 2526906"/>
                <a:gd name="connsiteX624" fmla="*/ 1549070 w 2554471"/>
                <a:gd name="connsiteY624" fmla="*/ 1063822 h 2526906"/>
                <a:gd name="connsiteX625" fmla="*/ 1549554 w 2554471"/>
                <a:gd name="connsiteY625" fmla="*/ 1064064 h 2526906"/>
                <a:gd name="connsiteX626" fmla="*/ 1537561 w 2554471"/>
                <a:gd name="connsiteY626" fmla="*/ 1036035 h 2526906"/>
                <a:gd name="connsiteX627" fmla="*/ 1562401 w 2554471"/>
                <a:gd name="connsiteY627" fmla="*/ 977171 h 2526906"/>
                <a:gd name="connsiteX628" fmla="*/ 1616725 w 2554471"/>
                <a:gd name="connsiteY628" fmla="*/ 956341 h 2526906"/>
                <a:gd name="connsiteX629" fmla="*/ 917178 w 2554471"/>
                <a:gd name="connsiteY629" fmla="*/ 947173 h 2526906"/>
                <a:gd name="connsiteX630" fmla="*/ 979835 w 2554471"/>
                <a:gd name="connsiteY630" fmla="*/ 1008495 h 2526906"/>
                <a:gd name="connsiteX631" fmla="*/ 940507 w 2554471"/>
                <a:gd name="connsiteY631" fmla="*/ 1095143 h 2526906"/>
                <a:gd name="connsiteX632" fmla="*/ 890514 w 2554471"/>
                <a:gd name="connsiteY632" fmla="*/ 1091144 h 2526906"/>
                <a:gd name="connsiteX633" fmla="*/ 863185 w 2554471"/>
                <a:gd name="connsiteY633" fmla="*/ 1054488 h 2526906"/>
                <a:gd name="connsiteX634" fmla="*/ 846522 w 2554471"/>
                <a:gd name="connsiteY634" fmla="*/ 981834 h 2526906"/>
                <a:gd name="connsiteX635" fmla="*/ 917178 w 2554471"/>
                <a:gd name="connsiteY635" fmla="*/ 947173 h 2526906"/>
                <a:gd name="connsiteX636" fmla="*/ 1900175 w 2554471"/>
                <a:gd name="connsiteY636" fmla="*/ 940634 h 2526906"/>
                <a:gd name="connsiteX637" fmla="*/ 1918338 w 2554471"/>
                <a:gd name="connsiteY637" fmla="*/ 952508 h 2526906"/>
                <a:gd name="connsiteX638" fmla="*/ 1970997 w 2554471"/>
                <a:gd name="connsiteY638" fmla="*/ 987834 h 2526906"/>
                <a:gd name="connsiteX639" fmla="*/ 1983660 w 2554471"/>
                <a:gd name="connsiteY639" fmla="*/ 1000499 h 2526906"/>
                <a:gd name="connsiteX640" fmla="*/ 1896342 w 2554471"/>
                <a:gd name="connsiteY640" fmla="*/ 1075152 h 2526906"/>
                <a:gd name="connsiteX641" fmla="*/ 1824354 w 2554471"/>
                <a:gd name="connsiteY641" fmla="*/ 1011165 h 2526906"/>
                <a:gd name="connsiteX642" fmla="*/ 1839684 w 2554471"/>
                <a:gd name="connsiteY642" fmla="*/ 976504 h 2526906"/>
                <a:gd name="connsiteX643" fmla="*/ 1841684 w 2554471"/>
                <a:gd name="connsiteY643" fmla="*/ 948508 h 2526906"/>
                <a:gd name="connsiteX644" fmla="*/ 1900175 w 2554471"/>
                <a:gd name="connsiteY644" fmla="*/ 940634 h 2526906"/>
                <a:gd name="connsiteX645" fmla="*/ 1162770 w 2554471"/>
                <a:gd name="connsiteY645" fmla="*/ 898016 h 2526906"/>
                <a:gd name="connsiteX646" fmla="*/ 1229792 w 2554471"/>
                <a:gd name="connsiteY646" fmla="*/ 926512 h 2526906"/>
                <a:gd name="connsiteX647" fmla="*/ 1245122 w 2554471"/>
                <a:gd name="connsiteY647" fmla="*/ 1035826 h 2526906"/>
                <a:gd name="connsiteX648" fmla="*/ 1172466 w 2554471"/>
                <a:gd name="connsiteY648" fmla="*/ 1064490 h 2526906"/>
                <a:gd name="connsiteX649" fmla="*/ 1169133 w 2554471"/>
                <a:gd name="connsiteY649" fmla="*/ 1064490 h 2526906"/>
                <a:gd name="connsiteX650" fmla="*/ 1086481 w 2554471"/>
                <a:gd name="connsiteY650" fmla="*/ 983836 h 2526906"/>
                <a:gd name="connsiteX651" fmla="*/ 1139138 w 2554471"/>
                <a:gd name="connsiteY651" fmla="*/ 906514 h 2526906"/>
                <a:gd name="connsiteX652" fmla="*/ 1162770 w 2554471"/>
                <a:gd name="connsiteY652" fmla="*/ 898016 h 2526906"/>
                <a:gd name="connsiteX653" fmla="*/ 1420622 w 2554471"/>
                <a:gd name="connsiteY653" fmla="*/ 874989 h 2526906"/>
                <a:gd name="connsiteX654" fmla="*/ 1447085 w 2554471"/>
                <a:gd name="connsiteY654" fmla="*/ 879187 h 2526906"/>
                <a:gd name="connsiteX655" fmla="*/ 1541738 w 2554471"/>
                <a:gd name="connsiteY655" fmla="*/ 954506 h 2526906"/>
                <a:gd name="connsiteX656" fmla="*/ 1545069 w 2554471"/>
                <a:gd name="connsiteY656" fmla="*/ 958505 h 2526906"/>
                <a:gd name="connsiteX657" fmla="*/ 1466416 w 2554471"/>
                <a:gd name="connsiteY657" fmla="*/ 1031161 h 2526906"/>
                <a:gd name="connsiteX658" fmla="*/ 1373098 w 2554471"/>
                <a:gd name="connsiteY658" fmla="*/ 922511 h 2526906"/>
                <a:gd name="connsiteX659" fmla="*/ 1420622 w 2554471"/>
                <a:gd name="connsiteY659" fmla="*/ 874989 h 2526906"/>
                <a:gd name="connsiteX660" fmla="*/ 2126305 w 2554471"/>
                <a:gd name="connsiteY660" fmla="*/ 864521 h 2526906"/>
                <a:gd name="connsiteX661" fmla="*/ 2171632 w 2554471"/>
                <a:gd name="connsiteY661" fmla="*/ 900516 h 2526906"/>
                <a:gd name="connsiteX662" fmla="*/ 2129638 w 2554471"/>
                <a:gd name="connsiteY662" fmla="*/ 954507 h 2526906"/>
                <a:gd name="connsiteX663" fmla="*/ 2099643 w 2554471"/>
                <a:gd name="connsiteY663" fmla="*/ 959840 h 2526906"/>
                <a:gd name="connsiteX664" fmla="*/ 2063648 w 2554471"/>
                <a:gd name="connsiteY664" fmla="*/ 956507 h 2526906"/>
                <a:gd name="connsiteX665" fmla="*/ 2078313 w 2554471"/>
                <a:gd name="connsiteY665" fmla="*/ 933177 h 2526906"/>
                <a:gd name="connsiteX666" fmla="*/ 2090977 w 2554471"/>
                <a:gd name="connsiteY666" fmla="*/ 892517 h 2526906"/>
                <a:gd name="connsiteX667" fmla="*/ 2126305 w 2554471"/>
                <a:gd name="connsiteY667" fmla="*/ 864521 h 2526906"/>
                <a:gd name="connsiteX668" fmla="*/ 1722040 w 2554471"/>
                <a:gd name="connsiteY668" fmla="*/ 854439 h 2526906"/>
                <a:gd name="connsiteX669" fmla="*/ 1737703 w 2554471"/>
                <a:gd name="connsiteY669" fmla="*/ 863855 h 2526906"/>
                <a:gd name="connsiteX670" fmla="*/ 1803692 w 2554471"/>
                <a:gd name="connsiteY670" fmla="*/ 918512 h 2526906"/>
                <a:gd name="connsiteX671" fmla="*/ 1821023 w 2554471"/>
                <a:gd name="connsiteY671" fmla="*/ 947840 h 2526906"/>
                <a:gd name="connsiteX672" fmla="*/ 1741036 w 2554471"/>
                <a:gd name="connsiteY672" fmla="*/ 1009162 h 2526906"/>
                <a:gd name="connsiteX673" fmla="*/ 1672381 w 2554471"/>
                <a:gd name="connsiteY673" fmla="*/ 964505 h 2526906"/>
                <a:gd name="connsiteX674" fmla="*/ 1704376 w 2554471"/>
                <a:gd name="connsiteY674" fmla="*/ 856522 h 2526906"/>
                <a:gd name="connsiteX675" fmla="*/ 1722040 w 2554471"/>
                <a:gd name="connsiteY675" fmla="*/ 854439 h 2526906"/>
                <a:gd name="connsiteX676" fmla="*/ 1039155 w 2554471"/>
                <a:gd name="connsiteY676" fmla="*/ 808229 h 2526906"/>
                <a:gd name="connsiteX677" fmla="*/ 1081148 w 2554471"/>
                <a:gd name="connsiteY677" fmla="*/ 843192 h 2526906"/>
                <a:gd name="connsiteX678" fmla="*/ 1086481 w 2554471"/>
                <a:gd name="connsiteY678" fmla="*/ 918514 h 2526906"/>
                <a:gd name="connsiteX679" fmla="*/ 1081815 w 2554471"/>
                <a:gd name="connsiteY679" fmla="*/ 926513 h 2526906"/>
                <a:gd name="connsiteX680" fmla="*/ 1010493 w 2554471"/>
                <a:gd name="connsiteY680" fmla="*/ 985836 h 2526906"/>
                <a:gd name="connsiteX681" fmla="*/ 1001828 w 2554471"/>
                <a:gd name="connsiteY681" fmla="*/ 983836 h 2526906"/>
                <a:gd name="connsiteX682" fmla="*/ 950504 w 2554471"/>
                <a:gd name="connsiteY682" fmla="*/ 919847 h 2526906"/>
                <a:gd name="connsiteX683" fmla="*/ 941172 w 2554471"/>
                <a:gd name="connsiteY683" fmla="*/ 894518 h 2526906"/>
                <a:gd name="connsiteX684" fmla="*/ 1018493 w 2554471"/>
                <a:gd name="connsiteY684" fmla="*/ 810530 h 2526906"/>
                <a:gd name="connsiteX685" fmla="*/ 1039155 w 2554471"/>
                <a:gd name="connsiteY685" fmla="*/ 808229 h 2526906"/>
                <a:gd name="connsiteX686" fmla="*/ 1297029 w 2554471"/>
                <a:gd name="connsiteY686" fmla="*/ 795032 h 2526906"/>
                <a:gd name="connsiteX687" fmla="*/ 1325774 w 2554471"/>
                <a:gd name="connsiteY687" fmla="*/ 804530 h 2526906"/>
                <a:gd name="connsiteX688" fmla="*/ 1375767 w 2554471"/>
                <a:gd name="connsiteY688" fmla="*/ 854522 h 2526906"/>
                <a:gd name="connsiteX689" fmla="*/ 1379098 w 2554471"/>
                <a:gd name="connsiteY689" fmla="*/ 867852 h 2526906"/>
                <a:gd name="connsiteX690" fmla="*/ 1356436 w 2554471"/>
                <a:gd name="connsiteY690" fmla="*/ 933174 h 2526906"/>
                <a:gd name="connsiteX691" fmla="*/ 1346437 w 2554471"/>
                <a:gd name="connsiteY691" fmla="*/ 941173 h 2526906"/>
                <a:gd name="connsiteX692" fmla="*/ 1328440 w 2554471"/>
                <a:gd name="connsiteY692" fmla="*/ 940506 h 2526906"/>
                <a:gd name="connsiteX693" fmla="*/ 1281114 w 2554471"/>
                <a:gd name="connsiteY693" fmla="*/ 951172 h 2526906"/>
                <a:gd name="connsiteX694" fmla="*/ 1235788 w 2554471"/>
                <a:gd name="connsiteY694" fmla="*/ 854522 h 2526906"/>
                <a:gd name="connsiteX695" fmla="*/ 1267783 w 2554471"/>
                <a:gd name="connsiteY695" fmla="*/ 802530 h 2526906"/>
                <a:gd name="connsiteX696" fmla="*/ 1297029 w 2554471"/>
                <a:gd name="connsiteY696" fmla="*/ 795032 h 2526906"/>
                <a:gd name="connsiteX697" fmla="*/ 1533404 w 2554471"/>
                <a:gd name="connsiteY697" fmla="*/ 780452 h 2526906"/>
                <a:gd name="connsiteX698" fmla="*/ 1589728 w 2554471"/>
                <a:gd name="connsiteY698" fmla="*/ 812530 h 2526906"/>
                <a:gd name="connsiteX699" fmla="*/ 1627723 w 2554471"/>
                <a:gd name="connsiteY699" fmla="*/ 848523 h 2526906"/>
                <a:gd name="connsiteX700" fmla="*/ 1636388 w 2554471"/>
                <a:gd name="connsiteY700" fmla="*/ 874519 h 2526906"/>
                <a:gd name="connsiteX701" fmla="*/ 1587062 w 2554471"/>
                <a:gd name="connsiteY701" fmla="*/ 930510 h 2526906"/>
                <a:gd name="connsiteX702" fmla="*/ 1539071 w 2554471"/>
                <a:gd name="connsiteY702" fmla="*/ 923845 h 2526906"/>
                <a:gd name="connsiteX703" fmla="*/ 1471748 w 2554471"/>
                <a:gd name="connsiteY703" fmla="*/ 861189 h 2526906"/>
                <a:gd name="connsiteX704" fmla="*/ 1477081 w 2554471"/>
                <a:gd name="connsiteY704" fmla="*/ 807864 h 2526906"/>
                <a:gd name="connsiteX705" fmla="*/ 1533404 w 2554471"/>
                <a:gd name="connsiteY705" fmla="*/ 780452 h 2526906"/>
                <a:gd name="connsiteX706" fmla="*/ 2214956 w 2554471"/>
                <a:gd name="connsiteY706" fmla="*/ 757872 h 2526906"/>
                <a:gd name="connsiteX707" fmla="*/ 2243618 w 2554471"/>
                <a:gd name="connsiteY707" fmla="*/ 786533 h 2526906"/>
                <a:gd name="connsiteX708" fmla="*/ 2158298 w 2554471"/>
                <a:gd name="connsiteY708" fmla="*/ 849856 h 2526906"/>
                <a:gd name="connsiteX709" fmla="*/ 2151634 w 2554471"/>
                <a:gd name="connsiteY709" fmla="*/ 841192 h 2526906"/>
                <a:gd name="connsiteX710" fmla="*/ 2214956 w 2554471"/>
                <a:gd name="connsiteY710" fmla="*/ 757872 h 2526906"/>
                <a:gd name="connsiteX711" fmla="*/ 1827521 w 2554471"/>
                <a:gd name="connsiteY711" fmla="*/ 757206 h 2526906"/>
                <a:gd name="connsiteX712" fmla="*/ 1885011 w 2554471"/>
                <a:gd name="connsiteY712" fmla="*/ 793868 h 2526906"/>
                <a:gd name="connsiteX713" fmla="*/ 1937670 w 2554471"/>
                <a:gd name="connsiteY713" fmla="*/ 843859 h 2526906"/>
                <a:gd name="connsiteX714" fmla="*/ 1988993 w 2554471"/>
                <a:gd name="connsiteY714" fmla="*/ 836528 h 2526906"/>
                <a:gd name="connsiteX715" fmla="*/ 2013657 w 2554471"/>
                <a:gd name="connsiteY715" fmla="*/ 833195 h 2526906"/>
                <a:gd name="connsiteX716" fmla="*/ 2062981 w 2554471"/>
                <a:gd name="connsiteY716" fmla="*/ 894519 h 2526906"/>
                <a:gd name="connsiteX717" fmla="*/ 1986994 w 2554471"/>
                <a:gd name="connsiteY717" fmla="*/ 967174 h 2526906"/>
                <a:gd name="connsiteX718" fmla="*/ 1934337 w 2554471"/>
                <a:gd name="connsiteY718" fmla="*/ 937179 h 2526906"/>
                <a:gd name="connsiteX719" fmla="*/ 1924338 w 2554471"/>
                <a:gd name="connsiteY719" fmla="*/ 894519 h 2526906"/>
                <a:gd name="connsiteX720" fmla="*/ 1927671 w 2554471"/>
                <a:gd name="connsiteY720" fmla="*/ 853858 h 2526906"/>
                <a:gd name="connsiteX721" fmla="*/ 1896343 w 2554471"/>
                <a:gd name="connsiteY721" fmla="*/ 907848 h 2526906"/>
                <a:gd name="connsiteX722" fmla="*/ 1810358 w 2554471"/>
                <a:gd name="connsiteY722" fmla="*/ 900518 h 2526906"/>
                <a:gd name="connsiteX723" fmla="*/ 1759032 w 2554471"/>
                <a:gd name="connsiteY723" fmla="*/ 852525 h 2526906"/>
                <a:gd name="connsiteX724" fmla="*/ 1761032 w 2554471"/>
                <a:gd name="connsiteY724" fmla="*/ 774538 h 2526906"/>
                <a:gd name="connsiteX725" fmla="*/ 1827521 w 2554471"/>
                <a:gd name="connsiteY725" fmla="*/ 757206 h 2526906"/>
                <a:gd name="connsiteX726" fmla="*/ 2087645 w 2554471"/>
                <a:gd name="connsiteY726" fmla="*/ 740540 h 2526906"/>
                <a:gd name="connsiteX727" fmla="*/ 2140302 w 2554471"/>
                <a:gd name="connsiteY727" fmla="*/ 805196 h 2526906"/>
                <a:gd name="connsiteX728" fmla="*/ 2093644 w 2554471"/>
                <a:gd name="connsiteY728" fmla="*/ 856521 h 2526906"/>
                <a:gd name="connsiteX729" fmla="*/ 2047651 w 2554471"/>
                <a:gd name="connsiteY729" fmla="*/ 841857 h 2526906"/>
                <a:gd name="connsiteX730" fmla="*/ 2018323 w 2554471"/>
                <a:gd name="connsiteY730" fmla="*/ 752539 h 2526906"/>
                <a:gd name="connsiteX731" fmla="*/ 2024989 w 2554471"/>
                <a:gd name="connsiteY731" fmla="*/ 745873 h 2526906"/>
                <a:gd name="connsiteX732" fmla="*/ 2087645 w 2554471"/>
                <a:gd name="connsiteY732" fmla="*/ 740540 h 2526906"/>
                <a:gd name="connsiteX733" fmla="*/ 1146471 w 2554471"/>
                <a:gd name="connsiteY733" fmla="*/ 712965 h 2526906"/>
                <a:gd name="connsiteX734" fmla="*/ 1198462 w 2554471"/>
                <a:gd name="connsiteY734" fmla="*/ 736544 h 2526906"/>
                <a:gd name="connsiteX735" fmla="*/ 1208461 w 2554471"/>
                <a:gd name="connsiteY735" fmla="*/ 747875 h 2526906"/>
                <a:gd name="connsiteX736" fmla="*/ 1221125 w 2554471"/>
                <a:gd name="connsiteY736" fmla="*/ 829196 h 2526906"/>
                <a:gd name="connsiteX737" fmla="*/ 1213128 w 2554471"/>
                <a:gd name="connsiteY737" fmla="*/ 855191 h 2526906"/>
                <a:gd name="connsiteX738" fmla="*/ 1189797 w 2554471"/>
                <a:gd name="connsiteY738" fmla="*/ 871190 h 2526906"/>
                <a:gd name="connsiteX739" fmla="*/ 1097812 w 2554471"/>
                <a:gd name="connsiteY739" fmla="*/ 829196 h 2526906"/>
                <a:gd name="connsiteX740" fmla="*/ 1093812 w 2554471"/>
                <a:gd name="connsiteY740" fmla="*/ 824530 h 2526906"/>
                <a:gd name="connsiteX741" fmla="*/ 1088479 w 2554471"/>
                <a:gd name="connsiteY741" fmla="*/ 741875 h 2526906"/>
                <a:gd name="connsiteX742" fmla="*/ 1146471 w 2554471"/>
                <a:gd name="connsiteY742" fmla="*/ 712965 h 2526906"/>
                <a:gd name="connsiteX743" fmla="*/ 1411094 w 2554471"/>
                <a:gd name="connsiteY743" fmla="*/ 708549 h 2526906"/>
                <a:gd name="connsiteX744" fmla="*/ 1473084 w 2554471"/>
                <a:gd name="connsiteY744" fmla="*/ 771872 h 2526906"/>
                <a:gd name="connsiteX745" fmla="*/ 1452419 w 2554471"/>
                <a:gd name="connsiteY745" fmla="*/ 817197 h 2526906"/>
                <a:gd name="connsiteX746" fmla="*/ 1448420 w 2554471"/>
                <a:gd name="connsiteY746" fmla="*/ 853192 h 2526906"/>
                <a:gd name="connsiteX747" fmla="*/ 1375099 w 2554471"/>
                <a:gd name="connsiteY747" fmla="*/ 825863 h 2526906"/>
                <a:gd name="connsiteX748" fmla="*/ 1335772 w 2554471"/>
                <a:gd name="connsiteY748" fmla="*/ 783202 h 2526906"/>
                <a:gd name="connsiteX749" fmla="*/ 1334438 w 2554471"/>
                <a:gd name="connsiteY749" fmla="*/ 735211 h 2526906"/>
                <a:gd name="connsiteX750" fmla="*/ 1411094 w 2554471"/>
                <a:gd name="connsiteY750" fmla="*/ 708549 h 2526906"/>
                <a:gd name="connsiteX751" fmla="*/ 1620391 w 2554471"/>
                <a:gd name="connsiteY751" fmla="*/ 686551 h 2526906"/>
                <a:gd name="connsiteX752" fmla="*/ 1703044 w 2554471"/>
                <a:gd name="connsiteY752" fmla="*/ 733877 h 2526906"/>
                <a:gd name="connsiteX753" fmla="*/ 1731706 w 2554471"/>
                <a:gd name="connsiteY753" fmla="*/ 767871 h 2526906"/>
                <a:gd name="connsiteX754" fmla="*/ 1718376 w 2554471"/>
                <a:gd name="connsiteY754" fmla="*/ 825860 h 2526906"/>
                <a:gd name="connsiteX755" fmla="*/ 1691714 w 2554471"/>
                <a:gd name="connsiteY755" fmla="*/ 841857 h 2526906"/>
                <a:gd name="connsiteX756" fmla="*/ 1621058 w 2554471"/>
                <a:gd name="connsiteY756" fmla="*/ 805196 h 2526906"/>
                <a:gd name="connsiteX757" fmla="*/ 1585730 w 2554471"/>
                <a:gd name="connsiteY757" fmla="*/ 737874 h 2526906"/>
                <a:gd name="connsiteX758" fmla="*/ 1620391 w 2554471"/>
                <a:gd name="connsiteY758" fmla="*/ 686551 h 2526906"/>
                <a:gd name="connsiteX759" fmla="*/ 1892655 w 2554471"/>
                <a:gd name="connsiteY759" fmla="*/ 665253 h 2526906"/>
                <a:gd name="connsiteX760" fmla="*/ 1910341 w 2554471"/>
                <a:gd name="connsiteY760" fmla="*/ 666555 h 2526906"/>
                <a:gd name="connsiteX761" fmla="*/ 1972996 w 2554471"/>
                <a:gd name="connsiteY761" fmla="*/ 711879 h 2526906"/>
                <a:gd name="connsiteX762" fmla="*/ 2009657 w 2554471"/>
                <a:gd name="connsiteY762" fmla="*/ 753206 h 2526906"/>
                <a:gd name="connsiteX763" fmla="*/ 1969663 w 2554471"/>
                <a:gd name="connsiteY763" fmla="*/ 819195 h 2526906"/>
                <a:gd name="connsiteX764" fmla="*/ 1914340 w 2554471"/>
                <a:gd name="connsiteY764" fmla="*/ 797866 h 2526906"/>
                <a:gd name="connsiteX765" fmla="*/ 1875013 w 2554471"/>
                <a:gd name="connsiteY765" fmla="*/ 755872 h 2526906"/>
                <a:gd name="connsiteX766" fmla="*/ 1852349 w 2554471"/>
                <a:gd name="connsiteY766" fmla="*/ 697216 h 2526906"/>
                <a:gd name="connsiteX767" fmla="*/ 1892655 w 2554471"/>
                <a:gd name="connsiteY767" fmla="*/ 665253 h 2526906"/>
                <a:gd name="connsiteX768" fmla="*/ 2305525 w 2554471"/>
                <a:gd name="connsiteY768" fmla="*/ 657555 h 2526906"/>
                <a:gd name="connsiteX769" fmla="*/ 2316941 w 2554471"/>
                <a:gd name="connsiteY769" fmla="*/ 661887 h 2526906"/>
                <a:gd name="connsiteX770" fmla="*/ 2317607 w 2554471"/>
                <a:gd name="connsiteY770" fmla="*/ 683884 h 2526906"/>
                <a:gd name="connsiteX771" fmla="*/ 2244951 w 2554471"/>
                <a:gd name="connsiteY771" fmla="*/ 730542 h 2526906"/>
                <a:gd name="connsiteX772" fmla="*/ 2261614 w 2554471"/>
                <a:gd name="connsiteY772" fmla="*/ 689217 h 2526906"/>
                <a:gd name="connsiteX773" fmla="*/ 2293611 w 2554471"/>
                <a:gd name="connsiteY773" fmla="*/ 659221 h 2526906"/>
                <a:gd name="connsiteX774" fmla="*/ 2305525 w 2554471"/>
                <a:gd name="connsiteY774" fmla="*/ 657555 h 2526906"/>
                <a:gd name="connsiteX775" fmla="*/ 1736058 w 2554471"/>
                <a:gd name="connsiteY775" fmla="*/ 619124 h 2526906"/>
                <a:gd name="connsiteX776" fmla="*/ 1806359 w 2554471"/>
                <a:gd name="connsiteY776" fmla="*/ 678552 h 2526906"/>
                <a:gd name="connsiteX777" fmla="*/ 1821688 w 2554471"/>
                <a:gd name="connsiteY777" fmla="*/ 709213 h 2526906"/>
                <a:gd name="connsiteX778" fmla="*/ 1785694 w 2554471"/>
                <a:gd name="connsiteY778" fmla="*/ 741874 h 2526906"/>
                <a:gd name="connsiteX779" fmla="*/ 1759033 w 2554471"/>
                <a:gd name="connsiteY779" fmla="*/ 742541 h 2526906"/>
                <a:gd name="connsiteX780" fmla="*/ 1696377 w 2554471"/>
                <a:gd name="connsiteY780" fmla="*/ 627895 h 2526906"/>
                <a:gd name="connsiteX781" fmla="*/ 1736058 w 2554471"/>
                <a:gd name="connsiteY781" fmla="*/ 619124 h 2526906"/>
                <a:gd name="connsiteX782" fmla="*/ 2179836 w 2554471"/>
                <a:gd name="connsiteY782" fmla="*/ 617938 h 2526906"/>
                <a:gd name="connsiteX783" fmla="*/ 2185627 w 2554471"/>
                <a:gd name="connsiteY783" fmla="*/ 619228 h 2526906"/>
                <a:gd name="connsiteX784" fmla="*/ 2237620 w 2554471"/>
                <a:gd name="connsiteY784" fmla="*/ 687218 h 2526906"/>
                <a:gd name="connsiteX785" fmla="*/ 2163631 w 2554471"/>
                <a:gd name="connsiteY785" fmla="*/ 756541 h 2526906"/>
                <a:gd name="connsiteX786" fmla="*/ 2100974 w 2554471"/>
                <a:gd name="connsiteY786" fmla="*/ 693218 h 2526906"/>
                <a:gd name="connsiteX787" fmla="*/ 2104307 w 2554471"/>
                <a:gd name="connsiteY787" fmla="*/ 669888 h 2526906"/>
                <a:gd name="connsiteX788" fmla="*/ 2134302 w 2554471"/>
                <a:gd name="connsiteY788" fmla="*/ 645226 h 2526906"/>
                <a:gd name="connsiteX789" fmla="*/ 2156965 w 2554471"/>
                <a:gd name="connsiteY789" fmla="*/ 638560 h 2526906"/>
                <a:gd name="connsiteX790" fmla="*/ 2179836 w 2554471"/>
                <a:gd name="connsiteY790" fmla="*/ 617938 h 2526906"/>
                <a:gd name="connsiteX791" fmla="*/ 1272595 w 2554471"/>
                <a:gd name="connsiteY791" fmla="*/ 604867 h 2526906"/>
                <a:gd name="connsiteX792" fmla="*/ 1311778 w 2554471"/>
                <a:gd name="connsiteY792" fmla="*/ 635892 h 2526906"/>
                <a:gd name="connsiteX793" fmla="*/ 1330441 w 2554471"/>
                <a:gd name="connsiteY793" fmla="*/ 663890 h 2526906"/>
                <a:gd name="connsiteX794" fmla="*/ 1322442 w 2554471"/>
                <a:gd name="connsiteY794" fmla="*/ 715213 h 2526906"/>
                <a:gd name="connsiteX795" fmla="*/ 1301113 w 2554471"/>
                <a:gd name="connsiteY795" fmla="*/ 761874 h 2526906"/>
                <a:gd name="connsiteX796" fmla="*/ 1277783 w 2554471"/>
                <a:gd name="connsiteY796" fmla="*/ 782537 h 2526906"/>
                <a:gd name="connsiteX797" fmla="*/ 1199128 w 2554471"/>
                <a:gd name="connsiteY797" fmla="*/ 677886 h 2526906"/>
                <a:gd name="connsiteX798" fmla="*/ 1253786 w 2554471"/>
                <a:gd name="connsiteY798" fmla="*/ 605897 h 2526906"/>
                <a:gd name="connsiteX799" fmla="*/ 1272595 w 2554471"/>
                <a:gd name="connsiteY799" fmla="*/ 604867 h 2526906"/>
                <a:gd name="connsiteX800" fmla="*/ 1516576 w 2554471"/>
                <a:gd name="connsiteY800" fmla="*/ 602149 h 2526906"/>
                <a:gd name="connsiteX801" fmla="*/ 1539740 w 2554471"/>
                <a:gd name="connsiteY801" fmla="*/ 609897 h 2526906"/>
                <a:gd name="connsiteX802" fmla="*/ 1565069 w 2554471"/>
                <a:gd name="connsiteY802" fmla="*/ 631892 h 2526906"/>
                <a:gd name="connsiteX803" fmla="*/ 1573066 w 2554471"/>
                <a:gd name="connsiteY803" fmla="*/ 688551 h 2526906"/>
                <a:gd name="connsiteX804" fmla="*/ 1557070 w 2554471"/>
                <a:gd name="connsiteY804" fmla="*/ 734542 h 2526906"/>
                <a:gd name="connsiteX805" fmla="*/ 1523075 w 2554471"/>
                <a:gd name="connsiteY805" fmla="*/ 763870 h 2526906"/>
                <a:gd name="connsiteX806" fmla="*/ 1488413 w 2554471"/>
                <a:gd name="connsiteY806" fmla="*/ 745873 h 2526906"/>
                <a:gd name="connsiteX807" fmla="*/ 1479748 w 2554471"/>
                <a:gd name="connsiteY807" fmla="*/ 733208 h 2526906"/>
                <a:gd name="connsiteX808" fmla="*/ 1449752 w 2554471"/>
                <a:gd name="connsiteY808" fmla="*/ 691217 h 2526906"/>
                <a:gd name="connsiteX809" fmla="*/ 1494413 w 2554471"/>
                <a:gd name="connsiteY809" fmla="*/ 611897 h 2526906"/>
                <a:gd name="connsiteX810" fmla="*/ 1516576 w 2554471"/>
                <a:gd name="connsiteY810" fmla="*/ 602149 h 2526906"/>
                <a:gd name="connsiteX811" fmla="*/ 2024653 w 2554471"/>
                <a:gd name="connsiteY811" fmla="*/ 579486 h 2526906"/>
                <a:gd name="connsiteX812" fmla="*/ 2086309 w 2554471"/>
                <a:gd name="connsiteY812" fmla="*/ 636558 h 2526906"/>
                <a:gd name="connsiteX813" fmla="*/ 2090309 w 2554471"/>
                <a:gd name="connsiteY813" fmla="*/ 662555 h 2526906"/>
                <a:gd name="connsiteX814" fmla="*/ 2084310 w 2554471"/>
                <a:gd name="connsiteY814" fmla="*/ 692550 h 2526906"/>
                <a:gd name="connsiteX815" fmla="*/ 2008322 w 2554471"/>
                <a:gd name="connsiteY815" fmla="*/ 724545 h 2526906"/>
                <a:gd name="connsiteX816" fmla="*/ 1935001 w 2554471"/>
                <a:gd name="connsiteY816" fmla="*/ 647890 h 2526906"/>
                <a:gd name="connsiteX817" fmla="*/ 1945000 w 2554471"/>
                <a:gd name="connsiteY817" fmla="*/ 605897 h 2526906"/>
                <a:gd name="connsiteX818" fmla="*/ 2024653 w 2554471"/>
                <a:gd name="connsiteY818" fmla="*/ 579486 h 2526906"/>
                <a:gd name="connsiteX819" fmla="*/ 2369011 w 2554471"/>
                <a:gd name="connsiteY819" fmla="*/ 559571 h 2526906"/>
                <a:gd name="connsiteX820" fmla="*/ 2387591 w 2554471"/>
                <a:gd name="connsiteY820" fmla="*/ 563238 h 2526906"/>
                <a:gd name="connsiteX821" fmla="*/ 2392257 w 2554471"/>
                <a:gd name="connsiteY821" fmla="*/ 571903 h 2526906"/>
                <a:gd name="connsiteX822" fmla="*/ 2339599 w 2554471"/>
                <a:gd name="connsiteY822" fmla="*/ 616561 h 2526906"/>
                <a:gd name="connsiteX823" fmla="*/ 2333602 w 2554471"/>
                <a:gd name="connsiteY823" fmla="*/ 611230 h 2526906"/>
                <a:gd name="connsiteX824" fmla="*/ 2352931 w 2554471"/>
                <a:gd name="connsiteY824" fmla="*/ 565904 h 2526906"/>
                <a:gd name="connsiteX825" fmla="*/ 2369011 w 2554471"/>
                <a:gd name="connsiteY825" fmla="*/ 559571 h 2526906"/>
                <a:gd name="connsiteX826" fmla="*/ 1839019 w 2554471"/>
                <a:gd name="connsiteY826" fmla="*/ 545241 h 2526906"/>
                <a:gd name="connsiteX827" fmla="*/ 1911674 w 2554471"/>
                <a:gd name="connsiteY827" fmla="*/ 626563 h 2526906"/>
                <a:gd name="connsiteX828" fmla="*/ 1903009 w 2554471"/>
                <a:gd name="connsiteY828" fmla="*/ 641893 h 2526906"/>
                <a:gd name="connsiteX829" fmla="*/ 1851018 w 2554471"/>
                <a:gd name="connsiteY829" fmla="*/ 650559 h 2526906"/>
                <a:gd name="connsiteX830" fmla="*/ 1783696 w 2554471"/>
                <a:gd name="connsiteY830" fmla="*/ 587235 h 2526906"/>
                <a:gd name="connsiteX831" fmla="*/ 1839019 w 2554471"/>
                <a:gd name="connsiteY831" fmla="*/ 545241 h 2526906"/>
                <a:gd name="connsiteX832" fmla="*/ 1636303 w 2554471"/>
                <a:gd name="connsiteY832" fmla="*/ 527995 h 2526906"/>
                <a:gd name="connsiteX833" fmla="*/ 1678379 w 2554471"/>
                <a:gd name="connsiteY833" fmla="*/ 550574 h 2526906"/>
                <a:gd name="connsiteX834" fmla="*/ 1697043 w 2554471"/>
                <a:gd name="connsiteY834" fmla="*/ 627230 h 2526906"/>
                <a:gd name="connsiteX835" fmla="*/ 1679712 w 2554471"/>
                <a:gd name="connsiteY835" fmla="*/ 641893 h 2526906"/>
                <a:gd name="connsiteX836" fmla="*/ 1593727 w 2554471"/>
                <a:gd name="connsiteY836" fmla="*/ 640560 h 2526906"/>
                <a:gd name="connsiteX837" fmla="*/ 1575731 w 2554471"/>
                <a:gd name="connsiteY837" fmla="*/ 612565 h 2526906"/>
                <a:gd name="connsiteX838" fmla="*/ 1591727 w 2554471"/>
                <a:gd name="connsiteY838" fmla="*/ 537909 h 2526906"/>
                <a:gd name="connsiteX839" fmla="*/ 1636303 w 2554471"/>
                <a:gd name="connsiteY839" fmla="*/ 527995 h 2526906"/>
                <a:gd name="connsiteX840" fmla="*/ 2246950 w 2554471"/>
                <a:gd name="connsiteY840" fmla="*/ 523245 h 2526906"/>
                <a:gd name="connsiteX841" fmla="*/ 2312940 w 2554471"/>
                <a:gd name="connsiteY841" fmla="*/ 589234 h 2526906"/>
                <a:gd name="connsiteX842" fmla="*/ 2274945 w 2554471"/>
                <a:gd name="connsiteY842" fmla="*/ 642560 h 2526906"/>
                <a:gd name="connsiteX843" fmla="*/ 2220954 w 2554471"/>
                <a:gd name="connsiteY843" fmla="*/ 618564 h 2526906"/>
                <a:gd name="connsiteX844" fmla="*/ 2235619 w 2554471"/>
                <a:gd name="connsiteY844" fmla="*/ 527911 h 2526906"/>
                <a:gd name="connsiteX845" fmla="*/ 2246950 w 2554471"/>
                <a:gd name="connsiteY845" fmla="*/ 523245 h 2526906"/>
                <a:gd name="connsiteX846" fmla="*/ 1400012 w 2554471"/>
                <a:gd name="connsiteY846" fmla="*/ 519996 h 2526906"/>
                <a:gd name="connsiteX847" fmla="*/ 1431092 w 2554471"/>
                <a:gd name="connsiteY847" fmla="*/ 540576 h 2526906"/>
                <a:gd name="connsiteX848" fmla="*/ 1449755 w 2554471"/>
                <a:gd name="connsiteY848" fmla="*/ 564571 h 2526906"/>
                <a:gd name="connsiteX849" fmla="*/ 1443089 w 2554471"/>
                <a:gd name="connsiteY849" fmla="*/ 620564 h 2526906"/>
                <a:gd name="connsiteX850" fmla="*/ 1425092 w 2554471"/>
                <a:gd name="connsiteY850" fmla="*/ 657891 h 2526906"/>
                <a:gd name="connsiteX851" fmla="*/ 1381765 w 2554471"/>
                <a:gd name="connsiteY851" fmla="*/ 687220 h 2526906"/>
                <a:gd name="connsiteX852" fmla="*/ 1372432 w 2554471"/>
                <a:gd name="connsiteY852" fmla="*/ 685886 h 2526906"/>
                <a:gd name="connsiteX853" fmla="*/ 1317108 w 2554471"/>
                <a:gd name="connsiteY853" fmla="*/ 589235 h 2526906"/>
                <a:gd name="connsiteX854" fmla="*/ 1362435 w 2554471"/>
                <a:gd name="connsiteY854" fmla="*/ 523913 h 2526906"/>
                <a:gd name="connsiteX855" fmla="*/ 1400012 w 2554471"/>
                <a:gd name="connsiteY855" fmla="*/ 519996 h 2526906"/>
                <a:gd name="connsiteX856" fmla="*/ 2109340 w 2554471"/>
                <a:gd name="connsiteY856" fmla="*/ 481773 h 2526906"/>
                <a:gd name="connsiteX857" fmla="*/ 2136971 w 2554471"/>
                <a:gd name="connsiteY857" fmla="*/ 492584 h 2526906"/>
                <a:gd name="connsiteX858" fmla="*/ 2184298 w 2554471"/>
                <a:gd name="connsiteY858" fmla="*/ 550575 h 2526906"/>
                <a:gd name="connsiteX859" fmla="*/ 2170299 w 2554471"/>
                <a:gd name="connsiteY859" fmla="*/ 594569 h 2526906"/>
                <a:gd name="connsiteX860" fmla="*/ 2101643 w 2554471"/>
                <a:gd name="connsiteY860" fmla="*/ 609899 h 2526906"/>
                <a:gd name="connsiteX861" fmla="*/ 2042319 w 2554471"/>
                <a:gd name="connsiteY861" fmla="*/ 551908 h 2526906"/>
                <a:gd name="connsiteX862" fmla="*/ 2036319 w 2554471"/>
                <a:gd name="connsiteY862" fmla="*/ 526579 h 2526906"/>
                <a:gd name="connsiteX863" fmla="*/ 2109340 w 2554471"/>
                <a:gd name="connsiteY863" fmla="*/ 481773 h 2526906"/>
                <a:gd name="connsiteX864" fmla="*/ 2432253 w 2554471"/>
                <a:gd name="connsiteY864" fmla="*/ 463921 h 2526906"/>
                <a:gd name="connsiteX865" fmla="*/ 2440919 w 2554471"/>
                <a:gd name="connsiteY865" fmla="*/ 472587 h 2526906"/>
                <a:gd name="connsiteX866" fmla="*/ 2410256 w 2554471"/>
                <a:gd name="connsiteY866" fmla="*/ 517244 h 2526906"/>
                <a:gd name="connsiteX867" fmla="*/ 2402923 w 2554471"/>
                <a:gd name="connsiteY867" fmla="*/ 507914 h 2526906"/>
                <a:gd name="connsiteX868" fmla="*/ 2432253 w 2554471"/>
                <a:gd name="connsiteY868" fmla="*/ 463921 h 2526906"/>
                <a:gd name="connsiteX869" fmla="*/ 1749066 w 2554471"/>
                <a:gd name="connsiteY869" fmla="*/ 452581 h 2526906"/>
                <a:gd name="connsiteX870" fmla="*/ 1781030 w 2554471"/>
                <a:gd name="connsiteY870" fmla="*/ 475921 h 2526906"/>
                <a:gd name="connsiteX871" fmla="*/ 1781696 w 2554471"/>
                <a:gd name="connsiteY871" fmla="*/ 544578 h 2526906"/>
                <a:gd name="connsiteX872" fmla="*/ 1761699 w 2554471"/>
                <a:gd name="connsiteY872" fmla="*/ 578573 h 2526906"/>
                <a:gd name="connsiteX873" fmla="*/ 1749702 w 2554471"/>
                <a:gd name="connsiteY873" fmla="*/ 589903 h 2526906"/>
                <a:gd name="connsiteX874" fmla="*/ 1676381 w 2554471"/>
                <a:gd name="connsiteY874" fmla="*/ 515249 h 2526906"/>
                <a:gd name="connsiteX875" fmla="*/ 1735037 w 2554471"/>
                <a:gd name="connsiteY875" fmla="*/ 456590 h 2526906"/>
                <a:gd name="connsiteX876" fmla="*/ 1749066 w 2554471"/>
                <a:gd name="connsiteY876" fmla="*/ 452581 h 2526906"/>
                <a:gd name="connsiteX877" fmla="*/ 1971259 w 2554471"/>
                <a:gd name="connsiteY877" fmla="*/ 450122 h 2526906"/>
                <a:gd name="connsiteX878" fmla="*/ 2035655 w 2554471"/>
                <a:gd name="connsiteY878" fmla="*/ 474588 h 2526906"/>
                <a:gd name="connsiteX879" fmla="*/ 2036988 w 2554471"/>
                <a:gd name="connsiteY879" fmla="*/ 487252 h 2526906"/>
                <a:gd name="connsiteX880" fmla="*/ 2007660 w 2554471"/>
                <a:gd name="connsiteY880" fmla="*/ 535912 h 2526906"/>
                <a:gd name="connsiteX881" fmla="*/ 1893010 w 2554471"/>
                <a:gd name="connsiteY881" fmla="*/ 547242 h 2526906"/>
                <a:gd name="connsiteX882" fmla="*/ 1891676 w 2554471"/>
                <a:gd name="connsiteY882" fmla="*/ 521913 h 2526906"/>
                <a:gd name="connsiteX883" fmla="*/ 1947669 w 2554471"/>
                <a:gd name="connsiteY883" fmla="*/ 453923 h 2526906"/>
                <a:gd name="connsiteX884" fmla="*/ 1971259 w 2554471"/>
                <a:gd name="connsiteY884" fmla="*/ 450122 h 2526906"/>
                <a:gd name="connsiteX885" fmla="*/ 2318459 w 2554471"/>
                <a:gd name="connsiteY885" fmla="*/ 450006 h 2526906"/>
                <a:gd name="connsiteX886" fmla="*/ 2334936 w 2554471"/>
                <a:gd name="connsiteY886" fmla="*/ 455256 h 2526906"/>
                <a:gd name="connsiteX887" fmla="*/ 2359598 w 2554471"/>
                <a:gd name="connsiteY887" fmla="*/ 467921 h 2526906"/>
                <a:gd name="connsiteX888" fmla="*/ 2385594 w 2554471"/>
                <a:gd name="connsiteY888" fmla="*/ 501915 h 2526906"/>
                <a:gd name="connsiteX889" fmla="*/ 2344935 w 2554471"/>
                <a:gd name="connsiteY889" fmla="*/ 543240 h 2526906"/>
                <a:gd name="connsiteX890" fmla="*/ 2276279 w 2554471"/>
                <a:gd name="connsiteY890" fmla="*/ 473254 h 2526906"/>
                <a:gd name="connsiteX891" fmla="*/ 2318459 w 2554471"/>
                <a:gd name="connsiteY891" fmla="*/ 450006 h 2526906"/>
                <a:gd name="connsiteX892" fmla="*/ 1483996 w 2554471"/>
                <a:gd name="connsiteY892" fmla="*/ 439510 h 2526906"/>
                <a:gd name="connsiteX893" fmla="*/ 1543737 w 2554471"/>
                <a:gd name="connsiteY893" fmla="*/ 456590 h 2526906"/>
                <a:gd name="connsiteX894" fmla="*/ 1581728 w 2554471"/>
                <a:gd name="connsiteY894" fmla="*/ 508582 h 2526906"/>
                <a:gd name="connsiteX895" fmla="*/ 1577064 w 2554471"/>
                <a:gd name="connsiteY895" fmla="*/ 527913 h 2526906"/>
                <a:gd name="connsiteX896" fmla="*/ 1555733 w 2554471"/>
                <a:gd name="connsiteY896" fmla="*/ 560575 h 2526906"/>
                <a:gd name="connsiteX897" fmla="*/ 1536404 w 2554471"/>
                <a:gd name="connsiteY897" fmla="*/ 573905 h 2526906"/>
                <a:gd name="connsiteX898" fmla="*/ 1432422 w 2554471"/>
                <a:gd name="connsiteY898" fmla="*/ 507248 h 2526906"/>
                <a:gd name="connsiteX899" fmla="*/ 1431755 w 2554471"/>
                <a:gd name="connsiteY899" fmla="*/ 475920 h 2526906"/>
                <a:gd name="connsiteX900" fmla="*/ 1483996 w 2554471"/>
                <a:gd name="connsiteY900" fmla="*/ 439510 h 2526906"/>
                <a:gd name="connsiteX901" fmla="*/ 1860349 w 2554471"/>
                <a:gd name="connsiteY901" fmla="*/ 377271 h 2526906"/>
                <a:gd name="connsiteX902" fmla="*/ 1916340 w 2554471"/>
                <a:gd name="connsiteY902" fmla="*/ 425931 h 2526906"/>
                <a:gd name="connsiteX903" fmla="*/ 1899010 w 2554471"/>
                <a:gd name="connsiteY903" fmla="*/ 459260 h 2526906"/>
                <a:gd name="connsiteX904" fmla="*/ 1867682 w 2554471"/>
                <a:gd name="connsiteY904" fmla="*/ 511918 h 2526906"/>
                <a:gd name="connsiteX905" fmla="*/ 1849017 w 2554471"/>
                <a:gd name="connsiteY905" fmla="*/ 516584 h 2526906"/>
                <a:gd name="connsiteX906" fmla="*/ 1790360 w 2554471"/>
                <a:gd name="connsiteY906" fmla="*/ 451260 h 2526906"/>
                <a:gd name="connsiteX907" fmla="*/ 1788360 w 2554471"/>
                <a:gd name="connsiteY907" fmla="*/ 423265 h 2526906"/>
                <a:gd name="connsiteX908" fmla="*/ 1860349 w 2554471"/>
                <a:gd name="connsiteY908" fmla="*/ 377271 h 2526906"/>
                <a:gd name="connsiteX909" fmla="*/ 2394257 w 2554471"/>
                <a:gd name="connsiteY909" fmla="*/ 367272 h 2526906"/>
                <a:gd name="connsiteX910" fmla="*/ 2440917 w 2554471"/>
                <a:gd name="connsiteY910" fmla="*/ 397267 h 2526906"/>
                <a:gd name="connsiteX911" fmla="*/ 2380927 w 2554471"/>
                <a:gd name="connsiteY911" fmla="*/ 455923 h 2526906"/>
                <a:gd name="connsiteX912" fmla="*/ 2342267 w 2554471"/>
                <a:gd name="connsiteY912" fmla="*/ 427262 h 2526906"/>
                <a:gd name="connsiteX913" fmla="*/ 2394257 w 2554471"/>
                <a:gd name="connsiteY913" fmla="*/ 367272 h 2526906"/>
                <a:gd name="connsiteX914" fmla="*/ 1615048 w 2554471"/>
                <a:gd name="connsiteY914" fmla="*/ 352411 h 2526906"/>
                <a:gd name="connsiteX915" fmla="*/ 1650386 w 2554471"/>
                <a:gd name="connsiteY915" fmla="*/ 362607 h 2526906"/>
                <a:gd name="connsiteX916" fmla="*/ 1707043 w 2554471"/>
                <a:gd name="connsiteY916" fmla="*/ 429262 h 2526906"/>
                <a:gd name="connsiteX917" fmla="*/ 1697711 w 2554471"/>
                <a:gd name="connsiteY917" fmla="*/ 453924 h 2526906"/>
                <a:gd name="connsiteX918" fmla="*/ 1649053 w 2554471"/>
                <a:gd name="connsiteY918" fmla="*/ 493251 h 2526906"/>
                <a:gd name="connsiteX919" fmla="*/ 1597060 w 2554471"/>
                <a:gd name="connsiteY919" fmla="*/ 498583 h 2526906"/>
                <a:gd name="connsiteX920" fmla="*/ 1542403 w 2554471"/>
                <a:gd name="connsiteY920" fmla="*/ 411933 h 2526906"/>
                <a:gd name="connsiteX921" fmla="*/ 1615048 w 2554471"/>
                <a:gd name="connsiteY921" fmla="*/ 352411 h 2526906"/>
                <a:gd name="connsiteX922" fmla="*/ 2060149 w 2554471"/>
                <a:gd name="connsiteY922" fmla="*/ 352275 h 2526906"/>
                <a:gd name="connsiteX923" fmla="*/ 2096310 w 2554471"/>
                <a:gd name="connsiteY923" fmla="*/ 355940 h 2526906"/>
                <a:gd name="connsiteX924" fmla="*/ 2132971 w 2554471"/>
                <a:gd name="connsiteY924" fmla="*/ 387268 h 2526906"/>
                <a:gd name="connsiteX925" fmla="*/ 2124305 w 2554471"/>
                <a:gd name="connsiteY925" fmla="*/ 399267 h 2526906"/>
                <a:gd name="connsiteX926" fmla="*/ 2107642 w 2554471"/>
                <a:gd name="connsiteY926" fmla="*/ 430595 h 2526906"/>
                <a:gd name="connsiteX927" fmla="*/ 2068981 w 2554471"/>
                <a:gd name="connsiteY927" fmla="*/ 450594 h 2526906"/>
                <a:gd name="connsiteX928" fmla="*/ 2039652 w 2554471"/>
                <a:gd name="connsiteY928" fmla="*/ 429262 h 2526906"/>
                <a:gd name="connsiteX929" fmla="*/ 2028987 w 2554471"/>
                <a:gd name="connsiteY929" fmla="*/ 374605 h 2526906"/>
                <a:gd name="connsiteX930" fmla="*/ 2060149 w 2554471"/>
                <a:gd name="connsiteY930" fmla="*/ 352275 h 2526906"/>
                <a:gd name="connsiteX931" fmla="*/ 2500243 w 2554471"/>
                <a:gd name="connsiteY931" fmla="*/ 343276 h 2526906"/>
                <a:gd name="connsiteX932" fmla="*/ 2456914 w 2554471"/>
                <a:gd name="connsiteY932" fmla="*/ 421265 h 2526906"/>
                <a:gd name="connsiteX933" fmla="*/ 2500243 w 2554471"/>
                <a:gd name="connsiteY933" fmla="*/ 343276 h 2526906"/>
                <a:gd name="connsiteX934" fmla="*/ 2271613 w 2554471"/>
                <a:gd name="connsiteY934" fmla="*/ 319282 h 2526906"/>
                <a:gd name="connsiteX935" fmla="*/ 2339601 w 2554471"/>
                <a:gd name="connsiteY935" fmla="*/ 372606 h 2526906"/>
                <a:gd name="connsiteX936" fmla="*/ 2308273 w 2554471"/>
                <a:gd name="connsiteY936" fmla="*/ 426597 h 2526906"/>
                <a:gd name="connsiteX937" fmla="*/ 2262947 w 2554471"/>
                <a:gd name="connsiteY937" fmla="*/ 428597 h 2526906"/>
                <a:gd name="connsiteX938" fmla="*/ 2218287 w 2554471"/>
                <a:gd name="connsiteY938" fmla="*/ 371939 h 2526906"/>
                <a:gd name="connsiteX939" fmla="*/ 2271613 w 2554471"/>
                <a:gd name="connsiteY939" fmla="*/ 319282 h 2526906"/>
                <a:gd name="connsiteX940" fmla="*/ 1978327 w 2554471"/>
                <a:gd name="connsiteY940" fmla="*/ 293951 h 2526906"/>
                <a:gd name="connsiteX941" fmla="*/ 2027653 w 2554471"/>
                <a:gd name="connsiteY941" fmla="*/ 329945 h 2526906"/>
                <a:gd name="connsiteX942" fmla="*/ 2012988 w 2554471"/>
                <a:gd name="connsiteY942" fmla="*/ 364606 h 2526906"/>
                <a:gd name="connsiteX943" fmla="*/ 1997659 w 2554471"/>
                <a:gd name="connsiteY943" fmla="*/ 390601 h 2526906"/>
                <a:gd name="connsiteX944" fmla="*/ 1958331 w 2554471"/>
                <a:gd name="connsiteY944" fmla="*/ 423263 h 2526906"/>
                <a:gd name="connsiteX945" fmla="*/ 1923670 w 2554471"/>
                <a:gd name="connsiteY945" fmla="*/ 399267 h 2526906"/>
                <a:gd name="connsiteX946" fmla="*/ 1939669 w 2554471"/>
                <a:gd name="connsiteY946" fmla="*/ 311947 h 2526906"/>
                <a:gd name="connsiteX947" fmla="*/ 1978327 w 2554471"/>
                <a:gd name="connsiteY947" fmla="*/ 293951 h 2526906"/>
                <a:gd name="connsiteX948" fmla="*/ 1754368 w 2554471"/>
                <a:gd name="connsiteY948" fmla="*/ 283285 h 2526906"/>
                <a:gd name="connsiteX949" fmla="*/ 1827023 w 2554471"/>
                <a:gd name="connsiteY949" fmla="*/ 357941 h 2526906"/>
                <a:gd name="connsiteX950" fmla="*/ 1802359 w 2554471"/>
                <a:gd name="connsiteY950" fmla="*/ 381937 h 2526906"/>
                <a:gd name="connsiteX951" fmla="*/ 1757035 w 2554471"/>
                <a:gd name="connsiteY951" fmla="*/ 423264 h 2526906"/>
                <a:gd name="connsiteX952" fmla="*/ 1739037 w 2554471"/>
                <a:gd name="connsiteY952" fmla="*/ 426597 h 2526906"/>
                <a:gd name="connsiteX953" fmla="*/ 1709709 w 2554471"/>
                <a:gd name="connsiteY953" fmla="*/ 395936 h 2526906"/>
                <a:gd name="connsiteX954" fmla="*/ 1686380 w 2554471"/>
                <a:gd name="connsiteY954" fmla="*/ 363940 h 2526906"/>
                <a:gd name="connsiteX955" fmla="*/ 1701709 w 2554471"/>
                <a:gd name="connsiteY955" fmla="*/ 295951 h 2526906"/>
                <a:gd name="connsiteX956" fmla="*/ 1754368 w 2554471"/>
                <a:gd name="connsiteY956" fmla="*/ 283285 h 2526906"/>
                <a:gd name="connsiteX957" fmla="*/ 2169630 w 2554471"/>
                <a:gd name="connsiteY957" fmla="*/ 269290 h 2526906"/>
                <a:gd name="connsiteX958" fmla="*/ 2213624 w 2554471"/>
                <a:gd name="connsiteY958" fmla="*/ 297952 h 2526906"/>
                <a:gd name="connsiteX959" fmla="*/ 2206958 w 2554471"/>
                <a:gd name="connsiteY959" fmla="*/ 327280 h 2526906"/>
                <a:gd name="connsiteX960" fmla="*/ 2232287 w 2554471"/>
                <a:gd name="connsiteY960" fmla="*/ 429931 h 2526906"/>
                <a:gd name="connsiteX961" fmla="*/ 2242953 w 2554471"/>
                <a:gd name="connsiteY961" fmla="*/ 507253 h 2526906"/>
                <a:gd name="connsiteX962" fmla="*/ 2204958 w 2554471"/>
                <a:gd name="connsiteY962" fmla="*/ 516585 h 2526906"/>
                <a:gd name="connsiteX963" fmla="*/ 2140302 w 2554471"/>
                <a:gd name="connsiteY963" fmla="*/ 469925 h 2526906"/>
                <a:gd name="connsiteX964" fmla="*/ 2154299 w 2554471"/>
                <a:gd name="connsiteY964" fmla="*/ 406602 h 2526906"/>
                <a:gd name="connsiteX965" fmla="*/ 2173630 w 2554471"/>
                <a:gd name="connsiteY965" fmla="*/ 397936 h 2526906"/>
                <a:gd name="connsiteX966" fmla="*/ 2185627 w 2554471"/>
                <a:gd name="connsiteY966" fmla="*/ 385939 h 2526906"/>
                <a:gd name="connsiteX967" fmla="*/ 2170964 w 2554471"/>
                <a:gd name="connsiteY967" fmla="*/ 373274 h 2526906"/>
                <a:gd name="connsiteX968" fmla="*/ 2140302 w 2554471"/>
                <a:gd name="connsiteY968" fmla="*/ 359942 h 2526906"/>
                <a:gd name="connsiteX969" fmla="*/ 2114306 w 2554471"/>
                <a:gd name="connsiteY969" fmla="*/ 305951 h 2526906"/>
                <a:gd name="connsiteX970" fmla="*/ 2169630 w 2554471"/>
                <a:gd name="connsiteY970" fmla="*/ 269290 h 2526906"/>
                <a:gd name="connsiteX971" fmla="*/ 2510739 w 2554471"/>
                <a:gd name="connsiteY971" fmla="*/ 264621 h 2526906"/>
                <a:gd name="connsiteX972" fmla="*/ 2518903 w 2554471"/>
                <a:gd name="connsiteY972" fmla="*/ 271954 h 2526906"/>
                <a:gd name="connsiteX973" fmla="*/ 2510239 w 2554471"/>
                <a:gd name="connsiteY973" fmla="*/ 309948 h 2526906"/>
                <a:gd name="connsiteX974" fmla="*/ 2501573 w 2554471"/>
                <a:gd name="connsiteY974" fmla="*/ 267288 h 2526906"/>
                <a:gd name="connsiteX975" fmla="*/ 2510739 w 2554471"/>
                <a:gd name="connsiteY975" fmla="*/ 264621 h 2526906"/>
                <a:gd name="connsiteX976" fmla="*/ 2360931 w 2554471"/>
                <a:gd name="connsiteY976" fmla="*/ 239295 h 2526906"/>
                <a:gd name="connsiteX977" fmla="*/ 2443583 w 2554471"/>
                <a:gd name="connsiteY977" fmla="*/ 251960 h 2526906"/>
                <a:gd name="connsiteX978" fmla="*/ 2484244 w 2554471"/>
                <a:gd name="connsiteY978" fmla="*/ 299285 h 2526906"/>
                <a:gd name="connsiteX979" fmla="*/ 2466248 w 2554471"/>
                <a:gd name="connsiteY979" fmla="*/ 344611 h 2526906"/>
                <a:gd name="connsiteX980" fmla="*/ 2430920 w 2554471"/>
                <a:gd name="connsiteY980" fmla="*/ 357943 h 2526906"/>
                <a:gd name="connsiteX981" fmla="*/ 2414255 w 2554471"/>
                <a:gd name="connsiteY981" fmla="*/ 319282 h 2526906"/>
                <a:gd name="connsiteX982" fmla="*/ 2407589 w 2554471"/>
                <a:gd name="connsiteY982" fmla="*/ 262626 h 2526906"/>
                <a:gd name="connsiteX983" fmla="*/ 2406922 w 2554471"/>
                <a:gd name="connsiteY983" fmla="*/ 280622 h 2526906"/>
                <a:gd name="connsiteX984" fmla="*/ 2371595 w 2554471"/>
                <a:gd name="connsiteY984" fmla="*/ 343944 h 2526906"/>
                <a:gd name="connsiteX985" fmla="*/ 2284943 w 2554471"/>
                <a:gd name="connsiteY985" fmla="*/ 305951 h 2526906"/>
                <a:gd name="connsiteX986" fmla="*/ 2281610 w 2554471"/>
                <a:gd name="connsiteY986" fmla="*/ 291288 h 2526906"/>
                <a:gd name="connsiteX987" fmla="*/ 2360931 w 2554471"/>
                <a:gd name="connsiteY987" fmla="*/ 239295 h 2526906"/>
                <a:gd name="connsiteX988" fmla="*/ 2080313 w 2554471"/>
                <a:gd name="connsiteY988" fmla="*/ 214632 h 2526906"/>
                <a:gd name="connsiteX989" fmla="*/ 2130970 w 2554471"/>
                <a:gd name="connsiteY989" fmla="*/ 251293 h 2526906"/>
                <a:gd name="connsiteX990" fmla="*/ 2122971 w 2554471"/>
                <a:gd name="connsiteY990" fmla="*/ 266623 h 2526906"/>
                <a:gd name="connsiteX991" fmla="*/ 2092309 w 2554471"/>
                <a:gd name="connsiteY991" fmla="*/ 303285 h 2526906"/>
                <a:gd name="connsiteX992" fmla="*/ 2046318 w 2554471"/>
                <a:gd name="connsiteY992" fmla="*/ 315283 h 2526906"/>
                <a:gd name="connsiteX993" fmla="*/ 2015657 w 2554471"/>
                <a:gd name="connsiteY993" fmla="*/ 267290 h 2526906"/>
                <a:gd name="connsiteX994" fmla="*/ 2028987 w 2554471"/>
                <a:gd name="connsiteY994" fmla="*/ 230630 h 2526906"/>
                <a:gd name="connsiteX995" fmla="*/ 2080313 w 2554471"/>
                <a:gd name="connsiteY995" fmla="*/ 214632 h 2526906"/>
                <a:gd name="connsiteX996" fmla="*/ 1855851 w 2554471"/>
                <a:gd name="connsiteY996" fmla="*/ 197802 h 2526906"/>
                <a:gd name="connsiteX997" fmla="*/ 1895677 w 2554471"/>
                <a:gd name="connsiteY997" fmla="*/ 206634 h 2526906"/>
                <a:gd name="connsiteX998" fmla="*/ 1939671 w 2554471"/>
                <a:gd name="connsiteY998" fmla="*/ 273289 h 2526906"/>
                <a:gd name="connsiteX999" fmla="*/ 1923673 w 2554471"/>
                <a:gd name="connsiteY999" fmla="*/ 296618 h 2526906"/>
                <a:gd name="connsiteX1000" fmla="*/ 1882347 w 2554471"/>
                <a:gd name="connsiteY1000" fmla="*/ 344609 h 2526906"/>
                <a:gd name="connsiteX1001" fmla="*/ 1855683 w 2554471"/>
                <a:gd name="connsiteY1001" fmla="*/ 357274 h 2526906"/>
                <a:gd name="connsiteX1002" fmla="*/ 1794359 w 2554471"/>
                <a:gd name="connsiteY1002" fmla="*/ 258624 h 2526906"/>
                <a:gd name="connsiteX1003" fmla="*/ 1817024 w 2554471"/>
                <a:gd name="connsiteY1003" fmla="*/ 209967 h 2526906"/>
                <a:gd name="connsiteX1004" fmla="*/ 1855851 w 2554471"/>
                <a:gd name="connsiteY1004" fmla="*/ 197802 h 2526906"/>
                <a:gd name="connsiteX1005" fmla="*/ 2239618 w 2554471"/>
                <a:gd name="connsiteY1005" fmla="*/ 195966 h 2526906"/>
                <a:gd name="connsiteX1006" fmla="*/ 2291609 w 2554471"/>
                <a:gd name="connsiteY1006" fmla="*/ 233294 h 2526906"/>
                <a:gd name="connsiteX1007" fmla="*/ 2241616 w 2554471"/>
                <a:gd name="connsiteY1007" fmla="*/ 287284 h 2526906"/>
                <a:gd name="connsiteX1008" fmla="*/ 2194292 w 2554471"/>
                <a:gd name="connsiteY1008" fmla="*/ 234627 h 2526906"/>
                <a:gd name="connsiteX1009" fmla="*/ 2239618 w 2554471"/>
                <a:gd name="connsiteY1009" fmla="*/ 195966 h 2526906"/>
                <a:gd name="connsiteX1010" fmla="*/ 2163800 w 2554471"/>
                <a:gd name="connsiteY1010" fmla="*/ 154225 h 2526906"/>
                <a:gd name="connsiteX1011" fmla="*/ 2209626 w 2554471"/>
                <a:gd name="connsiteY1011" fmla="*/ 173972 h 2526906"/>
                <a:gd name="connsiteX1012" fmla="*/ 2218292 w 2554471"/>
                <a:gd name="connsiteY1012" fmla="*/ 183971 h 2526906"/>
                <a:gd name="connsiteX1013" fmla="*/ 2173631 w 2554471"/>
                <a:gd name="connsiteY1013" fmla="*/ 227297 h 2526906"/>
                <a:gd name="connsiteX1014" fmla="*/ 2147635 w 2554471"/>
                <a:gd name="connsiteY1014" fmla="*/ 233296 h 2526906"/>
                <a:gd name="connsiteX1015" fmla="*/ 2117640 w 2554471"/>
                <a:gd name="connsiteY1015" fmla="*/ 202634 h 2526906"/>
                <a:gd name="connsiteX1016" fmla="*/ 2118973 w 2554471"/>
                <a:gd name="connsiteY1016" fmla="*/ 177972 h 2526906"/>
                <a:gd name="connsiteX1017" fmla="*/ 2163800 w 2554471"/>
                <a:gd name="connsiteY1017" fmla="*/ 154225 h 2526906"/>
                <a:gd name="connsiteX1018" fmla="*/ 2529567 w 2554471"/>
                <a:gd name="connsiteY1018" fmla="*/ 147309 h 2526906"/>
                <a:gd name="connsiteX1019" fmla="*/ 2552230 w 2554471"/>
                <a:gd name="connsiteY1019" fmla="*/ 181304 h 2526906"/>
                <a:gd name="connsiteX1020" fmla="*/ 2520902 w 2554471"/>
                <a:gd name="connsiteY1020" fmla="*/ 239293 h 2526906"/>
                <a:gd name="connsiteX1021" fmla="*/ 2486241 w 2554471"/>
                <a:gd name="connsiteY1021" fmla="*/ 216631 h 2526906"/>
                <a:gd name="connsiteX1022" fmla="*/ 2529567 w 2554471"/>
                <a:gd name="connsiteY1022" fmla="*/ 147309 h 2526906"/>
                <a:gd name="connsiteX1023" fmla="*/ 2455903 w 2554471"/>
                <a:gd name="connsiteY1023" fmla="*/ 144092 h 2526906"/>
                <a:gd name="connsiteX1024" fmla="*/ 2476243 w 2554471"/>
                <a:gd name="connsiteY1024" fmla="*/ 169306 h 2526906"/>
                <a:gd name="connsiteX1025" fmla="*/ 2438915 w 2554471"/>
                <a:gd name="connsiteY1025" fmla="*/ 228630 h 2526906"/>
                <a:gd name="connsiteX1026" fmla="*/ 2378259 w 2554471"/>
                <a:gd name="connsiteY1026" fmla="*/ 196635 h 2526906"/>
                <a:gd name="connsiteX1027" fmla="*/ 2441582 w 2554471"/>
                <a:gd name="connsiteY1027" fmla="*/ 147977 h 2526906"/>
                <a:gd name="connsiteX1028" fmla="*/ 2455903 w 2554471"/>
                <a:gd name="connsiteY1028" fmla="*/ 144092 h 2526906"/>
                <a:gd name="connsiteX1029" fmla="*/ 1972330 w 2554471"/>
                <a:gd name="connsiteY1029" fmla="*/ 137978 h 2526906"/>
                <a:gd name="connsiteX1030" fmla="*/ 2038985 w 2554471"/>
                <a:gd name="connsiteY1030" fmla="*/ 185305 h 2526906"/>
                <a:gd name="connsiteX1031" fmla="*/ 2032320 w 2554471"/>
                <a:gd name="connsiteY1031" fmla="*/ 202635 h 2526906"/>
                <a:gd name="connsiteX1032" fmla="*/ 2000992 w 2554471"/>
                <a:gd name="connsiteY1032" fmla="*/ 253295 h 2526906"/>
                <a:gd name="connsiteX1033" fmla="*/ 1984329 w 2554471"/>
                <a:gd name="connsiteY1033" fmla="*/ 276624 h 2526906"/>
                <a:gd name="connsiteX1034" fmla="*/ 1959000 w 2554471"/>
                <a:gd name="connsiteY1034" fmla="*/ 262625 h 2526906"/>
                <a:gd name="connsiteX1035" fmla="*/ 1919673 w 2554471"/>
                <a:gd name="connsiteY1035" fmla="*/ 193969 h 2526906"/>
                <a:gd name="connsiteX1036" fmla="*/ 1972330 w 2554471"/>
                <a:gd name="connsiteY1036" fmla="*/ 137978 h 2526906"/>
                <a:gd name="connsiteX1037" fmla="*/ 2344934 w 2554471"/>
                <a:gd name="connsiteY1037" fmla="*/ 125314 h 2526906"/>
                <a:gd name="connsiteX1038" fmla="*/ 2355600 w 2554471"/>
                <a:gd name="connsiteY1038" fmla="*/ 130645 h 2526906"/>
                <a:gd name="connsiteX1039" fmla="*/ 2364263 w 2554471"/>
                <a:gd name="connsiteY1039" fmla="*/ 161973 h 2526906"/>
                <a:gd name="connsiteX1040" fmla="*/ 2330269 w 2554471"/>
                <a:gd name="connsiteY1040" fmla="*/ 215298 h 2526906"/>
                <a:gd name="connsiteX1041" fmla="*/ 2282945 w 2554471"/>
                <a:gd name="connsiteY1041" fmla="*/ 189969 h 2526906"/>
                <a:gd name="connsiteX1042" fmla="*/ 2292277 w 2554471"/>
                <a:gd name="connsiteY1042" fmla="*/ 150643 h 2526906"/>
                <a:gd name="connsiteX1043" fmla="*/ 2344934 w 2554471"/>
                <a:gd name="connsiteY1043" fmla="*/ 125314 h 2526906"/>
                <a:gd name="connsiteX1044" fmla="*/ 2110766 w 2554471"/>
                <a:gd name="connsiteY1044" fmla="*/ 98922 h 2526906"/>
                <a:gd name="connsiteX1045" fmla="*/ 2130971 w 2554471"/>
                <a:gd name="connsiteY1045" fmla="*/ 107316 h 2526906"/>
                <a:gd name="connsiteX1046" fmla="*/ 2144970 w 2554471"/>
                <a:gd name="connsiteY1046" fmla="*/ 119982 h 2526906"/>
                <a:gd name="connsiteX1047" fmla="*/ 2135637 w 2554471"/>
                <a:gd name="connsiteY1047" fmla="*/ 133311 h 2526906"/>
                <a:gd name="connsiteX1048" fmla="*/ 2091643 w 2554471"/>
                <a:gd name="connsiteY1048" fmla="*/ 179971 h 2526906"/>
                <a:gd name="connsiteX1049" fmla="*/ 2052317 w 2554471"/>
                <a:gd name="connsiteY1049" fmla="*/ 175305 h 2526906"/>
                <a:gd name="connsiteX1050" fmla="*/ 2043651 w 2554471"/>
                <a:gd name="connsiteY1050" fmla="*/ 133978 h 2526906"/>
                <a:gd name="connsiteX1051" fmla="*/ 2110766 w 2554471"/>
                <a:gd name="connsiteY1051" fmla="*/ 98922 h 2526906"/>
                <a:gd name="connsiteX1052" fmla="*/ 2263207 w 2554471"/>
                <a:gd name="connsiteY1052" fmla="*/ 86642 h 2526906"/>
                <a:gd name="connsiteX1053" fmla="*/ 2286276 w 2554471"/>
                <a:gd name="connsiteY1053" fmla="*/ 89318 h 2526906"/>
                <a:gd name="connsiteX1054" fmla="*/ 2300274 w 2554471"/>
                <a:gd name="connsiteY1054" fmla="*/ 105316 h 2526906"/>
                <a:gd name="connsiteX1055" fmla="*/ 2286942 w 2554471"/>
                <a:gd name="connsiteY1055" fmla="*/ 120646 h 2526906"/>
                <a:gd name="connsiteX1056" fmla="*/ 2256947 w 2554471"/>
                <a:gd name="connsiteY1056" fmla="*/ 154640 h 2526906"/>
                <a:gd name="connsiteX1057" fmla="*/ 2238285 w 2554471"/>
                <a:gd name="connsiteY1057" fmla="*/ 171305 h 2526906"/>
                <a:gd name="connsiteX1058" fmla="*/ 2207624 w 2554471"/>
                <a:gd name="connsiteY1058" fmla="*/ 133978 h 2526906"/>
                <a:gd name="connsiteX1059" fmla="*/ 2263207 w 2554471"/>
                <a:gd name="connsiteY1059" fmla="*/ 86642 h 2526906"/>
                <a:gd name="connsiteX1060" fmla="*/ 2494241 w 2554471"/>
                <a:gd name="connsiteY1060" fmla="*/ 74654 h 2526906"/>
                <a:gd name="connsiteX1061" fmla="*/ 2526902 w 2554471"/>
                <a:gd name="connsiteY1061" fmla="*/ 99983 h 2526906"/>
                <a:gd name="connsiteX1062" fmla="*/ 2493574 w 2554471"/>
                <a:gd name="connsiteY1062" fmla="*/ 135976 h 2526906"/>
                <a:gd name="connsiteX1063" fmla="*/ 2468911 w 2554471"/>
                <a:gd name="connsiteY1063" fmla="*/ 106648 h 2526906"/>
                <a:gd name="connsiteX1064" fmla="*/ 2494241 w 2554471"/>
                <a:gd name="connsiteY1064" fmla="*/ 74654 h 2526906"/>
                <a:gd name="connsiteX1065" fmla="*/ 2406924 w 2554471"/>
                <a:gd name="connsiteY1065" fmla="*/ 66656 h 2526906"/>
                <a:gd name="connsiteX1066" fmla="*/ 2443586 w 2554471"/>
                <a:gd name="connsiteY1066" fmla="*/ 107314 h 2526906"/>
                <a:gd name="connsiteX1067" fmla="*/ 2400925 w 2554471"/>
                <a:gd name="connsiteY1067" fmla="*/ 130644 h 2526906"/>
                <a:gd name="connsiteX1068" fmla="*/ 2372929 w 2554471"/>
                <a:gd name="connsiteY1068" fmla="*/ 107980 h 2526906"/>
                <a:gd name="connsiteX1069" fmla="*/ 2406924 w 2554471"/>
                <a:gd name="connsiteY1069" fmla="*/ 66656 h 2526906"/>
                <a:gd name="connsiteX1070" fmla="*/ 2211621 w 2554471"/>
                <a:gd name="connsiteY1070" fmla="*/ 47991 h 2526906"/>
                <a:gd name="connsiteX1071" fmla="*/ 2241616 w 2554471"/>
                <a:gd name="connsiteY1071" fmla="*/ 59990 h 2526906"/>
                <a:gd name="connsiteX1072" fmla="*/ 2225620 w 2554471"/>
                <a:gd name="connsiteY1072" fmla="*/ 81986 h 2526906"/>
                <a:gd name="connsiteX1073" fmla="*/ 2190292 w 2554471"/>
                <a:gd name="connsiteY1073" fmla="*/ 120647 h 2526906"/>
                <a:gd name="connsiteX1074" fmla="*/ 2162964 w 2554471"/>
                <a:gd name="connsiteY1074" fmla="*/ 116647 h 2526906"/>
                <a:gd name="connsiteX1075" fmla="*/ 2211621 w 2554471"/>
                <a:gd name="connsiteY1075" fmla="*/ 47991 h 2526906"/>
                <a:gd name="connsiteX1076" fmla="*/ 2352100 w 2554471"/>
                <a:gd name="connsiteY1076" fmla="*/ 32161 h 2526906"/>
                <a:gd name="connsiteX1077" fmla="*/ 2380928 w 2554471"/>
                <a:gd name="connsiteY1077" fmla="*/ 48660 h 2526906"/>
                <a:gd name="connsiteX1078" fmla="*/ 2345600 w 2554471"/>
                <a:gd name="connsiteY1078" fmla="*/ 99318 h 2526906"/>
                <a:gd name="connsiteX1079" fmla="*/ 2336269 w 2554471"/>
                <a:gd name="connsiteY1079" fmla="*/ 103318 h 2526906"/>
                <a:gd name="connsiteX1080" fmla="*/ 2308940 w 2554471"/>
                <a:gd name="connsiteY1080" fmla="*/ 71989 h 2526906"/>
                <a:gd name="connsiteX1081" fmla="*/ 2322270 w 2554471"/>
                <a:gd name="connsiteY1081" fmla="*/ 44660 h 2526906"/>
                <a:gd name="connsiteX1082" fmla="*/ 2352100 w 2554471"/>
                <a:gd name="connsiteY1082" fmla="*/ 32161 h 2526906"/>
                <a:gd name="connsiteX1083" fmla="*/ 2524236 w 2554471"/>
                <a:gd name="connsiteY1083" fmla="*/ 26662 h 2526906"/>
                <a:gd name="connsiteX1084" fmla="*/ 2553566 w 2554471"/>
                <a:gd name="connsiteY1084" fmla="*/ 55325 h 2526906"/>
                <a:gd name="connsiteX1085" fmla="*/ 2538234 w 2554471"/>
                <a:gd name="connsiteY1085" fmla="*/ 72658 h 2526906"/>
                <a:gd name="connsiteX1086" fmla="*/ 2514904 w 2554471"/>
                <a:gd name="connsiteY1086" fmla="*/ 39995 h 2526906"/>
                <a:gd name="connsiteX1087" fmla="*/ 2524236 w 2554471"/>
                <a:gd name="connsiteY1087" fmla="*/ 26662 h 2526906"/>
                <a:gd name="connsiteX1088" fmla="*/ 2296274 w 2554471"/>
                <a:gd name="connsiteY1088" fmla="*/ 11332 h 2526906"/>
                <a:gd name="connsiteX1089" fmla="*/ 2310271 w 2554471"/>
                <a:gd name="connsiteY1089" fmla="*/ 25998 h 2526906"/>
                <a:gd name="connsiteX1090" fmla="*/ 2251615 w 2554471"/>
                <a:gd name="connsiteY1090" fmla="*/ 35329 h 2526906"/>
                <a:gd name="connsiteX1091" fmla="*/ 2296274 w 2554471"/>
                <a:gd name="connsiteY1091" fmla="*/ 11332 h 2526906"/>
                <a:gd name="connsiteX1092" fmla="*/ 2424253 w 2554471"/>
                <a:gd name="connsiteY1092" fmla="*/ 0 h 2526906"/>
                <a:gd name="connsiteX1093" fmla="*/ 2432918 w 2554471"/>
                <a:gd name="connsiteY1093" fmla="*/ 19996 h 2526906"/>
                <a:gd name="connsiteX1094" fmla="*/ 2441584 w 2554471"/>
                <a:gd name="connsiteY1094" fmla="*/ 43327 h 2526906"/>
                <a:gd name="connsiteX1095" fmla="*/ 2459580 w 2554471"/>
                <a:gd name="connsiteY1095" fmla="*/ 30661 h 2526906"/>
                <a:gd name="connsiteX1096" fmla="*/ 2486244 w 2554471"/>
                <a:gd name="connsiteY1096" fmla="*/ 19329 h 2526906"/>
                <a:gd name="connsiteX1097" fmla="*/ 2486910 w 2554471"/>
                <a:gd name="connsiteY1097" fmla="*/ 49990 h 2526906"/>
                <a:gd name="connsiteX1098" fmla="*/ 2454914 w 2554471"/>
                <a:gd name="connsiteY1098" fmla="*/ 63989 h 2526906"/>
                <a:gd name="connsiteX1099" fmla="*/ 2416922 w 2554471"/>
                <a:gd name="connsiteY1099" fmla="*/ 47993 h 2526906"/>
                <a:gd name="connsiteX1100" fmla="*/ 2399591 w 2554471"/>
                <a:gd name="connsiteY1100" fmla="*/ 26662 h 2526906"/>
                <a:gd name="connsiteX1101" fmla="*/ 2424253 w 2554471"/>
                <a:gd name="connsiteY1101" fmla="*/ 0 h 252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</a:cxnLst>
              <a:rect l="l" t="t" r="r" b="b"/>
              <a:pathLst>
                <a:path w="2554471" h="2526906">
                  <a:moveTo>
                    <a:pt x="41900" y="2487722"/>
                  </a:moveTo>
                  <a:cubicBezTo>
                    <a:pt x="48118" y="2487243"/>
                    <a:pt x="54992" y="2487909"/>
                    <a:pt x="62657" y="2489576"/>
                  </a:cubicBezTo>
                  <a:cubicBezTo>
                    <a:pt x="66657" y="2490243"/>
                    <a:pt x="71323" y="2489576"/>
                    <a:pt x="71323" y="2494909"/>
                  </a:cubicBezTo>
                  <a:cubicBezTo>
                    <a:pt x="71990" y="2501574"/>
                    <a:pt x="68657" y="2506907"/>
                    <a:pt x="63990" y="2510907"/>
                  </a:cubicBezTo>
                  <a:cubicBezTo>
                    <a:pt x="46660" y="2525573"/>
                    <a:pt x="24662" y="2524239"/>
                    <a:pt x="0" y="2526906"/>
                  </a:cubicBezTo>
                  <a:cubicBezTo>
                    <a:pt x="10499" y="2500908"/>
                    <a:pt x="23247" y="2489159"/>
                    <a:pt x="41900" y="2487722"/>
                  </a:cubicBezTo>
                  <a:close/>
                  <a:moveTo>
                    <a:pt x="119313" y="2456248"/>
                  </a:moveTo>
                  <a:cubicBezTo>
                    <a:pt x="135309" y="2456248"/>
                    <a:pt x="143975" y="2479578"/>
                    <a:pt x="141975" y="2490911"/>
                  </a:cubicBezTo>
                  <a:cubicBezTo>
                    <a:pt x="138642" y="2510241"/>
                    <a:pt x="113981" y="2500910"/>
                    <a:pt x="101982" y="2508241"/>
                  </a:cubicBezTo>
                  <a:cubicBezTo>
                    <a:pt x="85986" y="2508908"/>
                    <a:pt x="74654" y="2491577"/>
                    <a:pt x="76654" y="2490911"/>
                  </a:cubicBezTo>
                  <a:cubicBezTo>
                    <a:pt x="91983" y="2480245"/>
                    <a:pt x="100649" y="2456248"/>
                    <a:pt x="119313" y="2456248"/>
                  </a:cubicBezTo>
                  <a:close/>
                  <a:moveTo>
                    <a:pt x="218557" y="2369813"/>
                  </a:moveTo>
                  <a:cubicBezTo>
                    <a:pt x="230461" y="2372094"/>
                    <a:pt x="233460" y="2381593"/>
                    <a:pt x="237960" y="2389592"/>
                  </a:cubicBezTo>
                  <a:cubicBezTo>
                    <a:pt x="243291" y="2398923"/>
                    <a:pt x="249957" y="2406922"/>
                    <a:pt x="239960" y="2418921"/>
                  </a:cubicBezTo>
                  <a:cubicBezTo>
                    <a:pt x="223961" y="2437584"/>
                    <a:pt x="201966" y="2452249"/>
                    <a:pt x="194633" y="2478245"/>
                  </a:cubicBezTo>
                  <a:cubicBezTo>
                    <a:pt x="192634" y="2485578"/>
                    <a:pt x="181968" y="2489577"/>
                    <a:pt x="173971" y="2486244"/>
                  </a:cubicBezTo>
                  <a:cubicBezTo>
                    <a:pt x="161972" y="2482245"/>
                    <a:pt x="151973" y="2474245"/>
                    <a:pt x="148640" y="2461580"/>
                  </a:cubicBezTo>
                  <a:cubicBezTo>
                    <a:pt x="143974" y="2442250"/>
                    <a:pt x="179302" y="2378927"/>
                    <a:pt x="197966" y="2371594"/>
                  </a:cubicBezTo>
                  <a:cubicBezTo>
                    <a:pt x="201966" y="2370261"/>
                    <a:pt x="206632" y="2368928"/>
                    <a:pt x="203299" y="2370261"/>
                  </a:cubicBezTo>
                  <a:cubicBezTo>
                    <a:pt x="209631" y="2369094"/>
                    <a:pt x="214589" y="2369053"/>
                    <a:pt x="218557" y="2369813"/>
                  </a:cubicBezTo>
                  <a:close/>
                  <a:moveTo>
                    <a:pt x="73322" y="2322270"/>
                  </a:moveTo>
                  <a:cubicBezTo>
                    <a:pt x="95984" y="2344933"/>
                    <a:pt x="116647" y="2366264"/>
                    <a:pt x="137312" y="2386260"/>
                  </a:cubicBezTo>
                  <a:cubicBezTo>
                    <a:pt x="142643" y="2391593"/>
                    <a:pt x="147309" y="2396259"/>
                    <a:pt x="139978" y="2403592"/>
                  </a:cubicBezTo>
                  <a:cubicBezTo>
                    <a:pt x="119313" y="2424921"/>
                    <a:pt x="103317" y="2450250"/>
                    <a:pt x="75988" y="2464249"/>
                  </a:cubicBezTo>
                  <a:cubicBezTo>
                    <a:pt x="62656" y="2470915"/>
                    <a:pt x="47991" y="2474246"/>
                    <a:pt x="35327" y="2464916"/>
                  </a:cubicBezTo>
                  <a:cubicBezTo>
                    <a:pt x="23995" y="2456250"/>
                    <a:pt x="28661" y="2442251"/>
                    <a:pt x="31327" y="2430921"/>
                  </a:cubicBezTo>
                  <a:cubicBezTo>
                    <a:pt x="41327" y="2394259"/>
                    <a:pt x="57323" y="2360265"/>
                    <a:pt x="73322" y="2322270"/>
                  </a:cubicBezTo>
                  <a:close/>
                  <a:moveTo>
                    <a:pt x="296617" y="2296273"/>
                  </a:moveTo>
                  <a:cubicBezTo>
                    <a:pt x="310615" y="2298273"/>
                    <a:pt x="323946" y="2302272"/>
                    <a:pt x="323946" y="2321602"/>
                  </a:cubicBezTo>
                  <a:cubicBezTo>
                    <a:pt x="323946" y="2346932"/>
                    <a:pt x="288617" y="2387590"/>
                    <a:pt x="267288" y="2385591"/>
                  </a:cubicBezTo>
                  <a:cubicBezTo>
                    <a:pt x="249956" y="2384259"/>
                    <a:pt x="241959" y="2372927"/>
                    <a:pt x="241959" y="2356929"/>
                  </a:cubicBezTo>
                  <a:cubicBezTo>
                    <a:pt x="241292" y="2326934"/>
                    <a:pt x="269954" y="2295607"/>
                    <a:pt x="296617" y="2296273"/>
                  </a:cubicBezTo>
                  <a:close/>
                  <a:moveTo>
                    <a:pt x="385267" y="2187627"/>
                  </a:moveTo>
                  <a:cubicBezTo>
                    <a:pt x="390600" y="2185627"/>
                    <a:pt x="394599" y="2185627"/>
                    <a:pt x="399932" y="2188293"/>
                  </a:cubicBezTo>
                  <a:cubicBezTo>
                    <a:pt x="413929" y="2196959"/>
                    <a:pt x="426594" y="2250949"/>
                    <a:pt x="417262" y="2264281"/>
                  </a:cubicBezTo>
                  <a:cubicBezTo>
                    <a:pt x="406598" y="2279611"/>
                    <a:pt x="393266" y="2292276"/>
                    <a:pt x="377268" y="2301606"/>
                  </a:cubicBezTo>
                  <a:cubicBezTo>
                    <a:pt x="348606" y="2318938"/>
                    <a:pt x="325944" y="2305606"/>
                    <a:pt x="325278" y="2272945"/>
                  </a:cubicBezTo>
                  <a:cubicBezTo>
                    <a:pt x="325278" y="2250283"/>
                    <a:pt x="363272" y="2196292"/>
                    <a:pt x="385267" y="2187627"/>
                  </a:cubicBezTo>
                  <a:close/>
                  <a:moveTo>
                    <a:pt x="119313" y="2106306"/>
                  </a:moveTo>
                  <a:cubicBezTo>
                    <a:pt x="152643" y="2124968"/>
                    <a:pt x="148645" y="2151632"/>
                    <a:pt x="101316" y="2198290"/>
                  </a:cubicBezTo>
                  <a:cubicBezTo>
                    <a:pt x="107316" y="2167629"/>
                    <a:pt x="113315" y="2136967"/>
                    <a:pt x="119313" y="2106306"/>
                  </a:cubicBezTo>
                  <a:close/>
                  <a:moveTo>
                    <a:pt x="205967" y="2104975"/>
                  </a:moveTo>
                  <a:cubicBezTo>
                    <a:pt x="213299" y="2103642"/>
                    <a:pt x="217297" y="2106975"/>
                    <a:pt x="221963" y="2110974"/>
                  </a:cubicBezTo>
                  <a:cubicBezTo>
                    <a:pt x="250625" y="2138970"/>
                    <a:pt x="279289" y="2166298"/>
                    <a:pt x="307284" y="2194293"/>
                  </a:cubicBezTo>
                  <a:cubicBezTo>
                    <a:pt x="310617" y="2197626"/>
                    <a:pt x="314617" y="2204292"/>
                    <a:pt x="313284" y="2206959"/>
                  </a:cubicBezTo>
                  <a:cubicBezTo>
                    <a:pt x="299951" y="2231621"/>
                    <a:pt x="301285" y="2263616"/>
                    <a:pt x="272623" y="2279612"/>
                  </a:cubicBezTo>
                  <a:cubicBezTo>
                    <a:pt x="262624" y="2284945"/>
                    <a:pt x="247294" y="2290944"/>
                    <a:pt x="245961" y="2298943"/>
                  </a:cubicBezTo>
                  <a:cubicBezTo>
                    <a:pt x="237962" y="2338270"/>
                    <a:pt x="201301" y="2343603"/>
                    <a:pt x="177305" y="2363599"/>
                  </a:cubicBezTo>
                  <a:cubicBezTo>
                    <a:pt x="163306" y="2374931"/>
                    <a:pt x="149976" y="2376264"/>
                    <a:pt x="135978" y="2364266"/>
                  </a:cubicBezTo>
                  <a:cubicBezTo>
                    <a:pt x="123312" y="2353600"/>
                    <a:pt x="110649" y="2343603"/>
                    <a:pt x="99317" y="2331604"/>
                  </a:cubicBezTo>
                  <a:cubicBezTo>
                    <a:pt x="63989" y="2293610"/>
                    <a:pt x="72655" y="2242953"/>
                    <a:pt x="117315" y="2217622"/>
                  </a:cubicBezTo>
                  <a:cubicBezTo>
                    <a:pt x="129978" y="2210292"/>
                    <a:pt x="141311" y="2210958"/>
                    <a:pt x="149310" y="2223622"/>
                  </a:cubicBezTo>
                  <a:cubicBezTo>
                    <a:pt x="170639" y="2256283"/>
                    <a:pt x="204634" y="2270948"/>
                    <a:pt x="237962" y="2292944"/>
                  </a:cubicBezTo>
                  <a:cubicBezTo>
                    <a:pt x="239295" y="2270281"/>
                    <a:pt x="225963" y="2263616"/>
                    <a:pt x="213966" y="2255616"/>
                  </a:cubicBezTo>
                  <a:cubicBezTo>
                    <a:pt x="189302" y="2239620"/>
                    <a:pt x="163973" y="2224955"/>
                    <a:pt x="157307" y="2191627"/>
                  </a:cubicBezTo>
                  <a:cubicBezTo>
                    <a:pt x="150641" y="2158966"/>
                    <a:pt x="173972" y="2112306"/>
                    <a:pt x="205967" y="2104975"/>
                  </a:cubicBezTo>
                  <a:close/>
                  <a:moveTo>
                    <a:pt x="480502" y="2101057"/>
                  </a:moveTo>
                  <a:cubicBezTo>
                    <a:pt x="490750" y="2101474"/>
                    <a:pt x="500916" y="2109306"/>
                    <a:pt x="513247" y="2124305"/>
                  </a:cubicBezTo>
                  <a:cubicBezTo>
                    <a:pt x="515247" y="2126637"/>
                    <a:pt x="516413" y="2130303"/>
                    <a:pt x="518413" y="2132969"/>
                  </a:cubicBezTo>
                  <a:lnTo>
                    <a:pt x="527279" y="2135295"/>
                  </a:lnTo>
                  <a:lnTo>
                    <a:pt x="527912" y="2141301"/>
                  </a:lnTo>
                  <a:lnTo>
                    <a:pt x="533834" y="2141598"/>
                  </a:lnTo>
                  <a:lnTo>
                    <a:pt x="532910" y="2149384"/>
                  </a:lnTo>
                  <a:cubicBezTo>
                    <a:pt x="534576" y="2151301"/>
                    <a:pt x="537576" y="2152634"/>
                    <a:pt x="539909" y="2154300"/>
                  </a:cubicBezTo>
                  <a:lnTo>
                    <a:pt x="539242" y="2152967"/>
                  </a:lnTo>
                  <a:cubicBezTo>
                    <a:pt x="547908" y="2164297"/>
                    <a:pt x="557241" y="2174296"/>
                    <a:pt x="573237" y="2183629"/>
                  </a:cubicBezTo>
                  <a:cubicBezTo>
                    <a:pt x="547908" y="2198292"/>
                    <a:pt x="525246" y="2213624"/>
                    <a:pt x="501248" y="2225621"/>
                  </a:cubicBezTo>
                  <a:cubicBezTo>
                    <a:pt x="481918" y="2235620"/>
                    <a:pt x="459256" y="2245619"/>
                    <a:pt x="441924" y="2224290"/>
                  </a:cubicBezTo>
                  <a:cubicBezTo>
                    <a:pt x="425261" y="2204292"/>
                    <a:pt x="419928" y="2178296"/>
                    <a:pt x="427927" y="2152967"/>
                  </a:cubicBezTo>
                  <a:cubicBezTo>
                    <a:pt x="431258" y="2141635"/>
                    <a:pt x="439258" y="2131635"/>
                    <a:pt x="447257" y="2122305"/>
                  </a:cubicBezTo>
                  <a:cubicBezTo>
                    <a:pt x="459922" y="2107640"/>
                    <a:pt x="470253" y="2100640"/>
                    <a:pt x="480502" y="2101057"/>
                  </a:cubicBezTo>
                  <a:close/>
                  <a:moveTo>
                    <a:pt x="291950" y="2024988"/>
                  </a:moveTo>
                  <a:cubicBezTo>
                    <a:pt x="307949" y="2022988"/>
                    <a:pt x="317279" y="2031654"/>
                    <a:pt x="323279" y="2044317"/>
                  </a:cubicBezTo>
                  <a:cubicBezTo>
                    <a:pt x="331278" y="2058316"/>
                    <a:pt x="339944" y="2066981"/>
                    <a:pt x="355273" y="2066981"/>
                  </a:cubicBezTo>
                  <a:cubicBezTo>
                    <a:pt x="356607" y="2090977"/>
                    <a:pt x="373272" y="2103642"/>
                    <a:pt x="391268" y="2114972"/>
                  </a:cubicBezTo>
                  <a:cubicBezTo>
                    <a:pt x="398600" y="2119638"/>
                    <a:pt x="414597" y="2118305"/>
                    <a:pt x="409931" y="2133636"/>
                  </a:cubicBezTo>
                  <a:cubicBezTo>
                    <a:pt x="405933" y="2146300"/>
                    <a:pt x="406600" y="2162965"/>
                    <a:pt x="389268" y="2168964"/>
                  </a:cubicBezTo>
                  <a:cubicBezTo>
                    <a:pt x="373938" y="2174295"/>
                    <a:pt x="358606" y="2178961"/>
                    <a:pt x="343943" y="2188293"/>
                  </a:cubicBezTo>
                  <a:cubicBezTo>
                    <a:pt x="332611" y="2194959"/>
                    <a:pt x="324612" y="2184960"/>
                    <a:pt x="317946" y="2177628"/>
                  </a:cubicBezTo>
                  <a:cubicBezTo>
                    <a:pt x="299950" y="2158299"/>
                    <a:pt x="282618" y="2138967"/>
                    <a:pt x="259956" y="2123638"/>
                  </a:cubicBezTo>
                  <a:cubicBezTo>
                    <a:pt x="244626" y="2112972"/>
                    <a:pt x="237960" y="2090977"/>
                    <a:pt x="243959" y="2071645"/>
                  </a:cubicBezTo>
                  <a:cubicBezTo>
                    <a:pt x="251290" y="2048983"/>
                    <a:pt x="265288" y="2028988"/>
                    <a:pt x="291950" y="2024988"/>
                  </a:cubicBezTo>
                  <a:close/>
                  <a:moveTo>
                    <a:pt x="544146" y="2011530"/>
                  </a:moveTo>
                  <a:cubicBezTo>
                    <a:pt x="561613" y="2008156"/>
                    <a:pt x="578235" y="2017155"/>
                    <a:pt x="589234" y="2039652"/>
                  </a:cubicBezTo>
                  <a:cubicBezTo>
                    <a:pt x="608563" y="2079646"/>
                    <a:pt x="638558" y="2102975"/>
                    <a:pt x="683218" y="2108308"/>
                  </a:cubicBezTo>
                  <a:cubicBezTo>
                    <a:pt x="651224" y="2161632"/>
                    <a:pt x="601897" y="2176964"/>
                    <a:pt x="551240" y="2152300"/>
                  </a:cubicBezTo>
                  <a:cubicBezTo>
                    <a:pt x="549240" y="2151300"/>
                    <a:pt x="547240" y="2149467"/>
                    <a:pt x="545157" y="2148718"/>
                  </a:cubicBezTo>
                  <a:lnTo>
                    <a:pt x="540929" y="2150590"/>
                  </a:lnTo>
                  <a:lnTo>
                    <a:pt x="540578" y="2153634"/>
                  </a:lnTo>
                  <a:cubicBezTo>
                    <a:pt x="538244" y="2151967"/>
                    <a:pt x="535243" y="2150634"/>
                    <a:pt x="533576" y="2148717"/>
                  </a:cubicBezTo>
                  <a:lnTo>
                    <a:pt x="534418" y="2141627"/>
                  </a:lnTo>
                  <a:lnTo>
                    <a:pt x="533834" y="2141598"/>
                  </a:lnTo>
                  <a:lnTo>
                    <a:pt x="533909" y="2140968"/>
                  </a:lnTo>
                  <a:lnTo>
                    <a:pt x="534434" y="2141493"/>
                  </a:lnTo>
                  <a:lnTo>
                    <a:pt x="534501" y="2140932"/>
                  </a:lnTo>
                  <a:lnTo>
                    <a:pt x="528577" y="2140636"/>
                  </a:lnTo>
                  <a:lnTo>
                    <a:pt x="528035" y="2135493"/>
                  </a:lnTo>
                  <a:lnTo>
                    <a:pt x="527279" y="2135295"/>
                  </a:lnTo>
                  <a:lnTo>
                    <a:pt x="527245" y="2134969"/>
                  </a:lnTo>
                  <a:lnTo>
                    <a:pt x="528021" y="2135357"/>
                  </a:lnTo>
                  <a:lnTo>
                    <a:pt x="527910" y="2134305"/>
                  </a:lnTo>
                  <a:lnTo>
                    <a:pt x="527242" y="2133637"/>
                  </a:lnTo>
                  <a:lnTo>
                    <a:pt x="528545" y="2134822"/>
                  </a:lnTo>
                  <a:lnTo>
                    <a:pt x="528559" y="2134891"/>
                  </a:lnTo>
                  <a:lnTo>
                    <a:pt x="534570" y="2140355"/>
                  </a:lnTo>
                  <a:lnTo>
                    <a:pt x="534576" y="2140300"/>
                  </a:lnTo>
                  <a:lnTo>
                    <a:pt x="540884" y="2144504"/>
                  </a:lnTo>
                  <a:lnTo>
                    <a:pt x="540907" y="2144302"/>
                  </a:lnTo>
                  <a:cubicBezTo>
                    <a:pt x="539074" y="2142469"/>
                    <a:pt x="535908" y="2141303"/>
                    <a:pt x="533908" y="2139636"/>
                  </a:cubicBezTo>
                  <a:lnTo>
                    <a:pt x="534575" y="2140303"/>
                  </a:lnTo>
                  <a:lnTo>
                    <a:pt x="528545" y="2134822"/>
                  </a:lnTo>
                  <a:lnTo>
                    <a:pt x="524160" y="2112806"/>
                  </a:lnTo>
                  <a:cubicBezTo>
                    <a:pt x="520744" y="2106141"/>
                    <a:pt x="515912" y="2099975"/>
                    <a:pt x="511246" y="2093642"/>
                  </a:cubicBezTo>
                  <a:cubicBezTo>
                    <a:pt x="493249" y="2068980"/>
                    <a:pt x="500580" y="2036318"/>
                    <a:pt x="526575" y="2018987"/>
                  </a:cubicBezTo>
                  <a:cubicBezTo>
                    <a:pt x="532408" y="2015154"/>
                    <a:pt x="538324" y="2012655"/>
                    <a:pt x="544146" y="2011530"/>
                  </a:cubicBezTo>
                  <a:close/>
                  <a:moveTo>
                    <a:pt x="880018" y="1983162"/>
                  </a:moveTo>
                  <a:cubicBezTo>
                    <a:pt x="882518" y="1983495"/>
                    <a:pt x="884851" y="1985328"/>
                    <a:pt x="887184" y="1988327"/>
                  </a:cubicBezTo>
                  <a:cubicBezTo>
                    <a:pt x="891183" y="1992994"/>
                    <a:pt x="891183" y="1997660"/>
                    <a:pt x="885184" y="2000993"/>
                  </a:cubicBezTo>
                  <a:cubicBezTo>
                    <a:pt x="849856" y="2020323"/>
                    <a:pt x="822527" y="2054318"/>
                    <a:pt x="778533" y="2060984"/>
                  </a:cubicBezTo>
                  <a:cubicBezTo>
                    <a:pt x="782533" y="2025655"/>
                    <a:pt x="803862" y="2012325"/>
                    <a:pt x="835191" y="2008326"/>
                  </a:cubicBezTo>
                  <a:cubicBezTo>
                    <a:pt x="849189" y="2006326"/>
                    <a:pt x="861186" y="1996993"/>
                    <a:pt x="871852" y="1986994"/>
                  </a:cubicBezTo>
                  <a:cubicBezTo>
                    <a:pt x="874852" y="1983995"/>
                    <a:pt x="877518" y="1982829"/>
                    <a:pt x="880018" y="1983162"/>
                  </a:cubicBezTo>
                  <a:close/>
                  <a:moveTo>
                    <a:pt x="361604" y="1952750"/>
                  </a:moveTo>
                  <a:cubicBezTo>
                    <a:pt x="369770" y="1953833"/>
                    <a:pt x="377935" y="1958333"/>
                    <a:pt x="386601" y="1963666"/>
                  </a:cubicBezTo>
                  <a:cubicBezTo>
                    <a:pt x="419929" y="1984328"/>
                    <a:pt x="442592" y="2020990"/>
                    <a:pt x="485252" y="2027656"/>
                  </a:cubicBezTo>
                  <a:cubicBezTo>
                    <a:pt x="487252" y="2028322"/>
                    <a:pt x="491249" y="2036321"/>
                    <a:pt x="490583" y="2036988"/>
                  </a:cubicBezTo>
                  <a:cubicBezTo>
                    <a:pt x="474586" y="2050985"/>
                    <a:pt x="486585" y="2078314"/>
                    <a:pt x="465254" y="2090312"/>
                  </a:cubicBezTo>
                  <a:cubicBezTo>
                    <a:pt x="441258" y="2104311"/>
                    <a:pt x="417929" y="2108975"/>
                    <a:pt x="393265" y="2092312"/>
                  </a:cubicBezTo>
                  <a:cubicBezTo>
                    <a:pt x="380602" y="2083646"/>
                    <a:pt x="367936" y="2074981"/>
                    <a:pt x="355939" y="2067650"/>
                  </a:cubicBezTo>
                  <a:cubicBezTo>
                    <a:pt x="345940" y="2050318"/>
                    <a:pt x="335275" y="2032988"/>
                    <a:pt x="325942" y="2014990"/>
                  </a:cubicBezTo>
                  <a:cubicBezTo>
                    <a:pt x="315279" y="1994994"/>
                    <a:pt x="320612" y="1977662"/>
                    <a:pt x="336608" y="1962332"/>
                  </a:cubicBezTo>
                  <a:cubicBezTo>
                    <a:pt x="345274" y="1954000"/>
                    <a:pt x="353439" y="1951667"/>
                    <a:pt x="361604" y="1952750"/>
                  </a:cubicBezTo>
                  <a:close/>
                  <a:moveTo>
                    <a:pt x="662220" y="1908423"/>
                  </a:moveTo>
                  <a:cubicBezTo>
                    <a:pt x="671552" y="1910339"/>
                    <a:pt x="679217" y="1920004"/>
                    <a:pt x="691216" y="1939002"/>
                  </a:cubicBezTo>
                  <a:cubicBezTo>
                    <a:pt x="709878" y="1968330"/>
                    <a:pt x="745206" y="1976996"/>
                    <a:pt x="765868" y="2003658"/>
                  </a:cubicBezTo>
                  <a:cubicBezTo>
                    <a:pt x="770534" y="2010324"/>
                    <a:pt x="777200" y="2011657"/>
                    <a:pt x="773867" y="2021656"/>
                  </a:cubicBezTo>
                  <a:cubicBezTo>
                    <a:pt x="764535" y="2048318"/>
                    <a:pt x="712545" y="2087645"/>
                    <a:pt x="683883" y="2087645"/>
                  </a:cubicBezTo>
                  <a:cubicBezTo>
                    <a:pt x="672551" y="2086979"/>
                    <a:pt x="661888" y="2084979"/>
                    <a:pt x="651889" y="2078980"/>
                  </a:cubicBezTo>
                  <a:cubicBezTo>
                    <a:pt x="619894" y="2060315"/>
                    <a:pt x="601230" y="2028320"/>
                    <a:pt x="581234" y="1999658"/>
                  </a:cubicBezTo>
                  <a:cubicBezTo>
                    <a:pt x="571235" y="1984995"/>
                    <a:pt x="571901" y="1961664"/>
                    <a:pt x="591233" y="1947667"/>
                  </a:cubicBezTo>
                  <a:cubicBezTo>
                    <a:pt x="601896" y="1939668"/>
                    <a:pt x="611895" y="1931002"/>
                    <a:pt x="623227" y="1924338"/>
                  </a:cubicBezTo>
                  <a:cubicBezTo>
                    <a:pt x="641891" y="1912340"/>
                    <a:pt x="652888" y="1906507"/>
                    <a:pt x="662220" y="1908423"/>
                  </a:cubicBezTo>
                  <a:close/>
                  <a:moveTo>
                    <a:pt x="239292" y="1895674"/>
                  </a:moveTo>
                  <a:cubicBezTo>
                    <a:pt x="251291" y="1893010"/>
                    <a:pt x="293285" y="1931002"/>
                    <a:pt x="298615" y="1948334"/>
                  </a:cubicBezTo>
                  <a:cubicBezTo>
                    <a:pt x="305281" y="1969663"/>
                    <a:pt x="300615" y="1989661"/>
                    <a:pt x="281286" y="2002991"/>
                  </a:cubicBezTo>
                  <a:cubicBezTo>
                    <a:pt x="257957" y="2018989"/>
                    <a:pt x="235292" y="2030320"/>
                    <a:pt x="224629" y="2062314"/>
                  </a:cubicBezTo>
                  <a:cubicBezTo>
                    <a:pt x="217296" y="2083646"/>
                    <a:pt x="185968" y="2098309"/>
                    <a:pt x="159306" y="2103642"/>
                  </a:cubicBezTo>
                  <a:cubicBezTo>
                    <a:pt x="135308" y="2108308"/>
                    <a:pt x="133309" y="2087645"/>
                    <a:pt x="133975" y="2061648"/>
                  </a:cubicBezTo>
                  <a:cubicBezTo>
                    <a:pt x="137308" y="2047651"/>
                    <a:pt x="141974" y="2026320"/>
                    <a:pt x="147974" y="2005657"/>
                  </a:cubicBezTo>
                  <a:cubicBezTo>
                    <a:pt x="153307" y="1988994"/>
                    <a:pt x="164637" y="1988328"/>
                    <a:pt x="175302" y="2000991"/>
                  </a:cubicBezTo>
                  <a:cubicBezTo>
                    <a:pt x="184635" y="2011657"/>
                    <a:pt x="191301" y="2024322"/>
                    <a:pt x="199298" y="2036319"/>
                  </a:cubicBezTo>
                  <a:cubicBezTo>
                    <a:pt x="203964" y="2042985"/>
                    <a:pt x="209297" y="2052984"/>
                    <a:pt x="217963" y="2047651"/>
                  </a:cubicBezTo>
                  <a:cubicBezTo>
                    <a:pt x="225962" y="2042318"/>
                    <a:pt x="219963" y="2032319"/>
                    <a:pt x="215963" y="2025653"/>
                  </a:cubicBezTo>
                  <a:cubicBezTo>
                    <a:pt x="209297" y="2016323"/>
                    <a:pt x="201964" y="2007657"/>
                    <a:pt x="194634" y="1999658"/>
                  </a:cubicBezTo>
                  <a:cubicBezTo>
                    <a:pt x="179302" y="1982328"/>
                    <a:pt x="169303" y="1962997"/>
                    <a:pt x="179969" y="1941001"/>
                  </a:cubicBezTo>
                  <a:cubicBezTo>
                    <a:pt x="191967" y="1917672"/>
                    <a:pt x="213297" y="1902340"/>
                    <a:pt x="239292" y="1895674"/>
                  </a:cubicBezTo>
                  <a:close/>
                  <a:moveTo>
                    <a:pt x="955838" y="1884345"/>
                  </a:moveTo>
                  <a:cubicBezTo>
                    <a:pt x="970501" y="1883678"/>
                    <a:pt x="1006496" y="1899010"/>
                    <a:pt x="1007829" y="1912342"/>
                  </a:cubicBezTo>
                  <a:cubicBezTo>
                    <a:pt x="1008496" y="1918339"/>
                    <a:pt x="1003163" y="1921006"/>
                    <a:pt x="999832" y="1924339"/>
                  </a:cubicBezTo>
                  <a:cubicBezTo>
                    <a:pt x="976501" y="1945003"/>
                    <a:pt x="949172" y="1958999"/>
                    <a:pt x="922510" y="1972998"/>
                  </a:cubicBezTo>
                  <a:cubicBezTo>
                    <a:pt x="913844" y="1977664"/>
                    <a:pt x="904511" y="1976997"/>
                    <a:pt x="897181" y="1968998"/>
                  </a:cubicBezTo>
                  <a:cubicBezTo>
                    <a:pt x="890515" y="1962332"/>
                    <a:pt x="889182" y="1953000"/>
                    <a:pt x="893848" y="1946336"/>
                  </a:cubicBezTo>
                  <a:cubicBezTo>
                    <a:pt x="910511" y="1921672"/>
                    <a:pt x="916510" y="1887011"/>
                    <a:pt x="955838" y="1884345"/>
                  </a:cubicBezTo>
                  <a:close/>
                  <a:moveTo>
                    <a:pt x="477919" y="1839018"/>
                  </a:moveTo>
                  <a:cubicBezTo>
                    <a:pt x="485918" y="1841018"/>
                    <a:pt x="489251" y="1841685"/>
                    <a:pt x="492584" y="1850350"/>
                  </a:cubicBezTo>
                  <a:cubicBezTo>
                    <a:pt x="503916" y="1881678"/>
                    <a:pt x="526578" y="1903007"/>
                    <a:pt x="556573" y="1917006"/>
                  </a:cubicBezTo>
                  <a:cubicBezTo>
                    <a:pt x="568572" y="1922336"/>
                    <a:pt x="581902" y="1929669"/>
                    <a:pt x="572570" y="1943667"/>
                  </a:cubicBezTo>
                  <a:cubicBezTo>
                    <a:pt x="563239" y="1957664"/>
                    <a:pt x="569239" y="1983661"/>
                    <a:pt x="541242" y="1983661"/>
                  </a:cubicBezTo>
                  <a:cubicBezTo>
                    <a:pt x="532578" y="1983661"/>
                    <a:pt x="522579" y="1986992"/>
                    <a:pt x="515913" y="1992324"/>
                  </a:cubicBezTo>
                  <a:cubicBezTo>
                    <a:pt x="489251" y="2013655"/>
                    <a:pt x="466588" y="2004323"/>
                    <a:pt x="444591" y="1984992"/>
                  </a:cubicBezTo>
                  <a:cubicBezTo>
                    <a:pt x="429927" y="1972329"/>
                    <a:pt x="415929" y="1958330"/>
                    <a:pt x="402599" y="1944334"/>
                  </a:cubicBezTo>
                  <a:cubicBezTo>
                    <a:pt x="395266" y="1937001"/>
                    <a:pt x="390600" y="1926336"/>
                    <a:pt x="390600" y="1914339"/>
                  </a:cubicBezTo>
                  <a:cubicBezTo>
                    <a:pt x="391933" y="1880345"/>
                    <a:pt x="447924" y="1832352"/>
                    <a:pt x="477919" y="1839018"/>
                  </a:cubicBezTo>
                  <a:close/>
                  <a:moveTo>
                    <a:pt x="778284" y="1801191"/>
                  </a:moveTo>
                  <a:cubicBezTo>
                    <a:pt x="786366" y="1802525"/>
                    <a:pt x="793865" y="1807691"/>
                    <a:pt x="800530" y="1820356"/>
                  </a:cubicBezTo>
                  <a:cubicBezTo>
                    <a:pt x="815196" y="1847684"/>
                    <a:pt x="839858" y="1869680"/>
                    <a:pt x="869853" y="1883012"/>
                  </a:cubicBezTo>
                  <a:cubicBezTo>
                    <a:pt x="895848" y="1895008"/>
                    <a:pt x="900514" y="1911673"/>
                    <a:pt x="884518" y="1936335"/>
                  </a:cubicBezTo>
                  <a:cubicBezTo>
                    <a:pt x="865187" y="1966330"/>
                    <a:pt x="844524" y="1992992"/>
                    <a:pt x="813196" y="1998991"/>
                  </a:cubicBezTo>
                  <a:cubicBezTo>
                    <a:pt x="795198" y="1998991"/>
                    <a:pt x="786534" y="1994325"/>
                    <a:pt x="778535" y="1986994"/>
                  </a:cubicBezTo>
                  <a:cubicBezTo>
                    <a:pt x="753872" y="1965663"/>
                    <a:pt x="728542" y="1945667"/>
                    <a:pt x="705879" y="1923005"/>
                  </a:cubicBezTo>
                  <a:cubicBezTo>
                    <a:pt x="673884" y="1891011"/>
                    <a:pt x="681217" y="1846351"/>
                    <a:pt x="720544" y="1823022"/>
                  </a:cubicBezTo>
                  <a:cubicBezTo>
                    <a:pt x="731208" y="1817023"/>
                    <a:pt x="741207" y="1808357"/>
                    <a:pt x="752539" y="1805024"/>
                  </a:cubicBezTo>
                  <a:cubicBezTo>
                    <a:pt x="761537" y="1802358"/>
                    <a:pt x="770202" y="1799858"/>
                    <a:pt x="778284" y="1801191"/>
                  </a:cubicBezTo>
                  <a:close/>
                  <a:moveTo>
                    <a:pt x="335944" y="1783695"/>
                  </a:moveTo>
                  <a:cubicBezTo>
                    <a:pt x="359940" y="1805026"/>
                    <a:pt x="382603" y="1825688"/>
                    <a:pt x="405267" y="1846350"/>
                  </a:cubicBezTo>
                  <a:cubicBezTo>
                    <a:pt x="395268" y="1861015"/>
                    <a:pt x="385936" y="1869681"/>
                    <a:pt x="381936" y="1881011"/>
                  </a:cubicBezTo>
                  <a:cubicBezTo>
                    <a:pt x="374604" y="1902342"/>
                    <a:pt x="364606" y="1917672"/>
                    <a:pt x="343942" y="1931003"/>
                  </a:cubicBezTo>
                  <a:cubicBezTo>
                    <a:pt x="325279" y="1943002"/>
                    <a:pt x="317946" y="1940336"/>
                    <a:pt x="307280" y="1926337"/>
                  </a:cubicBezTo>
                  <a:cubicBezTo>
                    <a:pt x="300616" y="1917672"/>
                    <a:pt x="294617" y="1907675"/>
                    <a:pt x="287284" y="1899009"/>
                  </a:cubicBezTo>
                  <a:cubicBezTo>
                    <a:pt x="253956" y="1859015"/>
                    <a:pt x="275285" y="1797693"/>
                    <a:pt x="327279" y="1785028"/>
                  </a:cubicBezTo>
                  <a:cubicBezTo>
                    <a:pt x="329945" y="1784361"/>
                    <a:pt x="334611" y="1782361"/>
                    <a:pt x="335944" y="1783695"/>
                  </a:cubicBezTo>
                  <a:close/>
                  <a:moveTo>
                    <a:pt x="229961" y="1777696"/>
                  </a:moveTo>
                  <a:cubicBezTo>
                    <a:pt x="247293" y="1781029"/>
                    <a:pt x="252624" y="1794359"/>
                    <a:pt x="255291" y="1806358"/>
                  </a:cubicBezTo>
                  <a:cubicBezTo>
                    <a:pt x="259957" y="1825688"/>
                    <a:pt x="234628" y="1869682"/>
                    <a:pt x="215965" y="1879681"/>
                  </a:cubicBezTo>
                  <a:cubicBezTo>
                    <a:pt x="205965" y="1885014"/>
                    <a:pt x="195966" y="1887013"/>
                    <a:pt x="189300" y="1876348"/>
                  </a:cubicBezTo>
                  <a:cubicBezTo>
                    <a:pt x="177970" y="1858349"/>
                    <a:pt x="186634" y="1841020"/>
                    <a:pt x="193966" y="1824356"/>
                  </a:cubicBezTo>
                  <a:cubicBezTo>
                    <a:pt x="201299" y="1805691"/>
                    <a:pt x="212632" y="1789028"/>
                    <a:pt x="229961" y="1777696"/>
                  </a:cubicBezTo>
                  <a:close/>
                  <a:moveTo>
                    <a:pt x="1351769" y="1729705"/>
                  </a:moveTo>
                  <a:cubicBezTo>
                    <a:pt x="1343770" y="1770367"/>
                    <a:pt x="1304443" y="1762368"/>
                    <a:pt x="1286447" y="1782365"/>
                  </a:cubicBezTo>
                  <a:cubicBezTo>
                    <a:pt x="1292446" y="1747035"/>
                    <a:pt x="1324441" y="1745035"/>
                    <a:pt x="1351769" y="1729705"/>
                  </a:cubicBezTo>
                  <a:close/>
                  <a:moveTo>
                    <a:pt x="582815" y="1728285"/>
                  </a:moveTo>
                  <a:cubicBezTo>
                    <a:pt x="598063" y="1728535"/>
                    <a:pt x="612560" y="1737367"/>
                    <a:pt x="629224" y="1755031"/>
                  </a:cubicBezTo>
                  <a:cubicBezTo>
                    <a:pt x="646555" y="1773696"/>
                    <a:pt x="661885" y="1794359"/>
                    <a:pt x="688548" y="1801691"/>
                  </a:cubicBezTo>
                  <a:cubicBezTo>
                    <a:pt x="701878" y="1805024"/>
                    <a:pt x="701878" y="1815023"/>
                    <a:pt x="691213" y="1823687"/>
                  </a:cubicBezTo>
                  <a:cubicBezTo>
                    <a:pt x="680549" y="1832353"/>
                    <a:pt x="674550" y="1843685"/>
                    <a:pt x="669884" y="1856348"/>
                  </a:cubicBezTo>
                  <a:cubicBezTo>
                    <a:pt x="660552" y="1881013"/>
                    <a:pt x="625891" y="1905675"/>
                    <a:pt x="596563" y="1906341"/>
                  </a:cubicBezTo>
                  <a:cubicBezTo>
                    <a:pt x="580566" y="1906341"/>
                    <a:pt x="563902" y="1899009"/>
                    <a:pt x="550572" y="1885010"/>
                  </a:cubicBezTo>
                  <a:cubicBezTo>
                    <a:pt x="539906" y="1873680"/>
                    <a:pt x="530574" y="1861681"/>
                    <a:pt x="521244" y="1849684"/>
                  </a:cubicBezTo>
                  <a:cubicBezTo>
                    <a:pt x="491914" y="1813023"/>
                    <a:pt x="495246" y="1784362"/>
                    <a:pt x="531907" y="1753031"/>
                  </a:cubicBezTo>
                  <a:cubicBezTo>
                    <a:pt x="551571" y="1736367"/>
                    <a:pt x="567568" y="1728035"/>
                    <a:pt x="582815" y="1728285"/>
                  </a:cubicBezTo>
                  <a:close/>
                  <a:moveTo>
                    <a:pt x="869186" y="1707707"/>
                  </a:moveTo>
                  <a:cubicBezTo>
                    <a:pt x="889848" y="1709707"/>
                    <a:pt x="893181" y="1733037"/>
                    <a:pt x="910511" y="1741701"/>
                  </a:cubicBezTo>
                  <a:cubicBezTo>
                    <a:pt x="929842" y="1751700"/>
                    <a:pt x="947838" y="1764365"/>
                    <a:pt x="961836" y="1783694"/>
                  </a:cubicBezTo>
                  <a:cubicBezTo>
                    <a:pt x="979166" y="1809690"/>
                    <a:pt x="1017826" y="1815022"/>
                    <a:pt x="1047154" y="1799693"/>
                  </a:cubicBezTo>
                  <a:cubicBezTo>
                    <a:pt x="1085815" y="1779028"/>
                    <a:pt x="1086481" y="1779028"/>
                    <a:pt x="1108477" y="1815689"/>
                  </a:cubicBezTo>
                  <a:cubicBezTo>
                    <a:pt x="1117809" y="1833687"/>
                    <a:pt x="1138471" y="1836353"/>
                    <a:pt x="1156469" y="1848350"/>
                  </a:cubicBezTo>
                  <a:cubicBezTo>
                    <a:pt x="1123142" y="1876345"/>
                    <a:pt x="1083148" y="1885011"/>
                    <a:pt x="1046488" y="1898342"/>
                  </a:cubicBezTo>
                  <a:cubicBezTo>
                    <a:pt x="1020492" y="1907673"/>
                    <a:pt x="1005163" y="1881678"/>
                    <a:pt x="985832" y="1869679"/>
                  </a:cubicBezTo>
                  <a:cubicBezTo>
                    <a:pt x="970502" y="1860349"/>
                    <a:pt x="983832" y="1847683"/>
                    <a:pt x="987831" y="1837020"/>
                  </a:cubicBezTo>
                  <a:cubicBezTo>
                    <a:pt x="989831" y="1830354"/>
                    <a:pt x="993164" y="1823688"/>
                    <a:pt x="988498" y="1815689"/>
                  </a:cubicBezTo>
                  <a:cubicBezTo>
                    <a:pt x="975166" y="1815689"/>
                    <a:pt x="974500" y="1827021"/>
                    <a:pt x="970502" y="1835687"/>
                  </a:cubicBezTo>
                  <a:cubicBezTo>
                    <a:pt x="950504" y="1881011"/>
                    <a:pt x="911177" y="1891676"/>
                    <a:pt x="871852" y="1861682"/>
                  </a:cubicBezTo>
                  <a:cubicBezTo>
                    <a:pt x="850521" y="1845684"/>
                    <a:pt x="829859" y="1828354"/>
                    <a:pt x="811861" y="1809690"/>
                  </a:cubicBezTo>
                  <a:cubicBezTo>
                    <a:pt x="797198" y="1793693"/>
                    <a:pt x="789865" y="1771031"/>
                    <a:pt x="801198" y="1751700"/>
                  </a:cubicBezTo>
                  <a:cubicBezTo>
                    <a:pt x="815194" y="1726371"/>
                    <a:pt x="835858" y="1705040"/>
                    <a:pt x="869186" y="1707707"/>
                  </a:cubicBezTo>
                  <a:close/>
                  <a:moveTo>
                    <a:pt x="1173134" y="1688961"/>
                  </a:moveTo>
                  <a:cubicBezTo>
                    <a:pt x="1178966" y="1690211"/>
                    <a:pt x="1183799" y="1693378"/>
                    <a:pt x="1186465" y="1699044"/>
                  </a:cubicBezTo>
                  <a:cubicBezTo>
                    <a:pt x="1197797" y="1721706"/>
                    <a:pt x="1219127" y="1728372"/>
                    <a:pt x="1239125" y="1737703"/>
                  </a:cubicBezTo>
                  <a:cubicBezTo>
                    <a:pt x="1268453" y="1751702"/>
                    <a:pt x="1272453" y="1773031"/>
                    <a:pt x="1248455" y="1795029"/>
                  </a:cubicBezTo>
                  <a:cubicBezTo>
                    <a:pt x="1231792" y="1811025"/>
                    <a:pt x="1218460" y="1833023"/>
                    <a:pt x="1191131" y="1831690"/>
                  </a:cubicBezTo>
                  <a:cubicBezTo>
                    <a:pt x="1148471" y="1829690"/>
                    <a:pt x="1123809" y="1800362"/>
                    <a:pt x="1098480" y="1772364"/>
                  </a:cubicBezTo>
                  <a:cubicBezTo>
                    <a:pt x="1095814" y="1769698"/>
                    <a:pt x="1095147" y="1765034"/>
                    <a:pt x="1095147" y="1761034"/>
                  </a:cubicBezTo>
                  <a:cubicBezTo>
                    <a:pt x="1097147" y="1733705"/>
                    <a:pt x="1126475" y="1698377"/>
                    <a:pt x="1153804" y="1690378"/>
                  </a:cubicBezTo>
                  <a:cubicBezTo>
                    <a:pt x="1160470" y="1688378"/>
                    <a:pt x="1167302" y="1687712"/>
                    <a:pt x="1173134" y="1688961"/>
                  </a:cubicBezTo>
                  <a:close/>
                  <a:moveTo>
                    <a:pt x="771204" y="1673716"/>
                  </a:moveTo>
                  <a:cubicBezTo>
                    <a:pt x="769538" y="1676714"/>
                    <a:pt x="770370" y="1678380"/>
                    <a:pt x="771870" y="1679713"/>
                  </a:cubicBezTo>
                  <a:lnTo>
                    <a:pt x="771944" y="1679777"/>
                  </a:lnTo>
                  <a:lnTo>
                    <a:pt x="771869" y="1675713"/>
                  </a:lnTo>
                  <a:lnTo>
                    <a:pt x="774828" y="1674924"/>
                  </a:lnTo>
                  <a:close/>
                  <a:moveTo>
                    <a:pt x="298700" y="1656632"/>
                  </a:moveTo>
                  <a:cubicBezTo>
                    <a:pt x="304283" y="1655216"/>
                    <a:pt x="310282" y="1656049"/>
                    <a:pt x="316615" y="1660381"/>
                  </a:cubicBezTo>
                  <a:cubicBezTo>
                    <a:pt x="334611" y="1672380"/>
                    <a:pt x="345277" y="1689709"/>
                    <a:pt x="348610" y="1707041"/>
                  </a:cubicBezTo>
                  <a:cubicBezTo>
                    <a:pt x="344610" y="1742368"/>
                    <a:pt x="309282" y="1779695"/>
                    <a:pt x="280620" y="1784362"/>
                  </a:cubicBezTo>
                  <a:cubicBezTo>
                    <a:pt x="265288" y="1787026"/>
                    <a:pt x="240626" y="1757698"/>
                    <a:pt x="245292" y="1739035"/>
                  </a:cubicBezTo>
                  <a:cubicBezTo>
                    <a:pt x="251958" y="1712373"/>
                    <a:pt x="262622" y="1686376"/>
                    <a:pt x="283287" y="1666380"/>
                  </a:cubicBezTo>
                  <a:cubicBezTo>
                    <a:pt x="287952" y="1661714"/>
                    <a:pt x="293118" y="1658048"/>
                    <a:pt x="298700" y="1656632"/>
                  </a:cubicBezTo>
                  <a:close/>
                  <a:moveTo>
                    <a:pt x="1075151" y="1654385"/>
                  </a:moveTo>
                  <a:lnTo>
                    <a:pt x="1075151" y="1654502"/>
                  </a:lnTo>
                  <a:lnTo>
                    <a:pt x="1075192" y="1654427"/>
                  </a:lnTo>
                  <a:close/>
                  <a:moveTo>
                    <a:pt x="1040881" y="1623903"/>
                  </a:moveTo>
                  <a:lnTo>
                    <a:pt x="1038617" y="1624199"/>
                  </a:lnTo>
                  <a:lnTo>
                    <a:pt x="1038657" y="1624256"/>
                  </a:lnTo>
                  <a:close/>
                  <a:moveTo>
                    <a:pt x="1483496" y="1612223"/>
                  </a:moveTo>
                  <a:cubicBezTo>
                    <a:pt x="1498744" y="1613390"/>
                    <a:pt x="1513075" y="1620389"/>
                    <a:pt x="1527740" y="1635053"/>
                  </a:cubicBezTo>
                  <a:cubicBezTo>
                    <a:pt x="1507742" y="1651718"/>
                    <a:pt x="1487747" y="1667715"/>
                    <a:pt x="1468416" y="1683713"/>
                  </a:cubicBezTo>
                  <a:cubicBezTo>
                    <a:pt x="1452419" y="1697045"/>
                    <a:pt x="1435088" y="1707042"/>
                    <a:pt x="1415092" y="1712375"/>
                  </a:cubicBezTo>
                  <a:cubicBezTo>
                    <a:pt x="1401094" y="1716375"/>
                    <a:pt x="1383765" y="1723041"/>
                    <a:pt x="1374432" y="1712375"/>
                  </a:cubicBezTo>
                  <a:cubicBezTo>
                    <a:pt x="1362436" y="1698377"/>
                    <a:pt x="1381098" y="1687046"/>
                    <a:pt x="1389097" y="1677047"/>
                  </a:cubicBezTo>
                  <a:cubicBezTo>
                    <a:pt x="1403094" y="1659051"/>
                    <a:pt x="1407760" y="1637053"/>
                    <a:pt x="1433755" y="1624389"/>
                  </a:cubicBezTo>
                  <a:cubicBezTo>
                    <a:pt x="1452085" y="1615723"/>
                    <a:pt x="1468249" y="1611057"/>
                    <a:pt x="1483496" y="1612223"/>
                  </a:cubicBezTo>
                  <a:close/>
                  <a:moveTo>
                    <a:pt x="1029878" y="1609661"/>
                  </a:moveTo>
                  <a:lnTo>
                    <a:pt x="1033659" y="1611142"/>
                  </a:lnTo>
                  <a:lnTo>
                    <a:pt x="1033971" y="1612041"/>
                  </a:lnTo>
                  <a:lnTo>
                    <a:pt x="1033656" y="1610976"/>
                  </a:lnTo>
                  <a:close/>
                  <a:moveTo>
                    <a:pt x="1295780" y="1577730"/>
                  </a:moveTo>
                  <a:cubicBezTo>
                    <a:pt x="1325775" y="1574397"/>
                    <a:pt x="1351770" y="1591061"/>
                    <a:pt x="1373099" y="1611724"/>
                  </a:cubicBezTo>
                  <a:cubicBezTo>
                    <a:pt x="1392430" y="1629722"/>
                    <a:pt x="1379765" y="1647718"/>
                    <a:pt x="1371765" y="1665049"/>
                  </a:cubicBezTo>
                  <a:cubicBezTo>
                    <a:pt x="1355103" y="1699710"/>
                    <a:pt x="1315776" y="1731038"/>
                    <a:pt x="1287114" y="1731704"/>
                  </a:cubicBezTo>
                  <a:cubicBezTo>
                    <a:pt x="1253787" y="1726371"/>
                    <a:pt x="1222459" y="1708373"/>
                    <a:pt x="1195130" y="1682378"/>
                  </a:cubicBezTo>
                  <a:cubicBezTo>
                    <a:pt x="1191797" y="1679045"/>
                    <a:pt x="1189131" y="1673046"/>
                    <a:pt x="1189131" y="1668382"/>
                  </a:cubicBezTo>
                  <a:cubicBezTo>
                    <a:pt x="1191131" y="1643052"/>
                    <a:pt x="1214460" y="1627055"/>
                    <a:pt x="1219126" y="1601727"/>
                  </a:cubicBezTo>
                  <a:cubicBezTo>
                    <a:pt x="1221125" y="1591061"/>
                    <a:pt x="1238455" y="1593728"/>
                    <a:pt x="1249120" y="1590395"/>
                  </a:cubicBezTo>
                  <a:cubicBezTo>
                    <a:pt x="1264452" y="1585729"/>
                    <a:pt x="1281115" y="1579729"/>
                    <a:pt x="1295780" y="1577730"/>
                  </a:cubicBezTo>
                  <a:close/>
                  <a:moveTo>
                    <a:pt x="526565" y="1569783"/>
                  </a:moveTo>
                  <a:cubicBezTo>
                    <a:pt x="541156" y="1571939"/>
                    <a:pt x="551905" y="1585062"/>
                    <a:pt x="561902" y="1597059"/>
                  </a:cubicBezTo>
                  <a:cubicBezTo>
                    <a:pt x="567901" y="1604392"/>
                    <a:pt x="573234" y="1611724"/>
                    <a:pt x="579234" y="1619057"/>
                  </a:cubicBezTo>
                  <a:cubicBezTo>
                    <a:pt x="604562" y="1649718"/>
                    <a:pt x="591232" y="1695042"/>
                    <a:pt x="554572" y="1711707"/>
                  </a:cubicBezTo>
                  <a:cubicBezTo>
                    <a:pt x="521910" y="1726370"/>
                    <a:pt x="503912" y="1755032"/>
                    <a:pt x="490583" y="1787028"/>
                  </a:cubicBezTo>
                  <a:cubicBezTo>
                    <a:pt x="477251" y="1821022"/>
                    <a:pt x="439923" y="1815689"/>
                    <a:pt x="416594" y="1833685"/>
                  </a:cubicBezTo>
                  <a:cubicBezTo>
                    <a:pt x="411262" y="1837685"/>
                    <a:pt x="403262" y="1830353"/>
                    <a:pt x="398596" y="1825020"/>
                  </a:cubicBezTo>
                  <a:cubicBezTo>
                    <a:pt x="390599" y="1815689"/>
                    <a:pt x="382600" y="1806357"/>
                    <a:pt x="375934" y="1795692"/>
                  </a:cubicBezTo>
                  <a:cubicBezTo>
                    <a:pt x="344606" y="1745701"/>
                    <a:pt x="359938" y="1705708"/>
                    <a:pt x="415928" y="1686379"/>
                  </a:cubicBezTo>
                  <a:cubicBezTo>
                    <a:pt x="433257" y="1680379"/>
                    <a:pt x="445923" y="1689043"/>
                    <a:pt x="456588" y="1700375"/>
                  </a:cubicBezTo>
                  <a:cubicBezTo>
                    <a:pt x="469918" y="1715040"/>
                    <a:pt x="481917" y="1731703"/>
                    <a:pt x="498580" y="1751701"/>
                  </a:cubicBezTo>
                  <a:cubicBezTo>
                    <a:pt x="506579" y="1722371"/>
                    <a:pt x="502579" y="1704375"/>
                    <a:pt x="477917" y="1691709"/>
                  </a:cubicBezTo>
                  <a:cubicBezTo>
                    <a:pt x="457255" y="1681046"/>
                    <a:pt x="440590" y="1662381"/>
                    <a:pt x="446589" y="1637053"/>
                  </a:cubicBezTo>
                  <a:cubicBezTo>
                    <a:pt x="454588" y="1603725"/>
                    <a:pt x="479250" y="1583063"/>
                    <a:pt x="510578" y="1571731"/>
                  </a:cubicBezTo>
                  <a:cubicBezTo>
                    <a:pt x="516410" y="1569564"/>
                    <a:pt x="521701" y="1569064"/>
                    <a:pt x="526565" y="1569783"/>
                  </a:cubicBezTo>
                  <a:close/>
                  <a:moveTo>
                    <a:pt x="401267" y="1545068"/>
                  </a:moveTo>
                  <a:cubicBezTo>
                    <a:pt x="426596" y="1543735"/>
                    <a:pt x="438595" y="1559734"/>
                    <a:pt x="434595" y="1588396"/>
                  </a:cubicBezTo>
                  <a:cubicBezTo>
                    <a:pt x="445928" y="1634389"/>
                    <a:pt x="407266" y="1654385"/>
                    <a:pt x="377271" y="1679048"/>
                  </a:cubicBezTo>
                  <a:cubicBezTo>
                    <a:pt x="367938" y="1687047"/>
                    <a:pt x="357273" y="1679714"/>
                    <a:pt x="350609" y="1671051"/>
                  </a:cubicBezTo>
                  <a:cubicBezTo>
                    <a:pt x="331277" y="1648386"/>
                    <a:pt x="325944" y="1622390"/>
                    <a:pt x="336610" y="1593728"/>
                  </a:cubicBezTo>
                  <a:cubicBezTo>
                    <a:pt x="347942" y="1563733"/>
                    <a:pt x="370605" y="1547068"/>
                    <a:pt x="401267" y="1545068"/>
                  </a:cubicBezTo>
                  <a:close/>
                  <a:moveTo>
                    <a:pt x="1545069" y="1523823"/>
                  </a:moveTo>
                  <a:cubicBezTo>
                    <a:pt x="1553901" y="1521740"/>
                    <a:pt x="1563732" y="1523740"/>
                    <a:pt x="1574398" y="1529739"/>
                  </a:cubicBezTo>
                  <a:cubicBezTo>
                    <a:pt x="1582395" y="1534405"/>
                    <a:pt x="1591061" y="1537739"/>
                    <a:pt x="1597727" y="1543738"/>
                  </a:cubicBezTo>
                  <a:cubicBezTo>
                    <a:pt x="1605059" y="1549736"/>
                    <a:pt x="1621722" y="1545071"/>
                    <a:pt x="1620389" y="1558401"/>
                  </a:cubicBezTo>
                  <a:cubicBezTo>
                    <a:pt x="1619056" y="1571067"/>
                    <a:pt x="1609057" y="1582397"/>
                    <a:pt x="1595060" y="1586397"/>
                  </a:cubicBezTo>
                  <a:cubicBezTo>
                    <a:pt x="1561732" y="1597063"/>
                    <a:pt x="1528405" y="1601063"/>
                    <a:pt x="1491744" y="1587730"/>
                  </a:cubicBezTo>
                  <a:cubicBezTo>
                    <a:pt x="1502410" y="1571067"/>
                    <a:pt x="1511740" y="1556402"/>
                    <a:pt x="1521739" y="1542405"/>
                  </a:cubicBezTo>
                  <a:cubicBezTo>
                    <a:pt x="1528405" y="1532072"/>
                    <a:pt x="1536237" y="1525906"/>
                    <a:pt x="1545069" y="1523823"/>
                  </a:cubicBezTo>
                  <a:close/>
                  <a:moveTo>
                    <a:pt x="790449" y="1509825"/>
                  </a:moveTo>
                  <a:cubicBezTo>
                    <a:pt x="805530" y="1508242"/>
                    <a:pt x="819195" y="1513741"/>
                    <a:pt x="832527" y="1526406"/>
                  </a:cubicBezTo>
                  <a:cubicBezTo>
                    <a:pt x="857189" y="1549068"/>
                    <a:pt x="877185" y="1577065"/>
                    <a:pt x="907180" y="1594395"/>
                  </a:cubicBezTo>
                  <a:cubicBezTo>
                    <a:pt x="915845" y="1599727"/>
                    <a:pt x="916512" y="1605060"/>
                    <a:pt x="907846" y="1613059"/>
                  </a:cubicBezTo>
                  <a:cubicBezTo>
                    <a:pt x="896516" y="1623056"/>
                    <a:pt x="887850" y="1635722"/>
                    <a:pt x="878518" y="1648385"/>
                  </a:cubicBezTo>
                  <a:cubicBezTo>
                    <a:pt x="847856" y="1689045"/>
                    <a:pt x="829860" y="1695045"/>
                    <a:pt x="781201" y="1677049"/>
                  </a:cubicBezTo>
                  <a:lnTo>
                    <a:pt x="778913" y="1676286"/>
                  </a:lnTo>
                  <a:lnTo>
                    <a:pt x="781871" y="1679047"/>
                  </a:lnTo>
                  <a:cubicBezTo>
                    <a:pt x="779871" y="1679714"/>
                    <a:pt x="777870" y="1681714"/>
                    <a:pt x="776537" y="1683714"/>
                  </a:cubicBezTo>
                  <a:lnTo>
                    <a:pt x="776528" y="1683708"/>
                  </a:lnTo>
                  <a:lnTo>
                    <a:pt x="776534" y="1683713"/>
                  </a:lnTo>
                  <a:cubicBezTo>
                    <a:pt x="804530" y="1719707"/>
                    <a:pt x="803865" y="1723706"/>
                    <a:pt x="768537" y="1756368"/>
                  </a:cubicBezTo>
                  <a:cubicBezTo>
                    <a:pt x="752539" y="1771033"/>
                    <a:pt x="729877" y="1774366"/>
                    <a:pt x="713878" y="1789029"/>
                  </a:cubicBezTo>
                  <a:cubicBezTo>
                    <a:pt x="704548" y="1797695"/>
                    <a:pt x="695216" y="1785696"/>
                    <a:pt x="688550" y="1778363"/>
                  </a:cubicBezTo>
                  <a:cubicBezTo>
                    <a:pt x="672553" y="1759701"/>
                    <a:pt x="653888" y="1743704"/>
                    <a:pt x="632559" y="1731039"/>
                  </a:cubicBezTo>
                  <a:cubicBezTo>
                    <a:pt x="611228" y="1718374"/>
                    <a:pt x="595898" y="1701711"/>
                    <a:pt x="609895" y="1673049"/>
                  </a:cubicBezTo>
                  <a:cubicBezTo>
                    <a:pt x="628560" y="1636388"/>
                    <a:pt x="657888" y="1615057"/>
                    <a:pt x="685217" y="1623056"/>
                  </a:cubicBezTo>
                  <a:cubicBezTo>
                    <a:pt x="702548" y="1628389"/>
                    <a:pt x="719878" y="1636388"/>
                    <a:pt x="734543" y="1647718"/>
                  </a:cubicBezTo>
                  <a:cubicBezTo>
                    <a:pt x="741207" y="1633055"/>
                    <a:pt x="729210" y="1625056"/>
                    <a:pt x="723877" y="1614390"/>
                  </a:cubicBezTo>
                  <a:cubicBezTo>
                    <a:pt x="707212" y="1582396"/>
                    <a:pt x="711878" y="1559067"/>
                    <a:pt x="739874" y="1535738"/>
                  </a:cubicBezTo>
                  <a:cubicBezTo>
                    <a:pt x="758871" y="1520074"/>
                    <a:pt x="775368" y="1511409"/>
                    <a:pt x="790449" y="1509825"/>
                  </a:cubicBezTo>
                  <a:close/>
                  <a:moveTo>
                    <a:pt x="1088481" y="1502410"/>
                  </a:moveTo>
                  <a:cubicBezTo>
                    <a:pt x="1094478" y="1503077"/>
                    <a:pt x="1102477" y="1503743"/>
                    <a:pt x="1105143" y="1507743"/>
                  </a:cubicBezTo>
                  <a:cubicBezTo>
                    <a:pt x="1127806" y="1538405"/>
                    <a:pt x="1160467" y="1555068"/>
                    <a:pt x="1189795" y="1577065"/>
                  </a:cubicBezTo>
                  <a:cubicBezTo>
                    <a:pt x="1200460" y="1585063"/>
                    <a:pt x="1201793" y="1593728"/>
                    <a:pt x="1197794" y="1608394"/>
                  </a:cubicBezTo>
                  <a:cubicBezTo>
                    <a:pt x="1179798" y="1673050"/>
                    <a:pt x="1140471" y="1690379"/>
                    <a:pt x="1085148" y="1655718"/>
                  </a:cubicBezTo>
                  <a:cubicBezTo>
                    <a:pt x="1083482" y="1654718"/>
                    <a:pt x="1081648" y="1652552"/>
                    <a:pt x="1079732" y="1651719"/>
                  </a:cubicBezTo>
                  <a:lnTo>
                    <a:pt x="1076732" y="1653747"/>
                  </a:lnTo>
                  <a:lnTo>
                    <a:pt x="1075818" y="1655052"/>
                  </a:lnTo>
                  <a:lnTo>
                    <a:pt x="1075408" y="1654642"/>
                  </a:lnTo>
                  <a:lnTo>
                    <a:pt x="1075151" y="1654816"/>
                  </a:lnTo>
                  <a:lnTo>
                    <a:pt x="1075151" y="1655051"/>
                  </a:lnTo>
                  <a:cubicBezTo>
                    <a:pt x="1114479" y="1724372"/>
                    <a:pt x="1094483" y="1729039"/>
                    <a:pt x="1043156" y="1776363"/>
                  </a:cubicBezTo>
                  <a:cubicBezTo>
                    <a:pt x="1027160" y="1791028"/>
                    <a:pt x="999831" y="1791028"/>
                    <a:pt x="983833" y="1774365"/>
                  </a:cubicBezTo>
                  <a:cubicBezTo>
                    <a:pt x="963170" y="1751701"/>
                    <a:pt x="937173" y="1738371"/>
                    <a:pt x="913177" y="1721706"/>
                  </a:cubicBezTo>
                  <a:cubicBezTo>
                    <a:pt x="873850" y="1695044"/>
                    <a:pt x="873183" y="1678379"/>
                    <a:pt x="912511" y="1653051"/>
                  </a:cubicBezTo>
                  <a:cubicBezTo>
                    <a:pt x="925176" y="1645052"/>
                    <a:pt x="934507" y="1635055"/>
                    <a:pt x="942506" y="1623056"/>
                  </a:cubicBezTo>
                  <a:cubicBezTo>
                    <a:pt x="956005" y="1604060"/>
                    <a:pt x="971377" y="1593686"/>
                    <a:pt x="990311" y="1597561"/>
                  </a:cubicBezTo>
                  <a:cubicBezTo>
                    <a:pt x="996622" y="1598853"/>
                    <a:pt x="1003330" y="1601727"/>
                    <a:pt x="1010495" y="1606393"/>
                  </a:cubicBezTo>
                  <a:cubicBezTo>
                    <a:pt x="1012162" y="1607727"/>
                    <a:pt x="1013995" y="1608560"/>
                    <a:pt x="1015745" y="1608477"/>
                  </a:cubicBezTo>
                  <a:lnTo>
                    <a:pt x="1020048" y="1605381"/>
                  </a:lnTo>
                  <a:lnTo>
                    <a:pt x="1005577" y="1572399"/>
                  </a:lnTo>
                  <a:cubicBezTo>
                    <a:pt x="1003827" y="1560901"/>
                    <a:pt x="1006160" y="1549069"/>
                    <a:pt x="1015159" y="1536405"/>
                  </a:cubicBezTo>
                  <a:cubicBezTo>
                    <a:pt x="1033822" y="1510409"/>
                    <a:pt x="1057817" y="1499077"/>
                    <a:pt x="1088481" y="1502410"/>
                  </a:cubicBezTo>
                  <a:close/>
                  <a:moveTo>
                    <a:pt x="1383775" y="1473196"/>
                  </a:moveTo>
                  <a:cubicBezTo>
                    <a:pt x="1409177" y="1470665"/>
                    <a:pt x="1429424" y="1487912"/>
                    <a:pt x="1450421" y="1504410"/>
                  </a:cubicBezTo>
                  <a:cubicBezTo>
                    <a:pt x="1461753" y="1513076"/>
                    <a:pt x="1474416" y="1519740"/>
                    <a:pt x="1489081" y="1521740"/>
                  </a:cubicBezTo>
                  <a:cubicBezTo>
                    <a:pt x="1495747" y="1523073"/>
                    <a:pt x="1501745" y="1523740"/>
                    <a:pt x="1500412" y="1534405"/>
                  </a:cubicBezTo>
                  <a:cubicBezTo>
                    <a:pt x="1500412" y="1555068"/>
                    <a:pt x="1461086" y="1591062"/>
                    <a:pt x="1438422" y="1598394"/>
                  </a:cubicBezTo>
                  <a:cubicBezTo>
                    <a:pt x="1389764" y="1614391"/>
                    <a:pt x="1362435" y="1571066"/>
                    <a:pt x="1323108" y="1561734"/>
                  </a:cubicBezTo>
                  <a:cubicBezTo>
                    <a:pt x="1319108" y="1561067"/>
                    <a:pt x="1315775" y="1554401"/>
                    <a:pt x="1314442" y="1549735"/>
                  </a:cubicBezTo>
                  <a:cubicBezTo>
                    <a:pt x="1310443" y="1536405"/>
                    <a:pt x="1345104" y="1489745"/>
                    <a:pt x="1356436" y="1483079"/>
                  </a:cubicBezTo>
                  <a:cubicBezTo>
                    <a:pt x="1366268" y="1477081"/>
                    <a:pt x="1375308" y="1474039"/>
                    <a:pt x="1383775" y="1473196"/>
                  </a:cubicBezTo>
                  <a:close/>
                  <a:moveTo>
                    <a:pt x="643889" y="1445088"/>
                  </a:moveTo>
                  <a:cubicBezTo>
                    <a:pt x="659220" y="1443754"/>
                    <a:pt x="670550" y="1450418"/>
                    <a:pt x="677216" y="1463084"/>
                  </a:cubicBezTo>
                  <a:cubicBezTo>
                    <a:pt x="688548" y="1484413"/>
                    <a:pt x="704545" y="1505744"/>
                    <a:pt x="709211" y="1528407"/>
                  </a:cubicBezTo>
                  <a:cubicBezTo>
                    <a:pt x="713877" y="1553069"/>
                    <a:pt x="692548" y="1572400"/>
                    <a:pt x="675217" y="1587730"/>
                  </a:cubicBezTo>
                  <a:cubicBezTo>
                    <a:pt x="659220" y="1601729"/>
                    <a:pt x="637889" y="1609061"/>
                    <a:pt x="623226" y="1624391"/>
                  </a:cubicBezTo>
                  <a:cubicBezTo>
                    <a:pt x="613228" y="1634390"/>
                    <a:pt x="608561" y="1629057"/>
                    <a:pt x="601895" y="1620391"/>
                  </a:cubicBezTo>
                  <a:cubicBezTo>
                    <a:pt x="593232" y="1609061"/>
                    <a:pt x="584566" y="1597729"/>
                    <a:pt x="575234" y="1587063"/>
                  </a:cubicBezTo>
                  <a:cubicBezTo>
                    <a:pt x="553238" y="1561735"/>
                    <a:pt x="537907" y="1535073"/>
                    <a:pt x="555238" y="1501078"/>
                  </a:cubicBezTo>
                  <a:cubicBezTo>
                    <a:pt x="573901" y="1465084"/>
                    <a:pt x="605895" y="1450418"/>
                    <a:pt x="643889" y="1445088"/>
                  </a:cubicBezTo>
                  <a:close/>
                  <a:moveTo>
                    <a:pt x="512997" y="1416174"/>
                  </a:moveTo>
                  <a:cubicBezTo>
                    <a:pt x="519579" y="1418424"/>
                    <a:pt x="524911" y="1423090"/>
                    <a:pt x="528577" y="1429756"/>
                  </a:cubicBezTo>
                  <a:cubicBezTo>
                    <a:pt x="538576" y="1447752"/>
                    <a:pt x="568571" y="1462417"/>
                    <a:pt x="544575" y="1490412"/>
                  </a:cubicBezTo>
                  <a:cubicBezTo>
                    <a:pt x="536576" y="1499744"/>
                    <a:pt x="527911" y="1509074"/>
                    <a:pt x="526577" y="1521739"/>
                  </a:cubicBezTo>
                  <a:cubicBezTo>
                    <a:pt x="522578" y="1554400"/>
                    <a:pt x="491917" y="1559733"/>
                    <a:pt x="471254" y="1573729"/>
                  </a:cubicBezTo>
                  <a:cubicBezTo>
                    <a:pt x="465921" y="1577729"/>
                    <a:pt x="458589" y="1575729"/>
                    <a:pt x="455922" y="1569063"/>
                  </a:cubicBezTo>
                  <a:cubicBezTo>
                    <a:pt x="447259" y="1545068"/>
                    <a:pt x="433927" y="1523073"/>
                    <a:pt x="431927" y="1505741"/>
                  </a:cubicBezTo>
                  <a:cubicBezTo>
                    <a:pt x="433927" y="1456417"/>
                    <a:pt x="453256" y="1429756"/>
                    <a:pt x="489917" y="1417090"/>
                  </a:cubicBezTo>
                  <a:cubicBezTo>
                    <a:pt x="498583" y="1414091"/>
                    <a:pt x="506415" y="1413924"/>
                    <a:pt x="512997" y="1416174"/>
                  </a:cubicBezTo>
                  <a:close/>
                  <a:moveTo>
                    <a:pt x="1667716" y="1405092"/>
                  </a:moveTo>
                  <a:cubicBezTo>
                    <a:pt x="1697045" y="1399760"/>
                    <a:pt x="1719041" y="1413758"/>
                    <a:pt x="1729706" y="1435088"/>
                  </a:cubicBezTo>
                  <a:cubicBezTo>
                    <a:pt x="1739039" y="1453753"/>
                    <a:pt x="1726373" y="1475082"/>
                    <a:pt x="1707710" y="1489747"/>
                  </a:cubicBezTo>
                  <a:cubicBezTo>
                    <a:pt x="1683048" y="1507077"/>
                    <a:pt x="1657051" y="1514410"/>
                    <a:pt x="1627055" y="1513077"/>
                  </a:cubicBezTo>
                  <a:cubicBezTo>
                    <a:pt x="1619725" y="1513077"/>
                    <a:pt x="1612392" y="1513743"/>
                    <a:pt x="1605726" y="1513077"/>
                  </a:cubicBezTo>
                  <a:cubicBezTo>
                    <a:pt x="1579064" y="1509744"/>
                    <a:pt x="1572398" y="1498411"/>
                    <a:pt x="1587730" y="1477082"/>
                  </a:cubicBezTo>
                  <a:cubicBezTo>
                    <a:pt x="1609059" y="1447087"/>
                    <a:pt x="1625722" y="1413092"/>
                    <a:pt x="1667716" y="1405092"/>
                  </a:cubicBezTo>
                  <a:close/>
                  <a:moveTo>
                    <a:pt x="917177" y="1395762"/>
                  </a:moveTo>
                  <a:cubicBezTo>
                    <a:pt x="931843" y="1396429"/>
                    <a:pt x="944506" y="1397762"/>
                    <a:pt x="949839" y="1416425"/>
                  </a:cubicBezTo>
                  <a:cubicBezTo>
                    <a:pt x="955838" y="1436423"/>
                    <a:pt x="975168" y="1445086"/>
                    <a:pt x="989166" y="1458418"/>
                  </a:cubicBezTo>
                  <a:cubicBezTo>
                    <a:pt x="1013828" y="1480414"/>
                    <a:pt x="1015162" y="1495746"/>
                    <a:pt x="993832" y="1521075"/>
                  </a:cubicBezTo>
                  <a:cubicBezTo>
                    <a:pt x="989166" y="1526408"/>
                    <a:pt x="983833" y="1531740"/>
                    <a:pt x="980500" y="1537740"/>
                  </a:cubicBezTo>
                  <a:cubicBezTo>
                    <a:pt x="953172" y="1590397"/>
                    <a:pt x="915178" y="1581065"/>
                    <a:pt x="876517" y="1549737"/>
                  </a:cubicBezTo>
                  <a:cubicBezTo>
                    <a:pt x="858521" y="1535073"/>
                    <a:pt x="844522" y="1515075"/>
                    <a:pt x="829859" y="1497079"/>
                  </a:cubicBezTo>
                  <a:cubicBezTo>
                    <a:pt x="826526" y="1493746"/>
                    <a:pt x="825193" y="1487747"/>
                    <a:pt x="824526" y="1483081"/>
                  </a:cubicBezTo>
                  <a:cubicBezTo>
                    <a:pt x="824526" y="1451086"/>
                    <a:pt x="884516" y="1395095"/>
                    <a:pt x="917177" y="1395762"/>
                  </a:cubicBezTo>
                  <a:close/>
                  <a:moveTo>
                    <a:pt x="1180706" y="1381681"/>
                  </a:moveTo>
                  <a:cubicBezTo>
                    <a:pt x="1195047" y="1380056"/>
                    <a:pt x="1207795" y="1388929"/>
                    <a:pt x="1219794" y="1400428"/>
                  </a:cubicBezTo>
                  <a:cubicBezTo>
                    <a:pt x="1247122" y="1425756"/>
                    <a:pt x="1271784" y="1455751"/>
                    <a:pt x="1307112" y="1471082"/>
                  </a:cubicBezTo>
                  <a:cubicBezTo>
                    <a:pt x="1317778" y="1475747"/>
                    <a:pt x="1316445" y="1482413"/>
                    <a:pt x="1313778" y="1491078"/>
                  </a:cubicBezTo>
                  <a:cubicBezTo>
                    <a:pt x="1305112" y="1513074"/>
                    <a:pt x="1296447" y="1535071"/>
                    <a:pt x="1281117" y="1553067"/>
                  </a:cubicBezTo>
                  <a:cubicBezTo>
                    <a:pt x="1254455" y="1583729"/>
                    <a:pt x="1227791" y="1585728"/>
                    <a:pt x="1197129" y="1559067"/>
                  </a:cubicBezTo>
                  <a:cubicBezTo>
                    <a:pt x="1171134" y="1536405"/>
                    <a:pt x="1142472" y="1515740"/>
                    <a:pt x="1124476" y="1485079"/>
                  </a:cubicBezTo>
                  <a:cubicBezTo>
                    <a:pt x="1117143" y="1474415"/>
                    <a:pt x="1111144" y="1464417"/>
                    <a:pt x="1109144" y="1447752"/>
                  </a:cubicBezTo>
                  <a:cubicBezTo>
                    <a:pt x="1115143" y="1419090"/>
                    <a:pt x="1140472" y="1402427"/>
                    <a:pt x="1165801" y="1387096"/>
                  </a:cubicBezTo>
                  <a:cubicBezTo>
                    <a:pt x="1170967" y="1383930"/>
                    <a:pt x="1175925" y="1382222"/>
                    <a:pt x="1180706" y="1381681"/>
                  </a:cubicBezTo>
                  <a:close/>
                  <a:moveTo>
                    <a:pt x="750569" y="1346676"/>
                  </a:moveTo>
                  <a:cubicBezTo>
                    <a:pt x="769160" y="1346521"/>
                    <a:pt x="783534" y="1358268"/>
                    <a:pt x="794531" y="1373766"/>
                  </a:cubicBezTo>
                  <a:cubicBezTo>
                    <a:pt x="808530" y="1393762"/>
                    <a:pt x="829859" y="1415758"/>
                    <a:pt x="798531" y="1444419"/>
                  </a:cubicBezTo>
                  <a:cubicBezTo>
                    <a:pt x="781201" y="1460417"/>
                    <a:pt x="787201" y="1495078"/>
                    <a:pt x="754539" y="1505077"/>
                  </a:cubicBezTo>
                  <a:cubicBezTo>
                    <a:pt x="733208" y="1511074"/>
                    <a:pt x="719211" y="1511741"/>
                    <a:pt x="707879" y="1491745"/>
                  </a:cubicBezTo>
                  <a:cubicBezTo>
                    <a:pt x="692549" y="1463750"/>
                    <a:pt x="683883" y="1434422"/>
                    <a:pt x="679883" y="1408427"/>
                  </a:cubicBezTo>
                  <a:cubicBezTo>
                    <a:pt x="678550" y="1369100"/>
                    <a:pt x="705212" y="1361768"/>
                    <a:pt x="730541" y="1351102"/>
                  </a:cubicBezTo>
                  <a:cubicBezTo>
                    <a:pt x="737707" y="1348103"/>
                    <a:pt x="744372" y="1346728"/>
                    <a:pt x="750569" y="1346676"/>
                  </a:cubicBezTo>
                  <a:close/>
                  <a:moveTo>
                    <a:pt x="595899" y="1293112"/>
                  </a:moveTo>
                  <a:cubicBezTo>
                    <a:pt x="636560" y="1293112"/>
                    <a:pt x="678554" y="1320441"/>
                    <a:pt x="674555" y="1348436"/>
                  </a:cubicBezTo>
                  <a:cubicBezTo>
                    <a:pt x="671222" y="1373100"/>
                    <a:pt x="663222" y="1399096"/>
                    <a:pt x="649224" y="1418426"/>
                  </a:cubicBezTo>
                  <a:cubicBezTo>
                    <a:pt x="633894" y="1439757"/>
                    <a:pt x="601899" y="1430424"/>
                    <a:pt x="579236" y="1443755"/>
                  </a:cubicBezTo>
                  <a:cubicBezTo>
                    <a:pt x="567904" y="1450421"/>
                    <a:pt x="527243" y="1387764"/>
                    <a:pt x="527243" y="1364435"/>
                  </a:cubicBezTo>
                  <a:cubicBezTo>
                    <a:pt x="526576" y="1333773"/>
                    <a:pt x="565904" y="1293112"/>
                    <a:pt x="595899" y="1293112"/>
                  </a:cubicBezTo>
                  <a:close/>
                  <a:moveTo>
                    <a:pt x="1254453" y="1289113"/>
                  </a:moveTo>
                  <a:cubicBezTo>
                    <a:pt x="1319776" y="1289113"/>
                    <a:pt x="1365101" y="1323108"/>
                    <a:pt x="1399096" y="1375098"/>
                  </a:cubicBezTo>
                  <a:cubicBezTo>
                    <a:pt x="1407761" y="1388430"/>
                    <a:pt x="1388432" y="1449754"/>
                    <a:pt x="1373767" y="1459753"/>
                  </a:cubicBezTo>
                  <a:cubicBezTo>
                    <a:pt x="1352438" y="1475082"/>
                    <a:pt x="1320443" y="1467752"/>
                    <a:pt x="1298445" y="1445087"/>
                  </a:cubicBezTo>
                  <a:cubicBezTo>
                    <a:pt x="1281115" y="1426425"/>
                    <a:pt x="1262453" y="1409093"/>
                    <a:pt x="1243788" y="1391763"/>
                  </a:cubicBezTo>
                  <a:cubicBezTo>
                    <a:pt x="1225792" y="1375098"/>
                    <a:pt x="1215126" y="1355102"/>
                    <a:pt x="1215126" y="1327774"/>
                  </a:cubicBezTo>
                  <a:cubicBezTo>
                    <a:pt x="1215793" y="1305111"/>
                    <a:pt x="1227791" y="1289113"/>
                    <a:pt x="1254453" y="1289113"/>
                  </a:cubicBezTo>
                  <a:close/>
                  <a:moveTo>
                    <a:pt x="1005830" y="1283113"/>
                  </a:moveTo>
                  <a:cubicBezTo>
                    <a:pt x="1031159" y="1275781"/>
                    <a:pt x="1032492" y="1305776"/>
                    <a:pt x="1049821" y="1313775"/>
                  </a:cubicBezTo>
                  <a:cubicBezTo>
                    <a:pt x="1072486" y="1324441"/>
                    <a:pt x="1089815" y="1347770"/>
                    <a:pt x="1108480" y="1366432"/>
                  </a:cubicBezTo>
                  <a:cubicBezTo>
                    <a:pt x="1119810" y="1377765"/>
                    <a:pt x="1123143" y="1391097"/>
                    <a:pt x="1107814" y="1403093"/>
                  </a:cubicBezTo>
                  <a:cubicBezTo>
                    <a:pt x="1097815" y="1411093"/>
                    <a:pt x="1093148" y="1422425"/>
                    <a:pt x="1089815" y="1434422"/>
                  </a:cubicBezTo>
                  <a:cubicBezTo>
                    <a:pt x="1085816" y="1452420"/>
                    <a:pt x="1072486" y="1457753"/>
                    <a:pt x="1050488" y="1457753"/>
                  </a:cubicBezTo>
                  <a:cubicBezTo>
                    <a:pt x="1019826" y="1447087"/>
                    <a:pt x="981166" y="1441754"/>
                    <a:pt x="963169" y="1401094"/>
                  </a:cubicBezTo>
                  <a:cubicBezTo>
                    <a:pt x="958503" y="1391097"/>
                    <a:pt x="951171" y="1381764"/>
                    <a:pt x="945838" y="1372432"/>
                  </a:cubicBezTo>
                  <a:cubicBezTo>
                    <a:pt x="934508" y="1353102"/>
                    <a:pt x="937174" y="1335771"/>
                    <a:pt x="953837" y="1320441"/>
                  </a:cubicBezTo>
                  <a:cubicBezTo>
                    <a:pt x="954504" y="1319774"/>
                    <a:pt x="955170" y="1319108"/>
                    <a:pt x="956503" y="1318441"/>
                  </a:cubicBezTo>
                  <a:cubicBezTo>
                    <a:pt x="974502" y="1308442"/>
                    <a:pt x="985832" y="1289113"/>
                    <a:pt x="1005830" y="1283113"/>
                  </a:cubicBezTo>
                  <a:close/>
                  <a:moveTo>
                    <a:pt x="1592645" y="1245285"/>
                  </a:moveTo>
                  <a:cubicBezTo>
                    <a:pt x="1608226" y="1243786"/>
                    <a:pt x="1624390" y="1251118"/>
                    <a:pt x="1642387" y="1267117"/>
                  </a:cubicBezTo>
                  <a:cubicBezTo>
                    <a:pt x="1656386" y="1279113"/>
                    <a:pt x="1669716" y="1291778"/>
                    <a:pt x="1684381" y="1302442"/>
                  </a:cubicBezTo>
                  <a:cubicBezTo>
                    <a:pt x="1701710" y="1315107"/>
                    <a:pt x="1721708" y="1322440"/>
                    <a:pt x="1742371" y="1313107"/>
                  </a:cubicBezTo>
                  <a:cubicBezTo>
                    <a:pt x="1777032" y="1297778"/>
                    <a:pt x="1797696" y="1325106"/>
                    <a:pt x="1823025" y="1336436"/>
                  </a:cubicBezTo>
                  <a:cubicBezTo>
                    <a:pt x="1829024" y="1339102"/>
                    <a:pt x="1825691" y="1344435"/>
                    <a:pt x="1824358" y="1349768"/>
                  </a:cubicBezTo>
                  <a:cubicBezTo>
                    <a:pt x="1812359" y="1390428"/>
                    <a:pt x="1734374" y="1415090"/>
                    <a:pt x="1702377" y="1387762"/>
                  </a:cubicBezTo>
                  <a:cubicBezTo>
                    <a:pt x="1691713" y="1379096"/>
                    <a:pt x="1699046" y="1369097"/>
                    <a:pt x="1702377" y="1359767"/>
                  </a:cubicBezTo>
                  <a:cubicBezTo>
                    <a:pt x="1710376" y="1339769"/>
                    <a:pt x="1710376" y="1339769"/>
                    <a:pt x="1700379" y="1323106"/>
                  </a:cubicBezTo>
                  <a:cubicBezTo>
                    <a:pt x="1687047" y="1341102"/>
                    <a:pt x="1675048" y="1360433"/>
                    <a:pt x="1660385" y="1376430"/>
                  </a:cubicBezTo>
                  <a:cubicBezTo>
                    <a:pt x="1630390" y="1409757"/>
                    <a:pt x="1601062" y="1410424"/>
                    <a:pt x="1567734" y="1381762"/>
                  </a:cubicBezTo>
                  <a:cubicBezTo>
                    <a:pt x="1563068" y="1377763"/>
                    <a:pt x="1558402" y="1373763"/>
                    <a:pt x="1553736" y="1369764"/>
                  </a:cubicBezTo>
                  <a:cubicBezTo>
                    <a:pt x="1510409" y="1337103"/>
                    <a:pt x="1509075" y="1321773"/>
                    <a:pt x="1546403" y="1276447"/>
                  </a:cubicBezTo>
                  <a:cubicBezTo>
                    <a:pt x="1562067" y="1257117"/>
                    <a:pt x="1577064" y="1246785"/>
                    <a:pt x="1592645" y="1245285"/>
                  </a:cubicBezTo>
                  <a:close/>
                  <a:moveTo>
                    <a:pt x="1859850" y="1198878"/>
                  </a:moveTo>
                  <a:cubicBezTo>
                    <a:pt x="1864682" y="1198628"/>
                    <a:pt x="1869682" y="1200128"/>
                    <a:pt x="1874347" y="1202461"/>
                  </a:cubicBezTo>
                  <a:cubicBezTo>
                    <a:pt x="1890345" y="1210460"/>
                    <a:pt x="1913008" y="1215127"/>
                    <a:pt x="1913008" y="1237123"/>
                  </a:cubicBezTo>
                  <a:cubicBezTo>
                    <a:pt x="1913008" y="1258452"/>
                    <a:pt x="1896345" y="1275117"/>
                    <a:pt x="1877013" y="1283114"/>
                  </a:cubicBezTo>
                  <a:cubicBezTo>
                    <a:pt x="1858350" y="1291114"/>
                    <a:pt x="1838352" y="1295113"/>
                    <a:pt x="1818356" y="1298446"/>
                  </a:cubicBezTo>
                  <a:cubicBezTo>
                    <a:pt x="1797026" y="1301779"/>
                    <a:pt x="1787027" y="1286447"/>
                    <a:pt x="1799026" y="1268451"/>
                  </a:cubicBezTo>
                  <a:cubicBezTo>
                    <a:pt x="1809023" y="1252453"/>
                    <a:pt x="1813023" y="1237789"/>
                    <a:pt x="1805690" y="1218458"/>
                  </a:cubicBezTo>
                  <a:cubicBezTo>
                    <a:pt x="1822355" y="1215791"/>
                    <a:pt x="1837021" y="1217124"/>
                    <a:pt x="1846351" y="1205794"/>
                  </a:cubicBezTo>
                  <a:cubicBezTo>
                    <a:pt x="1850351" y="1201128"/>
                    <a:pt x="1855017" y="1199128"/>
                    <a:pt x="1859850" y="1198878"/>
                  </a:cubicBezTo>
                  <a:close/>
                  <a:moveTo>
                    <a:pt x="1106947" y="1189774"/>
                  </a:moveTo>
                  <a:cubicBezTo>
                    <a:pt x="1117851" y="1189961"/>
                    <a:pt x="1129307" y="1193128"/>
                    <a:pt x="1140471" y="1199793"/>
                  </a:cubicBezTo>
                  <a:cubicBezTo>
                    <a:pt x="1169133" y="1216458"/>
                    <a:pt x="1189797" y="1242453"/>
                    <a:pt x="1211126" y="1267116"/>
                  </a:cubicBezTo>
                  <a:cubicBezTo>
                    <a:pt x="1220458" y="1277781"/>
                    <a:pt x="1184465" y="1355769"/>
                    <a:pt x="1169799" y="1358436"/>
                  </a:cubicBezTo>
                  <a:cubicBezTo>
                    <a:pt x="1125142" y="1366433"/>
                    <a:pt x="1045821" y="1300444"/>
                    <a:pt x="1046488" y="1254452"/>
                  </a:cubicBezTo>
                  <a:cubicBezTo>
                    <a:pt x="1046488" y="1215458"/>
                    <a:pt x="1074234" y="1189212"/>
                    <a:pt x="1106947" y="1189774"/>
                  </a:cubicBezTo>
                  <a:close/>
                  <a:moveTo>
                    <a:pt x="1408345" y="1161551"/>
                  </a:moveTo>
                  <a:cubicBezTo>
                    <a:pt x="1424426" y="1162800"/>
                    <a:pt x="1439757" y="1174465"/>
                    <a:pt x="1459087" y="1196460"/>
                  </a:cubicBezTo>
                  <a:cubicBezTo>
                    <a:pt x="1473750" y="1213125"/>
                    <a:pt x="1486415" y="1231788"/>
                    <a:pt x="1509744" y="1239121"/>
                  </a:cubicBezTo>
                  <a:cubicBezTo>
                    <a:pt x="1524409" y="1243787"/>
                    <a:pt x="1527075" y="1258452"/>
                    <a:pt x="1522409" y="1272449"/>
                  </a:cubicBezTo>
                  <a:cubicBezTo>
                    <a:pt x="1515077" y="1293780"/>
                    <a:pt x="1501078" y="1309110"/>
                    <a:pt x="1479749" y="1317109"/>
                  </a:cubicBezTo>
                  <a:cubicBezTo>
                    <a:pt x="1457087" y="1325108"/>
                    <a:pt x="1437755" y="1335105"/>
                    <a:pt x="1424425" y="1357103"/>
                  </a:cubicBezTo>
                  <a:cubicBezTo>
                    <a:pt x="1430423" y="1357769"/>
                    <a:pt x="1435756" y="1359769"/>
                    <a:pt x="1437755" y="1357769"/>
                  </a:cubicBezTo>
                  <a:cubicBezTo>
                    <a:pt x="1477749" y="1325108"/>
                    <a:pt x="1503078" y="1355103"/>
                    <a:pt x="1529740" y="1378432"/>
                  </a:cubicBezTo>
                  <a:cubicBezTo>
                    <a:pt x="1545738" y="1392430"/>
                    <a:pt x="1560403" y="1407760"/>
                    <a:pt x="1577066" y="1422425"/>
                  </a:cubicBezTo>
                  <a:cubicBezTo>
                    <a:pt x="1587732" y="1431756"/>
                    <a:pt x="1587732" y="1440421"/>
                    <a:pt x="1583066" y="1452420"/>
                  </a:cubicBezTo>
                  <a:cubicBezTo>
                    <a:pt x="1561735" y="1505077"/>
                    <a:pt x="1500412" y="1512410"/>
                    <a:pt x="1453754" y="1482415"/>
                  </a:cubicBezTo>
                  <a:cubicBezTo>
                    <a:pt x="1414426" y="1457086"/>
                    <a:pt x="1415093" y="1433089"/>
                    <a:pt x="1420426" y="1394428"/>
                  </a:cubicBezTo>
                  <a:cubicBezTo>
                    <a:pt x="1424425" y="1366433"/>
                    <a:pt x="1404428" y="1339104"/>
                    <a:pt x="1380432" y="1320442"/>
                  </a:cubicBezTo>
                  <a:cubicBezTo>
                    <a:pt x="1363769" y="1307110"/>
                    <a:pt x="1345104" y="1295778"/>
                    <a:pt x="1329108" y="1281781"/>
                  </a:cubicBezTo>
                  <a:cubicBezTo>
                    <a:pt x="1302444" y="1259119"/>
                    <a:pt x="1302444" y="1242454"/>
                    <a:pt x="1325108" y="1217125"/>
                  </a:cubicBezTo>
                  <a:cubicBezTo>
                    <a:pt x="1333772" y="1207126"/>
                    <a:pt x="1343105" y="1197794"/>
                    <a:pt x="1353104" y="1189130"/>
                  </a:cubicBezTo>
                  <a:cubicBezTo>
                    <a:pt x="1375434" y="1169466"/>
                    <a:pt x="1392264" y="1160301"/>
                    <a:pt x="1408345" y="1161551"/>
                  </a:cubicBezTo>
                  <a:close/>
                  <a:moveTo>
                    <a:pt x="724210" y="1150637"/>
                  </a:moveTo>
                  <a:cubicBezTo>
                    <a:pt x="733543" y="1152637"/>
                    <a:pt x="742208" y="1158135"/>
                    <a:pt x="749874" y="1166468"/>
                  </a:cubicBezTo>
                  <a:cubicBezTo>
                    <a:pt x="759204" y="1177134"/>
                    <a:pt x="765204" y="1190464"/>
                    <a:pt x="774536" y="1201796"/>
                  </a:cubicBezTo>
                  <a:cubicBezTo>
                    <a:pt x="785866" y="1216459"/>
                    <a:pt x="788533" y="1228458"/>
                    <a:pt x="773869" y="1243790"/>
                  </a:cubicBezTo>
                  <a:cubicBezTo>
                    <a:pt x="761870" y="1255786"/>
                    <a:pt x="755204" y="1272451"/>
                    <a:pt x="754538" y="1291114"/>
                  </a:cubicBezTo>
                  <a:cubicBezTo>
                    <a:pt x="753873" y="1299780"/>
                    <a:pt x="765870" y="1314443"/>
                    <a:pt x="751873" y="1317110"/>
                  </a:cubicBezTo>
                  <a:cubicBezTo>
                    <a:pt x="733208" y="1320443"/>
                    <a:pt x="713212" y="1337774"/>
                    <a:pt x="697214" y="1329108"/>
                  </a:cubicBezTo>
                  <a:cubicBezTo>
                    <a:pt x="671885" y="1315110"/>
                    <a:pt x="647222" y="1296447"/>
                    <a:pt x="641890" y="1263786"/>
                  </a:cubicBezTo>
                  <a:cubicBezTo>
                    <a:pt x="639890" y="1256453"/>
                    <a:pt x="639223" y="1249120"/>
                    <a:pt x="637890" y="1239790"/>
                  </a:cubicBezTo>
                  <a:cubicBezTo>
                    <a:pt x="643223" y="1204462"/>
                    <a:pt x="661219" y="1174467"/>
                    <a:pt x="694547" y="1155802"/>
                  </a:cubicBezTo>
                  <a:cubicBezTo>
                    <a:pt x="704880" y="1150137"/>
                    <a:pt x="714878" y="1148637"/>
                    <a:pt x="724210" y="1150637"/>
                  </a:cubicBezTo>
                  <a:close/>
                  <a:moveTo>
                    <a:pt x="1875013" y="1138473"/>
                  </a:moveTo>
                  <a:lnTo>
                    <a:pt x="1875200" y="1139115"/>
                  </a:lnTo>
                  <a:lnTo>
                    <a:pt x="1875013" y="1139140"/>
                  </a:lnTo>
                  <a:cubicBezTo>
                    <a:pt x="1875013" y="1139140"/>
                    <a:pt x="1875013" y="1138473"/>
                    <a:pt x="1875013" y="1138473"/>
                  </a:cubicBezTo>
                  <a:close/>
                  <a:moveTo>
                    <a:pt x="935735" y="1119183"/>
                  </a:moveTo>
                  <a:cubicBezTo>
                    <a:pt x="957794" y="1116934"/>
                    <a:pt x="978166" y="1127806"/>
                    <a:pt x="995162" y="1151802"/>
                  </a:cubicBezTo>
                  <a:cubicBezTo>
                    <a:pt x="1002495" y="1161801"/>
                    <a:pt x="1008494" y="1172467"/>
                    <a:pt x="1015827" y="1182464"/>
                  </a:cubicBezTo>
                  <a:cubicBezTo>
                    <a:pt x="1036489" y="1209794"/>
                    <a:pt x="1025157" y="1255785"/>
                    <a:pt x="993829" y="1271117"/>
                  </a:cubicBezTo>
                  <a:cubicBezTo>
                    <a:pt x="981166" y="1277117"/>
                    <a:pt x="967834" y="1283114"/>
                    <a:pt x="955835" y="1290446"/>
                  </a:cubicBezTo>
                  <a:cubicBezTo>
                    <a:pt x="937172" y="1301779"/>
                    <a:pt x="926507" y="1319108"/>
                    <a:pt x="924507" y="1340439"/>
                  </a:cubicBezTo>
                  <a:cubicBezTo>
                    <a:pt x="922507" y="1359769"/>
                    <a:pt x="915843" y="1373767"/>
                    <a:pt x="892513" y="1373101"/>
                  </a:cubicBezTo>
                  <a:cubicBezTo>
                    <a:pt x="881849" y="1373101"/>
                    <a:pt x="872517" y="1377765"/>
                    <a:pt x="865184" y="1385764"/>
                  </a:cubicBezTo>
                  <a:cubicBezTo>
                    <a:pt x="844522" y="1407095"/>
                    <a:pt x="829190" y="1401762"/>
                    <a:pt x="814527" y="1378431"/>
                  </a:cubicBezTo>
                  <a:cubicBezTo>
                    <a:pt x="799195" y="1354436"/>
                    <a:pt x="783866" y="1329774"/>
                    <a:pt x="775200" y="1302445"/>
                  </a:cubicBezTo>
                  <a:cubicBezTo>
                    <a:pt x="766534" y="1272450"/>
                    <a:pt x="776533" y="1249786"/>
                    <a:pt x="802528" y="1235123"/>
                  </a:cubicBezTo>
                  <a:cubicBezTo>
                    <a:pt x="825857" y="1222458"/>
                    <a:pt x="857185" y="1227124"/>
                    <a:pt x="875183" y="1247120"/>
                  </a:cubicBezTo>
                  <a:cubicBezTo>
                    <a:pt x="887180" y="1258452"/>
                    <a:pt x="893846" y="1274450"/>
                    <a:pt x="917841" y="1281781"/>
                  </a:cubicBezTo>
                  <a:cubicBezTo>
                    <a:pt x="902511" y="1254452"/>
                    <a:pt x="887846" y="1233790"/>
                    <a:pt x="881182" y="1209128"/>
                  </a:cubicBezTo>
                  <a:cubicBezTo>
                    <a:pt x="869850" y="1171134"/>
                    <a:pt x="881182" y="1141139"/>
                    <a:pt x="913177" y="1125807"/>
                  </a:cubicBezTo>
                  <a:cubicBezTo>
                    <a:pt x="920842" y="1122141"/>
                    <a:pt x="928383" y="1119933"/>
                    <a:pt x="935735" y="1119183"/>
                  </a:cubicBezTo>
                  <a:close/>
                  <a:moveTo>
                    <a:pt x="1232290" y="1078650"/>
                  </a:moveTo>
                  <a:cubicBezTo>
                    <a:pt x="1240122" y="1079816"/>
                    <a:pt x="1247788" y="1083149"/>
                    <a:pt x="1255121" y="1087149"/>
                  </a:cubicBezTo>
                  <a:cubicBezTo>
                    <a:pt x="1287782" y="1105811"/>
                    <a:pt x="1310444" y="1135139"/>
                    <a:pt x="1329774" y="1166467"/>
                  </a:cubicBezTo>
                  <a:cubicBezTo>
                    <a:pt x="1333107" y="1171800"/>
                    <a:pt x="1337773" y="1177799"/>
                    <a:pt x="1330440" y="1182466"/>
                  </a:cubicBezTo>
                  <a:cubicBezTo>
                    <a:pt x="1308445" y="1195795"/>
                    <a:pt x="1303778" y="1220457"/>
                    <a:pt x="1292448" y="1240455"/>
                  </a:cubicBezTo>
                  <a:cubicBezTo>
                    <a:pt x="1285782" y="1252452"/>
                    <a:pt x="1276450" y="1261784"/>
                    <a:pt x="1264451" y="1267783"/>
                  </a:cubicBezTo>
                  <a:cubicBezTo>
                    <a:pt x="1253787" y="1273116"/>
                    <a:pt x="1244455" y="1272450"/>
                    <a:pt x="1239122" y="1260451"/>
                  </a:cubicBezTo>
                  <a:cubicBezTo>
                    <a:pt x="1227125" y="1235789"/>
                    <a:pt x="1205128" y="1223124"/>
                    <a:pt x="1182465" y="1210460"/>
                  </a:cubicBezTo>
                  <a:cubicBezTo>
                    <a:pt x="1165134" y="1202461"/>
                    <a:pt x="1150470" y="1191796"/>
                    <a:pt x="1151137" y="1167134"/>
                  </a:cubicBezTo>
                  <a:cubicBezTo>
                    <a:pt x="1158470" y="1133140"/>
                    <a:pt x="1175799" y="1102478"/>
                    <a:pt x="1208461" y="1083149"/>
                  </a:cubicBezTo>
                  <a:cubicBezTo>
                    <a:pt x="1216460" y="1078483"/>
                    <a:pt x="1224459" y="1077483"/>
                    <a:pt x="1232290" y="1078650"/>
                  </a:cubicBezTo>
                  <a:close/>
                  <a:moveTo>
                    <a:pt x="819944" y="1051907"/>
                  </a:moveTo>
                  <a:cubicBezTo>
                    <a:pt x="829859" y="1053823"/>
                    <a:pt x="838858" y="1059488"/>
                    <a:pt x="847190" y="1069821"/>
                  </a:cubicBezTo>
                  <a:cubicBezTo>
                    <a:pt x="853856" y="1078483"/>
                    <a:pt x="859853" y="1089147"/>
                    <a:pt x="869186" y="1095146"/>
                  </a:cubicBezTo>
                  <a:cubicBezTo>
                    <a:pt x="891182" y="1109144"/>
                    <a:pt x="887184" y="1125141"/>
                    <a:pt x="874519" y="1141805"/>
                  </a:cubicBezTo>
                  <a:cubicBezTo>
                    <a:pt x="862520" y="1157802"/>
                    <a:pt x="853856" y="1173133"/>
                    <a:pt x="852523" y="1195795"/>
                  </a:cubicBezTo>
                  <a:cubicBezTo>
                    <a:pt x="851856" y="1213125"/>
                    <a:pt x="831191" y="1213791"/>
                    <a:pt x="815195" y="1209127"/>
                  </a:cubicBezTo>
                  <a:cubicBezTo>
                    <a:pt x="783866" y="1199128"/>
                    <a:pt x="743872" y="1142472"/>
                    <a:pt x="743872" y="1109144"/>
                  </a:cubicBezTo>
                  <a:cubicBezTo>
                    <a:pt x="744539" y="1080483"/>
                    <a:pt x="761868" y="1065821"/>
                    <a:pt x="787199" y="1056489"/>
                  </a:cubicBezTo>
                  <a:cubicBezTo>
                    <a:pt x="799197" y="1051823"/>
                    <a:pt x="810029" y="1049991"/>
                    <a:pt x="819944" y="1051907"/>
                  </a:cubicBezTo>
                  <a:close/>
                  <a:moveTo>
                    <a:pt x="1809575" y="1026815"/>
                  </a:moveTo>
                  <a:cubicBezTo>
                    <a:pt x="1813773" y="1027409"/>
                    <a:pt x="1818022" y="1029659"/>
                    <a:pt x="1822354" y="1034491"/>
                  </a:cubicBezTo>
                  <a:cubicBezTo>
                    <a:pt x="1840850" y="1056487"/>
                    <a:pt x="1866471" y="1075106"/>
                    <a:pt x="1876719" y="1102727"/>
                  </a:cubicBezTo>
                  <a:lnTo>
                    <a:pt x="1880839" y="1132567"/>
                  </a:lnTo>
                  <a:lnTo>
                    <a:pt x="1874798" y="1138060"/>
                  </a:lnTo>
                  <a:lnTo>
                    <a:pt x="1875011" y="1137804"/>
                  </a:lnTo>
                  <a:cubicBezTo>
                    <a:pt x="1875011" y="1137804"/>
                    <a:pt x="1874346" y="1138471"/>
                    <a:pt x="1874346" y="1138471"/>
                  </a:cubicBezTo>
                  <a:lnTo>
                    <a:pt x="1874798" y="1138060"/>
                  </a:lnTo>
                  <a:lnTo>
                    <a:pt x="1874789" y="1138071"/>
                  </a:lnTo>
                  <a:lnTo>
                    <a:pt x="1880840" y="1132572"/>
                  </a:lnTo>
                  <a:lnTo>
                    <a:pt x="1880839" y="1132567"/>
                  </a:lnTo>
                  <a:lnTo>
                    <a:pt x="1881677" y="1131805"/>
                  </a:lnTo>
                  <a:lnTo>
                    <a:pt x="1881674" y="1131814"/>
                  </a:lnTo>
                  <a:lnTo>
                    <a:pt x="1881682" y="1131806"/>
                  </a:lnTo>
                  <a:lnTo>
                    <a:pt x="1881502" y="1133051"/>
                  </a:lnTo>
                  <a:lnTo>
                    <a:pt x="1895425" y="1111560"/>
                  </a:lnTo>
                  <a:cubicBezTo>
                    <a:pt x="1901175" y="1104811"/>
                    <a:pt x="1907341" y="1098479"/>
                    <a:pt x="1912340" y="1091813"/>
                  </a:cubicBezTo>
                  <a:cubicBezTo>
                    <a:pt x="1918672" y="1083148"/>
                    <a:pt x="1927837" y="1079149"/>
                    <a:pt x="1937668" y="1079315"/>
                  </a:cubicBezTo>
                  <a:cubicBezTo>
                    <a:pt x="1947500" y="1079482"/>
                    <a:pt x="1957998" y="1083815"/>
                    <a:pt x="1966997" y="1091813"/>
                  </a:cubicBezTo>
                  <a:cubicBezTo>
                    <a:pt x="1979662" y="1102479"/>
                    <a:pt x="2003658" y="1110478"/>
                    <a:pt x="2002325" y="1126474"/>
                  </a:cubicBezTo>
                  <a:cubicBezTo>
                    <a:pt x="2000325" y="1147137"/>
                    <a:pt x="1978329" y="1157803"/>
                    <a:pt x="1958998" y="1165802"/>
                  </a:cubicBezTo>
                  <a:cubicBezTo>
                    <a:pt x="1949666" y="1169802"/>
                    <a:pt x="1939669" y="1173135"/>
                    <a:pt x="1929670" y="1174468"/>
                  </a:cubicBezTo>
                  <a:cubicBezTo>
                    <a:pt x="1912340" y="1177134"/>
                    <a:pt x="1893009" y="1182465"/>
                    <a:pt x="1878346" y="1177801"/>
                  </a:cubicBezTo>
                  <a:cubicBezTo>
                    <a:pt x="1861848" y="1172302"/>
                    <a:pt x="1875720" y="1160053"/>
                    <a:pt x="1878064" y="1148930"/>
                  </a:cubicBezTo>
                  <a:lnTo>
                    <a:pt x="1875200" y="1139115"/>
                  </a:lnTo>
                  <a:lnTo>
                    <a:pt x="1881178" y="1138307"/>
                  </a:lnTo>
                  <a:cubicBezTo>
                    <a:pt x="1881844" y="1136640"/>
                    <a:pt x="1881678" y="1134140"/>
                    <a:pt x="1882344" y="1132474"/>
                  </a:cubicBezTo>
                  <a:lnTo>
                    <a:pt x="1881457" y="1133362"/>
                  </a:lnTo>
                  <a:lnTo>
                    <a:pt x="1880765" y="1138139"/>
                  </a:lnTo>
                  <a:lnTo>
                    <a:pt x="1874459" y="1138466"/>
                  </a:lnTo>
                  <a:lnTo>
                    <a:pt x="1851682" y="1165799"/>
                  </a:lnTo>
                  <a:cubicBezTo>
                    <a:pt x="1821687" y="1204460"/>
                    <a:pt x="1788360" y="1206460"/>
                    <a:pt x="1753032" y="1172465"/>
                  </a:cubicBezTo>
                  <a:cubicBezTo>
                    <a:pt x="1743700" y="1163133"/>
                    <a:pt x="1737703" y="1150469"/>
                    <a:pt x="1725038" y="1144470"/>
                  </a:cubicBezTo>
                  <a:cubicBezTo>
                    <a:pt x="1725038" y="1171799"/>
                    <a:pt x="1741036" y="1193796"/>
                    <a:pt x="1778361" y="1207126"/>
                  </a:cubicBezTo>
                  <a:cubicBezTo>
                    <a:pt x="1802358" y="1215792"/>
                    <a:pt x="1799025" y="1225124"/>
                    <a:pt x="1791693" y="1243121"/>
                  </a:cubicBezTo>
                  <a:cubicBezTo>
                    <a:pt x="1781027" y="1270449"/>
                    <a:pt x="1757032" y="1283114"/>
                    <a:pt x="1736370" y="1298444"/>
                  </a:cubicBezTo>
                  <a:cubicBezTo>
                    <a:pt x="1726371" y="1305777"/>
                    <a:pt x="1716372" y="1298444"/>
                    <a:pt x="1707708" y="1293113"/>
                  </a:cubicBezTo>
                  <a:cubicBezTo>
                    <a:pt x="1682378" y="1276448"/>
                    <a:pt x="1657716" y="1257786"/>
                    <a:pt x="1631721" y="1241121"/>
                  </a:cubicBezTo>
                  <a:cubicBezTo>
                    <a:pt x="1615056" y="1229789"/>
                    <a:pt x="1616389" y="1220458"/>
                    <a:pt x="1629721" y="1207126"/>
                  </a:cubicBezTo>
                  <a:cubicBezTo>
                    <a:pt x="1660382" y="1176465"/>
                    <a:pt x="1689044" y="1145137"/>
                    <a:pt x="1719038" y="1114475"/>
                  </a:cubicBezTo>
                  <a:cubicBezTo>
                    <a:pt x="1734370" y="1098477"/>
                    <a:pt x="1747033" y="1081814"/>
                    <a:pt x="1745700" y="1058489"/>
                  </a:cubicBezTo>
                  <a:cubicBezTo>
                    <a:pt x="1745033" y="1048489"/>
                    <a:pt x="1745700" y="1039824"/>
                    <a:pt x="1760365" y="1043157"/>
                  </a:cubicBezTo>
                  <a:cubicBezTo>
                    <a:pt x="1763698" y="1043823"/>
                    <a:pt x="1768364" y="1042490"/>
                    <a:pt x="1772364" y="1041157"/>
                  </a:cubicBezTo>
                  <a:cubicBezTo>
                    <a:pt x="1784861" y="1038157"/>
                    <a:pt x="1796984" y="1025035"/>
                    <a:pt x="1809575" y="1026815"/>
                  </a:cubicBezTo>
                  <a:close/>
                  <a:moveTo>
                    <a:pt x="1040321" y="1005665"/>
                  </a:moveTo>
                  <a:cubicBezTo>
                    <a:pt x="1055652" y="1005832"/>
                    <a:pt x="1069817" y="1011165"/>
                    <a:pt x="1080482" y="1021830"/>
                  </a:cubicBezTo>
                  <a:cubicBezTo>
                    <a:pt x="1089145" y="1030494"/>
                    <a:pt x="1095811" y="1040493"/>
                    <a:pt x="1103144" y="1050492"/>
                  </a:cubicBezTo>
                  <a:cubicBezTo>
                    <a:pt x="1116476" y="1069154"/>
                    <a:pt x="1129806" y="1087149"/>
                    <a:pt x="1161800" y="1093146"/>
                  </a:cubicBezTo>
                  <a:cubicBezTo>
                    <a:pt x="1143804" y="1107811"/>
                    <a:pt x="1134472" y="1120476"/>
                    <a:pt x="1127139" y="1135139"/>
                  </a:cubicBezTo>
                  <a:cubicBezTo>
                    <a:pt x="1109143" y="1169800"/>
                    <a:pt x="1069816" y="1181132"/>
                    <a:pt x="1037155" y="1161134"/>
                  </a:cubicBezTo>
                  <a:cubicBezTo>
                    <a:pt x="1007827" y="1143138"/>
                    <a:pt x="987165" y="1115810"/>
                    <a:pt x="971167" y="1085816"/>
                  </a:cubicBezTo>
                  <a:cubicBezTo>
                    <a:pt x="957835" y="1060488"/>
                    <a:pt x="967167" y="1037826"/>
                    <a:pt x="993162" y="1020497"/>
                  </a:cubicBezTo>
                  <a:cubicBezTo>
                    <a:pt x="1008493" y="1010498"/>
                    <a:pt x="1024990" y="1005498"/>
                    <a:pt x="1040321" y="1005665"/>
                  </a:cubicBezTo>
                  <a:close/>
                  <a:moveTo>
                    <a:pt x="2040318" y="971837"/>
                  </a:moveTo>
                  <a:cubicBezTo>
                    <a:pt x="2058315" y="974503"/>
                    <a:pt x="2079646" y="988499"/>
                    <a:pt x="2087643" y="1006497"/>
                  </a:cubicBezTo>
                  <a:cubicBezTo>
                    <a:pt x="2094309" y="1021827"/>
                    <a:pt x="2080979" y="1037158"/>
                    <a:pt x="2068313" y="1048491"/>
                  </a:cubicBezTo>
                  <a:cubicBezTo>
                    <a:pt x="2049649" y="1064486"/>
                    <a:pt x="2027653" y="1071152"/>
                    <a:pt x="2003658" y="1071152"/>
                  </a:cubicBezTo>
                  <a:cubicBezTo>
                    <a:pt x="1991659" y="1070486"/>
                    <a:pt x="1974996" y="1073817"/>
                    <a:pt x="1970330" y="1061821"/>
                  </a:cubicBezTo>
                  <a:cubicBezTo>
                    <a:pt x="1965664" y="1049824"/>
                    <a:pt x="1977663" y="1039158"/>
                    <a:pt x="1988326" y="1033825"/>
                  </a:cubicBezTo>
                  <a:cubicBezTo>
                    <a:pt x="2000325" y="1027826"/>
                    <a:pt x="2000991" y="1015829"/>
                    <a:pt x="2003658" y="1005164"/>
                  </a:cubicBezTo>
                  <a:cubicBezTo>
                    <a:pt x="2008991" y="985166"/>
                    <a:pt x="2028320" y="970503"/>
                    <a:pt x="2040318" y="971837"/>
                  </a:cubicBezTo>
                  <a:close/>
                  <a:moveTo>
                    <a:pt x="1337771" y="965171"/>
                  </a:moveTo>
                  <a:cubicBezTo>
                    <a:pt x="1356435" y="965171"/>
                    <a:pt x="1371765" y="973837"/>
                    <a:pt x="1383764" y="986501"/>
                  </a:cubicBezTo>
                  <a:cubicBezTo>
                    <a:pt x="1396429" y="999833"/>
                    <a:pt x="1407759" y="1014496"/>
                    <a:pt x="1418424" y="1029161"/>
                  </a:cubicBezTo>
                  <a:cubicBezTo>
                    <a:pt x="1449086" y="1071154"/>
                    <a:pt x="1447752" y="1082482"/>
                    <a:pt x="1409759" y="1118476"/>
                  </a:cubicBezTo>
                  <a:cubicBezTo>
                    <a:pt x="1387763" y="1139807"/>
                    <a:pt x="1356435" y="1137141"/>
                    <a:pt x="1323774" y="1111145"/>
                  </a:cubicBezTo>
                  <a:cubicBezTo>
                    <a:pt x="1303110" y="1095147"/>
                    <a:pt x="1288447" y="1074484"/>
                    <a:pt x="1278448" y="1050491"/>
                  </a:cubicBezTo>
                  <a:cubicBezTo>
                    <a:pt x="1263119" y="1011165"/>
                    <a:pt x="1295113" y="965171"/>
                    <a:pt x="1337771" y="965171"/>
                  </a:cubicBezTo>
                  <a:close/>
                  <a:moveTo>
                    <a:pt x="1616725" y="956341"/>
                  </a:moveTo>
                  <a:cubicBezTo>
                    <a:pt x="1634056" y="956841"/>
                    <a:pt x="1650720" y="964839"/>
                    <a:pt x="1667050" y="980504"/>
                  </a:cubicBezTo>
                  <a:cubicBezTo>
                    <a:pt x="1685046" y="998500"/>
                    <a:pt x="1699044" y="1020498"/>
                    <a:pt x="1720373" y="1035161"/>
                  </a:cubicBezTo>
                  <a:cubicBezTo>
                    <a:pt x="1725040" y="1038494"/>
                    <a:pt x="1726373" y="1042494"/>
                    <a:pt x="1727706" y="1047827"/>
                  </a:cubicBezTo>
                  <a:cubicBezTo>
                    <a:pt x="1733039" y="1073152"/>
                    <a:pt x="1711041" y="1109813"/>
                    <a:pt x="1676380" y="1127809"/>
                  </a:cubicBezTo>
                  <a:cubicBezTo>
                    <a:pt x="1652385" y="1140474"/>
                    <a:pt x="1631056" y="1132475"/>
                    <a:pt x="1612391" y="1114479"/>
                  </a:cubicBezTo>
                  <a:cubicBezTo>
                    <a:pt x="1595062" y="1097147"/>
                    <a:pt x="1581064" y="1076485"/>
                    <a:pt x="1555735" y="1070489"/>
                  </a:cubicBezTo>
                  <a:lnTo>
                    <a:pt x="1555735" y="1071153"/>
                  </a:lnTo>
                  <a:lnTo>
                    <a:pt x="1555736" y="1071154"/>
                  </a:lnTo>
                  <a:lnTo>
                    <a:pt x="1555735" y="1071154"/>
                  </a:lnTo>
                  <a:lnTo>
                    <a:pt x="1555735" y="1071155"/>
                  </a:lnTo>
                  <a:lnTo>
                    <a:pt x="1555734" y="1071154"/>
                  </a:lnTo>
                  <a:lnTo>
                    <a:pt x="1555651" y="1071161"/>
                  </a:lnTo>
                  <a:lnTo>
                    <a:pt x="1554318" y="1082003"/>
                  </a:lnTo>
                  <a:cubicBezTo>
                    <a:pt x="1556443" y="1091813"/>
                    <a:pt x="1567566" y="1097313"/>
                    <a:pt x="1573066" y="1105812"/>
                  </a:cubicBezTo>
                  <a:cubicBezTo>
                    <a:pt x="1575732" y="1109812"/>
                    <a:pt x="1581731" y="1111145"/>
                    <a:pt x="1586396" y="1113811"/>
                  </a:cubicBezTo>
                  <a:cubicBezTo>
                    <a:pt x="1608393" y="1127141"/>
                    <a:pt x="1635722" y="1138473"/>
                    <a:pt x="1629056" y="1170468"/>
                  </a:cubicBezTo>
                  <a:cubicBezTo>
                    <a:pt x="1623057" y="1201130"/>
                    <a:pt x="1596395" y="1215793"/>
                    <a:pt x="1568399" y="1225125"/>
                  </a:cubicBezTo>
                  <a:cubicBezTo>
                    <a:pt x="1555734" y="1229125"/>
                    <a:pt x="1544404" y="1227125"/>
                    <a:pt x="1533738" y="1219793"/>
                  </a:cubicBezTo>
                  <a:cubicBezTo>
                    <a:pt x="1521073" y="1211129"/>
                    <a:pt x="1508409" y="1201130"/>
                    <a:pt x="1494411" y="1196464"/>
                  </a:cubicBezTo>
                  <a:cubicBezTo>
                    <a:pt x="1467749" y="1187798"/>
                    <a:pt x="1457083" y="1169135"/>
                    <a:pt x="1449086" y="1143806"/>
                  </a:cubicBezTo>
                  <a:cubicBezTo>
                    <a:pt x="1439087" y="1112478"/>
                    <a:pt x="1443753" y="1087147"/>
                    <a:pt x="1470415" y="1067821"/>
                  </a:cubicBezTo>
                  <a:cubicBezTo>
                    <a:pt x="1495744" y="1049156"/>
                    <a:pt x="1521073" y="1040493"/>
                    <a:pt x="1546404" y="1067821"/>
                  </a:cubicBezTo>
                  <a:lnTo>
                    <a:pt x="1548831" y="1065798"/>
                  </a:lnTo>
                  <a:lnTo>
                    <a:pt x="1548153" y="1071404"/>
                  </a:lnTo>
                  <a:lnTo>
                    <a:pt x="1548206" y="1071397"/>
                  </a:lnTo>
                  <a:lnTo>
                    <a:pt x="1548915" y="1065729"/>
                  </a:lnTo>
                  <a:lnTo>
                    <a:pt x="1548831" y="1065798"/>
                  </a:lnTo>
                  <a:lnTo>
                    <a:pt x="1549070" y="1063822"/>
                  </a:lnTo>
                  <a:lnTo>
                    <a:pt x="1549554" y="1064064"/>
                  </a:lnTo>
                  <a:lnTo>
                    <a:pt x="1537561" y="1036035"/>
                  </a:lnTo>
                  <a:cubicBezTo>
                    <a:pt x="1530281" y="1011164"/>
                    <a:pt x="1537905" y="995668"/>
                    <a:pt x="1562401" y="977171"/>
                  </a:cubicBezTo>
                  <a:cubicBezTo>
                    <a:pt x="1581398" y="962840"/>
                    <a:pt x="1599395" y="955841"/>
                    <a:pt x="1616725" y="956341"/>
                  </a:cubicBezTo>
                  <a:close/>
                  <a:moveTo>
                    <a:pt x="917178" y="947173"/>
                  </a:moveTo>
                  <a:cubicBezTo>
                    <a:pt x="935174" y="947173"/>
                    <a:pt x="988499" y="999829"/>
                    <a:pt x="979835" y="1008495"/>
                  </a:cubicBezTo>
                  <a:cubicBezTo>
                    <a:pt x="955171" y="1033824"/>
                    <a:pt x="944507" y="1061152"/>
                    <a:pt x="940507" y="1095143"/>
                  </a:cubicBezTo>
                  <a:cubicBezTo>
                    <a:pt x="939174" y="1108475"/>
                    <a:pt x="901846" y="1105809"/>
                    <a:pt x="890514" y="1091144"/>
                  </a:cubicBezTo>
                  <a:cubicBezTo>
                    <a:pt x="881183" y="1079147"/>
                    <a:pt x="872518" y="1066485"/>
                    <a:pt x="863185" y="1054488"/>
                  </a:cubicBezTo>
                  <a:cubicBezTo>
                    <a:pt x="845855" y="1033157"/>
                    <a:pt x="831857" y="1010495"/>
                    <a:pt x="846522" y="981834"/>
                  </a:cubicBezTo>
                  <a:cubicBezTo>
                    <a:pt x="857186" y="961169"/>
                    <a:pt x="886514" y="946506"/>
                    <a:pt x="917178" y="947173"/>
                  </a:cubicBezTo>
                  <a:close/>
                  <a:moveTo>
                    <a:pt x="1900175" y="940634"/>
                  </a:moveTo>
                  <a:cubicBezTo>
                    <a:pt x="1906424" y="942009"/>
                    <a:pt x="1912506" y="945508"/>
                    <a:pt x="1918338" y="952508"/>
                  </a:cubicBezTo>
                  <a:cubicBezTo>
                    <a:pt x="1932336" y="969171"/>
                    <a:pt x="1950332" y="980503"/>
                    <a:pt x="1970997" y="987834"/>
                  </a:cubicBezTo>
                  <a:cubicBezTo>
                    <a:pt x="1976327" y="989834"/>
                    <a:pt x="1986326" y="988500"/>
                    <a:pt x="1983660" y="1000499"/>
                  </a:cubicBezTo>
                  <a:cubicBezTo>
                    <a:pt x="1980327" y="1022495"/>
                    <a:pt x="1917671" y="1076486"/>
                    <a:pt x="1896342" y="1075152"/>
                  </a:cubicBezTo>
                  <a:cubicBezTo>
                    <a:pt x="1889010" y="1074486"/>
                    <a:pt x="1827021" y="1018498"/>
                    <a:pt x="1824354" y="1011165"/>
                  </a:cubicBezTo>
                  <a:cubicBezTo>
                    <a:pt x="1819022" y="995167"/>
                    <a:pt x="1839684" y="991167"/>
                    <a:pt x="1839684" y="976504"/>
                  </a:cubicBezTo>
                  <a:cubicBezTo>
                    <a:pt x="1839684" y="967171"/>
                    <a:pt x="1832354" y="947175"/>
                    <a:pt x="1841684" y="948508"/>
                  </a:cubicBezTo>
                  <a:cubicBezTo>
                    <a:pt x="1861182" y="951508"/>
                    <a:pt x="1881428" y="936509"/>
                    <a:pt x="1900175" y="940634"/>
                  </a:cubicBezTo>
                  <a:close/>
                  <a:moveTo>
                    <a:pt x="1162770" y="898016"/>
                  </a:moveTo>
                  <a:cubicBezTo>
                    <a:pt x="1186048" y="894017"/>
                    <a:pt x="1208296" y="903516"/>
                    <a:pt x="1229792" y="926512"/>
                  </a:cubicBezTo>
                  <a:cubicBezTo>
                    <a:pt x="1263787" y="962506"/>
                    <a:pt x="1269117" y="999167"/>
                    <a:pt x="1245122" y="1035826"/>
                  </a:cubicBezTo>
                  <a:cubicBezTo>
                    <a:pt x="1239789" y="1044492"/>
                    <a:pt x="1189131" y="1064490"/>
                    <a:pt x="1172466" y="1064490"/>
                  </a:cubicBezTo>
                  <a:cubicBezTo>
                    <a:pt x="1171133" y="1064490"/>
                    <a:pt x="1170467" y="1064490"/>
                    <a:pt x="1169133" y="1064490"/>
                  </a:cubicBezTo>
                  <a:cubicBezTo>
                    <a:pt x="1139138" y="1062490"/>
                    <a:pt x="1094480" y="1019163"/>
                    <a:pt x="1086481" y="983836"/>
                  </a:cubicBezTo>
                  <a:cubicBezTo>
                    <a:pt x="1081815" y="963840"/>
                    <a:pt x="1109810" y="921846"/>
                    <a:pt x="1139138" y="906514"/>
                  </a:cubicBezTo>
                  <a:cubicBezTo>
                    <a:pt x="1147137" y="902182"/>
                    <a:pt x="1155011" y="899349"/>
                    <a:pt x="1162770" y="898016"/>
                  </a:cubicBezTo>
                  <a:close/>
                  <a:moveTo>
                    <a:pt x="1420622" y="874989"/>
                  </a:moveTo>
                  <a:cubicBezTo>
                    <a:pt x="1429089" y="874396"/>
                    <a:pt x="1438087" y="875688"/>
                    <a:pt x="1447085" y="879187"/>
                  </a:cubicBezTo>
                  <a:cubicBezTo>
                    <a:pt x="1486412" y="893850"/>
                    <a:pt x="1510410" y="929177"/>
                    <a:pt x="1541738" y="954506"/>
                  </a:cubicBezTo>
                  <a:cubicBezTo>
                    <a:pt x="1543071" y="955839"/>
                    <a:pt x="1545069" y="957172"/>
                    <a:pt x="1545069" y="958505"/>
                  </a:cubicBezTo>
                  <a:cubicBezTo>
                    <a:pt x="1547736" y="978503"/>
                    <a:pt x="1488412" y="1032493"/>
                    <a:pt x="1466416" y="1031161"/>
                  </a:cubicBezTo>
                  <a:cubicBezTo>
                    <a:pt x="1426422" y="1027827"/>
                    <a:pt x="1370432" y="963171"/>
                    <a:pt x="1373098" y="922511"/>
                  </a:cubicBezTo>
                  <a:cubicBezTo>
                    <a:pt x="1374598" y="895516"/>
                    <a:pt x="1395220" y="876770"/>
                    <a:pt x="1420622" y="874989"/>
                  </a:cubicBezTo>
                  <a:close/>
                  <a:moveTo>
                    <a:pt x="2126305" y="864521"/>
                  </a:moveTo>
                  <a:cubicBezTo>
                    <a:pt x="2147636" y="868521"/>
                    <a:pt x="2164966" y="877853"/>
                    <a:pt x="2171632" y="900516"/>
                  </a:cubicBezTo>
                  <a:cubicBezTo>
                    <a:pt x="2175632" y="913848"/>
                    <a:pt x="2146970" y="949841"/>
                    <a:pt x="2129638" y="954507"/>
                  </a:cubicBezTo>
                  <a:cubicBezTo>
                    <a:pt x="2119639" y="957173"/>
                    <a:pt x="2109642" y="957840"/>
                    <a:pt x="2099643" y="959840"/>
                  </a:cubicBezTo>
                  <a:cubicBezTo>
                    <a:pt x="2086977" y="961839"/>
                    <a:pt x="2073647" y="971839"/>
                    <a:pt x="2063648" y="956507"/>
                  </a:cubicBezTo>
                  <a:cubicBezTo>
                    <a:pt x="2052982" y="940510"/>
                    <a:pt x="2076313" y="943177"/>
                    <a:pt x="2078313" y="933177"/>
                  </a:cubicBezTo>
                  <a:cubicBezTo>
                    <a:pt x="2080980" y="919179"/>
                    <a:pt x="2086977" y="905849"/>
                    <a:pt x="2090977" y="892517"/>
                  </a:cubicBezTo>
                  <a:cubicBezTo>
                    <a:pt x="2095643" y="874520"/>
                    <a:pt x="2106975" y="864521"/>
                    <a:pt x="2126305" y="864521"/>
                  </a:cubicBezTo>
                  <a:close/>
                  <a:moveTo>
                    <a:pt x="1722040" y="854439"/>
                  </a:moveTo>
                  <a:cubicBezTo>
                    <a:pt x="1727539" y="855356"/>
                    <a:pt x="1732705" y="858189"/>
                    <a:pt x="1737703" y="863855"/>
                  </a:cubicBezTo>
                  <a:cubicBezTo>
                    <a:pt x="1756368" y="885851"/>
                    <a:pt x="1777697" y="904515"/>
                    <a:pt x="1803692" y="918512"/>
                  </a:cubicBezTo>
                  <a:cubicBezTo>
                    <a:pt x="1815024" y="925177"/>
                    <a:pt x="1823023" y="935177"/>
                    <a:pt x="1821023" y="947840"/>
                  </a:cubicBezTo>
                  <a:cubicBezTo>
                    <a:pt x="1821690" y="985833"/>
                    <a:pt x="1777697" y="1019161"/>
                    <a:pt x="1741036" y="1009162"/>
                  </a:cubicBezTo>
                  <a:cubicBezTo>
                    <a:pt x="1713708" y="1001831"/>
                    <a:pt x="1691046" y="986500"/>
                    <a:pt x="1672381" y="964505"/>
                  </a:cubicBezTo>
                  <a:cubicBezTo>
                    <a:pt x="1639054" y="925177"/>
                    <a:pt x="1655052" y="873187"/>
                    <a:pt x="1704376" y="856522"/>
                  </a:cubicBezTo>
                  <a:cubicBezTo>
                    <a:pt x="1710708" y="854523"/>
                    <a:pt x="1716541" y="853523"/>
                    <a:pt x="1722040" y="854439"/>
                  </a:cubicBezTo>
                  <a:close/>
                  <a:moveTo>
                    <a:pt x="1039155" y="808229"/>
                  </a:moveTo>
                  <a:cubicBezTo>
                    <a:pt x="1057277" y="811448"/>
                    <a:pt x="1068649" y="829194"/>
                    <a:pt x="1081148" y="843192"/>
                  </a:cubicBezTo>
                  <a:cubicBezTo>
                    <a:pt x="1101811" y="866523"/>
                    <a:pt x="1110476" y="891852"/>
                    <a:pt x="1086481" y="918514"/>
                  </a:cubicBezTo>
                  <a:cubicBezTo>
                    <a:pt x="1084481" y="920514"/>
                    <a:pt x="1082481" y="923847"/>
                    <a:pt x="1081815" y="926513"/>
                  </a:cubicBezTo>
                  <a:cubicBezTo>
                    <a:pt x="1077149" y="969839"/>
                    <a:pt x="1041821" y="975170"/>
                    <a:pt x="1010493" y="985836"/>
                  </a:cubicBezTo>
                  <a:cubicBezTo>
                    <a:pt x="1006494" y="987170"/>
                    <a:pt x="1003828" y="989836"/>
                    <a:pt x="1001828" y="983836"/>
                  </a:cubicBezTo>
                  <a:cubicBezTo>
                    <a:pt x="991829" y="957174"/>
                    <a:pt x="969833" y="939845"/>
                    <a:pt x="950504" y="919847"/>
                  </a:cubicBezTo>
                  <a:cubicBezTo>
                    <a:pt x="943838" y="913181"/>
                    <a:pt x="941172" y="904517"/>
                    <a:pt x="941172" y="894518"/>
                  </a:cubicBezTo>
                  <a:cubicBezTo>
                    <a:pt x="941172" y="865190"/>
                    <a:pt x="977166" y="825196"/>
                    <a:pt x="1018493" y="810530"/>
                  </a:cubicBezTo>
                  <a:cubicBezTo>
                    <a:pt x="1026325" y="807698"/>
                    <a:pt x="1033115" y="807156"/>
                    <a:pt x="1039155" y="808229"/>
                  </a:cubicBezTo>
                  <a:close/>
                  <a:moveTo>
                    <a:pt x="1297029" y="795032"/>
                  </a:moveTo>
                  <a:cubicBezTo>
                    <a:pt x="1306777" y="795366"/>
                    <a:pt x="1316443" y="798531"/>
                    <a:pt x="1325774" y="804530"/>
                  </a:cubicBezTo>
                  <a:cubicBezTo>
                    <a:pt x="1345770" y="817862"/>
                    <a:pt x="1359769" y="836524"/>
                    <a:pt x="1375767" y="854522"/>
                  </a:cubicBezTo>
                  <a:cubicBezTo>
                    <a:pt x="1379098" y="857855"/>
                    <a:pt x="1383765" y="861855"/>
                    <a:pt x="1379098" y="867852"/>
                  </a:cubicBezTo>
                  <a:cubicBezTo>
                    <a:pt x="1363102" y="887183"/>
                    <a:pt x="1356436" y="909179"/>
                    <a:pt x="1356436" y="933174"/>
                  </a:cubicBezTo>
                  <a:cubicBezTo>
                    <a:pt x="1356436" y="939840"/>
                    <a:pt x="1352436" y="941173"/>
                    <a:pt x="1346437" y="941173"/>
                  </a:cubicBezTo>
                  <a:cubicBezTo>
                    <a:pt x="1340439" y="940506"/>
                    <a:pt x="1334440" y="940506"/>
                    <a:pt x="1328440" y="940506"/>
                  </a:cubicBezTo>
                  <a:cubicBezTo>
                    <a:pt x="1311111" y="941173"/>
                    <a:pt x="1281114" y="952505"/>
                    <a:pt x="1281114" y="951172"/>
                  </a:cubicBezTo>
                  <a:cubicBezTo>
                    <a:pt x="1285780" y="909179"/>
                    <a:pt x="1233122" y="894516"/>
                    <a:pt x="1235788" y="854522"/>
                  </a:cubicBezTo>
                  <a:cubicBezTo>
                    <a:pt x="1237122" y="831193"/>
                    <a:pt x="1247787" y="813863"/>
                    <a:pt x="1267783" y="802530"/>
                  </a:cubicBezTo>
                  <a:cubicBezTo>
                    <a:pt x="1277448" y="797199"/>
                    <a:pt x="1287280" y="794699"/>
                    <a:pt x="1297029" y="795032"/>
                  </a:cubicBezTo>
                  <a:close/>
                  <a:moveTo>
                    <a:pt x="1533404" y="780452"/>
                  </a:moveTo>
                  <a:cubicBezTo>
                    <a:pt x="1553234" y="778869"/>
                    <a:pt x="1573064" y="787201"/>
                    <a:pt x="1589728" y="812530"/>
                  </a:cubicBezTo>
                  <a:cubicBezTo>
                    <a:pt x="1599727" y="827195"/>
                    <a:pt x="1624390" y="826528"/>
                    <a:pt x="1627723" y="848523"/>
                  </a:cubicBezTo>
                  <a:cubicBezTo>
                    <a:pt x="1629722" y="857856"/>
                    <a:pt x="1633722" y="865855"/>
                    <a:pt x="1636388" y="874519"/>
                  </a:cubicBezTo>
                  <a:cubicBezTo>
                    <a:pt x="1637722" y="909180"/>
                    <a:pt x="1607727" y="915845"/>
                    <a:pt x="1587062" y="930510"/>
                  </a:cubicBezTo>
                  <a:cubicBezTo>
                    <a:pt x="1569732" y="943174"/>
                    <a:pt x="1553734" y="934510"/>
                    <a:pt x="1539071" y="923845"/>
                  </a:cubicBezTo>
                  <a:cubicBezTo>
                    <a:pt x="1514407" y="905847"/>
                    <a:pt x="1492411" y="883851"/>
                    <a:pt x="1471748" y="861189"/>
                  </a:cubicBezTo>
                  <a:cubicBezTo>
                    <a:pt x="1454417" y="842525"/>
                    <a:pt x="1458416" y="823862"/>
                    <a:pt x="1477081" y="807864"/>
                  </a:cubicBezTo>
                  <a:cubicBezTo>
                    <a:pt x="1493745" y="793533"/>
                    <a:pt x="1513575" y="782035"/>
                    <a:pt x="1533404" y="780452"/>
                  </a:cubicBezTo>
                  <a:close/>
                  <a:moveTo>
                    <a:pt x="2214956" y="757872"/>
                  </a:moveTo>
                  <a:cubicBezTo>
                    <a:pt x="2236952" y="755205"/>
                    <a:pt x="2240285" y="773204"/>
                    <a:pt x="2243618" y="786533"/>
                  </a:cubicBezTo>
                  <a:cubicBezTo>
                    <a:pt x="2243618" y="820527"/>
                    <a:pt x="2186959" y="860521"/>
                    <a:pt x="2158298" y="849856"/>
                  </a:cubicBezTo>
                  <a:cubicBezTo>
                    <a:pt x="2153634" y="848522"/>
                    <a:pt x="2152300" y="845856"/>
                    <a:pt x="2151634" y="841192"/>
                  </a:cubicBezTo>
                  <a:cubicBezTo>
                    <a:pt x="2148301" y="813195"/>
                    <a:pt x="2186959" y="761205"/>
                    <a:pt x="2214956" y="757872"/>
                  </a:cubicBezTo>
                  <a:close/>
                  <a:moveTo>
                    <a:pt x="1827521" y="757206"/>
                  </a:moveTo>
                  <a:cubicBezTo>
                    <a:pt x="1849184" y="760539"/>
                    <a:pt x="1869347" y="772871"/>
                    <a:pt x="1885011" y="793868"/>
                  </a:cubicBezTo>
                  <a:cubicBezTo>
                    <a:pt x="1899676" y="813864"/>
                    <a:pt x="1913674" y="833862"/>
                    <a:pt x="1937670" y="843859"/>
                  </a:cubicBezTo>
                  <a:cubicBezTo>
                    <a:pt x="1956332" y="851858"/>
                    <a:pt x="1974330" y="857858"/>
                    <a:pt x="1988993" y="836528"/>
                  </a:cubicBezTo>
                  <a:cubicBezTo>
                    <a:pt x="1995659" y="827196"/>
                    <a:pt x="2005658" y="826529"/>
                    <a:pt x="2013657" y="833195"/>
                  </a:cubicBezTo>
                  <a:cubicBezTo>
                    <a:pt x="2033653" y="850525"/>
                    <a:pt x="2053649" y="869857"/>
                    <a:pt x="2062981" y="894519"/>
                  </a:cubicBezTo>
                  <a:cubicBezTo>
                    <a:pt x="2074313" y="925180"/>
                    <a:pt x="2019655" y="975838"/>
                    <a:pt x="1986994" y="967174"/>
                  </a:cubicBezTo>
                  <a:cubicBezTo>
                    <a:pt x="1966998" y="961841"/>
                    <a:pt x="1949666" y="950509"/>
                    <a:pt x="1934337" y="937179"/>
                  </a:cubicBezTo>
                  <a:cubicBezTo>
                    <a:pt x="1922338" y="926514"/>
                    <a:pt x="1913674" y="913181"/>
                    <a:pt x="1924338" y="894519"/>
                  </a:cubicBezTo>
                  <a:cubicBezTo>
                    <a:pt x="1929670" y="883186"/>
                    <a:pt x="1933003" y="869190"/>
                    <a:pt x="1927671" y="853858"/>
                  </a:cubicBezTo>
                  <a:cubicBezTo>
                    <a:pt x="1924338" y="875854"/>
                    <a:pt x="1912341" y="893185"/>
                    <a:pt x="1896343" y="907848"/>
                  </a:cubicBezTo>
                  <a:cubicBezTo>
                    <a:pt x="1867015" y="934513"/>
                    <a:pt x="1834354" y="931846"/>
                    <a:pt x="1810358" y="900518"/>
                  </a:cubicBezTo>
                  <a:cubicBezTo>
                    <a:pt x="1795693" y="881853"/>
                    <a:pt x="1777030" y="867190"/>
                    <a:pt x="1759032" y="852525"/>
                  </a:cubicBezTo>
                  <a:cubicBezTo>
                    <a:pt x="1726371" y="826529"/>
                    <a:pt x="1727038" y="798534"/>
                    <a:pt x="1761032" y="774538"/>
                  </a:cubicBezTo>
                  <a:cubicBezTo>
                    <a:pt x="1782696" y="759540"/>
                    <a:pt x="1805858" y="753874"/>
                    <a:pt x="1827521" y="757206"/>
                  </a:cubicBezTo>
                  <a:close/>
                  <a:moveTo>
                    <a:pt x="2087645" y="740540"/>
                  </a:moveTo>
                  <a:cubicBezTo>
                    <a:pt x="2096977" y="733208"/>
                    <a:pt x="2140968" y="783867"/>
                    <a:pt x="2140302" y="805196"/>
                  </a:cubicBezTo>
                  <a:cubicBezTo>
                    <a:pt x="2134302" y="826527"/>
                    <a:pt x="2115640" y="843856"/>
                    <a:pt x="2093644" y="856521"/>
                  </a:cubicBezTo>
                  <a:cubicBezTo>
                    <a:pt x="2074980" y="867185"/>
                    <a:pt x="2062983" y="849856"/>
                    <a:pt x="2047651" y="841857"/>
                  </a:cubicBezTo>
                  <a:cubicBezTo>
                    <a:pt x="2008324" y="821194"/>
                    <a:pt x="2033653" y="780534"/>
                    <a:pt x="2018323" y="752539"/>
                  </a:cubicBezTo>
                  <a:cubicBezTo>
                    <a:pt x="2016323" y="748539"/>
                    <a:pt x="2020323" y="744540"/>
                    <a:pt x="2024989" y="745873"/>
                  </a:cubicBezTo>
                  <a:cubicBezTo>
                    <a:pt x="2046318" y="751872"/>
                    <a:pt x="2065647" y="755205"/>
                    <a:pt x="2087645" y="740540"/>
                  </a:cubicBezTo>
                  <a:close/>
                  <a:moveTo>
                    <a:pt x="1146471" y="712965"/>
                  </a:moveTo>
                  <a:cubicBezTo>
                    <a:pt x="1164801" y="712049"/>
                    <a:pt x="1182132" y="719880"/>
                    <a:pt x="1198462" y="736544"/>
                  </a:cubicBezTo>
                  <a:cubicBezTo>
                    <a:pt x="1201795" y="739877"/>
                    <a:pt x="1204462" y="744542"/>
                    <a:pt x="1208461" y="747875"/>
                  </a:cubicBezTo>
                  <a:cubicBezTo>
                    <a:pt x="1236457" y="771206"/>
                    <a:pt x="1248455" y="796535"/>
                    <a:pt x="1221125" y="829196"/>
                  </a:cubicBezTo>
                  <a:cubicBezTo>
                    <a:pt x="1215794" y="835862"/>
                    <a:pt x="1212461" y="846526"/>
                    <a:pt x="1213128" y="855191"/>
                  </a:cubicBezTo>
                  <a:cubicBezTo>
                    <a:pt x="1214461" y="871190"/>
                    <a:pt x="1212461" y="880520"/>
                    <a:pt x="1189797" y="871190"/>
                  </a:cubicBezTo>
                  <a:cubicBezTo>
                    <a:pt x="1141139" y="901851"/>
                    <a:pt x="1120474" y="863190"/>
                    <a:pt x="1097812" y="829196"/>
                  </a:cubicBezTo>
                  <a:cubicBezTo>
                    <a:pt x="1096479" y="827196"/>
                    <a:pt x="1095145" y="825863"/>
                    <a:pt x="1093812" y="824530"/>
                  </a:cubicBezTo>
                  <a:cubicBezTo>
                    <a:pt x="1059818" y="784536"/>
                    <a:pt x="1059151" y="768539"/>
                    <a:pt x="1088479" y="741875"/>
                  </a:cubicBezTo>
                  <a:cubicBezTo>
                    <a:pt x="1108810" y="723546"/>
                    <a:pt x="1128140" y="713881"/>
                    <a:pt x="1146471" y="712965"/>
                  </a:cubicBezTo>
                  <a:close/>
                  <a:moveTo>
                    <a:pt x="1411094" y="708549"/>
                  </a:moveTo>
                  <a:cubicBezTo>
                    <a:pt x="1443089" y="717212"/>
                    <a:pt x="1463085" y="741877"/>
                    <a:pt x="1473084" y="771872"/>
                  </a:cubicBezTo>
                  <a:cubicBezTo>
                    <a:pt x="1479081" y="789868"/>
                    <a:pt x="1459085" y="801867"/>
                    <a:pt x="1452419" y="817197"/>
                  </a:cubicBezTo>
                  <a:cubicBezTo>
                    <a:pt x="1446420" y="829196"/>
                    <a:pt x="1440422" y="839195"/>
                    <a:pt x="1448420" y="853192"/>
                  </a:cubicBezTo>
                  <a:cubicBezTo>
                    <a:pt x="1414425" y="860524"/>
                    <a:pt x="1392429" y="850526"/>
                    <a:pt x="1375099" y="825863"/>
                  </a:cubicBezTo>
                  <a:cubicBezTo>
                    <a:pt x="1363767" y="810533"/>
                    <a:pt x="1349102" y="796534"/>
                    <a:pt x="1335772" y="783202"/>
                  </a:cubicBezTo>
                  <a:cubicBezTo>
                    <a:pt x="1319106" y="767206"/>
                    <a:pt x="1319773" y="751874"/>
                    <a:pt x="1334438" y="735211"/>
                  </a:cubicBezTo>
                  <a:cubicBezTo>
                    <a:pt x="1355101" y="711881"/>
                    <a:pt x="1380430" y="700549"/>
                    <a:pt x="1411094" y="708549"/>
                  </a:cubicBezTo>
                  <a:close/>
                  <a:moveTo>
                    <a:pt x="1620391" y="686551"/>
                  </a:moveTo>
                  <a:cubicBezTo>
                    <a:pt x="1657053" y="686551"/>
                    <a:pt x="1679715" y="709879"/>
                    <a:pt x="1703044" y="733877"/>
                  </a:cubicBezTo>
                  <a:cubicBezTo>
                    <a:pt x="1713710" y="745207"/>
                    <a:pt x="1733039" y="757872"/>
                    <a:pt x="1731706" y="767871"/>
                  </a:cubicBezTo>
                  <a:cubicBezTo>
                    <a:pt x="1729706" y="786534"/>
                    <a:pt x="1722376" y="805863"/>
                    <a:pt x="1718376" y="825860"/>
                  </a:cubicBezTo>
                  <a:cubicBezTo>
                    <a:pt x="1715710" y="838524"/>
                    <a:pt x="1699045" y="843857"/>
                    <a:pt x="1691714" y="841857"/>
                  </a:cubicBezTo>
                  <a:cubicBezTo>
                    <a:pt x="1665716" y="835857"/>
                    <a:pt x="1634388" y="841190"/>
                    <a:pt x="1621058" y="805196"/>
                  </a:cubicBezTo>
                  <a:cubicBezTo>
                    <a:pt x="1612392" y="781201"/>
                    <a:pt x="1595729" y="761205"/>
                    <a:pt x="1585730" y="737874"/>
                  </a:cubicBezTo>
                  <a:cubicBezTo>
                    <a:pt x="1571065" y="703880"/>
                    <a:pt x="1584397" y="686551"/>
                    <a:pt x="1620391" y="686551"/>
                  </a:cubicBezTo>
                  <a:close/>
                  <a:moveTo>
                    <a:pt x="1892655" y="665253"/>
                  </a:moveTo>
                  <a:cubicBezTo>
                    <a:pt x="1898384" y="664514"/>
                    <a:pt x="1904341" y="664889"/>
                    <a:pt x="1910341" y="666555"/>
                  </a:cubicBezTo>
                  <a:cubicBezTo>
                    <a:pt x="1935002" y="673219"/>
                    <a:pt x="1956998" y="691217"/>
                    <a:pt x="1972996" y="711879"/>
                  </a:cubicBezTo>
                  <a:cubicBezTo>
                    <a:pt x="1984993" y="728544"/>
                    <a:pt x="2012321" y="737208"/>
                    <a:pt x="2009657" y="753206"/>
                  </a:cubicBezTo>
                  <a:cubicBezTo>
                    <a:pt x="2005657" y="791200"/>
                    <a:pt x="1994992" y="810529"/>
                    <a:pt x="1969663" y="819195"/>
                  </a:cubicBezTo>
                  <a:cubicBezTo>
                    <a:pt x="1945666" y="827194"/>
                    <a:pt x="1927003" y="817195"/>
                    <a:pt x="1914340" y="797866"/>
                  </a:cubicBezTo>
                  <a:cubicBezTo>
                    <a:pt x="1903675" y="781201"/>
                    <a:pt x="1889010" y="769203"/>
                    <a:pt x="1875013" y="755872"/>
                  </a:cubicBezTo>
                  <a:cubicBezTo>
                    <a:pt x="1858348" y="741208"/>
                    <a:pt x="1841686" y="721879"/>
                    <a:pt x="1852349" y="697216"/>
                  </a:cubicBezTo>
                  <a:cubicBezTo>
                    <a:pt x="1860349" y="679718"/>
                    <a:pt x="1875470" y="667471"/>
                    <a:pt x="1892655" y="665253"/>
                  </a:cubicBezTo>
                  <a:close/>
                  <a:moveTo>
                    <a:pt x="2305525" y="657555"/>
                  </a:moveTo>
                  <a:cubicBezTo>
                    <a:pt x="2309442" y="657721"/>
                    <a:pt x="2313275" y="658888"/>
                    <a:pt x="2316941" y="661887"/>
                  </a:cubicBezTo>
                  <a:cubicBezTo>
                    <a:pt x="2325607" y="669218"/>
                    <a:pt x="2319607" y="676551"/>
                    <a:pt x="2317607" y="683884"/>
                  </a:cubicBezTo>
                  <a:cubicBezTo>
                    <a:pt x="2306275" y="721212"/>
                    <a:pt x="2293611" y="729876"/>
                    <a:pt x="2244951" y="730542"/>
                  </a:cubicBezTo>
                  <a:cubicBezTo>
                    <a:pt x="2250950" y="715212"/>
                    <a:pt x="2256283" y="701880"/>
                    <a:pt x="2261614" y="689217"/>
                  </a:cubicBezTo>
                  <a:cubicBezTo>
                    <a:pt x="2267614" y="674551"/>
                    <a:pt x="2278279" y="663885"/>
                    <a:pt x="2293611" y="659221"/>
                  </a:cubicBezTo>
                  <a:cubicBezTo>
                    <a:pt x="2297610" y="658221"/>
                    <a:pt x="2301609" y="657388"/>
                    <a:pt x="2305525" y="657555"/>
                  </a:cubicBezTo>
                  <a:close/>
                  <a:moveTo>
                    <a:pt x="1736058" y="619124"/>
                  </a:moveTo>
                  <a:cubicBezTo>
                    <a:pt x="1770365" y="615687"/>
                    <a:pt x="1789862" y="630060"/>
                    <a:pt x="1806359" y="678552"/>
                  </a:cubicBezTo>
                  <a:cubicBezTo>
                    <a:pt x="1810358" y="689884"/>
                    <a:pt x="1834354" y="690550"/>
                    <a:pt x="1821688" y="709213"/>
                  </a:cubicBezTo>
                  <a:cubicBezTo>
                    <a:pt x="1812358" y="722545"/>
                    <a:pt x="1801693" y="735208"/>
                    <a:pt x="1785694" y="741874"/>
                  </a:cubicBezTo>
                  <a:cubicBezTo>
                    <a:pt x="1777031" y="745207"/>
                    <a:pt x="1767698" y="745873"/>
                    <a:pt x="1759033" y="742541"/>
                  </a:cubicBezTo>
                  <a:cubicBezTo>
                    <a:pt x="1714375" y="726544"/>
                    <a:pt x="1685713" y="673219"/>
                    <a:pt x="1696377" y="627895"/>
                  </a:cubicBezTo>
                  <a:cubicBezTo>
                    <a:pt x="1711541" y="623395"/>
                    <a:pt x="1724622" y="620270"/>
                    <a:pt x="1736058" y="619124"/>
                  </a:cubicBezTo>
                  <a:close/>
                  <a:moveTo>
                    <a:pt x="2179836" y="617938"/>
                  </a:moveTo>
                  <a:cubicBezTo>
                    <a:pt x="2181877" y="616771"/>
                    <a:pt x="2183794" y="616896"/>
                    <a:pt x="2185627" y="619228"/>
                  </a:cubicBezTo>
                  <a:cubicBezTo>
                    <a:pt x="2202959" y="641893"/>
                    <a:pt x="2236954" y="651224"/>
                    <a:pt x="2237620" y="687218"/>
                  </a:cubicBezTo>
                  <a:cubicBezTo>
                    <a:pt x="2238287" y="713215"/>
                    <a:pt x="2194959" y="755874"/>
                    <a:pt x="2163631" y="756541"/>
                  </a:cubicBezTo>
                  <a:cubicBezTo>
                    <a:pt x="2128970" y="757874"/>
                    <a:pt x="2099641" y="730545"/>
                    <a:pt x="2100974" y="693218"/>
                  </a:cubicBezTo>
                  <a:cubicBezTo>
                    <a:pt x="2101641" y="687885"/>
                    <a:pt x="2103641" y="679221"/>
                    <a:pt x="2104307" y="669888"/>
                  </a:cubicBezTo>
                  <a:cubicBezTo>
                    <a:pt x="2106307" y="651890"/>
                    <a:pt x="2108971" y="636560"/>
                    <a:pt x="2134302" y="645226"/>
                  </a:cubicBezTo>
                  <a:cubicBezTo>
                    <a:pt x="2140302" y="647226"/>
                    <a:pt x="2149632" y="640560"/>
                    <a:pt x="2156965" y="638560"/>
                  </a:cubicBezTo>
                  <a:cubicBezTo>
                    <a:pt x="2166464" y="636560"/>
                    <a:pt x="2173712" y="621438"/>
                    <a:pt x="2179836" y="617938"/>
                  </a:cubicBezTo>
                  <a:close/>
                  <a:moveTo>
                    <a:pt x="1272595" y="604867"/>
                  </a:moveTo>
                  <a:cubicBezTo>
                    <a:pt x="1289405" y="607899"/>
                    <a:pt x="1300779" y="621896"/>
                    <a:pt x="1311778" y="635892"/>
                  </a:cubicBezTo>
                  <a:cubicBezTo>
                    <a:pt x="1318442" y="644558"/>
                    <a:pt x="1323775" y="654557"/>
                    <a:pt x="1330441" y="663890"/>
                  </a:cubicBezTo>
                  <a:cubicBezTo>
                    <a:pt x="1344440" y="683219"/>
                    <a:pt x="1349104" y="699215"/>
                    <a:pt x="1322442" y="715213"/>
                  </a:cubicBezTo>
                  <a:cubicBezTo>
                    <a:pt x="1307779" y="723879"/>
                    <a:pt x="1299113" y="741209"/>
                    <a:pt x="1301113" y="761874"/>
                  </a:cubicBezTo>
                  <a:cubicBezTo>
                    <a:pt x="1303112" y="777204"/>
                    <a:pt x="1295780" y="788536"/>
                    <a:pt x="1277783" y="782537"/>
                  </a:cubicBezTo>
                  <a:cubicBezTo>
                    <a:pt x="1254452" y="775870"/>
                    <a:pt x="1199128" y="700549"/>
                    <a:pt x="1199128" y="677886"/>
                  </a:cubicBezTo>
                  <a:cubicBezTo>
                    <a:pt x="1199128" y="651891"/>
                    <a:pt x="1227123" y="613230"/>
                    <a:pt x="1253786" y="605897"/>
                  </a:cubicBezTo>
                  <a:cubicBezTo>
                    <a:pt x="1260785" y="604065"/>
                    <a:pt x="1266992" y="603857"/>
                    <a:pt x="1272595" y="604867"/>
                  </a:cubicBezTo>
                  <a:close/>
                  <a:moveTo>
                    <a:pt x="1516576" y="602149"/>
                  </a:moveTo>
                  <a:cubicBezTo>
                    <a:pt x="1524241" y="602065"/>
                    <a:pt x="1532074" y="604897"/>
                    <a:pt x="1539740" y="609897"/>
                  </a:cubicBezTo>
                  <a:cubicBezTo>
                    <a:pt x="1549071" y="615896"/>
                    <a:pt x="1556403" y="624562"/>
                    <a:pt x="1565069" y="631892"/>
                  </a:cubicBezTo>
                  <a:cubicBezTo>
                    <a:pt x="1586398" y="648557"/>
                    <a:pt x="1589065" y="665887"/>
                    <a:pt x="1573066" y="688551"/>
                  </a:cubicBezTo>
                  <a:cubicBezTo>
                    <a:pt x="1563736" y="701880"/>
                    <a:pt x="1558403" y="717879"/>
                    <a:pt x="1557070" y="734542"/>
                  </a:cubicBezTo>
                  <a:cubicBezTo>
                    <a:pt x="1554403" y="763870"/>
                    <a:pt x="1554403" y="763870"/>
                    <a:pt x="1523075" y="763870"/>
                  </a:cubicBezTo>
                  <a:cubicBezTo>
                    <a:pt x="1508410" y="765869"/>
                    <a:pt x="1496413" y="759872"/>
                    <a:pt x="1488413" y="745873"/>
                  </a:cubicBezTo>
                  <a:cubicBezTo>
                    <a:pt x="1485747" y="741207"/>
                    <a:pt x="1482414" y="737874"/>
                    <a:pt x="1479748" y="733208"/>
                  </a:cubicBezTo>
                  <a:cubicBezTo>
                    <a:pt x="1470417" y="718545"/>
                    <a:pt x="1443753" y="713212"/>
                    <a:pt x="1449752" y="691217"/>
                  </a:cubicBezTo>
                  <a:cubicBezTo>
                    <a:pt x="1457752" y="661889"/>
                    <a:pt x="1471750" y="633892"/>
                    <a:pt x="1494413" y="611897"/>
                  </a:cubicBezTo>
                  <a:cubicBezTo>
                    <a:pt x="1501411" y="605232"/>
                    <a:pt x="1508910" y="602232"/>
                    <a:pt x="1516576" y="602149"/>
                  </a:cubicBezTo>
                  <a:close/>
                  <a:moveTo>
                    <a:pt x="2024653" y="579486"/>
                  </a:moveTo>
                  <a:cubicBezTo>
                    <a:pt x="2048316" y="584567"/>
                    <a:pt x="2068979" y="603564"/>
                    <a:pt x="2086309" y="636558"/>
                  </a:cubicBezTo>
                  <a:cubicBezTo>
                    <a:pt x="2090975" y="643224"/>
                    <a:pt x="2089642" y="651224"/>
                    <a:pt x="2090309" y="662555"/>
                  </a:cubicBezTo>
                  <a:cubicBezTo>
                    <a:pt x="2088976" y="670552"/>
                    <a:pt x="2087643" y="681884"/>
                    <a:pt x="2084310" y="692550"/>
                  </a:cubicBezTo>
                  <a:cubicBezTo>
                    <a:pt x="2074311" y="729877"/>
                    <a:pt x="2041650" y="743873"/>
                    <a:pt x="2008322" y="724545"/>
                  </a:cubicBezTo>
                  <a:cubicBezTo>
                    <a:pt x="1976994" y="705880"/>
                    <a:pt x="1953666" y="679218"/>
                    <a:pt x="1935001" y="647890"/>
                  </a:cubicBezTo>
                  <a:cubicBezTo>
                    <a:pt x="1925671" y="631894"/>
                    <a:pt x="1929004" y="617896"/>
                    <a:pt x="1945000" y="605897"/>
                  </a:cubicBezTo>
                  <a:cubicBezTo>
                    <a:pt x="1974328" y="583235"/>
                    <a:pt x="2000990" y="574403"/>
                    <a:pt x="2024653" y="579486"/>
                  </a:cubicBezTo>
                  <a:close/>
                  <a:moveTo>
                    <a:pt x="2369011" y="559571"/>
                  </a:moveTo>
                  <a:cubicBezTo>
                    <a:pt x="2375093" y="559738"/>
                    <a:pt x="2381592" y="561571"/>
                    <a:pt x="2387591" y="563238"/>
                  </a:cubicBezTo>
                  <a:cubicBezTo>
                    <a:pt x="2391591" y="563904"/>
                    <a:pt x="2393590" y="567237"/>
                    <a:pt x="2392257" y="571903"/>
                  </a:cubicBezTo>
                  <a:cubicBezTo>
                    <a:pt x="2390924" y="581900"/>
                    <a:pt x="2348264" y="618561"/>
                    <a:pt x="2339599" y="616561"/>
                  </a:cubicBezTo>
                  <a:cubicBezTo>
                    <a:pt x="2336932" y="615894"/>
                    <a:pt x="2334268" y="613228"/>
                    <a:pt x="2333602" y="611230"/>
                  </a:cubicBezTo>
                  <a:cubicBezTo>
                    <a:pt x="2330935" y="592566"/>
                    <a:pt x="2342265" y="577903"/>
                    <a:pt x="2352931" y="565904"/>
                  </a:cubicBezTo>
                  <a:cubicBezTo>
                    <a:pt x="2357263" y="560904"/>
                    <a:pt x="2362929" y="559405"/>
                    <a:pt x="2369011" y="559571"/>
                  </a:cubicBezTo>
                  <a:close/>
                  <a:moveTo>
                    <a:pt x="1839019" y="545241"/>
                  </a:moveTo>
                  <a:cubicBezTo>
                    <a:pt x="1869014" y="551907"/>
                    <a:pt x="1908341" y="595235"/>
                    <a:pt x="1911674" y="626563"/>
                  </a:cubicBezTo>
                  <a:cubicBezTo>
                    <a:pt x="1912341" y="633896"/>
                    <a:pt x="1913674" y="640560"/>
                    <a:pt x="1903009" y="641893"/>
                  </a:cubicBezTo>
                  <a:cubicBezTo>
                    <a:pt x="1884346" y="643893"/>
                    <a:pt x="1866348" y="647226"/>
                    <a:pt x="1851018" y="650559"/>
                  </a:cubicBezTo>
                  <a:cubicBezTo>
                    <a:pt x="1818357" y="649892"/>
                    <a:pt x="1784363" y="616564"/>
                    <a:pt x="1783696" y="587235"/>
                  </a:cubicBezTo>
                  <a:cubicBezTo>
                    <a:pt x="1783029" y="560573"/>
                    <a:pt x="1811024" y="538577"/>
                    <a:pt x="1839019" y="545241"/>
                  </a:cubicBezTo>
                  <a:close/>
                  <a:moveTo>
                    <a:pt x="1636303" y="527995"/>
                  </a:moveTo>
                  <a:cubicBezTo>
                    <a:pt x="1651550" y="530244"/>
                    <a:pt x="1666381" y="537910"/>
                    <a:pt x="1678379" y="550574"/>
                  </a:cubicBezTo>
                  <a:cubicBezTo>
                    <a:pt x="1699043" y="573237"/>
                    <a:pt x="1710375" y="597235"/>
                    <a:pt x="1697043" y="627230"/>
                  </a:cubicBezTo>
                  <a:cubicBezTo>
                    <a:pt x="1683711" y="622564"/>
                    <a:pt x="1684378" y="636561"/>
                    <a:pt x="1679712" y="641893"/>
                  </a:cubicBezTo>
                  <a:cubicBezTo>
                    <a:pt x="1655050" y="673222"/>
                    <a:pt x="1618389" y="673222"/>
                    <a:pt x="1593727" y="640560"/>
                  </a:cubicBezTo>
                  <a:cubicBezTo>
                    <a:pt x="1587061" y="631897"/>
                    <a:pt x="1580397" y="622564"/>
                    <a:pt x="1575731" y="612565"/>
                  </a:cubicBezTo>
                  <a:cubicBezTo>
                    <a:pt x="1563732" y="585903"/>
                    <a:pt x="1571731" y="551908"/>
                    <a:pt x="1591727" y="537909"/>
                  </a:cubicBezTo>
                  <a:cubicBezTo>
                    <a:pt x="1605392" y="528911"/>
                    <a:pt x="1621056" y="525745"/>
                    <a:pt x="1636303" y="527995"/>
                  </a:cubicBezTo>
                  <a:close/>
                  <a:moveTo>
                    <a:pt x="2246950" y="523245"/>
                  </a:moveTo>
                  <a:cubicBezTo>
                    <a:pt x="2264948" y="522578"/>
                    <a:pt x="2312940" y="569905"/>
                    <a:pt x="2312940" y="589234"/>
                  </a:cubicBezTo>
                  <a:cubicBezTo>
                    <a:pt x="2312940" y="615898"/>
                    <a:pt x="2298943" y="633894"/>
                    <a:pt x="2274945" y="642560"/>
                  </a:cubicBezTo>
                  <a:cubicBezTo>
                    <a:pt x="2249616" y="651892"/>
                    <a:pt x="2234286" y="637227"/>
                    <a:pt x="2220954" y="618564"/>
                  </a:cubicBezTo>
                  <a:cubicBezTo>
                    <a:pt x="2195625" y="583237"/>
                    <a:pt x="2201624" y="545909"/>
                    <a:pt x="2235619" y="527911"/>
                  </a:cubicBezTo>
                  <a:cubicBezTo>
                    <a:pt x="2238950" y="525911"/>
                    <a:pt x="2242950" y="523245"/>
                    <a:pt x="2246950" y="523245"/>
                  </a:cubicBezTo>
                  <a:close/>
                  <a:moveTo>
                    <a:pt x="1400012" y="519996"/>
                  </a:moveTo>
                  <a:cubicBezTo>
                    <a:pt x="1411427" y="522746"/>
                    <a:pt x="1421759" y="529578"/>
                    <a:pt x="1431092" y="540576"/>
                  </a:cubicBezTo>
                  <a:cubicBezTo>
                    <a:pt x="1437756" y="548575"/>
                    <a:pt x="1442422" y="557908"/>
                    <a:pt x="1449755" y="564571"/>
                  </a:cubicBezTo>
                  <a:cubicBezTo>
                    <a:pt x="1471751" y="586570"/>
                    <a:pt x="1476417" y="603899"/>
                    <a:pt x="1443089" y="620564"/>
                  </a:cubicBezTo>
                  <a:cubicBezTo>
                    <a:pt x="1429758" y="627230"/>
                    <a:pt x="1427759" y="643893"/>
                    <a:pt x="1425092" y="657891"/>
                  </a:cubicBezTo>
                  <a:cubicBezTo>
                    <a:pt x="1419759" y="679221"/>
                    <a:pt x="1405094" y="686553"/>
                    <a:pt x="1381765" y="687220"/>
                  </a:cubicBezTo>
                  <a:cubicBezTo>
                    <a:pt x="1380432" y="687220"/>
                    <a:pt x="1376432" y="686553"/>
                    <a:pt x="1372432" y="685886"/>
                  </a:cubicBezTo>
                  <a:cubicBezTo>
                    <a:pt x="1349770" y="679221"/>
                    <a:pt x="1319108" y="626563"/>
                    <a:pt x="1317108" y="589235"/>
                  </a:cubicBezTo>
                  <a:cubicBezTo>
                    <a:pt x="1315775" y="559907"/>
                    <a:pt x="1332440" y="535909"/>
                    <a:pt x="1362435" y="523913"/>
                  </a:cubicBezTo>
                  <a:cubicBezTo>
                    <a:pt x="1376099" y="518580"/>
                    <a:pt x="1388597" y="517247"/>
                    <a:pt x="1400012" y="519996"/>
                  </a:cubicBezTo>
                  <a:close/>
                  <a:moveTo>
                    <a:pt x="2109340" y="481773"/>
                  </a:moveTo>
                  <a:cubicBezTo>
                    <a:pt x="2119390" y="482794"/>
                    <a:pt x="2128972" y="486252"/>
                    <a:pt x="2136971" y="492584"/>
                  </a:cubicBezTo>
                  <a:cubicBezTo>
                    <a:pt x="2156300" y="507249"/>
                    <a:pt x="2177632" y="522579"/>
                    <a:pt x="2184298" y="550575"/>
                  </a:cubicBezTo>
                  <a:cubicBezTo>
                    <a:pt x="2179631" y="565240"/>
                    <a:pt x="2176965" y="580570"/>
                    <a:pt x="2170299" y="594569"/>
                  </a:cubicBezTo>
                  <a:cubicBezTo>
                    <a:pt x="2155634" y="624564"/>
                    <a:pt x="2127638" y="631230"/>
                    <a:pt x="2101643" y="609899"/>
                  </a:cubicBezTo>
                  <a:cubicBezTo>
                    <a:pt x="2080313" y="591902"/>
                    <a:pt x="2061648" y="571906"/>
                    <a:pt x="2042319" y="551908"/>
                  </a:cubicBezTo>
                  <a:cubicBezTo>
                    <a:pt x="2035653" y="545242"/>
                    <a:pt x="2033653" y="536578"/>
                    <a:pt x="2036319" y="526579"/>
                  </a:cubicBezTo>
                  <a:cubicBezTo>
                    <a:pt x="2044819" y="497583"/>
                    <a:pt x="2079188" y="478711"/>
                    <a:pt x="2109340" y="481773"/>
                  </a:cubicBezTo>
                  <a:close/>
                  <a:moveTo>
                    <a:pt x="2432253" y="463921"/>
                  </a:moveTo>
                  <a:cubicBezTo>
                    <a:pt x="2439586" y="462588"/>
                    <a:pt x="2440253" y="466587"/>
                    <a:pt x="2440919" y="472587"/>
                  </a:cubicBezTo>
                  <a:cubicBezTo>
                    <a:pt x="2442919" y="489249"/>
                    <a:pt x="2423587" y="517244"/>
                    <a:pt x="2410256" y="517244"/>
                  </a:cubicBezTo>
                  <a:cubicBezTo>
                    <a:pt x="2402923" y="517244"/>
                    <a:pt x="2402923" y="513911"/>
                    <a:pt x="2402923" y="507914"/>
                  </a:cubicBezTo>
                  <a:cubicBezTo>
                    <a:pt x="2404923" y="489916"/>
                    <a:pt x="2420254" y="465254"/>
                    <a:pt x="2432253" y="463921"/>
                  </a:cubicBezTo>
                  <a:close/>
                  <a:moveTo>
                    <a:pt x="1749066" y="452581"/>
                  </a:moveTo>
                  <a:cubicBezTo>
                    <a:pt x="1762157" y="452674"/>
                    <a:pt x="1772531" y="463923"/>
                    <a:pt x="1781030" y="475921"/>
                  </a:cubicBezTo>
                  <a:cubicBezTo>
                    <a:pt x="1796359" y="498584"/>
                    <a:pt x="1808358" y="520580"/>
                    <a:pt x="1781696" y="544578"/>
                  </a:cubicBezTo>
                  <a:cubicBezTo>
                    <a:pt x="1772364" y="552575"/>
                    <a:pt x="1768365" y="567241"/>
                    <a:pt x="1761699" y="578573"/>
                  </a:cubicBezTo>
                  <a:cubicBezTo>
                    <a:pt x="1759032" y="583239"/>
                    <a:pt x="1759032" y="591903"/>
                    <a:pt x="1749702" y="589903"/>
                  </a:cubicBezTo>
                  <a:cubicBezTo>
                    <a:pt x="1735703" y="588570"/>
                    <a:pt x="1673048" y="527912"/>
                    <a:pt x="1676381" y="515249"/>
                  </a:cubicBezTo>
                  <a:cubicBezTo>
                    <a:pt x="1685046" y="485918"/>
                    <a:pt x="1711041" y="470588"/>
                    <a:pt x="1735037" y="456590"/>
                  </a:cubicBezTo>
                  <a:cubicBezTo>
                    <a:pt x="1740036" y="453757"/>
                    <a:pt x="1744702" y="452549"/>
                    <a:pt x="1749066" y="452581"/>
                  </a:cubicBezTo>
                  <a:close/>
                  <a:moveTo>
                    <a:pt x="1971259" y="450122"/>
                  </a:moveTo>
                  <a:cubicBezTo>
                    <a:pt x="1996286" y="449841"/>
                    <a:pt x="2023656" y="459589"/>
                    <a:pt x="2035655" y="474588"/>
                  </a:cubicBezTo>
                  <a:cubicBezTo>
                    <a:pt x="2038988" y="478588"/>
                    <a:pt x="2042988" y="483919"/>
                    <a:pt x="2036988" y="487252"/>
                  </a:cubicBezTo>
                  <a:cubicBezTo>
                    <a:pt x="2016992" y="497250"/>
                    <a:pt x="2016992" y="519247"/>
                    <a:pt x="2007660" y="535912"/>
                  </a:cubicBezTo>
                  <a:cubicBezTo>
                    <a:pt x="1988995" y="569907"/>
                    <a:pt x="1919674" y="575906"/>
                    <a:pt x="1893010" y="547242"/>
                  </a:cubicBezTo>
                  <a:cubicBezTo>
                    <a:pt x="1885679" y="538578"/>
                    <a:pt x="1889677" y="530579"/>
                    <a:pt x="1891676" y="521913"/>
                  </a:cubicBezTo>
                  <a:cubicBezTo>
                    <a:pt x="1891010" y="491918"/>
                    <a:pt x="1912341" y="466589"/>
                    <a:pt x="1947669" y="453923"/>
                  </a:cubicBezTo>
                  <a:cubicBezTo>
                    <a:pt x="1954835" y="451424"/>
                    <a:pt x="1962916" y="450216"/>
                    <a:pt x="1971259" y="450122"/>
                  </a:cubicBezTo>
                  <a:close/>
                  <a:moveTo>
                    <a:pt x="2318459" y="450006"/>
                  </a:moveTo>
                  <a:cubicBezTo>
                    <a:pt x="2324146" y="450548"/>
                    <a:pt x="2329770" y="452256"/>
                    <a:pt x="2334936" y="455256"/>
                  </a:cubicBezTo>
                  <a:cubicBezTo>
                    <a:pt x="2342935" y="459922"/>
                    <a:pt x="2351599" y="463255"/>
                    <a:pt x="2359598" y="467921"/>
                  </a:cubicBezTo>
                  <a:cubicBezTo>
                    <a:pt x="2372264" y="475918"/>
                    <a:pt x="2394927" y="478585"/>
                    <a:pt x="2385594" y="501915"/>
                  </a:cubicBezTo>
                  <a:cubicBezTo>
                    <a:pt x="2376930" y="522578"/>
                    <a:pt x="2363598" y="541241"/>
                    <a:pt x="2344935" y="543240"/>
                  </a:cubicBezTo>
                  <a:cubicBezTo>
                    <a:pt x="2290275" y="543240"/>
                    <a:pt x="2259614" y="508579"/>
                    <a:pt x="2276279" y="473254"/>
                  </a:cubicBezTo>
                  <a:cubicBezTo>
                    <a:pt x="2283777" y="457256"/>
                    <a:pt x="2301399" y="448382"/>
                    <a:pt x="2318459" y="450006"/>
                  </a:cubicBezTo>
                  <a:close/>
                  <a:moveTo>
                    <a:pt x="1483996" y="439510"/>
                  </a:moveTo>
                  <a:cubicBezTo>
                    <a:pt x="1506075" y="435594"/>
                    <a:pt x="1529405" y="440593"/>
                    <a:pt x="1543737" y="456590"/>
                  </a:cubicBezTo>
                  <a:cubicBezTo>
                    <a:pt x="1557733" y="472587"/>
                    <a:pt x="1568398" y="491918"/>
                    <a:pt x="1581728" y="508582"/>
                  </a:cubicBezTo>
                  <a:cubicBezTo>
                    <a:pt x="1589061" y="517914"/>
                    <a:pt x="1585061" y="522580"/>
                    <a:pt x="1577064" y="527913"/>
                  </a:cubicBezTo>
                  <a:cubicBezTo>
                    <a:pt x="1566399" y="535912"/>
                    <a:pt x="1559733" y="547909"/>
                    <a:pt x="1555733" y="560575"/>
                  </a:cubicBezTo>
                  <a:cubicBezTo>
                    <a:pt x="1551734" y="571238"/>
                    <a:pt x="1553067" y="587904"/>
                    <a:pt x="1536404" y="573905"/>
                  </a:cubicBezTo>
                  <a:cubicBezTo>
                    <a:pt x="1475748" y="590570"/>
                    <a:pt x="1464416" y="533246"/>
                    <a:pt x="1432422" y="507248"/>
                  </a:cubicBezTo>
                  <a:cubicBezTo>
                    <a:pt x="1423090" y="499918"/>
                    <a:pt x="1426423" y="486586"/>
                    <a:pt x="1431755" y="475920"/>
                  </a:cubicBezTo>
                  <a:cubicBezTo>
                    <a:pt x="1441087" y="456257"/>
                    <a:pt x="1461916" y="443426"/>
                    <a:pt x="1483996" y="439510"/>
                  </a:cubicBezTo>
                  <a:close/>
                  <a:moveTo>
                    <a:pt x="1860349" y="377271"/>
                  </a:moveTo>
                  <a:cubicBezTo>
                    <a:pt x="1892344" y="379271"/>
                    <a:pt x="1903010" y="404600"/>
                    <a:pt x="1916340" y="425931"/>
                  </a:cubicBezTo>
                  <a:cubicBezTo>
                    <a:pt x="1927672" y="444594"/>
                    <a:pt x="1907010" y="449261"/>
                    <a:pt x="1899010" y="459260"/>
                  </a:cubicBezTo>
                  <a:cubicBezTo>
                    <a:pt x="1885678" y="475256"/>
                    <a:pt x="1866349" y="485922"/>
                    <a:pt x="1867682" y="511918"/>
                  </a:cubicBezTo>
                  <a:cubicBezTo>
                    <a:pt x="1868349" y="526581"/>
                    <a:pt x="1856350" y="524583"/>
                    <a:pt x="1849017" y="516584"/>
                  </a:cubicBezTo>
                  <a:cubicBezTo>
                    <a:pt x="1829021" y="495252"/>
                    <a:pt x="1809691" y="473256"/>
                    <a:pt x="1790360" y="451260"/>
                  </a:cubicBezTo>
                  <a:cubicBezTo>
                    <a:pt x="1783027" y="442595"/>
                    <a:pt x="1781027" y="432595"/>
                    <a:pt x="1788360" y="423265"/>
                  </a:cubicBezTo>
                  <a:cubicBezTo>
                    <a:pt x="1806358" y="397934"/>
                    <a:pt x="1833021" y="385270"/>
                    <a:pt x="1860349" y="377271"/>
                  </a:cubicBezTo>
                  <a:close/>
                  <a:moveTo>
                    <a:pt x="2394257" y="367272"/>
                  </a:moveTo>
                  <a:cubicBezTo>
                    <a:pt x="2411589" y="371936"/>
                    <a:pt x="2438250" y="371272"/>
                    <a:pt x="2440917" y="397267"/>
                  </a:cubicBezTo>
                  <a:cubicBezTo>
                    <a:pt x="2444250" y="428595"/>
                    <a:pt x="2417588" y="454590"/>
                    <a:pt x="2380927" y="455923"/>
                  </a:cubicBezTo>
                  <a:cubicBezTo>
                    <a:pt x="2364929" y="453923"/>
                    <a:pt x="2343600" y="454590"/>
                    <a:pt x="2342267" y="427262"/>
                  </a:cubicBezTo>
                  <a:cubicBezTo>
                    <a:pt x="2341600" y="404599"/>
                    <a:pt x="2375595" y="362606"/>
                    <a:pt x="2394257" y="367272"/>
                  </a:cubicBezTo>
                  <a:close/>
                  <a:moveTo>
                    <a:pt x="1615048" y="352411"/>
                  </a:moveTo>
                  <a:cubicBezTo>
                    <a:pt x="1627181" y="352859"/>
                    <a:pt x="1639388" y="356108"/>
                    <a:pt x="1650386" y="362607"/>
                  </a:cubicBezTo>
                  <a:cubicBezTo>
                    <a:pt x="1677048" y="377938"/>
                    <a:pt x="1691047" y="404600"/>
                    <a:pt x="1707043" y="429262"/>
                  </a:cubicBezTo>
                  <a:cubicBezTo>
                    <a:pt x="1713709" y="439261"/>
                    <a:pt x="1710376" y="451258"/>
                    <a:pt x="1697711" y="453924"/>
                  </a:cubicBezTo>
                  <a:cubicBezTo>
                    <a:pt x="1674382" y="459257"/>
                    <a:pt x="1662383" y="475922"/>
                    <a:pt x="1649053" y="493251"/>
                  </a:cubicBezTo>
                  <a:cubicBezTo>
                    <a:pt x="1633721" y="513915"/>
                    <a:pt x="1615725" y="515913"/>
                    <a:pt x="1597060" y="498583"/>
                  </a:cubicBezTo>
                  <a:cubicBezTo>
                    <a:pt x="1571065" y="473255"/>
                    <a:pt x="1548402" y="445260"/>
                    <a:pt x="1542403" y="411933"/>
                  </a:cubicBezTo>
                  <a:cubicBezTo>
                    <a:pt x="1542903" y="374938"/>
                    <a:pt x="1578648" y="351068"/>
                    <a:pt x="1615048" y="352411"/>
                  </a:cubicBezTo>
                  <a:close/>
                  <a:moveTo>
                    <a:pt x="2060149" y="352275"/>
                  </a:moveTo>
                  <a:cubicBezTo>
                    <a:pt x="2072147" y="348942"/>
                    <a:pt x="2084978" y="349941"/>
                    <a:pt x="2096310" y="355940"/>
                  </a:cubicBezTo>
                  <a:cubicBezTo>
                    <a:pt x="2110975" y="363939"/>
                    <a:pt x="2123639" y="373938"/>
                    <a:pt x="2132971" y="387268"/>
                  </a:cubicBezTo>
                  <a:cubicBezTo>
                    <a:pt x="2133638" y="394601"/>
                    <a:pt x="2128305" y="396600"/>
                    <a:pt x="2124305" y="399267"/>
                  </a:cubicBezTo>
                  <a:cubicBezTo>
                    <a:pt x="2114975" y="407266"/>
                    <a:pt x="2108309" y="417265"/>
                    <a:pt x="2107642" y="430595"/>
                  </a:cubicBezTo>
                  <a:cubicBezTo>
                    <a:pt x="2106309" y="457258"/>
                    <a:pt x="2090310" y="459258"/>
                    <a:pt x="2068981" y="450594"/>
                  </a:cubicBezTo>
                  <a:cubicBezTo>
                    <a:pt x="2057649" y="445927"/>
                    <a:pt x="2046985" y="438595"/>
                    <a:pt x="2039652" y="429262"/>
                  </a:cubicBezTo>
                  <a:cubicBezTo>
                    <a:pt x="2026320" y="413266"/>
                    <a:pt x="2012990" y="396600"/>
                    <a:pt x="2028987" y="374605"/>
                  </a:cubicBezTo>
                  <a:cubicBezTo>
                    <a:pt x="2036986" y="363273"/>
                    <a:pt x="2048151" y="355608"/>
                    <a:pt x="2060149" y="352275"/>
                  </a:cubicBezTo>
                  <a:close/>
                  <a:moveTo>
                    <a:pt x="2500243" y="343276"/>
                  </a:moveTo>
                  <a:cubicBezTo>
                    <a:pt x="2508907" y="383937"/>
                    <a:pt x="2490244" y="403267"/>
                    <a:pt x="2456914" y="421265"/>
                  </a:cubicBezTo>
                  <a:cubicBezTo>
                    <a:pt x="2465580" y="389937"/>
                    <a:pt x="2470913" y="361939"/>
                    <a:pt x="2500243" y="343276"/>
                  </a:cubicBezTo>
                  <a:close/>
                  <a:moveTo>
                    <a:pt x="2271613" y="319282"/>
                  </a:moveTo>
                  <a:cubicBezTo>
                    <a:pt x="2288276" y="321281"/>
                    <a:pt x="2339601" y="359940"/>
                    <a:pt x="2339601" y="372606"/>
                  </a:cubicBezTo>
                  <a:cubicBezTo>
                    <a:pt x="2338935" y="395269"/>
                    <a:pt x="2324936" y="411934"/>
                    <a:pt x="2308273" y="426597"/>
                  </a:cubicBezTo>
                  <a:cubicBezTo>
                    <a:pt x="2294275" y="439263"/>
                    <a:pt x="2277612" y="438596"/>
                    <a:pt x="2262947" y="428597"/>
                  </a:cubicBezTo>
                  <a:cubicBezTo>
                    <a:pt x="2241618" y="415267"/>
                    <a:pt x="2226953" y="395269"/>
                    <a:pt x="2218287" y="371939"/>
                  </a:cubicBezTo>
                  <a:cubicBezTo>
                    <a:pt x="2209623" y="350610"/>
                    <a:pt x="2245617" y="316615"/>
                    <a:pt x="2271613" y="319282"/>
                  </a:cubicBezTo>
                  <a:close/>
                  <a:moveTo>
                    <a:pt x="1978327" y="293951"/>
                  </a:moveTo>
                  <a:cubicBezTo>
                    <a:pt x="2003658" y="293951"/>
                    <a:pt x="2016321" y="310614"/>
                    <a:pt x="2027653" y="329945"/>
                  </a:cubicBezTo>
                  <a:cubicBezTo>
                    <a:pt x="2039650" y="349274"/>
                    <a:pt x="2019654" y="353941"/>
                    <a:pt x="2012988" y="364606"/>
                  </a:cubicBezTo>
                  <a:cubicBezTo>
                    <a:pt x="2007655" y="373272"/>
                    <a:pt x="1997659" y="381936"/>
                    <a:pt x="1997659" y="390601"/>
                  </a:cubicBezTo>
                  <a:cubicBezTo>
                    <a:pt x="1998325" y="419930"/>
                    <a:pt x="1976994" y="419263"/>
                    <a:pt x="1958331" y="423263"/>
                  </a:cubicBezTo>
                  <a:cubicBezTo>
                    <a:pt x="1937669" y="427929"/>
                    <a:pt x="1932336" y="411264"/>
                    <a:pt x="1923670" y="399267"/>
                  </a:cubicBezTo>
                  <a:cubicBezTo>
                    <a:pt x="1887676" y="347941"/>
                    <a:pt x="1888343" y="347941"/>
                    <a:pt x="1939669" y="311947"/>
                  </a:cubicBezTo>
                  <a:cubicBezTo>
                    <a:pt x="1966331" y="293951"/>
                    <a:pt x="1966331" y="293951"/>
                    <a:pt x="1978327" y="293951"/>
                  </a:cubicBezTo>
                  <a:close/>
                  <a:moveTo>
                    <a:pt x="1754368" y="283285"/>
                  </a:moveTo>
                  <a:cubicBezTo>
                    <a:pt x="1784363" y="283285"/>
                    <a:pt x="1828356" y="327946"/>
                    <a:pt x="1827023" y="357941"/>
                  </a:cubicBezTo>
                  <a:cubicBezTo>
                    <a:pt x="1826356" y="371940"/>
                    <a:pt x="1814357" y="378604"/>
                    <a:pt x="1802359" y="381937"/>
                  </a:cubicBezTo>
                  <a:cubicBezTo>
                    <a:pt x="1780363" y="388603"/>
                    <a:pt x="1763700" y="399935"/>
                    <a:pt x="1757035" y="423264"/>
                  </a:cubicBezTo>
                  <a:cubicBezTo>
                    <a:pt x="1753035" y="437263"/>
                    <a:pt x="1745703" y="430597"/>
                    <a:pt x="1739037" y="426597"/>
                  </a:cubicBezTo>
                  <a:cubicBezTo>
                    <a:pt x="1726373" y="419265"/>
                    <a:pt x="1718374" y="407268"/>
                    <a:pt x="1709709" y="395936"/>
                  </a:cubicBezTo>
                  <a:cubicBezTo>
                    <a:pt x="1701709" y="385270"/>
                    <a:pt x="1695046" y="373940"/>
                    <a:pt x="1686380" y="363940"/>
                  </a:cubicBezTo>
                  <a:cubicBezTo>
                    <a:pt x="1657052" y="329279"/>
                    <a:pt x="1659718" y="317280"/>
                    <a:pt x="1701709" y="295951"/>
                  </a:cubicBezTo>
                  <a:cubicBezTo>
                    <a:pt x="1718374" y="287285"/>
                    <a:pt x="1735704" y="281952"/>
                    <a:pt x="1754368" y="283285"/>
                  </a:cubicBezTo>
                  <a:close/>
                  <a:moveTo>
                    <a:pt x="2169630" y="269290"/>
                  </a:moveTo>
                  <a:cubicBezTo>
                    <a:pt x="2192293" y="266624"/>
                    <a:pt x="2201625" y="284622"/>
                    <a:pt x="2213624" y="297952"/>
                  </a:cubicBezTo>
                  <a:cubicBezTo>
                    <a:pt x="2225621" y="310617"/>
                    <a:pt x="2211625" y="318617"/>
                    <a:pt x="2206958" y="327280"/>
                  </a:cubicBezTo>
                  <a:cubicBezTo>
                    <a:pt x="2183627" y="369941"/>
                    <a:pt x="2190293" y="397936"/>
                    <a:pt x="2232287" y="429931"/>
                  </a:cubicBezTo>
                  <a:cubicBezTo>
                    <a:pt x="2268949" y="457259"/>
                    <a:pt x="2270948" y="473925"/>
                    <a:pt x="2242953" y="507253"/>
                  </a:cubicBezTo>
                  <a:cubicBezTo>
                    <a:pt x="2232287" y="519918"/>
                    <a:pt x="2219622" y="523915"/>
                    <a:pt x="2204958" y="516585"/>
                  </a:cubicBezTo>
                  <a:cubicBezTo>
                    <a:pt x="2180963" y="504586"/>
                    <a:pt x="2158298" y="489921"/>
                    <a:pt x="2140302" y="469925"/>
                  </a:cubicBezTo>
                  <a:cubicBezTo>
                    <a:pt x="2117637" y="444596"/>
                    <a:pt x="2122970" y="421932"/>
                    <a:pt x="2154299" y="406602"/>
                  </a:cubicBezTo>
                  <a:cubicBezTo>
                    <a:pt x="2160965" y="403269"/>
                    <a:pt x="2167631" y="401269"/>
                    <a:pt x="2173630" y="397936"/>
                  </a:cubicBezTo>
                  <a:cubicBezTo>
                    <a:pt x="2178296" y="395270"/>
                    <a:pt x="2186960" y="394603"/>
                    <a:pt x="2185627" y="385939"/>
                  </a:cubicBezTo>
                  <a:cubicBezTo>
                    <a:pt x="2184294" y="378607"/>
                    <a:pt x="2180296" y="373940"/>
                    <a:pt x="2170964" y="373274"/>
                  </a:cubicBezTo>
                  <a:cubicBezTo>
                    <a:pt x="2159631" y="372607"/>
                    <a:pt x="2149632" y="367274"/>
                    <a:pt x="2140302" y="359942"/>
                  </a:cubicBezTo>
                  <a:cubicBezTo>
                    <a:pt x="2122304" y="346612"/>
                    <a:pt x="2106307" y="329947"/>
                    <a:pt x="2114306" y="305951"/>
                  </a:cubicBezTo>
                  <a:cubicBezTo>
                    <a:pt x="2122970" y="282622"/>
                    <a:pt x="2144301" y="271956"/>
                    <a:pt x="2169630" y="269290"/>
                  </a:cubicBezTo>
                  <a:close/>
                  <a:moveTo>
                    <a:pt x="2510739" y="264621"/>
                  </a:moveTo>
                  <a:cubicBezTo>
                    <a:pt x="2513905" y="265788"/>
                    <a:pt x="2516904" y="268621"/>
                    <a:pt x="2518903" y="271954"/>
                  </a:cubicBezTo>
                  <a:cubicBezTo>
                    <a:pt x="2528902" y="287285"/>
                    <a:pt x="2530235" y="300617"/>
                    <a:pt x="2510239" y="309948"/>
                  </a:cubicBezTo>
                  <a:cubicBezTo>
                    <a:pt x="2506239" y="295951"/>
                    <a:pt x="2487574" y="284618"/>
                    <a:pt x="2501573" y="267288"/>
                  </a:cubicBezTo>
                  <a:cubicBezTo>
                    <a:pt x="2504239" y="263954"/>
                    <a:pt x="2507572" y="263455"/>
                    <a:pt x="2510739" y="264621"/>
                  </a:cubicBezTo>
                  <a:close/>
                  <a:moveTo>
                    <a:pt x="2360931" y="239295"/>
                  </a:moveTo>
                  <a:cubicBezTo>
                    <a:pt x="2388260" y="243294"/>
                    <a:pt x="2411589" y="265290"/>
                    <a:pt x="2443583" y="251960"/>
                  </a:cubicBezTo>
                  <a:cubicBezTo>
                    <a:pt x="2467581" y="242628"/>
                    <a:pt x="2491577" y="273956"/>
                    <a:pt x="2484244" y="299285"/>
                  </a:cubicBezTo>
                  <a:cubicBezTo>
                    <a:pt x="2479578" y="314616"/>
                    <a:pt x="2474245" y="330612"/>
                    <a:pt x="2466248" y="344611"/>
                  </a:cubicBezTo>
                  <a:cubicBezTo>
                    <a:pt x="2458915" y="357943"/>
                    <a:pt x="2448250" y="367273"/>
                    <a:pt x="2430920" y="357943"/>
                  </a:cubicBezTo>
                  <a:cubicBezTo>
                    <a:pt x="2416255" y="349277"/>
                    <a:pt x="2403589" y="339945"/>
                    <a:pt x="2414255" y="319282"/>
                  </a:cubicBezTo>
                  <a:cubicBezTo>
                    <a:pt x="2422921" y="302618"/>
                    <a:pt x="2426920" y="284621"/>
                    <a:pt x="2407589" y="262626"/>
                  </a:cubicBezTo>
                  <a:cubicBezTo>
                    <a:pt x="2406922" y="273289"/>
                    <a:pt x="2406922" y="276622"/>
                    <a:pt x="2406922" y="280622"/>
                  </a:cubicBezTo>
                  <a:cubicBezTo>
                    <a:pt x="2404923" y="307284"/>
                    <a:pt x="2405589" y="335279"/>
                    <a:pt x="2371595" y="343944"/>
                  </a:cubicBezTo>
                  <a:cubicBezTo>
                    <a:pt x="2350932" y="349277"/>
                    <a:pt x="2295608" y="324615"/>
                    <a:pt x="2284943" y="305951"/>
                  </a:cubicBezTo>
                  <a:cubicBezTo>
                    <a:pt x="2282943" y="301951"/>
                    <a:pt x="2280943" y="295954"/>
                    <a:pt x="2281610" y="291288"/>
                  </a:cubicBezTo>
                  <a:cubicBezTo>
                    <a:pt x="2284943" y="260626"/>
                    <a:pt x="2331603" y="234629"/>
                    <a:pt x="2360931" y="239295"/>
                  </a:cubicBezTo>
                  <a:close/>
                  <a:moveTo>
                    <a:pt x="2080313" y="214632"/>
                  </a:moveTo>
                  <a:cubicBezTo>
                    <a:pt x="2106974" y="214632"/>
                    <a:pt x="2118305" y="234628"/>
                    <a:pt x="2130970" y="251293"/>
                  </a:cubicBezTo>
                  <a:cubicBezTo>
                    <a:pt x="2138302" y="260626"/>
                    <a:pt x="2128970" y="263292"/>
                    <a:pt x="2122971" y="266623"/>
                  </a:cubicBezTo>
                  <a:cubicBezTo>
                    <a:pt x="2108308" y="275289"/>
                    <a:pt x="2097642" y="285955"/>
                    <a:pt x="2092309" y="303285"/>
                  </a:cubicBezTo>
                  <a:cubicBezTo>
                    <a:pt x="2085643" y="326616"/>
                    <a:pt x="2062315" y="333280"/>
                    <a:pt x="2046318" y="315283"/>
                  </a:cubicBezTo>
                  <a:cubicBezTo>
                    <a:pt x="2034320" y="301285"/>
                    <a:pt x="2026321" y="283288"/>
                    <a:pt x="2015657" y="267290"/>
                  </a:cubicBezTo>
                  <a:cubicBezTo>
                    <a:pt x="2006991" y="254626"/>
                    <a:pt x="2014990" y="238628"/>
                    <a:pt x="2028987" y="230630"/>
                  </a:cubicBezTo>
                  <a:cubicBezTo>
                    <a:pt x="2044985" y="221298"/>
                    <a:pt x="2062981" y="215965"/>
                    <a:pt x="2080313" y="214632"/>
                  </a:cubicBezTo>
                  <a:close/>
                  <a:moveTo>
                    <a:pt x="1855851" y="197802"/>
                  </a:moveTo>
                  <a:cubicBezTo>
                    <a:pt x="1869015" y="197468"/>
                    <a:pt x="1882346" y="200635"/>
                    <a:pt x="1895677" y="206634"/>
                  </a:cubicBezTo>
                  <a:cubicBezTo>
                    <a:pt x="1924339" y="219297"/>
                    <a:pt x="1929006" y="249292"/>
                    <a:pt x="1939671" y="273289"/>
                  </a:cubicBezTo>
                  <a:cubicBezTo>
                    <a:pt x="1944338" y="283286"/>
                    <a:pt x="1931672" y="291285"/>
                    <a:pt x="1923673" y="296618"/>
                  </a:cubicBezTo>
                  <a:cubicBezTo>
                    <a:pt x="1904343" y="307950"/>
                    <a:pt x="1891011" y="323946"/>
                    <a:pt x="1882347" y="344609"/>
                  </a:cubicBezTo>
                  <a:cubicBezTo>
                    <a:pt x="1877681" y="355941"/>
                    <a:pt x="1869015" y="370606"/>
                    <a:pt x="1855683" y="357274"/>
                  </a:cubicBezTo>
                  <a:cubicBezTo>
                    <a:pt x="1827021" y="327279"/>
                    <a:pt x="1807025" y="290619"/>
                    <a:pt x="1794359" y="258624"/>
                  </a:cubicBezTo>
                  <a:cubicBezTo>
                    <a:pt x="1793026" y="231962"/>
                    <a:pt x="1803025" y="219297"/>
                    <a:pt x="1817024" y="209967"/>
                  </a:cubicBezTo>
                  <a:cubicBezTo>
                    <a:pt x="1829689" y="201968"/>
                    <a:pt x="1842686" y="198135"/>
                    <a:pt x="1855851" y="197802"/>
                  </a:cubicBezTo>
                  <a:close/>
                  <a:moveTo>
                    <a:pt x="2239618" y="195966"/>
                  </a:moveTo>
                  <a:cubicBezTo>
                    <a:pt x="2252282" y="195966"/>
                    <a:pt x="2291609" y="223961"/>
                    <a:pt x="2291609" y="233294"/>
                  </a:cubicBezTo>
                  <a:cubicBezTo>
                    <a:pt x="2291609" y="241293"/>
                    <a:pt x="2248949" y="287284"/>
                    <a:pt x="2241616" y="287284"/>
                  </a:cubicBezTo>
                  <a:cubicBezTo>
                    <a:pt x="2228953" y="287284"/>
                    <a:pt x="2194959" y="249290"/>
                    <a:pt x="2194292" y="234627"/>
                  </a:cubicBezTo>
                  <a:cubicBezTo>
                    <a:pt x="2194292" y="218629"/>
                    <a:pt x="2219621" y="196633"/>
                    <a:pt x="2239618" y="195966"/>
                  </a:cubicBezTo>
                  <a:close/>
                  <a:moveTo>
                    <a:pt x="2163800" y="154225"/>
                  </a:moveTo>
                  <a:cubicBezTo>
                    <a:pt x="2180131" y="153475"/>
                    <a:pt x="2196628" y="159974"/>
                    <a:pt x="2209626" y="173972"/>
                  </a:cubicBezTo>
                  <a:cubicBezTo>
                    <a:pt x="2212292" y="176638"/>
                    <a:pt x="2214959" y="179971"/>
                    <a:pt x="2218292" y="183971"/>
                  </a:cubicBezTo>
                  <a:cubicBezTo>
                    <a:pt x="2197627" y="193302"/>
                    <a:pt x="2178297" y="201967"/>
                    <a:pt x="2173631" y="227297"/>
                  </a:cubicBezTo>
                  <a:cubicBezTo>
                    <a:pt x="2170965" y="241295"/>
                    <a:pt x="2158299" y="243295"/>
                    <a:pt x="2147635" y="233296"/>
                  </a:cubicBezTo>
                  <a:cubicBezTo>
                    <a:pt x="2136970" y="223963"/>
                    <a:pt x="2126971" y="213966"/>
                    <a:pt x="2117640" y="202634"/>
                  </a:cubicBezTo>
                  <a:cubicBezTo>
                    <a:pt x="2110974" y="194635"/>
                    <a:pt x="2111641" y="185969"/>
                    <a:pt x="2118973" y="177972"/>
                  </a:cubicBezTo>
                  <a:cubicBezTo>
                    <a:pt x="2131305" y="162974"/>
                    <a:pt x="2147469" y="154975"/>
                    <a:pt x="2163800" y="154225"/>
                  </a:cubicBezTo>
                  <a:close/>
                  <a:moveTo>
                    <a:pt x="2529567" y="147309"/>
                  </a:moveTo>
                  <a:cubicBezTo>
                    <a:pt x="2548230" y="147976"/>
                    <a:pt x="2552896" y="159975"/>
                    <a:pt x="2552230" y="181304"/>
                  </a:cubicBezTo>
                  <a:cubicBezTo>
                    <a:pt x="2537567" y="195302"/>
                    <a:pt x="2560229" y="234627"/>
                    <a:pt x="2520902" y="239293"/>
                  </a:cubicBezTo>
                  <a:cubicBezTo>
                    <a:pt x="2507570" y="240626"/>
                    <a:pt x="2484908" y="242626"/>
                    <a:pt x="2486241" y="216631"/>
                  </a:cubicBezTo>
                  <a:cubicBezTo>
                    <a:pt x="2487574" y="179304"/>
                    <a:pt x="2507570" y="147309"/>
                    <a:pt x="2529567" y="147309"/>
                  </a:cubicBezTo>
                  <a:close/>
                  <a:moveTo>
                    <a:pt x="2455903" y="144092"/>
                  </a:moveTo>
                  <a:cubicBezTo>
                    <a:pt x="2468119" y="144060"/>
                    <a:pt x="2474243" y="154809"/>
                    <a:pt x="2476243" y="169306"/>
                  </a:cubicBezTo>
                  <a:cubicBezTo>
                    <a:pt x="2481575" y="201301"/>
                    <a:pt x="2465579" y="225299"/>
                    <a:pt x="2438915" y="228630"/>
                  </a:cubicBezTo>
                  <a:cubicBezTo>
                    <a:pt x="2406921" y="232630"/>
                    <a:pt x="2380926" y="218633"/>
                    <a:pt x="2378259" y="196635"/>
                  </a:cubicBezTo>
                  <a:cubicBezTo>
                    <a:pt x="2376260" y="171973"/>
                    <a:pt x="2399590" y="153976"/>
                    <a:pt x="2441582" y="147977"/>
                  </a:cubicBezTo>
                  <a:cubicBezTo>
                    <a:pt x="2447081" y="145310"/>
                    <a:pt x="2451831" y="144102"/>
                    <a:pt x="2455903" y="144092"/>
                  </a:cubicBezTo>
                  <a:close/>
                  <a:moveTo>
                    <a:pt x="1972330" y="137978"/>
                  </a:moveTo>
                  <a:cubicBezTo>
                    <a:pt x="1996992" y="137978"/>
                    <a:pt x="2030986" y="162640"/>
                    <a:pt x="2038985" y="185305"/>
                  </a:cubicBezTo>
                  <a:cubicBezTo>
                    <a:pt x="2042318" y="194635"/>
                    <a:pt x="2037652" y="198635"/>
                    <a:pt x="2032320" y="202635"/>
                  </a:cubicBezTo>
                  <a:cubicBezTo>
                    <a:pt x="2014323" y="214634"/>
                    <a:pt x="2004991" y="231963"/>
                    <a:pt x="2000992" y="253295"/>
                  </a:cubicBezTo>
                  <a:cubicBezTo>
                    <a:pt x="1998992" y="262625"/>
                    <a:pt x="1996992" y="273957"/>
                    <a:pt x="1984329" y="276624"/>
                  </a:cubicBezTo>
                  <a:cubicBezTo>
                    <a:pt x="1972330" y="278624"/>
                    <a:pt x="1964331" y="271958"/>
                    <a:pt x="1959000" y="262625"/>
                  </a:cubicBezTo>
                  <a:cubicBezTo>
                    <a:pt x="1945002" y="239963"/>
                    <a:pt x="1930337" y="217967"/>
                    <a:pt x="1919673" y="193969"/>
                  </a:cubicBezTo>
                  <a:cubicBezTo>
                    <a:pt x="1908341" y="169973"/>
                    <a:pt x="1940335" y="137978"/>
                    <a:pt x="1972330" y="137978"/>
                  </a:cubicBezTo>
                  <a:close/>
                  <a:moveTo>
                    <a:pt x="2344934" y="125314"/>
                  </a:moveTo>
                  <a:cubicBezTo>
                    <a:pt x="2348934" y="125981"/>
                    <a:pt x="2352933" y="128645"/>
                    <a:pt x="2355600" y="130645"/>
                  </a:cubicBezTo>
                  <a:cubicBezTo>
                    <a:pt x="2365596" y="139310"/>
                    <a:pt x="2374929" y="151976"/>
                    <a:pt x="2364263" y="161973"/>
                  </a:cubicBezTo>
                  <a:cubicBezTo>
                    <a:pt x="2346934" y="176638"/>
                    <a:pt x="2372929" y="220631"/>
                    <a:pt x="2330269" y="215298"/>
                  </a:cubicBezTo>
                  <a:cubicBezTo>
                    <a:pt x="2307607" y="215965"/>
                    <a:pt x="2291611" y="207966"/>
                    <a:pt x="2282945" y="189969"/>
                  </a:cubicBezTo>
                  <a:cubicBezTo>
                    <a:pt x="2276279" y="175304"/>
                    <a:pt x="2280945" y="161306"/>
                    <a:pt x="2292277" y="150643"/>
                  </a:cubicBezTo>
                  <a:cubicBezTo>
                    <a:pt x="2306940" y="136644"/>
                    <a:pt x="2321605" y="121315"/>
                    <a:pt x="2344934" y="125314"/>
                  </a:cubicBezTo>
                  <a:close/>
                  <a:moveTo>
                    <a:pt x="2110766" y="98922"/>
                  </a:moveTo>
                  <a:cubicBezTo>
                    <a:pt x="2117723" y="100026"/>
                    <a:pt x="2124472" y="102817"/>
                    <a:pt x="2130971" y="107316"/>
                  </a:cubicBezTo>
                  <a:cubicBezTo>
                    <a:pt x="2136304" y="110649"/>
                    <a:pt x="2140303" y="115315"/>
                    <a:pt x="2144970" y="119982"/>
                  </a:cubicBezTo>
                  <a:cubicBezTo>
                    <a:pt x="2141636" y="124648"/>
                    <a:pt x="2138970" y="129312"/>
                    <a:pt x="2135637" y="133311"/>
                  </a:cubicBezTo>
                  <a:cubicBezTo>
                    <a:pt x="2120974" y="149310"/>
                    <a:pt x="2106975" y="164639"/>
                    <a:pt x="2091643" y="179971"/>
                  </a:cubicBezTo>
                  <a:cubicBezTo>
                    <a:pt x="2076980" y="195300"/>
                    <a:pt x="2062314" y="187970"/>
                    <a:pt x="2052317" y="175305"/>
                  </a:cubicBezTo>
                  <a:cubicBezTo>
                    <a:pt x="2042985" y="163973"/>
                    <a:pt x="2026986" y="152643"/>
                    <a:pt x="2043651" y="133978"/>
                  </a:cubicBezTo>
                  <a:cubicBezTo>
                    <a:pt x="2067148" y="107482"/>
                    <a:pt x="2089894" y="95610"/>
                    <a:pt x="2110766" y="98922"/>
                  </a:cubicBezTo>
                  <a:close/>
                  <a:moveTo>
                    <a:pt x="2263207" y="86642"/>
                  </a:moveTo>
                  <a:cubicBezTo>
                    <a:pt x="2271570" y="85444"/>
                    <a:pt x="2279610" y="86152"/>
                    <a:pt x="2286276" y="89318"/>
                  </a:cubicBezTo>
                  <a:cubicBezTo>
                    <a:pt x="2292275" y="92651"/>
                    <a:pt x="2300274" y="94651"/>
                    <a:pt x="2300274" y="105316"/>
                  </a:cubicBezTo>
                  <a:cubicBezTo>
                    <a:pt x="2296274" y="109982"/>
                    <a:pt x="2291608" y="115313"/>
                    <a:pt x="2286942" y="120646"/>
                  </a:cubicBezTo>
                  <a:cubicBezTo>
                    <a:pt x="2276279" y="131311"/>
                    <a:pt x="2262280" y="139977"/>
                    <a:pt x="2256947" y="154640"/>
                  </a:cubicBezTo>
                  <a:cubicBezTo>
                    <a:pt x="2253614" y="163972"/>
                    <a:pt x="2252281" y="178637"/>
                    <a:pt x="2238285" y="171305"/>
                  </a:cubicBezTo>
                  <a:cubicBezTo>
                    <a:pt x="2222953" y="163972"/>
                    <a:pt x="2205624" y="154640"/>
                    <a:pt x="2207624" y="133978"/>
                  </a:cubicBezTo>
                  <a:cubicBezTo>
                    <a:pt x="2210124" y="110982"/>
                    <a:pt x="2238118" y="90236"/>
                    <a:pt x="2263207" y="86642"/>
                  </a:cubicBezTo>
                  <a:close/>
                  <a:moveTo>
                    <a:pt x="2494241" y="74654"/>
                  </a:moveTo>
                  <a:cubicBezTo>
                    <a:pt x="2508904" y="75321"/>
                    <a:pt x="2520902" y="87319"/>
                    <a:pt x="2526902" y="99983"/>
                  </a:cubicBezTo>
                  <a:cubicBezTo>
                    <a:pt x="2522236" y="119314"/>
                    <a:pt x="2514903" y="135976"/>
                    <a:pt x="2493574" y="135976"/>
                  </a:cubicBezTo>
                  <a:cubicBezTo>
                    <a:pt x="2476243" y="135976"/>
                    <a:pt x="2469577" y="121313"/>
                    <a:pt x="2468911" y="106648"/>
                  </a:cubicBezTo>
                  <a:cubicBezTo>
                    <a:pt x="2467579" y="89986"/>
                    <a:pt x="2476243" y="74654"/>
                    <a:pt x="2494241" y="74654"/>
                  </a:cubicBezTo>
                  <a:close/>
                  <a:moveTo>
                    <a:pt x="2406924" y="66656"/>
                  </a:moveTo>
                  <a:cubicBezTo>
                    <a:pt x="2422254" y="62656"/>
                    <a:pt x="2444252" y="87985"/>
                    <a:pt x="2443586" y="107314"/>
                  </a:cubicBezTo>
                  <a:cubicBezTo>
                    <a:pt x="2442919" y="143308"/>
                    <a:pt x="2410924" y="117979"/>
                    <a:pt x="2400925" y="130644"/>
                  </a:cubicBezTo>
                  <a:cubicBezTo>
                    <a:pt x="2380928" y="133311"/>
                    <a:pt x="2372263" y="123312"/>
                    <a:pt x="2372929" y="107980"/>
                  </a:cubicBezTo>
                  <a:cubicBezTo>
                    <a:pt x="2373596" y="85985"/>
                    <a:pt x="2386926" y="71989"/>
                    <a:pt x="2406924" y="66656"/>
                  </a:cubicBezTo>
                  <a:close/>
                  <a:moveTo>
                    <a:pt x="2211621" y="47991"/>
                  </a:moveTo>
                  <a:cubicBezTo>
                    <a:pt x="2223620" y="47324"/>
                    <a:pt x="2236285" y="49324"/>
                    <a:pt x="2241616" y="59990"/>
                  </a:cubicBezTo>
                  <a:cubicBezTo>
                    <a:pt x="2247615" y="72655"/>
                    <a:pt x="2231619" y="75322"/>
                    <a:pt x="2225620" y="81986"/>
                  </a:cubicBezTo>
                  <a:cubicBezTo>
                    <a:pt x="2214288" y="95318"/>
                    <a:pt x="2202291" y="107317"/>
                    <a:pt x="2190292" y="120647"/>
                  </a:cubicBezTo>
                  <a:cubicBezTo>
                    <a:pt x="2179627" y="132646"/>
                    <a:pt x="2172296" y="132646"/>
                    <a:pt x="2162964" y="116647"/>
                  </a:cubicBezTo>
                  <a:cubicBezTo>
                    <a:pt x="2141633" y="75988"/>
                    <a:pt x="2159631" y="48657"/>
                    <a:pt x="2211621" y="47991"/>
                  </a:cubicBezTo>
                  <a:close/>
                  <a:moveTo>
                    <a:pt x="2352100" y="32161"/>
                  </a:moveTo>
                  <a:cubicBezTo>
                    <a:pt x="2361932" y="31995"/>
                    <a:pt x="2371596" y="36661"/>
                    <a:pt x="2380928" y="48660"/>
                  </a:cubicBezTo>
                  <a:cubicBezTo>
                    <a:pt x="2371597" y="67323"/>
                    <a:pt x="2337602" y="67990"/>
                    <a:pt x="2345600" y="99318"/>
                  </a:cubicBezTo>
                  <a:cubicBezTo>
                    <a:pt x="2346933" y="103318"/>
                    <a:pt x="2340269" y="104651"/>
                    <a:pt x="2336269" y="103318"/>
                  </a:cubicBezTo>
                  <a:cubicBezTo>
                    <a:pt x="2320937" y="97985"/>
                    <a:pt x="2314271" y="85321"/>
                    <a:pt x="2308940" y="71989"/>
                  </a:cubicBezTo>
                  <a:cubicBezTo>
                    <a:pt x="2303607" y="58657"/>
                    <a:pt x="2312938" y="51326"/>
                    <a:pt x="2322270" y="44660"/>
                  </a:cubicBezTo>
                  <a:cubicBezTo>
                    <a:pt x="2332270" y="37327"/>
                    <a:pt x="2342268" y="32328"/>
                    <a:pt x="2352100" y="32161"/>
                  </a:cubicBezTo>
                  <a:close/>
                  <a:moveTo>
                    <a:pt x="2524236" y="26662"/>
                  </a:moveTo>
                  <a:cubicBezTo>
                    <a:pt x="2543567" y="28662"/>
                    <a:pt x="2548900" y="42661"/>
                    <a:pt x="2553566" y="55325"/>
                  </a:cubicBezTo>
                  <a:cubicBezTo>
                    <a:pt x="2557566" y="66658"/>
                    <a:pt x="2547567" y="71991"/>
                    <a:pt x="2538234" y="72658"/>
                  </a:cubicBezTo>
                  <a:cubicBezTo>
                    <a:pt x="2514237" y="74658"/>
                    <a:pt x="2522237" y="51325"/>
                    <a:pt x="2514904" y="39995"/>
                  </a:cubicBezTo>
                  <a:cubicBezTo>
                    <a:pt x="2508237" y="30662"/>
                    <a:pt x="2520903" y="30662"/>
                    <a:pt x="2524236" y="26662"/>
                  </a:cubicBezTo>
                  <a:close/>
                  <a:moveTo>
                    <a:pt x="2296274" y="11332"/>
                  </a:moveTo>
                  <a:cubicBezTo>
                    <a:pt x="2306271" y="9999"/>
                    <a:pt x="2316270" y="12666"/>
                    <a:pt x="2310271" y="25998"/>
                  </a:cubicBezTo>
                  <a:cubicBezTo>
                    <a:pt x="2300941" y="46662"/>
                    <a:pt x="2270944" y="51329"/>
                    <a:pt x="2251615" y="35329"/>
                  </a:cubicBezTo>
                  <a:cubicBezTo>
                    <a:pt x="2265613" y="25332"/>
                    <a:pt x="2278943" y="13999"/>
                    <a:pt x="2296274" y="11332"/>
                  </a:cubicBezTo>
                  <a:close/>
                  <a:moveTo>
                    <a:pt x="2424253" y="0"/>
                  </a:moveTo>
                  <a:cubicBezTo>
                    <a:pt x="2439584" y="2667"/>
                    <a:pt x="2431585" y="13332"/>
                    <a:pt x="2432918" y="19996"/>
                  </a:cubicBezTo>
                  <a:cubicBezTo>
                    <a:pt x="2434252" y="28662"/>
                    <a:pt x="2430252" y="39994"/>
                    <a:pt x="2441584" y="43327"/>
                  </a:cubicBezTo>
                  <a:cubicBezTo>
                    <a:pt x="2452250" y="46660"/>
                    <a:pt x="2454249" y="35994"/>
                    <a:pt x="2459580" y="30661"/>
                  </a:cubicBezTo>
                  <a:cubicBezTo>
                    <a:pt x="2466913" y="23329"/>
                    <a:pt x="2473579" y="8666"/>
                    <a:pt x="2486244" y="19329"/>
                  </a:cubicBezTo>
                  <a:cubicBezTo>
                    <a:pt x="2494907" y="27328"/>
                    <a:pt x="2493574" y="41327"/>
                    <a:pt x="2486910" y="49990"/>
                  </a:cubicBezTo>
                  <a:cubicBezTo>
                    <a:pt x="2478911" y="59989"/>
                    <a:pt x="2462246" y="71321"/>
                    <a:pt x="2454914" y="63989"/>
                  </a:cubicBezTo>
                  <a:cubicBezTo>
                    <a:pt x="2442917" y="52657"/>
                    <a:pt x="2430919" y="50657"/>
                    <a:pt x="2416922" y="47993"/>
                  </a:cubicBezTo>
                  <a:cubicBezTo>
                    <a:pt x="2406257" y="45993"/>
                    <a:pt x="2396924" y="39994"/>
                    <a:pt x="2399591" y="26662"/>
                  </a:cubicBezTo>
                  <a:cubicBezTo>
                    <a:pt x="2401591" y="12666"/>
                    <a:pt x="2413589" y="6000"/>
                    <a:pt x="2424253" y="0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9E4F788-7ABB-4000-9F7D-DD207D2690DC}"/>
                </a:ext>
              </a:extLst>
            </p:cNvPr>
            <p:cNvSpPr/>
            <p:nvPr/>
          </p:nvSpPr>
          <p:spPr>
            <a:xfrm rot="658315">
              <a:off x="7327693" y="2151951"/>
              <a:ext cx="1968838" cy="1537751"/>
            </a:xfrm>
            <a:custGeom>
              <a:avLst/>
              <a:gdLst>
                <a:gd name="connsiteX0" fmla="*/ 121105 w 1968838"/>
                <a:gd name="connsiteY0" fmla="*/ 1379767 h 1537751"/>
                <a:gd name="connsiteX1" fmla="*/ 137727 w 1968838"/>
                <a:gd name="connsiteY1" fmla="*/ 1377349 h 1537751"/>
                <a:gd name="connsiteX2" fmla="*/ 216607 w 1968838"/>
                <a:gd name="connsiteY2" fmla="*/ 1376443 h 1537751"/>
                <a:gd name="connsiteX3" fmla="*/ 248037 w 1968838"/>
                <a:gd name="connsiteY3" fmla="*/ 1381581 h 1537751"/>
                <a:gd name="connsiteX4" fmla="*/ 304250 w 1968838"/>
                <a:gd name="connsiteY4" fmla="*/ 1366470 h 1537751"/>
                <a:gd name="connsiteX5" fmla="*/ 366206 w 1968838"/>
                <a:gd name="connsiteY5" fmla="*/ 1346221 h 1537751"/>
                <a:gd name="connsiteX6" fmla="*/ 407307 w 1968838"/>
                <a:gd name="connsiteY6" fmla="*/ 1346825 h 1537751"/>
                <a:gd name="connsiteX7" fmla="*/ 404588 w 1968838"/>
                <a:gd name="connsiteY7" fmla="*/ 1352568 h 1537751"/>
                <a:gd name="connsiteX8" fmla="*/ 292464 w 1968838"/>
                <a:gd name="connsiteY8" fmla="*/ 1408176 h 1537751"/>
                <a:gd name="connsiteX9" fmla="*/ 219931 w 1968838"/>
                <a:gd name="connsiteY9" fmla="*/ 1411803 h 1537751"/>
                <a:gd name="connsiteX10" fmla="*/ 166136 w 1968838"/>
                <a:gd name="connsiteY10" fmla="*/ 1393972 h 1537751"/>
                <a:gd name="connsiteX11" fmla="*/ 121105 w 1968838"/>
                <a:gd name="connsiteY11" fmla="*/ 1379767 h 1537751"/>
                <a:gd name="connsiteX12" fmla="*/ 257482 w 1968838"/>
                <a:gd name="connsiteY12" fmla="*/ 1316414 h 1537751"/>
                <a:gd name="connsiteX13" fmla="*/ 281887 w 1968838"/>
                <a:gd name="connsiteY13" fmla="*/ 1320834 h 1537751"/>
                <a:gd name="connsiteX14" fmla="*/ 316642 w 1968838"/>
                <a:gd name="connsiteY14" fmla="*/ 1330505 h 1537751"/>
                <a:gd name="connsiteX15" fmla="*/ 324198 w 1968838"/>
                <a:gd name="connsiteY15" fmla="*/ 1335945 h 1537751"/>
                <a:gd name="connsiteX16" fmla="*/ 318153 w 1968838"/>
                <a:gd name="connsiteY16" fmla="*/ 1342594 h 1537751"/>
                <a:gd name="connsiteX17" fmla="*/ 289140 w 1968838"/>
                <a:gd name="connsiteY17" fmla="*/ 1363749 h 1537751"/>
                <a:gd name="connsiteX18" fmla="*/ 249247 w 1968838"/>
                <a:gd name="connsiteY18" fmla="*/ 1373118 h 1537751"/>
                <a:gd name="connsiteX19" fmla="*/ 187291 w 1968838"/>
                <a:gd name="connsiteY19" fmla="*/ 1367980 h 1537751"/>
                <a:gd name="connsiteX20" fmla="*/ 186083 w 1968838"/>
                <a:gd name="connsiteY20" fmla="*/ 1366167 h 1537751"/>
                <a:gd name="connsiteX21" fmla="*/ 212980 w 1968838"/>
                <a:gd name="connsiteY21" fmla="*/ 1352869 h 1537751"/>
                <a:gd name="connsiteX22" fmla="*/ 239878 w 1968838"/>
                <a:gd name="connsiteY22" fmla="*/ 1333527 h 1537751"/>
                <a:gd name="connsiteX23" fmla="*/ 257482 w 1968838"/>
                <a:gd name="connsiteY23" fmla="*/ 1316414 h 1537751"/>
                <a:gd name="connsiteX24" fmla="*/ 209391 w 1968838"/>
                <a:gd name="connsiteY24" fmla="*/ 1299679 h 1537751"/>
                <a:gd name="connsiteX25" fmla="*/ 232625 w 1968838"/>
                <a:gd name="connsiteY25" fmla="*/ 1304817 h 1537751"/>
                <a:gd name="connsiteX26" fmla="*/ 234136 w 1968838"/>
                <a:gd name="connsiteY26" fmla="*/ 1314790 h 1537751"/>
                <a:gd name="connsiteX27" fmla="*/ 156767 w 1968838"/>
                <a:gd name="connsiteY27" fmla="*/ 1349244 h 1537751"/>
                <a:gd name="connsiteX28" fmla="*/ 112038 w 1968838"/>
                <a:gd name="connsiteY28" fmla="*/ 1349243 h 1537751"/>
                <a:gd name="connsiteX29" fmla="*/ 144981 w 1968838"/>
                <a:gd name="connsiteY29" fmla="*/ 1331714 h 1537751"/>
                <a:gd name="connsiteX30" fmla="*/ 186385 w 1968838"/>
                <a:gd name="connsiteY30" fmla="*/ 1307235 h 1537751"/>
                <a:gd name="connsiteX31" fmla="*/ 209391 w 1968838"/>
                <a:gd name="connsiteY31" fmla="*/ 1299679 h 1537751"/>
                <a:gd name="connsiteX32" fmla="*/ 1766990 w 1968838"/>
                <a:gd name="connsiteY32" fmla="*/ 983860 h 1537751"/>
                <a:gd name="connsiteX33" fmla="*/ 1779987 w 1968838"/>
                <a:gd name="connsiteY33" fmla="*/ 1064553 h 1537751"/>
                <a:gd name="connsiteX34" fmla="*/ 1778173 w 1968838"/>
                <a:gd name="connsiteY34" fmla="*/ 1066367 h 1537751"/>
                <a:gd name="connsiteX35" fmla="*/ 1760945 w 1968838"/>
                <a:gd name="connsiteY35" fmla="*/ 1008642 h 1537751"/>
                <a:gd name="connsiteX36" fmla="*/ 1766990 w 1968838"/>
                <a:gd name="connsiteY36" fmla="*/ 983860 h 1537751"/>
                <a:gd name="connsiteX37" fmla="*/ 1914200 w 1968838"/>
                <a:gd name="connsiteY37" fmla="*/ 943968 h 1537751"/>
                <a:gd name="connsiteX38" fmla="*/ 1914865 w 1968838"/>
                <a:gd name="connsiteY38" fmla="*/ 944632 h 1537751"/>
                <a:gd name="connsiteX39" fmla="*/ 1913869 w 1968838"/>
                <a:gd name="connsiteY39" fmla="*/ 944632 h 1537751"/>
                <a:gd name="connsiteX40" fmla="*/ 1817762 w 1968838"/>
                <a:gd name="connsiteY40" fmla="*/ 936715 h 1537751"/>
                <a:gd name="connsiteX41" fmla="*/ 1889086 w 1968838"/>
                <a:gd name="connsiteY41" fmla="*/ 926137 h 1537751"/>
                <a:gd name="connsiteX42" fmla="*/ 1904499 w 1968838"/>
                <a:gd name="connsiteY42" fmla="*/ 941550 h 1537751"/>
                <a:gd name="connsiteX43" fmla="*/ 1932304 w 1968838"/>
                <a:gd name="connsiteY43" fmla="*/ 1005016 h 1537751"/>
                <a:gd name="connsiteX44" fmla="*/ 1950135 w 1968838"/>
                <a:gd name="connsiteY44" fmla="*/ 1018616 h 1537751"/>
                <a:gd name="connsiteX45" fmla="*/ 1941370 w 1968838"/>
                <a:gd name="connsiteY45" fmla="*/ 999576 h 1537751"/>
                <a:gd name="connsiteX46" fmla="*/ 1919610 w 1968838"/>
                <a:gd name="connsiteY46" fmla="*/ 964217 h 1537751"/>
                <a:gd name="connsiteX47" fmla="*/ 1918704 w 1968838"/>
                <a:gd name="connsiteY47" fmla="*/ 946990 h 1537751"/>
                <a:gd name="connsiteX48" fmla="*/ 1960107 w 1968838"/>
                <a:gd name="connsiteY48" fmla="*/ 1009852 h 1537751"/>
                <a:gd name="connsiteX49" fmla="*/ 1927467 w 1968838"/>
                <a:gd name="connsiteY49" fmla="*/ 1059718 h 1537751"/>
                <a:gd name="connsiteX50" fmla="*/ 1890295 w 1968838"/>
                <a:gd name="connsiteY50" fmla="*/ 1064252 h 1537751"/>
                <a:gd name="connsiteX51" fmla="*/ 1868534 w 1968838"/>
                <a:gd name="connsiteY51" fmla="*/ 1053372 h 1537751"/>
                <a:gd name="connsiteX52" fmla="*/ 1845567 w 1968838"/>
                <a:gd name="connsiteY52" fmla="*/ 1017105 h 1537751"/>
                <a:gd name="connsiteX53" fmla="*/ 1811113 w 1968838"/>
                <a:gd name="connsiteY53" fmla="*/ 945479 h 1537751"/>
                <a:gd name="connsiteX54" fmla="*/ 1817762 w 1968838"/>
                <a:gd name="connsiteY54" fmla="*/ 936715 h 1537751"/>
                <a:gd name="connsiteX55" fmla="*/ 1130820 w 1968838"/>
                <a:gd name="connsiteY55" fmla="*/ 854208 h 1537751"/>
                <a:gd name="connsiteX56" fmla="*/ 1190357 w 1968838"/>
                <a:gd name="connsiteY56" fmla="*/ 842723 h 1537751"/>
                <a:gd name="connsiteX57" fmla="*/ 1254125 w 1968838"/>
                <a:gd name="connsiteY57" fmla="*/ 836680 h 1537751"/>
                <a:gd name="connsiteX58" fmla="*/ 1363830 w 1968838"/>
                <a:gd name="connsiteY58" fmla="*/ 840910 h 1537751"/>
                <a:gd name="connsiteX59" fmla="*/ 1546673 w 1968838"/>
                <a:gd name="connsiteY59" fmla="*/ 869923 h 1537751"/>
                <a:gd name="connsiteX60" fmla="*/ 1570548 w 1968838"/>
                <a:gd name="connsiteY60" fmla="*/ 877781 h 1537751"/>
                <a:gd name="connsiteX61" fmla="*/ 1704431 w 1968838"/>
                <a:gd name="connsiteY61" fmla="*/ 906492 h 1537751"/>
                <a:gd name="connsiteX62" fmla="*/ 1755506 w 1968838"/>
                <a:gd name="connsiteY62" fmla="*/ 908003 h 1537751"/>
                <a:gd name="connsiteX63" fmla="*/ 1800235 w 1968838"/>
                <a:gd name="connsiteY63" fmla="*/ 945175 h 1537751"/>
                <a:gd name="connsiteX64" fmla="*/ 1827435 w 1968838"/>
                <a:gd name="connsiteY64" fmla="*/ 1003201 h 1537751"/>
                <a:gd name="connsiteX65" fmla="*/ 1838919 w 1968838"/>
                <a:gd name="connsiteY65" fmla="*/ 1032517 h 1537751"/>
                <a:gd name="connsiteX66" fmla="*/ 1850403 w 1968838"/>
                <a:gd name="connsiteY66" fmla="*/ 1090846 h 1537751"/>
                <a:gd name="connsiteX67" fmla="*/ 1829853 w 1968838"/>
                <a:gd name="connsiteY67" fmla="*/ 1106259 h 1537751"/>
                <a:gd name="connsiteX68" fmla="*/ 1802048 w 1968838"/>
                <a:gd name="connsiteY68" fmla="*/ 1105957 h 1537751"/>
                <a:gd name="connsiteX69" fmla="*/ 1682974 w 1968838"/>
                <a:gd name="connsiteY69" fmla="*/ 1166098 h 1537751"/>
                <a:gd name="connsiteX70" fmla="*/ 1660005 w 1968838"/>
                <a:gd name="connsiteY70" fmla="*/ 1188462 h 1537751"/>
                <a:gd name="connsiteX71" fmla="*/ 1515847 w 1968838"/>
                <a:gd name="connsiteY71" fmla="*/ 1277616 h 1537751"/>
                <a:gd name="connsiteX72" fmla="*/ 1312755 w 1968838"/>
                <a:gd name="connsiteY72" fmla="*/ 1354380 h 1537751"/>
                <a:gd name="connsiteX73" fmla="*/ 1077931 w 1968838"/>
                <a:gd name="connsiteY73" fmla="*/ 1414522 h 1537751"/>
                <a:gd name="connsiteX74" fmla="*/ 876956 w 1968838"/>
                <a:gd name="connsiteY74" fmla="*/ 1445953 h 1537751"/>
                <a:gd name="connsiteX75" fmla="*/ 740655 w 1968838"/>
                <a:gd name="connsiteY75" fmla="*/ 1444442 h 1537751"/>
                <a:gd name="connsiteX76" fmla="*/ 537563 w 1968838"/>
                <a:gd name="connsiteY76" fmla="*/ 1418753 h 1537751"/>
                <a:gd name="connsiteX77" fmla="*/ 523057 w 1968838"/>
                <a:gd name="connsiteY77" fmla="*/ 1413615 h 1537751"/>
                <a:gd name="connsiteX78" fmla="*/ 592568 w 1968838"/>
                <a:gd name="connsiteY78" fmla="*/ 1396691 h 1537751"/>
                <a:gd name="connsiteX79" fmla="*/ 556604 w 1968838"/>
                <a:gd name="connsiteY79" fmla="*/ 1387322 h 1537751"/>
                <a:gd name="connsiteX80" fmla="*/ 490720 w 1968838"/>
                <a:gd name="connsiteY80" fmla="*/ 1404549 h 1537751"/>
                <a:gd name="connsiteX81" fmla="*/ 453547 w 1968838"/>
                <a:gd name="connsiteY81" fmla="*/ 1433864 h 1537751"/>
                <a:gd name="connsiteX82" fmla="*/ 364090 w 1968838"/>
                <a:gd name="connsiteY82" fmla="*/ 1475268 h 1537751"/>
                <a:gd name="connsiteX83" fmla="*/ 308784 w 1968838"/>
                <a:gd name="connsiteY83" fmla="*/ 1504281 h 1537751"/>
                <a:gd name="connsiteX84" fmla="*/ 286420 w 1968838"/>
                <a:gd name="connsiteY84" fmla="*/ 1525134 h 1537751"/>
                <a:gd name="connsiteX85" fmla="*/ 224464 w 1968838"/>
                <a:gd name="connsiteY85" fmla="*/ 1528156 h 1537751"/>
                <a:gd name="connsiteX86" fmla="*/ 206030 w 1968838"/>
                <a:gd name="connsiteY86" fmla="*/ 1518485 h 1537751"/>
                <a:gd name="connsiteX87" fmla="*/ 157977 w 1968838"/>
                <a:gd name="connsiteY87" fmla="*/ 1516974 h 1537751"/>
                <a:gd name="connsiteX88" fmla="*/ 101764 w 1968838"/>
                <a:gd name="connsiteY88" fmla="*/ 1510628 h 1537751"/>
                <a:gd name="connsiteX89" fmla="*/ 97533 w 1968838"/>
                <a:gd name="connsiteY89" fmla="*/ 1502770 h 1537751"/>
                <a:gd name="connsiteX90" fmla="*/ 105088 w 1968838"/>
                <a:gd name="connsiteY90" fmla="*/ 1500352 h 1537751"/>
                <a:gd name="connsiteX91" fmla="*/ 124128 w 1968838"/>
                <a:gd name="connsiteY91" fmla="*/ 1496424 h 1537751"/>
                <a:gd name="connsiteX92" fmla="*/ 196661 w 1968838"/>
                <a:gd name="connsiteY92" fmla="*/ 1499445 h 1537751"/>
                <a:gd name="connsiteX93" fmla="*/ 236856 w 1968838"/>
                <a:gd name="connsiteY93" fmla="*/ 1497935 h 1537751"/>
                <a:gd name="connsiteX94" fmla="*/ 293975 w 1968838"/>
                <a:gd name="connsiteY94" fmla="*/ 1454414 h 1537751"/>
                <a:gd name="connsiteX95" fmla="*/ 406703 w 1968838"/>
                <a:gd name="connsiteY95" fmla="*/ 1373420 h 1537751"/>
                <a:gd name="connsiteX96" fmla="*/ 508853 w 1968838"/>
                <a:gd name="connsiteY96" fmla="*/ 1350149 h 1537751"/>
                <a:gd name="connsiteX97" fmla="*/ 830716 w 1968838"/>
                <a:gd name="connsiteY97" fmla="*/ 1354682 h 1537751"/>
                <a:gd name="connsiteX98" fmla="*/ 1353556 w 1968838"/>
                <a:gd name="connsiteY98" fmla="*/ 1234702 h 1537751"/>
                <a:gd name="connsiteX99" fmla="*/ 1593215 w 1968838"/>
                <a:gd name="connsiteY99" fmla="*/ 1125298 h 1537751"/>
                <a:gd name="connsiteX100" fmla="*/ 1757623 w 1968838"/>
                <a:gd name="connsiteY100" fmla="*/ 1068481 h 1537751"/>
                <a:gd name="connsiteX101" fmla="*/ 1769107 w 1968838"/>
                <a:gd name="connsiteY101" fmla="*/ 1073317 h 1537751"/>
                <a:gd name="connsiteX102" fmla="*/ 1792377 w 1968838"/>
                <a:gd name="connsiteY102" fmla="*/ 1092357 h 1537751"/>
                <a:gd name="connsiteX103" fmla="*/ 1800840 w 1968838"/>
                <a:gd name="connsiteY103" fmla="*/ 1085405 h 1537751"/>
                <a:gd name="connsiteX104" fmla="*/ 1798422 w 1968838"/>
                <a:gd name="connsiteY104" fmla="*/ 1077548 h 1537751"/>
                <a:gd name="connsiteX105" fmla="*/ 1792074 w 1968838"/>
                <a:gd name="connsiteY105" fmla="*/ 1026170 h 1537751"/>
                <a:gd name="connsiteX106" fmla="*/ 1789053 w 1968838"/>
                <a:gd name="connsiteY106" fmla="*/ 988092 h 1537751"/>
                <a:gd name="connsiteX107" fmla="*/ 1770618 w 1968838"/>
                <a:gd name="connsiteY107" fmla="*/ 940038 h 1537751"/>
                <a:gd name="connsiteX108" fmla="*/ 1760343 w 1968838"/>
                <a:gd name="connsiteY108" fmla="*/ 927043 h 1537751"/>
                <a:gd name="connsiteX109" fmla="*/ 1751275 w 1968838"/>
                <a:gd name="connsiteY109" fmla="*/ 926136 h 1537751"/>
                <a:gd name="connsiteX110" fmla="*/ 1749462 w 1968838"/>
                <a:gd name="connsiteY110" fmla="*/ 933691 h 1537751"/>
                <a:gd name="connsiteX111" fmla="*/ 1748253 w 1968838"/>
                <a:gd name="connsiteY111" fmla="*/ 1009851 h 1537751"/>
                <a:gd name="connsiteX112" fmla="*/ 1749160 w 1968838"/>
                <a:gd name="connsiteY112" fmla="*/ 1034632 h 1537751"/>
                <a:gd name="connsiteX113" fmla="*/ 1737071 w 1968838"/>
                <a:gd name="connsiteY113" fmla="*/ 1051859 h 1537751"/>
                <a:gd name="connsiteX114" fmla="*/ 1688716 w 1968838"/>
                <a:gd name="connsiteY114" fmla="*/ 1064854 h 1537751"/>
                <a:gd name="connsiteX115" fmla="*/ 1668770 w 1968838"/>
                <a:gd name="connsiteY115" fmla="*/ 1055788 h 1537751"/>
                <a:gd name="connsiteX116" fmla="*/ 1635224 w 1968838"/>
                <a:gd name="connsiteY116" fmla="*/ 982349 h 1537751"/>
                <a:gd name="connsiteX117" fmla="*/ 1631597 w 1968838"/>
                <a:gd name="connsiteY117" fmla="*/ 969656 h 1537751"/>
                <a:gd name="connsiteX118" fmla="*/ 1644894 w 1968838"/>
                <a:gd name="connsiteY118" fmla="*/ 968145 h 1537751"/>
                <a:gd name="connsiteX119" fmla="*/ 1718635 w 1968838"/>
                <a:gd name="connsiteY119" fmla="*/ 970563 h 1537751"/>
                <a:gd name="connsiteX120" fmla="*/ 1737977 w 1968838"/>
                <a:gd name="connsiteY120" fmla="*/ 965122 h 1537751"/>
                <a:gd name="connsiteX121" fmla="*/ 1723471 w 1968838"/>
                <a:gd name="connsiteY121" fmla="*/ 960287 h 1537751"/>
                <a:gd name="connsiteX122" fmla="*/ 1603490 w 1968838"/>
                <a:gd name="connsiteY122" fmla="*/ 950011 h 1537751"/>
                <a:gd name="connsiteX123" fmla="*/ 1391333 w 1968838"/>
                <a:gd name="connsiteY123" fmla="*/ 902865 h 1537751"/>
                <a:gd name="connsiteX124" fmla="*/ 1220882 w 1968838"/>
                <a:gd name="connsiteY124" fmla="*/ 874759 h 1537751"/>
                <a:gd name="connsiteX125" fmla="*/ 1130820 w 1968838"/>
                <a:gd name="connsiteY125" fmla="*/ 854208 h 1537751"/>
                <a:gd name="connsiteX126" fmla="*/ 853685 w 1968838"/>
                <a:gd name="connsiteY126" fmla="*/ 865391 h 1537751"/>
                <a:gd name="connsiteX127" fmla="*/ 956137 w 1968838"/>
                <a:gd name="connsiteY127" fmla="*/ 859649 h 1537751"/>
                <a:gd name="connsiteX128" fmla="*/ 1075816 w 1968838"/>
                <a:gd name="connsiteY128" fmla="*/ 862671 h 1537751"/>
                <a:gd name="connsiteX129" fmla="*/ 1165272 w 1968838"/>
                <a:gd name="connsiteY129" fmla="*/ 874156 h 1537751"/>
                <a:gd name="connsiteX130" fmla="*/ 1298551 w 1968838"/>
                <a:gd name="connsiteY130" fmla="*/ 895310 h 1537751"/>
                <a:gd name="connsiteX131" fmla="*/ 1519775 w 1968838"/>
                <a:gd name="connsiteY131" fmla="*/ 945479 h 1537751"/>
                <a:gd name="connsiteX132" fmla="*/ 1594726 w 1968838"/>
                <a:gd name="connsiteY132" fmla="*/ 971470 h 1537751"/>
                <a:gd name="connsiteX133" fmla="*/ 1643383 w 1968838"/>
                <a:gd name="connsiteY133" fmla="*/ 1014083 h 1537751"/>
                <a:gd name="connsiteX134" fmla="*/ 1638850 w 1968838"/>
                <a:gd name="connsiteY134" fmla="*/ 1023754 h 1537751"/>
                <a:gd name="connsiteX135" fmla="*/ 1598353 w 1968838"/>
                <a:gd name="connsiteY135" fmla="*/ 1033123 h 1537751"/>
                <a:gd name="connsiteX136" fmla="*/ 1480789 w 1968838"/>
                <a:gd name="connsiteY136" fmla="*/ 1026172 h 1537751"/>
                <a:gd name="connsiteX137" fmla="*/ 1363829 w 1968838"/>
                <a:gd name="connsiteY137" fmla="*/ 1008643 h 1537751"/>
                <a:gd name="connsiteX138" fmla="*/ 1067051 w 1968838"/>
                <a:gd name="connsiteY138" fmla="*/ 943364 h 1537751"/>
                <a:gd name="connsiteX139" fmla="*/ 1017185 w 1968838"/>
                <a:gd name="connsiteY139" fmla="*/ 938226 h 1537751"/>
                <a:gd name="connsiteX140" fmla="*/ 700459 w 1968838"/>
                <a:gd name="connsiteY140" fmla="*/ 969354 h 1537751"/>
                <a:gd name="connsiteX141" fmla="*/ 620673 w 1968838"/>
                <a:gd name="connsiteY141" fmla="*/ 998065 h 1537751"/>
                <a:gd name="connsiteX142" fmla="*/ 650895 w 1968838"/>
                <a:gd name="connsiteY142" fmla="*/ 994137 h 1537751"/>
                <a:gd name="connsiteX143" fmla="*/ 707107 w 1968838"/>
                <a:gd name="connsiteY143" fmla="*/ 979026 h 1537751"/>
                <a:gd name="connsiteX144" fmla="*/ 931656 w 1968838"/>
                <a:gd name="connsiteY144" fmla="*/ 946990 h 1537751"/>
                <a:gd name="connsiteX145" fmla="*/ 1160739 w 1968838"/>
                <a:gd name="connsiteY145" fmla="*/ 972679 h 1537751"/>
                <a:gd name="connsiteX146" fmla="*/ 1357786 w 1968838"/>
                <a:gd name="connsiteY146" fmla="*/ 1017407 h 1537751"/>
                <a:gd name="connsiteX147" fmla="*/ 1365341 w 1968838"/>
                <a:gd name="connsiteY147" fmla="*/ 1018616 h 1537751"/>
                <a:gd name="connsiteX148" fmla="*/ 1226321 w 1968838"/>
                <a:gd name="connsiteY148" fmla="*/ 1000483 h 1537751"/>
                <a:gd name="connsiteX149" fmla="*/ 1096668 w 1968838"/>
                <a:gd name="connsiteY149" fmla="*/ 975097 h 1537751"/>
                <a:gd name="connsiteX150" fmla="*/ 913524 w 1968838"/>
                <a:gd name="connsiteY150" fmla="*/ 974190 h 1537751"/>
                <a:gd name="connsiteX151" fmla="*/ 664797 w 1968838"/>
                <a:gd name="connsiteY151" fmla="*/ 1014082 h 1537751"/>
                <a:gd name="connsiteX152" fmla="*/ 479235 w 1968838"/>
                <a:gd name="connsiteY152" fmla="*/ 1057602 h 1537751"/>
                <a:gd name="connsiteX153" fmla="*/ 329032 w 1968838"/>
                <a:gd name="connsiteY153" fmla="*/ 1104446 h 1537751"/>
                <a:gd name="connsiteX154" fmla="*/ 242899 w 1968838"/>
                <a:gd name="connsiteY154" fmla="*/ 1125602 h 1537751"/>
                <a:gd name="connsiteX155" fmla="*/ 160696 w 1968838"/>
                <a:gd name="connsiteY155" fmla="*/ 1116234 h 1537751"/>
                <a:gd name="connsiteX156" fmla="*/ 128056 w 1968838"/>
                <a:gd name="connsiteY156" fmla="*/ 1110189 h 1537751"/>
                <a:gd name="connsiteX157" fmla="*/ 33160 w 1968838"/>
                <a:gd name="connsiteY157" fmla="*/ 1110491 h 1537751"/>
                <a:gd name="connsiteX158" fmla="*/ 13818 w 1968838"/>
                <a:gd name="connsiteY158" fmla="*/ 1108980 h 1537751"/>
                <a:gd name="connsiteX159" fmla="*/ 218 w 1968838"/>
                <a:gd name="connsiteY159" fmla="*/ 1104748 h 1537751"/>
                <a:gd name="connsiteX160" fmla="*/ 10493 w 1968838"/>
                <a:gd name="connsiteY160" fmla="*/ 1091451 h 1537751"/>
                <a:gd name="connsiteX161" fmla="*/ 80608 w 1968838"/>
                <a:gd name="connsiteY161" fmla="*/ 1069389 h 1537751"/>
                <a:gd name="connsiteX162" fmla="*/ 169762 w 1968838"/>
                <a:gd name="connsiteY162" fmla="*/ 1077851 h 1537751"/>
                <a:gd name="connsiteX163" fmla="*/ 235646 w 1968838"/>
                <a:gd name="connsiteY163" fmla="*/ 1083594 h 1537751"/>
                <a:gd name="connsiteX164" fmla="*/ 298810 w 1968838"/>
                <a:gd name="connsiteY164" fmla="*/ 1074224 h 1537751"/>
                <a:gd name="connsiteX165" fmla="*/ 328428 w 1968838"/>
                <a:gd name="connsiteY165" fmla="*/ 1067576 h 1537751"/>
                <a:gd name="connsiteX166" fmla="*/ 434205 w 1968838"/>
                <a:gd name="connsiteY166" fmla="*/ 1024359 h 1537751"/>
                <a:gd name="connsiteX167" fmla="*/ 694112 w 1968838"/>
                <a:gd name="connsiteY167" fmla="*/ 912537 h 1537751"/>
                <a:gd name="connsiteX168" fmla="*/ 853685 w 1968838"/>
                <a:gd name="connsiteY168" fmla="*/ 865391 h 1537751"/>
                <a:gd name="connsiteX169" fmla="*/ 232323 w 1968838"/>
                <a:gd name="connsiteY169" fmla="*/ 787115 h 1537751"/>
                <a:gd name="connsiteX170" fmla="*/ 235647 w 1968838"/>
                <a:gd name="connsiteY170" fmla="*/ 788324 h 1537751"/>
                <a:gd name="connsiteX171" fmla="*/ 235345 w 1968838"/>
                <a:gd name="connsiteY171" fmla="*/ 892589 h 1537751"/>
                <a:gd name="connsiteX172" fmla="*/ 231718 w 1968838"/>
                <a:gd name="connsiteY172" fmla="*/ 946686 h 1537751"/>
                <a:gd name="connsiteX173" fmla="*/ 187896 w 1968838"/>
                <a:gd name="connsiteY173" fmla="*/ 1045210 h 1537751"/>
                <a:gd name="connsiteX174" fmla="*/ 144980 w 1968838"/>
                <a:gd name="connsiteY174" fmla="*/ 1045512 h 1537751"/>
                <a:gd name="connsiteX175" fmla="*/ 144376 w 1968838"/>
                <a:gd name="connsiteY175" fmla="*/ 1037050 h 1537751"/>
                <a:gd name="connsiteX176" fmla="*/ 203309 w 1968838"/>
                <a:gd name="connsiteY176" fmla="*/ 850581 h 1537751"/>
                <a:gd name="connsiteX177" fmla="*/ 232323 w 1968838"/>
                <a:gd name="connsiteY177" fmla="*/ 787115 h 1537751"/>
                <a:gd name="connsiteX178" fmla="*/ 1830152 w 1968838"/>
                <a:gd name="connsiteY178" fmla="*/ 357965 h 1537751"/>
                <a:gd name="connsiteX179" fmla="*/ 1873975 w 1968838"/>
                <a:gd name="connsiteY179" fmla="*/ 370053 h 1537751"/>
                <a:gd name="connsiteX180" fmla="*/ 1910544 w 1968838"/>
                <a:gd name="connsiteY180" fmla="*/ 434729 h 1537751"/>
                <a:gd name="connsiteX181" fmla="*/ 1902082 w 1968838"/>
                <a:gd name="connsiteY181" fmla="*/ 449236 h 1537751"/>
                <a:gd name="connsiteX182" fmla="*/ 1892713 w 1968838"/>
                <a:gd name="connsiteY182" fmla="*/ 437449 h 1537751"/>
                <a:gd name="connsiteX183" fmla="*/ 1843450 w 1968838"/>
                <a:gd name="connsiteY183" fmla="*/ 376401 h 1537751"/>
                <a:gd name="connsiteX184" fmla="*/ 1830152 w 1968838"/>
                <a:gd name="connsiteY184" fmla="*/ 357965 h 1537751"/>
                <a:gd name="connsiteX185" fmla="*/ 1536850 w 1968838"/>
                <a:gd name="connsiteY185" fmla="*/ 388186 h 1537751"/>
                <a:gd name="connsiteX186" fmla="*/ 1548787 w 1968838"/>
                <a:gd name="connsiteY186" fmla="*/ 388186 h 1537751"/>
                <a:gd name="connsiteX187" fmla="*/ 1494993 w 1968838"/>
                <a:gd name="connsiteY187" fmla="*/ 441074 h 1537751"/>
                <a:gd name="connsiteX188" fmla="*/ 1357181 w 1968838"/>
                <a:gd name="connsiteY188" fmla="*/ 571029 h 1537751"/>
                <a:gd name="connsiteX189" fmla="*/ 1078535 w 1968838"/>
                <a:gd name="connsiteY189" fmla="*/ 785000 h 1537751"/>
                <a:gd name="connsiteX190" fmla="*/ 1003282 w 1968838"/>
                <a:gd name="connsiteY190" fmla="*/ 824591 h 1537751"/>
                <a:gd name="connsiteX191" fmla="*/ 960065 w 1968838"/>
                <a:gd name="connsiteY191" fmla="*/ 834262 h 1537751"/>
                <a:gd name="connsiteX192" fmla="*/ 968829 w 1968838"/>
                <a:gd name="connsiteY192" fmla="*/ 826102 h 1537751"/>
                <a:gd name="connsiteX193" fmla="*/ 1282532 w 1968838"/>
                <a:gd name="connsiteY193" fmla="*/ 618478 h 1537751"/>
                <a:gd name="connsiteX194" fmla="*/ 1343279 w 1968838"/>
                <a:gd name="connsiteY194" fmla="*/ 563171 h 1537751"/>
                <a:gd name="connsiteX195" fmla="*/ 1354460 w 1968838"/>
                <a:gd name="connsiteY195" fmla="*/ 540505 h 1537751"/>
                <a:gd name="connsiteX196" fmla="*/ 1344185 w 1968838"/>
                <a:gd name="connsiteY196" fmla="*/ 545944 h 1537751"/>
                <a:gd name="connsiteX197" fmla="*/ 1130818 w 1968838"/>
                <a:gd name="connsiteY197" fmla="*/ 710352 h 1537751"/>
                <a:gd name="connsiteX198" fmla="*/ 937701 w 1968838"/>
                <a:gd name="connsiteY198" fmla="*/ 829728 h 1537751"/>
                <a:gd name="connsiteX199" fmla="*/ 913826 w 1968838"/>
                <a:gd name="connsiteY199" fmla="*/ 836075 h 1537751"/>
                <a:gd name="connsiteX200" fmla="*/ 758787 w 1968838"/>
                <a:gd name="connsiteY200" fmla="*/ 859648 h 1537751"/>
                <a:gd name="connsiteX201" fmla="*/ 635179 w 1968838"/>
                <a:gd name="connsiteY201" fmla="*/ 906190 h 1537751"/>
                <a:gd name="connsiteX202" fmla="*/ 611606 w 1968838"/>
                <a:gd name="connsiteY202" fmla="*/ 914954 h 1537751"/>
                <a:gd name="connsiteX203" fmla="*/ 481048 w 1968838"/>
                <a:gd name="connsiteY203" fmla="*/ 973283 h 1537751"/>
                <a:gd name="connsiteX204" fmla="*/ 416372 w 1968838"/>
                <a:gd name="connsiteY204" fmla="*/ 1002598 h 1537751"/>
                <a:gd name="connsiteX205" fmla="*/ 481652 w 1968838"/>
                <a:gd name="connsiteY205" fmla="*/ 951825 h 1537751"/>
                <a:gd name="connsiteX206" fmla="*/ 569598 w 1968838"/>
                <a:gd name="connsiteY206" fmla="*/ 898030 h 1537751"/>
                <a:gd name="connsiteX207" fmla="*/ 672957 w 1968838"/>
                <a:gd name="connsiteY207" fmla="*/ 840911 h 1537751"/>
                <a:gd name="connsiteX208" fmla="*/ 1066445 w 1968838"/>
                <a:gd name="connsiteY208" fmla="*/ 645677 h 1537751"/>
                <a:gd name="connsiteX209" fmla="*/ 1279813 w 1968838"/>
                <a:gd name="connsiteY209" fmla="*/ 514212 h 1537751"/>
                <a:gd name="connsiteX210" fmla="*/ 1393145 w 1968838"/>
                <a:gd name="connsiteY210" fmla="*/ 448932 h 1537751"/>
                <a:gd name="connsiteX211" fmla="*/ 1491366 w 1968838"/>
                <a:gd name="connsiteY211" fmla="*/ 410249 h 1537751"/>
                <a:gd name="connsiteX212" fmla="*/ 1527631 w 1968838"/>
                <a:gd name="connsiteY212" fmla="*/ 392720 h 1537751"/>
                <a:gd name="connsiteX213" fmla="*/ 1536850 w 1968838"/>
                <a:gd name="connsiteY213" fmla="*/ 388186 h 1537751"/>
                <a:gd name="connsiteX214" fmla="*/ 1568734 w 1968838"/>
                <a:gd name="connsiteY214" fmla="*/ 238890 h 1537751"/>
                <a:gd name="connsiteX215" fmla="*/ 1641266 w 1968838"/>
                <a:gd name="connsiteY215" fmla="*/ 260046 h 1537751"/>
                <a:gd name="connsiteX216" fmla="*/ 1600466 w 1968838"/>
                <a:gd name="connsiteY216" fmla="*/ 267601 h 1537751"/>
                <a:gd name="connsiteX217" fmla="*/ 1479881 w 1968838"/>
                <a:gd name="connsiteY217" fmla="*/ 299637 h 1537751"/>
                <a:gd name="connsiteX218" fmla="*/ 1383474 w 1968838"/>
                <a:gd name="connsiteY218" fmla="*/ 348899 h 1537751"/>
                <a:gd name="connsiteX219" fmla="*/ 1377430 w 1968838"/>
                <a:gd name="connsiteY219" fmla="*/ 354338 h 1537751"/>
                <a:gd name="connsiteX220" fmla="*/ 1403117 w 1968838"/>
                <a:gd name="connsiteY220" fmla="*/ 344365 h 1537751"/>
                <a:gd name="connsiteX221" fmla="*/ 1493179 w 1968838"/>
                <a:gd name="connsiteY221" fmla="*/ 305379 h 1537751"/>
                <a:gd name="connsiteX222" fmla="*/ 1534584 w 1968838"/>
                <a:gd name="connsiteY222" fmla="*/ 293592 h 1537751"/>
                <a:gd name="connsiteX223" fmla="*/ 1651845 w 1968838"/>
                <a:gd name="connsiteY223" fmla="*/ 276366 h 1537751"/>
                <a:gd name="connsiteX224" fmla="*/ 1688110 w 1968838"/>
                <a:gd name="connsiteY224" fmla="*/ 268508 h 1537751"/>
                <a:gd name="connsiteX225" fmla="*/ 1783007 w 1968838"/>
                <a:gd name="connsiteY225" fmla="*/ 270322 h 1537751"/>
                <a:gd name="connsiteX226" fmla="*/ 1807184 w 1968838"/>
                <a:gd name="connsiteY226" fmla="*/ 309307 h 1537751"/>
                <a:gd name="connsiteX227" fmla="*/ 1813229 w 1968838"/>
                <a:gd name="connsiteY227" fmla="*/ 342250 h 1537751"/>
                <a:gd name="connsiteX228" fmla="*/ 1804766 w 1968838"/>
                <a:gd name="connsiteY228" fmla="*/ 350410 h 1537751"/>
                <a:gd name="connsiteX229" fmla="*/ 1563898 w 1968838"/>
                <a:gd name="connsiteY229" fmla="*/ 354943 h 1537751"/>
                <a:gd name="connsiteX230" fmla="*/ 1473233 w 1968838"/>
                <a:gd name="connsiteY230" fmla="*/ 397555 h 1537751"/>
                <a:gd name="connsiteX231" fmla="*/ 1391936 w 1968838"/>
                <a:gd name="connsiteY231" fmla="*/ 437449 h 1537751"/>
                <a:gd name="connsiteX232" fmla="*/ 1302781 w 1968838"/>
                <a:gd name="connsiteY232" fmla="*/ 488524 h 1537751"/>
                <a:gd name="connsiteX233" fmla="*/ 1199120 w 1968838"/>
                <a:gd name="connsiteY233" fmla="*/ 559244 h 1537751"/>
                <a:gd name="connsiteX234" fmla="*/ 1070980 w 1968838"/>
                <a:gd name="connsiteY234" fmla="*/ 616061 h 1537751"/>
                <a:gd name="connsiteX235" fmla="*/ 1034108 w 1968838"/>
                <a:gd name="connsiteY235" fmla="*/ 628754 h 1537751"/>
                <a:gd name="connsiteX236" fmla="*/ 1025345 w 1968838"/>
                <a:gd name="connsiteY236" fmla="*/ 628149 h 1537751"/>
                <a:gd name="connsiteX237" fmla="*/ 1028668 w 1968838"/>
                <a:gd name="connsiteY237" fmla="*/ 621198 h 1537751"/>
                <a:gd name="connsiteX238" fmla="*/ 1146836 w 1968838"/>
                <a:gd name="connsiteY238" fmla="*/ 490640 h 1537751"/>
                <a:gd name="connsiteX239" fmla="*/ 1261075 w 1968838"/>
                <a:gd name="connsiteY239" fmla="*/ 346783 h 1537751"/>
                <a:gd name="connsiteX240" fmla="*/ 1285252 w 1968838"/>
                <a:gd name="connsiteY240" fmla="*/ 326836 h 1537751"/>
                <a:gd name="connsiteX241" fmla="*/ 1504966 w 1968838"/>
                <a:gd name="connsiteY241" fmla="*/ 254304 h 1537751"/>
                <a:gd name="connsiteX242" fmla="*/ 1568734 w 1968838"/>
                <a:gd name="connsiteY242" fmla="*/ 238890 h 1537751"/>
                <a:gd name="connsiteX243" fmla="*/ 368321 w 1968838"/>
                <a:gd name="connsiteY243" fmla="*/ 27942 h 1537751"/>
                <a:gd name="connsiteX244" fmla="*/ 450827 w 1968838"/>
                <a:gd name="connsiteY244" fmla="*/ 74484 h 1537751"/>
                <a:gd name="connsiteX245" fmla="*/ 468356 w 1968838"/>
                <a:gd name="connsiteY245" fmla="*/ 96243 h 1537751"/>
                <a:gd name="connsiteX246" fmla="*/ 484978 w 1968838"/>
                <a:gd name="connsiteY246" fmla="*/ 150945 h 1537751"/>
                <a:gd name="connsiteX247" fmla="*/ 500089 w 1968838"/>
                <a:gd name="connsiteY247" fmla="*/ 179656 h 1537751"/>
                <a:gd name="connsiteX248" fmla="*/ 497369 w 1968838"/>
                <a:gd name="connsiteY248" fmla="*/ 134625 h 1537751"/>
                <a:gd name="connsiteX249" fmla="*/ 491325 w 1968838"/>
                <a:gd name="connsiteY249" fmla="*/ 100474 h 1537751"/>
                <a:gd name="connsiteX250" fmla="*/ 500694 w 1968838"/>
                <a:gd name="connsiteY250" fmla="*/ 91710 h 1537751"/>
                <a:gd name="connsiteX251" fmla="*/ 572621 w 1968838"/>
                <a:gd name="connsiteY251" fmla="*/ 188722 h 1537751"/>
                <a:gd name="connsiteX252" fmla="*/ 550862 w 1968838"/>
                <a:gd name="connsiteY252" fmla="*/ 334695 h 1537751"/>
                <a:gd name="connsiteX253" fmla="*/ 550560 w 1968838"/>
                <a:gd name="connsiteY253" fmla="*/ 348295 h 1537751"/>
                <a:gd name="connsiteX254" fmla="*/ 555999 w 1968838"/>
                <a:gd name="connsiteY254" fmla="*/ 338925 h 1537751"/>
                <a:gd name="connsiteX255" fmla="*/ 580177 w 1968838"/>
                <a:gd name="connsiteY255" fmla="*/ 184794 h 1537751"/>
                <a:gd name="connsiteX256" fmla="*/ 564160 w 1968838"/>
                <a:gd name="connsiteY256" fmla="*/ 113772 h 1537751"/>
                <a:gd name="connsiteX257" fmla="*/ 568995 w 1968838"/>
                <a:gd name="connsiteY257" fmla="*/ 98359 h 1537751"/>
                <a:gd name="connsiteX258" fmla="*/ 632461 w 1968838"/>
                <a:gd name="connsiteY258" fmla="*/ 77204 h 1537751"/>
                <a:gd name="connsiteX259" fmla="*/ 680514 w 1968838"/>
                <a:gd name="connsiteY259" fmla="*/ 99265 h 1537751"/>
                <a:gd name="connsiteX260" fmla="*/ 726754 w 1968838"/>
                <a:gd name="connsiteY260" fmla="*/ 221362 h 1537751"/>
                <a:gd name="connsiteX261" fmla="*/ 726754 w 1968838"/>
                <a:gd name="connsiteY261" fmla="*/ 246446 h 1537751"/>
                <a:gd name="connsiteX262" fmla="*/ 717082 w 1968838"/>
                <a:gd name="connsiteY262" fmla="*/ 259140 h 1537751"/>
                <a:gd name="connsiteX263" fmla="*/ 684443 w 1968838"/>
                <a:gd name="connsiteY263" fmla="*/ 295406 h 1537751"/>
                <a:gd name="connsiteX264" fmla="*/ 669030 w 1968838"/>
                <a:gd name="connsiteY264" fmla="*/ 311121 h 1537751"/>
                <a:gd name="connsiteX265" fmla="*/ 630043 w 1968838"/>
                <a:gd name="connsiteY265" fmla="*/ 347086 h 1537751"/>
                <a:gd name="connsiteX266" fmla="*/ 620372 w 1968838"/>
                <a:gd name="connsiteY266" fmla="*/ 361894 h 1537751"/>
                <a:gd name="connsiteX267" fmla="*/ 554790 w 1968838"/>
                <a:gd name="connsiteY267" fmla="*/ 433218 h 1537751"/>
                <a:gd name="connsiteX268" fmla="*/ 550862 w 1968838"/>
                <a:gd name="connsiteY268" fmla="*/ 438960 h 1537751"/>
                <a:gd name="connsiteX269" fmla="*/ 511271 w 1968838"/>
                <a:gd name="connsiteY269" fmla="*/ 476737 h 1537751"/>
                <a:gd name="connsiteX270" fmla="*/ 497369 w 1968838"/>
                <a:gd name="connsiteY270" fmla="*/ 499102 h 1537751"/>
                <a:gd name="connsiteX271" fmla="*/ 474703 w 1968838"/>
                <a:gd name="connsiteY271" fmla="*/ 532647 h 1537751"/>
                <a:gd name="connsiteX272" fmla="*/ 451733 w 1968838"/>
                <a:gd name="connsiteY272" fmla="*/ 564381 h 1537751"/>
                <a:gd name="connsiteX273" fmla="*/ 445690 w 1968838"/>
                <a:gd name="connsiteY273" fmla="*/ 574355 h 1537751"/>
                <a:gd name="connsiteX274" fmla="*/ 407307 w 1968838"/>
                <a:gd name="connsiteY274" fmla="*/ 618781 h 1537751"/>
                <a:gd name="connsiteX275" fmla="*/ 405796 w 1968838"/>
                <a:gd name="connsiteY275" fmla="*/ 624220 h 1537751"/>
                <a:gd name="connsiteX276" fmla="*/ 394917 w 1968838"/>
                <a:gd name="connsiteY276" fmla="*/ 632683 h 1537751"/>
                <a:gd name="connsiteX277" fmla="*/ 391894 w 1968838"/>
                <a:gd name="connsiteY277" fmla="*/ 620895 h 1537751"/>
                <a:gd name="connsiteX278" fmla="*/ 454454 w 1968838"/>
                <a:gd name="connsiteY278" fmla="*/ 471297 h 1537751"/>
                <a:gd name="connsiteX279" fmla="*/ 467449 w 1968838"/>
                <a:gd name="connsiteY279" fmla="*/ 453165 h 1537751"/>
                <a:gd name="connsiteX280" fmla="*/ 468356 w 1968838"/>
                <a:gd name="connsiteY280" fmla="*/ 442888 h 1537751"/>
                <a:gd name="connsiteX281" fmla="*/ 458383 w 1968838"/>
                <a:gd name="connsiteY281" fmla="*/ 444097 h 1537751"/>
                <a:gd name="connsiteX282" fmla="*/ 433902 w 1968838"/>
                <a:gd name="connsiteY282" fmla="*/ 468578 h 1537751"/>
                <a:gd name="connsiteX283" fmla="*/ 371344 w 1968838"/>
                <a:gd name="connsiteY283" fmla="*/ 600043 h 1537751"/>
                <a:gd name="connsiteX284" fmla="*/ 302135 w 1968838"/>
                <a:gd name="connsiteY284" fmla="*/ 862973 h 1537751"/>
                <a:gd name="connsiteX285" fmla="*/ 249851 w 1968838"/>
                <a:gd name="connsiteY285" fmla="*/ 1046722 h 1537751"/>
                <a:gd name="connsiteX286" fmla="*/ 216909 w 1968838"/>
                <a:gd name="connsiteY286" fmla="*/ 1059114 h 1537751"/>
                <a:gd name="connsiteX287" fmla="*/ 215700 w 1968838"/>
                <a:gd name="connsiteY287" fmla="*/ 1050954 h 1537751"/>
                <a:gd name="connsiteX288" fmla="*/ 250455 w 1968838"/>
                <a:gd name="connsiteY288" fmla="*/ 867507 h 1537751"/>
                <a:gd name="connsiteX289" fmla="*/ 273424 w 1968838"/>
                <a:gd name="connsiteY289" fmla="*/ 545038 h 1537751"/>
                <a:gd name="connsiteX290" fmla="*/ 313921 w 1968838"/>
                <a:gd name="connsiteY290" fmla="*/ 409041 h 1537751"/>
                <a:gd name="connsiteX291" fmla="*/ 361672 w 1968838"/>
                <a:gd name="connsiteY291" fmla="*/ 308401 h 1537751"/>
                <a:gd name="connsiteX292" fmla="*/ 385850 w 1968838"/>
                <a:gd name="connsiteY292" fmla="*/ 69346 h 1537751"/>
                <a:gd name="connsiteX293" fmla="*/ 366810 w 1968838"/>
                <a:gd name="connsiteY293" fmla="*/ 29151 h 1537751"/>
                <a:gd name="connsiteX294" fmla="*/ 368321 w 1968838"/>
                <a:gd name="connsiteY294" fmla="*/ 27942 h 1537751"/>
                <a:gd name="connsiteX295" fmla="*/ 364693 w 1968838"/>
                <a:gd name="connsiteY295" fmla="*/ 25222 h 1537751"/>
                <a:gd name="connsiteX296" fmla="*/ 365358 w 1968838"/>
                <a:gd name="connsiteY296" fmla="*/ 25222 h 1537751"/>
                <a:gd name="connsiteX297" fmla="*/ 365029 w 1968838"/>
                <a:gd name="connsiteY297" fmla="*/ 25551 h 1537751"/>
                <a:gd name="connsiteX298" fmla="*/ 368019 w 1968838"/>
                <a:gd name="connsiteY298" fmla="*/ 27942 h 1537751"/>
                <a:gd name="connsiteX299" fmla="*/ 366507 w 1968838"/>
                <a:gd name="connsiteY299" fmla="*/ 29453 h 1537751"/>
                <a:gd name="connsiteX300" fmla="*/ 364996 w 1968838"/>
                <a:gd name="connsiteY300" fmla="*/ 25524 h 1537751"/>
                <a:gd name="connsiteX301" fmla="*/ 364996 w 1968838"/>
                <a:gd name="connsiteY301" fmla="*/ 25524 h 1537751"/>
                <a:gd name="connsiteX302" fmla="*/ 212678 w 1968838"/>
                <a:gd name="connsiteY302" fmla="*/ 10715 h 1537751"/>
                <a:gd name="connsiteX303" fmla="*/ 318756 w 1968838"/>
                <a:gd name="connsiteY303" fmla="*/ 1346 h 1537751"/>
                <a:gd name="connsiteX304" fmla="*/ 348072 w 1968838"/>
                <a:gd name="connsiteY304" fmla="*/ 29754 h 1537751"/>
                <a:gd name="connsiteX305" fmla="*/ 344445 w 1968838"/>
                <a:gd name="connsiteY305" fmla="*/ 176633 h 1537751"/>
                <a:gd name="connsiteX306" fmla="*/ 324499 w 1968838"/>
                <a:gd name="connsiteY306" fmla="*/ 190233 h 1537751"/>
                <a:gd name="connsiteX307" fmla="*/ 187896 w 1968838"/>
                <a:gd name="connsiteY307" fmla="*/ 266090 h 1537751"/>
                <a:gd name="connsiteX308" fmla="*/ 145586 w 1968838"/>
                <a:gd name="connsiteY308" fmla="*/ 287849 h 1537751"/>
                <a:gd name="connsiteX309" fmla="*/ 95417 w 1968838"/>
                <a:gd name="connsiteY309" fmla="*/ 321094 h 1537751"/>
                <a:gd name="connsiteX310" fmla="*/ 75470 w 1968838"/>
                <a:gd name="connsiteY310" fmla="*/ 359475 h 1537751"/>
                <a:gd name="connsiteX311" fmla="*/ 40715 w 1968838"/>
                <a:gd name="connsiteY311" fmla="*/ 403297 h 1537751"/>
                <a:gd name="connsiteX312" fmla="*/ 40413 w 1968838"/>
                <a:gd name="connsiteY312" fmla="*/ 380631 h 1537751"/>
                <a:gd name="connsiteX313" fmla="*/ 56431 w 1968838"/>
                <a:gd name="connsiteY313" fmla="*/ 283014 h 1537751"/>
                <a:gd name="connsiteX314" fmla="*/ 120803 w 1968838"/>
                <a:gd name="connsiteY314" fmla="*/ 182677 h 1537751"/>
                <a:gd name="connsiteX315" fmla="*/ 167043 w 1968838"/>
                <a:gd name="connsiteY315" fmla="*/ 102287 h 1537751"/>
                <a:gd name="connsiteX316" fmla="*/ 172785 w 1968838"/>
                <a:gd name="connsiteY316" fmla="*/ 55443 h 1537751"/>
                <a:gd name="connsiteX317" fmla="*/ 212678 w 1968838"/>
                <a:gd name="connsiteY317" fmla="*/ 10715 h 153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</a:cxnLst>
              <a:rect l="l" t="t" r="r" b="b"/>
              <a:pathLst>
                <a:path w="1968838" h="1537751">
                  <a:moveTo>
                    <a:pt x="121105" y="1379767"/>
                  </a:moveTo>
                  <a:cubicBezTo>
                    <a:pt x="127754" y="1376443"/>
                    <a:pt x="132891" y="1377350"/>
                    <a:pt x="137727" y="1377349"/>
                  </a:cubicBezTo>
                  <a:cubicBezTo>
                    <a:pt x="164020" y="1377954"/>
                    <a:pt x="190313" y="1383092"/>
                    <a:pt x="216607" y="1376443"/>
                  </a:cubicBezTo>
                  <a:cubicBezTo>
                    <a:pt x="226882" y="1373723"/>
                    <a:pt x="237459" y="1379163"/>
                    <a:pt x="248037" y="1381581"/>
                  </a:cubicBezTo>
                  <a:cubicBezTo>
                    <a:pt x="269495" y="1386114"/>
                    <a:pt x="287628" y="1382487"/>
                    <a:pt x="304250" y="1366470"/>
                  </a:cubicBezTo>
                  <a:cubicBezTo>
                    <a:pt x="320873" y="1350150"/>
                    <a:pt x="340819" y="1340479"/>
                    <a:pt x="366206" y="1346221"/>
                  </a:cubicBezTo>
                  <a:cubicBezTo>
                    <a:pt x="378899" y="1348941"/>
                    <a:pt x="392801" y="1346825"/>
                    <a:pt x="407307" y="1346825"/>
                  </a:cubicBezTo>
                  <a:cubicBezTo>
                    <a:pt x="405796" y="1350150"/>
                    <a:pt x="405494" y="1351963"/>
                    <a:pt x="404588" y="1352568"/>
                  </a:cubicBezTo>
                  <a:cubicBezTo>
                    <a:pt x="367414" y="1371306"/>
                    <a:pt x="330241" y="1390647"/>
                    <a:pt x="292464" y="1408176"/>
                  </a:cubicBezTo>
                  <a:cubicBezTo>
                    <a:pt x="269193" y="1418753"/>
                    <a:pt x="244109" y="1414825"/>
                    <a:pt x="219931" y="1411803"/>
                  </a:cubicBezTo>
                  <a:cubicBezTo>
                    <a:pt x="200891" y="1409385"/>
                    <a:pt x="183362" y="1402131"/>
                    <a:pt x="166136" y="1393972"/>
                  </a:cubicBezTo>
                  <a:cubicBezTo>
                    <a:pt x="152536" y="1387020"/>
                    <a:pt x="138030" y="1382488"/>
                    <a:pt x="121105" y="1379767"/>
                  </a:cubicBezTo>
                  <a:close/>
                  <a:moveTo>
                    <a:pt x="257482" y="1316414"/>
                  </a:moveTo>
                  <a:cubicBezTo>
                    <a:pt x="264434" y="1314336"/>
                    <a:pt x="272518" y="1315847"/>
                    <a:pt x="281887" y="1320834"/>
                  </a:cubicBezTo>
                  <a:cubicBezTo>
                    <a:pt x="292767" y="1326576"/>
                    <a:pt x="305460" y="1326274"/>
                    <a:pt x="316642" y="1330505"/>
                  </a:cubicBezTo>
                  <a:cubicBezTo>
                    <a:pt x="319665" y="1331714"/>
                    <a:pt x="323594" y="1332017"/>
                    <a:pt x="324198" y="1335945"/>
                  </a:cubicBezTo>
                  <a:cubicBezTo>
                    <a:pt x="324803" y="1340176"/>
                    <a:pt x="320873" y="1341385"/>
                    <a:pt x="318153" y="1342594"/>
                  </a:cubicBezTo>
                  <a:cubicBezTo>
                    <a:pt x="306669" y="1347430"/>
                    <a:pt x="297905" y="1355590"/>
                    <a:pt x="289140" y="1363749"/>
                  </a:cubicBezTo>
                  <a:cubicBezTo>
                    <a:pt x="277958" y="1374328"/>
                    <a:pt x="264056" y="1378558"/>
                    <a:pt x="249247" y="1373118"/>
                  </a:cubicBezTo>
                  <a:cubicBezTo>
                    <a:pt x="228998" y="1365563"/>
                    <a:pt x="208145" y="1366469"/>
                    <a:pt x="187291" y="1367980"/>
                  </a:cubicBezTo>
                  <a:cubicBezTo>
                    <a:pt x="186989" y="1367074"/>
                    <a:pt x="186687" y="1366771"/>
                    <a:pt x="186083" y="1366167"/>
                  </a:cubicBezTo>
                  <a:cubicBezTo>
                    <a:pt x="193034" y="1357403"/>
                    <a:pt x="202705" y="1354683"/>
                    <a:pt x="212980" y="1352869"/>
                  </a:cubicBezTo>
                  <a:cubicBezTo>
                    <a:pt x="225069" y="1350754"/>
                    <a:pt x="234136" y="1345012"/>
                    <a:pt x="239878" y="1333527"/>
                  </a:cubicBezTo>
                  <a:cubicBezTo>
                    <a:pt x="244714" y="1324158"/>
                    <a:pt x="250531" y="1318492"/>
                    <a:pt x="257482" y="1316414"/>
                  </a:cubicBezTo>
                  <a:close/>
                  <a:moveTo>
                    <a:pt x="209391" y="1299679"/>
                  </a:moveTo>
                  <a:cubicBezTo>
                    <a:pt x="217060" y="1299754"/>
                    <a:pt x="224767" y="1301945"/>
                    <a:pt x="232625" y="1304817"/>
                  </a:cubicBezTo>
                  <a:cubicBezTo>
                    <a:pt x="239273" y="1307235"/>
                    <a:pt x="238971" y="1311767"/>
                    <a:pt x="234136" y="1314790"/>
                  </a:cubicBezTo>
                  <a:cubicBezTo>
                    <a:pt x="209958" y="1329599"/>
                    <a:pt x="187896" y="1349546"/>
                    <a:pt x="156767" y="1349244"/>
                  </a:cubicBezTo>
                  <a:cubicBezTo>
                    <a:pt x="141354" y="1348941"/>
                    <a:pt x="126243" y="1349243"/>
                    <a:pt x="112038" y="1349243"/>
                  </a:cubicBezTo>
                  <a:cubicBezTo>
                    <a:pt x="122314" y="1344710"/>
                    <a:pt x="131683" y="1335946"/>
                    <a:pt x="144981" y="1331714"/>
                  </a:cubicBezTo>
                  <a:cubicBezTo>
                    <a:pt x="159789" y="1326879"/>
                    <a:pt x="173389" y="1316603"/>
                    <a:pt x="186385" y="1307235"/>
                  </a:cubicBezTo>
                  <a:cubicBezTo>
                    <a:pt x="194091" y="1301643"/>
                    <a:pt x="201723" y="1299603"/>
                    <a:pt x="209391" y="1299679"/>
                  </a:cubicBezTo>
                  <a:close/>
                  <a:moveTo>
                    <a:pt x="1766990" y="983860"/>
                  </a:moveTo>
                  <a:cubicBezTo>
                    <a:pt x="1773338" y="1012873"/>
                    <a:pt x="1766083" y="1040677"/>
                    <a:pt x="1779987" y="1064553"/>
                  </a:cubicBezTo>
                  <a:cubicBezTo>
                    <a:pt x="1779382" y="1065158"/>
                    <a:pt x="1778778" y="1065762"/>
                    <a:pt x="1778173" y="1066367"/>
                  </a:cubicBezTo>
                  <a:cubicBezTo>
                    <a:pt x="1756413" y="1048838"/>
                    <a:pt x="1752484" y="1035238"/>
                    <a:pt x="1760945" y="1008642"/>
                  </a:cubicBezTo>
                  <a:cubicBezTo>
                    <a:pt x="1763061" y="1001691"/>
                    <a:pt x="1764270" y="994740"/>
                    <a:pt x="1766990" y="983860"/>
                  </a:cubicBezTo>
                  <a:close/>
                  <a:moveTo>
                    <a:pt x="1914200" y="943968"/>
                  </a:moveTo>
                  <a:lnTo>
                    <a:pt x="1914865" y="944632"/>
                  </a:lnTo>
                  <a:lnTo>
                    <a:pt x="1913869" y="944632"/>
                  </a:lnTo>
                  <a:close/>
                  <a:moveTo>
                    <a:pt x="1817762" y="936715"/>
                  </a:moveTo>
                  <a:cubicBezTo>
                    <a:pt x="1840731" y="929159"/>
                    <a:pt x="1864606" y="925532"/>
                    <a:pt x="1889086" y="926137"/>
                  </a:cubicBezTo>
                  <a:cubicBezTo>
                    <a:pt x="1898454" y="926439"/>
                    <a:pt x="1902383" y="933390"/>
                    <a:pt x="1904499" y="941550"/>
                  </a:cubicBezTo>
                  <a:cubicBezTo>
                    <a:pt x="1910543" y="964217"/>
                    <a:pt x="1919308" y="985674"/>
                    <a:pt x="1932304" y="1005016"/>
                  </a:cubicBezTo>
                  <a:cubicBezTo>
                    <a:pt x="1936837" y="1011666"/>
                    <a:pt x="1943485" y="1023452"/>
                    <a:pt x="1950135" y="1018616"/>
                  </a:cubicBezTo>
                  <a:cubicBezTo>
                    <a:pt x="1956784" y="1013780"/>
                    <a:pt x="1945601" y="1005621"/>
                    <a:pt x="1941370" y="999576"/>
                  </a:cubicBezTo>
                  <a:cubicBezTo>
                    <a:pt x="1933210" y="988092"/>
                    <a:pt x="1924446" y="977212"/>
                    <a:pt x="1919610" y="964217"/>
                  </a:cubicBezTo>
                  <a:cubicBezTo>
                    <a:pt x="1917797" y="959683"/>
                    <a:pt x="1914170" y="955150"/>
                    <a:pt x="1918704" y="946990"/>
                  </a:cubicBezTo>
                  <a:cubicBezTo>
                    <a:pt x="1933512" y="968749"/>
                    <a:pt x="1950739" y="986883"/>
                    <a:pt x="1960107" y="1009852"/>
                  </a:cubicBezTo>
                  <a:cubicBezTo>
                    <a:pt x="1976729" y="1050652"/>
                    <a:pt x="1971592" y="1058509"/>
                    <a:pt x="1927467" y="1059718"/>
                  </a:cubicBezTo>
                  <a:cubicBezTo>
                    <a:pt x="1914775" y="1060020"/>
                    <a:pt x="1902383" y="1060625"/>
                    <a:pt x="1890295" y="1064252"/>
                  </a:cubicBezTo>
                  <a:cubicBezTo>
                    <a:pt x="1879717" y="1067576"/>
                    <a:pt x="1871860" y="1064251"/>
                    <a:pt x="1868534" y="1053372"/>
                  </a:cubicBezTo>
                  <a:cubicBezTo>
                    <a:pt x="1864002" y="1039470"/>
                    <a:pt x="1855841" y="1027380"/>
                    <a:pt x="1845567" y="1017105"/>
                  </a:cubicBezTo>
                  <a:cubicBezTo>
                    <a:pt x="1825317" y="997159"/>
                    <a:pt x="1820181" y="970563"/>
                    <a:pt x="1811113" y="945479"/>
                  </a:cubicBezTo>
                  <a:cubicBezTo>
                    <a:pt x="1809300" y="940038"/>
                    <a:pt x="1813833" y="937924"/>
                    <a:pt x="1817762" y="936715"/>
                  </a:cubicBezTo>
                  <a:close/>
                  <a:moveTo>
                    <a:pt x="1130820" y="854208"/>
                  </a:moveTo>
                  <a:cubicBezTo>
                    <a:pt x="1150464" y="847257"/>
                    <a:pt x="1170108" y="843026"/>
                    <a:pt x="1190357" y="842723"/>
                  </a:cubicBezTo>
                  <a:cubicBezTo>
                    <a:pt x="1211814" y="842421"/>
                    <a:pt x="1232970" y="838492"/>
                    <a:pt x="1254125" y="836680"/>
                  </a:cubicBezTo>
                  <a:cubicBezTo>
                    <a:pt x="1290694" y="833657"/>
                    <a:pt x="1327263" y="837284"/>
                    <a:pt x="1363830" y="840910"/>
                  </a:cubicBezTo>
                  <a:cubicBezTo>
                    <a:pt x="1425483" y="847257"/>
                    <a:pt x="1485927" y="860252"/>
                    <a:pt x="1546673" y="869923"/>
                  </a:cubicBezTo>
                  <a:cubicBezTo>
                    <a:pt x="1555135" y="871132"/>
                    <a:pt x="1562691" y="874457"/>
                    <a:pt x="1570548" y="877781"/>
                  </a:cubicBezTo>
                  <a:cubicBezTo>
                    <a:pt x="1613161" y="895914"/>
                    <a:pt x="1657285" y="907701"/>
                    <a:pt x="1704431" y="906492"/>
                  </a:cubicBezTo>
                  <a:cubicBezTo>
                    <a:pt x="1721356" y="906189"/>
                    <a:pt x="1738280" y="908910"/>
                    <a:pt x="1755506" y="908003"/>
                  </a:cubicBezTo>
                  <a:cubicBezTo>
                    <a:pt x="1776661" y="906794"/>
                    <a:pt x="1795701" y="923114"/>
                    <a:pt x="1800235" y="945175"/>
                  </a:cubicBezTo>
                  <a:cubicBezTo>
                    <a:pt x="1804767" y="966936"/>
                    <a:pt x="1809906" y="987184"/>
                    <a:pt x="1827435" y="1003201"/>
                  </a:cubicBezTo>
                  <a:cubicBezTo>
                    <a:pt x="1835292" y="1010455"/>
                    <a:pt x="1835897" y="1022846"/>
                    <a:pt x="1838919" y="1032517"/>
                  </a:cubicBezTo>
                  <a:cubicBezTo>
                    <a:pt x="1844963" y="1051254"/>
                    <a:pt x="1848589" y="1071201"/>
                    <a:pt x="1850403" y="1090846"/>
                  </a:cubicBezTo>
                  <a:cubicBezTo>
                    <a:pt x="1851612" y="1102934"/>
                    <a:pt x="1840430" y="1106561"/>
                    <a:pt x="1829853" y="1106259"/>
                  </a:cubicBezTo>
                  <a:cubicBezTo>
                    <a:pt x="1820483" y="1105957"/>
                    <a:pt x="1811417" y="1105957"/>
                    <a:pt x="1802048" y="1105957"/>
                  </a:cubicBezTo>
                  <a:cubicBezTo>
                    <a:pt x="1751880" y="1105654"/>
                    <a:pt x="1718333" y="1137992"/>
                    <a:pt x="1682974" y="1166098"/>
                  </a:cubicBezTo>
                  <a:cubicBezTo>
                    <a:pt x="1674512" y="1172746"/>
                    <a:pt x="1667259" y="1180605"/>
                    <a:pt x="1660005" y="1188462"/>
                  </a:cubicBezTo>
                  <a:cubicBezTo>
                    <a:pt x="1620113" y="1231377"/>
                    <a:pt x="1570851" y="1260088"/>
                    <a:pt x="1515847" y="1277616"/>
                  </a:cubicBezTo>
                  <a:cubicBezTo>
                    <a:pt x="1446638" y="1299377"/>
                    <a:pt x="1380755" y="1329599"/>
                    <a:pt x="1312755" y="1354380"/>
                  </a:cubicBezTo>
                  <a:cubicBezTo>
                    <a:pt x="1236597" y="1382184"/>
                    <a:pt x="1157113" y="1397598"/>
                    <a:pt x="1077931" y="1414522"/>
                  </a:cubicBezTo>
                  <a:cubicBezTo>
                    <a:pt x="1011444" y="1428726"/>
                    <a:pt x="944350" y="1438699"/>
                    <a:pt x="876956" y="1445953"/>
                  </a:cubicBezTo>
                  <a:cubicBezTo>
                    <a:pt x="831623" y="1450789"/>
                    <a:pt x="785988" y="1448068"/>
                    <a:pt x="740655" y="1444442"/>
                  </a:cubicBezTo>
                  <a:cubicBezTo>
                    <a:pt x="672655" y="1439001"/>
                    <a:pt x="604657" y="1432353"/>
                    <a:pt x="537563" y="1418753"/>
                  </a:cubicBezTo>
                  <a:cubicBezTo>
                    <a:pt x="533333" y="1417847"/>
                    <a:pt x="528195" y="1419055"/>
                    <a:pt x="523057" y="1413615"/>
                  </a:cubicBezTo>
                  <a:cubicBezTo>
                    <a:pt x="543910" y="1399109"/>
                    <a:pt x="566576" y="1394877"/>
                    <a:pt x="592568" y="1396691"/>
                  </a:cubicBezTo>
                  <a:cubicBezTo>
                    <a:pt x="585012" y="1389136"/>
                    <a:pt x="571412" y="1384904"/>
                    <a:pt x="556604" y="1387322"/>
                  </a:cubicBezTo>
                  <a:cubicBezTo>
                    <a:pt x="534240" y="1390949"/>
                    <a:pt x="511573" y="1393971"/>
                    <a:pt x="490720" y="1404549"/>
                  </a:cubicBezTo>
                  <a:cubicBezTo>
                    <a:pt x="476214" y="1411802"/>
                    <a:pt x="465333" y="1423286"/>
                    <a:pt x="453547" y="1433864"/>
                  </a:cubicBezTo>
                  <a:cubicBezTo>
                    <a:pt x="427858" y="1457135"/>
                    <a:pt x="398846" y="1471641"/>
                    <a:pt x="364090" y="1475268"/>
                  </a:cubicBezTo>
                  <a:cubicBezTo>
                    <a:pt x="342028" y="1477686"/>
                    <a:pt x="323291" y="1487054"/>
                    <a:pt x="308784" y="1504281"/>
                  </a:cubicBezTo>
                  <a:cubicBezTo>
                    <a:pt x="302135" y="1512139"/>
                    <a:pt x="295184" y="1519392"/>
                    <a:pt x="286420" y="1525134"/>
                  </a:cubicBezTo>
                  <a:cubicBezTo>
                    <a:pt x="266473" y="1538432"/>
                    <a:pt x="245923" y="1543871"/>
                    <a:pt x="224464" y="1528156"/>
                  </a:cubicBezTo>
                  <a:cubicBezTo>
                    <a:pt x="219025" y="1524228"/>
                    <a:pt x="212073" y="1521810"/>
                    <a:pt x="206030" y="1518485"/>
                  </a:cubicBezTo>
                  <a:cubicBezTo>
                    <a:pt x="190314" y="1510326"/>
                    <a:pt x="174599" y="1509419"/>
                    <a:pt x="157977" y="1516974"/>
                  </a:cubicBezTo>
                  <a:cubicBezTo>
                    <a:pt x="138332" y="1526343"/>
                    <a:pt x="118689" y="1529365"/>
                    <a:pt x="101764" y="1510628"/>
                  </a:cubicBezTo>
                  <a:cubicBezTo>
                    <a:pt x="99648" y="1508512"/>
                    <a:pt x="95720" y="1506699"/>
                    <a:pt x="97533" y="1502770"/>
                  </a:cubicBezTo>
                  <a:cubicBezTo>
                    <a:pt x="98742" y="1500050"/>
                    <a:pt x="102369" y="1500654"/>
                    <a:pt x="105088" y="1500352"/>
                  </a:cubicBezTo>
                  <a:cubicBezTo>
                    <a:pt x="111435" y="1499144"/>
                    <a:pt x="118084" y="1498539"/>
                    <a:pt x="124128" y="1496424"/>
                  </a:cubicBezTo>
                  <a:cubicBezTo>
                    <a:pt x="148909" y="1487357"/>
                    <a:pt x="173088" y="1487054"/>
                    <a:pt x="196661" y="1499445"/>
                  </a:cubicBezTo>
                  <a:cubicBezTo>
                    <a:pt x="210562" y="1506699"/>
                    <a:pt x="223860" y="1503979"/>
                    <a:pt x="236856" y="1497935"/>
                  </a:cubicBezTo>
                  <a:cubicBezTo>
                    <a:pt x="259220" y="1487961"/>
                    <a:pt x="279469" y="1474059"/>
                    <a:pt x="293975" y="1454414"/>
                  </a:cubicBezTo>
                  <a:cubicBezTo>
                    <a:pt x="322686" y="1414824"/>
                    <a:pt x="364090" y="1392460"/>
                    <a:pt x="406703" y="1373420"/>
                  </a:cubicBezTo>
                  <a:cubicBezTo>
                    <a:pt x="438738" y="1358914"/>
                    <a:pt x="471982" y="1346221"/>
                    <a:pt x="508853" y="1350149"/>
                  </a:cubicBezTo>
                  <a:cubicBezTo>
                    <a:pt x="615839" y="1361332"/>
                    <a:pt x="723429" y="1353171"/>
                    <a:pt x="830716" y="1354682"/>
                  </a:cubicBezTo>
                  <a:cubicBezTo>
                    <a:pt x="1014767" y="1357403"/>
                    <a:pt x="1187033" y="1308443"/>
                    <a:pt x="1353556" y="1234702"/>
                  </a:cubicBezTo>
                  <a:cubicBezTo>
                    <a:pt x="1433945" y="1199039"/>
                    <a:pt x="1512523" y="1160356"/>
                    <a:pt x="1593215" y="1125298"/>
                  </a:cubicBezTo>
                  <a:cubicBezTo>
                    <a:pt x="1646405" y="1102330"/>
                    <a:pt x="1700804" y="1081476"/>
                    <a:pt x="1757623" y="1068481"/>
                  </a:cubicBezTo>
                  <a:cubicBezTo>
                    <a:pt x="1763968" y="1066970"/>
                    <a:pt x="1765782" y="1070294"/>
                    <a:pt x="1769107" y="1073317"/>
                  </a:cubicBezTo>
                  <a:cubicBezTo>
                    <a:pt x="1776057" y="1080570"/>
                    <a:pt x="1782102" y="1089032"/>
                    <a:pt x="1792377" y="1092357"/>
                  </a:cubicBezTo>
                  <a:cubicBezTo>
                    <a:pt x="1799631" y="1094774"/>
                    <a:pt x="1802049" y="1092357"/>
                    <a:pt x="1800840" y="1085405"/>
                  </a:cubicBezTo>
                  <a:cubicBezTo>
                    <a:pt x="1800538" y="1082685"/>
                    <a:pt x="1799630" y="1079965"/>
                    <a:pt x="1798422" y="1077548"/>
                  </a:cubicBezTo>
                  <a:cubicBezTo>
                    <a:pt x="1789959" y="1061228"/>
                    <a:pt x="1787542" y="1044001"/>
                    <a:pt x="1792074" y="1026170"/>
                  </a:cubicBezTo>
                  <a:cubicBezTo>
                    <a:pt x="1795399" y="1012873"/>
                    <a:pt x="1793284" y="1000784"/>
                    <a:pt x="1789053" y="988092"/>
                  </a:cubicBezTo>
                  <a:cubicBezTo>
                    <a:pt x="1783613" y="971771"/>
                    <a:pt x="1779080" y="955149"/>
                    <a:pt x="1770618" y="940038"/>
                  </a:cubicBezTo>
                  <a:cubicBezTo>
                    <a:pt x="1767898" y="935202"/>
                    <a:pt x="1765178" y="930367"/>
                    <a:pt x="1760343" y="927043"/>
                  </a:cubicBezTo>
                  <a:cubicBezTo>
                    <a:pt x="1757622" y="925230"/>
                    <a:pt x="1754600" y="923718"/>
                    <a:pt x="1751275" y="926136"/>
                  </a:cubicBezTo>
                  <a:cubicBezTo>
                    <a:pt x="1748857" y="927950"/>
                    <a:pt x="1748253" y="931274"/>
                    <a:pt x="1749462" y="933691"/>
                  </a:cubicBezTo>
                  <a:cubicBezTo>
                    <a:pt x="1761248" y="959380"/>
                    <a:pt x="1756111" y="984464"/>
                    <a:pt x="1748253" y="1009851"/>
                  </a:cubicBezTo>
                  <a:cubicBezTo>
                    <a:pt x="1745835" y="1018011"/>
                    <a:pt x="1747044" y="1026473"/>
                    <a:pt x="1749160" y="1034632"/>
                  </a:cubicBezTo>
                  <a:cubicBezTo>
                    <a:pt x="1751578" y="1044908"/>
                    <a:pt x="1748253" y="1050650"/>
                    <a:pt x="1737071" y="1051859"/>
                  </a:cubicBezTo>
                  <a:cubicBezTo>
                    <a:pt x="1720147" y="1053370"/>
                    <a:pt x="1704129" y="1058206"/>
                    <a:pt x="1688716" y="1064854"/>
                  </a:cubicBezTo>
                  <a:cubicBezTo>
                    <a:pt x="1678441" y="1069388"/>
                    <a:pt x="1669676" y="1066365"/>
                    <a:pt x="1668770" y="1055788"/>
                  </a:cubicBezTo>
                  <a:cubicBezTo>
                    <a:pt x="1666352" y="1027077"/>
                    <a:pt x="1651846" y="1004410"/>
                    <a:pt x="1635224" y="982349"/>
                  </a:cubicBezTo>
                  <a:cubicBezTo>
                    <a:pt x="1632504" y="978722"/>
                    <a:pt x="1628574" y="974189"/>
                    <a:pt x="1631597" y="969656"/>
                  </a:cubicBezTo>
                  <a:cubicBezTo>
                    <a:pt x="1634619" y="965727"/>
                    <a:pt x="1640361" y="967540"/>
                    <a:pt x="1644894" y="968145"/>
                  </a:cubicBezTo>
                  <a:cubicBezTo>
                    <a:pt x="1669373" y="972074"/>
                    <a:pt x="1694156" y="970563"/>
                    <a:pt x="1718635" y="970563"/>
                  </a:cubicBezTo>
                  <a:cubicBezTo>
                    <a:pt x="1725284" y="970865"/>
                    <a:pt x="1732235" y="971469"/>
                    <a:pt x="1737977" y="965122"/>
                  </a:cubicBezTo>
                  <a:cubicBezTo>
                    <a:pt x="1733747" y="959682"/>
                    <a:pt x="1728308" y="959380"/>
                    <a:pt x="1723471" y="960287"/>
                  </a:cubicBezTo>
                  <a:cubicBezTo>
                    <a:pt x="1682370" y="968145"/>
                    <a:pt x="1643383" y="956358"/>
                    <a:pt x="1603490" y="950011"/>
                  </a:cubicBezTo>
                  <a:cubicBezTo>
                    <a:pt x="1531563" y="939132"/>
                    <a:pt x="1462353" y="916465"/>
                    <a:pt x="1391333" y="902865"/>
                  </a:cubicBezTo>
                  <a:cubicBezTo>
                    <a:pt x="1334818" y="891985"/>
                    <a:pt x="1278303" y="881408"/>
                    <a:pt x="1220882" y="874759"/>
                  </a:cubicBezTo>
                  <a:cubicBezTo>
                    <a:pt x="1190055" y="871132"/>
                    <a:pt x="1162251" y="855719"/>
                    <a:pt x="1130820" y="854208"/>
                  </a:cubicBezTo>
                  <a:close/>
                  <a:moveTo>
                    <a:pt x="853685" y="865391"/>
                  </a:moveTo>
                  <a:cubicBezTo>
                    <a:pt x="887532" y="860858"/>
                    <a:pt x="921381" y="854814"/>
                    <a:pt x="956137" y="859649"/>
                  </a:cubicBezTo>
                  <a:cubicBezTo>
                    <a:pt x="995727" y="865089"/>
                    <a:pt x="1035922" y="862671"/>
                    <a:pt x="1075816" y="862671"/>
                  </a:cubicBezTo>
                  <a:cubicBezTo>
                    <a:pt x="1106340" y="862671"/>
                    <a:pt x="1135957" y="866298"/>
                    <a:pt x="1165272" y="874156"/>
                  </a:cubicBezTo>
                  <a:cubicBezTo>
                    <a:pt x="1208792" y="885942"/>
                    <a:pt x="1253822" y="889569"/>
                    <a:pt x="1298551" y="895310"/>
                  </a:cubicBezTo>
                  <a:cubicBezTo>
                    <a:pt x="1373803" y="904982"/>
                    <a:pt x="1446940" y="924928"/>
                    <a:pt x="1519775" y="945479"/>
                  </a:cubicBezTo>
                  <a:cubicBezTo>
                    <a:pt x="1545162" y="952732"/>
                    <a:pt x="1570245" y="961195"/>
                    <a:pt x="1594726" y="971470"/>
                  </a:cubicBezTo>
                  <a:cubicBezTo>
                    <a:pt x="1615880" y="980235"/>
                    <a:pt x="1629784" y="996857"/>
                    <a:pt x="1643383" y="1014083"/>
                  </a:cubicBezTo>
                  <a:cubicBezTo>
                    <a:pt x="1648520" y="1020430"/>
                    <a:pt x="1643383" y="1022243"/>
                    <a:pt x="1638850" y="1023754"/>
                  </a:cubicBezTo>
                  <a:cubicBezTo>
                    <a:pt x="1625854" y="1028589"/>
                    <a:pt x="1612254" y="1032216"/>
                    <a:pt x="1598353" y="1033123"/>
                  </a:cubicBezTo>
                  <a:cubicBezTo>
                    <a:pt x="1558761" y="1036145"/>
                    <a:pt x="1520077" y="1035843"/>
                    <a:pt x="1480789" y="1026172"/>
                  </a:cubicBezTo>
                  <a:cubicBezTo>
                    <a:pt x="1442709" y="1016803"/>
                    <a:pt x="1402515" y="1016803"/>
                    <a:pt x="1363829" y="1008643"/>
                  </a:cubicBezTo>
                  <a:cubicBezTo>
                    <a:pt x="1264702" y="988092"/>
                    <a:pt x="1165877" y="965124"/>
                    <a:pt x="1067051" y="943364"/>
                  </a:cubicBezTo>
                  <a:cubicBezTo>
                    <a:pt x="1050731" y="939737"/>
                    <a:pt x="1034108" y="938830"/>
                    <a:pt x="1017185" y="938226"/>
                  </a:cubicBezTo>
                  <a:cubicBezTo>
                    <a:pt x="910199" y="934599"/>
                    <a:pt x="804725" y="946990"/>
                    <a:pt x="700459" y="969354"/>
                  </a:cubicBezTo>
                  <a:cubicBezTo>
                    <a:pt x="672655" y="975399"/>
                    <a:pt x="646059" y="984767"/>
                    <a:pt x="620673" y="998065"/>
                  </a:cubicBezTo>
                  <a:cubicBezTo>
                    <a:pt x="630949" y="998367"/>
                    <a:pt x="641527" y="998367"/>
                    <a:pt x="650895" y="994137"/>
                  </a:cubicBezTo>
                  <a:cubicBezTo>
                    <a:pt x="668726" y="985674"/>
                    <a:pt x="687766" y="982047"/>
                    <a:pt x="707107" y="979026"/>
                  </a:cubicBezTo>
                  <a:cubicBezTo>
                    <a:pt x="781756" y="966936"/>
                    <a:pt x="856102" y="951524"/>
                    <a:pt x="931656" y="946990"/>
                  </a:cubicBezTo>
                  <a:cubicBezTo>
                    <a:pt x="1009629" y="942457"/>
                    <a:pt x="1085486" y="956661"/>
                    <a:pt x="1160739" y="972679"/>
                  </a:cubicBezTo>
                  <a:cubicBezTo>
                    <a:pt x="1226622" y="986883"/>
                    <a:pt x="1292204" y="1002598"/>
                    <a:pt x="1357786" y="1017407"/>
                  </a:cubicBezTo>
                  <a:cubicBezTo>
                    <a:pt x="1361110" y="1016803"/>
                    <a:pt x="1363225" y="1017710"/>
                    <a:pt x="1365341" y="1018616"/>
                  </a:cubicBezTo>
                  <a:cubicBezTo>
                    <a:pt x="1318497" y="1016803"/>
                    <a:pt x="1272559" y="1007434"/>
                    <a:pt x="1226321" y="1000483"/>
                  </a:cubicBezTo>
                  <a:cubicBezTo>
                    <a:pt x="1182801" y="993834"/>
                    <a:pt x="1139885" y="982652"/>
                    <a:pt x="1096668" y="975097"/>
                  </a:cubicBezTo>
                  <a:cubicBezTo>
                    <a:pt x="1036225" y="964822"/>
                    <a:pt x="974874" y="966030"/>
                    <a:pt x="913524" y="974190"/>
                  </a:cubicBezTo>
                  <a:cubicBezTo>
                    <a:pt x="830111" y="985372"/>
                    <a:pt x="747001" y="997460"/>
                    <a:pt x="664797" y="1014082"/>
                  </a:cubicBezTo>
                  <a:cubicBezTo>
                    <a:pt x="602540" y="1026777"/>
                    <a:pt x="540284" y="1038563"/>
                    <a:pt x="479235" y="1057602"/>
                  </a:cubicBezTo>
                  <a:cubicBezTo>
                    <a:pt x="429369" y="1073015"/>
                    <a:pt x="379502" y="1089940"/>
                    <a:pt x="329032" y="1104446"/>
                  </a:cubicBezTo>
                  <a:cubicBezTo>
                    <a:pt x="300624" y="1112909"/>
                    <a:pt x="272517" y="1122277"/>
                    <a:pt x="242899" y="1125602"/>
                  </a:cubicBezTo>
                  <a:cubicBezTo>
                    <a:pt x="214793" y="1128926"/>
                    <a:pt x="187291" y="1128020"/>
                    <a:pt x="160696" y="1116234"/>
                  </a:cubicBezTo>
                  <a:cubicBezTo>
                    <a:pt x="150421" y="1111700"/>
                    <a:pt x="139540" y="1109887"/>
                    <a:pt x="128056" y="1110189"/>
                  </a:cubicBezTo>
                  <a:cubicBezTo>
                    <a:pt x="96323" y="1110491"/>
                    <a:pt x="64892" y="1110491"/>
                    <a:pt x="33160" y="1110491"/>
                  </a:cubicBezTo>
                  <a:cubicBezTo>
                    <a:pt x="26813" y="1110491"/>
                    <a:pt x="20164" y="1110189"/>
                    <a:pt x="13818" y="1108980"/>
                  </a:cubicBezTo>
                  <a:cubicBezTo>
                    <a:pt x="8982" y="1108073"/>
                    <a:pt x="1427" y="1109886"/>
                    <a:pt x="218" y="1104748"/>
                  </a:cubicBezTo>
                  <a:cubicBezTo>
                    <a:pt x="-1293" y="1098402"/>
                    <a:pt x="5355" y="1094171"/>
                    <a:pt x="10493" y="1091451"/>
                  </a:cubicBezTo>
                  <a:cubicBezTo>
                    <a:pt x="32253" y="1079362"/>
                    <a:pt x="56430" y="1073620"/>
                    <a:pt x="80608" y="1069389"/>
                  </a:cubicBezTo>
                  <a:cubicBezTo>
                    <a:pt x="110830" y="1063949"/>
                    <a:pt x="140447" y="1067878"/>
                    <a:pt x="169762" y="1077851"/>
                  </a:cubicBezTo>
                  <a:cubicBezTo>
                    <a:pt x="190616" y="1084802"/>
                    <a:pt x="212678" y="1087522"/>
                    <a:pt x="235646" y="1083594"/>
                  </a:cubicBezTo>
                  <a:cubicBezTo>
                    <a:pt x="256500" y="1079967"/>
                    <a:pt x="277352" y="1075131"/>
                    <a:pt x="298810" y="1074224"/>
                  </a:cubicBezTo>
                  <a:cubicBezTo>
                    <a:pt x="308783" y="1073620"/>
                    <a:pt x="319361" y="1071202"/>
                    <a:pt x="328428" y="1067576"/>
                  </a:cubicBezTo>
                  <a:cubicBezTo>
                    <a:pt x="363485" y="1053069"/>
                    <a:pt x="399449" y="1040376"/>
                    <a:pt x="434205" y="1024359"/>
                  </a:cubicBezTo>
                  <a:cubicBezTo>
                    <a:pt x="519732" y="984767"/>
                    <a:pt x="607678" y="950315"/>
                    <a:pt x="694112" y="912537"/>
                  </a:cubicBezTo>
                  <a:cubicBezTo>
                    <a:pt x="745490" y="890173"/>
                    <a:pt x="798076" y="872644"/>
                    <a:pt x="853685" y="865391"/>
                  </a:cubicBezTo>
                  <a:close/>
                  <a:moveTo>
                    <a:pt x="232323" y="787115"/>
                  </a:moveTo>
                  <a:cubicBezTo>
                    <a:pt x="233532" y="787417"/>
                    <a:pt x="234740" y="787719"/>
                    <a:pt x="235647" y="788324"/>
                  </a:cubicBezTo>
                  <a:cubicBezTo>
                    <a:pt x="235648" y="823079"/>
                    <a:pt x="235949" y="857834"/>
                    <a:pt x="235345" y="892589"/>
                  </a:cubicBezTo>
                  <a:cubicBezTo>
                    <a:pt x="235043" y="910723"/>
                    <a:pt x="232020" y="928856"/>
                    <a:pt x="231718" y="946686"/>
                  </a:cubicBezTo>
                  <a:cubicBezTo>
                    <a:pt x="231114" y="985975"/>
                    <a:pt x="211470" y="1016500"/>
                    <a:pt x="187896" y="1045210"/>
                  </a:cubicBezTo>
                  <a:cubicBezTo>
                    <a:pt x="180643" y="1054276"/>
                    <a:pt x="154350" y="1053370"/>
                    <a:pt x="144980" y="1045512"/>
                  </a:cubicBezTo>
                  <a:cubicBezTo>
                    <a:pt x="141656" y="1042490"/>
                    <a:pt x="142563" y="1039468"/>
                    <a:pt x="144376" y="1037050"/>
                  </a:cubicBezTo>
                  <a:cubicBezTo>
                    <a:pt x="180341" y="979931"/>
                    <a:pt x="183665" y="912838"/>
                    <a:pt x="203309" y="850581"/>
                  </a:cubicBezTo>
                  <a:cubicBezTo>
                    <a:pt x="210261" y="827914"/>
                    <a:pt x="218420" y="806155"/>
                    <a:pt x="232323" y="787115"/>
                  </a:cubicBezTo>
                  <a:close/>
                  <a:moveTo>
                    <a:pt x="1830152" y="357965"/>
                  </a:moveTo>
                  <a:cubicBezTo>
                    <a:pt x="1846775" y="360685"/>
                    <a:pt x="1860677" y="364312"/>
                    <a:pt x="1873975" y="370053"/>
                  </a:cubicBezTo>
                  <a:cubicBezTo>
                    <a:pt x="1897851" y="380027"/>
                    <a:pt x="1913867" y="408739"/>
                    <a:pt x="1910544" y="434729"/>
                  </a:cubicBezTo>
                  <a:cubicBezTo>
                    <a:pt x="1909637" y="440773"/>
                    <a:pt x="1908731" y="448329"/>
                    <a:pt x="1902082" y="449236"/>
                  </a:cubicBezTo>
                  <a:cubicBezTo>
                    <a:pt x="1895130" y="450143"/>
                    <a:pt x="1894224" y="442284"/>
                    <a:pt x="1892713" y="437449"/>
                  </a:cubicBezTo>
                  <a:cubicBezTo>
                    <a:pt x="1884552" y="410551"/>
                    <a:pt x="1862491" y="394534"/>
                    <a:pt x="1843450" y="376401"/>
                  </a:cubicBezTo>
                  <a:cubicBezTo>
                    <a:pt x="1838615" y="371262"/>
                    <a:pt x="1832873" y="367031"/>
                    <a:pt x="1830152" y="357965"/>
                  </a:cubicBezTo>
                  <a:close/>
                  <a:moveTo>
                    <a:pt x="1536850" y="388186"/>
                  </a:moveTo>
                  <a:cubicBezTo>
                    <a:pt x="1540250" y="387204"/>
                    <a:pt x="1544103" y="386977"/>
                    <a:pt x="1548787" y="388186"/>
                  </a:cubicBezTo>
                  <a:cubicBezTo>
                    <a:pt x="1530956" y="406017"/>
                    <a:pt x="1514032" y="424755"/>
                    <a:pt x="1494993" y="441074"/>
                  </a:cubicBezTo>
                  <a:cubicBezTo>
                    <a:pt x="1446939" y="482177"/>
                    <a:pt x="1401909" y="526301"/>
                    <a:pt x="1357181" y="571029"/>
                  </a:cubicBezTo>
                  <a:cubicBezTo>
                    <a:pt x="1273767" y="654744"/>
                    <a:pt x="1182498" y="727880"/>
                    <a:pt x="1078535" y="785000"/>
                  </a:cubicBezTo>
                  <a:cubicBezTo>
                    <a:pt x="1053752" y="798600"/>
                    <a:pt x="1029575" y="813711"/>
                    <a:pt x="1003282" y="824591"/>
                  </a:cubicBezTo>
                  <a:cubicBezTo>
                    <a:pt x="989380" y="830332"/>
                    <a:pt x="975478" y="834564"/>
                    <a:pt x="960065" y="834262"/>
                  </a:cubicBezTo>
                  <a:cubicBezTo>
                    <a:pt x="960668" y="828520"/>
                    <a:pt x="965504" y="827916"/>
                    <a:pt x="968829" y="826102"/>
                  </a:cubicBezTo>
                  <a:cubicBezTo>
                    <a:pt x="1076721" y="762032"/>
                    <a:pt x="1181592" y="693126"/>
                    <a:pt x="1282532" y="618478"/>
                  </a:cubicBezTo>
                  <a:cubicBezTo>
                    <a:pt x="1304594" y="602158"/>
                    <a:pt x="1324239" y="582815"/>
                    <a:pt x="1343279" y="563171"/>
                  </a:cubicBezTo>
                  <a:cubicBezTo>
                    <a:pt x="1349323" y="556825"/>
                    <a:pt x="1354460" y="550176"/>
                    <a:pt x="1354460" y="540505"/>
                  </a:cubicBezTo>
                  <a:cubicBezTo>
                    <a:pt x="1348416" y="539598"/>
                    <a:pt x="1346604" y="543225"/>
                    <a:pt x="1344185" y="545944"/>
                  </a:cubicBezTo>
                  <a:cubicBezTo>
                    <a:pt x="1281626" y="611828"/>
                    <a:pt x="1208489" y="663811"/>
                    <a:pt x="1130818" y="710352"/>
                  </a:cubicBezTo>
                  <a:cubicBezTo>
                    <a:pt x="1065841" y="749338"/>
                    <a:pt x="1000260" y="787115"/>
                    <a:pt x="937701" y="829728"/>
                  </a:cubicBezTo>
                  <a:cubicBezTo>
                    <a:pt x="930448" y="834564"/>
                    <a:pt x="922287" y="835773"/>
                    <a:pt x="913826" y="836075"/>
                  </a:cubicBezTo>
                  <a:cubicBezTo>
                    <a:pt x="860936" y="836680"/>
                    <a:pt x="809862" y="845141"/>
                    <a:pt x="758787" y="859648"/>
                  </a:cubicBezTo>
                  <a:cubicBezTo>
                    <a:pt x="716174" y="871737"/>
                    <a:pt x="674770" y="886244"/>
                    <a:pt x="635179" y="906190"/>
                  </a:cubicBezTo>
                  <a:cubicBezTo>
                    <a:pt x="627624" y="909816"/>
                    <a:pt x="619766" y="912537"/>
                    <a:pt x="611606" y="914954"/>
                  </a:cubicBezTo>
                  <a:cubicBezTo>
                    <a:pt x="565064" y="927950"/>
                    <a:pt x="523056" y="950314"/>
                    <a:pt x="481048" y="973283"/>
                  </a:cubicBezTo>
                  <a:cubicBezTo>
                    <a:pt x="459892" y="985069"/>
                    <a:pt x="439341" y="996251"/>
                    <a:pt x="416372" y="1002598"/>
                  </a:cubicBezTo>
                  <a:cubicBezTo>
                    <a:pt x="436924" y="983860"/>
                    <a:pt x="457172" y="964821"/>
                    <a:pt x="481652" y="951825"/>
                  </a:cubicBezTo>
                  <a:cubicBezTo>
                    <a:pt x="512177" y="935807"/>
                    <a:pt x="540283" y="916163"/>
                    <a:pt x="569598" y="898030"/>
                  </a:cubicBezTo>
                  <a:cubicBezTo>
                    <a:pt x="603143" y="877177"/>
                    <a:pt x="637597" y="858440"/>
                    <a:pt x="672957" y="840911"/>
                  </a:cubicBezTo>
                  <a:cubicBezTo>
                    <a:pt x="803818" y="775329"/>
                    <a:pt x="934980" y="710654"/>
                    <a:pt x="1066445" y="645677"/>
                  </a:cubicBezTo>
                  <a:cubicBezTo>
                    <a:pt x="1141698" y="608504"/>
                    <a:pt x="1213325" y="565589"/>
                    <a:pt x="1279813" y="514212"/>
                  </a:cubicBezTo>
                  <a:cubicBezTo>
                    <a:pt x="1314568" y="487314"/>
                    <a:pt x="1352647" y="467066"/>
                    <a:pt x="1393145" y="448932"/>
                  </a:cubicBezTo>
                  <a:cubicBezTo>
                    <a:pt x="1425482" y="434426"/>
                    <a:pt x="1457820" y="420826"/>
                    <a:pt x="1491366" y="410249"/>
                  </a:cubicBezTo>
                  <a:cubicBezTo>
                    <a:pt x="1504361" y="406320"/>
                    <a:pt x="1516148" y="399972"/>
                    <a:pt x="1527631" y="392720"/>
                  </a:cubicBezTo>
                  <a:cubicBezTo>
                    <a:pt x="1530503" y="390906"/>
                    <a:pt x="1533450" y="389168"/>
                    <a:pt x="1536850" y="388186"/>
                  </a:cubicBezTo>
                  <a:close/>
                  <a:moveTo>
                    <a:pt x="1568734" y="238890"/>
                  </a:moveTo>
                  <a:cubicBezTo>
                    <a:pt x="1595632" y="233450"/>
                    <a:pt x="1618902" y="241611"/>
                    <a:pt x="1641266" y="260046"/>
                  </a:cubicBezTo>
                  <a:cubicBezTo>
                    <a:pt x="1626759" y="266090"/>
                    <a:pt x="1613462" y="266392"/>
                    <a:pt x="1600466" y="267601"/>
                  </a:cubicBezTo>
                  <a:cubicBezTo>
                    <a:pt x="1558459" y="271832"/>
                    <a:pt x="1518566" y="282410"/>
                    <a:pt x="1479881" y="299637"/>
                  </a:cubicBezTo>
                  <a:cubicBezTo>
                    <a:pt x="1446637" y="314445"/>
                    <a:pt x="1413696" y="328650"/>
                    <a:pt x="1383474" y="348899"/>
                  </a:cubicBezTo>
                  <a:cubicBezTo>
                    <a:pt x="1381358" y="350712"/>
                    <a:pt x="1379545" y="352827"/>
                    <a:pt x="1377430" y="354338"/>
                  </a:cubicBezTo>
                  <a:cubicBezTo>
                    <a:pt x="1387100" y="353734"/>
                    <a:pt x="1395864" y="350108"/>
                    <a:pt x="1403117" y="344365"/>
                  </a:cubicBezTo>
                  <a:cubicBezTo>
                    <a:pt x="1429713" y="323512"/>
                    <a:pt x="1462050" y="315655"/>
                    <a:pt x="1493179" y="305379"/>
                  </a:cubicBezTo>
                  <a:cubicBezTo>
                    <a:pt x="1506779" y="300846"/>
                    <a:pt x="1521285" y="298428"/>
                    <a:pt x="1534584" y="293592"/>
                  </a:cubicBezTo>
                  <a:cubicBezTo>
                    <a:pt x="1572663" y="280294"/>
                    <a:pt x="1611044" y="271228"/>
                    <a:pt x="1651845" y="276366"/>
                  </a:cubicBezTo>
                  <a:cubicBezTo>
                    <a:pt x="1664537" y="277877"/>
                    <a:pt x="1676021" y="273344"/>
                    <a:pt x="1688110" y="268508"/>
                  </a:cubicBezTo>
                  <a:cubicBezTo>
                    <a:pt x="1719541" y="256419"/>
                    <a:pt x="1751878" y="250979"/>
                    <a:pt x="1783007" y="270322"/>
                  </a:cubicBezTo>
                  <a:cubicBezTo>
                    <a:pt x="1797211" y="279086"/>
                    <a:pt x="1804766" y="292685"/>
                    <a:pt x="1807184" y="309307"/>
                  </a:cubicBezTo>
                  <a:cubicBezTo>
                    <a:pt x="1808998" y="320188"/>
                    <a:pt x="1810509" y="331370"/>
                    <a:pt x="1813229" y="342250"/>
                  </a:cubicBezTo>
                  <a:cubicBezTo>
                    <a:pt x="1815345" y="351015"/>
                    <a:pt x="1813833" y="352223"/>
                    <a:pt x="1804766" y="350410"/>
                  </a:cubicBezTo>
                  <a:cubicBezTo>
                    <a:pt x="1724074" y="334695"/>
                    <a:pt x="1643684" y="331068"/>
                    <a:pt x="1563898" y="354943"/>
                  </a:cubicBezTo>
                  <a:cubicBezTo>
                    <a:pt x="1531561" y="364614"/>
                    <a:pt x="1502246" y="380934"/>
                    <a:pt x="1473233" y="397555"/>
                  </a:cubicBezTo>
                  <a:cubicBezTo>
                    <a:pt x="1446939" y="412667"/>
                    <a:pt x="1420042" y="425965"/>
                    <a:pt x="1391936" y="437449"/>
                  </a:cubicBezTo>
                  <a:cubicBezTo>
                    <a:pt x="1359900" y="450142"/>
                    <a:pt x="1329981" y="467067"/>
                    <a:pt x="1302781" y="488524"/>
                  </a:cubicBezTo>
                  <a:cubicBezTo>
                    <a:pt x="1269839" y="514515"/>
                    <a:pt x="1234480" y="536577"/>
                    <a:pt x="1199120" y="559244"/>
                  </a:cubicBezTo>
                  <a:cubicBezTo>
                    <a:pt x="1159529" y="584630"/>
                    <a:pt x="1115708" y="601554"/>
                    <a:pt x="1070980" y="616061"/>
                  </a:cubicBezTo>
                  <a:cubicBezTo>
                    <a:pt x="1058589" y="619990"/>
                    <a:pt x="1046499" y="624523"/>
                    <a:pt x="1034108" y="628754"/>
                  </a:cubicBezTo>
                  <a:cubicBezTo>
                    <a:pt x="1031086" y="629661"/>
                    <a:pt x="1027460" y="632079"/>
                    <a:pt x="1025345" y="628149"/>
                  </a:cubicBezTo>
                  <a:cubicBezTo>
                    <a:pt x="1023833" y="625429"/>
                    <a:pt x="1026554" y="622709"/>
                    <a:pt x="1028668" y="621198"/>
                  </a:cubicBezTo>
                  <a:cubicBezTo>
                    <a:pt x="1077023" y="585839"/>
                    <a:pt x="1108454" y="535066"/>
                    <a:pt x="1146836" y="490640"/>
                  </a:cubicBezTo>
                  <a:cubicBezTo>
                    <a:pt x="1187031" y="444400"/>
                    <a:pt x="1228133" y="398764"/>
                    <a:pt x="1261075" y="346783"/>
                  </a:cubicBezTo>
                  <a:cubicBezTo>
                    <a:pt x="1266818" y="337414"/>
                    <a:pt x="1274675" y="329859"/>
                    <a:pt x="1285252" y="326836"/>
                  </a:cubicBezTo>
                  <a:cubicBezTo>
                    <a:pt x="1359296" y="305379"/>
                    <a:pt x="1430318" y="274553"/>
                    <a:pt x="1504966" y="254304"/>
                  </a:cubicBezTo>
                  <a:cubicBezTo>
                    <a:pt x="1526120" y="248561"/>
                    <a:pt x="1547276" y="243424"/>
                    <a:pt x="1568734" y="238890"/>
                  </a:cubicBezTo>
                  <a:close/>
                  <a:moveTo>
                    <a:pt x="368321" y="27942"/>
                  </a:moveTo>
                  <a:cubicBezTo>
                    <a:pt x="395823" y="43657"/>
                    <a:pt x="423023" y="59675"/>
                    <a:pt x="450827" y="74484"/>
                  </a:cubicBezTo>
                  <a:cubicBezTo>
                    <a:pt x="460196" y="79622"/>
                    <a:pt x="465636" y="85968"/>
                    <a:pt x="468356" y="96243"/>
                  </a:cubicBezTo>
                  <a:cubicBezTo>
                    <a:pt x="473494" y="114679"/>
                    <a:pt x="479236" y="132812"/>
                    <a:pt x="484978" y="150945"/>
                  </a:cubicBezTo>
                  <a:cubicBezTo>
                    <a:pt x="488000" y="160616"/>
                    <a:pt x="491325" y="170286"/>
                    <a:pt x="500089" y="179656"/>
                  </a:cubicBezTo>
                  <a:cubicBezTo>
                    <a:pt x="503414" y="163034"/>
                    <a:pt x="498880" y="148830"/>
                    <a:pt x="497369" y="134625"/>
                  </a:cubicBezTo>
                  <a:cubicBezTo>
                    <a:pt x="496160" y="123141"/>
                    <a:pt x="493138" y="111656"/>
                    <a:pt x="491325" y="100474"/>
                  </a:cubicBezTo>
                  <a:cubicBezTo>
                    <a:pt x="490116" y="92919"/>
                    <a:pt x="493137" y="90501"/>
                    <a:pt x="500694" y="91710"/>
                  </a:cubicBezTo>
                  <a:cubicBezTo>
                    <a:pt x="536959" y="98056"/>
                    <a:pt x="577155" y="151247"/>
                    <a:pt x="572621" y="188722"/>
                  </a:cubicBezTo>
                  <a:cubicBezTo>
                    <a:pt x="566577" y="237682"/>
                    <a:pt x="555999" y="285735"/>
                    <a:pt x="550862" y="334695"/>
                  </a:cubicBezTo>
                  <a:cubicBezTo>
                    <a:pt x="550560" y="339227"/>
                    <a:pt x="548747" y="343459"/>
                    <a:pt x="550560" y="348295"/>
                  </a:cubicBezTo>
                  <a:cubicBezTo>
                    <a:pt x="555999" y="346783"/>
                    <a:pt x="555697" y="342250"/>
                    <a:pt x="555999" y="338925"/>
                  </a:cubicBezTo>
                  <a:cubicBezTo>
                    <a:pt x="560231" y="286944"/>
                    <a:pt x="571413" y="236171"/>
                    <a:pt x="580177" y="184794"/>
                  </a:cubicBezTo>
                  <a:cubicBezTo>
                    <a:pt x="584710" y="158500"/>
                    <a:pt x="580177" y="134928"/>
                    <a:pt x="564160" y="113772"/>
                  </a:cubicBezTo>
                  <a:cubicBezTo>
                    <a:pt x="557813" y="105612"/>
                    <a:pt x="558719" y="101381"/>
                    <a:pt x="568995" y="98359"/>
                  </a:cubicBezTo>
                  <a:cubicBezTo>
                    <a:pt x="590453" y="92315"/>
                    <a:pt x="610098" y="80830"/>
                    <a:pt x="632461" y="77204"/>
                  </a:cubicBezTo>
                  <a:cubicBezTo>
                    <a:pt x="654524" y="73577"/>
                    <a:pt x="669634" y="79622"/>
                    <a:pt x="680514" y="99265"/>
                  </a:cubicBezTo>
                  <a:cubicBezTo>
                    <a:pt x="701669" y="137648"/>
                    <a:pt x="715873" y="179051"/>
                    <a:pt x="726754" y="221362"/>
                  </a:cubicBezTo>
                  <a:cubicBezTo>
                    <a:pt x="728869" y="229522"/>
                    <a:pt x="728265" y="237984"/>
                    <a:pt x="726754" y="246446"/>
                  </a:cubicBezTo>
                  <a:cubicBezTo>
                    <a:pt x="725545" y="252189"/>
                    <a:pt x="723429" y="257629"/>
                    <a:pt x="717082" y="259140"/>
                  </a:cubicBezTo>
                  <a:cubicBezTo>
                    <a:pt x="697741" y="263975"/>
                    <a:pt x="688976" y="278179"/>
                    <a:pt x="684443" y="295406"/>
                  </a:cubicBezTo>
                  <a:cubicBezTo>
                    <a:pt x="682025" y="303868"/>
                    <a:pt x="677794" y="308401"/>
                    <a:pt x="669030" y="311121"/>
                  </a:cubicBezTo>
                  <a:cubicBezTo>
                    <a:pt x="651199" y="317166"/>
                    <a:pt x="640017" y="331672"/>
                    <a:pt x="630043" y="347086"/>
                  </a:cubicBezTo>
                  <a:cubicBezTo>
                    <a:pt x="626718" y="352223"/>
                    <a:pt x="625813" y="358570"/>
                    <a:pt x="620372" y="361894"/>
                  </a:cubicBezTo>
                  <a:cubicBezTo>
                    <a:pt x="591964" y="379725"/>
                    <a:pt x="578969" y="411457"/>
                    <a:pt x="554790" y="433218"/>
                  </a:cubicBezTo>
                  <a:cubicBezTo>
                    <a:pt x="552977" y="434729"/>
                    <a:pt x="551466" y="436845"/>
                    <a:pt x="550862" y="438960"/>
                  </a:cubicBezTo>
                  <a:cubicBezTo>
                    <a:pt x="544818" y="458906"/>
                    <a:pt x="533031" y="472204"/>
                    <a:pt x="511271" y="476737"/>
                  </a:cubicBezTo>
                  <a:cubicBezTo>
                    <a:pt x="501298" y="478853"/>
                    <a:pt x="498276" y="489430"/>
                    <a:pt x="497369" y="499102"/>
                  </a:cubicBezTo>
                  <a:cubicBezTo>
                    <a:pt x="495858" y="514515"/>
                    <a:pt x="490418" y="525697"/>
                    <a:pt x="474703" y="532647"/>
                  </a:cubicBezTo>
                  <a:cubicBezTo>
                    <a:pt x="462311" y="538088"/>
                    <a:pt x="454756" y="550478"/>
                    <a:pt x="451733" y="564381"/>
                  </a:cubicBezTo>
                  <a:cubicBezTo>
                    <a:pt x="450827" y="568612"/>
                    <a:pt x="450524" y="573145"/>
                    <a:pt x="445690" y="574355"/>
                  </a:cubicBezTo>
                  <a:cubicBezTo>
                    <a:pt x="422418" y="580096"/>
                    <a:pt x="416072" y="600647"/>
                    <a:pt x="407307" y="618781"/>
                  </a:cubicBezTo>
                  <a:cubicBezTo>
                    <a:pt x="406400" y="620291"/>
                    <a:pt x="406401" y="622406"/>
                    <a:pt x="405796" y="624220"/>
                  </a:cubicBezTo>
                  <a:cubicBezTo>
                    <a:pt x="403983" y="629358"/>
                    <a:pt x="401263" y="634194"/>
                    <a:pt x="394917" y="632683"/>
                  </a:cubicBezTo>
                  <a:cubicBezTo>
                    <a:pt x="388267" y="630869"/>
                    <a:pt x="391290" y="625127"/>
                    <a:pt x="391894" y="620895"/>
                  </a:cubicBezTo>
                  <a:cubicBezTo>
                    <a:pt x="397335" y="564683"/>
                    <a:pt x="420000" y="515421"/>
                    <a:pt x="454454" y="471297"/>
                  </a:cubicBezTo>
                  <a:cubicBezTo>
                    <a:pt x="458987" y="465555"/>
                    <a:pt x="463218" y="459208"/>
                    <a:pt x="467449" y="453165"/>
                  </a:cubicBezTo>
                  <a:cubicBezTo>
                    <a:pt x="469263" y="450142"/>
                    <a:pt x="471680" y="446515"/>
                    <a:pt x="468356" y="442888"/>
                  </a:cubicBezTo>
                  <a:cubicBezTo>
                    <a:pt x="465031" y="439565"/>
                    <a:pt x="461405" y="441982"/>
                    <a:pt x="458383" y="444097"/>
                  </a:cubicBezTo>
                  <a:cubicBezTo>
                    <a:pt x="448409" y="450444"/>
                    <a:pt x="440552" y="458906"/>
                    <a:pt x="433902" y="468578"/>
                  </a:cubicBezTo>
                  <a:cubicBezTo>
                    <a:pt x="405494" y="508773"/>
                    <a:pt x="383432" y="551990"/>
                    <a:pt x="371344" y="600043"/>
                  </a:cubicBezTo>
                  <a:cubicBezTo>
                    <a:pt x="348979" y="687988"/>
                    <a:pt x="324500" y="775027"/>
                    <a:pt x="302135" y="862973"/>
                  </a:cubicBezTo>
                  <a:cubicBezTo>
                    <a:pt x="286419" y="924626"/>
                    <a:pt x="267682" y="985372"/>
                    <a:pt x="249851" y="1046722"/>
                  </a:cubicBezTo>
                  <a:cubicBezTo>
                    <a:pt x="246527" y="1058207"/>
                    <a:pt x="227487" y="1065158"/>
                    <a:pt x="216909" y="1059114"/>
                  </a:cubicBezTo>
                  <a:cubicBezTo>
                    <a:pt x="212678" y="1056695"/>
                    <a:pt x="214189" y="1053674"/>
                    <a:pt x="215700" y="1050954"/>
                  </a:cubicBezTo>
                  <a:cubicBezTo>
                    <a:pt x="245922" y="993230"/>
                    <a:pt x="246526" y="930066"/>
                    <a:pt x="250455" y="867507"/>
                  </a:cubicBezTo>
                  <a:cubicBezTo>
                    <a:pt x="257709" y="759916"/>
                    <a:pt x="261940" y="652326"/>
                    <a:pt x="273424" y="545038"/>
                  </a:cubicBezTo>
                  <a:cubicBezTo>
                    <a:pt x="278562" y="497591"/>
                    <a:pt x="296695" y="453467"/>
                    <a:pt x="313921" y="409041"/>
                  </a:cubicBezTo>
                  <a:cubicBezTo>
                    <a:pt x="327522" y="374285"/>
                    <a:pt x="345050" y="341645"/>
                    <a:pt x="361672" y="308401"/>
                  </a:cubicBezTo>
                  <a:cubicBezTo>
                    <a:pt x="399752" y="231939"/>
                    <a:pt x="404285" y="151852"/>
                    <a:pt x="385850" y="69346"/>
                  </a:cubicBezTo>
                  <a:cubicBezTo>
                    <a:pt x="382525" y="54537"/>
                    <a:pt x="372854" y="42751"/>
                    <a:pt x="366810" y="29151"/>
                  </a:cubicBezTo>
                  <a:cubicBezTo>
                    <a:pt x="367414" y="28849"/>
                    <a:pt x="367717" y="28244"/>
                    <a:pt x="368321" y="27942"/>
                  </a:cubicBezTo>
                  <a:close/>
                  <a:moveTo>
                    <a:pt x="364693" y="25222"/>
                  </a:moveTo>
                  <a:lnTo>
                    <a:pt x="365358" y="25222"/>
                  </a:lnTo>
                  <a:lnTo>
                    <a:pt x="365029" y="25551"/>
                  </a:lnTo>
                  <a:lnTo>
                    <a:pt x="368019" y="27942"/>
                  </a:lnTo>
                  <a:cubicBezTo>
                    <a:pt x="367414" y="28546"/>
                    <a:pt x="367112" y="28849"/>
                    <a:pt x="366507" y="29453"/>
                  </a:cubicBezTo>
                  <a:cubicBezTo>
                    <a:pt x="366205" y="27942"/>
                    <a:pt x="365601" y="26733"/>
                    <a:pt x="364996" y="25524"/>
                  </a:cubicBezTo>
                  <a:lnTo>
                    <a:pt x="364996" y="25524"/>
                  </a:lnTo>
                  <a:close/>
                  <a:moveTo>
                    <a:pt x="212678" y="10715"/>
                  </a:moveTo>
                  <a:cubicBezTo>
                    <a:pt x="247131" y="-770"/>
                    <a:pt x="282792" y="-1374"/>
                    <a:pt x="318756" y="1346"/>
                  </a:cubicBezTo>
                  <a:cubicBezTo>
                    <a:pt x="336587" y="2555"/>
                    <a:pt x="342028" y="17968"/>
                    <a:pt x="348072" y="29754"/>
                  </a:cubicBezTo>
                  <a:cubicBezTo>
                    <a:pt x="372249" y="79016"/>
                    <a:pt x="374969" y="128580"/>
                    <a:pt x="344445" y="176633"/>
                  </a:cubicBezTo>
                  <a:cubicBezTo>
                    <a:pt x="339610" y="184188"/>
                    <a:pt x="333565" y="189629"/>
                    <a:pt x="324499" y="190233"/>
                  </a:cubicBezTo>
                  <a:cubicBezTo>
                    <a:pt x="266171" y="192650"/>
                    <a:pt x="226277" y="227708"/>
                    <a:pt x="187896" y="266090"/>
                  </a:cubicBezTo>
                  <a:cubicBezTo>
                    <a:pt x="176109" y="278179"/>
                    <a:pt x="161603" y="286036"/>
                    <a:pt x="145586" y="287849"/>
                  </a:cubicBezTo>
                  <a:cubicBezTo>
                    <a:pt x="122616" y="290569"/>
                    <a:pt x="107203" y="301751"/>
                    <a:pt x="95417" y="321094"/>
                  </a:cubicBezTo>
                  <a:cubicBezTo>
                    <a:pt x="87862" y="333484"/>
                    <a:pt x="81213" y="346177"/>
                    <a:pt x="75470" y="359475"/>
                  </a:cubicBezTo>
                  <a:cubicBezTo>
                    <a:pt x="68217" y="376399"/>
                    <a:pt x="55222" y="389092"/>
                    <a:pt x="40715" y="403297"/>
                  </a:cubicBezTo>
                  <a:cubicBezTo>
                    <a:pt x="37693" y="393928"/>
                    <a:pt x="39204" y="387280"/>
                    <a:pt x="40413" y="380631"/>
                  </a:cubicBezTo>
                  <a:cubicBezTo>
                    <a:pt x="46759" y="348293"/>
                    <a:pt x="52804" y="315955"/>
                    <a:pt x="56431" y="283014"/>
                  </a:cubicBezTo>
                  <a:cubicBezTo>
                    <a:pt x="60964" y="239494"/>
                    <a:pt x="82421" y="205949"/>
                    <a:pt x="120803" y="182677"/>
                  </a:cubicBezTo>
                  <a:cubicBezTo>
                    <a:pt x="150118" y="164846"/>
                    <a:pt x="167345" y="137949"/>
                    <a:pt x="167043" y="102287"/>
                  </a:cubicBezTo>
                  <a:cubicBezTo>
                    <a:pt x="167043" y="86572"/>
                    <a:pt x="169158" y="70857"/>
                    <a:pt x="172785" y="55443"/>
                  </a:cubicBezTo>
                  <a:cubicBezTo>
                    <a:pt x="177923" y="33381"/>
                    <a:pt x="191221" y="17968"/>
                    <a:pt x="212678" y="10715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33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AF2337A7-77D3-48F9-BF47-298DBDB18F3C}"/>
              </a:ext>
            </a:extLst>
          </p:cNvPr>
          <p:cNvSpPr/>
          <p:nvPr/>
        </p:nvSpPr>
        <p:spPr>
          <a:xfrm rot="17907456">
            <a:off x="9937401" y="-502319"/>
            <a:ext cx="1528484" cy="2595379"/>
          </a:xfrm>
          <a:custGeom>
            <a:avLst/>
            <a:gdLst>
              <a:gd name="connsiteX0" fmla="*/ 25912 w 1932479"/>
              <a:gd name="connsiteY0" fmla="*/ 729550 h 1830804"/>
              <a:gd name="connsiteX1" fmla="*/ 79347 w 1932479"/>
              <a:gd name="connsiteY1" fmla="*/ 705516 h 1830804"/>
              <a:gd name="connsiteX2" fmla="*/ 172707 w 1932479"/>
              <a:gd name="connsiteY2" fmla="*/ 798358 h 1830804"/>
              <a:gd name="connsiteX3" fmla="*/ 274018 w 1932479"/>
              <a:gd name="connsiteY3" fmla="*/ 771570 h 1830804"/>
              <a:gd name="connsiteX4" fmla="*/ 501433 w 1932479"/>
              <a:gd name="connsiteY4" fmla="*/ 684285 h 1830804"/>
              <a:gd name="connsiteX5" fmla="*/ 517086 w 1932479"/>
              <a:gd name="connsiteY5" fmla="*/ 681776 h 1830804"/>
              <a:gd name="connsiteX6" fmla="*/ 468095 w 1932479"/>
              <a:gd name="connsiteY6" fmla="*/ 652765 h 1830804"/>
              <a:gd name="connsiteX7" fmla="*/ 424667 w 1932479"/>
              <a:gd name="connsiteY7" fmla="*/ 608548 h 1830804"/>
              <a:gd name="connsiteX8" fmla="*/ 459354 w 1932479"/>
              <a:gd name="connsiteY8" fmla="*/ 554475 h 1830804"/>
              <a:gd name="connsiteX9" fmla="*/ 518426 w 1932479"/>
              <a:gd name="connsiteY9" fmla="*/ 571899 h 1830804"/>
              <a:gd name="connsiteX10" fmla="*/ 514155 w 1932479"/>
              <a:gd name="connsiteY10" fmla="*/ 637094 h 1830804"/>
              <a:gd name="connsiteX11" fmla="*/ 501308 w 1932479"/>
              <a:gd name="connsiteY11" fmla="*/ 649876 h 1830804"/>
              <a:gd name="connsiteX12" fmla="*/ 575292 w 1932479"/>
              <a:gd name="connsiteY12" fmla="*/ 678242 h 1830804"/>
              <a:gd name="connsiteX13" fmla="*/ 982648 w 1932479"/>
              <a:gd name="connsiteY13" fmla="*/ 826182 h 1830804"/>
              <a:gd name="connsiteX14" fmla="*/ 1237676 w 1932479"/>
              <a:gd name="connsiteY14" fmla="*/ 1240933 h 1830804"/>
              <a:gd name="connsiteX15" fmla="*/ 1243956 w 1932479"/>
              <a:gd name="connsiteY15" fmla="*/ 1249374 h 1830804"/>
              <a:gd name="connsiteX16" fmla="*/ 1254391 w 1932479"/>
              <a:gd name="connsiteY16" fmla="*/ 1182496 h 1830804"/>
              <a:gd name="connsiteX17" fmla="*/ 1295307 w 1932479"/>
              <a:gd name="connsiteY17" fmla="*/ 905492 h 1830804"/>
              <a:gd name="connsiteX18" fmla="*/ 1284474 w 1932479"/>
              <a:gd name="connsiteY18" fmla="*/ 515008 h 1830804"/>
              <a:gd name="connsiteX19" fmla="*/ 1281668 w 1932479"/>
              <a:gd name="connsiteY19" fmla="*/ 504735 h 1830804"/>
              <a:gd name="connsiteX20" fmla="*/ 1263747 w 1932479"/>
              <a:gd name="connsiteY20" fmla="*/ 536124 h 1830804"/>
              <a:gd name="connsiteX21" fmla="*/ 1175303 w 1932479"/>
              <a:gd name="connsiteY21" fmla="*/ 598699 h 1830804"/>
              <a:gd name="connsiteX22" fmla="*/ 925523 w 1932479"/>
              <a:gd name="connsiteY22" fmla="*/ 626739 h 1830804"/>
              <a:gd name="connsiteX23" fmla="*/ 955285 w 1932479"/>
              <a:gd name="connsiteY23" fmla="*/ 588583 h 1830804"/>
              <a:gd name="connsiteX24" fmla="*/ 1162020 w 1932479"/>
              <a:gd name="connsiteY24" fmla="*/ 448217 h 1830804"/>
              <a:gd name="connsiteX25" fmla="*/ 1220374 w 1932479"/>
              <a:gd name="connsiteY25" fmla="*/ 441994 h 1830804"/>
              <a:gd name="connsiteX26" fmla="*/ 1246680 w 1932479"/>
              <a:gd name="connsiteY26" fmla="*/ 454237 h 1830804"/>
              <a:gd name="connsiteX27" fmla="*/ 1240865 w 1932479"/>
              <a:gd name="connsiteY27" fmla="*/ 486295 h 1830804"/>
              <a:gd name="connsiteX28" fmla="*/ 1116962 w 1932479"/>
              <a:gd name="connsiteY28" fmla="*/ 543540 h 1830804"/>
              <a:gd name="connsiteX29" fmla="*/ 1279159 w 1932479"/>
              <a:gd name="connsiteY29" fmla="*/ 489082 h 1830804"/>
              <a:gd name="connsiteX30" fmla="*/ 882847 w 1932479"/>
              <a:gd name="connsiteY30" fmla="*/ 6502 h 1830804"/>
              <a:gd name="connsiteX31" fmla="*/ 887253 w 1932479"/>
              <a:gd name="connsiteY31" fmla="*/ 0 h 1830804"/>
              <a:gd name="connsiteX32" fmla="*/ 1033292 w 1932479"/>
              <a:gd name="connsiteY32" fmla="*/ 91701 h 1830804"/>
              <a:gd name="connsiteX33" fmla="*/ 1307645 w 1932479"/>
              <a:gd name="connsiteY33" fmla="*/ 535173 h 1830804"/>
              <a:gd name="connsiteX34" fmla="*/ 1322801 w 1932479"/>
              <a:gd name="connsiteY34" fmla="*/ 896216 h 1830804"/>
              <a:gd name="connsiteX35" fmla="*/ 1304411 w 1932479"/>
              <a:gd name="connsiteY35" fmla="*/ 1168392 h 1830804"/>
              <a:gd name="connsiteX36" fmla="*/ 1317662 w 1932479"/>
              <a:gd name="connsiteY36" fmla="*/ 1136070 h 1830804"/>
              <a:gd name="connsiteX37" fmla="*/ 1390426 w 1932479"/>
              <a:gd name="connsiteY37" fmla="*/ 1003153 h 1830804"/>
              <a:gd name="connsiteX38" fmla="*/ 1424988 w 1932479"/>
              <a:gd name="connsiteY38" fmla="*/ 914671 h 1830804"/>
              <a:gd name="connsiteX39" fmla="*/ 1429658 w 1932479"/>
              <a:gd name="connsiteY39" fmla="*/ 915603 h 1830804"/>
              <a:gd name="connsiteX40" fmla="*/ 1422497 w 1932479"/>
              <a:gd name="connsiteY40" fmla="*/ 947586 h 1830804"/>
              <a:gd name="connsiteX41" fmla="*/ 1562665 w 1932479"/>
              <a:gd name="connsiteY41" fmla="*/ 730022 h 1830804"/>
              <a:gd name="connsiteX42" fmla="*/ 1514959 w 1932479"/>
              <a:gd name="connsiteY42" fmla="*/ 641048 h 1830804"/>
              <a:gd name="connsiteX43" fmla="*/ 1591606 w 1932479"/>
              <a:gd name="connsiteY43" fmla="*/ 596710 h 1830804"/>
              <a:gd name="connsiteX44" fmla="*/ 1645952 w 1932479"/>
              <a:gd name="connsiteY44" fmla="*/ 663116 h 1830804"/>
              <a:gd name="connsiteX45" fmla="*/ 1572715 w 1932479"/>
              <a:gd name="connsiteY45" fmla="*/ 731251 h 1830804"/>
              <a:gd name="connsiteX46" fmla="*/ 1534350 w 1932479"/>
              <a:gd name="connsiteY46" fmla="*/ 839759 h 1830804"/>
              <a:gd name="connsiteX47" fmla="*/ 1612151 w 1932479"/>
              <a:gd name="connsiteY47" fmla="*/ 786716 h 1830804"/>
              <a:gd name="connsiteX48" fmla="*/ 1723387 w 1932479"/>
              <a:gd name="connsiteY48" fmla="*/ 726748 h 1830804"/>
              <a:gd name="connsiteX49" fmla="*/ 1737315 w 1932479"/>
              <a:gd name="connsiteY49" fmla="*/ 706606 h 1830804"/>
              <a:gd name="connsiteX50" fmla="*/ 1805872 w 1932479"/>
              <a:gd name="connsiteY50" fmla="*/ 613254 h 1830804"/>
              <a:gd name="connsiteX51" fmla="*/ 1916997 w 1932479"/>
              <a:gd name="connsiteY51" fmla="*/ 653113 h 1830804"/>
              <a:gd name="connsiteX52" fmla="*/ 1910688 w 1932479"/>
              <a:gd name="connsiteY52" fmla="*/ 767437 h 1830804"/>
              <a:gd name="connsiteX53" fmla="*/ 1748315 w 1932479"/>
              <a:gd name="connsiteY53" fmla="*/ 751733 h 1830804"/>
              <a:gd name="connsiteX54" fmla="*/ 1741549 w 1932479"/>
              <a:gd name="connsiteY54" fmla="*/ 739892 h 1830804"/>
              <a:gd name="connsiteX55" fmla="*/ 1396080 w 1932479"/>
              <a:gd name="connsiteY55" fmla="*/ 1035168 h 1830804"/>
              <a:gd name="connsiteX56" fmla="*/ 1453757 w 1932479"/>
              <a:gd name="connsiteY56" fmla="*/ 1016765 h 1830804"/>
              <a:gd name="connsiteX57" fmla="*/ 1595046 w 1932479"/>
              <a:gd name="connsiteY57" fmla="*/ 998928 h 1830804"/>
              <a:gd name="connsiteX58" fmla="*/ 1625113 w 1932479"/>
              <a:gd name="connsiteY58" fmla="*/ 979676 h 1830804"/>
              <a:gd name="connsiteX59" fmla="*/ 1745162 w 1932479"/>
              <a:gd name="connsiteY59" fmla="*/ 906704 h 1830804"/>
              <a:gd name="connsiteX60" fmla="*/ 1856039 w 1932479"/>
              <a:gd name="connsiteY60" fmla="*/ 987695 h 1830804"/>
              <a:gd name="connsiteX61" fmla="*/ 1822842 w 1932479"/>
              <a:gd name="connsiteY61" fmla="*/ 1124820 h 1830804"/>
              <a:gd name="connsiteX62" fmla="*/ 1686148 w 1932479"/>
              <a:gd name="connsiteY62" fmla="*/ 1144935 h 1830804"/>
              <a:gd name="connsiteX63" fmla="*/ 1613811 w 1932479"/>
              <a:gd name="connsiteY63" fmla="*/ 1025596 h 1830804"/>
              <a:gd name="connsiteX64" fmla="*/ 1615559 w 1932479"/>
              <a:gd name="connsiteY64" fmla="*/ 1006131 h 1830804"/>
              <a:gd name="connsiteX65" fmla="*/ 1420406 w 1932479"/>
              <a:gd name="connsiteY65" fmla="*/ 1046628 h 1830804"/>
              <a:gd name="connsiteX66" fmla="*/ 1358151 w 1932479"/>
              <a:gd name="connsiteY66" fmla="*/ 1111323 h 1830804"/>
              <a:gd name="connsiteX67" fmla="*/ 1306651 w 1932479"/>
              <a:gd name="connsiteY67" fmla="*/ 1262276 h 1830804"/>
              <a:gd name="connsiteX68" fmla="*/ 1434513 w 1932479"/>
              <a:gd name="connsiteY68" fmla="*/ 1206599 h 1830804"/>
              <a:gd name="connsiteX69" fmla="*/ 1521308 w 1932479"/>
              <a:gd name="connsiteY69" fmla="*/ 1125046 h 1830804"/>
              <a:gd name="connsiteX70" fmla="*/ 1599419 w 1932479"/>
              <a:gd name="connsiteY70" fmla="*/ 1200858 h 1830804"/>
              <a:gd name="connsiteX71" fmla="*/ 1534632 w 1932479"/>
              <a:gd name="connsiteY71" fmla="*/ 1286998 h 1830804"/>
              <a:gd name="connsiteX72" fmla="*/ 1433920 w 1932479"/>
              <a:gd name="connsiteY72" fmla="*/ 1217360 h 1830804"/>
              <a:gd name="connsiteX73" fmla="*/ 1313195 w 1932479"/>
              <a:gd name="connsiteY73" fmla="*/ 1278152 h 1830804"/>
              <a:gd name="connsiteX74" fmla="*/ 1303451 w 1932479"/>
              <a:gd name="connsiteY74" fmla="*/ 1295828 h 1830804"/>
              <a:gd name="connsiteX75" fmla="*/ 1297203 w 1932479"/>
              <a:gd name="connsiteY75" fmla="*/ 1470189 h 1830804"/>
              <a:gd name="connsiteX76" fmla="*/ 1302369 w 1932479"/>
              <a:gd name="connsiteY76" fmla="*/ 1694423 h 1830804"/>
              <a:gd name="connsiteX77" fmla="*/ 1305855 w 1932479"/>
              <a:gd name="connsiteY77" fmla="*/ 1830804 h 1830804"/>
              <a:gd name="connsiteX78" fmla="*/ 1251696 w 1932479"/>
              <a:gd name="connsiteY78" fmla="*/ 1830804 h 1830804"/>
              <a:gd name="connsiteX79" fmla="*/ 1240754 w 1932479"/>
              <a:gd name="connsiteY79" fmla="*/ 1674159 h 1830804"/>
              <a:gd name="connsiteX80" fmla="*/ 1229861 w 1932479"/>
              <a:gd name="connsiteY80" fmla="*/ 1419256 h 1830804"/>
              <a:gd name="connsiteX81" fmla="*/ 1202808 w 1932479"/>
              <a:gd name="connsiteY81" fmla="*/ 1310511 h 1830804"/>
              <a:gd name="connsiteX82" fmla="*/ 1062967 w 1932479"/>
              <a:gd name="connsiteY82" fmla="*/ 1008694 h 1830804"/>
              <a:gd name="connsiteX83" fmla="*/ 780194 w 1932479"/>
              <a:gd name="connsiteY83" fmla="*/ 730020 h 1830804"/>
              <a:gd name="connsiteX84" fmla="*/ 574550 w 1932479"/>
              <a:gd name="connsiteY84" fmla="*/ 691692 h 1830804"/>
              <a:gd name="connsiteX85" fmla="*/ 481063 w 1932479"/>
              <a:gd name="connsiteY85" fmla="*/ 760059 h 1830804"/>
              <a:gd name="connsiteX86" fmla="*/ 463332 w 1932479"/>
              <a:gd name="connsiteY86" fmla="*/ 800227 h 1830804"/>
              <a:gd name="connsiteX87" fmla="*/ 513709 w 1932479"/>
              <a:gd name="connsiteY87" fmla="*/ 840782 h 1830804"/>
              <a:gd name="connsiteX88" fmla="*/ 516904 w 1932479"/>
              <a:gd name="connsiteY88" fmla="*/ 892898 h 1830804"/>
              <a:gd name="connsiteX89" fmla="*/ 442165 w 1932479"/>
              <a:gd name="connsiteY89" fmla="*/ 939364 h 1830804"/>
              <a:gd name="connsiteX90" fmla="*/ 379822 w 1932479"/>
              <a:gd name="connsiteY90" fmla="*/ 871169 h 1830804"/>
              <a:gd name="connsiteX91" fmla="*/ 450518 w 1932479"/>
              <a:gd name="connsiteY91" fmla="*/ 800195 h 1830804"/>
              <a:gd name="connsiteX92" fmla="*/ 496285 w 1932479"/>
              <a:gd name="connsiteY92" fmla="*/ 704237 h 1830804"/>
              <a:gd name="connsiteX93" fmla="*/ 492959 w 1932479"/>
              <a:gd name="connsiteY93" fmla="*/ 703379 h 1830804"/>
              <a:gd name="connsiteX94" fmla="*/ 305778 w 1932479"/>
              <a:gd name="connsiteY94" fmla="*/ 782766 h 1830804"/>
              <a:gd name="connsiteX95" fmla="*/ 244757 w 1932479"/>
              <a:gd name="connsiteY95" fmla="*/ 947360 h 1830804"/>
              <a:gd name="connsiteX96" fmla="*/ 339690 w 1932479"/>
              <a:gd name="connsiteY96" fmla="*/ 950574 h 1830804"/>
              <a:gd name="connsiteX97" fmla="*/ 425417 w 1932479"/>
              <a:gd name="connsiteY97" fmla="*/ 1206235 h 1830804"/>
              <a:gd name="connsiteX98" fmla="*/ 194351 w 1932479"/>
              <a:gd name="connsiteY98" fmla="*/ 1225189 h 1830804"/>
              <a:gd name="connsiteX99" fmla="*/ 180406 w 1932479"/>
              <a:gd name="connsiteY99" fmla="*/ 1001146 h 1830804"/>
              <a:gd name="connsiteX100" fmla="*/ 194746 w 1932479"/>
              <a:gd name="connsiteY100" fmla="*/ 985748 h 1830804"/>
              <a:gd name="connsiteX101" fmla="*/ 221883 w 1932479"/>
              <a:gd name="connsiteY101" fmla="*/ 921814 h 1830804"/>
              <a:gd name="connsiteX102" fmla="*/ 252771 w 1932479"/>
              <a:gd name="connsiteY102" fmla="*/ 802100 h 1830804"/>
              <a:gd name="connsiteX103" fmla="*/ 170059 w 1932479"/>
              <a:gd name="connsiteY103" fmla="*/ 809679 h 1830804"/>
              <a:gd name="connsiteX104" fmla="*/ 69921 w 1932479"/>
              <a:gd name="connsiteY104" fmla="*/ 876330 h 1830804"/>
              <a:gd name="connsiteX105" fmla="*/ 284 w 1932479"/>
              <a:gd name="connsiteY105" fmla="*/ 781425 h 1830804"/>
              <a:gd name="connsiteX106" fmla="*/ 25912 w 1932479"/>
              <a:gd name="connsiteY106" fmla="*/ 729550 h 1830804"/>
              <a:gd name="connsiteX0" fmla="*/ 25912 w 2478423"/>
              <a:gd name="connsiteY0" fmla="*/ 729550 h 4187956"/>
              <a:gd name="connsiteX1" fmla="*/ 79347 w 2478423"/>
              <a:gd name="connsiteY1" fmla="*/ 705516 h 4187956"/>
              <a:gd name="connsiteX2" fmla="*/ 172707 w 2478423"/>
              <a:gd name="connsiteY2" fmla="*/ 798358 h 4187956"/>
              <a:gd name="connsiteX3" fmla="*/ 274018 w 2478423"/>
              <a:gd name="connsiteY3" fmla="*/ 771570 h 4187956"/>
              <a:gd name="connsiteX4" fmla="*/ 501433 w 2478423"/>
              <a:gd name="connsiteY4" fmla="*/ 684285 h 4187956"/>
              <a:gd name="connsiteX5" fmla="*/ 517086 w 2478423"/>
              <a:gd name="connsiteY5" fmla="*/ 681776 h 4187956"/>
              <a:gd name="connsiteX6" fmla="*/ 468095 w 2478423"/>
              <a:gd name="connsiteY6" fmla="*/ 652765 h 4187956"/>
              <a:gd name="connsiteX7" fmla="*/ 424667 w 2478423"/>
              <a:gd name="connsiteY7" fmla="*/ 608548 h 4187956"/>
              <a:gd name="connsiteX8" fmla="*/ 459354 w 2478423"/>
              <a:gd name="connsiteY8" fmla="*/ 554475 h 4187956"/>
              <a:gd name="connsiteX9" fmla="*/ 518426 w 2478423"/>
              <a:gd name="connsiteY9" fmla="*/ 571899 h 4187956"/>
              <a:gd name="connsiteX10" fmla="*/ 514155 w 2478423"/>
              <a:gd name="connsiteY10" fmla="*/ 637094 h 4187956"/>
              <a:gd name="connsiteX11" fmla="*/ 501308 w 2478423"/>
              <a:gd name="connsiteY11" fmla="*/ 649876 h 4187956"/>
              <a:gd name="connsiteX12" fmla="*/ 575292 w 2478423"/>
              <a:gd name="connsiteY12" fmla="*/ 678242 h 4187956"/>
              <a:gd name="connsiteX13" fmla="*/ 982648 w 2478423"/>
              <a:gd name="connsiteY13" fmla="*/ 826182 h 4187956"/>
              <a:gd name="connsiteX14" fmla="*/ 1237676 w 2478423"/>
              <a:gd name="connsiteY14" fmla="*/ 1240933 h 4187956"/>
              <a:gd name="connsiteX15" fmla="*/ 1243956 w 2478423"/>
              <a:gd name="connsiteY15" fmla="*/ 1249374 h 4187956"/>
              <a:gd name="connsiteX16" fmla="*/ 1254391 w 2478423"/>
              <a:gd name="connsiteY16" fmla="*/ 1182496 h 4187956"/>
              <a:gd name="connsiteX17" fmla="*/ 1295307 w 2478423"/>
              <a:gd name="connsiteY17" fmla="*/ 905492 h 4187956"/>
              <a:gd name="connsiteX18" fmla="*/ 1284474 w 2478423"/>
              <a:gd name="connsiteY18" fmla="*/ 515008 h 4187956"/>
              <a:gd name="connsiteX19" fmla="*/ 1281668 w 2478423"/>
              <a:gd name="connsiteY19" fmla="*/ 504735 h 4187956"/>
              <a:gd name="connsiteX20" fmla="*/ 1263747 w 2478423"/>
              <a:gd name="connsiteY20" fmla="*/ 536124 h 4187956"/>
              <a:gd name="connsiteX21" fmla="*/ 1175303 w 2478423"/>
              <a:gd name="connsiteY21" fmla="*/ 598699 h 4187956"/>
              <a:gd name="connsiteX22" fmla="*/ 925523 w 2478423"/>
              <a:gd name="connsiteY22" fmla="*/ 626739 h 4187956"/>
              <a:gd name="connsiteX23" fmla="*/ 955285 w 2478423"/>
              <a:gd name="connsiteY23" fmla="*/ 588583 h 4187956"/>
              <a:gd name="connsiteX24" fmla="*/ 1162020 w 2478423"/>
              <a:gd name="connsiteY24" fmla="*/ 448217 h 4187956"/>
              <a:gd name="connsiteX25" fmla="*/ 1220374 w 2478423"/>
              <a:gd name="connsiteY25" fmla="*/ 441994 h 4187956"/>
              <a:gd name="connsiteX26" fmla="*/ 1246680 w 2478423"/>
              <a:gd name="connsiteY26" fmla="*/ 454237 h 4187956"/>
              <a:gd name="connsiteX27" fmla="*/ 1240865 w 2478423"/>
              <a:gd name="connsiteY27" fmla="*/ 486295 h 4187956"/>
              <a:gd name="connsiteX28" fmla="*/ 1116962 w 2478423"/>
              <a:gd name="connsiteY28" fmla="*/ 543540 h 4187956"/>
              <a:gd name="connsiteX29" fmla="*/ 1279159 w 2478423"/>
              <a:gd name="connsiteY29" fmla="*/ 489082 h 4187956"/>
              <a:gd name="connsiteX30" fmla="*/ 882847 w 2478423"/>
              <a:gd name="connsiteY30" fmla="*/ 6502 h 4187956"/>
              <a:gd name="connsiteX31" fmla="*/ 887253 w 2478423"/>
              <a:gd name="connsiteY31" fmla="*/ 0 h 4187956"/>
              <a:gd name="connsiteX32" fmla="*/ 1033292 w 2478423"/>
              <a:gd name="connsiteY32" fmla="*/ 91701 h 4187956"/>
              <a:gd name="connsiteX33" fmla="*/ 1307645 w 2478423"/>
              <a:gd name="connsiteY33" fmla="*/ 535173 h 4187956"/>
              <a:gd name="connsiteX34" fmla="*/ 1322801 w 2478423"/>
              <a:gd name="connsiteY34" fmla="*/ 896216 h 4187956"/>
              <a:gd name="connsiteX35" fmla="*/ 1304411 w 2478423"/>
              <a:gd name="connsiteY35" fmla="*/ 1168392 h 4187956"/>
              <a:gd name="connsiteX36" fmla="*/ 1317662 w 2478423"/>
              <a:gd name="connsiteY36" fmla="*/ 1136070 h 4187956"/>
              <a:gd name="connsiteX37" fmla="*/ 1390426 w 2478423"/>
              <a:gd name="connsiteY37" fmla="*/ 1003153 h 4187956"/>
              <a:gd name="connsiteX38" fmla="*/ 1424988 w 2478423"/>
              <a:gd name="connsiteY38" fmla="*/ 914671 h 4187956"/>
              <a:gd name="connsiteX39" fmla="*/ 1429658 w 2478423"/>
              <a:gd name="connsiteY39" fmla="*/ 915603 h 4187956"/>
              <a:gd name="connsiteX40" fmla="*/ 1422497 w 2478423"/>
              <a:gd name="connsiteY40" fmla="*/ 947586 h 4187956"/>
              <a:gd name="connsiteX41" fmla="*/ 1562665 w 2478423"/>
              <a:gd name="connsiteY41" fmla="*/ 730022 h 4187956"/>
              <a:gd name="connsiteX42" fmla="*/ 1514959 w 2478423"/>
              <a:gd name="connsiteY42" fmla="*/ 641048 h 4187956"/>
              <a:gd name="connsiteX43" fmla="*/ 1591606 w 2478423"/>
              <a:gd name="connsiteY43" fmla="*/ 596710 h 4187956"/>
              <a:gd name="connsiteX44" fmla="*/ 1645952 w 2478423"/>
              <a:gd name="connsiteY44" fmla="*/ 663116 h 4187956"/>
              <a:gd name="connsiteX45" fmla="*/ 1572715 w 2478423"/>
              <a:gd name="connsiteY45" fmla="*/ 731251 h 4187956"/>
              <a:gd name="connsiteX46" fmla="*/ 1534350 w 2478423"/>
              <a:gd name="connsiteY46" fmla="*/ 839759 h 4187956"/>
              <a:gd name="connsiteX47" fmla="*/ 1612151 w 2478423"/>
              <a:gd name="connsiteY47" fmla="*/ 786716 h 4187956"/>
              <a:gd name="connsiteX48" fmla="*/ 1723387 w 2478423"/>
              <a:gd name="connsiteY48" fmla="*/ 726748 h 4187956"/>
              <a:gd name="connsiteX49" fmla="*/ 1737315 w 2478423"/>
              <a:gd name="connsiteY49" fmla="*/ 706606 h 4187956"/>
              <a:gd name="connsiteX50" fmla="*/ 1805872 w 2478423"/>
              <a:gd name="connsiteY50" fmla="*/ 613254 h 4187956"/>
              <a:gd name="connsiteX51" fmla="*/ 1916997 w 2478423"/>
              <a:gd name="connsiteY51" fmla="*/ 653113 h 4187956"/>
              <a:gd name="connsiteX52" fmla="*/ 1910688 w 2478423"/>
              <a:gd name="connsiteY52" fmla="*/ 767437 h 4187956"/>
              <a:gd name="connsiteX53" fmla="*/ 1748315 w 2478423"/>
              <a:gd name="connsiteY53" fmla="*/ 751733 h 4187956"/>
              <a:gd name="connsiteX54" fmla="*/ 1741549 w 2478423"/>
              <a:gd name="connsiteY54" fmla="*/ 739892 h 4187956"/>
              <a:gd name="connsiteX55" fmla="*/ 1396080 w 2478423"/>
              <a:gd name="connsiteY55" fmla="*/ 1035168 h 4187956"/>
              <a:gd name="connsiteX56" fmla="*/ 1453757 w 2478423"/>
              <a:gd name="connsiteY56" fmla="*/ 1016765 h 4187956"/>
              <a:gd name="connsiteX57" fmla="*/ 1595046 w 2478423"/>
              <a:gd name="connsiteY57" fmla="*/ 998928 h 4187956"/>
              <a:gd name="connsiteX58" fmla="*/ 1625113 w 2478423"/>
              <a:gd name="connsiteY58" fmla="*/ 979676 h 4187956"/>
              <a:gd name="connsiteX59" fmla="*/ 1745162 w 2478423"/>
              <a:gd name="connsiteY59" fmla="*/ 906704 h 4187956"/>
              <a:gd name="connsiteX60" fmla="*/ 1856039 w 2478423"/>
              <a:gd name="connsiteY60" fmla="*/ 987695 h 4187956"/>
              <a:gd name="connsiteX61" fmla="*/ 1822842 w 2478423"/>
              <a:gd name="connsiteY61" fmla="*/ 1124820 h 4187956"/>
              <a:gd name="connsiteX62" fmla="*/ 1686148 w 2478423"/>
              <a:gd name="connsiteY62" fmla="*/ 1144935 h 4187956"/>
              <a:gd name="connsiteX63" fmla="*/ 1613811 w 2478423"/>
              <a:gd name="connsiteY63" fmla="*/ 1025596 h 4187956"/>
              <a:gd name="connsiteX64" fmla="*/ 1615559 w 2478423"/>
              <a:gd name="connsiteY64" fmla="*/ 1006131 h 4187956"/>
              <a:gd name="connsiteX65" fmla="*/ 1420406 w 2478423"/>
              <a:gd name="connsiteY65" fmla="*/ 1046628 h 4187956"/>
              <a:gd name="connsiteX66" fmla="*/ 1358151 w 2478423"/>
              <a:gd name="connsiteY66" fmla="*/ 1111323 h 4187956"/>
              <a:gd name="connsiteX67" fmla="*/ 1306651 w 2478423"/>
              <a:gd name="connsiteY67" fmla="*/ 1262276 h 4187956"/>
              <a:gd name="connsiteX68" fmla="*/ 1434513 w 2478423"/>
              <a:gd name="connsiteY68" fmla="*/ 1206599 h 4187956"/>
              <a:gd name="connsiteX69" fmla="*/ 1521308 w 2478423"/>
              <a:gd name="connsiteY69" fmla="*/ 1125046 h 4187956"/>
              <a:gd name="connsiteX70" fmla="*/ 1599419 w 2478423"/>
              <a:gd name="connsiteY70" fmla="*/ 1200858 h 4187956"/>
              <a:gd name="connsiteX71" fmla="*/ 1534632 w 2478423"/>
              <a:gd name="connsiteY71" fmla="*/ 1286998 h 4187956"/>
              <a:gd name="connsiteX72" fmla="*/ 1433920 w 2478423"/>
              <a:gd name="connsiteY72" fmla="*/ 1217360 h 4187956"/>
              <a:gd name="connsiteX73" fmla="*/ 1313195 w 2478423"/>
              <a:gd name="connsiteY73" fmla="*/ 1278152 h 4187956"/>
              <a:gd name="connsiteX74" fmla="*/ 1303451 w 2478423"/>
              <a:gd name="connsiteY74" fmla="*/ 1295828 h 4187956"/>
              <a:gd name="connsiteX75" fmla="*/ 1297203 w 2478423"/>
              <a:gd name="connsiteY75" fmla="*/ 1470189 h 4187956"/>
              <a:gd name="connsiteX76" fmla="*/ 1302369 w 2478423"/>
              <a:gd name="connsiteY76" fmla="*/ 1694423 h 4187956"/>
              <a:gd name="connsiteX77" fmla="*/ 2478422 w 2478423"/>
              <a:gd name="connsiteY77" fmla="*/ 4187957 h 4187956"/>
              <a:gd name="connsiteX78" fmla="*/ 1251696 w 2478423"/>
              <a:gd name="connsiteY78" fmla="*/ 1830804 h 4187956"/>
              <a:gd name="connsiteX79" fmla="*/ 1240754 w 2478423"/>
              <a:gd name="connsiteY79" fmla="*/ 1674159 h 4187956"/>
              <a:gd name="connsiteX80" fmla="*/ 1229861 w 2478423"/>
              <a:gd name="connsiteY80" fmla="*/ 1419256 h 4187956"/>
              <a:gd name="connsiteX81" fmla="*/ 1202808 w 2478423"/>
              <a:gd name="connsiteY81" fmla="*/ 1310511 h 4187956"/>
              <a:gd name="connsiteX82" fmla="*/ 1062967 w 2478423"/>
              <a:gd name="connsiteY82" fmla="*/ 1008694 h 4187956"/>
              <a:gd name="connsiteX83" fmla="*/ 780194 w 2478423"/>
              <a:gd name="connsiteY83" fmla="*/ 730020 h 4187956"/>
              <a:gd name="connsiteX84" fmla="*/ 574550 w 2478423"/>
              <a:gd name="connsiteY84" fmla="*/ 691692 h 4187956"/>
              <a:gd name="connsiteX85" fmla="*/ 481063 w 2478423"/>
              <a:gd name="connsiteY85" fmla="*/ 760059 h 4187956"/>
              <a:gd name="connsiteX86" fmla="*/ 463332 w 2478423"/>
              <a:gd name="connsiteY86" fmla="*/ 800227 h 4187956"/>
              <a:gd name="connsiteX87" fmla="*/ 513709 w 2478423"/>
              <a:gd name="connsiteY87" fmla="*/ 840782 h 4187956"/>
              <a:gd name="connsiteX88" fmla="*/ 516904 w 2478423"/>
              <a:gd name="connsiteY88" fmla="*/ 892898 h 4187956"/>
              <a:gd name="connsiteX89" fmla="*/ 442165 w 2478423"/>
              <a:gd name="connsiteY89" fmla="*/ 939364 h 4187956"/>
              <a:gd name="connsiteX90" fmla="*/ 379822 w 2478423"/>
              <a:gd name="connsiteY90" fmla="*/ 871169 h 4187956"/>
              <a:gd name="connsiteX91" fmla="*/ 450518 w 2478423"/>
              <a:gd name="connsiteY91" fmla="*/ 800195 h 4187956"/>
              <a:gd name="connsiteX92" fmla="*/ 496285 w 2478423"/>
              <a:gd name="connsiteY92" fmla="*/ 704237 h 4187956"/>
              <a:gd name="connsiteX93" fmla="*/ 492959 w 2478423"/>
              <a:gd name="connsiteY93" fmla="*/ 703379 h 4187956"/>
              <a:gd name="connsiteX94" fmla="*/ 305778 w 2478423"/>
              <a:gd name="connsiteY94" fmla="*/ 782766 h 4187956"/>
              <a:gd name="connsiteX95" fmla="*/ 244757 w 2478423"/>
              <a:gd name="connsiteY95" fmla="*/ 947360 h 4187956"/>
              <a:gd name="connsiteX96" fmla="*/ 339690 w 2478423"/>
              <a:gd name="connsiteY96" fmla="*/ 950574 h 4187956"/>
              <a:gd name="connsiteX97" fmla="*/ 425417 w 2478423"/>
              <a:gd name="connsiteY97" fmla="*/ 1206235 h 4187956"/>
              <a:gd name="connsiteX98" fmla="*/ 194351 w 2478423"/>
              <a:gd name="connsiteY98" fmla="*/ 1225189 h 4187956"/>
              <a:gd name="connsiteX99" fmla="*/ 180406 w 2478423"/>
              <a:gd name="connsiteY99" fmla="*/ 1001146 h 4187956"/>
              <a:gd name="connsiteX100" fmla="*/ 194746 w 2478423"/>
              <a:gd name="connsiteY100" fmla="*/ 985748 h 4187956"/>
              <a:gd name="connsiteX101" fmla="*/ 221883 w 2478423"/>
              <a:gd name="connsiteY101" fmla="*/ 921814 h 4187956"/>
              <a:gd name="connsiteX102" fmla="*/ 252771 w 2478423"/>
              <a:gd name="connsiteY102" fmla="*/ 802100 h 4187956"/>
              <a:gd name="connsiteX103" fmla="*/ 170059 w 2478423"/>
              <a:gd name="connsiteY103" fmla="*/ 809679 h 4187956"/>
              <a:gd name="connsiteX104" fmla="*/ 69921 w 2478423"/>
              <a:gd name="connsiteY104" fmla="*/ 876330 h 4187956"/>
              <a:gd name="connsiteX105" fmla="*/ 284 w 2478423"/>
              <a:gd name="connsiteY105" fmla="*/ 781425 h 4187956"/>
              <a:gd name="connsiteX106" fmla="*/ 25912 w 2478423"/>
              <a:gd name="connsiteY106" fmla="*/ 729550 h 4187956"/>
              <a:gd name="connsiteX0" fmla="*/ 25912 w 2478421"/>
              <a:gd name="connsiteY0" fmla="*/ 729550 h 4308522"/>
              <a:gd name="connsiteX1" fmla="*/ 79347 w 2478421"/>
              <a:gd name="connsiteY1" fmla="*/ 705516 h 4308522"/>
              <a:gd name="connsiteX2" fmla="*/ 172707 w 2478421"/>
              <a:gd name="connsiteY2" fmla="*/ 798358 h 4308522"/>
              <a:gd name="connsiteX3" fmla="*/ 274018 w 2478421"/>
              <a:gd name="connsiteY3" fmla="*/ 771570 h 4308522"/>
              <a:gd name="connsiteX4" fmla="*/ 501433 w 2478421"/>
              <a:gd name="connsiteY4" fmla="*/ 684285 h 4308522"/>
              <a:gd name="connsiteX5" fmla="*/ 517086 w 2478421"/>
              <a:gd name="connsiteY5" fmla="*/ 681776 h 4308522"/>
              <a:gd name="connsiteX6" fmla="*/ 468095 w 2478421"/>
              <a:gd name="connsiteY6" fmla="*/ 652765 h 4308522"/>
              <a:gd name="connsiteX7" fmla="*/ 424667 w 2478421"/>
              <a:gd name="connsiteY7" fmla="*/ 608548 h 4308522"/>
              <a:gd name="connsiteX8" fmla="*/ 459354 w 2478421"/>
              <a:gd name="connsiteY8" fmla="*/ 554475 h 4308522"/>
              <a:gd name="connsiteX9" fmla="*/ 518426 w 2478421"/>
              <a:gd name="connsiteY9" fmla="*/ 571899 h 4308522"/>
              <a:gd name="connsiteX10" fmla="*/ 514155 w 2478421"/>
              <a:gd name="connsiteY10" fmla="*/ 637094 h 4308522"/>
              <a:gd name="connsiteX11" fmla="*/ 501308 w 2478421"/>
              <a:gd name="connsiteY11" fmla="*/ 649876 h 4308522"/>
              <a:gd name="connsiteX12" fmla="*/ 575292 w 2478421"/>
              <a:gd name="connsiteY12" fmla="*/ 678242 h 4308522"/>
              <a:gd name="connsiteX13" fmla="*/ 982648 w 2478421"/>
              <a:gd name="connsiteY13" fmla="*/ 826182 h 4308522"/>
              <a:gd name="connsiteX14" fmla="*/ 1237676 w 2478421"/>
              <a:gd name="connsiteY14" fmla="*/ 1240933 h 4308522"/>
              <a:gd name="connsiteX15" fmla="*/ 1243956 w 2478421"/>
              <a:gd name="connsiteY15" fmla="*/ 1249374 h 4308522"/>
              <a:gd name="connsiteX16" fmla="*/ 1254391 w 2478421"/>
              <a:gd name="connsiteY16" fmla="*/ 1182496 h 4308522"/>
              <a:gd name="connsiteX17" fmla="*/ 1295307 w 2478421"/>
              <a:gd name="connsiteY17" fmla="*/ 905492 h 4308522"/>
              <a:gd name="connsiteX18" fmla="*/ 1284474 w 2478421"/>
              <a:gd name="connsiteY18" fmla="*/ 515008 h 4308522"/>
              <a:gd name="connsiteX19" fmla="*/ 1281668 w 2478421"/>
              <a:gd name="connsiteY19" fmla="*/ 504735 h 4308522"/>
              <a:gd name="connsiteX20" fmla="*/ 1263747 w 2478421"/>
              <a:gd name="connsiteY20" fmla="*/ 536124 h 4308522"/>
              <a:gd name="connsiteX21" fmla="*/ 1175303 w 2478421"/>
              <a:gd name="connsiteY21" fmla="*/ 598699 h 4308522"/>
              <a:gd name="connsiteX22" fmla="*/ 925523 w 2478421"/>
              <a:gd name="connsiteY22" fmla="*/ 626739 h 4308522"/>
              <a:gd name="connsiteX23" fmla="*/ 955285 w 2478421"/>
              <a:gd name="connsiteY23" fmla="*/ 588583 h 4308522"/>
              <a:gd name="connsiteX24" fmla="*/ 1162020 w 2478421"/>
              <a:gd name="connsiteY24" fmla="*/ 448217 h 4308522"/>
              <a:gd name="connsiteX25" fmla="*/ 1220374 w 2478421"/>
              <a:gd name="connsiteY25" fmla="*/ 441994 h 4308522"/>
              <a:gd name="connsiteX26" fmla="*/ 1246680 w 2478421"/>
              <a:gd name="connsiteY26" fmla="*/ 454237 h 4308522"/>
              <a:gd name="connsiteX27" fmla="*/ 1240865 w 2478421"/>
              <a:gd name="connsiteY27" fmla="*/ 486295 h 4308522"/>
              <a:gd name="connsiteX28" fmla="*/ 1116962 w 2478421"/>
              <a:gd name="connsiteY28" fmla="*/ 543540 h 4308522"/>
              <a:gd name="connsiteX29" fmla="*/ 1279159 w 2478421"/>
              <a:gd name="connsiteY29" fmla="*/ 489082 h 4308522"/>
              <a:gd name="connsiteX30" fmla="*/ 882847 w 2478421"/>
              <a:gd name="connsiteY30" fmla="*/ 6502 h 4308522"/>
              <a:gd name="connsiteX31" fmla="*/ 887253 w 2478421"/>
              <a:gd name="connsiteY31" fmla="*/ 0 h 4308522"/>
              <a:gd name="connsiteX32" fmla="*/ 1033292 w 2478421"/>
              <a:gd name="connsiteY32" fmla="*/ 91701 h 4308522"/>
              <a:gd name="connsiteX33" fmla="*/ 1307645 w 2478421"/>
              <a:gd name="connsiteY33" fmla="*/ 535173 h 4308522"/>
              <a:gd name="connsiteX34" fmla="*/ 1322801 w 2478421"/>
              <a:gd name="connsiteY34" fmla="*/ 896216 h 4308522"/>
              <a:gd name="connsiteX35" fmla="*/ 1304411 w 2478421"/>
              <a:gd name="connsiteY35" fmla="*/ 1168392 h 4308522"/>
              <a:gd name="connsiteX36" fmla="*/ 1317662 w 2478421"/>
              <a:gd name="connsiteY36" fmla="*/ 1136070 h 4308522"/>
              <a:gd name="connsiteX37" fmla="*/ 1390426 w 2478421"/>
              <a:gd name="connsiteY37" fmla="*/ 1003153 h 4308522"/>
              <a:gd name="connsiteX38" fmla="*/ 1424988 w 2478421"/>
              <a:gd name="connsiteY38" fmla="*/ 914671 h 4308522"/>
              <a:gd name="connsiteX39" fmla="*/ 1429658 w 2478421"/>
              <a:gd name="connsiteY39" fmla="*/ 915603 h 4308522"/>
              <a:gd name="connsiteX40" fmla="*/ 1422497 w 2478421"/>
              <a:gd name="connsiteY40" fmla="*/ 947586 h 4308522"/>
              <a:gd name="connsiteX41" fmla="*/ 1562665 w 2478421"/>
              <a:gd name="connsiteY41" fmla="*/ 730022 h 4308522"/>
              <a:gd name="connsiteX42" fmla="*/ 1514959 w 2478421"/>
              <a:gd name="connsiteY42" fmla="*/ 641048 h 4308522"/>
              <a:gd name="connsiteX43" fmla="*/ 1591606 w 2478421"/>
              <a:gd name="connsiteY43" fmla="*/ 596710 h 4308522"/>
              <a:gd name="connsiteX44" fmla="*/ 1645952 w 2478421"/>
              <a:gd name="connsiteY44" fmla="*/ 663116 h 4308522"/>
              <a:gd name="connsiteX45" fmla="*/ 1572715 w 2478421"/>
              <a:gd name="connsiteY45" fmla="*/ 731251 h 4308522"/>
              <a:gd name="connsiteX46" fmla="*/ 1534350 w 2478421"/>
              <a:gd name="connsiteY46" fmla="*/ 839759 h 4308522"/>
              <a:gd name="connsiteX47" fmla="*/ 1612151 w 2478421"/>
              <a:gd name="connsiteY47" fmla="*/ 786716 h 4308522"/>
              <a:gd name="connsiteX48" fmla="*/ 1723387 w 2478421"/>
              <a:gd name="connsiteY48" fmla="*/ 726748 h 4308522"/>
              <a:gd name="connsiteX49" fmla="*/ 1737315 w 2478421"/>
              <a:gd name="connsiteY49" fmla="*/ 706606 h 4308522"/>
              <a:gd name="connsiteX50" fmla="*/ 1805872 w 2478421"/>
              <a:gd name="connsiteY50" fmla="*/ 613254 h 4308522"/>
              <a:gd name="connsiteX51" fmla="*/ 1916997 w 2478421"/>
              <a:gd name="connsiteY51" fmla="*/ 653113 h 4308522"/>
              <a:gd name="connsiteX52" fmla="*/ 1910688 w 2478421"/>
              <a:gd name="connsiteY52" fmla="*/ 767437 h 4308522"/>
              <a:gd name="connsiteX53" fmla="*/ 1748315 w 2478421"/>
              <a:gd name="connsiteY53" fmla="*/ 751733 h 4308522"/>
              <a:gd name="connsiteX54" fmla="*/ 1741549 w 2478421"/>
              <a:gd name="connsiteY54" fmla="*/ 739892 h 4308522"/>
              <a:gd name="connsiteX55" fmla="*/ 1396080 w 2478421"/>
              <a:gd name="connsiteY55" fmla="*/ 1035168 h 4308522"/>
              <a:gd name="connsiteX56" fmla="*/ 1453757 w 2478421"/>
              <a:gd name="connsiteY56" fmla="*/ 1016765 h 4308522"/>
              <a:gd name="connsiteX57" fmla="*/ 1595046 w 2478421"/>
              <a:gd name="connsiteY57" fmla="*/ 998928 h 4308522"/>
              <a:gd name="connsiteX58" fmla="*/ 1625113 w 2478421"/>
              <a:gd name="connsiteY58" fmla="*/ 979676 h 4308522"/>
              <a:gd name="connsiteX59" fmla="*/ 1745162 w 2478421"/>
              <a:gd name="connsiteY59" fmla="*/ 906704 h 4308522"/>
              <a:gd name="connsiteX60" fmla="*/ 1856039 w 2478421"/>
              <a:gd name="connsiteY60" fmla="*/ 987695 h 4308522"/>
              <a:gd name="connsiteX61" fmla="*/ 1822842 w 2478421"/>
              <a:gd name="connsiteY61" fmla="*/ 1124820 h 4308522"/>
              <a:gd name="connsiteX62" fmla="*/ 1686148 w 2478421"/>
              <a:gd name="connsiteY62" fmla="*/ 1144935 h 4308522"/>
              <a:gd name="connsiteX63" fmla="*/ 1613811 w 2478421"/>
              <a:gd name="connsiteY63" fmla="*/ 1025596 h 4308522"/>
              <a:gd name="connsiteX64" fmla="*/ 1615559 w 2478421"/>
              <a:gd name="connsiteY64" fmla="*/ 1006131 h 4308522"/>
              <a:gd name="connsiteX65" fmla="*/ 1420406 w 2478421"/>
              <a:gd name="connsiteY65" fmla="*/ 1046628 h 4308522"/>
              <a:gd name="connsiteX66" fmla="*/ 1358151 w 2478421"/>
              <a:gd name="connsiteY66" fmla="*/ 1111323 h 4308522"/>
              <a:gd name="connsiteX67" fmla="*/ 1306651 w 2478421"/>
              <a:gd name="connsiteY67" fmla="*/ 1262276 h 4308522"/>
              <a:gd name="connsiteX68" fmla="*/ 1434513 w 2478421"/>
              <a:gd name="connsiteY68" fmla="*/ 1206599 h 4308522"/>
              <a:gd name="connsiteX69" fmla="*/ 1521308 w 2478421"/>
              <a:gd name="connsiteY69" fmla="*/ 1125046 h 4308522"/>
              <a:gd name="connsiteX70" fmla="*/ 1599419 w 2478421"/>
              <a:gd name="connsiteY70" fmla="*/ 1200858 h 4308522"/>
              <a:gd name="connsiteX71" fmla="*/ 1534632 w 2478421"/>
              <a:gd name="connsiteY71" fmla="*/ 1286998 h 4308522"/>
              <a:gd name="connsiteX72" fmla="*/ 1433920 w 2478421"/>
              <a:gd name="connsiteY72" fmla="*/ 1217360 h 4308522"/>
              <a:gd name="connsiteX73" fmla="*/ 1313195 w 2478421"/>
              <a:gd name="connsiteY73" fmla="*/ 1278152 h 4308522"/>
              <a:gd name="connsiteX74" fmla="*/ 1303451 w 2478421"/>
              <a:gd name="connsiteY74" fmla="*/ 1295828 h 4308522"/>
              <a:gd name="connsiteX75" fmla="*/ 1297203 w 2478421"/>
              <a:gd name="connsiteY75" fmla="*/ 1470189 h 4308522"/>
              <a:gd name="connsiteX76" fmla="*/ 1302369 w 2478421"/>
              <a:gd name="connsiteY76" fmla="*/ 1694423 h 4308522"/>
              <a:gd name="connsiteX77" fmla="*/ 2478422 w 2478421"/>
              <a:gd name="connsiteY77" fmla="*/ 4187957 h 4308522"/>
              <a:gd name="connsiteX78" fmla="*/ 2298687 w 2478421"/>
              <a:gd name="connsiteY78" fmla="*/ 4308522 h 4308522"/>
              <a:gd name="connsiteX79" fmla="*/ 1240754 w 2478421"/>
              <a:gd name="connsiteY79" fmla="*/ 1674159 h 4308522"/>
              <a:gd name="connsiteX80" fmla="*/ 1229861 w 2478421"/>
              <a:gd name="connsiteY80" fmla="*/ 1419256 h 4308522"/>
              <a:gd name="connsiteX81" fmla="*/ 1202808 w 2478421"/>
              <a:gd name="connsiteY81" fmla="*/ 1310511 h 4308522"/>
              <a:gd name="connsiteX82" fmla="*/ 1062967 w 2478421"/>
              <a:gd name="connsiteY82" fmla="*/ 1008694 h 4308522"/>
              <a:gd name="connsiteX83" fmla="*/ 780194 w 2478421"/>
              <a:gd name="connsiteY83" fmla="*/ 730020 h 4308522"/>
              <a:gd name="connsiteX84" fmla="*/ 574550 w 2478421"/>
              <a:gd name="connsiteY84" fmla="*/ 691692 h 4308522"/>
              <a:gd name="connsiteX85" fmla="*/ 481063 w 2478421"/>
              <a:gd name="connsiteY85" fmla="*/ 760059 h 4308522"/>
              <a:gd name="connsiteX86" fmla="*/ 463332 w 2478421"/>
              <a:gd name="connsiteY86" fmla="*/ 800227 h 4308522"/>
              <a:gd name="connsiteX87" fmla="*/ 513709 w 2478421"/>
              <a:gd name="connsiteY87" fmla="*/ 840782 h 4308522"/>
              <a:gd name="connsiteX88" fmla="*/ 516904 w 2478421"/>
              <a:gd name="connsiteY88" fmla="*/ 892898 h 4308522"/>
              <a:gd name="connsiteX89" fmla="*/ 442165 w 2478421"/>
              <a:gd name="connsiteY89" fmla="*/ 939364 h 4308522"/>
              <a:gd name="connsiteX90" fmla="*/ 379822 w 2478421"/>
              <a:gd name="connsiteY90" fmla="*/ 871169 h 4308522"/>
              <a:gd name="connsiteX91" fmla="*/ 450518 w 2478421"/>
              <a:gd name="connsiteY91" fmla="*/ 800195 h 4308522"/>
              <a:gd name="connsiteX92" fmla="*/ 496285 w 2478421"/>
              <a:gd name="connsiteY92" fmla="*/ 704237 h 4308522"/>
              <a:gd name="connsiteX93" fmla="*/ 492959 w 2478421"/>
              <a:gd name="connsiteY93" fmla="*/ 703379 h 4308522"/>
              <a:gd name="connsiteX94" fmla="*/ 305778 w 2478421"/>
              <a:gd name="connsiteY94" fmla="*/ 782766 h 4308522"/>
              <a:gd name="connsiteX95" fmla="*/ 244757 w 2478421"/>
              <a:gd name="connsiteY95" fmla="*/ 947360 h 4308522"/>
              <a:gd name="connsiteX96" fmla="*/ 339690 w 2478421"/>
              <a:gd name="connsiteY96" fmla="*/ 950574 h 4308522"/>
              <a:gd name="connsiteX97" fmla="*/ 425417 w 2478421"/>
              <a:gd name="connsiteY97" fmla="*/ 1206235 h 4308522"/>
              <a:gd name="connsiteX98" fmla="*/ 194351 w 2478421"/>
              <a:gd name="connsiteY98" fmla="*/ 1225189 h 4308522"/>
              <a:gd name="connsiteX99" fmla="*/ 180406 w 2478421"/>
              <a:gd name="connsiteY99" fmla="*/ 1001146 h 4308522"/>
              <a:gd name="connsiteX100" fmla="*/ 194746 w 2478421"/>
              <a:gd name="connsiteY100" fmla="*/ 985748 h 4308522"/>
              <a:gd name="connsiteX101" fmla="*/ 221883 w 2478421"/>
              <a:gd name="connsiteY101" fmla="*/ 921814 h 4308522"/>
              <a:gd name="connsiteX102" fmla="*/ 252771 w 2478421"/>
              <a:gd name="connsiteY102" fmla="*/ 802100 h 4308522"/>
              <a:gd name="connsiteX103" fmla="*/ 170059 w 2478421"/>
              <a:gd name="connsiteY103" fmla="*/ 809679 h 4308522"/>
              <a:gd name="connsiteX104" fmla="*/ 69921 w 2478421"/>
              <a:gd name="connsiteY104" fmla="*/ 876330 h 4308522"/>
              <a:gd name="connsiteX105" fmla="*/ 284 w 2478421"/>
              <a:gd name="connsiteY105" fmla="*/ 781425 h 4308522"/>
              <a:gd name="connsiteX106" fmla="*/ 25912 w 2478421"/>
              <a:gd name="connsiteY106" fmla="*/ 729550 h 4308522"/>
              <a:gd name="connsiteX0" fmla="*/ 25912 w 2490112"/>
              <a:gd name="connsiteY0" fmla="*/ 729550 h 4308522"/>
              <a:gd name="connsiteX1" fmla="*/ 79347 w 2490112"/>
              <a:gd name="connsiteY1" fmla="*/ 705516 h 4308522"/>
              <a:gd name="connsiteX2" fmla="*/ 172707 w 2490112"/>
              <a:gd name="connsiteY2" fmla="*/ 798358 h 4308522"/>
              <a:gd name="connsiteX3" fmla="*/ 274018 w 2490112"/>
              <a:gd name="connsiteY3" fmla="*/ 771570 h 4308522"/>
              <a:gd name="connsiteX4" fmla="*/ 501433 w 2490112"/>
              <a:gd name="connsiteY4" fmla="*/ 684285 h 4308522"/>
              <a:gd name="connsiteX5" fmla="*/ 517086 w 2490112"/>
              <a:gd name="connsiteY5" fmla="*/ 681776 h 4308522"/>
              <a:gd name="connsiteX6" fmla="*/ 468095 w 2490112"/>
              <a:gd name="connsiteY6" fmla="*/ 652765 h 4308522"/>
              <a:gd name="connsiteX7" fmla="*/ 424667 w 2490112"/>
              <a:gd name="connsiteY7" fmla="*/ 608548 h 4308522"/>
              <a:gd name="connsiteX8" fmla="*/ 459354 w 2490112"/>
              <a:gd name="connsiteY8" fmla="*/ 554475 h 4308522"/>
              <a:gd name="connsiteX9" fmla="*/ 518426 w 2490112"/>
              <a:gd name="connsiteY9" fmla="*/ 571899 h 4308522"/>
              <a:gd name="connsiteX10" fmla="*/ 514155 w 2490112"/>
              <a:gd name="connsiteY10" fmla="*/ 637094 h 4308522"/>
              <a:gd name="connsiteX11" fmla="*/ 501308 w 2490112"/>
              <a:gd name="connsiteY11" fmla="*/ 649876 h 4308522"/>
              <a:gd name="connsiteX12" fmla="*/ 575292 w 2490112"/>
              <a:gd name="connsiteY12" fmla="*/ 678242 h 4308522"/>
              <a:gd name="connsiteX13" fmla="*/ 982648 w 2490112"/>
              <a:gd name="connsiteY13" fmla="*/ 826182 h 4308522"/>
              <a:gd name="connsiteX14" fmla="*/ 1237676 w 2490112"/>
              <a:gd name="connsiteY14" fmla="*/ 1240933 h 4308522"/>
              <a:gd name="connsiteX15" fmla="*/ 1243956 w 2490112"/>
              <a:gd name="connsiteY15" fmla="*/ 1249374 h 4308522"/>
              <a:gd name="connsiteX16" fmla="*/ 1254391 w 2490112"/>
              <a:gd name="connsiteY16" fmla="*/ 1182496 h 4308522"/>
              <a:gd name="connsiteX17" fmla="*/ 1295307 w 2490112"/>
              <a:gd name="connsiteY17" fmla="*/ 905492 h 4308522"/>
              <a:gd name="connsiteX18" fmla="*/ 1284474 w 2490112"/>
              <a:gd name="connsiteY18" fmla="*/ 515008 h 4308522"/>
              <a:gd name="connsiteX19" fmla="*/ 1281668 w 2490112"/>
              <a:gd name="connsiteY19" fmla="*/ 504735 h 4308522"/>
              <a:gd name="connsiteX20" fmla="*/ 1263747 w 2490112"/>
              <a:gd name="connsiteY20" fmla="*/ 536124 h 4308522"/>
              <a:gd name="connsiteX21" fmla="*/ 1175303 w 2490112"/>
              <a:gd name="connsiteY21" fmla="*/ 598699 h 4308522"/>
              <a:gd name="connsiteX22" fmla="*/ 925523 w 2490112"/>
              <a:gd name="connsiteY22" fmla="*/ 626739 h 4308522"/>
              <a:gd name="connsiteX23" fmla="*/ 955285 w 2490112"/>
              <a:gd name="connsiteY23" fmla="*/ 588583 h 4308522"/>
              <a:gd name="connsiteX24" fmla="*/ 1162020 w 2490112"/>
              <a:gd name="connsiteY24" fmla="*/ 448217 h 4308522"/>
              <a:gd name="connsiteX25" fmla="*/ 1220374 w 2490112"/>
              <a:gd name="connsiteY25" fmla="*/ 441994 h 4308522"/>
              <a:gd name="connsiteX26" fmla="*/ 1246680 w 2490112"/>
              <a:gd name="connsiteY26" fmla="*/ 454237 h 4308522"/>
              <a:gd name="connsiteX27" fmla="*/ 1240865 w 2490112"/>
              <a:gd name="connsiteY27" fmla="*/ 486295 h 4308522"/>
              <a:gd name="connsiteX28" fmla="*/ 1116962 w 2490112"/>
              <a:gd name="connsiteY28" fmla="*/ 543540 h 4308522"/>
              <a:gd name="connsiteX29" fmla="*/ 1279159 w 2490112"/>
              <a:gd name="connsiteY29" fmla="*/ 489082 h 4308522"/>
              <a:gd name="connsiteX30" fmla="*/ 882847 w 2490112"/>
              <a:gd name="connsiteY30" fmla="*/ 6502 h 4308522"/>
              <a:gd name="connsiteX31" fmla="*/ 887253 w 2490112"/>
              <a:gd name="connsiteY31" fmla="*/ 0 h 4308522"/>
              <a:gd name="connsiteX32" fmla="*/ 1033292 w 2490112"/>
              <a:gd name="connsiteY32" fmla="*/ 91701 h 4308522"/>
              <a:gd name="connsiteX33" fmla="*/ 1307645 w 2490112"/>
              <a:gd name="connsiteY33" fmla="*/ 535173 h 4308522"/>
              <a:gd name="connsiteX34" fmla="*/ 1322801 w 2490112"/>
              <a:gd name="connsiteY34" fmla="*/ 896216 h 4308522"/>
              <a:gd name="connsiteX35" fmla="*/ 1304411 w 2490112"/>
              <a:gd name="connsiteY35" fmla="*/ 1168392 h 4308522"/>
              <a:gd name="connsiteX36" fmla="*/ 1317662 w 2490112"/>
              <a:gd name="connsiteY36" fmla="*/ 1136070 h 4308522"/>
              <a:gd name="connsiteX37" fmla="*/ 1390426 w 2490112"/>
              <a:gd name="connsiteY37" fmla="*/ 1003153 h 4308522"/>
              <a:gd name="connsiteX38" fmla="*/ 1424988 w 2490112"/>
              <a:gd name="connsiteY38" fmla="*/ 914671 h 4308522"/>
              <a:gd name="connsiteX39" fmla="*/ 1429658 w 2490112"/>
              <a:gd name="connsiteY39" fmla="*/ 915603 h 4308522"/>
              <a:gd name="connsiteX40" fmla="*/ 1422497 w 2490112"/>
              <a:gd name="connsiteY40" fmla="*/ 947586 h 4308522"/>
              <a:gd name="connsiteX41" fmla="*/ 1562665 w 2490112"/>
              <a:gd name="connsiteY41" fmla="*/ 730022 h 4308522"/>
              <a:gd name="connsiteX42" fmla="*/ 1514959 w 2490112"/>
              <a:gd name="connsiteY42" fmla="*/ 641048 h 4308522"/>
              <a:gd name="connsiteX43" fmla="*/ 1591606 w 2490112"/>
              <a:gd name="connsiteY43" fmla="*/ 596710 h 4308522"/>
              <a:gd name="connsiteX44" fmla="*/ 1645952 w 2490112"/>
              <a:gd name="connsiteY44" fmla="*/ 663116 h 4308522"/>
              <a:gd name="connsiteX45" fmla="*/ 1572715 w 2490112"/>
              <a:gd name="connsiteY45" fmla="*/ 731251 h 4308522"/>
              <a:gd name="connsiteX46" fmla="*/ 1534350 w 2490112"/>
              <a:gd name="connsiteY46" fmla="*/ 839759 h 4308522"/>
              <a:gd name="connsiteX47" fmla="*/ 1612151 w 2490112"/>
              <a:gd name="connsiteY47" fmla="*/ 786716 h 4308522"/>
              <a:gd name="connsiteX48" fmla="*/ 1723387 w 2490112"/>
              <a:gd name="connsiteY48" fmla="*/ 726748 h 4308522"/>
              <a:gd name="connsiteX49" fmla="*/ 1737315 w 2490112"/>
              <a:gd name="connsiteY49" fmla="*/ 706606 h 4308522"/>
              <a:gd name="connsiteX50" fmla="*/ 1805872 w 2490112"/>
              <a:gd name="connsiteY50" fmla="*/ 613254 h 4308522"/>
              <a:gd name="connsiteX51" fmla="*/ 1916997 w 2490112"/>
              <a:gd name="connsiteY51" fmla="*/ 653113 h 4308522"/>
              <a:gd name="connsiteX52" fmla="*/ 1910688 w 2490112"/>
              <a:gd name="connsiteY52" fmla="*/ 767437 h 4308522"/>
              <a:gd name="connsiteX53" fmla="*/ 1748315 w 2490112"/>
              <a:gd name="connsiteY53" fmla="*/ 751733 h 4308522"/>
              <a:gd name="connsiteX54" fmla="*/ 1741549 w 2490112"/>
              <a:gd name="connsiteY54" fmla="*/ 739892 h 4308522"/>
              <a:gd name="connsiteX55" fmla="*/ 1396080 w 2490112"/>
              <a:gd name="connsiteY55" fmla="*/ 1035168 h 4308522"/>
              <a:gd name="connsiteX56" fmla="*/ 1453757 w 2490112"/>
              <a:gd name="connsiteY56" fmla="*/ 1016765 h 4308522"/>
              <a:gd name="connsiteX57" fmla="*/ 1595046 w 2490112"/>
              <a:gd name="connsiteY57" fmla="*/ 998928 h 4308522"/>
              <a:gd name="connsiteX58" fmla="*/ 1625113 w 2490112"/>
              <a:gd name="connsiteY58" fmla="*/ 979676 h 4308522"/>
              <a:gd name="connsiteX59" fmla="*/ 1745162 w 2490112"/>
              <a:gd name="connsiteY59" fmla="*/ 906704 h 4308522"/>
              <a:gd name="connsiteX60" fmla="*/ 1856039 w 2490112"/>
              <a:gd name="connsiteY60" fmla="*/ 987695 h 4308522"/>
              <a:gd name="connsiteX61" fmla="*/ 1822842 w 2490112"/>
              <a:gd name="connsiteY61" fmla="*/ 1124820 h 4308522"/>
              <a:gd name="connsiteX62" fmla="*/ 1686148 w 2490112"/>
              <a:gd name="connsiteY62" fmla="*/ 1144935 h 4308522"/>
              <a:gd name="connsiteX63" fmla="*/ 1613811 w 2490112"/>
              <a:gd name="connsiteY63" fmla="*/ 1025596 h 4308522"/>
              <a:gd name="connsiteX64" fmla="*/ 1615559 w 2490112"/>
              <a:gd name="connsiteY64" fmla="*/ 1006131 h 4308522"/>
              <a:gd name="connsiteX65" fmla="*/ 1420406 w 2490112"/>
              <a:gd name="connsiteY65" fmla="*/ 1046628 h 4308522"/>
              <a:gd name="connsiteX66" fmla="*/ 1358151 w 2490112"/>
              <a:gd name="connsiteY66" fmla="*/ 1111323 h 4308522"/>
              <a:gd name="connsiteX67" fmla="*/ 1306651 w 2490112"/>
              <a:gd name="connsiteY67" fmla="*/ 1262276 h 4308522"/>
              <a:gd name="connsiteX68" fmla="*/ 1434513 w 2490112"/>
              <a:gd name="connsiteY68" fmla="*/ 1206599 h 4308522"/>
              <a:gd name="connsiteX69" fmla="*/ 1521308 w 2490112"/>
              <a:gd name="connsiteY69" fmla="*/ 1125046 h 4308522"/>
              <a:gd name="connsiteX70" fmla="*/ 1599419 w 2490112"/>
              <a:gd name="connsiteY70" fmla="*/ 1200858 h 4308522"/>
              <a:gd name="connsiteX71" fmla="*/ 1534632 w 2490112"/>
              <a:gd name="connsiteY71" fmla="*/ 1286998 h 4308522"/>
              <a:gd name="connsiteX72" fmla="*/ 1433920 w 2490112"/>
              <a:gd name="connsiteY72" fmla="*/ 1217360 h 4308522"/>
              <a:gd name="connsiteX73" fmla="*/ 1313195 w 2490112"/>
              <a:gd name="connsiteY73" fmla="*/ 1278152 h 4308522"/>
              <a:gd name="connsiteX74" fmla="*/ 1303451 w 2490112"/>
              <a:gd name="connsiteY74" fmla="*/ 1295828 h 4308522"/>
              <a:gd name="connsiteX75" fmla="*/ 1297203 w 2490112"/>
              <a:gd name="connsiteY75" fmla="*/ 1470189 h 4308522"/>
              <a:gd name="connsiteX76" fmla="*/ 1302369 w 2490112"/>
              <a:gd name="connsiteY76" fmla="*/ 1694423 h 4308522"/>
              <a:gd name="connsiteX77" fmla="*/ 2490111 w 2490112"/>
              <a:gd name="connsiteY77" fmla="*/ 4200715 h 4308522"/>
              <a:gd name="connsiteX78" fmla="*/ 2298687 w 2490112"/>
              <a:gd name="connsiteY78" fmla="*/ 4308522 h 4308522"/>
              <a:gd name="connsiteX79" fmla="*/ 1240754 w 2490112"/>
              <a:gd name="connsiteY79" fmla="*/ 1674159 h 4308522"/>
              <a:gd name="connsiteX80" fmla="*/ 1229861 w 2490112"/>
              <a:gd name="connsiteY80" fmla="*/ 1419256 h 4308522"/>
              <a:gd name="connsiteX81" fmla="*/ 1202808 w 2490112"/>
              <a:gd name="connsiteY81" fmla="*/ 1310511 h 4308522"/>
              <a:gd name="connsiteX82" fmla="*/ 1062967 w 2490112"/>
              <a:gd name="connsiteY82" fmla="*/ 1008694 h 4308522"/>
              <a:gd name="connsiteX83" fmla="*/ 780194 w 2490112"/>
              <a:gd name="connsiteY83" fmla="*/ 730020 h 4308522"/>
              <a:gd name="connsiteX84" fmla="*/ 574550 w 2490112"/>
              <a:gd name="connsiteY84" fmla="*/ 691692 h 4308522"/>
              <a:gd name="connsiteX85" fmla="*/ 481063 w 2490112"/>
              <a:gd name="connsiteY85" fmla="*/ 760059 h 4308522"/>
              <a:gd name="connsiteX86" fmla="*/ 463332 w 2490112"/>
              <a:gd name="connsiteY86" fmla="*/ 800227 h 4308522"/>
              <a:gd name="connsiteX87" fmla="*/ 513709 w 2490112"/>
              <a:gd name="connsiteY87" fmla="*/ 840782 h 4308522"/>
              <a:gd name="connsiteX88" fmla="*/ 516904 w 2490112"/>
              <a:gd name="connsiteY88" fmla="*/ 892898 h 4308522"/>
              <a:gd name="connsiteX89" fmla="*/ 442165 w 2490112"/>
              <a:gd name="connsiteY89" fmla="*/ 939364 h 4308522"/>
              <a:gd name="connsiteX90" fmla="*/ 379822 w 2490112"/>
              <a:gd name="connsiteY90" fmla="*/ 871169 h 4308522"/>
              <a:gd name="connsiteX91" fmla="*/ 450518 w 2490112"/>
              <a:gd name="connsiteY91" fmla="*/ 800195 h 4308522"/>
              <a:gd name="connsiteX92" fmla="*/ 496285 w 2490112"/>
              <a:gd name="connsiteY92" fmla="*/ 704237 h 4308522"/>
              <a:gd name="connsiteX93" fmla="*/ 492959 w 2490112"/>
              <a:gd name="connsiteY93" fmla="*/ 703379 h 4308522"/>
              <a:gd name="connsiteX94" fmla="*/ 305778 w 2490112"/>
              <a:gd name="connsiteY94" fmla="*/ 782766 h 4308522"/>
              <a:gd name="connsiteX95" fmla="*/ 244757 w 2490112"/>
              <a:gd name="connsiteY95" fmla="*/ 947360 h 4308522"/>
              <a:gd name="connsiteX96" fmla="*/ 339690 w 2490112"/>
              <a:gd name="connsiteY96" fmla="*/ 950574 h 4308522"/>
              <a:gd name="connsiteX97" fmla="*/ 425417 w 2490112"/>
              <a:gd name="connsiteY97" fmla="*/ 1206235 h 4308522"/>
              <a:gd name="connsiteX98" fmla="*/ 194351 w 2490112"/>
              <a:gd name="connsiteY98" fmla="*/ 1225189 h 4308522"/>
              <a:gd name="connsiteX99" fmla="*/ 180406 w 2490112"/>
              <a:gd name="connsiteY99" fmla="*/ 1001146 h 4308522"/>
              <a:gd name="connsiteX100" fmla="*/ 194746 w 2490112"/>
              <a:gd name="connsiteY100" fmla="*/ 985748 h 4308522"/>
              <a:gd name="connsiteX101" fmla="*/ 221883 w 2490112"/>
              <a:gd name="connsiteY101" fmla="*/ 921814 h 4308522"/>
              <a:gd name="connsiteX102" fmla="*/ 252771 w 2490112"/>
              <a:gd name="connsiteY102" fmla="*/ 802100 h 4308522"/>
              <a:gd name="connsiteX103" fmla="*/ 170059 w 2490112"/>
              <a:gd name="connsiteY103" fmla="*/ 809679 h 4308522"/>
              <a:gd name="connsiteX104" fmla="*/ 69921 w 2490112"/>
              <a:gd name="connsiteY104" fmla="*/ 876330 h 4308522"/>
              <a:gd name="connsiteX105" fmla="*/ 284 w 2490112"/>
              <a:gd name="connsiteY105" fmla="*/ 781425 h 4308522"/>
              <a:gd name="connsiteX106" fmla="*/ 25912 w 2490112"/>
              <a:gd name="connsiteY106" fmla="*/ 729550 h 4308522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  <a:gd name="connsiteX0" fmla="*/ 25912 w 2490110"/>
              <a:gd name="connsiteY0" fmla="*/ 729550 h 4228228"/>
              <a:gd name="connsiteX1" fmla="*/ 79347 w 2490110"/>
              <a:gd name="connsiteY1" fmla="*/ 705516 h 4228228"/>
              <a:gd name="connsiteX2" fmla="*/ 172707 w 2490110"/>
              <a:gd name="connsiteY2" fmla="*/ 798358 h 4228228"/>
              <a:gd name="connsiteX3" fmla="*/ 274018 w 2490110"/>
              <a:gd name="connsiteY3" fmla="*/ 771570 h 4228228"/>
              <a:gd name="connsiteX4" fmla="*/ 501433 w 2490110"/>
              <a:gd name="connsiteY4" fmla="*/ 684285 h 4228228"/>
              <a:gd name="connsiteX5" fmla="*/ 517086 w 2490110"/>
              <a:gd name="connsiteY5" fmla="*/ 681776 h 4228228"/>
              <a:gd name="connsiteX6" fmla="*/ 468095 w 2490110"/>
              <a:gd name="connsiteY6" fmla="*/ 652765 h 4228228"/>
              <a:gd name="connsiteX7" fmla="*/ 424667 w 2490110"/>
              <a:gd name="connsiteY7" fmla="*/ 608548 h 4228228"/>
              <a:gd name="connsiteX8" fmla="*/ 459354 w 2490110"/>
              <a:gd name="connsiteY8" fmla="*/ 554475 h 4228228"/>
              <a:gd name="connsiteX9" fmla="*/ 518426 w 2490110"/>
              <a:gd name="connsiteY9" fmla="*/ 571899 h 4228228"/>
              <a:gd name="connsiteX10" fmla="*/ 514155 w 2490110"/>
              <a:gd name="connsiteY10" fmla="*/ 637094 h 4228228"/>
              <a:gd name="connsiteX11" fmla="*/ 501308 w 2490110"/>
              <a:gd name="connsiteY11" fmla="*/ 649876 h 4228228"/>
              <a:gd name="connsiteX12" fmla="*/ 575292 w 2490110"/>
              <a:gd name="connsiteY12" fmla="*/ 678242 h 4228228"/>
              <a:gd name="connsiteX13" fmla="*/ 982648 w 2490110"/>
              <a:gd name="connsiteY13" fmla="*/ 826182 h 4228228"/>
              <a:gd name="connsiteX14" fmla="*/ 1237676 w 2490110"/>
              <a:gd name="connsiteY14" fmla="*/ 1240933 h 4228228"/>
              <a:gd name="connsiteX15" fmla="*/ 1243956 w 2490110"/>
              <a:gd name="connsiteY15" fmla="*/ 1249374 h 4228228"/>
              <a:gd name="connsiteX16" fmla="*/ 1254391 w 2490110"/>
              <a:gd name="connsiteY16" fmla="*/ 1182496 h 4228228"/>
              <a:gd name="connsiteX17" fmla="*/ 1295307 w 2490110"/>
              <a:gd name="connsiteY17" fmla="*/ 905492 h 4228228"/>
              <a:gd name="connsiteX18" fmla="*/ 1284474 w 2490110"/>
              <a:gd name="connsiteY18" fmla="*/ 515008 h 4228228"/>
              <a:gd name="connsiteX19" fmla="*/ 1281668 w 2490110"/>
              <a:gd name="connsiteY19" fmla="*/ 504735 h 4228228"/>
              <a:gd name="connsiteX20" fmla="*/ 1263747 w 2490110"/>
              <a:gd name="connsiteY20" fmla="*/ 536124 h 4228228"/>
              <a:gd name="connsiteX21" fmla="*/ 1175303 w 2490110"/>
              <a:gd name="connsiteY21" fmla="*/ 598699 h 4228228"/>
              <a:gd name="connsiteX22" fmla="*/ 925523 w 2490110"/>
              <a:gd name="connsiteY22" fmla="*/ 626739 h 4228228"/>
              <a:gd name="connsiteX23" fmla="*/ 955285 w 2490110"/>
              <a:gd name="connsiteY23" fmla="*/ 588583 h 4228228"/>
              <a:gd name="connsiteX24" fmla="*/ 1162020 w 2490110"/>
              <a:gd name="connsiteY24" fmla="*/ 448217 h 4228228"/>
              <a:gd name="connsiteX25" fmla="*/ 1220374 w 2490110"/>
              <a:gd name="connsiteY25" fmla="*/ 441994 h 4228228"/>
              <a:gd name="connsiteX26" fmla="*/ 1246680 w 2490110"/>
              <a:gd name="connsiteY26" fmla="*/ 454237 h 4228228"/>
              <a:gd name="connsiteX27" fmla="*/ 1240865 w 2490110"/>
              <a:gd name="connsiteY27" fmla="*/ 486295 h 4228228"/>
              <a:gd name="connsiteX28" fmla="*/ 1116962 w 2490110"/>
              <a:gd name="connsiteY28" fmla="*/ 543540 h 4228228"/>
              <a:gd name="connsiteX29" fmla="*/ 1279159 w 2490110"/>
              <a:gd name="connsiteY29" fmla="*/ 489082 h 4228228"/>
              <a:gd name="connsiteX30" fmla="*/ 882847 w 2490110"/>
              <a:gd name="connsiteY30" fmla="*/ 6502 h 4228228"/>
              <a:gd name="connsiteX31" fmla="*/ 887253 w 2490110"/>
              <a:gd name="connsiteY31" fmla="*/ 0 h 4228228"/>
              <a:gd name="connsiteX32" fmla="*/ 1033292 w 2490110"/>
              <a:gd name="connsiteY32" fmla="*/ 91701 h 4228228"/>
              <a:gd name="connsiteX33" fmla="*/ 1307645 w 2490110"/>
              <a:gd name="connsiteY33" fmla="*/ 535173 h 4228228"/>
              <a:gd name="connsiteX34" fmla="*/ 1322801 w 2490110"/>
              <a:gd name="connsiteY34" fmla="*/ 896216 h 4228228"/>
              <a:gd name="connsiteX35" fmla="*/ 1304411 w 2490110"/>
              <a:gd name="connsiteY35" fmla="*/ 1168392 h 4228228"/>
              <a:gd name="connsiteX36" fmla="*/ 1317662 w 2490110"/>
              <a:gd name="connsiteY36" fmla="*/ 1136070 h 4228228"/>
              <a:gd name="connsiteX37" fmla="*/ 1390426 w 2490110"/>
              <a:gd name="connsiteY37" fmla="*/ 1003153 h 4228228"/>
              <a:gd name="connsiteX38" fmla="*/ 1424988 w 2490110"/>
              <a:gd name="connsiteY38" fmla="*/ 914671 h 4228228"/>
              <a:gd name="connsiteX39" fmla="*/ 1429658 w 2490110"/>
              <a:gd name="connsiteY39" fmla="*/ 915603 h 4228228"/>
              <a:gd name="connsiteX40" fmla="*/ 1422497 w 2490110"/>
              <a:gd name="connsiteY40" fmla="*/ 947586 h 4228228"/>
              <a:gd name="connsiteX41" fmla="*/ 1562665 w 2490110"/>
              <a:gd name="connsiteY41" fmla="*/ 730022 h 4228228"/>
              <a:gd name="connsiteX42" fmla="*/ 1514959 w 2490110"/>
              <a:gd name="connsiteY42" fmla="*/ 641048 h 4228228"/>
              <a:gd name="connsiteX43" fmla="*/ 1591606 w 2490110"/>
              <a:gd name="connsiteY43" fmla="*/ 596710 h 4228228"/>
              <a:gd name="connsiteX44" fmla="*/ 1645952 w 2490110"/>
              <a:gd name="connsiteY44" fmla="*/ 663116 h 4228228"/>
              <a:gd name="connsiteX45" fmla="*/ 1572715 w 2490110"/>
              <a:gd name="connsiteY45" fmla="*/ 731251 h 4228228"/>
              <a:gd name="connsiteX46" fmla="*/ 1534350 w 2490110"/>
              <a:gd name="connsiteY46" fmla="*/ 839759 h 4228228"/>
              <a:gd name="connsiteX47" fmla="*/ 1612151 w 2490110"/>
              <a:gd name="connsiteY47" fmla="*/ 786716 h 4228228"/>
              <a:gd name="connsiteX48" fmla="*/ 1723387 w 2490110"/>
              <a:gd name="connsiteY48" fmla="*/ 726748 h 4228228"/>
              <a:gd name="connsiteX49" fmla="*/ 1737315 w 2490110"/>
              <a:gd name="connsiteY49" fmla="*/ 706606 h 4228228"/>
              <a:gd name="connsiteX50" fmla="*/ 1805872 w 2490110"/>
              <a:gd name="connsiteY50" fmla="*/ 613254 h 4228228"/>
              <a:gd name="connsiteX51" fmla="*/ 1916997 w 2490110"/>
              <a:gd name="connsiteY51" fmla="*/ 653113 h 4228228"/>
              <a:gd name="connsiteX52" fmla="*/ 1910688 w 2490110"/>
              <a:gd name="connsiteY52" fmla="*/ 767437 h 4228228"/>
              <a:gd name="connsiteX53" fmla="*/ 1748315 w 2490110"/>
              <a:gd name="connsiteY53" fmla="*/ 751733 h 4228228"/>
              <a:gd name="connsiteX54" fmla="*/ 1741549 w 2490110"/>
              <a:gd name="connsiteY54" fmla="*/ 739892 h 4228228"/>
              <a:gd name="connsiteX55" fmla="*/ 1396080 w 2490110"/>
              <a:gd name="connsiteY55" fmla="*/ 1035168 h 4228228"/>
              <a:gd name="connsiteX56" fmla="*/ 1453757 w 2490110"/>
              <a:gd name="connsiteY56" fmla="*/ 1016765 h 4228228"/>
              <a:gd name="connsiteX57" fmla="*/ 1595046 w 2490110"/>
              <a:gd name="connsiteY57" fmla="*/ 998928 h 4228228"/>
              <a:gd name="connsiteX58" fmla="*/ 1625113 w 2490110"/>
              <a:gd name="connsiteY58" fmla="*/ 979676 h 4228228"/>
              <a:gd name="connsiteX59" fmla="*/ 1745162 w 2490110"/>
              <a:gd name="connsiteY59" fmla="*/ 906704 h 4228228"/>
              <a:gd name="connsiteX60" fmla="*/ 1856039 w 2490110"/>
              <a:gd name="connsiteY60" fmla="*/ 987695 h 4228228"/>
              <a:gd name="connsiteX61" fmla="*/ 1822842 w 2490110"/>
              <a:gd name="connsiteY61" fmla="*/ 1124820 h 4228228"/>
              <a:gd name="connsiteX62" fmla="*/ 1686148 w 2490110"/>
              <a:gd name="connsiteY62" fmla="*/ 1144935 h 4228228"/>
              <a:gd name="connsiteX63" fmla="*/ 1613811 w 2490110"/>
              <a:gd name="connsiteY63" fmla="*/ 1025596 h 4228228"/>
              <a:gd name="connsiteX64" fmla="*/ 1615559 w 2490110"/>
              <a:gd name="connsiteY64" fmla="*/ 1006131 h 4228228"/>
              <a:gd name="connsiteX65" fmla="*/ 1420406 w 2490110"/>
              <a:gd name="connsiteY65" fmla="*/ 1046628 h 4228228"/>
              <a:gd name="connsiteX66" fmla="*/ 1358151 w 2490110"/>
              <a:gd name="connsiteY66" fmla="*/ 1111323 h 4228228"/>
              <a:gd name="connsiteX67" fmla="*/ 1306651 w 2490110"/>
              <a:gd name="connsiteY67" fmla="*/ 1262276 h 4228228"/>
              <a:gd name="connsiteX68" fmla="*/ 1434513 w 2490110"/>
              <a:gd name="connsiteY68" fmla="*/ 1206599 h 4228228"/>
              <a:gd name="connsiteX69" fmla="*/ 1521308 w 2490110"/>
              <a:gd name="connsiteY69" fmla="*/ 1125046 h 4228228"/>
              <a:gd name="connsiteX70" fmla="*/ 1599419 w 2490110"/>
              <a:gd name="connsiteY70" fmla="*/ 1200858 h 4228228"/>
              <a:gd name="connsiteX71" fmla="*/ 1534632 w 2490110"/>
              <a:gd name="connsiteY71" fmla="*/ 1286998 h 4228228"/>
              <a:gd name="connsiteX72" fmla="*/ 1433920 w 2490110"/>
              <a:gd name="connsiteY72" fmla="*/ 1217360 h 4228228"/>
              <a:gd name="connsiteX73" fmla="*/ 1313195 w 2490110"/>
              <a:gd name="connsiteY73" fmla="*/ 1278152 h 4228228"/>
              <a:gd name="connsiteX74" fmla="*/ 1303451 w 2490110"/>
              <a:gd name="connsiteY74" fmla="*/ 1295828 h 4228228"/>
              <a:gd name="connsiteX75" fmla="*/ 1297203 w 2490110"/>
              <a:gd name="connsiteY75" fmla="*/ 1470189 h 4228228"/>
              <a:gd name="connsiteX76" fmla="*/ 1302369 w 2490110"/>
              <a:gd name="connsiteY76" fmla="*/ 1694423 h 4228228"/>
              <a:gd name="connsiteX77" fmla="*/ 2490111 w 2490110"/>
              <a:gd name="connsiteY77" fmla="*/ 4200715 h 4228228"/>
              <a:gd name="connsiteX78" fmla="*/ 2455636 w 2490110"/>
              <a:gd name="connsiteY78" fmla="*/ 4228229 h 4228228"/>
              <a:gd name="connsiteX79" fmla="*/ 1240754 w 2490110"/>
              <a:gd name="connsiteY79" fmla="*/ 1674159 h 4228228"/>
              <a:gd name="connsiteX80" fmla="*/ 1229861 w 2490110"/>
              <a:gd name="connsiteY80" fmla="*/ 1419256 h 4228228"/>
              <a:gd name="connsiteX81" fmla="*/ 1202808 w 2490110"/>
              <a:gd name="connsiteY81" fmla="*/ 1310511 h 4228228"/>
              <a:gd name="connsiteX82" fmla="*/ 1062967 w 2490110"/>
              <a:gd name="connsiteY82" fmla="*/ 1008694 h 4228228"/>
              <a:gd name="connsiteX83" fmla="*/ 780194 w 2490110"/>
              <a:gd name="connsiteY83" fmla="*/ 730020 h 4228228"/>
              <a:gd name="connsiteX84" fmla="*/ 574550 w 2490110"/>
              <a:gd name="connsiteY84" fmla="*/ 691692 h 4228228"/>
              <a:gd name="connsiteX85" fmla="*/ 481063 w 2490110"/>
              <a:gd name="connsiteY85" fmla="*/ 760059 h 4228228"/>
              <a:gd name="connsiteX86" fmla="*/ 463332 w 2490110"/>
              <a:gd name="connsiteY86" fmla="*/ 800227 h 4228228"/>
              <a:gd name="connsiteX87" fmla="*/ 513709 w 2490110"/>
              <a:gd name="connsiteY87" fmla="*/ 840782 h 4228228"/>
              <a:gd name="connsiteX88" fmla="*/ 516904 w 2490110"/>
              <a:gd name="connsiteY88" fmla="*/ 892898 h 4228228"/>
              <a:gd name="connsiteX89" fmla="*/ 442165 w 2490110"/>
              <a:gd name="connsiteY89" fmla="*/ 939364 h 4228228"/>
              <a:gd name="connsiteX90" fmla="*/ 379822 w 2490110"/>
              <a:gd name="connsiteY90" fmla="*/ 871169 h 4228228"/>
              <a:gd name="connsiteX91" fmla="*/ 450518 w 2490110"/>
              <a:gd name="connsiteY91" fmla="*/ 800195 h 4228228"/>
              <a:gd name="connsiteX92" fmla="*/ 496285 w 2490110"/>
              <a:gd name="connsiteY92" fmla="*/ 704237 h 4228228"/>
              <a:gd name="connsiteX93" fmla="*/ 492959 w 2490110"/>
              <a:gd name="connsiteY93" fmla="*/ 703379 h 4228228"/>
              <a:gd name="connsiteX94" fmla="*/ 305778 w 2490110"/>
              <a:gd name="connsiteY94" fmla="*/ 782766 h 4228228"/>
              <a:gd name="connsiteX95" fmla="*/ 244757 w 2490110"/>
              <a:gd name="connsiteY95" fmla="*/ 947360 h 4228228"/>
              <a:gd name="connsiteX96" fmla="*/ 339690 w 2490110"/>
              <a:gd name="connsiteY96" fmla="*/ 950574 h 4228228"/>
              <a:gd name="connsiteX97" fmla="*/ 425417 w 2490110"/>
              <a:gd name="connsiteY97" fmla="*/ 1206235 h 4228228"/>
              <a:gd name="connsiteX98" fmla="*/ 194351 w 2490110"/>
              <a:gd name="connsiteY98" fmla="*/ 1225189 h 4228228"/>
              <a:gd name="connsiteX99" fmla="*/ 180406 w 2490110"/>
              <a:gd name="connsiteY99" fmla="*/ 1001146 h 4228228"/>
              <a:gd name="connsiteX100" fmla="*/ 194746 w 2490110"/>
              <a:gd name="connsiteY100" fmla="*/ 985748 h 4228228"/>
              <a:gd name="connsiteX101" fmla="*/ 221883 w 2490110"/>
              <a:gd name="connsiteY101" fmla="*/ 921814 h 4228228"/>
              <a:gd name="connsiteX102" fmla="*/ 252771 w 2490110"/>
              <a:gd name="connsiteY102" fmla="*/ 802100 h 4228228"/>
              <a:gd name="connsiteX103" fmla="*/ 170059 w 2490110"/>
              <a:gd name="connsiteY103" fmla="*/ 809679 h 4228228"/>
              <a:gd name="connsiteX104" fmla="*/ 69921 w 2490110"/>
              <a:gd name="connsiteY104" fmla="*/ 876330 h 4228228"/>
              <a:gd name="connsiteX105" fmla="*/ 284 w 2490110"/>
              <a:gd name="connsiteY105" fmla="*/ 781425 h 4228228"/>
              <a:gd name="connsiteX106" fmla="*/ 25912 w 2490110"/>
              <a:gd name="connsiteY106" fmla="*/ 729550 h 4228228"/>
              <a:gd name="connsiteX0" fmla="*/ 25912 w 2490112"/>
              <a:gd name="connsiteY0" fmla="*/ 729550 h 4228230"/>
              <a:gd name="connsiteX1" fmla="*/ 79347 w 2490112"/>
              <a:gd name="connsiteY1" fmla="*/ 705516 h 4228230"/>
              <a:gd name="connsiteX2" fmla="*/ 172707 w 2490112"/>
              <a:gd name="connsiteY2" fmla="*/ 798358 h 4228230"/>
              <a:gd name="connsiteX3" fmla="*/ 274018 w 2490112"/>
              <a:gd name="connsiteY3" fmla="*/ 771570 h 4228230"/>
              <a:gd name="connsiteX4" fmla="*/ 501433 w 2490112"/>
              <a:gd name="connsiteY4" fmla="*/ 684285 h 4228230"/>
              <a:gd name="connsiteX5" fmla="*/ 517086 w 2490112"/>
              <a:gd name="connsiteY5" fmla="*/ 681776 h 4228230"/>
              <a:gd name="connsiteX6" fmla="*/ 468095 w 2490112"/>
              <a:gd name="connsiteY6" fmla="*/ 652765 h 4228230"/>
              <a:gd name="connsiteX7" fmla="*/ 424667 w 2490112"/>
              <a:gd name="connsiteY7" fmla="*/ 608548 h 4228230"/>
              <a:gd name="connsiteX8" fmla="*/ 459354 w 2490112"/>
              <a:gd name="connsiteY8" fmla="*/ 554475 h 4228230"/>
              <a:gd name="connsiteX9" fmla="*/ 518426 w 2490112"/>
              <a:gd name="connsiteY9" fmla="*/ 571899 h 4228230"/>
              <a:gd name="connsiteX10" fmla="*/ 514155 w 2490112"/>
              <a:gd name="connsiteY10" fmla="*/ 637094 h 4228230"/>
              <a:gd name="connsiteX11" fmla="*/ 501308 w 2490112"/>
              <a:gd name="connsiteY11" fmla="*/ 649876 h 4228230"/>
              <a:gd name="connsiteX12" fmla="*/ 575292 w 2490112"/>
              <a:gd name="connsiteY12" fmla="*/ 678242 h 4228230"/>
              <a:gd name="connsiteX13" fmla="*/ 982648 w 2490112"/>
              <a:gd name="connsiteY13" fmla="*/ 826182 h 4228230"/>
              <a:gd name="connsiteX14" fmla="*/ 1237676 w 2490112"/>
              <a:gd name="connsiteY14" fmla="*/ 1240933 h 4228230"/>
              <a:gd name="connsiteX15" fmla="*/ 1243956 w 2490112"/>
              <a:gd name="connsiteY15" fmla="*/ 1249374 h 4228230"/>
              <a:gd name="connsiteX16" fmla="*/ 1254391 w 2490112"/>
              <a:gd name="connsiteY16" fmla="*/ 1182496 h 4228230"/>
              <a:gd name="connsiteX17" fmla="*/ 1295307 w 2490112"/>
              <a:gd name="connsiteY17" fmla="*/ 905492 h 4228230"/>
              <a:gd name="connsiteX18" fmla="*/ 1284474 w 2490112"/>
              <a:gd name="connsiteY18" fmla="*/ 515008 h 4228230"/>
              <a:gd name="connsiteX19" fmla="*/ 1281668 w 2490112"/>
              <a:gd name="connsiteY19" fmla="*/ 504735 h 4228230"/>
              <a:gd name="connsiteX20" fmla="*/ 1263747 w 2490112"/>
              <a:gd name="connsiteY20" fmla="*/ 536124 h 4228230"/>
              <a:gd name="connsiteX21" fmla="*/ 1175303 w 2490112"/>
              <a:gd name="connsiteY21" fmla="*/ 598699 h 4228230"/>
              <a:gd name="connsiteX22" fmla="*/ 925523 w 2490112"/>
              <a:gd name="connsiteY22" fmla="*/ 626739 h 4228230"/>
              <a:gd name="connsiteX23" fmla="*/ 955285 w 2490112"/>
              <a:gd name="connsiteY23" fmla="*/ 588583 h 4228230"/>
              <a:gd name="connsiteX24" fmla="*/ 1162020 w 2490112"/>
              <a:gd name="connsiteY24" fmla="*/ 448217 h 4228230"/>
              <a:gd name="connsiteX25" fmla="*/ 1220374 w 2490112"/>
              <a:gd name="connsiteY25" fmla="*/ 441994 h 4228230"/>
              <a:gd name="connsiteX26" fmla="*/ 1246680 w 2490112"/>
              <a:gd name="connsiteY26" fmla="*/ 454237 h 4228230"/>
              <a:gd name="connsiteX27" fmla="*/ 1240865 w 2490112"/>
              <a:gd name="connsiteY27" fmla="*/ 486295 h 4228230"/>
              <a:gd name="connsiteX28" fmla="*/ 1116962 w 2490112"/>
              <a:gd name="connsiteY28" fmla="*/ 543540 h 4228230"/>
              <a:gd name="connsiteX29" fmla="*/ 1279159 w 2490112"/>
              <a:gd name="connsiteY29" fmla="*/ 489082 h 4228230"/>
              <a:gd name="connsiteX30" fmla="*/ 882847 w 2490112"/>
              <a:gd name="connsiteY30" fmla="*/ 6502 h 4228230"/>
              <a:gd name="connsiteX31" fmla="*/ 887253 w 2490112"/>
              <a:gd name="connsiteY31" fmla="*/ 0 h 4228230"/>
              <a:gd name="connsiteX32" fmla="*/ 1033292 w 2490112"/>
              <a:gd name="connsiteY32" fmla="*/ 91701 h 4228230"/>
              <a:gd name="connsiteX33" fmla="*/ 1307645 w 2490112"/>
              <a:gd name="connsiteY33" fmla="*/ 535173 h 4228230"/>
              <a:gd name="connsiteX34" fmla="*/ 1322801 w 2490112"/>
              <a:gd name="connsiteY34" fmla="*/ 896216 h 4228230"/>
              <a:gd name="connsiteX35" fmla="*/ 1304411 w 2490112"/>
              <a:gd name="connsiteY35" fmla="*/ 1168392 h 4228230"/>
              <a:gd name="connsiteX36" fmla="*/ 1317662 w 2490112"/>
              <a:gd name="connsiteY36" fmla="*/ 1136070 h 4228230"/>
              <a:gd name="connsiteX37" fmla="*/ 1390426 w 2490112"/>
              <a:gd name="connsiteY37" fmla="*/ 1003153 h 4228230"/>
              <a:gd name="connsiteX38" fmla="*/ 1424988 w 2490112"/>
              <a:gd name="connsiteY38" fmla="*/ 914671 h 4228230"/>
              <a:gd name="connsiteX39" fmla="*/ 1429658 w 2490112"/>
              <a:gd name="connsiteY39" fmla="*/ 915603 h 4228230"/>
              <a:gd name="connsiteX40" fmla="*/ 1422497 w 2490112"/>
              <a:gd name="connsiteY40" fmla="*/ 947586 h 4228230"/>
              <a:gd name="connsiteX41" fmla="*/ 1562665 w 2490112"/>
              <a:gd name="connsiteY41" fmla="*/ 730022 h 4228230"/>
              <a:gd name="connsiteX42" fmla="*/ 1514959 w 2490112"/>
              <a:gd name="connsiteY42" fmla="*/ 641048 h 4228230"/>
              <a:gd name="connsiteX43" fmla="*/ 1591606 w 2490112"/>
              <a:gd name="connsiteY43" fmla="*/ 596710 h 4228230"/>
              <a:gd name="connsiteX44" fmla="*/ 1645952 w 2490112"/>
              <a:gd name="connsiteY44" fmla="*/ 663116 h 4228230"/>
              <a:gd name="connsiteX45" fmla="*/ 1572715 w 2490112"/>
              <a:gd name="connsiteY45" fmla="*/ 731251 h 4228230"/>
              <a:gd name="connsiteX46" fmla="*/ 1534350 w 2490112"/>
              <a:gd name="connsiteY46" fmla="*/ 839759 h 4228230"/>
              <a:gd name="connsiteX47" fmla="*/ 1612151 w 2490112"/>
              <a:gd name="connsiteY47" fmla="*/ 786716 h 4228230"/>
              <a:gd name="connsiteX48" fmla="*/ 1723387 w 2490112"/>
              <a:gd name="connsiteY48" fmla="*/ 726748 h 4228230"/>
              <a:gd name="connsiteX49" fmla="*/ 1737315 w 2490112"/>
              <a:gd name="connsiteY49" fmla="*/ 706606 h 4228230"/>
              <a:gd name="connsiteX50" fmla="*/ 1805872 w 2490112"/>
              <a:gd name="connsiteY50" fmla="*/ 613254 h 4228230"/>
              <a:gd name="connsiteX51" fmla="*/ 1916997 w 2490112"/>
              <a:gd name="connsiteY51" fmla="*/ 653113 h 4228230"/>
              <a:gd name="connsiteX52" fmla="*/ 1910688 w 2490112"/>
              <a:gd name="connsiteY52" fmla="*/ 767437 h 4228230"/>
              <a:gd name="connsiteX53" fmla="*/ 1748315 w 2490112"/>
              <a:gd name="connsiteY53" fmla="*/ 751733 h 4228230"/>
              <a:gd name="connsiteX54" fmla="*/ 1741549 w 2490112"/>
              <a:gd name="connsiteY54" fmla="*/ 739892 h 4228230"/>
              <a:gd name="connsiteX55" fmla="*/ 1396080 w 2490112"/>
              <a:gd name="connsiteY55" fmla="*/ 1035168 h 4228230"/>
              <a:gd name="connsiteX56" fmla="*/ 1453757 w 2490112"/>
              <a:gd name="connsiteY56" fmla="*/ 1016765 h 4228230"/>
              <a:gd name="connsiteX57" fmla="*/ 1595046 w 2490112"/>
              <a:gd name="connsiteY57" fmla="*/ 998928 h 4228230"/>
              <a:gd name="connsiteX58" fmla="*/ 1625113 w 2490112"/>
              <a:gd name="connsiteY58" fmla="*/ 979676 h 4228230"/>
              <a:gd name="connsiteX59" fmla="*/ 1745162 w 2490112"/>
              <a:gd name="connsiteY59" fmla="*/ 906704 h 4228230"/>
              <a:gd name="connsiteX60" fmla="*/ 1856039 w 2490112"/>
              <a:gd name="connsiteY60" fmla="*/ 987695 h 4228230"/>
              <a:gd name="connsiteX61" fmla="*/ 1822842 w 2490112"/>
              <a:gd name="connsiteY61" fmla="*/ 1124820 h 4228230"/>
              <a:gd name="connsiteX62" fmla="*/ 1686148 w 2490112"/>
              <a:gd name="connsiteY62" fmla="*/ 1144935 h 4228230"/>
              <a:gd name="connsiteX63" fmla="*/ 1613811 w 2490112"/>
              <a:gd name="connsiteY63" fmla="*/ 1025596 h 4228230"/>
              <a:gd name="connsiteX64" fmla="*/ 1615559 w 2490112"/>
              <a:gd name="connsiteY64" fmla="*/ 1006131 h 4228230"/>
              <a:gd name="connsiteX65" fmla="*/ 1420406 w 2490112"/>
              <a:gd name="connsiteY65" fmla="*/ 1046628 h 4228230"/>
              <a:gd name="connsiteX66" fmla="*/ 1358151 w 2490112"/>
              <a:gd name="connsiteY66" fmla="*/ 1111323 h 4228230"/>
              <a:gd name="connsiteX67" fmla="*/ 1306651 w 2490112"/>
              <a:gd name="connsiteY67" fmla="*/ 1262276 h 4228230"/>
              <a:gd name="connsiteX68" fmla="*/ 1434513 w 2490112"/>
              <a:gd name="connsiteY68" fmla="*/ 1206599 h 4228230"/>
              <a:gd name="connsiteX69" fmla="*/ 1521308 w 2490112"/>
              <a:gd name="connsiteY69" fmla="*/ 1125046 h 4228230"/>
              <a:gd name="connsiteX70" fmla="*/ 1599419 w 2490112"/>
              <a:gd name="connsiteY70" fmla="*/ 1200858 h 4228230"/>
              <a:gd name="connsiteX71" fmla="*/ 1534632 w 2490112"/>
              <a:gd name="connsiteY71" fmla="*/ 1286998 h 4228230"/>
              <a:gd name="connsiteX72" fmla="*/ 1433920 w 2490112"/>
              <a:gd name="connsiteY72" fmla="*/ 1217360 h 4228230"/>
              <a:gd name="connsiteX73" fmla="*/ 1313195 w 2490112"/>
              <a:gd name="connsiteY73" fmla="*/ 1278152 h 4228230"/>
              <a:gd name="connsiteX74" fmla="*/ 1303451 w 2490112"/>
              <a:gd name="connsiteY74" fmla="*/ 1295828 h 4228230"/>
              <a:gd name="connsiteX75" fmla="*/ 1297203 w 2490112"/>
              <a:gd name="connsiteY75" fmla="*/ 1470189 h 4228230"/>
              <a:gd name="connsiteX76" fmla="*/ 1302369 w 2490112"/>
              <a:gd name="connsiteY76" fmla="*/ 1694423 h 4228230"/>
              <a:gd name="connsiteX77" fmla="*/ 2490111 w 2490112"/>
              <a:gd name="connsiteY77" fmla="*/ 4200715 h 4228230"/>
              <a:gd name="connsiteX78" fmla="*/ 2455636 w 2490112"/>
              <a:gd name="connsiteY78" fmla="*/ 4228229 h 4228230"/>
              <a:gd name="connsiteX79" fmla="*/ 1240754 w 2490112"/>
              <a:gd name="connsiteY79" fmla="*/ 1674159 h 4228230"/>
              <a:gd name="connsiteX80" fmla="*/ 1229861 w 2490112"/>
              <a:gd name="connsiteY80" fmla="*/ 1419256 h 4228230"/>
              <a:gd name="connsiteX81" fmla="*/ 1202808 w 2490112"/>
              <a:gd name="connsiteY81" fmla="*/ 1310511 h 4228230"/>
              <a:gd name="connsiteX82" fmla="*/ 1062967 w 2490112"/>
              <a:gd name="connsiteY82" fmla="*/ 1008694 h 4228230"/>
              <a:gd name="connsiteX83" fmla="*/ 780194 w 2490112"/>
              <a:gd name="connsiteY83" fmla="*/ 730020 h 4228230"/>
              <a:gd name="connsiteX84" fmla="*/ 574550 w 2490112"/>
              <a:gd name="connsiteY84" fmla="*/ 691692 h 4228230"/>
              <a:gd name="connsiteX85" fmla="*/ 481063 w 2490112"/>
              <a:gd name="connsiteY85" fmla="*/ 760059 h 4228230"/>
              <a:gd name="connsiteX86" fmla="*/ 463332 w 2490112"/>
              <a:gd name="connsiteY86" fmla="*/ 800227 h 4228230"/>
              <a:gd name="connsiteX87" fmla="*/ 513709 w 2490112"/>
              <a:gd name="connsiteY87" fmla="*/ 840782 h 4228230"/>
              <a:gd name="connsiteX88" fmla="*/ 516904 w 2490112"/>
              <a:gd name="connsiteY88" fmla="*/ 892898 h 4228230"/>
              <a:gd name="connsiteX89" fmla="*/ 442165 w 2490112"/>
              <a:gd name="connsiteY89" fmla="*/ 939364 h 4228230"/>
              <a:gd name="connsiteX90" fmla="*/ 379822 w 2490112"/>
              <a:gd name="connsiteY90" fmla="*/ 871169 h 4228230"/>
              <a:gd name="connsiteX91" fmla="*/ 450518 w 2490112"/>
              <a:gd name="connsiteY91" fmla="*/ 800195 h 4228230"/>
              <a:gd name="connsiteX92" fmla="*/ 496285 w 2490112"/>
              <a:gd name="connsiteY92" fmla="*/ 704237 h 4228230"/>
              <a:gd name="connsiteX93" fmla="*/ 492959 w 2490112"/>
              <a:gd name="connsiteY93" fmla="*/ 703379 h 4228230"/>
              <a:gd name="connsiteX94" fmla="*/ 305778 w 2490112"/>
              <a:gd name="connsiteY94" fmla="*/ 782766 h 4228230"/>
              <a:gd name="connsiteX95" fmla="*/ 244757 w 2490112"/>
              <a:gd name="connsiteY95" fmla="*/ 947360 h 4228230"/>
              <a:gd name="connsiteX96" fmla="*/ 339690 w 2490112"/>
              <a:gd name="connsiteY96" fmla="*/ 950574 h 4228230"/>
              <a:gd name="connsiteX97" fmla="*/ 425417 w 2490112"/>
              <a:gd name="connsiteY97" fmla="*/ 1206235 h 4228230"/>
              <a:gd name="connsiteX98" fmla="*/ 194351 w 2490112"/>
              <a:gd name="connsiteY98" fmla="*/ 1225189 h 4228230"/>
              <a:gd name="connsiteX99" fmla="*/ 180406 w 2490112"/>
              <a:gd name="connsiteY99" fmla="*/ 1001146 h 4228230"/>
              <a:gd name="connsiteX100" fmla="*/ 194746 w 2490112"/>
              <a:gd name="connsiteY100" fmla="*/ 985748 h 4228230"/>
              <a:gd name="connsiteX101" fmla="*/ 221883 w 2490112"/>
              <a:gd name="connsiteY101" fmla="*/ 921814 h 4228230"/>
              <a:gd name="connsiteX102" fmla="*/ 252771 w 2490112"/>
              <a:gd name="connsiteY102" fmla="*/ 802100 h 4228230"/>
              <a:gd name="connsiteX103" fmla="*/ 170059 w 2490112"/>
              <a:gd name="connsiteY103" fmla="*/ 809679 h 4228230"/>
              <a:gd name="connsiteX104" fmla="*/ 69921 w 2490112"/>
              <a:gd name="connsiteY104" fmla="*/ 876330 h 4228230"/>
              <a:gd name="connsiteX105" fmla="*/ 284 w 2490112"/>
              <a:gd name="connsiteY105" fmla="*/ 781425 h 4228230"/>
              <a:gd name="connsiteX106" fmla="*/ 25912 w 2490112"/>
              <a:gd name="connsiteY106" fmla="*/ 729550 h 4228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2490112" h="4228230">
                <a:moveTo>
                  <a:pt x="25912" y="729550"/>
                </a:moveTo>
                <a:cubicBezTo>
                  <a:pt x="40328" y="715842"/>
                  <a:pt x="59378" y="706775"/>
                  <a:pt x="79347" y="705516"/>
                </a:cubicBezTo>
                <a:cubicBezTo>
                  <a:pt x="128698" y="703517"/>
                  <a:pt x="164577" y="737875"/>
                  <a:pt x="172707" y="798358"/>
                </a:cubicBezTo>
                <a:cubicBezTo>
                  <a:pt x="209657" y="801071"/>
                  <a:pt x="245147" y="793585"/>
                  <a:pt x="274018" y="771570"/>
                </a:cubicBezTo>
                <a:cubicBezTo>
                  <a:pt x="341059" y="717932"/>
                  <a:pt x="418572" y="694553"/>
                  <a:pt x="501433" y="684285"/>
                </a:cubicBezTo>
                <a:cubicBezTo>
                  <a:pt x="506178" y="683872"/>
                  <a:pt x="511632" y="682824"/>
                  <a:pt x="517086" y="681776"/>
                </a:cubicBezTo>
                <a:cubicBezTo>
                  <a:pt x="503817" y="665529"/>
                  <a:pt x="492454" y="651411"/>
                  <a:pt x="468095" y="652765"/>
                </a:cubicBezTo>
                <a:cubicBezTo>
                  <a:pt x="447063" y="654978"/>
                  <a:pt x="426879" y="629581"/>
                  <a:pt x="424667" y="608548"/>
                </a:cubicBezTo>
                <a:cubicBezTo>
                  <a:pt x="422529" y="586169"/>
                  <a:pt x="438024" y="562066"/>
                  <a:pt x="459354" y="554475"/>
                </a:cubicBezTo>
                <a:cubicBezTo>
                  <a:pt x="479974" y="547517"/>
                  <a:pt x="507213" y="555091"/>
                  <a:pt x="518426" y="571899"/>
                </a:cubicBezTo>
                <a:cubicBezTo>
                  <a:pt x="532744" y="593600"/>
                  <a:pt x="531260" y="620500"/>
                  <a:pt x="514155" y="637094"/>
                </a:cubicBezTo>
                <a:cubicBezTo>
                  <a:pt x="509897" y="640906"/>
                  <a:pt x="506275" y="645428"/>
                  <a:pt x="501308" y="649876"/>
                </a:cubicBezTo>
                <a:cubicBezTo>
                  <a:pt x="523134" y="669967"/>
                  <a:pt x="546973" y="678029"/>
                  <a:pt x="575292" y="678242"/>
                </a:cubicBezTo>
                <a:cubicBezTo>
                  <a:pt x="729140" y="677286"/>
                  <a:pt x="865448" y="725281"/>
                  <a:pt x="982648" y="826182"/>
                </a:cubicBezTo>
                <a:cubicBezTo>
                  <a:pt x="1112778" y="937242"/>
                  <a:pt x="1188524" y="1080378"/>
                  <a:pt x="1237676" y="1240933"/>
                </a:cubicBezTo>
                <a:cubicBezTo>
                  <a:pt x="1238873" y="1243698"/>
                  <a:pt x="1240069" y="1246462"/>
                  <a:pt x="1243956" y="1249374"/>
                </a:cubicBezTo>
                <a:cubicBezTo>
                  <a:pt x="1247198" y="1227293"/>
                  <a:pt x="1251149" y="1204576"/>
                  <a:pt x="1254391" y="1182496"/>
                </a:cubicBezTo>
                <a:cubicBezTo>
                  <a:pt x="1267582" y="1090137"/>
                  <a:pt x="1282753" y="998561"/>
                  <a:pt x="1295307" y="905492"/>
                </a:cubicBezTo>
                <a:cubicBezTo>
                  <a:pt x="1312631" y="774912"/>
                  <a:pt x="1314448" y="644151"/>
                  <a:pt x="1284474" y="515008"/>
                </a:cubicBezTo>
                <a:cubicBezTo>
                  <a:pt x="1283914" y="512954"/>
                  <a:pt x="1282717" y="510189"/>
                  <a:pt x="1281668" y="504735"/>
                </a:cubicBezTo>
                <a:cubicBezTo>
                  <a:pt x="1274911" y="517179"/>
                  <a:pt x="1269647" y="527006"/>
                  <a:pt x="1263747" y="536124"/>
                </a:cubicBezTo>
                <a:cubicBezTo>
                  <a:pt x="1243063" y="568710"/>
                  <a:pt x="1209744" y="585759"/>
                  <a:pt x="1175303" y="598699"/>
                </a:cubicBezTo>
                <a:cubicBezTo>
                  <a:pt x="1095437" y="628019"/>
                  <a:pt x="1012312" y="630852"/>
                  <a:pt x="925523" y="626739"/>
                </a:cubicBezTo>
                <a:cubicBezTo>
                  <a:pt x="937100" y="612538"/>
                  <a:pt x="945276" y="598823"/>
                  <a:pt x="955285" y="588583"/>
                </a:cubicBezTo>
                <a:cubicBezTo>
                  <a:pt x="1014627" y="527775"/>
                  <a:pt x="1082716" y="479593"/>
                  <a:pt x="1162020" y="448217"/>
                </a:cubicBezTo>
                <a:cubicBezTo>
                  <a:pt x="1179950" y="441112"/>
                  <a:pt x="1200835" y="441589"/>
                  <a:pt x="1220374" y="441994"/>
                </a:cubicBezTo>
                <a:cubicBezTo>
                  <a:pt x="1229154" y="441803"/>
                  <a:pt x="1239617" y="447776"/>
                  <a:pt x="1246680" y="454237"/>
                </a:cubicBezTo>
                <a:cubicBezTo>
                  <a:pt x="1263423" y="468652"/>
                  <a:pt x="1260213" y="477919"/>
                  <a:pt x="1240865" y="486295"/>
                </a:cubicBezTo>
                <a:cubicBezTo>
                  <a:pt x="1198766" y="503534"/>
                  <a:pt x="1156593" y="522117"/>
                  <a:pt x="1116962" y="543540"/>
                </a:cubicBezTo>
                <a:lnTo>
                  <a:pt x="1279159" y="489082"/>
                </a:lnTo>
                <a:cubicBezTo>
                  <a:pt x="1220383" y="270660"/>
                  <a:pt x="1085491" y="111445"/>
                  <a:pt x="882847" y="6502"/>
                </a:cubicBezTo>
                <a:cubicBezTo>
                  <a:pt x="884340" y="3886"/>
                  <a:pt x="886469" y="1980"/>
                  <a:pt x="887253" y="0"/>
                </a:cubicBezTo>
                <a:cubicBezTo>
                  <a:pt x="936169" y="30355"/>
                  <a:pt x="987288" y="57459"/>
                  <a:pt x="1033292" y="91701"/>
                </a:cubicBezTo>
                <a:cubicBezTo>
                  <a:pt x="1182961" y="203164"/>
                  <a:pt x="1268311" y="355598"/>
                  <a:pt x="1307645" y="535173"/>
                </a:cubicBezTo>
                <a:cubicBezTo>
                  <a:pt x="1334104" y="654679"/>
                  <a:pt x="1334860" y="775464"/>
                  <a:pt x="1322801" y="896216"/>
                </a:cubicBezTo>
                <a:cubicBezTo>
                  <a:pt x="1313794" y="986108"/>
                  <a:pt x="1308112" y="1076858"/>
                  <a:pt x="1304411" y="1168392"/>
                </a:cubicBezTo>
                <a:cubicBezTo>
                  <a:pt x="1309039" y="1157854"/>
                  <a:pt x="1312398" y="1145898"/>
                  <a:pt x="1317662" y="1136070"/>
                </a:cubicBezTo>
                <a:cubicBezTo>
                  <a:pt x="1341705" y="1091528"/>
                  <a:pt x="1363768" y="1046202"/>
                  <a:pt x="1390426" y="1003153"/>
                </a:cubicBezTo>
                <a:cubicBezTo>
                  <a:pt x="1407489" y="975088"/>
                  <a:pt x="1423132" y="948295"/>
                  <a:pt x="1424988" y="914671"/>
                </a:cubicBezTo>
                <a:cubicBezTo>
                  <a:pt x="1426333" y="914745"/>
                  <a:pt x="1428314" y="915529"/>
                  <a:pt x="1429658" y="915603"/>
                </a:cubicBezTo>
                <a:cubicBezTo>
                  <a:pt x="1427720" y="926288"/>
                  <a:pt x="1424437" y="936901"/>
                  <a:pt x="1422497" y="947586"/>
                </a:cubicBezTo>
                <a:cubicBezTo>
                  <a:pt x="1489348" y="885169"/>
                  <a:pt x="1547568" y="820252"/>
                  <a:pt x="1562665" y="730022"/>
                </a:cubicBezTo>
                <a:cubicBezTo>
                  <a:pt x="1518122" y="705979"/>
                  <a:pt x="1502196" y="676770"/>
                  <a:pt x="1514959" y="641048"/>
                </a:cubicBezTo>
                <a:cubicBezTo>
                  <a:pt x="1526155" y="609288"/>
                  <a:pt x="1556858" y="590745"/>
                  <a:pt x="1591606" y="596710"/>
                </a:cubicBezTo>
                <a:cubicBezTo>
                  <a:pt x="1623663" y="602526"/>
                  <a:pt x="1646389" y="630762"/>
                  <a:pt x="1645952" y="663116"/>
                </a:cubicBezTo>
                <a:cubicBezTo>
                  <a:pt x="1645855" y="701559"/>
                  <a:pt x="1622364" y="723872"/>
                  <a:pt x="1572715" y="731251"/>
                </a:cubicBezTo>
                <a:cubicBezTo>
                  <a:pt x="1559951" y="766972"/>
                  <a:pt x="1547188" y="802693"/>
                  <a:pt x="1534350" y="839759"/>
                </a:cubicBezTo>
                <a:cubicBezTo>
                  <a:pt x="1560308" y="821630"/>
                  <a:pt x="1585631" y="802791"/>
                  <a:pt x="1612151" y="786716"/>
                </a:cubicBezTo>
                <a:cubicBezTo>
                  <a:pt x="1647747" y="765071"/>
                  <a:pt x="1685250" y="745555"/>
                  <a:pt x="1723387" y="726748"/>
                </a:cubicBezTo>
                <a:cubicBezTo>
                  <a:pt x="1733099" y="721887"/>
                  <a:pt x="1736721" y="717366"/>
                  <a:pt x="1737315" y="706606"/>
                </a:cubicBezTo>
                <a:cubicBezTo>
                  <a:pt x="1738567" y="659457"/>
                  <a:pt x="1765416" y="625188"/>
                  <a:pt x="1805872" y="613254"/>
                </a:cubicBezTo>
                <a:cubicBezTo>
                  <a:pt x="1849729" y="600834"/>
                  <a:pt x="1891391" y="615949"/>
                  <a:pt x="1916997" y="653113"/>
                </a:cubicBezTo>
                <a:cubicBezTo>
                  <a:pt x="1939499" y="685383"/>
                  <a:pt x="1937538" y="733168"/>
                  <a:pt x="1910688" y="767437"/>
                </a:cubicBezTo>
                <a:cubicBezTo>
                  <a:pt x="1876521" y="812096"/>
                  <a:pt x="1790261" y="822850"/>
                  <a:pt x="1748315" y="751733"/>
                </a:cubicBezTo>
                <a:cubicBezTo>
                  <a:pt x="1745848" y="747549"/>
                  <a:pt x="1744016" y="744076"/>
                  <a:pt x="1741549" y="739892"/>
                </a:cubicBezTo>
                <a:cubicBezTo>
                  <a:pt x="1618389" y="783688"/>
                  <a:pt x="1483333" y="884163"/>
                  <a:pt x="1396080" y="1035168"/>
                </a:cubicBezTo>
                <a:cubicBezTo>
                  <a:pt x="1415990" y="1028847"/>
                  <a:pt x="1433994" y="1020396"/>
                  <a:pt x="1453757" y="1016765"/>
                </a:cubicBezTo>
                <a:cubicBezTo>
                  <a:pt x="1500716" y="1009238"/>
                  <a:pt x="1547526" y="1004401"/>
                  <a:pt x="1595046" y="998928"/>
                </a:cubicBezTo>
                <a:cubicBezTo>
                  <a:pt x="1609280" y="997690"/>
                  <a:pt x="1618208" y="994810"/>
                  <a:pt x="1625113" y="979676"/>
                </a:cubicBezTo>
                <a:cubicBezTo>
                  <a:pt x="1645195" y="933566"/>
                  <a:pt x="1695396" y="903958"/>
                  <a:pt x="1745162" y="906704"/>
                </a:cubicBezTo>
                <a:cubicBezTo>
                  <a:pt x="1793581" y="909375"/>
                  <a:pt x="1839585" y="943617"/>
                  <a:pt x="1856039" y="987695"/>
                </a:cubicBezTo>
                <a:cubicBezTo>
                  <a:pt x="1872982" y="1035174"/>
                  <a:pt x="1859031" y="1092416"/>
                  <a:pt x="1822842" y="1124820"/>
                </a:cubicBezTo>
                <a:cubicBezTo>
                  <a:pt x="1784523" y="1159131"/>
                  <a:pt x="1730765" y="1167632"/>
                  <a:pt x="1686148" y="1144935"/>
                </a:cubicBezTo>
                <a:cubicBezTo>
                  <a:pt x="1636861" y="1121304"/>
                  <a:pt x="1612113" y="1080815"/>
                  <a:pt x="1613811" y="1025596"/>
                </a:cubicBezTo>
                <a:cubicBezTo>
                  <a:pt x="1613473" y="1019506"/>
                  <a:pt x="1615114" y="1014201"/>
                  <a:pt x="1615559" y="1006131"/>
                </a:cubicBezTo>
                <a:cubicBezTo>
                  <a:pt x="1546181" y="1004326"/>
                  <a:pt x="1482563" y="1020379"/>
                  <a:pt x="1420406" y="1046628"/>
                </a:cubicBezTo>
                <a:cubicBezTo>
                  <a:pt x="1389999" y="1059791"/>
                  <a:pt x="1368076" y="1078143"/>
                  <a:pt x="1358151" y="1111323"/>
                </a:cubicBezTo>
                <a:cubicBezTo>
                  <a:pt x="1342590" y="1161055"/>
                  <a:pt x="1324414" y="1209294"/>
                  <a:pt x="1306651" y="1262276"/>
                </a:cubicBezTo>
                <a:cubicBezTo>
                  <a:pt x="1352297" y="1241860"/>
                  <a:pt x="1392341" y="1225183"/>
                  <a:pt x="1434513" y="1206599"/>
                </a:cubicBezTo>
                <a:cubicBezTo>
                  <a:pt x="1440172" y="1152948"/>
                  <a:pt x="1473524" y="1123085"/>
                  <a:pt x="1521308" y="1125046"/>
                </a:cubicBezTo>
                <a:cubicBezTo>
                  <a:pt x="1562367" y="1126638"/>
                  <a:pt x="1596266" y="1160211"/>
                  <a:pt x="1599419" y="1200858"/>
                </a:cubicBezTo>
                <a:cubicBezTo>
                  <a:pt x="1601937" y="1240794"/>
                  <a:pt x="1574939" y="1277754"/>
                  <a:pt x="1534632" y="1286998"/>
                </a:cubicBezTo>
                <a:cubicBezTo>
                  <a:pt x="1490214" y="1297363"/>
                  <a:pt x="1455797" y="1273204"/>
                  <a:pt x="1433920" y="1217360"/>
                </a:cubicBezTo>
                <a:cubicBezTo>
                  <a:pt x="1388793" y="1228360"/>
                  <a:pt x="1349162" y="1249782"/>
                  <a:pt x="1313195" y="1278152"/>
                </a:cubicBezTo>
                <a:cubicBezTo>
                  <a:pt x="1308228" y="1282600"/>
                  <a:pt x="1303112" y="1289738"/>
                  <a:pt x="1303451" y="1295828"/>
                </a:cubicBezTo>
                <a:cubicBezTo>
                  <a:pt x="1300260" y="1353662"/>
                  <a:pt x="1297069" y="1411496"/>
                  <a:pt x="1297203" y="1470189"/>
                </a:cubicBezTo>
                <a:cubicBezTo>
                  <a:pt x="1297157" y="1544387"/>
                  <a:pt x="1300435" y="1619442"/>
                  <a:pt x="1302369" y="1694423"/>
                </a:cubicBezTo>
                <a:cubicBezTo>
                  <a:pt x="1389817" y="2286562"/>
                  <a:pt x="1563388" y="2984761"/>
                  <a:pt x="2490111" y="4200715"/>
                </a:cubicBezTo>
                <a:lnTo>
                  <a:pt x="2455636" y="4228229"/>
                </a:lnTo>
                <a:cubicBezTo>
                  <a:pt x="1764852" y="3307452"/>
                  <a:pt x="1395776" y="2689622"/>
                  <a:pt x="1240754" y="1674159"/>
                </a:cubicBezTo>
                <a:cubicBezTo>
                  <a:pt x="1236015" y="1588905"/>
                  <a:pt x="1231275" y="1503651"/>
                  <a:pt x="1229861" y="1419256"/>
                </a:cubicBezTo>
                <a:cubicBezTo>
                  <a:pt x="1229323" y="1380103"/>
                  <a:pt x="1215038" y="1345587"/>
                  <a:pt x="1202808" y="1310511"/>
                </a:cubicBezTo>
                <a:cubicBezTo>
                  <a:pt x="1166118" y="1205281"/>
                  <a:pt x="1121135" y="1103641"/>
                  <a:pt x="1062967" y="1008694"/>
                </a:cubicBezTo>
                <a:cubicBezTo>
                  <a:pt x="991826" y="892120"/>
                  <a:pt x="907764" y="789673"/>
                  <a:pt x="780194" y="730020"/>
                </a:cubicBezTo>
                <a:cubicBezTo>
                  <a:pt x="715139" y="698774"/>
                  <a:pt x="646354" y="686210"/>
                  <a:pt x="574550" y="691692"/>
                </a:cubicBezTo>
                <a:cubicBezTo>
                  <a:pt x="529158" y="695258"/>
                  <a:pt x="504513" y="726276"/>
                  <a:pt x="481063" y="760059"/>
                </a:cubicBezTo>
                <a:cubicBezTo>
                  <a:pt x="473671" y="771793"/>
                  <a:pt x="468819" y="786365"/>
                  <a:pt x="463332" y="800227"/>
                </a:cubicBezTo>
                <a:cubicBezTo>
                  <a:pt x="485826" y="808214"/>
                  <a:pt x="507610" y="816836"/>
                  <a:pt x="513709" y="840782"/>
                </a:cubicBezTo>
                <a:cubicBezTo>
                  <a:pt x="518199" y="857219"/>
                  <a:pt x="521195" y="876271"/>
                  <a:pt x="516904" y="892898"/>
                </a:cubicBezTo>
                <a:cubicBezTo>
                  <a:pt x="509670" y="926226"/>
                  <a:pt x="476276" y="944620"/>
                  <a:pt x="442165" y="939364"/>
                </a:cubicBezTo>
                <a:cubicBezTo>
                  <a:pt x="401402" y="932394"/>
                  <a:pt x="379089" y="908903"/>
                  <a:pt x="379822" y="871169"/>
                </a:cubicBezTo>
                <a:cubicBezTo>
                  <a:pt x="380777" y="829400"/>
                  <a:pt x="405052" y="805107"/>
                  <a:pt x="450518" y="800195"/>
                </a:cubicBezTo>
                <a:cubicBezTo>
                  <a:pt x="465823" y="767312"/>
                  <a:pt x="481054" y="735775"/>
                  <a:pt x="496285" y="704237"/>
                </a:cubicBezTo>
                <a:cubicBezTo>
                  <a:pt x="497630" y="704311"/>
                  <a:pt x="495649" y="703528"/>
                  <a:pt x="492959" y="703379"/>
                </a:cubicBezTo>
                <a:cubicBezTo>
                  <a:pt x="424745" y="717153"/>
                  <a:pt x="360905" y="737240"/>
                  <a:pt x="305778" y="782766"/>
                </a:cubicBezTo>
                <a:cubicBezTo>
                  <a:pt x="254910" y="824479"/>
                  <a:pt x="230240" y="892596"/>
                  <a:pt x="244757" y="947360"/>
                </a:cubicBezTo>
                <a:cubicBezTo>
                  <a:pt x="277111" y="947796"/>
                  <a:pt x="309762" y="942852"/>
                  <a:pt x="339690" y="950574"/>
                </a:cubicBezTo>
                <a:cubicBezTo>
                  <a:pt x="453537" y="977766"/>
                  <a:pt x="500551" y="1115944"/>
                  <a:pt x="425417" y="1206235"/>
                </a:cubicBezTo>
                <a:cubicBezTo>
                  <a:pt x="366190" y="1277167"/>
                  <a:pt x="267825" y="1287253"/>
                  <a:pt x="194351" y="1225189"/>
                </a:cubicBezTo>
                <a:cubicBezTo>
                  <a:pt x="131192" y="1171788"/>
                  <a:pt x="119273" y="1069949"/>
                  <a:pt x="180406" y="1001146"/>
                </a:cubicBezTo>
                <a:cubicBezTo>
                  <a:pt x="185447" y="995353"/>
                  <a:pt x="188582" y="987431"/>
                  <a:pt x="194746" y="985748"/>
                </a:cubicBezTo>
                <a:cubicBezTo>
                  <a:pt x="225787" y="973296"/>
                  <a:pt x="225068" y="949646"/>
                  <a:pt x="221883" y="921814"/>
                </a:cubicBezTo>
                <a:cubicBezTo>
                  <a:pt x="216823" y="879039"/>
                  <a:pt x="230444" y="839992"/>
                  <a:pt x="252771" y="802100"/>
                </a:cubicBezTo>
                <a:cubicBezTo>
                  <a:pt x="224940" y="805287"/>
                  <a:pt x="197816" y="807838"/>
                  <a:pt x="170059" y="809679"/>
                </a:cubicBezTo>
                <a:cubicBezTo>
                  <a:pt x="154573" y="858066"/>
                  <a:pt x="114645" y="884868"/>
                  <a:pt x="69921" y="876330"/>
                </a:cubicBezTo>
                <a:cubicBezTo>
                  <a:pt x="23853" y="867718"/>
                  <a:pt x="-3097" y="830480"/>
                  <a:pt x="284" y="781425"/>
                </a:cubicBezTo>
                <a:cubicBezTo>
                  <a:pt x="1715" y="761604"/>
                  <a:pt x="11496" y="743257"/>
                  <a:pt x="25912" y="729550"/>
                </a:cubicBezTo>
                <a:close/>
              </a:path>
            </a:pathLst>
          </a:custGeom>
          <a:solidFill>
            <a:schemeClr val="accent1"/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60CEBAA-29A7-47A8-AF68-E9D11FF7B71F}"/>
              </a:ext>
            </a:extLst>
          </p:cNvPr>
          <p:cNvGrpSpPr/>
          <p:nvPr/>
        </p:nvGrpSpPr>
        <p:grpSpPr>
          <a:xfrm>
            <a:off x="3411702" y="2681619"/>
            <a:ext cx="5368596" cy="1194109"/>
            <a:chOff x="6149039" y="2558374"/>
            <a:chExt cx="5509521" cy="141840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AC98E4C-01CD-479A-A6C5-443578FBF5C7}"/>
                </a:ext>
              </a:extLst>
            </p:cNvPr>
            <p:cNvGrpSpPr/>
            <p:nvPr/>
          </p:nvGrpSpPr>
          <p:grpSpPr>
            <a:xfrm>
              <a:off x="6149039" y="2892474"/>
              <a:ext cx="5509521" cy="1084309"/>
              <a:chOff x="3686398" y="4267905"/>
              <a:chExt cx="4760612" cy="679086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79E7900E-965E-4399-A5B4-0F2D5598C411}"/>
                  </a:ext>
                </a:extLst>
              </p:cNvPr>
              <p:cNvSpPr/>
              <p:nvPr/>
            </p:nvSpPr>
            <p:spPr>
              <a:xfrm>
                <a:off x="7255458" y="4273456"/>
                <a:ext cx="1191552" cy="672919"/>
              </a:xfrm>
              <a:custGeom>
                <a:avLst/>
                <a:gdLst>
                  <a:gd name="connsiteX0" fmla="*/ 2252186 w 2257425"/>
                  <a:gd name="connsiteY0" fmla="*/ 1188244 h 1190625"/>
                  <a:gd name="connsiteX1" fmla="*/ 7144 w 2257425"/>
                  <a:gd name="connsiteY1" fmla="*/ 1188244 h 1190625"/>
                  <a:gd name="connsiteX2" fmla="*/ 7144 w 2257425"/>
                  <a:gd name="connsiteY2" fmla="*/ 7144 h 1190625"/>
                  <a:gd name="connsiteX3" fmla="*/ 2252186 w 2257425"/>
                  <a:gd name="connsiteY3" fmla="*/ 7144 h 1190625"/>
                  <a:gd name="connsiteX4" fmla="*/ 1729264 w 2257425"/>
                  <a:gd name="connsiteY4" fmla="*/ 597694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7425" h="1190625">
                    <a:moveTo>
                      <a:pt x="2252186" y="1188244"/>
                    </a:moveTo>
                    <a:lnTo>
                      <a:pt x="7144" y="1188244"/>
                    </a:lnTo>
                    <a:lnTo>
                      <a:pt x="7144" y="7144"/>
                    </a:lnTo>
                    <a:lnTo>
                      <a:pt x="2252186" y="7144"/>
                    </a:lnTo>
                    <a:lnTo>
                      <a:pt x="1729264" y="5976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89FF5FB-B6AC-4FB8-BD3C-EE60354878B3}"/>
                  </a:ext>
                </a:extLst>
              </p:cNvPr>
              <p:cNvSpPr/>
              <p:nvPr/>
            </p:nvSpPr>
            <p:spPr>
              <a:xfrm>
                <a:off x="7255458" y="4737134"/>
                <a:ext cx="659904" cy="209857"/>
              </a:xfrm>
              <a:custGeom>
                <a:avLst/>
                <a:gdLst>
                  <a:gd name="connsiteX0" fmla="*/ 7144 w 1019175"/>
                  <a:gd name="connsiteY0" fmla="*/ 7144 h 609600"/>
                  <a:gd name="connsiteX1" fmla="*/ 1012984 w 1019175"/>
                  <a:gd name="connsiteY1" fmla="*/ 15716 h 609600"/>
                  <a:gd name="connsiteX2" fmla="*/ 7144 w 1019175"/>
                  <a:gd name="connsiteY2" fmla="*/ 606266 h 60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19175" h="609600">
                    <a:moveTo>
                      <a:pt x="7144" y="7144"/>
                    </a:moveTo>
                    <a:lnTo>
                      <a:pt x="1012984" y="15716"/>
                    </a:lnTo>
                    <a:lnTo>
                      <a:pt x="7144" y="606266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E068E6A7-C524-44C8-AD5A-342C85BAD51C}"/>
                  </a:ext>
                </a:extLst>
              </p:cNvPr>
              <p:cNvSpPr/>
              <p:nvPr/>
            </p:nvSpPr>
            <p:spPr>
              <a:xfrm>
                <a:off x="3686398" y="4267905"/>
                <a:ext cx="1191553" cy="672919"/>
              </a:xfrm>
              <a:custGeom>
                <a:avLst/>
                <a:gdLst>
                  <a:gd name="connsiteX0" fmla="*/ 7144 w 2257425"/>
                  <a:gd name="connsiteY0" fmla="*/ 1188244 h 1190625"/>
                  <a:gd name="connsiteX1" fmla="*/ 2252186 w 2257425"/>
                  <a:gd name="connsiteY1" fmla="*/ 1188244 h 1190625"/>
                  <a:gd name="connsiteX2" fmla="*/ 2252186 w 2257425"/>
                  <a:gd name="connsiteY2" fmla="*/ 7144 h 1190625"/>
                  <a:gd name="connsiteX3" fmla="*/ 7144 w 2257425"/>
                  <a:gd name="connsiteY3" fmla="*/ 7144 h 1190625"/>
                  <a:gd name="connsiteX4" fmla="*/ 531019 w 2257425"/>
                  <a:gd name="connsiteY4" fmla="*/ 597694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257425" h="1190625">
                    <a:moveTo>
                      <a:pt x="7144" y="1188244"/>
                    </a:moveTo>
                    <a:lnTo>
                      <a:pt x="2252186" y="1188244"/>
                    </a:lnTo>
                    <a:lnTo>
                      <a:pt x="2252186" y="7144"/>
                    </a:lnTo>
                    <a:lnTo>
                      <a:pt x="7144" y="7144"/>
                    </a:lnTo>
                    <a:lnTo>
                      <a:pt x="531019" y="597694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F413A803-C46C-4042-87DF-52EEF65A1E61}"/>
                  </a:ext>
                </a:extLst>
              </p:cNvPr>
              <p:cNvSpPr/>
              <p:nvPr/>
            </p:nvSpPr>
            <p:spPr>
              <a:xfrm>
                <a:off x="4276637" y="4731583"/>
                <a:ext cx="598231" cy="209857"/>
              </a:xfrm>
              <a:custGeom>
                <a:avLst/>
                <a:gdLst>
                  <a:gd name="connsiteX0" fmla="*/ 923449 w 923925"/>
                  <a:gd name="connsiteY0" fmla="*/ 7144 h 609600"/>
                  <a:gd name="connsiteX1" fmla="*/ 7144 w 923925"/>
                  <a:gd name="connsiteY1" fmla="*/ 15716 h 609600"/>
                  <a:gd name="connsiteX2" fmla="*/ 923449 w 923925"/>
                  <a:gd name="connsiteY2" fmla="*/ 606266 h 609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23925" h="609600">
                    <a:moveTo>
                      <a:pt x="923449" y="7144"/>
                    </a:moveTo>
                    <a:lnTo>
                      <a:pt x="7144" y="15716"/>
                    </a:lnTo>
                    <a:lnTo>
                      <a:pt x="923449" y="606266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CCA063D-1C6E-4209-AB09-64A87D3519C6}"/>
                </a:ext>
              </a:extLst>
            </p:cNvPr>
            <p:cNvSpPr/>
            <p:nvPr/>
          </p:nvSpPr>
          <p:spPr>
            <a:xfrm>
              <a:off x="6846971" y="2558374"/>
              <a:ext cx="4205155" cy="1074463"/>
            </a:xfrm>
            <a:custGeom>
              <a:avLst/>
              <a:gdLst>
                <a:gd name="connsiteX0" fmla="*/ 7144 w 5619750"/>
                <a:gd name="connsiteY0" fmla="*/ 7144 h 1190625"/>
                <a:gd name="connsiteX1" fmla="*/ 5613559 w 5619750"/>
                <a:gd name="connsiteY1" fmla="*/ 7144 h 1190625"/>
                <a:gd name="connsiteX2" fmla="*/ 5613559 w 5619750"/>
                <a:gd name="connsiteY2" fmla="*/ 1188244 h 1190625"/>
                <a:gd name="connsiteX3" fmla="*/ 7143 w 5619750"/>
                <a:gd name="connsiteY3" fmla="*/ 1188244 h 119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9750" h="1190625">
                  <a:moveTo>
                    <a:pt x="7144" y="7144"/>
                  </a:moveTo>
                  <a:lnTo>
                    <a:pt x="5613559" y="7144"/>
                  </a:lnTo>
                  <a:lnTo>
                    <a:pt x="5613559" y="1188244"/>
                  </a:lnTo>
                  <a:lnTo>
                    <a:pt x="7143" y="1188244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5BA9860-C218-4451-B5E4-BEE294811102}"/>
              </a:ext>
            </a:extLst>
          </p:cNvPr>
          <p:cNvGrpSpPr/>
          <p:nvPr/>
        </p:nvGrpSpPr>
        <p:grpSpPr>
          <a:xfrm>
            <a:off x="4399821" y="2830283"/>
            <a:ext cx="3558884" cy="615385"/>
            <a:chOff x="3814682" y="2927896"/>
            <a:chExt cx="3985615" cy="68917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B6995BD-F5C4-4B75-9C4B-C86B20512042}"/>
                </a:ext>
              </a:extLst>
            </p:cNvPr>
            <p:cNvSpPr/>
            <p:nvPr/>
          </p:nvSpPr>
          <p:spPr>
            <a:xfrm>
              <a:off x="6105526" y="2927979"/>
              <a:ext cx="265568" cy="685614"/>
            </a:xfrm>
            <a:custGeom>
              <a:avLst/>
              <a:gdLst>
                <a:gd name="connsiteX0" fmla="*/ 265077 w 406954"/>
                <a:gd name="connsiteY0" fmla="*/ 882701 h 1050631"/>
                <a:gd name="connsiteX1" fmla="*/ 272379 w 406954"/>
                <a:gd name="connsiteY1" fmla="*/ 912223 h 1050631"/>
                <a:gd name="connsiteX2" fmla="*/ 293012 w 406954"/>
                <a:gd name="connsiteY2" fmla="*/ 924286 h 1050631"/>
                <a:gd name="connsiteX3" fmla="*/ 306980 w 406954"/>
                <a:gd name="connsiteY3" fmla="*/ 920159 h 1050631"/>
                <a:gd name="connsiteX4" fmla="*/ 326661 w 406954"/>
                <a:gd name="connsiteY4" fmla="*/ 906826 h 1050631"/>
                <a:gd name="connsiteX5" fmla="*/ 348565 w 406954"/>
                <a:gd name="connsiteY5" fmla="*/ 923016 h 1050631"/>
                <a:gd name="connsiteX6" fmla="*/ 328883 w 406954"/>
                <a:gd name="connsiteY6" fmla="*/ 988409 h 1050631"/>
                <a:gd name="connsiteX7" fmla="*/ 255237 w 406954"/>
                <a:gd name="connsiteY7" fmla="*/ 974442 h 1050631"/>
                <a:gd name="connsiteX8" fmla="*/ 236190 w 406954"/>
                <a:gd name="connsiteY8" fmla="*/ 924286 h 1050631"/>
                <a:gd name="connsiteX9" fmla="*/ 216826 w 406954"/>
                <a:gd name="connsiteY9" fmla="*/ 779850 h 1050631"/>
                <a:gd name="connsiteX10" fmla="*/ 139688 w 406954"/>
                <a:gd name="connsiteY10" fmla="*/ 635097 h 1050631"/>
                <a:gd name="connsiteX11" fmla="*/ 182225 w 406954"/>
                <a:gd name="connsiteY11" fmla="*/ 628430 h 1050631"/>
                <a:gd name="connsiteX12" fmla="*/ 286981 w 406954"/>
                <a:gd name="connsiteY12" fmla="*/ 410348 h 1050631"/>
                <a:gd name="connsiteX13" fmla="*/ 235873 w 406954"/>
                <a:gd name="connsiteY13" fmla="*/ 372890 h 1050631"/>
                <a:gd name="connsiteX14" fmla="*/ 167623 w 406954"/>
                <a:gd name="connsiteY14" fmla="*/ 397650 h 1050631"/>
                <a:gd name="connsiteX15" fmla="*/ 92072 w 406954"/>
                <a:gd name="connsiteY15" fmla="*/ 500819 h 1050631"/>
                <a:gd name="connsiteX16" fmla="*/ 63185 w 406954"/>
                <a:gd name="connsiteY16" fmla="*/ 545261 h 1050631"/>
                <a:gd name="connsiteX17" fmla="*/ 57788 w 406954"/>
                <a:gd name="connsiteY17" fmla="*/ 483042 h 1050631"/>
                <a:gd name="connsiteX18" fmla="*/ 80644 w 406954"/>
                <a:gd name="connsiteY18" fmla="*/ 421141 h 1050631"/>
                <a:gd name="connsiteX19" fmla="*/ 82866 w 406954"/>
                <a:gd name="connsiteY19" fmla="*/ 418919 h 1050631"/>
                <a:gd name="connsiteX20" fmla="*/ 168258 w 406954"/>
                <a:gd name="connsiteY20" fmla="*/ 80526 h 1050631"/>
                <a:gd name="connsiteX21" fmla="*/ 140005 w 406954"/>
                <a:gd name="connsiteY21" fmla="*/ 22752 h 1050631"/>
                <a:gd name="connsiteX22" fmla="*/ 46677 w 406954"/>
                <a:gd name="connsiteY22" fmla="*/ 33545 h 1050631"/>
                <a:gd name="connsiteX23" fmla="*/ 26996 w 406954"/>
                <a:gd name="connsiteY23" fmla="*/ 86875 h 1050631"/>
                <a:gd name="connsiteX24" fmla="*/ 14 w 406954"/>
                <a:gd name="connsiteY24" fmla="*/ 357653 h 1050631"/>
                <a:gd name="connsiteX25" fmla="*/ 27949 w 406954"/>
                <a:gd name="connsiteY25" fmla="*/ 727472 h 1050631"/>
                <a:gd name="connsiteX26" fmla="*/ 50170 w 406954"/>
                <a:gd name="connsiteY26" fmla="*/ 745566 h 1050631"/>
                <a:gd name="connsiteX27" fmla="*/ 69216 w 406954"/>
                <a:gd name="connsiteY27" fmla="*/ 744931 h 1050631"/>
                <a:gd name="connsiteX28" fmla="*/ 84136 w 406954"/>
                <a:gd name="connsiteY28" fmla="*/ 728107 h 1050631"/>
                <a:gd name="connsiteX29" fmla="*/ 75565 w 406954"/>
                <a:gd name="connsiteY29" fmla="*/ 641128 h 1050631"/>
                <a:gd name="connsiteX30" fmla="*/ 144767 w 406954"/>
                <a:gd name="connsiteY30" fmla="*/ 710648 h 1050631"/>
                <a:gd name="connsiteX31" fmla="*/ 176194 w 406954"/>
                <a:gd name="connsiteY31" fmla="*/ 866829 h 1050631"/>
                <a:gd name="connsiteX32" fmla="*/ 192701 w 406954"/>
                <a:gd name="connsiteY32" fmla="*/ 966823 h 1050631"/>
                <a:gd name="connsiteX33" fmla="*/ 304123 w 406954"/>
                <a:gd name="connsiteY33" fmla="*/ 1050628 h 1050631"/>
                <a:gd name="connsiteX34" fmla="*/ 391102 w 406954"/>
                <a:gd name="connsiteY34" fmla="*/ 1000154 h 1050631"/>
                <a:gd name="connsiteX35" fmla="*/ 392689 w 406954"/>
                <a:gd name="connsiteY35" fmla="*/ 889367 h 1050631"/>
                <a:gd name="connsiteX36" fmla="*/ 265077 w 406954"/>
                <a:gd name="connsiteY36" fmla="*/ 882701 h 1050631"/>
                <a:gd name="connsiteX37" fmla="*/ 55883 w 406954"/>
                <a:gd name="connsiteY37" fmla="*/ 296069 h 1050631"/>
                <a:gd name="connsiteX38" fmla="*/ 74295 w 406954"/>
                <a:gd name="connsiteY38" fmla="*/ 121159 h 1050631"/>
                <a:gd name="connsiteX39" fmla="*/ 82866 w 406954"/>
                <a:gd name="connsiteY39" fmla="*/ 85923 h 1050631"/>
                <a:gd name="connsiteX40" fmla="*/ 92706 w 406954"/>
                <a:gd name="connsiteY40" fmla="*/ 74812 h 1050631"/>
                <a:gd name="connsiteX41" fmla="*/ 105404 w 406954"/>
                <a:gd name="connsiteY41" fmla="*/ 83066 h 1050631"/>
                <a:gd name="connsiteX42" fmla="*/ 119372 w 406954"/>
                <a:gd name="connsiteY42" fmla="*/ 127825 h 1050631"/>
                <a:gd name="connsiteX43" fmla="*/ 70168 w 406954"/>
                <a:gd name="connsiteY43" fmla="*/ 349716 h 1050631"/>
                <a:gd name="connsiteX44" fmla="*/ 55249 w 406954"/>
                <a:gd name="connsiteY44" fmla="*/ 369398 h 1050631"/>
                <a:gd name="connsiteX45" fmla="*/ 55883 w 406954"/>
                <a:gd name="connsiteY45" fmla="*/ 296069 h 1050631"/>
                <a:gd name="connsiteX46" fmla="*/ 123181 w 406954"/>
                <a:gd name="connsiteY46" fmla="*/ 597004 h 1050631"/>
                <a:gd name="connsiteX47" fmla="*/ 89850 w 406954"/>
                <a:gd name="connsiteY47" fmla="*/ 587480 h 1050631"/>
                <a:gd name="connsiteX48" fmla="*/ 104452 w 406954"/>
                <a:gd name="connsiteY48" fmla="*/ 563355 h 1050631"/>
                <a:gd name="connsiteX49" fmla="*/ 175559 w 406954"/>
                <a:gd name="connsiteY49" fmla="*/ 462408 h 1050631"/>
                <a:gd name="connsiteX50" fmla="*/ 194288 w 406954"/>
                <a:gd name="connsiteY50" fmla="*/ 443044 h 1050631"/>
                <a:gd name="connsiteX51" fmla="*/ 230794 w 406954"/>
                <a:gd name="connsiteY51" fmla="*/ 435108 h 1050631"/>
                <a:gd name="connsiteX52" fmla="*/ 244126 w 406954"/>
                <a:gd name="connsiteY52" fmla="*/ 465265 h 1050631"/>
                <a:gd name="connsiteX53" fmla="*/ 131435 w 406954"/>
                <a:gd name="connsiteY53" fmla="*/ 597004 h 1050631"/>
                <a:gd name="connsiteX54" fmla="*/ 123181 w 406954"/>
                <a:gd name="connsiteY54" fmla="*/ 597004 h 105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06954" h="1050631">
                  <a:moveTo>
                    <a:pt x="265077" y="882701"/>
                  </a:moveTo>
                  <a:cubicBezTo>
                    <a:pt x="254919" y="899208"/>
                    <a:pt x="255872" y="902700"/>
                    <a:pt x="272379" y="912223"/>
                  </a:cubicBezTo>
                  <a:cubicBezTo>
                    <a:pt x="279362" y="916350"/>
                    <a:pt x="286346" y="919842"/>
                    <a:pt x="293012" y="924286"/>
                  </a:cubicBezTo>
                  <a:cubicBezTo>
                    <a:pt x="299679" y="928730"/>
                    <a:pt x="303805" y="928413"/>
                    <a:pt x="306980" y="920159"/>
                  </a:cubicBezTo>
                  <a:cubicBezTo>
                    <a:pt x="310154" y="911588"/>
                    <a:pt x="317455" y="906509"/>
                    <a:pt x="326661" y="906826"/>
                  </a:cubicBezTo>
                  <a:cubicBezTo>
                    <a:pt x="337136" y="907144"/>
                    <a:pt x="344120" y="913493"/>
                    <a:pt x="348565" y="923016"/>
                  </a:cubicBezTo>
                  <a:cubicBezTo>
                    <a:pt x="359040" y="945554"/>
                    <a:pt x="349517" y="976664"/>
                    <a:pt x="328883" y="988409"/>
                  </a:cubicBezTo>
                  <a:cubicBezTo>
                    <a:pt x="303170" y="1003011"/>
                    <a:pt x="269839" y="996980"/>
                    <a:pt x="255237" y="974442"/>
                  </a:cubicBezTo>
                  <a:cubicBezTo>
                    <a:pt x="245396" y="959204"/>
                    <a:pt x="240317" y="942063"/>
                    <a:pt x="236190" y="924286"/>
                  </a:cubicBezTo>
                  <a:cubicBezTo>
                    <a:pt x="225397" y="876670"/>
                    <a:pt x="225715" y="827466"/>
                    <a:pt x="216826" y="779850"/>
                  </a:cubicBezTo>
                  <a:cubicBezTo>
                    <a:pt x="206668" y="724615"/>
                    <a:pt x="195875" y="669063"/>
                    <a:pt x="139688" y="635097"/>
                  </a:cubicBezTo>
                  <a:cubicBezTo>
                    <a:pt x="155877" y="633827"/>
                    <a:pt x="169528" y="632874"/>
                    <a:pt x="182225" y="628430"/>
                  </a:cubicBezTo>
                  <a:cubicBezTo>
                    <a:pt x="260633" y="599543"/>
                    <a:pt x="313646" y="489708"/>
                    <a:pt x="286981" y="410348"/>
                  </a:cubicBezTo>
                  <a:cubicBezTo>
                    <a:pt x="278728" y="385905"/>
                    <a:pt x="261903" y="373525"/>
                    <a:pt x="235873" y="372890"/>
                  </a:cubicBezTo>
                  <a:cubicBezTo>
                    <a:pt x="209842" y="371937"/>
                    <a:pt x="187304" y="380508"/>
                    <a:pt x="167623" y="397650"/>
                  </a:cubicBezTo>
                  <a:cubicBezTo>
                    <a:pt x="134609" y="426537"/>
                    <a:pt x="113023" y="463043"/>
                    <a:pt x="92072" y="500819"/>
                  </a:cubicBezTo>
                  <a:cubicBezTo>
                    <a:pt x="84136" y="515421"/>
                    <a:pt x="77152" y="530658"/>
                    <a:pt x="63185" y="545261"/>
                  </a:cubicBezTo>
                  <a:cubicBezTo>
                    <a:pt x="61280" y="522722"/>
                    <a:pt x="61280" y="502406"/>
                    <a:pt x="57788" y="483042"/>
                  </a:cubicBezTo>
                  <a:cubicBezTo>
                    <a:pt x="52709" y="457012"/>
                    <a:pt x="55566" y="435426"/>
                    <a:pt x="80644" y="421141"/>
                  </a:cubicBezTo>
                  <a:cubicBezTo>
                    <a:pt x="81596" y="420506"/>
                    <a:pt x="82231" y="419554"/>
                    <a:pt x="82866" y="418919"/>
                  </a:cubicBezTo>
                  <a:cubicBezTo>
                    <a:pt x="164131" y="319560"/>
                    <a:pt x="191748" y="206233"/>
                    <a:pt x="168258" y="80526"/>
                  </a:cubicBezTo>
                  <a:cubicBezTo>
                    <a:pt x="164131" y="59257"/>
                    <a:pt x="154925" y="39259"/>
                    <a:pt x="140005" y="22752"/>
                  </a:cubicBezTo>
                  <a:cubicBezTo>
                    <a:pt x="109531" y="-11215"/>
                    <a:pt x="67946" y="-6770"/>
                    <a:pt x="46677" y="33545"/>
                  </a:cubicBezTo>
                  <a:cubicBezTo>
                    <a:pt x="37789" y="50369"/>
                    <a:pt x="31441" y="68463"/>
                    <a:pt x="26996" y="86875"/>
                  </a:cubicBezTo>
                  <a:cubicBezTo>
                    <a:pt x="4775" y="175759"/>
                    <a:pt x="-304" y="266547"/>
                    <a:pt x="14" y="357653"/>
                  </a:cubicBezTo>
                  <a:cubicBezTo>
                    <a:pt x="331" y="481455"/>
                    <a:pt x="13664" y="604622"/>
                    <a:pt x="27949" y="727472"/>
                  </a:cubicBezTo>
                  <a:cubicBezTo>
                    <a:pt x="29853" y="742392"/>
                    <a:pt x="33662" y="749693"/>
                    <a:pt x="50170" y="745566"/>
                  </a:cubicBezTo>
                  <a:cubicBezTo>
                    <a:pt x="56201" y="743979"/>
                    <a:pt x="62867" y="744614"/>
                    <a:pt x="69216" y="744931"/>
                  </a:cubicBezTo>
                  <a:cubicBezTo>
                    <a:pt x="81914" y="745884"/>
                    <a:pt x="85723" y="740487"/>
                    <a:pt x="84136" y="728107"/>
                  </a:cubicBezTo>
                  <a:cubicBezTo>
                    <a:pt x="80644" y="699855"/>
                    <a:pt x="78422" y="671602"/>
                    <a:pt x="75565" y="641128"/>
                  </a:cubicBezTo>
                  <a:cubicBezTo>
                    <a:pt x="108579" y="654460"/>
                    <a:pt x="129212" y="675412"/>
                    <a:pt x="144767" y="710648"/>
                  </a:cubicBezTo>
                  <a:cubicBezTo>
                    <a:pt x="166988" y="760486"/>
                    <a:pt x="172067" y="813499"/>
                    <a:pt x="176194" y="866829"/>
                  </a:cubicBezTo>
                  <a:cubicBezTo>
                    <a:pt x="178733" y="900795"/>
                    <a:pt x="182860" y="934126"/>
                    <a:pt x="192701" y="966823"/>
                  </a:cubicBezTo>
                  <a:cubicBezTo>
                    <a:pt x="210478" y="1025867"/>
                    <a:pt x="243809" y="1050310"/>
                    <a:pt x="304123" y="1050628"/>
                  </a:cubicBezTo>
                  <a:cubicBezTo>
                    <a:pt x="343168" y="1050945"/>
                    <a:pt x="373008" y="1034438"/>
                    <a:pt x="391102" y="1000154"/>
                  </a:cubicBezTo>
                  <a:cubicBezTo>
                    <a:pt x="410148" y="963966"/>
                    <a:pt x="413640" y="925873"/>
                    <a:pt x="392689" y="889367"/>
                  </a:cubicBezTo>
                  <a:cubicBezTo>
                    <a:pt x="364119" y="839846"/>
                    <a:pt x="292695" y="837307"/>
                    <a:pt x="265077" y="882701"/>
                  </a:cubicBezTo>
                  <a:close/>
                  <a:moveTo>
                    <a:pt x="55883" y="296069"/>
                  </a:moveTo>
                  <a:cubicBezTo>
                    <a:pt x="60010" y="237660"/>
                    <a:pt x="64454" y="179250"/>
                    <a:pt x="74295" y="121159"/>
                  </a:cubicBezTo>
                  <a:cubicBezTo>
                    <a:pt x="76200" y="109096"/>
                    <a:pt x="79691" y="97350"/>
                    <a:pt x="82866" y="85923"/>
                  </a:cubicBezTo>
                  <a:cubicBezTo>
                    <a:pt x="84136" y="80843"/>
                    <a:pt x="86358" y="75447"/>
                    <a:pt x="92706" y="74812"/>
                  </a:cubicBezTo>
                  <a:cubicBezTo>
                    <a:pt x="98421" y="74495"/>
                    <a:pt x="102547" y="78621"/>
                    <a:pt x="105404" y="83066"/>
                  </a:cubicBezTo>
                  <a:cubicBezTo>
                    <a:pt x="114293" y="96716"/>
                    <a:pt x="118102" y="112270"/>
                    <a:pt x="119372" y="127825"/>
                  </a:cubicBezTo>
                  <a:cubicBezTo>
                    <a:pt x="126356" y="206868"/>
                    <a:pt x="111753" y="281149"/>
                    <a:pt x="70168" y="349716"/>
                  </a:cubicBezTo>
                  <a:cubicBezTo>
                    <a:pt x="66359" y="356065"/>
                    <a:pt x="60962" y="361779"/>
                    <a:pt x="55249" y="369398"/>
                  </a:cubicBezTo>
                  <a:cubicBezTo>
                    <a:pt x="55566" y="343050"/>
                    <a:pt x="54296" y="319242"/>
                    <a:pt x="55883" y="296069"/>
                  </a:cubicBezTo>
                  <a:close/>
                  <a:moveTo>
                    <a:pt x="123181" y="597004"/>
                  </a:moveTo>
                  <a:cubicBezTo>
                    <a:pt x="111436" y="595416"/>
                    <a:pt x="95564" y="597321"/>
                    <a:pt x="89850" y="587480"/>
                  </a:cubicBezTo>
                  <a:cubicBezTo>
                    <a:pt x="85723" y="580814"/>
                    <a:pt x="99055" y="571291"/>
                    <a:pt x="104452" y="563355"/>
                  </a:cubicBezTo>
                  <a:cubicBezTo>
                    <a:pt x="127625" y="529388"/>
                    <a:pt x="148577" y="493835"/>
                    <a:pt x="175559" y="462408"/>
                  </a:cubicBezTo>
                  <a:cubicBezTo>
                    <a:pt x="181273" y="455742"/>
                    <a:pt x="187622" y="449076"/>
                    <a:pt x="194288" y="443044"/>
                  </a:cubicBezTo>
                  <a:cubicBezTo>
                    <a:pt x="204764" y="433838"/>
                    <a:pt x="216826" y="429077"/>
                    <a:pt x="230794" y="435108"/>
                  </a:cubicBezTo>
                  <a:cubicBezTo>
                    <a:pt x="244761" y="441457"/>
                    <a:pt x="243809" y="454155"/>
                    <a:pt x="244126" y="465265"/>
                  </a:cubicBezTo>
                  <a:cubicBezTo>
                    <a:pt x="243491" y="529388"/>
                    <a:pt x="191748" y="589702"/>
                    <a:pt x="131435" y="597004"/>
                  </a:cubicBezTo>
                  <a:cubicBezTo>
                    <a:pt x="128260" y="596686"/>
                    <a:pt x="125720" y="597321"/>
                    <a:pt x="123181" y="597004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918F317-785C-48E7-983B-71ED1409B271}"/>
                </a:ext>
              </a:extLst>
            </p:cNvPr>
            <p:cNvSpPr/>
            <p:nvPr/>
          </p:nvSpPr>
          <p:spPr>
            <a:xfrm>
              <a:off x="5020546" y="2939207"/>
              <a:ext cx="405665" cy="542570"/>
            </a:xfrm>
            <a:custGeom>
              <a:avLst/>
              <a:gdLst>
                <a:gd name="connsiteX0" fmla="*/ 603328 w 621638"/>
                <a:gd name="connsiteY0" fmla="*/ 53479 h 831430"/>
                <a:gd name="connsiteX1" fmla="*/ 514127 w 621638"/>
                <a:gd name="connsiteY1" fmla="*/ 467 h 831430"/>
                <a:gd name="connsiteX2" fmla="*/ 424608 w 621638"/>
                <a:gd name="connsiteY2" fmla="*/ 61415 h 831430"/>
                <a:gd name="connsiteX3" fmla="*/ 436671 w 621638"/>
                <a:gd name="connsiteY3" fmla="*/ 85858 h 831430"/>
                <a:gd name="connsiteX4" fmla="*/ 453495 w 621638"/>
                <a:gd name="connsiteY4" fmla="*/ 90303 h 831430"/>
                <a:gd name="connsiteX5" fmla="*/ 474129 w 621638"/>
                <a:gd name="connsiteY5" fmla="*/ 81414 h 831430"/>
                <a:gd name="connsiteX6" fmla="*/ 524920 w 621638"/>
                <a:gd name="connsiteY6" fmla="*/ 56971 h 831430"/>
                <a:gd name="connsiteX7" fmla="*/ 562378 w 621638"/>
                <a:gd name="connsiteY7" fmla="*/ 90937 h 831430"/>
                <a:gd name="connsiteX8" fmla="*/ 565552 w 621638"/>
                <a:gd name="connsiteY8" fmla="*/ 133475 h 831430"/>
                <a:gd name="connsiteX9" fmla="*/ 479526 w 621638"/>
                <a:gd name="connsiteY9" fmla="*/ 228072 h 831430"/>
                <a:gd name="connsiteX10" fmla="*/ 402705 w 621638"/>
                <a:gd name="connsiteY10" fmla="*/ 203629 h 831430"/>
                <a:gd name="connsiteX11" fmla="*/ 374135 w 621638"/>
                <a:gd name="connsiteY11" fmla="*/ 173790 h 831430"/>
                <a:gd name="connsiteX12" fmla="*/ 312551 w 621638"/>
                <a:gd name="connsiteY12" fmla="*/ 101413 h 831430"/>
                <a:gd name="connsiteX13" fmla="*/ 71931 w 621638"/>
                <a:gd name="connsiteY13" fmla="*/ 84589 h 831430"/>
                <a:gd name="connsiteX14" fmla="*/ 6538 w 621638"/>
                <a:gd name="connsiteY14" fmla="*/ 290608 h 831430"/>
                <a:gd name="connsiteX15" fmla="*/ 134467 w 621638"/>
                <a:gd name="connsiteY15" fmla="*/ 390920 h 831430"/>
                <a:gd name="connsiteX16" fmla="*/ 257634 w 621638"/>
                <a:gd name="connsiteY16" fmla="*/ 340764 h 831430"/>
                <a:gd name="connsiteX17" fmla="*/ 256682 w 621638"/>
                <a:gd name="connsiteY17" fmla="*/ 295687 h 831430"/>
                <a:gd name="connsiteX18" fmla="*/ 245571 w 621638"/>
                <a:gd name="connsiteY18" fmla="*/ 286799 h 831430"/>
                <a:gd name="connsiteX19" fmla="*/ 231921 w 621638"/>
                <a:gd name="connsiteY19" fmla="*/ 288704 h 831430"/>
                <a:gd name="connsiteX20" fmla="*/ 150974 w 621638"/>
                <a:gd name="connsiteY20" fmla="*/ 335367 h 831430"/>
                <a:gd name="connsiteX21" fmla="*/ 55741 w 621638"/>
                <a:gd name="connsiteY21" fmla="*/ 271562 h 831430"/>
                <a:gd name="connsiteX22" fmla="*/ 52249 w 621638"/>
                <a:gd name="connsiteY22" fmla="*/ 243309 h 831430"/>
                <a:gd name="connsiteX23" fmla="*/ 93517 w 621638"/>
                <a:gd name="connsiteY23" fmla="*/ 134744 h 831430"/>
                <a:gd name="connsiteX24" fmla="*/ 216684 w 621638"/>
                <a:gd name="connsiteY24" fmla="*/ 104905 h 831430"/>
                <a:gd name="connsiteX25" fmla="*/ 289061 w 621638"/>
                <a:gd name="connsiteY25" fmla="*/ 154743 h 831430"/>
                <a:gd name="connsiteX26" fmla="*/ 357628 w 621638"/>
                <a:gd name="connsiteY26" fmla="*/ 233786 h 831430"/>
                <a:gd name="connsiteX27" fmla="*/ 361437 w 621638"/>
                <a:gd name="connsiteY27" fmla="*/ 252515 h 831430"/>
                <a:gd name="connsiteX28" fmla="*/ 355406 w 621638"/>
                <a:gd name="connsiteY28" fmla="*/ 362985 h 831430"/>
                <a:gd name="connsiteX29" fmla="*/ 377309 w 621638"/>
                <a:gd name="connsiteY29" fmla="*/ 593447 h 831430"/>
                <a:gd name="connsiteX30" fmla="*/ 372230 w 621638"/>
                <a:gd name="connsiteY30" fmla="*/ 682014 h 831430"/>
                <a:gd name="connsiteX31" fmla="*/ 342708 w 621638"/>
                <a:gd name="connsiteY31" fmla="*/ 754708 h 831430"/>
                <a:gd name="connsiteX32" fmla="*/ 293505 w 621638"/>
                <a:gd name="connsiteY32" fmla="*/ 777881 h 831430"/>
                <a:gd name="connsiteX33" fmla="*/ 257634 w 621638"/>
                <a:gd name="connsiteY33" fmla="*/ 738518 h 831430"/>
                <a:gd name="connsiteX34" fmla="*/ 272236 w 621638"/>
                <a:gd name="connsiteY34" fmla="*/ 678839 h 831430"/>
                <a:gd name="connsiteX35" fmla="*/ 286839 w 621638"/>
                <a:gd name="connsiteY35" fmla="*/ 646778 h 831430"/>
                <a:gd name="connsiteX36" fmla="*/ 256682 w 621638"/>
                <a:gd name="connsiteY36" fmla="*/ 622017 h 831430"/>
                <a:gd name="connsiteX37" fmla="*/ 243032 w 621638"/>
                <a:gd name="connsiteY37" fmla="*/ 623922 h 831430"/>
                <a:gd name="connsiteX38" fmla="*/ 204939 w 621638"/>
                <a:gd name="connsiteY38" fmla="*/ 750581 h 831430"/>
                <a:gd name="connsiteX39" fmla="*/ 267475 w 621638"/>
                <a:gd name="connsiteY39" fmla="*/ 828354 h 831430"/>
                <a:gd name="connsiteX40" fmla="*/ 405879 w 621638"/>
                <a:gd name="connsiteY40" fmla="*/ 770897 h 831430"/>
                <a:gd name="connsiteX41" fmla="*/ 433179 w 621638"/>
                <a:gd name="connsiteY41" fmla="*/ 666142 h 831430"/>
                <a:gd name="connsiteX42" fmla="*/ 416037 w 621638"/>
                <a:gd name="connsiteY42" fmla="*/ 418220 h 831430"/>
                <a:gd name="connsiteX43" fmla="*/ 414133 w 621638"/>
                <a:gd name="connsiteY43" fmla="*/ 285212 h 831430"/>
                <a:gd name="connsiteX44" fmla="*/ 424291 w 621638"/>
                <a:gd name="connsiteY44" fmla="*/ 277276 h 831430"/>
                <a:gd name="connsiteX45" fmla="*/ 494763 w 621638"/>
                <a:gd name="connsiteY45" fmla="*/ 282990 h 831430"/>
                <a:gd name="connsiteX46" fmla="*/ 599836 w 621638"/>
                <a:gd name="connsiteY46" fmla="*/ 222041 h 831430"/>
                <a:gd name="connsiteX47" fmla="*/ 603328 w 621638"/>
                <a:gd name="connsiteY47" fmla="*/ 53479 h 831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21638" h="831430">
                  <a:moveTo>
                    <a:pt x="603328" y="53479"/>
                  </a:moveTo>
                  <a:cubicBezTo>
                    <a:pt x="586186" y="16339"/>
                    <a:pt x="556029" y="-3343"/>
                    <a:pt x="514127" y="467"/>
                  </a:cubicBezTo>
                  <a:cubicBezTo>
                    <a:pt x="473494" y="3958"/>
                    <a:pt x="441750" y="23005"/>
                    <a:pt x="424608" y="61415"/>
                  </a:cubicBezTo>
                  <a:cubicBezTo>
                    <a:pt x="416672" y="78875"/>
                    <a:pt x="417942" y="80779"/>
                    <a:pt x="436671" y="85858"/>
                  </a:cubicBezTo>
                  <a:cubicBezTo>
                    <a:pt x="442385" y="87446"/>
                    <a:pt x="448099" y="88398"/>
                    <a:pt x="453495" y="90303"/>
                  </a:cubicBezTo>
                  <a:cubicBezTo>
                    <a:pt x="463336" y="93794"/>
                    <a:pt x="469367" y="92525"/>
                    <a:pt x="474129" y="81414"/>
                  </a:cubicBezTo>
                  <a:cubicBezTo>
                    <a:pt x="482383" y="63003"/>
                    <a:pt x="503334" y="54114"/>
                    <a:pt x="524920" y="56971"/>
                  </a:cubicBezTo>
                  <a:cubicBezTo>
                    <a:pt x="543332" y="59193"/>
                    <a:pt x="556664" y="71574"/>
                    <a:pt x="562378" y="90937"/>
                  </a:cubicBezTo>
                  <a:cubicBezTo>
                    <a:pt x="566505" y="104905"/>
                    <a:pt x="565870" y="119190"/>
                    <a:pt x="565552" y="133475"/>
                  </a:cubicBezTo>
                  <a:cubicBezTo>
                    <a:pt x="563648" y="190932"/>
                    <a:pt x="536348" y="220771"/>
                    <a:pt x="479526" y="228072"/>
                  </a:cubicBezTo>
                  <a:cubicBezTo>
                    <a:pt x="450004" y="231882"/>
                    <a:pt x="423973" y="226168"/>
                    <a:pt x="402705" y="203629"/>
                  </a:cubicBezTo>
                  <a:cubicBezTo>
                    <a:pt x="393181" y="193789"/>
                    <a:pt x="383658" y="183948"/>
                    <a:pt x="374135" y="173790"/>
                  </a:cubicBezTo>
                  <a:cubicBezTo>
                    <a:pt x="352867" y="150299"/>
                    <a:pt x="335090" y="123634"/>
                    <a:pt x="312551" y="101413"/>
                  </a:cubicBezTo>
                  <a:cubicBezTo>
                    <a:pt x="235413" y="25862"/>
                    <a:pt x="135419" y="32211"/>
                    <a:pt x="71931" y="84589"/>
                  </a:cubicBezTo>
                  <a:cubicBezTo>
                    <a:pt x="7173" y="137919"/>
                    <a:pt x="-11556" y="209978"/>
                    <a:pt x="6538" y="290608"/>
                  </a:cubicBezTo>
                  <a:cubicBezTo>
                    <a:pt x="20505" y="352509"/>
                    <a:pt x="70978" y="389967"/>
                    <a:pt x="134467" y="390920"/>
                  </a:cubicBezTo>
                  <a:cubicBezTo>
                    <a:pt x="182718" y="391555"/>
                    <a:pt x="222716" y="372508"/>
                    <a:pt x="257634" y="340764"/>
                  </a:cubicBezTo>
                  <a:cubicBezTo>
                    <a:pt x="283664" y="317273"/>
                    <a:pt x="283347" y="316956"/>
                    <a:pt x="256682" y="295687"/>
                  </a:cubicBezTo>
                  <a:cubicBezTo>
                    <a:pt x="252872" y="292830"/>
                    <a:pt x="249063" y="289973"/>
                    <a:pt x="245571" y="286799"/>
                  </a:cubicBezTo>
                  <a:cubicBezTo>
                    <a:pt x="240175" y="281720"/>
                    <a:pt x="236365" y="281720"/>
                    <a:pt x="231921" y="288704"/>
                  </a:cubicBezTo>
                  <a:cubicBezTo>
                    <a:pt x="213192" y="318226"/>
                    <a:pt x="183988" y="330923"/>
                    <a:pt x="150974" y="335367"/>
                  </a:cubicBezTo>
                  <a:cubicBezTo>
                    <a:pt x="103992" y="341716"/>
                    <a:pt x="66217" y="316321"/>
                    <a:pt x="55741" y="271562"/>
                  </a:cubicBezTo>
                  <a:cubicBezTo>
                    <a:pt x="53519" y="262356"/>
                    <a:pt x="52249" y="252833"/>
                    <a:pt x="52249" y="243309"/>
                  </a:cubicBezTo>
                  <a:cubicBezTo>
                    <a:pt x="51614" y="201725"/>
                    <a:pt x="59233" y="162679"/>
                    <a:pt x="93517" y="134744"/>
                  </a:cubicBezTo>
                  <a:cubicBezTo>
                    <a:pt x="129388" y="104905"/>
                    <a:pt x="172560" y="101096"/>
                    <a:pt x="216684" y="104905"/>
                  </a:cubicBezTo>
                  <a:cubicBezTo>
                    <a:pt x="249698" y="107762"/>
                    <a:pt x="270014" y="130935"/>
                    <a:pt x="289061" y="154743"/>
                  </a:cubicBezTo>
                  <a:cubicBezTo>
                    <a:pt x="310647" y="182043"/>
                    <a:pt x="330328" y="211248"/>
                    <a:pt x="357628" y="233786"/>
                  </a:cubicBezTo>
                  <a:cubicBezTo>
                    <a:pt x="364294" y="239183"/>
                    <a:pt x="363025" y="245214"/>
                    <a:pt x="361437" y="252515"/>
                  </a:cubicBezTo>
                  <a:cubicBezTo>
                    <a:pt x="353184" y="289021"/>
                    <a:pt x="352549" y="325527"/>
                    <a:pt x="355406" y="362985"/>
                  </a:cubicBezTo>
                  <a:cubicBezTo>
                    <a:pt x="361120" y="439806"/>
                    <a:pt x="373500" y="516309"/>
                    <a:pt x="377309" y="593447"/>
                  </a:cubicBezTo>
                  <a:cubicBezTo>
                    <a:pt x="379849" y="623287"/>
                    <a:pt x="377309" y="652809"/>
                    <a:pt x="372230" y="682014"/>
                  </a:cubicBezTo>
                  <a:cubicBezTo>
                    <a:pt x="367786" y="708361"/>
                    <a:pt x="359215" y="733122"/>
                    <a:pt x="342708" y="754708"/>
                  </a:cubicBezTo>
                  <a:cubicBezTo>
                    <a:pt x="330328" y="770897"/>
                    <a:pt x="314139" y="779468"/>
                    <a:pt x="293505" y="777881"/>
                  </a:cubicBezTo>
                  <a:cubicBezTo>
                    <a:pt x="269379" y="775976"/>
                    <a:pt x="257317" y="762326"/>
                    <a:pt x="257634" y="738518"/>
                  </a:cubicBezTo>
                  <a:cubicBezTo>
                    <a:pt x="257951" y="717567"/>
                    <a:pt x="264300" y="698203"/>
                    <a:pt x="272236" y="678839"/>
                  </a:cubicBezTo>
                  <a:cubicBezTo>
                    <a:pt x="276998" y="667729"/>
                    <a:pt x="293187" y="658523"/>
                    <a:pt x="286839" y="646778"/>
                  </a:cubicBezTo>
                  <a:cubicBezTo>
                    <a:pt x="281125" y="636302"/>
                    <a:pt x="266522" y="630588"/>
                    <a:pt x="256682" y="622017"/>
                  </a:cubicBezTo>
                  <a:cubicBezTo>
                    <a:pt x="250650" y="616938"/>
                    <a:pt x="247158" y="617573"/>
                    <a:pt x="243032" y="623922"/>
                  </a:cubicBezTo>
                  <a:cubicBezTo>
                    <a:pt x="217636" y="662332"/>
                    <a:pt x="201129" y="703600"/>
                    <a:pt x="204939" y="750581"/>
                  </a:cubicBezTo>
                  <a:cubicBezTo>
                    <a:pt x="207796" y="788039"/>
                    <a:pt x="234143" y="821053"/>
                    <a:pt x="267475" y="828354"/>
                  </a:cubicBezTo>
                  <a:cubicBezTo>
                    <a:pt x="312234" y="838195"/>
                    <a:pt x="374135" y="825815"/>
                    <a:pt x="405879" y="770897"/>
                  </a:cubicBezTo>
                  <a:cubicBezTo>
                    <a:pt x="424608" y="738201"/>
                    <a:pt x="430957" y="702647"/>
                    <a:pt x="433179" y="666142"/>
                  </a:cubicBezTo>
                  <a:cubicBezTo>
                    <a:pt x="438258" y="582654"/>
                    <a:pt x="425243" y="500437"/>
                    <a:pt x="416037" y="418220"/>
                  </a:cubicBezTo>
                  <a:cubicBezTo>
                    <a:pt x="410958" y="374095"/>
                    <a:pt x="408101" y="329653"/>
                    <a:pt x="414133" y="285212"/>
                  </a:cubicBezTo>
                  <a:cubicBezTo>
                    <a:pt x="415085" y="278545"/>
                    <a:pt x="415720" y="273784"/>
                    <a:pt x="424291" y="277276"/>
                  </a:cubicBezTo>
                  <a:cubicBezTo>
                    <a:pt x="447147" y="286481"/>
                    <a:pt x="470955" y="285529"/>
                    <a:pt x="494763" y="282990"/>
                  </a:cubicBezTo>
                  <a:cubicBezTo>
                    <a:pt x="538570" y="278228"/>
                    <a:pt x="578250" y="263626"/>
                    <a:pt x="599836" y="222041"/>
                  </a:cubicBezTo>
                  <a:cubicBezTo>
                    <a:pt x="627136" y="166806"/>
                    <a:pt x="629358" y="109666"/>
                    <a:pt x="603328" y="53479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42F49C8-AAE8-4B5E-8A4D-3DC46D84FE2D}"/>
                </a:ext>
              </a:extLst>
            </p:cNvPr>
            <p:cNvSpPr/>
            <p:nvPr/>
          </p:nvSpPr>
          <p:spPr>
            <a:xfrm>
              <a:off x="5402015" y="2927896"/>
              <a:ext cx="282134" cy="662308"/>
            </a:xfrm>
            <a:custGeom>
              <a:avLst/>
              <a:gdLst>
                <a:gd name="connsiteX0" fmla="*/ 379382 w 432341"/>
                <a:gd name="connsiteY0" fmla="*/ 789817 h 1014916"/>
                <a:gd name="connsiteX1" fmla="*/ 307958 w 432341"/>
                <a:gd name="connsiteY1" fmla="*/ 809181 h 1014916"/>
                <a:gd name="connsiteX2" fmla="*/ 309227 w 432341"/>
                <a:gd name="connsiteY2" fmla="*/ 846005 h 1014916"/>
                <a:gd name="connsiteX3" fmla="*/ 320338 w 432341"/>
                <a:gd name="connsiteY3" fmla="*/ 855210 h 1014916"/>
                <a:gd name="connsiteX4" fmla="*/ 338749 w 432341"/>
                <a:gd name="connsiteY4" fmla="*/ 852988 h 1014916"/>
                <a:gd name="connsiteX5" fmla="*/ 362240 w 432341"/>
                <a:gd name="connsiteY5" fmla="*/ 841243 h 1014916"/>
                <a:gd name="connsiteX6" fmla="*/ 378112 w 432341"/>
                <a:gd name="connsiteY6" fmla="*/ 864416 h 1014916"/>
                <a:gd name="connsiteX7" fmla="*/ 351447 w 432341"/>
                <a:gd name="connsiteY7" fmla="*/ 936475 h 1014916"/>
                <a:gd name="connsiteX8" fmla="*/ 273039 w 432341"/>
                <a:gd name="connsiteY8" fmla="*/ 955204 h 1014916"/>
                <a:gd name="connsiteX9" fmla="*/ 232089 w 432341"/>
                <a:gd name="connsiteY9" fmla="*/ 893938 h 1014916"/>
                <a:gd name="connsiteX10" fmla="*/ 236533 w 432341"/>
                <a:gd name="connsiteY10" fmla="*/ 788230 h 1014916"/>
                <a:gd name="connsiteX11" fmla="*/ 284467 w 432341"/>
                <a:gd name="connsiteY11" fmla="*/ 573322 h 1014916"/>
                <a:gd name="connsiteX12" fmla="*/ 291768 w 432341"/>
                <a:gd name="connsiteY12" fmla="*/ 433330 h 1014916"/>
                <a:gd name="connsiteX13" fmla="*/ 208916 w 432341"/>
                <a:gd name="connsiteY13" fmla="*/ 379048 h 1014916"/>
                <a:gd name="connsiteX14" fmla="*/ 137174 w 432341"/>
                <a:gd name="connsiteY14" fmla="*/ 435235 h 1014916"/>
                <a:gd name="connsiteX15" fmla="*/ 137174 w 432341"/>
                <a:gd name="connsiteY15" fmla="*/ 325400 h 1014916"/>
                <a:gd name="connsiteX16" fmla="*/ 146697 w 432341"/>
                <a:gd name="connsiteY16" fmla="*/ 307306 h 1014916"/>
                <a:gd name="connsiteX17" fmla="*/ 262563 w 432341"/>
                <a:gd name="connsiteY17" fmla="*/ 147316 h 1014916"/>
                <a:gd name="connsiteX18" fmla="*/ 250818 w 432341"/>
                <a:gd name="connsiteY18" fmla="*/ 38116 h 1014916"/>
                <a:gd name="connsiteX19" fmla="*/ 184473 w 432341"/>
                <a:gd name="connsiteY19" fmla="*/ 23 h 1014916"/>
                <a:gd name="connsiteX20" fmla="*/ 120985 w 432341"/>
                <a:gd name="connsiteY20" fmla="*/ 39703 h 1014916"/>
                <a:gd name="connsiteX21" fmla="*/ 101938 w 432341"/>
                <a:gd name="connsiteY21" fmla="*/ 100017 h 1014916"/>
                <a:gd name="connsiteX22" fmla="*/ 91145 w 432341"/>
                <a:gd name="connsiteY22" fmla="*/ 237469 h 1014916"/>
                <a:gd name="connsiteX23" fmla="*/ 40672 w 432341"/>
                <a:gd name="connsiteY23" fmla="*/ 280641 h 1014916"/>
                <a:gd name="connsiteX24" fmla="*/ 7658 w 432341"/>
                <a:gd name="connsiteY24" fmla="*/ 280006 h 1014916"/>
                <a:gd name="connsiteX25" fmla="*/ 357 w 432341"/>
                <a:gd name="connsiteY25" fmla="*/ 316829 h 1014916"/>
                <a:gd name="connsiteX26" fmla="*/ 9563 w 432341"/>
                <a:gd name="connsiteY26" fmla="*/ 329527 h 1014916"/>
                <a:gd name="connsiteX27" fmla="*/ 72733 w 432341"/>
                <a:gd name="connsiteY27" fmla="*/ 331432 h 1014916"/>
                <a:gd name="connsiteX28" fmla="*/ 84796 w 432341"/>
                <a:gd name="connsiteY28" fmla="*/ 344129 h 1014916"/>
                <a:gd name="connsiteX29" fmla="*/ 95589 w 432341"/>
                <a:gd name="connsiteY29" fmla="*/ 701886 h 1014916"/>
                <a:gd name="connsiteX30" fmla="*/ 134000 w 432341"/>
                <a:gd name="connsiteY30" fmla="*/ 732360 h 1014916"/>
                <a:gd name="connsiteX31" fmla="*/ 141936 w 432341"/>
                <a:gd name="connsiteY31" fmla="*/ 731726 h 1014916"/>
                <a:gd name="connsiteX32" fmla="*/ 153681 w 432341"/>
                <a:gd name="connsiteY32" fmla="*/ 717441 h 1014916"/>
                <a:gd name="connsiteX33" fmla="*/ 139714 w 432341"/>
                <a:gd name="connsiteY33" fmla="*/ 537451 h 1014916"/>
                <a:gd name="connsiteX34" fmla="*/ 181616 w 432341"/>
                <a:gd name="connsiteY34" fmla="*/ 446663 h 1014916"/>
                <a:gd name="connsiteX35" fmla="*/ 208281 w 432341"/>
                <a:gd name="connsiteY35" fmla="*/ 433330 h 1014916"/>
                <a:gd name="connsiteX36" fmla="*/ 244152 w 432341"/>
                <a:gd name="connsiteY36" fmla="*/ 461265 h 1014916"/>
                <a:gd name="connsiteX37" fmla="*/ 239390 w 432341"/>
                <a:gd name="connsiteY37" fmla="*/ 521262 h 1014916"/>
                <a:gd name="connsiteX38" fmla="*/ 188917 w 432341"/>
                <a:gd name="connsiteY38" fmla="*/ 758391 h 1014916"/>
                <a:gd name="connsiteX39" fmla="*/ 184473 w 432341"/>
                <a:gd name="connsiteY39" fmla="*/ 915524 h 1014916"/>
                <a:gd name="connsiteX40" fmla="*/ 272404 w 432341"/>
                <a:gd name="connsiteY40" fmla="*/ 1012661 h 1014916"/>
                <a:gd name="connsiteX41" fmla="*/ 430807 w 432341"/>
                <a:gd name="connsiteY41" fmla="*/ 854893 h 1014916"/>
                <a:gd name="connsiteX42" fmla="*/ 379382 w 432341"/>
                <a:gd name="connsiteY42" fmla="*/ 789817 h 1014916"/>
                <a:gd name="connsiteX43" fmla="*/ 155903 w 432341"/>
                <a:gd name="connsiteY43" fmla="*/ 94303 h 1014916"/>
                <a:gd name="connsiteX44" fmla="*/ 171140 w 432341"/>
                <a:gd name="connsiteY44" fmla="*/ 61606 h 1014916"/>
                <a:gd name="connsiteX45" fmla="*/ 202567 w 432341"/>
                <a:gd name="connsiteY45" fmla="*/ 67320 h 1014916"/>
                <a:gd name="connsiteX46" fmla="*/ 209868 w 432341"/>
                <a:gd name="connsiteY46" fmla="*/ 127952 h 1014916"/>
                <a:gd name="connsiteX47" fmla="*/ 158443 w 432341"/>
                <a:gd name="connsiteY47" fmla="*/ 233342 h 1014916"/>
                <a:gd name="connsiteX48" fmla="*/ 142571 w 432341"/>
                <a:gd name="connsiteY48" fmla="*/ 243818 h 1014916"/>
                <a:gd name="connsiteX49" fmla="*/ 155903 w 432341"/>
                <a:gd name="connsiteY49" fmla="*/ 94303 h 10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32341" h="1014916">
                  <a:moveTo>
                    <a:pt x="379382" y="789817"/>
                  </a:moveTo>
                  <a:cubicBezTo>
                    <a:pt x="352717" y="781564"/>
                    <a:pt x="327957" y="789500"/>
                    <a:pt x="307958" y="809181"/>
                  </a:cubicBezTo>
                  <a:cubicBezTo>
                    <a:pt x="290816" y="825688"/>
                    <a:pt x="291451" y="831085"/>
                    <a:pt x="309227" y="846005"/>
                  </a:cubicBezTo>
                  <a:cubicBezTo>
                    <a:pt x="313037" y="849179"/>
                    <a:pt x="316846" y="851718"/>
                    <a:pt x="320338" y="855210"/>
                  </a:cubicBezTo>
                  <a:cubicBezTo>
                    <a:pt x="327639" y="862194"/>
                    <a:pt x="333036" y="864734"/>
                    <a:pt x="338749" y="852988"/>
                  </a:cubicBezTo>
                  <a:cubicBezTo>
                    <a:pt x="343194" y="844100"/>
                    <a:pt x="351130" y="838069"/>
                    <a:pt x="362240" y="841243"/>
                  </a:cubicBezTo>
                  <a:cubicBezTo>
                    <a:pt x="373351" y="844735"/>
                    <a:pt x="377477" y="853306"/>
                    <a:pt x="378112" y="864416"/>
                  </a:cubicBezTo>
                  <a:cubicBezTo>
                    <a:pt x="379699" y="892351"/>
                    <a:pt x="370811" y="916794"/>
                    <a:pt x="351447" y="936475"/>
                  </a:cubicBezTo>
                  <a:cubicBezTo>
                    <a:pt x="329544" y="959014"/>
                    <a:pt x="302561" y="966632"/>
                    <a:pt x="273039" y="955204"/>
                  </a:cubicBezTo>
                  <a:cubicBezTo>
                    <a:pt x="246057" y="944729"/>
                    <a:pt x="234629" y="920921"/>
                    <a:pt x="232089" y="893938"/>
                  </a:cubicBezTo>
                  <a:cubicBezTo>
                    <a:pt x="228915" y="858702"/>
                    <a:pt x="230185" y="823149"/>
                    <a:pt x="236533" y="788230"/>
                  </a:cubicBezTo>
                  <a:cubicBezTo>
                    <a:pt x="249548" y="715853"/>
                    <a:pt x="269547" y="645064"/>
                    <a:pt x="284467" y="573322"/>
                  </a:cubicBezTo>
                  <a:cubicBezTo>
                    <a:pt x="293990" y="526976"/>
                    <a:pt x="300974" y="480629"/>
                    <a:pt x="291768" y="433330"/>
                  </a:cubicBezTo>
                  <a:cubicBezTo>
                    <a:pt x="283515" y="390476"/>
                    <a:pt x="251453" y="370160"/>
                    <a:pt x="208916" y="379048"/>
                  </a:cubicBezTo>
                  <a:cubicBezTo>
                    <a:pt x="176220" y="386032"/>
                    <a:pt x="153364" y="405396"/>
                    <a:pt x="137174" y="435235"/>
                  </a:cubicBezTo>
                  <a:cubicBezTo>
                    <a:pt x="137174" y="397142"/>
                    <a:pt x="137174" y="361271"/>
                    <a:pt x="137174" y="325400"/>
                  </a:cubicBezTo>
                  <a:cubicBezTo>
                    <a:pt x="137174" y="317464"/>
                    <a:pt x="139079" y="312068"/>
                    <a:pt x="146697" y="307306"/>
                  </a:cubicBezTo>
                  <a:cubicBezTo>
                    <a:pt x="208281" y="270800"/>
                    <a:pt x="244469" y="214931"/>
                    <a:pt x="262563" y="147316"/>
                  </a:cubicBezTo>
                  <a:cubicBezTo>
                    <a:pt x="272404" y="109857"/>
                    <a:pt x="269865" y="72717"/>
                    <a:pt x="250818" y="38116"/>
                  </a:cubicBezTo>
                  <a:cubicBezTo>
                    <a:pt x="236533" y="12085"/>
                    <a:pt x="213995" y="-612"/>
                    <a:pt x="184473" y="23"/>
                  </a:cubicBezTo>
                  <a:cubicBezTo>
                    <a:pt x="155586" y="658"/>
                    <a:pt x="134000" y="13038"/>
                    <a:pt x="120985" y="39703"/>
                  </a:cubicBezTo>
                  <a:cubicBezTo>
                    <a:pt x="111779" y="59067"/>
                    <a:pt x="105747" y="79066"/>
                    <a:pt x="101938" y="100017"/>
                  </a:cubicBezTo>
                  <a:cubicBezTo>
                    <a:pt x="93685" y="145411"/>
                    <a:pt x="94637" y="191757"/>
                    <a:pt x="91145" y="237469"/>
                  </a:cubicBezTo>
                  <a:cubicBezTo>
                    <a:pt x="88288" y="276832"/>
                    <a:pt x="81304" y="281593"/>
                    <a:pt x="40672" y="280641"/>
                  </a:cubicBezTo>
                  <a:cubicBezTo>
                    <a:pt x="29244" y="280324"/>
                    <a:pt x="15277" y="269531"/>
                    <a:pt x="7658" y="280006"/>
                  </a:cubicBezTo>
                  <a:cubicBezTo>
                    <a:pt x="992" y="289212"/>
                    <a:pt x="2579" y="304449"/>
                    <a:pt x="357" y="316829"/>
                  </a:cubicBezTo>
                  <a:cubicBezTo>
                    <a:pt x="-913" y="324448"/>
                    <a:pt x="992" y="327940"/>
                    <a:pt x="9563" y="329527"/>
                  </a:cubicBezTo>
                  <a:cubicBezTo>
                    <a:pt x="30514" y="333654"/>
                    <a:pt x="51782" y="333971"/>
                    <a:pt x="72733" y="331432"/>
                  </a:cubicBezTo>
                  <a:cubicBezTo>
                    <a:pt x="85431" y="329844"/>
                    <a:pt x="85114" y="334924"/>
                    <a:pt x="84796" y="344129"/>
                  </a:cubicBezTo>
                  <a:cubicBezTo>
                    <a:pt x="80352" y="463805"/>
                    <a:pt x="81939" y="583163"/>
                    <a:pt x="95589" y="701886"/>
                  </a:cubicBezTo>
                  <a:cubicBezTo>
                    <a:pt x="99399" y="735852"/>
                    <a:pt x="99716" y="735852"/>
                    <a:pt x="134000" y="732360"/>
                  </a:cubicBezTo>
                  <a:cubicBezTo>
                    <a:pt x="136539" y="732043"/>
                    <a:pt x="139396" y="731726"/>
                    <a:pt x="141936" y="731726"/>
                  </a:cubicBezTo>
                  <a:cubicBezTo>
                    <a:pt x="152094" y="732043"/>
                    <a:pt x="155268" y="728869"/>
                    <a:pt x="153681" y="717441"/>
                  </a:cubicBezTo>
                  <a:cubicBezTo>
                    <a:pt x="145428" y="657762"/>
                    <a:pt x="137809" y="597765"/>
                    <a:pt x="139714" y="537451"/>
                  </a:cubicBezTo>
                  <a:cubicBezTo>
                    <a:pt x="140666" y="501580"/>
                    <a:pt x="155268" y="471106"/>
                    <a:pt x="181616" y="446663"/>
                  </a:cubicBezTo>
                  <a:cubicBezTo>
                    <a:pt x="189235" y="439679"/>
                    <a:pt x="198123" y="435235"/>
                    <a:pt x="208281" y="433330"/>
                  </a:cubicBezTo>
                  <a:cubicBezTo>
                    <a:pt x="231137" y="429204"/>
                    <a:pt x="242565" y="438092"/>
                    <a:pt x="244152" y="461265"/>
                  </a:cubicBezTo>
                  <a:cubicBezTo>
                    <a:pt x="245422" y="481582"/>
                    <a:pt x="243517" y="501263"/>
                    <a:pt x="239390" y="521262"/>
                  </a:cubicBezTo>
                  <a:cubicBezTo>
                    <a:pt x="222566" y="600305"/>
                    <a:pt x="202884" y="678713"/>
                    <a:pt x="188917" y="758391"/>
                  </a:cubicBezTo>
                  <a:cubicBezTo>
                    <a:pt x="179711" y="810451"/>
                    <a:pt x="171458" y="863146"/>
                    <a:pt x="184473" y="915524"/>
                  </a:cubicBezTo>
                  <a:cubicBezTo>
                    <a:pt x="196218" y="963458"/>
                    <a:pt x="219709" y="1003456"/>
                    <a:pt x="272404" y="1012661"/>
                  </a:cubicBezTo>
                  <a:cubicBezTo>
                    <a:pt x="376208" y="1031073"/>
                    <a:pt x="443505" y="932984"/>
                    <a:pt x="430807" y="854893"/>
                  </a:cubicBezTo>
                  <a:cubicBezTo>
                    <a:pt x="425728" y="824418"/>
                    <a:pt x="410174" y="799341"/>
                    <a:pt x="379382" y="789817"/>
                  </a:cubicBezTo>
                  <a:close/>
                  <a:moveTo>
                    <a:pt x="155903" y="94303"/>
                  </a:moveTo>
                  <a:cubicBezTo>
                    <a:pt x="158760" y="82557"/>
                    <a:pt x="162569" y="70812"/>
                    <a:pt x="171140" y="61606"/>
                  </a:cubicBezTo>
                  <a:cubicBezTo>
                    <a:pt x="183521" y="48591"/>
                    <a:pt x="196853" y="50496"/>
                    <a:pt x="202567" y="67320"/>
                  </a:cubicBezTo>
                  <a:cubicBezTo>
                    <a:pt x="209551" y="86684"/>
                    <a:pt x="213995" y="106683"/>
                    <a:pt x="209868" y="127952"/>
                  </a:cubicBezTo>
                  <a:cubicBezTo>
                    <a:pt x="202250" y="167632"/>
                    <a:pt x="185743" y="203185"/>
                    <a:pt x="158443" y="233342"/>
                  </a:cubicBezTo>
                  <a:cubicBezTo>
                    <a:pt x="154633" y="237469"/>
                    <a:pt x="151142" y="242548"/>
                    <a:pt x="142571" y="243818"/>
                  </a:cubicBezTo>
                  <a:cubicBezTo>
                    <a:pt x="143840" y="192710"/>
                    <a:pt x="144475" y="142871"/>
                    <a:pt x="155903" y="94303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C064EBD-9D4A-48CC-929D-42412F5C78DA}"/>
                </a:ext>
              </a:extLst>
            </p:cNvPr>
            <p:cNvSpPr/>
            <p:nvPr/>
          </p:nvSpPr>
          <p:spPr>
            <a:xfrm>
              <a:off x="7503195" y="3174280"/>
              <a:ext cx="297102" cy="442789"/>
            </a:xfrm>
            <a:custGeom>
              <a:avLst/>
              <a:gdLst>
                <a:gd name="connsiteX0" fmla="*/ 428560 w 455278"/>
                <a:gd name="connsiteY0" fmla="*/ 118945 h 678527"/>
                <a:gd name="connsiteX1" fmla="*/ 401577 w 455278"/>
                <a:gd name="connsiteY1" fmla="*/ 134182 h 678527"/>
                <a:gd name="connsiteX2" fmla="*/ 350152 w 455278"/>
                <a:gd name="connsiteY2" fmla="*/ 231319 h 678527"/>
                <a:gd name="connsiteX3" fmla="*/ 348247 w 455278"/>
                <a:gd name="connsiteY3" fmla="*/ 166878 h 678527"/>
                <a:gd name="connsiteX4" fmla="*/ 322852 w 455278"/>
                <a:gd name="connsiteY4" fmla="*/ 63075 h 678527"/>
                <a:gd name="connsiteX5" fmla="*/ 244126 w 455278"/>
                <a:gd name="connsiteY5" fmla="*/ 2444 h 678527"/>
                <a:gd name="connsiteX6" fmla="*/ 145402 w 455278"/>
                <a:gd name="connsiteY6" fmla="*/ 16728 h 678527"/>
                <a:gd name="connsiteX7" fmla="*/ 5728 w 455278"/>
                <a:gd name="connsiteY7" fmla="*/ 201479 h 678527"/>
                <a:gd name="connsiteX8" fmla="*/ 21600 w 455278"/>
                <a:gd name="connsiteY8" fmla="*/ 327186 h 678527"/>
                <a:gd name="connsiteX9" fmla="*/ 102865 w 455278"/>
                <a:gd name="connsiteY9" fmla="*/ 373533 h 678527"/>
                <a:gd name="connsiteX10" fmla="*/ 202859 w 455278"/>
                <a:gd name="connsiteY10" fmla="*/ 311314 h 678527"/>
                <a:gd name="connsiteX11" fmla="*/ 243809 w 455278"/>
                <a:gd name="connsiteY11" fmla="*/ 190686 h 678527"/>
                <a:gd name="connsiteX12" fmla="*/ 205716 w 455278"/>
                <a:gd name="connsiteY12" fmla="*/ 144023 h 678527"/>
                <a:gd name="connsiteX13" fmla="*/ 193018 w 455278"/>
                <a:gd name="connsiteY13" fmla="*/ 153863 h 678527"/>
                <a:gd name="connsiteX14" fmla="*/ 186352 w 455278"/>
                <a:gd name="connsiteY14" fmla="*/ 194496 h 678527"/>
                <a:gd name="connsiteX15" fmla="*/ 153338 w 455278"/>
                <a:gd name="connsiteY15" fmla="*/ 297664 h 678527"/>
                <a:gd name="connsiteX16" fmla="*/ 113023 w 455278"/>
                <a:gd name="connsiteY16" fmla="*/ 322425 h 678527"/>
                <a:gd name="connsiteX17" fmla="*/ 56836 w 455278"/>
                <a:gd name="connsiteY17" fmla="*/ 268142 h 678527"/>
                <a:gd name="connsiteX18" fmla="*/ 155878 w 455278"/>
                <a:gd name="connsiteY18" fmla="*/ 73868 h 678527"/>
                <a:gd name="connsiteX19" fmla="*/ 284442 w 455278"/>
                <a:gd name="connsiteY19" fmla="*/ 121802 h 678527"/>
                <a:gd name="connsiteX20" fmla="*/ 296504 w 455278"/>
                <a:gd name="connsiteY20" fmla="*/ 277348 h 678527"/>
                <a:gd name="connsiteX21" fmla="*/ 278093 w 455278"/>
                <a:gd name="connsiteY21" fmla="*/ 311949 h 678527"/>
                <a:gd name="connsiteX22" fmla="*/ 233016 w 455278"/>
                <a:gd name="connsiteY22" fmla="*/ 351947 h 678527"/>
                <a:gd name="connsiteX23" fmla="*/ 76200 w 455278"/>
                <a:gd name="connsiteY23" fmla="*/ 521461 h 678527"/>
                <a:gd name="connsiteX24" fmla="*/ 46043 w 455278"/>
                <a:gd name="connsiteY24" fmla="*/ 595742 h 678527"/>
                <a:gd name="connsiteX25" fmla="*/ 133974 w 455278"/>
                <a:gd name="connsiteY25" fmla="*/ 676055 h 678527"/>
                <a:gd name="connsiteX26" fmla="*/ 216192 w 455278"/>
                <a:gd name="connsiteY26" fmla="*/ 619550 h 678527"/>
                <a:gd name="connsiteX27" fmla="*/ 341581 w 455278"/>
                <a:gd name="connsiteY27" fmla="*/ 340519 h 678527"/>
                <a:gd name="connsiteX28" fmla="*/ 358405 w 455278"/>
                <a:gd name="connsiteY28" fmla="*/ 305918 h 678527"/>
                <a:gd name="connsiteX29" fmla="*/ 449829 w 455278"/>
                <a:gd name="connsiteY29" fmla="*/ 157038 h 678527"/>
                <a:gd name="connsiteX30" fmla="*/ 428560 w 455278"/>
                <a:gd name="connsiteY30" fmla="*/ 118945 h 678527"/>
                <a:gd name="connsiteX31" fmla="*/ 196510 w 455278"/>
                <a:gd name="connsiteY31" fmla="*/ 561458 h 678527"/>
                <a:gd name="connsiteX32" fmla="*/ 153656 w 455278"/>
                <a:gd name="connsiteY32" fmla="*/ 610027 h 678527"/>
                <a:gd name="connsiteX33" fmla="*/ 115880 w 455278"/>
                <a:gd name="connsiteY33" fmla="*/ 624312 h 678527"/>
                <a:gd name="connsiteX34" fmla="*/ 99691 w 455278"/>
                <a:gd name="connsiteY34" fmla="*/ 608757 h 678527"/>
                <a:gd name="connsiteX35" fmla="*/ 114928 w 455278"/>
                <a:gd name="connsiteY35" fmla="*/ 558284 h 678527"/>
                <a:gd name="connsiteX36" fmla="*/ 229207 w 455278"/>
                <a:gd name="connsiteY36" fmla="*/ 425276 h 678527"/>
                <a:gd name="connsiteX37" fmla="*/ 271744 w 455278"/>
                <a:gd name="connsiteY37" fmla="*/ 387818 h 678527"/>
                <a:gd name="connsiteX38" fmla="*/ 196510 w 455278"/>
                <a:gd name="connsiteY38" fmla="*/ 561458 h 67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5278" h="678527">
                  <a:moveTo>
                    <a:pt x="428560" y="118945"/>
                  </a:moveTo>
                  <a:cubicBezTo>
                    <a:pt x="407609" y="113548"/>
                    <a:pt x="407926" y="113548"/>
                    <a:pt x="401577" y="134182"/>
                  </a:cubicBezTo>
                  <a:cubicBezTo>
                    <a:pt x="390785" y="169735"/>
                    <a:pt x="373643" y="201797"/>
                    <a:pt x="350152" y="231319"/>
                  </a:cubicBezTo>
                  <a:cubicBezTo>
                    <a:pt x="352057" y="209416"/>
                    <a:pt x="349517" y="188147"/>
                    <a:pt x="348247" y="166878"/>
                  </a:cubicBezTo>
                  <a:cubicBezTo>
                    <a:pt x="346025" y="130690"/>
                    <a:pt x="340311" y="95454"/>
                    <a:pt x="322852" y="63075"/>
                  </a:cubicBezTo>
                  <a:cubicBezTo>
                    <a:pt x="305393" y="31331"/>
                    <a:pt x="280632" y="8475"/>
                    <a:pt x="244126" y="2444"/>
                  </a:cubicBezTo>
                  <a:cubicBezTo>
                    <a:pt x="209843" y="-3270"/>
                    <a:pt x="176512" y="856"/>
                    <a:pt x="145402" y="16728"/>
                  </a:cubicBezTo>
                  <a:cubicBezTo>
                    <a:pt x="69216" y="55774"/>
                    <a:pt x="25092" y="119580"/>
                    <a:pt x="5728" y="201479"/>
                  </a:cubicBezTo>
                  <a:cubicBezTo>
                    <a:pt x="-4430" y="244969"/>
                    <a:pt x="-2208" y="287824"/>
                    <a:pt x="21600" y="327186"/>
                  </a:cubicBezTo>
                  <a:cubicBezTo>
                    <a:pt x="40012" y="357343"/>
                    <a:pt x="66677" y="373215"/>
                    <a:pt x="102865" y="373533"/>
                  </a:cubicBezTo>
                  <a:cubicBezTo>
                    <a:pt x="149846" y="373850"/>
                    <a:pt x="179686" y="347503"/>
                    <a:pt x="202859" y="311314"/>
                  </a:cubicBezTo>
                  <a:cubicBezTo>
                    <a:pt x="226350" y="274491"/>
                    <a:pt x="237143" y="233224"/>
                    <a:pt x="243809" y="190686"/>
                  </a:cubicBezTo>
                  <a:cubicBezTo>
                    <a:pt x="250793" y="145610"/>
                    <a:pt x="250793" y="145927"/>
                    <a:pt x="205716" y="144023"/>
                  </a:cubicBezTo>
                  <a:cubicBezTo>
                    <a:pt x="197463" y="143705"/>
                    <a:pt x="193971" y="145927"/>
                    <a:pt x="193018" y="153863"/>
                  </a:cubicBezTo>
                  <a:cubicBezTo>
                    <a:pt x="191114" y="167513"/>
                    <a:pt x="188574" y="180846"/>
                    <a:pt x="186352" y="194496"/>
                  </a:cubicBezTo>
                  <a:cubicBezTo>
                    <a:pt x="180321" y="230367"/>
                    <a:pt x="174289" y="266555"/>
                    <a:pt x="153338" y="297664"/>
                  </a:cubicBezTo>
                  <a:cubicBezTo>
                    <a:pt x="143815" y="311949"/>
                    <a:pt x="130800" y="321472"/>
                    <a:pt x="113023" y="322425"/>
                  </a:cubicBezTo>
                  <a:cubicBezTo>
                    <a:pt x="79692" y="324329"/>
                    <a:pt x="58423" y="306553"/>
                    <a:pt x="56836" y="268142"/>
                  </a:cubicBezTo>
                  <a:cubicBezTo>
                    <a:pt x="53344" y="185290"/>
                    <a:pt x="82866" y="115770"/>
                    <a:pt x="155878" y="73868"/>
                  </a:cubicBezTo>
                  <a:cubicBezTo>
                    <a:pt x="220953" y="36092"/>
                    <a:pt x="262538" y="56409"/>
                    <a:pt x="284442" y="121802"/>
                  </a:cubicBezTo>
                  <a:cubicBezTo>
                    <a:pt x="301583" y="172592"/>
                    <a:pt x="299996" y="224970"/>
                    <a:pt x="296504" y="277348"/>
                  </a:cubicBezTo>
                  <a:cubicBezTo>
                    <a:pt x="295552" y="292268"/>
                    <a:pt x="289203" y="302743"/>
                    <a:pt x="278093" y="311949"/>
                  </a:cubicBezTo>
                  <a:cubicBezTo>
                    <a:pt x="262538" y="324647"/>
                    <a:pt x="247936" y="338614"/>
                    <a:pt x="233016" y="351947"/>
                  </a:cubicBezTo>
                  <a:cubicBezTo>
                    <a:pt x="175559" y="403690"/>
                    <a:pt x="119372" y="456385"/>
                    <a:pt x="76200" y="521461"/>
                  </a:cubicBezTo>
                  <a:cubicBezTo>
                    <a:pt x="60963" y="543999"/>
                    <a:pt x="49535" y="568125"/>
                    <a:pt x="46043" y="595742"/>
                  </a:cubicBezTo>
                  <a:cubicBezTo>
                    <a:pt x="38742" y="653199"/>
                    <a:pt x="77152" y="688435"/>
                    <a:pt x="133974" y="676055"/>
                  </a:cubicBezTo>
                  <a:cubicBezTo>
                    <a:pt x="168893" y="668436"/>
                    <a:pt x="194288" y="645898"/>
                    <a:pt x="216192" y="619550"/>
                  </a:cubicBezTo>
                  <a:cubicBezTo>
                    <a:pt x="283807" y="538285"/>
                    <a:pt x="319678" y="442418"/>
                    <a:pt x="341581" y="340519"/>
                  </a:cubicBezTo>
                  <a:cubicBezTo>
                    <a:pt x="344438" y="327186"/>
                    <a:pt x="349199" y="316076"/>
                    <a:pt x="358405" y="305918"/>
                  </a:cubicBezTo>
                  <a:cubicBezTo>
                    <a:pt x="398403" y="262111"/>
                    <a:pt x="431734" y="214177"/>
                    <a:pt x="449829" y="157038"/>
                  </a:cubicBezTo>
                  <a:cubicBezTo>
                    <a:pt x="459035" y="126563"/>
                    <a:pt x="459352" y="126881"/>
                    <a:pt x="428560" y="118945"/>
                  </a:cubicBezTo>
                  <a:close/>
                  <a:moveTo>
                    <a:pt x="196510" y="561458"/>
                  </a:moveTo>
                  <a:cubicBezTo>
                    <a:pt x="184765" y="579870"/>
                    <a:pt x="170798" y="596377"/>
                    <a:pt x="153656" y="610027"/>
                  </a:cubicBezTo>
                  <a:cubicBezTo>
                    <a:pt x="142862" y="618915"/>
                    <a:pt x="130800" y="624947"/>
                    <a:pt x="115880" y="624312"/>
                  </a:cubicBezTo>
                  <a:cubicBezTo>
                    <a:pt x="105405" y="623994"/>
                    <a:pt x="100643" y="618915"/>
                    <a:pt x="99691" y="608757"/>
                  </a:cubicBezTo>
                  <a:cubicBezTo>
                    <a:pt x="97469" y="589711"/>
                    <a:pt x="105405" y="573521"/>
                    <a:pt x="114928" y="558284"/>
                  </a:cubicBezTo>
                  <a:cubicBezTo>
                    <a:pt x="145720" y="507811"/>
                    <a:pt x="186352" y="465591"/>
                    <a:pt x="229207" y="425276"/>
                  </a:cubicBezTo>
                  <a:cubicBezTo>
                    <a:pt x="242857" y="412261"/>
                    <a:pt x="257459" y="400198"/>
                    <a:pt x="271744" y="387818"/>
                  </a:cubicBezTo>
                  <a:cubicBezTo>
                    <a:pt x="254602" y="449401"/>
                    <a:pt x="231111" y="507811"/>
                    <a:pt x="196510" y="561458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CFD0610-A7B3-4BB5-B70B-84A7A9C0F159}"/>
                </a:ext>
              </a:extLst>
            </p:cNvPr>
            <p:cNvSpPr/>
            <p:nvPr/>
          </p:nvSpPr>
          <p:spPr>
            <a:xfrm>
              <a:off x="6500926" y="3174369"/>
              <a:ext cx="297025" cy="442063"/>
            </a:xfrm>
            <a:custGeom>
              <a:avLst/>
              <a:gdLst>
                <a:gd name="connsiteX0" fmla="*/ 424203 w 455160"/>
                <a:gd name="connsiteY0" fmla="*/ 117220 h 677414"/>
                <a:gd name="connsiteX1" fmla="*/ 402617 w 455160"/>
                <a:gd name="connsiteY1" fmla="*/ 129283 h 677414"/>
                <a:gd name="connsiteX2" fmla="*/ 349922 w 455160"/>
                <a:gd name="connsiteY2" fmla="*/ 232769 h 677414"/>
                <a:gd name="connsiteX3" fmla="*/ 344525 w 455160"/>
                <a:gd name="connsiteY3" fmla="*/ 132140 h 677414"/>
                <a:gd name="connsiteX4" fmla="*/ 318813 w 455160"/>
                <a:gd name="connsiteY4" fmla="*/ 55954 h 677414"/>
                <a:gd name="connsiteX5" fmla="*/ 243896 w 455160"/>
                <a:gd name="connsiteY5" fmla="*/ 2306 h 677414"/>
                <a:gd name="connsiteX6" fmla="*/ 142315 w 455160"/>
                <a:gd name="connsiteY6" fmla="*/ 18178 h 677414"/>
                <a:gd name="connsiteX7" fmla="*/ 8355 w 455160"/>
                <a:gd name="connsiteY7" fmla="*/ 188962 h 677414"/>
                <a:gd name="connsiteX8" fmla="*/ 14704 w 455160"/>
                <a:gd name="connsiteY8" fmla="*/ 314669 h 677414"/>
                <a:gd name="connsiteX9" fmla="*/ 170250 w 455160"/>
                <a:gd name="connsiteY9" fmla="*/ 349587 h 677414"/>
                <a:gd name="connsiteX10" fmla="*/ 215326 w 455160"/>
                <a:gd name="connsiteY10" fmla="*/ 288956 h 677414"/>
                <a:gd name="connsiteX11" fmla="*/ 248976 w 455160"/>
                <a:gd name="connsiteY11" fmla="*/ 160710 h 677414"/>
                <a:gd name="connsiteX12" fmla="*/ 238500 w 455160"/>
                <a:gd name="connsiteY12" fmla="*/ 147377 h 677414"/>
                <a:gd name="connsiteX13" fmla="*/ 208660 w 455160"/>
                <a:gd name="connsiteY13" fmla="*/ 143885 h 677414"/>
                <a:gd name="connsiteX14" fmla="*/ 192471 w 455160"/>
                <a:gd name="connsiteY14" fmla="*/ 156900 h 677414"/>
                <a:gd name="connsiteX15" fmla="*/ 185805 w 455160"/>
                <a:gd name="connsiteY15" fmla="*/ 199120 h 677414"/>
                <a:gd name="connsiteX16" fmla="*/ 158505 w 455160"/>
                <a:gd name="connsiteY16" fmla="*/ 289591 h 677414"/>
                <a:gd name="connsiteX17" fmla="*/ 112793 w 455160"/>
                <a:gd name="connsiteY17" fmla="*/ 321970 h 677414"/>
                <a:gd name="connsiteX18" fmla="*/ 56288 w 455160"/>
                <a:gd name="connsiteY18" fmla="*/ 265465 h 677414"/>
                <a:gd name="connsiteX19" fmla="*/ 160409 w 455160"/>
                <a:gd name="connsiteY19" fmla="*/ 70239 h 677414"/>
                <a:gd name="connsiteX20" fmla="*/ 283894 w 455160"/>
                <a:gd name="connsiteY20" fmla="*/ 120077 h 677414"/>
                <a:gd name="connsiteX21" fmla="*/ 295005 w 455160"/>
                <a:gd name="connsiteY21" fmla="*/ 286416 h 677414"/>
                <a:gd name="connsiteX22" fmla="*/ 284212 w 455160"/>
                <a:gd name="connsiteY22" fmla="*/ 304828 h 677414"/>
                <a:gd name="connsiteX23" fmla="*/ 198502 w 455160"/>
                <a:gd name="connsiteY23" fmla="*/ 382601 h 677414"/>
                <a:gd name="connsiteX24" fmla="*/ 67399 w 455160"/>
                <a:gd name="connsiteY24" fmla="*/ 534656 h 677414"/>
                <a:gd name="connsiteX25" fmla="*/ 46130 w 455160"/>
                <a:gd name="connsiteY25" fmla="*/ 619095 h 677414"/>
                <a:gd name="connsiteX26" fmla="*/ 94064 w 455160"/>
                <a:gd name="connsiteY26" fmla="*/ 674965 h 677414"/>
                <a:gd name="connsiteX27" fmla="*/ 169615 w 455160"/>
                <a:gd name="connsiteY27" fmla="*/ 660045 h 677414"/>
                <a:gd name="connsiteX28" fmla="*/ 241992 w 455160"/>
                <a:gd name="connsiteY28" fmla="*/ 585447 h 677414"/>
                <a:gd name="connsiteX29" fmla="*/ 343256 w 455160"/>
                <a:gd name="connsiteY29" fmla="*/ 332446 h 677414"/>
                <a:gd name="connsiteX30" fmla="*/ 355001 w 455160"/>
                <a:gd name="connsiteY30" fmla="*/ 309272 h 677414"/>
                <a:gd name="connsiteX31" fmla="*/ 448011 w 455160"/>
                <a:gd name="connsiteY31" fmla="*/ 162932 h 677414"/>
                <a:gd name="connsiteX32" fmla="*/ 424203 w 455160"/>
                <a:gd name="connsiteY32" fmla="*/ 117220 h 677414"/>
                <a:gd name="connsiteX33" fmla="*/ 224215 w 455160"/>
                <a:gd name="connsiteY33" fmla="*/ 513387 h 677414"/>
                <a:gd name="connsiteX34" fmla="*/ 171202 w 455160"/>
                <a:gd name="connsiteY34" fmla="*/ 594017 h 677414"/>
                <a:gd name="connsiteX35" fmla="*/ 120729 w 455160"/>
                <a:gd name="connsiteY35" fmla="*/ 624174 h 677414"/>
                <a:gd name="connsiteX36" fmla="*/ 99460 w 455160"/>
                <a:gd name="connsiteY36" fmla="*/ 605445 h 677414"/>
                <a:gd name="connsiteX37" fmla="*/ 108984 w 455160"/>
                <a:gd name="connsiteY37" fmla="*/ 569257 h 677414"/>
                <a:gd name="connsiteX38" fmla="*/ 197550 w 455160"/>
                <a:gd name="connsiteY38" fmla="*/ 455930 h 677414"/>
                <a:gd name="connsiteX39" fmla="*/ 275640 w 455160"/>
                <a:gd name="connsiteY39" fmla="*/ 385141 h 677414"/>
                <a:gd name="connsiteX40" fmla="*/ 224215 w 455160"/>
                <a:gd name="connsiteY40" fmla="*/ 513387 h 67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55160" h="677414">
                  <a:moveTo>
                    <a:pt x="424203" y="117220"/>
                  </a:moveTo>
                  <a:cubicBezTo>
                    <a:pt x="410871" y="113411"/>
                    <a:pt x="406109" y="115633"/>
                    <a:pt x="402617" y="129283"/>
                  </a:cubicBezTo>
                  <a:cubicBezTo>
                    <a:pt x="393411" y="167693"/>
                    <a:pt x="373730" y="201342"/>
                    <a:pt x="349922" y="232769"/>
                  </a:cubicBezTo>
                  <a:cubicBezTo>
                    <a:pt x="352461" y="198803"/>
                    <a:pt x="348970" y="165154"/>
                    <a:pt x="344525" y="132140"/>
                  </a:cubicBezTo>
                  <a:cubicBezTo>
                    <a:pt x="341034" y="105157"/>
                    <a:pt x="333098" y="79445"/>
                    <a:pt x="318813" y="55954"/>
                  </a:cubicBezTo>
                  <a:cubicBezTo>
                    <a:pt x="301353" y="27702"/>
                    <a:pt x="277545" y="7703"/>
                    <a:pt x="243896" y="2306"/>
                  </a:cubicBezTo>
                  <a:cubicBezTo>
                    <a:pt x="208343" y="-3408"/>
                    <a:pt x="174059" y="1354"/>
                    <a:pt x="142315" y="18178"/>
                  </a:cubicBezTo>
                  <a:cubicBezTo>
                    <a:pt x="72160" y="55002"/>
                    <a:pt x="29306" y="114046"/>
                    <a:pt x="8355" y="188962"/>
                  </a:cubicBezTo>
                  <a:cubicBezTo>
                    <a:pt x="-3390" y="231182"/>
                    <a:pt x="-4026" y="273719"/>
                    <a:pt x="14704" y="314669"/>
                  </a:cubicBezTo>
                  <a:cubicBezTo>
                    <a:pt x="48352" y="389268"/>
                    <a:pt x="131522" y="383871"/>
                    <a:pt x="170250" y="349587"/>
                  </a:cubicBezTo>
                  <a:cubicBezTo>
                    <a:pt x="189296" y="332446"/>
                    <a:pt x="204216" y="312129"/>
                    <a:pt x="215326" y="288956"/>
                  </a:cubicBezTo>
                  <a:cubicBezTo>
                    <a:pt x="235008" y="248324"/>
                    <a:pt x="241992" y="204517"/>
                    <a:pt x="248976" y="160710"/>
                  </a:cubicBezTo>
                  <a:cubicBezTo>
                    <a:pt x="250245" y="152456"/>
                    <a:pt x="248340" y="147695"/>
                    <a:pt x="238500" y="147377"/>
                  </a:cubicBezTo>
                  <a:cubicBezTo>
                    <a:pt x="228342" y="147060"/>
                    <a:pt x="218501" y="146107"/>
                    <a:pt x="208660" y="143885"/>
                  </a:cubicBezTo>
                  <a:cubicBezTo>
                    <a:pt x="196915" y="141346"/>
                    <a:pt x="193741" y="147377"/>
                    <a:pt x="192471" y="156900"/>
                  </a:cubicBezTo>
                  <a:cubicBezTo>
                    <a:pt x="190566" y="170868"/>
                    <a:pt x="188344" y="185153"/>
                    <a:pt x="185805" y="199120"/>
                  </a:cubicBezTo>
                  <a:cubicBezTo>
                    <a:pt x="180408" y="230547"/>
                    <a:pt x="174377" y="261656"/>
                    <a:pt x="158505" y="289591"/>
                  </a:cubicBezTo>
                  <a:cubicBezTo>
                    <a:pt x="148346" y="307368"/>
                    <a:pt x="135014" y="320700"/>
                    <a:pt x="112793" y="321970"/>
                  </a:cubicBezTo>
                  <a:cubicBezTo>
                    <a:pt x="79144" y="323875"/>
                    <a:pt x="61050" y="305463"/>
                    <a:pt x="56288" y="265465"/>
                  </a:cubicBezTo>
                  <a:cubicBezTo>
                    <a:pt x="48035" y="193724"/>
                    <a:pt x="95334" y="101666"/>
                    <a:pt x="160409" y="70239"/>
                  </a:cubicBezTo>
                  <a:cubicBezTo>
                    <a:pt x="225167" y="38812"/>
                    <a:pt x="262625" y="56906"/>
                    <a:pt x="283894" y="120077"/>
                  </a:cubicBezTo>
                  <a:cubicBezTo>
                    <a:pt x="302306" y="174360"/>
                    <a:pt x="301671" y="230229"/>
                    <a:pt x="295005" y="286416"/>
                  </a:cubicBezTo>
                  <a:cubicBezTo>
                    <a:pt x="294052" y="294353"/>
                    <a:pt x="289925" y="299749"/>
                    <a:pt x="284212" y="304828"/>
                  </a:cubicBezTo>
                  <a:cubicBezTo>
                    <a:pt x="255642" y="330541"/>
                    <a:pt x="226437" y="356254"/>
                    <a:pt x="198502" y="382601"/>
                  </a:cubicBezTo>
                  <a:cubicBezTo>
                    <a:pt x="149299" y="428630"/>
                    <a:pt x="102317" y="476564"/>
                    <a:pt x="67399" y="534656"/>
                  </a:cubicBezTo>
                  <a:cubicBezTo>
                    <a:pt x="51844" y="560686"/>
                    <a:pt x="43273" y="588303"/>
                    <a:pt x="46130" y="619095"/>
                  </a:cubicBezTo>
                  <a:cubicBezTo>
                    <a:pt x="48670" y="647983"/>
                    <a:pt x="65812" y="668616"/>
                    <a:pt x="94064" y="674965"/>
                  </a:cubicBezTo>
                  <a:cubicBezTo>
                    <a:pt x="121364" y="681314"/>
                    <a:pt x="146442" y="674965"/>
                    <a:pt x="169615" y="660045"/>
                  </a:cubicBezTo>
                  <a:cubicBezTo>
                    <a:pt x="199454" y="640681"/>
                    <a:pt x="222310" y="614651"/>
                    <a:pt x="241992" y="585447"/>
                  </a:cubicBezTo>
                  <a:cubicBezTo>
                    <a:pt x="293417" y="508308"/>
                    <a:pt x="325479" y="423234"/>
                    <a:pt x="343256" y="332446"/>
                  </a:cubicBezTo>
                  <a:cubicBezTo>
                    <a:pt x="345160" y="323240"/>
                    <a:pt x="348652" y="316256"/>
                    <a:pt x="355001" y="309272"/>
                  </a:cubicBezTo>
                  <a:cubicBezTo>
                    <a:pt x="394681" y="266100"/>
                    <a:pt x="428647" y="219119"/>
                    <a:pt x="448011" y="162932"/>
                  </a:cubicBezTo>
                  <a:cubicBezTo>
                    <a:pt x="460074" y="127061"/>
                    <a:pt x="459756" y="127696"/>
                    <a:pt x="424203" y="117220"/>
                  </a:cubicBezTo>
                  <a:close/>
                  <a:moveTo>
                    <a:pt x="224215" y="513387"/>
                  </a:moveTo>
                  <a:cubicBezTo>
                    <a:pt x="209613" y="542274"/>
                    <a:pt x="193423" y="570209"/>
                    <a:pt x="171202" y="594017"/>
                  </a:cubicBezTo>
                  <a:cubicBezTo>
                    <a:pt x="157235" y="608620"/>
                    <a:pt x="142633" y="622587"/>
                    <a:pt x="120729" y="624174"/>
                  </a:cubicBezTo>
                  <a:cubicBezTo>
                    <a:pt x="107079" y="625127"/>
                    <a:pt x="100095" y="619730"/>
                    <a:pt x="99460" y="605445"/>
                  </a:cubicBezTo>
                  <a:cubicBezTo>
                    <a:pt x="98826" y="592113"/>
                    <a:pt x="102952" y="580367"/>
                    <a:pt x="108984" y="569257"/>
                  </a:cubicBezTo>
                  <a:cubicBezTo>
                    <a:pt x="131522" y="526085"/>
                    <a:pt x="164218" y="490849"/>
                    <a:pt x="197550" y="455930"/>
                  </a:cubicBezTo>
                  <a:cubicBezTo>
                    <a:pt x="220723" y="431805"/>
                    <a:pt x="245801" y="409266"/>
                    <a:pt x="275640" y="385141"/>
                  </a:cubicBezTo>
                  <a:cubicBezTo>
                    <a:pt x="261038" y="432122"/>
                    <a:pt x="244214" y="473390"/>
                    <a:pt x="224215" y="51338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5E7116D-CEE7-42C3-B009-C34FEAA2ED69}"/>
                </a:ext>
              </a:extLst>
            </p:cNvPr>
            <p:cNvSpPr/>
            <p:nvPr/>
          </p:nvSpPr>
          <p:spPr>
            <a:xfrm>
              <a:off x="5610426" y="3178329"/>
              <a:ext cx="270533" cy="239363"/>
            </a:xfrm>
            <a:custGeom>
              <a:avLst/>
              <a:gdLst>
                <a:gd name="connsiteX0" fmla="*/ 296507 w 414563"/>
                <a:gd name="connsiteY0" fmla="*/ 179085 h 366799"/>
                <a:gd name="connsiteX1" fmla="*/ 306030 w 414563"/>
                <a:gd name="connsiteY1" fmla="*/ 212417 h 366799"/>
                <a:gd name="connsiteX2" fmla="*/ 317776 w 414563"/>
                <a:gd name="connsiteY2" fmla="*/ 217496 h 366799"/>
                <a:gd name="connsiteX3" fmla="*/ 338092 w 414563"/>
                <a:gd name="connsiteY3" fmla="*/ 212417 h 366799"/>
                <a:gd name="connsiteX4" fmla="*/ 349202 w 414563"/>
                <a:gd name="connsiteY4" fmla="*/ 205116 h 366799"/>
                <a:gd name="connsiteX5" fmla="*/ 358726 w 414563"/>
                <a:gd name="connsiteY5" fmla="*/ 216544 h 366799"/>
                <a:gd name="connsiteX6" fmla="*/ 353012 w 414563"/>
                <a:gd name="connsiteY6" fmla="*/ 275270 h 366799"/>
                <a:gd name="connsiteX7" fmla="*/ 322537 w 414563"/>
                <a:gd name="connsiteY7" fmla="*/ 297174 h 366799"/>
                <a:gd name="connsiteX8" fmla="*/ 293015 w 414563"/>
                <a:gd name="connsiteY8" fmla="*/ 276540 h 366799"/>
                <a:gd name="connsiteX9" fmla="*/ 274286 w 414563"/>
                <a:gd name="connsiteY9" fmla="*/ 206703 h 366799"/>
                <a:gd name="connsiteX10" fmla="*/ 270477 w 414563"/>
                <a:gd name="connsiteY10" fmla="*/ 26079 h 366799"/>
                <a:gd name="connsiteX11" fmla="*/ 268890 w 414563"/>
                <a:gd name="connsiteY11" fmla="*/ 11159 h 366799"/>
                <a:gd name="connsiteX12" fmla="*/ 254922 w 414563"/>
                <a:gd name="connsiteY12" fmla="*/ 16555 h 366799"/>
                <a:gd name="connsiteX13" fmla="*/ 230797 w 414563"/>
                <a:gd name="connsiteY13" fmla="*/ 20682 h 366799"/>
                <a:gd name="connsiteX14" fmla="*/ 92392 w 414563"/>
                <a:gd name="connsiteY14" fmla="*/ 19095 h 366799"/>
                <a:gd name="connsiteX15" fmla="*/ 38745 w 414563"/>
                <a:gd name="connsiteY15" fmla="*/ 325109 h 366799"/>
                <a:gd name="connsiteX16" fmla="*/ 212385 w 414563"/>
                <a:gd name="connsiteY16" fmla="*/ 321299 h 366799"/>
                <a:gd name="connsiteX17" fmla="*/ 238098 w 414563"/>
                <a:gd name="connsiteY17" fmla="*/ 278127 h 366799"/>
                <a:gd name="connsiteX18" fmla="*/ 256192 w 414563"/>
                <a:gd name="connsiteY18" fmla="*/ 315903 h 366799"/>
                <a:gd name="connsiteX19" fmla="*/ 381899 w 414563"/>
                <a:gd name="connsiteY19" fmla="*/ 327331 h 366799"/>
                <a:gd name="connsiteX20" fmla="*/ 402533 w 414563"/>
                <a:gd name="connsiteY20" fmla="*/ 185117 h 366799"/>
                <a:gd name="connsiteX21" fmla="*/ 296507 w 414563"/>
                <a:gd name="connsiteY21" fmla="*/ 179085 h 366799"/>
                <a:gd name="connsiteX22" fmla="*/ 179689 w 414563"/>
                <a:gd name="connsiteY22" fmla="*/ 274000 h 366799"/>
                <a:gd name="connsiteX23" fmla="*/ 162547 w 414563"/>
                <a:gd name="connsiteY23" fmla="*/ 292730 h 366799"/>
                <a:gd name="connsiteX24" fmla="*/ 80964 w 414563"/>
                <a:gd name="connsiteY24" fmla="*/ 285746 h 366799"/>
                <a:gd name="connsiteX25" fmla="*/ 56521 w 414563"/>
                <a:gd name="connsiteY25" fmla="*/ 218131 h 366799"/>
                <a:gd name="connsiteX26" fmla="*/ 101281 w 414563"/>
                <a:gd name="connsiteY26" fmla="*/ 80044 h 366799"/>
                <a:gd name="connsiteX27" fmla="*/ 203497 w 414563"/>
                <a:gd name="connsiteY27" fmla="*/ 62584 h 366799"/>
                <a:gd name="connsiteX28" fmla="*/ 214607 w 414563"/>
                <a:gd name="connsiteY28" fmla="*/ 77822 h 366799"/>
                <a:gd name="connsiteX29" fmla="*/ 219051 w 414563"/>
                <a:gd name="connsiteY29" fmla="*/ 130199 h 366799"/>
                <a:gd name="connsiteX30" fmla="*/ 179689 w 414563"/>
                <a:gd name="connsiteY30" fmla="*/ 274000 h 3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14563" h="366799">
                  <a:moveTo>
                    <a:pt x="296507" y="179085"/>
                  </a:moveTo>
                  <a:cubicBezTo>
                    <a:pt x="283492" y="198132"/>
                    <a:pt x="285079" y="203529"/>
                    <a:pt x="306030" y="212417"/>
                  </a:cubicBezTo>
                  <a:cubicBezTo>
                    <a:pt x="309840" y="214004"/>
                    <a:pt x="313967" y="215274"/>
                    <a:pt x="317776" y="217496"/>
                  </a:cubicBezTo>
                  <a:cubicBezTo>
                    <a:pt x="326347" y="222258"/>
                    <a:pt x="333330" y="223527"/>
                    <a:pt x="338092" y="212417"/>
                  </a:cubicBezTo>
                  <a:cubicBezTo>
                    <a:pt x="339997" y="208290"/>
                    <a:pt x="343806" y="204481"/>
                    <a:pt x="349202" y="205116"/>
                  </a:cubicBezTo>
                  <a:cubicBezTo>
                    <a:pt x="355551" y="205751"/>
                    <a:pt x="357456" y="211465"/>
                    <a:pt x="358726" y="216544"/>
                  </a:cubicBezTo>
                  <a:cubicBezTo>
                    <a:pt x="363487" y="236542"/>
                    <a:pt x="362217" y="256541"/>
                    <a:pt x="353012" y="275270"/>
                  </a:cubicBezTo>
                  <a:cubicBezTo>
                    <a:pt x="346663" y="287651"/>
                    <a:pt x="337775" y="297174"/>
                    <a:pt x="322537" y="297174"/>
                  </a:cubicBezTo>
                  <a:cubicBezTo>
                    <a:pt x="307935" y="297174"/>
                    <a:pt x="299682" y="288285"/>
                    <a:pt x="293015" y="276540"/>
                  </a:cubicBezTo>
                  <a:cubicBezTo>
                    <a:pt x="280953" y="254637"/>
                    <a:pt x="276826" y="230829"/>
                    <a:pt x="274286" y="206703"/>
                  </a:cubicBezTo>
                  <a:cubicBezTo>
                    <a:pt x="267303" y="146706"/>
                    <a:pt x="267938" y="86393"/>
                    <a:pt x="270477" y="26079"/>
                  </a:cubicBezTo>
                  <a:cubicBezTo>
                    <a:pt x="270794" y="21000"/>
                    <a:pt x="273334" y="14016"/>
                    <a:pt x="268890" y="11159"/>
                  </a:cubicBezTo>
                  <a:cubicBezTo>
                    <a:pt x="264128" y="8302"/>
                    <a:pt x="259684" y="14651"/>
                    <a:pt x="254922" y="16555"/>
                  </a:cubicBezTo>
                  <a:cubicBezTo>
                    <a:pt x="247304" y="19730"/>
                    <a:pt x="242225" y="27348"/>
                    <a:pt x="230797" y="20682"/>
                  </a:cubicBezTo>
                  <a:cubicBezTo>
                    <a:pt x="185403" y="-6300"/>
                    <a:pt x="137786" y="-6935"/>
                    <a:pt x="92392" y="19095"/>
                  </a:cubicBezTo>
                  <a:cubicBezTo>
                    <a:pt x="-2523" y="74012"/>
                    <a:pt x="-31092" y="240034"/>
                    <a:pt x="38745" y="325109"/>
                  </a:cubicBezTo>
                  <a:cubicBezTo>
                    <a:pt x="85726" y="382248"/>
                    <a:pt x="167626" y="380343"/>
                    <a:pt x="212385" y="321299"/>
                  </a:cubicBezTo>
                  <a:cubicBezTo>
                    <a:pt x="221908" y="308602"/>
                    <a:pt x="228892" y="294317"/>
                    <a:pt x="238098" y="278127"/>
                  </a:cubicBezTo>
                  <a:cubicBezTo>
                    <a:pt x="244129" y="292730"/>
                    <a:pt x="248256" y="305427"/>
                    <a:pt x="256192" y="315903"/>
                  </a:cubicBezTo>
                  <a:cubicBezTo>
                    <a:pt x="284762" y="353361"/>
                    <a:pt x="338727" y="372725"/>
                    <a:pt x="381899" y="327331"/>
                  </a:cubicBezTo>
                  <a:cubicBezTo>
                    <a:pt x="415230" y="292412"/>
                    <a:pt x="424754" y="227654"/>
                    <a:pt x="402533" y="185117"/>
                  </a:cubicBezTo>
                  <a:cubicBezTo>
                    <a:pt x="380629" y="142897"/>
                    <a:pt x="323172" y="139723"/>
                    <a:pt x="296507" y="179085"/>
                  </a:cubicBezTo>
                  <a:close/>
                  <a:moveTo>
                    <a:pt x="179689" y="274000"/>
                  </a:moveTo>
                  <a:cubicBezTo>
                    <a:pt x="174610" y="280667"/>
                    <a:pt x="168896" y="287016"/>
                    <a:pt x="162547" y="292730"/>
                  </a:cubicBezTo>
                  <a:cubicBezTo>
                    <a:pt x="134929" y="318125"/>
                    <a:pt x="104772" y="315585"/>
                    <a:pt x="80964" y="285746"/>
                  </a:cubicBezTo>
                  <a:cubicBezTo>
                    <a:pt x="65410" y="266064"/>
                    <a:pt x="58109" y="242891"/>
                    <a:pt x="56521" y="218131"/>
                  </a:cubicBezTo>
                  <a:cubicBezTo>
                    <a:pt x="52395" y="166070"/>
                    <a:pt x="62235" y="118137"/>
                    <a:pt x="101281" y="80044"/>
                  </a:cubicBezTo>
                  <a:cubicBezTo>
                    <a:pt x="131755" y="50204"/>
                    <a:pt x="171435" y="52426"/>
                    <a:pt x="203497" y="62584"/>
                  </a:cubicBezTo>
                  <a:cubicBezTo>
                    <a:pt x="210798" y="64806"/>
                    <a:pt x="214290" y="69886"/>
                    <a:pt x="214607" y="77822"/>
                  </a:cubicBezTo>
                  <a:cubicBezTo>
                    <a:pt x="215877" y="97820"/>
                    <a:pt x="218099" y="117819"/>
                    <a:pt x="219051" y="130199"/>
                  </a:cubicBezTo>
                  <a:cubicBezTo>
                    <a:pt x="218099" y="186704"/>
                    <a:pt x="211115" y="233685"/>
                    <a:pt x="179689" y="274000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DD1ED6B-55CA-466D-9459-45731CEDF9FC}"/>
                </a:ext>
              </a:extLst>
            </p:cNvPr>
            <p:cNvSpPr/>
            <p:nvPr/>
          </p:nvSpPr>
          <p:spPr>
            <a:xfrm>
              <a:off x="7291286" y="3178917"/>
              <a:ext cx="218048" cy="348478"/>
            </a:xfrm>
            <a:custGeom>
              <a:avLst/>
              <a:gdLst>
                <a:gd name="connsiteX0" fmla="*/ 313313 w 334135"/>
                <a:gd name="connsiteY0" fmla="*/ 395632 h 534005"/>
                <a:gd name="connsiteX1" fmla="*/ 278711 w 334135"/>
                <a:gd name="connsiteY1" fmla="*/ 420392 h 534005"/>
                <a:gd name="connsiteX2" fmla="*/ 283473 w 334135"/>
                <a:gd name="connsiteY2" fmla="*/ 440391 h 534005"/>
                <a:gd name="connsiteX3" fmla="*/ 284426 w 334135"/>
                <a:gd name="connsiteY3" fmla="*/ 451184 h 534005"/>
                <a:gd name="connsiteX4" fmla="*/ 263792 w 334135"/>
                <a:gd name="connsiteY4" fmla="*/ 479754 h 534005"/>
                <a:gd name="connsiteX5" fmla="*/ 237127 w 334135"/>
                <a:gd name="connsiteY5" fmla="*/ 459438 h 534005"/>
                <a:gd name="connsiteX6" fmla="*/ 229191 w 334135"/>
                <a:gd name="connsiteY6" fmla="*/ 417535 h 534005"/>
                <a:gd name="connsiteX7" fmla="*/ 252047 w 334135"/>
                <a:gd name="connsiteY7" fmla="*/ 264211 h 534005"/>
                <a:gd name="connsiteX8" fmla="*/ 272998 w 334135"/>
                <a:gd name="connsiteY8" fmla="*/ 73111 h 534005"/>
                <a:gd name="connsiteX9" fmla="*/ 169829 w 334135"/>
                <a:gd name="connsiteY9" fmla="*/ 5496 h 534005"/>
                <a:gd name="connsiteX10" fmla="*/ 112055 w 334135"/>
                <a:gd name="connsiteY10" fmla="*/ 52160 h 534005"/>
                <a:gd name="connsiteX11" fmla="*/ 60312 w 334135"/>
                <a:gd name="connsiteY11" fmla="*/ 16607 h 534005"/>
                <a:gd name="connsiteX12" fmla="*/ 8886 w 334135"/>
                <a:gd name="connsiteY12" fmla="*/ 56287 h 534005"/>
                <a:gd name="connsiteX13" fmla="*/ 1585 w 334135"/>
                <a:gd name="connsiteY13" fmla="*/ 75333 h 534005"/>
                <a:gd name="connsiteX14" fmla="*/ 9839 w 334135"/>
                <a:gd name="connsiteY14" fmla="*/ 91840 h 534005"/>
                <a:gd name="connsiteX15" fmla="*/ 24758 w 334135"/>
                <a:gd name="connsiteY15" fmla="*/ 97237 h 534005"/>
                <a:gd name="connsiteX16" fmla="*/ 46979 w 334135"/>
                <a:gd name="connsiteY16" fmla="*/ 89301 h 534005"/>
                <a:gd name="connsiteX17" fmla="*/ 58725 w 334135"/>
                <a:gd name="connsiteY17" fmla="*/ 81047 h 534005"/>
                <a:gd name="connsiteX18" fmla="*/ 66343 w 334135"/>
                <a:gd name="connsiteY18" fmla="*/ 93745 h 534005"/>
                <a:gd name="connsiteX19" fmla="*/ 66661 w 334135"/>
                <a:gd name="connsiteY19" fmla="*/ 109617 h 534005"/>
                <a:gd name="connsiteX20" fmla="*/ 66661 w 334135"/>
                <a:gd name="connsiteY20" fmla="*/ 325477 h 534005"/>
                <a:gd name="connsiteX21" fmla="*/ 104119 w 334135"/>
                <a:gd name="connsiteY21" fmla="*/ 358174 h 534005"/>
                <a:gd name="connsiteX22" fmla="*/ 120308 w 334135"/>
                <a:gd name="connsiteY22" fmla="*/ 339762 h 534005"/>
                <a:gd name="connsiteX23" fmla="*/ 119991 w 334135"/>
                <a:gd name="connsiteY23" fmla="*/ 154059 h 534005"/>
                <a:gd name="connsiteX24" fmla="*/ 153005 w 334135"/>
                <a:gd name="connsiteY24" fmla="*/ 67080 h 534005"/>
                <a:gd name="connsiteX25" fmla="*/ 194589 w 334135"/>
                <a:gd name="connsiteY25" fmla="*/ 54700 h 534005"/>
                <a:gd name="connsiteX26" fmla="*/ 215541 w 334135"/>
                <a:gd name="connsiteY26" fmla="*/ 85809 h 534005"/>
                <a:gd name="connsiteX27" fmla="*/ 213319 w 334135"/>
                <a:gd name="connsiteY27" fmla="*/ 202627 h 534005"/>
                <a:gd name="connsiteX28" fmla="*/ 179035 w 334135"/>
                <a:gd name="connsiteY28" fmla="*/ 374998 h 534005"/>
                <a:gd name="connsiteX29" fmla="*/ 193002 w 334135"/>
                <a:gd name="connsiteY29" fmla="*/ 490229 h 534005"/>
                <a:gd name="connsiteX30" fmla="*/ 236809 w 334135"/>
                <a:gd name="connsiteY30" fmla="*/ 530862 h 534005"/>
                <a:gd name="connsiteX31" fmla="*/ 322201 w 334135"/>
                <a:gd name="connsiteY31" fmla="*/ 500705 h 534005"/>
                <a:gd name="connsiteX32" fmla="*/ 320931 w 334135"/>
                <a:gd name="connsiteY32" fmla="*/ 399124 h 534005"/>
                <a:gd name="connsiteX33" fmla="*/ 313313 w 334135"/>
                <a:gd name="connsiteY33" fmla="*/ 395632 h 53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4135" h="534005">
                  <a:moveTo>
                    <a:pt x="313313" y="395632"/>
                  </a:moveTo>
                  <a:cubicBezTo>
                    <a:pt x="301250" y="403568"/>
                    <a:pt x="288870" y="410869"/>
                    <a:pt x="278711" y="420392"/>
                  </a:cubicBezTo>
                  <a:cubicBezTo>
                    <a:pt x="272680" y="426424"/>
                    <a:pt x="283791" y="432773"/>
                    <a:pt x="283473" y="440391"/>
                  </a:cubicBezTo>
                  <a:cubicBezTo>
                    <a:pt x="283473" y="443883"/>
                    <a:pt x="285060" y="447692"/>
                    <a:pt x="284426" y="451184"/>
                  </a:cubicBezTo>
                  <a:cubicBezTo>
                    <a:pt x="282204" y="464199"/>
                    <a:pt x="278394" y="477214"/>
                    <a:pt x="263792" y="479754"/>
                  </a:cubicBezTo>
                  <a:cubicBezTo>
                    <a:pt x="248872" y="482611"/>
                    <a:pt x="242206" y="471183"/>
                    <a:pt x="237127" y="459438"/>
                  </a:cubicBezTo>
                  <a:cubicBezTo>
                    <a:pt x="231413" y="446105"/>
                    <a:pt x="229191" y="432138"/>
                    <a:pt x="229191" y="417535"/>
                  </a:cubicBezTo>
                  <a:cubicBezTo>
                    <a:pt x="228873" y="365157"/>
                    <a:pt x="238714" y="314367"/>
                    <a:pt x="252047" y="264211"/>
                  </a:cubicBezTo>
                  <a:cubicBezTo>
                    <a:pt x="268871" y="201675"/>
                    <a:pt x="279664" y="138187"/>
                    <a:pt x="272998" y="73111"/>
                  </a:cubicBezTo>
                  <a:cubicBezTo>
                    <a:pt x="266966" y="15019"/>
                    <a:pt x="225382" y="-12598"/>
                    <a:pt x="169829" y="5496"/>
                  </a:cubicBezTo>
                  <a:cubicBezTo>
                    <a:pt x="145704" y="13432"/>
                    <a:pt x="127292" y="28669"/>
                    <a:pt x="112055" y="52160"/>
                  </a:cubicBezTo>
                  <a:cubicBezTo>
                    <a:pt x="101897" y="27717"/>
                    <a:pt x="84120" y="15972"/>
                    <a:pt x="60312" y="16607"/>
                  </a:cubicBezTo>
                  <a:cubicBezTo>
                    <a:pt x="34599" y="17559"/>
                    <a:pt x="19679" y="35018"/>
                    <a:pt x="8886" y="56287"/>
                  </a:cubicBezTo>
                  <a:cubicBezTo>
                    <a:pt x="5712" y="62318"/>
                    <a:pt x="4125" y="69302"/>
                    <a:pt x="1585" y="75333"/>
                  </a:cubicBezTo>
                  <a:cubicBezTo>
                    <a:pt x="-2224" y="84222"/>
                    <a:pt x="950" y="89301"/>
                    <a:pt x="9839" y="91840"/>
                  </a:cubicBezTo>
                  <a:cubicBezTo>
                    <a:pt x="14918" y="93110"/>
                    <a:pt x="19997" y="95015"/>
                    <a:pt x="24758" y="97237"/>
                  </a:cubicBezTo>
                  <a:cubicBezTo>
                    <a:pt x="34917" y="101681"/>
                    <a:pt x="43487" y="104538"/>
                    <a:pt x="46979" y="89301"/>
                  </a:cubicBezTo>
                  <a:cubicBezTo>
                    <a:pt x="47932" y="84222"/>
                    <a:pt x="52376" y="79143"/>
                    <a:pt x="58725" y="81047"/>
                  </a:cubicBezTo>
                  <a:cubicBezTo>
                    <a:pt x="64438" y="82634"/>
                    <a:pt x="66343" y="88031"/>
                    <a:pt x="66343" y="93745"/>
                  </a:cubicBezTo>
                  <a:cubicBezTo>
                    <a:pt x="66343" y="99141"/>
                    <a:pt x="66661" y="104220"/>
                    <a:pt x="66661" y="109617"/>
                  </a:cubicBezTo>
                  <a:cubicBezTo>
                    <a:pt x="66661" y="181676"/>
                    <a:pt x="66661" y="253418"/>
                    <a:pt x="66661" y="325477"/>
                  </a:cubicBezTo>
                  <a:cubicBezTo>
                    <a:pt x="66661" y="362300"/>
                    <a:pt x="66661" y="361666"/>
                    <a:pt x="104119" y="358174"/>
                  </a:cubicBezTo>
                  <a:cubicBezTo>
                    <a:pt x="116816" y="356904"/>
                    <a:pt x="120626" y="352460"/>
                    <a:pt x="120308" y="339762"/>
                  </a:cubicBezTo>
                  <a:cubicBezTo>
                    <a:pt x="119673" y="277861"/>
                    <a:pt x="119673" y="215960"/>
                    <a:pt x="119991" y="154059"/>
                  </a:cubicBezTo>
                  <a:cubicBezTo>
                    <a:pt x="120308" y="121362"/>
                    <a:pt x="130466" y="91523"/>
                    <a:pt x="153005" y="67080"/>
                  </a:cubicBezTo>
                  <a:cubicBezTo>
                    <a:pt x="164115" y="54700"/>
                    <a:pt x="178083" y="49303"/>
                    <a:pt x="194589" y="54700"/>
                  </a:cubicBezTo>
                  <a:cubicBezTo>
                    <a:pt x="209509" y="59461"/>
                    <a:pt x="213319" y="72794"/>
                    <a:pt x="215541" y="85809"/>
                  </a:cubicBezTo>
                  <a:cubicBezTo>
                    <a:pt x="221890" y="124854"/>
                    <a:pt x="219985" y="163899"/>
                    <a:pt x="213319" y="202627"/>
                  </a:cubicBezTo>
                  <a:cubicBezTo>
                    <a:pt x="203161" y="260402"/>
                    <a:pt x="182844" y="315954"/>
                    <a:pt x="179035" y="374998"/>
                  </a:cubicBezTo>
                  <a:cubicBezTo>
                    <a:pt x="176495" y="414361"/>
                    <a:pt x="176813" y="453406"/>
                    <a:pt x="193002" y="490229"/>
                  </a:cubicBezTo>
                  <a:cubicBezTo>
                    <a:pt x="201573" y="509911"/>
                    <a:pt x="215223" y="524513"/>
                    <a:pt x="236809" y="530862"/>
                  </a:cubicBezTo>
                  <a:cubicBezTo>
                    <a:pt x="269188" y="540385"/>
                    <a:pt x="302520" y="527688"/>
                    <a:pt x="322201" y="500705"/>
                  </a:cubicBezTo>
                  <a:cubicBezTo>
                    <a:pt x="341565" y="473722"/>
                    <a:pt x="334582" y="415948"/>
                    <a:pt x="320931" y="399124"/>
                  </a:cubicBezTo>
                  <a:cubicBezTo>
                    <a:pt x="318709" y="397219"/>
                    <a:pt x="316804" y="393410"/>
                    <a:pt x="313313" y="395632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2364A3C-A2CD-4BD3-8C14-B0BDD0CC26B4}"/>
                </a:ext>
              </a:extLst>
            </p:cNvPr>
            <p:cNvSpPr/>
            <p:nvPr/>
          </p:nvSpPr>
          <p:spPr>
            <a:xfrm>
              <a:off x="5867740" y="3179811"/>
              <a:ext cx="218738" cy="348232"/>
            </a:xfrm>
            <a:custGeom>
              <a:avLst/>
              <a:gdLst>
                <a:gd name="connsiteX0" fmla="*/ 301542 w 335192"/>
                <a:gd name="connsiteY0" fmla="*/ 401564 h 533628"/>
                <a:gd name="connsiteX1" fmla="*/ 282178 w 335192"/>
                <a:gd name="connsiteY1" fmla="*/ 415214 h 533628"/>
                <a:gd name="connsiteX2" fmla="*/ 279004 w 335192"/>
                <a:gd name="connsiteY2" fmla="*/ 428864 h 533628"/>
                <a:gd name="connsiteX3" fmla="*/ 280274 w 335192"/>
                <a:gd name="connsiteY3" fmla="*/ 463782 h 533628"/>
                <a:gd name="connsiteX4" fmla="*/ 261862 w 335192"/>
                <a:gd name="connsiteY4" fmla="*/ 479019 h 533628"/>
                <a:gd name="connsiteX5" fmla="*/ 240276 w 335192"/>
                <a:gd name="connsiteY5" fmla="*/ 465687 h 533628"/>
                <a:gd name="connsiteX6" fmla="*/ 229483 w 335192"/>
                <a:gd name="connsiteY6" fmla="*/ 426324 h 533628"/>
                <a:gd name="connsiteX7" fmla="*/ 237737 w 335192"/>
                <a:gd name="connsiteY7" fmla="*/ 325378 h 533628"/>
                <a:gd name="connsiteX8" fmla="*/ 272021 w 335192"/>
                <a:gd name="connsiteY8" fmla="*/ 162848 h 533628"/>
                <a:gd name="connsiteX9" fmla="*/ 267259 w 335192"/>
                <a:gd name="connsiteY9" fmla="*/ 47934 h 533628"/>
                <a:gd name="connsiteX10" fmla="*/ 202501 w 335192"/>
                <a:gd name="connsiteY10" fmla="*/ 0 h 533628"/>
                <a:gd name="connsiteX11" fmla="*/ 112030 w 335192"/>
                <a:gd name="connsiteY11" fmla="*/ 51425 h 533628"/>
                <a:gd name="connsiteX12" fmla="*/ 78699 w 335192"/>
                <a:gd name="connsiteY12" fmla="*/ 19046 h 533628"/>
                <a:gd name="connsiteX13" fmla="*/ 9179 w 335192"/>
                <a:gd name="connsiteY13" fmla="*/ 54282 h 533628"/>
                <a:gd name="connsiteX14" fmla="*/ 25051 w 335192"/>
                <a:gd name="connsiteY14" fmla="*/ 96820 h 533628"/>
                <a:gd name="connsiteX15" fmla="*/ 32670 w 335192"/>
                <a:gd name="connsiteY15" fmla="*/ 99359 h 533628"/>
                <a:gd name="connsiteX16" fmla="*/ 44415 w 335192"/>
                <a:gd name="connsiteY16" fmla="*/ 93963 h 533628"/>
                <a:gd name="connsiteX17" fmla="*/ 57430 w 335192"/>
                <a:gd name="connsiteY17" fmla="*/ 80313 h 533628"/>
                <a:gd name="connsiteX18" fmla="*/ 66636 w 335192"/>
                <a:gd name="connsiteY18" fmla="*/ 99994 h 533628"/>
                <a:gd name="connsiteX19" fmla="*/ 66636 w 335192"/>
                <a:gd name="connsiteY19" fmla="*/ 114279 h 533628"/>
                <a:gd name="connsiteX20" fmla="*/ 66636 w 335192"/>
                <a:gd name="connsiteY20" fmla="*/ 323790 h 533628"/>
                <a:gd name="connsiteX21" fmla="*/ 104729 w 335192"/>
                <a:gd name="connsiteY21" fmla="*/ 357439 h 533628"/>
                <a:gd name="connsiteX22" fmla="*/ 119331 w 335192"/>
                <a:gd name="connsiteY22" fmla="*/ 340615 h 533628"/>
                <a:gd name="connsiteX23" fmla="*/ 119331 w 335192"/>
                <a:gd name="connsiteY23" fmla="*/ 166022 h 533628"/>
                <a:gd name="connsiteX24" fmla="*/ 121871 w 335192"/>
                <a:gd name="connsiteY24" fmla="*/ 133008 h 533628"/>
                <a:gd name="connsiteX25" fmla="*/ 156154 w 335192"/>
                <a:gd name="connsiteY25" fmla="*/ 63171 h 533628"/>
                <a:gd name="connsiteX26" fmla="*/ 214246 w 335192"/>
                <a:gd name="connsiteY26" fmla="*/ 79995 h 533628"/>
                <a:gd name="connsiteX27" fmla="*/ 216786 w 335192"/>
                <a:gd name="connsiteY27" fmla="*/ 92375 h 533628"/>
                <a:gd name="connsiteX28" fmla="*/ 202183 w 335192"/>
                <a:gd name="connsiteY28" fmla="*/ 252366 h 533628"/>
                <a:gd name="connsiteX29" fmla="*/ 178058 w 335192"/>
                <a:gd name="connsiteY29" fmla="*/ 400611 h 533628"/>
                <a:gd name="connsiteX30" fmla="*/ 193930 w 335192"/>
                <a:gd name="connsiteY30" fmla="*/ 492034 h 533628"/>
                <a:gd name="connsiteX31" fmla="*/ 321224 w 335192"/>
                <a:gd name="connsiteY31" fmla="*/ 500605 h 533628"/>
                <a:gd name="connsiteX32" fmla="*/ 325350 w 335192"/>
                <a:gd name="connsiteY32" fmla="*/ 407912 h 533628"/>
                <a:gd name="connsiteX33" fmla="*/ 301542 w 335192"/>
                <a:gd name="connsiteY33" fmla="*/ 401564 h 533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5192" h="533628">
                  <a:moveTo>
                    <a:pt x="301542" y="401564"/>
                  </a:moveTo>
                  <a:cubicBezTo>
                    <a:pt x="295194" y="406325"/>
                    <a:pt x="288845" y="411087"/>
                    <a:pt x="282178" y="415214"/>
                  </a:cubicBezTo>
                  <a:cubicBezTo>
                    <a:pt x="276465" y="419023"/>
                    <a:pt x="274560" y="421880"/>
                    <a:pt x="279004" y="428864"/>
                  </a:cubicBezTo>
                  <a:cubicBezTo>
                    <a:pt x="285988" y="439657"/>
                    <a:pt x="285670" y="452037"/>
                    <a:pt x="280274" y="463782"/>
                  </a:cubicBezTo>
                  <a:cubicBezTo>
                    <a:pt x="276465" y="471718"/>
                    <a:pt x="271703" y="478384"/>
                    <a:pt x="261862" y="479019"/>
                  </a:cubicBezTo>
                  <a:cubicBezTo>
                    <a:pt x="251387" y="479654"/>
                    <a:pt x="244721" y="473940"/>
                    <a:pt x="240276" y="465687"/>
                  </a:cubicBezTo>
                  <a:cubicBezTo>
                    <a:pt x="233610" y="453624"/>
                    <a:pt x="229801" y="440291"/>
                    <a:pt x="229483" y="426324"/>
                  </a:cubicBezTo>
                  <a:cubicBezTo>
                    <a:pt x="228531" y="392358"/>
                    <a:pt x="231388" y="358709"/>
                    <a:pt x="237737" y="325378"/>
                  </a:cubicBezTo>
                  <a:cubicBezTo>
                    <a:pt x="248212" y="271095"/>
                    <a:pt x="267259" y="218400"/>
                    <a:pt x="272021" y="162848"/>
                  </a:cubicBezTo>
                  <a:cubicBezTo>
                    <a:pt x="275512" y="124437"/>
                    <a:pt x="278687" y="85709"/>
                    <a:pt x="267259" y="47934"/>
                  </a:cubicBezTo>
                  <a:cubicBezTo>
                    <a:pt x="257418" y="15872"/>
                    <a:pt x="235832" y="0"/>
                    <a:pt x="202501" y="0"/>
                  </a:cubicBezTo>
                  <a:cubicBezTo>
                    <a:pt x="164090" y="0"/>
                    <a:pt x="134568" y="16507"/>
                    <a:pt x="112030" y="51425"/>
                  </a:cubicBezTo>
                  <a:cubicBezTo>
                    <a:pt x="104411" y="34919"/>
                    <a:pt x="94253" y="24125"/>
                    <a:pt x="78699" y="19046"/>
                  </a:cubicBezTo>
                  <a:cubicBezTo>
                    <a:pt x="51399" y="9841"/>
                    <a:pt x="26003" y="22538"/>
                    <a:pt x="9179" y="54282"/>
                  </a:cubicBezTo>
                  <a:cubicBezTo>
                    <a:pt x="-5741" y="82217"/>
                    <a:pt x="-3836" y="86662"/>
                    <a:pt x="25051" y="96820"/>
                  </a:cubicBezTo>
                  <a:cubicBezTo>
                    <a:pt x="27591" y="97772"/>
                    <a:pt x="30130" y="98089"/>
                    <a:pt x="32670" y="99359"/>
                  </a:cubicBezTo>
                  <a:cubicBezTo>
                    <a:pt x="39018" y="102851"/>
                    <a:pt x="42193" y="99677"/>
                    <a:pt x="44415" y="93963"/>
                  </a:cubicBezTo>
                  <a:cubicBezTo>
                    <a:pt x="46637" y="87614"/>
                    <a:pt x="49177" y="79043"/>
                    <a:pt x="57430" y="80313"/>
                  </a:cubicBezTo>
                  <a:cubicBezTo>
                    <a:pt x="67271" y="82217"/>
                    <a:pt x="66001" y="92058"/>
                    <a:pt x="66636" y="99994"/>
                  </a:cubicBezTo>
                  <a:cubicBezTo>
                    <a:pt x="66953" y="104756"/>
                    <a:pt x="66636" y="109517"/>
                    <a:pt x="66636" y="114279"/>
                  </a:cubicBezTo>
                  <a:cubicBezTo>
                    <a:pt x="66636" y="184116"/>
                    <a:pt x="66636" y="253953"/>
                    <a:pt x="66636" y="323790"/>
                  </a:cubicBezTo>
                  <a:cubicBezTo>
                    <a:pt x="66636" y="362201"/>
                    <a:pt x="66636" y="361566"/>
                    <a:pt x="104729" y="357439"/>
                  </a:cubicBezTo>
                  <a:cubicBezTo>
                    <a:pt x="116157" y="356169"/>
                    <a:pt x="119331" y="352043"/>
                    <a:pt x="119331" y="340615"/>
                  </a:cubicBezTo>
                  <a:cubicBezTo>
                    <a:pt x="118696" y="282523"/>
                    <a:pt x="119014" y="224431"/>
                    <a:pt x="119331" y="166022"/>
                  </a:cubicBezTo>
                  <a:cubicBezTo>
                    <a:pt x="119331" y="154911"/>
                    <a:pt x="119649" y="143801"/>
                    <a:pt x="121871" y="133008"/>
                  </a:cubicBezTo>
                  <a:cubicBezTo>
                    <a:pt x="126950" y="106660"/>
                    <a:pt x="135521" y="81900"/>
                    <a:pt x="156154" y="63171"/>
                  </a:cubicBezTo>
                  <a:cubicBezTo>
                    <a:pt x="179010" y="42537"/>
                    <a:pt x="205993" y="50473"/>
                    <a:pt x="214246" y="79995"/>
                  </a:cubicBezTo>
                  <a:cubicBezTo>
                    <a:pt x="215516" y="84122"/>
                    <a:pt x="216151" y="88249"/>
                    <a:pt x="216786" y="92375"/>
                  </a:cubicBezTo>
                  <a:cubicBezTo>
                    <a:pt x="224404" y="146975"/>
                    <a:pt x="215198" y="199671"/>
                    <a:pt x="202183" y="252366"/>
                  </a:cubicBezTo>
                  <a:cubicBezTo>
                    <a:pt x="190120" y="300935"/>
                    <a:pt x="177105" y="349503"/>
                    <a:pt x="178058" y="400611"/>
                  </a:cubicBezTo>
                  <a:cubicBezTo>
                    <a:pt x="178375" y="432038"/>
                    <a:pt x="179645" y="463147"/>
                    <a:pt x="193930" y="492034"/>
                  </a:cubicBezTo>
                  <a:cubicBezTo>
                    <a:pt x="219008" y="543460"/>
                    <a:pt x="289480" y="548222"/>
                    <a:pt x="321224" y="500605"/>
                  </a:cubicBezTo>
                  <a:cubicBezTo>
                    <a:pt x="340905" y="470766"/>
                    <a:pt x="337413" y="439022"/>
                    <a:pt x="325350" y="407912"/>
                  </a:cubicBezTo>
                  <a:cubicBezTo>
                    <a:pt x="318684" y="390453"/>
                    <a:pt x="316462" y="390771"/>
                    <a:pt x="301542" y="401564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6491C3D-5463-46AC-B7BB-A8C4306E57AD}"/>
                </a:ext>
              </a:extLst>
            </p:cNvPr>
            <p:cNvSpPr/>
            <p:nvPr/>
          </p:nvSpPr>
          <p:spPr>
            <a:xfrm>
              <a:off x="6306777" y="3181772"/>
              <a:ext cx="177088" cy="279165"/>
            </a:xfrm>
            <a:custGeom>
              <a:avLst/>
              <a:gdLst>
                <a:gd name="connsiteX0" fmla="*/ 229364 w 271368"/>
                <a:gd name="connsiteY0" fmla="*/ 207141 h 427790"/>
                <a:gd name="connsiteX1" fmla="*/ 174129 w 271368"/>
                <a:gd name="connsiteY1" fmla="*/ 167460 h 427790"/>
                <a:gd name="connsiteX2" fmla="*/ 115085 w 271368"/>
                <a:gd name="connsiteY2" fmla="*/ 122384 h 427790"/>
                <a:gd name="connsiteX3" fmla="*/ 135401 w 271368"/>
                <a:gd name="connsiteY3" fmla="*/ 50959 h 427790"/>
                <a:gd name="connsiteX4" fmla="*/ 181747 w 271368"/>
                <a:gd name="connsiteY4" fmla="*/ 55404 h 427790"/>
                <a:gd name="connsiteX5" fmla="*/ 187461 w 271368"/>
                <a:gd name="connsiteY5" fmla="*/ 87465 h 427790"/>
                <a:gd name="connsiteX6" fmla="*/ 172542 w 271368"/>
                <a:gd name="connsiteY6" fmla="*/ 102702 h 427790"/>
                <a:gd name="connsiteX7" fmla="*/ 190318 w 271368"/>
                <a:gd name="connsiteY7" fmla="*/ 117305 h 427790"/>
                <a:gd name="connsiteX8" fmla="*/ 205556 w 271368"/>
                <a:gd name="connsiteY8" fmla="*/ 128733 h 427790"/>
                <a:gd name="connsiteX9" fmla="*/ 215396 w 271368"/>
                <a:gd name="connsiteY9" fmla="*/ 128733 h 427790"/>
                <a:gd name="connsiteX10" fmla="*/ 250632 w 271368"/>
                <a:gd name="connsiteY10" fmla="*/ 64292 h 427790"/>
                <a:gd name="connsiteX11" fmla="*/ 207778 w 271368"/>
                <a:gd name="connsiteY11" fmla="*/ 11914 h 427790"/>
                <a:gd name="connsiteX12" fmla="*/ 114767 w 271368"/>
                <a:gd name="connsiteY12" fmla="*/ 4613 h 427790"/>
                <a:gd name="connsiteX13" fmla="*/ 65564 w 271368"/>
                <a:gd name="connsiteY13" fmla="*/ 145239 h 427790"/>
                <a:gd name="connsiteX14" fmla="*/ 132227 w 271368"/>
                <a:gd name="connsiteY14" fmla="*/ 200474 h 427790"/>
                <a:gd name="connsiteX15" fmla="*/ 201429 w 271368"/>
                <a:gd name="connsiteY15" fmla="*/ 255074 h 427790"/>
                <a:gd name="connsiteX16" fmla="*/ 190953 w 271368"/>
                <a:gd name="connsiteY16" fmla="*/ 348402 h 427790"/>
                <a:gd name="connsiteX17" fmla="*/ 99847 w 271368"/>
                <a:gd name="connsiteY17" fmla="*/ 369036 h 427790"/>
                <a:gd name="connsiteX18" fmla="*/ 57628 w 271368"/>
                <a:gd name="connsiteY18" fmla="*/ 291580 h 427790"/>
                <a:gd name="connsiteX19" fmla="*/ 83975 w 271368"/>
                <a:gd name="connsiteY19" fmla="*/ 269677 h 427790"/>
                <a:gd name="connsiteX20" fmla="*/ 109053 w 271368"/>
                <a:gd name="connsiteY20" fmla="*/ 290628 h 427790"/>
                <a:gd name="connsiteX21" fmla="*/ 115719 w 271368"/>
                <a:gd name="connsiteY21" fmla="*/ 300151 h 427790"/>
                <a:gd name="connsiteX22" fmla="*/ 157304 w 271368"/>
                <a:gd name="connsiteY22" fmla="*/ 290628 h 427790"/>
                <a:gd name="connsiteX23" fmla="*/ 159844 w 271368"/>
                <a:gd name="connsiteY23" fmla="*/ 283644 h 427790"/>
                <a:gd name="connsiteX24" fmla="*/ 127465 w 271368"/>
                <a:gd name="connsiteY24" fmla="*/ 227139 h 427790"/>
                <a:gd name="connsiteX25" fmla="*/ 7472 w 271368"/>
                <a:gd name="connsiteY25" fmla="*/ 273486 h 427790"/>
                <a:gd name="connsiteX26" fmla="*/ 105879 w 271368"/>
                <a:gd name="connsiteY26" fmla="*/ 427762 h 427790"/>
                <a:gd name="connsiteX27" fmla="*/ 218571 w 271368"/>
                <a:gd name="connsiteY27" fmla="*/ 397288 h 427790"/>
                <a:gd name="connsiteX28" fmla="*/ 229364 w 271368"/>
                <a:gd name="connsiteY28" fmla="*/ 207141 h 42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71368" h="427790">
                  <a:moveTo>
                    <a:pt x="229364" y="207141"/>
                  </a:moveTo>
                  <a:cubicBezTo>
                    <a:pt x="212222" y="191903"/>
                    <a:pt x="193175" y="179523"/>
                    <a:pt x="174129" y="167460"/>
                  </a:cubicBezTo>
                  <a:cubicBezTo>
                    <a:pt x="153178" y="154445"/>
                    <a:pt x="131909" y="141113"/>
                    <a:pt x="115085" y="122384"/>
                  </a:cubicBezTo>
                  <a:cubicBezTo>
                    <a:pt x="91594" y="96353"/>
                    <a:pt x="101752" y="60483"/>
                    <a:pt x="135401" y="50959"/>
                  </a:cubicBezTo>
                  <a:cubicBezTo>
                    <a:pt x="151273" y="46515"/>
                    <a:pt x="166828" y="48420"/>
                    <a:pt x="181747" y="55404"/>
                  </a:cubicBezTo>
                  <a:cubicBezTo>
                    <a:pt x="196667" y="62387"/>
                    <a:pt x="198254" y="74767"/>
                    <a:pt x="187461" y="87465"/>
                  </a:cubicBezTo>
                  <a:cubicBezTo>
                    <a:pt x="182700" y="93179"/>
                    <a:pt x="170320" y="94766"/>
                    <a:pt x="172542" y="102702"/>
                  </a:cubicBezTo>
                  <a:cubicBezTo>
                    <a:pt x="174446" y="108734"/>
                    <a:pt x="184287" y="112543"/>
                    <a:pt x="190318" y="117305"/>
                  </a:cubicBezTo>
                  <a:cubicBezTo>
                    <a:pt x="195397" y="121114"/>
                    <a:pt x="200477" y="124923"/>
                    <a:pt x="205556" y="128733"/>
                  </a:cubicBezTo>
                  <a:cubicBezTo>
                    <a:pt x="208730" y="131272"/>
                    <a:pt x="211904" y="132224"/>
                    <a:pt x="215396" y="128733"/>
                  </a:cubicBezTo>
                  <a:cubicBezTo>
                    <a:pt x="233490" y="110638"/>
                    <a:pt x="252537" y="92862"/>
                    <a:pt x="250632" y="64292"/>
                  </a:cubicBezTo>
                  <a:cubicBezTo>
                    <a:pt x="248728" y="37309"/>
                    <a:pt x="230634" y="22072"/>
                    <a:pt x="207778" y="11914"/>
                  </a:cubicBezTo>
                  <a:cubicBezTo>
                    <a:pt x="177621" y="-1101"/>
                    <a:pt x="146512" y="-3323"/>
                    <a:pt x="114767" y="4613"/>
                  </a:cubicBezTo>
                  <a:cubicBezTo>
                    <a:pt x="50644" y="21120"/>
                    <a:pt x="25884" y="91909"/>
                    <a:pt x="65564" y="145239"/>
                  </a:cubicBezTo>
                  <a:cubicBezTo>
                    <a:pt x="83341" y="169048"/>
                    <a:pt x="107149" y="185555"/>
                    <a:pt x="132227" y="200474"/>
                  </a:cubicBezTo>
                  <a:cubicBezTo>
                    <a:pt x="157939" y="215394"/>
                    <a:pt x="183017" y="230949"/>
                    <a:pt x="201429" y="255074"/>
                  </a:cubicBezTo>
                  <a:cubicBezTo>
                    <a:pt x="224285" y="285231"/>
                    <a:pt x="220475" y="324911"/>
                    <a:pt x="190953" y="348402"/>
                  </a:cubicBezTo>
                  <a:cubicBezTo>
                    <a:pt x="163971" y="369671"/>
                    <a:pt x="132861" y="376337"/>
                    <a:pt x="99847" y="369036"/>
                  </a:cubicBezTo>
                  <a:cubicBezTo>
                    <a:pt x="61754" y="360782"/>
                    <a:pt x="43343" y="325546"/>
                    <a:pt x="57628" y="291580"/>
                  </a:cubicBezTo>
                  <a:cubicBezTo>
                    <a:pt x="62707" y="279835"/>
                    <a:pt x="70008" y="269677"/>
                    <a:pt x="83975" y="269677"/>
                  </a:cubicBezTo>
                  <a:cubicBezTo>
                    <a:pt x="97625" y="269359"/>
                    <a:pt x="104292" y="278882"/>
                    <a:pt x="109053" y="290628"/>
                  </a:cubicBezTo>
                  <a:cubicBezTo>
                    <a:pt x="110641" y="294120"/>
                    <a:pt x="110641" y="301103"/>
                    <a:pt x="115719" y="300151"/>
                  </a:cubicBezTo>
                  <a:cubicBezTo>
                    <a:pt x="129687" y="297929"/>
                    <a:pt x="143337" y="294120"/>
                    <a:pt x="157304" y="290628"/>
                  </a:cubicBezTo>
                  <a:cubicBezTo>
                    <a:pt x="160161" y="289993"/>
                    <a:pt x="159844" y="286501"/>
                    <a:pt x="159844" y="283644"/>
                  </a:cubicBezTo>
                  <a:cubicBezTo>
                    <a:pt x="161431" y="264280"/>
                    <a:pt x="145559" y="235393"/>
                    <a:pt x="127465" y="227139"/>
                  </a:cubicBezTo>
                  <a:cubicBezTo>
                    <a:pt x="84293" y="207775"/>
                    <a:pt x="28740" y="216346"/>
                    <a:pt x="7472" y="273486"/>
                  </a:cubicBezTo>
                  <a:cubicBezTo>
                    <a:pt x="-21098" y="349989"/>
                    <a:pt x="36676" y="427445"/>
                    <a:pt x="105879" y="427762"/>
                  </a:cubicBezTo>
                  <a:cubicBezTo>
                    <a:pt x="157622" y="428397"/>
                    <a:pt x="190001" y="418239"/>
                    <a:pt x="218571" y="397288"/>
                  </a:cubicBezTo>
                  <a:cubicBezTo>
                    <a:pt x="277297" y="355068"/>
                    <a:pt x="295391" y="265867"/>
                    <a:pt x="229364" y="207141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F171376-CAFB-485D-A0EC-096B7E2B9938}"/>
                </a:ext>
              </a:extLst>
            </p:cNvPr>
            <p:cNvSpPr/>
            <p:nvPr/>
          </p:nvSpPr>
          <p:spPr>
            <a:xfrm>
              <a:off x="6920142" y="3066705"/>
              <a:ext cx="256563" cy="341647"/>
            </a:xfrm>
            <a:custGeom>
              <a:avLst/>
              <a:gdLst>
                <a:gd name="connsiteX0" fmla="*/ 330020 w 393155"/>
                <a:gd name="connsiteY0" fmla="*/ 5078 h 523537"/>
                <a:gd name="connsiteX1" fmla="*/ 225900 w 393155"/>
                <a:gd name="connsiteY1" fmla="*/ 35870 h 523537"/>
                <a:gd name="connsiteX2" fmla="*/ 197013 w 393155"/>
                <a:gd name="connsiteY2" fmla="*/ 75550 h 523537"/>
                <a:gd name="connsiteX3" fmla="*/ 143048 w 393155"/>
                <a:gd name="connsiteY3" fmla="*/ 219033 h 523537"/>
                <a:gd name="connsiteX4" fmla="*/ 116700 w 393155"/>
                <a:gd name="connsiteY4" fmla="*/ 358708 h 523537"/>
                <a:gd name="connsiteX5" fmla="*/ 110986 w 393155"/>
                <a:gd name="connsiteY5" fmla="*/ 346962 h 523537"/>
                <a:gd name="connsiteX6" fmla="*/ 47815 w 393155"/>
                <a:gd name="connsiteY6" fmla="*/ 199035 h 523537"/>
                <a:gd name="connsiteX7" fmla="*/ 24324 w 393155"/>
                <a:gd name="connsiteY7" fmla="*/ 195860 h 523537"/>
                <a:gd name="connsiteX8" fmla="*/ 6548 w 393155"/>
                <a:gd name="connsiteY8" fmla="*/ 211415 h 523537"/>
                <a:gd name="connsiteX9" fmla="*/ 4325 w 393155"/>
                <a:gd name="connsiteY9" fmla="*/ 230144 h 523537"/>
                <a:gd name="connsiteX10" fmla="*/ 49720 w 393155"/>
                <a:gd name="connsiteY10" fmla="*/ 313313 h 523537"/>
                <a:gd name="connsiteX11" fmla="*/ 84956 w 393155"/>
                <a:gd name="connsiteY11" fmla="*/ 483462 h 523537"/>
                <a:gd name="connsiteX12" fmla="*/ 90035 w 393155"/>
                <a:gd name="connsiteY12" fmla="*/ 518698 h 523537"/>
                <a:gd name="connsiteX13" fmla="*/ 125270 w 393155"/>
                <a:gd name="connsiteY13" fmla="*/ 522825 h 523537"/>
                <a:gd name="connsiteX14" fmla="*/ 143048 w 393155"/>
                <a:gd name="connsiteY14" fmla="*/ 508540 h 523537"/>
                <a:gd name="connsiteX15" fmla="*/ 190346 w 393155"/>
                <a:gd name="connsiteY15" fmla="*/ 235540 h 523537"/>
                <a:gd name="connsiteX16" fmla="*/ 252882 w 393155"/>
                <a:gd name="connsiteY16" fmla="*/ 84121 h 523537"/>
                <a:gd name="connsiteX17" fmla="*/ 290023 w 393155"/>
                <a:gd name="connsiteY17" fmla="*/ 56186 h 523537"/>
                <a:gd name="connsiteX18" fmla="*/ 326846 w 393155"/>
                <a:gd name="connsiteY18" fmla="*/ 67614 h 523537"/>
                <a:gd name="connsiteX19" fmla="*/ 333830 w 393155"/>
                <a:gd name="connsiteY19" fmla="*/ 140625 h 523537"/>
                <a:gd name="connsiteX20" fmla="*/ 315735 w 393155"/>
                <a:gd name="connsiteY20" fmla="*/ 141578 h 523537"/>
                <a:gd name="connsiteX21" fmla="*/ 288118 w 393155"/>
                <a:gd name="connsiteY21" fmla="*/ 132689 h 523537"/>
                <a:gd name="connsiteX22" fmla="*/ 268754 w 393155"/>
                <a:gd name="connsiteY22" fmla="*/ 139356 h 523537"/>
                <a:gd name="connsiteX23" fmla="*/ 261136 w 393155"/>
                <a:gd name="connsiteY23" fmla="*/ 154275 h 523537"/>
                <a:gd name="connsiteX24" fmla="*/ 312244 w 393155"/>
                <a:gd name="connsiteY24" fmla="*/ 198717 h 523537"/>
                <a:gd name="connsiteX25" fmla="*/ 376367 w 393155"/>
                <a:gd name="connsiteY25" fmla="*/ 166973 h 523537"/>
                <a:gd name="connsiteX26" fmla="*/ 392874 w 393155"/>
                <a:gd name="connsiteY26" fmla="*/ 95549 h 523537"/>
                <a:gd name="connsiteX27" fmla="*/ 330020 w 393155"/>
                <a:gd name="connsiteY27" fmla="*/ 5078 h 52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3155" h="523537">
                  <a:moveTo>
                    <a:pt x="330020" y="5078"/>
                  </a:moveTo>
                  <a:cubicBezTo>
                    <a:pt x="289071" y="-7620"/>
                    <a:pt x="254152" y="3808"/>
                    <a:pt x="225900" y="35870"/>
                  </a:cubicBezTo>
                  <a:cubicBezTo>
                    <a:pt x="215107" y="48250"/>
                    <a:pt x="205266" y="61265"/>
                    <a:pt x="197013" y="75550"/>
                  </a:cubicBezTo>
                  <a:cubicBezTo>
                    <a:pt x="170982" y="120309"/>
                    <a:pt x="156697" y="169512"/>
                    <a:pt x="143048" y="219033"/>
                  </a:cubicBezTo>
                  <a:cubicBezTo>
                    <a:pt x="130350" y="264745"/>
                    <a:pt x="122731" y="311409"/>
                    <a:pt x="116700" y="358708"/>
                  </a:cubicBezTo>
                  <a:cubicBezTo>
                    <a:pt x="111303" y="355533"/>
                    <a:pt x="112255" y="351089"/>
                    <a:pt x="110986" y="346962"/>
                  </a:cubicBezTo>
                  <a:cubicBezTo>
                    <a:pt x="97336" y="294584"/>
                    <a:pt x="80511" y="243794"/>
                    <a:pt x="47815" y="199035"/>
                  </a:cubicBezTo>
                  <a:cubicBezTo>
                    <a:pt x="40196" y="188559"/>
                    <a:pt x="34482" y="183480"/>
                    <a:pt x="24324" y="195860"/>
                  </a:cubicBezTo>
                  <a:cubicBezTo>
                    <a:pt x="19245" y="201892"/>
                    <a:pt x="12896" y="206653"/>
                    <a:pt x="6548" y="211415"/>
                  </a:cubicBezTo>
                  <a:cubicBezTo>
                    <a:pt x="-1071" y="217129"/>
                    <a:pt x="-2341" y="221890"/>
                    <a:pt x="4325" y="230144"/>
                  </a:cubicBezTo>
                  <a:cubicBezTo>
                    <a:pt x="24324" y="254904"/>
                    <a:pt x="38292" y="283474"/>
                    <a:pt x="49720" y="313313"/>
                  </a:cubicBezTo>
                  <a:cubicBezTo>
                    <a:pt x="70671" y="368231"/>
                    <a:pt x="78289" y="425688"/>
                    <a:pt x="84956" y="483462"/>
                  </a:cubicBezTo>
                  <a:cubicBezTo>
                    <a:pt x="86225" y="495525"/>
                    <a:pt x="82099" y="510762"/>
                    <a:pt x="90035" y="518698"/>
                  </a:cubicBezTo>
                  <a:cubicBezTo>
                    <a:pt x="97971" y="526634"/>
                    <a:pt x="113525" y="520603"/>
                    <a:pt x="125270" y="522825"/>
                  </a:cubicBezTo>
                  <a:cubicBezTo>
                    <a:pt x="137651" y="525365"/>
                    <a:pt x="141460" y="521238"/>
                    <a:pt x="143048" y="508540"/>
                  </a:cubicBezTo>
                  <a:cubicBezTo>
                    <a:pt x="154475" y="416799"/>
                    <a:pt x="167490" y="325376"/>
                    <a:pt x="190346" y="235540"/>
                  </a:cubicBezTo>
                  <a:cubicBezTo>
                    <a:pt x="203996" y="182210"/>
                    <a:pt x="219551" y="129515"/>
                    <a:pt x="252882" y="84121"/>
                  </a:cubicBezTo>
                  <a:cubicBezTo>
                    <a:pt x="262405" y="71106"/>
                    <a:pt x="274151" y="60313"/>
                    <a:pt x="290023" y="56186"/>
                  </a:cubicBezTo>
                  <a:cubicBezTo>
                    <a:pt x="304625" y="52059"/>
                    <a:pt x="317323" y="55551"/>
                    <a:pt x="326846" y="67614"/>
                  </a:cubicBezTo>
                  <a:cubicBezTo>
                    <a:pt x="339544" y="83168"/>
                    <a:pt x="343036" y="122849"/>
                    <a:pt x="333830" y="140625"/>
                  </a:cubicBezTo>
                  <a:cubicBezTo>
                    <a:pt x="328116" y="151101"/>
                    <a:pt x="318275" y="152053"/>
                    <a:pt x="315735" y="141578"/>
                  </a:cubicBezTo>
                  <a:cubicBezTo>
                    <a:pt x="310656" y="121261"/>
                    <a:pt x="299546" y="127928"/>
                    <a:pt x="288118" y="132689"/>
                  </a:cubicBezTo>
                  <a:cubicBezTo>
                    <a:pt x="281769" y="135229"/>
                    <a:pt x="275420" y="137768"/>
                    <a:pt x="268754" y="139356"/>
                  </a:cubicBezTo>
                  <a:cubicBezTo>
                    <a:pt x="259866" y="141578"/>
                    <a:pt x="257644" y="145704"/>
                    <a:pt x="261136" y="154275"/>
                  </a:cubicBezTo>
                  <a:cubicBezTo>
                    <a:pt x="270976" y="177449"/>
                    <a:pt x="285261" y="195543"/>
                    <a:pt x="312244" y="198717"/>
                  </a:cubicBezTo>
                  <a:cubicBezTo>
                    <a:pt x="340179" y="201892"/>
                    <a:pt x="362082" y="191416"/>
                    <a:pt x="376367" y="166973"/>
                  </a:cubicBezTo>
                  <a:cubicBezTo>
                    <a:pt x="389382" y="145069"/>
                    <a:pt x="394461" y="120944"/>
                    <a:pt x="392874" y="95549"/>
                  </a:cubicBezTo>
                  <a:cubicBezTo>
                    <a:pt x="390652" y="52059"/>
                    <a:pt x="366526" y="16506"/>
                    <a:pt x="330020" y="5078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0B572F3E-1A2E-44D1-9131-B89F12FCC8BB}"/>
                </a:ext>
              </a:extLst>
            </p:cNvPr>
            <p:cNvGrpSpPr/>
            <p:nvPr/>
          </p:nvGrpSpPr>
          <p:grpSpPr>
            <a:xfrm>
              <a:off x="3814682" y="2961373"/>
              <a:ext cx="1110069" cy="618825"/>
              <a:chOff x="5127776" y="2525369"/>
              <a:chExt cx="937479" cy="522612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7E8D0BB-E002-4BF7-899D-F4415197E5BB}"/>
                  </a:ext>
                </a:extLst>
              </p:cNvPr>
              <p:cNvSpPr/>
              <p:nvPr/>
            </p:nvSpPr>
            <p:spPr>
              <a:xfrm>
                <a:off x="5127776" y="2525369"/>
                <a:ext cx="270419" cy="389459"/>
              </a:xfrm>
              <a:custGeom>
                <a:avLst/>
                <a:gdLst>
                  <a:gd name="connsiteX0" fmla="*/ 72682 w 414388"/>
                  <a:gd name="connsiteY0" fmla="*/ 197513 h 596805"/>
                  <a:gd name="connsiteX1" fmla="*/ 130774 w 414388"/>
                  <a:gd name="connsiteY1" fmla="*/ 141643 h 596805"/>
                  <a:gd name="connsiteX2" fmla="*/ 131726 w 414388"/>
                  <a:gd name="connsiteY2" fmla="*/ 134342 h 596805"/>
                  <a:gd name="connsiteX3" fmla="*/ 99347 w 414388"/>
                  <a:gd name="connsiteY3" fmla="*/ 122279 h 596805"/>
                  <a:gd name="connsiteX4" fmla="*/ 89824 w 414388"/>
                  <a:gd name="connsiteY4" fmla="*/ 134659 h 596805"/>
                  <a:gd name="connsiteX5" fmla="*/ 81253 w 414388"/>
                  <a:gd name="connsiteY5" fmla="*/ 147992 h 596805"/>
                  <a:gd name="connsiteX6" fmla="*/ 52683 w 414388"/>
                  <a:gd name="connsiteY6" fmla="*/ 156563 h 596805"/>
                  <a:gd name="connsiteX7" fmla="*/ 41573 w 414388"/>
                  <a:gd name="connsiteY7" fmla="*/ 134024 h 596805"/>
                  <a:gd name="connsiteX8" fmla="*/ 94585 w 414388"/>
                  <a:gd name="connsiteY8" fmla="*/ 55299 h 596805"/>
                  <a:gd name="connsiteX9" fmla="*/ 142519 w 414388"/>
                  <a:gd name="connsiteY9" fmla="*/ 74345 h 596805"/>
                  <a:gd name="connsiteX10" fmla="*/ 148868 w 414388"/>
                  <a:gd name="connsiteY10" fmla="*/ 92122 h 596805"/>
                  <a:gd name="connsiteX11" fmla="*/ 146963 w 414388"/>
                  <a:gd name="connsiteY11" fmla="*/ 293697 h 596805"/>
                  <a:gd name="connsiteX12" fmla="*/ 138710 w 414388"/>
                  <a:gd name="connsiteY12" fmla="*/ 301316 h 596805"/>
                  <a:gd name="connsiteX13" fmla="*/ 126647 w 414388"/>
                  <a:gd name="connsiteY13" fmla="*/ 318775 h 596805"/>
                  <a:gd name="connsiteX14" fmla="*/ 118711 w 414388"/>
                  <a:gd name="connsiteY14" fmla="*/ 408294 h 596805"/>
                  <a:gd name="connsiteX15" fmla="*/ 90776 w 414388"/>
                  <a:gd name="connsiteY15" fmla="*/ 507336 h 596805"/>
                  <a:gd name="connsiteX16" fmla="*/ 102839 w 414388"/>
                  <a:gd name="connsiteY16" fmla="*/ 526700 h 596805"/>
                  <a:gd name="connsiteX17" fmla="*/ 110458 w 414388"/>
                  <a:gd name="connsiteY17" fmla="*/ 528604 h 596805"/>
                  <a:gd name="connsiteX18" fmla="*/ 132361 w 414388"/>
                  <a:gd name="connsiteY18" fmla="*/ 514954 h 596805"/>
                  <a:gd name="connsiteX19" fmla="*/ 173946 w 414388"/>
                  <a:gd name="connsiteY19" fmla="*/ 352107 h 596805"/>
                  <a:gd name="connsiteX20" fmla="*/ 188231 w 414388"/>
                  <a:gd name="connsiteY20" fmla="*/ 338457 h 596805"/>
                  <a:gd name="connsiteX21" fmla="*/ 259338 w 414388"/>
                  <a:gd name="connsiteY21" fmla="*/ 331473 h 596805"/>
                  <a:gd name="connsiteX22" fmla="*/ 274575 w 414388"/>
                  <a:gd name="connsiteY22" fmla="*/ 343218 h 596805"/>
                  <a:gd name="connsiteX23" fmla="*/ 367585 w 414388"/>
                  <a:gd name="connsiteY23" fmla="*/ 577490 h 596805"/>
                  <a:gd name="connsiteX24" fmla="*/ 406630 w 414388"/>
                  <a:gd name="connsiteY24" fmla="*/ 586061 h 596805"/>
                  <a:gd name="connsiteX25" fmla="*/ 410122 w 414388"/>
                  <a:gd name="connsiteY25" fmla="*/ 566380 h 596805"/>
                  <a:gd name="connsiteX26" fmla="*/ 317112 w 414388"/>
                  <a:gd name="connsiteY26" fmla="*/ 345758 h 596805"/>
                  <a:gd name="connsiteX27" fmla="*/ 334571 w 414388"/>
                  <a:gd name="connsiteY27" fmla="*/ 316871 h 596805"/>
                  <a:gd name="connsiteX28" fmla="*/ 353618 w 414388"/>
                  <a:gd name="connsiteY28" fmla="*/ 286079 h 596805"/>
                  <a:gd name="connsiteX29" fmla="*/ 335206 w 414388"/>
                  <a:gd name="connsiteY29" fmla="*/ 275603 h 596805"/>
                  <a:gd name="connsiteX30" fmla="*/ 318382 w 414388"/>
                  <a:gd name="connsiteY30" fmla="*/ 280365 h 596805"/>
                  <a:gd name="connsiteX31" fmla="*/ 304732 w 414388"/>
                  <a:gd name="connsiteY31" fmla="*/ 270524 h 596805"/>
                  <a:gd name="connsiteX32" fmla="*/ 333936 w 414388"/>
                  <a:gd name="connsiteY32" fmla="*/ 68314 h 596805"/>
                  <a:gd name="connsiteX33" fmla="*/ 342825 w 414388"/>
                  <a:gd name="connsiteY33" fmla="*/ 49902 h 596805"/>
                  <a:gd name="connsiteX34" fmla="*/ 354253 w 414388"/>
                  <a:gd name="connsiteY34" fmla="*/ 42919 h 596805"/>
                  <a:gd name="connsiteX35" fmla="*/ 359967 w 414388"/>
                  <a:gd name="connsiteY35" fmla="*/ 54346 h 596805"/>
                  <a:gd name="connsiteX36" fmla="*/ 352348 w 414388"/>
                  <a:gd name="connsiteY36" fmla="*/ 89582 h 596805"/>
                  <a:gd name="connsiteX37" fmla="*/ 361871 w 414388"/>
                  <a:gd name="connsiteY37" fmla="*/ 127041 h 596805"/>
                  <a:gd name="connsiteX38" fmla="*/ 365681 w 414388"/>
                  <a:gd name="connsiteY38" fmla="*/ 129898 h 596805"/>
                  <a:gd name="connsiteX39" fmla="*/ 376156 w 414388"/>
                  <a:gd name="connsiteY39" fmla="*/ 128628 h 596805"/>
                  <a:gd name="connsiteX40" fmla="*/ 390441 w 414388"/>
                  <a:gd name="connsiteY40" fmla="*/ 21333 h 596805"/>
                  <a:gd name="connsiteX41" fmla="*/ 348221 w 414388"/>
                  <a:gd name="connsiteY41" fmla="*/ 699 h 596805"/>
                  <a:gd name="connsiteX42" fmla="*/ 313303 w 414388"/>
                  <a:gd name="connsiteY42" fmla="*/ 17841 h 596805"/>
                  <a:gd name="connsiteX43" fmla="*/ 279654 w 414388"/>
                  <a:gd name="connsiteY43" fmla="*/ 78155 h 596805"/>
                  <a:gd name="connsiteX44" fmla="*/ 264417 w 414388"/>
                  <a:gd name="connsiteY44" fmla="*/ 219416 h 596805"/>
                  <a:gd name="connsiteX45" fmla="*/ 264734 w 414388"/>
                  <a:gd name="connsiteY45" fmla="*/ 276556 h 596805"/>
                  <a:gd name="connsiteX46" fmla="*/ 253624 w 414388"/>
                  <a:gd name="connsiteY46" fmla="*/ 291158 h 596805"/>
                  <a:gd name="connsiteX47" fmla="*/ 199976 w 414388"/>
                  <a:gd name="connsiteY47" fmla="*/ 296872 h 596805"/>
                  <a:gd name="connsiteX48" fmla="*/ 188548 w 414388"/>
                  <a:gd name="connsiteY48" fmla="*/ 284492 h 596805"/>
                  <a:gd name="connsiteX49" fmla="*/ 197437 w 414388"/>
                  <a:gd name="connsiteY49" fmla="*/ 129898 h 596805"/>
                  <a:gd name="connsiteX50" fmla="*/ 171089 w 414388"/>
                  <a:gd name="connsiteY50" fmla="*/ 38157 h 596805"/>
                  <a:gd name="connsiteX51" fmla="*/ 113315 w 414388"/>
                  <a:gd name="connsiteY51" fmla="*/ 9270 h 596805"/>
                  <a:gd name="connsiteX52" fmla="*/ 1258 w 414388"/>
                  <a:gd name="connsiteY52" fmla="*/ 152118 h 596805"/>
                  <a:gd name="connsiteX53" fmla="*/ 72682 w 414388"/>
                  <a:gd name="connsiteY53" fmla="*/ 197513 h 596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14388" h="596805">
                    <a:moveTo>
                      <a:pt x="72682" y="197513"/>
                    </a:moveTo>
                    <a:cubicBezTo>
                      <a:pt x="100617" y="187989"/>
                      <a:pt x="117124" y="166086"/>
                      <a:pt x="130774" y="141643"/>
                    </a:cubicBezTo>
                    <a:cubicBezTo>
                      <a:pt x="132044" y="139421"/>
                      <a:pt x="133948" y="135612"/>
                      <a:pt x="131726" y="134342"/>
                    </a:cubicBezTo>
                    <a:cubicBezTo>
                      <a:pt x="121251" y="129580"/>
                      <a:pt x="110458" y="124501"/>
                      <a:pt x="99347" y="122279"/>
                    </a:cubicBezTo>
                    <a:cubicBezTo>
                      <a:pt x="92046" y="120692"/>
                      <a:pt x="92998" y="130532"/>
                      <a:pt x="89824" y="134659"/>
                    </a:cubicBezTo>
                    <a:cubicBezTo>
                      <a:pt x="86649" y="138786"/>
                      <a:pt x="84427" y="143865"/>
                      <a:pt x="81253" y="147992"/>
                    </a:cubicBezTo>
                    <a:cubicBezTo>
                      <a:pt x="73952" y="157198"/>
                      <a:pt x="63794" y="160372"/>
                      <a:pt x="52683" y="156563"/>
                    </a:cubicBezTo>
                    <a:cubicBezTo>
                      <a:pt x="42525" y="153071"/>
                      <a:pt x="41890" y="143230"/>
                      <a:pt x="41573" y="134024"/>
                    </a:cubicBezTo>
                    <a:cubicBezTo>
                      <a:pt x="41255" y="103550"/>
                      <a:pt x="66651" y="66092"/>
                      <a:pt x="94585" y="55299"/>
                    </a:cubicBezTo>
                    <a:cubicBezTo>
                      <a:pt x="117441" y="46410"/>
                      <a:pt x="132361" y="52442"/>
                      <a:pt x="142519" y="74345"/>
                    </a:cubicBezTo>
                    <a:cubicBezTo>
                      <a:pt x="145059" y="80059"/>
                      <a:pt x="147598" y="86091"/>
                      <a:pt x="148868" y="92122"/>
                    </a:cubicBezTo>
                    <a:cubicBezTo>
                      <a:pt x="163153" y="159420"/>
                      <a:pt x="158391" y="226717"/>
                      <a:pt x="146963" y="293697"/>
                    </a:cubicBezTo>
                    <a:cubicBezTo>
                      <a:pt x="146011" y="298777"/>
                      <a:pt x="143789" y="301633"/>
                      <a:pt x="138710" y="301316"/>
                    </a:cubicBezTo>
                    <a:cubicBezTo>
                      <a:pt x="125377" y="300999"/>
                      <a:pt x="123790" y="309252"/>
                      <a:pt x="126647" y="318775"/>
                    </a:cubicBezTo>
                    <a:cubicBezTo>
                      <a:pt x="136488" y="349885"/>
                      <a:pt x="127282" y="379089"/>
                      <a:pt x="118711" y="408294"/>
                    </a:cubicBezTo>
                    <a:cubicBezTo>
                      <a:pt x="109188" y="441308"/>
                      <a:pt x="100934" y="474639"/>
                      <a:pt x="90776" y="507336"/>
                    </a:cubicBezTo>
                    <a:cubicBezTo>
                      <a:pt x="86649" y="520351"/>
                      <a:pt x="89506" y="525747"/>
                      <a:pt x="102839" y="526700"/>
                    </a:cubicBezTo>
                    <a:cubicBezTo>
                      <a:pt x="105379" y="526700"/>
                      <a:pt x="108235" y="527652"/>
                      <a:pt x="110458" y="528604"/>
                    </a:cubicBezTo>
                    <a:cubicBezTo>
                      <a:pt x="124425" y="534318"/>
                      <a:pt x="129187" y="528604"/>
                      <a:pt x="132361" y="514954"/>
                    </a:cubicBezTo>
                    <a:cubicBezTo>
                      <a:pt x="145694" y="460672"/>
                      <a:pt x="160296" y="406389"/>
                      <a:pt x="173946" y="352107"/>
                    </a:cubicBezTo>
                    <a:cubicBezTo>
                      <a:pt x="175851" y="343853"/>
                      <a:pt x="178707" y="339092"/>
                      <a:pt x="188231" y="338457"/>
                    </a:cubicBezTo>
                    <a:cubicBezTo>
                      <a:pt x="212039" y="336870"/>
                      <a:pt x="235530" y="334647"/>
                      <a:pt x="259338" y="331473"/>
                    </a:cubicBezTo>
                    <a:cubicBezTo>
                      <a:pt x="269178" y="330203"/>
                      <a:pt x="272670" y="332743"/>
                      <a:pt x="274575" y="343218"/>
                    </a:cubicBezTo>
                    <a:cubicBezTo>
                      <a:pt x="289812" y="427340"/>
                      <a:pt x="322191" y="505114"/>
                      <a:pt x="367585" y="577490"/>
                    </a:cubicBezTo>
                    <a:cubicBezTo>
                      <a:pt x="382822" y="601933"/>
                      <a:pt x="382822" y="601298"/>
                      <a:pt x="406630" y="586061"/>
                    </a:cubicBezTo>
                    <a:cubicBezTo>
                      <a:pt x="416471" y="580030"/>
                      <a:pt x="416154" y="575268"/>
                      <a:pt x="410122" y="566380"/>
                    </a:cubicBezTo>
                    <a:cubicBezTo>
                      <a:pt x="364728" y="498765"/>
                      <a:pt x="333302" y="425436"/>
                      <a:pt x="317112" y="345758"/>
                    </a:cubicBezTo>
                    <a:cubicBezTo>
                      <a:pt x="312350" y="322267"/>
                      <a:pt x="312033" y="322267"/>
                      <a:pt x="334571" y="316871"/>
                    </a:cubicBezTo>
                    <a:cubicBezTo>
                      <a:pt x="360284" y="310839"/>
                      <a:pt x="359332" y="310839"/>
                      <a:pt x="353618" y="286079"/>
                    </a:cubicBezTo>
                    <a:cubicBezTo>
                      <a:pt x="350761" y="274016"/>
                      <a:pt x="345999" y="271477"/>
                      <a:pt x="335206" y="275603"/>
                    </a:cubicBezTo>
                    <a:cubicBezTo>
                      <a:pt x="329810" y="277825"/>
                      <a:pt x="323778" y="278460"/>
                      <a:pt x="318382" y="280365"/>
                    </a:cubicBezTo>
                    <a:cubicBezTo>
                      <a:pt x="308858" y="283539"/>
                      <a:pt x="306002" y="281000"/>
                      <a:pt x="304732" y="270524"/>
                    </a:cubicBezTo>
                    <a:cubicBezTo>
                      <a:pt x="298066" y="200687"/>
                      <a:pt x="309176" y="133707"/>
                      <a:pt x="333936" y="68314"/>
                    </a:cubicBezTo>
                    <a:cubicBezTo>
                      <a:pt x="336476" y="61965"/>
                      <a:pt x="339650" y="55616"/>
                      <a:pt x="342825" y="49902"/>
                    </a:cubicBezTo>
                    <a:cubicBezTo>
                      <a:pt x="345047" y="45458"/>
                      <a:pt x="348539" y="41966"/>
                      <a:pt x="354253" y="42919"/>
                    </a:cubicBezTo>
                    <a:cubicBezTo>
                      <a:pt x="360919" y="44188"/>
                      <a:pt x="359649" y="49585"/>
                      <a:pt x="359967" y="54346"/>
                    </a:cubicBezTo>
                    <a:cubicBezTo>
                      <a:pt x="360919" y="66727"/>
                      <a:pt x="358379" y="78472"/>
                      <a:pt x="352348" y="89582"/>
                    </a:cubicBezTo>
                    <a:cubicBezTo>
                      <a:pt x="340285" y="112121"/>
                      <a:pt x="340285" y="112121"/>
                      <a:pt x="361871" y="127041"/>
                    </a:cubicBezTo>
                    <a:cubicBezTo>
                      <a:pt x="363141" y="127993"/>
                      <a:pt x="364411" y="128628"/>
                      <a:pt x="365681" y="129898"/>
                    </a:cubicBezTo>
                    <a:cubicBezTo>
                      <a:pt x="369807" y="133389"/>
                      <a:pt x="372664" y="132755"/>
                      <a:pt x="376156" y="128628"/>
                    </a:cubicBezTo>
                    <a:cubicBezTo>
                      <a:pt x="399647" y="104185"/>
                      <a:pt x="406948" y="50537"/>
                      <a:pt x="390441" y="21333"/>
                    </a:cubicBezTo>
                    <a:cubicBezTo>
                      <a:pt x="380283" y="3556"/>
                      <a:pt x="368537" y="-2158"/>
                      <a:pt x="348221" y="699"/>
                    </a:cubicBezTo>
                    <a:cubicBezTo>
                      <a:pt x="334571" y="2603"/>
                      <a:pt x="323143" y="8317"/>
                      <a:pt x="313303" y="17841"/>
                    </a:cubicBezTo>
                    <a:cubicBezTo>
                      <a:pt x="296161" y="34665"/>
                      <a:pt x="286320" y="55616"/>
                      <a:pt x="279654" y="78155"/>
                    </a:cubicBezTo>
                    <a:cubicBezTo>
                      <a:pt x="266321" y="124184"/>
                      <a:pt x="262195" y="171482"/>
                      <a:pt x="264417" y="219416"/>
                    </a:cubicBezTo>
                    <a:cubicBezTo>
                      <a:pt x="264417" y="238463"/>
                      <a:pt x="264099" y="257509"/>
                      <a:pt x="264734" y="276556"/>
                    </a:cubicBezTo>
                    <a:cubicBezTo>
                      <a:pt x="265052" y="285127"/>
                      <a:pt x="263782" y="290523"/>
                      <a:pt x="253624" y="291158"/>
                    </a:cubicBezTo>
                    <a:cubicBezTo>
                      <a:pt x="235847" y="292428"/>
                      <a:pt x="217753" y="294967"/>
                      <a:pt x="199976" y="296872"/>
                    </a:cubicBezTo>
                    <a:cubicBezTo>
                      <a:pt x="190135" y="298142"/>
                      <a:pt x="186644" y="294332"/>
                      <a:pt x="188548" y="284492"/>
                    </a:cubicBezTo>
                    <a:cubicBezTo>
                      <a:pt x="198706" y="233384"/>
                      <a:pt x="201246" y="181958"/>
                      <a:pt x="197437" y="129898"/>
                    </a:cubicBezTo>
                    <a:cubicBezTo>
                      <a:pt x="194897" y="97519"/>
                      <a:pt x="189501" y="65774"/>
                      <a:pt x="171089" y="38157"/>
                    </a:cubicBezTo>
                    <a:cubicBezTo>
                      <a:pt x="157439" y="17206"/>
                      <a:pt x="138075" y="7365"/>
                      <a:pt x="113315" y="9270"/>
                    </a:cubicBezTo>
                    <a:cubicBezTo>
                      <a:pt x="47287" y="14349"/>
                      <a:pt x="-9218" y="86091"/>
                      <a:pt x="1258" y="152118"/>
                    </a:cubicBezTo>
                    <a:cubicBezTo>
                      <a:pt x="7607" y="191164"/>
                      <a:pt x="36494" y="209893"/>
                      <a:pt x="72682" y="197513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3E7C6DCD-C1C3-4A93-A2A4-9CF2E67D4C34}"/>
                  </a:ext>
                </a:extLst>
              </p:cNvPr>
              <p:cNvSpPr/>
              <p:nvPr/>
            </p:nvSpPr>
            <p:spPr>
              <a:xfrm>
                <a:off x="5914302" y="2711782"/>
                <a:ext cx="150953" cy="333794"/>
              </a:xfrm>
              <a:custGeom>
                <a:avLst/>
                <a:gdLst>
                  <a:gd name="connsiteX0" fmla="*/ 36234 w 231319"/>
                  <a:gd name="connsiteY0" fmla="*/ 93431 h 511503"/>
                  <a:gd name="connsiteX1" fmla="*/ 42900 w 231319"/>
                  <a:gd name="connsiteY1" fmla="*/ 79146 h 511503"/>
                  <a:gd name="connsiteX2" fmla="*/ 47027 w 231319"/>
                  <a:gd name="connsiteY2" fmla="*/ 48672 h 511503"/>
                  <a:gd name="connsiteX3" fmla="*/ 60042 w 231319"/>
                  <a:gd name="connsiteY3" fmla="*/ 41688 h 511503"/>
                  <a:gd name="connsiteX4" fmla="*/ 71470 w 231319"/>
                  <a:gd name="connsiteY4" fmla="*/ 51529 h 511503"/>
                  <a:gd name="connsiteX5" fmla="*/ 74645 w 231319"/>
                  <a:gd name="connsiteY5" fmla="*/ 70258 h 511503"/>
                  <a:gd name="connsiteX6" fmla="*/ 66074 w 231319"/>
                  <a:gd name="connsiteY6" fmla="*/ 126445 h 511503"/>
                  <a:gd name="connsiteX7" fmla="*/ 55915 w 231319"/>
                  <a:gd name="connsiteY7" fmla="*/ 220408 h 511503"/>
                  <a:gd name="connsiteX8" fmla="*/ 158449 w 231319"/>
                  <a:gd name="connsiteY8" fmla="*/ 287705 h 511503"/>
                  <a:gd name="connsiteX9" fmla="*/ 172734 w 231319"/>
                  <a:gd name="connsiteY9" fmla="*/ 295006 h 511503"/>
                  <a:gd name="connsiteX10" fmla="*/ 179083 w 231319"/>
                  <a:gd name="connsiteY10" fmla="*/ 433411 h 511503"/>
                  <a:gd name="connsiteX11" fmla="*/ 149243 w 231319"/>
                  <a:gd name="connsiteY11" fmla="*/ 464838 h 511503"/>
                  <a:gd name="connsiteX12" fmla="*/ 99722 w 231319"/>
                  <a:gd name="connsiteY12" fmla="*/ 460076 h 511503"/>
                  <a:gd name="connsiteX13" fmla="*/ 87025 w 231319"/>
                  <a:gd name="connsiteY13" fmla="*/ 415317 h 511503"/>
                  <a:gd name="connsiteX14" fmla="*/ 107658 w 231319"/>
                  <a:gd name="connsiteY14" fmla="*/ 408968 h 511503"/>
                  <a:gd name="connsiteX15" fmla="*/ 136863 w 231319"/>
                  <a:gd name="connsiteY15" fmla="*/ 404841 h 511503"/>
                  <a:gd name="connsiteX16" fmla="*/ 139403 w 231319"/>
                  <a:gd name="connsiteY16" fmla="*/ 388969 h 511503"/>
                  <a:gd name="connsiteX17" fmla="*/ 65439 w 231319"/>
                  <a:gd name="connsiteY17" fmla="*/ 375002 h 511503"/>
                  <a:gd name="connsiteX18" fmla="*/ 44488 w 231319"/>
                  <a:gd name="connsiteY18" fmla="*/ 418174 h 511503"/>
                  <a:gd name="connsiteX19" fmla="*/ 123848 w 231319"/>
                  <a:gd name="connsiteY19" fmla="*/ 511501 h 511503"/>
                  <a:gd name="connsiteX20" fmla="*/ 224477 w 231319"/>
                  <a:gd name="connsiteY20" fmla="*/ 427379 h 511503"/>
                  <a:gd name="connsiteX21" fmla="*/ 207335 w 231319"/>
                  <a:gd name="connsiteY21" fmla="*/ 260088 h 511503"/>
                  <a:gd name="connsiteX22" fmla="*/ 203843 w 231319"/>
                  <a:gd name="connsiteY22" fmla="*/ 238819 h 511503"/>
                  <a:gd name="connsiteX23" fmla="*/ 219398 w 231319"/>
                  <a:gd name="connsiteY23" fmla="*/ 106446 h 511503"/>
                  <a:gd name="connsiteX24" fmla="*/ 215588 w 231319"/>
                  <a:gd name="connsiteY24" fmla="*/ 40736 h 511503"/>
                  <a:gd name="connsiteX25" fmla="*/ 189558 w 231319"/>
                  <a:gd name="connsiteY25" fmla="*/ 20737 h 511503"/>
                  <a:gd name="connsiteX26" fmla="*/ 174321 w 231319"/>
                  <a:gd name="connsiteY26" fmla="*/ 41371 h 511503"/>
                  <a:gd name="connsiteX27" fmla="*/ 178765 w 231319"/>
                  <a:gd name="connsiteY27" fmla="*/ 155332 h 511503"/>
                  <a:gd name="connsiteX28" fmla="*/ 159719 w 231319"/>
                  <a:gd name="connsiteY28" fmla="*/ 234692 h 511503"/>
                  <a:gd name="connsiteX29" fmla="*/ 130514 w 231319"/>
                  <a:gd name="connsiteY29" fmla="*/ 252787 h 511503"/>
                  <a:gd name="connsiteX30" fmla="*/ 102897 w 231319"/>
                  <a:gd name="connsiteY30" fmla="*/ 231518 h 511503"/>
                  <a:gd name="connsiteX31" fmla="*/ 94643 w 231319"/>
                  <a:gd name="connsiteY31" fmla="*/ 193108 h 511503"/>
                  <a:gd name="connsiteX32" fmla="*/ 105436 w 231319"/>
                  <a:gd name="connsiteY32" fmla="*/ 132476 h 511503"/>
                  <a:gd name="connsiteX33" fmla="*/ 112738 w 231319"/>
                  <a:gd name="connsiteY33" fmla="*/ 48354 h 511503"/>
                  <a:gd name="connsiteX34" fmla="*/ 71787 w 231319"/>
                  <a:gd name="connsiteY34" fmla="*/ 2008 h 511503"/>
                  <a:gd name="connsiteX35" fmla="*/ 14648 w 231319"/>
                  <a:gd name="connsiteY35" fmla="*/ 20737 h 511503"/>
                  <a:gd name="connsiteX36" fmla="*/ 681 w 231319"/>
                  <a:gd name="connsiteY36" fmla="*/ 72480 h 511503"/>
                  <a:gd name="connsiteX37" fmla="*/ 36234 w 231319"/>
                  <a:gd name="connsiteY37" fmla="*/ 93431 h 51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31319" h="511503">
                    <a:moveTo>
                      <a:pt x="36234" y="93431"/>
                    </a:moveTo>
                    <a:cubicBezTo>
                      <a:pt x="44170" y="90256"/>
                      <a:pt x="45123" y="86130"/>
                      <a:pt x="42900" y="79146"/>
                    </a:cubicBezTo>
                    <a:cubicBezTo>
                      <a:pt x="39726" y="68353"/>
                      <a:pt x="41313" y="58195"/>
                      <a:pt x="47027" y="48672"/>
                    </a:cubicBezTo>
                    <a:cubicBezTo>
                      <a:pt x="49884" y="43910"/>
                      <a:pt x="54011" y="40736"/>
                      <a:pt x="60042" y="41688"/>
                    </a:cubicBezTo>
                    <a:cubicBezTo>
                      <a:pt x="65756" y="42640"/>
                      <a:pt x="69883" y="45815"/>
                      <a:pt x="71470" y="51529"/>
                    </a:cubicBezTo>
                    <a:cubicBezTo>
                      <a:pt x="73057" y="57560"/>
                      <a:pt x="74327" y="63909"/>
                      <a:pt x="74645" y="70258"/>
                    </a:cubicBezTo>
                    <a:cubicBezTo>
                      <a:pt x="75597" y="89622"/>
                      <a:pt x="71787" y="108033"/>
                      <a:pt x="66074" y="126445"/>
                    </a:cubicBezTo>
                    <a:cubicBezTo>
                      <a:pt x="56550" y="157237"/>
                      <a:pt x="53059" y="188346"/>
                      <a:pt x="55915" y="220408"/>
                    </a:cubicBezTo>
                    <a:cubicBezTo>
                      <a:pt x="61629" y="280721"/>
                      <a:pt x="101944" y="307704"/>
                      <a:pt x="158449" y="287705"/>
                    </a:cubicBezTo>
                    <a:cubicBezTo>
                      <a:pt x="167655" y="284531"/>
                      <a:pt x="170195" y="289610"/>
                      <a:pt x="172734" y="295006"/>
                    </a:cubicBezTo>
                    <a:cubicBezTo>
                      <a:pt x="193368" y="340400"/>
                      <a:pt x="196859" y="386430"/>
                      <a:pt x="179083" y="433411"/>
                    </a:cubicBezTo>
                    <a:cubicBezTo>
                      <a:pt x="173686" y="447696"/>
                      <a:pt x="163528" y="458489"/>
                      <a:pt x="149243" y="464838"/>
                    </a:cubicBezTo>
                    <a:cubicBezTo>
                      <a:pt x="132101" y="472456"/>
                      <a:pt x="114960" y="471821"/>
                      <a:pt x="99722" y="460076"/>
                    </a:cubicBezTo>
                    <a:cubicBezTo>
                      <a:pt x="85120" y="448648"/>
                      <a:pt x="83533" y="432459"/>
                      <a:pt x="87025" y="415317"/>
                    </a:cubicBezTo>
                    <a:cubicBezTo>
                      <a:pt x="89882" y="401349"/>
                      <a:pt x="97500" y="398810"/>
                      <a:pt x="107658" y="408968"/>
                    </a:cubicBezTo>
                    <a:cubicBezTo>
                      <a:pt x="119404" y="421031"/>
                      <a:pt x="127340" y="407063"/>
                      <a:pt x="136863" y="404841"/>
                    </a:cubicBezTo>
                    <a:cubicBezTo>
                      <a:pt x="145751" y="402936"/>
                      <a:pt x="141625" y="394683"/>
                      <a:pt x="139403" y="388969"/>
                    </a:cubicBezTo>
                    <a:cubicBezTo>
                      <a:pt x="129562" y="362304"/>
                      <a:pt x="88929" y="354685"/>
                      <a:pt x="65439" y="375002"/>
                    </a:cubicBezTo>
                    <a:cubicBezTo>
                      <a:pt x="52106" y="386430"/>
                      <a:pt x="46710" y="401349"/>
                      <a:pt x="44488" y="418174"/>
                    </a:cubicBezTo>
                    <a:cubicBezTo>
                      <a:pt x="36869" y="471504"/>
                      <a:pt x="70518" y="511184"/>
                      <a:pt x="123848" y="511501"/>
                    </a:cubicBezTo>
                    <a:cubicBezTo>
                      <a:pt x="173369" y="511819"/>
                      <a:pt x="211462" y="481027"/>
                      <a:pt x="224477" y="427379"/>
                    </a:cubicBezTo>
                    <a:cubicBezTo>
                      <a:pt x="238444" y="369923"/>
                      <a:pt x="230191" y="314053"/>
                      <a:pt x="207335" y="260088"/>
                    </a:cubicBezTo>
                    <a:cubicBezTo>
                      <a:pt x="204478" y="253422"/>
                      <a:pt x="201304" y="247073"/>
                      <a:pt x="203843" y="238819"/>
                    </a:cubicBezTo>
                    <a:cubicBezTo>
                      <a:pt x="216541" y="196917"/>
                      <a:pt x="219398" y="153745"/>
                      <a:pt x="219398" y="106446"/>
                    </a:cubicBezTo>
                    <a:cubicBezTo>
                      <a:pt x="218446" y="87082"/>
                      <a:pt x="219080" y="63909"/>
                      <a:pt x="215588" y="40736"/>
                    </a:cubicBezTo>
                    <a:cubicBezTo>
                      <a:pt x="212414" y="18832"/>
                      <a:pt x="212731" y="20102"/>
                      <a:pt x="189558" y="20737"/>
                    </a:cubicBezTo>
                    <a:cubicBezTo>
                      <a:pt x="173051" y="21054"/>
                      <a:pt x="172099" y="28355"/>
                      <a:pt x="174321" y="41371"/>
                    </a:cubicBezTo>
                    <a:cubicBezTo>
                      <a:pt x="180670" y="79146"/>
                      <a:pt x="181622" y="117239"/>
                      <a:pt x="178765" y="155332"/>
                    </a:cubicBezTo>
                    <a:cubicBezTo>
                      <a:pt x="176861" y="182632"/>
                      <a:pt x="174004" y="210249"/>
                      <a:pt x="159719" y="234692"/>
                    </a:cubicBezTo>
                    <a:cubicBezTo>
                      <a:pt x="153370" y="245803"/>
                      <a:pt x="144482" y="254056"/>
                      <a:pt x="130514" y="252787"/>
                    </a:cubicBezTo>
                    <a:cubicBezTo>
                      <a:pt x="116864" y="251834"/>
                      <a:pt x="108611" y="243581"/>
                      <a:pt x="102897" y="231518"/>
                    </a:cubicBezTo>
                    <a:cubicBezTo>
                      <a:pt x="97183" y="219455"/>
                      <a:pt x="94643" y="206440"/>
                      <a:pt x="94643" y="193108"/>
                    </a:cubicBezTo>
                    <a:cubicBezTo>
                      <a:pt x="94326" y="172156"/>
                      <a:pt x="99088" y="152158"/>
                      <a:pt x="105436" y="132476"/>
                    </a:cubicBezTo>
                    <a:cubicBezTo>
                      <a:pt x="114642" y="105176"/>
                      <a:pt x="119721" y="76924"/>
                      <a:pt x="112738" y="48354"/>
                    </a:cubicBezTo>
                    <a:cubicBezTo>
                      <a:pt x="107341" y="26133"/>
                      <a:pt x="95596" y="8357"/>
                      <a:pt x="71787" y="2008"/>
                    </a:cubicBezTo>
                    <a:cubicBezTo>
                      <a:pt x="48932" y="-4024"/>
                      <a:pt x="30203" y="3912"/>
                      <a:pt x="14648" y="20737"/>
                    </a:cubicBezTo>
                    <a:cubicBezTo>
                      <a:pt x="1315" y="35657"/>
                      <a:pt x="-1541" y="53116"/>
                      <a:pt x="681" y="72480"/>
                    </a:cubicBezTo>
                    <a:cubicBezTo>
                      <a:pt x="5125" y="107081"/>
                      <a:pt x="4490" y="106446"/>
                      <a:pt x="36234" y="93431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0F3E680D-7460-4596-BF75-6BEB03105DD3}"/>
                  </a:ext>
                </a:extLst>
              </p:cNvPr>
              <p:cNvSpPr/>
              <p:nvPr/>
            </p:nvSpPr>
            <p:spPr>
              <a:xfrm>
                <a:off x="5764134" y="2712756"/>
                <a:ext cx="139142" cy="335187"/>
              </a:xfrm>
              <a:custGeom>
                <a:avLst/>
                <a:gdLst>
                  <a:gd name="connsiteX0" fmla="*/ 21603 w 213220"/>
                  <a:gd name="connsiteY0" fmla="*/ 297957 h 513639"/>
                  <a:gd name="connsiteX1" fmla="*/ 21920 w 213220"/>
                  <a:gd name="connsiteY1" fmla="*/ 495406 h 513639"/>
                  <a:gd name="connsiteX2" fmla="*/ 23825 w 213220"/>
                  <a:gd name="connsiteY2" fmla="*/ 504929 h 513639"/>
                  <a:gd name="connsiteX3" fmla="*/ 66997 w 213220"/>
                  <a:gd name="connsiteY3" fmla="*/ 489692 h 513639"/>
                  <a:gd name="connsiteX4" fmla="*/ 62553 w 213220"/>
                  <a:gd name="connsiteY4" fmla="*/ 308750 h 513639"/>
                  <a:gd name="connsiteX5" fmla="*/ 41601 w 213220"/>
                  <a:gd name="connsiteY5" fmla="*/ 196376 h 513639"/>
                  <a:gd name="connsiteX6" fmla="*/ 68584 w 213220"/>
                  <a:gd name="connsiteY6" fmla="*/ 66542 h 513639"/>
                  <a:gd name="connsiteX7" fmla="*/ 157785 w 213220"/>
                  <a:gd name="connsiteY7" fmla="*/ 69717 h 513639"/>
                  <a:gd name="connsiteX8" fmla="*/ 170483 w 213220"/>
                  <a:gd name="connsiteY8" fmla="*/ 110349 h 513639"/>
                  <a:gd name="connsiteX9" fmla="*/ 154611 w 213220"/>
                  <a:gd name="connsiteY9" fmla="*/ 220184 h 513639"/>
                  <a:gd name="connsiteX10" fmla="*/ 129215 w 213220"/>
                  <a:gd name="connsiteY10" fmla="*/ 235739 h 513639"/>
                  <a:gd name="connsiteX11" fmla="*/ 109851 w 213220"/>
                  <a:gd name="connsiteY11" fmla="*/ 215105 h 513639"/>
                  <a:gd name="connsiteX12" fmla="*/ 126041 w 213220"/>
                  <a:gd name="connsiteY12" fmla="*/ 144633 h 513639"/>
                  <a:gd name="connsiteX13" fmla="*/ 123184 w 213220"/>
                  <a:gd name="connsiteY13" fmla="*/ 119238 h 513639"/>
                  <a:gd name="connsiteX14" fmla="*/ 115883 w 213220"/>
                  <a:gd name="connsiteY14" fmla="*/ 113206 h 513639"/>
                  <a:gd name="connsiteX15" fmla="*/ 95566 w 213220"/>
                  <a:gd name="connsiteY15" fmla="*/ 114476 h 513639"/>
                  <a:gd name="connsiteX16" fmla="*/ 70806 w 213220"/>
                  <a:gd name="connsiteY16" fmla="*/ 228120 h 513639"/>
                  <a:gd name="connsiteX17" fmla="*/ 151119 w 213220"/>
                  <a:gd name="connsiteY17" fmla="*/ 270340 h 513639"/>
                  <a:gd name="connsiteX18" fmla="*/ 198418 w 213220"/>
                  <a:gd name="connsiteY18" fmla="*/ 220501 h 513639"/>
                  <a:gd name="connsiteX19" fmla="*/ 203814 w 213220"/>
                  <a:gd name="connsiteY19" fmla="*/ 72574 h 513639"/>
                  <a:gd name="connsiteX20" fmla="*/ 127311 w 213220"/>
                  <a:gd name="connsiteY20" fmla="*/ 1149 h 513639"/>
                  <a:gd name="connsiteX21" fmla="*/ 23825 w 213220"/>
                  <a:gd name="connsiteY21" fmla="*/ 52892 h 513639"/>
                  <a:gd name="connsiteX22" fmla="*/ 334 w 213220"/>
                  <a:gd name="connsiteY22" fmla="*/ 161457 h 513639"/>
                  <a:gd name="connsiteX23" fmla="*/ 21603 w 213220"/>
                  <a:gd name="connsiteY23" fmla="*/ 297957 h 513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220" h="513639">
                    <a:moveTo>
                      <a:pt x="21603" y="297957"/>
                    </a:moveTo>
                    <a:cubicBezTo>
                      <a:pt x="32713" y="363668"/>
                      <a:pt x="44141" y="429695"/>
                      <a:pt x="21920" y="495406"/>
                    </a:cubicBezTo>
                    <a:cubicBezTo>
                      <a:pt x="20650" y="499215"/>
                      <a:pt x="20015" y="502072"/>
                      <a:pt x="23825" y="504929"/>
                    </a:cubicBezTo>
                    <a:cubicBezTo>
                      <a:pt x="45411" y="520484"/>
                      <a:pt x="61283" y="515087"/>
                      <a:pt x="66997" y="489692"/>
                    </a:cubicBezTo>
                    <a:cubicBezTo>
                      <a:pt x="80647" y="429060"/>
                      <a:pt x="73980" y="369064"/>
                      <a:pt x="62553" y="308750"/>
                    </a:cubicBezTo>
                    <a:cubicBezTo>
                      <a:pt x="54299" y="264626"/>
                      <a:pt x="41919" y="221136"/>
                      <a:pt x="41601" y="196376"/>
                    </a:cubicBezTo>
                    <a:cubicBezTo>
                      <a:pt x="41601" y="130665"/>
                      <a:pt x="51125" y="90985"/>
                      <a:pt x="68584" y="66542"/>
                    </a:cubicBezTo>
                    <a:cubicBezTo>
                      <a:pt x="92392" y="33211"/>
                      <a:pt x="136199" y="34798"/>
                      <a:pt x="157785" y="69717"/>
                    </a:cubicBezTo>
                    <a:cubicBezTo>
                      <a:pt x="165404" y="82097"/>
                      <a:pt x="169213" y="96064"/>
                      <a:pt x="170483" y="110349"/>
                    </a:cubicBezTo>
                    <a:cubicBezTo>
                      <a:pt x="174292" y="148125"/>
                      <a:pt x="172705" y="185583"/>
                      <a:pt x="154611" y="220184"/>
                    </a:cubicBezTo>
                    <a:cubicBezTo>
                      <a:pt x="149532" y="230025"/>
                      <a:pt x="141596" y="237326"/>
                      <a:pt x="129215" y="235739"/>
                    </a:cubicBezTo>
                    <a:cubicBezTo>
                      <a:pt x="117470" y="234151"/>
                      <a:pt x="113026" y="224628"/>
                      <a:pt x="109851" y="215105"/>
                    </a:cubicBezTo>
                    <a:cubicBezTo>
                      <a:pt x="100646" y="188440"/>
                      <a:pt x="107312" y="164314"/>
                      <a:pt x="126041" y="144633"/>
                    </a:cubicBezTo>
                    <a:cubicBezTo>
                      <a:pt x="137151" y="132888"/>
                      <a:pt x="133977" y="126539"/>
                      <a:pt x="123184" y="119238"/>
                    </a:cubicBezTo>
                    <a:cubicBezTo>
                      <a:pt x="120644" y="117333"/>
                      <a:pt x="117787" y="115746"/>
                      <a:pt x="115883" y="113206"/>
                    </a:cubicBezTo>
                    <a:cubicBezTo>
                      <a:pt x="108264" y="103683"/>
                      <a:pt x="102233" y="106540"/>
                      <a:pt x="95566" y="114476"/>
                    </a:cubicBezTo>
                    <a:cubicBezTo>
                      <a:pt x="66679" y="147807"/>
                      <a:pt x="57791" y="185900"/>
                      <a:pt x="70806" y="228120"/>
                    </a:cubicBezTo>
                    <a:cubicBezTo>
                      <a:pt x="81917" y="264308"/>
                      <a:pt x="114613" y="281133"/>
                      <a:pt x="151119" y="270340"/>
                    </a:cubicBezTo>
                    <a:cubicBezTo>
                      <a:pt x="176197" y="262721"/>
                      <a:pt x="190482" y="243675"/>
                      <a:pt x="198418" y="220501"/>
                    </a:cubicBezTo>
                    <a:cubicBezTo>
                      <a:pt x="215559" y="171933"/>
                      <a:pt x="218416" y="122094"/>
                      <a:pt x="203814" y="72574"/>
                    </a:cubicBezTo>
                    <a:cubicBezTo>
                      <a:pt x="192386" y="34481"/>
                      <a:pt x="169213" y="6863"/>
                      <a:pt x="127311" y="1149"/>
                    </a:cubicBezTo>
                    <a:cubicBezTo>
                      <a:pt x="81599" y="-4882"/>
                      <a:pt x="46681" y="12895"/>
                      <a:pt x="23825" y="52892"/>
                    </a:cubicBezTo>
                    <a:cubicBezTo>
                      <a:pt x="4461" y="86541"/>
                      <a:pt x="-1571" y="123364"/>
                      <a:pt x="334" y="161457"/>
                    </a:cubicBezTo>
                    <a:cubicBezTo>
                      <a:pt x="2556" y="207804"/>
                      <a:pt x="13984" y="252563"/>
                      <a:pt x="21603" y="297957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0120043B-2A7A-4769-A046-6F0924C72410}"/>
                  </a:ext>
                </a:extLst>
              </p:cNvPr>
              <p:cNvSpPr/>
              <p:nvPr/>
            </p:nvSpPr>
            <p:spPr>
              <a:xfrm>
                <a:off x="5614444" y="2713171"/>
                <a:ext cx="139672" cy="334810"/>
              </a:xfrm>
              <a:custGeom>
                <a:avLst/>
                <a:gdLst>
                  <a:gd name="connsiteX0" fmla="*/ 28143 w 214032"/>
                  <a:gd name="connsiteY0" fmla="*/ 331288 h 513060"/>
                  <a:gd name="connsiteX1" fmla="*/ 27826 w 214032"/>
                  <a:gd name="connsiteY1" fmla="*/ 477629 h 513060"/>
                  <a:gd name="connsiteX2" fmla="*/ 45920 w 214032"/>
                  <a:gd name="connsiteY2" fmla="*/ 511278 h 513060"/>
                  <a:gd name="connsiteX3" fmla="*/ 64967 w 214032"/>
                  <a:gd name="connsiteY3" fmla="*/ 501754 h 513060"/>
                  <a:gd name="connsiteX4" fmla="*/ 72268 w 214032"/>
                  <a:gd name="connsiteY4" fmla="*/ 361763 h 513060"/>
                  <a:gd name="connsiteX5" fmla="*/ 44968 w 214032"/>
                  <a:gd name="connsiteY5" fmla="*/ 204312 h 513060"/>
                  <a:gd name="connsiteX6" fmla="*/ 67188 w 214032"/>
                  <a:gd name="connsiteY6" fmla="*/ 70669 h 513060"/>
                  <a:gd name="connsiteX7" fmla="*/ 114805 w 214032"/>
                  <a:gd name="connsiteY7" fmla="*/ 42416 h 513060"/>
                  <a:gd name="connsiteX8" fmla="*/ 162738 w 214032"/>
                  <a:gd name="connsiteY8" fmla="*/ 76383 h 513060"/>
                  <a:gd name="connsiteX9" fmla="*/ 173214 w 214032"/>
                  <a:gd name="connsiteY9" fmla="*/ 136697 h 513060"/>
                  <a:gd name="connsiteX10" fmla="*/ 154802 w 214032"/>
                  <a:gd name="connsiteY10" fmla="*/ 222406 h 513060"/>
                  <a:gd name="connsiteX11" fmla="*/ 131629 w 214032"/>
                  <a:gd name="connsiteY11" fmla="*/ 235738 h 513060"/>
                  <a:gd name="connsiteX12" fmla="*/ 112900 w 214032"/>
                  <a:gd name="connsiteY12" fmla="*/ 218279 h 513060"/>
                  <a:gd name="connsiteX13" fmla="*/ 128137 w 214032"/>
                  <a:gd name="connsiteY13" fmla="*/ 143363 h 513060"/>
                  <a:gd name="connsiteX14" fmla="*/ 125915 w 214032"/>
                  <a:gd name="connsiteY14" fmla="*/ 120190 h 513060"/>
                  <a:gd name="connsiteX15" fmla="*/ 119884 w 214032"/>
                  <a:gd name="connsiteY15" fmla="*/ 115111 h 513060"/>
                  <a:gd name="connsiteX16" fmla="*/ 93536 w 214032"/>
                  <a:gd name="connsiteY16" fmla="*/ 117333 h 513060"/>
                  <a:gd name="connsiteX17" fmla="*/ 72585 w 214032"/>
                  <a:gd name="connsiteY17" fmla="*/ 230659 h 513060"/>
                  <a:gd name="connsiteX18" fmla="*/ 148454 w 214032"/>
                  <a:gd name="connsiteY18" fmla="*/ 270657 h 513060"/>
                  <a:gd name="connsiteX19" fmla="*/ 198927 w 214032"/>
                  <a:gd name="connsiteY19" fmla="*/ 220501 h 513060"/>
                  <a:gd name="connsiteX20" fmla="*/ 203371 w 214032"/>
                  <a:gd name="connsiteY20" fmla="*/ 69716 h 513060"/>
                  <a:gd name="connsiteX21" fmla="*/ 128137 w 214032"/>
                  <a:gd name="connsiteY21" fmla="*/ 1149 h 513060"/>
                  <a:gd name="connsiteX22" fmla="*/ 26874 w 214032"/>
                  <a:gd name="connsiteY22" fmla="*/ 48765 h 513060"/>
                  <a:gd name="connsiteX23" fmla="*/ 2430 w 214032"/>
                  <a:gd name="connsiteY23" fmla="*/ 181773 h 513060"/>
                  <a:gd name="connsiteX24" fmla="*/ 28143 w 214032"/>
                  <a:gd name="connsiteY24" fmla="*/ 331288 h 51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14032" h="513060">
                    <a:moveTo>
                      <a:pt x="28143" y="331288"/>
                    </a:moveTo>
                    <a:cubicBezTo>
                      <a:pt x="36079" y="379857"/>
                      <a:pt x="40841" y="428743"/>
                      <a:pt x="27826" y="477629"/>
                    </a:cubicBezTo>
                    <a:cubicBezTo>
                      <a:pt x="20842" y="503342"/>
                      <a:pt x="21477" y="502707"/>
                      <a:pt x="45920" y="511278"/>
                    </a:cubicBezTo>
                    <a:cubicBezTo>
                      <a:pt x="57030" y="515087"/>
                      <a:pt x="61792" y="513182"/>
                      <a:pt x="64967" y="501754"/>
                    </a:cubicBezTo>
                    <a:cubicBezTo>
                      <a:pt x="78616" y="455725"/>
                      <a:pt x="78934" y="408744"/>
                      <a:pt x="72268" y="361763"/>
                    </a:cubicBezTo>
                    <a:cubicBezTo>
                      <a:pt x="64967" y="309067"/>
                      <a:pt x="52269" y="257007"/>
                      <a:pt x="44968" y="204312"/>
                    </a:cubicBezTo>
                    <a:cubicBezTo>
                      <a:pt x="38301" y="157965"/>
                      <a:pt x="43380" y="112254"/>
                      <a:pt x="67188" y="70669"/>
                    </a:cubicBezTo>
                    <a:cubicBezTo>
                      <a:pt x="77664" y="52575"/>
                      <a:pt x="92584" y="40829"/>
                      <a:pt x="114805" y="42416"/>
                    </a:cubicBezTo>
                    <a:cubicBezTo>
                      <a:pt x="137661" y="44004"/>
                      <a:pt x="152898" y="56384"/>
                      <a:pt x="162738" y="76383"/>
                    </a:cubicBezTo>
                    <a:cubicBezTo>
                      <a:pt x="171944" y="95429"/>
                      <a:pt x="173849" y="115745"/>
                      <a:pt x="173214" y="136697"/>
                    </a:cubicBezTo>
                    <a:cubicBezTo>
                      <a:pt x="172897" y="166536"/>
                      <a:pt x="170675" y="196058"/>
                      <a:pt x="154802" y="222406"/>
                    </a:cubicBezTo>
                    <a:cubicBezTo>
                      <a:pt x="149723" y="230977"/>
                      <a:pt x="142740" y="237326"/>
                      <a:pt x="131629" y="235738"/>
                    </a:cubicBezTo>
                    <a:cubicBezTo>
                      <a:pt x="121154" y="234469"/>
                      <a:pt x="116392" y="226850"/>
                      <a:pt x="112900" y="218279"/>
                    </a:cubicBezTo>
                    <a:cubicBezTo>
                      <a:pt x="101472" y="190027"/>
                      <a:pt x="109091" y="164949"/>
                      <a:pt x="128137" y="143363"/>
                    </a:cubicBezTo>
                    <a:cubicBezTo>
                      <a:pt x="137343" y="133205"/>
                      <a:pt x="137026" y="127173"/>
                      <a:pt x="125915" y="120190"/>
                    </a:cubicBezTo>
                    <a:cubicBezTo>
                      <a:pt x="123693" y="118920"/>
                      <a:pt x="121471" y="117015"/>
                      <a:pt x="119884" y="115111"/>
                    </a:cubicBezTo>
                    <a:cubicBezTo>
                      <a:pt x="110043" y="102413"/>
                      <a:pt x="101790" y="106857"/>
                      <a:pt x="93536" y="117333"/>
                    </a:cubicBezTo>
                    <a:cubicBezTo>
                      <a:pt x="66871" y="151616"/>
                      <a:pt x="58935" y="189709"/>
                      <a:pt x="72585" y="230659"/>
                    </a:cubicBezTo>
                    <a:cubicBezTo>
                      <a:pt x="83695" y="264308"/>
                      <a:pt x="113852" y="278910"/>
                      <a:pt x="148454" y="270657"/>
                    </a:cubicBezTo>
                    <a:cubicBezTo>
                      <a:pt x="175436" y="264308"/>
                      <a:pt x="190356" y="244627"/>
                      <a:pt x="198927" y="220501"/>
                    </a:cubicBezTo>
                    <a:cubicBezTo>
                      <a:pt x="216704" y="170980"/>
                      <a:pt x="219560" y="120190"/>
                      <a:pt x="203371" y="69716"/>
                    </a:cubicBezTo>
                    <a:cubicBezTo>
                      <a:pt x="191626" y="33211"/>
                      <a:pt x="168452" y="6546"/>
                      <a:pt x="128137" y="1149"/>
                    </a:cubicBezTo>
                    <a:cubicBezTo>
                      <a:pt x="84648" y="-4565"/>
                      <a:pt x="50047" y="10990"/>
                      <a:pt x="26874" y="48765"/>
                    </a:cubicBezTo>
                    <a:cubicBezTo>
                      <a:pt x="1478" y="89715"/>
                      <a:pt x="-3918" y="135109"/>
                      <a:pt x="2430" y="181773"/>
                    </a:cubicBezTo>
                    <a:cubicBezTo>
                      <a:pt x="10367" y="231294"/>
                      <a:pt x="20207" y="281133"/>
                      <a:pt x="28143" y="331288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4ED3123-A9D0-412E-82E8-C381CAA58C0B}"/>
                  </a:ext>
                </a:extLst>
              </p:cNvPr>
              <p:cNvSpPr/>
              <p:nvPr/>
            </p:nvSpPr>
            <p:spPr>
              <a:xfrm>
                <a:off x="5399524" y="2714627"/>
                <a:ext cx="204395" cy="180505"/>
              </a:xfrm>
              <a:custGeom>
                <a:avLst/>
                <a:gdLst>
                  <a:gd name="connsiteX0" fmla="*/ 162893 w 313213"/>
                  <a:gd name="connsiteY0" fmla="*/ 238586 h 276605"/>
                  <a:gd name="connsiteX1" fmla="*/ 179400 w 313213"/>
                  <a:gd name="connsiteY1" fmla="*/ 211921 h 276605"/>
                  <a:gd name="connsiteX2" fmla="*/ 193367 w 313213"/>
                  <a:gd name="connsiteY2" fmla="*/ 238269 h 276605"/>
                  <a:gd name="connsiteX3" fmla="*/ 286695 w 313213"/>
                  <a:gd name="connsiteY3" fmla="*/ 249062 h 276605"/>
                  <a:gd name="connsiteX4" fmla="*/ 304155 w 313213"/>
                  <a:gd name="connsiteY4" fmla="*/ 139862 h 276605"/>
                  <a:gd name="connsiteX5" fmla="*/ 225112 w 313213"/>
                  <a:gd name="connsiteY5" fmla="*/ 133830 h 276605"/>
                  <a:gd name="connsiteX6" fmla="*/ 221302 w 313213"/>
                  <a:gd name="connsiteY6" fmla="*/ 156051 h 276605"/>
                  <a:gd name="connsiteX7" fmla="*/ 255903 w 313213"/>
                  <a:gd name="connsiteY7" fmla="*/ 159543 h 276605"/>
                  <a:gd name="connsiteX8" fmla="*/ 270506 w 313213"/>
                  <a:gd name="connsiteY8" fmla="*/ 162717 h 276605"/>
                  <a:gd name="connsiteX9" fmla="*/ 260983 w 313213"/>
                  <a:gd name="connsiteY9" fmla="*/ 215095 h 276605"/>
                  <a:gd name="connsiteX10" fmla="*/ 225429 w 313213"/>
                  <a:gd name="connsiteY10" fmla="*/ 214460 h 276605"/>
                  <a:gd name="connsiteX11" fmla="*/ 213366 w 313213"/>
                  <a:gd name="connsiteY11" fmla="*/ 188748 h 276605"/>
                  <a:gd name="connsiteX12" fmla="*/ 203526 w 313213"/>
                  <a:gd name="connsiteY12" fmla="*/ 107165 h 276605"/>
                  <a:gd name="connsiteX13" fmla="*/ 203526 w 313213"/>
                  <a:gd name="connsiteY13" fmla="*/ 8123 h 276605"/>
                  <a:gd name="connsiteX14" fmla="*/ 172099 w 313213"/>
                  <a:gd name="connsiteY14" fmla="*/ 13837 h 276605"/>
                  <a:gd name="connsiteX15" fmla="*/ 57502 w 313213"/>
                  <a:gd name="connsiteY15" fmla="*/ 21773 h 276605"/>
                  <a:gd name="connsiteX16" fmla="*/ 23219 w 313213"/>
                  <a:gd name="connsiteY16" fmla="*/ 236999 h 276605"/>
                  <a:gd name="connsiteX17" fmla="*/ 162893 w 313213"/>
                  <a:gd name="connsiteY17" fmla="*/ 238586 h 276605"/>
                  <a:gd name="connsiteX18" fmla="*/ 75279 w 313213"/>
                  <a:gd name="connsiteY18" fmla="*/ 61454 h 276605"/>
                  <a:gd name="connsiteX19" fmla="*/ 152100 w 313213"/>
                  <a:gd name="connsiteY19" fmla="*/ 46534 h 276605"/>
                  <a:gd name="connsiteX20" fmla="*/ 162576 w 313213"/>
                  <a:gd name="connsiteY20" fmla="*/ 60501 h 276605"/>
                  <a:gd name="connsiteX21" fmla="*/ 165750 w 313213"/>
                  <a:gd name="connsiteY21" fmla="*/ 97959 h 276605"/>
                  <a:gd name="connsiteX22" fmla="*/ 134641 w 313213"/>
                  <a:gd name="connsiteY22" fmla="*/ 207477 h 276605"/>
                  <a:gd name="connsiteX23" fmla="*/ 90516 w 313213"/>
                  <a:gd name="connsiteY23" fmla="*/ 232872 h 276605"/>
                  <a:gd name="connsiteX24" fmla="*/ 49884 w 313213"/>
                  <a:gd name="connsiteY24" fmla="*/ 194462 h 276605"/>
                  <a:gd name="connsiteX25" fmla="*/ 75279 w 313213"/>
                  <a:gd name="connsiteY25" fmla="*/ 61454 h 276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13213" h="276605">
                    <a:moveTo>
                      <a:pt x="162893" y="238586"/>
                    </a:moveTo>
                    <a:cubicBezTo>
                      <a:pt x="168607" y="230015"/>
                      <a:pt x="173686" y="221127"/>
                      <a:pt x="179400" y="211921"/>
                    </a:cubicBezTo>
                    <a:cubicBezTo>
                      <a:pt x="184479" y="221444"/>
                      <a:pt x="187971" y="230332"/>
                      <a:pt x="193367" y="238269"/>
                    </a:cubicBezTo>
                    <a:cubicBezTo>
                      <a:pt x="215906" y="271917"/>
                      <a:pt x="258126" y="276362"/>
                      <a:pt x="286695" y="249062"/>
                    </a:cubicBezTo>
                    <a:cubicBezTo>
                      <a:pt x="313360" y="223349"/>
                      <a:pt x="321296" y="172558"/>
                      <a:pt x="304155" y="139862"/>
                    </a:cubicBezTo>
                    <a:cubicBezTo>
                      <a:pt x="287965" y="109070"/>
                      <a:pt x="245428" y="105895"/>
                      <a:pt x="225112" y="133830"/>
                    </a:cubicBezTo>
                    <a:cubicBezTo>
                      <a:pt x="220667" y="139862"/>
                      <a:pt x="212731" y="147480"/>
                      <a:pt x="221302" y="156051"/>
                    </a:cubicBezTo>
                    <a:cubicBezTo>
                      <a:pt x="231143" y="165257"/>
                      <a:pt x="248920" y="166844"/>
                      <a:pt x="255903" y="159543"/>
                    </a:cubicBezTo>
                    <a:cubicBezTo>
                      <a:pt x="263205" y="151924"/>
                      <a:pt x="267966" y="153829"/>
                      <a:pt x="270506" y="162717"/>
                    </a:cubicBezTo>
                    <a:cubicBezTo>
                      <a:pt x="276220" y="181764"/>
                      <a:pt x="273363" y="199541"/>
                      <a:pt x="260983" y="215095"/>
                    </a:cubicBezTo>
                    <a:cubicBezTo>
                      <a:pt x="251142" y="227476"/>
                      <a:pt x="235905" y="226841"/>
                      <a:pt x="225429" y="214460"/>
                    </a:cubicBezTo>
                    <a:cubicBezTo>
                      <a:pt x="219080" y="206842"/>
                      <a:pt x="215906" y="197953"/>
                      <a:pt x="213366" y="188748"/>
                    </a:cubicBezTo>
                    <a:cubicBezTo>
                      <a:pt x="206065" y="162083"/>
                      <a:pt x="203843" y="134783"/>
                      <a:pt x="203526" y="107165"/>
                    </a:cubicBezTo>
                    <a:cubicBezTo>
                      <a:pt x="203208" y="74469"/>
                      <a:pt x="203526" y="41772"/>
                      <a:pt x="203526" y="8123"/>
                    </a:cubicBezTo>
                    <a:cubicBezTo>
                      <a:pt x="191780" y="7806"/>
                      <a:pt x="186066" y="23043"/>
                      <a:pt x="172099" y="13837"/>
                    </a:cubicBezTo>
                    <a:cubicBezTo>
                      <a:pt x="138768" y="-7749"/>
                      <a:pt x="89564" y="-3305"/>
                      <a:pt x="57502" y="21773"/>
                    </a:cubicBezTo>
                    <a:cubicBezTo>
                      <a:pt x="-1859" y="68437"/>
                      <a:pt x="-18684" y="174463"/>
                      <a:pt x="23219" y="236999"/>
                    </a:cubicBezTo>
                    <a:cubicBezTo>
                      <a:pt x="58455" y="289059"/>
                      <a:pt x="127340" y="290012"/>
                      <a:pt x="162893" y="238586"/>
                    </a:cubicBezTo>
                    <a:close/>
                    <a:moveTo>
                      <a:pt x="75279" y="61454"/>
                    </a:moveTo>
                    <a:cubicBezTo>
                      <a:pt x="97818" y="39868"/>
                      <a:pt x="124165" y="38598"/>
                      <a:pt x="152100" y="46534"/>
                    </a:cubicBezTo>
                    <a:cubicBezTo>
                      <a:pt x="159084" y="48438"/>
                      <a:pt x="162258" y="53200"/>
                      <a:pt x="162576" y="60501"/>
                    </a:cubicBezTo>
                    <a:cubicBezTo>
                      <a:pt x="163210" y="74786"/>
                      <a:pt x="164798" y="89071"/>
                      <a:pt x="165750" y="97959"/>
                    </a:cubicBezTo>
                    <a:cubicBezTo>
                      <a:pt x="165115" y="141131"/>
                      <a:pt x="159719" y="177320"/>
                      <a:pt x="134641" y="207477"/>
                    </a:cubicBezTo>
                    <a:cubicBezTo>
                      <a:pt x="123530" y="221127"/>
                      <a:pt x="112102" y="236999"/>
                      <a:pt x="90516" y="232872"/>
                    </a:cubicBezTo>
                    <a:cubicBezTo>
                      <a:pt x="68930" y="229063"/>
                      <a:pt x="57502" y="213508"/>
                      <a:pt x="49884" y="194462"/>
                    </a:cubicBezTo>
                    <a:cubicBezTo>
                      <a:pt x="32742" y="151290"/>
                      <a:pt x="44487" y="90976"/>
                      <a:pt x="75279" y="61454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FB191AA-D007-44C6-B2F0-558BB08A2C85}"/>
                </a:ext>
              </a:extLst>
            </p:cNvPr>
            <p:cNvSpPr/>
            <p:nvPr/>
          </p:nvSpPr>
          <p:spPr>
            <a:xfrm>
              <a:off x="7187913" y="3032104"/>
              <a:ext cx="110421" cy="115806"/>
            </a:xfrm>
            <a:custGeom>
              <a:avLst/>
              <a:gdLst>
                <a:gd name="connsiteX0" fmla="*/ 76506 w 169208"/>
                <a:gd name="connsiteY0" fmla="*/ 9 h 177460"/>
                <a:gd name="connsiteX1" fmla="*/ 3 w 169208"/>
                <a:gd name="connsiteY1" fmla="*/ 87305 h 177460"/>
                <a:gd name="connsiteX2" fmla="*/ 93965 w 169208"/>
                <a:gd name="connsiteY2" fmla="*/ 177459 h 177460"/>
                <a:gd name="connsiteX3" fmla="*/ 169199 w 169208"/>
                <a:gd name="connsiteY3" fmla="*/ 88892 h 177460"/>
                <a:gd name="connsiteX4" fmla="*/ 76506 w 169208"/>
                <a:gd name="connsiteY4" fmla="*/ 9 h 17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08" h="177460">
                  <a:moveTo>
                    <a:pt x="76506" y="9"/>
                  </a:moveTo>
                  <a:cubicBezTo>
                    <a:pt x="27938" y="326"/>
                    <a:pt x="-315" y="32705"/>
                    <a:pt x="3" y="87305"/>
                  </a:cubicBezTo>
                  <a:cubicBezTo>
                    <a:pt x="320" y="140318"/>
                    <a:pt x="38730" y="177141"/>
                    <a:pt x="93965" y="177459"/>
                  </a:cubicBezTo>
                  <a:cubicBezTo>
                    <a:pt x="138090" y="177776"/>
                    <a:pt x="169834" y="140318"/>
                    <a:pt x="169199" y="88892"/>
                  </a:cubicBezTo>
                  <a:cubicBezTo>
                    <a:pt x="169199" y="33023"/>
                    <a:pt x="133963" y="-626"/>
                    <a:pt x="76506" y="9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89255BD-4994-41D0-B771-A45CE03DF109}"/>
                </a:ext>
              </a:extLst>
            </p:cNvPr>
            <p:cNvSpPr/>
            <p:nvPr/>
          </p:nvSpPr>
          <p:spPr>
            <a:xfrm>
              <a:off x="6789556" y="3031664"/>
              <a:ext cx="110314" cy="115837"/>
            </a:xfrm>
            <a:custGeom>
              <a:avLst/>
              <a:gdLst>
                <a:gd name="connsiteX0" fmla="*/ 56190 w 169045"/>
                <a:gd name="connsiteY0" fmla="*/ 2587 h 177508"/>
                <a:gd name="connsiteX1" fmla="*/ 3 w 169045"/>
                <a:gd name="connsiteY1" fmla="*/ 84805 h 177508"/>
                <a:gd name="connsiteX2" fmla="*/ 80633 w 169045"/>
                <a:gd name="connsiteY2" fmla="*/ 176545 h 177508"/>
                <a:gd name="connsiteX3" fmla="*/ 153010 w 169045"/>
                <a:gd name="connsiteY3" fmla="*/ 145119 h 177508"/>
                <a:gd name="connsiteX4" fmla="*/ 157771 w 169045"/>
                <a:gd name="connsiteY4" fmla="*/ 43537 h 177508"/>
                <a:gd name="connsiteX5" fmla="*/ 56190 w 169045"/>
                <a:gd name="connsiteY5" fmla="*/ 2587 h 17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045" h="177508">
                  <a:moveTo>
                    <a:pt x="56190" y="2587"/>
                  </a:moveTo>
                  <a:cubicBezTo>
                    <a:pt x="17780" y="11793"/>
                    <a:pt x="320" y="37506"/>
                    <a:pt x="3" y="84805"/>
                  </a:cubicBezTo>
                  <a:cubicBezTo>
                    <a:pt x="-315" y="137818"/>
                    <a:pt x="27620" y="169879"/>
                    <a:pt x="80633" y="176545"/>
                  </a:cubicBezTo>
                  <a:cubicBezTo>
                    <a:pt x="111107" y="180672"/>
                    <a:pt x="136820" y="171784"/>
                    <a:pt x="153010" y="145119"/>
                  </a:cubicBezTo>
                  <a:cubicBezTo>
                    <a:pt x="173008" y="112422"/>
                    <a:pt x="173961" y="77504"/>
                    <a:pt x="157771" y="43537"/>
                  </a:cubicBezTo>
                  <a:cubicBezTo>
                    <a:pt x="141582" y="10524"/>
                    <a:pt x="95870" y="-6936"/>
                    <a:pt x="56190" y="258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99406B6-6223-4C01-97CA-2741BD446965}"/>
                </a:ext>
              </a:extLst>
            </p:cNvPr>
            <p:cNvSpPr/>
            <p:nvPr/>
          </p:nvSpPr>
          <p:spPr>
            <a:xfrm>
              <a:off x="6804607" y="3177870"/>
              <a:ext cx="65947" cy="263671"/>
            </a:xfrm>
            <a:custGeom>
              <a:avLst/>
              <a:gdLst>
                <a:gd name="connsiteX0" fmla="*/ 69631 w 101057"/>
                <a:gd name="connsiteY0" fmla="*/ 2656 h 404048"/>
                <a:gd name="connsiteX1" fmla="*/ 49632 w 101057"/>
                <a:gd name="connsiteY1" fmla="*/ 7418 h 404048"/>
                <a:gd name="connsiteX2" fmla="*/ 39474 w 101057"/>
                <a:gd name="connsiteY2" fmla="*/ 22973 h 404048"/>
                <a:gd name="connsiteX3" fmla="*/ 42013 w 101057"/>
                <a:gd name="connsiteY3" fmla="*/ 99794 h 404048"/>
                <a:gd name="connsiteX4" fmla="*/ 4873 w 101057"/>
                <a:gd name="connsiteY4" fmla="*/ 284545 h 404048"/>
                <a:gd name="connsiteX5" fmla="*/ 14079 w 101057"/>
                <a:gd name="connsiteY5" fmla="*/ 388031 h 404048"/>
                <a:gd name="connsiteX6" fmla="*/ 44236 w 101057"/>
                <a:gd name="connsiteY6" fmla="*/ 395649 h 404048"/>
                <a:gd name="connsiteX7" fmla="*/ 66457 w 101057"/>
                <a:gd name="connsiteY7" fmla="*/ 380729 h 404048"/>
                <a:gd name="connsiteX8" fmla="*/ 68679 w 101057"/>
                <a:gd name="connsiteY8" fmla="*/ 368349 h 404048"/>
                <a:gd name="connsiteX9" fmla="*/ 55981 w 101057"/>
                <a:gd name="connsiteY9" fmla="*/ 328352 h 404048"/>
                <a:gd name="connsiteX10" fmla="*/ 74075 w 101057"/>
                <a:gd name="connsiteY10" fmla="*/ 213120 h 404048"/>
                <a:gd name="connsiteX11" fmla="*/ 101058 w 101057"/>
                <a:gd name="connsiteY11" fmla="*/ 65510 h 404048"/>
                <a:gd name="connsiteX12" fmla="*/ 95344 w 101057"/>
                <a:gd name="connsiteY12" fmla="*/ 18529 h 404048"/>
                <a:gd name="connsiteX13" fmla="*/ 69631 w 101057"/>
                <a:gd name="connsiteY13" fmla="*/ 2656 h 40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57" h="404048">
                  <a:moveTo>
                    <a:pt x="69631" y="2656"/>
                  </a:moveTo>
                  <a:cubicBezTo>
                    <a:pt x="63282" y="5196"/>
                    <a:pt x="56298" y="6466"/>
                    <a:pt x="49632" y="7418"/>
                  </a:cubicBezTo>
                  <a:cubicBezTo>
                    <a:pt x="40109" y="9005"/>
                    <a:pt x="36300" y="12180"/>
                    <a:pt x="39474" y="22973"/>
                  </a:cubicBezTo>
                  <a:cubicBezTo>
                    <a:pt x="46775" y="48368"/>
                    <a:pt x="46775" y="74398"/>
                    <a:pt x="42013" y="99794"/>
                  </a:cubicBezTo>
                  <a:cubicBezTo>
                    <a:pt x="29951" y="161377"/>
                    <a:pt x="16301" y="222643"/>
                    <a:pt x="4873" y="284545"/>
                  </a:cubicBezTo>
                  <a:cubicBezTo>
                    <a:pt x="-1793" y="319463"/>
                    <a:pt x="-4016" y="355017"/>
                    <a:pt x="14079" y="388031"/>
                  </a:cubicBezTo>
                  <a:cubicBezTo>
                    <a:pt x="25189" y="407712"/>
                    <a:pt x="26141" y="408029"/>
                    <a:pt x="44236" y="395649"/>
                  </a:cubicBezTo>
                  <a:cubicBezTo>
                    <a:pt x="51537" y="390570"/>
                    <a:pt x="59155" y="385491"/>
                    <a:pt x="66457" y="380729"/>
                  </a:cubicBezTo>
                  <a:cubicBezTo>
                    <a:pt x="71536" y="377238"/>
                    <a:pt x="73758" y="374063"/>
                    <a:pt x="68679" y="368349"/>
                  </a:cubicBezTo>
                  <a:cubicBezTo>
                    <a:pt x="59155" y="356921"/>
                    <a:pt x="56933" y="342954"/>
                    <a:pt x="55981" y="328352"/>
                  </a:cubicBezTo>
                  <a:cubicBezTo>
                    <a:pt x="53759" y="288671"/>
                    <a:pt x="65504" y="251213"/>
                    <a:pt x="74075" y="213120"/>
                  </a:cubicBezTo>
                  <a:cubicBezTo>
                    <a:pt x="85186" y="164234"/>
                    <a:pt x="99471" y="115983"/>
                    <a:pt x="101058" y="65510"/>
                  </a:cubicBezTo>
                  <a:cubicBezTo>
                    <a:pt x="101058" y="49638"/>
                    <a:pt x="98836" y="34083"/>
                    <a:pt x="95344" y="18529"/>
                  </a:cubicBezTo>
                  <a:cubicBezTo>
                    <a:pt x="92169" y="2974"/>
                    <a:pt x="86138" y="-4327"/>
                    <a:pt x="69631" y="2656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8E7C5AC-7C8B-4F2D-9102-D005C24A1274}"/>
                </a:ext>
              </a:extLst>
            </p:cNvPr>
            <p:cNvSpPr/>
            <p:nvPr/>
          </p:nvSpPr>
          <p:spPr>
            <a:xfrm>
              <a:off x="7204026" y="3178104"/>
              <a:ext cx="65926" cy="263621"/>
            </a:xfrm>
            <a:custGeom>
              <a:avLst/>
              <a:gdLst>
                <a:gd name="connsiteX0" fmla="*/ 69909 w 101025"/>
                <a:gd name="connsiteY0" fmla="*/ 2297 h 403971"/>
                <a:gd name="connsiteX1" fmla="*/ 48323 w 101025"/>
                <a:gd name="connsiteY1" fmla="*/ 7376 h 403971"/>
                <a:gd name="connsiteX2" fmla="*/ 39117 w 101025"/>
                <a:gd name="connsiteY2" fmla="*/ 22296 h 403971"/>
                <a:gd name="connsiteX3" fmla="*/ 44831 w 101025"/>
                <a:gd name="connsiteY3" fmla="*/ 69277 h 403971"/>
                <a:gd name="connsiteX4" fmla="*/ 27054 w 101025"/>
                <a:gd name="connsiteY4" fmla="*/ 173715 h 403971"/>
                <a:gd name="connsiteX5" fmla="*/ 72 w 101025"/>
                <a:gd name="connsiteY5" fmla="*/ 326405 h 403971"/>
                <a:gd name="connsiteX6" fmla="*/ 13722 w 101025"/>
                <a:gd name="connsiteY6" fmla="*/ 387671 h 403971"/>
                <a:gd name="connsiteX7" fmla="*/ 45466 w 101025"/>
                <a:gd name="connsiteY7" fmla="*/ 394972 h 403971"/>
                <a:gd name="connsiteX8" fmla="*/ 67687 w 101025"/>
                <a:gd name="connsiteY8" fmla="*/ 379735 h 403971"/>
                <a:gd name="connsiteX9" fmla="*/ 70861 w 101025"/>
                <a:gd name="connsiteY9" fmla="*/ 371164 h 403971"/>
                <a:gd name="connsiteX10" fmla="*/ 60386 w 101025"/>
                <a:gd name="connsiteY10" fmla="*/ 276884 h 403971"/>
                <a:gd name="connsiteX11" fmla="*/ 90543 w 101025"/>
                <a:gd name="connsiteY11" fmla="*/ 142606 h 403971"/>
                <a:gd name="connsiteX12" fmla="*/ 95304 w 101025"/>
                <a:gd name="connsiteY12" fmla="*/ 18804 h 403971"/>
                <a:gd name="connsiteX13" fmla="*/ 69909 w 101025"/>
                <a:gd name="connsiteY13" fmla="*/ 2297 h 40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25" h="403971">
                  <a:moveTo>
                    <a:pt x="69909" y="2297"/>
                  </a:moveTo>
                  <a:cubicBezTo>
                    <a:pt x="62608" y="3884"/>
                    <a:pt x="55624" y="6424"/>
                    <a:pt x="48323" y="7376"/>
                  </a:cubicBezTo>
                  <a:cubicBezTo>
                    <a:pt x="38482" y="8646"/>
                    <a:pt x="35943" y="12455"/>
                    <a:pt x="39117" y="22296"/>
                  </a:cubicBezTo>
                  <a:cubicBezTo>
                    <a:pt x="44196" y="37533"/>
                    <a:pt x="45148" y="53405"/>
                    <a:pt x="44831" y="69277"/>
                  </a:cubicBezTo>
                  <a:cubicBezTo>
                    <a:pt x="44196" y="104831"/>
                    <a:pt x="34355" y="139114"/>
                    <a:pt x="27054" y="173715"/>
                  </a:cubicBezTo>
                  <a:cubicBezTo>
                    <a:pt x="16579" y="224189"/>
                    <a:pt x="2611" y="274344"/>
                    <a:pt x="72" y="326405"/>
                  </a:cubicBezTo>
                  <a:cubicBezTo>
                    <a:pt x="-563" y="347991"/>
                    <a:pt x="2929" y="368625"/>
                    <a:pt x="13722" y="387671"/>
                  </a:cubicBezTo>
                  <a:cubicBezTo>
                    <a:pt x="25467" y="407987"/>
                    <a:pt x="25467" y="407987"/>
                    <a:pt x="45466" y="394972"/>
                  </a:cubicBezTo>
                  <a:cubicBezTo>
                    <a:pt x="53085" y="389893"/>
                    <a:pt x="60386" y="385132"/>
                    <a:pt x="67687" y="379735"/>
                  </a:cubicBezTo>
                  <a:cubicBezTo>
                    <a:pt x="70544" y="377830"/>
                    <a:pt x="74353" y="375608"/>
                    <a:pt x="70861" y="371164"/>
                  </a:cubicBezTo>
                  <a:cubicBezTo>
                    <a:pt x="48323" y="341959"/>
                    <a:pt x="54037" y="308946"/>
                    <a:pt x="60386" y="276884"/>
                  </a:cubicBezTo>
                  <a:cubicBezTo>
                    <a:pt x="69274" y="231807"/>
                    <a:pt x="80702" y="187365"/>
                    <a:pt x="90543" y="142606"/>
                  </a:cubicBezTo>
                  <a:cubicBezTo>
                    <a:pt x="99431" y="101656"/>
                    <a:pt x="106415" y="60389"/>
                    <a:pt x="95304" y="18804"/>
                  </a:cubicBezTo>
                  <a:cubicBezTo>
                    <a:pt x="90225" y="-1830"/>
                    <a:pt x="89273" y="-2147"/>
                    <a:pt x="69909" y="229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6A308468-E229-4338-BC5F-A2B7993912F8}"/>
              </a:ext>
            </a:extLst>
          </p:cNvPr>
          <p:cNvGrpSpPr/>
          <p:nvPr/>
        </p:nvGrpSpPr>
        <p:grpSpPr>
          <a:xfrm>
            <a:off x="5118910" y="1658332"/>
            <a:ext cx="1980154" cy="892032"/>
            <a:chOff x="4482307" y="2759288"/>
            <a:chExt cx="2855168" cy="1286213"/>
          </a:xfrm>
          <a:solidFill>
            <a:schemeClr val="accent3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7635EA5-58D1-48DF-917D-B1A156CC9336}"/>
                </a:ext>
              </a:extLst>
            </p:cNvPr>
            <p:cNvSpPr/>
            <p:nvPr/>
          </p:nvSpPr>
          <p:spPr>
            <a:xfrm>
              <a:off x="4707039" y="2759288"/>
              <a:ext cx="2591842" cy="1076137"/>
            </a:xfrm>
            <a:custGeom>
              <a:avLst/>
              <a:gdLst>
                <a:gd name="connsiteX0" fmla="*/ 2336846 w 2591842"/>
                <a:gd name="connsiteY0" fmla="*/ 379 h 1076137"/>
                <a:gd name="connsiteX1" fmla="*/ 2435935 w 2591842"/>
                <a:gd name="connsiteY1" fmla="*/ 72588 h 1076137"/>
                <a:gd name="connsiteX2" fmla="*/ 2469668 w 2591842"/>
                <a:gd name="connsiteY2" fmla="*/ 144270 h 1076137"/>
                <a:gd name="connsiteX3" fmla="*/ 2583516 w 2591842"/>
                <a:gd name="connsiteY3" fmla="*/ 287634 h 1076137"/>
                <a:gd name="connsiteX4" fmla="*/ 2402203 w 2591842"/>
                <a:gd name="connsiteY4" fmla="*/ 350883 h 1076137"/>
                <a:gd name="connsiteX5" fmla="*/ 2263055 w 2591842"/>
                <a:gd name="connsiteY5" fmla="*/ 443648 h 1076137"/>
                <a:gd name="connsiteX6" fmla="*/ 2262069 w 2591842"/>
                <a:gd name="connsiteY6" fmla="*/ 450670 h 1076137"/>
                <a:gd name="connsiteX7" fmla="*/ 2206528 w 2591842"/>
                <a:gd name="connsiteY7" fmla="*/ 608359 h 1076137"/>
                <a:gd name="connsiteX8" fmla="*/ 1870913 w 2591842"/>
                <a:gd name="connsiteY8" fmla="*/ 966506 h 1076137"/>
                <a:gd name="connsiteX9" fmla="*/ 2258839 w 2591842"/>
                <a:gd name="connsiteY9" fmla="*/ 654478 h 1076137"/>
                <a:gd name="connsiteX10" fmla="*/ 2347388 w 2591842"/>
                <a:gd name="connsiteY10" fmla="*/ 490031 h 1076137"/>
                <a:gd name="connsiteX11" fmla="*/ 2342035 w 2591842"/>
                <a:gd name="connsiteY11" fmla="*/ 480724 h 1076137"/>
                <a:gd name="connsiteX12" fmla="*/ 2347387 w 2591842"/>
                <a:gd name="connsiteY12" fmla="*/ 481597 h 1076137"/>
                <a:gd name="connsiteX13" fmla="*/ 2372686 w 2591842"/>
                <a:gd name="connsiteY13" fmla="*/ 536413 h 1076137"/>
                <a:gd name="connsiteX14" fmla="*/ 2048009 w 2591842"/>
                <a:gd name="connsiteY14" fmla="*/ 1076137 h 1076137"/>
                <a:gd name="connsiteX15" fmla="*/ 196926 w 2591842"/>
                <a:gd name="connsiteY15" fmla="*/ 1076137 h 1076137"/>
                <a:gd name="connsiteX16" fmla="*/ 57779 w 2591842"/>
                <a:gd name="connsiteY16" fmla="*/ 802058 h 1076137"/>
                <a:gd name="connsiteX17" fmla="*/ 955912 w 2591842"/>
                <a:gd name="connsiteY17" fmla="*/ 135837 h 1076137"/>
                <a:gd name="connsiteX18" fmla="*/ 1917032 w 2591842"/>
                <a:gd name="connsiteY18" fmla="*/ 169043 h 1076137"/>
                <a:gd name="connsiteX19" fmla="*/ 2045437 w 2591842"/>
                <a:gd name="connsiteY19" fmla="*/ 235700 h 1076137"/>
                <a:gd name="connsiteX20" fmla="*/ 1993259 w 2591842"/>
                <a:gd name="connsiteY20" fmla="*/ 257854 h 1076137"/>
                <a:gd name="connsiteX21" fmla="*/ 1807663 w 2591842"/>
                <a:gd name="connsiteY21" fmla="*/ 279200 h 1076137"/>
                <a:gd name="connsiteX22" fmla="*/ 1369137 w 2591842"/>
                <a:gd name="connsiteY22" fmla="*/ 481597 h 1076137"/>
                <a:gd name="connsiteX23" fmla="*/ 1369430 w 2591842"/>
                <a:gd name="connsiteY23" fmla="*/ 485604 h 1076137"/>
                <a:gd name="connsiteX24" fmla="*/ 1364922 w 2591842"/>
                <a:gd name="connsiteY24" fmla="*/ 481597 h 1076137"/>
                <a:gd name="connsiteX25" fmla="*/ 1196258 w 2591842"/>
                <a:gd name="connsiteY25" fmla="*/ 818924 h 1076137"/>
                <a:gd name="connsiteX26" fmla="*/ 1390221 w 2591842"/>
                <a:gd name="connsiteY26" fmla="*/ 506897 h 1076137"/>
                <a:gd name="connsiteX27" fmla="*/ 1387769 w 2591842"/>
                <a:gd name="connsiteY27" fmla="*/ 504095 h 1076137"/>
                <a:gd name="connsiteX28" fmla="*/ 1394437 w 2591842"/>
                <a:gd name="connsiteY28" fmla="*/ 502680 h 1076137"/>
                <a:gd name="connsiteX29" fmla="*/ 1744414 w 2591842"/>
                <a:gd name="connsiteY29" fmla="*/ 342449 h 1076137"/>
                <a:gd name="connsiteX30" fmla="*/ 2017727 w 2591842"/>
                <a:gd name="connsiteY30" fmla="*/ 306131 h 1076137"/>
                <a:gd name="connsiteX31" fmla="*/ 2052224 w 2591842"/>
                <a:gd name="connsiteY31" fmla="*/ 279201 h 1076137"/>
                <a:gd name="connsiteX32" fmla="*/ 2052226 w 2591842"/>
                <a:gd name="connsiteY32" fmla="*/ 279201 h 1076137"/>
                <a:gd name="connsiteX33" fmla="*/ 2263055 w 2591842"/>
                <a:gd name="connsiteY33" fmla="*/ 89454 h 1076137"/>
                <a:gd name="connsiteX34" fmla="*/ 2336846 w 2591842"/>
                <a:gd name="connsiteY34" fmla="*/ 379 h 107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591842" h="1076137">
                  <a:moveTo>
                    <a:pt x="2336846" y="379"/>
                  </a:moveTo>
                  <a:cubicBezTo>
                    <a:pt x="2367416" y="-3311"/>
                    <a:pt x="2402203" y="19881"/>
                    <a:pt x="2435935" y="72588"/>
                  </a:cubicBezTo>
                  <a:cubicBezTo>
                    <a:pt x="2448585" y="93671"/>
                    <a:pt x="2452802" y="131620"/>
                    <a:pt x="2469668" y="144270"/>
                  </a:cubicBezTo>
                  <a:cubicBezTo>
                    <a:pt x="2520267" y="186436"/>
                    <a:pt x="2621465" y="190653"/>
                    <a:pt x="2583516" y="287634"/>
                  </a:cubicBezTo>
                  <a:cubicBezTo>
                    <a:pt x="2554000" y="371966"/>
                    <a:pt x="2473885" y="355100"/>
                    <a:pt x="2402203" y="350883"/>
                  </a:cubicBezTo>
                  <a:cubicBezTo>
                    <a:pt x="2334737" y="346666"/>
                    <a:pt x="2275705" y="367749"/>
                    <a:pt x="2263055" y="443648"/>
                  </a:cubicBezTo>
                  <a:lnTo>
                    <a:pt x="2262069" y="450670"/>
                  </a:lnTo>
                  <a:lnTo>
                    <a:pt x="2206528" y="608359"/>
                  </a:lnTo>
                  <a:cubicBezTo>
                    <a:pt x="2149208" y="768063"/>
                    <a:pt x="2076472" y="915907"/>
                    <a:pt x="1870913" y="966506"/>
                  </a:cubicBezTo>
                  <a:cubicBezTo>
                    <a:pt x="2090176" y="962289"/>
                    <a:pt x="2191374" y="831575"/>
                    <a:pt x="2258839" y="654478"/>
                  </a:cubicBezTo>
                  <a:cubicBezTo>
                    <a:pt x="2279922" y="595446"/>
                    <a:pt x="2246189" y="506897"/>
                    <a:pt x="2347388" y="490031"/>
                  </a:cubicBezTo>
                  <a:lnTo>
                    <a:pt x="2342035" y="480724"/>
                  </a:lnTo>
                  <a:lnTo>
                    <a:pt x="2347387" y="481597"/>
                  </a:lnTo>
                  <a:cubicBezTo>
                    <a:pt x="2355820" y="498464"/>
                    <a:pt x="2364253" y="519547"/>
                    <a:pt x="2372686" y="536413"/>
                  </a:cubicBezTo>
                  <a:cubicBezTo>
                    <a:pt x="2583516" y="970722"/>
                    <a:pt x="2524484" y="1076137"/>
                    <a:pt x="2048009" y="1076137"/>
                  </a:cubicBezTo>
                  <a:cubicBezTo>
                    <a:pt x="1432387" y="1076137"/>
                    <a:pt x="816765" y="1076137"/>
                    <a:pt x="196926" y="1076137"/>
                  </a:cubicBezTo>
                  <a:cubicBezTo>
                    <a:pt x="-5470" y="1076137"/>
                    <a:pt x="-51853" y="996021"/>
                    <a:pt x="57779" y="802058"/>
                  </a:cubicBezTo>
                  <a:cubicBezTo>
                    <a:pt x="260175" y="460514"/>
                    <a:pt x="572203" y="241252"/>
                    <a:pt x="955912" y="135837"/>
                  </a:cubicBezTo>
                  <a:cubicBezTo>
                    <a:pt x="1280590" y="43599"/>
                    <a:pt x="1608496" y="32069"/>
                    <a:pt x="1917032" y="169043"/>
                  </a:cubicBezTo>
                  <a:lnTo>
                    <a:pt x="2045437" y="235700"/>
                  </a:lnTo>
                  <a:lnTo>
                    <a:pt x="1993259" y="257854"/>
                  </a:lnTo>
                  <a:cubicBezTo>
                    <a:pt x="1932579" y="274457"/>
                    <a:pt x="1867750" y="269713"/>
                    <a:pt x="1807663" y="279200"/>
                  </a:cubicBezTo>
                  <a:cubicBezTo>
                    <a:pt x="1638999" y="300283"/>
                    <a:pt x="1482985" y="338233"/>
                    <a:pt x="1369137" y="481597"/>
                  </a:cubicBezTo>
                  <a:lnTo>
                    <a:pt x="1369430" y="485604"/>
                  </a:lnTo>
                  <a:lnTo>
                    <a:pt x="1364922" y="481597"/>
                  </a:lnTo>
                  <a:cubicBezTo>
                    <a:pt x="1263723" y="553279"/>
                    <a:pt x="1213124" y="650261"/>
                    <a:pt x="1196258" y="818924"/>
                  </a:cubicBezTo>
                  <a:cubicBezTo>
                    <a:pt x="1280590" y="688210"/>
                    <a:pt x="1335405" y="599662"/>
                    <a:pt x="1390221" y="506897"/>
                  </a:cubicBezTo>
                  <a:lnTo>
                    <a:pt x="1387769" y="504095"/>
                  </a:lnTo>
                  <a:lnTo>
                    <a:pt x="1394437" y="502680"/>
                  </a:lnTo>
                  <a:cubicBezTo>
                    <a:pt x="1499852" y="426781"/>
                    <a:pt x="1617916" y="376182"/>
                    <a:pt x="1744414" y="342449"/>
                  </a:cubicBezTo>
                  <a:cubicBezTo>
                    <a:pt x="1832963" y="316623"/>
                    <a:pt x="1934425" y="355363"/>
                    <a:pt x="2017727" y="306131"/>
                  </a:cubicBezTo>
                  <a:lnTo>
                    <a:pt x="2052224" y="279201"/>
                  </a:lnTo>
                  <a:lnTo>
                    <a:pt x="2052226" y="279201"/>
                  </a:lnTo>
                  <a:cubicBezTo>
                    <a:pt x="2178723" y="279201"/>
                    <a:pt x="2225106" y="203302"/>
                    <a:pt x="2263055" y="89454"/>
                  </a:cubicBezTo>
                  <a:cubicBezTo>
                    <a:pt x="2279922" y="34639"/>
                    <a:pt x="2306276" y="4068"/>
                    <a:pt x="2336846" y="379"/>
                  </a:cubicBezTo>
                  <a:close/>
                </a:path>
              </a:pathLst>
            </a:custGeom>
            <a:grpFill/>
            <a:ln w="421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EFD1999-943E-4F13-B712-E55EE4A9C534}"/>
                </a:ext>
              </a:extLst>
            </p:cNvPr>
            <p:cNvSpPr/>
            <p:nvPr/>
          </p:nvSpPr>
          <p:spPr>
            <a:xfrm>
              <a:off x="4482307" y="3914107"/>
              <a:ext cx="2855168" cy="131394"/>
            </a:xfrm>
            <a:custGeom>
              <a:avLst/>
              <a:gdLst>
                <a:gd name="connsiteX0" fmla="*/ 1433641 w 2855168"/>
                <a:gd name="connsiteY0" fmla="*/ 5650 h 131394"/>
                <a:gd name="connsiteX1" fmla="*/ 2715484 w 2855168"/>
                <a:gd name="connsiteY1" fmla="*/ 5650 h 131394"/>
                <a:gd name="connsiteX2" fmla="*/ 2854631 w 2855168"/>
                <a:gd name="connsiteY2" fmla="*/ 52032 h 131394"/>
                <a:gd name="connsiteX3" fmla="*/ 2715484 w 2855168"/>
                <a:gd name="connsiteY3" fmla="*/ 127931 h 131394"/>
                <a:gd name="connsiteX4" fmla="*/ 130714 w 2855168"/>
                <a:gd name="connsiteY4" fmla="*/ 127931 h 131394"/>
                <a:gd name="connsiteX5" fmla="*/ 0 w 2855168"/>
                <a:gd name="connsiteY5" fmla="*/ 68898 h 131394"/>
                <a:gd name="connsiteX6" fmla="*/ 130714 w 2855168"/>
                <a:gd name="connsiteY6" fmla="*/ 9866 h 131394"/>
                <a:gd name="connsiteX7" fmla="*/ 1433641 w 2855168"/>
                <a:gd name="connsiteY7" fmla="*/ 5650 h 131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5168" h="131394">
                  <a:moveTo>
                    <a:pt x="1433641" y="5650"/>
                  </a:moveTo>
                  <a:cubicBezTo>
                    <a:pt x="1859516" y="5650"/>
                    <a:pt x="2289608" y="5650"/>
                    <a:pt x="2715484" y="5650"/>
                  </a:cubicBezTo>
                  <a:cubicBezTo>
                    <a:pt x="2766083" y="5650"/>
                    <a:pt x="2850415" y="-23867"/>
                    <a:pt x="2854631" y="52032"/>
                  </a:cubicBezTo>
                  <a:cubicBezTo>
                    <a:pt x="2863065" y="149014"/>
                    <a:pt x="2770299" y="127931"/>
                    <a:pt x="2715484" y="127931"/>
                  </a:cubicBezTo>
                  <a:cubicBezTo>
                    <a:pt x="1855300" y="127931"/>
                    <a:pt x="990899" y="127931"/>
                    <a:pt x="130714" y="127931"/>
                  </a:cubicBezTo>
                  <a:cubicBezTo>
                    <a:pt x="75899" y="132147"/>
                    <a:pt x="0" y="144797"/>
                    <a:pt x="0" y="68898"/>
                  </a:cubicBezTo>
                  <a:cubicBezTo>
                    <a:pt x="0" y="-15433"/>
                    <a:pt x="80115" y="9866"/>
                    <a:pt x="130714" y="9866"/>
                  </a:cubicBezTo>
                  <a:cubicBezTo>
                    <a:pt x="565023" y="5650"/>
                    <a:pt x="999332" y="5650"/>
                    <a:pt x="1433641" y="5650"/>
                  </a:cubicBezTo>
                  <a:close/>
                </a:path>
              </a:pathLst>
            </a:custGeom>
            <a:grpFill/>
            <a:ln w="421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61B98E73-4CC4-44C7-AD72-A5CE461B0090}"/>
              </a:ext>
            </a:extLst>
          </p:cNvPr>
          <p:cNvSpPr/>
          <p:nvPr/>
        </p:nvSpPr>
        <p:spPr>
          <a:xfrm>
            <a:off x="5564866" y="3926764"/>
            <a:ext cx="191070" cy="1221040"/>
          </a:xfrm>
          <a:custGeom>
            <a:avLst/>
            <a:gdLst>
              <a:gd name="connsiteX0" fmla="*/ 17183 w 115164"/>
              <a:gd name="connsiteY0" fmla="*/ 0 h 735959"/>
              <a:gd name="connsiteX1" fmla="*/ 21977 w 115164"/>
              <a:gd name="connsiteY1" fmla="*/ 1730 h 735959"/>
              <a:gd name="connsiteX2" fmla="*/ 23743 w 115164"/>
              <a:gd name="connsiteY2" fmla="*/ 5443 h 735959"/>
              <a:gd name="connsiteX3" fmla="*/ 23743 w 115164"/>
              <a:gd name="connsiteY3" fmla="*/ 156955 h 735959"/>
              <a:gd name="connsiteX4" fmla="*/ 30893 w 115164"/>
              <a:gd name="connsiteY4" fmla="*/ 163183 h 735959"/>
              <a:gd name="connsiteX5" fmla="*/ 38043 w 115164"/>
              <a:gd name="connsiteY5" fmla="*/ 156955 h 735959"/>
              <a:gd name="connsiteX6" fmla="*/ 38043 w 115164"/>
              <a:gd name="connsiteY6" fmla="*/ 5885 h 735959"/>
              <a:gd name="connsiteX7" fmla="*/ 40019 w 115164"/>
              <a:gd name="connsiteY7" fmla="*/ 1730 h 735959"/>
              <a:gd name="connsiteX8" fmla="*/ 44813 w 115164"/>
              <a:gd name="connsiteY8" fmla="*/ 0 h 735959"/>
              <a:gd name="connsiteX9" fmla="*/ 49607 w 115164"/>
              <a:gd name="connsiteY9" fmla="*/ 1730 h 735959"/>
              <a:gd name="connsiteX10" fmla="*/ 51121 w 115164"/>
              <a:gd name="connsiteY10" fmla="*/ 4913 h 735959"/>
              <a:gd name="connsiteX11" fmla="*/ 51121 w 115164"/>
              <a:gd name="connsiteY11" fmla="*/ 156894 h 735959"/>
              <a:gd name="connsiteX12" fmla="*/ 58271 w 115164"/>
              <a:gd name="connsiteY12" fmla="*/ 163121 h 735959"/>
              <a:gd name="connsiteX13" fmla="*/ 65421 w 115164"/>
              <a:gd name="connsiteY13" fmla="*/ 156894 h 735959"/>
              <a:gd name="connsiteX14" fmla="*/ 65421 w 115164"/>
              <a:gd name="connsiteY14" fmla="*/ 5140 h 735959"/>
              <a:gd name="connsiteX15" fmla="*/ 67043 w 115164"/>
              <a:gd name="connsiteY15" fmla="*/ 1730 h 735959"/>
              <a:gd name="connsiteX16" fmla="*/ 71837 w 115164"/>
              <a:gd name="connsiteY16" fmla="*/ 0 h 735959"/>
              <a:gd name="connsiteX17" fmla="*/ 76630 w 115164"/>
              <a:gd name="connsiteY17" fmla="*/ 1730 h 735959"/>
              <a:gd name="connsiteX18" fmla="*/ 78499 w 115164"/>
              <a:gd name="connsiteY18" fmla="*/ 5659 h 735959"/>
              <a:gd name="connsiteX19" fmla="*/ 78499 w 115164"/>
              <a:gd name="connsiteY19" fmla="*/ 155478 h 735959"/>
              <a:gd name="connsiteX20" fmla="*/ 85649 w 115164"/>
              <a:gd name="connsiteY20" fmla="*/ 161705 h 735959"/>
              <a:gd name="connsiteX21" fmla="*/ 92799 w 115164"/>
              <a:gd name="connsiteY21" fmla="*/ 155478 h 735959"/>
              <a:gd name="connsiteX22" fmla="*/ 92799 w 115164"/>
              <a:gd name="connsiteY22" fmla="*/ 5669 h 735959"/>
              <a:gd name="connsiteX23" fmla="*/ 94673 w 115164"/>
              <a:gd name="connsiteY23" fmla="*/ 1730 h 735959"/>
              <a:gd name="connsiteX24" fmla="*/ 99467 w 115164"/>
              <a:gd name="connsiteY24" fmla="*/ 0 h 735959"/>
              <a:gd name="connsiteX25" fmla="*/ 106246 w 115164"/>
              <a:gd name="connsiteY25" fmla="*/ 5905 h 735959"/>
              <a:gd name="connsiteX26" fmla="*/ 115164 w 115164"/>
              <a:gd name="connsiteY26" fmla="*/ 224426 h 735959"/>
              <a:gd name="connsiteX27" fmla="*/ 73624 w 115164"/>
              <a:gd name="connsiteY27" fmla="*/ 286446 h 735959"/>
              <a:gd name="connsiteX28" fmla="*/ 73712 w 115164"/>
              <a:gd name="connsiteY28" fmla="*/ 286446 h 735959"/>
              <a:gd name="connsiteX29" fmla="*/ 82172 w 115164"/>
              <a:gd name="connsiteY29" fmla="*/ 710911 h 735959"/>
              <a:gd name="connsiteX30" fmla="*/ 81980 w 115164"/>
              <a:gd name="connsiteY30" fmla="*/ 710911 h 735959"/>
              <a:gd name="connsiteX31" fmla="*/ 82172 w 115164"/>
              <a:gd name="connsiteY31" fmla="*/ 711375 h 735959"/>
              <a:gd name="connsiteX32" fmla="*/ 57588 w 115164"/>
              <a:gd name="connsiteY32" fmla="*/ 735959 h 735959"/>
              <a:gd name="connsiteX33" fmla="*/ 33004 w 115164"/>
              <a:gd name="connsiteY33" fmla="*/ 711375 h 735959"/>
              <a:gd name="connsiteX34" fmla="*/ 33196 w 115164"/>
              <a:gd name="connsiteY34" fmla="*/ 710911 h 735959"/>
              <a:gd name="connsiteX35" fmla="*/ 33004 w 115164"/>
              <a:gd name="connsiteY35" fmla="*/ 710911 h 735959"/>
              <a:gd name="connsiteX36" fmla="*/ 41464 w 115164"/>
              <a:gd name="connsiteY36" fmla="*/ 286446 h 735959"/>
              <a:gd name="connsiteX37" fmla="*/ 41553 w 115164"/>
              <a:gd name="connsiteY37" fmla="*/ 286446 h 735959"/>
              <a:gd name="connsiteX38" fmla="*/ 13 w 115164"/>
              <a:gd name="connsiteY38" fmla="*/ 224426 h 735959"/>
              <a:gd name="connsiteX39" fmla="*/ 10403 w 115164"/>
              <a:gd name="connsiteY39" fmla="*/ 5905 h 735959"/>
              <a:gd name="connsiteX40" fmla="*/ 17183 w 115164"/>
              <a:gd name="connsiteY40" fmla="*/ 0 h 735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15164" h="735959">
                <a:moveTo>
                  <a:pt x="17183" y="0"/>
                </a:moveTo>
                <a:cubicBezTo>
                  <a:pt x="19055" y="0"/>
                  <a:pt x="20750" y="661"/>
                  <a:pt x="21977" y="1730"/>
                </a:cubicBezTo>
                <a:lnTo>
                  <a:pt x="23743" y="5443"/>
                </a:lnTo>
                <a:cubicBezTo>
                  <a:pt x="23743" y="55947"/>
                  <a:pt x="23743" y="106451"/>
                  <a:pt x="23743" y="156955"/>
                </a:cubicBezTo>
                <a:cubicBezTo>
                  <a:pt x="23743" y="160395"/>
                  <a:pt x="26944" y="163183"/>
                  <a:pt x="30893" y="163183"/>
                </a:cubicBezTo>
                <a:cubicBezTo>
                  <a:pt x="34842" y="163183"/>
                  <a:pt x="38043" y="160395"/>
                  <a:pt x="38043" y="156955"/>
                </a:cubicBezTo>
                <a:lnTo>
                  <a:pt x="38043" y="5885"/>
                </a:lnTo>
                <a:lnTo>
                  <a:pt x="40019" y="1730"/>
                </a:lnTo>
                <a:cubicBezTo>
                  <a:pt x="41246" y="661"/>
                  <a:pt x="42941" y="0"/>
                  <a:pt x="44813" y="0"/>
                </a:cubicBezTo>
                <a:cubicBezTo>
                  <a:pt x="46685" y="0"/>
                  <a:pt x="48380" y="661"/>
                  <a:pt x="49607" y="1730"/>
                </a:cubicBezTo>
                <a:lnTo>
                  <a:pt x="51121" y="4913"/>
                </a:lnTo>
                <a:cubicBezTo>
                  <a:pt x="51121" y="55573"/>
                  <a:pt x="51121" y="106234"/>
                  <a:pt x="51121" y="156894"/>
                </a:cubicBezTo>
                <a:cubicBezTo>
                  <a:pt x="51121" y="160333"/>
                  <a:pt x="54322" y="163121"/>
                  <a:pt x="58271" y="163121"/>
                </a:cubicBezTo>
                <a:cubicBezTo>
                  <a:pt x="62220" y="163121"/>
                  <a:pt x="65421" y="160333"/>
                  <a:pt x="65421" y="156894"/>
                </a:cubicBezTo>
                <a:lnTo>
                  <a:pt x="65421" y="5140"/>
                </a:lnTo>
                <a:lnTo>
                  <a:pt x="67043" y="1730"/>
                </a:lnTo>
                <a:cubicBezTo>
                  <a:pt x="68270" y="661"/>
                  <a:pt x="69964" y="0"/>
                  <a:pt x="71837" y="0"/>
                </a:cubicBezTo>
                <a:cubicBezTo>
                  <a:pt x="73709" y="0"/>
                  <a:pt x="75404" y="661"/>
                  <a:pt x="76630" y="1730"/>
                </a:cubicBezTo>
                <a:lnTo>
                  <a:pt x="78499" y="5659"/>
                </a:lnTo>
                <a:cubicBezTo>
                  <a:pt x="78499" y="55598"/>
                  <a:pt x="78499" y="105538"/>
                  <a:pt x="78499" y="155478"/>
                </a:cubicBezTo>
                <a:cubicBezTo>
                  <a:pt x="78499" y="158917"/>
                  <a:pt x="81700" y="161705"/>
                  <a:pt x="85649" y="161705"/>
                </a:cubicBezTo>
                <a:cubicBezTo>
                  <a:pt x="89598" y="161705"/>
                  <a:pt x="92799" y="158917"/>
                  <a:pt x="92799" y="155478"/>
                </a:cubicBezTo>
                <a:lnTo>
                  <a:pt x="92799" y="5669"/>
                </a:lnTo>
                <a:lnTo>
                  <a:pt x="94673" y="1730"/>
                </a:lnTo>
                <a:cubicBezTo>
                  <a:pt x="95900" y="661"/>
                  <a:pt x="97594" y="0"/>
                  <a:pt x="99467" y="0"/>
                </a:cubicBezTo>
                <a:cubicBezTo>
                  <a:pt x="103211" y="0"/>
                  <a:pt x="106246" y="2644"/>
                  <a:pt x="106246" y="5905"/>
                </a:cubicBezTo>
                <a:lnTo>
                  <a:pt x="115164" y="224426"/>
                </a:lnTo>
                <a:cubicBezTo>
                  <a:pt x="115263" y="236650"/>
                  <a:pt x="87471" y="265773"/>
                  <a:pt x="73624" y="286446"/>
                </a:cubicBezTo>
                <a:lnTo>
                  <a:pt x="73712" y="286446"/>
                </a:lnTo>
                <a:lnTo>
                  <a:pt x="82172" y="710911"/>
                </a:lnTo>
                <a:lnTo>
                  <a:pt x="81980" y="710911"/>
                </a:lnTo>
                <a:lnTo>
                  <a:pt x="82172" y="711375"/>
                </a:lnTo>
                <a:cubicBezTo>
                  <a:pt x="82172" y="724952"/>
                  <a:pt x="71165" y="735959"/>
                  <a:pt x="57588" y="735959"/>
                </a:cubicBezTo>
                <a:cubicBezTo>
                  <a:pt x="44011" y="735959"/>
                  <a:pt x="33004" y="724952"/>
                  <a:pt x="33004" y="711375"/>
                </a:cubicBezTo>
                <a:lnTo>
                  <a:pt x="33196" y="710911"/>
                </a:lnTo>
                <a:lnTo>
                  <a:pt x="33004" y="710911"/>
                </a:lnTo>
                <a:lnTo>
                  <a:pt x="41464" y="286446"/>
                </a:lnTo>
                <a:lnTo>
                  <a:pt x="41553" y="286446"/>
                </a:lnTo>
                <a:cubicBezTo>
                  <a:pt x="27706" y="265773"/>
                  <a:pt x="-693" y="235594"/>
                  <a:pt x="13" y="224426"/>
                </a:cubicBezTo>
                <a:lnTo>
                  <a:pt x="10403" y="5905"/>
                </a:lnTo>
                <a:cubicBezTo>
                  <a:pt x="10403" y="2644"/>
                  <a:pt x="13439" y="0"/>
                  <a:pt x="171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C1CAC9E2-8540-437A-B130-DF25828244EF}"/>
              </a:ext>
            </a:extLst>
          </p:cNvPr>
          <p:cNvSpPr/>
          <p:nvPr/>
        </p:nvSpPr>
        <p:spPr>
          <a:xfrm>
            <a:off x="6445389" y="3874900"/>
            <a:ext cx="138662" cy="1324768"/>
          </a:xfrm>
          <a:custGeom>
            <a:avLst/>
            <a:gdLst>
              <a:gd name="connsiteX0" fmla="*/ 40553 w 83575"/>
              <a:gd name="connsiteY0" fmla="*/ 378689 h 798479"/>
              <a:gd name="connsiteX1" fmla="*/ 74634 w 83575"/>
              <a:gd name="connsiteY1" fmla="*/ 378689 h 798479"/>
              <a:gd name="connsiteX2" fmla="*/ 83574 w 83575"/>
              <a:gd name="connsiteY2" fmla="*/ 775087 h 798479"/>
              <a:gd name="connsiteX3" fmla="*/ 83372 w 83575"/>
              <a:gd name="connsiteY3" fmla="*/ 775087 h 798479"/>
              <a:gd name="connsiteX4" fmla="*/ 83575 w 83575"/>
              <a:gd name="connsiteY4" fmla="*/ 775520 h 798479"/>
              <a:gd name="connsiteX5" fmla="*/ 57594 w 83575"/>
              <a:gd name="connsiteY5" fmla="*/ 798479 h 798479"/>
              <a:gd name="connsiteX6" fmla="*/ 31613 w 83575"/>
              <a:gd name="connsiteY6" fmla="*/ 775520 h 798479"/>
              <a:gd name="connsiteX7" fmla="*/ 31816 w 83575"/>
              <a:gd name="connsiteY7" fmla="*/ 775087 h 798479"/>
              <a:gd name="connsiteX8" fmla="*/ 31613 w 83575"/>
              <a:gd name="connsiteY8" fmla="*/ 775087 h 798479"/>
              <a:gd name="connsiteX9" fmla="*/ 75965 w 83575"/>
              <a:gd name="connsiteY9" fmla="*/ 0 h 798479"/>
              <a:gd name="connsiteX10" fmla="*/ 74562 w 83575"/>
              <a:gd name="connsiteY10" fmla="*/ 378377 h 798479"/>
              <a:gd name="connsiteX11" fmla="*/ 1582 w 83575"/>
              <a:gd name="connsiteY11" fmla="*/ 377209 h 798479"/>
              <a:gd name="connsiteX12" fmla="*/ 75965 w 83575"/>
              <a:gd name="connsiteY12" fmla="*/ 0 h 79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575" h="798479">
                <a:moveTo>
                  <a:pt x="40553" y="378689"/>
                </a:moveTo>
                <a:lnTo>
                  <a:pt x="74634" y="378689"/>
                </a:lnTo>
                <a:lnTo>
                  <a:pt x="83574" y="775087"/>
                </a:lnTo>
                <a:lnTo>
                  <a:pt x="83372" y="775087"/>
                </a:lnTo>
                <a:lnTo>
                  <a:pt x="83575" y="775520"/>
                </a:lnTo>
                <a:cubicBezTo>
                  <a:pt x="83575" y="788200"/>
                  <a:pt x="71943" y="798479"/>
                  <a:pt x="57594" y="798479"/>
                </a:cubicBezTo>
                <a:cubicBezTo>
                  <a:pt x="43245" y="798479"/>
                  <a:pt x="31613" y="788200"/>
                  <a:pt x="31613" y="775520"/>
                </a:cubicBezTo>
                <a:lnTo>
                  <a:pt x="31816" y="775087"/>
                </a:lnTo>
                <a:lnTo>
                  <a:pt x="31613" y="775087"/>
                </a:lnTo>
                <a:close/>
                <a:moveTo>
                  <a:pt x="75965" y="0"/>
                </a:moveTo>
                <a:cubicBezTo>
                  <a:pt x="80644" y="1168"/>
                  <a:pt x="78304" y="238237"/>
                  <a:pt x="74562" y="378377"/>
                </a:cubicBezTo>
                <a:cubicBezTo>
                  <a:pt x="51171" y="377988"/>
                  <a:pt x="23569" y="379934"/>
                  <a:pt x="1582" y="377209"/>
                </a:cubicBezTo>
                <a:cubicBezTo>
                  <a:pt x="-6839" y="212934"/>
                  <a:pt x="18423" y="1947"/>
                  <a:pt x="759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AE6AEDE7-A182-4488-BF4E-EAEB1803CDC0}"/>
              </a:ext>
            </a:extLst>
          </p:cNvPr>
          <p:cNvSpPr/>
          <p:nvPr/>
        </p:nvSpPr>
        <p:spPr>
          <a:xfrm>
            <a:off x="5968426" y="3919234"/>
            <a:ext cx="275922" cy="1236100"/>
          </a:xfrm>
          <a:custGeom>
            <a:avLst/>
            <a:gdLst>
              <a:gd name="connsiteX0" fmla="*/ 86235 w 166306"/>
              <a:gd name="connsiteY0" fmla="*/ 8 h 745031"/>
              <a:gd name="connsiteX1" fmla="*/ 166282 w 166306"/>
              <a:gd name="connsiteY1" fmla="*/ 137402 h 745031"/>
              <a:gd name="connsiteX2" fmla="*/ 115258 w 166306"/>
              <a:gd name="connsiteY2" fmla="*/ 257722 h 745031"/>
              <a:gd name="connsiteX3" fmla="*/ 94636 w 166306"/>
              <a:gd name="connsiteY3" fmla="*/ 265609 h 745031"/>
              <a:gd name="connsiteX4" fmla="*/ 100349 w 166306"/>
              <a:gd name="connsiteY4" fmla="*/ 265609 h 745031"/>
              <a:gd name="connsiteX5" fmla="*/ 109372 w 166306"/>
              <a:gd name="connsiteY5" fmla="*/ 718315 h 745031"/>
              <a:gd name="connsiteX6" fmla="*/ 109168 w 166306"/>
              <a:gd name="connsiteY6" fmla="*/ 718315 h 745031"/>
              <a:gd name="connsiteX7" fmla="*/ 109373 w 166306"/>
              <a:gd name="connsiteY7" fmla="*/ 718811 h 745031"/>
              <a:gd name="connsiteX8" fmla="*/ 83153 w 166306"/>
              <a:gd name="connsiteY8" fmla="*/ 745031 h 745031"/>
              <a:gd name="connsiteX9" fmla="*/ 56933 w 166306"/>
              <a:gd name="connsiteY9" fmla="*/ 718811 h 745031"/>
              <a:gd name="connsiteX10" fmla="*/ 57139 w 166306"/>
              <a:gd name="connsiteY10" fmla="*/ 718315 h 745031"/>
              <a:gd name="connsiteX11" fmla="*/ 56933 w 166306"/>
              <a:gd name="connsiteY11" fmla="*/ 718315 h 745031"/>
              <a:gd name="connsiteX12" fmla="*/ 65956 w 166306"/>
              <a:gd name="connsiteY12" fmla="*/ 265609 h 745031"/>
              <a:gd name="connsiteX13" fmla="*/ 74533 w 166306"/>
              <a:gd name="connsiteY13" fmla="*/ 265609 h 745031"/>
              <a:gd name="connsiteX14" fmla="*/ 53907 w 166306"/>
              <a:gd name="connsiteY14" fmla="*/ 257830 h 745031"/>
              <a:gd name="connsiteX15" fmla="*/ 26 w 166306"/>
              <a:gd name="connsiteY15" fmla="*/ 134400 h 745031"/>
              <a:gd name="connsiteX16" fmla="*/ 86235 w 166306"/>
              <a:gd name="connsiteY16" fmla="*/ 8 h 74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6306" h="745031">
                <a:moveTo>
                  <a:pt x="86235" y="8"/>
                </a:moveTo>
                <a:cubicBezTo>
                  <a:pt x="136686" y="-913"/>
                  <a:pt x="165124" y="75442"/>
                  <a:pt x="166282" y="137402"/>
                </a:cubicBezTo>
                <a:cubicBezTo>
                  <a:pt x="167151" y="183872"/>
                  <a:pt x="144383" y="235182"/>
                  <a:pt x="115258" y="257722"/>
                </a:cubicBezTo>
                <a:lnTo>
                  <a:pt x="94636" y="265609"/>
                </a:lnTo>
                <a:lnTo>
                  <a:pt x="100349" y="265609"/>
                </a:lnTo>
                <a:lnTo>
                  <a:pt x="109372" y="718315"/>
                </a:lnTo>
                <a:lnTo>
                  <a:pt x="109168" y="718315"/>
                </a:lnTo>
                <a:lnTo>
                  <a:pt x="109373" y="718811"/>
                </a:lnTo>
                <a:cubicBezTo>
                  <a:pt x="109373" y="733292"/>
                  <a:pt x="97634" y="745031"/>
                  <a:pt x="83153" y="745031"/>
                </a:cubicBezTo>
                <a:cubicBezTo>
                  <a:pt x="68672" y="745031"/>
                  <a:pt x="56933" y="733292"/>
                  <a:pt x="56933" y="718811"/>
                </a:cubicBezTo>
                <a:lnTo>
                  <a:pt x="57139" y="718315"/>
                </a:lnTo>
                <a:lnTo>
                  <a:pt x="56933" y="718315"/>
                </a:lnTo>
                <a:lnTo>
                  <a:pt x="65956" y="265609"/>
                </a:lnTo>
                <a:lnTo>
                  <a:pt x="74533" y="265609"/>
                </a:lnTo>
                <a:lnTo>
                  <a:pt x="53907" y="257830"/>
                </a:lnTo>
                <a:cubicBezTo>
                  <a:pt x="24482" y="235971"/>
                  <a:pt x="895" y="186200"/>
                  <a:pt x="26" y="134400"/>
                </a:cubicBezTo>
                <a:cubicBezTo>
                  <a:pt x="-1132" y="65333"/>
                  <a:pt x="35783" y="929"/>
                  <a:pt x="86235" y="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5317075-BAA3-410E-85E1-B286C4927A8C}"/>
              </a:ext>
            </a:extLst>
          </p:cNvPr>
          <p:cNvGrpSpPr/>
          <p:nvPr/>
        </p:nvGrpSpPr>
        <p:grpSpPr>
          <a:xfrm>
            <a:off x="4217847" y="4015241"/>
            <a:ext cx="3756306" cy="816932"/>
            <a:chOff x="4228677" y="4161040"/>
            <a:chExt cx="3756306" cy="816932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B4A15827-008F-483B-96AF-6282A53B9BC9}"/>
                </a:ext>
              </a:extLst>
            </p:cNvPr>
            <p:cNvGrpSpPr/>
            <p:nvPr/>
          </p:nvGrpSpPr>
          <p:grpSpPr>
            <a:xfrm rot="13820304" flipV="1">
              <a:off x="7047242" y="4040231"/>
              <a:ext cx="816932" cy="1058550"/>
              <a:chOff x="1934308" y="490144"/>
              <a:chExt cx="4526646" cy="5236871"/>
            </a:xfrm>
            <a:solidFill>
              <a:schemeClr val="accent4"/>
            </a:solidFill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88DEB960-AF1D-451D-975C-ACA07002D283}"/>
                  </a:ext>
                </a:extLst>
              </p:cNvPr>
              <p:cNvSpPr/>
              <p:nvPr/>
            </p:nvSpPr>
            <p:spPr>
              <a:xfrm rot="2510514">
                <a:off x="1934308" y="2986212"/>
                <a:ext cx="4526646" cy="2740803"/>
              </a:xfrm>
              <a:custGeom>
                <a:avLst/>
                <a:gdLst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45541 w 1548419"/>
                  <a:gd name="connsiteY10" fmla="*/ 40230 h 937540"/>
                  <a:gd name="connsiteX11" fmla="*/ 634346 w 1548419"/>
                  <a:gd name="connsiteY11" fmla="*/ 31128 h 937540"/>
                  <a:gd name="connsiteX12" fmla="*/ 643028 w 1548419"/>
                  <a:gd name="connsiteY12" fmla="*/ 69381 h 937540"/>
                  <a:gd name="connsiteX13" fmla="*/ 663481 w 1548419"/>
                  <a:gd name="connsiteY13" fmla="*/ 212164 h 937540"/>
                  <a:gd name="connsiteX14" fmla="*/ 604472 w 1548419"/>
                  <a:gd name="connsiteY14" fmla="*/ 364728 h 937540"/>
                  <a:gd name="connsiteX15" fmla="*/ 607501 w 1548419"/>
                  <a:gd name="connsiteY15" fmla="*/ 370967 h 937540"/>
                  <a:gd name="connsiteX16" fmla="*/ 768848 w 1548419"/>
                  <a:gd name="connsiteY16" fmla="*/ 344117 h 937540"/>
                  <a:gd name="connsiteX17" fmla="*/ 1074487 w 1548419"/>
                  <a:gd name="connsiteY17" fmla="*/ 232818 h 937540"/>
                  <a:gd name="connsiteX18" fmla="*/ 1483829 w 1548419"/>
                  <a:gd name="connsiteY18" fmla="*/ 100258 h 937540"/>
                  <a:gd name="connsiteX19" fmla="*/ 1548419 w 1548419"/>
                  <a:gd name="connsiteY19" fmla="*/ 90619 h 937540"/>
                  <a:gd name="connsiteX20" fmla="*/ 1548419 w 1548419"/>
                  <a:gd name="connsiteY20" fmla="*/ 104619 h 937540"/>
                  <a:gd name="connsiteX21" fmla="*/ 1424254 w 1548419"/>
                  <a:gd name="connsiteY21" fmla="*/ 140817 h 937540"/>
                  <a:gd name="connsiteX22" fmla="*/ 1338064 w 1548419"/>
                  <a:gd name="connsiteY22" fmla="*/ 235894 h 937540"/>
                  <a:gd name="connsiteX23" fmla="*/ 1329163 w 1548419"/>
                  <a:gd name="connsiteY23" fmla="*/ 311626 h 937540"/>
                  <a:gd name="connsiteX24" fmla="*/ 1400119 w 1548419"/>
                  <a:gd name="connsiteY24" fmla="*/ 333754 h 937540"/>
                  <a:gd name="connsiteX25" fmla="*/ 1424008 w 1548419"/>
                  <a:gd name="connsiteY25" fmla="*/ 377568 h 937540"/>
                  <a:gd name="connsiteX26" fmla="*/ 1381302 w 1548419"/>
                  <a:gd name="connsiteY26" fmla="*/ 466950 h 937540"/>
                  <a:gd name="connsiteX27" fmla="*/ 1285766 w 1548419"/>
                  <a:gd name="connsiteY27" fmla="*/ 450211 h 937540"/>
                  <a:gd name="connsiteX28" fmla="*/ 1273550 w 1548419"/>
                  <a:gd name="connsiteY28" fmla="*/ 353752 h 937540"/>
                  <a:gd name="connsiteX29" fmla="*/ 1311942 w 1548419"/>
                  <a:gd name="connsiteY29" fmla="*/ 318096 h 937540"/>
                  <a:gd name="connsiteX30" fmla="*/ 1322248 w 1548419"/>
                  <a:gd name="connsiteY30" fmla="*/ 302476 h 937540"/>
                  <a:gd name="connsiteX31" fmla="*/ 1338564 w 1548419"/>
                  <a:gd name="connsiteY31" fmla="*/ 177911 h 937540"/>
                  <a:gd name="connsiteX32" fmla="*/ 1239211 w 1548419"/>
                  <a:gd name="connsiteY32" fmla="*/ 242581 h 937540"/>
                  <a:gd name="connsiteX33" fmla="*/ 1226513 w 1548419"/>
                  <a:gd name="connsiteY33" fmla="*/ 252673 h 937540"/>
                  <a:gd name="connsiteX34" fmla="*/ 1160241 w 1548419"/>
                  <a:gd name="connsiteY34" fmla="*/ 365713 h 937540"/>
                  <a:gd name="connsiteX35" fmla="*/ 1176371 w 1548419"/>
                  <a:gd name="connsiteY35" fmla="*/ 537937 h 937540"/>
                  <a:gd name="connsiteX36" fmla="*/ 1250305 w 1548419"/>
                  <a:gd name="connsiteY36" fmla="*/ 530549 h 937540"/>
                  <a:gd name="connsiteX37" fmla="*/ 1343216 w 1548419"/>
                  <a:gd name="connsiteY37" fmla="*/ 717128 h 937540"/>
                  <a:gd name="connsiteX38" fmla="*/ 1223836 w 1548419"/>
                  <a:gd name="connsiteY38" fmla="*/ 777995 h 937540"/>
                  <a:gd name="connsiteX39" fmla="*/ 1117363 w 1548419"/>
                  <a:gd name="connsiteY39" fmla="*/ 690500 h 937540"/>
                  <a:gd name="connsiteX40" fmla="*/ 1157138 w 1548419"/>
                  <a:gd name="connsiteY40" fmla="*/ 556438 h 937540"/>
                  <a:gd name="connsiteX41" fmla="*/ 1166057 w 1548419"/>
                  <a:gd name="connsiteY41" fmla="*/ 529273 h 937540"/>
                  <a:gd name="connsiteX42" fmla="*/ 1142047 w 1548419"/>
                  <a:gd name="connsiteY42" fmla="*/ 365384 h 937540"/>
                  <a:gd name="connsiteX43" fmla="*/ 1145322 w 1548419"/>
                  <a:gd name="connsiteY43" fmla="*/ 330488 h 937540"/>
                  <a:gd name="connsiteX44" fmla="*/ 956098 w 1548419"/>
                  <a:gd name="connsiteY44" fmla="*/ 740288 h 937540"/>
                  <a:gd name="connsiteX45" fmla="*/ 1046696 w 1548419"/>
                  <a:gd name="connsiteY45" fmla="*/ 834327 h 937540"/>
                  <a:gd name="connsiteX46" fmla="*/ 957368 w 1548419"/>
                  <a:gd name="connsiteY46" fmla="*/ 937324 h 937540"/>
                  <a:gd name="connsiteX47" fmla="*/ 851193 w 1548419"/>
                  <a:gd name="connsiteY47" fmla="*/ 844450 h 937540"/>
                  <a:gd name="connsiteX48" fmla="*/ 923447 w 1548419"/>
                  <a:gd name="connsiteY48" fmla="*/ 745231 h 937540"/>
                  <a:gd name="connsiteX49" fmla="*/ 935585 w 1548419"/>
                  <a:gd name="connsiteY49" fmla="*/ 733085 h 937540"/>
                  <a:gd name="connsiteX50" fmla="*/ 995540 w 1548419"/>
                  <a:gd name="connsiteY50" fmla="*/ 514468 h 937540"/>
                  <a:gd name="connsiteX51" fmla="*/ 900073 w 1548419"/>
                  <a:gd name="connsiteY51" fmla="*/ 582052 h 937540"/>
                  <a:gd name="connsiteX52" fmla="*/ 851203 w 1548419"/>
                  <a:gd name="connsiteY52" fmla="*/ 673117 h 937540"/>
                  <a:gd name="connsiteX53" fmla="*/ 774900 w 1548419"/>
                  <a:gd name="connsiteY53" fmla="*/ 637879 h 937540"/>
                  <a:gd name="connsiteX54" fmla="*/ 794445 w 1548419"/>
                  <a:gd name="connsiteY54" fmla="*/ 552615 h 937540"/>
                  <a:gd name="connsiteX55" fmla="*/ 895848 w 1548419"/>
                  <a:gd name="connsiteY55" fmla="*/ 573050 h 937540"/>
                  <a:gd name="connsiteX56" fmla="*/ 1063972 w 1548419"/>
                  <a:gd name="connsiteY56" fmla="*/ 386708 h 937540"/>
                  <a:gd name="connsiteX57" fmla="*/ 994752 w 1548419"/>
                  <a:gd name="connsiteY57" fmla="*/ 406498 h 937540"/>
                  <a:gd name="connsiteX58" fmla="*/ 994752 w 1548419"/>
                  <a:gd name="connsiteY58" fmla="*/ 406498 h 937540"/>
                  <a:gd name="connsiteX59" fmla="*/ 1033508 w 1548419"/>
                  <a:gd name="connsiteY59" fmla="*/ 391773 h 937540"/>
                  <a:gd name="connsiteX60" fmla="*/ 1069459 w 1548419"/>
                  <a:gd name="connsiteY60" fmla="*/ 372846 h 937540"/>
                  <a:gd name="connsiteX61" fmla="*/ 1133059 w 1548419"/>
                  <a:gd name="connsiteY61" fmla="*/ 308226 h 937540"/>
                  <a:gd name="connsiteX62" fmla="*/ 1245472 w 1548419"/>
                  <a:gd name="connsiteY62" fmla="*/ 202455 h 937540"/>
                  <a:gd name="connsiteX63" fmla="*/ 1145697 w 1548419"/>
                  <a:gd name="connsiteY63" fmla="*/ 238096 h 937540"/>
                  <a:gd name="connsiteX64" fmla="*/ 868188 w 1548419"/>
                  <a:gd name="connsiteY64" fmla="*/ 340829 h 937540"/>
                  <a:gd name="connsiteX65" fmla="*/ 517691 w 1548419"/>
                  <a:gd name="connsiteY65" fmla="*/ 384898 h 937540"/>
                  <a:gd name="connsiteX66" fmla="*/ 79498 w 1548419"/>
                  <a:gd name="connsiteY66" fmla="*/ 196806 h 937540"/>
                  <a:gd name="connsiteX67" fmla="*/ 20671 w 1548419"/>
                  <a:gd name="connsiteY67" fmla="*/ 138248 h 937540"/>
                  <a:gd name="connsiteX68" fmla="*/ 0 w 1548419"/>
                  <a:gd name="connsiteY68" fmla="*/ 109452 h 937540"/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34346 w 1548419"/>
                  <a:gd name="connsiteY10" fmla="*/ 31128 h 937540"/>
                  <a:gd name="connsiteX11" fmla="*/ 643028 w 1548419"/>
                  <a:gd name="connsiteY11" fmla="*/ 69381 h 937540"/>
                  <a:gd name="connsiteX12" fmla="*/ 663481 w 1548419"/>
                  <a:gd name="connsiteY12" fmla="*/ 212164 h 937540"/>
                  <a:gd name="connsiteX13" fmla="*/ 604472 w 1548419"/>
                  <a:gd name="connsiteY13" fmla="*/ 364728 h 937540"/>
                  <a:gd name="connsiteX14" fmla="*/ 607501 w 1548419"/>
                  <a:gd name="connsiteY14" fmla="*/ 370967 h 937540"/>
                  <a:gd name="connsiteX15" fmla="*/ 768848 w 1548419"/>
                  <a:gd name="connsiteY15" fmla="*/ 344117 h 937540"/>
                  <a:gd name="connsiteX16" fmla="*/ 1074487 w 1548419"/>
                  <a:gd name="connsiteY16" fmla="*/ 232818 h 937540"/>
                  <a:gd name="connsiteX17" fmla="*/ 1483829 w 1548419"/>
                  <a:gd name="connsiteY17" fmla="*/ 100258 h 937540"/>
                  <a:gd name="connsiteX18" fmla="*/ 1548419 w 1548419"/>
                  <a:gd name="connsiteY18" fmla="*/ 90619 h 937540"/>
                  <a:gd name="connsiteX19" fmla="*/ 1548419 w 1548419"/>
                  <a:gd name="connsiteY19" fmla="*/ 104619 h 937540"/>
                  <a:gd name="connsiteX20" fmla="*/ 1424254 w 1548419"/>
                  <a:gd name="connsiteY20" fmla="*/ 140817 h 937540"/>
                  <a:gd name="connsiteX21" fmla="*/ 1338064 w 1548419"/>
                  <a:gd name="connsiteY21" fmla="*/ 235894 h 937540"/>
                  <a:gd name="connsiteX22" fmla="*/ 1329163 w 1548419"/>
                  <a:gd name="connsiteY22" fmla="*/ 311626 h 937540"/>
                  <a:gd name="connsiteX23" fmla="*/ 1400119 w 1548419"/>
                  <a:gd name="connsiteY23" fmla="*/ 333754 h 937540"/>
                  <a:gd name="connsiteX24" fmla="*/ 1424008 w 1548419"/>
                  <a:gd name="connsiteY24" fmla="*/ 377568 h 937540"/>
                  <a:gd name="connsiteX25" fmla="*/ 1381302 w 1548419"/>
                  <a:gd name="connsiteY25" fmla="*/ 466950 h 937540"/>
                  <a:gd name="connsiteX26" fmla="*/ 1285766 w 1548419"/>
                  <a:gd name="connsiteY26" fmla="*/ 450211 h 937540"/>
                  <a:gd name="connsiteX27" fmla="*/ 1273550 w 1548419"/>
                  <a:gd name="connsiteY27" fmla="*/ 353752 h 937540"/>
                  <a:gd name="connsiteX28" fmla="*/ 1311942 w 1548419"/>
                  <a:gd name="connsiteY28" fmla="*/ 318096 h 937540"/>
                  <a:gd name="connsiteX29" fmla="*/ 1322248 w 1548419"/>
                  <a:gd name="connsiteY29" fmla="*/ 302476 h 937540"/>
                  <a:gd name="connsiteX30" fmla="*/ 1338564 w 1548419"/>
                  <a:gd name="connsiteY30" fmla="*/ 177911 h 937540"/>
                  <a:gd name="connsiteX31" fmla="*/ 1239211 w 1548419"/>
                  <a:gd name="connsiteY31" fmla="*/ 242581 h 937540"/>
                  <a:gd name="connsiteX32" fmla="*/ 1226513 w 1548419"/>
                  <a:gd name="connsiteY32" fmla="*/ 252673 h 937540"/>
                  <a:gd name="connsiteX33" fmla="*/ 1160241 w 1548419"/>
                  <a:gd name="connsiteY33" fmla="*/ 365713 h 937540"/>
                  <a:gd name="connsiteX34" fmla="*/ 1176371 w 1548419"/>
                  <a:gd name="connsiteY34" fmla="*/ 537937 h 937540"/>
                  <a:gd name="connsiteX35" fmla="*/ 1250305 w 1548419"/>
                  <a:gd name="connsiteY35" fmla="*/ 530549 h 937540"/>
                  <a:gd name="connsiteX36" fmla="*/ 1343216 w 1548419"/>
                  <a:gd name="connsiteY36" fmla="*/ 717128 h 937540"/>
                  <a:gd name="connsiteX37" fmla="*/ 1223836 w 1548419"/>
                  <a:gd name="connsiteY37" fmla="*/ 777995 h 937540"/>
                  <a:gd name="connsiteX38" fmla="*/ 1117363 w 1548419"/>
                  <a:gd name="connsiteY38" fmla="*/ 690500 h 937540"/>
                  <a:gd name="connsiteX39" fmla="*/ 1157138 w 1548419"/>
                  <a:gd name="connsiteY39" fmla="*/ 556438 h 937540"/>
                  <a:gd name="connsiteX40" fmla="*/ 1166057 w 1548419"/>
                  <a:gd name="connsiteY40" fmla="*/ 529273 h 937540"/>
                  <a:gd name="connsiteX41" fmla="*/ 1142047 w 1548419"/>
                  <a:gd name="connsiteY41" fmla="*/ 365384 h 937540"/>
                  <a:gd name="connsiteX42" fmla="*/ 1145322 w 1548419"/>
                  <a:gd name="connsiteY42" fmla="*/ 330488 h 937540"/>
                  <a:gd name="connsiteX43" fmla="*/ 956098 w 1548419"/>
                  <a:gd name="connsiteY43" fmla="*/ 740288 h 937540"/>
                  <a:gd name="connsiteX44" fmla="*/ 1046696 w 1548419"/>
                  <a:gd name="connsiteY44" fmla="*/ 834327 h 937540"/>
                  <a:gd name="connsiteX45" fmla="*/ 957368 w 1548419"/>
                  <a:gd name="connsiteY45" fmla="*/ 937324 h 937540"/>
                  <a:gd name="connsiteX46" fmla="*/ 851193 w 1548419"/>
                  <a:gd name="connsiteY46" fmla="*/ 844450 h 937540"/>
                  <a:gd name="connsiteX47" fmla="*/ 923447 w 1548419"/>
                  <a:gd name="connsiteY47" fmla="*/ 745231 h 937540"/>
                  <a:gd name="connsiteX48" fmla="*/ 935585 w 1548419"/>
                  <a:gd name="connsiteY48" fmla="*/ 733085 h 937540"/>
                  <a:gd name="connsiteX49" fmla="*/ 995540 w 1548419"/>
                  <a:gd name="connsiteY49" fmla="*/ 514468 h 937540"/>
                  <a:gd name="connsiteX50" fmla="*/ 900073 w 1548419"/>
                  <a:gd name="connsiteY50" fmla="*/ 582052 h 937540"/>
                  <a:gd name="connsiteX51" fmla="*/ 851203 w 1548419"/>
                  <a:gd name="connsiteY51" fmla="*/ 673117 h 937540"/>
                  <a:gd name="connsiteX52" fmla="*/ 774900 w 1548419"/>
                  <a:gd name="connsiteY52" fmla="*/ 637879 h 937540"/>
                  <a:gd name="connsiteX53" fmla="*/ 794445 w 1548419"/>
                  <a:gd name="connsiteY53" fmla="*/ 552615 h 937540"/>
                  <a:gd name="connsiteX54" fmla="*/ 895848 w 1548419"/>
                  <a:gd name="connsiteY54" fmla="*/ 573050 h 937540"/>
                  <a:gd name="connsiteX55" fmla="*/ 1063972 w 1548419"/>
                  <a:gd name="connsiteY55" fmla="*/ 386708 h 937540"/>
                  <a:gd name="connsiteX56" fmla="*/ 994752 w 1548419"/>
                  <a:gd name="connsiteY56" fmla="*/ 406498 h 937540"/>
                  <a:gd name="connsiteX57" fmla="*/ 994752 w 1548419"/>
                  <a:gd name="connsiteY57" fmla="*/ 406498 h 937540"/>
                  <a:gd name="connsiteX58" fmla="*/ 1033508 w 1548419"/>
                  <a:gd name="connsiteY58" fmla="*/ 391773 h 937540"/>
                  <a:gd name="connsiteX59" fmla="*/ 1069459 w 1548419"/>
                  <a:gd name="connsiteY59" fmla="*/ 372846 h 937540"/>
                  <a:gd name="connsiteX60" fmla="*/ 1133059 w 1548419"/>
                  <a:gd name="connsiteY60" fmla="*/ 308226 h 937540"/>
                  <a:gd name="connsiteX61" fmla="*/ 1245472 w 1548419"/>
                  <a:gd name="connsiteY61" fmla="*/ 202455 h 937540"/>
                  <a:gd name="connsiteX62" fmla="*/ 1145697 w 1548419"/>
                  <a:gd name="connsiteY62" fmla="*/ 238096 h 937540"/>
                  <a:gd name="connsiteX63" fmla="*/ 868188 w 1548419"/>
                  <a:gd name="connsiteY63" fmla="*/ 340829 h 937540"/>
                  <a:gd name="connsiteX64" fmla="*/ 517691 w 1548419"/>
                  <a:gd name="connsiteY64" fmla="*/ 384898 h 937540"/>
                  <a:gd name="connsiteX65" fmla="*/ 79498 w 1548419"/>
                  <a:gd name="connsiteY65" fmla="*/ 196806 h 937540"/>
                  <a:gd name="connsiteX66" fmla="*/ 20671 w 1548419"/>
                  <a:gd name="connsiteY66" fmla="*/ 138248 h 937540"/>
                  <a:gd name="connsiteX67" fmla="*/ 0 w 1548419"/>
                  <a:gd name="connsiteY67" fmla="*/ 109452 h 937540"/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43028 w 1548419"/>
                  <a:gd name="connsiteY10" fmla="*/ 69381 h 937540"/>
                  <a:gd name="connsiteX11" fmla="*/ 663481 w 1548419"/>
                  <a:gd name="connsiteY11" fmla="*/ 212164 h 937540"/>
                  <a:gd name="connsiteX12" fmla="*/ 604472 w 1548419"/>
                  <a:gd name="connsiteY12" fmla="*/ 364728 h 937540"/>
                  <a:gd name="connsiteX13" fmla="*/ 607501 w 1548419"/>
                  <a:gd name="connsiteY13" fmla="*/ 370967 h 937540"/>
                  <a:gd name="connsiteX14" fmla="*/ 768848 w 1548419"/>
                  <a:gd name="connsiteY14" fmla="*/ 344117 h 937540"/>
                  <a:gd name="connsiteX15" fmla="*/ 1074487 w 1548419"/>
                  <a:gd name="connsiteY15" fmla="*/ 232818 h 937540"/>
                  <a:gd name="connsiteX16" fmla="*/ 1483829 w 1548419"/>
                  <a:gd name="connsiteY16" fmla="*/ 100258 h 937540"/>
                  <a:gd name="connsiteX17" fmla="*/ 1548419 w 1548419"/>
                  <a:gd name="connsiteY17" fmla="*/ 90619 h 937540"/>
                  <a:gd name="connsiteX18" fmla="*/ 1548419 w 1548419"/>
                  <a:gd name="connsiteY18" fmla="*/ 104619 h 937540"/>
                  <a:gd name="connsiteX19" fmla="*/ 1424254 w 1548419"/>
                  <a:gd name="connsiteY19" fmla="*/ 140817 h 937540"/>
                  <a:gd name="connsiteX20" fmla="*/ 1338064 w 1548419"/>
                  <a:gd name="connsiteY20" fmla="*/ 235894 h 937540"/>
                  <a:gd name="connsiteX21" fmla="*/ 1329163 w 1548419"/>
                  <a:gd name="connsiteY21" fmla="*/ 311626 h 937540"/>
                  <a:gd name="connsiteX22" fmla="*/ 1400119 w 1548419"/>
                  <a:gd name="connsiteY22" fmla="*/ 333754 h 937540"/>
                  <a:gd name="connsiteX23" fmla="*/ 1424008 w 1548419"/>
                  <a:gd name="connsiteY23" fmla="*/ 377568 h 937540"/>
                  <a:gd name="connsiteX24" fmla="*/ 1381302 w 1548419"/>
                  <a:gd name="connsiteY24" fmla="*/ 466950 h 937540"/>
                  <a:gd name="connsiteX25" fmla="*/ 1285766 w 1548419"/>
                  <a:gd name="connsiteY25" fmla="*/ 450211 h 937540"/>
                  <a:gd name="connsiteX26" fmla="*/ 1273550 w 1548419"/>
                  <a:gd name="connsiteY26" fmla="*/ 353752 h 937540"/>
                  <a:gd name="connsiteX27" fmla="*/ 1311942 w 1548419"/>
                  <a:gd name="connsiteY27" fmla="*/ 318096 h 937540"/>
                  <a:gd name="connsiteX28" fmla="*/ 1322248 w 1548419"/>
                  <a:gd name="connsiteY28" fmla="*/ 302476 h 937540"/>
                  <a:gd name="connsiteX29" fmla="*/ 1338564 w 1548419"/>
                  <a:gd name="connsiteY29" fmla="*/ 177911 h 937540"/>
                  <a:gd name="connsiteX30" fmla="*/ 1239211 w 1548419"/>
                  <a:gd name="connsiteY30" fmla="*/ 242581 h 937540"/>
                  <a:gd name="connsiteX31" fmla="*/ 1226513 w 1548419"/>
                  <a:gd name="connsiteY31" fmla="*/ 252673 h 937540"/>
                  <a:gd name="connsiteX32" fmla="*/ 1160241 w 1548419"/>
                  <a:gd name="connsiteY32" fmla="*/ 365713 h 937540"/>
                  <a:gd name="connsiteX33" fmla="*/ 1176371 w 1548419"/>
                  <a:gd name="connsiteY33" fmla="*/ 537937 h 937540"/>
                  <a:gd name="connsiteX34" fmla="*/ 1250305 w 1548419"/>
                  <a:gd name="connsiteY34" fmla="*/ 530549 h 937540"/>
                  <a:gd name="connsiteX35" fmla="*/ 1343216 w 1548419"/>
                  <a:gd name="connsiteY35" fmla="*/ 717128 h 937540"/>
                  <a:gd name="connsiteX36" fmla="*/ 1223836 w 1548419"/>
                  <a:gd name="connsiteY36" fmla="*/ 777995 h 937540"/>
                  <a:gd name="connsiteX37" fmla="*/ 1117363 w 1548419"/>
                  <a:gd name="connsiteY37" fmla="*/ 690500 h 937540"/>
                  <a:gd name="connsiteX38" fmla="*/ 1157138 w 1548419"/>
                  <a:gd name="connsiteY38" fmla="*/ 556438 h 937540"/>
                  <a:gd name="connsiteX39" fmla="*/ 1166057 w 1548419"/>
                  <a:gd name="connsiteY39" fmla="*/ 529273 h 937540"/>
                  <a:gd name="connsiteX40" fmla="*/ 1142047 w 1548419"/>
                  <a:gd name="connsiteY40" fmla="*/ 365384 h 937540"/>
                  <a:gd name="connsiteX41" fmla="*/ 1145322 w 1548419"/>
                  <a:gd name="connsiteY41" fmla="*/ 330488 h 937540"/>
                  <a:gd name="connsiteX42" fmla="*/ 956098 w 1548419"/>
                  <a:gd name="connsiteY42" fmla="*/ 740288 h 937540"/>
                  <a:gd name="connsiteX43" fmla="*/ 1046696 w 1548419"/>
                  <a:gd name="connsiteY43" fmla="*/ 834327 h 937540"/>
                  <a:gd name="connsiteX44" fmla="*/ 957368 w 1548419"/>
                  <a:gd name="connsiteY44" fmla="*/ 937324 h 937540"/>
                  <a:gd name="connsiteX45" fmla="*/ 851193 w 1548419"/>
                  <a:gd name="connsiteY45" fmla="*/ 844450 h 937540"/>
                  <a:gd name="connsiteX46" fmla="*/ 923447 w 1548419"/>
                  <a:gd name="connsiteY46" fmla="*/ 745231 h 937540"/>
                  <a:gd name="connsiteX47" fmla="*/ 935585 w 1548419"/>
                  <a:gd name="connsiteY47" fmla="*/ 733085 h 937540"/>
                  <a:gd name="connsiteX48" fmla="*/ 995540 w 1548419"/>
                  <a:gd name="connsiteY48" fmla="*/ 514468 h 937540"/>
                  <a:gd name="connsiteX49" fmla="*/ 900073 w 1548419"/>
                  <a:gd name="connsiteY49" fmla="*/ 582052 h 937540"/>
                  <a:gd name="connsiteX50" fmla="*/ 851203 w 1548419"/>
                  <a:gd name="connsiteY50" fmla="*/ 673117 h 937540"/>
                  <a:gd name="connsiteX51" fmla="*/ 774900 w 1548419"/>
                  <a:gd name="connsiteY51" fmla="*/ 637879 h 937540"/>
                  <a:gd name="connsiteX52" fmla="*/ 794445 w 1548419"/>
                  <a:gd name="connsiteY52" fmla="*/ 552615 h 937540"/>
                  <a:gd name="connsiteX53" fmla="*/ 895848 w 1548419"/>
                  <a:gd name="connsiteY53" fmla="*/ 573050 h 937540"/>
                  <a:gd name="connsiteX54" fmla="*/ 1063972 w 1548419"/>
                  <a:gd name="connsiteY54" fmla="*/ 386708 h 937540"/>
                  <a:gd name="connsiteX55" fmla="*/ 994752 w 1548419"/>
                  <a:gd name="connsiteY55" fmla="*/ 406498 h 937540"/>
                  <a:gd name="connsiteX56" fmla="*/ 994752 w 1548419"/>
                  <a:gd name="connsiteY56" fmla="*/ 406498 h 937540"/>
                  <a:gd name="connsiteX57" fmla="*/ 1033508 w 1548419"/>
                  <a:gd name="connsiteY57" fmla="*/ 391773 h 937540"/>
                  <a:gd name="connsiteX58" fmla="*/ 1069459 w 1548419"/>
                  <a:gd name="connsiteY58" fmla="*/ 372846 h 937540"/>
                  <a:gd name="connsiteX59" fmla="*/ 1133059 w 1548419"/>
                  <a:gd name="connsiteY59" fmla="*/ 308226 h 937540"/>
                  <a:gd name="connsiteX60" fmla="*/ 1245472 w 1548419"/>
                  <a:gd name="connsiteY60" fmla="*/ 202455 h 937540"/>
                  <a:gd name="connsiteX61" fmla="*/ 1145697 w 1548419"/>
                  <a:gd name="connsiteY61" fmla="*/ 238096 h 937540"/>
                  <a:gd name="connsiteX62" fmla="*/ 868188 w 1548419"/>
                  <a:gd name="connsiteY62" fmla="*/ 340829 h 937540"/>
                  <a:gd name="connsiteX63" fmla="*/ 517691 w 1548419"/>
                  <a:gd name="connsiteY63" fmla="*/ 384898 h 937540"/>
                  <a:gd name="connsiteX64" fmla="*/ 79498 w 1548419"/>
                  <a:gd name="connsiteY64" fmla="*/ 196806 h 937540"/>
                  <a:gd name="connsiteX65" fmla="*/ 20671 w 1548419"/>
                  <a:gd name="connsiteY65" fmla="*/ 138248 h 937540"/>
                  <a:gd name="connsiteX66" fmla="*/ 0 w 1548419"/>
                  <a:gd name="connsiteY66" fmla="*/ 109452 h 937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1548419" h="937540">
                    <a:moveTo>
                      <a:pt x="0" y="109452"/>
                    </a:moveTo>
                    <a:cubicBezTo>
                      <a:pt x="157577" y="285432"/>
                      <a:pt x="353751" y="373154"/>
                      <a:pt x="586616" y="370488"/>
                    </a:cubicBezTo>
                    <a:cubicBezTo>
                      <a:pt x="589097" y="313289"/>
                      <a:pt x="592214" y="256800"/>
                      <a:pt x="593986" y="200235"/>
                    </a:cubicBezTo>
                    <a:cubicBezTo>
                      <a:pt x="592641" y="200162"/>
                      <a:pt x="592005" y="199452"/>
                      <a:pt x="591296" y="200087"/>
                    </a:cubicBezTo>
                    <a:lnTo>
                      <a:pt x="575087" y="310492"/>
                    </a:lnTo>
                    <a:cubicBezTo>
                      <a:pt x="573932" y="319198"/>
                      <a:pt x="573412" y="328612"/>
                      <a:pt x="571548" y="337953"/>
                    </a:cubicBezTo>
                    <a:cubicBezTo>
                      <a:pt x="569163" y="356709"/>
                      <a:pt x="563561" y="360447"/>
                      <a:pt x="547231" y="350777"/>
                    </a:cubicBezTo>
                    <a:cubicBezTo>
                      <a:pt x="521073" y="335842"/>
                      <a:pt x="510304" y="310965"/>
                      <a:pt x="512571" y="282085"/>
                    </a:cubicBezTo>
                    <a:cubicBezTo>
                      <a:pt x="521240" y="186104"/>
                      <a:pt x="549152" y="95905"/>
                      <a:pt x="602172" y="15187"/>
                    </a:cubicBezTo>
                    <a:lnTo>
                      <a:pt x="609519" y="0"/>
                    </a:lnTo>
                    <a:lnTo>
                      <a:pt x="643028" y="69381"/>
                    </a:lnTo>
                    <a:cubicBezTo>
                      <a:pt x="649845" y="116976"/>
                      <a:pt x="660062" y="164083"/>
                      <a:pt x="663481" y="212164"/>
                    </a:cubicBezTo>
                    <a:cubicBezTo>
                      <a:pt x="667014" y="270370"/>
                      <a:pt x="652576" y="324212"/>
                      <a:pt x="604472" y="364728"/>
                    </a:cubicBezTo>
                    <a:cubicBezTo>
                      <a:pt x="605033" y="366782"/>
                      <a:pt x="606939" y="368911"/>
                      <a:pt x="607501" y="370967"/>
                    </a:cubicBezTo>
                    <a:cubicBezTo>
                      <a:pt x="661258" y="362465"/>
                      <a:pt x="714942" y="355309"/>
                      <a:pt x="768848" y="344117"/>
                    </a:cubicBezTo>
                    <a:cubicBezTo>
                      <a:pt x="875952" y="322371"/>
                      <a:pt x="974340" y="275185"/>
                      <a:pt x="1074487" y="232818"/>
                    </a:cubicBezTo>
                    <a:cubicBezTo>
                      <a:pt x="1207730" y="177437"/>
                      <a:pt x="1342020" y="127510"/>
                      <a:pt x="1483829" y="100258"/>
                    </a:cubicBezTo>
                    <a:lnTo>
                      <a:pt x="1548419" y="90619"/>
                    </a:lnTo>
                    <a:lnTo>
                      <a:pt x="1548419" y="104619"/>
                    </a:lnTo>
                    <a:lnTo>
                      <a:pt x="1424254" y="140817"/>
                    </a:lnTo>
                    <a:cubicBezTo>
                      <a:pt x="1374309" y="153576"/>
                      <a:pt x="1344283" y="184298"/>
                      <a:pt x="1338064" y="235894"/>
                    </a:cubicBezTo>
                    <a:cubicBezTo>
                      <a:pt x="1334673" y="260665"/>
                      <a:pt x="1332628" y="285510"/>
                      <a:pt x="1329163" y="311626"/>
                    </a:cubicBezTo>
                    <a:cubicBezTo>
                      <a:pt x="1357631" y="309150"/>
                      <a:pt x="1382963" y="314595"/>
                      <a:pt x="1400119" y="333754"/>
                    </a:cubicBezTo>
                    <a:cubicBezTo>
                      <a:pt x="1410920" y="345817"/>
                      <a:pt x="1420154" y="361841"/>
                      <a:pt x="1424008" y="377568"/>
                    </a:cubicBezTo>
                    <a:cubicBezTo>
                      <a:pt x="1433548" y="412497"/>
                      <a:pt x="1413912" y="450536"/>
                      <a:pt x="1381302" y="466950"/>
                    </a:cubicBezTo>
                    <a:cubicBezTo>
                      <a:pt x="1351457" y="482166"/>
                      <a:pt x="1308714" y="474412"/>
                      <a:pt x="1285766" y="450211"/>
                    </a:cubicBezTo>
                    <a:cubicBezTo>
                      <a:pt x="1260276" y="423172"/>
                      <a:pt x="1253013" y="383648"/>
                      <a:pt x="1273550" y="353752"/>
                    </a:cubicBezTo>
                    <a:cubicBezTo>
                      <a:pt x="1283072" y="340112"/>
                      <a:pt x="1299805" y="330243"/>
                      <a:pt x="1311942" y="318096"/>
                    </a:cubicBezTo>
                    <a:cubicBezTo>
                      <a:pt x="1316910" y="313648"/>
                      <a:pt x="1321952" y="307855"/>
                      <a:pt x="1322248" y="302476"/>
                    </a:cubicBezTo>
                    <a:cubicBezTo>
                      <a:pt x="1328510" y="262349"/>
                      <a:pt x="1332790" y="221437"/>
                      <a:pt x="1338564" y="177911"/>
                    </a:cubicBezTo>
                    <a:cubicBezTo>
                      <a:pt x="1305659" y="199704"/>
                      <a:pt x="1272117" y="220787"/>
                      <a:pt x="1239211" y="242581"/>
                    </a:cubicBezTo>
                    <a:cubicBezTo>
                      <a:pt x="1235028" y="245048"/>
                      <a:pt x="1232041" y="250280"/>
                      <a:pt x="1226513" y="252673"/>
                    </a:cubicBezTo>
                    <a:cubicBezTo>
                      <a:pt x="1179373" y="275706"/>
                      <a:pt x="1162988" y="315948"/>
                      <a:pt x="1160241" y="365713"/>
                    </a:cubicBezTo>
                    <a:cubicBezTo>
                      <a:pt x="1156267" y="425528"/>
                      <a:pt x="1159801" y="483733"/>
                      <a:pt x="1176371" y="537937"/>
                    </a:cubicBezTo>
                    <a:cubicBezTo>
                      <a:pt x="1201513" y="534602"/>
                      <a:pt x="1226095" y="529213"/>
                      <a:pt x="1250305" y="530549"/>
                    </a:cubicBezTo>
                    <a:cubicBezTo>
                      <a:pt x="1337729" y="535373"/>
                      <a:pt x="1394297" y="647095"/>
                      <a:pt x="1343216" y="717128"/>
                    </a:cubicBezTo>
                    <a:cubicBezTo>
                      <a:pt x="1315509" y="754722"/>
                      <a:pt x="1276067" y="784924"/>
                      <a:pt x="1223836" y="777995"/>
                    </a:cubicBezTo>
                    <a:cubicBezTo>
                      <a:pt x="1170258" y="770992"/>
                      <a:pt x="1132738" y="741939"/>
                      <a:pt x="1117363" y="690500"/>
                    </a:cubicBezTo>
                    <a:cubicBezTo>
                      <a:pt x="1101989" y="639062"/>
                      <a:pt x="1116056" y="591945"/>
                      <a:pt x="1157138" y="556438"/>
                    </a:cubicBezTo>
                    <a:cubicBezTo>
                      <a:pt x="1166364" y="548178"/>
                      <a:pt x="1167444" y="540817"/>
                      <a:pt x="1166057" y="529273"/>
                    </a:cubicBezTo>
                    <a:cubicBezTo>
                      <a:pt x="1156921" y="474806"/>
                      <a:pt x="1149129" y="420412"/>
                      <a:pt x="1142047" y="365384"/>
                    </a:cubicBezTo>
                    <a:cubicBezTo>
                      <a:pt x="1140661" y="353840"/>
                      <a:pt x="1144018" y="341883"/>
                      <a:pt x="1145322" y="330488"/>
                    </a:cubicBezTo>
                    <a:cubicBezTo>
                      <a:pt x="1067404" y="373407"/>
                      <a:pt x="960342" y="602241"/>
                      <a:pt x="956098" y="740288"/>
                    </a:cubicBezTo>
                    <a:cubicBezTo>
                      <a:pt x="1013901" y="756294"/>
                      <a:pt x="1042006" y="784826"/>
                      <a:pt x="1046696" y="834327"/>
                    </a:cubicBezTo>
                    <a:cubicBezTo>
                      <a:pt x="1051383" y="883827"/>
                      <a:pt x="1008140" y="934055"/>
                      <a:pt x="957368" y="937324"/>
                    </a:cubicBezTo>
                    <a:cubicBezTo>
                      <a:pt x="901853" y="941007"/>
                      <a:pt x="852334" y="897128"/>
                      <a:pt x="851193" y="844450"/>
                    </a:cubicBezTo>
                    <a:cubicBezTo>
                      <a:pt x="850465" y="796518"/>
                      <a:pt x="877388" y="760903"/>
                      <a:pt x="923447" y="745231"/>
                    </a:cubicBezTo>
                    <a:cubicBezTo>
                      <a:pt x="928266" y="743475"/>
                      <a:pt x="934653" y="737756"/>
                      <a:pt x="935585" y="733085"/>
                    </a:cubicBezTo>
                    <a:cubicBezTo>
                      <a:pt x="943776" y="657989"/>
                      <a:pt x="965904" y="587033"/>
                      <a:pt x="995540" y="514468"/>
                    </a:cubicBezTo>
                    <a:lnTo>
                      <a:pt x="900073" y="582052"/>
                    </a:lnTo>
                    <a:cubicBezTo>
                      <a:pt x="904613" y="634242"/>
                      <a:pt x="890241" y="662455"/>
                      <a:pt x="851203" y="673117"/>
                    </a:cubicBezTo>
                    <a:cubicBezTo>
                      <a:pt x="821093" y="680899"/>
                      <a:pt x="787501" y="666230"/>
                      <a:pt x="774900" y="637879"/>
                    </a:cubicBezTo>
                    <a:cubicBezTo>
                      <a:pt x="760467" y="606053"/>
                      <a:pt x="769196" y="570109"/>
                      <a:pt x="794445" y="552615"/>
                    </a:cubicBezTo>
                    <a:cubicBezTo>
                      <a:pt x="826715" y="530112"/>
                      <a:pt x="860043" y="537347"/>
                      <a:pt x="895848" y="573050"/>
                    </a:cubicBezTo>
                    <a:cubicBezTo>
                      <a:pt x="978287" y="533753"/>
                      <a:pt x="1024063" y="462079"/>
                      <a:pt x="1063972" y="386708"/>
                    </a:cubicBezTo>
                    <a:lnTo>
                      <a:pt x="994752" y="406498"/>
                    </a:lnTo>
                    <a:lnTo>
                      <a:pt x="994752" y="406498"/>
                    </a:lnTo>
                    <a:lnTo>
                      <a:pt x="1033508" y="391773"/>
                    </a:lnTo>
                    <a:cubicBezTo>
                      <a:pt x="1046431" y="386752"/>
                      <a:pt x="1058889" y="381032"/>
                      <a:pt x="1069459" y="372846"/>
                    </a:cubicBezTo>
                    <a:cubicBezTo>
                      <a:pt x="1093363" y="355277"/>
                      <a:pt x="1110988" y="329268"/>
                      <a:pt x="1133059" y="308226"/>
                    </a:cubicBezTo>
                    <a:cubicBezTo>
                      <a:pt x="1170742" y="273205"/>
                      <a:pt x="1209696" y="239603"/>
                      <a:pt x="1245472" y="202455"/>
                    </a:cubicBezTo>
                    <a:lnTo>
                      <a:pt x="1145697" y="238096"/>
                    </a:lnTo>
                    <a:cubicBezTo>
                      <a:pt x="1053431" y="272129"/>
                      <a:pt x="961651" y="309562"/>
                      <a:pt x="868188" y="340829"/>
                    </a:cubicBezTo>
                    <a:cubicBezTo>
                      <a:pt x="754814" y="378420"/>
                      <a:pt x="637322" y="392848"/>
                      <a:pt x="517691" y="384898"/>
                    </a:cubicBezTo>
                    <a:cubicBezTo>
                      <a:pt x="351061" y="373006"/>
                      <a:pt x="202532" y="314220"/>
                      <a:pt x="79498" y="196806"/>
                    </a:cubicBezTo>
                    <a:cubicBezTo>
                      <a:pt x="59653" y="177499"/>
                      <a:pt x="39807" y="158191"/>
                      <a:pt x="20671" y="138248"/>
                    </a:cubicBezTo>
                    <a:cubicBezTo>
                      <a:pt x="13046" y="129733"/>
                      <a:pt x="6205" y="119237"/>
                      <a:pt x="0" y="109452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CE4CA676-F40E-4A29-8A7D-C7065A1B4F42}"/>
                  </a:ext>
                </a:extLst>
              </p:cNvPr>
              <p:cNvGrpSpPr/>
              <p:nvPr/>
            </p:nvGrpSpPr>
            <p:grpSpPr>
              <a:xfrm>
                <a:off x="1959794" y="490144"/>
                <a:ext cx="2865460" cy="4204090"/>
                <a:chOff x="1959794" y="490144"/>
                <a:chExt cx="2865460" cy="4204090"/>
              </a:xfrm>
              <a:grpFill/>
            </p:grpSpPr>
            <p:sp>
              <p:nvSpPr>
                <p:cNvPr id="78" name="Freeform: Shape 77">
                  <a:extLst>
                    <a:ext uri="{FF2B5EF4-FFF2-40B4-BE49-F238E27FC236}">
                      <a16:creationId xmlns:a16="http://schemas.microsoft.com/office/drawing/2014/main" id="{07D0A81C-FC9E-4D13-8121-BD7FF02737EF}"/>
                    </a:ext>
                  </a:extLst>
                </p:cNvPr>
                <p:cNvSpPr/>
                <p:nvPr/>
              </p:nvSpPr>
              <p:spPr>
                <a:xfrm rot="2510514">
                  <a:off x="2740517" y="490144"/>
                  <a:ext cx="1129739" cy="1433111"/>
                </a:xfrm>
                <a:custGeom>
                  <a:avLst/>
                  <a:gdLst>
                    <a:gd name="connsiteX0" fmla="*/ 0 w 386447"/>
                    <a:gd name="connsiteY0" fmla="*/ 0 h 490221"/>
                    <a:gd name="connsiteX1" fmla="*/ 111695 w 386447"/>
                    <a:gd name="connsiteY1" fmla="*/ 66196 h 490221"/>
                    <a:gd name="connsiteX2" fmla="*/ 333725 w 386447"/>
                    <a:gd name="connsiteY2" fmla="*/ 259899 h 490221"/>
                    <a:gd name="connsiteX3" fmla="*/ 385164 w 386447"/>
                    <a:gd name="connsiteY3" fmla="*/ 440142 h 490221"/>
                    <a:gd name="connsiteX4" fmla="*/ 365105 w 386447"/>
                    <a:gd name="connsiteY4" fmla="*/ 449154 h 490221"/>
                    <a:gd name="connsiteX5" fmla="*/ 266025 w 386447"/>
                    <a:gd name="connsiteY5" fmla="*/ 349925 h 490221"/>
                    <a:gd name="connsiteX6" fmla="*/ 182409 w 386447"/>
                    <a:gd name="connsiteY6" fmla="*/ 239409 h 490221"/>
                    <a:gd name="connsiteX7" fmla="*/ 172242 w 386447"/>
                    <a:gd name="connsiteY7" fmla="*/ 228054 h 490221"/>
                    <a:gd name="connsiteX8" fmla="*/ 168769 w 386447"/>
                    <a:gd name="connsiteY8" fmla="*/ 229887 h 490221"/>
                    <a:gd name="connsiteX9" fmla="*/ 289957 w 386447"/>
                    <a:gd name="connsiteY9" fmla="*/ 405209 h 490221"/>
                    <a:gd name="connsiteX10" fmla="*/ 325242 w 386447"/>
                    <a:gd name="connsiteY10" fmla="*/ 450327 h 490221"/>
                    <a:gd name="connsiteX11" fmla="*/ 318229 w 386447"/>
                    <a:gd name="connsiteY11" fmla="*/ 479620 h 490221"/>
                    <a:gd name="connsiteX12" fmla="*/ 204795 w 386447"/>
                    <a:gd name="connsiteY12" fmla="*/ 457172 h 490221"/>
                    <a:gd name="connsiteX13" fmla="*/ 63636 w 386447"/>
                    <a:gd name="connsiteY13" fmla="*/ 228133 h 490221"/>
                    <a:gd name="connsiteX14" fmla="*/ 455 w 386447"/>
                    <a:gd name="connsiteY14" fmla="*/ 16213 h 490221"/>
                    <a:gd name="connsiteX15" fmla="*/ 0 w 386447"/>
                    <a:gd name="connsiteY15" fmla="*/ 0 h 49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86447" h="490221">
                      <a:moveTo>
                        <a:pt x="0" y="0"/>
                      </a:moveTo>
                      <a:cubicBezTo>
                        <a:pt x="39237" y="22401"/>
                        <a:pt x="75858" y="43308"/>
                        <a:pt x="111695" y="66196"/>
                      </a:cubicBezTo>
                      <a:cubicBezTo>
                        <a:pt x="195812" y="118730"/>
                        <a:pt x="274105" y="179037"/>
                        <a:pt x="333725" y="259899"/>
                      </a:cubicBezTo>
                      <a:cubicBezTo>
                        <a:pt x="373944" y="313383"/>
                        <a:pt x="391564" y="373041"/>
                        <a:pt x="385164" y="440142"/>
                      </a:cubicBezTo>
                      <a:cubicBezTo>
                        <a:pt x="383563" y="456918"/>
                        <a:pt x="377961" y="460656"/>
                        <a:pt x="365105" y="449154"/>
                      </a:cubicBezTo>
                      <a:cubicBezTo>
                        <a:pt x="331132" y="416925"/>
                        <a:pt x="297159" y="384695"/>
                        <a:pt x="266025" y="349925"/>
                      </a:cubicBezTo>
                      <a:cubicBezTo>
                        <a:pt x="236236" y="315229"/>
                        <a:pt x="210069" y="276010"/>
                        <a:pt x="182409" y="239409"/>
                      </a:cubicBezTo>
                      <a:cubicBezTo>
                        <a:pt x="179232" y="235860"/>
                        <a:pt x="175419" y="231603"/>
                        <a:pt x="172242" y="228054"/>
                      </a:cubicBezTo>
                      <a:cubicBezTo>
                        <a:pt x="172242" y="228054"/>
                        <a:pt x="170188" y="228616"/>
                        <a:pt x="168769" y="229887"/>
                      </a:cubicBezTo>
                      <a:cubicBezTo>
                        <a:pt x="209401" y="288116"/>
                        <a:pt x="249324" y="346981"/>
                        <a:pt x="289957" y="405209"/>
                      </a:cubicBezTo>
                      <a:cubicBezTo>
                        <a:pt x="301245" y="420672"/>
                        <a:pt x="313243" y="435500"/>
                        <a:pt x="325242" y="450327"/>
                      </a:cubicBezTo>
                      <a:cubicBezTo>
                        <a:pt x="335969" y="463735"/>
                        <a:pt x="332834" y="471657"/>
                        <a:pt x="318229" y="479620"/>
                      </a:cubicBezTo>
                      <a:cubicBezTo>
                        <a:pt x="279382" y="499062"/>
                        <a:pt x="234584" y="491868"/>
                        <a:pt x="204795" y="457172"/>
                      </a:cubicBezTo>
                      <a:cubicBezTo>
                        <a:pt x="145852" y="388490"/>
                        <a:pt x="98114" y="312330"/>
                        <a:pt x="63636" y="228133"/>
                      </a:cubicBezTo>
                      <a:cubicBezTo>
                        <a:pt x="35702" y="159813"/>
                        <a:pt x="12587" y="89733"/>
                        <a:pt x="455" y="16213"/>
                      </a:cubicBezTo>
                      <a:cubicBezTo>
                        <a:pt x="-32" y="12814"/>
                        <a:pt x="190" y="8779"/>
                        <a:pt x="0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6077B39D-B8E6-49A7-B0F6-A05C4B847B06}"/>
                    </a:ext>
                  </a:extLst>
                </p:cNvPr>
                <p:cNvSpPr/>
                <p:nvPr/>
              </p:nvSpPr>
              <p:spPr>
                <a:xfrm rot="2510514">
                  <a:off x="3675917" y="1158307"/>
                  <a:ext cx="570393" cy="1483745"/>
                </a:xfrm>
                <a:custGeom>
                  <a:avLst/>
                  <a:gdLst>
                    <a:gd name="connsiteX0" fmla="*/ 120980 w 195113"/>
                    <a:gd name="connsiteY0" fmla="*/ 0 h 507541"/>
                    <a:gd name="connsiteX1" fmla="*/ 166088 w 195113"/>
                    <a:gd name="connsiteY1" fmla="*/ 136049 h 507541"/>
                    <a:gd name="connsiteX2" fmla="*/ 193557 w 195113"/>
                    <a:gd name="connsiteY2" fmla="*/ 359490 h 507541"/>
                    <a:gd name="connsiteX3" fmla="*/ 127147 w 195113"/>
                    <a:gd name="connsiteY3" fmla="*/ 499504 h 507541"/>
                    <a:gd name="connsiteX4" fmla="*/ 113887 w 195113"/>
                    <a:gd name="connsiteY4" fmla="*/ 507541 h 507541"/>
                    <a:gd name="connsiteX5" fmla="*/ 101764 w 195113"/>
                    <a:gd name="connsiteY5" fmla="*/ 262687 h 507541"/>
                    <a:gd name="connsiteX6" fmla="*/ 91816 w 195113"/>
                    <a:gd name="connsiteY6" fmla="*/ 332965 h 507541"/>
                    <a:gd name="connsiteX7" fmla="*/ 83833 w 195113"/>
                    <a:gd name="connsiteY7" fmla="*/ 465410 h 507541"/>
                    <a:gd name="connsiteX8" fmla="*/ 55111 w 195113"/>
                    <a:gd name="connsiteY8" fmla="*/ 484736 h 507541"/>
                    <a:gd name="connsiteX9" fmla="*/ 13 w 195113"/>
                    <a:gd name="connsiteY9" fmla="*/ 407496 h 507541"/>
                    <a:gd name="connsiteX10" fmla="*/ 110187 w 195113"/>
                    <a:gd name="connsiteY10" fmla="*/ 12222 h 507541"/>
                    <a:gd name="connsiteX11" fmla="*/ 120980 w 195113"/>
                    <a:gd name="connsiteY11" fmla="*/ 0 h 507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5113" h="507541">
                      <a:moveTo>
                        <a:pt x="120980" y="0"/>
                      </a:moveTo>
                      <a:cubicBezTo>
                        <a:pt x="136577" y="47405"/>
                        <a:pt x="153032" y="91483"/>
                        <a:pt x="166088" y="136049"/>
                      </a:cubicBezTo>
                      <a:cubicBezTo>
                        <a:pt x="186364" y="208669"/>
                        <a:pt x="199842" y="282264"/>
                        <a:pt x="193557" y="359490"/>
                      </a:cubicBezTo>
                      <a:cubicBezTo>
                        <a:pt x="189169" y="414560"/>
                        <a:pt x="167033" y="461232"/>
                        <a:pt x="127147" y="499504"/>
                      </a:cubicBezTo>
                      <a:cubicBezTo>
                        <a:pt x="124383" y="500699"/>
                        <a:pt x="120199" y="503168"/>
                        <a:pt x="113887" y="507541"/>
                      </a:cubicBezTo>
                      <a:cubicBezTo>
                        <a:pt x="91440" y="425357"/>
                        <a:pt x="101982" y="344318"/>
                        <a:pt x="101764" y="262687"/>
                      </a:cubicBezTo>
                      <a:cubicBezTo>
                        <a:pt x="98448" y="286113"/>
                        <a:pt x="93787" y="309465"/>
                        <a:pt x="91816" y="332965"/>
                      </a:cubicBezTo>
                      <a:cubicBezTo>
                        <a:pt x="88022" y="377275"/>
                        <a:pt x="86283" y="421025"/>
                        <a:pt x="83833" y="465410"/>
                      </a:cubicBezTo>
                      <a:cubicBezTo>
                        <a:pt x="82572" y="488275"/>
                        <a:pt x="76969" y="492013"/>
                        <a:pt x="55111" y="484736"/>
                      </a:cubicBezTo>
                      <a:cubicBezTo>
                        <a:pt x="22641" y="474175"/>
                        <a:pt x="-646" y="443885"/>
                        <a:pt x="13" y="407496"/>
                      </a:cubicBezTo>
                      <a:cubicBezTo>
                        <a:pt x="3060" y="266685"/>
                        <a:pt x="34056" y="132812"/>
                        <a:pt x="110187" y="12222"/>
                      </a:cubicBezTo>
                      <a:cubicBezTo>
                        <a:pt x="112390" y="8971"/>
                        <a:pt x="115229" y="6429"/>
                        <a:pt x="120980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E29EB1DA-D9DA-4AE1-B86E-FF190DFC709C}"/>
                    </a:ext>
                  </a:extLst>
                </p:cNvPr>
                <p:cNvSpPr/>
                <p:nvPr/>
              </p:nvSpPr>
              <p:spPr>
                <a:xfrm rot="2510514">
                  <a:off x="1959794" y="1899859"/>
                  <a:ext cx="1286222" cy="484021"/>
                </a:xfrm>
                <a:custGeom>
                  <a:avLst/>
                  <a:gdLst>
                    <a:gd name="connsiteX0" fmla="*/ 0 w 439975"/>
                    <a:gd name="connsiteY0" fmla="*/ 95812 h 165568"/>
                    <a:gd name="connsiteX1" fmla="*/ 306803 w 439975"/>
                    <a:gd name="connsiteY1" fmla="*/ 91 h 165568"/>
                    <a:gd name="connsiteX2" fmla="*/ 430519 w 439975"/>
                    <a:gd name="connsiteY2" fmla="*/ 44017 h 165568"/>
                    <a:gd name="connsiteX3" fmla="*/ 439975 w 439975"/>
                    <a:gd name="connsiteY3" fmla="*/ 56006 h 165568"/>
                    <a:gd name="connsiteX4" fmla="*/ 240745 w 439975"/>
                    <a:gd name="connsiteY4" fmla="*/ 84812 h 165568"/>
                    <a:gd name="connsiteX5" fmla="*/ 241084 w 439975"/>
                    <a:gd name="connsiteY5" fmla="*/ 90901 h 165568"/>
                    <a:gd name="connsiteX6" fmla="*/ 425380 w 439975"/>
                    <a:gd name="connsiteY6" fmla="*/ 88253 h 165568"/>
                    <a:gd name="connsiteX7" fmla="*/ 364586 w 439975"/>
                    <a:gd name="connsiteY7" fmla="*/ 163146 h 165568"/>
                    <a:gd name="connsiteX8" fmla="*/ 226316 w 439975"/>
                    <a:gd name="connsiteY8" fmla="*/ 162937 h 165568"/>
                    <a:gd name="connsiteX9" fmla="*/ 11734 w 439975"/>
                    <a:gd name="connsiteY9" fmla="*/ 103205 h 165568"/>
                    <a:gd name="connsiteX10" fmla="*/ 0 w 439975"/>
                    <a:gd name="connsiteY10" fmla="*/ 95812 h 165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39975" h="165568">
                      <a:moveTo>
                        <a:pt x="0" y="95812"/>
                      </a:moveTo>
                      <a:cubicBezTo>
                        <a:pt x="98612" y="44591"/>
                        <a:pt x="196704" y="2785"/>
                        <a:pt x="306803" y="91"/>
                      </a:cubicBezTo>
                      <a:cubicBezTo>
                        <a:pt x="354100" y="-1347"/>
                        <a:pt x="395053" y="14404"/>
                        <a:pt x="430519" y="44017"/>
                      </a:cubicBezTo>
                      <a:cubicBezTo>
                        <a:pt x="434405" y="46930"/>
                        <a:pt x="435528" y="51039"/>
                        <a:pt x="439975" y="56006"/>
                      </a:cubicBezTo>
                      <a:cubicBezTo>
                        <a:pt x="375128" y="82108"/>
                        <a:pt x="307805" y="79743"/>
                        <a:pt x="240745" y="84812"/>
                      </a:cubicBezTo>
                      <a:cubicBezTo>
                        <a:pt x="241306" y="86866"/>
                        <a:pt x="240523" y="88847"/>
                        <a:pt x="241084" y="90901"/>
                      </a:cubicBezTo>
                      <a:cubicBezTo>
                        <a:pt x="302540" y="89570"/>
                        <a:pt x="363923" y="89584"/>
                        <a:pt x="425380" y="88253"/>
                      </a:cubicBezTo>
                      <a:cubicBezTo>
                        <a:pt x="431372" y="126358"/>
                        <a:pt x="406578" y="160067"/>
                        <a:pt x="364586" y="163146"/>
                      </a:cubicBezTo>
                      <a:cubicBezTo>
                        <a:pt x="318559" y="166003"/>
                        <a:pt x="271972" y="166805"/>
                        <a:pt x="226316" y="162937"/>
                      </a:cubicBezTo>
                      <a:cubicBezTo>
                        <a:pt x="151071" y="157436"/>
                        <a:pt x="79257" y="138634"/>
                        <a:pt x="11734" y="103205"/>
                      </a:cubicBezTo>
                      <a:cubicBezTo>
                        <a:pt x="9119" y="101711"/>
                        <a:pt x="5867" y="99508"/>
                        <a:pt x="0" y="95812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15B1E0DB-9672-42A1-B16A-2A13CA590141}"/>
                    </a:ext>
                  </a:extLst>
                </p:cNvPr>
                <p:cNvSpPr/>
                <p:nvPr/>
              </p:nvSpPr>
              <p:spPr>
                <a:xfrm rot="2510514">
                  <a:off x="3881248" y="2036970"/>
                  <a:ext cx="511340" cy="1296244"/>
                </a:xfrm>
                <a:custGeom>
                  <a:avLst/>
                  <a:gdLst>
                    <a:gd name="connsiteX0" fmla="*/ 126636 w 174913"/>
                    <a:gd name="connsiteY0" fmla="*/ 0 h 443403"/>
                    <a:gd name="connsiteX1" fmla="*/ 155330 w 174913"/>
                    <a:gd name="connsiteY1" fmla="*/ 103439 h 443403"/>
                    <a:gd name="connsiteX2" fmla="*/ 171586 w 174913"/>
                    <a:gd name="connsiteY2" fmla="*/ 310072 h 443403"/>
                    <a:gd name="connsiteX3" fmla="*/ 94076 w 174913"/>
                    <a:gd name="connsiteY3" fmla="*/ 443403 h 443403"/>
                    <a:gd name="connsiteX4" fmla="*/ 95042 w 174913"/>
                    <a:gd name="connsiteY4" fmla="*/ 230300 h 443403"/>
                    <a:gd name="connsiteX5" fmla="*/ 76810 w 174913"/>
                    <a:gd name="connsiteY5" fmla="*/ 328452 h 443403"/>
                    <a:gd name="connsiteX6" fmla="*/ 68619 w 174913"/>
                    <a:gd name="connsiteY6" fmla="*/ 403549 h 443403"/>
                    <a:gd name="connsiteX7" fmla="*/ 44154 w 174913"/>
                    <a:gd name="connsiteY7" fmla="*/ 419063 h 443403"/>
                    <a:gd name="connsiteX8" fmla="*/ 303 w 174913"/>
                    <a:gd name="connsiteY8" fmla="*/ 345816 h 443403"/>
                    <a:gd name="connsiteX9" fmla="*/ 49837 w 174913"/>
                    <a:gd name="connsiteY9" fmla="*/ 132695 h 443403"/>
                    <a:gd name="connsiteX10" fmla="*/ 114425 w 174913"/>
                    <a:gd name="connsiteY10" fmla="*/ 13491 h 443403"/>
                    <a:gd name="connsiteX11" fmla="*/ 126636 w 174913"/>
                    <a:gd name="connsiteY11" fmla="*/ 0 h 443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74913" h="443403">
                      <a:moveTo>
                        <a:pt x="126636" y="0"/>
                      </a:moveTo>
                      <a:cubicBezTo>
                        <a:pt x="136737" y="36983"/>
                        <a:pt x="147061" y="69930"/>
                        <a:pt x="155330" y="103439"/>
                      </a:cubicBezTo>
                      <a:cubicBezTo>
                        <a:pt x="171160" y="171093"/>
                        <a:pt x="180189" y="239720"/>
                        <a:pt x="171586" y="310072"/>
                      </a:cubicBezTo>
                      <a:cubicBezTo>
                        <a:pt x="165218" y="364359"/>
                        <a:pt x="141248" y="407556"/>
                        <a:pt x="94076" y="443403"/>
                      </a:cubicBezTo>
                      <a:cubicBezTo>
                        <a:pt x="78619" y="369025"/>
                        <a:pt x="93237" y="299678"/>
                        <a:pt x="95042" y="230300"/>
                      </a:cubicBezTo>
                      <a:cubicBezTo>
                        <a:pt x="88516" y="262992"/>
                        <a:pt x="81990" y="295685"/>
                        <a:pt x="76810" y="328452"/>
                      </a:cubicBezTo>
                      <a:cubicBezTo>
                        <a:pt x="73420" y="353222"/>
                        <a:pt x="72009" y="378778"/>
                        <a:pt x="68619" y="403549"/>
                      </a:cubicBezTo>
                      <a:cubicBezTo>
                        <a:pt x="66236" y="422304"/>
                        <a:pt x="61342" y="425407"/>
                        <a:pt x="44154" y="419063"/>
                      </a:cubicBezTo>
                      <a:cubicBezTo>
                        <a:pt x="13103" y="407231"/>
                        <a:pt x="-2410" y="382766"/>
                        <a:pt x="303" y="345816"/>
                      </a:cubicBezTo>
                      <a:cubicBezTo>
                        <a:pt x="4384" y="271841"/>
                        <a:pt x="19151" y="199805"/>
                        <a:pt x="49837" y="132695"/>
                      </a:cubicBezTo>
                      <a:cubicBezTo>
                        <a:pt x="68276" y="91891"/>
                        <a:pt x="92023" y="52728"/>
                        <a:pt x="114425" y="13491"/>
                      </a:cubicBezTo>
                      <a:cubicBezTo>
                        <a:pt x="116627" y="10240"/>
                        <a:pt x="120175" y="7063"/>
                        <a:pt x="126636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E6496781-3CAF-41F0-814E-60CCDFAA475F}"/>
                    </a:ext>
                  </a:extLst>
                </p:cNvPr>
                <p:cNvSpPr/>
                <p:nvPr/>
              </p:nvSpPr>
              <p:spPr>
                <a:xfrm rot="2510514">
                  <a:off x="2283489" y="2806864"/>
                  <a:ext cx="1200176" cy="587303"/>
                </a:xfrm>
                <a:custGeom>
                  <a:avLst/>
                  <a:gdLst>
                    <a:gd name="connsiteX0" fmla="*/ 0 w 410541"/>
                    <a:gd name="connsiteY0" fmla="*/ 188167 h 200898"/>
                    <a:gd name="connsiteX1" fmla="*/ 81604 w 410541"/>
                    <a:gd name="connsiteY1" fmla="*/ 115097 h 200898"/>
                    <a:gd name="connsiteX2" fmla="*/ 225630 w 410541"/>
                    <a:gd name="connsiteY2" fmla="*/ 23212 h 200898"/>
                    <a:gd name="connsiteX3" fmla="*/ 392029 w 410541"/>
                    <a:gd name="connsiteY3" fmla="*/ 14855 h 200898"/>
                    <a:gd name="connsiteX4" fmla="*/ 404398 w 410541"/>
                    <a:gd name="connsiteY4" fmla="*/ 22957 h 200898"/>
                    <a:gd name="connsiteX5" fmla="*/ 395025 w 410541"/>
                    <a:gd name="connsiteY5" fmla="*/ 33907 h 200898"/>
                    <a:gd name="connsiteX6" fmla="*/ 240791 w 410541"/>
                    <a:gd name="connsiteY6" fmla="*/ 102970 h 200898"/>
                    <a:gd name="connsiteX7" fmla="*/ 216772 w 410541"/>
                    <a:gd name="connsiteY7" fmla="*/ 110414 h 200898"/>
                    <a:gd name="connsiteX8" fmla="*/ 219016 w 410541"/>
                    <a:gd name="connsiteY8" fmla="*/ 118632 h 200898"/>
                    <a:gd name="connsiteX9" fmla="*/ 377813 w 410541"/>
                    <a:gd name="connsiteY9" fmla="*/ 64661 h 200898"/>
                    <a:gd name="connsiteX10" fmla="*/ 410251 w 410541"/>
                    <a:gd name="connsiteY10" fmla="*/ 88036 h 200898"/>
                    <a:gd name="connsiteX11" fmla="*/ 356776 w 410541"/>
                    <a:gd name="connsiteY11" fmla="*/ 152540 h 200898"/>
                    <a:gd name="connsiteX12" fmla="*/ 138947 w 410541"/>
                    <a:gd name="connsiteY12" fmla="*/ 200556 h 200898"/>
                    <a:gd name="connsiteX13" fmla="*/ 2245 w 410541"/>
                    <a:gd name="connsiteY13" fmla="*/ 196386 h 200898"/>
                    <a:gd name="connsiteX14" fmla="*/ 0 w 410541"/>
                    <a:gd name="connsiteY14" fmla="*/ 188167 h 200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10541" h="200898">
                      <a:moveTo>
                        <a:pt x="0" y="188167"/>
                      </a:moveTo>
                      <a:cubicBezTo>
                        <a:pt x="26965" y="164022"/>
                        <a:pt x="54004" y="138533"/>
                        <a:pt x="81604" y="115097"/>
                      </a:cubicBezTo>
                      <a:cubicBezTo>
                        <a:pt x="125451" y="78393"/>
                        <a:pt x="173036" y="47292"/>
                        <a:pt x="225630" y="23212"/>
                      </a:cubicBezTo>
                      <a:cubicBezTo>
                        <a:pt x="280278" y="-1430"/>
                        <a:pt x="335382" y="-9857"/>
                        <a:pt x="392029" y="14855"/>
                      </a:cubicBezTo>
                      <a:cubicBezTo>
                        <a:pt x="396625" y="17132"/>
                        <a:pt x="400512" y="20044"/>
                        <a:pt x="404398" y="22957"/>
                      </a:cubicBezTo>
                      <a:cubicBezTo>
                        <a:pt x="401486" y="26843"/>
                        <a:pt x="399208" y="31440"/>
                        <a:pt x="395025" y="33907"/>
                      </a:cubicBezTo>
                      <a:cubicBezTo>
                        <a:pt x="348002" y="67063"/>
                        <a:pt x="294434" y="84344"/>
                        <a:pt x="240791" y="102970"/>
                      </a:cubicBezTo>
                      <a:cubicBezTo>
                        <a:pt x="233208" y="105924"/>
                        <a:pt x="224990" y="108169"/>
                        <a:pt x="216772" y="110414"/>
                      </a:cubicBezTo>
                      <a:cubicBezTo>
                        <a:pt x="217968" y="113177"/>
                        <a:pt x="219165" y="115942"/>
                        <a:pt x="219016" y="118632"/>
                      </a:cubicBezTo>
                      <a:cubicBezTo>
                        <a:pt x="271948" y="100641"/>
                        <a:pt x="324807" y="83996"/>
                        <a:pt x="377813" y="64661"/>
                      </a:cubicBezTo>
                      <a:cubicBezTo>
                        <a:pt x="406726" y="54114"/>
                        <a:pt x="411958" y="57101"/>
                        <a:pt x="410251" y="88036"/>
                      </a:cubicBezTo>
                      <a:cubicBezTo>
                        <a:pt x="408322" y="123006"/>
                        <a:pt x="385763" y="140648"/>
                        <a:pt x="356776" y="152540"/>
                      </a:cubicBezTo>
                      <a:cubicBezTo>
                        <a:pt x="287110" y="180400"/>
                        <a:pt x="213928" y="198622"/>
                        <a:pt x="138947" y="200556"/>
                      </a:cubicBezTo>
                      <a:cubicBezTo>
                        <a:pt x="92995" y="202067"/>
                        <a:pt x="47339" y="198200"/>
                        <a:pt x="2245" y="196386"/>
                      </a:cubicBezTo>
                      <a:cubicBezTo>
                        <a:pt x="1048" y="193622"/>
                        <a:pt x="1197" y="190931"/>
                        <a:pt x="0" y="188167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5AD6BD1C-161B-4847-A6D9-B72534725FB8}"/>
                    </a:ext>
                  </a:extLst>
                </p:cNvPr>
                <p:cNvSpPr/>
                <p:nvPr/>
              </p:nvSpPr>
              <p:spPr>
                <a:xfrm rot="2510514">
                  <a:off x="3232277" y="3732477"/>
                  <a:ext cx="614580" cy="837788"/>
                </a:xfrm>
                <a:custGeom>
                  <a:avLst/>
                  <a:gdLst>
                    <a:gd name="connsiteX0" fmla="*/ 115123 w 210228"/>
                    <a:gd name="connsiteY0" fmla="*/ 20163 h 286580"/>
                    <a:gd name="connsiteX1" fmla="*/ 172981 w 210228"/>
                    <a:gd name="connsiteY1" fmla="*/ 0 h 286580"/>
                    <a:gd name="connsiteX2" fmla="*/ 106158 w 210228"/>
                    <a:gd name="connsiteY2" fmla="*/ 135268 h 286580"/>
                    <a:gd name="connsiteX3" fmla="*/ 184460 w 210228"/>
                    <a:gd name="connsiteY3" fmla="*/ 24242 h 286580"/>
                    <a:gd name="connsiteX4" fmla="*/ 202047 w 210228"/>
                    <a:gd name="connsiteY4" fmla="*/ 96714 h 286580"/>
                    <a:gd name="connsiteX5" fmla="*/ 77579 w 210228"/>
                    <a:gd name="connsiteY5" fmla="*/ 237571 h 286580"/>
                    <a:gd name="connsiteX6" fmla="*/ 0 w 210228"/>
                    <a:gd name="connsiteY6" fmla="*/ 286580 h 286580"/>
                    <a:gd name="connsiteX7" fmla="*/ 73777 w 210228"/>
                    <a:gd name="connsiteY7" fmla="*/ 61980 h 286580"/>
                    <a:gd name="connsiteX8" fmla="*/ 115123 w 210228"/>
                    <a:gd name="connsiteY8" fmla="*/ 20163 h 286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0228" h="286580">
                      <a:moveTo>
                        <a:pt x="115123" y="20163"/>
                      </a:moveTo>
                      <a:cubicBezTo>
                        <a:pt x="131469" y="9682"/>
                        <a:pt x="150567" y="2810"/>
                        <a:pt x="172981" y="0"/>
                      </a:cubicBezTo>
                      <a:cubicBezTo>
                        <a:pt x="160037" y="51225"/>
                        <a:pt x="127511" y="90578"/>
                        <a:pt x="106158" y="135268"/>
                      </a:cubicBezTo>
                      <a:cubicBezTo>
                        <a:pt x="132520" y="97600"/>
                        <a:pt x="158808" y="61276"/>
                        <a:pt x="184460" y="24242"/>
                      </a:cubicBezTo>
                      <a:cubicBezTo>
                        <a:pt x="210396" y="43211"/>
                        <a:pt x="217691" y="69921"/>
                        <a:pt x="202047" y="96714"/>
                      </a:cubicBezTo>
                      <a:cubicBezTo>
                        <a:pt x="169341" y="151571"/>
                        <a:pt x="130205" y="200677"/>
                        <a:pt x="77579" y="237571"/>
                      </a:cubicBezTo>
                      <a:cubicBezTo>
                        <a:pt x="52330" y="255066"/>
                        <a:pt x="27156" y="271215"/>
                        <a:pt x="0" y="286580"/>
                      </a:cubicBezTo>
                      <a:cubicBezTo>
                        <a:pt x="10543" y="205542"/>
                        <a:pt x="28932" y="128985"/>
                        <a:pt x="73777" y="61980"/>
                      </a:cubicBezTo>
                      <a:cubicBezTo>
                        <a:pt x="85184" y="44734"/>
                        <a:pt x="98778" y="30644"/>
                        <a:pt x="115123" y="20163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1741150F-FAE7-4939-A693-C463A8D3343B}"/>
                    </a:ext>
                  </a:extLst>
                </p:cNvPr>
                <p:cNvSpPr/>
                <p:nvPr/>
              </p:nvSpPr>
              <p:spPr>
                <a:xfrm rot="2510514">
                  <a:off x="4574675" y="4454369"/>
                  <a:ext cx="250579" cy="239865"/>
                </a:xfrm>
                <a:custGeom>
                  <a:avLst/>
                  <a:gdLst>
                    <a:gd name="connsiteX0" fmla="*/ 5654 w 85715"/>
                    <a:gd name="connsiteY0" fmla="*/ 18815 h 82050"/>
                    <a:gd name="connsiteX1" fmla="*/ 25627 w 85715"/>
                    <a:gd name="connsiteY1" fmla="*/ 2210 h 82050"/>
                    <a:gd name="connsiteX2" fmla="*/ 75211 w 85715"/>
                    <a:gd name="connsiteY2" fmla="*/ 20461 h 82050"/>
                    <a:gd name="connsiteX3" fmla="*/ 85715 w 85715"/>
                    <a:gd name="connsiteY3" fmla="*/ 37904 h 82050"/>
                    <a:gd name="connsiteX4" fmla="*/ 85715 w 85715"/>
                    <a:gd name="connsiteY4" fmla="*/ 37904 h 82050"/>
                    <a:gd name="connsiteX5" fmla="*/ 85714 w 85715"/>
                    <a:gd name="connsiteY5" fmla="*/ 37904 h 82050"/>
                    <a:gd name="connsiteX6" fmla="*/ 85715 w 85715"/>
                    <a:gd name="connsiteY6" fmla="*/ 37904 h 82050"/>
                    <a:gd name="connsiteX7" fmla="*/ 79445 w 85715"/>
                    <a:gd name="connsiteY7" fmla="*/ 53747 h 82050"/>
                    <a:gd name="connsiteX8" fmla="*/ 36752 w 85715"/>
                    <a:gd name="connsiteY8" fmla="*/ 81746 h 82050"/>
                    <a:gd name="connsiteX9" fmla="*/ 313 w 85715"/>
                    <a:gd name="connsiteY9" fmla="*/ 45333 h 82050"/>
                    <a:gd name="connsiteX10" fmla="*/ 5654 w 85715"/>
                    <a:gd name="connsiteY10" fmla="*/ 18815 h 82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5715" h="82050">
                      <a:moveTo>
                        <a:pt x="5654" y="18815"/>
                      </a:moveTo>
                      <a:cubicBezTo>
                        <a:pt x="10116" y="11304"/>
                        <a:pt x="17016" y="5445"/>
                        <a:pt x="25627" y="2210"/>
                      </a:cubicBezTo>
                      <a:cubicBezTo>
                        <a:pt x="44192" y="-4185"/>
                        <a:pt x="65341" y="3727"/>
                        <a:pt x="75211" y="20461"/>
                      </a:cubicBezTo>
                      <a:cubicBezTo>
                        <a:pt x="79584" y="26773"/>
                        <a:pt x="81976" y="32301"/>
                        <a:pt x="85715" y="37904"/>
                      </a:cubicBezTo>
                      <a:lnTo>
                        <a:pt x="85715" y="37904"/>
                      </a:lnTo>
                      <a:lnTo>
                        <a:pt x="85714" y="37904"/>
                      </a:lnTo>
                      <a:lnTo>
                        <a:pt x="85715" y="37904"/>
                      </a:lnTo>
                      <a:lnTo>
                        <a:pt x="79445" y="53747"/>
                      </a:lnTo>
                      <a:cubicBezTo>
                        <a:pt x="73026" y="72280"/>
                        <a:pt x="55509" y="84130"/>
                        <a:pt x="36752" y="81746"/>
                      </a:cubicBezTo>
                      <a:cubicBezTo>
                        <a:pt x="17362" y="78652"/>
                        <a:pt x="1964" y="64312"/>
                        <a:pt x="313" y="45333"/>
                      </a:cubicBezTo>
                      <a:cubicBezTo>
                        <a:pt x="-830" y="35490"/>
                        <a:pt x="1193" y="26326"/>
                        <a:pt x="5654" y="18815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B60E64DF-D697-43AB-B0CF-813FCF0E60BC}"/>
                </a:ext>
              </a:extLst>
            </p:cNvPr>
            <p:cNvGrpSpPr/>
            <p:nvPr/>
          </p:nvGrpSpPr>
          <p:grpSpPr>
            <a:xfrm rot="7779696" flipH="1" flipV="1">
              <a:off x="4349486" y="4040231"/>
              <a:ext cx="816932" cy="1058550"/>
              <a:chOff x="1934308" y="490144"/>
              <a:chExt cx="4526646" cy="5236871"/>
            </a:xfrm>
            <a:solidFill>
              <a:schemeClr val="accent4"/>
            </a:solidFill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165ED449-2267-41AD-989E-3F7964ACB359}"/>
                  </a:ext>
                </a:extLst>
              </p:cNvPr>
              <p:cNvSpPr/>
              <p:nvPr/>
            </p:nvSpPr>
            <p:spPr>
              <a:xfrm rot="2510514">
                <a:off x="1934308" y="2986212"/>
                <a:ext cx="4526646" cy="2740803"/>
              </a:xfrm>
              <a:custGeom>
                <a:avLst/>
                <a:gdLst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45541 w 1548419"/>
                  <a:gd name="connsiteY10" fmla="*/ 40230 h 937540"/>
                  <a:gd name="connsiteX11" fmla="*/ 634346 w 1548419"/>
                  <a:gd name="connsiteY11" fmla="*/ 31128 h 937540"/>
                  <a:gd name="connsiteX12" fmla="*/ 643028 w 1548419"/>
                  <a:gd name="connsiteY12" fmla="*/ 69381 h 937540"/>
                  <a:gd name="connsiteX13" fmla="*/ 663481 w 1548419"/>
                  <a:gd name="connsiteY13" fmla="*/ 212164 h 937540"/>
                  <a:gd name="connsiteX14" fmla="*/ 604472 w 1548419"/>
                  <a:gd name="connsiteY14" fmla="*/ 364728 h 937540"/>
                  <a:gd name="connsiteX15" fmla="*/ 607501 w 1548419"/>
                  <a:gd name="connsiteY15" fmla="*/ 370967 h 937540"/>
                  <a:gd name="connsiteX16" fmla="*/ 768848 w 1548419"/>
                  <a:gd name="connsiteY16" fmla="*/ 344117 h 937540"/>
                  <a:gd name="connsiteX17" fmla="*/ 1074487 w 1548419"/>
                  <a:gd name="connsiteY17" fmla="*/ 232818 h 937540"/>
                  <a:gd name="connsiteX18" fmla="*/ 1483829 w 1548419"/>
                  <a:gd name="connsiteY18" fmla="*/ 100258 h 937540"/>
                  <a:gd name="connsiteX19" fmla="*/ 1548419 w 1548419"/>
                  <a:gd name="connsiteY19" fmla="*/ 90619 h 937540"/>
                  <a:gd name="connsiteX20" fmla="*/ 1548419 w 1548419"/>
                  <a:gd name="connsiteY20" fmla="*/ 104619 h 937540"/>
                  <a:gd name="connsiteX21" fmla="*/ 1424254 w 1548419"/>
                  <a:gd name="connsiteY21" fmla="*/ 140817 h 937540"/>
                  <a:gd name="connsiteX22" fmla="*/ 1338064 w 1548419"/>
                  <a:gd name="connsiteY22" fmla="*/ 235894 h 937540"/>
                  <a:gd name="connsiteX23" fmla="*/ 1329163 w 1548419"/>
                  <a:gd name="connsiteY23" fmla="*/ 311626 h 937540"/>
                  <a:gd name="connsiteX24" fmla="*/ 1400119 w 1548419"/>
                  <a:gd name="connsiteY24" fmla="*/ 333754 h 937540"/>
                  <a:gd name="connsiteX25" fmla="*/ 1424008 w 1548419"/>
                  <a:gd name="connsiteY25" fmla="*/ 377568 h 937540"/>
                  <a:gd name="connsiteX26" fmla="*/ 1381302 w 1548419"/>
                  <a:gd name="connsiteY26" fmla="*/ 466950 h 937540"/>
                  <a:gd name="connsiteX27" fmla="*/ 1285766 w 1548419"/>
                  <a:gd name="connsiteY27" fmla="*/ 450211 h 937540"/>
                  <a:gd name="connsiteX28" fmla="*/ 1273550 w 1548419"/>
                  <a:gd name="connsiteY28" fmla="*/ 353752 h 937540"/>
                  <a:gd name="connsiteX29" fmla="*/ 1311942 w 1548419"/>
                  <a:gd name="connsiteY29" fmla="*/ 318096 h 937540"/>
                  <a:gd name="connsiteX30" fmla="*/ 1322248 w 1548419"/>
                  <a:gd name="connsiteY30" fmla="*/ 302476 h 937540"/>
                  <a:gd name="connsiteX31" fmla="*/ 1338564 w 1548419"/>
                  <a:gd name="connsiteY31" fmla="*/ 177911 h 937540"/>
                  <a:gd name="connsiteX32" fmla="*/ 1239211 w 1548419"/>
                  <a:gd name="connsiteY32" fmla="*/ 242581 h 937540"/>
                  <a:gd name="connsiteX33" fmla="*/ 1226513 w 1548419"/>
                  <a:gd name="connsiteY33" fmla="*/ 252673 h 937540"/>
                  <a:gd name="connsiteX34" fmla="*/ 1160241 w 1548419"/>
                  <a:gd name="connsiteY34" fmla="*/ 365713 h 937540"/>
                  <a:gd name="connsiteX35" fmla="*/ 1176371 w 1548419"/>
                  <a:gd name="connsiteY35" fmla="*/ 537937 h 937540"/>
                  <a:gd name="connsiteX36" fmla="*/ 1250305 w 1548419"/>
                  <a:gd name="connsiteY36" fmla="*/ 530549 h 937540"/>
                  <a:gd name="connsiteX37" fmla="*/ 1343216 w 1548419"/>
                  <a:gd name="connsiteY37" fmla="*/ 717128 h 937540"/>
                  <a:gd name="connsiteX38" fmla="*/ 1223836 w 1548419"/>
                  <a:gd name="connsiteY38" fmla="*/ 777995 h 937540"/>
                  <a:gd name="connsiteX39" fmla="*/ 1117363 w 1548419"/>
                  <a:gd name="connsiteY39" fmla="*/ 690500 h 937540"/>
                  <a:gd name="connsiteX40" fmla="*/ 1157138 w 1548419"/>
                  <a:gd name="connsiteY40" fmla="*/ 556438 h 937540"/>
                  <a:gd name="connsiteX41" fmla="*/ 1166057 w 1548419"/>
                  <a:gd name="connsiteY41" fmla="*/ 529273 h 937540"/>
                  <a:gd name="connsiteX42" fmla="*/ 1142047 w 1548419"/>
                  <a:gd name="connsiteY42" fmla="*/ 365384 h 937540"/>
                  <a:gd name="connsiteX43" fmla="*/ 1145322 w 1548419"/>
                  <a:gd name="connsiteY43" fmla="*/ 330488 h 937540"/>
                  <a:gd name="connsiteX44" fmla="*/ 956098 w 1548419"/>
                  <a:gd name="connsiteY44" fmla="*/ 740288 h 937540"/>
                  <a:gd name="connsiteX45" fmla="*/ 1046696 w 1548419"/>
                  <a:gd name="connsiteY45" fmla="*/ 834327 h 937540"/>
                  <a:gd name="connsiteX46" fmla="*/ 957368 w 1548419"/>
                  <a:gd name="connsiteY46" fmla="*/ 937324 h 937540"/>
                  <a:gd name="connsiteX47" fmla="*/ 851193 w 1548419"/>
                  <a:gd name="connsiteY47" fmla="*/ 844450 h 937540"/>
                  <a:gd name="connsiteX48" fmla="*/ 923447 w 1548419"/>
                  <a:gd name="connsiteY48" fmla="*/ 745231 h 937540"/>
                  <a:gd name="connsiteX49" fmla="*/ 935585 w 1548419"/>
                  <a:gd name="connsiteY49" fmla="*/ 733085 h 937540"/>
                  <a:gd name="connsiteX50" fmla="*/ 995540 w 1548419"/>
                  <a:gd name="connsiteY50" fmla="*/ 514468 h 937540"/>
                  <a:gd name="connsiteX51" fmla="*/ 900073 w 1548419"/>
                  <a:gd name="connsiteY51" fmla="*/ 582052 h 937540"/>
                  <a:gd name="connsiteX52" fmla="*/ 851203 w 1548419"/>
                  <a:gd name="connsiteY52" fmla="*/ 673117 h 937540"/>
                  <a:gd name="connsiteX53" fmla="*/ 774900 w 1548419"/>
                  <a:gd name="connsiteY53" fmla="*/ 637879 h 937540"/>
                  <a:gd name="connsiteX54" fmla="*/ 794445 w 1548419"/>
                  <a:gd name="connsiteY54" fmla="*/ 552615 h 937540"/>
                  <a:gd name="connsiteX55" fmla="*/ 895848 w 1548419"/>
                  <a:gd name="connsiteY55" fmla="*/ 573050 h 937540"/>
                  <a:gd name="connsiteX56" fmla="*/ 1063972 w 1548419"/>
                  <a:gd name="connsiteY56" fmla="*/ 386708 h 937540"/>
                  <a:gd name="connsiteX57" fmla="*/ 994752 w 1548419"/>
                  <a:gd name="connsiteY57" fmla="*/ 406498 h 937540"/>
                  <a:gd name="connsiteX58" fmla="*/ 994752 w 1548419"/>
                  <a:gd name="connsiteY58" fmla="*/ 406498 h 937540"/>
                  <a:gd name="connsiteX59" fmla="*/ 1033508 w 1548419"/>
                  <a:gd name="connsiteY59" fmla="*/ 391773 h 937540"/>
                  <a:gd name="connsiteX60" fmla="*/ 1069459 w 1548419"/>
                  <a:gd name="connsiteY60" fmla="*/ 372846 h 937540"/>
                  <a:gd name="connsiteX61" fmla="*/ 1133059 w 1548419"/>
                  <a:gd name="connsiteY61" fmla="*/ 308226 h 937540"/>
                  <a:gd name="connsiteX62" fmla="*/ 1245472 w 1548419"/>
                  <a:gd name="connsiteY62" fmla="*/ 202455 h 937540"/>
                  <a:gd name="connsiteX63" fmla="*/ 1145697 w 1548419"/>
                  <a:gd name="connsiteY63" fmla="*/ 238096 h 937540"/>
                  <a:gd name="connsiteX64" fmla="*/ 868188 w 1548419"/>
                  <a:gd name="connsiteY64" fmla="*/ 340829 h 937540"/>
                  <a:gd name="connsiteX65" fmla="*/ 517691 w 1548419"/>
                  <a:gd name="connsiteY65" fmla="*/ 384898 h 937540"/>
                  <a:gd name="connsiteX66" fmla="*/ 79498 w 1548419"/>
                  <a:gd name="connsiteY66" fmla="*/ 196806 h 937540"/>
                  <a:gd name="connsiteX67" fmla="*/ 20671 w 1548419"/>
                  <a:gd name="connsiteY67" fmla="*/ 138248 h 937540"/>
                  <a:gd name="connsiteX68" fmla="*/ 0 w 1548419"/>
                  <a:gd name="connsiteY68" fmla="*/ 109452 h 937540"/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34346 w 1548419"/>
                  <a:gd name="connsiteY10" fmla="*/ 31128 h 937540"/>
                  <a:gd name="connsiteX11" fmla="*/ 643028 w 1548419"/>
                  <a:gd name="connsiteY11" fmla="*/ 69381 h 937540"/>
                  <a:gd name="connsiteX12" fmla="*/ 663481 w 1548419"/>
                  <a:gd name="connsiteY12" fmla="*/ 212164 h 937540"/>
                  <a:gd name="connsiteX13" fmla="*/ 604472 w 1548419"/>
                  <a:gd name="connsiteY13" fmla="*/ 364728 h 937540"/>
                  <a:gd name="connsiteX14" fmla="*/ 607501 w 1548419"/>
                  <a:gd name="connsiteY14" fmla="*/ 370967 h 937540"/>
                  <a:gd name="connsiteX15" fmla="*/ 768848 w 1548419"/>
                  <a:gd name="connsiteY15" fmla="*/ 344117 h 937540"/>
                  <a:gd name="connsiteX16" fmla="*/ 1074487 w 1548419"/>
                  <a:gd name="connsiteY16" fmla="*/ 232818 h 937540"/>
                  <a:gd name="connsiteX17" fmla="*/ 1483829 w 1548419"/>
                  <a:gd name="connsiteY17" fmla="*/ 100258 h 937540"/>
                  <a:gd name="connsiteX18" fmla="*/ 1548419 w 1548419"/>
                  <a:gd name="connsiteY18" fmla="*/ 90619 h 937540"/>
                  <a:gd name="connsiteX19" fmla="*/ 1548419 w 1548419"/>
                  <a:gd name="connsiteY19" fmla="*/ 104619 h 937540"/>
                  <a:gd name="connsiteX20" fmla="*/ 1424254 w 1548419"/>
                  <a:gd name="connsiteY20" fmla="*/ 140817 h 937540"/>
                  <a:gd name="connsiteX21" fmla="*/ 1338064 w 1548419"/>
                  <a:gd name="connsiteY21" fmla="*/ 235894 h 937540"/>
                  <a:gd name="connsiteX22" fmla="*/ 1329163 w 1548419"/>
                  <a:gd name="connsiteY22" fmla="*/ 311626 h 937540"/>
                  <a:gd name="connsiteX23" fmla="*/ 1400119 w 1548419"/>
                  <a:gd name="connsiteY23" fmla="*/ 333754 h 937540"/>
                  <a:gd name="connsiteX24" fmla="*/ 1424008 w 1548419"/>
                  <a:gd name="connsiteY24" fmla="*/ 377568 h 937540"/>
                  <a:gd name="connsiteX25" fmla="*/ 1381302 w 1548419"/>
                  <a:gd name="connsiteY25" fmla="*/ 466950 h 937540"/>
                  <a:gd name="connsiteX26" fmla="*/ 1285766 w 1548419"/>
                  <a:gd name="connsiteY26" fmla="*/ 450211 h 937540"/>
                  <a:gd name="connsiteX27" fmla="*/ 1273550 w 1548419"/>
                  <a:gd name="connsiteY27" fmla="*/ 353752 h 937540"/>
                  <a:gd name="connsiteX28" fmla="*/ 1311942 w 1548419"/>
                  <a:gd name="connsiteY28" fmla="*/ 318096 h 937540"/>
                  <a:gd name="connsiteX29" fmla="*/ 1322248 w 1548419"/>
                  <a:gd name="connsiteY29" fmla="*/ 302476 h 937540"/>
                  <a:gd name="connsiteX30" fmla="*/ 1338564 w 1548419"/>
                  <a:gd name="connsiteY30" fmla="*/ 177911 h 937540"/>
                  <a:gd name="connsiteX31" fmla="*/ 1239211 w 1548419"/>
                  <a:gd name="connsiteY31" fmla="*/ 242581 h 937540"/>
                  <a:gd name="connsiteX32" fmla="*/ 1226513 w 1548419"/>
                  <a:gd name="connsiteY32" fmla="*/ 252673 h 937540"/>
                  <a:gd name="connsiteX33" fmla="*/ 1160241 w 1548419"/>
                  <a:gd name="connsiteY33" fmla="*/ 365713 h 937540"/>
                  <a:gd name="connsiteX34" fmla="*/ 1176371 w 1548419"/>
                  <a:gd name="connsiteY34" fmla="*/ 537937 h 937540"/>
                  <a:gd name="connsiteX35" fmla="*/ 1250305 w 1548419"/>
                  <a:gd name="connsiteY35" fmla="*/ 530549 h 937540"/>
                  <a:gd name="connsiteX36" fmla="*/ 1343216 w 1548419"/>
                  <a:gd name="connsiteY36" fmla="*/ 717128 h 937540"/>
                  <a:gd name="connsiteX37" fmla="*/ 1223836 w 1548419"/>
                  <a:gd name="connsiteY37" fmla="*/ 777995 h 937540"/>
                  <a:gd name="connsiteX38" fmla="*/ 1117363 w 1548419"/>
                  <a:gd name="connsiteY38" fmla="*/ 690500 h 937540"/>
                  <a:gd name="connsiteX39" fmla="*/ 1157138 w 1548419"/>
                  <a:gd name="connsiteY39" fmla="*/ 556438 h 937540"/>
                  <a:gd name="connsiteX40" fmla="*/ 1166057 w 1548419"/>
                  <a:gd name="connsiteY40" fmla="*/ 529273 h 937540"/>
                  <a:gd name="connsiteX41" fmla="*/ 1142047 w 1548419"/>
                  <a:gd name="connsiteY41" fmla="*/ 365384 h 937540"/>
                  <a:gd name="connsiteX42" fmla="*/ 1145322 w 1548419"/>
                  <a:gd name="connsiteY42" fmla="*/ 330488 h 937540"/>
                  <a:gd name="connsiteX43" fmla="*/ 956098 w 1548419"/>
                  <a:gd name="connsiteY43" fmla="*/ 740288 h 937540"/>
                  <a:gd name="connsiteX44" fmla="*/ 1046696 w 1548419"/>
                  <a:gd name="connsiteY44" fmla="*/ 834327 h 937540"/>
                  <a:gd name="connsiteX45" fmla="*/ 957368 w 1548419"/>
                  <a:gd name="connsiteY45" fmla="*/ 937324 h 937540"/>
                  <a:gd name="connsiteX46" fmla="*/ 851193 w 1548419"/>
                  <a:gd name="connsiteY46" fmla="*/ 844450 h 937540"/>
                  <a:gd name="connsiteX47" fmla="*/ 923447 w 1548419"/>
                  <a:gd name="connsiteY47" fmla="*/ 745231 h 937540"/>
                  <a:gd name="connsiteX48" fmla="*/ 935585 w 1548419"/>
                  <a:gd name="connsiteY48" fmla="*/ 733085 h 937540"/>
                  <a:gd name="connsiteX49" fmla="*/ 995540 w 1548419"/>
                  <a:gd name="connsiteY49" fmla="*/ 514468 h 937540"/>
                  <a:gd name="connsiteX50" fmla="*/ 900073 w 1548419"/>
                  <a:gd name="connsiteY50" fmla="*/ 582052 h 937540"/>
                  <a:gd name="connsiteX51" fmla="*/ 851203 w 1548419"/>
                  <a:gd name="connsiteY51" fmla="*/ 673117 h 937540"/>
                  <a:gd name="connsiteX52" fmla="*/ 774900 w 1548419"/>
                  <a:gd name="connsiteY52" fmla="*/ 637879 h 937540"/>
                  <a:gd name="connsiteX53" fmla="*/ 794445 w 1548419"/>
                  <a:gd name="connsiteY53" fmla="*/ 552615 h 937540"/>
                  <a:gd name="connsiteX54" fmla="*/ 895848 w 1548419"/>
                  <a:gd name="connsiteY54" fmla="*/ 573050 h 937540"/>
                  <a:gd name="connsiteX55" fmla="*/ 1063972 w 1548419"/>
                  <a:gd name="connsiteY55" fmla="*/ 386708 h 937540"/>
                  <a:gd name="connsiteX56" fmla="*/ 994752 w 1548419"/>
                  <a:gd name="connsiteY56" fmla="*/ 406498 h 937540"/>
                  <a:gd name="connsiteX57" fmla="*/ 994752 w 1548419"/>
                  <a:gd name="connsiteY57" fmla="*/ 406498 h 937540"/>
                  <a:gd name="connsiteX58" fmla="*/ 1033508 w 1548419"/>
                  <a:gd name="connsiteY58" fmla="*/ 391773 h 937540"/>
                  <a:gd name="connsiteX59" fmla="*/ 1069459 w 1548419"/>
                  <a:gd name="connsiteY59" fmla="*/ 372846 h 937540"/>
                  <a:gd name="connsiteX60" fmla="*/ 1133059 w 1548419"/>
                  <a:gd name="connsiteY60" fmla="*/ 308226 h 937540"/>
                  <a:gd name="connsiteX61" fmla="*/ 1245472 w 1548419"/>
                  <a:gd name="connsiteY61" fmla="*/ 202455 h 937540"/>
                  <a:gd name="connsiteX62" fmla="*/ 1145697 w 1548419"/>
                  <a:gd name="connsiteY62" fmla="*/ 238096 h 937540"/>
                  <a:gd name="connsiteX63" fmla="*/ 868188 w 1548419"/>
                  <a:gd name="connsiteY63" fmla="*/ 340829 h 937540"/>
                  <a:gd name="connsiteX64" fmla="*/ 517691 w 1548419"/>
                  <a:gd name="connsiteY64" fmla="*/ 384898 h 937540"/>
                  <a:gd name="connsiteX65" fmla="*/ 79498 w 1548419"/>
                  <a:gd name="connsiteY65" fmla="*/ 196806 h 937540"/>
                  <a:gd name="connsiteX66" fmla="*/ 20671 w 1548419"/>
                  <a:gd name="connsiteY66" fmla="*/ 138248 h 937540"/>
                  <a:gd name="connsiteX67" fmla="*/ 0 w 1548419"/>
                  <a:gd name="connsiteY67" fmla="*/ 109452 h 937540"/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43028 w 1548419"/>
                  <a:gd name="connsiteY10" fmla="*/ 69381 h 937540"/>
                  <a:gd name="connsiteX11" fmla="*/ 663481 w 1548419"/>
                  <a:gd name="connsiteY11" fmla="*/ 212164 h 937540"/>
                  <a:gd name="connsiteX12" fmla="*/ 604472 w 1548419"/>
                  <a:gd name="connsiteY12" fmla="*/ 364728 h 937540"/>
                  <a:gd name="connsiteX13" fmla="*/ 607501 w 1548419"/>
                  <a:gd name="connsiteY13" fmla="*/ 370967 h 937540"/>
                  <a:gd name="connsiteX14" fmla="*/ 768848 w 1548419"/>
                  <a:gd name="connsiteY14" fmla="*/ 344117 h 937540"/>
                  <a:gd name="connsiteX15" fmla="*/ 1074487 w 1548419"/>
                  <a:gd name="connsiteY15" fmla="*/ 232818 h 937540"/>
                  <a:gd name="connsiteX16" fmla="*/ 1483829 w 1548419"/>
                  <a:gd name="connsiteY16" fmla="*/ 100258 h 937540"/>
                  <a:gd name="connsiteX17" fmla="*/ 1548419 w 1548419"/>
                  <a:gd name="connsiteY17" fmla="*/ 90619 h 937540"/>
                  <a:gd name="connsiteX18" fmla="*/ 1548419 w 1548419"/>
                  <a:gd name="connsiteY18" fmla="*/ 104619 h 937540"/>
                  <a:gd name="connsiteX19" fmla="*/ 1424254 w 1548419"/>
                  <a:gd name="connsiteY19" fmla="*/ 140817 h 937540"/>
                  <a:gd name="connsiteX20" fmla="*/ 1338064 w 1548419"/>
                  <a:gd name="connsiteY20" fmla="*/ 235894 h 937540"/>
                  <a:gd name="connsiteX21" fmla="*/ 1329163 w 1548419"/>
                  <a:gd name="connsiteY21" fmla="*/ 311626 h 937540"/>
                  <a:gd name="connsiteX22" fmla="*/ 1400119 w 1548419"/>
                  <a:gd name="connsiteY22" fmla="*/ 333754 h 937540"/>
                  <a:gd name="connsiteX23" fmla="*/ 1424008 w 1548419"/>
                  <a:gd name="connsiteY23" fmla="*/ 377568 h 937540"/>
                  <a:gd name="connsiteX24" fmla="*/ 1381302 w 1548419"/>
                  <a:gd name="connsiteY24" fmla="*/ 466950 h 937540"/>
                  <a:gd name="connsiteX25" fmla="*/ 1285766 w 1548419"/>
                  <a:gd name="connsiteY25" fmla="*/ 450211 h 937540"/>
                  <a:gd name="connsiteX26" fmla="*/ 1273550 w 1548419"/>
                  <a:gd name="connsiteY26" fmla="*/ 353752 h 937540"/>
                  <a:gd name="connsiteX27" fmla="*/ 1311942 w 1548419"/>
                  <a:gd name="connsiteY27" fmla="*/ 318096 h 937540"/>
                  <a:gd name="connsiteX28" fmla="*/ 1322248 w 1548419"/>
                  <a:gd name="connsiteY28" fmla="*/ 302476 h 937540"/>
                  <a:gd name="connsiteX29" fmla="*/ 1338564 w 1548419"/>
                  <a:gd name="connsiteY29" fmla="*/ 177911 h 937540"/>
                  <a:gd name="connsiteX30" fmla="*/ 1239211 w 1548419"/>
                  <a:gd name="connsiteY30" fmla="*/ 242581 h 937540"/>
                  <a:gd name="connsiteX31" fmla="*/ 1226513 w 1548419"/>
                  <a:gd name="connsiteY31" fmla="*/ 252673 h 937540"/>
                  <a:gd name="connsiteX32" fmla="*/ 1160241 w 1548419"/>
                  <a:gd name="connsiteY32" fmla="*/ 365713 h 937540"/>
                  <a:gd name="connsiteX33" fmla="*/ 1176371 w 1548419"/>
                  <a:gd name="connsiteY33" fmla="*/ 537937 h 937540"/>
                  <a:gd name="connsiteX34" fmla="*/ 1250305 w 1548419"/>
                  <a:gd name="connsiteY34" fmla="*/ 530549 h 937540"/>
                  <a:gd name="connsiteX35" fmla="*/ 1343216 w 1548419"/>
                  <a:gd name="connsiteY35" fmla="*/ 717128 h 937540"/>
                  <a:gd name="connsiteX36" fmla="*/ 1223836 w 1548419"/>
                  <a:gd name="connsiteY36" fmla="*/ 777995 h 937540"/>
                  <a:gd name="connsiteX37" fmla="*/ 1117363 w 1548419"/>
                  <a:gd name="connsiteY37" fmla="*/ 690500 h 937540"/>
                  <a:gd name="connsiteX38" fmla="*/ 1157138 w 1548419"/>
                  <a:gd name="connsiteY38" fmla="*/ 556438 h 937540"/>
                  <a:gd name="connsiteX39" fmla="*/ 1166057 w 1548419"/>
                  <a:gd name="connsiteY39" fmla="*/ 529273 h 937540"/>
                  <a:gd name="connsiteX40" fmla="*/ 1142047 w 1548419"/>
                  <a:gd name="connsiteY40" fmla="*/ 365384 h 937540"/>
                  <a:gd name="connsiteX41" fmla="*/ 1145322 w 1548419"/>
                  <a:gd name="connsiteY41" fmla="*/ 330488 h 937540"/>
                  <a:gd name="connsiteX42" fmla="*/ 956098 w 1548419"/>
                  <a:gd name="connsiteY42" fmla="*/ 740288 h 937540"/>
                  <a:gd name="connsiteX43" fmla="*/ 1046696 w 1548419"/>
                  <a:gd name="connsiteY43" fmla="*/ 834327 h 937540"/>
                  <a:gd name="connsiteX44" fmla="*/ 957368 w 1548419"/>
                  <a:gd name="connsiteY44" fmla="*/ 937324 h 937540"/>
                  <a:gd name="connsiteX45" fmla="*/ 851193 w 1548419"/>
                  <a:gd name="connsiteY45" fmla="*/ 844450 h 937540"/>
                  <a:gd name="connsiteX46" fmla="*/ 923447 w 1548419"/>
                  <a:gd name="connsiteY46" fmla="*/ 745231 h 937540"/>
                  <a:gd name="connsiteX47" fmla="*/ 935585 w 1548419"/>
                  <a:gd name="connsiteY47" fmla="*/ 733085 h 937540"/>
                  <a:gd name="connsiteX48" fmla="*/ 995540 w 1548419"/>
                  <a:gd name="connsiteY48" fmla="*/ 514468 h 937540"/>
                  <a:gd name="connsiteX49" fmla="*/ 900073 w 1548419"/>
                  <a:gd name="connsiteY49" fmla="*/ 582052 h 937540"/>
                  <a:gd name="connsiteX50" fmla="*/ 851203 w 1548419"/>
                  <a:gd name="connsiteY50" fmla="*/ 673117 h 937540"/>
                  <a:gd name="connsiteX51" fmla="*/ 774900 w 1548419"/>
                  <a:gd name="connsiteY51" fmla="*/ 637879 h 937540"/>
                  <a:gd name="connsiteX52" fmla="*/ 794445 w 1548419"/>
                  <a:gd name="connsiteY52" fmla="*/ 552615 h 937540"/>
                  <a:gd name="connsiteX53" fmla="*/ 895848 w 1548419"/>
                  <a:gd name="connsiteY53" fmla="*/ 573050 h 937540"/>
                  <a:gd name="connsiteX54" fmla="*/ 1063972 w 1548419"/>
                  <a:gd name="connsiteY54" fmla="*/ 386708 h 937540"/>
                  <a:gd name="connsiteX55" fmla="*/ 994752 w 1548419"/>
                  <a:gd name="connsiteY55" fmla="*/ 406498 h 937540"/>
                  <a:gd name="connsiteX56" fmla="*/ 994752 w 1548419"/>
                  <a:gd name="connsiteY56" fmla="*/ 406498 h 937540"/>
                  <a:gd name="connsiteX57" fmla="*/ 1033508 w 1548419"/>
                  <a:gd name="connsiteY57" fmla="*/ 391773 h 937540"/>
                  <a:gd name="connsiteX58" fmla="*/ 1069459 w 1548419"/>
                  <a:gd name="connsiteY58" fmla="*/ 372846 h 937540"/>
                  <a:gd name="connsiteX59" fmla="*/ 1133059 w 1548419"/>
                  <a:gd name="connsiteY59" fmla="*/ 308226 h 937540"/>
                  <a:gd name="connsiteX60" fmla="*/ 1245472 w 1548419"/>
                  <a:gd name="connsiteY60" fmla="*/ 202455 h 937540"/>
                  <a:gd name="connsiteX61" fmla="*/ 1145697 w 1548419"/>
                  <a:gd name="connsiteY61" fmla="*/ 238096 h 937540"/>
                  <a:gd name="connsiteX62" fmla="*/ 868188 w 1548419"/>
                  <a:gd name="connsiteY62" fmla="*/ 340829 h 937540"/>
                  <a:gd name="connsiteX63" fmla="*/ 517691 w 1548419"/>
                  <a:gd name="connsiteY63" fmla="*/ 384898 h 937540"/>
                  <a:gd name="connsiteX64" fmla="*/ 79498 w 1548419"/>
                  <a:gd name="connsiteY64" fmla="*/ 196806 h 937540"/>
                  <a:gd name="connsiteX65" fmla="*/ 20671 w 1548419"/>
                  <a:gd name="connsiteY65" fmla="*/ 138248 h 937540"/>
                  <a:gd name="connsiteX66" fmla="*/ 0 w 1548419"/>
                  <a:gd name="connsiteY66" fmla="*/ 109452 h 937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1548419" h="937540">
                    <a:moveTo>
                      <a:pt x="0" y="109452"/>
                    </a:moveTo>
                    <a:cubicBezTo>
                      <a:pt x="157577" y="285432"/>
                      <a:pt x="353751" y="373154"/>
                      <a:pt x="586616" y="370488"/>
                    </a:cubicBezTo>
                    <a:cubicBezTo>
                      <a:pt x="589097" y="313289"/>
                      <a:pt x="592214" y="256800"/>
                      <a:pt x="593986" y="200235"/>
                    </a:cubicBezTo>
                    <a:cubicBezTo>
                      <a:pt x="592641" y="200162"/>
                      <a:pt x="592005" y="199452"/>
                      <a:pt x="591296" y="200087"/>
                    </a:cubicBezTo>
                    <a:lnTo>
                      <a:pt x="575087" y="310492"/>
                    </a:lnTo>
                    <a:cubicBezTo>
                      <a:pt x="573932" y="319198"/>
                      <a:pt x="573412" y="328612"/>
                      <a:pt x="571548" y="337953"/>
                    </a:cubicBezTo>
                    <a:cubicBezTo>
                      <a:pt x="569163" y="356709"/>
                      <a:pt x="563561" y="360447"/>
                      <a:pt x="547231" y="350777"/>
                    </a:cubicBezTo>
                    <a:cubicBezTo>
                      <a:pt x="521073" y="335842"/>
                      <a:pt x="510304" y="310965"/>
                      <a:pt x="512571" y="282085"/>
                    </a:cubicBezTo>
                    <a:cubicBezTo>
                      <a:pt x="521240" y="186104"/>
                      <a:pt x="549152" y="95905"/>
                      <a:pt x="602172" y="15187"/>
                    </a:cubicBezTo>
                    <a:lnTo>
                      <a:pt x="609519" y="0"/>
                    </a:lnTo>
                    <a:lnTo>
                      <a:pt x="643028" y="69381"/>
                    </a:lnTo>
                    <a:cubicBezTo>
                      <a:pt x="649845" y="116976"/>
                      <a:pt x="660062" y="164083"/>
                      <a:pt x="663481" y="212164"/>
                    </a:cubicBezTo>
                    <a:cubicBezTo>
                      <a:pt x="667014" y="270370"/>
                      <a:pt x="652576" y="324212"/>
                      <a:pt x="604472" y="364728"/>
                    </a:cubicBezTo>
                    <a:cubicBezTo>
                      <a:pt x="605033" y="366782"/>
                      <a:pt x="606939" y="368911"/>
                      <a:pt x="607501" y="370967"/>
                    </a:cubicBezTo>
                    <a:cubicBezTo>
                      <a:pt x="661258" y="362465"/>
                      <a:pt x="714942" y="355309"/>
                      <a:pt x="768848" y="344117"/>
                    </a:cubicBezTo>
                    <a:cubicBezTo>
                      <a:pt x="875952" y="322371"/>
                      <a:pt x="974340" y="275185"/>
                      <a:pt x="1074487" y="232818"/>
                    </a:cubicBezTo>
                    <a:cubicBezTo>
                      <a:pt x="1207730" y="177437"/>
                      <a:pt x="1342020" y="127510"/>
                      <a:pt x="1483829" y="100258"/>
                    </a:cubicBezTo>
                    <a:lnTo>
                      <a:pt x="1548419" y="90619"/>
                    </a:lnTo>
                    <a:lnTo>
                      <a:pt x="1548419" y="104619"/>
                    </a:lnTo>
                    <a:lnTo>
                      <a:pt x="1424254" y="140817"/>
                    </a:lnTo>
                    <a:cubicBezTo>
                      <a:pt x="1374309" y="153576"/>
                      <a:pt x="1344283" y="184298"/>
                      <a:pt x="1338064" y="235894"/>
                    </a:cubicBezTo>
                    <a:cubicBezTo>
                      <a:pt x="1334673" y="260665"/>
                      <a:pt x="1332628" y="285510"/>
                      <a:pt x="1329163" y="311626"/>
                    </a:cubicBezTo>
                    <a:cubicBezTo>
                      <a:pt x="1357631" y="309150"/>
                      <a:pt x="1382963" y="314595"/>
                      <a:pt x="1400119" y="333754"/>
                    </a:cubicBezTo>
                    <a:cubicBezTo>
                      <a:pt x="1410920" y="345817"/>
                      <a:pt x="1420154" y="361841"/>
                      <a:pt x="1424008" y="377568"/>
                    </a:cubicBezTo>
                    <a:cubicBezTo>
                      <a:pt x="1433548" y="412497"/>
                      <a:pt x="1413912" y="450536"/>
                      <a:pt x="1381302" y="466950"/>
                    </a:cubicBezTo>
                    <a:cubicBezTo>
                      <a:pt x="1351457" y="482166"/>
                      <a:pt x="1308714" y="474412"/>
                      <a:pt x="1285766" y="450211"/>
                    </a:cubicBezTo>
                    <a:cubicBezTo>
                      <a:pt x="1260276" y="423172"/>
                      <a:pt x="1253013" y="383648"/>
                      <a:pt x="1273550" y="353752"/>
                    </a:cubicBezTo>
                    <a:cubicBezTo>
                      <a:pt x="1283072" y="340112"/>
                      <a:pt x="1299805" y="330243"/>
                      <a:pt x="1311942" y="318096"/>
                    </a:cubicBezTo>
                    <a:cubicBezTo>
                      <a:pt x="1316910" y="313648"/>
                      <a:pt x="1321952" y="307855"/>
                      <a:pt x="1322248" y="302476"/>
                    </a:cubicBezTo>
                    <a:cubicBezTo>
                      <a:pt x="1328510" y="262349"/>
                      <a:pt x="1332790" y="221437"/>
                      <a:pt x="1338564" y="177911"/>
                    </a:cubicBezTo>
                    <a:cubicBezTo>
                      <a:pt x="1305659" y="199704"/>
                      <a:pt x="1272117" y="220787"/>
                      <a:pt x="1239211" y="242581"/>
                    </a:cubicBezTo>
                    <a:cubicBezTo>
                      <a:pt x="1235028" y="245048"/>
                      <a:pt x="1232041" y="250280"/>
                      <a:pt x="1226513" y="252673"/>
                    </a:cubicBezTo>
                    <a:cubicBezTo>
                      <a:pt x="1179373" y="275706"/>
                      <a:pt x="1162988" y="315948"/>
                      <a:pt x="1160241" y="365713"/>
                    </a:cubicBezTo>
                    <a:cubicBezTo>
                      <a:pt x="1156267" y="425528"/>
                      <a:pt x="1159801" y="483733"/>
                      <a:pt x="1176371" y="537937"/>
                    </a:cubicBezTo>
                    <a:cubicBezTo>
                      <a:pt x="1201513" y="534602"/>
                      <a:pt x="1226095" y="529213"/>
                      <a:pt x="1250305" y="530549"/>
                    </a:cubicBezTo>
                    <a:cubicBezTo>
                      <a:pt x="1337729" y="535373"/>
                      <a:pt x="1394297" y="647095"/>
                      <a:pt x="1343216" y="717128"/>
                    </a:cubicBezTo>
                    <a:cubicBezTo>
                      <a:pt x="1315509" y="754722"/>
                      <a:pt x="1276067" y="784924"/>
                      <a:pt x="1223836" y="777995"/>
                    </a:cubicBezTo>
                    <a:cubicBezTo>
                      <a:pt x="1170258" y="770992"/>
                      <a:pt x="1132738" y="741939"/>
                      <a:pt x="1117363" y="690500"/>
                    </a:cubicBezTo>
                    <a:cubicBezTo>
                      <a:pt x="1101989" y="639062"/>
                      <a:pt x="1116056" y="591945"/>
                      <a:pt x="1157138" y="556438"/>
                    </a:cubicBezTo>
                    <a:cubicBezTo>
                      <a:pt x="1166364" y="548178"/>
                      <a:pt x="1167444" y="540817"/>
                      <a:pt x="1166057" y="529273"/>
                    </a:cubicBezTo>
                    <a:cubicBezTo>
                      <a:pt x="1156921" y="474806"/>
                      <a:pt x="1149129" y="420412"/>
                      <a:pt x="1142047" y="365384"/>
                    </a:cubicBezTo>
                    <a:cubicBezTo>
                      <a:pt x="1140661" y="353840"/>
                      <a:pt x="1144018" y="341883"/>
                      <a:pt x="1145322" y="330488"/>
                    </a:cubicBezTo>
                    <a:cubicBezTo>
                      <a:pt x="1067404" y="373407"/>
                      <a:pt x="960342" y="602241"/>
                      <a:pt x="956098" y="740288"/>
                    </a:cubicBezTo>
                    <a:cubicBezTo>
                      <a:pt x="1013901" y="756294"/>
                      <a:pt x="1042006" y="784826"/>
                      <a:pt x="1046696" y="834327"/>
                    </a:cubicBezTo>
                    <a:cubicBezTo>
                      <a:pt x="1051383" y="883827"/>
                      <a:pt x="1008140" y="934055"/>
                      <a:pt x="957368" y="937324"/>
                    </a:cubicBezTo>
                    <a:cubicBezTo>
                      <a:pt x="901853" y="941007"/>
                      <a:pt x="852334" y="897128"/>
                      <a:pt x="851193" y="844450"/>
                    </a:cubicBezTo>
                    <a:cubicBezTo>
                      <a:pt x="850465" y="796518"/>
                      <a:pt x="877388" y="760903"/>
                      <a:pt x="923447" y="745231"/>
                    </a:cubicBezTo>
                    <a:cubicBezTo>
                      <a:pt x="928266" y="743475"/>
                      <a:pt x="934653" y="737756"/>
                      <a:pt x="935585" y="733085"/>
                    </a:cubicBezTo>
                    <a:cubicBezTo>
                      <a:pt x="943776" y="657989"/>
                      <a:pt x="965904" y="587033"/>
                      <a:pt x="995540" y="514468"/>
                    </a:cubicBezTo>
                    <a:lnTo>
                      <a:pt x="900073" y="582052"/>
                    </a:lnTo>
                    <a:cubicBezTo>
                      <a:pt x="904613" y="634242"/>
                      <a:pt x="890241" y="662455"/>
                      <a:pt x="851203" y="673117"/>
                    </a:cubicBezTo>
                    <a:cubicBezTo>
                      <a:pt x="821093" y="680899"/>
                      <a:pt x="787501" y="666230"/>
                      <a:pt x="774900" y="637879"/>
                    </a:cubicBezTo>
                    <a:cubicBezTo>
                      <a:pt x="760467" y="606053"/>
                      <a:pt x="769196" y="570109"/>
                      <a:pt x="794445" y="552615"/>
                    </a:cubicBezTo>
                    <a:cubicBezTo>
                      <a:pt x="826715" y="530112"/>
                      <a:pt x="860043" y="537347"/>
                      <a:pt x="895848" y="573050"/>
                    </a:cubicBezTo>
                    <a:cubicBezTo>
                      <a:pt x="978287" y="533753"/>
                      <a:pt x="1024063" y="462079"/>
                      <a:pt x="1063972" y="386708"/>
                    </a:cubicBezTo>
                    <a:lnTo>
                      <a:pt x="994752" y="406498"/>
                    </a:lnTo>
                    <a:lnTo>
                      <a:pt x="994752" y="406498"/>
                    </a:lnTo>
                    <a:lnTo>
                      <a:pt x="1033508" y="391773"/>
                    </a:lnTo>
                    <a:cubicBezTo>
                      <a:pt x="1046431" y="386752"/>
                      <a:pt x="1058889" y="381032"/>
                      <a:pt x="1069459" y="372846"/>
                    </a:cubicBezTo>
                    <a:cubicBezTo>
                      <a:pt x="1093363" y="355277"/>
                      <a:pt x="1110988" y="329268"/>
                      <a:pt x="1133059" y="308226"/>
                    </a:cubicBezTo>
                    <a:cubicBezTo>
                      <a:pt x="1170742" y="273205"/>
                      <a:pt x="1209696" y="239603"/>
                      <a:pt x="1245472" y="202455"/>
                    </a:cubicBezTo>
                    <a:lnTo>
                      <a:pt x="1145697" y="238096"/>
                    </a:lnTo>
                    <a:cubicBezTo>
                      <a:pt x="1053431" y="272129"/>
                      <a:pt x="961651" y="309562"/>
                      <a:pt x="868188" y="340829"/>
                    </a:cubicBezTo>
                    <a:cubicBezTo>
                      <a:pt x="754814" y="378420"/>
                      <a:pt x="637322" y="392848"/>
                      <a:pt x="517691" y="384898"/>
                    </a:cubicBezTo>
                    <a:cubicBezTo>
                      <a:pt x="351061" y="373006"/>
                      <a:pt x="202532" y="314220"/>
                      <a:pt x="79498" y="196806"/>
                    </a:cubicBezTo>
                    <a:cubicBezTo>
                      <a:pt x="59653" y="177499"/>
                      <a:pt x="39807" y="158191"/>
                      <a:pt x="20671" y="138248"/>
                    </a:cubicBezTo>
                    <a:cubicBezTo>
                      <a:pt x="13046" y="129733"/>
                      <a:pt x="6205" y="119237"/>
                      <a:pt x="0" y="109452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C032F3F9-CC5A-4D90-A680-FA9863E42593}"/>
                  </a:ext>
                </a:extLst>
              </p:cNvPr>
              <p:cNvGrpSpPr/>
              <p:nvPr/>
            </p:nvGrpSpPr>
            <p:grpSpPr>
              <a:xfrm>
                <a:off x="1959794" y="490144"/>
                <a:ext cx="2865460" cy="4204090"/>
                <a:chOff x="1959794" y="490144"/>
                <a:chExt cx="2865460" cy="4204090"/>
              </a:xfrm>
              <a:grpFill/>
            </p:grpSpPr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2F7CD6EB-C727-477D-BC36-64E5897CC090}"/>
                    </a:ext>
                  </a:extLst>
                </p:cNvPr>
                <p:cNvSpPr/>
                <p:nvPr/>
              </p:nvSpPr>
              <p:spPr>
                <a:xfrm rot="2510514">
                  <a:off x="2740517" y="490144"/>
                  <a:ext cx="1129739" cy="1433111"/>
                </a:xfrm>
                <a:custGeom>
                  <a:avLst/>
                  <a:gdLst>
                    <a:gd name="connsiteX0" fmla="*/ 0 w 386447"/>
                    <a:gd name="connsiteY0" fmla="*/ 0 h 490221"/>
                    <a:gd name="connsiteX1" fmla="*/ 111695 w 386447"/>
                    <a:gd name="connsiteY1" fmla="*/ 66196 h 490221"/>
                    <a:gd name="connsiteX2" fmla="*/ 333725 w 386447"/>
                    <a:gd name="connsiteY2" fmla="*/ 259899 h 490221"/>
                    <a:gd name="connsiteX3" fmla="*/ 385164 w 386447"/>
                    <a:gd name="connsiteY3" fmla="*/ 440142 h 490221"/>
                    <a:gd name="connsiteX4" fmla="*/ 365105 w 386447"/>
                    <a:gd name="connsiteY4" fmla="*/ 449154 h 490221"/>
                    <a:gd name="connsiteX5" fmla="*/ 266025 w 386447"/>
                    <a:gd name="connsiteY5" fmla="*/ 349925 h 490221"/>
                    <a:gd name="connsiteX6" fmla="*/ 182409 w 386447"/>
                    <a:gd name="connsiteY6" fmla="*/ 239409 h 490221"/>
                    <a:gd name="connsiteX7" fmla="*/ 172242 w 386447"/>
                    <a:gd name="connsiteY7" fmla="*/ 228054 h 490221"/>
                    <a:gd name="connsiteX8" fmla="*/ 168769 w 386447"/>
                    <a:gd name="connsiteY8" fmla="*/ 229887 h 490221"/>
                    <a:gd name="connsiteX9" fmla="*/ 289957 w 386447"/>
                    <a:gd name="connsiteY9" fmla="*/ 405209 h 490221"/>
                    <a:gd name="connsiteX10" fmla="*/ 325242 w 386447"/>
                    <a:gd name="connsiteY10" fmla="*/ 450327 h 490221"/>
                    <a:gd name="connsiteX11" fmla="*/ 318229 w 386447"/>
                    <a:gd name="connsiteY11" fmla="*/ 479620 h 490221"/>
                    <a:gd name="connsiteX12" fmla="*/ 204795 w 386447"/>
                    <a:gd name="connsiteY12" fmla="*/ 457172 h 490221"/>
                    <a:gd name="connsiteX13" fmla="*/ 63636 w 386447"/>
                    <a:gd name="connsiteY13" fmla="*/ 228133 h 490221"/>
                    <a:gd name="connsiteX14" fmla="*/ 455 w 386447"/>
                    <a:gd name="connsiteY14" fmla="*/ 16213 h 490221"/>
                    <a:gd name="connsiteX15" fmla="*/ 0 w 386447"/>
                    <a:gd name="connsiteY15" fmla="*/ 0 h 49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86447" h="490221">
                      <a:moveTo>
                        <a:pt x="0" y="0"/>
                      </a:moveTo>
                      <a:cubicBezTo>
                        <a:pt x="39237" y="22401"/>
                        <a:pt x="75858" y="43308"/>
                        <a:pt x="111695" y="66196"/>
                      </a:cubicBezTo>
                      <a:cubicBezTo>
                        <a:pt x="195812" y="118730"/>
                        <a:pt x="274105" y="179037"/>
                        <a:pt x="333725" y="259899"/>
                      </a:cubicBezTo>
                      <a:cubicBezTo>
                        <a:pt x="373944" y="313383"/>
                        <a:pt x="391564" y="373041"/>
                        <a:pt x="385164" y="440142"/>
                      </a:cubicBezTo>
                      <a:cubicBezTo>
                        <a:pt x="383563" y="456918"/>
                        <a:pt x="377961" y="460656"/>
                        <a:pt x="365105" y="449154"/>
                      </a:cubicBezTo>
                      <a:cubicBezTo>
                        <a:pt x="331132" y="416925"/>
                        <a:pt x="297159" y="384695"/>
                        <a:pt x="266025" y="349925"/>
                      </a:cubicBezTo>
                      <a:cubicBezTo>
                        <a:pt x="236236" y="315229"/>
                        <a:pt x="210069" y="276010"/>
                        <a:pt x="182409" y="239409"/>
                      </a:cubicBezTo>
                      <a:cubicBezTo>
                        <a:pt x="179232" y="235860"/>
                        <a:pt x="175419" y="231603"/>
                        <a:pt x="172242" y="228054"/>
                      </a:cubicBezTo>
                      <a:cubicBezTo>
                        <a:pt x="172242" y="228054"/>
                        <a:pt x="170188" y="228616"/>
                        <a:pt x="168769" y="229887"/>
                      </a:cubicBezTo>
                      <a:cubicBezTo>
                        <a:pt x="209401" y="288116"/>
                        <a:pt x="249324" y="346981"/>
                        <a:pt x="289957" y="405209"/>
                      </a:cubicBezTo>
                      <a:cubicBezTo>
                        <a:pt x="301245" y="420672"/>
                        <a:pt x="313243" y="435500"/>
                        <a:pt x="325242" y="450327"/>
                      </a:cubicBezTo>
                      <a:cubicBezTo>
                        <a:pt x="335969" y="463735"/>
                        <a:pt x="332834" y="471657"/>
                        <a:pt x="318229" y="479620"/>
                      </a:cubicBezTo>
                      <a:cubicBezTo>
                        <a:pt x="279382" y="499062"/>
                        <a:pt x="234584" y="491868"/>
                        <a:pt x="204795" y="457172"/>
                      </a:cubicBezTo>
                      <a:cubicBezTo>
                        <a:pt x="145852" y="388490"/>
                        <a:pt x="98114" y="312330"/>
                        <a:pt x="63636" y="228133"/>
                      </a:cubicBezTo>
                      <a:cubicBezTo>
                        <a:pt x="35702" y="159813"/>
                        <a:pt x="12587" y="89733"/>
                        <a:pt x="455" y="16213"/>
                      </a:cubicBezTo>
                      <a:cubicBezTo>
                        <a:pt x="-32" y="12814"/>
                        <a:pt x="190" y="8779"/>
                        <a:pt x="0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46D32966-63B3-4BB9-BF07-2C72B80C19CE}"/>
                    </a:ext>
                  </a:extLst>
                </p:cNvPr>
                <p:cNvSpPr/>
                <p:nvPr/>
              </p:nvSpPr>
              <p:spPr>
                <a:xfrm rot="2510514">
                  <a:off x="3675917" y="1158307"/>
                  <a:ext cx="570393" cy="1483745"/>
                </a:xfrm>
                <a:custGeom>
                  <a:avLst/>
                  <a:gdLst>
                    <a:gd name="connsiteX0" fmla="*/ 120980 w 195113"/>
                    <a:gd name="connsiteY0" fmla="*/ 0 h 507541"/>
                    <a:gd name="connsiteX1" fmla="*/ 166088 w 195113"/>
                    <a:gd name="connsiteY1" fmla="*/ 136049 h 507541"/>
                    <a:gd name="connsiteX2" fmla="*/ 193557 w 195113"/>
                    <a:gd name="connsiteY2" fmla="*/ 359490 h 507541"/>
                    <a:gd name="connsiteX3" fmla="*/ 127147 w 195113"/>
                    <a:gd name="connsiteY3" fmla="*/ 499504 h 507541"/>
                    <a:gd name="connsiteX4" fmla="*/ 113887 w 195113"/>
                    <a:gd name="connsiteY4" fmla="*/ 507541 h 507541"/>
                    <a:gd name="connsiteX5" fmla="*/ 101764 w 195113"/>
                    <a:gd name="connsiteY5" fmla="*/ 262687 h 507541"/>
                    <a:gd name="connsiteX6" fmla="*/ 91816 w 195113"/>
                    <a:gd name="connsiteY6" fmla="*/ 332965 h 507541"/>
                    <a:gd name="connsiteX7" fmla="*/ 83833 w 195113"/>
                    <a:gd name="connsiteY7" fmla="*/ 465410 h 507541"/>
                    <a:gd name="connsiteX8" fmla="*/ 55111 w 195113"/>
                    <a:gd name="connsiteY8" fmla="*/ 484736 h 507541"/>
                    <a:gd name="connsiteX9" fmla="*/ 13 w 195113"/>
                    <a:gd name="connsiteY9" fmla="*/ 407496 h 507541"/>
                    <a:gd name="connsiteX10" fmla="*/ 110187 w 195113"/>
                    <a:gd name="connsiteY10" fmla="*/ 12222 h 507541"/>
                    <a:gd name="connsiteX11" fmla="*/ 120980 w 195113"/>
                    <a:gd name="connsiteY11" fmla="*/ 0 h 507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5113" h="507541">
                      <a:moveTo>
                        <a:pt x="120980" y="0"/>
                      </a:moveTo>
                      <a:cubicBezTo>
                        <a:pt x="136577" y="47405"/>
                        <a:pt x="153032" y="91483"/>
                        <a:pt x="166088" y="136049"/>
                      </a:cubicBezTo>
                      <a:cubicBezTo>
                        <a:pt x="186364" y="208669"/>
                        <a:pt x="199842" y="282264"/>
                        <a:pt x="193557" y="359490"/>
                      </a:cubicBezTo>
                      <a:cubicBezTo>
                        <a:pt x="189169" y="414560"/>
                        <a:pt x="167033" y="461232"/>
                        <a:pt x="127147" y="499504"/>
                      </a:cubicBezTo>
                      <a:cubicBezTo>
                        <a:pt x="124383" y="500699"/>
                        <a:pt x="120199" y="503168"/>
                        <a:pt x="113887" y="507541"/>
                      </a:cubicBezTo>
                      <a:cubicBezTo>
                        <a:pt x="91440" y="425357"/>
                        <a:pt x="101982" y="344318"/>
                        <a:pt x="101764" y="262687"/>
                      </a:cubicBezTo>
                      <a:cubicBezTo>
                        <a:pt x="98448" y="286113"/>
                        <a:pt x="93787" y="309465"/>
                        <a:pt x="91816" y="332965"/>
                      </a:cubicBezTo>
                      <a:cubicBezTo>
                        <a:pt x="88022" y="377275"/>
                        <a:pt x="86283" y="421025"/>
                        <a:pt x="83833" y="465410"/>
                      </a:cubicBezTo>
                      <a:cubicBezTo>
                        <a:pt x="82572" y="488275"/>
                        <a:pt x="76969" y="492013"/>
                        <a:pt x="55111" y="484736"/>
                      </a:cubicBezTo>
                      <a:cubicBezTo>
                        <a:pt x="22641" y="474175"/>
                        <a:pt x="-646" y="443885"/>
                        <a:pt x="13" y="407496"/>
                      </a:cubicBezTo>
                      <a:cubicBezTo>
                        <a:pt x="3060" y="266685"/>
                        <a:pt x="34056" y="132812"/>
                        <a:pt x="110187" y="12222"/>
                      </a:cubicBezTo>
                      <a:cubicBezTo>
                        <a:pt x="112390" y="8971"/>
                        <a:pt x="115229" y="6429"/>
                        <a:pt x="120980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D2EEBC78-3FD0-42A4-9558-5C016C97B7D0}"/>
                    </a:ext>
                  </a:extLst>
                </p:cNvPr>
                <p:cNvSpPr/>
                <p:nvPr/>
              </p:nvSpPr>
              <p:spPr>
                <a:xfrm rot="2510514">
                  <a:off x="1959794" y="1899859"/>
                  <a:ext cx="1286222" cy="484021"/>
                </a:xfrm>
                <a:custGeom>
                  <a:avLst/>
                  <a:gdLst>
                    <a:gd name="connsiteX0" fmla="*/ 0 w 439975"/>
                    <a:gd name="connsiteY0" fmla="*/ 95812 h 165568"/>
                    <a:gd name="connsiteX1" fmla="*/ 306803 w 439975"/>
                    <a:gd name="connsiteY1" fmla="*/ 91 h 165568"/>
                    <a:gd name="connsiteX2" fmla="*/ 430519 w 439975"/>
                    <a:gd name="connsiteY2" fmla="*/ 44017 h 165568"/>
                    <a:gd name="connsiteX3" fmla="*/ 439975 w 439975"/>
                    <a:gd name="connsiteY3" fmla="*/ 56006 h 165568"/>
                    <a:gd name="connsiteX4" fmla="*/ 240745 w 439975"/>
                    <a:gd name="connsiteY4" fmla="*/ 84812 h 165568"/>
                    <a:gd name="connsiteX5" fmla="*/ 241084 w 439975"/>
                    <a:gd name="connsiteY5" fmla="*/ 90901 h 165568"/>
                    <a:gd name="connsiteX6" fmla="*/ 425380 w 439975"/>
                    <a:gd name="connsiteY6" fmla="*/ 88253 h 165568"/>
                    <a:gd name="connsiteX7" fmla="*/ 364586 w 439975"/>
                    <a:gd name="connsiteY7" fmla="*/ 163146 h 165568"/>
                    <a:gd name="connsiteX8" fmla="*/ 226316 w 439975"/>
                    <a:gd name="connsiteY8" fmla="*/ 162937 h 165568"/>
                    <a:gd name="connsiteX9" fmla="*/ 11734 w 439975"/>
                    <a:gd name="connsiteY9" fmla="*/ 103205 h 165568"/>
                    <a:gd name="connsiteX10" fmla="*/ 0 w 439975"/>
                    <a:gd name="connsiteY10" fmla="*/ 95812 h 165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39975" h="165568">
                      <a:moveTo>
                        <a:pt x="0" y="95812"/>
                      </a:moveTo>
                      <a:cubicBezTo>
                        <a:pt x="98612" y="44591"/>
                        <a:pt x="196704" y="2785"/>
                        <a:pt x="306803" y="91"/>
                      </a:cubicBezTo>
                      <a:cubicBezTo>
                        <a:pt x="354100" y="-1347"/>
                        <a:pt x="395053" y="14404"/>
                        <a:pt x="430519" y="44017"/>
                      </a:cubicBezTo>
                      <a:cubicBezTo>
                        <a:pt x="434405" y="46930"/>
                        <a:pt x="435528" y="51039"/>
                        <a:pt x="439975" y="56006"/>
                      </a:cubicBezTo>
                      <a:cubicBezTo>
                        <a:pt x="375128" y="82108"/>
                        <a:pt x="307805" y="79743"/>
                        <a:pt x="240745" y="84812"/>
                      </a:cubicBezTo>
                      <a:cubicBezTo>
                        <a:pt x="241306" y="86866"/>
                        <a:pt x="240523" y="88847"/>
                        <a:pt x="241084" y="90901"/>
                      </a:cubicBezTo>
                      <a:cubicBezTo>
                        <a:pt x="302540" y="89570"/>
                        <a:pt x="363923" y="89584"/>
                        <a:pt x="425380" y="88253"/>
                      </a:cubicBezTo>
                      <a:cubicBezTo>
                        <a:pt x="431372" y="126358"/>
                        <a:pt x="406578" y="160067"/>
                        <a:pt x="364586" y="163146"/>
                      </a:cubicBezTo>
                      <a:cubicBezTo>
                        <a:pt x="318559" y="166003"/>
                        <a:pt x="271972" y="166805"/>
                        <a:pt x="226316" y="162937"/>
                      </a:cubicBezTo>
                      <a:cubicBezTo>
                        <a:pt x="151071" y="157436"/>
                        <a:pt x="79257" y="138634"/>
                        <a:pt x="11734" y="103205"/>
                      </a:cubicBezTo>
                      <a:cubicBezTo>
                        <a:pt x="9119" y="101711"/>
                        <a:pt x="5867" y="99508"/>
                        <a:pt x="0" y="95812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9458545C-1EC4-4FEC-B377-66717B2B66D5}"/>
                    </a:ext>
                  </a:extLst>
                </p:cNvPr>
                <p:cNvSpPr/>
                <p:nvPr/>
              </p:nvSpPr>
              <p:spPr>
                <a:xfrm rot="2510514">
                  <a:off x="3881248" y="2036970"/>
                  <a:ext cx="511340" cy="1296244"/>
                </a:xfrm>
                <a:custGeom>
                  <a:avLst/>
                  <a:gdLst>
                    <a:gd name="connsiteX0" fmla="*/ 126636 w 174913"/>
                    <a:gd name="connsiteY0" fmla="*/ 0 h 443403"/>
                    <a:gd name="connsiteX1" fmla="*/ 155330 w 174913"/>
                    <a:gd name="connsiteY1" fmla="*/ 103439 h 443403"/>
                    <a:gd name="connsiteX2" fmla="*/ 171586 w 174913"/>
                    <a:gd name="connsiteY2" fmla="*/ 310072 h 443403"/>
                    <a:gd name="connsiteX3" fmla="*/ 94076 w 174913"/>
                    <a:gd name="connsiteY3" fmla="*/ 443403 h 443403"/>
                    <a:gd name="connsiteX4" fmla="*/ 95042 w 174913"/>
                    <a:gd name="connsiteY4" fmla="*/ 230300 h 443403"/>
                    <a:gd name="connsiteX5" fmla="*/ 76810 w 174913"/>
                    <a:gd name="connsiteY5" fmla="*/ 328452 h 443403"/>
                    <a:gd name="connsiteX6" fmla="*/ 68619 w 174913"/>
                    <a:gd name="connsiteY6" fmla="*/ 403549 h 443403"/>
                    <a:gd name="connsiteX7" fmla="*/ 44154 w 174913"/>
                    <a:gd name="connsiteY7" fmla="*/ 419063 h 443403"/>
                    <a:gd name="connsiteX8" fmla="*/ 303 w 174913"/>
                    <a:gd name="connsiteY8" fmla="*/ 345816 h 443403"/>
                    <a:gd name="connsiteX9" fmla="*/ 49837 w 174913"/>
                    <a:gd name="connsiteY9" fmla="*/ 132695 h 443403"/>
                    <a:gd name="connsiteX10" fmla="*/ 114425 w 174913"/>
                    <a:gd name="connsiteY10" fmla="*/ 13491 h 443403"/>
                    <a:gd name="connsiteX11" fmla="*/ 126636 w 174913"/>
                    <a:gd name="connsiteY11" fmla="*/ 0 h 443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74913" h="443403">
                      <a:moveTo>
                        <a:pt x="126636" y="0"/>
                      </a:moveTo>
                      <a:cubicBezTo>
                        <a:pt x="136737" y="36983"/>
                        <a:pt x="147061" y="69930"/>
                        <a:pt x="155330" y="103439"/>
                      </a:cubicBezTo>
                      <a:cubicBezTo>
                        <a:pt x="171160" y="171093"/>
                        <a:pt x="180189" y="239720"/>
                        <a:pt x="171586" y="310072"/>
                      </a:cubicBezTo>
                      <a:cubicBezTo>
                        <a:pt x="165218" y="364359"/>
                        <a:pt x="141248" y="407556"/>
                        <a:pt x="94076" y="443403"/>
                      </a:cubicBezTo>
                      <a:cubicBezTo>
                        <a:pt x="78619" y="369025"/>
                        <a:pt x="93237" y="299678"/>
                        <a:pt x="95042" y="230300"/>
                      </a:cubicBezTo>
                      <a:cubicBezTo>
                        <a:pt x="88516" y="262992"/>
                        <a:pt x="81990" y="295685"/>
                        <a:pt x="76810" y="328452"/>
                      </a:cubicBezTo>
                      <a:cubicBezTo>
                        <a:pt x="73420" y="353222"/>
                        <a:pt x="72009" y="378778"/>
                        <a:pt x="68619" y="403549"/>
                      </a:cubicBezTo>
                      <a:cubicBezTo>
                        <a:pt x="66236" y="422304"/>
                        <a:pt x="61342" y="425407"/>
                        <a:pt x="44154" y="419063"/>
                      </a:cubicBezTo>
                      <a:cubicBezTo>
                        <a:pt x="13103" y="407231"/>
                        <a:pt x="-2410" y="382766"/>
                        <a:pt x="303" y="345816"/>
                      </a:cubicBezTo>
                      <a:cubicBezTo>
                        <a:pt x="4384" y="271841"/>
                        <a:pt x="19151" y="199805"/>
                        <a:pt x="49837" y="132695"/>
                      </a:cubicBezTo>
                      <a:cubicBezTo>
                        <a:pt x="68276" y="91891"/>
                        <a:pt x="92023" y="52728"/>
                        <a:pt x="114425" y="13491"/>
                      </a:cubicBezTo>
                      <a:cubicBezTo>
                        <a:pt x="116627" y="10240"/>
                        <a:pt x="120175" y="7063"/>
                        <a:pt x="126636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C242EA26-EA0E-40AA-879E-E4C466B461AD}"/>
                    </a:ext>
                  </a:extLst>
                </p:cNvPr>
                <p:cNvSpPr/>
                <p:nvPr/>
              </p:nvSpPr>
              <p:spPr>
                <a:xfrm rot="2510514">
                  <a:off x="2283489" y="2806864"/>
                  <a:ext cx="1200176" cy="587303"/>
                </a:xfrm>
                <a:custGeom>
                  <a:avLst/>
                  <a:gdLst>
                    <a:gd name="connsiteX0" fmla="*/ 0 w 410541"/>
                    <a:gd name="connsiteY0" fmla="*/ 188167 h 200898"/>
                    <a:gd name="connsiteX1" fmla="*/ 81604 w 410541"/>
                    <a:gd name="connsiteY1" fmla="*/ 115097 h 200898"/>
                    <a:gd name="connsiteX2" fmla="*/ 225630 w 410541"/>
                    <a:gd name="connsiteY2" fmla="*/ 23212 h 200898"/>
                    <a:gd name="connsiteX3" fmla="*/ 392029 w 410541"/>
                    <a:gd name="connsiteY3" fmla="*/ 14855 h 200898"/>
                    <a:gd name="connsiteX4" fmla="*/ 404398 w 410541"/>
                    <a:gd name="connsiteY4" fmla="*/ 22957 h 200898"/>
                    <a:gd name="connsiteX5" fmla="*/ 395025 w 410541"/>
                    <a:gd name="connsiteY5" fmla="*/ 33907 h 200898"/>
                    <a:gd name="connsiteX6" fmla="*/ 240791 w 410541"/>
                    <a:gd name="connsiteY6" fmla="*/ 102970 h 200898"/>
                    <a:gd name="connsiteX7" fmla="*/ 216772 w 410541"/>
                    <a:gd name="connsiteY7" fmla="*/ 110414 h 200898"/>
                    <a:gd name="connsiteX8" fmla="*/ 219016 w 410541"/>
                    <a:gd name="connsiteY8" fmla="*/ 118632 h 200898"/>
                    <a:gd name="connsiteX9" fmla="*/ 377813 w 410541"/>
                    <a:gd name="connsiteY9" fmla="*/ 64661 h 200898"/>
                    <a:gd name="connsiteX10" fmla="*/ 410251 w 410541"/>
                    <a:gd name="connsiteY10" fmla="*/ 88036 h 200898"/>
                    <a:gd name="connsiteX11" fmla="*/ 356776 w 410541"/>
                    <a:gd name="connsiteY11" fmla="*/ 152540 h 200898"/>
                    <a:gd name="connsiteX12" fmla="*/ 138947 w 410541"/>
                    <a:gd name="connsiteY12" fmla="*/ 200556 h 200898"/>
                    <a:gd name="connsiteX13" fmla="*/ 2245 w 410541"/>
                    <a:gd name="connsiteY13" fmla="*/ 196386 h 200898"/>
                    <a:gd name="connsiteX14" fmla="*/ 0 w 410541"/>
                    <a:gd name="connsiteY14" fmla="*/ 188167 h 200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10541" h="200898">
                      <a:moveTo>
                        <a:pt x="0" y="188167"/>
                      </a:moveTo>
                      <a:cubicBezTo>
                        <a:pt x="26965" y="164022"/>
                        <a:pt x="54004" y="138533"/>
                        <a:pt x="81604" y="115097"/>
                      </a:cubicBezTo>
                      <a:cubicBezTo>
                        <a:pt x="125451" y="78393"/>
                        <a:pt x="173036" y="47292"/>
                        <a:pt x="225630" y="23212"/>
                      </a:cubicBezTo>
                      <a:cubicBezTo>
                        <a:pt x="280278" y="-1430"/>
                        <a:pt x="335382" y="-9857"/>
                        <a:pt x="392029" y="14855"/>
                      </a:cubicBezTo>
                      <a:cubicBezTo>
                        <a:pt x="396625" y="17132"/>
                        <a:pt x="400512" y="20044"/>
                        <a:pt x="404398" y="22957"/>
                      </a:cubicBezTo>
                      <a:cubicBezTo>
                        <a:pt x="401486" y="26843"/>
                        <a:pt x="399208" y="31440"/>
                        <a:pt x="395025" y="33907"/>
                      </a:cubicBezTo>
                      <a:cubicBezTo>
                        <a:pt x="348002" y="67063"/>
                        <a:pt x="294434" y="84344"/>
                        <a:pt x="240791" y="102970"/>
                      </a:cubicBezTo>
                      <a:cubicBezTo>
                        <a:pt x="233208" y="105924"/>
                        <a:pt x="224990" y="108169"/>
                        <a:pt x="216772" y="110414"/>
                      </a:cubicBezTo>
                      <a:cubicBezTo>
                        <a:pt x="217968" y="113177"/>
                        <a:pt x="219165" y="115942"/>
                        <a:pt x="219016" y="118632"/>
                      </a:cubicBezTo>
                      <a:cubicBezTo>
                        <a:pt x="271948" y="100641"/>
                        <a:pt x="324807" y="83996"/>
                        <a:pt x="377813" y="64661"/>
                      </a:cubicBezTo>
                      <a:cubicBezTo>
                        <a:pt x="406726" y="54114"/>
                        <a:pt x="411958" y="57101"/>
                        <a:pt x="410251" y="88036"/>
                      </a:cubicBezTo>
                      <a:cubicBezTo>
                        <a:pt x="408322" y="123006"/>
                        <a:pt x="385763" y="140648"/>
                        <a:pt x="356776" y="152540"/>
                      </a:cubicBezTo>
                      <a:cubicBezTo>
                        <a:pt x="287110" y="180400"/>
                        <a:pt x="213928" y="198622"/>
                        <a:pt x="138947" y="200556"/>
                      </a:cubicBezTo>
                      <a:cubicBezTo>
                        <a:pt x="92995" y="202067"/>
                        <a:pt x="47339" y="198200"/>
                        <a:pt x="2245" y="196386"/>
                      </a:cubicBezTo>
                      <a:cubicBezTo>
                        <a:pt x="1048" y="193622"/>
                        <a:pt x="1197" y="190931"/>
                        <a:pt x="0" y="188167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3760B04A-7752-400B-8681-42D3547CCCA5}"/>
                    </a:ext>
                  </a:extLst>
                </p:cNvPr>
                <p:cNvSpPr/>
                <p:nvPr/>
              </p:nvSpPr>
              <p:spPr>
                <a:xfrm rot="2510514">
                  <a:off x="3232277" y="3732477"/>
                  <a:ext cx="614580" cy="837788"/>
                </a:xfrm>
                <a:custGeom>
                  <a:avLst/>
                  <a:gdLst>
                    <a:gd name="connsiteX0" fmla="*/ 115123 w 210228"/>
                    <a:gd name="connsiteY0" fmla="*/ 20163 h 286580"/>
                    <a:gd name="connsiteX1" fmla="*/ 172981 w 210228"/>
                    <a:gd name="connsiteY1" fmla="*/ 0 h 286580"/>
                    <a:gd name="connsiteX2" fmla="*/ 106158 w 210228"/>
                    <a:gd name="connsiteY2" fmla="*/ 135268 h 286580"/>
                    <a:gd name="connsiteX3" fmla="*/ 184460 w 210228"/>
                    <a:gd name="connsiteY3" fmla="*/ 24242 h 286580"/>
                    <a:gd name="connsiteX4" fmla="*/ 202047 w 210228"/>
                    <a:gd name="connsiteY4" fmla="*/ 96714 h 286580"/>
                    <a:gd name="connsiteX5" fmla="*/ 77579 w 210228"/>
                    <a:gd name="connsiteY5" fmla="*/ 237571 h 286580"/>
                    <a:gd name="connsiteX6" fmla="*/ 0 w 210228"/>
                    <a:gd name="connsiteY6" fmla="*/ 286580 h 286580"/>
                    <a:gd name="connsiteX7" fmla="*/ 73777 w 210228"/>
                    <a:gd name="connsiteY7" fmla="*/ 61980 h 286580"/>
                    <a:gd name="connsiteX8" fmla="*/ 115123 w 210228"/>
                    <a:gd name="connsiteY8" fmla="*/ 20163 h 286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0228" h="286580">
                      <a:moveTo>
                        <a:pt x="115123" y="20163"/>
                      </a:moveTo>
                      <a:cubicBezTo>
                        <a:pt x="131469" y="9682"/>
                        <a:pt x="150567" y="2810"/>
                        <a:pt x="172981" y="0"/>
                      </a:cubicBezTo>
                      <a:cubicBezTo>
                        <a:pt x="160037" y="51225"/>
                        <a:pt x="127511" y="90578"/>
                        <a:pt x="106158" y="135268"/>
                      </a:cubicBezTo>
                      <a:cubicBezTo>
                        <a:pt x="132520" y="97600"/>
                        <a:pt x="158808" y="61276"/>
                        <a:pt x="184460" y="24242"/>
                      </a:cubicBezTo>
                      <a:cubicBezTo>
                        <a:pt x="210396" y="43211"/>
                        <a:pt x="217691" y="69921"/>
                        <a:pt x="202047" y="96714"/>
                      </a:cubicBezTo>
                      <a:cubicBezTo>
                        <a:pt x="169341" y="151571"/>
                        <a:pt x="130205" y="200677"/>
                        <a:pt x="77579" y="237571"/>
                      </a:cubicBezTo>
                      <a:cubicBezTo>
                        <a:pt x="52330" y="255066"/>
                        <a:pt x="27156" y="271215"/>
                        <a:pt x="0" y="286580"/>
                      </a:cubicBezTo>
                      <a:cubicBezTo>
                        <a:pt x="10543" y="205542"/>
                        <a:pt x="28932" y="128985"/>
                        <a:pt x="73777" y="61980"/>
                      </a:cubicBezTo>
                      <a:cubicBezTo>
                        <a:pt x="85184" y="44734"/>
                        <a:pt x="98778" y="30644"/>
                        <a:pt x="115123" y="20163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A30C8C71-04EB-4B9D-A8F1-140B04196935}"/>
                    </a:ext>
                  </a:extLst>
                </p:cNvPr>
                <p:cNvSpPr/>
                <p:nvPr/>
              </p:nvSpPr>
              <p:spPr>
                <a:xfrm rot="2510514">
                  <a:off x="4574675" y="4454369"/>
                  <a:ext cx="250579" cy="239865"/>
                </a:xfrm>
                <a:custGeom>
                  <a:avLst/>
                  <a:gdLst>
                    <a:gd name="connsiteX0" fmla="*/ 5654 w 85715"/>
                    <a:gd name="connsiteY0" fmla="*/ 18815 h 82050"/>
                    <a:gd name="connsiteX1" fmla="*/ 25627 w 85715"/>
                    <a:gd name="connsiteY1" fmla="*/ 2210 h 82050"/>
                    <a:gd name="connsiteX2" fmla="*/ 75211 w 85715"/>
                    <a:gd name="connsiteY2" fmla="*/ 20461 h 82050"/>
                    <a:gd name="connsiteX3" fmla="*/ 85715 w 85715"/>
                    <a:gd name="connsiteY3" fmla="*/ 37904 h 82050"/>
                    <a:gd name="connsiteX4" fmla="*/ 85715 w 85715"/>
                    <a:gd name="connsiteY4" fmla="*/ 37904 h 82050"/>
                    <a:gd name="connsiteX5" fmla="*/ 85714 w 85715"/>
                    <a:gd name="connsiteY5" fmla="*/ 37904 h 82050"/>
                    <a:gd name="connsiteX6" fmla="*/ 85715 w 85715"/>
                    <a:gd name="connsiteY6" fmla="*/ 37904 h 82050"/>
                    <a:gd name="connsiteX7" fmla="*/ 79445 w 85715"/>
                    <a:gd name="connsiteY7" fmla="*/ 53747 h 82050"/>
                    <a:gd name="connsiteX8" fmla="*/ 36752 w 85715"/>
                    <a:gd name="connsiteY8" fmla="*/ 81746 h 82050"/>
                    <a:gd name="connsiteX9" fmla="*/ 313 w 85715"/>
                    <a:gd name="connsiteY9" fmla="*/ 45333 h 82050"/>
                    <a:gd name="connsiteX10" fmla="*/ 5654 w 85715"/>
                    <a:gd name="connsiteY10" fmla="*/ 18815 h 82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5715" h="82050">
                      <a:moveTo>
                        <a:pt x="5654" y="18815"/>
                      </a:moveTo>
                      <a:cubicBezTo>
                        <a:pt x="10116" y="11304"/>
                        <a:pt x="17016" y="5445"/>
                        <a:pt x="25627" y="2210"/>
                      </a:cubicBezTo>
                      <a:cubicBezTo>
                        <a:pt x="44192" y="-4185"/>
                        <a:pt x="65341" y="3727"/>
                        <a:pt x="75211" y="20461"/>
                      </a:cubicBezTo>
                      <a:cubicBezTo>
                        <a:pt x="79584" y="26773"/>
                        <a:pt x="81976" y="32301"/>
                        <a:pt x="85715" y="37904"/>
                      </a:cubicBezTo>
                      <a:lnTo>
                        <a:pt x="85715" y="37904"/>
                      </a:lnTo>
                      <a:lnTo>
                        <a:pt x="85714" y="37904"/>
                      </a:lnTo>
                      <a:lnTo>
                        <a:pt x="85715" y="37904"/>
                      </a:lnTo>
                      <a:lnTo>
                        <a:pt x="79445" y="53747"/>
                      </a:lnTo>
                      <a:cubicBezTo>
                        <a:pt x="73026" y="72280"/>
                        <a:pt x="55509" y="84130"/>
                        <a:pt x="36752" y="81746"/>
                      </a:cubicBezTo>
                      <a:cubicBezTo>
                        <a:pt x="17362" y="78652"/>
                        <a:pt x="1964" y="64312"/>
                        <a:pt x="313" y="45333"/>
                      </a:cubicBezTo>
                      <a:cubicBezTo>
                        <a:pt x="-830" y="35490"/>
                        <a:pt x="1193" y="26326"/>
                        <a:pt x="5654" y="18815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731A3F99-2AAC-4D94-A476-9DBA57231EB8}"/>
              </a:ext>
            </a:extLst>
          </p:cNvPr>
          <p:cNvGrpSpPr/>
          <p:nvPr/>
        </p:nvGrpSpPr>
        <p:grpSpPr>
          <a:xfrm rot="7779696">
            <a:off x="7350621" y="1831537"/>
            <a:ext cx="816932" cy="1058550"/>
            <a:chOff x="1934308" y="490144"/>
            <a:chExt cx="4526646" cy="5236871"/>
          </a:xfrm>
          <a:solidFill>
            <a:schemeClr val="accent4"/>
          </a:solidFill>
        </p:grpSpPr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1F51F4FE-613C-4C71-9AF4-F071619260A9}"/>
                </a:ext>
              </a:extLst>
            </p:cNvPr>
            <p:cNvSpPr/>
            <p:nvPr/>
          </p:nvSpPr>
          <p:spPr>
            <a:xfrm rot="2510514">
              <a:off x="1934308" y="2986212"/>
              <a:ext cx="4526646" cy="2740803"/>
            </a:xfrm>
            <a:custGeom>
              <a:avLst/>
              <a:gdLst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5541 w 1548419"/>
                <a:gd name="connsiteY10" fmla="*/ 40230 h 937540"/>
                <a:gd name="connsiteX11" fmla="*/ 634346 w 1548419"/>
                <a:gd name="connsiteY11" fmla="*/ 31128 h 937540"/>
                <a:gd name="connsiteX12" fmla="*/ 643028 w 1548419"/>
                <a:gd name="connsiteY12" fmla="*/ 69381 h 937540"/>
                <a:gd name="connsiteX13" fmla="*/ 663481 w 1548419"/>
                <a:gd name="connsiteY13" fmla="*/ 212164 h 937540"/>
                <a:gd name="connsiteX14" fmla="*/ 604472 w 1548419"/>
                <a:gd name="connsiteY14" fmla="*/ 364728 h 937540"/>
                <a:gd name="connsiteX15" fmla="*/ 607501 w 1548419"/>
                <a:gd name="connsiteY15" fmla="*/ 370967 h 937540"/>
                <a:gd name="connsiteX16" fmla="*/ 768848 w 1548419"/>
                <a:gd name="connsiteY16" fmla="*/ 344117 h 937540"/>
                <a:gd name="connsiteX17" fmla="*/ 1074487 w 1548419"/>
                <a:gd name="connsiteY17" fmla="*/ 232818 h 937540"/>
                <a:gd name="connsiteX18" fmla="*/ 1483829 w 1548419"/>
                <a:gd name="connsiteY18" fmla="*/ 100258 h 937540"/>
                <a:gd name="connsiteX19" fmla="*/ 1548419 w 1548419"/>
                <a:gd name="connsiteY19" fmla="*/ 90619 h 937540"/>
                <a:gd name="connsiteX20" fmla="*/ 1548419 w 1548419"/>
                <a:gd name="connsiteY20" fmla="*/ 104619 h 937540"/>
                <a:gd name="connsiteX21" fmla="*/ 1424254 w 1548419"/>
                <a:gd name="connsiteY21" fmla="*/ 140817 h 937540"/>
                <a:gd name="connsiteX22" fmla="*/ 1338064 w 1548419"/>
                <a:gd name="connsiteY22" fmla="*/ 235894 h 937540"/>
                <a:gd name="connsiteX23" fmla="*/ 1329163 w 1548419"/>
                <a:gd name="connsiteY23" fmla="*/ 311626 h 937540"/>
                <a:gd name="connsiteX24" fmla="*/ 1400119 w 1548419"/>
                <a:gd name="connsiteY24" fmla="*/ 333754 h 937540"/>
                <a:gd name="connsiteX25" fmla="*/ 1424008 w 1548419"/>
                <a:gd name="connsiteY25" fmla="*/ 377568 h 937540"/>
                <a:gd name="connsiteX26" fmla="*/ 1381302 w 1548419"/>
                <a:gd name="connsiteY26" fmla="*/ 466950 h 937540"/>
                <a:gd name="connsiteX27" fmla="*/ 1285766 w 1548419"/>
                <a:gd name="connsiteY27" fmla="*/ 450211 h 937540"/>
                <a:gd name="connsiteX28" fmla="*/ 1273550 w 1548419"/>
                <a:gd name="connsiteY28" fmla="*/ 353752 h 937540"/>
                <a:gd name="connsiteX29" fmla="*/ 1311942 w 1548419"/>
                <a:gd name="connsiteY29" fmla="*/ 318096 h 937540"/>
                <a:gd name="connsiteX30" fmla="*/ 1322248 w 1548419"/>
                <a:gd name="connsiteY30" fmla="*/ 302476 h 937540"/>
                <a:gd name="connsiteX31" fmla="*/ 1338564 w 1548419"/>
                <a:gd name="connsiteY31" fmla="*/ 177911 h 937540"/>
                <a:gd name="connsiteX32" fmla="*/ 1239211 w 1548419"/>
                <a:gd name="connsiteY32" fmla="*/ 242581 h 937540"/>
                <a:gd name="connsiteX33" fmla="*/ 1226513 w 1548419"/>
                <a:gd name="connsiteY33" fmla="*/ 252673 h 937540"/>
                <a:gd name="connsiteX34" fmla="*/ 1160241 w 1548419"/>
                <a:gd name="connsiteY34" fmla="*/ 365713 h 937540"/>
                <a:gd name="connsiteX35" fmla="*/ 1176371 w 1548419"/>
                <a:gd name="connsiteY35" fmla="*/ 537937 h 937540"/>
                <a:gd name="connsiteX36" fmla="*/ 1250305 w 1548419"/>
                <a:gd name="connsiteY36" fmla="*/ 530549 h 937540"/>
                <a:gd name="connsiteX37" fmla="*/ 1343216 w 1548419"/>
                <a:gd name="connsiteY37" fmla="*/ 717128 h 937540"/>
                <a:gd name="connsiteX38" fmla="*/ 1223836 w 1548419"/>
                <a:gd name="connsiteY38" fmla="*/ 777995 h 937540"/>
                <a:gd name="connsiteX39" fmla="*/ 1117363 w 1548419"/>
                <a:gd name="connsiteY39" fmla="*/ 690500 h 937540"/>
                <a:gd name="connsiteX40" fmla="*/ 1157138 w 1548419"/>
                <a:gd name="connsiteY40" fmla="*/ 556438 h 937540"/>
                <a:gd name="connsiteX41" fmla="*/ 1166057 w 1548419"/>
                <a:gd name="connsiteY41" fmla="*/ 529273 h 937540"/>
                <a:gd name="connsiteX42" fmla="*/ 1142047 w 1548419"/>
                <a:gd name="connsiteY42" fmla="*/ 365384 h 937540"/>
                <a:gd name="connsiteX43" fmla="*/ 1145322 w 1548419"/>
                <a:gd name="connsiteY43" fmla="*/ 330488 h 937540"/>
                <a:gd name="connsiteX44" fmla="*/ 956098 w 1548419"/>
                <a:gd name="connsiteY44" fmla="*/ 740288 h 937540"/>
                <a:gd name="connsiteX45" fmla="*/ 1046696 w 1548419"/>
                <a:gd name="connsiteY45" fmla="*/ 834327 h 937540"/>
                <a:gd name="connsiteX46" fmla="*/ 957368 w 1548419"/>
                <a:gd name="connsiteY46" fmla="*/ 937324 h 937540"/>
                <a:gd name="connsiteX47" fmla="*/ 851193 w 1548419"/>
                <a:gd name="connsiteY47" fmla="*/ 844450 h 937540"/>
                <a:gd name="connsiteX48" fmla="*/ 923447 w 1548419"/>
                <a:gd name="connsiteY48" fmla="*/ 745231 h 937540"/>
                <a:gd name="connsiteX49" fmla="*/ 935585 w 1548419"/>
                <a:gd name="connsiteY49" fmla="*/ 733085 h 937540"/>
                <a:gd name="connsiteX50" fmla="*/ 995540 w 1548419"/>
                <a:gd name="connsiteY50" fmla="*/ 514468 h 937540"/>
                <a:gd name="connsiteX51" fmla="*/ 900073 w 1548419"/>
                <a:gd name="connsiteY51" fmla="*/ 582052 h 937540"/>
                <a:gd name="connsiteX52" fmla="*/ 851203 w 1548419"/>
                <a:gd name="connsiteY52" fmla="*/ 673117 h 937540"/>
                <a:gd name="connsiteX53" fmla="*/ 774900 w 1548419"/>
                <a:gd name="connsiteY53" fmla="*/ 637879 h 937540"/>
                <a:gd name="connsiteX54" fmla="*/ 794445 w 1548419"/>
                <a:gd name="connsiteY54" fmla="*/ 552615 h 937540"/>
                <a:gd name="connsiteX55" fmla="*/ 895848 w 1548419"/>
                <a:gd name="connsiteY55" fmla="*/ 573050 h 937540"/>
                <a:gd name="connsiteX56" fmla="*/ 1063972 w 1548419"/>
                <a:gd name="connsiteY56" fmla="*/ 386708 h 937540"/>
                <a:gd name="connsiteX57" fmla="*/ 994752 w 1548419"/>
                <a:gd name="connsiteY57" fmla="*/ 406498 h 937540"/>
                <a:gd name="connsiteX58" fmla="*/ 994752 w 1548419"/>
                <a:gd name="connsiteY58" fmla="*/ 406498 h 937540"/>
                <a:gd name="connsiteX59" fmla="*/ 1033508 w 1548419"/>
                <a:gd name="connsiteY59" fmla="*/ 391773 h 937540"/>
                <a:gd name="connsiteX60" fmla="*/ 1069459 w 1548419"/>
                <a:gd name="connsiteY60" fmla="*/ 372846 h 937540"/>
                <a:gd name="connsiteX61" fmla="*/ 1133059 w 1548419"/>
                <a:gd name="connsiteY61" fmla="*/ 308226 h 937540"/>
                <a:gd name="connsiteX62" fmla="*/ 1245472 w 1548419"/>
                <a:gd name="connsiteY62" fmla="*/ 202455 h 937540"/>
                <a:gd name="connsiteX63" fmla="*/ 1145697 w 1548419"/>
                <a:gd name="connsiteY63" fmla="*/ 238096 h 937540"/>
                <a:gd name="connsiteX64" fmla="*/ 868188 w 1548419"/>
                <a:gd name="connsiteY64" fmla="*/ 340829 h 937540"/>
                <a:gd name="connsiteX65" fmla="*/ 517691 w 1548419"/>
                <a:gd name="connsiteY65" fmla="*/ 384898 h 937540"/>
                <a:gd name="connsiteX66" fmla="*/ 79498 w 1548419"/>
                <a:gd name="connsiteY66" fmla="*/ 196806 h 937540"/>
                <a:gd name="connsiteX67" fmla="*/ 20671 w 1548419"/>
                <a:gd name="connsiteY67" fmla="*/ 138248 h 937540"/>
                <a:gd name="connsiteX68" fmla="*/ 0 w 1548419"/>
                <a:gd name="connsiteY68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34346 w 1548419"/>
                <a:gd name="connsiteY10" fmla="*/ 31128 h 937540"/>
                <a:gd name="connsiteX11" fmla="*/ 643028 w 1548419"/>
                <a:gd name="connsiteY11" fmla="*/ 69381 h 937540"/>
                <a:gd name="connsiteX12" fmla="*/ 663481 w 1548419"/>
                <a:gd name="connsiteY12" fmla="*/ 212164 h 937540"/>
                <a:gd name="connsiteX13" fmla="*/ 604472 w 1548419"/>
                <a:gd name="connsiteY13" fmla="*/ 364728 h 937540"/>
                <a:gd name="connsiteX14" fmla="*/ 607501 w 1548419"/>
                <a:gd name="connsiteY14" fmla="*/ 370967 h 937540"/>
                <a:gd name="connsiteX15" fmla="*/ 768848 w 1548419"/>
                <a:gd name="connsiteY15" fmla="*/ 344117 h 937540"/>
                <a:gd name="connsiteX16" fmla="*/ 1074487 w 1548419"/>
                <a:gd name="connsiteY16" fmla="*/ 232818 h 937540"/>
                <a:gd name="connsiteX17" fmla="*/ 1483829 w 1548419"/>
                <a:gd name="connsiteY17" fmla="*/ 100258 h 937540"/>
                <a:gd name="connsiteX18" fmla="*/ 1548419 w 1548419"/>
                <a:gd name="connsiteY18" fmla="*/ 90619 h 937540"/>
                <a:gd name="connsiteX19" fmla="*/ 1548419 w 1548419"/>
                <a:gd name="connsiteY19" fmla="*/ 104619 h 937540"/>
                <a:gd name="connsiteX20" fmla="*/ 1424254 w 1548419"/>
                <a:gd name="connsiteY20" fmla="*/ 140817 h 937540"/>
                <a:gd name="connsiteX21" fmla="*/ 1338064 w 1548419"/>
                <a:gd name="connsiteY21" fmla="*/ 235894 h 937540"/>
                <a:gd name="connsiteX22" fmla="*/ 1329163 w 1548419"/>
                <a:gd name="connsiteY22" fmla="*/ 311626 h 937540"/>
                <a:gd name="connsiteX23" fmla="*/ 1400119 w 1548419"/>
                <a:gd name="connsiteY23" fmla="*/ 333754 h 937540"/>
                <a:gd name="connsiteX24" fmla="*/ 1424008 w 1548419"/>
                <a:gd name="connsiteY24" fmla="*/ 377568 h 937540"/>
                <a:gd name="connsiteX25" fmla="*/ 1381302 w 1548419"/>
                <a:gd name="connsiteY25" fmla="*/ 466950 h 937540"/>
                <a:gd name="connsiteX26" fmla="*/ 1285766 w 1548419"/>
                <a:gd name="connsiteY26" fmla="*/ 450211 h 937540"/>
                <a:gd name="connsiteX27" fmla="*/ 1273550 w 1548419"/>
                <a:gd name="connsiteY27" fmla="*/ 353752 h 937540"/>
                <a:gd name="connsiteX28" fmla="*/ 1311942 w 1548419"/>
                <a:gd name="connsiteY28" fmla="*/ 318096 h 937540"/>
                <a:gd name="connsiteX29" fmla="*/ 1322248 w 1548419"/>
                <a:gd name="connsiteY29" fmla="*/ 302476 h 937540"/>
                <a:gd name="connsiteX30" fmla="*/ 1338564 w 1548419"/>
                <a:gd name="connsiteY30" fmla="*/ 177911 h 937540"/>
                <a:gd name="connsiteX31" fmla="*/ 1239211 w 1548419"/>
                <a:gd name="connsiteY31" fmla="*/ 242581 h 937540"/>
                <a:gd name="connsiteX32" fmla="*/ 1226513 w 1548419"/>
                <a:gd name="connsiteY32" fmla="*/ 252673 h 937540"/>
                <a:gd name="connsiteX33" fmla="*/ 1160241 w 1548419"/>
                <a:gd name="connsiteY33" fmla="*/ 365713 h 937540"/>
                <a:gd name="connsiteX34" fmla="*/ 1176371 w 1548419"/>
                <a:gd name="connsiteY34" fmla="*/ 537937 h 937540"/>
                <a:gd name="connsiteX35" fmla="*/ 1250305 w 1548419"/>
                <a:gd name="connsiteY35" fmla="*/ 530549 h 937540"/>
                <a:gd name="connsiteX36" fmla="*/ 1343216 w 1548419"/>
                <a:gd name="connsiteY36" fmla="*/ 717128 h 937540"/>
                <a:gd name="connsiteX37" fmla="*/ 1223836 w 1548419"/>
                <a:gd name="connsiteY37" fmla="*/ 777995 h 937540"/>
                <a:gd name="connsiteX38" fmla="*/ 1117363 w 1548419"/>
                <a:gd name="connsiteY38" fmla="*/ 690500 h 937540"/>
                <a:gd name="connsiteX39" fmla="*/ 1157138 w 1548419"/>
                <a:gd name="connsiteY39" fmla="*/ 556438 h 937540"/>
                <a:gd name="connsiteX40" fmla="*/ 1166057 w 1548419"/>
                <a:gd name="connsiteY40" fmla="*/ 529273 h 937540"/>
                <a:gd name="connsiteX41" fmla="*/ 1142047 w 1548419"/>
                <a:gd name="connsiteY41" fmla="*/ 365384 h 937540"/>
                <a:gd name="connsiteX42" fmla="*/ 1145322 w 1548419"/>
                <a:gd name="connsiteY42" fmla="*/ 330488 h 937540"/>
                <a:gd name="connsiteX43" fmla="*/ 956098 w 1548419"/>
                <a:gd name="connsiteY43" fmla="*/ 740288 h 937540"/>
                <a:gd name="connsiteX44" fmla="*/ 1046696 w 1548419"/>
                <a:gd name="connsiteY44" fmla="*/ 834327 h 937540"/>
                <a:gd name="connsiteX45" fmla="*/ 957368 w 1548419"/>
                <a:gd name="connsiteY45" fmla="*/ 937324 h 937540"/>
                <a:gd name="connsiteX46" fmla="*/ 851193 w 1548419"/>
                <a:gd name="connsiteY46" fmla="*/ 844450 h 937540"/>
                <a:gd name="connsiteX47" fmla="*/ 923447 w 1548419"/>
                <a:gd name="connsiteY47" fmla="*/ 745231 h 937540"/>
                <a:gd name="connsiteX48" fmla="*/ 935585 w 1548419"/>
                <a:gd name="connsiteY48" fmla="*/ 733085 h 937540"/>
                <a:gd name="connsiteX49" fmla="*/ 995540 w 1548419"/>
                <a:gd name="connsiteY49" fmla="*/ 514468 h 937540"/>
                <a:gd name="connsiteX50" fmla="*/ 900073 w 1548419"/>
                <a:gd name="connsiteY50" fmla="*/ 582052 h 937540"/>
                <a:gd name="connsiteX51" fmla="*/ 851203 w 1548419"/>
                <a:gd name="connsiteY51" fmla="*/ 673117 h 937540"/>
                <a:gd name="connsiteX52" fmla="*/ 774900 w 1548419"/>
                <a:gd name="connsiteY52" fmla="*/ 637879 h 937540"/>
                <a:gd name="connsiteX53" fmla="*/ 794445 w 1548419"/>
                <a:gd name="connsiteY53" fmla="*/ 552615 h 937540"/>
                <a:gd name="connsiteX54" fmla="*/ 895848 w 1548419"/>
                <a:gd name="connsiteY54" fmla="*/ 573050 h 937540"/>
                <a:gd name="connsiteX55" fmla="*/ 1063972 w 1548419"/>
                <a:gd name="connsiteY55" fmla="*/ 386708 h 937540"/>
                <a:gd name="connsiteX56" fmla="*/ 994752 w 1548419"/>
                <a:gd name="connsiteY56" fmla="*/ 406498 h 937540"/>
                <a:gd name="connsiteX57" fmla="*/ 994752 w 1548419"/>
                <a:gd name="connsiteY57" fmla="*/ 406498 h 937540"/>
                <a:gd name="connsiteX58" fmla="*/ 1033508 w 1548419"/>
                <a:gd name="connsiteY58" fmla="*/ 391773 h 937540"/>
                <a:gd name="connsiteX59" fmla="*/ 1069459 w 1548419"/>
                <a:gd name="connsiteY59" fmla="*/ 372846 h 937540"/>
                <a:gd name="connsiteX60" fmla="*/ 1133059 w 1548419"/>
                <a:gd name="connsiteY60" fmla="*/ 308226 h 937540"/>
                <a:gd name="connsiteX61" fmla="*/ 1245472 w 1548419"/>
                <a:gd name="connsiteY61" fmla="*/ 202455 h 937540"/>
                <a:gd name="connsiteX62" fmla="*/ 1145697 w 1548419"/>
                <a:gd name="connsiteY62" fmla="*/ 238096 h 937540"/>
                <a:gd name="connsiteX63" fmla="*/ 868188 w 1548419"/>
                <a:gd name="connsiteY63" fmla="*/ 340829 h 937540"/>
                <a:gd name="connsiteX64" fmla="*/ 517691 w 1548419"/>
                <a:gd name="connsiteY64" fmla="*/ 384898 h 937540"/>
                <a:gd name="connsiteX65" fmla="*/ 79498 w 1548419"/>
                <a:gd name="connsiteY65" fmla="*/ 196806 h 937540"/>
                <a:gd name="connsiteX66" fmla="*/ 20671 w 1548419"/>
                <a:gd name="connsiteY66" fmla="*/ 138248 h 937540"/>
                <a:gd name="connsiteX67" fmla="*/ 0 w 1548419"/>
                <a:gd name="connsiteY67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3028 w 1548419"/>
                <a:gd name="connsiteY10" fmla="*/ 69381 h 937540"/>
                <a:gd name="connsiteX11" fmla="*/ 663481 w 1548419"/>
                <a:gd name="connsiteY11" fmla="*/ 212164 h 937540"/>
                <a:gd name="connsiteX12" fmla="*/ 604472 w 1548419"/>
                <a:gd name="connsiteY12" fmla="*/ 364728 h 937540"/>
                <a:gd name="connsiteX13" fmla="*/ 607501 w 1548419"/>
                <a:gd name="connsiteY13" fmla="*/ 370967 h 937540"/>
                <a:gd name="connsiteX14" fmla="*/ 768848 w 1548419"/>
                <a:gd name="connsiteY14" fmla="*/ 344117 h 937540"/>
                <a:gd name="connsiteX15" fmla="*/ 1074487 w 1548419"/>
                <a:gd name="connsiteY15" fmla="*/ 232818 h 937540"/>
                <a:gd name="connsiteX16" fmla="*/ 1483829 w 1548419"/>
                <a:gd name="connsiteY16" fmla="*/ 100258 h 937540"/>
                <a:gd name="connsiteX17" fmla="*/ 1548419 w 1548419"/>
                <a:gd name="connsiteY17" fmla="*/ 90619 h 937540"/>
                <a:gd name="connsiteX18" fmla="*/ 1548419 w 1548419"/>
                <a:gd name="connsiteY18" fmla="*/ 104619 h 937540"/>
                <a:gd name="connsiteX19" fmla="*/ 1424254 w 1548419"/>
                <a:gd name="connsiteY19" fmla="*/ 140817 h 937540"/>
                <a:gd name="connsiteX20" fmla="*/ 1338064 w 1548419"/>
                <a:gd name="connsiteY20" fmla="*/ 235894 h 937540"/>
                <a:gd name="connsiteX21" fmla="*/ 1329163 w 1548419"/>
                <a:gd name="connsiteY21" fmla="*/ 311626 h 937540"/>
                <a:gd name="connsiteX22" fmla="*/ 1400119 w 1548419"/>
                <a:gd name="connsiteY22" fmla="*/ 333754 h 937540"/>
                <a:gd name="connsiteX23" fmla="*/ 1424008 w 1548419"/>
                <a:gd name="connsiteY23" fmla="*/ 377568 h 937540"/>
                <a:gd name="connsiteX24" fmla="*/ 1381302 w 1548419"/>
                <a:gd name="connsiteY24" fmla="*/ 466950 h 937540"/>
                <a:gd name="connsiteX25" fmla="*/ 1285766 w 1548419"/>
                <a:gd name="connsiteY25" fmla="*/ 450211 h 937540"/>
                <a:gd name="connsiteX26" fmla="*/ 1273550 w 1548419"/>
                <a:gd name="connsiteY26" fmla="*/ 353752 h 937540"/>
                <a:gd name="connsiteX27" fmla="*/ 1311942 w 1548419"/>
                <a:gd name="connsiteY27" fmla="*/ 318096 h 937540"/>
                <a:gd name="connsiteX28" fmla="*/ 1322248 w 1548419"/>
                <a:gd name="connsiteY28" fmla="*/ 302476 h 937540"/>
                <a:gd name="connsiteX29" fmla="*/ 1338564 w 1548419"/>
                <a:gd name="connsiteY29" fmla="*/ 177911 h 937540"/>
                <a:gd name="connsiteX30" fmla="*/ 1239211 w 1548419"/>
                <a:gd name="connsiteY30" fmla="*/ 242581 h 937540"/>
                <a:gd name="connsiteX31" fmla="*/ 1226513 w 1548419"/>
                <a:gd name="connsiteY31" fmla="*/ 252673 h 937540"/>
                <a:gd name="connsiteX32" fmla="*/ 1160241 w 1548419"/>
                <a:gd name="connsiteY32" fmla="*/ 365713 h 937540"/>
                <a:gd name="connsiteX33" fmla="*/ 1176371 w 1548419"/>
                <a:gd name="connsiteY33" fmla="*/ 537937 h 937540"/>
                <a:gd name="connsiteX34" fmla="*/ 1250305 w 1548419"/>
                <a:gd name="connsiteY34" fmla="*/ 530549 h 937540"/>
                <a:gd name="connsiteX35" fmla="*/ 1343216 w 1548419"/>
                <a:gd name="connsiteY35" fmla="*/ 717128 h 937540"/>
                <a:gd name="connsiteX36" fmla="*/ 1223836 w 1548419"/>
                <a:gd name="connsiteY36" fmla="*/ 777995 h 937540"/>
                <a:gd name="connsiteX37" fmla="*/ 1117363 w 1548419"/>
                <a:gd name="connsiteY37" fmla="*/ 690500 h 937540"/>
                <a:gd name="connsiteX38" fmla="*/ 1157138 w 1548419"/>
                <a:gd name="connsiteY38" fmla="*/ 556438 h 937540"/>
                <a:gd name="connsiteX39" fmla="*/ 1166057 w 1548419"/>
                <a:gd name="connsiteY39" fmla="*/ 529273 h 937540"/>
                <a:gd name="connsiteX40" fmla="*/ 1142047 w 1548419"/>
                <a:gd name="connsiteY40" fmla="*/ 365384 h 937540"/>
                <a:gd name="connsiteX41" fmla="*/ 1145322 w 1548419"/>
                <a:gd name="connsiteY41" fmla="*/ 330488 h 937540"/>
                <a:gd name="connsiteX42" fmla="*/ 956098 w 1548419"/>
                <a:gd name="connsiteY42" fmla="*/ 740288 h 937540"/>
                <a:gd name="connsiteX43" fmla="*/ 1046696 w 1548419"/>
                <a:gd name="connsiteY43" fmla="*/ 834327 h 937540"/>
                <a:gd name="connsiteX44" fmla="*/ 957368 w 1548419"/>
                <a:gd name="connsiteY44" fmla="*/ 937324 h 937540"/>
                <a:gd name="connsiteX45" fmla="*/ 851193 w 1548419"/>
                <a:gd name="connsiteY45" fmla="*/ 844450 h 937540"/>
                <a:gd name="connsiteX46" fmla="*/ 923447 w 1548419"/>
                <a:gd name="connsiteY46" fmla="*/ 745231 h 937540"/>
                <a:gd name="connsiteX47" fmla="*/ 935585 w 1548419"/>
                <a:gd name="connsiteY47" fmla="*/ 733085 h 937540"/>
                <a:gd name="connsiteX48" fmla="*/ 995540 w 1548419"/>
                <a:gd name="connsiteY48" fmla="*/ 514468 h 937540"/>
                <a:gd name="connsiteX49" fmla="*/ 900073 w 1548419"/>
                <a:gd name="connsiteY49" fmla="*/ 582052 h 937540"/>
                <a:gd name="connsiteX50" fmla="*/ 851203 w 1548419"/>
                <a:gd name="connsiteY50" fmla="*/ 673117 h 937540"/>
                <a:gd name="connsiteX51" fmla="*/ 774900 w 1548419"/>
                <a:gd name="connsiteY51" fmla="*/ 637879 h 937540"/>
                <a:gd name="connsiteX52" fmla="*/ 794445 w 1548419"/>
                <a:gd name="connsiteY52" fmla="*/ 552615 h 937540"/>
                <a:gd name="connsiteX53" fmla="*/ 895848 w 1548419"/>
                <a:gd name="connsiteY53" fmla="*/ 573050 h 937540"/>
                <a:gd name="connsiteX54" fmla="*/ 1063972 w 1548419"/>
                <a:gd name="connsiteY54" fmla="*/ 386708 h 937540"/>
                <a:gd name="connsiteX55" fmla="*/ 994752 w 1548419"/>
                <a:gd name="connsiteY55" fmla="*/ 406498 h 937540"/>
                <a:gd name="connsiteX56" fmla="*/ 994752 w 1548419"/>
                <a:gd name="connsiteY56" fmla="*/ 406498 h 937540"/>
                <a:gd name="connsiteX57" fmla="*/ 1033508 w 1548419"/>
                <a:gd name="connsiteY57" fmla="*/ 391773 h 937540"/>
                <a:gd name="connsiteX58" fmla="*/ 1069459 w 1548419"/>
                <a:gd name="connsiteY58" fmla="*/ 372846 h 937540"/>
                <a:gd name="connsiteX59" fmla="*/ 1133059 w 1548419"/>
                <a:gd name="connsiteY59" fmla="*/ 308226 h 937540"/>
                <a:gd name="connsiteX60" fmla="*/ 1245472 w 1548419"/>
                <a:gd name="connsiteY60" fmla="*/ 202455 h 937540"/>
                <a:gd name="connsiteX61" fmla="*/ 1145697 w 1548419"/>
                <a:gd name="connsiteY61" fmla="*/ 238096 h 937540"/>
                <a:gd name="connsiteX62" fmla="*/ 868188 w 1548419"/>
                <a:gd name="connsiteY62" fmla="*/ 340829 h 937540"/>
                <a:gd name="connsiteX63" fmla="*/ 517691 w 1548419"/>
                <a:gd name="connsiteY63" fmla="*/ 384898 h 937540"/>
                <a:gd name="connsiteX64" fmla="*/ 79498 w 1548419"/>
                <a:gd name="connsiteY64" fmla="*/ 196806 h 937540"/>
                <a:gd name="connsiteX65" fmla="*/ 20671 w 1548419"/>
                <a:gd name="connsiteY65" fmla="*/ 138248 h 937540"/>
                <a:gd name="connsiteX66" fmla="*/ 0 w 1548419"/>
                <a:gd name="connsiteY66" fmla="*/ 109452 h 93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548419" h="937540">
                  <a:moveTo>
                    <a:pt x="0" y="109452"/>
                  </a:moveTo>
                  <a:cubicBezTo>
                    <a:pt x="157577" y="285432"/>
                    <a:pt x="353751" y="373154"/>
                    <a:pt x="586616" y="370488"/>
                  </a:cubicBezTo>
                  <a:cubicBezTo>
                    <a:pt x="589097" y="313289"/>
                    <a:pt x="592214" y="256800"/>
                    <a:pt x="593986" y="200235"/>
                  </a:cubicBezTo>
                  <a:cubicBezTo>
                    <a:pt x="592641" y="200162"/>
                    <a:pt x="592005" y="199452"/>
                    <a:pt x="591296" y="200087"/>
                  </a:cubicBezTo>
                  <a:lnTo>
                    <a:pt x="575087" y="310492"/>
                  </a:lnTo>
                  <a:cubicBezTo>
                    <a:pt x="573932" y="319198"/>
                    <a:pt x="573412" y="328612"/>
                    <a:pt x="571548" y="337953"/>
                  </a:cubicBezTo>
                  <a:cubicBezTo>
                    <a:pt x="569163" y="356709"/>
                    <a:pt x="563561" y="360447"/>
                    <a:pt x="547231" y="350777"/>
                  </a:cubicBezTo>
                  <a:cubicBezTo>
                    <a:pt x="521073" y="335842"/>
                    <a:pt x="510304" y="310965"/>
                    <a:pt x="512571" y="282085"/>
                  </a:cubicBezTo>
                  <a:cubicBezTo>
                    <a:pt x="521240" y="186104"/>
                    <a:pt x="549152" y="95905"/>
                    <a:pt x="602172" y="15187"/>
                  </a:cubicBezTo>
                  <a:lnTo>
                    <a:pt x="609519" y="0"/>
                  </a:lnTo>
                  <a:lnTo>
                    <a:pt x="643028" y="69381"/>
                  </a:lnTo>
                  <a:cubicBezTo>
                    <a:pt x="649845" y="116976"/>
                    <a:pt x="660062" y="164083"/>
                    <a:pt x="663481" y="212164"/>
                  </a:cubicBezTo>
                  <a:cubicBezTo>
                    <a:pt x="667014" y="270370"/>
                    <a:pt x="652576" y="324212"/>
                    <a:pt x="604472" y="364728"/>
                  </a:cubicBezTo>
                  <a:cubicBezTo>
                    <a:pt x="605033" y="366782"/>
                    <a:pt x="606939" y="368911"/>
                    <a:pt x="607501" y="370967"/>
                  </a:cubicBezTo>
                  <a:cubicBezTo>
                    <a:pt x="661258" y="362465"/>
                    <a:pt x="714942" y="355309"/>
                    <a:pt x="768848" y="344117"/>
                  </a:cubicBezTo>
                  <a:cubicBezTo>
                    <a:pt x="875952" y="322371"/>
                    <a:pt x="974340" y="275185"/>
                    <a:pt x="1074487" y="232818"/>
                  </a:cubicBezTo>
                  <a:cubicBezTo>
                    <a:pt x="1207730" y="177437"/>
                    <a:pt x="1342020" y="127510"/>
                    <a:pt x="1483829" y="100258"/>
                  </a:cubicBezTo>
                  <a:lnTo>
                    <a:pt x="1548419" y="90619"/>
                  </a:lnTo>
                  <a:lnTo>
                    <a:pt x="1548419" y="104619"/>
                  </a:lnTo>
                  <a:lnTo>
                    <a:pt x="1424254" y="140817"/>
                  </a:lnTo>
                  <a:cubicBezTo>
                    <a:pt x="1374309" y="153576"/>
                    <a:pt x="1344283" y="184298"/>
                    <a:pt x="1338064" y="235894"/>
                  </a:cubicBezTo>
                  <a:cubicBezTo>
                    <a:pt x="1334673" y="260665"/>
                    <a:pt x="1332628" y="285510"/>
                    <a:pt x="1329163" y="311626"/>
                  </a:cubicBezTo>
                  <a:cubicBezTo>
                    <a:pt x="1357631" y="309150"/>
                    <a:pt x="1382963" y="314595"/>
                    <a:pt x="1400119" y="333754"/>
                  </a:cubicBezTo>
                  <a:cubicBezTo>
                    <a:pt x="1410920" y="345817"/>
                    <a:pt x="1420154" y="361841"/>
                    <a:pt x="1424008" y="377568"/>
                  </a:cubicBezTo>
                  <a:cubicBezTo>
                    <a:pt x="1433548" y="412497"/>
                    <a:pt x="1413912" y="450536"/>
                    <a:pt x="1381302" y="466950"/>
                  </a:cubicBezTo>
                  <a:cubicBezTo>
                    <a:pt x="1351457" y="482166"/>
                    <a:pt x="1308714" y="474412"/>
                    <a:pt x="1285766" y="450211"/>
                  </a:cubicBezTo>
                  <a:cubicBezTo>
                    <a:pt x="1260276" y="423172"/>
                    <a:pt x="1253013" y="383648"/>
                    <a:pt x="1273550" y="353752"/>
                  </a:cubicBezTo>
                  <a:cubicBezTo>
                    <a:pt x="1283072" y="340112"/>
                    <a:pt x="1299805" y="330243"/>
                    <a:pt x="1311942" y="318096"/>
                  </a:cubicBezTo>
                  <a:cubicBezTo>
                    <a:pt x="1316910" y="313648"/>
                    <a:pt x="1321952" y="307855"/>
                    <a:pt x="1322248" y="302476"/>
                  </a:cubicBezTo>
                  <a:cubicBezTo>
                    <a:pt x="1328510" y="262349"/>
                    <a:pt x="1332790" y="221437"/>
                    <a:pt x="1338564" y="177911"/>
                  </a:cubicBezTo>
                  <a:cubicBezTo>
                    <a:pt x="1305659" y="199704"/>
                    <a:pt x="1272117" y="220787"/>
                    <a:pt x="1239211" y="242581"/>
                  </a:cubicBezTo>
                  <a:cubicBezTo>
                    <a:pt x="1235028" y="245048"/>
                    <a:pt x="1232041" y="250280"/>
                    <a:pt x="1226513" y="252673"/>
                  </a:cubicBezTo>
                  <a:cubicBezTo>
                    <a:pt x="1179373" y="275706"/>
                    <a:pt x="1162988" y="315948"/>
                    <a:pt x="1160241" y="365713"/>
                  </a:cubicBezTo>
                  <a:cubicBezTo>
                    <a:pt x="1156267" y="425528"/>
                    <a:pt x="1159801" y="483733"/>
                    <a:pt x="1176371" y="537937"/>
                  </a:cubicBezTo>
                  <a:cubicBezTo>
                    <a:pt x="1201513" y="534602"/>
                    <a:pt x="1226095" y="529213"/>
                    <a:pt x="1250305" y="530549"/>
                  </a:cubicBezTo>
                  <a:cubicBezTo>
                    <a:pt x="1337729" y="535373"/>
                    <a:pt x="1394297" y="647095"/>
                    <a:pt x="1343216" y="717128"/>
                  </a:cubicBezTo>
                  <a:cubicBezTo>
                    <a:pt x="1315509" y="754722"/>
                    <a:pt x="1276067" y="784924"/>
                    <a:pt x="1223836" y="777995"/>
                  </a:cubicBezTo>
                  <a:cubicBezTo>
                    <a:pt x="1170258" y="770992"/>
                    <a:pt x="1132738" y="741939"/>
                    <a:pt x="1117363" y="690500"/>
                  </a:cubicBezTo>
                  <a:cubicBezTo>
                    <a:pt x="1101989" y="639062"/>
                    <a:pt x="1116056" y="591945"/>
                    <a:pt x="1157138" y="556438"/>
                  </a:cubicBezTo>
                  <a:cubicBezTo>
                    <a:pt x="1166364" y="548178"/>
                    <a:pt x="1167444" y="540817"/>
                    <a:pt x="1166057" y="529273"/>
                  </a:cubicBezTo>
                  <a:cubicBezTo>
                    <a:pt x="1156921" y="474806"/>
                    <a:pt x="1149129" y="420412"/>
                    <a:pt x="1142047" y="365384"/>
                  </a:cubicBezTo>
                  <a:cubicBezTo>
                    <a:pt x="1140661" y="353840"/>
                    <a:pt x="1144018" y="341883"/>
                    <a:pt x="1145322" y="330488"/>
                  </a:cubicBezTo>
                  <a:cubicBezTo>
                    <a:pt x="1067404" y="373407"/>
                    <a:pt x="960342" y="602241"/>
                    <a:pt x="956098" y="740288"/>
                  </a:cubicBezTo>
                  <a:cubicBezTo>
                    <a:pt x="1013901" y="756294"/>
                    <a:pt x="1042006" y="784826"/>
                    <a:pt x="1046696" y="834327"/>
                  </a:cubicBezTo>
                  <a:cubicBezTo>
                    <a:pt x="1051383" y="883827"/>
                    <a:pt x="1008140" y="934055"/>
                    <a:pt x="957368" y="937324"/>
                  </a:cubicBezTo>
                  <a:cubicBezTo>
                    <a:pt x="901853" y="941007"/>
                    <a:pt x="852334" y="897128"/>
                    <a:pt x="851193" y="844450"/>
                  </a:cubicBezTo>
                  <a:cubicBezTo>
                    <a:pt x="850465" y="796518"/>
                    <a:pt x="877388" y="760903"/>
                    <a:pt x="923447" y="745231"/>
                  </a:cubicBezTo>
                  <a:cubicBezTo>
                    <a:pt x="928266" y="743475"/>
                    <a:pt x="934653" y="737756"/>
                    <a:pt x="935585" y="733085"/>
                  </a:cubicBezTo>
                  <a:cubicBezTo>
                    <a:pt x="943776" y="657989"/>
                    <a:pt x="965904" y="587033"/>
                    <a:pt x="995540" y="514468"/>
                  </a:cubicBezTo>
                  <a:lnTo>
                    <a:pt x="900073" y="582052"/>
                  </a:lnTo>
                  <a:cubicBezTo>
                    <a:pt x="904613" y="634242"/>
                    <a:pt x="890241" y="662455"/>
                    <a:pt x="851203" y="673117"/>
                  </a:cubicBezTo>
                  <a:cubicBezTo>
                    <a:pt x="821093" y="680899"/>
                    <a:pt x="787501" y="666230"/>
                    <a:pt x="774900" y="637879"/>
                  </a:cubicBezTo>
                  <a:cubicBezTo>
                    <a:pt x="760467" y="606053"/>
                    <a:pt x="769196" y="570109"/>
                    <a:pt x="794445" y="552615"/>
                  </a:cubicBezTo>
                  <a:cubicBezTo>
                    <a:pt x="826715" y="530112"/>
                    <a:pt x="860043" y="537347"/>
                    <a:pt x="895848" y="573050"/>
                  </a:cubicBezTo>
                  <a:cubicBezTo>
                    <a:pt x="978287" y="533753"/>
                    <a:pt x="1024063" y="462079"/>
                    <a:pt x="1063972" y="386708"/>
                  </a:cubicBezTo>
                  <a:lnTo>
                    <a:pt x="994752" y="406498"/>
                  </a:lnTo>
                  <a:lnTo>
                    <a:pt x="994752" y="406498"/>
                  </a:lnTo>
                  <a:lnTo>
                    <a:pt x="1033508" y="391773"/>
                  </a:lnTo>
                  <a:cubicBezTo>
                    <a:pt x="1046431" y="386752"/>
                    <a:pt x="1058889" y="381032"/>
                    <a:pt x="1069459" y="372846"/>
                  </a:cubicBezTo>
                  <a:cubicBezTo>
                    <a:pt x="1093363" y="355277"/>
                    <a:pt x="1110988" y="329268"/>
                    <a:pt x="1133059" y="308226"/>
                  </a:cubicBezTo>
                  <a:cubicBezTo>
                    <a:pt x="1170742" y="273205"/>
                    <a:pt x="1209696" y="239603"/>
                    <a:pt x="1245472" y="202455"/>
                  </a:cubicBezTo>
                  <a:lnTo>
                    <a:pt x="1145697" y="238096"/>
                  </a:lnTo>
                  <a:cubicBezTo>
                    <a:pt x="1053431" y="272129"/>
                    <a:pt x="961651" y="309562"/>
                    <a:pt x="868188" y="340829"/>
                  </a:cubicBezTo>
                  <a:cubicBezTo>
                    <a:pt x="754814" y="378420"/>
                    <a:pt x="637322" y="392848"/>
                    <a:pt x="517691" y="384898"/>
                  </a:cubicBezTo>
                  <a:cubicBezTo>
                    <a:pt x="351061" y="373006"/>
                    <a:pt x="202532" y="314220"/>
                    <a:pt x="79498" y="196806"/>
                  </a:cubicBezTo>
                  <a:cubicBezTo>
                    <a:pt x="59653" y="177499"/>
                    <a:pt x="39807" y="158191"/>
                    <a:pt x="20671" y="138248"/>
                  </a:cubicBezTo>
                  <a:cubicBezTo>
                    <a:pt x="13046" y="129733"/>
                    <a:pt x="6205" y="119237"/>
                    <a:pt x="0" y="109452"/>
                  </a:cubicBezTo>
                  <a:close/>
                </a:path>
              </a:pathLst>
            </a:cu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EB9CF0AF-FFFF-4DB4-8C81-B3D18BBCF4E0}"/>
                </a:ext>
              </a:extLst>
            </p:cNvPr>
            <p:cNvGrpSpPr/>
            <p:nvPr/>
          </p:nvGrpSpPr>
          <p:grpSpPr>
            <a:xfrm>
              <a:off x="1959794" y="490144"/>
              <a:ext cx="2865460" cy="4204090"/>
              <a:chOff x="1959794" y="490144"/>
              <a:chExt cx="2865460" cy="4204090"/>
            </a:xfrm>
            <a:grpFill/>
          </p:grpSpPr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A755636C-1C50-45EE-8528-F44F0C294AEC}"/>
                  </a:ext>
                </a:extLst>
              </p:cNvPr>
              <p:cNvSpPr/>
              <p:nvPr/>
            </p:nvSpPr>
            <p:spPr>
              <a:xfrm rot="2510514">
                <a:off x="2740517" y="490144"/>
                <a:ext cx="1129739" cy="1433111"/>
              </a:xfrm>
              <a:custGeom>
                <a:avLst/>
                <a:gdLst>
                  <a:gd name="connsiteX0" fmla="*/ 0 w 386447"/>
                  <a:gd name="connsiteY0" fmla="*/ 0 h 490221"/>
                  <a:gd name="connsiteX1" fmla="*/ 111695 w 386447"/>
                  <a:gd name="connsiteY1" fmla="*/ 66196 h 490221"/>
                  <a:gd name="connsiteX2" fmla="*/ 333725 w 386447"/>
                  <a:gd name="connsiteY2" fmla="*/ 259899 h 490221"/>
                  <a:gd name="connsiteX3" fmla="*/ 385164 w 386447"/>
                  <a:gd name="connsiteY3" fmla="*/ 440142 h 490221"/>
                  <a:gd name="connsiteX4" fmla="*/ 365105 w 386447"/>
                  <a:gd name="connsiteY4" fmla="*/ 449154 h 490221"/>
                  <a:gd name="connsiteX5" fmla="*/ 266025 w 386447"/>
                  <a:gd name="connsiteY5" fmla="*/ 349925 h 490221"/>
                  <a:gd name="connsiteX6" fmla="*/ 182409 w 386447"/>
                  <a:gd name="connsiteY6" fmla="*/ 239409 h 490221"/>
                  <a:gd name="connsiteX7" fmla="*/ 172242 w 386447"/>
                  <a:gd name="connsiteY7" fmla="*/ 228054 h 490221"/>
                  <a:gd name="connsiteX8" fmla="*/ 168769 w 386447"/>
                  <a:gd name="connsiteY8" fmla="*/ 229887 h 490221"/>
                  <a:gd name="connsiteX9" fmla="*/ 289957 w 386447"/>
                  <a:gd name="connsiteY9" fmla="*/ 405209 h 490221"/>
                  <a:gd name="connsiteX10" fmla="*/ 325242 w 386447"/>
                  <a:gd name="connsiteY10" fmla="*/ 450327 h 490221"/>
                  <a:gd name="connsiteX11" fmla="*/ 318229 w 386447"/>
                  <a:gd name="connsiteY11" fmla="*/ 479620 h 490221"/>
                  <a:gd name="connsiteX12" fmla="*/ 204795 w 386447"/>
                  <a:gd name="connsiteY12" fmla="*/ 457172 h 490221"/>
                  <a:gd name="connsiteX13" fmla="*/ 63636 w 386447"/>
                  <a:gd name="connsiteY13" fmla="*/ 228133 h 490221"/>
                  <a:gd name="connsiteX14" fmla="*/ 455 w 386447"/>
                  <a:gd name="connsiteY14" fmla="*/ 16213 h 490221"/>
                  <a:gd name="connsiteX15" fmla="*/ 0 w 386447"/>
                  <a:gd name="connsiteY15" fmla="*/ 0 h 49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6447" h="490221">
                    <a:moveTo>
                      <a:pt x="0" y="0"/>
                    </a:moveTo>
                    <a:cubicBezTo>
                      <a:pt x="39237" y="22401"/>
                      <a:pt x="75858" y="43308"/>
                      <a:pt x="111695" y="66196"/>
                    </a:cubicBezTo>
                    <a:cubicBezTo>
                      <a:pt x="195812" y="118730"/>
                      <a:pt x="274105" y="179037"/>
                      <a:pt x="333725" y="259899"/>
                    </a:cubicBezTo>
                    <a:cubicBezTo>
                      <a:pt x="373944" y="313383"/>
                      <a:pt x="391564" y="373041"/>
                      <a:pt x="385164" y="440142"/>
                    </a:cubicBezTo>
                    <a:cubicBezTo>
                      <a:pt x="383563" y="456918"/>
                      <a:pt x="377961" y="460656"/>
                      <a:pt x="365105" y="449154"/>
                    </a:cubicBezTo>
                    <a:cubicBezTo>
                      <a:pt x="331132" y="416925"/>
                      <a:pt x="297159" y="384695"/>
                      <a:pt x="266025" y="349925"/>
                    </a:cubicBezTo>
                    <a:cubicBezTo>
                      <a:pt x="236236" y="315229"/>
                      <a:pt x="210069" y="276010"/>
                      <a:pt x="182409" y="239409"/>
                    </a:cubicBezTo>
                    <a:cubicBezTo>
                      <a:pt x="179232" y="235860"/>
                      <a:pt x="175419" y="231603"/>
                      <a:pt x="172242" y="228054"/>
                    </a:cubicBezTo>
                    <a:cubicBezTo>
                      <a:pt x="172242" y="228054"/>
                      <a:pt x="170188" y="228616"/>
                      <a:pt x="168769" y="229887"/>
                    </a:cubicBezTo>
                    <a:cubicBezTo>
                      <a:pt x="209401" y="288116"/>
                      <a:pt x="249324" y="346981"/>
                      <a:pt x="289957" y="405209"/>
                    </a:cubicBezTo>
                    <a:cubicBezTo>
                      <a:pt x="301245" y="420672"/>
                      <a:pt x="313243" y="435500"/>
                      <a:pt x="325242" y="450327"/>
                    </a:cubicBezTo>
                    <a:cubicBezTo>
                      <a:pt x="335969" y="463735"/>
                      <a:pt x="332834" y="471657"/>
                      <a:pt x="318229" y="479620"/>
                    </a:cubicBezTo>
                    <a:cubicBezTo>
                      <a:pt x="279382" y="499062"/>
                      <a:pt x="234584" y="491868"/>
                      <a:pt x="204795" y="457172"/>
                    </a:cubicBezTo>
                    <a:cubicBezTo>
                      <a:pt x="145852" y="388490"/>
                      <a:pt x="98114" y="312330"/>
                      <a:pt x="63636" y="228133"/>
                    </a:cubicBezTo>
                    <a:cubicBezTo>
                      <a:pt x="35702" y="159813"/>
                      <a:pt x="12587" y="89733"/>
                      <a:pt x="455" y="16213"/>
                    </a:cubicBezTo>
                    <a:cubicBezTo>
                      <a:pt x="-32" y="12814"/>
                      <a:pt x="190" y="8779"/>
                      <a:pt x="0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E1A3A301-29AA-44A8-8E9B-54C3BCC572DB}"/>
                  </a:ext>
                </a:extLst>
              </p:cNvPr>
              <p:cNvSpPr/>
              <p:nvPr/>
            </p:nvSpPr>
            <p:spPr>
              <a:xfrm rot="2510514">
                <a:off x="3675917" y="1158307"/>
                <a:ext cx="570393" cy="1483745"/>
              </a:xfrm>
              <a:custGeom>
                <a:avLst/>
                <a:gdLst>
                  <a:gd name="connsiteX0" fmla="*/ 120980 w 195113"/>
                  <a:gd name="connsiteY0" fmla="*/ 0 h 507541"/>
                  <a:gd name="connsiteX1" fmla="*/ 166088 w 195113"/>
                  <a:gd name="connsiteY1" fmla="*/ 136049 h 507541"/>
                  <a:gd name="connsiteX2" fmla="*/ 193557 w 195113"/>
                  <a:gd name="connsiteY2" fmla="*/ 359490 h 507541"/>
                  <a:gd name="connsiteX3" fmla="*/ 127147 w 195113"/>
                  <a:gd name="connsiteY3" fmla="*/ 499504 h 507541"/>
                  <a:gd name="connsiteX4" fmla="*/ 113887 w 195113"/>
                  <a:gd name="connsiteY4" fmla="*/ 507541 h 507541"/>
                  <a:gd name="connsiteX5" fmla="*/ 101764 w 195113"/>
                  <a:gd name="connsiteY5" fmla="*/ 262687 h 507541"/>
                  <a:gd name="connsiteX6" fmla="*/ 91816 w 195113"/>
                  <a:gd name="connsiteY6" fmla="*/ 332965 h 507541"/>
                  <a:gd name="connsiteX7" fmla="*/ 83833 w 195113"/>
                  <a:gd name="connsiteY7" fmla="*/ 465410 h 507541"/>
                  <a:gd name="connsiteX8" fmla="*/ 55111 w 195113"/>
                  <a:gd name="connsiteY8" fmla="*/ 484736 h 507541"/>
                  <a:gd name="connsiteX9" fmla="*/ 13 w 195113"/>
                  <a:gd name="connsiteY9" fmla="*/ 407496 h 507541"/>
                  <a:gd name="connsiteX10" fmla="*/ 110187 w 195113"/>
                  <a:gd name="connsiteY10" fmla="*/ 12222 h 507541"/>
                  <a:gd name="connsiteX11" fmla="*/ 120980 w 195113"/>
                  <a:gd name="connsiteY11" fmla="*/ 0 h 507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113" h="507541">
                    <a:moveTo>
                      <a:pt x="120980" y="0"/>
                    </a:moveTo>
                    <a:cubicBezTo>
                      <a:pt x="136577" y="47405"/>
                      <a:pt x="153032" y="91483"/>
                      <a:pt x="166088" y="136049"/>
                    </a:cubicBezTo>
                    <a:cubicBezTo>
                      <a:pt x="186364" y="208669"/>
                      <a:pt x="199842" y="282264"/>
                      <a:pt x="193557" y="359490"/>
                    </a:cubicBezTo>
                    <a:cubicBezTo>
                      <a:pt x="189169" y="414560"/>
                      <a:pt x="167033" y="461232"/>
                      <a:pt x="127147" y="499504"/>
                    </a:cubicBezTo>
                    <a:cubicBezTo>
                      <a:pt x="124383" y="500699"/>
                      <a:pt x="120199" y="503168"/>
                      <a:pt x="113887" y="507541"/>
                    </a:cubicBezTo>
                    <a:cubicBezTo>
                      <a:pt x="91440" y="425357"/>
                      <a:pt x="101982" y="344318"/>
                      <a:pt x="101764" y="262687"/>
                    </a:cubicBezTo>
                    <a:cubicBezTo>
                      <a:pt x="98448" y="286113"/>
                      <a:pt x="93787" y="309465"/>
                      <a:pt x="91816" y="332965"/>
                    </a:cubicBezTo>
                    <a:cubicBezTo>
                      <a:pt x="88022" y="377275"/>
                      <a:pt x="86283" y="421025"/>
                      <a:pt x="83833" y="465410"/>
                    </a:cubicBezTo>
                    <a:cubicBezTo>
                      <a:pt x="82572" y="488275"/>
                      <a:pt x="76969" y="492013"/>
                      <a:pt x="55111" y="484736"/>
                    </a:cubicBezTo>
                    <a:cubicBezTo>
                      <a:pt x="22641" y="474175"/>
                      <a:pt x="-646" y="443885"/>
                      <a:pt x="13" y="407496"/>
                    </a:cubicBezTo>
                    <a:cubicBezTo>
                      <a:pt x="3060" y="266685"/>
                      <a:pt x="34056" y="132812"/>
                      <a:pt x="110187" y="12222"/>
                    </a:cubicBezTo>
                    <a:cubicBezTo>
                      <a:pt x="112390" y="8971"/>
                      <a:pt x="115229" y="6429"/>
                      <a:pt x="120980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4DC2DE57-6E72-46E7-93C0-5A449A67FB17}"/>
                  </a:ext>
                </a:extLst>
              </p:cNvPr>
              <p:cNvSpPr/>
              <p:nvPr/>
            </p:nvSpPr>
            <p:spPr>
              <a:xfrm rot="2510514">
                <a:off x="1959794" y="1899859"/>
                <a:ext cx="1286222" cy="484021"/>
              </a:xfrm>
              <a:custGeom>
                <a:avLst/>
                <a:gdLst>
                  <a:gd name="connsiteX0" fmla="*/ 0 w 439975"/>
                  <a:gd name="connsiteY0" fmla="*/ 95812 h 165568"/>
                  <a:gd name="connsiteX1" fmla="*/ 306803 w 439975"/>
                  <a:gd name="connsiteY1" fmla="*/ 91 h 165568"/>
                  <a:gd name="connsiteX2" fmla="*/ 430519 w 439975"/>
                  <a:gd name="connsiteY2" fmla="*/ 44017 h 165568"/>
                  <a:gd name="connsiteX3" fmla="*/ 439975 w 439975"/>
                  <a:gd name="connsiteY3" fmla="*/ 56006 h 165568"/>
                  <a:gd name="connsiteX4" fmla="*/ 240745 w 439975"/>
                  <a:gd name="connsiteY4" fmla="*/ 84812 h 165568"/>
                  <a:gd name="connsiteX5" fmla="*/ 241084 w 439975"/>
                  <a:gd name="connsiteY5" fmla="*/ 90901 h 165568"/>
                  <a:gd name="connsiteX6" fmla="*/ 425380 w 439975"/>
                  <a:gd name="connsiteY6" fmla="*/ 88253 h 165568"/>
                  <a:gd name="connsiteX7" fmla="*/ 364586 w 439975"/>
                  <a:gd name="connsiteY7" fmla="*/ 163146 h 165568"/>
                  <a:gd name="connsiteX8" fmla="*/ 226316 w 439975"/>
                  <a:gd name="connsiteY8" fmla="*/ 162937 h 165568"/>
                  <a:gd name="connsiteX9" fmla="*/ 11734 w 439975"/>
                  <a:gd name="connsiteY9" fmla="*/ 103205 h 165568"/>
                  <a:gd name="connsiteX10" fmla="*/ 0 w 439975"/>
                  <a:gd name="connsiteY10" fmla="*/ 95812 h 165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9975" h="165568">
                    <a:moveTo>
                      <a:pt x="0" y="95812"/>
                    </a:moveTo>
                    <a:cubicBezTo>
                      <a:pt x="98612" y="44591"/>
                      <a:pt x="196704" y="2785"/>
                      <a:pt x="306803" y="91"/>
                    </a:cubicBezTo>
                    <a:cubicBezTo>
                      <a:pt x="354100" y="-1347"/>
                      <a:pt x="395053" y="14404"/>
                      <a:pt x="430519" y="44017"/>
                    </a:cubicBezTo>
                    <a:cubicBezTo>
                      <a:pt x="434405" y="46930"/>
                      <a:pt x="435528" y="51039"/>
                      <a:pt x="439975" y="56006"/>
                    </a:cubicBezTo>
                    <a:cubicBezTo>
                      <a:pt x="375128" y="82108"/>
                      <a:pt x="307805" y="79743"/>
                      <a:pt x="240745" y="84812"/>
                    </a:cubicBezTo>
                    <a:cubicBezTo>
                      <a:pt x="241306" y="86866"/>
                      <a:pt x="240523" y="88847"/>
                      <a:pt x="241084" y="90901"/>
                    </a:cubicBezTo>
                    <a:cubicBezTo>
                      <a:pt x="302540" y="89570"/>
                      <a:pt x="363923" y="89584"/>
                      <a:pt x="425380" y="88253"/>
                    </a:cubicBezTo>
                    <a:cubicBezTo>
                      <a:pt x="431372" y="126358"/>
                      <a:pt x="406578" y="160067"/>
                      <a:pt x="364586" y="163146"/>
                    </a:cubicBezTo>
                    <a:cubicBezTo>
                      <a:pt x="318559" y="166003"/>
                      <a:pt x="271972" y="166805"/>
                      <a:pt x="226316" y="162937"/>
                    </a:cubicBezTo>
                    <a:cubicBezTo>
                      <a:pt x="151071" y="157436"/>
                      <a:pt x="79257" y="138634"/>
                      <a:pt x="11734" y="103205"/>
                    </a:cubicBezTo>
                    <a:cubicBezTo>
                      <a:pt x="9119" y="101711"/>
                      <a:pt x="5867" y="99508"/>
                      <a:pt x="0" y="95812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C22F5FF9-D67E-4DC0-A73D-D02F50406A8B}"/>
                  </a:ext>
                </a:extLst>
              </p:cNvPr>
              <p:cNvSpPr/>
              <p:nvPr/>
            </p:nvSpPr>
            <p:spPr>
              <a:xfrm rot="2510514">
                <a:off x="3881248" y="2036970"/>
                <a:ext cx="511340" cy="1296244"/>
              </a:xfrm>
              <a:custGeom>
                <a:avLst/>
                <a:gdLst>
                  <a:gd name="connsiteX0" fmla="*/ 126636 w 174913"/>
                  <a:gd name="connsiteY0" fmla="*/ 0 h 443403"/>
                  <a:gd name="connsiteX1" fmla="*/ 155330 w 174913"/>
                  <a:gd name="connsiteY1" fmla="*/ 103439 h 443403"/>
                  <a:gd name="connsiteX2" fmla="*/ 171586 w 174913"/>
                  <a:gd name="connsiteY2" fmla="*/ 310072 h 443403"/>
                  <a:gd name="connsiteX3" fmla="*/ 94076 w 174913"/>
                  <a:gd name="connsiteY3" fmla="*/ 443403 h 443403"/>
                  <a:gd name="connsiteX4" fmla="*/ 95042 w 174913"/>
                  <a:gd name="connsiteY4" fmla="*/ 230300 h 443403"/>
                  <a:gd name="connsiteX5" fmla="*/ 76810 w 174913"/>
                  <a:gd name="connsiteY5" fmla="*/ 328452 h 443403"/>
                  <a:gd name="connsiteX6" fmla="*/ 68619 w 174913"/>
                  <a:gd name="connsiteY6" fmla="*/ 403549 h 443403"/>
                  <a:gd name="connsiteX7" fmla="*/ 44154 w 174913"/>
                  <a:gd name="connsiteY7" fmla="*/ 419063 h 443403"/>
                  <a:gd name="connsiteX8" fmla="*/ 303 w 174913"/>
                  <a:gd name="connsiteY8" fmla="*/ 345816 h 443403"/>
                  <a:gd name="connsiteX9" fmla="*/ 49837 w 174913"/>
                  <a:gd name="connsiteY9" fmla="*/ 132695 h 443403"/>
                  <a:gd name="connsiteX10" fmla="*/ 114425 w 174913"/>
                  <a:gd name="connsiteY10" fmla="*/ 13491 h 443403"/>
                  <a:gd name="connsiteX11" fmla="*/ 126636 w 174913"/>
                  <a:gd name="connsiteY11" fmla="*/ 0 h 44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4913" h="443403">
                    <a:moveTo>
                      <a:pt x="126636" y="0"/>
                    </a:moveTo>
                    <a:cubicBezTo>
                      <a:pt x="136737" y="36983"/>
                      <a:pt x="147061" y="69930"/>
                      <a:pt x="155330" y="103439"/>
                    </a:cubicBezTo>
                    <a:cubicBezTo>
                      <a:pt x="171160" y="171093"/>
                      <a:pt x="180189" y="239720"/>
                      <a:pt x="171586" y="310072"/>
                    </a:cubicBezTo>
                    <a:cubicBezTo>
                      <a:pt x="165218" y="364359"/>
                      <a:pt x="141248" y="407556"/>
                      <a:pt x="94076" y="443403"/>
                    </a:cubicBezTo>
                    <a:cubicBezTo>
                      <a:pt x="78619" y="369025"/>
                      <a:pt x="93237" y="299678"/>
                      <a:pt x="95042" y="230300"/>
                    </a:cubicBezTo>
                    <a:cubicBezTo>
                      <a:pt x="88516" y="262992"/>
                      <a:pt x="81990" y="295685"/>
                      <a:pt x="76810" y="328452"/>
                    </a:cubicBezTo>
                    <a:cubicBezTo>
                      <a:pt x="73420" y="353222"/>
                      <a:pt x="72009" y="378778"/>
                      <a:pt x="68619" y="403549"/>
                    </a:cubicBezTo>
                    <a:cubicBezTo>
                      <a:pt x="66236" y="422304"/>
                      <a:pt x="61342" y="425407"/>
                      <a:pt x="44154" y="419063"/>
                    </a:cubicBezTo>
                    <a:cubicBezTo>
                      <a:pt x="13103" y="407231"/>
                      <a:pt x="-2410" y="382766"/>
                      <a:pt x="303" y="345816"/>
                    </a:cubicBezTo>
                    <a:cubicBezTo>
                      <a:pt x="4384" y="271841"/>
                      <a:pt x="19151" y="199805"/>
                      <a:pt x="49837" y="132695"/>
                    </a:cubicBezTo>
                    <a:cubicBezTo>
                      <a:pt x="68276" y="91891"/>
                      <a:pt x="92023" y="52728"/>
                      <a:pt x="114425" y="13491"/>
                    </a:cubicBezTo>
                    <a:cubicBezTo>
                      <a:pt x="116627" y="10240"/>
                      <a:pt x="120175" y="7063"/>
                      <a:pt x="126636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0A7D427B-61A7-49D0-BA3E-9C7E0DE3A7AB}"/>
                  </a:ext>
                </a:extLst>
              </p:cNvPr>
              <p:cNvSpPr/>
              <p:nvPr/>
            </p:nvSpPr>
            <p:spPr>
              <a:xfrm rot="2510514">
                <a:off x="2283489" y="2806864"/>
                <a:ext cx="1200176" cy="587303"/>
              </a:xfrm>
              <a:custGeom>
                <a:avLst/>
                <a:gdLst>
                  <a:gd name="connsiteX0" fmla="*/ 0 w 410541"/>
                  <a:gd name="connsiteY0" fmla="*/ 188167 h 200898"/>
                  <a:gd name="connsiteX1" fmla="*/ 81604 w 410541"/>
                  <a:gd name="connsiteY1" fmla="*/ 115097 h 200898"/>
                  <a:gd name="connsiteX2" fmla="*/ 225630 w 410541"/>
                  <a:gd name="connsiteY2" fmla="*/ 23212 h 200898"/>
                  <a:gd name="connsiteX3" fmla="*/ 392029 w 410541"/>
                  <a:gd name="connsiteY3" fmla="*/ 14855 h 200898"/>
                  <a:gd name="connsiteX4" fmla="*/ 404398 w 410541"/>
                  <a:gd name="connsiteY4" fmla="*/ 22957 h 200898"/>
                  <a:gd name="connsiteX5" fmla="*/ 395025 w 410541"/>
                  <a:gd name="connsiteY5" fmla="*/ 33907 h 200898"/>
                  <a:gd name="connsiteX6" fmla="*/ 240791 w 410541"/>
                  <a:gd name="connsiteY6" fmla="*/ 102970 h 200898"/>
                  <a:gd name="connsiteX7" fmla="*/ 216772 w 410541"/>
                  <a:gd name="connsiteY7" fmla="*/ 110414 h 200898"/>
                  <a:gd name="connsiteX8" fmla="*/ 219016 w 410541"/>
                  <a:gd name="connsiteY8" fmla="*/ 118632 h 200898"/>
                  <a:gd name="connsiteX9" fmla="*/ 377813 w 410541"/>
                  <a:gd name="connsiteY9" fmla="*/ 64661 h 200898"/>
                  <a:gd name="connsiteX10" fmla="*/ 410251 w 410541"/>
                  <a:gd name="connsiteY10" fmla="*/ 88036 h 200898"/>
                  <a:gd name="connsiteX11" fmla="*/ 356776 w 410541"/>
                  <a:gd name="connsiteY11" fmla="*/ 152540 h 200898"/>
                  <a:gd name="connsiteX12" fmla="*/ 138947 w 410541"/>
                  <a:gd name="connsiteY12" fmla="*/ 200556 h 200898"/>
                  <a:gd name="connsiteX13" fmla="*/ 2245 w 410541"/>
                  <a:gd name="connsiteY13" fmla="*/ 196386 h 200898"/>
                  <a:gd name="connsiteX14" fmla="*/ 0 w 410541"/>
                  <a:gd name="connsiteY14" fmla="*/ 188167 h 20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0541" h="200898">
                    <a:moveTo>
                      <a:pt x="0" y="188167"/>
                    </a:moveTo>
                    <a:cubicBezTo>
                      <a:pt x="26965" y="164022"/>
                      <a:pt x="54004" y="138533"/>
                      <a:pt x="81604" y="115097"/>
                    </a:cubicBezTo>
                    <a:cubicBezTo>
                      <a:pt x="125451" y="78393"/>
                      <a:pt x="173036" y="47292"/>
                      <a:pt x="225630" y="23212"/>
                    </a:cubicBezTo>
                    <a:cubicBezTo>
                      <a:pt x="280278" y="-1430"/>
                      <a:pt x="335382" y="-9857"/>
                      <a:pt x="392029" y="14855"/>
                    </a:cubicBezTo>
                    <a:cubicBezTo>
                      <a:pt x="396625" y="17132"/>
                      <a:pt x="400512" y="20044"/>
                      <a:pt x="404398" y="22957"/>
                    </a:cubicBezTo>
                    <a:cubicBezTo>
                      <a:pt x="401486" y="26843"/>
                      <a:pt x="399208" y="31440"/>
                      <a:pt x="395025" y="33907"/>
                    </a:cubicBezTo>
                    <a:cubicBezTo>
                      <a:pt x="348002" y="67063"/>
                      <a:pt x="294434" y="84344"/>
                      <a:pt x="240791" y="102970"/>
                    </a:cubicBezTo>
                    <a:cubicBezTo>
                      <a:pt x="233208" y="105924"/>
                      <a:pt x="224990" y="108169"/>
                      <a:pt x="216772" y="110414"/>
                    </a:cubicBezTo>
                    <a:cubicBezTo>
                      <a:pt x="217968" y="113177"/>
                      <a:pt x="219165" y="115942"/>
                      <a:pt x="219016" y="118632"/>
                    </a:cubicBezTo>
                    <a:cubicBezTo>
                      <a:pt x="271948" y="100641"/>
                      <a:pt x="324807" y="83996"/>
                      <a:pt x="377813" y="64661"/>
                    </a:cubicBezTo>
                    <a:cubicBezTo>
                      <a:pt x="406726" y="54114"/>
                      <a:pt x="411958" y="57101"/>
                      <a:pt x="410251" y="88036"/>
                    </a:cubicBezTo>
                    <a:cubicBezTo>
                      <a:pt x="408322" y="123006"/>
                      <a:pt x="385763" y="140648"/>
                      <a:pt x="356776" y="152540"/>
                    </a:cubicBezTo>
                    <a:cubicBezTo>
                      <a:pt x="287110" y="180400"/>
                      <a:pt x="213928" y="198622"/>
                      <a:pt x="138947" y="200556"/>
                    </a:cubicBezTo>
                    <a:cubicBezTo>
                      <a:pt x="92995" y="202067"/>
                      <a:pt x="47339" y="198200"/>
                      <a:pt x="2245" y="196386"/>
                    </a:cubicBezTo>
                    <a:cubicBezTo>
                      <a:pt x="1048" y="193622"/>
                      <a:pt x="1197" y="190931"/>
                      <a:pt x="0" y="188167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2F30FB5E-0557-4DA1-8F02-10DC6B93191E}"/>
                  </a:ext>
                </a:extLst>
              </p:cNvPr>
              <p:cNvSpPr/>
              <p:nvPr/>
            </p:nvSpPr>
            <p:spPr>
              <a:xfrm rot="2510514">
                <a:off x="3232277" y="3732477"/>
                <a:ext cx="614580" cy="837788"/>
              </a:xfrm>
              <a:custGeom>
                <a:avLst/>
                <a:gdLst>
                  <a:gd name="connsiteX0" fmla="*/ 115123 w 210228"/>
                  <a:gd name="connsiteY0" fmla="*/ 20163 h 286580"/>
                  <a:gd name="connsiteX1" fmla="*/ 172981 w 210228"/>
                  <a:gd name="connsiteY1" fmla="*/ 0 h 286580"/>
                  <a:gd name="connsiteX2" fmla="*/ 106158 w 210228"/>
                  <a:gd name="connsiteY2" fmla="*/ 135268 h 286580"/>
                  <a:gd name="connsiteX3" fmla="*/ 184460 w 210228"/>
                  <a:gd name="connsiteY3" fmla="*/ 24242 h 286580"/>
                  <a:gd name="connsiteX4" fmla="*/ 202047 w 210228"/>
                  <a:gd name="connsiteY4" fmla="*/ 96714 h 286580"/>
                  <a:gd name="connsiteX5" fmla="*/ 77579 w 210228"/>
                  <a:gd name="connsiteY5" fmla="*/ 237571 h 286580"/>
                  <a:gd name="connsiteX6" fmla="*/ 0 w 210228"/>
                  <a:gd name="connsiteY6" fmla="*/ 286580 h 286580"/>
                  <a:gd name="connsiteX7" fmla="*/ 73777 w 210228"/>
                  <a:gd name="connsiteY7" fmla="*/ 61980 h 286580"/>
                  <a:gd name="connsiteX8" fmla="*/ 115123 w 210228"/>
                  <a:gd name="connsiteY8" fmla="*/ 20163 h 286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0228" h="286580">
                    <a:moveTo>
                      <a:pt x="115123" y="20163"/>
                    </a:moveTo>
                    <a:cubicBezTo>
                      <a:pt x="131469" y="9682"/>
                      <a:pt x="150567" y="2810"/>
                      <a:pt x="172981" y="0"/>
                    </a:cubicBezTo>
                    <a:cubicBezTo>
                      <a:pt x="160037" y="51225"/>
                      <a:pt x="127511" y="90578"/>
                      <a:pt x="106158" y="135268"/>
                    </a:cubicBezTo>
                    <a:cubicBezTo>
                      <a:pt x="132520" y="97600"/>
                      <a:pt x="158808" y="61276"/>
                      <a:pt x="184460" y="24242"/>
                    </a:cubicBezTo>
                    <a:cubicBezTo>
                      <a:pt x="210396" y="43211"/>
                      <a:pt x="217691" y="69921"/>
                      <a:pt x="202047" y="96714"/>
                    </a:cubicBezTo>
                    <a:cubicBezTo>
                      <a:pt x="169341" y="151571"/>
                      <a:pt x="130205" y="200677"/>
                      <a:pt x="77579" y="237571"/>
                    </a:cubicBezTo>
                    <a:cubicBezTo>
                      <a:pt x="52330" y="255066"/>
                      <a:pt x="27156" y="271215"/>
                      <a:pt x="0" y="286580"/>
                    </a:cubicBezTo>
                    <a:cubicBezTo>
                      <a:pt x="10543" y="205542"/>
                      <a:pt x="28932" y="128985"/>
                      <a:pt x="73777" y="61980"/>
                    </a:cubicBezTo>
                    <a:cubicBezTo>
                      <a:pt x="85184" y="44734"/>
                      <a:pt x="98778" y="30644"/>
                      <a:pt x="115123" y="20163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73C5DD2F-D225-4758-806F-980D8DF5C2E6}"/>
                  </a:ext>
                </a:extLst>
              </p:cNvPr>
              <p:cNvSpPr/>
              <p:nvPr/>
            </p:nvSpPr>
            <p:spPr>
              <a:xfrm rot="2510514">
                <a:off x="4574675" y="4454369"/>
                <a:ext cx="250579" cy="239865"/>
              </a:xfrm>
              <a:custGeom>
                <a:avLst/>
                <a:gdLst>
                  <a:gd name="connsiteX0" fmla="*/ 5654 w 85715"/>
                  <a:gd name="connsiteY0" fmla="*/ 18815 h 82050"/>
                  <a:gd name="connsiteX1" fmla="*/ 25627 w 85715"/>
                  <a:gd name="connsiteY1" fmla="*/ 2210 h 82050"/>
                  <a:gd name="connsiteX2" fmla="*/ 75211 w 85715"/>
                  <a:gd name="connsiteY2" fmla="*/ 20461 h 82050"/>
                  <a:gd name="connsiteX3" fmla="*/ 85715 w 85715"/>
                  <a:gd name="connsiteY3" fmla="*/ 37904 h 82050"/>
                  <a:gd name="connsiteX4" fmla="*/ 85715 w 85715"/>
                  <a:gd name="connsiteY4" fmla="*/ 37904 h 82050"/>
                  <a:gd name="connsiteX5" fmla="*/ 85714 w 85715"/>
                  <a:gd name="connsiteY5" fmla="*/ 37904 h 82050"/>
                  <a:gd name="connsiteX6" fmla="*/ 85715 w 85715"/>
                  <a:gd name="connsiteY6" fmla="*/ 37904 h 82050"/>
                  <a:gd name="connsiteX7" fmla="*/ 79445 w 85715"/>
                  <a:gd name="connsiteY7" fmla="*/ 53747 h 82050"/>
                  <a:gd name="connsiteX8" fmla="*/ 36752 w 85715"/>
                  <a:gd name="connsiteY8" fmla="*/ 81746 h 82050"/>
                  <a:gd name="connsiteX9" fmla="*/ 313 w 85715"/>
                  <a:gd name="connsiteY9" fmla="*/ 45333 h 82050"/>
                  <a:gd name="connsiteX10" fmla="*/ 5654 w 85715"/>
                  <a:gd name="connsiteY10" fmla="*/ 18815 h 8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15" h="82050">
                    <a:moveTo>
                      <a:pt x="5654" y="18815"/>
                    </a:moveTo>
                    <a:cubicBezTo>
                      <a:pt x="10116" y="11304"/>
                      <a:pt x="17016" y="5445"/>
                      <a:pt x="25627" y="2210"/>
                    </a:cubicBezTo>
                    <a:cubicBezTo>
                      <a:pt x="44192" y="-4185"/>
                      <a:pt x="65341" y="3727"/>
                      <a:pt x="75211" y="20461"/>
                    </a:cubicBezTo>
                    <a:cubicBezTo>
                      <a:pt x="79584" y="26773"/>
                      <a:pt x="81976" y="32301"/>
                      <a:pt x="85715" y="37904"/>
                    </a:cubicBezTo>
                    <a:lnTo>
                      <a:pt x="85715" y="37904"/>
                    </a:lnTo>
                    <a:lnTo>
                      <a:pt x="85714" y="37904"/>
                    </a:lnTo>
                    <a:lnTo>
                      <a:pt x="85715" y="37904"/>
                    </a:lnTo>
                    <a:lnTo>
                      <a:pt x="79445" y="53747"/>
                    </a:lnTo>
                    <a:cubicBezTo>
                      <a:pt x="73026" y="72280"/>
                      <a:pt x="55509" y="84130"/>
                      <a:pt x="36752" y="81746"/>
                    </a:cubicBezTo>
                    <a:cubicBezTo>
                      <a:pt x="17362" y="78652"/>
                      <a:pt x="1964" y="64312"/>
                      <a:pt x="313" y="45333"/>
                    </a:cubicBezTo>
                    <a:cubicBezTo>
                      <a:pt x="-830" y="35490"/>
                      <a:pt x="1193" y="26326"/>
                      <a:pt x="5654" y="18815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66AB0725-52B3-4B00-A48C-C0D87E0631C7}"/>
              </a:ext>
            </a:extLst>
          </p:cNvPr>
          <p:cNvGrpSpPr/>
          <p:nvPr/>
        </p:nvGrpSpPr>
        <p:grpSpPr>
          <a:xfrm rot="13820304" flipH="1">
            <a:off x="4069193" y="1831537"/>
            <a:ext cx="816932" cy="1058550"/>
            <a:chOff x="1934308" y="490144"/>
            <a:chExt cx="4526646" cy="5236871"/>
          </a:xfrm>
          <a:solidFill>
            <a:schemeClr val="accent4"/>
          </a:solidFill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E3F3D3A-B3D5-4B39-9F04-65F2B55BC20D}"/>
                </a:ext>
              </a:extLst>
            </p:cNvPr>
            <p:cNvSpPr/>
            <p:nvPr/>
          </p:nvSpPr>
          <p:spPr>
            <a:xfrm rot="2510514">
              <a:off x="1934308" y="2986212"/>
              <a:ext cx="4526646" cy="2740803"/>
            </a:xfrm>
            <a:custGeom>
              <a:avLst/>
              <a:gdLst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5541 w 1548419"/>
                <a:gd name="connsiteY10" fmla="*/ 40230 h 937540"/>
                <a:gd name="connsiteX11" fmla="*/ 634346 w 1548419"/>
                <a:gd name="connsiteY11" fmla="*/ 31128 h 937540"/>
                <a:gd name="connsiteX12" fmla="*/ 643028 w 1548419"/>
                <a:gd name="connsiteY12" fmla="*/ 69381 h 937540"/>
                <a:gd name="connsiteX13" fmla="*/ 663481 w 1548419"/>
                <a:gd name="connsiteY13" fmla="*/ 212164 h 937540"/>
                <a:gd name="connsiteX14" fmla="*/ 604472 w 1548419"/>
                <a:gd name="connsiteY14" fmla="*/ 364728 h 937540"/>
                <a:gd name="connsiteX15" fmla="*/ 607501 w 1548419"/>
                <a:gd name="connsiteY15" fmla="*/ 370967 h 937540"/>
                <a:gd name="connsiteX16" fmla="*/ 768848 w 1548419"/>
                <a:gd name="connsiteY16" fmla="*/ 344117 h 937540"/>
                <a:gd name="connsiteX17" fmla="*/ 1074487 w 1548419"/>
                <a:gd name="connsiteY17" fmla="*/ 232818 h 937540"/>
                <a:gd name="connsiteX18" fmla="*/ 1483829 w 1548419"/>
                <a:gd name="connsiteY18" fmla="*/ 100258 h 937540"/>
                <a:gd name="connsiteX19" fmla="*/ 1548419 w 1548419"/>
                <a:gd name="connsiteY19" fmla="*/ 90619 h 937540"/>
                <a:gd name="connsiteX20" fmla="*/ 1548419 w 1548419"/>
                <a:gd name="connsiteY20" fmla="*/ 104619 h 937540"/>
                <a:gd name="connsiteX21" fmla="*/ 1424254 w 1548419"/>
                <a:gd name="connsiteY21" fmla="*/ 140817 h 937540"/>
                <a:gd name="connsiteX22" fmla="*/ 1338064 w 1548419"/>
                <a:gd name="connsiteY22" fmla="*/ 235894 h 937540"/>
                <a:gd name="connsiteX23" fmla="*/ 1329163 w 1548419"/>
                <a:gd name="connsiteY23" fmla="*/ 311626 h 937540"/>
                <a:gd name="connsiteX24" fmla="*/ 1400119 w 1548419"/>
                <a:gd name="connsiteY24" fmla="*/ 333754 h 937540"/>
                <a:gd name="connsiteX25" fmla="*/ 1424008 w 1548419"/>
                <a:gd name="connsiteY25" fmla="*/ 377568 h 937540"/>
                <a:gd name="connsiteX26" fmla="*/ 1381302 w 1548419"/>
                <a:gd name="connsiteY26" fmla="*/ 466950 h 937540"/>
                <a:gd name="connsiteX27" fmla="*/ 1285766 w 1548419"/>
                <a:gd name="connsiteY27" fmla="*/ 450211 h 937540"/>
                <a:gd name="connsiteX28" fmla="*/ 1273550 w 1548419"/>
                <a:gd name="connsiteY28" fmla="*/ 353752 h 937540"/>
                <a:gd name="connsiteX29" fmla="*/ 1311942 w 1548419"/>
                <a:gd name="connsiteY29" fmla="*/ 318096 h 937540"/>
                <a:gd name="connsiteX30" fmla="*/ 1322248 w 1548419"/>
                <a:gd name="connsiteY30" fmla="*/ 302476 h 937540"/>
                <a:gd name="connsiteX31" fmla="*/ 1338564 w 1548419"/>
                <a:gd name="connsiteY31" fmla="*/ 177911 h 937540"/>
                <a:gd name="connsiteX32" fmla="*/ 1239211 w 1548419"/>
                <a:gd name="connsiteY32" fmla="*/ 242581 h 937540"/>
                <a:gd name="connsiteX33" fmla="*/ 1226513 w 1548419"/>
                <a:gd name="connsiteY33" fmla="*/ 252673 h 937540"/>
                <a:gd name="connsiteX34" fmla="*/ 1160241 w 1548419"/>
                <a:gd name="connsiteY34" fmla="*/ 365713 h 937540"/>
                <a:gd name="connsiteX35" fmla="*/ 1176371 w 1548419"/>
                <a:gd name="connsiteY35" fmla="*/ 537937 h 937540"/>
                <a:gd name="connsiteX36" fmla="*/ 1250305 w 1548419"/>
                <a:gd name="connsiteY36" fmla="*/ 530549 h 937540"/>
                <a:gd name="connsiteX37" fmla="*/ 1343216 w 1548419"/>
                <a:gd name="connsiteY37" fmla="*/ 717128 h 937540"/>
                <a:gd name="connsiteX38" fmla="*/ 1223836 w 1548419"/>
                <a:gd name="connsiteY38" fmla="*/ 777995 h 937540"/>
                <a:gd name="connsiteX39" fmla="*/ 1117363 w 1548419"/>
                <a:gd name="connsiteY39" fmla="*/ 690500 h 937540"/>
                <a:gd name="connsiteX40" fmla="*/ 1157138 w 1548419"/>
                <a:gd name="connsiteY40" fmla="*/ 556438 h 937540"/>
                <a:gd name="connsiteX41" fmla="*/ 1166057 w 1548419"/>
                <a:gd name="connsiteY41" fmla="*/ 529273 h 937540"/>
                <a:gd name="connsiteX42" fmla="*/ 1142047 w 1548419"/>
                <a:gd name="connsiteY42" fmla="*/ 365384 h 937540"/>
                <a:gd name="connsiteX43" fmla="*/ 1145322 w 1548419"/>
                <a:gd name="connsiteY43" fmla="*/ 330488 h 937540"/>
                <a:gd name="connsiteX44" fmla="*/ 956098 w 1548419"/>
                <a:gd name="connsiteY44" fmla="*/ 740288 h 937540"/>
                <a:gd name="connsiteX45" fmla="*/ 1046696 w 1548419"/>
                <a:gd name="connsiteY45" fmla="*/ 834327 h 937540"/>
                <a:gd name="connsiteX46" fmla="*/ 957368 w 1548419"/>
                <a:gd name="connsiteY46" fmla="*/ 937324 h 937540"/>
                <a:gd name="connsiteX47" fmla="*/ 851193 w 1548419"/>
                <a:gd name="connsiteY47" fmla="*/ 844450 h 937540"/>
                <a:gd name="connsiteX48" fmla="*/ 923447 w 1548419"/>
                <a:gd name="connsiteY48" fmla="*/ 745231 h 937540"/>
                <a:gd name="connsiteX49" fmla="*/ 935585 w 1548419"/>
                <a:gd name="connsiteY49" fmla="*/ 733085 h 937540"/>
                <a:gd name="connsiteX50" fmla="*/ 995540 w 1548419"/>
                <a:gd name="connsiteY50" fmla="*/ 514468 h 937540"/>
                <a:gd name="connsiteX51" fmla="*/ 900073 w 1548419"/>
                <a:gd name="connsiteY51" fmla="*/ 582052 h 937540"/>
                <a:gd name="connsiteX52" fmla="*/ 851203 w 1548419"/>
                <a:gd name="connsiteY52" fmla="*/ 673117 h 937540"/>
                <a:gd name="connsiteX53" fmla="*/ 774900 w 1548419"/>
                <a:gd name="connsiteY53" fmla="*/ 637879 h 937540"/>
                <a:gd name="connsiteX54" fmla="*/ 794445 w 1548419"/>
                <a:gd name="connsiteY54" fmla="*/ 552615 h 937540"/>
                <a:gd name="connsiteX55" fmla="*/ 895848 w 1548419"/>
                <a:gd name="connsiteY55" fmla="*/ 573050 h 937540"/>
                <a:gd name="connsiteX56" fmla="*/ 1063972 w 1548419"/>
                <a:gd name="connsiteY56" fmla="*/ 386708 h 937540"/>
                <a:gd name="connsiteX57" fmla="*/ 994752 w 1548419"/>
                <a:gd name="connsiteY57" fmla="*/ 406498 h 937540"/>
                <a:gd name="connsiteX58" fmla="*/ 994752 w 1548419"/>
                <a:gd name="connsiteY58" fmla="*/ 406498 h 937540"/>
                <a:gd name="connsiteX59" fmla="*/ 1033508 w 1548419"/>
                <a:gd name="connsiteY59" fmla="*/ 391773 h 937540"/>
                <a:gd name="connsiteX60" fmla="*/ 1069459 w 1548419"/>
                <a:gd name="connsiteY60" fmla="*/ 372846 h 937540"/>
                <a:gd name="connsiteX61" fmla="*/ 1133059 w 1548419"/>
                <a:gd name="connsiteY61" fmla="*/ 308226 h 937540"/>
                <a:gd name="connsiteX62" fmla="*/ 1245472 w 1548419"/>
                <a:gd name="connsiteY62" fmla="*/ 202455 h 937540"/>
                <a:gd name="connsiteX63" fmla="*/ 1145697 w 1548419"/>
                <a:gd name="connsiteY63" fmla="*/ 238096 h 937540"/>
                <a:gd name="connsiteX64" fmla="*/ 868188 w 1548419"/>
                <a:gd name="connsiteY64" fmla="*/ 340829 h 937540"/>
                <a:gd name="connsiteX65" fmla="*/ 517691 w 1548419"/>
                <a:gd name="connsiteY65" fmla="*/ 384898 h 937540"/>
                <a:gd name="connsiteX66" fmla="*/ 79498 w 1548419"/>
                <a:gd name="connsiteY66" fmla="*/ 196806 h 937540"/>
                <a:gd name="connsiteX67" fmla="*/ 20671 w 1548419"/>
                <a:gd name="connsiteY67" fmla="*/ 138248 h 937540"/>
                <a:gd name="connsiteX68" fmla="*/ 0 w 1548419"/>
                <a:gd name="connsiteY68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34346 w 1548419"/>
                <a:gd name="connsiteY10" fmla="*/ 31128 h 937540"/>
                <a:gd name="connsiteX11" fmla="*/ 643028 w 1548419"/>
                <a:gd name="connsiteY11" fmla="*/ 69381 h 937540"/>
                <a:gd name="connsiteX12" fmla="*/ 663481 w 1548419"/>
                <a:gd name="connsiteY12" fmla="*/ 212164 h 937540"/>
                <a:gd name="connsiteX13" fmla="*/ 604472 w 1548419"/>
                <a:gd name="connsiteY13" fmla="*/ 364728 h 937540"/>
                <a:gd name="connsiteX14" fmla="*/ 607501 w 1548419"/>
                <a:gd name="connsiteY14" fmla="*/ 370967 h 937540"/>
                <a:gd name="connsiteX15" fmla="*/ 768848 w 1548419"/>
                <a:gd name="connsiteY15" fmla="*/ 344117 h 937540"/>
                <a:gd name="connsiteX16" fmla="*/ 1074487 w 1548419"/>
                <a:gd name="connsiteY16" fmla="*/ 232818 h 937540"/>
                <a:gd name="connsiteX17" fmla="*/ 1483829 w 1548419"/>
                <a:gd name="connsiteY17" fmla="*/ 100258 h 937540"/>
                <a:gd name="connsiteX18" fmla="*/ 1548419 w 1548419"/>
                <a:gd name="connsiteY18" fmla="*/ 90619 h 937540"/>
                <a:gd name="connsiteX19" fmla="*/ 1548419 w 1548419"/>
                <a:gd name="connsiteY19" fmla="*/ 104619 h 937540"/>
                <a:gd name="connsiteX20" fmla="*/ 1424254 w 1548419"/>
                <a:gd name="connsiteY20" fmla="*/ 140817 h 937540"/>
                <a:gd name="connsiteX21" fmla="*/ 1338064 w 1548419"/>
                <a:gd name="connsiteY21" fmla="*/ 235894 h 937540"/>
                <a:gd name="connsiteX22" fmla="*/ 1329163 w 1548419"/>
                <a:gd name="connsiteY22" fmla="*/ 311626 h 937540"/>
                <a:gd name="connsiteX23" fmla="*/ 1400119 w 1548419"/>
                <a:gd name="connsiteY23" fmla="*/ 333754 h 937540"/>
                <a:gd name="connsiteX24" fmla="*/ 1424008 w 1548419"/>
                <a:gd name="connsiteY24" fmla="*/ 377568 h 937540"/>
                <a:gd name="connsiteX25" fmla="*/ 1381302 w 1548419"/>
                <a:gd name="connsiteY25" fmla="*/ 466950 h 937540"/>
                <a:gd name="connsiteX26" fmla="*/ 1285766 w 1548419"/>
                <a:gd name="connsiteY26" fmla="*/ 450211 h 937540"/>
                <a:gd name="connsiteX27" fmla="*/ 1273550 w 1548419"/>
                <a:gd name="connsiteY27" fmla="*/ 353752 h 937540"/>
                <a:gd name="connsiteX28" fmla="*/ 1311942 w 1548419"/>
                <a:gd name="connsiteY28" fmla="*/ 318096 h 937540"/>
                <a:gd name="connsiteX29" fmla="*/ 1322248 w 1548419"/>
                <a:gd name="connsiteY29" fmla="*/ 302476 h 937540"/>
                <a:gd name="connsiteX30" fmla="*/ 1338564 w 1548419"/>
                <a:gd name="connsiteY30" fmla="*/ 177911 h 937540"/>
                <a:gd name="connsiteX31" fmla="*/ 1239211 w 1548419"/>
                <a:gd name="connsiteY31" fmla="*/ 242581 h 937540"/>
                <a:gd name="connsiteX32" fmla="*/ 1226513 w 1548419"/>
                <a:gd name="connsiteY32" fmla="*/ 252673 h 937540"/>
                <a:gd name="connsiteX33" fmla="*/ 1160241 w 1548419"/>
                <a:gd name="connsiteY33" fmla="*/ 365713 h 937540"/>
                <a:gd name="connsiteX34" fmla="*/ 1176371 w 1548419"/>
                <a:gd name="connsiteY34" fmla="*/ 537937 h 937540"/>
                <a:gd name="connsiteX35" fmla="*/ 1250305 w 1548419"/>
                <a:gd name="connsiteY35" fmla="*/ 530549 h 937540"/>
                <a:gd name="connsiteX36" fmla="*/ 1343216 w 1548419"/>
                <a:gd name="connsiteY36" fmla="*/ 717128 h 937540"/>
                <a:gd name="connsiteX37" fmla="*/ 1223836 w 1548419"/>
                <a:gd name="connsiteY37" fmla="*/ 777995 h 937540"/>
                <a:gd name="connsiteX38" fmla="*/ 1117363 w 1548419"/>
                <a:gd name="connsiteY38" fmla="*/ 690500 h 937540"/>
                <a:gd name="connsiteX39" fmla="*/ 1157138 w 1548419"/>
                <a:gd name="connsiteY39" fmla="*/ 556438 h 937540"/>
                <a:gd name="connsiteX40" fmla="*/ 1166057 w 1548419"/>
                <a:gd name="connsiteY40" fmla="*/ 529273 h 937540"/>
                <a:gd name="connsiteX41" fmla="*/ 1142047 w 1548419"/>
                <a:gd name="connsiteY41" fmla="*/ 365384 h 937540"/>
                <a:gd name="connsiteX42" fmla="*/ 1145322 w 1548419"/>
                <a:gd name="connsiteY42" fmla="*/ 330488 h 937540"/>
                <a:gd name="connsiteX43" fmla="*/ 956098 w 1548419"/>
                <a:gd name="connsiteY43" fmla="*/ 740288 h 937540"/>
                <a:gd name="connsiteX44" fmla="*/ 1046696 w 1548419"/>
                <a:gd name="connsiteY44" fmla="*/ 834327 h 937540"/>
                <a:gd name="connsiteX45" fmla="*/ 957368 w 1548419"/>
                <a:gd name="connsiteY45" fmla="*/ 937324 h 937540"/>
                <a:gd name="connsiteX46" fmla="*/ 851193 w 1548419"/>
                <a:gd name="connsiteY46" fmla="*/ 844450 h 937540"/>
                <a:gd name="connsiteX47" fmla="*/ 923447 w 1548419"/>
                <a:gd name="connsiteY47" fmla="*/ 745231 h 937540"/>
                <a:gd name="connsiteX48" fmla="*/ 935585 w 1548419"/>
                <a:gd name="connsiteY48" fmla="*/ 733085 h 937540"/>
                <a:gd name="connsiteX49" fmla="*/ 995540 w 1548419"/>
                <a:gd name="connsiteY49" fmla="*/ 514468 h 937540"/>
                <a:gd name="connsiteX50" fmla="*/ 900073 w 1548419"/>
                <a:gd name="connsiteY50" fmla="*/ 582052 h 937540"/>
                <a:gd name="connsiteX51" fmla="*/ 851203 w 1548419"/>
                <a:gd name="connsiteY51" fmla="*/ 673117 h 937540"/>
                <a:gd name="connsiteX52" fmla="*/ 774900 w 1548419"/>
                <a:gd name="connsiteY52" fmla="*/ 637879 h 937540"/>
                <a:gd name="connsiteX53" fmla="*/ 794445 w 1548419"/>
                <a:gd name="connsiteY53" fmla="*/ 552615 h 937540"/>
                <a:gd name="connsiteX54" fmla="*/ 895848 w 1548419"/>
                <a:gd name="connsiteY54" fmla="*/ 573050 h 937540"/>
                <a:gd name="connsiteX55" fmla="*/ 1063972 w 1548419"/>
                <a:gd name="connsiteY55" fmla="*/ 386708 h 937540"/>
                <a:gd name="connsiteX56" fmla="*/ 994752 w 1548419"/>
                <a:gd name="connsiteY56" fmla="*/ 406498 h 937540"/>
                <a:gd name="connsiteX57" fmla="*/ 994752 w 1548419"/>
                <a:gd name="connsiteY57" fmla="*/ 406498 h 937540"/>
                <a:gd name="connsiteX58" fmla="*/ 1033508 w 1548419"/>
                <a:gd name="connsiteY58" fmla="*/ 391773 h 937540"/>
                <a:gd name="connsiteX59" fmla="*/ 1069459 w 1548419"/>
                <a:gd name="connsiteY59" fmla="*/ 372846 h 937540"/>
                <a:gd name="connsiteX60" fmla="*/ 1133059 w 1548419"/>
                <a:gd name="connsiteY60" fmla="*/ 308226 h 937540"/>
                <a:gd name="connsiteX61" fmla="*/ 1245472 w 1548419"/>
                <a:gd name="connsiteY61" fmla="*/ 202455 h 937540"/>
                <a:gd name="connsiteX62" fmla="*/ 1145697 w 1548419"/>
                <a:gd name="connsiteY62" fmla="*/ 238096 h 937540"/>
                <a:gd name="connsiteX63" fmla="*/ 868188 w 1548419"/>
                <a:gd name="connsiteY63" fmla="*/ 340829 h 937540"/>
                <a:gd name="connsiteX64" fmla="*/ 517691 w 1548419"/>
                <a:gd name="connsiteY64" fmla="*/ 384898 h 937540"/>
                <a:gd name="connsiteX65" fmla="*/ 79498 w 1548419"/>
                <a:gd name="connsiteY65" fmla="*/ 196806 h 937540"/>
                <a:gd name="connsiteX66" fmla="*/ 20671 w 1548419"/>
                <a:gd name="connsiteY66" fmla="*/ 138248 h 937540"/>
                <a:gd name="connsiteX67" fmla="*/ 0 w 1548419"/>
                <a:gd name="connsiteY67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3028 w 1548419"/>
                <a:gd name="connsiteY10" fmla="*/ 69381 h 937540"/>
                <a:gd name="connsiteX11" fmla="*/ 663481 w 1548419"/>
                <a:gd name="connsiteY11" fmla="*/ 212164 h 937540"/>
                <a:gd name="connsiteX12" fmla="*/ 604472 w 1548419"/>
                <a:gd name="connsiteY12" fmla="*/ 364728 h 937540"/>
                <a:gd name="connsiteX13" fmla="*/ 607501 w 1548419"/>
                <a:gd name="connsiteY13" fmla="*/ 370967 h 937540"/>
                <a:gd name="connsiteX14" fmla="*/ 768848 w 1548419"/>
                <a:gd name="connsiteY14" fmla="*/ 344117 h 937540"/>
                <a:gd name="connsiteX15" fmla="*/ 1074487 w 1548419"/>
                <a:gd name="connsiteY15" fmla="*/ 232818 h 937540"/>
                <a:gd name="connsiteX16" fmla="*/ 1483829 w 1548419"/>
                <a:gd name="connsiteY16" fmla="*/ 100258 h 937540"/>
                <a:gd name="connsiteX17" fmla="*/ 1548419 w 1548419"/>
                <a:gd name="connsiteY17" fmla="*/ 90619 h 937540"/>
                <a:gd name="connsiteX18" fmla="*/ 1548419 w 1548419"/>
                <a:gd name="connsiteY18" fmla="*/ 104619 h 937540"/>
                <a:gd name="connsiteX19" fmla="*/ 1424254 w 1548419"/>
                <a:gd name="connsiteY19" fmla="*/ 140817 h 937540"/>
                <a:gd name="connsiteX20" fmla="*/ 1338064 w 1548419"/>
                <a:gd name="connsiteY20" fmla="*/ 235894 h 937540"/>
                <a:gd name="connsiteX21" fmla="*/ 1329163 w 1548419"/>
                <a:gd name="connsiteY21" fmla="*/ 311626 h 937540"/>
                <a:gd name="connsiteX22" fmla="*/ 1400119 w 1548419"/>
                <a:gd name="connsiteY22" fmla="*/ 333754 h 937540"/>
                <a:gd name="connsiteX23" fmla="*/ 1424008 w 1548419"/>
                <a:gd name="connsiteY23" fmla="*/ 377568 h 937540"/>
                <a:gd name="connsiteX24" fmla="*/ 1381302 w 1548419"/>
                <a:gd name="connsiteY24" fmla="*/ 466950 h 937540"/>
                <a:gd name="connsiteX25" fmla="*/ 1285766 w 1548419"/>
                <a:gd name="connsiteY25" fmla="*/ 450211 h 937540"/>
                <a:gd name="connsiteX26" fmla="*/ 1273550 w 1548419"/>
                <a:gd name="connsiteY26" fmla="*/ 353752 h 937540"/>
                <a:gd name="connsiteX27" fmla="*/ 1311942 w 1548419"/>
                <a:gd name="connsiteY27" fmla="*/ 318096 h 937540"/>
                <a:gd name="connsiteX28" fmla="*/ 1322248 w 1548419"/>
                <a:gd name="connsiteY28" fmla="*/ 302476 h 937540"/>
                <a:gd name="connsiteX29" fmla="*/ 1338564 w 1548419"/>
                <a:gd name="connsiteY29" fmla="*/ 177911 h 937540"/>
                <a:gd name="connsiteX30" fmla="*/ 1239211 w 1548419"/>
                <a:gd name="connsiteY30" fmla="*/ 242581 h 937540"/>
                <a:gd name="connsiteX31" fmla="*/ 1226513 w 1548419"/>
                <a:gd name="connsiteY31" fmla="*/ 252673 h 937540"/>
                <a:gd name="connsiteX32" fmla="*/ 1160241 w 1548419"/>
                <a:gd name="connsiteY32" fmla="*/ 365713 h 937540"/>
                <a:gd name="connsiteX33" fmla="*/ 1176371 w 1548419"/>
                <a:gd name="connsiteY33" fmla="*/ 537937 h 937540"/>
                <a:gd name="connsiteX34" fmla="*/ 1250305 w 1548419"/>
                <a:gd name="connsiteY34" fmla="*/ 530549 h 937540"/>
                <a:gd name="connsiteX35" fmla="*/ 1343216 w 1548419"/>
                <a:gd name="connsiteY35" fmla="*/ 717128 h 937540"/>
                <a:gd name="connsiteX36" fmla="*/ 1223836 w 1548419"/>
                <a:gd name="connsiteY36" fmla="*/ 777995 h 937540"/>
                <a:gd name="connsiteX37" fmla="*/ 1117363 w 1548419"/>
                <a:gd name="connsiteY37" fmla="*/ 690500 h 937540"/>
                <a:gd name="connsiteX38" fmla="*/ 1157138 w 1548419"/>
                <a:gd name="connsiteY38" fmla="*/ 556438 h 937540"/>
                <a:gd name="connsiteX39" fmla="*/ 1166057 w 1548419"/>
                <a:gd name="connsiteY39" fmla="*/ 529273 h 937540"/>
                <a:gd name="connsiteX40" fmla="*/ 1142047 w 1548419"/>
                <a:gd name="connsiteY40" fmla="*/ 365384 h 937540"/>
                <a:gd name="connsiteX41" fmla="*/ 1145322 w 1548419"/>
                <a:gd name="connsiteY41" fmla="*/ 330488 h 937540"/>
                <a:gd name="connsiteX42" fmla="*/ 956098 w 1548419"/>
                <a:gd name="connsiteY42" fmla="*/ 740288 h 937540"/>
                <a:gd name="connsiteX43" fmla="*/ 1046696 w 1548419"/>
                <a:gd name="connsiteY43" fmla="*/ 834327 h 937540"/>
                <a:gd name="connsiteX44" fmla="*/ 957368 w 1548419"/>
                <a:gd name="connsiteY44" fmla="*/ 937324 h 937540"/>
                <a:gd name="connsiteX45" fmla="*/ 851193 w 1548419"/>
                <a:gd name="connsiteY45" fmla="*/ 844450 h 937540"/>
                <a:gd name="connsiteX46" fmla="*/ 923447 w 1548419"/>
                <a:gd name="connsiteY46" fmla="*/ 745231 h 937540"/>
                <a:gd name="connsiteX47" fmla="*/ 935585 w 1548419"/>
                <a:gd name="connsiteY47" fmla="*/ 733085 h 937540"/>
                <a:gd name="connsiteX48" fmla="*/ 995540 w 1548419"/>
                <a:gd name="connsiteY48" fmla="*/ 514468 h 937540"/>
                <a:gd name="connsiteX49" fmla="*/ 900073 w 1548419"/>
                <a:gd name="connsiteY49" fmla="*/ 582052 h 937540"/>
                <a:gd name="connsiteX50" fmla="*/ 851203 w 1548419"/>
                <a:gd name="connsiteY50" fmla="*/ 673117 h 937540"/>
                <a:gd name="connsiteX51" fmla="*/ 774900 w 1548419"/>
                <a:gd name="connsiteY51" fmla="*/ 637879 h 937540"/>
                <a:gd name="connsiteX52" fmla="*/ 794445 w 1548419"/>
                <a:gd name="connsiteY52" fmla="*/ 552615 h 937540"/>
                <a:gd name="connsiteX53" fmla="*/ 895848 w 1548419"/>
                <a:gd name="connsiteY53" fmla="*/ 573050 h 937540"/>
                <a:gd name="connsiteX54" fmla="*/ 1063972 w 1548419"/>
                <a:gd name="connsiteY54" fmla="*/ 386708 h 937540"/>
                <a:gd name="connsiteX55" fmla="*/ 994752 w 1548419"/>
                <a:gd name="connsiteY55" fmla="*/ 406498 h 937540"/>
                <a:gd name="connsiteX56" fmla="*/ 994752 w 1548419"/>
                <a:gd name="connsiteY56" fmla="*/ 406498 h 937540"/>
                <a:gd name="connsiteX57" fmla="*/ 1033508 w 1548419"/>
                <a:gd name="connsiteY57" fmla="*/ 391773 h 937540"/>
                <a:gd name="connsiteX58" fmla="*/ 1069459 w 1548419"/>
                <a:gd name="connsiteY58" fmla="*/ 372846 h 937540"/>
                <a:gd name="connsiteX59" fmla="*/ 1133059 w 1548419"/>
                <a:gd name="connsiteY59" fmla="*/ 308226 h 937540"/>
                <a:gd name="connsiteX60" fmla="*/ 1245472 w 1548419"/>
                <a:gd name="connsiteY60" fmla="*/ 202455 h 937540"/>
                <a:gd name="connsiteX61" fmla="*/ 1145697 w 1548419"/>
                <a:gd name="connsiteY61" fmla="*/ 238096 h 937540"/>
                <a:gd name="connsiteX62" fmla="*/ 868188 w 1548419"/>
                <a:gd name="connsiteY62" fmla="*/ 340829 h 937540"/>
                <a:gd name="connsiteX63" fmla="*/ 517691 w 1548419"/>
                <a:gd name="connsiteY63" fmla="*/ 384898 h 937540"/>
                <a:gd name="connsiteX64" fmla="*/ 79498 w 1548419"/>
                <a:gd name="connsiteY64" fmla="*/ 196806 h 937540"/>
                <a:gd name="connsiteX65" fmla="*/ 20671 w 1548419"/>
                <a:gd name="connsiteY65" fmla="*/ 138248 h 937540"/>
                <a:gd name="connsiteX66" fmla="*/ 0 w 1548419"/>
                <a:gd name="connsiteY66" fmla="*/ 109452 h 93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548419" h="937540">
                  <a:moveTo>
                    <a:pt x="0" y="109452"/>
                  </a:moveTo>
                  <a:cubicBezTo>
                    <a:pt x="157577" y="285432"/>
                    <a:pt x="353751" y="373154"/>
                    <a:pt x="586616" y="370488"/>
                  </a:cubicBezTo>
                  <a:cubicBezTo>
                    <a:pt x="589097" y="313289"/>
                    <a:pt x="592214" y="256800"/>
                    <a:pt x="593986" y="200235"/>
                  </a:cubicBezTo>
                  <a:cubicBezTo>
                    <a:pt x="592641" y="200162"/>
                    <a:pt x="592005" y="199452"/>
                    <a:pt x="591296" y="200087"/>
                  </a:cubicBezTo>
                  <a:lnTo>
                    <a:pt x="575087" y="310492"/>
                  </a:lnTo>
                  <a:cubicBezTo>
                    <a:pt x="573932" y="319198"/>
                    <a:pt x="573412" y="328612"/>
                    <a:pt x="571548" y="337953"/>
                  </a:cubicBezTo>
                  <a:cubicBezTo>
                    <a:pt x="569163" y="356709"/>
                    <a:pt x="563561" y="360447"/>
                    <a:pt x="547231" y="350777"/>
                  </a:cubicBezTo>
                  <a:cubicBezTo>
                    <a:pt x="521073" y="335842"/>
                    <a:pt x="510304" y="310965"/>
                    <a:pt x="512571" y="282085"/>
                  </a:cubicBezTo>
                  <a:cubicBezTo>
                    <a:pt x="521240" y="186104"/>
                    <a:pt x="549152" y="95905"/>
                    <a:pt x="602172" y="15187"/>
                  </a:cubicBezTo>
                  <a:lnTo>
                    <a:pt x="609519" y="0"/>
                  </a:lnTo>
                  <a:lnTo>
                    <a:pt x="643028" y="69381"/>
                  </a:lnTo>
                  <a:cubicBezTo>
                    <a:pt x="649845" y="116976"/>
                    <a:pt x="660062" y="164083"/>
                    <a:pt x="663481" y="212164"/>
                  </a:cubicBezTo>
                  <a:cubicBezTo>
                    <a:pt x="667014" y="270370"/>
                    <a:pt x="652576" y="324212"/>
                    <a:pt x="604472" y="364728"/>
                  </a:cubicBezTo>
                  <a:cubicBezTo>
                    <a:pt x="605033" y="366782"/>
                    <a:pt x="606939" y="368911"/>
                    <a:pt x="607501" y="370967"/>
                  </a:cubicBezTo>
                  <a:cubicBezTo>
                    <a:pt x="661258" y="362465"/>
                    <a:pt x="714942" y="355309"/>
                    <a:pt x="768848" y="344117"/>
                  </a:cubicBezTo>
                  <a:cubicBezTo>
                    <a:pt x="875952" y="322371"/>
                    <a:pt x="974340" y="275185"/>
                    <a:pt x="1074487" y="232818"/>
                  </a:cubicBezTo>
                  <a:cubicBezTo>
                    <a:pt x="1207730" y="177437"/>
                    <a:pt x="1342020" y="127510"/>
                    <a:pt x="1483829" y="100258"/>
                  </a:cubicBezTo>
                  <a:lnTo>
                    <a:pt x="1548419" y="90619"/>
                  </a:lnTo>
                  <a:lnTo>
                    <a:pt x="1548419" y="104619"/>
                  </a:lnTo>
                  <a:lnTo>
                    <a:pt x="1424254" y="140817"/>
                  </a:lnTo>
                  <a:cubicBezTo>
                    <a:pt x="1374309" y="153576"/>
                    <a:pt x="1344283" y="184298"/>
                    <a:pt x="1338064" y="235894"/>
                  </a:cubicBezTo>
                  <a:cubicBezTo>
                    <a:pt x="1334673" y="260665"/>
                    <a:pt x="1332628" y="285510"/>
                    <a:pt x="1329163" y="311626"/>
                  </a:cubicBezTo>
                  <a:cubicBezTo>
                    <a:pt x="1357631" y="309150"/>
                    <a:pt x="1382963" y="314595"/>
                    <a:pt x="1400119" y="333754"/>
                  </a:cubicBezTo>
                  <a:cubicBezTo>
                    <a:pt x="1410920" y="345817"/>
                    <a:pt x="1420154" y="361841"/>
                    <a:pt x="1424008" y="377568"/>
                  </a:cubicBezTo>
                  <a:cubicBezTo>
                    <a:pt x="1433548" y="412497"/>
                    <a:pt x="1413912" y="450536"/>
                    <a:pt x="1381302" y="466950"/>
                  </a:cubicBezTo>
                  <a:cubicBezTo>
                    <a:pt x="1351457" y="482166"/>
                    <a:pt x="1308714" y="474412"/>
                    <a:pt x="1285766" y="450211"/>
                  </a:cubicBezTo>
                  <a:cubicBezTo>
                    <a:pt x="1260276" y="423172"/>
                    <a:pt x="1253013" y="383648"/>
                    <a:pt x="1273550" y="353752"/>
                  </a:cubicBezTo>
                  <a:cubicBezTo>
                    <a:pt x="1283072" y="340112"/>
                    <a:pt x="1299805" y="330243"/>
                    <a:pt x="1311942" y="318096"/>
                  </a:cubicBezTo>
                  <a:cubicBezTo>
                    <a:pt x="1316910" y="313648"/>
                    <a:pt x="1321952" y="307855"/>
                    <a:pt x="1322248" y="302476"/>
                  </a:cubicBezTo>
                  <a:cubicBezTo>
                    <a:pt x="1328510" y="262349"/>
                    <a:pt x="1332790" y="221437"/>
                    <a:pt x="1338564" y="177911"/>
                  </a:cubicBezTo>
                  <a:cubicBezTo>
                    <a:pt x="1305659" y="199704"/>
                    <a:pt x="1272117" y="220787"/>
                    <a:pt x="1239211" y="242581"/>
                  </a:cubicBezTo>
                  <a:cubicBezTo>
                    <a:pt x="1235028" y="245048"/>
                    <a:pt x="1232041" y="250280"/>
                    <a:pt x="1226513" y="252673"/>
                  </a:cubicBezTo>
                  <a:cubicBezTo>
                    <a:pt x="1179373" y="275706"/>
                    <a:pt x="1162988" y="315948"/>
                    <a:pt x="1160241" y="365713"/>
                  </a:cubicBezTo>
                  <a:cubicBezTo>
                    <a:pt x="1156267" y="425528"/>
                    <a:pt x="1159801" y="483733"/>
                    <a:pt x="1176371" y="537937"/>
                  </a:cubicBezTo>
                  <a:cubicBezTo>
                    <a:pt x="1201513" y="534602"/>
                    <a:pt x="1226095" y="529213"/>
                    <a:pt x="1250305" y="530549"/>
                  </a:cubicBezTo>
                  <a:cubicBezTo>
                    <a:pt x="1337729" y="535373"/>
                    <a:pt x="1394297" y="647095"/>
                    <a:pt x="1343216" y="717128"/>
                  </a:cubicBezTo>
                  <a:cubicBezTo>
                    <a:pt x="1315509" y="754722"/>
                    <a:pt x="1276067" y="784924"/>
                    <a:pt x="1223836" y="777995"/>
                  </a:cubicBezTo>
                  <a:cubicBezTo>
                    <a:pt x="1170258" y="770992"/>
                    <a:pt x="1132738" y="741939"/>
                    <a:pt x="1117363" y="690500"/>
                  </a:cubicBezTo>
                  <a:cubicBezTo>
                    <a:pt x="1101989" y="639062"/>
                    <a:pt x="1116056" y="591945"/>
                    <a:pt x="1157138" y="556438"/>
                  </a:cubicBezTo>
                  <a:cubicBezTo>
                    <a:pt x="1166364" y="548178"/>
                    <a:pt x="1167444" y="540817"/>
                    <a:pt x="1166057" y="529273"/>
                  </a:cubicBezTo>
                  <a:cubicBezTo>
                    <a:pt x="1156921" y="474806"/>
                    <a:pt x="1149129" y="420412"/>
                    <a:pt x="1142047" y="365384"/>
                  </a:cubicBezTo>
                  <a:cubicBezTo>
                    <a:pt x="1140661" y="353840"/>
                    <a:pt x="1144018" y="341883"/>
                    <a:pt x="1145322" y="330488"/>
                  </a:cubicBezTo>
                  <a:cubicBezTo>
                    <a:pt x="1067404" y="373407"/>
                    <a:pt x="960342" y="602241"/>
                    <a:pt x="956098" y="740288"/>
                  </a:cubicBezTo>
                  <a:cubicBezTo>
                    <a:pt x="1013901" y="756294"/>
                    <a:pt x="1042006" y="784826"/>
                    <a:pt x="1046696" y="834327"/>
                  </a:cubicBezTo>
                  <a:cubicBezTo>
                    <a:pt x="1051383" y="883827"/>
                    <a:pt x="1008140" y="934055"/>
                    <a:pt x="957368" y="937324"/>
                  </a:cubicBezTo>
                  <a:cubicBezTo>
                    <a:pt x="901853" y="941007"/>
                    <a:pt x="852334" y="897128"/>
                    <a:pt x="851193" y="844450"/>
                  </a:cubicBezTo>
                  <a:cubicBezTo>
                    <a:pt x="850465" y="796518"/>
                    <a:pt x="877388" y="760903"/>
                    <a:pt x="923447" y="745231"/>
                  </a:cubicBezTo>
                  <a:cubicBezTo>
                    <a:pt x="928266" y="743475"/>
                    <a:pt x="934653" y="737756"/>
                    <a:pt x="935585" y="733085"/>
                  </a:cubicBezTo>
                  <a:cubicBezTo>
                    <a:pt x="943776" y="657989"/>
                    <a:pt x="965904" y="587033"/>
                    <a:pt x="995540" y="514468"/>
                  </a:cubicBezTo>
                  <a:lnTo>
                    <a:pt x="900073" y="582052"/>
                  </a:lnTo>
                  <a:cubicBezTo>
                    <a:pt x="904613" y="634242"/>
                    <a:pt x="890241" y="662455"/>
                    <a:pt x="851203" y="673117"/>
                  </a:cubicBezTo>
                  <a:cubicBezTo>
                    <a:pt x="821093" y="680899"/>
                    <a:pt x="787501" y="666230"/>
                    <a:pt x="774900" y="637879"/>
                  </a:cubicBezTo>
                  <a:cubicBezTo>
                    <a:pt x="760467" y="606053"/>
                    <a:pt x="769196" y="570109"/>
                    <a:pt x="794445" y="552615"/>
                  </a:cubicBezTo>
                  <a:cubicBezTo>
                    <a:pt x="826715" y="530112"/>
                    <a:pt x="860043" y="537347"/>
                    <a:pt x="895848" y="573050"/>
                  </a:cubicBezTo>
                  <a:cubicBezTo>
                    <a:pt x="978287" y="533753"/>
                    <a:pt x="1024063" y="462079"/>
                    <a:pt x="1063972" y="386708"/>
                  </a:cubicBezTo>
                  <a:lnTo>
                    <a:pt x="994752" y="406498"/>
                  </a:lnTo>
                  <a:lnTo>
                    <a:pt x="994752" y="406498"/>
                  </a:lnTo>
                  <a:lnTo>
                    <a:pt x="1033508" y="391773"/>
                  </a:lnTo>
                  <a:cubicBezTo>
                    <a:pt x="1046431" y="386752"/>
                    <a:pt x="1058889" y="381032"/>
                    <a:pt x="1069459" y="372846"/>
                  </a:cubicBezTo>
                  <a:cubicBezTo>
                    <a:pt x="1093363" y="355277"/>
                    <a:pt x="1110988" y="329268"/>
                    <a:pt x="1133059" y="308226"/>
                  </a:cubicBezTo>
                  <a:cubicBezTo>
                    <a:pt x="1170742" y="273205"/>
                    <a:pt x="1209696" y="239603"/>
                    <a:pt x="1245472" y="202455"/>
                  </a:cubicBezTo>
                  <a:lnTo>
                    <a:pt x="1145697" y="238096"/>
                  </a:lnTo>
                  <a:cubicBezTo>
                    <a:pt x="1053431" y="272129"/>
                    <a:pt x="961651" y="309562"/>
                    <a:pt x="868188" y="340829"/>
                  </a:cubicBezTo>
                  <a:cubicBezTo>
                    <a:pt x="754814" y="378420"/>
                    <a:pt x="637322" y="392848"/>
                    <a:pt x="517691" y="384898"/>
                  </a:cubicBezTo>
                  <a:cubicBezTo>
                    <a:pt x="351061" y="373006"/>
                    <a:pt x="202532" y="314220"/>
                    <a:pt x="79498" y="196806"/>
                  </a:cubicBezTo>
                  <a:cubicBezTo>
                    <a:pt x="59653" y="177499"/>
                    <a:pt x="39807" y="158191"/>
                    <a:pt x="20671" y="138248"/>
                  </a:cubicBezTo>
                  <a:cubicBezTo>
                    <a:pt x="13046" y="129733"/>
                    <a:pt x="6205" y="119237"/>
                    <a:pt x="0" y="109452"/>
                  </a:cubicBezTo>
                  <a:close/>
                </a:path>
              </a:pathLst>
            </a:cu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F4FB7F57-BD64-478D-96F6-6D12CDF63B55}"/>
                </a:ext>
              </a:extLst>
            </p:cNvPr>
            <p:cNvGrpSpPr/>
            <p:nvPr/>
          </p:nvGrpSpPr>
          <p:grpSpPr>
            <a:xfrm>
              <a:off x="1959794" y="490144"/>
              <a:ext cx="2865460" cy="4204090"/>
              <a:chOff x="1959794" y="490144"/>
              <a:chExt cx="2865460" cy="4204090"/>
            </a:xfrm>
            <a:grpFill/>
          </p:grpSpPr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D57AD004-C17A-4FBD-9CA6-A495A03E3F15}"/>
                  </a:ext>
                </a:extLst>
              </p:cNvPr>
              <p:cNvSpPr/>
              <p:nvPr/>
            </p:nvSpPr>
            <p:spPr>
              <a:xfrm rot="2510514">
                <a:off x="2740517" y="490144"/>
                <a:ext cx="1129739" cy="1433111"/>
              </a:xfrm>
              <a:custGeom>
                <a:avLst/>
                <a:gdLst>
                  <a:gd name="connsiteX0" fmla="*/ 0 w 386447"/>
                  <a:gd name="connsiteY0" fmla="*/ 0 h 490221"/>
                  <a:gd name="connsiteX1" fmla="*/ 111695 w 386447"/>
                  <a:gd name="connsiteY1" fmla="*/ 66196 h 490221"/>
                  <a:gd name="connsiteX2" fmla="*/ 333725 w 386447"/>
                  <a:gd name="connsiteY2" fmla="*/ 259899 h 490221"/>
                  <a:gd name="connsiteX3" fmla="*/ 385164 w 386447"/>
                  <a:gd name="connsiteY3" fmla="*/ 440142 h 490221"/>
                  <a:gd name="connsiteX4" fmla="*/ 365105 w 386447"/>
                  <a:gd name="connsiteY4" fmla="*/ 449154 h 490221"/>
                  <a:gd name="connsiteX5" fmla="*/ 266025 w 386447"/>
                  <a:gd name="connsiteY5" fmla="*/ 349925 h 490221"/>
                  <a:gd name="connsiteX6" fmla="*/ 182409 w 386447"/>
                  <a:gd name="connsiteY6" fmla="*/ 239409 h 490221"/>
                  <a:gd name="connsiteX7" fmla="*/ 172242 w 386447"/>
                  <a:gd name="connsiteY7" fmla="*/ 228054 h 490221"/>
                  <a:gd name="connsiteX8" fmla="*/ 168769 w 386447"/>
                  <a:gd name="connsiteY8" fmla="*/ 229887 h 490221"/>
                  <a:gd name="connsiteX9" fmla="*/ 289957 w 386447"/>
                  <a:gd name="connsiteY9" fmla="*/ 405209 h 490221"/>
                  <a:gd name="connsiteX10" fmla="*/ 325242 w 386447"/>
                  <a:gd name="connsiteY10" fmla="*/ 450327 h 490221"/>
                  <a:gd name="connsiteX11" fmla="*/ 318229 w 386447"/>
                  <a:gd name="connsiteY11" fmla="*/ 479620 h 490221"/>
                  <a:gd name="connsiteX12" fmla="*/ 204795 w 386447"/>
                  <a:gd name="connsiteY12" fmla="*/ 457172 h 490221"/>
                  <a:gd name="connsiteX13" fmla="*/ 63636 w 386447"/>
                  <a:gd name="connsiteY13" fmla="*/ 228133 h 490221"/>
                  <a:gd name="connsiteX14" fmla="*/ 455 w 386447"/>
                  <a:gd name="connsiteY14" fmla="*/ 16213 h 490221"/>
                  <a:gd name="connsiteX15" fmla="*/ 0 w 386447"/>
                  <a:gd name="connsiteY15" fmla="*/ 0 h 49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6447" h="490221">
                    <a:moveTo>
                      <a:pt x="0" y="0"/>
                    </a:moveTo>
                    <a:cubicBezTo>
                      <a:pt x="39237" y="22401"/>
                      <a:pt x="75858" y="43308"/>
                      <a:pt x="111695" y="66196"/>
                    </a:cubicBezTo>
                    <a:cubicBezTo>
                      <a:pt x="195812" y="118730"/>
                      <a:pt x="274105" y="179037"/>
                      <a:pt x="333725" y="259899"/>
                    </a:cubicBezTo>
                    <a:cubicBezTo>
                      <a:pt x="373944" y="313383"/>
                      <a:pt x="391564" y="373041"/>
                      <a:pt x="385164" y="440142"/>
                    </a:cubicBezTo>
                    <a:cubicBezTo>
                      <a:pt x="383563" y="456918"/>
                      <a:pt x="377961" y="460656"/>
                      <a:pt x="365105" y="449154"/>
                    </a:cubicBezTo>
                    <a:cubicBezTo>
                      <a:pt x="331132" y="416925"/>
                      <a:pt x="297159" y="384695"/>
                      <a:pt x="266025" y="349925"/>
                    </a:cubicBezTo>
                    <a:cubicBezTo>
                      <a:pt x="236236" y="315229"/>
                      <a:pt x="210069" y="276010"/>
                      <a:pt x="182409" y="239409"/>
                    </a:cubicBezTo>
                    <a:cubicBezTo>
                      <a:pt x="179232" y="235860"/>
                      <a:pt x="175419" y="231603"/>
                      <a:pt x="172242" y="228054"/>
                    </a:cubicBezTo>
                    <a:cubicBezTo>
                      <a:pt x="172242" y="228054"/>
                      <a:pt x="170188" y="228616"/>
                      <a:pt x="168769" y="229887"/>
                    </a:cubicBezTo>
                    <a:cubicBezTo>
                      <a:pt x="209401" y="288116"/>
                      <a:pt x="249324" y="346981"/>
                      <a:pt x="289957" y="405209"/>
                    </a:cubicBezTo>
                    <a:cubicBezTo>
                      <a:pt x="301245" y="420672"/>
                      <a:pt x="313243" y="435500"/>
                      <a:pt x="325242" y="450327"/>
                    </a:cubicBezTo>
                    <a:cubicBezTo>
                      <a:pt x="335969" y="463735"/>
                      <a:pt x="332834" y="471657"/>
                      <a:pt x="318229" y="479620"/>
                    </a:cubicBezTo>
                    <a:cubicBezTo>
                      <a:pt x="279382" y="499062"/>
                      <a:pt x="234584" y="491868"/>
                      <a:pt x="204795" y="457172"/>
                    </a:cubicBezTo>
                    <a:cubicBezTo>
                      <a:pt x="145852" y="388490"/>
                      <a:pt x="98114" y="312330"/>
                      <a:pt x="63636" y="228133"/>
                    </a:cubicBezTo>
                    <a:cubicBezTo>
                      <a:pt x="35702" y="159813"/>
                      <a:pt x="12587" y="89733"/>
                      <a:pt x="455" y="16213"/>
                    </a:cubicBezTo>
                    <a:cubicBezTo>
                      <a:pt x="-32" y="12814"/>
                      <a:pt x="190" y="8779"/>
                      <a:pt x="0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3C20F8F4-65D5-43AE-9B7A-41500EA2C52C}"/>
                  </a:ext>
                </a:extLst>
              </p:cNvPr>
              <p:cNvSpPr/>
              <p:nvPr/>
            </p:nvSpPr>
            <p:spPr>
              <a:xfrm rot="2510514">
                <a:off x="3675917" y="1158307"/>
                <a:ext cx="570393" cy="1483745"/>
              </a:xfrm>
              <a:custGeom>
                <a:avLst/>
                <a:gdLst>
                  <a:gd name="connsiteX0" fmla="*/ 120980 w 195113"/>
                  <a:gd name="connsiteY0" fmla="*/ 0 h 507541"/>
                  <a:gd name="connsiteX1" fmla="*/ 166088 w 195113"/>
                  <a:gd name="connsiteY1" fmla="*/ 136049 h 507541"/>
                  <a:gd name="connsiteX2" fmla="*/ 193557 w 195113"/>
                  <a:gd name="connsiteY2" fmla="*/ 359490 h 507541"/>
                  <a:gd name="connsiteX3" fmla="*/ 127147 w 195113"/>
                  <a:gd name="connsiteY3" fmla="*/ 499504 h 507541"/>
                  <a:gd name="connsiteX4" fmla="*/ 113887 w 195113"/>
                  <a:gd name="connsiteY4" fmla="*/ 507541 h 507541"/>
                  <a:gd name="connsiteX5" fmla="*/ 101764 w 195113"/>
                  <a:gd name="connsiteY5" fmla="*/ 262687 h 507541"/>
                  <a:gd name="connsiteX6" fmla="*/ 91816 w 195113"/>
                  <a:gd name="connsiteY6" fmla="*/ 332965 h 507541"/>
                  <a:gd name="connsiteX7" fmla="*/ 83833 w 195113"/>
                  <a:gd name="connsiteY7" fmla="*/ 465410 h 507541"/>
                  <a:gd name="connsiteX8" fmla="*/ 55111 w 195113"/>
                  <a:gd name="connsiteY8" fmla="*/ 484736 h 507541"/>
                  <a:gd name="connsiteX9" fmla="*/ 13 w 195113"/>
                  <a:gd name="connsiteY9" fmla="*/ 407496 h 507541"/>
                  <a:gd name="connsiteX10" fmla="*/ 110187 w 195113"/>
                  <a:gd name="connsiteY10" fmla="*/ 12222 h 507541"/>
                  <a:gd name="connsiteX11" fmla="*/ 120980 w 195113"/>
                  <a:gd name="connsiteY11" fmla="*/ 0 h 507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113" h="507541">
                    <a:moveTo>
                      <a:pt x="120980" y="0"/>
                    </a:moveTo>
                    <a:cubicBezTo>
                      <a:pt x="136577" y="47405"/>
                      <a:pt x="153032" y="91483"/>
                      <a:pt x="166088" y="136049"/>
                    </a:cubicBezTo>
                    <a:cubicBezTo>
                      <a:pt x="186364" y="208669"/>
                      <a:pt x="199842" y="282264"/>
                      <a:pt x="193557" y="359490"/>
                    </a:cubicBezTo>
                    <a:cubicBezTo>
                      <a:pt x="189169" y="414560"/>
                      <a:pt x="167033" y="461232"/>
                      <a:pt x="127147" y="499504"/>
                    </a:cubicBezTo>
                    <a:cubicBezTo>
                      <a:pt x="124383" y="500699"/>
                      <a:pt x="120199" y="503168"/>
                      <a:pt x="113887" y="507541"/>
                    </a:cubicBezTo>
                    <a:cubicBezTo>
                      <a:pt x="91440" y="425357"/>
                      <a:pt x="101982" y="344318"/>
                      <a:pt x="101764" y="262687"/>
                    </a:cubicBezTo>
                    <a:cubicBezTo>
                      <a:pt x="98448" y="286113"/>
                      <a:pt x="93787" y="309465"/>
                      <a:pt x="91816" y="332965"/>
                    </a:cubicBezTo>
                    <a:cubicBezTo>
                      <a:pt x="88022" y="377275"/>
                      <a:pt x="86283" y="421025"/>
                      <a:pt x="83833" y="465410"/>
                    </a:cubicBezTo>
                    <a:cubicBezTo>
                      <a:pt x="82572" y="488275"/>
                      <a:pt x="76969" y="492013"/>
                      <a:pt x="55111" y="484736"/>
                    </a:cubicBezTo>
                    <a:cubicBezTo>
                      <a:pt x="22641" y="474175"/>
                      <a:pt x="-646" y="443885"/>
                      <a:pt x="13" y="407496"/>
                    </a:cubicBezTo>
                    <a:cubicBezTo>
                      <a:pt x="3060" y="266685"/>
                      <a:pt x="34056" y="132812"/>
                      <a:pt x="110187" y="12222"/>
                    </a:cubicBezTo>
                    <a:cubicBezTo>
                      <a:pt x="112390" y="8971"/>
                      <a:pt x="115229" y="6429"/>
                      <a:pt x="120980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7EF955EC-2EF0-494A-8674-C0ACD573F264}"/>
                  </a:ext>
                </a:extLst>
              </p:cNvPr>
              <p:cNvSpPr/>
              <p:nvPr/>
            </p:nvSpPr>
            <p:spPr>
              <a:xfrm rot="2510514">
                <a:off x="1959794" y="1899859"/>
                <a:ext cx="1286222" cy="484021"/>
              </a:xfrm>
              <a:custGeom>
                <a:avLst/>
                <a:gdLst>
                  <a:gd name="connsiteX0" fmla="*/ 0 w 439975"/>
                  <a:gd name="connsiteY0" fmla="*/ 95812 h 165568"/>
                  <a:gd name="connsiteX1" fmla="*/ 306803 w 439975"/>
                  <a:gd name="connsiteY1" fmla="*/ 91 h 165568"/>
                  <a:gd name="connsiteX2" fmla="*/ 430519 w 439975"/>
                  <a:gd name="connsiteY2" fmla="*/ 44017 h 165568"/>
                  <a:gd name="connsiteX3" fmla="*/ 439975 w 439975"/>
                  <a:gd name="connsiteY3" fmla="*/ 56006 h 165568"/>
                  <a:gd name="connsiteX4" fmla="*/ 240745 w 439975"/>
                  <a:gd name="connsiteY4" fmla="*/ 84812 h 165568"/>
                  <a:gd name="connsiteX5" fmla="*/ 241084 w 439975"/>
                  <a:gd name="connsiteY5" fmla="*/ 90901 h 165568"/>
                  <a:gd name="connsiteX6" fmla="*/ 425380 w 439975"/>
                  <a:gd name="connsiteY6" fmla="*/ 88253 h 165568"/>
                  <a:gd name="connsiteX7" fmla="*/ 364586 w 439975"/>
                  <a:gd name="connsiteY7" fmla="*/ 163146 h 165568"/>
                  <a:gd name="connsiteX8" fmla="*/ 226316 w 439975"/>
                  <a:gd name="connsiteY8" fmla="*/ 162937 h 165568"/>
                  <a:gd name="connsiteX9" fmla="*/ 11734 w 439975"/>
                  <a:gd name="connsiteY9" fmla="*/ 103205 h 165568"/>
                  <a:gd name="connsiteX10" fmla="*/ 0 w 439975"/>
                  <a:gd name="connsiteY10" fmla="*/ 95812 h 165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9975" h="165568">
                    <a:moveTo>
                      <a:pt x="0" y="95812"/>
                    </a:moveTo>
                    <a:cubicBezTo>
                      <a:pt x="98612" y="44591"/>
                      <a:pt x="196704" y="2785"/>
                      <a:pt x="306803" y="91"/>
                    </a:cubicBezTo>
                    <a:cubicBezTo>
                      <a:pt x="354100" y="-1347"/>
                      <a:pt x="395053" y="14404"/>
                      <a:pt x="430519" y="44017"/>
                    </a:cubicBezTo>
                    <a:cubicBezTo>
                      <a:pt x="434405" y="46930"/>
                      <a:pt x="435528" y="51039"/>
                      <a:pt x="439975" y="56006"/>
                    </a:cubicBezTo>
                    <a:cubicBezTo>
                      <a:pt x="375128" y="82108"/>
                      <a:pt x="307805" y="79743"/>
                      <a:pt x="240745" y="84812"/>
                    </a:cubicBezTo>
                    <a:cubicBezTo>
                      <a:pt x="241306" y="86866"/>
                      <a:pt x="240523" y="88847"/>
                      <a:pt x="241084" y="90901"/>
                    </a:cubicBezTo>
                    <a:cubicBezTo>
                      <a:pt x="302540" y="89570"/>
                      <a:pt x="363923" y="89584"/>
                      <a:pt x="425380" y="88253"/>
                    </a:cubicBezTo>
                    <a:cubicBezTo>
                      <a:pt x="431372" y="126358"/>
                      <a:pt x="406578" y="160067"/>
                      <a:pt x="364586" y="163146"/>
                    </a:cubicBezTo>
                    <a:cubicBezTo>
                      <a:pt x="318559" y="166003"/>
                      <a:pt x="271972" y="166805"/>
                      <a:pt x="226316" y="162937"/>
                    </a:cubicBezTo>
                    <a:cubicBezTo>
                      <a:pt x="151071" y="157436"/>
                      <a:pt x="79257" y="138634"/>
                      <a:pt x="11734" y="103205"/>
                    </a:cubicBezTo>
                    <a:cubicBezTo>
                      <a:pt x="9119" y="101711"/>
                      <a:pt x="5867" y="99508"/>
                      <a:pt x="0" y="95812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2E33D7CB-A5C1-4BF0-AE78-2C8D0574E6B5}"/>
                  </a:ext>
                </a:extLst>
              </p:cNvPr>
              <p:cNvSpPr/>
              <p:nvPr/>
            </p:nvSpPr>
            <p:spPr>
              <a:xfrm rot="2510514">
                <a:off x="3881248" y="2036970"/>
                <a:ext cx="511340" cy="1296244"/>
              </a:xfrm>
              <a:custGeom>
                <a:avLst/>
                <a:gdLst>
                  <a:gd name="connsiteX0" fmla="*/ 126636 w 174913"/>
                  <a:gd name="connsiteY0" fmla="*/ 0 h 443403"/>
                  <a:gd name="connsiteX1" fmla="*/ 155330 w 174913"/>
                  <a:gd name="connsiteY1" fmla="*/ 103439 h 443403"/>
                  <a:gd name="connsiteX2" fmla="*/ 171586 w 174913"/>
                  <a:gd name="connsiteY2" fmla="*/ 310072 h 443403"/>
                  <a:gd name="connsiteX3" fmla="*/ 94076 w 174913"/>
                  <a:gd name="connsiteY3" fmla="*/ 443403 h 443403"/>
                  <a:gd name="connsiteX4" fmla="*/ 95042 w 174913"/>
                  <a:gd name="connsiteY4" fmla="*/ 230300 h 443403"/>
                  <a:gd name="connsiteX5" fmla="*/ 76810 w 174913"/>
                  <a:gd name="connsiteY5" fmla="*/ 328452 h 443403"/>
                  <a:gd name="connsiteX6" fmla="*/ 68619 w 174913"/>
                  <a:gd name="connsiteY6" fmla="*/ 403549 h 443403"/>
                  <a:gd name="connsiteX7" fmla="*/ 44154 w 174913"/>
                  <a:gd name="connsiteY7" fmla="*/ 419063 h 443403"/>
                  <a:gd name="connsiteX8" fmla="*/ 303 w 174913"/>
                  <a:gd name="connsiteY8" fmla="*/ 345816 h 443403"/>
                  <a:gd name="connsiteX9" fmla="*/ 49837 w 174913"/>
                  <a:gd name="connsiteY9" fmla="*/ 132695 h 443403"/>
                  <a:gd name="connsiteX10" fmla="*/ 114425 w 174913"/>
                  <a:gd name="connsiteY10" fmla="*/ 13491 h 443403"/>
                  <a:gd name="connsiteX11" fmla="*/ 126636 w 174913"/>
                  <a:gd name="connsiteY11" fmla="*/ 0 h 44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4913" h="443403">
                    <a:moveTo>
                      <a:pt x="126636" y="0"/>
                    </a:moveTo>
                    <a:cubicBezTo>
                      <a:pt x="136737" y="36983"/>
                      <a:pt x="147061" y="69930"/>
                      <a:pt x="155330" y="103439"/>
                    </a:cubicBezTo>
                    <a:cubicBezTo>
                      <a:pt x="171160" y="171093"/>
                      <a:pt x="180189" y="239720"/>
                      <a:pt x="171586" y="310072"/>
                    </a:cubicBezTo>
                    <a:cubicBezTo>
                      <a:pt x="165218" y="364359"/>
                      <a:pt x="141248" y="407556"/>
                      <a:pt x="94076" y="443403"/>
                    </a:cubicBezTo>
                    <a:cubicBezTo>
                      <a:pt x="78619" y="369025"/>
                      <a:pt x="93237" y="299678"/>
                      <a:pt x="95042" y="230300"/>
                    </a:cubicBezTo>
                    <a:cubicBezTo>
                      <a:pt x="88516" y="262992"/>
                      <a:pt x="81990" y="295685"/>
                      <a:pt x="76810" y="328452"/>
                    </a:cubicBezTo>
                    <a:cubicBezTo>
                      <a:pt x="73420" y="353222"/>
                      <a:pt x="72009" y="378778"/>
                      <a:pt x="68619" y="403549"/>
                    </a:cubicBezTo>
                    <a:cubicBezTo>
                      <a:pt x="66236" y="422304"/>
                      <a:pt x="61342" y="425407"/>
                      <a:pt x="44154" y="419063"/>
                    </a:cubicBezTo>
                    <a:cubicBezTo>
                      <a:pt x="13103" y="407231"/>
                      <a:pt x="-2410" y="382766"/>
                      <a:pt x="303" y="345816"/>
                    </a:cubicBezTo>
                    <a:cubicBezTo>
                      <a:pt x="4384" y="271841"/>
                      <a:pt x="19151" y="199805"/>
                      <a:pt x="49837" y="132695"/>
                    </a:cubicBezTo>
                    <a:cubicBezTo>
                      <a:pt x="68276" y="91891"/>
                      <a:pt x="92023" y="52728"/>
                      <a:pt x="114425" y="13491"/>
                    </a:cubicBezTo>
                    <a:cubicBezTo>
                      <a:pt x="116627" y="10240"/>
                      <a:pt x="120175" y="7063"/>
                      <a:pt x="126636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DA19E9DB-4E72-462D-BD06-27E354B3487C}"/>
                  </a:ext>
                </a:extLst>
              </p:cNvPr>
              <p:cNvSpPr/>
              <p:nvPr/>
            </p:nvSpPr>
            <p:spPr>
              <a:xfrm rot="2510514">
                <a:off x="2283489" y="2806864"/>
                <a:ext cx="1200176" cy="587303"/>
              </a:xfrm>
              <a:custGeom>
                <a:avLst/>
                <a:gdLst>
                  <a:gd name="connsiteX0" fmla="*/ 0 w 410541"/>
                  <a:gd name="connsiteY0" fmla="*/ 188167 h 200898"/>
                  <a:gd name="connsiteX1" fmla="*/ 81604 w 410541"/>
                  <a:gd name="connsiteY1" fmla="*/ 115097 h 200898"/>
                  <a:gd name="connsiteX2" fmla="*/ 225630 w 410541"/>
                  <a:gd name="connsiteY2" fmla="*/ 23212 h 200898"/>
                  <a:gd name="connsiteX3" fmla="*/ 392029 w 410541"/>
                  <a:gd name="connsiteY3" fmla="*/ 14855 h 200898"/>
                  <a:gd name="connsiteX4" fmla="*/ 404398 w 410541"/>
                  <a:gd name="connsiteY4" fmla="*/ 22957 h 200898"/>
                  <a:gd name="connsiteX5" fmla="*/ 395025 w 410541"/>
                  <a:gd name="connsiteY5" fmla="*/ 33907 h 200898"/>
                  <a:gd name="connsiteX6" fmla="*/ 240791 w 410541"/>
                  <a:gd name="connsiteY6" fmla="*/ 102970 h 200898"/>
                  <a:gd name="connsiteX7" fmla="*/ 216772 w 410541"/>
                  <a:gd name="connsiteY7" fmla="*/ 110414 h 200898"/>
                  <a:gd name="connsiteX8" fmla="*/ 219016 w 410541"/>
                  <a:gd name="connsiteY8" fmla="*/ 118632 h 200898"/>
                  <a:gd name="connsiteX9" fmla="*/ 377813 w 410541"/>
                  <a:gd name="connsiteY9" fmla="*/ 64661 h 200898"/>
                  <a:gd name="connsiteX10" fmla="*/ 410251 w 410541"/>
                  <a:gd name="connsiteY10" fmla="*/ 88036 h 200898"/>
                  <a:gd name="connsiteX11" fmla="*/ 356776 w 410541"/>
                  <a:gd name="connsiteY11" fmla="*/ 152540 h 200898"/>
                  <a:gd name="connsiteX12" fmla="*/ 138947 w 410541"/>
                  <a:gd name="connsiteY12" fmla="*/ 200556 h 200898"/>
                  <a:gd name="connsiteX13" fmla="*/ 2245 w 410541"/>
                  <a:gd name="connsiteY13" fmla="*/ 196386 h 200898"/>
                  <a:gd name="connsiteX14" fmla="*/ 0 w 410541"/>
                  <a:gd name="connsiteY14" fmla="*/ 188167 h 20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0541" h="200898">
                    <a:moveTo>
                      <a:pt x="0" y="188167"/>
                    </a:moveTo>
                    <a:cubicBezTo>
                      <a:pt x="26965" y="164022"/>
                      <a:pt x="54004" y="138533"/>
                      <a:pt x="81604" y="115097"/>
                    </a:cubicBezTo>
                    <a:cubicBezTo>
                      <a:pt x="125451" y="78393"/>
                      <a:pt x="173036" y="47292"/>
                      <a:pt x="225630" y="23212"/>
                    </a:cubicBezTo>
                    <a:cubicBezTo>
                      <a:pt x="280278" y="-1430"/>
                      <a:pt x="335382" y="-9857"/>
                      <a:pt x="392029" y="14855"/>
                    </a:cubicBezTo>
                    <a:cubicBezTo>
                      <a:pt x="396625" y="17132"/>
                      <a:pt x="400512" y="20044"/>
                      <a:pt x="404398" y="22957"/>
                    </a:cubicBezTo>
                    <a:cubicBezTo>
                      <a:pt x="401486" y="26843"/>
                      <a:pt x="399208" y="31440"/>
                      <a:pt x="395025" y="33907"/>
                    </a:cubicBezTo>
                    <a:cubicBezTo>
                      <a:pt x="348002" y="67063"/>
                      <a:pt x="294434" y="84344"/>
                      <a:pt x="240791" y="102970"/>
                    </a:cubicBezTo>
                    <a:cubicBezTo>
                      <a:pt x="233208" y="105924"/>
                      <a:pt x="224990" y="108169"/>
                      <a:pt x="216772" y="110414"/>
                    </a:cubicBezTo>
                    <a:cubicBezTo>
                      <a:pt x="217968" y="113177"/>
                      <a:pt x="219165" y="115942"/>
                      <a:pt x="219016" y="118632"/>
                    </a:cubicBezTo>
                    <a:cubicBezTo>
                      <a:pt x="271948" y="100641"/>
                      <a:pt x="324807" y="83996"/>
                      <a:pt x="377813" y="64661"/>
                    </a:cubicBezTo>
                    <a:cubicBezTo>
                      <a:pt x="406726" y="54114"/>
                      <a:pt x="411958" y="57101"/>
                      <a:pt x="410251" y="88036"/>
                    </a:cubicBezTo>
                    <a:cubicBezTo>
                      <a:pt x="408322" y="123006"/>
                      <a:pt x="385763" y="140648"/>
                      <a:pt x="356776" y="152540"/>
                    </a:cubicBezTo>
                    <a:cubicBezTo>
                      <a:pt x="287110" y="180400"/>
                      <a:pt x="213928" y="198622"/>
                      <a:pt x="138947" y="200556"/>
                    </a:cubicBezTo>
                    <a:cubicBezTo>
                      <a:pt x="92995" y="202067"/>
                      <a:pt x="47339" y="198200"/>
                      <a:pt x="2245" y="196386"/>
                    </a:cubicBezTo>
                    <a:cubicBezTo>
                      <a:pt x="1048" y="193622"/>
                      <a:pt x="1197" y="190931"/>
                      <a:pt x="0" y="188167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8123A410-BBBA-468D-8F93-6CA393B324BB}"/>
                  </a:ext>
                </a:extLst>
              </p:cNvPr>
              <p:cNvSpPr/>
              <p:nvPr/>
            </p:nvSpPr>
            <p:spPr>
              <a:xfrm rot="2510514">
                <a:off x="3232277" y="3732477"/>
                <a:ext cx="614580" cy="837788"/>
              </a:xfrm>
              <a:custGeom>
                <a:avLst/>
                <a:gdLst>
                  <a:gd name="connsiteX0" fmla="*/ 115123 w 210228"/>
                  <a:gd name="connsiteY0" fmla="*/ 20163 h 286580"/>
                  <a:gd name="connsiteX1" fmla="*/ 172981 w 210228"/>
                  <a:gd name="connsiteY1" fmla="*/ 0 h 286580"/>
                  <a:gd name="connsiteX2" fmla="*/ 106158 w 210228"/>
                  <a:gd name="connsiteY2" fmla="*/ 135268 h 286580"/>
                  <a:gd name="connsiteX3" fmla="*/ 184460 w 210228"/>
                  <a:gd name="connsiteY3" fmla="*/ 24242 h 286580"/>
                  <a:gd name="connsiteX4" fmla="*/ 202047 w 210228"/>
                  <a:gd name="connsiteY4" fmla="*/ 96714 h 286580"/>
                  <a:gd name="connsiteX5" fmla="*/ 77579 w 210228"/>
                  <a:gd name="connsiteY5" fmla="*/ 237571 h 286580"/>
                  <a:gd name="connsiteX6" fmla="*/ 0 w 210228"/>
                  <a:gd name="connsiteY6" fmla="*/ 286580 h 286580"/>
                  <a:gd name="connsiteX7" fmla="*/ 73777 w 210228"/>
                  <a:gd name="connsiteY7" fmla="*/ 61980 h 286580"/>
                  <a:gd name="connsiteX8" fmla="*/ 115123 w 210228"/>
                  <a:gd name="connsiteY8" fmla="*/ 20163 h 286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0228" h="286580">
                    <a:moveTo>
                      <a:pt x="115123" y="20163"/>
                    </a:moveTo>
                    <a:cubicBezTo>
                      <a:pt x="131469" y="9682"/>
                      <a:pt x="150567" y="2810"/>
                      <a:pt x="172981" y="0"/>
                    </a:cubicBezTo>
                    <a:cubicBezTo>
                      <a:pt x="160037" y="51225"/>
                      <a:pt x="127511" y="90578"/>
                      <a:pt x="106158" y="135268"/>
                    </a:cubicBezTo>
                    <a:cubicBezTo>
                      <a:pt x="132520" y="97600"/>
                      <a:pt x="158808" y="61276"/>
                      <a:pt x="184460" y="24242"/>
                    </a:cubicBezTo>
                    <a:cubicBezTo>
                      <a:pt x="210396" y="43211"/>
                      <a:pt x="217691" y="69921"/>
                      <a:pt x="202047" y="96714"/>
                    </a:cubicBezTo>
                    <a:cubicBezTo>
                      <a:pt x="169341" y="151571"/>
                      <a:pt x="130205" y="200677"/>
                      <a:pt x="77579" y="237571"/>
                    </a:cubicBezTo>
                    <a:cubicBezTo>
                      <a:pt x="52330" y="255066"/>
                      <a:pt x="27156" y="271215"/>
                      <a:pt x="0" y="286580"/>
                    </a:cubicBezTo>
                    <a:cubicBezTo>
                      <a:pt x="10543" y="205542"/>
                      <a:pt x="28932" y="128985"/>
                      <a:pt x="73777" y="61980"/>
                    </a:cubicBezTo>
                    <a:cubicBezTo>
                      <a:pt x="85184" y="44734"/>
                      <a:pt x="98778" y="30644"/>
                      <a:pt x="115123" y="20163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36EF5FF5-5195-4E94-BEEE-90AA6E91AD50}"/>
                  </a:ext>
                </a:extLst>
              </p:cNvPr>
              <p:cNvSpPr/>
              <p:nvPr/>
            </p:nvSpPr>
            <p:spPr>
              <a:xfrm rot="2510514">
                <a:off x="4574675" y="4454369"/>
                <a:ext cx="250579" cy="239865"/>
              </a:xfrm>
              <a:custGeom>
                <a:avLst/>
                <a:gdLst>
                  <a:gd name="connsiteX0" fmla="*/ 5654 w 85715"/>
                  <a:gd name="connsiteY0" fmla="*/ 18815 h 82050"/>
                  <a:gd name="connsiteX1" fmla="*/ 25627 w 85715"/>
                  <a:gd name="connsiteY1" fmla="*/ 2210 h 82050"/>
                  <a:gd name="connsiteX2" fmla="*/ 75211 w 85715"/>
                  <a:gd name="connsiteY2" fmla="*/ 20461 h 82050"/>
                  <a:gd name="connsiteX3" fmla="*/ 85715 w 85715"/>
                  <a:gd name="connsiteY3" fmla="*/ 37904 h 82050"/>
                  <a:gd name="connsiteX4" fmla="*/ 85715 w 85715"/>
                  <a:gd name="connsiteY4" fmla="*/ 37904 h 82050"/>
                  <a:gd name="connsiteX5" fmla="*/ 85714 w 85715"/>
                  <a:gd name="connsiteY5" fmla="*/ 37904 h 82050"/>
                  <a:gd name="connsiteX6" fmla="*/ 85715 w 85715"/>
                  <a:gd name="connsiteY6" fmla="*/ 37904 h 82050"/>
                  <a:gd name="connsiteX7" fmla="*/ 79445 w 85715"/>
                  <a:gd name="connsiteY7" fmla="*/ 53747 h 82050"/>
                  <a:gd name="connsiteX8" fmla="*/ 36752 w 85715"/>
                  <a:gd name="connsiteY8" fmla="*/ 81746 h 82050"/>
                  <a:gd name="connsiteX9" fmla="*/ 313 w 85715"/>
                  <a:gd name="connsiteY9" fmla="*/ 45333 h 82050"/>
                  <a:gd name="connsiteX10" fmla="*/ 5654 w 85715"/>
                  <a:gd name="connsiteY10" fmla="*/ 18815 h 8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15" h="82050">
                    <a:moveTo>
                      <a:pt x="5654" y="18815"/>
                    </a:moveTo>
                    <a:cubicBezTo>
                      <a:pt x="10116" y="11304"/>
                      <a:pt x="17016" y="5445"/>
                      <a:pt x="25627" y="2210"/>
                    </a:cubicBezTo>
                    <a:cubicBezTo>
                      <a:pt x="44192" y="-4185"/>
                      <a:pt x="65341" y="3727"/>
                      <a:pt x="75211" y="20461"/>
                    </a:cubicBezTo>
                    <a:cubicBezTo>
                      <a:pt x="79584" y="26773"/>
                      <a:pt x="81976" y="32301"/>
                      <a:pt x="85715" y="37904"/>
                    </a:cubicBezTo>
                    <a:lnTo>
                      <a:pt x="85715" y="37904"/>
                    </a:lnTo>
                    <a:lnTo>
                      <a:pt x="85714" y="37904"/>
                    </a:lnTo>
                    <a:lnTo>
                      <a:pt x="85715" y="37904"/>
                    </a:lnTo>
                    <a:lnTo>
                      <a:pt x="79445" y="53747"/>
                    </a:lnTo>
                    <a:cubicBezTo>
                      <a:pt x="73026" y="72280"/>
                      <a:pt x="55509" y="84130"/>
                      <a:pt x="36752" y="81746"/>
                    </a:cubicBezTo>
                    <a:cubicBezTo>
                      <a:pt x="17362" y="78652"/>
                      <a:pt x="1964" y="64312"/>
                      <a:pt x="313" y="45333"/>
                    </a:cubicBezTo>
                    <a:cubicBezTo>
                      <a:pt x="-830" y="35490"/>
                      <a:pt x="1193" y="26326"/>
                      <a:pt x="5654" y="18815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4522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9">
            <a:extLst>
              <a:ext uri="{FF2B5EF4-FFF2-40B4-BE49-F238E27FC236}">
                <a16:creationId xmlns:a16="http://schemas.microsoft.com/office/drawing/2014/main" id="{251C85AE-CBC3-48DA-8927-3CB9C3DA1944}"/>
              </a:ext>
            </a:extLst>
          </p:cNvPr>
          <p:cNvSpPr>
            <a:spLocks noEditPoints="1"/>
          </p:cNvSpPr>
          <p:nvPr/>
        </p:nvSpPr>
        <p:spPr bwMode="auto">
          <a:xfrm>
            <a:off x="625814" y="2396272"/>
            <a:ext cx="5120111" cy="3135621"/>
          </a:xfrm>
          <a:custGeom>
            <a:avLst/>
            <a:gdLst>
              <a:gd name="T0" fmla="*/ 3609 w 5720"/>
              <a:gd name="T1" fmla="*/ 2874 h 3503"/>
              <a:gd name="T2" fmla="*/ 5106 w 5720"/>
              <a:gd name="T3" fmla="*/ 1874 h 3503"/>
              <a:gd name="T4" fmla="*/ 5015 w 5720"/>
              <a:gd name="T5" fmla="*/ 1600 h 3503"/>
              <a:gd name="T6" fmla="*/ 5022 w 5720"/>
              <a:gd name="T7" fmla="*/ 1512 h 3503"/>
              <a:gd name="T8" fmla="*/ 4997 w 5720"/>
              <a:gd name="T9" fmla="*/ 1441 h 3503"/>
              <a:gd name="T10" fmla="*/ 3851 w 5720"/>
              <a:gd name="T11" fmla="*/ 701 h 3503"/>
              <a:gd name="T12" fmla="*/ 3740 w 5720"/>
              <a:gd name="T13" fmla="*/ 838 h 3503"/>
              <a:gd name="T14" fmla="*/ 3769 w 5720"/>
              <a:gd name="T15" fmla="*/ 1236 h 3503"/>
              <a:gd name="T16" fmla="*/ 3844 w 5720"/>
              <a:gd name="T17" fmla="*/ 954 h 3503"/>
              <a:gd name="T18" fmla="*/ 298 w 5720"/>
              <a:gd name="T19" fmla="*/ 240 h 3503"/>
              <a:gd name="T20" fmla="*/ 466 w 5720"/>
              <a:gd name="T21" fmla="*/ 185 h 3503"/>
              <a:gd name="T22" fmla="*/ 2104 w 5720"/>
              <a:gd name="T23" fmla="*/ 283 h 3503"/>
              <a:gd name="T24" fmla="*/ 3060 w 5720"/>
              <a:gd name="T25" fmla="*/ 354 h 3503"/>
              <a:gd name="T26" fmla="*/ 3537 w 5720"/>
              <a:gd name="T27" fmla="*/ 438 h 3503"/>
              <a:gd name="T28" fmla="*/ 3411 w 5720"/>
              <a:gd name="T29" fmla="*/ 594 h 3503"/>
              <a:gd name="T30" fmla="*/ 3731 w 5720"/>
              <a:gd name="T31" fmla="*/ 598 h 3503"/>
              <a:gd name="T32" fmla="*/ 4077 w 5720"/>
              <a:gd name="T33" fmla="*/ 643 h 3503"/>
              <a:gd name="T34" fmla="*/ 4128 w 5720"/>
              <a:gd name="T35" fmla="*/ 929 h 3503"/>
              <a:gd name="T36" fmla="*/ 4293 w 5720"/>
              <a:gd name="T37" fmla="*/ 1105 h 3503"/>
              <a:gd name="T38" fmla="*/ 4375 w 5720"/>
              <a:gd name="T39" fmla="*/ 1229 h 3503"/>
              <a:gd name="T40" fmla="*/ 4866 w 5720"/>
              <a:gd name="T41" fmla="*/ 800 h 3503"/>
              <a:gd name="T42" fmla="*/ 5313 w 5720"/>
              <a:gd name="T43" fmla="*/ 440 h 3503"/>
              <a:gd name="T44" fmla="*/ 5424 w 5720"/>
              <a:gd name="T45" fmla="*/ 127 h 3503"/>
              <a:gd name="T46" fmla="*/ 5678 w 5720"/>
              <a:gd name="T47" fmla="*/ 376 h 3503"/>
              <a:gd name="T48" fmla="*/ 5551 w 5720"/>
              <a:gd name="T49" fmla="*/ 600 h 3503"/>
              <a:gd name="T50" fmla="*/ 5446 w 5720"/>
              <a:gd name="T51" fmla="*/ 838 h 3503"/>
              <a:gd name="T52" fmla="*/ 5482 w 5720"/>
              <a:gd name="T53" fmla="*/ 970 h 3503"/>
              <a:gd name="T54" fmla="*/ 5197 w 5720"/>
              <a:gd name="T55" fmla="*/ 1183 h 3503"/>
              <a:gd name="T56" fmla="*/ 5140 w 5720"/>
              <a:gd name="T57" fmla="*/ 1434 h 3503"/>
              <a:gd name="T58" fmla="*/ 5155 w 5720"/>
              <a:gd name="T59" fmla="*/ 1538 h 3503"/>
              <a:gd name="T60" fmla="*/ 5073 w 5720"/>
              <a:gd name="T61" fmla="*/ 1600 h 3503"/>
              <a:gd name="T62" fmla="*/ 5064 w 5720"/>
              <a:gd name="T63" fmla="*/ 1701 h 3503"/>
              <a:gd name="T64" fmla="*/ 5133 w 5720"/>
              <a:gd name="T65" fmla="*/ 1976 h 3503"/>
              <a:gd name="T66" fmla="*/ 5048 w 5720"/>
              <a:gd name="T67" fmla="*/ 2083 h 3503"/>
              <a:gd name="T68" fmla="*/ 4797 w 5720"/>
              <a:gd name="T69" fmla="*/ 2347 h 3503"/>
              <a:gd name="T70" fmla="*/ 4669 w 5720"/>
              <a:gd name="T71" fmla="*/ 2505 h 3503"/>
              <a:gd name="T72" fmla="*/ 4768 w 5720"/>
              <a:gd name="T73" fmla="*/ 2923 h 3503"/>
              <a:gd name="T74" fmla="*/ 4909 w 5720"/>
              <a:gd name="T75" fmla="*/ 3414 h 3503"/>
              <a:gd name="T76" fmla="*/ 4702 w 5720"/>
              <a:gd name="T77" fmla="*/ 3350 h 3503"/>
              <a:gd name="T78" fmla="*/ 4549 w 5720"/>
              <a:gd name="T79" fmla="*/ 3112 h 3503"/>
              <a:gd name="T80" fmla="*/ 4197 w 5720"/>
              <a:gd name="T81" fmla="*/ 2905 h 3503"/>
              <a:gd name="T82" fmla="*/ 3875 w 5720"/>
              <a:gd name="T83" fmla="*/ 2863 h 3503"/>
              <a:gd name="T84" fmla="*/ 3706 w 5720"/>
              <a:gd name="T85" fmla="*/ 2885 h 3503"/>
              <a:gd name="T86" fmla="*/ 3713 w 5720"/>
              <a:gd name="T87" fmla="*/ 2952 h 3503"/>
              <a:gd name="T88" fmla="*/ 3733 w 5720"/>
              <a:gd name="T89" fmla="*/ 3043 h 3503"/>
              <a:gd name="T90" fmla="*/ 3582 w 5720"/>
              <a:gd name="T91" fmla="*/ 3038 h 3503"/>
              <a:gd name="T92" fmla="*/ 3326 w 5720"/>
              <a:gd name="T93" fmla="*/ 2989 h 3503"/>
              <a:gd name="T94" fmla="*/ 2886 w 5720"/>
              <a:gd name="T95" fmla="*/ 3140 h 3503"/>
              <a:gd name="T96" fmla="*/ 2855 w 5720"/>
              <a:gd name="T97" fmla="*/ 3160 h 3503"/>
              <a:gd name="T98" fmla="*/ 2758 w 5720"/>
              <a:gd name="T99" fmla="*/ 3334 h 3503"/>
              <a:gd name="T100" fmla="*/ 2657 w 5720"/>
              <a:gd name="T101" fmla="*/ 3458 h 3503"/>
              <a:gd name="T102" fmla="*/ 2264 w 5720"/>
              <a:gd name="T103" fmla="*/ 2936 h 3503"/>
              <a:gd name="T104" fmla="*/ 1884 w 5720"/>
              <a:gd name="T105" fmla="*/ 2901 h 3503"/>
              <a:gd name="T106" fmla="*/ 1378 w 5720"/>
              <a:gd name="T107" fmla="*/ 2652 h 3503"/>
              <a:gd name="T108" fmla="*/ 577 w 5720"/>
              <a:gd name="T109" fmla="*/ 2358 h 3503"/>
              <a:gd name="T110" fmla="*/ 344 w 5720"/>
              <a:gd name="T111" fmla="*/ 2047 h 3503"/>
              <a:gd name="T112" fmla="*/ 111 w 5720"/>
              <a:gd name="T113" fmla="*/ 1700 h 3503"/>
              <a:gd name="T114" fmla="*/ 84 w 5720"/>
              <a:gd name="T115" fmla="*/ 1530 h 3503"/>
              <a:gd name="T116" fmla="*/ 31 w 5720"/>
              <a:gd name="T117" fmla="*/ 1225 h 3503"/>
              <a:gd name="T118" fmla="*/ 98 w 5720"/>
              <a:gd name="T119" fmla="*/ 841 h 3503"/>
              <a:gd name="T120" fmla="*/ 280 w 5720"/>
              <a:gd name="T121" fmla="*/ 278 h 3503"/>
              <a:gd name="T122" fmla="*/ 433 w 5720"/>
              <a:gd name="T123" fmla="*/ 107 h 3503"/>
              <a:gd name="T124" fmla="*/ 466 w 5720"/>
              <a:gd name="T125" fmla="*/ 92 h 3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0" h="3503">
                <a:moveTo>
                  <a:pt x="3058" y="2983"/>
                </a:moveTo>
                <a:lnTo>
                  <a:pt x="3055" y="2989"/>
                </a:lnTo>
                <a:lnTo>
                  <a:pt x="3049" y="2992"/>
                </a:lnTo>
                <a:lnTo>
                  <a:pt x="3046" y="2996"/>
                </a:lnTo>
                <a:lnTo>
                  <a:pt x="3044" y="2998"/>
                </a:lnTo>
                <a:lnTo>
                  <a:pt x="3040" y="3000"/>
                </a:lnTo>
                <a:lnTo>
                  <a:pt x="3038" y="3003"/>
                </a:lnTo>
                <a:lnTo>
                  <a:pt x="3044" y="3009"/>
                </a:lnTo>
                <a:lnTo>
                  <a:pt x="3048" y="3016"/>
                </a:lnTo>
                <a:lnTo>
                  <a:pt x="3049" y="3023"/>
                </a:lnTo>
                <a:lnTo>
                  <a:pt x="3062" y="3020"/>
                </a:lnTo>
                <a:lnTo>
                  <a:pt x="3058" y="3009"/>
                </a:lnTo>
                <a:lnTo>
                  <a:pt x="3057" y="2998"/>
                </a:lnTo>
                <a:lnTo>
                  <a:pt x="3058" y="2989"/>
                </a:lnTo>
                <a:lnTo>
                  <a:pt x="3058" y="2983"/>
                </a:lnTo>
                <a:close/>
                <a:moveTo>
                  <a:pt x="4769" y="2972"/>
                </a:moveTo>
                <a:lnTo>
                  <a:pt x="4769" y="2976"/>
                </a:lnTo>
                <a:lnTo>
                  <a:pt x="4775" y="2981"/>
                </a:lnTo>
                <a:lnTo>
                  <a:pt x="4777" y="2987"/>
                </a:lnTo>
                <a:lnTo>
                  <a:pt x="4782" y="2992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6" y="2996"/>
                </a:lnTo>
                <a:lnTo>
                  <a:pt x="4786" y="2972"/>
                </a:lnTo>
                <a:lnTo>
                  <a:pt x="4769" y="2972"/>
                </a:lnTo>
                <a:close/>
                <a:moveTo>
                  <a:pt x="3617" y="2861"/>
                </a:moveTo>
                <a:lnTo>
                  <a:pt x="3613" y="2869"/>
                </a:lnTo>
                <a:lnTo>
                  <a:pt x="3609" y="2874"/>
                </a:lnTo>
                <a:lnTo>
                  <a:pt x="3604" y="2880"/>
                </a:lnTo>
                <a:lnTo>
                  <a:pt x="3597" y="2885"/>
                </a:lnTo>
                <a:lnTo>
                  <a:pt x="3597" y="2889"/>
                </a:lnTo>
                <a:lnTo>
                  <a:pt x="3637" y="2889"/>
                </a:lnTo>
                <a:lnTo>
                  <a:pt x="3640" y="2887"/>
                </a:lnTo>
                <a:lnTo>
                  <a:pt x="3642" y="2885"/>
                </a:lnTo>
                <a:lnTo>
                  <a:pt x="3648" y="2885"/>
                </a:lnTo>
                <a:lnTo>
                  <a:pt x="3653" y="2885"/>
                </a:lnTo>
                <a:lnTo>
                  <a:pt x="3655" y="2881"/>
                </a:lnTo>
                <a:lnTo>
                  <a:pt x="3657" y="2880"/>
                </a:lnTo>
                <a:lnTo>
                  <a:pt x="3658" y="2880"/>
                </a:lnTo>
                <a:lnTo>
                  <a:pt x="3660" y="2876"/>
                </a:lnTo>
                <a:lnTo>
                  <a:pt x="3660" y="2872"/>
                </a:lnTo>
                <a:lnTo>
                  <a:pt x="3648" y="2870"/>
                </a:lnTo>
                <a:lnTo>
                  <a:pt x="3638" y="2867"/>
                </a:lnTo>
                <a:lnTo>
                  <a:pt x="3629" y="2863"/>
                </a:lnTo>
                <a:lnTo>
                  <a:pt x="3617" y="2861"/>
                </a:lnTo>
                <a:close/>
                <a:moveTo>
                  <a:pt x="3875" y="2803"/>
                </a:moveTo>
                <a:lnTo>
                  <a:pt x="3875" y="2807"/>
                </a:lnTo>
                <a:lnTo>
                  <a:pt x="3875" y="2809"/>
                </a:lnTo>
                <a:lnTo>
                  <a:pt x="3877" y="2810"/>
                </a:lnTo>
                <a:lnTo>
                  <a:pt x="3877" y="2812"/>
                </a:lnTo>
                <a:lnTo>
                  <a:pt x="3878" y="2814"/>
                </a:lnTo>
                <a:lnTo>
                  <a:pt x="3878" y="2803"/>
                </a:lnTo>
                <a:lnTo>
                  <a:pt x="3875" y="2803"/>
                </a:lnTo>
                <a:close/>
                <a:moveTo>
                  <a:pt x="5124" y="1856"/>
                </a:moveTo>
                <a:lnTo>
                  <a:pt x="5120" y="1861"/>
                </a:lnTo>
                <a:lnTo>
                  <a:pt x="5118" y="1867"/>
                </a:lnTo>
                <a:lnTo>
                  <a:pt x="5115" y="1870"/>
                </a:lnTo>
                <a:lnTo>
                  <a:pt x="5111" y="1872"/>
                </a:lnTo>
                <a:lnTo>
                  <a:pt x="5106" y="1874"/>
                </a:lnTo>
                <a:lnTo>
                  <a:pt x="5100" y="1876"/>
                </a:lnTo>
                <a:lnTo>
                  <a:pt x="5095" y="1880"/>
                </a:lnTo>
                <a:lnTo>
                  <a:pt x="5095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8" y="1883"/>
                </a:lnTo>
                <a:lnTo>
                  <a:pt x="5098" y="1887"/>
                </a:lnTo>
                <a:lnTo>
                  <a:pt x="5109" y="1880"/>
                </a:lnTo>
                <a:lnTo>
                  <a:pt x="5120" y="1874"/>
                </a:lnTo>
                <a:lnTo>
                  <a:pt x="5135" y="1870"/>
                </a:lnTo>
                <a:lnTo>
                  <a:pt x="5137" y="1874"/>
                </a:lnTo>
                <a:lnTo>
                  <a:pt x="5138" y="1878"/>
                </a:lnTo>
                <a:lnTo>
                  <a:pt x="5140" y="1878"/>
                </a:lnTo>
                <a:lnTo>
                  <a:pt x="5140" y="1880"/>
                </a:lnTo>
                <a:lnTo>
                  <a:pt x="5144" y="1881"/>
                </a:lnTo>
                <a:lnTo>
                  <a:pt x="5148" y="1883"/>
                </a:lnTo>
                <a:lnTo>
                  <a:pt x="5148" y="1870"/>
                </a:lnTo>
                <a:lnTo>
                  <a:pt x="5153" y="1872"/>
                </a:lnTo>
                <a:lnTo>
                  <a:pt x="5157" y="1872"/>
                </a:lnTo>
                <a:lnTo>
                  <a:pt x="5160" y="1874"/>
                </a:lnTo>
                <a:lnTo>
                  <a:pt x="5164" y="1876"/>
                </a:lnTo>
                <a:lnTo>
                  <a:pt x="5160" y="1863"/>
                </a:lnTo>
                <a:lnTo>
                  <a:pt x="5148" y="1863"/>
                </a:lnTo>
                <a:lnTo>
                  <a:pt x="5137" y="1860"/>
                </a:lnTo>
                <a:lnTo>
                  <a:pt x="5124" y="1856"/>
                </a:lnTo>
                <a:close/>
                <a:moveTo>
                  <a:pt x="5011" y="1594"/>
                </a:moveTo>
                <a:lnTo>
                  <a:pt x="5011" y="1596"/>
                </a:lnTo>
                <a:lnTo>
                  <a:pt x="5013" y="1598"/>
                </a:lnTo>
                <a:lnTo>
                  <a:pt x="5015" y="1600"/>
                </a:lnTo>
                <a:lnTo>
                  <a:pt x="5017" y="1600"/>
                </a:lnTo>
                <a:lnTo>
                  <a:pt x="5020" y="1601"/>
                </a:lnTo>
                <a:lnTo>
                  <a:pt x="5020" y="1600"/>
                </a:lnTo>
                <a:lnTo>
                  <a:pt x="5018" y="1598"/>
                </a:lnTo>
                <a:lnTo>
                  <a:pt x="5015" y="1596"/>
                </a:lnTo>
                <a:lnTo>
                  <a:pt x="5013" y="1594"/>
                </a:lnTo>
                <a:lnTo>
                  <a:pt x="5011" y="1594"/>
                </a:lnTo>
                <a:close/>
                <a:moveTo>
                  <a:pt x="120" y="1520"/>
                </a:moveTo>
                <a:lnTo>
                  <a:pt x="120" y="1523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9"/>
                </a:lnTo>
                <a:lnTo>
                  <a:pt x="120" y="1530"/>
                </a:lnTo>
                <a:lnTo>
                  <a:pt x="122" y="1534"/>
                </a:lnTo>
                <a:lnTo>
                  <a:pt x="124" y="1536"/>
                </a:lnTo>
                <a:lnTo>
                  <a:pt x="126" y="1538"/>
                </a:lnTo>
                <a:lnTo>
                  <a:pt x="128" y="1540"/>
                </a:lnTo>
                <a:lnTo>
                  <a:pt x="128" y="1534"/>
                </a:lnTo>
                <a:lnTo>
                  <a:pt x="126" y="1530"/>
                </a:lnTo>
                <a:lnTo>
                  <a:pt x="126" y="1527"/>
                </a:lnTo>
                <a:lnTo>
                  <a:pt x="126" y="1525"/>
                </a:lnTo>
                <a:lnTo>
                  <a:pt x="124" y="1523"/>
                </a:lnTo>
                <a:lnTo>
                  <a:pt x="120" y="1520"/>
                </a:lnTo>
                <a:close/>
                <a:moveTo>
                  <a:pt x="5017" y="1509"/>
                </a:moveTo>
                <a:lnTo>
                  <a:pt x="5018" y="1510"/>
                </a:lnTo>
                <a:lnTo>
                  <a:pt x="5018" y="1510"/>
                </a:lnTo>
                <a:lnTo>
                  <a:pt x="5020" y="1512"/>
                </a:lnTo>
                <a:lnTo>
                  <a:pt x="5020" y="1512"/>
                </a:lnTo>
                <a:lnTo>
                  <a:pt x="5024" y="1512"/>
                </a:lnTo>
                <a:lnTo>
                  <a:pt x="5022" y="1512"/>
                </a:lnTo>
                <a:lnTo>
                  <a:pt x="5022" y="1510"/>
                </a:lnTo>
                <a:lnTo>
                  <a:pt x="5020" y="1510"/>
                </a:lnTo>
                <a:lnTo>
                  <a:pt x="5018" y="1510"/>
                </a:lnTo>
                <a:lnTo>
                  <a:pt x="5017" y="1509"/>
                </a:lnTo>
                <a:close/>
                <a:moveTo>
                  <a:pt x="4991" y="1492"/>
                </a:moveTo>
                <a:lnTo>
                  <a:pt x="4995" y="1510"/>
                </a:lnTo>
                <a:lnTo>
                  <a:pt x="5000" y="1523"/>
                </a:lnTo>
                <a:lnTo>
                  <a:pt x="5006" y="1536"/>
                </a:lnTo>
                <a:lnTo>
                  <a:pt x="5011" y="1549"/>
                </a:lnTo>
                <a:lnTo>
                  <a:pt x="5015" y="1549"/>
                </a:lnTo>
                <a:lnTo>
                  <a:pt x="5017" y="1532"/>
                </a:lnTo>
                <a:lnTo>
                  <a:pt x="5008" y="1521"/>
                </a:lnTo>
                <a:lnTo>
                  <a:pt x="5002" y="1509"/>
                </a:lnTo>
                <a:lnTo>
                  <a:pt x="5000" y="1492"/>
                </a:lnTo>
                <a:lnTo>
                  <a:pt x="4991" y="1492"/>
                </a:lnTo>
                <a:close/>
                <a:moveTo>
                  <a:pt x="120" y="1467"/>
                </a:moveTo>
                <a:lnTo>
                  <a:pt x="122" y="1469"/>
                </a:lnTo>
                <a:lnTo>
                  <a:pt x="124" y="1470"/>
                </a:lnTo>
                <a:lnTo>
                  <a:pt x="126" y="1470"/>
                </a:lnTo>
                <a:lnTo>
                  <a:pt x="128" y="1469"/>
                </a:lnTo>
                <a:lnTo>
                  <a:pt x="131" y="1467"/>
                </a:lnTo>
                <a:lnTo>
                  <a:pt x="120" y="1467"/>
                </a:lnTo>
                <a:close/>
                <a:moveTo>
                  <a:pt x="4993" y="1429"/>
                </a:moveTo>
                <a:lnTo>
                  <a:pt x="4988" y="1452"/>
                </a:lnTo>
                <a:lnTo>
                  <a:pt x="4991" y="1456"/>
                </a:lnTo>
                <a:lnTo>
                  <a:pt x="4993" y="1460"/>
                </a:lnTo>
                <a:lnTo>
                  <a:pt x="4997" y="1465"/>
                </a:lnTo>
                <a:lnTo>
                  <a:pt x="5004" y="1465"/>
                </a:lnTo>
                <a:lnTo>
                  <a:pt x="5004" y="1461"/>
                </a:lnTo>
                <a:lnTo>
                  <a:pt x="4997" y="1452"/>
                </a:lnTo>
                <a:lnTo>
                  <a:pt x="4997" y="1441"/>
                </a:lnTo>
                <a:lnTo>
                  <a:pt x="5000" y="1429"/>
                </a:lnTo>
                <a:lnTo>
                  <a:pt x="4993" y="1429"/>
                </a:lnTo>
                <a:close/>
                <a:moveTo>
                  <a:pt x="3935" y="785"/>
                </a:moveTo>
                <a:lnTo>
                  <a:pt x="3935" y="789"/>
                </a:lnTo>
                <a:lnTo>
                  <a:pt x="3937" y="792"/>
                </a:lnTo>
                <a:lnTo>
                  <a:pt x="3937" y="794"/>
                </a:lnTo>
                <a:lnTo>
                  <a:pt x="3937" y="794"/>
                </a:lnTo>
                <a:lnTo>
                  <a:pt x="3937" y="794"/>
                </a:lnTo>
                <a:lnTo>
                  <a:pt x="3938" y="796"/>
                </a:lnTo>
                <a:lnTo>
                  <a:pt x="3942" y="798"/>
                </a:lnTo>
                <a:lnTo>
                  <a:pt x="3942" y="785"/>
                </a:lnTo>
                <a:lnTo>
                  <a:pt x="3935" y="785"/>
                </a:lnTo>
                <a:close/>
                <a:moveTo>
                  <a:pt x="3809" y="703"/>
                </a:moveTo>
                <a:lnTo>
                  <a:pt x="3806" y="712"/>
                </a:lnTo>
                <a:lnTo>
                  <a:pt x="3808" y="709"/>
                </a:lnTo>
                <a:lnTo>
                  <a:pt x="3809" y="707"/>
                </a:lnTo>
                <a:lnTo>
                  <a:pt x="3809" y="705"/>
                </a:lnTo>
                <a:lnTo>
                  <a:pt x="3809" y="705"/>
                </a:lnTo>
                <a:lnTo>
                  <a:pt x="3809" y="703"/>
                </a:lnTo>
                <a:close/>
                <a:moveTo>
                  <a:pt x="3918" y="660"/>
                </a:moveTo>
                <a:lnTo>
                  <a:pt x="3911" y="670"/>
                </a:lnTo>
                <a:lnTo>
                  <a:pt x="3900" y="676"/>
                </a:lnTo>
                <a:lnTo>
                  <a:pt x="3888" y="680"/>
                </a:lnTo>
                <a:lnTo>
                  <a:pt x="3875" y="680"/>
                </a:lnTo>
                <a:lnTo>
                  <a:pt x="3864" y="683"/>
                </a:lnTo>
                <a:lnTo>
                  <a:pt x="3853" y="692"/>
                </a:lnTo>
                <a:lnTo>
                  <a:pt x="3853" y="694"/>
                </a:lnTo>
                <a:lnTo>
                  <a:pt x="3853" y="696"/>
                </a:lnTo>
                <a:lnTo>
                  <a:pt x="3853" y="698"/>
                </a:lnTo>
                <a:lnTo>
                  <a:pt x="3853" y="700"/>
                </a:lnTo>
                <a:lnTo>
                  <a:pt x="3851" y="701"/>
                </a:lnTo>
                <a:lnTo>
                  <a:pt x="3849" y="703"/>
                </a:lnTo>
                <a:lnTo>
                  <a:pt x="3844" y="710"/>
                </a:lnTo>
                <a:lnTo>
                  <a:pt x="3838" y="716"/>
                </a:lnTo>
                <a:lnTo>
                  <a:pt x="3831" y="720"/>
                </a:lnTo>
                <a:lnTo>
                  <a:pt x="3826" y="725"/>
                </a:lnTo>
                <a:lnTo>
                  <a:pt x="3820" y="732"/>
                </a:lnTo>
                <a:lnTo>
                  <a:pt x="3804" y="732"/>
                </a:lnTo>
                <a:lnTo>
                  <a:pt x="3806" y="716"/>
                </a:lnTo>
                <a:lnTo>
                  <a:pt x="3800" y="716"/>
                </a:lnTo>
                <a:lnTo>
                  <a:pt x="3789" y="725"/>
                </a:lnTo>
                <a:lnTo>
                  <a:pt x="3778" y="730"/>
                </a:lnTo>
                <a:lnTo>
                  <a:pt x="3768" y="740"/>
                </a:lnTo>
                <a:lnTo>
                  <a:pt x="3764" y="752"/>
                </a:lnTo>
                <a:lnTo>
                  <a:pt x="3760" y="767"/>
                </a:lnTo>
                <a:lnTo>
                  <a:pt x="3757" y="781"/>
                </a:lnTo>
                <a:lnTo>
                  <a:pt x="3753" y="783"/>
                </a:lnTo>
                <a:lnTo>
                  <a:pt x="3749" y="787"/>
                </a:lnTo>
                <a:lnTo>
                  <a:pt x="3746" y="790"/>
                </a:lnTo>
                <a:lnTo>
                  <a:pt x="3742" y="792"/>
                </a:lnTo>
                <a:lnTo>
                  <a:pt x="3740" y="796"/>
                </a:lnTo>
                <a:lnTo>
                  <a:pt x="3735" y="832"/>
                </a:lnTo>
                <a:lnTo>
                  <a:pt x="3724" y="838"/>
                </a:lnTo>
                <a:lnTo>
                  <a:pt x="3715" y="849"/>
                </a:lnTo>
                <a:lnTo>
                  <a:pt x="3708" y="863"/>
                </a:lnTo>
                <a:lnTo>
                  <a:pt x="3702" y="878"/>
                </a:lnTo>
                <a:lnTo>
                  <a:pt x="3711" y="878"/>
                </a:lnTo>
                <a:lnTo>
                  <a:pt x="3711" y="872"/>
                </a:lnTo>
                <a:lnTo>
                  <a:pt x="3718" y="863"/>
                </a:lnTo>
                <a:lnTo>
                  <a:pt x="3726" y="852"/>
                </a:lnTo>
                <a:lnTo>
                  <a:pt x="3731" y="843"/>
                </a:lnTo>
                <a:lnTo>
                  <a:pt x="3740" y="838"/>
                </a:lnTo>
                <a:lnTo>
                  <a:pt x="3757" y="832"/>
                </a:lnTo>
                <a:lnTo>
                  <a:pt x="3760" y="841"/>
                </a:lnTo>
                <a:lnTo>
                  <a:pt x="3764" y="849"/>
                </a:lnTo>
                <a:lnTo>
                  <a:pt x="3769" y="854"/>
                </a:lnTo>
                <a:lnTo>
                  <a:pt x="3771" y="865"/>
                </a:lnTo>
                <a:lnTo>
                  <a:pt x="3762" y="881"/>
                </a:lnTo>
                <a:lnTo>
                  <a:pt x="3758" y="898"/>
                </a:lnTo>
                <a:lnTo>
                  <a:pt x="3760" y="912"/>
                </a:lnTo>
                <a:lnTo>
                  <a:pt x="3762" y="927"/>
                </a:lnTo>
                <a:lnTo>
                  <a:pt x="3760" y="941"/>
                </a:lnTo>
                <a:lnTo>
                  <a:pt x="3758" y="943"/>
                </a:lnTo>
                <a:lnTo>
                  <a:pt x="3755" y="947"/>
                </a:lnTo>
                <a:lnTo>
                  <a:pt x="3751" y="950"/>
                </a:lnTo>
                <a:lnTo>
                  <a:pt x="3748" y="952"/>
                </a:lnTo>
                <a:lnTo>
                  <a:pt x="3746" y="956"/>
                </a:lnTo>
                <a:lnTo>
                  <a:pt x="3744" y="958"/>
                </a:lnTo>
                <a:lnTo>
                  <a:pt x="3744" y="1001"/>
                </a:lnTo>
                <a:lnTo>
                  <a:pt x="3742" y="1020"/>
                </a:lnTo>
                <a:lnTo>
                  <a:pt x="3742" y="1043"/>
                </a:lnTo>
                <a:lnTo>
                  <a:pt x="3740" y="1069"/>
                </a:lnTo>
                <a:lnTo>
                  <a:pt x="3737" y="1089"/>
                </a:lnTo>
                <a:lnTo>
                  <a:pt x="3735" y="1103"/>
                </a:lnTo>
                <a:lnTo>
                  <a:pt x="3738" y="1109"/>
                </a:lnTo>
                <a:lnTo>
                  <a:pt x="3742" y="1114"/>
                </a:lnTo>
                <a:lnTo>
                  <a:pt x="3748" y="1120"/>
                </a:lnTo>
                <a:lnTo>
                  <a:pt x="3751" y="1125"/>
                </a:lnTo>
                <a:lnTo>
                  <a:pt x="3755" y="1130"/>
                </a:lnTo>
                <a:lnTo>
                  <a:pt x="3751" y="1163"/>
                </a:lnTo>
                <a:lnTo>
                  <a:pt x="3755" y="1187"/>
                </a:lnTo>
                <a:lnTo>
                  <a:pt x="3760" y="1212"/>
                </a:lnTo>
                <a:lnTo>
                  <a:pt x="3769" y="1236"/>
                </a:lnTo>
                <a:lnTo>
                  <a:pt x="3778" y="1258"/>
                </a:lnTo>
                <a:lnTo>
                  <a:pt x="3791" y="1272"/>
                </a:lnTo>
                <a:lnTo>
                  <a:pt x="3797" y="1276"/>
                </a:lnTo>
                <a:lnTo>
                  <a:pt x="3802" y="1278"/>
                </a:lnTo>
                <a:lnTo>
                  <a:pt x="3806" y="1278"/>
                </a:lnTo>
                <a:lnTo>
                  <a:pt x="3811" y="1276"/>
                </a:lnTo>
                <a:lnTo>
                  <a:pt x="3829" y="1270"/>
                </a:lnTo>
                <a:lnTo>
                  <a:pt x="3848" y="1261"/>
                </a:lnTo>
                <a:lnTo>
                  <a:pt x="3860" y="1252"/>
                </a:lnTo>
                <a:lnTo>
                  <a:pt x="3866" y="1241"/>
                </a:lnTo>
                <a:lnTo>
                  <a:pt x="3873" y="1223"/>
                </a:lnTo>
                <a:lnTo>
                  <a:pt x="3882" y="1200"/>
                </a:lnTo>
                <a:lnTo>
                  <a:pt x="3889" y="1176"/>
                </a:lnTo>
                <a:lnTo>
                  <a:pt x="3895" y="1150"/>
                </a:lnTo>
                <a:lnTo>
                  <a:pt x="3898" y="1129"/>
                </a:lnTo>
                <a:lnTo>
                  <a:pt x="3897" y="1110"/>
                </a:lnTo>
                <a:lnTo>
                  <a:pt x="3886" y="1078"/>
                </a:lnTo>
                <a:lnTo>
                  <a:pt x="3873" y="1047"/>
                </a:lnTo>
                <a:lnTo>
                  <a:pt x="3857" y="1018"/>
                </a:lnTo>
                <a:lnTo>
                  <a:pt x="3849" y="1018"/>
                </a:lnTo>
                <a:lnTo>
                  <a:pt x="3846" y="1005"/>
                </a:lnTo>
                <a:lnTo>
                  <a:pt x="3849" y="996"/>
                </a:lnTo>
                <a:lnTo>
                  <a:pt x="3853" y="985"/>
                </a:lnTo>
                <a:lnTo>
                  <a:pt x="3858" y="974"/>
                </a:lnTo>
                <a:lnTo>
                  <a:pt x="3857" y="961"/>
                </a:lnTo>
                <a:lnTo>
                  <a:pt x="3855" y="961"/>
                </a:lnTo>
                <a:lnTo>
                  <a:pt x="3853" y="960"/>
                </a:lnTo>
                <a:lnTo>
                  <a:pt x="3851" y="958"/>
                </a:lnTo>
                <a:lnTo>
                  <a:pt x="3848" y="956"/>
                </a:lnTo>
                <a:lnTo>
                  <a:pt x="3846" y="954"/>
                </a:lnTo>
                <a:lnTo>
                  <a:pt x="3844" y="954"/>
                </a:lnTo>
                <a:lnTo>
                  <a:pt x="3844" y="940"/>
                </a:lnTo>
                <a:lnTo>
                  <a:pt x="3851" y="927"/>
                </a:lnTo>
                <a:lnTo>
                  <a:pt x="3858" y="916"/>
                </a:lnTo>
                <a:lnTo>
                  <a:pt x="3866" y="905"/>
                </a:lnTo>
                <a:lnTo>
                  <a:pt x="3862" y="845"/>
                </a:lnTo>
                <a:lnTo>
                  <a:pt x="3877" y="838"/>
                </a:lnTo>
                <a:lnTo>
                  <a:pt x="3880" y="829"/>
                </a:lnTo>
                <a:lnTo>
                  <a:pt x="3880" y="820"/>
                </a:lnTo>
                <a:lnTo>
                  <a:pt x="3882" y="812"/>
                </a:lnTo>
                <a:lnTo>
                  <a:pt x="3886" y="805"/>
                </a:lnTo>
                <a:lnTo>
                  <a:pt x="3902" y="805"/>
                </a:lnTo>
                <a:lnTo>
                  <a:pt x="3909" y="781"/>
                </a:lnTo>
                <a:lnTo>
                  <a:pt x="3922" y="769"/>
                </a:lnTo>
                <a:lnTo>
                  <a:pt x="3938" y="758"/>
                </a:lnTo>
                <a:lnTo>
                  <a:pt x="3953" y="747"/>
                </a:lnTo>
                <a:lnTo>
                  <a:pt x="3968" y="736"/>
                </a:lnTo>
                <a:lnTo>
                  <a:pt x="3962" y="723"/>
                </a:lnTo>
                <a:lnTo>
                  <a:pt x="3964" y="709"/>
                </a:lnTo>
                <a:lnTo>
                  <a:pt x="3971" y="698"/>
                </a:lnTo>
                <a:lnTo>
                  <a:pt x="3980" y="689"/>
                </a:lnTo>
                <a:lnTo>
                  <a:pt x="3991" y="685"/>
                </a:lnTo>
                <a:lnTo>
                  <a:pt x="3991" y="680"/>
                </a:lnTo>
                <a:lnTo>
                  <a:pt x="3978" y="676"/>
                </a:lnTo>
                <a:lnTo>
                  <a:pt x="3966" y="670"/>
                </a:lnTo>
                <a:lnTo>
                  <a:pt x="3955" y="665"/>
                </a:lnTo>
                <a:lnTo>
                  <a:pt x="3938" y="661"/>
                </a:lnTo>
                <a:lnTo>
                  <a:pt x="3918" y="660"/>
                </a:lnTo>
                <a:close/>
                <a:moveTo>
                  <a:pt x="295" y="238"/>
                </a:moveTo>
                <a:lnTo>
                  <a:pt x="297" y="238"/>
                </a:lnTo>
                <a:lnTo>
                  <a:pt x="298" y="240"/>
                </a:lnTo>
                <a:lnTo>
                  <a:pt x="298" y="240"/>
                </a:lnTo>
                <a:lnTo>
                  <a:pt x="300" y="240"/>
                </a:lnTo>
                <a:lnTo>
                  <a:pt x="304" y="241"/>
                </a:lnTo>
                <a:lnTo>
                  <a:pt x="302" y="240"/>
                </a:lnTo>
                <a:lnTo>
                  <a:pt x="300" y="240"/>
                </a:lnTo>
                <a:lnTo>
                  <a:pt x="300" y="240"/>
                </a:lnTo>
                <a:lnTo>
                  <a:pt x="298" y="238"/>
                </a:lnTo>
                <a:lnTo>
                  <a:pt x="295" y="238"/>
                </a:lnTo>
                <a:close/>
                <a:moveTo>
                  <a:pt x="458" y="209"/>
                </a:moveTo>
                <a:lnTo>
                  <a:pt x="458" y="216"/>
                </a:lnTo>
                <a:lnTo>
                  <a:pt x="457" y="220"/>
                </a:lnTo>
                <a:lnTo>
                  <a:pt x="455" y="221"/>
                </a:lnTo>
                <a:lnTo>
                  <a:pt x="453" y="225"/>
                </a:lnTo>
                <a:lnTo>
                  <a:pt x="451" y="229"/>
                </a:lnTo>
                <a:lnTo>
                  <a:pt x="458" y="229"/>
                </a:lnTo>
                <a:lnTo>
                  <a:pt x="458" y="221"/>
                </a:lnTo>
                <a:lnTo>
                  <a:pt x="460" y="218"/>
                </a:lnTo>
                <a:lnTo>
                  <a:pt x="462" y="216"/>
                </a:lnTo>
                <a:lnTo>
                  <a:pt x="462" y="214"/>
                </a:lnTo>
                <a:lnTo>
                  <a:pt x="460" y="212"/>
                </a:lnTo>
                <a:lnTo>
                  <a:pt x="458" y="209"/>
                </a:lnTo>
                <a:close/>
                <a:moveTo>
                  <a:pt x="466" y="172"/>
                </a:moveTo>
                <a:lnTo>
                  <a:pt x="464" y="176"/>
                </a:lnTo>
                <a:lnTo>
                  <a:pt x="462" y="178"/>
                </a:lnTo>
                <a:lnTo>
                  <a:pt x="460" y="181"/>
                </a:lnTo>
                <a:lnTo>
                  <a:pt x="460" y="183"/>
                </a:lnTo>
                <a:lnTo>
                  <a:pt x="460" y="187"/>
                </a:lnTo>
                <a:lnTo>
                  <a:pt x="458" y="192"/>
                </a:lnTo>
                <a:lnTo>
                  <a:pt x="468" y="198"/>
                </a:lnTo>
                <a:lnTo>
                  <a:pt x="466" y="192"/>
                </a:lnTo>
                <a:lnTo>
                  <a:pt x="466" y="189"/>
                </a:lnTo>
                <a:lnTo>
                  <a:pt x="466" y="185"/>
                </a:lnTo>
                <a:lnTo>
                  <a:pt x="466" y="181"/>
                </a:lnTo>
                <a:lnTo>
                  <a:pt x="468" y="178"/>
                </a:lnTo>
                <a:lnTo>
                  <a:pt x="468" y="174"/>
                </a:lnTo>
                <a:lnTo>
                  <a:pt x="466" y="172"/>
                </a:lnTo>
                <a:close/>
                <a:moveTo>
                  <a:pt x="513" y="0"/>
                </a:moveTo>
                <a:lnTo>
                  <a:pt x="529" y="10"/>
                </a:lnTo>
                <a:lnTo>
                  <a:pt x="553" y="20"/>
                </a:lnTo>
                <a:lnTo>
                  <a:pt x="580" y="25"/>
                </a:lnTo>
                <a:lnTo>
                  <a:pt x="608" y="29"/>
                </a:lnTo>
                <a:lnTo>
                  <a:pt x="635" y="34"/>
                </a:lnTo>
                <a:lnTo>
                  <a:pt x="657" y="40"/>
                </a:lnTo>
                <a:lnTo>
                  <a:pt x="740" y="65"/>
                </a:lnTo>
                <a:lnTo>
                  <a:pt x="824" y="85"/>
                </a:lnTo>
                <a:lnTo>
                  <a:pt x="911" y="101"/>
                </a:lnTo>
                <a:lnTo>
                  <a:pt x="998" y="118"/>
                </a:lnTo>
                <a:lnTo>
                  <a:pt x="1088" y="138"/>
                </a:lnTo>
                <a:lnTo>
                  <a:pt x="1158" y="152"/>
                </a:lnTo>
                <a:lnTo>
                  <a:pt x="1233" y="165"/>
                </a:lnTo>
                <a:lnTo>
                  <a:pt x="1309" y="178"/>
                </a:lnTo>
                <a:lnTo>
                  <a:pt x="1386" y="192"/>
                </a:lnTo>
                <a:lnTo>
                  <a:pt x="1457" y="210"/>
                </a:lnTo>
                <a:lnTo>
                  <a:pt x="1549" y="218"/>
                </a:lnTo>
                <a:lnTo>
                  <a:pt x="1602" y="229"/>
                </a:lnTo>
                <a:lnTo>
                  <a:pt x="1660" y="236"/>
                </a:lnTo>
                <a:lnTo>
                  <a:pt x="1717" y="243"/>
                </a:lnTo>
                <a:lnTo>
                  <a:pt x="1771" y="254"/>
                </a:lnTo>
                <a:lnTo>
                  <a:pt x="1904" y="261"/>
                </a:lnTo>
                <a:lnTo>
                  <a:pt x="1949" y="270"/>
                </a:lnTo>
                <a:lnTo>
                  <a:pt x="2000" y="276"/>
                </a:lnTo>
                <a:lnTo>
                  <a:pt x="2053" y="280"/>
                </a:lnTo>
                <a:lnTo>
                  <a:pt x="2104" y="283"/>
                </a:lnTo>
                <a:lnTo>
                  <a:pt x="2149" y="290"/>
                </a:lnTo>
                <a:lnTo>
                  <a:pt x="2228" y="290"/>
                </a:lnTo>
                <a:lnTo>
                  <a:pt x="2262" y="296"/>
                </a:lnTo>
                <a:lnTo>
                  <a:pt x="2300" y="294"/>
                </a:lnTo>
                <a:lnTo>
                  <a:pt x="2338" y="294"/>
                </a:lnTo>
                <a:lnTo>
                  <a:pt x="2378" y="294"/>
                </a:lnTo>
                <a:lnTo>
                  <a:pt x="2417" y="300"/>
                </a:lnTo>
                <a:lnTo>
                  <a:pt x="2437" y="301"/>
                </a:lnTo>
                <a:lnTo>
                  <a:pt x="2458" y="301"/>
                </a:lnTo>
                <a:lnTo>
                  <a:pt x="2484" y="300"/>
                </a:lnTo>
                <a:lnTo>
                  <a:pt x="2506" y="303"/>
                </a:lnTo>
                <a:lnTo>
                  <a:pt x="2548" y="309"/>
                </a:lnTo>
                <a:lnTo>
                  <a:pt x="2595" y="310"/>
                </a:lnTo>
                <a:lnTo>
                  <a:pt x="2642" y="310"/>
                </a:lnTo>
                <a:lnTo>
                  <a:pt x="2691" y="310"/>
                </a:lnTo>
                <a:lnTo>
                  <a:pt x="2762" y="314"/>
                </a:lnTo>
                <a:lnTo>
                  <a:pt x="2835" y="312"/>
                </a:lnTo>
                <a:lnTo>
                  <a:pt x="2908" y="312"/>
                </a:lnTo>
                <a:lnTo>
                  <a:pt x="2978" y="312"/>
                </a:lnTo>
                <a:lnTo>
                  <a:pt x="2978" y="260"/>
                </a:lnTo>
                <a:lnTo>
                  <a:pt x="3011" y="263"/>
                </a:lnTo>
                <a:lnTo>
                  <a:pt x="3013" y="267"/>
                </a:lnTo>
                <a:lnTo>
                  <a:pt x="3015" y="269"/>
                </a:lnTo>
                <a:lnTo>
                  <a:pt x="3015" y="270"/>
                </a:lnTo>
                <a:lnTo>
                  <a:pt x="3017" y="272"/>
                </a:lnTo>
                <a:lnTo>
                  <a:pt x="3020" y="272"/>
                </a:lnTo>
                <a:lnTo>
                  <a:pt x="3024" y="276"/>
                </a:lnTo>
                <a:lnTo>
                  <a:pt x="3026" y="303"/>
                </a:lnTo>
                <a:lnTo>
                  <a:pt x="3029" y="329"/>
                </a:lnTo>
                <a:lnTo>
                  <a:pt x="3035" y="349"/>
                </a:lnTo>
                <a:lnTo>
                  <a:pt x="3060" y="354"/>
                </a:lnTo>
                <a:lnTo>
                  <a:pt x="3084" y="358"/>
                </a:lnTo>
                <a:lnTo>
                  <a:pt x="3106" y="365"/>
                </a:lnTo>
                <a:lnTo>
                  <a:pt x="3124" y="376"/>
                </a:lnTo>
                <a:lnTo>
                  <a:pt x="3155" y="367"/>
                </a:lnTo>
                <a:lnTo>
                  <a:pt x="3182" y="365"/>
                </a:lnTo>
                <a:lnTo>
                  <a:pt x="3208" y="370"/>
                </a:lnTo>
                <a:lnTo>
                  <a:pt x="3229" y="381"/>
                </a:lnTo>
                <a:lnTo>
                  <a:pt x="3249" y="401"/>
                </a:lnTo>
                <a:lnTo>
                  <a:pt x="3260" y="394"/>
                </a:lnTo>
                <a:lnTo>
                  <a:pt x="3273" y="394"/>
                </a:lnTo>
                <a:lnTo>
                  <a:pt x="3286" y="400"/>
                </a:lnTo>
                <a:lnTo>
                  <a:pt x="3300" y="407"/>
                </a:lnTo>
                <a:lnTo>
                  <a:pt x="3315" y="416"/>
                </a:lnTo>
                <a:lnTo>
                  <a:pt x="3328" y="425"/>
                </a:lnTo>
                <a:lnTo>
                  <a:pt x="3338" y="429"/>
                </a:lnTo>
                <a:lnTo>
                  <a:pt x="3355" y="416"/>
                </a:lnTo>
                <a:lnTo>
                  <a:pt x="3373" y="405"/>
                </a:lnTo>
                <a:lnTo>
                  <a:pt x="3397" y="401"/>
                </a:lnTo>
                <a:lnTo>
                  <a:pt x="3397" y="405"/>
                </a:lnTo>
                <a:lnTo>
                  <a:pt x="3397" y="407"/>
                </a:lnTo>
                <a:lnTo>
                  <a:pt x="3398" y="409"/>
                </a:lnTo>
                <a:lnTo>
                  <a:pt x="3398" y="410"/>
                </a:lnTo>
                <a:lnTo>
                  <a:pt x="3400" y="412"/>
                </a:lnTo>
                <a:lnTo>
                  <a:pt x="3408" y="414"/>
                </a:lnTo>
                <a:lnTo>
                  <a:pt x="3426" y="416"/>
                </a:lnTo>
                <a:lnTo>
                  <a:pt x="3449" y="418"/>
                </a:lnTo>
                <a:lnTo>
                  <a:pt x="3475" y="420"/>
                </a:lnTo>
                <a:lnTo>
                  <a:pt x="3498" y="420"/>
                </a:lnTo>
                <a:lnTo>
                  <a:pt x="3520" y="421"/>
                </a:lnTo>
                <a:lnTo>
                  <a:pt x="3533" y="421"/>
                </a:lnTo>
                <a:lnTo>
                  <a:pt x="3537" y="438"/>
                </a:lnTo>
                <a:lnTo>
                  <a:pt x="3518" y="443"/>
                </a:lnTo>
                <a:lnTo>
                  <a:pt x="3498" y="450"/>
                </a:lnTo>
                <a:lnTo>
                  <a:pt x="3480" y="461"/>
                </a:lnTo>
                <a:lnTo>
                  <a:pt x="3464" y="469"/>
                </a:lnTo>
                <a:lnTo>
                  <a:pt x="3444" y="478"/>
                </a:lnTo>
                <a:lnTo>
                  <a:pt x="3422" y="483"/>
                </a:lnTo>
                <a:lnTo>
                  <a:pt x="3404" y="494"/>
                </a:lnTo>
                <a:lnTo>
                  <a:pt x="3380" y="514"/>
                </a:lnTo>
                <a:lnTo>
                  <a:pt x="3360" y="538"/>
                </a:lnTo>
                <a:lnTo>
                  <a:pt x="3340" y="563"/>
                </a:lnTo>
                <a:lnTo>
                  <a:pt x="3317" y="589"/>
                </a:lnTo>
                <a:lnTo>
                  <a:pt x="3289" y="610"/>
                </a:lnTo>
                <a:lnTo>
                  <a:pt x="3289" y="614"/>
                </a:lnTo>
                <a:lnTo>
                  <a:pt x="3295" y="614"/>
                </a:lnTo>
                <a:lnTo>
                  <a:pt x="3297" y="616"/>
                </a:lnTo>
                <a:lnTo>
                  <a:pt x="3297" y="616"/>
                </a:lnTo>
                <a:lnTo>
                  <a:pt x="3298" y="618"/>
                </a:lnTo>
                <a:lnTo>
                  <a:pt x="3298" y="618"/>
                </a:lnTo>
                <a:lnTo>
                  <a:pt x="3302" y="618"/>
                </a:lnTo>
                <a:lnTo>
                  <a:pt x="3311" y="614"/>
                </a:lnTo>
                <a:lnTo>
                  <a:pt x="3326" y="607"/>
                </a:lnTo>
                <a:lnTo>
                  <a:pt x="3344" y="598"/>
                </a:lnTo>
                <a:lnTo>
                  <a:pt x="3362" y="590"/>
                </a:lnTo>
                <a:lnTo>
                  <a:pt x="3380" y="583"/>
                </a:lnTo>
                <a:lnTo>
                  <a:pt x="3393" y="580"/>
                </a:lnTo>
                <a:lnTo>
                  <a:pt x="3400" y="578"/>
                </a:lnTo>
                <a:lnTo>
                  <a:pt x="3406" y="581"/>
                </a:lnTo>
                <a:lnTo>
                  <a:pt x="3409" y="583"/>
                </a:lnTo>
                <a:lnTo>
                  <a:pt x="3411" y="585"/>
                </a:lnTo>
                <a:lnTo>
                  <a:pt x="3411" y="589"/>
                </a:lnTo>
                <a:lnTo>
                  <a:pt x="3411" y="594"/>
                </a:lnTo>
                <a:lnTo>
                  <a:pt x="3411" y="603"/>
                </a:lnTo>
                <a:lnTo>
                  <a:pt x="3409" y="607"/>
                </a:lnTo>
                <a:lnTo>
                  <a:pt x="3406" y="612"/>
                </a:lnTo>
                <a:lnTo>
                  <a:pt x="3404" y="618"/>
                </a:lnTo>
                <a:lnTo>
                  <a:pt x="3408" y="618"/>
                </a:lnTo>
                <a:lnTo>
                  <a:pt x="3417" y="618"/>
                </a:lnTo>
                <a:lnTo>
                  <a:pt x="3426" y="621"/>
                </a:lnTo>
                <a:lnTo>
                  <a:pt x="3437" y="623"/>
                </a:lnTo>
                <a:lnTo>
                  <a:pt x="3448" y="623"/>
                </a:lnTo>
                <a:lnTo>
                  <a:pt x="3462" y="614"/>
                </a:lnTo>
                <a:lnTo>
                  <a:pt x="3473" y="603"/>
                </a:lnTo>
                <a:lnTo>
                  <a:pt x="3486" y="590"/>
                </a:lnTo>
                <a:lnTo>
                  <a:pt x="3497" y="583"/>
                </a:lnTo>
                <a:lnTo>
                  <a:pt x="3542" y="578"/>
                </a:lnTo>
                <a:lnTo>
                  <a:pt x="3558" y="567"/>
                </a:lnTo>
                <a:lnTo>
                  <a:pt x="3571" y="550"/>
                </a:lnTo>
                <a:lnTo>
                  <a:pt x="3586" y="534"/>
                </a:lnTo>
                <a:lnTo>
                  <a:pt x="3602" y="521"/>
                </a:lnTo>
                <a:lnTo>
                  <a:pt x="3638" y="563"/>
                </a:lnTo>
                <a:lnTo>
                  <a:pt x="3648" y="558"/>
                </a:lnTo>
                <a:lnTo>
                  <a:pt x="3660" y="556"/>
                </a:lnTo>
                <a:lnTo>
                  <a:pt x="3675" y="558"/>
                </a:lnTo>
                <a:lnTo>
                  <a:pt x="3691" y="558"/>
                </a:lnTo>
                <a:lnTo>
                  <a:pt x="3695" y="561"/>
                </a:lnTo>
                <a:lnTo>
                  <a:pt x="3700" y="565"/>
                </a:lnTo>
                <a:lnTo>
                  <a:pt x="3704" y="565"/>
                </a:lnTo>
                <a:lnTo>
                  <a:pt x="3708" y="567"/>
                </a:lnTo>
                <a:lnTo>
                  <a:pt x="3711" y="570"/>
                </a:lnTo>
                <a:lnTo>
                  <a:pt x="3720" y="580"/>
                </a:lnTo>
                <a:lnTo>
                  <a:pt x="3726" y="589"/>
                </a:lnTo>
                <a:lnTo>
                  <a:pt x="3731" y="598"/>
                </a:lnTo>
                <a:lnTo>
                  <a:pt x="3740" y="603"/>
                </a:lnTo>
                <a:lnTo>
                  <a:pt x="3757" y="607"/>
                </a:lnTo>
                <a:lnTo>
                  <a:pt x="3762" y="605"/>
                </a:lnTo>
                <a:lnTo>
                  <a:pt x="3766" y="603"/>
                </a:lnTo>
                <a:lnTo>
                  <a:pt x="3771" y="603"/>
                </a:lnTo>
                <a:lnTo>
                  <a:pt x="3775" y="603"/>
                </a:lnTo>
                <a:lnTo>
                  <a:pt x="3780" y="605"/>
                </a:lnTo>
                <a:lnTo>
                  <a:pt x="3786" y="607"/>
                </a:lnTo>
                <a:lnTo>
                  <a:pt x="3797" y="590"/>
                </a:lnTo>
                <a:lnTo>
                  <a:pt x="3809" y="580"/>
                </a:lnTo>
                <a:lnTo>
                  <a:pt x="3824" y="574"/>
                </a:lnTo>
                <a:lnTo>
                  <a:pt x="3840" y="570"/>
                </a:lnTo>
                <a:lnTo>
                  <a:pt x="3860" y="567"/>
                </a:lnTo>
                <a:lnTo>
                  <a:pt x="3882" y="563"/>
                </a:lnTo>
                <a:lnTo>
                  <a:pt x="3897" y="558"/>
                </a:lnTo>
                <a:lnTo>
                  <a:pt x="3909" y="550"/>
                </a:lnTo>
                <a:lnTo>
                  <a:pt x="3924" y="545"/>
                </a:lnTo>
                <a:lnTo>
                  <a:pt x="3944" y="543"/>
                </a:lnTo>
                <a:lnTo>
                  <a:pt x="3944" y="583"/>
                </a:lnTo>
                <a:lnTo>
                  <a:pt x="3964" y="581"/>
                </a:lnTo>
                <a:lnTo>
                  <a:pt x="3980" y="580"/>
                </a:lnTo>
                <a:lnTo>
                  <a:pt x="3995" y="578"/>
                </a:lnTo>
                <a:lnTo>
                  <a:pt x="4013" y="576"/>
                </a:lnTo>
                <a:lnTo>
                  <a:pt x="4017" y="587"/>
                </a:lnTo>
                <a:lnTo>
                  <a:pt x="4022" y="603"/>
                </a:lnTo>
                <a:lnTo>
                  <a:pt x="4029" y="616"/>
                </a:lnTo>
                <a:lnTo>
                  <a:pt x="4037" y="621"/>
                </a:lnTo>
                <a:lnTo>
                  <a:pt x="4048" y="625"/>
                </a:lnTo>
                <a:lnTo>
                  <a:pt x="4058" y="630"/>
                </a:lnTo>
                <a:lnTo>
                  <a:pt x="4069" y="636"/>
                </a:lnTo>
                <a:lnTo>
                  <a:pt x="4077" y="643"/>
                </a:lnTo>
                <a:lnTo>
                  <a:pt x="4082" y="656"/>
                </a:lnTo>
                <a:lnTo>
                  <a:pt x="4066" y="660"/>
                </a:lnTo>
                <a:lnTo>
                  <a:pt x="4046" y="660"/>
                </a:lnTo>
                <a:lnTo>
                  <a:pt x="4024" y="660"/>
                </a:lnTo>
                <a:lnTo>
                  <a:pt x="4004" y="660"/>
                </a:lnTo>
                <a:lnTo>
                  <a:pt x="4004" y="680"/>
                </a:lnTo>
                <a:lnTo>
                  <a:pt x="4048" y="700"/>
                </a:lnTo>
                <a:lnTo>
                  <a:pt x="4093" y="716"/>
                </a:lnTo>
                <a:lnTo>
                  <a:pt x="4142" y="729"/>
                </a:lnTo>
                <a:lnTo>
                  <a:pt x="4146" y="740"/>
                </a:lnTo>
                <a:lnTo>
                  <a:pt x="4149" y="747"/>
                </a:lnTo>
                <a:lnTo>
                  <a:pt x="4151" y="756"/>
                </a:lnTo>
                <a:lnTo>
                  <a:pt x="4155" y="769"/>
                </a:lnTo>
                <a:lnTo>
                  <a:pt x="4151" y="770"/>
                </a:lnTo>
                <a:lnTo>
                  <a:pt x="4149" y="772"/>
                </a:lnTo>
                <a:lnTo>
                  <a:pt x="4149" y="774"/>
                </a:lnTo>
                <a:lnTo>
                  <a:pt x="4148" y="776"/>
                </a:lnTo>
                <a:lnTo>
                  <a:pt x="4148" y="778"/>
                </a:lnTo>
                <a:lnTo>
                  <a:pt x="4146" y="781"/>
                </a:lnTo>
                <a:lnTo>
                  <a:pt x="4157" y="794"/>
                </a:lnTo>
                <a:lnTo>
                  <a:pt x="4164" y="810"/>
                </a:lnTo>
                <a:lnTo>
                  <a:pt x="4168" y="830"/>
                </a:lnTo>
                <a:lnTo>
                  <a:pt x="4169" y="852"/>
                </a:lnTo>
                <a:lnTo>
                  <a:pt x="4169" y="874"/>
                </a:lnTo>
                <a:lnTo>
                  <a:pt x="4158" y="874"/>
                </a:lnTo>
                <a:lnTo>
                  <a:pt x="4153" y="887"/>
                </a:lnTo>
                <a:lnTo>
                  <a:pt x="4151" y="901"/>
                </a:lnTo>
                <a:lnTo>
                  <a:pt x="4146" y="914"/>
                </a:lnTo>
                <a:lnTo>
                  <a:pt x="4138" y="921"/>
                </a:lnTo>
                <a:lnTo>
                  <a:pt x="4133" y="927"/>
                </a:lnTo>
                <a:lnTo>
                  <a:pt x="4128" y="929"/>
                </a:lnTo>
                <a:lnTo>
                  <a:pt x="4124" y="934"/>
                </a:lnTo>
                <a:lnTo>
                  <a:pt x="4122" y="943"/>
                </a:lnTo>
                <a:lnTo>
                  <a:pt x="4120" y="960"/>
                </a:lnTo>
                <a:lnTo>
                  <a:pt x="4126" y="960"/>
                </a:lnTo>
                <a:lnTo>
                  <a:pt x="4129" y="961"/>
                </a:lnTo>
                <a:lnTo>
                  <a:pt x="4135" y="961"/>
                </a:lnTo>
                <a:lnTo>
                  <a:pt x="4140" y="963"/>
                </a:lnTo>
                <a:lnTo>
                  <a:pt x="4157" y="940"/>
                </a:lnTo>
                <a:lnTo>
                  <a:pt x="4177" y="918"/>
                </a:lnTo>
                <a:lnTo>
                  <a:pt x="4204" y="901"/>
                </a:lnTo>
                <a:lnTo>
                  <a:pt x="4235" y="894"/>
                </a:lnTo>
                <a:lnTo>
                  <a:pt x="4240" y="901"/>
                </a:lnTo>
                <a:lnTo>
                  <a:pt x="4246" y="907"/>
                </a:lnTo>
                <a:lnTo>
                  <a:pt x="4253" y="912"/>
                </a:lnTo>
                <a:lnTo>
                  <a:pt x="4258" y="916"/>
                </a:lnTo>
                <a:lnTo>
                  <a:pt x="4262" y="923"/>
                </a:lnTo>
                <a:lnTo>
                  <a:pt x="4268" y="936"/>
                </a:lnTo>
                <a:lnTo>
                  <a:pt x="4268" y="950"/>
                </a:lnTo>
                <a:lnTo>
                  <a:pt x="4271" y="967"/>
                </a:lnTo>
                <a:lnTo>
                  <a:pt x="4275" y="981"/>
                </a:lnTo>
                <a:lnTo>
                  <a:pt x="4282" y="1000"/>
                </a:lnTo>
                <a:lnTo>
                  <a:pt x="4288" y="1018"/>
                </a:lnTo>
                <a:lnTo>
                  <a:pt x="4295" y="1032"/>
                </a:lnTo>
                <a:lnTo>
                  <a:pt x="4302" y="1032"/>
                </a:lnTo>
                <a:lnTo>
                  <a:pt x="4306" y="1041"/>
                </a:lnTo>
                <a:lnTo>
                  <a:pt x="4306" y="1056"/>
                </a:lnTo>
                <a:lnTo>
                  <a:pt x="4304" y="1072"/>
                </a:lnTo>
                <a:lnTo>
                  <a:pt x="4300" y="1085"/>
                </a:lnTo>
                <a:lnTo>
                  <a:pt x="4298" y="1092"/>
                </a:lnTo>
                <a:lnTo>
                  <a:pt x="4297" y="1100"/>
                </a:lnTo>
                <a:lnTo>
                  <a:pt x="4293" y="1105"/>
                </a:lnTo>
                <a:lnTo>
                  <a:pt x="4289" y="1109"/>
                </a:lnTo>
                <a:lnTo>
                  <a:pt x="4282" y="1110"/>
                </a:lnTo>
                <a:lnTo>
                  <a:pt x="4275" y="1112"/>
                </a:lnTo>
                <a:lnTo>
                  <a:pt x="4273" y="1109"/>
                </a:lnTo>
                <a:lnTo>
                  <a:pt x="4273" y="1105"/>
                </a:lnTo>
                <a:lnTo>
                  <a:pt x="4273" y="1103"/>
                </a:lnTo>
                <a:lnTo>
                  <a:pt x="4271" y="1101"/>
                </a:lnTo>
                <a:lnTo>
                  <a:pt x="4269" y="1100"/>
                </a:lnTo>
                <a:lnTo>
                  <a:pt x="4269" y="1109"/>
                </a:lnTo>
                <a:lnTo>
                  <a:pt x="4268" y="1112"/>
                </a:lnTo>
                <a:lnTo>
                  <a:pt x="4262" y="1116"/>
                </a:lnTo>
                <a:lnTo>
                  <a:pt x="4258" y="1120"/>
                </a:lnTo>
                <a:lnTo>
                  <a:pt x="4253" y="1123"/>
                </a:lnTo>
                <a:lnTo>
                  <a:pt x="4249" y="1129"/>
                </a:lnTo>
                <a:lnTo>
                  <a:pt x="4229" y="1145"/>
                </a:lnTo>
                <a:lnTo>
                  <a:pt x="4229" y="1185"/>
                </a:lnTo>
                <a:lnTo>
                  <a:pt x="4224" y="1194"/>
                </a:lnTo>
                <a:lnTo>
                  <a:pt x="4218" y="1201"/>
                </a:lnTo>
                <a:lnTo>
                  <a:pt x="4213" y="1210"/>
                </a:lnTo>
                <a:lnTo>
                  <a:pt x="4209" y="1225"/>
                </a:lnTo>
                <a:lnTo>
                  <a:pt x="4233" y="1229"/>
                </a:lnTo>
                <a:lnTo>
                  <a:pt x="4251" y="1234"/>
                </a:lnTo>
                <a:lnTo>
                  <a:pt x="4269" y="1240"/>
                </a:lnTo>
                <a:lnTo>
                  <a:pt x="4288" y="1245"/>
                </a:lnTo>
                <a:lnTo>
                  <a:pt x="4309" y="1249"/>
                </a:lnTo>
                <a:lnTo>
                  <a:pt x="4322" y="1240"/>
                </a:lnTo>
                <a:lnTo>
                  <a:pt x="4333" y="1234"/>
                </a:lnTo>
                <a:lnTo>
                  <a:pt x="4342" y="1234"/>
                </a:lnTo>
                <a:lnTo>
                  <a:pt x="4351" y="1234"/>
                </a:lnTo>
                <a:lnTo>
                  <a:pt x="4362" y="1234"/>
                </a:lnTo>
                <a:lnTo>
                  <a:pt x="4375" y="1229"/>
                </a:lnTo>
                <a:lnTo>
                  <a:pt x="4389" y="1218"/>
                </a:lnTo>
                <a:lnTo>
                  <a:pt x="4404" y="1200"/>
                </a:lnTo>
                <a:lnTo>
                  <a:pt x="4417" y="1183"/>
                </a:lnTo>
                <a:lnTo>
                  <a:pt x="4433" y="1169"/>
                </a:lnTo>
                <a:lnTo>
                  <a:pt x="4464" y="1152"/>
                </a:lnTo>
                <a:lnTo>
                  <a:pt x="4497" y="1132"/>
                </a:lnTo>
                <a:lnTo>
                  <a:pt x="4531" y="1110"/>
                </a:lnTo>
                <a:lnTo>
                  <a:pt x="4562" y="1087"/>
                </a:lnTo>
                <a:lnTo>
                  <a:pt x="4591" y="1061"/>
                </a:lnTo>
                <a:lnTo>
                  <a:pt x="4613" y="1032"/>
                </a:lnTo>
                <a:lnTo>
                  <a:pt x="4629" y="1000"/>
                </a:lnTo>
                <a:lnTo>
                  <a:pt x="4626" y="996"/>
                </a:lnTo>
                <a:lnTo>
                  <a:pt x="4624" y="990"/>
                </a:lnTo>
                <a:lnTo>
                  <a:pt x="4622" y="983"/>
                </a:lnTo>
                <a:lnTo>
                  <a:pt x="4620" y="976"/>
                </a:lnTo>
                <a:lnTo>
                  <a:pt x="4604" y="976"/>
                </a:lnTo>
                <a:lnTo>
                  <a:pt x="4600" y="940"/>
                </a:lnTo>
                <a:lnTo>
                  <a:pt x="4624" y="927"/>
                </a:lnTo>
                <a:lnTo>
                  <a:pt x="4648" y="916"/>
                </a:lnTo>
                <a:lnTo>
                  <a:pt x="4669" y="910"/>
                </a:lnTo>
                <a:lnTo>
                  <a:pt x="4695" y="907"/>
                </a:lnTo>
                <a:lnTo>
                  <a:pt x="4722" y="907"/>
                </a:lnTo>
                <a:lnTo>
                  <a:pt x="4755" y="912"/>
                </a:lnTo>
                <a:lnTo>
                  <a:pt x="4771" y="905"/>
                </a:lnTo>
                <a:lnTo>
                  <a:pt x="4784" y="900"/>
                </a:lnTo>
                <a:lnTo>
                  <a:pt x="4798" y="896"/>
                </a:lnTo>
                <a:lnTo>
                  <a:pt x="4817" y="896"/>
                </a:lnTo>
                <a:lnTo>
                  <a:pt x="4831" y="876"/>
                </a:lnTo>
                <a:lnTo>
                  <a:pt x="4848" y="852"/>
                </a:lnTo>
                <a:lnTo>
                  <a:pt x="4860" y="827"/>
                </a:lnTo>
                <a:lnTo>
                  <a:pt x="4866" y="800"/>
                </a:lnTo>
                <a:lnTo>
                  <a:pt x="4858" y="789"/>
                </a:lnTo>
                <a:lnTo>
                  <a:pt x="4851" y="776"/>
                </a:lnTo>
                <a:lnTo>
                  <a:pt x="4846" y="760"/>
                </a:lnTo>
                <a:lnTo>
                  <a:pt x="4842" y="743"/>
                </a:lnTo>
                <a:lnTo>
                  <a:pt x="4862" y="725"/>
                </a:lnTo>
                <a:lnTo>
                  <a:pt x="4877" y="705"/>
                </a:lnTo>
                <a:lnTo>
                  <a:pt x="4889" y="683"/>
                </a:lnTo>
                <a:lnTo>
                  <a:pt x="4900" y="660"/>
                </a:lnTo>
                <a:lnTo>
                  <a:pt x="4913" y="636"/>
                </a:lnTo>
                <a:lnTo>
                  <a:pt x="4929" y="614"/>
                </a:lnTo>
                <a:lnTo>
                  <a:pt x="4949" y="598"/>
                </a:lnTo>
                <a:lnTo>
                  <a:pt x="4968" y="589"/>
                </a:lnTo>
                <a:lnTo>
                  <a:pt x="4989" y="583"/>
                </a:lnTo>
                <a:lnTo>
                  <a:pt x="5013" y="581"/>
                </a:lnTo>
                <a:lnTo>
                  <a:pt x="5037" y="578"/>
                </a:lnTo>
                <a:lnTo>
                  <a:pt x="5060" y="572"/>
                </a:lnTo>
                <a:lnTo>
                  <a:pt x="5126" y="550"/>
                </a:lnTo>
                <a:lnTo>
                  <a:pt x="5191" y="532"/>
                </a:lnTo>
                <a:lnTo>
                  <a:pt x="5262" y="516"/>
                </a:lnTo>
                <a:lnTo>
                  <a:pt x="5262" y="480"/>
                </a:lnTo>
                <a:lnTo>
                  <a:pt x="5275" y="478"/>
                </a:lnTo>
                <a:lnTo>
                  <a:pt x="5286" y="474"/>
                </a:lnTo>
                <a:lnTo>
                  <a:pt x="5295" y="467"/>
                </a:lnTo>
                <a:lnTo>
                  <a:pt x="5298" y="456"/>
                </a:lnTo>
                <a:lnTo>
                  <a:pt x="5302" y="454"/>
                </a:lnTo>
                <a:lnTo>
                  <a:pt x="5304" y="454"/>
                </a:lnTo>
                <a:lnTo>
                  <a:pt x="5308" y="456"/>
                </a:lnTo>
                <a:lnTo>
                  <a:pt x="5309" y="456"/>
                </a:lnTo>
                <a:lnTo>
                  <a:pt x="5311" y="458"/>
                </a:lnTo>
                <a:lnTo>
                  <a:pt x="5315" y="456"/>
                </a:lnTo>
                <a:lnTo>
                  <a:pt x="5313" y="440"/>
                </a:lnTo>
                <a:lnTo>
                  <a:pt x="5320" y="423"/>
                </a:lnTo>
                <a:lnTo>
                  <a:pt x="5329" y="405"/>
                </a:lnTo>
                <a:lnTo>
                  <a:pt x="5337" y="387"/>
                </a:lnTo>
                <a:lnTo>
                  <a:pt x="5335" y="376"/>
                </a:lnTo>
                <a:lnTo>
                  <a:pt x="5333" y="361"/>
                </a:lnTo>
                <a:lnTo>
                  <a:pt x="5331" y="343"/>
                </a:lnTo>
                <a:lnTo>
                  <a:pt x="5331" y="325"/>
                </a:lnTo>
                <a:lnTo>
                  <a:pt x="5333" y="309"/>
                </a:lnTo>
                <a:lnTo>
                  <a:pt x="5333" y="307"/>
                </a:lnTo>
                <a:lnTo>
                  <a:pt x="5337" y="305"/>
                </a:lnTo>
                <a:lnTo>
                  <a:pt x="5338" y="301"/>
                </a:lnTo>
                <a:lnTo>
                  <a:pt x="5342" y="298"/>
                </a:lnTo>
                <a:lnTo>
                  <a:pt x="5344" y="296"/>
                </a:lnTo>
                <a:lnTo>
                  <a:pt x="5346" y="294"/>
                </a:lnTo>
                <a:lnTo>
                  <a:pt x="5344" y="281"/>
                </a:lnTo>
                <a:lnTo>
                  <a:pt x="5338" y="267"/>
                </a:lnTo>
                <a:lnTo>
                  <a:pt x="5337" y="252"/>
                </a:lnTo>
                <a:lnTo>
                  <a:pt x="5344" y="232"/>
                </a:lnTo>
                <a:lnTo>
                  <a:pt x="5353" y="212"/>
                </a:lnTo>
                <a:lnTo>
                  <a:pt x="5362" y="196"/>
                </a:lnTo>
                <a:lnTo>
                  <a:pt x="5368" y="181"/>
                </a:lnTo>
                <a:lnTo>
                  <a:pt x="5369" y="169"/>
                </a:lnTo>
                <a:lnTo>
                  <a:pt x="5371" y="156"/>
                </a:lnTo>
                <a:lnTo>
                  <a:pt x="5377" y="145"/>
                </a:lnTo>
                <a:lnTo>
                  <a:pt x="5384" y="136"/>
                </a:lnTo>
                <a:lnTo>
                  <a:pt x="5395" y="130"/>
                </a:lnTo>
                <a:lnTo>
                  <a:pt x="5400" y="129"/>
                </a:lnTo>
                <a:lnTo>
                  <a:pt x="5406" y="129"/>
                </a:lnTo>
                <a:lnTo>
                  <a:pt x="5411" y="129"/>
                </a:lnTo>
                <a:lnTo>
                  <a:pt x="5418" y="127"/>
                </a:lnTo>
                <a:lnTo>
                  <a:pt x="5424" y="127"/>
                </a:lnTo>
                <a:lnTo>
                  <a:pt x="5426" y="132"/>
                </a:lnTo>
                <a:lnTo>
                  <a:pt x="5426" y="136"/>
                </a:lnTo>
                <a:lnTo>
                  <a:pt x="5424" y="141"/>
                </a:lnTo>
                <a:lnTo>
                  <a:pt x="5424" y="145"/>
                </a:lnTo>
                <a:lnTo>
                  <a:pt x="5424" y="149"/>
                </a:lnTo>
                <a:lnTo>
                  <a:pt x="5424" y="150"/>
                </a:lnTo>
                <a:lnTo>
                  <a:pt x="5428" y="154"/>
                </a:lnTo>
                <a:lnTo>
                  <a:pt x="5433" y="156"/>
                </a:lnTo>
                <a:lnTo>
                  <a:pt x="5451" y="138"/>
                </a:lnTo>
                <a:lnTo>
                  <a:pt x="5478" y="125"/>
                </a:lnTo>
                <a:lnTo>
                  <a:pt x="5509" y="118"/>
                </a:lnTo>
                <a:lnTo>
                  <a:pt x="5522" y="125"/>
                </a:lnTo>
                <a:lnTo>
                  <a:pt x="5537" y="132"/>
                </a:lnTo>
                <a:lnTo>
                  <a:pt x="5551" y="140"/>
                </a:lnTo>
                <a:lnTo>
                  <a:pt x="5558" y="150"/>
                </a:lnTo>
                <a:lnTo>
                  <a:pt x="5573" y="178"/>
                </a:lnTo>
                <a:lnTo>
                  <a:pt x="5584" y="209"/>
                </a:lnTo>
                <a:lnTo>
                  <a:pt x="5595" y="241"/>
                </a:lnTo>
                <a:lnTo>
                  <a:pt x="5604" y="269"/>
                </a:lnTo>
                <a:lnTo>
                  <a:pt x="5606" y="283"/>
                </a:lnTo>
                <a:lnTo>
                  <a:pt x="5608" y="298"/>
                </a:lnTo>
                <a:lnTo>
                  <a:pt x="5611" y="312"/>
                </a:lnTo>
                <a:lnTo>
                  <a:pt x="5618" y="321"/>
                </a:lnTo>
                <a:lnTo>
                  <a:pt x="5629" y="325"/>
                </a:lnTo>
                <a:lnTo>
                  <a:pt x="5642" y="327"/>
                </a:lnTo>
                <a:lnTo>
                  <a:pt x="5651" y="330"/>
                </a:lnTo>
                <a:lnTo>
                  <a:pt x="5658" y="345"/>
                </a:lnTo>
                <a:lnTo>
                  <a:pt x="5662" y="363"/>
                </a:lnTo>
                <a:lnTo>
                  <a:pt x="5668" y="380"/>
                </a:lnTo>
                <a:lnTo>
                  <a:pt x="5673" y="378"/>
                </a:lnTo>
                <a:lnTo>
                  <a:pt x="5678" y="376"/>
                </a:lnTo>
                <a:lnTo>
                  <a:pt x="5684" y="376"/>
                </a:lnTo>
                <a:lnTo>
                  <a:pt x="5693" y="374"/>
                </a:lnTo>
                <a:lnTo>
                  <a:pt x="5697" y="381"/>
                </a:lnTo>
                <a:lnTo>
                  <a:pt x="5702" y="387"/>
                </a:lnTo>
                <a:lnTo>
                  <a:pt x="5708" y="392"/>
                </a:lnTo>
                <a:lnTo>
                  <a:pt x="5717" y="396"/>
                </a:lnTo>
                <a:lnTo>
                  <a:pt x="5717" y="409"/>
                </a:lnTo>
                <a:lnTo>
                  <a:pt x="5718" y="423"/>
                </a:lnTo>
                <a:lnTo>
                  <a:pt x="5720" y="443"/>
                </a:lnTo>
                <a:lnTo>
                  <a:pt x="5704" y="454"/>
                </a:lnTo>
                <a:lnTo>
                  <a:pt x="5686" y="469"/>
                </a:lnTo>
                <a:lnTo>
                  <a:pt x="5668" y="483"/>
                </a:lnTo>
                <a:lnTo>
                  <a:pt x="5653" y="501"/>
                </a:lnTo>
                <a:lnTo>
                  <a:pt x="5646" y="521"/>
                </a:lnTo>
                <a:lnTo>
                  <a:pt x="5633" y="520"/>
                </a:lnTo>
                <a:lnTo>
                  <a:pt x="5624" y="516"/>
                </a:lnTo>
                <a:lnTo>
                  <a:pt x="5613" y="512"/>
                </a:lnTo>
                <a:lnTo>
                  <a:pt x="5609" y="516"/>
                </a:lnTo>
                <a:lnTo>
                  <a:pt x="5606" y="520"/>
                </a:lnTo>
                <a:lnTo>
                  <a:pt x="5600" y="521"/>
                </a:lnTo>
                <a:lnTo>
                  <a:pt x="5597" y="525"/>
                </a:lnTo>
                <a:lnTo>
                  <a:pt x="5600" y="530"/>
                </a:lnTo>
                <a:lnTo>
                  <a:pt x="5602" y="536"/>
                </a:lnTo>
                <a:lnTo>
                  <a:pt x="5604" y="541"/>
                </a:lnTo>
                <a:lnTo>
                  <a:pt x="5604" y="549"/>
                </a:lnTo>
                <a:lnTo>
                  <a:pt x="5560" y="545"/>
                </a:lnTo>
                <a:lnTo>
                  <a:pt x="5558" y="561"/>
                </a:lnTo>
                <a:lnTo>
                  <a:pt x="5558" y="576"/>
                </a:lnTo>
                <a:lnTo>
                  <a:pt x="5558" y="594"/>
                </a:lnTo>
                <a:lnTo>
                  <a:pt x="5555" y="598"/>
                </a:lnTo>
                <a:lnTo>
                  <a:pt x="5551" y="600"/>
                </a:lnTo>
                <a:lnTo>
                  <a:pt x="5548" y="603"/>
                </a:lnTo>
                <a:lnTo>
                  <a:pt x="5546" y="605"/>
                </a:lnTo>
                <a:lnTo>
                  <a:pt x="5540" y="609"/>
                </a:lnTo>
                <a:lnTo>
                  <a:pt x="5535" y="610"/>
                </a:lnTo>
                <a:lnTo>
                  <a:pt x="5533" y="609"/>
                </a:lnTo>
                <a:lnTo>
                  <a:pt x="5531" y="609"/>
                </a:lnTo>
                <a:lnTo>
                  <a:pt x="5531" y="607"/>
                </a:lnTo>
                <a:lnTo>
                  <a:pt x="5529" y="607"/>
                </a:lnTo>
                <a:lnTo>
                  <a:pt x="5526" y="605"/>
                </a:lnTo>
                <a:lnTo>
                  <a:pt x="5524" y="621"/>
                </a:lnTo>
                <a:lnTo>
                  <a:pt x="5517" y="632"/>
                </a:lnTo>
                <a:lnTo>
                  <a:pt x="5509" y="640"/>
                </a:lnTo>
                <a:lnTo>
                  <a:pt x="5502" y="649"/>
                </a:lnTo>
                <a:lnTo>
                  <a:pt x="5493" y="658"/>
                </a:lnTo>
                <a:lnTo>
                  <a:pt x="5484" y="656"/>
                </a:lnTo>
                <a:lnTo>
                  <a:pt x="5478" y="656"/>
                </a:lnTo>
                <a:lnTo>
                  <a:pt x="5471" y="656"/>
                </a:lnTo>
                <a:lnTo>
                  <a:pt x="5460" y="654"/>
                </a:lnTo>
                <a:lnTo>
                  <a:pt x="5460" y="667"/>
                </a:lnTo>
                <a:lnTo>
                  <a:pt x="5462" y="678"/>
                </a:lnTo>
                <a:lnTo>
                  <a:pt x="5458" y="694"/>
                </a:lnTo>
                <a:lnTo>
                  <a:pt x="5453" y="714"/>
                </a:lnTo>
                <a:lnTo>
                  <a:pt x="5446" y="736"/>
                </a:lnTo>
                <a:lnTo>
                  <a:pt x="5440" y="761"/>
                </a:lnTo>
                <a:lnTo>
                  <a:pt x="5437" y="785"/>
                </a:lnTo>
                <a:lnTo>
                  <a:pt x="5438" y="809"/>
                </a:lnTo>
                <a:lnTo>
                  <a:pt x="5462" y="809"/>
                </a:lnTo>
                <a:lnTo>
                  <a:pt x="5462" y="829"/>
                </a:lnTo>
                <a:lnTo>
                  <a:pt x="5457" y="830"/>
                </a:lnTo>
                <a:lnTo>
                  <a:pt x="5451" y="834"/>
                </a:lnTo>
                <a:lnTo>
                  <a:pt x="5446" y="838"/>
                </a:lnTo>
                <a:lnTo>
                  <a:pt x="5442" y="841"/>
                </a:lnTo>
                <a:lnTo>
                  <a:pt x="5438" y="845"/>
                </a:lnTo>
                <a:lnTo>
                  <a:pt x="5438" y="869"/>
                </a:lnTo>
                <a:lnTo>
                  <a:pt x="5455" y="869"/>
                </a:lnTo>
                <a:lnTo>
                  <a:pt x="5466" y="876"/>
                </a:lnTo>
                <a:lnTo>
                  <a:pt x="5477" y="887"/>
                </a:lnTo>
                <a:lnTo>
                  <a:pt x="5486" y="900"/>
                </a:lnTo>
                <a:lnTo>
                  <a:pt x="5495" y="910"/>
                </a:lnTo>
                <a:lnTo>
                  <a:pt x="5508" y="921"/>
                </a:lnTo>
                <a:lnTo>
                  <a:pt x="5522" y="925"/>
                </a:lnTo>
                <a:lnTo>
                  <a:pt x="5528" y="921"/>
                </a:lnTo>
                <a:lnTo>
                  <a:pt x="5531" y="916"/>
                </a:lnTo>
                <a:lnTo>
                  <a:pt x="5533" y="912"/>
                </a:lnTo>
                <a:lnTo>
                  <a:pt x="5537" y="909"/>
                </a:lnTo>
                <a:lnTo>
                  <a:pt x="5540" y="901"/>
                </a:lnTo>
                <a:lnTo>
                  <a:pt x="5528" y="896"/>
                </a:lnTo>
                <a:lnTo>
                  <a:pt x="5517" y="890"/>
                </a:lnTo>
                <a:lnTo>
                  <a:pt x="5502" y="885"/>
                </a:lnTo>
                <a:lnTo>
                  <a:pt x="5504" y="872"/>
                </a:lnTo>
                <a:lnTo>
                  <a:pt x="5513" y="872"/>
                </a:lnTo>
                <a:lnTo>
                  <a:pt x="5520" y="872"/>
                </a:lnTo>
                <a:lnTo>
                  <a:pt x="5526" y="872"/>
                </a:lnTo>
                <a:lnTo>
                  <a:pt x="5537" y="874"/>
                </a:lnTo>
                <a:lnTo>
                  <a:pt x="5544" y="885"/>
                </a:lnTo>
                <a:lnTo>
                  <a:pt x="5553" y="896"/>
                </a:lnTo>
                <a:lnTo>
                  <a:pt x="5560" y="909"/>
                </a:lnTo>
                <a:lnTo>
                  <a:pt x="5564" y="925"/>
                </a:lnTo>
                <a:lnTo>
                  <a:pt x="5546" y="940"/>
                </a:lnTo>
                <a:lnTo>
                  <a:pt x="5526" y="952"/>
                </a:lnTo>
                <a:lnTo>
                  <a:pt x="5506" y="965"/>
                </a:lnTo>
                <a:lnTo>
                  <a:pt x="5482" y="970"/>
                </a:lnTo>
                <a:lnTo>
                  <a:pt x="5482" y="954"/>
                </a:lnTo>
                <a:lnTo>
                  <a:pt x="5478" y="954"/>
                </a:lnTo>
                <a:lnTo>
                  <a:pt x="5478" y="961"/>
                </a:lnTo>
                <a:lnTo>
                  <a:pt x="5468" y="969"/>
                </a:lnTo>
                <a:lnTo>
                  <a:pt x="5462" y="978"/>
                </a:lnTo>
                <a:lnTo>
                  <a:pt x="5455" y="985"/>
                </a:lnTo>
                <a:lnTo>
                  <a:pt x="5446" y="990"/>
                </a:lnTo>
                <a:lnTo>
                  <a:pt x="5433" y="994"/>
                </a:lnTo>
                <a:lnTo>
                  <a:pt x="5433" y="987"/>
                </a:lnTo>
                <a:lnTo>
                  <a:pt x="5429" y="983"/>
                </a:lnTo>
                <a:lnTo>
                  <a:pt x="5428" y="980"/>
                </a:lnTo>
                <a:lnTo>
                  <a:pt x="5426" y="976"/>
                </a:lnTo>
                <a:lnTo>
                  <a:pt x="5426" y="972"/>
                </a:lnTo>
                <a:lnTo>
                  <a:pt x="5424" y="967"/>
                </a:lnTo>
                <a:lnTo>
                  <a:pt x="5420" y="967"/>
                </a:lnTo>
                <a:lnTo>
                  <a:pt x="5418" y="967"/>
                </a:lnTo>
                <a:lnTo>
                  <a:pt x="5417" y="967"/>
                </a:lnTo>
                <a:lnTo>
                  <a:pt x="5415" y="969"/>
                </a:lnTo>
                <a:lnTo>
                  <a:pt x="5413" y="970"/>
                </a:lnTo>
                <a:lnTo>
                  <a:pt x="5418" y="983"/>
                </a:lnTo>
                <a:lnTo>
                  <a:pt x="5422" y="996"/>
                </a:lnTo>
                <a:lnTo>
                  <a:pt x="5420" y="1010"/>
                </a:lnTo>
                <a:lnTo>
                  <a:pt x="5386" y="1029"/>
                </a:lnTo>
                <a:lnTo>
                  <a:pt x="5349" y="1047"/>
                </a:lnTo>
                <a:lnTo>
                  <a:pt x="5311" y="1069"/>
                </a:lnTo>
                <a:lnTo>
                  <a:pt x="5275" y="1090"/>
                </a:lnTo>
                <a:lnTo>
                  <a:pt x="5242" y="1116"/>
                </a:lnTo>
                <a:lnTo>
                  <a:pt x="5218" y="1143"/>
                </a:lnTo>
                <a:lnTo>
                  <a:pt x="5215" y="1167"/>
                </a:lnTo>
                <a:lnTo>
                  <a:pt x="5206" y="1176"/>
                </a:lnTo>
                <a:lnTo>
                  <a:pt x="5197" y="1183"/>
                </a:lnTo>
                <a:lnTo>
                  <a:pt x="5188" y="1189"/>
                </a:lnTo>
                <a:lnTo>
                  <a:pt x="5180" y="1200"/>
                </a:lnTo>
                <a:lnTo>
                  <a:pt x="5177" y="1216"/>
                </a:lnTo>
                <a:lnTo>
                  <a:pt x="5209" y="1216"/>
                </a:lnTo>
                <a:lnTo>
                  <a:pt x="5209" y="1223"/>
                </a:lnTo>
                <a:lnTo>
                  <a:pt x="5213" y="1234"/>
                </a:lnTo>
                <a:lnTo>
                  <a:pt x="5213" y="1249"/>
                </a:lnTo>
                <a:lnTo>
                  <a:pt x="5213" y="1263"/>
                </a:lnTo>
                <a:lnTo>
                  <a:pt x="5215" y="1290"/>
                </a:lnTo>
                <a:lnTo>
                  <a:pt x="5217" y="1312"/>
                </a:lnTo>
                <a:lnTo>
                  <a:pt x="5213" y="1332"/>
                </a:lnTo>
                <a:lnTo>
                  <a:pt x="5208" y="1345"/>
                </a:lnTo>
                <a:lnTo>
                  <a:pt x="5200" y="1354"/>
                </a:lnTo>
                <a:lnTo>
                  <a:pt x="5197" y="1367"/>
                </a:lnTo>
                <a:lnTo>
                  <a:pt x="5193" y="1385"/>
                </a:lnTo>
                <a:lnTo>
                  <a:pt x="5188" y="1385"/>
                </a:lnTo>
                <a:lnTo>
                  <a:pt x="5186" y="1387"/>
                </a:lnTo>
                <a:lnTo>
                  <a:pt x="5184" y="1387"/>
                </a:lnTo>
                <a:lnTo>
                  <a:pt x="5184" y="1387"/>
                </a:lnTo>
                <a:lnTo>
                  <a:pt x="5182" y="1387"/>
                </a:lnTo>
                <a:lnTo>
                  <a:pt x="5182" y="1389"/>
                </a:lnTo>
                <a:lnTo>
                  <a:pt x="5180" y="1392"/>
                </a:lnTo>
                <a:lnTo>
                  <a:pt x="5182" y="1401"/>
                </a:lnTo>
                <a:lnTo>
                  <a:pt x="5178" y="1414"/>
                </a:lnTo>
                <a:lnTo>
                  <a:pt x="5173" y="1427"/>
                </a:lnTo>
                <a:lnTo>
                  <a:pt x="5164" y="1440"/>
                </a:lnTo>
                <a:lnTo>
                  <a:pt x="5153" y="1449"/>
                </a:lnTo>
                <a:lnTo>
                  <a:pt x="5142" y="1452"/>
                </a:lnTo>
                <a:lnTo>
                  <a:pt x="5142" y="1449"/>
                </a:lnTo>
                <a:lnTo>
                  <a:pt x="5138" y="1449"/>
                </a:lnTo>
                <a:lnTo>
                  <a:pt x="5140" y="1434"/>
                </a:lnTo>
                <a:lnTo>
                  <a:pt x="5138" y="1425"/>
                </a:lnTo>
                <a:lnTo>
                  <a:pt x="5131" y="1418"/>
                </a:lnTo>
                <a:lnTo>
                  <a:pt x="5120" y="1421"/>
                </a:lnTo>
                <a:lnTo>
                  <a:pt x="5113" y="1421"/>
                </a:lnTo>
                <a:lnTo>
                  <a:pt x="5104" y="1416"/>
                </a:lnTo>
                <a:lnTo>
                  <a:pt x="5095" y="1409"/>
                </a:lnTo>
                <a:lnTo>
                  <a:pt x="5095" y="1412"/>
                </a:lnTo>
                <a:lnTo>
                  <a:pt x="5102" y="1425"/>
                </a:lnTo>
                <a:lnTo>
                  <a:pt x="5108" y="1438"/>
                </a:lnTo>
                <a:lnTo>
                  <a:pt x="5115" y="1449"/>
                </a:lnTo>
                <a:lnTo>
                  <a:pt x="5126" y="1458"/>
                </a:lnTo>
                <a:lnTo>
                  <a:pt x="5131" y="1460"/>
                </a:lnTo>
                <a:lnTo>
                  <a:pt x="5137" y="1461"/>
                </a:lnTo>
                <a:lnTo>
                  <a:pt x="5142" y="1463"/>
                </a:lnTo>
                <a:lnTo>
                  <a:pt x="5148" y="1465"/>
                </a:lnTo>
                <a:lnTo>
                  <a:pt x="5148" y="1481"/>
                </a:lnTo>
                <a:lnTo>
                  <a:pt x="5149" y="1490"/>
                </a:lnTo>
                <a:lnTo>
                  <a:pt x="5151" y="1496"/>
                </a:lnTo>
                <a:lnTo>
                  <a:pt x="5155" y="1500"/>
                </a:lnTo>
                <a:lnTo>
                  <a:pt x="5158" y="1505"/>
                </a:lnTo>
                <a:lnTo>
                  <a:pt x="5162" y="1518"/>
                </a:lnTo>
                <a:lnTo>
                  <a:pt x="5158" y="1518"/>
                </a:lnTo>
                <a:lnTo>
                  <a:pt x="5155" y="1520"/>
                </a:lnTo>
                <a:lnTo>
                  <a:pt x="5155" y="1520"/>
                </a:lnTo>
                <a:lnTo>
                  <a:pt x="5153" y="1520"/>
                </a:lnTo>
                <a:lnTo>
                  <a:pt x="5153" y="1520"/>
                </a:lnTo>
                <a:lnTo>
                  <a:pt x="5153" y="1521"/>
                </a:lnTo>
                <a:lnTo>
                  <a:pt x="5151" y="1525"/>
                </a:lnTo>
                <a:lnTo>
                  <a:pt x="5151" y="1529"/>
                </a:lnTo>
                <a:lnTo>
                  <a:pt x="5153" y="1532"/>
                </a:lnTo>
                <a:lnTo>
                  <a:pt x="5155" y="1538"/>
                </a:lnTo>
                <a:lnTo>
                  <a:pt x="5155" y="1545"/>
                </a:lnTo>
                <a:lnTo>
                  <a:pt x="5155" y="1550"/>
                </a:lnTo>
                <a:lnTo>
                  <a:pt x="5151" y="1554"/>
                </a:lnTo>
                <a:lnTo>
                  <a:pt x="5148" y="1558"/>
                </a:lnTo>
                <a:lnTo>
                  <a:pt x="5144" y="1561"/>
                </a:lnTo>
                <a:lnTo>
                  <a:pt x="5140" y="1567"/>
                </a:lnTo>
                <a:lnTo>
                  <a:pt x="5137" y="1570"/>
                </a:lnTo>
                <a:lnTo>
                  <a:pt x="5133" y="1574"/>
                </a:lnTo>
                <a:lnTo>
                  <a:pt x="5129" y="1589"/>
                </a:lnTo>
                <a:lnTo>
                  <a:pt x="5128" y="1609"/>
                </a:lnTo>
                <a:lnTo>
                  <a:pt x="5126" y="1630"/>
                </a:lnTo>
                <a:lnTo>
                  <a:pt x="5124" y="1650"/>
                </a:lnTo>
                <a:lnTo>
                  <a:pt x="5120" y="1667"/>
                </a:lnTo>
                <a:lnTo>
                  <a:pt x="5108" y="1667"/>
                </a:lnTo>
                <a:lnTo>
                  <a:pt x="5108" y="1683"/>
                </a:lnTo>
                <a:lnTo>
                  <a:pt x="5106" y="1700"/>
                </a:lnTo>
                <a:lnTo>
                  <a:pt x="5100" y="1714"/>
                </a:lnTo>
                <a:lnTo>
                  <a:pt x="5098" y="1716"/>
                </a:lnTo>
                <a:lnTo>
                  <a:pt x="5097" y="1716"/>
                </a:lnTo>
                <a:lnTo>
                  <a:pt x="5095" y="1718"/>
                </a:lnTo>
                <a:lnTo>
                  <a:pt x="5091" y="1718"/>
                </a:lnTo>
                <a:lnTo>
                  <a:pt x="5088" y="1718"/>
                </a:lnTo>
                <a:lnTo>
                  <a:pt x="5082" y="1703"/>
                </a:lnTo>
                <a:lnTo>
                  <a:pt x="5078" y="1689"/>
                </a:lnTo>
                <a:lnTo>
                  <a:pt x="5077" y="1672"/>
                </a:lnTo>
                <a:lnTo>
                  <a:pt x="5077" y="1650"/>
                </a:lnTo>
                <a:lnTo>
                  <a:pt x="5082" y="1638"/>
                </a:lnTo>
                <a:lnTo>
                  <a:pt x="5088" y="1620"/>
                </a:lnTo>
                <a:lnTo>
                  <a:pt x="5093" y="1605"/>
                </a:lnTo>
                <a:lnTo>
                  <a:pt x="5073" y="1605"/>
                </a:lnTo>
                <a:lnTo>
                  <a:pt x="5073" y="1600"/>
                </a:lnTo>
                <a:lnTo>
                  <a:pt x="5073" y="1594"/>
                </a:lnTo>
                <a:lnTo>
                  <a:pt x="5075" y="1590"/>
                </a:lnTo>
                <a:lnTo>
                  <a:pt x="5077" y="1585"/>
                </a:lnTo>
                <a:lnTo>
                  <a:pt x="5058" y="1580"/>
                </a:lnTo>
                <a:lnTo>
                  <a:pt x="5046" y="1570"/>
                </a:lnTo>
                <a:lnTo>
                  <a:pt x="5033" y="1563"/>
                </a:lnTo>
                <a:lnTo>
                  <a:pt x="5020" y="1561"/>
                </a:lnTo>
                <a:lnTo>
                  <a:pt x="5015" y="1561"/>
                </a:lnTo>
                <a:lnTo>
                  <a:pt x="5020" y="1567"/>
                </a:lnTo>
                <a:lnTo>
                  <a:pt x="5024" y="1570"/>
                </a:lnTo>
                <a:lnTo>
                  <a:pt x="5029" y="1576"/>
                </a:lnTo>
                <a:lnTo>
                  <a:pt x="5031" y="1581"/>
                </a:lnTo>
                <a:lnTo>
                  <a:pt x="5033" y="1587"/>
                </a:lnTo>
                <a:lnTo>
                  <a:pt x="5033" y="1590"/>
                </a:lnTo>
                <a:lnTo>
                  <a:pt x="5033" y="1594"/>
                </a:lnTo>
                <a:lnTo>
                  <a:pt x="5031" y="1598"/>
                </a:lnTo>
                <a:lnTo>
                  <a:pt x="5031" y="1600"/>
                </a:lnTo>
                <a:lnTo>
                  <a:pt x="5031" y="1603"/>
                </a:lnTo>
                <a:lnTo>
                  <a:pt x="5031" y="1605"/>
                </a:lnTo>
                <a:lnTo>
                  <a:pt x="5040" y="1614"/>
                </a:lnTo>
                <a:lnTo>
                  <a:pt x="5046" y="1621"/>
                </a:lnTo>
                <a:lnTo>
                  <a:pt x="5048" y="1632"/>
                </a:lnTo>
                <a:lnTo>
                  <a:pt x="5048" y="1650"/>
                </a:lnTo>
                <a:lnTo>
                  <a:pt x="5046" y="1652"/>
                </a:lnTo>
                <a:lnTo>
                  <a:pt x="5044" y="1656"/>
                </a:lnTo>
                <a:lnTo>
                  <a:pt x="5044" y="1660"/>
                </a:lnTo>
                <a:lnTo>
                  <a:pt x="5044" y="1667"/>
                </a:lnTo>
                <a:lnTo>
                  <a:pt x="5055" y="1667"/>
                </a:lnTo>
                <a:lnTo>
                  <a:pt x="5060" y="1676"/>
                </a:lnTo>
                <a:lnTo>
                  <a:pt x="5062" y="1687"/>
                </a:lnTo>
                <a:lnTo>
                  <a:pt x="5064" y="1701"/>
                </a:lnTo>
                <a:lnTo>
                  <a:pt x="5048" y="1701"/>
                </a:lnTo>
                <a:lnTo>
                  <a:pt x="5048" y="1707"/>
                </a:lnTo>
                <a:lnTo>
                  <a:pt x="5057" y="1712"/>
                </a:lnTo>
                <a:lnTo>
                  <a:pt x="5062" y="1718"/>
                </a:lnTo>
                <a:lnTo>
                  <a:pt x="5066" y="1725"/>
                </a:lnTo>
                <a:lnTo>
                  <a:pt x="5068" y="1738"/>
                </a:lnTo>
                <a:lnTo>
                  <a:pt x="5100" y="1738"/>
                </a:lnTo>
                <a:lnTo>
                  <a:pt x="5108" y="1750"/>
                </a:lnTo>
                <a:lnTo>
                  <a:pt x="5120" y="1763"/>
                </a:lnTo>
                <a:lnTo>
                  <a:pt x="5131" y="1776"/>
                </a:lnTo>
                <a:lnTo>
                  <a:pt x="5140" y="1787"/>
                </a:lnTo>
                <a:lnTo>
                  <a:pt x="5148" y="1805"/>
                </a:lnTo>
                <a:lnTo>
                  <a:pt x="5151" y="1825"/>
                </a:lnTo>
                <a:lnTo>
                  <a:pt x="5160" y="1843"/>
                </a:lnTo>
                <a:lnTo>
                  <a:pt x="5168" y="1854"/>
                </a:lnTo>
                <a:lnTo>
                  <a:pt x="5177" y="1861"/>
                </a:lnTo>
                <a:lnTo>
                  <a:pt x="5186" y="1870"/>
                </a:lnTo>
                <a:lnTo>
                  <a:pt x="5193" y="1883"/>
                </a:lnTo>
                <a:lnTo>
                  <a:pt x="5197" y="1900"/>
                </a:lnTo>
                <a:lnTo>
                  <a:pt x="5180" y="1900"/>
                </a:lnTo>
                <a:lnTo>
                  <a:pt x="5180" y="1887"/>
                </a:lnTo>
                <a:lnTo>
                  <a:pt x="5168" y="1880"/>
                </a:lnTo>
                <a:lnTo>
                  <a:pt x="5168" y="1883"/>
                </a:lnTo>
                <a:lnTo>
                  <a:pt x="5175" y="1894"/>
                </a:lnTo>
                <a:lnTo>
                  <a:pt x="5178" y="1907"/>
                </a:lnTo>
                <a:lnTo>
                  <a:pt x="5180" y="1923"/>
                </a:lnTo>
                <a:lnTo>
                  <a:pt x="5169" y="1936"/>
                </a:lnTo>
                <a:lnTo>
                  <a:pt x="5162" y="1947"/>
                </a:lnTo>
                <a:lnTo>
                  <a:pt x="5155" y="1960"/>
                </a:lnTo>
                <a:lnTo>
                  <a:pt x="5146" y="1970"/>
                </a:lnTo>
                <a:lnTo>
                  <a:pt x="5133" y="1976"/>
                </a:lnTo>
                <a:lnTo>
                  <a:pt x="5115" y="1980"/>
                </a:lnTo>
                <a:lnTo>
                  <a:pt x="5109" y="1976"/>
                </a:lnTo>
                <a:lnTo>
                  <a:pt x="5104" y="1974"/>
                </a:lnTo>
                <a:lnTo>
                  <a:pt x="5097" y="1972"/>
                </a:lnTo>
                <a:lnTo>
                  <a:pt x="5089" y="1970"/>
                </a:lnTo>
                <a:lnTo>
                  <a:pt x="5089" y="1976"/>
                </a:lnTo>
                <a:lnTo>
                  <a:pt x="5093" y="1976"/>
                </a:lnTo>
                <a:lnTo>
                  <a:pt x="5098" y="1978"/>
                </a:lnTo>
                <a:lnTo>
                  <a:pt x="5102" y="1981"/>
                </a:lnTo>
                <a:lnTo>
                  <a:pt x="5108" y="1983"/>
                </a:lnTo>
                <a:lnTo>
                  <a:pt x="5111" y="1987"/>
                </a:lnTo>
                <a:lnTo>
                  <a:pt x="5113" y="1992"/>
                </a:lnTo>
                <a:lnTo>
                  <a:pt x="5109" y="1994"/>
                </a:lnTo>
                <a:lnTo>
                  <a:pt x="5106" y="1998"/>
                </a:lnTo>
                <a:lnTo>
                  <a:pt x="5104" y="2000"/>
                </a:lnTo>
                <a:lnTo>
                  <a:pt x="5104" y="2003"/>
                </a:lnTo>
                <a:lnTo>
                  <a:pt x="5102" y="2009"/>
                </a:lnTo>
                <a:lnTo>
                  <a:pt x="5102" y="2016"/>
                </a:lnTo>
                <a:lnTo>
                  <a:pt x="5106" y="2016"/>
                </a:lnTo>
                <a:lnTo>
                  <a:pt x="5113" y="2010"/>
                </a:lnTo>
                <a:lnTo>
                  <a:pt x="5122" y="2010"/>
                </a:lnTo>
                <a:lnTo>
                  <a:pt x="5138" y="2012"/>
                </a:lnTo>
                <a:lnTo>
                  <a:pt x="5138" y="2040"/>
                </a:lnTo>
                <a:lnTo>
                  <a:pt x="5133" y="2045"/>
                </a:lnTo>
                <a:lnTo>
                  <a:pt x="5128" y="2052"/>
                </a:lnTo>
                <a:lnTo>
                  <a:pt x="5124" y="2058"/>
                </a:lnTo>
                <a:lnTo>
                  <a:pt x="5117" y="2063"/>
                </a:lnTo>
                <a:lnTo>
                  <a:pt x="5102" y="2070"/>
                </a:lnTo>
                <a:lnTo>
                  <a:pt x="5082" y="2074"/>
                </a:lnTo>
                <a:lnTo>
                  <a:pt x="5062" y="2078"/>
                </a:lnTo>
                <a:lnTo>
                  <a:pt x="5048" y="2083"/>
                </a:lnTo>
                <a:lnTo>
                  <a:pt x="5044" y="2087"/>
                </a:lnTo>
                <a:lnTo>
                  <a:pt x="5037" y="2096"/>
                </a:lnTo>
                <a:lnTo>
                  <a:pt x="5028" y="2107"/>
                </a:lnTo>
                <a:lnTo>
                  <a:pt x="5018" y="2120"/>
                </a:lnTo>
                <a:lnTo>
                  <a:pt x="5009" y="2132"/>
                </a:lnTo>
                <a:lnTo>
                  <a:pt x="5002" y="2141"/>
                </a:lnTo>
                <a:lnTo>
                  <a:pt x="4998" y="2147"/>
                </a:lnTo>
                <a:lnTo>
                  <a:pt x="4995" y="2147"/>
                </a:lnTo>
                <a:lnTo>
                  <a:pt x="4988" y="2165"/>
                </a:lnTo>
                <a:lnTo>
                  <a:pt x="4984" y="2180"/>
                </a:lnTo>
                <a:lnTo>
                  <a:pt x="4982" y="2194"/>
                </a:lnTo>
                <a:lnTo>
                  <a:pt x="4977" y="2205"/>
                </a:lnTo>
                <a:lnTo>
                  <a:pt x="4968" y="2212"/>
                </a:lnTo>
                <a:lnTo>
                  <a:pt x="4953" y="2218"/>
                </a:lnTo>
                <a:lnTo>
                  <a:pt x="4929" y="2220"/>
                </a:lnTo>
                <a:lnTo>
                  <a:pt x="4913" y="2230"/>
                </a:lnTo>
                <a:lnTo>
                  <a:pt x="4895" y="2241"/>
                </a:lnTo>
                <a:lnTo>
                  <a:pt x="4877" y="2252"/>
                </a:lnTo>
                <a:lnTo>
                  <a:pt x="4862" y="2265"/>
                </a:lnTo>
                <a:lnTo>
                  <a:pt x="4851" y="2283"/>
                </a:lnTo>
                <a:lnTo>
                  <a:pt x="4851" y="2330"/>
                </a:lnTo>
                <a:lnTo>
                  <a:pt x="4849" y="2332"/>
                </a:lnTo>
                <a:lnTo>
                  <a:pt x="4846" y="2336"/>
                </a:lnTo>
                <a:lnTo>
                  <a:pt x="4842" y="2338"/>
                </a:lnTo>
                <a:lnTo>
                  <a:pt x="4838" y="2341"/>
                </a:lnTo>
                <a:lnTo>
                  <a:pt x="4835" y="2347"/>
                </a:lnTo>
                <a:lnTo>
                  <a:pt x="4831" y="2354"/>
                </a:lnTo>
                <a:lnTo>
                  <a:pt x="4820" y="2354"/>
                </a:lnTo>
                <a:lnTo>
                  <a:pt x="4811" y="2350"/>
                </a:lnTo>
                <a:lnTo>
                  <a:pt x="4804" y="2349"/>
                </a:lnTo>
                <a:lnTo>
                  <a:pt x="4797" y="2347"/>
                </a:lnTo>
                <a:lnTo>
                  <a:pt x="4793" y="2350"/>
                </a:lnTo>
                <a:lnTo>
                  <a:pt x="4791" y="2358"/>
                </a:lnTo>
                <a:lnTo>
                  <a:pt x="4778" y="2358"/>
                </a:lnTo>
                <a:lnTo>
                  <a:pt x="4769" y="2380"/>
                </a:lnTo>
                <a:lnTo>
                  <a:pt x="4753" y="2400"/>
                </a:lnTo>
                <a:lnTo>
                  <a:pt x="4733" y="2414"/>
                </a:lnTo>
                <a:lnTo>
                  <a:pt x="4709" y="2421"/>
                </a:lnTo>
                <a:lnTo>
                  <a:pt x="4704" y="2430"/>
                </a:lnTo>
                <a:lnTo>
                  <a:pt x="4704" y="2438"/>
                </a:lnTo>
                <a:lnTo>
                  <a:pt x="4704" y="2443"/>
                </a:lnTo>
                <a:lnTo>
                  <a:pt x="4704" y="2449"/>
                </a:lnTo>
                <a:lnTo>
                  <a:pt x="4702" y="2454"/>
                </a:lnTo>
                <a:lnTo>
                  <a:pt x="4693" y="2456"/>
                </a:lnTo>
                <a:lnTo>
                  <a:pt x="4677" y="2458"/>
                </a:lnTo>
                <a:lnTo>
                  <a:pt x="4677" y="2454"/>
                </a:lnTo>
                <a:lnTo>
                  <a:pt x="4673" y="2454"/>
                </a:lnTo>
                <a:lnTo>
                  <a:pt x="4673" y="2458"/>
                </a:lnTo>
                <a:lnTo>
                  <a:pt x="4677" y="2460"/>
                </a:lnTo>
                <a:lnTo>
                  <a:pt x="4678" y="2461"/>
                </a:lnTo>
                <a:lnTo>
                  <a:pt x="4680" y="2463"/>
                </a:lnTo>
                <a:lnTo>
                  <a:pt x="4680" y="2465"/>
                </a:lnTo>
                <a:lnTo>
                  <a:pt x="4680" y="2467"/>
                </a:lnTo>
                <a:lnTo>
                  <a:pt x="4680" y="2469"/>
                </a:lnTo>
                <a:lnTo>
                  <a:pt x="4678" y="2472"/>
                </a:lnTo>
                <a:lnTo>
                  <a:pt x="4677" y="2474"/>
                </a:lnTo>
                <a:lnTo>
                  <a:pt x="4673" y="2478"/>
                </a:lnTo>
                <a:lnTo>
                  <a:pt x="4671" y="2480"/>
                </a:lnTo>
                <a:lnTo>
                  <a:pt x="4669" y="2481"/>
                </a:lnTo>
                <a:lnTo>
                  <a:pt x="4668" y="2481"/>
                </a:lnTo>
                <a:lnTo>
                  <a:pt x="4671" y="2501"/>
                </a:lnTo>
                <a:lnTo>
                  <a:pt x="4669" y="2505"/>
                </a:lnTo>
                <a:lnTo>
                  <a:pt x="4664" y="2509"/>
                </a:lnTo>
                <a:lnTo>
                  <a:pt x="4657" y="2514"/>
                </a:lnTo>
                <a:lnTo>
                  <a:pt x="4651" y="2518"/>
                </a:lnTo>
                <a:lnTo>
                  <a:pt x="4648" y="2521"/>
                </a:lnTo>
                <a:lnTo>
                  <a:pt x="4644" y="2534"/>
                </a:lnTo>
                <a:lnTo>
                  <a:pt x="4642" y="2550"/>
                </a:lnTo>
                <a:lnTo>
                  <a:pt x="4644" y="2565"/>
                </a:lnTo>
                <a:lnTo>
                  <a:pt x="4644" y="2578"/>
                </a:lnTo>
                <a:lnTo>
                  <a:pt x="4642" y="2580"/>
                </a:lnTo>
                <a:lnTo>
                  <a:pt x="4638" y="2581"/>
                </a:lnTo>
                <a:lnTo>
                  <a:pt x="4635" y="2585"/>
                </a:lnTo>
                <a:lnTo>
                  <a:pt x="4631" y="2589"/>
                </a:lnTo>
                <a:lnTo>
                  <a:pt x="4629" y="2590"/>
                </a:lnTo>
                <a:lnTo>
                  <a:pt x="4628" y="2592"/>
                </a:lnTo>
                <a:lnTo>
                  <a:pt x="4628" y="2596"/>
                </a:lnTo>
                <a:lnTo>
                  <a:pt x="4631" y="2596"/>
                </a:lnTo>
                <a:lnTo>
                  <a:pt x="4633" y="2605"/>
                </a:lnTo>
                <a:lnTo>
                  <a:pt x="4635" y="2621"/>
                </a:lnTo>
                <a:lnTo>
                  <a:pt x="4635" y="2640"/>
                </a:lnTo>
                <a:lnTo>
                  <a:pt x="4635" y="2660"/>
                </a:lnTo>
                <a:lnTo>
                  <a:pt x="4635" y="2674"/>
                </a:lnTo>
                <a:lnTo>
                  <a:pt x="4635" y="2681"/>
                </a:lnTo>
                <a:lnTo>
                  <a:pt x="4649" y="2703"/>
                </a:lnTo>
                <a:lnTo>
                  <a:pt x="4664" y="2734"/>
                </a:lnTo>
                <a:lnTo>
                  <a:pt x="4675" y="2767"/>
                </a:lnTo>
                <a:lnTo>
                  <a:pt x="4688" y="2801"/>
                </a:lnTo>
                <a:lnTo>
                  <a:pt x="4700" y="2832"/>
                </a:lnTo>
                <a:lnTo>
                  <a:pt x="4715" y="2860"/>
                </a:lnTo>
                <a:lnTo>
                  <a:pt x="4728" y="2880"/>
                </a:lnTo>
                <a:lnTo>
                  <a:pt x="4748" y="2901"/>
                </a:lnTo>
                <a:lnTo>
                  <a:pt x="4768" y="2923"/>
                </a:lnTo>
                <a:lnTo>
                  <a:pt x="4786" y="2947"/>
                </a:lnTo>
                <a:lnTo>
                  <a:pt x="4800" y="2970"/>
                </a:lnTo>
                <a:lnTo>
                  <a:pt x="4806" y="2992"/>
                </a:lnTo>
                <a:lnTo>
                  <a:pt x="4802" y="2998"/>
                </a:lnTo>
                <a:lnTo>
                  <a:pt x="4802" y="3009"/>
                </a:lnTo>
                <a:lnTo>
                  <a:pt x="4806" y="3020"/>
                </a:lnTo>
                <a:lnTo>
                  <a:pt x="4811" y="3032"/>
                </a:lnTo>
                <a:lnTo>
                  <a:pt x="4817" y="3043"/>
                </a:lnTo>
                <a:lnTo>
                  <a:pt x="4822" y="3052"/>
                </a:lnTo>
                <a:lnTo>
                  <a:pt x="4835" y="3076"/>
                </a:lnTo>
                <a:lnTo>
                  <a:pt x="4846" y="3101"/>
                </a:lnTo>
                <a:lnTo>
                  <a:pt x="4858" y="3123"/>
                </a:lnTo>
                <a:lnTo>
                  <a:pt x="4871" y="3143"/>
                </a:lnTo>
                <a:lnTo>
                  <a:pt x="4886" y="3163"/>
                </a:lnTo>
                <a:lnTo>
                  <a:pt x="4900" y="3185"/>
                </a:lnTo>
                <a:lnTo>
                  <a:pt x="4909" y="3209"/>
                </a:lnTo>
                <a:lnTo>
                  <a:pt x="4911" y="3241"/>
                </a:lnTo>
                <a:lnTo>
                  <a:pt x="4913" y="3280"/>
                </a:lnTo>
                <a:lnTo>
                  <a:pt x="4915" y="3318"/>
                </a:lnTo>
                <a:lnTo>
                  <a:pt x="4917" y="3350"/>
                </a:lnTo>
                <a:lnTo>
                  <a:pt x="4915" y="3354"/>
                </a:lnTo>
                <a:lnTo>
                  <a:pt x="4913" y="3358"/>
                </a:lnTo>
                <a:lnTo>
                  <a:pt x="4909" y="3361"/>
                </a:lnTo>
                <a:lnTo>
                  <a:pt x="4906" y="3365"/>
                </a:lnTo>
                <a:lnTo>
                  <a:pt x="4902" y="3369"/>
                </a:lnTo>
                <a:lnTo>
                  <a:pt x="4900" y="3370"/>
                </a:lnTo>
                <a:lnTo>
                  <a:pt x="4898" y="3381"/>
                </a:lnTo>
                <a:lnTo>
                  <a:pt x="4902" y="3390"/>
                </a:lnTo>
                <a:lnTo>
                  <a:pt x="4906" y="3400"/>
                </a:lnTo>
                <a:lnTo>
                  <a:pt x="4909" y="3407"/>
                </a:lnTo>
                <a:lnTo>
                  <a:pt x="4909" y="3414"/>
                </a:lnTo>
                <a:lnTo>
                  <a:pt x="4908" y="3416"/>
                </a:lnTo>
                <a:lnTo>
                  <a:pt x="4906" y="3418"/>
                </a:lnTo>
                <a:lnTo>
                  <a:pt x="4904" y="3418"/>
                </a:lnTo>
                <a:lnTo>
                  <a:pt x="4902" y="3418"/>
                </a:lnTo>
                <a:lnTo>
                  <a:pt x="4900" y="3420"/>
                </a:lnTo>
                <a:lnTo>
                  <a:pt x="4900" y="3421"/>
                </a:lnTo>
                <a:lnTo>
                  <a:pt x="4898" y="3425"/>
                </a:lnTo>
                <a:lnTo>
                  <a:pt x="4897" y="3430"/>
                </a:lnTo>
                <a:lnTo>
                  <a:pt x="4897" y="3438"/>
                </a:lnTo>
                <a:lnTo>
                  <a:pt x="4871" y="3441"/>
                </a:lnTo>
                <a:lnTo>
                  <a:pt x="4848" y="3450"/>
                </a:lnTo>
                <a:lnTo>
                  <a:pt x="4824" y="3460"/>
                </a:lnTo>
                <a:lnTo>
                  <a:pt x="4798" y="3465"/>
                </a:lnTo>
                <a:lnTo>
                  <a:pt x="4797" y="3460"/>
                </a:lnTo>
                <a:lnTo>
                  <a:pt x="4795" y="3456"/>
                </a:lnTo>
                <a:lnTo>
                  <a:pt x="4793" y="3452"/>
                </a:lnTo>
                <a:lnTo>
                  <a:pt x="4791" y="3449"/>
                </a:lnTo>
                <a:lnTo>
                  <a:pt x="4789" y="3443"/>
                </a:lnTo>
                <a:lnTo>
                  <a:pt x="4788" y="3438"/>
                </a:lnTo>
                <a:lnTo>
                  <a:pt x="4789" y="3436"/>
                </a:lnTo>
                <a:lnTo>
                  <a:pt x="4791" y="3434"/>
                </a:lnTo>
                <a:lnTo>
                  <a:pt x="4793" y="3432"/>
                </a:lnTo>
                <a:lnTo>
                  <a:pt x="4793" y="3430"/>
                </a:lnTo>
                <a:lnTo>
                  <a:pt x="4793" y="3429"/>
                </a:lnTo>
                <a:lnTo>
                  <a:pt x="4795" y="3425"/>
                </a:lnTo>
                <a:lnTo>
                  <a:pt x="4778" y="3410"/>
                </a:lnTo>
                <a:lnTo>
                  <a:pt x="4764" y="3390"/>
                </a:lnTo>
                <a:lnTo>
                  <a:pt x="4751" y="3369"/>
                </a:lnTo>
                <a:lnTo>
                  <a:pt x="4728" y="3369"/>
                </a:lnTo>
                <a:lnTo>
                  <a:pt x="4708" y="3365"/>
                </a:lnTo>
                <a:lnTo>
                  <a:pt x="4702" y="3350"/>
                </a:lnTo>
                <a:lnTo>
                  <a:pt x="4695" y="3330"/>
                </a:lnTo>
                <a:lnTo>
                  <a:pt x="4686" y="3310"/>
                </a:lnTo>
                <a:lnTo>
                  <a:pt x="4675" y="3292"/>
                </a:lnTo>
                <a:lnTo>
                  <a:pt x="4662" y="3280"/>
                </a:lnTo>
                <a:lnTo>
                  <a:pt x="4648" y="3272"/>
                </a:lnTo>
                <a:lnTo>
                  <a:pt x="4642" y="3238"/>
                </a:lnTo>
                <a:lnTo>
                  <a:pt x="4615" y="3238"/>
                </a:lnTo>
                <a:lnTo>
                  <a:pt x="4604" y="3220"/>
                </a:lnTo>
                <a:lnTo>
                  <a:pt x="4591" y="3198"/>
                </a:lnTo>
                <a:lnTo>
                  <a:pt x="4578" y="3172"/>
                </a:lnTo>
                <a:lnTo>
                  <a:pt x="4568" y="3149"/>
                </a:lnTo>
                <a:lnTo>
                  <a:pt x="4562" y="3129"/>
                </a:lnTo>
                <a:lnTo>
                  <a:pt x="4568" y="3130"/>
                </a:lnTo>
                <a:lnTo>
                  <a:pt x="4569" y="3130"/>
                </a:lnTo>
                <a:lnTo>
                  <a:pt x="4571" y="3130"/>
                </a:lnTo>
                <a:lnTo>
                  <a:pt x="4573" y="3130"/>
                </a:lnTo>
                <a:lnTo>
                  <a:pt x="4575" y="3130"/>
                </a:lnTo>
                <a:lnTo>
                  <a:pt x="4578" y="3130"/>
                </a:lnTo>
                <a:lnTo>
                  <a:pt x="4582" y="3130"/>
                </a:lnTo>
                <a:lnTo>
                  <a:pt x="4586" y="3116"/>
                </a:lnTo>
                <a:lnTo>
                  <a:pt x="4589" y="3107"/>
                </a:lnTo>
                <a:lnTo>
                  <a:pt x="4593" y="3100"/>
                </a:lnTo>
                <a:lnTo>
                  <a:pt x="4598" y="3090"/>
                </a:lnTo>
                <a:lnTo>
                  <a:pt x="4591" y="3090"/>
                </a:lnTo>
                <a:lnTo>
                  <a:pt x="4591" y="3094"/>
                </a:lnTo>
                <a:lnTo>
                  <a:pt x="4586" y="3103"/>
                </a:lnTo>
                <a:lnTo>
                  <a:pt x="4582" y="3110"/>
                </a:lnTo>
                <a:lnTo>
                  <a:pt x="4577" y="3116"/>
                </a:lnTo>
                <a:lnTo>
                  <a:pt x="4569" y="3120"/>
                </a:lnTo>
                <a:lnTo>
                  <a:pt x="4555" y="3121"/>
                </a:lnTo>
                <a:lnTo>
                  <a:pt x="4549" y="3112"/>
                </a:lnTo>
                <a:lnTo>
                  <a:pt x="4542" y="3105"/>
                </a:lnTo>
                <a:lnTo>
                  <a:pt x="4544" y="3081"/>
                </a:lnTo>
                <a:lnTo>
                  <a:pt x="4544" y="3056"/>
                </a:lnTo>
                <a:lnTo>
                  <a:pt x="4544" y="3029"/>
                </a:lnTo>
                <a:lnTo>
                  <a:pt x="4540" y="3001"/>
                </a:lnTo>
                <a:lnTo>
                  <a:pt x="4535" y="2978"/>
                </a:lnTo>
                <a:lnTo>
                  <a:pt x="4528" y="2958"/>
                </a:lnTo>
                <a:lnTo>
                  <a:pt x="4513" y="2943"/>
                </a:lnTo>
                <a:lnTo>
                  <a:pt x="4495" y="2934"/>
                </a:lnTo>
                <a:lnTo>
                  <a:pt x="4484" y="2934"/>
                </a:lnTo>
                <a:lnTo>
                  <a:pt x="4471" y="2927"/>
                </a:lnTo>
                <a:lnTo>
                  <a:pt x="4458" y="2916"/>
                </a:lnTo>
                <a:lnTo>
                  <a:pt x="4446" y="2901"/>
                </a:lnTo>
                <a:lnTo>
                  <a:pt x="4435" y="2889"/>
                </a:lnTo>
                <a:lnTo>
                  <a:pt x="4428" y="2878"/>
                </a:lnTo>
                <a:lnTo>
                  <a:pt x="4424" y="2876"/>
                </a:lnTo>
                <a:lnTo>
                  <a:pt x="4420" y="2874"/>
                </a:lnTo>
                <a:lnTo>
                  <a:pt x="4415" y="2874"/>
                </a:lnTo>
                <a:lnTo>
                  <a:pt x="4411" y="2872"/>
                </a:lnTo>
                <a:lnTo>
                  <a:pt x="4408" y="2870"/>
                </a:lnTo>
                <a:lnTo>
                  <a:pt x="4398" y="2854"/>
                </a:lnTo>
                <a:lnTo>
                  <a:pt x="4382" y="2841"/>
                </a:lnTo>
                <a:lnTo>
                  <a:pt x="4364" y="2836"/>
                </a:lnTo>
                <a:lnTo>
                  <a:pt x="4342" y="2832"/>
                </a:lnTo>
                <a:lnTo>
                  <a:pt x="4318" y="2834"/>
                </a:lnTo>
                <a:lnTo>
                  <a:pt x="4322" y="2858"/>
                </a:lnTo>
                <a:lnTo>
                  <a:pt x="4295" y="2869"/>
                </a:lnTo>
                <a:lnTo>
                  <a:pt x="4273" y="2880"/>
                </a:lnTo>
                <a:lnTo>
                  <a:pt x="4249" y="2890"/>
                </a:lnTo>
                <a:lnTo>
                  <a:pt x="4226" y="2900"/>
                </a:lnTo>
                <a:lnTo>
                  <a:pt x="4197" y="2905"/>
                </a:lnTo>
                <a:lnTo>
                  <a:pt x="4193" y="2901"/>
                </a:lnTo>
                <a:lnTo>
                  <a:pt x="4191" y="2898"/>
                </a:lnTo>
                <a:lnTo>
                  <a:pt x="4188" y="2896"/>
                </a:lnTo>
                <a:lnTo>
                  <a:pt x="4184" y="2892"/>
                </a:lnTo>
                <a:lnTo>
                  <a:pt x="4184" y="2869"/>
                </a:lnTo>
                <a:lnTo>
                  <a:pt x="4175" y="2861"/>
                </a:lnTo>
                <a:lnTo>
                  <a:pt x="4158" y="2852"/>
                </a:lnTo>
                <a:lnTo>
                  <a:pt x="4137" y="2843"/>
                </a:lnTo>
                <a:lnTo>
                  <a:pt x="4111" y="2834"/>
                </a:lnTo>
                <a:lnTo>
                  <a:pt x="4088" y="2825"/>
                </a:lnTo>
                <a:lnTo>
                  <a:pt x="4068" y="2820"/>
                </a:lnTo>
                <a:lnTo>
                  <a:pt x="4051" y="2816"/>
                </a:lnTo>
                <a:lnTo>
                  <a:pt x="4048" y="2816"/>
                </a:lnTo>
                <a:lnTo>
                  <a:pt x="4038" y="2820"/>
                </a:lnTo>
                <a:lnTo>
                  <a:pt x="4028" y="2823"/>
                </a:lnTo>
                <a:lnTo>
                  <a:pt x="4018" y="2825"/>
                </a:lnTo>
                <a:lnTo>
                  <a:pt x="4011" y="2827"/>
                </a:lnTo>
                <a:lnTo>
                  <a:pt x="4000" y="2829"/>
                </a:lnTo>
                <a:lnTo>
                  <a:pt x="3988" y="2829"/>
                </a:lnTo>
                <a:lnTo>
                  <a:pt x="3977" y="2827"/>
                </a:lnTo>
                <a:lnTo>
                  <a:pt x="3971" y="2827"/>
                </a:lnTo>
                <a:lnTo>
                  <a:pt x="3969" y="2830"/>
                </a:lnTo>
                <a:lnTo>
                  <a:pt x="3966" y="2832"/>
                </a:lnTo>
                <a:lnTo>
                  <a:pt x="3964" y="2838"/>
                </a:lnTo>
                <a:lnTo>
                  <a:pt x="3962" y="2841"/>
                </a:lnTo>
                <a:lnTo>
                  <a:pt x="3958" y="2843"/>
                </a:lnTo>
                <a:lnTo>
                  <a:pt x="3949" y="2847"/>
                </a:lnTo>
                <a:lnTo>
                  <a:pt x="3931" y="2852"/>
                </a:lnTo>
                <a:lnTo>
                  <a:pt x="3911" y="2858"/>
                </a:lnTo>
                <a:lnTo>
                  <a:pt x="3889" y="2861"/>
                </a:lnTo>
                <a:lnTo>
                  <a:pt x="3875" y="2863"/>
                </a:lnTo>
                <a:lnTo>
                  <a:pt x="3875" y="2858"/>
                </a:lnTo>
                <a:lnTo>
                  <a:pt x="3875" y="2856"/>
                </a:lnTo>
                <a:lnTo>
                  <a:pt x="3877" y="2854"/>
                </a:lnTo>
                <a:lnTo>
                  <a:pt x="3877" y="2852"/>
                </a:lnTo>
                <a:lnTo>
                  <a:pt x="3878" y="2850"/>
                </a:lnTo>
                <a:lnTo>
                  <a:pt x="3882" y="2849"/>
                </a:lnTo>
                <a:lnTo>
                  <a:pt x="3889" y="2847"/>
                </a:lnTo>
                <a:lnTo>
                  <a:pt x="3895" y="2845"/>
                </a:lnTo>
                <a:lnTo>
                  <a:pt x="3898" y="2843"/>
                </a:lnTo>
                <a:lnTo>
                  <a:pt x="3893" y="2840"/>
                </a:lnTo>
                <a:lnTo>
                  <a:pt x="3886" y="2836"/>
                </a:lnTo>
                <a:lnTo>
                  <a:pt x="3882" y="2830"/>
                </a:lnTo>
                <a:lnTo>
                  <a:pt x="3878" y="2825"/>
                </a:lnTo>
                <a:lnTo>
                  <a:pt x="3875" y="2820"/>
                </a:lnTo>
                <a:lnTo>
                  <a:pt x="3871" y="2820"/>
                </a:lnTo>
                <a:lnTo>
                  <a:pt x="3871" y="2847"/>
                </a:lnTo>
                <a:lnTo>
                  <a:pt x="3848" y="2845"/>
                </a:lnTo>
                <a:lnTo>
                  <a:pt x="3820" y="2845"/>
                </a:lnTo>
                <a:lnTo>
                  <a:pt x="3793" y="2847"/>
                </a:lnTo>
                <a:lnTo>
                  <a:pt x="3766" y="2849"/>
                </a:lnTo>
                <a:lnTo>
                  <a:pt x="3740" y="2854"/>
                </a:lnTo>
                <a:lnTo>
                  <a:pt x="3722" y="2861"/>
                </a:lnTo>
                <a:lnTo>
                  <a:pt x="3718" y="2863"/>
                </a:lnTo>
                <a:lnTo>
                  <a:pt x="3718" y="2867"/>
                </a:lnTo>
                <a:lnTo>
                  <a:pt x="3717" y="2870"/>
                </a:lnTo>
                <a:lnTo>
                  <a:pt x="3717" y="2876"/>
                </a:lnTo>
                <a:lnTo>
                  <a:pt x="3715" y="2878"/>
                </a:lnTo>
                <a:lnTo>
                  <a:pt x="3713" y="2881"/>
                </a:lnTo>
                <a:lnTo>
                  <a:pt x="3709" y="2883"/>
                </a:lnTo>
                <a:lnTo>
                  <a:pt x="3706" y="2885"/>
                </a:lnTo>
                <a:lnTo>
                  <a:pt x="3706" y="2885"/>
                </a:lnTo>
                <a:lnTo>
                  <a:pt x="3706" y="2885"/>
                </a:lnTo>
                <a:lnTo>
                  <a:pt x="3698" y="2889"/>
                </a:lnTo>
                <a:lnTo>
                  <a:pt x="3688" y="2894"/>
                </a:lnTo>
                <a:lnTo>
                  <a:pt x="3677" y="2898"/>
                </a:lnTo>
                <a:lnTo>
                  <a:pt x="3673" y="2901"/>
                </a:lnTo>
                <a:lnTo>
                  <a:pt x="3673" y="2905"/>
                </a:lnTo>
                <a:lnTo>
                  <a:pt x="3678" y="2905"/>
                </a:lnTo>
                <a:lnTo>
                  <a:pt x="3682" y="2907"/>
                </a:lnTo>
                <a:lnTo>
                  <a:pt x="3686" y="2907"/>
                </a:lnTo>
                <a:lnTo>
                  <a:pt x="3689" y="2909"/>
                </a:lnTo>
                <a:lnTo>
                  <a:pt x="3691" y="2901"/>
                </a:lnTo>
                <a:lnTo>
                  <a:pt x="3693" y="2898"/>
                </a:lnTo>
                <a:lnTo>
                  <a:pt x="3695" y="2894"/>
                </a:lnTo>
                <a:lnTo>
                  <a:pt x="3698" y="2892"/>
                </a:lnTo>
                <a:lnTo>
                  <a:pt x="3700" y="2889"/>
                </a:lnTo>
                <a:lnTo>
                  <a:pt x="3706" y="2885"/>
                </a:lnTo>
                <a:lnTo>
                  <a:pt x="3706" y="2885"/>
                </a:lnTo>
                <a:lnTo>
                  <a:pt x="3708" y="2887"/>
                </a:lnTo>
                <a:lnTo>
                  <a:pt x="3709" y="2887"/>
                </a:lnTo>
                <a:lnTo>
                  <a:pt x="3711" y="2887"/>
                </a:lnTo>
                <a:lnTo>
                  <a:pt x="3711" y="2887"/>
                </a:lnTo>
                <a:lnTo>
                  <a:pt x="3713" y="2889"/>
                </a:lnTo>
                <a:lnTo>
                  <a:pt x="3722" y="2903"/>
                </a:lnTo>
                <a:lnTo>
                  <a:pt x="3726" y="2918"/>
                </a:lnTo>
                <a:lnTo>
                  <a:pt x="3726" y="2936"/>
                </a:lnTo>
                <a:lnTo>
                  <a:pt x="3706" y="2932"/>
                </a:lnTo>
                <a:lnTo>
                  <a:pt x="3706" y="2936"/>
                </a:lnTo>
                <a:lnTo>
                  <a:pt x="3708" y="2940"/>
                </a:lnTo>
                <a:lnTo>
                  <a:pt x="3709" y="2943"/>
                </a:lnTo>
                <a:lnTo>
                  <a:pt x="3711" y="2947"/>
                </a:lnTo>
                <a:lnTo>
                  <a:pt x="3713" y="2952"/>
                </a:lnTo>
                <a:lnTo>
                  <a:pt x="3708" y="2952"/>
                </a:lnTo>
                <a:lnTo>
                  <a:pt x="3704" y="2952"/>
                </a:lnTo>
                <a:lnTo>
                  <a:pt x="3702" y="2954"/>
                </a:lnTo>
                <a:lnTo>
                  <a:pt x="3700" y="2954"/>
                </a:lnTo>
                <a:lnTo>
                  <a:pt x="3700" y="2954"/>
                </a:lnTo>
                <a:lnTo>
                  <a:pt x="3698" y="2958"/>
                </a:lnTo>
                <a:lnTo>
                  <a:pt x="3697" y="2960"/>
                </a:lnTo>
                <a:lnTo>
                  <a:pt x="3700" y="2960"/>
                </a:lnTo>
                <a:lnTo>
                  <a:pt x="3711" y="2969"/>
                </a:lnTo>
                <a:lnTo>
                  <a:pt x="3720" y="2970"/>
                </a:lnTo>
                <a:lnTo>
                  <a:pt x="3731" y="2972"/>
                </a:lnTo>
                <a:lnTo>
                  <a:pt x="3746" y="2976"/>
                </a:lnTo>
                <a:lnTo>
                  <a:pt x="3755" y="2981"/>
                </a:lnTo>
                <a:lnTo>
                  <a:pt x="3768" y="2990"/>
                </a:lnTo>
                <a:lnTo>
                  <a:pt x="3778" y="2998"/>
                </a:lnTo>
                <a:lnTo>
                  <a:pt x="3789" y="3005"/>
                </a:lnTo>
                <a:lnTo>
                  <a:pt x="3782" y="3025"/>
                </a:lnTo>
                <a:lnTo>
                  <a:pt x="3773" y="3045"/>
                </a:lnTo>
                <a:lnTo>
                  <a:pt x="3768" y="3041"/>
                </a:lnTo>
                <a:lnTo>
                  <a:pt x="3766" y="3040"/>
                </a:lnTo>
                <a:lnTo>
                  <a:pt x="3762" y="3038"/>
                </a:lnTo>
                <a:lnTo>
                  <a:pt x="3760" y="3036"/>
                </a:lnTo>
                <a:lnTo>
                  <a:pt x="3757" y="3034"/>
                </a:lnTo>
                <a:lnTo>
                  <a:pt x="3753" y="3032"/>
                </a:lnTo>
                <a:lnTo>
                  <a:pt x="3751" y="3038"/>
                </a:lnTo>
                <a:lnTo>
                  <a:pt x="3749" y="3043"/>
                </a:lnTo>
                <a:lnTo>
                  <a:pt x="3748" y="3047"/>
                </a:lnTo>
                <a:lnTo>
                  <a:pt x="3744" y="3049"/>
                </a:lnTo>
                <a:lnTo>
                  <a:pt x="3740" y="3050"/>
                </a:lnTo>
                <a:lnTo>
                  <a:pt x="3733" y="3052"/>
                </a:lnTo>
                <a:lnTo>
                  <a:pt x="3733" y="3043"/>
                </a:lnTo>
                <a:lnTo>
                  <a:pt x="3733" y="3036"/>
                </a:lnTo>
                <a:lnTo>
                  <a:pt x="3733" y="3030"/>
                </a:lnTo>
                <a:lnTo>
                  <a:pt x="3733" y="3029"/>
                </a:lnTo>
                <a:lnTo>
                  <a:pt x="3724" y="3012"/>
                </a:lnTo>
                <a:lnTo>
                  <a:pt x="3709" y="3010"/>
                </a:lnTo>
                <a:lnTo>
                  <a:pt x="3700" y="3009"/>
                </a:lnTo>
                <a:lnTo>
                  <a:pt x="3691" y="3007"/>
                </a:lnTo>
                <a:lnTo>
                  <a:pt x="3680" y="3003"/>
                </a:lnTo>
                <a:lnTo>
                  <a:pt x="3680" y="2998"/>
                </a:lnTo>
                <a:lnTo>
                  <a:pt x="3678" y="2992"/>
                </a:lnTo>
                <a:lnTo>
                  <a:pt x="3677" y="2989"/>
                </a:lnTo>
                <a:lnTo>
                  <a:pt x="3675" y="2987"/>
                </a:lnTo>
                <a:lnTo>
                  <a:pt x="3669" y="2985"/>
                </a:lnTo>
                <a:lnTo>
                  <a:pt x="3664" y="2985"/>
                </a:lnTo>
                <a:lnTo>
                  <a:pt x="3657" y="2983"/>
                </a:lnTo>
                <a:lnTo>
                  <a:pt x="3657" y="2980"/>
                </a:lnTo>
                <a:lnTo>
                  <a:pt x="3653" y="2980"/>
                </a:lnTo>
                <a:lnTo>
                  <a:pt x="3658" y="2996"/>
                </a:lnTo>
                <a:lnTo>
                  <a:pt x="3662" y="3012"/>
                </a:lnTo>
                <a:lnTo>
                  <a:pt x="3660" y="3027"/>
                </a:lnTo>
                <a:lnTo>
                  <a:pt x="3653" y="3030"/>
                </a:lnTo>
                <a:lnTo>
                  <a:pt x="3646" y="3034"/>
                </a:lnTo>
                <a:lnTo>
                  <a:pt x="3640" y="3040"/>
                </a:lnTo>
                <a:lnTo>
                  <a:pt x="3628" y="3036"/>
                </a:lnTo>
                <a:lnTo>
                  <a:pt x="3628" y="3016"/>
                </a:lnTo>
                <a:lnTo>
                  <a:pt x="3597" y="3010"/>
                </a:lnTo>
                <a:lnTo>
                  <a:pt x="3597" y="3030"/>
                </a:lnTo>
                <a:lnTo>
                  <a:pt x="3591" y="3034"/>
                </a:lnTo>
                <a:lnTo>
                  <a:pt x="3589" y="3036"/>
                </a:lnTo>
                <a:lnTo>
                  <a:pt x="3586" y="3036"/>
                </a:lnTo>
                <a:lnTo>
                  <a:pt x="3582" y="3038"/>
                </a:lnTo>
                <a:lnTo>
                  <a:pt x="3577" y="3040"/>
                </a:lnTo>
                <a:lnTo>
                  <a:pt x="3560" y="3032"/>
                </a:lnTo>
                <a:lnTo>
                  <a:pt x="3542" y="3029"/>
                </a:lnTo>
                <a:lnTo>
                  <a:pt x="3524" y="3027"/>
                </a:lnTo>
                <a:lnTo>
                  <a:pt x="3515" y="3009"/>
                </a:lnTo>
                <a:lnTo>
                  <a:pt x="3502" y="2994"/>
                </a:lnTo>
                <a:lnTo>
                  <a:pt x="3484" y="2983"/>
                </a:lnTo>
                <a:lnTo>
                  <a:pt x="3464" y="2983"/>
                </a:lnTo>
                <a:lnTo>
                  <a:pt x="3444" y="2954"/>
                </a:lnTo>
                <a:lnTo>
                  <a:pt x="3438" y="2956"/>
                </a:lnTo>
                <a:lnTo>
                  <a:pt x="3433" y="2958"/>
                </a:lnTo>
                <a:lnTo>
                  <a:pt x="3428" y="2958"/>
                </a:lnTo>
                <a:lnTo>
                  <a:pt x="3418" y="2958"/>
                </a:lnTo>
                <a:lnTo>
                  <a:pt x="3418" y="2954"/>
                </a:lnTo>
                <a:lnTo>
                  <a:pt x="3418" y="2952"/>
                </a:lnTo>
                <a:lnTo>
                  <a:pt x="3418" y="2950"/>
                </a:lnTo>
                <a:lnTo>
                  <a:pt x="3417" y="2949"/>
                </a:lnTo>
                <a:lnTo>
                  <a:pt x="3415" y="2947"/>
                </a:lnTo>
                <a:lnTo>
                  <a:pt x="3411" y="2949"/>
                </a:lnTo>
                <a:lnTo>
                  <a:pt x="3404" y="2952"/>
                </a:lnTo>
                <a:lnTo>
                  <a:pt x="3398" y="2954"/>
                </a:lnTo>
                <a:lnTo>
                  <a:pt x="3402" y="2958"/>
                </a:lnTo>
                <a:lnTo>
                  <a:pt x="3404" y="2961"/>
                </a:lnTo>
                <a:lnTo>
                  <a:pt x="3404" y="2963"/>
                </a:lnTo>
                <a:lnTo>
                  <a:pt x="3406" y="2967"/>
                </a:lnTo>
                <a:lnTo>
                  <a:pt x="3406" y="2972"/>
                </a:lnTo>
                <a:lnTo>
                  <a:pt x="3408" y="2978"/>
                </a:lnTo>
                <a:lnTo>
                  <a:pt x="3398" y="2978"/>
                </a:lnTo>
                <a:lnTo>
                  <a:pt x="3377" y="2987"/>
                </a:lnTo>
                <a:lnTo>
                  <a:pt x="3353" y="2990"/>
                </a:lnTo>
                <a:lnTo>
                  <a:pt x="3326" y="2989"/>
                </a:lnTo>
                <a:lnTo>
                  <a:pt x="3298" y="2983"/>
                </a:lnTo>
                <a:lnTo>
                  <a:pt x="3271" y="2978"/>
                </a:lnTo>
                <a:lnTo>
                  <a:pt x="3242" y="2974"/>
                </a:lnTo>
                <a:lnTo>
                  <a:pt x="3213" y="2974"/>
                </a:lnTo>
                <a:lnTo>
                  <a:pt x="3186" y="2981"/>
                </a:lnTo>
                <a:lnTo>
                  <a:pt x="3153" y="2992"/>
                </a:lnTo>
                <a:lnTo>
                  <a:pt x="3118" y="3007"/>
                </a:lnTo>
                <a:lnTo>
                  <a:pt x="3084" y="3021"/>
                </a:lnTo>
                <a:lnTo>
                  <a:pt x="3051" y="3040"/>
                </a:lnTo>
                <a:lnTo>
                  <a:pt x="3026" y="3060"/>
                </a:lnTo>
                <a:lnTo>
                  <a:pt x="3020" y="3067"/>
                </a:lnTo>
                <a:lnTo>
                  <a:pt x="3017" y="3078"/>
                </a:lnTo>
                <a:lnTo>
                  <a:pt x="3011" y="3090"/>
                </a:lnTo>
                <a:lnTo>
                  <a:pt x="3006" y="3098"/>
                </a:lnTo>
                <a:lnTo>
                  <a:pt x="2993" y="3107"/>
                </a:lnTo>
                <a:lnTo>
                  <a:pt x="2978" y="3112"/>
                </a:lnTo>
                <a:lnTo>
                  <a:pt x="2966" y="3121"/>
                </a:lnTo>
                <a:lnTo>
                  <a:pt x="2949" y="3121"/>
                </a:lnTo>
                <a:lnTo>
                  <a:pt x="2949" y="3134"/>
                </a:lnTo>
                <a:lnTo>
                  <a:pt x="2933" y="3140"/>
                </a:lnTo>
                <a:lnTo>
                  <a:pt x="2918" y="3147"/>
                </a:lnTo>
                <a:lnTo>
                  <a:pt x="2904" y="3152"/>
                </a:lnTo>
                <a:lnTo>
                  <a:pt x="2886" y="3156"/>
                </a:lnTo>
                <a:lnTo>
                  <a:pt x="2886" y="3152"/>
                </a:lnTo>
                <a:lnTo>
                  <a:pt x="2886" y="3149"/>
                </a:lnTo>
                <a:lnTo>
                  <a:pt x="2888" y="3147"/>
                </a:lnTo>
                <a:lnTo>
                  <a:pt x="2888" y="3145"/>
                </a:lnTo>
                <a:lnTo>
                  <a:pt x="2888" y="3143"/>
                </a:lnTo>
                <a:lnTo>
                  <a:pt x="2886" y="3141"/>
                </a:lnTo>
                <a:lnTo>
                  <a:pt x="2884" y="3140"/>
                </a:lnTo>
                <a:lnTo>
                  <a:pt x="2886" y="3140"/>
                </a:lnTo>
                <a:lnTo>
                  <a:pt x="2888" y="3134"/>
                </a:lnTo>
                <a:lnTo>
                  <a:pt x="2886" y="3129"/>
                </a:lnTo>
                <a:lnTo>
                  <a:pt x="2886" y="3123"/>
                </a:lnTo>
                <a:lnTo>
                  <a:pt x="2886" y="3121"/>
                </a:lnTo>
                <a:lnTo>
                  <a:pt x="2888" y="3121"/>
                </a:lnTo>
                <a:lnTo>
                  <a:pt x="2886" y="3121"/>
                </a:lnTo>
                <a:lnTo>
                  <a:pt x="2886" y="3123"/>
                </a:lnTo>
                <a:lnTo>
                  <a:pt x="2886" y="3123"/>
                </a:lnTo>
                <a:lnTo>
                  <a:pt x="2884" y="3127"/>
                </a:lnTo>
                <a:lnTo>
                  <a:pt x="2880" y="3129"/>
                </a:lnTo>
                <a:lnTo>
                  <a:pt x="2878" y="3132"/>
                </a:lnTo>
                <a:lnTo>
                  <a:pt x="2875" y="3134"/>
                </a:lnTo>
                <a:lnTo>
                  <a:pt x="2873" y="3136"/>
                </a:lnTo>
                <a:lnTo>
                  <a:pt x="2873" y="3138"/>
                </a:lnTo>
                <a:lnTo>
                  <a:pt x="2873" y="3138"/>
                </a:lnTo>
                <a:lnTo>
                  <a:pt x="2878" y="3138"/>
                </a:lnTo>
                <a:lnTo>
                  <a:pt x="2880" y="3138"/>
                </a:lnTo>
                <a:lnTo>
                  <a:pt x="2882" y="3140"/>
                </a:lnTo>
                <a:lnTo>
                  <a:pt x="2884" y="3140"/>
                </a:lnTo>
                <a:lnTo>
                  <a:pt x="2884" y="3140"/>
                </a:lnTo>
                <a:lnTo>
                  <a:pt x="2880" y="3147"/>
                </a:lnTo>
                <a:lnTo>
                  <a:pt x="2875" y="3156"/>
                </a:lnTo>
                <a:lnTo>
                  <a:pt x="2873" y="3165"/>
                </a:lnTo>
                <a:lnTo>
                  <a:pt x="2869" y="3167"/>
                </a:lnTo>
                <a:lnTo>
                  <a:pt x="2866" y="3169"/>
                </a:lnTo>
                <a:lnTo>
                  <a:pt x="2864" y="3167"/>
                </a:lnTo>
                <a:lnTo>
                  <a:pt x="2862" y="3167"/>
                </a:lnTo>
                <a:lnTo>
                  <a:pt x="2860" y="3165"/>
                </a:lnTo>
                <a:lnTo>
                  <a:pt x="2860" y="3163"/>
                </a:lnTo>
                <a:lnTo>
                  <a:pt x="2858" y="3161"/>
                </a:lnTo>
                <a:lnTo>
                  <a:pt x="2855" y="3160"/>
                </a:lnTo>
                <a:lnTo>
                  <a:pt x="2851" y="3158"/>
                </a:lnTo>
                <a:lnTo>
                  <a:pt x="2846" y="3156"/>
                </a:lnTo>
                <a:lnTo>
                  <a:pt x="2844" y="3165"/>
                </a:lnTo>
                <a:lnTo>
                  <a:pt x="2842" y="3172"/>
                </a:lnTo>
                <a:lnTo>
                  <a:pt x="2838" y="3178"/>
                </a:lnTo>
                <a:lnTo>
                  <a:pt x="2835" y="3181"/>
                </a:lnTo>
                <a:lnTo>
                  <a:pt x="2828" y="3183"/>
                </a:lnTo>
                <a:lnTo>
                  <a:pt x="2817" y="3183"/>
                </a:lnTo>
                <a:lnTo>
                  <a:pt x="2817" y="3203"/>
                </a:lnTo>
                <a:lnTo>
                  <a:pt x="2813" y="3209"/>
                </a:lnTo>
                <a:lnTo>
                  <a:pt x="2808" y="3212"/>
                </a:lnTo>
                <a:lnTo>
                  <a:pt x="2804" y="3218"/>
                </a:lnTo>
                <a:lnTo>
                  <a:pt x="2800" y="3223"/>
                </a:lnTo>
                <a:lnTo>
                  <a:pt x="2793" y="3227"/>
                </a:lnTo>
                <a:lnTo>
                  <a:pt x="2791" y="3227"/>
                </a:lnTo>
                <a:lnTo>
                  <a:pt x="2789" y="3227"/>
                </a:lnTo>
                <a:lnTo>
                  <a:pt x="2786" y="3225"/>
                </a:lnTo>
                <a:lnTo>
                  <a:pt x="2782" y="3225"/>
                </a:lnTo>
                <a:lnTo>
                  <a:pt x="2777" y="3223"/>
                </a:lnTo>
                <a:lnTo>
                  <a:pt x="2777" y="3227"/>
                </a:lnTo>
                <a:lnTo>
                  <a:pt x="2782" y="3238"/>
                </a:lnTo>
                <a:lnTo>
                  <a:pt x="2784" y="3250"/>
                </a:lnTo>
                <a:lnTo>
                  <a:pt x="2784" y="3269"/>
                </a:lnTo>
                <a:lnTo>
                  <a:pt x="2780" y="3287"/>
                </a:lnTo>
                <a:lnTo>
                  <a:pt x="2775" y="3303"/>
                </a:lnTo>
                <a:lnTo>
                  <a:pt x="2769" y="3318"/>
                </a:lnTo>
                <a:lnTo>
                  <a:pt x="2769" y="3320"/>
                </a:lnTo>
                <a:lnTo>
                  <a:pt x="2768" y="3321"/>
                </a:lnTo>
                <a:lnTo>
                  <a:pt x="2764" y="3325"/>
                </a:lnTo>
                <a:lnTo>
                  <a:pt x="2762" y="3330"/>
                </a:lnTo>
                <a:lnTo>
                  <a:pt x="2758" y="3334"/>
                </a:lnTo>
                <a:lnTo>
                  <a:pt x="2757" y="3338"/>
                </a:lnTo>
                <a:lnTo>
                  <a:pt x="2755" y="3340"/>
                </a:lnTo>
                <a:lnTo>
                  <a:pt x="2753" y="3341"/>
                </a:lnTo>
                <a:lnTo>
                  <a:pt x="2762" y="3354"/>
                </a:lnTo>
                <a:lnTo>
                  <a:pt x="2769" y="3374"/>
                </a:lnTo>
                <a:lnTo>
                  <a:pt x="2777" y="3398"/>
                </a:lnTo>
                <a:lnTo>
                  <a:pt x="2782" y="3421"/>
                </a:lnTo>
                <a:lnTo>
                  <a:pt x="2788" y="3443"/>
                </a:lnTo>
                <a:lnTo>
                  <a:pt x="2793" y="3460"/>
                </a:lnTo>
                <a:lnTo>
                  <a:pt x="2798" y="3467"/>
                </a:lnTo>
                <a:lnTo>
                  <a:pt x="2804" y="3470"/>
                </a:lnTo>
                <a:lnTo>
                  <a:pt x="2809" y="3474"/>
                </a:lnTo>
                <a:lnTo>
                  <a:pt x="2815" y="3480"/>
                </a:lnTo>
                <a:lnTo>
                  <a:pt x="2818" y="3492"/>
                </a:lnTo>
                <a:lnTo>
                  <a:pt x="2813" y="3492"/>
                </a:lnTo>
                <a:lnTo>
                  <a:pt x="2813" y="3496"/>
                </a:lnTo>
                <a:lnTo>
                  <a:pt x="2798" y="3498"/>
                </a:lnTo>
                <a:lnTo>
                  <a:pt x="2788" y="3500"/>
                </a:lnTo>
                <a:lnTo>
                  <a:pt x="2777" y="3501"/>
                </a:lnTo>
                <a:lnTo>
                  <a:pt x="2762" y="3503"/>
                </a:lnTo>
                <a:lnTo>
                  <a:pt x="2749" y="3489"/>
                </a:lnTo>
                <a:lnTo>
                  <a:pt x="2737" y="3483"/>
                </a:lnTo>
                <a:lnTo>
                  <a:pt x="2722" y="3481"/>
                </a:lnTo>
                <a:lnTo>
                  <a:pt x="2708" y="3481"/>
                </a:lnTo>
                <a:lnTo>
                  <a:pt x="2689" y="3480"/>
                </a:lnTo>
                <a:lnTo>
                  <a:pt x="2669" y="3474"/>
                </a:lnTo>
                <a:lnTo>
                  <a:pt x="2666" y="3472"/>
                </a:lnTo>
                <a:lnTo>
                  <a:pt x="2662" y="3469"/>
                </a:lnTo>
                <a:lnTo>
                  <a:pt x="2660" y="3465"/>
                </a:lnTo>
                <a:lnTo>
                  <a:pt x="2658" y="3461"/>
                </a:lnTo>
                <a:lnTo>
                  <a:pt x="2657" y="3458"/>
                </a:lnTo>
                <a:lnTo>
                  <a:pt x="2653" y="3454"/>
                </a:lnTo>
                <a:lnTo>
                  <a:pt x="2618" y="3450"/>
                </a:lnTo>
                <a:lnTo>
                  <a:pt x="2615" y="3449"/>
                </a:lnTo>
                <a:lnTo>
                  <a:pt x="2615" y="3445"/>
                </a:lnTo>
                <a:lnTo>
                  <a:pt x="2613" y="3441"/>
                </a:lnTo>
                <a:lnTo>
                  <a:pt x="2611" y="3438"/>
                </a:lnTo>
                <a:lnTo>
                  <a:pt x="2609" y="3434"/>
                </a:lnTo>
                <a:lnTo>
                  <a:pt x="2562" y="3427"/>
                </a:lnTo>
                <a:lnTo>
                  <a:pt x="2558" y="3403"/>
                </a:lnTo>
                <a:lnTo>
                  <a:pt x="2551" y="3380"/>
                </a:lnTo>
                <a:lnTo>
                  <a:pt x="2538" y="3356"/>
                </a:lnTo>
                <a:lnTo>
                  <a:pt x="2528" y="3334"/>
                </a:lnTo>
                <a:lnTo>
                  <a:pt x="2517" y="3309"/>
                </a:lnTo>
                <a:lnTo>
                  <a:pt x="2509" y="3280"/>
                </a:lnTo>
                <a:lnTo>
                  <a:pt x="2506" y="3249"/>
                </a:lnTo>
                <a:lnTo>
                  <a:pt x="2484" y="3236"/>
                </a:lnTo>
                <a:lnTo>
                  <a:pt x="2464" y="3214"/>
                </a:lnTo>
                <a:lnTo>
                  <a:pt x="2442" y="3185"/>
                </a:lnTo>
                <a:lnTo>
                  <a:pt x="2422" y="3152"/>
                </a:lnTo>
                <a:lnTo>
                  <a:pt x="2404" y="3120"/>
                </a:lnTo>
                <a:lnTo>
                  <a:pt x="2389" y="3090"/>
                </a:lnTo>
                <a:lnTo>
                  <a:pt x="2377" y="3065"/>
                </a:lnTo>
                <a:lnTo>
                  <a:pt x="2364" y="3041"/>
                </a:lnTo>
                <a:lnTo>
                  <a:pt x="2348" y="3014"/>
                </a:lnTo>
                <a:lnTo>
                  <a:pt x="2324" y="2990"/>
                </a:lnTo>
                <a:lnTo>
                  <a:pt x="2300" y="2972"/>
                </a:lnTo>
                <a:lnTo>
                  <a:pt x="2273" y="2961"/>
                </a:lnTo>
                <a:lnTo>
                  <a:pt x="2273" y="2947"/>
                </a:lnTo>
                <a:lnTo>
                  <a:pt x="2269" y="2943"/>
                </a:lnTo>
                <a:lnTo>
                  <a:pt x="2266" y="2940"/>
                </a:lnTo>
                <a:lnTo>
                  <a:pt x="2264" y="2936"/>
                </a:lnTo>
                <a:lnTo>
                  <a:pt x="2260" y="2930"/>
                </a:lnTo>
                <a:lnTo>
                  <a:pt x="2242" y="2934"/>
                </a:lnTo>
                <a:lnTo>
                  <a:pt x="2217" y="2934"/>
                </a:lnTo>
                <a:lnTo>
                  <a:pt x="2189" y="2930"/>
                </a:lnTo>
                <a:lnTo>
                  <a:pt x="2188" y="2929"/>
                </a:lnTo>
                <a:lnTo>
                  <a:pt x="2184" y="2927"/>
                </a:lnTo>
                <a:lnTo>
                  <a:pt x="2182" y="2923"/>
                </a:lnTo>
                <a:lnTo>
                  <a:pt x="2178" y="2921"/>
                </a:lnTo>
                <a:lnTo>
                  <a:pt x="2175" y="2920"/>
                </a:lnTo>
                <a:lnTo>
                  <a:pt x="2173" y="2918"/>
                </a:lnTo>
                <a:lnTo>
                  <a:pt x="2168" y="2920"/>
                </a:lnTo>
                <a:lnTo>
                  <a:pt x="2155" y="2923"/>
                </a:lnTo>
                <a:lnTo>
                  <a:pt x="2140" y="2927"/>
                </a:lnTo>
                <a:lnTo>
                  <a:pt x="2126" y="2929"/>
                </a:lnTo>
                <a:lnTo>
                  <a:pt x="2117" y="2947"/>
                </a:lnTo>
                <a:lnTo>
                  <a:pt x="2108" y="2965"/>
                </a:lnTo>
                <a:lnTo>
                  <a:pt x="2098" y="2983"/>
                </a:lnTo>
                <a:lnTo>
                  <a:pt x="2093" y="3005"/>
                </a:lnTo>
                <a:lnTo>
                  <a:pt x="2082" y="3005"/>
                </a:lnTo>
                <a:lnTo>
                  <a:pt x="2077" y="3016"/>
                </a:lnTo>
                <a:lnTo>
                  <a:pt x="2068" y="3023"/>
                </a:lnTo>
                <a:lnTo>
                  <a:pt x="2055" y="3027"/>
                </a:lnTo>
                <a:lnTo>
                  <a:pt x="2038" y="3027"/>
                </a:lnTo>
                <a:lnTo>
                  <a:pt x="2020" y="3014"/>
                </a:lnTo>
                <a:lnTo>
                  <a:pt x="1998" y="3000"/>
                </a:lnTo>
                <a:lnTo>
                  <a:pt x="1973" y="2985"/>
                </a:lnTo>
                <a:lnTo>
                  <a:pt x="1948" y="2969"/>
                </a:lnTo>
                <a:lnTo>
                  <a:pt x="1924" y="2954"/>
                </a:lnTo>
                <a:lnTo>
                  <a:pt x="1906" y="2938"/>
                </a:lnTo>
                <a:lnTo>
                  <a:pt x="1893" y="2923"/>
                </a:lnTo>
                <a:lnTo>
                  <a:pt x="1884" y="2901"/>
                </a:lnTo>
                <a:lnTo>
                  <a:pt x="1878" y="2876"/>
                </a:lnTo>
                <a:lnTo>
                  <a:pt x="1875" y="2849"/>
                </a:lnTo>
                <a:lnTo>
                  <a:pt x="1869" y="2823"/>
                </a:lnTo>
                <a:lnTo>
                  <a:pt x="1862" y="2800"/>
                </a:lnTo>
                <a:lnTo>
                  <a:pt x="1849" y="2781"/>
                </a:lnTo>
                <a:lnTo>
                  <a:pt x="1846" y="2778"/>
                </a:lnTo>
                <a:lnTo>
                  <a:pt x="1844" y="2776"/>
                </a:lnTo>
                <a:lnTo>
                  <a:pt x="1842" y="2776"/>
                </a:lnTo>
                <a:lnTo>
                  <a:pt x="1840" y="2774"/>
                </a:lnTo>
                <a:lnTo>
                  <a:pt x="1838" y="2774"/>
                </a:lnTo>
                <a:lnTo>
                  <a:pt x="1837" y="2774"/>
                </a:lnTo>
                <a:lnTo>
                  <a:pt x="1833" y="2772"/>
                </a:lnTo>
                <a:lnTo>
                  <a:pt x="1829" y="2769"/>
                </a:lnTo>
                <a:lnTo>
                  <a:pt x="1813" y="2749"/>
                </a:lnTo>
                <a:lnTo>
                  <a:pt x="1800" y="2725"/>
                </a:lnTo>
                <a:lnTo>
                  <a:pt x="1786" y="2701"/>
                </a:lnTo>
                <a:lnTo>
                  <a:pt x="1737" y="2665"/>
                </a:lnTo>
                <a:lnTo>
                  <a:pt x="1733" y="2649"/>
                </a:lnTo>
                <a:lnTo>
                  <a:pt x="1729" y="2634"/>
                </a:lnTo>
                <a:lnTo>
                  <a:pt x="1677" y="2627"/>
                </a:lnTo>
                <a:lnTo>
                  <a:pt x="1618" y="2620"/>
                </a:lnTo>
                <a:lnTo>
                  <a:pt x="1562" y="2612"/>
                </a:lnTo>
                <a:lnTo>
                  <a:pt x="1509" y="2605"/>
                </a:lnTo>
                <a:lnTo>
                  <a:pt x="1506" y="2656"/>
                </a:lnTo>
                <a:lnTo>
                  <a:pt x="1495" y="2661"/>
                </a:lnTo>
                <a:lnTo>
                  <a:pt x="1482" y="2663"/>
                </a:lnTo>
                <a:lnTo>
                  <a:pt x="1466" y="2663"/>
                </a:lnTo>
                <a:lnTo>
                  <a:pt x="1448" y="2656"/>
                </a:lnTo>
                <a:lnTo>
                  <a:pt x="1426" y="2654"/>
                </a:lnTo>
                <a:lnTo>
                  <a:pt x="1402" y="2654"/>
                </a:lnTo>
                <a:lnTo>
                  <a:pt x="1378" y="2652"/>
                </a:lnTo>
                <a:lnTo>
                  <a:pt x="1333" y="2643"/>
                </a:lnTo>
                <a:lnTo>
                  <a:pt x="1286" y="2640"/>
                </a:lnTo>
                <a:lnTo>
                  <a:pt x="1238" y="2636"/>
                </a:lnTo>
                <a:lnTo>
                  <a:pt x="1191" y="2627"/>
                </a:lnTo>
                <a:lnTo>
                  <a:pt x="1164" y="2618"/>
                </a:lnTo>
                <a:lnTo>
                  <a:pt x="1140" y="2603"/>
                </a:lnTo>
                <a:lnTo>
                  <a:pt x="1117" y="2589"/>
                </a:lnTo>
                <a:lnTo>
                  <a:pt x="1095" y="2574"/>
                </a:lnTo>
                <a:lnTo>
                  <a:pt x="1044" y="2543"/>
                </a:lnTo>
                <a:lnTo>
                  <a:pt x="997" y="2514"/>
                </a:lnTo>
                <a:lnTo>
                  <a:pt x="949" y="2487"/>
                </a:lnTo>
                <a:lnTo>
                  <a:pt x="900" y="2454"/>
                </a:lnTo>
                <a:lnTo>
                  <a:pt x="884" y="2447"/>
                </a:lnTo>
                <a:lnTo>
                  <a:pt x="868" y="2441"/>
                </a:lnTo>
                <a:lnTo>
                  <a:pt x="851" y="2434"/>
                </a:lnTo>
                <a:lnTo>
                  <a:pt x="837" y="2429"/>
                </a:lnTo>
                <a:lnTo>
                  <a:pt x="822" y="2420"/>
                </a:lnTo>
                <a:lnTo>
                  <a:pt x="813" y="2407"/>
                </a:lnTo>
                <a:lnTo>
                  <a:pt x="808" y="2390"/>
                </a:lnTo>
                <a:lnTo>
                  <a:pt x="811" y="2389"/>
                </a:lnTo>
                <a:lnTo>
                  <a:pt x="811" y="2387"/>
                </a:lnTo>
                <a:lnTo>
                  <a:pt x="813" y="2385"/>
                </a:lnTo>
                <a:lnTo>
                  <a:pt x="815" y="2383"/>
                </a:lnTo>
                <a:lnTo>
                  <a:pt x="780" y="2383"/>
                </a:lnTo>
                <a:lnTo>
                  <a:pt x="766" y="2378"/>
                </a:lnTo>
                <a:lnTo>
                  <a:pt x="740" y="2372"/>
                </a:lnTo>
                <a:lnTo>
                  <a:pt x="709" y="2369"/>
                </a:lnTo>
                <a:lnTo>
                  <a:pt x="675" y="2365"/>
                </a:lnTo>
                <a:lnTo>
                  <a:pt x="638" y="2363"/>
                </a:lnTo>
                <a:lnTo>
                  <a:pt x="606" y="2360"/>
                </a:lnTo>
                <a:lnTo>
                  <a:pt x="577" y="2358"/>
                </a:lnTo>
                <a:lnTo>
                  <a:pt x="557" y="2358"/>
                </a:lnTo>
                <a:lnTo>
                  <a:pt x="553" y="2352"/>
                </a:lnTo>
                <a:lnTo>
                  <a:pt x="551" y="2350"/>
                </a:lnTo>
                <a:lnTo>
                  <a:pt x="549" y="2347"/>
                </a:lnTo>
                <a:lnTo>
                  <a:pt x="548" y="2343"/>
                </a:lnTo>
                <a:lnTo>
                  <a:pt x="546" y="2338"/>
                </a:lnTo>
                <a:lnTo>
                  <a:pt x="546" y="2330"/>
                </a:lnTo>
                <a:lnTo>
                  <a:pt x="540" y="2318"/>
                </a:lnTo>
                <a:lnTo>
                  <a:pt x="540" y="2303"/>
                </a:lnTo>
                <a:lnTo>
                  <a:pt x="542" y="2287"/>
                </a:lnTo>
                <a:lnTo>
                  <a:pt x="542" y="2270"/>
                </a:lnTo>
                <a:lnTo>
                  <a:pt x="540" y="2254"/>
                </a:lnTo>
                <a:lnTo>
                  <a:pt x="535" y="2243"/>
                </a:lnTo>
                <a:lnTo>
                  <a:pt x="522" y="2227"/>
                </a:lnTo>
                <a:lnTo>
                  <a:pt x="508" y="2209"/>
                </a:lnTo>
                <a:lnTo>
                  <a:pt x="491" y="2189"/>
                </a:lnTo>
                <a:lnTo>
                  <a:pt x="475" y="2172"/>
                </a:lnTo>
                <a:lnTo>
                  <a:pt x="462" y="2160"/>
                </a:lnTo>
                <a:lnTo>
                  <a:pt x="451" y="2150"/>
                </a:lnTo>
                <a:lnTo>
                  <a:pt x="448" y="2150"/>
                </a:lnTo>
                <a:lnTo>
                  <a:pt x="440" y="2149"/>
                </a:lnTo>
                <a:lnTo>
                  <a:pt x="433" y="2149"/>
                </a:lnTo>
                <a:lnTo>
                  <a:pt x="424" y="2147"/>
                </a:lnTo>
                <a:lnTo>
                  <a:pt x="424" y="2130"/>
                </a:lnTo>
                <a:lnTo>
                  <a:pt x="422" y="2112"/>
                </a:lnTo>
                <a:lnTo>
                  <a:pt x="422" y="2092"/>
                </a:lnTo>
                <a:lnTo>
                  <a:pt x="420" y="2080"/>
                </a:lnTo>
                <a:lnTo>
                  <a:pt x="400" y="2074"/>
                </a:lnTo>
                <a:lnTo>
                  <a:pt x="378" y="2067"/>
                </a:lnTo>
                <a:lnTo>
                  <a:pt x="358" y="2058"/>
                </a:lnTo>
                <a:lnTo>
                  <a:pt x="344" y="2047"/>
                </a:lnTo>
                <a:lnTo>
                  <a:pt x="338" y="2038"/>
                </a:lnTo>
                <a:lnTo>
                  <a:pt x="335" y="2027"/>
                </a:lnTo>
                <a:lnTo>
                  <a:pt x="331" y="2018"/>
                </a:lnTo>
                <a:lnTo>
                  <a:pt x="326" y="2007"/>
                </a:lnTo>
                <a:lnTo>
                  <a:pt x="317" y="2000"/>
                </a:lnTo>
                <a:lnTo>
                  <a:pt x="297" y="1994"/>
                </a:lnTo>
                <a:lnTo>
                  <a:pt x="277" y="1989"/>
                </a:lnTo>
                <a:lnTo>
                  <a:pt x="257" y="1983"/>
                </a:lnTo>
                <a:lnTo>
                  <a:pt x="237" y="1976"/>
                </a:lnTo>
                <a:lnTo>
                  <a:pt x="220" y="1965"/>
                </a:lnTo>
                <a:lnTo>
                  <a:pt x="209" y="1950"/>
                </a:lnTo>
                <a:lnTo>
                  <a:pt x="204" y="1932"/>
                </a:lnTo>
                <a:lnTo>
                  <a:pt x="209" y="1923"/>
                </a:lnTo>
                <a:lnTo>
                  <a:pt x="215" y="1907"/>
                </a:lnTo>
                <a:lnTo>
                  <a:pt x="220" y="1889"/>
                </a:lnTo>
                <a:lnTo>
                  <a:pt x="224" y="1872"/>
                </a:lnTo>
                <a:lnTo>
                  <a:pt x="209" y="1865"/>
                </a:lnTo>
                <a:lnTo>
                  <a:pt x="204" y="1858"/>
                </a:lnTo>
                <a:lnTo>
                  <a:pt x="202" y="1852"/>
                </a:lnTo>
                <a:lnTo>
                  <a:pt x="202" y="1847"/>
                </a:lnTo>
                <a:lnTo>
                  <a:pt x="206" y="1841"/>
                </a:lnTo>
                <a:lnTo>
                  <a:pt x="206" y="1834"/>
                </a:lnTo>
                <a:lnTo>
                  <a:pt x="202" y="1825"/>
                </a:lnTo>
                <a:lnTo>
                  <a:pt x="193" y="1810"/>
                </a:lnTo>
                <a:lnTo>
                  <a:pt x="180" y="1796"/>
                </a:lnTo>
                <a:lnTo>
                  <a:pt x="171" y="1781"/>
                </a:lnTo>
                <a:lnTo>
                  <a:pt x="157" y="1760"/>
                </a:lnTo>
                <a:lnTo>
                  <a:pt x="140" y="1740"/>
                </a:lnTo>
                <a:lnTo>
                  <a:pt x="126" y="1718"/>
                </a:lnTo>
                <a:lnTo>
                  <a:pt x="118" y="1709"/>
                </a:lnTo>
                <a:lnTo>
                  <a:pt x="111" y="1700"/>
                </a:lnTo>
                <a:lnTo>
                  <a:pt x="106" y="1685"/>
                </a:lnTo>
                <a:lnTo>
                  <a:pt x="109" y="1676"/>
                </a:lnTo>
                <a:lnTo>
                  <a:pt x="109" y="1663"/>
                </a:lnTo>
                <a:lnTo>
                  <a:pt x="113" y="1650"/>
                </a:lnTo>
                <a:lnTo>
                  <a:pt x="117" y="1647"/>
                </a:lnTo>
                <a:lnTo>
                  <a:pt x="118" y="1645"/>
                </a:lnTo>
                <a:lnTo>
                  <a:pt x="124" y="1643"/>
                </a:lnTo>
                <a:lnTo>
                  <a:pt x="128" y="1641"/>
                </a:lnTo>
                <a:lnTo>
                  <a:pt x="131" y="1638"/>
                </a:lnTo>
                <a:lnTo>
                  <a:pt x="131" y="1638"/>
                </a:lnTo>
                <a:lnTo>
                  <a:pt x="133" y="1638"/>
                </a:lnTo>
                <a:lnTo>
                  <a:pt x="133" y="1641"/>
                </a:lnTo>
                <a:lnTo>
                  <a:pt x="133" y="1643"/>
                </a:lnTo>
                <a:lnTo>
                  <a:pt x="135" y="1641"/>
                </a:lnTo>
                <a:lnTo>
                  <a:pt x="135" y="1640"/>
                </a:lnTo>
                <a:lnTo>
                  <a:pt x="135" y="1638"/>
                </a:lnTo>
                <a:lnTo>
                  <a:pt x="135" y="1636"/>
                </a:lnTo>
                <a:lnTo>
                  <a:pt x="133" y="1634"/>
                </a:lnTo>
                <a:lnTo>
                  <a:pt x="133" y="1634"/>
                </a:lnTo>
                <a:lnTo>
                  <a:pt x="131" y="1638"/>
                </a:lnTo>
                <a:lnTo>
                  <a:pt x="113" y="1634"/>
                </a:lnTo>
                <a:lnTo>
                  <a:pt x="106" y="1623"/>
                </a:lnTo>
                <a:lnTo>
                  <a:pt x="98" y="1612"/>
                </a:lnTo>
                <a:lnTo>
                  <a:pt x="93" y="1601"/>
                </a:lnTo>
                <a:lnTo>
                  <a:pt x="88" y="1589"/>
                </a:lnTo>
                <a:lnTo>
                  <a:pt x="84" y="1570"/>
                </a:lnTo>
                <a:lnTo>
                  <a:pt x="91" y="1561"/>
                </a:lnTo>
                <a:lnTo>
                  <a:pt x="91" y="1556"/>
                </a:lnTo>
                <a:lnTo>
                  <a:pt x="88" y="1549"/>
                </a:lnTo>
                <a:lnTo>
                  <a:pt x="84" y="1541"/>
                </a:lnTo>
                <a:lnTo>
                  <a:pt x="84" y="1530"/>
                </a:lnTo>
                <a:lnTo>
                  <a:pt x="88" y="1523"/>
                </a:lnTo>
                <a:lnTo>
                  <a:pt x="93" y="1512"/>
                </a:lnTo>
                <a:lnTo>
                  <a:pt x="97" y="1500"/>
                </a:lnTo>
                <a:lnTo>
                  <a:pt x="80" y="1487"/>
                </a:lnTo>
                <a:lnTo>
                  <a:pt x="71" y="1467"/>
                </a:lnTo>
                <a:lnTo>
                  <a:pt x="66" y="1467"/>
                </a:lnTo>
                <a:lnTo>
                  <a:pt x="62" y="1469"/>
                </a:lnTo>
                <a:lnTo>
                  <a:pt x="60" y="1469"/>
                </a:lnTo>
                <a:lnTo>
                  <a:pt x="58" y="1469"/>
                </a:lnTo>
                <a:lnTo>
                  <a:pt x="57" y="1467"/>
                </a:lnTo>
                <a:lnTo>
                  <a:pt x="57" y="1463"/>
                </a:lnTo>
                <a:lnTo>
                  <a:pt x="57" y="1458"/>
                </a:lnTo>
                <a:lnTo>
                  <a:pt x="55" y="1450"/>
                </a:lnTo>
                <a:lnTo>
                  <a:pt x="60" y="1436"/>
                </a:lnTo>
                <a:lnTo>
                  <a:pt x="58" y="1416"/>
                </a:lnTo>
                <a:lnTo>
                  <a:pt x="51" y="1396"/>
                </a:lnTo>
                <a:lnTo>
                  <a:pt x="38" y="1376"/>
                </a:lnTo>
                <a:lnTo>
                  <a:pt x="28" y="1356"/>
                </a:lnTo>
                <a:lnTo>
                  <a:pt x="17" y="1340"/>
                </a:lnTo>
                <a:lnTo>
                  <a:pt x="11" y="1323"/>
                </a:lnTo>
                <a:lnTo>
                  <a:pt x="11" y="1316"/>
                </a:lnTo>
                <a:lnTo>
                  <a:pt x="11" y="1312"/>
                </a:lnTo>
                <a:lnTo>
                  <a:pt x="13" y="1309"/>
                </a:lnTo>
                <a:lnTo>
                  <a:pt x="13" y="1309"/>
                </a:lnTo>
                <a:lnTo>
                  <a:pt x="15" y="1307"/>
                </a:lnTo>
                <a:lnTo>
                  <a:pt x="17" y="1305"/>
                </a:lnTo>
                <a:lnTo>
                  <a:pt x="18" y="1303"/>
                </a:lnTo>
                <a:lnTo>
                  <a:pt x="13" y="1252"/>
                </a:lnTo>
                <a:lnTo>
                  <a:pt x="18" y="1245"/>
                </a:lnTo>
                <a:lnTo>
                  <a:pt x="26" y="1236"/>
                </a:lnTo>
                <a:lnTo>
                  <a:pt x="31" y="1225"/>
                </a:lnTo>
                <a:lnTo>
                  <a:pt x="33" y="1212"/>
                </a:lnTo>
                <a:lnTo>
                  <a:pt x="29" y="1194"/>
                </a:lnTo>
                <a:lnTo>
                  <a:pt x="24" y="1176"/>
                </a:lnTo>
                <a:lnTo>
                  <a:pt x="17" y="1160"/>
                </a:lnTo>
                <a:lnTo>
                  <a:pt x="9" y="1141"/>
                </a:lnTo>
                <a:lnTo>
                  <a:pt x="2" y="1120"/>
                </a:lnTo>
                <a:lnTo>
                  <a:pt x="0" y="1092"/>
                </a:lnTo>
                <a:lnTo>
                  <a:pt x="15" y="1076"/>
                </a:lnTo>
                <a:lnTo>
                  <a:pt x="33" y="1052"/>
                </a:lnTo>
                <a:lnTo>
                  <a:pt x="49" y="1027"/>
                </a:lnTo>
                <a:lnTo>
                  <a:pt x="62" y="1000"/>
                </a:lnTo>
                <a:lnTo>
                  <a:pt x="71" y="978"/>
                </a:lnTo>
                <a:lnTo>
                  <a:pt x="75" y="965"/>
                </a:lnTo>
                <a:lnTo>
                  <a:pt x="80" y="954"/>
                </a:lnTo>
                <a:lnTo>
                  <a:pt x="82" y="945"/>
                </a:lnTo>
                <a:lnTo>
                  <a:pt x="82" y="940"/>
                </a:lnTo>
                <a:lnTo>
                  <a:pt x="82" y="934"/>
                </a:lnTo>
                <a:lnTo>
                  <a:pt x="84" y="929"/>
                </a:lnTo>
                <a:lnTo>
                  <a:pt x="88" y="925"/>
                </a:lnTo>
                <a:lnTo>
                  <a:pt x="89" y="921"/>
                </a:lnTo>
                <a:lnTo>
                  <a:pt x="89" y="918"/>
                </a:lnTo>
                <a:lnTo>
                  <a:pt x="91" y="912"/>
                </a:lnTo>
                <a:lnTo>
                  <a:pt x="89" y="907"/>
                </a:lnTo>
                <a:lnTo>
                  <a:pt x="89" y="905"/>
                </a:lnTo>
                <a:lnTo>
                  <a:pt x="88" y="901"/>
                </a:lnTo>
                <a:lnTo>
                  <a:pt x="84" y="900"/>
                </a:lnTo>
                <a:lnTo>
                  <a:pt x="82" y="896"/>
                </a:lnTo>
                <a:lnTo>
                  <a:pt x="82" y="894"/>
                </a:lnTo>
                <a:lnTo>
                  <a:pt x="82" y="876"/>
                </a:lnTo>
                <a:lnTo>
                  <a:pt x="88" y="860"/>
                </a:lnTo>
                <a:lnTo>
                  <a:pt x="98" y="841"/>
                </a:lnTo>
                <a:lnTo>
                  <a:pt x="108" y="829"/>
                </a:lnTo>
                <a:lnTo>
                  <a:pt x="113" y="818"/>
                </a:lnTo>
                <a:lnTo>
                  <a:pt x="109" y="765"/>
                </a:lnTo>
                <a:lnTo>
                  <a:pt x="111" y="765"/>
                </a:lnTo>
                <a:lnTo>
                  <a:pt x="115" y="763"/>
                </a:lnTo>
                <a:lnTo>
                  <a:pt x="118" y="761"/>
                </a:lnTo>
                <a:lnTo>
                  <a:pt x="122" y="760"/>
                </a:lnTo>
                <a:lnTo>
                  <a:pt x="124" y="758"/>
                </a:lnTo>
                <a:lnTo>
                  <a:pt x="137" y="734"/>
                </a:lnTo>
                <a:lnTo>
                  <a:pt x="144" y="705"/>
                </a:lnTo>
                <a:lnTo>
                  <a:pt x="157" y="705"/>
                </a:lnTo>
                <a:lnTo>
                  <a:pt x="168" y="678"/>
                </a:lnTo>
                <a:lnTo>
                  <a:pt x="184" y="649"/>
                </a:lnTo>
                <a:lnTo>
                  <a:pt x="198" y="621"/>
                </a:lnTo>
                <a:lnTo>
                  <a:pt x="206" y="581"/>
                </a:lnTo>
                <a:lnTo>
                  <a:pt x="218" y="578"/>
                </a:lnTo>
                <a:lnTo>
                  <a:pt x="222" y="560"/>
                </a:lnTo>
                <a:lnTo>
                  <a:pt x="222" y="540"/>
                </a:lnTo>
                <a:lnTo>
                  <a:pt x="226" y="521"/>
                </a:lnTo>
                <a:lnTo>
                  <a:pt x="235" y="505"/>
                </a:lnTo>
                <a:lnTo>
                  <a:pt x="248" y="485"/>
                </a:lnTo>
                <a:lnTo>
                  <a:pt x="257" y="465"/>
                </a:lnTo>
                <a:lnTo>
                  <a:pt x="264" y="438"/>
                </a:lnTo>
                <a:lnTo>
                  <a:pt x="264" y="410"/>
                </a:lnTo>
                <a:lnTo>
                  <a:pt x="266" y="383"/>
                </a:lnTo>
                <a:lnTo>
                  <a:pt x="269" y="358"/>
                </a:lnTo>
                <a:lnTo>
                  <a:pt x="280" y="334"/>
                </a:lnTo>
                <a:lnTo>
                  <a:pt x="268" y="334"/>
                </a:lnTo>
                <a:lnTo>
                  <a:pt x="269" y="312"/>
                </a:lnTo>
                <a:lnTo>
                  <a:pt x="273" y="294"/>
                </a:lnTo>
                <a:lnTo>
                  <a:pt x="280" y="278"/>
                </a:lnTo>
                <a:lnTo>
                  <a:pt x="291" y="281"/>
                </a:lnTo>
                <a:lnTo>
                  <a:pt x="286" y="263"/>
                </a:lnTo>
                <a:lnTo>
                  <a:pt x="284" y="241"/>
                </a:lnTo>
                <a:lnTo>
                  <a:pt x="284" y="218"/>
                </a:lnTo>
                <a:lnTo>
                  <a:pt x="286" y="194"/>
                </a:lnTo>
                <a:lnTo>
                  <a:pt x="282" y="172"/>
                </a:lnTo>
                <a:lnTo>
                  <a:pt x="282" y="152"/>
                </a:lnTo>
                <a:lnTo>
                  <a:pt x="284" y="130"/>
                </a:lnTo>
                <a:lnTo>
                  <a:pt x="282" y="109"/>
                </a:lnTo>
                <a:lnTo>
                  <a:pt x="277" y="98"/>
                </a:lnTo>
                <a:lnTo>
                  <a:pt x="271" y="89"/>
                </a:lnTo>
                <a:lnTo>
                  <a:pt x="266" y="78"/>
                </a:lnTo>
                <a:lnTo>
                  <a:pt x="266" y="65"/>
                </a:lnTo>
                <a:lnTo>
                  <a:pt x="271" y="49"/>
                </a:lnTo>
                <a:lnTo>
                  <a:pt x="277" y="32"/>
                </a:lnTo>
                <a:lnTo>
                  <a:pt x="280" y="12"/>
                </a:lnTo>
                <a:lnTo>
                  <a:pt x="286" y="12"/>
                </a:lnTo>
                <a:lnTo>
                  <a:pt x="288" y="14"/>
                </a:lnTo>
                <a:lnTo>
                  <a:pt x="289" y="14"/>
                </a:lnTo>
                <a:lnTo>
                  <a:pt x="291" y="14"/>
                </a:lnTo>
                <a:lnTo>
                  <a:pt x="293" y="16"/>
                </a:lnTo>
                <a:lnTo>
                  <a:pt x="308" y="27"/>
                </a:lnTo>
                <a:lnTo>
                  <a:pt x="320" y="43"/>
                </a:lnTo>
                <a:lnTo>
                  <a:pt x="331" y="60"/>
                </a:lnTo>
                <a:lnTo>
                  <a:pt x="342" y="72"/>
                </a:lnTo>
                <a:lnTo>
                  <a:pt x="360" y="83"/>
                </a:lnTo>
                <a:lnTo>
                  <a:pt x="384" y="90"/>
                </a:lnTo>
                <a:lnTo>
                  <a:pt x="409" y="94"/>
                </a:lnTo>
                <a:lnTo>
                  <a:pt x="433" y="101"/>
                </a:lnTo>
                <a:lnTo>
                  <a:pt x="433" y="105"/>
                </a:lnTo>
                <a:lnTo>
                  <a:pt x="433" y="107"/>
                </a:lnTo>
                <a:lnTo>
                  <a:pt x="433" y="109"/>
                </a:lnTo>
                <a:lnTo>
                  <a:pt x="433" y="109"/>
                </a:lnTo>
                <a:lnTo>
                  <a:pt x="433" y="110"/>
                </a:lnTo>
                <a:lnTo>
                  <a:pt x="433" y="112"/>
                </a:lnTo>
                <a:lnTo>
                  <a:pt x="438" y="110"/>
                </a:lnTo>
                <a:lnTo>
                  <a:pt x="442" y="110"/>
                </a:lnTo>
                <a:lnTo>
                  <a:pt x="448" y="109"/>
                </a:lnTo>
                <a:lnTo>
                  <a:pt x="453" y="109"/>
                </a:lnTo>
                <a:lnTo>
                  <a:pt x="462" y="109"/>
                </a:lnTo>
                <a:lnTo>
                  <a:pt x="462" y="127"/>
                </a:lnTo>
                <a:lnTo>
                  <a:pt x="466" y="138"/>
                </a:lnTo>
                <a:lnTo>
                  <a:pt x="469" y="149"/>
                </a:lnTo>
                <a:lnTo>
                  <a:pt x="475" y="161"/>
                </a:lnTo>
                <a:lnTo>
                  <a:pt x="475" y="160"/>
                </a:lnTo>
                <a:lnTo>
                  <a:pt x="477" y="158"/>
                </a:lnTo>
                <a:lnTo>
                  <a:pt x="477" y="158"/>
                </a:lnTo>
                <a:lnTo>
                  <a:pt x="477" y="156"/>
                </a:lnTo>
                <a:lnTo>
                  <a:pt x="478" y="152"/>
                </a:lnTo>
                <a:lnTo>
                  <a:pt x="482" y="150"/>
                </a:lnTo>
                <a:lnTo>
                  <a:pt x="484" y="150"/>
                </a:lnTo>
                <a:lnTo>
                  <a:pt x="486" y="149"/>
                </a:lnTo>
                <a:lnTo>
                  <a:pt x="486" y="147"/>
                </a:lnTo>
                <a:lnTo>
                  <a:pt x="486" y="145"/>
                </a:lnTo>
                <a:lnTo>
                  <a:pt x="486" y="141"/>
                </a:lnTo>
                <a:lnTo>
                  <a:pt x="486" y="136"/>
                </a:lnTo>
                <a:lnTo>
                  <a:pt x="484" y="129"/>
                </a:lnTo>
                <a:lnTo>
                  <a:pt x="482" y="118"/>
                </a:lnTo>
                <a:lnTo>
                  <a:pt x="482" y="110"/>
                </a:lnTo>
                <a:lnTo>
                  <a:pt x="482" y="105"/>
                </a:lnTo>
                <a:lnTo>
                  <a:pt x="478" y="92"/>
                </a:lnTo>
                <a:lnTo>
                  <a:pt x="466" y="92"/>
                </a:lnTo>
                <a:lnTo>
                  <a:pt x="466" y="72"/>
                </a:lnTo>
                <a:lnTo>
                  <a:pt x="482" y="72"/>
                </a:lnTo>
                <a:lnTo>
                  <a:pt x="482" y="69"/>
                </a:lnTo>
                <a:lnTo>
                  <a:pt x="484" y="65"/>
                </a:lnTo>
                <a:lnTo>
                  <a:pt x="484" y="63"/>
                </a:lnTo>
                <a:lnTo>
                  <a:pt x="486" y="60"/>
                </a:lnTo>
                <a:lnTo>
                  <a:pt x="489" y="60"/>
                </a:lnTo>
                <a:lnTo>
                  <a:pt x="489" y="49"/>
                </a:lnTo>
                <a:lnTo>
                  <a:pt x="482" y="36"/>
                </a:lnTo>
                <a:lnTo>
                  <a:pt x="473" y="23"/>
                </a:lnTo>
                <a:lnTo>
                  <a:pt x="469" y="9"/>
                </a:lnTo>
                <a:lnTo>
                  <a:pt x="480" y="3"/>
                </a:lnTo>
                <a:lnTo>
                  <a:pt x="495" y="1"/>
                </a:lnTo>
                <a:lnTo>
                  <a:pt x="51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자유형 9">
            <a:extLst>
              <a:ext uri="{FF2B5EF4-FFF2-40B4-BE49-F238E27FC236}">
                <a16:creationId xmlns:a16="http://schemas.microsoft.com/office/drawing/2014/main" id="{8E3E97DD-3000-4D40-BBC9-3D0473DF3F9F}"/>
              </a:ext>
            </a:extLst>
          </p:cNvPr>
          <p:cNvSpPr/>
          <p:nvPr/>
        </p:nvSpPr>
        <p:spPr>
          <a:xfrm>
            <a:off x="6344277" y="209254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EA83AC-F31A-4AD8-8C82-993DC3635832}"/>
              </a:ext>
            </a:extLst>
          </p:cNvPr>
          <p:cNvSpPr txBox="1"/>
          <p:nvPr/>
        </p:nvSpPr>
        <p:spPr>
          <a:xfrm>
            <a:off x="8216749" y="1861712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E6A377-0A0F-492E-8E07-E663CD7CC8DB}"/>
              </a:ext>
            </a:extLst>
          </p:cNvPr>
          <p:cNvSpPr txBox="1"/>
          <p:nvPr/>
        </p:nvSpPr>
        <p:spPr>
          <a:xfrm>
            <a:off x="6774994" y="1769379"/>
            <a:ext cx="136800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2"/>
                </a:solidFill>
              </a:rPr>
              <a:t>A 48</a:t>
            </a:r>
            <a:r>
              <a:rPr lang="en-US" altLang="ko-KR" sz="2000" b="1" dirty="0">
                <a:solidFill>
                  <a:schemeClr val="accent2"/>
                </a:solidFill>
              </a:rPr>
              <a:t>%</a:t>
            </a:r>
            <a:endParaRPr lang="ko-KR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7" name="자유형 19">
            <a:extLst>
              <a:ext uri="{FF2B5EF4-FFF2-40B4-BE49-F238E27FC236}">
                <a16:creationId xmlns:a16="http://schemas.microsoft.com/office/drawing/2014/main" id="{787586AE-FD48-4638-B278-7D2C91ED1ECC}"/>
              </a:ext>
            </a:extLst>
          </p:cNvPr>
          <p:cNvSpPr/>
          <p:nvPr/>
        </p:nvSpPr>
        <p:spPr>
          <a:xfrm>
            <a:off x="6344277" y="290156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868655-5EA9-478B-9C5A-6B900DA9FD4B}"/>
              </a:ext>
            </a:extLst>
          </p:cNvPr>
          <p:cNvSpPr txBox="1"/>
          <p:nvPr/>
        </p:nvSpPr>
        <p:spPr>
          <a:xfrm>
            <a:off x="8216749" y="2756552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3BBE9A-F6DF-44EA-9477-F2EC66853244}"/>
              </a:ext>
            </a:extLst>
          </p:cNvPr>
          <p:cNvSpPr txBox="1"/>
          <p:nvPr/>
        </p:nvSpPr>
        <p:spPr>
          <a:xfrm>
            <a:off x="6774994" y="2578399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3"/>
                </a:solidFill>
              </a:rPr>
              <a:t>B 22</a:t>
            </a:r>
            <a:r>
              <a:rPr lang="en-US" altLang="ko-KR" sz="2000" b="1" dirty="0">
                <a:solidFill>
                  <a:schemeClr val="accent3"/>
                </a:solidFill>
              </a:rPr>
              <a:t>%</a:t>
            </a:r>
            <a:endParaRPr lang="ko-KR" altLang="en-US" sz="2000" b="1" dirty="0">
              <a:solidFill>
                <a:schemeClr val="accent3"/>
              </a:solidFill>
            </a:endParaRPr>
          </a:p>
        </p:txBody>
      </p:sp>
      <p:sp>
        <p:nvSpPr>
          <p:cNvPr id="10" name="자유형 22">
            <a:extLst>
              <a:ext uri="{FF2B5EF4-FFF2-40B4-BE49-F238E27FC236}">
                <a16:creationId xmlns:a16="http://schemas.microsoft.com/office/drawing/2014/main" id="{50F84133-0C89-4C57-8368-8C122E1B7243}"/>
              </a:ext>
            </a:extLst>
          </p:cNvPr>
          <p:cNvSpPr/>
          <p:nvPr/>
        </p:nvSpPr>
        <p:spPr>
          <a:xfrm>
            <a:off x="6344277" y="371058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5F3979-0609-4910-9BF4-33492B5CC682}"/>
              </a:ext>
            </a:extLst>
          </p:cNvPr>
          <p:cNvSpPr txBox="1"/>
          <p:nvPr/>
        </p:nvSpPr>
        <p:spPr>
          <a:xfrm>
            <a:off x="8216749" y="3575415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8C0108-D605-4397-99D1-15444A6EAF6D}"/>
              </a:ext>
            </a:extLst>
          </p:cNvPr>
          <p:cNvSpPr txBox="1"/>
          <p:nvPr/>
        </p:nvSpPr>
        <p:spPr>
          <a:xfrm>
            <a:off x="6774994" y="3387419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4"/>
                </a:solidFill>
              </a:rPr>
              <a:t>C 34</a:t>
            </a:r>
            <a:r>
              <a:rPr lang="en-US" altLang="ko-KR" sz="2000" b="1" dirty="0">
                <a:solidFill>
                  <a:schemeClr val="accent4"/>
                </a:solidFill>
              </a:rPr>
              <a:t>%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13" name="자유형 28">
            <a:extLst>
              <a:ext uri="{FF2B5EF4-FFF2-40B4-BE49-F238E27FC236}">
                <a16:creationId xmlns:a16="http://schemas.microsoft.com/office/drawing/2014/main" id="{5EE4BB36-3A32-4A25-A508-017E399185F8}"/>
              </a:ext>
            </a:extLst>
          </p:cNvPr>
          <p:cNvSpPr/>
          <p:nvPr/>
        </p:nvSpPr>
        <p:spPr>
          <a:xfrm>
            <a:off x="6344277" y="4519605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29BDC8-2404-494E-873D-2566827FF83D}"/>
              </a:ext>
            </a:extLst>
          </p:cNvPr>
          <p:cNvSpPr txBox="1"/>
          <p:nvPr/>
        </p:nvSpPr>
        <p:spPr>
          <a:xfrm>
            <a:off x="8216749" y="4288773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52983AA-C082-4811-B7A0-46B623C47B71}"/>
              </a:ext>
            </a:extLst>
          </p:cNvPr>
          <p:cNvSpPr txBox="1"/>
          <p:nvPr/>
        </p:nvSpPr>
        <p:spPr>
          <a:xfrm>
            <a:off x="6774994" y="4196440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</a:rPr>
              <a:t>D 16</a:t>
            </a:r>
            <a:r>
              <a:rPr lang="en-US" altLang="ko-KR" sz="2000" b="1" dirty="0">
                <a:solidFill>
                  <a:schemeClr val="accent1"/>
                </a:solidFill>
              </a:rPr>
              <a:t>%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자유형 11">
            <a:extLst>
              <a:ext uri="{FF2B5EF4-FFF2-40B4-BE49-F238E27FC236}">
                <a16:creationId xmlns:a16="http://schemas.microsoft.com/office/drawing/2014/main" id="{95EB67F3-B707-4D9E-A079-F3FE3ED0E109}"/>
              </a:ext>
            </a:extLst>
          </p:cNvPr>
          <p:cNvSpPr/>
          <p:nvPr/>
        </p:nvSpPr>
        <p:spPr>
          <a:xfrm rot="10800000" flipV="1">
            <a:off x="6344277" y="5333421"/>
            <a:ext cx="5148000" cy="57985"/>
          </a:xfrm>
          <a:custGeom>
            <a:avLst/>
            <a:gdLst>
              <a:gd name="connsiteX0" fmla="*/ 0 w 4060371"/>
              <a:gd name="connsiteY0" fmla="*/ 0 h 0"/>
              <a:gd name="connsiteX1" fmla="*/ 4060371 w 406037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60371">
                <a:moveTo>
                  <a:pt x="0" y="0"/>
                </a:moveTo>
                <a:lnTo>
                  <a:pt x="4060371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32">
            <a:extLst>
              <a:ext uri="{FF2B5EF4-FFF2-40B4-BE49-F238E27FC236}">
                <a16:creationId xmlns:a16="http://schemas.microsoft.com/office/drawing/2014/main" id="{44D729AE-B388-4699-BF08-266199157128}"/>
              </a:ext>
            </a:extLst>
          </p:cNvPr>
          <p:cNvSpPr/>
          <p:nvPr/>
        </p:nvSpPr>
        <p:spPr>
          <a:xfrm>
            <a:off x="6797074" y="4928132"/>
            <a:ext cx="792088" cy="79208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타원 33">
            <a:extLst>
              <a:ext uri="{FF2B5EF4-FFF2-40B4-BE49-F238E27FC236}">
                <a16:creationId xmlns:a16="http://schemas.microsoft.com/office/drawing/2014/main" id="{28639D79-5E69-490B-8F8A-48A36653428C}"/>
              </a:ext>
            </a:extLst>
          </p:cNvPr>
          <p:cNvSpPr/>
          <p:nvPr/>
        </p:nvSpPr>
        <p:spPr>
          <a:xfrm>
            <a:off x="8553790" y="4928132"/>
            <a:ext cx="792088" cy="792088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타원 34">
            <a:extLst>
              <a:ext uri="{FF2B5EF4-FFF2-40B4-BE49-F238E27FC236}">
                <a16:creationId xmlns:a16="http://schemas.microsoft.com/office/drawing/2014/main" id="{0A1CD25E-D4C2-40DA-A553-A88E1DCFCE21}"/>
              </a:ext>
            </a:extLst>
          </p:cNvPr>
          <p:cNvSpPr/>
          <p:nvPr/>
        </p:nvSpPr>
        <p:spPr>
          <a:xfrm>
            <a:off x="10310506" y="4928132"/>
            <a:ext cx="792088" cy="792088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2F4417-DCF7-4525-BE9E-09B26FEA506E}"/>
              </a:ext>
            </a:extLst>
          </p:cNvPr>
          <p:cNvSpPr txBox="1"/>
          <p:nvPr/>
        </p:nvSpPr>
        <p:spPr>
          <a:xfrm>
            <a:off x="6579145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61ECF5D-FD52-45DC-928B-181DB0C11B72}"/>
              </a:ext>
            </a:extLst>
          </p:cNvPr>
          <p:cNvSpPr txBox="1"/>
          <p:nvPr/>
        </p:nvSpPr>
        <p:spPr>
          <a:xfrm>
            <a:off x="8333565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73053E-7B4D-400C-939E-7FF9784B0D82}"/>
              </a:ext>
            </a:extLst>
          </p:cNvPr>
          <p:cNvSpPr txBox="1"/>
          <p:nvPr/>
        </p:nvSpPr>
        <p:spPr>
          <a:xfrm>
            <a:off x="10087984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grpSp>
        <p:nvGrpSpPr>
          <p:cNvPr id="23" name="그룹 100">
            <a:extLst>
              <a:ext uri="{FF2B5EF4-FFF2-40B4-BE49-F238E27FC236}">
                <a16:creationId xmlns:a16="http://schemas.microsoft.com/office/drawing/2014/main" id="{CC640F0C-B482-43C4-8240-3BDD3D55E2EB}"/>
              </a:ext>
            </a:extLst>
          </p:cNvPr>
          <p:cNvGrpSpPr/>
          <p:nvPr/>
        </p:nvGrpSpPr>
        <p:grpSpPr>
          <a:xfrm>
            <a:off x="2629999" y="2592571"/>
            <a:ext cx="514923" cy="514923"/>
            <a:chOff x="1813250" y="2081018"/>
            <a:chExt cx="616404" cy="616404"/>
          </a:xfrm>
        </p:grpSpPr>
        <p:grpSp>
          <p:nvGrpSpPr>
            <p:cNvPr id="24" name="그룹 101">
              <a:extLst>
                <a:ext uri="{FF2B5EF4-FFF2-40B4-BE49-F238E27FC236}">
                  <a16:creationId xmlns:a16="http://schemas.microsoft.com/office/drawing/2014/main" id="{37658999-4011-4E4F-BF8B-298D0B097FA0}"/>
                </a:ext>
              </a:extLst>
            </p:cNvPr>
            <p:cNvGrpSpPr/>
            <p:nvPr/>
          </p:nvGrpSpPr>
          <p:grpSpPr>
            <a:xfrm>
              <a:off x="1813250" y="2081018"/>
              <a:ext cx="616404" cy="616404"/>
              <a:chOff x="10579276" y="3457866"/>
              <a:chExt cx="1097175" cy="1097175"/>
            </a:xfrm>
          </p:grpSpPr>
          <p:sp>
            <p:nvSpPr>
              <p:cNvPr id="26" name="눈물 방울 103">
                <a:extLst>
                  <a:ext uri="{FF2B5EF4-FFF2-40B4-BE49-F238E27FC236}">
                    <a16:creationId xmlns:a16="http://schemas.microsoft.com/office/drawing/2014/main" id="{D9E0A1BC-9993-444D-83E5-7C3A2134D0B9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104">
                <a:extLst>
                  <a:ext uri="{FF2B5EF4-FFF2-40B4-BE49-F238E27FC236}">
                    <a16:creationId xmlns:a16="http://schemas.microsoft.com/office/drawing/2014/main" id="{06C94C5A-7305-40AC-ACD0-25DC9CC86B35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1F9F746-2EA0-48C8-A674-CB676A5BA847}"/>
                </a:ext>
              </a:extLst>
            </p:cNvPr>
            <p:cNvSpPr txBox="1"/>
            <p:nvPr/>
          </p:nvSpPr>
          <p:spPr>
            <a:xfrm>
              <a:off x="1900178" y="2145992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8" name="그룹 105">
            <a:extLst>
              <a:ext uri="{FF2B5EF4-FFF2-40B4-BE49-F238E27FC236}">
                <a16:creationId xmlns:a16="http://schemas.microsoft.com/office/drawing/2014/main" id="{9B23FE6C-20F2-465E-A6CE-DEB45DC52AA6}"/>
              </a:ext>
            </a:extLst>
          </p:cNvPr>
          <p:cNvGrpSpPr/>
          <p:nvPr/>
        </p:nvGrpSpPr>
        <p:grpSpPr>
          <a:xfrm>
            <a:off x="1438676" y="3773850"/>
            <a:ext cx="514923" cy="514923"/>
            <a:chOff x="3327523" y="1634051"/>
            <a:chExt cx="616404" cy="616404"/>
          </a:xfrm>
        </p:grpSpPr>
        <p:grpSp>
          <p:nvGrpSpPr>
            <p:cNvPr id="29" name="그룹 106">
              <a:extLst>
                <a:ext uri="{FF2B5EF4-FFF2-40B4-BE49-F238E27FC236}">
                  <a16:creationId xmlns:a16="http://schemas.microsoft.com/office/drawing/2014/main" id="{56D1A99A-A34F-4E03-84D3-A64E52D405A1}"/>
                </a:ext>
              </a:extLst>
            </p:cNvPr>
            <p:cNvGrpSpPr/>
            <p:nvPr/>
          </p:nvGrpSpPr>
          <p:grpSpPr>
            <a:xfrm>
              <a:off x="3327523" y="1634051"/>
              <a:ext cx="616404" cy="616404"/>
              <a:chOff x="10579276" y="3457866"/>
              <a:chExt cx="1097175" cy="1097175"/>
            </a:xfrm>
          </p:grpSpPr>
          <p:sp>
            <p:nvSpPr>
              <p:cNvPr id="31" name="눈물 방울 108">
                <a:extLst>
                  <a:ext uri="{FF2B5EF4-FFF2-40B4-BE49-F238E27FC236}">
                    <a16:creationId xmlns:a16="http://schemas.microsoft.com/office/drawing/2014/main" id="{5C43239E-66E2-4210-9B0A-FA81CFDA4C25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109">
                <a:extLst>
                  <a:ext uri="{FF2B5EF4-FFF2-40B4-BE49-F238E27FC236}">
                    <a16:creationId xmlns:a16="http://schemas.microsoft.com/office/drawing/2014/main" id="{4B64F33B-DA6E-4DDF-85BF-01959B531FCF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9D15B94-1A59-4E64-A105-C256B78803E6}"/>
                </a:ext>
              </a:extLst>
            </p:cNvPr>
            <p:cNvSpPr txBox="1"/>
            <p:nvPr/>
          </p:nvSpPr>
          <p:spPr>
            <a:xfrm>
              <a:off x="3431807" y="1709580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3" name="그룹 110">
            <a:extLst>
              <a:ext uri="{FF2B5EF4-FFF2-40B4-BE49-F238E27FC236}">
                <a16:creationId xmlns:a16="http://schemas.microsoft.com/office/drawing/2014/main" id="{C95A14AA-27D6-4F1D-A0FD-B4F1C700D72B}"/>
              </a:ext>
            </a:extLst>
          </p:cNvPr>
          <p:cNvGrpSpPr/>
          <p:nvPr/>
        </p:nvGrpSpPr>
        <p:grpSpPr>
          <a:xfrm>
            <a:off x="3378077" y="3401361"/>
            <a:ext cx="514923" cy="514923"/>
            <a:chOff x="3012998" y="3521197"/>
            <a:chExt cx="616404" cy="616404"/>
          </a:xfrm>
        </p:grpSpPr>
        <p:grpSp>
          <p:nvGrpSpPr>
            <p:cNvPr id="34" name="그룹 111">
              <a:extLst>
                <a:ext uri="{FF2B5EF4-FFF2-40B4-BE49-F238E27FC236}">
                  <a16:creationId xmlns:a16="http://schemas.microsoft.com/office/drawing/2014/main" id="{C7FD03D4-071E-43E5-99E6-B7001FADDDF7}"/>
                </a:ext>
              </a:extLst>
            </p:cNvPr>
            <p:cNvGrpSpPr/>
            <p:nvPr/>
          </p:nvGrpSpPr>
          <p:grpSpPr>
            <a:xfrm>
              <a:off x="3012998" y="3521197"/>
              <a:ext cx="616404" cy="616404"/>
              <a:chOff x="10579276" y="3457866"/>
              <a:chExt cx="1097175" cy="1097175"/>
            </a:xfrm>
          </p:grpSpPr>
          <p:sp>
            <p:nvSpPr>
              <p:cNvPr id="36" name="눈물 방울 113">
                <a:extLst>
                  <a:ext uri="{FF2B5EF4-FFF2-40B4-BE49-F238E27FC236}">
                    <a16:creationId xmlns:a16="http://schemas.microsoft.com/office/drawing/2014/main" id="{0386F491-5442-42DE-BF49-BC43D7C3A107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114">
                <a:extLst>
                  <a:ext uri="{FF2B5EF4-FFF2-40B4-BE49-F238E27FC236}">
                    <a16:creationId xmlns:a16="http://schemas.microsoft.com/office/drawing/2014/main" id="{6D17BB7F-EE26-49A8-894A-7A6C1A6C2961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230E790-002E-4F4E-AF68-87771648F288}"/>
                </a:ext>
              </a:extLst>
            </p:cNvPr>
            <p:cNvSpPr txBox="1"/>
            <p:nvPr/>
          </p:nvSpPr>
          <p:spPr>
            <a:xfrm>
              <a:off x="3095242" y="3596542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8" name="그룹 115">
            <a:extLst>
              <a:ext uri="{FF2B5EF4-FFF2-40B4-BE49-F238E27FC236}">
                <a16:creationId xmlns:a16="http://schemas.microsoft.com/office/drawing/2014/main" id="{60406FFF-3E36-405D-968A-5166C74E9350}"/>
              </a:ext>
            </a:extLst>
          </p:cNvPr>
          <p:cNvGrpSpPr/>
          <p:nvPr/>
        </p:nvGrpSpPr>
        <p:grpSpPr>
          <a:xfrm>
            <a:off x="4384840" y="3948015"/>
            <a:ext cx="514923" cy="514923"/>
            <a:chOff x="6150365" y="2029275"/>
            <a:chExt cx="616404" cy="616404"/>
          </a:xfrm>
        </p:grpSpPr>
        <p:grpSp>
          <p:nvGrpSpPr>
            <p:cNvPr id="39" name="그룹 116">
              <a:extLst>
                <a:ext uri="{FF2B5EF4-FFF2-40B4-BE49-F238E27FC236}">
                  <a16:creationId xmlns:a16="http://schemas.microsoft.com/office/drawing/2014/main" id="{BE6D4AA5-9EBF-40EA-A89C-BE555F3727B5}"/>
                </a:ext>
              </a:extLst>
            </p:cNvPr>
            <p:cNvGrpSpPr/>
            <p:nvPr/>
          </p:nvGrpSpPr>
          <p:grpSpPr>
            <a:xfrm>
              <a:off x="6150365" y="2029275"/>
              <a:ext cx="616404" cy="616404"/>
              <a:chOff x="10579276" y="3457866"/>
              <a:chExt cx="1097175" cy="1097175"/>
            </a:xfrm>
          </p:grpSpPr>
          <p:sp>
            <p:nvSpPr>
              <p:cNvPr id="41" name="눈물 방울 118">
                <a:extLst>
                  <a:ext uri="{FF2B5EF4-FFF2-40B4-BE49-F238E27FC236}">
                    <a16:creationId xmlns:a16="http://schemas.microsoft.com/office/drawing/2014/main" id="{46B18D8F-585D-4C9E-8001-546A644CBDE0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타원 119">
                <a:extLst>
                  <a:ext uri="{FF2B5EF4-FFF2-40B4-BE49-F238E27FC236}">
                    <a16:creationId xmlns:a16="http://schemas.microsoft.com/office/drawing/2014/main" id="{DB3906B0-FC62-4EAB-85D2-6F3FE43C5AA7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5488115-1169-41FA-9FD3-8C5AE55EBCD0}"/>
                </a:ext>
              </a:extLst>
            </p:cNvPr>
            <p:cNvSpPr txBox="1"/>
            <p:nvPr/>
          </p:nvSpPr>
          <p:spPr>
            <a:xfrm>
              <a:off x="6245031" y="2099244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43" name="직선 연결선 5">
            <a:extLst>
              <a:ext uri="{FF2B5EF4-FFF2-40B4-BE49-F238E27FC236}">
                <a16:creationId xmlns:a16="http://schemas.microsoft.com/office/drawing/2014/main" id="{7F5B8A55-C04D-4011-8FED-838827F7EB38}"/>
              </a:ext>
            </a:extLst>
          </p:cNvPr>
          <p:cNvCxnSpPr>
            <a:cxnSpLocks/>
          </p:cNvCxnSpPr>
          <p:nvPr/>
        </p:nvCxnSpPr>
        <p:spPr>
          <a:xfrm flipH="1">
            <a:off x="6195692" y="1831523"/>
            <a:ext cx="6416" cy="421200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25">
            <a:extLst>
              <a:ext uri="{FF2B5EF4-FFF2-40B4-BE49-F238E27FC236}">
                <a16:creationId xmlns:a16="http://schemas.microsoft.com/office/drawing/2014/main" id="{75A66162-0EE2-4AD6-96DB-52E129A4766B}"/>
              </a:ext>
            </a:extLst>
          </p:cNvPr>
          <p:cNvSpPr/>
          <p:nvPr/>
        </p:nvSpPr>
        <p:spPr>
          <a:xfrm>
            <a:off x="10481482" y="5181767"/>
            <a:ext cx="477765" cy="350126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Trapezoid 22">
            <a:extLst>
              <a:ext uri="{FF2B5EF4-FFF2-40B4-BE49-F238E27FC236}">
                <a16:creationId xmlns:a16="http://schemas.microsoft.com/office/drawing/2014/main" id="{6B9A15B1-0B69-4B8F-BC2E-738958B68F57}"/>
              </a:ext>
            </a:extLst>
          </p:cNvPr>
          <p:cNvSpPr>
            <a:spLocks noChangeAspect="1"/>
          </p:cNvSpPr>
          <p:nvPr/>
        </p:nvSpPr>
        <p:spPr>
          <a:xfrm>
            <a:off x="8703543" y="5181767"/>
            <a:ext cx="507761" cy="258308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6" name="Freeform 53">
            <a:extLst>
              <a:ext uri="{FF2B5EF4-FFF2-40B4-BE49-F238E27FC236}">
                <a16:creationId xmlns:a16="http://schemas.microsoft.com/office/drawing/2014/main" id="{317764D1-D31D-4D38-A1B2-48436EFDC488}"/>
              </a:ext>
            </a:extLst>
          </p:cNvPr>
          <p:cNvSpPr/>
          <p:nvPr/>
        </p:nvSpPr>
        <p:spPr>
          <a:xfrm>
            <a:off x="7009506" y="5154682"/>
            <a:ext cx="382784" cy="392454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ight Arrow 5">
            <a:extLst>
              <a:ext uri="{FF2B5EF4-FFF2-40B4-BE49-F238E27FC236}">
                <a16:creationId xmlns:a16="http://schemas.microsoft.com/office/drawing/2014/main" id="{5367155A-DB83-4C11-8DFF-C16A2F913887}"/>
              </a:ext>
            </a:extLst>
          </p:cNvPr>
          <p:cNvSpPr/>
          <p:nvPr/>
        </p:nvSpPr>
        <p:spPr>
          <a:xfrm flipH="1">
            <a:off x="796585" y="2492896"/>
            <a:ext cx="8508720" cy="936104"/>
          </a:xfrm>
          <a:prstGeom prst="rightArrow">
            <a:avLst>
              <a:gd name="adj1" fmla="val 66050"/>
              <a:gd name="adj2" fmla="val 7567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Right Arrow 54">
            <a:extLst>
              <a:ext uri="{FF2B5EF4-FFF2-40B4-BE49-F238E27FC236}">
                <a16:creationId xmlns:a16="http://schemas.microsoft.com/office/drawing/2014/main" id="{7422D3A4-DAD8-4C6E-983C-AFE4028CC52E}"/>
              </a:ext>
            </a:extLst>
          </p:cNvPr>
          <p:cNvSpPr/>
          <p:nvPr/>
        </p:nvSpPr>
        <p:spPr>
          <a:xfrm flipH="1">
            <a:off x="1572738" y="3343006"/>
            <a:ext cx="7732566" cy="936104"/>
          </a:xfrm>
          <a:prstGeom prst="rightArrow">
            <a:avLst>
              <a:gd name="adj1" fmla="val 66050"/>
              <a:gd name="adj2" fmla="val 7567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6" name="Right Arrow 55">
            <a:extLst>
              <a:ext uri="{FF2B5EF4-FFF2-40B4-BE49-F238E27FC236}">
                <a16:creationId xmlns:a16="http://schemas.microsoft.com/office/drawing/2014/main" id="{B0505419-A8B9-448A-B485-B4994AB72D7E}"/>
              </a:ext>
            </a:extLst>
          </p:cNvPr>
          <p:cNvSpPr/>
          <p:nvPr/>
        </p:nvSpPr>
        <p:spPr>
          <a:xfrm flipH="1">
            <a:off x="2343638" y="4193116"/>
            <a:ext cx="6961666" cy="936104"/>
          </a:xfrm>
          <a:prstGeom prst="rightArrow">
            <a:avLst>
              <a:gd name="adj1" fmla="val 66050"/>
              <a:gd name="adj2" fmla="val 7567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C2795F9-3535-4A49-85ED-0B264BBE6705}"/>
              </a:ext>
            </a:extLst>
          </p:cNvPr>
          <p:cNvGrpSpPr/>
          <p:nvPr/>
        </p:nvGrpSpPr>
        <p:grpSpPr>
          <a:xfrm rot="271634">
            <a:off x="10160731" y="2186402"/>
            <a:ext cx="1262423" cy="1186683"/>
            <a:chOff x="5903628" y="805233"/>
            <a:chExt cx="5796431" cy="5448665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42480EDE-B109-478B-86D6-78FA2043FC88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E0BB3EF-9026-4A1E-BA45-005931327312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FE4BDC7-0D69-46B5-8611-F6E1C24F254D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20E5DB5-1EEC-494E-842C-96347D2873AE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66E6372-572B-4276-AC18-94460FBC036D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5CA7C6B-8690-498E-B070-19AD9AA0CB7D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781D04F6-7884-4023-9063-8C7C37DABBF5}"/>
              </a:ext>
            </a:extLst>
          </p:cNvPr>
          <p:cNvGrpSpPr/>
          <p:nvPr/>
        </p:nvGrpSpPr>
        <p:grpSpPr>
          <a:xfrm rot="756224">
            <a:off x="9335211" y="2030278"/>
            <a:ext cx="1544150" cy="1451507"/>
            <a:chOff x="5903628" y="805233"/>
            <a:chExt cx="5796431" cy="5448665"/>
          </a:xfrm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4A44270-5925-4D2C-96C0-28E874EE5DAF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899F82D-3065-4744-BDDC-0C8D13E49FFF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B2E296A-7D88-46C3-ACD9-0C45A354A77A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3139942-E358-4CE5-84AA-D135A20C169F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4882525-C0FD-429B-9F95-4EC6A91210C7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FE68D889-6E25-4DFB-914B-548FF7049219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3A47251-021F-4748-A7AA-3457480DCB6F}"/>
              </a:ext>
            </a:extLst>
          </p:cNvPr>
          <p:cNvGrpSpPr/>
          <p:nvPr/>
        </p:nvGrpSpPr>
        <p:grpSpPr>
          <a:xfrm rot="21222013">
            <a:off x="8591290" y="2338155"/>
            <a:ext cx="1421809" cy="1336506"/>
            <a:chOff x="5903628" y="805233"/>
            <a:chExt cx="5796431" cy="5448665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CDF4E86-934F-4951-BC80-37DD542EBD9F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0F9ACD17-6A24-4C8C-BC3D-7817EF307DEC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20027C8-F661-4BDA-90FD-B8E8F70B7252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70CE6C9-C98C-489B-B643-773463A12FDE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DF57867-4ABC-4CA0-8A77-25170D9C3E09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4F4E4D3-5E0E-4CE6-917F-673B51F3F90C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7" name="Right Arrow 56">
            <a:extLst>
              <a:ext uri="{FF2B5EF4-FFF2-40B4-BE49-F238E27FC236}">
                <a16:creationId xmlns:a16="http://schemas.microsoft.com/office/drawing/2014/main" id="{CA16F6F9-0928-4452-8BE7-DCA19580DC7B}"/>
              </a:ext>
            </a:extLst>
          </p:cNvPr>
          <p:cNvSpPr/>
          <p:nvPr/>
        </p:nvSpPr>
        <p:spPr>
          <a:xfrm flipH="1">
            <a:off x="3107335" y="5043226"/>
            <a:ext cx="6197968" cy="936104"/>
          </a:xfrm>
          <a:prstGeom prst="rightArrow">
            <a:avLst>
              <a:gd name="adj1" fmla="val 66050"/>
              <a:gd name="adj2" fmla="val 7567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E94A08D-B05A-47F7-BD91-BB87B47ABAAB}"/>
              </a:ext>
            </a:extLst>
          </p:cNvPr>
          <p:cNvGrpSpPr/>
          <p:nvPr/>
        </p:nvGrpSpPr>
        <p:grpSpPr>
          <a:xfrm>
            <a:off x="1607849" y="2726804"/>
            <a:ext cx="4969080" cy="467124"/>
            <a:chOff x="4965552" y="1811177"/>
            <a:chExt cx="3484978" cy="467124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1C4BC4A-9C63-4DD8-BD05-85AD5D2CFC5E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684E585-FBB5-423C-820C-D7EB149F60BA}"/>
                </a:ext>
              </a:extLst>
            </p:cNvPr>
            <p:cNvSpPr txBox="1"/>
            <p:nvPr/>
          </p:nvSpPr>
          <p:spPr>
            <a:xfrm>
              <a:off x="4965552" y="1811177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EEA6458-8494-4EE1-ABFC-3D5865BF0679}"/>
              </a:ext>
            </a:extLst>
          </p:cNvPr>
          <p:cNvGrpSpPr/>
          <p:nvPr/>
        </p:nvGrpSpPr>
        <p:grpSpPr>
          <a:xfrm>
            <a:off x="2384384" y="3573596"/>
            <a:ext cx="4969080" cy="467124"/>
            <a:chOff x="4965552" y="1811177"/>
            <a:chExt cx="3484978" cy="467124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F19EA5D-A94A-409B-9AC2-70F37F03B835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7CE9B69-C979-4CEA-BBAE-23C7B835C24B}"/>
                </a:ext>
              </a:extLst>
            </p:cNvPr>
            <p:cNvSpPr txBox="1"/>
            <p:nvPr/>
          </p:nvSpPr>
          <p:spPr>
            <a:xfrm>
              <a:off x="4965552" y="1811177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C83947C-ACE4-46A9-98D7-28BE83A9D863}"/>
              </a:ext>
            </a:extLst>
          </p:cNvPr>
          <p:cNvGrpSpPr/>
          <p:nvPr/>
        </p:nvGrpSpPr>
        <p:grpSpPr>
          <a:xfrm>
            <a:off x="3165816" y="4420388"/>
            <a:ext cx="4969080" cy="467124"/>
            <a:chOff x="4965552" y="1811177"/>
            <a:chExt cx="3484978" cy="46712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071620E-65FF-4A9F-9E32-2CBB633A6BA2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59B4463-CFA9-4654-8319-F1E7E92A1103}"/>
                </a:ext>
              </a:extLst>
            </p:cNvPr>
            <p:cNvSpPr txBox="1"/>
            <p:nvPr/>
          </p:nvSpPr>
          <p:spPr>
            <a:xfrm>
              <a:off x="4965552" y="1811177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FD1837D-B4A3-4A63-9A21-5F604BD36ACA}"/>
              </a:ext>
            </a:extLst>
          </p:cNvPr>
          <p:cNvGrpSpPr/>
          <p:nvPr/>
        </p:nvGrpSpPr>
        <p:grpSpPr>
          <a:xfrm>
            <a:off x="3921513" y="5276705"/>
            <a:ext cx="4969080" cy="467124"/>
            <a:chOff x="4965552" y="1811177"/>
            <a:chExt cx="3484978" cy="467124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8EFC193-3DB9-45E8-B107-5F0F37ED7E84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7C0DF0-B859-4C6D-97D4-4267AF8E904C}"/>
                </a:ext>
              </a:extLst>
            </p:cNvPr>
            <p:cNvSpPr txBox="1"/>
            <p:nvPr/>
          </p:nvSpPr>
          <p:spPr>
            <a:xfrm>
              <a:off x="4965552" y="1811177"/>
              <a:ext cx="34849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50" name="Rounded Rectangle 27">
            <a:extLst>
              <a:ext uri="{FF2B5EF4-FFF2-40B4-BE49-F238E27FC236}">
                <a16:creationId xmlns:a16="http://schemas.microsoft.com/office/drawing/2014/main" id="{AC2697FF-DB43-4AA0-B21D-AD7634C17254}"/>
              </a:ext>
            </a:extLst>
          </p:cNvPr>
          <p:cNvSpPr/>
          <p:nvPr/>
        </p:nvSpPr>
        <p:spPr>
          <a:xfrm>
            <a:off x="1993012" y="3655994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1" name="Rounded Rectangle 7">
            <a:extLst>
              <a:ext uri="{FF2B5EF4-FFF2-40B4-BE49-F238E27FC236}">
                <a16:creationId xmlns:a16="http://schemas.microsoft.com/office/drawing/2014/main" id="{20E5122D-E363-4B80-AC3E-DEC332DE0190}"/>
              </a:ext>
            </a:extLst>
          </p:cNvPr>
          <p:cNvSpPr/>
          <p:nvPr/>
        </p:nvSpPr>
        <p:spPr>
          <a:xfrm>
            <a:off x="1186142" y="2759791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2" name="Rectangle 16">
            <a:extLst>
              <a:ext uri="{FF2B5EF4-FFF2-40B4-BE49-F238E27FC236}">
                <a16:creationId xmlns:a16="http://schemas.microsoft.com/office/drawing/2014/main" id="{AEC86514-6EC5-4AFF-A715-33CA4FF2A7F3}"/>
              </a:ext>
            </a:extLst>
          </p:cNvPr>
          <p:cNvSpPr/>
          <p:nvPr/>
        </p:nvSpPr>
        <p:spPr>
          <a:xfrm rot="2700000">
            <a:off x="3583225" y="5304408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3" name="Rectangle 9">
            <a:extLst>
              <a:ext uri="{FF2B5EF4-FFF2-40B4-BE49-F238E27FC236}">
                <a16:creationId xmlns:a16="http://schemas.microsoft.com/office/drawing/2014/main" id="{6987065F-C3F1-40E5-89E1-ABE76B077EE1}"/>
              </a:ext>
            </a:extLst>
          </p:cNvPr>
          <p:cNvSpPr/>
          <p:nvPr/>
        </p:nvSpPr>
        <p:spPr>
          <a:xfrm>
            <a:off x="2768189" y="4492220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D33D326-33C3-4DAA-AE45-F6627F3A30DE}"/>
              </a:ext>
            </a:extLst>
          </p:cNvPr>
          <p:cNvGrpSpPr/>
          <p:nvPr/>
        </p:nvGrpSpPr>
        <p:grpSpPr>
          <a:xfrm>
            <a:off x="8664766" y="2710532"/>
            <a:ext cx="2733833" cy="3236130"/>
            <a:chOff x="234240" y="3151274"/>
            <a:chExt cx="1777698" cy="210432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F8F15FC-9DCF-4101-A83A-2B0FAC32CADD}"/>
                </a:ext>
              </a:extLst>
            </p:cNvPr>
            <p:cNvGrpSpPr/>
            <p:nvPr/>
          </p:nvGrpSpPr>
          <p:grpSpPr>
            <a:xfrm>
              <a:off x="1040563" y="3151274"/>
              <a:ext cx="528979" cy="750934"/>
              <a:chOff x="3805328" y="4061908"/>
              <a:chExt cx="310118" cy="440241"/>
            </a:xfrm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09F81948-4C11-4747-99FB-DC3254737BBC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3922F66D-5B3A-4DF4-9FED-36FFDDD3BC0C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B4C4370F-72E1-4346-A424-EBE903C85F70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442D964-0AAC-405A-A97D-DC2F701D78F9}"/>
                </a:ext>
              </a:extLst>
            </p:cNvPr>
            <p:cNvGrpSpPr/>
            <p:nvPr/>
          </p:nvGrpSpPr>
          <p:grpSpPr>
            <a:xfrm>
              <a:off x="282955" y="3238595"/>
              <a:ext cx="528979" cy="750934"/>
              <a:chOff x="3805328" y="4061908"/>
              <a:chExt cx="310118" cy="440241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912C27B4-C769-44D4-8A29-1D1D9797A312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5356FD17-0C0A-40EB-A570-91D7B55BFA65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3BBEC721-B1A4-4D07-BF89-3F404D561690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B418E39-A35F-4C2D-970B-53E797E73B2A}"/>
                </a:ext>
              </a:extLst>
            </p:cNvPr>
            <p:cNvGrpSpPr/>
            <p:nvPr/>
          </p:nvGrpSpPr>
          <p:grpSpPr>
            <a:xfrm rot="20897398">
              <a:off x="698863" y="3163222"/>
              <a:ext cx="528979" cy="750934"/>
              <a:chOff x="3805328" y="4061908"/>
              <a:chExt cx="310118" cy="440241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95FBFF0F-2E9D-41F4-960F-9BA0B393C975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F0F98920-3FCA-4060-8C8D-1B5FB90CA22A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A863E146-DA86-4CD1-8F96-57D57D112D38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5EFB47F-507A-4071-BD5D-A60FA1F67C63}"/>
                </a:ext>
              </a:extLst>
            </p:cNvPr>
            <p:cNvGrpSpPr/>
            <p:nvPr/>
          </p:nvGrpSpPr>
          <p:grpSpPr>
            <a:xfrm rot="1631776" flipH="1">
              <a:off x="1438708" y="3180047"/>
              <a:ext cx="528979" cy="750934"/>
              <a:chOff x="3805328" y="4061908"/>
              <a:chExt cx="310118" cy="440241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911968C-2A4F-4D96-890B-A44B5977DCA3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E727ABA-171D-4CC3-B92D-9F2B13F98F95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E9EA966-7819-430B-B42B-85B2F38A4892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aphic 205">
              <a:extLst>
                <a:ext uri="{FF2B5EF4-FFF2-40B4-BE49-F238E27FC236}">
                  <a16:creationId xmlns:a16="http://schemas.microsoft.com/office/drawing/2014/main" id="{09E191B3-1790-4A01-B154-93D43D098F8C}"/>
                </a:ext>
              </a:extLst>
            </p:cNvPr>
            <p:cNvGrpSpPr/>
            <p:nvPr/>
          </p:nvGrpSpPr>
          <p:grpSpPr>
            <a:xfrm>
              <a:off x="234240" y="3642026"/>
              <a:ext cx="1777698" cy="1613569"/>
              <a:chOff x="234240" y="3642026"/>
              <a:chExt cx="1777698" cy="1613569"/>
            </a:xfrm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66AB7F87-4F59-443E-BCE2-FC8407726E09}"/>
                  </a:ext>
                </a:extLst>
              </p:cNvPr>
              <p:cNvSpPr/>
              <p:nvPr/>
            </p:nvSpPr>
            <p:spPr>
              <a:xfrm>
                <a:off x="254894" y="3719288"/>
                <a:ext cx="1752032" cy="1478181"/>
              </a:xfrm>
              <a:custGeom>
                <a:avLst/>
                <a:gdLst>
                  <a:gd name="connsiteX0" fmla="*/ 1776969 w 1776969"/>
                  <a:gd name="connsiteY0" fmla="*/ 0 h 1478181"/>
                  <a:gd name="connsiteX1" fmla="*/ 1776969 w 1776969"/>
                  <a:gd name="connsiteY1" fmla="*/ 1478182 h 1478181"/>
                  <a:gd name="connsiteX2" fmla="*/ 0 w 1776969"/>
                  <a:gd name="connsiteY2" fmla="*/ 1478182 h 1478181"/>
                  <a:gd name="connsiteX3" fmla="*/ 0 w 1776969"/>
                  <a:gd name="connsiteY3" fmla="*/ 0 h 1478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6969" h="1478181">
                    <a:moveTo>
                      <a:pt x="1776969" y="0"/>
                    </a:moveTo>
                    <a:lnTo>
                      <a:pt x="1776969" y="1478182"/>
                    </a:lnTo>
                    <a:lnTo>
                      <a:pt x="0" y="14781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1F19D776-DEDF-436D-A2B7-A4E7400B8399}"/>
                  </a:ext>
                </a:extLst>
              </p:cNvPr>
              <p:cNvSpPr/>
              <p:nvPr/>
            </p:nvSpPr>
            <p:spPr>
              <a:xfrm>
                <a:off x="234240" y="4834130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37885239-6950-4556-92C9-A14EC6645E5E}"/>
                  </a:ext>
                </a:extLst>
              </p:cNvPr>
              <p:cNvSpPr/>
              <p:nvPr/>
            </p:nvSpPr>
            <p:spPr>
              <a:xfrm>
                <a:off x="307186" y="4905909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A3630F45-5296-46A8-9FB8-D33B64F6A5BD}"/>
                  </a:ext>
                </a:extLst>
              </p:cNvPr>
              <p:cNvSpPr/>
              <p:nvPr/>
            </p:nvSpPr>
            <p:spPr>
              <a:xfrm>
                <a:off x="239124" y="4460244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3D87BC2-26F6-496C-839F-7F55B9ECEC6E}"/>
                  </a:ext>
                </a:extLst>
              </p:cNvPr>
              <p:cNvSpPr/>
              <p:nvPr/>
            </p:nvSpPr>
            <p:spPr>
              <a:xfrm>
                <a:off x="312654" y="4532023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8F14D0BF-0225-4900-9F98-C00DD9165015}"/>
                  </a:ext>
                </a:extLst>
              </p:cNvPr>
              <p:cNvSpPr/>
              <p:nvPr/>
            </p:nvSpPr>
            <p:spPr>
              <a:xfrm>
                <a:off x="239614" y="4086085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0CD8E3D8-F628-42FE-9770-C0E2DC6A6CAC}"/>
                  </a:ext>
                </a:extLst>
              </p:cNvPr>
              <p:cNvSpPr/>
              <p:nvPr/>
            </p:nvSpPr>
            <p:spPr>
              <a:xfrm>
                <a:off x="312560" y="4157864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8A208983-F3BB-4827-8BE2-1AA6EAD53D14}"/>
                  </a:ext>
                </a:extLst>
              </p:cNvPr>
              <p:cNvSpPr/>
              <p:nvPr/>
            </p:nvSpPr>
            <p:spPr>
              <a:xfrm>
                <a:off x="239638" y="3708541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0C29CCDC-14D5-4899-8DF6-A70090DEB697}"/>
                  </a:ext>
                </a:extLst>
              </p:cNvPr>
              <p:cNvSpPr/>
              <p:nvPr/>
            </p:nvSpPr>
            <p:spPr>
              <a:xfrm>
                <a:off x="312584" y="3780320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7FD6DC40-F8D3-4CA5-88F4-209057F3DEEF}"/>
                  </a:ext>
                </a:extLst>
              </p:cNvPr>
              <p:cNvSpPr/>
              <p:nvPr/>
            </p:nvSpPr>
            <p:spPr>
              <a:xfrm>
                <a:off x="421974" y="3653113"/>
                <a:ext cx="252685" cy="1602482"/>
              </a:xfrm>
              <a:custGeom>
                <a:avLst/>
                <a:gdLst>
                  <a:gd name="connsiteX0" fmla="*/ 0 w 252685"/>
                  <a:gd name="connsiteY0" fmla="*/ 0 h 1602482"/>
                  <a:gd name="connsiteX1" fmla="*/ 252686 w 252685"/>
                  <a:gd name="connsiteY1" fmla="*/ 0 h 1602482"/>
                  <a:gd name="connsiteX2" fmla="*/ 252686 w 252685"/>
                  <a:gd name="connsiteY2" fmla="*/ 1602482 h 1602482"/>
                  <a:gd name="connsiteX3" fmla="*/ 0 w 252685"/>
                  <a:gd name="connsiteY3" fmla="*/ 1602482 h 1602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685" h="1602482">
                    <a:moveTo>
                      <a:pt x="0" y="0"/>
                    </a:moveTo>
                    <a:lnTo>
                      <a:pt x="252686" y="0"/>
                    </a:lnTo>
                    <a:lnTo>
                      <a:pt x="252686" y="1602482"/>
                    </a:lnTo>
                    <a:lnTo>
                      <a:pt x="0" y="1602482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40CDD1B-22AF-427B-A1AF-8FD86E0D162B}"/>
                  </a:ext>
                </a:extLst>
              </p:cNvPr>
              <p:cNvSpPr/>
              <p:nvPr/>
            </p:nvSpPr>
            <p:spPr>
              <a:xfrm>
                <a:off x="472161" y="3719057"/>
                <a:ext cx="152895" cy="1471179"/>
              </a:xfrm>
              <a:custGeom>
                <a:avLst/>
                <a:gdLst>
                  <a:gd name="connsiteX0" fmla="*/ 0 w 152895"/>
                  <a:gd name="connsiteY0" fmla="*/ 0 h 1471179"/>
                  <a:gd name="connsiteX1" fmla="*/ 152895 w 152895"/>
                  <a:gd name="connsiteY1" fmla="*/ 0 h 1471179"/>
                  <a:gd name="connsiteX2" fmla="*/ 152895 w 152895"/>
                  <a:gd name="connsiteY2" fmla="*/ 1471179 h 1471179"/>
                  <a:gd name="connsiteX3" fmla="*/ 0 w 152895"/>
                  <a:gd name="connsiteY3" fmla="*/ 1471179 h 1471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2895" h="1471179">
                    <a:moveTo>
                      <a:pt x="0" y="0"/>
                    </a:moveTo>
                    <a:lnTo>
                      <a:pt x="152895" y="0"/>
                    </a:lnTo>
                    <a:lnTo>
                      <a:pt x="152895" y="1471179"/>
                    </a:lnTo>
                    <a:lnTo>
                      <a:pt x="0" y="1471179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19531D21-E133-4360-B39B-821E7A43F5F3}"/>
                  </a:ext>
                </a:extLst>
              </p:cNvPr>
              <p:cNvSpPr/>
              <p:nvPr/>
            </p:nvSpPr>
            <p:spPr>
              <a:xfrm>
                <a:off x="1539509" y="3642026"/>
                <a:ext cx="252685" cy="1602482"/>
              </a:xfrm>
              <a:custGeom>
                <a:avLst/>
                <a:gdLst>
                  <a:gd name="connsiteX0" fmla="*/ 0 w 252685"/>
                  <a:gd name="connsiteY0" fmla="*/ 0 h 1602482"/>
                  <a:gd name="connsiteX1" fmla="*/ 252685 w 252685"/>
                  <a:gd name="connsiteY1" fmla="*/ 0 h 1602482"/>
                  <a:gd name="connsiteX2" fmla="*/ 252685 w 252685"/>
                  <a:gd name="connsiteY2" fmla="*/ 1602482 h 1602482"/>
                  <a:gd name="connsiteX3" fmla="*/ 0 w 252685"/>
                  <a:gd name="connsiteY3" fmla="*/ 1602482 h 1602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685" h="1602482">
                    <a:moveTo>
                      <a:pt x="0" y="0"/>
                    </a:moveTo>
                    <a:lnTo>
                      <a:pt x="252685" y="0"/>
                    </a:lnTo>
                    <a:lnTo>
                      <a:pt x="252685" y="1602482"/>
                    </a:lnTo>
                    <a:lnTo>
                      <a:pt x="0" y="1602482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BB0BC7E6-ECEB-45B3-91E7-5D2139EF4AA7}"/>
                  </a:ext>
                </a:extLst>
              </p:cNvPr>
              <p:cNvSpPr/>
              <p:nvPr/>
            </p:nvSpPr>
            <p:spPr>
              <a:xfrm>
                <a:off x="1589696" y="3707969"/>
                <a:ext cx="152895" cy="1471179"/>
              </a:xfrm>
              <a:custGeom>
                <a:avLst/>
                <a:gdLst>
                  <a:gd name="connsiteX0" fmla="*/ 0 w 152895"/>
                  <a:gd name="connsiteY0" fmla="*/ 0 h 1471179"/>
                  <a:gd name="connsiteX1" fmla="*/ 152895 w 152895"/>
                  <a:gd name="connsiteY1" fmla="*/ 0 h 1471179"/>
                  <a:gd name="connsiteX2" fmla="*/ 152895 w 152895"/>
                  <a:gd name="connsiteY2" fmla="*/ 1471179 h 1471179"/>
                  <a:gd name="connsiteX3" fmla="*/ 0 w 152895"/>
                  <a:gd name="connsiteY3" fmla="*/ 1471179 h 1471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2895" h="1471179">
                    <a:moveTo>
                      <a:pt x="0" y="0"/>
                    </a:moveTo>
                    <a:lnTo>
                      <a:pt x="152895" y="0"/>
                    </a:lnTo>
                    <a:lnTo>
                      <a:pt x="152895" y="1471179"/>
                    </a:lnTo>
                    <a:lnTo>
                      <a:pt x="0" y="1471179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1342E3D-CAE8-4F62-96B5-FB54206D7C5D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/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CB6555-C538-4982-B785-63C91B8B7F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Callout 13">
            <a:extLst>
              <a:ext uri="{FF2B5EF4-FFF2-40B4-BE49-F238E27FC236}">
                <a16:creationId xmlns:a16="http://schemas.microsoft.com/office/drawing/2014/main" id="{7AE138A6-56C6-4230-AB45-7BF177D530AA}"/>
              </a:ext>
            </a:extLst>
          </p:cNvPr>
          <p:cNvSpPr/>
          <p:nvPr/>
        </p:nvSpPr>
        <p:spPr>
          <a:xfrm rot="900000">
            <a:off x="3668676" y="1818407"/>
            <a:ext cx="701922" cy="701843"/>
          </a:xfrm>
          <a:prstGeom prst="wedgeEllipseCallout">
            <a:avLst>
              <a:gd name="adj1" fmla="val 261530"/>
              <a:gd name="adj2" fmla="val 6529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Oval Callout 15">
            <a:extLst>
              <a:ext uri="{FF2B5EF4-FFF2-40B4-BE49-F238E27FC236}">
                <a16:creationId xmlns:a16="http://schemas.microsoft.com/office/drawing/2014/main" id="{7572AB10-942D-4C43-A8DC-657FC351CFDA}"/>
              </a:ext>
            </a:extLst>
          </p:cNvPr>
          <p:cNvSpPr/>
          <p:nvPr/>
        </p:nvSpPr>
        <p:spPr>
          <a:xfrm rot="900000">
            <a:off x="3668676" y="3937125"/>
            <a:ext cx="701922" cy="701843"/>
          </a:xfrm>
          <a:prstGeom prst="wedgeEllipseCallout">
            <a:avLst>
              <a:gd name="adj1" fmla="val 211726"/>
              <a:gd name="adj2" fmla="val -10433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6" name="Oval Callout 16">
            <a:extLst>
              <a:ext uri="{FF2B5EF4-FFF2-40B4-BE49-F238E27FC236}">
                <a16:creationId xmlns:a16="http://schemas.microsoft.com/office/drawing/2014/main" id="{CFD4A143-5299-409F-8C51-1C0679922CCE}"/>
              </a:ext>
            </a:extLst>
          </p:cNvPr>
          <p:cNvSpPr/>
          <p:nvPr/>
        </p:nvSpPr>
        <p:spPr>
          <a:xfrm rot="900000">
            <a:off x="7894304" y="3064787"/>
            <a:ext cx="701922" cy="701843"/>
          </a:xfrm>
          <a:prstGeom prst="wedgeEllipseCallout">
            <a:avLst>
              <a:gd name="adj1" fmla="val -205035"/>
              <a:gd name="adj2" fmla="val 7796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7" name="Oval Callout 17">
            <a:extLst>
              <a:ext uri="{FF2B5EF4-FFF2-40B4-BE49-F238E27FC236}">
                <a16:creationId xmlns:a16="http://schemas.microsoft.com/office/drawing/2014/main" id="{1972F7EB-7B6D-44D8-B708-9FF9F597F755}"/>
              </a:ext>
            </a:extLst>
          </p:cNvPr>
          <p:cNvSpPr/>
          <p:nvPr/>
        </p:nvSpPr>
        <p:spPr>
          <a:xfrm rot="900000">
            <a:off x="7894304" y="4746750"/>
            <a:ext cx="701922" cy="701843"/>
          </a:xfrm>
          <a:prstGeom prst="wedgeEllipseCallout">
            <a:avLst>
              <a:gd name="adj1" fmla="val -235615"/>
              <a:gd name="adj2" fmla="val -47818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8" name="그룹 4">
            <a:extLst>
              <a:ext uri="{FF2B5EF4-FFF2-40B4-BE49-F238E27FC236}">
                <a16:creationId xmlns:a16="http://schemas.microsoft.com/office/drawing/2014/main" id="{CD7B2879-8856-468B-92C6-DE6F16D57766}"/>
              </a:ext>
            </a:extLst>
          </p:cNvPr>
          <p:cNvGrpSpPr/>
          <p:nvPr/>
        </p:nvGrpSpPr>
        <p:grpSpPr>
          <a:xfrm>
            <a:off x="600076" y="1712547"/>
            <a:ext cx="2933379" cy="1041980"/>
            <a:chOff x="612354" y="2074497"/>
            <a:chExt cx="2007493" cy="1041980"/>
          </a:xfrm>
        </p:grpSpPr>
        <p:sp>
          <p:nvSpPr>
            <p:cNvPr id="9" name="Rectangle 18">
              <a:extLst>
                <a:ext uri="{FF2B5EF4-FFF2-40B4-BE49-F238E27FC236}">
                  <a16:creationId xmlns:a16="http://schemas.microsoft.com/office/drawing/2014/main" id="{C82DB5EF-24F2-47F1-B383-2C1CDE613115}"/>
                </a:ext>
              </a:extLst>
            </p:cNvPr>
            <p:cNvSpPr/>
            <p:nvPr/>
          </p:nvSpPr>
          <p:spPr>
            <a:xfrm>
              <a:off x="613148" y="2074497"/>
              <a:ext cx="200669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accent1"/>
                  </a:solidFill>
                </a:rPr>
                <a:t>Option A</a:t>
              </a:r>
            </a:p>
          </p:txBody>
        </p:sp>
        <p:sp>
          <p:nvSpPr>
            <p:cNvPr id="10" name="Rectangle 18">
              <a:extLst>
                <a:ext uri="{FF2B5EF4-FFF2-40B4-BE49-F238E27FC236}">
                  <a16:creationId xmlns:a16="http://schemas.microsoft.com/office/drawing/2014/main" id="{102B5B6A-6E8F-46B7-9515-D7FB68F67A45}"/>
                </a:ext>
              </a:extLst>
            </p:cNvPr>
            <p:cNvSpPr/>
            <p:nvPr/>
          </p:nvSpPr>
          <p:spPr>
            <a:xfrm>
              <a:off x="612354" y="2470146"/>
              <a:ext cx="200669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" name="그룹 3">
            <a:extLst>
              <a:ext uri="{FF2B5EF4-FFF2-40B4-BE49-F238E27FC236}">
                <a16:creationId xmlns:a16="http://schemas.microsoft.com/office/drawing/2014/main" id="{2088B5C6-1E60-4FBA-B79D-028A4C225DA2}"/>
              </a:ext>
            </a:extLst>
          </p:cNvPr>
          <p:cNvGrpSpPr/>
          <p:nvPr/>
        </p:nvGrpSpPr>
        <p:grpSpPr>
          <a:xfrm>
            <a:off x="600076" y="3894507"/>
            <a:ext cx="2933379" cy="1041980"/>
            <a:chOff x="611560" y="3871063"/>
            <a:chExt cx="2007493" cy="1041980"/>
          </a:xfrm>
        </p:grpSpPr>
        <p:sp>
          <p:nvSpPr>
            <p:cNvPr id="12" name="Rectangle 18">
              <a:extLst>
                <a:ext uri="{FF2B5EF4-FFF2-40B4-BE49-F238E27FC236}">
                  <a16:creationId xmlns:a16="http://schemas.microsoft.com/office/drawing/2014/main" id="{529223A0-35A7-4470-9253-84D2642E7D32}"/>
                </a:ext>
              </a:extLst>
            </p:cNvPr>
            <p:cNvSpPr/>
            <p:nvPr/>
          </p:nvSpPr>
          <p:spPr>
            <a:xfrm>
              <a:off x="612354" y="3871063"/>
              <a:ext cx="200669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accent2"/>
                  </a:solidFill>
                </a:rPr>
                <a:t>Option B</a:t>
              </a:r>
            </a:p>
          </p:txBody>
        </p:sp>
        <p:sp>
          <p:nvSpPr>
            <p:cNvPr id="13" name="Rectangle 18">
              <a:extLst>
                <a:ext uri="{FF2B5EF4-FFF2-40B4-BE49-F238E27FC236}">
                  <a16:creationId xmlns:a16="http://schemas.microsoft.com/office/drawing/2014/main" id="{0A7B93F7-B27A-43ED-8049-7C3AB556AE19}"/>
                </a:ext>
              </a:extLst>
            </p:cNvPr>
            <p:cNvSpPr/>
            <p:nvPr/>
          </p:nvSpPr>
          <p:spPr>
            <a:xfrm>
              <a:off x="611560" y="4266712"/>
              <a:ext cx="200669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4" name="그룹 5">
            <a:extLst>
              <a:ext uri="{FF2B5EF4-FFF2-40B4-BE49-F238E27FC236}">
                <a16:creationId xmlns:a16="http://schemas.microsoft.com/office/drawing/2014/main" id="{ED03D430-A590-44DF-BAEB-18005052E3AA}"/>
              </a:ext>
            </a:extLst>
          </p:cNvPr>
          <p:cNvGrpSpPr/>
          <p:nvPr/>
        </p:nvGrpSpPr>
        <p:grpSpPr>
          <a:xfrm>
            <a:off x="8720238" y="2803527"/>
            <a:ext cx="2919313" cy="1041980"/>
            <a:chOff x="6596955" y="2074497"/>
            <a:chExt cx="2007493" cy="1041980"/>
          </a:xfrm>
        </p:grpSpPr>
        <p:sp>
          <p:nvSpPr>
            <p:cNvPr id="15" name="Rectangle 18">
              <a:extLst>
                <a:ext uri="{FF2B5EF4-FFF2-40B4-BE49-F238E27FC236}">
                  <a16:creationId xmlns:a16="http://schemas.microsoft.com/office/drawing/2014/main" id="{6AE82814-80A9-4C39-A962-7DE61B5F11C7}"/>
                </a:ext>
              </a:extLst>
            </p:cNvPr>
            <p:cNvSpPr/>
            <p:nvPr/>
          </p:nvSpPr>
          <p:spPr>
            <a:xfrm>
              <a:off x="6597749" y="2074497"/>
              <a:ext cx="200669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4"/>
                  </a:solidFill>
                </a:rPr>
                <a:t>Option C</a:t>
              </a:r>
            </a:p>
          </p:txBody>
        </p:sp>
        <p:sp>
          <p:nvSpPr>
            <p:cNvPr id="16" name="Rectangle 18">
              <a:extLst>
                <a:ext uri="{FF2B5EF4-FFF2-40B4-BE49-F238E27FC236}">
                  <a16:creationId xmlns:a16="http://schemas.microsoft.com/office/drawing/2014/main" id="{0CC9F40E-CA58-4885-9FE1-B64858DFE9CF}"/>
                </a:ext>
              </a:extLst>
            </p:cNvPr>
            <p:cNvSpPr/>
            <p:nvPr/>
          </p:nvSpPr>
          <p:spPr>
            <a:xfrm>
              <a:off x="6596955" y="2470146"/>
              <a:ext cx="200669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7" name="그룹 6">
            <a:extLst>
              <a:ext uri="{FF2B5EF4-FFF2-40B4-BE49-F238E27FC236}">
                <a16:creationId xmlns:a16="http://schemas.microsoft.com/office/drawing/2014/main" id="{695367BC-758B-4779-968C-81F5963EA245}"/>
              </a:ext>
            </a:extLst>
          </p:cNvPr>
          <p:cNvGrpSpPr/>
          <p:nvPr/>
        </p:nvGrpSpPr>
        <p:grpSpPr>
          <a:xfrm>
            <a:off x="8720238" y="4985488"/>
            <a:ext cx="2919313" cy="1041980"/>
            <a:chOff x="6596161" y="3871063"/>
            <a:chExt cx="2007493" cy="1041980"/>
          </a:xfrm>
        </p:grpSpPr>
        <p:sp>
          <p:nvSpPr>
            <p:cNvPr id="18" name="Rectangle 18">
              <a:extLst>
                <a:ext uri="{FF2B5EF4-FFF2-40B4-BE49-F238E27FC236}">
                  <a16:creationId xmlns:a16="http://schemas.microsoft.com/office/drawing/2014/main" id="{8A401C0D-AA39-424E-989B-EBB769DEFEEB}"/>
                </a:ext>
              </a:extLst>
            </p:cNvPr>
            <p:cNvSpPr/>
            <p:nvPr/>
          </p:nvSpPr>
          <p:spPr>
            <a:xfrm>
              <a:off x="6596955" y="3871063"/>
              <a:ext cx="2006699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b="1" dirty="0">
                  <a:solidFill>
                    <a:schemeClr val="accent3"/>
                  </a:solidFill>
                </a:rPr>
                <a:t>Option D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69B6624-7EAE-479A-8FD8-5F8A8289F03E}"/>
                </a:ext>
              </a:extLst>
            </p:cNvPr>
            <p:cNvSpPr/>
            <p:nvPr/>
          </p:nvSpPr>
          <p:spPr>
            <a:xfrm>
              <a:off x="6596161" y="4266712"/>
              <a:ext cx="2006699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0" name="Donut 39">
            <a:extLst>
              <a:ext uri="{FF2B5EF4-FFF2-40B4-BE49-F238E27FC236}">
                <a16:creationId xmlns:a16="http://schemas.microsoft.com/office/drawing/2014/main" id="{77A374B7-AC37-4540-9A77-B56E6AF25D43}"/>
              </a:ext>
            </a:extLst>
          </p:cNvPr>
          <p:cNvSpPr/>
          <p:nvPr/>
        </p:nvSpPr>
        <p:spPr>
          <a:xfrm>
            <a:off x="3838507" y="1975730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1" name="Oval 21">
            <a:extLst>
              <a:ext uri="{FF2B5EF4-FFF2-40B4-BE49-F238E27FC236}">
                <a16:creationId xmlns:a16="http://schemas.microsoft.com/office/drawing/2014/main" id="{BD8A459E-7005-4ECE-BB38-C0E2E3E80358}"/>
              </a:ext>
            </a:extLst>
          </p:cNvPr>
          <p:cNvSpPr>
            <a:spLocks noChangeAspect="1"/>
          </p:cNvSpPr>
          <p:nvPr/>
        </p:nvSpPr>
        <p:spPr>
          <a:xfrm>
            <a:off x="3845327" y="4121312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2" name="Rounded Rectangle 27">
            <a:extLst>
              <a:ext uri="{FF2B5EF4-FFF2-40B4-BE49-F238E27FC236}">
                <a16:creationId xmlns:a16="http://schemas.microsoft.com/office/drawing/2014/main" id="{25E9E178-2F55-442A-8069-874B3B3E926D}"/>
              </a:ext>
            </a:extLst>
          </p:cNvPr>
          <p:cNvSpPr/>
          <p:nvPr/>
        </p:nvSpPr>
        <p:spPr>
          <a:xfrm>
            <a:off x="8080788" y="3273966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3" name="Rounded Rectangle 7">
            <a:extLst>
              <a:ext uri="{FF2B5EF4-FFF2-40B4-BE49-F238E27FC236}">
                <a16:creationId xmlns:a16="http://schemas.microsoft.com/office/drawing/2014/main" id="{77D9F788-06D6-4475-96B4-510397BDA691}"/>
              </a:ext>
            </a:extLst>
          </p:cNvPr>
          <p:cNvSpPr/>
          <p:nvPr/>
        </p:nvSpPr>
        <p:spPr>
          <a:xfrm>
            <a:off x="8103372" y="4922138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F040E03F-E2BA-477F-9C2C-B54A8CA05A78}"/>
              </a:ext>
            </a:extLst>
          </p:cNvPr>
          <p:cNvGrpSpPr/>
          <p:nvPr/>
        </p:nvGrpSpPr>
        <p:grpSpPr>
          <a:xfrm flipH="1">
            <a:off x="595987" y="1316473"/>
            <a:ext cx="3790242" cy="2702996"/>
            <a:chOff x="9681843" y="5115097"/>
            <a:chExt cx="2243173" cy="1599710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83296271-83AE-4B06-A4AB-F6D6781E551F}"/>
                </a:ext>
              </a:extLst>
            </p:cNvPr>
            <p:cNvGrpSpPr/>
            <p:nvPr/>
          </p:nvGrpSpPr>
          <p:grpSpPr>
            <a:xfrm>
              <a:off x="9928227" y="5115097"/>
              <a:ext cx="1068914" cy="1269387"/>
              <a:chOff x="3790950" y="1741170"/>
              <a:chExt cx="2447925" cy="2907029"/>
            </a:xfrm>
          </p:grpSpPr>
          <p:grpSp>
            <p:nvGrpSpPr>
              <p:cNvPr id="109" name="Graphic 3">
                <a:extLst>
                  <a:ext uri="{FF2B5EF4-FFF2-40B4-BE49-F238E27FC236}">
                    <a16:creationId xmlns:a16="http://schemas.microsoft.com/office/drawing/2014/main" id="{E3B95920-9565-45AE-9478-282132BB7E1C}"/>
                  </a:ext>
                </a:extLst>
              </p:cNvPr>
              <p:cNvGrpSpPr/>
              <p:nvPr/>
            </p:nvGrpSpPr>
            <p:grpSpPr>
              <a:xfrm>
                <a:off x="4295774" y="1741170"/>
                <a:ext cx="1457326" cy="1156846"/>
                <a:chOff x="5172075" y="2695575"/>
                <a:chExt cx="1847850" cy="1466850"/>
              </a:xfrm>
              <a:solidFill>
                <a:schemeClr val="accent1"/>
              </a:solidFill>
            </p:grpSpPr>
            <p:sp>
              <p:nvSpPr>
                <p:cNvPr id="113" name="Freeform: Shape 112">
                  <a:extLst>
                    <a:ext uri="{FF2B5EF4-FFF2-40B4-BE49-F238E27FC236}">
                      <a16:creationId xmlns:a16="http://schemas.microsoft.com/office/drawing/2014/main" id="{E91D5F17-48D7-4121-8595-1D0ABAE7CF8A}"/>
                    </a:ext>
                  </a:extLst>
                </p:cNvPr>
                <p:cNvSpPr/>
                <p:nvPr/>
              </p:nvSpPr>
              <p:spPr>
                <a:xfrm>
                  <a:off x="6072664" y="3246076"/>
                  <a:ext cx="952500" cy="819150"/>
                </a:xfrm>
                <a:custGeom>
                  <a:avLst/>
                  <a:gdLst>
                    <a:gd name="connsiteX0" fmla="*/ 20479 w 952500"/>
                    <a:gd name="connsiteY0" fmla="*/ 778237 h 819150"/>
                    <a:gd name="connsiteX1" fmla="*/ 30004 w 952500"/>
                    <a:gd name="connsiteY1" fmla="*/ 753472 h 819150"/>
                    <a:gd name="connsiteX2" fmla="*/ 58579 w 952500"/>
                    <a:gd name="connsiteY2" fmla="*/ 683939 h 819150"/>
                    <a:gd name="connsiteX3" fmla="*/ 107156 w 952500"/>
                    <a:gd name="connsiteY3" fmla="*/ 578212 h 819150"/>
                    <a:gd name="connsiteX4" fmla="*/ 139541 w 952500"/>
                    <a:gd name="connsiteY4" fmla="*/ 513442 h 819150"/>
                    <a:gd name="connsiteX5" fmla="*/ 177641 w 952500"/>
                    <a:gd name="connsiteY5" fmla="*/ 442957 h 819150"/>
                    <a:gd name="connsiteX6" fmla="*/ 274796 w 952500"/>
                    <a:gd name="connsiteY6" fmla="*/ 289604 h 819150"/>
                    <a:gd name="connsiteX7" fmla="*/ 410051 w 952500"/>
                    <a:gd name="connsiteY7" fmla="*/ 131489 h 819150"/>
                    <a:gd name="connsiteX8" fmla="*/ 502444 w 952500"/>
                    <a:gd name="connsiteY8" fmla="*/ 59099 h 819150"/>
                    <a:gd name="connsiteX9" fmla="*/ 559594 w 952500"/>
                    <a:gd name="connsiteY9" fmla="*/ 29572 h 819150"/>
                    <a:gd name="connsiteX10" fmla="*/ 626269 w 952500"/>
                    <a:gd name="connsiteY10" fmla="*/ 10522 h 819150"/>
                    <a:gd name="connsiteX11" fmla="*/ 700564 w 952500"/>
                    <a:gd name="connsiteY11" fmla="*/ 9569 h 819150"/>
                    <a:gd name="connsiteX12" fmla="*/ 772954 w 952500"/>
                    <a:gd name="connsiteY12" fmla="*/ 32429 h 819150"/>
                    <a:gd name="connsiteX13" fmla="*/ 832961 w 952500"/>
                    <a:gd name="connsiteY13" fmla="*/ 72434 h 819150"/>
                    <a:gd name="connsiteX14" fmla="*/ 845344 w 952500"/>
                    <a:gd name="connsiteY14" fmla="*/ 83864 h 819150"/>
                    <a:gd name="connsiteX15" fmla="*/ 852011 w 952500"/>
                    <a:gd name="connsiteY15" fmla="*/ 89579 h 819150"/>
                    <a:gd name="connsiteX16" fmla="*/ 854869 w 952500"/>
                    <a:gd name="connsiteY16" fmla="*/ 92437 h 819150"/>
                    <a:gd name="connsiteX17" fmla="*/ 855821 w 952500"/>
                    <a:gd name="connsiteY17" fmla="*/ 93389 h 819150"/>
                    <a:gd name="connsiteX18" fmla="*/ 857726 w 952500"/>
                    <a:gd name="connsiteY18" fmla="*/ 96247 h 819150"/>
                    <a:gd name="connsiteX19" fmla="*/ 867251 w 952500"/>
                    <a:gd name="connsiteY19" fmla="*/ 105772 h 819150"/>
                    <a:gd name="connsiteX20" fmla="*/ 878681 w 952500"/>
                    <a:gd name="connsiteY20" fmla="*/ 119107 h 819150"/>
                    <a:gd name="connsiteX21" fmla="*/ 899636 w 952500"/>
                    <a:gd name="connsiteY21" fmla="*/ 146729 h 819150"/>
                    <a:gd name="connsiteX22" fmla="*/ 917734 w 952500"/>
                    <a:gd name="connsiteY22" fmla="*/ 177209 h 819150"/>
                    <a:gd name="connsiteX23" fmla="*/ 943451 w 952500"/>
                    <a:gd name="connsiteY23" fmla="*/ 245789 h 819150"/>
                    <a:gd name="connsiteX24" fmla="*/ 947261 w 952500"/>
                    <a:gd name="connsiteY24" fmla="*/ 321989 h 819150"/>
                    <a:gd name="connsiteX25" fmla="*/ 929164 w 952500"/>
                    <a:gd name="connsiteY25" fmla="*/ 392474 h 819150"/>
                    <a:gd name="connsiteX26" fmla="*/ 856774 w 952500"/>
                    <a:gd name="connsiteY26" fmla="*/ 500107 h 819150"/>
                    <a:gd name="connsiteX27" fmla="*/ 769144 w 952500"/>
                    <a:gd name="connsiteY27" fmla="*/ 576307 h 819150"/>
                    <a:gd name="connsiteX28" fmla="*/ 678656 w 952500"/>
                    <a:gd name="connsiteY28" fmla="*/ 634409 h 819150"/>
                    <a:gd name="connsiteX29" fmla="*/ 589121 w 952500"/>
                    <a:gd name="connsiteY29" fmla="*/ 681082 h 819150"/>
                    <a:gd name="connsiteX30" fmla="*/ 419576 w 952500"/>
                    <a:gd name="connsiteY30" fmla="*/ 748709 h 819150"/>
                    <a:gd name="connsiteX31" fmla="*/ 271939 w 952500"/>
                    <a:gd name="connsiteY31" fmla="*/ 790619 h 819150"/>
                    <a:gd name="connsiteX32" fmla="*/ 155734 w 952500"/>
                    <a:gd name="connsiteY32" fmla="*/ 813479 h 819150"/>
                    <a:gd name="connsiteX33" fmla="*/ 78581 w 952500"/>
                    <a:gd name="connsiteY33" fmla="*/ 821099 h 819150"/>
                    <a:gd name="connsiteX34" fmla="*/ 57626 w 952500"/>
                    <a:gd name="connsiteY34" fmla="*/ 821099 h 819150"/>
                    <a:gd name="connsiteX35" fmla="*/ 7144 w 952500"/>
                    <a:gd name="connsiteY35" fmla="*/ 820147 h 819150"/>
                    <a:gd name="connsiteX36" fmla="*/ 20479 w 952500"/>
                    <a:gd name="connsiteY36" fmla="*/ 778237 h 819150"/>
                    <a:gd name="connsiteX37" fmla="*/ 109061 w 952500"/>
                    <a:gd name="connsiteY37" fmla="*/ 745852 h 819150"/>
                    <a:gd name="connsiteX38" fmla="*/ 138589 w 952500"/>
                    <a:gd name="connsiteY38" fmla="*/ 738232 h 819150"/>
                    <a:gd name="connsiteX39" fmla="*/ 245269 w 952500"/>
                    <a:gd name="connsiteY39" fmla="*/ 703942 h 819150"/>
                    <a:gd name="connsiteX40" fmla="*/ 380524 w 952500"/>
                    <a:gd name="connsiteY40" fmla="*/ 649649 h 819150"/>
                    <a:gd name="connsiteX41" fmla="*/ 533876 w 952500"/>
                    <a:gd name="connsiteY41" fmla="*/ 574402 h 819150"/>
                    <a:gd name="connsiteX42" fmla="*/ 689134 w 952500"/>
                    <a:gd name="connsiteY42" fmla="*/ 473437 h 819150"/>
                    <a:gd name="connsiteX43" fmla="*/ 755809 w 952500"/>
                    <a:gd name="connsiteY43" fmla="*/ 410572 h 819150"/>
                    <a:gd name="connsiteX44" fmla="*/ 799624 w 952500"/>
                    <a:gd name="connsiteY44" fmla="*/ 341039 h 819150"/>
                    <a:gd name="connsiteX45" fmla="*/ 805339 w 952500"/>
                    <a:gd name="connsiteY45" fmla="*/ 275317 h 819150"/>
                    <a:gd name="connsiteX46" fmla="*/ 792956 w 952500"/>
                    <a:gd name="connsiteY46" fmla="*/ 242932 h 819150"/>
                    <a:gd name="connsiteX47" fmla="*/ 782479 w 952500"/>
                    <a:gd name="connsiteY47" fmla="*/ 225787 h 819150"/>
                    <a:gd name="connsiteX48" fmla="*/ 770096 w 952500"/>
                    <a:gd name="connsiteY48" fmla="*/ 209594 h 819150"/>
                    <a:gd name="connsiteX49" fmla="*/ 763429 w 952500"/>
                    <a:gd name="connsiteY49" fmla="*/ 201974 h 819150"/>
                    <a:gd name="connsiteX50" fmla="*/ 753904 w 952500"/>
                    <a:gd name="connsiteY50" fmla="*/ 192449 h 819150"/>
                    <a:gd name="connsiteX51" fmla="*/ 739616 w 952500"/>
                    <a:gd name="connsiteY51" fmla="*/ 178162 h 819150"/>
                    <a:gd name="connsiteX52" fmla="*/ 709136 w 952500"/>
                    <a:gd name="connsiteY52" fmla="*/ 157207 h 819150"/>
                    <a:gd name="connsiteX53" fmla="*/ 678656 w 952500"/>
                    <a:gd name="connsiteY53" fmla="*/ 147682 h 819150"/>
                    <a:gd name="connsiteX54" fmla="*/ 645319 w 952500"/>
                    <a:gd name="connsiteY54" fmla="*/ 147682 h 819150"/>
                    <a:gd name="connsiteX55" fmla="*/ 609124 w 952500"/>
                    <a:gd name="connsiteY55" fmla="*/ 157207 h 819150"/>
                    <a:gd name="connsiteX56" fmla="*/ 571024 w 952500"/>
                    <a:gd name="connsiteY56" fmla="*/ 175304 h 819150"/>
                    <a:gd name="connsiteX57" fmla="*/ 497681 w 952500"/>
                    <a:gd name="connsiteY57" fmla="*/ 228644 h 819150"/>
                    <a:gd name="connsiteX58" fmla="*/ 370046 w 952500"/>
                    <a:gd name="connsiteY58" fmla="*/ 362947 h 819150"/>
                    <a:gd name="connsiteX59" fmla="*/ 267176 w 952500"/>
                    <a:gd name="connsiteY59" fmla="*/ 500107 h 819150"/>
                    <a:gd name="connsiteX60" fmla="*/ 185261 w 952500"/>
                    <a:gd name="connsiteY60" fmla="*/ 622027 h 819150"/>
                    <a:gd name="connsiteX61" fmla="*/ 125254 w 952500"/>
                    <a:gd name="connsiteY61" fmla="*/ 718229 h 819150"/>
                    <a:gd name="connsiteX62" fmla="*/ 109061 w 952500"/>
                    <a:gd name="connsiteY62" fmla="*/ 745852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952500" h="819150">
                      <a:moveTo>
                        <a:pt x="20479" y="778237"/>
                      </a:moveTo>
                      <a:cubicBezTo>
                        <a:pt x="20479" y="778237"/>
                        <a:pt x="23336" y="769664"/>
                        <a:pt x="30004" y="753472"/>
                      </a:cubicBezTo>
                      <a:cubicBezTo>
                        <a:pt x="36671" y="737279"/>
                        <a:pt x="45244" y="713467"/>
                        <a:pt x="58579" y="683939"/>
                      </a:cubicBezTo>
                      <a:cubicBezTo>
                        <a:pt x="70961" y="654412"/>
                        <a:pt x="87154" y="618217"/>
                        <a:pt x="107156" y="578212"/>
                      </a:cubicBezTo>
                      <a:cubicBezTo>
                        <a:pt x="116681" y="558209"/>
                        <a:pt x="128111" y="536302"/>
                        <a:pt x="139541" y="513442"/>
                      </a:cubicBezTo>
                      <a:cubicBezTo>
                        <a:pt x="150971" y="490582"/>
                        <a:pt x="164306" y="467722"/>
                        <a:pt x="177641" y="442957"/>
                      </a:cubicBezTo>
                      <a:cubicBezTo>
                        <a:pt x="205264" y="394379"/>
                        <a:pt x="237649" y="342944"/>
                        <a:pt x="274796" y="289604"/>
                      </a:cubicBezTo>
                      <a:cubicBezTo>
                        <a:pt x="312896" y="237217"/>
                        <a:pt x="355759" y="182924"/>
                        <a:pt x="410051" y="131489"/>
                      </a:cubicBezTo>
                      <a:cubicBezTo>
                        <a:pt x="436721" y="105772"/>
                        <a:pt x="467201" y="81007"/>
                        <a:pt x="502444" y="59099"/>
                      </a:cubicBezTo>
                      <a:cubicBezTo>
                        <a:pt x="519589" y="48622"/>
                        <a:pt x="538639" y="38144"/>
                        <a:pt x="559594" y="29572"/>
                      </a:cubicBezTo>
                      <a:cubicBezTo>
                        <a:pt x="580549" y="20999"/>
                        <a:pt x="602456" y="14332"/>
                        <a:pt x="626269" y="10522"/>
                      </a:cubicBezTo>
                      <a:cubicBezTo>
                        <a:pt x="650081" y="6712"/>
                        <a:pt x="675799" y="5759"/>
                        <a:pt x="700564" y="9569"/>
                      </a:cubicBezTo>
                      <a:cubicBezTo>
                        <a:pt x="725329" y="13379"/>
                        <a:pt x="750094" y="20999"/>
                        <a:pt x="772954" y="32429"/>
                      </a:cubicBezTo>
                      <a:cubicBezTo>
                        <a:pt x="794861" y="43859"/>
                        <a:pt x="814864" y="57194"/>
                        <a:pt x="832961" y="72434"/>
                      </a:cubicBezTo>
                      <a:cubicBezTo>
                        <a:pt x="837724" y="76244"/>
                        <a:pt x="841534" y="80054"/>
                        <a:pt x="845344" y="83864"/>
                      </a:cubicBezTo>
                      <a:lnTo>
                        <a:pt x="852011" y="89579"/>
                      </a:lnTo>
                      <a:lnTo>
                        <a:pt x="854869" y="92437"/>
                      </a:lnTo>
                      <a:lnTo>
                        <a:pt x="855821" y="93389"/>
                      </a:lnTo>
                      <a:lnTo>
                        <a:pt x="857726" y="96247"/>
                      </a:lnTo>
                      <a:lnTo>
                        <a:pt x="867251" y="105772"/>
                      </a:lnTo>
                      <a:cubicBezTo>
                        <a:pt x="870109" y="109582"/>
                        <a:pt x="874871" y="114344"/>
                        <a:pt x="878681" y="119107"/>
                      </a:cubicBezTo>
                      <a:cubicBezTo>
                        <a:pt x="886301" y="128632"/>
                        <a:pt x="892969" y="137204"/>
                        <a:pt x="899636" y="146729"/>
                      </a:cubicBezTo>
                      <a:cubicBezTo>
                        <a:pt x="905351" y="156254"/>
                        <a:pt x="912019" y="165779"/>
                        <a:pt x="917734" y="177209"/>
                      </a:cubicBezTo>
                      <a:cubicBezTo>
                        <a:pt x="929164" y="198164"/>
                        <a:pt x="937736" y="221024"/>
                        <a:pt x="943451" y="245789"/>
                      </a:cubicBezTo>
                      <a:cubicBezTo>
                        <a:pt x="948214" y="270554"/>
                        <a:pt x="950119" y="296272"/>
                        <a:pt x="947261" y="321989"/>
                      </a:cubicBezTo>
                      <a:cubicBezTo>
                        <a:pt x="944404" y="346754"/>
                        <a:pt x="937736" y="371519"/>
                        <a:pt x="929164" y="392474"/>
                      </a:cubicBezTo>
                      <a:cubicBezTo>
                        <a:pt x="911066" y="436289"/>
                        <a:pt x="884396" y="470579"/>
                        <a:pt x="856774" y="500107"/>
                      </a:cubicBezTo>
                      <a:cubicBezTo>
                        <a:pt x="829151" y="529634"/>
                        <a:pt x="799624" y="554399"/>
                        <a:pt x="769144" y="576307"/>
                      </a:cubicBezTo>
                      <a:cubicBezTo>
                        <a:pt x="739616" y="598214"/>
                        <a:pt x="709136" y="617264"/>
                        <a:pt x="678656" y="634409"/>
                      </a:cubicBezTo>
                      <a:cubicBezTo>
                        <a:pt x="648176" y="651554"/>
                        <a:pt x="618649" y="666794"/>
                        <a:pt x="589121" y="681082"/>
                      </a:cubicBezTo>
                      <a:cubicBezTo>
                        <a:pt x="530066" y="708704"/>
                        <a:pt x="472916" y="730612"/>
                        <a:pt x="419576" y="748709"/>
                      </a:cubicBezTo>
                      <a:cubicBezTo>
                        <a:pt x="366236" y="766807"/>
                        <a:pt x="316706" y="780142"/>
                        <a:pt x="271939" y="790619"/>
                      </a:cubicBezTo>
                      <a:cubicBezTo>
                        <a:pt x="228124" y="801097"/>
                        <a:pt x="188119" y="807764"/>
                        <a:pt x="155734" y="813479"/>
                      </a:cubicBezTo>
                      <a:cubicBezTo>
                        <a:pt x="123349" y="818242"/>
                        <a:pt x="96679" y="820147"/>
                        <a:pt x="78581" y="821099"/>
                      </a:cubicBezTo>
                      <a:cubicBezTo>
                        <a:pt x="69056" y="821099"/>
                        <a:pt x="62389" y="821099"/>
                        <a:pt x="57626" y="821099"/>
                      </a:cubicBezTo>
                      <a:lnTo>
                        <a:pt x="7144" y="820147"/>
                      </a:lnTo>
                      <a:lnTo>
                        <a:pt x="20479" y="778237"/>
                      </a:lnTo>
                      <a:close/>
                      <a:moveTo>
                        <a:pt x="109061" y="745852"/>
                      </a:moveTo>
                      <a:cubicBezTo>
                        <a:pt x="117634" y="743947"/>
                        <a:pt x="128111" y="741089"/>
                        <a:pt x="138589" y="738232"/>
                      </a:cubicBezTo>
                      <a:cubicBezTo>
                        <a:pt x="168116" y="729659"/>
                        <a:pt x="204311" y="718229"/>
                        <a:pt x="245269" y="703942"/>
                      </a:cubicBezTo>
                      <a:cubicBezTo>
                        <a:pt x="286226" y="689654"/>
                        <a:pt x="331946" y="671557"/>
                        <a:pt x="380524" y="649649"/>
                      </a:cubicBezTo>
                      <a:cubicBezTo>
                        <a:pt x="429101" y="628694"/>
                        <a:pt x="481489" y="603929"/>
                        <a:pt x="533876" y="574402"/>
                      </a:cubicBezTo>
                      <a:cubicBezTo>
                        <a:pt x="586264" y="545827"/>
                        <a:pt x="639604" y="512489"/>
                        <a:pt x="689134" y="473437"/>
                      </a:cubicBezTo>
                      <a:cubicBezTo>
                        <a:pt x="712946" y="453434"/>
                        <a:pt x="736759" y="432479"/>
                        <a:pt x="755809" y="410572"/>
                      </a:cubicBezTo>
                      <a:cubicBezTo>
                        <a:pt x="775811" y="388664"/>
                        <a:pt x="791051" y="363899"/>
                        <a:pt x="799624" y="341039"/>
                      </a:cubicBezTo>
                      <a:cubicBezTo>
                        <a:pt x="808196" y="318179"/>
                        <a:pt x="810101" y="297224"/>
                        <a:pt x="805339" y="275317"/>
                      </a:cubicBezTo>
                      <a:cubicBezTo>
                        <a:pt x="803434" y="264839"/>
                        <a:pt x="798671" y="253409"/>
                        <a:pt x="792956" y="242932"/>
                      </a:cubicBezTo>
                      <a:cubicBezTo>
                        <a:pt x="790099" y="237217"/>
                        <a:pt x="786289" y="231502"/>
                        <a:pt x="782479" y="225787"/>
                      </a:cubicBezTo>
                      <a:cubicBezTo>
                        <a:pt x="778669" y="220072"/>
                        <a:pt x="773906" y="214357"/>
                        <a:pt x="770096" y="209594"/>
                      </a:cubicBezTo>
                      <a:cubicBezTo>
                        <a:pt x="768191" y="206737"/>
                        <a:pt x="766286" y="204832"/>
                        <a:pt x="763429" y="201974"/>
                      </a:cubicBezTo>
                      <a:lnTo>
                        <a:pt x="753904" y="192449"/>
                      </a:lnTo>
                      <a:cubicBezTo>
                        <a:pt x="750094" y="187687"/>
                        <a:pt x="744379" y="182924"/>
                        <a:pt x="739616" y="178162"/>
                      </a:cubicBezTo>
                      <a:cubicBezTo>
                        <a:pt x="729139" y="169589"/>
                        <a:pt x="719614" y="162922"/>
                        <a:pt x="709136" y="157207"/>
                      </a:cubicBezTo>
                      <a:cubicBezTo>
                        <a:pt x="698659" y="152444"/>
                        <a:pt x="689134" y="148634"/>
                        <a:pt x="678656" y="147682"/>
                      </a:cubicBezTo>
                      <a:cubicBezTo>
                        <a:pt x="668179" y="145777"/>
                        <a:pt x="657701" y="145777"/>
                        <a:pt x="645319" y="147682"/>
                      </a:cubicBezTo>
                      <a:cubicBezTo>
                        <a:pt x="633889" y="149587"/>
                        <a:pt x="621506" y="152444"/>
                        <a:pt x="609124" y="157207"/>
                      </a:cubicBezTo>
                      <a:cubicBezTo>
                        <a:pt x="596741" y="161969"/>
                        <a:pt x="584359" y="168637"/>
                        <a:pt x="571024" y="175304"/>
                      </a:cubicBezTo>
                      <a:cubicBezTo>
                        <a:pt x="545306" y="189592"/>
                        <a:pt x="521494" y="208642"/>
                        <a:pt x="497681" y="228644"/>
                      </a:cubicBezTo>
                      <a:cubicBezTo>
                        <a:pt x="451009" y="269602"/>
                        <a:pt x="408146" y="316274"/>
                        <a:pt x="370046" y="362947"/>
                      </a:cubicBezTo>
                      <a:cubicBezTo>
                        <a:pt x="331946" y="409619"/>
                        <a:pt x="297656" y="456292"/>
                        <a:pt x="267176" y="500107"/>
                      </a:cubicBezTo>
                      <a:cubicBezTo>
                        <a:pt x="236696" y="543922"/>
                        <a:pt x="209074" y="584879"/>
                        <a:pt x="185261" y="622027"/>
                      </a:cubicBezTo>
                      <a:cubicBezTo>
                        <a:pt x="161449" y="659174"/>
                        <a:pt x="141446" y="691559"/>
                        <a:pt x="125254" y="718229"/>
                      </a:cubicBezTo>
                      <a:cubicBezTo>
                        <a:pt x="120491" y="728707"/>
                        <a:pt x="114776" y="737279"/>
                        <a:pt x="109061" y="74585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4" name="Freeform: Shape 113">
                  <a:extLst>
                    <a:ext uri="{FF2B5EF4-FFF2-40B4-BE49-F238E27FC236}">
                      <a16:creationId xmlns:a16="http://schemas.microsoft.com/office/drawing/2014/main" id="{AA422323-9762-4EF4-BB58-ED23550C2EDA}"/>
                    </a:ext>
                  </a:extLst>
                </p:cNvPr>
                <p:cNvSpPr/>
                <p:nvPr/>
              </p:nvSpPr>
              <p:spPr>
                <a:xfrm>
                  <a:off x="5165276" y="3246076"/>
                  <a:ext cx="952500" cy="819150"/>
                </a:xfrm>
                <a:custGeom>
                  <a:avLst/>
                  <a:gdLst>
                    <a:gd name="connsiteX0" fmla="*/ 844047 w 952500"/>
                    <a:gd name="connsiteY0" fmla="*/ 745852 h 819150"/>
                    <a:gd name="connsiteX1" fmla="*/ 826902 w 952500"/>
                    <a:gd name="connsiteY1" fmla="*/ 718229 h 819150"/>
                    <a:gd name="connsiteX2" fmla="*/ 766894 w 952500"/>
                    <a:gd name="connsiteY2" fmla="*/ 622027 h 819150"/>
                    <a:gd name="connsiteX3" fmla="*/ 684979 w 952500"/>
                    <a:gd name="connsiteY3" fmla="*/ 500107 h 819150"/>
                    <a:gd name="connsiteX4" fmla="*/ 582109 w 952500"/>
                    <a:gd name="connsiteY4" fmla="*/ 362947 h 819150"/>
                    <a:gd name="connsiteX5" fmla="*/ 454474 w 952500"/>
                    <a:gd name="connsiteY5" fmla="*/ 228644 h 819150"/>
                    <a:gd name="connsiteX6" fmla="*/ 381132 w 952500"/>
                    <a:gd name="connsiteY6" fmla="*/ 175304 h 819150"/>
                    <a:gd name="connsiteX7" fmla="*/ 343032 w 952500"/>
                    <a:gd name="connsiteY7" fmla="*/ 157207 h 819150"/>
                    <a:gd name="connsiteX8" fmla="*/ 306837 w 952500"/>
                    <a:gd name="connsiteY8" fmla="*/ 147682 h 819150"/>
                    <a:gd name="connsiteX9" fmla="*/ 273499 w 952500"/>
                    <a:gd name="connsiteY9" fmla="*/ 147682 h 819150"/>
                    <a:gd name="connsiteX10" fmla="*/ 243019 w 952500"/>
                    <a:gd name="connsiteY10" fmla="*/ 157207 h 819150"/>
                    <a:gd name="connsiteX11" fmla="*/ 212539 w 952500"/>
                    <a:gd name="connsiteY11" fmla="*/ 178162 h 819150"/>
                    <a:gd name="connsiteX12" fmla="*/ 198252 w 952500"/>
                    <a:gd name="connsiteY12" fmla="*/ 192449 h 819150"/>
                    <a:gd name="connsiteX13" fmla="*/ 188727 w 952500"/>
                    <a:gd name="connsiteY13" fmla="*/ 201974 h 819150"/>
                    <a:gd name="connsiteX14" fmla="*/ 182059 w 952500"/>
                    <a:gd name="connsiteY14" fmla="*/ 209594 h 819150"/>
                    <a:gd name="connsiteX15" fmla="*/ 169677 w 952500"/>
                    <a:gd name="connsiteY15" fmla="*/ 225787 h 819150"/>
                    <a:gd name="connsiteX16" fmla="*/ 159199 w 952500"/>
                    <a:gd name="connsiteY16" fmla="*/ 242932 h 819150"/>
                    <a:gd name="connsiteX17" fmla="*/ 146817 w 952500"/>
                    <a:gd name="connsiteY17" fmla="*/ 275317 h 819150"/>
                    <a:gd name="connsiteX18" fmla="*/ 152532 w 952500"/>
                    <a:gd name="connsiteY18" fmla="*/ 341039 h 819150"/>
                    <a:gd name="connsiteX19" fmla="*/ 196347 w 952500"/>
                    <a:gd name="connsiteY19" fmla="*/ 410572 h 819150"/>
                    <a:gd name="connsiteX20" fmla="*/ 263022 w 952500"/>
                    <a:gd name="connsiteY20" fmla="*/ 473437 h 819150"/>
                    <a:gd name="connsiteX21" fmla="*/ 418279 w 952500"/>
                    <a:gd name="connsiteY21" fmla="*/ 574402 h 819150"/>
                    <a:gd name="connsiteX22" fmla="*/ 571632 w 952500"/>
                    <a:gd name="connsiteY22" fmla="*/ 649649 h 819150"/>
                    <a:gd name="connsiteX23" fmla="*/ 706887 w 952500"/>
                    <a:gd name="connsiteY23" fmla="*/ 703942 h 819150"/>
                    <a:gd name="connsiteX24" fmla="*/ 813567 w 952500"/>
                    <a:gd name="connsiteY24" fmla="*/ 738232 h 819150"/>
                    <a:gd name="connsiteX25" fmla="*/ 844047 w 952500"/>
                    <a:gd name="connsiteY25" fmla="*/ 745852 h 819150"/>
                    <a:gd name="connsiteX26" fmla="*/ 904054 w 952500"/>
                    <a:gd name="connsiteY26" fmla="*/ 820147 h 819150"/>
                    <a:gd name="connsiteX27" fmla="*/ 896434 w 952500"/>
                    <a:gd name="connsiteY27" fmla="*/ 820147 h 819150"/>
                    <a:gd name="connsiteX28" fmla="*/ 875479 w 952500"/>
                    <a:gd name="connsiteY28" fmla="*/ 820147 h 819150"/>
                    <a:gd name="connsiteX29" fmla="*/ 798327 w 952500"/>
                    <a:gd name="connsiteY29" fmla="*/ 812527 h 819150"/>
                    <a:gd name="connsiteX30" fmla="*/ 682122 w 952500"/>
                    <a:gd name="connsiteY30" fmla="*/ 789667 h 819150"/>
                    <a:gd name="connsiteX31" fmla="*/ 534484 w 952500"/>
                    <a:gd name="connsiteY31" fmla="*/ 747757 h 819150"/>
                    <a:gd name="connsiteX32" fmla="*/ 364939 w 952500"/>
                    <a:gd name="connsiteY32" fmla="*/ 680129 h 819150"/>
                    <a:gd name="connsiteX33" fmla="*/ 275404 w 952500"/>
                    <a:gd name="connsiteY33" fmla="*/ 633457 h 819150"/>
                    <a:gd name="connsiteX34" fmla="*/ 184917 w 952500"/>
                    <a:gd name="connsiteY34" fmla="*/ 575354 h 819150"/>
                    <a:gd name="connsiteX35" fmla="*/ 97287 w 952500"/>
                    <a:gd name="connsiteY35" fmla="*/ 499154 h 819150"/>
                    <a:gd name="connsiteX36" fmla="*/ 26802 w 952500"/>
                    <a:gd name="connsiteY36" fmla="*/ 392474 h 819150"/>
                    <a:gd name="connsiteX37" fmla="*/ 8704 w 952500"/>
                    <a:gd name="connsiteY37" fmla="*/ 321989 h 819150"/>
                    <a:gd name="connsiteX38" fmla="*/ 12514 w 952500"/>
                    <a:gd name="connsiteY38" fmla="*/ 245789 h 819150"/>
                    <a:gd name="connsiteX39" fmla="*/ 38232 w 952500"/>
                    <a:gd name="connsiteY39" fmla="*/ 177209 h 819150"/>
                    <a:gd name="connsiteX40" fmla="*/ 56329 w 952500"/>
                    <a:gd name="connsiteY40" fmla="*/ 146729 h 819150"/>
                    <a:gd name="connsiteX41" fmla="*/ 77284 w 952500"/>
                    <a:gd name="connsiteY41" fmla="*/ 119107 h 819150"/>
                    <a:gd name="connsiteX42" fmla="*/ 88714 w 952500"/>
                    <a:gd name="connsiteY42" fmla="*/ 105772 h 819150"/>
                    <a:gd name="connsiteX43" fmla="*/ 98239 w 952500"/>
                    <a:gd name="connsiteY43" fmla="*/ 96247 h 819150"/>
                    <a:gd name="connsiteX44" fmla="*/ 100144 w 952500"/>
                    <a:gd name="connsiteY44" fmla="*/ 93389 h 819150"/>
                    <a:gd name="connsiteX45" fmla="*/ 101097 w 952500"/>
                    <a:gd name="connsiteY45" fmla="*/ 92437 h 819150"/>
                    <a:gd name="connsiteX46" fmla="*/ 103954 w 952500"/>
                    <a:gd name="connsiteY46" fmla="*/ 89579 h 819150"/>
                    <a:gd name="connsiteX47" fmla="*/ 110622 w 952500"/>
                    <a:gd name="connsiteY47" fmla="*/ 83864 h 819150"/>
                    <a:gd name="connsiteX48" fmla="*/ 123004 w 952500"/>
                    <a:gd name="connsiteY48" fmla="*/ 72434 h 819150"/>
                    <a:gd name="connsiteX49" fmla="*/ 183012 w 952500"/>
                    <a:gd name="connsiteY49" fmla="*/ 32429 h 819150"/>
                    <a:gd name="connsiteX50" fmla="*/ 255402 w 952500"/>
                    <a:gd name="connsiteY50" fmla="*/ 9569 h 819150"/>
                    <a:gd name="connsiteX51" fmla="*/ 329697 w 952500"/>
                    <a:gd name="connsiteY51" fmla="*/ 10522 h 819150"/>
                    <a:gd name="connsiteX52" fmla="*/ 396372 w 952500"/>
                    <a:gd name="connsiteY52" fmla="*/ 29572 h 819150"/>
                    <a:gd name="connsiteX53" fmla="*/ 453522 w 952500"/>
                    <a:gd name="connsiteY53" fmla="*/ 59099 h 819150"/>
                    <a:gd name="connsiteX54" fmla="*/ 545914 w 952500"/>
                    <a:gd name="connsiteY54" fmla="*/ 131489 h 819150"/>
                    <a:gd name="connsiteX55" fmla="*/ 681169 w 952500"/>
                    <a:gd name="connsiteY55" fmla="*/ 289604 h 819150"/>
                    <a:gd name="connsiteX56" fmla="*/ 778324 w 952500"/>
                    <a:gd name="connsiteY56" fmla="*/ 442957 h 819150"/>
                    <a:gd name="connsiteX57" fmla="*/ 816424 w 952500"/>
                    <a:gd name="connsiteY57" fmla="*/ 513442 h 819150"/>
                    <a:gd name="connsiteX58" fmla="*/ 848809 w 952500"/>
                    <a:gd name="connsiteY58" fmla="*/ 578212 h 819150"/>
                    <a:gd name="connsiteX59" fmla="*/ 897387 w 952500"/>
                    <a:gd name="connsiteY59" fmla="*/ 683939 h 819150"/>
                    <a:gd name="connsiteX60" fmla="*/ 925962 w 952500"/>
                    <a:gd name="connsiteY60" fmla="*/ 753472 h 819150"/>
                    <a:gd name="connsiteX61" fmla="*/ 949774 w 952500"/>
                    <a:gd name="connsiteY61" fmla="*/ 821099 h 819150"/>
                    <a:gd name="connsiteX62" fmla="*/ 904054 w 952500"/>
                    <a:gd name="connsiteY62" fmla="*/ 820147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952500" h="819150">
                      <a:moveTo>
                        <a:pt x="844047" y="745852"/>
                      </a:moveTo>
                      <a:cubicBezTo>
                        <a:pt x="839284" y="737279"/>
                        <a:pt x="833569" y="727754"/>
                        <a:pt x="826902" y="718229"/>
                      </a:cubicBezTo>
                      <a:cubicBezTo>
                        <a:pt x="810709" y="691559"/>
                        <a:pt x="789754" y="659174"/>
                        <a:pt x="766894" y="622027"/>
                      </a:cubicBezTo>
                      <a:cubicBezTo>
                        <a:pt x="743082" y="584879"/>
                        <a:pt x="715459" y="543922"/>
                        <a:pt x="684979" y="500107"/>
                      </a:cubicBezTo>
                      <a:cubicBezTo>
                        <a:pt x="654499" y="456292"/>
                        <a:pt x="620209" y="409619"/>
                        <a:pt x="582109" y="362947"/>
                      </a:cubicBezTo>
                      <a:cubicBezTo>
                        <a:pt x="544009" y="316274"/>
                        <a:pt x="502099" y="269602"/>
                        <a:pt x="454474" y="228644"/>
                      </a:cubicBezTo>
                      <a:cubicBezTo>
                        <a:pt x="430662" y="208642"/>
                        <a:pt x="406849" y="189592"/>
                        <a:pt x="381132" y="175304"/>
                      </a:cubicBezTo>
                      <a:cubicBezTo>
                        <a:pt x="368749" y="167684"/>
                        <a:pt x="355414" y="161969"/>
                        <a:pt x="343032" y="157207"/>
                      </a:cubicBezTo>
                      <a:cubicBezTo>
                        <a:pt x="330649" y="152444"/>
                        <a:pt x="318267" y="149587"/>
                        <a:pt x="306837" y="147682"/>
                      </a:cubicBezTo>
                      <a:cubicBezTo>
                        <a:pt x="295407" y="145777"/>
                        <a:pt x="283977" y="145777"/>
                        <a:pt x="273499" y="147682"/>
                      </a:cubicBezTo>
                      <a:cubicBezTo>
                        <a:pt x="263022" y="149587"/>
                        <a:pt x="252544" y="152444"/>
                        <a:pt x="243019" y="157207"/>
                      </a:cubicBezTo>
                      <a:cubicBezTo>
                        <a:pt x="232542" y="162922"/>
                        <a:pt x="223017" y="169589"/>
                        <a:pt x="212539" y="178162"/>
                      </a:cubicBezTo>
                      <a:cubicBezTo>
                        <a:pt x="207777" y="182924"/>
                        <a:pt x="202062" y="187687"/>
                        <a:pt x="198252" y="192449"/>
                      </a:cubicBezTo>
                      <a:lnTo>
                        <a:pt x="188727" y="201974"/>
                      </a:lnTo>
                      <a:cubicBezTo>
                        <a:pt x="185869" y="204832"/>
                        <a:pt x="184917" y="206737"/>
                        <a:pt x="182059" y="209594"/>
                      </a:cubicBezTo>
                      <a:cubicBezTo>
                        <a:pt x="178249" y="214357"/>
                        <a:pt x="173487" y="220072"/>
                        <a:pt x="169677" y="225787"/>
                      </a:cubicBezTo>
                      <a:cubicBezTo>
                        <a:pt x="165867" y="231502"/>
                        <a:pt x="162057" y="237217"/>
                        <a:pt x="159199" y="242932"/>
                      </a:cubicBezTo>
                      <a:cubicBezTo>
                        <a:pt x="153484" y="254362"/>
                        <a:pt x="148722" y="264839"/>
                        <a:pt x="146817" y="275317"/>
                      </a:cubicBezTo>
                      <a:cubicBezTo>
                        <a:pt x="142054" y="296272"/>
                        <a:pt x="143959" y="317227"/>
                        <a:pt x="152532" y="341039"/>
                      </a:cubicBezTo>
                      <a:cubicBezTo>
                        <a:pt x="162057" y="363899"/>
                        <a:pt x="177297" y="387712"/>
                        <a:pt x="196347" y="410572"/>
                      </a:cubicBezTo>
                      <a:cubicBezTo>
                        <a:pt x="216349" y="432479"/>
                        <a:pt x="239209" y="454387"/>
                        <a:pt x="263022" y="473437"/>
                      </a:cubicBezTo>
                      <a:cubicBezTo>
                        <a:pt x="311599" y="512489"/>
                        <a:pt x="365892" y="545827"/>
                        <a:pt x="418279" y="574402"/>
                      </a:cubicBezTo>
                      <a:cubicBezTo>
                        <a:pt x="470667" y="602977"/>
                        <a:pt x="523054" y="627742"/>
                        <a:pt x="571632" y="649649"/>
                      </a:cubicBezTo>
                      <a:cubicBezTo>
                        <a:pt x="620209" y="670604"/>
                        <a:pt x="665929" y="688702"/>
                        <a:pt x="706887" y="703942"/>
                      </a:cubicBezTo>
                      <a:cubicBezTo>
                        <a:pt x="747844" y="718229"/>
                        <a:pt x="783087" y="730612"/>
                        <a:pt x="813567" y="738232"/>
                      </a:cubicBezTo>
                      <a:cubicBezTo>
                        <a:pt x="824997" y="742042"/>
                        <a:pt x="835474" y="743947"/>
                        <a:pt x="844047" y="745852"/>
                      </a:cubicBezTo>
                      <a:close/>
                      <a:moveTo>
                        <a:pt x="904054" y="820147"/>
                      </a:moveTo>
                      <a:cubicBezTo>
                        <a:pt x="904054" y="820147"/>
                        <a:pt x="901197" y="820147"/>
                        <a:pt x="896434" y="820147"/>
                      </a:cubicBezTo>
                      <a:cubicBezTo>
                        <a:pt x="891672" y="820147"/>
                        <a:pt x="885004" y="820147"/>
                        <a:pt x="875479" y="820147"/>
                      </a:cubicBezTo>
                      <a:cubicBezTo>
                        <a:pt x="857382" y="819194"/>
                        <a:pt x="830712" y="817289"/>
                        <a:pt x="798327" y="812527"/>
                      </a:cubicBezTo>
                      <a:cubicBezTo>
                        <a:pt x="765942" y="807764"/>
                        <a:pt x="725937" y="801097"/>
                        <a:pt x="682122" y="789667"/>
                      </a:cubicBezTo>
                      <a:cubicBezTo>
                        <a:pt x="637354" y="779189"/>
                        <a:pt x="587824" y="765854"/>
                        <a:pt x="534484" y="747757"/>
                      </a:cubicBezTo>
                      <a:cubicBezTo>
                        <a:pt x="481144" y="729659"/>
                        <a:pt x="423994" y="707752"/>
                        <a:pt x="364939" y="680129"/>
                      </a:cubicBezTo>
                      <a:cubicBezTo>
                        <a:pt x="335412" y="666794"/>
                        <a:pt x="305884" y="650602"/>
                        <a:pt x="275404" y="633457"/>
                      </a:cubicBezTo>
                      <a:cubicBezTo>
                        <a:pt x="244924" y="616312"/>
                        <a:pt x="214444" y="597262"/>
                        <a:pt x="184917" y="575354"/>
                      </a:cubicBezTo>
                      <a:cubicBezTo>
                        <a:pt x="155389" y="553447"/>
                        <a:pt x="124909" y="528682"/>
                        <a:pt x="97287" y="499154"/>
                      </a:cubicBezTo>
                      <a:cubicBezTo>
                        <a:pt x="71569" y="471532"/>
                        <a:pt x="44899" y="436289"/>
                        <a:pt x="26802" y="392474"/>
                      </a:cubicBezTo>
                      <a:cubicBezTo>
                        <a:pt x="18229" y="370567"/>
                        <a:pt x="11562" y="346754"/>
                        <a:pt x="8704" y="321989"/>
                      </a:cubicBezTo>
                      <a:cubicBezTo>
                        <a:pt x="5847" y="297224"/>
                        <a:pt x="6799" y="270554"/>
                        <a:pt x="12514" y="245789"/>
                      </a:cubicBezTo>
                      <a:cubicBezTo>
                        <a:pt x="17277" y="221024"/>
                        <a:pt x="26802" y="198164"/>
                        <a:pt x="38232" y="177209"/>
                      </a:cubicBezTo>
                      <a:cubicBezTo>
                        <a:pt x="43947" y="166732"/>
                        <a:pt x="49662" y="157207"/>
                        <a:pt x="56329" y="146729"/>
                      </a:cubicBezTo>
                      <a:cubicBezTo>
                        <a:pt x="62997" y="137204"/>
                        <a:pt x="68712" y="128632"/>
                        <a:pt x="77284" y="119107"/>
                      </a:cubicBezTo>
                      <a:cubicBezTo>
                        <a:pt x="81094" y="114344"/>
                        <a:pt x="84904" y="109582"/>
                        <a:pt x="88714" y="105772"/>
                      </a:cubicBezTo>
                      <a:lnTo>
                        <a:pt x="98239" y="96247"/>
                      </a:lnTo>
                      <a:lnTo>
                        <a:pt x="100144" y="93389"/>
                      </a:lnTo>
                      <a:lnTo>
                        <a:pt x="101097" y="92437"/>
                      </a:lnTo>
                      <a:lnTo>
                        <a:pt x="103954" y="89579"/>
                      </a:lnTo>
                      <a:lnTo>
                        <a:pt x="110622" y="83864"/>
                      </a:lnTo>
                      <a:cubicBezTo>
                        <a:pt x="114432" y="80054"/>
                        <a:pt x="119194" y="76244"/>
                        <a:pt x="123004" y="72434"/>
                      </a:cubicBezTo>
                      <a:cubicBezTo>
                        <a:pt x="141102" y="57194"/>
                        <a:pt x="160152" y="43859"/>
                        <a:pt x="183012" y="32429"/>
                      </a:cubicBezTo>
                      <a:cubicBezTo>
                        <a:pt x="204919" y="20999"/>
                        <a:pt x="229684" y="13379"/>
                        <a:pt x="255402" y="9569"/>
                      </a:cubicBezTo>
                      <a:cubicBezTo>
                        <a:pt x="280167" y="5759"/>
                        <a:pt x="305884" y="6712"/>
                        <a:pt x="329697" y="10522"/>
                      </a:cubicBezTo>
                      <a:cubicBezTo>
                        <a:pt x="353509" y="14332"/>
                        <a:pt x="375417" y="20999"/>
                        <a:pt x="396372" y="29572"/>
                      </a:cubicBezTo>
                      <a:cubicBezTo>
                        <a:pt x="416374" y="38144"/>
                        <a:pt x="435424" y="47669"/>
                        <a:pt x="453522" y="59099"/>
                      </a:cubicBezTo>
                      <a:cubicBezTo>
                        <a:pt x="487812" y="81007"/>
                        <a:pt x="518292" y="105772"/>
                        <a:pt x="545914" y="131489"/>
                      </a:cubicBezTo>
                      <a:cubicBezTo>
                        <a:pt x="600207" y="182924"/>
                        <a:pt x="643069" y="237217"/>
                        <a:pt x="681169" y="289604"/>
                      </a:cubicBezTo>
                      <a:cubicBezTo>
                        <a:pt x="719269" y="342944"/>
                        <a:pt x="750702" y="394379"/>
                        <a:pt x="778324" y="442957"/>
                      </a:cubicBezTo>
                      <a:cubicBezTo>
                        <a:pt x="791659" y="467722"/>
                        <a:pt x="804994" y="490582"/>
                        <a:pt x="816424" y="513442"/>
                      </a:cubicBezTo>
                      <a:cubicBezTo>
                        <a:pt x="827854" y="536302"/>
                        <a:pt x="839284" y="557257"/>
                        <a:pt x="848809" y="578212"/>
                      </a:cubicBezTo>
                      <a:cubicBezTo>
                        <a:pt x="868812" y="618217"/>
                        <a:pt x="885004" y="654412"/>
                        <a:pt x="897387" y="683939"/>
                      </a:cubicBezTo>
                      <a:cubicBezTo>
                        <a:pt x="910722" y="713467"/>
                        <a:pt x="919294" y="737279"/>
                        <a:pt x="925962" y="753472"/>
                      </a:cubicBezTo>
                      <a:lnTo>
                        <a:pt x="949774" y="821099"/>
                      </a:lnTo>
                      <a:lnTo>
                        <a:pt x="904054" y="820147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5" name="Freeform: Shape 114">
                  <a:extLst>
                    <a:ext uri="{FF2B5EF4-FFF2-40B4-BE49-F238E27FC236}">
                      <a16:creationId xmlns:a16="http://schemas.microsoft.com/office/drawing/2014/main" id="{E51AFF37-9015-4BD6-B2D9-7DA928AC4128}"/>
                    </a:ext>
                  </a:extLst>
                </p:cNvPr>
                <p:cNvSpPr/>
                <p:nvPr/>
              </p:nvSpPr>
              <p:spPr>
                <a:xfrm>
                  <a:off x="6063761" y="2687479"/>
                  <a:ext cx="933450" cy="1476375"/>
                </a:xfrm>
                <a:custGeom>
                  <a:avLst/>
                  <a:gdLst>
                    <a:gd name="connsiteX0" fmla="*/ 16999 w 933450"/>
                    <a:gd name="connsiteY0" fmla="*/ 1477804 h 1476375"/>
                    <a:gd name="connsiteX1" fmla="*/ 30334 w 933450"/>
                    <a:gd name="connsiteY1" fmla="*/ 1027271 h 1476375"/>
                    <a:gd name="connsiteX2" fmla="*/ 177971 w 933450"/>
                    <a:gd name="connsiteY2" fmla="*/ 595789 h 1476375"/>
                    <a:gd name="connsiteX3" fmla="*/ 206546 w 933450"/>
                    <a:gd name="connsiteY3" fmla="*/ 545306 h 1476375"/>
                    <a:gd name="connsiteX4" fmla="*/ 237979 w 933450"/>
                    <a:gd name="connsiteY4" fmla="*/ 496729 h 1476375"/>
                    <a:gd name="connsiteX5" fmla="*/ 272269 w 933450"/>
                    <a:gd name="connsiteY5" fmla="*/ 449104 h 1476375"/>
                    <a:gd name="connsiteX6" fmla="*/ 279889 w 933450"/>
                    <a:gd name="connsiteY6" fmla="*/ 436721 h 1476375"/>
                    <a:gd name="connsiteX7" fmla="*/ 289414 w 933450"/>
                    <a:gd name="connsiteY7" fmla="*/ 425291 h 1476375"/>
                    <a:gd name="connsiteX8" fmla="*/ 307511 w 933450"/>
                    <a:gd name="connsiteY8" fmla="*/ 402431 h 1476375"/>
                    <a:gd name="connsiteX9" fmla="*/ 473246 w 933450"/>
                    <a:gd name="connsiteY9" fmla="*/ 237649 h 1476375"/>
                    <a:gd name="connsiteX10" fmla="*/ 496106 w 933450"/>
                    <a:gd name="connsiteY10" fmla="*/ 218599 h 1476375"/>
                    <a:gd name="connsiteX11" fmla="*/ 519919 w 933450"/>
                    <a:gd name="connsiteY11" fmla="*/ 201454 h 1476375"/>
                    <a:gd name="connsiteX12" fmla="*/ 543731 w 933450"/>
                    <a:gd name="connsiteY12" fmla="*/ 184309 h 1476375"/>
                    <a:gd name="connsiteX13" fmla="*/ 567544 w 933450"/>
                    <a:gd name="connsiteY13" fmla="*/ 167164 h 1476375"/>
                    <a:gd name="connsiteX14" fmla="*/ 617074 w 933450"/>
                    <a:gd name="connsiteY14" fmla="*/ 135731 h 1476375"/>
                    <a:gd name="connsiteX15" fmla="*/ 629456 w 933450"/>
                    <a:gd name="connsiteY15" fmla="*/ 128111 h 1476375"/>
                    <a:gd name="connsiteX16" fmla="*/ 641839 w 933450"/>
                    <a:gd name="connsiteY16" fmla="*/ 120491 h 1476375"/>
                    <a:gd name="connsiteX17" fmla="*/ 667556 w 933450"/>
                    <a:gd name="connsiteY17" fmla="*/ 106204 h 1476375"/>
                    <a:gd name="connsiteX18" fmla="*/ 879011 w 933450"/>
                    <a:gd name="connsiteY18" fmla="*/ 7144 h 1476375"/>
                    <a:gd name="connsiteX19" fmla="*/ 928541 w 933450"/>
                    <a:gd name="connsiteY19" fmla="*/ 150019 h 1476375"/>
                    <a:gd name="connsiteX20" fmla="*/ 731374 w 933450"/>
                    <a:gd name="connsiteY20" fmla="*/ 227171 h 1476375"/>
                    <a:gd name="connsiteX21" fmla="*/ 707561 w 933450"/>
                    <a:gd name="connsiteY21" fmla="*/ 238601 h 1476375"/>
                    <a:gd name="connsiteX22" fmla="*/ 695179 w 933450"/>
                    <a:gd name="connsiteY22" fmla="*/ 244316 h 1476375"/>
                    <a:gd name="connsiteX23" fmla="*/ 683749 w 933450"/>
                    <a:gd name="connsiteY23" fmla="*/ 250984 h 1476375"/>
                    <a:gd name="connsiteX24" fmla="*/ 637076 w 933450"/>
                    <a:gd name="connsiteY24" fmla="*/ 276701 h 1476375"/>
                    <a:gd name="connsiteX25" fmla="*/ 614216 w 933450"/>
                    <a:gd name="connsiteY25" fmla="*/ 290036 h 1476375"/>
                    <a:gd name="connsiteX26" fmla="*/ 592309 w 933450"/>
                    <a:gd name="connsiteY26" fmla="*/ 304324 h 1476375"/>
                    <a:gd name="connsiteX27" fmla="*/ 570401 w 933450"/>
                    <a:gd name="connsiteY27" fmla="*/ 318611 h 1476375"/>
                    <a:gd name="connsiteX28" fmla="*/ 548494 w 933450"/>
                    <a:gd name="connsiteY28" fmla="*/ 333851 h 1476375"/>
                    <a:gd name="connsiteX29" fmla="*/ 388474 w 933450"/>
                    <a:gd name="connsiteY29" fmla="*/ 472916 h 1476375"/>
                    <a:gd name="connsiteX30" fmla="*/ 370376 w 933450"/>
                    <a:gd name="connsiteY30" fmla="*/ 491966 h 1476375"/>
                    <a:gd name="connsiteX31" fmla="*/ 360851 w 933450"/>
                    <a:gd name="connsiteY31" fmla="*/ 501491 h 1476375"/>
                    <a:gd name="connsiteX32" fmla="*/ 352279 w 933450"/>
                    <a:gd name="connsiteY32" fmla="*/ 511969 h 1476375"/>
                    <a:gd name="connsiteX33" fmla="*/ 317989 w 933450"/>
                    <a:gd name="connsiteY33" fmla="*/ 552926 h 1476375"/>
                    <a:gd name="connsiteX34" fmla="*/ 286556 w 933450"/>
                    <a:gd name="connsiteY34" fmla="*/ 595789 h 1476375"/>
                    <a:gd name="connsiteX35" fmla="*/ 257029 w 933450"/>
                    <a:gd name="connsiteY35" fmla="*/ 640556 h 1476375"/>
                    <a:gd name="connsiteX36" fmla="*/ 91294 w 933450"/>
                    <a:gd name="connsiteY36" fmla="*/ 1038701 h 1476375"/>
                    <a:gd name="connsiteX37" fmla="*/ 49384 w 933450"/>
                    <a:gd name="connsiteY37" fmla="*/ 1474946 h 1476375"/>
                    <a:gd name="connsiteX38" fmla="*/ 16999 w 933450"/>
                    <a:gd name="connsiteY38" fmla="*/ 1477804 h 147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33450" h="1476375">
                      <a:moveTo>
                        <a:pt x="16999" y="1477804"/>
                      </a:moveTo>
                      <a:cubicBezTo>
                        <a:pt x="-146" y="1328261"/>
                        <a:pt x="5569" y="1176814"/>
                        <a:pt x="30334" y="1027271"/>
                      </a:cubicBezTo>
                      <a:cubicBezTo>
                        <a:pt x="56051" y="877729"/>
                        <a:pt x="103676" y="731044"/>
                        <a:pt x="177971" y="595789"/>
                      </a:cubicBezTo>
                      <a:cubicBezTo>
                        <a:pt x="187496" y="578644"/>
                        <a:pt x="197021" y="562451"/>
                        <a:pt x="206546" y="545306"/>
                      </a:cubicBezTo>
                      <a:lnTo>
                        <a:pt x="237979" y="496729"/>
                      </a:lnTo>
                      <a:cubicBezTo>
                        <a:pt x="249409" y="480536"/>
                        <a:pt x="260839" y="465296"/>
                        <a:pt x="272269" y="449104"/>
                      </a:cubicBezTo>
                      <a:lnTo>
                        <a:pt x="279889" y="436721"/>
                      </a:lnTo>
                      <a:lnTo>
                        <a:pt x="289414" y="425291"/>
                      </a:lnTo>
                      <a:lnTo>
                        <a:pt x="307511" y="402431"/>
                      </a:lnTo>
                      <a:cubicBezTo>
                        <a:pt x="357041" y="343376"/>
                        <a:pt x="412286" y="287179"/>
                        <a:pt x="473246" y="237649"/>
                      </a:cubicBezTo>
                      <a:cubicBezTo>
                        <a:pt x="480866" y="231934"/>
                        <a:pt x="488486" y="225266"/>
                        <a:pt x="496106" y="218599"/>
                      </a:cubicBezTo>
                      <a:lnTo>
                        <a:pt x="519919" y="201454"/>
                      </a:lnTo>
                      <a:lnTo>
                        <a:pt x="543731" y="184309"/>
                      </a:lnTo>
                      <a:cubicBezTo>
                        <a:pt x="551351" y="178594"/>
                        <a:pt x="558971" y="172879"/>
                        <a:pt x="567544" y="167164"/>
                      </a:cubicBezTo>
                      <a:lnTo>
                        <a:pt x="617074" y="135731"/>
                      </a:lnTo>
                      <a:lnTo>
                        <a:pt x="629456" y="128111"/>
                      </a:lnTo>
                      <a:cubicBezTo>
                        <a:pt x="633266" y="125254"/>
                        <a:pt x="638029" y="123349"/>
                        <a:pt x="641839" y="120491"/>
                      </a:cubicBezTo>
                      <a:lnTo>
                        <a:pt x="667556" y="106204"/>
                      </a:lnTo>
                      <a:cubicBezTo>
                        <a:pt x="735184" y="67151"/>
                        <a:pt x="806621" y="36671"/>
                        <a:pt x="879011" y="7144"/>
                      </a:cubicBezTo>
                      <a:lnTo>
                        <a:pt x="928541" y="150019"/>
                      </a:lnTo>
                      <a:cubicBezTo>
                        <a:pt x="861866" y="171926"/>
                        <a:pt x="794239" y="195739"/>
                        <a:pt x="731374" y="227171"/>
                      </a:cubicBezTo>
                      <a:lnTo>
                        <a:pt x="707561" y="238601"/>
                      </a:lnTo>
                      <a:cubicBezTo>
                        <a:pt x="703751" y="240506"/>
                        <a:pt x="699941" y="242411"/>
                        <a:pt x="695179" y="244316"/>
                      </a:cubicBezTo>
                      <a:lnTo>
                        <a:pt x="683749" y="250984"/>
                      </a:lnTo>
                      <a:lnTo>
                        <a:pt x="637076" y="276701"/>
                      </a:lnTo>
                      <a:cubicBezTo>
                        <a:pt x="629456" y="280511"/>
                        <a:pt x="621836" y="285274"/>
                        <a:pt x="614216" y="290036"/>
                      </a:cubicBezTo>
                      <a:lnTo>
                        <a:pt x="592309" y="304324"/>
                      </a:lnTo>
                      <a:lnTo>
                        <a:pt x="570401" y="318611"/>
                      </a:lnTo>
                      <a:cubicBezTo>
                        <a:pt x="562781" y="323374"/>
                        <a:pt x="556114" y="329089"/>
                        <a:pt x="548494" y="333851"/>
                      </a:cubicBezTo>
                      <a:cubicBezTo>
                        <a:pt x="490391" y="373856"/>
                        <a:pt x="438004" y="421481"/>
                        <a:pt x="388474" y="472916"/>
                      </a:cubicBezTo>
                      <a:lnTo>
                        <a:pt x="370376" y="491966"/>
                      </a:lnTo>
                      <a:lnTo>
                        <a:pt x="360851" y="501491"/>
                      </a:lnTo>
                      <a:lnTo>
                        <a:pt x="352279" y="511969"/>
                      </a:lnTo>
                      <a:cubicBezTo>
                        <a:pt x="340849" y="525304"/>
                        <a:pt x="329419" y="539591"/>
                        <a:pt x="317989" y="552926"/>
                      </a:cubicBezTo>
                      <a:lnTo>
                        <a:pt x="286556" y="595789"/>
                      </a:lnTo>
                      <a:cubicBezTo>
                        <a:pt x="276079" y="610076"/>
                        <a:pt x="266554" y="625316"/>
                        <a:pt x="257029" y="640556"/>
                      </a:cubicBezTo>
                      <a:cubicBezTo>
                        <a:pt x="179876" y="761524"/>
                        <a:pt x="124631" y="896779"/>
                        <a:pt x="91294" y="1038701"/>
                      </a:cubicBezTo>
                      <a:cubicBezTo>
                        <a:pt x="57956" y="1180624"/>
                        <a:pt x="42716" y="1328261"/>
                        <a:pt x="49384" y="1474946"/>
                      </a:cubicBezTo>
                      <a:lnTo>
                        <a:pt x="16999" y="147780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6" name="Freeform: Shape 115">
                  <a:extLst>
                    <a:ext uri="{FF2B5EF4-FFF2-40B4-BE49-F238E27FC236}">
                      <a16:creationId xmlns:a16="http://schemas.microsoft.com/office/drawing/2014/main" id="{68A92E81-804B-4905-83F8-9FEB56D38E83}"/>
                    </a:ext>
                  </a:extLst>
                </p:cNvPr>
                <p:cNvSpPr/>
                <p:nvPr/>
              </p:nvSpPr>
              <p:spPr>
                <a:xfrm>
                  <a:off x="5496401" y="2864644"/>
                  <a:ext cx="628650" cy="1257300"/>
                </a:xfrm>
                <a:custGeom>
                  <a:avLst/>
                  <a:gdLst>
                    <a:gd name="connsiteX0" fmla="*/ 576739 w 628650"/>
                    <a:gd name="connsiteY0" fmla="*/ 1249204 h 1257300"/>
                    <a:gd name="connsiteX1" fmla="*/ 556736 w 628650"/>
                    <a:gd name="connsiteY1" fmla="*/ 900589 h 1257300"/>
                    <a:gd name="connsiteX2" fmla="*/ 468154 w 628650"/>
                    <a:gd name="connsiteY2" fmla="*/ 569119 h 1257300"/>
                    <a:gd name="connsiteX3" fmla="*/ 285274 w 628650"/>
                    <a:gd name="connsiteY3" fmla="*/ 296704 h 1257300"/>
                    <a:gd name="connsiteX4" fmla="*/ 155734 w 628650"/>
                    <a:gd name="connsiteY4" fmla="*/ 205264 h 1257300"/>
                    <a:gd name="connsiteX5" fmla="*/ 7144 w 628650"/>
                    <a:gd name="connsiteY5" fmla="*/ 152876 h 1257300"/>
                    <a:gd name="connsiteX6" fmla="*/ 46196 w 628650"/>
                    <a:gd name="connsiteY6" fmla="*/ 7144 h 1257300"/>
                    <a:gd name="connsiteX7" fmla="*/ 223361 w 628650"/>
                    <a:gd name="connsiteY7" fmla="*/ 88106 h 1257300"/>
                    <a:gd name="connsiteX8" fmla="*/ 371951 w 628650"/>
                    <a:gd name="connsiteY8" fmla="*/ 212884 h 1257300"/>
                    <a:gd name="connsiteX9" fmla="*/ 481489 w 628650"/>
                    <a:gd name="connsiteY9" fmla="*/ 368141 h 1257300"/>
                    <a:gd name="connsiteX10" fmla="*/ 553879 w 628650"/>
                    <a:gd name="connsiteY10" fmla="*/ 539591 h 1257300"/>
                    <a:gd name="connsiteX11" fmla="*/ 617696 w 628650"/>
                    <a:gd name="connsiteY11" fmla="*/ 896779 h 1257300"/>
                    <a:gd name="connsiteX12" fmla="*/ 607219 w 628650"/>
                    <a:gd name="connsiteY12" fmla="*/ 1253966 h 1257300"/>
                    <a:gd name="connsiteX13" fmla="*/ 576739 w 628650"/>
                    <a:gd name="connsiteY13" fmla="*/ 1249204 h 1257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28650" h="1257300">
                      <a:moveTo>
                        <a:pt x="576739" y="1249204"/>
                      </a:moveTo>
                      <a:cubicBezTo>
                        <a:pt x="580549" y="1132046"/>
                        <a:pt x="573881" y="1014889"/>
                        <a:pt x="556736" y="900589"/>
                      </a:cubicBezTo>
                      <a:cubicBezTo>
                        <a:pt x="539591" y="786289"/>
                        <a:pt x="511969" y="672941"/>
                        <a:pt x="468154" y="569119"/>
                      </a:cubicBezTo>
                      <a:cubicBezTo>
                        <a:pt x="424339" y="465296"/>
                        <a:pt x="364331" y="369094"/>
                        <a:pt x="285274" y="296704"/>
                      </a:cubicBezTo>
                      <a:cubicBezTo>
                        <a:pt x="246221" y="260509"/>
                        <a:pt x="202406" y="229076"/>
                        <a:pt x="155734" y="205264"/>
                      </a:cubicBezTo>
                      <a:cubicBezTo>
                        <a:pt x="108109" y="181451"/>
                        <a:pt x="58579" y="164306"/>
                        <a:pt x="7144" y="152876"/>
                      </a:cubicBezTo>
                      <a:lnTo>
                        <a:pt x="46196" y="7144"/>
                      </a:lnTo>
                      <a:cubicBezTo>
                        <a:pt x="108109" y="27146"/>
                        <a:pt x="168116" y="53816"/>
                        <a:pt x="223361" y="88106"/>
                      </a:cubicBezTo>
                      <a:cubicBezTo>
                        <a:pt x="278606" y="122396"/>
                        <a:pt x="328136" y="165259"/>
                        <a:pt x="371951" y="212884"/>
                      </a:cubicBezTo>
                      <a:cubicBezTo>
                        <a:pt x="414814" y="260509"/>
                        <a:pt x="451961" y="312896"/>
                        <a:pt x="481489" y="368141"/>
                      </a:cubicBezTo>
                      <a:cubicBezTo>
                        <a:pt x="511016" y="423386"/>
                        <a:pt x="534829" y="480536"/>
                        <a:pt x="553879" y="539591"/>
                      </a:cubicBezTo>
                      <a:cubicBezTo>
                        <a:pt x="591979" y="656749"/>
                        <a:pt x="610076" y="776764"/>
                        <a:pt x="617696" y="896779"/>
                      </a:cubicBezTo>
                      <a:cubicBezTo>
                        <a:pt x="625316" y="1016794"/>
                        <a:pt x="621506" y="1135856"/>
                        <a:pt x="607219" y="1253966"/>
                      </a:cubicBezTo>
                      <a:lnTo>
                        <a:pt x="576739" y="124920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7E17B3AE-BA26-4059-8C3B-84E6D5C41FAF}"/>
                  </a:ext>
                </a:extLst>
              </p:cNvPr>
              <p:cNvSpPr/>
              <p:nvPr/>
            </p:nvSpPr>
            <p:spPr>
              <a:xfrm>
                <a:off x="3790950" y="2772505"/>
                <a:ext cx="2447925" cy="39932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20B79726-5A51-4A2E-8B0D-E3C527A1AF66}"/>
                  </a:ext>
                </a:extLst>
              </p:cNvPr>
              <p:cNvSpPr/>
              <p:nvPr/>
            </p:nvSpPr>
            <p:spPr>
              <a:xfrm>
                <a:off x="3900488" y="3171825"/>
                <a:ext cx="2228849" cy="147637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04E57E5C-13FA-4A38-8875-AE1231620D40}"/>
                  </a:ext>
                </a:extLst>
              </p:cNvPr>
              <p:cNvSpPr/>
              <p:nvPr/>
            </p:nvSpPr>
            <p:spPr>
              <a:xfrm>
                <a:off x="3900488" y="3171825"/>
                <a:ext cx="2228849" cy="45719"/>
              </a:xfrm>
              <a:prstGeom prst="rect">
                <a:avLst/>
              </a:prstGeom>
              <a:solidFill>
                <a:schemeClr val="accent1">
                  <a:lumMod val="50000"/>
                  <a:alpha val="4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365528AA-6188-4958-8B11-1BE5BC23AE56}"/>
                </a:ext>
              </a:extLst>
            </p:cNvPr>
            <p:cNvGrpSpPr/>
            <p:nvPr/>
          </p:nvGrpSpPr>
          <p:grpSpPr>
            <a:xfrm rot="343188">
              <a:off x="10545583" y="5217183"/>
              <a:ext cx="1379433" cy="1306302"/>
              <a:chOff x="6795047" y="3752157"/>
              <a:chExt cx="2261802" cy="2141892"/>
            </a:xfrm>
          </p:grpSpPr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638AA720-B69A-4935-9C1C-A5BFE4EAB10C}"/>
                  </a:ext>
                </a:extLst>
              </p:cNvPr>
              <p:cNvGrpSpPr/>
              <p:nvPr/>
            </p:nvGrpSpPr>
            <p:grpSpPr>
              <a:xfrm>
                <a:off x="7093783" y="4436603"/>
                <a:ext cx="1724736" cy="1457446"/>
                <a:chOff x="6773186" y="2863072"/>
                <a:chExt cx="1724736" cy="1457446"/>
              </a:xfrm>
            </p:grpSpPr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36AFF018-D73A-42AB-A85D-E6CEBA67CED1}"/>
                    </a:ext>
                  </a:extLst>
                </p:cNvPr>
                <p:cNvSpPr/>
                <p:nvPr/>
              </p:nvSpPr>
              <p:spPr>
                <a:xfrm rot="21252091">
                  <a:off x="6773186" y="2905185"/>
                  <a:ext cx="1664332" cy="312062"/>
                </a:xfrm>
                <a:custGeom>
                  <a:avLst/>
                  <a:gdLst>
                    <a:gd name="connsiteX0" fmla="*/ 7144 w 1676400"/>
                    <a:gd name="connsiteY0" fmla="*/ 167164 h 314325"/>
                    <a:gd name="connsiteX1" fmla="*/ 800576 w 1676400"/>
                    <a:gd name="connsiteY1" fmla="*/ 7144 h 314325"/>
                    <a:gd name="connsiteX2" fmla="*/ 1678781 w 1676400"/>
                    <a:gd name="connsiteY2" fmla="*/ 138589 h 314325"/>
                    <a:gd name="connsiteX3" fmla="*/ 987266 w 1676400"/>
                    <a:gd name="connsiteY3" fmla="*/ 310991 h 314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76400" h="314325">
                      <a:moveTo>
                        <a:pt x="7144" y="167164"/>
                      </a:moveTo>
                      <a:lnTo>
                        <a:pt x="800576" y="7144"/>
                      </a:lnTo>
                      <a:lnTo>
                        <a:pt x="1678781" y="138589"/>
                      </a:lnTo>
                      <a:lnTo>
                        <a:pt x="987266" y="31099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4" name="Freeform: Shape 103">
                  <a:extLst>
                    <a:ext uri="{FF2B5EF4-FFF2-40B4-BE49-F238E27FC236}">
                      <a16:creationId xmlns:a16="http://schemas.microsoft.com/office/drawing/2014/main" id="{5A9D8C6B-5DFC-4843-B015-A046CB3BDE8D}"/>
                    </a:ext>
                  </a:extLst>
                </p:cNvPr>
                <p:cNvSpPr/>
                <p:nvPr/>
              </p:nvSpPr>
              <p:spPr>
                <a:xfrm rot="21252091">
                  <a:off x="7601877" y="2863072"/>
                  <a:ext cx="879448" cy="1163141"/>
                </a:xfrm>
                <a:custGeom>
                  <a:avLst/>
                  <a:gdLst>
                    <a:gd name="connsiteX0" fmla="*/ 7144 w 885825"/>
                    <a:gd name="connsiteY0" fmla="*/ 7144 h 1171575"/>
                    <a:gd name="connsiteX1" fmla="*/ 29051 w 885825"/>
                    <a:gd name="connsiteY1" fmla="*/ 1033939 h 1171575"/>
                    <a:gd name="connsiteX2" fmla="*/ 792956 w 885825"/>
                    <a:gd name="connsiteY2" fmla="*/ 1164431 h 1171575"/>
                    <a:gd name="connsiteX3" fmla="*/ 885349 w 885825"/>
                    <a:gd name="connsiteY3" fmla="*/ 138589 h 1171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85825" h="1171575">
                      <a:moveTo>
                        <a:pt x="7144" y="7144"/>
                      </a:moveTo>
                      <a:lnTo>
                        <a:pt x="29051" y="1033939"/>
                      </a:lnTo>
                      <a:lnTo>
                        <a:pt x="792956" y="1164431"/>
                      </a:lnTo>
                      <a:lnTo>
                        <a:pt x="885349" y="138589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5" name="Freeform: Shape 104">
                  <a:extLst>
                    <a:ext uri="{FF2B5EF4-FFF2-40B4-BE49-F238E27FC236}">
                      <a16:creationId xmlns:a16="http://schemas.microsoft.com/office/drawing/2014/main" id="{D218F97D-FEB1-4C58-9ABA-DAF4B8D2D4BA}"/>
                    </a:ext>
                  </a:extLst>
                </p:cNvPr>
                <p:cNvSpPr/>
                <p:nvPr/>
              </p:nvSpPr>
              <p:spPr>
                <a:xfrm rot="21252091">
                  <a:off x="6836898" y="3091182"/>
                  <a:ext cx="983469" cy="1229336"/>
                </a:xfrm>
                <a:custGeom>
                  <a:avLst/>
                  <a:gdLst>
                    <a:gd name="connsiteX0" fmla="*/ 987266 w 990600"/>
                    <a:gd name="connsiteY0" fmla="*/ 1231106 h 1238250"/>
                    <a:gd name="connsiteX1" fmla="*/ 121444 w 990600"/>
                    <a:gd name="connsiteY1" fmla="*/ 1030129 h 1238250"/>
                    <a:gd name="connsiteX2" fmla="*/ 7144 w 990600"/>
                    <a:gd name="connsiteY2" fmla="*/ 7144 h 1238250"/>
                    <a:gd name="connsiteX3" fmla="*/ 987266 w 990600"/>
                    <a:gd name="connsiteY3" fmla="*/ 150971 h 1238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0600" h="1238250">
                      <a:moveTo>
                        <a:pt x="987266" y="1231106"/>
                      </a:moveTo>
                      <a:lnTo>
                        <a:pt x="121444" y="1030129"/>
                      </a:lnTo>
                      <a:lnTo>
                        <a:pt x="7144" y="7144"/>
                      </a:lnTo>
                      <a:lnTo>
                        <a:pt x="987266" y="150971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A55902FE-C7B9-46BD-81D0-1E0901023408}"/>
                    </a:ext>
                  </a:extLst>
                </p:cNvPr>
                <p:cNvSpPr/>
                <p:nvPr/>
              </p:nvSpPr>
              <p:spPr>
                <a:xfrm rot="21252091">
                  <a:off x="7811385" y="2985951"/>
                  <a:ext cx="686537" cy="1243864"/>
                </a:xfrm>
                <a:custGeom>
                  <a:avLst/>
                  <a:gdLst>
                    <a:gd name="connsiteX0" fmla="*/ 11906 w 704850"/>
                    <a:gd name="connsiteY0" fmla="*/ 1255871 h 1257300"/>
                    <a:gd name="connsiteX1" fmla="*/ 7144 w 704850"/>
                    <a:gd name="connsiteY1" fmla="*/ 179546 h 1257300"/>
                    <a:gd name="connsiteX2" fmla="*/ 698659 w 704850"/>
                    <a:gd name="connsiteY2" fmla="*/ 7144 h 1257300"/>
                    <a:gd name="connsiteX3" fmla="*/ 611029 w 704850"/>
                    <a:gd name="connsiteY3" fmla="*/ 1030129 h 1257300"/>
                    <a:gd name="connsiteX0" fmla="*/ 116984 w 691515"/>
                    <a:gd name="connsiteY0" fmla="*/ 1277821 h 1277821"/>
                    <a:gd name="connsiteX1" fmla="*/ 0 w 691515"/>
                    <a:gd name="connsiteY1" fmla="*/ 172402 h 1277821"/>
                    <a:gd name="connsiteX2" fmla="*/ 691515 w 691515"/>
                    <a:gd name="connsiteY2" fmla="*/ 0 h 1277821"/>
                    <a:gd name="connsiteX3" fmla="*/ 603885 w 691515"/>
                    <a:gd name="connsiteY3" fmla="*/ 1022985 h 1277821"/>
                    <a:gd name="connsiteX0" fmla="*/ 606 w 691515"/>
                    <a:gd name="connsiteY0" fmla="*/ 1252883 h 1252883"/>
                    <a:gd name="connsiteX1" fmla="*/ 0 w 691515"/>
                    <a:gd name="connsiteY1" fmla="*/ 172402 h 1252883"/>
                    <a:gd name="connsiteX2" fmla="*/ 691515 w 691515"/>
                    <a:gd name="connsiteY2" fmla="*/ 0 h 1252883"/>
                    <a:gd name="connsiteX3" fmla="*/ 603885 w 691515"/>
                    <a:gd name="connsiteY3" fmla="*/ 1022985 h 1252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91515" h="1252883">
                      <a:moveTo>
                        <a:pt x="606" y="1252883"/>
                      </a:moveTo>
                      <a:lnTo>
                        <a:pt x="0" y="172402"/>
                      </a:lnTo>
                      <a:lnTo>
                        <a:pt x="691515" y="0"/>
                      </a:lnTo>
                      <a:lnTo>
                        <a:pt x="603885" y="1022985"/>
                      </a:lnTo>
                    </a:path>
                  </a:pathLst>
                </a:custGeom>
                <a:solidFill>
                  <a:schemeClr val="accent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EC57AE6A-8AE4-4463-B8BE-BCA35551936B}"/>
                    </a:ext>
                  </a:extLst>
                </p:cNvPr>
                <p:cNvSpPr/>
                <p:nvPr/>
              </p:nvSpPr>
              <p:spPr>
                <a:xfrm rot="21252091">
                  <a:off x="8060864" y="3018272"/>
                  <a:ext cx="264780" cy="1106402"/>
                </a:xfrm>
                <a:custGeom>
                  <a:avLst/>
                  <a:gdLst>
                    <a:gd name="connsiteX0" fmla="*/ 7144 w 266700"/>
                    <a:gd name="connsiteY0" fmla="*/ 1115854 h 1114425"/>
                    <a:gd name="connsiteX1" fmla="*/ 190024 w 266700"/>
                    <a:gd name="connsiteY1" fmla="*/ 1048226 h 1114425"/>
                    <a:gd name="connsiteX2" fmla="*/ 261461 w 266700"/>
                    <a:gd name="connsiteY2" fmla="*/ 7144 h 1114425"/>
                    <a:gd name="connsiteX3" fmla="*/ 52864 w 266700"/>
                    <a:gd name="connsiteY3" fmla="*/ 60484 h 1114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66700" h="1114425">
                      <a:moveTo>
                        <a:pt x="7144" y="1115854"/>
                      </a:moveTo>
                      <a:lnTo>
                        <a:pt x="190024" y="1048226"/>
                      </a:lnTo>
                      <a:lnTo>
                        <a:pt x="261461" y="7144"/>
                      </a:lnTo>
                      <a:lnTo>
                        <a:pt x="52864" y="6048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51264523-1045-41C4-8697-081A62554A76}"/>
                    </a:ext>
                  </a:extLst>
                </p:cNvPr>
                <p:cNvSpPr/>
                <p:nvPr/>
              </p:nvSpPr>
              <p:spPr>
                <a:xfrm rot="21252091">
                  <a:off x="7106820" y="3136002"/>
                  <a:ext cx="340432" cy="1096946"/>
                </a:xfrm>
                <a:custGeom>
                  <a:avLst/>
                  <a:gdLst>
                    <a:gd name="connsiteX0" fmla="*/ 118586 w 342900"/>
                    <a:gd name="connsiteY0" fmla="*/ 1052989 h 1104900"/>
                    <a:gd name="connsiteX1" fmla="*/ 7144 w 342900"/>
                    <a:gd name="connsiteY1" fmla="*/ 7144 h 1104900"/>
                    <a:gd name="connsiteX2" fmla="*/ 255746 w 342900"/>
                    <a:gd name="connsiteY2" fmla="*/ 43339 h 1104900"/>
                    <a:gd name="connsiteX3" fmla="*/ 344329 w 342900"/>
                    <a:gd name="connsiteY3" fmla="*/ 1103471 h 1104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2900" h="1104900">
                      <a:moveTo>
                        <a:pt x="118586" y="1052989"/>
                      </a:moveTo>
                      <a:lnTo>
                        <a:pt x="7144" y="7144"/>
                      </a:lnTo>
                      <a:lnTo>
                        <a:pt x="255746" y="43339"/>
                      </a:lnTo>
                      <a:lnTo>
                        <a:pt x="344329" y="11034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009DB191-EB77-489B-9C76-63BAF9982BAC}"/>
                  </a:ext>
                </a:extLst>
              </p:cNvPr>
              <p:cNvGrpSpPr/>
              <p:nvPr/>
            </p:nvGrpSpPr>
            <p:grpSpPr>
              <a:xfrm rot="458881">
                <a:off x="6795047" y="3752157"/>
                <a:ext cx="2261802" cy="1293073"/>
                <a:chOff x="6419683" y="1357425"/>
                <a:chExt cx="2261802" cy="1293073"/>
              </a:xfrm>
            </p:grpSpPr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03BC55B1-82F0-402F-8ACF-B0635A484308}"/>
                    </a:ext>
                  </a:extLst>
                </p:cNvPr>
                <p:cNvSpPr/>
                <p:nvPr/>
              </p:nvSpPr>
              <p:spPr>
                <a:xfrm rot="21252091">
                  <a:off x="7778737" y="1974371"/>
                  <a:ext cx="652494" cy="482278"/>
                </a:xfrm>
                <a:custGeom>
                  <a:avLst/>
                  <a:gdLst>
                    <a:gd name="connsiteX0" fmla="*/ 654844 w 657225"/>
                    <a:gd name="connsiteY0" fmla="*/ 7144 h 485775"/>
                    <a:gd name="connsiteX1" fmla="*/ 7144 w 657225"/>
                    <a:gd name="connsiteY1" fmla="*/ 253841 h 485775"/>
                    <a:gd name="connsiteX2" fmla="*/ 19526 w 657225"/>
                    <a:gd name="connsiteY2" fmla="*/ 487204 h 485775"/>
                    <a:gd name="connsiteX3" fmla="*/ 644366 w 657225"/>
                    <a:gd name="connsiteY3" fmla="*/ 225266 h 485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57225" h="485775">
                      <a:moveTo>
                        <a:pt x="654844" y="7144"/>
                      </a:moveTo>
                      <a:lnTo>
                        <a:pt x="7144" y="253841"/>
                      </a:lnTo>
                      <a:lnTo>
                        <a:pt x="19526" y="487204"/>
                      </a:lnTo>
                      <a:lnTo>
                        <a:pt x="644366" y="225266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4D002A56-9FA2-4B50-8473-6E020CFCCFF5}"/>
                    </a:ext>
                  </a:extLst>
                </p:cNvPr>
                <p:cNvSpPr/>
                <p:nvPr/>
              </p:nvSpPr>
              <p:spPr>
                <a:xfrm rot="21252091">
                  <a:off x="6658666" y="1971617"/>
                  <a:ext cx="1758896" cy="312062"/>
                </a:xfrm>
                <a:custGeom>
                  <a:avLst/>
                  <a:gdLst>
                    <a:gd name="connsiteX0" fmla="*/ 1771174 w 1771650"/>
                    <a:gd name="connsiteY0" fmla="*/ 67151 h 314325"/>
                    <a:gd name="connsiteX1" fmla="*/ 1092041 w 1771650"/>
                    <a:gd name="connsiteY1" fmla="*/ 21431 h 314325"/>
                    <a:gd name="connsiteX2" fmla="*/ 865346 w 1771650"/>
                    <a:gd name="connsiteY2" fmla="*/ 7144 h 314325"/>
                    <a:gd name="connsiteX3" fmla="*/ 7144 w 1771650"/>
                    <a:gd name="connsiteY3" fmla="*/ 276701 h 314325"/>
                    <a:gd name="connsiteX4" fmla="*/ 1123474 w 1771650"/>
                    <a:gd name="connsiteY4" fmla="*/ 313849 h 314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1650" h="314325">
                      <a:moveTo>
                        <a:pt x="1771174" y="67151"/>
                      </a:moveTo>
                      <a:lnTo>
                        <a:pt x="1092041" y="21431"/>
                      </a:lnTo>
                      <a:lnTo>
                        <a:pt x="865346" y="7144"/>
                      </a:lnTo>
                      <a:lnTo>
                        <a:pt x="7144" y="276701"/>
                      </a:lnTo>
                      <a:lnTo>
                        <a:pt x="1123474" y="31384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7638BEF8-3951-4041-AD1D-D5B092EBA093}"/>
                    </a:ext>
                  </a:extLst>
                </p:cNvPr>
                <p:cNvSpPr/>
                <p:nvPr/>
              </p:nvSpPr>
              <p:spPr>
                <a:xfrm rot="21252091">
                  <a:off x="6685389" y="2269488"/>
                  <a:ext cx="1134772" cy="274237"/>
                </a:xfrm>
                <a:custGeom>
                  <a:avLst/>
                  <a:gdLst>
                    <a:gd name="connsiteX0" fmla="*/ 56674 w 1143000"/>
                    <a:gd name="connsiteY0" fmla="*/ 213836 h 276225"/>
                    <a:gd name="connsiteX1" fmla="*/ 1135856 w 1143000"/>
                    <a:gd name="connsiteY1" fmla="*/ 277654 h 276225"/>
                    <a:gd name="connsiteX2" fmla="*/ 1123474 w 1143000"/>
                    <a:gd name="connsiteY2" fmla="*/ 44291 h 276225"/>
                    <a:gd name="connsiteX3" fmla="*/ 7144 w 1143000"/>
                    <a:gd name="connsiteY3" fmla="*/ 7144 h 276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3000" h="276225">
                      <a:moveTo>
                        <a:pt x="56674" y="213836"/>
                      </a:moveTo>
                      <a:lnTo>
                        <a:pt x="1135856" y="277654"/>
                      </a:lnTo>
                      <a:lnTo>
                        <a:pt x="1123474" y="44291"/>
                      </a:lnTo>
                      <a:lnTo>
                        <a:pt x="7144" y="7144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F591D7C8-EA3E-44E2-A247-B8E4D833D00C}"/>
                    </a:ext>
                  </a:extLst>
                </p:cNvPr>
                <p:cNvSpPr/>
                <p:nvPr/>
              </p:nvSpPr>
              <p:spPr>
                <a:xfrm rot="21252091">
                  <a:off x="6950881" y="2294199"/>
                  <a:ext cx="283693" cy="236411"/>
                </a:xfrm>
                <a:custGeom>
                  <a:avLst/>
                  <a:gdLst>
                    <a:gd name="connsiteX0" fmla="*/ 7144 w 285750"/>
                    <a:gd name="connsiteY0" fmla="*/ 7144 h 238125"/>
                    <a:gd name="connsiteX1" fmla="*/ 232886 w 285750"/>
                    <a:gd name="connsiteY1" fmla="*/ 17621 h 238125"/>
                    <a:gd name="connsiteX2" fmla="*/ 281464 w 285750"/>
                    <a:gd name="connsiteY2" fmla="*/ 234791 h 238125"/>
                    <a:gd name="connsiteX3" fmla="*/ 81439 w 285750"/>
                    <a:gd name="connsiteY3" fmla="*/ 222409 h 238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5750" h="238125">
                      <a:moveTo>
                        <a:pt x="7144" y="7144"/>
                      </a:moveTo>
                      <a:lnTo>
                        <a:pt x="232886" y="17621"/>
                      </a:lnTo>
                      <a:lnTo>
                        <a:pt x="281464" y="234791"/>
                      </a:lnTo>
                      <a:lnTo>
                        <a:pt x="81439" y="22240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9F3B3653-15C3-4E7D-98A0-1B6BB4AAF31A}"/>
                    </a:ext>
                  </a:extLst>
                </p:cNvPr>
                <p:cNvSpPr/>
                <p:nvPr/>
              </p:nvSpPr>
              <p:spPr>
                <a:xfrm rot="21252091">
                  <a:off x="6924943" y="1996692"/>
                  <a:ext cx="1011838" cy="283693"/>
                </a:xfrm>
                <a:custGeom>
                  <a:avLst/>
                  <a:gdLst>
                    <a:gd name="connsiteX0" fmla="*/ 7144 w 1019175"/>
                    <a:gd name="connsiteY0" fmla="*/ 270986 h 285750"/>
                    <a:gd name="connsiteX1" fmla="*/ 824389 w 1019175"/>
                    <a:gd name="connsiteY1" fmla="*/ 7144 h 285750"/>
                    <a:gd name="connsiteX2" fmla="*/ 1013936 w 1019175"/>
                    <a:gd name="connsiteY2" fmla="*/ 20479 h 285750"/>
                    <a:gd name="connsiteX3" fmla="*/ 232886 w 1019175"/>
                    <a:gd name="connsiteY3" fmla="*/ 281464 h 285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9175" h="285750">
                      <a:moveTo>
                        <a:pt x="7144" y="270986"/>
                      </a:moveTo>
                      <a:lnTo>
                        <a:pt x="824389" y="7144"/>
                      </a:lnTo>
                      <a:lnTo>
                        <a:pt x="1013936" y="20479"/>
                      </a:lnTo>
                      <a:lnTo>
                        <a:pt x="232886" y="28146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237400BF-EDC8-4E2F-A385-BA7610F82751}"/>
                    </a:ext>
                  </a:extLst>
                </p:cNvPr>
                <p:cNvSpPr/>
                <p:nvPr/>
              </p:nvSpPr>
              <p:spPr>
                <a:xfrm rot="21252091">
                  <a:off x="8078664" y="2039683"/>
                  <a:ext cx="160759" cy="293149"/>
                </a:xfrm>
                <a:custGeom>
                  <a:avLst/>
                  <a:gdLst>
                    <a:gd name="connsiteX0" fmla="*/ 20479 w 161925"/>
                    <a:gd name="connsiteY0" fmla="*/ 64294 h 295275"/>
                    <a:gd name="connsiteX1" fmla="*/ 7144 w 161925"/>
                    <a:gd name="connsiteY1" fmla="*/ 292894 h 295275"/>
                    <a:gd name="connsiteX2" fmla="*/ 147161 w 161925"/>
                    <a:gd name="connsiteY2" fmla="*/ 234791 h 295275"/>
                    <a:gd name="connsiteX3" fmla="*/ 161449 w 161925"/>
                    <a:gd name="connsiteY3" fmla="*/ 7144 h 295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1925" h="295275">
                      <a:moveTo>
                        <a:pt x="20479" y="64294"/>
                      </a:moveTo>
                      <a:lnTo>
                        <a:pt x="7144" y="292894"/>
                      </a:lnTo>
                      <a:lnTo>
                        <a:pt x="147161" y="234791"/>
                      </a:lnTo>
                      <a:lnTo>
                        <a:pt x="161449" y="71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F630085F-A314-4DEC-8CF3-D7C868A9D4E6}"/>
                    </a:ext>
                  </a:extLst>
                </p:cNvPr>
                <p:cNvSpPr/>
                <p:nvPr/>
              </p:nvSpPr>
              <p:spPr>
                <a:xfrm rot="21252091">
                  <a:off x="6726327" y="1895624"/>
                  <a:ext cx="765971" cy="293149"/>
                </a:xfrm>
                <a:custGeom>
                  <a:avLst/>
                  <a:gdLst>
                    <a:gd name="connsiteX0" fmla="*/ 764381 w 771525"/>
                    <a:gd name="connsiteY0" fmla="*/ 250708 h 295275"/>
                    <a:gd name="connsiteX1" fmla="*/ 7144 w 771525"/>
                    <a:gd name="connsiteY1" fmla="*/ 37347 h 295275"/>
                    <a:gd name="connsiteX2" fmla="*/ 10954 w 771525"/>
                    <a:gd name="connsiteY2" fmla="*/ 288808 h 295275"/>
                    <a:gd name="connsiteX3" fmla="*/ 723424 w 771525"/>
                    <a:gd name="connsiteY3" fmla="*/ 253565 h 295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1525" h="295275">
                      <a:moveTo>
                        <a:pt x="764381" y="250708"/>
                      </a:moveTo>
                      <a:cubicBezTo>
                        <a:pt x="764381" y="250708"/>
                        <a:pt x="349091" y="-95050"/>
                        <a:pt x="7144" y="37347"/>
                      </a:cubicBezTo>
                      <a:lnTo>
                        <a:pt x="10954" y="288808"/>
                      </a:lnTo>
                      <a:cubicBezTo>
                        <a:pt x="10954" y="288808"/>
                        <a:pt x="544354" y="107833"/>
                        <a:pt x="723424" y="253565"/>
                      </a:cubicBezTo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BA978FDE-0A1D-41A4-8593-3AA698374BB2}"/>
                    </a:ext>
                  </a:extLst>
                </p:cNvPr>
                <p:cNvSpPr/>
                <p:nvPr/>
              </p:nvSpPr>
              <p:spPr>
                <a:xfrm rot="21252091">
                  <a:off x="7071865" y="2045891"/>
                  <a:ext cx="1163141" cy="113477"/>
                </a:xfrm>
                <a:custGeom>
                  <a:avLst/>
                  <a:gdLst>
                    <a:gd name="connsiteX0" fmla="*/ 1164431 w 1171575"/>
                    <a:gd name="connsiteY0" fmla="*/ 51911 h 114300"/>
                    <a:gd name="connsiteX1" fmla="*/ 168116 w 1171575"/>
                    <a:gd name="connsiteY1" fmla="*/ 7144 h 114300"/>
                    <a:gd name="connsiteX2" fmla="*/ 7144 w 1171575"/>
                    <a:gd name="connsiteY2" fmla="*/ 58579 h 114300"/>
                    <a:gd name="connsiteX3" fmla="*/ 1023461 w 1171575"/>
                    <a:gd name="connsiteY3" fmla="*/ 109061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71575" h="114300">
                      <a:moveTo>
                        <a:pt x="1164431" y="51911"/>
                      </a:moveTo>
                      <a:lnTo>
                        <a:pt x="168116" y="7144"/>
                      </a:lnTo>
                      <a:lnTo>
                        <a:pt x="7144" y="58579"/>
                      </a:lnTo>
                      <a:lnTo>
                        <a:pt x="1023461" y="1090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971A9DC5-DF38-43EA-A61C-5D14D00A8864}"/>
                    </a:ext>
                  </a:extLst>
                </p:cNvPr>
                <p:cNvSpPr/>
                <p:nvPr/>
              </p:nvSpPr>
              <p:spPr>
                <a:xfrm rot="21252091">
                  <a:off x="6872348" y="1509246"/>
                  <a:ext cx="661950" cy="633581"/>
                </a:xfrm>
                <a:custGeom>
                  <a:avLst/>
                  <a:gdLst>
                    <a:gd name="connsiteX0" fmla="*/ 7144 w 666750"/>
                    <a:gd name="connsiteY0" fmla="*/ 332026 h 638175"/>
                    <a:gd name="connsiteX1" fmla="*/ 565309 w 666750"/>
                    <a:gd name="connsiteY1" fmla="*/ 635874 h 638175"/>
                    <a:gd name="connsiteX2" fmla="*/ 668179 w 666750"/>
                    <a:gd name="connsiteY2" fmla="*/ 607299 h 638175"/>
                    <a:gd name="connsiteX3" fmla="*/ 227171 w 666750"/>
                    <a:gd name="connsiteY3" fmla="*/ 321549 h 638175"/>
                    <a:gd name="connsiteX4" fmla="*/ 227171 w 666750"/>
                    <a:gd name="connsiteY4" fmla="*/ 321549 h 638175"/>
                    <a:gd name="connsiteX5" fmla="*/ 366236 w 666750"/>
                    <a:gd name="connsiteY5" fmla="*/ 71041 h 638175"/>
                    <a:gd name="connsiteX6" fmla="*/ 366236 w 666750"/>
                    <a:gd name="connsiteY6" fmla="*/ 71041 h 638175"/>
                    <a:gd name="connsiteX7" fmla="*/ 326231 w 666750"/>
                    <a:gd name="connsiteY7" fmla="*/ 10081 h 638175"/>
                    <a:gd name="connsiteX8" fmla="*/ 199549 w 666750"/>
                    <a:gd name="connsiteY8" fmla="*/ 60564 h 638175"/>
                    <a:gd name="connsiteX9" fmla="*/ 70009 w 666750"/>
                    <a:gd name="connsiteY9" fmla="*/ 185341 h 638175"/>
                    <a:gd name="connsiteX10" fmla="*/ 7144 w 666750"/>
                    <a:gd name="connsiteY10" fmla="*/ 332026 h 638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66750" h="638175">
                      <a:moveTo>
                        <a:pt x="7144" y="332026"/>
                      </a:moveTo>
                      <a:cubicBezTo>
                        <a:pt x="7144" y="332026"/>
                        <a:pt x="260509" y="625396"/>
                        <a:pt x="565309" y="635874"/>
                      </a:cubicBezTo>
                      <a:cubicBezTo>
                        <a:pt x="635794" y="628254"/>
                        <a:pt x="668179" y="607299"/>
                        <a:pt x="668179" y="607299"/>
                      </a:cubicBezTo>
                      <a:lnTo>
                        <a:pt x="227171" y="321549"/>
                      </a:lnTo>
                      <a:lnTo>
                        <a:pt x="227171" y="321549"/>
                      </a:lnTo>
                      <a:cubicBezTo>
                        <a:pt x="249079" y="226299"/>
                        <a:pt x="296704" y="139621"/>
                        <a:pt x="366236" y="71041"/>
                      </a:cubicBezTo>
                      <a:lnTo>
                        <a:pt x="366236" y="71041"/>
                      </a:lnTo>
                      <a:cubicBezTo>
                        <a:pt x="394811" y="42466"/>
                        <a:pt x="364331" y="-5159"/>
                        <a:pt x="326231" y="10081"/>
                      </a:cubicBezTo>
                      <a:lnTo>
                        <a:pt x="199549" y="60564"/>
                      </a:lnTo>
                      <a:lnTo>
                        <a:pt x="70009" y="185341"/>
                      </a:lnTo>
                      <a:lnTo>
                        <a:pt x="7144" y="332026"/>
                      </a:ln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8FF952DA-765F-4F94-853A-C79388CF4FFB}"/>
                    </a:ext>
                  </a:extLst>
                </p:cNvPr>
                <p:cNvSpPr/>
                <p:nvPr/>
              </p:nvSpPr>
              <p:spPr>
                <a:xfrm rot="21252091">
                  <a:off x="6868046" y="1432826"/>
                  <a:ext cx="699776" cy="699776"/>
                </a:xfrm>
                <a:custGeom>
                  <a:avLst/>
                  <a:gdLst>
                    <a:gd name="connsiteX0" fmla="*/ 636746 w 704850"/>
                    <a:gd name="connsiteY0" fmla="*/ 703518 h 704850"/>
                    <a:gd name="connsiteX1" fmla="*/ 388144 w 704850"/>
                    <a:gd name="connsiteY1" fmla="*/ 256796 h 704850"/>
                    <a:gd name="connsiteX2" fmla="*/ 363379 w 704850"/>
                    <a:gd name="connsiteY2" fmla="*/ 239651 h 704850"/>
                    <a:gd name="connsiteX3" fmla="*/ 173831 w 704850"/>
                    <a:gd name="connsiteY3" fmla="*/ 264416 h 704850"/>
                    <a:gd name="connsiteX4" fmla="*/ 7144 w 704850"/>
                    <a:gd name="connsiteY4" fmla="*/ 406338 h 704850"/>
                    <a:gd name="connsiteX5" fmla="*/ 70009 w 704850"/>
                    <a:gd name="connsiteY5" fmla="*/ 260606 h 704850"/>
                    <a:gd name="connsiteX6" fmla="*/ 147161 w 704850"/>
                    <a:gd name="connsiteY6" fmla="*/ 151068 h 704850"/>
                    <a:gd name="connsiteX7" fmla="*/ 147161 w 704850"/>
                    <a:gd name="connsiteY7" fmla="*/ 151068 h 704850"/>
                    <a:gd name="connsiteX8" fmla="*/ 367189 w 704850"/>
                    <a:gd name="connsiteY8" fmla="*/ 12003 h 704850"/>
                    <a:gd name="connsiteX9" fmla="*/ 441484 w 704850"/>
                    <a:gd name="connsiteY9" fmla="*/ 8193 h 704850"/>
                    <a:gd name="connsiteX10" fmla="*/ 511969 w 704850"/>
                    <a:gd name="connsiteY10" fmla="*/ 51056 h 704850"/>
                    <a:gd name="connsiteX11" fmla="*/ 702469 w 704850"/>
                    <a:gd name="connsiteY11" fmla="*/ 660656 h 704850"/>
                    <a:gd name="connsiteX12" fmla="*/ 636746 w 704850"/>
                    <a:gd name="connsiteY12" fmla="*/ 703518 h 704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704850" h="704850">
                      <a:moveTo>
                        <a:pt x="636746" y="703518"/>
                      </a:moveTo>
                      <a:lnTo>
                        <a:pt x="388144" y="256796"/>
                      </a:lnTo>
                      <a:cubicBezTo>
                        <a:pt x="383381" y="247271"/>
                        <a:pt x="373856" y="241556"/>
                        <a:pt x="363379" y="239651"/>
                      </a:cubicBezTo>
                      <a:cubicBezTo>
                        <a:pt x="331946" y="234888"/>
                        <a:pt x="259556" y="230126"/>
                        <a:pt x="173831" y="264416"/>
                      </a:cubicBezTo>
                      <a:cubicBezTo>
                        <a:pt x="57626" y="310136"/>
                        <a:pt x="7144" y="406338"/>
                        <a:pt x="7144" y="406338"/>
                      </a:cubicBezTo>
                      <a:lnTo>
                        <a:pt x="70009" y="260606"/>
                      </a:lnTo>
                      <a:cubicBezTo>
                        <a:pt x="88106" y="218696"/>
                        <a:pt x="113824" y="181548"/>
                        <a:pt x="147161" y="151068"/>
                      </a:cubicBezTo>
                      <a:lnTo>
                        <a:pt x="147161" y="151068"/>
                      </a:lnTo>
                      <a:cubicBezTo>
                        <a:pt x="208121" y="92966"/>
                        <a:pt x="284321" y="26291"/>
                        <a:pt x="367189" y="12003"/>
                      </a:cubicBezTo>
                      <a:lnTo>
                        <a:pt x="441484" y="8193"/>
                      </a:lnTo>
                      <a:cubicBezTo>
                        <a:pt x="471964" y="2478"/>
                        <a:pt x="502444" y="20576"/>
                        <a:pt x="511969" y="51056"/>
                      </a:cubicBezTo>
                      <a:lnTo>
                        <a:pt x="702469" y="660656"/>
                      </a:lnTo>
                      <a:lnTo>
                        <a:pt x="636746" y="7035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AC7CEA52-244B-4EBE-A541-042E8F3AED20}"/>
                    </a:ext>
                  </a:extLst>
                </p:cNvPr>
                <p:cNvSpPr/>
                <p:nvPr/>
              </p:nvSpPr>
              <p:spPr>
                <a:xfrm rot="21252091">
                  <a:off x="7592942" y="1804861"/>
                  <a:ext cx="729815" cy="279312"/>
                </a:xfrm>
                <a:custGeom>
                  <a:avLst/>
                  <a:gdLst>
                    <a:gd name="connsiteX0" fmla="*/ 7144 w 771525"/>
                    <a:gd name="connsiteY0" fmla="*/ 250708 h 295275"/>
                    <a:gd name="connsiteX1" fmla="*/ 764381 w 771525"/>
                    <a:gd name="connsiteY1" fmla="*/ 37347 h 295275"/>
                    <a:gd name="connsiteX2" fmla="*/ 760571 w 771525"/>
                    <a:gd name="connsiteY2" fmla="*/ 288808 h 295275"/>
                    <a:gd name="connsiteX3" fmla="*/ 48101 w 771525"/>
                    <a:gd name="connsiteY3" fmla="*/ 253565 h 295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1525" h="295275">
                      <a:moveTo>
                        <a:pt x="7144" y="250708"/>
                      </a:moveTo>
                      <a:cubicBezTo>
                        <a:pt x="7144" y="250708"/>
                        <a:pt x="422434" y="-95050"/>
                        <a:pt x="764381" y="37347"/>
                      </a:cubicBezTo>
                      <a:lnTo>
                        <a:pt x="760571" y="288808"/>
                      </a:lnTo>
                      <a:cubicBezTo>
                        <a:pt x="760571" y="288808"/>
                        <a:pt x="227171" y="107832"/>
                        <a:pt x="48101" y="253565"/>
                      </a:cubicBezTo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7ECB8AD6-C4AD-4A6F-BE67-03BED4A65F59}"/>
                    </a:ext>
                  </a:extLst>
                </p:cNvPr>
                <p:cNvSpPr/>
                <p:nvPr/>
              </p:nvSpPr>
              <p:spPr>
                <a:xfrm rot="21252091">
                  <a:off x="7522601" y="1390100"/>
                  <a:ext cx="595755" cy="671407"/>
                </a:xfrm>
                <a:custGeom>
                  <a:avLst/>
                  <a:gdLst>
                    <a:gd name="connsiteX0" fmla="*/ 595789 w 600075"/>
                    <a:gd name="connsiteY0" fmla="*/ 255366 h 676275"/>
                    <a:gd name="connsiteX1" fmla="*/ 113824 w 600075"/>
                    <a:gd name="connsiteY1" fmla="*/ 669704 h 676275"/>
                    <a:gd name="connsiteX2" fmla="*/ 7144 w 600075"/>
                    <a:gd name="connsiteY2" fmla="*/ 663989 h 676275"/>
                    <a:gd name="connsiteX3" fmla="*/ 378619 w 600075"/>
                    <a:gd name="connsiteY3" fmla="*/ 291561 h 676275"/>
                    <a:gd name="connsiteX4" fmla="*/ 378619 w 600075"/>
                    <a:gd name="connsiteY4" fmla="*/ 291561 h 676275"/>
                    <a:gd name="connsiteX5" fmla="*/ 190024 w 600075"/>
                    <a:gd name="connsiteY5" fmla="*/ 76296 h 676275"/>
                    <a:gd name="connsiteX6" fmla="*/ 190024 w 600075"/>
                    <a:gd name="connsiteY6" fmla="*/ 76296 h 676275"/>
                    <a:gd name="connsiteX7" fmla="*/ 216694 w 600075"/>
                    <a:gd name="connsiteY7" fmla="*/ 7716 h 676275"/>
                    <a:gd name="connsiteX8" fmla="*/ 349091 w 600075"/>
                    <a:gd name="connsiteY8" fmla="*/ 29624 h 676275"/>
                    <a:gd name="connsiteX9" fmla="*/ 502444 w 600075"/>
                    <a:gd name="connsiteY9" fmla="*/ 125826 h 676275"/>
                    <a:gd name="connsiteX10" fmla="*/ 595789 w 600075"/>
                    <a:gd name="connsiteY10" fmla="*/ 255366 h 676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00075" h="676275">
                      <a:moveTo>
                        <a:pt x="595789" y="255366"/>
                      </a:moveTo>
                      <a:cubicBezTo>
                        <a:pt x="595789" y="255366"/>
                        <a:pt x="410051" y="595409"/>
                        <a:pt x="113824" y="669704"/>
                      </a:cubicBezTo>
                      <a:cubicBezTo>
                        <a:pt x="43339" y="677324"/>
                        <a:pt x="7144" y="663989"/>
                        <a:pt x="7144" y="663989"/>
                      </a:cubicBezTo>
                      <a:lnTo>
                        <a:pt x="378619" y="291561"/>
                      </a:lnTo>
                      <a:lnTo>
                        <a:pt x="378619" y="291561"/>
                      </a:lnTo>
                      <a:cubicBezTo>
                        <a:pt x="337661" y="202979"/>
                        <a:pt x="271939" y="128684"/>
                        <a:pt x="190024" y="76296"/>
                      </a:cubicBezTo>
                      <a:lnTo>
                        <a:pt x="190024" y="76296"/>
                      </a:lnTo>
                      <a:cubicBezTo>
                        <a:pt x="155734" y="54389"/>
                        <a:pt x="176689" y="1049"/>
                        <a:pt x="216694" y="7716"/>
                      </a:cubicBezTo>
                      <a:lnTo>
                        <a:pt x="349091" y="29624"/>
                      </a:lnTo>
                      <a:lnTo>
                        <a:pt x="502444" y="125826"/>
                      </a:lnTo>
                      <a:lnTo>
                        <a:pt x="595789" y="255366"/>
                      </a:ln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45D851B6-B16B-4E9E-96AF-FB7157D90D83}"/>
                    </a:ext>
                  </a:extLst>
                </p:cNvPr>
                <p:cNvSpPr/>
                <p:nvPr/>
              </p:nvSpPr>
              <p:spPr>
                <a:xfrm rot="21252091">
                  <a:off x="7483280" y="1357425"/>
                  <a:ext cx="633581" cy="709232"/>
                </a:xfrm>
                <a:custGeom>
                  <a:avLst/>
                  <a:gdLst>
                    <a:gd name="connsiteX0" fmla="*/ 80486 w 638175"/>
                    <a:gd name="connsiteY0" fmla="*/ 712242 h 714375"/>
                    <a:gd name="connsiteX1" fmla="*/ 229076 w 638175"/>
                    <a:gd name="connsiteY1" fmla="*/ 223609 h 714375"/>
                    <a:gd name="connsiteX2" fmla="*/ 250031 w 638175"/>
                    <a:gd name="connsiteY2" fmla="*/ 201702 h 714375"/>
                    <a:gd name="connsiteX3" fmla="*/ 440531 w 638175"/>
                    <a:gd name="connsiteY3" fmla="*/ 186462 h 714375"/>
                    <a:gd name="connsiteX4" fmla="*/ 632936 w 638175"/>
                    <a:gd name="connsiteY4" fmla="*/ 290284 h 714375"/>
                    <a:gd name="connsiteX5" fmla="*/ 540544 w 638175"/>
                    <a:gd name="connsiteY5" fmla="*/ 160744 h 714375"/>
                    <a:gd name="connsiteX6" fmla="*/ 442436 w 638175"/>
                    <a:gd name="connsiteY6" fmla="*/ 69304 h 714375"/>
                    <a:gd name="connsiteX7" fmla="*/ 442436 w 638175"/>
                    <a:gd name="connsiteY7" fmla="*/ 69304 h 714375"/>
                    <a:gd name="connsiteX8" fmla="*/ 204311 w 638175"/>
                    <a:gd name="connsiteY8" fmla="*/ 7392 h 714375"/>
                    <a:gd name="connsiteX9" fmla="*/ 129064 w 638175"/>
                    <a:gd name="connsiteY9" fmla="*/ 10249 h 714375"/>
                    <a:gd name="connsiteX10" fmla="*/ 69056 w 638175"/>
                    <a:gd name="connsiteY10" fmla="*/ 66447 h 714375"/>
                    <a:gd name="connsiteX11" fmla="*/ 7144 w 638175"/>
                    <a:gd name="connsiteY11" fmla="*/ 683667 h 714375"/>
                    <a:gd name="connsiteX12" fmla="*/ 80486 w 638175"/>
                    <a:gd name="connsiteY12" fmla="*/ 712242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38175" h="714375">
                      <a:moveTo>
                        <a:pt x="80486" y="712242"/>
                      </a:moveTo>
                      <a:lnTo>
                        <a:pt x="229076" y="223609"/>
                      </a:lnTo>
                      <a:cubicBezTo>
                        <a:pt x="231934" y="213132"/>
                        <a:pt x="239554" y="205512"/>
                        <a:pt x="250031" y="201702"/>
                      </a:cubicBezTo>
                      <a:cubicBezTo>
                        <a:pt x="279559" y="190272"/>
                        <a:pt x="349091" y="171222"/>
                        <a:pt x="440531" y="186462"/>
                      </a:cubicBezTo>
                      <a:cubicBezTo>
                        <a:pt x="564356" y="207417"/>
                        <a:pt x="632936" y="290284"/>
                        <a:pt x="632936" y="290284"/>
                      </a:cubicBezTo>
                      <a:lnTo>
                        <a:pt x="540544" y="160744"/>
                      </a:lnTo>
                      <a:cubicBezTo>
                        <a:pt x="513874" y="123597"/>
                        <a:pt x="480536" y="93117"/>
                        <a:pt x="442436" y="69304"/>
                      </a:cubicBezTo>
                      <a:lnTo>
                        <a:pt x="442436" y="69304"/>
                      </a:lnTo>
                      <a:cubicBezTo>
                        <a:pt x="370999" y="26442"/>
                        <a:pt x="288131" y="4534"/>
                        <a:pt x="204311" y="7392"/>
                      </a:cubicBezTo>
                      <a:lnTo>
                        <a:pt x="129064" y="10249"/>
                      </a:lnTo>
                      <a:cubicBezTo>
                        <a:pt x="97631" y="11202"/>
                        <a:pt x="71914" y="35967"/>
                        <a:pt x="69056" y="66447"/>
                      </a:cubicBezTo>
                      <a:lnTo>
                        <a:pt x="7144" y="683667"/>
                      </a:lnTo>
                      <a:lnTo>
                        <a:pt x="80486" y="71224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957192E1-D9D9-4C76-AD07-988F6038FDF9}"/>
                    </a:ext>
                  </a:extLst>
                </p:cNvPr>
                <p:cNvSpPr/>
                <p:nvPr/>
              </p:nvSpPr>
              <p:spPr>
                <a:xfrm rot="21252091">
                  <a:off x="8064027" y="1806790"/>
                  <a:ext cx="324362" cy="459513"/>
                </a:xfrm>
                <a:custGeom>
                  <a:avLst/>
                  <a:gdLst>
                    <a:gd name="connsiteX0" fmla="*/ 277654 w 342900"/>
                    <a:gd name="connsiteY0" fmla="*/ 7144 h 485775"/>
                    <a:gd name="connsiteX1" fmla="*/ 7144 w 342900"/>
                    <a:gd name="connsiteY1" fmla="*/ 296704 h 485775"/>
                    <a:gd name="connsiteX2" fmla="*/ 154781 w 342900"/>
                    <a:gd name="connsiteY2" fmla="*/ 484346 h 485775"/>
                    <a:gd name="connsiteX3" fmla="*/ 337661 w 342900"/>
                    <a:gd name="connsiteY3" fmla="*/ 301466 h 485775"/>
                    <a:gd name="connsiteX4" fmla="*/ 277654 w 342900"/>
                    <a:gd name="connsiteY4" fmla="*/ 7144 h 485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2900" h="485775">
                      <a:moveTo>
                        <a:pt x="277654" y="7144"/>
                      </a:moveTo>
                      <a:cubicBezTo>
                        <a:pt x="277654" y="7144"/>
                        <a:pt x="263366" y="139541"/>
                        <a:pt x="7144" y="296704"/>
                      </a:cubicBezTo>
                      <a:lnTo>
                        <a:pt x="154781" y="484346"/>
                      </a:lnTo>
                      <a:cubicBezTo>
                        <a:pt x="154781" y="484346"/>
                        <a:pt x="290989" y="442436"/>
                        <a:pt x="337661" y="301466"/>
                      </a:cubicBezTo>
                      <a:lnTo>
                        <a:pt x="277654" y="7144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2CD86EB1-B42B-4689-B029-15D09E0B83D5}"/>
                    </a:ext>
                  </a:extLst>
                </p:cNvPr>
                <p:cNvSpPr/>
                <p:nvPr/>
              </p:nvSpPr>
              <p:spPr>
                <a:xfrm rot="21252091">
                  <a:off x="8086821" y="2064951"/>
                  <a:ext cx="594664" cy="378423"/>
                </a:xfrm>
                <a:custGeom>
                  <a:avLst/>
                  <a:gdLst>
                    <a:gd name="connsiteX0" fmla="*/ 7144 w 628650"/>
                    <a:gd name="connsiteY0" fmla="*/ 7144 h 400050"/>
                    <a:gd name="connsiteX1" fmla="*/ 332899 w 628650"/>
                    <a:gd name="connsiteY1" fmla="*/ 111919 h 400050"/>
                    <a:gd name="connsiteX2" fmla="*/ 625316 w 628650"/>
                    <a:gd name="connsiteY2" fmla="*/ 128111 h 400050"/>
                    <a:gd name="connsiteX3" fmla="*/ 536734 w 628650"/>
                    <a:gd name="connsiteY3" fmla="*/ 252889 h 400050"/>
                    <a:gd name="connsiteX4" fmla="*/ 596741 w 628650"/>
                    <a:gd name="connsiteY4" fmla="*/ 398621 h 400050"/>
                    <a:gd name="connsiteX5" fmla="*/ 360521 w 628650"/>
                    <a:gd name="connsiteY5" fmla="*/ 383381 h 400050"/>
                    <a:gd name="connsiteX6" fmla="*/ 122396 w 628650"/>
                    <a:gd name="connsiteY6" fmla="*/ 314801 h 400050"/>
                    <a:gd name="connsiteX7" fmla="*/ 7144 w 628650"/>
                    <a:gd name="connsiteY7" fmla="*/ 7144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8650" h="400050">
                      <a:moveTo>
                        <a:pt x="7144" y="7144"/>
                      </a:moveTo>
                      <a:cubicBezTo>
                        <a:pt x="7144" y="7144"/>
                        <a:pt x="110966" y="119539"/>
                        <a:pt x="332899" y="111919"/>
                      </a:cubicBezTo>
                      <a:cubicBezTo>
                        <a:pt x="554831" y="104299"/>
                        <a:pt x="625316" y="128111"/>
                        <a:pt x="625316" y="128111"/>
                      </a:cubicBezTo>
                      <a:lnTo>
                        <a:pt x="536734" y="252889"/>
                      </a:lnTo>
                      <a:lnTo>
                        <a:pt x="596741" y="398621"/>
                      </a:lnTo>
                      <a:cubicBezTo>
                        <a:pt x="596741" y="398621"/>
                        <a:pt x="496729" y="373856"/>
                        <a:pt x="360521" y="383381"/>
                      </a:cubicBezTo>
                      <a:cubicBezTo>
                        <a:pt x="224314" y="393859"/>
                        <a:pt x="122396" y="314801"/>
                        <a:pt x="122396" y="314801"/>
                      </a:cubicBezTo>
                      <a:lnTo>
                        <a:pt x="7144" y="7144"/>
                      </a:ln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8189434C-716F-4151-AF83-A176833D0D07}"/>
                    </a:ext>
                  </a:extLst>
                </p:cNvPr>
                <p:cNvSpPr/>
                <p:nvPr/>
              </p:nvSpPr>
              <p:spPr>
                <a:xfrm rot="21252091">
                  <a:off x="6680729" y="1952489"/>
                  <a:ext cx="340432" cy="482278"/>
                </a:xfrm>
                <a:custGeom>
                  <a:avLst/>
                  <a:gdLst>
                    <a:gd name="connsiteX0" fmla="*/ 67151 w 342900"/>
                    <a:gd name="connsiteY0" fmla="*/ 7144 h 485775"/>
                    <a:gd name="connsiteX1" fmla="*/ 337661 w 342900"/>
                    <a:gd name="connsiteY1" fmla="*/ 296704 h 485775"/>
                    <a:gd name="connsiteX2" fmla="*/ 190024 w 342900"/>
                    <a:gd name="connsiteY2" fmla="*/ 484346 h 485775"/>
                    <a:gd name="connsiteX3" fmla="*/ 7144 w 342900"/>
                    <a:gd name="connsiteY3" fmla="*/ 301466 h 485775"/>
                    <a:gd name="connsiteX4" fmla="*/ 67151 w 342900"/>
                    <a:gd name="connsiteY4" fmla="*/ 7144 h 485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2900" h="485775">
                      <a:moveTo>
                        <a:pt x="67151" y="7144"/>
                      </a:moveTo>
                      <a:cubicBezTo>
                        <a:pt x="67151" y="7144"/>
                        <a:pt x="81439" y="139541"/>
                        <a:pt x="337661" y="296704"/>
                      </a:cubicBezTo>
                      <a:lnTo>
                        <a:pt x="190024" y="484346"/>
                      </a:lnTo>
                      <a:cubicBezTo>
                        <a:pt x="190024" y="484346"/>
                        <a:pt x="53816" y="442436"/>
                        <a:pt x="7144" y="301466"/>
                      </a:cubicBezTo>
                      <a:lnTo>
                        <a:pt x="67151" y="7144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4BF00C79-853C-47C3-8286-34546FA8517A}"/>
                    </a:ext>
                  </a:extLst>
                </p:cNvPr>
                <p:cNvSpPr/>
                <p:nvPr/>
              </p:nvSpPr>
              <p:spPr>
                <a:xfrm rot="21252091">
                  <a:off x="6419683" y="2253328"/>
                  <a:ext cx="624124" cy="397170"/>
                </a:xfrm>
                <a:custGeom>
                  <a:avLst/>
                  <a:gdLst>
                    <a:gd name="connsiteX0" fmla="*/ 625316 w 628650"/>
                    <a:gd name="connsiteY0" fmla="*/ 7144 h 400050"/>
                    <a:gd name="connsiteX1" fmla="*/ 299561 w 628650"/>
                    <a:gd name="connsiteY1" fmla="*/ 111919 h 400050"/>
                    <a:gd name="connsiteX2" fmla="*/ 7144 w 628650"/>
                    <a:gd name="connsiteY2" fmla="*/ 128111 h 400050"/>
                    <a:gd name="connsiteX3" fmla="*/ 95726 w 628650"/>
                    <a:gd name="connsiteY3" fmla="*/ 252889 h 400050"/>
                    <a:gd name="connsiteX4" fmla="*/ 35719 w 628650"/>
                    <a:gd name="connsiteY4" fmla="*/ 397669 h 400050"/>
                    <a:gd name="connsiteX5" fmla="*/ 271939 w 628650"/>
                    <a:gd name="connsiteY5" fmla="*/ 382429 h 400050"/>
                    <a:gd name="connsiteX6" fmla="*/ 510064 w 628650"/>
                    <a:gd name="connsiteY6" fmla="*/ 313849 h 400050"/>
                    <a:gd name="connsiteX7" fmla="*/ 625316 w 628650"/>
                    <a:gd name="connsiteY7" fmla="*/ 7144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8650" h="400050">
                      <a:moveTo>
                        <a:pt x="625316" y="7144"/>
                      </a:moveTo>
                      <a:cubicBezTo>
                        <a:pt x="625316" y="7144"/>
                        <a:pt x="521494" y="119539"/>
                        <a:pt x="299561" y="111919"/>
                      </a:cubicBezTo>
                      <a:cubicBezTo>
                        <a:pt x="76676" y="104299"/>
                        <a:pt x="7144" y="128111"/>
                        <a:pt x="7144" y="128111"/>
                      </a:cubicBezTo>
                      <a:lnTo>
                        <a:pt x="95726" y="252889"/>
                      </a:lnTo>
                      <a:lnTo>
                        <a:pt x="35719" y="397669"/>
                      </a:lnTo>
                      <a:cubicBezTo>
                        <a:pt x="35719" y="397669"/>
                        <a:pt x="135731" y="372904"/>
                        <a:pt x="271939" y="382429"/>
                      </a:cubicBezTo>
                      <a:cubicBezTo>
                        <a:pt x="408146" y="392906"/>
                        <a:pt x="510064" y="313849"/>
                        <a:pt x="510064" y="313849"/>
                      </a:cubicBezTo>
                      <a:lnTo>
                        <a:pt x="625316" y="7144"/>
                      </a:ln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90992577-59E6-464F-9B4E-C1229583CA3C}"/>
                </a:ext>
              </a:extLst>
            </p:cNvPr>
            <p:cNvGrpSpPr/>
            <p:nvPr/>
          </p:nvGrpSpPr>
          <p:grpSpPr>
            <a:xfrm>
              <a:off x="10255115" y="5872753"/>
              <a:ext cx="1002937" cy="842054"/>
              <a:chOff x="7642457" y="1819774"/>
              <a:chExt cx="1788937" cy="1501970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DFBB0A4D-B5D8-44FB-8560-B217A60E9835}"/>
                  </a:ext>
                </a:extLst>
              </p:cNvPr>
              <p:cNvSpPr/>
              <p:nvPr/>
            </p:nvSpPr>
            <p:spPr>
              <a:xfrm rot="21595279">
                <a:off x="7736984" y="1937200"/>
                <a:ext cx="1664332" cy="312062"/>
              </a:xfrm>
              <a:custGeom>
                <a:avLst/>
                <a:gdLst>
                  <a:gd name="connsiteX0" fmla="*/ 7144 w 1676400"/>
                  <a:gd name="connsiteY0" fmla="*/ 167164 h 314325"/>
                  <a:gd name="connsiteX1" fmla="*/ 800576 w 1676400"/>
                  <a:gd name="connsiteY1" fmla="*/ 7144 h 314325"/>
                  <a:gd name="connsiteX2" fmla="*/ 1678781 w 1676400"/>
                  <a:gd name="connsiteY2" fmla="*/ 138589 h 314325"/>
                  <a:gd name="connsiteX3" fmla="*/ 987266 w 1676400"/>
                  <a:gd name="connsiteY3" fmla="*/ 310991 h 314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76400" h="314325">
                    <a:moveTo>
                      <a:pt x="7144" y="167164"/>
                    </a:moveTo>
                    <a:lnTo>
                      <a:pt x="800576" y="7144"/>
                    </a:lnTo>
                    <a:lnTo>
                      <a:pt x="1678781" y="138589"/>
                    </a:lnTo>
                    <a:lnTo>
                      <a:pt x="987266" y="31099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5861E1-FAF3-47F6-9084-59A924352A83}"/>
                  </a:ext>
                </a:extLst>
              </p:cNvPr>
              <p:cNvSpPr/>
              <p:nvPr/>
            </p:nvSpPr>
            <p:spPr>
              <a:xfrm rot="21595279">
                <a:off x="8525289" y="1936656"/>
                <a:ext cx="879448" cy="1163141"/>
              </a:xfrm>
              <a:custGeom>
                <a:avLst/>
                <a:gdLst>
                  <a:gd name="connsiteX0" fmla="*/ 7144 w 885825"/>
                  <a:gd name="connsiteY0" fmla="*/ 7144 h 1171575"/>
                  <a:gd name="connsiteX1" fmla="*/ 29051 w 885825"/>
                  <a:gd name="connsiteY1" fmla="*/ 1033939 h 1171575"/>
                  <a:gd name="connsiteX2" fmla="*/ 792956 w 885825"/>
                  <a:gd name="connsiteY2" fmla="*/ 1164431 h 1171575"/>
                  <a:gd name="connsiteX3" fmla="*/ 885349 w 885825"/>
                  <a:gd name="connsiteY3" fmla="*/ 138589 h 1171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171575">
                    <a:moveTo>
                      <a:pt x="7144" y="7144"/>
                    </a:moveTo>
                    <a:lnTo>
                      <a:pt x="29051" y="1033939"/>
                    </a:lnTo>
                    <a:lnTo>
                      <a:pt x="792956" y="1164431"/>
                    </a:lnTo>
                    <a:lnTo>
                      <a:pt x="885349" y="138589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9DEFA03-673F-432E-8FC3-10F57C526144}"/>
                  </a:ext>
                </a:extLst>
              </p:cNvPr>
              <p:cNvSpPr/>
              <p:nvPr/>
            </p:nvSpPr>
            <p:spPr>
              <a:xfrm rot="21595279">
                <a:off x="7737827" y="2092408"/>
                <a:ext cx="983469" cy="1229336"/>
              </a:xfrm>
              <a:custGeom>
                <a:avLst/>
                <a:gdLst>
                  <a:gd name="connsiteX0" fmla="*/ 987266 w 990600"/>
                  <a:gd name="connsiteY0" fmla="*/ 1231106 h 1238250"/>
                  <a:gd name="connsiteX1" fmla="*/ 121444 w 990600"/>
                  <a:gd name="connsiteY1" fmla="*/ 1030129 h 1238250"/>
                  <a:gd name="connsiteX2" fmla="*/ 7144 w 990600"/>
                  <a:gd name="connsiteY2" fmla="*/ 7144 h 1238250"/>
                  <a:gd name="connsiteX3" fmla="*/ 987266 w 990600"/>
                  <a:gd name="connsiteY3" fmla="*/ 150971 h 123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0600" h="1238250">
                    <a:moveTo>
                      <a:pt x="987266" y="1231106"/>
                    </a:moveTo>
                    <a:lnTo>
                      <a:pt x="121444" y="1030129"/>
                    </a:lnTo>
                    <a:lnTo>
                      <a:pt x="7144" y="7144"/>
                    </a:lnTo>
                    <a:lnTo>
                      <a:pt x="987266" y="15097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0958449C-7E7F-48AF-BD8E-6CAE8F20A415}"/>
                  </a:ext>
                </a:extLst>
              </p:cNvPr>
              <p:cNvSpPr/>
              <p:nvPr/>
            </p:nvSpPr>
            <p:spPr>
              <a:xfrm rot="21595279">
                <a:off x="8717965" y="2069989"/>
                <a:ext cx="686537" cy="1243864"/>
              </a:xfrm>
              <a:custGeom>
                <a:avLst/>
                <a:gdLst>
                  <a:gd name="connsiteX0" fmla="*/ 11906 w 704850"/>
                  <a:gd name="connsiteY0" fmla="*/ 1255871 h 1257300"/>
                  <a:gd name="connsiteX1" fmla="*/ 7144 w 704850"/>
                  <a:gd name="connsiteY1" fmla="*/ 179546 h 1257300"/>
                  <a:gd name="connsiteX2" fmla="*/ 698659 w 704850"/>
                  <a:gd name="connsiteY2" fmla="*/ 7144 h 1257300"/>
                  <a:gd name="connsiteX3" fmla="*/ 611029 w 704850"/>
                  <a:gd name="connsiteY3" fmla="*/ 1030129 h 1257300"/>
                  <a:gd name="connsiteX0" fmla="*/ 116984 w 691515"/>
                  <a:gd name="connsiteY0" fmla="*/ 1277821 h 1277821"/>
                  <a:gd name="connsiteX1" fmla="*/ 0 w 691515"/>
                  <a:gd name="connsiteY1" fmla="*/ 172402 h 1277821"/>
                  <a:gd name="connsiteX2" fmla="*/ 691515 w 691515"/>
                  <a:gd name="connsiteY2" fmla="*/ 0 h 1277821"/>
                  <a:gd name="connsiteX3" fmla="*/ 603885 w 691515"/>
                  <a:gd name="connsiteY3" fmla="*/ 1022985 h 1277821"/>
                  <a:gd name="connsiteX0" fmla="*/ 606 w 691515"/>
                  <a:gd name="connsiteY0" fmla="*/ 1252883 h 1252883"/>
                  <a:gd name="connsiteX1" fmla="*/ 0 w 691515"/>
                  <a:gd name="connsiteY1" fmla="*/ 172402 h 1252883"/>
                  <a:gd name="connsiteX2" fmla="*/ 691515 w 691515"/>
                  <a:gd name="connsiteY2" fmla="*/ 0 h 1252883"/>
                  <a:gd name="connsiteX3" fmla="*/ 603885 w 691515"/>
                  <a:gd name="connsiteY3" fmla="*/ 1022985 h 1252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91515" h="1252883">
                    <a:moveTo>
                      <a:pt x="606" y="1252883"/>
                    </a:moveTo>
                    <a:lnTo>
                      <a:pt x="0" y="172402"/>
                    </a:lnTo>
                    <a:lnTo>
                      <a:pt x="691515" y="0"/>
                    </a:lnTo>
                    <a:lnTo>
                      <a:pt x="603885" y="1022985"/>
                    </a:lnTo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6B706A44-E491-4F40-A863-9F74954B537E}"/>
                  </a:ext>
                </a:extLst>
              </p:cNvPr>
              <p:cNvSpPr/>
              <p:nvPr/>
            </p:nvSpPr>
            <p:spPr>
              <a:xfrm rot="454160">
                <a:off x="8756897" y="1951208"/>
                <a:ext cx="652494" cy="482278"/>
              </a:xfrm>
              <a:custGeom>
                <a:avLst/>
                <a:gdLst>
                  <a:gd name="connsiteX0" fmla="*/ 654844 w 657225"/>
                  <a:gd name="connsiteY0" fmla="*/ 7144 h 485775"/>
                  <a:gd name="connsiteX1" fmla="*/ 7144 w 657225"/>
                  <a:gd name="connsiteY1" fmla="*/ 253841 h 485775"/>
                  <a:gd name="connsiteX2" fmla="*/ 19526 w 657225"/>
                  <a:gd name="connsiteY2" fmla="*/ 487204 h 485775"/>
                  <a:gd name="connsiteX3" fmla="*/ 644366 w 657225"/>
                  <a:gd name="connsiteY3" fmla="*/ 225266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7225" h="485775">
                    <a:moveTo>
                      <a:pt x="654844" y="7144"/>
                    </a:moveTo>
                    <a:lnTo>
                      <a:pt x="7144" y="253841"/>
                    </a:lnTo>
                    <a:lnTo>
                      <a:pt x="19526" y="487204"/>
                    </a:lnTo>
                    <a:lnTo>
                      <a:pt x="644366" y="225266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ADB8D902-1EA0-476A-AE0C-85B4A8795B81}"/>
                  </a:ext>
                </a:extLst>
              </p:cNvPr>
              <p:cNvSpPr/>
              <p:nvPr/>
            </p:nvSpPr>
            <p:spPr>
              <a:xfrm rot="454160">
                <a:off x="7672498" y="1819774"/>
                <a:ext cx="1758896" cy="312062"/>
              </a:xfrm>
              <a:custGeom>
                <a:avLst/>
                <a:gdLst>
                  <a:gd name="connsiteX0" fmla="*/ 1771174 w 1771650"/>
                  <a:gd name="connsiteY0" fmla="*/ 67151 h 314325"/>
                  <a:gd name="connsiteX1" fmla="*/ 1092041 w 1771650"/>
                  <a:gd name="connsiteY1" fmla="*/ 21431 h 314325"/>
                  <a:gd name="connsiteX2" fmla="*/ 865346 w 1771650"/>
                  <a:gd name="connsiteY2" fmla="*/ 7144 h 314325"/>
                  <a:gd name="connsiteX3" fmla="*/ 7144 w 1771650"/>
                  <a:gd name="connsiteY3" fmla="*/ 276701 h 314325"/>
                  <a:gd name="connsiteX4" fmla="*/ 1123474 w 1771650"/>
                  <a:gd name="connsiteY4" fmla="*/ 313849 h 314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1650" h="314325">
                    <a:moveTo>
                      <a:pt x="1771174" y="67151"/>
                    </a:moveTo>
                    <a:lnTo>
                      <a:pt x="1092041" y="21431"/>
                    </a:lnTo>
                    <a:lnTo>
                      <a:pt x="865346" y="7144"/>
                    </a:lnTo>
                    <a:lnTo>
                      <a:pt x="7144" y="276701"/>
                    </a:lnTo>
                    <a:lnTo>
                      <a:pt x="1123474" y="313849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C7C1F0E0-713E-4D86-952E-443B479E8F87}"/>
                  </a:ext>
                </a:extLst>
              </p:cNvPr>
              <p:cNvSpPr/>
              <p:nvPr/>
            </p:nvSpPr>
            <p:spPr>
              <a:xfrm rot="454160">
                <a:off x="7642457" y="2044116"/>
                <a:ext cx="1134772" cy="274237"/>
              </a:xfrm>
              <a:custGeom>
                <a:avLst/>
                <a:gdLst>
                  <a:gd name="connsiteX0" fmla="*/ 56674 w 1143000"/>
                  <a:gd name="connsiteY0" fmla="*/ 213836 h 276225"/>
                  <a:gd name="connsiteX1" fmla="*/ 1135856 w 1143000"/>
                  <a:gd name="connsiteY1" fmla="*/ 277654 h 276225"/>
                  <a:gd name="connsiteX2" fmla="*/ 1123474 w 1143000"/>
                  <a:gd name="connsiteY2" fmla="*/ 44291 h 276225"/>
                  <a:gd name="connsiteX3" fmla="*/ 7144 w 1143000"/>
                  <a:gd name="connsiteY3" fmla="*/ 7144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276225">
                    <a:moveTo>
                      <a:pt x="56674" y="213836"/>
                    </a:moveTo>
                    <a:lnTo>
                      <a:pt x="1135856" y="277654"/>
                    </a:lnTo>
                    <a:lnTo>
                      <a:pt x="1123474" y="44291"/>
                    </a:lnTo>
                    <a:lnTo>
                      <a:pt x="7144" y="7144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F4017A1-8B53-4AE4-8C9F-BC2E1ADC00D3}"/>
                </a:ext>
              </a:extLst>
            </p:cNvPr>
            <p:cNvGrpSpPr/>
            <p:nvPr/>
          </p:nvGrpSpPr>
          <p:grpSpPr>
            <a:xfrm>
              <a:off x="9681843" y="5734941"/>
              <a:ext cx="763393" cy="906566"/>
              <a:chOff x="3790950" y="1741170"/>
              <a:chExt cx="2447925" cy="2907029"/>
            </a:xfrm>
          </p:grpSpPr>
          <p:grpSp>
            <p:nvGrpSpPr>
              <p:cNvPr id="69" name="Graphic 3">
                <a:extLst>
                  <a:ext uri="{FF2B5EF4-FFF2-40B4-BE49-F238E27FC236}">
                    <a16:creationId xmlns:a16="http://schemas.microsoft.com/office/drawing/2014/main" id="{302647DC-51C5-4BB2-8F12-FE26DDE0A5E3}"/>
                  </a:ext>
                </a:extLst>
              </p:cNvPr>
              <p:cNvGrpSpPr/>
              <p:nvPr/>
            </p:nvGrpSpPr>
            <p:grpSpPr>
              <a:xfrm>
                <a:off x="4295774" y="1741170"/>
                <a:ext cx="1457326" cy="1156846"/>
                <a:chOff x="5172075" y="2695575"/>
                <a:chExt cx="1847850" cy="1466850"/>
              </a:xfrm>
              <a:solidFill>
                <a:schemeClr val="accent1"/>
              </a:solidFill>
            </p:grpSpPr>
            <p:sp>
              <p:nvSpPr>
                <p:cNvPr id="73" name="Freeform: Shape 72">
                  <a:extLst>
                    <a:ext uri="{FF2B5EF4-FFF2-40B4-BE49-F238E27FC236}">
                      <a16:creationId xmlns:a16="http://schemas.microsoft.com/office/drawing/2014/main" id="{B32B61C9-0582-44F2-BDA6-E9164E0615A8}"/>
                    </a:ext>
                  </a:extLst>
                </p:cNvPr>
                <p:cNvSpPr/>
                <p:nvPr/>
              </p:nvSpPr>
              <p:spPr>
                <a:xfrm>
                  <a:off x="6072664" y="3246076"/>
                  <a:ext cx="952500" cy="819150"/>
                </a:xfrm>
                <a:custGeom>
                  <a:avLst/>
                  <a:gdLst>
                    <a:gd name="connsiteX0" fmla="*/ 20479 w 952500"/>
                    <a:gd name="connsiteY0" fmla="*/ 778237 h 819150"/>
                    <a:gd name="connsiteX1" fmla="*/ 30004 w 952500"/>
                    <a:gd name="connsiteY1" fmla="*/ 753472 h 819150"/>
                    <a:gd name="connsiteX2" fmla="*/ 58579 w 952500"/>
                    <a:gd name="connsiteY2" fmla="*/ 683939 h 819150"/>
                    <a:gd name="connsiteX3" fmla="*/ 107156 w 952500"/>
                    <a:gd name="connsiteY3" fmla="*/ 578212 h 819150"/>
                    <a:gd name="connsiteX4" fmla="*/ 139541 w 952500"/>
                    <a:gd name="connsiteY4" fmla="*/ 513442 h 819150"/>
                    <a:gd name="connsiteX5" fmla="*/ 177641 w 952500"/>
                    <a:gd name="connsiteY5" fmla="*/ 442957 h 819150"/>
                    <a:gd name="connsiteX6" fmla="*/ 274796 w 952500"/>
                    <a:gd name="connsiteY6" fmla="*/ 289604 h 819150"/>
                    <a:gd name="connsiteX7" fmla="*/ 410051 w 952500"/>
                    <a:gd name="connsiteY7" fmla="*/ 131489 h 819150"/>
                    <a:gd name="connsiteX8" fmla="*/ 502444 w 952500"/>
                    <a:gd name="connsiteY8" fmla="*/ 59099 h 819150"/>
                    <a:gd name="connsiteX9" fmla="*/ 559594 w 952500"/>
                    <a:gd name="connsiteY9" fmla="*/ 29572 h 819150"/>
                    <a:gd name="connsiteX10" fmla="*/ 626269 w 952500"/>
                    <a:gd name="connsiteY10" fmla="*/ 10522 h 819150"/>
                    <a:gd name="connsiteX11" fmla="*/ 700564 w 952500"/>
                    <a:gd name="connsiteY11" fmla="*/ 9569 h 819150"/>
                    <a:gd name="connsiteX12" fmla="*/ 772954 w 952500"/>
                    <a:gd name="connsiteY12" fmla="*/ 32429 h 819150"/>
                    <a:gd name="connsiteX13" fmla="*/ 832961 w 952500"/>
                    <a:gd name="connsiteY13" fmla="*/ 72434 h 819150"/>
                    <a:gd name="connsiteX14" fmla="*/ 845344 w 952500"/>
                    <a:gd name="connsiteY14" fmla="*/ 83864 h 819150"/>
                    <a:gd name="connsiteX15" fmla="*/ 852011 w 952500"/>
                    <a:gd name="connsiteY15" fmla="*/ 89579 h 819150"/>
                    <a:gd name="connsiteX16" fmla="*/ 854869 w 952500"/>
                    <a:gd name="connsiteY16" fmla="*/ 92437 h 819150"/>
                    <a:gd name="connsiteX17" fmla="*/ 855821 w 952500"/>
                    <a:gd name="connsiteY17" fmla="*/ 93389 h 819150"/>
                    <a:gd name="connsiteX18" fmla="*/ 857726 w 952500"/>
                    <a:gd name="connsiteY18" fmla="*/ 96247 h 819150"/>
                    <a:gd name="connsiteX19" fmla="*/ 867251 w 952500"/>
                    <a:gd name="connsiteY19" fmla="*/ 105772 h 819150"/>
                    <a:gd name="connsiteX20" fmla="*/ 878681 w 952500"/>
                    <a:gd name="connsiteY20" fmla="*/ 119107 h 819150"/>
                    <a:gd name="connsiteX21" fmla="*/ 899636 w 952500"/>
                    <a:gd name="connsiteY21" fmla="*/ 146729 h 819150"/>
                    <a:gd name="connsiteX22" fmla="*/ 917734 w 952500"/>
                    <a:gd name="connsiteY22" fmla="*/ 177209 h 819150"/>
                    <a:gd name="connsiteX23" fmla="*/ 943451 w 952500"/>
                    <a:gd name="connsiteY23" fmla="*/ 245789 h 819150"/>
                    <a:gd name="connsiteX24" fmla="*/ 947261 w 952500"/>
                    <a:gd name="connsiteY24" fmla="*/ 321989 h 819150"/>
                    <a:gd name="connsiteX25" fmla="*/ 929164 w 952500"/>
                    <a:gd name="connsiteY25" fmla="*/ 392474 h 819150"/>
                    <a:gd name="connsiteX26" fmla="*/ 856774 w 952500"/>
                    <a:gd name="connsiteY26" fmla="*/ 500107 h 819150"/>
                    <a:gd name="connsiteX27" fmla="*/ 769144 w 952500"/>
                    <a:gd name="connsiteY27" fmla="*/ 576307 h 819150"/>
                    <a:gd name="connsiteX28" fmla="*/ 678656 w 952500"/>
                    <a:gd name="connsiteY28" fmla="*/ 634409 h 819150"/>
                    <a:gd name="connsiteX29" fmla="*/ 589121 w 952500"/>
                    <a:gd name="connsiteY29" fmla="*/ 681082 h 819150"/>
                    <a:gd name="connsiteX30" fmla="*/ 419576 w 952500"/>
                    <a:gd name="connsiteY30" fmla="*/ 748709 h 819150"/>
                    <a:gd name="connsiteX31" fmla="*/ 271939 w 952500"/>
                    <a:gd name="connsiteY31" fmla="*/ 790619 h 819150"/>
                    <a:gd name="connsiteX32" fmla="*/ 155734 w 952500"/>
                    <a:gd name="connsiteY32" fmla="*/ 813479 h 819150"/>
                    <a:gd name="connsiteX33" fmla="*/ 78581 w 952500"/>
                    <a:gd name="connsiteY33" fmla="*/ 821099 h 819150"/>
                    <a:gd name="connsiteX34" fmla="*/ 57626 w 952500"/>
                    <a:gd name="connsiteY34" fmla="*/ 821099 h 819150"/>
                    <a:gd name="connsiteX35" fmla="*/ 7144 w 952500"/>
                    <a:gd name="connsiteY35" fmla="*/ 820147 h 819150"/>
                    <a:gd name="connsiteX36" fmla="*/ 20479 w 952500"/>
                    <a:gd name="connsiteY36" fmla="*/ 778237 h 819150"/>
                    <a:gd name="connsiteX37" fmla="*/ 109061 w 952500"/>
                    <a:gd name="connsiteY37" fmla="*/ 745852 h 819150"/>
                    <a:gd name="connsiteX38" fmla="*/ 138589 w 952500"/>
                    <a:gd name="connsiteY38" fmla="*/ 738232 h 819150"/>
                    <a:gd name="connsiteX39" fmla="*/ 245269 w 952500"/>
                    <a:gd name="connsiteY39" fmla="*/ 703942 h 819150"/>
                    <a:gd name="connsiteX40" fmla="*/ 380524 w 952500"/>
                    <a:gd name="connsiteY40" fmla="*/ 649649 h 819150"/>
                    <a:gd name="connsiteX41" fmla="*/ 533876 w 952500"/>
                    <a:gd name="connsiteY41" fmla="*/ 574402 h 819150"/>
                    <a:gd name="connsiteX42" fmla="*/ 689134 w 952500"/>
                    <a:gd name="connsiteY42" fmla="*/ 473437 h 819150"/>
                    <a:gd name="connsiteX43" fmla="*/ 755809 w 952500"/>
                    <a:gd name="connsiteY43" fmla="*/ 410572 h 819150"/>
                    <a:gd name="connsiteX44" fmla="*/ 799624 w 952500"/>
                    <a:gd name="connsiteY44" fmla="*/ 341039 h 819150"/>
                    <a:gd name="connsiteX45" fmla="*/ 805339 w 952500"/>
                    <a:gd name="connsiteY45" fmla="*/ 275317 h 819150"/>
                    <a:gd name="connsiteX46" fmla="*/ 792956 w 952500"/>
                    <a:gd name="connsiteY46" fmla="*/ 242932 h 819150"/>
                    <a:gd name="connsiteX47" fmla="*/ 782479 w 952500"/>
                    <a:gd name="connsiteY47" fmla="*/ 225787 h 819150"/>
                    <a:gd name="connsiteX48" fmla="*/ 770096 w 952500"/>
                    <a:gd name="connsiteY48" fmla="*/ 209594 h 819150"/>
                    <a:gd name="connsiteX49" fmla="*/ 763429 w 952500"/>
                    <a:gd name="connsiteY49" fmla="*/ 201974 h 819150"/>
                    <a:gd name="connsiteX50" fmla="*/ 753904 w 952500"/>
                    <a:gd name="connsiteY50" fmla="*/ 192449 h 819150"/>
                    <a:gd name="connsiteX51" fmla="*/ 739616 w 952500"/>
                    <a:gd name="connsiteY51" fmla="*/ 178162 h 819150"/>
                    <a:gd name="connsiteX52" fmla="*/ 709136 w 952500"/>
                    <a:gd name="connsiteY52" fmla="*/ 157207 h 819150"/>
                    <a:gd name="connsiteX53" fmla="*/ 678656 w 952500"/>
                    <a:gd name="connsiteY53" fmla="*/ 147682 h 819150"/>
                    <a:gd name="connsiteX54" fmla="*/ 645319 w 952500"/>
                    <a:gd name="connsiteY54" fmla="*/ 147682 h 819150"/>
                    <a:gd name="connsiteX55" fmla="*/ 609124 w 952500"/>
                    <a:gd name="connsiteY55" fmla="*/ 157207 h 819150"/>
                    <a:gd name="connsiteX56" fmla="*/ 571024 w 952500"/>
                    <a:gd name="connsiteY56" fmla="*/ 175304 h 819150"/>
                    <a:gd name="connsiteX57" fmla="*/ 497681 w 952500"/>
                    <a:gd name="connsiteY57" fmla="*/ 228644 h 819150"/>
                    <a:gd name="connsiteX58" fmla="*/ 370046 w 952500"/>
                    <a:gd name="connsiteY58" fmla="*/ 362947 h 819150"/>
                    <a:gd name="connsiteX59" fmla="*/ 267176 w 952500"/>
                    <a:gd name="connsiteY59" fmla="*/ 500107 h 819150"/>
                    <a:gd name="connsiteX60" fmla="*/ 185261 w 952500"/>
                    <a:gd name="connsiteY60" fmla="*/ 622027 h 819150"/>
                    <a:gd name="connsiteX61" fmla="*/ 125254 w 952500"/>
                    <a:gd name="connsiteY61" fmla="*/ 718229 h 819150"/>
                    <a:gd name="connsiteX62" fmla="*/ 109061 w 952500"/>
                    <a:gd name="connsiteY62" fmla="*/ 745852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952500" h="819150">
                      <a:moveTo>
                        <a:pt x="20479" y="778237"/>
                      </a:moveTo>
                      <a:cubicBezTo>
                        <a:pt x="20479" y="778237"/>
                        <a:pt x="23336" y="769664"/>
                        <a:pt x="30004" y="753472"/>
                      </a:cubicBezTo>
                      <a:cubicBezTo>
                        <a:pt x="36671" y="737279"/>
                        <a:pt x="45244" y="713467"/>
                        <a:pt x="58579" y="683939"/>
                      </a:cubicBezTo>
                      <a:cubicBezTo>
                        <a:pt x="70961" y="654412"/>
                        <a:pt x="87154" y="618217"/>
                        <a:pt x="107156" y="578212"/>
                      </a:cubicBezTo>
                      <a:cubicBezTo>
                        <a:pt x="116681" y="558209"/>
                        <a:pt x="128111" y="536302"/>
                        <a:pt x="139541" y="513442"/>
                      </a:cubicBezTo>
                      <a:cubicBezTo>
                        <a:pt x="150971" y="490582"/>
                        <a:pt x="164306" y="467722"/>
                        <a:pt x="177641" y="442957"/>
                      </a:cubicBezTo>
                      <a:cubicBezTo>
                        <a:pt x="205264" y="394379"/>
                        <a:pt x="237649" y="342944"/>
                        <a:pt x="274796" y="289604"/>
                      </a:cubicBezTo>
                      <a:cubicBezTo>
                        <a:pt x="312896" y="237217"/>
                        <a:pt x="355759" y="182924"/>
                        <a:pt x="410051" y="131489"/>
                      </a:cubicBezTo>
                      <a:cubicBezTo>
                        <a:pt x="436721" y="105772"/>
                        <a:pt x="467201" y="81007"/>
                        <a:pt x="502444" y="59099"/>
                      </a:cubicBezTo>
                      <a:cubicBezTo>
                        <a:pt x="519589" y="48622"/>
                        <a:pt x="538639" y="38144"/>
                        <a:pt x="559594" y="29572"/>
                      </a:cubicBezTo>
                      <a:cubicBezTo>
                        <a:pt x="580549" y="20999"/>
                        <a:pt x="602456" y="14332"/>
                        <a:pt x="626269" y="10522"/>
                      </a:cubicBezTo>
                      <a:cubicBezTo>
                        <a:pt x="650081" y="6712"/>
                        <a:pt x="675799" y="5759"/>
                        <a:pt x="700564" y="9569"/>
                      </a:cubicBezTo>
                      <a:cubicBezTo>
                        <a:pt x="725329" y="13379"/>
                        <a:pt x="750094" y="20999"/>
                        <a:pt x="772954" y="32429"/>
                      </a:cubicBezTo>
                      <a:cubicBezTo>
                        <a:pt x="794861" y="43859"/>
                        <a:pt x="814864" y="57194"/>
                        <a:pt x="832961" y="72434"/>
                      </a:cubicBezTo>
                      <a:cubicBezTo>
                        <a:pt x="837724" y="76244"/>
                        <a:pt x="841534" y="80054"/>
                        <a:pt x="845344" y="83864"/>
                      </a:cubicBezTo>
                      <a:lnTo>
                        <a:pt x="852011" y="89579"/>
                      </a:lnTo>
                      <a:lnTo>
                        <a:pt x="854869" y="92437"/>
                      </a:lnTo>
                      <a:lnTo>
                        <a:pt x="855821" y="93389"/>
                      </a:lnTo>
                      <a:lnTo>
                        <a:pt x="857726" y="96247"/>
                      </a:lnTo>
                      <a:lnTo>
                        <a:pt x="867251" y="105772"/>
                      </a:lnTo>
                      <a:cubicBezTo>
                        <a:pt x="870109" y="109582"/>
                        <a:pt x="874871" y="114344"/>
                        <a:pt x="878681" y="119107"/>
                      </a:cubicBezTo>
                      <a:cubicBezTo>
                        <a:pt x="886301" y="128632"/>
                        <a:pt x="892969" y="137204"/>
                        <a:pt x="899636" y="146729"/>
                      </a:cubicBezTo>
                      <a:cubicBezTo>
                        <a:pt x="905351" y="156254"/>
                        <a:pt x="912019" y="165779"/>
                        <a:pt x="917734" y="177209"/>
                      </a:cubicBezTo>
                      <a:cubicBezTo>
                        <a:pt x="929164" y="198164"/>
                        <a:pt x="937736" y="221024"/>
                        <a:pt x="943451" y="245789"/>
                      </a:cubicBezTo>
                      <a:cubicBezTo>
                        <a:pt x="948214" y="270554"/>
                        <a:pt x="950119" y="296272"/>
                        <a:pt x="947261" y="321989"/>
                      </a:cubicBezTo>
                      <a:cubicBezTo>
                        <a:pt x="944404" y="346754"/>
                        <a:pt x="937736" y="371519"/>
                        <a:pt x="929164" y="392474"/>
                      </a:cubicBezTo>
                      <a:cubicBezTo>
                        <a:pt x="911066" y="436289"/>
                        <a:pt x="884396" y="470579"/>
                        <a:pt x="856774" y="500107"/>
                      </a:cubicBezTo>
                      <a:cubicBezTo>
                        <a:pt x="829151" y="529634"/>
                        <a:pt x="799624" y="554399"/>
                        <a:pt x="769144" y="576307"/>
                      </a:cubicBezTo>
                      <a:cubicBezTo>
                        <a:pt x="739616" y="598214"/>
                        <a:pt x="709136" y="617264"/>
                        <a:pt x="678656" y="634409"/>
                      </a:cubicBezTo>
                      <a:cubicBezTo>
                        <a:pt x="648176" y="651554"/>
                        <a:pt x="618649" y="666794"/>
                        <a:pt x="589121" y="681082"/>
                      </a:cubicBezTo>
                      <a:cubicBezTo>
                        <a:pt x="530066" y="708704"/>
                        <a:pt x="472916" y="730612"/>
                        <a:pt x="419576" y="748709"/>
                      </a:cubicBezTo>
                      <a:cubicBezTo>
                        <a:pt x="366236" y="766807"/>
                        <a:pt x="316706" y="780142"/>
                        <a:pt x="271939" y="790619"/>
                      </a:cubicBezTo>
                      <a:cubicBezTo>
                        <a:pt x="228124" y="801097"/>
                        <a:pt x="188119" y="807764"/>
                        <a:pt x="155734" y="813479"/>
                      </a:cubicBezTo>
                      <a:cubicBezTo>
                        <a:pt x="123349" y="818242"/>
                        <a:pt x="96679" y="820147"/>
                        <a:pt x="78581" y="821099"/>
                      </a:cubicBezTo>
                      <a:cubicBezTo>
                        <a:pt x="69056" y="821099"/>
                        <a:pt x="62389" y="821099"/>
                        <a:pt x="57626" y="821099"/>
                      </a:cubicBezTo>
                      <a:lnTo>
                        <a:pt x="7144" y="820147"/>
                      </a:lnTo>
                      <a:lnTo>
                        <a:pt x="20479" y="778237"/>
                      </a:lnTo>
                      <a:close/>
                      <a:moveTo>
                        <a:pt x="109061" y="745852"/>
                      </a:moveTo>
                      <a:cubicBezTo>
                        <a:pt x="117634" y="743947"/>
                        <a:pt x="128111" y="741089"/>
                        <a:pt x="138589" y="738232"/>
                      </a:cubicBezTo>
                      <a:cubicBezTo>
                        <a:pt x="168116" y="729659"/>
                        <a:pt x="204311" y="718229"/>
                        <a:pt x="245269" y="703942"/>
                      </a:cubicBezTo>
                      <a:cubicBezTo>
                        <a:pt x="286226" y="689654"/>
                        <a:pt x="331946" y="671557"/>
                        <a:pt x="380524" y="649649"/>
                      </a:cubicBezTo>
                      <a:cubicBezTo>
                        <a:pt x="429101" y="628694"/>
                        <a:pt x="481489" y="603929"/>
                        <a:pt x="533876" y="574402"/>
                      </a:cubicBezTo>
                      <a:cubicBezTo>
                        <a:pt x="586264" y="545827"/>
                        <a:pt x="639604" y="512489"/>
                        <a:pt x="689134" y="473437"/>
                      </a:cubicBezTo>
                      <a:cubicBezTo>
                        <a:pt x="712946" y="453434"/>
                        <a:pt x="736759" y="432479"/>
                        <a:pt x="755809" y="410572"/>
                      </a:cubicBezTo>
                      <a:cubicBezTo>
                        <a:pt x="775811" y="388664"/>
                        <a:pt x="791051" y="363899"/>
                        <a:pt x="799624" y="341039"/>
                      </a:cubicBezTo>
                      <a:cubicBezTo>
                        <a:pt x="808196" y="318179"/>
                        <a:pt x="810101" y="297224"/>
                        <a:pt x="805339" y="275317"/>
                      </a:cubicBezTo>
                      <a:cubicBezTo>
                        <a:pt x="803434" y="264839"/>
                        <a:pt x="798671" y="253409"/>
                        <a:pt x="792956" y="242932"/>
                      </a:cubicBezTo>
                      <a:cubicBezTo>
                        <a:pt x="790099" y="237217"/>
                        <a:pt x="786289" y="231502"/>
                        <a:pt x="782479" y="225787"/>
                      </a:cubicBezTo>
                      <a:cubicBezTo>
                        <a:pt x="778669" y="220072"/>
                        <a:pt x="773906" y="214357"/>
                        <a:pt x="770096" y="209594"/>
                      </a:cubicBezTo>
                      <a:cubicBezTo>
                        <a:pt x="768191" y="206737"/>
                        <a:pt x="766286" y="204832"/>
                        <a:pt x="763429" y="201974"/>
                      </a:cubicBezTo>
                      <a:lnTo>
                        <a:pt x="753904" y="192449"/>
                      </a:lnTo>
                      <a:cubicBezTo>
                        <a:pt x="750094" y="187687"/>
                        <a:pt x="744379" y="182924"/>
                        <a:pt x="739616" y="178162"/>
                      </a:cubicBezTo>
                      <a:cubicBezTo>
                        <a:pt x="729139" y="169589"/>
                        <a:pt x="719614" y="162922"/>
                        <a:pt x="709136" y="157207"/>
                      </a:cubicBezTo>
                      <a:cubicBezTo>
                        <a:pt x="698659" y="152444"/>
                        <a:pt x="689134" y="148634"/>
                        <a:pt x="678656" y="147682"/>
                      </a:cubicBezTo>
                      <a:cubicBezTo>
                        <a:pt x="668179" y="145777"/>
                        <a:pt x="657701" y="145777"/>
                        <a:pt x="645319" y="147682"/>
                      </a:cubicBezTo>
                      <a:cubicBezTo>
                        <a:pt x="633889" y="149587"/>
                        <a:pt x="621506" y="152444"/>
                        <a:pt x="609124" y="157207"/>
                      </a:cubicBezTo>
                      <a:cubicBezTo>
                        <a:pt x="596741" y="161969"/>
                        <a:pt x="584359" y="168637"/>
                        <a:pt x="571024" y="175304"/>
                      </a:cubicBezTo>
                      <a:cubicBezTo>
                        <a:pt x="545306" y="189592"/>
                        <a:pt x="521494" y="208642"/>
                        <a:pt x="497681" y="228644"/>
                      </a:cubicBezTo>
                      <a:cubicBezTo>
                        <a:pt x="451009" y="269602"/>
                        <a:pt x="408146" y="316274"/>
                        <a:pt x="370046" y="362947"/>
                      </a:cubicBezTo>
                      <a:cubicBezTo>
                        <a:pt x="331946" y="409619"/>
                        <a:pt x="297656" y="456292"/>
                        <a:pt x="267176" y="500107"/>
                      </a:cubicBezTo>
                      <a:cubicBezTo>
                        <a:pt x="236696" y="543922"/>
                        <a:pt x="209074" y="584879"/>
                        <a:pt x="185261" y="622027"/>
                      </a:cubicBezTo>
                      <a:cubicBezTo>
                        <a:pt x="161449" y="659174"/>
                        <a:pt x="141446" y="691559"/>
                        <a:pt x="125254" y="718229"/>
                      </a:cubicBezTo>
                      <a:cubicBezTo>
                        <a:pt x="120491" y="728707"/>
                        <a:pt x="114776" y="737279"/>
                        <a:pt x="109061" y="7458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68677485-0032-46E9-AAD3-9099D0C9AA70}"/>
                    </a:ext>
                  </a:extLst>
                </p:cNvPr>
                <p:cNvSpPr/>
                <p:nvPr/>
              </p:nvSpPr>
              <p:spPr>
                <a:xfrm>
                  <a:off x="5165276" y="3246076"/>
                  <a:ext cx="952500" cy="819150"/>
                </a:xfrm>
                <a:custGeom>
                  <a:avLst/>
                  <a:gdLst>
                    <a:gd name="connsiteX0" fmla="*/ 844047 w 952500"/>
                    <a:gd name="connsiteY0" fmla="*/ 745852 h 819150"/>
                    <a:gd name="connsiteX1" fmla="*/ 826902 w 952500"/>
                    <a:gd name="connsiteY1" fmla="*/ 718229 h 819150"/>
                    <a:gd name="connsiteX2" fmla="*/ 766894 w 952500"/>
                    <a:gd name="connsiteY2" fmla="*/ 622027 h 819150"/>
                    <a:gd name="connsiteX3" fmla="*/ 684979 w 952500"/>
                    <a:gd name="connsiteY3" fmla="*/ 500107 h 819150"/>
                    <a:gd name="connsiteX4" fmla="*/ 582109 w 952500"/>
                    <a:gd name="connsiteY4" fmla="*/ 362947 h 819150"/>
                    <a:gd name="connsiteX5" fmla="*/ 454474 w 952500"/>
                    <a:gd name="connsiteY5" fmla="*/ 228644 h 819150"/>
                    <a:gd name="connsiteX6" fmla="*/ 381132 w 952500"/>
                    <a:gd name="connsiteY6" fmla="*/ 175304 h 819150"/>
                    <a:gd name="connsiteX7" fmla="*/ 343032 w 952500"/>
                    <a:gd name="connsiteY7" fmla="*/ 157207 h 819150"/>
                    <a:gd name="connsiteX8" fmla="*/ 306837 w 952500"/>
                    <a:gd name="connsiteY8" fmla="*/ 147682 h 819150"/>
                    <a:gd name="connsiteX9" fmla="*/ 273499 w 952500"/>
                    <a:gd name="connsiteY9" fmla="*/ 147682 h 819150"/>
                    <a:gd name="connsiteX10" fmla="*/ 243019 w 952500"/>
                    <a:gd name="connsiteY10" fmla="*/ 157207 h 819150"/>
                    <a:gd name="connsiteX11" fmla="*/ 212539 w 952500"/>
                    <a:gd name="connsiteY11" fmla="*/ 178162 h 819150"/>
                    <a:gd name="connsiteX12" fmla="*/ 198252 w 952500"/>
                    <a:gd name="connsiteY12" fmla="*/ 192449 h 819150"/>
                    <a:gd name="connsiteX13" fmla="*/ 188727 w 952500"/>
                    <a:gd name="connsiteY13" fmla="*/ 201974 h 819150"/>
                    <a:gd name="connsiteX14" fmla="*/ 182059 w 952500"/>
                    <a:gd name="connsiteY14" fmla="*/ 209594 h 819150"/>
                    <a:gd name="connsiteX15" fmla="*/ 169677 w 952500"/>
                    <a:gd name="connsiteY15" fmla="*/ 225787 h 819150"/>
                    <a:gd name="connsiteX16" fmla="*/ 159199 w 952500"/>
                    <a:gd name="connsiteY16" fmla="*/ 242932 h 819150"/>
                    <a:gd name="connsiteX17" fmla="*/ 146817 w 952500"/>
                    <a:gd name="connsiteY17" fmla="*/ 275317 h 819150"/>
                    <a:gd name="connsiteX18" fmla="*/ 152532 w 952500"/>
                    <a:gd name="connsiteY18" fmla="*/ 341039 h 819150"/>
                    <a:gd name="connsiteX19" fmla="*/ 196347 w 952500"/>
                    <a:gd name="connsiteY19" fmla="*/ 410572 h 819150"/>
                    <a:gd name="connsiteX20" fmla="*/ 263022 w 952500"/>
                    <a:gd name="connsiteY20" fmla="*/ 473437 h 819150"/>
                    <a:gd name="connsiteX21" fmla="*/ 418279 w 952500"/>
                    <a:gd name="connsiteY21" fmla="*/ 574402 h 819150"/>
                    <a:gd name="connsiteX22" fmla="*/ 571632 w 952500"/>
                    <a:gd name="connsiteY22" fmla="*/ 649649 h 819150"/>
                    <a:gd name="connsiteX23" fmla="*/ 706887 w 952500"/>
                    <a:gd name="connsiteY23" fmla="*/ 703942 h 819150"/>
                    <a:gd name="connsiteX24" fmla="*/ 813567 w 952500"/>
                    <a:gd name="connsiteY24" fmla="*/ 738232 h 819150"/>
                    <a:gd name="connsiteX25" fmla="*/ 844047 w 952500"/>
                    <a:gd name="connsiteY25" fmla="*/ 745852 h 819150"/>
                    <a:gd name="connsiteX26" fmla="*/ 904054 w 952500"/>
                    <a:gd name="connsiteY26" fmla="*/ 820147 h 819150"/>
                    <a:gd name="connsiteX27" fmla="*/ 896434 w 952500"/>
                    <a:gd name="connsiteY27" fmla="*/ 820147 h 819150"/>
                    <a:gd name="connsiteX28" fmla="*/ 875479 w 952500"/>
                    <a:gd name="connsiteY28" fmla="*/ 820147 h 819150"/>
                    <a:gd name="connsiteX29" fmla="*/ 798327 w 952500"/>
                    <a:gd name="connsiteY29" fmla="*/ 812527 h 819150"/>
                    <a:gd name="connsiteX30" fmla="*/ 682122 w 952500"/>
                    <a:gd name="connsiteY30" fmla="*/ 789667 h 819150"/>
                    <a:gd name="connsiteX31" fmla="*/ 534484 w 952500"/>
                    <a:gd name="connsiteY31" fmla="*/ 747757 h 819150"/>
                    <a:gd name="connsiteX32" fmla="*/ 364939 w 952500"/>
                    <a:gd name="connsiteY32" fmla="*/ 680129 h 819150"/>
                    <a:gd name="connsiteX33" fmla="*/ 275404 w 952500"/>
                    <a:gd name="connsiteY33" fmla="*/ 633457 h 819150"/>
                    <a:gd name="connsiteX34" fmla="*/ 184917 w 952500"/>
                    <a:gd name="connsiteY34" fmla="*/ 575354 h 819150"/>
                    <a:gd name="connsiteX35" fmla="*/ 97287 w 952500"/>
                    <a:gd name="connsiteY35" fmla="*/ 499154 h 819150"/>
                    <a:gd name="connsiteX36" fmla="*/ 26802 w 952500"/>
                    <a:gd name="connsiteY36" fmla="*/ 392474 h 819150"/>
                    <a:gd name="connsiteX37" fmla="*/ 8704 w 952500"/>
                    <a:gd name="connsiteY37" fmla="*/ 321989 h 819150"/>
                    <a:gd name="connsiteX38" fmla="*/ 12514 w 952500"/>
                    <a:gd name="connsiteY38" fmla="*/ 245789 h 819150"/>
                    <a:gd name="connsiteX39" fmla="*/ 38232 w 952500"/>
                    <a:gd name="connsiteY39" fmla="*/ 177209 h 819150"/>
                    <a:gd name="connsiteX40" fmla="*/ 56329 w 952500"/>
                    <a:gd name="connsiteY40" fmla="*/ 146729 h 819150"/>
                    <a:gd name="connsiteX41" fmla="*/ 77284 w 952500"/>
                    <a:gd name="connsiteY41" fmla="*/ 119107 h 819150"/>
                    <a:gd name="connsiteX42" fmla="*/ 88714 w 952500"/>
                    <a:gd name="connsiteY42" fmla="*/ 105772 h 819150"/>
                    <a:gd name="connsiteX43" fmla="*/ 98239 w 952500"/>
                    <a:gd name="connsiteY43" fmla="*/ 96247 h 819150"/>
                    <a:gd name="connsiteX44" fmla="*/ 100144 w 952500"/>
                    <a:gd name="connsiteY44" fmla="*/ 93389 h 819150"/>
                    <a:gd name="connsiteX45" fmla="*/ 101097 w 952500"/>
                    <a:gd name="connsiteY45" fmla="*/ 92437 h 819150"/>
                    <a:gd name="connsiteX46" fmla="*/ 103954 w 952500"/>
                    <a:gd name="connsiteY46" fmla="*/ 89579 h 819150"/>
                    <a:gd name="connsiteX47" fmla="*/ 110622 w 952500"/>
                    <a:gd name="connsiteY47" fmla="*/ 83864 h 819150"/>
                    <a:gd name="connsiteX48" fmla="*/ 123004 w 952500"/>
                    <a:gd name="connsiteY48" fmla="*/ 72434 h 819150"/>
                    <a:gd name="connsiteX49" fmla="*/ 183012 w 952500"/>
                    <a:gd name="connsiteY49" fmla="*/ 32429 h 819150"/>
                    <a:gd name="connsiteX50" fmla="*/ 255402 w 952500"/>
                    <a:gd name="connsiteY50" fmla="*/ 9569 h 819150"/>
                    <a:gd name="connsiteX51" fmla="*/ 329697 w 952500"/>
                    <a:gd name="connsiteY51" fmla="*/ 10522 h 819150"/>
                    <a:gd name="connsiteX52" fmla="*/ 396372 w 952500"/>
                    <a:gd name="connsiteY52" fmla="*/ 29572 h 819150"/>
                    <a:gd name="connsiteX53" fmla="*/ 453522 w 952500"/>
                    <a:gd name="connsiteY53" fmla="*/ 59099 h 819150"/>
                    <a:gd name="connsiteX54" fmla="*/ 545914 w 952500"/>
                    <a:gd name="connsiteY54" fmla="*/ 131489 h 819150"/>
                    <a:gd name="connsiteX55" fmla="*/ 681169 w 952500"/>
                    <a:gd name="connsiteY55" fmla="*/ 289604 h 819150"/>
                    <a:gd name="connsiteX56" fmla="*/ 778324 w 952500"/>
                    <a:gd name="connsiteY56" fmla="*/ 442957 h 819150"/>
                    <a:gd name="connsiteX57" fmla="*/ 816424 w 952500"/>
                    <a:gd name="connsiteY57" fmla="*/ 513442 h 819150"/>
                    <a:gd name="connsiteX58" fmla="*/ 848809 w 952500"/>
                    <a:gd name="connsiteY58" fmla="*/ 578212 h 819150"/>
                    <a:gd name="connsiteX59" fmla="*/ 897387 w 952500"/>
                    <a:gd name="connsiteY59" fmla="*/ 683939 h 819150"/>
                    <a:gd name="connsiteX60" fmla="*/ 925962 w 952500"/>
                    <a:gd name="connsiteY60" fmla="*/ 753472 h 819150"/>
                    <a:gd name="connsiteX61" fmla="*/ 949774 w 952500"/>
                    <a:gd name="connsiteY61" fmla="*/ 821099 h 819150"/>
                    <a:gd name="connsiteX62" fmla="*/ 904054 w 952500"/>
                    <a:gd name="connsiteY62" fmla="*/ 820147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952500" h="819150">
                      <a:moveTo>
                        <a:pt x="844047" y="745852"/>
                      </a:moveTo>
                      <a:cubicBezTo>
                        <a:pt x="839284" y="737279"/>
                        <a:pt x="833569" y="727754"/>
                        <a:pt x="826902" y="718229"/>
                      </a:cubicBezTo>
                      <a:cubicBezTo>
                        <a:pt x="810709" y="691559"/>
                        <a:pt x="789754" y="659174"/>
                        <a:pt x="766894" y="622027"/>
                      </a:cubicBezTo>
                      <a:cubicBezTo>
                        <a:pt x="743082" y="584879"/>
                        <a:pt x="715459" y="543922"/>
                        <a:pt x="684979" y="500107"/>
                      </a:cubicBezTo>
                      <a:cubicBezTo>
                        <a:pt x="654499" y="456292"/>
                        <a:pt x="620209" y="409619"/>
                        <a:pt x="582109" y="362947"/>
                      </a:cubicBezTo>
                      <a:cubicBezTo>
                        <a:pt x="544009" y="316274"/>
                        <a:pt x="502099" y="269602"/>
                        <a:pt x="454474" y="228644"/>
                      </a:cubicBezTo>
                      <a:cubicBezTo>
                        <a:pt x="430662" y="208642"/>
                        <a:pt x="406849" y="189592"/>
                        <a:pt x="381132" y="175304"/>
                      </a:cubicBezTo>
                      <a:cubicBezTo>
                        <a:pt x="368749" y="167684"/>
                        <a:pt x="355414" y="161969"/>
                        <a:pt x="343032" y="157207"/>
                      </a:cubicBezTo>
                      <a:cubicBezTo>
                        <a:pt x="330649" y="152444"/>
                        <a:pt x="318267" y="149587"/>
                        <a:pt x="306837" y="147682"/>
                      </a:cubicBezTo>
                      <a:cubicBezTo>
                        <a:pt x="295407" y="145777"/>
                        <a:pt x="283977" y="145777"/>
                        <a:pt x="273499" y="147682"/>
                      </a:cubicBezTo>
                      <a:cubicBezTo>
                        <a:pt x="263022" y="149587"/>
                        <a:pt x="252544" y="152444"/>
                        <a:pt x="243019" y="157207"/>
                      </a:cubicBezTo>
                      <a:cubicBezTo>
                        <a:pt x="232542" y="162922"/>
                        <a:pt x="223017" y="169589"/>
                        <a:pt x="212539" y="178162"/>
                      </a:cubicBezTo>
                      <a:cubicBezTo>
                        <a:pt x="207777" y="182924"/>
                        <a:pt x="202062" y="187687"/>
                        <a:pt x="198252" y="192449"/>
                      </a:cubicBezTo>
                      <a:lnTo>
                        <a:pt x="188727" y="201974"/>
                      </a:lnTo>
                      <a:cubicBezTo>
                        <a:pt x="185869" y="204832"/>
                        <a:pt x="184917" y="206737"/>
                        <a:pt x="182059" y="209594"/>
                      </a:cubicBezTo>
                      <a:cubicBezTo>
                        <a:pt x="178249" y="214357"/>
                        <a:pt x="173487" y="220072"/>
                        <a:pt x="169677" y="225787"/>
                      </a:cubicBezTo>
                      <a:cubicBezTo>
                        <a:pt x="165867" y="231502"/>
                        <a:pt x="162057" y="237217"/>
                        <a:pt x="159199" y="242932"/>
                      </a:cubicBezTo>
                      <a:cubicBezTo>
                        <a:pt x="153484" y="254362"/>
                        <a:pt x="148722" y="264839"/>
                        <a:pt x="146817" y="275317"/>
                      </a:cubicBezTo>
                      <a:cubicBezTo>
                        <a:pt x="142054" y="296272"/>
                        <a:pt x="143959" y="317227"/>
                        <a:pt x="152532" y="341039"/>
                      </a:cubicBezTo>
                      <a:cubicBezTo>
                        <a:pt x="162057" y="363899"/>
                        <a:pt x="177297" y="387712"/>
                        <a:pt x="196347" y="410572"/>
                      </a:cubicBezTo>
                      <a:cubicBezTo>
                        <a:pt x="216349" y="432479"/>
                        <a:pt x="239209" y="454387"/>
                        <a:pt x="263022" y="473437"/>
                      </a:cubicBezTo>
                      <a:cubicBezTo>
                        <a:pt x="311599" y="512489"/>
                        <a:pt x="365892" y="545827"/>
                        <a:pt x="418279" y="574402"/>
                      </a:cubicBezTo>
                      <a:cubicBezTo>
                        <a:pt x="470667" y="602977"/>
                        <a:pt x="523054" y="627742"/>
                        <a:pt x="571632" y="649649"/>
                      </a:cubicBezTo>
                      <a:cubicBezTo>
                        <a:pt x="620209" y="670604"/>
                        <a:pt x="665929" y="688702"/>
                        <a:pt x="706887" y="703942"/>
                      </a:cubicBezTo>
                      <a:cubicBezTo>
                        <a:pt x="747844" y="718229"/>
                        <a:pt x="783087" y="730612"/>
                        <a:pt x="813567" y="738232"/>
                      </a:cubicBezTo>
                      <a:cubicBezTo>
                        <a:pt x="824997" y="742042"/>
                        <a:pt x="835474" y="743947"/>
                        <a:pt x="844047" y="745852"/>
                      </a:cubicBezTo>
                      <a:close/>
                      <a:moveTo>
                        <a:pt x="904054" y="820147"/>
                      </a:moveTo>
                      <a:cubicBezTo>
                        <a:pt x="904054" y="820147"/>
                        <a:pt x="901197" y="820147"/>
                        <a:pt x="896434" y="820147"/>
                      </a:cubicBezTo>
                      <a:cubicBezTo>
                        <a:pt x="891672" y="820147"/>
                        <a:pt x="885004" y="820147"/>
                        <a:pt x="875479" y="820147"/>
                      </a:cubicBezTo>
                      <a:cubicBezTo>
                        <a:pt x="857382" y="819194"/>
                        <a:pt x="830712" y="817289"/>
                        <a:pt x="798327" y="812527"/>
                      </a:cubicBezTo>
                      <a:cubicBezTo>
                        <a:pt x="765942" y="807764"/>
                        <a:pt x="725937" y="801097"/>
                        <a:pt x="682122" y="789667"/>
                      </a:cubicBezTo>
                      <a:cubicBezTo>
                        <a:pt x="637354" y="779189"/>
                        <a:pt x="587824" y="765854"/>
                        <a:pt x="534484" y="747757"/>
                      </a:cubicBezTo>
                      <a:cubicBezTo>
                        <a:pt x="481144" y="729659"/>
                        <a:pt x="423994" y="707752"/>
                        <a:pt x="364939" y="680129"/>
                      </a:cubicBezTo>
                      <a:cubicBezTo>
                        <a:pt x="335412" y="666794"/>
                        <a:pt x="305884" y="650602"/>
                        <a:pt x="275404" y="633457"/>
                      </a:cubicBezTo>
                      <a:cubicBezTo>
                        <a:pt x="244924" y="616312"/>
                        <a:pt x="214444" y="597262"/>
                        <a:pt x="184917" y="575354"/>
                      </a:cubicBezTo>
                      <a:cubicBezTo>
                        <a:pt x="155389" y="553447"/>
                        <a:pt x="124909" y="528682"/>
                        <a:pt x="97287" y="499154"/>
                      </a:cubicBezTo>
                      <a:cubicBezTo>
                        <a:pt x="71569" y="471532"/>
                        <a:pt x="44899" y="436289"/>
                        <a:pt x="26802" y="392474"/>
                      </a:cubicBezTo>
                      <a:cubicBezTo>
                        <a:pt x="18229" y="370567"/>
                        <a:pt x="11562" y="346754"/>
                        <a:pt x="8704" y="321989"/>
                      </a:cubicBezTo>
                      <a:cubicBezTo>
                        <a:pt x="5847" y="297224"/>
                        <a:pt x="6799" y="270554"/>
                        <a:pt x="12514" y="245789"/>
                      </a:cubicBezTo>
                      <a:cubicBezTo>
                        <a:pt x="17277" y="221024"/>
                        <a:pt x="26802" y="198164"/>
                        <a:pt x="38232" y="177209"/>
                      </a:cubicBezTo>
                      <a:cubicBezTo>
                        <a:pt x="43947" y="166732"/>
                        <a:pt x="49662" y="157207"/>
                        <a:pt x="56329" y="146729"/>
                      </a:cubicBezTo>
                      <a:cubicBezTo>
                        <a:pt x="62997" y="137204"/>
                        <a:pt x="68712" y="128632"/>
                        <a:pt x="77284" y="119107"/>
                      </a:cubicBezTo>
                      <a:cubicBezTo>
                        <a:pt x="81094" y="114344"/>
                        <a:pt x="84904" y="109582"/>
                        <a:pt x="88714" y="105772"/>
                      </a:cubicBezTo>
                      <a:lnTo>
                        <a:pt x="98239" y="96247"/>
                      </a:lnTo>
                      <a:lnTo>
                        <a:pt x="100144" y="93389"/>
                      </a:lnTo>
                      <a:lnTo>
                        <a:pt x="101097" y="92437"/>
                      </a:lnTo>
                      <a:lnTo>
                        <a:pt x="103954" y="89579"/>
                      </a:lnTo>
                      <a:lnTo>
                        <a:pt x="110622" y="83864"/>
                      </a:lnTo>
                      <a:cubicBezTo>
                        <a:pt x="114432" y="80054"/>
                        <a:pt x="119194" y="76244"/>
                        <a:pt x="123004" y="72434"/>
                      </a:cubicBezTo>
                      <a:cubicBezTo>
                        <a:pt x="141102" y="57194"/>
                        <a:pt x="160152" y="43859"/>
                        <a:pt x="183012" y="32429"/>
                      </a:cubicBezTo>
                      <a:cubicBezTo>
                        <a:pt x="204919" y="20999"/>
                        <a:pt x="229684" y="13379"/>
                        <a:pt x="255402" y="9569"/>
                      </a:cubicBezTo>
                      <a:cubicBezTo>
                        <a:pt x="280167" y="5759"/>
                        <a:pt x="305884" y="6712"/>
                        <a:pt x="329697" y="10522"/>
                      </a:cubicBezTo>
                      <a:cubicBezTo>
                        <a:pt x="353509" y="14332"/>
                        <a:pt x="375417" y="20999"/>
                        <a:pt x="396372" y="29572"/>
                      </a:cubicBezTo>
                      <a:cubicBezTo>
                        <a:pt x="416374" y="38144"/>
                        <a:pt x="435424" y="47669"/>
                        <a:pt x="453522" y="59099"/>
                      </a:cubicBezTo>
                      <a:cubicBezTo>
                        <a:pt x="487812" y="81007"/>
                        <a:pt x="518292" y="105772"/>
                        <a:pt x="545914" y="131489"/>
                      </a:cubicBezTo>
                      <a:cubicBezTo>
                        <a:pt x="600207" y="182924"/>
                        <a:pt x="643069" y="237217"/>
                        <a:pt x="681169" y="289604"/>
                      </a:cubicBezTo>
                      <a:cubicBezTo>
                        <a:pt x="719269" y="342944"/>
                        <a:pt x="750702" y="394379"/>
                        <a:pt x="778324" y="442957"/>
                      </a:cubicBezTo>
                      <a:cubicBezTo>
                        <a:pt x="791659" y="467722"/>
                        <a:pt x="804994" y="490582"/>
                        <a:pt x="816424" y="513442"/>
                      </a:cubicBezTo>
                      <a:cubicBezTo>
                        <a:pt x="827854" y="536302"/>
                        <a:pt x="839284" y="557257"/>
                        <a:pt x="848809" y="578212"/>
                      </a:cubicBezTo>
                      <a:cubicBezTo>
                        <a:pt x="868812" y="618217"/>
                        <a:pt x="885004" y="654412"/>
                        <a:pt x="897387" y="683939"/>
                      </a:cubicBezTo>
                      <a:cubicBezTo>
                        <a:pt x="910722" y="713467"/>
                        <a:pt x="919294" y="737279"/>
                        <a:pt x="925962" y="753472"/>
                      </a:cubicBezTo>
                      <a:lnTo>
                        <a:pt x="949774" y="821099"/>
                      </a:lnTo>
                      <a:lnTo>
                        <a:pt x="904054" y="82014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4BF6026C-16FB-4972-8AE0-6D6A35C10ABA}"/>
                    </a:ext>
                  </a:extLst>
                </p:cNvPr>
                <p:cNvSpPr/>
                <p:nvPr/>
              </p:nvSpPr>
              <p:spPr>
                <a:xfrm>
                  <a:off x="6063761" y="2687479"/>
                  <a:ext cx="933450" cy="1476375"/>
                </a:xfrm>
                <a:custGeom>
                  <a:avLst/>
                  <a:gdLst>
                    <a:gd name="connsiteX0" fmla="*/ 16999 w 933450"/>
                    <a:gd name="connsiteY0" fmla="*/ 1477804 h 1476375"/>
                    <a:gd name="connsiteX1" fmla="*/ 30334 w 933450"/>
                    <a:gd name="connsiteY1" fmla="*/ 1027271 h 1476375"/>
                    <a:gd name="connsiteX2" fmla="*/ 177971 w 933450"/>
                    <a:gd name="connsiteY2" fmla="*/ 595789 h 1476375"/>
                    <a:gd name="connsiteX3" fmla="*/ 206546 w 933450"/>
                    <a:gd name="connsiteY3" fmla="*/ 545306 h 1476375"/>
                    <a:gd name="connsiteX4" fmla="*/ 237979 w 933450"/>
                    <a:gd name="connsiteY4" fmla="*/ 496729 h 1476375"/>
                    <a:gd name="connsiteX5" fmla="*/ 272269 w 933450"/>
                    <a:gd name="connsiteY5" fmla="*/ 449104 h 1476375"/>
                    <a:gd name="connsiteX6" fmla="*/ 279889 w 933450"/>
                    <a:gd name="connsiteY6" fmla="*/ 436721 h 1476375"/>
                    <a:gd name="connsiteX7" fmla="*/ 289414 w 933450"/>
                    <a:gd name="connsiteY7" fmla="*/ 425291 h 1476375"/>
                    <a:gd name="connsiteX8" fmla="*/ 307511 w 933450"/>
                    <a:gd name="connsiteY8" fmla="*/ 402431 h 1476375"/>
                    <a:gd name="connsiteX9" fmla="*/ 473246 w 933450"/>
                    <a:gd name="connsiteY9" fmla="*/ 237649 h 1476375"/>
                    <a:gd name="connsiteX10" fmla="*/ 496106 w 933450"/>
                    <a:gd name="connsiteY10" fmla="*/ 218599 h 1476375"/>
                    <a:gd name="connsiteX11" fmla="*/ 519919 w 933450"/>
                    <a:gd name="connsiteY11" fmla="*/ 201454 h 1476375"/>
                    <a:gd name="connsiteX12" fmla="*/ 543731 w 933450"/>
                    <a:gd name="connsiteY12" fmla="*/ 184309 h 1476375"/>
                    <a:gd name="connsiteX13" fmla="*/ 567544 w 933450"/>
                    <a:gd name="connsiteY13" fmla="*/ 167164 h 1476375"/>
                    <a:gd name="connsiteX14" fmla="*/ 617074 w 933450"/>
                    <a:gd name="connsiteY14" fmla="*/ 135731 h 1476375"/>
                    <a:gd name="connsiteX15" fmla="*/ 629456 w 933450"/>
                    <a:gd name="connsiteY15" fmla="*/ 128111 h 1476375"/>
                    <a:gd name="connsiteX16" fmla="*/ 641839 w 933450"/>
                    <a:gd name="connsiteY16" fmla="*/ 120491 h 1476375"/>
                    <a:gd name="connsiteX17" fmla="*/ 667556 w 933450"/>
                    <a:gd name="connsiteY17" fmla="*/ 106204 h 1476375"/>
                    <a:gd name="connsiteX18" fmla="*/ 879011 w 933450"/>
                    <a:gd name="connsiteY18" fmla="*/ 7144 h 1476375"/>
                    <a:gd name="connsiteX19" fmla="*/ 928541 w 933450"/>
                    <a:gd name="connsiteY19" fmla="*/ 150019 h 1476375"/>
                    <a:gd name="connsiteX20" fmla="*/ 731374 w 933450"/>
                    <a:gd name="connsiteY20" fmla="*/ 227171 h 1476375"/>
                    <a:gd name="connsiteX21" fmla="*/ 707561 w 933450"/>
                    <a:gd name="connsiteY21" fmla="*/ 238601 h 1476375"/>
                    <a:gd name="connsiteX22" fmla="*/ 695179 w 933450"/>
                    <a:gd name="connsiteY22" fmla="*/ 244316 h 1476375"/>
                    <a:gd name="connsiteX23" fmla="*/ 683749 w 933450"/>
                    <a:gd name="connsiteY23" fmla="*/ 250984 h 1476375"/>
                    <a:gd name="connsiteX24" fmla="*/ 637076 w 933450"/>
                    <a:gd name="connsiteY24" fmla="*/ 276701 h 1476375"/>
                    <a:gd name="connsiteX25" fmla="*/ 614216 w 933450"/>
                    <a:gd name="connsiteY25" fmla="*/ 290036 h 1476375"/>
                    <a:gd name="connsiteX26" fmla="*/ 592309 w 933450"/>
                    <a:gd name="connsiteY26" fmla="*/ 304324 h 1476375"/>
                    <a:gd name="connsiteX27" fmla="*/ 570401 w 933450"/>
                    <a:gd name="connsiteY27" fmla="*/ 318611 h 1476375"/>
                    <a:gd name="connsiteX28" fmla="*/ 548494 w 933450"/>
                    <a:gd name="connsiteY28" fmla="*/ 333851 h 1476375"/>
                    <a:gd name="connsiteX29" fmla="*/ 388474 w 933450"/>
                    <a:gd name="connsiteY29" fmla="*/ 472916 h 1476375"/>
                    <a:gd name="connsiteX30" fmla="*/ 370376 w 933450"/>
                    <a:gd name="connsiteY30" fmla="*/ 491966 h 1476375"/>
                    <a:gd name="connsiteX31" fmla="*/ 360851 w 933450"/>
                    <a:gd name="connsiteY31" fmla="*/ 501491 h 1476375"/>
                    <a:gd name="connsiteX32" fmla="*/ 352279 w 933450"/>
                    <a:gd name="connsiteY32" fmla="*/ 511969 h 1476375"/>
                    <a:gd name="connsiteX33" fmla="*/ 317989 w 933450"/>
                    <a:gd name="connsiteY33" fmla="*/ 552926 h 1476375"/>
                    <a:gd name="connsiteX34" fmla="*/ 286556 w 933450"/>
                    <a:gd name="connsiteY34" fmla="*/ 595789 h 1476375"/>
                    <a:gd name="connsiteX35" fmla="*/ 257029 w 933450"/>
                    <a:gd name="connsiteY35" fmla="*/ 640556 h 1476375"/>
                    <a:gd name="connsiteX36" fmla="*/ 91294 w 933450"/>
                    <a:gd name="connsiteY36" fmla="*/ 1038701 h 1476375"/>
                    <a:gd name="connsiteX37" fmla="*/ 49384 w 933450"/>
                    <a:gd name="connsiteY37" fmla="*/ 1474946 h 1476375"/>
                    <a:gd name="connsiteX38" fmla="*/ 16999 w 933450"/>
                    <a:gd name="connsiteY38" fmla="*/ 1477804 h 147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33450" h="1476375">
                      <a:moveTo>
                        <a:pt x="16999" y="1477804"/>
                      </a:moveTo>
                      <a:cubicBezTo>
                        <a:pt x="-146" y="1328261"/>
                        <a:pt x="5569" y="1176814"/>
                        <a:pt x="30334" y="1027271"/>
                      </a:cubicBezTo>
                      <a:cubicBezTo>
                        <a:pt x="56051" y="877729"/>
                        <a:pt x="103676" y="731044"/>
                        <a:pt x="177971" y="595789"/>
                      </a:cubicBezTo>
                      <a:cubicBezTo>
                        <a:pt x="187496" y="578644"/>
                        <a:pt x="197021" y="562451"/>
                        <a:pt x="206546" y="545306"/>
                      </a:cubicBezTo>
                      <a:lnTo>
                        <a:pt x="237979" y="496729"/>
                      </a:lnTo>
                      <a:cubicBezTo>
                        <a:pt x="249409" y="480536"/>
                        <a:pt x="260839" y="465296"/>
                        <a:pt x="272269" y="449104"/>
                      </a:cubicBezTo>
                      <a:lnTo>
                        <a:pt x="279889" y="436721"/>
                      </a:lnTo>
                      <a:lnTo>
                        <a:pt x="289414" y="425291"/>
                      </a:lnTo>
                      <a:lnTo>
                        <a:pt x="307511" y="402431"/>
                      </a:lnTo>
                      <a:cubicBezTo>
                        <a:pt x="357041" y="343376"/>
                        <a:pt x="412286" y="287179"/>
                        <a:pt x="473246" y="237649"/>
                      </a:cubicBezTo>
                      <a:cubicBezTo>
                        <a:pt x="480866" y="231934"/>
                        <a:pt x="488486" y="225266"/>
                        <a:pt x="496106" y="218599"/>
                      </a:cubicBezTo>
                      <a:lnTo>
                        <a:pt x="519919" y="201454"/>
                      </a:lnTo>
                      <a:lnTo>
                        <a:pt x="543731" y="184309"/>
                      </a:lnTo>
                      <a:cubicBezTo>
                        <a:pt x="551351" y="178594"/>
                        <a:pt x="558971" y="172879"/>
                        <a:pt x="567544" y="167164"/>
                      </a:cubicBezTo>
                      <a:lnTo>
                        <a:pt x="617074" y="135731"/>
                      </a:lnTo>
                      <a:lnTo>
                        <a:pt x="629456" y="128111"/>
                      </a:lnTo>
                      <a:cubicBezTo>
                        <a:pt x="633266" y="125254"/>
                        <a:pt x="638029" y="123349"/>
                        <a:pt x="641839" y="120491"/>
                      </a:cubicBezTo>
                      <a:lnTo>
                        <a:pt x="667556" y="106204"/>
                      </a:lnTo>
                      <a:cubicBezTo>
                        <a:pt x="735184" y="67151"/>
                        <a:pt x="806621" y="36671"/>
                        <a:pt x="879011" y="7144"/>
                      </a:cubicBezTo>
                      <a:lnTo>
                        <a:pt x="928541" y="150019"/>
                      </a:lnTo>
                      <a:cubicBezTo>
                        <a:pt x="861866" y="171926"/>
                        <a:pt x="794239" y="195739"/>
                        <a:pt x="731374" y="227171"/>
                      </a:cubicBezTo>
                      <a:lnTo>
                        <a:pt x="707561" y="238601"/>
                      </a:lnTo>
                      <a:cubicBezTo>
                        <a:pt x="703751" y="240506"/>
                        <a:pt x="699941" y="242411"/>
                        <a:pt x="695179" y="244316"/>
                      </a:cubicBezTo>
                      <a:lnTo>
                        <a:pt x="683749" y="250984"/>
                      </a:lnTo>
                      <a:lnTo>
                        <a:pt x="637076" y="276701"/>
                      </a:lnTo>
                      <a:cubicBezTo>
                        <a:pt x="629456" y="280511"/>
                        <a:pt x="621836" y="285274"/>
                        <a:pt x="614216" y="290036"/>
                      </a:cubicBezTo>
                      <a:lnTo>
                        <a:pt x="592309" y="304324"/>
                      </a:lnTo>
                      <a:lnTo>
                        <a:pt x="570401" y="318611"/>
                      </a:lnTo>
                      <a:cubicBezTo>
                        <a:pt x="562781" y="323374"/>
                        <a:pt x="556114" y="329089"/>
                        <a:pt x="548494" y="333851"/>
                      </a:cubicBezTo>
                      <a:cubicBezTo>
                        <a:pt x="490391" y="373856"/>
                        <a:pt x="438004" y="421481"/>
                        <a:pt x="388474" y="472916"/>
                      </a:cubicBezTo>
                      <a:lnTo>
                        <a:pt x="370376" y="491966"/>
                      </a:lnTo>
                      <a:lnTo>
                        <a:pt x="360851" y="501491"/>
                      </a:lnTo>
                      <a:lnTo>
                        <a:pt x="352279" y="511969"/>
                      </a:lnTo>
                      <a:cubicBezTo>
                        <a:pt x="340849" y="525304"/>
                        <a:pt x="329419" y="539591"/>
                        <a:pt x="317989" y="552926"/>
                      </a:cubicBezTo>
                      <a:lnTo>
                        <a:pt x="286556" y="595789"/>
                      </a:lnTo>
                      <a:cubicBezTo>
                        <a:pt x="276079" y="610076"/>
                        <a:pt x="266554" y="625316"/>
                        <a:pt x="257029" y="640556"/>
                      </a:cubicBezTo>
                      <a:cubicBezTo>
                        <a:pt x="179876" y="761524"/>
                        <a:pt x="124631" y="896779"/>
                        <a:pt x="91294" y="1038701"/>
                      </a:cubicBezTo>
                      <a:cubicBezTo>
                        <a:pt x="57956" y="1180624"/>
                        <a:pt x="42716" y="1328261"/>
                        <a:pt x="49384" y="1474946"/>
                      </a:cubicBezTo>
                      <a:lnTo>
                        <a:pt x="16999" y="147780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FA140636-2CE1-4884-A74A-AD1DB5804D4F}"/>
                    </a:ext>
                  </a:extLst>
                </p:cNvPr>
                <p:cNvSpPr/>
                <p:nvPr/>
              </p:nvSpPr>
              <p:spPr>
                <a:xfrm>
                  <a:off x="5496401" y="2864644"/>
                  <a:ext cx="628650" cy="1257300"/>
                </a:xfrm>
                <a:custGeom>
                  <a:avLst/>
                  <a:gdLst>
                    <a:gd name="connsiteX0" fmla="*/ 576739 w 628650"/>
                    <a:gd name="connsiteY0" fmla="*/ 1249204 h 1257300"/>
                    <a:gd name="connsiteX1" fmla="*/ 556736 w 628650"/>
                    <a:gd name="connsiteY1" fmla="*/ 900589 h 1257300"/>
                    <a:gd name="connsiteX2" fmla="*/ 468154 w 628650"/>
                    <a:gd name="connsiteY2" fmla="*/ 569119 h 1257300"/>
                    <a:gd name="connsiteX3" fmla="*/ 285274 w 628650"/>
                    <a:gd name="connsiteY3" fmla="*/ 296704 h 1257300"/>
                    <a:gd name="connsiteX4" fmla="*/ 155734 w 628650"/>
                    <a:gd name="connsiteY4" fmla="*/ 205264 h 1257300"/>
                    <a:gd name="connsiteX5" fmla="*/ 7144 w 628650"/>
                    <a:gd name="connsiteY5" fmla="*/ 152876 h 1257300"/>
                    <a:gd name="connsiteX6" fmla="*/ 46196 w 628650"/>
                    <a:gd name="connsiteY6" fmla="*/ 7144 h 1257300"/>
                    <a:gd name="connsiteX7" fmla="*/ 223361 w 628650"/>
                    <a:gd name="connsiteY7" fmla="*/ 88106 h 1257300"/>
                    <a:gd name="connsiteX8" fmla="*/ 371951 w 628650"/>
                    <a:gd name="connsiteY8" fmla="*/ 212884 h 1257300"/>
                    <a:gd name="connsiteX9" fmla="*/ 481489 w 628650"/>
                    <a:gd name="connsiteY9" fmla="*/ 368141 h 1257300"/>
                    <a:gd name="connsiteX10" fmla="*/ 553879 w 628650"/>
                    <a:gd name="connsiteY10" fmla="*/ 539591 h 1257300"/>
                    <a:gd name="connsiteX11" fmla="*/ 617696 w 628650"/>
                    <a:gd name="connsiteY11" fmla="*/ 896779 h 1257300"/>
                    <a:gd name="connsiteX12" fmla="*/ 607219 w 628650"/>
                    <a:gd name="connsiteY12" fmla="*/ 1253966 h 1257300"/>
                    <a:gd name="connsiteX13" fmla="*/ 576739 w 628650"/>
                    <a:gd name="connsiteY13" fmla="*/ 1249204 h 1257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28650" h="1257300">
                      <a:moveTo>
                        <a:pt x="576739" y="1249204"/>
                      </a:moveTo>
                      <a:cubicBezTo>
                        <a:pt x="580549" y="1132046"/>
                        <a:pt x="573881" y="1014889"/>
                        <a:pt x="556736" y="900589"/>
                      </a:cubicBezTo>
                      <a:cubicBezTo>
                        <a:pt x="539591" y="786289"/>
                        <a:pt x="511969" y="672941"/>
                        <a:pt x="468154" y="569119"/>
                      </a:cubicBezTo>
                      <a:cubicBezTo>
                        <a:pt x="424339" y="465296"/>
                        <a:pt x="364331" y="369094"/>
                        <a:pt x="285274" y="296704"/>
                      </a:cubicBezTo>
                      <a:cubicBezTo>
                        <a:pt x="246221" y="260509"/>
                        <a:pt x="202406" y="229076"/>
                        <a:pt x="155734" y="205264"/>
                      </a:cubicBezTo>
                      <a:cubicBezTo>
                        <a:pt x="108109" y="181451"/>
                        <a:pt x="58579" y="164306"/>
                        <a:pt x="7144" y="152876"/>
                      </a:cubicBezTo>
                      <a:lnTo>
                        <a:pt x="46196" y="7144"/>
                      </a:lnTo>
                      <a:cubicBezTo>
                        <a:pt x="108109" y="27146"/>
                        <a:pt x="168116" y="53816"/>
                        <a:pt x="223361" y="88106"/>
                      </a:cubicBezTo>
                      <a:cubicBezTo>
                        <a:pt x="278606" y="122396"/>
                        <a:pt x="328136" y="165259"/>
                        <a:pt x="371951" y="212884"/>
                      </a:cubicBezTo>
                      <a:cubicBezTo>
                        <a:pt x="414814" y="260509"/>
                        <a:pt x="451961" y="312896"/>
                        <a:pt x="481489" y="368141"/>
                      </a:cubicBezTo>
                      <a:cubicBezTo>
                        <a:pt x="511016" y="423386"/>
                        <a:pt x="534829" y="480536"/>
                        <a:pt x="553879" y="539591"/>
                      </a:cubicBezTo>
                      <a:cubicBezTo>
                        <a:pt x="591979" y="656749"/>
                        <a:pt x="610076" y="776764"/>
                        <a:pt x="617696" y="896779"/>
                      </a:cubicBezTo>
                      <a:cubicBezTo>
                        <a:pt x="625316" y="1016794"/>
                        <a:pt x="621506" y="1135856"/>
                        <a:pt x="607219" y="1253966"/>
                      </a:cubicBezTo>
                      <a:lnTo>
                        <a:pt x="576739" y="124920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7FE48A27-4BA3-4064-B91B-3830851F867C}"/>
                  </a:ext>
                </a:extLst>
              </p:cNvPr>
              <p:cNvSpPr/>
              <p:nvPr/>
            </p:nvSpPr>
            <p:spPr>
              <a:xfrm>
                <a:off x="3790950" y="2772505"/>
                <a:ext cx="2447925" cy="39932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D8385F96-2A03-4770-95B8-11018F0DD2E4}"/>
                  </a:ext>
                </a:extLst>
              </p:cNvPr>
              <p:cNvSpPr/>
              <p:nvPr/>
            </p:nvSpPr>
            <p:spPr>
              <a:xfrm>
                <a:off x="3900488" y="3171825"/>
                <a:ext cx="2228849" cy="147637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FF1E569D-ABE0-40CE-9E23-992FF2F1D867}"/>
                  </a:ext>
                </a:extLst>
              </p:cNvPr>
              <p:cNvSpPr/>
              <p:nvPr/>
            </p:nvSpPr>
            <p:spPr>
              <a:xfrm>
                <a:off x="3900488" y="3171825"/>
                <a:ext cx="2228849" cy="45719"/>
              </a:xfrm>
              <a:prstGeom prst="rect">
                <a:avLst/>
              </a:prstGeom>
              <a:solidFill>
                <a:schemeClr val="accent4">
                  <a:lumMod val="50000"/>
                  <a:alpha val="4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aphic 13">
              <a:extLst>
                <a:ext uri="{FF2B5EF4-FFF2-40B4-BE49-F238E27FC236}">
                  <a16:creationId xmlns:a16="http://schemas.microsoft.com/office/drawing/2014/main" id="{5448E9F3-ED2D-4173-803F-09F4865C2979}"/>
                </a:ext>
              </a:extLst>
            </p:cNvPr>
            <p:cNvGrpSpPr/>
            <p:nvPr/>
          </p:nvGrpSpPr>
          <p:grpSpPr>
            <a:xfrm>
              <a:off x="10553606" y="5675464"/>
              <a:ext cx="506533" cy="500929"/>
              <a:chOff x="5564981" y="2902977"/>
              <a:chExt cx="1054418" cy="1042754"/>
            </a:xfrm>
            <a:scene3d>
              <a:camera prst="isometricOffAxis1Top"/>
              <a:lightRig rig="threePt" dir="t"/>
            </a:scene3d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A93FB758-68F8-416B-BED8-DA732154544E}"/>
                  </a:ext>
                </a:extLst>
              </p:cNvPr>
              <p:cNvSpPr/>
              <p:nvPr/>
            </p:nvSpPr>
            <p:spPr>
              <a:xfrm>
                <a:off x="6288917" y="3075146"/>
                <a:ext cx="285750" cy="342900"/>
              </a:xfrm>
              <a:custGeom>
                <a:avLst/>
                <a:gdLst>
                  <a:gd name="connsiteX0" fmla="*/ 7144 w 285750"/>
                  <a:gd name="connsiteY0" fmla="*/ 7144 h 342900"/>
                  <a:gd name="connsiteX1" fmla="*/ 117634 w 285750"/>
                  <a:gd name="connsiteY1" fmla="*/ 341471 h 342900"/>
                  <a:gd name="connsiteX2" fmla="*/ 282416 w 285750"/>
                  <a:gd name="connsiteY2" fmla="*/ 158591 h 342900"/>
                  <a:gd name="connsiteX3" fmla="*/ 249079 w 285750"/>
                  <a:gd name="connsiteY3" fmla="*/ 52864 h 342900"/>
                  <a:gd name="connsiteX4" fmla="*/ 7144 w 285750"/>
                  <a:gd name="connsiteY4" fmla="*/ 714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342900">
                    <a:moveTo>
                      <a:pt x="7144" y="7144"/>
                    </a:moveTo>
                    <a:cubicBezTo>
                      <a:pt x="7144" y="7144"/>
                      <a:pt x="95726" y="138589"/>
                      <a:pt x="117634" y="341471"/>
                    </a:cubicBezTo>
                    <a:lnTo>
                      <a:pt x="282416" y="158591"/>
                    </a:lnTo>
                    <a:cubicBezTo>
                      <a:pt x="282416" y="158591"/>
                      <a:pt x="287179" y="109061"/>
                      <a:pt x="249079" y="52864"/>
                    </a:cubicBezTo>
                    <a:cubicBezTo>
                      <a:pt x="249079" y="53816"/>
                      <a:pt x="95726" y="7144"/>
                      <a:pt x="7144" y="71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521AF07-6325-4505-8427-1B4CDC70A88A}"/>
                  </a:ext>
                </a:extLst>
              </p:cNvPr>
              <p:cNvSpPr/>
              <p:nvPr/>
            </p:nvSpPr>
            <p:spPr>
              <a:xfrm>
                <a:off x="5632608" y="2969995"/>
                <a:ext cx="922022" cy="913714"/>
              </a:xfrm>
              <a:custGeom>
                <a:avLst/>
                <a:gdLst>
                  <a:gd name="connsiteX0" fmla="*/ 1001554 w 1057275"/>
                  <a:gd name="connsiteY0" fmla="*/ 225985 h 1047750"/>
                  <a:gd name="connsiteX1" fmla="*/ 784384 w 1057275"/>
                  <a:gd name="connsiteY1" fmla="*/ 180265 h 1047750"/>
                  <a:gd name="connsiteX2" fmla="*/ 782479 w 1057275"/>
                  <a:gd name="connsiteY2" fmla="*/ 57392 h 1047750"/>
                  <a:gd name="connsiteX3" fmla="*/ 653891 w 1057275"/>
                  <a:gd name="connsiteY3" fmla="*/ 12625 h 1047750"/>
                  <a:gd name="connsiteX4" fmla="*/ 537686 w 1057275"/>
                  <a:gd name="connsiteY4" fmla="*/ 101207 h 1047750"/>
                  <a:gd name="connsiteX5" fmla="*/ 446246 w 1057275"/>
                  <a:gd name="connsiteY5" fmla="*/ 13577 h 1047750"/>
                  <a:gd name="connsiteX6" fmla="*/ 281464 w 1057275"/>
                  <a:gd name="connsiteY6" fmla="*/ 69775 h 1047750"/>
                  <a:gd name="connsiteX7" fmla="*/ 233839 w 1057275"/>
                  <a:gd name="connsiteY7" fmla="*/ 285040 h 1047750"/>
                  <a:gd name="connsiteX8" fmla="*/ 67151 w 1057275"/>
                  <a:gd name="connsiteY8" fmla="*/ 298375 h 1047750"/>
                  <a:gd name="connsiteX9" fmla="*/ 7144 w 1057275"/>
                  <a:gd name="connsiteY9" fmla="*/ 405055 h 1047750"/>
                  <a:gd name="connsiteX10" fmla="*/ 148114 w 1057275"/>
                  <a:gd name="connsiteY10" fmla="*/ 621272 h 1047750"/>
                  <a:gd name="connsiteX11" fmla="*/ 54769 w 1057275"/>
                  <a:gd name="connsiteY11" fmla="*/ 748907 h 1047750"/>
                  <a:gd name="connsiteX12" fmla="*/ 60484 w 1057275"/>
                  <a:gd name="connsiteY12" fmla="*/ 765100 h 1047750"/>
                  <a:gd name="connsiteX13" fmla="*/ 292894 w 1057275"/>
                  <a:gd name="connsiteY13" fmla="*/ 854635 h 1047750"/>
                  <a:gd name="connsiteX14" fmla="*/ 287179 w 1057275"/>
                  <a:gd name="connsiteY14" fmla="*/ 1018465 h 1047750"/>
                  <a:gd name="connsiteX15" fmla="*/ 330994 w 1057275"/>
                  <a:gd name="connsiteY15" fmla="*/ 1037515 h 1047750"/>
                  <a:gd name="connsiteX16" fmla="*/ 539591 w 1057275"/>
                  <a:gd name="connsiteY16" fmla="*/ 884162 h 1047750"/>
                  <a:gd name="connsiteX17" fmla="*/ 696754 w 1057275"/>
                  <a:gd name="connsiteY17" fmla="*/ 1035610 h 1047750"/>
                  <a:gd name="connsiteX18" fmla="*/ 810101 w 1057275"/>
                  <a:gd name="connsiteY18" fmla="*/ 990842 h 1047750"/>
                  <a:gd name="connsiteX19" fmla="*/ 834866 w 1057275"/>
                  <a:gd name="connsiteY19" fmla="*/ 802247 h 1047750"/>
                  <a:gd name="connsiteX20" fmla="*/ 1023461 w 1057275"/>
                  <a:gd name="connsiteY20" fmla="*/ 787007 h 1047750"/>
                  <a:gd name="connsiteX21" fmla="*/ 1056799 w 1057275"/>
                  <a:gd name="connsiteY21" fmla="*/ 727952 h 1047750"/>
                  <a:gd name="connsiteX22" fmla="*/ 945356 w 1057275"/>
                  <a:gd name="connsiteY22" fmla="*/ 458395 h 1047750"/>
                  <a:gd name="connsiteX23" fmla="*/ 989171 w 1057275"/>
                  <a:gd name="connsiteY23" fmla="*/ 406960 h 1047750"/>
                  <a:gd name="connsiteX24" fmla="*/ 986314 w 1057275"/>
                  <a:gd name="connsiteY24" fmla="*/ 384100 h 1047750"/>
                  <a:gd name="connsiteX25" fmla="*/ 1034891 w 1057275"/>
                  <a:gd name="connsiteY25" fmla="*/ 330760 h 1047750"/>
                  <a:gd name="connsiteX26" fmla="*/ 1001554 w 1057275"/>
                  <a:gd name="connsiteY26" fmla="*/ 225985 h 1047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57275" h="1047750">
                    <a:moveTo>
                      <a:pt x="1001554" y="225985"/>
                    </a:moveTo>
                    <a:cubicBezTo>
                      <a:pt x="1001554" y="225985"/>
                      <a:pt x="873919" y="187885"/>
                      <a:pt x="784384" y="180265"/>
                    </a:cubicBezTo>
                    <a:lnTo>
                      <a:pt x="782479" y="57392"/>
                    </a:lnTo>
                    <a:cubicBezTo>
                      <a:pt x="731044" y="-15950"/>
                      <a:pt x="653891" y="12625"/>
                      <a:pt x="653891" y="12625"/>
                    </a:cubicBezTo>
                    <a:lnTo>
                      <a:pt x="537686" y="101207"/>
                    </a:lnTo>
                    <a:lnTo>
                      <a:pt x="446246" y="13577"/>
                    </a:lnTo>
                    <a:cubicBezTo>
                      <a:pt x="446246" y="13577"/>
                      <a:pt x="314801" y="38342"/>
                      <a:pt x="281464" y="69775"/>
                    </a:cubicBezTo>
                    <a:cubicBezTo>
                      <a:pt x="281464" y="69775"/>
                      <a:pt x="254794" y="178360"/>
                      <a:pt x="233839" y="285040"/>
                    </a:cubicBezTo>
                    <a:lnTo>
                      <a:pt x="67151" y="298375"/>
                    </a:lnTo>
                    <a:cubicBezTo>
                      <a:pt x="67151" y="298375"/>
                      <a:pt x="20479" y="329807"/>
                      <a:pt x="7144" y="405055"/>
                    </a:cubicBezTo>
                    <a:cubicBezTo>
                      <a:pt x="7144" y="405055"/>
                      <a:pt x="71914" y="537452"/>
                      <a:pt x="148114" y="621272"/>
                    </a:cubicBezTo>
                    <a:lnTo>
                      <a:pt x="54769" y="748907"/>
                    </a:lnTo>
                    <a:lnTo>
                      <a:pt x="60484" y="765100"/>
                    </a:lnTo>
                    <a:lnTo>
                      <a:pt x="292894" y="854635"/>
                    </a:lnTo>
                    <a:lnTo>
                      <a:pt x="287179" y="1018465"/>
                    </a:lnTo>
                    <a:cubicBezTo>
                      <a:pt x="299561" y="1054660"/>
                      <a:pt x="330994" y="1037515"/>
                      <a:pt x="330994" y="1037515"/>
                    </a:cubicBezTo>
                    <a:lnTo>
                      <a:pt x="539591" y="884162"/>
                    </a:lnTo>
                    <a:lnTo>
                      <a:pt x="696754" y="1035610"/>
                    </a:lnTo>
                    <a:cubicBezTo>
                      <a:pt x="696754" y="1035610"/>
                      <a:pt x="752951" y="1041325"/>
                      <a:pt x="810101" y="990842"/>
                    </a:cubicBezTo>
                    <a:cubicBezTo>
                      <a:pt x="810101" y="990842"/>
                      <a:pt x="826294" y="897497"/>
                      <a:pt x="834866" y="802247"/>
                    </a:cubicBezTo>
                    <a:lnTo>
                      <a:pt x="1023461" y="787007"/>
                    </a:lnTo>
                    <a:cubicBezTo>
                      <a:pt x="1023461" y="787007"/>
                      <a:pt x="1047274" y="773672"/>
                      <a:pt x="1056799" y="727952"/>
                    </a:cubicBezTo>
                    <a:cubicBezTo>
                      <a:pt x="1056799" y="727952"/>
                      <a:pt x="997744" y="571742"/>
                      <a:pt x="945356" y="458395"/>
                    </a:cubicBezTo>
                    <a:lnTo>
                      <a:pt x="989171" y="406960"/>
                    </a:lnTo>
                    <a:cubicBezTo>
                      <a:pt x="989171" y="406960"/>
                      <a:pt x="989171" y="398387"/>
                      <a:pt x="986314" y="384100"/>
                    </a:cubicBezTo>
                    <a:lnTo>
                      <a:pt x="1034891" y="330760"/>
                    </a:lnTo>
                    <a:cubicBezTo>
                      <a:pt x="1034891" y="330760"/>
                      <a:pt x="1039654" y="281230"/>
                      <a:pt x="1001554" y="2259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45000"/>
                    </a:schemeClr>
                  </a:gs>
                  <a:gs pos="100000">
                    <a:schemeClr val="accent2">
                      <a:lumMod val="5000"/>
                    </a:schemeClr>
                  </a:gs>
                </a:gsLst>
                <a:lin ang="5400000" scaled="1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0290C9B-6D91-41C1-84F5-95E99DB16FC7}"/>
                  </a:ext>
                </a:extLst>
              </p:cNvPr>
              <p:cNvSpPr/>
              <p:nvPr/>
            </p:nvSpPr>
            <p:spPr>
              <a:xfrm>
                <a:off x="6034564" y="3574256"/>
                <a:ext cx="371475" cy="371475"/>
              </a:xfrm>
              <a:custGeom>
                <a:avLst/>
                <a:gdLst>
                  <a:gd name="connsiteX0" fmla="*/ 368141 w 371475"/>
                  <a:gd name="connsiteY0" fmla="*/ 7144 h 371475"/>
                  <a:gd name="connsiteX1" fmla="*/ 7144 w 371475"/>
                  <a:gd name="connsiteY1" fmla="*/ 152876 h 371475"/>
                  <a:gd name="connsiteX2" fmla="*/ 227171 w 371475"/>
                  <a:gd name="connsiteY2" fmla="*/ 364331 h 371475"/>
                  <a:gd name="connsiteX3" fmla="*/ 340519 w 371475"/>
                  <a:gd name="connsiteY3" fmla="*/ 319564 h 371475"/>
                  <a:gd name="connsiteX4" fmla="*/ 368141 w 371475"/>
                  <a:gd name="connsiteY4" fmla="*/ 7144 h 3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475" h="371475">
                    <a:moveTo>
                      <a:pt x="368141" y="7144"/>
                    </a:moveTo>
                    <a:cubicBezTo>
                      <a:pt x="368141" y="7144"/>
                      <a:pt x="231934" y="123349"/>
                      <a:pt x="7144" y="152876"/>
                    </a:cubicBezTo>
                    <a:lnTo>
                      <a:pt x="227171" y="364331"/>
                    </a:lnTo>
                    <a:cubicBezTo>
                      <a:pt x="227171" y="364331"/>
                      <a:pt x="283369" y="370046"/>
                      <a:pt x="340519" y="319564"/>
                    </a:cubicBezTo>
                    <a:cubicBezTo>
                      <a:pt x="340519" y="319564"/>
                      <a:pt x="375761" y="122396"/>
                      <a:pt x="368141" y="71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87316C1-95AF-42CB-B5A3-FDAFA40AF7A1}"/>
                  </a:ext>
                </a:extLst>
              </p:cNvPr>
              <p:cNvSpPr/>
              <p:nvPr/>
            </p:nvSpPr>
            <p:spPr>
              <a:xfrm>
                <a:off x="5844064" y="3495198"/>
                <a:ext cx="314325" cy="447675"/>
              </a:xfrm>
              <a:custGeom>
                <a:avLst/>
                <a:gdLst>
                  <a:gd name="connsiteX0" fmla="*/ 315754 w 314325"/>
                  <a:gd name="connsiteY0" fmla="*/ 250984 h 447675"/>
                  <a:gd name="connsiteX1" fmla="*/ 50959 w 314325"/>
                  <a:gd name="connsiteY1" fmla="*/ 445294 h 447675"/>
                  <a:gd name="connsiteX2" fmla="*/ 7144 w 314325"/>
                  <a:gd name="connsiteY2" fmla="*/ 426244 h 447675"/>
                  <a:gd name="connsiteX3" fmla="*/ 22384 w 314325"/>
                  <a:gd name="connsiteY3" fmla="*/ 7144 h 447675"/>
                  <a:gd name="connsiteX4" fmla="*/ 315754 w 314325"/>
                  <a:gd name="connsiteY4" fmla="*/ 250984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25" h="447675">
                    <a:moveTo>
                      <a:pt x="315754" y="250984"/>
                    </a:moveTo>
                    <a:lnTo>
                      <a:pt x="50959" y="445294"/>
                    </a:lnTo>
                    <a:cubicBezTo>
                      <a:pt x="50959" y="445294"/>
                      <a:pt x="19526" y="462439"/>
                      <a:pt x="7144" y="426244"/>
                    </a:cubicBezTo>
                    <a:lnTo>
                      <a:pt x="22384" y="7144"/>
                    </a:lnTo>
                    <a:cubicBezTo>
                      <a:pt x="23336" y="8096"/>
                      <a:pt x="98584" y="175736"/>
                      <a:pt x="315754" y="250984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58DCC331-8D4A-4DCE-8A67-FF10456D66C8}"/>
                  </a:ext>
                </a:extLst>
              </p:cNvPr>
              <p:cNvSpPr/>
              <p:nvPr/>
            </p:nvSpPr>
            <p:spPr>
              <a:xfrm>
                <a:off x="5778341" y="2909411"/>
                <a:ext cx="533400" cy="352425"/>
              </a:xfrm>
              <a:custGeom>
                <a:avLst/>
                <a:gdLst>
                  <a:gd name="connsiteX0" fmla="*/ 7144 w 533400"/>
                  <a:gd name="connsiteY0" fmla="*/ 350996 h 352425"/>
                  <a:gd name="connsiteX1" fmla="*/ 530066 w 533400"/>
                  <a:gd name="connsiteY1" fmla="*/ 291941 h 352425"/>
                  <a:gd name="connsiteX2" fmla="*/ 232886 w 533400"/>
                  <a:gd name="connsiteY2" fmla="*/ 7144 h 352425"/>
                  <a:gd name="connsiteX3" fmla="*/ 68104 w 533400"/>
                  <a:gd name="connsiteY3" fmla="*/ 63341 h 352425"/>
                  <a:gd name="connsiteX4" fmla="*/ 7144 w 533400"/>
                  <a:gd name="connsiteY4" fmla="*/ 350996 h 35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352425">
                    <a:moveTo>
                      <a:pt x="7144" y="350996"/>
                    </a:moveTo>
                    <a:cubicBezTo>
                      <a:pt x="7144" y="350996"/>
                      <a:pt x="305276" y="314801"/>
                      <a:pt x="530066" y="291941"/>
                    </a:cubicBezTo>
                    <a:lnTo>
                      <a:pt x="232886" y="7144"/>
                    </a:lnTo>
                    <a:cubicBezTo>
                      <a:pt x="232886" y="7144"/>
                      <a:pt x="101441" y="31909"/>
                      <a:pt x="68104" y="63341"/>
                    </a:cubicBezTo>
                    <a:cubicBezTo>
                      <a:pt x="68104" y="64294"/>
                      <a:pt x="28099" y="228124"/>
                      <a:pt x="7144" y="3509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F3AAEF89-D576-42AF-8055-33437F63F9FB}"/>
                  </a:ext>
                </a:extLst>
              </p:cNvPr>
              <p:cNvSpPr/>
              <p:nvPr/>
            </p:nvSpPr>
            <p:spPr>
              <a:xfrm>
                <a:off x="5564981" y="3168491"/>
                <a:ext cx="409575" cy="361950"/>
              </a:xfrm>
              <a:custGeom>
                <a:avLst/>
                <a:gdLst>
                  <a:gd name="connsiteX0" fmla="*/ 148114 w 409575"/>
                  <a:gd name="connsiteY0" fmla="*/ 356711 h 361950"/>
                  <a:gd name="connsiteX1" fmla="*/ 402431 w 409575"/>
                  <a:gd name="connsiteY1" fmla="*/ 7144 h 361950"/>
                  <a:gd name="connsiteX2" fmla="*/ 67151 w 409575"/>
                  <a:gd name="connsiteY2" fmla="*/ 32861 h 361950"/>
                  <a:gd name="connsiteX3" fmla="*/ 7144 w 409575"/>
                  <a:gd name="connsiteY3" fmla="*/ 139541 h 361950"/>
                  <a:gd name="connsiteX4" fmla="*/ 148114 w 409575"/>
                  <a:gd name="connsiteY4" fmla="*/ 356711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9575" h="361950">
                    <a:moveTo>
                      <a:pt x="148114" y="356711"/>
                    </a:moveTo>
                    <a:cubicBezTo>
                      <a:pt x="148114" y="356711"/>
                      <a:pt x="248126" y="172879"/>
                      <a:pt x="402431" y="7144"/>
                    </a:cubicBezTo>
                    <a:lnTo>
                      <a:pt x="67151" y="32861"/>
                    </a:lnTo>
                    <a:cubicBezTo>
                      <a:pt x="67151" y="32861"/>
                      <a:pt x="20479" y="64294"/>
                      <a:pt x="7144" y="139541"/>
                    </a:cubicBezTo>
                    <a:cubicBezTo>
                      <a:pt x="7144" y="139541"/>
                      <a:pt x="69056" y="272891"/>
                      <a:pt x="148114" y="356711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F0573FB-210B-47B9-B528-1BC8A305CFC5}"/>
                  </a:ext>
                </a:extLst>
              </p:cNvPr>
              <p:cNvSpPr/>
              <p:nvPr/>
            </p:nvSpPr>
            <p:spPr>
              <a:xfrm>
                <a:off x="6143149" y="3353276"/>
                <a:ext cx="476250" cy="371475"/>
              </a:xfrm>
              <a:custGeom>
                <a:avLst/>
                <a:gdLst>
                  <a:gd name="connsiteX0" fmla="*/ 366236 w 476250"/>
                  <a:gd name="connsiteY0" fmla="*/ 7144 h 371475"/>
                  <a:gd name="connsiteX1" fmla="*/ 7144 w 476250"/>
                  <a:gd name="connsiteY1" fmla="*/ 372904 h 371475"/>
                  <a:gd name="connsiteX2" fmla="*/ 445294 w 476250"/>
                  <a:gd name="connsiteY2" fmla="*/ 336709 h 371475"/>
                  <a:gd name="connsiteX3" fmla="*/ 478631 w 476250"/>
                  <a:gd name="connsiteY3" fmla="*/ 277654 h 371475"/>
                  <a:gd name="connsiteX4" fmla="*/ 366236 w 476250"/>
                  <a:gd name="connsiteY4" fmla="*/ 7144 h 3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0" h="371475">
                    <a:moveTo>
                      <a:pt x="366236" y="7144"/>
                    </a:moveTo>
                    <a:cubicBezTo>
                      <a:pt x="366236" y="7144"/>
                      <a:pt x="179546" y="226219"/>
                      <a:pt x="7144" y="372904"/>
                    </a:cubicBezTo>
                    <a:lnTo>
                      <a:pt x="445294" y="336709"/>
                    </a:lnTo>
                    <a:cubicBezTo>
                      <a:pt x="445294" y="336709"/>
                      <a:pt x="469106" y="323374"/>
                      <a:pt x="478631" y="277654"/>
                    </a:cubicBezTo>
                    <a:cubicBezTo>
                      <a:pt x="478631" y="277654"/>
                      <a:pt x="418624" y="119539"/>
                      <a:pt x="366236" y="7144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ED85F1C-ADBF-4FE4-BF99-1F0718133E71}"/>
                  </a:ext>
                </a:extLst>
              </p:cNvPr>
              <p:cNvSpPr/>
              <p:nvPr/>
            </p:nvSpPr>
            <p:spPr>
              <a:xfrm>
                <a:off x="6030754" y="2902977"/>
                <a:ext cx="323850" cy="371475"/>
              </a:xfrm>
              <a:custGeom>
                <a:avLst/>
                <a:gdLst>
                  <a:gd name="connsiteX0" fmla="*/ 7144 w 323850"/>
                  <a:gd name="connsiteY0" fmla="*/ 150737 h 371475"/>
                  <a:gd name="connsiteX1" fmla="*/ 188119 w 323850"/>
                  <a:gd name="connsiteY1" fmla="*/ 12625 h 371475"/>
                  <a:gd name="connsiteX2" fmla="*/ 316706 w 323850"/>
                  <a:gd name="connsiteY2" fmla="*/ 57392 h 371475"/>
                  <a:gd name="connsiteX3" fmla="*/ 321469 w 323850"/>
                  <a:gd name="connsiteY3" fmla="*/ 366955 h 371475"/>
                  <a:gd name="connsiteX4" fmla="*/ 7144 w 323850"/>
                  <a:gd name="connsiteY4" fmla="*/ 150737 h 3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3850" h="371475">
                    <a:moveTo>
                      <a:pt x="7144" y="150737"/>
                    </a:moveTo>
                    <a:lnTo>
                      <a:pt x="188119" y="12625"/>
                    </a:lnTo>
                    <a:cubicBezTo>
                      <a:pt x="188119" y="12625"/>
                      <a:pt x="265271" y="-15950"/>
                      <a:pt x="316706" y="57392"/>
                    </a:cubicBezTo>
                    <a:lnTo>
                      <a:pt x="321469" y="366955"/>
                    </a:lnTo>
                    <a:cubicBezTo>
                      <a:pt x="321469" y="366955"/>
                      <a:pt x="229076" y="210745"/>
                      <a:pt x="7144" y="150737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B34989A-7793-4902-9501-41AD04DE66FA}"/>
                  </a:ext>
                </a:extLst>
              </p:cNvPr>
              <p:cNvSpPr/>
              <p:nvPr/>
            </p:nvSpPr>
            <p:spPr>
              <a:xfrm>
                <a:off x="5822156" y="3343751"/>
                <a:ext cx="200025" cy="285750"/>
              </a:xfrm>
              <a:custGeom>
                <a:avLst/>
                <a:gdLst>
                  <a:gd name="connsiteX0" fmla="*/ 31909 w 200025"/>
                  <a:gd name="connsiteY0" fmla="*/ 89059 h 285750"/>
                  <a:gd name="connsiteX1" fmla="*/ 110014 w 200025"/>
                  <a:gd name="connsiteY1" fmla="*/ 7144 h 285750"/>
                  <a:gd name="connsiteX2" fmla="*/ 189071 w 200025"/>
                  <a:gd name="connsiteY2" fmla="*/ 95726 h 285750"/>
                  <a:gd name="connsiteX3" fmla="*/ 196691 w 200025"/>
                  <a:gd name="connsiteY3" fmla="*/ 284321 h 285750"/>
                  <a:gd name="connsiteX4" fmla="*/ 196691 w 200025"/>
                  <a:gd name="connsiteY4" fmla="*/ 284321 h 285750"/>
                  <a:gd name="connsiteX5" fmla="*/ 7144 w 200025"/>
                  <a:gd name="connsiteY5" fmla="*/ 190024 h 285750"/>
                  <a:gd name="connsiteX6" fmla="*/ 31909 w 200025"/>
                  <a:gd name="connsiteY6" fmla="*/ 89059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0025" h="285750">
                    <a:moveTo>
                      <a:pt x="31909" y="89059"/>
                    </a:moveTo>
                    <a:lnTo>
                      <a:pt x="110014" y="7144"/>
                    </a:lnTo>
                    <a:cubicBezTo>
                      <a:pt x="110014" y="7144"/>
                      <a:pt x="125254" y="66199"/>
                      <a:pt x="189071" y="95726"/>
                    </a:cubicBezTo>
                    <a:lnTo>
                      <a:pt x="196691" y="284321"/>
                    </a:lnTo>
                    <a:lnTo>
                      <a:pt x="196691" y="284321"/>
                    </a:lnTo>
                    <a:lnTo>
                      <a:pt x="7144" y="190024"/>
                    </a:lnTo>
                    <a:lnTo>
                      <a:pt x="31909" y="8905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45000"/>
                    </a:schemeClr>
                  </a:gs>
                  <a:gs pos="100000">
                    <a:schemeClr val="accent2">
                      <a:lumMod val="5000"/>
                    </a:schemeClr>
                  </a:gs>
                </a:gsLst>
                <a:lin ang="5400000" scaled="1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1FF49E06-9DF3-4D77-B145-FCA9B190E353}"/>
                  </a:ext>
                </a:extLst>
              </p:cNvPr>
              <p:cNvSpPr/>
              <p:nvPr/>
            </p:nvSpPr>
            <p:spPr>
              <a:xfrm>
                <a:off x="5612606" y="3241184"/>
                <a:ext cx="285750" cy="504825"/>
              </a:xfrm>
              <a:custGeom>
                <a:avLst/>
                <a:gdLst>
                  <a:gd name="connsiteX0" fmla="*/ 7144 w 285750"/>
                  <a:gd name="connsiteY0" fmla="*/ 386239 h 504825"/>
                  <a:gd name="connsiteX1" fmla="*/ 286226 w 285750"/>
                  <a:gd name="connsiteY1" fmla="*/ 7144 h 504825"/>
                  <a:gd name="connsiteX2" fmla="*/ 276701 w 285750"/>
                  <a:gd name="connsiteY2" fmla="*/ 504349 h 504825"/>
                  <a:gd name="connsiteX3" fmla="*/ 12859 w 285750"/>
                  <a:gd name="connsiteY3" fmla="*/ 402431 h 504825"/>
                  <a:gd name="connsiteX4" fmla="*/ 7144 w 285750"/>
                  <a:gd name="connsiteY4" fmla="*/ 386239 h 50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504825">
                    <a:moveTo>
                      <a:pt x="7144" y="386239"/>
                    </a:moveTo>
                    <a:lnTo>
                      <a:pt x="286226" y="7144"/>
                    </a:lnTo>
                    <a:cubicBezTo>
                      <a:pt x="286226" y="7144"/>
                      <a:pt x="227171" y="106204"/>
                      <a:pt x="276701" y="504349"/>
                    </a:cubicBezTo>
                    <a:lnTo>
                      <a:pt x="12859" y="402431"/>
                    </a:lnTo>
                    <a:lnTo>
                      <a:pt x="7144" y="386239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741241FC-FDDA-42F9-A919-7C7C8F0E3D1E}"/>
                  </a:ext>
                </a:extLst>
              </p:cNvPr>
              <p:cNvSpPr/>
              <p:nvPr/>
            </p:nvSpPr>
            <p:spPr>
              <a:xfrm>
                <a:off x="5927884" y="3224688"/>
                <a:ext cx="361950" cy="342900"/>
              </a:xfrm>
              <a:custGeom>
                <a:avLst/>
                <a:gdLst>
                  <a:gd name="connsiteX0" fmla="*/ 7144 w 361950"/>
                  <a:gd name="connsiteY0" fmla="*/ 338614 h 342900"/>
                  <a:gd name="connsiteX1" fmla="*/ 98584 w 361950"/>
                  <a:gd name="connsiteY1" fmla="*/ 70961 h 342900"/>
                  <a:gd name="connsiteX2" fmla="*/ 194786 w 361950"/>
                  <a:gd name="connsiteY2" fmla="*/ 7144 h 342900"/>
                  <a:gd name="connsiteX3" fmla="*/ 356711 w 361950"/>
                  <a:gd name="connsiteY3" fmla="*/ 56674 h 342900"/>
                  <a:gd name="connsiteX4" fmla="*/ 287179 w 361950"/>
                  <a:gd name="connsiteY4" fmla="*/ 330994 h 342900"/>
                  <a:gd name="connsiteX5" fmla="*/ 7144 w 361950"/>
                  <a:gd name="connsiteY5" fmla="*/ 33861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1950" h="342900">
                    <a:moveTo>
                      <a:pt x="7144" y="338614"/>
                    </a:moveTo>
                    <a:lnTo>
                      <a:pt x="98584" y="70961"/>
                    </a:lnTo>
                    <a:lnTo>
                      <a:pt x="194786" y="7144"/>
                    </a:lnTo>
                    <a:cubicBezTo>
                      <a:pt x="194786" y="7144"/>
                      <a:pt x="310039" y="7144"/>
                      <a:pt x="356711" y="56674"/>
                    </a:cubicBezTo>
                    <a:cubicBezTo>
                      <a:pt x="356711" y="56674"/>
                      <a:pt x="329089" y="259556"/>
                      <a:pt x="287179" y="330994"/>
                    </a:cubicBezTo>
                    <a:lnTo>
                      <a:pt x="7144" y="338614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C0C8400-0969-41D1-AA8A-69704EC298D4}"/>
                  </a:ext>
                </a:extLst>
              </p:cNvPr>
              <p:cNvSpPr/>
              <p:nvPr/>
            </p:nvSpPr>
            <p:spPr>
              <a:xfrm>
                <a:off x="6183154" y="3178637"/>
                <a:ext cx="371475" cy="361950"/>
              </a:xfrm>
              <a:custGeom>
                <a:avLst/>
                <a:gdLst>
                  <a:gd name="connsiteX0" fmla="*/ 7144 w 371475"/>
                  <a:gd name="connsiteY0" fmla="*/ 12238 h 361950"/>
                  <a:gd name="connsiteX1" fmla="*/ 173831 w 371475"/>
                  <a:gd name="connsiteY1" fmla="*/ 363710 h 361950"/>
                  <a:gd name="connsiteX2" fmla="*/ 371951 w 371475"/>
                  <a:gd name="connsiteY2" fmla="*/ 131300 h 361950"/>
                  <a:gd name="connsiteX3" fmla="*/ 320516 w 371475"/>
                  <a:gd name="connsiteY3" fmla="*/ 20810 h 361950"/>
                  <a:gd name="connsiteX4" fmla="*/ 7144 w 371475"/>
                  <a:gd name="connsiteY4" fmla="*/ 12238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475" h="361950">
                    <a:moveTo>
                      <a:pt x="7144" y="12238"/>
                    </a:moveTo>
                    <a:cubicBezTo>
                      <a:pt x="7144" y="12238"/>
                      <a:pt x="130969" y="141778"/>
                      <a:pt x="173831" y="363710"/>
                    </a:cubicBezTo>
                    <a:lnTo>
                      <a:pt x="371951" y="131300"/>
                    </a:lnTo>
                    <a:cubicBezTo>
                      <a:pt x="371951" y="131300"/>
                      <a:pt x="373856" y="75103"/>
                      <a:pt x="320516" y="20810"/>
                    </a:cubicBezTo>
                    <a:cubicBezTo>
                      <a:pt x="320516" y="20810"/>
                      <a:pt x="120491" y="-3002"/>
                      <a:pt x="7144" y="1223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444C40F6-F15A-4AFF-8C04-A7390D94DDD0}"/>
                  </a:ext>
                </a:extLst>
              </p:cNvPr>
              <p:cNvSpPr/>
              <p:nvPr/>
            </p:nvSpPr>
            <p:spPr>
              <a:xfrm>
                <a:off x="5859304" y="3023711"/>
                <a:ext cx="371475" cy="361950"/>
              </a:xfrm>
              <a:custGeom>
                <a:avLst/>
                <a:gdLst>
                  <a:gd name="connsiteX0" fmla="*/ 7144 w 371475"/>
                  <a:gd name="connsiteY0" fmla="*/ 358616 h 361950"/>
                  <a:gd name="connsiteX1" fmla="*/ 54769 w 371475"/>
                  <a:gd name="connsiteY1" fmla="*/ 56674 h 361950"/>
                  <a:gd name="connsiteX2" fmla="*/ 162401 w 371475"/>
                  <a:gd name="connsiteY2" fmla="*/ 7144 h 361950"/>
                  <a:gd name="connsiteX3" fmla="*/ 365284 w 371475"/>
                  <a:gd name="connsiteY3" fmla="*/ 159544 h 361950"/>
                  <a:gd name="connsiteX4" fmla="*/ 261461 w 371475"/>
                  <a:gd name="connsiteY4" fmla="*/ 258604 h 361950"/>
                  <a:gd name="connsiteX5" fmla="*/ 7144 w 371475"/>
                  <a:gd name="connsiteY5" fmla="*/ 358616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1475" h="361950">
                    <a:moveTo>
                      <a:pt x="7144" y="358616"/>
                    </a:moveTo>
                    <a:lnTo>
                      <a:pt x="54769" y="56674"/>
                    </a:lnTo>
                    <a:lnTo>
                      <a:pt x="162401" y="7144"/>
                    </a:lnTo>
                    <a:lnTo>
                      <a:pt x="365284" y="159544"/>
                    </a:lnTo>
                    <a:cubicBezTo>
                      <a:pt x="365284" y="159544"/>
                      <a:pt x="318611" y="222409"/>
                      <a:pt x="261461" y="258604"/>
                    </a:cubicBezTo>
                    <a:cubicBezTo>
                      <a:pt x="187166" y="305276"/>
                      <a:pt x="7144" y="358616"/>
                      <a:pt x="7144" y="35861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CFC34EC2-3310-47C9-80EB-FA405B5C015B}"/>
                  </a:ext>
                </a:extLst>
              </p:cNvPr>
              <p:cNvSpPr/>
              <p:nvPr/>
            </p:nvSpPr>
            <p:spPr>
              <a:xfrm>
                <a:off x="5885974" y="3482816"/>
                <a:ext cx="419100" cy="314325"/>
              </a:xfrm>
              <a:custGeom>
                <a:avLst/>
                <a:gdLst>
                  <a:gd name="connsiteX0" fmla="*/ 421481 w 419100"/>
                  <a:gd name="connsiteY0" fmla="*/ 7144 h 314325"/>
                  <a:gd name="connsiteX1" fmla="*/ 319564 w 419100"/>
                  <a:gd name="connsiteY1" fmla="*/ 289084 h 314325"/>
                  <a:gd name="connsiteX2" fmla="*/ 141446 w 419100"/>
                  <a:gd name="connsiteY2" fmla="*/ 311944 h 314325"/>
                  <a:gd name="connsiteX3" fmla="*/ 7144 w 419100"/>
                  <a:gd name="connsiteY3" fmla="*/ 90011 h 314325"/>
                  <a:gd name="connsiteX4" fmla="*/ 96679 w 419100"/>
                  <a:gd name="connsiteY4" fmla="*/ 30956 h 314325"/>
                  <a:gd name="connsiteX5" fmla="*/ 421481 w 419100"/>
                  <a:gd name="connsiteY5" fmla="*/ 7144 h 314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9100" h="314325">
                    <a:moveTo>
                      <a:pt x="421481" y="7144"/>
                    </a:moveTo>
                    <a:lnTo>
                      <a:pt x="319564" y="289084"/>
                    </a:lnTo>
                    <a:lnTo>
                      <a:pt x="141446" y="311944"/>
                    </a:lnTo>
                    <a:lnTo>
                      <a:pt x="7144" y="90011"/>
                    </a:lnTo>
                    <a:cubicBezTo>
                      <a:pt x="7144" y="90011"/>
                      <a:pt x="34766" y="47149"/>
                      <a:pt x="96679" y="30956"/>
                    </a:cubicBezTo>
                    <a:cubicBezTo>
                      <a:pt x="180499" y="10001"/>
                      <a:pt x="421481" y="7144"/>
                      <a:pt x="421481" y="714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FB9463-6174-4775-B836-6C72039776CC}"/>
              </a:ext>
            </a:extLst>
          </p:cNvPr>
          <p:cNvSpPr txBox="1"/>
          <p:nvPr/>
        </p:nvSpPr>
        <p:spPr>
          <a:xfrm>
            <a:off x="6439532" y="1782548"/>
            <a:ext cx="2241327" cy="16312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000" dirty="0">
                <a:solidFill>
                  <a:schemeClr val="accent4"/>
                </a:solidFill>
                <a:cs typeface="Arial" pitchFamily="34" charset="0"/>
              </a:rPr>
              <a:t>ALLPPT</a:t>
            </a:r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Layout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Clean Text Slide 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for your </a:t>
            </a:r>
          </a:p>
          <a:p>
            <a:pPr algn="r"/>
            <a:r>
              <a:rPr lang="en-GB" altLang="ko-KR" sz="20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EFDE44-EC4F-40C6-8C3F-F83366AEBC76}"/>
              </a:ext>
            </a:extLst>
          </p:cNvPr>
          <p:cNvSpPr txBox="1"/>
          <p:nvPr/>
        </p:nvSpPr>
        <p:spPr>
          <a:xfrm>
            <a:off x="9097609" y="1782548"/>
            <a:ext cx="265735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zing. I hope and I believe that this Template will your Time, Money and Reputation. Get a modern PowerPoint  Presentation that is beautifully designed. Easy to change colors, photos and Text.</a:t>
            </a:r>
          </a:p>
          <a:p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</a:p>
        </p:txBody>
      </p:sp>
      <p:grpSp>
        <p:nvGrpSpPr>
          <p:cNvPr id="5" name="Group 21">
            <a:extLst>
              <a:ext uri="{FF2B5EF4-FFF2-40B4-BE49-F238E27FC236}">
                <a16:creationId xmlns:a16="http://schemas.microsoft.com/office/drawing/2014/main" id="{BE7D50E4-8C2F-44CF-B47E-7EB88EEDB3C1}"/>
              </a:ext>
            </a:extLst>
          </p:cNvPr>
          <p:cNvGrpSpPr/>
          <p:nvPr/>
        </p:nvGrpSpPr>
        <p:grpSpPr>
          <a:xfrm>
            <a:off x="9196425" y="5190086"/>
            <a:ext cx="2336431" cy="1088782"/>
            <a:chOff x="395534" y="3737445"/>
            <a:chExt cx="3972999" cy="108878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471AC7E-643A-490F-B82E-BC342CCD7AC2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262CC1A-3B36-489F-A8F4-CD6833767AFE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8" name="Group 24">
            <a:extLst>
              <a:ext uri="{FF2B5EF4-FFF2-40B4-BE49-F238E27FC236}">
                <a16:creationId xmlns:a16="http://schemas.microsoft.com/office/drawing/2014/main" id="{EBE7E8EE-3089-47FE-8D7B-641F1359BC26}"/>
              </a:ext>
            </a:extLst>
          </p:cNvPr>
          <p:cNvGrpSpPr/>
          <p:nvPr/>
        </p:nvGrpSpPr>
        <p:grpSpPr>
          <a:xfrm>
            <a:off x="6352695" y="5190086"/>
            <a:ext cx="2336431" cy="1088782"/>
            <a:chOff x="395534" y="3737445"/>
            <a:chExt cx="3972999" cy="108878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94ADD8D-15E8-4903-AB34-C63ABDB06E14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5519BC4-2618-42EE-A17F-D9BEB69A21ED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1" name="Group 30">
            <a:extLst>
              <a:ext uri="{FF2B5EF4-FFF2-40B4-BE49-F238E27FC236}">
                <a16:creationId xmlns:a16="http://schemas.microsoft.com/office/drawing/2014/main" id="{AD094777-7E67-4CE4-B2B7-5838363C85EF}"/>
              </a:ext>
            </a:extLst>
          </p:cNvPr>
          <p:cNvGrpSpPr/>
          <p:nvPr/>
        </p:nvGrpSpPr>
        <p:grpSpPr>
          <a:xfrm>
            <a:off x="665235" y="5190086"/>
            <a:ext cx="2336431" cy="1088782"/>
            <a:chOff x="395534" y="3737445"/>
            <a:chExt cx="3972999" cy="108878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BEB447F-DC91-4C7A-95A8-5B2313666CF1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79A90A5-FFB9-4118-B597-E31CBB0C9309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grpSp>
        <p:nvGrpSpPr>
          <p:cNvPr id="14" name="Group 33">
            <a:extLst>
              <a:ext uri="{FF2B5EF4-FFF2-40B4-BE49-F238E27FC236}">
                <a16:creationId xmlns:a16="http://schemas.microsoft.com/office/drawing/2014/main" id="{A12CF1B0-725F-4C1A-ADEE-08DF3779300D}"/>
              </a:ext>
            </a:extLst>
          </p:cNvPr>
          <p:cNvGrpSpPr/>
          <p:nvPr/>
        </p:nvGrpSpPr>
        <p:grpSpPr>
          <a:xfrm>
            <a:off x="3508965" y="5190086"/>
            <a:ext cx="2336431" cy="1088782"/>
            <a:chOff x="395534" y="3737445"/>
            <a:chExt cx="3972999" cy="108878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BDB7474-D03D-4719-8000-025D50B77ECE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43A0C68-8C27-4507-B744-1EE0F6046347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A6BA74C-7009-41E1-AD00-E09A75A38886}"/>
              </a:ext>
            </a:extLst>
          </p:cNvPr>
          <p:cNvSpPr txBox="1"/>
          <p:nvPr/>
        </p:nvSpPr>
        <p:spPr>
          <a:xfrm>
            <a:off x="609385" y="4152481"/>
            <a:ext cx="6007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789F92-4BFD-487E-AAD1-FC68C9FAA6C3}"/>
              </a:ext>
            </a:extLst>
          </p:cNvPr>
          <p:cNvSpPr txBox="1"/>
          <p:nvPr/>
        </p:nvSpPr>
        <p:spPr>
          <a:xfrm>
            <a:off x="609385" y="4729666"/>
            <a:ext cx="60071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9" name="Graphic 204">
            <a:extLst>
              <a:ext uri="{FF2B5EF4-FFF2-40B4-BE49-F238E27FC236}">
                <a16:creationId xmlns:a16="http://schemas.microsoft.com/office/drawing/2014/main" id="{0E3BBA4D-9106-43F5-BAF3-2F3E106241FD}"/>
              </a:ext>
            </a:extLst>
          </p:cNvPr>
          <p:cNvGrpSpPr/>
          <p:nvPr/>
        </p:nvGrpSpPr>
        <p:grpSpPr>
          <a:xfrm>
            <a:off x="4029732" y="1601163"/>
            <a:ext cx="2657352" cy="2342931"/>
            <a:chOff x="2207488" y="570"/>
            <a:chExt cx="7770529" cy="6851113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3320EA2-51FA-49A2-877C-928C09C7F452}"/>
                </a:ext>
              </a:extLst>
            </p:cNvPr>
            <p:cNvSpPr/>
            <p:nvPr/>
          </p:nvSpPr>
          <p:spPr>
            <a:xfrm>
              <a:off x="4963643" y="5901"/>
              <a:ext cx="4071280" cy="2435748"/>
            </a:xfrm>
            <a:custGeom>
              <a:avLst/>
              <a:gdLst>
                <a:gd name="connsiteX0" fmla="*/ 3332252 w 4071279"/>
                <a:gd name="connsiteY0" fmla="*/ 340860 h 2435748"/>
                <a:gd name="connsiteX1" fmla="*/ 3143428 w 4071279"/>
                <a:gd name="connsiteY1" fmla="*/ 87458 h 2435748"/>
                <a:gd name="connsiteX2" fmla="*/ 2921614 w 4071279"/>
                <a:gd name="connsiteY2" fmla="*/ 29197 h 2435748"/>
                <a:gd name="connsiteX3" fmla="*/ 2242833 w 4071279"/>
                <a:gd name="connsiteY3" fmla="*/ 165374 h 2435748"/>
                <a:gd name="connsiteX4" fmla="*/ 1910814 w 4071279"/>
                <a:gd name="connsiteY4" fmla="*/ 248905 h 2435748"/>
                <a:gd name="connsiteX5" fmla="*/ 1181493 w 4071279"/>
                <a:gd name="connsiteY5" fmla="*/ 472124 h 2435748"/>
                <a:gd name="connsiteX6" fmla="*/ 789106 w 4071279"/>
                <a:gd name="connsiteY6" fmla="*/ 513538 h 2435748"/>
                <a:gd name="connsiteX7" fmla="*/ 679602 w 4071279"/>
                <a:gd name="connsiteY7" fmla="*/ 518452 h 2435748"/>
                <a:gd name="connsiteX8" fmla="*/ 588349 w 4071279"/>
                <a:gd name="connsiteY8" fmla="*/ 612513 h 2435748"/>
                <a:gd name="connsiteX9" fmla="*/ 550444 w 4071279"/>
                <a:gd name="connsiteY9" fmla="*/ 815375 h 2435748"/>
                <a:gd name="connsiteX10" fmla="*/ 240185 w 4071279"/>
                <a:gd name="connsiteY10" fmla="*/ 1702633 h 2435748"/>
                <a:gd name="connsiteX11" fmla="*/ 120 w 4071279"/>
                <a:gd name="connsiteY11" fmla="*/ 2121694 h 2435748"/>
                <a:gd name="connsiteX12" fmla="*/ 2555901 w 4071279"/>
                <a:gd name="connsiteY12" fmla="*/ 2416511 h 2435748"/>
                <a:gd name="connsiteX13" fmla="*/ 2556603 w 4071279"/>
                <a:gd name="connsiteY13" fmla="*/ 2415809 h 2435748"/>
                <a:gd name="connsiteX14" fmla="*/ 2596613 w 4071279"/>
                <a:gd name="connsiteY14" fmla="*/ 1851445 h 2435748"/>
                <a:gd name="connsiteX15" fmla="*/ 2680847 w 4071279"/>
                <a:gd name="connsiteY15" fmla="*/ 1838810 h 2435748"/>
                <a:gd name="connsiteX16" fmla="*/ 2681549 w 4071279"/>
                <a:gd name="connsiteY16" fmla="*/ 1838810 h 2435748"/>
                <a:gd name="connsiteX17" fmla="*/ 2719454 w 4071279"/>
                <a:gd name="connsiteY17" fmla="*/ 1758788 h 2435748"/>
                <a:gd name="connsiteX18" fmla="*/ 2719454 w 4071279"/>
                <a:gd name="connsiteY18" fmla="*/ 1758788 h 2435748"/>
                <a:gd name="connsiteX19" fmla="*/ 2720156 w 4071279"/>
                <a:gd name="connsiteY19" fmla="*/ 1758788 h 2435748"/>
                <a:gd name="connsiteX20" fmla="*/ 2542564 w 4071279"/>
                <a:gd name="connsiteY20" fmla="*/ 1372017 h 2435748"/>
                <a:gd name="connsiteX21" fmla="*/ 2587488 w 4071279"/>
                <a:gd name="connsiteY21" fmla="*/ 1303928 h 2435748"/>
                <a:gd name="connsiteX22" fmla="*/ 2627499 w 4071279"/>
                <a:gd name="connsiteY22" fmla="*/ 1261110 h 2435748"/>
                <a:gd name="connsiteX23" fmla="*/ 2635922 w 4071279"/>
                <a:gd name="connsiteY23" fmla="*/ 1234436 h 2435748"/>
                <a:gd name="connsiteX24" fmla="*/ 2660491 w 4071279"/>
                <a:gd name="connsiteY24" fmla="*/ 1243561 h 2435748"/>
                <a:gd name="connsiteX25" fmla="*/ 2766484 w 4071279"/>
                <a:gd name="connsiteY25" fmla="*/ 1486434 h 2435748"/>
                <a:gd name="connsiteX26" fmla="*/ 2890728 w 4071279"/>
                <a:gd name="connsiteY26" fmla="*/ 1529955 h 2435748"/>
                <a:gd name="connsiteX27" fmla="*/ 3060599 w 4071279"/>
                <a:gd name="connsiteY27" fmla="*/ 1426067 h 2435748"/>
                <a:gd name="connsiteX28" fmla="*/ 3181334 w 4071279"/>
                <a:gd name="connsiteY28" fmla="*/ 1403604 h 2435748"/>
                <a:gd name="connsiteX29" fmla="*/ 3212219 w 4071279"/>
                <a:gd name="connsiteY29" fmla="*/ 1465376 h 2435748"/>
                <a:gd name="connsiteX30" fmla="*/ 3179227 w 4071279"/>
                <a:gd name="connsiteY30" fmla="*/ 1519425 h 2435748"/>
                <a:gd name="connsiteX31" fmla="*/ 3172910 w 4071279"/>
                <a:gd name="connsiteY31" fmla="*/ 1652093 h 2435748"/>
                <a:gd name="connsiteX32" fmla="*/ 3172910 w 4071279"/>
                <a:gd name="connsiteY32" fmla="*/ 1652093 h 2435748"/>
                <a:gd name="connsiteX33" fmla="*/ 3236085 w 4071279"/>
                <a:gd name="connsiteY33" fmla="*/ 1689998 h 2435748"/>
                <a:gd name="connsiteX34" fmla="*/ 3350502 w 4071279"/>
                <a:gd name="connsiteY34" fmla="*/ 1858465 h 2435748"/>
                <a:gd name="connsiteX35" fmla="*/ 3243806 w 4071279"/>
                <a:gd name="connsiteY35" fmla="*/ 2016402 h 2435748"/>
                <a:gd name="connsiteX36" fmla="*/ 2866862 w 4071279"/>
                <a:gd name="connsiteY36" fmla="*/ 2239621 h 2435748"/>
                <a:gd name="connsiteX37" fmla="*/ 2788245 w 4071279"/>
                <a:gd name="connsiteY37" fmla="*/ 2322450 h 2435748"/>
                <a:gd name="connsiteX38" fmla="*/ 2791754 w 4071279"/>
                <a:gd name="connsiteY38" fmla="*/ 2411597 h 2435748"/>
                <a:gd name="connsiteX39" fmla="*/ 2868266 w 4071279"/>
                <a:gd name="connsiteY39" fmla="*/ 2436165 h 2435748"/>
                <a:gd name="connsiteX40" fmla="*/ 3778688 w 4071279"/>
                <a:gd name="connsiteY40" fmla="*/ 2307007 h 2435748"/>
                <a:gd name="connsiteX41" fmla="*/ 3914866 w 4071279"/>
                <a:gd name="connsiteY41" fmla="*/ 2137137 h 2435748"/>
                <a:gd name="connsiteX42" fmla="*/ 3958386 w 4071279"/>
                <a:gd name="connsiteY42" fmla="*/ 1768616 h 2435748"/>
                <a:gd name="connsiteX43" fmla="*/ 4049639 w 4071279"/>
                <a:gd name="connsiteY43" fmla="*/ 1242157 h 2435748"/>
                <a:gd name="connsiteX44" fmla="*/ 4067890 w 4071279"/>
                <a:gd name="connsiteY44" fmla="*/ 1113701 h 2435748"/>
                <a:gd name="connsiteX45" fmla="*/ 3825017 w 4071279"/>
                <a:gd name="connsiteY45" fmla="*/ 869424 h 2435748"/>
                <a:gd name="connsiteX46" fmla="*/ 3186949 w 4071279"/>
                <a:gd name="connsiteY46" fmla="*/ 178009 h 2435748"/>
                <a:gd name="connsiteX47" fmla="*/ 3186949 w 4071279"/>
                <a:gd name="connsiteY47" fmla="*/ 178009 h 2435748"/>
                <a:gd name="connsiteX48" fmla="*/ 3186949 w 4071279"/>
                <a:gd name="connsiteY48" fmla="*/ 178009 h 2435748"/>
                <a:gd name="connsiteX49" fmla="*/ 3186949 w 4071279"/>
                <a:gd name="connsiteY49" fmla="*/ 178009 h 243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071279" h="2435748">
                  <a:moveTo>
                    <a:pt x="3332252" y="340860"/>
                  </a:moveTo>
                  <a:cubicBezTo>
                    <a:pt x="3307684" y="302253"/>
                    <a:pt x="3167295" y="126065"/>
                    <a:pt x="3143428" y="87458"/>
                  </a:cubicBezTo>
                  <a:cubicBezTo>
                    <a:pt x="3112543" y="8840"/>
                    <a:pt x="3051474" y="-31171"/>
                    <a:pt x="2921614" y="29197"/>
                  </a:cubicBezTo>
                  <a:cubicBezTo>
                    <a:pt x="2828957" y="72717"/>
                    <a:pt x="2268805" y="160460"/>
                    <a:pt x="2242833" y="165374"/>
                  </a:cubicBezTo>
                  <a:cubicBezTo>
                    <a:pt x="2124907" y="189240"/>
                    <a:pt x="2027336" y="217318"/>
                    <a:pt x="1910814" y="248905"/>
                  </a:cubicBezTo>
                  <a:cubicBezTo>
                    <a:pt x="1745857" y="293128"/>
                    <a:pt x="1289592" y="453171"/>
                    <a:pt x="1181493" y="472124"/>
                  </a:cubicBezTo>
                  <a:cubicBezTo>
                    <a:pt x="1148501" y="477739"/>
                    <a:pt x="910542" y="514942"/>
                    <a:pt x="789106" y="513538"/>
                  </a:cubicBezTo>
                  <a:cubicBezTo>
                    <a:pt x="752604" y="512837"/>
                    <a:pt x="716103" y="513538"/>
                    <a:pt x="679602" y="518452"/>
                  </a:cubicBezTo>
                  <a:cubicBezTo>
                    <a:pt x="619235" y="526875"/>
                    <a:pt x="592561" y="551444"/>
                    <a:pt x="588349" y="612513"/>
                  </a:cubicBezTo>
                  <a:cubicBezTo>
                    <a:pt x="583436" y="682005"/>
                    <a:pt x="569397" y="748690"/>
                    <a:pt x="550444" y="815375"/>
                  </a:cubicBezTo>
                  <a:cubicBezTo>
                    <a:pt x="511135" y="950850"/>
                    <a:pt x="268263" y="1628227"/>
                    <a:pt x="240185" y="1702633"/>
                  </a:cubicBezTo>
                  <a:cubicBezTo>
                    <a:pt x="233867" y="1718778"/>
                    <a:pt x="22582" y="2090808"/>
                    <a:pt x="120" y="2121694"/>
                  </a:cubicBezTo>
                  <a:cubicBezTo>
                    <a:pt x="-20237" y="2149772"/>
                    <a:pt x="2561516" y="2420723"/>
                    <a:pt x="2555901" y="2416511"/>
                  </a:cubicBezTo>
                  <a:cubicBezTo>
                    <a:pt x="2555901" y="2416511"/>
                    <a:pt x="2556603" y="2415809"/>
                    <a:pt x="2556603" y="2415809"/>
                  </a:cubicBezTo>
                  <a:cubicBezTo>
                    <a:pt x="2480091" y="2339297"/>
                    <a:pt x="2555901" y="1872504"/>
                    <a:pt x="2596613" y="1851445"/>
                  </a:cubicBezTo>
                  <a:cubicBezTo>
                    <a:pt x="2612758" y="1842320"/>
                    <a:pt x="2667510" y="1851445"/>
                    <a:pt x="2680847" y="1838810"/>
                  </a:cubicBezTo>
                  <a:lnTo>
                    <a:pt x="2681549" y="1838810"/>
                  </a:lnTo>
                  <a:cubicBezTo>
                    <a:pt x="2715242" y="1817752"/>
                    <a:pt x="2727175" y="1791780"/>
                    <a:pt x="2719454" y="1758788"/>
                  </a:cubicBezTo>
                  <a:cubicBezTo>
                    <a:pt x="2719454" y="1758788"/>
                    <a:pt x="2719454" y="1758788"/>
                    <a:pt x="2719454" y="1758788"/>
                  </a:cubicBezTo>
                  <a:cubicBezTo>
                    <a:pt x="2719454" y="1758788"/>
                    <a:pt x="2719454" y="1758788"/>
                    <a:pt x="2720156" y="1758788"/>
                  </a:cubicBezTo>
                  <a:cubicBezTo>
                    <a:pt x="2715242" y="1726499"/>
                    <a:pt x="2546775" y="1386056"/>
                    <a:pt x="2542564" y="1372017"/>
                  </a:cubicBezTo>
                  <a:cubicBezTo>
                    <a:pt x="2529227" y="1324987"/>
                    <a:pt x="2538352" y="1310246"/>
                    <a:pt x="2587488" y="1303928"/>
                  </a:cubicBezTo>
                  <a:cubicBezTo>
                    <a:pt x="2613460" y="1300419"/>
                    <a:pt x="2627499" y="1288485"/>
                    <a:pt x="2627499" y="1261110"/>
                  </a:cubicBezTo>
                  <a:cubicBezTo>
                    <a:pt x="2627499" y="1251282"/>
                    <a:pt x="2625393" y="1237244"/>
                    <a:pt x="2635922" y="1234436"/>
                  </a:cubicBezTo>
                  <a:cubicBezTo>
                    <a:pt x="2647153" y="1231628"/>
                    <a:pt x="2655577" y="1235138"/>
                    <a:pt x="2660491" y="1243561"/>
                  </a:cubicBezTo>
                  <a:cubicBezTo>
                    <a:pt x="2668914" y="1256898"/>
                    <a:pt x="2746830" y="1451337"/>
                    <a:pt x="2766484" y="1486434"/>
                  </a:cubicBezTo>
                  <a:cubicBezTo>
                    <a:pt x="2798774" y="1553821"/>
                    <a:pt x="2824745" y="1562946"/>
                    <a:pt x="2890728" y="1529955"/>
                  </a:cubicBezTo>
                  <a:cubicBezTo>
                    <a:pt x="2901258" y="1524339"/>
                    <a:pt x="3046560" y="1432384"/>
                    <a:pt x="3060599" y="1426067"/>
                  </a:cubicBezTo>
                  <a:cubicBezTo>
                    <a:pt x="3093591" y="1411326"/>
                    <a:pt x="3144832" y="1396585"/>
                    <a:pt x="3181334" y="1403604"/>
                  </a:cubicBezTo>
                  <a:cubicBezTo>
                    <a:pt x="3214325" y="1409922"/>
                    <a:pt x="3228364" y="1435894"/>
                    <a:pt x="3212219" y="1465376"/>
                  </a:cubicBezTo>
                  <a:cubicBezTo>
                    <a:pt x="3202392" y="1483626"/>
                    <a:pt x="3188353" y="1500473"/>
                    <a:pt x="3179227" y="1519425"/>
                  </a:cubicBezTo>
                  <a:cubicBezTo>
                    <a:pt x="3158169" y="1562244"/>
                    <a:pt x="3148342" y="1606466"/>
                    <a:pt x="3172910" y="1652093"/>
                  </a:cubicBezTo>
                  <a:cubicBezTo>
                    <a:pt x="3172910" y="1652093"/>
                    <a:pt x="3172910" y="1652093"/>
                    <a:pt x="3172910" y="1652093"/>
                  </a:cubicBezTo>
                  <a:cubicBezTo>
                    <a:pt x="3173612" y="1659814"/>
                    <a:pt x="3217133" y="1687892"/>
                    <a:pt x="3236085" y="1689998"/>
                  </a:cubicBezTo>
                  <a:cubicBezTo>
                    <a:pt x="3329444" y="1702633"/>
                    <a:pt x="3373666" y="1766510"/>
                    <a:pt x="3350502" y="1858465"/>
                  </a:cubicBezTo>
                  <a:cubicBezTo>
                    <a:pt x="3333655" y="1923745"/>
                    <a:pt x="3298558" y="1976391"/>
                    <a:pt x="3243806" y="2016402"/>
                  </a:cubicBezTo>
                  <a:cubicBezTo>
                    <a:pt x="3199584" y="2048692"/>
                    <a:pt x="2941970" y="2186273"/>
                    <a:pt x="2866862" y="2239621"/>
                  </a:cubicBezTo>
                  <a:cubicBezTo>
                    <a:pt x="2835275" y="2262083"/>
                    <a:pt x="2805793" y="2287353"/>
                    <a:pt x="2788245" y="2322450"/>
                  </a:cubicBezTo>
                  <a:cubicBezTo>
                    <a:pt x="2772802" y="2352634"/>
                    <a:pt x="2772099" y="2383519"/>
                    <a:pt x="2791754" y="2411597"/>
                  </a:cubicBezTo>
                  <a:cubicBezTo>
                    <a:pt x="2810706" y="2437569"/>
                    <a:pt x="2838784" y="2441079"/>
                    <a:pt x="2868266" y="2436165"/>
                  </a:cubicBezTo>
                  <a:cubicBezTo>
                    <a:pt x="3084465" y="2401770"/>
                    <a:pt x="3694455" y="2336489"/>
                    <a:pt x="3778688" y="2307007"/>
                  </a:cubicBezTo>
                  <a:cubicBezTo>
                    <a:pt x="3860114" y="2278228"/>
                    <a:pt x="3904337" y="2221370"/>
                    <a:pt x="3914866" y="2137137"/>
                  </a:cubicBezTo>
                  <a:cubicBezTo>
                    <a:pt x="3930308" y="2014296"/>
                    <a:pt x="3942944" y="1891456"/>
                    <a:pt x="3958386" y="1768616"/>
                  </a:cubicBezTo>
                  <a:cubicBezTo>
                    <a:pt x="3980147" y="1591726"/>
                    <a:pt x="3996291" y="1413432"/>
                    <a:pt x="4049639" y="1242157"/>
                  </a:cubicBezTo>
                  <a:cubicBezTo>
                    <a:pt x="4069996" y="1201444"/>
                    <a:pt x="4084034" y="1159328"/>
                    <a:pt x="4067890" y="1113701"/>
                  </a:cubicBezTo>
                  <a:cubicBezTo>
                    <a:pt x="4065784" y="1083518"/>
                    <a:pt x="3843267" y="889079"/>
                    <a:pt x="3825017" y="869424"/>
                  </a:cubicBezTo>
                  <a:moveTo>
                    <a:pt x="3186949" y="178009"/>
                  </a:moveTo>
                  <a:cubicBezTo>
                    <a:pt x="3186247" y="178009"/>
                    <a:pt x="3186247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lose/>
                </a:path>
              </a:pathLst>
            </a:custGeom>
            <a:solidFill>
              <a:schemeClr val="accent6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DB3C2C8-EF73-406C-9804-B060A75B98A5}"/>
                </a:ext>
              </a:extLst>
            </p:cNvPr>
            <p:cNvSpPr/>
            <p:nvPr/>
          </p:nvSpPr>
          <p:spPr>
            <a:xfrm>
              <a:off x="4677036" y="1953512"/>
              <a:ext cx="2948168" cy="1368792"/>
            </a:xfrm>
            <a:custGeom>
              <a:avLst/>
              <a:gdLst>
                <a:gd name="connsiteX0" fmla="*/ 2845316 w 2948168"/>
                <a:gd name="connsiteY0" fmla="*/ 468899 h 1368792"/>
                <a:gd name="connsiteX1" fmla="*/ 2862865 w 2948168"/>
                <a:gd name="connsiteY1" fmla="*/ 480130 h 1368792"/>
                <a:gd name="connsiteX2" fmla="*/ 2926741 w 2948168"/>
                <a:gd name="connsiteY2" fmla="*/ 576297 h 1368792"/>
                <a:gd name="connsiteX3" fmla="*/ 2934463 w 2948168"/>
                <a:gd name="connsiteY3" fmla="*/ 1111881 h 1368792"/>
                <a:gd name="connsiteX4" fmla="*/ 2951309 w 2948168"/>
                <a:gd name="connsiteY4" fmla="*/ 1333695 h 1368792"/>
                <a:gd name="connsiteX5" fmla="*/ 2892346 w 2948168"/>
                <a:gd name="connsiteY5" fmla="*/ 1361773 h 1368792"/>
                <a:gd name="connsiteX6" fmla="*/ 1424579 w 2948168"/>
                <a:gd name="connsiteY6" fmla="*/ 946222 h 1368792"/>
                <a:gd name="connsiteX7" fmla="*/ 24200 w 2948168"/>
                <a:gd name="connsiteY7" fmla="*/ 872517 h 1368792"/>
                <a:gd name="connsiteX8" fmla="*/ 334 w 2948168"/>
                <a:gd name="connsiteY8" fmla="*/ 853565 h 1368792"/>
                <a:gd name="connsiteX9" fmla="*/ 180031 w 2948168"/>
                <a:gd name="connsiteY9" fmla="*/ 383964 h 1368792"/>
                <a:gd name="connsiteX10" fmla="*/ 288833 w 2948168"/>
                <a:gd name="connsiteY10" fmla="*/ 173380 h 1368792"/>
                <a:gd name="connsiteX11" fmla="*/ 716317 w 2948168"/>
                <a:gd name="connsiteY11" fmla="*/ 702 h 1368792"/>
                <a:gd name="connsiteX12" fmla="*/ 891803 w 2948168"/>
                <a:gd name="connsiteY12" fmla="*/ 0 h 1368792"/>
                <a:gd name="connsiteX13" fmla="*/ 1355087 w 2948168"/>
                <a:gd name="connsiteY13" fmla="*/ 18953 h 1368792"/>
                <a:gd name="connsiteX14" fmla="*/ 1791696 w 2948168"/>
                <a:gd name="connsiteY14" fmla="*/ 97570 h 1368792"/>
                <a:gd name="connsiteX15" fmla="*/ 1802226 w 2948168"/>
                <a:gd name="connsiteY15" fmla="*/ 97570 h 1368792"/>
                <a:gd name="connsiteX16" fmla="*/ 2462756 w 2948168"/>
                <a:gd name="connsiteY16" fmla="*/ 292711 h 1368792"/>
                <a:gd name="connsiteX17" fmla="*/ 2757573 w 2948168"/>
                <a:gd name="connsiteY17" fmla="*/ 430292 h 1368792"/>
                <a:gd name="connsiteX18" fmla="*/ 2845316 w 2948168"/>
                <a:gd name="connsiteY18" fmla="*/ 468899 h 1368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48168" h="1368792">
                  <a:moveTo>
                    <a:pt x="2845316" y="468899"/>
                  </a:moveTo>
                  <a:cubicBezTo>
                    <a:pt x="2850931" y="472409"/>
                    <a:pt x="2856547" y="478024"/>
                    <a:pt x="2862865" y="480130"/>
                  </a:cubicBezTo>
                  <a:cubicBezTo>
                    <a:pt x="2909895" y="494871"/>
                    <a:pt x="2921828" y="534882"/>
                    <a:pt x="2926741" y="576297"/>
                  </a:cubicBezTo>
                  <a:cubicBezTo>
                    <a:pt x="2949204" y="754591"/>
                    <a:pt x="2954117" y="932885"/>
                    <a:pt x="2934463" y="1111881"/>
                  </a:cubicBezTo>
                  <a:cubicBezTo>
                    <a:pt x="2934463" y="1112582"/>
                    <a:pt x="2952012" y="1332993"/>
                    <a:pt x="2951309" y="1333695"/>
                  </a:cubicBezTo>
                  <a:cubicBezTo>
                    <a:pt x="2936569" y="1373004"/>
                    <a:pt x="2928145" y="1376514"/>
                    <a:pt x="2892346" y="1361773"/>
                  </a:cubicBezTo>
                  <a:cubicBezTo>
                    <a:pt x="2749851" y="1301406"/>
                    <a:pt x="1438618" y="948327"/>
                    <a:pt x="1424579" y="946222"/>
                  </a:cubicBezTo>
                  <a:cubicBezTo>
                    <a:pt x="1342452" y="934990"/>
                    <a:pt x="29113" y="863392"/>
                    <a:pt x="24200" y="872517"/>
                  </a:cubicBezTo>
                  <a:cubicBezTo>
                    <a:pt x="20690" y="878835"/>
                    <a:pt x="1737" y="857075"/>
                    <a:pt x="334" y="853565"/>
                  </a:cubicBezTo>
                  <a:cubicBezTo>
                    <a:pt x="-8792" y="838122"/>
                    <a:pt x="172310" y="449245"/>
                    <a:pt x="180031" y="383964"/>
                  </a:cubicBezTo>
                  <a:cubicBezTo>
                    <a:pt x="183541" y="355184"/>
                    <a:pt x="258649" y="190929"/>
                    <a:pt x="288833" y="173380"/>
                  </a:cubicBezTo>
                  <a:cubicBezTo>
                    <a:pt x="308487" y="162149"/>
                    <a:pt x="693153" y="-702"/>
                    <a:pt x="716317" y="702"/>
                  </a:cubicBezTo>
                  <a:cubicBezTo>
                    <a:pt x="774579" y="2106"/>
                    <a:pt x="833542" y="0"/>
                    <a:pt x="891803" y="0"/>
                  </a:cubicBezTo>
                  <a:cubicBezTo>
                    <a:pt x="954276" y="2106"/>
                    <a:pt x="1263132" y="10529"/>
                    <a:pt x="1355087" y="18953"/>
                  </a:cubicBezTo>
                  <a:cubicBezTo>
                    <a:pt x="1367020" y="20357"/>
                    <a:pt x="1773446" y="122840"/>
                    <a:pt x="1791696" y="97570"/>
                  </a:cubicBezTo>
                  <a:cubicBezTo>
                    <a:pt x="1795206" y="97570"/>
                    <a:pt x="1798716" y="97570"/>
                    <a:pt x="1802226" y="97570"/>
                  </a:cubicBezTo>
                  <a:cubicBezTo>
                    <a:pt x="2027550" y="143899"/>
                    <a:pt x="2248663" y="207776"/>
                    <a:pt x="2462756" y="292711"/>
                  </a:cubicBezTo>
                  <a:cubicBezTo>
                    <a:pt x="2563836" y="332722"/>
                    <a:pt x="2662108" y="378348"/>
                    <a:pt x="2757573" y="430292"/>
                  </a:cubicBezTo>
                  <a:cubicBezTo>
                    <a:pt x="2786352" y="446437"/>
                    <a:pt x="2820748" y="447139"/>
                    <a:pt x="2845316" y="468899"/>
                  </a:cubicBez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542F01-2374-4BF3-8C1E-8101B2B084B6}"/>
                </a:ext>
              </a:extLst>
            </p:cNvPr>
            <p:cNvSpPr/>
            <p:nvPr/>
          </p:nvSpPr>
          <p:spPr>
            <a:xfrm>
              <a:off x="7409690" y="2155672"/>
              <a:ext cx="7019" cy="133369"/>
            </a:xfrm>
            <a:custGeom>
              <a:avLst/>
              <a:gdLst>
                <a:gd name="connsiteX0" fmla="*/ 7371 w 7019"/>
                <a:gd name="connsiteY0" fmla="*/ 0 h 133369"/>
                <a:gd name="connsiteX1" fmla="*/ 7371 w 7019"/>
                <a:gd name="connsiteY1" fmla="*/ 139687 h 133369"/>
                <a:gd name="connsiteX2" fmla="*/ 7371 w 7019"/>
                <a:gd name="connsiteY2" fmla="*/ 0 h 13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19" h="133369">
                  <a:moveTo>
                    <a:pt x="7371" y="0"/>
                  </a:moveTo>
                  <a:cubicBezTo>
                    <a:pt x="7371" y="46328"/>
                    <a:pt x="7371" y="93359"/>
                    <a:pt x="7371" y="139687"/>
                  </a:cubicBezTo>
                  <a:cubicBezTo>
                    <a:pt x="-2457" y="93359"/>
                    <a:pt x="-2457" y="46328"/>
                    <a:pt x="7371" y="0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A7D99C6-E18A-4CAB-9D0F-93944A96FC7F}"/>
                </a:ext>
              </a:extLst>
            </p:cNvPr>
            <p:cNvSpPr/>
            <p:nvPr/>
          </p:nvSpPr>
          <p:spPr>
            <a:xfrm>
              <a:off x="3281903" y="4231295"/>
              <a:ext cx="14039" cy="7019"/>
            </a:xfrm>
            <a:custGeom>
              <a:avLst/>
              <a:gdLst>
                <a:gd name="connsiteX0" fmla="*/ 0 w 14038"/>
                <a:gd name="connsiteY0" fmla="*/ 9855 h 7019"/>
                <a:gd name="connsiteX1" fmla="*/ 15443 w 14038"/>
                <a:gd name="connsiteY1" fmla="*/ 4942 h 7019"/>
                <a:gd name="connsiteX2" fmla="*/ 0 w 14038"/>
                <a:gd name="connsiteY2" fmla="*/ 9855 h 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38" h="7019">
                  <a:moveTo>
                    <a:pt x="0" y="9855"/>
                  </a:moveTo>
                  <a:cubicBezTo>
                    <a:pt x="2106" y="-674"/>
                    <a:pt x="7019" y="-3482"/>
                    <a:pt x="15443" y="4942"/>
                  </a:cubicBezTo>
                  <a:cubicBezTo>
                    <a:pt x="10529" y="7047"/>
                    <a:pt x="5615" y="8451"/>
                    <a:pt x="0" y="9855"/>
                  </a:cubicBezTo>
                  <a:close/>
                </a:path>
              </a:pathLst>
            </a:custGeom>
            <a:solidFill>
              <a:srgbClr val="E9E9E9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BCC750A-0957-4D9A-BBC8-19B93BE72A08}"/>
                </a:ext>
              </a:extLst>
            </p:cNvPr>
            <p:cNvSpPr/>
            <p:nvPr/>
          </p:nvSpPr>
          <p:spPr>
            <a:xfrm>
              <a:off x="7599566" y="1840856"/>
              <a:ext cx="42117" cy="14039"/>
            </a:xfrm>
            <a:custGeom>
              <a:avLst/>
              <a:gdLst>
                <a:gd name="connsiteX0" fmla="*/ 0 w 42116"/>
                <a:gd name="connsiteY0" fmla="*/ 15787 h 14038"/>
                <a:gd name="connsiteX1" fmla="*/ 47732 w 42116"/>
                <a:gd name="connsiteY1" fmla="*/ 3854 h 14038"/>
                <a:gd name="connsiteX2" fmla="*/ 0 w 42116"/>
                <a:gd name="connsiteY2" fmla="*/ 15787 h 1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16" h="14038">
                  <a:moveTo>
                    <a:pt x="0" y="15787"/>
                  </a:moveTo>
                  <a:cubicBezTo>
                    <a:pt x="10529" y="-11588"/>
                    <a:pt x="31588" y="5258"/>
                    <a:pt x="47732" y="3854"/>
                  </a:cubicBezTo>
                  <a:cubicBezTo>
                    <a:pt x="34395" y="16489"/>
                    <a:pt x="16846" y="15085"/>
                    <a:pt x="0" y="15787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5" name="Graphic 204">
              <a:extLst>
                <a:ext uri="{FF2B5EF4-FFF2-40B4-BE49-F238E27FC236}">
                  <a16:creationId xmlns:a16="http://schemas.microsoft.com/office/drawing/2014/main" id="{376DC749-4272-4286-B02D-B722035E286F}"/>
                </a:ext>
              </a:extLst>
            </p:cNvPr>
            <p:cNvGrpSpPr/>
            <p:nvPr/>
          </p:nvGrpSpPr>
          <p:grpSpPr>
            <a:xfrm>
              <a:off x="4965869" y="570"/>
              <a:ext cx="4071280" cy="2442768"/>
              <a:chOff x="4965869" y="570"/>
              <a:chExt cx="4071280" cy="2442768"/>
            </a:xfrm>
            <a:solidFill>
              <a:srgbClr val="0E0E0E"/>
            </a:solidFill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8672B2FB-3A8D-4291-9324-51685D7F8CF0}"/>
                  </a:ext>
                </a:extLst>
              </p:cNvPr>
              <p:cNvSpPr/>
              <p:nvPr/>
            </p:nvSpPr>
            <p:spPr>
              <a:xfrm>
                <a:off x="4965869" y="570"/>
                <a:ext cx="3264043" cy="2126893"/>
              </a:xfrm>
              <a:custGeom>
                <a:avLst/>
                <a:gdLst>
                  <a:gd name="connsiteX0" fmla="*/ 603673 w 3264043"/>
                  <a:gd name="connsiteY0" fmla="*/ 1954346 h 2126892"/>
                  <a:gd name="connsiteX1" fmla="*/ 1066956 w 3264043"/>
                  <a:gd name="connsiteY1" fmla="*/ 1973299 h 2126892"/>
                  <a:gd name="connsiteX2" fmla="*/ 1503566 w 3264043"/>
                  <a:gd name="connsiteY2" fmla="*/ 2051917 h 2126892"/>
                  <a:gd name="connsiteX3" fmla="*/ 1514095 w 3264043"/>
                  <a:gd name="connsiteY3" fmla="*/ 2051917 h 2126892"/>
                  <a:gd name="connsiteX4" fmla="*/ 1676244 w 3264043"/>
                  <a:gd name="connsiteY4" fmla="*/ 2088418 h 2126892"/>
                  <a:gd name="connsiteX5" fmla="*/ 1684667 w 3264043"/>
                  <a:gd name="connsiteY5" fmla="*/ 2063850 h 2126892"/>
                  <a:gd name="connsiteX6" fmla="*/ 1698005 w 3264043"/>
                  <a:gd name="connsiteY6" fmla="*/ 1895383 h 2126892"/>
                  <a:gd name="connsiteX7" fmla="*/ 1496546 w 3264043"/>
                  <a:gd name="connsiteY7" fmla="*/ 1559853 h 2126892"/>
                  <a:gd name="connsiteX8" fmla="*/ 1066956 w 3264043"/>
                  <a:gd name="connsiteY8" fmla="*/ 1413147 h 2126892"/>
                  <a:gd name="connsiteX9" fmla="*/ 845843 w 3264043"/>
                  <a:gd name="connsiteY9" fmla="*/ 1401214 h 2126892"/>
                  <a:gd name="connsiteX10" fmla="*/ 720897 w 3264043"/>
                  <a:gd name="connsiteY10" fmla="*/ 1377348 h 2126892"/>
                  <a:gd name="connsiteX11" fmla="*/ 624029 w 3264043"/>
                  <a:gd name="connsiteY11" fmla="*/ 1368222 h 2126892"/>
                  <a:gd name="connsiteX12" fmla="*/ 600163 w 3264043"/>
                  <a:gd name="connsiteY12" fmla="*/ 1215198 h 2126892"/>
                  <a:gd name="connsiteX13" fmla="*/ 685098 w 3264043"/>
                  <a:gd name="connsiteY13" fmla="*/ 958989 h 2126892"/>
                  <a:gd name="connsiteX14" fmla="*/ 805833 w 3264043"/>
                  <a:gd name="connsiteY14" fmla="*/ 772271 h 2126892"/>
                  <a:gd name="connsiteX15" fmla="*/ 1066956 w 3264043"/>
                  <a:gd name="connsiteY15" fmla="*/ 667682 h 2126892"/>
                  <a:gd name="connsiteX16" fmla="*/ 1365283 w 3264043"/>
                  <a:gd name="connsiteY16" fmla="*/ 598189 h 2126892"/>
                  <a:gd name="connsiteX17" fmla="*/ 1662205 w 3264043"/>
                  <a:gd name="connsiteY17" fmla="*/ 490791 h 2126892"/>
                  <a:gd name="connsiteX18" fmla="*/ 2091795 w 3264043"/>
                  <a:gd name="connsiteY18" fmla="*/ 386904 h 2126892"/>
                  <a:gd name="connsiteX19" fmla="*/ 2654053 w 3264043"/>
                  <a:gd name="connsiteY19" fmla="*/ 278804 h 2126892"/>
                  <a:gd name="connsiteX20" fmla="*/ 2908157 w 3264043"/>
                  <a:gd name="connsiteY20" fmla="*/ 281612 h 2126892"/>
                  <a:gd name="connsiteX21" fmla="*/ 2943254 w 3264043"/>
                  <a:gd name="connsiteY21" fmla="*/ 264765 h 2126892"/>
                  <a:gd name="connsiteX22" fmla="*/ 2954486 w 3264043"/>
                  <a:gd name="connsiteY22" fmla="*/ 236687 h 2126892"/>
                  <a:gd name="connsiteX23" fmla="*/ 3068903 w 3264043"/>
                  <a:gd name="connsiteY23" fmla="*/ 215629 h 2126892"/>
                  <a:gd name="connsiteX24" fmla="*/ 3269659 w 3264043"/>
                  <a:gd name="connsiteY24" fmla="*/ 280910 h 2126892"/>
                  <a:gd name="connsiteX25" fmla="*/ 3118039 w 3264043"/>
                  <a:gd name="connsiteY25" fmla="*/ 45759 h 2126892"/>
                  <a:gd name="connsiteX26" fmla="*/ 2965717 w 3264043"/>
                  <a:gd name="connsiteY26" fmla="*/ 11363 h 2126892"/>
                  <a:gd name="connsiteX27" fmla="*/ 2905350 w 3264043"/>
                  <a:gd name="connsiteY27" fmla="*/ 40143 h 2126892"/>
                  <a:gd name="connsiteX28" fmla="*/ 2501029 w 3264043"/>
                  <a:gd name="connsiteY28" fmla="*/ 116655 h 2126892"/>
                  <a:gd name="connsiteX29" fmla="*/ 2260964 w 3264043"/>
                  <a:gd name="connsiteY29" fmla="*/ 170705 h 2126892"/>
                  <a:gd name="connsiteX30" fmla="*/ 1744333 w 3264043"/>
                  <a:gd name="connsiteY30" fmla="*/ 294949 h 2126892"/>
                  <a:gd name="connsiteX31" fmla="*/ 1146978 w 3264043"/>
                  <a:gd name="connsiteY31" fmla="*/ 476753 h 2126892"/>
                  <a:gd name="connsiteX32" fmla="*/ 788986 w 3264043"/>
                  <a:gd name="connsiteY32" fmla="*/ 519571 h 2126892"/>
                  <a:gd name="connsiteX33" fmla="*/ 679482 w 3264043"/>
                  <a:gd name="connsiteY33" fmla="*/ 524485 h 2126892"/>
                  <a:gd name="connsiteX34" fmla="*/ 588230 w 3264043"/>
                  <a:gd name="connsiteY34" fmla="*/ 618545 h 2126892"/>
                  <a:gd name="connsiteX35" fmla="*/ 550325 w 3264043"/>
                  <a:gd name="connsiteY35" fmla="*/ 821407 h 2126892"/>
                  <a:gd name="connsiteX36" fmla="*/ 240065 w 3264043"/>
                  <a:gd name="connsiteY36" fmla="*/ 1708666 h 2126892"/>
                  <a:gd name="connsiteX37" fmla="*/ 0 w 3264043"/>
                  <a:gd name="connsiteY37" fmla="*/ 2127727 h 2126892"/>
                  <a:gd name="connsiteX38" fmla="*/ 427484 w 3264043"/>
                  <a:gd name="connsiteY38" fmla="*/ 1955048 h 2126892"/>
                  <a:gd name="connsiteX39" fmla="*/ 603673 w 3264043"/>
                  <a:gd name="connsiteY39" fmla="*/ 1954346 h 21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3264043" h="2126892">
                    <a:moveTo>
                      <a:pt x="603673" y="1954346"/>
                    </a:moveTo>
                    <a:cubicBezTo>
                      <a:pt x="666146" y="1956452"/>
                      <a:pt x="975001" y="1964875"/>
                      <a:pt x="1066956" y="1973299"/>
                    </a:cubicBezTo>
                    <a:cubicBezTo>
                      <a:pt x="1078889" y="1974703"/>
                      <a:pt x="1485315" y="2077187"/>
                      <a:pt x="1503566" y="2051917"/>
                    </a:cubicBezTo>
                    <a:cubicBezTo>
                      <a:pt x="1507076" y="2051917"/>
                      <a:pt x="1510585" y="2051917"/>
                      <a:pt x="1514095" y="2051917"/>
                    </a:cubicBezTo>
                    <a:cubicBezTo>
                      <a:pt x="1568145" y="2063148"/>
                      <a:pt x="1622194" y="2075081"/>
                      <a:pt x="1676244" y="2088418"/>
                    </a:cubicBezTo>
                    <a:cubicBezTo>
                      <a:pt x="1679052" y="2075081"/>
                      <a:pt x="1681860" y="2065955"/>
                      <a:pt x="1684667" y="2063850"/>
                    </a:cubicBezTo>
                    <a:cubicBezTo>
                      <a:pt x="1693091" y="2008396"/>
                      <a:pt x="1704322" y="1953644"/>
                      <a:pt x="1698005" y="1895383"/>
                    </a:cubicBezTo>
                    <a:cubicBezTo>
                      <a:pt x="1681860" y="1751484"/>
                      <a:pt x="1610262" y="1641981"/>
                      <a:pt x="1496546" y="1559853"/>
                    </a:cubicBezTo>
                    <a:cubicBezTo>
                      <a:pt x="1368792" y="1467899"/>
                      <a:pt x="1219980" y="1434205"/>
                      <a:pt x="1066956" y="1413147"/>
                    </a:cubicBezTo>
                    <a:cubicBezTo>
                      <a:pt x="993252" y="1403320"/>
                      <a:pt x="918846" y="1411041"/>
                      <a:pt x="845843" y="1401214"/>
                    </a:cubicBezTo>
                    <a:cubicBezTo>
                      <a:pt x="803727" y="1395598"/>
                      <a:pt x="763014" y="1382261"/>
                      <a:pt x="720897" y="1377348"/>
                    </a:cubicBezTo>
                    <a:cubicBezTo>
                      <a:pt x="661934" y="1369626"/>
                      <a:pt x="650001" y="1414551"/>
                      <a:pt x="624029" y="1368222"/>
                    </a:cubicBezTo>
                    <a:cubicBezTo>
                      <a:pt x="597355" y="1320490"/>
                      <a:pt x="580508" y="1276970"/>
                      <a:pt x="600163" y="1215198"/>
                    </a:cubicBezTo>
                    <a:cubicBezTo>
                      <a:pt x="627539" y="1129561"/>
                      <a:pt x="655616" y="1043924"/>
                      <a:pt x="685098" y="958989"/>
                    </a:cubicBezTo>
                    <a:cubicBezTo>
                      <a:pt x="710368" y="886688"/>
                      <a:pt x="748975" y="823513"/>
                      <a:pt x="805833" y="772271"/>
                    </a:cubicBezTo>
                    <a:cubicBezTo>
                      <a:pt x="879537" y="704885"/>
                      <a:pt x="973598" y="681720"/>
                      <a:pt x="1066956" y="667682"/>
                    </a:cubicBezTo>
                    <a:cubicBezTo>
                      <a:pt x="1168738" y="652239"/>
                      <a:pt x="1266309" y="622055"/>
                      <a:pt x="1365283" y="598189"/>
                    </a:cubicBezTo>
                    <a:cubicBezTo>
                      <a:pt x="1467065" y="573621"/>
                      <a:pt x="1563933" y="527995"/>
                      <a:pt x="1662205" y="490791"/>
                    </a:cubicBezTo>
                    <a:cubicBezTo>
                      <a:pt x="1801892" y="438146"/>
                      <a:pt x="1946493" y="410770"/>
                      <a:pt x="2091795" y="386904"/>
                    </a:cubicBezTo>
                    <a:cubicBezTo>
                      <a:pt x="2280619" y="356018"/>
                      <a:pt x="2468038" y="322325"/>
                      <a:pt x="2654053" y="278804"/>
                    </a:cubicBezTo>
                    <a:cubicBezTo>
                      <a:pt x="2739690" y="258448"/>
                      <a:pt x="2823924" y="254236"/>
                      <a:pt x="2908157" y="281612"/>
                    </a:cubicBezTo>
                    <a:cubicBezTo>
                      <a:pt x="2927110" y="287929"/>
                      <a:pt x="2936937" y="283016"/>
                      <a:pt x="2943254" y="264765"/>
                    </a:cubicBezTo>
                    <a:cubicBezTo>
                      <a:pt x="2946764" y="254938"/>
                      <a:pt x="2950274" y="245813"/>
                      <a:pt x="2954486" y="236687"/>
                    </a:cubicBezTo>
                    <a:cubicBezTo>
                      <a:pt x="2978352" y="191061"/>
                      <a:pt x="3030296" y="182638"/>
                      <a:pt x="3068903" y="215629"/>
                    </a:cubicBezTo>
                    <a:cubicBezTo>
                      <a:pt x="3129270" y="267573"/>
                      <a:pt x="3249303" y="284420"/>
                      <a:pt x="3269659" y="280910"/>
                    </a:cubicBezTo>
                    <a:cubicBezTo>
                      <a:pt x="3282996" y="278102"/>
                      <a:pt x="3139799" y="85067"/>
                      <a:pt x="3118039" y="45759"/>
                    </a:cubicBezTo>
                    <a:cubicBezTo>
                      <a:pt x="3078730" y="834"/>
                      <a:pt x="3021171" y="-11801"/>
                      <a:pt x="2965717" y="11363"/>
                    </a:cubicBezTo>
                    <a:cubicBezTo>
                      <a:pt x="2948168" y="18383"/>
                      <a:pt x="2924302" y="35229"/>
                      <a:pt x="2905350" y="40143"/>
                    </a:cubicBezTo>
                    <a:cubicBezTo>
                      <a:pt x="2835155" y="58394"/>
                      <a:pt x="2515770" y="113145"/>
                      <a:pt x="2501029" y="116655"/>
                    </a:cubicBezTo>
                    <a:cubicBezTo>
                      <a:pt x="2421710" y="136309"/>
                      <a:pt x="2340986" y="150348"/>
                      <a:pt x="2260964" y="170705"/>
                    </a:cubicBezTo>
                    <a:cubicBezTo>
                      <a:pt x="2088988" y="214225"/>
                      <a:pt x="1915607" y="251428"/>
                      <a:pt x="1744333" y="294949"/>
                    </a:cubicBezTo>
                    <a:cubicBezTo>
                      <a:pt x="1637637" y="321623"/>
                      <a:pt x="1167334" y="472541"/>
                      <a:pt x="1146978" y="476753"/>
                    </a:cubicBezTo>
                    <a:cubicBezTo>
                      <a:pt x="1029051" y="504128"/>
                      <a:pt x="910422" y="521677"/>
                      <a:pt x="788986" y="519571"/>
                    </a:cubicBezTo>
                    <a:cubicBezTo>
                      <a:pt x="752485" y="518869"/>
                      <a:pt x="715984" y="519571"/>
                      <a:pt x="679482" y="524485"/>
                    </a:cubicBezTo>
                    <a:cubicBezTo>
                      <a:pt x="619115" y="532908"/>
                      <a:pt x="592441" y="557476"/>
                      <a:pt x="588230" y="618545"/>
                    </a:cubicBezTo>
                    <a:cubicBezTo>
                      <a:pt x="583316" y="688038"/>
                      <a:pt x="569277" y="754723"/>
                      <a:pt x="550325" y="821407"/>
                    </a:cubicBezTo>
                    <a:cubicBezTo>
                      <a:pt x="511016" y="956883"/>
                      <a:pt x="268143" y="1634259"/>
                      <a:pt x="240065" y="1708666"/>
                    </a:cubicBezTo>
                    <a:cubicBezTo>
                      <a:pt x="233748" y="1724810"/>
                      <a:pt x="12635" y="2115092"/>
                      <a:pt x="0" y="2127727"/>
                    </a:cubicBezTo>
                    <a:cubicBezTo>
                      <a:pt x="19654" y="2116496"/>
                      <a:pt x="404320" y="1953644"/>
                      <a:pt x="427484" y="1955048"/>
                    </a:cubicBezTo>
                    <a:cubicBezTo>
                      <a:pt x="487150" y="1955750"/>
                      <a:pt x="545411" y="1953644"/>
                      <a:pt x="603673" y="1954346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56B9F86E-C18E-4967-89BF-918C549918FC}"/>
                  </a:ext>
                </a:extLst>
              </p:cNvPr>
              <p:cNvSpPr/>
              <p:nvPr/>
            </p:nvSpPr>
            <p:spPr>
              <a:xfrm>
                <a:off x="6564218" y="534489"/>
                <a:ext cx="2470846" cy="1909290"/>
              </a:xfrm>
              <a:custGeom>
                <a:avLst/>
                <a:gdLst>
                  <a:gd name="connsiteX0" fmla="*/ 2471527 w 2470845"/>
                  <a:gd name="connsiteY0" fmla="*/ 586517 h 1909289"/>
                  <a:gd name="connsiteX1" fmla="*/ 1921203 w 2470845"/>
                  <a:gd name="connsiteY1" fmla="*/ 14432 h 1909289"/>
                  <a:gd name="connsiteX2" fmla="*/ 1893827 w 2470845"/>
                  <a:gd name="connsiteY2" fmla="*/ 2499 h 1909289"/>
                  <a:gd name="connsiteX3" fmla="*/ 1846094 w 2470845"/>
                  <a:gd name="connsiteY3" fmla="*/ 26365 h 1909289"/>
                  <a:gd name="connsiteX4" fmla="*/ 1838373 w 2470845"/>
                  <a:gd name="connsiteY4" fmla="*/ 36193 h 1909289"/>
                  <a:gd name="connsiteX5" fmla="*/ 1845392 w 2470845"/>
                  <a:gd name="connsiteY5" fmla="*/ 106387 h 1909289"/>
                  <a:gd name="connsiteX6" fmla="*/ 1877682 w 2470845"/>
                  <a:gd name="connsiteY6" fmla="*/ 171668 h 1909289"/>
                  <a:gd name="connsiteX7" fmla="*/ 1924712 w 2470845"/>
                  <a:gd name="connsiteY7" fmla="*/ 273450 h 1909289"/>
                  <a:gd name="connsiteX8" fmla="*/ 2206192 w 2470845"/>
                  <a:gd name="connsiteY8" fmla="*/ 590729 h 1909289"/>
                  <a:gd name="connsiteX9" fmla="*/ 2250415 w 2470845"/>
                  <a:gd name="connsiteY9" fmla="*/ 759196 h 1909289"/>
                  <a:gd name="connsiteX10" fmla="*/ 2239184 w 2470845"/>
                  <a:gd name="connsiteY10" fmla="*/ 1339002 h 1909289"/>
                  <a:gd name="connsiteX11" fmla="*/ 2201981 w 2470845"/>
                  <a:gd name="connsiteY11" fmla="*/ 1423235 h 1909289"/>
                  <a:gd name="connsiteX12" fmla="*/ 2025090 w 2470845"/>
                  <a:gd name="connsiteY12" fmla="*/ 1247047 h 1909289"/>
                  <a:gd name="connsiteX13" fmla="*/ 1949280 w 2470845"/>
                  <a:gd name="connsiteY13" fmla="*/ 1039272 h 1909289"/>
                  <a:gd name="connsiteX14" fmla="*/ 1910673 w 2470845"/>
                  <a:gd name="connsiteY14" fmla="*/ 754282 h 1909289"/>
                  <a:gd name="connsiteX15" fmla="*/ 1928222 w 2470845"/>
                  <a:gd name="connsiteY15" fmla="*/ 601258 h 1909289"/>
                  <a:gd name="connsiteX16" fmla="*/ 1779410 w 2470845"/>
                  <a:gd name="connsiteY16" fmla="*/ 519131 h 1909289"/>
                  <a:gd name="connsiteX17" fmla="*/ 1632703 w 2470845"/>
                  <a:gd name="connsiteY17" fmla="*/ 632144 h 1909289"/>
                  <a:gd name="connsiteX18" fmla="*/ 1474765 w 2470845"/>
                  <a:gd name="connsiteY18" fmla="*/ 630038 h 1909289"/>
                  <a:gd name="connsiteX19" fmla="*/ 1376493 w 2470845"/>
                  <a:gd name="connsiteY19" fmla="*/ 359087 h 1909289"/>
                  <a:gd name="connsiteX20" fmla="*/ 1317530 w 2470845"/>
                  <a:gd name="connsiteY20" fmla="*/ 254497 h 1909289"/>
                  <a:gd name="connsiteX21" fmla="*/ 1248739 w 2470845"/>
                  <a:gd name="connsiteY21" fmla="*/ 247478 h 1909289"/>
                  <a:gd name="connsiteX22" fmla="*/ 1192584 w 2470845"/>
                  <a:gd name="connsiteY22" fmla="*/ 324692 h 1909289"/>
                  <a:gd name="connsiteX23" fmla="*/ 1014992 w 2470845"/>
                  <a:gd name="connsiteY23" fmla="*/ 490351 h 1909289"/>
                  <a:gd name="connsiteX24" fmla="*/ 799495 w 2470845"/>
                  <a:gd name="connsiteY24" fmla="*/ 508601 h 1909289"/>
                  <a:gd name="connsiteX25" fmla="*/ 600142 w 2470845"/>
                  <a:gd name="connsiteY25" fmla="*/ 407521 h 1909289"/>
                  <a:gd name="connsiteX26" fmla="*/ 229516 w 2470845"/>
                  <a:gd name="connsiteY26" fmla="*/ 57953 h 1909289"/>
                  <a:gd name="connsiteX27" fmla="*/ 166341 w 2470845"/>
                  <a:gd name="connsiteY27" fmla="*/ 111301 h 1909289"/>
                  <a:gd name="connsiteX28" fmla="*/ 482216 w 2470845"/>
                  <a:gd name="connsiteY28" fmla="*/ 620913 h 1909289"/>
                  <a:gd name="connsiteX29" fmla="*/ 787562 w 2470845"/>
                  <a:gd name="connsiteY29" fmla="*/ 1095427 h 1909289"/>
                  <a:gd name="connsiteX30" fmla="*/ 803004 w 2470845"/>
                  <a:gd name="connsiteY30" fmla="*/ 1172641 h 1909289"/>
                  <a:gd name="connsiteX31" fmla="*/ 725790 w 2470845"/>
                  <a:gd name="connsiteY31" fmla="*/ 1188786 h 1909289"/>
                  <a:gd name="connsiteX32" fmla="*/ 631730 w 2470845"/>
                  <a:gd name="connsiteY32" fmla="*/ 1182468 h 1909289"/>
                  <a:gd name="connsiteX33" fmla="*/ 49116 w 2470845"/>
                  <a:gd name="connsiteY33" fmla="*/ 863785 h 1909289"/>
                  <a:gd name="connsiteX34" fmla="*/ 6999 w 2470845"/>
                  <a:gd name="connsiteY34" fmla="*/ 863785 h 1909289"/>
                  <a:gd name="connsiteX35" fmla="*/ 6999 w 2470845"/>
                  <a:gd name="connsiteY35" fmla="*/ 906604 h 1909289"/>
                  <a:gd name="connsiteX36" fmla="*/ 256189 w 2470845"/>
                  <a:gd name="connsiteY36" fmla="*/ 1244941 h 1909289"/>
                  <a:gd name="connsiteX37" fmla="*/ 225304 w 2470845"/>
                  <a:gd name="connsiteY37" fmla="*/ 1272317 h 1909289"/>
                  <a:gd name="connsiteX38" fmla="*/ 134051 w 2470845"/>
                  <a:gd name="connsiteY38" fmla="*/ 1569942 h 1909289"/>
                  <a:gd name="connsiteX39" fmla="*/ 576276 w 2470845"/>
                  <a:gd name="connsiteY39" fmla="*/ 1713840 h 1909289"/>
                  <a:gd name="connsiteX40" fmla="*/ 871093 w 2470845"/>
                  <a:gd name="connsiteY40" fmla="*/ 1851422 h 1909289"/>
                  <a:gd name="connsiteX41" fmla="*/ 890747 w 2470845"/>
                  <a:gd name="connsiteY41" fmla="*/ 1859845 h 1909289"/>
                  <a:gd name="connsiteX42" fmla="*/ 867583 w 2470845"/>
                  <a:gd name="connsiteY42" fmla="*/ 1762977 h 1909289"/>
                  <a:gd name="connsiteX43" fmla="*/ 875305 w 2470845"/>
                  <a:gd name="connsiteY43" fmla="*/ 1510978 h 1909289"/>
                  <a:gd name="connsiteX44" fmla="*/ 927249 w 2470845"/>
                  <a:gd name="connsiteY44" fmla="*/ 1364272 h 1909289"/>
                  <a:gd name="connsiteX45" fmla="*/ 998847 w 2470845"/>
                  <a:gd name="connsiteY45" fmla="*/ 1324261 h 1909289"/>
                  <a:gd name="connsiteX46" fmla="*/ 1083080 w 2470845"/>
                  <a:gd name="connsiteY46" fmla="*/ 1311626 h 1909289"/>
                  <a:gd name="connsiteX47" fmla="*/ 1083782 w 2470845"/>
                  <a:gd name="connsiteY47" fmla="*/ 1311626 h 1909289"/>
                  <a:gd name="connsiteX48" fmla="*/ 1121687 w 2470845"/>
                  <a:gd name="connsiteY48" fmla="*/ 1231604 h 1909289"/>
                  <a:gd name="connsiteX49" fmla="*/ 1122389 w 2470845"/>
                  <a:gd name="connsiteY49" fmla="*/ 1232306 h 1909289"/>
                  <a:gd name="connsiteX50" fmla="*/ 916018 w 2470845"/>
                  <a:gd name="connsiteY50" fmla="*/ 820967 h 1909289"/>
                  <a:gd name="connsiteX51" fmla="*/ 953221 w 2470845"/>
                  <a:gd name="connsiteY51" fmla="*/ 753580 h 1909289"/>
                  <a:gd name="connsiteX52" fmla="*/ 997443 w 2470845"/>
                  <a:gd name="connsiteY52" fmla="*/ 705848 h 1909289"/>
                  <a:gd name="connsiteX53" fmla="*/ 1065532 w 2470845"/>
                  <a:gd name="connsiteY53" fmla="*/ 684088 h 1909289"/>
                  <a:gd name="connsiteX54" fmla="*/ 1095014 w 2470845"/>
                  <a:gd name="connsiteY54" fmla="*/ 729012 h 1909289"/>
                  <a:gd name="connsiteX55" fmla="*/ 1184161 w 2470845"/>
                  <a:gd name="connsiteY55" fmla="*/ 980308 h 1909289"/>
                  <a:gd name="connsiteX56" fmla="*/ 1266990 w 2470845"/>
                  <a:gd name="connsiteY56" fmla="*/ 1010492 h 1909289"/>
                  <a:gd name="connsiteX57" fmla="*/ 1457919 w 2470845"/>
                  <a:gd name="connsiteY57" fmla="*/ 871507 h 1909289"/>
                  <a:gd name="connsiteX58" fmla="*/ 1556191 w 2470845"/>
                  <a:gd name="connsiteY58" fmla="*/ 842727 h 1909289"/>
                  <a:gd name="connsiteX59" fmla="*/ 1653060 w 2470845"/>
                  <a:gd name="connsiteY59" fmla="*/ 904498 h 1909289"/>
                  <a:gd name="connsiteX60" fmla="*/ 1574442 w 2470845"/>
                  <a:gd name="connsiteY60" fmla="*/ 1016107 h 1909289"/>
                  <a:gd name="connsiteX61" fmla="*/ 1639021 w 2470845"/>
                  <a:gd name="connsiteY61" fmla="*/ 1163516 h 1909289"/>
                  <a:gd name="connsiteX62" fmla="*/ 1753438 w 2470845"/>
                  <a:gd name="connsiteY62" fmla="*/ 1331982 h 1909289"/>
                  <a:gd name="connsiteX63" fmla="*/ 1646742 w 2470845"/>
                  <a:gd name="connsiteY63" fmla="*/ 1489920 h 1909289"/>
                  <a:gd name="connsiteX64" fmla="*/ 1506353 w 2470845"/>
                  <a:gd name="connsiteY64" fmla="*/ 1574153 h 1909289"/>
                  <a:gd name="connsiteX65" fmla="*/ 1270500 w 2470845"/>
                  <a:gd name="connsiteY65" fmla="*/ 1712437 h 1909289"/>
                  <a:gd name="connsiteX66" fmla="*/ 1191882 w 2470845"/>
                  <a:gd name="connsiteY66" fmla="*/ 1795266 h 1909289"/>
                  <a:gd name="connsiteX67" fmla="*/ 1195392 w 2470845"/>
                  <a:gd name="connsiteY67" fmla="*/ 1884413 h 1909289"/>
                  <a:gd name="connsiteX68" fmla="*/ 1271904 w 2470845"/>
                  <a:gd name="connsiteY68" fmla="*/ 1908981 h 1909289"/>
                  <a:gd name="connsiteX69" fmla="*/ 1923308 w 2470845"/>
                  <a:gd name="connsiteY69" fmla="*/ 1826854 h 1909289"/>
                  <a:gd name="connsiteX70" fmla="*/ 2183028 w 2470845"/>
                  <a:gd name="connsiteY70" fmla="*/ 1779823 h 1909289"/>
                  <a:gd name="connsiteX71" fmla="*/ 2319205 w 2470845"/>
                  <a:gd name="connsiteY71" fmla="*/ 1609953 h 1909289"/>
                  <a:gd name="connsiteX72" fmla="*/ 2362726 w 2470845"/>
                  <a:gd name="connsiteY72" fmla="*/ 1241432 h 1909289"/>
                  <a:gd name="connsiteX73" fmla="*/ 2453978 w 2470845"/>
                  <a:gd name="connsiteY73" fmla="*/ 714973 h 1909289"/>
                  <a:gd name="connsiteX74" fmla="*/ 2471527 w 2470845"/>
                  <a:gd name="connsiteY74" fmla="*/ 586517 h 1909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2470845" h="1909289">
                    <a:moveTo>
                      <a:pt x="2471527" y="586517"/>
                    </a:moveTo>
                    <a:cubicBezTo>
                      <a:pt x="2466613" y="575286"/>
                      <a:pt x="1985079" y="76203"/>
                      <a:pt x="1921203" y="14432"/>
                    </a:cubicBezTo>
                    <a:cubicBezTo>
                      <a:pt x="1913481" y="6711"/>
                      <a:pt x="1907865" y="-5222"/>
                      <a:pt x="1893827" y="2499"/>
                    </a:cubicBezTo>
                    <a:cubicBezTo>
                      <a:pt x="1871364" y="-3818"/>
                      <a:pt x="1853816" y="1797"/>
                      <a:pt x="1846094" y="26365"/>
                    </a:cubicBezTo>
                    <a:cubicBezTo>
                      <a:pt x="1844690" y="29875"/>
                      <a:pt x="1841181" y="32683"/>
                      <a:pt x="1838373" y="36193"/>
                    </a:cubicBezTo>
                    <a:cubicBezTo>
                      <a:pt x="1806785" y="72694"/>
                      <a:pt x="1806785" y="72694"/>
                      <a:pt x="1845392" y="106387"/>
                    </a:cubicBezTo>
                    <a:cubicBezTo>
                      <a:pt x="1865047" y="123234"/>
                      <a:pt x="1883999" y="145696"/>
                      <a:pt x="1877682" y="171668"/>
                    </a:cubicBezTo>
                    <a:cubicBezTo>
                      <a:pt x="1865749" y="220804"/>
                      <a:pt x="1892423" y="246074"/>
                      <a:pt x="1924712" y="273450"/>
                    </a:cubicBezTo>
                    <a:cubicBezTo>
                      <a:pt x="2034216" y="364703"/>
                      <a:pt x="2140209" y="460167"/>
                      <a:pt x="2206192" y="590729"/>
                    </a:cubicBezTo>
                    <a:cubicBezTo>
                      <a:pt x="2233568" y="644779"/>
                      <a:pt x="2248309" y="700232"/>
                      <a:pt x="2250415" y="759196"/>
                    </a:cubicBezTo>
                    <a:cubicBezTo>
                      <a:pt x="2255328" y="883440"/>
                      <a:pt x="2241991" y="1270211"/>
                      <a:pt x="2239184" y="1339002"/>
                    </a:cubicBezTo>
                    <a:cubicBezTo>
                      <a:pt x="2235674" y="1423235"/>
                      <a:pt x="2201981" y="1423235"/>
                      <a:pt x="2201981" y="1423235"/>
                    </a:cubicBezTo>
                    <a:cubicBezTo>
                      <a:pt x="2093881" y="1441486"/>
                      <a:pt x="2064399" y="1374801"/>
                      <a:pt x="2025090" y="1247047"/>
                    </a:cubicBezTo>
                    <a:cubicBezTo>
                      <a:pt x="2003330" y="1176853"/>
                      <a:pt x="1991397" y="1102447"/>
                      <a:pt x="1949280" y="1039272"/>
                    </a:cubicBezTo>
                    <a:cubicBezTo>
                      <a:pt x="1890317" y="950125"/>
                      <a:pt x="1883297" y="854660"/>
                      <a:pt x="1910673" y="754282"/>
                    </a:cubicBezTo>
                    <a:cubicBezTo>
                      <a:pt x="1924712" y="703742"/>
                      <a:pt x="1931030" y="653202"/>
                      <a:pt x="1928222" y="601258"/>
                    </a:cubicBezTo>
                    <a:cubicBezTo>
                      <a:pt x="1924010" y="511409"/>
                      <a:pt x="1856624" y="474206"/>
                      <a:pt x="1779410" y="519131"/>
                    </a:cubicBezTo>
                    <a:cubicBezTo>
                      <a:pt x="1725360" y="550718"/>
                      <a:pt x="1681839" y="594239"/>
                      <a:pt x="1632703" y="632144"/>
                    </a:cubicBezTo>
                    <a:cubicBezTo>
                      <a:pt x="1582163" y="671453"/>
                      <a:pt x="1521094" y="672154"/>
                      <a:pt x="1474765" y="630038"/>
                    </a:cubicBezTo>
                    <a:cubicBezTo>
                      <a:pt x="1453707" y="610383"/>
                      <a:pt x="1394744" y="425070"/>
                      <a:pt x="1376493" y="359087"/>
                    </a:cubicBezTo>
                    <a:cubicBezTo>
                      <a:pt x="1365262" y="319076"/>
                      <a:pt x="1347714" y="283979"/>
                      <a:pt x="1317530" y="254497"/>
                    </a:cubicBezTo>
                    <a:cubicBezTo>
                      <a:pt x="1295770" y="234141"/>
                      <a:pt x="1273307" y="232035"/>
                      <a:pt x="1248739" y="247478"/>
                    </a:cubicBezTo>
                    <a:cubicBezTo>
                      <a:pt x="1219258" y="265728"/>
                      <a:pt x="1203815" y="293104"/>
                      <a:pt x="1192584" y="324692"/>
                    </a:cubicBezTo>
                    <a:cubicBezTo>
                      <a:pt x="1161698" y="410329"/>
                      <a:pt x="1099927" y="463677"/>
                      <a:pt x="1014992" y="490351"/>
                    </a:cubicBezTo>
                    <a:cubicBezTo>
                      <a:pt x="944797" y="512813"/>
                      <a:pt x="873199" y="521938"/>
                      <a:pt x="799495" y="508601"/>
                    </a:cubicBezTo>
                    <a:cubicBezTo>
                      <a:pt x="722281" y="494562"/>
                      <a:pt x="654894" y="466485"/>
                      <a:pt x="600142" y="407521"/>
                    </a:cubicBezTo>
                    <a:cubicBezTo>
                      <a:pt x="518015" y="319076"/>
                      <a:pt x="279354" y="73396"/>
                      <a:pt x="229516" y="57953"/>
                    </a:cubicBezTo>
                    <a:cubicBezTo>
                      <a:pt x="188101" y="45318"/>
                      <a:pt x="160725" y="68482"/>
                      <a:pt x="166341" y="111301"/>
                    </a:cubicBezTo>
                    <a:cubicBezTo>
                      <a:pt x="167744" y="121830"/>
                      <a:pt x="431676" y="525448"/>
                      <a:pt x="482216" y="620913"/>
                    </a:cubicBezTo>
                    <a:cubicBezTo>
                      <a:pt x="534159" y="718483"/>
                      <a:pt x="749657" y="1027338"/>
                      <a:pt x="787562" y="1095427"/>
                    </a:cubicBezTo>
                    <a:cubicBezTo>
                      <a:pt x="800898" y="1119293"/>
                      <a:pt x="815640" y="1143159"/>
                      <a:pt x="803004" y="1172641"/>
                    </a:cubicBezTo>
                    <a:cubicBezTo>
                      <a:pt x="767907" y="1216162"/>
                      <a:pt x="751061" y="1182468"/>
                      <a:pt x="725790" y="1188786"/>
                    </a:cubicBezTo>
                    <a:cubicBezTo>
                      <a:pt x="693501" y="1197209"/>
                      <a:pt x="663317" y="1196507"/>
                      <a:pt x="631730" y="1182468"/>
                    </a:cubicBezTo>
                    <a:cubicBezTo>
                      <a:pt x="532755" y="1138246"/>
                      <a:pt x="112291" y="893267"/>
                      <a:pt x="49116" y="863785"/>
                    </a:cubicBezTo>
                    <a:cubicBezTo>
                      <a:pt x="35779" y="857468"/>
                      <a:pt x="19634" y="849746"/>
                      <a:pt x="6999" y="863785"/>
                    </a:cubicBezTo>
                    <a:cubicBezTo>
                      <a:pt x="-4934" y="877122"/>
                      <a:pt x="681" y="893267"/>
                      <a:pt x="6999" y="906604"/>
                    </a:cubicBezTo>
                    <a:cubicBezTo>
                      <a:pt x="18230" y="930470"/>
                      <a:pt x="181783" y="1157900"/>
                      <a:pt x="256189" y="1244941"/>
                    </a:cubicBezTo>
                    <a:cubicBezTo>
                      <a:pt x="236535" y="1243538"/>
                      <a:pt x="227409" y="1250557"/>
                      <a:pt x="225304" y="1272317"/>
                    </a:cubicBezTo>
                    <a:cubicBezTo>
                      <a:pt x="222496" y="1296885"/>
                      <a:pt x="178976" y="1436572"/>
                      <a:pt x="134051" y="1569942"/>
                    </a:cubicBezTo>
                    <a:cubicBezTo>
                      <a:pt x="284267" y="1609251"/>
                      <a:pt x="431676" y="1656983"/>
                      <a:pt x="576276" y="1713840"/>
                    </a:cubicBezTo>
                    <a:cubicBezTo>
                      <a:pt x="677356" y="1753851"/>
                      <a:pt x="775629" y="1799478"/>
                      <a:pt x="871093" y="1851422"/>
                    </a:cubicBezTo>
                    <a:cubicBezTo>
                      <a:pt x="877411" y="1854931"/>
                      <a:pt x="884430" y="1857739"/>
                      <a:pt x="890747" y="1859845"/>
                    </a:cubicBezTo>
                    <a:cubicBezTo>
                      <a:pt x="887940" y="1828959"/>
                      <a:pt x="866881" y="1777015"/>
                      <a:pt x="867583" y="1762977"/>
                    </a:cubicBezTo>
                    <a:cubicBezTo>
                      <a:pt x="865477" y="1718052"/>
                      <a:pt x="868987" y="1550287"/>
                      <a:pt x="875305" y="1510978"/>
                    </a:cubicBezTo>
                    <a:cubicBezTo>
                      <a:pt x="883026" y="1459035"/>
                      <a:pt x="896363" y="1407793"/>
                      <a:pt x="927249" y="1364272"/>
                    </a:cubicBezTo>
                    <a:cubicBezTo>
                      <a:pt x="944797" y="1339704"/>
                      <a:pt x="965855" y="1320050"/>
                      <a:pt x="998847" y="1324261"/>
                    </a:cubicBezTo>
                    <a:cubicBezTo>
                      <a:pt x="1011482" y="1332684"/>
                      <a:pt x="1068340" y="1320751"/>
                      <a:pt x="1083080" y="1311626"/>
                    </a:cubicBezTo>
                    <a:lnTo>
                      <a:pt x="1083782" y="1311626"/>
                    </a:lnTo>
                    <a:cubicBezTo>
                      <a:pt x="1088696" y="1305309"/>
                      <a:pt x="1126601" y="1256874"/>
                      <a:pt x="1121687" y="1231604"/>
                    </a:cubicBezTo>
                    <a:lnTo>
                      <a:pt x="1122389" y="1232306"/>
                    </a:lnTo>
                    <a:cubicBezTo>
                      <a:pt x="1106947" y="1204931"/>
                      <a:pt x="924441" y="846939"/>
                      <a:pt x="916018" y="820967"/>
                    </a:cubicBezTo>
                    <a:cubicBezTo>
                      <a:pt x="903383" y="783764"/>
                      <a:pt x="914614" y="762705"/>
                      <a:pt x="953221" y="753580"/>
                    </a:cubicBezTo>
                    <a:cubicBezTo>
                      <a:pt x="980597" y="747263"/>
                      <a:pt x="993933" y="736031"/>
                      <a:pt x="997443" y="705848"/>
                    </a:cubicBezTo>
                    <a:cubicBezTo>
                      <a:pt x="1000953" y="670751"/>
                      <a:pt x="1039560" y="659519"/>
                      <a:pt x="1065532" y="684088"/>
                    </a:cubicBezTo>
                    <a:cubicBezTo>
                      <a:pt x="1078869" y="696722"/>
                      <a:pt x="1087292" y="712867"/>
                      <a:pt x="1095014" y="729012"/>
                    </a:cubicBezTo>
                    <a:cubicBezTo>
                      <a:pt x="1114668" y="768321"/>
                      <a:pt x="1179949" y="972587"/>
                      <a:pt x="1184161" y="980308"/>
                    </a:cubicBezTo>
                    <a:cubicBezTo>
                      <a:pt x="1204517" y="1016107"/>
                      <a:pt x="1227681" y="1024531"/>
                      <a:pt x="1266990" y="1010492"/>
                    </a:cubicBezTo>
                    <a:cubicBezTo>
                      <a:pt x="1286644" y="1003472"/>
                      <a:pt x="1439668" y="879228"/>
                      <a:pt x="1457919" y="871507"/>
                    </a:cubicBezTo>
                    <a:cubicBezTo>
                      <a:pt x="1489507" y="856766"/>
                      <a:pt x="1521796" y="845535"/>
                      <a:pt x="1556191" y="842727"/>
                    </a:cubicBezTo>
                    <a:cubicBezTo>
                      <a:pt x="1600414" y="839217"/>
                      <a:pt x="1644636" y="867295"/>
                      <a:pt x="1653060" y="904498"/>
                    </a:cubicBezTo>
                    <a:cubicBezTo>
                      <a:pt x="1660781" y="938192"/>
                      <a:pt x="1578653" y="1008386"/>
                      <a:pt x="1574442" y="1016107"/>
                    </a:cubicBezTo>
                    <a:cubicBezTo>
                      <a:pt x="1512671" y="1122101"/>
                      <a:pt x="1620068" y="1161410"/>
                      <a:pt x="1639021" y="1163516"/>
                    </a:cubicBezTo>
                    <a:cubicBezTo>
                      <a:pt x="1732379" y="1176151"/>
                      <a:pt x="1776602" y="1240028"/>
                      <a:pt x="1753438" y="1331982"/>
                    </a:cubicBezTo>
                    <a:cubicBezTo>
                      <a:pt x="1736591" y="1397263"/>
                      <a:pt x="1701494" y="1449909"/>
                      <a:pt x="1646742" y="1489920"/>
                    </a:cubicBezTo>
                    <a:cubicBezTo>
                      <a:pt x="1602520" y="1522210"/>
                      <a:pt x="1554085" y="1548182"/>
                      <a:pt x="1506353" y="1574153"/>
                    </a:cubicBezTo>
                    <a:cubicBezTo>
                      <a:pt x="1426332" y="1617674"/>
                      <a:pt x="1344906" y="1659791"/>
                      <a:pt x="1270500" y="1712437"/>
                    </a:cubicBezTo>
                    <a:cubicBezTo>
                      <a:pt x="1238912" y="1734899"/>
                      <a:pt x="1209430" y="1760169"/>
                      <a:pt x="1191882" y="1795266"/>
                    </a:cubicBezTo>
                    <a:cubicBezTo>
                      <a:pt x="1176439" y="1825450"/>
                      <a:pt x="1175737" y="1856335"/>
                      <a:pt x="1195392" y="1884413"/>
                    </a:cubicBezTo>
                    <a:cubicBezTo>
                      <a:pt x="1214344" y="1910385"/>
                      <a:pt x="1242422" y="1913895"/>
                      <a:pt x="1271904" y="1908981"/>
                    </a:cubicBezTo>
                    <a:cubicBezTo>
                      <a:pt x="1488103" y="1874586"/>
                      <a:pt x="1705705" y="1852826"/>
                      <a:pt x="1923308" y="1826854"/>
                    </a:cubicBezTo>
                    <a:cubicBezTo>
                      <a:pt x="2011051" y="1816324"/>
                      <a:pt x="2098795" y="1809305"/>
                      <a:pt x="2183028" y="1779823"/>
                    </a:cubicBezTo>
                    <a:cubicBezTo>
                      <a:pt x="2264453" y="1751044"/>
                      <a:pt x="2308676" y="1694186"/>
                      <a:pt x="2319205" y="1609953"/>
                    </a:cubicBezTo>
                    <a:cubicBezTo>
                      <a:pt x="2334648" y="1487112"/>
                      <a:pt x="2347283" y="1364272"/>
                      <a:pt x="2362726" y="1241432"/>
                    </a:cubicBezTo>
                    <a:cubicBezTo>
                      <a:pt x="2384486" y="1064542"/>
                      <a:pt x="2400631" y="886248"/>
                      <a:pt x="2453978" y="714973"/>
                    </a:cubicBezTo>
                    <a:cubicBezTo>
                      <a:pt x="2469421" y="673558"/>
                      <a:pt x="2481355" y="631442"/>
                      <a:pt x="2471527" y="586517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6EB8FF2-C74D-4D6E-B2D9-9203D886AD52}"/>
                </a:ext>
              </a:extLst>
            </p:cNvPr>
            <p:cNvSpPr/>
            <p:nvPr/>
          </p:nvSpPr>
          <p:spPr>
            <a:xfrm>
              <a:off x="4963049" y="1681726"/>
              <a:ext cx="1495142" cy="996762"/>
            </a:xfrm>
            <a:custGeom>
              <a:avLst/>
              <a:gdLst>
                <a:gd name="connsiteX0" fmla="*/ 1486029 w 1495142"/>
                <a:gd name="connsiteY0" fmla="*/ 181937 h 996761"/>
                <a:gd name="connsiteX1" fmla="*/ 1304928 w 1495142"/>
                <a:gd name="connsiteY1" fmla="*/ 62606 h 996761"/>
                <a:gd name="connsiteX2" fmla="*/ 464700 w 1495142"/>
                <a:gd name="connsiteY2" fmla="*/ 835 h 996761"/>
                <a:gd name="connsiteX3" fmla="*/ 160758 w 1495142"/>
                <a:gd name="connsiteY3" fmla="*/ 66116 h 996761"/>
                <a:gd name="connsiteX4" fmla="*/ 42129 w 1495142"/>
                <a:gd name="connsiteY4" fmla="*/ 422002 h 996761"/>
                <a:gd name="connsiteX5" fmla="*/ 12 w 1495142"/>
                <a:gd name="connsiteY5" fmla="*/ 883180 h 996761"/>
                <a:gd name="connsiteX6" fmla="*/ 322205 w 1495142"/>
                <a:gd name="connsiteY6" fmla="*/ 885987 h 996761"/>
                <a:gd name="connsiteX7" fmla="*/ 345369 w 1495142"/>
                <a:gd name="connsiteY7" fmla="*/ 471840 h 996761"/>
                <a:gd name="connsiteX8" fmla="*/ 428901 w 1495142"/>
                <a:gd name="connsiteY8" fmla="*/ 207909 h 996761"/>
                <a:gd name="connsiteX9" fmla="*/ 744074 w 1495142"/>
                <a:gd name="connsiteY9" fmla="*/ 165792 h 996761"/>
                <a:gd name="connsiteX10" fmla="*/ 1090835 w 1495142"/>
                <a:gd name="connsiteY10" fmla="*/ 217034 h 996761"/>
                <a:gd name="connsiteX11" fmla="*/ 1199636 w 1495142"/>
                <a:gd name="connsiteY11" fmla="*/ 393222 h 996761"/>
                <a:gd name="connsiteX12" fmla="*/ 1105575 w 1495142"/>
                <a:gd name="connsiteY12" fmla="*/ 951970 h 996761"/>
                <a:gd name="connsiteX13" fmla="*/ 1365295 w 1495142"/>
                <a:gd name="connsiteY13" fmla="*/ 996895 h 996761"/>
                <a:gd name="connsiteX14" fmla="*/ 1468481 w 1495142"/>
                <a:gd name="connsiteY14" fmla="*/ 535015 h 996761"/>
                <a:gd name="connsiteX15" fmla="*/ 1486029 w 1495142"/>
                <a:gd name="connsiteY15" fmla="*/ 181937 h 99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95142" h="996761">
                  <a:moveTo>
                    <a:pt x="1486029" y="181937"/>
                  </a:moveTo>
                  <a:cubicBezTo>
                    <a:pt x="1460057" y="109637"/>
                    <a:pt x="1379334" y="80857"/>
                    <a:pt x="1304928" y="62606"/>
                  </a:cubicBezTo>
                  <a:cubicBezTo>
                    <a:pt x="1041698" y="-1271"/>
                    <a:pt x="735650" y="-1973"/>
                    <a:pt x="464700" y="835"/>
                  </a:cubicBezTo>
                  <a:cubicBezTo>
                    <a:pt x="305358" y="2239"/>
                    <a:pt x="251308" y="-4780"/>
                    <a:pt x="160758" y="66116"/>
                  </a:cubicBezTo>
                  <a:cubicBezTo>
                    <a:pt x="61783" y="143330"/>
                    <a:pt x="55466" y="306181"/>
                    <a:pt x="42129" y="422002"/>
                  </a:cubicBezTo>
                  <a:cubicBezTo>
                    <a:pt x="28792" y="535015"/>
                    <a:pt x="-690" y="829832"/>
                    <a:pt x="12" y="883180"/>
                  </a:cubicBezTo>
                  <a:cubicBezTo>
                    <a:pt x="64591" y="888795"/>
                    <a:pt x="270261" y="885987"/>
                    <a:pt x="322205" y="885987"/>
                  </a:cubicBezTo>
                  <a:cubicBezTo>
                    <a:pt x="322205" y="838957"/>
                    <a:pt x="330628" y="580642"/>
                    <a:pt x="345369" y="471840"/>
                  </a:cubicBezTo>
                  <a:cubicBezTo>
                    <a:pt x="355196" y="397434"/>
                    <a:pt x="358706" y="255641"/>
                    <a:pt x="428901" y="207909"/>
                  </a:cubicBezTo>
                  <a:cubicBezTo>
                    <a:pt x="508922" y="152455"/>
                    <a:pt x="652119" y="163686"/>
                    <a:pt x="744074" y="165792"/>
                  </a:cubicBezTo>
                  <a:cubicBezTo>
                    <a:pt x="859894" y="168600"/>
                    <a:pt x="979927" y="184043"/>
                    <a:pt x="1090835" y="217034"/>
                  </a:cubicBezTo>
                  <a:cubicBezTo>
                    <a:pt x="1185597" y="245814"/>
                    <a:pt x="1208761" y="297758"/>
                    <a:pt x="1199636" y="393222"/>
                  </a:cubicBezTo>
                  <a:cubicBezTo>
                    <a:pt x="1182087" y="582747"/>
                    <a:pt x="1169452" y="741387"/>
                    <a:pt x="1105575" y="951970"/>
                  </a:cubicBezTo>
                  <a:cubicBezTo>
                    <a:pt x="1215781" y="972327"/>
                    <a:pt x="1293697" y="996895"/>
                    <a:pt x="1365295" y="996895"/>
                  </a:cubicBezTo>
                  <a:cubicBezTo>
                    <a:pt x="1377228" y="957586"/>
                    <a:pt x="1448125" y="655048"/>
                    <a:pt x="1468481" y="535015"/>
                  </a:cubicBezTo>
                  <a:cubicBezTo>
                    <a:pt x="1486029" y="427618"/>
                    <a:pt x="1517617" y="268978"/>
                    <a:pt x="1486029" y="18193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3E80E3A-78C5-472A-9E3F-9B069D4D6D1F}"/>
                </a:ext>
              </a:extLst>
            </p:cNvPr>
            <p:cNvSpPr/>
            <p:nvPr/>
          </p:nvSpPr>
          <p:spPr>
            <a:xfrm>
              <a:off x="4976386" y="1697163"/>
              <a:ext cx="1467065" cy="975703"/>
            </a:xfrm>
            <a:custGeom>
              <a:avLst/>
              <a:gdLst>
                <a:gd name="connsiteX0" fmla="*/ 1455144 w 1467064"/>
                <a:gd name="connsiteY0" fmla="*/ 184751 h 975703"/>
                <a:gd name="connsiteX1" fmla="*/ 1277552 w 1467064"/>
                <a:gd name="connsiteY1" fmla="*/ 61209 h 975703"/>
                <a:gd name="connsiteX2" fmla="*/ 455574 w 1467064"/>
                <a:gd name="connsiteY2" fmla="*/ 842 h 975703"/>
                <a:gd name="connsiteX3" fmla="*/ 157950 w 1467064"/>
                <a:gd name="connsiteY3" fmla="*/ 64719 h 975703"/>
                <a:gd name="connsiteX4" fmla="*/ 41427 w 1467064"/>
                <a:gd name="connsiteY4" fmla="*/ 419201 h 975703"/>
                <a:gd name="connsiteX5" fmla="*/ 12 w 1467064"/>
                <a:gd name="connsiteY5" fmla="*/ 869849 h 975703"/>
                <a:gd name="connsiteX6" fmla="*/ 301147 w 1467064"/>
                <a:gd name="connsiteY6" fmla="*/ 872657 h 975703"/>
                <a:gd name="connsiteX7" fmla="*/ 323609 w 1467064"/>
                <a:gd name="connsiteY7" fmla="*/ 467635 h 975703"/>
                <a:gd name="connsiteX8" fmla="*/ 405035 w 1467064"/>
                <a:gd name="connsiteY8" fmla="*/ 188261 h 975703"/>
                <a:gd name="connsiteX9" fmla="*/ 727929 w 1467064"/>
                <a:gd name="connsiteY9" fmla="*/ 140529 h 975703"/>
                <a:gd name="connsiteX10" fmla="*/ 1067670 w 1467064"/>
                <a:gd name="connsiteY10" fmla="*/ 190367 h 975703"/>
                <a:gd name="connsiteX11" fmla="*/ 1195424 w 1467064"/>
                <a:gd name="connsiteY11" fmla="*/ 355324 h 975703"/>
                <a:gd name="connsiteX12" fmla="*/ 1096450 w 1467064"/>
                <a:gd name="connsiteY12" fmla="*/ 936534 h 975703"/>
                <a:gd name="connsiteX13" fmla="*/ 1336515 w 1467064"/>
                <a:gd name="connsiteY13" fmla="*/ 980757 h 975703"/>
                <a:gd name="connsiteX14" fmla="*/ 1437595 w 1467064"/>
                <a:gd name="connsiteY14" fmla="*/ 529406 h 975703"/>
                <a:gd name="connsiteX15" fmla="*/ 1455144 w 1467064"/>
                <a:gd name="connsiteY15" fmla="*/ 184751 h 97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7064" h="975703">
                  <a:moveTo>
                    <a:pt x="1455144" y="184751"/>
                  </a:moveTo>
                  <a:cubicBezTo>
                    <a:pt x="1429172" y="113855"/>
                    <a:pt x="1350554" y="78758"/>
                    <a:pt x="1277552" y="61209"/>
                  </a:cubicBezTo>
                  <a:cubicBezTo>
                    <a:pt x="1019938" y="-1264"/>
                    <a:pt x="720910" y="-1966"/>
                    <a:pt x="455574" y="842"/>
                  </a:cubicBezTo>
                  <a:cubicBezTo>
                    <a:pt x="299743" y="2246"/>
                    <a:pt x="247097" y="-4072"/>
                    <a:pt x="157950" y="64719"/>
                  </a:cubicBezTo>
                  <a:cubicBezTo>
                    <a:pt x="61082" y="139827"/>
                    <a:pt x="54764" y="306188"/>
                    <a:pt x="41427" y="419201"/>
                  </a:cubicBezTo>
                  <a:cubicBezTo>
                    <a:pt x="28792" y="529406"/>
                    <a:pt x="-690" y="817905"/>
                    <a:pt x="12" y="869849"/>
                  </a:cubicBezTo>
                  <a:cubicBezTo>
                    <a:pt x="63187" y="875465"/>
                    <a:pt x="250607" y="872657"/>
                    <a:pt x="301147" y="872657"/>
                  </a:cubicBezTo>
                  <a:cubicBezTo>
                    <a:pt x="301147" y="827031"/>
                    <a:pt x="309570" y="574331"/>
                    <a:pt x="323609" y="467635"/>
                  </a:cubicBezTo>
                  <a:cubicBezTo>
                    <a:pt x="333436" y="395335"/>
                    <a:pt x="336946" y="235291"/>
                    <a:pt x="405035" y="188261"/>
                  </a:cubicBezTo>
                  <a:cubicBezTo>
                    <a:pt x="483652" y="134211"/>
                    <a:pt x="637378" y="137721"/>
                    <a:pt x="727929" y="140529"/>
                  </a:cubicBezTo>
                  <a:cubicBezTo>
                    <a:pt x="841644" y="143337"/>
                    <a:pt x="958167" y="158077"/>
                    <a:pt x="1067670" y="190367"/>
                  </a:cubicBezTo>
                  <a:cubicBezTo>
                    <a:pt x="1161029" y="218445"/>
                    <a:pt x="1203848" y="261965"/>
                    <a:pt x="1195424" y="355324"/>
                  </a:cubicBezTo>
                  <a:cubicBezTo>
                    <a:pt x="1177876" y="539935"/>
                    <a:pt x="1158923" y="730864"/>
                    <a:pt x="1096450" y="936534"/>
                  </a:cubicBezTo>
                  <a:cubicBezTo>
                    <a:pt x="1203848" y="956891"/>
                    <a:pt x="1266321" y="980757"/>
                    <a:pt x="1336515" y="980757"/>
                  </a:cubicBezTo>
                  <a:cubicBezTo>
                    <a:pt x="1347746" y="942150"/>
                    <a:pt x="1417239" y="646631"/>
                    <a:pt x="1437595" y="529406"/>
                  </a:cubicBezTo>
                  <a:cubicBezTo>
                    <a:pt x="1455846" y="424816"/>
                    <a:pt x="1486731" y="270388"/>
                    <a:pt x="1455144" y="184751"/>
                  </a:cubicBezTo>
                  <a:close/>
                </a:path>
              </a:pathLst>
            </a:custGeom>
            <a:solidFill>
              <a:schemeClr val="accent3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7DB8BF78-9237-4E0B-B851-A5D33AC20F22}"/>
                </a:ext>
              </a:extLst>
            </p:cNvPr>
            <p:cNvSpPr/>
            <p:nvPr/>
          </p:nvSpPr>
          <p:spPr>
            <a:xfrm>
              <a:off x="2207488" y="2562334"/>
              <a:ext cx="7770529" cy="2969226"/>
            </a:xfrm>
            <a:custGeom>
              <a:avLst/>
              <a:gdLst>
                <a:gd name="connsiteX0" fmla="*/ 1394502 w 7770528"/>
                <a:gd name="connsiteY0" fmla="*/ 2003115 h 2969226"/>
                <a:gd name="connsiteX1" fmla="*/ 484079 w 7770528"/>
                <a:gd name="connsiteY1" fmla="*/ 1548254 h 2969226"/>
                <a:gd name="connsiteX2" fmla="*/ 22200 w 7770528"/>
                <a:gd name="connsiteY2" fmla="*/ 1073038 h 2969226"/>
                <a:gd name="connsiteX3" fmla="*/ 23604 w 7770528"/>
                <a:gd name="connsiteY3" fmla="*/ 981785 h 2969226"/>
                <a:gd name="connsiteX4" fmla="*/ 882784 w 7770528"/>
                <a:gd name="connsiteY4" fmla="*/ 467962 h 2969226"/>
                <a:gd name="connsiteX5" fmla="*/ 976845 w 7770528"/>
                <a:gd name="connsiteY5" fmla="*/ 458134 h 2969226"/>
                <a:gd name="connsiteX6" fmla="*/ 1044933 w 7770528"/>
                <a:gd name="connsiteY6" fmla="*/ 486212 h 2969226"/>
                <a:gd name="connsiteX7" fmla="*/ 1594556 w 7770528"/>
                <a:gd name="connsiteY7" fmla="*/ 966342 h 2969226"/>
                <a:gd name="connsiteX8" fmla="*/ 1649308 w 7770528"/>
                <a:gd name="connsiteY8" fmla="*/ 967746 h 2969226"/>
                <a:gd name="connsiteX9" fmla="*/ 1647904 w 7770528"/>
                <a:gd name="connsiteY9" fmla="*/ 923524 h 2969226"/>
                <a:gd name="connsiteX10" fmla="*/ 1364318 w 7770528"/>
                <a:gd name="connsiteY10" fmla="*/ 310726 h 2969226"/>
                <a:gd name="connsiteX11" fmla="*/ 1351683 w 7770528"/>
                <a:gd name="connsiteY11" fmla="*/ 277033 h 2969226"/>
                <a:gd name="connsiteX12" fmla="*/ 1371338 w 7770528"/>
                <a:gd name="connsiteY12" fmla="*/ 239128 h 2969226"/>
                <a:gd name="connsiteX13" fmla="*/ 1697040 w 7770528"/>
                <a:gd name="connsiteY13" fmla="*/ 138749 h 2969226"/>
                <a:gd name="connsiteX14" fmla="*/ 1755301 w 7770528"/>
                <a:gd name="connsiteY14" fmla="*/ 176655 h 2969226"/>
                <a:gd name="connsiteX15" fmla="*/ 1900604 w 7770528"/>
                <a:gd name="connsiteY15" fmla="*/ 511482 h 2969226"/>
                <a:gd name="connsiteX16" fmla="*/ 1969395 w 7770528"/>
                <a:gd name="connsiteY16" fmla="*/ 660294 h 2969226"/>
                <a:gd name="connsiteX17" fmla="*/ 2040993 w 7770528"/>
                <a:gd name="connsiteY17" fmla="*/ 682055 h 2969226"/>
                <a:gd name="connsiteX18" fmla="*/ 2041695 w 7770528"/>
                <a:gd name="connsiteY18" fmla="*/ 635726 h 2969226"/>
                <a:gd name="connsiteX19" fmla="*/ 1890777 w 7770528"/>
                <a:gd name="connsiteY19" fmla="*/ 122605 h 2969226"/>
                <a:gd name="connsiteX20" fmla="*/ 1932191 w 7770528"/>
                <a:gd name="connsiteY20" fmla="*/ 60834 h 2969226"/>
                <a:gd name="connsiteX21" fmla="*/ 3539645 w 7770528"/>
                <a:gd name="connsiteY21" fmla="*/ 17313 h 2969226"/>
                <a:gd name="connsiteX22" fmla="*/ 4330035 w 7770528"/>
                <a:gd name="connsiteY22" fmla="*/ 159808 h 2969226"/>
                <a:gd name="connsiteX23" fmla="*/ 5996452 w 7770528"/>
                <a:gd name="connsiteY23" fmla="*/ 948092 h 2969226"/>
                <a:gd name="connsiteX24" fmla="*/ 5997154 w 7770528"/>
                <a:gd name="connsiteY24" fmla="*/ 1003545 h 2969226"/>
                <a:gd name="connsiteX25" fmla="*/ 5627931 w 7770528"/>
                <a:gd name="connsiteY25" fmla="*/ 1286429 h 2969226"/>
                <a:gd name="connsiteX26" fmla="*/ 5611084 w 7770528"/>
                <a:gd name="connsiteY26" fmla="*/ 1310295 h 2969226"/>
                <a:gd name="connsiteX27" fmla="*/ 5641970 w 7770528"/>
                <a:gd name="connsiteY27" fmla="*/ 1312401 h 2969226"/>
                <a:gd name="connsiteX28" fmla="*/ 6260383 w 7770528"/>
                <a:gd name="connsiteY28" fmla="*/ 1132001 h 2969226"/>
                <a:gd name="connsiteX29" fmla="*/ 6357252 w 7770528"/>
                <a:gd name="connsiteY29" fmla="*/ 1134809 h 2969226"/>
                <a:gd name="connsiteX30" fmla="*/ 6716647 w 7770528"/>
                <a:gd name="connsiteY30" fmla="*/ 1332055 h 2969226"/>
                <a:gd name="connsiteX31" fmla="*/ 7765353 w 7770528"/>
                <a:gd name="connsiteY31" fmla="*/ 2117532 h 2969226"/>
                <a:gd name="connsiteX32" fmla="*/ 7757631 w 7770528"/>
                <a:gd name="connsiteY32" fmla="*/ 2147014 h 2969226"/>
                <a:gd name="connsiteX33" fmla="*/ 7266972 w 7770528"/>
                <a:gd name="connsiteY33" fmla="*/ 2250901 h 2969226"/>
                <a:gd name="connsiteX34" fmla="*/ 7238894 w 7770528"/>
                <a:gd name="connsiteY34" fmla="*/ 2261431 h 2969226"/>
                <a:gd name="connsiteX35" fmla="*/ 7266972 w 7770528"/>
                <a:gd name="connsiteY35" fmla="*/ 2280383 h 2969226"/>
                <a:gd name="connsiteX36" fmla="*/ 7580741 w 7770528"/>
                <a:gd name="connsiteY36" fmla="*/ 2373039 h 2969226"/>
                <a:gd name="connsiteX37" fmla="*/ 6940568 w 7770528"/>
                <a:gd name="connsiteY37" fmla="*/ 2710675 h 2969226"/>
                <a:gd name="connsiteX38" fmla="*/ 6213353 w 7770528"/>
                <a:gd name="connsiteY38" fmla="*/ 2905816 h 2969226"/>
                <a:gd name="connsiteX39" fmla="*/ 1394502 w 7770528"/>
                <a:gd name="connsiteY39" fmla="*/ 2003115 h 296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7770528" h="2969226">
                  <a:moveTo>
                    <a:pt x="1394502" y="2003115"/>
                  </a:moveTo>
                  <a:cubicBezTo>
                    <a:pt x="1073713" y="1886592"/>
                    <a:pt x="760646" y="1753222"/>
                    <a:pt x="484079" y="1548254"/>
                  </a:cubicBezTo>
                  <a:cubicBezTo>
                    <a:pt x="303680" y="1414885"/>
                    <a:pt x="149954" y="1256947"/>
                    <a:pt x="22200" y="1073038"/>
                  </a:cubicBezTo>
                  <a:cubicBezTo>
                    <a:pt x="-7282" y="1030921"/>
                    <a:pt x="-7984" y="1022498"/>
                    <a:pt x="23604" y="981785"/>
                  </a:cubicBezTo>
                  <a:cubicBezTo>
                    <a:pt x="241908" y="696795"/>
                    <a:pt x="526196" y="522011"/>
                    <a:pt x="882784" y="467962"/>
                  </a:cubicBezTo>
                  <a:cubicBezTo>
                    <a:pt x="913670" y="463048"/>
                    <a:pt x="945257" y="460942"/>
                    <a:pt x="976845" y="458134"/>
                  </a:cubicBezTo>
                  <a:cubicBezTo>
                    <a:pt x="1004221" y="456028"/>
                    <a:pt x="1025279" y="469365"/>
                    <a:pt x="1044933" y="486212"/>
                  </a:cubicBezTo>
                  <a:cubicBezTo>
                    <a:pt x="1195851" y="618880"/>
                    <a:pt x="1590344" y="963534"/>
                    <a:pt x="1594556" y="966342"/>
                  </a:cubicBezTo>
                  <a:cubicBezTo>
                    <a:pt x="1612807" y="978275"/>
                    <a:pt x="1633163" y="978977"/>
                    <a:pt x="1649308" y="967746"/>
                  </a:cubicBezTo>
                  <a:cubicBezTo>
                    <a:pt x="1666154" y="955813"/>
                    <a:pt x="1654221" y="937563"/>
                    <a:pt x="1647904" y="923524"/>
                  </a:cubicBezTo>
                  <a:cubicBezTo>
                    <a:pt x="1597364" y="811915"/>
                    <a:pt x="1407137" y="404085"/>
                    <a:pt x="1364318" y="310726"/>
                  </a:cubicBezTo>
                  <a:cubicBezTo>
                    <a:pt x="1359405" y="299495"/>
                    <a:pt x="1355193" y="288264"/>
                    <a:pt x="1351683" y="277033"/>
                  </a:cubicBezTo>
                  <a:cubicBezTo>
                    <a:pt x="1346068" y="258080"/>
                    <a:pt x="1352385" y="245445"/>
                    <a:pt x="1371338" y="239128"/>
                  </a:cubicBezTo>
                  <a:cubicBezTo>
                    <a:pt x="1480139" y="205434"/>
                    <a:pt x="1588239" y="172443"/>
                    <a:pt x="1697040" y="138749"/>
                  </a:cubicBezTo>
                  <a:cubicBezTo>
                    <a:pt x="1731435" y="128220"/>
                    <a:pt x="1744070" y="150683"/>
                    <a:pt x="1755301" y="176655"/>
                  </a:cubicBezTo>
                  <a:cubicBezTo>
                    <a:pt x="1803736" y="288264"/>
                    <a:pt x="1851468" y="399873"/>
                    <a:pt x="1900604" y="511482"/>
                  </a:cubicBezTo>
                  <a:cubicBezTo>
                    <a:pt x="1922364" y="561320"/>
                    <a:pt x="1946230" y="611158"/>
                    <a:pt x="1969395" y="660294"/>
                  </a:cubicBezTo>
                  <a:cubicBezTo>
                    <a:pt x="1982732" y="688372"/>
                    <a:pt x="2014319" y="696795"/>
                    <a:pt x="2040993" y="682055"/>
                  </a:cubicBezTo>
                  <a:cubicBezTo>
                    <a:pt x="2050118" y="677141"/>
                    <a:pt x="2045205" y="644150"/>
                    <a:pt x="2041695" y="635726"/>
                  </a:cubicBezTo>
                  <a:cubicBezTo>
                    <a:pt x="1977818" y="471471"/>
                    <a:pt x="1891479" y="125412"/>
                    <a:pt x="1890777" y="122605"/>
                  </a:cubicBezTo>
                  <a:cubicBezTo>
                    <a:pt x="1880248" y="74873"/>
                    <a:pt x="1883055" y="68555"/>
                    <a:pt x="1932191" y="60834"/>
                  </a:cubicBezTo>
                  <a:cubicBezTo>
                    <a:pt x="2029060" y="45391"/>
                    <a:pt x="3306599" y="-34631"/>
                    <a:pt x="3539645" y="17313"/>
                  </a:cubicBezTo>
                  <a:cubicBezTo>
                    <a:pt x="3793749" y="60132"/>
                    <a:pt x="4226849" y="128922"/>
                    <a:pt x="4330035" y="159808"/>
                  </a:cubicBezTo>
                  <a:cubicBezTo>
                    <a:pt x="4697152" y="267205"/>
                    <a:pt x="5424367" y="489722"/>
                    <a:pt x="5996452" y="948092"/>
                  </a:cubicBezTo>
                  <a:cubicBezTo>
                    <a:pt x="6032251" y="976170"/>
                    <a:pt x="6031549" y="976872"/>
                    <a:pt x="5997154" y="1003545"/>
                  </a:cubicBezTo>
                  <a:cubicBezTo>
                    <a:pt x="5874314" y="1097606"/>
                    <a:pt x="5750771" y="1191667"/>
                    <a:pt x="5627931" y="1286429"/>
                  </a:cubicBezTo>
                  <a:cubicBezTo>
                    <a:pt x="5620210" y="1292747"/>
                    <a:pt x="5603363" y="1296958"/>
                    <a:pt x="5611084" y="1310295"/>
                  </a:cubicBezTo>
                  <a:cubicBezTo>
                    <a:pt x="5617402" y="1320825"/>
                    <a:pt x="5631441" y="1315209"/>
                    <a:pt x="5641970" y="1312401"/>
                  </a:cubicBezTo>
                  <a:cubicBezTo>
                    <a:pt x="5847639" y="1250630"/>
                    <a:pt x="6057521" y="1204301"/>
                    <a:pt x="6260383" y="1132001"/>
                  </a:cubicBezTo>
                  <a:cubicBezTo>
                    <a:pt x="6294778" y="1120068"/>
                    <a:pt x="6324962" y="1121472"/>
                    <a:pt x="6357252" y="1134809"/>
                  </a:cubicBezTo>
                  <a:cubicBezTo>
                    <a:pt x="6484303" y="1186753"/>
                    <a:pt x="6601528" y="1257650"/>
                    <a:pt x="6716647" y="1332055"/>
                  </a:cubicBezTo>
                  <a:cubicBezTo>
                    <a:pt x="7061302" y="1554572"/>
                    <a:pt x="7744295" y="2099983"/>
                    <a:pt x="7765353" y="2117532"/>
                  </a:cubicBezTo>
                  <a:cubicBezTo>
                    <a:pt x="7783603" y="2132975"/>
                    <a:pt x="7777988" y="2142100"/>
                    <a:pt x="7757631" y="2147014"/>
                  </a:cubicBezTo>
                  <a:cubicBezTo>
                    <a:pt x="7711303" y="2157543"/>
                    <a:pt x="7384197" y="2227035"/>
                    <a:pt x="7266972" y="2250901"/>
                  </a:cubicBezTo>
                  <a:cubicBezTo>
                    <a:pt x="7257145" y="2253007"/>
                    <a:pt x="7247317" y="2254411"/>
                    <a:pt x="7238894" y="2261431"/>
                  </a:cubicBezTo>
                  <a:cubicBezTo>
                    <a:pt x="7242404" y="2277575"/>
                    <a:pt x="7256443" y="2277575"/>
                    <a:pt x="7266972" y="2280383"/>
                  </a:cubicBezTo>
                  <a:cubicBezTo>
                    <a:pt x="7358927" y="2304951"/>
                    <a:pt x="7577933" y="2354087"/>
                    <a:pt x="7580741" y="2373039"/>
                  </a:cubicBezTo>
                  <a:cubicBezTo>
                    <a:pt x="7582847" y="2389185"/>
                    <a:pt x="7156065" y="2629249"/>
                    <a:pt x="6940568" y="2710675"/>
                  </a:cubicBezTo>
                  <a:cubicBezTo>
                    <a:pt x="6704714" y="2799822"/>
                    <a:pt x="6461841" y="2862997"/>
                    <a:pt x="6213353" y="2905816"/>
                  </a:cubicBezTo>
                  <a:cubicBezTo>
                    <a:pt x="4559571" y="3113591"/>
                    <a:pt x="3261675" y="2833515"/>
                    <a:pt x="1394502" y="200311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CB0385E-466A-40CB-8CEC-DF6520E44BC2}"/>
                </a:ext>
              </a:extLst>
            </p:cNvPr>
            <p:cNvSpPr/>
            <p:nvPr/>
          </p:nvSpPr>
          <p:spPr>
            <a:xfrm>
              <a:off x="3491753" y="3447251"/>
              <a:ext cx="4653894" cy="3404432"/>
            </a:xfrm>
            <a:custGeom>
              <a:avLst/>
              <a:gdLst>
                <a:gd name="connsiteX0" fmla="*/ 4650417 w 4653893"/>
                <a:gd name="connsiteY0" fmla="*/ 2113556 h 3404431"/>
                <a:gd name="connsiteX1" fmla="*/ 4618829 w 4653893"/>
                <a:gd name="connsiteY1" fmla="*/ 1460045 h 3404431"/>
                <a:gd name="connsiteX2" fmla="*/ 4133785 w 4653893"/>
                <a:gd name="connsiteY2" fmla="*/ 492063 h 3404431"/>
                <a:gd name="connsiteX3" fmla="*/ 4133785 w 4653893"/>
                <a:gd name="connsiteY3" fmla="*/ 492063 h 3404431"/>
                <a:gd name="connsiteX4" fmla="*/ 3610836 w 4653893"/>
                <a:gd name="connsiteY4" fmla="*/ 273056 h 3404431"/>
                <a:gd name="connsiteX5" fmla="*/ 3275307 w 4653893"/>
                <a:gd name="connsiteY5" fmla="*/ 248488 h 3404431"/>
                <a:gd name="connsiteX6" fmla="*/ 3031030 w 4653893"/>
                <a:gd name="connsiteY6" fmla="*/ 163553 h 3404431"/>
                <a:gd name="connsiteX7" fmla="*/ 2801494 w 4653893"/>
                <a:gd name="connsiteY7" fmla="*/ 54050 h 3404431"/>
                <a:gd name="connsiteX8" fmla="*/ 2437185 w 4653893"/>
                <a:gd name="connsiteY8" fmla="*/ 0 h 3404431"/>
                <a:gd name="connsiteX9" fmla="*/ 1644689 w 4653893"/>
                <a:gd name="connsiteY9" fmla="*/ 32991 h 3404431"/>
                <a:gd name="connsiteX10" fmla="*/ 998198 w 4653893"/>
                <a:gd name="connsiteY10" fmla="*/ 91253 h 3404431"/>
                <a:gd name="connsiteX11" fmla="*/ 848684 w 4653893"/>
                <a:gd name="connsiteY11" fmla="*/ 169871 h 3404431"/>
                <a:gd name="connsiteX12" fmla="*/ 532808 w 4653893"/>
                <a:gd name="connsiteY12" fmla="*/ 419061 h 3404431"/>
                <a:gd name="connsiteX13" fmla="*/ 355216 w 4653893"/>
                <a:gd name="connsiteY13" fmla="*/ 601567 h 3404431"/>
                <a:gd name="connsiteX14" fmla="*/ 355216 w 4653893"/>
                <a:gd name="connsiteY14" fmla="*/ 601567 h 3404431"/>
                <a:gd name="connsiteX15" fmla="*/ 118661 w 4653893"/>
                <a:gd name="connsiteY15" fmla="*/ 973597 h 3404431"/>
                <a:gd name="connsiteX16" fmla="*/ 5648 w 4653893"/>
                <a:gd name="connsiteY16" fmla="*/ 1548490 h 3404431"/>
                <a:gd name="connsiteX17" fmla="*/ 30918 w 4653893"/>
                <a:gd name="connsiteY17" fmla="*/ 2013879 h 3404431"/>
                <a:gd name="connsiteX18" fmla="*/ 214827 w 4653893"/>
                <a:gd name="connsiteY18" fmla="*/ 2499625 h 3404431"/>
                <a:gd name="connsiteX19" fmla="*/ 214827 w 4653893"/>
                <a:gd name="connsiteY19" fmla="*/ 2499625 h 3404431"/>
                <a:gd name="connsiteX20" fmla="*/ 620551 w 4653893"/>
                <a:gd name="connsiteY20" fmla="*/ 3054162 h 3404431"/>
                <a:gd name="connsiteX21" fmla="*/ 960293 w 4653893"/>
                <a:gd name="connsiteY21" fmla="*/ 3264745 h 3404431"/>
                <a:gd name="connsiteX22" fmla="*/ 1267043 w 4653893"/>
                <a:gd name="connsiteY22" fmla="*/ 3301948 h 3404431"/>
                <a:gd name="connsiteX23" fmla="*/ 1447443 w 4653893"/>
                <a:gd name="connsiteY23" fmla="*/ 3334940 h 3404431"/>
                <a:gd name="connsiteX24" fmla="*/ 1741557 w 4653893"/>
                <a:gd name="connsiteY24" fmla="*/ 3381268 h 3404431"/>
                <a:gd name="connsiteX25" fmla="*/ 1986536 w 4653893"/>
                <a:gd name="connsiteY25" fmla="*/ 3334940 h 3404431"/>
                <a:gd name="connsiteX26" fmla="*/ 2086212 w 4653893"/>
                <a:gd name="connsiteY26" fmla="*/ 3332834 h 3404431"/>
                <a:gd name="connsiteX27" fmla="*/ 2350846 w 4653893"/>
                <a:gd name="connsiteY27" fmla="*/ 3405836 h 3404431"/>
                <a:gd name="connsiteX28" fmla="*/ 2793773 w 4653893"/>
                <a:gd name="connsiteY28" fmla="*/ 3355296 h 3404431"/>
                <a:gd name="connsiteX29" fmla="*/ 3012779 w 4653893"/>
                <a:gd name="connsiteY29" fmla="*/ 3245091 h 3404431"/>
                <a:gd name="connsiteX30" fmla="*/ 3120177 w 4653893"/>
                <a:gd name="connsiteY30" fmla="*/ 3235263 h 3404431"/>
                <a:gd name="connsiteX31" fmla="*/ 3306894 w 4653893"/>
                <a:gd name="connsiteY31" fmla="*/ 3247898 h 3404431"/>
                <a:gd name="connsiteX32" fmla="*/ 3752629 w 4653893"/>
                <a:gd name="connsiteY32" fmla="*/ 3101192 h 3404431"/>
                <a:gd name="connsiteX33" fmla="*/ 3845286 w 4653893"/>
                <a:gd name="connsiteY33" fmla="*/ 3066797 h 3404431"/>
                <a:gd name="connsiteX34" fmla="*/ 4173094 w 4653893"/>
                <a:gd name="connsiteY34" fmla="*/ 2955889 h 3404431"/>
                <a:gd name="connsiteX35" fmla="*/ 4415967 w 4653893"/>
                <a:gd name="connsiteY35" fmla="*/ 2655457 h 3404431"/>
                <a:gd name="connsiteX36" fmla="*/ 4650417 w 4653893"/>
                <a:gd name="connsiteY36" fmla="*/ 2113556 h 3404431"/>
                <a:gd name="connsiteX37" fmla="*/ 3445879 w 4653893"/>
                <a:gd name="connsiteY37" fmla="*/ 3004323 h 3404431"/>
                <a:gd name="connsiteX38" fmla="*/ 3445879 w 4653893"/>
                <a:gd name="connsiteY38" fmla="*/ 3004323 h 3404431"/>
                <a:gd name="connsiteX39" fmla="*/ 3445879 w 4653893"/>
                <a:gd name="connsiteY39" fmla="*/ 3004323 h 3404431"/>
                <a:gd name="connsiteX40" fmla="*/ 3445879 w 4653893"/>
                <a:gd name="connsiteY40" fmla="*/ 3004323 h 340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53893" h="3404431">
                  <a:moveTo>
                    <a:pt x="4650417" y="2113556"/>
                  </a:moveTo>
                  <a:cubicBezTo>
                    <a:pt x="4679898" y="1874894"/>
                    <a:pt x="4627954" y="1535153"/>
                    <a:pt x="4618829" y="1460045"/>
                  </a:cubicBezTo>
                  <a:cubicBezTo>
                    <a:pt x="4581626" y="1162421"/>
                    <a:pt x="4413159" y="791794"/>
                    <a:pt x="4133785" y="492063"/>
                  </a:cubicBezTo>
                  <a:cubicBezTo>
                    <a:pt x="4133785" y="492063"/>
                    <a:pt x="4133785" y="492063"/>
                    <a:pt x="4133785" y="492063"/>
                  </a:cubicBezTo>
                  <a:cubicBezTo>
                    <a:pt x="3999714" y="309558"/>
                    <a:pt x="3753331" y="275864"/>
                    <a:pt x="3610836" y="273056"/>
                  </a:cubicBezTo>
                  <a:cubicBezTo>
                    <a:pt x="3498525" y="270249"/>
                    <a:pt x="3386214" y="266739"/>
                    <a:pt x="3275307" y="248488"/>
                  </a:cubicBezTo>
                  <a:cubicBezTo>
                    <a:pt x="3188967" y="233748"/>
                    <a:pt x="3104032" y="214795"/>
                    <a:pt x="3031030" y="163553"/>
                  </a:cubicBezTo>
                  <a:cubicBezTo>
                    <a:pt x="2960835" y="113715"/>
                    <a:pt x="2883621" y="78618"/>
                    <a:pt x="2801494" y="54050"/>
                  </a:cubicBezTo>
                  <a:cubicBezTo>
                    <a:pt x="2801494" y="54050"/>
                    <a:pt x="2467368" y="7721"/>
                    <a:pt x="2437185" y="0"/>
                  </a:cubicBezTo>
                  <a:cubicBezTo>
                    <a:pt x="2437185" y="0"/>
                    <a:pt x="1834214" y="0"/>
                    <a:pt x="1644689" y="32991"/>
                  </a:cubicBezTo>
                  <a:cubicBezTo>
                    <a:pt x="1644689" y="32991"/>
                    <a:pt x="1276168" y="-30886"/>
                    <a:pt x="998198" y="91253"/>
                  </a:cubicBezTo>
                  <a:cubicBezTo>
                    <a:pt x="946254" y="113715"/>
                    <a:pt x="890800" y="129158"/>
                    <a:pt x="848684" y="169871"/>
                  </a:cubicBezTo>
                  <a:cubicBezTo>
                    <a:pt x="773576" y="217603"/>
                    <a:pt x="567906" y="389579"/>
                    <a:pt x="532808" y="419061"/>
                  </a:cubicBezTo>
                  <a:cubicBezTo>
                    <a:pt x="468229" y="474515"/>
                    <a:pt x="409968" y="536286"/>
                    <a:pt x="355216" y="601567"/>
                  </a:cubicBezTo>
                  <a:cubicBezTo>
                    <a:pt x="354514" y="604374"/>
                    <a:pt x="353812" y="603672"/>
                    <a:pt x="355216" y="601567"/>
                  </a:cubicBezTo>
                  <a:cubicBezTo>
                    <a:pt x="346793" y="609990"/>
                    <a:pt x="174115" y="849353"/>
                    <a:pt x="118661" y="973597"/>
                  </a:cubicBezTo>
                  <a:cubicBezTo>
                    <a:pt x="99708" y="1017118"/>
                    <a:pt x="15475" y="1427054"/>
                    <a:pt x="5648" y="1548490"/>
                  </a:cubicBezTo>
                  <a:cubicBezTo>
                    <a:pt x="-6285" y="1705024"/>
                    <a:pt x="32" y="1859452"/>
                    <a:pt x="30918" y="2013879"/>
                  </a:cubicBezTo>
                  <a:cubicBezTo>
                    <a:pt x="65313" y="2185856"/>
                    <a:pt x="126382" y="2348005"/>
                    <a:pt x="214827" y="2499625"/>
                  </a:cubicBezTo>
                  <a:cubicBezTo>
                    <a:pt x="214827" y="2499625"/>
                    <a:pt x="214827" y="2499625"/>
                    <a:pt x="214827" y="2499625"/>
                  </a:cubicBezTo>
                  <a:cubicBezTo>
                    <a:pt x="245011" y="2569820"/>
                    <a:pt x="509644" y="2959399"/>
                    <a:pt x="620551" y="3054162"/>
                  </a:cubicBezTo>
                  <a:cubicBezTo>
                    <a:pt x="723035" y="3120846"/>
                    <a:pt x="888694" y="3250706"/>
                    <a:pt x="960293" y="3264745"/>
                  </a:cubicBezTo>
                  <a:cubicBezTo>
                    <a:pt x="1062075" y="3285101"/>
                    <a:pt x="1163857" y="3301246"/>
                    <a:pt x="1267043" y="3301948"/>
                  </a:cubicBezTo>
                  <a:cubicBezTo>
                    <a:pt x="1330218" y="3302650"/>
                    <a:pt x="1388479" y="3311073"/>
                    <a:pt x="1447443" y="3334940"/>
                  </a:cubicBezTo>
                  <a:cubicBezTo>
                    <a:pt x="1500790" y="3356700"/>
                    <a:pt x="1699441" y="3380566"/>
                    <a:pt x="1741557" y="3381268"/>
                  </a:cubicBezTo>
                  <a:cubicBezTo>
                    <a:pt x="1826493" y="3382672"/>
                    <a:pt x="1908620" y="3369335"/>
                    <a:pt x="1986536" y="3334940"/>
                  </a:cubicBezTo>
                  <a:cubicBezTo>
                    <a:pt x="2019528" y="3320198"/>
                    <a:pt x="2051115" y="3320198"/>
                    <a:pt x="2086212" y="3332834"/>
                  </a:cubicBezTo>
                  <a:cubicBezTo>
                    <a:pt x="2134647" y="3350382"/>
                    <a:pt x="2312239" y="3393903"/>
                    <a:pt x="2350846" y="3405836"/>
                  </a:cubicBezTo>
                  <a:cubicBezTo>
                    <a:pt x="2443502" y="3426192"/>
                    <a:pt x="2727088" y="3374248"/>
                    <a:pt x="2793773" y="3355296"/>
                  </a:cubicBezTo>
                  <a:cubicBezTo>
                    <a:pt x="2873794" y="3332132"/>
                    <a:pt x="2939777" y="3281592"/>
                    <a:pt x="3012779" y="3245091"/>
                  </a:cubicBezTo>
                  <a:cubicBezTo>
                    <a:pt x="3049281" y="3226840"/>
                    <a:pt x="3080868" y="3211397"/>
                    <a:pt x="3120177" y="3235263"/>
                  </a:cubicBezTo>
                  <a:cubicBezTo>
                    <a:pt x="3127898" y="3240177"/>
                    <a:pt x="3254248" y="3245091"/>
                    <a:pt x="3306894" y="3247898"/>
                  </a:cubicBezTo>
                  <a:cubicBezTo>
                    <a:pt x="3423417" y="3250706"/>
                    <a:pt x="3626279" y="3177704"/>
                    <a:pt x="3752629" y="3101192"/>
                  </a:cubicBezTo>
                  <a:cubicBezTo>
                    <a:pt x="3782111" y="3083643"/>
                    <a:pt x="3810891" y="3070306"/>
                    <a:pt x="3845286" y="3066797"/>
                  </a:cubicBezTo>
                  <a:cubicBezTo>
                    <a:pt x="3962511" y="3053459"/>
                    <a:pt x="4072014" y="3019064"/>
                    <a:pt x="4173094" y="2955889"/>
                  </a:cubicBezTo>
                  <a:cubicBezTo>
                    <a:pt x="4279088" y="2889205"/>
                    <a:pt x="4409650" y="2664582"/>
                    <a:pt x="4415967" y="2655457"/>
                  </a:cubicBezTo>
                  <a:cubicBezTo>
                    <a:pt x="4512133" y="2498221"/>
                    <a:pt x="4602684" y="2352217"/>
                    <a:pt x="4650417" y="2113556"/>
                  </a:cubicBezTo>
                  <a:close/>
                  <a:moveTo>
                    <a:pt x="3445879" y="3004323"/>
                  </a:move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16E8FC6-693B-4F77-B1E8-054F287323BE}"/>
                </a:ext>
              </a:extLst>
            </p:cNvPr>
            <p:cNvSpPr/>
            <p:nvPr/>
          </p:nvSpPr>
          <p:spPr>
            <a:xfrm>
              <a:off x="6837956" y="3761495"/>
              <a:ext cx="1221384" cy="2667390"/>
            </a:xfrm>
            <a:custGeom>
              <a:avLst/>
              <a:gdLst>
                <a:gd name="connsiteX0" fmla="*/ 1095736 w 1221383"/>
                <a:gd name="connsiteY0" fmla="*/ 783597 h 2667389"/>
                <a:gd name="connsiteX1" fmla="*/ 748273 w 1221383"/>
                <a:gd name="connsiteY1" fmla="*/ 248013 h 2667389"/>
                <a:gd name="connsiteX2" fmla="*/ 0 w 1221383"/>
                <a:gd name="connsiteY2" fmla="*/ 15669 h 2667389"/>
                <a:gd name="connsiteX3" fmla="*/ 518737 w 1221383"/>
                <a:gd name="connsiteY3" fmla="*/ 392614 h 2667389"/>
                <a:gd name="connsiteX4" fmla="*/ 742658 w 1221383"/>
                <a:gd name="connsiteY4" fmla="*/ 2334193 h 2667389"/>
                <a:gd name="connsiteX5" fmla="*/ 625433 w 1221383"/>
                <a:gd name="connsiteY5" fmla="*/ 2666915 h 2667389"/>
                <a:gd name="connsiteX6" fmla="*/ 1025541 w 1221383"/>
                <a:gd name="connsiteY6" fmla="*/ 2311731 h 2667389"/>
                <a:gd name="connsiteX7" fmla="*/ 1095736 w 1221383"/>
                <a:gd name="connsiteY7" fmla="*/ 783597 h 2667389"/>
                <a:gd name="connsiteX8" fmla="*/ 1095736 w 1221383"/>
                <a:gd name="connsiteY8" fmla="*/ 783597 h 26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1383" h="2667389">
                  <a:moveTo>
                    <a:pt x="1095736" y="783597"/>
                  </a:moveTo>
                  <a:cubicBezTo>
                    <a:pt x="1002377" y="547744"/>
                    <a:pt x="915336" y="411566"/>
                    <a:pt x="748273" y="248013"/>
                  </a:cubicBezTo>
                  <a:cubicBezTo>
                    <a:pt x="520843" y="24795"/>
                    <a:pt x="384666" y="-32063"/>
                    <a:pt x="0" y="15669"/>
                  </a:cubicBezTo>
                  <a:cubicBezTo>
                    <a:pt x="244277" y="88672"/>
                    <a:pt x="381156" y="207301"/>
                    <a:pt x="518737" y="392614"/>
                  </a:cubicBezTo>
                  <a:cubicBezTo>
                    <a:pt x="1027647" y="1075606"/>
                    <a:pt x="906913" y="1875823"/>
                    <a:pt x="742658" y="2334193"/>
                  </a:cubicBezTo>
                  <a:cubicBezTo>
                    <a:pt x="664040" y="2553200"/>
                    <a:pt x="541199" y="2694291"/>
                    <a:pt x="625433" y="2666915"/>
                  </a:cubicBezTo>
                  <a:cubicBezTo>
                    <a:pt x="831102" y="2600230"/>
                    <a:pt x="1000973" y="2360165"/>
                    <a:pt x="1025541" y="2311731"/>
                  </a:cubicBezTo>
                  <a:cubicBezTo>
                    <a:pt x="1262097" y="1833005"/>
                    <a:pt x="1295088" y="1285488"/>
                    <a:pt x="1095736" y="783597"/>
                  </a:cubicBezTo>
                  <a:lnTo>
                    <a:pt x="1095736" y="783597"/>
                  </a:ln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6AD4CEA-0143-4CCF-AC99-2CC60FF03787}"/>
                </a:ext>
              </a:extLst>
            </p:cNvPr>
            <p:cNvSpPr/>
            <p:nvPr/>
          </p:nvSpPr>
          <p:spPr>
            <a:xfrm>
              <a:off x="4056309" y="3544121"/>
              <a:ext cx="1401867" cy="3200655"/>
            </a:xfrm>
            <a:custGeom>
              <a:avLst/>
              <a:gdLst>
                <a:gd name="connsiteX0" fmla="*/ 1017540 w 1361772"/>
                <a:gd name="connsiteY0" fmla="*/ 2161990 h 3186829"/>
                <a:gd name="connsiteX1" fmla="*/ 1138275 w 1361772"/>
                <a:gd name="connsiteY1" fmla="*/ 859180 h 3186829"/>
                <a:gd name="connsiteX2" fmla="*/ 1248480 w 1361772"/>
                <a:gd name="connsiteY2" fmla="*/ 414148 h 3186829"/>
                <a:gd name="connsiteX3" fmla="*/ 1326396 w 1361772"/>
                <a:gd name="connsiteY3" fmla="*/ 13337 h 3186829"/>
                <a:gd name="connsiteX4" fmla="*/ 794322 w 1361772"/>
                <a:gd name="connsiteY4" fmla="*/ 155130 h 3186829"/>
                <a:gd name="connsiteX5" fmla="*/ 280498 w 1361772"/>
                <a:gd name="connsiteY5" fmla="*/ 740552 h 3186829"/>
                <a:gd name="connsiteX6" fmla="*/ 10250 w 1361772"/>
                <a:gd name="connsiteY6" fmla="*/ 1560423 h 3186829"/>
                <a:gd name="connsiteX7" fmla="*/ 10250 w 1361772"/>
                <a:gd name="connsiteY7" fmla="*/ 1560423 h 3186829"/>
                <a:gd name="connsiteX8" fmla="*/ 341568 w 1361772"/>
                <a:gd name="connsiteY8" fmla="*/ 2777595 h 3186829"/>
                <a:gd name="connsiteX9" fmla="*/ 1199344 w 1361772"/>
                <a:gd name="connsiteY9" fmla="*/ 3146819 h 3186829"/>
                <a:gd name="connsiteX10" fmla="*/ 1300424 w 1361772"/>
                <a:gd name="connsiteY10" fmla="*/ 3040825 h 3186829"/>
                <a:gd name="connsiteX11" fmla="*/ 1017540 w 1361772"/>
                <a:gd name="connsiteY11" fmla="*/ 2161990 h 3186829"/>
                <a:gd name="connsiteX0" fmla="*/ 1055876 w 1401469"/>
                <a:gd name="connsiteY0" fmla="*/ 2161990 h 3187974"/>
                <a:gd name="connsiteX1" fmla="*/ 1176611 w 1401469"/>
                <a:gd name="connsiteY1" fmla="*/ 859180 h 3187974"/>
                <a:gd name="connsiteX2" fmla="*/ 1286816 w 1401469"/>
                <a:gd name="connsiteY2" fmla="*/ 414148 h 3187974"/>
                <a:gd name="connsiteX3" fmla="*/ 1364732 w 1401469"/>
                <a:gd name="connsiteY3" fmla="*/ 13337 h 3187974"/>
                <a:gd name="connsiteX4" fmla="*/ 832658 w 1401469"/>
                <a:gd name="connsiteY4" fmla="*/ 155130 h 3187974"/>
                <a:gd name="connsiteX5" fmla="*/ 318834 w 1401469"/>
                <a:gd name="connsiteY5" fmla="*/ 740552 h 3187974"/>
                <a:gd name="connsiteX6" fmla="*/ 48586 w 1401469"/>
                <a:gd name="connsiteY6" fmla="*/ 1560423 h 3187974"/>
                <a:gd name="connsiteX7" fmla="*/ 5566 w 1401469"/>
                <a:gd name="connsiteY7" fmla="*/ 1577630 h 3187974"/>
                <a:gd name="connsiteX8" fmla="*/ 379904 w 1401469"/>
                <a:gd name="connsiteY8" fmla="*/ 2777595 h 3187974"/>
                <a:gd name="connsiteX9" fmla="*/ 1237680 w 1401469"/>
                <a:gd name="connsiteY9" fmla="*/ 3146819 h 3187974"/>
                <a:gd name="connsiteX10" fmla="*/ 1338760 w 1401469"/>
                <a:gd name="connsiteY10" fmla="*/ 3040825 h 3187974"/>
                <a:gd name="connsiteX11" fmla="*/ 1055876 w 1401469"/>
                <a:gd name="connsiteY11" fmla="*/ 2161990 h 3187974"/>
                <a:gd name="connsiteX0" fmla="*/ 1056072 w 1401669"/>
                <a:gd name="connsiteY0" fmla="*/ 2161990 h 3191891"/>
                <a:gd name="connsiteX1" fmla="*/ 1176807 w 1401669"/>
                <a:gd name="connsiteY1" fmla="*/ 859180 h 3191891"/>
                <a:gd name="connsiteX2" fmla="*/ 1287012 w 1401669"/>
                <a:gd name="connsiteY2" fmla="*/ 414148 h 3191891"/>
                <a:gd name="connsiteX3" fmla="*/ 1364928 w 1401669"/>
                <a:gd name="connsiteY3" fmla="*/ 13337 h 3191891"/>
                <a:gd name="connsiteX4" fmla="*/ 832854 w 1401669"/>
                <a:gd name="connsiteY4" fmla="*/ 155130 h 3191891"/>
                <a:gd name="connsiteX5" fmla="*/ 319030 w 1401669"/>
                <a:gd name="connsiteY5" fmla="*/ 740552 h 3191891"/>
                <a:gd name="connsiteX6" fmla="*/ 48782 w 1401669"/>
                <a:gd name="connsiteY6" fmla="*/ 1560423 h 3191891"/>
                <a:gd name="connsiteX7" fmla="*/ 5762 w 1401669"/>
                <a:gd name="connsiteY7" fmla="*/ 1577630 h 3191891"/>
                <a:gd name="connsiteX8" fmla="*/ 371496 w 1401669"/>
                <a:gd name="connsiteY8" fmla="*/ 2812011 h 3191891"/>
                <a:gd name="connsiteX9" fmla="*/ 1237876 w 1401669"/>
                <a:gd name="connsiteY9" fmla="*/ 3146819 h 3191891"/>
                <a:gd name="connsiteX10" fmla="*/ 1338956 w 1401669"/>
                <a:gd name="connsiteY10" fmla="*/ 3040825 h 3191891"/>
                <a:gd name="connsiteX11" fmla="*/ 1056072 w 1401669"/>
                <a:gd name="connsiteY11" fmla="*/ 2161990 h 3191891"/>
                <a:gd name="connsiteX0" fmla="*/ 1056040 w 1401634"/>
                <a:gd name="connsiteY0" fmla="*/ 2161990 h 3184204"/>
                <a:gd name="connsiteX1" fmla="*/ 1176775 w 1401634"/>
                <a:gd name="connsiteY1" fmla="*/ 859180 h 3184204"/>
                <a:gd name="connsiteX2" fmla="*/ 1286980 w 1401634"/>
                <a:gd name="connsiteY2" fmla="*/ 414148 h 3184204"/>
                <a:gd name="connsiteX3" fmla="*/ 1364896 w 1401634"/>
                <a:gd name="connsiteY3" fmla="*/ 13337 h 3184204"/>
                <a:gd name="connsiteX4" fmla="*/ 832822 w 1401634"/>
                <a:gd name="connsiteY4" fmla="*/ 155130 h 3184204"/>
                <a:gd name="connsiteX5" fmla="*/ 318998 w 1401634"/>
                <a:gd name="connsiteY5" fmla="*/ 740552 h 3184204"/>
                <a:gd name="connsiteX6" fmla="*/ 48750 w 1401634"/>
                <a:gd name="connsiteY6" fmla="*/ 1560423 h 3184204"/>
                <a:gd name="connsiteX7" fmla="*/ 5730 w 1401634"/>
                <a:gd name="connsiteY7" fmla="*/ 1577630 h 3184204"/>
                <a:gd name="connsiteX8" fmla="*/ 371464 w 1401634"/>
                <a:gd name="connsiteY8" fmla="*/ 2812011 h 3184204"/>
                <a:gd name="connsiteX9" fmla="*/ 1229239 w 1401634"/>
                <a:gd name="connsiteY9" fmla="*/ 3138217 h 3184204"/>
                <a:gd name="connsiteX10" fmla="*/ 1338924 w 1401634"/>
                <a:gd name="connsiteY10" fmla="*/ 3040825 h 3184204"/>
                <a:gd name="connsiteX11" fmla="*/ 1056040 w 1401634"/>
                <a:gd name="connsiteY11" fmla="*/ 2161990 h 3184204"/>
                <a:gd name="connsiteX0" fmla="*/ 1056040 w 1401634"/>
                <a:gd name="connsiteY0" fmla="*/ 2161990 h 3184208"/>
                <a:gd name="connsiteX1" fmla="*/ 1176775 w 1401634"/>
                <a:gd name="connsiteY1" fmla="*/ 859180 h 3184208"/>
                <a:gd name="connsiteX2" fmla="*/ 1286980 w 1401634"/>
                <a:gd name="connsiteY2" fmla="*/ 414148 h 3184208"/>
                <a:gd name="connsiteX3" fmla="*/ 1364896 w 1401634"/>
                <a:gd name="connsiteY3" fmla="*/ 13337 h 3184208"/>
                <a:gd name="connsiteX4" fmla="*/ 832822 w 1401634"/>
                <a:gd name="connsiteY4" fmla="*/ 155130 h 3184208"/>
                <a:gd name="connsiteX5" fmla="*/ 318998 w 1401634"/>
                <a:gd name="connsiteY5" fmla="*/ 740552 h 3184208"/>
                <a:gd name="connsiteX6" fmla="*/ 48750 w 1401634"/>
                <a:gd name="connsiteY6" fmla="*/ 1560423 h 3184208"/>
                <a:gd name="connsiteX7" fmla="*/ 5730 w 1401634"/>
                <a:gd name="connsiteY7" fmla="*/ 1577630 h 3184208"/>
                <a:gd name="connsiteX8" fmla="*/ 371464 w 1401634"/>
                <a:gd name="connsiteY8" fmla="*/ 2812011 h 3184208"/>
                <a:gd name="connsiteX9" fmla="*/ 1229239 w 1401634"/>
                <a:gd name="connsiteY9" fmla="*/ 3138217 h 3184208"/>
                <a:gd name="connsiteX10" fmla="*/ 1356133 w 1401634"/>
                <a:gd name="connsiteY10" fmla="*/ 3109657 h 3184208"/>
                <a:gd name="connsiteX11" fmla="*/ 1056040 w 1401634"/>
                <a:gd name="connsiteY11" fmla="*/ 2161990 h 3184208"/>
                <a:gd name="connsiteX0" fmla="*/ 1056271 w 1401865"/>
                <a:gd name="connsiteY0" fmla="*/ 2161990 h 3230790"/>
                <a:gd name="connsiteX1" fmla="*/ 1177006 w 1401865"/>
                <a:gd name="connsiteY1" fmla="*/ 859180 h 3230790"/>
                <a:gd name="connsiteX2" fmla="*/ 1287211 w 1401865"/>
                <a:gd name="connsiteY2" fmla="*/ 414148 h 3230790"/>
                <a:gd name="connsiteX3" fmla="*/ 1365127 w 1401865"/>
                <a:gd name="connsiteY3" fmla="*/ 13337 h 3230790"/>
                <a:gd name="connsiteX4" fmla="*/ 833053 w 1401865"/>
                <a:gd name="connsiteY4" fmla="*/ 155130 h 3230790"/>
                <a:gd name="connsiteX5" fmla="*/ 319229 w 1401865"/>
                <a:gd name="connsiteY5" fmla="*/ 740552 h 3230790"/>
                <a:gd name="connsiteX6" fmla="*/ 48981 w 1401865"/>
                <a:gd name="connsiteY6" fmla="*/ 1560423 h 3230790"/>
                <a:gd name="connsiteX7" fmla="*/ 5961 w 1401865"/>
                <a:gd name="connsiteY7" fmla="*/ 1577630 h 3230790"/>
                <a:gd name="connsiteX8" fmla="*/ 371695 w 1401865"/>
                <a:gd name="connsiteY8" fmla="*/ 2812011 h 3230790"/>
                <a:gd name="connsiteX9" fmla="*/ 1289697 w 1401865"/>
                <a:gd name="connsiteY9" fmla="*/ 3189840 h 3230790"/>
                <a:gd name="connsiteX10" fmla="*/ 1356364 w 1401865"/>
                <a:gd name="connsiteY10" fmla="*/ 3109657 h 3230790"/>
                <a:gd name="connsiteX11" fmla="*/ 1056271 w 1401865"/>
                <a:gd name="connsiteY11" fmla="*/ 2161990 h 3230790"/>
                <a:gd name="connsiteX0" fmla="*/ 1056271 w 1401865"/>
                <a:gd name="connsiteY0" fmla="*/ 2161990 h 3200656"/>
                <a:gd name="connsiteX1" fmla="*/ 1177006 w 1401865"/>
                <a:gd name="connsiteY1" fmla="*/ 859180 h 3200656"/>
                <a:gd name="connsiteX2" fmla="*/ 1287211 w 1401865"/>
                <a:gd name="connsiteY2" fmla="*/ 414148 h 3200656"/>
                <a:gd name="connsiteX3" fmla="*/ 1365127 w 1401865"/>
                <a:gd name="connsiteY3" fmla="*/ 13337 h 3200656"/>
                <a:gd name="connsiteX4" fmla="*/ 833053 w 1401865"/>
                <a:gd name="connsiteY4" fmla="*/ 155130 h 3200656"/>
                <a:gd name="connsiteX5" fmla="*/ 319229 w 1401865"/>
                <a:gd name="connsiteY5" fmla="*/ 740552 h 3200656"/>
                <a:gd name="connsiteX6" fmla="*/ 48981 w 1401865"/>
                <a:gd name="connsiteY6" fmla="*/ 1560423 h 3200656"/>
                <a:gd name="connsiteX7" fmla="*/ 5961 w 1401865"/>
                <a:gd name="connsiteY7" fmla="*/ 1577630 h 3200656"/>
                <a:gd name="connsiteX8" fmla="*/ 371695 w 1401865"/>
                <a:gd name="connsiteY8" fmla="*/ 2812011 h 3200656"/>
                <a:gd name="connsiteX9" fmla="*/ 1289697 w 1401865"/>
                <a:gd name="connsiteY9" fmla="*/ 3189840 h 3200656"/>
                <a:gd name="connsiteX10" fmla="*/ 1356364 w 1401865"/>
                <a:gd name="connsiteY10" fmla="*/ 3109657 h 3200656"/>
                <a:gd name="connsiteX11" fmla="*/ 1056271 w 1401865"/>
                <a:gd name="connsiteY11" fmla="*/ 2161990 h 320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1865" h="3200656">
                  <a:moveTo>
                    <a:pt x="1056271" y="2161990"/>
                  </a:moveTo>
                  <a:cubicBezTo>
                    <a:pt x="1038021" y="1928242"/>
                    <a:pt x="976952" y="1605348"/>
                    <a:pt x="1177006" y="859180"/>
                  </a:cubicBezTo>
                  <a:cubicBezTo>
                    <a:pt x="1195257" y="791092"/>
                    <a:pt x="1253518" y="490659"/>
                    <a:pt x="1287211" y="414148"/>
                  </a:cubicBezTo>
                  <a:cubicBezTo>
                    <a:pt x="1339155" y="296923"/>
                    <a:pt x="1463399" y="48434"/>
                    <a:pt x="1365127" y="13337"/>
                  </a:cubicBezTo>
                  <a:cubicBezTo>
                    <a:pt x="1212103" y="-41415"/>
                    <a:pt x="921498" y="85637"/>
                    <a:pt x="833053" y="155130"/>
                  </a:cubicBezTo>
                  <a:cubicBezTo>
                    <a:pt x="639316" y="308154"/>
                    <a:pt x="532620" y="429590"/>
                    <a:pt x="319229" y="740552"/>
                  </a:cubicBezTo>
                  <a:cubicBezTo>
                    <a:pt x="144445" y="995358"/>
                    <a:pt x="93203" y="1236827"/>
                    <a:pt x="48981" y="1560423"/>
                  </a:cubicBezTo>
                  <a:lnTo>
                    <a:pt x="5961" y="1577630"/>
                  </a:lnTo>
                  <a:cubicBezTo>
                    <a:pt x="-36858" y="2023365"/>
                    <a:pt x="157739" y="2543309"/>
                    <a:pt x="371695" y="2812011"/>
                  </a:cubicBezTo>
                  <a:cubicBezTo>
                    <a:pt x="585651" y="3080713"/>
                    <a:pt x="954870" y="3245596"/>
                    <a:pt x="1289697" y="3189840"/>
                  </a:cubicBezTo>
                  <a:cubicBezTo>
                    <a:pt x="1331814" y="3171589"/>
                    <a:pt x="1352855" y="3167216"/>
                    <a:pt x="1356364" y="3109657"/>
                  </a:cubicBezTo>
                  <a:cubicBezTo>
                    <a:pt x="1360576" y="3042972"/>
                    <a:pt x="1089263" y="2592984"/>
                    <a:pt x="1056271" y="2161990"/>
                  </a:cubicBez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F356C2B-A86D-411B-9F82-B02987C9CC7B}"/>
                </a:ext>
              </a:extLst>
            </p:cNvPr>
            <p:cNvSpPr/>
            <p:nvPr/>
          </p:nvSpPr>
          <p:spPr>
            <a:xfrm>
              <a:off x="3627845" y="3534244"/>
              <a:ext cx="1361773" cy="3130673"/>
            </a:xfrm>
            <a:custGeom>
              <a:avLst/>
              <a:gdLst>
                <a:gd name="connsiteX0" fmla="*/ 523768 w 1361772"/>
                <a:gd name="connsiteY0" fmla="*/ 1021377 h 3130673"/>
                <a:gd name="connsiteX1" fmla="*/ 1364698 w 1361772"/>
                <a:gd name="connsiteY1" fmla="*/ 23212 h 3130673"/>
                <a:gd name="connsiteX2" fmla="*/ 207893 w 1361772"/>
                <a:gd name="connsiteY2" fmla="*/ 704801 h 3130673"/>
                <a:gd name="connsiteX3" fmla="*/ 197364 w 1361772"/>
                <a:gd name="connsiteY3" fmla="*/ 2430181 h 3130673"/>
                <a:gd name="connsiteX4" fmla="*/ 984946 w 1361772"/>
                <a:gd name="connsiteY4" fmla="*/ 3133529 h 3130673"/>
                <a:gd name="connsiteX5" fmla="*/ 425496 w 1361772"/>
                <a:gd name="connsiteY5" fmla="*/ 2185904 h 3130673"/>
                <a:gd name="connsiteX6" fmla="*/ 523768 w 1361772"/>
                <a:gd name="connsiteY6" fmla="*/ 1021377 h 3130673"/>
                <a:gd name="connsiteX7" fmla="*/ 523768 w 1361772"/>
                <a:gd name="connsiteY7" fmla="*/ 1021377 h 313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1772" h="3130673">
                  <a:moveTo>
                    <a:pt x="523768" y="1021377"/>
                  </a:moveTo>
                  <a:cubicBezTo>
                    <a:pt x="707678" y="653558"/>
                    <a:pt x="1097959" y="115167"/>
                    <a:pt x="1364698" y="23212"/>
                  </a:cubicBezTo>
                  <a:cubicBezTo>
                    <a:pt x="1111998" y="-87695"/>
                    <a:pt x="545529" y="208526"/>
                    <a:pt x="207893" y="704801"/>
                  </a:cubicBezTo>
                  <a:cubicBezTo>
                    <a:pt x="-55336" y="1041032"/>
                    <a:pt x="-79202" y="1912847"/>
                    <a:pt x="197364" y="2430181"/>
                  </a:cubicBezTo>
                  <a:cubicBezTo>
                    <a:pt x="287213" y="2598647"/>
                    <a:pt x="681706" y="3107557"/>
                    <a:pt x="984946" y="3133529"/>
                  </a:cubicBezTo>
                  <a:cubicBezTo>
                    <a:pt x="619935" y="2773431"/>
                    <a:pt x="464805" y="2374727"/>
                    <a:pt x="425496" y="2185904"/>
                  </a:cubicBezTo>
                  <a:cubicBezTo>
                    <a:pt x="343368" y="1787199"/>
                    <a:pt x="386187" y="1399726"/>
                    <a:pt x="523768" y="1021377"/>
                  </a:cubicBezTo>
                  <a:lnTo>
                    <a:pt x="523768" y="1021377"/>
                  </a:ln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3" name="Graphic 204">
              <a:extLst>
                <a:ext uri="{FF2B5EF4-FFF2-40B4-BE49-F238E27FC236}">
                  <a16:creationId xmlns:a16="http://schemas.microsoft.com/office/drawing/2014/main" id="{FDC73997-AFBB-467D-857A-AA2D541B219C}"/>
                </a:ext>
              </a:extLst>
            </p:cNvPr>
            <p:cNvGrpSpPr/>
            <p:nvPr/>
          </p:nvGrpSpPr>
          <p:grpSpPr>
            <a:xfrm>
              <a:off x="5137295" y="3510179"/>
              <a:ext cx="2531689" cy="3247280"/>
              <a:chOff x="5137295" y="3510179"/>
              <a:chExt cx="2531689" cy="3247280"/>
            </a:xfrm>
            <a:solidFill>
              <a:srgbClr val="F7931E"/>
            </a:solidFill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01ACBF3-DF3B-4AD7-BF34-95FFF7169318}"/>
                  </a:ext>
                </a:extLst>
              </p:cNvPr>
              <p:cNvSpPr/>
              <p:nvPr/>
            </p:nvSpPr>
            <p:spPr>
              <a:xfrm>
                <a:off x="6096628" y="3542663"/>
                <a:ext cx="1572356" cy="3039421"/>
              </a:xfrm>
              <a:custGeom>
                <a:avLst/>
                <a:gdLst>
                  <a:gd name="connsiteX0" fmla="*/ 1483985 w 1572356"/>
                  <a:gd name="connsiteY0" fmla="*/ 1173703 h 3039420"/>
                  <a:gd name="connsiteX1" fmla="*/ 1076857 w 1572356"/>
                  <a:gd name="connsiteY1" fmla="*/ 537039 h 3039420"/>
                  <a:gd name="connsiteX2" fmla="*/ 173454 w 1572356"/>
                  <a:gd name="connsiteY2" fmla="*/ 36553 h 3039420"/>
                  <a:gd name="connsiteX3" fmla="*/ 87115 w 1572356"/>
                  <a:gd name="connsiteY3" fmla="*/ 115873 h 3039420"/>
                  <a:gd name="connsiteX4" fmla="*/ 650075 w 1572356"/>
                  <a:gd name="connsiteY4" fmla="*/ 1264956 h 3039420"/>
                  <a:gd name="connsiteX5" fmla="*/ 690788 w 1572356"/>
                  <a:gd name="connsiteY5" fmla="*/ 2083424 h 3039420"/>
                  <a:gd name="connsiteX6" fmla="*/ 445809 w 1572356"/>
                  <a:gd name="connsiteY6" fmla="*/ 3040174 h 3039420"/>
                  <a:gd name="connsiteX7" fmla="*/ 1260065 w 1572356"/>
                  <a:gd name="connsiteY7" fmla="*/ 2819764 h 3039420"/>
                  <a:gd name="connsiteX8" fmla="*/ 1483985 w 1572356"/>
                  <a:gd name="connsiteY8" fmla="*/ 1173703 h 3039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2356" h="3039420">
                    <a:moveTo>
                      <a:pt x="1483985" y="1173703"/>
                    </a:moveTo>
                    <a:cubicBezTo>
                      <a:pt x="1406771" y="924513"/>
                      <a:pt x="1240410" y="728670"/>
                      <a:pt x="1076857" y="537039"/>
                    </a:cubicBezTo>
                    <a:cubicBezTo>
                      <a:pt x="917516" y="351024"/>
                      <a:pt x="496349" y="186067"/>
                      <a:pt x="173454" y="36553"/>
                    </a:cubicBezTo>
                    <a:cubicBezTo>
                      <a:pt x="87817" y="-3458"/>
                      <a:pt x="-115747" y="-45575"/>
                      <a:pt x="87115" y="115873"/>
                    </a:cubicBezTo>
                    <a:cubicBezTo>
                      <a:pt x="275236" y="266089"/>
                      <a:pt x="616382" y="1146327"/>
                      <a:pt x="650075" y="1264956"/>
                    </a:cubicBezTo>
                    <a:cubicBezTo>
                      <a:pt x="706231" y="1460799"/>
                      <a:pt x="712548" y="1721922"/>
                      <a:pt x="690788" y="2083424"/>
                    </a:cubicBezTo>
                    <a:cubicBezTo>
                      <a:pt x="681662" y="2231534"/>
                      <a:pt x="590410" y="2961556"/>
                      <a:pt x="445809" y="3040174"/>
                    </a:cubicBezTo>
                    <a:cubicBezTo>
                      <a:pt x="696403" y="3052107"/>
                      <a:pt x="1114060" y="3019116"/>
                      <a:pt x="1260065" y="2819764"/>
                    </a:cubicBezTo>
                    <a:cubicBezTo>
                      <a:pt x="1624374" y="2322085"/>
                      <a:pt x="1627884" y="1834935"/>
                      <a:pt x="1483985" y="117370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AF560EB-DDE2-462B-954B-F1ABB9BD918F}"/>
                  </a:ext>
                </a:extLst>
              </p:cNvPr>
              <p:cNvSpPr/>
              <p:nvPr/>
            </p:nvSpPr>
            <p:spPr>
              <a:xfrm>
                <a:off x="5137295" y="3510179"/>
                <a:ext cx="1589569" cy="3247280"/>
              </a:xfrm>
              <a:custGeom>
                <a:avLst/>
                <a:gdLst>
                  <a:gd name="connsiteX0" fmla="*/ 1279357 w 1424947"/>
                  <a:gd name="connsiteY0" fmla="*/ 1000694 h 3250004"/>
                  <a:gd name="connsiteX1" fmla="*/ 1277953 w 1424947"/>
                  <a:gd name="connsiteY1" fmla="*/ 1000694 h 3250004"/>
                  <a:gd name="connsiteX2" fmla="*/ 741667 w 1424947"/>
                  <a:gd name="connsiteY2" fmla="*/ 54473 h 3250004"/>
                  <a:gd name="connsiteX3" fmla="*/ 386483 w 1424947"/>
                  <a:gd name="connsiteY3" fmla="*/ 45348 h 3250004"/>
                  <a:gd name="connsiteX4" fmla="*/ 27088 w 1424947"/>
                  <a:gd name="connsiteY4" fmla="*/ 1129852 h 3250004"/>
                  <a:gd name="connsiteX5" fmla="*/ 50954 w 1424947"/>
                  <a:gd name="connsiteY5" fmla="*/ 2428450 h 3250004"/>
                  <a:gd name="connsiteX6" fmla="*/ 255921 w 1424947"/>
                  <a:gd name="connsiteY6" fmla="*/ 3052479 h 3250004"/>
                  <a:gd name="connsiteX7" fmla="*/ 493881 w 1424947"/>
                  <a:gd name="connsiteY7" fmla="*/ 3230773 h 3250004"/>
                  <a:gd name="connsiteX8" fmla="*/ 715695 w 1424947"/>
                  <a:gd name="connsiteY8" fmla="*/ 3253937 h 3250004"/>
                  <a:gd name="connsiteX9" fmla="*/ 716398 w 1424947"/>
                  <a:gd name="connsiteY9" fmla="*/ 3253937 h 3250004"/>
                  <a:gd name="connsiteX10" fmla="*/ 717099 w 1424947"/>
                  <a:gd name="connsiteY10" fmla="*/ 3253937 h 3250004"/>
                  <a:gd name="connsiteX11" fmla="*/ 1276549 w 1424947"/>
                  <a:gd name="connsiteY11" fmla="*/ 2878396 h 3250004"/>
                  <a:gd name="connsiteX12" fmla="*/ 1426765 w 1424947"/>
                  <a:gd name="connsiteY12" fmla="*/ 1581203 h 3250004"/>
                  <a:gd name="connsiteX13" fmla="*/ 1279357 w 1424947"/>
                  <a:gd name="connsiteY13" fmla="*/ 1000694 h 3250004"/>
                  <a:gd name="connsiteX0" fmla="*/ 1334292 w 1486515"/>
                  <a:gd name="connsiteY0" fmla="*/ 1000694 h 3253937"/>
                  <a:gd name="connsiteX1" fmla="*/ 1332888 w 1486515"/>
                  <a:gd name="connsiteY1" fmla="*/ 1000694 h 3253937"/>
                  <a:gd name="connsiteX2" fmla="*/ 796602 w 1486515"/>
                  <a:gd name="connsiteY2" fmla="*/ 54473 h 3253937"/>
                  <a:gd name="connsiteX3" fmla="*/ 441418 w 1486515"/>
                  <a:gd name="connsiteY3" fmla="*/ 45348 h 3253937"/>
                  <a:gd name="connsiteX4" fmla="*/ 82023 w 1486515"/>
                  <a:gd name="connsiteY4" fmla="*/ 1129852 h 3253937"/>
                  <a:gd name="connsiteX5" fmla="*/ 32555 w 1486515"/>
                  <a:gd name="connsiteY5" fmla="*/ 2379560 h 3253937"/>
                  <a:gd name="connsiteX6" fmla="*/ 310856 w 1486515"/>
                  <a:gd name="connsiteY6" fmla="*/ 3052479 h 3253937"/>
                  <a:gd name="connsiteX7" fmla="*/ 548816 w 1486515"/>
                  <a:gd name="connsiteY7" fmla="*/ 3230773 h 3253937"/>
                  <a:gd name="connsiteX8" fmla="*/ 770630 w 1486515"/>
                  <a:gd name="connsiteY8" fmla="*/ 3253937 h 3253937"/>
                  <a:gd name="connsiteX9" fmla="*/ 771333 w 1486515"/>
                  <a:gd name="connsiteY9" fmla="*/ 3253937 h 3253937"/>
                  <a:gd name="connsiteX10" fmla="*/ 772034 w 1486515"/>
                  <a:gd name="connsiteY10" fmla="*/ 3253937 h 3253937"/>
                  <a:gd name="connsiteX11" fmla="*/ 1331484 w 1486515"/>
                  <a:gd name="connsiteY11" fmla="*/ 2878396 h 3253937"/>
                  <a:gd name="connsiteX12" fmla="*/ 1481700 w 1486515"/>
                  <a:gd name="connsiteY12" fmla="*/ 1581203 h 3253937"/>
                  <a:gd name="connsiteX13" fmla="*/ 1334292 w 1486515"/>
                  <a:gd name="connsiteY13" fmla="*/ 1000694 h 3253937"/>
                  <a:gd name="connsiteX0" fmla="*/ 1355196 w 1507419"/>
                  <a:gd name="connsiteY0" fmla="*/ 1000694 h 3253937"/>
                  <a:gd name="connsiteX1" fmla="*/ 1353792 w 1507419"/>
                  <a:gd name="connsiteY1" fmla="*/ 1000694 h 3253937"/>
                  <a:gd name="connsiteX2" fmla="*/ 817506 w 1507419"/>
                  <a:gd name="connsiteY2" fmla="*/ 54473 h 3253937"/>
                  <a:gd name="connsiteX3" fmla="*/ 462322 w 1507419"/>
                  <a:gd name="connsiteY3" fmla="*/ 45348 h 3253937"/>
                  <a:gd name="connsiteX4" fmla="*/ 102927 w 1507419"/>
                  <a:gd name="connsiteY4" fmla="*/ 1129852 h 3253937"/>
                  <a:gd name="connsiteX5" fmla="*/ 29013 w 1507419"/>
                  <a:gd name="connsiteY5" fmla="*/ 2379560 h 3253937"/>
                  <a:gd name="connsiteX6" fmla="*/ 331760 w 1507419"/>
                  <a:gd name="connsiteY6" fmla="*/ 3052479 h 3253937"/>
                  <a:gd name="connsiteX7" fmla="*/ 569720 w 1507419"/>
                  <a:gd name="connsiteY7" fmla="*/ 3230773 h 3253937"/>
                  <a:gd name="connsiteX8" fmla="*/ 791534 w 1507419"/>
                  <a:gd name="connsiteY8" fmla="*/ 3253937 h 3253937"/>
                  <a:gd name="connsiteX9" fmla="*/ 792237 w 1507419"/>
                  <a:gd name="connsiteY9" fmla="*/ 3253937 h 3253937"/>
                  <a:gd name="connsiteX10" fmla="*/ 792938 w 1507419"/>
                  <a:gd name="connsiteY10" fmla="*/ 3253937 h 3253937"/>
                  <a:gd name="connsiteX11" fmla="*/ 1352388 w 1507419"/>
                  <a:gd name="connsiteY11" fmla="*/ 2878396 h 3253937"/>
                  <a:gd name="connsiteX12" fmla="*/ 1502604 w 1507419"/>
                  <a:gd name="connsiteY12" fmla="*/ 1581203 h 3253937"/>
                  <a:gd name="connsiteX13" fmla="*/ 1355196 w 1507419"/>
                  <a:gd name="connsiteY13" fmla="*/ 1000694 h 3253937"/>
                  <a:gd name="connsiteX0" fmla="*/ 1379320 w 1531543"/>
                  <a:gd name="connsiteY0" fmla="*/ 1055684 h 3308927"/>
                  <a:gd name="connsiteX1" fmla="*/ 1377916 w 1531543"/>
                  <a:gd name="connsiteY1" fmla="*/ 1055684 h 3308927"/>
                  <a:gd name="connsiteX2" fmla="*/ 841630 w 1531543"/>
                  <a:gd name="connsiteY2" fmla="*/ 109463 h 3308927"/>
                  <a:gd name="connsiteX3" fmla="*/ 486446 w 1531543"/>
                  <a:gd name="connsiteY3" fmla="*/ 100338 h 3308927"/>
                  <a:gd name="connsiteX4" fmla="*/ 23802 w 1531543"/>
                  <a:gd name="connsiteY4" fmla="*/ 1184844 h 3308927"/>
                  <a:gd name="connsiteX5" fmla="*/ 53137 w 1531543"/>
                  <a:gd name="connsiteY5" fmla="*/ 2434550 h 3308927"/>
                  <a:gd name="connsiteX6" fmla="*/ 355884 w 1531543"/>
                  <a:gd name="connsiteY6" fmla="*/ 3107469 h 3308927"/>
                  <a:gd name="connsiteX7" fmla="*/ 593844 w 1531543"/>
                  <a:gd name="connsiteY7" fmla="*/ 3285763 h 3308927"/>
                  <a:gd name="connsiteX8" fmla="*/ 815658 w 1531543"/>
                  <a:gd name="connsiteY8" fmla="*/ 3308927 h 3308927"/>
                  <a:gd name="connsiteX9" fmla="*/ 816361 w 1531543"/>
                  <a:gd name="connsiteY9" fmla="*/ 3308927 h 3308927"/>
                  <a:gd name="connsiteX10" fmla="*/ 817062 w 1531543"/>
                  <a:gd name="connsiteY10" fmla="*/ 3308927 h 3308927"/>
                  <a:gd name="connsiteX11" fmla="*/ 1376512 w 1531543"/>
                  <a:gd name="connsiteY11" fmla="*/ 2933386 h 3308927"/>
                  <a:gd name="connsiteX12" fmla="*/ 1526728 w 1531543"/>
                  <a:gd name="connsiteY12" fmla="*/ 1636193 h 3308927"/>
                  <a:gd name="connsiteX13" fmla="*/ 1379320 w 1531543"/>
                  <a:gd name="connsiteY13" fmla="*/ 1055684 h 3308927"/>
                  <a:gd name="connsiteX0" fmla="*/ 1379320 w 1531543"/>
                  <a:gd name="connsiteY0" fmla="*/ 1035239 h 3288482"/>
                  <a:gd name="connsiteX1" fmla="*/ 1377916 w 1531543"/>
                  <a:gd name="connsiteY1" fmla="*/ 1035239 h 3288482"/>
                  <a:gd name="connsiteX2" fmla="*/ 841630 w 1531543"/>
                  <a:gd name="connsiteY2" fmla="*/ 89018 h 3288482"/>
                  <a:gd name="connsiteX3" fmla="*/ 391802 w 1531543"/>
                  <a:gd name="connsiteY3" fmla="*/ 114311 h 3288482"/>
                  <a:gd name="connsiteX4" fmla="*/ 23802 w 1531543"/>
                  <a:gd name="connsiteY4" fmla="*/ 1164399 h 3288482"/>
                  <a:gd name="connsiteX5" fmla="*/ 53137 w 1531543"/>
                  <a:gd name="connsiteY5" fmla="*/ 2414105 h 3288482"/>
                  <a:gd name="connsiteX6" fmla="*/ 355884 w 1531543"/>
                  <a:gd name="connsiteY6" fmla="*/ 3087024 h 3288482"/>
                  <a:gd name="connsiteX7" fmla="*/ 593844 w 1531543"/>
                  <a:gd name="connsiteY7" fmla="*/ 3265318 h 3288482"/>
                  <a:gd name="connsiteX8" fmla="*/ 815658 w 1531543"/>
                  <a:gd name="connsiteY8" fmla="*/ 3288482 h 3288482"/>
                  <a:gd name="connsiteX9" fmla="*/ 816361 w 1531543"/>
                  <a:gd name="connsiteY9" fmla="*/ 3288482 h 3288482"/>
                  <a:gd name="connsiteX10" fmla="*/ 817062 w 1531543"/>
                  <a:gd name="connsiteY10" fmla="*/ 3288482 h 3288482"/>
                  <a:gd name="connsiteX11" fmla="*/ 1376512 w 1531543"/>
                  <a:gd name="connsiteY11" fmla="*/ 2912941 h 3288482"/>
                  <a:gd name="connsiteX12" fmla="*/ 1526728 w 1531543"/>
                  <a:gd name="connsiteY12" fmla="*/ 1615748 h 3288482"/>
                  <a:gd name="connsiteX13" fmla="*/ 1379320 w 1531543"/>
                  <a:gd name="connsiteY13" fmla="*/ 1035239 h 3288482"/>
                  <a:gd name="connsiteX0" fmla="*/ 1379320 w 1531543"/>
                  <a:gd name="connsiteY0" fmla="*/ 993512 h 3246755"/>
                  <a:gd name="connsiteX1" fmla="*/ 1377916 w 1531543"/>
                  <a:gd name="connsiteY1" fmla="*/ 993512 h 3246755"/>
                  <a:gd name="connsiteX2" fmla="*/ 841630 w 1531543"/>
                  <a:gd name="connsiteY2" fmla="*/ 47291 h 3246755"/>
                  <a:gd name="connsiteX3" fmla="*/ 391802 w 1531543"/>
                  <a:gd name="connsiteY3" fmla="*/ 72584 h 3246755"/>
                  <a:gd name="connsiteX4" fmla="*/ 23802 w 1531543"/>
                  <a:gd name="connsiteY4" fmla="*/ 1122672 h 3246755"/>
                  <a:gd name="connsiteX5" fmla="*/ 53137 w 1531543"/>
                  <a:gd name="connsiteY5" fmla="*/ 2372378 h 3246755"/>
                  <a:gd name="connsiteX6" fmla="*/ 355884 w 1531543"/>
                  <a:gd name="connsiteY6" fmla="*/ 3045297 h 3246755"/>
                  <a:gd name="connsiteX7" fmla="*/ 593844 w 1531543"/>
                  <a:gd name="connsiteY7" fmla="*/ 3223591 h 3246755"/>
                  <a:gd name="connsiteX8" fmla="*/ 815658 w 1531543"/>
                  <a:gd name="connsiteY8" fmla="*/ 3246755 h 3246755"/>
                  <a:gd name="connsiteX9" fmla="*/ 816361 w 1531543"/>
                  <a:gd name="connsiteY9" fmla="*/ 3246755 h 3246755"/>
                  <a:gd name="connsiteX10" fmla="*/ 817062 w 1531543"/>
                  <a:gd name="connsiteY10" fmla="*/ 3246755 h 3246755"/>
                  <a:gd name="connsiteX11" fmla="*/ 1376512 w 1531543"/>
                  <a:gd name="connsiteY11" fmla="*/ 2871214 h 3246755"/>
                  <a:gd name="connsiteX12" fmla="*/ 1526728 w 1531543"/>
                  <a:gd name="connsiteY12" fmla="*/ 1574021 h 3246755"/>
                  <a:gd name="connsiteX13" fmla="*/ 1379320 w 1531543"/>
                  <a:gd name="connsiteY13" fmla="*/ 993512 h 3246755"/>
                  <a:gd name="connsiteX0" fmla="*/ 1422283 w 1574506"/>
                  <a:gd name="connsiteY0" fmla="*/ 993508 h 3246751"/>
                  <a:gd name="connsiteX1" fmla="*/ 1420879 w 1574506"/>
                  <a:gd name="connsiteY1" fmla="*/ 993508 h 3246751"/>
                  <a:gd name="connsiteX2" fmla="*/ 884593 w 1574506"/>
                  <a:gd name="connsiteY2" fmla="*/ 47287 h 3246751"/>
                  <a:gd name="connsiteX3" fmla="*/ 434765 w 1574506"/>
                  <a:gd name="connsiteY3" fmla="*/ 72580 h 3246751"/>
                  <a:gd name="connsiteX4" fmla="*/ 66765 w 1574506"/>
                  <a:gd name="connsiteY4" fmla="*/ 1122668 h 3246751"/>
                  <a:gd name="connsiteX5" fmla="*/ 35871 w 1574506"/>
                  <a:gd name="connsiteY5" fmla="*/ 2372376 h 3246751"/>
                  <a:gd name="connsiteX6" fmla="*/ 398847 w 1574506"/>
                  <a:gd name="connsiteY6" fmla="*/ 3045293 h 3246751"/>
                  <a:gd name="connsiteX7" fmla="*/ 636807 w 1574506"/>
                  <a:gd name="connsiteY7" fmla="*/ 3223587 h 3246751"/>
                  <a:gd name="connsiteX8" fmla="*/ 858621 w 1574506"/>
                  <a:gd name="connsiteY8" fmla="*/ 3246751 h 3246751"/>
                  <a:gd name="connsiteX9" fmla="*/ 859324 w 1574506"/>
                  <a:gd name="connsiteY9" fmla="*/ 3246751 h 3246751"/>
                  <a:gd name="connsiteX10" fmla="*/ 860025 w 1574506"/>
                  <a:gd name="connsiteY10" fmla="*/ 3246751 h 3246751"/>
                  <a:gd name="connsiteX11" fmla="*/ 1419475 w 1574506"/>
                  <a:gd name="connsiteY11" fmla="*/ 2871210 h 3246751"/>
                  <a:gd name="connsiteX12" fmla="*/ 1569691 w 1574506"/>
                  <a:gd name="connsiteY12" fmla="*/ 1574017 h 3246751"/>
                  <a:gd name="connsiteX13" fmla="*/ 1422283 w 1574506"/>
                  <a:gd name="connsiteY13" fmla="*/ 993508 h 3246751"/>
                  <a:gd name="connsiteX0" fmla="*/ 1429273 w 1581496"/>
                  <a:gd name="connsiteY0" fmla="*/ 993508 h 3246751"/>
                  <a:gd name="connsiteX1" fmla="*/ 1427869 w 1581496"/>
                  <a:gd name="connsiteY1" fmla="*/ 993508 h 3246751"/>
                  <a:gd name="connsiteX2" fmla="*/ 891583 w 1581496"/>
                  <a:gd name="connsiteY2" fmla="*/ 47287 h 3246751"/>
                  <a:gd name="connsiteX3" fmla="*/ 441755 w 1581496"/>
                  <a:gd name="connsiteY3" fmla="*/ 72580 h 3246751"/>
                  <a:gd name="connsiteX4" fmla="*/ 73755 w 1581496"/>
                  <a:gd name="connsiteY4" fmla="*/ 1122668 h 3246751"/>
                  <a:gd name="connsiteX5" fmla="*/ 34258 w 1581496"/>
                  <a:gd name="connsiteY5" fmla="*/ 2355168 h 3246751"/>
                  <a:gd name="connsiteX6" fmla="*/ 405837 w 1581496"/>
                  <a:gd name="connsiteY6" fmla="*/ 3045293 h 3246751"/>
                  <a:gd name="connsiteX7" fmla="*/ 643797 w 1581496"/>
                  <a:gd name="connsiteY7" fmla="*/ 3223587 h 3246751"/>
                  <a:gd name="connsiteX8" fmla="*/ 865611 w 1581496"/>
                  <a:gd name="connsiteY8" fmla="*/ 3246751 h 3246751"/>
                  <a:gd name="connsiteX9" fmla="*/ 866314 w 1581496"/>
                  <a:gd name="connsiteY9" fmla="*/ 3246751 h 3246751"/>
                  <a:gd name="connsiteX10" fmla="*/ 867015 w 1581496"/>
                  <a:gd name="connsiteY10" fmla="*/ 3246751 h 3246751"/>
                  <a:gd name="connsiteX11" fmla="*/ 1426465 w 1581496"/>
                  <a:gd name="connsiteY11" fmla="*/ 2871210 h 3246751"/>
                  <a:gd name="connsiteX12" fmla="*/ 1576681 w 1581496"/>
                  <a:gd name="connsiteY12" fmla="*/ 1574017 h 3246751"/>
                  <a:gd name="connsiteX13" fmla="*/ 1429273 w 1581496"/>
                  <a:gd name="connsiteY13" fmla="*/ 993508 h 3246751"/>
                  <a:gd name="connsiteX0" fmla="*/ 1436729 w 1588952"/>
                  <a:gd name="connsiteY0" fmla="*/ 993508 h 3246751"/>
                  <a:gd name="connsiteX1" fmla="*/ 1435325 w 1588952"/>
                  <a:gd name="connsiteY1" fmla="*/ 993508 h 3246751"/>
                  <a:gd name="connsiteX2" fmla="*/ 899039 w 1588952"/>
                  <a:gd name="connsiteY2" fmla="*/ 47287 h 3246751"/>
                  <a:gd name="connsiteX3" fmla="*/ 449211 w 1588952"/>
                  <a:gd name="connsiteY3" fmla="*/ 72580 h 3246751"/>
                  <a:gd name="connsiteX4" fmla="*/ 81211 w 1588952"/>
                  <a:gd name="connsiteY4" fmla="*/ 1122668 h 3246751"/>
                  <a:gd name="connsiteX5" fmla="*/ 41714 w 1588952"/>
                  <a:gd name="connsiteY5" fmla="*/ 2355168 h 3246751"/>
                  <a:gd name="connsiteX6" fmla="*/ 413293 w 1588952"/>
                  <a:gd name="connsiteY6" fmla="*/ 3045293 h 3246751"/>
                  <a:gd name="connsiteX7" fmla="*/ 651253 w 1588952"/>
                  <a:gd name="connsiteY7" fmla="*/ 3223587 h 3246751"/>
                  <a:gd name="connsiteX8" fmla="*/ 873067 w 1588952"/>
                  <a:gd name="connsiteY8" fmla="*/ 3246751 h 3246751"/>
                  <a:gd name="connsiteX9" fmla="*/ 873770 w 1588952"/>
                  <a:gd name="connsiteY9" fmla="*/ 3246751 h 3246751"/>
                  <a:gd name="connsiteX10" fmla="*/ 874471 w 1588952"/>
                  <a:gd name="connsiteY10" fmla="*/ 3246751 h 3246751"/>
                  <a:gd name="connsiteX11" fmla="*/ 1433921 w 1588952"/>
                  <a:gd name="connsiteY11" fmla="*/ 2871210 h 3246751"/>
                  <a:gd name="connsiteX12" fmla="*/ 1584137 w 1588952"/>
                  <a:gd name="connsiteY12" fmla="*/ 1574017 h 3246751"/>
                  <a:gd name="connsiteX13" fmla="*/ 1436729 w 1588952"/>
                  <a:gd name="connsiteY13" fmla="*/ 993508 h 3246751"/>
                  <a:gd name="connsiteX0" fmla="*/ 1436729 w 1588952"/>
                  <a:gd name="connsiteY0" fmla="*/ 993508 h 3247280"/>
                  <a:gd name="connsiteX1" fmla="*/ 1435325 w 1588952"/>
                  <a:gd name="connsiteY1" fmla="*/ 993508 h 3247280"/>
                  <a:gd name="connsiteX2" fmla="*/ 899039 w 1588952"/>
                  <a:gd name="connsiteY2" fmla="*/ 47287 h 3247280"/>
                  <a:gd name="connsiteX3" fmla="*/ 449211 w 1588952"/>
                  <a:gd name="connsiteY3" fmla="*/ 72580 h 3247280"/>
                  <a:gd name="connsiteX4" fmla="*/ 81211 w 1588952"/>
                  <a:gd name="connsiteY4" fmla="*/ 1122668 h 3247280"/>
                  <a:gd name="connsiteX5" fmla="*/ 41714 w 1588952"/>
                  <a:gd name="connsiteY5" fmla="*/ 2355168 h 3247280"/>
                  <a:gd name="connsiteX6" fmla="*/ 318649 w 1588952"/>
                  <a:gd name="connsiteY6" fmla="*/ 3071104 h 3247280"/>
                  <a:gd name="connsiteX7" fmla="*/ 651253 w 1588952"/>
                  <a:gd name="connsiteY7" fmla="*/ 3223587 h 3247280"/>
                  <a:gd name="connsiteX8" fmla="*/ 873067 w 1588952"/>
                  <a:gd name="connsiteY8" fmla="*/ 3246751 h 3247280"/>
                  <a:gd name="connsiteX9" fmla="*/ 873770 w 1588952"/>
                  <a:gd name="connsiteY9" fmla="*/ 3246751 h 3247280"/>
                  <a:gd name="connsiteX10" fmla="*/ 874471 w 1588952"/>
                  <a:gd name="connsiteY10" fmla="*/ 3246751 h 3247280"/>
                  <a:gd name="connsiteX11" fmla="*/ 1433921 w 1588952"/>
                  <a:gd name="connsiteY11" fmla="*/ 2871210 h 3247280"/>
                  <a:gd name="connsiteX12" fmla="*/ 1584137 w 1588952"/>
                  <a:gd name="connsiteY12" fmla="*/ 1574017 h 3247280"/>
                  <a:gd name="connsiteX13" fmla="*/ 1436729 w 1588952"/>
                  <a:gd name="connsiteY13" fmla="*/ 993508 h 3247280"/>
                  <a:gd name="connsiteX0" fmla="*/ 1436729 w 1589568"/>
                  <a:gd name="connsiteY0" fmla="*/ 993508 h 3247280"/>
                  <a:gd name="connsiteX1" fmla="*/ 1435325 w 1589568"/>
                  <a:gd name="connsiteY1" fmla="*/ 993508 h 3247280"/>
                  <a:gd name="connsiteX2" fmla="*/ 899039 w 1589568"/>
                  <a:gd name="connsiteY2" fmla="*/ 47287 h 3247280"/>
                  <a:gd name="connsiteX3" fmla="*/ 449211 w 1589568"/>
                  <a:gd name="connsiteY3" fmla="*/ 72580 h 3247280"/>
                  <a:gd name="connsiteX4" fmla="*/ 81211 w 1589568"/>
                  <a:gd name="connsiteY4" fmla="*/ 1122668 h 3247280"/>
                  <a:gd name="connsiteX5" fmla="*/ 41714 w 1589568"/>
                  <a:gd name="connsiteY5" fmla="*/ 2355168 h 3247280"/>
                  <a:gd name="connsiteX6" fmla="*/ 318649 w 1589568"/>
                  <a:gd name="connsiteY6" fmla="*/ 3071104 h 3247280"/>
                  <a:gd name="connsiteX7" fmla="*/ 651253 w 1589568"/>
                  <a:gd name="connsiteY7" fmla="*/ 3223587 h 3247280"/>
                  <a:gd name="connsiteX8" fmla="*/ 873067 w 1589568"/>
                  <a:gd name="connsiteY8" fmla="*/ 3246751 h 3247280"/>
                  <a:gd name="connsiteX9" fmla="*/ 873770 w 1589568"/>
                  <a:gd name="connsiteY9" fmla="*/ 3246751 h 3247280"/>
                  <a:gd name="connsiteX10" fmla="*/ 874471 w 1589568"/>
                  <a:gd name="connsiteY10" fmla="*/ 3246751 h 3247280"/>
                  <a:gd name="connsiteX11" fmla="*/ 1451130 w 1589568"/>
                  <a:gd name="connsiteY11" fmla="*/ 2897023 h 3247280"/>
                  <a:gd name="connsiteX12" fmla="*/ 1584137 w 1589568"/>
                  <a:gd name="connsiteY12" fmla="*/ 1574017 h 3247280"/>
                  <a:gd name="connsiteX13" fmla="*/ 1436729 w 1589568"/>
                  <a:gd name="connsiteY13" fmla="*/ 993508 h 3247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89568" h="3247280">
                    <a:moveTo>
                      <a:pt x="1436729" y="993508"/>
                    </a:moveTo>
                    <a:cubicBezTo>
                      <a:pt x="1436027" y="993508"/>
                      <a:pt x="1435325" y="994210"/>
                      <a:pt x="1435325" y="993508"/>
                    </a:cubicBezTo>
                    <a:cubicBezTo>
                      <a:pt x="1375660" y="818022"/>
                      <a:pt x="1046448" y="148367"/>
                      <a:pt x="899039" y="47287"/>
                    </a:cubicBezTo>
                    <a:cubicBezTo>
                      <a:pt x="721447" y="-43264"/>
                      <a:pt x="508083" y="13805"/>
                      <a:pt x="449211" y="72580"/>
                    </a:cubicBezTo>
                    <a:cubicBezTo>
                      <a:pt x="289859" y="231669"/>
                      <a:pt x="91038" y="961923"/>
                      <a:pt x="81211" y="1122668"/>
                    </a:cubicBezTo>
                    <a:cubicBezTo>
                      <a:pt x="72787" y="1256740"/>
                      <a:pt x="-68155" y="1624380"/>
                      <a:pt x="41714" y="2355168"/>
                    </a:cubicBezTo>
                    <a:cubicBezTo>
                      <a:pt x="81023" y="2526443"/>
                      <a:pt x="285658" y="3017756"/>
                      <a:pt x="318649" y="3071104"/>
                    </a:cubicBezTo>
                    <a:cubicBezTo>
                      <a:pt x="373401" y="3161655"/>
                      <a:pt x="558850" y="3194313"/>
                      <a:pt x="651253" y="3223587"/>
                    </a:cubicBezTo>
                    <a:cubicBezTo>
                      <a:pt x="743656" y="3252861"/>
                      <a:pt x="802171" y="3246751"/>
                      <a:pt x="873067" y="3246751"/>
                    </a:cubicBezTo>
                    <a:lnTo>
                      <a:pt x="873770" y="3246751"/>
                    </a:lnTo>
                    <a:lnTo>
                      <a:pt x="874471" y="3246751"/>
                    </a:lnTo>
                    <a:cubicBezTo>
                      <a:pt x="1106815" y="3246049"/>
                      <a:pt x="1317761" y="3176398"/>
                      <a:pt x="1451130" y="2897023"/>
                    </a:cubicBezTo>
                    <a:cubicBezTo>
                      <a:pt x="1506584" y="2753125"/>
                      <a:pt x="1615023" y="1878661"/>
                      <a:pt x="1584137" y="1574017"/>
                    </a:cubicBezTo>
                    <a:cubicBezTo>
                      <a:pt x="1560973" y="1356414"/>
                      <a:pt x="1507626" y="1159167"/>
                      <a:pt x="1436729" y="99350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A51FC51-0EEB-4554-A475-249357D1F36F}"/>
                </a:ext>
              </a:extLst>
            </p:cNvPr>
            <p:cNvSpPr/>
            <p:nvPr/>
          </p:nvSpPr>
          <p:spPr>
            <a:xfrm>
              <a:off x="4375690" y="4248793"/>
              <a:ext cx="1102053" cy="807236"/>
            </a:xfrm>
            <a:custGeom>
              <a:avLst/>
              <a:gdLst>
                <a:gd name="connsiteX0" fmla="*/ 1059078 w 1102053"/>
                <a:gd name="connsiteY0" fmla="*/ 551807 h 807236"/>
                <a:gd name="connsiteX1" fmla="*/ 959402 w 1102053"/>
                <a:gd name="connsiteY1" fmla="*/ 558124 h 807236"/>
                <a:gd name="connsiteX2" fmla="*/ 671604 w 1102053"/>
                <a:gd name="connsiteY2" fmla="*/ 466871 h 807236"/>
                <a:gd name="connsiteX3" fmla="*/ 519984 w 1102053"/>
                <a:gd name="connsiteY3" fmla="*/ 506180 h 807236"/>
                <a:gd name="connsiteX4" fmla="*/ 68634 w 1102053"/>
                <a:gd name="connsiteY4" fmla="*/ 812228 h 807236"/>
                <a:gd name="connsiteX5" fmla="*/ 6863 w 1102053"/>
                <a:gd name="connsiteY5" fmla="*/ 727995 h 807236"/>
                <a:gd name="connsiteX6" fmla="*/ 481377 w 1102053"/>
                <a:gd name="connsiteY6" fmla="*/ 39387 h 807236"/>
                <a:gd name="connsiteX7" fmla="*/ 717933 w 1102053"/>
                <a:gd name="connsiteY7" fmla="*/ 47108 h 807236"/>
                <a:gd name="connsiteX8" fmla="*/ 1070309 w 1102053"/>
                <a:gd name="connsiteY8" fmla="*/ 384042 h 807236"/>
                <a:gd name="connsiteX9" fmla="*/ 1100493 w 1102053"/>
                <a:gd name="connsiteY9" fmla="*/ 492141 h 807236"/>
                <a:gd name="connsiteX10" fmla="*/ 1059078 w 1102053"/>
                <a:gd name="connsiteY10" fmla="*/ 551807 h 807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2053" h="807236">
                  <a:moveTo>
                    <a:pt x="1059078" y="551807"/>
                  </a:moveTo>
                  <a:cubicBezTo>
                    <a:pt x="1026789" y="567249"/>
                    <a:pt x="993095" y="565144"/>
                    <a:pt x="959402" y="558124"/>
                  </a:cubicBezTo>
                  <a:cubicBezTo>
                    <a:pt x="920093" y="549701"/>
                    <a:pt x="731270" y="478804"/>
                    <a:pt x="671604" y="466871"/>
                  </a:cubicBezTo>
                  <a:cubicBezTo>
                    <a:pt x="614747" y="455640"/>
                    <a:pt x="562803" y="461256"/>
                    <a:pt x="519984" y="506180"/>
                  </a:cubicBezTo>
                  <a:cubicBezTo>
                    <a:pt x="500330" y="526537"/>
                    <a:pt x="194984" y="812228"/>
                    <a:pt x="68634" y="812228"/>
                  </a:cubicBezTo>
                  <a:cubicBezTo>
                    <a:pt x="10372" y="810122"/>
                    <a:pt x="-12792" y="782746"/>
                    <a:pt x="6863" y="727995"/>
                  </a:cubicBezTo>
                  <a:cubicBezTo>
                    <a:pt x="48979" y="606558"/>
                    <a:pt x="261669" y="181882"/>
                    <a:pt x="481377" y="39387"/>
                  </a:cubicBezTo>
                  <a:cubicBezTo>
                    <a:pt x="550870" y="-5538"/>
                    <a:pt x="605622" y="-23086"/>
                    <a:pt x="717933" y="47108"/>
                  </a:cubicBezTo>
                  <a:cubicBezTo>
                    <a:pt x="793743" y="109582"/>
                    <a:pt x="956594" y="198728"/>
                    <a:pt x="1070309" y="384042"/>
                  </a:cubicBezTo>
                  <a:cubicBezTo>
                    <a:pt x="1093473" y="421245"/>
                    <a:pt x="1106810" y="449323"/>
                    <a:pt x="1100493" y="492141"/>
                  </a:cubicBezTo>
                  <a:cubicBezTo>
                    <a:pt x="1095579" y="516710"/>
                    <a:pt x="1080838" y="537768"/>
                    <a:pt x="1059078" y="55180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2901C36-529C-4AD1-9D9C-F0C472E2AD21}"/>
                </a:ext>
              </a:extLst>
            </p:cNvPr>
            <p:cNvSpPr/>
            <p:nvPr/>
          </p:nvSpPr>
          <p:spPr>
            <a:xfrm>
              <a:off x="4401537" y="4284414"/>
              <a:ext cx="1052917" cy="751081"/>
            </a:xfrm>
            <a:custGeom>
              <a:avLst/>
              <a:gdLst>
                <a:gd name="connsiteX0" fmla="*/ 1005153 w 1052917"/>
                <a:gd name="connsiteY0" fmla="*/ 503551 h 751080"/>
                <a:gd name="connsiteX1" fmla="*/ 912497 w 1052917"/>
                <a:gd name="connsiteY1" fmla="*/ 486704 h 751080"/>
                <a:gd name="connsiteX2" fmla="*/ 651373 w 1052917"/>
                <a:gd name="connsiteY2" fmla="*/ 402471 h 751080"/>
                <a:gd name="connsiteX3" fmla="*/ 474483 w 1052917"/>
                <a:gd name="connsiteY3" fmla="*/ 450203 h 751080"/>
                <a:gd name="connsiteX4" fmla="*/ 64547 w 1052917"/>
                <a:gd name="connsiteY4" fmla="*/ 752741 h 751080"/>
                <a:gd name="connsiteX5" fmla="*/ 4882 w 1052917"/>
                <a:gd name="connsiteY5" fmla="*/ 696586 h 751080"/>
                <a:gd name="connsiteX6" fmla="*/ 458338 w 1052917"/>
                <a:gd name="connsiteY6" fmla="*/ 38161 h 751080"/>
                <a:gd name="connsiteX7" fmla="*/ 684365 w 1052917"/>
                <a:gd name="connsiteY7" fmla="*/ 45181 h 751080"/>
                <a:gd name="connsiteX8" fmla="*/ 1021298 w 1052917"/>
                <a:gd name="connsiteY8" fmla="*/ 367374 h 751080"/>
                <a:gd name="connsiteX9" fmla="*/ 1051482 w 1052917"/>
                <a:gd name="connsiteY9" fmla="*/ 455819 h 751080"/>
                <a:gd name="connsiteX10" fmla="*/ 1005153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1005153" y="503551"/>
                  </a:moveTo>
                  <a:cubicBezTo>
                    <a:pt x="985499" y="506359"/>
                    <a:pt x="946190" y="502849"/>
                    <a:pt x="912497" y="486704"/>
                  </a:cubicBezTo>
                  <a:cubicBezTo>
                    <a:pt x="878101" y="469858"/>
                    <a:pt x="708231" y="414404"/>
                    <a:pt x="651373" y="402471"/>
                  </a:cubicBezTo>
                  <a:cubicBezTo>
                    <a:pt x="597323" y="391240"/>
                    <a:pt x="515196" y="407385"/>
                    <a:pt x="474483" y="450203"/>
                  </a:cubicBezTo>
                  <a:cubicBezTo>
                    <a:pt x="455531" y="469858"/>
                    <a:pt x="221783" y="693076"/>
                    <a:pt x="64547" y="752741"/>
                  </a:cubicBezTo>
                  <a:cubicBezTo>
                    <a:pt x="22431" y="759761"/>
                    <a:pt x="-13369" y="749231"/>
                    <a:pt x="4882" y="696586"/>
                  </a:cubicBezTo>
                  <a:cubicBezTo>
                    <a:pt x="45595" y="580063"/>
                    <a:pt x="248457" y="174339"/>
                    <a:pt x="458338" y="38161"/>
                  </a:cubicBezTo>
                  <a:cubicBezTo>
                    <a:pt x="525023" y="-5359"/>
                    <a:pt x="576967" y="-22206"/>
                    <a:pt x="684365" y="45181"/>
                  </a:cubicBezTo>
                  <a:cubicBezTo>
                    <a:pt x="756665" y="104846"/>
                    <a:pt x="912497" y="190484"/>
                    <a:pt x="1021298" y="367374"/>
                  </a:cubicBezTo>
                  <a:cubicBezTo>
                    <a:pt x="1043058" y="403173"/>
                    <a:pt x="1057799" y="415106"/>
                    <a:pt x="1051482" y="455819"/>
                  </a:cubicBezTo>
                  <a:cubicBezTo>
                    <a:pt x="1047270" y="478983"/>
                    <a:pt x="1027616" y="497234"/>
                    <a:pt x="1005153" y="50355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9469AB8-6257-4F4B-987A-D676D76486A7}"/>
                </a:ext>
              </a:extLst>
            </p:cNvPr>
            <p:cNvSpPr/>
            <p:nvPr/>
          </p:nvSpPr>
          <p:spPr>
            <a:xfrm>
              <a:off x="4527137" y="4472937"/>
              <a:ext cx="863392" cy="533478"/>
            </a:xfrm>
            <a:custGeom>
              <a:avLst/>
              <a:gdLst>
                <a:gd name="connsiteX0" fmla="*/ 17 w 863392"/>
                <a:gd name="connsiteY0" fmla="*/ 534737 h 533477"/>
                <a:gd name="connsiteX1" fmla="*/ 348181 w 863392"/>
                <a:gd name="connsiteY1" fmla="*/ 261680 h 533477"/>
                <a:gd name="connsiteX2" fmla="*/ 589650 w 863392"/>
                <a:gd name="connsiteY2" fmla="*/ 229391 h 533477"/>
                <a:gd name="connsiteX3" fmla="*/ 867621 w 863392"/>
                <a:gd name="connsiteY3" fmla="*/ 316432 h 533477"/>
                <a:gd name="connsiteX4" fmla="*/ 522264 w 863392"/>
                <a:gd name="connsiteY4" fmla="*/ 14596 h 533477"/>
                <a:gd name="connsiteX5" fmla="*/ 385384 w 863392"/>
                <a:gd name="connsiteY5" fmla="*/ 28635 h 533477"/>
                <a:gd name="connsiteX6" fmla="*/ 287112 w 863392"/>
                <a:gd name="connsiteY6" fmla="*/ 128311 h 533477"/>
                <a:gd name="connsiteX7" fmla="*/ 17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17" y="534737"/>
                  </a:moveTo>
                  <a:cubicBezTo>
                    <a:pt x="132684" y="462436"/>
                    <a:pt x="236572" y="361357"/>
                    <a:pt x="348181" y="261680"/>
                  </a:cubicBezTo>
                  <a:cubicBezTo>
                    <a:pt x="391702" y="225179"/>
                    <a:pt x="452771" y="182361"/>
                    <a:pt x="589650" y="229391"/>
                  </a:cubicBezTo>
                  <a:cubicBezTo>
                    <a:pt x="620536" y="237112"/>
                    <a:pt x="781281" y="313624"/>
                    <a:pt x="867621" y="316432"/>
                  </a:cubicBezTo>
                  <a:cubicBezTo>
                    <a:pt x="796724" y="248343"/>
                    <a:pt x="570698" y="37760"/>
                    <a:pt x="522264" y="14596"/>
                  </a:cubicBezTo>
                  <a:cubicBezTo>
                    <a:pt x="473128" y="-8568"/>
                    <a:pt x="428203" y="-4357"/>
                    <a:pt x="385384" y="28635"/>
                  </a:cubicBezTo>
                  <a:cubicBezTo>
                    <a:pt x="348181" y="57415"/>
                    <a:pt x="316594" y="91108"/>
                    <a:pt x="287112" y="128311"/>
                  </a:cubicBezTo>
                  <a:cubicBezTo>
                    <a:pt x="194456" y="245536"/>
                    <a:pt x="-2089" y="515784"/>
                    <a:pt x="17" y="5347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7" name="Graphic 204">
              <a:extLst>
                <a:ext uri="{FF2B5EF4-FFF2-40B4-BE49-F238E27FC236}">
                  <a16:creationId xmlns:a16="http://schemas.microsoft.com/office/drawing/2014/main" id="{E859CCD8-BC53-44A8-842B-866F9762C1B1}"/>
                </a:ext>
              </a:extLst>
            </p:cNvPr>
            <p:cNvGrpSpPr/>
            <p:nvPr/>
          </p:nvGrpSpPr>
          <p:grpSpPr>
            <a:xfrm>
              <a:off x="3951034" y="4263534"/>
              <a:ext cx="3572899" cy="2112854"/>
              <a:chOff x="3951034" y="4263534"/>
              <a:chExt cx="3572899" cy="2112854"/>
            </a:xfrm>
            <a:solidFill>
              <a:srgbClr val="000000"/>
            </a:solidFill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3919EC9-A078-4EDC-9FC7-CF08B66A0D18}"/>
                  </a:ext>
                </a:extLst>
              </p:cNvPr>
              <p:cNvSpPr/>
              <p:nvPr/>
            </p:nvSpPr>
            <p:spPr>
              <a:xfrm>
                <a:off x="3951034" y="4882360"/>
                <a:ext cx="3572899" cy="1495142"/>
              </a:xfrm>
              <a:custGeom>
                <a:avLst/>
                <a:gdLst>
                  <a:gd name="connsiteX0" fmla="*/ 3571318 w 3572898"/>
                  <a:gd name="connsiteY0" fmla="*/ 122505 h 1495142"/>
                  <a:gd name="connsiteX1" fmla="*/ 3550259 w 3572898"/>
                  <a:gd name="connsiteY1" fmla="*/ 27743 h 1495142"/>
                  <a:gd name="connsiteX2" fmla="*/ 3501825 w 3572898"/>
                  <a:gd name="connsiteY2" fmla="*/ 20022 h 1495142"/>
                  <a:gd name="connsiteX3" fmla="*/ 3398639 w 3572898"/>
                  <a:gd name="connsiteY3" fmla="*/ 202527 h 1495142"/>
                  <a:gd name="connsiteX4" fmla="*/ 2780927 w 3572898"/>
                  <a:gd name="connsiteY4" fmla="*/ 620184 h 1495142"/>
                  <a:gd name="connsiteX5" fmla="*/ 2072665 w 3572898"/>
                  <a:gd name="connsiteY5" fmla="*/ 729688 h 1495142"/>
                  <a:gd name="connsiteX6" fmla="*/ 2034058 w 3572898"/>
                  <a:gd name="connsiteY6" fmla="*/ 762679 h 1495142"/>
                  <a:gd name="connsiteX7" fmla="*/ 2062838 w 3572898"/>
                  <a:gd name="connsiteY7" fmla="*/ 1097507 h 1495142"/>
                  <a:gd name="connsiteX8" fmla="*/ 2048097 w 3572898"/>
                  <a:gd name="connsiteY8" fmla="*/ 1151556 h 1495142"/>
                  <a:gd name="connsiteX9" fmla="*/ 1616401 w 3572898"/>
                  <a:gd name="connsiteY9" fmla="*/ 1164192 h 1495142"/>
                  <a:gd name="connsiteX10" fmla="*/ 1546207 w 3572898"/>
                  <a:gd name="connsiteY10" fmla="*/ 1070833 h 1495142"/>
                  <a:gd name="connsiteX11" fmla="*/ 1554630 w 3572898"/>
                  <a:gd name="connsiteY11" fmla="*/ 750746 h 1495142"/>
                  <a:gd name="connsiteX12" fmla="*/ 1516023 w 3572898"/>
                  <a:gd name="connsiteY12" fmla="*/ 707225 h 1495142"/>
                  <a:gd name="connsiteX13" fmla="*/ 840752 w 3572898"/>
                  <a:gd name="connsiteY13" fmla="*/ 569644 h 1495142"/>
                  <a:gd name="connsiteX14" fmla="*/ 782491 w 3572898"/>
                  <a:gd name="connsiteY14" fmla="*/ 609655 h 1495142"/>
                  <a:gd name="connsiteX15" fmla="*/ 694046 w 3572898"/>
                  <a:gd name="connsiteY15" fmla="*/ 896049 h 1495142"/>
                  <a:gd name="connsiteX16" fmla="*/ 425903 w 3572898"/>
                  <a:gd name="connsiteY16" fmla="*/ 785843 h 1495142"/>
                  <a:gd name="connsiteX17" fmla="*/ 478549 w 3572898"/>
                  <a:gd name="connsiteY17" fmla="*/ 488921 h 1495142"/>
                  <a:gd name="connsiteX18" fmla="*/ 442048 w 3572898"/>
                  <a:gd name="connsiteY18" fmla="*/ 412409 h 1495142"/>
                  <a:gd name="connsiteX19" fmla="*/ 83354 w 3572898"/>
                  <a:gd name="connsiteY19" fmla="*/ 53013 h 1495142"/>
                  <a:gd name="connsiteX20" fmla="*/ 39833 w 3572898"/>
                  <a:gd name="connsiteY20" fmla="*/ 5281 h 1495142"/>
                  <a:gd name="connsiteX21" fmla="*/ 5438 w 3572898"/>
                  <a:gd name="connsiteY21" fmla="*/ 40378 h 1495142"/>
                  <a:gd name="connsiteX22" fmla="*/ 8948 w 3572898"/>
                  <a:gd name="connsiteY22" fmla="*/ 199719 h 1495142"/>
                  <a:gd name="connsiteX23" fmla="*/ 366940 w 3572898"/>
                  <a:gd name="connsiteY23" fmla="*/ 1015379 h 1495142"/>
                  <a:gd name="connsiteX24" fmla="*/ 755115 w 3572898"/>
                  <a:gd name="connsiteY24" fmla="*/ 1296157 h 1495142"/>
                  <a:gd name="connsiteX25" fmla="*/ 858301 w 3572898"/>
                  <a:gd name="connsiteY25" fmla="*/ 1289840 h 1495142"/>
                  <a:gd name="connsiteX26" fmla="*/ 971314 w 3572898"/>
                  <a:gd name="connsiteY26" fmla="*/ 961329 h 1495142"/>
                  <a:gd name="connsiteX27" fmla="*/ 1016940 w 3572898"/>
                  <a:gd name="connsiteY27" fmla="*/ 946589 h 1495142"/>
                  <a:gd name="connsiteX28" fmla="*/ 1299122 w 3572898"/>
                  <a:gd name="connsiteY28" fmla="*/ 1013975 h 1495142"/>
                  <a:gd name="connsiteX29" fmla="*/ 1344047 w 3572898"/>
                  <a:gd name="connsiteY29" fmla="*/ 1062410 h 1495142"/>
                  <a:gd name="connsiteX30" fmla="*/ 1326498 w 3572898"/>
                  <a:gd name="connsiteY30" fmla="*/ 1371265 h 1495142"/>
                  <a:gd name="connsiteX31" fmla="*/ 1384058 w 3572898"/>
                  <a:gd name="connsiteY31" fmla="*/ 1444970 h 1495142"/>
                  <a:gd name="connsiteX32" fmla="*/ 2248853 w 3572898"/>
                  <a:gd name="connsiteY32" fmla="*/ 1429527 h 1495142"/>
                  <a:gd name="connsiteX33" fmla="*/ 2290268 w 3572898"/>
                  <a:gd name="connsiteY33" fmla="*/ 1390218 h 1495142"/>
                  <a:gd name="connsiteX34" fmla="*/ 2283951 w 3572898"/>
                  <a:gd name="connsiteY34" fmla="*/ 1004850 h 1495142"/>
                  <a:gd name="connsiteX35" fmla="*/ 2316942 w 3572898"/>
                  <a:gd name="connsiteY35" fmla="*/ 964839 h 1495142"/>
                  <a:gd name="connsiteX36" fmla="*/ 2654577 w 3572898"/>
                  <a:gd name="connsiteY36" fmla="*/ 931146 h 1495142"/>
                  <a:gd name="connsiteX37" fmla="*/ 2691079 w 3572898"/>
                  <a:gd name="connsiteY37" fmla="*/ 962733 h 1495142"/>
                  <a:gd name="connsiteX38" fmla="*/ 2710031 w 3572898"/>
                  <a:gd name="connsiteY38" fmla="*/ 1025908 h 1495142"/>
                  <a:gd name="connsiteX39" fmla="*/ 2764783 w 3572898"/>
                  <a:gd name="connsiteY39" fmla="*/ 1290542 h 1495142"/>
                  <a:gd name="connsiteX40" fmla="*/ 2812515 w 3572898"/>
                  <a:gd name="connsiteY40" fmla="*/ 1320023 h 1495142"/>
                  <a:gd name="connsiteX41" fmla="*/ 3312300 w 3572898"/>
                  <a:gd name="connsiteY41" fmla="*/ 936060 h 1495142"/>
                  <a:gd name="connsiteX42" fmla="*/ 3519373 w 3572898"/>
                  <a:gd name="connsiteY42" fmla="*/ 564731 h 1495142"/>
                  <a:gd name="connsiteX43" fmla="*/ 3571318 w 3572898"/>
                  <a:gd name="connsiteY43" fmla="*/ 122505 h 1495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572898" h="1495142">
                    <a:moveTo>
                      <a:pt x="3571318" y="122505"/>
                    </a:moveTo>
                    <a:cubicBezTo>
                      <a:pt x="3568510" y="90216"/>
                      <a:pt x="3563596" y="57926"/>
                      <a:pt x="3550259" y="27743"/>
                    </a:cubicBezTo>
                    <a:cubicBezTo>
                      <a:pt x="3537624" y="-2441"/>
                      <a:pt x="3510248" y="-12268"/>
                      <a:pt x="3501825" y="20022"/>
                    </a:cubicBezTo>
                    <a:cubicBezTo>
                      <a:pt x="3492700" y="57926"/>
                      <a:pt x="3421803" y="176555"/>
                      <a:pt x="3398639" y="202527"/>
                    </a:cubicBezTo>
                    <a:cubicBezTo>
                      <a:pt x="3235086" y="393456"/>
                      <a:pt x="2980982" y="548586"/>
                      <a:pt x="2780927" y="620184"/>
                    </a:cubicBezTo>
                    <a:cubicBezTo>
                      <a:pt x="2521910" y="692485"/>
                      <a:pt x="2370290" y="718457"/>
                      <a:pt x="2072665" y="729688"/>
                    </a:cubicBezTo>
                    <a:cubicBezTo>
                      <a:pt x="2044588" y="730389"/>
                      <a:pt x="2035462" y="735303"/>
                      <a:pt x="2034058" y="762679"/>
                    </a:cubicBezTo>
                    <a:cubicBezTo>
                      <a:pt x="2033356" y="771804"/>
                      <a:pt x="2062838" y="994321"/>
                      <a:pt x="2062838" y="1097507"/>
                    </a:cubicBezTo>
                    <a:cubicBezTo>
                      <a:pt x="2062838" y="1116459"/>
                      <a:pt x="2063540" y="1136114"/>
                      <a:pt x="2048097" y="1151556"/>
                    </a:cubicBezTo>
                    <a:cubicBezTo>
                      <a:pt x="1998961" y="1165595"/>
                      <a:pt x="1664835" y="1180336"/>
                      <a:pt x="1616401" y="1164192"/>
                    </a:cubicBezTo>
                    <a:cubicBezTo>
                      <a:pt x="1566563" y="1148047"/>
                      <a:pt x="1547611" y="1124181"/>
                      <a:pt x="1546207" y="1070833"/>
                    </a:cubicBezTo>
                    <a:cubicBezTo>
                      <a:pt x="1545505" y="1039245"/>
                      <a:pt x="1547611" y="825854"/>
                      <a:pt x="1554630" y="750746"/>
                    </a:cubicBezTo>
                    <a:cubicBezTo>
                      <a:pt x="1557438" y="719159"/>
                      <a:pt x="1547611" y="710033"/>
                      <a:pt x="1516023" y="707225"/>
                    </a:cubicBezTo>
                    <a:cubicBezTo>
                      <a:pt x="1367211" y="692485"/>
                      <a:pt x="944640" y="610357"/>
                      <a:pt x="840752" y="569644"/>
                    </a:cubicBezTo>
                    <a:cubicBezTo>
                      <a:pt x="812675" y="558413"/>
                      <a:pt x="790914" y="575260"/>
                      <a:pt x="782491" y="609655"/>
                    </a:cubicBezTo>
                    <a:cubicBezTo>
                      <a:pt x="781087" y="611761"/>
                      <a:pt x="707383" y="853230"/>
                      <a:pt x="694046" y="896049"/>
                    </a:cubicBezTo>
                    <a:cubicBezTo>
                      <a:pt x="650525" y="889029"/>
                      <a:pt x="456086" y="806902"/>
                      <a:pt x="425903" y="785843"/>
                    </a:cubicBezTo>
                    <a:cubicBezTo>
                      <a:pt x="427307" y="747236"/>
                      <a:pt x="475741" y="552798"/>
                      <a:pt x="478549" y="488921"/>
                    </a:cubicBezTo>
                    <a:cubicBezTo>
                      <a:pt x="479953" y="455929"/>
                      <a:pt x="470827" y="432063"/>
                      <a:pt x="442048" y="412409"/>
                    </a:cubicBezTo>
                    <a:cubicBezTo>
                      <a:pt x="251820" y="286059"/>
                      <a:pt x="197771" y="247452"/>
                      <a:pt x="83354" y="53013"/>
                    </a:cubicBezTo>
                    <a:cubicBezTo>
                      <a:pt x="75632" y="40378"/>
                      <a:pt x="58084" y="3877"/>
                      <a:pt x="39833" y="5281"/>
                    </a:cubicBezTo>
                    <a:cubicBezTo>
                      <a:pt x="20179" y="5983"/>
                      <a:pt x="8246" y="23531"/>
                      <a:pt x="5438" y="40378"/>
                    </a:cubicBezTo>
                    <a:cubicBezTo>
                      <a:pt x="-4389" y="101447"/>
                      <a:pt x="524" y="146372"/>
                      <a:pt x="8948" y="199719"/>
                    </a:cubicBezTo>
                    <a:cubicBezTo>
                      <a:pt x="37727" y="329579"/>
                      <a:pt x="88267" y="695994"/>
                      <a:pt x="366940" y="1015379"/>
                    </a:cubicBezTo>
                    <a:cubicBezTo>
                      <a:pt x="423095" y="1079256"/>
                      <a:pt x="694748" y="1275801"/>
                      <a:pt x="755115" y="1296157"/>
                    </a:cubicBezTo>
                    <a:cubicBezTo>
                      <a:pt x="806357" y="1313706"/>
                      <a:pt x="847772" y="1333360"/>
                      <a:pt x="858301" y="1289840"/>
                    </a:cubicBezTo>
                    <a:cubicBezTo>
                      <a:pt x="884975" y="1182442"/>
                      <a:pt x="955169" y="981686"/>
                      <a:pt x="971314" y="961329"/>
                    </a:cubicBezTo>
                    <a:cubicBezTo>
                      <a:pt x="979737" y="950099"/>
                      <a:pt x="1003603" y="943781"/>
                      <a:pt x="1016940" y="946589"/>
                    </a:cubicBezTo>
                    <a:cubicBezTo>
                      <a:pt x="1080817" y="959925"/>
                      <a:pt x="1259813" y="1000638"/>
                      <a:pt x="1299122" y="1013975"/>
                    </a:cubicBezTo>
                    <a:cubicBezTo>
                      <a:pt x="1338431" y="1023803"/>
                      <a:pt x="1347556" y="1027312"/>
                      <a:pt x="1344047" y="1062410"/>
                    </a:cubicBezTo>
                    <a:cubicBezTo>
                      <a:pt x="1338431" y="1126286"/>
                      <a:pt x="1326498" y="1371265"/>
                      <a:pt x="1326498" y="1371265"/>
                    </a:cubicBezTo>
                    <a:cubicBezTo>
                      <a:pt x="1325094" y="1403555"/>
                      <a:pt x="1358086" y="1437950"/>
                      <a:pt x="1384058" y="1444970"/>
                    </a:cubicBezTo>
                    <a:cubicBezTo>
                      <a:pt x="1697827" y="1529203"/>
                      <a:pt x="1925959" y="1511654"/>
                      <a:pt x="2248853" y="1429527"/>
                    </a:cubicBezTo>
                    <a:cubicBezTo>
                      <a:pt x="2277633" y="1422507"/>
                      <a:pt x="2287460" y="1418998"/>
                      <a:pt x="2290268" y="1390218"/>
                    </a:cubicBezTo>
                    <a:cubicBezTo>
                      <a:pt x="2292374" y="1369159"/>
                      <a:pt x="2283951" y="1112248"/>
                      <a:pt x="2283951" y="1004850"/>
                    </a:cubicBezTo>
                    <a:cubicBezTo>
                      <a:pt x="2283951" y="980282"/>
                      <a:pt x="2291672" y="967647"/>
                      <a:pt x="2316942" y="964839"/>
                    </a:cubicBezTo>
                    <a:cubicBezTo>
                      <a:pt x="2366780" y="958522"/>
                      <a:pt x="2600528" y="912895"/>
                      <a:pt x="2654577" y="931146"/>
                    </a:cubicBezTo>
                    <a:cubicBezTo>
                      <a:pt x="2676338" y="938867"/>
                      <a:pt x="2682655" y="940271"/>
                      <a:pt x="2691079" y="962733"/>
                    </a:cubicBezTo>
                    <a:cubicBezTo>
                      <a:pt x="2691079" y="962733"/>
                      <a:pt x="2710031" y="1025908"/>
                      <a:pt x="2710031" y="1025908"/>
                    </a:cubicBezTo>
                    <a:cubicBezTo>
                      <a:pt x="2731090" y="1114353"/>
                      <a:pt x="2745128" y="1201395"/>
                      <a:pt x="2764783" y="1290542"/>
                    </a:cubicBezTo>
                    <a:cubicBezTo>
                      <a:pt x="2771101" y="1317917"/>
                      <a:pt x="2785841" y="1327043"/>
                      <a:pt x="2812515" y="1320023"/>
                    </a:cubicBezTo>
                    <a:cubicBezTo>
                      <a:pt x="2864459" y="1306686"/>
                      <a:pt x="3122775" y="1181038"/>
                      <a:pt x="3312300" y="936060"/>
                    </a:cubicBezTo>
                    <a:cubicBezTo>
                      <a:pt x="3400745" y="822344"/>
                      <a:pt x="3477257" y="703716"/>
                      <a:pt x="3519373" y="564731"/>
                    </a:cubicBezTo>
                    <a:cubicBezTo>
                      <a:pt x="3576231" y="392754"/>
                      <a:pt x="3584654" y="273424"/>
                      <a:pt x="3571318" y="122505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EC88A329-9E4D-4F38-A6BE-999D7F36EAE1}"/>
                  </a:ext>
                </a:extLst>
              </p:cNvPr>
              <p:cNvSpPr/>
              <p:nvPr/>
            </p:nvSpPr>
            <p:spPr>
              <a:xfrm>
                <a:off x="5926669" y="4263534"/>
                <a:ext cx="1102053" cy="807236"/>
              </a:xfrm>
              <a:custGeom>
                <a:avLst/>
                <a:gdLst>
                  <a:gd name="connsiteX0" fmla="*/ 42981 w 1102053"/>
                  <a:gd name="connsiteY0" fmla="*/ 551807 h 807236"/>
                  <a:gd name="connsiteX1" fmla="*/ 142658 w 1102053"/>
                  <a:gd name="connsiteY1" fmla="*/ 558124 h 807236"/>
                  <a:gd name="connsiteX2" fmla="*/ 430455 w 1102053"/>
                  <a:gd name="connsiteY2" fmla="*/ 466872 h 807236"/>
                  <a:gd name="connsiteX3" fmla="*/ 582075 w 1102053"/>
                  <a:gd name="connsiteY3" fmla="*/ 506180 h 807236"/>
                  <a:gd name="connsiteX4" fmla="*/ 1033425 w 1102053"/>
                  <a:gd name="connsiteY4" fmla="*/ 812228 h 807236"/>
                  <a:gd name="connsiteX5" fmla="*/ 1095197 w 1102053"/>
                  <a:gd name="connsiteY5" fmla="*/ 727995 h 807236"/>
                  <a:gd name="connsiteX6" fmla="*/ 620682 w 1102053"/>
                  <a:gd name="connsiteY6" fmla="*/ 39387 h 807236"/>
                  <a:gd name="connsiteX7" fmla="*/ 384126 w 1102053"/>
                  <a:gd name="connsiteY7" fmla="*/ 47108 h 807236"/>
                  <a:gd name="connsiteX8" fmla="*/ 31750 w 1102053"/>
                  <a:gd name="connsiteY8" fmla="*/ 384042 h 807236"/>
                  <a:gd name="connsiteX9" fmla="*/ 1566 w 1102053"/>
                  <a:gd name="connsiteY9" fmla="*/ 492141 h 807236"/>
                  <a:gd name="connsiteX10" fmla="*/ 42981 w 1102053"/>
                  <a:gd name="connsiteY10" fmla="*/ 551807 h 80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02053" h="807236">
                    <a:moveTo>
                      <a:pt x="42981" y="551807"/>
                    </a:moveTo>
                    <a:cubicBezTo>
                      <a:pt x="75271" y="567250"/>
                      <a:pt x="108964" y="565144"/>
                      <a:pt x="142658" y="558124"/>
                    </a:cubicBezTo>
                    <a:cubicBezTo>
                      <a:pt x="181966" y="549701"/>
                      <a:pt x="370790" y="478804"/>
                      <a:pt x="430455" y="466872"/>
                    </a:cubicBezTo>
                    <a:cubicBezTo>
                      <a:pt x="487312" y="455640"/>
                      <a:pt x="539256" y="461256"/>
                      <a:pt x="582075" y="506180"/>
                    </a:cubicBezTo>
                    <a:cubicBezTo>
                      <a:pt x="601729" y="526537"/>
                      <a:pt x="907075" y="812228"/>
                      <a:pt x="1033425" y="812228"/>
                    </a:cubicBezTo>
                    <a:cubicBezTo>
                      <a:pt x="1091687" y="810122"/>
                      <a:pt x="1114851" y="782747"/>
                      <a:pt x="1095197" y="727995"/>
                    </a:cubicBezTo>
                    <a:cubicBezTo>
                      <a:pt x="1053080" y="606558"/>
                      <a:pt x="840390" y="181882"/>
                      <a:pt x="620682" y="39387"/>
                    </a:cubicBezTo>
                    <a:cubicBezTo>
                      <a:pt x="551189" y="-5538"/>
                      <a:pt x="496437" y="-23086"/>
                      <a:pt x="384126" y="47108"/>
                    </a:cubicBezTo>
                    <a:cubicBezTo>
                      <a:pt x="308316" y="109582"/>
                      <a:pt x="145465" y="198729"/>
                      <a:pt x="31750" y="384042"/>
                    </a:cubicBezTo>
                    <a:cubicBezTo>
                      <a:pt x="8586" y="421245"/>
                      <a:pt x="-4751" y="449323"/>
                      <a:pt x="1566" y="492141"/>
                    </a:cubicBezTo>
                    <a:cubicBezTo>
                      <a:pt x="6480" y="516008"/>
                      <a:pt x="21221" y="537066"/>
                      <a:pt x="42981" y="551807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3564D81-9C37-49E6-80E8-2035069A5644}"/>
                </a:ext>
              </a:extLst>
            </p:cNvPr>
            <p:cNvSpPr/>
            <p:nvPr/>
          </p:nvSpPr>
          <p:spPr>
            <a:xfrm>
              <a:off x="5950628" y="4298453"/>
              <a:ext cx="1052917" cy="751081"/>
            </a:xfrm>
            <a:custGeom>
              <a:avLst/>
              <a:gdLst>
                <a:gd name="connsiteX0" fmla="*/ 47801 w 1052917"/>
                <a:gd name="connsiteY0" fmla="*/ 503551 h 751080"/>
                <a:gd name="connsiteX1" fmla="*/ 140458 w 1052917"/>
                <a:gd name="connsiteY1" fmla="*/ 486704 h 751080"/>
                <a:gd name="connsiteX2" fmla="*/ 401581 w 1052917"/>
                <a:gd name="connsiteY2" fmla="*/ 402471 h 751080"/>
                <a:gd name="connsiteX3" fmla="*/ 578472 w 1052917"/>
                <a:gd name="connsiteY3" fmla="*/ 450203 h 751080"/>
                <a:gd name="connsiteX4" fmla="*/ 988407 w 1052917"/>
                <a:gd name="connsiteY4" fmla="*/ 752741 h 751080"/>
                <a:gd name="connsiteX5" fmla="*/ 1048072 w 1052917"/>
                <a:gd name="connsiteY5" fmla="*/ 696586 h 751080"/>
                <a:gd name="connsiteX6" fmla="*/ 594616 w 1052917"/>
                <a:gd name="connsiteY6" fmla="*/ 38161 h 751080"/>
                <a:gd name="connsiteX7" fmla="*/ 368590 w 1052917"/>
                <a:gd name="connsiteY7" fmla="*/ 45181 h 751080"/>
                <a:gd name="connsiteX8" fmla="*/ 31656 w 1052917"/>
                <a:gd name="connsiteY8" fmla="*/ 367374 h 751080"/>
                <a:gd name="connsiteX9" fmla="*/ 1473 w 1052917"/>
                <a:gd name="connsiteY9" fmla="*/ 455819 h 751080"/>
                <a:gd name="connsiteX10" fmla="*/ 47801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47801" y="503551"/>
                  </a:moveTo>
                  <a:cubicBezTo>
                    <a:pt x="67456" y="506359"/>
                    <a:pt x="106765" y="502849"/>
                    <a:pt x="140458" y="486704"/>
                  </a:cubicBezTo>
                  <a:cubicBezTo>
                    <a:pt x="174853" y="469858"/>
                    <a:pt x="344724" y="414404"/>
                    <a:pt x="401581" y="402471"/>
                  </a:cubicBezTo>
                  <a:cubicBezTo>
                    <a:pt x="455631" y="391240"/>
                    <a:pt x="537759" y="407385"/>
                    <a:pt x="578472" y="450203"/>
                  </a:cubicBezTo>
                  <a:cubicBezTo>
                    <a:pt x="597424" y="469858"/>
                    <a:pt x="831172" y="693076"/>
                    <a:pt x="988407" y="752741"/>
                  </a:cubicBezTo>
                  <a:cubicBezTo>
                    <a:pt x="1030524" y="759761"/>
                    <a:pt x="1066323" y="749231"/>
                    <a:pt x="1048072" y="696586"/>
                  </a:cubicBezTo>
                  <a:cubicBezTo>
                    <a:pt x="1007360" y="580063"/>
                    <a:pt x="804498" y="174339"/>
                    <a:pt x="594616" y="38161"/>
                  </a:cubicBezTo>
                  <a:cubicBezTo>
                    <a:pt x="527931" y="-5359"/>
                    <a:pt x="475987" y="-22206"/>
                    <a:pt x="368590" y="45181"/>
                  </a:cubicBezTo>
                  <a:cubicBezTo>
                    <a:pt x="296290" y="104846"/>
                    <a:pt x="140458" y="190484"/>
                    <a:pt x="31656" y="367374"/>
                  </a:cubicBezTo>
                  <a:cubicBezTo>
                    <a:pt x="9896" y="403173"/>
                    <a:pt x="-4845" y="415106"/>
                    <a:pt x="1473" y="455819"/>
                  </a:cubicBezTo>
                  <a:cubicBezTo>
                    <a:pt x="4983" y="479685"/>
                    <a:pt x="24637" y="497935"/>
                    <a:pt x="47801" y="50355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F42D299-ADB1-4299-AE73-9FA820907615}"/>
                </a:ext>
              </a:extLst>
            </p:cNvPr>
            <p:cNvSpPr/>
            <p:nvPr/>
          </p:nvSpPr>
          <p:spPr>
            <a:xfrm>
              <a:off x="3975058" y="4942486"/>
              <a:ext cx="3530782" cy="1417928"/>
            </a:xfrm>
            <a:custGeom>
              <a:avLst/>
              <a:gdLst>
                <a:gd name="connsiteX0" fmla="*/ 3533255 w 3530782"/>
                <a:gd name="connsiteY0" fmla="*/ 117834 h 1417928"/>
                <a:gd name="connsiteX1" fmla="*/ 3519217 w 3530782"/>
                <a:gd name="connsiteY1" fmla="*/ 26581 h 1417928"/>
                <a:gd name="connsiteX2" fmla="*/ 3477802 w 3530782"/>
                <a:gd name="connsiteY2" fmla="*/ 19561 h 1417928"/>
                <a:gd name="connsiteX3" fmla="*/ 3375318 w 3530782"/>
                <a:gd name="connsiteY3" fmla="*/ 195749 h 1417928"/>
                <a:gd name="connsiteX4" fmla="*/ 2757606 w 3530782"/>
                <a:gd name="connsiteY4" fmla="*/ 598666 h 1417928"/>
                <a:gd name="connsiteX5" fmla="*/ 2077422 w 3530782"/>
                <a:gd name="connsiteY5" fmla="*/ 703958 h 1417928"/>
                <a:gd name="connsiteX6" fmla="*/ 2038815 w 3530782"/>
                <a:gd name="connsiteY6" fmla="*/ 735545 h 1417928"/>
                <a:gd name="connsiteX7" fmla="*/ 2067595 w 3530782"/>
                <a:gd name="connsiteY7" fmla="*/ 1059142 h 1417928"/>
                <a:gd name="connsiteX8" fmla="*/ 2045834 w 3530782"/>
                <a:gd name="connsiteY8" fmla="*/ 1111086 h 1417928"/>
                <a:gd name="connsiteX9" fmla="*/ 1586060 w 3530782"/>
                <a:gd name="connsiteY9" fmla="*/ 1130740 h 1417928"/>
                <a:gd name="connsiteX10" fmla="*/ 1494808 w 3530782"/>
                <a:gd name="connsiteY10" fmla="*/ 1033872 h 1417928"/>
                <a:gd name="connsiteX11" fmla="*/ 1503231 w 3530782"/>
                <a:gd name="connsiteY11" fmla="*/ 717997 h 1417928"/>
                <a:gd name="connsiteX12" fmla="*/ 1464624 w 3530782"/>
                <a:gd name="connsiteY12" fmla="*/ 675880 h 1417928"/>
                <a:gd name="connsiteX13" fmla="*/ 831470 w 3530782"/>
                <a:gd name="connsiteY13" fmla="*/ 543212 h 1417928"/>
                <a:gd name="connsiteX14" fmla="*/ 773208 w 3530782"/>
                <a:gd name="connsiteY14" fmla="*/ 581819 h 1417928"/>
                <a:gd name="connsiteX15" fmla="*/ 684763 w 3530782"/>
                <a:gd name="connsiteY15" fmla="*/ 865405 h 1417928"/>
                <a:gd name="connsiteX16" fmla="*/ 374504 w 3530782"/>
                <a:gd name="connsiteY16" fmla="*/ 745372 h 1417928"/>
                <a:gd name="connsiteX17" fmla="*/ 427150 w 3530782"/>
                <a:gd name="connsiteY17" fmla="*/ 458979 h 1417928"/>
                <a:gd name="connsiteX18" fmla="*/ 411707 w 3530782"/>
                <a:gd name="connsiteY18" fmla="*/ 378255 h 1417928"/>
                <a:gd name="connsiteX19" fmla="*/ 67052 w 3530782"/>
                <a:gd name="connsiteY19" fmla="*/ 52553 h 1417928"/>
                <a:gd name="connsiteX20" fmla="*/ 16512 w 3530782"/>
                <a:gd name="connsiteY20" fmla="*/ 6224 h 1417928"/>
                <a:gd name="connsiteX21" fmla="*/ 27743 w 3530782"/>
                <a:gd name="connsiteY21" fmla="*/ 193644 h 1417928"/>
                <a:gd name="connsiteX22" fmla="*/ 378715 w 3530782"/>
                <a:gd name="connsiteY22" fmla="*/ 959465 h 1417928"/>
                <a:gd name="connsiteX23" fmla="*/ 731794 w 3530782"/>
                <a:gd name="connsiteY23" fmla="*/ 1209358 h 1417928"/>
                <a:gd name="connsiteX24" fmla="*/ 813921 w 3530782"/>
                <a:gd name="connsiteY24" fmla="*/ 1203742 h 1417928"/>
                <a:gd name="connsiteX25" fmla="*/ 933954 w 3530782"/>
                <a:gd name="connsiteY25" fmla="*/ 879444 h 1417928"/>
                <a:gd name="connsiteX26" fmla="*/ 979580 w 3530782"/>
                <a:gd name="connsiteY26" fmla="*/ 865405 h 1417928"/>
                <a:gd name="connsiteX27" fmla="*/ 1296859 w 3530782"/>
                <a:gd name="connsiteY27" fmla="*/ 937003 h 1417928"/>
                <a:gd name="connsiteX28" fmla="*/ 1341784 w 3530782"/>
                <a:gd name="connsiteY28" fmla="*/ 983332 h 1417928"/>
                <a:gd name="connsiteX29" fmla="*/ 1331255 w 3530782"/>
                <a:gd name="connsiteY29" fmla="*/ 1295697 h 1417928"/>
                <a:gd name="connsiteX30" fmla="*/ 1388814 w 3530782"/>
                <a:gd name="connsiteY30" fmla="*/ 1366593 h 1417928"/>
                <a:gd name="connsiteX31" fmla="*/ 2204474 w 3530782"/>
                <a:gd name="connsiteY31" fmla="*/ 1351853 h 1417928"/>
                <a:gd name="connsiteX32" fmla="*/ 2245889 w 3530782"/>
                <a:gd name="connsiteY32" fmla="*/ 1313947 h 1417928"/>
                <a:gd name="connsiteX33" fmla="*/ 2239571 w 3530782"/>
                <a:gd name="connsiteY33" fmla="*/ 927878 h 1417928"/>
                <a:gd name="connsiteX34" fmla="*/ 2272562 w 3530782"/>
                <a:gd name="connsiteY34" fmla="*/ 889271 h 1417928"/>
                <a:gd name="connsiteX35" fmla="*/ 2638276 w 3530782"/>
                <a:gd name="connsiteY35" fmla="*/ 849962 h 1417928"/>
                <a:gd name="connsiteX36" fmla="*/ 2688816 w 3530782"/>
                <a:gd name="connsiteY36" fmla="*/ 880146 h 1417928"/>
                <a:gd name="connsiteX37" fmla="*/ 2762520 w 3530782"/>
                <a:gd name="connsiteY37" fmla="*/ 1203040 h 1417928"/>
                <a:gd name="connsiteX38" fmla="*/ 2803233 w 3530782"/>
                <a:gd name="connsiteY38" fmla="*/ 1224099 h 1417928"/>
                <a:gd name="connsiteX39" fmla="*/ 3254583 w 3530782"/>
                <a:gd name="connsiteY39" fmla="*/ 858385 h 1417928"/>
                <a:gd name="connsiteX40" fmla="*/ 3453936 w 3530782"/>
                <a:gd name="connsiteY40" fmla="*/ 543914 h 1417928"/>
                <a:gd name="connsiteX41" fmla="*/ 3533255 w 3530782"/>
                <a:gd name="connsiteY41" fmla="*/ 117834 h 141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30782" h="1417928">
                  <a:moveTo>
                    <a:pt x="3533255" y="117834"/>
                  </a:moveTo>
                  <a:cubicBezTo>
                    <a:pt x="3530448" y="86948"/>
                    <a:pt x="3532553" y="56062"/>
                    <a:pt x="3519217" y="26581"/>
                  </a:cubicBezTo>
                  <a:cubicBezTo>
                    <a:pt x="3506582" y="-2199"/>
                    <a:pt x="3486225" y="-12026"/>
                    <a:pt x="3477802" y="19561"/>
                  </a:cubicBezTo>
                  <a:cubicBezTo>
                    <a:pt x="3468676" y="55360"/>
                    <a:pt x="3398482" y="169777"/>
                    <a:pt x="3375318" y="195749"/>
                  </a:cubicBezTo>
                  <a:cubicBezTo>
                    <a:pt x="3211765" y="379659"/>
                    <a:pt x="2957661" y="529173"/>
                    <a:pt x="2757606" y="598666"/>
                  </a:cubicBezTo>
                  <a:cubicBezTo>
                    <a:pt x="2498589" y="668158"/>
                    <a:pt x="2375047" y="693428"/>
                    <a:pt x="2077422" y="703958"/>
                  </a:cubicBezTo>
                  <a:cubicBezTo>
                    <a:pt x="2049344" y="704659"/>
                    <a:pt x="2040219" y="709573"/>
                    <a:pt x="2038815" y="735545"/>
                  </a:cubicBezTo>
                  <a:cubicBezTo>
                    <a:pt x="2038113" y="744670"/>
                    <a:pt x="2067595" y="958763"/>
                    <a:pt x="2067595" y="1059142"/>
                  </a:cubicBezTo>
                  <a:cubicBezTo>
                    <a:pt x="2067595" y="1077392"/>
                    <a:pt x="2061277" y="1096345"/>
                    <a:pt x="2045834" y="1111086"/>
                  </a:cubicBezTo>
                  <a:cubicBezTo>
                    <a:pt x="1996698" y="1125124"/>
                    <a:pt x="1634495" y="1145481"/>
                    <a:pt x="1586060" y="1130740"/>
                  </a:cubicBezTo>
                  <a:cubicBezTo>
                    <a:pt x="1536223" y="1115297"/>
                    <a:pt x="1496212" y="1085114"/>
                    <a:pt x="1494808" y="1033872"/>
                  </a:cubicBezTo>
                  <a:cubicBezTo>
                    <a:pt x="1494106" y="1003688"/>
                    <a:pt x="1496212" y="790297"/>
                    <a:pt x="1503231" y="717997"/>
                  </a:cubicBezTo>
                  <a:cubicBezTo>
                    <a:pt x="1506039" y="687813"/>
                    <a:pt x="1496212" y="678687"/>
                    <a:pt x="1464624" y="675880"/>
                  </a:cubicBezTo>
                  <a:cubicBezTo>
                    <a:pt x="1315812" y="661841"/>
                    <a:pt x="935358" y="582521"/>
                    <a:pt x="831470" y="543212"/>
                  </a:cubicBezTo>
                  <a:cubicBezTo>
                    <a:pt x="803392" y="532683"/>
                    <a:pt x="781632" y="548828"/>
                    <a:pt x="773208" y="581819"/>
                  </a:cubicBezTo>
                  <a:cubicBezTo>
                    <a:pt x="771804" y="583925"/>
                    <a:pt x="698100" y="823990"/>
                    <a:pt x="684763" y="865405"/>
                  </a:cubicBezTo>
                  <a:cubicBezTo>
                    <a:pt x="641243" y="858385"/>
                    <a:pt x="404687" y="765729"/>
                    <a:pt x="374504" y="745372"/>
                  </a:cubicBezTo>
                  <a:cubicBezTo>
                    <a:pt x="375908" y="708169"/>
                    <a:pt x="424342" y="520750"/>
                    <a:pt x="427150" y="458979"/>
                  </a:cubicBezTo>
                  <a:cubicBezTo>
                    <a:pt x="428554" y="427391"/>
                    <a:pt x="440487" y="396505"/>
                    <a:pt x="411707" y="378255"/>
                  </a:cubicBezTo>
                  <a:cubicBezTo>
                    <a:pt x="221480" y="256117"/>
                    <a:pt x="181469" y="239972"/>
                    <a:pt x="67052" y="52553"/>
                  </a:cubicBezTo>
                  <a:cubicBezTo>
                    <a:pt x="59331" y="40620"/>
                    <a:pt x="34762" y="4820"/>
                    <a:pt x="16512" y="6224"/>
                  </a:cubicBezTo>
                  <a:cubicBezTo>
                    <a:pt x="-22797" y="9734"/>
                    <a:pt x="19320" y="142402"/>
                    <a:pt x="27743" y="193644"/>
                  </a:cubicBezTo>
                  <a:cubicBezTo>
                    <a:pt x="56523" y="318590"/>
                    <a:pt x="100043" y="651312"/>
                    <a:pt x="378715" y="959465"/>
                  </a:cubicBezTo>
                  <a:cubicBezTo>
                    <a:pt x="434871" y="1021236"/>
                    <a:pt x="671426" y="1189703"/>
                    <a:pt x="731794" y="1209358"/>
                  </a:cubicBezTo>
                  <a:cubicBezTo>
                    <a:pt x="783036" y="1226204"/>
                    <a:pt x="803392" y="1245157"/>
                    <a:pt x="813921" y="1203742"/>
                  </a:cubicBezTo>
                  <a:cubicBezTo>
                    <a:pt x="840595" y="1099854"/>
                    <a:pt x="917809" y="899800"/>
                    <a:pt x="933954" y="879444"/>
                  </a:cubicBezTo>
                  <a:cubicBezTo>
                    <a:pt x="942377" y="868915"/>
                    <a:pt x="966243" y="862597"/>
                    <a:pt x="979580" y="865405"/>
                  </a:cubicBezTo>
                  <a:cubicBezTo>
                    <a:pt x="1043457" y="878040"/>
                    <a:pt x="1257550" y="925070"/>
                    <a:pt x="1296859" y="937003"/>
                  </a:cubicBezTo>
                  <a:cubicBezTo>
                    <a:pt x="1336168" y="946129"/>
                    <a:pt x="1345293" y="949638"/>
                    <a:pt x="1341784" y="983332"/>
                  </a:cubicBezTo>
                  <a:cubicBezTo>
                    <a:pt x="1336168" y="1045103"/>
                    <a:pt x="1331255" y="1295697"/>
                    <a:pt x="1331255" y="1295697"/>
                  </a:cubicBezTo>
                  <a:cubicBezTo>
                    <a:pt x="1329851" y="1327284"/>
                    <a:pt x="1362842" y="1360276"/>
                    <a:pt x="1388814" y="1366593"/>
                  </a:cubicBezTo>
                  <a:cubicBezTo>
                    <a:pt x="1702583" y="1448019"/>
                    <a:pt x="1881579" y="1431172"/>
                    <a:pt x="2204474" y="1351853"/>
                  </a:cubicBezTo>
                  <a:cubicBezTo>
                    <a:pt x="2233254" y="1344833"/>
                    <a:pt x="2243081" y="1341323"/>
                    <a:pt x="2245889" y="1313947"/>
                  </a:cubicBezTo>
                  <a:cubicBezTo>
                    <a:pt x="2247994" y="1293591"/>
                    <a:pt x="2239571" y="1031765"/>
                    <a:pt x="2239571" y="927878"/>
                  </a:cubicBezTo>
                  <a:cubicBezTo>
                    <a:pt x="2239571" y="904012"/>
                    <a:pt x="2247293" y="892079"/>
                    <a:pt x="2272562" y="889271"/>
                  </a:cubicBezTo>
                  <a:cubicBezTo>
                    <a:pt x="2322401" y="882954"/>
                    <a:pt x="2584226" y="831711"/>
                    <a:pt x="2638276" y="849962"/>
                  </a:cubicBezTo>
                  <a:cubicBezTo>
                    <a:pt x="2660036" y="856981"/>
                    <a:pt x="2680393" y="859087"/>
                    <a:pt x="2688816" y="880146"/>
                  </a:cubicBezTo>
                  <a:cubicBezTo>
                    <a:pt x="2681797" y="851366"/>
                    <a:pt x="2742164" y="1113893"/>
                    <a:pt x="2762520" y="1203040"/>
                  </a:cubicBezTo>
                  <a:cubicBezTo>
                    <a:pt x="2768837" y="1229714"/>
                    <a:pt x="2776559" y="1231118"/>
                    <a:pt x="2803233" y="1224099"/>
                  </a:cubicBezTo>
                  <a:cubicBezTo>
                    <a:pt x="2855177" y="1211464"/>
                    <a:pt x="3052423" y="1092835"/>
                    <a:pt x="3254583" y="858385"/>
                  </a:cubicBezTo>
                  <a:cubicBezTo>
                    <a:pt x="3346538" y="751690"/>
                    <a:pt x="3411819" y="677986"/>
                    <a:pt x="3453936" y="543914"/>
                  </a:cubicBezTo>
                  <a:cubicBezTo>
                    <a:pt x="3510091" y="378255"/>
                    <a:pt x="3546592" y="263136"/>
                    <a:pt x="3533255" y="11783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6A76B07-771F-41F8-ABE4-CF8D7945F7C4}"/>
                </a:ext>
              </a:extLst>
            </p:cNvPr>
            <p:cNvSpPr/>
            <p:nvPr/>
          </p:nvSpPr>
          <p:spPr>
            <a:xfrm>
              <a:off x="4004907" y="5005568"/>
              <a:ext cx="7019" cy="77214"/>
            </a:xfrm>
            <a:custGeom>
              <a:avLst/>
              <a:gdLst>
                <a:gd name="connsiteX0" fmla="*/ 702 w 7019"/>
                <a:gd name="connsiteY0" fmla="*/ 30886 h 77213"/>
                <a:gd name="connsiteX1" fmla="*/ 5616 w 7019"/>
                <a:gd name="connsiteY1" fmla="*/ 80724 h 77213"/>
                <a:gd name="connsiteX2" fmla="*/ 11933 w 7019"/>
                <a:gd name="connsiteY2" fmla="*/ 0 h 77213"/>
                <a:gd name="connsiteX3" fmla="*/ 702 w 7019"/>
                <a:gd name="connsiteY3" fmla="*/ 30886 h 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9" h="77213">
                  <a:moveTo>
                    <a:pt x="702" y="30886"/>
                  </a:moveTo>
                  <a:cubicBezTo>
                    <a:pt x="1404" y="47733"/>
                    <a:pt x="-3510" y="64579"/>
                    <a:pt x="5616" y="80724"/>
                  </a:cubicBezTo>
                  <a:cubicBezTo>
                    <a:pt x="16847" y="54752"/>
                    <a:pt x="11933" y="27376"/>
                    <a:pt x="11933" y="0"/>
                  </a:cubicBezTo>
                  <a:cubicBezTo>
                    <a:pt x="3510" y="8423"/>
                    <a:pt x="702" y="18953"/>
                    <a:pt x="702" y="30886"/>
                  </a:cubicBezTo>
                  <a:close/>
                </a:path>
              </a:pathLst>
            </a:custGeom>
            <a:solidFill>
              <a:srgbClr val="80808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B034FB5-E5C9-4BA1-8889-B2C11233C43F}"/>
                </a:ext>
              </a:extLst>
            </p:cNvPr>
            <p:cNvSpPr/>
            <p:nvPr/>
          </p:nvSpPr>
          <p:spPr>
            <a:xfrm>
              <a:off x="4005547" y="5013261"/>
              <a:ext cx="3348277" cy="1256481"/>
            </a:xfrm>
            <a:custGeom>
              <a:avLst/>
              <a:gdLst>
                <a:gd name="connsiteX0" fmla="*/ 18312 w 3348276"/>
                <a:gd name="connsiteY0" fmla="*/ 28 h 1256481"/>
                <a:gd name="connsiteX1" fmla="*/ 61131 w 3348276"/>
                <a:gd name="connsiteY1" fmla="*/ 84261 h 1256481"/>
                <a:gd name="connsiteX2" fmla="*/ 318745 w 3348276"/>
                <a:gd name="connsiteY2" fmla="*/ 299758 h 1256481"/>
                <a:gd name="connsiteX3" fmla="*/ 374198 w 3348276"/>
                <a:gd name="connsiteY3" fmla="*/ 402944 h 1256481"/>
                <a:gd name="connsiteX4" fmla="*/ 328572 w 3348276"/>
                <a:gd name="connsiteY4" fmla="*/ 668279 h 1256481"/>
                <a:gd name="connsiteX5" fmla="*/ 348226 w 3348276"/>
                <a:gd name="connsiteY5" fmla="*/ 694953 h 1256481"/>
                <a:gd name="connsiteX6" fmla="*/ 417017 w 3348276"/>
                <a:gd name="connsiteY6" fmla="*/ 725839 h 1256481"/>
                <a:gd name="connsiteX7" fmla="*/ 593205 w 3348276"/>
                <a:gd name="connsiteY7" fmla="*/ 803755 h 1256481"/>
                <a:gd name="connsiteX8" fmla="*/ 658486 w 3348276"/>
                <a:gd name="connsiteY8" fmla="*/ 812178 h 1256481"/>
                <a:gd name="connsiteX9" fmla="*/ 775711 w 3348276"/>
                <a:gd name="connsiteY9" fmla="*/ 798139 h 1256481"/>
                <a:gd name="connsiteX10" fmla="*/ 832568 w 3348276"/>
                <a:gd name="connsiteY10" fmla="*/ 746897 h 1256481"/>
                <a:gd name="connsiteX11" fmla="*/ 864156 w 3348276"/>
                <a:gd name="connsiteY11" fmla="*/ 544035 h 1256481"/>
                <a:gd name="connsiteX12" fmla="*/ 871175 w 3348276"/>
                <a:gd name="connsiteY12" fmla="*/ 515957 h 1256481"/>
                <a:gd name="connsiteX13" fmla="*/ 916100 w 3348276"/>
                <a:gd name="connsiteY13" fmla="*/ 522275 h 1256481"/>
                <a:gd name="connsiteX14" fmla="*/ 1424308 w 3348276"/>
                <a:gd name="connsiteY14" fmla="*/ 617037 h 1256481"/>
                <a:gd name="connsiteX15" fmla="*/ 1455895 w 3348276"/>
                <a:gd name="connsiteY15" fmla="*/ 665471 h 1256481"/>
                <a:gd name="connsiteX16" fmla="*/ 1452386 w 3348276"/>
                <a:gd name="connsiteY16" fmla="*/ 902027 h 1256481"/>
                <a:gd name="connsiteX17" fmla="*/ 1461511 w 3348276"/>
                <a:gd name="connsiteY17" fmla="*/ 1016444 h 1256481"/>
                <a:gd name="connsiteX18" fmla="*/ 1513455 w 3348276"/>
                <a:gd name="connsiteY18" fmla="*/ 1068388 h 1256481"/>
                <a:gd name="connsiteX19" fmla="*/ 1783703 w 3348276"/>
                <a:gd name="connsiteY19" fmla="*/ 1081023 h 1256481"/>
                <a:gd name="connsiteX20" fmla="*/ 2018855 w 3348276"/>
                <a:gd name="connsiteY20" fmla="*/ 1057859 h 1256481"/>
                <a:gd name="connsiteX21" fmla="*/ 2119233 w 3348276"/>
                <a:gd name="connsiteY21" fmla="*/ 977837 h 1256481"/>
                <a:gd name="connsiteX22" fmla="*/ 2164158 w 3348276"/>
                <a:gd name="connsiteY22" fmla="*/ 876757 h 1256481"/>
                <a:gd name="connsiteX23" fmla="*/ 2157840 w 3348276"/>
                <a:gd name="connsiteY23" fmla="*/ 666173 h 1256481"/>
                <a:gd name="connsiteX24" fmla="*/ 2298229 w 3348276"/>
                <a:gd name="connsiteY24" fmla="*/ 640903 h 1256481"/>
                <a:gd name="connsiteX25" fmla="*/ 3091427 w 3348276"/>
                <a:gd name="connsiteY25" fmla="*/ 380482 h 1256481"/>
                <a:gd name="connsiteX26" fmla="*/ 3327982 w 3348276"/>
                <a:gd name="connsiteY26" fmla="*/ 152350 h 1256481"/>
                <a:gd name="connsiteX27" fmla="*/ 3350444 w 3348276"/>
                <a:gd name="connsiteY27" fmla="*/ 179024 h 1256481"/>
                <a:gd name="connsiteX28" fmla="*/ 3168640 w 3348276"/>
                <a:gd name="connsiteY28" fmla="*/ 575623 h 1256481"/>
                <a:gd name="connsiteX29" fmla="*/ 2818370 w 3348276"/>
                <a:gd name="connsiteY29" fmla="*/ 931509 h 1256481"/>
                <a:gd name="connsiteX30" fmla="*/ 2753089 w 3348276"/>
                <a:gd name="connsiteY30" fmla="*/ 907642 h 1256481"/>
                <a:gd name="connsiteX31" fmla="*/ 2710973 w 3348276"/>
                <a:gd name="connsiteY31" fmla="*/ 727243 h 1256481"/>
                <a:gd name="connsiteX32" fmla="*/ 2657625 w 3348276"/>
                <a:gd name="connsiteY32" fmla="*/ 692145 h 1256481"/>
                <a:gd name="connsiteX33" fmla="*/ 2540400 w 3348276"/>
                <a:gd name="connsiteY33" fmla="*/ 708290 h 1256481"/>
                <a:gd name="connsiteX34" fmla="*/ 2421069 w 3348276"/>
                <a:gd name="connsiteY34" fmla="*/ 726541 h 1256481"/>
                <a:gd name="connsiteX35" fmla="*/ 2268748 w 3348276"/>
                <a:gd name="connsiteY35" fmla="*/ 769359 h 1256481"/>
                <a:gd name="connsiteX36" fmla="*/ 2197149 w 3348276"/>
                <a:gd name="connsiteY36" fmla="*/ 831130 h 1256481"/>
                <a:gd name="connsiteX37" fmla="*/ 2185216 w 3348276"/>
                <a:gd name="connsiteY37" fmla="*/ 869035 h 1256481"/>
                <a:gd name="connsiteX38" fmla="*/ 2190130 w 3348276"/>
                <a:gd name="connsiteY38" fmla="*/ 1170872 h 1256481"/>
                <a:gd name="connsiteX39" fmla="*/ 2156436 w 3348276"/>
                <a:gd name="connsiteY39" fmla="*/ 1198248 h 1256481"/>
                <a:gd name="connsiteX40" fmla="*/ 1762645 w 3348276"/>
                <a:gd name="connsiteY40" fmla="*/ 1257913 h 1256481"/>
                <a:gd name="connsiteX41" fmla="*/ 1458703 w 3348276"/>
                <a:gd name="connsiteY41" fmla="*/ 1228431 h 1256481"/>
                <a:gd name="connsiteX42" fmla="*/ 1390614 w 3348276"/>
                <a:gd name="connsiteY42" fmla="*/ 1137178 h 1256481"/>
                <a:gd name="connsiteX43" fmla="*/ 1396932 w 3348276"/>
                <a:gd name="connsiteY43" fmla="*/ 903431 h 1256481"/>
                <a:gd name="connsiteX44" fmla="*/ 1335863 w 3348276"/>
                <a:gd name="connsiteY44" fmla="*/ 824813 h 1256481"/>
                <a:gd name="connsiteX45" fmla="*/ 1043854 w 3348276"/>
                <a:gd name="connsiteY45" fmla="*/ 767955 h 1256481"/>
                <a:gd name="connsiteX46" fmla="*/ 918908 w 3348276"/>
                <a:gd name="connsiteY46" fmla="*/ 781292 h 1256481"/>
                <a:gd name="connsiteX47" fmla="*/ 862752 w 3348276"/>
                <a:gd name="connsiteY47" fmla="*/ 841659 h 1256481"/>
                <a:gd name="connsiteX48" fmla="*/ 784836 w 3348276"/>
                <a:gd name="connsiteY48" fmla="*/ 1042416 h 1256481"/>
                <a:gd name="connsiteX49" fmla="*/ 751845 w 3348276"/>
                <a:gd name="connsiteY49" fmla="*/ 1048031 h 1256481"/>
                <a:gd name="connsiteX50" fmla="*/ 461239 w 3348276"/>
                <a:gd name="connsiteY50" fmla="*/ 923787 h 1256481"/>
                <a:gd name="connsiteX51" fmla="*/ 268205 w 3348276"/>
                <a:gd name="connsiteY51" fmla="*/ 753916 h 1256481"/>
                <a:gd name="connsiteX52" fmla="*/ 34457 w 3348276"/>
                <a:gd name="connsiteY52" fmla="*/ 195870 h 1256481"/>
                <a:gd name="connsiteX53" fmla="*/ 62 w 3348276"/>
                <a:gd name="connsiteY53" fmla="*/ 27404 h 1256481"/>
                <a:gd name="connsiteX54" fmla="*/ 18312 w 3348276"/>
                <a:gd name="connsiteY54" fmla="*/ 28 h 125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48276" h="1256481">
                  <a:moveTo>
                    <a:pt x="18312" y="28"/>
                  </a:moveTo>
                  <a:cubicBezTo>
                    <a:pt x="23928" y="11961"/>
                    <a:pt x="55515" y="75838"/>
                    <a:pt x="61131" y="84261"/>
                  </a:cubicBezTo>
                  <a:cubicBezTo>
                    <a:pt x="125008" y="182534"/>
                    <a:pt x="219771" y="244305"/>
                    <a:pt x="318745" y="299758"/>
                  </a:cubicBezTo>
                  <a:cubicBezTo>
                    <a:pt x="379814" y="334153"/>
                    <a:pt x="381218" y="332749"/>
                    <a:pt x="374198" y="402944"/>
                  </a:cubicBezTo>
                  <a:cubicBezTo>
                    <a:pt x="367179" y="472437"/>
                    <a:pt x="329976" y="647923"/>
                    <a:pt x="328572" y="668279"/>
                  </a:cubicBezTo>
                  <a:cubicBezTo>
                    <a:pt x="327870" y="682318"/>
                    <a:pt x="336293" y="688636"/>
                    <a:pt x="348226" y="694953"/>
                  </a:cubicBezTo>
                  <a:cubicBezTo>
                    <a:pt x="370689" y="706184"/>
                    <a:pt x="393853" y="717416"/>
                    <a:pt x="417017" y="725839"/>
                  </a:cubicBezTo>
                  <a:cubicBezTo>
                    <a:pt x="478086" y="747599"/>
                    <a:pt x="534944" y="777081"/>
                    <a:pt x="593205" y="803755"/>
                  </a:cubicBezTo>
                  <a:cubicBezTo>
                    <a:pt x="614965" y="813582"/>
                    <a:pt x="635322" y="817091"/>
                    <a:pt x="658486" y="812178"/>
                  </a:cubicBezTo>
                  <a:cubicBezTo>
                    <a:pt x="697795" y="807966"/>
                    <a:pt x="736402" y="803052"/>
                    <a:pt x="775711" y="798139"/>
                  </a:cubicBezTo>
                  <a:cubicBezTo>
                    <a:pt x="814318" y="793225"/>
                    <a:pt x="824145" y="785504"/>
                    <a:pt x="832568" y="746897"/>
                  </a:cubicBezTo>
                  <a:cubicBezTo>
                    <a:pt x="846607" y="679510"/>
                    <a:pt x="857838" y="612124"/>
                    <a:pt x="864156" y="544035"/>
                  </a:cubicBezTo>
                  <a:cubicBezTo>
                    <a:pt x="864858" y="534208"/>
                    <a:pt x="861348" y="523679"/>
                    <a:pt x="871175" y="515957"/>
                  </a:cubicBezTo>
                  <a:cubicBezTo>
                    <a:pt x="887320" y="506832"/>
                    <a:pt x="901359" y="518765"/>
                    <a:pt x="916100" y="522275"/>
                  </a:cubicBezTo>
                  <a:cubicBezTo>
                    <a:pt x="1083865" y="562286"/>
                    <a:pt x="1251629" y="600892"/>
                    <a:pt x="1424308" y="617037"/>
                  </a:cubicBezTo>
                  <a:cubicBezTo>
                    <a:pt x="1449578" y="619143"/>
                    <a:pt x="1458703" y="632480"/>
                    <a:pt x="1455895" y="665471"/>
                  </a:cubicBezTo>
                  <a:cubicBezTo>
                    <a:pt x="1449578" y="744089"/>
                    <a:pt x="1451684" y="823409"/>
                    <a:pt x="1452386" y="902027"/>
                  </a:cubicBezTo>
                  <a:cubicBezTo>
                    <a:pt x="1452386" y="939932"/>
                    <a:pt x="1453088" y="978539"/>
                    <a:pt x="1461511" y="1016444"/>
                  </a:cubicBezTo>
                  <a:cubicBezTo>
                    <a:pt x="1468530" y="1047330"/>
                    <a:pt x="1481867" y="1061369"/>
                    <a:pt x="1513455" y="1068388"/>
                  </a:cubicBezTo>
                  <a:cubicBezTo>
                    <a:pt x="1602602" y="1087340"/>
                    <a:pt x="1693153" y="1081023"/>
                    <a:pt x="1783703" y="1081023"/>
                  </a:cubicBezTo>
                  <a:cubicBezTo>
                    <a:pt x="1849686" y="1081023"/>
                    <a:pt x="2007624" y="1065580"/>
                    <a:pt x="2018855" y="1057859"/>
                  </a:cubicBezTo>
                  <a:cubicBezTo>
                    <a:pt x="2031490" y="1056455"/>
                    <a:pt x="2094665" y="996789"/>
                    <a:pt x="2119233" y="977837"/>
                  </a:cubicBezTo>
                  <a:cubicBezTo>
                    <a:pt x="2152225" y="951865"/>
                    <a:pt x="2163456" y="916768"/>
                    <a:pt x="2164158" y="876757"/>
                  </a:cubicBezTo>
                  <a:cubicBezTo>
                    <a:pt x="2166263" y="814284"/>
                    <a:pt x="2151523" y="678809"/>
                    <a:pt x="2157840" y="666173"/>
                  </a:cubicBezTo>
                  <a:cubicBezTo>
                    <a:pt x="2174687" y="647923"/>
                    <a:pt x="2265940" y="643711"/>
                    <a:pt x="2298229" y="640903"/>
                  </a:cubicBezTo>
                  <a:cubicBezTo>
                    <a:pt x="2754493" y="605104"/>
                    <a:pt x="3064753" y="408560"/>
                    <a:pt x="3091427" y="380482"/>
                  </a:cubicBezTo>
                  <a:cubicBezTo>
                    <a:pt x="3161621" y="325730"/>
                    <a:pt x="3265509" y="216227"/>
                    <a:pt x="3327982" y="152350"/>
                  </a:cubicBezTo>
                  <a:cubicBezTo>
                    <a:pt x="3349743" y="151648"/>
                    <a:pt x="3354656" y="155860"/>
                    <a:pt x="3350444" y="179024"/>
                  </a:cubicBezTo>
                  <a:cubicBezTo>
                    <a:pt x="3305520" y="361529"/>
                    <a:pt x="3210757" y="500514"/>
                    <a:pt x="3168640" y="575623"/>
                  </a:cubicBezTo>
                  <a:cubicBezTo>
                    <a:pt x="3050714" y="784802"/>
                    <a:pt x="2826091" y="927297"/>
                    <a:pt x="2818370" y="931509"/>
                  </a:cubicBezTo>
                  <a:cubicBezTo>
                    <a:pt x="2781167" y="953269"/>
                    <a:pt x="2767128" y="948355"/>
                    <a:pt x="2753089" y="907642"/>
                  </a:cubicBezTo>
                  <a:cubicBezTo>
                    <a:pt x="2739051" y="865526"/>
                    <a:pt x="2715886" y="743387"/>
                    <a:pt x="2710973" y="727243"/>
                  </a:cubicBezTo>
                  <a:cubicBezTo>
                    <a:pt x="2701145" y="695655"/>
                    <a:pt x="2689914" y="688636"/>
                    <a:pt x="2657625" y="692145"/>
                  </a:cubicBezTo>
                  <a:cubicBezTo>
                    <a:pt x="2618316" y="696357"/>
                    <a:pt x="2579709" y="704780"/>
                    <a:pt x="2540400" y="708290"/>
                  </a:cubicBezTo>
                  <a:cubicBezTo>
                    <a:pt x="2498985" y="711800"/>
                    <a:pt x="2474417" y="718819"/>
                    <a:pt x="2421069" y="726541"/>
                  </a:cubicBezTo>
                  <a:cubicBezTo>
                    <a:pt x="2348067" y="742685"/>
                    <a:pt x="2312268" y="733560"/>
                    <a:pt x="2268748" y="769359"/>
                  </a:cubicBezTo>
                  <a:cubicBezTo>
                    <a:pt x="2244180" y="789014"/>
                    <a:pt x="2221015" y="801649"/>
                    <a:pt x="2197149" y="831130"/>
                  </a:cubicBezTo>
                  <a:cubicBezTo>
                    <a:pt x="2191534" y="836044"/>
                    <a:pt x="2185216" y="855698"/>
                    <a:pt x="2185216" y="869035"/>
                  </a:cubicBezTo>
                  <a:cubicBezTo>
                    <a:pt x="2186620" y="969413"/>
                    <a:pt x="2188024" y="1069791"/>
                    <a:pt x="2190130" y="1170872"/>
                  </a:cubicBezTo>
                  <a:cubicBezTo>
                    <a:pt x="2185216" y="1187719"/>
                    <a:pt x="2171177" y="1193334"/>
                    <a:pt x="2156436" y="1198248"/>
                  </a:cubicBezTo>
                  <a:cubicBezTo>
                    <a:pt x="2054654" y="1234047"/>
                    <a:pt x="1836349" y="1255807"/>
                    <a:pt x="1762645" y="1257913"/>
                  </a:cubicBezTo>
                  <a:cubicBezTo>
                    <a:pt x="1660863" y="1260721"/>
                    <a:pt x="1558379" y="1259317"/>
                    <a:pt x="1458703" y="1228431"/>
                  </a:cubicBezTo>
                  <a:cubicBezTo>
                    <a:pt x="1401144" y="1210883"/>
                    <a:pt x="1392018" y="1196142"/>
                    <a:pt x="1390614" y="1137178"/>
                  </a:cubicBezTo>
                  <a:cubicBezTo>
                    <a:pt x="1388509" y="1059262"/>
                    <a:pt x="1400442" y="982048"/>
                    <a:pt x="1396932" y="903431"/>
                  </a:cubicBezTo>
                  <a:cubicBezTo>
                    <a:pt x="1394826" y="850083"/>
                    <a:pt x="1387105" y="836746"/>
                    <a:pt x="1335863" y="824813"/>
                  </a:cubicBezTo>
                  <a:cubicBezTo>
                    <a:pt x="1238994" y="803052"/>
                    <a:pt x="1140722" y="788312"/>
                    <a:pt x="1043854" y="767955"/>
                  </a:cubicBezTo>
                  <a:cubicBezTo>
                    <a:pt x="1020690" y="763042"/>
                    <a:pt x="939264" y="767253"/>
                    <a:pt x="918908" y="781292"/>
                  </a:cubicBezTo>
                  <a:cubicBezTo>
                    <a:pt x="890128" y="791822"/>
                    <a:pt x="875387" y="816390"/>
                    <a:pt x="862752" y="841659"/>
                  </a:cubicBezTo>
                  <a:cubicBezTo>
                    <a:pt x="829761" y="905537"/>
                    <a:pt x="806596" y="973625"/>
                    <a:pt x="784836" y="1042416"/>
                  </a:cubicBezTo>
                  <a:cubicBezTo>
                    <a:pt x="775711" y="1054349"/>
                    <a:pt x="763076" y="1052945"/>
                    <a:pt x="751845" y="1048031"/>
                  </a:cubicBezTo>
                  <a:cubicBezTo>
                    <a:pt x="651467" y="1005915"/>
                    <a:pt x="555300" y="972923"/>
                    <a:pt x="461239" y="923787"/>
                  </a:cubicBezTo>
                  <a:cubicBezTo>
                    <a:pt x="385430" y="883776"/>
                    <a:pt x="316639" y="822005"/>
                    <a:pt x="268205" y="753916"/>
                  </a:cubicBezTo>
                  <a:cubicBezTo>
                    <a:pt x="146768" y="584748"/>
                    <a:pt x="90613" y="393117"/>
                    <a:pt x="34457" y="195870"/>
                  </a:cubicBezTo>
                  <a:cubicBezTo>
                    <a:pt x="28140" y="174812"/>
                    <a:pt x="-1342" y="55481"/>
                    <a:pt x="62" y="27404"/>
                  </a:cubicBezTo>
                  <a:cubicBezTo>
                    <a:pt x="62" y="11961"/>
                    <a:pt x="-2044" y="-674"/>
                    <a:pt x="18312" y="2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E44F68C-9E45-4C0D-A685-ADE5853E66DD}"/>
                </a:ext>
              </a:extLst>
            </p:cNvPr>
            <p:cNvSpPr/>
            <p:nvPr/>
          </p:nvSpPr>
          <p:spPr>
            <a:xfrm>
              <a:off x="6009661" y="4486976"/>
              <a:ext cx="863392" cy="533478"/>
            </a:xfrm>
            <a:custGeom>
              <a:avLst/>
              <a:gdLst>
                <a:gd name="connsiteX0" fmla="*/ 867604 w 863392"/>
                <a:gd name="connsiteY0" fmla="*/ 534737 h 533477"/>
                <a:gd name="connsiteX1" fmla="*/ 519439 w 863392"/>
                <a:gd name="connsiteY1" fmla="*/ 261680 h 533477"/>
                <a:gd name="connsiteX2" fmla="*/ 277970 w 863392"/>
                <a:gd name="connsiteY2" fmla="*/ 229391 h 533477"/>
                <a:gd name="connsiteX3" fmla="*/ 0 w 863392"/>
                <a:gd name="connsiteY3" fmla="*/ 316432 h 533477"/>
                <a:gd name="connsiteX4" fmla="*/ 345357 w 863392"/>
                <a:gd name="connsiteY4" fmla="*/ 14596 h 533477"/>
                <a:gd name="connsiteX5" fmla="*/ 482236 w 863392"/>
                <a:gd name="connsiteY5" fmla="*/ 28635 h 533477"/>
                <a:gd name="connsiteX6" fmla="*/ 580508 w 863392"/>
                <a:gd name="connsiteY6" fmla="*/ 128311 h 533477"/>
                <a:gd name="connsiteX7" fmla="*/ 867604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867604" y="534737"/>
                  </a:moveTo>
                  <a:cubicBezTo>
                    <a:pt x="734936" y="462436"/>
                    <a:pt x="631048" y="361357"/>
                    <a:pt x="519439" y="261680"/>
                  </a:cubicBezTo>
                  <a:cubicBezTo>
                    <a:pt x="475918" y="225179"/>
                    <a:pt x="414849" y="182361"/>
                    <a:pt x="277970" y="229391"/>
                  </a:cubicBezTo>
                  <a:cubicBezTo>
                    <a:pt x="247085" y="237112"/>
                    <a:pt x="86339" y="313624"/>
                    <a:pt x="0" y="316432"/>
                  </a:cubicBezTo>
                  <a:cubicBezTo>
                    <a:pt x="70896" y="248343"/>
                    <a:pt x="296923" y="37760"/>
                    <a:pt x="345357" y="14596"/>
                  </a:cubicBezTo>
                  <a:cubicBezTo>
                    <a:pt x="394493" y="-8568"/>
                    <a:pt x="439417" y="-4357"/>
                    <a:pt x="482236" y="28635"/>
                  </a:cubicBezTo>
                  <a:cubicBezTo>
                    <a:pt x="519439" y="57415"/>
                    <a:pt x="551027" y="91108"/>
                    <a:pt x="580508" y="128311"/>
                  </a:cubicBezTo>
                  <a:cubicBezTo>
                    <a:pt x="673867" y="245536"/>
                    <a:pt x="870412" y="516486"/>
                    <a:pt x="867604" y="5347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7746E64-FC32-45D6-84A2-F147647A8B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590425"/>
              </p:ext>
            </p:extLst>
          </p:nvPr>
        </p:nvGraphicFramePr>
        <p:xfrm>
          <a:off x="931818" y="2326490"/>
          <a:ext cx="10328366" cy="37409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00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73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82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8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98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059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dirty="0"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charset="0"/>
                        </a:rPr>
                        <a:t>Text</a:t>
                      </a:r>
                      <a:r>
                        <a:rPr lang="en-US" altLang="ko-KR" sz="1400" b="1" baseline="0" dirty="0">
                          <a:solidFill>
                            <a:schemeClr val="bg1"/>
                          </a:solidFill>
                          <a:latin typeface="+mn-lt"/>
                          <a:cs typeface="Arial" charset="0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charset="0"/>
                        </a:rPr>
                        <a:t>Here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charset="0"/>
                        </a:rPr>
                        <a:t>Text Here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charset="0"/>
                        </a:rPr>
                        <a:t>Text Here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charset="0"/>
                        </a:rPr>
                        <a:t>Text Here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49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49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49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49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49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49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49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Your Text 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49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059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4" name="Round Same Side Corner Rectangle 4">
            <a:extLst>
              <a:ext uri="{FF2B5EF4-FFF2-40B4-BE49-F238E27FC236}">
                <a16:creationId xmlns:a16="http://schemas.microsoft.com/office/drawing/2014/main" id="{740C9591-EA8E-43B2-A0E5-B9EA1A66D21C}"/>
              </a:ext>
            </a:extLst>
          </p:cNvPr>
          <p:cNvSpPr/>
          <p:nvPr/>
        </p:nvSpPr>
        <p:spPr>
          <a:xfrm>
            <a:off x="3161213" y="1780804"/>
            <a:ext cx="4032000" cy="493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" name="Round Same Side Corner Rectangle 5">
            <a:extLst>
              <a:ext uri="{FF2B5EF4-FFF2-40B4-BE49-F238E27FC236}">
                <a16:creationId xmlns:a16="http://schemas.microsoft.com/office/drawing/2014/main" id="{F718FFFA-DC67-41C2-ADBE-8DF21AAA7728}"/>
              </a:ext>
            </a:extLst>
          </p:cNvPr>
          <p:cNvSpPr/>
          <p:nvPr/>
        </p:nvSpPr>
        <p:spPr>
          <a:xfrm>
            <a:off x="7228430" y="1780804"/>
            <a:ext cx="4032000" cy="49338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178E2B-BA01-4CC4-B561-E89FE0C9B7EE}"/>
              </a:ext>
            </a:extLst>
          </p:cNvPr>
          <p:cNvSpPr txBox="1"/>
          <p:nvPr/>
        </p:nvSpPr>
        <p:spPr>
          <a:xfrm>
            <a:off x="3968025" y="1873608"/>
            <a:ext cx="2418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E61B0F-CF5A-438D-A9D9-DED27103B608}"/>
              </a:ext>
            </a:extLst>
          </p:cNvPr>
          <p:cNvSpPr txBox="1"/>
          <p:nvPr/>
        </p:nvSpPr>
        <p:spPr>
          <a:xfrm>
            <a:off x="8035242" y="1873608"/>
            <a:ext cx="2418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04A051-C402-4E53-A86E-55A2EC6B8500}"/>
              </a:ext>
            </a:extLst>
          </p:cNvPr>
          <p:cNvSpPr txBox="1"/>
          <p:nvPr/>
        </p:nvSpPr>
        <p:spPr>
          <a:xfrm>
            <a:off x="733791" y="4154017"/>
            <a:ext cx="4425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Modern  PowerPoint  Presentation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E7BFC0-93B3-4908-8278-26E8E6C22D0F}"/>
              </a:ext>
            </a:extLst>
          </p:cNvPr>
          <p:cNvSpPr txBox="1"/>
          <p:nvPr/>
        </p:nvSpPr>
        <p:spPr>
          <a:xfrm>
            <a:off x="6589842" y="5132781"/>
            <a:ext cx="44250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Easy to change colors, photos and Text. </a:t>
            </a:r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72688B7F-15C6-43AC-A17B-863CE7E446E3}"/>
              </a:ext>
            </a:extLst>
          </p:cNvPr>
          <p:cNvSpPr txBox="1">
            <a:spLocks/>
          </p:cNvSpPr>
          <p:nvPr/>
        </p:nvSpPr>
        <p:spPr>
          <a:xfrm>
            <a:off x="6664311" y="6188296"/>
            <a:ext cx="992586" cy="301848"/>
          </a:xfrm>
          <a:prstGeom prst="rect">
            <a:avLst/>
          </a:prstGeom>
          <a:solidFill>
            <a:schemeClr val="accent4"/>
          </a:solidFill>
          <a:ln w="28575">
            <a:noFill/>
          </a:ln>
        </p:spPr>
        <p:txBody>
          <a:bodyPr lIns="91440" tIns="91440" anchor="ctr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dirty="0">
                <a:cs typeface="Arial" pitchFamily="34" charset="0"/>
              </a:rPr>
              <a:t>MODERN</a:t>
            </a:r>
            <a:endParaRPr lang="en-US" altLang="ko-KR" sz="1400" b="0" dirty="0"/>
          </a:p>
        </p:txBody>
      </p:sp>
      <p:sp>
        <p:nvSpPr>
          <p:cNvPr id="8" name="Text Placeholder 27">
            <a:extLst>
              <a:ext uri="{FF2B5EF4-FFF2-40B4-BE49-F238E27FC236}">
                <a16:creationId xmlns:a16="http://schemas.microsoft.com/office/drawing/2014/main" id="{FFC3BA59-D559-4C17-8CE5-FA67EC2B9B2C}"/>
              </a:ext>
            </a:extLst>
          </p:cNvPr>
          <p:cNvSpPr txBox="1">
            <a:spLocks/>
          </p:cNvSpPr>
          <p:nvPr/>
        </p:nvSpPr>
        <p:spPr>
          <a:xfrm>
            <a:off x="7831419" y="6188296"/>
            <a:ext cx="1411686" cy="301848"/>
          </a:xfrm>
          <a:prstGeom prst="rect">
            <a:avLst/>
          </a:prstGeom>
          <a:solidFill>
            <a:schemeClr val="accent2"/>
          </a:solidFill>
          <a:ln w="28575">
            <a:noFill/>
          </a:ln>
        </p:spPr>
        <p:txBody>
          <a:bodyPr lIns="91440" tIns="91440" anchor="ctr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dirty="0">
                <a:cs typeface="Arial" pitchFamily="34" charset="0"/>
              </a:rPr>
              <a:t>POWERPOINT</a:t>
            </a:r>
            <a:endParaRPr lang="en-US" altLang="ko-KR" sz="1400" b="0" dirty="0"/>
          </a:p>
        </p:txBody>
      </p:sp>
      <p:sp>
        <p:nvSpPr>
          <p:cNvPr id="9" name="Text Placeholder 27">
            <a:extLst>
              <a:ext uri="{FF2B5EF4-FFF2-40B4-BE49-F238E27FC236}">
                <a16:creationId xmlns:a16="http://schemas.microsoft.com/office/drawing/2014/main" id="{063BA4FE-66CE-43C0-8E19-B9BAC8E5A943}"/>
              </a:ext>
            </a:extLst>
          </p:cNvPr>
          <p:cNvSpPr txBox="1">
            <a:spLocks/>
          </p:cNvSpPr>
          <p:nvPr/>
        </p:nvSpPr>
        <p:spPr>
          <a:xfrm>
            <a:off x="9417627" y="6188296"/>
            <a:ext cx="1597269" cy="301848"/>
          </a:xfrm>
          <a:prstGeom prst="rect">
            <a:avLst/>
          </a:prstGeom>
          <a:solidFill>
            <a:schemeClr val="accent3"/>
          </a:solidFill>
          <a:ln w="28575">
            <a:noFill/>
          </a:ln>
        </p:spPr>
        <p:txBody>
          <a:bodyPr lIns="91440" tIns="91440" anchor="ctr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dirty="0">
                <a:cs typeface="Arial" pitchFamily="34" charset="0"/>
              </a:rPr>
              <a:t>PRESENTATION</a:t>
            </a:r>
            <a:endParaRPr lang="en-US" altLang="ko-KR" sz="1400" b="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0F9657-67D5-4400-83E5-11A9C39BD396}"/>
              </a:ext>
            </a:extLst>
          </p:cNvPr>
          <p:cNvGrpSpPr/>
          <p:nvPr/>
        </p:nvGrpSpPr>
        <p:grpSpPr>
          <a:xfrm>
            <a:off x="551374" y="897527"/>
            <a:ext cx="2546501" cy="1419584"/>
            <a:chOff x="715693" y="1809575"/>
            <a:chExt cx="1436586" cy="800846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A8254F6-70BE-4ED8-9D9E-557B76C41D38}"/>
                </a:ext>
              </a:extLst>
            </p:cNvPr>
            <p:cNvSpPr/>
            <p:nvPr/>
          </p:nvSpPr>
          <p:spPr>
            <a:xfrm>
              <a:off x="715693" y="1809575"/>
              <a:ext cx="414388" cy="596805"/>
            </a:xfrm>
            <a:custGeom>
              <a:avLst/>
              <a:gdLst>
                <a:gd name="connsiteX0" fmla="*/ 72682 w 414388"/>
                <a:gd name="connsiteY0" fmla="*/ 197513 h 596805"/>
                <a:gd name="connsiteX1" fmla="*/ 130774 w 414388"/>
                <a:gd name="connsiteY1" fmla="*/ 141643 h 596805"/>
                <a:gd name="connsiteX2" fmla="*/ 131726 w 414388"/>
                <a:gd name="connsiteY2" fmla="*/ 134342 h 596805"/>
                <a:gd name="connsiteX3" fmla="*/ 99347 w 414388"/>
                <a:gd name="connsiteY3" fmla="*/ 122279 h 596805"/>
                <a:gd name="connsiteX4" fmla="*/ 89824 w 414388"/>
                <a:gd name="connsiteY4" fmla="*/ 134659 h 596805"/>
                <a:gd name="connsiteX5" fmla="*/ 81253 w 414388"/>
                <a:gd name="connsiteY5" fmla="*/ 147992 h 596805"/>
                <a:gd name="connsiteX6" fmla="*/ 52683 w 414388"/>
                <a:gd name="connsiteY6" fmla="*/ 156563 h 596805"/>
                <a:gd name="connsiteX7" fmla="*/ 41573 w 414388"/>
                <a:gd name="connsiteY7" fmla="*/ 134024 h 596805"/>
                <a:gd name="connsiteX8" fmla="*/ 94585 w 414388"/>
                <a:gd name="connsiteY8" fmla="*/ 55299 h 596805"/>
                <a:gd name="connsiteX9" fmla="*/ 142519 w 414388"/>
                <a:gd name="connsiteY9" fmla="*/ 74345 h 596805"/>
                <a:gd name="connsiteX10" fmla="*/ 148868 w 414388"/>
                <a:gd name="connsiteY10" fmla="*/ 92122 h 596805"/>
                <a:gd name="connsiteX11" fmla="*/ 146963 w 414388"/>
                <a:gd name="connsiteY11" fmla="*/ 293697 h 596805"/>
                <a:gd name="connsiteX12" fmla="*/ 138710 w 414388"/>
                <a:gd name="connsiteY12" fmla="*/ 301316 h 596805"/>
                <a:gd name="connsiteX13" fmla="*/ 126647 w 414388"/>
                <a:gd name="connsiteY13" fmla="*/ 318775 h 596805"/>
                <a:gd name="connsiteX14" fmla="*/ 118711 w 414388"/>
                <a:gd name="connsiteY14" fmla="*/ 408294 h 596805"/>
                <a:gd name="connsiteX15" fmla="*/ 90776 w 414388"/>
                <a:gd name="connsiteY15" fmla="*/ 507336 h 596805"/>
                <a:gd name="connsiteX16" fmla="*/ 102839 w 414388"/>
                <a:gd name="connsiteY16" fmla="*/ 526700 h 596805"/>
                <a:gd name="connsiteX17" fmla="*/ 110458 w 414388"/>
                <a:gd name="connsiteY17" fmla="*/ 528604 h 596805"/>
                <a:gd name="connsiteX18" fmla="*/ 132361 w 414388"/>
                <a:gd name="connsiteY18" fmla="*/ 514954 h 596805"/>
                <a:gd name="connsiteX19" fmla="*/ 173946 w 414388"/>
                <a:gd name="connsiteY19" fmla="*/ 352107 h 596805"/>
                <a:gd name="connsiteX20" fmla="*/ 188231 w 414388"/>
                <a:gd name="connsiteY20" fmla="*/ 338457 h 596805"/>
                <a:gd name="connsiteX21" fmla="*/ 259338 w 414388"/>
                <a:gd name="connsiteY21" fmla="*/ 331473 h 596805"/>
                <a:gd name="connsiteX22" fmla="*/ 274575 w 414388"/>
                <a:gd name="connsiteY22" fmla="*/ 343218 h 596805"/>
                <a:gd name="connsiteX23" fmla="*/ 367585 w 414388"/>
                <a:gd name="connsiteY23" fmla="*/ 577490 h 596805"/>
                <a:gd name="connsiteX24" fmla="*/ 406630 w 414388"/>
                <a:gd name="connsiteY24" fmla="*/ 586061 h 596805"/>
                <a:gd name="connsiteX25" fmla="*/ 410122 w 414388"/>
                <a:gd name="connsiteY25" fmla="*/ 566380 h 596805"/>
                <a:gd name="connsiteX26" fmla="*/ 317112 w 414388"/>
                <a:gd name="connsiteY26" fmla="*/ 345758 h 596805"/>
                <a:gd name="connsiteX27" fmla="*/ 334571 w 414388"/>
                <a:gd name="connsiteY27" fmla="*/ 316871 h 596805"/>
                <a:gd name="connsiteX28" fmla="*/ 353618 w 414388"/>
                <a:gd name="connsiteY28" fmla="*/ 286079 h 596805"/>
                <a:gd name="connsiteX29" fmla="*/ 335206 w 414388"/>
                <a:gd name="connsiteY29" fmla="*/ 275603 h 596805"/>
                <a:gd name="connsiteX30" fmla="*/ 318382 w 414388"/>
                <a:gd name="connsiteY30" fmla="*/ 280365 h 596805"/>
                <a:gd name="connsiteX31" fmla="*/ 304732 w 414388"/>
                <a:gd name="connsiteY31" fmla="*/ 270524 h 596805"/>
                <a:gd name="connsiteX32" fmla="*/ 333936 w 414388"/>
                <a:gd name="connsiteY32" fmla="*/ 68314 h 596805"/>
                <a:gd name="connsiteX33" fmla="*/ 342825 w 414388"/>
                <a:gd name="connsiteY33" fmla="*/ 49902 h 596805"/>
                <a:gd name="connsiteX34" fmla="*/ 354253 w 414388"/>
                <a:gd name="connsiteY34" fmla="*/ 42919 h 596805"/>
                <a:gd name="connsiteX35" fmla="*/ 359967 w 414388"/>
                <a:gd name="connsiteY35" fmla="*/ 54346 h 596805"/>
                <a:gd name="connsiteX36" fmla="*/ 352348 w 414388"/>
                <a:gd name="connsiteY36" fmla="*/ 89582 h 596805"/>
                <a:gd name="connsiteX37" fmla="*/ 361871 w 414388"/>
                <a:gd name="connsiteY37" fmla="*/ 127041 h 596805"/>
                <a:gd name="connsiteX38" fmla="*/ 365681 w 414388"/>
                <a:gd name="connsiteY38" fmla="*/ 129898 h 596805"/>
                <a:gd name="connsiteX39" fmla="*/ 376156 w 414388"/>
                <a:gd name="connsiteY39" fmla="*/ 128628 h 596805"/>
                <a:gd name="connsiteX40" fmla="*/ 390441 w 414388"/>
                <a:gd name="connsiteY40" fmla="*/ 21333 h 596805"/>
                <a:gd name="connsiteX41" fmla="*/ 348221 w 414388"/>
                <a:gd name="connsiteY41" fmla="*/ 699 h 596805"/>
                <a:gd name="connsiteX42" fmla="*/ 313303 w 414388"/>
                <a:gd name="connsiteY42" fmla="*/ 17841 h 596805"/>
                <a:gd name="connsiteX43" fmla="*/ 279654 w 414388"/>
                <a:gd name="connsiteY43" fmla="*/ 78155 h 596805"/>
                <a:gd name="connsiteX44" fmla="*/ 264417 w 414388"/>
                <a:gd name="connsiteY44" fmla="*/ 219416 h 596805"/>
                <a:gd name="connsiteX45" fmla="*/ 264734 w 414388"/>
                <a:gd name="connsiteY45" fmla="*/ 276556 h 596805"/>
                <a:gd name="connsiteX46" fmla="*/ 253624 w 414388"/>
                <a:gd name="connsiteY46" fmla="*/ 291158 h 596805"/>
                <a:gd name="connsiteX47" fmla="*/ 199976 w 414388"/>
                <a:gd name="connsiteY47" fmla="*/ 296872 h 596805"/>
                <a:gd name="connsiteX48" fmla="*/ 188548 w 414388"/>
                <a:gd name="connsiteY48" fmla="*/ 284492 h 596805"/>
                <a:gd name="connsiteX49" fmla="*/ 197437 w 414388"/>
                <a:gd name="connsiteY49" fmla="*/ 129898 h 596805"/>
                <a:gd name="connsiteX50" fmla="*/ 171089 w 414388"/>
                <a:gd name="connsiteY50" fmla="*/ 38157 h 596805"/>
                <a:gd name="connsiteX51" fmla="*/ 113315 w 414388"/>
                <a:gd name="connsiteY51" fmla="*/ 9270 h 596805"/>
                <a:gd name="connsiteX52" fmla="*/ 1258 w 414388"/>
                <a:gd name="connsiteY52" fmla="*/ 152118 h 596805"/>
                <a:gd name="connsiteX53" fmla="*/ 72682 w 414388"/>
                <a:gd name="connsiteY53" fmla="*/ 197513 h 59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14388" h="596805">
                  <a:moveTo>
                    <a:pt x="72682" y="197513"/>
                  </a:moveTo>
                  <a:cubicBezTo>
                    <a:pt x="100617" y="187989"/>
                    <a:pt x="117124" y="166086"/>
                    <a:pt x="130774" y="141643"/>
                  </a:cubicBezTo>
                  <a:cubicBezTo>
                    <a:pt x="132044" y="139421"/>
                    <a:pt x="133948" y="135612"/>
                    <a:pt x="131726" y="134342"/>
                  </a:cubicBezTo>
                  <a:cubicBezTo>
                    <a:pt x="121251" y="129580"/>
                    <a:pt x="110458" y="124501"/>
                    <a:pt x="99347" y="122279"/>
                  </a:cubicBezTo>
                  <a:cubicBezTo>
                    <a:pt x="92046" y="120692"/>
                    <a:pt x="92998" y="130532"/>
                    <a:pt x="89824" y="134659"/>
                  </a:cubicBezTo>
                  <a:cubicBezTo>
                    <a:pt x="86649" y="138786"/>
                    <a:pt x="84427" y="143865"/>
                    <a:pt x="81253" y="147992"/>
                  </a:cubicBezTo>
                  <a:cubicBezTo>
                    <a:pt x="73952" y="157198"/>
                    <a:pt x="63794" y="160372"/>
                    <a:pt x="52683" y="156563"/>
                  </a:cubicBezTo>
                  <a:cubicBezTo>
                    <a:pt x="42525" y="153071"/>
                    <a:pt x="41890" y="143230"/>
                    <a:pt x="41573" y="134024"/>
                  </a:cubicBezTo>
                  <a:cubicBezTo>
                    <a:pt x="41255" y="103550"/>
                    <a:pt x="66651" y="66092"/>
                    <a:pt x="94585" y="55299"/>
                  </a:cubicBezTo>
                  <a:cubicBezTo>
                    <a:pt x="117441" y="46410"/>
                    <a:pt x="132361" y="52442"/>
                    <a:pt x="142519" y="74345"/>
                  </a:cubicBezTo>
                  <a:cubicBezTo>
                    <a:pt x="145059" y="80059"/>
                    <a:pt x="147598" y="86091"/>
                    <a:pt x="148868" y="92122"/>
                  </a:cubicBezTo>
                  <a:cubicBezTo>
                    <a:pt x="163153" y="159420"/>
                    <a:pt x="158391" y="226717"/>
                    <a:pt x="146963" y="293697"/>
                  </a:cubicBezTo>
                  <a:cubicBezTo>
                    <a:pt x="146011" y="298777"/>
                    <a:pt x="143789" y="301633"/>
                    <a:pt x="138710" y="301316"/>
                  </a:cubicBezTo>
                  <a:cubicBezTo>
                    <a:pt x="125377" y="300999"/>
                    <a:pt x="123790" y="309252"/>
                    <a:pt x="126647" y="318775"/>
                  </a:cubicBezTo>
                  <a:cubicBezTo>
                    <a:pt x="136488" y="349885"/>
                    <a:pt x="127282" y="379089"/>
                    <a:pt x="118711" y="408294"/>
                  </a:cubicBezTo>
                  <a:cubicBezTo>
                    <a:pt x="109188" y="441308"/>
                    <a:pt x="100934" y="474639"/>
                    <a:pt x="90776" y="507336"/>
                  </a:cubicBezTo>
                  <a:cubicBezTo>
                    <a:pt x="86649" y="520351"/>
                    <a:pt x="89506" y="525747"/>
                    <a:pt x="102839" y="526700"/>
                  </a:cubicBezTo>
                  <a:cubicBezTo>
                    <a:pt x="105379" y="526700"/>
                    <a:pt x="108235" y="527652"/>
                    <a:pt x="110458" y="528604"/>
                  </a:cubicBezTo>
                  <a:cubicBezTo>
                    <a:pt x="124425" y="534318"/>
                    <a:pt x="129187" y="528604"/>
                    <a:pt x="132361" y="514954"/>
                  </a:cubicBezTo>
                  <a:cubicBezTo>
                    <a:pt x="145694" y="460672"/>
                    <a:pt x="160296" y="406389"/>
                    <a:pt x="173946" y="352107"/>
                  </a:cubicBezTo>
                  <a:cubicBezTo>
                    <a:pt x="175851" y="343853"/>
                    <a:pt x="178707" y="339092"/>
                    <a:pt x="188231" y="338457"/>
                  </a:cubicBezTo>
                  <a:cubicBezTo>
                    <a:pt x="212039" y="336870"/>
                    <a:pt x="235530" y="334647"/>
                    <a:pt x="259338" y="331473"/>
                  </a:cubicBezTo>
                  <a:cubicBezTo>
                    <a:pt x="269178" y="330203"/>
                    <a:pt x="272670" y="332743"/>
                    <a:pt x="274575" y="343218"/>
                  </a:cubicBezTo>
                  <a:cubicBezTo>
                    <a:pt x="289812" y="427340"/>
                    <a:pt x="322191" y="505114"/>
                    <a:pt x="367585" y="577490"/>
                  </a:cubicBezTo>
                  <a:cubicBezTo>
                    <a:pt x="382822" y="601933"/>
                    <a:pt x="382822" y="601298"/>
                    <a:pt x="406630" y="586061"/>
                  </a:cubicBezTo>
                  <a:cubicBezTo>
                    <a:pt x="416471" y="580030"/>
                    <a:pt x="416154" y="575268"/>
                    <a:pt x="410122" y="566380"/>
                  </a:cubicBezTo>
                  <a:cubicBezTo>
                    <a:pt x="364728" y="498765"/>
                    <a:pt x="333302" y="425436"/>
                    <a:pt x="317112" y="345758"/>
                  </a:cubicBezTo>
                  <a:cubicBezTo>
                    <a:pt x="312350" y="322267"/>
                    <a:pt x="312033" y="322267"/>
                    <a:pt x="334571" y="316871"/>
                  </a:cubicBezTo>
                  <a:cubicBezTo>
                    <a:pt x="360284" y="310839"/>
                    <a:pt x="359332" y="310839"/>
                    <a:pt x="353618" y="286079"/>
                  </a:cubicBezTo>
                  <a:cubicBezTo>
                    <a:pt x="350761" y="274016"/>
                    <a:pt x="345999" y="271477"/>
                    <a:pt x="335206" y="275603"/>
                  </a:cubicBezTo>
                  <a:cubicBezTo>
                    <a:pt x="329810" y="277825"/>
                    <a:pt x="323778" y="278460"/>
                    <a:pt x="318382" y="280365"/>
                  </a:cubicBezTo>
                  <a:cubicBezTo>
                    <a:pt x="308858" y="283539"/>
                    <a:pt x="306002" y="281000"/>
                    <a:pt x="304732" y="270524"/>
                  </a:cubicBezTo>
                  <a:cubicBezTo>
                    <a:pt x="298066" y="200687"/>
                    <a:pt x="309176" y="133707"/>
                    <a:pt x="333936" y="68314"/>
                  </a:cubicBezTo>
                  <a:cubicBezTo>
                    <a:pt x="336476" y="61965"/>
                    <a:pt x="339650" y="55616"/>
                    <a:pt x="342825" y="49902"/>
                  </a:cubicBezTo>
                  <a:cubicBezTo>
                    <a:pt x="345047" y="45458"/>
                    <a:pt x="348539" y="41966"/>
                    <a:pt x="354253" y="42919"/>
                  </a:cubicBezTo>
                  <a:cubicBezTo>
                    <a:pt x="360919" y="44188"/>
                    <a:pt x="359649" y="49585"/>
                    <a:pt x="359967" y="54346"/>
                  </a:cubicBezTo>
                  <a:cubicBezTo>
                    <a:pt x="360919" y="66727"/>
                    <a:pt x="358379" y="78472"/>
                    <a:pt x="352348" y="89582"/>
                  </a:cubicBezTo>
                  <a:cubicBezTo>
                    <a:pt x="340285" y="112121"/>
                    <a:pt x="340285" y="112121"/>
                    <a:pt x="361871" y="127041"/>
                  </a:cubicBezTo>
                  <a:cubicBezTo>
                    <a:pt x="363141" y="127993"/>
                    <a:pt x="364411" y="128628"/>
                    <a:pt x="365681" y="129898"/>
                  </a:cubicBezTo>
                  <a:cubicBezTo>
                    <a:pt x="369807" y="133389"/>
                    <a:pt x="372664" y="132755"/>
                    <a:pt x="376156" y="128628"/>
                  </a:cubicBezTo>
                  <a:cubicBezTo>
                    <a:pt x="399647" y="104185"/>
                    <a:pt x="406948" y="50537"/>
                    <a:pt x="390441" y="21333"/>
                  </a:cubicBezTo>
                  <a:cubicBezTo>
                    <a:pt x="380283" y="3556"/>
                    <a:pt x="368537" y="-2158"/>
                    <a:pt x="348221" y="699"/>
                  </a:cubicBezTo>
                  <a:cubicBezTo>
                    <a:pt x="334571" y="2603"/>
                    <a:pt x="323143" y="8317"/>
                    <a:pt x="313303" y="17841"/>
                  </a:cubicBezTo>
                  <a:cubicBezTo>
                    <a:pt x="296161" y="34665"/>
                    <a:pt x="286320" y="55616"/>
                    <a:pt x="279654" y="78155"/>
                  </a:cubicBezTo>
                  <a:cubicBezTo>
                    <a:pt x="266321" y="124184"/>
                    <a:pt x="262195" y="171482"/>
                    <a:pt x="264417" y="219416"/>
                  </a:cubicBezTo>
                  <a:cubicBezTo>
                    <a:pt x="264417" y="238463"/>
                    <a:pt x="264099" y="257509"/>
                    <a:pt x="264734" y="276556"/>
                  </a:cubicBezTo>
                  <a:cubicBezTo>
                    <a:pt x="265052" y="285127"/>
                    <a:pt x="263782" y="290523"/>
                    <a:pt x="253624" y="291158"/>
                  </a:cubicBezTo>
                  <a:cubicBezTo>
                    <a:pt x="235847" y="292428"/>
                    <a:pt x="217753" y="294967"/>
                    <a:pt x="199976" y="296872"/>
                  </a:cubicBezTo>
                  <a:cubicBezTo>
                    <a:pt x="190135" y="298142"/>
                    <a:pt x="186644" y="294332"/>
                    <a:pt x="188548" y="284492"/>
                  </a:cubicBezTo>
                  <a:cubicBezTo>
                    <a:pt x="198706" y="233384"/>
                    <a:pt x="201246" y="181958"/>
                    <a:pt x="197437" y="129898"/>
                  </a:cubicBezTo>
                  <a:cubicBezTo>
                    <a:pt x="194897" y="97519"/>
                    <a:pt x="189501" y="65774"/>
                    <a:pt x="171089" y="38157"/>
                  </a:cubicBezTo>
                  <a:cubicBezTo>
                    <a:pt x="157439" y="17206"/>
                    <a:pt x="138075" y="7365"/>
                    <a:pt x="113315" y="9270"/>
                  </a:cubicBezTo>
                  <a:cubicBezTo>
                    <a:pt x="47287" y="14349"/>
                    <a:pt x="-9218" y="86091"/>
                    <a:pt x="1258" y="152118"/>
                  </a:cubicBezTo>
                  <a:cubicBezTo>
                    <a:pt x="7607" y="191164"/>
                    <a:pt x="36494" y="209893"/>
                    <a:pt x="72682" y="197513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6FB8FA1-0772-4035-8A1E-5597AD3537CD}"/>
                </a:ext>
              </a:extLst>
            </p:cNvPr>
            <p:cNvSpPr/>
            <p:nvPr/>
          </p:nvSpPr>
          <p:spPr>
            <a:xfrm>
              <a:off x="1920960" y="2095233"/>
              <a:ext cx="231319" cy="511503"/>
            </a:xfrm>
            <a:custGeom>
              <a:avLst/>
              <a:gdLst>
                <a:gd name="connsiteX0" fmla="*/ 36234 w 231319"/>
                <a:gd name="connsiteY0" fmla="*/ 93431 h 511503"/>
                <a:gd name="connsiteX1" fmla="*/ 42900 w 231319"/>
                <a:gd name="connsiteY1" fmla="*/ 79146 h 511503"/>
                <a:gd name="connsiteX2" fmla="*/ 47027 w 231319"/>
                <a:gd name="connsiteY2" fmla="*/ 48672 h 511503"/>
                <a:gd name="connsiteX3" fmla="*/ 60042 w 231319"/>
                <a:gd name="connsiteY3" fmla="*/ 41688 h 511503"/>
                <a:gd name="connsiteX4" fmla="*/ 71470 w 231319"/>
                <a:gd name="connsiteY4" fmla="*/ 51529 h 511503"/>
                <a:gd name="connsiteX5" fmla="*/ 74645 w 231319"/>
                <a:gd name="connsiteY5" fmla="*/ 70258 h 511503"/>
                <a:gd name="connsiteX6" fmla="*/ 66074 w 231319"/>
                <a:gd name="connsiteY6" fmla="*/ 126445 h 511503"/>
                <a:gd name="connsiteX7" fmla="*/ 55915 w 231319"/>
                <a:gd name="connsiteY7" fmla="*/ 220408 h 511503"/>
                <a:gd name="connsiteX8" fmla="*/ 158449 w 231319"/>
                <a:gd name="connsiteY8" fmla="*/ 287705 h 511503"/>
                <a:gd name="connsiteX9" fmla="*/ 172734 w 231319"/>
                <a:gd name="connsiteY9" fmla="*/ 295006 h 511503"/>
                <a:gd name="connsiteX10" fmla="*/ 179083 w 231319"/>
                <a:gd name="connsiteY10" fmla="*/ 433411 h 511503"/>
                <a:gd name="connsiteX11" fmla="*/ 149243 w 231319"/>
                <a:gd name="connsiteY11" fmla="*/ 464838 h 511503"/>
                <a:gd name="connsiteX12" fmla="*/ 99722 w 231319"/>
                <a:gd name="connsiteY12" fmla="*/ 460076 h 511503"/>
                <a:gd name="connsiteX13" fmla="*/ 87025 w 231319"/>
                <a:gd name="connsiteY13" fmla="*/ 415317 h 511503"/>
                <a:gd name="connsiteX14" fmla="*/ 107658 w 231319"/>
                <a:gd name="connsiteY14" fmla="*/ 408968 h 511503"/>
                <a:gd name="connsiteX15" fmla="*/ 136863 w 231319"/>
                <a:gd name="connsiteY15" fmla="*/ 404841 h 511503"/>
                <a:gd name="connsiteX16" fmla="*/ 139403 w 231319"/>
                <a:gd name="connsiteY16" fmla="*/ 388969 h 511503"/>
                <a:gd name="connsiteX17" fmla="*/ 65439 w 231319"/>
                <a:gd name="connsiteY17" fmla="*/ 375002 h 511503"/>
                <a:gd name="connsiteX18" fmla="*/ 44488 w 231319"/>
                <a:gd name="connsiteY18" fmla="*/ 418174 h 511503"/>
                <a:gd name="connsiteX19" fmla="*/ 123848 w 231319"/>
                <a:gd name="connsiteY19" fmla="*/ 511501 h 511503"/>
                <a:gd name="connsiteX20" fmla="*/ 224477 w 231319"/>
                <a:gd name="connsiteY20" fmla="*/ 427379 h 511503"/>
                <a:gd name="connsiteX21" fmla="*/ 207335 w 231319"/>
                <a:gd name="connsiteY21" fmla="*/ 260088 h 511503"/>
                <a:gd name="connsiteX22" fmla="*/ 203843 w 231319"/>
                <a:gd name="connsiteY22" fmla="*/ 238819 h 511503"/>
                <a:gd name="connsiteX23" fmla="*/ 219398 w 231319"/>
                <a:gd name="connsiteY23" fmla="*/ 106446 h 511503"/>
                <a:gd name="connsiteX24" fmla="*/ 215588 w 231319"/>
                <a:gd name="connsiteY24" fmla="*/ 40736 h 511503"/>
                <a:gd name="connsiteX25" fmla="*/ 189558 w 231319"/>
                <a:gd name="connsiteY25" fmla="*/ 20737 h 511503"/>
                <a:gd name="connsiteX26" fmla="*/ 174321 w 231319"/>
                <a:gd name="connsiteY26" fmla="*/ 41371 h 511503"/>
                <a:gd name="connsiteX27" fmla="*/ 178765 w 231319"/>
                <a:gd name="connsiteY27" fmla="*/ 155332 h 511503"/>
                <a:gd name="connsiteX28" fmla="*/ 159719 w 231319"/>
                <a:gd name="connsiteY28" fmla="*/ 234692 h 511503"/>
                <a:gd name="connsiteX29" fmla="*/ 130514 w 231319"/>
                <a:gd name="connsiteY29" fmla="*/ 252787 h 511503"/>
                <a:gd name="connsiteX30" fmla="*/ 102897 w 231319"/>
                <a:gd name="connsiteY30" fmla="*/ 231518 h 511503"/>
                <a:gd name="connsiteX31" fmla="*/ 94643 w 231319"/>
                <a:gd name="connsiteY31" fmla="*/ 193108 h 511503"/>
                <a:gd name="connsiteX32" fmla="*/ 105436 w 231319"/>
                <a:gd name="connsiteY32" fmla="*/ 132476 h 511503"/>
                <a:gd name="connsiteX33" fmla="*/ 112738 w 231319"/>
                <a:gd name="connsiteY33" fmla="*/ 48354 h 511503"/>
                <a:gd name="connsiteX34" fmla="*/ 71787 w 231319"/>
                <a:gd name="connsiteY34" fmla="*/ 2008 h 511503"/>
                <a:gd name="connsiteX35" fmla="*/ 14648 w 231319"/>
                <a:gd name="connsiteY35" fmla="*/ 20737 h 511503"/>
                <a:gd name="connsiteX36" fmla="*/ 681 w 231319"/>
                <a:gd name="connsiteY36" fmla="*/ 72480 h 511503"/>
                <a:gd name="connsiteX37" fmla="*/ 36234 w 231319"/>
                <a:gd name="connsiteY37" fmla="*/ 93431 h 51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31319" h="511503">
                  <a:moveTo>
                    <a:pt x="36234" y="93431"/>
                  </a:moveTo>
                  <a:cubicBezTo>
                    <a:pt x="44170" y="90256"/>
                    <a:pt x="45123" y="86130"/>
                    <a:pt x="42900" y="79146"/>
                  </a:cubicBezTo>
                  <a:cubicBezTo>
                    <a:pt x="39726" y="68353"/>
                    <a:pt x="41313" y="58195"/>
                    <a:pt x="47027" y="48672"/>
                  </a:cubicBezTo>
                  <a:cubicBezTo>
                    <a:pt x="49884" y="43910"/>
                    <a:pt x="54011" y="40736"/>
                    <a:pt x="60042" y="41688"/>
                  </a:cubicBezTo>
                  <a:cubicBezTo>
                    <a:pt x="65756" y="42640"/>
                    <a:pt x="69883" y="45815"/>
                    <a:pt x="71470" y="51529"/>
                  </a:cubicBezTo>
                  <a:cubicBezTo>
                    <a:pt x="73057" y="57560"/>
                    <a:pt x="74327" y="63909"/>
                    <a:pt x="74645" y="70258"/>
                  </a:cubicBezTo>
                  <a:cubicBezTo>
                    <a:pt x="75597" y="89622"/>
                    <a:pt x="71787" y="108033"/>
                    <a:pt x="66074" y="126445"/>
                  </a:cubicBezTo>
                  <a:cubicBezTo>
                    <a:pt x="56550" y="157237"/>
                    <a:pt x="53059" y="188346"/>
                    <a:pt x="55915" y="220408"/>
                  </a:cubicBezTo>
                  <a:cubicBezTo>
                    <a:pt x="61629" y="280721"/>
                    <a:pt x="101944" y="307704"/>
                    <a:pt x="158449" y="287705"/>
                  </a:cubicBezTo>
                  <a:cubicBezTo>
                    <a:pt x="167655" y="284531"/>
                    <a:pt x="170195" y="289610"/>
                    <a:pt x="172734" y="295006"/>
                  </a:cubicBezTo>
                  <a:cubicBezTo>
                    <a:pt x="193368" y="340400"/>
                    <a:pt x="196859" y="386430"/>
                    <a:pt x="179083" y="433411"/>
                  </a:cubicBezTo>
                  <a:cubicBezTo>
                    <a:pt x="173686" y="447696"/>
                    <a:pt x="163528" y="458489"/>
                    <a:pt x="149243" y="464838"/>
                  </a:cubicBezTo>
                  <a:cubicBezTo>
                    <a:pt x="132101" y="472456"/>
                    <a:pt x="114960" y="471821"/>
                    <a:pt x="99722" y="460076"/>
                  </a:cubicBezTo>
                  <a:cubicBezTo>
                    <a:pt x="85120" y="448648"/>
                    <a:pt x="83533" y="432459"/>
                    <a:pt x="87025" y="415317"/>
                  </a:cubicBezTo>
                  <a:cubicBezTo>
                    <a:pt x="89882" y="401349"/>
                    <a:pt x="97500" y="398810"/>
                    <a:pt x="107658" y="408968"/>
                  </a:cubicBezTo>
                  <a:cubicBezTo>
                    <a:pt x="119404" y="421031"/>
                    <a:pt x="127340" y="407063"/>
                    <a:pt x="136863" y="404841"/>
                  </a:cubicBezTo>
                  <a:cubicBezTo>
                    <a:pt x="145751" y="402936"/>
                    <a:pt x="141625" y="394683"/>
                    <a:pt x="139403" y="388969"/>
                  </a:cubicBezTo>
                  <a:cubicBezTo>
                    <a:pt x="129562" y="362304"/>
                    <a:pt x="88929" y="354685"/>
                    <a:pt x="65439" y="375002"/>
                  </a:cubicBezTo>
                  <a:cubicBezTo>
                    <a:pt x="52106" y="386430"/>
                    <a:pt x="46710" y="401349"/>
                    <a:pt x="44488" y="418174"/>
                  </a:cubicBezTo>
                  <a:cubicBezTo>
                    <a:pt x="36869" y="471504"/>
                    <a:pt x="70518" y="511184"/>
                    <a:pt x="123848" y="511501"/>
                  </a:cubicBezTo>
                  <a:cubicBezTo>
                    <a:pt x="173369" y="511819"/>
                    <a:pt x="211462" y="481027"/>
                    <a:pt x="224477" y="427379"/>
                  </a:cubicBezTo>
                  <a:cubicBezTo>
                    <a:pt x="238444" y="369923"/>
                    <a:pt x="230191" y="314053"/>
                    <a:pt x="207335" y="260088"/>
                  </a:cubicBezTo>
                  <a:cubicBezTo>
                    <a:pt x="204478" y="253422"/>
                    <a:pt x="201304" y="247073"/>
                    <a:pt x="203843" y="238819"/>
                  </a:cubicBezTo>
                  <a:cubicBezTo>
                    <a:pt x="216541" y="196917"/>
                    <a:pt x="219398" y="153745"/>
                    <a:pt x="219398" y="106446"/>
                  </a:cubicBezTo>
                  <a:cubicBezTo>
                    <a:pt x="218446" y="87082"/>
                    <a:pt x="219080" y="63909"/>
                    <a:pt x="215588" y="40736"/>
                  </a:cubicBezTo>
                  <a:cubicBezTo>
                    <a:pt x="212414" y="18832"/>
                    <a:pt x="212731" y="20102"/>
                    <a:pt x="189558" y="20737"/>
                  </a:cubicBezTo>
                  <a:cubicBezTo>
                    <a:pt x="173051" y="21054"/>
                    <a:pt x="172099" y="28355"/>
                    <a:pt x="174321" y="41371"/>
                  </a:cubicBezTo>
                  <a:cubicBezTo>
                    <a:pt x="180670" y="79146"/>
                    <a:pt x="181622" y="117239"/>
                    <a:pt x="178765" y="155332"/>
                  </a:cubicBezTo>
                  <a:cubicBezTo>
                    <a:pt x="176861" y="182632"/>
                    <a:pt x="174004" y="210249"/>
                    <a:pt x="159719" y="234692"/>
                  </a:cubicBezTo>
                  <a:cubicBezTo>
                    <a:pt x="153370" y="245803"/>
                    <a:pt x="144482" y="254056"/>
                    <a:pt x="130514" y="252787"/>
                  </a:cubicBezTo>
                  <a:cubicBezTo>
                    <a:pt x="116864" y="251834"/>
                    <a:pt x="108611" y="243581"/>
                    <a:pt x="102897" y="231518"/>
                  </a:cubicBezTo>
                  <a:cubicBezTo>
                    <a:pt x="97183" y="219455"/>
                    <a:pt x="94643" y="206440"/>
                    <a:pt x="94643" y="193108"/>
                  </a:cubicBezTo>
                  <a:cubicBezTo>
                    <a:pt x="94326" y="172156"/>
                    <a:pt x="99088" y="152158"/>
                    <a:pt x="105436" y="132476"/>
                  </a:cubicBezTo>
                  <a:cubicBezTo>
                    <a:pt x="114642" y="105176"/>
                    <a:pt x="119721" y="76924"/>
                    <a:pt x="112738" y="48354"/>
                  </a:cubicBezTo>
                  <a:cubicBezTo>
                    <a:pt x="107341" y="26133"/>
                    <a:pt x="95596" y="8357"/>
                    <a:pt x="71787" y="2008"/>
                  </a:cubicBezTo>
                  <a:cubicBezTo>
                    <a:pt x="48932" y="-4024"/>
                    <a:pt x="30203" y="3912"/>
                    <a:pt x="14648" y="20737"/>
                  </a:cubicBezTo>
                  <a:cubicBezTo>
                    <a:pt x="1315" y="35657"/>
                    <a:pt x="-1541" y="53116"/>
                    <a:pt x="681" y="72480"/>
                  </a:cubicBezTo>
                  <a:cubicBezTo>
                    <a:pt x="5125" y="107081"/>
                    <a:pt x="4490" y="106446"/>
                    <a:pt x="36234" y="93431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DD557A1-B0B0-4058-84FF-01F697ECB377}"/>
                </a:ext>
              </a:extLst>
            </p:cNvPr>
            <p:cNvSpPr/>
            <p:nvPr/>
          </p:nvSpPr>
          <p:spPr>
            <a:xfrm>
              <a:off x="1690844" y="2096726"/>
              <a:ext cx="213220" cy="513639"/>
            </a:xfrm>
            <a:custGeom>
              <a:avLst/>
              <a:gdLst>
                <a:gd name="connsiteX0" fmla="*/ 21603 w 213220"/>
                <a:gd name="connsiteY0" fmla="*/ 297957 h 513639"/>
                <a:gd name="connsiteX1" fmla="*/ 21920 w 213220"/>
                <a:gd name="connsiteY1" fmla="*/ 495406 h 513639"/>
                <a:gd name="connsiteX2" fmla="*/ 23825 w 213220"/>
                <a:gd name="connsiteY2" fmla="*/ 504929 h 513639"/>
                <a:gd name="connsiteX3" fmla="*/ 66997 w 213220"/>
                <a:gd name="connsiteY3" fmla="*/ 489692 h 513639"/>
                <a:gd name="connsiteX4" fmla="*/ 62553 w 213220"/>
                <a:gd name="connsiteY4" fmla="*/ 308750 h 513639"/>
                <a:gd name="connsiteX5" fmla="*/ 41601 w 213220"/>
                <a:gd name="connsiteY5" fmla="*/ 196376 h 513639"/>
                <a:gd name="connsiteX6" fmla="*/ 68584 w 213220"/>
                <a:gd name="connsiteY6" fmla="*/ 66542 h 513639"/>
                <a:gd name="connsiteX7" fmla="*/ 157785 w 213220"/>
                <a:gd name="connsiteY7" fmla="*/ 69717 h 513639"/>
                <a:gd name="connsiteX8" fmla="*/ 170483 w 213220"/>
                <a:gd name="connsiteY8" fmla="*/ 110349 h 513639"/>
                <a:gd name="connsiteX9" fmla="*/ 154611 w 213220"/>
                <a:gd name="connsiteY9" fmla="*/ 220184 h 513639"/>
                <a:gd name="connsiteX10" fmla="*/ 129215 w 213220"/>
                <a:gd name="connsiteY10" fmla="*/ 235739 h 513639"/>
                <a:gd name="connsiteX11" fmla="*/ 109851 w 213220"/>
                <a:gd name="connsiteY11" fmla="*/ 215105 h 513639"/>
                <a:gd name="connsiteX12" fmla="*/ 126041 w 213220"/>
                <a:gd name="connsiteY12" fmla="*/ 144633 h 513639"/>
                <a:gd name="connsiteX13" fmla="*/ 123184 w 213220"/>
                <a:gd name="connsiteY13" fmla="*/ 119238 h 513639"/>
                <a:gd name="connsiteX14" fmla="*/ 115883 w 213220"/>
                <a:gd name="connsiteY14" fmla="*/ 113206 h 513639"/>
                <a:gd name="connsiteX15" fmla="*/ 95566 w 213220"/>
                <a:gd name="connsiteY15" fmla="*/ 114476 h 513639"/>
                <a:gd name="connsiteX16" fmla="*/ 70806 w 213220"/>
                <a:gd name="connsiteY16" fmla="*/ 228120 h 513639"/>
                <a:gd name="connsiteX17" fmla="*/ 151119 w 213220"/>
                <a:gd name="connsiteY17" fmla="*/ 270340 h 513639"/>
                <a:gd name="connsiteX18" fmla="*/ 198418 w 213220"/>
                <a:gd name="connsiteY18" fmla="*/ 220501 h 513639"/>
                <a:gd name="connsiteX19" fmla="*/ 203814 w 213220"/>
                <a:gd name="connsiteY19" fmla="*/ 72574 h 513639"/>
                <a:gd name="connsiteX20" fmla="*/ 127311 w 213220"/>
                <a:gd name="connsiteY20" fmla="*/ 1149 h 513639"/>
                <a:gd name="connsiteX21" fmla="*/ 23825 w 213220"/>
                <a:gd name="connsiteY21" fmla="*/ 52892 h 513639"/>
                <a:gd name="connsiteX22" fmla="*/ 334 w 213220"/>
                <a:gd name="connsiteY22" fmla="*/ 161457 h 513639"/>
                <a:gd name="connsiteX23" fmla="*/ 21603 w 213220"/>
                <a:gd name="connsiteY23" fmla="*/ 297957 h 513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3220" h="513639">
                  <a:moveTo>
                    <a:pt x="21603" y="297957"/>
                  </a:moveTo>
                  <a:cubicBezTo>
                    <a:pt x="32713" y="363668"/>
                    <a:pt x="44141" y="429695"/>
                    <a:pt x="21920" y="495406"/>
                  </a:cubicBezTo>
                  <a:cubicBezTo>
                    <a:pt x="20650" y="499215"/>
                    <a:pt x="20015" y="502072"/>
                    <a:pt x="23825" y="504929"/>
                  </a:cubicBezTo>
                  <a:cubicBezTo>
                    <a:pt x="45411" y="520484"/>
                    <a:pt x="61283" y="515087"/>
                    <a:pt x="66997" y="489692"/>
                  </a:cubicBezTo>
                  <a:cubicBezTo>
                    <a:pt x="80647" y="429060"/>
                    <a:pt x="73980" y="369064"/>
                    <a:pt x="62553" y="308750"/>
                  </a:cubicBezTo>
                  <a:cubicBezTo>
                    <a:pt x="54299" y="264626"/>
                    <a:pt x="41919" y="221136"/>
                    <a:pt x="41601" y="196376"/>
                  </a:cubicBezTo>
                  <a:cubicBezTo>
                    <a:pt x="41601" y="130665"/>
                    <a:pt x="51125" y="90985"/>
                    <a:pt x="68584" y="66542"/>
                  </a:cubicBezTo>
                  <a:cubicBezTo>
                    <a:pt x="92392" y="33211"/>
                    <a:pt x="136199" y="34798"/>
                    <a:pt x="157785" y="69717"/>
                  </a:cubicBezTo>
                  <a:cubicBezTo>
                    <a:pt x="165404" y="82097"/>
                    <a:pt x="169213" y="96064"/>
                    <a:pt x="170483" y="110349"/>
                  </a:cubicBezTo>
                  <a:cubicBezTo>
                    <a:pt x="174292" y="148125"/>
                    <a:pt x="172705" y="185583"/>
                    <a:pt x="154611" y="220184"/>
                  </a:cubicBezTo>
                  <a:cubicBezTo>
                    <a:pt x="149532" y="230025"/>
                    <a:pt x="141596" y="237326"/>
                    <a:pt x="129215" y="235739"/>
                  </a:cubicBezTo>
                  <a:cubicBezTo>
                    <a:pt x="117470" y="234151"/>
                    <a:pt x="113026" y="224628"/>
                    <a:pt x="109851" y="215105"/>
                  </a:cubicBezTo>
                  <a:cubicBezTo>
                    <a:pt x="100646" y="188440"/>
                    <a:pt x="107312" y="164314"/>
                    <a:pt x="126041" y="144633"/>
                  </a:cubicBezTo>
                  <a:cubicBezTo>
                    <a:pt x="137151" y="132888"/>
                    <a:pt x="133977" y="126539"/>
                    <a:pt x="123184" y="119238"/>
                  </a:cubicBezTo>
                  <a:cubicBezTo>
                    <a:pt x="120644" y="117333"/>
                    <a:pt x="117787" y="115746"/>
                    <a:pt x="115883" y="113206"/>
                  </a:cubicBezTo>
                  <a:cubicBezTo>
                    <a:pt x="108264" y="103683"/>
                    <a:pt x="102233" y="106540"/>
                    <a:pt x="95566" y="114476"/>
                  </a:cubicBezTo>
                  <a:cubicBezTo>
                    <a:pt x="66679" y="147807"/>
                    <a:pt x="57791" y="185900"/>
                    <a:pt x="70806" y="228120"/>
                  </a:cubicBezTo>
                  <a:cubicBezTo>
                    <a:pt x="81917" y="264308"/>
                    <a:pt x="114613" y="281133"/>
                    <a:pt x="151119" y="270340"/>
                  </a:cubicBezTo>
                  <a:cubicBezTo>
                    <a:pt x="176197" y="262721"/>
                    <a:pt x="190482" y="243675"/>
                    <a:pt x="198418" y="220501"/>
                  </a:cubicBezTo>
                  <a:cubicBezTo>
                    <a:pt x="215559" y="171933"/>
                    <a:pt x="218416" y="122094"/>
                    <a:pt x="203814" y="72574"/>
                  </a:cubicBezTo>
                  <a:cubicBezTo>
                    <a:pt x="192386" y="34481"/>
                    <a:pt x="169213" y="6863"/>
                    <a:pt x="127311" y="1149"/>
                  </a:cubicBezTo>
                  <a:cubicBezTo>
                    <a:pt x="81599" y="-4882"/>
                    <a:pt x="46681" y="12895"/>
                    <a:pt x="23825" y="52892"/>
                  </a:cubicBezTo>
                  <a:cubicBezTo>
                    <a:pt x="4461" y="86541"/>
                    <a:pt x="-1571" y="123364"/>
                    <a:pt x="334" y="161457"/>
                  </a:cubicBezTo>
                  <a:cubicBezTo>
                    <a:pt x="2556" y="207804"/>
                    <a:pt x="13984" y="252563"/>
                    <a:pt x="21603" y="29795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1D00E0B-B71E-45A7-8D26-04232720DDCF}"/>
                </a:ext>
              </a:extLst>
            </p:cNvPr>
            <p:cNvSpPr/>
            <p:nvPr/>
          </p:nvSpPr>
          <p:spPr>
            <a:xfrm>
              <a:off x="1461460" y="2097361"/>
              <a:ext cx="214032" cy="513060"/>
            </a:xfrm>
            <a:custGeom>
              <a:avLst/>
              <a:gdLst>
                <a:gd name="connsiteX0" fmla="*/ 28143 w 214032"/>
                <a:gd name="connsiteY0" fmla="*/ 331288 h 513060"/>
                <a:gd name="connsiteX1" fmla="*/ 27826 w 214032"/>
                <a:gd name="connsiteY1" fmla="*/ 477629 h 513060"/>
                <a:gd name="connsiteX2" fmla="*/ 45920 w 214032"/>
                <a:gd name="connsiteY2" fmla="*/ 511278 h 513060"/>
                <a:gd name="connsiteX3" fmla="*/ 64967 w 214032"/>
                <a:gd name="connsiteY3" fmla="*/ 501754 h 513060"/>
                <a:gd name="connsiteX4" fmla="*/ 72268 w 214032"/>
                <a:gd name="connsiteY4" fmla="*/ 361763 h 513060"/>
                <a:gd name="connsiteX5" fmla="*/ 44968 w 214032"/>
                <a:gd name="connsiteY5" fmla="*/ 204312 h 513060"/>
                <a:gd name="connsiteX6" fmla="*/ 67188 w 214032"/>
                <a:gd name="connsiteY6" fmla="*/ 70669 h 513060"/>
                <a:gd name="connsiteX7" fmla="*/ 114805 w 214032"/>
                <a:gd name="connsiteY7" fmla="*/ 42416 h 513060"/>
                <a:gd name="connsiteX8" fmla="*/ 162738 w 214032"/>
                <a:gd name="connsiteY8" fmla="*/ 76383 h 513060"/>
                <a:gd name="connsiteX9" fmla="*/ 173214 w 214032"/>
                <a:gd name="connsiteY9" fmla="*/ 136697 h 513060"/>
                <a:gd name="connsiteX10" fmla="*/ 154802 w 214032"/>
                <a:gd name="connsiteY10" fmla="*/ 222406 h 513060"/>
                <a:gd name="connsiteX11" fmla="*/ 131629 w 214032"/>
                <a:gd name="connsiteY11" fmla="*/ 235738 h 513060"/>
                <a:gd name="connsiteX12" fmla="*/ 112900 w 214032"/>
                <a:gd name="connsiteY12" fmla="*/ 218279 h 513060"/>
                <a:gd name="connsiteX13" fmla="*/ 128137 w 214032"/>
                <a:gd name="connsiteY13" fmla="*/ 143363 h 513060"/>
                <a:gd name="connsiteX14" fmla="*/ 125915 w 214032"/>
                <a:gd name="connsiteY14" fmla="*/ 120190 h 513060"/>
                <a:gd name="connsiteX15" fmla="*/ 119884 w 214032"/>
                <a:gd name="connsiteY15" fmla="*/ 115111 h 513060"/>
                <a:gd name="connsiteX16" fmla="*/ 93536 w 214032"/>
                <a:gd name="connsiteY16" fmla="*/ 117333 h 513060"/>
                <a:gd name="connsiteX17" fmla="*/ 72585 w 214032"/>
                <a:gd name="connsiteY17" fmla="*/ 230659 h 513060"/>
                <a:gd name="connsiteX18" fmla="*/ 148454 w 214032"/>
                <a:gd name="connsiteY18" fmla="*/ 270657 h 513060"/>
                <a:gd name="connsiteX19" fmla="*/ 198927 w 214032"/>
                <a:gd name="connsiteY19" fmla="*/ 220501 h 513060"/>
                <a:gd name="connsiteX20" fmla="*/ 203371 w 214032"/>
                <a:gd name="connsiteY20" fmla="*/ 69716 h 513060"/>
                <a:gd name="connsiteX21" fmla="*/ 128137 w 214032"/>
                <a:gd name="connsiteY21" fmla="*/ 1149 h 513060"/>
                <a:gd name="connsiteX22" fmla="*/ 26874 w 214032"/>
                <a:gd name="connsiteY22" fmla="*/ 48765 h 513060"/>
                <a:gd name="connsiteX23" fmla="*/ 2430 w 214032"/>
                <a:gd name="connsiteY23" fmla="*/ 181773 h 513060"/>
                <a:gd name="connsiteX24" fmla="*/ 28143 w 214032"/>
                <a:gd name="connsiteY24" fmla="*/ 331288 h 513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4032" h="513060">
                  <a:moveTo>
                    <a:pt x="28143" y="331288"/>
                  </a:moveTo>
                  <a:cubicBezTo>
                    <a:pt x="36079" y="379857"/>
                    <a:pt x="40841" y="428743"/>
                    <a:pt x="27826" y="477629"/>
                  </a:cubicBezTo>
                  <a:cubicBezTo>
                    <a:pt x="20842" y="503342"/>
                    <a:pt x="21477" y="502707"/>
                    <a:pt x="45920" y="511278"/>
                  </a:cubicBezTo>
                  <a:cubicBezTo>
                    <a:pt x="57030" y="515087"/>
                    <a:pt x="61792" y="513182"/>
                    <a:pt x="64967" y="501754"/>
                  </a:cubicBezTo>
                  <a:cubicBezTo>
                    <a:pt x="78616" y="455725"/>
                    <a:pt x="78934" y="408744"/>
                    <a:pt x="72268" y="361763"/>
                  </a:cubicBezTo>
                  <a:cubicBezTo>
                    <a:pt x="64967" y="309067"/>
                    <a:pt x="52269" y="257007"/>
                    <a:pt x="44968" y="204312"/>
                  </a:cubicBezTo>
                  <a:cubicBezTo>
                    <a:pt x="38301" y="157965"/>
                    <a:pt x="43380" y="112254"/>
                    <a:pt x="67188" y="70669"/>
                  </a:cubicBezTo>
                  <a:cubicBezTo>
                    <a:pt x="77664" y="52575"/>
                    <a:pt x="92584" y="40829"/>
                    <a:pt x="114805" y="42416"/>
                  </a:cubicBezTo>
                  <a:cubicBezTo>
                    <a:pt x="137661" y="44004"/>
                    <a:pt x="152898" y="56384"/>
                    <a:pt x="162738" y="76383"/>
                  </a:cubicBezTo>
                  <a:cubicBezTo>
                    <a:pt x="171944" y="95429"/>
                    <a:pt x="173849" y="115745"/>
                    <a:pt x="173214" y="136697"/>
                  </a:cubicBezTo>
                  <a:cubicBezTo>
                    <a:pt x="172897" y="166536"/>
                    <a:pt x="170675" y="196058"/>
                    <a:pt x="154802" y="222406"/>
                  </a:cubicBezTo>
                  <a:cubicBezTo>
                    <a:pt x="149723" y="230977"/>
                    <a:pt x="142740" y="237326"/>
                    <a:pt x="131629" y="235738"/>
                  </a:cubicBezTo>
                  <a:cubicBezTo>
                    <a:pt x="121154" y="234469"/>
                    <a:pt x="116392" y="226850"/>
                    <a:pt x="112900" y="218279"/>
                  </a:cubicBezTo>
                  <a:cubicBezTo>
                    <a:pt x="101472" y="190027"/>
                    <a:pt x="109091" y="164949"/>
                    <a:pt x="128137" y="143363"/>
                  </a:cubicBezTo>
                  <a:cubicBezTo>
                    <a:pt x="137343" y="133205"/>
                    <a:pt x="137026" y="127173"/>
                    <a:pt x="125915" y="120190"/>
                  </a:cubicBezTo>
                  <a:cubicBezTo>
                    <a:pt x="123693" y="118920"/>
                    <a:pt x="121471" y="117015"/>
                    <a:pt x="119884" y="115111"/>
                  </a:cubicBezTo>
                  <a:cubicBezTo>
                    <a:pt x="110043" y="102413"/>
                    <a:pt x="101790" y="106857"/>
                    <a:pt x="93536" y="117333"/>
                  </a:cubicBezTo>
                  <a:cubicBezTo>
                    <a:pt x="66871" y="151616"/>
                    <a:pt x="58935" y="189709"/>
                    <a:pt x="72585" y="230659"/>
                  </a:cubicBezTo>
                  <a:cubicBezTo>
                    <a:pt x="83695" y="264308"/>
                    <a:pt x="113852" y="278910"/>
                    <a:pt x="148454" y="270657"/>
                  </a:cubicBezTo>
                  <a:cubicBezTo>
                    <a:pt x="175436" y="264308"/>
                    <a:pt x="190356" y="244627"/>
                    <a:pt x="198927" y="220501"/>
                  </a:cubicBezTo>
                  <a:cubicBezTo>
                    <a:pt x="216704" y="170980"/>
                    <a:pt x="219560" y="120190"/>
                    <a:pt x="203371" y="69716"/>
                  </a:cubicBezTo>
                  <a:cubicBezTo>
                    <a:pt x="191626" y="33211"/>
                    <a:pt x="168452" y="6546"/>
                    <a:pt x="128137" y="1149"/>
                  </a:cubicBezTo>
                  <a:cubicBezTo>
                    <a:pt x="84648" y="-4565"/>
                    <a:pt x="50047" y="10990"/>
                    <a:pt x="26874" y="48765"/>
                  </a:cubicBezTo>
                  <a:cubicBezTo>
                    <a:pt x="1478" y="89715"/>
                    <a:pt x="-3918" y="135109"/>
                    <a:pt x="2430" y="181773"/>
                  </a:cubicBezTo>
                  <a:cubicBezTo>
                    <a:pt x="10367" y="231294"/>
                    <a:pt x="20207" y="281133"/>
                    <a:pt x="28143" y="331288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0804040-B745-4BE0-A9C1-787F9DA8C654}"/>
                </a:ext>
              </a:extLst>
            </p:cNvPr>
            <p:cNvSpPr/>
            <p:nvPr/>
          </p:nvSpPr>
          <p:spPr>
            <a:xfrm>
              <a:off x="1132118" y="2099593"/>
              <a:ext cx="313213" cy="276605"/>
            </a:xfrm>
            <a:custGeom>
              <a:avLst/>
              <a:gdLst>
                <a:gd name="connsiteX0" fmla="*/ 162893 w 313213"/>
                <a:gd name="connsiteY0" fmla="*/ 238586 h 276605"/>
                <a:gd name="connsiteX1" fmla="*/ 179400 w 313213"/>
                <a:gd name="connsiteY1" fmla="*/ 211921 h 276605"/>
                <a:gd name="connsiteX2" fmla="*/ 193367 w 313213"/>
                <a:gd name="connsiteY2" fmla="*/ 238269 h 276605"/>
                <a:gd name="connsiteX3" fmla="*/ 286695 w 313213"/>
                <a:gd name="connsiteY3" fmla="*/ 249062 h 276605"/>
                <a:gd name="connsiteX4" fmla="*/ 304155 w 313213"/>
                <a:gd name="connsiteY4" fmla="*/ 139862 h 276605"/>
                <a:gd name="connsiteX5" fmla="*/ 225112 w 313213"/>
                <a:gd name="connsiteY5" fmla="*/ 133830 h 276605"/>
                <a:gd name="connsiteX6" fmla="*/ 221302 w 313213"/>
                <a:gd name="connsiteY6" fmla="*/ 156051 h 276605"/>
                <a:gd name="connsiteX7" fmla="*/ 255903 w 313213"/>
                <a:gd name="connsiteY7" fmla="*/ 159543 h 276605"/>
                <a:gd name="connsiteX8" fmla="*/ 270506 w 313213"/>
                <a:gd name="connsiteY8" fmla="*/ 162717 h 276605"/>
                <a:gd name="connsiteX9" fmla="*/ 260983 w 313213"/>
                <a:gd name="connsiteY9" fmla="*/ 215095 h 276605"/>
                <a:gd name="connsiteX10" fmla="*/ 225429 w 313213"/>
                <a:gd name="connsiteY10" fmla="*/ 214460 h 276605"/>
                <a:gd name="connsiteX11" fmla="*/ 213366 w 313213"/>
                <a:gd name="connsiteY11" fmla="*/ 188748 h 276605"/>
                <a:gd name="connsiteX12" fmla="*/ 203526 w 313213"/>
                <a:gd name="connsiteY12" fmla="*/ 107165 h 276605"/>
                <a:gd name="connsiteX13" fmla="*/ 203526 w 313213"/>
                <a:gd name="connsiteY13" fmla="*/ 8123 h 276605"/>
                <a:gd name="connsiteX14" fmla="*/ 172099 w 313213"/>
                <a:gd name="connsiteY14" fmla="*/ 13837 h 276605"/>
                <a:gd name="connsiteX15" fmla="*/ 57502 w 313213"/>
                <a:gd name="connsiteY15" fmla="*/ 21773 h 276605"/>
                <a:gd name="connsiteX16" fmla="*/ 23219 w 313213"/>
                <a:gd name="connsiteY16" fmla="*/ 236999 h 276605"/>
                <a:gd name="connsiteX17" fmla="*/ 162893 w 313213"/>
                <a:gd name="connsiteY17" fmla="*/ 238586 h 276605"/>
                <a:gd name="connsiteX18" fmla="*/ 75279 w 313213"/>
                <a:gd name="connsiteY18" fmla="*/ 61454 h 276605"/>
                <a:gd name="connsiteX19" fmla="*/ 152100 w 313213"/>
                <a:gd name="connsiteY19" fmla="*/ 46534 h 276605"/>
                <a:gd name="connsiteX20" fmla="*/ 162576 w 313213"/>
                <a:gd name="connsiteY20" fmla="*/ 60501 h 276605"/>
                <a:gd name="connsiteX21" fmla="*/ 165750 w 313213"/>
                <a:gd name="connsiteY21" fmla="*/ 97959 h 276605"/>
                <a:gd name="connsiteX22" fmla="*/ 134641 w 313213"/>
                <a:gd name="connsiteY22" fmla="*/ 207477 h 276605"/>
                <a:gd name="connsiteX23" fmla="*/ 90516 w 313213"/>
                <a:gd name="connsiteY23" fmla="*/ 232872 h 276605"/>
                <a:gd name="connsiteX24" fmla="*/ 49884 w 313213"/>
                <a:gd name="connsiteY24" fmla="*/ 194462 h 276605"/>
                <a:gd name="connsiteX25" fmla="*/ 75279 w 313213"/>
                <a:gd name="connsiteY25" fmla="*/ 61454 h 27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3213" h="276605">
                  <a:moveTo>
                    <a:pt x="162893" y="238586"/>
                  </a:moveTo>
                  <a:cubicBezTo>
                    <a:pt x="168607" y="230015"/>
                    <a:pt x="173686" y="221127"/>
                    <a:pt x="179400" y="211921"/>
                  </a:cubicBezTo>
                  <a:cubicBezTo>
                    <a:pt x="184479" y="221444"/>
                    <a:pt x="187971" y="230332"/>
                    <a:pt x="193367" y="238269"/>
                  </a:cubicBezTo>
                  <a:cubicBezTo>
                    <a:pt x="215906" y="271917"/>
                    <a:pt x="258126" y="276362"/>
                    <a:pt x="286695" y="249062"/>
                  </a:cubicBezTo>
                  <a:cubicBezTo>
                    <a:pt x="313360" y="223349"/>
                    <a:pt x="321296" y="172558"/>
                    <a:pt x="304155" y="139862"/>
                  </a:cubicBezTo>
                  <a:cubicBezTo>
                    <a:pt x="287965" y="109070"/>
                    <a:pt x="245428" y="105895"/>
                    <a:pt x="225112" y="133830"/>
                  </a:cubicBezTo>
                  <a:cubicBezTo>
                    <a:pt x="220667" y="139862"/>
                    <a:pt x="212731" y="147480"/>
                    <a:pt x="221302" y="156051"/>
                  </a:cubicBezTo>
                  <a:cubicBezTo>
                    <a:pt x="231143" y="165257"/>
                    <a:pt x="248920" y="166844"/>
                    <a:pt x="255903" y="159543"/>
                  </a:cubicBezTo>
                  <a:cubicBezTo>
                    <a:pt x="263205" y="151924"/>
                    <a:pt x="267966" y="153829"/>
                    <a:pt x="270506" y="162717"/>
                  </a:cubicBezTo>
                  <a:cubicBezTo>
                    <a:pt x="276220" y="181764"/>
                    <a:pt x="273363" y="199541"/>
                    <a:pt x="260983" y="215095"/>
                  </a:cubicBezTo>
                  <a:cubicBezTo>
                    <a:pt x="251142" y="227476"/>
                    <a:pt x="235905" y="226841"/>
                    <a:pt x="225429" y="214460"/>
                  </a:cubicBezTo>
                  <a:cubicBezTo>
                    <a:pt x="219080" y="206842"/>
                    <a:pt x="215906" y="197953"/>
                    <a:pt x="213366" y="188748"/>
                  </a:cubicBezTo>
                  <a:cubicBezTo>
                    <a:pt x="206065" y="162083"/>
                    <a:pt x="203843" y="134783"/>
                    <a:pt x="203526" y="107165"/>
                  </a:cubicBezTo>
                  <a:cubicBezTo>
                    <a:pt x="203208" y="74469"/>
                    <a:pt x="203526" y="41772"/>
                    <a:pt x="203526" y="8123"/>
                  </a:cubicBezTo>
                  <a:cubicBezTo>
                    <a:pt x="191780" y="7806"/>
                    <a:pt x="186066" y="23043"/>
                    <a:pt x="172099" y="13837"/>
                  </a:cubicBezTo>
                  <a:cubicBezTo>
                    <a:pt x="138768" y="-7749"/>
                    <a:pt x="89564" y="-3305"/>
                    <a:pt x="57502" y="21773"/>
                  </a:cubicBezTo>
                  <a:cubicBezTo>
                    <a:pt x="-1859" y="68437"/>
                    <a:pt x="-18684" y="174463"/>
                    <a:pt x="23219" y="236999"/>
                  </a:cubicBezTo>
                  <a:cubicBezTo>
                    <a:pt x="58455" y="289059"/>
                    <a:pt x="127340" y="290012"/>
                    <a:pt x="162893" y="238586"/>
                  </a:cubicBezTo>
                  <a:close/>
                  <a:moveTo>
                    <a:pt x="75279" y="61454"/>
                  </a:moveTo>
                  <a:cubicBezTo>
                    <a:pt x="97818" y="39868"/>
                    <a:pt x="124165" y="38598"/>
                    <a:pt x="152100" y="46534"/>
                  </a:cubicBezTo>
                  <a:cubicBezTo>
                    <a:pt x="159084" y="48438"/>
                    <a:pt x="162258" y="53200"/>
                    <a:pt x="162576" y="60501"/>
                  </a:cubicBezTo>
                  <a:cubicBezTo>
                    <a:pt x="163210" y="74786"/>
                    <a:pt x="164798" y="89071"/>
                    <a:pt x="165750" y="97959"/>
                  </a:cubicBezTo>
                  <a:cubicBezTo>
                    <a:pt x="165115" y="141131"/>
                    <a:pt x="159719" y="177320"/>
                    <a:pt x="134641" y="207477"/>
                  </a:cubicBezTo>
                  <a:cubicBezTo>
                    <a:pt x="123530" y="221127"/>
                    <a:pt x="112102" y="236999"/>
                    <a:pt x="90516" y="232872"/>
                  </a:cubicBezTo>
                  <a:cubicBezTo>
                    <a:pt x="68930" y="229063"/>
                    <a:pt x="57502" y="213508"/>
                    <a:pt x="49884" y="194462"/>
                  </a:cubicBezTo>
                  <a:cubicBezTo>
                    <a:pt x="32742" y="151290"/>
                    <a:pt x="44487" y="90976"/>
                    <a:pt x="75279" y="61454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1346635-94A4-4770-9382-25D0EAD44689}"/>
              </a:ext>
            </a:extLst>
          </p:cNvPr>
          <p:cNvGrpSpPr/>
          <p:nvPr/>
        </p:nvGrpSpPr>
        <p:grpSpPr>
          <a:xfrm>
            <a:off x="551374" y="2426405"/>
            <a:ext cx="4259673" cy="1056084"/>
            <a:chOff x="551374" y="2426405"/>
            <a:chExt cx="4259673" cy="1056084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CCB1CE0-2BF4-498C-99A7-9A2AC4566415}"/>
                </a:ext>
              </a:extLst>
            </p:cNvPr>
            <p:cNvSpPr/>
            <p:nvPr/>
          </p:nvSpPr>
          <p:spPr>
            <a:xfrm>
              <a:off x="2213991" y="2426532"/>
              <a:ext cx="406954" cy="1050631"/>
            </a:xfrm>
            <a:custGeom>
              <a:avLst/>
              <a:gdLst>
                <a:gd name="connsiteX0" fmla="*/ 265077 w 406954"/>
                <a:gd name="connsiteY0" fmla="*/ 882701 h 1050631"/>
                <a:gd name="connsiteX1" fmla="*/ 272379 w 406954"/>
                <a:gd name="connsiteY1" fmla="*/ 912223 h 1050631"/>
                <a:gd name="connsiteX2" fmla="*/ 293012 w 406954"/>
                <a:gd name="connsiteY2" fmla="*/ 924286 h 1050631"/>
                <a:gd name="connsiteX3" fmla="*/ 306980 w 406954"/>
                <a:gd name="connsiteY3" fmla="*/ 920159 h 1050631"/>
                <a:gd name="connsiteX4" fmla="*/ 326661 w 406954"/>
                <a:gd name="connsiteY4" fmla="*/ 906826 h 1050631"/>
                <a:gd name="connsiteX5" fmla="*/ 348565 w 406954"/>
                <a:gd name="connsiteY5" fmla="*/ 923016 h 1050631"/>
                <a:gd name="connsiteX6" fmla="*/ 328883 w 406954"/>
                <a:gd name="connsiteY6" fmla="*/ 988409 h 1050631"/>
                <a:gd name="connsiteX7" fmla="*/ 255237 w 406954"/>
                <a:gd name="connsiteY7" fmla="*/ 974442 h 1050631"/>
                <a:gd name="connsiteX8" fmla="*/ 236190 w 406954"/>
                <a:gd name="connsiteY8" fmla="*/ 924286 h 1050631"/>
                <a:gd name="connsiteX9" fmla="*/ 216826 w 406954"/>
                <a:gd name="connsiteY9" fmla="*/ 779850 h 1050631"/>
                <a:gd name="connsiteX10" fmla="*/ 139688 w 406954"/>
                <a:gd name="connsiteY10" fmla="*/ 635097 h 1050631"/>
                <a:gd name="connsiteX11" fmla="*/ 182225 w 406954"/>
                <a:gd name="connsiteY11" fmla="*/ 628430 h 1050631"/>
                <a:gd name="connsiteX12" fmla="*/ 286981 w 406954"/>
                <a:gd name="connsiteY12" fmla="*/ 410348 h 1050631"/>
                <a:gd name="connsiteX13" fmla="*/ 235873 w 406954"/>
                <a:gd name="connsiteY13" fmla="*/ 372890 h 1050631"/>
                <a:gd name="connsiteX14" fmla="*/ 167623 w 406954"/>
                <a:gd name="connsiteY14" fmla="*/ 397650 h 1050631"/>
                <a:gd name="connsiteX15" fmla="*/ 92072 w 406954"/>
                <a:gd name="connsiteY15" fmla="*/ 500819 h 1050631"/>
                <a:gd name="connsiteX16" fmla="*/ 63185 w 406954"/>
                <a:gd name="connsiteY16" fmla="*/ 545261 h 1050631"/>
                <a:gd name="connsiteX17" fmla="*/ 57788 w 406954"/>
                <a:gd name="connsiteY17" fmla="*/ 483042 h 1050631"/>
                <a:gd name="connsiteX18" fmla="*/ 80644 w 406954"/>
                <a:gd name="connsiteY18" fmla="*/ 421141 h 1050631"/>
                <a:gd name="connsiteX19" fmla="*/ 82866 w 406954"/>
                <a:gd name="connsiteY19" fmla="*/ 418919 h 1050631"/>
                <a:gd name="connsiteX20" fmla="*/ 168258 w 406954"/>
                <a:gd name="connsiteY20" fmla="*/ 80526 h 1050631"/>
                <a:gd name="connsiteX21" fmla="*/ 140005 w 406954"/>
                <a:gd name="connsiteY21" fmla="*/ 22752 h 1050631"/>
                <a:gd name="connsiteX22" fmla="*/ 46677 w 406954"/>
                <a:gd name="connsiteY22" fmla="*/ 33545 h 1050631"/>
                <a:gd name="connsiteX23" fmla="*/ 26996 w 406954"/>
                <a:gd name="connsiteY23" fmla="*/ 86875 h 1050631"/>
                <a:gd name="connsiteX24" fmla="*/ 14 w 406954"/>
                <a:gd name="connsiteY24" fmla="*/ 357653 h 1050631"/>
                <a:gd name="connsiteX25" fmla="*/ 27949 w 406954"/>
                <a:gd name="connsiteY25" fmla="*/ 727472 h 1050631"/>
                <a:gd name="connsiteX26" fmla="*/ 50170 w 406954"/>
                <a:gd name="connsiteY26" fmla="*/ 745566 h 1050631"/>
                <a:gd name="connsiteX27" fmla="*/ 69216 w 406954"/>
                <a:gd name="connsiteY27" fmla="*/ 744931 h 1050631"/>
                <a:gd name="connsiteX28" fmla="*/ 84136 w 406954"/>
                <a:gd name="connsiteY28" fmla="*/ 728107 h 1050631"/>
                <a:gd name="connsiteX29" fmla="*/ 75565 w 406954"/>
                <a:gd name="connsiteY29" fmla="*/ 641128 h 1050631"/>
                <a:gd name="connsiteX30" fmla="*/ 144767 w 406954"/>
                <a:gd name="connsiteY30" fmla="*/ 710648 h 1050631"/>
                <a:gd name="connsiteX31" fmla="*/ 176194 w 406954"/>
                <a:gd name="connsiteY31" fmla="*/ 866829 h 1050631"/>
                <a:gd name="connsiteX32" fmla="*/ 192701 w 406954"/>
                <a:gd name="connsiteY32" fmla="*/ 966823 h 1050631"/>
                <a:gd name="connsiteX33" fmla="*/ 304123 w 406954"/>
                <a:gd name="connsiteY33" fmla="*/ 1050628 h 1050631"/>
                <a:gd name="connsiteX34" fmla="*/ 391102 w 406954"/>
                <a:gd name="connsiteY34" fmla="*/ 1000154 h 1050631"/>
                <a:gd name="connsiteX35" fmla="*/ 392689 w 406954"/>
                <a:gd name="connsiteY35" fmla="*/ 889367 h 1050631"/>
                <a:gd name="connsiteX36" fmla="*/ 265077 w 406954"/>
                <a:gd name="connsiteY36" fmla="*/ 882701 h 1050631"/>
                <a:gd name="connsiteX37" fmla="*/ 55883 w 406954"/>
                <a:gd name="connsiteY37" fmla="*/ 296069 h 1050631"/>
                <a:gd name="connsiteX38" fmla="*/ 74295 w 406954"/>
                <a:gd name="connsiteY38" fmla="*/ 121159 h 1050631"/>
                <a:gd name="connsiteX39" fmla="*/ 82866 w 406954"/>
                <a:gd name="connsiteY39" fmla="*/ 85923 h 1050631"/>
                <a:gd name="connsiteX40" fmla="*/ 92706 w 406954"/>
                <a:gd name="connsiteY40" fmla="*/ 74812 h 1050631"/>
                <a:gd name="connsiteX41" fmla="*/ 105404 w 406954"/>
                <a:gd name="connsiteY41" fmla="*/ 83066 h 1050631"/>
                <a:gd name="connsiteX42" fmla="*/ 119372 w 406954"/>
                <a:gd name="connsiteY42" fmla="*/ 127825 h 1050631"/>
                <a:gd name="connsiteX43" fmla="*/ 70168 w 406954"/>
                <a:gd name="connsiteY43" fmla="*/ 349716 h 1050631"/>
                <a:gd name="connsiteX44" fmla="*/ 55249 w 406954"/>
                <a:gd name="connsiteY44" fmla="*/ 369398 h 1050631"/>
                <a:gd name="connsiteX45" fmla="*/ 55883 w 406954"/>
                <a:gd name="connsiteY45" fmla="*/ 296069 h 1050631"/>
                <a:gd name="connsiteX46" fmla="*/ 123181 w 406954"/>
                <a:gd name="connsiteY46" fmla="*/ 597004 h 1050631"/>
                <a:gd name="connsiteX47" fmla="*/ 89850 w 406954"/>
                <a:gd name="connsiteY47" fmla="*/ 587480 h 1050631"/>
                <a:gd name="connsiteX48" fmla="*/ 104452 w 406954"/>
                <a:gd name="connsiteY48" fmla="*/ 563355 h 1050631"/>
                <a:gd name="connsiteX49" fmla="*/ 175559 w 406954"/>
                <a:gd name="connsiteY49" fmla="*/ 462408 h 1050631"/>
                <a:gd name="connsiteX50" fmla="*/ 194288 w 406954"/>
                <a:gd name="connsiteY50" fmla="*/ 443044 h 1050631"/>
                <a:gd name="connsiteX51" fmla="*/ 230794 w 406954"/>
                <a:gd name="connsiteY51" fmla="*/ 435108 h 1050631"/>
                <a:gd name="connsiteX52" fmla="*/ 244126 w 406954"/>
                <a:gd name="connsiteY52" fmla="*/ 465265 h 1050631"/>
                <a:gd name="connsiteX53" fmla="*/ 131435 w 406954"/>
                <a:gd name="connsiteY53" fmla="*/ 597004 h 1050631"/>
                <a:gd name="connsiteX54" fmla="*/ 123181 w 406954"/>
                <a:gd name="connsiteY54" fmla="*/ 597004 h 105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06954" h="1050631">
                  <a:moveTo>
                    <a:pt x="265077" y="882701"/>
                  </a:moveTo>
                  <a:cubicBezTo>
                    <a:pt x="254919" y="899208"/>
                    <a:pt x="255872" y="902700"/>
                    <a:pt x="272379" y="912223"/>
                  </a:cubicBezTo>
                  <a:cubicBezTo>
                    <a:pt x="279362" y="916350"/>
                    <a:pt x="286346" y="919842"/>
                    <a:pt x="293012" y="924286"/>
                  </a:cubicBezTo>
                  <a:cubicBezTo>
                    <a:pt x="299679" y="928730"/>
                    <a:pt x="303805" y="928413"/>
                    <a:pt x="306980" y="920159"/>
                  </a:cubicBezTo>
                  <a:cubicBezTo>
                    <a:pt x="310154" y="911588"/>
                    <a:pt x="317455" y="906509"/>
                    <a:pt x="326661" y="906826"/>
                  </a:cubicBezTo>
                  <a:cubicBezTo>
                    <a:pt x="337136" y="907144"/>
                    <a:pt x="344120" y="913493"/>
                    <a:pt x="348565" y="923016"/>
                  </a:cubicBezTo>
                  <a:cubicBezTo>
                    <a:pt x="359040" y="945554"/>
                    <a:pt x="349517" y="976664"/>
                    <a:pt x="328883" y="988409"/>
                  </a:cubicBezTo>
                  <a:cubicBezTo>
                    <a:pt x="303170" y="1003011"/>
                    <a:pt x="269839" y="996980"/>
                    <a:pt x="255237" y="974442"/>
                  </a:cubicBezTo>
                  <a:cubicBezTo>
                    <a:pt x="245396" y="959204"/>
                    <a:pt x="240317" y="942063"/>
                    <a:pt x="236190" y="924286"/>
                  </a:cubicBezTo>
                  <a:cubicBezTo>
                    <a:pt x="225397" y="876670"/>
                    <a:pt x="225715" y="827466"/>
                    <a:pt x="216826" y="779850"/>
                  </a:cubicBezTo>
                  <a:cubicBezTo>
                    <a:pt x="206668" y="724615"/>
                    <a:pt x="195875" y="669063"/>
                    <a:pt x="139688" y="635097"/>
                  </a:cubicBezTo>
                  <a:cubicBezTo>
                    <a:pt x="155877" y="633827"/>
                    <a:pt x="169528" y="632874"/>
                    <a:pt x="182225" y="628430"/>
                  </a:cubicBezTo>
                  <a:cubicBezTo>
                    <a:pt x="260633" y="599543"/>
                    <a:pt x="313646" y="489708"/>
                    <a:pt x="286981" y="410348"/>
                  </a:cubicBezTo>
                  <a:cubicBezTo>
                    <a:pt x="278728" y="385905"/>
                    <a:pt x="261903" y="373525"/>
                    <a:pt x="235873" y="372890"/>
                  </a:cubicBezTo>
                  <a:cubicBezTo>
                    <a:pt x="209842" y="371937"/>
                    <a:pt x="187304" y="380508"/>
                    <a:pt x="167623" y="397650"/>
                  </a:cubicBezTo>
                  <a:cubicBezTo>
                    <a:pt x="134609" y="426537"/>
                    <a:pt x="113023" y="463043"/>
                    <a:pt x="92072" y="500819"/>
                  </a:cubicBezTo>
                  <a:cubicBezTo>
                    <a:pt x="84136" y="515421"/>
                    <a:pt x="77152" y="530658"/>
                    <a:pt x="63185" y="545261"/>
                  </a:cubicBezTo>
                  <a:cubicBezTo>
                    <a:pt x="61280" y="522722"/>
                    <a:pt x="61280" y="502406"/>
                    <a:pt x="57788" y="483042"/>
                  </a:cubicBezTo>
                  <a:cubicBezTo>
                    <a:pt x="52709" y="457012"/>
                    <a:pt x="55566" y="435426"/>
                    <a:pt x="80644" y="421141"/>
                  </a:cubicBezTo>
                  <a:cubicBezTo>
                    <a:pt x="81596" y="420506"/>
                    <a:pt x="82231" y="419554"/>
                    <a:pt x="82866" y="418919"/>
                  </a:cubicBezTo>
                  <a:cubicBezTo>
                    <a:pt x="164131" y="319560"/>
                    <a:pt x="191748" y="206233"/>
                    <a:pt x="168258" y="80526"/>
                  </a:cubicBezTo>
                  <a:cubicBezTo>
                    <a:pt x="164131" y="59257"/>
                    <a:pt x="154925" y="39259"/>
                    <a:pt x="140005" y="22752"/>
                  </a:cubicBezTo>
                  <a:cubicBezTo>
                    <a:pt x="109531" y="-11215"/>
                    <a:pt x="67946" y="-6770"/>
                    <a:pt x="46677" y="33545"/>
                  </a:cubicBezTo>
                  <a:cubicBezTo>
                    <a:pt x="37789" y="50369"/>
                    <a:pt x="31441" y="68463"/>
                    <a:pt x="26996" y="86875"/>
                  </a:cubicBezTo>
                  <a:cubicBezTo>
                    <a:pt x="4775" y="175759"/>
                    <a:pt x="-304" y="266547"/>
                    <a:pt x="14" y="357653"/>
                  </a:cubicBezTo>
                  <a:cubicBezTo>
                    <a:pt x="331" y="481455"/>
                    <a:pt x="13664" y="604622"/>
                    <a:pt x="27949" y="727472"/>
                  </a:cubicBezTo>
                  <a:cubicBezTo>
                    <a:pt x="29853" y="742392"/>
                    <a:pt x="33662" y="749693"/>
                    <a:pt x="50170" y="745566"/>
                  </a:cubicBezTo>
                  <a:cubicBezTo>
                    <a:pt x="56201" y="743979"/>
                    <a:pt x="62867" y="744614"/>
                    <a:pt x="69216" y="744931"/>
                  </a:cubicBezTo>
                  <a:cubicBezTo>
                    <a:pt x="81914" y="745884"/>
                    <a:pt x="85723" y="740487"/>
                    <a:pt x="84136" y="728107"/>
                  </a:cubicBezTo>
                  <a:cubicBezTo>
                    <a:pt x="80644" y="699855"/>
                    <a:pt x="78422" y="671602"/>
                    <a:pt x="75565" y="641128"/>
                  </a:cubicBezTo>
                  <a:cubicBezTo>
                    <a:pt x="108579" y="654460"/>
                    <a:pt x="129212" y="675412"/>
                    <a:pt x="144767" y="710648"/>
                  </a:cubicBezTo>
                  <a:cubicBezTo>
                    <a:pt x="166988" y="760486"/>
                    <a:pt x="172067" y="813499"/>
                    <a:pt x="176194" y="866829"/>
                  </a:cubicBezTo>
                  <a:cubicBezTo>
                    <a:pt x="178733" y="900795"/>
                    <a:pt x="182860" y="934126"/>
                    <a:pt x="192701" y="966823"/>
                  </a:cubicBezTo>
                  <a:cubicBezTo>
                    <a:pt x="210478" y="1025867"/>
                    <a:pt x="243809" y="1050310"/>
                    <a:pt x="304123" y="1050628"/>
                  </a:cubicBezTo>
                  <a:cubicBezTo>
                    <a:pt x="343168" y="1050945"/>
                    <a:pt x="373008" y="1034438"/>
                    <a:pt x="391102" y="1000154"/>
                  </a:cubicBezTo>
                  <a:cubicBezTo>
                    <a:pt x="410148" y="963966"/>
                    <a:pt x="413640" y="925873"/>
                    <a:pt x="392689" y="889367"/>
                  </a:cubicBezTo>
                  <a:cubicBezTo>
                    <a:pt x="364119" y="839846"/>
                    <a:pt x="292695" y="837307"/>
                    <a:pt x="265077" y="882701"/>
                  </a:cubicBezTo>
                  <a:close/>
                  <a:moveTo>
                    <a:pt x="55883" y="296069"/>
                  </a:moveTo>
                  <a:cubicBezTo>
                    <a:pt x="60010" y="237660"/>
                    <a:pt x="64454" y="179250"/>
                    <a:pt x="74295" y="121159"/>
                  </a:cubicBezTo>
                  <a:cubicBezTo>
                    <a:pt x="76200" y="109096"/>
                    <a:pt x="79691" y="97350"/>
                    <a:pt x="82866" y="85923"/>
                  </a:cubicBezTo>
                  <a:cubicBezTo>
                    <a:pt x="84136" y="80843"/>
                    <a:pt x="86358" y="75447"/>
                    <a:pt x="92706" y="74812"/>
                  </a:cubicBezTo>
                  <a:cubicBezTo>
                    <a:pt x="98421" y="74495"/>
                    <a:pt x="102547" y="78621"/>
                    <a:pt x="105404" y="83066"/>
                  </a:cubicBezTo>
                  <a:cubicBezTo>
                    <a:pt x="114293" y="96716"/>
                    <a:pt x="118102" y="112270"/>
                    <a:pt x="119372" y="127825"/>
                  </a:cubicBezTo>
                  <a:cubicBezTo>
                    <a:pt x="126356" y="206868"/>
                    <a:pt x="111753" y="281149"/>
                    <a:pt x="70168" y="349716"/>
                  </a:cubicBezTo>
                  <a:cubicBezTo>
                    <a:pt x="66359" y="356065"/>
                    <a:pt x="60962" y="361779"/>
                    <a:pt x="55249" y="369398"/>
                  </a:cubicBezTo>
                  <a:cubicBezTo>
                    <a:pt x="55566" y="343050"/>
                    <a:pt x="54296" y="319242"/>
                    <a:pt x="55883" y="296069"/>
                  </a:cubicBezTo>
                  <a:close/>
                  <a:moveTo>
                    <a:pt x="123181" y="597004"/>
                  </a:moveTo>
                  <a:cubicBezTo>
                    <a:pt x="111436" y="595416"/>
                    <a:pt x="95564" y="597321"/>
                    <a:pt x="89850" y="587480"/>
                  </a:cubicBezTo>
                  <a:cubicBezTo>
                    <a:pt x="85723" y="580814"/>
                    <a:pt x="99055" y="571291"/>
                    <a:pt x="104452" y="563355"/>
                  </a:cubicBezTo>
                  <a:cubicBezTo>
                    <a:pt x="127625" y="529388"/>
                    <a:pt x="148577" y="493835"/>
                    <a:pt x="175559" y="462408"/>
                  </a:cubicBezTo>
                  <a:cubicBezTo>
                    <a:pt x="181273" y="455742"/>
                    <a:pt x="187622" y="449076"/>
                    <a:pt x="194288" y="443044"/>
                  </a:cubicBezTo>
                  <a:cubicBezTo>
                    <a:pt x="204764" y="433838"/>
                    <a:pt x="216826" y="429077"/>
                    <a:pt x="230794" y="435108"/>
                  </a:cubicBezTo>
                  <a:cubicBezTo>
                    <a:pt x="244761" y="441457"/>
                    <a:pt x="243809" y="454155"/>
                    <a:pt x="244126" y="465265"/>
                  </a:cubicBezTo>
                  <a:cubicBezTo>
                    <a:pt x="243491" y="529388"/>
                    <a:pt x="191748" y="589702"/>
                    <a:pt x="131435" y="597004"/>
                  </a:cubicBezTo>
                  <a:cubicBezTo>
                    <a:pt x="128260" y="596686"/>
                    <a:pt x="125720" y="597321"/>
                    <a:pt x="123181" y="597004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64C8800-5A29-4CE6-96FF-D496B7E02E36}"/>
                </a:ext>
              </a:extLst>
            </p:cNvPr>
            <p:cNvSpPr/>
            <p:nvPr/>
          </p:nvSpPr>
          <p:spPr>
            <a:xfrm>
              <a:off x="551374" y="2443738"/>
              <a:ext cx="621638" cy="831430"/>
            </a:xfrm>
            <a:custGeom>
              <a:avLst/>
              <a:gdLst>
                <a:gd name="connsiteX0" fmla="*/ 603328 w 621638"/>
                <a:gd name="connsiteY0" fmla="*/ 53479 h 831430"/>
                <a:gd name="connsiteX1" fmla="*/ 514127 w 621638"/>
                <a:gd name="connsiteY1" fmla="*/ 467 h 831430"/>
                <a:gd name="connsiteX2" fmla="*/ 424608 w 621638"/>
                <a:gd name="connsiteY2" fmla="*/ 61415 h 831430"/>
                <a:gd name="connsiteX3" fmla="*/ 436671 w 621638"/>
                <a:gd name="connsiteY3" fmla="*/ 85858 h 831430"/>
                <a:gd name="connsiteX4" fmla="*/ 453495 w 621638"/>
                <a:gd name="connsiteY4" fmla="*/ 90303 h 831430"/>
                <a:gd name="connsiteX5" fmla="*/ 474129 w 621638"/>
                <a:gd name="connsiteY5" fmla="*/ 81414 h 831430"/>
                <a:gd name="connsiteX6" fmla="*/ 524920 w 621638"/>
                <a:gd name="connsiteY6" fmla="*/ 56971 h 831430"/>
                <a:gd name="connsiteX7" fmla="*/ 562378 w 621638"/>
                <a:gd name="connsiteY7" fmla="*/ 90937 h 831430"/>
                <a:gd name="connsiteX8" fmla="*/ 565552 w 621638"/>
                <a:gd name="connsiteY8" fmla="*/ 133475 h 831430"/>
                <a:gd name="connsiteX9" fmla="*/ 479526 w 621638"/>
                <a:gd name="connsiteY9" fmla="*/ 228072 h 831430"/>
                <a:gd name="connsiteX10" fmla="*/ 402705 w 621638"/>
                <a:gd name="connsiteY10" fmla="*/ 203629 h 831430"/>
                <a:gd name="connsiteX11" fmla="*/ 374135 w 621638"/>
                <a:gd name="connsiteY11" fmla="*/ 173790 h 831430"/>
                <a:gd name="connsiteX12" fmla="*/ 312551 w 621638"/>
                <a:gd name="connsiteY12" fmla="*/ 101413 h 831430"/>
                <a:gd name="connsiteX13" fmla="*/ 71931 w 621638"/>
                <a:gd name="connsiteY13" fmla="*/ 84589 h 831430"/>
                <a:gd name="connsiteX14" fmla="*/ 6538 w 621638"/>
                <a:gd name="connsiteY14" fmla="*/ 290608 h 831430"/>
                <a:gd name="connsiteX15" fmla="*/ 134467 w 621638"/>
                <a:gd name="connsiteY15" fmla="*/ 390920 h 831430"/>
                <a:gd name="connsiteX16" fmla="*/ 257634 w 621638"/>
                <a:gd name="connsiteY16" fmla="*/ 340764 h 831430"/>
                <a:gd name="connsiteX17" fmla="*/ 256682 w 621638"/>
                <a:gd name="connsiteY17" fmla="*/ 295687 h 831430"/>
                <a:gd name="connsiteX18" fmla="*/ 245571 w 621638"/>
                <a:gd name="connsiteY18" fmla="*/ 286799 h 831430"/>
                <a:gd name="connsiteX19" fmla="*/ 231921 w 621638"/>
                <a:gd name="connsiteY19" fmla="*/ 288704 h 831430"/>
                <a:gd name="connsiteX20" fmla="*/ 150974 w 621638"/>
                <a:gd name="connsiteY20" fmla="*/ 335367 h 831430"/>
                <a:gd name="connsiteX21" fmla="*/ 55741 w 621638"/>
                <a:gd name="connsiteY21" fmla="*/ 271562 h 831430"/>
                <a:gd name="connsiteX22" fmla="*/ 52249 w 621638"/>
                <a:gd name="connsiteY22" fmla="*/ 243309 h 831430"/>
                <a:gd name="connsiteX23" fmla="*/ 93517 w 621638"/>
                <a:gd name="connsiteY23" fmla="*/ 134744 h 831430"/>
                <a:gd name="connsiteX24" fmla="*/ 216684 w 621638"/>
                <a:gd name="connsiteY24" fmla="*/ 104905 h 831430"/>
                <a:gd name="connsiteX25" fmla="*/ 289061 w 621638"/>
                <a:gd name="connsiteY25" fmla="*/ 154743 h 831430"/>
                <a:gd name="connsiteX26" fmla="*/ 357628 w 621638"/>
                <a:gd name="connsiteY26" fmla="*/ 233786 h 831430"/>
                <a:gd name="connsiteX27" fmla="*/ 361437 w 621638"/>
                <a:gd name="connsiteY27" fmla="*/ 252515 h 831430"/>
                <a:gd name="connsiteX28" fmla="*/ 355406 w 621638"/>
                <a:gd name="connsiteY28" fmla="*/ 362985 h 831430"/>
                <a:gd name="connsiteX29" fmla="*/ 377309 w 621638"/>
                <a:gd name="connsiteY29" fmla="*/ 593447 h 831430"/>
                <a:gd name="connsiteX30" fmla="*/ 372230 w 621638"/>
                <a:gd name="connsiteY30" fmla="*/ 682014 h 831430"/>
                <a:gd name="connsiteX31" fmla="*/ 342708 w 621638"/>
                <a:gd name="connsiteY31" fmla="*/ 754708 h 831430"/>
                <a:gd name="connsiteX32" fmla="*/ 293505 w 621638"/>
                <a:gd name="connsiteY32" fmla="*/ 777881 h 831430"/>
                <a:gd name="connsiteX33" fmla="*/ 257634 w 621638"/>
                <a:gd name="connsiteY33" fmla="*/ 738518 h 831430"/>
                <a:gd name="connsiteX34" fmla="*/ 272236 w 621638"/>
                <a:gd name="connsiteY34" fmla="*/ 678839 h 831430"/>
                <a:gd name="connsiteX35" fmla="*/ 286839 w 621638"/>
                <a:gd name="connsiteY35" fmla="*/ 646778 h 831430"/>
                <a:gd name="connsiteX36" fmla="*/ 256682 w 621638"/>
                <a:gd name="connsiteY36" fmla="*/ 622017 h 831430"/>
                <a:gd name="connsiteX37" fmla="*/ 243032 w 621638"/>
                <a:gd name="connsiteY37" fmla="*/ 623922 h 831430"/>
                <a:gd name="connsiteX38" fmla="*/ 204939 w 621638"/>
                <a:gd name="connsiteY38" fmla="*/ 750581 h 831430"/>
                <a:gd name="connsiteX39" fmla="*/ 267475 w 621638"/>
                <a:gd name="connsiteY39" fmla="*/ 828354 h 831430"/>
                <a:gd name="connsiteX40" fmla="*/ 405879 w 621638"/>
                <a:gd name="connsiteY40" fmla="*/ 770897 h 831430"/>
                <a:gd name="connsiteX41" fmla="*/ 433179 w 621638"/>
                <a:gd name="connsiteY41" fmla="*/ 666142 h 831430"/>
                <a:gd name="connsiteX42" fmla="*/ 416037 w 621638"/>
                <a:gd name="connsiteY42" fmla="*/ 418220 h 831430"/>
                <a:gd name="connsiteX43" fmla="*/ 414133 w 621638"/>
                <a:gd name="connsiteY43" fmla="*/ 285212 h 831430"/>
                <a:gd name="connsiteX44" fmla="*/ 424291 w 621638"/>
                <a:gd name="connsiteY44" fmla="*/ 277276 h 831430"/>
                <a:gd name="connsiteX45" fmla="*/ 494763 w 621638"/>
                <a:gd name="connsiteY45" fmla="*/ 282990 h 831430"/>
                <a:gd name="connsiteX46" fmla="*/ 599836 w 621638"/>
                <a:gd name="connsiteY46" fmla="*/ 222041 h 831430"/>
                <a:gd name="connsiteX47" fmla="*/ 603328 w 621638"/>
                <a:gd name="connsiteY47" fmla="*/ 53479 h 831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21638" h="831430">
                  <a:moveTo>
                    <a:pt x="603328" y="53479"/>
                  </a:moveTo>
                  <a:cubicBezTo>
                    <a:pt x="586186" y="16339"/>
                    <a:pt x="556029" y="-3343"/>
                    <a:pt x="514127" y="467"/>
                  </a:cubicBezTo>
                  <a:cubicBezTo>
                    <a:pt x="473494" y="3958"/>
                    <a:pt x="441750" y="23005"/>
                    <a:pt x="424608" y="61415"/>
                  </a:cubicBezTo>
                  <a:cubicBezTo>
                    <a:pt x="416672" y="78875"/>
                    <a:pt x="417942" y="80779"/>
                    <a:pt x="436671" y="85858"/>
                  </a:cubicBezTo>
                  <a:cubicBezTo>
                    <a:pt x="442385" y="87446"/>
                    <a:pt x="448099" y="88398"/>
                    <a:pt x="453495" y="90303"/>
                  </a:cubicBezTo>
                  <a:cubicBezTo>
                    <a:pt x="463336" y="93794"/>
                    <a:pt x="469367" y="92525"/>
                    <a:pt x="474129" y="81414"/>
                  </a:cubicBezTo>
                  <a:cubicBezTo>
                    <a:pt x="482383" y="63003"/>
                    <a:pt x="503334" y="54114"/>
                    <a:pt x="524920" y="56971"/>
                  </a:cubicBezTo>
                  <a:cubicBezTo>
                    <a:pt x="543332" y="59193"/>
                    <a:pt x="556664" y="71574"/>
                    <a:pt x="562378" y="90937"/>
                  </a:cubicBezTo>
                  <a:cubicBezTo>
                    <a:pt x="566505" y="104905"/>
                    <a:pt x="565870" y="119190"/>
                    <a:pt x="565552" y="133475"/>
                  </a:cubicBezTo>
                  <a:cubicBezTo>
                    <a:pt x="563648" y="190932"/>
                    <a:pt x="536348" y="220771"/>
                    <a:pt x="479526" y="228072"/>
                  </a:cubicBezTo>
                  <a:cubicBezTo>
                    <a:pt x="450004" y="231882"/>
                    <a:pt x="423973" y="226168"/>
                    <a:pt x="402705" y="203629"/>
                  </a:cubicBezTo>
                  <a:cubicBezTo>
                    <a:pt x="393181" y="193789"/>
                    <a:pt x="383658" y="183948"/>
                    <a:pt x="374135" y="173790"/>
                  </a:cubicBezTo>
                  <a:cubicBezTo>
                    <a:pt x="352867" y="150299"/>
                    <a:pt x="335090" y="123634"/>
                    <a:pt x="312551" y="101413"/>
                  </a:cubicBezTo>
                  <a:cubicBezTo>
                    <a:pt x="235413" y="25862"/>
                    <a:pt x="135419" y="32211"/>
                    <a:pt x="71931" y="84589"/>
                  </a:cubicBezTo>
                  <a:cubicBezTo>
                    <a:pt x="7173" y="137919"/>
                    <a:pt x="-11556" y="209978"/>
                    <a:pt x="6538" y="290608"/>
                  </a:cubicBezTo>
                  <a:cubicBezTo>
                    <a:pt x="20505" y="352509"/>
                    <a:pt x="70978" y="389967"/>
                    <a:pt x="134467" y="390920"/>
                  </a:cubicBezTo>
                  <a:cubicBezTo>
                    <a:pt x="182718" y="391555"/>
                    <a:pt x="222716" y="372508"/>
                    <a:pt x="257634" y="340764"/>
                  </a:cubicBezTo>
                  <a:cubicBezTo>
                    <a:pt x="283664" y="317273"/>
                    <a:pt x="283347" y="316956"/>
                    <a:pt x="256682" y="295687"/>
                  </a:cubicBezTo>
                  <a:cubicBezTo>
                    <a:pt x="252872" y="292830"/>
                    <a:pt x="249063" y="289973"/>
                    <a:pt x="245571" y="286799"/>
                  </a:cubicBezTo>
                  <a:cubicBezTo>
                    <a:pt x="240175" y="281720"/>
                    <a:pt x="236365" y="281720"/>
                    <a:pt x="231921" y="288704"/>
                  </a:cubicBezTo>
                  <a:cubicBezTo>
                    <a:pt x="213192" y="318226"/>
                    <a:pt x="183988" y="330923"/>
                    <a:pt x="150974" y="335367"/>
                  </a:cubicBezTo>
                  <a:cubicBezTo>
                    <a:pt x="103992" y="341716"/>
                    <a:pt x="66217" y="316321"/>
                    <a:pt x="55741" y="271562"/>
                  </a:cubicBezTo>
                  <a:cubicBezTo>
                    <a:pt x="53519" y="262356"/>
                    <a:pt x="52249" y="252833"/>
                    <a:pt x="52249" y="243309"/>
                  </a:cubicBezTo>
                  <a:cubicBezTo>
                    <a:pt x="51614" y="201725"/>
                    <a:pt x="59233" y="162679"/>
                    <a:pt x="93517" y="134744"/>
                  </a:cubicBezTo>
                  <a:cubicBezTo>
                    <a:pt x="129388" y="104905"/>
                    <a:pt x="172560" y="101096"/>
                    <a:pt x="216684" y="104905"/>
                  </a:cubicBezTo>
                  <a:cubicBezTo>
                    <a:pt x="249698" y="107762"/>
                    <a:pt x="270014" y="130935"/>
                    <a:pt x="289061" y="154743"/>
                  </a:cubicBezTo>
                  <a:cubicBezTo>
                    <a:pt x="310647" y="182043"/>
                    <a:pt x="330328" y="211248"/>
                    <a:pt x="357628" y="233786"/>
                  </a:cubicBezTo>
                  <a:cubicBezTo>
                    <a:pt x="364294" y="239183"/>
                    <a:pt x="363025" y="245214"/>
                    <a:pt x="361437" y="252515"/>
                  </a:cubicBezTo>
                  <a:cubicBezTo>
                    <a:pt x="353184" y="289021"/>
                    <a:pt x="352549" y="325527"/>
                    <a:pt x="355406" y="362985"/>
                  </a:cubicBezTo>
                  <a:cubicBezTo>
                    <a:pt x="361120" y="439806"/>
                    <a:pt x="373500" y="516309"/>
                    <a:pt x="377309" y="593447"/>
                  </a:cubicBezTo>
                  <a:cubicBezTo>
                    <a:pt x="379849" y="623287"/>
                    <a:pt x="377309" y="652809"/>
                    <a:pt x="372230" y="682014"/>
                  </a:cubicBezTo>
                  <a:cubicBezTo>
                    <a:pt x="367786" y="708361"/>
                    <a:pt x="359215" y="733122"/>
                    <a:pt x="342708" y="754708"/>
                  </a:cubicBezTo>
                  <a:cubicBezTo>
                    <a:pt x="330328" y="770897"/>
                    <a:pt x="314139" y="779468"/>
                    <a:pt x="293505" y="777881"/>
                  </a:cubicBezTo>
                  <a:cubicBezTo>
                    <a:pt x="269379" y="775976"/>
                    <a:pt x="257317" y="762326"/>
                    <a:pt x="257634" y="738518"/>
                  </a:cubicBezTo>
                  <a:cubicBezTo>
                    <a:pt x="257951" y="717567"/>
                    <a:pt x="264300" y="698203"/>
                    <a:pt x="272236" y="678839"/>
                  </a:cubicBezTo>
                  <a:cubicBezTo>
                    <a:pt x="276998" y="667729"/>
                    <a:pt x="293187" y="658523"/>
                    <a:pt x="286839" y="646778"/>
                  </a:cubicBezTo>
                  <a:cubicBezTo>
                    <a:pt x="281125" y="636302"/>
                    <a:pt x="266522" y="630588"/>
                    <a:pt x="256682" y="622017"/>
                  </a:cubicBezTo>
                  <a:cubicBezTo>
                    <a:pt x="250650" y="616938"/>
                    <a:pt x="247158" y="617573"/>
                    <a:pt x="243032" y="623922"/>
                  </a:cubicBezTo>
                  <a:cubicBezTo>
                    <a:pt x="217636" y="662332"/>
                    <a:pt x="201129" y="703600"/>
                    <a:pt x="204939" y="750581"/>
                  </a:cubicBezTo>
                  <a:cubicBezTo>
                    <a:pt x="207796" y="788039"/>
                    <a:pt x="234143" y="821053"/>
                    <a:pt x="267475" y="828354"/>
                  </a:cubicBezTo>
                  <a:cubicBezTo>
                    <a:pt x="312234" y="838195"/>
                    <a:pt x="374135" y="825815"/>
                    <a:pt x="405879" y="770897"/>
                  </a:cubicBezTo>
                  <a:cubicBezTo>
                    <a:pt x="424608" y="738201"/>
                    <a:pt x="430957" y="702647"/>
                    <a:pt x="433179" y="666142"/>
                  </a:cubicBezTo>
                  <a:cubicBezTo>
                    <a:pt x="438258" y="582654"/>
                    <a:pt x="425243" y="500437"/>
                    <a:pt x="416037" y="418220"/>
                  </a:cubicBezTo>
                  <a:cubicBezTo>
                    <a:pt x="410958" y="374095"/>
                    <a:pt x="408101" y="329653"/>
                    <a:pt x="414133" y="285212"/>
                  </a:cubicBezTo>
                  <a:cubicBezTo>
                    <a:pt x="415085" y="278545"/>
                    <a:pt x="415720" y="273784"/>
                    <a:pt x="424291" y="277276"/>
                  </a:cubicBezTo>
                  <a:cubicBezTo>
                    <a:pt x="447147" y="286481"/>
                    <a:pt x="470955" y="285529"/>
                    <a:pt x="494763" y="282990"/>
                  </a:cubicBezTo>
                  <a:cubicBezTo>
                    <a:pt x="538570" y="278228"/>
                    <a:pt x="578250" y="263626"/>
                    <a:pt x="599836" y="222041"/>
                  </a:cubicBezTo>
                  <a:cubicBezTo>
                    <a:pt x="627136" y="166806"/>
                    <a:pt x="629358" y="109666"/>
                    <a:pt x="603328" y="53479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CDEBF1-37E0-4F51-A675-D20A9D72A351}"/>
                </a:ext>
              </a:extLst>
            </p:cNvPr>
            <p:cNvSpPr/>
            <p:nvPr/>
          </p:nvSpPr>
          <p:spPr>
            <a:xfrm>
              <a:off x="1135934" y="2426405"/>
              <a:ext cx="432341" cy="1014916"/>
            </a:xfrm>
            <a:custGeom>
              <a:avLst/>
              <a:gdLst>
                <a:gd name="connsiteX0" fmla="*/ 379382 w 432341"/>
                <a:gd name="connsiteY0" fmla="*/ 789817 h 1014916"/>
                <a:gd name="connsiteX1" fmla="*/ 307958 w 432341"/>
                <a:gd name="connsiteY1" fmla="*/ 809181 h 1014916"/>
                <a:gd name="connsiteX2" fmla="*/ 309227 w 432341"/>
                <a:gd name="connsiteY2" fmla="*/ 846005 h 1014916"/>
                <a:gd name="connsiteX3" fmla="*/ 320338 w 432341"/>
                <a:gd name="connsiteY3" fmla="*/ 855210 h 1014916"/>
                <a:gd name="connsiteX4" fmla="*/ 338749 w 432341"/>
                <a:gd name="connsiteY4" fmla="*/ 852988 h 1014916"/>
                <a:gd name="connsiteX5" fmla="*/ 362240 w 432341"/>
                <a:gd name="connsiteY5" fmla="*/ 841243 h 1014916"/>
                <a:gd name="connsiteX6" fmla="*/ 378112 w 432341"/>
                <a:gd name="connsiteY6" fmla="*/ 864416 h 1014916"/>
                <a:gd name="connsiteX7" fmla="*/ 351447 w 432341"/>
                <a:gd name="connsiteY7" fmla="*/ 936475 h 1014916"/>
                <a:gd name="connsiteX8" fmla="*/ 273039 w 432341"/>
                <a:gd name="connsiteY8" fmla="*/ 955204 h 1014916"/>
                <a:gd name="connsiteX9" fmla="*/ 232089 w 432341"/>
                <a:gd name="connsiteY9" fmla="*/ 893938 h 1014916"/>
                <a:gd name="connsiteX10" fmla="*/ 236533 w 432341"/>
                <a:gd name="connsiteY10" fmla="*/ 788230 h 1014916"/>
                <a:gd name="connsiteX11" fmla="*/ 284467 w 432341"/>
                <a:gd name="connsiteY11" fmla="*/ 573322 h 1014916"/>
                <a:gd name="connsiteX12" fmla="*/ 291768 w 432341"/>
                <a:gd name="connsiteY12" fmla="*/ 433330 h 1014916"/>
                <a:gd name="connsiteX13" fmla="*/ 208916 w 432341"/>
                <a:gd name="connsiteY13" fmla="*/ 379048 h 1014916"/>
                <a:gd name="connsiteX14" fmla="*/ 137174 w 432341"/>
                <a:gd name="connsiteY14" fmla="*/ 435235 h 1014916"/>
                <a:gd name="connsiteX15" fmla="*/ 137174 w 432341"/>
                <a:gd name="connsiteY15" fmla="*/ 325400 h 1014916"/>
                <a:gd name="connsiteX16" fmla="*/ 146697 w 432341"/>
                <a:gd name="connsiteY16" fmla="*/ 307306 h 1014916"/>
                <a:gd name="connsiteX17" fmla="*/ 262563 w 432341"/>
                <a:gd name="connsiteY17" fmla="*/ 147316 h 1014916"/>
                <a:gd name="connsiteX18" fmla="*/ 250818 w 432341"/>
                <a:gd name="connsiteY18" fmla="*/ 38116 h 1014916"/>
                <a:gd name="connsiteX19" fmla="*/ 184473 w 432341"/>
                <a:gd name="connsiteY19" fmla="*/ 23 h 1014916"/>
                <a:gd name="connsiteX20" fmla="*/ 120985 w 432341"/>
                <a:gd name="connsiteY20" fmla="*/ 39703 h 1014916"/>
                <a:gd name="connsiteX21" fmla="*/ 101938 w 432341"/>
                <a:gd name="connsiteY21" fmla="*/ 100017 h 1014916"/>
                <a:gd name="connsiteX22" fmla="*/ 91145 w 432341"/>
                <a:gd name="connsiteY22" fmla="*/ 237469 h 1014916"/>
                <a:gd name="connsiteX23" fmla="*/ 40672 w 432341"/>
                <a:gd name="connsiteY23" fmla="*/ 280641 h 1014916"/>
                <a:gd name="connsiteX24" fmla="*/ 7658 w 432341"/>
                <a:gd name="connsiteY24" fmla="*/ 280006 h 1014916"/>
                <a:gd name="connsiteX25" fmla="*/ 357 w 432341"/>
                <a:gd name="connsiteY25" fmla="*/ 316829 h 1014916"/>
                <a:gd name="connsiteX26" fmla="*/ 9563 w 432341"/>
                <a:gd name="connsiteY26" fmla="*/ 329527 h 1014916"/>
                <a:gd name="connsiteX27" fmla="*/ 72733 w 432341"/>
                <a:gd name="connsiteY27" fmla="*/ 331432 h 1014916"/>
                <a:gd name="connsiteX28" fmla="*/ 84796 w 432341"/>
                <a:gd name="connsiteY28" fmla="*/ 344129 h 1014916"/>
                <a:gd name="connsiteX29" fmla="*/ 95589 w 432341"/>
                <a:gd name="connsiteY29" fmla="*/ 701886 h 1014916"/>
                <a:gd name="connsiteX30" fmla="*/ 134000 w 432341"/>
                <a:gd name="connsiteY30" fmla="*/ 732360 h 1014916"/>
                <a:gd name="connsiteX31" fmla="*/ 141936 w 432341"/>
                <a:gd name="connsiteY31" fmla="*/ 731726 h 1014916"/>
                <a:gd name="connsiteX32" fmla="*/ 153681 w 432341"/>
                <a:gd name="connsiteY32" fmla="*/ 717441 h 1014916"/>
                <a:gd name="connsiteX33" fmla="*/ 139714 w 432341"/>
                <a:gd name="connsiteY33" fmla="*/ 537451 h 1014916"/>
                <a:gd name="connsiteX34" fmla="*/ 181616 w 432341"/>
                <a:gd name="connsiteY34" fmla="*/ 446663 h 1014916"/>
                <a:gd name="connsiteX35" fmla="*/ 208281 w 432341"/>
                <a:gd name="connsiteY35" fmla="*/ 433330 h 1014916"/>
                <a:gd name="connsiteX36" fmla="*/ 244152 w 432341"/>
                <a:gd name="connsiteY36" fmla="*/ 461265 h 1014916"/>
                <a:gd name="connsiteX37" fmla="*/ 239390 w 432341"/>
                <a:gd name="connsiteY37" fmla="*/ 521262 h 1014916"/>
                <a:gd name="connsiteX38" fmla="*/ 188917 w 432341"/>
                <a:gd name="connsiteY38" fmla="*/ 758391 h 1014916"/>
                <a:gd name="connsiteX39" fmla="*/ 184473 w 432341"/>
                <a:gd name="connsiteY39" fmla="*/ 915524 h 1014916"/>
                <a:gd name="connsiteX40" fmla="*/ 272404 w 432341"/>
                <a:gd name="connsiteY40" fmla="*/ 1012661 h 1014916"/>
                <a:gd name="connsiteX41" fmla="*/ 430807 w 432341"/>
                <a:gd name="connsiteY41" fmla="*/ 854893 h 1014916"/>
                <a:gd name="connsiteX42" fmla="*/ 379382 w 432341"/>
                <a:gd name="connsiteY42" fmla="*/ 789817 h 1014916"/>
                <a:gd name="connsiteX43" fmla="*/ 155903 w 432341"/>
                <a:gd name="connsiteY43" fmla="*/ 94303 h 1014916"/>
                <a:gd name="connsiteX44" fmla="*/ 171140 w 432341"/>
                <a:gd name="connsiteY44" fmla="*/ 61606 h 1014916"/>
                <a:gd name="connsiteX45" fmla="*/ 202567 w 432341"/>
                <a:gd name="connsiteY45" fmla="*/ 67320 h 1014916"/>
                <a:gd name="connsiteX46" fmla="*/ 209868 w 432341"/>
                <a:gd name="connsiteY46" fmla="*/ 127952 h 1014916"/>
                <a:gd name="connsiteX47" fmla="*/ 158443 w 432341"/>
                <a:gd name="connsiteY47" fmla="*/ 233342 h 1014916"/>
                <a:gd name="connsiteX48" fmla="*/ 142571 w 432341"/>
                <a:gd name="connsiteY48" fmla="*/ 243818 h 1014916"/>
                <a:gd name="connsiteX49" fmla="*/ 155903 w 432341"/>
                <a:gd name="connsiteY49" fmla="*/ 94303 h 10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32341" h="1014916">
                  <a:moveTo>
                    <a:pt x="379382" y="789817"/>
                  </a:moveTo>
                  <a:cubicBezTo>
                    <a:pt x="352717" y="781564"/>
                    <a:pt x="327957" y="789500"/>
                    <a:pt x="307958" y="809181"/>
                  </a:cubicBezTo>
                  <a:cubicBezTo>
                    <a:pt x="290816" y="825688"/>
                    <a:pt x="291451" y="831085"/>
                    <a:pt x="309227" y="846005"/>
                  </a:cubicBezTo>
                  <a:cubicBezTo>
                    <a:pt x="313037" y="849179"/>
                    <a:pt x="316846" y="851718"/>
                    <a:pt x="320338" y="855210"/>
                  </a:cubicBezTo>
                  <a:cubicBezTo>
                    <a:pt x="327639" y="862194"/>
                    <a:pt x="333036" y="864734"/>
                    <a:pt x="338749" y="852988"/>
                  </a:cubicBezTo>
                  <a:cubicBezTo>
                    <a:pt x="343194" y="844100"/>
                    <a:pt x="351130" y="838069"/>
                    <a:pt x="362240" y="841243"/>
                  </a:cubicBezTo>
                  <a:cubicBezTo>
                    <a:pt x="373351" y="844735"/>
                    <a:pt x="377477" y="853306"/>
                    <a:pt x="378112" y="864416"/>
                  </a:cubicBezTo>
                  <a:cubicBezTo>
                    <a:pt x="379699" y="892351"/>
                    <a:pt x="370811" y="916794"/>
                    <a:pt x="351447" y="936475"/>
                  </a:cubicBezTo>
                  <a:cubicBezTo>
                    <a:pt x="329544" y="959014"/>
                    <a:pt x="302561" y="966632"/>
                    <a:pt x="273039" y="955204"/>
                  </a:cubicBezTo>
                  <a:cubicBezTo>
                    <a:pt x="246057" y="944729"/>
                    <a:pt x="234629" y="920921"/>
                    <a:pt x="232089" y="893938"/>
                  </a:cubicBezTo>
                  <a:cubicBezTo>
                    <a:pt x="228915" y="858702"/>
                    <a:pt x="230185" y="823149"/>
                    <a:pt x="236533" y="788230"/>
                  </a:cubicBezTo>
                  <a:cubicBezTo>
                    <a:pt x="249548" y="715853"/>
                    <a:pt x="269547" y="645064"/>
                    <a:pt x="284467" y="573322"/>
                  </a:cubicBezTo>
                  <a:cubicBezTo>
                    <a:pt x="293990" y="526976"/>
                    <a:pt x="300974" y="480629"/>
                    <a:pt x="291768" y="433330"/>
                  </a:cubicBezTo>
                  <a:cubicBezTo>
                    <a:pt x="283515" y="390476"/>
                    <a:pt x="251453" y="370160"/>
                    <a:pt x="208916" y="379048"/>
                  </a:cubicBezTo>
                  <a:cubicBezTo>
                    <a:pt x="176220" y="386032"/>
                    <a:pt x="153364" y="405396"/>
                    <a:pt x="137174" y="435235"/>
                  </a:cubicBezTo>
                  <a:cubicBezTo>
                    <a:pt x="137174" y="397142"/>
                    <a:pt x="137174" y="361271"/>
                    <a:pt x="137174" y="325400"/>
                  </a:cubicBezTo>
                  <a:cubicBezTo>
                    <a:pt x="137174" y="317464"/>
                    <a:pt x="139079" y="312068"/>
                    <a:pt x="146697" y="307306"/>
                  </a:cubicBezTo>
                  <a:cubicBezTo>
                    <a:pt x="208281" y="270800"/>
                    <a:pt x="244469" y="214931"/>
                    <a:pt x="262563" y="147316"/>
                  </a:cubicBezTo>
                  <a:cubicBezTo>
                    <a:pt x="272404" y="109857"/>
                    <a:pt x="269865" y="72717"/>
                    <a:pt x="250818" y="38116"/>
                  </a:cubicBezTo>
                  <a:cubicBezTo>
                    <a:pt x="236533" y="12085"/>
                    <a:pt x="213995" y="-612"/>
                    <a:pt x="184473" y="23"/>
                  </a:cubicBezTo>
                  <a:cubicBezTo>
                    <a:pt x="155586" y="658"/>
                    <a:pt x="134000" y="13038"/>
                    <a:pt x="120985" y="39703"/>
                  </a:cubicBezTo>
                  <a:cubicBezTo>
                    <a:pt x="111779" y="59067"/>
                    <a:pt x="105747" y="79066"/>
                    <a:pt x="101938" y="100017"/>
                  </a:cubicBezTo>
                  <a:cubicBezTo>
                    <a:pt x="93685" y="145411"/>
                    <a:pt x="94637" y="191757"/>
                    <a:pt x="91145" y="237469"/>
                  </a:cubicBezTo>
                  <a:cubicBezTo>
                    <a:pt x="88288" y="276832"/>
                    <a:pt x="81304" y="281593"/>
                    <a:pt x="40672" y="280641"/>
                  </a:cubicBezTo>
                  <a:cubicBezTo>
                    <a:pt x="29244" y="280324"/>
                    <a:pt x="15277" y="269531"/>
                    <a:pt x="7658" y="280006"/>
                  </a:cubicBezTo>
                  <a:cubicBezTo>
                    <a:pt x="992" y="289212"/>
                    <a:pt x="2579" y="304449"/>
                    <a:pt x="357" y="316829"/>
                  </a:cubicBezTo>
                  <a:cubicBezTo>
                    <a:pt x="-913" y="324448"/>
                    <a:pt x="992" y="327940"/>
                    <a:pt x="9563" y="329527"/>
                  </a:cubicBezTo>
                  <a:cubicBezTo>
                    <a:pt x="30514" y="333654"/>
                    <a:pt x="51782" y="333971"/>
                    <a:pt x="72733" y="331432"/>
                  </a:cubicBezTo>
                  <a:cubicBezTo>
                    <a:pt x="85431" y="329844"/>
                    <a:pt x="85114" y="334924"/>
                    <a:pt x="84796" y="344129"/>
                  </a:cubicBezTo>
                  <a:cubicBezTo>
                    <a:pt x="80352" y="463805"/>
                    <a:pt x="81939" y="583163"/>
                    <a:pt x="95589" y="701886"/>
                  </a:cubicBezTo>
                  <a:cubicBezTo>
                    <a:pt x="99399" y="735852"/>
                    <a:pt x="99716" y="735852"/>
                    <a:pt x="134000" y="732360"/>
                  </a:cubicBezTo>
                  <a:cubicBezTo>
                    <a:pt x="136539" y="732043"/>
                    <a:pt x="139396" y="731726"/>
                    <a:pt x="141936" y="731726"/>
                  </a:cubicBezTo>
                  <a:cubicBezTo>
                    <a:pt x="152094" y="732043"/>
                    <a:pt x="155268" y="728869"/>
                    <a:pt x="153681" y="717441"/>
                  </a:cubicBezTo>
                  <a:cubicBezTo>
                    <a:pt x="145428" y="657762"/>
                    <a:pt x="137809" y="597765"/>
                    <a:pt x="139714" y="537451"/>
                  </a:cubicBezTo>
                  <a:cubicBezTo>
                    <a:pt x="140666" y="501580"/>
                    <a:pt x="155268" y="471106"/>
                    <a:pt x="181616" y="446663"/>
                  </a:cubicBezTo>
                  <a:cubicBezTo>
                    <a:pt x="189235" y="439679"/>
                    <a:pt x="198123" y="435235"/>
                    <a:pt x="208281" y="433330"/>
                  </a:cubicBezTo>
                  <a:cubicBezTo>
                    <a:pt x="231137" y="429204"/>
                    <a:pt x="242565" y="438092"/>
                    <a:pt x="244152" y="461265"/>
                  </a:cubicBezTo>
                  <a:cubicBezTo>
                    <a:pt x="245422" y="481582"/>
                    <a:pt x="243517" y="501263"/>
                    <a:pt x="239390" y="521262"/>
                  </a:cubicBezTo>
                  <a:cubicBezTo>
                    <a:pt x="222566" y="600305"/>
                    <a:pt x="202884" y="678713"/>
                    <a:pt x="188917" y="758391"/>
                  </a:cubicBezTo>
                  <a:cubicBezTo>
                    <a:pt x="179711" y="810451"/>
                    <a:pt x="171458" y="863146"/>
                    <a:pt x="184473" y="915524"/>
                  </a:cubicBezTo>
                  <a:cubicBezTo>
                    <a:pt x="196218" y="963458"/>
                    <a:pt x="219709" y="1003456"/>
                    <a:pt x="272404" y="1012661"/>
                  </a:cubicBezTo>
                  <a:cubicBezTo>
                    <a:pt x="376208" y="1031073"/>
                    <a:pt x="443505" y="932984"/>
                    <a:pt x="430807" y="854893"/>
                  </a:cubicBezTo>
                  <a:cubicBezTo>
                    <a:pt x="425728" y="824418"/>
                    <a:pt x="410174" y="799341"/>
                    <a:pt x="379382" y="789817"/>
                  </a:cubicBezTo>
                  <a:close/>
                  <a:moveTo>
                    <a:pt x="155903" y="94303"/>
                  </a:moveTo>
                  <a:cubicBezTo>
                    <a:pt x="158760" y="82557"/>
                    <a:pt x="162569" y="70812"/>
                    <a:pt x="171140" y="61606"/>
                  </a:cubicBezTo>
                  <a:cubicBezTo>
                    <a:pt x="183521" y="48591"/>
                    <a:pt x="196853" y="50496"/>
                    <a:pt x="202567" y="67320"/>
                  </a:cubicBezTo>
                  <a:cubicBezTo>
                    <a:pt x="209551" y="86684"/>
                    <a:pt x="213995" y="106683"/>
                    <a:pt x="209868" y="127952"/>
                  </a:cubicBezTo>
                  <a:cubicBezTo>
                    <a:pt x="202250" y="167632"/>
                    <a:pt x="185743" y="203185"/>
                    <a:pt x="158443" y="233342"/>
                  </a:cubicBezTo>
                  <a:cubicBezTo>
                    <a:pt x="154633" y="237469"/>
                    <a:pt x="151142" y="242548"/>
                    <a:pt x="142571" y="243818"/>
                  </a:cubicBezTo>
                  <a:cubicBezTo>
                    <a:pt x="143840" y="192710"/>
                    <a:pt x="144475" y="142871"/>
                    <a:pt x="155903" y="94303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4CE0606-64DB-4E58-933C-25AB9B56DF57}"/>
                </a:ext>
              </a:extLst>
            </p:cNvPr>
            <p:cNvSpPr/>
            <p:nvPr/>
          </p:nvSpPr>
          <p:spPr>
            <a:xfrm>
              <a:off x="4355769" y="2803962"/>
              <a:ext cx="455278" cy="678527"/>
            </a:xfrm>
            <a:custGeom>
              <a:avLst/>
              <a:gdLst>
                <a:gd name="connsiteX0" fmla="*/ 428560 w 455278"/>
                <a:gd name="connsiteY0" fmla="*/ 118945 h 678527"/>
                <a:gd name="connsiteX1" fmla="*/ 401577 w 455278"/>
                <a:gd name="connsiteY1" fmla="*/ 134182 h 678527"/>
                <a:gd name="connsiteX2" fmla="*/ 350152 w 455278"/>
                <a:gd name="connsiteY2" fmla="*/ 231319 h 678527"/>
                <a:gd name="connsiteX3" fmla="*/ 348247 w 455278"/>
                <a:gd name="connsiteY3" fmla="*/ 166878 h 678527"/>
                <a:gd name="connsiteX4" fmla="*/ 322852 w 455278"/>
                <a:gd name="connsiteY4" fmla="*/ 63075 h 678527"/>
                <a:gd name="connsiteX5" fmla="*/ 244126 w 455278"/>
                <a:gd name="connsiteY5" fmla="*/ 2444 h 678527"/>
                <a:gd name="connsiteX6" fmla="*/ 145402 w 455278"/>
                <a:gd name="connsiteY6" fmla="*/ 16728 h 678527"/>
                <a:gd name="connsiteX7" fmla="*/ 5728 w 455278"/>
                <a:gd name="connsiteY7" fmla="*/ 201479 h 678527"/>
                <a:gd name="connsiteX8" fmla="*/ 21600 w 455278"/>
                <a:gd name="connsiteY8" fmla="*/ 327186 h 678527"/>
                <a:gd name="connsiteX9" fmla="*/ 102865 w 455278"/>
                <a:gd name="connsiteY9" fmla="*/ 373533 h 678527"/>
                <a:gd name="connsiteX10" fmla="*/ 202859 w 455278"/>
                <a:gd name="connsiteY10" fmla="*/ 311314 h 678527"/>
                <a:gd name="connsiteX11" fmla="*/ 243809 w 455278"/>
                <a:gd name="connsiteY11" fmla="*/ 190686 h 678527"/>
                <a:gd name="connsiteX12" fmla="*/ 205716 w 455278"/>
                <a:gd name="connsiteY12" fmla="*/ 144023 h 678527"/>
                <a:gd name="connsiteX13" fmla="*/ 193018 w 455278"/>
                <a:gd name="connsiteY13" fmla="*/ 153863 h 678527"/>
                <a:gd name="connsiteX14" fmla="*/ 186352 w 455278"/>
                <a:gd name="connsiteY14" fmla="*/ 194496 h 678527"/>
                <a:gd name="connsiteX15" fmla="*/ 153338 w 455278"/>
                <a:gd name="connsiteY15" fmla="*/ 297664 h 678527"/>
                <a:gd name="connsiteX16" fmla="*/ 113023 w 455278"/>
                <a:gd name="connsiteY16" fmla="*/ 322425 h 678527"/>
                <a:gd name="connsiteX17" fmla="*/ 56836 w 455278"/>
                <a:gd name="connsiteY17" fmla="*/ 268142 h 678527"/>
                <a:gd name="connsiteX18" fmla="*/ 155878 w 455278"/>
                <a:gd name="connsiteY18" fmla="*/ 73868 h 678527"/>
                <a:gd name="connsiteX19" fmla="*/ 284442 w 455278"/>
                <a:gd name="connsiteY19" fmla="*/ 121802 h 678527"/>
                <a:gd name="connsiteX20" fmla="*/ 296504 w 455278"/>
                <a:gd name="connsiteY20" fmla="*/ 277348 h 678527"/>
                <a:gd name="connsiteX21" fmla="*/ 278093 w 455278"/>
                <a:gd name="connsiteY21" fmla="*/ 311949 h 678527"/>
                <a:gd name="connsiteX22" fmla="*/ 233016 w 455278"/>
                <a:gd name="connsiteY22" fmla="*/ 351947 h 678527"/>
                <a:gd name="connsiteX23" fmla="*/ 76200 w 455278"/>
                <a:gd name="connsiteY23" fmla="*/ 521461 h 678527"/>
                <a:gd name="connsiteX24" fmla="*/ 46043 w 455278"/>
                <a:gd name="connsiteY24" fmla="*/ 595742 h 678527"/>
                <a:gd name="connsiteX25" fmla="*/ 133974 w 455278"/>
                <a:gd name="connsiteY25" fmla="*/ 676055 h 678527"/>
                <a:gd name="connsiteX26" fmla="*/ 216192 w 455278"/>
                <a:gd name="connsiteY26" fmla="*/ 619550 h 678527"/>
                <a:gd name="connsiteX27" fmla="*/ 341581 w 455278"/>
                <a:gd name="connsiteY27" fmla="*/ 340519 h 678527"/>
                <a:gd name="connsiteX28" fmla="*/ 358405 w 455278"/>
                <a:gd name="connsiteY28" fmla="*/ 305918 h 678527"/>
                <a:gd name="connsiteX29" fmla="*/ 449829 w 455278"/>
                <a:gd name="connsiteY29" fmla="*/ 157038 h 678527"/>
                <a:gd name="connsiteX30" fmla="*/ 428560 w 455278"/>
                <a:gd name="connsiteY30" fmla="*/ 118945 h 678527"/>
                <a:gd name="connsiteX31" fmla="*/ 196510 w 455278"/>
                <a:gd name="connsiteY31" fmla="*/ 561458 h 678527"/>
                <a:gd name="connsiteX32" fmla="*/ 153656 w 455278"/>
                <a:gd name="connsiteY32" fmla="*/ 610027 h 678527"/>
                <a:gd name="connsiteX33" fmla="*/ 115880 w 455278"/>
                <a:gd name="connsiteY33" fmla="*/ 624312 h 678527"/>
                <a:gd name="connsiteX34" fmla="*/ 99691 w 455278"/>
                <a:gd name="connsiteY34" fmla="*/ 608757 h 678527"/>
                <a:gd name="connsiteX35" fmla="*/ 114928 w 455278"/>
                <a:gd name="connsiteY35" fmla="*/ 558284 h 678527"/>
                <a:gd name="connsiteX36" fmla="*/ 229207 w 455278"/>
                <a:gd name="connsiteY36" fmla="*/ 425276 h 678527"/>
                <a:gd name="connsiteX37" fmla="*/ 271744 w 455278"/>
                <a:gd name="connsiteY37" fmla="*/ 387818 h 678527"/>
                <a:gd name="connsiteX38" fmla="*/ 196510 w 455278"/>
                <a:gd name="connsiteY38" fmla="*/ 561458 h 67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5278" h="678527">
                  <a:moveTo>
                    <a:pt x="428560" y="118945"/>
                  </a:moveTo>
                  <a:cubicBezTo>
                    <a:pt x="407609" y="113548"/>
                    <a:pt x="407926" y="113548"/>
                    <a:pt x="401577" y="134182"/>
                  </a:cubicBezTo>
                  <a:cubicBezTo>
                    <a:pt x="390785" y="169735"/>
                    <a:pt x="373643" y="201797"/>
                    <a:pt x="350152" y="231319"/>
                  </a:cubicBezTo>
                  <a:cubicBezTo>
                    <a:pt x="352057" y="209416"/>
                    <a:pt x="349517" y="188147"/>
                    <a:pt x="348247" y="166878"/>
                  </a:cubicBezTo>
                  <a:cubicBezTo>
                    <a:pt x="346025" y="130690"/>
                    <a:pt x="340311" y="95454"/>
                    <a:pt x="322852" y="63075"/>
                  </a:cubicBezTo>
                  <a:cubicBezTo>
                    <a:pt x="305393" y="31331"/>
                    <a:pt x="280632" y="8475"/>
                    <a:pt x="244126" y="2444"/>
                  </a:cubicBezTo>
                  <a:cubicBezTo>
                    <a:pt x="209843" y="-3270"/>
                    <a:pt x="176512" y="856"/>
                    <a:pt x="145402" y="16728"/>
                  </a:cubicBezTo>
                  <a:cubicBezTo>
                    <a:pt x="69216" y="55774"/>
                    <a:pt x="25092" y="119580"/>
                    <a:pt x="5728" y="201479"/>
                  </a:cubicBezTo>
                  <a:cubicBezTo>
                    <a:pt x="-4430" y="244969"/>
                    <a:pt x="-2208" y="287824"/>
                    <a:pt x="21600" y="327186"/>
                  </a:cubicBezTo>
                  <a:cubicBezTo>
                    <a:pt x="40012" y="357343"/>
                    <a:pt x="66677" y="373215"/>
                    <a:pt x="102865" y="373533"/>
                  </a:cubicBezTo>
                  <a:cubicBezTo>
                    <a:pt x="149846" y="373850"/>
                    <a:pt x="179686" y="347503"/>
                    <a:pt x="202859" y="311314"/>
                  </a:cubicBezTo>
                  <a:cubicBezTo>
                    <a:pt x="226350" y="274491"/>
                    <a:pt x="237143" y="233224"/>
                    <a:pt x="243809" y="190686"/>
                  </a:cubicBezTo>
                  <a:cubicBezTo>
                    <a:pt x="250793" y="145610"/>
                    <a:pt x="250793" y="145927"/>
                    <a:pt x="205716" y="144023"/>
                  </a:cubicBezTo>
                  <a:cubicBezTo>
                    <a:pt x="197463" y="143705"/>
                    <a:pt x="193971" y="145927"/>
                    <a:pt x="193018" y="153863"/>
                  </a:cubicBezTo>
                  <a:cubicBezTo>
                    <a:pt x="191114" y="167513"/>
                    <a:pt x="188574" y="180846"/>
                    <a:pt x="186352" y="194496"/>
                  </a:cubicBezTo>
                  <a:cubicBezTo>
                    <a:pt x="180321" y="230367"/>
                    <a:pt x="174289" y="266555"/>
                    <a:pt x="153338" y="297664"/>
                  </a:cubicBezTo>
                  <a:cubicBezTo>
                    <a:pt x="143815" y="311949"/>
                    <a:pt x="130800" y="321472"/>
                    <a:pt x="113023" y="322425"/>
                  </a:cubicBezTo>
                  <a:cubicBezTo>
                    <a:pt x="79692" y="324329"/>
                    <a:pt x="58423" y="306553"/>
                    <a:pt x="56836" y="268142"/>
                  </a:cubicBezTo>
                  <a:cubicBezTo>
                    <a:pt x="53344" y="185290"/>
                    <a:pt x="82866" y="115770"/>
                    <a:pt x="155878" y="73868"/>
                  </a:cubicBezTo>
                  <a:cubicBezTo>
                    <a:pt x="220953" y="36092"/>
                    <a:pt x="262538" y="56409"/>
                    <a:pt x="284442" y="121802"/>
                  </a:cubicBezTo>
                  <a:cubicBezTo>
                    <a:pt x="301583" y="172592"/>
                    <a:pt x="299996" y="224970"/>
                    <a:pt x="296504" y="277348"/>
                  </a:cubicBezTo>
                  <a:cubicBezTo>
                    <a:pt x="295552" y="292268"/>
                    <a:pt x="289203" y="302743"/>
                    <a:pt x="278093" y="311949"/>
                  </a:cubicBezTo>
                  <a:cubicBezTo>
                    <a:pt x="262538" y="324647"/>
                    <a:pt x="247936" y="338614"/>
                    <a:pt x="233016" y="351947"/>
                  </a:cubicBezTo>
                  <a:cubicBezTo>
                    <a:pt x="175559" y="403690"/>
                    <a:pt x="119372" y="456385"/>
                    <a:pt x="76200" y="521461"/>
                  </a:cubicBezTo>
                  <a:cubicBezTo>
                    <a:pt x="60963" y="543999"/>
                    <a:pt x="49535" y="568125"/>
                    <a:pt x="46043" y="595742"/>
                  </a:cubicBezTo>
                  <a:cubicBezTo>
                    <a:pt x="38742" y="653199"/>
                    <a:pt x="77152" y="688435"/>
                    <a:pt x="133974" y="676055"/>
                  </a:cubicBezTo>
                  <a:cubicBezTo>
                    <a:pt x="168893" y="668436"/>
                    <a:pt x="194288" y="645898"/>
                    <a:pt x="216192" y="619550"/>
                  </a:cubicBezTo>
                  <a:cubicBezTo>
                    <a:pt x="283807" y="538285"/>
                    <a:pt x="319678" y="442418"/>
                    <a:pt x="341581" y="340519"/>
                  </a:cubicBezTo>
                  <a:cubicBezTo>
                    <a:pt x="344438" y="327186"/>
                    <a:pt x="349199" y="316076"/>
                    <a:pt x="358405" y="305918"/>
                  </a:cubicBezTo>
                  <a:cubicBezTo>
                    <a:pt x="398403" y="262111"/>
                    <a:pt x="431734" y="214177"/>
                    <a:pt x="449829" y="157038"/>
                  </a:cubicBezTo>
                  <a:cubicBezTo>
                    <a:pt x="459035" y="126563"/>
                    <a:pt x="459352" y="126881"/>
                    <a:pt x="428560" y="118945"/>
                  </a:cubicBezTo>
                  <a:close/>
                  <a:moveTo>
                    <a:pt x="196510" y="561458"/>
                  </a:moveTo>
                  <a:cubicBezTo>
                    <a:pt x="184765" y="579870"/>
                    <a:pt x="170798" y="596377"/>
                    <a:pt x="153656" y="610027"/>
                  </a:cubicBezTo>
                  <a:cubicBezTo>
                    <a:pt x="142862" y="618915"/>
                    <a:pt x="130800" y="624947"/>
                    <a:pt x="115880" y="624312"/>
                  </a:cubicBezTo>
                  <a:cubicBezTo>
                    <a:pt x="105405" y="623994"/>
                    <a:pt x="100643" y="618915"/>
                    <a:pt x="99691" y="608757"/>
                  </a:cubicBezTo>
                  <a:cubicBezTo>
                    <a:pt x="97469" y="589711"/>
                    <a:pt x="105405" y="573521"/>
                    <a:pt x="114928" y="558284"/>
                  </a:cubicBezTo>
                  <a:cubicBezTo>
                    <a:pt x="145720" y="507811"/>
                    <a:pt x="186352" y="465591"/>
                    <a:pt x="229207" y="425276"/>
                  </a:cubicBezTo>
                  <a:cubicBezTo>
                    <a:pt x="242857" y="412261"/>
                    <a:pt x="257459" y="400198"/>
                    <a:pt x="271744" y="387818"/>
                  </a:cubicBezTo>
                  <a:cubicBezTo>
                    <a:pt x="254602" y="449401"/>
                    <a:pt x="231111" y="507811"/>
                    <a:pt x="196510" y="561458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D8CA77-5EA5-432D-AC30-85339900720C}"/>
                </a:ext>
              </a:extLst>
            </p:cNvPr>
            <p:cNvSpPr/>
            <p:nvPr/>
          </p:nvSpPr>
          <p:spPr>
            <a:xfrm>
              <a:off x="2819899" y="2804099"/>
              <a:ext cx="455160" cy="677414"/>
            </a:xfrm>
            <a:custGeom>
              <a:avLst/>
              <a:gdLst>
                <a:gd name="connsiteX0" fmla="*/ 424203 w 455160"/>
                <a:gd name="connsiteY0" fmla="*/ 117220 h 677414"/>
                <a:gd name="connsiteX1" fmla="*/ 402617 w 455160"/>
                <a:gd name="connsiteY1" fmla="*/ 129283 h 677414"/>
                <a:gd name="connsiteX2" fmla="*/ 349922 w 455160"/>
                <a:gd name="connsiteY2" fmla="*/ 232769 h 677414"/>
                <a:gd name="connsiteX3" fmla="*/ 344525 w 455160"/>
                <a:gd name="connsiteY3" fmla="*/ 132140 h 677414"/>
                <a:gd name="connsiteX4" fmla="*/ 318813 w 455160"/>
                <a:gd name="connsiteY4" fmla="*/ 55954 h 677414"/>
                <a:gd name="connsiteX5" fmla="*/ 243896 w 455160"/>
                <a:gd name="connsiteY5" fmla="*/ 2306 h 677414"/>
                <a:gd name="connsiteX6" fmla="*/ 142315 w 455160"/>
                <a:gd name="connsiteY6" fmla="*/ 18178 h 677414"/>
                <a:gd name="connsiteX7" fmla="*/ 8355 w 455160"/>
                <a:gd name="connsiteY7" fmla="*/ 188962 h 677414"/>
                <a:gd name="connsiteX8" fmla="*/ 14704 w 455160"/>
                <a:gd name="connsiteY8" fmla="*/ 314669 h 677414"/>
                <a:gd name="connsiteX9" fmla="*/ 170250 w 455160"/>
                <a:gd name="connsiteY9" fmla="*/ 349587 h 677414"/>
                <a:gd name="connsiteX10" fmla="*/ 215326 w 455160"/>
                <a:gd name="connsiteY10" fmla="*/ 288956 h 677414"/>
                <a:gd name="connsiteX11" fmla="*/ 248976 w 455160"/>
                <a:gd name="connsiteY11" fmla="*/ 160710 h 677414"/>
                <a:gd name="connsiteX12" fmla="*/ 238500 w 455160"/>
                <a:gd name="connsiteY12" fmla="*/ 147377 h 677414"/>
                <a:gd name="connsiteX13" fmla="*/ 208660 w 455160"/>
                <a:gd name="connsiteY13" fmla="*/ 143885 h 677414"/>
                <a:gd name="connsiteX14" fmla="*/ 192471 w 455160"/>
                <a:gd name="connsiteY14" fmla="*/ 156900 h 677414"/>
                <a:gd name="connsiteX15" fmla="*/ 185805 w 455160"/>
                <a:gd name="connsiteY15" fmla="*/ 199120 h 677414"/>
                <a:gd name="connsiteX16" fmla="*/ 158505 w 455160"/>
                <a:gd name="connsiteY16" fmla="*/ 289591 h 677414"/>
                <a:gd name="connsiteX17" fmla="*/ 112793 w 455160"/>
                <a:gd name="connsiteY17" fmla="*/ 321970 h 677414"/>
                <a:gd name="connsiteX18" fmla="*/ 56288 w 455160"/>
                <a:gd name="connsiteY18" fmla="*/ 265465 h 677414"/>
                <a:gd name="connsiteX19" fmla="*/ 160409 w 455160"/>
                <a:gd name="connsiteY19" fmla="*/ 70239 h 677414"/>
                <a:gd name="connsiteX20" fmla="*/ 283894 w 455160"/>
                <a:gd name="connsiteY20" fmla="*/ 120077 h 677414"/>
                <a:gd name="connsiteX21" fmla="*/ 295005 w 455160"/>
                <a:gd name="connsiteY21" fmla="*/ 286416 h 677414"/>
                <a:gd name="connsiteX22" fmla="*/ 284212 w 455160"/>
                <a:gd name="connsiteY22" fmla="*/ 304828 h 677414"/>
                <a:gd name="connsiteX23" fmla="*/ 198502 w 455160"/>
                <a:gd name="connsiteY23" fmla="*/ 382601 h 677414"/>
                <a:gd name="connsiteX24" fmla="*/ 67399 w 455160"/>
                <a:gd name="connsiteY24" fmla="*/ 534656 h 677414"/>
                <a:gd name="connsiteX25" fmla="*/ 46130 w 455160"/>
                <a:gd name="connsiteY25" fmla="*/ 619095 h 677414"/>
                <a:gd name="connsiteX26" fmla="*/ 94064 w 455160"/>
                <a:gd name="connsiteY26" fmla="*/ 674965 h 677414"/>
                <a:gd name="connsiteX27" fmla="*/ 169615 w 455160"/>
                <a:gd name="connsiteY27" fmla="*/ 660045 h 677414"/>
                <a:gd name="connsiteX28" fmla="*/ 241992 w 455160"/>
                <a:gd name="connsiteY28" fmla="*/ 585447 h 677414"/>
                <a:gd name="connsiteX29" fmla="*/ 343256 w 455160"/>
                <a:gd name="connsiteY29" fmla="*/ 332446 h 677414"/>
                <a:gd name="connsiteX30" fmla="*/ 355001 w 455160"/>
                <a:gd name="connsiteY30" fmla="*/ 309272 h 677414"/>
                <a:gd name="connsiteX31" fmla="*/ 448011 w 455160"/>
                <a:gd name="connsiteY31" fmla="*/ 162932 h 677414"/>
                <a:gd name="connsiteX32" fmla="*/ 424203 w 455160"/>
                <a:gd name="connsiteY32" fmla="*/ 117220 h 677414"/>
                <a:gd name="connsiteX33" fmla="*/ 224215 w 455160"/>
                <a:gd name="connsiteY33" fmla="*/ 513387 h 677414"/>
                <a:gd name="connsiteX34" fmla="*/ 171202 w 455160"/>
                <a:gd name="connsiteY34" fmla="*/ 594017 h 677414"/>
                <a:gd name="connsiteX35" fmla="*/ 120729 w 455160"/>
                <a:gd name="connsiteY35" fmla="*/ 624174 h 677414"/>
                <a:gd name="connsiteX36" fmla="*/ 99460 w 455160"/>
                <a:gd name="connsiteY36" fmla="*/ 605445 h 677414"/>
                <a:gd name="connsiteX37" fmla="*/ 108984 w 455160"/>
                <a:gd name="connsiteY37" fmla="*/ 569257 h 677414"/>
                <a:gd name="connsiteX38" fmla="*/ 197550 w 455160"/>
                <a:gd name="connsiteY38" fmla="*/ 455930 h 677414"/>
                <a:gd name="connsiteX39" fmla="*/ 275640 w 455160"/>
                <a:gd name="connsiteY39" fmla="*/ 385141 h 677414"/>
                <a:gd name="connsiteX40" fmla="*/ 224215 w 455160"/>
                <a:gd name="connsiteY40" fmla="*/ 513387 h 67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55160" h="677414">
                  <a:moveTo>
                    <a:pt x="424203" y="117220"/>
                  </a:moveTo>
                  <a:cubicBezTo>
                    <a:pt x="410871" y="113411"/>
                    <a:pt x="406109" y="115633"/>
                    <a:pt x="402617" y="129283"/>
                  </a:cubicBezTo>
                  <a:cubicBezTo>
                    <a:pt x="393411" y="167693"/>
                    <a:pt x="373730" y="201342"/>
                    <a:pt x="349922" y="232769"/>
                  </a:cubicBezTo>
                  <a:cubicBezTo>
                    <a:pt x="352461" y="198803"/>
                    <a:pt x="348970" y="165154"/>
                    <a:pt x="344525" y="132140"/>
                  </a:cubicBezTo>
                  <a:cubicBezTo>
                    <a:pt x="341034" y="105157"/>
                    <a:pt x="333098" y="79445"/>
                    <a:pt x="318813" y="55954"/>
                  </a:cubicBezTo>
                  <a:cubicBezTo>
                    <a:pt x="301353" y="27702"/>
                    <a:pt x="277545" y="7703"/>
                    <a:pt x="243896" y="2306"/>
                  </a:cubicBezTo>
                  <a:cubicBezTo>
                    <a:pt x="208343" y="-3408"/>
                    <a:pt x="174059" y="1354"/>
                    <a:pt x="142315" y="18178"/>
                  </a:cubicBezTo>
                  <a:cubicBezTo>
                    <a:pt x="72160" y="55002"/>
                    <a:pt x="29306" y="114046"/>
                    <a:pt x="8355" y="188962"/>
                  </a:cubicBezTo>
                  <a:cubicBezTo>
                    <a:pt x="-3390" y="231182"/>
                    <a:pt x="-4026" y="273719"/>
                    <a:pt x="14704" y="314669"/>
                  </a:cubicBezTo>
                  <a:cubicBezTo>
                    <a:pt x="48352" y="389268"/>
                    <a:pt x="131522" y="383871"/>
                    <a:pt x="170250" y="349587"/>
                  </a:cubicBezTo>
                  <a:cubicBezTo>
                    <a:pt x="189296" y="332446"/>
                    <a:pt x="204216" y="312129"/>
                    <a:pt x="215326" y="288956"/>
                  </a:cubicBezTo>
                  <a:cubicBezTo>
                    <a:pt x="235008" y="248324"/>
                    <a:pt x="241992" y="204517"/>
                    <a:pt x="248976" y="160710"/>
                  </a:cubicBezTo>
                  <a:cubicBezTo>
                    <a:pt x="250245" y="152456"/>
                    <a:pt x="248340" y="147695"/>
                    <a:pt x="238500" y="147377"/>
                  </a:cubicBezTo>
                  <a:cubicBezTo>
                    <a:pt x="228342" y="147060"/>
                    <a:pt x="218501" y="146107"/>
                    <a:pt x="208660" y="143885"/>
                  </a:cubicBezTo>
                  <a:cubicBezTo>
                    <a:pt x="196915" y="141346"/>
                    <a:pt x="193741" y="147377"/>
                    <a:pt x="192471" y="156900"/>
                  </a:cubicBezTo>
                  <a:cubicBezTo>
                    <a:pt x="190566" y="170868"/>
                    <a:pt x="188344" y="185153"/>
                    <a:pt x="185805" y="199120"/>
                  </a:cubicBezTo>
                  <a:cubicBezTo>
                    <a:pt x="180408" y="230547"/>
                    <a:pt x="174377" y="261656"/>
                    <a:pt x="158505" y="289591"/>
                  </a:cubicBezTo>
                  <a:cubicBezTo>
                    <a:pt x="148346" y="307368"/>
                    <a:pt x="135014" y="320700"/>
                    <a:pt x="112793" y="321970"/>
                  </a:cubicBezTo>
                  <a:cubicBezTo>
                    <a:pt x="79144" y="323875"/>
                    <a:pt x="61050" y="305463"/>
                    <a:pt x="56288" y="265465"/>
                  </a:cubicBezTo>
                  <a:cubicBezTo>
                    <a:pt x="48035" y="193724"/>
                    <a:pt x="95334" y="101666"/>
                    <a:pt x="160409" y="70239"/>
                  </a:cubicBezTo>
                  <a:cubicBezTo>
                    <a:pt x="225167" y="38812"/>
                    <a:pt x="262625" y="56906"/>
                    <a:pt x="283894" y="120077"/>
                  </a:cubicBezTo>
                  <a:cubicBezTo>
                    <a:pt x="302306" y="174360"/>
                    <a:pt x="301671" y="230229"/>
                    <a:pt x="295005" y="286416"/>
                  </a:cubicBezTo>
                  <a:cubicBezTo>
                    <a:pt x="294052" y="294353"/>
                    <a:pt x="289925" y="299749"/>
                    <a:pt x="284212" y="304828"/>
                  </a:cubicBezTo>
                  <a:cubicBezTo>
                    <a:pt x="255642" y="330541"/>
                    <a:pt x="226437" y="356254"/>
                    <a:pt x="198502" y="382601"/>
                  </a:cubicBezTo>
                  <a:cubicBezTo>
                    <a:pt x="149299" y="428630"/>
                    <a:pt x="102317" y="476564"/>
                    <a:pt x="67399" y="534656"/>
                  </a:cubicBezTo>
                  <a:cubicBezTo>
                    <a:pt x="51844" y="560686"/>
                    <a:pt x="43273" y="588303"/>
                    <a:pt x="46130" y="619095"/>
                  </a:cubicBezTo>
                  <a:cubicBezTo>
                    <a:pt x="48670" y="647983"/>
                    <a:pt x="65812" y="668616"/>
                    <a:pt x="94064" y="674965"/>
                  </a:cubicBezTo>
                  <a:cubicBezTo>
                    <a:pt x="121364" y="681314"/>
                    <a:pt x="146442" y="674965"/>
                    <a:pt x="169615" y="660045"/>
                  </a:cubicBezTo>
                  <a:cubicBezTo>
                    <a:pt x="199454" y="640681"/>
                    <a:pt x="222310" y="614651"/>
                    <a:pt x="241992" y="585447"/>
                  </a:cubicBezTo>
                  <a:cubicBezTo>
                    <a:pt x="293417" y="508308"/>
                    <a:pt x="325479" y="423234"/>
                    <a:pt x="343256" y="332446"/>
                  </a:cubicBezTo>
                  <a:cubicBezTo>
                    <a:pt x="345160" y="323240"/>
                    <a:pt x="348652" y="316256"/>
                    <a:pt x="355001" y="309272"/>
                  </a:cubicBezTo>
                  <a:cubicBezTo>
                    <a:pt x="394681" y="266100"/>
                    <a:pt x="428647" y="219119"/>
                    <a:pt x="448011" y="162932"/>
                  </a:cubicBezTo>
                  <a:cubicBezTo>
                    <a:pt x="460074" y="127061"/>
                    <a:pt x="459756" y="127696"/>
                    <a:pt x="424203" y="117220"/>
                  </a:cubicBezTo>
                  <a:close/>
                  <a:moveTo>
                    <a:pt x="224215" y="513387"/>
                  </a:moveTo>
                  <a:cubicBezTo>
                    <a:pt x="209613" y="542274"/>
                    <a:pt x="193423" y="570209"/>
                    <a:pt x="171202" y="594017"/>
                  </a:cubicBezTo>
                  <a:cubicBezTo>
                    <a:pt x="157235" y="608620"/>
                    <a:pt x="142633" y="622587"/>
                    <a:pt x="120729" y="624174"/>
                  </a:cubicBezTo>
                  <a:cubicBezTo>
                    <a:pt x="107079" y="625127"/>
                    <a:pt x="100095" y="619730"/>
                    <a:pt x="99460" y="605445"/>
                  </a:cubicBezTo>
                  <a:cubicBezTo>
                    <a:pt x="98826" y="592113"/>
                    <a:pt x="102952" y="580367"/>
                    <a:pt x="108984" y="569257"/>
                  </a:cubicBezTo>
                  <a:cubicBezTo>
                    <a:pt x="131522" y="526085"/>
                    <a:pt x="164218" y="490849"/>
                    <a:pt x="197550" y="455930"/>
                  </a:cubicBezTo>
                  <a:cubicBezTo>
                    <a:pt x="220723" y="431805"/>
                    <a:pt x="245801" y="409266"/>
                    <a:pt x="275640" y="385141"/>
                  </a:cubicBezTo>
                  <a:cubicBezTo>
                    <a:pt x="261038" y="432122"/>
                    <a:pt x="244214" y="473390"/>
                    <a:pt x="224215" y="51338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7E4E1D0-0DE5-44F0-ACD2-5FAE3860026E}"/>
                </a:ext>
              </a:extLst>
            </p:cNvPr>
            <p:cNvSpPr/>
            <p:nvPr/>
          </p:nvSpPr>
          <p:spPr>
            <a:xfrm>
              <a:off x="1455303" y="2810166"/>
              <a:ext cx="414563" cy="366799"/>
            </a:xfrm>
            <a:custGeom>
              <a:avLst/>
              <a:gdLst>
                <a:gd name="connsiteX0" fmla="*/ 296507 w 414563"/>
                <a:gd name="connsiteY0" fmla="*/ 179085 h 366799"/>
                <a:gd name="connsiteX1" fmla="*/ 306030 w 414563"/>
                <a:gd name="connsiteY1" fmla="*/ 212417 h 366799"/>
                <a:gd name="connsiteX2" fmla="*/ 317776 w 414563"/>
                <a:gd name="connsiteY2" fmla="*/ 217496 h 366799"/>
                <a:gd name="connsiteX3" fmla="*/ 338092 w 414563"/>
                <a:gd name="connsiteY3" fmla="*/ 212417 h 366799"/>
                <a:gd name="connsiteX4" fmla="*/ 349202 w 414563"/>
                <a:gd name="connsiteY4" fmla="*/ 205116 h 366799"/>
                <a:gd name="connsiteX5" fmla="*/ 358726 w 414563"/>
                <a:gd name="connsiteY5" fmla="*/ 216544 h 366799"/>
                <a:gd name="connsiteX6" fmla="*/ 353012 w 414563"/>
                <a:gd name="connsiteY6" fmla="*/ 275270 h 366799"/>
                <a:gd name="connsiteX7" fmla="*/ 322537 w 414563"/>
                <a:gd name="connsiteY7" fmla="*/ 297174 h 366799"/>
                <a:gd name="connsiteX8" fmla="*/ 293015 w 414563"/>
                <a:gd name="connsiteY8" fmla="*/ 276540 h 366799"/>
                <a:gd name="connsiteX9" fmla="*/ 274286 w 414563"/>
                <a:gd name="connsiteY9" fmla="*/ 206703 h 366799"/>
                <a:gd name="connsiteX10" fmla="*/ 270477 w 414563"/>
                <a:gd name="connsiteY10" fmla="*/ 26079 h 366799"/>
                <a:gd name="connsiteX11" fmla="*/ 268890 w 414563"/>
                <a:gd name="connsiteY11" fmla="*/ 11159 h 366799"/>
                <a:gd name="connsiteX12" fmla="*/ 254922 w 414563"/>
                <a:gd name="connsiteY12" fmla="*/ 16555 h 366799"/>
                <a:gd name="connsiteX13" fmla="*/ 230797 w 414563"/>
                <a:gd name="connsiteY13" fmla="*/ 20682 h 366799"/>
                <a:gd name="connsiteX14" fmla="*/ 92392 w 414563"/>
                <a:gd name="connsiteY14" fmla="*/ 19095 h 366799"/>
                <a:gd name="connsiteX15" fmla="*/ 38745 w 414563"/>
                <a:gd name="connsiteY15" fmla="*/ 325109 h 366799"/>
                <a:gd name="connsiteX16" fmla="*/ 212385 w 414563"/>
                <a:gd name="connsiteY16" fmla="*/ 321299 h 366799"/>
                <a:gd name="connsiteX17" fmla="*/ 238098 w 414563"/>
                <a:gd name="connsiteY17" fmla="*/ 278127 h 366799"/>
                <a:gd name="connsiteX18" fmla="*/ 256192 w 414563"/>
                <a:gd name="connsiteY18" fmla="*/ 315903 h 366799"/>
                <a:gd name="connsiteX19" fmla="*/ 381899 w 414563"/>
                <a:gd name="connsiteY19" fmla="*/ 327331 h 366799"/>
                <a:gd name="connsiteX20" fmla="*/ 402533 w 414563"/>
                <a:gd name="connsiteY20" fmla="*/ 185117 h 366799"/>
                <a:gd name="connsiteX21" fmla="*/ 296507 w 414563"/>
                <a:gd name="connsiteY21" fmla="*/ 179085 h 366799"/>
                <a:gd name="connsiteX22" fmla="*/ 179689 w 414563"/>
                <a:gd name="connsiteY22" fmla="*/ 274000 h 366799"/>
                <a:gd name="connsiteX23" fmla="*/ 162547 w 414563"/>
                <a:gd name="connsiteY23" fmla="*/ 292730 h 366799"/>
                <a:gd name="connsiteX24" fmla="*/ 80964 w 414563"/>
                <a:gd name="connsiteY24" fmla="*/ 285746 h 366799"/>
                <a:gd name="connsiteX25" fmla="*/ 56521 w 414563"/>
                <a:gd name="connsiteY25" fmla="*/ 218131 h 366799"/>
                <a:gd name="connsiteX26" fmla="*/ 101281 w 414563"/>
                <a:gd name="connsiteY26" fmla="*/ 80044 h 366799"/>
                <a:gd name="connsiteX27" fmla="*/ 203497 w 414563"/>
                <a:gd name="connsiteY27" fmla="*/ 62584 h 366799"/>
                <a:gd name="connsiteX28" fmla="*/ 214607 w 414563"/>
                <a:gd name="connsiteY28" fmla="*/ 77822 h 366799"/>
                <a:gd name="connsiteX29" fmla="*/ 219051 w 414563"/>
                <a:gd name="connsiteY29" fmla="*/ 130199 h 366799"/>
                <a:gd name="connsiteX30" fmla="*/ 179689 w 414563"/>
                <a:gd name="connsiteY30" fmla="*/ 274000 h 3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14563" h="366799">
                  <a:moveTo>
                    <a:pt x="296507" y="179085"/>
                  </a:moveTo>
                  <a:cubicBezTo>
                    <a:pt x="283492" y="198132"/>
                    <a:pt x="285079" y="203529"/>
                    <a:pt x="306030" y="212417"/>
                  </a:cubicBezTo>
                  <a:cubicBezTo>
                    <a:pt x="309840" y="214004"/>
                    <a:pt x="313967" y="215274"/>
                    <a:pt x="317776" y="217496"/>
                  </a:cubicBezTo>
                  <a:cubicBezTo>
                    <a:pt x="326347" y="222258"/>
                    <a:pt x="333330" y="223527"/>
                    <a:pt x="338092" y="212417"/>
                  </a:cubicBezTo>
                  <a:cubicBezTo>
                    <a:pt x="339997" y="208290"/>
                    <a:pt x="343806" y="204481"/>
                    <a:pt x="349202" y="205116"/>
                  </a:cubicBezTo>
                  <a:cubicBezTo>
                    <a:pt x="355551" y="205751"/>
                    <a:pt x="357456" y="211465"/>
                    <a:pt x="358726" y="216544"/>
                  </a:cubicBezTo>
                  <a:cubicBezTo>
                    <a:pt x="363487" y="236542"/>
                    <a:pt x="362217" y="256541"/>
                    <a:pt x="353012" y="275270"/>
                  </a:cubicBezTo>
                  <a:cubicBezTo>
                    <a:pt x="346663" y="287651"/>
                    <a:pt x="337775" y="297174"/>
                    <a:pt x="322537" y="297174"/>
                  </a:cubicBezTo>
                  <a:cubicBezTo>
                    <a:pt x="307935" y="297174"/>
                    <a:pt x="299682" y="288285"/>
                    <a:pt x="293015" y="276540"/>
                  </a:cubicBezTo>
                  <a:cubicBezTo>
                    <a:pt x="280953" y="254637"/>
                    <a:pt x="276826" y="230829"/>
                    <a:pt x="274286" y="206703"/>
                  </a:cubicBezTo>
                  <a:cubicBezTo>
                    <a:pt x="267303" y="146706"/>
                    <a:pt x="267938" y="86393"/>
                    <a:pt x="270477" y="26079"/>
                  </a:cubicBezTo>
                  <a:cubicBezTo>
                    <a:pt x="270794" y="21000"/>
                    <a:pt x="273334" y="14016"/>
                    <a:pt x="268890" y="11159"/>
                  </a:cubicBezTo>
                  <a:cubicBezTo>
                    <a:pt x="264128" y="8302"/>
                    <a:pt x="259684" y="14651"/>
                    <a:pt x="254922" y="16555"/>
                  </a:cubicBezTo>
                  <a:cubicBezTo>
                    <a:pt x="247304" y="19730"/>
                    <a:pt x="242225" y="27348"/>
                    <a:pt x="230797" y="20682"/>
                  </a:cubicBezTo>
                  <a:cubicBezTo>
                    <a:pt x="185403" y="-6300"/>
                    <a:pt x="137786" y="-6935"/>
                    <a:pt x="92392" y="19095"/>
                  </a:cubicBezTo>
                  <a:cubicBezTo>
                    <a:pt x="-2523" y="74012"/>
                    <a:pt x="-31092" y="240034"/>
                    <a:pt x="38745" y="325109"/>
                  </a:cubicBezTo>
                  <a:cubicBezTo>
                    <a:pt x="85726" y="382248"/>
                    <a:pt x="167626" y="380343"/>
                    <a:pt x="212385" y="321299"/>
                  </a:cubicBezTo>
                  <a:cubicBezTo>
                    <a:pt x="221908" y="308602"/>
                    <a:pt x="228892" y="294317"/>
                    <a:pt x="238098" y="278127"/>
                  </a:cubicBezTo>
                  <a:cubicBezTo>
                    <a:pt x="244129" y="292730"/>
                    <a:pt x="248256" y="305427"/>
                    <a:pt x="256192" y="315903"/>
                  </a:cubicBezTo>
                  <a:cubicBezTo>
                    <a:pt x="284762" y="353361"/>
                    <a:pt x="338727" y="372725"/>
                    <a:pt x="381899" y="327331"/>
                  </a:cubicBezTo>
                  <a:cubicBezTo>
                    <a:pt x="415230" y="292412"/>
                    <a:pt x="424754" y="227654"/>
                    <a:pt x="402533" y="185117"/>
                  </a:cubicBezTo>
                  <a:cubicBezTo>
                    <a:pt x="380629" y="142897"/>
                    <a:pt x="323172" y="139723"/>
                    <a:pt x="296507" y="179085"/>
                  </a:cubicBezTo>
                  <a:close/>
                  <a:moveTo>
                    <a:pt x="179689" y="274000"/>
                  </a:moveTo>
                  <a:cubicBezTo>
                    <a:pt x="174610" y="280667"/>
                    <a:pt x="168896" y="287016"/>
                    <a:pt x="162547" y="292730"/>
                  </a:cubicBezTo>
                  <a:cubicBezTo>
                    <a:pt x="134929" y="318125"/>
                    <a:pt x="104772" y="315585"/>
                    <a:pt x="80964" y="285746"/>
                  </a:cubicBezTo>
                  <a:cubicBezTo>
                    <a:pt x="65410" y="266064"/>
                    <a:pt x="58109" y="242891"/>
                    <a:pt x="56521" y="218131"/>
                  </a:cubicBezTo>
                  <a:cubicBezTo>
                    <a:pt x="52395" y="166070"/>
                    <a:pt x="62235" y="118137"/>
                    <a:pt x="101281" y="80044"/>
                  </a:cubicBezTo>
                  <a:cubicBezTo>
                    <a:pt x="131755" y="50204"/>
                    <a:pt x="171435" y="52426"/>
                    <a:pt x="203497" y="62584"/>
                  </a:cubicBezTo>
                  <a:cubicBezTo>
                    <a:pt x="210798" y="64806"/>
                    <a:pt x="214290" y="69886"/>
                    <a:pt x="214607" y="77822"/>
                  </a:cubicBezTo>
                  <a:cubicBezTo>
                    <a:pt x="215877" y="97820"/>
                    <a:pt x="218099" y="117819"/>
                    <a:pt x="219051" y="130199"/>
                  </a:cubicBezTo>
                  <a:cubicBezTo>
                    <a:pt x="218099" y="186704"/>
                    <a:pt x="211115" y="233685"/>
                    <a:pt x="179689" y="274000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7D3334C-945F-4B8A-BFF0-22A980A4167F}"/>
                </a:ext>
              </a:extLst>
            </p:cNvPr>
            <p:cNvSpPr/>
            <p:nvPr/>
          </p:nvSpPr>
          <p:spPr>
            <a:xfrm>
              <a:off x="4031042" y="2811067"/>
              <a:ext cx="334135" cy="534005"/>
            </a:xfrm>
            <a:custGeom>
              <a:avLst/>
              <a:gdLst>
                <a:gd name="connsiteX0" fmla="*/ 313313 w 334135"/>
                <a:gd name="connsiteY0" fmla="*/ 395632 h 534005"/>
                <a:gd name="connsiteX1" fmla="*/ 278711 w 334135"/>
                <a:gd name="connsiteY1" fmla="*/ 420392 h 534005"/>
                <a:gd name="connsiteX2" fmla="*/ 283473 w 334135"/>
                <a:gd name="connsiteY2" fmla="*/ 440391 h 534005"/>
                <a:gd name="connsiteX3" fmla="*/ 284426 w 334135"/>
                <a:gd name="connsiteY3" fmla="*/ 451184 h 534005"/>
                <a:gd name="connsiteX4" fmla="*/ 263792 w 334135"/>
                <a:gd name="connsiteY4" fmla="*/ 479754 h 534005"/>
                <a:gd name="connsiteX5" fmla="*/ 237127 w 334135"/>
                <a:gd name="connsiteY5" fmla="*/ 459438 h 534005"/>
                <a:gd name="connsiteX6" fmla="*/ 229191 w 334135"/>
                <a:gd name="connsiteY6" fmla="*/ 417535 h 534005"/>
                <a:gd name="connsiteX7" fmla="*/ 252047 w 334135"/>
                <a:gd name="connsiteY7" fmla="*/ 264211 h 534005"/>
                <a:gd name="connsiteX8" fmla="*/ 272998 w 334135"/>
                <a:gd name="connsiteY8" fmla="*/ 73111 h 534005"/>
                <a:gd name="connsiteX9" fmla="*/ 169829 w 334135"/>
                <a:gd name="connsiteY9" fmla="*/ 5496 h 534005"/>
                <a:gd name="connsiteX10" fmla="*/ 112055 w 334135"/>
                <a:gd name="connsiteY10" fmla="*/ 52160 h 534005"/>
                <a:gd name="connsiteX11" fmla="*/ 60312 w 334135"/>
                <a:gd name="connsiteY11" fmla="*/ 16607 h 534005"/>
                <a:gd name="connsiteX12" fmla="*/ 8886 w 334135"/>
                <a:gd name="connsiteY12" fmla="*/ 56287 h 534005"/>
                <a:gd name="connsiteX13" fmla="*/ 1585 w 334135"/>
                <a:gd name="connsiteY13" fmla="*/ 75333 h 534005"/>
                <a:gd name="connsiteX14" fmla="*/ 9839 w 334135"/>
                <a:gd name="connsiteY14" fmla="*/ 91840 h 534005"/>
                <a:gd name="connsiteX15" fmla="*/ 24758 w 334135"/>
                <a:gd name="connsiteY15" fmla="*/ 97237 h 534005"/>
                <a:gd name="connsiteX16" fmla="*/ 46979 w 334135"/>
                <a:gd name="connsiteY16" fmla="*/ 89301 h 534005"/>
                <a:gd name="connsiteX17" fmla="*/ 58725 w 334135"/>
                <a:gd name="connsiteY17" fmla="*/ 81047 h 534005"/>
                <a:gd name="connsiteX18" fmla="*/ 66343 w 334135"/>
                <a:gd name="connsiteY18" fmla="*/ 93745 h 534005"/>
                <a:gd name="connsiteX19" fmla="*/ 66661 w 334135"/>
                <a:gd name="connsiteY19" fmla="*/ 109617 h 534005"/>
                <a:gd name="connsiteX20" fmla="*/ 66661 w 334135"/>
                <a:gd name="connsiteY20" fmla="*/ 325477 h 534005"/>
                <a:gd name="connsiteX21" fmla="*/ 104119 w 334135"/>
                <a:gd name="connsiteY21" fmla="*/ 358174 h 534005"/>
                <a:gd name="connsiteX22" fmla="*/ 120308 w 334135"/>
                <a:gd name="connsiteY22" fmla="*/ 339762 h 534005"/>
                <a:gd name="connsiteX23" fmla="*/ 119991 w 334135"/>
                <a:gd name="connsiteY23" fmla="*/ 154059 h 534005"/>
                <a:gd name="connsiteX24" fmla="*/ 153005 w 334135"/>
                <a:gd name="connsiteY24" fmla="*/ 67080 h 534005"/>
                <a:gd name="connsiteX25" fmla="*/ 194589 w 334135"/>
                <a:gd name="connsiteY25" fmla="*/ 54700 h 534005"/>
                <a:gd name="connsiteX26" fmla="*/ 215541 w 334135"/>
                <a:gd name="connsiteY26" fmla="*/ 85809 h 534005"/>
                <a:gd name="connsiteX27" fmla="*/ 213319 w 334135"/>
                <a:gd name="connsiteY27" fmla="*/ 202627 h 534005"/>
                <a:gd name="connsiteX28" fmla="*/ 179035 w 334135"/>
                <a:gd name="connsiteY28" fmla="*/ 374998 h 534005"/>
                <a:gd name="connsiteX29" fmla="*/ 193002 w 334135"/>
                <a:gd name="connsiteY29" fmla="*/ 490229 h 534005"/>
                <a:gd name="connsiteX30" fmla="*/ 236809 w 334135"/>
                <a:gd name="connsiteY30" fmla="*/ 530862 h 534005"/>
                <a:gd name="connsiteX31" fmla="*/ 322201 w 334135"/>
                <a:gd name="connsiteY31" fmla="*/ 500705 h 534005"/>
                <a:gd name="connsiteX32" fmla="*/ 320931 w 334135"/>
                <a:gd name="connsiteY32" fmla="*/ 399124 h 534005"/>
                <a:gd name="connsiteX33" fmla="*/ 313313 w 334135"/>
                <a:gd name="connsiteY33" fmla="*/ 395632 h 53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4135" h="534005">
                  <a:moveTo>
                    <a:pt x="313313" y="395632"/>
                  </a:moveTo>
                  <a:cubicBezTo>
                    <a:pt x="301250" y="403568"/>
                    <a:pt x="288870" y="410869"/>
                    <a:pt x="278711" y="420392"/>
                  </a:cubicBezTo>
                  <a:cubicBezTo>
                    <a:pt x="272680" y="426424"/>
                    <a:pt x="283791" y="432773"/>
                    <a:pt x="283473" y="440391"/>
                  </a:cubicBezTo>
                  <a:cubicBezTo>
                    <a:pt x="283473" y="443883"/>
                    <a:pt x="285060" y="447692"/>
                    <a:pt x="284426" y="451184"/>
                  </a:cubicBezTo>
                  <a:cubicBezTo>
                    <a:pt x="282204" y="464199"/>
                    <a:pt x="278394" y="477214"/>
                    <a:pt x="263792" y="479754"/>
                  </a:cubicBezTo>
                  <a:cubicBezTo>
                    <a:pt x="248872" y="482611"/>
                    <a:pt x="242206" y="471183"/>
                    <a:pt x="237127" y="459438"/>
                  </a:cubicBezTo>
                  <a:cubicBezTo>
                    <a:pt x="231413" y="446105"/>
                    <a:pt x="229191" y="432138"/>
                    <a:pt x="229191" y="417535"/>
                  </a:cubicBezTo>
                  <a:cubicBezTo>
                    <a:pt x="228873" y="365157"/>
                    <a:pt x="238714" y="314367"/>
                    <a:pt x="252047" y="264211"/>
                  </a:cubicBezTo>
                  <a:cubicBezTo>
                    <a:pt x="268871" y="201675"/>
                    <a:pt x="279664" y="138187"/>
                    <a:pt x="272998" y="73111"/>
                  </a:cubicBezTo>
                  <a:cubicBezTo>
                    <a:pt x="266966" y="15019"/>
                    <a:pt x="225382" y="-12598"/>
                    <a:pt x="169829" y="5496"/>
                  </a:cubicBezTo>
                  <a:cubicBezTo>
                    <a:pt x="145704" y="13432"/>
                    <a:pt x="127292" y="28669"/>
                    <a:pt x="112055" y="52160"/>
                  </a:cubicBezTo>
                  <a:cubicBezTo>
                    <a:pt x="101897" y="27717"/>
                    <a:pt x="84120" y="15972"/>
                    <a:pt x="60312" y="16607"/>
                  </a:cubicBezTo>
                  <a:cubicBezTo>
                    <a:pt x="34599" y="17559"/>
                    <a:pt x="19679" y="35018"/>
                    <a:pt x="8886" y="56287"/>
                  </a:cubicBezTo>
                  <a:cubicBezTo>
                    <a:pt x="5712" y="62318"/>
                    <a:pt x="4125" y="69302"/>
                    <a:pt x="1585" y="75333"/>
                  </a:cubicBezTo>
                  <a:cubicBezTo>
                    <a:pt x="-2224" y="84222"/>
                    <a:pt x="950" y="89301"/>
                    <a:pt x="9839" y="91840"/>
                  </a:cubicBezTo>
                  <a:cubicBezTo>
                    <a:pt x="14918" y="93110"/>
                    <a:pt x="19997" y="95015"/>
                    <a:pt x="24758" y="97237"/>
                  </a:cubicBezTo>
                  <a:cubicBezTo>
                    <a:pt x="34917" y="101681"/>
                    <a:pt x="43487" y="104538"/>
                    <a:pt x="46979" y="89301"/>
                  </a:cubicBezTo>
                  <a:cubicBezTo>
                    <a:pt x="47932" y="84222"/>
                    <a:pt x="52376" y="79143"/>
                    <a:pt x="58725" y="81047"/>
                  </a:cubicBezTo>
                  <a:cubicBezTo>
                    <a:pt x="64438" y="82634"/>
                    <a:pt x="66343" y="88031"/>
                    <a:pt x="66343" y="93745"/>
                  </a:cubicBezTo>
                  <a:cubicBezTo>
                    <a:pt x="66343" y="99141"/>
                    <a:pt x="66661" y="104220"/>
                    <a:pt x="66661" y="109617"/>
                  </a:cubicBezTo>
                  <a:cubicBezTo>
                    <a:pt x="66661" y="181676"/>
                    <a:pt x="66661" y="253418"/>
                    <a:pt x="66661" y="325477"/>
                  </a:cubicBezTo>
                  <a:cubicBezTo>
                    <a:pt x="66661" y="362300"/>
                    <a:pt x="66661" y="361666"/>
                    <a:pt x="104119" y="358174"/>
                  </a:cubicBezTo>
                  <a:cubicBezTo>
                    <a:pt x="116816" y="356904"/>
                    <a:pt x="120626" y="352460"/>
                    <a:pt x="120308" y="339762"/>
                  </a:cubicBezTo>
                  <a:cubicBezTo>
                    <a:pt x="119673" y="277861"/>
                    <a:pt x="119673" y="215960"/>
                    <a:pt x="119991" y="154059"/>
                  </a:cubicBezTo>
                  <a:cubicBezTo>
                    <a:pt x="120308" y="121362"/>
                    <a:pt x="130466" y="91523"/>
                    <a:pt x="153005" y="67080"/>
                  </a:cubicBezTo>
                  <a:cubicBezTo>
                    <a:pt x="164115" y="54700"/>
                    <a:pt x="178083" y="49303"/>
                    <a:pt x="194589" y="54700"/>
                  </a:cubicBezTo>
                  <a:cubicBezTo>
                    <a:pt x="209509" y="59461"/>
                    <a:pt x="213319" y="72794"/>
                    <a:pt x="215541" y="85809"/>
                  </a:cubicBezTo>
                  <a:cubicBezTo>
                    <a:pt x="221890" y="124854"/>
                    <a:pt x="219985" y="163899"/>
                    <a:pt x="213319" y="202627"/>
                  </a:cubicBezTo>
                  <a:cubicBezTo>
                    <a:pt x="203161" y="260402"/>
                    <a:pt x="182844" y="315954"/>
                    <a:pt x="179035" y="374998"/>
                  </a:cubicBezTo>
                  <a:cubicBezTo>
                    <a:pt x="176495" y="414361"/>
                    <a:pt x="176813" y="453406"/>
                    <a:pt x="193002" y="490229"/>
                  </a:cubicBezTo>
                  <a:cubicBezTo>
                    <a:pt x="201573" y="509911"/>
                    <a:pt x="215223" y="524513"/>
                    <a:pt x="236809" y="530862"/>
                  </a:cubicBezTo>
                  <a:cubicBezTo>
                    <a:pt x="269188" y="540385"/>
                    <a:pt x="302520" y="527688"/>
                    <a:pt x="322201" y="500705"/>
                  </a:cubicBezTo>
                  <a:cubicBezTo>
                    <a:pt x="341565" y="473722"/>
                    <a:pt x="334582" y="415948"/>
                    <a:pt x="320931" y="399124"/>
                  </a:cubicBezTo>
                  <a:cubicBezTo>
                    <a:pt x="318709" y="397219"/>
                    <a:pt x="316804" y="393410"/>
                    <a:pt x="313313" y="395632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CF15200-7B28-449C-BCC0-7585A166B067}"/>
                </a:ext>
              </a:extLst>
            </p:cNvPr>
            <p:cNvSpPr/>
            <p:nvPr/>
          </p:nvSpPr>
          <p:spPr>
            <a:xfrm>
              <a:off x="1849609" y="2812437"/>
              <a:ext cx="335192" cy="533628"/>
            </a:xfrm>
            <a:custGeom>
              <a:avLst/>
              <a:gdLst>
                <a:gd name="connsiteX0" fmla="*/ 301542 w 335192"/>
                <a:gd name="connsiteY0" fmla="*/ 401564 h 533628"/>
                <a:gd name="connsiteX1" fmla="*/ 282178 w 335192"/>
                <a:gd name="connsiteY1" fmla="*/ 415214 h 533628"/>
                <a:gd name="connsiteX2" fmla="*/ 279004 w 335192"/>
                <a:gd name="connsiteY2" fmla="*/ 428864 h 533628"/>
                <a:gd name="connsiteX3" fmla="*/ 280274 w 335192"/>
                <a:gd name="connsiteY3" fmla="*/ 463782 h 533628"/>
                <a:gd name="connsiteX4" fmla="*/ 261862 w 335192"/>
                <a:gd name="connsiteY4" fmla="*/ 479019 h 533628"/>
                <a:gd name="connsiteX5" fmla="*/ 240276 w 335192"/>
                <a:gd name="connsiteY5" fmla="*/ 465687 h 533628"/>
                <a:gd name="connsiteX6" fmla="*/ 229483 w 335192"/>
                <a:gd name="connsiteY6" fmla="*/ 426324 h 533628"/>
                <a:gd name="connsiteX7" fmla="*/ 237737 w 335192"/>
                <a:gd name="connsiteY7" fmla="*/ 325378 h 533628"/>
                <a:gd name="connsiteX8" fmla="*/ 272021 w 335192"/>
                <a:gd name="connsiteY8" fmla="*/ 162848 h 533628"/>
                <a:gd name="connsiteX9" fmla="*/ 267259 w 335192"/>
                <a:gd name="connsiteY9" fmla="*/ 47934 h 533628"/>
                <a:gd name="connsiteX10" fmla="*/ 202501 w 335192"/>
                <a:gd name="connsiteY10" fmla="*/ 0 h 533628"/>
                <a:gd name="connsiteX11" fmla="*/ 112030 w 335192"/>
                <a:gd name="connsiteY11" fmla="*/ 51425 h 533628"/>
                <a:gd name="connsiteX12" fmla="*/ 78699 w 335192"/>
                <a:gd name="connsiteY12" fmla="*/ 19046 h 533628"/>
                <a:gd name="connsiteX13" fmla="*/ 9179 w 335192"/>
                <a:gd name="connsiteY13" fmla="*/ 54282 h 533628"/>
                <a:gd name="connsiteX14" fmla="*/ 25051 w 335192"/>
                <a:gd name="connsiteY14" fmla="*/ 96820 h 533628"/>
                <a:gd name="connsiteX15" fmla="*/ 32670 w 335192"/>
                <a:gd name="connsiteY15" fmla="*/ 99359 h 533628"/>
                <a:gd name="connsiteX16" fmla="*/ 44415 w 335192"/>
                <a:gd name="connsiteY16" fmla="*/ 93963 h 533628"/>
                <a:gd name="connsiteX17" fmla="*/ 57430 w 335192"/>
                <a:gd name="connsiteY17" fmla="*/ 80313 h 533628"/>
                <a:gd name="connsiteX18" fmla="*/ 66636 w 335192"/>
                <a:gd name="connsiteY18" fmla="*/ 99994 h 533628"/>
                <a:gd name="connsiteX19" fmla="*/ 66636 w 335192"/>
                <a:gd name="connsiteY19" fmla="*/ 114279 h 533628"/>
                <a:gd name="connsiteX20" fmla="*/ 66636 w 335192"/>
                <a:gd name="connsiteY20" fmla="*/ 323790 h 533628"/>
                <a:gd name="connsiteX21" fmla="*/ 104729 w 335192"/>
                <a:gd name="connsiteY21" fmla="*/ 357439 h 533628"/>
                <a:gd name="connsiteX22" fmla="*/ 119331 w 335192"/>
                <a:gd name="connsiteY22" fmla="*/ 340615 h 533628"/>
                <a:gd name="connsiteX23" fmla="*/ 119331 w 335192"/>
                <a:gd name="connsiteY23" fmla="*/ 166022 h 533628"/>
                <a:gd name="connsiteX24" fmla="*/ 121871 w 335192"/>
                <a:gd name="connsiteY24" fmla="*/ 133008 h 533628"/>
                <a:gd name="connsiteX25" fmla="*/ 156154 w 335192"/>
                <a:gd name="connsiteY25" fmla="*/ 63171 h 533628"/>
                <a:gd name="connsiteX26" fmla="*/ 214246 w 335192"/>
                <a:gd name="connsiteY26" fmla="*/ 79995 h 533628"/>
                <a:gd name="connsiteX27" fmla="*/ 216786 w 335192"/>
                <a:gd name="connsiteY27" fmla="*/ 92375 h 533628"/>
                <a:gd name="connsiteX28" fmla="*/ 202183 w 335192"/>
                <a:gd name="connsiteY28" fmla="*/ 252366 h 533628"/>
                <a:gd name="connsiteX29" fmla="*/ 178058 w 335192"/>
                <a:gd name="connsiteY29" fmla="*/ 400611 h 533628"/>
                <a:gd name="connsiteX30" fmla="*/ 193930 w 335192"/>
                <a:gd name="connsiteY30" fmla="*/ 492034 h 533628"/>
                <a:gd name="connsiteX31" fmla="*/ 321224 w 335192"/>
                <a:gd name="connsiteY31" fmla="*/ 500605 h 533628"/>
                <a:gd name="connsiteX32" fmla="*/ 325350 w 335192"/>
                <a:gd name="connsiteY32" fmla="*/ 407912 h 533628"/>
                <a:gd name="connsiteX33" fmla="*/ 301542 w 335192"/>
                <a:gd name="connsiteY33" fmla="*/ 401564 h 533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5192" h="533628">
                  <a:moveTo>
                    <a:pt x="301542" y="401564"/>
                  </a:moveTo>
                  <a:cubicBezTo>
                    <a:pt x="295194" y="406325"/>
                    <a:pt x="288845" y="411087"/>
                    <a:pt x="282178" y="415214"/>
                  </a:cubicBezTo>
                  <a:cubicBezTo>
                    <a:pt x="276465" y="419023"/>
                    <a:pt x="274560" y="421880"/>
                    <a:pt x="279004" y="428864"/>
                  </a:cubicBezTo>
                  <a:cubicBezTo>
                    <a:pt x="285988" y="439657"/>
                    <a:pt x="285670" y="452037"/>
                    <a:pt x="280274" y="463782"/>
                  </a:cubicBezTo>
                  <a:cubicBezTo>
                    <a:pt x="276465" y="471718"/>
                    <a:pt x="271703" y="478384"/>
                    <a:pt x="261862" y="479019"/>
                  </a:cubicBezTo>
                  <a:cubicBezTo>
                    <a:pt x="251387" y="479654"/>
                    <a:pt x="244721" y="473940"/>
                    <a:pt x="240276" y="465687"/>
                  </a:cubicBezTo>
                  <a:cubicBezTo>
                    <a:pt x="233610" y="453624"/>
                    <a:pt x="229801" y="440291"/>
                    <a:pt x="229483" y="426324"/>
                  </a:cubicBezTo>
                  <a:cubicBezTo>
                    <a:pt x="228531" y="392358"/>
                    <a:pt x="231388" y="358709"/>
                    <a:pt x="237737" y="325378"/>
                  </a:cubicBezTo>
                  <a:cubicBezTo>
                    <a:pt x="248212" y="271095"/>
                    <a:pt x="267259" y="218400"/>
                    <a:pt x="272021" y="162848"/>
                  </a:cubicBezTo>
                  <a:cubicBezTo>
                    <a:pt x="275512" y="124437"/>
                    <a:pt x="278687" y="85709"/>
                    <a:pt x="267259" y="47934"/>
                  </a:cubicBezTo>
                  <a:cubicBezTo>
                    <a:pt x="257418" y="15872"/>
                    <a:pt x="235832" y="0"/>
                    <a:pt x="202501" y="0"/>
                  </a:cubicBezTo>
                  <a:cubicBezTo>
                    <a:pt x="164090" y="0"/>
                    <a:pt x="134568" y="16507"/>
                    <a:pt x="112030" y="51425"/>
                  </a:cubicBezTo>
                  <a:cubicBezTo>
                    <a:pt x="104411" y="34919"/>
                    <a:pt x="94253" y="24125"/>
                    <a:pt x="78699" y="19046"/>
                  </a:cubicBezTo>
                  <a:cubicBezTo>
                    <a:pt x="51399" y="9841"/>
                    <a:pt x="26003" y="22538"/>
                    <a:pt x="9179" y="54282"/>
                  </a:cubicBezTo>
                  <a:cubicBezTo>
                    <a:pt x="-5741" y="82217"/>
                    <a:pt x="-3836" y="86662"/>
                    <a:pt x="25051" y="96820"/>
                  </a:cubicBezTo>
                  <a:cubicBezTo>
                    <a:pt x="27591" y="97772"/>
                    <a:pt x="30130" y="98089"/>
                    <a:pt x="32670" y="99359"/>
                  </a:cubicBezTo>
                  <a:cubicBezTo>
                    <a:pt x="39018" y="102851"/>
                    <a:pt x="42193" y="99677"/>
                    <a:pt x="44415" y="93963"/>
                  </a:cubicBezTo>
                  <a:cubicBezTo>
                    <a:pt x="46637" y="87614"/>
                    <a:pt x="49177" y="79043"/>
                    <a:pt x="57430" y="80313"/>
                  </a:cubicBezTo>
                  <a:cubicBezTo>
                    <a:pt x="67271" y="82217"/>
                    <a:pt x="66001" y="92058"/>
                    <a:pt x="66636" y="99994"/>
                  </a:cubicBezTo>
                  <a:cubicBezTo>
                    <a:pt x="66953" y="104756"/>
                    <a:pt x="66636" y="109517"/>
                    <a:pt x="66636" y="114279"/>
                  </a:cubicBezTo>
                  <a:cubicBezTo>
                    <a:pt x="66636" y="184116"/>
                    <a:pt x="66636" y="253953"/>
                    <a:pt x="66636" y="323790"/>
                  </a:cubicBezTo>
                  <a:cubicBezTo>
                    <a:pt x="66636" y="362201"/>
                    <a:pt x="66636" y="361566"/>
                    <a:pt x="104729" y="357439"/>
                  </a:cubicBezTo>
                  <a:cubicBezTo>
                    <a:pt x="116157" y="356169"/>
                    <a:pt x="119331" y="352043"/>
                    <a:pt x="119331" y="340615"/>
                  </a:cubicBezTo>
                  <a:cubicBezTo>
                    <a:pt x="118696" y="282523"/>
                    <a:pt x="119014" y="224431"/>
                    <a:pt x="119331" y="166022"/>
                  </a:cubicBezTo>
                  <a:cubicBezTo>
                    <a:pt x="119331" y="154911"/>
                    <a:pt x="119649" y="143801"/>
                    <a:pt x="121871" y="133008"/>
                  </a:cubicBezTo>
                  <a:cubicBezTo>
                    <a:pt x="126950" y="106660"/>
                    <a:pt x="135521" y="81900"/>
                    <a:pt x="156154" y="63171"/>
                  </a:cubicBezTo>
                  <a:cubicBezTo>
                    <a:pt x="179010" y="42537"/>
                    <a:pt x="205993" y="50473"/>
                    <a:pt x="214246" y="79995"/>
                  </a:cubicBezTo>
                  <a:cubicBezTo>
                    <a:pt x="215516" y="84122"/>
                    <a:pt x="216151" y="88249"/>
                    <a:pt x="216786" y="92375"/>
                  </a:cubicBezTo>
                  <a:cubicBezTo>
                    <a:pt x="224404" y="146975"/>
                    <a:pt x="215198" y="199671"/>
                    <a:pt x="202183" y="252366"/>
                  </a:cubicBezTo>
                  <a:cubicBezTo>
                    <a:pt x="190120" y="300935"/>
                    <a:pt x="177105" y="349503"/>
                    <a:pt x="178058" y="400611"/>
                  </a:cubicBezTo>
                  <a:cubicBezTo>
                    <a:pt x="178375" y="432038"/>
                    <a:pt x="179645" y="463147"/>
                    <a:pt x="193930" y="492034"/>
                  </a:cubicBezTo>
                  <a:cubicBezTo>
                    <a:pt x="219008" y="543460"/>
                    <a:pt x="289480" y="548222"/>
                    <a:pt x="321224" y="500605"/>
                  </a:cubicBezTo>
                  <a:cubicBezTo>
                    <a:pt x="340905" y="470766"/>
                    <a:pt x="337413" y="439022"/>
                    <a:pt x="325350" y="407912"/>
                  </a:cubicBezTo>
                  <a:cubicBezTo>
                    <a:pt x="318684" y="390453"/>
                    <a:pt x="316462" y="390771"/>
                    <a:pt x="301542" y="401564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4FD7FC2-D0BB-49C4-82BA-A8A27469BB4D}"/>
                </a:ext>
              </a:extLst>
            </p:cNvPr>
            <p:cNvSpPr/>
            <p:nvPr/>
          </p:nvSpPr>
          <p:spPr>
            <a:xfrm>
              <a:off x="2522387" y="2815442"/>
              <a:ext cx="271368" cy="427790"/>
            </a:xfrm>
            <a:custGeom>
              <a:avLst/>
              <a:gdLst>
                <a:gd name="connsiteX0" fmla="*/ 229364 w 271368"/>
                <a:gd name="connsiteY0" fmla="*/ 207141 h 427790"/>
                <a:gd name="connsiteX1" fmla="*/ 174129 w 271368"/>
                <a:gd name="connsiteY1" fmla="*/ 167460 h 427790"/>
                <a:gd name="connsiteX2" fmla="*/ 115085 w 271368"/>
                <a:gd name="connsiteY2" fmla="*/ 122384 h 427790"/>
                <a:gd name="connsiteX3" fmla="*/ 135401 w 271368"/>
                <a:gd name="connsiteY3" fmla="*/ 50959 h 427790"/>
                <a:gd name="connsiteX4" fmla="*/ 181747 w 271368"/>
                <a:gd name="connsiteY4" fmla="*/ 55404 h 427790"/>
                <a:gd name="connsiteX5" fmla="*/ 187461 w 271368"/>
                <a:gd name="connsiteY5" fmla="*/ 87465 h 427790"/>
                <a:gd name="connsiteX6" fmla="*/ 172542 w 271368"/>
                <a:gd name="connsiteY6" fmla="*/ 102702 h 427790"/>
                <a:gd name="connsiteX7" fmla="*/ 190318 w 271368"/>
                <a:gd name="connsiteY7" fmla="*/ 117305 h 427790"/>
                <a:gd name="connsiteX8" fmla="*/ 205556 w 271368"/>
                <a:gd name="connsiteY8" fmla="*/ 128733 h 427790"/>
                <a:gd name="connsiteX9" fmla="*/ 215396 w 271368"/>
                <a:gd name="connsiteY9" fmla="*/ 128733 h 427790"/>
                <a:gd name="connsiteX10" fmla="*/ 250632 w 271368"/>
                <a:gd name="connsiteY10" fmla="*/ 64292 h 427790"/>
                <a:gd name="connsiteX11" fmla="*/ 207778 w 271368"/>
                <a:gd name="connsiteY11" fmla="*/ 11914 h 427790"/>
                <a:gd name="connsiteX12" fmla="*/ 114767 w 271368"/>
                <a:gd name="connsiteY12" fmla="*/ 4613 h 427790"/>
                <a:gd name="connsiteX13" fmla="*/ 65564 w 271368"/>
                <a:gd name="connsiteY13" fmla="*/ 145239 h 427790"/>
                <a:gd name="connsiteX14" fmla="*/ 132227 w 271368"/>
                <a:gd name="connsiteY14" fmla="*/ 200474 h 427790"/>
                <a:gd name="connsiteX15" fmla="*/ 201429 w 271368"/>
                <a:gd name="connsiteY15" fmla="*/ 255074 h 427790"/>
                <a:gd name="connsiteX16" fmla="*/ 190953 w 271368"/>
                <a:gd name="connsiteY16" fmla="*/ 348402 h 427790"/>
                <a:gd name="connsiteX17" fmla="*/ 99847 w 271368"/>
                <a:gd name="connsiteY17" fmla="*/ 369036 h 427790"/>
                <a:gd name="connsiteX18" fmla="*/ 57628 w 271368"/>
                <a:gd name="connsiteY18" fmla="*/ 291580 h 427790"/>
                <a:gd name="connsiteX19" fmla="*/ 83975 w 271368"/>
                <a:gd name="connsiteY19" fmla="*/ 269677 h 427790"/>
                <a:gd name="connsiteX20" fmla="*/ 109053 w 271368"/>
                <a:gd name="connsiteY20" fmla="*/ 290628 h 427790"/>
                <a:gd name="connsiteX21" fmla="*/ 115719 w 271368"/>
                <a:gd name="connsiteY21" fmla="*/ 300151 h 427790"/>
                <a:gd name="connsiteX22" fmla="*/ 157304 w 271368"/>
                <a:gd name="connsiteY22" fmla="*/ 290628 h 427790"/>
                <a:gd name="connsiteX23" fmla="*/ 159844 w 271368"/>
                <a:gd name="connsiteY23" fmla="*/ 283644 h 427790"/>
                <a:gd name="connsiteX24" fmla="*/ 127465 w 271368"/>
                <a:gd name="connsiteY24" fmla="*/ 227139 h 427790"/>
                <a:gd name="connsiteX25" fmla="*/ 7472 w 271368"/>
                <a:gd name="connsiteY25" fmla="*/ 273486 h 427790"/>
                <a:gd name="connsiteX26" fmla="*/ 105879 w 271368"/>
                <a:gd name="connsiteY26" fmla="*/ 427762 h 427790"/>
                <a:gd name="connsiteX27" fmla="*/ 218571 w 271368"/>
                <a:gd name="connsiteY27" fmla="*/ 397288 h 427790"/>
                <a:gd name="connsiteX28" fmla="*/ 229364 w 271368"/>
                <a:gd name="connsiteY28" fmla="*/ 207141 h 42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71368" h="427790">
                  <a:moveTo>
                    <a:pt x="229364" y="207141"/>
                  </a:moveTo>
                  <a:cubicBezTo>
                    <a:pt x="212222" y="191903"/>
                    <a:pt x="193175" y="179523"/>
                    <a:pt x="174129" y="167460"/>
                  </a:cubicBezTo>
                  <a:cubicBezTo>
                    <a:pt x="153178" y="154445"/>
                    <a:pt x="131909" y="141113"/>
                    <a:pt x="115085" y="122384"/>
                  </a:cubicBezTo>
                  <a:cubicBezTo>
                    <a:pt x="91594" y="96353"/>
                    <a:pt x="101752" y="60483"/>
                    <a:pt x="135401" y="50959"/>
                  </a:cubicBezTo>
                  <a:cubicBezTo>
                    <a:pt x="151273" y="46515"/>
                    <a:pt x="166828" y="48420"/>
                    <a:pt x="181747" y="55404"/>
                  </a:cubicBezTo>
                  <a:cubicBezTo>
                    <a:pt x="196667" y="62387"/>
                    <a:pt x="198254" y="74767"/>
                    <a:pt x="187461" y="87465"/>
                  </a:cubicBezTo>
                  <a:cubicBezTo>
                    <a:pt x="182700" y="93179"/>
                    <a:pt x="170320" y="94766"/>
                    <a:pt x="172542" y="102702"/>
                  </a:cubicBezTo>
                  <a:cubicBezTo>
                    <a:pt x="174446" y="108734"/>
                    <a:pt x="184287" y="112543"/>
                    <a:pt x="190318" y="117305"/>
                  </a:cubicBezTo>
                  <a:cubicBezTo>
                    <a:pt x="195397" y="121114"/>
                    <a:pt x="200477" y="124923"/>
                    <a:pt x="205556" y="128733"/>
                  </a:cubicBezTo>
                  <a:cubicBezTo>
                    <a:pt x="208730" y="131272"/>
                    <a:pt x="211904" y="132224"/>
                    <a:pt x="215396" y="128733"/>
                  </a:cubicBezTo>
                  <a:cubicBezTo>
                    <a:pt x="233490" y="110638"/>
                    <a:pt x="252537" y="92862"/>
                    <a:pt x="250632" y="64292"/>
                  </a:cubicBezTo>
                  <a:cubicBezTo>
                    <a:pt x="248728" y="37309"/>
                    <a:pt x="230634" y="22072"/>
                    <a:pt x="207778" y="11914"/>
                  </a:cubicBezTo>
                  <a:cubicBezTo>
                    <a:pt x="177621" y="-1101"/>
                    <a:pt x="146512" y="-3323"/>
                    <a:pt x="114767" y="4613"/>
                  </a:cubicBezTo>
                  <a:cubicBezTo>
                    <a:pt x="50644" y="21120"/>
                    <a:pt x="25884" y="91909"/>
                    <a:pt x="65564" y="145239"/>
                  </a:cubicBezTo>
                  <a:cubicBezTo>
                    <a:pt x="83341" y="169048"/>
                    <a:pt x="107149" y="185555"/>
                    <a:pt x="132227" y="200474"/>
                  </a:cubicBezTo>
                  <a:cubicBezTo>
                    <a:pt x="157939" y="215394"/>
                    <a:pt x="183017" y="230949"/>
                    <a:pt x="201429" y="255074"/>
                  </a:cubicBezTo>
                  <a:cubicBezTo>
                    <a:pt x="224285" y="285231"/>
                    <a:pt x="220475" y="324911"/>
                    <a:pt x="190953" y="348402"/>
                  </a:cubicBezTo>
                  <a:cubicBezTo>
                    <a:pt x="163971" y="369671"/>
                    <a:pt x="132861" y="376337"/>
                    <a:pt x="99847" y="369036"/>
                  </a:cubicBezTo>
                  <a:cubicBezTo>
                    <a:pt x="61754" y="360782"/>
                    <a:pt x="43343" y="325546"/>
                    <a:pt x="57628" y="291580"/>
                  </a:cubicBezTo>
                  <a:cubicBezTo>
                    <a:pt x="62707" y="279835"/>
                    <a:pt x="70008" y="269677"/>
                    <a:pt x="83975" y="269677"/>
                  </a:cubicBezTo>
                  <a:cubicBezTo>
                    <a:pt x="97625" y="269359"/>
                    <a:pt x="104292" y="278882"/>
                    <a:pt x="109053" y="290628"/>
                  </a:cubicBezTo>
                  <a:cubicBezTo>
                    <a:pt x="110641" y="294120"/>
                    <a:pt x="110641" y="301103"/>
                    <a:pt x="115719" y="300151"/>
                  </a:cubicBezTo>
                  <a:cubicBezTo>
                    <a:pt x="129687" y="297929"/>
                    <a:pt x="143337" y="294120"/>
                    <a:pt x="157304" y="290628"/>
                  </a:cubicBezTo>
                  <a:cubicBezTo>
                    <a:pt x="160161" y="289993"/>
                    <a:pt x="159844" y="286501"/>
                    <a:pt x="159844" y="283644"/>
                  </a:cubicBezTo>
                  <a:cubicBezTo>
                    <a:pt x="161431" y="264280"/>
                    <a:pt x="145559" y="235393"/>
                    <a:pt x="127465" y="227139"/>
                  </a:cubicBezTo>
                  <a:cubicBezTo>
                    <a:pt x="84293" y="207775"/>
                    <a:pt x="28740" y="216346"/>
                    <a:pt x="7472" y="273486"/>
                  </a:cubicBezTo>
                  <a:cubicBezTo>
                    <a:pt x="-21098" y="349989"/>
                    <a:pt x="36676" y="427445"/>
                    <a:pt x="105879" y="427762"/>
                  </a:cubicBezTo>
                  <a:cubicBezTo>
                    <a:pt x="157622" y="428397"/>
                    <a:pt x="190001" y="418239"/>
                    <a:pt x="218571" y="397288"/>
                  </a:cubicBezTo>
                  <a:cubicBezTo>
                    <a:pt x="277297" y="355068"/>
                    <a:pt x="295391" y="265867"/>
                    <a:pt x="229364" y="207141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B943705-80E5-4F2D-BCB4-DC78BDB667A1}"/>
                </a:ext>
              </a:extLst>
            </p:cNvPr>
            <p:cNvSpPr/>
            <p:nvPr/>
          </p:nvSpPr>
          <p:spPr>
            <a:xfrm>
              <a:off x="3462303" y="2639115"/>
              <a:ext cx="393155" cy="523537"/>
            </a:xfrm>
            <a:custGeom>
              <a:avLst/>
              <a:gdLst>
                <a:gd name="connsiteX0" fmla="*/ 330020 w 393155"/>
                <a:gd name="connsiteY0" fmla="*/ 5078 h 523537"/>
                <a:gd name="connsiteX1" fmla="*/ 225900 w 393155"/>
                <a:gd name="connsiteY1" fmla="*/ 35870 h 523537"/>
                <a:gd name="connsiteX2" fmla="*/ 197013 w 393155"/>
                <a:gd name="connsiteY2" fmla="*/ 75550 h 523537"/>
                <a:gd name="connsiteX3" fmla="*/ 143048 w 393155"/>
                <a:gd name="connsiteY3" fmla="*/ 219033 h 523537"/>
                <a:gd name="connsiteX4" fmla="*/ 116700 w 393155"/>
                <a:gd name="connsiteY4" fmla="*/ 358708 h 523537"/>
                <a:gd name="connsiteX5" fmla="*/ 110986 w 393155"/>
                <a:gd name="connsiteY5" fmla="*/ 346962 h 523537"/>
                <a:gd name="connsiteX6" fmla="*/ 47815 w 393155"/>
                <a:gd name="connsiteY6" fmla="*/ 199035 h 523537"/>
                <a:gd name="connsiteX7" fmla="*/ 24324 w 393155"/>
                <a:gd name="connsiteY7" fmla="*/ 195860 h 523537"/>
                <a:gd name="connsiteX8" fmla="*/ 6548 w 393155"/>
                <a:gd name="connsiteY8" fmla="*/ 211415 h 523537"/>
                <a:gd name="connsiteX9" fmla="*/ 4325 w 393155"/>
                <a:gd name="connsiteY9" fmla="*/ 230144 h 523537"/>
                <a:gd name="connsiteX10" fmla="*/ 49720 w 393155"/>
                <a:gd name="connsiteY10" fmla="*/ 313313 h 523537"/>
                <a:gd name="connsiteX11" fmla="*/ 84956 w 393155"/>
                <a:gd name="connsiteY11" fmla="*/ 483462 h 523537"/>
                <a:gd name="connsiteX12" fmla="*/ 90035 w 393155"/>
                <a:gd name="connsiteY12" fmla="*/ 518698 h 523537"/>
                <a:gd name="connsiteX13" fmla="*/ 125270 w 393155"/>
                <a:gd name="connsiteY13" fmla="*/ 522825 h 523537"/>
                <a:gd name="connsiteX14" fmla="*/ 143048 w 393155"/>
                <a:gd name="connsiteY14" fmla="*/ 508540 h 523537"/>
                <a:gd name="connsiteX15" fmla="*/ 190346 w 393155"/>
                <a:gd name="connsiteY15" fmla="*/ 235540 h 523537"/>
                <a:gd name="connsiteX16" fmla="*/ 252882 w 393155"/>
                <a:gd name="connsiteY16" fmla="*/ 84121 h 523537"/>
                <a:gd name="connsiteX17" fmla="*/ 290023 w 393155"/>
                <a:gd name="connsiteY17" fmla="*/ 56186 h 523537"/>
                <a:gd name="connsiteX18" fmla="*/ 326846 w 393155"/>
                <a:gd name="connsiteY18" fmla="*/ 67614 h 523537"/>
                <a:gd name="connsiteX19" fmla="*/ 333830 w 393155"/>
                <a:gd name="connsiteY19" fmla="*/ 140625 h 523537"/>
                <a:gd name="connsiteX20" fmla="*/ 315735 w 393155"/>
                <a:gd name="connsiteY20" fmla="*/ 141578 h 523537"/>
                <a:gd name="connsiteX21" fmla="*/ 288118 w 393155"/>
                <a:gd name="connsiteY21" fmla="*/ 132689 h 523537"/>
                <a:gd name="connsiteX22" fmla="*/ 268754 w 393155"/>
                <a:gd name="connsiteY22" fmla="*/ 139356 h 523537"/>
                <a:gd name="connsiteX23" fmla="*/ 261136 w 393155"/>
                <a:gd name="connsiteY23" fmla="*/ 154275 h 523537"/>
                <a:gd name="connsiteX24" fmla="*/ 312244 w 393155"/>
                <a:gd name="connsiteY24" fmla="*/ 198717 h 523537"/>
                <a:gd name="connsiteX25" fmla="*/ 376367 w 393155"/>
                <a:gd name="connsiteY25" fmla="*/ 166973 h 523537"/>
                <a:gd name="connsiteX26" fmla="*/ 392874 w 393155"/>
                <a:gd name="connsiteY26" fmla="*/ 95549 h 523537"/>
                <a:gd name="connsiteX27" fmla="*/ 330020 w 393155"/>
                <a:gd name="connsiteY27" fmla="*/ 5078 h 52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3155" h="523537">
                  <a:moveTo>
                    <a:pt x="330020" y="5078"/>
                  </a:moveTo>
                  <a:cubicBezTo>
                    <a:pt x="289071" y="-7620"/>
                    <a:pt x="254152" y="3808"/>
                    <a:pt x="225900" y="35870"/>
                  </a:cubicBezTo>
                  <a:cubicBezTo>
                    <a:pt x="215107" y="48250"/>
                    <a:pt x="205266" y="61265"/>
                    <a:pt x="197013" y="75550"/>
                  </a:cubicBezTo>
                  <a:cubicBezTo>
                    <a:pt x="170982" y="120309"/>
                    <a:pt x="156697" y="169512"/>
                    <a:pt x="143048" y="219033"/>
                  </a:cubicBezTo>
                  <a:cubicBezTo>
                    <a:pt x="130350" y="264745"/>
                    <a:pt x="122731" y="311409"/>
                    <a:pt x="116700" y="358708"/>
                  </a:cubicBezTo>
                  <a:cubicBezTo>
                    <a:pt x="111303" y="355533"/>
                    <a:pt x="112255" y="351089"/>
                    <a:pt x="110986" y="346962"/>
                  </a:cubicBezTo>
                  <a:cubicBezTo>
                    <a:pt x="97336" y="294584"/>
                    <a:pt x="80511" y="243794"/>
                    <a:pt x="47815" y="199035"/>
                  </a:cubicBezTo>
                  <a:cubicBezTo>
                    <a:pt x="40196" y="188559"/>
                    <a:pt x="34482" y="183480"/>
                    <a:pt x="24324" y="195860"/>
                  </a:cubicBezTo>
                  <a:cubicBezTo>
                    <a:pt x="19245" y="201892"/>
                    <a:pt x="12896" y="206653"/>
                    <a:pt x="6548" y="211415"/>
                  </a:cubicBezTo>
                  <a:cubicBezTo>
                    <a:pt x="-1071" y="217129"/>
                    <a:pt x="-2341" y="221890"/>
                    <a:pt x="4325" y="230144"/>
                  </a:cubicBezTo>
                  <a:cubicBezTo>
                    <a:pt x="24324" y="254904"/>
                    <a:pt x="38292" y="283474"/>
                    <a:pt x="49720" y="313313"/>
                  </a:cubicBezTo>
                  <a:cubicBezTo>
                    <a:pt x="70671" y="368231"/>
                    <a:pt x="78289" y="425688"/>
                    <a:pt x="84956" y="483462"/>
                  </a:cubicBezTo>
                  <a:cubicBezTo>
                    <a:pt x="86225" y="495525"/>
                    <a:pt x="82099" y="510762"/>
                    <a:pt x="90035" y="518698"/>
                  </a:cubicBezTo>
                  <a:cubicBezTo>
                    <a:pt x="97971" y="526634"/>
                    <a:pt x="113525" y="520603"/>
                    <a:pt x="125270" y="522825"/>
                  </a:cubicBezTo>
                  <a:cubicBezTo>
                    <a:pt x="137651" y="525365"/>
                    <a:pt x="141460" y="521238"/>
                    <a:pt x="143048" y="508540"/>
                  </a:cubicBezTo>
                  <a:cubicBezTo>
                    <a:pt x="154475" y="416799"/>
                    <a:pt x="167490" y="325376"/>
                    <a:pt x="190346" y="235540"/>
                  </a:cubicBezTo>
                  <a:cubicBezTo>
                    <a:pt x="203996" y="182210"/>
                    <a:pt x="219551" y="129515"/>
                    <a:pt x="252882" y="84121"/>
                  </a:cubicBezTo>
                  <a:cubicBezTo>
                    <a:pt x="262405" y="71106"/>
                    <a:pt x="274151" y="60313"/>
                    <a:pt x="290023" y="56186"/>
                  </a:cubicBezTo>
                  <a:cubicBezTo>
                    <a:pt x="304625" y="52059"/>
                    <a:pt x="317323" y="55551"/>
                    <a:pt x="326846" y="67614"/>
                  </a:cubicBezTo>
                  <a:cubicBezTo>
                    <a:pt x="339544" y="83168"/>
                    <a:pt x="343036" y="122849"/>
                    <a:pt x="333830" y="140625"/>
                  </a:cubicBezTo>
                  <a:cubicBezTo>
                    <a:pt x="328116" y="151101"/>
                    <a:pt x="318275" y="152053"/>
                    <a:pt x="315735" y="141578"/>
                  </a:cubicBezTo>
                  <a:cubicBezTo>
                    <a:pt x="310656" y="121261"/>
                    <a:pt x="299546" y="127928"/>
                    <a:pt x="288118" y="132689"/>
                  </a:cubicBezTo>
                  <a:cubicBezTo>
                    <a:pt x="281769" y="135229"/>
                    <a:pt x="275420" y="137768"/>
                    <a:pt x="268754" y="139356"/>
                  </a:cubicBezTo>
                  <a:cubicBezTo>
                    <a:pt x="259866" y="141578"/>
                    <a:pt x="257644" y="145704"/>
                    <a:pt x="261136" y="154275"/>
                  </a:cubicBezTo>
                  <a:cubicBezTo>
                    <a:pt x="270976" y="177449"/>
                    <a:pt x="285261" y="195543"/>
                    <a:pt x="312244" y="198717"/>
                  </a:cubicBezTo>
                  <a:cubicBezTo>
                    <a:pt x="340179" y="201892"/>
                    <a:pt x="362082" y="191416"/>
                    <a:pt x="376367" y="166973"/>
                  </a:cubicBezTo>
                  <a:cubicBezTo>
                    <a:pt x="389382" y="145069"/>
                    <a:pt x="394461" y="120944"/>
                    <a:pt x="392874" y="95549"/>
                  </a:cubicBezTo>
                  <a:cubicBezTo>
                    <a:pt x="390652" y="52059"/>
                    <a:pt x="366526" y="16506"/>
                    <a:pt x="330020" y="5078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7A173A3-994F-415E-A15A-0A1386D1BCAE}"/>
                </a:ext>
              </a:extLst>
            </p:cNvPr>
            <p:cNvSpPr/>
            <p:nvPr/>
          </p:nvSpPr>
          <p:spPr>
            <a:xfrm>
              <a:off x="3872634" y="2586092"/>
              <a:ext cx="169208" cy="177460"/>
            </a:xfrm>
            <a:custGeom>
              <a:avLst/>
              <a:gdLst>
                <a:gd name="connsiteX0" fmla="*/ 76506 w 169208"/>
                <a:gd name="connsiteY0" fmla="*/ 9 h 177460"/>
                <a:gd name="connsiteX1" fmla="*/ 3 w 169208"/>
                <a:gd name="connsiteY1" fmla="*/ 87305 h 177460"/>
                <a:gd name="connsiteX2" fmla="*/ 93965 w 169208"/>
                <a:gd name="connsiteY2" fmla="*/ 177459 h 177460"/>
                <a:gd name="connsiteX3" fmla="*/ 169199 w 169208"/>
                <a:gd name="connsiteY3" fmla="*/ 88892 h 177460"/>
                <a:gd name="connsiteX4" fmla="*/ 76506 w 169208"/>
                <a:gd name="connsiteY4" fmla="*/ 9 h 17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08" h="177460">
                  <a:moveTo>
                    <a:pt x="76506" y="9"/>
                  </a:moveTo>
                  <a:cubicBezTo>
                    <a:pt x="27938" y="326"/>
                    <a:pt x="-315" y="32705"/>
                    <a:pt x="3" y="87305"/>
                  </a:cubicBezTo>
                  <a:cubicBezTo>
                    <a:pt x="320" y="140318"/>
                    <a:pt x="38730" y="177141"/>
                    <a:pt x="93965" y="177459"/>
                  </a:cubicBezTo>
                  <a:cubicBezTo>
                    <a:pt x="138090" y="177776"/>
                    <a:pt x="169834" y="140318"/>
                    <a:pt x="169199" y="88892"/>
                  </a:cubicBezTo>
                  <a:cubicBezTo>
                    <a:pt x="169199" y="33023"/>
                    <a:pt x="133963" y="-626"/>
                    <a:pt x="76506" y="9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2C8D5BC-57D9-45B8-9ADD-A2A8005518E3}"/>
                </a:ext>
              </a:extLst>
            </p:cNvPr>
            <p:cNvSpPr/>
            <p:nvPr/>
          </p:nvSpPr>
          <p:spPr>
            <a:xfrm>
              <a:off x="3262194" y="2585418"/>
              <a:ext cx="169045" cy="177508"/>
            </a:xfrm>
            <a:custGeom>
              <a:avLst/>
              <a:gdLst>
                <a:gd name="connsiteX0" fmla="*/ 56190 w 169045"/>
                <a:gd name="connsiteY0" fmla="*/ 2587 h 177508"/>
                <a:gd name="connsiteX1" fmla="*/ 3 w 169045"/>
                <a:gd name="connsiteY1" fmla="*/ 84805 h 177508"/>
                <a:gd name="connsiteX2" fmla="*/ 80633 w 169045"/>
                <a:gd name="connsiteY2" fmla="*/ 176545 h 177508"/>
                <a:gd name="connsiteX3" fmla="*/ 153010 w 169045"/>
                <a:gd name="connsiteY3" fmla="*/ 145119 h 177508"/>
                <a:gd name="connsiteX4" fmla="*/ 157771 w 169045"/>
                <a:gd name="connsiteY4" fmla="*/ 43537 h 177508"/>
                <a:gd name="connsiteX5" fmla="*/ 56190 w 169045"/>
                <a:gd name="connsiteY5" fmla="*/ 2587 h 17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045" h="177508">
                  <a:moveTo>
                    <a:pt x="56190" y="2587"/>
                  </a:moveTo>
                  <a:cubicBezTo>
                    <a:pt x="17780" y="11793"/>
                    <a:pt x="320" y="37506"/>
                    <a:pt x="3" y="84805"/>
                  </a:cubicBezTo>
                  <a:cubicBezTo>
                    <a:pt x="-315" y="137818"/>
                    <a:pt x="27620" y="169879"/>
                    <a:pt x="80633" y="176545"/>
                  </a:cubicBezTo>
                  <a:cubicBezTo>
                    <a:pt x="111107" y="180672"/>
                    <a:pt x="136820" y="171784"/>
                    <a:pt x="153010" y="145119"/>
                  </a:cubicBezTo>
                  <a:cubicBezTo>
                    <a:pt x="173008" y="112422"/>
                    <a:pt x="173961" y="77504"/>
                    <a:pt x="157771" y="43537"/>
                  </a:cubicBezTo>
                  <a:cubicBezTo>
                    <a:pt x="141582" y="10524"/>
                    <a:pt x="95870" y="-6936"/>
                    <a:pt x="56190" y="258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13E1A03-2B2F-4484-9511-EFCB1776F3CC}"/>
                </a:ext>
              </a:extLst>
            </p:cNvPr>
            <p:cNvSpPr/>
            <p:nvPr/>
          </p:nvSpPr>
          <p:spPr>
            <a:xfrm>
              <a:off x="3285258" y="2809463"/>
              <a:ext cx="101057" cy="404048"/>
            </a:xfrm>
            <a:custGeom>
              <a:avLst/>
              <a:gdLst>
                <a:gd name="connsiteX0" fmla="*/ 69631 w 101057"/>
                <a:gd name="connsiteY0" fmla="*/ 2656 h 404048"/>
                <a:gd name="connsiteX1" fmla="*/ 49632 w 101057"/>
                <a:gd name="connsiteY1" fmla="*/ 7418 h 404048"/>
                <a:gd name="connsiteX2" fmla="*/ 39474 w 101057"/>
                <a:gd name="connsiteY2" fmla="*/ 22973 h 404048"/>
                <a:gd name="connsiteX3" fmla="*/ 42013 w 101057"/>
                <a:gd name="connsiteY3" fmla="*/ 99794 h 404048"/>
                <a:gd name="connsiteX4" fmla="*/ 4873 w 101057"/>
                <a:gd name="connsiteY4" fmla="*/ 284545 h 404048"/>
                <a:gd name="connsiteX5" fmla="*/ 14079 w 101057"/>
                <a:gd name="connsiteY5" fmla="*/ 388031 h 404048"/>
                <a:gd name="connsiteX6" fmla="*/ 44236 w 101057"/>
                <a:gd name="connsiteY6" fmla="*/ 395649 h 404048"/>
                <a:gd name="connsiteX7" fmla="*/ 66457 w 101057"/>
                <a:gd name="connsiteY7" fmla="*/ 380729 h 404048"/>
                <a:gd name="connsiteX8" fmla="*/ 68679 w 101057"/>
                <a:gd name="connsiteY8" fmla="*/ 368349 h 404048"/>
                <a:gd name="connsiteX9" fmla="*/ 55981 w 101057"/>
                <a:gd name="connsiteY9" fmla="*/ 328352 h 404048"/>
                <a:gd name="connsiteX10" fmla="*/ 74075 w 101057"/>
                <a:gd name="connsiteY10" fmla="*/ 213120 h 404048"/>
                <a:gd name="connsiteX11" fmla="*/ 101058 w 101057"/>
                <a:gd name="connsiteY11" fmla="*/ 65510 h 404048"/>
                <a:gd name="connsiteX12" fmla="*/ 95344 w 101057"/>
                <a:gd name="connsiteY12" fmla="*/ 18529 h 404048"/>
                <a:gd name="connsiteX13" fmla="*/ 69631 w 101057"/>
                <a:gd name="connsiteY13" fmla="*/ 2656 h 40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57" h="404048">
                  <a:moveTo>
                    <a:pt x="69631" y="2656"/>
                  </a:moveTo>
                  <a:cubicBezTo>
                    <a:pt x="63282" y="5196"/>
                    <a:pt x="56298" y="6466"/>
                    <a:pt x="49632" y="7418"/>
                  </a:cubicBezTo>
                  <a:cubicBezTo>
                    <a:pt x="40109" y="9005"/>
                    <a:pt x="36300" y="12180"/>
                    <a:pt x="39474" y="22973"/>
                  </a:cubicBezTo>
                  <a:cubicBezTo>
                    <a:pt x="46775" y="48368"/>
                    <a:pt x="46775" y="74398"/>
                    <a:pt x="42013" y="99794"/>
                  </a:cubicBezTo>
                  <a:cubicBezTo>
                    <a:pt x="29951" y="161377"/>
                    <a:pt x="16301" y="222643"/>
                    <a:pt x="4873" y="284545"/>
                  </a:cubicBezTo>
                  <a:cubicBezTo>
                    <a:pt x="-1793" y="319463"/>
                    <a:pt x="-4016" y="355017"/>
                    <a:pt x="14079" y="388031"/>
                  </a:cubicBezTo>
                  <a:cubicBezTo>
                    <a:pt x="25189" y="407712"/>
                    <a:pt x="26141" y="408029"/>
                    <a:pt x="44236" y="395649"/>
                  </a:cubicBezTo>
                  <a:cubicBezTo>
                    <a:pt x="51537" y="390570"/>
                    <a:pt x="59155" y="385491"/>
                    <a:pt x="66457" y="380729"/>
                  </a:cubicBezTo>
                  <a:cubicBezTo>
                    <a:pt x="71536" y="377238"/>
                    <a:pt x="73758" y="374063"/>
                    <a:pt x="68679" y="368349"/>
                  </a:cubicBezTo>
                  <a:cubicBezTo>
                    <a:pt x="59155" y="356921"/>
                    <a:pt x="56933" y="342954"/>
                    <a:pt x="55981" y="328352"/>
                  </a:cubicBezTo>
                  <a:cubicBezTo>
                    <a:pt x="53759" y="288671"/>
                    <a:pt x="65504" y="251213"/>
                    <a:pt x="74075" y="213120"/>
                  </a:cubicBezTo>
                  <a:cubicBezTo>
                    <a:pt x="85186" y="164234"/>
                    <a:pt x="99471" y="115983"/>
                    <a:pt x="101058" y="65510"/>
                  </a:cubicBezTo>
                  <a:cubicBezTo>
                    <a:pt x="101058" y="49638"/>
                    <a:pt x="98836" y="34083"/>
                    <a:pt x="95344" y="18529"/>
                  </a:cubicBezTo>
                  <a:cubicBezTo>
                    <a:pt x="92169" y="2974"/>
                    <a:pt x="86138" y="-4327"/>
                    <a:pt x="69631" y="2656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33BB38C-E321-46FF-8A0C-671383F4BC6D}"/>
                </a:ext>
              </a:extLst>
            </p:cNvPr>
            <p:cNvSpPr/>
            <p:nvPr/>
          </p:nvSpPr>
          <p:spPr>
            <a:xfrm>
              <a:off x="3897325" y="2809822"/>
              <a:ext cx="101025" cy="403971"/>
            </a:xfrm>
            <a:custGeom>
              <a:avLst/>
              <a:gdLst>
                <a:gd name="connsiteX0" fmla="*/ 69909 w 101025"/>
                <a:gd name="connsiteY0" fmla="*/ 2297 h 403971"/>
                <a:gd name="connsiteX1" fmla="*/ 48323 w 101025"/>
                <a:gd name="connsiteY1" fmla="*/ 7376 h 403971"/>
                <a:gd name="connsiteX2" fmla="*/ 39117 w 101025"/>
                <a:gd name="connsiteY2" fmla="*/ 22296 h 403971"/>
                <a:gd name="connsiteX3" fmla="*/ 44831 w 101025"/>
                <a:gd name="connsiteY3" fmla="*/ 69277 h 403971"/>
                <a:gd name="connsiteX4" fmla="*/ 27054 w 101025"/>
                <a:gd name="connsiteY4" fmla="*/ 173715 h 403971"/>
                <a:gd name="connsiteX5" fmla="*/ 72 w 101025"/>
                <a:gd name="connsiteY5" fmla="*/ 326405 h 403971"/>
                <a:gd name="connsiteX6" fmla="*/ 13722 w 101025"/>
                <a:gd name="connsiteY6" fmla="*/ 387671 h 403971"/>
                <a:gd name="connsiteX7" fmla="*/ 45466 w 101025"/>
                <a:gd name="connsiteY7" fmla="*/ 394972 h 403971"/>
                <a:gd name="connsiteX8" fmla="*/ 67687 w 101025"/>
                <a:gd name="connsiteY8" fmla="*/ 379735 h 403971"/>
                <a:gd name="connsiteX9" fmla="*/ 70861 w 101025"/>
                <a:gd name="connsiteY9" fmla="*/ 371164 h 403971"/>
                <a:gd name="connsiteX10" fmla="*/ 60386 w 101025"/>
                <a:gd name="connsiteY10" fmla="*/ 276884 h 403971"/>
                <a:gd name="connsiteX11" fmla="*/ 90543 w 101025"/>
                <a:gd name="connsiteY11" fmla="*/ 142606 h 403971"/>
                <a:gd name="connsiteX12" fmla="*/ 95304 w 101025"/>
                <a:gd name="connsiteY12" fmla="*/ 18804 h 403971"/>
                <a:gd name="connsiteX13" fmla="*/ 69909 w 101025"/>
                <a:gd name="connsiteY13" fmla="*/ 2297 h 40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25" h="403971">
                  <a:moveTo>
                    <a:pt x="69909" y="2297"/>
                  </a:moveTo>
                  <a:cubicBezTo>
                    <a:pt x="62608" y="3884"/>
                    <a:pt x="55624" y="6424"/>
                    <a:pt x="48323" y="7376"/>
                  </a:cubicBezTo>
                  <a:cubicBezTo>
                    <a:pt x="38482" y="8646"/>
                    <a:pt x="35943" y="12455"/>
                    <a:pt x="39117" y="22296"/>
                  </a:cubicBezTo>
                  <a:cubicBezTo>
                    <a:pt x="44196" y="37533"/>
                    <a:pt x="45148" y="53405"/>
                    <a:pt x="44831" y="69277"/>
                  </a:cubicBezTo>
                  <a:cubicBezTo>
                    <a:pt x="44196" y="104831"/>
                    <a:pt x="34355" y="139114"/>
                    <a:pt x="27054" y="173715"/>
                  </a:cubicBezTo>
                  <a:cubicBezTo>
                    <a:pt x="16579" y="224189"/>
                    <a:pt x="2611" y="274344"/>
                    <a:pt x="72" y="326405"/>
                  </a:cubicBezTo>
                  <a:cubicBezTo>
                    <a:pt x="-563" y="347991"/>
                    <a:pt x="2929" y="368625"/>
                    <a:pt x="13722" y="387671"/>
                  </a:cubicBezTo>
                  <a:cubicBezTo>
                    <a:pt x="25467" y="407987"/>
                    <a:pt x="25467" y="407987"/>
                    <a:pt x="45466" y="394972"/>
                  </a:cubicBezTo>
                  <a:cubicBezTo>
                    <a:pt x="53085" y="389893"/>
                    <a:pt x="60386" y="385132"/>
                    <a:pt x="67687" y="379735"/>
                  </a:cubicBezTo>
                  <a:cubicBezTo>
                    <a:pt x="70544" y="377830"/>
                    <a:pt x="74353" y="375608"/>
                    <a:pt x="70861" y="371164"/>
                  </a:cubicBezTo>
                  <a:cubicBezTo>
                    <a:pt x="48323" y="341959"/>
                    <a:pt x="54037" y="308946"/>
                    <a:pt x="60386" y="276884"/>
                  </a:cubicBezTo>
                  <a:cubicBezTo>
                    <a:pt x="69274" y="231807"/>
                    <a:pt x="80702" y="187365"/>
                    <a:pt x="90543" y="142606"/>
                  </a:cubicBezTo>
                  <a:cubicBezTo>
                    <a:pt x="99431" y="101656"/>
                    <a:pt x="106415" y="60389"/>
                    <a:pt x="95304" y="18804"/>
                  </a:cubicBezTo>
                  <a:cubicBezTo>
                    <a:pt x="90225" y="-1830"/>
                    <a:pt x="89273" y="-2147"/>
                    <a:pt x="69909" y="229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C00F40B-66B7-4E00-B39B-F2C4D5773BDB}"/>
              </a:ext>
            </a:extLst>
          </p:cNvPr>
          <p:cNvSpPr txBox="1"/>
          <p:nvPr/>
        </p:nvSpPr>
        <p:spPr>
          <a:xfrm>
            <a:off x="683288" y="4544462"/>
            <a:ext cx="4829174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dirty="0">
                <a:solidFill>
                  <a:schemeClr val="accent4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dirty="0">
                <a:solidFill>
                  <a:schemeClr val="accent4"/>
                </a:solidFill>
                <a:cs typeface="Arial" pitchFamily="34" charset="0"/>
              </a:rPr>
              <a:t>Clean Text Slide for your Presentation</a:t>
            </a:r>
            <a:endParaRPr lang="ko-KR" altLang="en-US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571882D-3739-453B-93A9-1085251C49CE}"/>
              </a:ext>
            </a:extLst>
          </p:cNvPr>
          <p:cNvSpPr txBox="1"/>
          <p:nvPr/>
        </p:nvSpPr>
        <p:spPr>
          <a:xfrm>
            <a:off x="671358" y="5266819"/>
            <a:ext cx="48291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Get a modern PowerPoint  Presentation that is beautifully designed. I hope and I believe that this Template will your Time, Money and Reputation. </a:t>
            </a:r>
          </a:p>
        </p:txBody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8D6579FB-80AA-4EBF-AE14-BA4BC4C2CF12}"/>
              </a:ext>
            </a:extLst>
          </p:cNvPr>
          <p:cNvSpPr txBox="1"/>
          <p:nvPr/>
        </p:nvSpPr>
        <p:spPr>
          <a:xfrm>
            <a:off x="1172307" y="4780825"/>
            <a:ext cx="3807069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5870F3A-1007-434C-BF9E-B306EFD329A9}"/>
              </a:ext>
            </a:extLst>
          </p:cNvPr>
          <p:cNvGrpSpPr/>
          <p:nvPr/>
        </p:nvGrpSpPr>
        <p:grpSpPr>
          <a:xfrm rot="18000000">
            <a:off x="6350724" y="651610"/>
            <a:ext cx="675054" cy="1484204"/>
            <a:chOff x="1657030" y="844073"/>
            <a:chExt cx="1767613" cy="388635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6621011-F146-40CA-94DB-4F3AAC617546}"/>
                </a:ext>
              </a:extLst>
            </p:cNvPr>
            <p:cNvGrpSpPr/>
            <p:nvPr/>
          </p:nvGrpSpPr>
          <p:grpSpPr>
            <a:xfrm>
              <a:off x="1657030" y="1625161"/>
              <a:ext cx="1767613" cy="3105267"/>
              <a:chOff x="2295207" y="1156935"/>
              <a:chExt cx="4496123" cy="7898590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C9CA33DE-1BD2-4BEA-A359-740C1C3D0094}"/>
                  </a:ext>
                </a:extLst>
              </p:cNvPr>
              <p:cNvSpPr/>
              <p:nvPr/>
            </p:nvSpPr>
            <p:spPr>
              <a:xfrm>
                <a:off x="2295207" y="1156935"/>
                <a:ext cx="4496123" cy="7898590"/>
              </a:xfrm>
              <a:custGeom>
                <a:avLst/>
                <a:gdLst>
                  <a:gd name="connsiteX0" fmla="*/ 1061085 w 1057275"/>
                  <a:gd name="connsiteY0" fmla="*/ 480060 h 1857375"/>
                  <a:gd name="connsiteX1" fmla="*/ 1052513 w 1057275"/>
                  <a:gd name="connsiteY1" fmla="*/ 448628 h 1857375"/>
                  <a:gd name="connsiteX2" fmla="*/ 1025843 w 1057275"/>
                  <a:gd name="connsiteY2" fmla="*/ 401003 h 1857375"/>
                  <a:gd name="connsiteX3" fmla="*/ 816293 w 1057275"/>
                  <a:gd name="connsiteY3" fmla="*/ 30480 h 1857375"/>
                  <a:gd name="connsiteX4" fmla="*/ 763905 w 1057275"/>
                  <a:gd name="connsiteY4" fmla="*/ 953 h 1857375"/>
                  <a:gd name="connsiteX5" fmla="*/ 299085 w 1057275"/>
                  <a:gd name="connsiteY5" fmla="*/ 0 h 1857375"/>
                  <a:gd name="connsiteX6" fmla="*/ 245745 w 1057275"/>
                  <a:gd name="connsiteY6" fmla="*/ 31433 h 1857375"/>
                  <a:gd name="connsiteX7" fmla="*/ 198120 w 1057275"/>
                  <a:gd name="connsiteY7" fmla="*/ 115253 h 1857375"/>
                  <a:gd name="connsiteX8" fmla="*/ 18098 w 1057275"/>
                  <a:gd name="connsiteY8" fmla="*/ 432435 h 1857375"/>
                  <a:gd name="connsiteX9" fmla="*/ 0 w 1057275"/>
                  <a:gd name="connsiteY9" fmla="*/ 500063 h 1857375"/>
                  <a:gd name="connsiteX10" fmla="*/ 0 w 1057275"/>
                  <a:gd name="connsiteY10" fmla="*/ 1796415 h 1857375"/>
                  <a:gd name="connsiteX11" fmla="*/ 953 w 1057275"/>
                  <a:gd name="connsiteY11" fmla="*/ 1812608 h 1857375"/>
                  <a:gd name="connsiteX12" fmla="*/ 45720 w 1057275"/>
                  <a:gd name="connsiteY12" fmla="*/ 1858328 h 1857375"/>
                  <a:gd name="connsiteX13" fmla="*/ 1008698 w 1057275"/>
                  <a:gd name="connsiteY13" fmla="*/ 1858328 h 1857375"/>
                  <a:gd name="connsiteX14" fmla="*/ 1020128 w 1057275"/>
                  <a:gd name="connsiteY14" fmla="*/ 1857375 h 1857375"/>
                  <a:gd name="connsiteX15" fmla="*/ 1060133 w 1057275"/>
                  <a:gd name="connsiteY15" fmla="*/ 1800225 h 1857375"/>
                  <a:gd name="connsiteX16" fmla="*/ 1060133 w 1057275"/>
                  <a:gd name="connsiteY16" fmla="*/ 1141095 h 1857375"/>
                  <a:gd name="connsiteX17" fmla="*/ 1061085 w 1057275"/>
                  <a:gd name="connsiteY17" fmla="*/ 480060 h 1857375"/>
                  <a:gd name="connsiteX18" fmla="*/ 530543 w 1057275"/>
                  <a:gd name="connsiteY18" fmla="*/ 440055 h 1857375"/>
                  <a:gd name="connsiteX19" fmla="*/ 434340 w 1057275"/>
                  <a:gd name="connsiteY19" fmla="*/ 343853 h 1857375"/>
                  <a:gd name="connsiteX20" fmla="*/ 531495 w 1057275"/>
                  <a:gd name="connsiteY20" fmla="*/ 246698 h 1857375"/>
                  <a:gd name="connsiteX21" fmla="*/ 627698 w 1057275"/>
                  <a:gd name="connsiteY21" fmla="*/ 342900 h 1857375"/>
                  <a:gd name="connsiteX22" fmla="*/ 530543 w 1057275"/>
                  <a:gd name="connsiteY22" fmla="*/ 440055 h 185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057275" h="1857375">
                    <a:moveTo>
                      <a:pt x="1061085" y="480060"/>
                    </a:moveTo>
                    <a:cubicBezTo>
                      <a:pt x="1061085" y="468630"/>
                      <a:pt x="1058228" y="458153"/>
                      <a:pt x="1052513" y="448628"/>
                    </a:cubicBezTo>
                    <a:cubicBezTo>
                      <a:pt x="1042988" y="432435"/>
                      <a:pt x="1034415" y="417195"/>
                      <a:pt x="1025843" y="401003"/>
                    </a:cubicBezTo>
                    <a:cubicBezTo>
                      <a:pt x="956310" y="277178"/>
                      <a:pt x="885825" y="154305"/>
                      <a:pt x="816293" y="30480"/>
                    </a:cubicBezTo>
                    <a:cubicBezTo>
                      <a:pt x="804863" y="9525"/>
                      <a:pt x="787718" y="0"/>
                      <a:pt x="763905" y="953"/>
                    </a:cubicBezTo>
                    <a:cubicBezTo>
                      <a:pt x="608648" y="0"/>
                      <a:pt x="454343" y="0"/>
                      <a:pt x="299085" y="0"/>
                    </a:cubicBezTo>
                    <a:cubicBezTo>
                      <a:pt x="274320" y="0"/>
                      <a:pt x="257175" y="9525"/>
                      <a:pt x="245745" y="31433"/>
                    </a:cubicBezTo>
                    <a:cubicBezTo>
                      <a:pt x="230505" y="60008"/>
                      <a:pt x="213360" y="87630"/>
                      <a:pt x="198120" y="115253"/>
                    </a:cubicBezTo>
                    <a:cubicBezTo>
                      <a:pt x="137160" y="220980"/>
                      <a:pt x="78105" y="326708"/>
                      <a:pt x="18098" y="432435"/>
                    </a:cubicBezTo>
                    <a:cubicBezTo>
                      <a:pt x="5715" y="453390"/>
                      <a:pt x="0" y="475298"/>
                      <a:pt x="0" y="500063"/>
                    </a:cubicBezTo>
                    <a:cubicBezTo>
                      <a:pt x="0" y="932498"/>
                      <a:pt x="0" y="1363980"/>
                      <a:pt x="0" y="1796415"/>
                    </a:cubicBezTo>
                    <a:cubicBezTo>
                      <a:pt x="0" y="1802130"/>
                      <a:pt x="0" y="1806893"/>
                      <a:pt x="953" y="1812608"/>
                    </a:cubicBezTo>
                    <a:cubicBezTo>
                      <a:pt x="3810" y="1835468"/>
                      <a:pt x="25718" y="1858328"/>
                      <a:pt x="45720" y="1858328"/>
                    </a:cubicBezTo>
                    <a:cubicBezTo>
                      <a:pt x="366713" y="1858328"/>
                      <a:pt x="687705" y="1858328"/>
                      <a:pt x="1008698" y="1858328"/>
                    </a:cubicBezTo>
                    <a:cubicBezTo>
                      <a:pt x="1012508" y="1858328"/>
                      <a:pt x="1016318" y="1858328"/>
                      <a:pt x="1020128" y="1857375"/>
                    </a:cubicBezTo>
                    <a:cubicBezTo>
                      <a:pt x="1047750" y="1847850"/>
                      <a:pt x="1060133" y="1830705"/>
                      <a:pt x="1060133" y="1800225"/>
                    </a:cubicBezTo>
                    <a:cubicBezTo>
                      <a:pt x="1060133" y="1580198"/>
                      <a:pt x="1060133" y="1360170"/>
                      <a:pt x="1060133" y="1141095"/>
                    </a:cubicBezTo>
                    <a:cubicBezTo>
                      <a:pt x="1061085" y="920115"/>
                      <a:pt x="1060133" y="700088"/>
                      <a:pt x="1061085" y="480060"/>
                    </a:cubicBezTo>
                    <a:close/>
                    <a:moveTo>
                      <a:pt x="530543" y="440055"/>
                    </a:moveTo>
                    <a:cubicBezTo>
                      <a:pt x="477203" y="440055"/>
                      <a:pt x="434340" y="397193"/>
                      <a:pt x="434340" y="343853"/>
                    </a:cubicBezTo>
                    <a:cubicBezTo>
                      <a:pt x="434340" y="290513"/>
                      <a:pt x="478155" y="246698"/>
                      <a:pt x="531495" y="246698"/>
                    </a:cubicBezTo>
                    <a:cubicBezTo>
                      <a:pt x="583883" y="247650"/>
                      <a:pt x="627698" y="291465"/>
                      <a:pt x="627698" y="342900"/>
                    </a:cubicBezTo>
                    <a:cubicBezTo>
                      <a:pt x="627698" y="397193"/>
                      <a:pt x="584835" y="440055"/>
                      <a:pt x="530543" y="440055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7A6397D9-F3BD-4BC4-8914-4E732644FA15}"/>
                  </a:ext>
                </a:extLst>
              </p:cNvPr>
              <p:cNvSpPr/>
              <p:nvPr/>
            </p:nvSpPr>
            <p:spPr>
              <a:xfrm>
                <a:off x="2416723" y="1278451"/>
                <a:ext cx="4253088" cy="7615051"/>
              </a:xfrm>
              <a:custGeom>
                <a:avLst/>
                <a:gdLst>
                  <a:gd name="connsiteX0" fmla="*/ 1002983 w 1000125"/>
                  <a:gd name="connsiteY0" fmla="*/ 1112520 h 1790700"/>
                  <a:gd name="connsiteX1" fmla="*/ 1002983 w 1000125"/>
                  <a:gd name="connsiteY1" fmla="*/ 1112520 h 1790700"/>
                  <a:gd name="connsiteX2" fmla="*/ 1002983 w 1000125"/>
                  <a:gd name="connsiteY2" fmla="*/ 457200 h 1790700"/>
                  <a:gd name="connsiteX3" fmla="*/ 996315 w 1000125"/>
                  <a:gd name="connsiteY3" fmla="*/ 429578 h 1790700"/>
                  <a:gd name="connsiteX4" fmla="*/ 927735 w 1000125"/>
                  <a:gd name="connsiteY4" fmla="*/ 309563 h 1790700"/>
                  <a:gd name="connsiteX5" fmla="*/ 844868 w 1000125"/>
                  <a:gd name="connsiteY5" fmla="*/ 164783 h 1790700"/>
                  <a:gd name="connsiteX6" fmla="*/ 762953 w 1000125"/>
                  <a:gd name="connsiteY6" fmla="*/ 19050 h 1790700"/>
                  <a:gd name="connsiteX7" fmla="*/ 728663 w 1000125"/>
                  <a:gd name="connsiteY7" fmla="*/ 0 h 1790700"/>
                  <a:gd name="connsiteX8" fmla="*/ 269558 w 1000125"/>
                  <a:gd name="connsiteY8" fmla="*/ 0 h 1790700"/>
                  <a:gd name="connsiteX9" fmla="*/ 242888 w 1000125"/>
                  <a:gd name="connsiteY9" fmla="*/ 15240 h 1790700"/>
                  <a:gd name="connsiteX10" fmla="*/ 204788 w 1000125"/>
                  <a:gd name="connsiteY10" fmla="*/ 81915 h 1790700"/>
                  <a:gd name="connsiteX11" fmla="*/ 14288 w 1000125"/>
                  <a:gd name="connsiteY11" fmla="*/ 418148 h 1790700"/>
                  <a:gd name="connsiteX12" fmla="*/ 0 w 1000125"/>
                  <a:gd name="connsiteY12" fmla="*/ 467678 h 1790700"/>
                  <a:gd name="connsiteX13" fmla="*/ 0 w 1000125"/>
                  <a:gd name="connsiteY13" fmla="*/ 878205 h 1790700"/>
                  <a:gd name="connsiteX14" fmla="*/ 0 w 1000125"/>
                  <a:gd name="connsiteY14" fmla="*/ 1763078 h 1790700"/>
                  <a:gd name="connsiteX15" fmla="*/ 36195 w 1000125"/>
                  <a:gd name="connsiteY15" fmla="*/ 1799273 h 1790700"/>
                  <a:gd name="connsiteX16" fmla="*/ 968693 w 1000125"/>
                  <a:gd name="connsiteY16" fmla="*/ 1799273 h 1790700"/>
                  <a:gd name="connsiteX17" fmla="*/ 976313 w 1000125"/>
                  <a:gd name="connsiteY17" fmla="*/ 1799273 h 1790700"/>
                  <a:gd name="connsiteX18" fmla="*/ 1001078 w 1000125"/>
                  <a:gd name="connsiteY18" fmla="*/ 1776413 h 1790700"/>
                  <a:gd name="connsiteX19" fmla="*/ 1001078 w 1000125"/>
                  <a:gd name="connsiteY19" fmla="*/ 1755458 h 1790700"/>
                  <a:gd name="connsiteX20" fmla="*/ 1002983 w 1000125"/>
                  <a:gd name="connsiteY20" fmla="*/ 1112520 h 1790700"/>
                  <a:gd name="connsiteX21" fmla="*/ 502920 w 1000125"/>
                  <a:gd name="connsiteY21" fmla="*/ 441960 h 1790700"/>
                  <a:gd name="connsiteX22" fmla="*/ 376238 w 1000125"/>
                  <a:gd name="connsiteY22" fmla="*/ 316230 h 1790700"/>
                  <a:gd name="connsiteX23" fmla="*/ 503873 w 1000125"/>
                  <a:gd name="connsiteY23" fmla="*/ 189548 h 1790700"/>
                  <a:gd name="connsiteX24" fmla="*/ 627698 w 1000125"/>
                  <a:gd name="connsiteY24" fmla="*/ 316230 h 1790700"/>
                  <a:gd name="connsiteX25" fmla="*/ 502920 w 1000125"/>
                  <a:gd name="connsiteY25" fmla="*/ 44196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00125" h="1790700">
                    <a:moveTo>
                      <a:pt x="1002983" y="1112520"/>
                    </a:moveTo>
                    <a:cubicBezTo>
                      <a:pt x="1002983" y="1112520"/>
                      <a:pt x="1002983" y="1112520"/>
                      <a:pt x="1002983" y="1112520"/>
                    </a:cubicBezTo>
                    <a:cubicBezTo>
                      <a:pt x="1002983" y="894398"/>
                      <a:pt x="1002983" y="676275"/>
                      <a:pt x="1002983" y="457200"/>
                    </a:cubicBezTo>
                    <a:cubicBezTo>
                      <a:pt x="1002983" y="447675"/>
                      <a:pt x="1001078" y="438150"/>
                      <a:pt x="996315" y="429578"/>
                    </a:cubicBezTo>
                    <a:cubicBezTo>
                      <a:pt x="973455" y="389573"/>
                      <a:pt x="950595" y="349568"/>
                      <a:pt x="927735" y="309563"/>
                    </a:cubicBezTo>
                    <a:cubicBezTo>
                      <a:pt x="900113" y="260985"/>
                      <a:pt x="872490" y="213360"/>
                      <a:pt x="844868" y="164783"/>
                    </a:cubicBezTo>
                    <a:cubicBezTo>
                      <a:pt x="817245" y="116205"/>
                      <a:pt x="789623" y="68580"/>
                      <a:pt x="762953" y="19050"/>
                    </a:cubicBezTo>
                    <a:cubicBezTo>
                      <a:pt x="755333" y="4763"/>
                      <a:pt x="743903" y="0"/>
                      <a:pt x="728663" y="0"/>
                    </a:cubicBezTo>
                    <a:cubicBezTo>
                      <a:pt x="575310" y="0"/>
                      <a:pt x="421958" y="0"/>
                      <a:pt x="269558" y="0"/>
                    </a:cubicBezTo>
                    <a:cubicBezTo>
                      <a:pt x="257175" y="0"/>
                      <a:pt x="248603" y="4763"/>
                      <a:pt x="242888" y="15240"/>
                    </a:cubicBezTo>
                    <a:cubicBezTo>
                      <a:pt x="230505" y="37148"/>
                      <a:pt x="218123" y="60008"/>
                      <a:pt x="204788" y="81915"/>
                    </a:cubicBezTo>
                    <a:cubicBezTo>
                      <a:pt x="140970" y="194310"/>
                      <a:pt x="78105" y="306705"/>
                      <a:pt x="14288" y="418148"/>
                    </a:cubicBezTo>
                    <a:cubicBezTo>
                      <a:pt x="5715" y="433388"/>
                      <a:pt x="0" y="448628"/>
                      <a:pt x="0" y="467678"/>
                    </a:cubicBezTo>
                    <a:cubicBezTo>
                      <a:pt x="952" y="604838"/>
                      <a:pt x="0" y="741045"/>
                      <a:pt x="0" y="878205"/>
                    </a:cubicBezTo>
                    <a:cubicBezTo>
                      <a:pt x="0" y="1173480"/>
                      <a:pt x="0" y="1467803"/>
                      <a:pt x="0" y="1763078"/>
                    </a:cubicBezTo>
                    <a:cubicBezTo>
                      <a:pt x="0" y="1791653"/>
                      <a:pt x="7620" y="1799273"/>
                      <a:pt x="36195" y="1799273"/>
                    </a:cubicBezTo>
                    <a:cubicBezTo>
                      <a:pt x="346710" y="1799273"/>
                      <a:pt x="658178" y="1799273"/>
                      <a:pt x="968693" y="1799273"/>
                    </a:cubicBezTo>
                    <a:cubicBezTo>
                      <a:pt x="971550" y="1799273"/>
                      <a:pt x="974408" y="1799273"/>
                      <a:pt x="976313" y="1799273"/>
                    </a:cubicBezTo>
                    <a:cubicBezTo>
                      <a:pt x="990600" y="1798320"/>
                      <a:pt x="1000125" y="1790700"/>
                      <a:pt x="1001078" y="1776413"/>
                    </a:cubicBezTo>
                    <a:cubicBezTo>
                      <a:pt x="1002030" y="1769745"/>
                      <a:pt x="1001078" y="1763078"/>
                      <a:pt x="1001078" y="1755458"/>
                    </a:cubicBezTo>
                    <a:cubicBezTo>
                      <a:pt x="1002983" y="1541145"/>
                      <a:pt x="1002983" y="1326833"/>
                      <a:pt x="1002983" y="1112520"/>
                    </a:cubicBezTo>
                    <a:close/>
                    <a:moveTo>
                      <a:pt x="502920" y="441960"/>
                    </a:moveTo>
                    <a:cubicBezTo>
                      <a:pt x="426720" y="441008"/>
                      <a:pt x="376238" y="385763"/>
                      <a:pt x="376238" y="316230"/>
                    </a:cubicBezTo>
                    <a:cubicBezTo>
                      <a:pt x="376238" y="240030"/>
                      <a:pt x="428625" y="188595"/>
                      <a:pt x="503873" y="189548"/>
                    </a:cubicBezTo>
                    <a:cubicBezTo>
                      <a:pt x="578168" y="190500"/>
                      <a:pt x="627698" y="240030"/>
                      <a:pt x="627698" y="316230"/>
                    </a:cubicBezTo>
                    <a:cubicBezTo>
                      <a:pt x="628650" y="390525"/>
                      <a:pt x="575310" y="439103"/>
                      <a:pt x="502920" y="4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DE30AAB-1F0B-459A-B919-9CE1138319A1}"/>
                </a:ext>
              </a:extLst>
            </p:cNvPr>
            <p:cNvGrpSpPr/>
            <p:nvPr/>
          </p:nvGrpSpPr>
          <p:grpSpPr>
            <a:xfrm rot="7230518">
              <a:off x="1917120" y="986747"/>
              <a:ext cx="1128828" cy="843480"/>
              <a:chOff x="1940832" y="1860306"/>
              <a:chExt cx="430889" cy="32196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46112330-41A8-460A-A8EB-6501E4B02B05}"/>
                  </a:ext>
                </a:extLst>
              </p:cNvPr>
              <p:cNvSpPr/>
              <p:nvPr/>
            </p:nvSpPr>
            <p:spPr>
              <a:xfrm rot="14400000">
                <a:off x="2252789" y="1791796"/>
                <a:ext cx="28331" cy="165352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923" h="457200">
                    <a:moveTo>
                      <a:pt x="0" y="457200"/>
                    </a:moveTo>
                    <a:lnTo>
                      <a:pt x="87923" y="0"/>
                    </a:lnTo>
                    <a:lnTo>
                      <a:pt x="87923" y="0"/>
                    </a:lnTo>
                  </a:path>
                </a:pathLst>
              </a:custGeom>
              <a:noFill/>
              <a:ln w="34925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5313B6A9-8BC9-4DEC-B486-28E7EBBA71FE}"/>
                  </a:ext>
                </a:extLst>
              </p:cNvPr>
              <p:cNvSpPr/>
              <p:nvPr/>
            </p:nvSpPr>
            <p:spPr>
              <a:xfrm rot="13577649">
                <a:off x="2275911" y="1840053"/>
                <a:ext cx="28331" cy="163289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923" h="457200">
                    <a:moveTo>
                      <a:pt x="0" y="457200"/>
                    </a:moveTo>
                    <a:lnTo>
                      <a:pt x="87923" y="0"/>
                    </a:lnTo>
                    <a:lnTo>
                      <a:pt x="87923" y="0"/>
                    </a:lnTo>
                  </a:path>
                </a:pathLst>
              </a:custGeom>
              <a:noFill/>
              <a:ln w="34925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7F208DB-80C2-4DD5-8315-5211EDD9A8B1}"/>
                  </a:ext>
                </a:extLst>
              </p:cNvPr>
              <p:cNvSpPr/>
              <p:nvPr/>
            </p:nvSpPr>
            <p:spPr>
              <a:xfrm rot="14400000">
                <a:off x="2009775" y="1918360"/>
                <a:ext cx="188873" cy="326760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8668"/>
                  <a:gd name="connsiteY0" fmla="*/ 457200 h 457200"/>
                  <a:gd name="connsiteX1" fmla="*/ 87923 w 88668"/>
                  <a:gd name="connsiteY1" fmla="*/ 0 h 457200"/>
                  <a:gd name="connsiteX2" fmla="*/ 87923 w 88668"/>
                  <a:gd name="connsiteY2" fmla="*/ 0 h 457200"/>
                  <a:gd name="connsiteX0" fmla="*/ 0 w 88591"/>
                  <a:gd name="connsiteY0" fmla="*/ 457200 h 457200"/>
                  <a:gd name="connsiteX1" fmla="*/ 87923 w 88591"/>
                  <a:gd name="connsiteY1" fmla="*/ 0 h 457200"/>
                  <a:gd name="connsiteX2" fmla="*/ 87923 w 88591"/>
                  <a:gd name="connsiteY2" fmla="*/ 0 h 457200"/>
                  <a:gd name="connsiteX0" fmla="*/ 0 w 104212"/>
                  <a:gd name="connsiteY0" fmla="*/ 457200 h 457200"/>
                  <a:gd name="connsiteX1" fmla="*/ 87923 w 104212"/>
                  <a:gd name="connsiteY1" fmla="*/ 0 h 457200"/>
                  <a:gd name="connsiteX2" fmla="*/ 87923 w 104212"/>
                  <a:gd name="connsiteY2" fmla="*/ 0 h 457200"/>
                  <a:gd name="connsiteX0" fmla="*/ 0 w 89660"/>
                  <a:gd name="connsiteY0" fmla="*/ 503909 h 503909"/>
                  <a:gd name="connsiteX1" fmla="*/ 87923 w 89660"/>
                  <a:gd name="connsiteY1" fmla="*/ 46709 h 503909"/>
                  <a:gd name="connsiteX2" fmla="*/ 55890 w 89660"/>
                  <a:gd name="connsiteY2" fmla="*/ 5890 h 503909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0" fmla="*/ 0 w 67538"/>
                  <a:gd name="connsiteY0" fmla="*/ 482469 h 482469"/>
                  <a:gd name="connsiteX1" fmla="*/ 67538 w 67538"/>
                  <a:gd name="connsiteY1" fmla="*/ 0 h 482469"/>
                  <a:gd name="connsiteX0" fmla="*/ 0 w 88163"/>
                  <a:gd name="connsiteY0" fmla="*/ 482469 h 482469"/>
                  <a:gd name="connsiteX1" fmla="*/ 67538 w 88163"/>
                  <a:gd name="connsiteY1" fmla="*/ 0 h 482469"/>
                  <a:gd name="connsiteX0" fmla="*/ 0 w 87198"/>
                  <a:gd name="connsiteY0" fmla="*/ 482469 h 482469"/>
                  <a:gd name="connsiteX1" fmla="*/ 67538 w 87198"/>
                  <a:gd name="connsiteY1" fmla="*/ 0 h 482469"/>
                  <a:gd name="connsiteX0" fmla="*/ 585890 w 586086"/>
                  <a:gd name="connsiteY0" fmla="*/ 676892 h 676892"/>
                  <a:gd name="connsiteX1" fmla="*/ 0 w 586086"/>
                  <a:gd name="connsiteY1" fmla="*/ 0 h 676892"/>
                  <a:gd name="connsiteX0" fmla="*/ 585890 w 586160"/>
                  <a:gd name="connsiteY0" fmla="*/ 676892 h 676892"/>
                  <a:gd name="connsiteX1" fmla="*/ 0 w 586160"/>
                  <a:gd name="connsiteY1" fmla="*/ 0 h 67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86160" h="676892">
                    <a:moveTo>
                      <a:pt x="585890" y="676892"/>
                    </a:moveTo>
                    <a:cubicBezTo>
                      <a:pt x="597725" y="419528"/>
                      <a:pt x="221894" y="60950"/>
                      <a:pt x="0" y="0"/>
                    </a:cubicBezTo>
                  </a:path>
                </a:pathLst>
              </a:custGeom>
              <a:noFill/>
              <a:ln w="34925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45406470-7479-4F22-BFE2-A22AF1BF0E0D}"/>
                  </a:ext>
                </a:extLst>
              </p:cNvPr>
              <p:cNvSpPr/>
              <p:nvPr/>
            </p:nvSpPr>
            <p:spPr>
              <a:xfrm rot="13577649">
                <a:off x="2079689" y="1959016"/>
                <a:ext cx="162221" cy="284295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106562"/>
                  <a:gd name="connsiteY0" fmla="*/ 457200 h 457200"/>
                  <a:gd name="connsiteX1" fmla="*/ 106562 w 106562"/>
                  <a:gd name="connsiteY1" fmla="*/ 202828 h 457200"/>
                  <a:gd name="connsiteX2" fmla="*/ 87923 w 106562"/>
                  <a:gd name="connsiteY2" fmla="*/ 0 h 457200"/>
                  <a:gd name="connsiteX3" fmla="*/ 87923 w 106562"/>
                  <a:gd name="connsiteY3" fmla="*/ 0 h 457200"/>
                  <a:gd name="connsiteX0" fmla="*/ 0 w 117378"/>
                  <a:gd name="connsiteY0" fmla="*/ 457200 h 457200"/>
                  <a:gd name="connsiteX1" fmla="*/ 106562 w 117378"/>
                  <a:gd name="connsiteY1" fmla="*/ 202828 h 457200"/>
                  <a:gd name="connsiteX2" fmla="*/ 87923 w 117378"/>
                  <a:gd name="connsiteY2" fmla="*/ 0 h 457200"/>
                  <a:gd name="connsiteX3" fmla="*/ 87923 w 117378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0" fmla="*/ 0 w 103296"/>
                  <a:gd name="connsiteY0" fmla="*/ 457200 h 457200"/>
                  <a:gd name="connsiteX1" fmla="*/ 87923 w 103296"/>
                  <a:gd name="connsiteY1" fmla="*/ 0 h 457200"/>
                  <a:gd name="connsiteX0" fmla="*/ 0 w 103740"/>
                  <a:gd name="connsiteY0" fmla="*/ 457200 h 457200"/>
                  <a:gd name="connsiteX1" fmla="*/ 87923 w 103740"/>
                  <a:gd name="connsiteY1" fmla="*/ 0 h 457200"/>
                  <a:gd name="connsiteX0" fmla="*/ 501712 w 503450"/>
                  <a:gd name="connsiteY0" fmla="*/ 588924 h 588924"/>
                  <a:gd name="connsiteX1" fmla="*/ -1 w 503450"/>
                  <a:gd name="connsiteY1" fmla="*/ 0 h 58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03450" h="588924">
                    <a:moveTo>
                      <a:pt x="501712" y="588924"/>
                    </a:moveTo>
                    <a:cubicBezTo>
                      <a:pt x="535847" y="341273"/>
                      <a:pt x="56464" y="188371"/>
                      <a:pt x="-1" y="0"/>
                    </a:cubicBezTo>
                  </a:path>
                </a:pathLst>
              </a:custGeom>
              <a:noFill/>
              <a:ln w="34925">
                <a:solidFill>
                  <a:schemeClr val="accent1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8DD9C42-8C7D-41E3-8EB4-9671BD65BC46}"/>
              </a:ext>
            </a:extLst>
          </p:cNvPr>
          <p:cNvGrpSpPr/>
          <p:nvPr/>
        </p:nvGrpSpPr>
        <p:grpSpPr>
          <a:xfrm rot="18000000">
            <a:off x="6350723" y="4918136"/>
            <a:ext cx="675054" cy="1484204"/>
            <a:chOff x="1657030" y="844073"/>
            <a:chExt cx="1767613" cy="3886355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1C71E32-B363-4100-8208-526BA3E43F76}"/>
                </a:ext>
              </a:extLst>
            </p:cNvPr>
            <p:cNvGrpSpPr/>
            <p:nvPr/>
          </p:nvGrpSpPr>
          <p:grpSpPr>
            <a:xfrm>
              <a:off x="1657030" y="1625161"/>
              <a:ext cx="1767613" cy="3105267"/>
              <a:chOff x="2295207" y="1156935"/>
              <a:chExt cx="4496123" cy="7898590"/>
            </a:xfrm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5EC5C82C-2E79-4EF2-BBED-622FB04E6B70}"/>
                  </a:ext>
                </a:extLst>
              </p:cNvPr>
              <p:cNvSpPr/>
              <p:nvPr/>
            </p:nvSpPr>
            <p:spPr>
              <a:xfrm>
                <a:off x="2295207" y="1156935"/>
                <a:ext cx="4496123" cy="7898590"/>
              </a:xfrm>
              <a:custGeom>
                <a:avLst/>
                <a:gdLst>
                  <a:gd name="connsiteX0" fmla="*/ 1061085 w 1057275"/>
                  <a:gd name="connsiteY0" fmla="*/ 480060 h 1857375"/>
                  <a:gd name="connsiteX1" fmla="*/ 1052513 w 1057275"/>
                  <a:gd name="connsiteY1" fmla="*/ 448628 h 1857375"/>
                  <a:gd name="connsiteX2" fmla="*/ 1025843 w 1057275"/>
                  <a:gd name="connsiteY2" fmla="*/ 401003 h 1857375"/>
                  <a:gd name="connsiteX3" fmla="*/ 816293 w 1057275"/>
                  <a:gd name="connsiteY3" fmla="*/ 30480 h 1857375"/>
                  <a:gd name="connsiteX4" fmla="*/ 763905 w 1057275"/>
                  <a:gd name="connsiteY4" fmla="*/ 953 h 1857375"/>
                  <a:gd name="connsiteX5" fmla="*/ 299085 w 1057275"/>
                  <a:gd name="connsiteY5" fmla="*/ 0 h 1857375"/>
                  <a:gd name="connsiteX6" fmla="*/ 245745 w 1057275"/>
                  <a:gd name="connsiteY6" fmla="*/ 31433 h 1857375"/>
                  <a:gd name="connsiteX7" fmla="*/ 198120 w 1057275"/>
                  <a:gd name="connsiteY7" fmla="*/ 115253 h 1857375"/>
                  <a:gd name="connsiteX8" fmla="*/ 18098 w 1057275"/>
                  <a:gd name="connsiteY8" fmla="*/ 432435 h 1857375"/>
                  <a:gd name="connsiteX9" fmla="*/ 0 w 1057275"/>
                  <a:gd name="connsiteY9" fmla="*/ 500063 h 1857375"/>
                  <a:gd name="connsiteX10" fmla="*/ 0 w 1057275"/>
                  <a:gd name="connsiteY10" fmla="*/ 1796415 h 1857375"/>
                  <a:gd name="connsiteX11" fmla="*/ 953 w 1057275"/>
                  <a:gd name="connsiteY11" fmla="*/ 1812608 h 1857375"/>
                  <a:gd name="connsiteX12" fmla="*/ 45720 w 1057275"/>
                  <a:gd name="connsiteY12" fmla="*/ 1858328 h 1857375"/>
                  <a:gd name="connsiteX13" fmla="*/ 1008698 w 1057275"/>
                  <a:gd name="connsiteY13" fmla="*/ 1858328 h 1857375"/>
                  <a:gd name="connsiteX14" fmla="*/ 1020128 w 1057275"/>
                  <a:gd name="connsiteY14" fmla="*/ 1857375 h 1857375"/>
                  <a:gd name="connsiteX15" fmla="*/ 1060133 w 1057275"/>
                  <a:gd name="connsiteY15" fmla="*/ 1800225 h 1857375"/>
                  <a:gd name="connsiteX16" fmla="*/ 1060133 w 1057275"/>
                  <a:gd name="connsiteY16" fmla="*/ 1141095 h 1857375"/>
                  <a:gd name="connsiteX17" fmla="*/ 1061085 w 1057275"/>
                  <a:gd name="connsiteY17" fmla="*/ 480060 h 1857375"/>
                  <a:gd name="connsiteX18" fmla="*/ 530543 w 1057275"/>
                  <a:gd name="connsiteY18" fmla="*/ 440055 h 1857375"/>
                  <a:gd name="connsiteX19" fmla="*/ 434340 w 1057275"/>
                  <a:gd name="connsiteY19" fmla="*/ 343853 h 1857375"/>
                  <a:gd name="connsiteX20" fmla="*/ 531495 w 1057275"/>
                  <a:gd name="connsiteY20" fmla="*/ 246698 h 1857375"/>
                  <a:gd name="connsiteX21" fmla="*/ 627698 w 1057275"/>
                  <a:gd name="connsiteY21" fmla="*/ 342900 h 1857375"/>
                  <a:gd name="connsiteX22" fmla="*/ 530543 w 1057275"/>
                  <a:gd name="connsiteY22" fmla="*/ 440055 h 185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057275" h="1857375">
                    <a:moveTo>
                      <a:pt x="1061085" y="480060"/>
                    </a:moveTo>
                    <a:cubicBezTo>
                      <a:pt x="1061085" y="468630"/>
                      <a:pt x="1058228" y="458153"/>
                      <a:pt x="1052513" y="448628"/>
                    </a:cubicBezTo>
                    <a:cubicBezTo>
                      <a:pt x="1042988" y="432435"/>
                      <a:pt x="1034415" y="417195"/>
                      <a:pt x="1025843" y="401003"/>
                    </a:cubicBezTo>
                    <a:cubicBezTo>
                      <a:pt x="956310" y="277178"/>
                      <a:pt x="885825" y="154305"/>
                      <a:pt x="816293" y="30480"/>
                    </a:cubicBezTo>
                    <a:cubicBezTo>
                      <a:pt x="804863" y="9525"/>
                      <a:pt x="787718" y="0"/>
                      <a:pt x="763905" y="953"/>
                    </a:cubicBezTo>
                    <a:cubicBezTo>
                      <a:pt x="608648" y="0"/>
                      <a:pt x="454343" y="0"/>
                      <a:pt x="299085" y="0"/>
                    </a:cubicBezTo>
                    <a:cubicBezTo>
                      <a:pt x="274320" y="0"/>
                      <a:pt x="257175" y="9525"/>
                      <a:pt x="245745" y="31433"/>
                    </a:cubicBezTo>
                    <a:cubicBezTo>
                      <a:pt x="230505" y="60008"/>
                      <a:pt x="213360" y="87630"/>
                      <a:pt x="198120" y="115253"/>
                    </a:cubicBezTo>
                    <a:cubicBezTo>
                      <a:pt x="137160" y="220980"/>
                      <a:pt x="78105" y="326708"/>
                      <a:pt x="18098" y="432435"/>
                    </a:cubicBezTo>
                    <a:cubicBezTo>
                      <a:pt x="5715" y="453390"/>
                      <a:pt x="0" y="475298"/>
                      <a:pt x="0" y="500063"/>
                    </a:cubicBezTo>
                    <a:cubicBezTo>
                      <a:pt x="0" y="932498"/>
                      <a:pt x="0" y="1363980"/>
                      <a:pt x="0" y="1796415"/>
                    </a:cubicBezTo>
                    <a:cubicBezTo>
                      <a:pt x="0" y="1802130"/>
                      <a:pt x="0" y="1806893"/>
                      <a:pt x="953" y="1812608"/>
                    </a:cubicBezTo>
                    <a:cubicBezTo>
                      <a:pt x="3810" y="1835468"/>
                      <a:pt x="25718" y="1858328"/>
                      <a:pt x="45720" y="1858328"/>
                    </a:cubicBezTo>
                    <a:cubicBezTo>
                      <a:pt x="366713" y="1858328"/>
                      <a:pt x="687705" y="1858328"/>
                      <a:pt x="1008698" y="1858328"/>
                    </a:cubicBezTo>
                    <a:cubicBezTo>
                      <a:pt x="1012508" y="1858328"/>
                      <a:pt x="1016318" y="1858328"/>
                      <a:pt x="1020128" y="1857375"/>
                    </a:cubicBezTo>
                    <a:cubicBezTo>
                      <a:pt x="1047750" y="1847850"/>
                      <a:pt x="1060133" y="1830705"/>
                      <a:pt x="1060133" y="1800225"/>
                    </a:cubicBezTo>
                    <a:cubicBezTo>
                      <a:pt x="1060133" y="1580198"/>
                      <a:pt x="1060133" y="1360170"/>
                      <a:pt x="1060133" y="1141095"/>
                    </a:cubicBezTo>
                    <a:cubicBezTo>
                      <a:pt x="1061085" y="920115"/>
                      <a:pt x="1060133" y="700088"/>
                      <a:pt x="1061085" y="480060"/>
                    </a:cubicBezTo>
                    <a:close/>
                    <a:moveTo>
                      <a:pt x="530543" y="440055"/>
                    </a:moveTo>
                    <a:cubicBezTo>
                      <a:pt x="477203" y="440055"/>
                      <a:pt x="434340" y="397193"/>
                      <a:pt x="434340" y="343853"/>
                    </a:cubicBezTo>
                    <a:cubicBezTo>
                      <a:pt x="434340" y="290513"/>
                      <a:pt x="478155" y="246698"/>
                      <a:pt x="531495" y="246698"/>
                    </a:cubicBezTo>
                    <a:cubicBezTo>
                      <a:pt x="583883" y="247650"/>
                      <a:pt x="627698" y="291465"/>
                      <a:pt x="627698" y="342900"/>
                    </a:cubicBezTo>
                    <a:cubicBezTo>
                      <a:pt x="627698" y="397193"/>
                      <a:pt x="584835" y="440055"/>
                      <a:pt x="530543" y="440055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D6527EAB-FE53-402D-BD90-A14ED287D011}"/>
                  </a:ext>
                </a:extLst>
              </p:cNvPr>
              <p:cNvSpPr/>
              <p:nvPr/>
            </p:nvSpPr>
            <p:spPr>
              <a:xfrm>
                <a:off x="2416723" y="1278451"/>
                <a:ext cx="4253088" cy="7615051"/>
              </a:xfrm>
              <a:custGeom>
                <a:avLst/>
                <a:gdLst>
                  <a:gd name="connsiteX0" fmla="*/ 1002983 w 1000125"/>
                  <a:gd name="connsiteY0" fmla="*/ 1112520 h 1790700"/>
                  <a:gd name="connsiteX1" fmla="*/ 1002983 w 1000125"/>
                  <a:gd name="connsiteY1" fmla="*/ 1112520 h 1790700"/>
                  <a:gd name="connsiteX2" fmla="*/ 1002983 w 1000125"/>
                  <a:gd name="connsiteY2" fmla="*/ 457200 h 1790700"/>
                  <a:gd name="connsiteX3" fmla="*/ 996315 w 1000125"/>
                  <a:gd name="connsiteY3" fmla="*/ 429578 h 1790700"/>
                  <a:gd name="connsiteX4" fmla="*/ 927735 w 1000125"/>
                  <a:gd name="connsiteY4" fmla="*/ 309563 h 1790700"/>
                  <a:gd name="connsiteX5" fmla="*/ 844868 w 1000125"/>
                  <a:gd name="connsiteY5" fmla="*/ 164783 h 1790700"/>
                  <a:gd name="connsiteX6" fmla="*/ 762953 w 1000125"/>
                  <a:gd name="connsiteY6" fmla="*/ 19050 h 1790700"/>
                  <a:gd name="connsiteX7" fmla="*/ 728663 w 1000125"/>
                  <a:gd name="connsiteY7" fmla="*/ 0 h 1790700"/>
                  <a:gd name="connsiteX8" fmla="*/ 269558 w 1000125"/>
                  <a:gd name="connsiteY8" fmla="*/ 0 h 1790700"/>
                  <a:gd name="connsiteX9" fmla="*/ 242888 w 1000125"/>
                  <a:gd name="connsiteY9" fmla="*/ 15240 h 1790700"/>
                  <a:gd name="connsiteX10" fmla="*/ 204788 w 1000125"/>
                  <a:gd name="connsiteY10" fmla="*/ 81915 h 1790700"/>
                  <a:gd name="connsiteX11" fmla="*/ 14288 w 1000125"/>
                  <a:gd name="connsiteY11" fmla="*/ 418148 h 1790700"/>
                  <a:gd name="connsiteX12" fmla="*/ 0 w 1000125"/>
                  <a:gd name="connsiteY12" fmla="*/ 467678 h 1790700"/>
                  <a:gd name="connsiteX13" fmla="*/ 0 w 1000125"/>
                  <a:gd name="connsiteY13" fmla="*/ 878205 h 1790700"/>
                  <a:gd name="connsiteX14" fmla="*/ 0 w 1000125"/>
                  <a:gd name="connsiteY14" fmla="*/ 1763078 h 1790700"/>
                  <a:gd name="connsiteX15" fmla="*/ 36195 w 1000125"/>
                  <a:gd name="connsiteY15" fmla="*/ 1799273 h 1790700"/>
                  <a:gd name="connsiteX16" fmla="*/ 968693 w 1000125"/>
                  <a:gd name="connsiteY16" fmla="*/ 1799273 h 1790700"/>
                  <a:gd name="connsiteX17" fmla="*/ 976313 w 1000125"/>
                  <a:gd name="connsiteY17" fmla="*/ 1799273 h 1790700"/>
                  <a:gd name="connsiteX18" fmla="*/ 1001078 w 1000125"/>
                  <a:gd name="connsiteY18" fmla="*/ 1776413 h 1790700"/>
                  <a:gd name="connsiteX19" fmla="*/ 1001078 w 1000125"/>
                  <a:gd name="connsiteY19" fmla="*/ 1755458 h 1790700"/>
                  <a:gd name="connsiteX20" fmla="*/ 1002983 w 1000125"/>
                  <a:gd name="connsiteY20" fmla="*/ 1112520 h 1790700"/>
                  <a:gd name="connsiteX21" fmla="*/ 502920 w 1000125"/>
                  <a:gd name="connsiteY21" fmla="*/ 441960 h 1790700"/>
                  <a:gd name="connsiteX22" fmla="*/ 376238 w 1000125"/>
                  <a:gd name="connsiteY22" fmla="*/ 316230 h 1790700"/>
                  <a:gd name="connsiteX23" fmla="*/ 503873 w 1000125"/>
                  <a:gd name="connsiteY23" fmla="*/ 189548 h 1790700"/>
                  <a:gd name="connsiteX24" fmla="*/ 627698 w 1000125"/>
                  <a:gd name="connsiteY24" fmla="*/ 316230 h 1790700"/>
                  <a:gd name="connsiteX25" fmla="*/ 502920 w 1000125"/>
                  <a:gd name="connsiteY25" fmla="*/ 44196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00125" h="1790700">
                    <a:moveTo>
                      <a:pt x="1002983" y="1112520"/>
                    </a:moveTo>
                    <a:cubicBezTo>
                      <a:pt x="1002983" y="1112520"/>
                      <a:pt x="1002983" y="1112520"/>
                      <a:pt x="1002983" y="1112520"/>
                    </a:cubicBezTo>
                    <a:cubicBezTo>
                      <a:pt x="1002983" y="894398"/>
                      <a:pt x="1002983" y="676275"/>
                      <a:pt x="1002983" y="457200"/>
                    </a:cubicBezTo>
                    <a:cubicBezTo>
                      <a:pt x="1002983" y="447675"/>
                      <a:pt x="1001078" y="438150"/>
                      <a:pt x="996315" y="429578"/>
                    </a:cubicBezTo>
                    <a:cubicBezTo>
                      <a:pt x="973455" y="389573"/>
                      <a:pt x="950595" y="349568"/>
                      <a:pt x="927735" y="309563"/>
                    </a:cubicBezTo>
                    <a:cubicBezTo>
                      <a:pt x="900113" y="260985"/>
                      <a:pt x="872490" y="213360"/>
                      <a:pt x="844868" y="164783"/>
                    </a:cubicBezTo>
                    <a:cubicBezTo>
                      <a:pt x="817245" y="116205"/>
                      <a:pt x="789623" y="68580"/>
                      <a:pt x="762953" y="19050"/>
                    </a:cubicBezTo>
                    <a:cubicBezTo>
                      <a:pt x="755333" y="4763"/>
                      <a:pt x="743903" y="0"/>
                      <a:pt x="728663" y="0"/>
                    </a:cubicBezTo>
                    <a:cubicBezTo>
                      <a:pt x="575310" y="0"/>
                      <a:pt x="421958" y="0"/>
                      <a:pt x="269558" y="0"/>
                    </a:cubicBezTo>
                    <a:cubicBezTo>
                      <a:pt x="257175" y="0"/>
                      <a:pt x="248603" y="4763"/>
                      <a:pt x="242888" y="15240"/>
                    </a:cubicBezTo>
                    <a:cubicBezTo>
                      <a:pt x="230505" y="37148"/>
                      <a:pt x="218123" y="60008"/>
                      <a:pt x="204788" y="81915"/>
                    </a:cubicBezTo>
                    <a:cubicBezTo>
                      <a:pt x="140970" y="194310"/>
                      <a:pt x="78105" y="306705"/>
                      <a:pt x="14288" y="418148"/>
                    </a:cubicBezTo>
                    <a:cubicBezTo>
                      <a:pt x="5715" y="433388"/>
                      <a:pt x="0" y="448628"/>
                      <a:pt x="0" y="467678"/>
                    </a:cubicBezTo>
                    <a:cubicBezTo>
                      <a:pt x="952" y="604838"/>
                      <a:pt x="0" y="741045"/>
                      <a:pt x="0" y="878205"/>
                    </a:cubicBezTo>
                    <a:cubicBezTo>
                      <a:pt x="0" y="1173480"/>
                      <a:pt x="0" y="1467803"/>
                      <a:pt x="0" y="1763078"/>
                    </a:cubicBezTo>
                    <a:cubicBezTo>
                      <a:pt x="0" y="1791653"/>
                      <a:pt x="7620" y="1799273"/>
                      <a:pt x="36195" y="1799273"/>
                    </a:cubicBezTo>
                    <a:cubicBezTo>
                      <a:pt x="346710" y="1799273"/>
                      <a:pt x="658178" y="1799273"/>
                      <a:pt x="968693" y="1799273"/>
                    </a:cubicBezTo>
                    <a:cubicBezTo>
                      <a:pt x="971550" y="1799273"/>
                      <a:pt x="974408" y="1799273"/>
                      <a:pt x="976313" y="1799273"/>
                    </a:cubicBezTo>
                    <a:cubicBezTo>
                      <a:pt x="990600" y="1798320"/>
                      <a:pt x="1000125" y="1790700"/>
                      <a:pt x="1001078" y="1776413"/>
                    </a:cubicBezTo>
                    <a:cubicBezTo>
                      <a:pt x="1002030" y="1769745"/>
                      <a:pt x="1001078" y="1763078"/>
                      <a:pt x="1001078" y="1755458"/>
                    </a:cubicBezTo>
                    <a:cubicBezTo>
                      <a:pt x="1002983" y="1541145"/>
                      <a:pt x="1002983" y="1326833"/>
                      <a:pt x="1002983" y="1112520"/>
                    </a:cubicBezTo>
                    <a:close/>
                    <a:moveTo>
                      <a:pt x="502920" y="441960"/>
                    </a:moveTo>
                    <a:cubicBezTo>
                      <a:pt x="426720" y="441008"/>
                      <a:pt x="376238" y="385763"/>
                      <a:pt x="376238" y="316230"/>
                    </a:cubicBezTo>
                    <a:cubicBezTo>
                      <a:pt x="376238" y="240030"/>
                      <a:pt x="428625" y="188595"/>
                      <a:pt x="503873" y="189548"/>
                    </a:cubicBezTo>
                    <a:cubicBezTo>
                      <a:pt x="578168" y="190500"/>
                      <a:pt x="627698" y="240030"/>
                      <a:pt x="627698" y="316230"/>
                    </a:cubicBezTo>
                    <a:cubicBezTo>
                      <a:pt x="628650" y="390525"/>
                      <a:pt x="575310" y="439103"/>
                      <a:pt x="502920" y="44196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2C3ADC6-AD69-4DF1-B427-252124154594}"/>
                </a:ext>
              </a:extLst>
            </p:cNvPr>
            <p:cNvGrpSpPr/>
            <p:nvPr/>
          </p:nvGrpSpPr>
          <p:grpSpPr>
            <a:xfrm rot="7230518">
              <a:off x="1917120" y="986747"/>
              <a:ext cx="1128828" cy="843480"/>
              <a:chOff x="1940832" y="1860306"/>
              <a:chExt cx="430889" cy="321968"/>
            </a:xfrm>
          </p:grpSpPr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BD8CA2EE-0F16-4E8F-88A4-875FC35F2CFF}"/>
                  </a:ext>
                </a:extLst>
              </p:cNvPr>
              <p:cNvSpPr/>
              <p:nvPr/>
            </p:nvSpPr>
            <p:spPr>
              <a:xfrm rot="14400000">
                <a:off x="2252789" y="1791796"/>
                <a:ext cx="28331" cy="165352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923" h="457200">
                    <a:moveTo>
                      <a:pt x="0" y="457200"/>
                    </a:moveTo>
                    <a:lnTo>
                      <a:pt x="87923" y="0"/>
                    </a:lnTo>
                    <a:lnTo>
                      <a:pt x="87923" y="0"/>
                    </a:lnTo>
                  </a:path>
                </a:pathLst>
              </a:custGeom>
              <a:noFill/>
              <a:ln w="3492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4388D995-52E6-45E5-9AB3-E6C646C78746}"/>
                  </a:ext>
                </a:extLst>
              </p:cNvPr>
              <p:cNvSpPr/>
              <p:nvPr/>
            </p:nvSpPr>
            <p:spPr>
              <a:xfrm rot="13577649">
                <a:off x="2275911" y="1840053"/>
                <a:ext cx="28331" cy="163289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923" h="457200">
                    <a:moveTo>
                      <a:pt x="0" y="457200"/>
                    </a:moveTo>
                    <a:lnTo>
                      <a:pt x="87923" y="0"/>
                    </a:lnTo>
                    <a:lnTo>
                      <a:pt x="87923" y="0"/>
                    </a:lnTo>
                  </a:path>
                </a:pathLst>
              </a:custGeom>
              <a:noFill/>
              <a:ln w="3492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8F16095-6709-42EF-8EEA-E41766E2F811}"/>
                  </a:ext>
                </a:extLst>
              </p:cNvPr>
              <p:cNvSpPr/>
              <p:nvPr/>
            </p:nvSpPr>
            <p:spPr>
              <a:xfrm rot="14400000">
                <a:off x="2009775" y="1918360"/>
                <a:ext cx="188873" cy="326760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8668"/>
                  <a:gd name="connsiteY0" fmla="*/ 457200 h 457200"/>
                  <a:gd name="connsiteX1" fmla="*/ 87923 w 88668"/>
                  <a:gd name="connsiteY1" fmla="*/ 0 h 457200"/>
                  <a:gd name="connsiteX2" fmla="*/ 87923 w 88668"/>
                  <a:gd name="connsiteY2" fmla="*/ 0 h 457200"/>
                  <a:gd name="connsiteX0" fmla="*/ 0 w 88591"/>
                  <a:gd name="connsiteY0" fmla="*/ 457200 h 457200"/>
                  <a:gd name="connsiteX1" fmla="*/ 87923 w 88591"/>
                  <a:gd name="connsiteY1" fmla="*/ 0 h 457200"/>
                  <a:gd name="connsiteX2" fmla="*/ 87923 w 88591"/>
                  <a:gd name="connsiteY2" fmla="*/ 0 h 457200"/>
                  <a:gd name="connsiteX0" fmla="*/ 0 w 104212"/>
                  <a:gd name="connsiteY0" fmla="*/ 457200 h 457200"/>
                  <a:gd name="connsiteX1" fmla="*/ 87923 w 104212"/>
                  <a:gd name="connsiteY1" fmla="*/ 0 h 457200"/>
                  <a:gd name="connsiteX2" fmla="*/ 87923 w 104212"/>
                  <a:gd name="connsiteY2" fmla="*/ 0 h 457200"/>
                  <a:gd name="connsiteX0" fmla="*/ 0 w 89660"/>
                  <a:gd name="connsiteY0" fmla="*/ 503909 h 503909"/>
                  <a:gd name="connsiteX1" fmla="*/ 87923 w 89660"/>
                  <a:gd name="connsiteY1" fmla="*/ 46709 h 503909"/>
                  <a:gd name="connsiteX2" fmla="*/ 55890 w 89660"/>
                  <a:gd name="connsiteY2" fmla="*/ 5890 h 503909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0" fmla="*/ 0 w 67538"/>
                  <a:gd name="connsiteY0" fmla="*/ 482469 h 482469"/>
                  <a:gd name="connsiteX1" fmla="*/ 67538 w 67538"/>
                  <a:gd name="connsiteY1" fmla="*/ 0 h 482469"/>
                  <a:gd name="connsiteX0" fmla="*/ 0 w 88163"/>
                  <a:gd name="connsiteY0" fmla="*/ 482469 h 482469"/>
                  <a:gd name="connsiteX1" fmla="*/ 67538 w 88163"/>
                  <a:gd name="connsiteY1" fmla="*/ 0 h 482469"/>
                  <a:gd name="connsiteX0" fmla="*/ 0 w 87198"/>
                  <a:gd name="connsiteY0" fmla="*/ 482469 h 482469"/>
                  <a:gd name="connsiteX1" fmla="*/ 67538 w 87198"/>
                  <a:gd name="connsiteY1" fmla="*/ 0 h 482469"/>
                  <a:gd name="connsiteX0" fmla="*/ 585890 w 586086"/>
                  <a:gd name="connsiteY0" fmla="*/ 676892 h 676892"/>
                  <a:gd name="connsiteX1" fmla="*/ 0 w 586086"/>
                  <a:gd name="connsiteY1" fmla="*/ 0 h 676892"/>
                  <a:gd name="connsiteX0" fmla="*/ 585890 w 586160"/>
                  <a:gd name="connsiteY0" fmla="*/ 676892 h 676892"/>
                  <a:gd name="connsiteX1" fmla="*/ 0 w 586160"/>
                  <a:gd name="connsiteY1" fmla="*/ 0 h 67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86160" h="676892">
                    <a:moveTo>
                      <a:pt x="585890" y="676892"/>
                    </a:moveTo>
                    <a:cubicBezTo>
                      <a:pt x="597725" y="419528"/>
                      <a:pt x="221894" y="60950"/>
                      <a:pt x="0" y="0"/>
                    </a:cubicBezTo>
                  </a:path>
                </a:pathLst>
              </a:custGeom>
              <a:noFill/>
              <a:ln w="3492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99D5D7CD-8BEA-448D-BE74-A095F56FE49D}"/>
                  </a:ext>
                </a:extLst>
              </p:cNvPr>
              <p:cNvSpPr/>
              <p:nvPr/>
            </p:nvSpPr>
            <p:spPr>
              <a:xfrm rot="13577649">
                <a:off x="2079689" y="1959016"/>
                <a:ext cx="162221" cy="284295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106562"/>
                  <a:gd name="connsiteY0" fmla="*/ 457200 h 457200"/>
                  <a:gd name="connsiteX1" fmla="*/ 106562 w 106562"/>
                  <a:gd name="connsiteY1" fmla="*/ 202828 h 457200"/>
                  <a:gd name="connsiteX2" fmla="*/ 87923 w 106562"/>
                  <a:gd name="connsiteY2" fmla="*/ 0 h 457200"/>
                  <a:gd name="connsiteX3" fmla="*/ 87923 w 106562"/>
                  <a:gd name="connsiteY3" fmla="*/ 0 h 457200"/>
                  <a:gd name="connsiteX0" fmla="*/ 0 w 117378"/>
                  <a:gd name="connsiteY0" fmla="*/ 457200 h 457200"/>
                  <a:gd name="connsiteX1" fmla="*/ 106562 w 117378"/>
                  <a:gd name="connsiteY1" fmla="*/ 202828 h 457200"/>
                  <a:gd name="connsiteX2" fmla="*/ 87923 w 117378"/>
                  <a:gd name="connsiteY2" fmla="*/ 0 h 457200"/>
                  <a:gd name="connsiteX3" fmla="*/ 87923 w 117378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0" fmla="*/ 0 w 103296"/>
                  <a:gd name="connsiteY0" fmla="*/ 457200 h 457200"/>
                  <a:gd name="connsiteX1" fmla="*/ 87923 w 103296"/>
                  <a:gd name="connsiteY1" fmla="*/ 0 h 457200"/>
                  <a:gd name="connsiteX0" fmla="*/ 0 w 103740"/>
                  <a:gd name="connsiteY0" fmla="*/ 457200 h 457200"/>
                  <a:gd name="connsiteX1" fmla="*/ 87923 w 103740"/>
                  <a:gd name="connsiteY1" fmla="*/ 0 h 457200"/>
                  <a:gd name="connsiteX0" fmla="*/ 501712 w 503450"/>
                  <a:gd name="connsiteY0" fmla="*/ 588924 h 588924"/>
                  <a:gd name="connsiteX1" fmla="*/ -1 w 503450"/>
                  <a:gd name="connsiteY1" fmla="*/ 0 h 58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03450" h="588924">
                    <a:moveTo>
                      <a:pt x="501712" y="588924"/>
                    </a:moveTo>
                    <a:cubicBezTo>
                      <a:pt x="535847" y="341273"/>
                      <a:pt x="56464" y="188371"/>
                      <a:pt x="-1" y="0"/>
                    </a:cubicBezTo>
                  </a:path>
                </a:pathLst>
              </a:custGeom>
              <a:noFill/>
              <a:ln w="3492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87298A4-1425-414D-93EF-65F78E56005C}"/>
              </a:ext>
            </a:extLst>
          </p:cNvPr>
          <p:cNvGrpSpPr/>
          <p:nvPr/>
        </p:nvGrpSpPr>
        <p:grpSpPr>
          <a:xfrm rot="18000000">
            <a:off x="6350723" y="3495960"/>
            <a:ext cx="675054" cy="1484204"/>
            <a:chOff x="1657030" y="844073"/>
            <a:chExt cx="1767613" cy="3886355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65084F20-DEF6-407E-BDAF-1E04A421D296}"/>
                </a:ext>
              </a:extLst>
            </p:cNvPr>
            <p:cNvGrpSpPr/>
            <p:nvPr/>
          </p:nvGrpSpPr>
          <p:grpSpPr>
            <a:xfrm>
              <a:off x="1657030" y="1625161"/>
              <a:ext cx="1767613" cy="3105267"/>
              <a:chOff x="2295207" y="1156935"/>
              <a:chExt cx="4496123" cy="7898590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C8A5FECF-DBFC-4EE4-A052-3390CB3C7B91}"/>
                  </a:ext>
                </a:extLst>
              </p:cNvPr>
              <p:cNvSpPr/>
              <p:nvPr/>
            </p:nvSpPr>
            <p:spPr>
              <a:xfrm>
                <a:off x="2295207" y="1156935"/>
                <a:ext cx="4496123" cy="7898590"/>
              </a:xfrm>
              <a:custGeom>
                <a:avLst/>
                <a:gdLst>
                  <a:gd name="connsiteX0" fmla="*/ 1061085 w 1057275"/>
                  <a:gd name="connsiteY0" fmla="*/ 480060 h 1857375"/>
                  <a:gd name="connsiteX1" fmla="*/ 1052513 w 1057275"/>
                  <a:gd name="connsiteY1" fmla="*/ 448628 h 1857375"/>
                  <a:gd name="connsiteX2" fmla="*/ 1025843 w 1057275"/>
                  <a:gd name="connsiteY2" fmla="*/ 401003 h 1857375"/>
                  <a:gd name="connsiteX3" fmla="*/ 816293 w 1057275"/>
                  <a:gd name="connsiteY3" fmla="*/ 30480 h 1857375"/>
                  <a:gd name="connsiteX4" fmla="*/ 763905 w 1057275"/>
                  <a:gd name="connsiteY4" fmla="*/ 953 h 1857375"/>
                  <a:gd name="connsiteX5" fmla="*/ 299085 w 1057275"/>
                  <a:gd name="connsiteY5" fmla="*/ 0 h 1857375"/>
                  <a:gd name="connsiteX6" fmla="*/ 245745 w 1057275"/>
                  <a:gd name="connsiteY6" fmla="*/ 31433 h 1857375"/>
                  <a:gd name="connsiteX7" fmla="*/ 198120 w 1057275"/>
                  <a:gd name="connsiteY7" fmla="*/ 115253 h 1857375"/>
                  <a:gd name="connsiteX8" fmla="*/ 18098 w 1057275"/>
                  <a:gd name="connsiteY8" fmla="*/ 432435 h 1857375"/>
                  <a:gd name="connsiteX9" fmla="*/ 0 w 1057275"/>
                  <a:gd name="connsiteY9" fmla="*/ 500063 h 1857375"/>
                  <a:gd name="connsiteX10" fmla="*/ 0 w 1057275"/>
                  <a:gd name="connsiteY10" fmla="*/ 1796415 h 1857375"/>
                  <a:gd name="connsiteX11" fmla="*/ 953 w 1057275"/>
                  <a:gd name="connsiteY11" fmla="*/ 1812608 h 1857375"/>
                  <a:gd name="connsiteX12" fmla="*/ 45720 w 1057275"/>
                  <a:gd name="connsiteY12" fmla="*/ 1858328 h 1857375"/>
                  <a:gd name="connsiteX13" fmla="*/ 1008698 w 1057275"/>
                  <a:gd name="connsiteY13" fmla="*/ 1858328 h 1857375"/>
                  <a:gd name="connsiteX14" fmla="*/ 1020128 w 1057275"/>
                  <a:gd name="connsiteY14" fmla="*/ 1857375 h 1857375"/>
                  <a:gd name="connsiteX15" fmla="*/ 1060133 w 1057275"/>
                  <a:gd name="connsiteY15" fmla="*/ 1800225 h 1857375"/>
                  <a:gd name="connsiteX16" fmla="*/ 1060133 w 1057275"/>
                  <a:gd name="connsiteY16" fmla="*/ 1141095 h 1857375"/>
                  <a:gd name="connsiteX17" fmla="*/ 1061085 w 1057275"/>
                  <a:gd name="connsiteY17" fmla="*/ 480060 h 1857375"/>
                  <a:gd name="connsiteX18" fmla="*/ 530543 w 1057275"/>
                  <a:gd name="connsiteY18" fmla="*/ 440055 h 1857375"/>
                  <a:gd name="connsiteX19" fmla="*/ 434340 w 1057275"/>
                  <a:gd name="connsiteY19" fmla="*/ 343853 h 1857375"/>
                  <a:gd name="connsiteX20" fmla="*/ 531495 w 1057275"/>
                  <a:gd name="connsiteY20" fmla="*/ 246698 h 1857375"/>
                  <a:gd name="connsiteX21" fmla="*/ 627698 w 1057275"/>
                  <a:gd name="connsiteY21" fmla="*/ 342900 h 1857375"/>
                  <a:gd name="connsiteX22" fmla="*/ 530543 w 1057275"/>
                  <a:gd name="connsiteY22" fmla="*/ 440055 h 185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057275" h="1857375">
                    <a:moveTo>
                      <a:pt x="1061085" y="480060"/>
                    </a:moveTo>
                    <a:cubicBezTo>
                      <a:pt x="1061085" y="468630"/>
                      <a:pt x="1058228" y="458153"/>
                      <a:pt x="1052513" y="448628"/>
                    </a:cubicBezTo>
                    <a:cubicBezTo>
                      <a:pt x="1042988" y="432435"/>
                      <a:pt x="1034415" y="417195"/>
                      <a:pt x="1025843" y="401003"/>
                    </a:cubicBezTo>
                    <a:cubicBezTo>
                      <a:pt x="956310" y="277178"/>
                      <a:pt x="885825" y="154305"/>
                      <a:pt x="816293" y="30480"/>
                    </a:cubicBezTo>
                    <a:cubicBezTo>
                      <a:pt x="804863" y="9525"/>
                      <a:pt x="787718" y="0"/>
                      <a:pt x="763905" y="953"/>
                    </a:cubicBezTo>
                    <a:cubicBezTo>
                      <a:pt x="608648" y="0"/>
                      <a:pt x="454343" y="0"/>
                      <a:pt x="299085" y="0"/>
                    </a:cubicBezTo>
                    <a:cubicBezTo>
                      <a:pt x="274320" y="0"/>
                      <a:pt x="257175" y="9525"/>
                      <a:pt x="245745" y="31433"/>
                    </a:cubicBezTo>
                    <a:cubicBezTo>
                      <a:pt x="230505" y="60008"/>
                      <a:pt x="213360" y="87630"/>
                      <a:pt x="198120" y="115253"/>
                    </a:cubicBezTo>
                    <a:cubicBezTo>
                      <a:pt x="137160" y="220980"/>
                      <a:pt x="78105" y="326708"/>
                      <a:pt x="18098" y="432435"/>
                    </a:cubicBezTo>
                    <a:cubicBezTo>
                      <a:pt x="5715" y="453390"/>
                      <a:pt x="0" y="475298"/>
                      <a:pt x="0" y="500063"/>
                    </a:cubicBezTo>
                    <a:cubicBezTo>
                      <a:pt x="0" y="932498"/>
                      <a:pt x="0" y="1363980"/>
                      <a:pt x="0" y="1796415"/>
                    </a:cubicBezTo>
                    <a:cubicBezTo>
                      <a:pt x="0" y="1802130"/>
                      <a:pt x="0" y="1806893"/>
                      <a:pt x="953" y="1812608"/>
                    </a:cubicBezTo>
                    <a:cubicBezTo>
                      <a:pt x="3810" y="1835468"/>
                      <a:pt x="25718" y="1858328"/>
                      <a:pt x="45720" y="1858328"/>
                    </a:cubicBezTo>
                    <a:cubicBezTo>
                      <a:pt x="366713" y="1858328"/>
                      <a:pt x="687705" y="1858328"/>
                      <a:pt x="1008698" y="1858328"/>
                    </a:cubicBezTo>
                    <a:cubicBezTo>
                      <a:pt x="1012508" y="1858328"/>
                      <a:pt x="1016318" y="1858328"/>
                      <a:pt x="1020128" y="1857375"/>
                    </a:cubicBezTo>
                    <a:cubicBezTo>
                      <a:pt x="1047750" y="1847850"/>
                      <a:pt x="1060133" y="1830705"/>
                      <a:pt x="1060133" y="1800225"/>
                    </a:cubicBezTo>
                    <a:cubicBezTo>
                      <a:pt x="1060133" y="1580198"/>
                      <a:pt x="1060133" y="1360170"/>
                      <a:pt x="1060133" y="1141095"/>
                    </a:cubicBezTo>
                    <a:cubicBezTo>
                      <a:pt x="1061085" y="920115"/>
                      <a:pt x="1060133" y="700088"/>
                      <a:pt x="1061085" y="480060"/>
                    </a:cubicBezTo>
                    <a:close/>
                    <a:moveTo>
                      <a:pt x="530543" y="440055"/>
                    </a:moveTo>
                    <a:cubicBezTo>
                      <a:pt x="477203" y="440055"/>
                      <a:pt x="434340" y="397193"/>
                      <a:pt x="434340" y="343853"/>
                    </a:cubicBezTo>
                    <a:cubicBezTo>
                      <a:pt x="434340" y="290513"/>
                      <a:pt x="478155" y="246698"/>
                      <a:pt x="531495" y="246698"/>
                    </a:cubicBezTo>
                    <a:cubicBezTo>
                      <a:pt x="583883" y="247650"/>
                      <a:pt x="627698" y="291465"/>
                      <a:pt x="627698" y="342900"/>
                    </a:cubicBezTo>
                    <a:cubicBezTo>
                      <a:pt x="627698" y="397193"/>
                      <a:pt x="584835" y="440055"/>
                      <a:pt x="530543" y="440055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D0F6E5F-AC48-4983-86B1-CA576D92018C}"/>
                  </a:ext>
                </a:extLst>
              </p:cNvPr>
              <p:cNvSpPr/>
              <p:nvPr/>
            </p:nvSpPr>
            <p:spPr>
              <a:xfrm>
                <a:off x="2416723" y="1278451"/>
                <a:ext cx="4253088" cy="7615051"/>
              </a:xfrm>
              <a:custGeom>
                <a:avLst/>
                <a:gdLst>
                  <a:gd name="connsiteX0" fmla="*/ 1002983 w 1000125"/>
                  <a:gd name="connsiteY0" fmla="*/ 1112520 h 1790700"/>
                  <a:gd name="connsiteX1" fmla="*/ 1002983 w 1000125"/>
                  <a:gd name="connsiteY1" fmla="*/ 1112520 h 1790700"/>
                  <a:gd name="connsiteX2" fmla="*/ 1002983 w 1000125"/>
                  <a:gd name="connsiteY2" fmla="*/ 457200 h 1790700"/>
                  <a:gd name="connsiteX3" fmla="*/ 996315 w 1000125"/>
                  <a:gd name="connsiteY3" fmla="*/ 429578 h 1790700"/>
                  <a:gd name="connsiteX4" fmla="*/ 927735 w 1000125"/>
                  <a:gd name="connsiteY4" fmla="*/ 309563 h 1790700"/>
                  <a:gd name="connsiteX5" fmla="*/ 844868 w 1000125"/>
                  <a:gd name="connsiteY5" fmla="*/ 164783 h 1790700"/>
                  <a:gd name="connsiteX6" fmla="*/ 762953 w 1000125"/>
                  <a:gd name="connsiteY6" fmla="*/ 19050 h 1790700"/>
                  <a:gd name="connsiteX7" fmla="*/ 728663 w 1000125"/>
                  <a:gd name="connsiteY7" fmla="*/ 0 h 1790700"/>
                  <a:gd name="connsiteX8" fmla="*/ 269558 w 1000125"/>
                  <a:gd name="connsiteY8" fmla="*/ 0 h 1790700"/>
                  <a:gd name="connsiteX9" fmla="*/ 242888 w 1000125"/>
                  <a:gd name="connsiteY9" fmla="*/ 15240 h 1790700"/>
                  <a:gd name="connsiteX10" fmla="*/ 204788 w 1000125"/>
                  <a:gd name="connsiteY10" fmla="*/ 81915 h 1790700"/>
                  <a:gd name="connsiteX11" fmla="*/ 14288 w 1000125"/>
                  <a:gd name="connsiteY11" fmla="*/ 418148 h 1790700"/>
                  <a:gd name="connsiteX12" fmla="*/ 0 w 1000125"/>
                  <a:gd name="connsiteY12" fmla="*/ 467678 h 1790700"/>
                  <a:gd name="connsiteX13" fmla="*/ 0 w 1000125"/>
                  <a:gd name="connsiteY13" fmla="*/ 878205 h 1790700"/>
                  <a:gd name="connsiteX14" fmla="*/ 0 w 1000125"/>
                  <a:gd name="connsiteY14" fmla="*/ 1763078 h 1790700"/>
                  <a:gd name="connsiteX15" fmla="*/ 36195 w 1000125"/>
                  <a:gd name="connsiteY15" fmla="*/ 1799273 h 1790700"/>
                  <a:gd name="connsiteX16" fmla="*/ 968693 w 1000125"/>
                  <a:gd name="connsiteY16" fmla="*/ 1799273 h 1790700"/>
                  <a:gd name="connsiteX17" fmla="*/ 976313 w 1000125"/>
                  <a:gd name="connsiteY17" fmla="*/ 1799273 h 1790700"/>
                  <a:gd name="connsiteX18" fmla="*/ 1001078 w 1000125"/>
                  <a:gd name="connsiteY18" fmla="*/ 1776413 h 1790700"/>
                  <a:gd name="connsiteX19" fmla="*/ 1001078 w 1000125"/>
                  <a:gd name="connsiteY19" fmla="*/ 1755458 h 1790700"/>
                  <a:gd name="connsiteX20" fmla="*/ 1002983 w 1000125"/>
                  <a:gd name="connsiteY20" fmla="*/ 1112520 h 1790700"/>
                  <a:gd name="connsiteX21" fmla="*/ 502920 w 1000125"/>
                  <a:gd name="connsiteY21" fmla="*/ 441960 h 1790700"/>
                  <a:gd name="connsiteX22" fmla="*/ 376238 w 1000125"/>
                  <a:gd name="connsiteY22" fmla="*/ 316230 h 1790700"/>
                  <a:gd name="connsiteX23" fmla="*/ 503873 w 1000125"/>
                  <a:gd name="connsiteY23" fmla="*/ 189548 h 1790700"/>
                  <a:gd name="connsiteX24" fmla="*/ 627698 w 1000125"/>
                  <a:gd name="connsiteY24" fmla="*/ 316230 h 1790700"/>
                  <a:gd name="connsiteX25" fmla="*/ 502920 w 1000125"/>
                  <a:gd name="connsiteY25" fmla="*/ 44196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00125" h="1790700">
                    <a:moveTo>
                      <a:pt x="1002983" y="1112520"/>
                    </a:moveTo>
                    <a:cubicBezTo>
                      <a:pt x="1002983" y="1112520"/>
                      <a:pt x="1002983" y="1112520"/>
                      <a:pt x="1002983" y="1112520"/>
                    </a:cubicBezTo>
                    <a:cubicBezTo>
                      <a:pt x="1002983" y="894398"/>
                      <a:pt x="1002983" y="676275"/>
                      <a:pt x="1002983" y="457200"/>
                    </a:cubicBezTo>
                    <a:cubicBezTo>
                      <a:pt x="1002983" y="447675"/>
                      <a:pt x="1001078" y="438150"/>
                      <a:pt x="996315" y="429578"/>
                    </a:cubicBezTo>
                    <a:cubicBezTo>
                      <a:pt x="973455" y="389573"/>
                      <a:pt x="950595" y="349568"/>
                      <a:pt x="927735" y="309563"/>
                    </a:cubicBezTo>
                    <a:cubicBezTo>
                      <a:pt x="900113" y="260985"/>
                      <a:pt x="872490" y="213360"/>
                      <a:pt x="844868" y="164783"/>
                    </a:cubicBezTo>
                    <a:cubicBezTo>
                      <a:pt x="817245" y="116205"/>
                      <a:pt x="789623" y="68580"/>
                      <a:pt x="762953" y="19050"/>
                    </a:cubicBezTo>
                    <a:cubicBezTo>
                      <a:pt x="755333" y="4763"/>
                      <a:pt x="743903" y="0"/>
                      <a:pt x="728663" y="0"/>
                    </a:cubicBezTo>
                    <a:cubicBezTo>
                      <a:pt x="575310" y="0"/>
                      <a:pt x="421958" y="0"/>
                      <a:pt x="269558" y="0"/>
                    </a:cubicBezTo>
                    <a:cubicBezTo>
                      <a:pt x="257175" y="0"/>
                      <a:pt x="248603" y="4763"/>
                      <a:pt x="242888" y="15240"/>
                    </a:cubicBezTo>
                    <a:cubicBezTo>
                      <a:pt x="230505" y="37148"/>
                      <a:pt x="218123" y="60008"/>
                      <a:pt x="204788" y="81915"/>
                    </a:cubicBezTo>
                    <a:cubicBezTo>
                      <a:pt x="140970" y="194310"/>
                      <a:pt x="78105" y="306705"/>
                      <a:pt x="14288" y="418148"/>
                    </a:cubicBezTo>
                    <a:cubicBezTo>
                      <a:pt x="5715" y="433388"/>
                      <a:pt x="0" y="448628"/>
                      <a:pt x="0" y="467678"/>
                    </a:cubicBezTo>
                    <a:cubicBezTo>
                      <a:pt x="952" y="604838"/>
                      <a:pt x="0" y="741045"/>
                      <a:pt x="0" y="878205"/>
                    </a:cubicBezTo>
                    <a:cubicBezTo>
                      <a:pt x="0" y="1173480"/>
                      <a:pt x="0" y="1467803"/>
                      <a:pt x="0" y="1763078"/>
                    </a:cubicBezTo>
                    <a:cubicBezTo>
                      <a:pt x="0" y="1791653"/>
                      <a:pt x="7620" y="1799273"/>
                      <a:pt x="36195" y="1799273"/>
                    </a:cubicBezTo>
                    <a:cubicBezTo>
                      <a:pt x="346710" y="1799273"/>
                      <a:pt x="658178" y="1799273"/>
                      <a:pt x="968693" y="1799273"/>
                    </a:cubicBezTo>
                    <a:cubicBezTo>
                      <a:pt x="971550" y="1799273"/>
                      <a:pt x="974408" y="1799273"/>
                      <a:pt x="976313" y="1799273"/>
                    </a:cubicBezTo>
                    <a:cubicBezTo>
                      <a:pt x="990600" y="1798320"/>
                      <a:pt x="1000125" y="1790700"/>
                      <a:pt x="1001078" y="1776413"/>
                    </a:cubicBezTo>
                    <a:cubicBezTo>
                      <a:pt x="1002030" y="1769745"/>
                      <a:pt x="1001078" y="1763078"/>
                      <a:pt x="1001078" y="1755458"/>
                    </a:cubicBezTo>
                    <a:cubicBezTo>
                      <a:pt x="1002983" y="1541145"/>
                      <a:pt x="1002983" y="1326833"/>
                      <a:pt x="1002983" y="1112520"/>
                    </a:cubicBezTo>
                    <a:close/>
                    <a:moveTo>
                      <a:pt x="502920" y="441960"/>
                    </a:moveTo>
                    <a:cubicBezTo>
                      <a:pt x="426720" y="441008"/>
                      <a:pt x="376238" y="385763"/>
                      <a:pt x="376238" y="316230"/>
                    </a:cubicBezTo>
                    <a:cubicBezTo>
                      <a:pt x="376238" y="240030"/>
                      <a:pt x="428625" y="188595"/>
                      <a:pt x="503873" y="189548"/>
                    </a:cubicBezTo>
                    <a:cubicBezTo>
                      <a:pt x="578168" y="190500"/>
                      <a:pt x="627698" y="240030"/>
                      <a:pt x="627698" y="316230"/>
                    </a:cubicBezTo>
                    <a:cubicBezTo>
                      <a:pt x="628650" y="390525"/>
                      <a:pt x="575310" y="439103"/>
                      <a:pt x="502920" y="44196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744578FB-23BE-4A23-BF40-29048745061B}"/>
                </a:ext>
              </a:extLst>
            </p:cNvPr>
            <p:cNvGrpSpPr/>
            <p:nvPr/>
          </p:nvGrpSpPr>
          <p:grpSpPr>
            <a:xfrm rot="7230518">
              <a:off x="1917120" y="986747"/>
              <a:ext cx="1128828" cy="843480"/>
              <a:chOff x="1940832" y="1860306"/>
              <a:chExt cx="430889" cy="321968"/>
            </a:xfrm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C6290889-42CB-428A-A11E-B0D40279F336}"/>
                  </a:ext>
                </a:extLst>
              </p:cNvPr>
              <p:cNvSpPr/>
              <p:nvPr/>
            </p:nvSpPr>
            <p:spPr>
              <a:xfrm rot="14400000">
                <a:off x="2252789" y="1791796"/>
                <a:ext cx="28331" cy="165352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923" h="457200">
                    <a:moveTo>
                      <a:pt x="0" y="457200"/>
                    </a:moveTo>
                    <a:lnTo>
                      <a:pt x="87923" y="0"/>
                    </a:lnTo>
                    <a:lnTo>
                      <a:pt x="87923" y="0"/>
                    </a:lnTo>
                  </a:path>
                </a:pathLst>
              </a:custGeom>
              <a:noFill/>
              <a:ln w="34925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7DDA670-9014-4D0C-A245-19A164DC2F44}"/>
                  </a:ext>
                </a:extLst>
              </p:cNvPr>
              <p:cNvSpPr/>
              <p:nvPr/>
            </p:nvSpPr>
            <p:spPr>
              <a:xfrm rot="13577649">
                <a:off x="2275911" y="1840053"/>
                <a:ext cx="28331" cy="163289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923" h="457200">
                    <a:moveTo>
                      <a:pt x="0" y="457200"/>
                    </a:moveTo>
                    <a:lnTo>
                      <a:pt x="87923" y="0"/>
                    </a:lnTo>
                    <a:lnTo>
                      <a:pt x="87923" y="0"/>
                    </a:lnTo>
                  </a:path>
                </a:pathLst>
              </a:custGeom>
              <a:noFill/>
              <a:ln w="34925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464EB9B3-7CBD-4B66-B14E-207D22D3BEC7}"/>
                  </a:ext>
                </a:extLst>
              </p:cNvPr>
              <p:cNvSpPr/>
              <p:nvPr/>
            </p:nvSpPr>
            <p:spPr>
              <a:xfrm rot="14400000">
                <a:off x="2009775" y="1918360"/>
                <a:ext cx="188873" cy="326760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8668"/>
                  <a:gd name="connsiteY0" fmla="*/ 457200 h 457200"/>
                  <a:gd name="connsiteX1" fmla="*/ 87923 w 88668"/>
                  <a:gd name="connsiteY1" fmla="*/ 0 h 457200"/>
                  <a:gd name="connsiteX2" fmla="*/ 87923 w 88668"/>
                  <a:gd name="connsiteY2" fmla="*/ 0 h 457200"/>
                  <a:gd name="connsiteX0" fmla="*/ 0 w 88591"/>
                  <a:gd name="connsiteY0" fmla="*/ 457200 h 457200"/>
                  <a:gd name="connsiteX1" fmla="*/ 87923 w 88591"/>
                  <a:gd name="connsiteY1" fmla="*/ 0 h 457200"/>
                  <a:gd name="connsiteX2" fmla="*/ 87923 w 88591"/>
                  <a:gd name="connsiteY2" fmla="*/ 0 h 457200"/>
                  <a:gd name="connsiteX0" fmla="*/ 0 w 104212"/>
                  <a:gd name="connsiteY0" fmla="*/ 457200 h 457200"/>
                  <a:gd name="connsiteX1" fmla="*/ 87923 w 104212"/>
                  <a:gd name="connsiteY1" fmla="*/ 0 h 457200"/>
                  <a:gd name="connsiteX2" fmla="*/ 87923 w 104212"/>
                  <a:gd name="connsiteY2" fmla="*/ 0 h 457200"/>
                  <a:gd name="connsiteX0" fmla="*/ 0 w 89660"/>
                  <a:gd name="connsiteY0" fmla="*/ 503909 h 503909"/>
                  <a:gd name="connsiteX1" fmla="*/ 87923 w 89660"/>
                  <a:gd name="connsiteY1" fmla="*/ 46709 h 503909"/>
                  <a:gd name="connsiteX2" fmla="*/ 55890 w 89660"/>
                  <a:gd name="connsiteY2" fmla="*/ 5890 h 503909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0" fmla="*/ 0 w 67538"/>
                  <a:gd name="connsiteY0" fmla="*/ 482469 h 482469"/>
                  <a:gd name="connsiteX1" fmla="*/ 67538 w 67538"/>
                  <a:gd name="connsiteY1" fmla="*/ 0 h 482469"/>
                  <a:gd name="connsiteX0" fmla="*/ 0 w 88163"/>
                  <a:gd name="connsiteY0" fmla="*/ 482469 h 482469"/>
                  <a:gd name="connsiteX1" fmla="*/ 67538 w 88163"/>
                  <a:gd name="connsiteY1" fmla="*/ 0 h 482469"/>
                  <a:gd name="connsiteX0" fmla="*/ 0 w 87198"/>
                  <a:gd name="connsiteY0" fmla="*/ 482469 h 482469"/>
                  <a:gd name="connsiteX1" fmla="*/ 67538 w 87198"/>
                  <a:gd name="connsiteY1" fmla="*/ 0 h 482469"/>
                  <a:gd name="connsiteX0" fmla="*/ 585890 w 586086"/>
                  <a:gd name="connsiteY0" fmla="*/ 676892 h 676892"/>
                  <a:gd name="connsiteX1" fmla="*/ 0 w 586086"/>
                  <a:gd name="connsiteY1" fmla="*/ 0 h 676892"/>
                  <a:gd name="connsiteX0" fmla="*/ 585890 w 586160"/>
                  <a:gd name="connsiteY0" fmla="*/ 676892 h 676892"/>
                  <a:gd name="connsiteX1" fmla="*/ 0 w 586160"/>
                  <a:gd name="connsiteY1" fmla="*/ 0 h 67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86160" h="676892">
                    <a:moveTo>
                      <a:pt x="585890" y="676892"/>
                    </a:moveTo>
                    <a:cubicBezTo>
                      <a:pt x="597725" y="419528"/>
                      <a:pt x="221894" y="60950"/>
                      <a:pt x="0" y="0"/>
                    </a:cubicBezTo>
                  </a:path>
                </a:pathLst>
              </a:custGeom>
              <a:noFill/>
              <a:ln w="34925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8311C618-8729-462E-8033-5951586F3E50}"/>
                  </a:ext>
                </a:extLst>
              </p:cNvPr>
              <p:cNvSpPr/>
              <p:nvPr/>
            </p:nvSpPr>
            <p:spPr>
              <a:xfrm rot="13577649">
                <a:off x="2079689" y="1959016"/>
                <a:ext cx="162221" cy="284295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106562"/>
                  <a:gd name="connsiteY0" fmla="*/ 457200 h 457200"/>
                  <a:gd name="connsiteX1" fmla="*/ 106562 w 106562"/>
                  <a:gd name="connsiteY1" fmla="*/ 202828 h 457200"/>
                  <a:gd name="connsiteX2" fmla="*/ 87923 w 106562"/>
                  <a:gd name="connsiteY2" fmla="*/ 0 h 457200"/>
                  <a:gd name="connsiteX3" fmla="*/ 87923 w 106562"/>
                  <a:gd name="connsiteY3" fmla="*/ 0 h 457200"/>
                  <a:gd name="connsiteX0" fmla="*/ 0 w 117378"/>
                  <a:gd name="connsiteY0" fmla="*/ 457200 h 457200"/>
                  <a:gd name="connsiteX1" fmla="*/ 106562 w 117378"/>
                  <a:gd name="connsiteY1" fmla="*/ 202828 h 457200"/>
                  <a:gd name="connsiteX2" fmla="*/ 87923 w 117378"/>
                  <a:gd name="connsiteY2" fmla="*/ 0 h 457200"/>
                  <a:gd name="connsiteX3" fmla="*/ 87923 w 117378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0" fmla="*/ 0 w 103296"/>
                  <a:gd name="connsiteY0" fmla="*/ 457200 h 457200"/>
                  <a:gd name="connsiteX1" fmla="*/ 87923 w 103296"/>
                  <a:gd name="connsiteY1" fmla="*/ 0 h 457200"/>
                  <a:gd name="connsiteX0" fmla="*/ 0 w 103740"/>
                  <a:gd name="connsiteY0" fmla="*/ 457200 h 457200"/>
                  <a:gd name="connsiteX1" fmla="*/ 87923 w 103740"/>
                  <a:gd name="connsiteY1" fmla="*/ 0 h 457200"/>
                  <a:gd name="connsiteX0" fmla="*/ 501712 w 503450"/>
                  <a:gd name="connsiteY0" fmla="*/ 588924 h 588924"/>
                  <a:gd name="connsiteX1" fmla="*/ -1 w 503450"/>
                  <a:gd name="connsiteY1" fmla="*/ 0 h 58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03450" h="588924">
                    <a:moveTo>
                      <a:pt x="501712" y="588924"/>
                    </a:moveTo>
                    <a:cubicBezTo>
                      <a:pt x="535847" y="341273"/>
                      <a:pt x="56464" y="188371"/>
                      <a:pt x="-1" y="0"/>
                    </a:cubicBezTo>
                  </a:path>
                </a:pathLst>
              </a:custGeom>
              <a:noFill/>
              <a:ln w="34925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A1B0A6C-965B-4DF3-A00F-4DD55DB272AA}"/>
              </a:ext>
            </a:extLst>
          </p:cNvPr>
          <p:cNvGrpSpPr/>
          <p:nvPr/>
        </p:nvGrpSpPr>
        <p:grpSpPr>
          <a:xfrm rot="18000000">
            <a:off x="6350723" y="2073785"/>
            <a:ext cx="675054" cy="1484204"/>
            <a:chOff x="1657030" y="844073"/>
            <a:chExt cx="1767613" cy="3886355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192A5EAE-A6EF-4CFD-AFEB-35945FB01BFC}"/>
                </a:ext>
              </a:extLst>
            </p:cNvPr>
            <p:cNvGrpSpPr/>
            <p:nvPr/>
          </p:nvGrpSpPr>
          <p:grpSpPr>
            <a:xfrm>
              <a:off x="1657030" y="1625161"/>
              <a:ext cx="1767613" cy="3105267"/>
              <a:chOff x="2295207" y="1156935"/>
              <a:chExt cx="4496123" cy="7898590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30A2F2AD-E363-483A-ABCF-709F17E24860}"/>
                  </a:ext>
                </a:extLst>
              </p:cNvPr>
              <p:cNvSpPr/>
              <p:nvPr/>
            </p:nvSpPr>
            <p:spPr>
              <a:xfrm>
                <a:off x="2295207" y="1156935"/>
                <a:ext cx="4496123" cy="7898590"/>
              </a:xfrm>
              <a:custGeom>
                <a:avLst/>
                <a:gdLst>
                  <a:gd name="connsiteX0" fmla="*/ 1061085 w 1057275"/>
                  <a:gd name="connsiteY0" fmla="*/ 480060 h 1857375"/>
                  <a:gd name="connsiteX1" fmla="*/ 1052513 w 1057275"/>
                  <a:gd name="connsiteY1" fmla="*/ 448628 h 1857375"/>
                  <a:gd name="connsiteX2" fmla="*/ 1025843 w 1057275"/>
                  <a:gd name="connsiteY2" fmla="*/ 401003 h 1857375"/>
                  <a:gd name="connsiteX3" fmla="*/ 816293 w 1057275"/>
                  <a:gd name="connsiteY3" fmla="*/ 30480 h 1857375"/>
                  <a:gd name="connsiteX4" fmla="*/ 763905 w 1057275"/>
                  <a:gd name="connsiteY4" fmla="*/ 953 h 1857375"/>
                  <a:gd name="connsiteX5" fmla="*/ 299085 w 1057275"/>
                  <a:gd name="connsiteY5" fmla="*/ 0 h 1857375"/>
                  <a:gd name="connsiteX6" fmla="*/ 245745 w 1057275"/>
                  <a:gd name="connsiteY6" fmla="*/ 31433 h 1857375"/>
                  <a:gd name="connsiteX7" fmla="*/ 198120 w 1057275"/>
                  <a:gd name="connsiteY7" fmla="*/ 115253 h 1857375"/>
                  <a:gd name="connsiteX8" fmla="*/ 18098 w 1057275"/>
                  <a:gd name="connsiteY8" fmla="*/ 432435 h 1857375"/>
                  <a:gd name="connsiteX9" fmla="*/ 0 w 1057275"/>
                  <a:gd name="connsiteY9" fmla="*/ 500063 h 1857375"/>
                  <a:gd name="connsiteX10" fmla="*/ 0 w 1057275"/>
                  <a:gd name="connsiteY10" fmla="*/ 1796415 h 1857375"/>
                  <a:gd name="connsiteX11" fmla="*/ 953 w 1057275"/>
                  <a:gd name="connsiteY11" fmla="*/ 1812608 h 1857375"/>
                  <a:gd name="connsiteX12" fmla="*/ 45720 w 1057275"/>
                  <a:gd name="connsiteY12" fmla="*/ 1858328 h 1857375"/>
                  <a:gd name="connsiteX13" fmla="*/ 1008698 w 1057275"/>
                  <a:gd name="connsiteY13" fmla="*/ 1858328 h 1857375"/>
                  <a:gd name="connsiteX14" fmla="*/ 1020128 w 1057275"/>
                  <a:gd name="connsiteY14" fmla="*/ 1857375 h 1857375"/>
                  <a:gd name="connsiteX15" fmla="*/ 1060133 w 1057275"/>
                  <a:gd name="connsiteY15" fmla="*/ 1800225 h 1857375"/>
                  <a:gd name="connsiteX16" fmla="*/ 1060133 w 1057275"/>
                  <a:gd name="connsiteY16" fmla="*/ 1141095 h 1857375"/>
                  <a:gd name="connsiteX17" fmla="*/ 1061085 w 1057275"/>
                  <a:gd name="connsiteY17" fmla="*/ 480060 h 1857375"/>
                  <a:gd name="connsiteX18" fmla="*/ 530543 w 1057275"/>
                  <a:gd name="connsiteY18" fmla="*/ 440055 h 1857375"/>
                  <a:gd name="connsiteX19" fmla="*/ 434340 w 1057275"/>
                  <a:gd name="connsiteY19" fmla="*/ 343853 h 1857375"/>
                  <a:gd name="connsiteX20" fmla="*/ 531495 w 1057275"/>
                  <a:gd name="connsiteY20" fmla="*/ 246698 h 1857375"/>
                  <a:gd name="connsiteX21" fmla="*/ 627698 w 1057275"/>
                  <a:gd name="connsiteY21" fmla="*/ 342900 h 1857375"/>
                  <a:gd name="connsiteX22" fmla="*/ 530543 w 1057275"/>
                  <a:gd name="connsiteY22" fmla="*/ 440055 h 1857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1057275" h="1857375">
                    <a:moveTo>
                      <a:pt x="1061085" y="480060"/>
                    </a:moveTo>
                    <a:cubicBezTo>
                      <a:pt x="1061085" y="468630"/>
                      <a:pt x="1058228" y="458153"/>
                      <a:pt x="1052513" y="448628"/>
                    </a:cubicBezTo>
                    <a:cubicBezTo>
                      <a:pt x="1042988" y="432435"/>
                      <a:pt x="1034415" y="417195"/>
                      <a:pt x="1025843" y="401003"/>
                    </a:cubicBezTo>
                    <a:cubicBezTo>
                      <a:pt x="956310" y="277178"/>
                      <a:pt x="885825" y="154305"/>
                      <a:pt x="816293" y="30480"/>
                    </a:cubicBezTo>
                    <a:cubicBezTo>
                      <a:pt x="804863" y="9525"/>
                      <a:pt x="787718" y="0"/>
                      <a:pt x="763905" y="953"/>
                    </a:cubicBezTo>
                    <a:cubicBezTo>
                      <a:pt x="608648" y="0"/>
                      <a:pt x="454343" y="0"/>
                      <a:pt x="299085" y="0"/>
                    </a:cubicBezTo>
                    <a:cubicBezTo>
                      <a:pt x="274320" y="0"/>
                      <a:pt x="257175" y="9525"/>
                      <a:pt x="245745" y="31433"/>
                    </a:cubicBezTo>
                    <a:cubicBezTo>
                      <a:pt x="230505" y="60008"/>
                      <a:pt x="213360" y="87630"/>
                      <a:pt x="198120" y="115253"/>
                    </a:cubicBezTo>
                    <a:cubicBezTo>
                      <a:pt x="137160" y="220980"/>
                      <a:pt x="78105" y="326708"/>
                      <a:pt x="18098" y="432435"/>
                    </a:cubicBezTo>
                    <a:cubicBezTo>
                      <a:pt x="5715" y="453390"/>
                      <a:pt x="0" y="475298"/>
                      <a:pt x="0" y="500063"/>
                    </a:cubicBezTo>
                    <a:cubicBezTo>
                      <a:pt x="0" y="932498"/>
                      <a:pt x="0" y="1363980"/>
                      <a:pt x="0" y="1796415"/>
                    </a:cubicBezTo>
                    <a:cubicBezTo>
                      <a:pt x="0" y="1802130"/>
                      <a:pt x="0" y="1806893"/>
                      <a:pt x="953" y="1812608"/>
                    </a:cubicBezTo>
                    <a:cubicBezTo>
                      <a:pt x="3810" y="1835468"/>
                      <a:pt x="25718" y="1858328"/>
                      <a:pt x="45720" y="1858328"/>
                    </a:cubicBezTo>
                    <a:cubicBezTo>
                      <a:pt x="366713" y="1858328"/>
                      <a:pt x="687705" y="1858328"/>
                      <a:pt x="1008698" y="1858328"/>
                    </a:cubicBezTo>
                    <a:cubicBezTo>
                      <a:pt x="1012508" y="1858328"/>
                      <a:pt x="1016318" y="1858328"/>
                      <a:pt x="1020128" y="1857375"/>
                    </a:cubicBezTo>
                    <a:cubicBezTo>
                      <a:pt x="1047750" y="1847850"/>
                      <a:pt x="1060133" y="1830705"/>
                      <a:pt x="1060133" y="1800225"/>
                    </a:cubicBezTo>
                    <a:cubicBezTo>
                      <a:pt x="1060133" y="1580198"/>
                      <a:pt x="1060133" y="1360170"/>
                      <a:pt x="1060133" y="1141095"/>
                    </a:cubicBezTo>
                    <a:cubicBezTo>
                      <a:pt x="1061085" y="920115"/>
                      <a:pt x="1060133" y="700088"/>
                      <a:pt x="1061085" y="480060"/>
                    </a:cubicBezTo>
                    <a:close/>
                    <a:moveTo>
                      <a:pt x="530543" y="440055"/>
                    </a:moveTo>
                    <a:cubicBezTo>
                      <a:pt x="477203" y="440055"/>
                      <a:pt x="434340" y="397193"/>
                      <a:pt x="434340" y="343853"/>
                    </a:cubicBezTo>
                    <a:cubicBezTo>
                      <a:pt x="434340" y="290513"/>
                      <a:pt x="478155" y="246698"/>
                      <a:pt x="531495" y="246698"/>
                    </a:cubicBezTo>
                    <a:cubicBezTo>
                      <a:pt x="583883" y="247650"/>
                      <a:pt x="627698" y="291465"/>
                      <a:pt x="627698" y="342900"/>
                    </a:cubicBezTo>
                    <a:cubicBezTo>
                      <a:pt x="627698" y="397193"/>
                      <a:pt x="584835" y="440055"/>
                      <a:pt x="530543" y="4400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A943020D-BAD0-4D6A-8C52-CD8699EA3C42}"/>
                  </a:ext>
                </a:extLst>
              </p:cNvPr>
              <p:cNvSpPr/>
              <p:nvPr/>
            </p:nvSpPr>
            <p:spPr>
              <a:xfrm>
                <a:off x="2416723" y="1278451"/>
                <a:ext cx="4253088" cy="7615051"/>
              </a:xfrm>
              <a:custGeom>
                <a:avLst/>
                <a:gdLst>
                  <a:gd name="connsiteX0" fmla="*/ 1002983 w 1000125"/>
                  <a:gd name="connsiteY0" fmla="*/ 1112520 h 1790700"/>
                  <a:gd name="connsiteX1" fmla="*/ 1002983 w 1000125"/>
                  <a:gd name="connsiteY1" fmla="*/ 1112520 h 1790700"/>
                  <a:gd name="connsiteX2" fmla="*/ 1002983 w 1000125"/>
                  <a:gd name="connsiteY2" fmla="*/ 457200 h 1790700"/>
                  <a:gd name="connsiteX3" fmla="*/ 996315 w 1000125"/>
                  <a:gd name="connsiteY3" fmla="*/ 429578 h 1790700"/>
                  <a:gd name="connsiteX4" fmla="*/ 927735 w 1000125"/>
                  <a:gd name="connsiteY4" fmla="*/ 309563 h 1790700"/>
                  <a:gd name="connsiteX5" fmla="*/ 844868 w 1000125"/>
                  <a:gd name="connsiteY5" fmla="*/ 164783 h 1790700"/>
                  <a:gd name="connsiteX6" fmla="*/ 762953 w 1000125"/>
                  <a:gd name="connsiteY6" fmla="*/ 19050 h 1790700"/>
                  <a:gd name="connsiteX7" fmla="*/ 728663 w 1000125"/>
                  <a:gd name="connsiteY7" fmla="*/ 0 h 1790700"/>
                  <a:gd name="connsiteX8" fmla="*/ 269558 w 1000125"/>
                  <a:gd name="connsiteY8" fmla="*/ 0 h 1790700"/>
                  <a:gd name="connsiteX9" fmla="*/ 242888 w 1000125"/>
                  <a:gd name="connsiteY9" fmla="*/ 15240 h 1790700"/>
                  <a:gd name="connsiteX10" fmla="*/ 204788 w 1000125"/>
                  <a:gd name="connsiteY10" fmla="*/ 81915 h 1790700"/>
                  <a:gd name="connsiteX11" fmla="*/ 14288 w 1000125"/>
                  <a:gd name="connsiteY11" fmla="*/ 418148 h 1790700"/>
                  <a:gd name="connsiteX12" fmla="*/ 0 w 1000125"/>
                  <a:gd name="connsiteY12" fmla="*/ 467678 h 1790700"/>
                  <a:gd name="connsiteX13" fmla="*/ 0 w 1000125"/>
                  <a:gd name="connsiteY13" fmla="*/ 878205 h 1790700"/>
                  <a:gd name="connsiteX14" fmla="*/ 0 w 1000125"/>
                  <a:gd name="connsiteY14" fmla="*/ 1763078 h 1790700"/>
                  <a:gd name="connsiteX15" fmla="*/ 36195 w 1000125"/>
                  <a:gd name="connsiteY15" fmla="*/ 1799273 h 1790700"/>
                  <a:gd name="connsiteX16" fmla="*/ 968693 w 1000125"/>
                  <a:gd name="connsiteY16" fmla="*/ 1799273 h 1790700"/>
                  <a:gd name="connsiteX17" fmla="*/ 976313 w 1000125"/>
                  <a:gd name="connsiteY17" fmla="*/ 1799273 h 1790700"/>
                  <a:gd name="connsiteX18" fmla="*/ 1001078 w 1000125"/>
                  <a:gd name="connsiteY18" fmla="*/ 1776413 h 1790700"/>
                  <a:gd name="connsiteX19" fmla="*/ 1001078 w 1000125"/>
                  <a:gd name="connsiteY19" fmla="*/ 1755458 h 1790700"/>
                  <a:gd name="connsiteX20" fmla="*/ 1002983 w 1000125"/>
                  <a:gd name="connsiteY20" fmla="*/ 1112520 h 1790700"/>
                  <a:gd name="connsiteX21" fmla="*/ 502920 w 1000125"/>
                  <a:gd name="connsiteY21" fmla="*/ 441960 h 1790700"/>
                  <a:gd name="connsiteX22" fmla="*/ 376238 w 1000125"/>
                  <a:gd name="connsiteY22" fmla="*/ 316230 h 1790700"/>
                  <a:gd name="connsiteX23" fmla="*/ 503873 w 1000125"/>
                  <a:gd name="connsiteY23" fmla="*/ 189548 h 1790700"/>
                  <a:gd name="connsiteX24" fmla="*/ 627698 w 1000125"/>
                  <a:gd name="connsiteY24" fmla="*/ 316230 h 1790700"/>
                  <a:gd name="connsiteX25" fmla="*/ 502920 w 1000125"/>
                  <a:gd name="connsiteY25" fmla="*/ 441960 h 1790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00125" h="1790700">
                    <a:moveTo>
                      <a:pt x="1002983" y="1112520"/>
                    </a:moveTo>
                    <a:cubicBezTo>
                      <a:pt x="1002983" y="1112520"/>
                      <a:pt x="1002983" y="1112520"/>
                      <a:pt x="1002983" y="1112520"/>
                    </a:cubicBezTo>
                    <a:cubicBezTo>
                      <a:pt x="1002983" y="894398"/>
                      <a:pt x="1002983" y="676275"/>
                      <a:pt x="1002983" y="457200"/>
                    </a:cubicBezTo>
                    <a:cubicBezTo>
                      <a:pt x="1002983" y="447675"/>
                      <a:pt x="1001078" y="438150"/>
                      <a:pt x="996315" y="429578"/>
                    </a:cubicBezTo>
                    <a:cubicBezTo>
                      <a:pt x="973455" y="389573"/>
                      <a:pt x="950595" y="349568"/>
                      <a:pt x="927735" y="309563"/>
                    </a:cubicBezTo>
                    <a:cubicBezTo>
                      <a:pt x="900113" y="260985"/>
                      <a:pt x="872490" y="213360"/>
                      <a:pt x="844868" y="164783"/>
                    </a:cubicBezTo>
                    <a:cubicBezTo>
                      <a:pt x="817245" y="116205"/>
                      <a:pt x="789623" y="68580"/>
                      <a:pt x="762953" y="19050"/>
                    </a:cubicBezTo>
                    <a:cubicBezTo>
                      <a:pt x="755333" y="4763"/>
                      <a:pt x="743903" y="0"/>
                      <a:pt x="728663" y="0"/>
                    </a:cubicBezTo>
                    <a:cubicBezTo>
                      <a:pt x="575310" y="0"/>
                      <a:pt x="421958" y="0"/>
                      <a:pt x="269558" y="0"/>
                    </a:cubicBezTo>
                    <a:cubicBezTo>
                      <a:pt x="257175" y="0"/>
                      <a:pt x="248603" y="4763"/>
                      <a:pt x="242888" y="15240"/>
                    </a:cubicBezTo>
                    <a:cubicBezTo>
                      <a:pt x="230505" y="37148"/>
                      <a:pt x="218123" y="60008"/>
                      <a:pt x="204788" y="81915"/>
                    </a:cubicBezTo>
                    <a:cubicBezTo>
                      <a:pt x="140970" y="194310"/>
                      <a:pt x="78105" y="306705"/>
                      <a:pt x="14288" y="418148"/>
                    </a:cubicBezTo>
                    <a:cubicBezTo>
                      <a:pt x="5715" y="433388"/>
                      <a:pt x="0" y="448628"/>
                      <a:pt x="0" y="467678"/>
                    </a:cubicBezTo>
                    <a:cubicBezTo>
                      <a:pt x="952" y="604838"/>
                      <a:pt x="0" y="741045"/>
                      <a:pt x="0" y="878205"/>
                    </a:cubicBezTo>
                    <a:cubicBezTo>
                      <a:pt x="0" y="1173480"/>
                      <a:pt x="0" y="1467803"/>
                      <a:pt x="0" y="1763078"/>
                    </a:cubicBezTo>
                    <a:cubicBezTo>
                      <a:pt x="0" y="1791653"/>
                      <a:pt x="7620" y="1799273"/>
                      <a:pt x="36195" y="1799273"/>
                    </a:cubicBezTo>
                    <a:cubicBezTo>
                      <a:pt x="346710" y="1799273"/>
                      <a:pt x="658178" y="1799273"/>
                      <a:pt x="968693" y="1799273"/>
                    </a:cubicBezTo>
                    <a:cubicBezTo>
                      <a:pt x="971550" y="1799273"/>
                      <a:pt x="974408" y="1799273"/>
                      <a:pt x="976313" y="1799273"/>
                    </a:cubicBezTo>
                    <a:cubicBezTo>
                      <a:pt x="990600" y="1798320"/>
                      <a:pt x="1000125" y="1790700"/>
                      <a:pt x="1001078" y="1776413"/>
                    </a:cubicBezTo>
                    <a:cubicBezTo>
                      <a:pt x="1002030" y="1769745"/>
                      <a:pt x="1001078" y="1763078"/>
                      <a:pt x="1001078" y="1755458"/>
                    </a:cubicBezTo>
                    <a:cubicBezTo>
                      <a:pt x="1002983" y="1541145"/>
                      <a:pt x="1002983" y="1326833"/>
                      <a:pt x="1002983" y="1112520"/>
                    </a:cubicBezTo>
                    <a:close/>
                    <a:moveTo>
                      <a:pt x="502920" y="441960"/>
                    </a:moveTo>
                    <a:cubicBezTo>
                      <a:pt x="426720" y="441008"/>
                      <a:pt x="376238" y="385763"/>
                      <a:pt x="376238" y="316230"/>
                    </a:cubicBezTo>
                    <a:cubicBezTo>
                      <a:pt x="376238" y="240030"/>
                      <a:pt x="428625" y="188595"/>
                      <a:pt x="503873" y="189548"/>
                    </a:cubicBezTo>
                    <a:cubicBezTo>
                      <a:pt x="578168" y="190500"/>
                      <a:pt x="627698" y="240030"/>
                      <a:pt x="627698" y="316230"/>
                    </a:cubicBezTo>
                    <a:cubicBezTo>
                      <a:pt x="628650" y="390525"/>
                      <a:pt x="575310" y="439103"/>
                      <a:pt x="502920" y="44196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A0921394-7EBA-4F4C-A826-D9B086E29740}"/>
                </a:ext>
              </a:extLst>
            </p:cNvPr>
            <p:cNvGrpSpPr/>
            <p:nvPr/>
          </p:nvGrpSpPr>
          <p:grpSpPr>
            <a:xfrm rot="7230518">
              <a:off x="1917120" y="986747"/>
              <a:ext cx="1128828" cy="843480"/>
              <a:chOff x="1940832" y="1860306"/>
              <a:chExt cx="430889" cy="321968"/>
            </a:xfrm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95B7E323-CC95-4494-B817-CF145B0C39A8}"/>
                  </a:ext>
                </a:extLst>
              </p:cNvPr>
              <p:cNvSpPr/>
              <p:nvPr/>
            </p:nvSpPr>
            <p:spPr>
              <a:xfrm rot="14400000">
                <a:off x="2252789" y="1791796"/>
                <a:ext cx="28331" cy="165352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923" h="457200">
                    <a:moveTo>
                      <a:pt x="0" y="457200"/>
                    </a:moveTo>
                    <a:lnTo>
                      <a:pt x="87923" y="0"/>
                    </a:lnTo>
                    <a:lnTo>
                      <a:pt x="87923" y="0"/>
                    </a:lnTo>
                  </a:path>
                </a:pathLst>
              </a:custGeom>
              <a:noFill/>
              <a:ln w="34925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9D0E87E-5E20-4F57-87BB-D609F42C8EC6}"/>
                  </a:ext>
                </a:extLst>
              </p:cNvPr>
              <p:cNvSpPr/>
              <p:nvPr/>
            </p:nvSpPr>
            <p:spPr>
              <a:xfrm rot="13577649">
                <a:off x="2275911" y="1840053"/>
                <a:ext cx="28331" cy="163289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7923" h="457200">
                    <a:moveTo>
                      <a:pt x="0" y="457200"/>
                    </a:moveTo>
                    <a:lnTo>
                      <a:pt x="87923" y="0"/>
                    </a:lnTo>
                    <a:lnTo>
                      <a:pt x="87923" y="0"/>
                    </a:lnTo>
                  </a:path>
                </a:pathLst>
              </a:custGeom>
              <a:noFill/>
              <a:ln w="34925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5D8F309D-8D6B-42EF-BDA6-723D93778DF3}"/>
                  </a:ext>
                </a:extLst>
              </p:cNvPr>
              <p:cNvSpPr/>
              <p:nvPr/>
            </p:nvSpPr>
            <p:spPr>
              <a:xfrm rot="14400000">
                <a:off x="2009775" y="1918360"/>
                <a:ext cx="188873" cy="326760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8668"/>
                  <a:gd name="connsiteY0" fmla="*/ 457200 h 457200"/>
                  <a:gd name="connsiteX1" fmla="*/ 87923 w 88668"/>
                  <a:gd name="connsiteY1" fmla="*/ 0 h 457200"/>
                  <a:gd name="connsiteX2" fmla="*/ 87923 w 88668"/>
                  <a:gd name="connsiteY2" fmla="*/ 0 h 457200"/>
                  <a:gd name="connsiteX0" fmla="*/ 0 w 88591"/>
                  <a:gd name="connsiteY0" fmla="*/ 457200 h 457200"/>
                  <a:gd name="connsiteX1" fmla="*/ 87923 w 88591"/>
                  <a:gd name="connsiteY1" fmla="*/ 0 h 457200"/>
                  <a:gd name="connsiteX2" fmla="*/ 87923 w 88591"/>
                  <a:gd name="connsiteY2" fmla="*/ 0 h 457200"/>
                  <a:gd name="connsiteX0" fmla="*/ 0 w 104212"/>
                  <a:gd name="connsiteY0" fmla="*/ 457200 h 457200"/>
                  <a:gd name="connsiteX1" fmla="*/ 87923 w 104212"/>
                  <a:gd name="connsiteY1" fmla="*/ 0 h 457200"/>
                  <a:gd name="connsiteX2" fmla="*/ 87923 w 104212"/>
                  <a:gd name="connsiteY2" fmla="*/ 0 h 457200"/>
                  <a:gd name="connsiteX0" fmla="*/ 0 w 89660"/>
                  <a:gd name="connsiteY0" fmla="*/ 503909 h 503909"/>
                  <a:gd name="connsiteX1" fmla="*/ 87923 w 89660"/>
                  <a:gd name="connsiteY1" fmla="*/ 46709 h 503909"/>
                  <a:gd name="connsiteX2" fmla="*/ 55890 w 89660"/>
                  <a:gd name="connsiteY2" fmla="*/ 5890 h 503909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0" fmla="*/ 0 w 67538"/>
                  <a:gd name="connsiteY0" fmla="*/ 482469 h 482469"/>
                  <a:gd name="connsiteX1" fmla="*/ 67538 w 67538"/>
                  <a:gd name="connsiteY1" fmla="*/ 0 h 482469"/>
                  <a:gd name="connsiteX0" fmla="*/ 0 w 88163"/>
                  <a:gd name="connsiteY0" fmla="*/ 482469 h 482469"/>
                  <a:gd name="connsiteX1" fmla="*/ 67538 w 88163"/>
                  <a:gd name="connsiteY1" fmla="*/ 0 h 482469"/>
                  <a:gd name="connsiteX0" fmla="*/ 0 w 87198"/>
                  <a:gd name="connsiteY0" fmla="*/ 482469 h 482469"/>
                  <a:gd name="connsiteX1" fmla="*/ 67538 w 87198"/>
                  <a:gd name="connsiteY1" fmla="*/ 0 h 482469"/>
                  <a:gd name="connsiteX0" fmla="*/ 585890 w 586086"/>
                  <a:gd name="connsiteY0" fmla="*/ 676892 h 676892"/>
                  <a:gd name="connsiteX1" fmla="*/ 0 w 586086"/>
                  <a:gd name="connsiteY1" fmla="*/ 0 h 676892"/>
                  <a:gd name="connsiteX0" fmla="*/ 585890 w 586160"/>
                  <a:gd name="connsiteY0" fmla="*/ 676892 h 676892"/>
                  <a:gd name="connsiteX1" fmla="*/ 0 w 586160"/>
                  <a:gd name="connsiteY1" fmla="*/ 0 h 67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86160" h="676892">
                    <a:moveTo>
                      <a:pt x="585890" y="676892"/>
                    </a:moveTo>
                    <a:cubicBezTo>
                      <a:pt x="597725" y="419528"/>
                      <a:pt x="221894" y="60950"/>
                      <a:pt x="0" y="0"/>
                    </a:cubicBezTo>
                  </a:path>
                </a:pathLst>
              </a:custGeom>
              <a:noFill/>
              <a:ln w="34925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B7AB7493-4DB9-4425-98CA-0C5F10764D98}"/>
                  </a:ext>
                </a:extLst>
              </p:cNvPr>
              <p:cNvSpPr/>
              <p:nvPr/>
            </p:nvSpPr>
            <p:spPr>
              <a:xfrm rot="13577649">
                <a:off x="2079689" y="1959016"/>
                <a:ext cx="162221" cy="284295"/>
              </a:xfrm>
              <a:custGeom>
                <a:avLst/>
                <a:gdLst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106562"/>
                  <a:gd name="connsiteY0" fmla="*/ 457200 h 457200"/>
                  <a:gd name="connsiteX1" fmla="*/ 106562 w 106562"/>
                  <a:gd name="connsiteY1" fmla="*/ 202828 h 457200"/>
                  <a:gd name="connsiteX2" fmla="*/ 87923 w 106562"/>
                  <a:gd name="connsiteY2" fmla="*/ 0 h 457200"/>
                  <a:gd name="connsiteX3" fmla="*/ 87923 w 106562"/>
                  <a:gd name="connsiteY3" fmla="*/ 0 h 457200"/>
                  <a:gd name="connsiteX0" fmla="*/ 0 w 117378"/>
                  <a:gd name="connsiteY0" fmla="*/ 457200 h 457200"/>
                  <a:gd name="connsiteX1" fmla="*/ 106562 w 117378"/>
                  <a:gd name="connsiteY1" fmla="*/ 202828 h 457200"/>
                  <a:gd name="connsiteX2" fmla="*/ 87923 w 117378"/>
                  <a:gd name="connsiteY2" fmla="*/ 0 h 457200"/>
                  <a:gd name="connsiteX3" fmla="*/ 87923 w 117378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126147"/>
                  <a:gd name="connsiteY0" fmla="*/ 457200 h 457200"/>
                  <a:gd name="connsiteX1" fmla="*/ 106562 w 126147"/>
                  <a:gd name="connsiteY1" fmla="*/ 202828 h 457200"/>
                  <a:gd name="connsiteX2" fmla="*/ 87923 w 126147"/>
                  <a:gd name="connsiteY2" fmla="*/ 0 h 457200"/>
                  <a:gd name="connsiteX3" fmla="*/ 87923 w 126147"/>
                  <a:gd name="connsiteY3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2" fmla="*/ 87923 w 87923"/>
                  <a:gd name="connsiteY2" fmla="*/ 0 h 457200"/>
                  <a:gd name="connsiteX0" fmla="*/ 0 w 87923"/>
                  <a:gd name="connsiteY0" fmla="*/ 457200 h 457200"/>
                  <a:gd name="connsiteX1" fmla="*/ 87923 w 87923"/>
                  <a:gd name="connsiteY1" fmla="*/ 0 h 457200"/>
                  <a:gd name="connsiteX0" fmla="*/ 0 w 103296"/>
                  <a:gd name="connsiteY0" fmla="*/ 457200 h 457200"/>
                  <a:gd name="connsiteX1" fmla="*/ 87923 w 103296"/>
                  <a:gd name="connsiteY1" fmla="*/ 0 h 457200"/>
                  <a:gd name="connsiteX0" fmla="*/ 0 w 103740"/>
                  <a:gd name="connsiteY0" fmla="*/ 457200 h 457200"/>
                  <a:gd name="connsiteX1" fmla="*/ 87923 w 103740"/>
                  <a:gd name="connsiteY1" fmla="*/ 0 h 457200"/>
                  <a:gd name="connsiteX0" fmla="*/ 501712 w 503450"/>
                  <a:gd name="connsiteY0" fmla="*/ 588924 h 588924"/>
                  <a:gd name="connsiteX1" fmla="*/ -1 w 503450"/>
                  <a:gd name="connsiteY1" fmla="*/ 0 h 5889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03450" h="588924">
                    <a:moveTo>
                      <a:pt x="501712" y="588924"/>
                    </a:moveTo>
                    <a:cubicBezTo>
                      <a:pt x="535847" y="341273"/>
                      <a:pt x="56464" y="188371"/>
                      <a:pt x="-1" y="0"/>
                    </a:cubicBezTo>
                  </a:path>
                </a:pathLst>
              </a:custGeom>
              <a:noFill/>
              <a:ln w="34925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56BF0A89-08CE-45C6-A0BB-2A8A46844059}"/>
              </a:ext>
            </a:extLst>
          </p:cNvPr>
          <p:cNvSpPr txBox="1"/>
          <p:nvPr/>
        </p:nvSpPr>
        <p:spPr>
          <a:xfrm>
            <a:off x="6587041" y="1213964"/>
            <a:ext cx="70958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3600" b="1" dirty="0">
                <a:effectLst/>
              </a:rPr>
              <a:t>01</a:t>
            </a:r>
            <a:endParaRPr lang="ko-KR" altLang="en-US" sz="3600" b="1" dirty="0">
              <a:effectLst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45CDC91-0077-490E-80AD-98D02A2AFA1B}"/>
              </a:ext>
            </a:extLst>
          </p:cNvPr>
          <p:cNvSpPr txBox="1"/>
          <p:nvPr/>
        </p:nvSpPr>
        <p:spPr>
          <a:xfrm>
            <a:off x="6587041" y="2627174"/>
            <a:ext cx="70958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3600" b="1" dirty="0">
                <a:effectLst/>
              </a:rPr>
              <a:t>02</a:t>
            </a:r>
            <a:endParaRPr lang="ko-KR" altLang="en-US" sz="3600" b="1" dirty="0">
              <a:effectLst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56BD49B-9C8C-410A-BBD0-68F8AC8ED214}"/>
              </a:ext>
            </a:extLst>
          </p:cNvPr>
          <p:cNvSpPr txBox="1"/>
          <p:nvPr/>
        </p:nvSpPr>
        <p:spPr>
          <a:xfrm>
            <a:off x="6587041" y="4040384"/>
            <a:ext cx="70958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3600" b="1" dirty="0">
                <a:effectLst/>
              </a:rPr>
              <a:t>03</a:t>
            </a:r>
            <a:endParaRPr lang="ko-KR" altLang="en-US" sz="3600" b="1" dirty="0">
              <a:effectLst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2A40679-2CB2-41AB-82A8-98DACDC38801}"/>
              </a:ext>
            </a:extLst>
          </p:cNvPr>
          <p:cNvSpPr txBox="1"/>
          <p:nvPr/>
        </p:nvSpPr>
        <p:spPr>
          <a:xfrm>
            <a:off x="6587041" y="5453594"/>
            <a:ext cx="70958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sz="3600" b="1" dirty="0">
                <a:effectLst/>
              </a:rPr>
              <a:t>04</a:t>
            </a:r>
            <a:endParaRPr lang="ko-KR" altLang="en-US" sz="3600" b="1" dirty="0">
              <a:effectLst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FA1796F6-F19A-4D20-8B5B-BBD0FBAC52AD}"/>
              </a:ext>
            </a:extLst>
          </p:cNvPr>
          <p:cNvGrpSpPr/>
          <p:nvPr/>
        </p:nvGrpSpPr>
        <p:grpSpPr>
          <a:xfrm>
            <a:off x="7975763" y="982018"/>
            <a:ext cx="3490610" cy="969496"/>
            <a:chOff x="6509852" y="714552"/>
            <a:chExt cx="4946526" cy="969496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F46FE91-BADB-415E-A414-3D6F6B4AB7DB}"/>
                </a:ext>
              </a:extLst>
            </p:cNvPr>
            <p:cNvSpPr txBox="1"/>
            <p:nvPr/>
          </p:nvSpPr>
          <p:spPr>
            <a:xfrm>
              <a:off x="6509852" y="1222383"/>
              <a:ext cx="49465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2927F5A-1B23-4A8E-9709-D9D15981E4C1}"/>
                </a:ext>
              </a:extLst>
            </p:cNvPr>
            <p:cNvSpPr txBox="1"/>
            <p:nvPr/>
          </p:nvSpPr>
          <p:spPr>
            <a:xfrm>
              <a:off x="6509852" y="714552"/>
              <a:ext cx="4946526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57B69D2-26BB-41F9-A9BF-FA22FF8B9D88}"/>
              </a:ext>
            </a:extLst>
          </p:cNvPr>
          <p:cNvGrpSpPr/>
          <p:nvPr/>
        </p:nvGrpSpPr>
        <p:grpSpPr>
          <a:xfrm>
            <a:off x="7975763" y="2404193"/>
            <a:ext cx="3490610" cy="969496"/>
            <a:chOff x="6509852" y="714552"/>
            <a:chExt cx="4946526" cy="969496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53F588B-2D66-4139-8C20-8155CBA413FE}"/>
                </a:ext>
              </a:extLst>
            </p:cNvPr>
            <p:cNvSpPr txBox="1"/>
            <p:nvPr/>
          </p:nvSpPr>
          <p:spPr>
            <a:xfrm>
              <a:off x="6509852" y="1222383"/>
              <a:ext cx="49465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8C67414-8603-423B-8F09-0700A0B4B3F0}"/>
                </a:ext>
              </a:extLst>
            </p:cNvPr>
            <p:cNvSpPr txBox="1"/>
            <p:nvPr/>
          </p:nvSpPr>
          <p:spPr>
            <a:xfrm>
              <a:off x="6509852" y="714552"/>
              <a:ext cx="4946526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C78BF8E-B29B-4B1E-B904-8FF20B931125}"/>
              </a:ext>
            </a:extLst>
          </p:cNvPr>
          <p:cNvGrpSpPr/>
          <p:nvPr/>
        </p:nvGrpSpPr>
        <p:grpSpPr>
          <a:xfrm>
            <a:off x="7975763" y="3826368"/>
            <a:ext cx="3490610" cy="969496"/>
            <a:chOff x="6509852" y="714552"/>
            <a:chExt cx="4946526" cy="969496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4906E77D-CCE9-4E3E-B37C-EA24FE82C18F}"/>
                </a:ext>
              </a:extLst>
            </p:cNvPr>
            <p:cNvSpPr txBox="1"/>
            <p:nvPr/>
          </p:nvSpPr>
          <p:spPr>
            <a:xfrm>
              <a:off x="6509852" y="1222383"/>
              <a:ext cx="49465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0FA0EFE-42EA-49B6-9DEA-DC48E657F1A1}"/>
                </a:ext>
              </a:extLst>
            </p:cNvPr>
            <p:cNvSpPr txBox="1"/>
            <p:nvPr/>
          </p:nvSpPr>
          <p:spPr>
            <a:xfrm>
              <a:off x="6509852" y="714552"/>
              <a:ext cx="4946526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973D282-1ED9-44F6-AD42-0448437E7F5B}"/>
              </a:ext>
            </a:extLst>
          </p:cNvPr>
          <p:cNvGrpSpPr/>
          <p:nvPr/>
        </p:nvGrpSpPr>
        <p:grpSpPr>
          <a:xfrm>
            <a:off x="7975763" y="5248544"/>
            <a:ext cx="3490610" cy="969496"/>
            <a:chOff x="6509852" y="714552"/>
            <a:chExt cx="4946526" cy="969496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BD2B3AF-A84A-461E-B888-3B9CBE1417B3}"/>
                </a:ext>
              </a:extLst>
            </p:cNvPr>
            <p:cNvSpPr txBox="1"/>
            <p:nvPr/>
          </p:nvSpPr>
          <p:spPr>
            <a:xfrm>
              <a:off x="6509852" y="1222383"/>
              <a:ext cx="49465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1AAF0551-ACB5-47FA-B76E-271DC6BFA5B0}"/>
                </a:ext>
              </a:extLst>
            </p:cNvPr>
            <p:cNvSpPr txBox="1"/>
            <p:nvPr/>
          </p:nvSpPr>
          <p:spPr>
            <a:xfrm>
              <a:off x="6509852" y="714552"/>
              <a:ext cx="4946526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48156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Graphic 78">
            <a:extLst>
              <a:ext uri="{FF2B5EF4-FFF2-40B4-BE49-F238E27FC236}">
                <a16:creationId xmlns:a16="http://schemas.microsoft.com/office/drawing/2014/main" id="{A42D6C71-BFDD-4675-93E1-E6257D190DCC}"/>
              </a:ext>
            </a:extLst>
          </p:cNvPr>
          <p:cNvSpPr/>
          <p:nvPr/>
        </p:nvSpPr>
        <p:spPr>
          <a:xfrm flipH="1">
            <a:off x="837236" y="1848411"/>
            <a:ext cx="2412046" cy="4443450"/>
          </a:xfrm>
          <a:custGeom>
            <a:avLst/>
            <a:gdLst>
              <a:gd name="connsiteX0" fmla="*/ 207984 w 2530682"/>
              <a:gd name="connsiteY0" fmla="*/ 4552469 h 4662001"/>
              <a:gd name="connsiteX1" fmla="*/ 214803 w 2530682"/>
              <a:gd name="connsiteY1" fmla="*/ 4504736 h 4662001"/>
              <a:gd name="connsiteX2" fmla="*/ 303878 w 2530682"/>
              <a:gd name="connsiteY2" fmla="*/ 4216626 h 4662001"/>
              <a:gd name="connsiteX3" fmla="*/ 404461 w 2530682"/>
              <a:gd name="connsiteY3" fmla="*/ 3702632 h 4662001"/>
              <a:gd name="connsiteX4" fmla="*/ 403182 w 2530682"/>
              <a:gd name="connsiteY4" fmla="*/ 3649358 h 4662001"/>
              <a:gd name="connsiteX5" fmla="*/ 358858 w 2530682"/>
              <a:gd name="connsiteY5" fmla="*/ 3603329 h 4662001"/>
              <a:gd name="connsiteX6" fmla="*/ 309845 w 2530682"/>
              <a:gd name="connsiteY6" fmla="*/ 3634015 h 4662001"/>
              <a:gd name="connsiteX7" fmla="*/ 258275 w 2530682"/>
              <a:gd name="connsiteY7" fmla="*/ 3802363 h 4662001"/>
              <a:gd name="connsiteX8" fmla="*/ 44751 w 2530682"/>
              <a:gd name="connsiteY8" fmla="*/ 4427594 h 4662001"/>
              <a:gd name="connsiteX9" fmla="*/ 23441 w 2530682"/>
              <a:gd name="connsiteY9" fmla="*/ 4469361 h 4662001"/>
              <a:gd name="connsiteX10" fmla="*/ 10655 w 2530682"/>
              <a:gd name="connsiteY10" fmla="*/ 4477885 h 4662001"/>
              <a:gd name="connsiteX11" fmla="*/ 0 w 2530682"/>
              <a:gd name="connsiteY11" fmla="*/ 4464247 h 4662001"/>
              <a:gd name="connsiteX12" fmla="*/ 5541 w 2530682"/>
              <a:gd name="connsiteY12" fmla="*/ 4420774 h 4662001"/>
              <a:gd name="connsiteX13" fmla="*/ 101009 w 2530682"/>
              <a:gd name="connsiteY13" fmla="*/ 4148008 h 4662001"/>
              <a:gd name="connsiteX14" fmla="*/ 232704 w 2530682"/>
              <a:gd name="connsiteY14" fmla="*/ 3671520 h 4662001"/>
              <a:gd name="connsiteX15" fmla="*/ 240375 w 2530682"/>
              <a:gd name="connsiteY15" fmla="*/ 3640408 h 4662001"/>
              <a:gd name="connsiteX16" fmla="*/ 375053 w 2530682"/>
              <a:gd name="connsiteY16" fmla="*/ 3543235 h 4662001"/>
              <a:gd name="connsiteX17" fmla="*/ 415542 w 2530682"/>
              <a:gd name="connsiteY17" fmla="*/ 3544940 h 4662001"/>
              <a:gd name="connsiteX18" fmla="*/ 440688 w 2530682"/>
              <a:gd name="connsiteY18" fmla="*/ 3514254 h 4662001"/>
              <a:gd name="connsiteX19" fmla="*/ 425345 w 2530682"/>
              <a:gd name="connsiteY19" fmla="*/ 3411540 h 4662001"/>
              <a:gd name="connsiteX20" fmla="*/ 423214 w 2530682"/>
              <a:gd name="connsiteY20" fmla="*/ 2808471 h 4662001"/>
              <a:gd name="connsiteX21" fmla="*/ 428328 w 2530682"/>
              <a:gd name="connsiteY21" fmla="*/ 2237367 h 4662001"/>
              <a:gd name="connsiteX22" fmla="*/ 419378 w 2530682"/>
              <a:gd name="connsiteY22" fmla="*/ 2205829 h 4662001"/>
              <a:gd name="connsiteX23" fmla="*/ 355448 w 2530682"/>
              <a:gd name="connsiteY23" fmla="*/ 2040038 h 4662001"/>
              <a:gd name="connsiteX24" fmla="*/ 389544 w 2530682"/>
              <a:gd name="connsiteY24" fmla="*/ 1923686 h 4662001"/>
              <a:gd name="connsiteX25" fmla="*/ 391249 w 2530682"/>
              <a:gd name="connsiteY25" fmla="*/ 1921981 h 4662001"/>
              <a:gd name="connsiteX26" fmla="*/ 445802 w 2530682"/>
              <a:gd name="connsiteY26" fmla="*/ 1800942 h 4662001"/>
              <a:gd name="connsiteX27" fmla="*/ 450916 w 2530682"/>
              <a:gd name="connsiteY27" fmla="*/ 1570795 h 4662001"/>
              <a:gd name="connsiteX28" fmla="*/ 447507 w 2530682"/>
              <a:gd name="connsiteY28" fmla="*/ 1537126 h 4662001"/>
              <a:gd name="connsiteX29" fmla="*/ 412559 w 2530682"/>
              <a:gd name="connsiteY29" fmla="*/ 1507718 h 4662001"/>
              <a:gd name="connsiteX30" fmla="*/ 378889 w 2530682"/>
              <a:gd name="connsiteY30" fmla="*/ 1503456 h 4662001"/>
              <a:gd name="connsiteX31" fmla="*/ 344793 w 2530682"/>
              <a:gd name="connsiteY31" fmla="*/ 1453591 h 4662001"/>
              <a:gd name="connsiteX32" fmla="*/ 386561 w 2530682"/>
              <a:gd name="connsiteY32" fmla="*/ 1413102 h 4662001"/>
              <a:gd name="connsiteX33" fmla="*/ 546385 w 2530682"/>
              <a:gd name="connsiteY33" fmla="*/ 1410545 h 4662001"/>
              <a:gd name="connsiteX34" fmla="*/ 622248 w 2530682"/>
              <a:gd name="connsiteY34" fmla="*/ 1365368 h 4662001"/>
              <a:gd name="connsiteX35" fmla="*/ 724109 w 2530682"/>
              <a:gd name="connsiteY35" fmla="*/ 1118174 h 4662001"/>
              <a:gd name="connsiteX36" fmla="*/ 784629 w 2530682"/>
              <a:gd name="connsiteY36" fmla="*/ 970710 h 4662001"/>
              <a:gd name="connsiteX37" fmla="*/ 1013070 w 2530682"/>
              <a:gd name="connsiteY37" fmla="*/ 795969 h 4662001"/>
              <a:gd name="connsiteX38" fmla="*/ 1160961 w 2530682"/>
              <a:gd name="connsiteY38" fmla="*/ 744825 h 4662001"/>
              <a:gd name="connsiteX39" fmla="*/ 1253019 w 2530682"/>
              <a:gd name="connsiteY39" fmla="*/ 602049 h 4662001"/>
              <a:gd name="connsiteX40" fmla="*/ 1246200 w 2530682"/>
              <a:gd name="connsiteY40" fmla="*/ 564544 h 4662001"/>
              <a:gd name="connsiteX41" fmla="*/ 1224038 w 2530682"/>
              <a:gd name="connsiteY41" fmla="*/ 518515 h 4662001"/>
              <a:gd name="connsiteX42" fmla="*/ 1166075 w 2530682"/>
              <a:gd name="connsiteY42" fmla="*/ 209522 h 4662001"/>
              <a:gd name="connsiteX43" fmla="*/ 1194204 w 2530682"/>
              <a:gd name="connsiteY43" fmla="*/ 177983 h 4662001"/>
              <a:gd name="connsiteX44" fmla="*/ 1259412 w 2530682"/>
              <a:gd name="connsiteY44" fmla="*/ 179688 h 4662001"/>
              <a:gd name="connsiteX45" fmla="*/ 1354880 w 2530682"/>
              <a:gd name="connsiteY45" fmla="*/ 123004 h 4662001"/>
              <a:gd name="connsiteX46" fmla="*/ 1427334 w 2530682"/>
              <a:gd name="connsiteY46" fmla="*/ 18160 h 4662001"/>
              <a:gd name="connsiteX47" fmla="*/ 1473789 w 2530682"/>
              <a:gd name="connsiteY47" fmla="*/ 259 h 4662001"/>
              <a:gd name="connsiteX48" fmla="*/ 1643842 w 2530682"/>
              <a:gd name="connsiteY48" fmla="*/ 3669 h 4662001"/>
              <a:gd name="connsiteX49" fmla="*/ 1726524 w 2530682"/>
              <a:gd name="connsiteY49" fmla="*/ 68877 h 4662001"/>
              <a:gd name="connsiteX50" fmla="*/ 1766160 w 2530682"/>
              <a:gd name="connsiteY50" fmla="*/ 221029 h 4662001"/>
              <a:gd name="connsiteX51" fmla="*/ 1761472 w 2530682"/>
              <a:gd name="connsiteY51" fmla="*/ 262370 h 4662001"/>
              <a:gd name="connsiteX52" fmla="*/ 1904248 w 2530682"/>
              <a:gd name="connsiteY52" fmla="*/ 299450 h 4662001"/>
              <a:gd name="connsiteX53" fmla="*/ 1863759 w 2530682"/>
              <a:gd name="connsiteY53" fmla="*/ 336955 h 4662001"/>
              <a:gd name="connsiteX54" fmla="*/ 1790027 w 2530682"/>
              <a:gd name="connsiteY54" fmla="*/ 468650 h 4662001"/>
              <a:gd name="connsiteX55" fmla="*/ 1750817 w 2530682"/>
              <a:gd name="connsiteY55" fmla="*/ 552184 h 4662001"/>
              <a:gd name="connsiteX56" fmla="*/ 1721836 w 2530682"/>
              <a:gd name="connsiteY56" fmla="*/ 610147 h 4662001"/>
              <a:gd name="connsiteX57" fmla="*/ 1705214 w 2530682"/>
              <a:gd name="connsiteY57" fmla="*/ 691125 h 4662001"/>
              <a:gd name="connsiteX58" fmla="*/ 1734622 w 2530682"/>
              <a:gd name="connsiteY58" fmla="*/ 744399 h 4662001"/>
              <a:gd name="connsiteX59" fmla="*/ 1898708 w 2530682"/>
              <a:gd name="connsiteY59" fmla="*/ 795543 h 4662001"/>
              <a:gd name="connsiteX60" fmla="*/ 2065777 w 2530682"/>
              <a:gd name="connsiteY60" fmla="*/ 878225 h 4662001"/>
              <a:gd name="connsiteX61" fmla="*/ 2386703 w 2530682"/>
              <a:gd name="connsiteY61" fmla="*/ 1113486 h 4662001"/>
              <a:gd name="connsiteX62" fmla="*/ 2428044 w 2530682"/>
              <a:gd name="connsiteY62" fmla="*/ 1150139 h 4662001"/>
              <a:gd name="connsiteX63" fmla="*/ 2472795 w 2530682"/>
              <a:gd name="connsiteY63" fmla="*/ 1209380 h 4662001"/>
              <a:gd name="connsiteX64" fmla="*/ 2530331 w 2530682"/>
              <a:gd name="connsiteY64" fmla="*/ 1406283 h 4662001"/>
              <a:gd name="connsiteX65" fmla="*/ 2521807 w 2530682"/>
              <a:gd name="connsiteY65" fmla="*/ 1429298 h 4662001"/>
              <a:gd name="connsiteX66" fmla="*/ 2421225 w 2530682"/>
              <a:gd name="connsiteY66" fmla="*/ 1577188 h 4662001"/>
              <a:gd name="connsiteX67" fmla="*/ 2395653 w 2530682"/>
              <a:gd name="connsiteY67" fmla="*/ 1705900 h 4662001"/>
              <a:gd name="connsiteX68" fmla="*/ 2399915 w 2530682"/>
              <a:gd name="connsiteY68" fmla="*/ 1728914 h 4662001"/>
              <a:gd name="connsiteX69" fmla="*/ 2360279 w 2530682"/>
              <a:gd name="connsiteY69" fmla="*/ 1776222 h 4662001"/>
              <a:gd name="connsiteX70" fmla="*/ 2292940 w 2530682"/>
              <a:gd name="connsiteY70" fmla="*/ 1748946 h 4662001"/>
              <a:gd name="connsiteX71" fmla="*/ 2193210 w 2530682"/>
              <a:gd name="connsiteY71" fmla="*/ 1743405 h 4662001"/>
              <a:gd name="connsiteX72" fmla="*/ 2035091 w 2530682"/>
              <a:gd name="connsiteY72" fmla="*/ 1839725 h 4662001"/>
              <a:gd name="connsiteX73" fmla="*/ 1997585 w 2530682"/>
              <a:gd name="connsiteY73" fmla="*/ 1864871 h 4662001"/>
              <a:gd name="connsiteX74" fmla="*/ 2052565 w 2530682"/>
              <a:gd name="connsiteY74" fmla="*/ 1895557 h 4662001"/>
              <a:gd name="connsiteX75" fmla="*/ 2037222 w 2530682"/>
              <a:gd name="connsiteY75" fmla="*/ 1918572 h 4662001"/>
              <a:gd name="connsiteX76" fmla="*/ 1962211 w 2530682"/>
              <a:gd name="connsiteY76" fmla="*/ 2019154 h 4662001"/>
              <a:gd name="connsiteX77" fmla="*/ 1943032 w 2530682"/>
              <a:gd name="connsiteY77" fmla="*/ 2076265 h 4662001"/>
              <a:gd name="connsiteX78" fmla="*/ 1940901 w 2530682"/>
              <a:gd name="connsiteY78" fmla="*/ 2523772 h 4662001"/>
              <a:gd name="connsiteX79" fmla="*/ 1886348 w 2530682"/>
              <a:gd name="connsiteY79" fmla="*/ 2904366 h 4662001"/>
              <a:gd name="connsiteX80" fmla="*/ 1850547 w 2530682"/>
              <a:gd name="connsiteY80" fmla="*/ 3010915 h 4662001"/>
              <a:gd name="connsiteX81" fmla="*/ 1859924 w 2530682"/>
              <a:gd name="connsiteY81" fmla="*/ 3062485 h 4662001"/>
              <a:gd name="connsiteX82" fmla="*/ 1922575 w 2530682"/>
              <a:gd name="connsiteY82" fmla="*/ 3132381 h 4662001"/>
              <a:gd name="connsiteX83" fmla="*/ 1951982 w 2530682"/>
              <a:gd name="connsiteY83" fmla="*/ 3231685 h 4662001"/>
              <a:gd name="connsiteX84" fmla="*/ 1930672 w 2530682"/>
              <a:gd name="connsiteY84" fmla="*/ 3318203 h 4662001"/>
              <a:gd name="connsiteX85" fmla="*/ 1905100 w 2530682"/>
              <a:gd name="connsiteY85" fmla="*/ 3363806 h 4662001"/>
              <a:gd name="connsiteX86" fmla="*/ 1867169 w 2530682"/>
              <a:gd name="connsiteY86" fmla="*/ 3449472 h 4662001"/>
              <a:gd name="connsiteX87" fmla="*/ 1807501 w 2530682"/>
              <a:gd name="connsiteY87" fmla="*/ 3888028 h 4662001"/>
              <a:gd name="connsiteX88" fmla="*/ 1853531 w 2530682"/>
              <a:gd name="connsiteY88" fmla="*/ 4038476 h 4662001"/>
              <a:gd name="connsiteX89" fmla="*/ 1951556 w 2530682"/>
              <a:gd name="connsiteY89" fmla="*/ 4133091 h 4662001"/>
              <a:gd name="connsiteX90" fmla="*/ 2024009 w 2530682"/>
              <a:gd name="connsiteY90" fmla="*/ 4208102 h 4662001"/>
              <a:gd name="connsiteX91" fmla="*/ 1997585 w 2530682"/>
              <a:gd name="connsiteY91" fmla="*/ 4336814 h 4662001"/>
              <a:gd name="connsiteX92" fmla="*/ 1829664 w 2530682"/>
              <a:gd name="connsiteY92" fmla="*/ 4342354 h 4662001"/>
              <a:gd name="connsiteX93" fmla="*/ 1600370 w 2530682"/>
              <a:gd name="connsiteY93" fmla="*/ 4184235 h 4662001"/>
              <a:gd name="connsiteX94" fmla="*/ 1563717 w 2530682"/>
              <a:gd name="connsiteY94" fmla="*/ 4101553 h 4662001"/>
              <a:gd name="connsiteX95" fmla="*/ 1559029 w 2530682"/>
              <a:gd name="connsiteY95" fmla="*/ 3922976 h 4662001"/>
              <a:gd name="connsiteX96" fmla="*/ 1537719 w 2530682"/>
              <a:gd name="connsiteY96" fmla="*/ 3767414 h 4662001"/>
              <a:gd name="connsiteX97" fmla="*/ 1516409 w 2530682"/>
              <a:gd name="connsiteY97" fmla="*/ 3525761 h 4662001"/>
              <a:gd name="connsiteX98" fmla="*/ 1489558 w 2530682"/>
              <a:gd name="connsiteY98" fmla="*/ 3355708 h 4662001"/>
              <a:gd name="connsiteX99" fmla="*/ 1487001 w 2530682"/>
              <a:gd name="connsiteY99" fmla="*/ 3300729 h 4662001"/>
              <a:gd name="connsiteX100" fmla="*/ 1469101 w 2530682"/>
              <a:gd name="connsiteY100" fmla="*/ 3262797 h 4662001"/>
              <a:gd name="connsiteX101" fmla="*/ 1458446 w 2530682"/>
              <a:gd name="connsiteY101" fmla="*/ 3255978 h 4662001"/>
              <a:gd name="connsiteX102" fmla="*/ 1376616 w 2530682"/>
              <a:gd name="connsiteY102" fmla="*/ 3075271 h 4662001"/>
              <a:gd name="connsiteX103" fmla="*/ 1417105 w 2530682"/>
              <a:gd name="connsiteY103" fmla="*/ 2789292 h 4662001"/>
              <a:gd name="connsiteX104" fmla="*/ 1414122 w 2530682"/>
              <a:gd name="connsiteY104" fmla="*/ 2715134 h 4662001"/>
              <a:gd name="connsiteX105" fmla="*/ 1407302 w 2530682"/>
              <a:gd name="connsiteY105" fmla="*/ 2693824 h 4662001"/>
              <a:gd name="connsiteX106" fmla="*/ 1401336 w 2530682"/>
              <a:gd name="connsiteY106" fmla="*/ 2693824 h 4662001"/>
              <a:gd name="connsiteX107" fmla="*/ 1390681 w 2530682"/>
              <a:gd name="connsiteY107" fmla="*/ 2741985 h 4662001"/>
              <a:gd name="connsiteX108" fmla="*/ 1343373 w 2530682"/>
              <a:gd name="connsiteY108" fmla="*/ 3050977 h 4662001"/>
              <a:gd name="connsiteX109" fmla="*/ 1278165 w 2530682"/>
              <a:gd name="connsiteY109" fmla="*/ 3320760 h 4662001"/>
              <a:gd name="connsiteX110" fmla="*/ 1243217 w 2530682"/>
              <a:gd name="connsiteY110" fmla="*/ 3365937 h 4662001"/>
              <a:gd name="connsiteX111" fmla="*/ 1205285 w 2530682"/>
              <a:gd name="connsiteY111" fmla="*/ 3424326 h 4662001"/>
              <a:gd name="connsiteX112" fmla="*/ 1184828 w 2530682"/>
              <a:gd name="connsiteY112" fmla="*/ 3586707 h 4662001"/>
              <a:gd name="connsiteX113" fmla="*/ 1152863 w 2530682"/>
              <a:gd name="connsiteY113" fmla="*/ 3831344 h 4662001"/>
              <a:gd name="connsiteX114" fmla="*/ 1136667 w 2530682"/>
              <a:gd name="connsiteY114" fmla="*/ 4037197 h 4662001"/>
              <a:gd name="connsiteX115" fmla="*/ 1130701 w 2530682"/>
              <a:gd name="connsiteY115" fmla="*/ 4087915 h 4662001"/>
              <a:gd name="connsiteX116" fmla="*/ 1114505 w 2530682"/>
              <a:gd name="connsiteY116" fmla="*/ 4118601 h 4662001"/>
              <a:gd name="connsiteX117" fmla="*/ 895014 w 2530682"/>
              <a:gd name="connsiteY117" fmla="*/ 4286522 h 4662001"/>
              <a:gd name="connsiteX118" fmla="*/ 811053 w 2530682"/>
              <a:gd name="connsiteY118" fmla="*/ 4312094 h 4662001"/>
              <a:gd name="connsiteX119" fmla="*/ 752664 w 2530682"/>
              <a:gd name="connsiteY119" fmla="*/ 4353862 h 4662001"/>
              <a:gd name="connsiteX120" fmla="*/ 676375 w 2530682"/>
              <a:gd name="connsiteY120" fmla="*/ 4601482 h 4662001"/>
              <a:gd name="connsiteX121" fmla="*/ 658901 w 2530682"/>
              <a:gd name="connsiteY121" fmla="*/ 4649216 h 4662001"/>
              <a:gd name="connsiteX122" fmla="*/ 643984 w 2530682"/>
              <a:gd name="connsiteY122" fmla="*/ 4662002 h 4662001"/>
              <a:gd name="connsiteX123" fmla="*/ 633755 w 2530682"/>
              <a:gd name="connsiteY123" fmla="*/ 4643676 h 4662001"/>
              <a:gd name="connsiteX124" fmla="*/ 653360 w 2530682"/>
              <a:gd name="connsiteY124" fmla="*/ 4526472 h 4662001"/>
              <a:gd name="connsiteX125" fmla="*/ 699389 w 2530682"/>
              <a:gd name="connsiteY125" fmla="*/ 4338519 h 4662001"/>
              <a:gd name="connsiteX126" fmla="*/ 696406 w 2530682"/>
              <a:gd name="connsiteY126" fmla="*/ 4308259 h 4662001"/>
              <a:gd name="connsiteX127" fmla="*/ 674670 w 2530682"/>
              <a:gd name="connsiteY127" fmla="*/ 4257541 h 4662001"/>
              <a:gd name="connsiteX128" fmla="*/ 688734 w 2530682"/>
              <a:gd name="connsiteY128" fmla="*/ 4167187 h 4662001"/>
              <a:gd name="connsiteX129" fmla="*/ 712175 w 2530682"/>
              <a:gd name="connsiteY129" fmla="*/ 4139484 h 4662001"/>
              <a:gd name="connsiteX130" fmla="*/ 773974 w 2530682"/>
              <a:gd name="connsiteY130" fmla="*/ 3992873 h 4662001"/>
              <a:gd name="connsiteX131" fmla="*/ 769712 w 2530682"/>
              <a:gd name="connsiteY131" fmla="*/ 3782331 h 4662001"/>
              <a:gd name="connsiteX132" fmla="*/ 687030 w 2530682"/>
              <a:gd name="connsiteY132" fmla="*/ 3668111 h 4662001"/>
              <a:gd name="connsiteX133" fmla="*/ 650377 w 2530682"/>
              <a:gd name="connsiteY133" fmla="*/ 3683880 h 4662001"/>
              <a:gd name="connsiteX134" fmla="*/ 635886 w 2530682"/>
              <a:gd name="connsiteY134" fmla="*/ 3769545 h 4662001"/>
              <a:gd name="connsiteX135" fmla="*/ 513567 w 2530682"/>
              <a:gd name="connsiteY135" fmla="*/ 4341928 h 4662001"/>
              <a:gd name="connsiteX136" fmla="*/ 442392 w 2530682"/>
              <a:gd name="connsiteY136" fmla="*/ 4569091 h 4662001"/>
              <a:gd name="connsiteX137" fmla="*/ 426623 w 2530682"/>
              <a:gd name="connsiteY137" fmla="*/ 4598925 h 4662001"/>
              <a:gd name="connsiteX138" fmla="*/ 404461 w 2530682"/>
              <a:gd name="connsiteY138" fmla="*/ 4604892 h 4662001"/>
              <a:gd name="connsiteX139" fmla="*/ 398068 w 2530682"/>
              <a:gd name="connsiteY139" fmla="*/ 4584008 h 4662001"/>
              <a:gd name="connsiteX140" fmla="*/ 465833 w 2530682"/>
              <a:gd name="connsiteY140" fmla="*/ 4342780 h 4662001"/>
              <a:gd name="connsiteX141" fmla="*/ 571956 w 2530682"/>
              <a:gd name="connsiteY141" fmla="*/ 3885471 h 4662001"/>
              <a:gd name="connsiteX142" fmla="*/ 579202 w 2530682"/>
              <a:gd name="connsiteY142" fmla="*/ 3700928 h 4662001"/>
              <a:gd name="connsiteX143" fmla="*/ 495667 w 2530682"/>
              <a:gd name="connsiteY143" fmla="*/ 3647227 h 4662001"/>
              <a:gd name="connsiteX144" fmla="*/ 473931 w 2530682"/>
              <a:gd name="connsiteY144" fmla="*/ 3674930 h 4662001"/>
              <a:gd name="connsiteX145" fmla="*/ 461998 w 2530682"/>
              <a:gd name="connsiteY145" fmla="*/ 3743974 h 4662001"/>
              <a:gd name="connsiteX146" fmla="*/ 351186 w 2530682"/>
              <a:gd name="connsiteY146" fmla="*/ 4210659 h 4662001"/>
              <a:gd name="connsiteX147" fmla="*/ 258702 w 2530682"/>
              <a:gd name="connsiteY147" fmla="*/ 4495359 h 4662001"/>
              <a:gd name="connsiteX148" fmla="*/ 207984 w 2530682"/>
              <a:gd name="connsiteY148" fmla="*/ 4552469 h 4662001"/>
              <a:gd name="connsiteX149" fmla="*/ 900554 w 2530682"/>
              <a:gd name="connsiteY149" fmla="*/ 1591679 h 4662001"/>
              <a:gd name="connsiteX150" fmla="*/ 892456 w 2530682"/>
              <a:gd name="connsiteY150" fmla="*/ 1590826 h 4662001"/>
              <a:gd name="connsiteX151" fmla="*/ 886490 w 2530682"/>
              <a:gd name="connsiteY151" fmla="*/ 1626201 h 4662001"/>
              <a:gd name="connsiteX152" fmla="*/ 855377 w 2530682"/>
              <a:gd name="connsiteY152" fmla="*/ 1724226 h 4662001"/>
              <a:gd name="connsiteX153" fmla="*/ 709192 w 2530682"/>
              <a:gd name="connsiteY153" fmla="*/ 1885329 h 4662001"/>
              <a:gd name="connsiteX154" fmla="*/ 649524 w 2530682"/>
              <a:gd name="connsiteY154" fmla="*/ 1942439 h 4662001"/>
              <a:gd name="connsiteX155" fmla="*/ 558744 w 2530682"/>
              <a:gd name="connsiteY155" fmla="*/ 2182388 h 4662001"/>
              <a:gd name="connsiteX156" fmla="*/ 549368 w 2530682"/>
              <a:gd name="connsiteY156" fmla="*/ 2395060 h 4662001"/>
              <a:gd name="connsiteX157" fmla="*/ 543827 w 2530682"/>
              <a:gd name="connsiteY157" fmla="*/ 3507434 h 4662001"/>
              <a:gd name="connsiteX158" fmla="*/ 575792 w 2530682"/>
              <a:gd name="connsiteY158" fmla="*/ 3567102 h 4662001"/>
              <a:gd name="connsiteX159" fmla="*/ 612019 w 2530682"/>
              <a:gd name="connsiteY159" fmla="*/ 3584150 h 4662001"/>
              <a:gd name="connsiteX160" fmla="*/ 679784 w 2530682"/>
              <a:gd name="connsiteY160" fmla="*/ 3601624 h 4662001"/>
              <a:gd name="connsiteX161" fmla="*/ 817446 w 2530682"/>
              <a:gd name="connsiteY161" fmla="*/ 3740990 h 4662001"/>
              <a:gd name="connsiteX162" fmla="*/ 828101 w 2530682"/>
              <a:gd name="connsiteY162" fmla="*/ 3956220 h 4662001"/>
              <a:gd name="connsiteX163" fmla="*/ 817872 w 2530682"/>
              <a:gd name="connsiteY163" fmla="*/ 4043164 h 4662001"/>
              <a:gd name="connsiteX164" fmla="*/ 825544 w 2530682"/>
              <a:gd name="connsiteY164" fmla="*/ 4047000 h 4662001"/>
              <a:gd name="connsiteX165" fmla="*/ 885637 w 2530682"/>
              <a:gd name="connsiteY165" fmla="*/ 3969006 h 4662001"/>
              <a:gd name="connsiteX166" fmla="*/ 909931 w 2530682"/>
              <a:gd name="connsiteY166" fmla="*/ 3850523 h 4662001"/>
              <a:gd name="connsiteX167" fmla="*/ 857935 w 2530682"/>
              <a:gd name="connsiteY167" fmla="*/ 3366363 h 4662001"/>
              <a:gd name="connsiteX168" fmla="*/ 808069 w 2530682"/>
              <a:gd name="connsiteY168" fmla="*/ 3200999 h 4662001"/>
              <a:gd name="connsiteX169" fmla="*/ 814889 w 2530682"/>
              <a:gd name="connsiteY169" fmla="*/ 3097433 h 4662001"/>
              <a:gd name="connsiteX170" fmla="*/ 888621 w 2530682"/>
              <a:gd name="connsiteY170" fmla="*/ 3006227 h 4662001"/>
              <a:gd name="connsiteX171" fmla="*/ 900980 w 2530682"/>
              <a:gd name="connsiteY171" fmla="*/ 2975967 h 4662001"/>
              <a:gd name="connsiteX172" fmla="*/ 883080 w 2530682"/>
              <a:gd name="connsiteY172" fmla="*/ 2852369 h 4662001"/>
              <a:gd name="connsiteX173" fmla="*/ 846427 w 2530682"/>
              <a:gd name="connsiteY173" fmla="*/ 2634583 h 4662001"/>
              <a:gd name="connsiteX174" fmla="*/ 843444 w 2530682"/>
              <a:gd name="connsiteY174" fmla="*/ 2375455 h 4662001"/>
              <a:gd name="connsiteX175" fmla="*/ 844296 w 2530682"/>
              <a:gd name="connsiteY175" fmla="*/ 2173864 h 4662001"/>
              <a:gd name="connsiteX176" fmla="*/ 848984 w 2530682"/>
              <a:gd name="connsiteY176" fmla="*/ 2094165 h 4662001"/>
              <a:gd name="connsiteX177" fmla="*/ 846001 w 2530682"/>
              <a:gd name="connsiteY177" fmla="*/ 1966306 h 4662001"/>
              <a:gd name="connsiteX178" fmla="*/ 842165 w 2530682"/>
              <a:gd name="connsiteY178" fmla="*/ 1921555 h 4662001"/>
              <a:gd name="connsiteX179" fmla="*/ 899702 w 2530682"/>
              <a:gd name="connsiteY179" fmla="*/ 1636003 h 4662001"/>
              <a:gd name="connsiteX180" fmla="*/ 900554 w 2530682"/>
              <a:gd name="connsiteY180" fmla="*/ 1591679 h 4662001"/>
              <a:gd name="connsiteX181" fmla="*/ 1954539 w 2530682"/>
              <a:gd name="connsiteY181" fmla="*/ 1350877 h 4662001"/>
              <a:gd name="connsiteX182" fmla="*/ 1921296 w 2530682"/>
              <a:gd name="connsiteY182" fmla="*/ 1565255 h 4662001"/>
              <a:gd name="connsiteX183" fmla="*/ 1911493 w 2530682"/>
              <a:gd name="connsiteY183" fmla="*/ 1645380 h 4662001"/>
              <a:gd name="connsiteX184" fmla="*/ 1951556 w 2530682"/>
              <a:gd name="connsiteY184" fmla="*/ 1684590 h 4662001"/>
              <a:gd name="connsiteX185" fmla="*/ 1995028 w 2530682"/>
              <a:gd name="connsiteY185" fmla="*/ 1666263 h 4662001"/>
              <a:gd name="connsiteX186" fmla="*/ 2096889 w 2530682"/>
              <a:gd name="connsiteY186" fmla="*/ 1560566 h 4662001"/>
              <a:gd name="connsiteX187" fmla="*/ 2111380 w 2530682"/>
              <a:gd name="connsiteY187" fmla="*/ 1534995 h 4662001"/>
              <a:gd name="connsiteX188" fmla="*/ 2152721 w 2530682"/>
              <a:gd name="connsiteY188" fmla="*/ 1452312 h 4662001"/>
              <a:gd name="connsiteX189" fmla="*/ 2161671 w 2530682"/>
              <a:gd name="connsiteY189" fmla="*/ 1434412 h 4662001"/>
              <a:gd name="connsiteX190" fmla="*/ 1954539 w 2530682"/>
              <a:gd name="connsiteY190" fmla="*/ 1350877 h 4662001"/>
              <a:gd name="connsiteX191" fmla="*/ 580054 w 2530682"/>
              <a:gd name="connsiteY191" fmla="*/ 1511980 h 4662001"/>
              <a:gd name="connsiteX192" fmla="*/ 567694 w 2530682"/>
              <a:gd name="connsiteY192" fmla="*/ 1509423 h 4662001"/>
              <a:gd name="connsiteX193" fmla="*/ 563006 w 2530682"/>
              <a:gd name="connsiteY193" fmla="*/ 1553747 h 4662001"/>
              <a:gd name="connsiteX194" fmla="*/ 570252 w 2530682"/>
              <a:gd name="connsiteY194" fmla="*/ 1555026 h 4662001"/>
              <a:gd name="connsiteX195" fmla="*/ 580054 w 2530682"/>
              <a:gd name="connsiteY195" fmla="*/ 1511980 h 466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2530682" h="4662001">
                <a:moveTo>
                  <a:pt x="207984" y="4552469"/>
                </a:moveTo>
                <a:cubicBezTo>
                  <a:pt x="210541" y="4532865"/>
                  <a:pt x="210968" y="4517948"/>
                  <a:pt x="214803" y="4504736"/>
                </a:cubicBezTo>
                <a:cubicBezTo>
                  <a:pt x="243785" y="4408415"/>
                  <a:pt x="272340" y="4312094"/>
                  <a:pt x="303878" y="4216626"/>
                </a:cubicBezTo>
                <a:cubicBezTo>
                  <a:pt x="359284" y="4049557"/>
                  <a:pt x="394232" y="3878652"/>
                  <a:pt x="404461" y="3702632"/>
                </a:cubicBezTo>
                <a:cubicBezTo>
                  <a:pt x="405313" y="3685158"/>
                  <a:pt x="404887" y="3667258"/>
                  <a:pt x="403182" y="3649358"/>
                </a:cubicBezTo>
                <a:cubicBezTo>
                  <a:pt x="400199" y="3621229"/>
                  <a:pt x="386987" y="3608017"/>
                  <a:pt x="358858" y="3603329"/>
                </a:cubicBezTo>
                <a:cubicBezTo>
                  <a:pt x="335843" y="3599067"/>
                  <a:pt x="319222" y="3606312"/>
                  <a:pt x="309845" y="3634015"/>
                </a:cubicBezTo>
                <a:cubicBezTo>
                  <a:pt x="290666" y="3689420"/>
                  <a:pt x="274897" y="3746105"/>
                  <a:pt x="258275" y="3802363"/>
                </a:cubicBezTo>
                <a:cubicBezTo>
                  <a:pt x="196051" y="4013756"/>
                  <a:pt x="127433" y="4223019"/>
                  <a:pt x="44751" y="4427594"/>
                </a:cubicBezTo>
                <a:cubicBezTo>
                  <a:pt x="38784" y="4442084"/>
                  <a:pt x="31539" y="4455723"/>
                  <a:pt x="23441" y="4469361"/>
                </a:cubicBezTo>
                <a:cubicBezTo>
                  <a:pt x="20884" y="4473623"/>
                  <a:pt x="13212" y="4479164"/>
                  <a:pt x="10655" y="4477885"/>
                </a:cubicBezTo>
                <a:cubicBezTo>
                  <a:pt x="5967" y="4475754"/>
                  <a:pt x="0" y="4468935"/>
                  <a:pt x="0" y="4464247"/>
                </a:cubicBezTo>
                <a:cubicBezTo>
                  <a:pt x="426" y="4449756"/>
                  <a:pt x="852" y="4434413"/>
                  <a:pt x="5541" y="4420774"/>
                </a:cubicBezTo>
                <a:cubicBezTo>
                  <a:pt x="36653" y="4329568"/>
                  <a:pt x="67339" y="4238362"/>
                  <a:pt x="101009" y="4148008"/>
                </a:cubicBezTo>
                <a:cubicBezTo>
                  <a:pt x="158971" y="3992873"/>
                  <a:pt x="207984" y="3835606"/>
                  <a:pt x="232704" y="3671520"/>
                </a:cubicBezTo>
                <a:cubicBezTo>
                  <a:pt x="234408" y="3660865"/>
                  <a:pt x="237392" y="3650637"/>
                  <a:pt x="240375" y="3640408"/>
                </a:cubicBezTo>
                <a:cubicBezTo>
                  <a:pt x="259128" y="3575626"/>
                  <a:pt x="307714" y="3541104"/>
                  <a:pt x="375053" y="3543235"/>
                </a:cubicBezTo>
                <a:cubicBezTo>
                  <a:pt x="388692" y="3543661"/>
                  <a:pt x="401904" y="3544940"/>
                  <a:pt x="415542" y="3544940"/>
                </a:cubicBezTo>
                <a:cubicBezTo>
                  <a:pt x="438983" y="3544513"/>
                  <a:pt x="444523" y="3537694"/>
                  <a:pt x="440688" y="3514254"/>
                </a:cubicBezTo>
                <a:cubicBezTo>
                  <a:pt x="435147" y="3480158"/>
                  <a:pt x="425771" y="3445636"/>
                  <a:pt x="425345" y="3411540"/>
                </a:cubicBezTo>
                <a:cubicBezTo>
                  <a:pt x="423214" y="3210375"/>
                  <a:pt x="422361" y="3009636"/>
                  <a:pt x="423214" y="2808471"/>
                </a:cubicBezTo>
                <a:cubicBezTo>
                  <a:pt x="423640" y="2617961"/>
                  <a:pt x="427049" y="2427877"/>
                  <a:pt x="428328" y="2237367"/>
                </a:cubicBezTo>
                <a:cubicBezTo>
                  <a:pt x="428328" y="2226712"/>
                  <a:pt x="424918" y="2214779"/>
                  <a:pt x="419378" y="2205829"/>
                </a:cubicBezTo>
                <a:cubicBezTo>
                  <a:pt x="388265" y="2154259"/>
                  <a:pt x="366956" y="2099279"/>
                  <a:pt x="355448" y="2040038"/>
                </a:cubicBezTo>
                <a:cubicBezTo>
                  <a:pt x="346498" y="1994435"/>
                  <a:pt x="355448" y="1955651"/>
                  <a:pt x="389544" y="1923686"/>
                </a:cubicBezTo>
                <a:cubicBezTo>
                  <a:pt x="389970" y="1923260"/>
                  <a:pt x="390396" y="1922408"/>
                  <a:pt x="391249" y="1921981"/>
                </a:cubicBezTo>
                <a:cubicBezTo>
                  <a:pt x="436852" y="1893853"/>
                  <a:pt x="446654" y="1851659"/>
                  <a:pt x="445802" y="1800942"/>
                </a:cubicBezTo>
                <a:cubicBezTo>
                  <a:pt x="444523" y="1724226"/>
                  <a:pt x="449212" y="1647511"/>
                  <a:pt x="450916" y="1570795"/>
                </a:cubicBezTo>
                <a:cubicBezTo>
                  <a:pt x="451343" y="1559714"/>
                  <a:pt x="448785" y="1548207"/>
                  <a:pt x="447507" y="1537126"/>
                </a:cubicBezTo>
                <a:cubicBezTo>
                  <a:pt x="444950" y="1516668"/>
                  <a:pt x="432590" y="1508144"/>
                  <a:pt x="412559" y="1507718"/>
                </a:cubicBezTo>
                <a:cubicBezTo>
                  <a:pt x="401478" y="1507718"/>
                  <a:pt x="389544" y="1506866"/>
                  <a:pt x="378889" y="1503456"/>
                </a:cubicBezTo>
                <a:cubicBezTo>
                  <a:pt x="355022" y="1496637"/>
                  <a:pt x="342662" y="1477884"/>
                  <a:pt x="344793" y="1453591"/>
                </a:cubicBezTo>
                <a:cubicBezTo>
                  <a:pt x="346924" y="1426314"/>
                  <a:pt x="357579" y="1414381"/>
                  <a:pt x="386561" y="1413102"/>
                </a:cubicBezTo>
                <a:cubicBezTo>
                  <a:pt x="439835" y="1410971"/>
                  <a:pt x="493110" y="1409267"/>
                  <a:pt x="546385" y="1410545"/>
                </a:cubicBezTo>
                <a:cubicBezTo>
                  <a:pt x="582611" y="1411398"/>
                  <a:pt x="608609" y="1399038"/>
                  <a:pt x="622248" y="1365368"/>
                </a:cubicBezTo>
                <a:cubicBezTo>
                  <a:pt x="656343" y="1283112"/>
                  <a:pt x="690439" y="1200430"/>
                  <a:pt x="724109" y="1118174"/>
                </a:cubicBezTo>
                <a:cubicBezTo>
                  <a:pt x="744140" y="1069161"/>
                  <a:pt x="762466" y="1018870"/>
                  <a:pt x="784629" y="970710"/>
                </a:cubicBezTo>
                <a:cubicBezTo>
                  <a:pt x="829806" y="872685"/>
                  <a:pt x="906947" y="815148"/>
                  <a:pt x="1013070" y="795969"/>
                </a:cubicBezTo>
                <a:cubicBezTo>
                  <a:pt x="1065066" y="786593"/>
                  <a:pt x="1115358" y="772102"/>
                  <a:pt x="1160961" y="744825"/>
                </a:cubicBezTo>
                <a:cubicBezTo>
                  <a:pt x="1215088" y="712434"/>
                  <a:pt x="1253445" y="669389"/>
                  <a:pt x="1253019" y="602049"/>
                </a:cubicBezTo>
                <a:cubicBezTo>
                  <a:pt x="1253019" y="589690"/>
                  <a:pt x="1250462" y="576478"/>
                  <a:pt x="1246200" y="564544"/>
                </a:cubicBezTo>
                <a:cubicBezTo>
                  <a:pt x="1240659" y="548775"/>
                  <a:pt x="1233840" y="532153"/>
                  <a:pt x="1224038" y="518515"/>
                </a:cubicBezTo>
                <a:cubicBezTo>
                  <a:pt x="1156699" y="424325"/>
                  <a:pt x="1160534" y="317350"/>
                  <a:pt x="1166075" y="209522"/>
                </a:cubicBezTo>
                <a:cubicBezTo>
                  <a:pt x="1166927" y="190769"/>
                  <a:pt x="1177156" y="179262"/>
                  <a:pt x="1194204" y="177983"/>
                </a:cubicBezTo>
                <a:cubicBezTo>
                  <a:pt x="1215940" y="176279"/>
                  <a:pt x="1238102" y="175852"/>
                  <a:pt x="1259412" y="179688"/>
                </a:cubicBezTo>
                <a:cubicBezTo>
                  <a:pt x="1316096" y="189065"/>
                  <a:pt x="1337406" y="177983"/>
                  <a:pt x="1354880" y="123004"/>
                </a:cubicBezTo>
                <a:cubicBezTo>
                  <a:pt x="1368519" y="80384"/>
                  <a:pt x="1389828" y="43305"/>
                  <a:pt x="1427334" y="18160"/>
                </a:cubicBezTo>
                <a:cubicBezTo>
                  <a:pt x="1440972" y="8783"/>
                  <a:pt x="1458020" y="685"/>
                  <a:pt x="1473789" y="259"/>
                </a:cubicBezTo>
                <a:cubicBezTo>
                  <a:pt x="1530473" y="-593"/>
                  <a:pt x="1587158" y="685"/>
                  <a:pt x="1643842" y="3669"/>
                </a:cubicBezTo>
                <a:cubicBezTo>
                  <a:pt x="1685183" y="5800"/>
                  <a:pt x="1715017" y="27962"/>
                  <a:pt x="1726524" y="68877"/>
                </a:cubicBezTo>
                <a:cubicBezTo>
                  <a:pt x="1741015" y="119168"/>
                  <a:pt x="1754227" y="169886"/>
                  <a:pt x="1766160" y="221029"/>
                </a:cubicBezTo>
                <a:cubicBezTo>
                  <a:pt x="1769144" y="232963"/>
                  <a:pt x="1763177" y="247027"/>
                  <a:pt x="1761472" y="262370"/>
                </a:cubicBezTo>
                <a:cubicBezTo>
                  <a:pt x="1806223" y="273878"/>
                  <a:pt x="1852252" y="285811"/>
                  <a:pt x="1904248" y="299450"/>
                </a:cubicBezTo>
                <a:cubicBezTo>
                  <a:pt x="1887200" y="315219"/>
                  <a:pt x="1876119" y="327152"/>
                  <a:pt x="1863759" y="336955"/>
                </a:cubicBezTo>
                <a:cubicBezTo>
                  <a:pt x="1820287" y="370198"/>
                  <a:pt x="1796420" y="414097"/>
                  <a:pt x="1790027" y="468650"/>
                </a:cubicBezTo>
                <a:cubicBezTo>
                  <a:pt x="1786192" y="500188"/>
                  <a:pt x="1771701" y="527039"/>
                  <a:pt x="1750817" y="552184"/>
                </a:cubicBezTo>
                <a:cubicBezTo>
                  <a:pt x="1737605" y="568380"/>
                  <a:pt x="1728229" y="589690"/>
                  <a:pt x="1721836" y="610147"/>
                </a:cubicBezTo>
                <a:cubicBezTo>
                  <a:pt x="1713738" y="636571"/>
                  <a:pt x="1710329" y="664274"/>
                  <a:pt x="1705214" y="691125"/>
                </a:cubicBezTo>
                <a:cubicBezTo>
                  <a:pt x="1698821" y="723516"/>
                  <a:pt x="1703509" y="734170"/>
                  <a:pt x="1734622" y="744399"/>
                </a:cubicBezTo>
                <a:cubicBezTo>
                  <a:pt x="1788749" y="762726"/>
                  <a:pt x="1842876" y="783183"/>
                  <a:pt x="1898708" y="795543"/>
                </a:cubicBezTo>
                <a:cubicBezTo>
                  <a:pt x="1962211" y="809607"/>
                  <a:pt x="2014633" y="839015"/>
                  <a:pt x="2065777" y="878225"/>
                </a:cubicBezTo>
                <a:cubicBezTo>
                  <a:pt x="2170621" y="959202"/>
                  <a:pt x="2279728" y="1035066"/>
                  <a:pt x="2386703" y="1113486"/>
                </a:cubicBezTo>
                <a:cubicBezTo>
                  <a:pt x="2401620" y="1124141"/>
                  <a:pt x="2416111" y="1136500"/>
                  <a:pt x="2428044" y="1150139"/>
                </a:cubicBezTo>
                <a:cubicBezTo>
                  <a:pt x="2444240" y="1168891"/>
                  <a:pt x="2456599" y="1191054"/>
                  <a:pt x="2472795" y="1209380"/>
                </a:cubicBezTo>
                <a:cubicBezTo>
                  <a:pt x="2522234" y="1266491"/>
                  <a:pt x="2532889" y="1334256"/>
                  <a:pt x="2530331" y="1406283"/>
                </a:cubicBezTo>
                <a:cubicBezTo>
                  <a:pt x="2529905" y="1413955"/>
                  <a:pt x="2526496" y="1422479"/>
                  <a:pt x="2521807" y="1429298"/>
                </a:cubicBezTo>
                <a:cubicBezTo>
                  <a:pt x="2488564" y="1478737"/>
                  <a:pt x="2456173" y="1529028"/>
                  <a:pt x="2421225" y="1577188"/>
                </a:cubicBezTo>
                <a:cubicBezTo>
                  <a:pt x="2392244" y="1616825"/>
                  <a:pt x="2383720" y="1658592"/>
                  <a:pt x="2395653" y="1705900"/>
                </a:cubicBezTo>
                <a:cubicBezTo>
                  <a:pt x="2397784" y="1713571"/>
                  <a:pt x="2398637" y="1721243"/>
                  <a:pt x="2399915" y="1728914"/>
                </a:cubicBezTo>
                <a:cubicBezTo>
                  <a:pt x="2405456" y="1764715"/>
                  <a:pt x="2396932" y="1774943"/>
                  <a:pt x="2360279" y="1776222"/>
                </a:cubicBezTo>
                <a:cubicBezTo>
                  <a:pt x="2333429" y="1777074"/>
                  <a:pt x="2312545" y="1765141"/>
                  <a:pt x="2292940" y="1748946"/>
                </a:cubicBezTo>
                <a:cubicBezTo>
                  <a:pt x="2245206" y="1711014"/>
                  <a:pt x="2245632" y="1711014"/>
                  <a:pt x="2193210" y="1743405"/>
                </a:cubicBezTo>
                <a:cubicBezTo>
                  <a:pt x="2140788" y="1775796"/>
                  <a:pt x="2087939" y="1807761"/>
                  <a:pt x="2035091" y="1839725"/>
                </a:cubicBezTo>
                <a:cubicBezTo>
                  <a:pt x="2023583" y="1846545"/>
                  <a:pt x="2012928" y="1854642"/>
                  <a:pt x="1997585" y="1864871"/>
                </a:cubicBezTo>
                <a:cubicBezTo>
                  <a:pt x="2018043" y="1875952"/>
                  <a:pt x="2034238" y="1885329"/>
                  <a:pt x="2052565" y="1895557"/>
                </a:cubicBezTo>
                <a:cubicBezTo>
                  <a:pt x="2047024" y="1904081"/>
                  <a:pt x="2042336" y="1911753"/>
                  <a:pt x="2037222" y="1918572"/>
                </a:cubicBezTo>
                <a:cubicBezTo>
                  <a:pt x="2012502" y="1952241"/>
                  <a:pt x="1987783" y="1985911"/>
                  <a:pt x="1962211" y="2019154"/>
                </a:cubicBezTo>
                <a:cubicBezTo>
                  <a:pt x="1948999" y="2036202"/>
                  <a:pt x="1943032" y="2054955"/>
                  <a:pt x="1943032" y="2076265"/>
                </a:cubicBezTo>
                <a:cubicBezTo>
                  <a:pt x="1942180" y="2225434"/>
                  <a:pt x="1935787" y="2374603"/>
                  <a:pt x="1940901" y="2523772"/>
                </a:cubicBezTo>
                <a:cubicBezTo>
                  <a:pt x="1945589" y="2655040"/>
                  <a:pt x="1923427" y="2780342"/>
                  <a:pt x="1886348" y="2904366"/>
                </a:cubicBezTo>
                <a:cubicBezTo>
                  <a:pt x="1875693" y="2940166"/>
                  <a:pt x="1864186" y="2975967"/>
                  <a:pt x="1850547" y="3010915"/>
                </a:cubicBezTo>
                <a:cubicBezTo>
                  <a:pt x="1842450" y="3031372"/>
                  <a:pt x="1845007" y="3046715"/>
                  <a:pt x="1859924" y="3062485"/>
                </a:cubicBezTo>
                <a:cubicBezTo>
                  <a:pt x="1881233" y="3085073"/>
                  <a:pt x="1901265" y="3109366"/>
                  <a:pt x="1922575" y="3132381"/>
                </a:cubicBezTo>
                <a:cubicBezTo>
                  <a:pt x="1948999" y="3160936"/>
                  <a:pt x="1961785" y="3192475"/>
                  <a:pt x="1951982" y="3231685"/>
                </a:cubicBezTo>
                <a:cubicBezTo>
                  <a:pt x="1944737" y="3260666"/>
                  <a:pt x="1939622" y="3290074"/>
                  <a:pt x="1930672" y="3318203"/>
                </a:cubicBezTo>
                <a:cubicBezTo>
                  <a:pt x="1925558" y="3334825"/>
                  <a:pt x="1917034" y="3352299"/>
                  <a:pt x="1905100" y="3363806"/>
                </a:cubicBezTo>
                <a:cubicBezTo>
                  <a:pt x="1880381" y="3388099"/>
                  <a:pt x="1871431" y="3417080"/>
                  <a:pt x="1867169" y="3449472"/>
                </a:cubicBezTo>
                <a:cubicBezTo>
                  <a:pt x="1847564" y="3595657"/>
                  <a:pt x="1828385" y="3741843"/>
                  <a:pt x="1807501" y="3888028"/>
                </a:cubicBezTo>
                <a:cubicBezTo>
                  <a:pt x="1799404" y="3945991"/>
                  <a:pt x="1811337" y="3996708"/>
                  <a:pt x="1853531" y="4038476"/>
                </a:cubicBezTo>
                <a:cubicBezTo>
                  <a:pt x="1885922" y="4070441"/>
                  <a:pt x="1919165" y="4101127"/>
                  <a:pt x="1951556" y="4133091"/>
                </a:cubicBezTo>
                <a:cubicBezTo>
                  <a:pt x="1976275" y="4157385"/>
                  <a:pt x="2002273" y="4180826"/>
                  <a:pt x="2024009" y="4208102"/>
                </a:cubicBezTo>
                <a:cubicBezTo>
                  <a:pt x="2058958" y="4251574"/>
                  <a:pt x="2047024" y="4309963"/>
                  <a:pt x="1997585" y="4336814"/>
                </a:cubicBezTo>
                <a:cubicBezTo>
                  <a:pt x="1943458" y="4365795"/>
                  <a:pt x="1885069" y="4378581"/>
                  <a:pt x="1829664" y="4342354"/>
                </a:cubicBezTo>
                <a:cubicBezTo>
                  <a:pt x="1751670" y="4291637"/>
                  <a:pt x="1676233" y="4237936"/>
                  <a:pt x="1600370" y="4184235"/>
                </a:cubicBezTo>
                <a:cubicBezTo>
                  <a:pt x="1573093" y="4164630"/>
                  <a:pt x="1564143" y="4134796"/>
                  <a:pt x="1563717" y="4101553"/>
                </a:cubicBezTo>
                <a:cubicBezTo>
                  <a:pt x="1562864" y="4041885"/>
                  <a:pt x="1563717" y="3982218"/>
                  <a:pt x="1559029" y="3922976"/>
                </a:cubicBezTo>
                <a:cubicBezTo>
                  <a:pt x="1555193" y="3870980"/>
                  <a:pt x="1543259" y="3819411"/>
                  <a:pt x="1537719" y="3767414"/>
                </a:cubicBezTo>
                <a:cubicBezTo>
                  <a:pt x="1529621" y="3686863"/>
                  <a:pt x="1525359" y="3605886"/>
                  <a:pt x="1516409" y="3525761"/>
                </a:cubicBezTo>
                <a:cubicBezTo>
                  <a:pt x="1510016" y="3468650"/>
                  <a:pt x="1498082" y="3412392"/>
                  <a:pt x="1489558" y="3355708"/>
                </a:cubicBezTo>
                <a:cubicBezTo>
                  <a:pt x="1487001" y="3337808"/>
                  <a:pt x="1486149" y="3319055"/>
                  <a:pt x="1487001" y="3300729"/>
                </a:cubicBezTo>
                <a:cubicBezTo>
                  <a:pt x="1487854" y="3284107"/>
                  <a:pt x="1483165" y="3271747"/>
                  <a:pt x="1469101" y="3262797"/>
                </a:cubicBezTo>
                <a:cubicBezTo>
                  <a:pt x="1465691" y="3260666"/>
                  <a:pt x="1461856" y="3258109"/>
                  <a:pt x="1458446" y="3255978"/>
                </a:cubicBezTo>
                <a:cubicBezTo>
                  <a:pt x="1380452" y="3209949"/>
                  <a:pt x="1361273" y="3162641"/>
                  <a:pt x="1376616" y="3075271"/>
                </a:cubicBezTo>
                <a:cubicBezTo>
                  <a:pt x="1393238" y="2980229"/>
                  <a:pt x="1405171" y="2884761"/>
                  <a:pt x="1417105" y="2789292"/>
                </a:cubicBezTo>
                <a:cubicBezTo>
                  <a:pt x="1420088" y="2764999"/>
                  <a:pt x="1415826" y="2739854"/>
                  <a:pt x="1414122" y="2715134"/>
                </a:cubicBezTo>
                <a:cubicBezTo>
                  <a:pt x="1413695" y="2707889"/>
                  <a:pt x="1409860" y="2701070"/>
                  <a:pt x="1407302" y="2693824"/>
                </a:cubicBezTo>
                <a:cubicBezTo>
                  <a:pt x="1405171" y="2693824"/>
                  <a:pt x="1403467" y="2693824"/>
                  <a:pt x="1401336" y="2693824"/>
                </a:cubicBezTo>
                <a:cubicBezTo>
                  <a:pt x="1397926" y="2710020"/>
                  <a:pt x="1393238" y="2725789"/>
                  <a:pt x="1390681" y="2741985"/>
                </a:cubicBezTo>
                <a:cubicBezTo>
                  <a:pt x="1374485" y="2845124"/>
                  <a:pt x="1355306" y="2947412"/>
                  <a:pt x="1343373" y="3050977"/>
                </a:cubicBezTo>
                <a:cubicBezTo>
                  <a:pt x="1332718" y="3144314"/>
                  <a:pt x="1308851" y="3232964"/>
                  <a:pt x="1278165" y="3320760"/>
                </a:cubicBezTo>
                <a:cubicBezTo>
                  <a:pt x="1271772" y="3339513"/>
                  <a:pt x="1263248" y="3355708"/>
                  <a:pt x="1243217" y="3365937"/>
                </a:cubicBezTo>
                <a:cubicBezTo>
                  <a:pt x="1220628" y="3377444"/>
                  <a:pt x="1208268" y="3399180"/>
                  <a:pt x="1205285" y="3424326"/>
                </a:cubicBezTo>
                <a:cubicBezTo>
                  <a:pt x="1198040" y="3478453"/>
                  <a:pt x="1192073" y="3532580"/>
                  <a:pt x="1184828" y="3586707"/>
                </a:cubicBezTo>
                <a:cubicBezTo>
                  <a:pt x="1174173" y="3668111"/>
                  <a:pt x="1161813" y="3749514"/>
                  <a:pt x="1152863" y="3831344"/>
                </a:cubicBezTo>
                <a:cubicBezTo>
                  <a:pt x="1145618" y="3899536"/>
                  <a:pt x="1142208" y="3968579"/>
                  <a:pt x="1136667" y="4037197"/>
                </a:cubicBezTo>
                <a:cubicBezTo>
                  <a:pt x="1135389" y="4054245"/>
                  <a:pt x="1134963" y="4071293"/>
                  <a:pt x="1130701" y="4087915"/>
                </a:cubicBezTo>
                <a:cubicBezTo>
                  <a:pt x="1128143" y="4098996"/>
                  <a:pt x="1122603" y="4111782"/>
                  <a:pt x="1114505" y="4118601"/>
                </a:cubicBezTo>
                <a:cubicBezTo>
                  <a:pt x="1042052" y="4175711"/>
                  <a:pt x="970024" y="4233674"/>
                  <a:pt x="895014" y="4286522"/>
                </a:cubicBezTo>
                <a:cubicBezTo>
                  <a:pt x="871999" y="4302718"/>
                  <a:pt x="840034" y="4307832"/>
                  <a:pt x="811053" y="4312094"/>
                </a:cubicBezTo>
                <a:cubicBezTo>
                  <a:pt x="782498" y="4316356"/>
                  <a:pt x="761614" y="4323176"/>
                  <a:pt x="752664" y="4353862"/>
                </a:cubicBezTo>
                <a:cubicBezTo>
                  <a:pt x="728371" y="4436544"/>
                  <a:pt x="702373" y="4519226"/>
                  <a:pt x="676375" y="4601482"/>
                </a:cubicBezTo>
                <a:cubicBezTo>
                  <a:pt x="671260" y="4617678"/>
                  <a:pt x="665720" y="4633873"/>
                  <a:pt x="658901" y="4649216"/>
                </a:cubicBezTo>
                <a:cubicBezTo>
                  <a:pt x="656343" y="4654757"/>
                  <a:pt x="649098" y="4657740"/>
                  <a:pt x="643984" y="4662002"/>
                </a:cubicBezTo>
                <a:cubicBezTo>
                  <a:pt x="640574" y="4656036"/>
                  <a:pt x="632903" y="4649216"/>
                  <a:pt x="633755" y="4643676"/>
                </a:cubicBezTo>
                <a:cubicBezTo>
                  <a:pt x="639295" y="4604465"/>
                  <a:pt x="644410" y="4565255"/>
                  <a:pt x="653360" y="4526472"/>
                </a:cubicBezTo>
                <a:cubicBezTo>
                  <a:pt x="667424" y="4463394"/>
                  <a:pt x="684472" y="4401170"/>
                  <a:pt x="699389" y="4338519"/>
                </a:cubicBezTo>
                <a:cubicBezTo>
                  <a:pt x="701520" y="4329142"/>
                  <a:pt x="699815" y="4317635"/>
                  <a:pt x="696406" y="4308259"/>
                </a:cubicBezTo>
                <a:cubicBezTo>
                  <a:pt x="690439" y="4290784"/>
                  <a:pt x="681063" y="4274589"/>
                  <a:pt x="674670" y="4257541"/>
                </a:cubicBezTo>
                <a:cubicBezTo>
                  <a:pt x="662310" y="4225150"/>
                  <a:pt x="668277" y="4194890"/>
                  <a:pt x="688734" y="4167187"/>
                </a:cubicBezTo>
                <a:cubicBezTo>
                  <a:pt x="695980" y="4157385"/>
                  <a:pt x="703225" y="4147582"/>
                  <a:pt x="712175" y="4139484"/>
                </a:cubicBezTo>
                <a:cubicBezTo>
                  <a:pt x="755221" y="4099848"/>
                  <a:pt x="773548" y="4049131"/>
                  <a:pt x="773974" y="3992873"/>
                </a:cubicBezTo>
                <a:cubicBezTo>
                  <a:pt x="774400" y="3922550"/>
                  <a:pt x="773548" y="3852228"/>
                  <a:pt x="769712" y="3782331"/>
                </a:cubicBezTo>
                <a:cubicBezTo>
                  <a:pt x="766728" y="3728204"/>
                  <a:pt x="730502" y="3694535"/>
                  <a:pt x="687030" y="3668111"/>
                </a:cubicBezTo>
                <a:cubicBezTo>
                  <a:pt x="669129" y="3657030"/>
                  <a:pt x="655491" y="3662570"/>
                  <a:pt x="650377" y="3683880"/>
                </a:cubicBezTo>
                <a:cubicBezTo>
                  <a:pt x="643557" y="3712009"/>
                  <a:pt x="637591" y="3740990"/>
                  <a:pt x="635886" y="3769545"/>
                </a:cubicBezTo>
                <a:cubicBezTo>
                  <a:pt x="624379" y="3966875"/>
                  <a:pt x="571530" y="4154828"/>
                  <a:pt x="513567" y="4341928"/>
                </a:cubicBezTo>
                <a:cubicBezTo>
                  <a:pt x="490127" y="4417791"/>
                  <a:pt x="466260" y="4493228"/>
                  <a:pt x="442392" y="4569091"/>
                </a:cubicBezTo>
                <a:cubicBezTo>
                  <a:pt x="438983" y="4579746"/>
                  <a:pt x="434295" y="4590827"/>
                  <a:pt x="426623" y="4598925"/>
                </a:cubicBezTo>
                <a:cubicBezTo>
                  <a:pt x="421935" y="4604039"/>
                  <a:pt x="410428" y="4607023"/>
                  <a:pt x="404461" y="4604892"/>
                </a:cubicBezTo>
                <a:cubicBezTo>
                  <a:pt x="399773" y="4603187"/>
                  <a:pt x="396363" y="4590401"/>
                  <a:pt x="398068" y="4584008"/>
                </a:cubicBezTo>
                <a:cubicBezTo>
                  <a:pt x="419804" y="4503457"/>
                  <a:pt x="442819" y="4422905"/>
                  <a:pt x="465833" y="4342780"/>
                </a:cubicBezTo>
                <a:cubicBezTo>
                  <a:pt x="509305" y="4192333"/>
                  <a:pt x="551925" y="4041459"/>
                  <a:pt x="571956" y="3885471"/>
                </a:cubicBezTo>
                <a:cubicBezTo>
                  <a:pt x="579628" y="3824525"/>
                  <a:pt x="580054" y="3762300"/>
                  <a:pt x="579202" y="3700928"/>
                </a:cubicBezTo>
                <a:cubicBezTo>
                  <a:pt x="578776" y="3666406"/>
                  <a:pt x="529337" y="3635720"/>
                  <a:pt x="495667" y="3647227"/>
                </a:cubicBezTo>
                <a:cubicBezTo>
                  <a:pt x="486291" y="3650637"/>
                  <a:pt x="476914" y="3664275"/>
                  <a:pt x="473931" y="3674930"/>
                </a:cubicBezTo>
                <a:cubicBezTo>
                  <a:pt x="467538" y="3697518"/>
                  <a:pt x="465407" y="3720959"/>
                  <a:pt x="461998" y="3743974"/>
                </a:cubicBezTo>
                <a:cubicBezTo>
                  <a:pt x="438983" y="3902945"/>
                  <a:pt x="401051" y="4058081"/>
                  <a:pt x="351186" y="4210659"/>
                </a:cubicBezTo>
                <a:cubicBezTo>
                  <a:pt x="320074" y="4305701"/>
                  <a:pt x="290240" y="4400743"/>
                  <a:pt x="258702" y="4495359"/>
                </a:cubicBezTo>
                <a:cubicBezTo>
                  <a:pt x="251030" y="4517948"/>
                  <a:pt x="242080" y="4541815"/>
                  <a:pt x="207984" y="4552469"/>
                </a:cubicBezTo>
                <a:close/>
                <a:moveTo>
                  <a:pt x="900554" y="1591679"/>
                </a:moveTo>
                <a:cubicBezTo>
                  <a:pt x="897997" y="1591253"/>
                  <a:pt x="895014" y="1591253"/>
                  <a:pt x="892456" y="1590826"/>
                </a:cubicBezTo>
                <a:cubicBezTo>
                  <a:pt x="890326" y="1602760"/>
                  <a:pt x="886916" y="1614267"/>
                  <a:pt x="886490" y="1626201"/>
                </a:cubicBezTo>
                <a:cubicBezTo>
                  <a:pt x="884785" y="1661575"/>
                  <a:pt x="875835" y="1695245"/>
                  <a:pt x="855377" y="1724226"/>
                </a:cubicBezTo>
                <a:cubicBezTo>
                  <a:pt x="813610" y="1784320"/>
                  <a:pt x="770990" y="1843135"/>
                  <a:pt x="709192" y="1885329"/>
                </a:cubicBezTo>
                <a:cubicBezTo>
                  <a:pt x="686603" y="1900672"/>
                  <a:pt x="666146" y="1920703"/>
                  <a:pt x="649524" y="1942439"/>
                </a:cubicBezTo>
                <a:cubicBezTo>
                  <a:pt x="596676" y="2013188"/>
                  <a:pt x="571956" y="2097148"/>
                  <a:pt x="558744" y="2182388"/>
                </a:cubicBezTo>
                <a:cubicBezTo>
                  <a:pt x="548089" y="2252284"/>
                  <a:pt x="549794" y="2323885"/>
                  <a:pt x="549368" y="2395060"/>
                </a:cubicBezTo>
                <a:cubicBezTo>
                  <a:pt x="547237" y="2765852"/>
                  <a:pt x="546385" y="3136643"/>
                  <a:pt x="543827" y="3507434"/>
                </a:cubicBezTo>
                <a:cubicBezTo>
                  <a:pt x="543827" y="3535563"/>
                  <a:pt x="554909" y="3553037"/>
                  <a:pt x="575792" y="3567102"/>
                </a:cubicBezTo>
                <a:cubicBezTo>
                  <a:pt x="586873" y="3574347"/>
                  <a:pt x="599659" y="3579888"/>
                  <a:pt x="612019" y="3584150"/>
                </a:cubicBezTo>
                <a:cubicBezTo>
                  <a:pt x="634181" y="3590969"/>
                  <a:pt x="656770" y="3597362"/>
                  <a:pt x="679784" y="3601624"/>
                </a:cubicBezTo>
                <a:cubicBezTo>
                  <a:pt x="757352" y="3616967"/>
                  <a:pt x="798693" y="3667258"/>
                  <a:pt x="817446" y="3740990"/>
                </a:cubicBezTo>
                <a:cubicBezTo>
                  <a:pt x="835346" y="3812165"/>
                  <a:pt x="838329" y="3883766"/>
                  <a:pt x="828101" y="3956220"/>
                </a:cubicBezTo>
                <a:cubicBezTo>
                  <a:pt x="824265" y="3985201"/>
                  <a:pt x="821282" y="4014183"/>
                  <a:pt x="817872" y="4043164"/>
                </a:cubicBezTo>
                <a:cubicBezTo>
                  <a:pt x="820429" y="4044442"/>
                  <a:pt x="822986" y="4045721"/>
                  <a:pt x="825544" y="4047000"/>
                </a:cubicBezTo>
                <a:cubicBezTo>
                  <a:pt x="845575" y="4021002"/>
                  <a:pt x="866885" y="3995856"/>
                  <a:pt x="885637" y="3969006"/>
                </a:cubicBezTo>
                <a:cubicBezTo>
                  <a:pt x="909931" y="3933205"/>
                  <a:pt x="914193" y="3892716"/>
                  <a:pt x="909931" y="3850523"/>
                </a:cubicBezTo>
                <a:cubicBezTo>
                  <a:pt x="892030" y="3688994"/>
                  <a:pt x="871999" y="3527892"/>
                  <a:pt x="857935" y="3366363"/>
                </a:cubicBezTo>
                <a:cubicBezTo>
                  <a:pt x="852820" y="3306269"/>
                  <a:pt x="846001" y="3250011"/>
                  <a:pt x="808069" y="3200999"/>
                </a:cubicBezTo>
                <a:cubicBezTo>
                  <a:pt x="780367" y="3165198"/>
                  <a:pt x="786333" y="3130676"/>
                  <a:pt x="814889" y="3097433"/>
                </a:cubicBezTo>
                <a:cubicBezTo>
                  <a:pt x="840460" y="3067599"/>
                  <a:pt x="864754" y="3037339"/>
                  <a:pt x="888621" y="3006227"/>
                </a:cubicBezTo>
                <a:cubicBezTo>
                  <a:pt x="895014" y="2997703"/>
                  <a:pt x="901833" y="2985769"/>
                  <a:pt x="900980" y="2975967"/>
                </a:cubicBezTo>
                <a:cubicBezTo>
                  <a:pt x="896718" y="2934626"/>
                  <a:pt x="889899" y="2893285"/>
                  <a:pt x="883080" y="2852369"/>
                </a:cubicBezTo>
                <a:cubicBezTo>
                  <a:pt x="870720" y="2779916"/>
                  <a:pt x="852394" y="2707889"/>
                  <a:pt x="846427" y="2634583"/>
                </a:cubicBezTo>
                <a:cubicBezTo>
                  <a:pt x="839608" y="2548491"/>
                  <a:pt x="839182" y="2461547"/>
                  <a:pt x="843444" y="2375455"/>
                </a:cubicBezTo>
                <a:cubicBezTo>
                  <a:pt x="846853" y="2308116"/>
                  <a:pt x="854951" y="2241629"/>
                  <a:pt x="844296" y="2173864"/>
                </a:cubicBezTo>
                <a:cubicBezTo>
                  <a:pt x="840034" y="2147866"/>
                  <a:pt x="840034" y="2118032"/>
                  <a:pt x="848984" y="2094165"/>
                </a:cubicBezTo>
                <a:cubicBezTo>
                  <a:pt x="865606" y="2049841"/>
                  <a:pt x="863049" y="2009352"/>
                  <a:pt x="846001" y="1966306"/>
                </a:cubicBezTo>
                <a:cubicBezTo>
                  <a:pt x="840460" y="1953094"/>
                  <a:pt x="839608" y="1935620"/>
                  <a:pt x="842165" y="1921555"/>
                </a:cubicBezTo>
                <a:cubicBezTo>
                  <a:pt x="860492" y="1826087"/>
                  <a:pt x="880949" y="1731471"/>
                  <a:pt x="899702" y="1636003"/>
                </a:cubicBezTo>
                <a:cubicBezTo>
                  <a:pt x="903111" y="1621939"/>
                  <a:pt x="900554" y="1606596"/>
                  <a:pt x="900554" y="1591679"/>
                </a:cubicBezTo>
                <a:close/>
                <a:moveTo>
                  <a:pt x="1954539" y="1350877"/>
                </a:moveTo>
                <a:cubicBezTo>
                  <a:pt x="1943032" y="1424610"/>
                  <a:pt x="1931951" y="1494932"/>
                  <a:pt x="1921296" y="1565255"/>
                </a:cubicBezTo>
                <a:cubicBezTo>
                  <a:pt x="1917460" y="1591679"/>
                  <a:pt x="1913198" y="1618529"/>
                  <a:pt x="1911493" y="1645380"/>
                </a:cubicBezTo>
                <a:cubicBezTo>
                  <a:pt x="1909362" y="1676918"/>
                  <a:pt x="1920017" y="1687999"/>
                  <a:pt x="1951556" y="1684590"/>
                </a:cubicBezTo>
                <a:cubicBezTo>
                  <a:pt x="1966899" y="1682885"/>
                  <a:pt x="1984373" y="1676492"/>
                  <a:pt x="1995028" y="1666263"/>
                </a:cubicBezTo>
                <a:cubicBezTo>
                  <a:pt x="2030402" y="1632594"/>
                  <a:pt x="2063646" y="1596367"/>
                  <a:pt x="2096889" y="1560566"/>
                </a:cubicBezTo>
                <a:cubicBezTo>
                  <a:pt x="2103282" y="1553321"/>
                  <a:pt x="2110528" y="1543945"/>
                  <a:pt x="2111380" y="1534995"/>
                </a:cubicBezTo>
                <a:cubicBezTo>
                  <a:pt x="2115642" y="1502177"/>
                  <a:pt x="2133968" y="1477458"/>
                  <a:pt x="2152721" y="1452312"/>
                </a:cubicBezTo>
                <a:cubicBezTo>
                  <a:pt x="2155704" y="1448050"/>
                  <a:pt x="2157409" y="1442936"/>
                  <a:pt x="2161671" y="1434412"/>
                </a:cubicBezTo>
                <a:cubicBezTo>
                  <a:pt x="2079415" y="1434412"/>
                  <a:pt x="2006962" y="1417364"/>
                  <a:pt x="1954539" y="1350877"/>
                </a:cubicBezTo>
                <a:close/>
                <a:moveTo>
                  <a:pt x="580054" y="1511980"/>
                </a:moveTo>
                <a:cubicBezTo>
                  <a:pt x="575792" y="1511128"/>
                  <a:pt x="571530" y="1510275"/>
                  <a:pt x="567694" y="1509423"/>
                </a:cubicBezTo>
                <a:cubicBezTo>
                  <a:pt x="565990" y="1524340"/>
                  <a:pt x="564711" y="1538830"/>
                  <a:pt x="563006" y="1553747"/>
                </a:cubicBezTo>
                <a:cubicBezTo>
                  <a:pt x="565563" y="1554173"/>
                  <a:pt x="568121" y="1554600"/>
                  <a:pt x="570252" y="1555026"/>
                </a:cubicBezTo>
                <a:cubicBezTo>
                  <a:pt x="573661" y="1540535"/>
                  <a:pt x="576645" y="1526471"/>
                  <a:pt x="580054" y="1511980"/>
                </a:cubicBezTo>
                <a:close/>
              </a:path>
            </a:pathLst>
          </a:custGeom>
          <a:solidFill>
            <a:schemeClr val="accent1"/>
          </a:solidFill>
          <a:ln w="424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24F145CB-373D-44C5-B652-EC51FF38A871}"/>
              </a:ext>
            </a:extLst>
          </p:cNvPr>
          <p:cNvSpPr/>
          <p:nvPr/>
        </p:nvSpPr>
        <p:spPr>
          <a:xfrm rot="16200000" flipH="1">
            <a:off x="5009869" y="2956843"/>
            <a:ext cx="1480263" cy="1867259"/>
          </a:xfrm>
          <a:custGeom>
            <a:avLst/>
            <a:gdLst>
              <a:gd name="connsiteX0" fmla="*/ 1442196 w 1457325"/>
              <a:gd name="connsiteY0" fmla="*/ 1108358 h 1838325"/>
              <a:gd name="connsiteX1" fmla="*/ 1102154 w 1457325"/>
              <a:gd name="connsiteY1" fmla="*/ 1108358 h 1838325"/>
              <a:gd name="connsiteX2" fmla="*/ 1103106 w 1457325"/>
              <a:gd name="connsiteY2" fmla="*/ 531143 h 1838325"/>
              <a:gd name="connsiteX3" fmla="*/ 1101201 w 1457325"/>
              <a:gd name="connsiteY3" fmla="*/ 364455 h 1838325"/>
              <a:gd name="connsiteX4" fmla="*/ 1095486 w 1457325"/>
              <a:gd name="connsiteY4" fmla="*/ 355883 h 1838325"/>
              <a:gd name="connsiteX5" fmla="*/ 749729 w 1457325"/>
              <a:gd name="connsiteY5" fmla="*/ 9173 h 1838325"/>
              <a:gd name="connsiteX6" fmla="*/ 713534 w 1457325"/>
              <a:gd name="connsiteY6" fmla="*/ 12030 h 1838325"/>
              <a:gd name="connsiteX7" fmla="*/ 507794 w 1457325"/>
              <a:gd name="connsiteY7" fmla="*/ 218723 h 1838325"/>
              <a:gd name="connsiteX8" fmla="*/ 364919 w 1457325"/>
              <a:gd name="connsiteY8" fmla="*/ 365408 h 1838325"/>
              <a:gd name="connsiteX9" fmla="*/ 363014 w 1457325"/>
              <a:gd name="connsiteY9" fmla="*/ 382553 h 1838325"/>
              <a:gd name="connsiteX10" fmla="*/ 363014 w 1457325"/>
              <a:gd name="connsiteY10" fmla="*/ 1109310 h 1838325"/>
              <a:gd name="connsiteX11" fmla="*/ 43926 w 1457325"/>
              <a:gd name="connsiteY11" fmla="*/ 1108358 h 1838325"/>
              <a:gd name="connsiteX12" fmla="*/ 5826 w 1457325"/>
              <a:gd name="connsiteY12" fmla="*/ 1110263 h 1838325"/>
              <a:gd name="connsiteX13" fmla="*/ 8684 w 1457325"/>
              <a:gd name="connsiteY13" fmla="*/ 1123598 h 1838325"/>
              <a:gd name="connsiteX14" fmla="*/ 31544 w 1457325"/>
              <a:gd name="connsiteY14" fmla="*/ 1149316 h 1838325"/>
              <a:gd name="connsiteX15" fmla="*/ 705914 w 1457325"/>
              <a:gd name="connsiteY15" fmla="*/ 1824638 h 1838325"/>
              <a:gd name="connsiteX16" fmla="*/ 760206 w 1457325"/>
              <a:gd name="connsiteY16" fmla="*/ 1824638 h 1838325"/>
              <a:gd name="connsiteX17" fmla="*/ 1434576 w 1457325"/>
              <a:gd name="connsiteY17" fmla="*/ 1149316 h 1838325"/>
              <a:gd name="connsiteX18" fmla="*/ 1457436 w 1457325"/>
              <a:gd name="connsiteY18" fmla="*/ 1123598 h 1838325"/>
              <a:gd name="connsiteX19" fmla="*/ 1457436 w 1457325"/>
              <a:gd name="connsiteY19" fmla="*/ 1123598 h 1838325"/>
              <a:gd name="connsiteX20" fmla="*/ 1457436 w 1457325"/>
              <a:gd name="connsiteY20" fmla="*/ 1123598 h 1838325"/>
              <a:gd name="connsiteX21" fmla="*/ 1442196 w 1457325"/>
              <a:gd name="connsiteY21" fmla="*/ 1108358 h 1838325"/>
              <a:gd name="connsiteX22" fmla="*/ 365871 w 1457325"/>
              <a:gd name="connsiteY22" fmla="*/ 1102643 h 1838325"/>
              <a:gd name="connsiteX23" fmla="*/ 363014 w 1457325"/>
              <a:gd name="connsiteY23" fmla="*/ 1108358 h 1838325"/>
              <a:gd name="connsiteX24" fmla="*/ 363014 w 1457325"/>
              <a:gd name="connsiteY24" fmla="*/ 1108358 h 1838325"/>
              <a:gd name="connsiteX25" fmla="*/ 365871 w 1457325"/>
              <a:gd name="connsiteY25" fmla="*/ 1102643 h 1838325"/>
              <a:gd name="connsiteX26" fmla="*/ 363014 w 1457325"/>
              <a:gd name="connsiteY26" fmla="*/ 1108358 h 1838325"/>
              <a:gd name="connsiteX27" fmla="*/ 363014 w 1457325"/>
              <a:gd name="connsiteY27" fmla="*/ 1108358 h 1838325"/>
              <a:gd name="connsiteX28" fmla="*/ 363014 w 1457325"/>
              <a:gd name="connsiteY28" fmla="*/ 1108358 h 1838325"/>
              <a:gd name="connsiteX29" fmla="*/ 363014 w 1457325"/>
              <a:gd name="connsiteY29" fmla="*/ 1108358 h 1838325"/>
              <a:gd name="connsiteX30" fmla="*/ 363014 w 1457325"/>
              <a:gd name="connsiteY30" fmla="*/ 1108358 h 1838325"/>
              <a:gd name="connsiteX31" fmla="*/ 363014 w 1457325"/>
              <a:gd name="connsiteY31" fmla="*/ 1108358 h 1838325"/>
              <a:gd name="connsiteX32" fmla="*/ 359204 w 1457325"/>
              <a:gd name="connsiteY32" fmla="*/ 1110263 h 1838325"/>
              <a:gd name="connsiteX33" fmla="*/ 363014 w 1457325"/>
              <a:gd name="connsiteY33" fmla="*/ 1108358 h 1838325"/>
              <a:gd name="connsiteX34" fmla="*/ 363014 w 1457325"/>
              <a:gd name="connsiteY34" fmla="*/ 1108358 h 1838325"/>
              <a:gd name="connsiteX35" fmla="*/ 1101201 w 1457325"/>
              <a:gd name="connsiteY35" fmla="*/ 1108358 h 1838325"/>
              <a:gd name="connsiteX36" fmla="*/ 1101201 w 1457325"/>
              <a:gd name="connsiteY36" fmla="*/ 1108358 h 1838325"/>
              <a:gd name="connsiteX37" fmla="*/ 1098344 w 1457325"/>
              <a:gd name="connsiteY37" fmla="*/ 1102643 h 1838325"/>
              <a:gd name="connsiteX38" fmla="*/ 1101201 w 1457325"/>
              <a:gd name="connsiteY38" fmla="*/ 1108358 h 1838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457325" h="1838325">
                <a:moveTo>
                  <a:pt x="1442196" y="1108358"/>
                </a:moveTo>
                <a:cubicBezTo>
                  <a:pt x="1328849" y="1107405"/>
                  <a:pt x="1215501" y="1108358"/>
                  <a:pt x="1102154" y="1108358"/>
                </a:cubicBezTo>
                <a:cubicBezTo>
                  <a:pt x="1102154" y="915953"/>
                  <a:pt x="1103106" y="723548"/>
                  <a:pt x="1103106" y="531143"/>
                </a:cubicBezTo>
                <a:cubicBezTo>
                  <a:pt x="1103106" y="475898"/>
                  <a:pt x="1102154" y="419700"/>
                  <a:pt x="1101201" y="364455"/>
                </a:cubicBezTo>
                <a:cubicBezTo>
                  <a:pt x="1099296" y="361598"/>
                  <a:pt x="1098344" y="357788"/>
                  <a:pt x="1095486" y="355883"/>
                </a:cubicBezTo>
                <a:cubicBezTo>
                  <a:pt x="980234" y="240630"/>
                  <a:pt x="864029" y="125378"/>
                  <a:pt x="749729" y="9173"/>
                </a:cubicBezTo>
                <a:cubicBezTo>
                  <a:pt x="734489" y="-6067"/>
                  <a:pt x="725916" y="-352"/>
                  <a:pt x="713534" y="12030"/>
                </a:cubicBezTo>
                <a:cubicBezTo>
                  <a:pt x="644954" y="81563"/>
                  <a:pt x="575421" y="149190"/>
                  <a:pt x="507794" y="218723"/>
                </a:cubicBezTo>
                <a:cubicBezTo>
                  <a:pt x="460169" y="267300"/>
                  <a:pt x="408734" y="313020"/>
                  <a:pt x="364919" y="365408"/>
                </a:cubicBezTo>
                <a:cubicBezTo>
                  <a:pt x="363966" y="371123"/>
                  <a:pt x="363014" y="376838"/>
                  <a:pt x="363014" y="382553"/>
                </a:cubicBezTo>
                <a:cubicBezTo>
                  <a:pt x="363014" y="624488"/>
                  <a:pt x="363014" y="867375"/>
                  <a:pt x="363014" y="1109310"/>
                </a:cubicBezTo>
                <a:cubicBezTo>
                  <a:pt x="256334" y="1109310"/>
                  <a:pt x="149654" y="1109310"/>
                  <a:pt x="43926" y="1108358"/>
                </a:cubicBezTo>
                <a:cubicBezTo>
                  <a:pt x="31544" y="1108358"/>
                  <a:pt x="17256" y="1105500"/>
                  <a:pt x="5826" y="1110263"/>
                </a:cubicBezTo>
                <a:cubicBezTo>
                  <a:pt x="-7509" y="1115025"/>
                  <a:pt x="5826" y="1118835"/>
                  <a:pt x="8684" y="1123598"/>
                </a:cubicBezTo>
                <a:cubicBezTo>
                  <a:pt x="16304" y="1132170"/>
                  <a:pt x="22971" y="1141695"/>
                  <a:pt x="31544" y="1149316"/>
                </a:cubicBezTo>
                <a:cubicBezTo>
                  <a:pt x="256334" y="1374105"/>
                  <a:pt x="482076" y="1598895"/>
                  <a:pt x="705914" y="1824638"/>
                </a:cubicBezTo>
                <a:cubicBezTo>
                  <a:pt x="727821" y="1846545"/>
                  <a:pt x="738299" y="1846545"/>
                  <a:pt x="760206" y="1824638"/>
                </a:cubicBezTo>
                <a:cubicBezTo>
                  <a:pt x="984044" y="1598895"/>
                  <a:pt x="1209786" y="1374105"/>
                  <a:pt x="1434576" y="1149316"/>
                </a:cubicBezTo>
                <a:cubicBezTo>
                  <a:pt x="1443149" y="1140743"/>
                  <a:pt x="1449816" y="1132170"/>
                  <a:pt x="1457436" y="1123598"/>
                </a:cubicBezTo>
                <a:lnTo>
                  <a:pt x="1457436" y="1123598"/>
                </a:lnTo>
                <a:lnTo>
                  <a:pt x="1457436" y="1123598"/>
                </a:lnTo>
                <a:cubicBezTo>
                  <a:pt x="1475534" y="1095023"/>
                  <a:pt x="1446006" y="1108358"/>
                  <a:pt x="1442196" y="1108358"/>
                </a:cubicBezTo>
                <a:close/>
                <a:moveTo>
                  <a:pt x="365871" y="1102643"/>
                </a:moveTo>
                <a:cubicBezTo>
                  <a:pt x="364919" y="1104548"/>
                  <a:pt x="363966" y="1106453"/>
                  <a:pt x="363014" y="1108358"/>
                </a:cubicBezTo>
                <a:cubicBezTo>
                  <a:pt x="363014" y="1108358"/>
                  <a:pt x="363014" y="1108358"/>
                  <a:pt x="363014" y="1108358"/>
                </a:cubicBezTo>
                <a:cubicBezTo>
                  <a:pt x="363966" y="1106453"/>
                  <a:pt x="364919" y="1104548"/>
                  <a:pt x="365871" y="1102643"/>
                </a:cubicBezTo>
                <a:close/>
                <a:moveTo>
                  <a:pt x="363014" y="1108358"/>
                </a:moveTo>
                <a:cubicBezTo>
                  <a:pt x="363014" y="1108358"/>
                  <a:pt x="363014" y="1108358"/>
                  <a:pt x="363014" y="1108358"/>
                </a:cubicBezTo>
                <a:cubicBezTo>
                  <a:pt x="363014" y="1108358"/>
                  <a:pt x="363014" y="1108358"/>
                  <a:pt x="363014" y="1108358"/>
                </a:cubicBezTo>
                <a:cubicBezTo>
                  <a:pt x="363014" y="1108358"/>
                  <a:pt x="363014" y="1108358"/>
                  <a:pt x="363014" y="1108358"/>
                </a:cubicBezTo>
                <a:cubicBezTo>
                  <a:pt x="363014" y="1108358"/>
                  <a:pt x="363014" y="1108358"/>
                  <a:pt x="363014" y="1108358"/>
                </a:cubicBezTo>
                <a:close/>
                <a:moveTo>
                  <a:pt x="363014" y="1108358"/>
                </a:moveTo>
                <a:cubicBezTo>
                  <a:pt x="362061" y="1109310"/>
                  <a:pt x="360156" y="1110263"/>
                  <a:pt x="359204" y="1110263"/>
                </a:cubicBezTo>
                <a:cubicBezTo>
                  <a:pt x="360156" y="1110263"/>
                  <a:pt x="361109" y="1109310"/>
                  <a:pt x="363014" y="1108358"/>
                </a:cubicBezTo>
                <a:cubicBezTo>
                  <a:pt x="363014" y="1108358"/>
                  <a:pt x="363014" y="1108358"/>
                  <a:pt x="363014" y="1108358"/>
                </a:cubicBezTo>
                <a:close/>
                <a:moveTo>
                  <a:pt x="1101201" y="1108358"/>
                </a:moveTo>
                <a:cubicBezTo>
                  <a:pt x="1101201" y="1108358"/>
                  <a:pt x="1101201" y="1108358"/>
                  <a:pt x="1101201" y="1108358"/>
                </a:cubicBezTo>
                <a:cubicBezTo>
                  <a:pt x="1099296" y="1106453"/>
                  <a:pt x="1098344" y="1104548"/>
                  <a:pt x="1098344" y="1102643"/>
                </a:cubicBezTo>
                <a:cubicBezTo>
                  <a:pt x="1099296" y="1104548"/>
                  <a:pt x="1100249" y="1106453"/>
                  <a:pt x="1101201" y="110835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A446144-41C7-48D9-A0F8-4A9DA97011FA}"/>
              </a:ext>
            </a:extLst>
          </p:cNvPr>
          <p:cNvSpPr/>
          <p:nvPr/>
        </p:nvSpPr>
        <p:spPr>
          <a:xfrm rot="16200000" flipH="1">
            <a:off x="3785722" y="2125766"/>
            <a:ext cx="1867259" cy="1489936"/>
          </a:xfrm>
          <a:custGeom>
            <a:avLst/>
            <a:gdLst>
              <a:gd name="connsiteX0" fmla="*/ 1824477 w 1838325"/>
              <a:gd name="connsiteY0" fmla="*/ 707708 h 1466850"/>
              <a:gd name="connsiteX1" fmla="*/ 1504437 w 1838325"/>
              <a:gd name="connsiteY1" fmla="*/ 387668 h 1466850"/>
              <a:gd name="connsiteX2" fmla="*/ 1443477 w 1838325"/>
              <a:gd name="connsiteY2" fmla="*/ 361950 h 1466850"/>
              <a:gd name="connsiteX3" fmla="*/ 771964 w 1838325"/>
              <a:gd name="connsiteY3" fmla="*/ 362903 h 1466850"/>
              <a:gd name="connsiteX4" fmla="*/ 736722 w 1838325"/>
              <a:gd name="connsiteY4" fmla="*/ 327660 h 1466850"/>
              <a:gd name="connsiteX5" fmla="*/ 736722 w 1838325"/>
              <a:gd name="connsiteY5" fmla="*/ 31433 h 1466850"/>
              <a:gd name="connsiteX6" fmla="*/ 731007 w 1838325"/>
              <a:gd name="connsiteY6" fmla="*/ 0 h 1466850"/>
              <a:gd name="connsiteX7" fmla="*/ 723387 w 1838325"/>
              <a:gd name="connsiteY7" fmla="*/ 5715 h 1466850"/>
              <a:gd name="connsiteX8" fmla="*/ 714814 w 1838325"/>
              <a:gd name="connsiteY8" fmla="*/ 12383 h 1466850"/>
              <a:gd name="connsiteX9" fmla="*/ 10917 w 1838325"/>
              <a:gd name="connsiteY9" fmla="*/ 715328 h 1466850"/>
              <a:gd name="connsiteX10" fmla="*/ 16632 w 1838325"/>
              <a:gd name="connsiteY10" fmla="*/ 758190 h 1466850"/>
              <a:gd name="connsiteX11" fmla="*/ 705289 w 1838325"/>
              <a:gd name="connsiteY11" fmla="*/ 1446848 h 1466850"/>
              <a:gd name="connsiteX12" fmla="*/ 731959 w 1838325"/>
              <a:gd name="connsiteY12" fmla="*/ 1466850 h 1466850"/>
              <a:gd name="connsiteX13" fmla="*/ 735769 w 1838325"/>
              <a:gd name="connsiteY13" fmla="*/ 1429703 h 1466850"/>
              <a:gd name="connsiteX14" fmla="*/ 734817 w 1838325"/>
              <a:gd name="connsiteY14" fmla="*/ 1151573 h 1466850"/>
              <a:gd name="connsiteX15" fmla="*/ 779584 w 1838325"/>
              <a:gd name="connsiteY15" fmla="*/ 1106805 h 1466850"/>
              <a:gd name="connsiteX16" fmla="*/ 1433952 w 1838325"/>
              <a:gd name="connsiteY16" fmla="*/ 1107758 h 1466850"/>
              <a:gd name="connsiteX17" fmla="*/ 1478719 w 1838325"/>
              <a:gd name="connsiteY17" fmla="*/ 1102995 h 1466850"/>
              <a:gd name="connsiteX18" fmla="*/ 1478719 w 1838325"/>
              <a:gd name="connsiteY18" fmla="*/ 1102995 h 1466850"/>
              <a:gd name="connsiteX19" fmla="*/ 1487292 w 1838325"/>
              <a:gd name="connsiteY19" fmla="*/ 1095375 h 1466850"/>
              <a:gd name="connsiteX20" fmla="*/ 1487292 w 1838325"/>
              <a:gd name="connsiteY20" fmla="*/ 1095375 h 1466850"/>
              <a:gd name="connsiteX21" fmla="*/ 1826382 w 1838325"/>
              <a:gd name="connsiteY21" fmla="*/ 760095 h 1466850"/>
              <a:gd name="connsiteX22" fmla="*/ 1824477 w 1838325"/>
              <a:gd name="connsiteY22" fmla="*/ 707708 h 1466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838325" h="1466850">
                <a:moveTo>
                  <a:pt x="1824477" y="707708"/>
                </a:moveTo>
                <a:cubicBezTo>
                  <a:pt x="1716844" y="601980"/>
                  <a:pt x="1610164" y="495300"/>
                  <a:pt x="1504437" y="387668"/>
                </a:cubicBezTo>
                <a:cubicBezTo>
                  <a:pt x="1486339" y="369570"/>
                  <a:pt x="1469194" y="361950"/>
                  <a:pt x="1443477" y="361950"/>
                </a:cubicBezTo>
                <a:cubicBezTo>
                  <a:pt x="1219639" y="362903"/>
                  <a:pt x="995802" y="361950"/>
                  <a:pt x="771964" y="362903"/>
                </a:cubicBezTo>
                <a:cubicBezTo>
                  <a:pt x="744342" y="362903"/>
                  <a:pt x="735769" y="355283"/>
                  <a:pt x="736722" y="327660"/>
                </a:cubicBezTo>
                <a:cubicBezTo>
                  <a:pt x="737674" y="228600"/>
                  <a:pt x="737674" y="130493"/>
                  <a:pt x="736722" y="31433"/>
                </a:cubicBezTo>
                <a:cubicBezTo>
                  <a:pt x="736722" y="20955"/>
                  <a:pt x="743389" y="8572"/>
                  <a:pt x="731007" y="0"/>
                </a:cubicBezTo>
                <a:cubicBezTo>
                  <a:pt x="728149" y="1905"/>
                  <a:pt x="726244" y="3810"/>
                  <a:pt x="723387" y="5715"/>
                </a:cubicBezTo>
                <a:cubicBezTo>
                  <a:pt x="720529" y="7620"/>
                  <a:pt x="717672" y="9525"/>
                  <a:pt x="714814" y="12383"/>
                </a:cubicBezTo>
                <a:cubicBezTo>
                  <a:pt x="480499" y="246697"/>
                  <a:pt x="246184" y="481013"/>
                  <a:pt x="10917" y="715328"/>
                </a:cubicBezTo>
                <a:cubicBezTo>
                  <a:pt x="-10038" y="736283"/>
                  <a:pt x="3297" y="744855"/>
                  <a:pt x="16632" y="758190"/>
                </a:cubicBezTo>
                <a:cubicBezTo>
                  <a:pt x="246184" y="987743"/>
                  <a:pt x="475737" y="1217295"/>
                  <a:pt x="705289" y="1446848"/>
                </a:cubicBezTo>
                <a:cubicBezTo>
                  <a:pt x="712909" y="1454468"/>
                  <a:pt x="718624" y="1465898"/>
                  <a:pt x="731959" y="1466850"/>
                </a:cubicBezTo>
                <a:cubicBezTo>
                  <a:pt x="739579" y="1454468"/>
                  <a:pt x="735769" y="1442085"/>
                  <a:pt x="735769" y="1429703"/>
                </a:cubicBezTo>
                <a:cubicBezTo>
                  <a:pt x="735769" y="1337310"/>
                  <a:pt x="737674" y="1243965"/>
                  <a:pt x="734817" y="1151573"/>
                </a:cubicBezTo>
                <a:cubicBezTo>
                  <a:pt x="733864" y="1116330"/>
                  <a:pt x="744342" y="1106805"/>
                  <a:pt x="779584" y="1106805"/>
                </a:cubicBezTo>
                <a:cubicBezTo>
                  <a:pt x="997707" y="1108710"/>
                  <a:pt x="1215829" y="1107758"/>
                  <a:pt x="1433952" y="1107758"/>
                </a:cubicBezTo>
                <a:cubicBezTo>
                  <a:pt x="1449192" y="1107758"/>
                  <a:pt x="1464432" y="1110615"/>
                  <a:pt x="1478719" y="1102995"/>
                </a:cubicBezTo>
                <a:lnTo>
                  <a:pt x="1478719" y="1102995"/>
                </a:lnTo>
                <a:cubicBezTo>
                  <a:pt x="1481577" y="1100138"/>
                  <a:pt x="1484434" y="1098233"/>
                  <a:pt x="1487292" y="1095375"/>
                </a:cubicBezTo>
                <a:cubicBezTo>
                  <a:pt x="1487292" y="1095375"/>
                  <a:pt x="1487292" y="1095375"/>
                  <a:pt x="1487292" y="1095375"/>
                </a:cubicBezTo>
                <a:cubicBezTo>
                  <a:pt x="1599687" y="982980"/>
                  <a:pt x="1712082" y="870585"/>
                  <a:pt x="1826382" y="760095"/>
                </a:cubicBezTo>
                <a:cubicBezTo>
                  <a:pt x="1848289" y="737235"/>
                  <a:pt x="1843527" y="726758"/>
                  <a:pt x="1824477" y="707708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3A6AA10-F98D-4B1F-8DDD-302D0809C75B}"/>
              </a:ext>
            </a:extLst>
          </p:cNvPr>
          <p:cNvSpPr/>
          <p:nvPr/>
        </p:nvSpPr>
        <p:spPr>
          <a:xfrm rot="16200000" flipH="1">
            <a:off x="3780227" y="4145073"/>
            <a:ext cx="1867259" cy="1489936"/>
          </a:xfrm>
          <a:custGeom>
            <a:avLst/>
            <a:gdLst>
              <a:gd name="connsiteX0" fmla="*/ 1828932 w 1838325"/>
              <a:gd name="connsiteY0" fmla="*/ 709613 h 1466850"/>
              <a:gd name="connsiteX1" fmla="*/ 1265052 w 1838325"/>
              <a:gd name="connsiteY1" fmla="*/ 146685 h 1466850"/>
              <a:gd name="connsiteX2" fmla="*/ 1121224 w 1838325"/>
              <a:gd name="connsiteY2" fmla="*/ 5715 h 1466850"/>
              <a:gd name="connsiteX3" fmla="*/ 1113604 w 1838325"/>
              <a:gd name="connsiteY3" fmla="*/ 0 h 1466850"/>
              <a:gd name="connsiteX4" fmla="*/ 1107889 w 1838325"/>
              <a:gd name="connsiteY4" fmla="*/ 31432 h 1466850"/>
              <a:gd name="connsiteX5" fmla="*/ 1107889 w 1838325"/>
              <a:gd name="connsiteY5" fmla="*/ 320040 h 1466850"/>
              <a:gd name="connsiteX6" fmla="*/ 1065027 w 1838325"/>
              <a:gd name="connsiteY6" fmla="*/ 362903 h 1466850"/>
              <a:gd name="connsiteX7" fmla="*/ 396372 w 1838325"/>
              <a:gd name="connsiteY7" fmla="*/ 361950 h 1466850"/>
              <a:gd name="connsiteX8" fmla="*/ 351604 w 1838325"/>
              <a:gd name="connsiteY8" fmla="*/ 375285 h 1466850"/>
              <a:gd name="connsiteX9" fmla="*/ 9657 w 1838325"/>
              <a:gd name="connsiteY9" fmla="*/ 717232 h 1466850"/>
              <a:gd name="connsiteX10" fmla="*/ 7752 w 1838325"/>
              <a:gd name="connsiteY10" fmla="*/ 748665 h 1466850"/>
              <a:gd name="connsiteX11" fmla="*/ 356367 w 1838325"/>
              <a:gd name="connsiteY11" fmla="*/ 1094423 h 1466850"/>
              <a:gd name="connsiteX12" fmla="*/ 364939 w 1838325"/>
              <a:gd name="connsiteY12" fmla="*/ 1102043 h 1466850"/>
              <a:gd name="connsiteX13" fmla="*/ 364939 w 1838325"/>
              <a:gd name="connsiteY13" fmla="*/ 1102043 h 1466850"/>
              <a:gd name="connsiteX14" fmla="*/ 409707 w 1838325"/>
              <a:gd name="connsiteY14" fmla="*/ 1106805 h 1466850"/>
              <a:gd name="connsiteX15" fmla="*/ 1066932 w 1838325"/>
              <a:gd name="connsiteY15" fmla="*/ 1105853 h 1466850"/>
              <a:gd name="connsiteX16" fmla="*/ 1107889 w 1838325"/>
              <a:gd name="connsiteY16" fmla="*/ 1146810 h 1466850"/>
              <a:gd name="connsiteX17" fmla="*/ 1107889 w 1838325"/>
              <a:gd name="connsiteY17" fmla="*/ 1431607 h 1466850"/>
              <a:gd name="connsiteX18" fmla="*/ 1115509 w 1838325"/>
              <a:gd name="connsiteY18" fmla="*/ 1467803 h 1466850"/>
              <a:gd name="connsiteX19" fmla="*/ 1128844 w 1838325"/>
              <a:gd name="connsiteY19" fmla="*/ 1455420 h 1466850"/>
              <a:gd name="connsiteX20" fmla="*/ 1832742 w 1838325"/>
              <a:gd name="connsiteY20" fmla="*/ 752475 h 1466850"/>
              <a:gd name="connsiteX21" fmla="*/ 1828932 w 1838325"/>
              <a:gd name="connsiteY21" fmla="*/ 709613 h 1466850"/>
              <a:gd name="connsiteX22" fmla="*/ 1082172 w 1838325"/>
              <a:gd name="connsiteY22" fmla="*/ 1093470 h 1466850"/>
              <a:gd name="connsiteX23" fmla="*/ 1082172 w 1838325"/>
              <a:gd name="connsiteY23" fmla="*/ 1093470 h 1466850"/>
              <a:gd name="connsiteX24" fmla="*/ 1082172 w 1838325"/>
              <a:gd name="connsiteY24" fmla="*/ 1093470 h 1466850"/>
              <a:gd name="connsiteX25" fmla="*/ 1122177 w 1838325"/>
              <a:gd name="connsiteY25" fmla="*/ 328613 h 1466850"/>
              <a:gd name="connsiteX26" fmla="*/ 1122177 w 1838325"/>
              <a:gd name="connsiteY26" fmla="*/ 327660 h 1466850"/>
              <a:gd name="connsiteX27" fmla="*/ 1122177 w 1838325"/>
              <a:gd name="connsiteY27" fmla="*/ 328613 h 1466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838325" h="1466850">
                <a:moveTo>
                  <a:pt x="1828932" y="709613"/>
                </a:moveTo>
                <a:cubicBezTo>
                  <a:pt x="1641289" y="521970"/>
                  <a:pt x="1453647" y="334328"/>
                  <a:pt x="1265052" y="146685"/>
                </a:cubicBezTo>
                <a:cubicBezTo>
                  <a:pt x="1217427" y="99060"/>
                  <a:pt x="1168849" y="52388"/>
                  <a:pt x="1121224" y="5715"/>
                </a:cubicBezTo>
                <a:cubicBezTo>
                  <a:pt x="1118367" y="3810"/>
                  <a:pt x="1116462" y="1905"/>
                  <a:pt x="1113604" y="0"/>
                </a:cubicBezTo>
                <a:cubicBezTo>
                  <a:pt x="1102174" y="8572"/>
                  <a:pt x="1107889" y="20955"/>
                  <a:pt x="1107889" y="31432"/>
                </a:cubicBezTo>
                <a:cubicBezTo>
                  <a:pt x="1106937" y="127635"/>
                  <a:pt x="1105984" y="223838"/>
                  <a:pt x="1107889" y="320040"/>
                </a:cubicBezTo>
                <a:cubicBezTo>
                  <a:pt x="1108842" y="354330"/>
                  <a:pt x="1098364" y="362903"/>
                  <a:pt x="1065027" y="362903"/>
                </a:cubicBezTo>
                <a:cubicBezTo>
                  <a:pt x="842142" y="360997"/>
                  <a:pt x="619257" y="361950"/>
                  <a:pt x="396372" y="361950"/>
                </a:cubicBezTo>
                <a:cubicBezTo>
                  <a:pt x="380179" y="361950"/>
                  <a:pt x="364939" y="360997"/>
                  <a:pt x="351604" y="375285"/>
                </a:cubicBezTo>
                <a:cubicBezTo>
                  <a:pt x="238257" y="489585"/>
                  <a:pt x="123957" y="603885"/>
                  <a:pt x="9657" y="717232"/>
                </a:cubicBezTo>
                <a:cubicBezTo>
                  <a:pt x="-821" y="727710"/>
                  <a:pt x="-4631" y="736282"/>
                  <a:pt x="7752" y="748665"/>
                </a:cubicBezTo>
                <a:cubicBezTo>
                  <a:pt x="123957" y="863918"/>
                  <a:pt x="240162" y="979170"/>
                  <a:pt x="356367" y="1094423"/>
                </a:cubicBezTo>
                <a:cubicBezTo>
                  <a:pt x="359224" y="1097280"/>
                  <a:pt x="362082" y="1099185"/>
                  <a:pt x="364939" y="1102043"/>
                </a:cubicBezTo>
                <a:cubicBezTo>
                  <a:pt x="364939" y="1102043"/>
                  <a:pt x="364939" y="1102043"/>
                  <a:pt x="364939" y="1102043"/>
                </a:cubicBezTo>
                <a:cubicBezTo>
                  <a:pt x="379227" y="1109663"/>
                  <a:pt x="394467" y="1106805"/>
                  <a:pt x="409707" y="1106805"/>
                </a:cubicBezTo>
                <a:cubicBezTo>
                  <a:pt x="628782" y="1106805"/>
                  <a:pt x="847857" y="1107757"/>
                  <a:pt x="1066932" y="1105853"/>
                </a:cubicBezTo>
                <a:cubicBezTo>
                  <a:pt x="1099317" y="1105853"/>
                  <a:pt x="1108842" y="1115378"/>
                  <a:pt x="1107889" y="1146810"/>
                </a:cubicBezTo>
                <a:cubicBezTo>
                  <a:pt x="1105984" y="1242060"/>
                  <a:pt x="1106937" y="1337310"/>
                  <a:pt x="1107889" y="1431607"/>
                </a:cubicBezTo>
                <a:cubicBezTo>
                  <a:pt x="1107889" y="1443038"/>
                  <a:pt x="1103127" y="1456373"/>
                  <a:pt x="1115509" y="1467803"/>
                </a:cubicBezTo>
                <a:cubicBezTo>
                  <a:pt x="1121224" y="1463040"/>
                  <a:pt x="1125034" y="1459230"/>
                  <a:pt x="1128844" y="1455420"/>
                </a:cubicBezTo>
                <a:cubicBezTo>
                  <a:pt x="1363159" y="1221105"/>
                  <a:pt x="1597474" y="985838"/>
                  <a:pt x="1832742" y="752475"/>
                </a:cubicBezTo>
                <a:cubicBezTo>
                  <a:pt x="1854649" y="732472"/>
                  <a:pt x="1843219" y="722947"/>
                  <a:pt x="1828932" y="709613"/>
                </a:cubicBezTo>
                <a:close/>
                <a:moveTo>
                  <a:pt x="1082172" y="1093470"/>
                </a:moveTo>
                <a:cubicBezTo>
                  <a:pt x="1082172" y="1093470"/>
                  <a:pt x="1082172" y="1093470"/>
                  <a:pt x="1082172" y="1093470"/>
                </a:cubicBezTo>
                <a:cubicBezTo>
                  <a:pt x="1082172" y="1092518"/>
                  <a:pt x="1082172" y="1092518"/>
                  <a:pt x="1082172" y="1093470"/>
                </a:cubicBezTo>
                <a:close/>
                <a:moveTo>
                  <a:pt x="1122177" y="328613"/>
                </a:moveTo>
                <a:cubicBezTo>
                  <a:pt x="1122177" y="328613"/>
                  <a:pt x="1122177" y="327660"/>
                  <a:pt x="1122177" y="327660"/>
                </a:cubicBezTo>
                <a:cubicBezTo>
                  <a:pt x="1124082" y="326707"/>
                  <a:pt x="1123129" y="327660"/>
                  <a:pt x="1122177" y="32861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Rounded Rectangle 7">
            <a:extLst>
              <a:ext uri="{FF2B5EF4-FFF2-40B4-BE49-F238E27FC236}">
                <a16:creationId xmlns:a16="http://schemas.microsoft.com/office/drawing/2014/main" id="{4C7A7B07-6B82-44C7-B8D0-CC540EB17647}"/>
              </a:ext>
            </a:extLst>
          </p:cNvPr>
          <p:cNvSpPr/>
          <p:nvPr/>
        </p:nvSpPr>
        <p:spPr>
          <a:xfrm>
            <a:off x="5458825" y="3697356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9" name="Rectangle 16">
            <a:extLst>
              <a:ext uri="{FF2B5EF4-FFF2-40B4-BE49-F238E27FC236}">
                <a16:creationId xmlns:a16="http://schemas.microsoft.com/office/drawing/2014/main" id="{B7DAF516-D704-4AF5-9FB7-B36D3901952C}"/>
              </a:ext>
            </a:extLst>
          </p:cNvPr>
          <p:cNvSpPr/>
          <p:nvPr/>
        </p:nvSpPr>
        <p:spPr>
          <a:xfrm rot="2700000">
            <a:off x="4587450" y="3027717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0" name="Rectangle 9">
            <a:extLst>
              <a:ext uri="{FF2B5EF4-FFF2-40B4-BE49-F238E27FC236}">
                <a16:creationId xmlns:a16="http://schemas.microsoft.com/office/drawing/2014/main" id="{06CADD8E-DC27-438D-8431-91B6E0701347}"/>
              </a:ext>
            </a:extLst>
          </p:cNvPr>
          <p:cNvSpPr/>
          <p:nvPr/>
        </p:nvSpPr>
        <p:spPr>
          <a:xfrm>
            <a:off x="4529280" y="4408567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1" name="그룹 9">
            <a:extLst>
              <a:ext uri="{FF2B5EF4-FFF2-40B4-BE49-F238E27FC236}">
                <a16:creationId xmlns:a16="http://schemas.microsoft.com/office/drawing/2014/main" id="{1A017D46-5ED8-4FC0-BC22-597C092A2CF4}"/>
              </a:ext>
            </a:extLst>
          </p:cNvPr>
          <p:cNvGrpSpPr/>
          <p:nvPr/>
        </p:nvGrpSpPr>
        <p:grpSpPr>
          <a:xfrm flipH="1">
            <a:off x="6353778" y="5281731"/>
            <a:ext cx="3869992" cy="971384"/>
            <a:chOff x="7141773" y="1720281"/>
            <a:chExt cx="4421905" cy="971384"/>
          </a:xfrm>
        </p:grpSpPr>
        <p:sp>
          <p:nvSpPr>
            <p:cNvPr id="32" name="Rectangle 18">
              <a:extLst>
                <a:ext uri="{FF2B5EF4-FFF2-40B4-BE49-F238E27FC236}">
                  <a16:creationId xmlns:a16="http://schemas.microsoft.com/office/drawing/2014/main" id="{DB87FB03-B4DA-42EC-8332-ED15FCD3D132}"/>
                </a:ext>
              </a:extLst>
            </p:cNvPr>
            <p:cNvSpPr/>
            <p:nvPr/>
          </p:nvSpPr>
          <p:spPr>
            <a:xfrm>
              <a:off x="7141773" y="1720281"/>
              <a:ext cx="442190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C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Rectangle 18">
              <a:extLst>
                <a:ext uri="{FF2B5EF4-FFF2-40B4-BE49-F238E27FC236}">
                  <a16:creationId xmlns:a16="http://schemas.microsoft.com/office/drawing/2014/main" id="{8F10F84D-2241-45D0-8D30-546DC7401F69}"/>
                </a:ext>
              </a:extLst>
            </p:cNvPr>
            <p:cNvSpPr/>
            <p:nvPr/>
          </p:nvSpPr>
          <p:spPr>
            <a:xfrm>
              <a:off x="7141773" y="2045334"/>
              <a:ext cx="4421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4" name="그룹 9">
            <a:extLst>
              <a:ext uri="{FF2B5EF4-FFF2-40B4-BE49-F238E27FC236}">
                <a16:creationId xmlns:a16="http://schemas.microsoft.com/office/drawing/2014/main" id="{36D2B9D5-79C6-4DD3-8007-AD95765B79FC}"/>
              </a:ext>
            </a:extLst>
          </p:cNvPr>
          <p:cNvGrpSpPr/>
          <p:nvPr/>
        </p:nvGrpSpPr>
        <p:grpSpPr>
          <a:xfrm flipH="1">
            <a:off x="7688724" y="3422427"/>
            <a:ext cx="3964950" cy="971384"/>
            <a:chOff x="7141773" y="1720281"/>
            <a:chExt cx="4421905" cy="971384"/>
          </a:xfrm>
        </p:grpSpPr>
        <p:sp>
          <p:nvSpPr>
            <p:cNvPr id="35" name="Rectangle 18">
              <a:extLst>
                <a:ext uri="{FF2B5EF4-FFF2-40B4-BE49-F238E27FC236}">
                  <a16:creationId xmlns:a16="http://schemas.microsoft.com/office/drawing/2014/main" id="{943C5256-D2E2-4763-850B-4A8678BB0169}"/>
                </a:ext>
              </a:extLst>
            </p:cNvPr>
            <p:cNvSpPr/>
            <p:nvPr/>
          </p:nvSpPr>
          <p:spPr>
            <a:xfrm>
              <a:off x="7141773" y="1720281"/>
              <a:ext cx="442190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B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6" name="Rectangle 18">
              <a:extLst>
                <a:ext uri="{FF2B5EF4-FFF2-40B4-BE49-F238E27FC236}">
                  <a16:creationId xmlns:a16="http://schemas.microsoft.com/office/drawing/2014/main" id="{73AABBC8-C4AB-4144-8B7E-53EBC6D166E4}"/>
                </a:ext>
              </a:extLst>
            </p:cNvPr>
            <p:cNvSpPr/>
            <p:nvPr/>
          </p:nvSpPr>
          <p:spPr>
            <a:xfrm>
              <a:off x="7141773" y="2045334"/>
              <a:ext cx="4421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7" name="그룹 9">
            <a:extLst>
              <a:ext uri="{FF2B5EF4-FFF2-40B4-BE49-F238E27FC236}">
                <a16:creationId xmlns:a16="http://schemas.microsoft.com/office/drawing/2014/main" id="{0A342D18-6FEF-4BD2-AFF2-B4DC4FF89411}"/>
              </a:ext>
            </a:extLst>
          </p:cNvPr>
          <p:cNvGrpSpPr/>
          <p:nvPr/>
        </p:nvGrpSpPr>
        <p:grpSpPr>
          <a:xfrm flipH="1">
            <a:off x="6353778" y="1563123"/>
            <a:ext cx="3869992" cy="971384"/>
            <a:chOff x="7141773" y="1720281"/>
            <a:chExt cx="4421905" cy="971384"/>
          </a:xfrm>
        </p:grpSpPr>
        <p:sp>
          <p:nvSpPr>
            <p:cNvPr id="38" name="Rectangle 18">
              <a:extLst>
                <a:ext uri="{FF2B5EF4-FFF2-40B4-BE49-F238E27FC236}">
                  <a16:creationId xmlns:a16="http://schemas.microsoft.com/office/drawing/2014/main" id="{86232445-95A7-45F1-9C02-A242006AC1F5}"/>
                </a:ext>
              </a:extLst>
            </p:cNvPr>
            <p:cNvSpPr/>
            <p:nvPr/>
          </p:nvSpPr>
          <p:spPr>
            <a:xfrm>
              <a:off x="7141773" y="1720281"/>
              <a:ext cx="4421905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Rectangle 18">
              <a:extLst>
                <a:ext uri="{FF2B5EF4-FFF2-40B4-BE49-F238E27FC236}">
                  <a16:creationId xmlns:a16="http://schemas.microsoft.com/office/drawing/2014/main" id="{008BBEF6-EC5F-476D-92EE-D062C6F35043}"/>
                </a:ext>
              </a:extLst>
            </p:cNvPr>
            <p:cNvSpPr/>
            <p:nvPr/>
          </p:nvSpPr>
          <p:spPr>
            <a:xfrm>
              <a:off x="7141773" y="2045334"/>
              <a:ext cx="4421905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BC80CFC-1732-484A-98BD-867879E042AC}"/>
              </a:ext>
            </a:extLst>
          </p:cNvPr>
          <p:cNvSpPr/>
          <p:nvPr/>
        </p:nvSpPr>
        <p:spPr>
          <a:xfrm flipH="1">
            <a:off x="1653309" y="1797826"/>
            <a:ext cx="9587267" cy="210539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A75E9B4-BA6F-4176-8F33-DFE86E120716}"/>
              </a:ext>
            </a:extLst>
          </p:cNvPr>
          <p:cNvSpPr/>
          <p:nvPr/>
        </p:nvSpPr>
        <p:spPr>
          <a:xfrm flipH="1">
            <a:off x="2692920" y="1952271"/>
            <a:ext cx="7996182" cy="1796505"/>
          </a:xfrm>
          <a:prstGeom prst="roundRect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9D1569B-3076-48D5-8E8D-CC66411CFC3A}"/>
              </a:ext>
            </a:extLst>
          </p:cNvPr>
          <p:cNvGrpSpPr/>
          <p:nvPr/>
        </p:nvGrpSpPr>
        <p:grpSpPr>
          <a:xfrm>
            <a:off x="951424" y="2254562"/>
            <a:ext cx="1366502" cy="1191918"/>
            <a:chOff x="1043608" y="2309090"/>
            <a:chExt cx="970807" cy="846777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E4EE9CF-AA63-4E6A-945D-975CCDC6828E}"/>
                </a:ext>
              </a:extLst>
            </p:cNvPr>
            <p:cNvSpPr/>
            <p:nvPr/>
          </p:nvSpPr>
          <p:spPr>
            <a:xfrm>
              <a:off x="1043608" y="2309090"/>
              <a:ext cx="846777" cy="846777"/>
            </a:xfrm>
            <a:prstGeom prst="ellipse">
              <a:avLst/>
            </a:prstGeom>
            <a:solidFill>
              <a:schemeClr val="accent3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9E05B68-D43A-4064-9C67-30BC8C171543}"/>
                </a:ext>
              </a:extLst>
            </p:cNvPr>
            <p:cNvSpPr/>
            <p:nvPr/>
          </p:nvSpPr>
          <p:spPr>
            <a:xfrm>
              <a:off x="1187624" y="2322949"/>
              <a:ext cx="826791" cy="826791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9487FE0-F173-4616-8F55-F79B9C79A256}"/>
              </a:ext>
            </a:extLst>
          </p:cNvPr>
          <p:cNvSpPr/>
          <p:nvPr/>
        </p:nvSpPr>
        <p:spPr>
          <a:xfrm flipH="1" flipV="1">
            <a:off x="1653309" y="3915898"/>
            <a:ext cx="9587267" cy="210539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6DCDB614-790D-4162-B9E6-CD70649C9EF3}"/>
              </a:ext>
            </a:extLst>
          </p:cNvPr>
          <p:cNvSpPr/>
          <p:nvPr/>
        </p:nvSpPr>
        <p:spPr>
          <a:xfrm flipH="1" flipV="1">
            <a:off x="2692920" y="4070342"/>
            <a:ext cx="7996182" cy="1796505"/>
          </a:xfrm>
          <a:prstGeom prst="roundRect">
            <a:avLst/>
          </a:prstGeom>
          <a:solidFill>
            <a:schemeClr val="bg1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309B40-139C-49D6-B97C-B14DA23DB68F}"/>
              </a:ext>
            </a:extLst>
          </p:cNvPr>
          <p:cNvGrpSpPr/>
          <p:nvPr/>
        </p:nvGrpSpPr>
        <p:grpSpPr>
          <a:xfrm flipV="1">
            <a:off x="951424" y="4372634"/>
            <a:ext cx="1366502" cy="1191918"/>
            <a:chOff x="1043608" y="2309090"/>
            <a:chExt cx="970807" cy="84677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9D81E81-5C5B-4FF3-9F95-67638132CB41}"/>
                </a:ext>
              </a:extLst>
            </p:cNvPr>
            <p:cNvSpPr/>
            <p:nvPr/>
          </p:nvSpPr>
          <p:spPr>
            <a:xfrm>
              <a:off x="1043608" y="2309090"/>
              <a:ext cx="846777" cy="846777"/>
            </a:xfrm>
            <a:prstGeom prst="ellipse">
              <a:avLst/>
            </a:prstGeom>
            <a:solidFill>
              <a:schemeClr val="accent4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E794B7E-031E-48A7-8497-0E6BA99FABF6}"/>
                </a:ext>
              </a:extLst>
            </p:cNvPr>
            <p:cNvSpPr/>
            <p:nvPr/>
          </p:nvSpPr>
          <p:spPr>
            <a:xfrm>
              <a:off x="1187624" y="2322949"/>
              <a:ext cx="826791" cy="826791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91EA4B0-E2F8-4424-9BC3-FEF3C8A529F0}"/>
              </a:ext>
            </a:extLst>
          </p:cNvPr>
          <p:cNvSpPr txBox="1"/>
          <p:nvPr/>
        </p:nvSpPr>
        <p:spPr>
          <a:xfrm>
            <a:off x="1229171" y="2619690"/>
            <a:ext cx="1039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PowerPoint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B3637B-3EC6-4D8F-B752-81CD90638C17}"/>
              </a:ext>
            </a:extLst>
          </p:cNvPr>
          <p:cNvSpPr txBox="1"/>
          <p:nvPr/>
        </p:nvSpPr>
        <p:spPr>
          <a:xfrm>
            <a:off x="1229171" y="4737762"/>
            <a:ext cx="1039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Simple </a:t>
            </a:r>
          </a:p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PowerPoint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F184A5-6360-401E-8652-37ACB1BC9840}"/>
              </a:ext>
            </a:extLst>
          </p:cNvPr>
          <p:cNvSpPr/>
          <p:nvPr/>
        </p:nvSpPr>
        <p:spPr>
          <a:xfrm>
            <a:off x="6656532" y="2040521"/>
            <a:ext cx="68958" cy="16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78F0C0-AAFB-49C9-BDD9-30E1034495B0}"/>
              </a:ext>
            </a:extLst>
          </p:cNvPr>
          <p:cNvSpPr/>
          <p:nvPr/>
        </p:nvSpPr>
        <p:spPr>
          <a:xfrm>
            <a:off x="6656532" y="4158593"/>
            <a:ext cx="68958" cy="16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7BA72A6-BDA1-45D9-9C36-861E90FA55D7}"/>
              </a:ext>
            </a:extLst>
          </p:cNvPr>
          <p:cNvGrpSpPr/>
          <p:nvPr/>
        </p:nvGrpSpPr>
        <p:grpSpPr>
          <a:xfrm>
            <a:off x="7184107" y="2300590"/>
            <a:ext cx="3151385" cy="1099865"/>
            <a:chOff x="634921" y="1725549"/>
            <a:chExt cx="2352903" cy="1099865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7BE801E-D1CE-4296-B165-D230D7463BDA}"/>
                </a:ext>
              </a:extLst>
            </p:cNvPr>
            <p:cNvSpPr txBox="1"/>
            <p:nvPr/>
          </p:nvSpPr>
          <p:spPr>
            <a:xfrm>
              <a:off x="634921" y="1994417"/>
              <a:ext cx="23529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Presentation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Presentation 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Presentation 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Presentation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138EF3F-6F66-4A70-AD53-C4CB8EDA6A27}"/>
                </a:ext>
              </a:extLst>
            </p:cNvPr>
            <p:cNvSpPr txBox="1"/>
            <p:nvPr/>
          </p:nvSpPr>
          <p:spPr>
            <a:xfrm>
              <a:off x="634921" y="1725549"/>
              <a:ext cx="23529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Add Contents Title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ACD35A6-55F9-4FD0-9149-84B915AE7858}"/>
              </a:ext>
            </a:extLst>
          </p:cNvPr>
          <p:cNvGrpSpPr/>
          <p:nvPr/>
        </p:nvGrpSpPr>
        <p:grpSpPr>
          <a:xfrm>
            <a:off x="7184107" y="4418662"/>
            <a:ext cx="3151385" cy="1099865"/>
            <a:chOff x="634921" y="1725549"/>
            <a:chExt cx="2352903" cy="109986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2A4A218-839E-40BF-85BB-11F31D82F5F5}"/>
                </a:ext>
              </a:extLst>
            </p:cNvPr>
            <p:cNvSpPr txBox="1"/>
            <p:nvPr/>
          </p:nvSpPr>
          <p:spPr>
            <a:xfrm>
              <a:off x="634921" y="1994417"/>
              <a:ext cx="235290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Presentation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Presentation 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Presentation </a:t>
              </a:r>
            </a:p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Presentation 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248A190-36E3-4C0B-B683-8282B8B516AB}"/>
                </a:ext>
              </a:extLst>
            </p:cNvPr>
            <p:cNvSpPr txBox="1"/>
            <p:nvPr/>
          </p:nvSpPr>
          <p:spPr>
            <a:xfrm>
              <a:off x="634921" y="1725549"/>
              <a:ext cx="235290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Add Contents Title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0E0EBDA-C81C-4383-A7CC-938D249B2313}"/>
              </a:ext>
            </a:extLst>
          </p:cNvPr>
          <p:cNvGrpSpPr/>
          <p:nvPr/>
        </p:nvGrpSpPr>
        <p:grpSpPr>
          <a:xfrm>
            <a:off x="3019811" y="2204191"/>
            <a:ext cx="3459815" cy="1292662"/>
            <a:chOff x="2551706" y="4283314"/>
            <a:chExt cx="1941719" cy="129266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E2B21DE-A608-4161-8D0B-48B9B7981704}"/>
                </a:ext>
              </a:extLst>
            </p:cNvPr>
            <p:cNvSpPr txBox="1"/>
            <p:nvPr/>
          </p:nvSpPr>
          <p:spPr>
            <a:xfrm>
              <a:off x="2551706" y="4560313"/>
              <a:ext cx="194171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5D13B3-C7C6-4857-B7FA-619DC12F6AB4}"/>
                </a:ext>
              </a:extLst>
            </p:cNvPr>
            <p:cNvSpPr txBox="1"/>
            <p:nvPr/>
          </p:nvSpPr>
          <p:spPr>
            <a:xfrm>
              <a:off x="2551706" y="4283314"/>
              <a:ext cx="19417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4C97E5-C273-4BAE-BD2B-F04DF7F58FF8}"/>
              </a:ext>
            </a:extLst>
          </p:cNvPr>
          <p:cNvGrpSpPr/>
          <p:nvPr/>
        </p:nvGrpSpPr>
        <p:grpSpPr>
          <a:xfrm>
            <a:off x="3019811" y="4322262"/>
            <a:ext cx="3459815" cy="1292662"/>
            <a:chOff x="2551706" y="4283314"/>
            <a:chExt cx="1941719" cy="129266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5790F4D-0E59-4EEE-B1D0-6F2A6DA70B66}"/>
                </a:ext>
              </a:extLst>
            </p:cNvPr>
            <p:cNvSpPr txBox="1"/>
            <p:nvPr/>
          </p:nvSpPr>
          <p:spPr>
            <a:xfrm>
              <a:off x="2551706" y="4560313"/>
              <a:ext cx="194171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3E367C0-47CF-42FB-A269-CC9E94735EA8}"/>
                </a:ext>
              </a:extLst>
            </p:cNvPr>
            <p:cNvSpPr txBox="1"/>
            <p:nvPr/>
          </p:nvSpPr>
          <p:spPr>
            <a:xfrm>
              <a:off x="2551706" y="4283314"/>
              <a:ext cx="19417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A83505B9-B3F3-4AE2-B79D-4510BF9DEA97}"/>
              </a:ext>
            </a:extLst>
          </p:cNvPr>
          <p:cNvSpPr txBox="1"/>
          <p:nvPr/>
        </p:nvSpPr>
        <p:spPr>
          <a:xfrm>
            <a:off x="8585829" y="479283"/>
            <a:ext cx="2729913" cy="246221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We Create</a:t>
            </a:r>
          </a:p>
          <a:p>
            <a:r>
              <a:rPr lang="en-US" altLang="ko-KR" sz="3200" dirty="0">
                <a:solidFill>
                  <a:schemeClr val="bg1"/>
                </a:solidFill>
              </a:rPr>
              <a:t>Quality Professional </a:t>
            </a:r>
          </a:p>
          <a:p>
            <a:r>
              <a:rPr lang="en-US" altLang="ko-KR" sz="3200" dirty="0">
                <a:solidFill>
                  <a:schemeClr val="bg1"/>
                </a:solidFill>
              </a:rPr>
              <a:t>PPT Presentation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BA960F0-495F-4219-A841-9088B7F7571A}"/>
              </a:ext>
            </a:extLst>
          </p:cNvPr>
          <p:cNvGrpSpPr/>
          <p:nvPr/>
        </p:nvGrpSpPr>
        <p:grpSpPr>
          <a:xfrm>
            <a:off x="1762071" y="338155"/>
            <a:ext cx="1697473" cy="946281"/>
            <a:chOff x="715693" y="1809575"/>
            <a:chExt cx="1436586" cy="800846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0077CE5-5AC3-43B1-8869-CCC0165B60DA}"/>
                </a:ext>
              </a:extLst>
            </p:cNvPr>
            <p:cNvSpPr/>
            <p:nvPr/>
          </p:nvSpPr>
          <p:spPr>
            <a:xfrm>
              <a:off x="715693" y="1809575"/>
              <a:ext cx="414388" cy="596805"/>
            </a:xfrm>
            <a:custGeom>
              <a:avLst/>
              <a:gdLst>
                <a:gd name="connsiteX0" fmla="*/ 72682 w 414388"/>
                <a:gd name="connsiteY0" fmla="*/ 197513 h 596805"/>
                <a:gd name="connsiteX1" fmla="*/ 130774 w 414388"/>
                <a:gd name="connsiteY1" fmla="*/ 141643 h 596805"/>
                <a:gd name="connsiteX2" fmla="*/ 131726 w 414388"/>
                <a:gd name="connsiteY2" fmla="*/ 134342 h 596805"/>
                <a:gd name="connsiteX3" fmla="*/ 99347 w 414388"/>
                <a:gd name="connsiteY3" fmla="*/ 122279 h 596805"/>
                <a:gd name="connsiteX4" fmla="*/ 89824 w 414388"/>
                <a:gd name="connsiteY4" fmla="*/ 134659 h 596805"/>
                <a:gd name="connsiteX5" fmla="*/ 81253 w 414388"/>
                <a:gd name="connsiteY5" fmla="*/ 147992 h 596805"/>
                <a:gd name="connsiteX6" fmla="*/ 52683 w 414388"/>
                <a:gd name="connsiteY6" fmla="*/ 156563 h 596805"/>
                <a:gd name="connsiteX7" fmla="*/ 41573 w 414388"/>
                <a:gd name="connsiteY7" fmla="*/ 134024 h 596805"/>
                <a:gd name="connsiteX8" fmla="*/ 94585 w 414388"/>
                <a:gd name="connsiteY8" fmla="*/ 55299 h 596805"/>
                <a:gd name="connsiteX9" fmla="*/ 142519 w 414388"/>
                <a:gd name="connsiteY9" fmla="*/ 74345 h 596805"/>
                <a:gd name="connsiteX10" fmla="*/ 148868 w 414388"/>
                <a:gd name="connsiteY10" fmla="*/ 92122 h 596805"/>
                <a:gd name="connsiteX11" fmla="*/ 146963 w 414388"/>
                <a:gd name="connsiteY11" fmla="*/ 293697 h 596805"/>
                <a:gd name="connsiteX12" fmla="*/ 138710 w 414388"/>
                <a:gd name="connsiteY12" fmla="*/ 301316 h 596805"/>
                <a:gd name="connsiteX13" fmla="*/ 126647 w 414388"/>
                <a:gd name="connsiteY13" fmla="*/ 318775 h 596805"/>
                <a:gd name="connsiteX14" fmla="*/ 118711 w 414388"/>
                <a:gd name="connsiteY14" fmla="*/ 408294 h 596805"/>
                <a:gd name="connsiteX15" fmla="*/ 90776 w 414388"/>
                <a:gd name="connsiteY15" fmla="*/ 507336 h 596805"/>
                <a:gd name="connsiteX16" fmla="*/ 102839 w 414388"/>
                <a:gd name="connsiteY16" fmla="*/ 526700 h 596805"/>
                <a:gd name="connsiteX17" fmla="*/ 110458 w 414388"/>
                <a:gd name="connsiteY17" fmla="*/ 528604 h 596805"/>
                <a:gd name="connsiteX18" fmla="*/ 132361 w 414388"/>
                <a:gd name="connsiteY18" fmla="*/ 514954 h 596805"/>
                <a:gd name="connsiteX19" fmla="*/ 173946 w 414388"/>
                <a:gd name="connsiteY19" fmla="*/ 352107 h 596805"/>
                <a:gd name="connsiteX20" fmla="*/ 188231 w 414388"/>
                <a:gd name="connsiteY20" fmla="*/ 338457 h 596805"/>
                <a:gd name="connsiteX21" fmla="*/ 259338 w 414388"/>
                <a:gd name="connsiteY21" fmla="*/ 331473 h 596805"/>
                <a:gd name="connsiteX22" fmla="*/ 274575 w 414388"/>
                <a:gd name="connsiteY22" fmla="*/ 343218 h 596805"/>
                <a:gd name="connsiteX23" fmla="*/ 367585 w 414388"/>
                <a:gd name="connsiteY23" fmla="*/ 577490 h 596805"/>
                <a:gd name="connsiteX24" fmla="*/ 406630 w 414388"/>
                <a:gd name="connsiteY24" fmla="*/ 586061 h 596805"/>
                <a:gd name="connsiteX25" fmla="*/ 410122 w 414388"/>
                <a:gd name="connsiteY25" fmla="*/ 566380 h 596805"/>
                <a:gd name="connsiteX26" fmla="*/ 317112 w 414388"/>
                <a:gd name="connsiteY26" fmla="*/ 345758 h 596805"/>
                <a:gd name="connsiteX27" fmla="*/ 334571 w 414388"/>
                <a:gd name="connsiteY27" fmla="*/ 316871 h 596805"/>
                <a:gd name="connsiteX28" fmla="*/ 353618 w 414388"/>
                <a:gd name="connsiteY28" fmla="*/ 286079 h 596805"/>
                <a:gd name="connsiteX29" fmla="*/ 335206 w 414388"/>
                <a:gd name="connsiteY29" fmla="*/ 275603 h 596805"/>
                <a:gd name="connsiteX30" fmla="*/ 318382 w 414388"/>
                <a:gd name="connsiteY30" fmla="*/ 280365 h 596805"/>
                <a:gd name="connsiteX31" fmla="*/ 304732 w 414388"/>
                <a:gd name="connsiteY31" fmla="*/ 270524 h 596805"/>
                <a:gd name="connsiteX32" fmla="*/ 333936 w 414388"/>
                <a:gd name="connsiteY32" fmla="*/ 68314 h 596805"/>
                <a:gd name="connsiteX33" fmla="*/ 342825 w 414388"/>
                <a:gd name="connsiteY33" fmla="*/ 49902 h 596805"/>
                <a:gd name="connsiteX34" fmla="*/ 354253 w 414388"/>
                <a:gd name="connsiteY34" fmla="*/ 42919 h 596805"/>
                <a:gd name="connsiteX35" fmla="*/ 359967 w 414388"/>
                <a:gd name="connsiteY35" fmla="*/ 54346 h 596805"/>
                <a:gd name="connsiteX36" fmla="*/ 352348 w 414388"/>
                <a:gd name="connsiteY36" fmla="*/ 89582 h 596805"/>
                <a:gd name="connsiteX37" fmla="*/ 361871 w 414388"/>
                <a:gd name="connsiteY37" fmla="*/ 127041 h 596805"/>
                <a:gd name="connsiteX38" fmla="*/ 365681 w 414388"/>
                <a:gd name="connsiteY38" fmla="*/ 129898 h 596805"/>
                <a:gd name="connsiteX39" fmla="*/ 376156 w 414388"/>
                <a:gd name="connsiteY39" fmla="*/ 128628 h 596805"/>
                <a:gd name="connsiteX40" fmla="*/ 390441 w 414388"/>
                <a:gd name="connsiteY40" fmla="*/ 21333 h 596805"/>
                <a:gd name="connsiteX41" fmla="*/ 348221 w 414388"/>
                <a:gd name="connsiteY41" fmla="*/ 699 h 596805"/>
                <a:gd name="connsiteX42" fmla="*/ 313303 w 414388"/>
                <a:gd name="connsiteY42" fmla="*/ 17841 h 596805"/>
                <a:gd name="connsiteX43" fmla="*/ 279654 w 414388"/>
                <a:gd name="connsiteY43" fmla="*/ 78155 h 596805"/>
                <a:gd name="connsiteX44" fmla="*/ 264417 w 414388"/>
                <a:gd name="connsiteY44" fmla="*/ 219416 h 596805"/>
                <a:gd name="connsiteX45" fmla="*/ 264734 w 414388"/>
                <a:gd name="connsiteY45" fmla="*/ 276556 h 596805"/>
                <a:gd name="connsiteX46" fmla="*/ 253624 w 414388"/>
                <a:gd name="connsiteY46" fmla="*/ 291158 h 596805"/>
                <a:gd name="connsiteX47" fmla="*/ 199976 w 414388"/>
                <a:gd name="connsiteY47" fmla="*/ 296872 h 596805"/>
                <a:gd name="connsiteX48" fmla="*/ 188548 w 414388"/>
                <a:gd name="connsiteY48" fmla="*/ 284492 h 596805"/>
                <a:gd name="connsiteX49" fmla="*/ 197437 w 414388"/>
                <a:gd name="connsiteY49" fmla="*/ 129898 h 596805"/>
                <a:gd name="connsiteX50" fmla="*/ 171089 w 414388"/>
                <a:gd name="connsiteY50" fmla="*/ 38157 h 596805"/>
                <a:gd name="connsiteX51" fmla="*/ 113315 w 414388"/>
                <a:gd name="connsiteY51" fmla="*/ 9270 h 596805"/>
                <a:gd name="connsiteX52" fmla="*/ 1258 w 414388"/>
                <a:gd name="connsiteY52" fmla="*/ 152118 h 596805"/>
                <a:gd name="connsiteX53" fmla="*/ 72682 w 414388"/>
                <a:gd name="connsiteY53" fmla="*/ 197513 h 596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14388" h="596805">
                  <a:moveTo>
                    <a:pt x="72682" y="197513"/>
                  </a:moveTo>
                  <a:cubicBezTo>
                    <a:pt x="100617" y="187989"/>
                    <a:pt x="117124" y="166086"/>
                    <a:pt x="130774" y="141643"/>
                  </a:cubicBezTo>
                  <a:cubicBezTo>
                    <a:pt x="132044" y="139421"/>
                    <a:pt x="133948" y="135612"/>
                    <a:pt x="131726" y="134342"/>
                  </a:cubicBezTo>
                  <a:cubicBezTo>
                    <a:pt x="121251" y="129580"/>
                    <a:pt x="110458" y="124501"/>
                    <a:pt x="99347" y="122279"/>
                  </a:cubicBezTo>
                  <a:cubicBezTo>
                    <a:pt x="92046" y="120692"/>
                    <a:pt x="92998" y="130532"/>
                    <a:pt x="89824" y="134659"/>
                  </a:cubicBezTo>
                  <a:cubicBezTo>
                    <a:pt x="86649" y="138786"/>
                    <a:pt x="84427" y="143865"/>
                    <a:pt x="81253" y="147992"/>
                  </a:cubicBezTo>
                  <a:cubicBezTo>
                    <a:pt x="73952" y="157198"/>
                    <a:pt x="63794" y="160372"/>
                    <a:pt x="52683" y="156563"/>
                  </a:cubicBezTo>
                  <a:cubicBezTo>
                    <a:pt x="42525" y="153071"/>
                    <a:pt x="41890" y="143230"/>
                    <a:pt x="41573" y="134024"/>
                  </a:cubicBezTo>
                  <a:cubicBezTo>
                    <a:pt x="41255" y="103550"/>
                    <a:pt x="66651" y="66092"/>
                    <a:pt x="94585" y="55299"/>
                  </a:cubicBezTo>
                  <a:cubicBezTo>
                    <a:pt x="117441" y="46410"/>
                    <a:pt x="132361" y="52442"/>
                    <a:pt x="142519" y="74345"/>
                  </a:cubicBezTo>
                  <a:cubicBezTo>
                    <a:pt x="145059" y="80059"/>
                    <a:pt x="147598" y="86091"/>
                    <a:pt x="148868" y="92122"/>
                  </a:cubicBezTo>
                  <a:cubicBezTo>
                    <a:pt x="163153" y="159420"/>
                    <a:pt x="158391" y="226717"/>
                    <a:pt x="146963" y="293697"/>
                  </a:cubicBezTo>
                  <a:cubicBezTo>
                    <a:pt x="146011" y="298777"/>
                    <a:pt x="143789" y="301633"/>
                    <a:pt x="138710" y="301316"/>
                  </a:cubicBezTo>
                  <a:cubicBezTo>
                    <a:pt x="125377" y="300999"/>
                    <a:pt x="123790" y="309252"/>
                    <a:pt x="126647" y="318775"/>
                  </a:cubicBezTo>
                  <a:cubicBezTo>
                    <a:pt x="136488" y="349885"/>
                    <a:pt x="127282" y="379089"/>
                    <a:pt x="118711" y="408294"/>
                  </a:cubicBezTo>
                  <a:cubicBezTo>
                    <a:pt x="109188" y="441308"/>
                    <a:pt x="100934" y="474639"/>
                    <a:pt x="90776" y="507336"/>
                  </a:cubicBezTo>
                  <a:cubicBezTo>
                    <a:pt x="86649" y="520351"/>
                    <a:pt x="89506" y="525747"/>
                    <a:pt x="102839" y="526700"/>
                  </a:cubicBezTo>
                  <a:cubicBezTo>
                    <a:pt x="105379" y="526700"/>
                    <a:pt x="108235" y="527652"/>
                    <a:pt x="110458" y="528604"/>
                  </a:cubicBezTo>
                  <a:cubicBezTo>
                    <a:pt x="124425" y="534318"/>
                    <a:pt x="129187" y="528604"/>
                    <a:pt x="132361" y="514954"/>
                  </a:cubicBezTo>
                  <a:cubicBezTo>
                    <a:pt x="145694" y="460672"/>
                    <a:pt x="160296" y="406389"/>
                    <a:pt x="173946" y="352107"/>
                  </a:cubicBezTo>
                  <a:cubicBezTo>
                    <a:pt x="175851" y="343853"/>
                    <a:pt x="178707" y="339092"/>
                    <a:pt x="188231" y="338457"/>
                  </a:cubicBezTo>
                  <a:cubicBezTo>
                    <a:pt x="212039" y="336870"/>
                    <a:pt x="235530" y="334647"/>
                    <a:pt x="259338" y="331473"/>
                  </a:cubicBezTo>
                  <a:cubicBezTo>
                    <a:pt x="269178" y="330203"/>
                    <a:pt x="272670" y="332743"/>
                    <a:pt x="274575" y="343218"/>
                  </a:cubicBezTo>
                  <a:cubicBezTo>
                    <a:pt x="289812" y="427340"/>
                    <a:pt x="322191" y="505114"/>
                    <a:pt x="367585" y="577490"/>
                  </a:cubicBezTo>
                  <a:cubicBezTo>
                    <a:pt x="382822" y="601933"/>
                    <a:pt x="382822" y="601298"/>
                    <a:pt x="406630" y="586061"/>
                  </a:cubicBezTo>
                  <a:cubicBezTo>
                    <a:pt x="416471" y="580030"/>
                    <a:pt x="416154" y="575268"/>
                    <a:pt x="410122" y="566380"/>
                  </a:cubicBezTo>
                  <a:cubicBezTo>
                    <a:pt x="364728" y="498765"/>
                    <a:pt x="333302" y="425436"/>
                    <a:pt x="317112" y="345758"/>
                  </a:cubicBezTo>
                  <a:cubicBezTo>
                    <a:pt x="312350" y="322267"/>
                    <a:pt x="312033" y="322267"/>
                    <a:pt x="334571" y="316871"/>
                  </a:cubicBezTo>
                  <a:cubicBezTo>
                    <a:pt x="360284" y="310839"/>
                    <a:pt x="359332" y="310839"/>
                    <a:pt x="353618" y="286079"/>
                  </a:cubicBezTo>
                  <a:cubicBezTo>
                    <a:pt x="350761" y="274016"/>
                    <a:pt x="345999" y="271477"/>
                    <a:pt x="335206" y="275603"/>
                  </a:cubicBezTo>
                  <a:cubicBezTo>
                    <a:pt x="329810" y="277825"/>
                    <a:pt x="323778" y="278460"/>
                    <a:pt x="318382" y="280365"/>
                  </a:cubicBezTo>
                  <a:cubicBezTo>
                    <a:pt x="308858" y="283539"/>
                    <a:pt x="306002" y="281000"/>
                    <a:pt x="304732" y="270524"/>
                  </a:cubicBezTo>
                  <a:cubicBezTo>
                    <a:pt x="298066" y="200687"/>
                    <a:pt x="309176" y="133707"/>
                    <a:pt x="333936" y="68314"/>
                  </a:cubicBezTo>
                  <a:cubicBezTo>
                    <a:pt x="336476" y="61965"/>
                    <a:pt x="339650" y="55616"/>
                    <a:pt x="342825" y="49902"/>
                  </a:cubicBezTo>
                  <a:cubicBezTo>
                    <a:pt x="345047" y="45458"/>
                    <a:pt x="348539" y="41966"/>
                    <a:pt x="354253" y="42919"/>
                  </a:cubicBezTo>
                  <a:cubicBezTo>
                    <a:pt x="360919" y="44188"/>
                    <a:pt x="359649" y="49585"/>
                    <a:pt x="359967" y="54346"/>
                  </a:cubicBezTo>
                  <a:cubicBezTo>
                    <a:pt x="360919" y="66727"/>
                    <a:pt x="358379" y="78472"/>
                    <a:pt x="352348" y="89582"/>
                  </a:cubicBezTo>
                  <a:cubicBezTo>
                    <a:pt x="340285" y="112121"/>
                    <a:pt x="340285" y="112121"/>
                    <a:pt x="361871" y="127041"/>
                  </a:cubicBezTo>
                  <a:cubicBezTo>
                    <a:pt x="363141" y="127993"/>
                    <a:pt x="364411" y="128628"/>
                    <a:pt x="365681" y="129898"/>
                  </a:cubicBezTo>
                  <a:cubicBezTo>
                    <a:pt x="369807" y="133389"/>
                    <a:pt x="372664" y="132755"/>
                    <a:pt x="376156" y="128628"/>
                  </a:cubicBezTo>
                  <a:cubicBezTo>
                    <a:pt x="399647" y="104185"/>
                    <a:pt x="406948" y="50537"/>
                    <a:pt x="390441" y="21333"/>
                  </a:cubicBezTo>
                  <a:cubicBezTo>
                    <a:pt x="380283" y="3556"/>
                    <a:pt x="368537" y="-2158"/>
                    <a:pt x="348221" y="699"/>
                  </a:cubicBezTo>
                  <a:cubicBezTo>
                    <a:pt x="334571" y="2603"/>
                    <a:pt x="323143" y="8317"/>
                    <a:pt x="313303" y="17841"/>
                  </a:cubicBezTo>
                  <a:cubicBezTo>
                    <a:pt x="296161" y="34665"/>
                    <a:pt x="286320" y="55616"/>
                    <a:pt x="279654" y="78155"/>
                  </a:cubicBezTo>
                  <a:cubicBezTo>
                    <a:pt x="266321" y="124184"/>
                    <a:pt x="262195" y="171482"/>
                    <a:pt x="264417" y="219416"/>
                  </a:cubicBezTo>
                  <a:cubicBezTo>
                    <a:pt x="264417" y="238463"/>
                    <a:pt x="264099" y="257509"/>
                    <a:pt x="264734" y="276556"/>
                  </a:cubicBezTo>
                  <a:cubicBezTo>
                    <a:pt x="265052" y="285127"/>
                    <a:pt x="263782" y="290523"/>
                    <a:pt x="253624" y="291158"/>
                  </a:cubicBezTo>
                  <a:cubicBezTo>
                    <a:pt x="235847" y="292428"/>
                    <a:pt x="217753" y="294967"/>
                    <a:pt x="199976" y="296872"/>
                  </a:cubicBezTo>
                  <a:cubicBezTo>
                    <a:pt x="190135" y="298142"/>
                    <a:pt x="186644" y="294332"/>
                    <a:pt x="188548" y="284492"/>
                  </a:cubicBezTo>
                  <a:cubicBezTo>
                    <a:pt x="198706" y="233384"/>
                    <a:pt x="201246" y="181958"/>
                    <a:pt x="197437" y="129898"/>
                  </a:cubicBezTo>
                  <a:cubicBezTo>
                    <a:pt x="194897" y="97519"/>
                    <a:pt x="189501" y="65774"/>
                    <a:pt x="171089" y="38157"/>
                  </a:cubicBezTo>
                  <a:cubicBezTo>
                    <a:pt x="157439" y="17206"/>
                    <a:pt x="138075" y="7365"/>
                    <a:pt x="113315" y="9270"/>
                  </a:cubicBezTo>
                  <a:cubicBezTo>
                    <a:pt x="47287" y="14349"/>
                    <a:pt x="-9218" y="86091"/>
                    <a:pt x="1258" y="152118"/>
                  </a:cubicBezTo>
                  <a:cubicBezTo>
                    <a:pt x="7607" y="191164"/>
                    <a:pt x="36494" y="209893"/>
                    <a:pt x="72682" y="197513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14C6DA8-23B4-40FB-92A8-50094780059A}"/>
                </a:ext>
              </a:extLst>
            </p:cNvPr>
            <p:cNvSpPr/>
            <p:nvPr/>
          </p:nvSpPr>
          <p:spPr>
            <a:xfrm>
              <a:off x="1920960" y="2095233"/>
              <a:ext cx="231319" cy="511503"/>
            </a:xfrm>
            <a:custGeom>
              <a:avLst/>
              <a:gdLst>
                <a:gd name="connsiteX0" fmla="*/ 36234 w 231319"/>
                <a:gd name="connsiteY0" fmla="*/ 93431 h 511503"/>
                <a:gd name="connsiteX1" fmla="*/ 42900 w 231319"/>
                <a:gd name="connsiteY1" fmla="*/ 79146 h 511503"/>
                <a:gd name="connsiteX2" fmla="*/ 47027 w 231319"/>
                <a:gd name="connsiteY2" fmla="*/ 48672 h 511503"/>
                <a:gd name="connsiteX3" fmla="*/ 60042 w 231319"/>
                <a:gd name="connsiteY3" fmla="*/ 41688 h 511503"/>
                <a:gd name="connsiteX4" fmla="*/ 71470 w 231319"/>
                <a:gd name="connsiteY4" fmla="*/ 51529 h 511503"/>
                <a:gd name="connsiteX5" fmla="*/ 74645 w 231319"/>
                <a:gd name="connsiteY5" fmla="*/ 70258 h 511503"/>
                <a:gd name="connsiteX6" fmla="*/ 66074 w 231319"/>
                <a:gd name="connsiteY6" fmla="*/ 126445 h 511503"/>
                <a:gd name="connsiteX7" fmla="*/ 55915 w 231319"/>
                <a:gd name="connsiteY7" fmla="*/ 220408 h 511503"/>
                <a:gd name="connsiteX8" fmla="*/ 158449 w 231319"/>
                <a:gd name="connsiteY8" fmla="*/ 287705 h 511503"/>
                <a:gd name="connsiteX9" fmla="*/ 172734 w 231319"/>
                <a:gd name="connsiteY9" fmla="*/ 295006 h 511503"/>
                <a:gd name="connsiteX10" fmla="*/ 179083 w 231319"/>
                <a:gd name="connsiteY10" fmla="*/ 433411 h 511503"/>
                <a:gd name="connsiteX11" fmla="*/ 149243 w 231319"/>
                <a:gd name="connsiteY11" fmla="*/ 464838 h 511503"/>
                <a:gd name="connsiteX12" fmla="*/ 99722 w 231319"/>
                <a:gd name="connsiteY12" fmla="*/ 460076 h 511503"/>
                <a:gd name="connsiteX13" fmla="*/ 87025 w 231319"/>
                <a:gd name="connsiteY13" fmla="*/ 415317 h 511503"/>
                <a:gd name="connsiteX14" fmla="*/ 107658 w 231319"/>
                <a:gd name="connsiteY14" fmla="*/ 408968 h 511503"/>
                <a:gd name="connsiteX15" fmla="*/ 136863 w 231319"/>
                <a:gd name="connsiteY15" fmla="*/ 404841 h 511503"/>
                <a:gd name="connsiteX16" fmla="*/ 139403 w 231319"/>
                <a:gd name="connsiteY16" fmla="*/ 388969 h 511503"/>
                <a:gd name="connsiteX17" fmla="*/ 65439 w 231319"/>
                <a:gd name="connsiteY17" fmla="*/ 375002 h 511503"/>
                <a:gd name="connsiteX18" fmla="*/ 44488 w 231319"/>
                <a:gd name="connsiteY18" fmla="*/ 418174 h 511503"/>
                <a:gd name="connsiteX19" fmla="*/ 123848 w 231319"/>
                <a:gd name="connsiteY19" fmla="*/ 511501 h 511503"/>
                <a:gd name="connsiteX20" fmla="*/ 224477 w 231319"/>
                <a:gd name="connsiteY20" fmla="*/ 427379 h 511503"/>
                <a:gd name="connsiteX21" fmla="*/ 207335 w 231319"/>
                <a:gd name="connsiteY21" fmla="*/ 260088 h 511503"/>
                <a:gd name="connsiteX22" fmla="*/ 203843 w 231319"/>
                <a:gd name="connsiteY22" fmla="*/ 238819 h 511503"/>
                <a:gd name="connsiteX23" fmla="*/ 219398 w 231319"/>
                <a:gd name="connsiteY23" fmla="*/ 106446 h 511503"/>
                <a:gd name="connsiteX24" fmla="*/ 215588 w 231319"/>
                <a:gd name="connsiteY24" fmla="*/ 40736 h 511503"/>
                <a:gd name="connsiteX25" fmla="*/ 189558 w 231319"/>
                <a:gd name="connsiteY25" fmla="*/ 20737 h 511503"/>
                <a:gd name="connsiteX26" fmla="*/ 174321 w 231319"/>
                <a:gd name="connsiteY26" fmla="*/ 41371 h 511503"/>
                <a:gd name="connsiteX27" fmla="*/ 178765 w 231319"/>
                <a:gd name="connsiteY27" fmla="*/ 155332 h 511503"/>
                <a:gd name="connsiteX28" fmla="*/ 159719 w 231319"/>
                <a:gd name="connsiteY28" fmla="*/ 234692 h 511503"/>
                <a:gd name="connsiteX29" fmla="*/ 130514 w 231319"/>
                <a:gd name="connsiteY29" fmla="*/ 252787 h 511503"/>
                <a:gd name="connsiteX30" fmla="*/ 102897 w 231319"/>
                <a:gd name="connsiteY30" fmla="*/ 231518 h 511503"/>
                <a:gd name="connsiteX31" fmla="*/ 94643 w 231319"/>
                <a:gd name="connsiteY31" fmla="*/ 193108 h 511503"/>
                <a:gd name="connsiteX32" fmla="*/ 105436 w 231319"/>
                <a:gd name="connsiteY32" fmla="*/ 132476 h 511503"/>
                <a:gd name="connsiteX33" fmla="*/ 112738 w 231319"/>
                <a:gd name="connsiteY33" fmla="*/ 48354 h 511503"/>
                <a:gd name="connsiteX34" fmla="*/ 71787 w 231319"/>
                <a:gd name="connsiteY34" fmla="*/ 2008 h 511503"/>
                <a:gd name="connsiteX35" fmla="*/ 14648 w 231319"/>
                <a:gd name="connsiteY35" fmla="*/ 20737 h 511503"/>
                <a:gd name="connsiteX36" fmla="*/ 681 w 231319"/>
                <a:gd name="connsiteY36" fmla="*/ 72480 h 511503"/>
                <a:gd name="connsiteX37" fmla="*/ 36234 w 231319"/>
                <a:gd name="connsiteY37" fmla="*/ 93431 h 51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31319" h="511503">
                  <a:moveTo>
                    <a:pt x="36234" y="93431"/>
                  </a:moveTo>
                  <a:cubicBezTo>
                    <a:pt x="44170" y="90256"/>
                    <a:pt x="45123" y="86130"/>
                    <a:pt x="42900" y="79146"/>
                  </a:cubicBezTo>
                  <a:cubicBezTo>
                    <a:pt x="39726" y="68353"/>
                    <a:pt x="41313" y="58195"/>
                    <a:pt x="47027" y="48672"/>
                  </a:cubicBezTo>
                  <a:cubicBezTo>
                    <a:pt x="49884" y="43910"/>
                    <a:pt x="54011" y="40736"/>
                    <a:pt x="60042" y="41688"/>
                  </a:cubicBezTo>
                  <a:cubicBezTo>
                    <a:pt x="65756" y="42640"/>
                    <a:pt x="69883" y="45815"/>
                    <a:pt x="71470" y="51529"/>
                  </a:cubicBezTo>
                  <a:cubicBezTo>
                    <a:pt x="73057" y="57560"/>
                    <a:pt x="74327" y="63909"/>
                    <a:pt x="74645" y="70258"/>
                  </a:cubicBezTo>
                  <a:cubicBezTo>
                    <a:pt x="75597" y="89622"/>
                    <a:pt x="71787" y="108033"/>
                    <a:pt x="66074" y="126445"/>
                  </a:cubicBezTo>
                  <a:cubicBezTo>
                    <a:pt x="56550" y="157237"/>
                    <a:pt x="53059" y="188346"/>
                    <a:pt x="55915" y="220408"/>
                  </a:cubicBezTo>
                  <a:cubicBezTo>
                    <a:pt x="61629" y="280721"/>
                    <a:pt x="101944" y="307704"/>
                    <a:pt x="158449" y="287705"/>
                  </a:cubicBezTo>
                  <a:cubicBezTo>
                    <a:pt x="167655" y="284531"/>
                    <a:pt x="170195" y="289610"/>
                    <a:pt x="172734" y="295006"/>
                  </a:cubicBezTo>
                  <a:cubicBezTo>
                    <a:pt x="193368" y="340400"/>
                    <a:pt x="196859" y="386430"/>
                    <a:pt x="179083" y="433411"/>
                  </a:cubicBezTo>
                  <a:cubicBezTo>
                    <a:pt x="173686" y="447696"/>
                    <a:pt x="163528" y="458489"/>
                    <a:pt x="149243" y="464838"/>
                  </a:cubicBezTo>
                  <a:cubicBezTo>
                    <a:pt x="132101" y="472456"/>
                    <a:pt x="114960" y="471821"/>
                    <a:pt x="99722" y="460076"/>
                  </a:cubicBezTo>
                  <a:cubicBezTo>
                    <a:pt x="85120" y="448648"/>
                    <a:pt x="83533" y="432459"/>
                    <a:pt x="87025" y="415317"/>
                  </a:cubicBezTo>
                  <a:cubicBezTo>
                    <a:pt x="89882" y="401349"/>
                    <a:pt x="97500" y="398810"/>
                    <a:pt x="107658" y="408968"/>
                  </a:cubicBezTo>
                  <a:cubicBezTo>
                    <a:pt x="119404" y="421031"/>
                    <a:pt x="127340" y="407063"/>
                    <a:pt x="136863" y="404841"/>
                  </a:cubicBezTo>
                  <a:cubicBezTo>
                    <a:pt x="145751" y="402936"/>
                    <a:pt x="141625" y="394683"/>
                    <a:pt x="139403" y="388969"/>
                  </a:cubicBezTo>
                  <a:cubicBezTo>
                    <a:pt x="129562" y="362304"/>
                    <a:pt x="88929" y="354685"/>
                    <a:pt x="65439" y="375002"/>
                  </a:cubicBezTo>
                  <a:cubicBezTo>
                    <a:pt x="52106" y="386430"/>
                    <a:pt x="46710" y="401349"/>
                    <a:pt x="44488" y="418174"/>
                  </a:cubicBezTo>
                  <a:cubicBezTo>
                    <a:pt x="36869" y="471504"/>
                    <a:pt x="70518" y="511184"/>
                    <a:pt x="123848" y="511501"/>
                  </a:cubicBezTo>
                  <a:cubicBezTo>
                    <a:pt x="173369" y="511819"/>
                    <a:pt x="211462" y="481027"/>
                    <a:pt x="224477" y="427379"/>
                  </a:cubicBezTo>
                  <a:cubicBezTo>
                    <a:pt x="238444" y="369923"/>
                    <a:pt x="230191" y="314053"/>
                    <a:pt x="207335" y="260088"/>
                  </a:cubicBezTo>
                  <a:cubicBezTo>
                    <a:pt x="204478" y="253422"/>
                    <a:pt x="201304" y="247073"/>
                    <a:pt x="203843" y="238819"/>
                  </a:cubicBezTo>
                  <a:cubicBezTo>
                    <a:pt x="216541" y="196917"/>
                    <a:pt x="219398" y="153745"/>
                    <a:pt x="219398" y="106446"/>
                  </a:cubicBezTo>
                  <a:cubicBezTo>
                    <a:pt x="218446" y="87082"/>
                    <a:pt x="219080" y="63909"/>
                    <a:pt x="215588" y="40736"/>
                  </a:cubicBezTo>
                  <a:cubicBezTo>
                    <a:pt x="212414" y="18832"/>
                    <a:pt x="212731" y="20102"/>
                    <a:pt x="189558" y="20737"/>
                  </a:cubicBezTo>
                  <a:cubicBezTo>
                    <a:pt x="173051" y="21054"/>
                    <a:pt x="172099" y="28355"/>
                    <a:pt x="174321" y="41371"/>
                  </a:cubicBezTo>
                  <a:cubicBezTo>
                    <a:pt x="180670" y="79146"/>
                    <a:pt x="181622" y="117239"/>
                    <a:pt x="178765" y="155332"/>
                  </a:cubicBezTo>
                  <a:cubicBezTo>
                    <a:pt x="176861" y="182632"/>
                    <a:pt x="174004" y="210249"/>
                    <a:pt x="159719" y="234692"/>
                  </a:cubicBezTo>
                  <a:cubicBezTo>
                    <a:pt x="153370" y="245803"/>
                    <a:pt x="144482" y="254056"/>
                    <a:pt x="130514" y="252787"/>
                  </a:cubicBezTo>
                  <a:cubicBezTo>
                    <a:pt x="116864" y="251834"/>
                    <a:pt x="108611" y="243581"/>
                    <a:pt x="102897" y="231518"/>
                  </a:cubicBezTo>
                  <a:cubicBezTo>
                    <a:pt x="97183" y="219455"/>
                    <a:pt x="94643" y="206440"/>
                    <a:pt x="94643" y="193108"/>
                  </a:cubicBezTo>
                  <a:cubicBezTo>
                    <a:pt x="94326" y="172156"/>
                    <a:pt x="99088" y="152158"/>
                    <a:pt x="105436" y="132476"/>
                  </a:cubicBezTo>
                  <a:cubicBezTo>
                    <a:pt x="114642" y="105176"/>
                    <a:pt x="119721" y="76924"/>
                    <a:pt x="112738" y="48354"/>
                  </a:cubicBezTo>
                  <a:cubicBezTo>
                    <a:pt x="107341" y="26133"/>
                    <a:pt x="95596" y="8357"/>
                    <a:pt x="71787" y="2008"/>
                  </a:cubicBezTo>
                  <a:cubicBezTo>
                    <a:pt x="48932" y="-4024"/>
                    <a:pt x="30203" y="3912"/>
                    <a:pt x="14648" y="20737"/>
                  </a:cubicBezTo>
                  <a:cubicBezTo>
                    <a:pt x="1315" y="35657"/>
                    <a:pt x="-1541" y="53116"/>
                    <a:pt x="681" y="72480"/>
                  </a:cubicBezTo>
                  <a:cubicBezTo>
                    <a:pt x="5125" y="107081"/>
                    <a:pt x="4490" y="106446"/>
                    <a:pt x="36234" y="93431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775D899-E308-4B3F-AC7E-A142B5A4B9D0}"/>
                </a:ext>
              </a:extLst>
            </p:cNvPr>
            <p:cNvSpPr/>
            <p:nvPr/>
          </p:nvSpPr>
          <p:spPr>
            <a:xfrm>
              <a:off x="1690844" y="2096726"/>
              <a:ext cx="213220" cy="513639"/>
            </a:xfrm>
            <a:custGeom>
              <a:avLst/>
              <a:gdLst>
                <a:gd name="connsiteX0" fmla="*/ 21603 w 213220"/>
                <a:gd name="connsiteY0" fmla="*/ 297957 h 513639"/>
                <a:gd name="connsiteX1" fmla="*/ 21920 w 213220"/>
                <a:gd name="connsiteY1" fmla="*/ 495406 h 513639"/>
                <a:gd name="connsiteX2" fmla="*/ 23825 w 213220"/>
                <a:gd name="connsiteY2" fmla="*/ 504929 h 513639"/>
                <a:gd name="connsiteX3" fmla="*/ 66997 w 213220"/>
                <a:gd name="connsiteY3" fmla="*/ 489692 h 513639"/>
                <a:gd name="connsiteX4" fmla="*/ 62553 w 213220"/>
                <a:gd name="connsiteY4" fmla="*/ 308750 h 513639"/>
                <a:gd name="connsiteX5" fmla="*/ 41601 w 213220"/>
                <a:gd name="connsiteY5" fmla="*/ 196376 h 513639"/>
                <a:gd name="connsiteX6" fmla="*/ 68584 w 213220"/>
                <a:gd name="connsiteY6" fmla="*/ 66542 h 513639"/>
                <a:gd name="connsiteX7" fmla="*/ 157785 w 213220"/>
                <a:gd name="connsiteY7" fmla="*/ 69717 h 513639"/>
                <a:gd name="connsiteX8" fmla="*/ 170483 w 213220"/>
                <a:gd name="connsiteY8" fmla="*/ 110349 h 513639"/>
                <a:gd name="connsiteX9" fmla="*/ 154611 w 213220"/>
                <a:gd name="connsiteY9" fmla="*/ 220184 h 513639"/>
                <a:gd name="connsiteX10" fmla="*/ 129215 w 213220"/>
                <a:gd name="connsiteY10" fmla="*/ 235739 h 513639"/>
                <a:gd name="connsiteX11" fmla="*/ 109851 w 213220"/>
                <a:gd name="connsiteY11" fmla="*/ 215105 h 513639"/>
                <a:gd name="connsiteX12" fmla="*/ 126041 w 213220"/>
                <a:gd name="connsiteY12" fmla="*/ 144633 h 513639"/>
                <a:gd name="connsiteX13" fmla="*/ 123184 w 213220"/>
                <a:gd name="connsiteY13" fmla="*/ 119238 h 513639"/>
                <a:gd name="connsiteX14" fmla="*/ 115883 w 213220"/>
                <a:gd name="connsiteY14" fmla="*/ 113206 h 513639"/>
                <a:gd name="connsiteX15" fmla="*/ 95566 w 213220"/>
                <a:gd name="connsiteY15" fmla="*/ 114476 h 513639"/>
                <a:gd name="connsiteX16" fmla="*/ 70806 w 213220"/>
                <a:gd name="connsiteY16" fmla="*/ 228120 h 513639"/>
                <a:gd name="connsiteX17" fmla="*/ 151119 w 213220"/>
                <a:gd name="connsiteY17" fmla="*/ 270340 h 513639"/>
                <a:gd name="connsiteX18" fmla="*/ 198418 w 213220"/>
                <a:gd name="connsiteY18" fmla="*/ 220501 h 513639"/>
                <a:gd name="connsiteX19" fmla="*/ 203814 w 213220"/>
                <a:gd name="connsiteY19" fmla="*/ 72574 h 513639"/>
                <a:gd name="connsiteX20" fmla="*/ 127311 w 213220"/>
                <a:gd name="connsiteY20" fmla="*/ 1149 h 513639"/>
                <a:gd name="connsiteX21" fmla="*/ 23825 w 213220"/>
                <a:gd name="connsiteY21" fmla="*/ 52892 h 513639"/>
                <a:gd name="connsiteX22" fmla="*/ 334 w 213220"/>
                <a:gd name="connsiteY22" fmla="*/ 161457 h 513639"/>
                <a:gd name="connsiteX23" fmla="*/ 21603 w 213220"/>
                <a:gd name="connsiteY23" fmla="*/ 297957 h 513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3220" h="513639">
                  <a:moveTo>
                    <a:pt x="21603" y="297957"/>
                  </a:moveTo>
                  <a:cubicBezTo>
                    <a:pt x="32713" y="363668"/>
                    <a:pt x="44141" y="429695"/>
                    <a:pt x="21920" y="495406"/>
                  </a:cubicBezTo>
                  <a:cubicBezTo>
                    <a:pt x="20650" y="499215"/>
                    <a:pt x="20015" y="502072"/>
                    <a:pt x="23825" y="504929"/>
                  </a:cubicBezTo>
                  <a:cubicBezTo>
                    <a:pt x="45411" y="520484"/>
                    <a:pt x="61283" y="515087"/>
                    <a:pt x="66997" y="489692"/>
                  </a:cubicBezTo>
                  <a:cubicBezTo>
                    <a:pt x="80647" y="429060"/>
                    <a:pt x="73980" y="369064"/>
                    <a:pt x="62553" y="308750"/>
                  </a:cubicBezTo>
                  <a:cubicBezTo>
                    <a:pt x="54299" y="264626"/>
                    <a:pt x="41919" y="221136"/>
                    <a:pt x="41601" y="196376"/>
                  </a:cubicBezTo>
                  <a:cubicBezTo>
                    <a:pt x="41601" y="130665"/>
                    <a:pt x="51125" y="90985"/>
                    <a:pt x="68584" y="66542"/>
                  </a:cubicBezTo>
                  <a:cubicBezTo>
                    <a:pt x="92392" y="33211"/>
                    <a:pt x="136199" y="34798"/>
                    <a:pt x="157785" y="69717"/>
                  </a:cubicBezTo>
                  <a:cubicBezTo>
                    <a:pt x="165404" y="82097"/>
                    <a:pt x="169213" y="96064"/>
                    <a:pt x="170483" y="110349"/>
                  </a:cubicBezTo>
                  <a:cubicBezTo>
                    <a:pt x="174292" y="148125"/>
                    <a:pt x="172705" y="185583"/>
                    <a:pt x="154611" y="220184"/>
                  </a:cubicBezTo>
                  <a:cubicBezTo>
                    <a:pt x="149532" y="230025"/>
                    <a:pt x="141596" y="237326"/>
                    <a:pt x="129215" y="235739"/>
                  </a:cubicBezTo>
                  <a:cubicBezTo>
                    <a:pt x="117470" y="234151"/>
                    <a:pt x="113026" y="224628"/>
                    <a:pt x="109851" y="215105"/>
                  </a:cubicBezTo>
                  <a:cubicBezTo>
                    <a:pt x="100646" y="188440"/>
                    <a:pt x="107312" y="164314"/>
                    <a:pt x="126041" y="144633"/>
                  </a:cubicBezTo>
                  <a:cubicBezTo>
                    <a:pt x="137151" y="132888"/>
                    <a:pt x="133977" y="126539"/>
                    <a:pt x="123184" y="119238"/>
                  </a:cubicBezTo>
                  <a:cubicBezTo>
                    <a:pt x="120644" y="117333"/>
                    <a:pt x="117787" y="115746"/>
                    <a:pt x="115883" y="113206"/>
                  </a:cubicBezTo>
                  <a:cubicBezTo>
                    <a:pt x="108264" y="103683"/>
                    <a:pt x="102233" y="106540"/>
                    <a:pt x="95566" y="114476"/>
                  </a:cubicBezTo>
                  <a:cubicBezTo>
                    <a:pt x="66679" y="147807"/>
                    <a:pt x="57791" y="185900"/>
                    <a:pt x="70806" y="228120"/>
                  </a:cubicBezTo>
                  <a:cubicBezTo>
                    <a:pt x="81917" y="264308"/>
                    <a:pt x="114613" y="281133"/>
                    <a:pt x="151119" y="270340"/>
                  </a:cubicBezTo>
                  <a:cubicBezTo>
                    <a:pt x="176197" y="262721"/>
                    <a:pt x="190482" y="243675"/>
                    <a:pt x="198418" y="220501"/>
                  </a:cubicBezTo>
                  <a:cubicBezTo>
                    <a:pt x="215559" y="171933"/>
                    <a:pt x="218416" y="122094"/>
                    <a:pt x="203814" y="72574"/>
                  </a:cubicBezTo>
                  <a:cubicBezTo>
                    <a:pt x="192386" y="34481"/>
                    <a:pt x="169213" y="6863"/>
                    <a:pt x="127311" y="1149"/>
                  </a:cubicBezTo>
                  <a:cubicBezTo>
                    <a:pt x="81599" y="-4882"/>
                    <a:pt x="46681" y="12895"/>
                    <a:pt x="23825" y="52892"/>
                  </a:cubicBezTo>
                  <a:cubicBezTo>
                    <a:pt x="4461" y="86541"/>
                    <a:pt x="-1571" y="123364"/>
                    <a:pt x="334" y="161457"/>
                  </a:cubicBezTo>
                  <a:cubicBezTo>
                    <a:pt x="2556" y="207804"/>
                    <a:pt x="13984" y="252563"/>
                    <a:pt x="21603" y="297957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81C2928-E7C8-4DC9-BB68-6C18712FB507}"/>
                </a:ext>
              </a:extLst>
            </p:cNvPr>
            <p:cNvSpPr/>
            <p:nvPr/>
          </p:nvSpPr>
          <p:spPr>
            <a:xfrm>
              <a:off x="1461460" y="2097361"/>
              <a:ext cx="214032" cy="513060"/>
            </a:xfrm>
            <a:custGeom>
              <a:avLst/>
              <a:gdLst>
                <a:gd name="connsiteX0" fmla="*/ 28143 w 214032"/>
                <a:gd name="connsiteY0" fmla="*/ 331288 h 513060"/>
                <a:gd name="connsiteX1" fmla="*/ 27826 w 214032"/>
                <a:gd name="connsiteY1" fmla="*/ 477629 h 513060"/>
                <a:gd name="connsiteX2" fmla="*/ 45920 w 214032"/>
                <a:gd name="connsiteY2" fmla="*/ 511278 h 513060"/>
                <a:gd name="connsiteX3" fmla="*/ 64967 w 214032"/>
                <a:gd name="connsiteY3" fmla="*/ 501754 h 513060"/>
                <a:gd name="connsiteX4" fmla="*/ 72268 w 214032"/>
                <a:gd name="connsiteY4" fmla="*/ 361763 h 513060"/>
                <a:gd name="connsiteX5" fmla="*/ 44968 w 214032"/>
                <a:gd name="connsiteY5" fmla="*/ 204312 h 513060"/>
                <a:gd name="connsiteX6" fmla="*/ 67188 w 214032"/>
                <a:gd name="connsiteY6" fmla="*/ 70669 h 513060"/>
                <a:gd name="connsiteX7" fmla="*/ 114805 w 214032"/>
                <a:gd name="connsiteY7" fmla="*/ 42416 h 513060"/>
                <a:gd name="connsiteX8" fmla="*/ 162738 w 214032"/>
                <a:gd name="connsiteY8" fmla="*/ 76383 h 513060"/>
                <a:gd name="connsiteX9" fmla="*/ 173214 w 214032"/>
                <a:gd name="connsiteY9" fmla="*/ 136697 h 513060"/>
                <a:gd name="connsiteX10" fmla="*/ 154802 w 214032"/>
                <a:gd name="connsiteY10" fmla="*/ 222406 h 513060"/>
                <a:gd name="connsiteX11" fmla="*/ 131629 w 214032"/>
                <a:gd name="connsiteY11" fmla="*/ 235738 h 513060"/>
                <a:gd name="connsiteX12" fmla="*/ 112900 w 214032"/>
                <a:gd name="connsiteY12" fmla="*/ 218279 h 513060"/>
                <a:gd name="connsiteX13" fmla="*/ 128137 w 214032"/>
                <a:gd name="connsiteY13" fmla="*/ 143363 h 513060"/>
                <a:gd name="connsiteX14" fmla="*/ 125915 w 214032"/>
                <a:gd name="connsiteY14" fmla="*/ 120190 h 513060"/>
                <a:gd name="connsiteX15" fmla="*/ 119884 w 214032"/>
                <a:gd name="connsiteY15" fmla="*/ 115111 h 513060"/>
                <a:gd name="connsiteX16" fmla="*/ 93536 w 214032"/>
                <a:gd name="connsiteY16" fmla="*/ 117333 h 513060"/>
                <a:gd name="connsiteX17" fmla="*/ 72585 w 214032"/>
                <a:gd name="connsiteY17" fmla="*/ 230659 h 513060"/>
                <a:gd name="connsiteX18" fmla="*/ 148454 w 214032"/>
                <a:gd name="connsiteY18" fmla="*/ 270657 h 513060"/>
                <a:gd name="connsiteX19" fmla="*/ 198927 w 214032"/>
                <a:gd name="connsiteY19" fmla="*/ 220501 h 513060"/>
                <a:gd name="connsiteX20" fmla="*/ 203371 w 214032"/>
                <a:gd name="connsiteY20" fmla="*/ 69716 h 513060"/>
                <a:gd name="connsiteX21" fmla="*/ 128137 w 214032"/>
                <a:gd name="connsiteY21" fmla="*/ 1149 h 513060"/>
                <a:gd name="connsiteX22" fmla="*/ 26874 w 214032"/>
                <a:gd name="connsiteY22" fmla="*/ 48765 h 513060"/>
                <a:gd name="connsiteX23" fmla="*/ 2430 w 214032"/>
                <a:gd name="connsiteY23" fmla="*/ 181773 h 513060"/>
                <a:gd name="connsiteX24" fmla="*/ 28143 w 214032"/>
                <a:gd name="connsiteY24" fmla="*/ 331288 h 513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4032" h="513060">
                  <a:moveTo>
                    <a:pt x="28143" y="331288"/>
                  </a:moveTo>
                  <a:cubicBezTo>
                    <a:pt x="36079" y="379857"/>
                    <a:pt x="40841" y="428743"/>
                    <a:pt x="27826" y="477629"/>
                  </a:cubicBezTo>
                  <a:cubicBezTo>
                    <a:pt x="20842" y="503342"/>
                    <a:pt x="21477" y="502707"/>
                    <a:pt x="45920" y="511278"/>
                  </a:cubicBezTo>
                  <a:cubicBezTo>
                    <a:pt x="57030" y="515087"/>
                    <a:pt x="61792" y="513182"/>
                    <a:pt x="64967" y="501754"/>
                  </a:cubicBezTo>
                  <a:cubicBezTo>
                    <a:pt x="78616" y="455725"/>
                    <a:pt x="78934" y="408744"/>
                    <a:pt x="72268" y="361763"/>
                  </a:cubicBezTo>
                  <a:cubicBezTo>
                    <a:pt x="64967" y="309067"/>
                    <a:pt x="52269" y="257007"/>
                    <a:pt x="44968" y="204312"/>
                  </a:cubicBezTo>
                  <a:cubicBezTo>
                    <a:pt x="38301" y="157965"/>
                    <a:pt x="43380" y="112254"/>
                    <a:pt x="67188" y="70669"/>
                  </a:cubicBezTo>
                  <a:cubicBezTo>
                    <a:pt x="77664" y="52575"/>
                    <a:pt x="92584" y="40829"/>
                    <a:pt x="114805" y="42416"/>
                  </a:cubicBezTo>
                  <a:cubicBezTo>
                    <a:pt x="137661" y="44004"/>
                    <a:pt x="152898" y="56384"/>
                    <a:pt x="162738" y="76383"/>
                  </a:cubicBezTo>
                  <a:cubicBezTo>
                    <a:pt x="171944" y="95429"/>
                    <a:pt x="173849" y="115745"/>
                    <a:pt x="173214" y="136697"/>
                  </a:cubicBezTo>
                  <a:cubicBezTo>
                    <a:pt x="172897" y="166536"/>
                    <a:pt x="170675" y="196058"/>
                    <a:pt x="154802" y="222406"/>
                  </a:cubicBezTo>
                  <a:cubicBezTo>
                    <a:pt x="149723" y="230977"/>
                    <a:pt x="142740" y="237326"/>
                    <a:pt x="131629" y="235738"/>
                  </a:cubicBezTo>
                  <a:cubicBezTo>
                    <a:pt x="121154" y="234469"/>
                    <a:pt x="116392" y="226850"/>
                    <a:pt x="112900" y="218279"/>
                  </a:cubicBezTo>
                  <a:cubicBezTo>
                    <a:pt x="101472" y="190027"/>
                    <a:pt x="109091" y="164949"/>
                    <a:pt x="128137" y="143363"/>
                  </a:cubicBezTo>
                  <a:cubicBezTo>
                    <a:pt x="137343" y="133205"/>
                    <a:pt x="137026" y="127173"/>
                    <a:pt x="125915" y="120190"/>
                  </a:cubicBezTo>
                  <a:cubicBezTo>
                    <a:pt x="123693" y="118920"/>
                    <a:pt x="121471" y="117015"/>
                    <a:pt x="119884" y="115111"/>
                  </a:cubicBezTo>
                  <a:cubicBezTo>
                    <a:pt x="110043" y="102413"/>
                    <a:pt x="101790" y="106857"/>
                    <a:pt x="93536" y="117333"/>
                  </a:cubicBezTo>
                  <a:cubicBezTo>
                    <a:pt x="66871" y="151616"/>
                    <a:pt x="58935" y="189709"/>
                    <a:pt x="72585" y="230659"/>
                  </a:cubicBezTo>
                  <a:cubicBezTo>
                    <a:pt x="83695" y="264308"/>
                    <a:pt x="113852" y="278910"/>
                    <a:pt x="148454" y="270657"/>
                  </a:cubicBezTo>
                  <a:cubicBezTo>
                    <a:pt x="175436" y="264308"/>
                    <a:pt x="190356" y="244627"/>
                    <a:pt x="198927" y="220501"/>
                  </a:cubicBezTo>
                  <a:cubicBezTo>
                    <a:pt x="216704" y="170980"/>
                    <a:pt x="219560" y="120190"/>
                    <a:pt x="203371" y="69716"/>
                  </a:cubicBezTo>
                  <a:cubicBezTo>
                    <a:pt x="191626" y="33211"/>
                    <a:pt x="168452" y="6546"/>
                    <a:pt x="128137" y="1149"/>
                  </a:cubicBezTo>
                  <a:cubicBezTo>
                    <a:pt x="84648" y="-4565"/>
                    <a:pt x="50047" y="10990"/>
                    <a:pt x="26874" y="48765"/>
                  </a:cubicBezTo>
                  <a:cubicBezTo>
                    <a:pt x="1478" y="89715"/>
                    <a:pt x="-3918" y="135109"/>
                    <a:pt x="2430" y="181773"/>
                  </a:cubicBezTo>
                  <a:cubicBezTo>
                    <a:pt x="10367" y="231294"/>
                    <a:pt x="20207" y="281133"/>
                    <a:pt x="28143" y="331288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60B549B-D772-4C2E-A00A-ECCFCF969138}"/>
                </a:ext>
              </a:extLst>
            </p:cNvPr>
            <p:cNvSpPr/>
            <p:nvPr/>
          </p:nvSpPr>
          <p:spPr>
            <a:xfrm>
              <a:off x="1132118" y="2099593"/>
              <a:ext cx="313213" cy="276605"/>
            </a:xfrm>
            <a:custGeom>
              <a:avLst/>
              <a:gdLst>
                <a:gd name="connsiteX0" fmla="*/ 162893 w 313213"/>
                <a:gd name="connsiteY0" fmla="*/ 238586 h 276605"/>
                <a:gd name="connsiteX1" fmla="*/ 179400 w 313213"/>
                <a:gd name="connsiteY1" fmla="*/ 211921 h 276605"/>
                <a:gd name="connsiteX2" fmla="*/ 193367 w 313213"/>
                <a:gd name="connsiteY2" fmla="*/ 238269 h 276605"/>
                <a:gd name="connsiteX3" fmla="*/ 286695 w 313213"/>
                <a:gd name="connsiteY3" fmla="*/ 249062 h 276605"/>
                <a:gd name="connsiteX4" fmla="*/ 304155 w 313213"/>
                <a:gd name="connsiteY4" fmla="*/ 139862 h 276605"/>
                <a:gd name="connsiteX5" fmla="*/ 225112 w 313213"/>
                <a:gd name="connsiteY5" fmla="*/ 133830 h 276605"/>
                <a:gd name="connsiteX6" fmla="*/ 221302 w 313213"/>
                <a:gd name="connsiteY6" fmla="*/ 156051 h 276605"/>
                <a:gd name="connsiteX7" fmla="*/ 255903 w 313213"/>
                <a:gd name="connsiteY7" fmla="*/ 159543 h 276605"/>
                <a:gd name="connsiteX8" fmla="*/ 270506 w 313213"/>
                <a:gd name="connsiteY8" fmla="*/ 162717 h 276605"/>
                <a:gd name="connsiteX9" fmla="*/ 260983 w 313213"/>
                <a:gd name="connsiteY9" fmla="*/ 215095 h 276605"/>
                <a:gd name="connsiteX10" fmla="*/ 225429 w 313213"/>
                <a:gd name="connsiteY10" fmla="*/ 214460 h 276605"/>
                <a:gd name="connsiteX11" fmla="*/ 213366 w 313213"/>
                <a:gd name="connsiteY11" fmla="*/ 188748 h 276605"/>
                <a:gd name="connsiteX12" fmla="*/ 203526 w 313213"/>
                <a:gd name="connsiteY12" fmla="*/ 107165 h 276605"/>
                <a:gd name="connsiteX13" fmla="*/ 203526 w 313213"/>
                <a:gd name="connsiteY13" fmla="*/ 8123 h 276605"/>
                <a:gd name="connsiteX14" fmla="*/ 172099 w 313213"/>
                <a:gd name="connsiteY14" fmla="*/ 13837 h 276605"/>
                <a:gd name="connsiteX15" fmla="*/ 57502 w 313213"/>
                <a:gd name="connsiteY15" fmla="*/ 21773 h 276605"/>
                <a:gd name="connsiteX16" fmla="*/ 23219 w 313213"/>
                <a:gd name="connsiteY16" fmla="*/ 236999 h 276605"/>
                <a:gd name="connsiteX17" fmla="*/ 162893 w 313213"/>
                <a:gd name="connsiteY17" fmla="*/ 238586 h 276605"/>
                <a:gd name="connsiteX18" fmla="*/ 75279 w 313213"/>
                <a:gd name="connsiteY18" fmla="*/ 61454 h 276605"/>
                <a:gd name="connsiteX19" fmla="*/ 152100 w 313213"/>
                <a:gd name="connsiteY19" fmla="*/ 46534 h 276605"/>
                <a:gd name="connsiteX20" fmla="*/ 162576 w 313213"/>
                <a:gd name="connsiteY20" fmla="*/ 60501 h 276605"/>
                <a:gd name="connsiteX21" fmla="*/ 165750 w 313213"/>
                <a:gd name="connsiteY21" fmla="*/ 97959 h 276605"/>
                <a:gd name="connsiteX22" fmla="*/ 134641 w 313213"/>
                <a:gd name="connsiteY22" fmla="*/ 207477 h 276605"/>
                <a:gd name="connsiteX23" fmla="*/ 90516 w 313213"/>
                <a:gd name="connsiteY23" fmla="*/ 232872 h 276605"/>
                <a:gd name="connsiteX24" fmla="*/ 49884 w 313213"/>
                <a:gd name="connsiteY24" fmla="*/ 194462 h 276605"/>
                <a:gd name="connsiteX25" fmla="*/ 75279 w 313213"/>
                <a:gd name="connsiteY25" fmla="*/ 61454 h 276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3213" h="276605">
                  <a:moveTo>
                    <a:pt x="162893" y="238586"/>
                  </a:moveTo>
                  <a:cubicBezTo>
                    <a:pt x="168607" y="230015"/>
                    <a:pt x="173686" y="221127"/>
                    <a:pt x="179400" y="211921"/>
                  </a:cubicBezTo>
                  <a:cubicBezTo>
                    <a:pt x="184479" y="221444"/>
                    <a:pt x="187971" y="230332"/>
                    <a:pt x="193367" y="238269"/>
                  </a:cubicBezTo>
                  <a:cubicBezTo>
                    <a:pt x="215906" y="271917"/>
                    <a:pt x="258126" y="276362"/>
                    <a:pt x="286695" y="249062"/>
                  </a:cubicBezTo>
                  <a:cubicBezTo>
                    <a:pt x="313360" y="223349"/>
                    <a:pt x="321296" y="172558"/>
                    <a:pt x="304155" y="139862"/>
                  </a:cubicBezTo>
                  <a:cubicBezTo>
                    <a:pt x="287965" y="109070"/>
                    <a:pt x="245428" y="105895"/>
                    <a:pt x="225112" y="133830"/>
                  </a:cubicBezTo>
                  <a:cubicBezTo>
                    <a:pt x="220667" y="139862"/>
                    <a:pt x="212731" y="147480"/>
                    <a:pt x="221302" y="156051"/>
                  </a:cubicBezTo>
                  <a:cubicBezTo>
                    <a:pt x="231143" y="165257"/>
                    <a:pt x="248920" y="166844"/>
                    <a:pt x="255903" y="159543"/>
                  </a:cubicBezTo>
                  <a:cubicBezTo>
                    <a:pt x="263205" y="151924"/>
                    <a:pt x="267966" y="153829"/>
                    <a:pt x="270506" y="162717"/>
                  </a:cubicBezTo>
                  <a:cubicBezTo>
                    <a:pt x="276220" y="181764"/>
                    <a:pt x="273363" y="199541"/>
                    <a:pt x="260983" y="215095"/>
                  </a:cubicBezTo>
                  <a:cubicBezTo>
                    <a:pt x="251142" y="227476"/>
                    <a:pt x="235905" y="226841"/>
                    <a:pt x="225429" y="214460"/>
                  </a:cubicBezTo>
                  <a:cubicBezTo>
                    <a:pt x="219080" y="206842"/>
                    <a:pt x="215906" y="197953"/>
                    <a:pt x="213366" y="188748"/>
                  </a:cubicBezTo>
                  <a:cubicBezTo>
                    <a:pt x="206065" y="162083"/>
                    <a:pt x="203843" y="134783"/>
                    <a:pt x="203526" y="107165"/>
                  </a:cubicBezTo>
                  <a:cubicBezTo>
                    <a:pt x="203208" y="74469"/>
                    <a:pt x="203526" y="41772"/>
                    <a:pt x="203526" y="8123"/>
                  </a:cubicBezTo>
                  <a:cubicBezTo>
                    <a:pt x="191780" y="7806"/>
                    <a:pt x="186066" y="23043"/>
                    <a:pt x="172099" y="13837"/>
                  </a:cubicBezTo>
                  <a:cubicBezTo>
                    <a:pt x="138768" y="-7749"/>
                    <a:pt x="89564" y="-3305"/>
                    <a:pt x="57502" y="21773"/>
                  </a:cubicBezTo>
                  <a:cubicBezTo>
                    <a:pt x="-1859" y="68437"/>
                    <a:pt x="-18684" y="174463"/>
                    <a:pt x="23219" y="236999"/>
                  </a:cubicBezTo>
                  <a:cubicBezTo>
                    <a:pt x="58455" y="289059"/>
                    <a:pt x="127340" y="290012"/>
                    <a:pt x="162893" y="238586"/>
                  </a:cubicBezTo>
                  <a:close/>
                  <a:moveTo>
                    <a:pt x="75279" y="61454"/>
                  </a:moveTo>
                  <a:cubicBezTo>
                    <a:pt x="97818" y="39868"/>
                    <a:pt x="124165" y="38598"/>
                    <a:pt x="152100" y="46534"/>
                  </a:cubicBezTo>
                  <a:cubicBezTo>
                    <a:pt x="159084" y="48438"/>
                    <a:pt x="162258" y="53200"/>
                    <a:pt x="162576" y="60501"/>
                  </a:cubicBezTo>
                  <a:cubicBezTo>
                    <a:pt x="163210" y="74786"/>
                    <a:pt x="164798" y="89071"/>
                    <a:pt x="165750" y="97959"/>
                  </a:cubicBezTo>
                  <a:cubicBezTo>
                    <a:pt x="165115" y="141131"/>
                    <a:pt x="159719" y="177320"/>
                    <a:pt x="134641" y="207477"/>
                  </a:cubicBezTo>
                  <a:cubicBezTo>
                    <a:pt x="123530" y="221127"/>
                    <a:pt x="112102" y="236999"/>
                    <a:pt x="90516" y="232872"/>
                  </a:cubicBezTo>
                  <a:cubicBezTo>
                    <a:pt x="68930" y="229063"/>
                    <a:pt x="57502" y="213508"/>
                    <a:pt x="49884" y="194462"/>
                  </a:cubicBezTo>
                  <a:cubicBezTo>
                    <a:pt x="32742" y="151290"/>
                    <a:pt x="44487" y="90976"/>
                    <a:pt x="75279" y="61454"/>
                  </a:cubicBezTo>
                  <a:close/>
                </a:path>
              </a:pathLst>
            </a:custGeom>
            <a:grpFill/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2519E08-D2E1-49C4-B3BF-D44D1FC97969}"/>
              </a:ext>
            </a:extLst>
          </p:cNvPr>
          <p:cNvGrpSpPr/>
          <p:nvPr/>
        </p:nvGrpSpPr>
        <p:grpSpPr>
          <a:xfrm>
            <a:off x="3868513" y="369641"/>
            <a:ext cx="3580423" cy="887680"/>
            <a:chOff x="551374" y="2426405"/>
            <a:chExt cx="4259673" cy="1056084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0E595A9-1893-49C3-98B9-02C96475CFE7}"/>
                </a:ext>
              </a:extLst>
            </p:cNvPr>
            <p:cNvSpPr/>
            <p:nvPr/>
          </p:nvSpPr>
          <p:spPr>
            <a:xfrm>
              <a:off x="2213991" y="2426532"/>
              <a:ext cx="406954" cy="1050631"/>
            </a:xfrm>
            <a:custGeom>
              <a:avLst/>
              <a:gdLst>
                <a:gd name="connsiteX0" fmla="*/ 265077 w 406954"/>
                <a:gd name="connsiteY0" fmla="*/ 882701 h 1050631"/>
                <a:gd name="connsiteX1" fmla="*/ 272379 w 406954"/>
                <a:gd name="connsiteY1" fmla="*/ 912223 h 1050631"/>
                <a:gd name="connsiteX2" fmla="*/ 293012 w 406954"/>
                <a:gd name="connsiteY2" fmla="*/ 924286 h 1050631"/>
                <a:gd name="connsiteX3" fmla="*/ 306980 w 406954"/>
                <a:gd name="connsiteY3" fmla="*/ 920159 h 1050631"/>
                <a:gd name="connsiteX4" fmla="*/ 326661 w 406954"/>
                <a:gd name="connsiteY4" fmla="*/ 906826 h 1050631"/>
                <a:gd name="connsiteX5" fmla="*/ 348565 w 406954"/>
                <a:gd name="connsiteY5" fmla="*/ 923016 h 1050631"/>
                <a:gd name="connsiteX6" fmla="*/ 328883 w 406954"/>
                <a:gd name="connsiteY6" fmla="*/ 988409 h 1050631"/>
                <a:gd name="connsiteX7" fmla="*/ 255237 w 406954"/>
                <a:gd name="connsiteY7" fmla="*/ 974442 h 1050631"/>
                <a:gd name="connsiteX8" fmla="*/ 236190 w 406954"/>
                <a:gd name="connsiteY8" fmla="*/ 924286 h 1050631"/>
                <a:gd name="connsiteX9" fmla="*/ 216826 w 406954"/>
                <a:gd name="connsiteY9" fmla="*/ 779850 h 1050631"/>
                <a:gd name="connsiteX10" fmla="*/ 139688 w 406954"/>
                <a:gd name="connsiteY10" fmla="*/ 635097 h 1050631"/>
                <a:gd name="connsiteX11" fmla="*/ 182225 w 406954"/>
                <a:gd name="connsiteY11" fmla="*/ 628430 h 1050631"/>
                <a:gd name="connsiteX12" fmla="*/ 286981 w 406954"/>
                <a:gd name="connsiteY12" fmla="*/ 410348 h 1050631"/>
                <a:gd name="connsiteX13" fmla="*/ 235873 w 406954"/>
                <a:gd name="connsiteY13" fmla="*/ 372890 h 1050631"/>
                <a:gd name="connsiteX14" fmla="*/ 167623 w 406954"/>
                <a:gd name="connsiteY14" fmla="*/ 397650 h 1050631"/>
                <a:gd name="connsiteX15" fmla="*/ 92072 w 406954"/>
                <a:gd name="connsiteY15" fmla="*/ 500819 h 1050631"/>
                <a:gd name="connsiteX16" fmla="*/ 63185 w 406954"/>
                <a:gd name="connsiteY16" fmla="*/ 545261 h 1050631"/>
                <a:gd name="connsiteX17" fmla="*/ 57788 w 406954"/>
                <a:gd name="connsiteY17" fmla="*/ 483042 h 1050631"/>
                <a:gd name="connsiteX18" fmla="*/ 80644 w 406954"/>
                <a:gd name="connsiteY18" fmla="*/ 421141 h 1050631"/>
                <a:gd name="connsiteX19" fmla="*/ 82866 w 406954"/>
                <a:gd name="connsiteY19" fmla="*/ 418919 h 1050631"/>
                <a:gd name="connsiteX20" fmla="*/ 168258 w 406954"/>
                <a:gd name="connsiteY20" fmla="*/ 80526 h 1050631"/>
                <a:gd name="connsiteX21" fmla="*/ 140005 w 406954"/>
                <a:gd name="connsiteY21" fmla="*/ 22752 h 1050631"/>
                <a:gd name="connsiteX22" fmla="*/ 46677 w 406954"/>
                <a:gd name="connsiteY22" fmla="*/ 33545 h 1050631"/>
                <a:gd name="connsiteX23" fmla="*/ 26996 w 406954"/>
                <a:gd name="connsiteY23" fmla="*/ 86875 h 1050631"/>
                <a:gd name="connsiteX24" fmla="*/ 14 w 406954"/>
                <a:gd name="connsiteY24" fmla="*/ 357653 h 1050631"/>
                <a:gd name="connsiteX25" fmla="*/ 27949 w 406954"/>
                <a:gd name="connsiteY25" fmla="*/ 727472 h 1050631"/>
                <a:gd name="connsiteX26" fmla="*/ 50170 w 406954"/>
                <a:gd name="connsiteY26" fmla="*/ 745566 h 1050631"/>
                <a:gd name="connsiteX27" fmla="*/ 69216 w 406954"/>
                <a:gd name="connsiteY27" fmla="*/ 744931 h 1050631"/>
                <a:gd name="connsiteX28" fmla="*/ 84136 w 406954"/>
                <a:gd name="connsiteY28" fmla="*/ 728107 h 1050631"/>
                <a:gd name="connsiteX29" fmla="*/ 75565 w 406954"/>
                <a:gd name="connsiteY29" fmla="*/ 641128 h 1050631"/>
                <a:gd name="connsiteX30" fmla="*/ 144767 w 406954"/>
                <a:gd name="connsiteY30" fmla="*/ 710648 h 1050631"/>
                <a:gd name="connsiteX31" fmla="*/ 176194 w 406954"/>
                <a:gd name="connsiteY31" fmla="*/ 866829 h 1050631"/>
                <a:gd name="connsiteX32" fmla="*/ 192701 w 406954"/>
                <a:gd name="connsiteY32" fmla="*/ 966823 h 1050631"/>
                <a:gd name="connsiteX33" fmla="*/ 304123 w 406954"/>
                <a:gd name="connsiteY33" fmla="*/ 1050628 h 1050631"/>
                <a:gd name="connsiteX34" fmla="*/ 391102 w 406954"/>
                <a:gd name="connsiteY34" fmla="*/ 1000154 h 1050631"/>
                <a:gd name="connsiteX35" fmla="*/ 392689 w 406954"/>
                <a:gd name="connsiteY35" fmla="*/ 889367 h 1050631"/>
                <a:gd name="connsiteX36" fmla="*/ 265077 w 406954"/>
                <a:gd name="connsiteY36" fmla="*/ 882701 h 1050631"/>
                <a:gd name="connsiteX37" fmla="*/ 55883 w 406954"/>
                <a:gd name="connsiteY37" fmla="*/ 296069 h 1050631"/>
                <a:gd name="connsiteX38" fmla="*/ 74295 w 406954"/>
                <a:gd name="connsiteY38" fmla="*/ 121159 h 1050631"/>
                <a:gd name="connsiteX39" fmla="*/ 82866 w 406954"/>
                <a:gd name="connsiteY39" fmla="*/ 85923 h 1050631"/>
                <a:gd name="connsiteX40" fmla="*/ 92706 w 406954"/>
                <a:gd name="connsiteY40" fmla="*/ 74812 h 1050631"/>
                <a:gd name="connsiteX41" fmla="*/ 105404 w 406954"/>
                <a:gd name="connsiteY41" fmla="*/ 83066 h 1050631"/>
                <a:gd name="connsiteX42" fmla="*/ 119372 w 406954"/>
                <a:gd name="connsiteY42" fmla="*/ 127825 h 1050631"/>
                <a:gd name="connsiteX43" fmla="*/ 70168 w 406954"/>
                <a:gd name="connsiteY43" fmla="*/ 349716 h 1050631"/>
                <a:gd name="connsiteX44" fmla="*/ 55249 w 406954"/>
                <a:gd name="connsiteY44" fmla="*/ 369398 h 1050631"/>
                <a:gd name="connsiteX45" fmla="*/ 55883 w 406954"/>
                <a:gd name="connsiteY45" fmla="*/ 296069 h 1050631"/>
                <a:gd name="connsiteX46" fmla="*/ 123181 w 406954"/>
                <a:gd name="connsiteY46" fmla="*/ 597004 h 1050631"/>
                <a:gd name="connsiteX47" fmla="*/ 89850 w 406954"/>
                <a:gd name="connsiteY47" fmla="*/ 587480 h 1050631"/>
                <a:gd name="connsiteX48" fmla="*/ 104452 w 406954"/>
                <a:gd name="connsiteY48" fmla="*/ 563355 h 1050631"/>
                <a:gd name="connsiteX49" fmla="*/ 175559 w 406954"/>
                <a:gd name="connsiteY49" fmla="*/ 462408 h 1050631"/>
                <a:gd name="connsiteX50" fmla="*/ 194288 w 406954"/>
                <a:gd name="connsiteY50" fmla="*/ 443044 h 1050631"/>
                <a:gd name="connsiteX51" fmla="*/ 230794 w 406954"/>
                <a:gd name="connsiteY51" fmla="*/ 435108 h 1050631"/>
                <a:gd name="connsiteX52" fmla="*/ 244126 w 406954"/>
                <a:gd name="connsiteY52" fmla="*/ 465265 h 1050631"/>
                <a:gd name="connsiteX53" fmla="*/ 131435 w 406954"/>
                <a:gd name="connsiteY53" fmla="*/ 597004 h 1050631"/>
                <a:gd name="connsiteX54" fmla="*/ 123181 w 406954"/>
                <a:gd name="connsiteY54" fmla="*/ 597004 h 1050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406954" h="1050631">
                  <a:moveTo>
                    <a:pt x="265077" y="882701"/>
                  </a:moveTo>
                  <a:cubicBezTo>
                    <a:pt x="254919" y="899208"/>
                    <a:pt x="255872" y="902700"/>
                    <a:pt x="272379" y="912223"/>
                  </a:cubicBezTo>
                  <a:cubicBezTo>
                    <a:pt x="279362" y="916350"/>
                    <a:pt x="286346" y="919842"/>
                    <a:pt x="293012" y="924286"/>
                  </a:cubicBezTo>
                  <a:cubicBezTo>
                    <a:pt x="299679" y="928730"/>
                    <a:pt x="303805" y="928413"/>
                    <a:pt x="306980" y="920159"/>
                  </a:cubicBezTo>
                  <a:cubicBezTo>
                    <a:pt x="310154" y="911588"/>
                    <a:pt x="317455" y="906509"/>
                    <a:pt x="326661" y="906826"/>
                  </a:cubicBezTo>
                  <a:cubicBezTo>
                    <a:pt x="337136" y="907144"/>
                    <a:pt x="344120" y="913493"/>
                    <a:pt x="348565" y="923016"/>
                  </a:cubicBezTo>
                  <a:cubicBezTo>
                    <a:pt x="359040" y="945554"/>
                    <a:pt x="349517" y="976664"/>
                    <a:pt x="328883" y="988409"/>
                  </a:cubicBezTo>
                  <a:cubicBezTo>
                    <a:pt x="303170" y="1003011"/>
                    <a:pt x="269839" y="996980"/>
                    <a:pt x="255237" y="974442"/>
                  </a:cubicBezTo>
                  <a:cubicBezTo>
                    <a:pt x="245396" y="959204"/>
                    <a:pt x="240317" y="942063"/>
                    <a:pt x="236190" y="924286"/>
                  </a:cubicBezTo>
                  <a:cubicBezTo>
                    <a:pt x="225397" y="876670"/>
                    <a:pt x="225715" y="827466"/>
                    <a:pt x="216826" y="779850"/>
                  </a:cubicBezTo>
                  <a:cubicBezTo>
                    <a:pt x="206668" y="724615"/>
                    <a:pt x="195875" y="669063"/>
                    <a:pt x="139688" y="635097"/>
                  </a:cubicBezTo>
                  <a:cubicBezTo>
                    <a:pt x="155877" y="633827"/>
                    <a:pt x="169528" y="632874"/>
                    <a:pt x="182225" y="628430"/>
                  </a:cubicBezTo>
                  <a:cubicBezTo>
                    <a:pt x="260633" y="599543"/>
                    <a:pt x="313646" y="489708"/>
                    <a:pt x="286981" y="410348"/>
                  </a:cubicBezTo>
                  <a:cubicBezTo>
                    <a:pt x="278728" y="385905"/>
                    <a:pt x="261903" y="373525"/>
                    <a:pt x="235873" y="372890"/>
                  </a:cubicBezTo>
                  <a:cubicBezTo>
                    <a:pt x="209842" y="371937"/>
                    <a:pt x="187304" y="380508"/>
                    <a:pt x="167623" y="397650"/>
                  </a:cubicBezTo>
                  <a:cubicBezTo>
                    <a:pt x="134609" y="426537"/>
                    <a:pt x="113023" y="463043"/>
                    <a:pt x="92072" y="500819"/>
                  </a:cubicBezTo>
                  <a:cubicBezTo>
                    <a:pt x="84136" y="515421"/>
                    <a:pt x="77152" y="530658"/>
                    <a:pt x="63185" y="545261"/>
                  </a:cubicBezTo>
                  <a:cubicBezTo>
                    <a:pt x="61280" y="522722"/>
                    <a:pt x="61280" y="502406"/>
                    <a:pt x="57788" y="483042"/>
                  </a:cubicBezTo>
                  <a:cubicBezTo>
                    <a:pt x="52709" y="457012"/>
                    <a:pt x="55566" y="435426"/>
                    <a:pt x="80644" y="421141"/>
                  </a:cubicBezTo>
                  <a:cubicBezTo>
                    <a:pt x="81596" y="420506"/>
                    <a:pt x="82231" y="419554"/>
                    <a:pt x="82866" y="418919"/>
                  </a:cubicBezTo>
                  <a:cubicBezTo>
                    <a:pt x="164131" y="319560"/>
                    <a:pt x="191748" y="206233"/>
                    <a:pt x="168258" y="80526"/>
                  </a:cubicBezTo>
                  <a:cubicBezTo>
                    <a:pt x="164131" y="59257"/>
                    <a:pt x="154925" y="39259"/>
                    <a:pt x="140005" y="22752"/>
                  </a:cubicBezTo>
                  <a:cubicBezTo>
                    <a:pt x="109531" y="-11215"/>
                    <a:pt x="67946" y="-6770"/>
                    <a:pt x="46677" y="33545"/>
                  </a:cubicBezTo>
                  <a:cubicBezTo>
                    <a:pt x="37789" y="50369"/>
                    <a:pt x="31441" y="68463"/>
                    <a:pt x="26996" y="86875"/>
                  </a:cubicBezTo>
                  <a:cubicBezTo>
                    <a:pt x="4775" y="175759"/>
                    <a:pt x="-304" y="266547"/>
                    <a:pt x="14" y="357653"/>
                  </a:cubicBezTo>
                  <a:cubicBezTo>
                    <a:pt x="331" y="481455"/>
                    <a:pt x="13664" y="604622"/>
                    <a:pt x="27949" y="727472"/>
                  </a:cubicBezTo>
                  <a:cubicBezTo>
                    <a:pt x="29853" y="742392"/>
                    <a:pt x="33662" y="749693"/>
                    <a:pt x="50170" y="745566"/>
                  </a:cubicBezTo>
                  <a:cubicBezTo>
                    <a:pt x="56201" y="743979"/>
                    <a:pt x="62867" y="744614"/>
                    <a:pt x="69216" y="744931"/>
                  </a:cubicBezTo>
                  <a:cubicBezTo>
                    <a:pt x="81914" y="745884"/>
                    <a:pt x="85723" y="740487"/>
                    <a:pt x="84136" y="728107"/>
                  </a:cubicBezTo>
                  <a:cubicBezTo>
                    <a:pt x="80644" y="699855"/>
                    <a:pt x="78422" y="671602"/>
                    <a:pt x="75565" y="641128"/>
                  </a:cubicBezTo>
                  <a:cubicBezTo>
                    <a:pt x="108579" y="654460"/>
                    <a:pt x="129212" y="675412"/>
                    <a:pt x="144767" y="710648"/>
                  </a:cubicBezTo>
                  <a:cubicBezTo>
                    <a:pt x="166988" y="760486"/>
                    <a:pt x="172067" y="813499"/>
                    <a:pt x="176194" y="866829"/>
                  </a:cubicBezTo>
                  <a:cubicBezTo>
                    <a:pt x="178733" y="900795"/>
                    <a:pt x="182860" y="934126"/>
                    <a:pt x="192701" y="966823"/>
                  </a:cubicBezTo>
                  <a:cubicBezTo>
                    <a:pt x="210478" y="1025867"/>
                    <a:pt x="243809" y="1050310"/>
                    <a:pt x="304123" y="1050628"/>
                  </a:cubicBezTo>
                  <a:cubicBezTo>
                    <a:pt x="343168" y="1050945"/>
                    <a:pt x="373008" y="1034438"/>
                    <a:pt x="391102" y="1000154"/>
                  </a:cubicBezTo>
                  <a:cubicBezTo>
                    <a:pt x="410148" y="963966"/>
                    <a:pt x="413640" y="925873"/>
                    <a:pt x="392689" y="889367"/>
                  </a:cubicBezTo>
                  <a:cubicBezTo>
                    <a:pt x="364119" y="839846"/>
                    <a:pt x="292695" y="837307"/>
                    <a:pt x="265077" y="882701"/>
                  </a:cubicBezTo>
                  <a:close/>
                  <a:moveTo>
                    <a:pt x="55883" y="296069"/>
                  </a:moveTo>
                  <a:cubicBezTo>
                    <a:pt x="60010" y="237660"/>
                    <a:pt x="64454" y="179250"/>
                    <a:pt x="74295" y="121159"/>
                  </a:cubicBezTo>
                  <a:cubicBezTo>
                    <a:pt x="76200" y="109096"/>
                    <a:pt x="79691" y="97350"/>
                    <a:pt x="82866" y="85923"/>
                  </a:cubicBezTo>
                  <a:cubicBezTo>
                    <a:pt x="84136" y="80843"/>
                    <a:pt x="86358" y="75447"/>
                    <a:pt x="92706" y="74812"/>
                  </a:cubicBezTo>
                  <a:cubicBezTo>
                    <a:pt x="98421" y="74495"/>
                    <a:pt x="102547" y="78621"/>
                    <a:pt x="105404" y="83066"/>
                  </a:cubicBezTo>
                  <a:cubicBezTo>
                    <a:pt x="114293" y="96716"/>
                    <a:pt x="118102" y="112270"/>
                    <a:pt x="119372" y="127825"/>
                  </a:cubicBezTo>
                  <a:cubicBezTo>
                    <a:pt x="126356" y="206868"/>
                    <a:pt x="111753" y="281149"/>
                    <a:pt x="70168" y="349716"/>
                  </a:cubicBezTo>
                  <a:cubicBezTo>
                    <a:pt x="66359" y="356065"/>
                    <a:pt x="60962" y="361779"/>
                    <a:pt x="55249" y="369398"/>
                  </a:cubicBezTo>
                  <a:cubicBezTo>
                    <a:pt x="55566" y="343050"/>
                    <a:pt x="54296" y="319242"/>
                    <a:pt x="55883" y="296069"/>
                  </a:cubicBezTo>
                  <a:close/>
                  <a:moveTo>
                    <a:pt x="123181" y="597004"/>
                  </a:moveTo>
                  <a:cubicBezTo>
                    <a:pt x="111436" y="595416"/>
                    <a:pt x="95564" y="597321"/>
                    <a:pt x="89850" y="587480"/>
                  </a:cubicBezTo>
                  <a:cubicBezTo>
                    <a:pt x="85723" y="580814"/>
                    <a:pt x="99055" y="571291"/>
                    <a:pt x="104452" y="563355"/>
                  </a:cubicBezTo>
                  <a:cubicBezTo>
                    <a:pt x="127625" y="529388"/>
                    <a:pt x="148577" y="493835"/>
                    <a:pt x="175559" y="462408"/>
                  </a:cubicBezTo>
                  <a:cubicBezTo>
                    <a:pt x="181273" y="455742"/>
                    <a:pt x="187622" y="449076"/>
                    <a:pt x="194288" y="443044"/>
                  </a:cubicBezTo>
                  <a:cubicBezTo>
                    <a:pt x="204764" y="433838"/>
                    <a:pt x="216826" y="429077"/>
                    <a:pt x="230794" y="435108"/>
                  </a:cubicBezTo>
                  <a:cubicBezTo>
                    <a:pt x="244761" y="441457"/>
                    <a:pt x="243809" y="454155"/>
                    <a:pt x="244126" y="465265"/>
                  </a:cubicBezTo>
                  <a:cubicBezTo>
                    <a:pt x="243491" y="529388"/>
                    <a:pt x="191748" y="589702"/>
                    <a:pt x="131435" y="597004"/>
                  </a:cubicBezTo>
                  <a:cubicBezTo>
                    <a:pt x="128260" y="596686"/>
                    <a:pt x="125720" y="597321"/>
                    <a:pt x="123181" y="597004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51206D6-86F5-4EBC-93D0-BE318C050160}"/>
                </a:ext>
              </a:extLst>
            </p:cNvPr>
            <p:cNvSpPr/>
            <p:nvPr/>
          </p:nvSpPr>
          <p:spPr>
            <a:xfrm>
              <a:off x="551374" y="2443738"/>
              <a:ext cx="621638" cy="831430"/>
            </a:xfrm>
            <a:custGeom>
              <a:avLst/>
              <a:gdLst>
                <a:gd name="connsiteX0" fmla="*/ 603328 w 621638"/>
                <a:gd name="connsiteY0" fmla="*/ 53479 h 831430"/>
                <a:gd name="connsiteX1" fmla="*/ 514127 w 621638"/>
                <a:gd name="connsiteY1" fmla="*/ 467 h 831430"/>
                <a:gd name="connsiteX2" fmla="*/ 424608 w 621638"/>
                <a:gd name="connsiteY2" fmla="*/ 61415 h 831430"/>
                <a:gd name="connsiteX3" fmla="*/ 436671 w 621638"/>
                <a:gd name="connsiteY3" fmla="*/ 85858 h 831430"/>
                <a:gd name="connsiteX4" fmla="*/ 453495 w 621638"/>
                <a:gd name="connsiteY4" fmla="*/ 90303 h 831430"/>
                <a:gd name="connsiteX5" fmla="*/ 474129 w 621638"/>
                <a:gd name="connsiteY5" fmla="*/ 81414 h 831430"/>
                <a:gd name="connsiteX6" fmla="*/ 524920 w 621638"/>
                <a:gd name="connsiteY6" fmla="*/ 56971 h 831430"/>
                <a:gd name="connsiteX7" fmla="*/ 562378 w 621638"/>
                <a:gd name="connsiteY7" fmla="*/ 90937 h 831430"/>
                <a:gd name="connsiteX8" fmla="*/ 565552 w 621638"/>
                <a:gd name="connsiteY8" fmla="*/ 133475 h 831430"/>
                <a:gd name="connsiteX9" fmla="*/ 479526 w 621638"/>
                <a:gd name="connsiteY9" fmla="*/ 228072 h 831430"/>
                <a:gd name="connsiteX10" fmla="*/ 402705 w 621638"/>
                <a:gd name="connsiteY10" fmla="*/ 203629 h 831430"/>
                <a:gd name="connsiteX11" fmla="*/ 374135 w 621638"/>
                <a:gd name="connsiteY11" fmla="*/ 173790 h 831430"/>
                <a:gd name="connsiteX12" fmla="*/ 312551 w 621638"/>
                <a:gd name="connsiteY12" fmla="*/ 101413 h 831430"/>
                <a:gd name="connsiteX13" fmla="*/ 71931 w 621638"/>
                <a:gd name="connsiteY13" fmla="*/ 84589 h 831430"/>
                <a:gd name="connsiteX14" fmla="*/ 6538 w 621638"/>
                <a:gd name="connsiteY14" fmla="*/ 290608 h 831430"/>
                <a:gd name="connsiteX15" fmla="*/ 134467 w 621638"/>
                <a:gd name="connsiteY15" fmla="*/ 390920 h 831430"/>
                <a:gd name="connsiteX16" fmla="*/ 257634 w 621638"/>
                <a:gd name="connsiteY16" fmla="*/ 340764 h 831430"/>
                <a:gd name="connsiteX17" fmla="*/ 256682 w 621638"/>
                <a:gd name="connsiteY17" fmla="*/ 295687 h 831430"/>
                <a:gd name="connsiteX18" fmla="*/ 245571 w 621638"/>
                <a:gd name="connsiteY18" fmla="*/ 286799 h 831430"/>
                <a:gd name="connsiteX19" fmla="*/ 231921 w 621638"/>
                <a:gd name="connsiteY19" fmla="*/ 288704 h 831430"/>
                <a:gd name="connsiteX20" fmla="*/ 150974 w 621638"/>
                <a:gd name="connsiteY20" fmla="*/ 335367 h 831430"/>
                <a:gd name="connsiteX21" fmla="*/ 55741 w 621638"/>
                <a:gd name="connsiteY21" fmla="*/ 271562 h 831430"/>
                <a:gd name="connsiteX22" fmla="*/ 52249 w 621638"/>
                <a:gd name="connsiteY22" fmla="*/ 243309 h 831430"/>
                <a:gd name="connsiteX23" fmla="*/ 93517 w 621638"/>
                <a:gd name="connsiteY23" fmla="*/ 134744 h 831430"/>
                <a:gd name="connsiteX24" fmla="*/ 216684 w 621638"/>
                <a:gd name="connsiteY24" fmla="*/ 104905 h 831430"/>
                <a:gd name="connsiteX25" fmla="*/ 289061 w 621638"/>
                <a:gd name="connsiteY25" fmla="*/ 154743 h 831430"/>
                <a:gd name="connsiteX26" fmla="*/ 357628 w 621638"/>
                <a:gd name="connsiteY26" fmla="*/ 233786 h 831430"/>
                <a:gd name="connsiteX27" fmla="*/ 361437 w 621638"/>
                <a:gd name="connsiteY27" fmla="*/ 252515 h 831430"/>
                <a:gd name="connsiteX28" fmla="*/ 355406 w 621638"/>
                <a:gd name="connsiteY28" fmla="*/ 362985 h 831430"/>
                <a:gd name="connsiteX29" fmla="*/ 377309 w 621638"/>
                <a:gd name="connsiteY29" fmla="*/ 593447 h 831430"/>
                <a:gd name="connsiteX30" fmla="*/ 372230 w 621638"/>
                <a:gd name="connsiteY30" fmla="*/ 682014 h 831430"/>
                <a:gd name="connsiteX31" fmla="*/ 342708 w 621638"/>
                <a:gd name="connsiteY31" fmla="*/ 754708 h 831430"/>
                <a:gd name="connsiteX32" fmla="*/ 293505 w 621638"/>
                <a:gd name="connsiteY32" fmla="*/ 777881 h 831430"/>
                <a:gd name="connsiteX33" fmla="*/ 257634 w 621638"/>
                <a:gd name="connsiteY33" fmla="*/ 738518 h 831430"/>
                <a:gd name="connsiteX34" fmla="*/ 272236 w 621638"/>
                <a:gd name="connsiteY34" fmla="*/ 678839 h 831430"/>
                <a:gd name="connsiteX35" fmla="*/ 286839 w 621638"/>
                <a:gd name="connsiteY35" fmla="*/ 646778 h 831430"/>
                <a:gd name="connsiteX36" fmla="*/ 256682 w 621638"/>
                <a:gd name="connsiteY36" fmla="*/ 622017 h 831430"/>
                <a:gd name="connsiteX37" fmla="*/ 243032 w 621638"/>
                <a:gd name="connsiteY37" fmla="*/ 623922 h 831430"/>
                <a:gd name="connsiteX38" fmla="*/ 204939 w 621638"/>
                <a:gd name="connsiteY38" fmla="*/ 750581 h 831430"/>
                <a:gd name="connsiteX39" fmla="*/ 267475 w 621638"/>
                <a:gd name="connsiteY39" fmla="*/ 828354 h 831430"/>
                <a:gd name="connsiteX40" fmla="*/ 405879 w 621638"/>
                <a:gd name="connsiteY40" fmla="*/ 770897 h 831430"/>
                <a:gd name="connsiteX41" fmla="*/ 433179 w 621638"/>
                <a:gd name="connsiteY41" fmla="*/ 666142 h 831430"/>
                <a:gd name="connsiteX42" fmla="*/ 416037 w 621638"/>
                <a:gd name="connsiteY42" fmla="*/ 418220 h 831430"/>
                <a:gd name="connsiteX43" fmla="*/ 414133 w 621638"/>
                <a:gd name="connsiteY43" fmla="*/ 285212 h 831430"/>
                <a:gd name="connsiteX44" fmla="*/ 424291 w 621638"/>
                <a:gd name="connsiteY44" fmla="*/ 277276 h 831430"/>
                <a:gd name="connsiteX45" fmla="*/ 494763 w 621638"/>
                <a:gd name="connsiteY45" fmla="*/ 282990 h 831430"/>
                <a:gd name="connsiteX46" fmla="*/ 599836 w 621638"/>
                <a:gd name="connsiteY46" fmla="*/ 222041 h 831430"/>
                <a:gd name="connsiteX47" fmla="*/ 603328 w 621638"/>
                <a:gd name="connsiteY47" fmla="*/ 53479 h 831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21638" h="831430">
                  <a:moveTo>
                    <a:pt x="603328" y="53479"/>
                  </a:moveTo>
                  <a:cubicBezTo>
                    <a:pt x="586186" y="16339"/>
                    <a:pt x="556029" y="-3343"/>
                    <a:pt x="514127" y="467"/>
                  </a:cubicBezTo>
                  <a:cubicBezTo>
                    <a:pt x="473494" y="3958"/>
                    <a:pt x="441750" y="23005"/>
                    <a:pt x="424608" y="61415"/>
                  </a:cubicBezTo>
                  <a:cubicBezTo>
                    <a:pt x="416672" y="78875"/>
                    <a:pt x="417942" y="80779"/>
                    <a:pt x="436671" y="85858"/>
                  </a:cubicBezTo>
                  <a:cubicBezTo>
                    <a:pt x="442385" y="87446"/>
                    <a:pt x="448099" y="88398"/>
                    <a:pt x="453495" y="90303"/>
                  </a:cubicBezTo>
                  <a:cubicBezTo>
                    <a:pt x="463336" y="93794"/>
                    <a:pt x="469367" y="92525"/>
                    <a:pt x="474129" y="81414"/>
                  </a:cubicBezTo>
                  <a:cubicBezTo>
                    <a:pt x="482383" y="63003"/>
                    <a:pt x="503334" y="54114"/>
                    <a:pt x="524920" y="56971"/>
                  </a:cubicBezTo>
                  <a:cubicBezTo>
                    <a:pt x="543332" y="59193"/>
                    <a:pt x="556664" y="71574"/>
                    <a:pt x="562378" y="90937"/>
                  </a:cubicBezTo>
                  <a:cubicBezTo>
                    <a:pt x="566505" y="104905"/>
                    <a:pt x="565870" y="119190"/>
                    <a:pt x="565552" y="133475"/>
                  </a:cubicBezTo>
                  <a:cubicBezTo>
                    <a:pt x="563648" y="190932"/>
                    <a:pt x="536348" y="220771"/>
                    <a:pt x="479526" y="228072"/>
                  </a:cubicBezTo>
                  <a:cubicBezTo>
                    <a:pt x="450004" y="231882"/>
                    <a:pt x="423973" y="226168"/>
                    <a:pt x="402705" y="203629"/>
                  </a:cubicBezTo>
                  <a:cubicBezTo>
                    <a:pt x="393181" y="193789"/>
                    <a:pt x="383658" y="183948"/>
                    <a:pt x="374135" y="173790"/>
                  </a:cubicBezTo>
                  <a:cubicBezTo>
                    <a:pt x="352867" y="150299"/>
                    <a:pt x="335090" y="123634"/>
                    <a:pt x="312551" y="101413"/>
                  </a:cubicBezTo>
                  <a:cubicBezTo>
                    <a:pt x="235413" y="25862"/>
                    <a:pt x="135419" y="32211"/>
                    <a:pt x="71931" y="84589"/>
                  </a:cubicBezTo>
                  <a:cubicBezTo>
                    <a:pt x="7173" y="137919"/>
                    <a:pt x="-11556" y="209978"/>
                    <a:pt x="6538" y="290608"/>
                  </a:cubicBezTo>
                  <a:cubicBezTo>
                    <a:pt x="20505" y="352509"/>
                    <a:pt x="70978" y="389967"/>
                    <a:pt x="134467" y="390920"/>
                  </a:cubicBezTo>
                  <a:cubicBezTo>
                    <a:pt x="182718" y="391555"/>
                    <a:pt x="222716" y="372508"/>
                    <a:pt x="257634" y="340764"/>
                  </a:cubicBezTo>
                  <a:cubicBezTo>
                    <a:pt x="283664" y="317273"/>
                    <a:pt x="283347" y="316956"/>
                    <a:pt x="256682" y="295687"/>
                  </a:cubicBezTo>
                  <a:cubicBezTo>
                    <a:pt x="252872" y="292830"/>
                    <a:pt x="249063" y="289973"/>
                    <a:pt x="245571" y="286799"/>
                  </a:cubicBezTo>
                  <a:cubicBezTo>
                    <a:pt x="240175" y="281720"/>
                    <a:pt x="236365" y="281720"/>
                    <a:pt x="231921" y="288704"/>
                  </a:cubicBezTo>
                  <a:cubicBezTo>
                    <a:pt x="213192" y="318226"/>
                    <a:pt x="183988" y="330923"/>
                    <a:pt x="150974" y="335367"/>
                  </a:cubicBezTo>
                  <a:cubicBezTo>
                    <a:pt x="103992" y="341716"/>
                    <a:pt x="66217" y="316321"/>
                    <a:pt x="55741" y="271562"/>
                  </a:cubicBezTo>
                  <a:cubicBezTo>
                    <a:pt x="53519" y="262356"/>
                    <a:pt x="52249" y="252833"/>
                    <a:pt x="52249" y="243309"/>
                  </a:cubicBezTo>
                  <a:cubicBezTo>
                    <a:pt x="51614" y="201725"/>
                    <a:pt x="59233" y="162679"/>
                    <a:pt x="93517" y="134744"/>
                  </a:cubicBezTo>
                  <a:cubicBezTo>
                    <a:pt x="129388" y="104905"/>
                    <a:pt x="172560" y="101096"/>
                    <a:pt x="216684" y="104905"/>
                  </a:cubicBezTo>
                  <a:cubicBezTo>
                    <a:pt x="249698" y="107762"/>
                    <a:pt x="270014" y="130935"/>
                    <a:pt x="289061" y="154743"/>
                  </a:cubicBezTo>
                  <a:cubicBezTo>
                    <a:pt x="310647" y="182043"/>
                    <a:pt x="330328" y="211248"/>
                    <a:pt x="357628" y="233786"/>
                  </a:cubicBezTo>
                  <a:cubicBezTo>
                    <a:pt x="364294" y="239183"/>
                    <a:pt x="363025" y="245214"/>
                    <a:pt x="361437" y="252515"/>
                  </a:cubicBezTo>
                  <a:cubicBezTo>
                    <a:pt x="353184" y="289021"/>
                    <a:pt x="352549" y="325527"/>
                    <a:pt x="355406" y="362985"/>
                  </a:cubicBezTo>
                  <a:cubicBezTo>
                    <a:pt x="361120" y="439806"/>
                    <a:pt x="373500" y="516309"/>
                    <a:pt x="377309" y="593447"/>
                  </a:cubicBezTo>
                  <a:cubicBezTo>
                    <a:pt x="379849" y="623287"/>
                    <a:pt x="377309" y="652809"/>
                    <a:pt x="372230" y="682014"/>
                  </a:cubicBezTo>
                  <a:cubicBezTo>
                    <a:pt x="367786" y="708361"/>
                    <a:pt x="359215" y="733122"/>
                    <a:pt x="342708" y="754708"/>
                  </a:cubicBezTo>
                  <a:cubicBezTo>
                    <a:pt x="330328" y="770897"/>
                    <a:pt x="314139" y="779468"/>
                    <a:pt x="293505" y="777881"/>
                  </a:cubicBezTo>
                  <a:cubicBezTo>
                    <a:pt x="269379" y="775976"/>
                    <a:pt x="257317" y="762326"/>
                    <a:pt x="257634" y="738518"/>
                  </a:cubicBezTo>
                  <a:cubicBezTo>
                    <a:pt x="257951" y="717567"/>
                    <a:pt x="264300" y="698203"/>
                    <a:pt x="272236" y="678839"/>
                  </a:cubicBezTo>
                  <a:cubicBezTo>
                    <a:pt x="276998" y="667729"/>
                    <a:pt x="293187" y="658523"/>
                    <a:pt x="286839" y="646778"/>
                  </a:cubicBezTo>
                  <a:cubicBezTo>
                    <a:pt x="281125" y="636302"/>
                    <a:pt x="266522" y="630588"/>
                    <a:pt x="256682" y="622017"/>
                  </a:cubicBezTo>
                  <a:cubicBezTo>
                    <a:pt x="250650" y="616938"/>
                    <a:pt x="247158" y="617573"/>
                    <a:pt x="243032" y="623922"/>
                  </a:cubicBezTo>
                  <a:cubicBezTo>
                    <a:pt x="217636" y="662332"/>
                    <a:pt x="201129" y="703600"/>
                    <a:pt x="204939" y="750581"/>
                  </a:cubicBezTo>
                  <a:cubicBezTo>
                    <a:pt x="207796" y="788039"/>
                    <a:pt x="234143" y="821053"/>
                    <a:pt x="267475" y="828354"/>
                  </a:cubicBezTo>
                  <a:cubicBezTo>
                    <a:pt x="312234" y="838195"/>
                    <a:pt x="374135" y="825815"/>
                    <a:pt x="405879" y="770897"/>
                  </a:cubicBezTo>
                  <a:cubicBezTo>
                    <a:pt x="424608" y="738201"/>
                    <a:pt x="430957" y="702647"/>
                    <a:pt x="433179" y="666142"/>
                  </a:cubicBezTo>
                  <a:cubicBezTo>
                    <a:pt x="438258" y="582654"/>
                    <a:pt x="425243" y="500437"/>
                    <a:pt x="416037" y="418220"/>
                  </a:cubicBezTo>
                  <a:cubicBezTo>
                    <a:pt x="410958" y="374095"/>
                    <a:pt x="408101" y="329653"/>
                    <a:pt x="414133" y="285212"/>
                  </a:cubicBezTo>
                  <a:cubicBezTo>
                    <a:pt x="415085" y="278545"/>
                    <a:pt x="415720" y="273784"/>
                    <a:pt x="424291" y="277276"/>
                  </a:cubicBezTo>
                  <a:cubicBezTo>
                    <a:pt x="447147" y="286481"/>
                    <a:pt x="470955" y="285529"/>
                    <a:pt x="494763" y="282990"/>
                  </a:cubicBezTo>
                  <a:cubicBezTo>
                    <a:pt x="538570" y="278228"/>
                    <a:pt x="578250" y="263626"/>
                    <a:pt x="599836" y="222041"/>
                  </a:cubicBezTo>
                  <a:cubicBezTo>
                    <a:pt x="627136" y="166806"/>
                    <a:pt x="629358" y="109666"/>
                    <a:pt x="603328" y="53479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37E1389-51A5-4E37-BE46-B10360F6313B}"/>
                </a:ext>
              </a:extLst>
            </p:cNvPr>
            <p:cNvSpPr/>
            <p:nvPr/>
          </p:nvSpPr>
          <p:spPr>
            <a:xfrm>
              <a:off x="1135934" y="2426405"/>
              <a:ext cx="432341" cy="1014916"/>
            </a:xfrm>
            <a:custGeom>
              <a:avLst/>
              <a:gdLst>
                <a:gd name="connsiteX0" fmla="*/ 379382 w 432341"/>
                <a:gd name="connsiteY0" fmla="*/ 789817 h 1014916"/>
                <a:gd name="connsiteX1" fmla="*/ 307958 w 432341"/>
                <a:gd name="connsiteY1" fmla="*/ 809181 h 1014916"/>
                <a:gd name="connsiteX2" fmla="*/ 309227 w 432341"/>
                <a:gd name="connsiteY2" fmla="*/ 846005 h 1014916"/>
                <a:gd name="connsiteX3" fmla="*/ 320338 w 432341"/>
                <a:gd name="connsiteY3" fmla="*/ 855210 h 1014916"/>
                <a:gd name="connsiteX4" fmla="*/ 338749 w 432341"/>
                <a:gd name="connsiteY4" fmla="*/ 852988 h 1014916"/>
                <a:gd name="connsiteX5" fmla="*/ 362240 w 432341"/>
                <a:gd name="connsiteY5" fmla="*/ 841243 h 1014916"/>
                <a:gd name="connsiteX6" fmla="*/ 378112 w 432341"/>
                <a:gd name="connsiteY6" fmla="*/ 864416 h 1014916"/>
                <a:gd name="connsiteX7" fmla="*/ 351447 w 432341"/>
                <a:gd name="connsiteY7" fmla="*/ 936475 h 1014916"/>
                <a:gd name="connsiteX8" fmla="*/ 273039 w 432341"/>
                <a:gd name="connsiteY8" fmla="*/ 955204 h 1014916"/>
                <a:gd name="connsiteX9" fmla="*/ 232089 w 432341"/>
                <a:gd name="connsiteY9" fmla="*/ 893938 h 1014916"/>
                <a:gd name="connsiteX10" fmla="*/ 236533 w 432341"/>
                <a:gd name="connsiteY10" fmla="*/ 788230 h 1014916"/>
                <a:gd name="connsiteX11" fmla="*/ 284467 w 432341"/>
                <a:gd name="connsiteY11" fmla="*/ 573322 h 1014916"/>
                <a:gd name="connsiteX12" fmla="*/ 291768 w 432341"/>
                <a:gd name="connsiteY12" fmla="*/ 433330 h 1014916"/>
                <a:gd name="connsiteX13" fmla="*/ 208916 w 432341"/>
                <a:gd name="connsiteY13" fmla="*/ 379048 h 1014916"/>
                <a:gd name="connsiteX14" fmla="*/ 137174 w 432341"/>
                <a:gd name="connsiteY14" fmla="*/ 435235 h 1014916"/>
                <a:gd name="connsiteX15" fmla="*/ 137174 w 432341"/>
                <a:gd name="connsiteY15" fmla="*/ 325400 h 1014916"/>
                <a:gd name="connsiteX16" fmla="*/ 146697 w 432341"/>
                <a:gd name="connsiteY16" fmla="*/ 307306 h 1014916"/>
                <a:gd name="connsiteX17" fmla="*/ 262563 w 432341"/>
                <a:gd name="connsiteY17" fmla="*/ 147316 h 1014916"/>
                <a:gd name="connsiteX18" fmla="*/ 250818 w 432341"/>
                <a:gd name="connsiteY18" fmla="*/ 38116 h 1014916"/>
                <a:gd name="connsiteX19" fmla="*/ 184473 w 432341"/>
                <a:gd name="connsiteY19" fmla="*/ 23 h 1014916"/>
                <a:gd name="connsiteX20" fmla="*/ 120985 w 432341"/>
                <a:gd name="connsiteY20" fmla="*/ 39703 h 1014916"/>
                <a:gd name="connsiteX21" fmla="*/ 101938 w 432341"/>
                <a:gd name="connsiteY21" fmla="*/ 100017 h 1014916"/>
                <a:gd name="connsiteX22" fmla="*/ 91145 w 432341"/>
                <a:gd name="connsiteY22" fmla="*/ 237469 h 1014916"/>
                <a:gd name="connsiteX23" fmla="*/ 40672 w 432341"/>
                <a:gd name="connsiteY23" fmla="*/ 280641 h 1014916"/>
                <a:gd name="connsiteX24" fmla="*/ 7658 w 432341"/>
                <a:gd name="connsiteY24" fmla="*/ 280006 h 1014916"/>
                <a:gd name="connsiteX25" fmla="*/ 357 w 432341"/>
                <a:gd name="connsiteY25" fmla="*/ 316829 h 1014916"/>
                <a:gd name="connsiteX26" fmla="*/ 9563 w 432341"/>
                <a:gd name="connsiteY26" fmla="*/ 329527 h 1014916"/>
                <a:gd name="connsiteX27" fmla="*/ 72733 w 432341"/>
                <a:gd name="connsiteY27" fmla="*/ 331432 h 1014916"/>
                <a:gd name="connsiteX28" fmla="*/ 84796 w 432341"/>
                <a:gd name="connsiteY28" fmla="*/ 344129 h 1014916"/>
                <a:gd name="connsiteX29" fmla="*/ 95589 w 432341"/>
                <a:gd name="connsiteY29" fmla="*/ 701886 h 1014916"/>
                <a:gd name="connsiteX30" fmla="*/ 134000 w 432341"/>
                <a:gd name="connsiteY30" fmla="*/ 732360 h 1014916"/>
                <a:gd name="connsiteX31" fmla="*/ 141936 w 432341"/>
                <a:gd name="connsiteY31" fmla="*/ 731726 h 1014916"/>
                <a:gd name="connsiteX32" fmla="*/ 153681 w 432341"/>
                <a:gd name="connsiteY32" fmla="*/ 717441 h 1014916"/>
                <a:gd name="connsiteX33" fmla="*/ 139714 w 432341"/>
                <a:gd name="connsiteY33" fmla="*/ 537451 h 1014916"/>
                <a:gd name="connsiteX34" fmla="*/ 181616 w 432341"/>
                <a:gd name="connsiteY34" fmla="*/ 446663 h 1014916"/>
                <a:gd name="connsiteX35" fmla="*/ 208281 w 432341"/>
                <a:gd name="connsiteY35" fmla="*/ 433330 h 1014916"/>
                <a:gd name="connsiteX36" fmla="*/ 244152 w 432341"/>
                <a:gd name="connsiteY36" fmla="*/ 461265 h 1014916"/>
                <a:gd name="connsiteX37" fmla="*/ 239390 w 432341"/>
                <a:gd name="connsiteY37" fmla="*/ 521262 h 1014916"/>
                <a:gd name="connsiteX38" fmla="*/ 188917 w 432341"/>
                <a:gd name="connsiteY38" fmla="*/ 758391 h 1014916"/>
                <a:gd name="connsiteX39" fmla="*/ 184473 w 432341"/>
                <a:gd name="connsiteY39" fmla="*/ 915524 h 1014916"/>
                <a:gd name="connsiteX40" fmla="*/ 272404 w 432341"/>
                <a:gd name="connsiteY40" fmla="*/ 1012661 h 1014916"/>
                <a:gd name="connsiteX41" fmla="*/ 430807 w 432341"/>
                <a:gd name="connsiteY41" fmla="*/ 854893 h 1014916"/>
                <a:gd name="connsiteX42" fmla="*/ 379382 w 432341"/>
                <a:gd name="connsiteY42" fmla="*/ 789817 h 1014916"/>
                <a:gd name="connsiteX43" fmla="*/ 155903 w 432341"/>
                <a:gd name="connsiteY43" fmla="*/ 94303 h 1014916"/>
                <a:gd name="connsiteX44" fmla="*/ 171140 w 432341"/>
                <a:gd name="connsiteY44" fmla="*/ 61606 h 1014916"/>
                <a:gd name="connsiteX45" fmla="*/ 202567 w 432341"/>
                <a:gd name="connsiteY45" fmla="*/ 67320 h 1014916"/>
                <a:gd name="connsiteX46" fmla="*/ 209868 w 432341"/>
                <a:gd name="connsiteY46" fmla="*/ 127952 h 1014916"/>
                <a:gd name="connsiteX47" fmla="*/ 158443 w 432341"/>
                <a:gd name="connsiteY47" fmla="*/ 233342 h 1014916"/>
                <a:gd name="connsiteX48" fmla="*/ 142571 w 432341"/>
                <a:gd name="connsiteY48" fmla="*/ 243818 h 1014916"/>
                <a:gd name="connsiteX49" fmla="*/ 155903 w 432341"/>
                <a:gd name="connsiteY49" fmla="*/ 94303 h 101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32341" h="1014916">
                  <a:moveTo>
                    <a:pt x="379382" y="789817"/>
                  </a:moveTo>
                  <a:cubicBezTo>
                    <a:pt x="352717" y="781564"/>
                    <a:pt x="327957" y="789500"/>
                    <a:pt x="307958" y="809181"/>
                  </a:cubicBezTo>
                  <a:cubicBezTo>
                    <a:pt x="290816" y="825688"/>
                    <a:pt x="291451" y="831085"/>
                    <a:pt x="309227" y="846005"/>
                  </a:cubicBezTo>
                  <a:cubicBezTo>
                    <a:pt x="313037" y="849179"/>
                    <a:pt x="316846" y="851718"/>
                    <a:pt x="320338" y="855210"/>
                  </a:cubicBezTo>
                  <a:cubicBezTo>
                    <a:pt x="327639" y="862194"/>
                    <a:pt x="333036" y="864734"/>
                    <a:pt x="338749" y="852988"/>
                  </a:cubicBezTo>
                  <a:cubicBezTo>
                    <a:pt x="343194" y="844100"/>
                    <a:pt x="351130" y="838069"/>
                    <a:pt x="362240" y="841243"/>
                  </a:cubicBezTo>
                  <a:cubicBezTo>
                    <a:pt x="373351" y="844735"/>
                    <a:pt x="377477" y="853306"/>
                    <a:pt x="378112" y="864416"/>
                  </a:cubicBezTo>
                  <a:cubicBezTo>
                    <a:pt x="379699" y="892351"/>
                    <a:pt x="370811" y="916794"/>
                    <a:pt x="351447" y="936475"/>
                  </a:cubicBezTo>
                  <a:cubicBezTo>
                    <a:pt x="329544" y="959014"/>
                    <a:pt x="302561" y="966632"/>
                    <a:pt x="273039" y="955204"/>
                  </a:cubicBezTo>
                  <a:cubicBezTo>
                    <a:pt x="246057" y="944729"/>
                    <a:pt x="234629" y="920921"/>
                    <a:pt x="232089" y="893938"/>
                  </a:cubicBezTo>
                  <a:cubicBezTo>
                    <a:pt x="228915" y="858702"/>
                    <a:pt x="230185" y="823149"/>
                    <a:pt x="236533" y="788230"/>
                  </a:cubicBezTo>
                  <a:cubicBezTo>
                    <a:pt x="249548" y="715853"/>
                    <a:pt x="269547" y="645064"/>
                    <a:pt x="284467" y="573322"/>
                  </a:cubicBezTo>
                  <a:cubicBezTo>
                    <a:pt x="293990" y="526976"/>
                    <a:pt x="300974" y="480629"/>
                    <a:pt x="291768" y="433330"/>
                  </a:cubicBezTo>
                  <a:cubicBezTo>
                    <a:pt x="283515" y="390476"/>
                    <a:pt x="251453" y="370160"/>
                    <a:pt x="208916" y="379048"/>
                  </a:cubicBezTo>
                  <a:cubicBezTo>
                    <a:pt x="176220" y="386032"/>
                    <a:pt x="153364" y="405396"/>
                    <a:pt x="137174" y="435235"/>
                  </a:cubicBezTo>
                  <a:cubicBezTo>
                    <a:pt x="137174" y="397142"/>
                    <a:pt x="137174" y="361271"/>
                    <a:pt x="137174" y="325400"/>
                  </a:cubicBezTo>
                  <a:cubicBezTo>
                    <a:pt x="137174" y="317464"/>
                    <a:pt x="139079" y="312068"/>
                    <a:pt x="146697" y="307306"/>
                  </a:cubicBezTo>
                  <a:cubicBezTo>
                    <a:pt x="208281" y="270800"/>
                    <a:pt x="244469" y="214931"/>
                    <a:pt x="262563" y="147316"/>
                  </a:cubicBezTo>
                  <a:cubicBezTo>
                    <a:pt x="272404" y="109857"/>
                    <a:pt x="269865" y="72717"/>
                    <a:pt x="250818" y="38116"/>
                  </a:cubicBezTo>
                  <a:cubicBezTo>
                    <a:pt x="236533" y="12085"/>
                    <a:pt x="213995" y="-612"/>
                    <a:pt x="184473" y="23"/>
                  </a:cubicBezTo>
                  <a:cubicBezTo>
                    <a:pt x="155586" y="658"/>
                    <a:pt x="134000" y="13038"/>
                    <a:pt x="120985" y="39703"/>
                  </a:cubicBezTo>
                  <a:cubicBezTo>
                    <a:pt x="111779" y="59067"/>
                    <a:pt x="105747" y="79066"/>
                    <a:pt x="101938" y="100017"/>
                  </a:cubicBezTo>
                  <a:cubicBezTo>
                    <a:pt x="93685" y="145411"/>
                    <a:pt x="94637" y="191757"/>
                    <a:pt x="91145" y="237469"/>
                  </a:cubicBezTo>
                  <a:cubicBezTo>
                    <a:pt x="88288" y="276832"/>
                    <a:pt x="81304" y="281593"/>
                    <a:pt x="40672" y="280641"/>
                  </a:cubicBezTo>
                  <a:cubicBezTo>
                    <a:pt x="29244" y="280324"/>
                    <a:pt x="15277" y="269531"/>
                    <a:pt x="7658" y="280006"/>
                  </a:cubicBezTo>
                  <a:cubicBezTo>
                    <a:pt x="992" y="289212"/>
                    <a:pt x="2579" y="304449"/>
                    <a:pt x="357" y="316829"/>
                  </a:cubicBezTo>
                  <a:cubicBezTo>
                    <a:pt x="-913" y="324448"/>
                    <a:pt x="992" y="327940"/>
                    <a:pt x="9563" y="329527"/>
                  </a:cubicBezTo>
                  <a:cubicBezTo>
                    <a:pt x="30514" y="333654"/>
                    <a:pt x="51782" y="333971"/>
                    <a:pt x="72733" y="331432"/>
                  </a:cubicBezTo>
                  <a:cubicBezTo>
                    <a:pt x="85431" y="329844"/>
                    <a:pt x="85114" y="334924"/>
                    <a:pt x="84796" y="344129"/>
                  </a:cubicBezTo>
                  <a:cubicBezTo>
                    <a:pt x="80352" y="463805"/>
                    <a:pt x="81939" y="583163"/>
                    <a:pt x="95589" y="701886"/>
                  </a:cubicBezTo>
                  <a:cubicBezTo>
                    <a:pt x="99399" y="735852"/>
                    <a:pt x="99716" y="735852"/>
                    <a:pt x="134000" y="732360"/>
                  </a:cubicBezTo>
                  <a:cubicBezTo>
                    <a:pt x="136539" y="732043"/>
                    <a:pt x="139396" y="731726"/>
                    <a:pt x="141936" y="731726"/>
                  </a:cubicBezTo>
                  <a:cubicBezTo>
                    <a:pt x="152094" y="732043"/>
                    <a:pt x="155268" y="728869"/>
                    <a:pt x="153681" y="717441"/>
                  </a:cubicBezTo>
                  <a:cubicBezTo>
                    <a:pt x="145428" y="657762"/>
                    <a:pt x="137809" y="597765"/>
                    <a:pt x="139714" y="537451"/>
                  </a:cubicBezTo>
                  <a:cubicBezTo>
                    <a:pt x="140666" y="501580"/>
                    <a:pt x="155268" y="471106"/>
                    <a:pt x="181616" y="446663"/>
                  </a:cubicBezTo>
                  <a:cubicBezTo>
                    <a:pt x="189235" y="439679"/>
                    <a:pt x="198123" y="435235"/>
                    <a:pt x="208281" y="433330"/>
                  </a:cubicBezTo>
                  <a:cubicBezTo>
                    <a:pt x="231137" y="429204"/>
                    <a:pt x="242565" y="438092"/>
                    <a:pt x="244152" y="461265"/>
                  </a:cubicBezTo>
                  <a:cubicBezTo>
                    <a:pt x="245422" y="481582"/>
                    <a:pt x="243517" y="501263"/>
                    <a:pt x="239390" y="521262"/>
                  </a:cubicBezTo>
                  <a:cubicBezTo>
                    <a:pt x="222566" y="600305"/>
                    <a:pt x="202884" y="678713"/>
                    <a:pt x="188917" y="758391"/>
                  </a:cubicBezTo>
                  <a:cubicBezTo>
                    <a:pt x="179711" y="810451"/>
                    <a:pt x="171458" y="863146"/>
                    <a:pt x="184473" y="915524"/>
                  </a:cubicBezTo>
                  <a:cubicBezTo>
                    <a:pt x="196218" y="963458"/>
                    <a:pt x="219709" y="1003456"/>
                    <a:pt x="272404" y="1012661"/>
                  </a:cubicBezTo>
                  <a:cubicBezTo>
                    <a:pt x="376208" y="1031073"/>
                    <a:pt x="443505" y="932984"/>
                    <a:pt x="430807" y="854893"/>
                  </a:cubicBezTo>
                  <a:cubicBezTo>
                    <a:pt x="425728" y="824418"/>
                    <a:pt x="410174" y="799341"/>
                    <a:pt x="379382" y="789817"/>
                  </a:cubicBezTo>
                  <a:close/>
                  <a:moveTo>
                    <a:pt x="155903" y="94303"/>
                  </a:moveTo>
                  <a:cubicBezTo>
                    <a:pt x="158760" y="82557"/>
                    <a:pt x="162569" y="70812"/>
                    <a:pt x="171140" y="61606"/>
                  </a:cubicBezTo>
                  <a:cubicBezTo>
                    <a:pt x="183521" y="48591"/>
                    <a:pt x="196853" y="50496"/>
                    <a:pt x="202567" y="67320"/>
                  </a:cubicBezTo>
                  <a:cubicBezTo>
                    <a:pt x="209551" y="86684"/>
                    <a:pt x="213995" y="106683"/>
                    <a:pt x="209868" y="127952"/>
                  </a:cubicBezTo>
                  <a:cubicBezTo>
                    <a:pt x="202250" y="167632"/>
                    <a:pt x="185743" y="203185"/>
                    <a:pt x="158443" y="233342"/>
                  </a:cubicBezTo>
                  <a:cubicBezTo>
                    <a:pt x="154633" y="237469"/>
                    <a:pt x="151142" y="242548"/>
                    <a:pt x="142571" y="243818"/>
                  </a:cubicBezTo>
                  <a:cubicBezTo>
                    <a:pt x="143840" y="192710"/>
                    <a:pt x="144475" y="142871"/>
                    <a:pt x="155903" y="94303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97B0DB4-FCDF-4536-A5A4-8C76057FC36B}"/>
                </a:ext>
              </a:extLst>
            </p:cNvPr>
            <p:cNvSpPr/>
            <p:nvPr/>
          </p:nvSpPr>
          <p:spPr>
            <a:xfrm>
              <a:off x="4355769" y="2803962"/>
              <a:ext cx="455278" cy="678527"/>
            </a:xfrm>
            <a:custGeom>
              <a:avLst/>
              <a:gdLst>
                <a:gd name="connsiteX0" fmla="*/ 428560 w 455278"/>
                <a:gd name="connsiteY0" fmla="*/ 118945 h 678527"/>
                <a:gd name="connsiteX1" fmla="*/ 401577 w 455278"/>
                <a:gd name="connsiteY1" fmla="*/ 134182 h 678527"/>
                <a:gd name="connsiteX2" fmla="*/ 350152 w 455278"/>
                <a:gd name="connsiteY2" fmla="*/ 231319 h 678527"/>
                <a:gd name="connsiteX3" fmla="*/ 348247 w 455278"/>
                <a:gd name="connsiteY3" fmla="*/ 166878 h 678527"/>
                <a:gd name="connsiteX4" fmla="*/ 322852 w 455278"/>
                <a:gd name="connsiteY4" fmla="*/ 63075 h 678527"/>
                <a:gd name="connsiteX5" fmla="*/ 244126 w 455278"/>
                <a:gd name="connsiteY5" fmla="*/ 2444 h 678527"/>
                <a:gd name="connsiteX6" fmla="*/ 145402 w 455278"/>
                <a:gd name="connsiteY6" fmla="*/ 16728 h 678527"/>
                <a:gd name="connsiteX7" fmla="*/ 5728 w 455278"/>
                <a:gd name="connsiteY7" fmla="*/ 201479 h 678527"/>
                <a:gd name="connsiteX8" fmla="*/ 21600 w 455278"/>
                <a:gd name="connsiteY8" fmla="*/ 327186 h 678527"/>
                <a:gd name="connsiteX9" fmla="*/ 102865 w 455278"/>
                <a:gd name="connsiteY9" fmla="*/ 373533 h 678527"/>
                <a:gd name="connsiteX10" fmla="*/ 202859 w 455278"/>
                <a:gd name="connsiteY10" fmla="*/ 311314 h 678527"/>
                <a:gd name="connsiteX11" fmla="*/ 243809 w 455278"/>
                <a:gd name="connsiteY11" fmla="*/ 190686 h 678527"/>
                <a:gd name="connsiteX12" fmla="*/ 205716 w 455278"/>
                <a:gd name="connsiteY12" fmla="*/ 144023 h 678527"/>
                <a:gd name="connsiteX13" fmla="*/ 193018 w 455278"/>
                <a:gd name="connsiteY13" fmla="*/ 153863 h 678527"/>
                <a:gd name="connsiteX14" fmla="*/ 186352 w 455278"/>
                <a:gd name="connsiteY14" fmla="*/ 194496 h 678527"/>
                <a:gd name="connsiteX15" fmla="*/ 153338 w 455278"/>
                <a:gd name="connsiteY15" fmla="*/ 297664 h 678527"/>
                <a:gd name="connsiteX16" fmla="*/ 113023 w 455278"/>
                <a:gd name="connsiteY16" fmla="*/ 322425 h 678527"/>
                <a:gd name="connsiteX17" fmla="*/ 56836 w 455278"/>
                <a:gd name="connsiteY17" fmla="*/ 268142 h 678527"/>
                <a:gd name="connsiteX18" fmla="*/ 155878 w 455278"/>
                <a:gd name="connsiteY18" fmla="*/ 73868 h 678527"/>
                <a:gd name="connsiteX19" fmla="*/ 284442 w 455278"/>
                <a:gd name="connsiteY19" fmla="*/ 121802 h 678527"/>
                <a:gd name="connsiteX20" fmla="*/ 296504 w 455278"/>
                <a:gd name="connsiteY20" fmla="*/ 277348 h 678527"/>
                <a:gd name="connsiteX21" fmla="*/ 278093 w 455278"/>
                <a:gd name="connsiteY21" fmla="*/ 311949 h 678527"/>
                <a:gd name="connsiteX22" fmla="*/ 233016 w 455278"/>
                <a:gd name="connsiteY22" fmla="*/ 351947 h 678527"/>
                <a:gd name="connsiteX23" fmla="*/ 76200 w 455278"/>
                <a:gd name="connsiteY23" fmla="*/ 521461 h 678527"/>
                <a:gd name="connsiteX24" fmla="*/ 46043 w 455278"/>
                <a:gd name="connsiteY24" fmla="*/ 595742 h 678527"/>
                <a:gd name="connsiteX25" fmla="*/ 133974 w 455278"/>
                <a:gd name="connsiteY25" fmla="*/ 676055 h 678527"/>
                <a:gd name="connsiteX26" fmla="*/ 216192 w 455278"/>
                <a:gd name="connsiteY26" fmla="*/ 619550 h 678527"/>
                <a:gd name="connsiteX27" fmla="*/ 341581 w 455278"/>
                <a:gd name="connsiteY27" fmla="*/ 340519 h 678527"/>
                <a:gd name="connsiteX28" fmla="*/ 358405 w 455278"/>
                <a:gd name="connsiteY28" fmla="*/ 305918 h 678527"/>
                <a:gd name="connsiteX29" fmla="*/ 449829 w 455278"/>
                <a:gd name="connsiteY29" fmla="*/ 157038 h 678527"/>
                <a:gd name="connsiteX30" fmla="*/ 428560 w 455278"/>
                <a:gd name="connsiteY30" fmla="*/ 118945 h 678527"/>
                <a:gd name="connsiteX31" fmla="*/ 196510 w 455278"/>
                <a:gd name="connsiteY31" fmla="*/ 561458 h 678527"/>
                <a:gd name="connsiteX32" fmla="*/ 153656 w 455278"/>
                <a:gd name="connsiteY32" fmla="*/ 610027 h 678527"/>
                <a:gd name="connsiteX33" fmla="*/ 115880 w 455278"/>
                <a:gd name="connsiteY33" fmla="*/ 624312 h 678527"/>
                <a:gd name="connsiteX34" fmla="*/ 99691 w 455278"/>
                <a:gd name="connsiteY34" fmla="*/ 608757 h 678527"/>
                <a:gd name="connsiteX35" fmla="*/ 114928 w 455278"/>
                <a:gd name="connsiteY35" fmla="*/ 558284 h 678527"/>
                <a:gd name="connsiteX36" fmla="*/ 229207 w 455278"/>
                <a:gd name="connsiteY36" fmla="*/ 425276 h 678527"/>
                <a:gd name="connsiteX37" fmla="*/ 271744 w 455278"/>
                <a:gd name="connsiteY37" fmla="*/ 387818 h 678527"/>
                <a:gd name="connsiteX38" fmla="*/ 196510 w 455278"/>
                <a:gd name="connsiteY38" fmla="*/ 561458 h 67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5278" h="678527">
                  <a:moveTo>
                    <a:pt x="428560" y="118945"/>
                  </a:moveTo>
                  <a:cubicBezTo>
                    <a:pt x="407609" y="113548"/>
                    <a:pt x="407926" y="113548"/>
                    <a:pt x="401577" y="134182"/>
                  </a:cubicBezTo>
                  <a:cubicBezTo>
                    <a:pt x="390785" y="169735"/>
                    <a:pt x="373643" y="201797"/>
                    <a:pt x="350152" y="231319"/>
                  </a:cubicBezTo>
                  <a:cubicBezTo>
                    <a:pt x="352057" y="209416"/>
                    <a:pt x="349517" y="188147"/>
                    <a:pt x="348247" y="166878"/>
                  </a:cubicBezTo>
                  <a:cubicBezTo>
                    <a:pt x="346025" y="130690"/>
                    <a:pt x="340311" y="95454"/>
                    <a:pt x="322852" y="63075"/>
                  </a:cubicBezTo>
                  <a:cubicBezTo>
                    <a:pt x="305393" y="31331"/>
                    <a:pt x="280632" y="8475"/>
                    <a:pt x="244126" y="2444"/>
                  </a:cubicBezTo>
                  <a:cubicBezTo>
                    <a:pt x="209843" y="-3270"/>
                    <a:pt x="176512" y="856"/>
                    <a:pt x="145402" y="16728"/>
                  </a:cubicBezTo>
                  <a:cubicBezTo>
                    <a:pt x="69216" y="55774"/>
                    <a:pt x="25092" y="119580"/>
                    <a:pt x="5728" y="201479"/>
                  </a:cubicBezTo>
                  <a:cubicBezTo>
                    <a:pt x="-4430" y="244969"/>
                    <a:pt x="-2208" y="287824"/>
                    <a:pt x="21600" y="327186"/>
                  </a:cubicBezTo>
                  <a:cubicBezTo>
                    <a:pt x="40012" y="357343"/>
                    <a:pt x="66677" y="373215"/>
                    <a:pt x="102865" y="373533"/>
                  </a:cubicBezTo>
                  <a:cubicBezTo>
                    <a:pt x="149846" y="373850"/>
                    <a:pt x="179686" y="347503"/>
                    <a:pt x="202859" y="311314"/>
                  </a:cubicBezTo>
                  <a:cubicBezTo>
                    <a:pt x="226350" y="274491"/>
                    <a:pt x="237143" y="233224"/>
                    <a:pt x="243809" y="190686"/>
                  </a:cubicBezTo>
                  <a:cubicBezTo>
                    <a:pt x="250793" y="145610"/>
                    <a:pt x="250793" y="145927"/>
                    <a:pt x="205716" y="144023"/>
                  </a:cubicBezTo>
                  <a:cubicBezTo>
                    <a:pt x="197463" y="143705"/>
                    <a:pt x="193971" y="145927"/>
                    <a:pt x="193018" y="153863"/>
                  </a:cubicBezTo>
                  <a:cubicBezTo>
                    <a:pt x="191114" y="167513"/>
                    <a:pt x="188574" y="180846"/>
                    <a:pt x="186352" y="194496"/>
                  </a:cubicBezTo>
                  <a:cubicBezTo>
                    <a:pt x="180321" y="230367"/>
                    <a:pt x="174289" y="266555"/>
                    <a:pt x="153338" y="297664"/>
                  </a:cubicBezTo>
                  <a:cubicBezTo>
                    <a:pt x="143815" y="311949"/>
                    <a:pt x="130800" y="321472"/>
                    <a:pt x="113023" y="322425"/>
                  </a:cubicBezTo>
                  <a:cubicBezTo>
                    <a:pt x="79692" y="324329"/>
                    <a:pt x="58423" y="306553"/>
                    <a:pt x="56836" y="268142"/>
                  </a:cubicBezTo>
                  <a:cubicBezTo>
                    <a:pt x="53344" y="185290"/>
                    <a:pt x="82866" y="115770"/>
                    <a:pt x="155878" y="73868"/>
                  </a:cubicBezTo>
                  <a:cubicBezTo>
                    <a:pt x="220953" y="36092"/>
                    <a:pt x="262538" y="56409"/>
                    <a:pt x="284442" y="121802"/>
                  </a:cubicBezTo>
                  <a:cubicBezTo>
                    <a:pt x="301583" y="172592"/>
                    <a:pt x="299996" y="224970"/>
                    <a:pt x="296504" y="277348"/>
                  </a:cubicBezTo>
                  <a:cubicBezTo>
                    <a:pt x="295552" y="292268"/>
                    <a:pt x="289203" y="302743"/>
                    <a:pt x="278093" y="311949"/>
                  </a:cubicBezTo>
                  <a:cubicBezTo>
                    <a:pt x="262538" y="324647"/>
                    <a:pt x="247936" y="338614"/>
                    <a:pt x="233016" y="351947"/>
                  </a:cubicBezTo>
                  <a:cubicBezTo>
                    <a:pt x="175559" y="403690"/>
                    <a:pt x="119372" y="456385"/>
                    <a:pt x="76200" y="521461"/>
                  </a:cubicBezTo>
                  <a:cubicBezTo>
                    <a:pt x="60963" y="543999"/>
                    <a:pt x="49535" y="568125"/>
                    <a:pt x="46043" y="595742"/>
                  </a:cubicBezTo>
                  <a:cubicBezTo>
                    <a:pt x="38742" y="653199"/>
                    <a:pt x="77152" y="688435"/>
                    <a:pt x="133974" y="676055"/>
                  </a:cubicBezTo>
                  <a:cubicBezTo>
                    <a:pt x="168893" y="668436"/>
                    <a:pt x="194288" y="645898"/>
                    <a:pt x="216192" y="619550"/>
                  </a:cubicBezTo>
                  <a:cubicBezTo>
                    <a:pt x="283807" y="538285"/>
                    <a:pt x="319678" y="442418"/>
                    <a:pt x="341581" y="340519"/>
                  </a:cubicBezTo>
                  <a:cubicBezTo>
                    <a:pt x="344438" y="327186"/>
                    <a:pt x="349199" y="316076"/>
                    <a:pt x="358405" y="305918"/>
                  </a:cubicBezTo>
                  <a:cubicBezTo>
                    <a:pt x="398403" y="262111"/>
                    <a:pt x="431734" y="214177"/>
                    <a:pt x="449829" y="157038"/>
                  </a:cubicBezTo>
                  <a:cubicBezTo>
                    <a:pt x="459035" y="126563"/>
                    <a:pt x="459352" y="126881"/>
                    <a:pt x="428560" y="118945"/>
                  </a:cubicBezTo>
                  <a:close/>
                  <a:moveTo>
                    <a:pt x="196510" y="561458"/>
                  </a:moveTo>
                  <a:cubicBezTo>
                    <a:pt x="184765" y="579870"/>
                    <a:pt x="170798" y="596377"/>
                    <a:pt x="153656" y="610027"/>
                  </a:cubicBezTo>
                  <a:cubicBezTo>
                    <a:pt x="142862" y="618915"/>
                    <a:pt x="130800" y="624947"/>
                    <a:pt x="115880" y="624312"/>
                  </a:cubicBezTo>
                  <a:cubicBezTo>
                    <a:pt x="105405" y="623994"/>
                    <a:pt x="100643" y="618915"/>
                    <a:pt x="99691" y="608757"/>
                  </a:cubicBezTo>
                  <a:cubicBezTo>
                    <a:pt x="97469" y="589711"/>
                    <a:pt x="105405" y="573521"/>
                    <a:pt x="114928" y="558284"/>
                  </a:cubicBezTo>
                  <a:cubicBezTo>
                    <a:pt x="145720" y="507811"/>
                    <a:pt x="186352" y="465591"/>
                    <a:pt x="229207" y="425276"/>
                  </a:cubicBezTo>
                  <a:cubicBezTo>
                    <a:pt x="242857" y="412261"/>
                    <a:pt x="257459" y="400198"/>
                    <a:pt x="271744" y="387818"/>
                  </a:cubicBezTo>
                  <a:cubicBezTo>
                    <a:pt x="254602" y="449401"/>
                    <a:pt x="231111" y="507811"/>
                    <a:pt x="196510" y="561458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DFC66DE-E406-4CFF-BAB6-ABDA381E77FF}"/>
                </a:ext>
              </a:extLst>
            </p:cNvPr>
            <p:cNvSpPr/>
            <p:nvPr/>
          </p:nvSpPr>
          <p:spPr>
            <a:xfrm>
              <a:off x="2819899" y="2804099"/>
              <a:ext cx="455160" cy="677414"/>
            </a:xfrm>
            <a:custGeom>
              <a:avLst/>
              <a:gdLst>
                <a:gd name="connsiteX0" fmla="*/ 424203 w 455160"/>
                <a:gd name="connsiteY0" fmla="*/ 117220 h 677414"/>
                <a:gd name="connsiteX1" fmla="*/ 402617 w 455160"/>
                <a:gd name="connsiteY1" fmla="*/ 129283 h 677414"/>
                <a:gd name="connsiteX2" fmla="*/ 349922 w 455160"/>
                <a:gd name="connsiteY2" fmla="*/ 232769 h 677414"/>
                <a:gd name="connsiteX3" fmla="*/ 344525 w 455160"/>
                <a:gd name="connsiteY3" fmla="*/ 132140 h 677414"/>
                <a:gd name="connsiteX4" fmla="*/ 318813 w 455160"/>
                <a:gd name="connsiteY4" fmla="*/ 55954 h 677414"/>
                <a:gd name="connsiteX5" fmla="*/ 243896 w 455160"/>
                <a:gd name="connsiteY5" fmla="*/ 2306 h 677414"/>
                <a:gd name="connsiteX6" fmla="*/ 142315 w 455160"/>
                <a:gd name="connsiteY6" fmla="*/ 18178 h 677414"/>
                <a:gd name="connsiteX7" fmla="*/ 8355 w 455160"/>
                <a:gd name="connsiteY7" fmla="*/ 188962 h 677414"/>
                <a:gd name="connsiteX8" fmla="*/ 14704 w 455160"/>
                <a:gd name="connsiteY8" fmla="*/ 314669 h 677414"/>
                <a:gd name="connsiteX9" fmla="*/ 170250 w 455160"/>
                <a:gd name="connsiteY9" fmla="*/ 349587 h 677414"/>
                <a:gd name="connsiteX10" fmla="*/ 215326 w 455160"/>
                <a:gd name="connsiteY10" fmla="*/ 288956 h 677414"/>
                <a:gd name="connsiteX11" fmla="*/ 248976 w 455160"/>
                <a:gd name="connsiteY11" fmla="*/ 160710 h 677414"/>
                <a:gd name="connsiteX12" fmla="*/ 238500 w 455160"/>
                <a:gd name="connsiteY12" fmla="*/ 147377 h 677414"/>
                <a:gd name="connsiteX13" fmla="*/ 208660 w 455160"/>
                <a:gd name="connsiteY13" fmla="*/ 143885 h 677414"/>
                <a:gd name="connsiteX14" fmla="*/ 192471 w 455160"/>
                <a:gd name="connsiteY14" fmla="*/ 156900 h 677414"/>
                <a:gd name="connsiteX15" fmla="*/ 185805 w 455160"/>
                <a:gd name="connsiteY15" fmla="*/ 199120 h 677414"/>
                <a:gd name="connsiteX16" fmla="*/ 158505 w 455160"/>
                <a:gd name="connsiteY16" fmla="*/ 289591 h 677414"/>
                <a:gd name="connsiteX17" fmla="*/ 112793 w 455160"/>
                <a:gd name="connsiteY17" fmla="*/ 321970 h 677414"/>
                <a:gd name="connsiteX18" fmla="*/ 56288 w 455160"/>
                <a:gd name="connsiteY18" fmla="*/ 265465 h 677414"/>
                <a:gd name="connsiteX19" fmla="*/ 160409 w 455160"/>
                <a:gd name="connsiteY19" fmla="*/ 70239 h 677414"/>
                <a:gd name="connsiteX20" fmla="*/ 283894 w 455160"/>
                <a:gd name="connsiteY20" fmla="*/ 120077 h 677414"/>
                <a:gd name="connsiteX21" fmla="*/ 295005 w 455160"/>
                <a:gd name="connsiteY21" fmla="*/ 286416 h 677414"/>
                <a:gd name="connsiteX22" fmla="*/ 284212 w 455160"/>
                <a:gd name="connsiteY22" fmla="*/ 304828 h 677414"/>
                <a:gd name="connsiteX23" fmla="*/ 198502 w 455160"/>
                <a:gd name="connsiteY23" fmla="*/ 382601 h 677414"/>
                <a:gd name="connsiteX24" fmla="*/ 67399 w 455160"/>
                <a:gd name="connsiteY24" fmla="*/ 534656 h 677414"/>
                <a:gd name="connsiteX25" fmla="*/ 46130 w 455160"/>
                <a:gd name="connsiteY25" fmla="*/ 619095 h 677414"/>
                <a:gd name="connsiteX26" fmla="*/ 94064 w 455160"/>
                <a:gd name="connsiteY26" fmla="*/ 674965 h 677414"/>
                <a:gd name="connsiteX27" fmla="*/ 169615 w 455160"/>
                <a:gd name="connsiteY27" fmla="*/ 660045 h 677414"/>
                <a:gd name="connsiteX28" fmla="*/ 241992 w 455160"/>
                <a:gd name="connsiteY28" fmla="*/ 585447 h 677414"/>
                <a:gd name="connsiteX29" fmla="*/ 343256 w 455160"/>
                <a:gd name="connsiteY29" fmla="*/ 332446 h 677414"/>
                <a:gd name="connsiteX30" fmla="*/ 355001 w 455160"/>
                <a:gd name="connsiteY30" fmla="*/ 309272 h 677414"/>
                <a:gd name="connsiteX31" fmla="*/ 448011 w 455160"/>
                <a:gd name="connsiteY31" fmla="*/ 162932 h 677414"/>
                <a:gd name="connsiteX32" fmla="*/ 424203 w 455160"/>
                <a:gd name="connsiteY32" fmla="*/ 117220 h 677414"/>
                <a:gd name="connsiteX33" fmla="*/ 224215 w 455160"/>
                <a:gd name="connsiteY33" fmla="*/ 513387 h 677414"/>
                <a:gd name="connsiteX34" fmla="*/ 171202 w 455160"/>
                <a:gd name="connsiteY34" fmla="*/ 594017 h 677414"/>
                <a:gd name="connsiteX35" fmla="*/ 120729 w 455160"/>
                <a:gd name="connsiteY35" fmla="*/ 624174 h 677414"/>
                <a:gd name="connsiteX36" fmla="*/ 99460 w 455160"/>
                <a:gd name="connsiteY36" fmla="*/ 605445 h 677414"/>
                <a:gd name="connsiteX37" fmla="*/ 108984 w 455160"/>
                <a:gd name="connsiteY37" fmla="*/ 569257 h 677414"/>
                <a:gd name="connsiteX38" fmla="*/ 197550 w 455160"/>
                <a:gd name="connsiteY38" fmla="*/ 455930 h 677414"/>
                <a:gd name="connsiteX39" fmla="*/ 275640 w 455160"/>
                <a:gd name="connsiteY39" fmla="*/ 385141 h 677414"/>
                <a:gd name="connsiteX40" fmla="*/ 224215 w 455160"/>
                <a:gd name="connsiteY40" fmla="*/ 513387 h 67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55160" h="677414">
                  <a:moveTo>
                    <a:pt x="424203" y="117220"/>
                  </a:moveTo>
                  <a:cubicBezTo>
                    <a:pt x="410871" y="113411"/>
                    <a:pt x="406109" y="115633"/>
                    <a:pt x="402617" y="129283"/>
                  </a:cubicBezTo>
                  <a:cubicBezTo>
                    <a:pt x="393411" y="167693"/>
                    <a:pt x="373730" y="201342"/>
                    <a:pt x="349922" y="232769"/>
                  </a:cubicBezTo>
                  <a:cubicBezTo>
                    <a:pt x="352461" y="198803"/>
                    <a:pt x="348970" y="165154"/>
                    <a:pt x="344525" y="132140"/>
                  </a:cubicBezTo>
                  <a:cubicBezTo>
                    <a:pt x="341034" y="105157"/>
                    <a:pt x="333098" y="79445"/>
                    <a:pt x="318813" y="55954"/>
                  </a:cubicBezTo>
                  <a:cubicBezTo>
                    <a:pt x="301353" y="27702"/>
                    <a:pt x="277545" y="7703"/>
                    <a:pt x="243896" y="2306"/>
                  </a:cubicBezTo>
                  <a:cubicBezTo>
                    <a:pt x="208343" y="-3408"/>
                    <a:pt x="174059" y="1354"/>
                    <a:pt x="142315" y="18178"/>
                  </a:cubicBezTo>
                  <a:cubicBezTo>
                    <a:pt x="72160" y="55002"/>
                    <a:pt x="29306" y="114046"/>
                    <a:pt x="8355" y="188962"/>
                  </a:cubicBezTo>
                  <a:cubicBezTo>
                    <a:pt x="-3390" y="231182"/>
                    <a:pt x="-4026" y="273719"/>
                    <a:pt x="14704" y="314669"/>
                  </a:cubicBezTo>
                  <a:cubicBezTo>
                    <a:pt x="48352" y="389268"/>
                    <a:pt x="131522" y="383871"/>
                    <a:pt x="170250" y="349587"/>
                  </a:cubicBezTo>
                  <a:cubicBezTo>
                    <a:pt x="189296" y="332446"/>
                    <a:pt x="204216" y="312129"/>
                    <a:pt x="215326" y="288956"/>
                  </a:cubicBezTo>
                  <a:cubicBezTo>
                    <a:pt x="235008" y="248324"/>
                    <a:pt x="241992" y="204517"/>
                    <a:pt x="248976" y="160710"/>
                  </a:cubicBezTo>
                  <a:cubicBezTo>
                    <a:pt x="250245" y="152456"/>
                    <a:pt x="248340" y="147695"/>
                    <a:pt x="238500" y="147377"/>
                  </a:cubicBezTo>
                  <a:cubicBezTo>
                    <a:pt x="228342" y="147060"/>
                    <a:pt x="218501" y="146107"/>
                    <a:pt x="208660" y="143885"/>
                  </a:cubicBezTo>
                  <a:cubicBezTo>
                    <a:pt x="196915" y="141346"/>
                    <a:pt x="193741" y="147377"/>
                    <a:pt x="192471" y="156900"/>
                  </a:cubicBezTo>
                  <a:cubicBezTo>
                    <a:pt x="190566" y="170868"/>
                    <a:pt x="188344" y="185153"/>
                    <a:pt x="185805" y="199120"/>
                  </a:cubicBezTo>
                  <a:cubicBezTo>
                    <a:pt x="180408" y="230547"/>
                    <a:pt x="174377" y="261656"/>
                    <a:pt x="158505" y="289591"/>
                  </a:cubicBezTo>
                  <a:cubicBezTo>
                    <a:pt x="148346" y="307368"/>
                    <a:pt x="135014" y="320700"/>
                    <a:pt x="112793" y="321970"/>
                  </a:cubicBezTo>
                  <a:cubicBezTo>
                    <a:pt x="79144" y="323875"/>
                    <a:pt x="61050" y="305463"/>
                    <a:pt x="56288" y="265465"/>
                  </a:cubicBezTo>
                  <a:cubicBezTo>
                    <a:pt x="48035" y="193724"/>
                    <a:pt x="95334" y="101666"/>
                    <a:pt x="160409" y="70239"/>
                  </a:cubicBezTo>
                  <a:cubicBezTo>
                    <a:pt x="225167" y="38812"/>
                    <a:pt x="262625" y="56906"/>
                    <a:pt x="283894" y="120077"/>
                  </a:cubicBezTo>
                  <a:cubicBezTo>
                    <a:pt x="302306" y="174360"/>
                    <a:pt x="301671" y="230229"/>
                    <a:pt x="295005" y="286416"/>
                  </a:cubicBezTo>
                  <a:cubicBezTo>
                    <a:pt x="294052" y="294353"/>
                    <a:pt x="289925" y="299749"/>
                    <a:pt x="284212" y="304828"/>
                  </a:cubicBezTo>
                  <a:cubicBezTo>
                    <a:pt x="255642" y="330541"/>
                    <a:pt x="226437" y="356254"/>
                    <a:pt x="198502" y="382601"/>
                  </a:cubicBezTo>
                  <a:cubicBezTo>
                    <a:pt x="149299" y="428630"/>
                    <a:pt x="102317" y="476564"/>
                    <a:pt x="67399" y="534656"/>
                  </a:cubicBezTo>
                  <a:cubicBezTo>
                    <a:pt x="51844" y="560686"/>
                    <a:pt x="43273" y="588303"/>
                    <a:pt x="46130" y="619095"/>
                  </a:cubicBezTo>
                  <a:cubicBezTo>
                    <a:pt x="48670" y="647983"/>
                    <a:pt x="65812" y="668616"/>
                    <a:pt x="94064" y="674965"/>
                  </a:cubicBezTo>
                  <a:cubicBezTo>
                    <a:pt x="121364" y="681314"/>
                    <a:pt x="146442" y="674965"/>
                    <a:pt x="169615" y="660045"/>
                  </a:cubicBezTo>
                  <a:cubicBezTo>
                    <a:pt x="199454" y="640681"/>
                    <a:pt x="222310" y="614651"/>
                    <a:pt x="241992" y="585447"/>
                  </a:cubicBezTo>
                  <a:cubicBezTo>
                    <a:pt x="293417" y="508308"/>
                    <a:pt x="325479" y="423234"/>
                    <a:pt x="343256" y="332446"/>
                  </a:cubicBezTo>
                  <a:cubicBezTo>
                    <a:pt x="345160" y="323240"/>
                    <a:pt x="348652" y="316256"/>
                    <a:pt x="355001" y="309272"/>
                  </a:cubicBezTo>
                  <a:cubicBezTo>
                    <a:pt x="394681" y="266100"/>
                    <a:pt x="428647" y="219119"/>
                    <a:pt x="448011" y="162932"/>
                  </a:cubicBezTo>
                  <a:cubicBezTo>
                    <a:pt x="460074" y="127061"/>
                    <a:pt x="459756" y="127696"/>
                    <a:pt x="424203" y="117220"/>
                  </a:cubicBezTo>
                  <a:close/>
                  <a:moveTo>
                    <a:pt x="224215" y="513387"/>
                  </a:moveTo>
                  <a:cubicBezTo>
                    <a:pt x="209613" y="542274"/>
                    <a:pt x="193423" y="570209"/>
                    <a:pt x="171202" y="594017"/>
                  </a:cubicBezTo>
                  <a:cubicBezTo>
                    <a:pt x="157235" y="608620"/>
                    <a:pt x="142633" y="622587"/>
                    <a:pt x="120729" y="624174"/>
                  </a:cubicBezTo>
                  <a:cubicBezTo>
                    <a:pt x="107079" y="625127"/>
                    <a:pt x="100095" y="619730"/>
                    <a:pt x="99460" y="605445"/>
                  </a:cubicBezTo>
                  <a:cubicBezTo>
                    <a:pt x="98826" y="592113"/>
                    <a:pt x="102952" y="580367"/>
                    <a:pt x="108984" y="569257"/>
                  </a:cubicBezTo>
                  <a:cubicBezTo>
                    <a:pt x="131522" y="526085"/>
                    <a:pt x="164218" y="490849"/>
                    <a:pt x="197550" y="455930"/>
                  </a:cubicBezTo>
                  <a:cubicBezTo>
                    <a:pt x="220723" y="431805"/>
                    <a:pt x="245801" y="409266"/>
                    <a:pt x="275640" y="385141"/>
                  </a:cubicBezTo>
                  <a:cubicBezTo>
                    <a:pt x="261038" y="432122"/>
                    <a:pt x="244214" y="473390"/>
                    <a:pt x="224215" y="51338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19695C8-FB12-42EA-8497-69F5448F1D20}"/>
                </a:ext>
              </a:extLst>
            </p:cNvPr>
            <p:cNvSpPr/>
            <p:nvPr/>
          </p:nvSpPr>
          <p:spPr>
            <a:xfrm>
              <a:off x="1455303" y="2810166"/>
              <a:ext cx="414563" cy="366799"/>
            </a:xfrm>
            <a:custGeom>
              <a:avLst/>
              <a:gdLst>
                <a:gd name="connsiteX0" fmla="*/ 296507 w 414563"/>
                <a:gd name="connsiteY0" fmla="*/ 179085 h 366799"/>
                <a:gd name="connsiteX1" fmla="*/ 306030 w 414563"/>
                <a:gd name="connsiteY1" fmla="*/ 212417 h 366799"/>
                <a:gd name="connsiteX2" fmla="*/ 317776 w 414563"/>
                <a:gd name="connsiteY2" fmla="*/ 217496 h 366799"/>
                <a:gd name="connsiteX3" fmla="*/ 338092 w 414563"/>
                <a:gd name="connsiteY3" fmla="*/ 212417 h 366799"/>
                <a:gd name="connsiteX4" fmla="*/ 349202 w 414563"/>
                <a:gd name="connsiteY4" fmla="*/ 205116 h 366799"/>
                <a:gd name="connsiteX5" fmla="*/ 358726 w 414563"/>
                <a:gd name="connsiteY5" fmla="*/ 216544 h 366799"/>
                <a:gd name="connsiteX6" fmla="*/ 353012 w 414563"/>
                <a:gd name="connsiteY6" fmla="*/ 275270 h 366799"/>
                <a:gd name="connsiteX7" fmla="*/ 322537 w 414563"/>
                <a:gd name="connsiteY7" fmla="*/ 297174 h 366799"/>
                <a:gd name="connsiteX8" fmla="*/ 293015 w 414563"/>
                <a:gd name="connsiteY8" fmla="*/ 276540 h 366799"/>
                <a:gd name="connsiteX9" fmla="*/ 274286 w 414563"/>
                <a:gd name="connsiteY9" fmla="*/ 206703 h 366799"/>
                <a:gd name="connsiteX10" fmla="*/ 270477 w 414563"/>
                <a:gd name="connsiteY10" fmla="*/ 26079 h 366799"/>
                <a:gd name="connsiteX11" fmla="*/ 268890 w 414563"/>
                <a:gd name="connsiteY11" fmla="*/ 11159 h 366799"/>
                <a:gd name="connsiteX12" fmla="*/ 254922 w 414563"/>
                <a:gd name="connsiteY12" fmla="*/ 16555 h 366799"/>
                <a:gd name="connsiteX13" fmla="*/ 230797 w 414563"/>
                <a:gd name="connsiteY13" fmla="*/ 20682 h 366799"/>
                <a:gd name="connsiteX14" fmla="*/ 92392 w 414563"/>
                <a:gd name="connsiteY14" fmla="*/ 19095 h 366799"/>
                <a:gd name="connsiteX15" fmla="*/ 38745 w 414563"/>
                <a:gd name="connsiteY15" fmla="*/ 325109 h 366799"/>
                <a:gd name="connsiteX16" fmla="*/ 212385 w 414563"/>
                <a:gd name="connsiteY16" fmla="*/ 321299 h 366799"/>
                <a:gd name="connsiteX17" fmla="*/ 238098 w 414563"/>
                <a:gd name="connsiteY17" fmla="*/ 278127 h 366799"/>
                <a:gd name="connsiteX18" fmla="*/ 256192 w 414563"/>
                <a:gd name="connsiteY18" fmla="*/ 315903 h 366799"/>
                <a:gd name="connsiteX19" fmla="*/ 381899 w 414563"/>
                <a:gd name="connsiteY19" fmla="*/ 327331 h 366799"/>
                <a:gd name="connsiteX20" fmla="*/ 402533 w 414563"/>
                <a:gd name="connsiteY20" fmla="*/ 185117 h 366799"/>
                <a:gd name="connsiteX21" fmla="*/ 296507 w 414563"/>
                <a:gd name="connsiteY21" fmla="*/ 179085 h 366799"/>
                <a:gd name="connsiteX22" fmla="*/ 179689 w 414563"/>
                <a:gd name="connsiteY22" fmla="*/ 274000 h 366799"/>
                <a:gd name="connsiteX23" fmla="*/ 162547 w 414563"/>
                <a:gd name="connsiteY23" fmla="*/ 292730 h 366799"/>
                <a:gd name="connsiteX24" fmla="*/ 80964 w 414563"/>
                <a:gd name="connsiteY24" fmla="*/ 285746 h 366799"/>
                <a:gd name="connsiteX25" fmla="*/ 56521 w 414563"/>
                <a:gd name="connsiteY25" fmla="*/ 218131 h 366799"/>
                <a:gd name="connsiteX26" fmla="*/ 101281 w 414563"/>
                <a:gd name="connsiteY26" fmla="*/ 80044 h 366799"/>
                <a:gd name="connsiteX27" fmla="*/ 203497 w 414563"/>
                <a:gd name="connsiteY27" fmla="*/ 62584 h 366799"/>
                <a:gd name="connsiteX28" fmla="*/ 214607 w 414563"/>
                <a:gd name="connsiteY28" fmla="*/ 77822 h 366799"/>
                <a:gd name="connsiteX29" fmla="*/ 219051 w 414563"/>
                <a:gd name="connsiteY29" fmla="*/ 130199 h 366799"/>
                <a:gd name="connsiteX30" fmla="*/ 179689 w 414563"/>
                <a:gd name="connsiteY30" fmla="*/ 274000 h 366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14563" h="366799">
                  <a:moveTo>
                    <a:pt x="296507" y="179085"/>
                  </a:moveTo>
                  <a:cubicBezTo>
                    <a:pt x="283492" y="198132"/>
                    <a:pt x="285079" y="203529"/>
                    <a:pt x="306030" y="212417"/>
                  </a:cubicBezTo>
                  <a:cubicBezTo>
                    <a:pt x="309840" y="214004"/>
                    <a:pt x="313967" y="215274"/>
                    <a:pt x="317776" y="217496"/>
                  </a:cubicBezTo>
                  <a:cubicBezTo>
                    <a:pt x="326347" y="222258"/>
                    <a:pt x="333330" y="223527"/>
                    <a:pt x="338092" y="212417"/>
                  </a:cubicBezTo>
                  <a:cubicBezTo>
                    <a:pt x="339997" y="208290"/>
                    <a:pt x="343806" y="204481"/>
                    <a:pt x="349202" y="205116"/>
                  </a:cubicBezTo>
                  <a:cubicBezTo>
                    <a:pt x="355551" y="205751"/>
                    <a:pt x="357456" y="211465"/>
                    <a:pt x="358726" y="216544"/>
                  </a:cubicBezTo>
                  <a:cubicBezTo>
                    <a:pt x="363487" y="236542"/>
                    <a:pt x="362217" y="256541"/>
                    <a:pt x="353012" y="275270"/>
                  </a:cubicBezTo>
                  <a:cubicBezTo>
                    <a:pt x="346663" y="287651"/>
                    <a:pt x="337775" y="297174"/>
                    <a:pt x="322537" y="297174"/>
                  </a:cubicBezTo>
                  <a:cubicBezTo>
                    <a:pt x="307935" y="297174"/>
                    <a:pt x="299682" y="288285"/>
                    <a:pt x="293015" y="276540"/>
                  </a:cubicBezTo>
                  <a:cubicBezTo>
                    <a:pt x="280953" y="254637"/>
                    <a:pt x="276826" y="230829"/>
                    <a:pt x="274286" y="206703"/>
                  </a:cubicBezTo>
                  <a:cubicBezTo>
                    <a:pt x="267303" y="146706"/>
                    <a:pt x="267938" y="86393"/>
                    <a:pt x="270477" y="26079"/>
                  </a:cubicBezTo>
                  <a:cubicBezTo>
                    <a:pt x="270794" y="21000"/>
                    <a:pt x="273334" y="14016"/>
                    <a:pt x="268890" y="11159"/>
                  </a:cubicBezTo>
                  <a:cubicBezTo>
                    <a:pt x="264128" y="8302"/>
                    <a:pt x="259684" y="14651"/>
                    <a:pt x="254922" y="16555"/>
                  </a:cubicBezTo>
                  <a:cubicBezTo>
                    <a:pt x="247304" y="19730"/>
                    <a:pt x="242225" y="27348"/>
                    <a:pt x="230797" y="20682"/>
                  </a:cubicBezTo>
                  <a:cubicBezTo>
                    <a:pt x="185403" y="-6300"/>
                    <a:pt x="137786" y="-6935"/>
                    <a:pt x="92392" y="19095"/>
                  </a:cubicBezTo>
                  <a:cubicBezTo>
                    <a:pt x="-2523" y="74012"/>
                    <a:pt x="-31092" y="240034"/>
                    <a:pt x="38745" y="325109"/>
                  </a:cubicBezTo>
                  <a:cubicBezTo>
                    <a:pt x="85726" y="382248"/>
                    <a:pt x="167626" y="380343"/>
                    <a:pt x="212385" y="321299"/>
                  </a:cubicBezTo>
                  <a:cubicBezTo>
                    <a:pt x="221908" y="308602"/>
                    <a:pt x="228892" y="294317"/>
                    <a:pt x="238098" y="278127"/>
                  </a:cubicBezTo>
                  <a:cubicBezTo>
                    <a:pt x="244129" y="292730"/>
                    <a:pt x="248256" y="305427"/>
                    <a:pt x="256192" y="315903"/>
                  </a:cubicBezTo>
                  <a:cubicBezTo>
                    <a:pt x="284762" y="353361"/>
                    <a:pt x="338727" y="372725"/>
                    <a:pt x="381899" y="327331"/>
                  </a:cubicBezTo>
                  <a:cubicBezTo>
                    <a:pt x="415230" y="292412"/>
                    <a:pt x="424754" y="227654"/>
                    <a:pt x="402533" y="185117"/>
                  </a:cubicBezTo>
                  <a:cubicBezTo>
                    <a:pt x="380629" y="142897"/>
                    <a:pt x="323172" y="139723"/>
                    <a:pt x="296507" y="179085"/>
                  </a:cubicBezTo>
                  <a:close/>
                  <a:moveTo>
                    <a:pt x="179689" y="274000"/>
                  </a:moveTo>
                  <a:cubicBezTo>
                    <a:pt x="174610" y="280667"/>
                    <a:pt x="168896" y="287016"/>
                    <a:pt x="162547" y="292730"/>
                  </a:cubicBezTo>
                  <a:cubicBezTo>
                    <a:pt x="134929" y="318125"/>
                    <a:pt x="104772" y="315585"/>
                    <a:pt x="80964" y="285746"/>
                  </a:cubicBezTo>
                  <a:cubicBezTo>
                    <a:pt x="65410" y="266064"/>
                    <a:pt x="58109" y="242891"/>
                    <a:pt x="56521" y="218131"/>
                  </a:cubicBezTo>
                  <a:cubicBezTo>
                    <a:pt x="52395" y="166070"/>
                    <a:pt x="62235" y="118137"/>
                    <a:pt x="101281" y="80044"/>
                  </a:cubicBezTo>
                  <a:cubicBezTo>
                    <a:pt x="131755" y="50204"/>
                    <a:pt x="171435" y="52426"/>
                    <a:pt x="203497" y="62584"/>
                  </a:cubicBezTo>
                  <a:cubicBezTo>
                    <a:pt x="210798" y="64806"/>
                    <a:pt x="214290" y="69886"/>
                    <a:pt x="214607" y="77822"/>
                  </a:cubicBezTo>
                  <a:cubicBezTo>
                    <a:pt x="215877" y="97820"/>
                    <a:pt x="218099" y="117819"/>
                    <a:pt x="219051" y="130199"/>
                  </a:cubicBezTo>
                  <a:cubicBezTo>
                    <a:pt x="218099" y="186704"/>
                    <a:pt x="211115" y="233685"/>
                    <a:pt x="179689" y="274000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B075D6-E1B5-4609-BBD8-B05F1677353E}"/>
                </a:ext>
              </a:extLst>
            </p:cNvPr>
            <p:cNvSpPr/>
            <p:nvPr/>
          </p:nvSpPr>
          <p:spPr>
            <a:xfrm>
              <a:off x="4031042" y="2811067"/>
              <a:ext cx="334135" cy="534005"/>
            </a:xfrm>
            <a:custGeom>
              <a:avLst/>
              <a:gdLst>
                <a:gd name="connsiteX0" fmla="*/ 313313 w 334135"/>
                <a:gd name="connsiteY0" fmla="*/ 395632 h 534005"/>
                <a:gd name="connsiteX1" fmla="*/ 278711 w 334135"/>
                <a:gd name="connsiteY1" fmla="*/ 420392 h 534005"/>
                <a:gd name="connsiteX2" fmla="*/ 283473 w 334135"/>
                <a:gd name="connsiteY2" fmla="*/ 440391 h 534005"/>
                <a:gd name="connsiteX3" fmla="*/ 284426 w 334135"/>
                <a:gd name="connsiteY3" fmla="*/ 451184 h 534005"/>
                <a:gd name="connsiteX4" fmla="*/ 263792 w 334135"/>
                <a:gd name="connsiteY4" fmla="*/ 479754 h 534005"/>
                <a:gd name="connsiteX5" fmla="*/ 237127 w 334135"/>
                <a:gd name="connsiteY5" fmla="*/ 459438 h 534005"/>
                <a:gd name="connsiteX6" fmla="*/ 229191 w 334135"/>
                <a:gd name="connsiteY6" fmla="*/ 417535 h 534005"/>
                <a:gd name="connsiteX7" fmla="*/ 252047 w 334135"/>
                <a:gd name="connsiteY7" fmla="*/ 264211 h 534005"/>
                <a:gd name="connsiteX8" fmla="*/ 272998 w 334135"/>
                <a:gd name="connsiteY8" fmla="*/ 73111 h 534005"/>
                <a:gd name="connsiteX9" fmla="*/ 169829 w 334135"/>
                <a:gd name="connsiteY9" fmla="*/ 5496 h 534005"/>
                <a:gd name="connsiteX10" fmla="*/ 112055 w 334135"/>
                <a:gd name="connsiteY10" fmla="*/ 52160 h 534005"/>
                <a:gd name="connsiteX11" fmla="*/ 60312 w 334135"/>
                <a:gd name="connsiteY11" fmla="*/ 16607 h 534005"/>
                <a:gd name="connsiteX12" fmla="*/ 8886 w 334135"/>
                <a:gd name="connsiteY12" fmla="*/ 56287 h 534005"/>
                <a:gd name="connsiteX13" fmla="*/ 1585 w 334135"/>
                <a:gd name="connsiteY13" fmla="*/ 75333 h 534005"/>
                <a:gd name="connsiteX14" fmla="*/ 9839 w 334135"/>
                <a:gd name="connsiteY14" fmla="*/ 91840 h 534005"/>
                <a:gd name="connsiteX15" fmla="*/ 24758 w 334135"/>
                <a:gd name="connsiteY15" fmla="*/ 97237 h 534005"/>
                <a:gd name="connsiteX16" fmla="*/ 46979 w 334135"/>
                <a:gd name="connsiteY16" fmla="*/ 89301 h 534005"/>
                <a:gd name="connsiteX17" fmla="*/ 58725 w 334135"/>
                <a:gd name="connsiteY17" fmla="*/ 81047 h 534005"/>
                <a:gd name="connsiteX18" fmla="*/ 66343 w 334135"/>
                <a:gd name="connsiteY18" fmla="*/ 93745 h 534005"/>
                <a:gd name="connsiteX19" fmla="*/ 66661 w 334135"/>
                <a:gd name="connsiteY19" fmla="*/ 109617 h 534005"/>
                <a:gd name="connsiteX20" fmla="*/ 66661 w 334135"/>
                <a:gd name="connsiteY20" fmla="*/ 325477 h 534005"/>
                <a:gd name="connsiteX21" fmla="*/ 104119 w 334135"/>
                <a:gd name="connsiteY21" fmla="*/ 358174 h 534005"/>
                <a:gd name="connsiteX22" fmla="*/ 120308 w 334135"/>
                <a:gd name="connsiteY22" fmla="*/ 339762 h 534005"/>
                <a:gd name="connsiteX23" fmla="*/ 119991 w 334135"/>
                <a:gd name="connsiteY23" fmla="*/ 154059 h 534005"/>
                <a:gd name="connsiteX24" fmla="*/ 153005 w 334135"/>
                <a:gd name="connsiteY24" fmla="*/ 67080 h 534005"/>
                <a:gd name="connsiteX25" fmla="*/ 194589 w 334135"/>
                <a:gd name="connsiteY25" fmla="*/ 54700 h 534005"/>
                <a:gd name="connsiteX26" fmla="*/ 215541 w 334135"/>
                <a:gd name="connsiteY26" fmla="*/ 85809 h 534005"/>
                <a:gd name="connsiteX27" fmla="*/ 213319 w 334135"/>
                <a:gd name="connsiteY27" fmla="*/ 202627 h 534005"/>
                <a:gd name="connsiteX28" fmla="*/ 179035 w 334135"/>
                <a:gd name="connsiteY28" fmla="*/ 374998 h 534005"/>
                <a:gd name="connsiteX29" fmla="*/ 193002 w 334135"/>
                <a:gd name="connsiteY29" fmla="*/ 490229 h 534005"/>
                <a:gd name="connsiteX30" fmla="*/ 236809 w 334135"/>
                <a:gd name="connsiteY30" fmla="*/ 530862 h 534005"/>
                <a:gd name="connsiteX31" fmla="*/ 322201 w 334135"/>
                <a:gd name="connsiteY31" fmla="*/ 500705 h 534005"/>
                <a:gd name="connsiteX32" fmla="*/ 320931 w 334135"/>
                <a:gd name="connsiteY32" fmla="*/ 399124 h 534005"/>
                <a:gd name="connsiteX33" fmla="*/ 313313 w 334135"/>
                <a:gd name="connsiteY33" fmla="*/ 395632 h 53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4135" h="534005">
                  <a:moveTo>
                    <a:pt x="313313" y="395632"/>
                  </a:moveTo>
                  <a:cubicBezTo>
                    <a:pt x="301250" y="403568"/>
                    <a:pt x="288870" y="410869"/>
                    <a:pt x="278711" y="420392"/>
                  </a:cubicBezTo>
                  <a:cubicBezTo>
                    <a:pt x="272680" y="426424"/>
                    <a:pt x="283791" y="432773"/>
                    <a:pt x="283473" y="440391"/>
                  </a:cubicBezTo>
                  <a:cubicBezTo>
                    <a:pt x="283473" y="443883"/>
                    <a:pt x="285060" y="447692"/>
                    <a:pt x="284426" y="451184"/>
                  </a:cubicBezTo>
                  <a:cubicBezTo>
                    <a:pt x="282204" y="464199"/>
                    <a:pt x="278394" y="477214"/>
                    <a:pt x="263792" y="479754"/>
                  </a:cubicBezTo>
                  <a:cubicBezTo>
                    <a:pt x="248872" y="482611"/>
                    <a:pt x="242206" y="471183"/>
                    <a:pt x="237127" y="459438"/>
                  </a:cubicBezTo>
                  <a:cubicBezTo>
                    <a:pt x="231413" y="446105"/>
                    <a:pt x="229191" y="432138"/>
                    <a:pt x="229191" y="417535"/>
                  </a:cubicBezTo>
                  <a:cubicBezTo>
                    <a:pt x="228873" y="365157"/>
                    <a:pt x="238714" y="314367"/>
                    <a:pt x="252047" y="264211"/>
                  </a:cubicBezTo>
                  <a:cubicBezTo>
                    <a:pt x="268871" y="201675"/>
                    <a:pt x="279664" y="138187"/>
                    <a:pt x="272998" y="73111"/>
                  </a:cubicBezTo>
                  <a:cubicBezTo>
                    <a:pt x="266966" y="15019"/>
                    <a:pt x="225382" y="-12598"/>
                    <a:pt x="169829" y="5496"/>
                  </a:cubicBezTo>
                  <a:cubicBezTo>
                    <a:pt x="145704" y="13432"/>
                    <a:pt x="127292" y="28669"/>
                    <a:pt x="112055" y="52160"/>
                  </a:cubicBezTo>
                  <a:cubicBezTo>
                    <a:pt x="101897" y="27717"/>
                    <a:pt x="84120" y="15972"/>
                    <a:pt x="60312" y="16607"/>
                  </a:cubicBezTo>
                  <a:cubicBezTo>
                    <a:pt x="34599" y="17559"/>
                    <a:pt x="19679" y="35018"/>
                    <a:pt x="8886" y="56287"/>
                  </a:cubicBezTo>
                  <a:cubicBezTo>
                    <a:pt x="5712" y="62318"/>
                    <a:pt x="4125" y="69302"/>
                    <a:pt x="1585" y="75333"/>
                  </a:cubicBezTo>
                  <a:cubicBezTo>
                    <a:pt x="-2224" y="84222"/>
                    <a:pt x="950" y="89301"/>
                    <a:pt x="9839" y="91840"/>
                  </a:cubicBezTo>
                  <a:cubicBezTo>
                    <a:pt x="14918" y="93110"/>
                    <a:pt x="19997" y="95015"/>
                    <a:pt x="24758" y="97237"/>
                  </a:cubicBezTo>
                  <a:cubicBezTo>
                    <a:pt x="34917" y="101681"/>
                    <a:pt x="43487" y="104538"/>
                    <a:pt x="46979" y="89301"/>
                  </a:cubicBezTo>
                  <a:cubicBezTo>
                    <a:pt x="47932" y="84222"/>
                    <a:pt x="52376" y="79143"/>
                    <a:pt x="58725" y="81047"/>
                  </a:cubicBezTo>
                  <a:cubicBezTo>
                    <a:pt x="64438" y="82634"/>
                    <a:pt x="66343" y="88031"/>
                    <a:pt x="66343" y="93745"/>
                  </a:cubicBezTo>
                  <a:cubicBezTo>
                    <a:pt x="66343" y="99141"/>
                    <a:pt x="66661" y="104220"/>
                    <a:pt x="66661" y="109617"/>
                  </a:cubicBezTo>
                  <a:cubicBezTo>
                    <a:pt x="66661" y="181676"/>
                    <a:pt x="66661" y="253418"/>
                    <a:pt x="66661" y="325477"/>
                  </a:cubicBezTo>
                  <a:cubicBezTo>
                    <a:pt x="66661" y="362300"/>
                    <a:pt x="66661" y="361666"/>
                    <a:pt x="104119" y="358174"/>
                  </a:cubicBezTo>
                  <a:cubicBezTo>
                    <a:pt x="116816" y="356904"/>
                    <a:pt x="120626" y="352460"/>
                    <a:pt x="120308" y="339762"/>
                  </a:cubicBezTo>
                  <a:cubicBezTo>
                    <a:pt x="119673" y="277861"/>
                    <a:pt x="119673" y="215960"/>
                    <a:pt x="119991" y="154059"/>
                  </a:cubicBezTo>
                  <a:cubicBezTo>
                    <a:pt x="120308" y="121362"/>
                    <a:pt x="130466" y="91523"/>
                    <a:pt x="153005" y="67080"/>
                  </a:cubicBezTo>
                  <a:cubicBezTo>
                    <a:pt x="164115" y="54700"/>
                    <a:pt x="178083" y="49303"/>
                    <a:pt x="194589" y="54700"/>
                  </a:cubicBezTo>
                  <a:cubicBezTo>
                    <a:pt x="209509" y="59461"/>
                    <a:pt x="213319" y="72794"/>
                    <a:pt x="215541" y="85809"/>
                  </a:cubicBezTo>
                  <a:cubicBezTo>
                    <a:pt x="221890" y="124854"/>
                    <a:pt x="219985" y="163899"/>
                    <a:pt x="213319" y="202627"/>
                  </a:cubicBezTo>
                  <a:cubicBezTo>
                    <a:pt x="203161" y="260402"/>
                    <a:pt x="182844" y="315954"/>
                    <a:pt x="179035" y="374998"/>
                  </a:cubicBezTo>
                  <a:cubicBezTo>
                    <a:pt x="176495" y="414361"/>
                    <a:pt x="176813" y="453406"/>
                    <a:pt x="193002" y="490229"/>
                  </a:cubicBezTo>
                  <a:cubicBezTo>
                    <a:pt x="201573" y="509911"/>
                    <a:pt x="215223" y="524513"/>
                    <a:pt x="236809" y="530862"/>
                  </a:cubicBezTo>
                  <a:cubicBezTo>
                    <a:pt x="269188" y="540385"/>
                    <a:pt x="302520" y="527688"/>
                    <a:pt x="322201" y="500705"/>
                  </a:cubicBezTo>
                  <a:cubicBezTo>
                    <a:pt x="341565" y="473722"/>
                    <a:pt x="334582" y="415948"/>
                    <a:pt x="320931" y="399124"/>
                  </a:cubicBezTo>
                  <a:cubicBezTo>
                    <a:pt x="318709" y="397219"/>
                    <a:pt x="316804" y="393410"/>
                    <a:pt x="313313" y="395632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22FA2A3-0AB9-4DA1-A3EF-7DBE914C5811}"/>
                </a:ext>
              </a:extLst>
            </p:cNvPr>
            <p:cNvSpPr/>
            <p:nvPr/>
          </p:nvSpPr>
          <p:spPr>
            <a:xfrm>
              <a:off x="1849609" y="2812437"/>
              <a:ext cx="335192" cy="533628"/>
            </a:xfrm>
            <a:custGeom>
              <a:avLst/>
              <a:gdLst>
                <a:gd name="connsiteX0" fmla="*/ 301542 w 335192"/>
                <a:gd name="connsiteY0" fmla="*/ 401564 h 533628"/>
                <a:gd name="connsiteX1" fmla="*/ 282178 w 335192"/>
                <a:gd name="connsiteY1" fmla="*/ 415214 h 533628"/>
                <a:gd name="connsiteX2" fmla="*/ 279004 w 335192"/>
                <a:gd name="connsiteY2" fmla="*/ 428864 h 533628"/>
                <a:gd name="connsiteX3" fmla="*/ 280274 w 335192"/>
                <a:gd name="connsiteY3" fmla="*/ 463782 h 533628"/>
                <a:gd name="connsiteX4" fmla="*/ 261862 w 335192"/>
                <a:gd name="connsiteY4" fmla="*/ 479019 h 533628"/>
                <a:gd name="connsiteX5" fmla="*/ 240276 w 335192"/>
                <a:gd name="connsiteY5" fmla="*/ 465687 h 533628"/>
                <a:gd name="connsiteX6" fmla="*/ 229483 w 335192"/>
                <a:gd name="connsiteY6" fmla="*/ 426324 h 533628"/>
                <a:gd name="connsiteX7" fmla="*/ 237737 w 335192"/>
                <a:gd name="connsiteY7" fmla="*/ 325378 h 533628"/>
                <a:gd name="connsiteX8" fmla="*/ 272021 w 335192"/>
                <a:gd name="connsiteY8" fmla="*/ 162848 h 533628"/>
                <a:gd name="connsiteX9" fmla="*/ 267259 w 335192"/>
                <a:gd name="connsiteY9" fmla="*/ 47934 h 533628"/>
                <a:gd name="connsiteX10" fmla="*/ 202501 w 335192"/>
                <a:gd name="connsiteY10" fmla="*/ 0 h 533628"/>
                <a:gd name="connsiteX11" fmla="*/ 112030 w 335192"/>
                <a:gd name="connsiteY11" fmla="*/ 51425 h 533628"/>
                <a:gd name="connsiteX12" fmla="*/ 78699 w 335192"/>
                <a:gd name="connsiteY12" fmla="*/ 19046 h 533628"/>
                <a:gd name="connsiteX13" fmla="*/ 9179 w 335192"/>
                <a:gd name="connsiteY13" fmla="*/ 54282 h 533628"/>
                <a:gd name="connsiteX14" fmla="*/ 25051 w 335192"/>
                <a:gd name="connsiteY14" fmla="*/ 96820 h 533628"/>
                <a:gd name="connsiteX15" fmla="*/ 32670 w 335192"/>
                <a:gd name="connsiteY15" fmla="*/ 99359 h 533628"/>
                <a:gd name="connsiteX16" fmla="*/ 44415 w 335192"/>
                <a:gd name="connsiteY16" fmla="*/ 93963 h 533628"/>
                <a:gd name="connsiteX17" fmla="*/ 57430 w 335192"/>
                <a:gd name="connsiteY17" fmla="*/ 80313 h 533628"/>
                <a:gd name="connsiteX18" fmla="*/ 66636 w 335192"/>
                <a:gd name="connsiteY18" fmla="*/ 99994 h 533628"/>
                <a:gd name="connsiteX19" fmla="*/ 66636 w 335192"/>
                <a:gd name="connsiteY19" fmla="*/ 114279 h 533628"/>
                <a:gd name="connsiteX20" fmla="*/ 66636 w 335192"/>
                <a:gd name="connsiteY20" fmla="*/ 323790 h 533628"/>
                <a:gd name="connsiteX21" fmla="*/ 104729 w 335192"/>
                <a:gd name="connsiteY21" fmla="*/ 357439 h 533628"/>
                <a:gd name="connsiteX22" fmla="*/ 119331 w 335192"/>
                <a:gd name="connsiteY22" fmla="*/ 340615 h 533628"/>
                <a:gd name="connsiteX23" fmla="*/ 119331 w 335192"/>
                <a:gd name="connsiteY23" fmla="*/ 166022 h 533628"/>
                <a:gd name="connsiteX24" fmla="*/ 121871 w 335192"/>
                <a:gd name="connsiteY24" fmla="*/ 133008 h 533628"/>
                <a:gd name="connsiteX25" fmla="*/ 156154 w 335192"/>
                <a:gd name="connsiteY25" fmla="*/ 63171 h 533628"/>
                <a:gd name="connsiteX26" fmla="*/ 214246 w 335192"/>
                <a:gd name="connsiteY26" fmla="*/ 79995 h 533628"/>
                <a:gd name="connsiteX27" fmla="*/ 216786 w 335192"/>
                <a:gd name="connsiteY27" fmla="*/ 92375 h 533628"/>
                <a:gd name="connsiteX28" fmla="*/ 202183 w 335192"/>
                <a:gd name="connsiteY28" fmla="*/ 252366 h 533628"/>
                <a:gd name="connsiteX29" fmla="*/ 178058 w 335192"/>
                <a:gd name="connsiteY29" fmla="*/ 400611 h 533628"/>
                <a:gd name="connsiteX30" fmla="*/ 193930 w 335192"/>
                <a:gd name="connsiteY30" fmla="*/ 492034 h 533628"/>
                <a:gd name="connsiteX31" fmla="*/ 321224 w 335192"/>
                <a:gd name="connsiteY31" fmla="*/ 500605 h 533628"/>
                <a:gd name="connsiteX32" fmla="*/ 325350 w 335192"/>
                <a:gd name="connsiteY32" fmla="*/ 407912 h 533628"/>
                <a:gd name="connsiteX33" fmla="*/ 301542 w 335192"/>
                <a:gd name="connsiteY33" fmla="*/ 401564 h 533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35192" h="533628">
                  <a:moveTo>
                    <a:pt x="301542" y="401564"/>
                  </a:moveTo>
                  <a:cubicBezTo>
                    <a:pt x="295194" y="406325"/>
                    <a:pt x="288845" y="411087"/>
                    <a:pt x="282178" y="415214"/>
                  </a:cubicBezTo>
                  <a:cubicBezTo>
                    <a:pt x="276465" y="419023"/>
                    <a:pt x="274560" y="421880"/>
                    <a:pt x="279004" y="428864"/>
                  </a:cubicBezTo>
                  <a:cubicBezTo>
                    <a:pt x="285988" y="439657"/>
                    <a:pt x="285670" y="452037"/>
                    <a:pt x="280274" y="463782"/>
                  </a:cubicBezTo>
                  <a:cubicBezTo>
                    <a:pt x="276465" y="471718"/>
                    <a:pt x="271703" y="478384"/>
                    <a:pt x="261862" y="479019"/>
                  </a:cubicBezTo>
                  <a:cubicBezTo>
                    <a:pt x="251387" y="479654"/>
                    <a:pt x="244721" y="473940"/>
                    <a:pt x="240276" y="465687"/>
                  </a:cubicBezTo>
                  <a:cubicBezTo>
                    <a:pt x="233610" y="453624"/>
                    <a:pt x="229801" y="440291"/>
                    <a:pt x="229483" y="426324"/>
                  </a:cubicBezTo>
                  <a:cubicBezTo>
                    <a:pt x="228531" y="392358"/>
                    <a:pt x="231388" y="358709"/>
                    <a:pt x="237737" y="325378"/>
                  </a:cubicBezTo>
                  <a:cubicBezTo>
                    <a:pt x="248212" y="271095"/>
                    <a:pt x="267259" y="218400"/>
                    <a:pt x="272021" y="162848"/>
                  </a:cubicBezTo>
                  <a:cubicBezTo>
                    <a:pt x="275512" y="124437"/>
                    <a:pt x="278687" y="85709"/>
                    <a:pt x="267259" y="47934"/>
                  </a:cubicBezTo>
                  <a:cubicBezTo>
                    <a:pt x="257418" y="15872"/>
                    <a:pt x="235832" y="0"/>
                    <a:pt x="202501" y="0"/>
                  </a:cubicBezTo>
                  <a:cubicBezTo>
                    <a:pt x="164090" y="0"/>
                    <a:pt x="134568" y="16507"/>
                    <a:pt x="112030" y="51425"/>
                  </a:cubicBezTo>
                  <a:cubicBezTo>
                    <a:pt x="104411" y="34919"/>
                    <a:pt x="94253" y="24125"/>
                    <a:pt x="78699" y="19046"/>
                  </a:cubicBezTo>
                  <a:cubicBezTo>
                    <a:pt x="51399" y="9841"/>
                    <a:pt x="26003" y="22538"/>
                    <a:pt x="9179" y="54282"/>
                  </a:cubicBezTo>
                  <a:cubicBezTo>
                    <a:pt x="-5741" y="82217"/>
                    <a:pt x="-3836" y="86662"/>
                    <a:pt x="25051" y="96820"/>
                  </a:cubicBezTo>
                  <a:cubicBezTo>
                    <a:pt x="27591" y="97772"/>
                    <a:pt x="30130" y="98089"/>
                    <a:pt x="32670" y="99359"/>
                  </a:cubicBezTo>
                  <a:cubicBezTo>
                    <a:pt x="39018" y="102851"/>
                    <a:pt x="42193" y="99677"/>
                    <a:pt x="44415" y="93963"/>
                  </a:cubicBezTo>
                  <a:cubicBezTo>
                    <a:pt x="46637" y="87614"/>
                    <a:pt x="49177" y="79043"/>
                    <a:pt x="57430" y="80313"/>
                  </a:cubicBezTo>
                  <a:cubicBezTo>
                    <a:pt x="67271" y="82217"/>
                    <a:pt x="66001" y="92058"/>
                    <a:pt x="66636" y="99994"/>
                  </a:cubicBezTo>
                  <a:cubicBezTo>
                    <a:pt x="66953" y="104756"/>
                    <a:pt x="66636" y="109517"/>
                    <a:pt x="66636" y="114279"/>
                  </a:cubicBezTo>
                  <a:cubicBezTo>
                    <a:pt x="66636" y="184116"/>
                    <a:pt x="66636" y="253953"/>
                    <a:pt x="66636" y="323790"/>
                  </a:cubicBezTo>
                  <a:cubicBezTo>
                    <a:pt x="66636" y="362201"/>
                    <a:pt x="66636" y="361566"/>
                    <a:pt x="104729" y="357439"/>
                  </a:cubicBezTo>
                  <a:cubicBezTo>
                    <a:pt x="116157" y="356169"/>
                    <a:pt x="119331" y="352043"/>
                    <a:pt x="119331" y="340615"/>
                  </a:cubicBezTo>
                  <a:cubicBezTo>
                    <a:pt x="118696" y="282523"/>
                    <a:pt x="119014" y="224431"/>
                    <a:pt x="119331" y="166022"/>
                  </a:cubicBezTo>
                  <a:cubicBezTo>
                    <a:pt x="119331" y="154911"/>
                    <a:pt x="119649" y="143801"/>
                    <a:pt x="121871" y="133008"/>
                  </a:cubicBezTo>
                  <a:cubicBezTo>
                    <a:pt x="126950" y="106660"/>
                    <a:pt x="135521" y="81900"/>
                    <a:pt x="156154" y="63171"/>
                  </a:cubicBezTo>
                  <a:cubicBezTo>
                    <a:pt x="179010" y="42537"/>
                    <a:pt x="205993" y="50473"/>
                    <a:pt x="214246" y="79995"/>
                  </a:cubicBezTo>
                  <a:cubicBezTo>
                    <a:pt x="215516" y="84122"/>
                    <a:pt x="216151" y="88249"/>
                    <a:pt x="216786" y="92375"/>
                  </a:cubicBezTo>
                  <a:cubicBezTo>
                    <a:pt x="224404" y="146975"/>
                    <a:pt x="215198" y="199671"/>
                    <a:pt x="202183" y="252366"/>
                  </a:cubicBezTo>
                  <a:cubicBezTo>
                    <a:pt x="190120" y="300935"/>
                    <a:pt x="177105" y="349503"/>
                    <a:pt x="178058" y="400611"/>
                  </a:cubicBezTo>
                  <a:cubicBezTo>
                    <a:pt x="178375" y="432038"/>
                    <a:pt x="179645" y="463147"/>
                    <a:pt x="193930" y="492034"/>
                  </a:cubicBezTo>
                  <a:cubicBezTo>
                    <a:pt x="219008" y="543460"/>
                    <a:pt x="289480" y="548222"/>
                    <a:pt x="321224" y="500605"/>
                  </a:cubicBezTo>
                  <a:cubicBezTo>
                    <a:pt x="340905" y="470766"/>
                    <a:pt x="337413" y="439022"/>
                    <a:pt x="325350" y="407912"/>
                  </a:cubicBezTo>
                  <a:cubicBezTo>
                    <a:pt x="318684" y="390453"/>
                    <a:pt x="316462" y="390771"/>
                    <a:pt x="301542" y="401564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7DA2611-5250-4778-991D-65581A52CCD5}"/>
                </a:ext>
              </a:extLst>
            </p:cNvPr>
            <p:cNvSpPr/>
            <p:nvPr/>
          </p:nvSpPr>
          <p:spPr>
            <a:xfrm>
              <a:off x="2522387" y="2815442"/>
              <a:ext cx="271368" cy="427790"/>
            </a:xfrm>
            <a:custGeom>
              <a:avLst/>
              <a:gdLst>
                <a:gd name="connsiteX0" fmla="*/ 229364 w 271368"/>
                <a:gd name="connsiteY0" fmla="*/ 207141 h 427790"/>
                <a:gd name="connsiteX1" fmla="*/ 174129 w 271368"/>
                <a:gd name="connsiteY1" fmla="*/ 167460 h 427790"/>
                <a:gd name="connsiteX2" fmla="*/ 115085 w 271368"/>
                <a:gd name="connsiteY2" fmla="*/ 122384 h 427790"/>
                <a:gd name="connsiteX3" fmla="*/ 135401 w 271368"/>
                <a:gd name="connsiteY3" fmla="*/ 50959 h 427790"/>
                <a:gd name="connsiteX4" fmla="*/ 181747 w 271368"/>
                <a:gd name="connsiteY4" fmla="*/ 55404 h 427790"/>
                <a:gd name="connsiteX5" fmla="*/ 187461 w 271368"/>
                <a:gd name="connsiteY5" fmla="*/ 87465 h 427790"/>
                <a:gd name="connsiteX6" fmla="*/ 172542 w 271368"/>
                <a:gd name="connsiteY6" fmla="*/ 102702 h 427790"/>
                <a:gd name="connsiteX7" fmla="*/ 190318 w 271368"/>
                <a:gd name="connsiteY7" fmla="*/ 117305 h 427790"/>
                <a:gd name="connsiteX8" fmla="*/ 205556 w 271368"/>
                <a:gd name="connsiteY8" fmla="*/ 128733 h 427790"/>
                <a:gd name="connsiteX9" fmla="*/ 215396 w 271368"/>
                <a:gd name="connsiteY9" fmla="*/ 128733 h 427790"/>
                <a:gd name="connsiteX10" fmla="*/ 250632 w 271368"/>
                <a:gd name="connsiteY10" fmla="*/ 64292 h 427790"/>
                <a:gd name="connsiteX11" fmla="*/ 207778 w 271368"/>
                <a:gd name="connsiteY11" fmla="*/ 11914 h 427790"/>
                <a:gd name="connsiteX12" fmla="*/ 114767 w 271368"/>
                <a:gd name="connsiteY12" fmla="*/ 4613 h 427790"/>
                <a:gd name="connsiteX13" fmla="*/ 65564 w 271368"/>
                <a:gd name="connsiteY13" fmla="*/ 145239 h 427790"/>
                <a:gd name="connsiteX14" fmla="*/ 132227 w 271368"/>
                <a:gd name="connsiteY14" fmla="*/ 200474 h 427790"/>
                <a:gd name="connsiteX15" fmla="*/ 201429 w 271368"/>
                <a:gd name="connsiteY15" fmla="*/ 255074 h 427790"/>
                <a:gd name="connsiteX16" fmla="*/ 190953 w 271368"/>
                <a:gd name="connsiteY16" fmla="*/ 348402 h 427790"/>
                <a:gd name="connsiteX17" fmla="*/ 99847 w 271368"/>
                <a:gd name="connsiteY17" fmla="*/ 369036 h 427790"/>
                <a:gd name="connsiteX18" fmla="*/ 57628 w 271368"/>
                <a:gd name="connsiteY18" fmla="*/ 291580 h 427790"/>
                <a:gd name="connsiteX19" fmla="*/ 83975 w 271368"/>
                <a:gd name="connsiteY19" fmla="*/ 269677 h 427790"/>
                <a:gd name="connsiteX20" fmla="*/ 109053 w 271368"/>
                <a:gd name="connsiteY20" fmla="*/ 290628 h 427790"/>
                <a:gd name="connsiteX21" fmla="*/ 115719 w 271368"/>
                <a:gd name="connsiteY21" fmla="*/ 300151 h 427790"/>
                <a:gd name="connsiteX22" fmla="*/ 157304 w 271368"/>
                <a:gd name="connsiteY22" fmla="*/ 290628 h 427790"/>
                <a:gd name="connsiteX23" fmla="*/ 159844 w 271368"/>
                <a:gd name="connsiteY23" fmla="*/ 283644 h 427790"/>
                <a:gd name="connsiteX24" fmla="*/ 127465 w 271368"/>
                <a:gd name="connsiteY24" fmla="*/ 227139 h 427790"/>
                <a:gd name="connsiteX25" fmla="*/ 7472 w 271368"/>
                <a:gd name="connsiteY25" fmla="*/ 273486 h 427790"/>
                <a:gd name="connsiteX26" fmla="*/ 105879 w 271368"/>
                <a:gd name="connsiteY26" fmla="*/ 427762 h 427790"/>
                <a:gd name="connsiteX27" fmla="*/ 218571 w 271368"/>
                <a:gd name="connsiteY27" fmla="*/ 397288 h 427790"/>
                <a:gd name="connsiteX28" fmla="*/ 229364 w 271368"/>
                <a:gd name="connsiteY28" fmla="*/ 207141 h 427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71368" h="427790">
                  <a:moveTo>
                    <a:pt x="229364" y="207141"/>
                  </a:moveTo>
                  <a:cubicBezTo>
                    <a:pt x="212222" y="191903"/>
                    <a:pt x="193175" y="179523"/>
                    <a:pt x="174129" y="167460"/>
                  </a:cubicBezTo>
                  <a:cubicBezTo>
                    <a:pt x="153178" y="154445"/>
                    <a:pt x="131909" y="141113"/>
                    <a:pt x="115085" y="122384"/>
                  </a:cubicBezTo>
                  <a:cubicBezTo>
                    <a:pt x="91594" y="96353"/>
                    <a:pt x="101752" y="60483"/>
                    <a:pt x="135401" y="50959"/>
                  </a:cubicBezTo>
                  <a:cubicBezTo>
                    <a:pt x="151273" y="46515"/>
                    <a:pt x="166828" y="48420"/>
                    <a:pt x="181747" y="55404"/>
                  </a:cubicBezTo>
                  <a:cubicBezTo>
                    <a:pt x="196667" y="62387"/>
                    <a:pt x="198254" y="74767"/>
                    <a:pt x="187461" y="87465"/>
                  </a:cubicBezTo>
                  <a:cubicBezTo>
                    <a:pt x="182700" y="93179"/>
                    <a:pt x="170320" y="94766"/>
                    <a:pt x="172542" y="102702"/>
                  </a:cubicBezTo>
                  <a:cubicBezTo>
                    <a:pt x="174446" y="108734"/>
                    <a:pt x="184287" y="112543"/>
                    <a:pt x="190318" y="117305"/>
                  </a:cubicBezTo>
                  <a:cubicBezTo>
                    <a:pt x="195397" y="121114"/>
                    <a:pt x="200477" y="124923"/>
                    <a:pt x="205556" y="128733"/>
                  </a:cubicBezTo>
                  <a:cubicBezTo>
                    <a:pt x="208730" y="131272"/>
                    <a:pt x="211904" y="132224"/>
                    <a:pt x="215396" y="128733"/>
                  </a:cubicBezTo>
                  <a:cubicBezTo>
                    <a:pt x="233490" y="110638"/>
                    <a:pt x="252537" y="92862"/>
                    <a:pt x="250632" y="64292"/>
                  </a:cubicBezTo>
                  <a:cubicBezTo>
                    <a:pt x="248728" y="37309"/>
                    <a:pt x="230634" y="22072"/>
                    <a:pt x="207778" y="11914"/>
                  </a:cubicBezTo>
                  <a:cubicBezTo>
                    <a:pt x="177621" y="-1101"/>
                    <a:pt x="146512" y="-3323"/>
                    <a:pt x="114767" y="4613"/>
                  </a:cubicBezTo>
                  <a:cubicBezTo>
                    <a:pt x="50644" y="21120"/>
                    <a:pt x="25884" y="91909"/>
                    <a:pt x="65564" y="145239"/>
                  </a:cubicBezTo>
                  <a:cubicBezTo>
                    <a:pt x="83341" y="169048"/>
                    <a:pt x="107149" y="185555"/>
                    <a:pt x="132227" y="200474"/>
                  </a:cubicBezTo>
                  <a:cubicBezTo>
                    <a:pt x="157939" y="215394"/>
                    <a:pt x="183017" y="230949"/>
                    <a:pt x="201429" y="255074"/>
                  </a:cubicBezTo>
                  <a:cubicBezTo>
                    <a:pt x="224285" y="285231"/>
                    <a:pt x="220475" y="324911"/>
                    <a:pt x="190953" y="348402"/>
                  </a:cubicBezTo>
                  <a:cubicBezTo>
                    <a:pt x="163971" y="369671"/>
                    <a:pt x="132861" y="376337"/>
                    <a:pt x="99847" y="369036"/>
                  </a:cubicBezTo>
                  <a:cubicBezTo>
                    <a:pt x="61754" y="360782"/>
                    <a:pt x="43343" y="325546"/>
                    <a:pt x="57628" y="291580"/>
                  </a:cubicBezTo>
                  <a:cubicBezTo>
                    <a:pt x="62707" y="279835"/>
                    <a:pt x="70008" y="269677"/>
                    <a:pt x="83975" y="269677"/>
                  </a:cubicBezTo>
                  <a:cubicBezTo>
                    <a:pt x="97625" y="269359"/>
                    <a:pt x="104292" y="278882"/>
                    <a:pt x="109053" y="290628"/>
                  </a:cubicBezTo>
                  <a:cubicBezTo>
                    <a:pt x="110641" y="294120"/>
                    <a:pt x="110641" y="301103"/>
                    <a:pt x="115719" y="300151"/>
                  </a:cubicBezTo>
                  <a:cubicBezTo>
                    <a:pt x="129687" y="297929"/>
                    <a:pt x="143337" y="294120"/>
                    <a:pt x="157304" y="290628"/>
                  </a:cubicBezTo>
                  <a:cubicBezTo>
                    <a:pt x="160161" y="289993"/>
                    <a:pt x="159844" y="286501"/>
                    <a:pt x="159844" y="283644"/>
                  </a:cubicBezTo>
                  <a:cubicBezTo>
                    <a:pt x="161431" y="264280"/>
                    <a:pt x="145559" y="235393"/>
                    <a:pt x="127465" y="227139"/>
                  </a:cubicBezTo>
                  <a:cubicBezTo>
                    <a:pt x="84293" y="207775"/>
                    <a:pt x="28740" y="216346"/>
                    <a:pt x="7472" y="273486"/>
                  </a:cubicBezTo>
                  <a:cubicBezTo>
                    <a:pt x="-21098" y="349989"/>
                    <a:pt x="36676" y="427445"/>
                    <a:pt x="105879" y="427762"/>
                  </a:cubicBezTo>
                  <a:cubicBezTo>
                    <a:pt x="157622" y="428397"/>
                    <a:pt x="190001" y="418239"/>
                    <a:pt x="218571" y="397288"/>
                  </a:cubicBezTo>
                  <a:cubicBezTo>
                    <a:pt x="277297" y="355068"/>
                    <a:pt x="295391" y="265867"/>
                    <a:pt x="229364" y="207141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8F8E5FD-E3DD-44EA-AAF5-75C802BC3F63}"/>
                </a:ext>
              </a:extLst>
            </p:cNvPr>
            <p:cNvSpPr/>
            <p:nvPr/>
          </p:nvSpPr>
          <p:spPr>
            <a:xfrm>
              <a:off x="3462303" y="2639115"/>
              <a:ext cx="393155" cy="523537"/>
            </a:xfrm>
            <a:custGeom>
              <a:avLst/>
              <a:gdLst>
                <a:gd name="connsiteX0" fmla="*/ 330020 w 393155"/>
                <a:gd name="connsiteY0" fmla="*/ 5078 h 523537"/>
                <a:gd name="connsiteX1" fmla="*/ 225900 w 393155"/>
                <a:gd name="connsiteY1" fmla="*/ 35870 h 523537"/>
                <a:gd name="connsiteX2" fmla="*/ 197013 w 393155"/>
                <a:gd name="connsiteY2" fmla="*/ 75550 h 523537"/>
                <a:gd name="connsiteX3" fmla="*/ 143048 w 393155"/>
                <a:gd name="connsiteY3" fmla="*/ 219033 h 523537"/>
                <a:gd name="connsiteX4" fmla="*/ 116700 w 393155"/>
                <a:gd name="connsiteY4" fmla="*/ 358708 h 523537"/>
                <a:gd name="connsiteX5" fmla="*/ 110986 w 393155"/>
                <a:gd name="connsiteY5" fmla="*/ 346962 h 523537"/>
                <a:gd name="connsiteX6" fmla="*/ 47815 w 393155"/>
                <a:gd name="connsiteY6" fmla="*/ 199035 h 523537"/>
                <a:gd name="connsiteX7" fmla="*/ 24324 w 393155"/>
                <a:gd name="connsiteY7" fmla="*/ 195860 h 523537"/>
                <a:gd name="connsiteX8" fmla="*/ 6548 w 393155"/>
                <a:gd name="connsiteY8" fmla="*/ 211415 h 523537"/>
                <a:gd name="connsiteX9" fmla="*/ 4325 w 393155"/>
                <a:gd name="connsiteY9" fmla="*/ 230144 h 523537"/>
                <a:gd name="connsiteX10" fmla="*/ 49720 w 393155"/>
                <a:gd name="connsiteY10" fmla="*/ 313313 h 523537"/>
                <a:gd name="connsiteX11" fmla="*/ 84956 w 393155"/>
                <a:gd name="connsiteY11" fmla="*/ 483462 h 523537"/>
                <a:gd name="connsiteX12" fmla="*/ 90035 w 393155"/>
                <a:gd name="connsiteY12" fmla="*/ 518698 h 523537"/>
                <a:gd name="connsiteX13" fmla="*/ 125270 w 393155"/>
                <a:gd name="connsiteY13" fmla="*/ 522825 h 523537"/>
                <a:gd name="connsiteX14" fmla="*/ 143048 w 393155"/>
                <a:gd name="connsiteY14" fmla="*/ 508540 h 523537"/>
                <a:gd name="connsiteX15" fmla="*/ 190346 w 393155"/>
                <a:gd name="connsiteY15" fmla="*/ 235540 h 523537"/>
                <a:gd name="connsiteX16" fmla="*/ 252882 w 393155"/>
                <a:gd name="connsiteY16" fmla="*/ 84121 h 523537"/>
                <a:gd name="connsiteX17" fmla="*/ 290023 w 393155"/>
                <a:gd name="connsiteY17" fmla="*/ 56186 h 523537"/>
                <a:gd name="connsiteX18" fmla="*/ 326846 w 393155"/>
                <a:gd name="connsiteY18" fmla="*/ 67614 h 523537"/>
                <a:gd name="connsiteX19" fmla="*/ 333830 w 393155"/>
                <a:gd name="connsiteY19" fmla="*/ 140625 h 523537"/>
                <a:gd name="connsiteX20" fmla="*/ 315735 w 393155"/>
                <a:gd name="connsiteY20" fmla="*/ 141578 h 523537"/>
                <a:gd name="connsiteX21" fmla="*/ 288118 w 393155"/>
                <a:gd name="connsiteY21" fmla="*/ 132689 h 523537"/>
                <a:gd name="connsiteX22" fmla="*/ 268754 w 393155"/>
                <a:gd name="connsiteY22" fmla="*/ 139356 h 523537"/>
                <a:gd name="connsiteX23" fmla="*/ 261136 w 393155"/>
                <a:gd name="connsiteY23" fmla="*/ 154275 h 523537"/>
                <a:gd name="connsiteX24" fmla="*/ 312244 w 393155"/>
                <a:gd name="connsiteY24" fmla="*/ 198717 h 523537"/>
                <a:gd name="connsiteX25" fmla="*/ 376367 w 393155"/>
                <a:gd name="connsiteY25" fmla="*/ 166973 h 523537"/>
                <a:gd name="connsiteX26" fmla="*/ 392874 w 393155"/>
                <a:gd name="connsiteY26" fmla="*/ 95549 h 523537"/>
                <a:gd name="connsiteX27" fmla="*/ 330020 w 393155"/>
                <a:gd name="connsiteY27" fmla="*/ 5078 h 523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93155" h="523537">
                  <a:moveTo>
                    <a:pt x="330020" y="5078"/>
                  </a:moveTo>
                  <a:cubicBezTo>
                    <a:pt x="289071" y="-7620"/>
                    <a:pt x="254152" y="3808"/>
                    <a:pt x="225900" y="35870"/>
                  </a:cubicBezTo>
                  <a:cubicBezTo>
                    <a:pt x="215107" y="48250"/>
                    <a:pt x="205266" y="61265"/>
                    <a:pt x="197013" y="75550"/>
                  </a:cubicBezTo>
                  <a:cubicBezTo>
                    <a:pt x="170982" y="120309"/>
                    <a:pt x="156697" y="169512"/>
                    <a:pt x="143048" y="219033"/>
                  </a:cubicBezTo>
                  <a:cubicBezTo>
                    <a:pt x="130350" y="264745"/>
                    <a:pt x="122731" y="311409"/>
                    <a:pt x="116700" y="358708"/>
                  </a:cubicBezTo>
                  <a:cubicBezTo>
                    <a:pt x="111303" y="355533"/>
                    <a:pt x="112255" y="351089"/>
                    <a:pt x="110986" y="346962"/>
                  </a:cubicBezTo>
                  <a:cubicBezTo>
                    <a:pt x="97336" y="294584"/>
                    <a:pt x="80511" y="243794"/>
                    <a:pt x="47815" y="199035"/>
                  </a:cubicBezTo>
                  <a:cubicBezTo>
                    <a:pt x="40196" y="188559"/>
                    <a:pt x="34482" y="183480"/>
                    <a:pt x="24324" y="195860"/>
                  </a:cubicBezTo>
                  <a:cubicBezTo>
                    <a:pt x="19245" y="201892"/>
                    <a:pt x="12896" y="206653"/>
                    <a:pt x="6548" y="211415"/>
                  </a:cubicBezTo>
                  <a:cubicBezTo>
                    <a:pt x="-1071" y="217129"/>
                    <a:pt x="-2341" y="221890"/>
                    <a:pt x="4325" y="230144"/>
                  </a:cubicBezTo>
                  <a:cubicBezTo>
                    <a:pt x="24324" y="254904"/>
                    <a:pt x="38292" y="283474"/>
                    <a:pt x="49720" y="313313"/>
                  </a:cubicBezTo>
                  <a:cubicBezTo>
                    <a:pt x="70671" y="368231"/>
                    <a:pt x="78289" y="425688"/>
                    <a:pt x="84956" y="483462"/>
                  </a:cubicBezTo>
                  <a:cubicBezTo>
                    <a:pt x="86225" y="495525"/>
                    <a:pt x="82099" y="510762"/>
                    <a:pt x="90035" y="518698"/>
                  </a:cubicBezTo>
                  <a:cubicBezTo>
                    <a:pt x="97971" y="526634"/>
                    <a:pt x="113525" y="520603"/>
                    <a:pt x="125270" y="522825"/>
                  </a:cubicBezTo>
                  <a:cubicBezTo>
                    <a:pt x="137651" y="525365"/>
                    <a:pt x="141460" y="521238"/>
                    <a:pt x="143048" y="508540"/>
                  </a:cubicBezTo>
                  <a:cubicBezTo>
                    <a:pt x="154475" y="416799"/>
                    <a:pt x="167490" y="325376"/>
                    <a:pt x="190346" y="235540"/>
                  </a:cubicBezTo>
                  <a:cubicBezTo>
                    <a:pt x="203996" y="182210"/>
                    <a:pt x="219551" y="129515"/>
                    <a:pt x="252882" y="84121"/>
                  </a:cubicBezTo>
                  <a:cubicBezTo>
                    <a:pt x="262405" y="71106"/>
                    <a:pt x="274151" y="60313"/>
                    <a:pt x="290023" y="56186"/>
                  </a:cubicBezTo>
                  <a:cubicBezTo>
                    <a:pt x="304625" y="52059"/>
                    <a:pt x="317323" y="55551"/>
                    <a:pt x="326846" y="67614"/>
                  </a:cubicBezTo>
                  <a:cubicBezTo>
                    <a:pt x="339544" y="83168"/>
                    <a:pt x="343036" y="122849"/>
                    <a:pt x="333830" y="140625"/>
                  </a:cubicBezTo>
                  <a:cubicBezTo>
                    <a:pt x="328116" y="151101"/>
                    <a:pt x="318275" y="152053"/>
                    <a:pt x="315735" y="141578"/>
                  </a:cubicBezTo>
                  <a:cubicBezTo>
                    <a:pt x="310656" y="121261"/>
                    <a:pt x="299546" y="127928"/>
                    <a:pt x="288118" y="132689"/>
                  </a:cubicBezTo>
                  <a:cubicBezTo>
                    <a:pt x="281769" y="135229"/>
                    <a:pt x="275420" y="137768"/>
                    <a:pt x="268754" y="139356"/>
                  </a:cubicBezTo>
                  <a:cubicBezTo>
                    <a:pt x="259866" y="141578"/>
                    <a:pt x="257644" y="145704"/>
                    <a:pt x="261136" y="154275"/>
                  </a:cubicBezTo>
                  <a:cubicBezTo>
                    <a:pt x="270976" y="177449"/>
                    <a:pt x="285261" y="195543"/>
                    <a:pt x="312244" y="198717"/>
                  </a:cubicBezTo>
                  <a:cubicBezTo>
                    <a:pt x="340179" y="201892"/>
                    <a:pt x="362082" y="191416"/>
                    <a:pt x="376367" y="166973"/>
                  </a:cubicBezTo>
                  <a:cubicBezTo>
                    <a:pt x="389382" y="145069"/>
                    <a:pt x="394461" y="120944"/>
                    <a:pt x="392874" y="95549"/>
                  </a:cubicBezTo>
                  <a:cubicBezTo>
                    <a:pt x="390652" y="52059"/>
                    <a:pt x="366526" y="16506"/>
                    <a:pt x="330020" y="5078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BC0F32F-69BC-4861-8D57-ADF5CA93B2E7}"/>
                </a:ext>
              </a:extLst>
            </p:cNvPr>
            <p:cNvSpPr/>
            <p:nvPr/>
          </p:nvSpPr>
          <p:spPr>
            <a:xfrm>
              <a:off x="3872634" y="2586092"/>
              <a:ext cx="169208" cy="177460"/>
            </a:xfrm>
            <a:custGeom>
              <a:avLst/>
              <a:gdLst>
                <a:gd name="connsiteX0" fmla="*/ 76506 w 169208"/>
                <a:gd name="connsiteY0" fmla="*/ 9 h 177460"/>
                <a:gd name="connsiteX1" fmla="*/ 3 w 169208"/>
                <a:gd name="connsiteY1" fmla="*/ 87305 h 177460"/>
                <a:gd name="connsiteX2" fmla="*/ 93965 w 169208"/>
                <a:gd name="connsiteY2" fmla="*/ 177459 h 177460"/>
                <a:gd name="connsiteX3" fmla="*/ 169199 w 169208"/>
                <a:gd name="connsiteY3" fmla="*/ 88892 h 177460"/>
                <a:gd name="connsiteX4" fmla="*/ 76506 w 169208"/>
                <a:gd name="connsiteY4" fmla="*/ 9 h 17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08" h="177460">
                  <a:moveTo>
                    <a:pt x="76506" y="9"/>
                  </a:moveTo>
                  <a:cubicBezTo>
                    <a:pt x="27938" y="326"/>
                    <a:pt x="-315" y="32705"/>
                    <a:pt x="3" y="87305"/>
                  </a:cubicBezTo>
                  <a:cubicBezTo>
                    <a:pt x="320" y="140318"/>
                    <a:pt x="38730" y="177141"/>
                    <a:pt x="93965" y="177459"/>
                  </a:cubicBezTo>
                  <a:cubicBezTo>
                    <a:pt x="138090" y="177776"/>
                    <a:pt x="169834" y="140318"/>
                    <a:pt x="169199" y="88892"/>
                  </a:cubicBezTo>
                  <a:cubicBezTo>
                    <a:pt x="169199" y="33023"/>
                    <a:pt x="133963" y="-626"/>
                    <a:pt x="76506" y="9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85DAFB6-5B36-4685-AB81-45F0AB063E43}"/>
                </a:ext>
              </a:extLst>
            </p:cNvPr>
            <p:cNvSpPr/>
            <p:nvPr/>
          </p:nvSpPr>
          <p:spPr>
            <a:xfrm>
              <a:off x="3262194" y="2585418"/>
              <a:ext cx="169045" cy="177508"/>
            </a:xfrm>
            <a:custGeom>
              <a:avLst/>
              <a:gdLst>
                <a:gd name="connsiteX0" fmla="*/ 56190 w 169045"/>
                <a:gd name="connsiteY0" fmla="*/ 2587 h 177508"/>
                <a:gd name="connsiteX1" fmla="*/ 3 w 169045"/>
                <a:gd name="connsiteY1" fmla="*/ 84805 h 177508"/>
                <a:gd name="connsiteX2" fmla="*/ 80633 w 169045"/>
                <a:gd name="connsiteY2" fmla="*/ 176545 h 177508"/>
                <a:gd name="connsiteX3" fmla="*/ 153010 w 169045"/>
                <a:gd name="connsiteY3" fmla="*/ 145119 h 177508"/>
                <a:gd name="connsiteX4" fmla="*/ 157771 w 169045"/>
                <a:gd name="connsiteY4" fmla="*/ 43537 h 177508"/>
                <a:gd name="connsiteX5" fmla="*/ 56190 w 169045"/>
                <a:gd name="connsiteY5" fmla="*/ 2587 h 17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045" h="177508">
                  <a:moveTo>
                    <a:pt x="56190" y="2587"/>
                  </a:moveTo>
                  <a:cubicBezTo>
                    <a:pt x="17780" y="11793"/>
                    <a:pt x="320" y="37506"/>
                    <a:pt x="3" y="84805"/>
                  </a:cubicBezTo>
                  <a:cubicBezTo>
                    <a:pt x="-315" y="137818"/>
                    <a:pt x="27620" y="169879"/>
                    <a:pt x="80633" y="176545"/>
                  </a:cubicBezTo>
                  <a:cubicBezTo>
                    <a:pt x="111107" y="180672"/>
                    <a:pt x="136820" y="171784"/>
                    <a:pt x="153010" y="145119"/>
                  </a:cubicBezTo>
                  <a:cubicBezTo>
                    <a:pt x="173008" y="112422"/>
                    <a:pt x="173961" y="77504"/>
                    <a:pt x="157771" y="43537"/>
                  </a:cubicBezTo>
                  <a:cubicBezTo>
                    <a:pt x="141582" y="10524"/>
                    <a:pt x="95870" y="-6936"/>
                    <a:pt x="56190" y="258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173B404-6130-4EFD-8D2D-7C238E31E27A}"/>
                </a:ext>
              </a:extLst>
            </p:cNvPr>
            <p:cNvSpPr/>
            <p:nvPr/>
          </p:nvSpPr>
          <p:spPr>
            <a:xfrm>
              <a:off x="3285258" y="2809463"/>
              <a:ext cx="101057" cy="404048"/>
            </a:xfrm>
            <a:custGeom>
              <a:avLst/>
              <a:gdLst>
                <a:gd name="connsiteX0" fmla="*/ 69631 w 101057"/>
                <a:gd name="connsiteY0" fmla="*/ 2656 h 404048"/>
                <a:gd name="connsiteX1" fmla="*/ 49632 w 101057"/>
                <a:gd name="connsiteY1" fmla="*/ 7418 h 404048"/>
                <a:gd name="connsiteX2" fmla="*/ 39474 w 101057"/>
                <a:gd name="connsiteY2" fmla="*/ 22973 h 404048"/>
                <a:gd name="connsiteX3" fmla="*/ 42013 w 101057"/>
                <a:gd name="connsiteY3" fmla="*/ 99794 h 404048"/>
                <a:gd name="connsiteX4" fmla="*/ 4873 w 101057"/>
                <a:gd name="connsiteY4" fmla="*/ 284545 h 404048"/>
                <a:gd name="connsiteX5" fmla="*/ 14079 w 101057"/>
                <a:gd name="connsiteY5" fmla="*/ 388031 h 404048"/>
                <a:gd name="connsiteX6" fmla="*/ 44236 w 101057"/>
                <a:gd name="connsiteY6" fmla="*/ 395649 h 404048"/>
                <a:gd name="connsiteX7" fmla="*/ 66457 w 101057"/>
                <a:gd name="connsiteY7" fmla="*/ 380729 h 404048"/>
                <a:gd name="connsiteX8" fmla="*/ 68679 w 101057"/>
                <a:gd name="connsiteY8" fmla="*/ 368349 h 404048"/>
                <a:gd name="connsiteX9" fmla="*/ 55981 w 101057"/>
                <a:gd name="connsiteY9" fmla="*/ 328352 h 404048"/>
                <a:gd name="connsiteX10" fmla="*/ 74075 w 101057"/>
                <a:gd name="connsiteY10" fmla="*/ 213120 h 404048"/>
                <a:gd name="connsiteX11" fmla="*/ 101058 w 101057"/>
                <a:gd name="connsiteY11" fmla="*/ 65510 h 404048"/>
                <a:gd name="connsiteX12" fmla="*/ 95344 w 101057"/>
                <a:gd name="connsiteY12" fmla="*/ 18529 h 404048"/>
                <a:gd name="connsiteX13" fmla="*/ 69631 w 101057"/>
                <a:gd name="connsiteY13" fmla="*/ 2656 h 40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57" h="404048">
                  <a:moveTo>
                    <a:pt x="69631" y="2656"/>
                  </a:moveTo>
                  <a:cubicBezTo>
                    <a:pt x="63282" y="5196"/>
                    <a:pt x="56298" y="6466"/>
                    <a:pt x="49632" y="7418"/>
                  </a:cubicBezTo>
                  <a:cubicBezTo>
                    <a:pt x="40109" y="9005"/>
                    <a:pt x="36300" y="12180"/>
                    <a:pt x="39474" y="22973"/>
                  </a:cubicBezTo>
                  <a:cubicBezTo>
                    <a:pt x="46775" y="48368"/>
                    <a:pt x="46775" y="74398"/>
                    <a:pt x="42013" y="99794"/>
                  </a:cubicBezTo>
                  <a:cubicBezTo>
                    <a:pt x="29951" y="161377"/>
                    <a:pt x="16301" y="222643"/>
                    <a:pt x="4873" y="284545"/>
                  </a:cubicBezTo>
                  <a:cubicBezTo>
                    <a:pt x="-1793" y="319463"/>
                    <a:pt x="-4016" y="355017"/>
                    <a:pt x="14079" y="388031"/>
                  </a:cubicBezTo>
                  <a:cubicBezTo>
                    <a:pt x="25189" y="407712"/>
                    <a:pt x="26141" y="408029"/>
                    <a:pt x="44236" y="395649"/>
                  </a:cubicBezTo>
                  <a:cubicBezTo>
                    <a:pt x="51537" y="390570"/>
                    <a:pt x="59155" y="385491"/>
                    <a:pt x="66457" y="380729"/>
                  </a:cubicBezTo>
                  <a:cubicBezTo>
                    <a:pt x="71536" y="377238"/>
                    <a:pt x="73758" y="374063"/>
                    <a:pt x="68679" y="368349"/>
                  </a:cubicBezTo>
                  <a:cubicBezTo>
                    <a:pt x="59155" y="356921"/>
                    <a:pt x="56933" y="342954"/>
                    <a:pt x="55981" y="328352"/>
                  </a:cubicBezTo>
                  <a:cubicBezTo>
                    <a:pt x="53759" y="288671"/>
                    <a:pt x="65504" y="251213"/>
                    <a:pt x="74075" y="213120"/>
                  </a:cubicBezTo>
                  <a:cubicBezTo>
                    <a:pt x="85186" y="164234"/>
                    <a:pt x="99471" y="115983"/>
                    <a:pt x="101058" y="65510"/>
                  </a:cubicBezTo>
                  <a:cubicBezTo>
                    <a:pt x="101058" y="49638"/>
                    <a:pt x="98836" y="34083"/>
                    <a:pt x="95344" y="18529"/>
                  </a:cubicBezTo>
                  <a:cubicBezTo>
                    <a:pt x="92169" y="2974"/>
                    <a:pt x="86138" y="-4327"/>
                    <a:pt x="69631" y="2656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3410896-C23D-43DB-8300-A9B9CA98908F}"/>
                </a:ext>
              </a:extLst>
            </p:cNvPr>
            <p:cNvSpPr/>
            <p:nvPr/>
          </p:nvSpPr>
          <p:spPr>
            <a:xfrm>
              <a:off x="3897325" y="2809822"/>
              <a:ext cx="101025" cy="403971"/>
            </a:xfrm>
            <a:custGeom>
              <a:avLst/>
              <a:gdLst>
                <a:gd name="connsiteX0" fmla="*/ 69909 w 101025"/>
                <a:gd name="connsiteY0" fmla="*/ 2297 h 403971"/>
                <a:gd name="connsiteX1" fmla="*/ 48323 w 101025"/>
                <a:gd name="connsiteY1" fmla="*/ 7376 h 403971"/>
                <a:gd name="connsiteX2" fmla="*/ 39117 w 101025"/>
                <a:gd name="connsiteY2" fmla="*/ 22296 h 403971"/>
                <a:gd name="connsiteX3" fmla="*/ 44831 w 101025"/>
                <a:gd name="connsiteY3" fmla="*/ 69277 h 403971"/>
                <a:gd name="connsiteX4" fmla="*/ 27054 w 101025"/>
                <a:gd name="connsiteY4" fmla="*/ 173715 h 403971"/>
                <a:gd name="connsiteX5" fmla="*/ 72 w 101025"/>
                <a:gd name="connsiteY5" fmla="*/ 326405 h 403971"/>
                <a:gd name="connsiteX6" fmla="*/ 13722 w 101025"/>
                <a:gd name="connsiteY6" fmla="*/ 387671 h 403971"/>
                <a:gd name="connsiteX7" fmla="*/ 45466 w 101025"/>
                <a:gd name="connsiteY7" fmla="*/ 394972 h 403971"/>
                <a:gd name="connsiteX8" fmla="*/ 67687 w 101025"/>
                <a:gd name="connsiteY8" fmla="*/ 379735 h 403971"/>
                <a:gd name="connsiteX9" fmla="*/ 70861 w 101025"/>
                <a:gd name="connsiteY9" fmla="*/ 371164 h 403971"/>
                <a:gd name="connsiteX10" fmla="*/ 60386 w 101025"/>
                <a:gd name="connsiteY10" fmla="*/ 276884 h 403971"/>
                <a:gd name="connsiteX11" fmla="*/ 90543 w 101025"/>
                <a:gd name="connsiteY11" fmla="*/ 142606 h 403971"/>
                <a:gd name="connsiteX12" fmla="*/ 95304 w 101025"/>
                <a:gd name="connsiteY12" fmla="*/ 18804 h 403971"/>
                <a:gd name="connsiteX13" fmla="*/ 69909 w 101025"/>
                <a:gd name="connsiteY13" fmla="*/ 2297 h 40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1025" h="403971">
                  <a:moveTo>
                    <a:pt x="69909" y="2297"/>
                  </a:moveTo>
                  <a:cubicBezTo>
                    <a:pt x="62608" y="3884"/>
                    <a:pt x="55624" y="6424"/>
                    <a:pt x="48323" y="7376"/>
                  </a:cubicBezTo>
                  <a:cubicBezTo>
                    <a:pt x="38482" y="8646"/>
                    <a:pt x="35943" y="12455"/>
                    <a:pt x="39117" y="22296"/>
                  </a:cubicBezTo>
                  <a:cubicBezTo>
                    <a:pt x="44196" y="37533"/>
                    <a:pt x="45148" y="53405"/>
                    <a:pt x="44831" y="69277"/>
                  </a:cubicBezTo>
                  <a:cubicBezTo>
                    <a:pt x="44196" y="104831"/>
                    <a:pt x="34355" y="139114"/>
                    <a:pt x="27054" y="173715"/>
                  </a:cubicBezTo>
                  <a:cubicBezTo>
                    <a:pt x="16579" y="224189"/>
                    <a:pt x="2611" y="274344"/>
                    <a:pt x="72" y="326405"/>
                  </a:cubicBezTo>
                  <a:cubicBezTo>
                    <a:pt x="-563" y="347991"/>
                    <a:pt x="2929" y="368625"/>
                    <a:pt x="13722" y="387671"/>
                  </a:cubicBezTo>
                  <a:cubicBezTo>
                    <a:pt x="25467" y="407987"/>
                    <a:pt x="25467" y="407987"/>
                    <a:pt x="45466" y="394972"/>
                  </a:cubicBezTo>
                  <a:cubicBezTo>
                    <a:pt x="53085" y="389893"/>
                    <a:pt x="60386" y="385132"/>
                    <a:pt x="67687" y="379735"/>
                  </a:cubicBezTo>
                  <a:cubicBezTo>
                    <a:pt x="70544" y="377830"/>
                    <a:pt x="74353" y="375608"/>
                    <a:pt x="70861" y="371164"/>
                  </a:cubicBezTo>
                  <a:cubicBezTo>
                    <a:pt x="48323" y="341959"/>
                    <a:pt x="54037" y="308946"/>
                    <a:pt x="60386" y="276884"/>
                  </a:cubicBezTo>
                  <a:cubicBezTo>
                    <a:pt x="69274" y="231807"/>
                    <a:pt x="80702" y="187365"/>
                    <a:pt x="90543" y="142606"/>
                  </a:cubicBezTo>
                  <a:cubicBezTo>
                    <a:pt x="99431" y="101656"/>
                    <a:pt x="106415" y="60389"/>
                    <a:pt x="95304" y="18804"/>
                  </a:cubicBezTo>
                  <a:cubicBezTo>
                    <a:pt x="90225" y="-1830"/>
                    <a:pt x="89273" y="-2147"/>
                    <a:pt x="69909" y="2297"/>
                  </a:cubicBezTo>
                  <a:close/>
                </a:path>
              </a:pathLst>
            </a:custGeom>
            <a:solidFill>
              <a:schemeClr val="bg1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370EF8-AE7E-404E-AAFC-E3B59B49DC23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A82E431-6C77-40AD-A0BD-B5742402C0ED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213D6F5-012E-4BCD-AE27-5C9E703C599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29467779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A4EEB1C-3982-4C33-B0E2-EFB6298D1B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6090513"/>
              </p:ext>
            </p:extLst>
          </p:nvPr>
        </p:nvGraphicFramePr>
        <p:xfrm>
          <a:off x="896816" y="1700808"/>
          <a:ext cx="5199185" cy="26642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F5061A39-5141-41A9-AB56-AE1D005254A6}"/>
              </a:ext>
            </a:extLst>
          </p:cNvPr>
          <p:cNvSpPr/>
          <p:nvPr/>
        </p:nvSpPr>
        <p:spPr>
          <a:xfrm>
            <a:off x="938266" y="4773402"/>
            <a:ext cx="468000" cy="468000"/>
          </a:xfrm>
          <a:prstGeom prst="ellipse">
            <a:avLst/>
          </a:prstGeom>
          <a:solidFill>
            <a:schemeClr val="accent2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49DBF7-5A9E-4F79-9D37-DA212529BBCD}"/>
              </a:ext>
            </a:extLst>
          </p:cNvPr>
          <p:cNvSpPr txBox="1"/>
          <p:nvPr/>
        </p:nvSpPr>
        <p:spPr>
          <a:xfrm>
            <a:off x="1390238" y="4839892"/>
            <a:ext cx="2453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65E126-7AED-437F-8D69-FA60E55E2E71}"/>
              </a:ext>
            </a:extLst>
          </p:cNvPr>
          <p:cNvSpPr txBox="1"/>
          <p:nvPr/>
        </p:nvSpPr>
        <p:spPr>
          <a:xfrm>
            <a:off x="910776" y="5245462"/>
            <a:ext cx="2933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E970867-E783-4A33-9F06-A3512FE3EE83}"/>
              </a:ext>
            </a:extLst>
          </p:cNvPr>
          <p:cNvSpPr/>
          <p:nvPr/>
        </p:nvSpPr>
        <p:spPr>
          <a:xfrm>
            <a:off x="8480314" y="4773402"/>
            <a:ext cx="468000" cy="468000"/>
          </a:xfrm>
          <a:prstGeom prst="ellipse">
            <a:avLst/>
          </a:prstGeom>
          <a:solidFill>
            <a:schemeClr val="accent4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0B0065-E517-44D0-B23C-D38A8A174AEC}"/>
              </a:ext>
            </a:extLst>
          </p:cNvPr>
          <p:cNvSpPr txBox="1"/>
          <p:nvPr/>
        </p:nvSpPr>
        <p:spPr>
          <a:xfrm>
            <a:off x="8932286" y="4839892"/>
            <a:ext cx="2453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721F7A-24B6-4B37-9AEF-E1E118708498}"/>
              </a:ext>
            </a:extLst>
          </p:cNvPr>
          <p:cNvSpPr txBox="1"/>
          <p:nvPr/>
        </p:nvSpPr>
        <p:spPr>
          <a:xfrm>
            <a:off x="8480314" y="5261963"/>
            <a:ext cx="2933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10" name="Table Placeholder 5">
            <a:extLst>
              <a:ext uri="{FF2B5EF4-FFF2-40B4-BE49-F238E27FC236}">
                <a16:creationId xmlns:a16="http://schemas.microsoft.com/office/drawing/2014/main" id="{98BECD72-432C-41FC-B69B-185B561FB8E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3397025"/>
              </p:ext>
            </p:extLst>
          </p:nvPr>
        </p:nvGraphicFramePr>
        <p:xfrm>
          <a:off x="6528048" y="1772818"/>
          <a:ext cx="4767137" cy="251772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0802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03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496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15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/>
                      <a:endParaRPr lang="en-JM" sz="1600" b="0" spc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T="60960" marB="6096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sz="12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Title A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Title B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JM" altLang="ko-KR" sz="12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Title C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393">
                <a:tc>
                  <a:txBody>
                    <a:bodyPr/>
                    <a:lstStyle/>
                    <a:p>
                      <a:r>
                        <a:rPr lang="en-US" altLang="ko-KR" sz="11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</a:p>
                  </a:txBody>
                  <a:tcPr marT="60960" marB="6096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39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</a:p>
                  </a:txBody>
                  <a:tcPr marT="60960" marB="6096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altLang="ko-KR" sz="1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039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</a:p>
                  </a:txBody>
                  <a:tcPr marT="60960" marB="6096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039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</a:p>
                  </a:txBody>
                  <a:tcPr marT="60960" marB="6096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039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</a:t>
                      </a:r>
                    </a:p>
                  </a:txBody>
                  <a:tcPr marT="60960" marB="6096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marT="60960" marB="6096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1" name="Oval 10">
            <a:extLst>
              <a:ext uri="{FF2B5EF4-FFF2-40B4-BE49-F238E27FC236}">
                <a16:creationId xmlns:a16="http://schemas.microsoft.com/office/drawing/2014/main" id="{81EF712C-B685-4E8F-9733-520B8C7885FC}"/>
              </a:ext>
            </a:extLst>
          </p:cNvPr>
          <p:cNvSpPr/>
          <p:nvPr/>
        </p:nvSpPr>
        <p:spPr>
          <a:xfrm>
            <a:off x="4709290" y="4773402"/>
            <a:ext cx="468000" cy="468000"/>
          </a:xfrm>
          <a:prstGeom prst="ellipse">
            <a:avLst/>
          </a:prstGeom>
          <a:solidFill>
            <a:schemeClr val="accent3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6791F3-143B-4AE9-A525-EAD018A25A4B}"/>
              </a:ext>
            </a:extLst>
          </p:cNvPr>
          <p:cNvSpPr txBox="1"/>
          <p:nvPr/>
        </p:nvSpPr>
        <p:spPr>
          <a:xfrm>
            <a:off x="5161262" y="4839892"/>
            <a:ext cx="2453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029238-FE11-48D4-A1D2-0273AB5393C8}"/>
              </a:ext>
            </a:extLst>
          </p:cNvPr>
          <p:cNvSpPr txBox="1"/>
          <p:nvPr/>
        </p:nvSpPr>
        <p:spPr>
          <a:xfrm>
            <a:off x="4681800" y="5245462"/>
            <a:ext cx="2933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Rounded Rectangle 5">
            <a:extLst>
              <a:ext uri="{FF2B5EF4-FFF2-40B4-BE49-F238E27FC236}">
                <a16:creationId xmlns:a16="http://schemas.microsoft.com/office/drawing/2014/main" id="{E3229A44-F277-4706-A85C-DE6CD0FCFBB9}"/>
              </a:ext>
            </a:extLst>
          </p:cNvPr>
          <p:cNvSpPr/>
          <p:nvPr/>
        </p:nvSpPr>
        <p:spPr>
          <a:xfrm flipH="1">
            <a:off x="4805207" y="4896322"/>
            <a:ext cx="268669" cy="221636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5" name="Teardrop 1">
            <a:extLst>
              <a:ext uri="{FF2B5EF4-FFF2-40B4-BE49-F238E27FC236}">
                <a16:creationId xmlns:a16="http://schemas.microsoft.com/office/drawing/2014/main" id="{6ADCADF4-6F92-4020-8B7D-C4F38B0F4338}"/>
              </a:ext>
            </a:extLst>
          </p:cNvPr>
          <p:cNvSpPr/>
          <p:nvPr/>
        </p:nvSpPr>
        <p:spPr>
          <a:xfrm rot="18805991">
            <a:off x="1032205" y="4874887"/>
            <a:ext cx="283188" cy="280233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Rectangle 36">
            <a:extLst>
              <a:ext uri="{FF2B5EF4-FFF2-40B4-BE49-F238E27FC236}">
                <a16:creationId xmlns:a16="http://schemas.microsoft.com/office/drawing/2014/main" id="{46CD34DA-7DB5-46F3-B56B-10FC45DDB3DD}"/>
              </a:ext>
            </a:extLst>
          </p:cNvPr>
          <p:cNvSpPr/>
          <p:nvPr/>
        </p:nvSpPr>
        <p:spPr>
          <a:xfrm>
            <a:off x="8585114" y="4918624"/>
            <a:ext cx="242694" cy="20287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74CD38A4-6B83-4A72-911B-8872434A176E}"/>
              </a:ext>
            </a:extLst>
          </p:cNvPr>
          <p:cNvSpPr/>
          <p:nvPr/>
        </p:nvSpPr>
        <p:spPr>
          <a:xfrm rot="17737125" flipH="1">
            <a:off x="5417067" y="4272473"/>
            <a:ext cx="1633359" cy="2067080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75B09E21-7B73-46E1-B8BD-10FF65BD5093}"/>
              </a:ext>
            </a:extLst>
          </p:cNvPr>
          <p:cNvSpPr/>
          <p:nvPr/>
        </p:nvSpPr>
        <p:spPr>
          <a:xfrm rot="6837770">
            <a:off x="4330639" y="2786948"/>
            <a:ext cx="1633359" cy="2067081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38AA4F7F-1CD8-46FA-8C1B-27E88BFFB92E}"/>
              </a:ext>
            </a:extLst>
          </p:cNvPr>
          <p:cNvSpPr/>
          <p:nvPr/>
        </p:nvSpPr>
        <p:spPr>
          <a:xfrm rot="17737125" flipH="1">
            <a:off x="7204657" y="2993986"/>
            <a:ext cx="1633359" cy="2067080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3A7749D-1617-4FB9-B9F8-C92C9949DCF2}"/>
              </a:ext>
            </a:extLst>
          </p:cNvPr>
          <p:cNvSpPr/>
          <p:nvPr/>
        </p:nvSpPr>
        <p:spPr>
          <a:xfrm rot="6837770">
            <a:off x="5747852" y="1741445"/>
            <a:ext cx="1633359" cy="2067081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E12F091-8172-4EE6-8D33-2A14E021DB88}"/>
              </a:ext>
            </a:extLst>
          </p:cNvPr>
          <p:cNvSpPr/>
          <p:nvPr/>
        </p:nvSpPr>
        <p:spPr>
          <a:xfrm rot="6837770">
            <a:off x="3068859" y="3975569"/>
            <a:ext cx="1633359" cy="2067081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01F393BB-1A91-4F30-B524-B1570CF6CD38}"/>
              </a:ext>
            </a:extLst>
          </p:cNvPr>
          <p:cNvSpPr/>
          <p:nvPr/>
        </p:nvSpPr>
        <p:spPr>
          <a:xfrm>
            <a:off x="3981517" y="1785223"/>
            <a:ext cx="4345540" cy="4827403"/>
          </a:xfrm>
          <a:custGeom>
            <a:avLst/>
            <a:gdLst>
              <a:gd name="connsiteX0" fmla="*/ 0 w 4953000"/>
              <a:gd name="connsiteY0" fmla="*/ 6877050 h 6877050"/>
              <a:gd name="connsiteX1" fmla="*/ 657225 w 4953000"/>
              <a:gd name="connsiteY1" fmla="*/ 5372100 h 6877050"/>
              <a:gd name="connsiteX2" fmla="*/ 2152650 w 4953000"/>
              <a:gd name="connsiteY2" fmla="*/ 41338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657225 w 4953000"/>
              <a:gd name="connsiteY1" fmla="*/ 5372100 h 6877050"/>
              <a:gd name="connsiteX2" fmla="*/ 2152650 w 4953000"/>
              <a:gd name="connsiteY2" fmla="*/ 41338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657225 w 4953000"/>
              <a:gd name="connsiteY1" fmla="*/ 5372100 h 6877050"/>
              <a:gd name="connsiteX2" fmla="*/ 2152650 w 4953000"/>
              <a:gd name="connsiteY2" fmla="*/ 41338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657225 w 4953000"/>
              <a:gd name="connsiteY1" fmla="*/ 5372100 h 6877050"/>
              <a:gd name="connsiteX2" fmla="*/ 2152650 w 4953000"/>
              <a:gd name="connsiteY2" fmla="*/ 41338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90550 w 4953000"/>
              <a:gd name="connsiteY1" fmla="*/ 5343525 h 6877050"/>
              <a:gd name="connsiteX2" fmla="*/ 2152650 w 4953000"/>
              <a:gd name="connsiteY2" fmla="*/ 41338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90550 w 4953000"/>
              <a:gd name="connsiteY1" fmla="*/ 5343525 h 6877050"/>
              <a:gd name="connsiteX2" fmla="*/ 2152650 w 4953000"/>
              <a:gd name="connsiteY2" fmla="*/ 41338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42925 w 4953000"/>
              <a:gd name="connsiteY1" fmla="*/ 5314950 h 6877050"/>
              <a:gd name="connsiteX2" fmla="*/ 2152650 w 4953000"/>
              <a:gd name="connsiteY2" fmla="*/ 41338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42925 w 4953000"/>
              <a:gd name="connsiteY1" fmla="*/ 5314950 h 6877050"/>
              <a:gd name="connsiteX2" fmla="*/ 2152650 w 4953000"/>
              <a:gd name="connsiteY2" fmla="*/ 41338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42925 w 4953000"/>
              <a:gd name="connsiteY1" fmla="*/ 5314950 h 6877050"/>
              <a:gd name="connsiteX2" fmla="*/ 2152650 w 4953000"/>
              <a:gd name="connsiteY2" fmla="*/ 41338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42925 w 4953000"/>
              <a:gd name="connsiteY1" fmla="*/ 5314950 h 6877050"/>
              <a:gd name="connsiteX2" fmla="*/ 2066925 w 4953000"/>
              <a:gd name="connsiteY2" fmla="*/ 40576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42925 w 4953000"/>
              <a:gd name="connsiteY1" fmla="*/ 5314950 h 6877050"/>
              <a:gd name="connsiteX2" fmla="*/ 2066925 w 4953000"/>
              <a:gd name="connsiteY2" fmla="*/ 40576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42925 w 4953000"/>
              <a:gd name="connsiteY1" fmla="*/ 5314950 h 6877050"/>
              <a:gd name="connsiteX2" fmla="*/ 2066925 w 4953000"/>
              <a:gd name="connsiteY2" fmla="*/ 40576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66925 w 4953000"/>
              <a:gd name="connsiteY2" fmla="*/ 40576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66925 w 4953000"/>
              <a:gd name="connsiteY2" fmla="*/ 4057650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95500 w 4953000"/>
              <a:gd name="connsiteY2" fmla="*/ 3990975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95500 w 4953000"/>
              <a:gd name="connsiteY2" fmla="*/ 3990975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95500 w 4953000"/>
              <a:gd name="connsiteY2" fmla="*/ 3990975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95500 w 4953000"/>
              <a:gd name="connsiteY2" fmla="*/ 3990975 h 6877050"/>
              <a:gd name="connsiteX3" fmla="*/ 3467100 w 4953000"/>
              <a:gd name="connsiteY3" fmla="*/ 2847975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95500 w 4953000"/>
              <a:gd name="connsiteY2" fmla="*/ 3990975 h 6877050"/>
              <a:gd name="connsiteX3" fmla="*/ 3448050 w 4953000"/>
              <a:gd name="connsiteY3" fmla="*/ 27432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95500 w 4953000"/>
              <a:gd name="connsiteY2" fmla="*/ 3990975 h 6877050"/>
              <a:gd name="connsiteX3" fmla="*/ 3448050 w 4953000"/>
              <a:gd name="connsiteY3" fmla="*/ 27432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514350 w 4953000"/>
              <a:gd name="connsiteY1" fmla="*/ 530542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447675 w 4953000"/>
              <a:gd name="connsiteY1" fmla="*/ 532447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447675 w 4953000"/>
              <a:gd name="connsiteY1" fmla="*/ 532447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447675 w 4953000"/>
              <a:gd name="connsiteY1" fmla="*/ 532447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447675 w 4953000"/>
              <a:gd name="connsiteY1" fmla="*/ 532447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447675 w 4953000"/>
              <a:gd name="connsiteY1" fmla="*/ 532447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447675 w 4953000"/>
              <a:gd name="connsiteY1" fmla="*/ 532447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0 w 4953000"/>
              <a:gd name="connsiteY0" fmla="*/ 6877050 h 6877050"/>
              <a:gd name="connsiteX1" fmla="*/ 447675 w 4953000"/>
              <a:gd name="connsiteY1" fmla="*/ 5324475 h 6877050"/>
              <a:gd name="connsiteX2" fmla="*/ 2095500 w 4953000"/>
              <a:gd name="connsiteY2" fmla="*/ 3990975 h 6877050"/>
              <a:gd name="connsiteX3" fmla="*/ 3495675 w 4953000"/>
              <a:gd name="connsiteY3" fmla="*/ 2819400 h 6877050"/>
              <a:gd name="connsiteX4" fmla="*/ 4953000 w 4953000"/>
              <a:gd name="connsiteY4" fmla="*/ 0 h 6877050"/>
              <a:gd name="connsiteX0" fmla="*/ 13836 w 4966836"/>
              <a:gd name="connsiteY0" fmla="*/ 6877050 h 6877050"/>
              <a:gd name="connsiteX1" fmla="*/ 461511 w 4966836"/>
              <a:gd name="connsiteY1" fmla="*/ 5324475 h 6877050"/>
              <a:gd name="connsiteX2" fmla="*/ 2109336 w 4966836"/>
              <a:gd name="connsiteY2" fmla="*/ 3990975 h 6877050"/>
              <a:gd name="connsiteX3" fmla="*/ 3509511 w 4966836"/>
              <a:gd name="connsiteY3" fmla="*/ 2819400 h 6877050"/>
              <a:gd name="connsiteX4" fmla="*/ 4966836 w 4966836"/>
              <a:gd name="connsiteY4" fmla="*/ 0 h 6877050"/>
              <a:gd name="connsiteX0" fmla="*/ 13836 w 4966836"/>
              <a:gd name="connsiteY0" fmla="*/ 6877050 h 6877050"/>
              <a:gd name="connsiteX1" fmla="*/ 461511 w 4966836"/>
              <a:gd name="connsiteY1" fmla="*/ 5324475 h 6877050"/>
              <a:gd name="connsiteX2" fmla="*/ 2109336 w 4966836"/>
              <a:gd name="connsiteY2" fmla="*/ 3990975 h 6877050"/>
              <a:gd name="connsiteX3" fmla="*/ 3557136 w 4966836"/>
              <a:gd name="connsiteY3" fmla="*/ 2609850 h 6877050"/>
              <a:gd name="connsiteX4" fmla="*/ 4966836 w 4966836"/>
              <a:gd name="connsiteY4" fmla="*/ 0 h 6877050"/>
              <a:gd name="connsiteX0" fmla="*/ 13836 w 4966836"/>
              <a:gd name="connsiteY0" fmla="*/ 6877050 h 6877050"/>
              <a:gd name="connsiteX1" fmla="*/ 461511 w 4966836"/>
              <a:gd name="connsiteY1" fmla="*/ 5324475 h 6877050"/>
              <a:gd name="connsiteX2" fmla="*/ 2109336 w 4966836"/>
              <a:gd name="connsiteY2" fmla="*/ 3990975 h 6877050"/>
              <a:gd name="connsiteX3" fmla="*/ 3557136 w 4966836"/>
              <a:gd name="connsiteY3" fmla="*/ 2609850 h 6877050"/>
              <a:gd name="connsiteX4" fmla="*/ 4966836 w 4966836"/>
              <a:gd name="connsiteY4" fmla="*/ 0 h 6877050"/>
              <a:gd name="connsiteX0" fmla="*/ 13836 w 4966836"/>
              <a:gd name="connsiteY0" fmla="*/ 6877050 h 6877050"/>
              <a:gd name="connsiteX1" fmla="*/ 461511 w 4966836"/>
              <a:gd name="connsiteY1" fmla="*/ 5324475 h 6877050"/>
              <a:gd name="connsiteX2" fmla="*/ 2080761 w 4966836"/>
              <a:gd name="connsiteY2" fmla="*/ 3981450 h 6877050"/>
              <a:gd name="connsiteX3" fmla="*/ 3557136 w 4966836"/>
              <a:gd name="connsiteY3" fmla="*/ 2609850 h 6877050"/>
              <a:gd name="connsiteX4" fmla="*/ 4966836 w 4966836"/>
              <a:gd name="connsiteY4" fmla="*/ 0 h 6877050"/>
              <a:gd name="connsiteX0" fmla="*/ 13836 w 4966836"/>
              <a:gd name="connsiteY0" fmla="*/ 6877050 h 6877050"/>
              <a:gd name="connsiteX1" fmla="*/ 461511 w 4966836"/>
              <a:gd name="connsiteY1" fmla="*/ 5324475 h 6877050"/>
              <a:gd name="connsiteX2" fmla="*/ 2080761 w 4966836"/>
              <a:gd name="connsiteY2" fmla="*/ 3981450 h 6877050"/>
              <a:gd name="connsiteX3" fmla="*/ 3557136 w 4966836"/>
              <a:gd name="connsiteY3" fmla="*/ 2609850 h 6877050"/>
              <a:gd name="connsiteX4" fmla="*/ 4966836 w 4966836"/>
              <a:gd name="connsiteY4" fmla="*/ 0 h 6877050"/>
              <a:gd name="connsiteX0" fmla="*/ 13836 w 4681086"/>
              <a:gd name="connsiteY0" fmla="*/ 6829425 h 6829425"/>
              <a:gd name="connsiteX1" fmla="*/ 461511 w 4681086"/>
              <a:gd name="connsiteY1" fmla="*/ 5276850 h 6829425"/>
              <a:gd name="connsiteX2" fmla="*/ 2080761 w 4681086"/>
              <a:gd name="connsiteY2" fmla="*/ 3933825 h 6829425"/>
              <a:gd name="connsiteX3" fmla="*/ 3557136 w 4681086"/>
              <a:gd name="connsiteY3" fmla="*/ 2562225 h 6829425"/>
              <a:gd name="connsiteX4" fmla="*/ 4681086 w 4681086"/>
              <a:gd name="connsiteY4" fmla="*/ 0 h 6829425"/>
              <a:gd name="connsiteX0" fmla="*/ 13836 w 4681086"/>
              <a:gd name="connsiteY0" fmla="*/ 6829425 h 6829425"/>
              <a:gd name="connsiteX1" fmla="*/ 461511 w 4681086"/>
              <a:gd name="connsiteY1" fmla="*/ 5276850 h 6829425"/>
              <a:gd name="connsiteX2" fmla="*/ 2080761 w 4681086"/>
              <a:gd name="connsiteY2" fmla="*/ 3933825 h 6829425"/>
              <a:gd name="connsiteX3" fmla="*/ 3557136 w 4681086"/>
              <a:gd name="connsiteY3" fmla="*/ 2562225 h 6829425"/>
              <a:gd name="connsiteX4" fmla="*/ 4681086 w 4681086"/>
              <a:gd name="connsiteY4" fmla="*/ 0 h 6829425"/>
              <a:gd name="connsiteX0" fmla="*/ 13836 w 4681086"/>
              <a:gd name="connsiteY0" fmla="*/ 6829425 h 6829425"/>
              <a:gd name="connsiteX1" fmla="*/ 461511 w 4681086"/>
              <a:gd name="connsiteY1" fmla="*/ 5276850 h 6829425"/>
              <a:gd name="connsiteX2" fmla="*/ 2080761 w 4681086"/>
              <a:gd name="connsiteY2" fmla="*/ 3933825 h 6829425"/>
              <a:gd name="connsiteX3" fmla="*/ 3557136 w 4681086"/>
              <a:gd name="connsiteY3" fmla="*/ 2562225 h 6829425"/>
              <a:gd name="connsiteX4" fmla="*/ 4681086 w 4681086"/>
              <a:gd name="connsiteY4" fmla="*/ 0 h 6829425"/>
              <a:gd name="connsiteX0" fmla="*/ 13836 w 4681086"/>
              <a:gd name="connsiteY0" fmla="*/ 6829425 h 6829425"/>
              <a:gd name="connsiteX1" fmla="*/ 461511 w 4681086"/>
              <a:gd name="connsiteY1" fmla="*/ 5276850 h 6829425"/>
              <a:gd name="connsiteX2" fmla="*/ 2080761 w 4681086"/>
              <a:gd name="connsiteY2" fmla="*/ 3933825 h 6829425"/>
              <a:gd name="connsiteX3" fmla="*/ 3557136 w 4681086"/>
              <a:gd name="connsiteY3" fmla="*/ 2562225 h 6829425"/>
              <a:gd name="connsiteX4" fmla="*/ 4681086 w 4681086"/>
              <a:gd name="connsiteY4" fmla="*/ 0 h 6829425"/>
              <a:gd name="connsiteX0" fmla="*/ 13836 w 4681086"/>
              <a:gd name="connsiteY0" fmla="*/ 6829425 h 6829425"/>
              <a:gd name="connsiteX1" fmla="*/ 461511 w 4681086"/>
              <a:gd name="connsiteY1" fmla="*/ 5276850 h 6829425"/>
              <a:gd name="connsiteX2" fmla="*/ 2080761 w 4681086"/>
              <a:gd name="connsiteY2" fmla="*/ 3933825 h 6829425"/>
              <a:gd name="connsiteX3" fmla="*/ 3557136 w 4681086"/>
              <a:gd name="connsiteY3" fmla="*/ 2562225 h 6829425"/>
              <a:gd name="connsiteX4" fmla="*/ 4681086 w 4681086"/>
              <a:gd name="connsiteY4" fmla="*/ 0 h 6829425"/>
              <a:gd name="connsiteX0" fmla="*/ 8988 w 4676238"/>
              <a:gd name="connsiteY0" fmla="*/ 6829425 h 6829425"/>
              <a:gd name="connsiteX1" fmla="*/ 561438 w 4676238"/>
              <a:gd name="connsiteY1" fmla="*/ 5257800 h 6829425"/>
              <a:gd name="connsiteX2" fmla="*/ 2075913 w 4676238"/>
              <a:gd name="connsiteY2" fmla="*/ 3933825 h 6829425"/>
              <a:gd name="connsiteX3" fmla="*/ 3552288 w 4676238"/>
              <a:gd name="connsiteY3" fmla="*/ 2562225 h 6829425"/>
              <a:gd name="connsiteX4" fmla="*/ 4676238 w 4676238"/>
              <a:gd name="connsiteY4" fmla="*/ 0 h 6829425"/>
              <a:gd name="connsiteX0" fmla="*/ 7744 w 4674994"/>
              <a:gd name="connsiteY0" fmla="*/ 6829425 h 6829425"/>
              <a:gd name="connsiteX1" fmla="*/ 560194 w 4674994"/>
              <a:gd name="connsiteY1" fmla="*/ 5257800 h 6829425"/>
              <a:gd name="connsiteX2" fmla="*/ 2074669 w 4674994"/>
              <a:gd name="connsiteY2" fmla="*/ 3933825 h 6829425"/>
              <a:gd name="connsiteX3" fmla="*/ 3551044 w 4674994"/>
              <a:gd name="connsiteY3" fmla="*/ 2562225 h 6829425"/>
              <a:gd name="connsiteX4" fmla="*/ 4674994 w 4674994"/>
              <a:gd name="connsiteY4" fmla="*/ 0 h 6829425"/>
              <a:gd name="connsiteX0" fmla="*/ 5269 w 4824919"/>
              <a:gd name="connsiteY0" fmla="*/ 6848475 h 6848475"/>
              <a:gd name="connsiteX1" fmla="*/ 710119 w 4824919"/>
              <a:gd name="connsiteY1" fmla="*/ 5257800 h 6848475"/>
              <a:gd name="connsiteX2" fmla="*/ 2224594 w 4824919"/>
              <a:gd name="connsiteY2" fmla="*/ 3933825 h 6848475"/>
              <a:gd name="connsiteX3" fmla="*/ 3700969 w 4824919"/>
              <a:gd name="connsiteY3" fmla="*/ 2562225 h 6848475"/>
              <a:gd name="connsiteX4" fmla="*/ 4824919 w 4824919"/>
              <a:gd name="connsiteY4" fmla="*/ 0 h 6848475"/>
              <a:gd name="connsiteX0" fmla="*/ 0 w 4819650"/>
              <a:gd name="connsiteY0" fmla="*/ 6848475 h 6848475"/>
              <a:gd name="connsiteX1" fmla="*/ 704850 w 4819650"/>
              <a:gd name="connsiteY1" fmla="*/ 5257800 h 6848475"/>
              <a:gd name="connsiteX2" fmla="*/ 2219325 w 4819650"/>
              <a:gd name="connsiteY2" fmla="*/ 393382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04850 w 4819650"/>
              <a:gd name="connsiteY1" fmla="*/ 5257800 h 6848475"/>
              <a:gd name="connsiteX2" fmla="*/ 2219325 w 4819650"/>
              <a:gd name="connsiteY2" fmla="*/ 393382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04850 w 4819650"/>
              <a:gd name="connsiteY1" fmla="*/ 5257800 h 6848475"/>
              <a:gd name="connsiteX2" fmla="*/ 2219325 w 4819650"/>
              <a:gd name="connsiteY2" fmla="*/ 393382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3382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3382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3382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3382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3382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3382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695700 w 4819650"/>
              <a:gd name="connsiteY3" fmla="*/ 2562225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800475 w 4819650"/>
              <a:gd name="connsiteY3" fmla="*/ 2600167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800475 w 4819650"/>
              <a:gd name="connsiteY3" fmla="*/ 2600167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752850 w 4819650"/>
              <a:gd name="connsiteY3" fmla="*/ 2600167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752850 w 4819650"/>
              <a:gd name="connsiteY3" fmla="*/ 2600167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752850 w 4819650"/>
              <a:gd name="connsiteY3" fmla="*/ 2600167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752850 w 4819650"/>
              <a:gd name="connsiteY3" fmla="*/ 2600167 h 6848475"/>
              <a:gd name="connsiteX4" fmla="*/ 4819650 w 4819650"/>
              <a:gd name="connsiteY4" fmla="*/ 0 h 6848475"/>
              <a:gd name="connsiteX0" fmla="*/ 0 w 4819650"/>
              <a:gd name="connsiteY0" fmla="*/ 6848475 h 6848475"/>
              <a:gd name="connsiteX1" fmla="*/ 781050 w 4819650"/>
              <a:gd name="connsiteY1" fmla="*/ 5276850 h 6848475"/>
              <a:gd name="connsiteX2" fmla="*/ 2219325 w 4819650"/>
              <a:gd name="connsiteY2" fmla="*/ 3914775 h 6848475"/>
              <a:gd name="connsiteX3" fmla="*/ 3752850 w 4819650"/>
              <a:gd name="connsiteY3" fmla="*/ 2600167 h 6848475"/>
              <a:gd name="connsiteX4" fmla="*/ 4819650 w 4819650"/>
              <a:gd name="connsiteY4" fmla="*/ 0 h 6848475"/>
              <a:gd name="connsiteX0" fmla="*/ 0 w 6086475"/>
              <a:gd name="connsiteY0" fmla="*/ 6810533 h 6810533"/>
              <a:gd name="connsiteX1" fmla="*/ 781050 w 6086475"/>
              <a:gd name="connsiteY1" fmla="*/ 5238908 h 6810533"/>
              <a:gd name="connsiteX2" fmla="*/ 2219325 w 6086475"/>
              <a:gd name="connsiteY2" fmla="*/ 3876833 h 6810533"/>
              <a:gd name="connsiteX3" fmla="*/ 3752850 w 6086475"/>
              <a:gd name="connsiteY3" fmla="*/ 2562225 h 6810533"/>
              <a:gd name="connsiteX4" fmla="*/ 6086475 w 6086475"/>
              <a:gd name="connsiteY4" fmla="*/ 0 h 6810533"/>
              <a:gd name="connsiteX0" fmla="*/ 0 w 6086475"/>
              <a:gd name="connsiteY0" fmla="*/ 6810533 h 6810533"/>
              <a:gd name="connsiteX1" fmla="*/ 781050 w 6086475"/>
              <a:gd name="connsiteY1" fmla="*/ 5238908 h 6810533"/>
              <a:gd name="connsiteX2" fmla="*/ 2219325 w 6086475"/>
              <a:gd name="connsiteY2" fmla="*/ 3876833 h 6810533"/>
              <a:gd name="connsiteX3" fmla="*/ 3752850 w 6086475"/>
              <a:gd name="connsiteY3" fmla="*/ 2562225 h 6810533"/>
              <a:gd name="connsiteX4" fmla="*/ 6086475 w 6086475"/>
              <a:gd name="connsiteY4" fmla="*/ 0 h 6810533"/>
              <a:gd name="connsiteX0" fmla="*/ 0 w 6086475"/>
              <a:gd name="connsiteY0" fmla="*/ 6810533 h 6810533"/>
              <a:gd name="connsiteX1" fmla="*/ 781050 w 6086475"/>
              <a:gd name="connsiteY1" fmla="*/ 5238908 h 6810533"/>
              <a:gd name="connsiteX2" fmla="*/ 2219325 w 6086475"/>
              <a:gd name="connsiteY2" fmla="*/ 3876833 h 6810533"/>
              <a:gd name="connsiteX3" fmla="*/ 3752850 w 6086475"/>
              <a:gd name="connsiteY3" fmla="*/ 2562225 h 6810533"/>
              <a:gd name="connsiteX4" fmla="*/ 6086475 w 6086475"/>
              <a:gd name="connsiteY4" fmla="*/ 0 h 6810533"/>
              <a:gd name="connsiteX0" fmla="*/ 0 w 6086475"/>
              <a:gd name="connsiteY0" fmla="*/ 6810533 h 6810533"/>
              <a:gd name="connsiteX1" fmla="*/ 781050 w 6086475"/>
              <a:gd name="connsiteY1" fmla="*/ 5238908 h 6810533"/>
              <a:gd name="connsiteX2" fmla="*/ 2219325 w 6086475"/>
              <a:gd name="connsiteY2" fmla="*/ 3876833 h 6810533"/>
              <a:gd name="connsiteX3" fmla="*/ 3752850 w 6086475"/>
              <a:gd name="connsiteY3" fmla="*/ 2562225 h 6810533"/>
              <a:gd name="connsiteX4" fmla="*/ 6086475 w 6086475"/>
              <a:gd name="connsiteY4" fmla="*/ 0 h 6810533"/>
              <a:gd name="connsiteX0" fmla="*/ 0 w 6086475"/>
              <a:gd name="connsiteY0" fmla="*/ 6810533 h 6810533"/>
              <a:gd name="connsiteX1" fmla="*/ 781050 w 6086475"/>
              <a:gd name="connsiteY1" fmla="*/ 5238908 h 6810533"/>
              <a:gd name="connsiteX2" fmla="*/ 2219325 w 6086475"/>
              <a:gd name="connsiteY2" fmla="*/ 3876833 h 6810533"/>
              <a:gd name="connsiteX3" fmla="*/ 3752850 w 6086475"/>
              <a:gd name="connsiteY3" fmla="*/ 2562225 h 6810533"/>
              <a:gd name="connsiteX4" fmla="*/ 6086475 w 6086475"/>
              <a:gd name="connsiteY4" fmla="*/ 0 h 6810533"/>
              <a:gd name="connsiteX0" fmla="*/ 0 w 6172200"/>
              <a:gd name="connsiteY0" fmla="*/ 6857960 h 6857960"/>
              <a:gd name="connsiteX1" fmla="*/ 781050 w 6172200"/>
              <a:gd name="connsiteY1" fmla="*/ 5286335 h 6857960"/>
              <a:gd name="connsiteX2" fmla="*/ 2219325 w 6172200"/>
              <a:gd name="connsiteY2" fmla="*/ 3924260 h 6857960"/>
              <a:gd name="connsiteX3" fmla="*/ 3752850 w 6172200"/>
              <a:gd name="connsiteY3" fmla="*/ 2609652 h 6857960"/>
              <a:gd name="connsiteX4" fmla="*/ 6172200 w 6172200"/>
              <a:gd name="connsiteY4" fmla="*/ 0 h 6857960"/>
              <a:gd name="connsiteX0" fmla="*/ 0 w 6172200"/>
              <a:gd name="connsiteY0" fmla="*/ 6857960 h 6857960"/>
              <a:gd name="connsiteX1" fmla="*/ 781050 w 6172200"/>
              <a:gd name="connsiteY1" fmla="*/ 5286335 h 6857960"/>
              <a:gd name="connsiteX2" fmla="*/ 2219325 w 6172200"/>
              <a:gd name="connsiteY2" fmla="*/ 3924260 h 6857960"/>
              <a:gd name="connsiteX3" fmla="*/ 3752850 w 6172200"/>
              <a:gd name="connsiteY3" fmla="*/ 2609652 h 6857960"/>
              <a:gd name="connsiteX4" fmla="*/ 6172200 w 6172200"/>
              <a:gd name="connsiteY4" fmla="*/ 0 h 6857960"/>
              <a:gd name="connsiteX0" fmla="*/ 0 w 6172200"/>
              <a:gd name="connsiteY0" fmla="*/ 6857960 h 6857960"/>
              <a:gd name="connsiteX1" fmla="*/ 781050 w 6172200"/>
              <a:gd name="connsiteY1" fmla="*/ 5286335 h 6857960"/>
              <a:gd name="connsiteX2" fmla="*/ 3752850 w 6172200"/>
              <a:gd name="connsiteY2" fmla="*/ 2609652 h 6857960"/>
              <a:gd name="connsiteX3" fmla="*/ 6172200 w 6172200"/>
              <a:gd name="connsiteY3" fmla="*/ 0 h 6857960"/>
              <a:gd name="connsiteX0" fmla="*/ 0 w 6172200"/>
              <a:gd name="connsiteY0" fmla="*/ 6857960 h 6857960"/>
              <a:gd name="connsiteX1" fmla="*/ 781050 w 6172200"/>
              <a:gd name="connsiteY1" fmla="*/ 5286335 h 6857960"/>
              <a:gd name="connsiteX2" fmla="*/ 6172200 w 6172200"/>
              <a:gd name="connsiteY2" fmla="*/ 0 h 6857960"/>
              <a:gd name="connsiteX0" fmla="*/ 0 w 6172200"/>
              <a:gd name="connsiteY0" fmla="*/ 6857960 h 6857960"/>
              <a:gd name="connsiteX1" fmla="*/ 6172200 w 6172200"/>
              <a:gd name="connsiteY1" fmla="*/ 0 h 6857960"/>
              <a:gd name="connsiteX0" fmla="*/ 0 w 6172200"/>
              <a:gd name="connsiteY0" fmla="*/ 6857960 h 6857960"/>
              <a:gd name="connsiteX1" fmla="*/ 6172200 w 6172200"/>
              <a:gd name="connsiteY1" fmla="*/ 0 h 6857960"/>
              <a:gd name="connsiteX0" fmla="*/ 0 w 6172200"/>
              <a:gd name="connsiteY0" fmla="*/ 6857960 h 6857960"/>
              <a:gd name="connsiteX1" fmla="*/ 6172200 w 6172200"/>
              <a:gd name="connsiteY1" fmla="*/ 0 h 6857960"/>
              <a:gd name="connsiteX0" fmla="*/ 0 w 6172200"/>
              <a:gd name="connsiteY0" fmla="*/ 6857960 h 6857960"/>
              <a:gd name="connsiteX1" fmla="*/ 6172200 w 6172200"/>
              <a:gd name="connsiteY1" fmla="*/ 0 h 6857960"/>
              <a:gd name="connsiteX0" fmla="*/ 0 w 6172200"/>
              <a:gd name="connsiteY0" fmla="*/ 6857960 h 6857960"/>
              <a:gd name="connsiteX1" fmla="*/ 6172200 w 6172200"/>
              <a:gd name="connsiteY1" fmla="*/ 0 h 6857960"/>
              <a:gd name="connsiteX0" fmla="*/ 0 w 6172200"/>
              <a:gd name="connsiteY0" fmla="*/ 6857960 h 6857960"/>
              <a:gd name="connsiteX1" fmla="*/ 6172200 w 6172200"/>
              <a:gd name="connsiteY1" fmla="*/ 0 h 6857960"/>
              <a:gd name="connsiteX0" fmla="*/ 0 w 6172200"/>
              <a:gd name="connsiteY0" fmla="*/ 6857960 h 6857960"/>
              <a:gd name="connsiteX1" fmla="*/ 6172200 w 6172200"/>
              <a:gd name="connsiteY1" fmla="*/ 0 h 6857960"/>
              <a:gd name="connsiteX0" fmla="*/ 0 w 6172200"/>
              <a:gd name="connsiteY0" fmla="*/ 6857960 h 6857960"/>
              <a:gd name="connsiteX1" fmla="*/ 6172200 w 6172200"/>
              <a:gd name="connsiteY1" fmla="*/ 0 h 6857960"/>
              <a:gd name="connsiteX0" fmla="*/ 0 w 6122363"/>
              <a:gd name="connsiteY0" fmla="*/ 6785388 h 6785388"/>
              <a:gd name="connsiteX1" fmla="*/ 6122363 w 6122363"/>
              <a:gd name="connsiteY1" fmla="*/ 0 h 6785388"/>
              <a:gd name="connsiteX0" fmla="*/ 0 w 6122363"/>
              <a:gd name="connsiteY0" fmla="*/ 6785388 h 6785388"/>
              <a:gd name="connsiteX1" fmla="*/ 6122363 w 6122363"/>
              <a:gd name="connsiteY1" fmla="*/ 0 h 6785388"/>
              <a:gd name="connsiteX0" fmla="*/ 0 w 6122363"/>
              <a:gd name="connsiteY0" fmla="*/ 6785388 h 6785388"/>
              <a:gd name="connsiteX1" fmla="*/ 6122363 w 6122363"/>
              <a:gd name="connsiteY1" fmla="*/ 0 h 6785388"/>
              <a:gd name="connsiteX0" fmla="*/ 0 w 5849989"/>
              <a:gd name="connsiteY0" fmla="*/ 6279540 h 6279540"/>
              <a:gd name="connsiteX1" fmla="*/ 5849989 w 5849989"/>
              <a:gd name="connsiteY1" fmla="*/ 0 h 6279540"/>
              <a:gd name="connsiteX0" fmla="*/ 0 w 5849989"/>
              <a:gd name="connsiteY0" fmla="*/ 6279540 h 6279540"/>
              <a:gd name="connsiteX1" fmla="*/ 5849989 w 5849989"/>
              <a:gd name="connsiteY1" fmla="*/ 0 h 6279540"/>
              <a:gd name="connsiteX0" fmla="*/ 0 w 5849989"/>
              <a:gd name="connsiteY0" fmla="*/ 6279540 h 6279540"/>
              <a:gd name="connsiteX1" fmla="*/ 5849989 w 5849989"/>
              <a:gd name="connsiteY1" fmla="*/ 0 h 6279540"/>
              <a:gd name="connsiteX0" fmla="*/ 0 w 5849989"/>
              <a:gd name="connsiteY0" fmla="*/ 6279540 h 6279540"/>
              <a:gd name="connsiteX1" fmla="*/ 5849989 w 5849989"/>
              <a:gd name="connsiteY1" fmla="*/ 0 h 6279540"/>
              <a:gd name="connsiteX0" fmla="*/ 0 w 5849989"/>
              <a:gd name="connsiteY0" fmla="*/ 6279540 h 6279540"/>
              <a:gd name="connsiteX1" fmla="*/ 5849989 w 5849989"/>
              <a:gd name="connsiteY1" fmla="*/ 0 h 6279540"/>
              <a:gd name="connsiteX0" fmla="*/ 0 w 5755249"/>
              <a:gd name="connsiteY0" fmla="*/ 6348520 h 6348520"/>
              <a:gd name="connsiteX1" fmla="*/ 5755249 w 5755249"/>
              <a:gd name="connsiteY1" fmla="*/ 0 h 6348520"/>
              <a:gd name="connsiteX0" fmla="*/ 0 w 5684194"/>
              <a:gd name="connsiteY0" fmla="*/ 6130085 h 6130085"/>
              <a:gd name="connsiteX1" fmla="*/ 5684194 w 5684194"/>
              <a:gd name="connsiteY1" fmla="*/ 0 h 6130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84194" h="6130085">
                <a:moveTo>
                  <a:pt x="0" y="6130085"/>
                </a:moveTo>
                <a:cubicBezTo>
                  <a:pt x="2366425" y="2121069"/>
                  <a:pt x="4153604" y="3601206"/>
                  <a:pt x="5684194" y="0"/>
                </a:cubicBezTo>
              </a:path>
            </a:pathLst>
          </a:custGeom>
          <a:ln w="889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8835061-CA44-42D4-989C-79FF74FB68C9}"/>
              </a:ext>
            </a:extLst>
          </p:cNvPr>
          <p:cNvGrpSpPr/>
          <p:nvPr/>
        </p:nvGrpSpPr>
        <p:grpSpPr>
          <a:xfrm>
            <a:off x="5804528" y="2269515"/>
            <a:ext cx="1417711" cy="766944"/>
            <a:chOff x="3995936" y="1994356"/>
            <a:chExt cx="1417711" cy="76694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5ED700F-0CF9-4314-B3BC-7BF4642C5B9E}"/>
                </a:ext>
              </a:extLst>
            </p:cNvPr>
            <p:cNvSpPr txBox="1"/>
            <p:nvPr/>
          </p:nvSpPr>
          <p:spPr>
            <a:xfrm>
              <a:off x="4377232" y="2176525"/>
              <a:ext cx="655119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312B7C9-35BB-4467-9B94-98CFE1630D36}"/>
                </a:ext>
              </a:extLst>
            </p:cNvPr>
            <p:cNvSpPr txBox="1"/>
            <p:nvPr/>
          </p:nvSpPr>
          <p:spPr>
            <a:xfrm>
              <a:off x="3995936" y="1994356"/>
              <a:ext cx="1417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E6A9B59-A2C8-4DC9-945A-BAC3DE9AD60B}"/>
              </a:ext>
            </a:extLst>
          </p:cNvPr>
          <p:cNvGrpSpPr/>
          <p:nvPr/>
        </p:nvGrpSpPr>
        <p:grpSpPr>
          <a:xfrm>
            <a:off x="4456787" y="3337135"/>
            <a:ext cx="1417711" cy="751882"/>
            <a:chOff x="3995936" y="1994356"/>
            <a:chExt cx="1417711" cy="75188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434CF5D-83A7-4886-8E23-CF40EAE865E9}"/>
                </a:ext>
              </a:extLst>
            </p:cNvPr>
            <p:cNvSpPr txBox="1"/>
            <p:nvPr/>
          </p:nvSpPr>
          <p:spPr>
            <a:xfrm>
              <a:off x="4377232" y="2161463"/>
              <a:ext cx="655119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3887399-048D-4614-A884-3229572062C1}"/>
                </a:ext>
              </a:extLst>
            </p:cNvPr>
            <p:cNvSpPr txBox="1"/>
            <p:nvPr/>
          </p:nvSpPr>
          <p:spPr>
            <a:xfrm>
              <a:off x="3995936" y="1994356"/>
              <a:ext cx="1417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6A23014-4160-4FCD-87DB-12BD1953E448}"/>
              </a:ext>
            </a:extLst>
          </p:cNvPr>
          <p:cNvGrpSpPr/>
          <p:nvPr/>
        </p:nvGrpSpPr>
        <p:grpSpPr>
          <a:xfrm>
            <a:off x="3160461" y="4518193"/>
            <a:ext cx="1417711" cy="766944"/>
            <a:chOff x="3995936" y="1994356"/>
            <a:chExt cx="1417711" cy="76694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8FE6E3-B9CA-4FE9-8AB5-C229FEB92661}"/>
                </a:ext>
              </a:extLst>
            </p:cNvPr>
            <p:cNvSpPr txBox="1"/>
            <p:nvPr/>
          </p:nvSpPr>
          <p:spPr>
            <a:xfrm>
              <a:off x="4377232" y="2176525"/>
              <a:ext cx="655119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341FEB8-7049-46F5-A659-B7501E98DA2D}"/>
                </a:ext>
              </a:extLst>
            </p:cNvPr>
            <p:cNvSpPr txBox="1"/>
            <p:nvPr/>
          </p:nvSpPr>
          <p:spPr>
            <a:xfrm>
              <a:off x="3995936" y="1994356"/>
              <a:ext cx="1417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ADB2B5A-C90D-4687-B6EA-DA09630F7EFE}"/>
              </a:ext>
            </a:extLst>
          </p:cNvPr>
          <p:cNvGrpSpPr/>
          <p:nvPr/>
        </p:nvGrpSpPr>
        <p:grpSpPr>
          <a:xfrm>
            <a:off x="5566502" y="4708647"/>
            <a:ext cx="1417711" cy="771632"/>
            <a:chOff x="5584861" y="4855177"/>
            <a:chExt cx="1417711" cy="7716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BB48B6-12B4-472C-8D41-70BB139C3BCC}"/>
                </a:ext>
              </a:extLst>
            </p:cNvPr>
            <p:cNvSpPr txBox="1"/>
            <p:nvPr/>
          </p:nvSpPr>
          <p:spPr>
            <a:xfrm>
              <a:off x="5966157" y="4855177"/>
              <a:ext cx="655119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2AA0022-4D59-4DEF-B45E-36F066AE96C7}"/>
                </a:ext>
              </a:extLst>
            </p:cNvPr>
            <p:cNvSpPr txBox="1"/>
            <p:nvPr/>
          </p:nvSpPr>
          <p:spPr>
            <a:xfrm>
              <a:off x="5584861" y="5349810"/>
              <a:ext cx="1417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0277566-E2B0-4BF5-8C79-95FE57637CB5}"/>
              </a:ext>
            </a:extLst>
          </p:cNvPr>
          <p:cNvGrpSpPr/>
          <p:nvPr/>
        </p:nvGrpSpPr>
        <p:grpSpPr>
          <a:xfrm>
            <a:off x="7320857" y="3386175"/>
            <a:ext cx="1417711" cy="767952"/>
            <a:chOff x="7339216" y="3532705"/>
            <a:chExt cx="1417711" cy="76795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E0A6623-DB40-4D09-BCD5-145455EA3CE3}"/>
                </a:ext>
              </a:extLst>
            </p:cNvPr>
            <p:cNvSpPr txBox="1"/>
            <p:nvPr/>
          </p:nvSpPr>
          <p:spPr>
            <a:xfrm>
              <a:off x="7720512" y="3532705"/>
              <a:ext cx="655119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F5A416E-AC6C-4088-915E-91C07B0330E0}"/>
                </a:ext>
              </a:extLst>
            </p:cNvPr>
            <p:cNvSpPr txBox="1"/>
            <p:nvPr/>
          </p:nvSpPr>
          <p:spPr>
            <a:xfrm>
              <a:off x="7339216" y="4023658"/>
              <a:ext cx="14177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2B679DE-254A-42F2-AFAB-CB60418E410B}"/>
              </a:ext>
            </a:extLst>
          </p:cNvPr>
          <p:cNvSpPr txBox="1"/>
          <p:nvPr/>
        </p:nvSpPr>
        <p:spPr>
          <a:xfrm>
            <a:off x="3396655" y="2024380"/>
            <a:ext cx="2161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688D05A-5545-4CC4-97D1-FDADBE54064F}"/>
              </a:ext>
            </a:extLst>
          </p:cNvPr>
          <p:cNvSpPr txBox="1"/>
          <p:nvPr/>
        </p:nvSpPr>
        <p:spPr>
          <a:xfrm>
            <a:off x="2100329" y="3085324"/>
            <a:ext cx="2161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4F2F2B-E83F-46C9-AA47-FC9948A2FDBF}"/>
              </a:ext>
            </a:extLst>
          </p:cNvPr>
          <p:cNvSpPr txBox="1"/>
          <p:nvPr/>
        </p:nvSpPr>
        <p:spPr>
          <a:xfrm>
            <a:off x="9182377" y="3949008"/>
            <a:ext cx="2161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40A5A9-EDDD-4181-9D28-D1DE4089C96A}"/>
              </a:ext>
            </a:extLst>
          </p:cNvPr>
          <p:cNvSpPr txBox="1"/>
          <p:nvPr/>
        </p:nvSpPr>
        <p:spPr>
          <a:xfrm>
            <a:off x="7471808" y="5121214"/>
            <a:ext cx="2161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AF938F7-CBF7-470B-9BC2-AA6086B1F26E}"/>
              </a:ext>
            </a:extLst>
          </p:cNvPr>
          <p:cNvSpPr txBox="1"/>
          <p:nvPr/>
        </p:nvSpPr>
        <p:spPr>
          <a:xfrm>
            <a:off x="804003" y="4146268"/>
            <a:ext cx="21611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</a:p>
        </p:txBody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EBCFB846-3E1F-49EE-943E-13AFF5B501D0}"/>
              </a:ext>
            </a:extLst>
          </p:cNvPr>
          <p:cNvSpPr/>
          <p:nvPr/>
        </p:nvSpPr>
        <p:spPr>
          <a:xfrm rot="1371778">
            <a:off x="8020413" y="1487365"/>
            <a:ext cx="613288" cy="528697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0" name="Isosceles Triangle 51">
            <a:extLst>
              <a:ext uri="{FF2B5EF4-FFF2-40B4-BE49-F238E27FC236}">
                <a16:creationId xmlns:a16="http://schemas.microsoft.com/office/drawing/2014/main" id="{DDBABFB6-1844-4529-9EA1-0A1025734590}"/>
              </a:ext>
            </a:extLst>
          </p:cNvPr>
          <p:cNvSpPr/>
          <p:nvPr/>
        </p:nvSpPr>
        <p:spPr>
          <a:xfrm>
            <a:off x="5194312" y="4166704"/>
            <a:ext cx="304917" cy="223597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ounded Rectangle 27">
            <a:extLst>
              <a:ext uri="{FF2B5EF4-FFF2-40B4-BE49-F238E27FC236}">
                <a16:creationId xmlns:a16="http://schemas.microsoft.com/office/drawing/2014/main" id="{2910B48C-EB73-4841-A798-1F73B33D81AF}"/>
              </a:ext>
            </a:extLst>
          </p:cNvPr>
          <p:cNvSpPr/>
          <p:nvPr/>
        </p:nvSpPr>
        <p:spPr>
          <a:xfrm>
            <a:off x="6409740" y="5518893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7">
            <a:extLst>
              <a:ext uri="{FF2B5EF4-FFF2-40B4-BE49-F238E27FC236}">
                <a16:creationId xmlns:a16="http://schemas.microsoft.com/office/drawing/2014/main" id="{38E6245A-6E75-49E3-8FDE-50B3C8D29A28}"/>
              </a:ext>
            </a:extLst>
          </p:cNvPr>
          <p:cNvSpPr/>
          <p:nvPr/>
        </p:nvSpPr>
        <p:spPr>
          <a:xfrm>
            <a:off x="6586466" y="3054388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C80FAC20-BCFB-4B60-913A-02222431EFEC}"/>
              </a:ext>
            </a:extLst>
          </p:cNvPr>
          <p:cNvSpPr/>
          <p:nvPr/>
        </p:nvSpPr>
        <p:spPr>
          <a:xfrm>
            <a:off x="8228046" y="4276347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자유형 176">
            <a:extLst>
              <a:ext uri="{FF2B5EF4-FFF2-40B4-BE49-F238E27FC236}">
                <a16:creationId xmlns:a16="http://schemas.microsoft.com/office/drawing/2014/main" id="{72BA93AE-6749-49DB-9E9F-C52AECD4410A}"/>
              </a:ext>
            </a:extLst>
          </p:cNvPr>
          <p:cNvSpPr/>
          <p:nvPr/>
        </p:nvSpPr>
        <p:spPr>
          <a:xfrm>
            <a:off x="3906958" y="5177622"/>
            <a:ext cx="372027" cy="390469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EF96165D-B988-47BF-A80D-5BA5E4845271}"/>
              </a:ext>
            </a:extLst>
          </p:cNvPr>
          <p:cNvSpPr/>
          <p:nvPr/>
        </p:nvSpPr>
        <p:spPr>
          <a:xfrm>
            <a:off x="720495" y="3419359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27FCA6D-54BB-4332-9005-5AF1F8AD0C13}"/>
              </a:ext>
            </a:extLst>
          </p:cNvPr>
          <p:cNvSpPr/>
          <p:nvPr/>
        </p:nvSpPr>
        <p:spPr>
          <a:xfrm>
            <a:off x="720495" y="4928614"/>
            <a:ext cx="576064" cy="5760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48CCF9B-9BD7-465C-9090-F67D8F076786}"/>
              </a:ext>
            </a:extLst>
          </p:cNvPr>
          <p:cNvSpPr/>
          <p:nvPr/>
        </p:nvSpPr>
        <p:spPr>
          <a:xfrm>
            <a:off x="8613881" y="3419359"/>
            <a:ext cx="576064" cy="5760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D54ADFE-305B-423F-9B01-31A4213AE1D7}"/>
              </a:ext>
            </a:extLst>
          </p:cNvPr>
          <p:cNvSpPr/>
          <p:nvPr/>
        </p:nvSpPr>
        <p:spPr>
          <a:xfrm>
            <a:off x="8613881" y="4928614"/>
            <a:ext cx="576064" cy="57606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E8E45808-94E2-4405-AFED-6AA59C09024B}"/>
              </a:ext>
            </a:extLst>
          </p:cNvPr>
          <p:cNvSpPr txBox="1">
            <a:spLocks/>
          </p:cNvSpPr>
          <p:nvPr/>
        </p:nvSpPr>
        <p:spPr>
          <a:xfrm>
            <a:off x="2161038" y="2450889"/>
            <a:ext cx="8064896" cy="576064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I hope and I believe that this Template will your Time, Money and Reputation. Get a modern PowerPoint  Presentation that is beautifully designed. 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A84D361-3A09-4269-9B9E-6532806CA119}"/>
              </a:ext>
            </a:extLst>
          </p:cNvPr>
          <p:cNvSpPr>
            <a:spLocks noChangeAspect="1"/>
          </p:cNvSpPr>
          <p:nvPr/>
        </p:nvSpPr>
        <p:spPr>
          <a:xfrm>
            <a:off x="869950" y="3554413"/>
            <a:ext cx="306543" cy="305956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Round Same Side Corner Rectangle 11">
            <a:extLst>
              <a:ext uri="{FF2B5EF4-FFF2-40B4-BE49-F238E27FC236}">
                <a16:creationId xmlns:a16="http://schemas.microsoft.com/office/drawing/2014/main" id="{E4E3FFA0-5357-4AD4-BECB-697EA73B9EC7}"/>
              </a:ext>
            </a:extLst>
          </p:cNvPr>
          <p:cNvSpPr>
            <a:spLocks noChangeAspect="1"/>
          </p:cNvSpPr>
          <p:nvPr/>
        </p:nvSpPr>
        <p:spPr>
          <a:xfrm>
            <a:off x="874576" y="5063668"/>
            <a:ext cx="301357" cy="305956"/>
          </a:xfrm>
          <a:custGeom>
            <a:avLst/>
            <a:gdLst/>
            <a:ahLst/>
            <a:cxnLst/>
            <a:rect l="l" t="t" r="r" b="b"/>
            <a:pathLst>
              <a:path w="3746212" h="3803392">
                <a:moveTo>
                  <a:pt x="1805718" y="1770898"/>
                </a:moveTo>
                <a:lnTo>
                  <a:pt x="1881311" y="1770898"/>
                </a:lnTo>
                <a:cubicBezTo>
                  <a:pt x="1923060" y="1770898"/>
                  <a:pt x="1956904" y="1804742"/>
                  <a:pt x="1956904" y="1846490"/>
                </a:cubicBezTo>
                <a:cubicBezTo>
                  <a:pt x="1956904" y="1888239"/>
                  <a:pt x="1923060" y="1922083"/>
                  <a:pt x="1881311" y="1922083"/>
                </a:cubicBezTo>
                <a:lnTo>
                  <a:pt x="1805718" y="1922083"/>
                </a:lnTo>
                <a:close/>
                <a:moveTo>
                  <a:pt x="1343303" y="1695515"/>
                </a:moveTo>
                <a:cubicBezTo>
                  <a:pt x="1329134" y="1694905"/>
                  <a:pt x="1314741" y="1695561"/>
                  <a:pt x="1300261" y="1697572"/>
                </a:cubicBezTo>
                <a:cubicBezTo>
                  <a:pt x="1184424" y="1713656"/>
                  <a:pt x="1097520" y="1811650"/>
                  <a:pt x="1095397" y="1928579"/>
                </a:cubicBezTo>
                <a:cubicBezTo>
                  <a:pt x="1093274" y="2045508"/>
                  <a:pt x="1176562" y="2146592"/>
                  <a:pt x="1291739" y="2166871"/>
                </a:cubicBezTo>
                <a:cubicBezTo>
                  <a:pt x="1406916" y="2187150"/>
                  <a:pt x="1519721" y="2120593"/>
                  <a:pt x="1557663" y="2009970"/>
                </a:cubicBezTo>
                <a:lnTo>
                  <a:pt x="1424986" y="1964463"/>
                </a:lnTo>
                <a:cubicBezTo>
                  <a:pt x="1409445" y="2009774"/>
                  <a:pt x="1363239" y="2037036"/>
                  <a:pt x="1316063" y="2028730"/>
                </a:cubicBezTo>
                <a:cubicBezTo>
                  <a:pt x="1268886" y="2020423"/>
                  <a:pt x="1234771" y="1979019"/>
                  <a:pt x="1235641" y="1931125"/>
                </a:cubicBezTo>
                <a:cubicBezTo>
                  <a:pt x="1236510" y="1883231"/>
                  <a:pt x="1272106" y="1843093"/>
                  <a:pt x="1319553" y="1836505"/>
                </a:cubicBezTo>
                <a:cubicBezTo>
                  <a:pt x="1367000" y="1829917"/>
                  <a:pt x="1412184" y="1858839"/>
                  <a:pt x="1426070" y="1904684"/>
                </a:cubicBezTo>
                <a:lnTo>
                  <a:pt x="1560313" y="1864024"/>
                </a:lnTo>
                <a:cubicBezTo>
                  <a:pt x="1530651" y="1766088"/>
                  <a:pt x="1442483" y="1699786"/>
                  <a:pt x="1343303" y="1695515"/>
                </a:cubicBezTo>
                <a:close/>
                <a:moveTo>
                  <a:pt x="2185615" y="1695314"/>
                </a:moveTo>
                <a:lnTo>
                  <a:pt x="2185615" y="1932918"/>
                </a:lnTo>
                <a:lnTo>
                  <a:pt x="2185783" y="1932918"/>
                </a:lnTo>
                <a:cubicBezTo>
                  <a:pt x="2187160" y="2017080"/>
                  <a:pt x="2231558" y="2094609"/>
                  <a:pt x="2303144" y="2137304"/>
                </a:cubicBezTo>
                <a:cubicBezTo>
                  <a:pt x="2376613" y="2181122"/>
                  <a:pt x="2467487" y="2181548"/>
                  <a:pt x="2541350" y="2138420"/>
                </a:cubicBezTo>
                <a:cubicBezTo>
                  <a:pt x="2613953" y="2096028"/>
                  <a:pt x="2659209" y="2017927"/>
                  <a:pt x="2660625" y="1932918"/>
                </a:cubicBezTo>
                <a:lnTo>
                  <a:pt x="2660770" y="1932918"/>
                </a:lnTo>
                <a:lnTo>
                  <a:pt x="2660770" y="1928491"/>
                </a:lnTo>
                <a:lnTo>
                  <a:pt x="2660770" y="1695314"/>
                </a:lnTo>
                <a:lnTo>
                  <a:pt x="2531183" y="1695314"/>
                </a:lnTo>
                <a:lnTo>
                  <a:pt x="2531183" y="1928491"/>
                </a:lnTo>
                <a:lnTo>
                  <a:pt x="2531063" y="1928491"/>
                </a:lnTo>
                <a:cubicBezTo>
                  <a:pt x="2531063" y="1967864"/>
                  <a:pt x="2510377" y="2004226"/>
                  <a:pt x="2476841" y="2023808"/>
                </a:cubicBezTo>
                <a:cubicBezTo>
                  <a:pt x="2443304" y="2043389"/>
                  <a:pt x="2402044" y="2043196"/>
                  <a:pt x="2368686" y="2023301"/>
                </a:cubicBezTo>
                <a:cubicBezTo>
                  <a:pt x="2335327" y="2003405"/>
                  <a:pt x="2314972" y="1966851"/>
                  <a:pt x="2315328" y="1927480"/>
                </a:cubicBezTo>
                <a:lnTo>
                  <a:pt x="2315203" y="1927479"/>
                </a:lnTo>
                <a:lnTo>
                  <a:pt x="2315203" y="1695314"/>
                </a:lnTo>
                <a:close/>
                <a:moveTo>
                  <a:pt x="1805719" y="1695314"/>
                </a:moveTo>
                <a:lnTo>
                  <a:pt x="1805719" y="1695315"/>
                </a:lnTo>
                <a:lnTo>
                  <a:pt x="1676117" y="1695315"/>
                </a:lnTo>
                <a:lnTo>
                  <a:pt x="1676117" y="2170470"/>
                </a:lnTo>
                <a:lnTo>
                  <a:pt x="1805719" y="2170470"/>
                </a:lnTo>
                <a:lnTo>
                  <a:pt x="1805719" y="1997667"/>
                </a:lnTo>
                <a:lnTo>
                  <a:pt x="1942866" y="1997667"/>
                </a:lnTo>
                <a:cubicBezTo>
                  <a:pt x="2018609" y="1997667"/>
                  <a:pt x="2080012" y="1936264"/>
                  <a:pt x="2080012" y="1860520"/>
                </a:cubicBezTo>
                <a:lnTo>
                  <a:pt x="2080012" y="1832461"/>
                </a:lnTo>
                <a:cubicBezTo>
                  <a:pt x="2080012" y="1756717"/>
                  <a:pt x="2018609" y="1695314"/>
                  <a:pt x="1942866" y="1695314"/>
                </a:cubicBezTo>
                <a:close/>
                <a:moveTo>
                  <a:pt x="936104" y="965696"/>
                </a:moveTo>
                <a:lnTo>
                  <a:pt x="2808312" y="965696"/>
                </a:lnTo>
                <a:lnTo>
                  <a:pt x="2808312" y="2837696"/>
                </a:lnTo>
                <a:lnTo>
                  <a:pt x="936104" y="2837696"/>
                </a:lnTo>
                <a:close/>
                <a:moveTo>
                  <a:pt x="753031" y="782519"/>
                </a:moveTo>
                <a:lnTo>
                  <a:pt x="753031" y="3020873"/>
                </a:lnTo>
                <a:lnTo>
                  <a:pt x="2991385" y="3020873"/>
                </a:lnTo>
                <a:lnTo>
                  <a:pt x="2991385" y="782519"/>
                </a:lnTo>
                <a:close/>
                <a:moveTo>
                  <a:pt x="856388" y="0"/>
                </a:moveTo>
                <a:cubicBezTo>
                  <a:pt x="916041" y="0"/>
                  <a:pt x="964400" y="48359"/>
                  <a:pt x="964400" y="108012"/>
                </a:cubicBezTo>
                <a:lnTo>
                  <a:pt x="964400" y="551696"/>
                </a:lnTo>
                <a:lnTo>
                  <a:pt x="1256286" y="551696"/>
                </a:lnTo>
                <a:lnTo>
                  <a:pt x="1256286" y="108012"/>
                </a:lnTo>
                <a:cubicBezTo>
                  <a:pt x="1256286" y="48359"/>
                  <a:pt x="1304645" y="0"/>
                  <a:pt x="1364298" y="0"/>
                </a:cubicBezTo>
                <a:cubicBezTo>
                  <a:pt x="1423951" y="0"/>
                  <a:pt x="1472310" y="48359"/>
                  <a:pt x="1472310" y="108012"/>
                </a:cubicBezTo>
                <a:lnTo>
                  <a:pt x="1472310" y="551696"/>
                </a:lnTo>
                <a:lnTo>
                  <a:pt x="1764196" y="551696"/>
                </a:lnTo>
                <a:lnTo>
                  <a:pt x="1764196" y="108012"/>
                </a:lnTo>
                <a:cubicBezTo>
                  <a:pt x="1764196" y="48359"/>
                  <a:pt x="1812555" y="0"/>
                  <a:pt x="1872208" y="0"/>
                </a:cubicBezTo>
                <a:cubicBezTo>
                  <a:pt x="1931861" y="0"/>
                  <a:pt x="1980220" y="48359"/>
                  <a:pt x="1980220" y="108012"/>
                </a:cubicBezTo>
                <a:lnTo>
                  <a:pt x="1980220" y="551696"/>
                </a:lnTo>
                <a:lnTo>
                  <a:pt x="2272106" y="551696"/>
                </a:lnTo>
                <a:lnTo>
                  <a:pt x="2272106" y="108012"/>
                </a:lnTo>
                <a:cubicBezTo>
                  <a:pt x="2272106" y="48359"/>
                  <a:pt x="2320465" y="0"/>
                  <a:pt x="2380118" y="0"/>
                </a:cubicBezTo>
                <a:cubicBezTo>
                  <a:pt x="2439771" y="0"/>
                  <a:pt x="2488130" y="48359"/>
                  <a:pt x="2488130" y="108012"/>
                </a:cubicBezTo>
                <a:lnTo>
                  <a:pt x="2488130" y="551696"/>
                </a:lnTo>
                <a:lnTo>
                  <a:pt x="2780016" y="551696"/>
                </a:lnTo>
                <a:lnTo>
                  <a:pt x="2780016" y="108012"/>
                </a:lnTo>
                <a:cubicBezTo>
                  <a:pt x="2780016" y="48359"/>
                  <a:pt x="2828375" y="0"/>
                  <a:pt x="2888028" y="0"/>
                </a:cubicBezTo>
                <a:cubicBezTo>
                  <a:pt x="2947681" y="0"/>
                  <a:pt x="2996040" y="48359"/>
                  <a:pt x="2996040" y="108012"/>
                </a:cubicBezTo>
                <a:lnTo>
                  <a:pt x="2996040" y="551696"/>
                </a:lnTo>
                <a:lnTo>
                  <a:pt x="3222208" y="551696"/>
                </a:lnTo>
                <a:lnTo>
                  <a:pt x="3222208" y="819836"/>
                </a:lnTo>
                <a:lnTo>
                  <a:pt x="3638200" y="819836"/>
                </a:lnTo>
                <a:cubicBezTo>
                  <a:pt x="3697853" y="819836"/>
                  <a:pt x="3746212" y="868195"/>
                  <a:pt x="3746212" y="927848"/>
                </a:cubicBezTo>
                <a:cubicBezTo>
                  <a:pt x="3746212" y="987501"/>
                  <a:pt x="3697853" y="1035860"/>
                  <a:pt x="3638200" y="1035860"/>
                </a:cubicBezTo>
                <a:lnTo>
                  <a:pt x="3222208" y="1035860"/>
                </a:lnTo>
                <a:lnTo>
                  <a:pt x="3222208" y="1327746"/>
                </a:lnTo>
                <a:lnTo>
                  <a:pt x="3638200" y="1327746"/>
                </a:lnTo>
                <a:cubicBezTo>
                  <a:pt x="3697853" y="1327746"/>
                  <a:pt x="3746212" y="1376105"/>
                  <a:pt x="3746212" y="1435758"/>
                </a:cubicBezTo>
                <a:cubicBezTo>
                  <a:pt x="3746212" y="1495411"/>
                  <a:pt x="3697853" y="1543770"/>
                  <a:pt x="3638200" y="1543770"/>
                </a:cubicBezTo>
                <a:lnTo>
                  <a:pt x="3222208" y="1543770"/>
                </a:lnTo>
                <a:lnTo>
                  <a:pt x="3222208" y="1835656"/>
                </a:lnTo>
                <a:lnTo>
                  <a:pt x="3638200" y="1835656"/>
                </a:lnTo>
                <a:cubicBezTo>
                  <a:pt x="3697853" y="1835656"/>
                  <a:pt x="3746212" y="1884015"/>
                  <a:pt x="3746212" y="1943668"/>
                </a:cubicBezTo>
                <a:cubicBezTo>
                  <a:pt x="3746212" y="2003321"/>
                  <a:pt x="3697853" y="2051680"/>
                  <a:pt x="3638200" y="2051680"/>
                </a:cubicBezTo>
                <a:lnTo>
                  <a:pt x="3222208" y="2051680"/>
                </a:lnTo>
                <a:lnTo>
                  <a:pt x="3222208" y="2343566"/>
                </a:lnTo>
                <a:lnTo>
                  <a:pt x="3638200" y="2343566"/>
                </a:lnTo>
                <a:cubicBezTo>
                  <a:pt x="3697853" y="2343566"/>
                  <a:pt x="3746212" y="2391925"/>
                  <a:pt x="3746212" y="2451578"/>
                </a:cubicBezTo>
                <a:cubicBezTo>
                  <a:pt x="3746212" y="2511231"/>
                  <a:pt x="3697853" y="2559590"/>
                  <a:pt x="3638200" y="2559590"/>
                </a:cubicBezTo>
                <a:lnTo>
                  <a:pt x="3222208" y="2559590"/>
                </a:lnTo>
                <a:lnTo>
                  <a:pt x="3222208" y="2851476"/>
                </a:lnTo>
                <a:lnTo>
                  <a:pt x="3638200" y="2851476"/>
                </a:lnTo>
                <a:cubicBezTo>
                  <a:pt x="3697853" y="2851476"/>
                  <a:pt x="3746212" y="2899835"/>
                  <a:pt x="3746212" y="2959488"/>
                </a:cubicBezTo>
                <a:cubicBezTo>
                  <a:pt x="3746212" y="3019141"/>
                  <a:pt x="3697853" y="3067500"/>
                  <a:pt x="3638200" y="3067500"/>
                </a:cubicBezTo>
                <a:lnTo>
                  <a:pt x="3222208" y="3067500"/>
                </a:lnTo>
                <a:lnTo>
                  <a:pt x="3222208" y="3251696"/>
                </a:lnTo>
                <a:lnTo>
                  <a:pt x="2996040" y="3251696"/>
                </a:lnTo>
                <a:lnTo>
                  <a:pt x="2996040" y="3695380"/>
                </a:lnTo>
                <a:cubicBezTo>
                  <a:pt x="2996040" y="3755033"/>
                  <a:pt x="2947681" y="3803392"/>
                  <a:pt x="2888028" y="3803392"/>
                </a:cubicBezTo>
                <a:cubicBezTo>
                  <a:pt x="2828375" y="3803392"/>
                  <a:pt x="2780016" y="3755033"/>
                  <a:pt x="2780016" y="3695380"/>
                </a:cubicBezTo>
                <a:lnTo>
                  <a:pt x="2780016" y="3251696"/>
                </a:lnTo>
                <a:lnTo>
                  <a:pt x="2488130" y="3251696"/>
                </a:lnTo>
                <a:lnTo>
                  <a:pt x="2488130" y="3695380"/>
                </a:lnTo>
                <a:cubicBezTo>
                  <a:pt x="2488130" y="3755033"/>
                  <a:pt x="2439771" y="3803392"/>
                  <a:pt x="2380118" y="3803392"/>
                </a:cubicBezTo>
                <a:cubicBezTo>
                  <a:pt x="2320465" y="3803392"/>
                  <a:pt x="2272106" y="3755033"/>
                  <a:pt x="2272106" y="3695380"/>
                </a:cubicBezTo>
                <a:lnTo>
                  <a:pt x="2272106" y="3251696"/>
                </a:lnTo>
                <a:lnTo>
                  <a:pt x="1980220" y="3251696"/>
                </a:lnTo>
                <a:lnTo>
                  <a:pt x="1980220" y="3695380"/>
                </a:lnTo>
                <a:cubicBezTo>
                  <a:pt x="1980220" y="3755033"/>
                  <a:pt x="1931861" y="3803392"/>
                  <a:pt x="1872208" y="3803392"/>
                </a:cubicBezTo>
                <a:cubicBezTo>
                  <a:pt x="1812555" y="3803392"/>
                  <a:pt x="1764196" y="3755033"/>
                  <a:pt x="1764196" y="3695380"/>
                </a:cubicBezTo>
                <a:lnTo>
                  <a:pt x="1764196" y="3251696"/>
                </a:lnTo>
                <a:lnTo>
                  <a:pt x="1472310" y="3251696"/>
                </a:lnTo>
                <a:lnTo>
                  <a:pt x="1472310" y="3695380"/>
                </a:lnTo>
                <a:cubicBezTo>
                  <a:pt x="1472310" y="3755033"/>
                  <a:pt x="1423951" y="3803392"/>
                  <a:pt x="1364298" y="3803392"/>
                </a:cubicBezTo>
                <a:cubicBezTo>
                  <a:pt x="1304645" y="3803392"/>
                  <a:pt x="1256286" y="3755033"/>
                  <a:pt x="1256286" y="3695380"/>
                </a:cubicBezTo>
                <a:lnTo>
                  <a:pt x="1256286" y="3251696"/>
                </a:lnTo>
                <a:lnTo>
                  <a:pt x="964400" y="3251696"/>
                </a:lnTo>
                <a:lnTo>
                  <a:pt x="964400" y="3695380"/>
                </a:lnTo>
                <a:cubicBezTo>
                  <a:pt x="964400" y="3755033"/>
                  <a:pt x="916041" y="3803392"/>
                  <a:pt x="856388" y="3803392"/>
                </a:cubicBezTo>
                <a:cubicBezTo>
                  <a:pt x="796735" y="3803392"/>
                  <a:pt x="748376" y="3755033"/>
                  <a:pt x="748376" y="3695380"/>
                </a:cubicBezTo>
                <a:lnTo>
                  <a:pt x="748376" y="3251696"/>
                </a:lnTo>
                <a:lnTo>
                  <a:pt x="522208" y="3251696"/>
                </a:lnTo>
                <a:lnTo>
                  <a:pt x="522208" y="3067500"/>
                </a:lnTo>
                <a:lnTo>
                  <a:pt x="108012" y="3067500"/>
                </a:lnTo>
                <a:cubicBezTo>
                  <a:pt x="48359" y="3067500"/>
                  <a:pt x="0" y="3019141"/>
                  <a:pt x="0" y="2959488"/>
                </a:cubicBezTo>
                <a:cubicBezTo>
                  <a:pt x="0" y="2899835"/>
                  <a:pt x="48359" y="2851476"/>
                  <a:pt x="108012" y="2851476"/>
                </a:cubicBezTo>
                <a:lnTo>
                  <a:pt x="522208" y="2851476"/>
                </a:lnTo>
                <a:lnTo>
                  <a:pt x="522208" y="2559590"/>
                </a:lnTo>
                <a:lnTo>
                  <a:pt x="108012" y="2559590"/>
                </a:lnTo>
                <a:cubicBezTo>
                  <a:pt x="48359" y="2559590"/>
                  <a:pt x="0" y="2511231"/>
                  <a:pt x="0" y="2451578"/>
                </a:cubicBezTo>
                <a:cubicBezTo>
                  <a:pt x="0" y="2391925"/>
                  <a:pt x="48359" y="2343566"/>
                  <a:pt x="108012" y="2343566"/>
                </a:cubicBezTo>
                <a:lnTo>
                  <a:pt x="522208" y="2343566"/>
                </a:lnTo>
                <a:lnTo>
                  <a:pt x="522208" y="2051680"/>
                </a:lnTo>
                <a:lnTo>
                  <a:pt x="108012" y="2051680"/>
                </a:lnTo>
                <a:cubicBezTo>
                  <a:pt x="48359" y="2051680"/>
                  <a:pt x="0" y="2003321"/>
                  <a:pt x="0" y="1943668"/>
                </a:cubicBezTo>
                <a:cubicBezTo>
                  <a:pt x="0" y="1884015"/>
                  <a:pt x="48359" y="1835656"/>
                  <a:pt x="108012" y="1835656"/>
                </a:cubicBezTo>
                <a:lnTo>
                  <a:pt x="522208" y="1835656"/>
                </a:lnTo>
                <a:lnTo>
                  <a:pt x="522208" y="1543770"/>
                </a:lnTo>
                <a:lnTo>
                  <a:pt x="108012" y="1543770"/>
                </a:lnTo>
                <a:cubicBezTo>
                  <a:pt x="48359" y="1543770"/>
                  <a:pt x="0" y="1495411"/>
                  <a:pt x="0" y="1435758"/>
                </a:cubicBezTo>
                <a:cubicBezTo>
                  <a:pt x="0" y="1376105"/>
                  <a:pt x="48359" y="1327746"/>
                  <a:pt x="108012" y="1327746"/>
                </a:cubicBezTo>
                <a:lnTo>
                  <a:pt x="522208" y="1327746"/>
                </a:lnTo>
                <a:lnTo>
                  <a:pt x="522208" y="1035860"/>
                </a:lnTo>
                <a:lnTo>
                  <a:pt x="108012" y="1035860"/>
                </a:lnTo>
                <a:cubicBezTo>
                  <a:pt x="48359" y="1035860"/>
                  <a:pt x="0" y="987501"/>
                  <a:pt x="0" y="927848"/>
                </a:cubicBezTo>
                <a:cubicBezTo>
                  <a:pt x="0" y="868195"/>
                  <a:pt x="48359" y="819836"/>
                  <a:pt x="108012" y="819836"/>
                </a:cubicBezTo>
                <a:lnTo>
                  <a:pt x="522208" y="819836"/>
                </a:lnTo>
                <a:lnTo>
                  <a:pt x="522208" y="551696"/>
                </a:lnTo>
                <a:lnTo>
                  <a:pt x="748376" y="551696"/>
                </a:lnTo>
                <a:lnTo>
                  <a:pt x="748376" y="108012"/>
                </a:lnTo>
                <a:cubicBezTo>
                  <a:pt x="748376" y="48359"/>
                  <a:pt x="796735" y="0"/>
                  <a:pt x="8563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0" name="Freeform 20">
            <a:extLst>
              <a:ext uri="{FF2B5EF4-FFF2-40B4-BE49-F238E27FC236}">
                <a16:creationId xmlns:a16="http://schemas.microsoft.com/office/drawing/2014/main" id="{A545C618-5BAE-4067-B544-CCE8505B2321}"/>
              </a:ext>
            </a:extLst>
          </p:cNvPr>
          <p:cNvSpPr/>
          <p:nvPr/>
        </p:nvSpPr>
        <p:spPr>
          <a:xfrm>
            <a:off x="8765238" y="3559933"/>
            <a:ext cx="294916" cy="294916"/>
          </a:xfrm>
          <a:custGeom>
            <a:avLst/>
            <a:gdLst/>
            <a:ahLst/>
            <a:cxnLst/>
            <a:rect l="l" t="t" r="r" b="b"/>
            <a:pathLst>
              <a:path w="3932351" h="3904070">
                <a:moveTo>
                  <a:pt x="1962736" y="1035959"/>
                </a:moveTo>
                <a:cubicBezTo>
                  <a:pt x="2004708" y="1038952"/>
                  <a:pt x="2055225" y="1053240"/>
                  <a:pt x="2117873" y="1073874"/>
                </a:cubicBezTo>
                <a:cubicBezTo>
                  <a:pt x="2628667" y="1279092"/>
                  <a:pt x="2763527" y="1565973"/>
                  <a:pt x="2891918" y="1864540"/>
                </a:cubicBezTo>
                <a:cubicBezTo>
                  <a:pt x="2936787" y="2006414"/>
                  <a:pt x="2899854" y="2057597"/>
                  <a:pt x="2842166" y="2086794"/>
                </a:cubicBezTo>
                <a:cubicBezTo>
                  <a:pt x="2777935" y="2116522"/>
                  <a:pt x="2699732" y="2113507"/>
                  <a:pt x="2652802" y="1998243"/>
                </a:cubicBezTo>
                <a:cubicBezTo>
                  <a:pt x="2628179" y="1807699"/>
                  <a:pt x="2350119" y="1409751"/>
                  <a:pt x="2017953" y="1334132"/>
                </a:cubicBezTo>
                <a:cubicBezTo>
                  <a:pt x="1918946" y="1322008"/>
                  <a:pt x="1767473" y="1243112"/>
                  <a:pt x="1807467" y="1138019"/>
                </a:cubicBezTo>
                <a:cubicBezTo>
                  <a:pt x="1823105" y="1105752"/>
                  <a:pt x="1839883" y="1082171"/>
                  <a:pt x="1858864" y="1065809"/>
                </a:cubicBezTo>
                <a:cubicBezTo>
                  <a:pt x="1887336" y="1041266"/>
                  <a:pt x="1920764" y="1032965"/>
                  <a:pt x="1962736" y="1035959"/>
                </a:cubicBezTo>
                <a:close/>
                <a:moveTo>
                  <a:pt x="1898187" y="499626"/>
                </a:moveTo>
                <a:cubicBezTo>
                  <a:pt x="1932173" y="497325"/>
                  <a:pt x="1971528" y="502186"/>
                  <a:pt x="2014341" y="512175"/>
                </a:cubicBezTo>
                <a:cubicBezTo>
                  <a:pt x="3018771" y="706506"/>
                  <a:pt x="3359202" y="1582318"/>
                  <a:pt x="3415453" y="1830769"/>
                </a:cubicBezTo>
                <a:cubicBezTo>
                  <a:pt x="3447966" y="1932463"/>
                  <a:pt x="3461824" y="2047188"/>
                  <a:pt x="3335491" y="2085124"/>
                </a:cubicBezTo>
                <a:cubicBezTo>
                  <a:pt x="3203892" y="2085034"/>
                  <a:pt x="3182998" y="2020277"/>
                  <a:pt x="3162465" y="1906984"/>
                </a:cubicBezTo>
                <a:cubicBezTo>
                  <a:pt x="3058900" y="1689547"/>
                  <a:pt x="3002218" y="1027448"/>
                  <a:pt x="1925694" y="765269"/>
                </a:cubicBezTo>
                <a:cubicBezTo>
                  <a:pt x="1792458" y="746526"/>
                  <a:pt x="1756612" y="659983"/>
                  <a:pt x="1781835" y="580214"/>
                </a:cubicBezTo>
                <a:cubicBezTo>
                  <a:pt x="1789025" y="559003"/>
                  <a:pt x="1800015" y="542480"/>
                  <a:pt x="1814242" y="530043"/>
                </a:cubicBezTo>
                <a:cubicBezTo>
                  <a:pt x="1835581" y="511388"/>
                  <a:pt x="1864200" y="501926"/>
                  <a:pt x="1898187" y="499626"/>
                </a:cubicBezTo>
                <a:close/>
                <a:moveTo>
                  <a:pt x="690066" y="375832"/>
                </a:moveTo>
                <a:cubicBezTo>
                  <a:pt x="755297" y="377271"/>
                  <a:pt x="825998" y="388634"/>
                  <a:pt x="915248" y="405190"/>
                </a:cubicBezTo>
                <a:cubicBezTo>
                  <a:pt x="1069676" y="720055"/>
                  <a:pt x="1166073" y="992713"/>
                  <a:pt x="1299398" y="1344511"/>
                </a:cubicBezTo>
                <a:cubicBezTo>
                  <a:pt x="1185124" y="1539572"/>
                  <a:pt x="1097229" y="1666046"/>
                  <a:pt x="951300" y="1776692"/>
                </a:cubicBezTo>
                <a:cubicBezTo>
                  <a:pt x="1193733" y="2360225"/>
                  <a:pt x="1831855" y="2875170"/>
                  <a:pt x="2406665" y="3052459"/>
                </a:cubicBezTo>
                <a:cubicBezTo>
                  <a:pt x="2527497" y="2849999"/>
                  <a:pt x="2637778" y="2700297"/>
                  <a:pt x="2848299" y="2524215"/>
                </a:cubicBezTo>
                <a:cubicBezTo>
                  <a:pt x="3201854" y="2649957"/>
                  <a:pt x="3502650" y="2780972"/>
                  <a:pt x="3782344" y="2954197"/>
                </a:cubicBezTo>
                <a:cubicBezTo>
                  <a:pt x="3815206" y="3206998"/>
                  <a:pt x="3768933" y="3364834"/>
                  <a:pt x="3622417" y="3559600"/>
                </a:cubicBezTo>
                <a:cubicBezTo>
                  <a:pt x="3301431" y="3880181"/>
                  <a:pt x="3133450" y="3889486"/>
                  <a:pt x="2865225" y="3904070"/>
                </a:cubicBezTo>
                <a:cubicBezTo>
                  <a:pt x="1238208" y="3717032"/>
                  <a:pt x="86024" y="2184659"/>
                  <a:pt x="10109" y="1390897"/>
                </a:cubicBezTo>
                <a:cubicBezTo>
                  <a:pt x="-38728" y="949593"/>
                  <a:pt x="91813" y="677117"/>
                  <a:pt x="348972" y="473227"/>
                </a:cubicBezTo>
                <a:cubicBezTo>
                  <a:pt x="487831" y="398600"/>
                  <a:pt x="581349" y="373434"/>
                  <a:pt x="690066" y="375832"/>
                </a:cubicBezTo>
                <a:close/>
                <a:moveTo>
                  <a:pt x="1946081" y="1482"/>
                </a:moveTo>
                <a:cubicBezTo>
                  <a:pt x="1965830" y="3488"/>
                  <a:pt x="1985996" y="7506"/>
                  <a:pt x="2005993" y="13396"/>
                </a:cubicBezTo>
                <a:cubicBezTo>
                  <a:pt x="3144824" y="169801"/>
                  <a:pt x="3721306" y="1005600"/>
                  <a:pt x="3914999" y="1809970"/>
                </a:cubicBezTo>
                <a:cubicBezTo>
                  <a:pt x="3951576" y="1897714"/>
                  <a:pt x="3934760" y="2054662"/>
                  <a:pt x="3821732" y="2078460"/>
                </a:cubicBezTo>
                <a:cubicBezTo>
                  <a:pt x="3702332" y="2075038"/>
                  <a:pt x="3661465" y="1954462"/>
                  <a:pt x="3654431" y="1870164"/>
                </a:cubicBezTo>
                <a:cubicBezTo>
                  <a:pt x="3614059" y="1716638"/>
                  <a:pt x="3406072" y="498908"/>
                  <a:pt x="1908662" y="280534"/>
                </a:cubicBezTo>
                <a:cubicBezTo>
                  <a:pt x="1778201" y="273287"/>
                  <a:pt x="1748634" y="170439"/>
                  <a:pt x="1760367" y="100192"/>
                </a:cubicBezTo>
                <a:cubicBezTo>
                  <a:pt x="1767248" y="76098"/>
                  <a:pt x="1779374" y="56663"/>
                  <a:pt x="1795360" y="41555"/>
                </a:cubicBezTo>
                <a:cubicBezTo>
                  <a:pt x="1831327" y="7560"/>
                  <a:pt x="1886831" y="-4535"/>
                  <a:pt x="1946081" y="14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1" name="Oval 17">
            <a:extLst>
              <a:ext uri="{FF2B5EF4-FFF2-40B4-BE49-F238E27FC236}">
                <a16:creationId xmlns:a16="http://schemas.microsoft.com/office/drawing/2014/main" id="{989DEED2-475B-43E7-81C1-B4369EAC81ED}"/>
              </a:ext>
            </a:extLst>
          </p:cNvPr>
          <p:cNvSpPr/>
          <p:nvPr/>
        </p:nvSpPr>
        <p:spPr>
          <a:xfrm rot="2700000">
            <a:off x="8783493" y="5021714"/>
            <a:ext cx="236840" cy="389864"/>
          </a:xfrm>
          <a:custGeom>
            <a:avLst/>
            <a:gdLst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081285 h 4007282"/>
              <a:gd name="connsiteX1" fmla="*/ 1668701 w 2487611"/>
              <a:gd name="connsiteY1" fmla="*/ 3381869 h 4007282"/>
              <a:gd name="connsiteX2" fmla="*/ 1698103 w 2487611"/>
              <a:gd name="connsiteY2" fmla="*/ 3725512 h 4007282"/>
              <a:gd name="connsiteX3" fmla="*/ 1503571 w 2487611"/>
              <a:gd name="connsiteY3" fmla="*/ 3508020 h 4007282"/>
              <a:gd name="connsiteX4" fmla="*/ 1461585 w 2487611"/>
              <a:gd name="connsiteY4" fmla="*/ 3721761 h 4007282"/>
              <a:gd name="connsiteX5" fmla="*/ 1244671 w 2487611"/>
              <a:gd name="connsiteY5" fmla="*/ 4007282 h 4007282"/>
              <a:gd name="connsiteX6" fmla="*/ 1079392 w 2487611"/>
              <a:gd name="connsiteY6" fmla="*/ 3701523 h 4007282"/>
              <a:gd name="connsiteX7" fmla="*/ 987763 w 2487611"/>
              <a:gd name="connsiteY7" fmla="*/ 3569325 h 4007282"/>
              <a:gd name="connsiteX8" fmla="*/ 854400 w 2487611"/>
              <a:gd name="connsiteY8" fmla="*/ 3636047 h 4007282"/>
              <a:gd name="connsiteX9" fmla="*/ 869102 w 2487611"/>
              <a:gd name="connsiteY9" fmla="*/ 3312632 h 4007282"/>
              <a:gd name="connsiteX10" fmla="*/ 1052587 w 2487611"/>
              <a:gd name="connsiteY10" fmla="*/ 3115087 h 4007282"/>
              <a:gd name="connsiteX11" fmla="*/ 1019981 w 2487611"/>
              <a:gd name="connsiteY11" fmla="*/ 3159110 h 4007282"/>
              <a:gd name="connsiteX12" fmla="*/ 1012121 w 2487611"/>
              <a:gd name="connsiteY12" fmla="*/ 3332027 h 4007282"/>
              <a:gd name="connsiteX13" fmla="*/ 1083424 w 2487611"/>
              <a:gd name="connsiteY13" fmla="*/ 3296354 h 4007282"/>
              <a:gd name="connsiteX14" fmla="*/ 1132416 w 2487611"/>
              <a:gd name="connsiteY14" fmla="*/ 3367034 h 4007282"/>
              <a:gd name="connsiteX15" fmla="*/ 1220783 w 2487611"/>
              <a:gd name="connsiteY15" fmla="*/ 3530511 h 4007282"/>
              <a:gd name="connsiteX16" fmla="*/ 1336759 w 2487611"/>
              <a:gd name="connsiteY16" fmla="*/ 3377854 h 4007282"/>
              <a:gd name="connsiteX17" fmla="*/ 1359207 w 2487611"/>
              <a:gd name="connsiteY17" fmla="*/ 3263575 h 4007282"/>
              <a:gd name="connsiteX18" fmla="*/ 1463216 w 2487611"/>
              <a:gd name="connsiteY18" fmla="*/ 3379859 h 4007282"/>
              <a:gd name="connsiteX19" fmla="*/ 1447496 w 2487611"/>
              <a:gd name="connsiteY19" fmla="*/ 3196127 h 4007282"/>
              <a:gd name="connsiteX20" fmla="*/ 1355591 w 2487611"/>
              <a:gd name="connsiteY20" fmla="*/ 3081285 h 4007282"/>
              <a:gd name="connsiteX21" fmla="*/ 803026 w 2487611"/>
              <a:gd name="connsiteY21" fmla="*/ 2773720 h 4007282"/>
              <a:gd name="connsiteX22" fmla="*/ 1689473 w 2487611"/>
              <a:gd name="connsiteY22" fmla="*/ 2773720 h 4007282"/>
              <a:gd name="connsiteX23" fmla="*/ 1482985 w 2487611"/>
              <a:gd name="connsiteY23" fmla="*/ 3053768 h 4007282"/>
              <a:gd name="connsiteX24" fmla="*/ 1009514 w 2487611"/>
              <a:gd name="connsiteY24" fmla="*/ 3053768 h 4007282"/>
              <a:gd name="connsiteX25" fmla="*/ 803026 w 2487611"/>
              <a:gd name="connsiteY25" fmla="*/ 2773720 h 4007282"/>
              <a:gd name="connsiteX26" fmla="*/ 1246249 w 2487611"/>
              <a:gd name="connsiteY26" fmla="*/ 1473655 h 4007282"/>
              <a:gd name="connsiteX27" fmla="*/ 1346518 w 2487611"/>
              <a:gd name="connsiteY27" fmla="*/ 1573924 h 4007282"/>
              <a:gd name="connsiteX28" fmla="*/ 1246249 w 2487611"/>
              <a:gd name="connsiteY28" fmla="*/ 1674193 h 4007282"/>
              <a:gd name="connsiteX29" fmla="*/ 1145980 w 2487611"/>
              <a:gd name="connsiteY29" fmla="*/ 1573924 h 4007282"/>
              <a:gd name="connsiteX30" fmla="*/ 1246249 w 2487611"/>
              <a:gd name="connsiteY30" fmla="*/ 1473655 h 4007282"/>
              <a:gd name="connsiteX31" fmla="*/ 1246249 w 2487611"/>
              <a:gd name="connsiteY31" fmla="*/ 1404149 h 4007282"/>
              <a:gd name="connsiteX32" fmla="*/ 1076474 w 2487611"/>
              <a:gd name="connsiteY32" fmla="*/ 1573924 h 4007282"/>
              <a:gd name="connsiteX33" fmla="*/ 1246249 w 2487611"/>
              <a:gd name="connsiteY33" fmla="*/ 1743699 h 4007282"/>
              <a:gd name="connsiteX34" fmla="*/ 1416024 w 2487611"/>
              <a:gd name="connsiteY34" fmla="*/ 1573924 h 4007282"/>
              <a:gd name="connsiteX35" fmla="*/ 1246249 w 2487611"/>
              <a:gd name="connsiteY35" fmla="*/ 1404149 h 4007282"/>
              <a:gd name="connsiteX36" fmla="*/ 1246249 w 2487611"/>
              <a:gd name="connsiteY36" fmla="*/ 650779 h 4007282"/>
              <a:gd name="connsiteX37" fmla="*/ 1446787 w 2487611"/>
              <a:gd name="connsiteY37" fmla="*/ 851317 h 4007282"/>
              <a:gd name="connsiteX38" fmla="*/ 1246249 w 2487611"/>
              <a:gd name="connsiteY38" fmla="*/ 1051855 h 4007282"/>
              <a:gd name="connsiteX39" fmla="*/ 1045711 w 2487611"/>
              <a:gd name="connsiteY39" fmla="*/ 851317 h 4007282"/>
              <a:gd name="connsiteX40" fmla="*/ 1246249 w 2487611"/>
              <a:gd name="connsiteY40" fmla="*/ 650779 h 4007282"/>
              <a:gd name="connsiteX41" fmla="*/ 1246249 w 2487611"/>
              <a:gd name="connsiteY41" fmla="*/ 511767 h 4007282"/>
              <a:gd name="connsiteX42" fmla="*/ 906699 w 2487611"/>
              <a:gd name="connsiteY42" fmla="*/ 851317 h 4007282"/>
              <a:gd name="connsiteX43" fmla="*/ 1246249 w 2487611"/>
              <a:gd name="connsiteY43" fmla="*/ 1190867 h 4007282"/>
              <a:gd name="connsiteX44" fmla="*/ 1585799 w 2487611"/>
              <a:gd name="connsiteY44" fmla="*/ 851317 h 4007282"/>
              <a:gd name="connsiteX45" fmla="*/ 1246249 w 2487611"/>
              <a:gd name="connsiteY45" fmla="*/ 511767 h 4007282"/>
              <a:gd name="connsiteX46" fmla="*/ 1236486 w 2487611"/>
              <a:gd name="connsiteY46" fmla="*/ 0 h 4007282"/>
              <a:gd name="connsiteX47" fmla="*/ 1243449 w 2487611"/>
              <a:gd name="connsiteY47" fmla="*/ 468 h 4007282"/>
              <a:gd name="connsiteX48" fmla="*/ 1250411 w 2487611"/>
              <a:gd name="connsiteY48" fmla="*/ 0 h 4007282"/>
              <a:gd name="connsiteX49" fmla="*/ 1891856 w 2487611"/>
              <a:gd name="connsiteY49" fmla="*/ 602756 h 4007282"/>
              <a:gd name="connsiteX50" fmla="*/ 2096831 w 2487611"/>
              <a:gd name="connsiteY50" fmla="*/ 1442023 h 4007282"/>
              <a:gd name="connsiteX51" fmla="*/ 2003408 w 2487611"/>
              <a:gd name="connsiteY51" fmla="*/ 1943608 h 4007282"/>
              <a:gd name="connsiteX52" fmla="*/ 2224895 w 2487611"/>
              <a:gd name="connsiteY52" fmla="*/ 2078968 h 4007282"/>
              <a:gd name="connsiteX53" fmla="*/ 2487611 w 2487611"/>
              <a:gd name="connsiteY53" fmla="*/ 2809123 h 4007282"/>
              <a:gd name="connsiteX54" fmla="*/ 1777602 w 2487611"/>
              <a:gd name="connsiteY54" fmla="*/ 2545137 h 4007282"/>
              <a:gd name="connsiteX55" fmla="*/ 1697050 w 2487611"/>
              <a:gd name="connsiteY55" fmla="*/ 2693117 h 4007282"/>
              <a:gd name="connsiteX56" fmla="*/ 789847 w 2487611"/>
              <a:gd name="connsiteY56" fmla="*/ 2693117 h 4007282"/>
              <a:gd name="connsiteX57" fmla="*/ 709405 w 2487611"/>
              <a:gd name="connsiteY57" fmla="*/ 2545362 h 4007282"/>
              <a:gd name="connsiteX58" fmla="*/ 0 w 2487611"/>
              <a:gd name="connsiteY58" fmla="*/ 2809123 h 4007282"/>
              <a:gd name="connsiteX59" fmla="*/ 262716 w 2487611"/>
              <a:gd name="connsiteY59" fmla="*/ 2078968 h 4007282"/>
              <a:gd name="connsiteX60" fmla="*/ 483603 w 2487611"/>
              <a:gd name="connsiteY60" fmla="*/ 1943974 h 4007282"/>
              <a:gd name="connsiteX61" fmla="*/ 390066 w 2487611"/>
              <a:gd name="connsiteY61" fmla="*/ 1442023 h 4007282"/>
              <a:gd name="connsiteX62" fmla="*/ 595041 w 2487611"/>
              <a:gd name="connsiteY62" fmla="*/ 602756 h 4007282"/>
              <a:gd name="connsiteX63" fmla="*/ 1236486 w 2487611"/>
              <a:gd name="connsiteY63" fmla="*/ 0 h 4007282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0411 w 2487611"/>
              <a:gd name="connsiteY48" fmla="*/ 101253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82538 h 4108535"/>
              <a:gd name="connsiteX1" fmla="*/ 1668701 w 2487611"/>
              <a:gd name="connsiteY1" fmla="*/ 3483122 h 4108535"/>
              <a:gd name="connsiteX2" fmla="*/ 1698103 w 2487611"/>
              <a:gd name="connsiteY2" fmla="*/ 3826765 h 4108535"/>
              <a:gd name="connsiteX3" fmla="*/ 1503571 w 2487611"/>
              <a:gd name="connsiteY3" fmla="*/ 3609273 h 4108535"/>
              <a:gd name="connsiteX4" fmla="*/ 1461585 w 2487611"/>
              <a:gd name="connsiteY4" fmla="*/ 3823014 h 4108535"/>
              <a:gd name="connsiteX5" fmla="*/ 1244671 w 2487611"/>
              <a:gd name="connsiteY5" fmla="*/ 4108535 h 4108535"/>
              <a:gd name="connsiteX6" fmla="*/ 1079392 w 2487611"/>
              <a:gd name="connsiteY6" fmla="*/ 3802776 h 4108535"/>
              <a:gd name="connsiteX7" fmla="*/ 987763 w 2487611"/>
              <a:gd name="connsiteY7" fmla="*/ 3670578 h 4108535"/>
              <a:gd name="connsiteX8" fmla="*/ 854400 w 2487611"/>
              <a:gd name="connsiteY8" fmla="*/ 3737300 h 4108535"/>
              <a:gd name="connsiteX9" fmla="*/ 869102 w 2487611"/>
              <a:gd name="connsiteY9" fmla="*/ 3413885 h 4108535"/>
              <a:gd name="connsiteX10" fmla="*/ 1052587 w 2487611"/>
              <a:gd name="connsiteY10" fmla="*/ 3216340 h 4108535"/>
              <a:gd name="connsiteX11" fmla="*/ 1019981 w 2487611"/>
              <a:gd name="connsiteY11" fmla="*/ 3260363 h 4108535"/>
              <a:gd name="connsiteX12" fmla="*/ 1012121 w 2487611"/>
              <a:gd name="connsiteY12" fmla="*/ 3433280 h 4108535"/>
              <a:gd name="connsiteX13" fmla="*/ 1083424 w 2487611"/>
              <a:gd name="connsiteY13" fmla="*/ 3397607 h 4108535"/>
              <a:gd name="connsiteX14" fmla="*/ 1132416 w 2487611"/>
              <a:gd name="connsiteY14" fmla="*/ 3468287 h 4108535"/>
              <a:gd name="connsiteX15" fmla="*/ 1220783 w 2487611"/>
              <a:gd name="connsiteY15" fmla="*/ 3631764 h 4108535"/>
              <a:gd name="connsiteX16" fmla="*/ 1336759 w 2487611"/>
              <a:gd name="connsiteY16" fmla="*/ 3479107 h 4108535"/>
              <a:gd name="connsiteX17" fmla="*/ 1359207 w 2487611"/>
              <a:gd name="connsiteY17" fmla="*/ 3364828 h 4108535"/>
              <a:gd name="connsiteX18" fmla="*/ 1463216 w 2487611"/>
              <a:gd name="connsiteY18" fmla="*/ 3481112 h 4108535"/>
              <a:gd name="connsiteX19" fmla="*/ 1447496 w 2487611"/>
              <a:gd name="connsiteY19" fmla="*/ 3297380 h 4108535"/>
              <a:gd name="connsiteX20" fmla="*/ 1355591 w 2487611"/>
              <a:gd name="connsiteY20" fmla="*/ 3182538 h 4108535"/>
              <a:gd name="connsiteX21" fmla="*/ 803026 w 2487611"/>
              <a:gd name="connsiteY21" fmla="*/ 2874973 h 4108535"/>
              <a:gd name="connsiteX22" fmla="*/ 1689473 w 2487611"/>
              <a:gd name="connsiteY22" fmla="*/ 2874973 h 4108535"/>
              <a:gd name="connsiteX23" fmla="*/ 1482985 w 2487611"/>
              <a:gd name="connsiteY23" fmla="*/ 3155021 h 4108535"/>
              <a:gd name="connsiteX24" fmla="*/ 1009514 w 2487611"/>
              <a:gd name="connsiteY24" fmla="*/ 3155021 h 4108535"/>
              <a:gd name="connsiteX25" fmla="*/ 803026 w 2487611"/>
              <a:gd name="connsiteY25" fmla="*/ 2874973 h 4108535"/>
              <a:gd name="connsiteX26" fmla="*/ 1246249 w 2487611"/>
              <a:gd name="connsiteY26" fmla="*/ 1574908 h 4108535"/>
              <a:gd name="connsiteX27" fmla="*/ 1346518 w 2487611"/>
              <a:gd name="connsiteY27" fmla="*/ 1675177 h 4108535"/>
              <a:gd name="connsiteX28" fmla="*/ 1246249 w 2487611"/>
              <a:gd name="connsiteY28" fmla="*/ 1775446 h 4108535"/>
              <a:gd name="connsiteX29" fmla="*/ 1145980 w 2487611"/>
              <a:gd name="connsiteY29" fmla="*/ 1675177 h 4108535"/>
              <a:gd name="connsiteX30" fmla="*/ 1246249 w 2487611"/>
              <a:gd name="connsiteY30" fmla="*/ 1574908 h 4108535"/>
              <a:gd name="connsiteX31" fmla="*/ 1246249 w 2487611"/>
              <a:gd name="connsiteY31" fmla="*/ 1505402 h 4108535"/>
              <a:gd name="connsiteX32" fmla="*/ 1076474 w 2487611"/>
              <a:gd name="connsiteY32" fmla="*/ 1675177 h 4108535"/>
              <a:gd name="connsiteX33" fmla="*/ 1246249 w 2487611"/>
              <a:gd name="connsiteY33" fmla="*/ 1844952 h 4108535"/>
              <a:gd name="connsiteX34" fmla="*/ 1416024 w 2487611"/>
              <a:gd name="connsiteY34" fmla="*/ 1675177 h 4108535"/>
              <a:gd name="connsiteX35" fmla="*/ 1246249 w 2487611"/>
              <a:gd name="connsiteY35" fmla="*/ 1505402 h 4108535"/>
              <a:gd name="connsiteX36" fmla="*/ 1246249 w 2487611"/>
              <a:gd name="connsiteY36" fmla="*/ 752032 h 4108535"/>
              <a:gd name="connsiteX37" fmla="*/ 1446787 w 2487611"/>
              <a:gd name="connsiteY37" fmla="*/ 952570 h 4108535"/>
              <a:gd name="connsiteX38" fmla="*/ 1246249 w 2487611"/>
              <a:gd name="connsiteY38" fmla="*/ 1153108 h 4108535"/>
              <a:gd name="connsiteX39" fmla="*/ 1045711 w 2487611"/>
              <a:gd name="connsiteY39" fmla="*/ 952570 h 4108535"/>
              <a:gd name="connsiteX40" fmla="*/ 1246249 w 2487611"/>
              <a:gd name="connsiteY40" fmla="*/ 752032 h 4108535"/>
              <a:gd name="connsiteX41" fmla="*/ 1246249 w 2487611"/>
              <a:gd name="connsiteY41" fmla="*/ 613020 h 4108535"/>
              <a:gd name="connsiteX42" fmla="*/ 906699 w 2487611"/>
              <a:gd name="connsiteY42" fmla="*/ 952570 h 4108535"/>
              <a:gd name="connsiteX43" fmla="*/ 1246249 w 2487611"/>
              <a:gd name="connsiteY43" fmla="*/ 1292120 h 4108535"/>
              <a:gd name="connsiteX44" fmla="*/ 1585799 w 2487611"/>
              <a:gd name="connsiteY44" fmla="*/ 952570 h 4108535"/>
              <a:gd name="connsiteX45" fmla="*/ 1246249 w 2487611"/>
              <a:gd name="connsiteY45" fmla="*/ 613020 h 4108535"/>
              <a:gd name="connsiteX46" fmla="*/ 1247310 w 2487611"/>
              <a:gd name="connsiteY46" fmla="*/ 0 h 4108535"/>
              <a:gd name="connsiteX47" fmla="*/ 1243449 w 2487611"/>
              <a:gd name="connsiteY47" fmla="*/ 101721 h 4108535"/>
              <a:gd name="connsiteX48" fmla="*/ 1258169 w 2487611"/>
              <a:gd name="connsiteY48" fmla="*/ 3411 h 4108535"/>
              <a:gd name="connsiteX49" fmla="*/ 1891856 w 2487611"/>
              <a:gd name="connsiteY49" fmla="*/ 704009 h 4108535"/>
              <a:gd name="connsiteX50" fmla="*/ 2096831 w 2487611"/>
              <a:gd name="connsiteY50" fmla="*/ 1543276 h 4108535"/>
              <a:gd name="connsiteX51" fmla="*/ 2003408 w 2487611"/>
              <a:gd name="connsiteY51" fmla="*/ 2044861 h 4108535"/>
              <a:gd name="connsiteX52" fmla="*/ 2224895 w 2487611"/>
              <a:gd name="connsiteY52" fmla="*/ 2180221 h 4108535"/>
              <a:gd name="connsiteX53" fmla="*/ 2487611 w 2487611"/>
              <a:gd name="connsiteY53" fmla="*/ 2910376 h 4108535"/>
              <a:gd name="connsiteX54" fmla="*/ 1777602 w 2487611"/>
              <a:gd name="connsiteY54" fmla="*/ 2646390 h 4108535"/>
              <a:gd name="connsiteX55" fmla="*/ 1697050 w 2487611"/>
              <a:gd name="connsiteY55" fmla="*/ 2794370 h 4108535"/>
              <a:gd name="connsiteX56" fmla="*/ 789847 w 2487611"/>
              <a:gd name="connsiteY56" fmla="*/ 2794370 h 4108535"/>
              <a:gd name="connsiteX57" fmla="*/ 709405 w 2487611"/>
              <a:gd name="connsiteY57" fmla="*/ 2646615 h 4108535"/>
              <a:gd name="connsiteX58" fmla="*/ 0 w 2487611"/>
              <a:gd name="connsiteY58" fmla="*/ 2910376 h 4108535"/>
              <a:gd name="connsiteX59" fmla="*/ 262716 w 2487611"/>
              <a:gd name="connsiteY59" fmla="*/ 2180221 h 4108535"/>
              <a:gd name="connsiteX60" fmla="*/ 483603 w 2487611"/>
              <a:gd name="connsiteY60" fmla="*/ 2045227 h 4108535"/>
              <a:gd name="connsiteX61" fmla="*/ 390066 w 2487611"/>
              <a:gd name="connsiteY61" fmla="*/ 1543276 h 4108535"/>
              <a:gd name="connsiteX62" fmla="*/ 595041 w 2487611"/>
              <a:gd name="connsiteY62" fmla="*/ 704009 h 4108535"/>
              <a:gd name="connsiteX63" fmla="*/ 1247310 w 2487611"/>
              <a:gd name="connsiteY63" fmla="*/ 0 h 4108535"/>
              <a:gd name="connsiteX0" fmla="*/ 1355591 w 2487611"/>
              <a:gd name="connsiteY0" fmla="*/ 3191732 h 4117729"/>
              <a:gd name="connsiteX1" fmla="*/ 1668701 w 2487611"/>
              <a:gd name="connsiteY1" fmla="*/ 3492316 h 4117729"/>
              <a:gd name="connsiteX2" fmla="*/ 1698103 w 2487611"/>
              <a:gd name="connsiteY2" fmla="*/ 3835959 h 4117729"/>
              <a:gd name="connsiteX3" fmla="*/ 1503571 w 2487611"/>
              <a:gd name="connsiteY3" fmla="*/ 3618467 h 4117729"/>
              <a:gd name="connsiteX4" fmla="*/ 1461585 w 2487611"/>
              <a:gd name="connsiteY4" fmla="*/ 3832208 h 4117729"/>
              <a:gd name="connsiteX5" fmla="*/ 1244671 w 2487611"/>
              <a:gd name="connsiteY5" fmla="*/ 4117729 h 4117729"/>
              <a:gd name="connsiteX6" fmla="*/ 1079392 w 2487611"/>
              <a:gd name="connsiteY6" fmla="*/ 3811970 h 4117729"/>
              <a:gd name="connsiteX7" fmla="*/ 987763 w 2487611"/>
              <a:gd name="connsiteY7" fmla="*/ 3679772 h 4117729"/>
              <a:gd name="connsiteX8" fmla="*/ 854400 w 2487611"/>
              <a:gd name="connsiteY8" fmla="*/ 3746494 h 4117729"/>
              <a:gd name="connsiteX9" fmla="*/ 869102 w 2487611"/>
              <a:gd name="connsiteY9" fmla="*/ 3423079 h 4117729"/>
              <a:gd name="connsiteX10" fmla="*/ 1052587 w 2487611"/>
              <a:gd name="connsiteY10" fmla="*/ 3225534 h 4117729"/>
              <a:gd name="connsiteX11" fmla="*/ 1019981 w 2487611"/>
              <a:gd name="connsiteY11" fmla="*/ 3269557 h 4117729"/>
              <a:gd name="connsiteX12" fmla="*/ 1012121 w 2487611"/>
              <a:gd name="connsiteY12" fmla="*/ 3442474 h 4117729"/>
              <a:gd name="connsiteX13" fmla="*/ 1083424 w 2487611"/>
              <a:gd name="connsiteY13" fmla="*/ 3406801 h 4117729"/>
              <a:gd name="connsiteX14" fmla="*/ 1132416 w 2487611"/>
              <a:gd name="connsiteY14" fmla="*/ 3477481 h 4117729"/>
              <a:gd name="connsiteX15" fmla="*/ 1220783 w 2487611"/>
              <a:gd name="connsiteY15" fmla="*/ 3640958 h 4117729"/>
              <a:gd name="connsiteX16" fmla="*/ 1336759 w 2487611"/>
              <a:gd name="connsiteY16" fmla="*/ 3488301 h 4117729"/>
              <a:gd name="connsiteX17" fmla="*/ 1359207 w 2487611"/>
              <a:gd name="connsiteY17" fmla="*/ 3374022 h 4117729"/>
              <a:gd name="connsiteX18" fmla="*/ 1463216 w 2487611"/>
              <a:gd name="connsiteY18" fmla="*/ 3490306 h 4117729"/>
              <a:gd name="connsiteX19" fmla="*/ 1447496 w 2487611"/>
              <a:gd name="connsiteY19" fmla="*/ 3306574 h 4117729"/>
              <a:gd name="connsiteX20" fmla="*/ 1355591 w 2487611"/>
              <a:gd name="connsiteY20" fmla="*/ 3191732 h 4117729"/>
              <a:gd name="connsiteX21" fmla="*/ 803026 w 2487611"/>
              <a:gd name="connsiteY21" fmla="*/ 2884167 h 4117729"/>
              <a:gd name="connsiteX22" fmla="*/ 1689473 w 2487611"/>
              <a:gd name="connsiteY22" fmla="*/ 2884167 h 4117729"/>
              <a:gd name="connsiteX23" fmla="*/ 1482985 w 2487611"/>
              <a:gd name="connsiteY23" fmla="*/ 3164215 h 4117729"/>
              <a:gd name="connsiteX24" fmla="*/ 1009514 w 2487611"/>
              <a:gd name="connsiteY24" fmla="*/ 3164215 h 4117729"/>
              <a:gd name="connsiteX25" fmla="*/ 803026 w 2487611"/>
              <a:gd name="connsiteY25" fmla="*/ 2884167 h 4117729"/>
              <a:gd name="connsiteX26" fmla="*/ 1246249 w 2487611"/>
              <a:gd name="connsiteY26" fmla="*/ 1584102 h 4117729"/>
              <a:gd name="connsiteX27" fmla="*/ 1346518 w 2487611"/>
              <a:gd name="connsiteY27" fmla="*/ 1684371 h 4117729"/>
              <a:gd name="connsiteX28" fmla="*/ 1246249 w 2487611"/>
              <a:gd name="connsiteY28" fmla="*/ 1784640 h 4117729"/>
              <a:gd name="connsiteX29" fmla="*/ 1145980 w 2487611"/>
              <a:gd name="connsiteY29" fmla="*/ 1684371 h 4117729"/>
              <a:gd name="connsiteX30" fmla="*/ 1246249 w 2487611"/>
              <a:gd name="connsiteY30" fmla="*/ 1584102 h 4117729"/>
              <a:gd name="connsiteX31" fmla="*/ 1246249 w 2487611"/>
              <a:gd name="connsiteY31" fmla="*/ 1514596 h 4117729"/>
              <a:gd name="connsiteX32" fmla="*/ 1076474 w 2487611"/>
              <a:gd name="connsiteY32" fmla="*/ 1684371 h 4117729"/>
              <a:gd name="connsiteX33" fmla="*/ 1246249 w 2487611"/>
              <a:gd name="connsiteY33" fmla="*/ 1854146 h 4117729"/>
              <a:gd name="connsiteX34" fmla="*/ 1416024 w 2487611"/>
              <a:gd name="connsiteY34" fmla="*/ 1684371 h 4117729"/>
              <a:gd name="connsiteX35" fmla="*/ 1246249 w 2487611"/>
              <a:gd name="connsiteY35" fmla="*/ 1514596 h 4117729"/>
              <a:gd name="connsiteX36" fmla="*/ 1246249 w 2487611"/>
              <a:gd name="connsiteY36" fmla="*/ 761226 h 4117729"/>
              <a:gd name="connsiteX37" fmla="*/ 1446787 w 2487611"/>
              <a:gd name="connsiteY37" fmla="*/ 961764 h 4117729"/>
              <a:gd name="connsiteX38" fmla="*/ 1246249 w 2487611"/>
              <a:gd name="connsiteY38" fmla="*/ 1162302 h 4117729"/>
              <a:gd name="connsiteX39" fmla="*/ 1045711 w 2487611"/>
              <a:gd name="connsiteY39" fmla="*/ 961764 h 4117729"/>
              <a:gd name="connsiteX40" fmla="*/ 1246249 w 2487611"/>
              <a:gd name="connsiteY40" fmla="*/ 761226 h 4117729"/>
              <a:gd name="connsiteX41" fmla="*/ 1246249 w 2487611"/>
              <a:gd name="connsiteY41" fmla="*/ 622214 h 4117729"/>
              <a:gd name="connsiteX42" fmla="*/ 906699 w 2487611"/>
              <a:gd name="connsiteY42" fmla="*/ 961764 h 4117729"/>
              <a:gd name="connsiteX43" fmla="*/ 1246249 w 2487611"/>
              <a:gd name="connsiteY43" fmla="*/ 1301314 h 4117729"/>
              <a:gd name="connsiteX44" fmla="*/ 1585799 w 2487611"/>
              <a:gd name="connsiteY44" fmla="*/ 961764 h 4117729"/>
              <a:gd name="connsiteX45" fmla="*/ 1246249 w 2487611"/>
              <a:gd name="connsiteY45" fmla="*/ 622214 h 4117729"/>
              <a:gd name="connsiteX46" fmla="*/ 1237076 w 2487611"/>
              <a:gd name="connsiteY46" fmla="*/ 0 h 4117729"/>
              <a:gd name="connsiteX47" fmla="*/ 1243449 w 2487611"/>
              <a:gd name="connsiteY47" fmla="*/ 110915 h 4117729"/>
              <a:gd name="connsiteX48" fmla="*/ 1258169 w 2487611"/>
              <a:gd name="connsiteY48" fmla="*/ 12605 h 4117729"/>
              <a:gd name="connsiteX49" fmla="*/ 1891856 w 2487611"/>
              <a:gd name="connsiteY49" fmla="*/ 713203 h 4117729"/>
              <a:gd name="connsiteX50" fmla="*/ 2096831 w 2487611"/>
              <a:gd name="connsiteY50" fmla="*/ 1552470 h 4117729"/>
              <a:gd name="connsiteX51" fmla="*/ 2003408 w 2487611"/>
              <a:gd name="connsiteY51" fmla="*/ 2054055 h 4117729"/>
              <a:gd name="connsiteX52" fmla="*/ 2224895 w 2487611"/>
              <a:gd name="connsiteY52" fmla="*/ 2189415 h 4117729"/>
              <a:gd name="connsiteX53" fmla="*/ 2487611 w 2487611"/>
              <a:gd name="connsiteY53" fmla="*/ 2919570 h 4117729"/>
              <a:gd name="connsiteX54" fmla="*/ 1777602 w 2487611"/>
              <a:gd name="connsiteY54" fmla="*/ 2655584 h 4117729"/>
              <a:gd name="connsiteX55" fmla="*/ 1697050 w 2487611"/>
              <a:gd name="connsiteY55" fmla="*/ 2803564 h 4117729"/>
              <a:gd name="connsiteX56" fmla="*/ 789847 w 2487611"/>
              <a:gd name="connsiteY56" fmla="*/ 2803564 h 4117729"/>
              <a:gd name="connsiteX57" fmla="*/ 709405 w 2487611"/>
              <a:gd name="connsiteY57" fmla="*/ 2655809 h 4117729"/>
              <a:gd name="connsiteX58" fmla="*/ 0 w 2487611"/>
              <a:gd name="connsiteY58" fmla="*/ 2919570 h 4117729"/>
              <a:gd name="connsiteX59" fmla="*/ 262716 w 2487611"/>
              <a:gd name="connsiteY59" fmla="*/ 2189415 h 4117729"/>
              <a:gd name="connsiteX60" fmla="*/ 483603 w 2487611"/>
              <a:gd name="connsiteY60" fmla="*/ 2054421 h 4117729"/>
              <a:gd name="connsiteX61" fmla="*/ 390066 w 2487611"/>
              <a:gd name="connsiteY61" fmla="*/ 1552470 h 4117729"/>
              <a:gd name="connsiteX62" fmla="*/ 595041 w 2487611"/>
              <a:gd name="connsiteY62" fmla="*/ 713203 h 4117729"/>
              <a:gd name="connsiteX63" fmla="*/ 1237076 w 2487611"/>
              <a:gd name="connsiteY63" fmla="*/ 0 h 411772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7076 w 2487611"/>
              <a:gd name="connsiteY46" fmla="*/ 544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7076 w 2487611"/>
              <a:gd name="connsiteY63" fmla="*/ 5440 h 4123169"/>
              <a:gd name="connsiteX0" fmla="*/ 1355591 w 2487611"/>
              <a:gd name="connsiteY0" fmla="*/ 3197172 h 4123169"/>
              <a:gd name="connsiteX1" fmla="*/ 1668701 w 2487611"/>
              <a:gd name="connsiteY1" fmla="*/ 3497756 h 4123169"/>
              <a:gd name="connsiteX2" fmla="*/ 1698103 w 2487611"/>
              <a:gd name="connsiteY2" fmla="*/ 3841399 h 4123169"/>
              <a:gd name="connsiteX3" fmla="*/ 1503571 w 2487611"/>
              <a:gd name="connsiteY3" fmla="*/ 3623907 h 4123169"/>
              <a:gd name="connsiteX4" fmla="*/ 1461585 w 2487611"/>
              <a:gd name="connsiteY4" fmla="*/ 3837648 h 4123169"/>
              <a:gd name="connsiteX5" fmla="*/ 1244671 w 2487611"/>
              <a:gd name="connsiteY5" fmla="*/ 4123169 h 4123169"/>
              <a:gd name="connsiteX6" fmla="*/ 1079392 w 2487611"/>
              <a:gd name="connsiteY6" fmla="*/ 3817410 h 4123169"/>
              <a:gd name="connsiteX7" fmla="*/ 987763 w 2487611"/>
              <a:gd name="connsiteY7" fmla="*/ 3685212 h 4123169"/>
              <a:gd name="connsiteX8" fmla="*/ 854400 w 2487611"/>
              <a:gd name="connsiteY8" fmla="*/ 3751934 h 4123169"/>
              <a:gd name="connsiteX9" fmla="*/ 869102 w 2487611"/>
              <a:gd name="connsiteY9" fmla="*/ 3428519 h 4123169"/>
              <a:gd name="connsiteX10" fmla="*/ 1052587 w 2487611"/>
              <a:gd name="connsiteY10" fmla="*/ 3230974 h 4123169"/>
              <a:gd name="connsiteX11" fmla="*/ 1019981 w 2487611"/>
              <a:gd name="connsiteY11" fmla="*/ 3274997 h 4123169"/>
              <a:gd name="connsiteX12" fmla="*/ 1012121 w 2487611"/>
              <a:gd name="connsiteY12" fmla="*/ 3447914 h 4123169"/>
              <a:gd name="connsiteX13" fmla="*/ 1083424 w 2487611"/>
              <a:gd name="connsiteY13" fmla="*/ 3412241 h 4123169"/>
              <a:gd name="connsiteX14" fmla="*/ 1132416 w 2487611"/>
              <a:gd name="connsiteY14" fmla="*/ 3482921 h 4123169"/>
              <a:gd name="connsiteX15" fmla="*/ 1220783 w 2487611"/>
              <a:gd name="connsiteY15" fmla="*/ 3646398 h 4123169"/>
              <a:gd name="connsiteX16" fmla="*/ 1336759 w 2487611"/>
              <a:gd name="connsiteY16" fmla="*/ 3493741 h 4123169"/>
              <a:gd name="connsiteX17" fmla="*/ 1359207 w 2487611"/>
              <a:gd name="connsiteY17" fmla="*/ 3379462 h 4123169"/>
              <a:gd name="connsiteX18" fmla="*/ 1463216 w 2487611"/>
              <a:gd name="connsiteY18" fmla="*/ 3495746 h 4123169"/>
              <a:gd name="connsiteX19" fmla="*/ 1447496 w 2487611"/>
              <a:gd name="connsiteY19" fmla="*/ 3312014 h 4123169"/>
              <a:gd name="connsiteX20" fmla="*/ 1355591 w 2487611"/>
              <a:gd name="connsiteY20" fmla="*/ 3197172 h 4123169"/>
              <a:gd name="connsiteX21" fmla="*/ 803026 w 2487611"/>
              <a:gd name="connsiteY21" fmla="*/ 2889607 h 4123169"/>
              <a:gd name="connsiteX22" fmla="*/ 1689473 w 2487611"/>
              <a:gd name="connsiteY22" fmla="*/ 2889607 h 4123169"/>
              <a:gd name="connsiteX23" fmla="*/ 1482985 w 2487611"/>
              <a:gd name="connsiteY23" fmla="*/ 3169655 h 4123169"/>
              <a:gd name="connsiteX24" fmla="*/ 1009514 w 2487611"/>
              <a:gd name="connsiteY24" fmla="*/ 3169655 h 4123169"/>
              <a:gd name="connsiteX25" fmla="*/ 803026 w 2487611"/>
              <a:gd name="connsiteY25" fmla="*/ 2889607 h 4123169"/>
              <a:gd name="connsiteX26" fmla="*/ 1246249 w 2487611"/>
              <a:gd name="connsiteY26" fmla="*/ 1589542 h 4123169"/>
              <a:gd name="connsiteX27" fmla="*/ 1346518 w 2487611"/>
              <a:gd name="connsiteY27" fmla="*/ 1689811 h 4123169"/>
              <a:gd name="connsiteX28" fmla="*/ 1246249 w 2487611"/>
              <a:gd name="connsiteY28" fmla="*/ 1790080 h 4123169"/>
              <a:gd name="connsiteX29" fmla="*/ 1145980 w 2487611"/>
              <a:gd name="connsiteY29" fmla="*/ 1689811 h 4123169"/>
              <a:gd name="connsiteX30" fmla="*/ 1246249 w 2487611"/>
              <a:gd name="connsiteY30" fmla="*/ 1589542 h 4123169"/>
              <a:gd name="connsiteX31" fmla="*/ 1246249 w 2487611"/>
              <a:gd name="connsiteY31" fmla="*/ 1520036 h 4123169"/>
              <a:gd name="connsiteX32" fmla="*/ 1076474 w 2487611"/>
              <a:gd name="connsiteY32" fmla="*/ 1689811 h 4123169"/>
              <a:gd name="connsiteX33" fmla="*/ 1246249 w 2487611"/>
              <a:gd name="connsiteY33" fmla="*/ 1859586 h 4123169"/>
              <a:gd name="connsiteX34" fmla="*/ 1416024 w 2487611"/>
              <a:gd name="connsiteY34" fmla="*/ 1689811 h 4123169"/>
              <a:gd name="connsiteX35" fmla="*/ 1246249 w 2487611"/>
              <a:gd name="connsiteY35" fmla="*/ 1520036 h 4123169"/>
              <a:gd name="connsiteX36" fmla="*/ 1246249 w 2487611"/>
              <a:gd name="connsiteY36" fmla="*/ 766666 h 4123169"/>
              <a:gd name="connsiteX37" fmla="*/ 1446787 w 2487611"/>
              <a:gd name="connsiteY37" fmla="*/ 967204 h 4123169"/>
              <a:gd name="connsiteX38" fmla="*/ 1246249 w 2487611"/>
              <a:gd name="connsiteY38" fmla="*/ 1167742 h 4123169"/>
              <a:gd name="connsiteX39" fmla="*/ 1045711 w 2487611"/>
              <a:gd name="connsiteY39" fmla="*/ 967204 h 4123169"/>
              <a:gd name="connsiteX40" fmla="*/ 1246249 w 2487611"/>
              <a:gd name="connsiteY40" fmla="*/ 766666 h 4123169"/>
              <a:gd name="connsiteX41" fmla="*/ 1246249 w 2487611"/>
              <a:gd name="connsiteY41" fmla="*/ 627654 h 4123169"/>
              <a:gd name="connsiteX42" fmla="*/ 906699 w 2487611"/>
              <a:gd name="connsiteY42" fmla="*/ 967204 h 4123169"/>
              <a:gd name="connsiteX43" fmla="*/ 1246249 w 2487611"/>
              <a:gd name="connsiteY43" fmla="*/ 1306754 h 4123169"/>
              <a:gd name="connsiteX44" fmla="*/ 1585799 w 2487611"/>
              <a:gd name="connsiteY44" fmla="*/ 967204 h 4123169"/>
              <a:gd name="connsiteX45" fmla="*/ 1246249 w 2487611"/>
              <a:gd name="connsiteY45" fmla="*/ 627654 h 4123169"/>
              <a:gd name="connsiteX46" fmla="*/ 1238115 w 2487611"/>
              <a:gd name="connsiteY46" fmla="*/ 24870 h 4123169"/>
              <a:gd name="connsiteX47" fmla="*/ 1243449 w 2487611"/>
              <a:gd name="connsiteY47" fmla="*/ 116355 h 4123169"/>
              <a:gd name="connsiteX48" fmla="*/ 1231224 w 2487611"/>
              <a:gd name="connsiteY48" fmla="*/ 0 h 4123169"/>
              <a:gd name="connsiteX49" fmla="*/ 1891856 w 2487611"/>
              <a:gd name="connsiteY49" fmla="*/ 718643 h 4123169"/>
              <a:gd name="connsiteX50" fmla="*/ 2096831 w 2487611"/>
              <a:gd name="connsiteY50" fmla="*/ 1557910 h 4123169"/>
              <a:gd name="connsiteX51" fmla="*/ 2003408 w 2487611"/>
              <a:gd name="connsiteY51" fmla="*/ 2059495 h 4123169"/>
              <a:gd name="connsiteX52" fmla="*/ 2224895 w 2487611"/>
              <a:gd name="connsiteY52" fmla="*/ 2194855 h 4123169"/>
              <a:gd name="connsiteX53" fmla="*/ 2487611 w 2487611"/>
              <a:gd name="connsiteY53" fmla="*/ 2925010 h 4123169"/>
              <a:gd name="connsiteX54" fmla="*/ 1777602 w 2487611"/>
              <a:gd name="connsiteY54" fmla="*/ 2661024 h 4123169"/>
              <a:gd name="connsiteX55" fmla="*/ 1697050 w 2487611"/>
              <a:gd name="connsiteY55" fmla="*/ 2809004 h 4123169"/>
              <a:gd name="connsiteX56" fmla="*/ 789847 w 2487611"/>
              <a:gd name="connsiteY56" fmla="*/ 2809004 h 4123169"/>
              <a:gd name="connsiteX57" fmla="*/ 709405 w 2487611"/>
              <a:gd name="connsiteY57" fmla="*/ 2661249 h 4123169"/>
              <a:gd name="connsiteX58" fmla="*/ 0 w 2487611"/>
              <a:gd name="connsiteY58" fmla="*/ 2925010 h 4123169"/>
              <a:gd name="connsiteX59" fmla="*/ 262716 w 2487611"/>
              <a:gd name="connsiteY59" fmla="*/ 2194855 h 4123169"/>
              <a:gd name="connsiteX60" fmla="*/ 483603 w 2487611"/>
              <a:gd name="connsiteY60" fmla="*/ 2059861 h 4123169"/>
              <a:gd name="connsiteX61" fmla="*/ 390066 w 2487611"/>
              <a:gd name="connsiteY61" fmla="*/ 1557910 h 4123169"/>
              <a:gd name="connsiteX62" fmla="*/ 595041 w 2487611"/>
              <a:gd name="connsiteY62" fmla="*/ 718643 h 4123169"/>
              <a:gd name="connsiteX63" fmla="*/ 1238115 w 2487611"/>
              <a:gd name="connsiteY63" fmla="*/ 24870 h 4123169"/>
              <a:gd name="connsiteX0" fmla="*/ 1355591 w 2487611"/>
              <a:gd name="connsiteY0" fmla="*/ 3172302 h 4098299"/>
              <a:gd name="connsiteX1" fmla="*/ 1668701 w 2487611"/>
              <a:gd name="connsiteY1" fmla="*/ 3472886 h 4098299"/>
              <a:gd name="connsiteX2" fmla="*/ 1698103 w 2487611"/>
              <a:gd name="connsiteY2" fmla="*/ 3816529 h 4098299"/>
              <a:gd name="connsiteX3" fmla="*/ 1503571 w 2487611"/>
              <a:gd name="connsiteY3" fmla="*/ 3599037 h 4098299"/>
              <a:gd name="connsiteX4" fmla="*/ 1461585 w 2487611"/>
              <a:gd name="connsiteY4" fmla="*/ 3812778 h 4098299"/>
              <a:gd name="connsiteX5" fmla="*/ 1244671 w 2487611"/>
              <a:gd name="connsiteY5" fmla="*/ 4098299 h 4098299"/>
              <a:gd name="connsiteX6" fmla="*/ 1079392 w 2487611"/>
              <a:gd name="connsiteY6" fmla="*/ 3792540 h 4098299"/>
              <a:gd name="connsiteX7" fmla="*/ 987763 w 2487611"/>
              <a:gd name="connsiteY7" fmla="*/ 3660342 h 4098299"/>
              <a:gd name="connsiteX8" fmla="*/ 854400 w 2487611"/>
              <a:gd name="connsiteY8" fmla="*/ 3727064 h 4098299"/>
              <a:gd name="connsiteX9" fmla="*/ 869102 w 2487611"/>
              <a:gd name="connsiteY9" fmla="*/ 3403649 h 4098299"/>
              <a:gd name="connsiteX10" fmla="*/ 1052587 w 2487611"/>
              <a:gd name="connsiteY10" fmla="*/ 3206104 h 4098299"/>
              <a:gd name="connsiteX11" fmla="*/ 1019981 w 2487611"/>
              <a:gd name="connsiteY11" fmla="*/ 3250127 h 4098299"/>
              <a:gd name="connsiteX12" fmla="*/ 1012121 w 2487611"/>
              <a:gd name="connsiteY12" fmla="*/ 3423044 h 4098299"/>
              <a:gd name="connsiteX13" fmla="*/ 1083424 w 2487611"/>
              <a:gd name="connsiteY13" fmla="*/ 3387371 h 4098299"/>
              <a:gd name="connsiteX14" fmla="*/ 1132416 w 2487611"/>
              <a:gd name="connsiteY14" fmla="*/ 3458051 h 4098299"/>
              <a:gd name="connsiteX15" fmla="*/ 1220783 w 2487611"/>
              <a:gd name="connsiteY15" fmla="*/ 3621528 h 4098299"/>
              <a:gd name="connsiteX16" fmla="*/ 1336759 w 2487611"/>
              <a:gd name="connsiteY16" fmla="*/ 3468871 h 4098299"/>
              <a:gd name="connsiteX17" fmla="*/ 1359207 w 2487611"/>
              <a:gd name="connsiteY17" fmla="*/ 3354592 h 4098299"/>
              <a:gd name="connsiteX18" fmla="*/ 1463216 w 2487611"/>
              <a:gd name="connsiteY18" fmla="*/ 3470876 h 4098299"/>
              <a:gd name="connsiteX19" fmla="*/ 1447496 w 2487611"/>
              <a:gd name="connsiteY19" fmla="*/ 3287144 h 4098299"/>
              <a:gd name="connsiteX20" fmla="*/ 1355591 w 2487611"/>
              <a:gd name="connsiteY20" fmla="*/ 3172302 h 4098299"/>
              <a:gd name="connsiteX21" fmla="*/ 803026 w 2487611"/>
              <a:gd name="connsiteY21" fmla="*/ 2864737 h 4098299"/>
              <a:gd name="connsiteX22" fmla="*/ 1689473 w 2487611"/>
              <a:gd name="connsiteY22" fmla="*/ 2864737 h 4098299"/>
              <a:gd name="connsiteX23" fmla="*/ 1482985 w 2487611"/>
              <a:gd name="connsiteY23" fmla="*/ 3144785 h 4098299"/>
              <a:gd name="connsiteX24" fmla="*/ 1009514 w 2487611"/>
              <a:gd name="connsiteY24" fmla="*/ 3144785 h 4098299"/>
              <a:gd name="connsiteX25" fmla="*/ 803026 w 2487611"/>
              <a:gd name="connsiteY25" fmla="*/ 2864737 h 4098299"/>
              <a:gd name="connsiteX26" fmla="*/ 1246249 w 2487611"/>
              <a:gd name="connsiteY26" fmla="*/ 1564672 h 4098299"/>
              <a:gd name="connsiteX27" fmla="*/ 1346518 w 2487611"/>
              <a:gd name="connsiteY27" fmla="*/ 1664941 h 4098299"/>
              <a:gd name="connsiteX28" fmla="*/ 1246249 w 2487611"/>
              <a:gd name="connsiteY28" fmla="*/ 1765210 h 4098299"/>
              <a:gd name="connsiteX29" fmla="*/ 1145980 w 2487611"/>
              <a:gd name="connsiteY29" fmla="*/ 1664941 h 4098299"/>
              <a:gd name="connsiteX30" fmla="*/ 1246249 w 2487611"/>
              <a:gd name="connsiteY30" fmla="*/ 1564672 h 4098299"/>
              <a:gd name="connsiteX31" fmla="*/ 1246249 w 2487611"/>
              <a:gd name="connsiteY31" fmla="*/ 1495166 h 4098299"/>
              <a:gd name="connsiteX32" fmla="*/ 1076474 w 2487611"/>
              <a:gd name="connsiteY32" fmla="*/ 1664941 h 4098299"/>
              <a:gd name="connsiteX33" fmla="*/ 1246249 w 2487611"/>
              <a:gd name="connsiteY33" fmla="*/ 1834716 h 4098299"/>
              <a:gd name="connsiteX34" fmla="*/ 1416024 w 2487611"/>
              <a:gd name="connsiteY34" fmla="*/ 1664941 h 4098299"/>
              <a:gd name="connsiteX35" fmla="*/ 1246249 w 2487611"/>
              <a:gd name="connsiteY35" fmla="*/ 1495166 h 4098299"/>
              <a:gd name="connsiteX36" fmla="*/ 1246249 w 2487611"/>
              <a:gd name="connsiteY36" fmla="*/ 741796 h 4098299"/>
              <a:gd name="connsiteX37" fmla="*/ 1446787 w 2487611"/>
              <a:gd name="connsiteY37" fmla="*/ 942334 h 4098299"/>
              <a:gd name="connsiteX38" fmla="*/ 1246249 w 2487611"/>
              <a:gd name="connsiteY38" fmla="*/ 1142872 h 4098299"/>
              <a:gd name="connsiteX39" fmla="*/ 1045711 w 2487611"/>
              <a:gd name="connsiteY39" fmla="*/ 942334 h 4098299"/>
              <a:gd name="connsiteX40" fmla="*/ 1246249 w 2487611"/>
              <a:gd name="connsiteY40" fmla="*/ 741796 h 4098299"/>
              <a:gd name="connsiteX41" fmla="*/ 1246249 w 2487611"/>
              <a:gd name="connsiteY41" fmla="*/ 602784 h 4098299"/>
              <a:gd name="connsiteX42" fmla="*/ 906699 w 2487611"/>
              <a:gd name="connsiteY42" fmla="*/ 942334 h 4098299"/>
              <a:gd name="connsiteX43" fmla="*/ 1246249 w 2487611"/>
              <a:gd name="connsiteY43" fmla="*/ 1281884 h 4098299"/>
              <a:gd name="connsiteX44" fmla="*/ 1585799 w 2487611"/>
              <a:gd name="connsiteY44" fmla="*/ 942334 h 4098299"/>
              <a:gd name="connsiteX45" fmla="*/ 1246249 w 2487611"/>
              <a:gd name="connsiteY45" fmla="*/ 602784 h 4098299"/>
              <a:gd name="connsiteX46" fmla="*/ 1238115 w 2487611"/>
              <a:gd name="connsiteY46" fmla="*/ 0 h 4098299"/>
              <a:gd name="connsiteX47" fmla="*/ 1243449 w 2487611"/>
              <a:gd name="connsiteY47" fmla="*/ 91485 h 4098299"/>
              <a:gd name="connsiteX48" fmla="*/ 1229544 w 2487611"/>
              <a:gd name="connsiteY48" fmla="*/ 4448 h 4098299"/>
              <a:gd name="connsiteX49" fmla="*/ 1891856 w 2487611"/>
              <a:gd name="connsiteY49" fmla="*/ 693773 h 4098299"/>
              <a:gd name="connsiteX50" fmla="*/ 2096831 w 2487611"/>
              <a:gd name="connsiteY50" fmla="*/ 1533040 h 4098299"/>
              <a:gd name="connsiteX51" fmla="*/ 2003408 w 2487611"/>
              <a:gd name="connsiteY51" fmla="*/ 2034625 h 4098299"/>
              <a:gd name="connsiteX52" fmla="*/ 2224895 w 2487611"/>
              <a:gd name="connsiteY52" fmla="*/ 2169985 h 4098299"/>
              <a:gd name="connsiteX53" fmla="*/ 2487611 w 2487611"/>
              <a:gd name="connsiteY53" fmla="*/ 2900140 h 4098299"/>
              <a:gd name="connsiteX54" fmla="*/ 1777602 w 2487611"/>
              <a:gd name="connsiteY54" fmla="*/ 2636154 h 4098299"/>
              <a:gd name="connsiteX55" fmla="*/ 1697050 w 2487611"/>
              <a:gd name="connsiteY55" fmla="*/ 2784134 h 4098299"/>
              <a:gd name="connsiteX56" fmla="*/ 789847 w 2487611"/>
              <a:gd name="connsiteY56" fmla="*/ 2784134 h 4098299"/>
              <a:gd name="connsiteX57" fmla="*/ 709405 w 2487611"/>
              <a:gd name="connsiteY57" fmla="*/ 2636379 h 4098299"/>
              <a:gd name="connsiteX58" fmla="*/ 0 w 2487611"/>
              <a:gd name="connsiteY58" fmla="*/ 2900140 h 4098299"/>
              <a:gd name="connsiteX59" fmla="*/ 262716 w 2487611"/>
              <a:gd name="connsiteY59" fmla="*/ 2169985 h 4098299"/>
              <a:gd name="connsiteX60" fmla="*/ 483603 w 2487611"/>
              <a:gd name="connsiteY60" fmla="*/ 2034991 h 4098299"/>
              <a:gd name="connsiteX61" fmla="*/ 390066 w 2487611"/>
              <a:gd name="connsiteY61" fmla="*/ 1533040 h 4098299"/>
              <a:gd name="connsiteX62" fmla="*/ 595041 w 2487611"/>
              <a:gd name="connsiteY62" fmla="*/ 693773 h 4098299"/>
              <a:gd name="connsiteX63" fmla="*/ 1238115 w 2487611"/>
              <a:gd name="connsiteY63" fmla="*/ 0 h 4098299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43449 w 2487611"/>
              <a:gd name="connsiteY47" fmla="*/ 87037 h 4093851"/>
              <a:gd name="connsiteX48" fmla="*/ 1229544 w 2487611"/>
              <a:gd name="connsiteY48" fmla="*/ 0 h 4093851"/>
              <a:gd name="connsiteX49" fmla="*/ 1891856 w 2487611"/>
              <a:gd name="connsiteY49" fmla="*/ 689325 h 4093851"/>
              <a:gd name="connsiteX50" fmla="*/ 2096831 w 2487611"/>
              <a:gd name="connsiteY50" fmla="*/ 1528592 h 4093851"/>
              <a:gd name="connsiteX51" fmla="*/ 2003408 w 2487611"/>
              <a:gd name="connsiteY51" fmla="*/ 2030177 h 4093851"/>
              <a:gd name="connsiteX52" fmla="*/ 2224895 w 2487611"/>
              <a:gd name="connsiteY52" fmla="*/ 2165537 h 4093851"/>
              <a:gd name="connsiteX53" fmla="*/ 2487611 w 2487611"/>
              <a:gd name="connsiteY53" fmla="*/ 2895692 h 4093851"/>
              <a:gd name="connsiteX54" fmla="*/ 1777602 w 2487611"/>
              <a:gd name="connsiteY54" fmla="*/ 2631706 h 4093851"/>
              <a:gd name="connsiteX55" fmla="*/ 1697050 w 2487611"/>
              <a:gd name="connsiteY55" fmla="*/ 2779686 h 4093851"/>
              <a:gd name="connsiteX56" fmla="*/ 789847 w 2487611"/>
              <a:gd name="connsiteY56" fmla="*/ 2779686 h 4093851"/>
              <a:gd name="connsiteX57" fmla="*/ 709405 w 2487611"/>
              <a:gd name="connsiteY57" fmla="*/ 2631931 h 4093851"/>
              <a:gd name="connsiteX58" fmla="*/ 0 w 2487611"/>
              <a:gd name="connsiteY58" fmla="*/ 2895692 h 4093851"/>
              <a:gd name="connsiteX59" fmla="*/ 262716 w 2487611"/>
              <a:gd name="connsiteY59" fmla="*/ 2165537 h 4093851"/>
              <a:gd name="connsiteX60" fmla="*/ 483603 w 2487611"/>
              <a:gd name="connsiteY60" fmla="*/ 2030543 h 4093851"/>
              <a:gd name="connsiteX61" fmla="*/ 390066 w 2487611"/>
              <a:gd name="connsiteY61" fmla="*/ 1528592 h 4093851"/>
              <a:gd name="connsiteX62" fmla="*/ 595041 w 2487611"/>
              <a:gd name="connsiteY62" fmla="*/ 689325 h 4093851"/>
              <a:gd name="connsiteX63" fmla="*/ 1225855 w 2487611"/>
              <a:gd name="connsiteY63" fmla="*/ 9198 h 4093851"/>
              <a:gd name="connsiteX0" fmla="*/ 1355591 w 2487611"/>
              <a:gd name="connsiteY0" fmla="*/ 3167854 h 4093851"/>
              <a:gd name="connsiteX1" fmla="*/ 1668701 w 2487611"/>
              <a:gd name="connsiteY1" fmla="*/ 3468438 h 4093851"/>
              <a:gd name="connsiteX2" fmla="*/ 1698103 w 2487611"/>
              <a:gd name="connsiteY2" fmla="*/ 3812081 h 4093851"/>
              <a:gd name="connsiteX3" fmla="*/ 1503571 w 2487611"/>
              <a:gd name="connsiteY3" fmla="*/ 3594589 h 4093851"/>
              <a:gd name="connsiteX4" fmla="*/ 1461585 w 2487611"/>
              <a:gd name="connsiteY4" fmla="*/ 3808330 h 4093851"/>
              <a:gd name="connsiteX5" fmla="*/ 1244671 w 2487611"/>
              <a:gd name="connsiteY5" fmla="*/ 4093851 h 4093851"/>
              <a:gd name="connsiteX6" fmla="*/ 1079392 w 2487611"/>
              <a:gd name="connsiteY6" fmla="*/ 3788092 h 4093851"/>
              <a:gd name="connsiteX7" fmla="*/ 987763 w 2487611"/>
              <a:gd name="connsiteY7" fmla="*/ 3655894 h 4093851"/>
              <a:gd name="connsiteX8" fmla="*/ 854400 w 2487611"/>
              <a:gd name="connsiteY8" fmla="*/ 3722616 h 4093851"/>
              <a:gd name="connsiteX9" fmla="*/ 869102 w 2487611"/>
              <a:gd name="connsiteY9" fmla="*/ 3399201 h 4093851"/>
              <a:gd name="connsiteX10" fmla="*/ 1052587 w 2487611"/>
              <a:gd name="connsiteY10" fmla="*/ 3201656 h 4093851"/>
              <a:gd name="connsiteX11" fmla="*/ 1019981 w 2487611"/>
              <a:gd name="connsiteY11" fmla="*/ 3245679 h 4093851"/>
              <a:gd name="connsiteX12" fmla="*/ 1012121 w 2487611"/>
              <a:gd name="connsiteY12" fmla="*/ 3418596 h 4093851"/>
              <a:gd name="connsiteX13" fmla="*/ 1083424 w 2487611"/>
              <a:gd name="connsiteY13" fmla="*/ 3382923 h 4093851"/>
              <a:gd name="connsiteX14" fmla="*/ 1132416 w 2487611"/>
              <a:gd name="connsiteY14" fmla="*/ 3453603 h 4093851"/>
              <a:gd name="connsiteX15" fmla="*/ 1220783 w 2487611"/>
              <a:gd name="connsiteY15" fmla="*/ 3617080 h 4093851"/>
              <a:gd name="connsiteX16" fmla="*/ 1336759 w 2487611"/>
              <a:gd name="connsiteY16" fmla="*/ 3464423 h 4093851"/>
              <a:gd name="connsiteX17" fmla="*/ 1359207 w 2487611"/>
              <a:gd name="connsiteY17" fmla="*/ 3350144 h 4093851"/>
              <a:gd name="connsiteX18" fmla="*/ 1463216 w 2487611"/>
              <a:gd name="connsiteY18" fmla="*/ 3466428 h 4093851"/>
              <a:gd name="connsiteX19" fmla="*/ 1447496 w 2487611"/>
              <a:gd name="connsiteY19" fmla="*/ 3282696 h 4093851"/>
              <a:gd name="connsiteX20" fmla="*/ 1355591 w 2487611"/>
              <a:gd name="connsiteY20" fmla="*/ 3167854 h 4093851"/>
              <a:gd name="connsiteX21" fmla="*/ 803026 w 2487611"/>
              <a:gd name="connsiteY21" fmla="*/ 2860289 h 4093851"/>
              <a:gd name="connsiteX22" fmla="*/ 1689473 w 2487611"/>
              <a:gd name="connsiteY22" fmla="*/ 2860289 h 4093851"/>
              <a:gd name="connsiteX23" fmla="*/ 1482985 w 2487611"/>
              <a:gd name="connsiteY23" fmla="*/ 3140337 h 4093851"/>
              <a:gd name="connsiteX24" fmla="*/ 1009514 w 2487611"/>
              <a:gd name="connsiteY24" fmla="*/ 3140337 h 4093851"/>
              <a:gd name="connsiteX25" fmla="*/ 803026 w 2487611"/>
              <a:gd name="connsiteY25" fmla="*/ 2860289 h 4093851"/>
              <a:gd name="connsiteX26" fmla="*/ 1246249 w 2487611"/>
              <a:gd name="connsiteY26" fmla="*/ 1560224 h 4093851"/>
              <a:gd name="connsiteX27" fmla="*/ 1346518 w 2487611"/>
              <a:gd name="connsiteY27" fmla="*/ 1660493 h 4093851"/>
              <a:gd name="connsiteX28" fmla="*/ 1246249 w 2487611"/>
              <a:gd name="connsiteY28" fmla="*/ 1760762 h 4093851"/>
              <a:gd name="connsiteX29" fmla="*/ 1145980 w 2487611"/>
              <a:gd name="connsiteY29" fmla="*/ 1660493 h 4093851"/>
              <a:gd name="connsiteX30" fmla="*/ 1246249 w 2487611"/>
              <a:gd name="connsiteY30" fmla="*/ 1560224 h 4093851"/>
              <a:gd name="connsiteX31" fmla="*/ 1246249 w 2487611"/>
              <a:gd name="connsiteY31" fmla="*/ 1490718 h 4093851"/>
              <a:gd name="connsiteX32" fmla="*/ 1076474 w 2487611"/>
              <a:gd name="connsiteY32" fmla="*/ 1660493 h 4093851"/>
              <a:gd name="connsiteX33" fmla="*/ 1246249 w 2487611"/>
              <a:gd name="connsiteY33" fmla="*/ 1830268 h 4093851"/>
              <a:gd name="connsiteX34" fmla="*/ 1416024 w 2487611"/>
              <a:gd name="connsiteY34" fmla="*/ 1660493 h 4093851"/>
              <a:gd name="connsiteX35" fmla="*/ 1246249 w 2487611"/>
              <a:gd name="connsiteY35" fmla="*/ 1490718 h 4093851"/>
              <a:gd name="connsiteX36" fmla="*/ 1246249 w 2487611"/>
              <a:gd name="connsiteY36" fmla="*/ 737348 h 4093851"/>
              <a:gd name="connsiteX37" fmla="*/ 1446787 w 2487611"/>
              <a:gd name="connsiteY37" fmla="*/ 937886 h 4093851"/>
              <a:gd name="connsiteX38" fmla="*/ 1246249 w 2487611"/>
              <a:gd name="connsiteY38" fmla="*/ 1138424 h 4093851"/>
              <a:gd name="connsiteX39" fmla="*/ 1045711 w 2487611"/>
              <a:gd name="connsiteY39" fmla="*/ 937886 h 4093851"/>
              <a:gd name="connsiteX40" fmla="*/ 1246249 w 2487611"/>
              <a:gd name="connsiteY40" fmla="*/ 737348 h 4093851"/>
              <a:gd name="connsiteX41" fmla="*/ 1246249 w 2487611"/>
              <a:gd name="connsiteY41" fmla="*/ 598336 h 4093851"/>
              <a:gd name="connsiteX42" fmla="*/ 906699 w 2487611"/>
              <a:gd name="connsiteY42" fmla="*/ 937886 h 4093851"/>
              <a:gd name="connsiteX43" fmla="*/ 1246249 w 2487611"/>
              <a:gd name="connsiteY43" fmla="*/ 1277436 h 4093851"/>
              <a:gd name="connsiteX44" fmla="*/ 1585799 w 2487611"/>
              <a:gd name="connsiteY44" fmla="*/ 937886 h 4093851"/>
              <a:gd name="connsiteX45" fmla="*/ 1246249 w 2487611"/>
              <a:gd name="connsiteY45" fmla="*/ 598336 h 4093851"/>
              <a:gd name="connsiteX46" fmla="*/ 1225855 w 2487611"/>
              <a:gd name="connsiteY46" fmla="*/ 9198 h 4093851"/>
              <a:gd name="connsiteX47" fmla="*/ 1229544 w 2487611"/>
              <a:gd name="connsiteY47" fmla="*/ 0 h 4093851"/>
              <a:gd name="connsiteX48" fmla="*/ 1891856 w 2487611"/>
              <a:gd name="connsiteY48" fmla="*/ 689325 h 4093851"/>
              <a:gd name="connsiteX49" fmla="*/ 2096831 w 2487611"/>
              <a:gd name="connsiteY49" fmla="*/ 1528592 h 4093851"/>
              <a:gd name="connsiteX50" fmla="*/ 2003408 w 2487611"/>
              <a:gd name="connsiteY50" fmla="*/ 2030177 h 4093851"/>
              <a:gd name="connsiteX51" fmla="*/ 2224895 w 2487611"/>
              <a:gd name="connsiteY51" fmla="*/ 2165537 h 4093851"/>
              <a:gd name="connsiteX52" fmla="*/ 2487611 w 2487611"/>
              <a:gd name="connsiteY52" fmla="*/ 2895692 h 4093851"/>
              <a:gd name="connsiteX53" fmla="*/ 1777602 w 2487611"/>
              <a:gd name="connsiteY53" fmla="*/ 2631706 h 4093851"/>
              <a:gd name="connsiteX54" fmla="*/ 1697050 w 2487611"/>
              <a:gd name="connsiteY54" fmla="*/ 2779686 h 4093851"/>
              <a:gd name="connsiteX55" fmla="*/ 789847 w 2487611"/>
              <a:gd name="connsiteY55" fmla="*/ 2779686 h 4093851"/>
              <a:gd name="connsiteX56" fmla="*/ 709405 w 2487611"/>
              <a:gd name="connsiteY56" fmla="*/ 2631931 h 4093851"/>
              <a:gd name="connsiteX57" fmla="*/ 0 w 2487611"/>
              <a:gd name="connsiteY57" fmla="*/ 2895692 h 4093851"/>
              <a:gd name="connsiteX58" fmla="*/ 262716 w 2487611"/>
              <a:gd name="connsiteY58" fmla="*/ 2165537 h 4093851"/>
              <a:gd name="connsiteX59" fmla="*/ 483603 w 2487611"/>
              <a:gd name="connsiteY59" fmla="*/ 2030543 h 4093851"/>
              <a:gd name="connsiteX60" fmla="*/ 390066 w 2487611"/>
              <a:gd name="connsiteY60" fmla="*/ 1528592 h 4093851"/>
              <a:gd name="connsiteX61" fmla="*/ 595041 w 2487611"/>
              <a:gd name="connsiteY61" fmla="*/ 689325 h 4093851"/>
              <a:gd name="connsiteX62" fmla="*/ 1225855 w 2487611"/>
              <a:gd name="connsiteY62" fmla="*/ 9198 h 4093851"/>
              <a:gd name="connsiteX0" fmla="*/ 1355591 w 2487611"/>
              <a:gd name="connsiteY0" fmla="*/ 3168890 h 4094887"/>
              <a:gd name="connsiteX1" fmla="*/ 1668701 w 2487611"/>
              <a:gd name="connsiteY1" fmla="*/ 3469474 h 4094887"/>
              <a:gd name="connsiteX2" fmla="*/ 1698103 w 2487611"/>
              <a:gd name="connsiteY2" fmla="*/ 3813117 h 4094887"/>
              <a:gd name="connsiteX3" fmla="*/ 1503571 w 2487611"/>
              <a:gd name="connsiteY3" fmla="*/ 3595625 h 4094887"/>
              <a:gd name="connsiteX4" fmla="*/ 1461585 w 2487611"/>
              <a:gd name="connsiteY4" fmla="*/ 3809366 h 4094887"/>
              <a:gd name="connsiteX5" fmla="*/ 1244671 w 2487611"/>
              <a:gd name="connsiteY5" fmla="*/ 4094887 h 4094887"/>
              <a:gd name="connsiteX6" fmla="*/ 1079392 w 2487611"/>
              <a:gd name="connsiteY6" fmla="*/ 3789128 h 4094887"/>
              <a:gd name="connsiteX7" fmla="*/ 987763 w 2487611"/>
              <a:gd name="connsiteY7" fmla="*/ 3656930 h 4094887"/>
              <a:gd name="connsiteX8" fmla="*/ 854400 w 2487611"/>
              <a:gd name="connsiteY8" fmla="*/ 3723652 h 4094887"/>
              <a:gd name="connsiteX9" fmla="*/ 869102 w 2487611"/>
              <a:gd name="connsiteY9" fmla="*/ 3400237 h 4094887"/>
              <a:gd name="connsiteX10" fmla="*/ 1052587 w 2487611"/>
              <a:gd name="connsiteY10" fmla="*/ 3202692 h 4094887"/>
              <a:gd name="connsiteX11" fmla="*/ 1019981 w 2487611"/>
              <a:gd name="connsiteY11" fmla="*/ 3246715 h 4094887"/>
              <a:gd name="connsiteX12" fmla="*/ 1012121 w 2487611"/>
              <a:gd name="connsiteY12" fmla="*/ 3419632 h 4094887"/>
              <a:gd name="connsiteX13" fmla="*/ 1083424 w 2487611"/>
              <a:gd name="connsiteY13" fmla="*/ 3383959 h 4094887"/>
              <a:gd name="connsiteX14" fmla="*/ 1132416 w 2487611"/>
              <a:gd name="connsiteY14" fmla="*/ 3454639 h 4094887"/>
              <a:gd name="connsiteX15" fmla="*/ 1220783 w 2487611"/>
              <a:gd name="connsiteY15" fmla="*/ 3618116 h 4094887"/>
              <a:gd name="connsiteX16" fmla="*/ 1336759 w 2487611"/>
              <a:gd name="connsiteY16" fmla="*/ 3465459 h 4094887"/>
              <a:gd name="connsiteX17" fmla="*/ 1359207 w 2487611"/>
              <a:gd name="connsiteY17" fmla="*/ 3351180 h 4094887"/>
              <a:gd name="connsiteX18" fmla="*/ 1463216 w 2487611"/>
              <a:gd name="connsiteY18" fmla="*/ 3467464 h 4094887"/>
              <a:gd name="connsiteX19" fmla="*/ 1447496 w 2487611"/>
              <a:gd name="connsiteY19" fmla="*/ 3283732 h 4094887"/>
              <a:gd name="connsiteX20" fmla="*/ 1355591 w 2487611"/>
              <a:gd name="connsiteY20" fmla="*/ 3168890 h 4094887"/>
              <a:gd name="connsiteX21" fmla="*/ 803026 w 2487611"/>
              <a:gd name="connsiteY21" fmla="*/ 2861325 h 4094887"/>
              <a:gd name="connsiteX22" fmla="*/ 1689473 w 2487611"/>
              <a:gd name="connsiteY22" fmla="*/ 2861325 h 4094887"/>
              <a:gd name="connsiteX23" fmla="*/ 1482985 w 2487611"/>
              <a:gd name="connsiteY23" fmla="*/ 3141373 h 4094887"/>
              <a:gd name="connsiteX24" fmla="*/ 1009514 w 2487611"/>
              <a:gd name="connsiteY24" fmla="*/ 3141373 h 4094887"/>
              <a:gd name="connsiteX25" fmla="*/ 803026 w 2487611"/>
              <a:gd name="connsiteY25" fmla="*/ 2861325 h 4094887"/>
              <a:gd name="connsiteX26" fmla="*/ 1246249 w 2487611"/>
              <a:gd name="connsiteY26" fmla="*/ 1561260 h 4094887"/>
              <a:gd name="connsiteX27" fmla="*/ 1346518 w 2487611"/>
              <a:gd name="connsiteY27" fmla="*/ 1661529 h 4094887"/>
              <a:gd name="connsiteX28" fmla="*/ 1246249 w 2487611"/>
              <a:gd name="connsiteY28" fmla="*/ 1761798 h 4094887"/>
              <a:gd name="connsiteX29" fmla="*/ 1145980 w 2487611"/>
              <a:gd name="connsiteY29" fmla="*/ 1661529 h 4094887"/>
              <a:gd name="connsiteX30" fmla="*/ 1246249 w 2487611"/>
              <a:gd name="connsiteY30" fmla="*/ 1561260 h 4094887"/>
              <a:gd name="connsiteX31" fmla="*/ 1246249 w 2487611"/>
              <a:gd name="connsiteY31" fmla="*/ 1491754 h 4094887"/>
              <a:gd name="connsiteX32" fmla="*/ 1076474 w 2487611"/>
              <a:gd name="connsiteY32" fmla="*/ 1661529 h 4094887"/>
              <a:gd name="connsiteX33" fmla="*/ 1246249 w 2487611"/>
              <a:gd name="connsiteY33" fmla="*/ 1831304 h 4094887"/>
              <a:gd name="connsiteX34" fmla="*/ 1416024 w 2487611"/>
              <a:gd name="connsiteY34" fmla="*/ 1661529 h 4094887"/>
              <a:gd name="connsiteX35" fmla="*/ 1246249 w 2487611"/>
              <a:gd name="connsiteY35" fmla="*/ 1491754 h 4094887"/>
              <a:gd name="connsiteX36" fmla="*/ 1246249 w 2487611"/>
              <a:gd name="connsiteY36" fmla="*/ 738384 h 4094887"/>
              <a:gd name="connsiteX37" fmla="*/ 1446787 w 2487611"/>
              <a:gd name="connsiteY37" fmla="*/ 938922 h 4094887"/>
              <a:gd name="connsiteX38" fmla="*/ 1246249 w 2487611"/>
              <a:gd name="connsiteY38" fmla="*/ 1139460 h 4094887"/>
              <a:gd name="connsiteX39" fmla="*/ 1045711 w 2487611"/>
              <a:gd name="connsiteY39" fmla="*/ 938922 h 4094887"/>
              <a:gd name="connsiteX40" fmla="*/ 1246249 w 2487611"/>
              <a:gd name="connsiteY40" fmla="*/ 738384 h 4094887"/>
              <a:gd name="connsiteX41" fmla="*/ 1246249 w 2487611"/>
              <a:gd name="connsiteY41" fmla="*/ 599372 h 4094887"/>
              <a:gd name="connsiteX42" fmla="*/ 906699 w 2487611"/>
              <a:gd name="connsiteY42" fmla="*/ 938922 h 4094887"/>
              <a:gd name="connsiteX43" fmla="*/ 1246249 w 2487611"/>
              <a:gd name="connsiteY43" fmla="*/ 1278472 h 4094887"/>
              <a:gd name="connsiteX44" fmla="*/ 1585799 w 2487611"/>
              <a:gd name="connsiteY44" fmla="*/ 938922 h 4094887"/>
              <a:gd name="connsiteX45" fmla="*/ 1246249 w 2487611"/>
              <a:gd name="connsiteY45" fmla="*/ 599372 h 4094887"/>
              <a:gd name="connsiteX46" fmla="*/ 1235050 w 2487611"/>
              <a:gd name="connsiteY46" fmla="*/ 0 h 4094887"/>
              <a:gd name="connsiteX47" fmla="*/ 1229544 w 2487611"/>
              <a:gd name="connsiteY47" fmla="*/ 1036 h 4094887"/>
              <a:gd name="connsiteX48" fmla="*/ 1891856 w 2487611"/>
              <a:gd name="connsiteY48" fmla="*/ 690361 h 4094887"/>
              <a:gd name="connsiteX49" fmla="*/ 2096831 w 2487611"/>
              <a:gd name="connsiteY49" fmla="*/ 1529628 h 4094887"/>
              <a:gd name="connsiteX50" fmla="*/ 2003408 w 2487611"/>
              <a:gd name="connsiteY50" fmla="*/ 2031213 h 4094887"/>
              <a:gd name="connsiteX51" fmla="*/ 2224895 w 2487611"/>
              <a:gd name="connsiteY51" fmla="*/ 2166573 h 4094887"/>
              <a:gd name="connsiteX52" fmla="*/ 2487611 w 2487611"/>
              <a:gd name="connsiteY52" fmla="*/ 2896728 h 4094887"/>
              <a:gd name="connsiteX53" fmla="*/ 1777602 w 2487611"/>
              <a:gd name="connsiteY53" fmla="*/ 2632742 h 4094887"/>
              <a:gd name="connsiteX54" fmla="*/ 1697050 w 2487611"/>
              <a:gd name="connsiteY54" fmla="*/ 2780722 h 4094887"/>
              <a:gd name="connsiteX55" fmla="*/ 789847 w 2487611"/>
              <a:gd name="connsiteY55" fmla="*/ 2780722 h 4094887"/>
              <a:gd name="connsiteX56" fmla="*/ 709405 w 2487611"/>
              <a:gd name="connsiteY56" fmla="*/ 2632967 h 4094887"/>
              <a:gd name="connsiteX57" fmla="*/ 0 w 2487611"/>
              <a:gd name="connsiteY57" fmla="*/ 2896728 h 4094887"/>
              <a:gd name="connsiteX58" fmla="*/ 262716 w 2487611"/>
              <a:gd name="connsiteY58" fmla="*/ 2166573 h 4094887"/>
              <a:gd name="connsiteX59" fmla="*/ 483603 w 2487611"/>
              <a:gd name="connsiteY59" fmla="*/ 2031579 h 4094887"/>
              <a:gd name="connsiteX60" fmla="*/ 390066 w 2487611"/>
              <a:gd name="connsiteY60" fmla="*/ 1529628 h 4094887"/>
              <a:gd name="connsiteX61" fmla="*/ 595041 w 2487611"/>
              <a:gd name="connsiteY61" fmla="*/ 690361 h 4094887"/>
              <a:gd name="connsiteX62" fmla="*/ 1235050 w 2487611"/>
              <a:gd name="connsiteY62" fmla="*/ 0 h 409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2487611" h="4094887">
                <a:moveTo>
                  <a:pt x="1355591" y="3168890"/>
                </a:moveTo>
                <a:cubicBezTo>
                  <a:pt x="1473595" y="3210993"/>
                  <a:pt x="1581876" y="3305191"/>
                  <a:pt x="1668701" y="3469474"/>
                </a:cubicBezTo>
                <a:cubicBezTo>
                  <a:pt x="1695925" y="3526851"/>
                  <a:pt x="1780322" y="3714906"/>
                  <a:pt x="1698103" y="3813117"/>
                </a:cubicBezTo>
                <a:cubicBezTo>
                  <a:pt x="1602299" y="3649464"/>
                  <a:pt x="1614173" y="3625906"/>
                  <a:pt x="1503571" y="3595625"/>
                </a:cubicBezTo>
                <a:cubicBezTo>
                  <a:pt x="1496942" y="3685463"/>
                  <a:pt x="1467966" y="3774165"/>
                  <a:pt x="1461585" y="3809366"/>
                </a:cubicBezTo>
                <a:cubicBezTo>
                  <a:pt x="1385470" y="3978592"/>
                  <a:pt x="1404096" y="3968132"/>
                  <a:pt x="1244671" y="4094887"/>
                </a:cubicBezTo>
                <a:cubicBezTo>
                  <a:pt x="1246206" y="3880802"/>
                  <a:pt x="1159532" y="3834965"/>
                  <a:pt x="1079392" y="3789128"/>
                </a:cubicBezTo>
                <a:cubicBezTo>
                  <a:pt x="1026853" y="3769315"/>
                  <a:pt x="996695" y="3717697"/>
                  <a:pt x="987763" y="3656930"/>
                </a:cubicBezTo>
                <a:cubicBezTo>
                  <a:pt x="943900" y="3685346"/>
                  <a:pt x="898437" y="3695225"/>
                  <a:pt x="854400" y="3723652"/>
                </a:cubicBezTo>
                <a:cubicBezTo>
                  <a:pt x="854400" y="3658863"/>
                  <a:pt x="789060" y="3535267"/>
                  <a:pt x="869102" y="3400237"/>
                </a:cubicBezTo>
                <a:cubicBezTo>
                  <a:pt x="905823" y="3342803"/>
                  <a:pt x="973047" y="3258718"/>
                  <a:pt x="1052587" y="3202692"/>
                </a:cubicBezTo>
                <a:lnTo>
                  <a:pt x="1019981" y="3246715"/>
                </a:lnTo>
                <a:cubicBezTo>
                  <a:pt x="977187" y="3318910"/>
                  <a:pt x="1012121" y="3384991"/>
                  <a:pt x="1012121" y="3419632"/>
                </a:cubicBezTo>
                <a:cubicBezTo>
                  <a:pt x="1035665" y="3404433"/>
                  <a:pt x="1059972" y="3399151"/>
                  <a:pt x="1083424" y="3383959"/>
                </a:cubicBezTo>
                <a:cubicBezTo>
                  <a:pt x="1088200" y="3416448"/>
                  <a:pt x="1104325" y="3444046"/>
                  <a:pt x="1132416" y="3454639"/>
                </a:cubicBezTo>
                <a:cubicBezTo>
                  <a:pt x="1175263" y="3479146"/>
                  <a:pt x="1221604" y="3503653"/>
                  <a:pt x="1220783" y="3618116"/>
                </a:cubicBezTo>
                <a:cubicBezTo>
                  <a:pt x="1306022" y="3550346"/>
                  <a:pt x="1296063" y="3555938"/>
                  <a:pt x="1336759" y="3465459"/>
                </a:cubicBezTo>
                <a:cubicBezTo>
                  <a:pt x="1340170" y="3446638"/>
                  <a:pt x="1355662" y="3399214"/>
                  <a:pt x="1359207" y="3351180"/>
                </a:cubicBezTo>
                <a:cubicBezTo>
                  <a:pt x="1418341" y="3367371"/>
                  <a:pt x="1411993" y="3379966"/>
                  <a:pt x="1463216" y="3467464"/>
                </a:cubicBezTo>
                <a:cubicBezTo>
                  <a:pt x="1507175" y="3414955"/>
                  <a:pt x="1462051" y="3314410"/>
                  <a:pt x="1447496" y="3283732"/>
                </a:cubicBezTo>
                <a:cubicBezTo>
                  <a:pt x="1420721" y="3233074"/>
                  <a:pt x="1390133" y="3194880"/>
                  <a:pt x="1355591" y="3168890"/>
                </a:cubicBezTo>
                <a:close/>
                <a:moveTo>
                  <a:pt x="803026" y="2861325"/>
                </a:moveTo>
                <a:lnTo>
                  <a:pt x="1689473" y="2861325"/>
                </a:lnTo>
                <a:lnTo>
                  <a:pt x="1482985" y="3141373"/>
                </a:lnTo>
                <a:lnTo>
                  <a:pt x="1009514" y="3141373"/>
                </a:lnTo>
                <a:lnTo>
                  <a:pt x="803026" y="2861325"/>
                </a:lnTo>
                <a:close/>
                <a:moveTo>
                  <a:pt x="1246249" y="1561260"/>
                </a:moveTo>
                <a:cubicBezTo>
                  <a:pt x="1301626" y="1561260"/>
                  <a:pt x="1346518" y="1606152"/>
                  <a:pt x="1346518" y="1661529"/>
                </a:cubicBezTo>
                <a:cubicBezTo>
                  <a:pt x="1346518" y="1716906"/>
                  <a:pt x="1301626" y="1761798"/>
                  <a:pt x="1246249" y="1761798"/>
                </a:cubicBezTo>
                <a:cubicBezTo>
                  <a:pt x="1190872" y="1761798"/>
                  <a:pt x="1145980" y="1716906"/>
                  <a:pt x="1145980" y="1661529"/>
                </a:cubicBezTo>
                <a:cubicBezTo>
                  <a:pt x="1145980" y="1606152"/>
                  <a:pt x="1190872" y="1561260"/>
                  <a:pt x="1246249" y="1561260"/>
                </a:cubicBezTo>
                <a:close/>
                <a:moveTo>
                  <a:pt x="1246249" y="1491754"/>
                </a:moveTo>
                <a:cubicBezTo>
                  <a:pt x="1152485" y="1491754"/>
                  <a:pt x="1076474" y="1567765"/>
                  <a:pt x="1076474" y="1661529"/>
                </a:cubicBezTo>
                <a:cubicBezTo>
                  <a:pt x="1076474" y="1755293"/>
                  <a:pt x="1152485" y="1831304"/>
                  <a:pt x="1246249" y="1831304"/>
                </a:cubicBezTo>
                <a:cubicBezTo>
                  <a:pt x="1340013" y="1831304"/>
                  <a:pt x="1416024" y="1755293"/>
                  <a:pt x="1416024" y="1661529"/>
                </a:cubicBezTo>
                <a:cubicBezTo>
                  <a:pt x="1416024" y="1567765"/>
                  <a:pt x="1340013" y="1491754"/>
                  <a:pt x="1246249" y="1491754"/>
                </a:cubicBezTo>
                <a:close/>
                <a:moveTo>
                  <a:pt x="1246249" y="738384"/>
                </a:moveTo>
                <a:cubicBezTo>
                  <a:pt x="1357003" y="738384"/>
                  <a:pt x="1446787" y="828168"/>
                  <a:pt x="1446787" y="938922"/>
                </a:cubicBezTo>
                <a:cubicBezTo>
                  <a:pt x="1446787" y="1049676"/>
                  <a:pt x="1357003" y="1139460"/>
                  <a:pt x="1246249" y="1139460"/>
                </a:cubicBezTo>
                <a:cubicBezTo>
                  <a:pt x="1135495" y="1139460"/>
                  <a:pt x="1045711" y="1049676"/>
                  <a:pt x="1045711" y="938922"/>
                </a:cubicBezTo>
                <a:cubicBezTo>
                  <a:pt x="1045711" y="828168"/>
                  <a:pt x="1135495" y="738384"/>
                  <a:pt x="1246249" y="738384"/>
                </a:cubicBezTo>
                <a:close/>
                <a:moveTo>
                  <a:pt x="1246249" y="599372"/>
                </a:moveTo>
                <a:cubicBezTo>
                  <a:pt x="1058721" y="599372"/>
                  <a:pt x="906699" y="751394"/>
                  <a:pt x="906699" y="938922"/>
                </a:cubicBezTo>
                <a:cubicBezTo>
                  <a:pt x="906699" y="1126450"/>
                  <a:pt x="1058721" y="1278472"/>
                  <a:pt x="1246249" y="1278472"/>
                </a:cubicBezTo>
                <a:cubicBezTo>
                  <a:pt x="1433777" y="1278472"/>
                  <a:pt x="1585799" y="1126450"/>
                  <a:pt x="1585799" y="938922"/>
                </a:cubicBezTo>
                <a:cubicBezTo>
                  <a:pt x="1585799" y="751394"/>
                  <a:pt x="1433777" y="599372"/>
                  <a:pt x="1246249" y="599372"/>
                </a:cubicBezTo>
                <a:close/>
                <a:moveTo>
                  <a:pt x="1235050" y="0"/>
                </a:moveTo>
                <a:lnTo>
                  <a:pt x="1229544" y="1036"/>
                </a:lnTo>
                <a:cubicBezTo>
                  <a:pt x="1489347" y="133873"/>
                  <a:pt x="1749649" y="461397"/>
                  <a:pt x="1891856" y="690361"/>
                </a:cubicBezTo>
                <a:cubicBezTo>
                  <a:pt x="2013592" y="919326"/>
                  <a:pt x="2102003" y="1246061"/>
                  <a:pt x="2096831" y="1529628"/>
                </a:cubicBezTo>
                <a:cubicBezTo>
                  <a:pt x="2096831" y="1659128"/>
                  <a:pt x="2058845" y="1842372"/>
                  <a:pt x="2003408" y="2031213"/>
                </a:cubicBezTo>
                <a:lnTo>
                  <a:pt x="2224895" y="2166573"/>
                </a:lnTo>
                <a:lnTo>
                  <a:pt x="2487611" y="2896728"/>
                </a:lnTo>
                <a:lnTo>
                  <a:pt x="1777602" y="2632742"/>
                </a:lnTo>
                <a:cubicBezTo>
                  <a:pt x="1749049" y="2692676"/>
                  <a:pt x="1721557" y="2743254"/>
                  <a:pt x="1697050" y="2780722"/>
                </a:cubicBezTo>
                <a:lnTo>
                  <a:pt x="789847" y="2780722"/>
                </a:lnTo>
                <a:cubicBezTo>
                  <a:pt x="765372" y="2743301"/>
                  <a:pt x="737918" y="2692803"/>
                  <a:pt x="709405" y="2632967"/>
                </a:cubicBezTo>
                <a:lnTo>
                  <a:pt x="0" y="2896728"/>
                </a:lnTo>
                <a:lnTo>
                  <a:pt x="262716" y="2166573"/>
                </a:lnTo>
                <a:lnTo>
                  <a:pt x="483603" y="2031579"/>
                </a:lnTo>
                <a:cubicBezTo>
                  <a:pt x="428102" y="1842611"/>
                  <a:pt x="390066" y="1659212"/>
                  <a:pt x="390066" y="1529628"/>
                </a:cubicBezTo>
                <a:cubicBezTo>
                  <a:pt x="384894" y="1246061"/>
                  <a:pt x="473305" y="919326"/>
                  <a:pt x="595041" y="690361"/>
                </a:cubicBezTo>
                <a:cubicBezTo>
                  <a:pt x="737248" y="461397"/>
                  <a:pt x="957359" y="97388"/>
                  <a:pt x="12350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2" name="그룹 27">
            <a:extLst>
              <a:ext uri="{FF2B5EF4-FFF2-40B4-BE49-F238E27FC236}">
                <a16:creationId xmlns:a16="http://schemas.microsoft.com/office/drawing/2014/main" id="{D40B1A33-89C9-44E4-AB69-9E540DA74451}"/>
              </a:ext>
            </a:extLst>
          </p:cNvPr>
          <p:cNvGrpSpPr/>
          <p:nvPr/>
        </p:nvGrpSpPr>
        <p:grpSpPr>
          <a:xfrm>
            <a:off x="1446014" y="3055897"/>
            <a:ext cx="2304000" cy="1302988"/>
            <a:chOff x="3556042" y="1744979"/>
            <a:chExt cx="3240000" cy="130298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6550E40-5E39-4C9A-83F6-71B8EAF7611D}"/>
                </a:ext>
              </a:extLst>
            </p:cNvPr>
            <p:cNvSpPr txBox="1"/>
            <p:nvPr/>
          </p:nvSpPr>
          <p:spPr>
            <a:xfrm>
              <a:off x="3556042" y="2032304"/>
              <a:ext cx="324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9F3CADE-790C-4FF9-A249-0A5BED111A33}"/>
                </a:ext>
              </a:extLst>
            </p:cNvPr>
            <p:cNvSpPr txBox="1"/>
            <p:nvPr/>
          </p:nvSpPr>
          <p:spPr>
            <a:xfrm>
              <a:off x="3556042" y="1744979"/>
              <a:ext cx="324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그룹 30">
            <a:extLst>
              <a:ext uri="{FF2B5EF4-FFF2-40B4-BE49-F238E27FC236}">
                <a16:creationId xmlns:a16="http://schemas.microsoft.com/office/drawing/2014/main" id="{F26D114A-4A06-4C42-A37F-B97BF22A03D1}"/>
              </a:ext>
            </a:extLst>
          </p:cNvPr>
          <p:cNvGrpSpPr/>
          <p:nvPr/>
        </p:nvGrpSpPr>
        <p:grpSpPr>
          <a:xfrm>
            <a:off x="1446014" y="4565152"/>
            <a:ext cx="2304000" cy="1302988"/>
            <a:chOff x="3556042" y="1744979"/>
            <a:chExt cx="3240000" cy="130298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CB3C9BA-13A5-4936-9E45-22FE37E0B001}"/>
                </a:ext>
              </a:extLst>
            </p:cNvPr>
            <p:cNvSpPr txBox="1"/>
            <p:nvPr/>
          </p:nvSpPr>
          <p:spPr>
            <a:xfrm>
              <a:off x="3556042" y="2032304"/>
              <a:ext cx="324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3FDDF10-0CD6-4F0A-A6D7-1A3E913451A9}"/>
                </a:ext>
              </a:extLst>
            </p:cNvPr>
            <p:cNvSpPr txBox="1"/>
            <p:nvPr/>
          </p:nvSpPr>
          <p:spPr>
            <a:xfrm>
              <a:off x="3556042" y="1744979"/>
              <a:ext cx="324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그룹 40">
            <a:extLst>
              <a:ext uri="{FF2B5EF4-FFF2-40B4-BE49-F238E27FC236}">
                <a16:creationId xmlns:a16="http://schemas.microsoft.com/office/drawing/2014/main" id="{C78BBF13-DCCE-496F-BF13-4F892324AC88}"/>
              </a:ext>
            </a:extLst>
          </p:cNvPr>
          <p:cNvGrpSpPr/>
          <p:nvPr/>
        </p:nvGrpSpPr>
        <p:grpSpPr>
          <a:xfrm>
            <a:off x="9341302" y="3055897"/>
            <a:ext cx="2304000" cy="1302988"/>
            <a:chOff x="3556042" y="1744979"/>
            <a:chExt cx="3240000" cy="130298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4290962-6795-4D22-8C9D-42B76CE384BD}"/>
                </a:ext>
              </a:extLst>
            </p:cNvPr>
            <p:cNvSpPr txBox="1"/>
            <p:nvPr/>
          </p:nvSpPr>
          <p:spPr>
            <a:xfrm>
              <a:off x="3556042" y="2032304"/>
              <a:ext cx="324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7E7BE9-0B4C-4A19-82FB-0E2A9D508115}"/>
                </a:ext>
              </a:extLst>
            </p:cNvPr>
            <p:cNvSpPr txBox="1"/>
            <p:nvPr/>
          </p:nvSpPr>
          <p:spPr>
            <a:xfrm>
              <a:off x="3556042" y="1744979"/>
              <a:ext cx="324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그룹 43">
            <a:extLst>
              <a:ext uri="{FF2B5EF4-FFF2-40B4-BE49-F238E27FC236}">
                <a16:creationId xmlns:a16="http://schemas.microsoft.com/office/drawing/2014/main" id="{5B7C236F-33CA-4A05-801B-7521983F0E3F}"/>
              </a:ext>
            </a:extLst>
          </p:cNvPr>
          <p:cNvGrpSpPr/>
          <p:nvPr/>
        </p:nvGrpSpPr>
        <p:grpSpPr>
          <a:xfrm>
            <a:off x="9341302" y="4565152"/>
            <a:ext cx="2304000" cy="1302988"/>
            <a:chOff x="3556042" y="1744979"/>
            <a:chExt cx="3240000" cy="130298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E02C2B7-30D7-4877-AF27-130A393FD3B9}"/>
                </a:ext>
              </a:extLst>
            </p:cNvPr>
            <p:cNvSpPr txBox="1"/>
            <p:nvPr/>
          </p:nvSpPr>
          <p:spPr>
            <a:xfrm>
              <a:off x="3556042" y="2032304"/>
              <a:ext cx="32400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766E495-D0D1-4F1C-A318-B5A5E353A8CF}"/>
                </a:ext>
              </a:extLst>
            </p:cNvPr>
            <p:cNvSpPr txBox="1"/>
            <p:nvPr/>
          </p:nvSpPr>
          <p:spPr>
            <a:xfrm>
              <a:off x="3556042" y="1744979"/>
              <a:ext cx="324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AED19B5-2109-4819-B078-0BD5E43D124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2F6BA40-3614-4452-A6C1-A7988AC4E6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4" name="Content Placeholder 5">
            <a:extLst>
              <a:ext uri="{FF2B5EF4-FFF2-40B4-BE49-F238E27FC236}">
                <a16:creationId xmlns:a16="http://schemas.microsoft.com/office/drawing/2014/main" id="{11BD20D2-EA16-45A7-A492-22D9E8566B54}"/>
              </a:ext>
            </a:extLst>
          </p:cNvPr>
          <p:cNvSpPr txBox="1">
            <a:spLocks/>
          </p:cNvSpPr>
          <p:nvPr/>
        </p:nvSpPr>
        <p:spPr>
          <a:xfrm>
            <a:off x="3394954" y="1787809"/>
            <a:ext cx="5502614" cy="576063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Happy Thanksgiving Day</a:t>
            </a:r>
            <a:endParaRPr lang="ko-KR" alt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A64475D3-5FBB-4120-A8ED-03CD7CE9E564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/>
      </p:sp>
    </p:spTree>
    <p:extLst>
      <p:ext uri="{BB962C8B-B14F-4D97-AF65-F5344CB8AC3E}">
        <p14:creationId xmlns:p14="http://schemas.microsoft.com/office/powerpoint/2010/main" val="38833692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B4C873-376C-44BB-9A4B-6CC7ED4BF125}"/>
              </a:ext>
            </a:extLst>
          </p:cNvPr>
          <p:cNvSpPr/>
          <p:nvPr/>
        </p:nvSpPr>
        <p:spPr>
          <a:xfrm>
            <a:off x="1" y="3933826"/>
            <a:ext cx="12191999" cy="292417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F8BFFFC-E4E1-4358-A63B-3401D34A5B4E}"/>
              </a:ext>
            </a:extLst>
          </p:cNvPr>
          <p:cNvSpPr/>
          <p:nvPr/>
        </p:nvSpPr>
        <p:spPr>
          <a:xfrm>
            <a:off x="1191341" y="1806278"/>
            <a:ext cx="1224136" cy="122413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98B02DA-1A2F-4F8A-82AA-F5D2983B2BA8}"/>
              </a:ext>
            </a:extLst>
          </p:cNvPr>
          <p:cNvCxnSpPr>
            <a:cxnSpLocks/>
          </p:cNvCxnSpPr>
          <p:nvPr/>
        </p:nvCxnSpPr>
        <p:spPr>
          <a:xfrm>
            <a:off x="1803409" y="3026769"/>
            <a:ext cx="0" cy="936000"/>
          </a:xfrm>
          <a:prstGeom prst="straightConnector1">
            <a:avLst/>
          </a:prstGeom>
          <a:ln w="34925">
            <a:solidFill>
              <a:schemeClr val="accent6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D13DE348-88B1-4F5D-8650-52746206D254}"/>
              </a:ext>
            </a:extLst>
          </p:cNvPr>
          <p:cNvSpPr/>
          <p:nvPr/>
        </p:nvSpPr>
        <p:spPr>
          <a:xfrm>
            <a:off x="3340121" y="1806278"/>
            <a:ext cx="1224136" cy="122413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7856CB-193D-4A98-BFF0-C293D1A63614}"/>
              </a:ext>
            </a:extLst>
          </p:cNvPr>
          <p:cNvSpPr/>
          <p:nvPr/>
        </p:nvSpPr>
        <p:spPr>
          <a:xfrm>
            <a:off x="5488901" y="1806278"/>
            <a:ext cx="1224136" cy="122413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6CAB28D-7BFD-46F6-A745-3A54703E84F3}"/>
              </a:ext>
            </a:extLst>
          </p:cNvPr>
          <p:cNvCxnSpPr>
            <a:cxnSpLocks/>
          </p:cNvCxnSpPr>
          <p:nvPr/>
        </p:nvCxnSpPr>
        <p:spPr>
          <a:xfrm>
            <a:off x="6100969" y="3026769"/>
            <a:ext cx="0" cy="936000"/>
          </a:xfrm>
          <a:prstGeom prst="straightConnector1">
            <a:avLst/>
          </a:prstGeom>
          <a:ln w="34925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94FFFC1E-2CA0-4094-A9B0-C95DEE8C4CA5}"/>
              </a:ext>
            </a:extLst>
          </p:cNvPr>
          <p:cNvSpPr/>
          <p:nvPr/>
        </p:nvSpPr>
        <p:spPr>
          <a:xfrm>
            <a:off x="7637681" y="1806278"/>
            <a:ext cx="1224136" cy="12241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F1DAD0E-7519-4493-A9B0-CB8C8F87060F}"/>
              </a:ext>
            </a:extLst>
          </p:cNvPr>
          <p:cNvSpPr/>
          <p:nvPr/>
        </p:nvSpPr>
        <p:spPr>
          <a:xfrm>
            <a:off x="9786462" y="1806278"/>
            <a:ext cx="1224136" cy="12241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9913B5E-5802-426C-9A74-016B4155868A}"/>
              </a:ext>
            </a:extLst>
          </p:cNvPr>
          <p:cNvCxnSpPr>
            <a:cxnSpLocks/>
          </p:cNvCxnSpPr>
          <p:nvPr/>
        </p:nvCxnSpPr>
        <p:spPr>
          <a:xfrm>
            <a:off x="10398530" y="3026769"/>
            <a:ext cx="0" cy="936000"/>
          </a:xfrm>
          <a:prstGeom prst="straightConnector1">
            <a:avLst/>
          </a:prstGeom>
          <a:ln w="3492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D4AA95E-9B61-4B88-BC5E-D5097124FC4D}"/>
              </a:ext>
            </a:extLst>
          </p:cNvPr>
          <p:cNvCxnSpPr>
            <a:cxnSpLocks/>
          </p:cNvCxnSpPr>
          <p:nvPr/>
        </p:nvCxnSpPr>
        <p:spPr>
          <a:xfrm>
            <a:off x="8249749" y="3026769"/>
            <a:ext cx="0" cy="936000"/>
          </a:xfrm>
          <a:prstGeom prst="straightConnector1">
            <a:avLst/>
          </a:prstGeom>
          <a:ln w="34925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DC50B33-4995-4BAA-A590-3780E1F88954}"/>
              </a:ext>
            </a:extLst>
          </p:cNvPr>
          <p:cNvCxnSpPr>
            <a:cxnSpLocks/>
          </p:cNvCxnSpPr>
          <p:nvPr/>
        </p:nvCxnSpPr>
        <p:spPr>
          <a:xfrm>
            <a:off x="3952189" y="3026769"/>
            <a:ext cx="0" cy="936000"/>
          </a:xfrm>
          <a:prstGeom prst="straightConnector1">
            <a:avLst/>
          </a:prstGeom>
          <a:ln w="3492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227FF73-B9B1-4D9D-A334-E863A9D84818}"/>
              </a:ext>
            </a:extLst>
          </p:cNvPr>
          <p:cNvSpPr txBox="1"/>
          <p:nvPr/>
        </p:nvSpPr>
        <p:spPr>
          <a:xfrm>
            <a:off x="933672" y="3325274"/>
            <a:ext cx="1754714" cy="276999"/>
          </a:xfrm>
          <a:prstGeom prst="rect">
            <a:avLst/>
          </a:prstGeom>
          <a:solidFill>
            <a:schemeClr val="accent6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2C20C7-4102-4022-A7C0-BE81C6D370CE}"/>
              </a:ext>
            </a:extLst>
          </p:cNvPr>
          <p:cNvSpPr txBox="1"/>
          <p:nvPr/>
        </p:nvSpPr>
        <p:spPr>
          <a:xfrm>
            <a:off x="3073784" y="3325273"/>
            <a:ext cx="1754714" cy="276999"/>
          </a:xfrm>
          <a:prstGeom prst="rect">
            <a:avLst/>
          </a:prstGeom>
          <a:solidFill>
            <a:schemeClr val="accent3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C30FC1-65C5-441A-9DAB-D28CE325E800}"/>
              </a:ext>
            </a:extLst>
          </p:cNvPr>
          <p:cNvSpPr txBox="1"/>
          <p:nvPr/>
        </p:nvSpPr>
        <p:spPr>
          <a:xfrm>
            <a:off x="5213896" y="3325272"/>
            <a:ext cx="1754714" cy="276999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09BD5FC-2978-472D-94D4-DFE2AF11B249}"/>
              </a:ext>
            </a:extLst>
          </p:cNvPr>
          <p:cNvSpPr txBox="1"/>
          <p:nvPr/>
        </p:nvSpPr>
        <p:spPr>
          <a:xfrm>
            <a:off x="7354008" y="3325271"/>
            <a:ext cx="1754714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16EEFC-4090-43A9-ABE9-5C1B43E5B6B4}"/>
              </a:ext>
            </a:extLst>
          </p:cNvPr>
          <p:cNvSpPr txBox="1"/>
          <p:nvPr/>
        </p:nvSpPr>
        <p:spPr>
          <a:xfrm>
            <a:off x="9494122" y="3325270"/>
            <a:ext cx="1754714" cy="276999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165C6C4-D3E3-4C4C-824A-40911ECCD3A2}"/>
              </a:ext>
            </a:extLst>
          </p:cNvPr>
          <p:cNvGrpSpPr/>
          <p:nvPr/>
        </p:nvGrpSpPr>
        <p:grpSpPr>
          <a:xfrm>
            <a:off x="924338" y="4389029"/>
            <a:ext cx="1754714" cy="1912777"/>
            <a:chOff x="910640" y="3244764"/>
            <a:chExt cx="1527408" cy="16010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D80CB21-5992-4E7B-B1FB-71DE87F0BDA6}"/>
                </a:ext>
              </a:extLst>
            </p:cNvPr>
            <p:cNvSpPr txBox="1"/>
            <p:nvPr/>
          </p:nvSpPr>
          <p:spPr>
            <a:xfrm>
              <a:off x="910640" y="3244764"/>
              <a:ext cx="1527408" cy="23185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73BF43E-D1C4-4676-9A51-B92ECF5C496D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313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  Money and Reputation.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9214C55-96D1-434C-B138-07F90AA3B10E}"/>
              </a:ext>
            </a:extLst>
          </p:cNvPr>
          <p:cNvGrpSpPr/>
          <p:nvPr/>
        </p:nvGrpSpPr>
        <p:grpSpPr>
          <a:xfrm>
            <a:off x="3076356" y="4389029"/>
            <a:ext cx="1754714" cy="1912777"/>
            <a:chOff x="910640" y="3244764"/>
            <a:chExt cx="1527408" cy="160104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AC6D4BC-E6EB-421B-84D1-213D66BD5034}"/>
                </a:ext>
              </a:extLst>
            </p:cNvPr>
            <p:cNvSpPr txBox="1"/>
            <p:nvPr/>
          </p:nvSpPr>
          <p:spPr>
            <a:xfrm>
              <a:off x="910640" y="3244764"/>
              <a:ext cx="1527408" cy="23185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E22CF82-29DD-4E8B-8FC6-A9793077F3E8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313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  Money and Reputation.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2A01FF3-35A6-4320-8ECD-C06E4A9D1637}"/>
              </a:ext>
            </a:extLst>
          </p:cNvPr>
          <p:cNvGrpSpPr/>
          <p:nvPr/>
        </p:nvGrpSpPr>
        <p:grpSpPr>
          <a:xfrm>
            <a:off x="5228376" y="4389029"/>
            <a:ext cx="1754714" cy="1912777"/>
            <a:chOff x="910640" y="3244764"/>
            <a:chExt cx="1527408" cy="160104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AC849AD-5BF2-4514-B689-8073FDA1F1D7}"/>
                </a:ext>
              </a:extLst>
            </p:cNvPr>
            <p:cNvSpPr txBox="1"/>
            <p:nvPr/>
          </p:nvSpPr>
          <p:spPr>
            <a:xfrm>
              <a:off x="910640" y="3244764"/>
              <a:ext cx="1527408" cy="23185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75169E4-074D-4B4A-987F-1245979897D5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313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  Money and Reputation.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3B0DDD0-35D0-4AA5-B693-445403CB2CC0}"/>
              </a:ext>
            </a:extLst>
          </p:cNvPr>
          <p:cNvGrpSpPr/>
          <p:nvPr/>
        </p:nvGrpSpPr>
        <p:grpSpPr>
          <a:xfrm>
            <a:off x="7380394" y="4389029"/>
            <a:ext cx="1754714" cy="1912777"/>
            <a:chOff x="910640" y="3244764"/>
            <a:chExt cx="1527408" cy="160104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489267B-A5CF-4E50-8B42-8011942407C9}"/>
                </a:ext>
              </a:extLst>
            </p:cNvPr>
            <p:cNvSpPr txBox="1"/>
            <p:nvPr/>
          </p:nvSpPr>
          <p:spPr>
            <a:xfrm>
              <a:off x="910640" y="3244764"/>
              <a:ext cx="1527408" cy="23185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41DB7BA-C941-40B0-A9C9-359D229C15E7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313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  Money and Reputation.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6EAED4C-2AFF-4A2D-BEE2-2C0DA1EEA73B}"/>
              </a:ext>
            </a:extLst>
          </p:cNvPr>
          <p:cNvGrpSpPr/>
          <p:nvPr/>
        </p:nvGrpSpPr>
        <p:grpSpPr>
          <a:xfrm>
            <a:off x="9532412" y="4389029"/>
            <a:ext cx="1754714" cy="1912777"/>
            <a:chOff x="910640" y="3244764"/>
            <a:chExt cx="1527408" cy="160104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5A133AC-38E8-4688-AA88-32A13FEC7B78}"/>
                </a:ext>
              </a:extLst>
            </p:cNvPr>
            <p:cNvSpPr txBox="1"/>
            <p:nvPr/>
          </p:nvSpPr>
          <p:spPr>
            <a:xfrm>
              <a:off x="910640" y="3244764"/>
              <a:ext cx="1527408" cy="23185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23D29B6-5A9C-4E9D-BFF8-AE31EDECC229}"/>
                </a:ext>
              </a:extLst>
            </p:cNvPr>
            <p:cNvSpPr txBox="1"/>
            <p:nvPr/>
          </p:nvSpPr>
          <p:spPr>
            <a:xfrm>
              <a:off x="910640" y="3531962"/>
              <a:ext cx="1527408" cy="13138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  Money and Reputation.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4" name="Parallelogram 30">
            <a:extLst>
              <a:ext uri="{FF2B5EF4-FFF2-40B4-BE49-F238E27FC236}">
                <a16:creationId xmlns:a16="http://schemas.microsoft.com/office/drawing/2014/main" id="{C8FF6882-FE11-45A3-BF74-B7A6E197DBEA}"/>
              </a:ext>
            </a:extLst>
          </p:cNvPr>
          <p:cNvSpPr/>
          <p:nvPr/>
        </p:nvSpPr>
        <p:spPr>
          <a:xfrm flipH="1">
            <a:off x="5888776" y="2252434"/>
            <a:ext cx="414449" cy="415474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Donut 8">
            <a:extLst>
              <a:ext uri="{FF2B5EF4-FFF2-40B4-BE49-F238E27FC236}">
                <a16:creationId xmlns:a16="http://schemas.microsoft.com/office/drawing/2014/main" id="{D54F2782-76CC-4920-A14F-233B34CD6A77}"/>
              </a:ext>
            </a:extLst>
          </p:cNvPr>
          <p:cNvSpPr/>
          <p:nvPr/>
        </p:nvSpPr>
        <p:spPr>
          <a:xfrm>
            <a:off x="3751018" y="2157694"/>
            <a:ext cx="402343" cy="480929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6" name="Donut 24">
            <a:extLst>
              <a:ext uri="{FF2B5EF4-FFF2-40B4-BE49-F238E27FC236}">
                <a16:creationId xmlns:a16="http://schemas.microsoft.com/office/drawing/2014/main" id="{980100D4-8B0D-402E-898C-8F12E4F52AC4}"/>
              </a:ext>
            </a:extLst>
          </p:cNvPr>
          <p:cNvSpPr/>
          <p:nvPr/>
        </p:nvSpPr>
        <p:spPr>
          <a:xfrm>
            <a:off x="10176895" y="2180404"/>
            <a:ext cx="465749" cy="469540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Block Arc 25">
            <a:extLst>
              <a:ext uri="{FF2B5EF4-FFF2-40B4-BE49-F238E27FC236}">
                <a16:creationId xmlns:a16="http://schemas.microsoft.com/office/drawing/2014/main" id="{CD44C92D-01D9-4320-B58F-319DCA0A6EBF}"/>
              </a:ext>
            </a:extLst>
          </p:cNvPr>
          <p:cNvSpPr>
            <a:spLocks noChangeAspect="1"/>
          </p:cNvSpPr>
          <p:nvPr/>
        </p:nvSpPr>
        <p:spPr>
          <a:xfrm>
            <a:off x="8090540" y="2166802"/>
            <a:ext cx="334423" cy="483142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8" name="자유형 151">
            <a:extLst>
              <a:ext uri="{FF2B5EF4-FFF2-40B4-BE49-F238E27FC236}">
                <a16:creationId xmlns:a16="http://schemas.microsoft.com/office/drawing/2014/main" id="{120C42FB-1913-4081-B7D3-2690684B75BA}"/>
              </a:ext>
            </a:extLst>
          </p:cNvPr>
          <p:cNvSpPr/>
          <p:nvPr/>
        </p:nvSpPr>
        <p:spPr>
          <a:xfrm>
            <a:off x="1585928" y="2211385"/>
            <a:ext cx="434962" cy="456523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9056D12-4AAA-44D5-9547-0165DBAEAC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75141"/>
              </p:ext>
            </p:extLst>
          </p:nvPr>
        </p:nvGraphicFramePr>
        <p:xfrm>
          <a:off x="917711" y="1814949"/>
          <a:ext cx="2232000" cy="325114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2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4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spc="0" dirty="0">
                          <a:solidFill>
                            <a:schemeClr val="bg1"/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A Content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j-ea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j-ea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j-ea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j-ea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A TITLE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Contents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EDE7834C-7349-46C2-B1A3-DC6D13C942FB}"/>
              </a:ext>
            </a:extLst>
          </p:cNvPr>
          <p:cNvGrpSpPr/>
          <p:nvPr/>
        </p:nvGrpSpPr>
        <p:grpSpPr>
          <a:xfrm>
            <a:off x="1043711" y="5175286"/>
            <a:ext cx="1980000" cy="924231"/>
            <a:chOff x="701814" y="1480774"/>
            <a:chExt cx="1899428" cy="9242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77805EA-44FF-4EC8-9EAA-62F2F7AEB0EA}"/>
                </a:ext>
              </a:extLst>
            </p:cNvPr>
            <p:cNvSpPr txBox="1"/>
            <p:nvPr/>
          </p:nvSpPr>
          <p:spPr>
            <a:xfrm>
              <a:off x="706055" y="1480774"/>
              <a:ext cx="18951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34E6902-9249-456B-9DFA-2D288172CF8B}"/>
                </a:ext>
              </a:extLst>
            </p:cNvPr>
            <p:cNvSpPr txBox="1"/>
            <p:nvPr/>
          </p:nvSpPr>
          <p:spPr>
            <a:xfrm>
              <a:off x="701814" y="1758674"/>
              <a:ext cx="18947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6E88411-8D51-443D-A13C-B58E39402F86}"/>
              </a:ext>
            </a:extLst>
          </p:cNvPr>
          <p:cNvGrpSpPr/>
          <p:nvPr/>
        </p:nvGrpSpPr>
        <p:grpSpPr>
          <a:xfrm>
            <a:off x="3753238" y="5175286"/>
            <a:ext cx="1980000" cy="924231"/>
            <a:chOff x="701814" y="1480774"/>
            <a:chExt cx="1899428" cy="9242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0635E97-FE8C-46F7-A7C4-8ADFC3CDD0E3}"/>
                </a:ext>
              </a:extLst>
            </p:cNvPr>
            <p:cNvSpPr txBox="1"/>
            <p:nvPr/>
          </p:nvSpPr>
          <p:spPr>
            <a:xfrm>
              <a:off x="706055" y="1480774"/>
              <a:ext cx="18951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FE3EE9B-B1B7-47E5-87A8-26AC7F545AA5}"/>
                </a:ext>
              </a:extLst>
            </p:cNvPr>
            <p:cNvSpPr txBox="1"/>
            <p:nvPr/>
          </p:nvSpPr>
          <p:spPr>
            <a:xfrm>
              <a:off x="701814" y="1758674"/>
              <a:ext cx="18947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</a:p>
          </p:txBody>
        </p:sp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8620A65-AA9F-4647-A80C-2161A7B1C3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9830825"/>
              </p:ext>
            </p:extLst>
          </p:nvPr>
        </p:nvGraphicFramePr>
        <p:xfrm>
          <a:off x="6336141" y="1803391"/>
          <a:ext cx="2232000" cy="325114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2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4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 Content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752CD1A6-2E76-4EF5-8D29-F77B57734FE4}"/>
              </a:ext>
            </a:extLst>
          </p:cNvPr>
          <p:cNvGrpSpPr/>
          <p:nvPr/>
        </p:nvGrpSpPr>
        <p:grpSpPr>
          <a:xfrm>
            <a:off x="6462765" y="5175286"/>
            <a:ext cx="1980000" cy="924231"/>
            <a:chOff x="701814" y="1480774"/>
            <a:chExt cx="1899428" cy="92423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D2188FE-6DE6-4C91-A3D1-3101370E35DA}"/>
                </a:ext>
              </a:extLst>
            </p:cNvPr>
            <p:cNvSpPr txBox="1"/>
            <p:nvPr/>
          </p:nvSpPr>
          <p:spPr>
            <a:xfrm>
              <a:off x="706055" y="1480774"/>
              <a:ext cx="18951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B8E6981-B4AE-4C86-AE17-FF51760047DA}"/>
                </a:ext>
              </a:extLst>
            </p:cNvPr>
            <p:cNvSpPr txBox="1"/>
            <p:nvPr/>
          </p:nvSpPr>
          <p:spPr>
            <a:xfrm>
              <a:off x="701814" y="1758674"/>
              <a:ext cx="18947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</a:p>
          </p:txBody>
        </p:sp>
      </p:grp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69DBB513-59DF-483A-B343-E25F2F8DE3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5320603"/>
              </p:ext>
            </p:extLst>
          </p:nvPr>
        </p:nvGraphicFramePr>
        <p:xfrm>
          <a:off x="9045357" y="1797612"/>
          <a:ext cx="2232000" cy="325114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2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4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 Content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05E54FBF-7988-4DF2-9FEA-1E5D5AE7FE60}"/>
              </a:ext>
            </a:extLst>
          </p:cNvPr>
          <p:cNvGrpSpPr/>
          <p:nvPr/>
        </p:nvGrpSpPr>
        <p:grpSpPr>
          <a:xfrm>
            <a:off x="9172293" y="5175286"/>
            <a:ext cx="1978128" cy="924231"/>
            <a:chOff x="701814" y="1480774"/>
            <a:chExt cx="1899428" cy="92423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CFA0CE-3A85-4E65-9670-99ED1D1B0BC6}"/>
                </a:ext>
              </a:extLst>
            </p:cNvPr>
            <p:cNvSpPr txBox="1"/>
            <p:nvPr/>
          </p:nvSpPr>
          <p:spPr>
            <a:xfrm>
              <a:off x="706055" y="1480774"/>
              <a:ext cx="18951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FB6BAAC-D2E5-48FC-8F2F-3A89F132AAE4}"/>
                </a:ext>
              </a:extLst>
            </p:cNvPr>
            <p:cNvSpPr txBox="1"/>
            <p:nvPr/>
          </p:nvSpPr>
          <p:spPr>
            <a:xfrm>
              <a:off x="701814" y="1758674"/>
              <a:ext cx="18947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</p:grp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6D2EBE1C-6F1C-413E-8FAC-A65F6ED1F3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199187"/>
              </p:ext>
            </p:extLst>
          </p:nvPr>
        </p:nvGraphicFramePr>
        <p:xfrm>
          <a:off x="3626926" y="1809267"/>
          <a:ext cx="2232000" cy="325114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2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4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 Content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0F7BE0-F018-4457-B249-0B205E6D0B2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1B2A3D8-4CA3-4631-BEA5-A45A54EA6BCE}"/>
              </a:ext>
            </a:extLst>
          </p:cNvPr>
          <p:cNvSpPr/>
          <p:nvPr/>
        </p:nvSpPr>
        <p:spPr>
          <a:xfrm>
            <a:off x="638782" y="5744266"/>
            <a:ext cx="4754880" cy="66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31CE8B4-C33A-4F4E-9424-B8355C69A44A}"/>
              </a:ext>
            </a:extLst>
          </p:cNvPr>
          <p:cNvSpPr/>
          <p:nvPr/>
        </p:nvSpPr>
        <p:spPr>
          <a:xfrm>
            <a:off x="638782" y="6490474"/>
            <a:ext cx="4754880" cy="66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9BCDE8-A30B-49EA-B173-CCC6CE62EDBE}"/>
              </a:ext>
            </a:extLst>
          </p:cNvPr>
          <p:cNvSpPr txBox="1"/>
          <p:nvPr/>
        </p:nvSpPr>
        <p:spPr>
          <a:xfrm>
            <a:off x="638782" y="5853669"/>
            <a:ext cx="481843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Happy Thanksgiving  Day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668E195-02E4-4785-BB9B-FA8511801F02}"/>
              </a:ext>
            </a:extLst>
          </p:cNvPr>
          <p:cNvGrpSpPr/>
          <p:nvPr/>
        </p:nvGrpSpPr>
        <p:grpSpPr>
          <a:xfrm>
            <a:off x="6736525" y="5297401"/>
            <a:ext cx="5014487" cy="954472"/>
            <a:chOff x="5012206" y="3755095"/>
            <a:chExt cx="3236927" cy="954472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54E6E45-26E2-4073-9248-481811CA9EBE}"/>
                </a:ext>
              </a:extLst>
            </p:cNvPr>
            <p:cNvSpPr txBox="1"/>
            <p:nvPr/>
          </p:nvSpPr>
          <p:spPr>
            <a:xfrm>
              <a:off x="5012206" y="3755095"/>
              <a:ext cx="323692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6679081-40A9-49C9-825E-D127DC99FBB2}"/>
                </a:ext>
              </a:extLst>
            </p:cNvPr>
            <p:cNvSpPr txBox="1"/>
            <p:nvPr/>
          </p:nvSpPr>
          <p:spPr>
            <a:xfrm>
              <a:off x="5711408" y="4063236"/>
              <a:ext cx="2537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   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540D32C-5847-4BAE-A751-42E805BF336F}"/>
              </a:ext>
            </a:extLst>
          </p:cNvPr>
          <p:cNvGrpSpPr/>
          <p:nvPr/>
        </p:nvGrpSpPr>
        <p:grpSpPr>
          <a:xfrm>
            <a:off x="6736525" y="4354512"/>
            <a:ext cx="5014487" cy="957368"/>
            <a:chOff x="672510" y="3751768"/>
            <a:chExt cx="3236927" cy="957368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5382A2F-CADA-45A1-9472-DB577B72DD9C}"/>
                </a:ext>
              </a:extLst>
            </p:cNvPr>
            <p:cNvSpPr txBox="1"/>
            <p:nvPr/>
          </p:nvSpPr>
          <p:spPr>
            <a:xfrm>
              <a:off x="672510" y="3751768"/>
              <a:ext cx="323692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0BCE9C7-93FE-4BC9-BACE-98E284270400}"/>
                </a:ext>
              </a:extLst>
            </p:cNvPr>
            <p:cNvSpPr txBox="1"/>
            <p:nvPr/>
          </p:nvSpPr>
          <p:spPr>
            <a:xfrm>
              <a:off x="1371712" y="4062805"/>
              <a:ext cx="2537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   </a:t>
              </a:r>
            </a:p>
          </p:txBody>
        </p:sp>
      </p:grpSp>
      <p:grpSp>
        <p:nvGrpSpPr>
          <p:cNvPr id="62" name="그룹 25">
            <a:extLst>
              <a:ext uri="{FF2B5EF4-FFF2-40B4-BE49-F238E27FC236}">
                <a16:creationId xmlns:a16="http://schemas.microsoft.com/office/drawing/2014/main" id="{C0168AD0-F71C-4E57-9140-19D4C76FF50D}"/>
              </a:ext>
            </a:extLst>
          </p:cNvPr>
          <p:cNvGrpSpPr/>
          <p:nvPr/>
        </p:nvGrpSpPr>
        <p:grpSpPr>
          <a:xfrm rot="20593171">
            <a:off x="7031502" y="5715198"/>
            <a:ext cx="337101" cy="486795"/>
            <a:chOff x="8615780" y="3185232"/>
            <a:chExt cx="1026044" cy="1481671"/>
          </a:xfrm>
          <a:solidFill>
            <a:schemeClr val="accent3"/>
          </a:solidFill>
        </p:grpSpPr>
        <p:sp>
          <p:nvSpPr>
            <p:cNvPr id="63" name="눈물 방울 26">
              <a:extLst>
                <a:ext uri="{FF2B5EF4-FFF2-40B4-BE49-F238E27FC236}">
                  <a16:creationId xmlns:a16="http://schemas.microsoft.com/office/drawing/2014/main" id="{14B1EE90-5F31-494F-BE12-E7E0AC424DE2}"/>
                </a:ext>
              </a:extLst>
            </p:cNvPr>
            <p:cNvSpPr/>
            <p:nvPr/>
          </p:nvSpPr>
          <p:spPr>
            <a:xfrm rot="8100000">
              <a:off x="8675547" y="3752503"/>
              <a:ext cx="914400" cy="914400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자유형: 도형 27">
              <a:extLst>
                <a:ext uri="{FF2B5EF4-FFF2-40B4-BE49-F238E27FC236}">
                  <a16:creationId xmlns:a16="http://schemas.microsoft.com/office/drawing/2014/main" id="{78E907A0-DBF8-43C7-A02C-2101F0F42020}"/>
                </a:ext>
              </a:extLst>
            </p:cNvPr>
            <p:cNvSpPr/>
            <p:nvPr/>
          </p:nvSpPr>
          <p:spPr>
            <a:xfrm>
              <a:off x="9014972" y="3185232"/>
              <a:ext cx="216234" cy="563148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자유형: 도형 28">
              <a:extLst>
                <a:ext uri="{FF2B5EF4-FFF2-40B4-BE49-F238E27FC236}">
                  <a16:creationId xmlns:a16="http://schemas.microsoft.com/office/drawing/2014/main" id="{B4C83AAC-EDFA-4327-959E-D624A3216B37}"/>
                </a:ext>
              </a:extLst>
            </p:cNvPr>
            <p:cNvSpPr/>
            <p:nvPr/>
          </p:nvSpPr>
          <p:spPr>
            <a:xfrm rot="3314848">
              <a:off x="9297740" y="3340683"/>
              <a:ext cx="190927" cy="497240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자유형: 도형 29">
              <a:extLst>
                <a:ext uri="{FF2B5EF4-FFF2-40B4-BE49-F238E27FC236}">
                  <a16:creationId xmlns:a16="http://schemas.microsoft.com/office/drawing/2014/main" id="{C977CF73-E7F3-4AC1-B64F-B2EBC6F02ACA}"/>
                </a:ext>
              </a:extLst>
            </p:cNvPr>
            <p:cNvSpPr/>
            <p:nvPr/>
          </p:nvSpPr>
          <p:spPr>
            <a:xfrm rot="18285152" flipH="1">
              <a:off x="8768936" y="3335788"/>
              <a:ext cx="190927" cy="497240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4D89403-361A-4903-B460-91E09935ACB0}"/>
              </a:ext>
            </a:extLst>
          </p:cNvPr>
          <p:cNvGrpSpPr/>
          <p:nvPr/>
        </p:nvGrpSpPr>
        <p:grpSpPr>
          <a:xfrm>
            <a:off x="6736525" y="3414520"/>
            <a:ext cx="5014487" cy="954472"/>
            <a:chOff x="5012206" y="2545756"/>
            <a:chExt cx="3236927" cy="954472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D0BF8D5-7560-4FB3-B928-AFABC42F1D18}"/>
                </a:ext>
              </a:extLst>
            </p:cNvPr>
            <p:cNvSpPr txBox="1"/>
            <p:nvPr/>
          </p:nvSpPr>
          <p:spPr>
            <a:xfrm>
              <a:off x="5012206" y="2545756"/>
              <a:ext cx="323692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CEF87D70-AC41-4EB3-B87B-8A533DFC978F}"/>
                </a:ext>
              </a:extLst>
            </p:cNvPr>
            <p:cNvSpPr txBox="1"/>
            <p:nvPr/>
          </p:nvSpPr>
          <p:spPr>
            <a:xfrm>
              <a:off x="5711408" y="2853897"/>
              <a:ext cx="2537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   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3E9C920-97E7-4FA5-9EB8-000C6D46A144}"/>
              </a:ext>
            </a:extLst>
          </p:cNvPr>
          <p:cNvGrpSpPr/>
          <p:nvPr/>
        </p:nvGrpSpPr>
        <p:grpSpPr>
          <a:xfrm>
            <a:off x="6736525" y="2468737"/>
            <a:ext cx="5014487" cy="960263"/>
            <a:chOff x="672510" y="2545756"/>
            <a:chExt cx="3236927" cy="960263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E4ADF5D-8D89-4E73-B6C5-2CA2F44D6B6A}"/>
                </a:ext>
              </a:extLst>
            </p:cNvPr>
            <p:cNvSpPr txBox="1"/>
            <p:nvPr/>
          </p:nvSpPr>
          <p:spPr>
            <a:xfrm>
              <a:off x="672510" y="2545756"/>
              <a:ext cx="3236927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114ED39-4A0B-4AB6-A1E9-AA2BE3A1C878}"/>
                </a:ext>
              </a:extLst>
            </p:cNvPr>
            <p:cNvSpPr txBox="1"/>
            <p:nvPr/>
          </p:nvSpPr>
          <p:spPr>
            <a:xfrm>
              <a:off x="1371712" y="2859688"/>
              <a:ext cx="25377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   </a:t>
              </a:r>
            </a:p>
          </p:txBody>
        </p:sp>
      </p:grp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9B0EDED-7624-4250-98DB-ECA14C447EA4}"/>
              </a:ext>
            </a:extLst>
          </p:cNvPr>
          <p:cNvSpPr/>
          <p:nvPr/>
        </p:nvSpPr>
        <p:spPr>
          <a:xfrm>
            <a:off x="6911365" y="3865615"/>
            <a:ext cx="626152" cy="348837"/>
          </a:xfrm>
          <a:custGeom>
            <a:avLst/>
            <a:gdLst>
              <a:gd name="connsiteX0" fmla="*/ 109543 w 838583"/>
              <a:gd name="connsiteY0" fmla="*/ 172709 h 467185"/>
              <a:gd name="connsiteX1" fmla="*/ 101648 w 838583"/>
              <a:gd name="connsiteY1" fmla="*/ 180704 h 467185"/>
              <a:gd name="connsiteX2" fmla="*/ 109593 w 838583"/>
              <a:gd name="connsiteY2" fmla="*/ 199771 h 467185"/>
              <a:gd name="connsiteX3" fmla="*/ 386467 w 838583"/>
              <a:gd name="connsiteY3" fmla="*/ 310998 h 467185"/>
              <a:gd name="connsiteX4" fmla="*/ 405535 w 838583"/>
              <a:gd name="connsiteY4" fmla="*/ 303053 h 467185"/>
              <a:gd name="connsiteX5" fmla="*/ 397590 w 838583"/>
              <a:gd name="connsiteY5" fmla="*/ 283986 h 467185"/>
              <a:gd name="connsiteX6" fmla="*/ 120715 w 838583"/>
              <a:gd name="connsiteY6" fmla="*/ 172759 h 467185"/>
              <a:gd name="connsiteX7" fmla="*/ 109543 w 838583"/>
              <a:gd name="connsiteY7" fmla="*/ 172709 h 467185"/>
              <a:gd name="connsiteX8" fmla="*/ 786882 w 838583"/>
              <a:gd name="connsiteY8" fmla="*/ 143363 h 467185"/>
              <a:gd name="connsiteX9" fmla="*/ 750337 w 838583"/>
              <a:gd name="connsiteY9" fmla="*/ 150513 h 467185"/>
              <a:gd name="connsiteX10" fmla="*/ 604153 w 838583"/>
              <a:gd name="connsiteY10" fmla="*/ 212482 h 467185"/>
              <a:gd name="connsiteX11" fmla="*/ 517952 w 838583"/>
              <a:gd name="connsiteY11" fmla="*/ 297094 h 467185"/>
              <a:gd name="connsiteX12" fmla="*/ 390440 w 838583"/>
              <a:gd name="connsiteY12" fmla="*/ 376938 h 467185"/>
              <a:gd name="connsiteX13" fmla="*/ 269679 w 838583"/>
              <a:gd name="connsiteY13" fmla="*/ 389253 h 467185"/>
              <a:gd name="connsiteX14" fmla="*/ 157261 w 838583"/>
              <a:gd name="connsiteY14" fmla="*/ 359858 h 467185"/>
              <a:gd name="connsiteX15" fmla="*/ 31734 w 838583"/>
              <a:gd name="connsiteY15" fmla="*/ 286368 h 467185"/>
              <a:gd name="connsiteX16" fmla="*/ 133030 w 838583"/>
              <a:gd name="connsiteY16" fmla="*/ 391239 h 467185"/>
              <a:gd name="connsiteX17" fmla="*/ 277624 w 838583"/>
              <a:gd name="connsiteY17" fmla="*/ 433346 h 467185"/>
              <a:gd name="connsiteX18" fmla="*/ 448833 w 838583"/>
              <a:gd name="connsiteY18" fmla="*/ 394019 h 467185"/>
              <a:gd name="connsiteX19" fmla="*/ 570388 w 838583"/>
              <a:gd name="connsiteY19" fmla="*/ 297491 h 467185"/>
              <a:gd name="connsiteX20" fmla="*/ 636329 w 838583"/>
              <a:gd name="connsiteY20" fmla="*/ 233138 h 467185"/>
              <a:gd name="connsiteX21" fmla="*/ 763445 w 838583"/>
              <a:gd name="connsiteY21" fmla="*/ 189840 h 467185"/>
              <a:gd name="connsiteX22" fmla="*/ 796813 w 838583"/>
              <a:gd name="connsiteY22" fmla="*/ 179114 h 467185"/>
              <a:gd name="connsiteX23" fmla="*/ 813100 w 838583"/>
              <a:gd name="connsiteY23" fmla="*/ 152102 h 467185"/>
              <a:gd name="connsiteX24" fmla="*/ 786882 w 838583"/>
              <a:gd name="connsiteY24" fmla="*/ 143363 h 467185"/>
              <a:gd name="connsiteX25" fmla="*/ 202099 w 838583"/>
              <a:gd name="connsiteY25" fmla="*/ 123848 h 467185"/>
              <a:gd name="connsiteX26" fmla="*/ 194204 w 838583"/>
              <a:gd name="connsiteY26" fmla="*/ 131843 h 467185"/>
              <a:gd name="connsiteX27" fmla="*/ 202149 w 838583"/>
              <a:gd name="connsiteY27" fmla="*/ 150910 h 467185"/>
              <a:gd name="connsiteX28" fmla="*/ 465517 w 838583"/>
              <a:gd name="connsiteY28" fmla="*/ 256575 h 467185"/>
              <a:gd name="connsiteX29" fmla="*/ 484585 w 838583"/>
              <a:gd name="connsiteY29" fmla="*/ 248630 h 467185"/>
              <a:gd name="connsiteX30" fmla="*/ 476640 w 838583"/>
              <a:gd name="connsiteY30" fmla="*/ 229563 h 467185"/>
              <a:gd name="connsiteX31" fmla="*/ 213271 w 838583"/>
              <a:gd name="connsiteY31" fmla="*/ 123898 h 467185"/>
              <a:gd name="connsiteX32" fmla="*/ 202099 w 838583"/>
              <a:gd name="connsiteY32" fmla="*/ 123848 h 467185"/>
              <a:gd name="connsiteX33" fmla="*/ 301011 w 838583"/>
              <a:gd name="connsiteY33" fmla="*/ 73400 h 467185"/>
              <a:gd name="connsiteX34" fmla="*/ 293116 w 838583"/>
              <a:gd name="connsiteY34" fmla="*/ 81395 h 467185"/>
              <a:gd name="connsiteX35" fmla="*/ 301061 w 838583"/>
              <a:gd name="connsiteY35" fmla="*/ 100462 h 467185"/>
              <a:gd name="connsiteX36" fmla="*/ 537019 w 838583"/>
              <a:gd name="connsiteY36" fmla="*/ 195004 h 467185"/>
              <a:gd name="connsiteX37" fmla="*/ 556086 w 838583"/>
              <a:gd name="connsiteY37" fmla="*/ 187059 h 467185"/>
              <a:gd name="connsiteX38" fmla="*/ 548142 w 838583"/>
              <a:gd name="connsiteY38" fmla="*/ 167992 h 467185"/>
              <a:gd name="connsiteX39" fmla="*/ 312183 w 838583"/>
              <a:gd name="connsiteY39" fmla="*/ 73450 h 467185"/>
              <a:gd name="connsiteX40" fmla="*/ 301011 w 838583"/>
              <a:gd name="connsiteY40" fmla="*/ 73400 h 467185"/>
              <a:gd name="connsiteX41" fmla="*/ 418991 w 838583"/>
              <a:gd name="connsiteY41" fmla="*/ 42812 h 467185"/>
              <a:gd name="connsiteX42" fmla="*/ 411096 w 838583"/>
              <a:gd name="connsiteY42" fmla="*/ 50807 h 467185"/>
              <a:gd name="connsiteX43" fmla="*/ 419041 w 838583"/>
              <a:gd name="connsiteY43" fmla="*/ 69874 h 467185"/>
              <a:gd name="connsiteX44" fmla="*/ 600181 w 838583"/>
              <a:gd name="connsiteY44" fmla="*/ 142569 h 467185"/>
              <a:gd name="connsiteX45" fmla="*/ 619248 w 838583"/>
              <a:gd name="connsiteY45" fmla="*/ 134624 h 467185"/>
              <a:gd name="connsiteX46" fmla="*/ 611303 w 838583"/>
              <a:gd name="connsiteY46" fmla="*/ 115556 h 467185"/>
              <a:gd name="connsiteX47" fmla="*/ 430163 w 838583"/>
              <a:gd name="connsiteY47" fmla="*/ 42862 h 467185"/>
              <a:gd name="connsiteX48" fmla="*/ 418991 w 838583"/>
              <a:gd name="connsiteY48" fmla="*/ 42812 h 467185"/>
              <a:gd name="connsiteX49" fmla="*/ 506830 w 838583"/>
              <a:gd name="connsiteY49" fmla="*/ 1947 h 467185"/>
              <a:gd name="connsiteX50" fmla="*/ 743980 w 838583"/>
              <a:gd name="connsiteY50" fmla="*/ 30548 h 467185"/>
              <a:gd name="connsiteX51" fmla="*/ 805552 w 838583"/>
              <a:gd name="connsiteY51" fmla="*/ 63916 h 467185"/>
              <a:gd name="connsiteX52" fmla="*/ 838125 w 838583"/>
              <a:gd name="connsiteY52" fmla="*/ 140582 h 467185"/>
              <a:gd name="connsiteX53" fmla="*/ 838125 w 838583"/>
              <a:gd name="connsiteY53" fmla="*/ 162430 h 467185"/>
              <a:gd name="connsiteX54" fmla="*/ 803566 w 838583"/>
              <a:gd name="connsiteY54" fmla="*/ 209304 h 467185"/>
              <a:gd name="connsiteX55" fmla="*/ 674066 w 838583"/>
              <a:gd name="connsiteY55" fmla="*/ 247042 h 467185"/>
              <a:gd name="connsiteX56" fmla="*/ 604153 w 838583"/>
              <a:gd name="connsiteY56" fmla="*/ 307422 h 467185"/>
              <a:gd name="connsiteX57" fmla="*/ 367796 w 838583"/>
              <a:gd name="connsiteY57" fmla="*/ 462344 h 467185"/>
              <a:gd name="connsiteX58" fmla="*/ 141372 w 838583"/>
              <a:gd name="connsiteY58" fmla="*/ 428977 h 467185"/>
              <a:gd name="connsiteX59" fmla="*/ 59938 w 838583"/>
              <a:gd name="connsiteY59" fmla="*/ 383691 h 467185"/>
              <a:gd name="connsiteX60" fmla="*/ 749 w 838583"/>
              <a:gd name="connsiteY60" fmla="*/ 245850 h 467185"/>
              <a:gd name="connsiteX61" fmla="*/ 98470 w 838583"/>
              <a:gd name="connsiteY61" fmla="*/ 100462 h 467185"/>
              <a:gd name="connsiteX62" fmla="*/ 304636 w 838583"/>
              <a:gd name="connsiteY62" fmla="*/ 30945 h 467185"/>
              <a:gd name="connsiteX63" fmla="*/ 506830 w 838583"/>
              <a:gd name="connsiteY63" fmla="*/ 1947 h 467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838583" h="467185">
                <a:moveTo>
                  <a:pt x="109543" y="172709"/>
                </a:moveTo>
                <a:cubicBezTo>
                  <a:pt x="106117" y="174149"/>
                  <a:pt x="103237" y="176930"/>
                  <a:pt x="101648" y="180704"/>
                </a:cubicBezTo>
                <a:cubicBezTo>
                  <a:pt x="98470" y="188251"/>
                  <a:pt x="102045" y="196593"/>
                  <a:pt x="109593" y="199771"/>
                </a:cubicBezTo>
                <a:lnTo>
                  <a:pt x="386467" y="310998"/>
                </a:lnTo>
                <a:cubicBezTo>
                  <a:pt x="394015" y="313779"/>
                  <a:pt x="402357" y="310203"/>
                  <a:pt x="405535" y="303053"/>
                </a:cubicBezTo>
                <a:cubicBezTo>
                  <a:pt x="408712" y="295505"/>
                  <a:pt x="405138" y="287164"/>
                  <a:pt x="397590" y="283986"/>
                </a:cubicBezTo>
                <a:lnTo>
                  <a:pt x="120715" y="172759"/>
                </a:lnTo>
                <a:cubicBezTo>
                  <a:pt x="116942" y="171170"/>
                  <a:pt x="112969" y="171269"/>
                  <a:pt x="109543" y="172709"/>
                </a:cubicBezTo>
                <a:close/>
                <a:moveTo>
                  <a:pt x="786882" y="143363"/>
                </a:moveTo>
                <a:cubicBezTo>
                  <a:pt x="774568" y="144555"/>
                  <a:pt x="762651" y="148130"/>
                  <a:pt x="750337" y="150513"/>
                </a:cubicBezTo>
                <a:cubicBezTo>
                  <a:pt x="704654" y="159253"/>
                  <a:pt x="636727" y="177922"/>
                  <a:pt x="604153" y="212482"/>
                </a:cubicBezTo>
                <a:cubicBezTo>
                  <a:pt x="573963" y="244658"/>
                  <a:pt x="552910" y="269684"/>
                  <a:pt x="517952" y="297094"/>
                </a:cubicBezTo>
                <a:cubicBezTo>
                  <a:pt x="479421" y="327284"/>
                  <a:pt x="438505" y="364227"/>
                  <a:pt x="390440" y="376938"/>
                </a:cubicBezTo>
                <a:cubicBezTo>
                  <a:pt x="350716" y="387267"/>
                  <a:pt x="310992" y="394417"/>
                  <a:pt x="269679" y="389253"/>
                </a:cubicBezTo>
                <a:cubicBezTo>
                  <a:pt x="231147" y="384883"/>
                  <a:pt x="193410" y="373364"/>
                  <a:pt x="157261" y="359858"/>
                </a:cubicBezTo>
                <a:cubicBezTo>
                  <a:pt x="116743" y="344762"/>
                  <a:pt x="63910" y="323709"/>
                  <a:pt x="31734" y="286368"/>
                </a:cubicBezTo>
                <a:cubicBezTo>
                  <a:pt x="41268" y="333640"/>
                  <a:pt x="93306" y="369788"/>
                  <a:pt x="133030" y="391239"/>
                </a:cubicBezTo>
                <a:cubicBezTo>
                  <a:pt x="178315" y="415073"/>
                  <a:pt x="227175" y="426196"/>
                  <a:pt x="277624" y="433346"/>
                </a:cubicBezTo>
                <a:cubicBezTo>
                  <a:pt x="339196" y="442086"/>
                  <a:pt x="395603" y="422621"/>
                  <a:pt x="448833" y="394019"/>
                </a:cubicBezTo>
                <a:cubicBezTo>
                  <a:pt x="494913" y="369391"/>
                  <a:pt x="534239" y="335229"/>
                  <a:pt x="570388" y="297491"/>
                </a:cubicBezTo>
                <a:cubicBezTo>
                  <a:pt x="591442" y="275643"/>
                  <a:pt x="610112" y="250617"/>
                  <a:pt x="636329" y="233138"/>
                </a:cubicBezTo>
                <a:cubicBezTo>
                  <a:pt x="670492" y="210893"/>
                  <a:pt x="724516" y="200168"/>
                  <a:pt x="763445" y="189840"/>
                </a:cubicBezTo>
                <a:cubicBezTo>
                  <a:pt x="774568" y="187059"/>
                  <a:pt x="786088" y="184676"/>
                  <a:pt x="796813" y="179114"/>
                </a:cubicBezTo>
                <a:cubicBezTo>
                  <a:pt x="811114" y="171964"/>
                  <a:pt x="815483" y="161636"/>
                  <a:pt x="813100" y="152102"/>
                </a:cubicBezTo>
                <a:cubicBezTo>
                  <a:pt x="811114" y="143760"/>
                  <a:pt x="792841" y="142568"/>
                  <a:pt x="786882" y="143363"/>
                </a:cubicBezTo>
                <a:close/>
                <a:moveTo>
                  <a:pt x="202099" y="123848"/>
                </a:moveTo>
                <a:cubicBezTo>
                  <a:pt x="198673" y="125288"/>
                  <a:pt x="195793" y="128069"/>
                  <a:pt x="194204" y="131843"/>
                </a:cubicBezTo>
                <a:cubicBezTo>
                  <a:pt x="191026" y="139390"/>
                  <a:pt x="194601" y="147732"/>
                  <a:pt x="202149" y="150910"/>
                </a:cubicBezTo>
                <a:lnTo>
                  <a:pt x="465517" y="256575"/>
                </a:lnTo>
                <a:cubicBezTo>
                  <a:pt x="472667" y="259356"/>
                  <a:pt x="481407" y="255781"/>
                  <a:pt x="484585" y="248630"/>
                </a:cubicBezTo>
                <a:cubicBezTo>
                  <a:pt x="487762" y="241083"/>
                  <a:pt x="484188" y="232741"/>
                  <a:pt x="476640" y="229563"/>
                </a:cubicBezTo>
                <a:lnTo>
                  <a:pt x="213271" y="123898"/>
                </a:lnTo>
                <a:cubicBezTo>
                  <a:pt x="209498" y="122309"/>
                  <a:pt x="205525" y="122408"/>
                  <a:pt x="202099" y="123848"/>
                </a:cubicBezTo>
                <a:close/>
                <a:moveTo>
                  <a:pt x="301011" y="73400"/>
                </a:moveTo>
                <a:cubicBezTo>
                  <a:pt x="297585" y="74840"/>
                  <a:pt x="294705" y="77621"/>
                  <a:pt x="293116" y="81395"/>
                </a:cubicBezTo>
                <a:cubicBezTo>
                  <a:pt x="289938" y="88942"/>
                  <a:pt x="293513" y="97284"/>
                  <a:pt x="301061" y="100462"/>
                </a:cubicBezTo>
                <a:lnTo>
                  <a:pt x="537019" y="195004"/>
                </a:lnTo>
                <a:cubicBezTo>
                  <a:pt x="544169" y="198182"/>
                  <a:pt x="552909" y="194607"/>
                  <a:pt x="556086" y="187059"/>
                </a:cubicBezTo>
                <a:cubicBezTo>
                  <a:pt x="559264" y="179512"/>
                  <a:pt x="555689" y="171170"/>
                  <a:pt x="548142" y="167992"/>
                </a:cubicBezTo>
                <a:lnTo>
                  <a:pt x="312183" y="73450"/>
                </a:lnTo>
                <a:cubicBezTo>
                  <a:pt x="308410" y="71861"/>
                  <a:pt x="304437" y="71960"/>
                  <a:pt x="301011" y="73400"/>
                </a:cubicBezTo>
                <a:close/>
                <a:moveTo>
                  <a:pt x="418991" y="42812"/>
                </a:moveTo>
                <a:cubicBezTo>
                  <a:pt x="415565" y="44252"/>
                  <a:pt x="412685" y="47033"/>
                  <a:pt x="411096" y="50807"/>
                </a:cubicBezTo>
                <a:cubicBezTo>
                  <a:pt x="407918" y="58354"/>
                  <a:pt x="411493" y="66696"/>
                  <a:pt x="419041" y="69874"/>
                </a:cubicBezTo>
                <a:lnTo>
                  <a:pt x="600181" y="142569"/>
                </a:lnTo>
                <a:cubicBezTo>
                  <a:pt x="607331" y="145349"/>
                  <a:pt x="616070" y="141774"/>
                  <a:pt x="619248" y="134624"/>
                </a:cubicBezTo>
                <a:cubicBezTo>
                  <a:pt x="622426" y="127076"/>
                  <a:pt x="618851" y="118734"/>
                  <a:pt x="611303" y="115556"/>
                </a:cubicBezTo>
                <a:lnTo>
                  <a:pt x="430163" y="42862"/>
                </a:lnTo>
                <a:cubicBezTo>
                  <a:pt x="426390" y="41273"/>
                  <a:pt x="422417" y="41372"/>
                  <a:pt x="418991" y="42812"/>
                </a:cubicBezTo>
                <a:close/>
                <a:moveTo>
                  <a:pt x="506830" y="1947"/>
                </a:moveTo>
                <a:cubicBezTo>
                  <a:pt x="583893" y="-4806"/>
                  <a:pt x="670491" y="6317"/>
                  <a:pt x="743980" y="30548"/>
                </a:cubicBezTo>
                <a:cubicBezTo>
                  <a:pt x="764637" y="37301"/>
                  <a:pt x="787279" y="51999"/>
                  <a:pt x="805552" y="63916"/>
                </a:cubicBezTo>
                <a:cubicBezTo>
                  <a:pt x="832961" y="82586"/>
                  <a:pt x="834947" y="111981"/>
                  <a:pt x="838125" y="140582"/>
                </a:cubicBezTo>
                <a:cubicBezTo>
                  <a:pt x="838920" y="147733"/>
                  <a:pt x="838522" y="155280"/>
                  <a:pt x="838125" y="162430"/>
                </a:cubicBezTo>
                <a:cubicBezTo>
                  <a:pt x="837728" y="187059"/>
                  <a:pt x="827003" y="200963"/>
                  <a:pt x="803566" y="209304"/>
                </a:cubicBezTo>
                <a:cubicBezTo>
                  <a:pt x="766225" y="222810"/>
                  <a:pt x="710215" y="227975"/>
                  <a:pt x="674066" y="247042"/>
                </a:cubicBezTo>
                <a:cubicBezTo>
                  <a:pt x="645863" y="262137"/>
                  <a:pt x="624809" y="284382"/>
                  <a:pt x="604153" y="307422"/>
                </a:cubicBezTo>
                <a:cubicBezTo>
                  <a:pt x="539800" y="379719"/>
                  <a:pt x="465120" y="445660"/>
                  <a:pt x="367796" y="462344"/>
                </a:cubicBezTo>
                <a:cubicBezTo>
                  <a:pt x="290336" y="475453"/>
                  <a:pt x="213668" y="461153"/>
                  <a:pt x="141372" y="428977"/>
                </a:cubicBezTo>
                <a:cubicBezTo>
                  <a:pt x="114757" y="417457"/>
                  <a:pt x="82183" y="402759"/>
                  <a:pt x="59938" y="383691"/>
                </a:cubicBezTo>
                <a:cubicBezTo>
                  <a:pt x="20611" y="349529"/>
                  <a:pt x="-3620" y="299080"/>
                  <a:pt x="749" y="245850"/>
                </a:cubicBezTo>
                <a:cubicBezTo>
                  <a:pt x="-6401" y="175936"/>
                  <a:pt x="38487" y="131446"/>
                  <a:pt x="98470" y="100462"/>
                </a:cubicBezTo>
                <a:cubicBezTo>
                  <a:pt x="161233" y="67888"/>
                  <a:pt x="237106" y="46040"/>
                  <a:pt x="304636" y="30945"/>
                </a:cubicBezTo>
                <a:cubicBezTo>
                  <a:pt x="371372" y="16247"/>
                  <a:pt x="438505" y="7906"/>
                  <a:pt x="506830" y="1947"/>
                </a:cubicBezTo>
                <a:close/>
              </a:path>
            </a:pathLst>
          </a:custGeom>
          <a:solidFill>
            <a:schemeClr val="accent1"/>
          </a:solidFill>
          <a:ln w="741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74" name="그룹 52">
            <a:extLst>
              <a:ext uri="{FF2B5EF4-FFF2-40B4-BE49-F238E27FC236}">
                <a16:creationId xmlns:a16="http://schemas.microsoft.com/office/drawing/2014/main" id="{8FEA7693-59E1-491C-ACA6-9DEF07A4CBEF}"/>
              </a:ext>
            </a:extLst>
          </p:cNvPr>
          <p:cNvGrpSpPr/>
          <p:nvPr/>
        </p:nvGrpSpPr>
        <p:grpSpPr>
          <a:xfrm>
            <a:off x="7010065" y="2791983"/>
            <a:ext cx="534492" cy="558037"/>
            <a:chOff x="-2765399" y="4983810"/>
            <a:chExt cx="2559184" cy="2671920"/>
          </a:xfrm>
          <a:solidFill>
            <a:schemeClr val="accent2"/>
          </a:solidFill>
        </p:grpSpPr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933DBA02-0996-45AA-A799-DA2C9710A33D}"/>
                </a:ext>
              </a:extLst>
            </p:cNvPr>
            <p:cNvSpPr/>
            <p:nvPr/>
          </p:nvSpPr>
          <p:spPr>
            <a:xfrm rot="2641289">
              <a:off x="-1645446" y="4983810"/>
              <a:ext cx="1439231" cy="1391912"/>
            </a:xfrm>
            <a:custGeom>
              <a:avLst/>
              <a:gdLst/>
              <a:ahLst/>
              <a:cxnLst/>
              <a:rect l="l" t="t" r="r" b="b"/>
              <a:pathLst>
                <a:path w="4563041" h="4413028">
                  <a:moveTo>
                    <a:pt x="1658854" y="700255"/>
                  </a:moveTo>
                  <a:cubicBezTo>
                    <a:pt x="1197696" y="1371211"/>
                    <a:pt x="1496559" y="2059981"/>
                    <a:pt x="1623229" y="2469679"/>
                  </a:cubicBezTo>
                  <a:cubicBezTo>
                    <a:pt x="1245198" y="2398427"/>
                    <a:pt x="843415" y="2327174"/>
                    <a:pt x="465384" y="1964977"/>
                  </a:cubicBezTo>
                  <a:cubicBezTo>
                    <a:pt x="774143" y="2501345"/>
                    <a:pt x="1255093" y="2515201"/>
                    <a:pt x="1587603" y="2594369"/>
                  </a:cubicBezTo>
                  <a:cubicBezTo>
                    <a:pt x="1409473" y="3039693"/>
                    <a:pt x="1563852" y="3455330"/>
                    <a:pt x="1730106" y="3859091"/>
                  </a:cubicBezTo>
                  <a:cubicBezTo>
                    <a:pt x="1595519" y="3465226"/>
                    <a:pt x="1544059" y="2970421"/>
                    <a:pt x="1736043" y="2600307"/>
                  </a:cubicBezTo>
                  <a:cubicBezTo>
                    <a:pt x="2044802" y="3130738"/>
                    <a:pt x="2810761" y="3298972"/>
                    <a:pt x="3339213" y="3354390"/>
                  </a:cubicBezTo>
                  <a:cubicBezTo>
                    <a:pt x="2751385" y="3245533"/>
                    <a:pt x="2092304" y="2952608"/>
                    <a:pt x="1825109" y="2511242"/>
                  </a:cubicBezTo>
                  <a:lnTo>
                    <a:pt x="3612345" y="1383086"/>
                  </a:lnTo>
                  <a:lnTo>
                    <a:pt x="1736044" y="2434053"/>
                  </a:lnTo>
                  <a:cubicBezTo>
                    <a:pt x="1411452" y="1798723"/>
                    <a:pt x="1419368" y="1199019"/>
                    <a:pt x="1658854" y="700255"/>
                  </a:cubicBezTo>
                  <a:close/>
                  <a:moveTo>
                    <a:pt x="2233909" y="0"/>
                  </a:moveTo>
                  <a:cubicBezTo>
                    <a:pt x="2467233" y="1806805"/>
                    <a:pt x="2077102" y="1155417"/>
                    <a:pt x="1882914" y="1893443"/>
                  </a:cubicBezTo>
                  <a:cubicBezTo>
                    <a:pt x="2512642" y="1924327"/>
                    <a:pt x="2322974" y="945807"/>
                    <a:pt x="2887388" y="733246"/>
                  </a:cubicBezTo>
                  <a:cubicBezTo>
                    <a:pt x="2830028" y="877206"/>
                    <a:pt x="2808293" y="1015229"/>
                    <a:pt x="2816247" y="1135439"/>
                  </a:cubicBezTo>
                  <a:cubicBezTo>
                    <a:pt x="3129337" y="625471"/>
                    <a:pt x="3460241" y="928965"/>
                    <a:pt x="4563041" y="810883"/>
                  </a:cubicBezTo>
                  <a:cubicBezTo>
                    <a:pt x="3889322" y="1343144"/>
                    <a:pt x="4278444" y="2112912"/>
                    <a:pt x="3343467" y="2140472"/>
                  </a:cubicBezTo>
                  <a:cubicBezTo>
                    <a:pt x="3501618" y="2209483"/>
                    <a:pt x="3618205" y="2266620"/>
                    <a:pt x="3829795" y="2311880"/>
                  </a:cubicBezTo>
                  <a:cubicBezTo>
                    <a:pt x="3569732" y="2557453"/>
                    <a:pt x="3262169" y="2512080"/>
                    <a:pt x="2622097" y="2389517"/>
                  </a:cubicBezTo>
                  <a:cubicBezTo>
                    <a:pt x="2509767" y="2369650"/>
                    <a:pt x="2397436" y="2415097"/>
                    <a:pt x="2302920" y="2579299"/>
                  </a:cubicBezTo>
                  <a:cubicBezTo>
                    <a:pt x="2487884" y="2842647"/>
                    <a:pt x="3266614" y="2209409"/>
                    <a:pt x="4140346" y="3262466"/>
                  </a:cubicBezTo>
                  <a:cubicBezTo>
                    <a:pt x="3752157" y="3403364"/>
                    <a:pt x="3785543" y="4007399"/>
                    <a:pt x="2975780" y="3631721"/>
                  </a:cubicBezTo>
                  <a:cubicBezTo>
                    <a:pt x="2895976" y="3835245"/>
                    <a:pt x="3071493" y="3943766"/>
                    <a:pt x="3217320" y="4028536"/>
                  </a:cubicBezTo>
                  <a:cubicBezTo>
                    <a:pt x="2958527" y="3996906"/>
                    <a:pt x="2693797" y="4250284"/>
                    <a:pt x="2440942" y="3933646"/>
                  </a:cubicBezTo>
                  <a:cubicBezTo>
                    <a:pt x="2297169" y="3720861"/>
                    <a:pt x="2384964" y="3258694"/>
                    <a:pt x="2009622" y="3295291"/>
                  </a:cubicBezTo>
                  <a:cubicBezTo>
                    <a:pt x="1754582" y="3405624"/>
                    <a:pt x="1937083" y="3548389"/>
                    <a:pt x="2121990" y="3770304"/>
                  </a:cubicBezTo>
                  <a:cubicBezTo>
                    <a:pt x="2200019" y="3867528"/>
                    <a:pt x="2192774" y="4111028"/>
                    <a:pt x="2299671" y="4413028"/>
                  </a:cubicBezTo>
                  <a:lnTo>
                    <a:pt x="1837093" y="4270076"/>
                  </a:lnTo>
                  <a:cubicBezTo>
                    <a:pt x="1555484" y="4205994"/>
                    <a:pt x="982929" y="3963783"/>
                    <a:pt x="974452" y="3490002"/>
                  </a:cubicBezTo>
                  <a:cubicBezTo>
                    <a:pt x="982406" y="3259218"/>
                    <a:pt x="1376307" y="3123434"/>
                    <a:pt x="1336761" y="2803585"/>
                  </a:cubicBezTo>
                  <a:cubicBezTo>
                    <a:pt x="985954" y="3102746"/>
                    <a:pt x="688585" y="3247528"/>
                    <a:pt x="284339" y="3416061"/>
                  </a:cubicBezTo>
                  <a:lnTo>
                    <a:pt x="90189" y="3296411"/>
                  </a:lnTo>
                  <a:cubicBezTo>
                    <a:pt x="514191" y="3104128"/>
                    <a:pt x="837251" y="3048411"/>
                    <a:pt x="1219689" y="2642372"/>
                  </a:cubicBezTo>
                  <a:cubicBezTo>
                    <a:pt x="937892" y="2487993"/>
                    <a:pt x="632345" y="2719562"/>
                    <a:pt x="457427" y="2677998"/>
                  </a:cubicBezTo>
                  <a:cubicBezTo>
                    <a:pt x="266151" y="2640019"/>
                    <a:pt x="-55751" y="2435786"/>
                    <a:pt x="8293" y="1768416"/>
                  </a:cubicBezTo>
                  <a:cubicBezTo>
                    <a:pt x="86864" y="1822004"/>
                    <a:pt x="171373" y="1810278"/>
                    <a:pt x="244007" y="1929180"/>
                  </a:cubicBezTo>
                  <a:cubicBezTo>
                    <a:pt x="144075" y="1584945"/>
                    <a:pt x="192584" y="1353526"/>
                    <a:pt x="336097" y="1009291"/>
                  </a:cubicBezTo>
                  <a:cubicBezTo>
                    <a:pt x="954398" y="1360733"/>
                    <a:pt x="866117" y="1991245"/>
                    <a:pt x="1086595" y="1885488"/>
                  </a:cubicBezTo>
                  <a:cubicBezTo>
                    <a:pt x="1316035" y="1763150"/>
                    <a:pt x="1171404" y="1474556"/>
                    <a:pt x="1008958" y="1328468"/>
                  </a:cubicBezTo>
                  <a:cubicBezTo>
                    <a:pt x="800580" y="1156986"/>
                    <a:pt x="687203" y="860812"/>
                    <a:pt x="1060716" y="439948"/>
                  </a:cubicBezTo>
                  <a:cubicBezTo>
                    <a:pt x="1126292" y="558925"/>
                    <a:pt x="1114678" y="844158"/>
                    <a:pt x="1257443" y="796880"/>
                  </a:cubicBezTo>
                  <a:cubicBezTo>
                    <a:pt x="1422615" y="505524"/>
                    <a:pt x="1338404" y="166665"/>
                    <a:pt x="22339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76" name="타원 54">
              <a:extLst>
                <a:ext uri="{FF2B5EF4-FFF2-40B4-BE49-F238E27FC236}">
                  <a16:creationId xmlns:a16="http://schemas.microsoft.com/office/drawing/2014/main" id="{9D3786DD-A90E-44D9-90B7-1E9DCBCCBFDA}"/>
                </a:ext>
              </a:extLst>
            </p:cNvPr>
            <p:cNvSpPr/>
            <p:nvPr/>
          </p:nvSpPr>
          <p:spPr>
            <a:xfrm>
              <a:off x="-2765399" y="5763559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타원 55">
              <a:extLst>
                <a:ext uri="{FF2B5EF4-FFF2-40B4-BE49-F238E27FC236}">
                  <a16:creationId xmlns:a16="http://schemas.microsoft.com/office/drawing/2014/main" id="{C4C9FF82-3A83-4046-AF4D-2DBDB3894755}"/>
                </a:ext>
              </a:extLst>
            </p:cNvPr>
            <p:cNvSpPr/>
            <p:nvPr/>
          </p:nvSpPr>
          <p:spPr>
            <a:xfrm>
              <a:off x="-2087475" y="5763559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타원 56">
              <a:extLst>
                <a:ext uri="{FF2B5EF4-FFF2-40B4-BE49-F238E27FC236}">
                  <a16:creationId xmlns:a16="http://schemas.microsoft.com/office/drawing/2014/main" id="{6698FA3E-7F44-4979-B6D4-30E76ABE9695}"/>
                </a:ext>
              </a:extLst>
            </p:cNvPr>
            <p:cNvSpPr/>
            <p:nvPr/>
          </p:nvSpPr>
          <p:spPr>
            <a:xfrm>
              <a:off x="-2426437" y="6399581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타원 57">
              <a:extLst>
                <a:ext uri="{FF2B5EF4-FFF2-40B4-BE49-F238E27FC236}">
                  <a16:creationId xmlns:a16="http://schemas.microsoft.com/office/drawing/2014/main" id="{E9350924-D7E0-4DD2-8843-10A86735748C}"/>
                </a:ext>
              </a:extLst>
            </p:cNvPr>
            <p:cNvSpPr/>
            <p:nvPr/>
          </p:nvSpPr>
          <p:spPr>
            <a:xfrm>
              <a:off x="-1748513" y="6399581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타원 58">
              <a:extLst>
                <a:ext uri="{FF2B5EF4-FFF2-40B4-BE49-F238E27FC236}">
                  <a16:creationId xmlns:a16="http://schemas.microsoft.com/office/drawing/2014/main" id="{573896F1-40E9-40A2-884A-B10DD1EA25A4}"/>
                </a:ext>
              </a:extLst>
            </p:cNvPr>
            <p:cNvSpPr/>
            <p:nvPr/>
          </p:nvSpPr>
          <p:spPr>
            <a:xfrm>
              <a:off x="-2091459" y="7035602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사각형: 둥근 모서리 59">
              <a:extLst>
                <a:ext uri="{FF2B5EF4-FFF2-40B4-BE49-F238E27FC236}">
                  <a16:creationId xmlns:a16="http://schemas.microsoft.com/office/drawing/2014/main" id="{D37A5897-A8A0-4588-8025-A7C692634633}"/>
                </a:ext>
              </a:extLst>
            </p:cNvPr>
            <p:cNvSpPr/>
            <p:nvPr/>
          </p:nvSpPr>
          <p:spPr>
            <a:xfrm rot="20679848">
              <a:off x="-2235846" y="5444190"/>
              <a:ext cx="828000" cy="135552"/>
            </a:xfrm>
            <a:prstGeom prst="roundRect">
              <a:avLst>
                <a:gd name="adj" fmla="val 4917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사각형: 둥근 모서리 60">
              <a:extLst>
                <a:ext uri="{FF2B5EF4-FFF2-40B4-BE49-F238E27FC236}">
                  <a16:creationId xmlns:a16="http://schemas.microsoft.com/office/drawing/2014/main" id="{BF80EF85-5916-4851-A53E-0B23A1ED503D}"/>
                </a:ext>
              </a:extLst>
            </p:cNvPr>
            <p:cNvSpPr/>
            <p:nvPr/>
          </p:nvSpPr>
          <p:spPr>
            <a:xfrm>
              <a:off x="-1843268" y="5499851"/>
              <a:ext cx="156344" cy="316035"/>
            </a:xfrm>
            <a:prstGeom prst="roundRect">
              <a:avLst>
                <a:gd name="adj" fmla="val 200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5EEEBD97-2C9F-431E-92E6-1CF015C93B72}"/>
              </a:ext>
            </a:extLst>
          </p:cNvPr>
          <p:cNvSpPr/>
          <p:nvPr/>
        </p:nvSpPr>
        <p:spPr>
          <a:xfrm>
            <a:off x="6923488" y="4709573"/>
            <a:ext cx="532688" cy="540877"/>
          </a:xfrm>
          <a:custGeom>
            <a:avLst/>
            <a:gdLst>
              <a:gd name="connsiteX0" fmla="*/ 650489 w 2936056"/>
              <a:gd name="connsiteY0" fmla="*/ 2515181 h 2981194"/>
              <a:gd name="connsiteX1" fmla="*/ 657560 w 2936056"/>
              <a:gd name="connsiteY1" fmla="*/ 2520002 h 2981194"/>
              <a:gd name="connsiteX2" fmla="*/ 699340 w 2936056"/>
              <a:gd name="connsiteY2" fmla="*/ 2575924 h 2981194"/>
              <a:gd name="connsiteX3" fmla="*/ 815361 w 2936056"/>
              <a:gd name="connsiteY3" fmla="*/ 2721191 h 2981194"/>
              <a:gd name="connsiteX4" fmla="*/ 844929 w 2936056"/>
              <a:gd name="connsiteY4" fmla="*/ 2747223 h 2981194"/>
              <a:gd name="connsiteX5" fmla="*/ 920133 w 2936056"/>
              <a:gd name="connsiteY5" fmla="*/ 2773899 h 2981194"/>
              <a:gd name="connsiteX6" fmla="*/ 1025870 w 2936056"/>
              <a:gd name="connsiteY6" fmla="*/ 2777434 h 2981194"/>
              <a:gd name="connsiteX7" fmla="*/ 1099789 w 2936056"/>
              <a:gd name="connsiteY7" fmla="*/ 2803145 h 2981194"/>
              <a:gd name="connsiteX8" fmla="*/ 1185599 w 2936056"/>
              <a:gd name="connsiteY8" fmla="*/ 2860995 h 2981194"/>
              <a:gd name="connsiteX9" fmla="*/ 1229951 w 2936056"/>
              <a:gd name="connsiteY9" fmla="*/ 2972516 h 2981194"/>
              <a:gd name="connsiteX10" fmla="*/ 1219024 w 2936056"/>
              <a:gd name="connsiteY10" fmla="*/ 2981194 h 2981194"/>
              <a:gd name="connsiteX11" fmla="*/ 1156032 w 2936056"/>
              <a:gd name="connsiteY11" fmla="*/ 2980873 h 2981194"/>
              <a:gd name="connsiteX12" fmla="*/ 1072792 w 2936056"/>
              <a:gd name="connsiteY12" fmla="*/ 2976694 h 2981194"/>
              <a:gd name="connsiteX13" fmla="*/ 1057045 w 2936056"/>
              <a:gd name="connsiteY13" fmla="*/ 2969624 h 2981194"/>
              <a:gd name="connsiteX14" fmla="*/ 949379 w 2936056"/>
              <a:gd name="connsiteY14" fmla="*/ 2892491 h 2981194"/>
              <a:gd name="connsiteX15" fmla="*/ 759118 w 2936056"/>
              <a:gd name="connsiteY15" fmla="*/ 2710907 h 2981194"/>
              <a:gd name="connsiteX16" fmla="*/ 657560 w 2936056"/>
              <a:gd name="connsiteY16" fmla="*/ 2548606 h 2981194"/>
              <a:gd name="connsiteX17" fmla="*/ 649525 w 2936056"/>
              <a:gd name="connsiteY17" fmla="*/ 2524502 h 2981194"/>
              <a:gd name="connsiteX18" fmla="*/ 650489 w 2936056"/>
              <a:gd name="connsiteY18" fmla="*/ 2515181 h 2981194"/>
              <a:gd name="connsiteX19" fmla="*/ 2286353 w 2936056"/>
              <a:gd name="connsiteY19" fmla="*/ 2463116 h 2981194"/>
              <a:gd name="connsiteX20" fmla="*/ 2287317 w 2936056"/>
              <a:gd name="connsiteY20" fmla="*/ 2471472 h 2981194"/>
              <a:gd name="connsiteX21" fmla="*/ 2272212 w 2936056"/>
              <a:gd name="connsiteY21" fmla="*/ 2511646 h 2981194"/>
              <a:gd name="connsiteX22" fmla="*/ 2126623 w 2936056"/>
              <a:gd name="connsiteY22" fmla="*/ 2718620 h 2981194"/>
              <a:gd name="connsiteX23" fmla="*/ 1928969 w 2936056"/>
              <a:gd name="connsiteY23" fmla="*/ 2880278 h 2981194"/>
              <a:gd name="connsiteX24" fmla="*/ 1853765 w 2936056"/>
              <a:gd name="connsiteY24" fmla="*/ 2935235 h 2981194"/>
              <a:gd name="connsiteX25" fmla="*/ 1759598 w 2936056"/>
              <a:gd name="connsiteY25" fmla="*/ 2967053 h 2981194"/>
              <a:gd name="connsiteX26" fmla="*/ 1750599 w 2936056"/>
              <a:gd name="connsiteY26" fmla="*/ 2955483 h 2981194"/>
              <a:gd name="connsiteX27" fmla="*/ 1832553 w 2936056"/>
              <a:gd name="connsiteY27" fmla="*/ 2761686 h 2981194"/>
              <a:gd name="connsiteX28" fmla="*/ 1840909 w 2936056"/>
              <a:gd name="connsiteY28" fmla="*/ 2750759 h 2981194"/>
              <a:gd name="connsiteX29" fmla="*/ 1886225 w 2936056"/>
              <a:gd name="connsiteY29" fmla="*/ 2722155 h 2981194"/>
              <a:gd name="connsiteX30" fmla="*/ 1910972 w 2936056"/>
              <a:gd name="connsiteY30" fmla="*/ 2718298 h 2981194"/>
              <a:gd name="connsiteX31" fmla="*/ 2041777 w 2936056"/>
              <a:gd name="connsiteY31" fmla="*/ 2718298 h 2981194"/>
              <a:gd name="connsiteX32" fmla="*/ 2105090 w 2936056"/>
              <a:gd name="connsiteY32" fmla="*/ 2683910 h 2981194"/>
              <a:gd name="connsiteX33" fmla="*/ 2219504 w 2936056"/>
              <a:gd name="connsiteY33" fmla="*/ 2549570 h 2981194"/>
              <a:gd name="connsiteX34" fmla="*/ 2269962 w 2936056"/>
              <a:gd name="connsiteY34" fmla="*/ 2478221 h 2981194"/>
              <a:gd name="connsiteX35" fmla="*/ 2279282 w 2936056"/>
              <a:gd name="connsiteY35" fmla="*/ 2467616 h 2981194"/>
              <a:gd name="connsiteX36" fmla="*/ 2286353 w 2936056"/>
              <a:gd name="connsiteY36" fmla="*/ 2463116 h 2981194"/>
              <a:gd name="connsiteX37" fmla="*/ 579783 w 2936056"/>
              <a:gd name="connsiteY37" fmla="*/ 2362843 h 2981194"/>
              <a:gd name="connsiteX38" fmla="*/ 594245 w 2936056"/>
              <a:gd name="connsiteY38" fmla="*/ 2370235 h 2981194"/>
              <a:gd name="connsiteX39" fmla="*/ 658845 w 2936056"/>
              <a:gd name="connsiteY39" fmla="*/ 2440298 h 2981194"/>
              <a:gd name="connsiteX40" fmla="*/ 725372 w 2936056"/>
              <a:gd name="connsiteY40" fmla="*/ 2510360 h 2981194"/>
              <a:gd name="connsiteX41" fmla="*/ 803148 w 2936056"/>
              <a:gd name="connsiteY41" fmla="*/ 2543142 h 2981194"/>
              <a:gd name="connsiteX42" fmla="*/ 933952 w 2936056"/>
              <a:gd name="connsiteY42" fmla="*/ 2552784 h 2981194"/>
              <a:gd name="connsiteX43" fmla="*/ 1048366 w 2936056"/>
              <a:gd name="connsiteY43" fmla="*/ 2606134 h 2981194"/>
              <a:gd name="connsiteX44" fmla="*/ 1111037 w 2936056"/>
              <a:gd name="connsiteY44" fmla="*/ 2677161 h 2981194"/>
              <a:gd name="connsiteX45" fmla="*/ 1120357 w 2936056"/>
              <a:gd name="connsiteY45" fmla="*/ 2720548 h 2981194"/>
              <a:gd name="connsiteX46" fmla="*/ 1087254 w 2936056"/>
              <a:gd name="connsiteY46" fmla="*/ 2750759 h 2981194"/>
              <a:gd name="connsiteX47" fmla="*/ 1056079 w 2936056"/>
              <a:gd name="connsiteY47" fmla="*/ 2750437 h 2981194"/>
              <a:gd name="connsiteX48" fmla="*/ 908885 w 2936056"/>
              <a:gd name="connsiteY48" fmla="*/ 2708335 h 2981194"/>
              <a:gd name="connsiteX49" fmla="*/ 678128 w 2936056"/>
              <a:gd name="connsiteY49" fmla="*/ 2515181 h 2981194"/>
              <a:gd name="connsiteX50" fmla="*/ 598424 w 2936056"/>
              <a:gd name="connsiteY50" fmla="*/ 2413623 h 2981194"/>
              <a:gd name="connsiteX51" fmla="*/ 580426 w 2936056"/>
              <a:gd name="connsiteY51" fmla="*/ 2379877 h 2981194"/>
              <a:gd name="connsiteX52" fmla="*/ 579783 w 2936056"/>
              <a:gd name="connsiteY52" fmla="*/ 2362843 h 2981194"/>
              <a:gd name="connsiteX53" fmla="*/ 2357380 w 2936056"/>
              <a:gd name="connsiteY53" fmla="*/ 2310136 h 2981194"/>
              <a:gd name="connsiteX54" fmla="*/ 2357059 w 2936056"/>
              <a:gd name="connsiteY54" fmla="*/ 2324277 h 2981194"/>
              <a:gd name="connsiteX55" fmla="*/ 2336811 w 2936056"/>
              <a:gd name="connsiteY55" fmla="*/ 2363486 h 2981194"/>
              <a:gd name="connsiteX56" fmla="*/ 1993890 w 2936056"/>
              <a:gd name="connsiteY56" fmla="*/ 2674590 h 2981194"/>
              <a:gd name="connsiteX57" fmla="*/ 1905509 w 2936056"/>
              <a:gd name="connsiteY57" fmla="*/ 2694516 h 2981194"/>
              <a:gd name="connsiteX58" fmla="*/ 1874012 w 2936056"/>
              <a:gd name="connsiteY58" fmla="*/ 2694516 h 2981194"/>
              <a:gd name="connsiteX59" fmla="*/ 1868549 w 2936056"/>
              <a:gd name="connsiteY59" fmla="*/ 2686803 h 2981194"/>
              <a:gd name="connsiteX60" fmla="*/ 1906794 w 2936056"/>
              <a:gd name="connsiteY60" fmla="*/ 2537357 h 2981194"/>
              <a:gd name="connsiteX61" fmla="*/ 1917400 w 2936056"/>
              <a:gd name="connsiteY61" fmla="*/ 2526430 h 2981194"/>
              <a:gd name="connsiteX62" fmla="*/ 2025065 w 2936056"/>
              <a:gd name="connsiteY62" fmla="*/ 2498791 h 2981194"/>
              <a:gd name="connsiteX63" fmla="*/ 2144300 w 2936056"/>
              <a:gd name="connsiteY63" fmla="*/ 2489470 h 2981194"/>
              <a:gd name="connsiteX64" fmla="*/ 2215327 w 2936056"/>
              <a:gd name="connsiteY64" fmla="*/ 2454439 h 2981194"/>
              <a:gd name="connsiteX65" fmla="*/ 2304994 w 2936056"/>
              <a:gd name="connsiteY65" fmla="*/ 2356737 h 2981194"/>
              <a:gd name="connsiteX66" fmla="*/ 2344846 w 2936056"/>
              <a:gd name="connsiteY66" fmla="*/ 2315921 h 2981194"/>
              <a:gd name="connsiteX67" fmla="*/ 2357380 w 2936056"/>
              <a:gd name="connsiteY67" fmla="*/ 2310136 h 2981194"/>
              <a:gd name="connsiteX68" fmla="*/ 1901330 w 2936056"/>
              <a:gd name="connsiteY68" fmla="*/ 2295994 h 2981194"/>
              <a:gd name="connsiteX69" fmla="*/ 1907115 w 2936056"/>
              <a:gd name="connsiteY69" fmla="*/ 2312706 h 2981194"/>
              <a:gd name="connsiteX70" fmla="*/ 1896188 w 2936056"/>
              <a:gd name="connsiteY70" fmla="*/ 2502968 h 2981194"/>
              <a:gd name="connsiteX71" fmla="*/ 1870798 w 2936056"/>
              <a:gd name="connsiteY71" fmla="*/ 2638594 h 2981194"/>
              <a:gd name="connsiteX72" fmla="*/ 1789166 w 2936056"/>
              <a:gd name="connsiteY72" fmla="*/ 2836247 h 2981194"/>
              <a:gd name="connsiteX73" fmla="*/ 1729388 w 2936056"/>
              <a:gd name="connsiteY73" fmla="*/ 2968659 h 2981194"/>
              <a:gd name="connsiteX74" fmla="*/ 1711069 w 2936056"/>
              <a:gd name="connsiteY74" fmla="*/ 2980872 h 2981194"/>
              <a:gd name="connsiteX75" fmla="*/ 1534305 w 2936056"/>
              <a:gd name="connsiteY75" fmla="*/ 2980229 h 2981194"/>
              <a:gd name="connsiteX76" fmla="*/ 1501845 w 2936056"/>
              <a:gd name="connsiteY76" fmla="*/ 2978301 h 2981194"/>
              <a:gd name="connsiteX77" fmla="*/ 1486418 w 2936056"/>
              <a:gd name="connsiteY77" fmla="*/ 2952911 h 2981194"/>
              <a:gd name="connsiteX78" fmla="*/ 1538162 w 2936056"/>
              <a:gd name="connsiteY78" fmla="*/ 2871600 h 2981194"/>
              <a:gd name="connsiteX79" fmla="*/ 1708497 w 2936056"/>
              <a:gd name="connsiteY79" fmla="*/ 2755900 h 2981194"/>
              <a:gd name="connsiteX80" fmla="*/ 1730352 w 2936056"/>
              <a:gd name="connsiteY80" fmla="*/ 2752365 h 2981194"/>
              <a:gd name="connsiteX81" fmla="*/ 1759598 w 2936056"/>
              <a:gd name="connsiteY81" fmla="*/ 2736617 h 2981194"/>
              <a:gd name="connsiteX82" fmla="*/ 1877869 w 2936056"/>
              <a:gd name="connsiteY82" fmla="*/ 2468579 h 2981194"/>
              <a:gd name="connsiteX83" fmla="*/ 1892974 w 2936056"/>
              <a:gd name="connsiteY83" fmla="*/ 2341631 h 2981194"/>
              <a:gd name="connsiteX84" fmla="*/ 1901330 w 2936056"/>
              <a:gd name="connsiteY84" fmla="*/ 2295994 h 2981194"/>
              <a:gd name="connsiteX85" fmla="*/ 1002730 w 2936056"/>
              <a:gd name="connsiteY85" fmla="*/ 2028278 h 2981194"/>
              <a:gd name="connsiteX86" fmla="*/ 1008193 w 2936056"/>
              <a:gd name="connsiteY86" fmla="*/ 2038563 h 2981194"/>
              <a:gd name="connsiteX87" fmla="*/ 1011407 w 2936056"/>
              <a:gd name="connsiteY87" fmla="*/ 2088056 h 2981194"/>
              <a:gd name="connsiteX88" fmla="*/ 1011407 w 2936056"/>
              <a:gd name="connsiteY88" fmla="*/ 2208898 h 2981194"/>
              <a:gd name="connsiteX89" fmla="*/ 1026191 w 2936056"/>
              <a:gd name="connsiteY89" fmla="*/ 2346131 h 2981194"/>
              <a:gd name="connsiteX90" fmla="*/ 1017513 w 2936056"/>
              <a:gd name="connsiteY90" fmla="*/ 2353844 h 2981194"/>
              <a:gd name="connsiteX91" fmla="*/ 974126 w 2936056"/>
              <a:gd name="connsiteY91" fmla="*/ 2346452 h 2981194"/>
              <a:gd name="connsiteX92" fmla="*/ 942630 w 2936056"/>
              <a:gd name="connsiteY92" fmla="*/ 2314957 h 2981194"/>
              <a:gd name="connsiteX93" fmla="*/ 931060 w 2936056"/>
              <a:gd name="connsiteY93" fmla="*/ 2246501 h 2981194"/>
              <a:gd name="connsiteX94" fmla="*/ 931381 w 2936056"/>
              <a:gd name="connsiteY94" fmla="*/ 2214683 h 2981194"/>
              <a:gd name="connsiteX95" fmla="*/ 933631 w 2936056"/>
              <a:gd name="connsiteY95" fmla="*/ 2156512 h 2981194"/>
              <a:gd name="connsiteX96" fmla="*/ 947772 w 2936056"/>
              <a:gd name="connsiteY96" fmla="*/ 2110232 h 2981194"/>
              <a:gd name="connsiteX97" fmla="*/ 994373 w 2936056"/>
              <a:gd name="connsiteY97" fmla="*/ 2035349 h 2981194"/>
              <a:gd name="connsiteX98" fmla="*/ 1002730 w 2936056"/>
              <a:gd name="connsiteY98" fmla="*/ 2028278 h 2981194"/>
              <a:gd name="connsiteX99" fmla="*/ 1901652 w 2936056"/>
              <a:gd name="connsiteY99" fmla="*/ 1973963 h 2981194"/>
              <a:gd name="connsiteX100" fmla="*/ 1906151 w 2936056"/>
              <a:gd name="connsiteY100" fmla="*/ 1981034 h 2981194"/>
              <a:gd name="connsiteX101" fmla="*/ 1906794 w 2936056"/>
              <a:gd name="connsiteY101" fmla="*/ 2026349 h 2981194"/>
              <a:gd name="connsiteX102" fmla="*/ 1848944 w 2936056"/>
              <a:gd name="connsiteY102" fmla="*/ 2393374 h 2981194"/>
              <a:gd name="connsiteX103" fmla="*/ 1735815 w 2936056"/>
              <a:gd name="connsiteY103" fmla="*/ 2620917 h 2981194"/>
              <a:gd name="connsiteX104" fmla="*/ 1645184 w 2936056"/>
              <a:gd name="connsiteY104" fmla="*/ 2738545 h 2981194"/>
              <a:gd name="connsiteX105" fmla="*/ 1532055 w 2936056"/>
              <a:gd name="connsiteY105" fmla="*/ 2798323 h 2981194"/>
              <a:gd name="connsiteX106" fmla="*/ 1467135 w 2936056"/>
              <a:gd name="connsiteY106" fmla="*/ 2743687 h 2981194"/>
              <a:gd name="connsiteX107" fmla="*/ 1517593 w 2936056"/>
              <a:gd name="connsiteY107" fmla="*/ 2589743 h 2981194"/>
              <a:gd name="connsiteX108" fmla="*/ 1604046 w 2936056"/>
              <a:gd name="connsiteY108" fmla="*/ 2487863 h 2981194"/>
              <a:gd name="connsiteX109" fmla="*/ 1741600 w 2936056"/>
              <a:gd name="connsiteY109" fmla="*/ 2426799 h 2981194"/>
              <a:gd name="connsiteX110" fmla="*/ 1758312 w 2936056"/>
              <a:gd name="connsiteY110" fmla="*/ 2418764 h 2981194"/>
              <a:gd name="connsiteX111" fmla="*/ 1850872 w 2936056"/>
              <a:gd name="connsiteY111" fmla="*/ 2234930 h 2981194"/>
              <a:gd name="connsiteX112" fmla="*/ 1892653 w 2936056"/>
              <a:gd name="connsiteY112" fmla="*/ 2012208 h 2981194"/>
              <a:gd name="connsiteX113" fmla="*/ 1896188 w 2936056"/>
              <a:gd name="connsiteY113" fmla="*/ 1980069 h 2981194"/>
              <a:gd name="connsiteX114" fmla="*/ 1901652 w 2936056"/>
              <a:gd name="connsiteY114" fmla="*/ 1973963 h 2981194"/>
              <a:gd name="connsiteX115" fmla="*/ 319459 w 2936056"/>
              <a:gd name="connsiteY115" fmla="*/ 1832231 h 2981194"/>
              <a:gd name="connsiteX116" fmla="*/ 332636 w 2936056"/>
              <a:gd name="connsiteY116" fmla="*/ 1841873 h 2981194"/>
              <a:gd name="connsiteX117" fmla="*/ 390165 w 2936056"/>
              <a:gd name="connsiteY117" fmla="*/ 1923506 h 2981194"/>
              <a:gd name="connsiteX118" fmla="*/ 529968 w 2936056"/>
              <a:gd name="connsiteY118" fmla="*/ 2059774 h 2981194"/>
              <a:gd name="connsiteX119" fmla="*/ 618030 w 2936056"/>
              <a:gd name="connsiteY119" fmla="*/ 2078736 h 2981194"/>
              <a:gd name="connsiteX120" fmla="*/ 863892 w 2936056"/>
              <a:gd name="connsiteY120" fmla="*/ 2174831 h 2981194"/>
              <a:gd name="connsiteX121" fmla="*/ 897959 w 2936056"/>
              <a:gd name="connsiteY121" fmla="*/ 2255821 h 2981194"/>
              <a:gd name="connsiteX122" fmla="*/ 883818 w 2936056"/>
              <a:gd name="connsiteY122" fmla="*/ 2277354 h 2981194"/>
              <a:gd name="connsiteX123" fmla="*/ 793508 w 2936056"/>
              <a:gd name="connsiteY123" fmla="*/ 2287960 h 2981194"/>
              <a:gd name="connsiteX124" fmla="*/ 610316 w 2936056"/>
              <a:gd name="connsiteY124" fmla="*/ 2192829 h 2981194"/>
              <a:gd name="connsiteX125" fmla="*/ 458620 w 2936056"/>
              <a:gd name="connsiteY125" fmla="*/ 2050132 h 2981194"/>
              <a:gd name="connsiteX126" fmla="*/ 429695 w 2936056"/>
              <a:gd name="connsiteY126" fmla="*/ 2024100 h 2981194"/>
              <a:gd name="connsiteX127" fmla="*/ 427767 w 2936056"/>
              <a:gd name="connsiteY127" fmla="*/ 2026350 h 2981194"/>
              <a:gd name="connsiteX128" fmla="*/ 438373 w 2936056"/>
              <a:gd name="connsiteY128" fmla="*/ 2047561 h 2981194"/>
              <a:gd name="connsiteX129" fmla="*/ 559215 w 2936056"/>
              <a:gd name="connsiteY129" fmla="*/ 2226575 h 2981194"/>
              <a:gd name="connsiteX130" fmla="*/ 633135 w 2936056"/>
              <a:gd name="connsiteY130" fmla="*/ 2292138 h 2981194"/>
              <a:gd name="connsiteX131" fmla="*/ 712517 w 2936056"/>
              <a:gd name="connsiteY131" fmla="*/ 2309814 h 2981194"/>
              <a:gd name="connsiteX132" fmla="*/ 872569 w 2936056"/>
              <a:gd name="connsiteY132" fmla="*/ 2335204 h 2981194"/>
              <a:gd name="connsiteX133" fmla="*/ 985696 w 2936056"/>
              <a:gd name="connsiteY133" fmla="*/ 2412015 h 2981194"/>
              <a:gd name="connsiteX134" fmla="*/ 1008193 w 2936056"/>
              <a:gd name="connsiteY134" fmla="*/ 2493327 h 2981194"/>
              <a:gd name="connsiteX135" fmla="*/ 991802 w 2936056"/>
              <a:gd name="connsiteY135" fmla="*/ 2512610 h 2981194"/>
              <a:gd name="connsiteX136" fmla="*/ 915314 w 2936056"/>
              <a:gd name="connsiteY136" fmla="*/ 2520645 h 2981194"/>
              <a:gd name="connsiteX137" fmla="*/ 720873 w 2936056"/>
              <a:gd name="connsiteY137" fmla="*/ 2431299 h 2981194"/>
              <a:gd name="connsiteX138" fmla="*/ 514542 w 2936056"/>
              <a:gd name="connsiteY138" fmla="*/ 2213397 h 2981194"/>
              <a:gd name="connsiteX139" fmla="*/ 398199 w 2936056"/>
              <a:gd name="connsiteY139" fmla="*/ 2001924 h 2981194"/>
              <a:gd name="connsiteX140" fmla="*/ 352884 w 2936056"/>
              <a:gd name="connsiteY140" fmla="*/ 1918042 h 2981194"/>
              <a:gd name="connsiteX141" fmla="*/ 320423 w 2936056"/>
              <a:gd name="connsiteY141" fmla="*/ 1848622 h 2981194"/>
              <a:gd name="connsiteX142" fmla="*/ 319459 w 2936056"/>
              <a:gd name="connsiteY142" fmla="*/ 1832231 h 2981194"/>
              <a:gd name="connsiteX143" fmla="*/ 1911294 w 2936056"/>
              <a:gd name="connsiteY143" fmla="*/ 1818412 h 2981194"/>
              <a:gd name="connsiteX144" fmla="*/ 1920614 w 2936056"/>
              <a:gd name="connsiteY144" fmla="*/ 1854086 h 2981194"/>
              <a:gd name="connsiteX145" fmla="*/ 1984570 w 2936056"/>
              <a:gd name="connsiteY145" fmla="*/ 2054632 h 2981194"/>
              <a:gd name="connsiteX146" fmla="*/ 2011245 w 2936056"/>
              <a:gd name="connsiteY146" fmla="*/ 2164547 h 2981194"/>
              <a:gd name="connsiteX147" fmla="*/ 2005139 w 2936056"/>
              <a:gd name="connsiteY147" fmla="*/ 2255821 h 2981194"/>
              <a:gd name="connsiteX148" fmla="*/ 1930577 w 2936056"/>
              <a:gd name="connsiteY148" fmla="*/ 2327812 h 2981194"/>
              <a:gd name="connsiteX149" fmla="*/ 1920935 w 2936056"/>
              <a:gd name="connsiteY149" fmla="*/ 2321063 h 2981194"/>
              <a:gd name="connsiteX150" fmla="*/ 1906151 w 2936056"/>
              <a:gd name="connsiteY150" fmla="*/ 2245858 h 2981194"/>
              <a:gd name="connsiteX151" fmla="*/ 1912258 w 2936056"/>
              <a:gd name="connsiteY151" fmla="*/ 2189615 h 2981194"/>
              <a:gd name="connsiteX152" fmla="*/ 1925113 w 2936056"/>
              <a:gd name="connsiteY152" fmla="*/ 2049811 h 2981194"/>
              <a:gd name="connsiteX153" fmla="*/ 1914186 w 2936056"/>
              <a:gd name="connsiteY153" fmla="*/ 1872405 h 2981194"/>
              <a:gd name="connsiteX154" fmla="*/ 1911294 w 2936056"/>
              <a:gd name="connsiteY154" fmla="*/ 1818412 h 2981194"/>
              <a:gd name="connsiteX155" fmla="*/ 2618026 w 2936056"/>
              <a:gd name="connsiteY155" fmla="*/ 1780166 h 2981194"/>
              <a:gd name="connsiteX156" fmla="*/ 2618990 w 2936056"/>
              <a:gd name="connsiteY156" fmla="*/ 1788523 h 2981194"/>
              <a:gd name="connsiteX157" fmla="*/ 2596171 w 2936056"/>
              <a:gd name="connsiteY157" fmla="*/ 1843158 h 2981194"/>
              <a:gd name="connsiteX158" fmla="*/ 2491720 w 2936056"/>
              <a:gd name="connsiteY158" fmla="*/ 2049489 h 2981194"/>
              <a:gd name="connsiteX159" fmla="*/ 2343560 w 2936056"/>
              <a:gd name="connsiteY159" fmla="*/ 2260320 h 2981194"/>
              <a:gd name="connsiteX160" fmla="*/ 2188008 w 2936056"/>
              <a:gd name="connsiteY160" fmla="*/ 2399481 h 2981194"/>
              <a:gd name="connsiteX161" fmla="*/ 2035992 w 2936056"/>
              <a:gd name="connsiteY161" fmla="*/ 2467294 h 2981194"/>
              <a:gd name="connsiteX162" fmla="*/ 1950824 w 2936056"/>
              <a:gd name="connsiteY162" fmla="*/ 2463759 h 2981194"/>
              <a:gd name="connsiteX163" fmla="*/ 1928006 w 2936056"/>
              <a:gd name="connsiteY163" fmla="*/ 2430334 h 2981194"/>
              <a:gd name="connsiteX164" fmla="*/ 1991640 w 2936056"/>
              <a:gd name="connsiteY164" fmla="*/ 2321384 h 2981194"/>
              <a:gd name="connsiteX165" fmla="*/ 2152977 w 2936056"/>
              <a:gd name="connsiteY165" fmla="*/ 2264177 h 2981194"/>
              <a:gd name="connsiteX166" fmla="*/ 2256143 w 2936056"/>
              <a:gd name="connsiteY166" fmla="*/ 2255499 h 2981194"/>
              <a:gd name="connsiteX167" fmla="*/ 2325562 w 2936056"/>
              <a:gd name="connsiteY167" fmla="*/ 2223682 h 2981194"/>
              <a:gd name="connsiteX168" fmla="*/ 2475329 w 2936056"/>
              <a:gd name="connsiteY168" fmla="*/ 2035349 h 2981194"/>
              <a:gd name="connsiteX169" fmla="*/ 2508111 w 2936056"/>
              <a:gd name="connsiteY169" fmla="*/ 1973321 h 2981194"/>
              <a:gd name="connsiteX170" fmla="*/ 2468902 w 2936056"/>
              <a:gd name="connsiteY170" fmla="*/ 2006424 h 2981194"/>
              <a:gd name="connsiteX171" fmla="*/ 2331026 w 2936056"/>
              <a:gd name="connsiteY171" fmla="*/ 2136586 h 2981194"/>
              <a:gd name="connsiteX172" fmla="*/ 2170654 w 2936056"/>
              <a:gd name="connsiteY172" fmla="*/ 2229788 h 2981194"/>
              <a:gd name="connsiteX173" fmla="*/ 2105412 w 2936056"/>
              <a:gd name="connsiteY173" fmla="*/ 2240715 h 2981194"/>
              <a:gd name="connsiteX174" fmla="*/ 2047240 w 2936056"/>
              <a:gd name="connsiteY174" fmla="*/ 2223039 h 2981194"/>
              <a:gd name="connsiteX175" fmla="*/ 2038242 w 2936056"/>
              <a:gd name="connsiteY175" fmla="*/ 2202149 h 2981194"/>
              <a:gd name="connsiteX176" fmla="*/ 2102198 w 2936056"/>
              <a:gd name="connsiteY176" fmla="*/ 2094162 h 2981194"/>
              <a:gd name="connsiteX177" fmla="*/ 2233646 w 2936056"/>
              <a:gd name="connsiteY177" fmla="*/ 2029564 h 2981194"/>
              <a:gd name="connsiteX178" fmla="*/ 2319135 w 2936056"/>
              <a:gd name="connsiteY178" fmla="*/ 2027314 h 2981194"/>
              <a:gd name="connsiteX179" fmla="*/ 2421658 w 2936056"/>
              <a:gd name="connsiteY179" fmla="*/ 1998389 h 2981194"/>
              <a:gd name="connsiteX180" fmla="*/ 2556641 w 2936056"/>
              <a:gd name="connsiteY180" fmla="*/ 1856978 h 2981194"/>
              <a:gd name="connsiteX181" fmla="*/ 2599385 w 2936056"/>
              <a:gd name="connsiteY181" fmla="*/ 1795914 h 2981194"/>
              <a:gd name="connsiteX182" fmla="*/ 2610312 w 2936056"/>
              <a:gd name="connsiteY182" fmla="*/ 1783702 h 2981194"/>
              <a:gd name="connsiteX183" fmla="*/ 2618026 w 2936056"/>
              <a:gd name="connsiteY183" fmla="*/ 1780166 h 2981194"/>
              <a:gd name="connsiteX184" fmla="*/ 239755 w 2936056"/>
              <a:gd name="connsiteY184" fmla="*/ 1655146 h 2981194"/>
              <a:gd name="connsiteX185" fmla="*/ 254218 w 2936056"/>
              <a:gd name="connsiteY185" fmla="*/ 1663823 h 2981194"/>
              <a:gd name="connsiteX186" fmla="*/ 371524 w 2936056"/>
              <a:gd name="connsiteY186" fmla="*/ 1793021 h 2981194"/>
              <a:gd name="connsiteX187" fmla="*/ 478868 w 2936056"/>
              <a:gd name="connsiteY187" fmla="*/ 1844444 h 2981194"/>
              <a:gd name="connsiteX188" fmla="*/ 627671 w 2936056"/>
              <a:gd name="connsiteY188" fmla="*/ 1861799 h 2981194"/>
              <a:gd name="connsiteX189" fmla="*/ 771652 w 2936056"/>
              <a:gd name="connsiteY189" fmla="*/ 1964643 h 2981194"/>
              <a:gd name="connsiteX190" fmla="*/ 788043 w 2936056"/>
              <a:gd name="connsiteY190" fmla="*/ 1994211 h 2981194"/>
              <a:gd name="connsiteX191" fmla="*/ 763618 w 2936056"/>
              <a:gd name="connsiteY191" fmla="*/ 2046918 h 2981194"/>
              <a:gd name="connsiteX192" fmla="*/ 718945 w 2936056"/>
              <a:gd name="connsiteY192" fmla="*/ 2049489 h 2981194"/>
              <a:gd name="connsiteX193" fmla="*/ 551823 w 2936056"/>
              <a:gd name="connsiteY193" fmla="*/ 2000638 h 2981194"/>
              <a:gd name="connsiteX194" fmla="*/ 263538 w 2936056"/>
              <a:gd name="connsiteY194" fmla="*/ 1722316 h 2981194"/>
              <a:gd name="connsiteX195" fmla="*/ 239112 w 2936056"/>
              <a:gd name="connsiteY195" fmla="*/ 1673465 h 2981194"/>
              <a:gd name="connsiteX196" fmla="*/ 239755 w 2936056"/>
              <a:gd name="connsiteY196" fmla="*/ 1655146 h 2981194"/>
              <a:gd name="connsiteX197" fmla="*/ 1902616 w 2936056"/>
              <a:gd name="connsiteY197" fmla="*/ 1650647 h 2981194"/>
              <a:gd name="connsiteX198" fmla="*/ 1907115 w 2936056"/>
              <a:gd name="connsiteY198" fmla="*/ 1666074 h 2981194"/>
              <a:gd name="connsiteX199" fmla="*/ 1898116 w 2936056"/>
              <a:gd name="connsiteY199" fmla="*/ 1838980 h 2981194"/>
              <a:gd name="connsiteX200" fmla="*/ 1850551 w 2936056"/>
              <a:gd name="connsiteY200" fmla="*/ 2068451 h 2981194"/>
              <a:gd name="connsiteX201" fmla="*/ 1738387 w 2936056"/>
              <a:gd name="connsiteY201" fmla="*/ 2297923 h 2981194"/>
              <a:gd name="connsiteX202" fmla="*/ 1634578 w 2936056"/>
              <a:gd name="connsiteY202" fmla="*/ 2430334 h 2981194"/>
              <a:gd name="connsiteX203" fmla="*/ 1518557 w 2936056"/>
              <a:gd name="connsiteY203" fmla="*/ 2475650 h 2981194"/>
              <a:gd name="connsiteX204" fmla="*/ 1496703 w 2936056"/>
              <a:gd name="connsiteY204" fmla="*/ 2472436 h 2981194"/>
              <a:gd name="connsiteX205" fmla="*/ 1468742 w 2936056"/>
              <a:gd name="connsiteY205" fmla="*/ 2441904 h 2981194"/>
              <a:gd name="connsiteX206" fmla="*/ 1483847 w 2936056"/>
              <a:gd name="connsiteY206" fmla="*/ 2324276 h 2981194"/>
              <a:gd name="connsiteX207" fmla="*/ 1705605 w 2936056"/>
              <a:gd name="connsiteY207" fmla="*/ 2113767 h 2981194"/>
              <a:gd name="connsiteX208" fmla="*/ 1725852 w 2936056"/>
              <a:gd name="connsiteY208" fmla="*/ 2108946 h 2981194"/>
              <a:gd name="connsiteX209" fmla="*/ 1770204 w 2936056"/>
              <a:gd name="connsiteY209" fmla="*/ 2078736 h 2981194"/>
              <a:gd name="connsiteX210" fmla="*/ 1882368 w 2936056"/>
              <a:gd name="connsiteY210" fmla="*/ 1791415 h 2981194"/>
              <a:gd name="connsiteX211" fmla="*/ 1894902 w 2936056"/>
              <a:gd name="connsiteY211" fmla="*/ 1677001 h 2981194"/>
              <a:gd name="connsiteX212" fmla="*/ 1902616 w 2936056"/>
              <a:gd name="connsiteY212" fmla="*/ 1650647 h 2981194"/>
              <a:gd name="connsiteX213" fmla="*/ 2699015 w 2936056"/>
              <a:gd name="connsiteY213" fmla="*/ 1603403 h 2981194"/>
              <a:gd name="connsiteX214" fmla="*/ 2698051 w 2936056"/>
              <a:gd name="connsiteY214" fmla="*/ 1611759 h 2981194"/>
              <a:gd name="connsiteX215" fmla="*/ 2578173 w 2936056"/>
              <a:gd name="connsiteY215" fmla="*/ 1788201 h 2981194"/>
              <a:gd name="connsiteX216" fmla="*/ 2415551 w 2936056"/>
              <a:gd name="connsiteY216" fmla="*/ 1929933 h 2981194"/>
              <a:gd name="connsiteX217" fmla="*/ 2282496 w 2936056"/>
              <a:gd name="connsiteY217" fmla="*/ 1991961 h 2981194"/>
              <a:gd name="connsiteX218" fmla="*/ 2212434 w 2936056"/>
              <a:gd name="connsiteY218" fmla="*/ 1998067 h 2981194"/>
              <a:gd name="connsiteX219" fmla="*/ 2180295 w 2936056"/>
              <a:gd name="connsiteY219" fmla="*/ 1996460 h 2981194"/>
              <a:gd name="connsiteX220" fmla="*/ 2151370 w 2936056"/>
              <a:gd name="connsiteY220" fmla="*/ 1937325 h 2981194"/>
              <a:gd name="connsiteX221" fmla="*/ 2234609 w 2936056"/>
              <a:gd name="connsiteY221" fmla="*/ 1838980 h 2981194"/>
              <a:gd name="connsiteX222" fmla="*/ 2355130 w 2936056"/>
              <a:gd name="connsiteY222" fmla="*/ 1802664 h 2981194"/>
              <a:gd name="connsiteX223" fmla="*/ 2497184 w 2936056"/>
              <a:gd name="connsiteY223" fmla="*/ 1786916 h 2981194"/>
              <a:gd name="connsiteX224" fmla="*/ 2549570 w 2936056"/>
              <a:gd name="connsiteY224" fmla="*/ 1757026 h 2981194"/>
              <a:gd name="connsiteX225" fmla="*/ 2660449 w 2936056"/>
              <a:gd name="connsiteY225" fmla="*/ 1636185 h 2981194"/>
              <a:gd name="connsiteX226" fmla="*/ 2690659 w 2936056"/>
              <a:gd name="connsiteY226" fmla="*/ 1605653 h 2981194"/>
              <a:gd name="connsiteX227" fmla="*/ 2699015 w 2936056"/>
              <a:gd name="connsiteY227" fmla="*/ 1603403 h 2981194"/>
              <a:gd name="connsiteX228" fmla="*/ 933309 w 2936056"/>
              <a:gd name="connsiteY228" fmla="*/ 1490917 h 2981194"/>
              <a:gd name="connsiteX229" fmla="*/ 945522 w 2936056"/>
              <a:gd name="connsiteY229" fmla="*/ 1510843 h 2981194"/>
              <a:gd name="connsiteX230" fmla="*/ 995016 w 2936056"/>
              <a:gd name="connsiteY230" fmla="*/ 1712353 h 2981194"/>
              <a:gd name="connsiteX231" fmla="*/ 1001444 w 2936056"/>
              <a:gd name="connsiteY231" fmla="*/ 1834159 h 2981194"/>
              <a:gd name="connsiteX232" fmla="*/ 967698 w 2936056"/>
              <a:gd name="connsiteY232" fmla="*/ 2028278 h 2981194"/>
              <a:gd name="connsiteX233" fmla="*/ 920454 w 2936056"/>
              <a:gd name="connsiteY233" fmla="*/ 2101876 h 2981194"/>
              <a:gd name="connsiteX234" fmla="*/ 881245 w 2936056"/>
              <a:gd name="connsiteY234" fmla="*/ 2119873 h 2981194"/>
              <a:gd name="connsiteX235" fmla="*/ 839785 w 2936056"/>
              <a:gd name="connsiteY235" fmla="*/ 2095769 h 2981194"/>
              <a:gd name="connsiteX236" fmla="*/ 822109 w 2936056"/>
              <a:gd name="connsiteY236" fmla="*/ 2019279 h 2981194"/>
              <a:gd name="connsiteX237" fmla="*/ 867746 w 2936056"/>
              <a:gd name="connsiteY237" fmla="*/ 1847336 h 2981194"/>
              <a:gd name="connsiteX238" fmla="*/ 921418 w 2936056"/>
              <a:gd name="connsiteY238" fmla="*/ 1769882 h 2981194"/>
              <a:gd name="connsiteX239" fmla="*/ 951950 w 2936056"/>
              <a:gd name="connsiteY239" fmla="*/ 1665752 h 2981194"/>
              <a:gd name="connsiteX240" fmla="*/ 930738 w 2936056"/>
              <a:gd name="connsiteY240" fmla="*/ 1515021 h 2981194"/>
              <a:gd name="connsiteX241" fmla="*/ 933309 w 2936056"/>
              <a:gd name="connsiteY241" fmla="*/ 1490917 h 2981194"/>
              <a:gd name="connsiteX242" fmla="*/ 2003854 w 2936056"/>
              <a:gd name="connsiteY242" fmla="*/ 1437889 h 2981194"/>
              <a:gd name="connsiteX243" fmla="*/ 2006746 w 2936056"/>
              <a:gd name="connsiteY243" fmla="*/ 1446888 h 2981194"/>
              <a:gd name="connsiteX244" fmla="*/ 2001283 w 2936056"/>
              <a:gd name="connsiteY244" fmla="*/ 1496381 h 2981194"/>
              <a:gd name="connsiteX245" fmla="*/ 1984249 w 2936056"/>
              <a:gd name="connsiteY245" fmla="*/ 1615938 h 2981194"/>
              <a:gd name="connsiteX246" fmla="*/ 2017673 w 2936056"/>
              <a:gd name="connsiteY246" fmla="*/ 1721674 h 2981194"/>
              <a:gd name="connsiteX247" fmla="*/ 2092557 w 2936056"/>
              <a:gd name="connsiteY247" fmla="*/ 1847016 h 2981194"/>
              <a:gd name="connsiteX248" fmla="*/ 2106698 w 2936056"/>
              <a:gd name="connsiteY248" fmla="*/ 2016709 h 2981194"/>
              <a:gd name="connsiteX249" fmla="*/ 2096092 w 2936056"/>
              <a:gd name="connsiteY249" fmla="*/ 2044991 h 2981194"/>
              <a:gd name="connsiteX250" fmla="*/ 2039849 w 2936056"/>
              <a:gd name="connsiteY250" fmla="*/ 2064917 h 2981194"/>
              <a:gd name="connsiteX251" fmla="*/ 1990998 w 2936056"/>
              <a:gd name="connsiteY251" fmla="*/ 2021529 h 2981194"/>
              <a:gd name="connsiteX252" fmla="*/ 1944397 w 2936056"/>
              <a:gd name="connsiteY252" fmla="*/ 1886225 h 2981194"/>
              <a:gd name="connsiteX253" fmla="*/ 1934755 w 2936056"/>
              <a:gd name="connsiteY253" fmla="*/ 1766669 h 2981194"/>
              <a:gd name="connsiteX254" fmla="*/ 1992284 w 2936056"/>
              <a:gd name="connsiteY254" fmla="*/ 1456529 h 2981194"/>
              <a:gd name="connsiteX255" fmla="*/ 1997426 w 2936056"/>
              <a:gd name="connsiteY255" fmla="*/ 1444959 h 2981194"/>
              <a:gd name="connsiteX256" fmla="*/ 2003854 w 2936056"/>
              <a:gd name="connsiteY256" fmla="*/ 1437889 h 2981194"/>
              <a:gd name="connsiteX257" fmla="*/ 88702 w 2936056"/>
              <a:gd name="connsiteY257" fmla="*/ 1352077 h 2981194"/>
              <a:gd name="connsiteX258" fmla="*/ 98344 w 2936056"/>
              <a:gd name="connsiteY258" fmla="*/ 1356898 h 2981194"/>
              <a:gd name="connsiteX259" fmla="*/ 129197 w 2936056"/>
              <a:gd name="connsiteY259" fmla="*/ 1397714 h 2981194"/>
              <a:gd name="connsiteX260" fmla="*/ 219507 w 2936056"/>
              <a:gd name="connsiteY260" fmla="*/ 1526270 h 2981194"/>
              <a:gd name="connsiteX261" fmla="*/ 310781 w 2936056"/>
              <a:gd name="connsiteY261" fmla="*/ 1600510 h 2981194"/>
              <a:gd name="connsiteX262" fmla="*/ 379559 w 2936056"/>
              <a:gd name="connsiteY262" fmla="*/ 1615937 h 2981194"/>
              <a:gd name="connsiteX263" fmla="*/ 480796 w 2936056"/>
              <a:gd name="connsiteY263" fmla="*/ 1618187 h 2981194"/>
              <a:gd name="connsiteX264" fmla="*/ 511649 w 2936056"/>
              <a:gd name="connsiteY264" fmla="*/ 1623972 h 2981194"/>
              <a:gd name="connsiteX265" fmla="*/ 647918 w 2936056"/>
              <a:gd name="connsiteY265" fmla="*/ 1715888 h 2981194"/>
              <a:gd name="connsiteX266" fmla="*/ 675557 w 2936056"/>
              <a:gd name="connsiteY266" fmla="*/ 1776309 h 2981194"/>
              <a:gd name="connsiteX267" fmla="*/ 646632 w 2936056"/>
              <a:gd name="connsiteY267" fmla="*/ 1817126 h 2981194"/>
              <a:gd name="connsiteX268" fmla="*/ 617707 w 2936056"/>
              <a:gd name="connsiteY268" fmla="*/ 1821304 h 2981194"/>
              <a:gd name="connsiteX269" fmla="*/ 474368 w 2936056"/>
              <a:gd name="connsiteY269" fmla="*/ 1783701 h 2981194"/>
              <a:gd name="connsiteX270" fmla="*/ 254539 w 2936056"/>
              <a:gd name="connsiteY270" fmla="*/ 1616580 h 2981194"/>
              <a:gd name="connsiteX271" fmla="*/ 104129 w 2936056"/>
              <a:gd name="connsiteY271" fmla="*/ 1399964 h 2981194"/>
              <a:gd name="connsiteX272" fmla="*/ 87738 w 2936056"/>
              <a:gd name="connsiteY272" fmla="*/ 1362683 h 2981194"/>
              <a:gd name="connsiteX273" fmla="*/ 88702 w 2936056"/>
              <a:gd name="connsiteY273" fmla="*/ 1352077 h 2981194"/>
              <a:gd name="connsiteX274" fmla="*/ 1901331 w 2936056"/>
              <a:gd name="connsiteY274" fmla="*/ 1342115 h 2981194"/>
              <a:gd name="connsiteX275" fmla="*/ 1907116 w 2936056"/>
              <a:gd name="connsiteY275" fmla="*/ 1349828 h 2981194"/>
              <a:gd name="connsiteX276" fmla="*/ 1910008 w 2936056"/>
              <a:gd name="connsiteY276" fmla="*/ 1394823 h 2981194"/>
              <a:gd name="connsiteX277" fmla="*/ 1885261 w 2936056"/>
              <a:gd name="connsiteY277" fmla="*/ 1606296 h 2981194"/>
              <a:gd name="connsiteX278" fmla="*/ 1842838 w 2936056"/>
              <a:gd name="connsiteY278" fmla="*/ 1770204 h 2981194"/>
              <a:gd name="connsiteX279" fmla="*/ 1667039 w 2936056"/>
              <a:gd name="connsiteY279" fmla="*/ 2079701 h 2981194"/>
              <a:gd name="connsiteX280" fmla="*/ 1629758 w 2936056"/>
              <a:gd name="connsiteY280" fmla="*/ 2118267 h 2981194"/>
              <a:gd name="connsiteX281" fmla="*/ 1535270 w 2936056"/>
              <a:gd name="connsiteY281" fmla="*/ 2151370 h 2981194"/>
              <a:gd name="connsiteX282" fmla="*/ 1502810 w 2936056"/>
              <a:gd name="connsiteY282" fmla="*/ 2151692 h 2981194"/>
              <a:gd name="connsiteX283" fmla="*/ 1472278 w 2936056"/>
              <a:gd name="connsiteY283" fmla="*/ 2126302 h 2981194"/>
              <a:gd name="connsiteX284" fmla="*/ 1480955 w 2936056"/>
              <a:gd name="connsiteY284" fmla="*/ 2014459 h 2981194"/>
              <a:gd name="connsiteX285" fmla="*/ 1698214 w 2936056"/>
              <a:gd name="connsiteY285" fmla="*/ 1794308 h 2981194"/>
              <a:gd name="connsiteX286" fmla="*/ 1726174 w 2936056"/>
              <a:gd name="connsiteY286" fmla="*/ 1786273 h 2981194"/>
              <a:gd name="connsiteX287" fmla="*/ 1770526 w 2936056"/>
              <a:gd name="connsiteY287" fmla="*/ 1755420 h 2981194"/>
              <a:gd name="connsiteX288" fmla="*/ 1881405 w 2936056"/>
              <a:gd name="connsiteY288" fmla="*/ 1482884 h 2981194"/>
              <a:gd name="connsiteX289" fmla="*/ 1893296 w 2936056"/>
              <a:gd name="connsiteY289" fmla="*/ 1369754 h 2981194"/>
              <a:gd name="connsiteX290" fmla="*/ 1895867 w 2936056"/>
              <a:gd name="connsiteY290" fmla="*/ 1350150 h 2981194"/>
              <a:gd name="connsiteX291" fmla="*/ 1901331 w 2936056"/>
              <a:gd name="connsiteY291" fmla="*/ 1342115 h 2981194"/>
              <a:gd name="connsiteX292" fmla="*/ 2847176 w 2936056"/>
              <a:gd name="connsiteY292" fmla="*/ 1301299 h 2981194"/>
              <a:gd name="connsiteX293" fmla="*/ 2845248 w 2936056"/>
              <a:gd name="connsiteY293" fmla="*/ 1318975 h 2981194"/>
              <a:gd name="connsiteX294" fmla="*/ 2778399 w 2936056"/>
              <a:gd name="connsiteY294" fmla="*/ 1435960 h 2981194"/>
              <a:gd name="connsiteX295" fmla="*/ 2642452 w 2936056"/>
              <a:gd name="connsiteY295" fmla="*/ 1605332 h 2981194"/>
              <a:gd name="connsiteX296" fmla="*/ 2421015 w 2936056"/>
              <a:gd name="connsiteY296" fmla="*/ 1747385 h 2981194"/>
              <a:gd name="connsiteX297" fmla="*/ 2322349 w 2936056"/>
              <a:gd name="connsiteY297" fmla="*/ 1768275 h 2981194"/>
              <a:gd name="connsiteX298" fmla="*/ 2287961 w 2936056"/>
              <a:gd name="connsiteY298" fmla="*/ 1764097 h 2981194"/>
              <a:gd name="connsiteX299" fmla="*/ 2260964 w 2936056"/>
              <a:gd name="connsiteY299" fmla="*/ 1720389 h 2981194"/>
              <a:gd name="connsiteX300" fmla="*/ 2290532 w 2936056"/>
              <a:gd name="connsiteY300" fmla="*/ 1661575 h 2981194"/>
              <a:gd name="connsiteX301" fmla="*/ 2436763 w 2936056"/>
              <a:gd name="connsiteY301" fmla="*/ 1569015 h 2981194"/>
              <a:gd name="connsiteX302" fmla="*/ 2475973 w 2936056"/>
              <a:gd name="connsiteY302" fmla="*/ 1564837 h 2981194"/>
              <a:gd name="connsiteX303" fmla="*/ 2571425 w 2936056"/>
              <a:gd name="connsiteY303" fmla="*/ 1562587 h 2981194"/>
              <a:gd name="connsiteX304" fmla="*/ 2685196 w 2936056"/>
              <a:gd name="connsiteY304" fmla="*/ 1507308 h 2981194"/>
              <a:gd name="connsiteX305" fmla="*/ 2782256 w 2936056"/>
              <a:gd name="connsiteY305" fmla="*/ 1382610 h 2981194"/>
              <a:gd name="connsiteX306" fmla="*/ 2832392 w 2936056"/>
              <a:gd name="connsiteY306" fmla="*/ 1311262 h 2981194"/>
              <a:gd name="connsiteX307" fmla="*/ 2847176 w 2936056"/>
              <a:gd name="connsiteY307" fmla="*/ 1301299 h 2981194"/>
              <a:gd name="connsiteX308" fmla="*/ 807326 w 2936056"/>
              <a:gd name="connsiteY308" fmla="*/ 1224487 h 2981194"/>
              <a:gd name="connsiteX309" fmla="*/ 828859 w 2936056"/>
              <a:gd name="connsiteY309" fmla="*/ 1251805 h 2981194"/>
              <a:gd name="connsiteX310" fmla="*/ 861641 w 2936056"/>
              <a:gd name="connsiteY310" fmla="*/ 1368148 h 2981194"/>
              <a:gd name="connsiteX311" fmla="*/ 890887 w 2936056"/>
              <a:gd name="connsiteY311" fmla="*/ 1595047 h 2981194"/>
              <a:gd name="connsiteX312" fmla="*/ 844928 w 2936056"/>
              <a:gd name="connsiteY312" fmla="*/ 1827090 h 2981194"/>
              <a:gd name="connsiteX313" fmla="*/ 811504 w 2936056"/>
              <a:gd name="connsiteY313" fmla="*/ 1872727 h 2981194"/>
              <a:gd name="connsiteX314" fmla="*/ 721515 w 2936056"/>
              <a:gd name="connsiteY314" fmla="*/ 1854086 h 2981194"/>
              <a:gd name="connsiteX315" fmla="*/ 709945 w 2936056"/>
              <a:gd name="connsiteY315" fmla="*/ 1813913 h 2981194"/>
              <a:gd name="connsiteX316" fmla="*/ 750762 w 2936056"/>
              <a:gd name="connsiteY316" fmla="*/ 1616580 h 2981194"/>
              <a:gd name="connsiteX317" fmla="*/ 811825 w 2936056"/>
              <a:gd name="connsiteY317" fmla="*/ 1523056 h 2981194"/>
              <a:gd name="connsiteX318" fmla="*/ 834323 w 2936056"/>
              <a:gd name="connsiteY318" fmla="*/ 1408000 h 2981194"/>
              <a:gd name="connsiteX319" fmla="*/ 806040 w 2936056"/>
              <a:gd name="connsiteY319" fmla="*/ 1234771 h 2981194"/>
              <a:gd name="connsiteX320" fmla="*/ 807326 w 2936056"/>
              <a:gd name="connsiteY320" fmla="*/ 1224487 h 2981194"/>
              <a:gd name="connsiteX321" fmla="*/ 0 w 2936056"/>
              <a:gd name="connsiteY321" fmla="*/ 1176278 h 2981194"/>
              <a:gd name="connsiteX322" fmla="*/ 13820 w 2936056"/>
              <a:gd name="connsiteY322" fmla="*/ 1181742 h 2981194"/>
              <a:gd name="connsiteX323" fmla="*/ 54957 w 2936056"/>
              <a:gd name="connsiteY323" fmla="*/ 1233486 h 2981194"/>
              <a:gd name="connsiteX324" fmla="*/ 178692 w 2936056"/>
              <a:gd name="connsiteY324" fmla="*/ 1355934 h 2981194"/>
              <a:gd name="connsiteX325" fmla="*/ 246826 w 2936056"/>
              <a:gd name="connsiteY325" fmla="*/ 1378753 h 2981194"/>
              <a:gd name="connsiteX326" fmla="*/ 366382 w 2936056"/>
              <a:gd name="connsiteY326" fmla="*/ 1386145 h 2981194"/>
              <a:gd name="connsiteX327" fmla="*/ 538647 w 2936056"/>
              <a:gd name="connsiteY327" fmla="*/ 1488989 h 2981194"/>
              <a:gd name="connsiteX328" fmla="*/ 558895 w 2936056"/>
              <a:gd name="connsiteY328" fmla="*/ 1536554 h 2981194"/>
              <a:gd name="connsiteX329" fmla="*/ 530933 w 2936056"/>
              <a:gd name="connsiteY329" fmla="*/ 1583477 h 2981194"/>
              <a:gd name="connsiteX330" fmla="*/ 445445 w 2936056"/>
              <a:gd name="connsiteY330" fmla="*/ 1586048 h 2981194"/>
              <a:gd name="connsiteX331" fmla="*/ 252290 w 2936056"/>
              <a:gd name="connsiteY331" fmla="*/ 1484811 h 2981194"/>
              <a:gd name="connsiteX332" fmla="*/ 126306 w 2936056"/>
              <a:gd name="connsiteY332" fmla="*/ 1361077 h 2981194"/>
              <a:gd name="connsiteX333" fmla="*/ 0 w 2936056"/>
              <a:gd name="connsiteY333" fmla="*/ 1185599 h 2981194"/>
              <a:gd name="connsiteX334" fmla="*/ 0 w 2936056"/>
              <a:gd name="connsiteY334" fmla="*/ 1176278 h 2981194"/>
              <a:gd name="connsiteX335" fmla="*/ 2128873 w 2936056"/>
              <a:gd name="connsiteY335" fmla="*/ 1174029 h 2981194"/>
              <a:gd name="connsiteX336" fmla="*/ 2129837 w 2936056"/>
              <a:gd name="connsiteY336" fmla="*/ 1182385 h 2981194"/>
              <a:gd name="connsiteX337" fmla="*/ 2108304 w 2936056"/>
              <a:gd name="connsiteY337" fmla="*/ 1307084 h 2981194"/>
              <a:gd name="connsiteX338" fmla="*/ 2101877 w 2936056"/>
              <a:gd name="connsiteY338" fmla="*/ 1411213 h 2981194"/>
              <a:gd name="connsiteX339" fmla="*/ 2137229 w 2936056"/>
              <a:gd name="connsiteY339" fmla="*/ 1491239 h 2981194"/>
              <a:gd name="connsiteX340" fmla="*/ 2209220 w 2936056"/>
              <a:gd name="connsiteY340" fmla="*/ 1610474 h 2981194"/>
              <a:gd name="connsiteX341" fmla="*/ 2219505 w 2936056"/>
              <a:gd name="connsiteY341" fmla="*/ 1789166 h 2981194"/>
              <a:gd name="connsiteX342" fmla="*/ 2117303 w 2936056"/>
              <a:gd name="connsiteY342" fmla="*/ 1813591 h 2981194"/>
              <a:gd name="connsiteX343" fmla="*/ 2080022 w 2936056"/>
              <a:gd name="connsiteY343" fmla="*/ 1748350 h 2981194"/>
              <a:gd name="connsiteX344" fmla="*/ 2046598 w 2936056"/>
              <a:gd name="connsiteY344" fmla="*/ 1581549 h 2981194"/>
              <a:gd name="connsiteX345" fmla="*/ 2044348 w 2936056"/>
              <a:gd name="connsiteY345" fmla="*/ 1552624 h 2981194"/>
              <a:gd name="connsiteX346" fmla="*/ 2068774 w 2936056"/>
              <a:gd name="connsiteY346" fmla="*/ 1346293 h 2981194"/>
              <a:gd name="connsiteX347" fmla="*/ 2107340 w 2936056"/>
              <a:gd name="connsiteY347" fmla="*/ 1200383 h 2981194"/>
              <a:gd name="connsiteX348" fmla="*/ 2120839 w 2936056"/>
              <a:gd name="connsiteY348" fmla="*/ 1177564 h 2981194"/>
              <a:gd name="connsiteX349" fmla="*/ 2128873 w 2936056"/>
              <a:gd name="connsiteY349" fmla="*/ 1174029 h 2981194"/>
              <a:gd name="connsiteX350" fmla="*/ 2929009 w 2936056"/>
              <a:gd name="connsiteY350" fmla="*/ 1123572 h 2981194"/>
              <a:gd name="connsiteX351" fmla="*/ 2934593 w 2936056"/>
              <a:gd name="connsiteY351" fmla="*/ 1124535 h 2981194"/>
              <a:gd name="connsiteX352" fmla="*/ 2933628 w 2936056"/>
              <a:gd name="connsiteY352" fmla="*/ 1134177 h 2981194"/>
              <a:gd name="connsiteX353" fmla="*/ 2887349 w 2936056"/>
              <a:gd name="connsiteY353" fmla="*/ 1212274 h 2981194"/>
              <a:gd name="connsiteX354" fmla="*/ 2779362 w 2936056"/>
              <a:gd name="connsiteY354" fmla="*/ 1340187 h 2981194"/>
              <a:gd name="connsiteX355" fmla="*/ 2634095 w 2936056"/>
              <a:gd name="connsiteY355" fmla="*/ 1468420 h 2981194"/>
              <a:gd name="connsiteX356" fmla="*/ 2461188 w 2936056"/>
              <a:gd name="connsiteY356" fmla="*/ 1539126 h 2981194"/>
              <a:gd name="connsiteX357" fmla="*/ 2446725 w 2936056"/>
              <a:gd name="connsiteY357" fmla="*/ 1539769 h 2981194"/>
              <a:gd name="connsiteX358" fmla="*/ 2413622 w 2936056"/>
              <a:gd name="connsiteY358" fmla="*/ 1534305 h 2981194"/>
              <a:gd name="connsiteX359" fmla="*/ 2380520 w 2936056"/>
              <a:gd name="connsiteY359" fmla="*/ 1465849 h 2981194"/>
              <a:gd name="connsiteX360" fmla="*/ 2432584 w 2936056"/>
              <a:gd name="connsiteY360" fmla="*/ 1399965 h 2981194"/>
              <a:gd name="connsiteX361" fmla="*/ 2587493 w 2936056"/>
              <a:gd name="connsiteY361" fmla="*/ 1330545 h 2981194"/>
              <a:gd name="connsiteX362" fmla="*/ 2663020 w 2936056"/>
              <a:gd name="connsiteY362" fmla="*/ 1327331 h 2981194"/>
              <a:gd name="connsiteX363" fmla="*/ 2708335 w 2936056"/>
              <a:gd name="connsiteY363" fmla="*/ 1324439 h 2981194"/>
              <a:gd name="connsiteX364" fmla="*/ 2762329 w 2936056"/>
              <a:gd name="connsiteY364" fmla="*/ 1299370 h 2981194"/>
              <a:gd name="connsiteX365" fmla="*/ 2907596 w 2936056"/>
              <a:gd name="connsiteY365" fmla="*/ 1146390 h 2981194"/>
              <a:gd name="connsiteX366" fmla="*/ 2924630 w 2936056"/>
              <a:gd name="connsiteY366" fmla="*/ 1127429 h 2981194"/>
              <a:gd name="connsiteX367" fmla="*/ 2929009 w 2936056"/>
              <a:gd name="connsiteY367" fmla="*/ 1123572 h 2981194"/>
              <a:gd name="connsiteX368" fmla="*/ 705768 w 2936056"/>
              <a:gd name="connsiteY368" fmla="*/ 1027476 h 2981194"/>
              <a:gd name="connsiteX369" fmla="*/ 715410 w 2936056"/>
              <a:gd name="connsiteY369" fmla="*/ 1033904 h 2981194"/>
              <a:gd name="connsiteX370" fmla="*/ 740156 w 2936056"/>
              <a:gd name="connsiteY370" fmla="*/ 1087576 h 2981194"/>
              <a:gd name="connsiteX371" fmla="*/ 777759 w 2936056"/>
              <a:gd name="connsiteY371" fmla="*/ 1315440 h 2981194"/>
              <a:gd name="connsiteX372" fmla="*/ 780330 w 2936056"/>
              <a:gd name="connsiteY372" fmla="*/ 1357220 h 2981194"/>
              <a:gd name="connsiteX373" fmla="*/ 734372 w 2936056"/>
              <a:gd name="connsiteY373" fmla="*/ 1582513 h 2981194"/>
              <a:gd name="connsiteX374" fmla="*/ 709625 w 2936056"/>
              <a:gd name="connsiteY374" fmla="*/ 1625900 h 2981194"/>
              <a:gd name="connsiteX375" fmla="*/ 652418 w 2936056"/>
              <a:gd name="connsiteY375" fmla="*/ 1647433 h 2981194"/>
              <a:gd name="connsiteX376" fmla="*/ 606459 w 2936056"/>
              <a:gd name="connsiteY376" fmla="*/ 1595369 h 2981194"/>
              <a:gd name="connsiteX377" fmla="*/ 606459 w 2936056"/>
              <a:gd name="connsiteY377" fmla="*/ 1455243 h 2981194"/>
              <a:gd name="connsiteX378" fmla="*/ 652418 w 2936056"/>
              <a:gd name="connsiteY378" fmla="*/ 1355934 h 2981194"/>
              <a:gd name="connsiteX379" fmla="*/ 695162 w 2936056"/>
              <a:gd name="connsiteY379" fmla="*/ 1302263 h 2981194"/>
              <a:gd name="connsiteX380" fmla="*/ 723122 w 2936056"/>
              <a:gd name="connsiteY380" fmla="*/ 1202632 h 2981194"/>
              <a:gd name="connsiteX381" fmla="*/ 703197 w 2936056"/>
              <a:gd name="connsiteY381" fmla="*/ 1039047 h 2981194"/>
              <a:gd name="connsiteX382" fmla="*/ 705768 w 2936056"/>
              <a:gd name="connsiteY382" fmla="*/ 1027476 h 2981194"/>
              <a:gd name="connsiteX383" fmla="*/ 1902295 w 2936056"/>
              <a:gd name="connsiteY383" fmla="*/ 1019442 h 2981194"/>
              <a:gd name="connsiteX384" fmla="*/ 1907116 w 2936056"/>
              <a:gd name="connsiteY384" fmla="*/ 1026511 h 2981194"/>
              <a:gd name="connsiteX385" fmla="*/ 1909687 w 2936056"/>
              <a:gd name="connsiteY385" fmla="*/ 1067007 h 2981194"/>
              <a:gd name="connsiteX386" fmla="*/ 1892974 w 2936056"/>
              <a:gd name="connsiteY386" fmla="*/ 1231878 h 2981194"/>
              <a:gd name="connsiteX387" fmla="*/ 1855694 w 2936056"/>
              <a:gd name="connsiteY387" fmla="*/ 1415070 h 2981194"/>
              <a:gd name="connsiteX388" fmla="*/ 1746100 w 2936056"/>
              <a:gd name="connsiteY388" fmla="*/ 1646790 h 2981194"/>
              <a:gd name="connsiteX389" fmla="*/ 1647755 w 2936056"/>
              <a:gd name="connsiteY389" fmla="*/ 1777917 h 2981194"/>
              <a:gd name="connsiteX390" fmla="*/ 1521771 w 2936056"/>
              <a:gd name="connsiteY390" fmla="*/ 1829017 h 2981194"/>
              <a:gd name="connsiteX391" fmla="*/ 1505380 w 2936056"/>
              <a:gd name="connsiteY391" fmla="*/ 1828375 h 2981194"/>
              <a:gd name="connsiteX392" fmla="*/ 1468742 w 2936056"/>
              <a:gd name="connsiteY392" fmla="*/ 1794950 h 2981194"/>
              <a:gd name="connsiteX393" fmla="*/ 1494132 w 2936056"/>
              <a:gd name="connsiteY393" fmla="*/ 1660932 h 2981194"/>
              <a:gd name="connsiteX394" fmla="*/ 1679573 w 2936056"/>
              <a:gd name="connsiteY394" fmla="*/ 1480954 h 2981194"/>
              <a:gd name="connsiteX395" fmla="*/ 1724567 w 2936056"/>
              <a:gd name="connsiteY395" fmla="*/ 1465529 h 2981194"/>
              <a:gd name="connsiteX396" fmla="*/ 1773418 w 2936056"/>
              <a:gd name="connsiteY396" fmla="*/ 1429532 h 2981194"/>
              <a:gd name="connsiteX397" fmla="*/ 1873691 w 2936056"/>
              <a:gd name="connsiteY397" fmla="*/ 1196526 h 2981194"/>
              <a:gd name="connsiteX398" fmla="*/ 1892653 w 2936056"/>
              <a:gd name="connsiteY398" fmla="*/ 1050617 h 2981194"/>
              <a:gd name="connsiteX399" fmla="*/ 1895867 w 2936056"/>
              <a:gd name="connsiteY399" fmla="*/ 1026511 h 2981194"/>
              <a:gd name="connsiteX400" fmla="*/ 1902295 w 2936056"/>
              <a:gd name="connsiteY400" fmla="*/ 1019442 h 2981194"/>
              <a:gd name="connsiteX401" fmla="*/ 124376 w 2936056"/>
              <a:gd name="connsiteY401" fmla="*/ 1002729 h 2981194"/>
              <a:gd name="connsiteX402" fmla="*/ 254538 w 2936056"/>
              <a:gd name="connsiteY402" fmla="*/ 1285229 h 2981194"/>
              <a:gd name="connsiteX403" fmla="*/ 273821 w 2936056"/>
              <a:gd name="connsiteY403" fmla="*/ 1312868 h 2981194"/>
              <a:gd name="connsiteX404" fmla="*/ 267715 w 2936056"/>
              <a:gd name="connsiteY404" fmla="*/ 1329902 h 2981194"/>
              <a:gd name="connsiteX405" fmla="*/ 224970 w 2936056"/>
              <a:gd name="connsiteY405" fmla="*/ 1313833 h 2981194"/>
              <a:gd name="connsiteX406" fmla="*/ 153943 w 2936056"/>
              <a:gd name="connsiteY406" fmla="*/ 1187206 h 2981194"/>
              <a:gd name="connsiteX407" fmla="*/ 124376 w 2936056"/>
              <a:gd name="connsiteY407" fmla="*/ 1002729 h 2981194"/>
              <a:gd name="connsiteX408" fmla="*/ 2229789 w 2936056"/>
              <a:gd name="connsiteY408" fmla="*/ 975411 h 2981194"/>
              <a:gd name="connsiteX409" fmla="*/ 2232681 w 2936056"/>
              <a:gd name="connsiteY409" fmla="*/ 987945 h 2981194"/>
              <a:gd name="connsiteX410" fmla="*/ 2222718 w 2936056"/>
              <a:gd name="connsiteY410" fmla="*/ 1052223 h 2981194"/>
              <a:gd name="connsiteX411" fmla="*/ 2212112 w 2936056"/>
              <a:gd name="connsiteY411" fmla="*/ 1172743 h 2981194"/>
              <a:gd name="connsiteX412" fmla="*/ 2241680 w 2936056"/>
              <a:gd name="connsiteY412" fmla="*/ 1251162 h 2981194"/>
              <a:gd name="connsiteX413" fmla="*/ 2279925 w 2936056"/>
              <a:gd name="connsiteY413" fmla="*/ 1298085 h 2981194"/>
              <a:gd name="connsiteX414" fmla="*/ 2332954 w 2936056"/>
              <a:gd name="connsiteY414" fmla="*/ 1430818 h 2981194"/>
              <a:gd name="connsiteX415" fmla="*/ 2328776 w 2936056"/>
              <a:gd name="connsiteY415" fmla="*/ 1549089 h 2981194"/>
              <a:gd name="connsiteX416" fmla="*/ 2293745 w 2936056"/>
              <a:gd name="connsiteY416" fmla="*/ 1592797 h 2981194"/>
              <a:gd name="connsiteX417" fmla="*/ 2232038 w 2936056"/>
              <a:gd name="connsiteY417" fmla="*/ 1578978 h 2981194"/>
              <a:gd name="connsiteX418" fmla="*/ 2194757 w 2936056"/>
              <a:gd name="connsiteY418" fmla="*/ 1512450 h 2981194"/>
              <a:gd name="connsiteX419" fmla="*/ 2155548 w 2936056"/>
              <a:gd name="connsiteY419" fmla="*/ 1305155 h 2981194"/>
              <a:gd name="connsiteX420" fmla="*/ 2175474 w 2936056"/>
              <a:gd name="connsiteY420" fmla="*/ 1129035 h 2981194"/>
              <a:gd name="connsiteX421" fmla="*/ 2195722 w 2936056"/>
              <a:gd name="connsiteY421" fmla="*/ 1035832 h 2981194"/>
              <a:gd name="connsiteX422" fmla="*/ 2220147 w 2936056"/>
              <a:gd name="connsiteY422" fmla="*/ 982160 h 2981194"/>
              <a:gd name="connsiteX423" fmla="*/ 2229789 w 2936056"/>
              <a:gd name="connsiteY423" fmla="*/ 975411 h 2981194"/>
              <a:gd name="connsiteX424" fmla="*/ 2813751 w 2936056"/>
              <a:gd name="connsiteY424" fmla="*/ 954521 h 2981194"/>
              <a:gd name="connsiteX425" fmla="*/ 2794789 w 2936056"/>
              <a:gd name="connsiteY425" fmla="*/ 1110072 h 2981194"/>
              <a:gd name="connsiteX426" fmla="*/ 2720870 w 2936056"/>
              <a:gd name="connsiteY426" fmla="*/ 1243449 h 2981194"/>
              <a:gd name="connsiteX427" fmla="*/ 2705443 w 2936056"/>
              <a:gd name="connsiteY427" fmla="*/ 1273338 h 2981194"/>
              <a:gd name="connsiteX428" fmla="*/ 2682625 w 2936056"/>
              <a:gd name="connsiteY428" fmla="*/ 1282658 h 2981194"/>
              <a:gd name="connsiteX429" fmla="*/ 2670733 w 2936056"/>
              <a:gd name="connsiteY429" fmla="*/ 1247948 h 2981194"/>
              <a:gd name="connsiteX430" fmla="*/ 2754937 w 2936056"/>
              <a:gd name="connsiteY430" fmla="*/ 1118429 h 2981194"/>
              <a:gd name="connsiteX431" fmla="*/ 2790611 w 2936056"/>
              <a:gd name="connsiteY431" fmla="*/ 1024262 h 2981194"/>
              <a:gd name="connsiteX432" fmla="*/ 2813751 w 2936056"/>
              <a:gd name="connsiteY432" fmla="*/ 954521 h 2981194"/>
              <a:gd name="connsiteX433" fmla="*/ 435801 w 2936056"/>
              <a:gd name="connsiteY433" fmla="*/ 820180 h 2981194"/>
              <a:gd name="connsiteX434" fmla="*/ 514862 w 2936056"/>
              <a:gd name="connsiteY434" fmla="*/ 887672 h 2981194"/>
              <a:gd name="connsiteX435" fmla="*/ 626384 w 2936056"/>
              <a:gd name="connsiteY435" fmla="*/ 1180456 h 2981194"/>
              <a:gd name="connsiteX436" fmla="*/ 628955 w 2936056"/>
              <a:gd name="connsiteY436" fmla="*/ 1194597 h 2981194"/>
              <a:gd name="connsiteX437" fmla="*/ 612564 w 2936056"/>
              <a:gd name="connsiteY437" fmla="*/ 1216773 h 2981194"/>
              <a:gd name="connsiteX438" fmla="*/ 595852 w 2936056"/>
              <a:gd name="connsiteY438" fmla="*/ 1202310 h 2981194"/>
              <a:gd name="connsiteX439" fmla="*/ 548930 w 2936056"/>
              <a:gd name="connsiteY439" fmla="*/ 1042902 h 2981194"/>
              <a:gd name="connsiteX440" fmla="*/ 435801 w 2936056"/>
              <a:gd name="connsiteY440" fmla="*/ 820180 h 2981194"/>
              <a:gd name="connsiteX441" fmla="*/ 2489470 w 2936056"/>
              <a:gd name="connsiteY441" fmla="*/ 771972 h 2981194"/>
              <a:gd name="connsiteX442" fmla="*/ 2447690 w 2936056"/>
              <a:gd name="connsiteY442" fmla="*/ 852640 h 2981194"/>
              <a:gd name="connsiteX443" fmla="*/ 2356737 w 2936056"/>
              <a:gd name="connsiteY443" fmla="*/ 1076648 h 2981194"/>
              <a:gd name="connsiteX444" fmla="*/ 2340346 w 2936056"/>
              <a:gd name="connsiteY444" fmla="*/ 1150567 h 2981194"/>
              <a:gd name="connsiteX445" fmla="*/ 2322027 w 2936056"/>
              <a:gd name="connsiteY445" fmla="*/ 1164708 h 2981194"/>
              <a:gd name="connsiteX446" fmla="*/ 2307243 w 2936056"/>
              <a:gd name="connsiteY446" fmla="*/ 1146068 h 2981194"/>
              <a:gd name="connsiteX447" fmla="*/ 2321063 w 2936056"/>
              <a:gd name="connsiteY447" fmla="*/ 1085004 h 2981194"/>
              <a:gd name="connsiteX448" fmla="*/ 2414587 w 2936056"/>
              <a:gd name="connsiteY448" fmla="*/ 838821 h 2981194"/>
              <a:gd name="connsiteX449" fmla="*/ 2489470 w 2936056"/>
              <a:gd name="connsiteY449" fmla="*/ 771972 h 2981194"/>
              <a:gd name="connsiteX450" fmla="*/ 258075 w 2936056"/>
              <a:gd name="connsiteY450" fmla="*/ 703196 h 2981194"/>
              <a:gd name="connsiteX451" fmla="*/ 264824 w 2936056"/>
              <a:gd name="connsiteY451" fmla="*/ 734049 h 2981194"/>
              <a:gd name="connsiteX452" fmla="*/ 270287 w 2936056"/>
              <a:gd name="connsiteY452" fmla="*/ 812789 h 2981194"/>
              <a:gd name="connsiteX453" fmla="*/ 324281 w 2936056"/>
              <a:gd name="connsiteY453" fmla="*/ 1066042 h 2981194"/>
              <a:gd name="connsiteX454" fmla="*/ 375060 w 2936056"/>
              <a:gd name="connsiteY454" fmla="*/ 1128392 h 2981194"/>
              <a:gd name="connsiteX455" fmla="*/ 413305 w 2936056"/>
              <a:gd name="connsiteY455" fmla="*/ 1143497 h 2981194"/>
              <a:gd name="connsiteX456" fmla="*/ 500723 w 2936056"/>
              <a:gd name="connsiteY456" fmla="*/ 1182706 h 2981194"/>
              <a:gd name="connsiteX457" fmla="*/ 601960 w 2936056"/>
              <a:gd name="connsiteY457" fmla="*/ 1342114 h 2981194"/>
              <a:gd name="connsiteX458" fmla="*/ 602281 w 2936056"/>
              <a:gd name="connsiteY458" fmla="*/ 1375860 h 2981194"/>
              <a:gd name="connsiteX459" fmla="*/ 527719 w 2936056"/>
              <a:gd name="connsiteY459" fmla="*/ 1423426 h 2981194"/>
              <a:gd name="connsiteX460" fmla="*/ 451872 w 2936056"/>
              <a:gd name="connsiteY460" fmla="*/ 1377146 h 2981194"/>
              <a:gd name="connsiteX461" fmla="*/ 354170 w 2936056"/>
              <a:gd name="connsiteY461" fmla="*/ 1245698 h 2981194"/>
              <a:gd name="connsiteX462" fmla="*/ 273501 w 2936056"/>
              <a:gd name="connsiteY462" fmla="*/ 1022656 h 2981194"/>
              <a:gd name="connsiteX463" fmla="*/ 260967 w 2936056"/>
              <a:gd name="connsiteY463" fmla="*/ 932989 h 2981194"/>
              <a:gd name="connsiteX464" fmla="*/ 253575 w 2936056"/>
              <a:gd name="connsiteY464" fmla="*/ 723765 h 2981194"/>
              <a:gd name="connsiteX465" fmla="*/ 258075 w 2936056"/>
              <a:gd name="connsiteY465" fmla="*/ 703196 h 2981194"/>
              <a:gd name="connsiteX466" fmla="*/ 1902937 w 2936056"/>
              <a:gd name="connsiteY466" fmla="*/ 696448 h 2981194"/>
              <a:gd name="connsiteX467" fmla="*/ 1907115 w 2936056"/>
              <a:gd name="connsiteY467" fmla="*/ 710267 h 2981194"/>
              <a:gd name="connsiteX468" fmla="*/ 1896188 w 2936056"/>
              <a:gd name="connsiteY468" fmla="*/ 904064 h 2981194"/>
              <a:gd name="connsiteX469" fmla="*/ 1832232 w 2936056"/>
              <a:gd name="connsiteY469" fmla="*/ 1157959 h 2981194"/>
              <a:gd name="connsiteX470" fmla="*/ 1744814 w 2936056"/>
              <a:gd name="connsiteY470" fmla="*/ 1328616 h 2981194"/>
              <a:gd name="connsiteX471" fmla="*/ 1645184 w 2936056"/>
              <a:gd name="connsiteY471" fmla="*/ 1461351 h 2981194"/>
              <a:gd name="connsiteX472" fmla="*/ 1503131 w 2936056"/>
              <a:gd name="connsiteY472" fmla="*/ 1514057 h 2981194"/>
              <a:gd name="connsiteX473" fmla="*/ 1473563 w 2936056"/>
              <a:gd name="connsiteY473" fmla="*/ 1491239 h 2981194"/>
              <a:gd name="connsiteX474" fmla="*/ 1479991 w 2936056"/>
              <a:gd name="connsiteY474" fmla="*/ 1377468 h 2981194"/>
              <a:gd name="connsiteX475" fmla="*/ 1591191 w 2936056"/>
              <a:gd name="connsiteY475" fmla="*/ 1223201 h 2981194"/>
              <a:gd name="connsiteX476" fmla="*/ 1689857 w 2936056"/>
              <a:gd name="connsiteY476" fmla="*/ 1156031 h 2981194"/>
              <a:gd name="connsiteX477" fmla="*/ 1731959 w 2936056"/>
              <a:gd name="connsiteY477" fmla="*/ 1143819 h 2981194"/>
              <a:gd name="connsiteX478" fmla="*/ 1763133 w 2936056"/>
              <a:gd name="connsiteY478" fmla="*/ 1123250 h 2981194"/>
              <a:gd name="connsiteX479" fmla="*/ 1839302 w 2936056"/>
              <a:gd name="connsiteY479" fmla="*/ 989232 h 2981194"/>
              <a:gd name="connsiteX480" fmla="*/ 1889118 w 2936056"/>
              <a:gd name="connsiteY480" fmla="*/ 785793 h 2981194"/>
              <a:gd name="connsiteX481" fmla="*/ 1898116 w 2936056"/>
              <a:gd name="connsiteY481" fmla="*/ 709624 h 2981194"/>
              <a:gd name="connsiteX482" fmla="*/ 1902937 w 2936056"/>
              <a:gd name="connsiteY482" fmla="*/ 696448 h 2981194"/>
              <a:gd name="connsiteX483" fmla="*/ 2678768 w 2936056"/>
              <a:gd name="connsiteY483" fmla="*/ 652095 h 2981194"/>
              <a:gd name="connsiteX484" fmla="*/ 2682625 w 2936056"/>
              <a:gd name="connsiteY484" fmla="*/ 667200 h 2981194"/>
              <a:gd name="connsiteX485" fmla="*/ 2668805 w 2936056"/>
              <a:gd name="connsiteY485" fmla="*/ 937487 h 2981194"/>
              <a:gd name="connsiteX486" fmla="*/ 2628953 w 2936056"/>
              <a:gd name="connsiteY486" fmla="*/ 1078255 h 2981194"/>
              <a:gd name="connsiteX487" fmla="*/ 2560818 w 2936056"/>
              <a:gd name="connsiteY487" fmla="*/ 1235092 h 2981194"/>
              <a:gd name="connsiteX488" fmla="*/ 2432585 w 2936056"/>
              <a:gd name="connsiteY488" fmla="*/ 1362362 h 2981194"/>
              <a:gd name="connsiteX489" fmla="*/ 2382448 w 2936056"/>
              <a:gd name="connsiteY489" fmla="*/ 1373932 h 2981194"/>
              <a:gd name="connsiteX490" fmla="*/ 2333276 w 2936056"/>
              <a:gd name="connsiteY490" fmla="*/ 1316403 h 2981194"/>
              <a:gd name="connsiteX491" fmla="*/ 2370235 w 2936056"/>
              <a:gd name="connsiteY491" fmla="*/ 1197168 h 2981194"/>
              <a:gd name="connsiteX492" fmla="*/ 2496219 w 2936056"/>
              <a:gd name="connsiteY492" fmla="*/ 1098181 h 2981194"/>
              <a:gd name="connsiteX493" fmla="*/ 2521931 w 2936056"/>
              <a:gd name="connsiteY493" fmla="*/ 1091754 h 2981194"/>
              <a:gd name="connsiteX494" fmla="*/ 2589743 w 2936056"/>
              <a:gd name="connsiteY494" fmla="*/ 1049008 h 2981194"/>
              <a:gd name="connsiteX495" fmla="*/ 2642130 w 2936056"/>
              <a:gd name="connsiteY495" fmla="*/ 924631 h 2981194"/>
              <a:gd name="connsiteX496" fmla="*/ 2666234 w 2936056"/>
              <a:gd name="connsiteY496" fmla="*/ 746262 h 2981194"/>
              <a:gd name="connsiteX497" fmla="*/ 2674590 w 2936056"/>
              <a:gd name="connsiteY497" fmla="*/ 659487 h 2981194"/>
              <a:gd name="connsiteX498" fmla="*/ 2678768 w 2936056"/>
              <a:gd name="connsiteY498" fmla="*/ 652095 h 2981194"/>
              <a:gd name="connsiteX499" fmla="*/ 1902616 w 2936056"/>
              <a:gd name="connsiteY499" fmla="*/ 370881 h 2981194"/>
              <a:gd name="connsiteX500" fmla="*/ 1907115 w 2936056"/>
              <a:gd name="connsiteY500" fmla="*/ 397557 h 2981194"/>
              <a:gd name="connsiteX501" fmla="*/ 1895867 w 2936056"/>
              <a:gd name="connsiteY501" fmla="*/ 582998 h 2981194"/>
              <a:gd name="connsiteX502" fmla="*/ 1818733 w 2936056"/>
              <a:gd name="connsiteY502" fmla="*/ 869354 h 2981194"/>
              <a:gd name="connsiteX503" fmla="*/ 1665110 w 2936056"/>
              <a:gd name="connsiteY503" fmla="*/ 1118108 h 2981194"/>
              <a:gd name="connsiteX504" fmla="*/ 1546196 w 2936056"/>
              <a:gd name="connsiteY504" fmla="*/ 1193955 h 2981194"/>
              <a:gd name="connsiteX505" fmla="*/ 1498952 w 2936056"/>
              <a:gd name="connsiteY505" fmla="*/ 1193312 h 2981194"/>
              <a:gd name="connsiteX506" fmla="*/ 1473884 w 2936056"/>
              <a:gd name="connsiteY506" fmla="*/ 1165995 h 2981194"/>
              <a:gd name="connsiteX507" fmla="*/ 1496060 w 2936056"/>
              <a:gd name="connsiteY507" fmla="*/ 1009800 h 2981194"/>
              <a:gd name="connsiteX508" fmla="*/ 1681179 w 2936056"/>
              <a:gd name="connsiteY508" fmla="*/ 841714 h 2981194"/>
              <a:gd name="connsiteX509" fmla="*/ 1748028 w 2936056"/>
              <a:gd name="connsiteY509" fmla="*/ 827252 h 2981194"/>
              <a:gd name="connsiteX510" fmla="*/ 1760562 w 2936056"/>
              <a:gd name="connsiteY510" fmla="*/ 818575 h 2981194"/>
              <a:gd name="connsiteX511" fmla="*/ 1856657 w 2936056"/>
              <a:gd name="connsiteY511" fmla="*/ 615779 h 2981194"/>
              <a:gd name="connsiteX512" fmla="*/ 1888474 w 2936056"/>
              <a:gd name="connsiteY512" fmla="*/ 462799 h 2981194"/>
              <a:gd name="connsiteX513" fmla="*/ 1896831 w 2936056"/>
              <a:gd name="connsiteY513" fmla="*/ 384380 h 2981194"/>
              <a:gd name="connsiteX514" fmla="*/ 1902616 w 2936056"/>
              <a:gd name="connsiteY514" fmla="*/ 370881 h 2981194"/>
              <a:gd name="connsiteX515" fmla="*/ 1258323 w 2936056"/>
              <a:gd name="connsiteY515" fmla="*/ 168848 h 2981194"/>
              <a:gd name="connsiteX516" fmla="*/ 1264340 w 2936056"/>
              <a:gd name="connsiteY516" fmla="*/ 169048 h 2981194"/>
              <a:gd name="connsiteX517" fmla="*/ 1234129 w 2936056"/>
              <a:gd name="connsiteY517" fmla="*/ 349347 h 2981194"/>
              <a:gd name="connsiteX518" fmla="*/ 1252127 w 2936056"/>
              <a:gd name="connsiteY518" fmla="*/ 582996 h 2981194"/>
              <a:gd name="connsiteX519" fmla="*/ 1253412 w 2936056"/>
              <a:gd name="connsiteY519" fmla="*/ 595530 h 2981194"/>
              <a:gd name="connsiteX520" fmla="*/ 1243771 w 2936056"/>
              <a:gd name="connsiteY520" fmla="*/ 605815 h 2981194"/>
              <a:gd name="connsiteX521" fmla="*/ 1233165 w 2936056"/>
              <a:gd name="connsiteY521" fmla="*/ 606136 h 2981194"/>
              <a:gd name="connsiteX522" fmla="*/ 1204883 w 2936056"/>
              <a:gd name="connsiteY522" fmla="*/ 583317 h 2981194"/>
              <a:gd name="connsiteX523" fmla="*/ 1193634 w 2936056"/>
              <a:gd name="connsiteY523" fmla="*/ 520325 h 2981194"/>
              <a:gd name="connsiteX524" fmla="*/ 1185278 w 2936056"/>
              <a:gd name="connsiteY524" fmla="*/ 424230 h 2981194"/>
              <a:gd name="connsiteX525" fmla="*/ 1207133 w 2936056"/>
              <a:gd name="connsiteY525" fmla="*/ 262251 h 2981194"/>
              <a:gd name="connsiteX526" fmla="*/ 1258323 w 2936056"/>
              <a:gd name="connsiteY526" fmla="*/ 168848 h 2981194"/>
              <a:gd name="connsiteX527" fmla="*/ 1704415 w 2936056"/>
              <a:gd name="connsiteY527" fmla="*/ 152347 h 2981194"/>
              <a:gd name="connsiteX528" fmla="*/ 1757670 w 2936056"/>
              <a:gd name="connsiteY528" fmla="*/ 391770 h 2981194"/>
              <a:gd name="connsiteX529" fmla="*/ 1729388 w 2936056"/>
              <a:gd name="connsiteY529" fmla="*/ 595208 h 2981194"/>
              <a:gd name="connsiteX530" fmla="*/ 1706891 w 2936056"/>
              <a:gd name="connsiteY530" fmla="*/ 662378 h 2981194"/>
              <a:gd name="connsiteX531" fmla="*/ 1691464 w 2936056"/>
              <a:gd name="connsiteY531" fmla="*/ 677162 h 2981194"/>
              <a:gd name="connsiteX532" fmla="*/ 1668003 w 2936056"/>
              <a:gd name="connsiteY532" fmla="*/ 674913 h 2981194"/>
              <a:gd name="connsiteX533" fmla="*/ 1668324 w 2936056"/>
              <a:gd name="connsiteY533" fmla="*/ 656593 h 2981194"/>
              <a:gd name="connsiteX534" fmla="*/ 1700784 w 2936056"/>
              <a:gd name="connsiteY534" fmla="*/ 505541 h 2981194"/>
              <a:gd name="connsiteX535" fmla="*/ 1711390 w 2936056"/>
              <a:gd name="connsiteY535" fmla="*/ 363809 h 2981194"/>
              <a:gd name="connsiteX536" fmla="*/ 1697892 w 2936056"/>
              <a:gd name="connsiteY536" fmla="*/ 152657 h 2981194"/>
              <a:gd name="connsiteX537" fmla="*/ 1704415 w 2936056"/>
              <a:gd name="connsiteY537" fmla="*/ 152347 h 2981194"/>
              <a:gd name="connsiteX538" fmla="*/ 1026190 w 2936056"/>
              <a:gd name="connsiteY538" fmla="*/ 127590 h 2981194"/>
              <a:gd name="connsiteX539" fmla="*/ 1031654 w 2936056"/>
              <a:gd name="connsiteY539" fmla="*/ 152337 h 2981194"/>
              <a:gd name="connsiteX540" fmla="*/ 1034225 w 2936056"/>
              <a:gd name="connsiteY540" fmla="*/ 234934 h 2981194"/>
              <a:gd name="connsiteX541" fmla="*/ 1064757 w 2936056"/>
              <a:gd name="connsiteY541" fmla="*/ 471797 h 2981194"/>
              <a:gd name="connsiteX542" fmla="*/ 1162459 w 2936056"/>
              <a:gd name="connsiteY542" fmla="*/ 648240 h 2981194"/>
              <a:gd name="connsiteX543" fmla="*/ 1206168 w 2936056"/>
              <a:gd name="connsiteY543" fmla="*/ 671701 h 2981194"/>
              <a:gd name="connsiteX544" fmla="*/ 1268838 w 2936056"/>
              <a:gd name="connsiteY544" fmla="*/ 698055 h 2981194"/>
              <a:gd name="connsiteX545" fmla="*/ 1426318 w 2936056"/>
              <a:gd name="connsiteY545" fmla="*/ 866141 h 2981194"/>
              <a:gd name="connsiteX546" fmla="*/ 1453958 w 2936056"/>
              <a:gd name="connsiteY546" fmla="*/ 988589 h 2981194"/>
              <a:gd name="connsiteX547" fmla="*/ 1375539 w 2936056"/>
              <a:gd name="connsiteY547" fmla="*/ 1046438 h 2981194"/>
              <a:gd name="connsiteX548" fmla="*/ 1273016 w 2936056"/>
              <a:gd name="connsiteY548" fmla="*/ 982804 h 2981194"/>
              <a:gd name="connsiteX549" fmla="*/ 1156674 w 2936056"/>
              <a:gd name="connsiteY549" fmla="*/ 823396 h 2981194"/>
              <a:gd name="connsiteX550" fmla="*/ 1059615 w 2936056"/>
              <a:gd name="connsiteY550" fmla="*/ 563715 h 2981194"/>
              <a:gd name="connsiteX551" fmla="*/ 1037439 w 2936056"/>
              <a:gd name="connsiteY551" fmla="*/ 485939 h 2981194"/>
              <a:gd name="connsiteX552" fmla="*/ 1034225 w 2936056"/>
              <a:gd name="connsiteY552" fmla="*/ 489153 h 2981194"/>
              <a:gd name="connsiteX553" fmla="*/ 1055437 w 2936056"/>
              <a:gd name="connsiteY553" fmla="*/ 758797 h 2981194"/>
              <a:gd name="connsiteX554" fmla="*/ 1169208 w 2936056"/>
              <a:gd name="connsiteY554" fmla="*/ 978626 h 2981194"/>
              <a:gd name="connsiteX555" fmla="*/ 1193633 w 2936056"/>
              <a:gd name="connsiteY555" fmla="*/ 993408 h 2981194"/>
              <a:gd name="connsiteX556" fmla="*/ 1284586 w 2936056"/>
              <a:gd name="connsiteY556" fmla="*/ 1032297 h 2981194"/>
              <a:gd name="connsiteX557" fmla="*/ 1426318 w 2936056"/>
              <a:gd name="connsiteY557" fmla="*/ 1190098 h 2981194"/>
              <a:gd name="connsiteX558" fmla="*/ 1453315 w 2936056"/>
              <a:gd name="connsiteY558" fmla="*/ 1312547 h 2981194"/>
              <a:gd name="connsiteX559" fmla="*/ 1404143 w 2936056"/>
              <a:gd name="connsiteY559" fmla="*/ 1371362 h 2981194"/>
              <a:gd name="connsiteX560" fmla="*/ 1363326 w 2936056"/>
              <a:gd name="connsiteY560" fmla="*/ 1364290 h 2981194"/>
              <a:gd name="connsiteX561" fmla="*/ 1281051 w 2936056"/>
              <a:gd name="connsiteY561" fmla="*/ 1308690 h 2981194"/>
              <a:gd name="connsiteX562" fmla="*/ 1104930 w 2936056"/>
              <a:gd name="connsiteY562" fmla="*/ 1031012 h 2981194"/>
              <a:gd name="connsiteX563" fmla="*/ 1039367 w 2936056"/>
              <a:gd name="connsiteY563" fmla="*/ 816326 h 2981194"/>
              <a:gd name="connsiteX564" fmla="*/ 1034225 w 2936056"/>
              <a:gd name="connsiteY564" fmla="*/ 804113 h 2981194"/>
              <a:gd name="connsiteX565" fmla="*/ 1033904 w 2936056"/>
              <a:gd name="connsiteY565" fmla="*/ 813432 h 2981194"/>
              <a:gd name="connsiteX566" fmla="*/ 1052544 w 2936056"/>
              <a:gd name="connsiteY566" fmla="*/ 1067329 h 2981194"/>
              <a:gd name="connsiteX567" fmla="*/ 1154103 w 2936056"/>
              <a:gd name="connsiteY567" fmla="*/ 1282336 h 2981194"/>
              <a:gd name="connsiteX568" fmla="*/ 1212917 w 2936056"/>
              <a:gd name="connsiteY568" fmla="*/ 1320903 h 2981194"/>
              <a:gd name="connsiteX569" fmla="*/ 1396751 w 2936056"/>
              <a:gd name="connsiteY569" fmla="*/ 1456850 h 2981194"/>
              <a:gd name="connsiteX570" fmla="*/ 1452029 w 2936056"/>
              <a:gd name="connsiteY570" fmla="*/ 1589583 h 2981194"/>
              <a:gd name="connsiteX571" fmla="*/ 1447530 w 2936056"/>
              <a:gd name="connsiteY571" fmla="*/ 1662217 h 2981194"/>
              <a:gd name="connsiteX572" fmla="*/ 1423426 w 2936056"/>
              <a:gd name="connsiteY572" fmla="*/ 1680215 h 2981194"/>
              <a:gd name="connsiteX573" fmla="*/ 1270445 w 2936056"/>
              <a:gd name="connsiteY573" fmla="*/ 1622043 h 2981194"/>
              <a:gd name="connsiteX574" fmla="*/ 1101716 w 2936056"/>
              <a:gd name="connsiteY574" fmla="*/ 1346935 h 2981194"/>
              <a:gd name="connsiteX575" fmla="*/ 1040653 w 2936056"/>
              <a:gd name="connsiteY575" fmla="*/ 1144140 h 2981194"/>
              <a:gd name="connsiteX576" fmla="*/ 1036476 w 2936056"/>
              <a:gd name="connsiteY576" fmla="*/ 1129677 h 2981194"/>
              <a:gd name="connsiteX577" fmla="*/ 1036796 w 2936056"/>
              <a:gd name="connsiteY577" fmla="*/ 1225772 h 2981194"/>
              <a:gd name="connsiteX578" fmla="*/ 1045474 w 2936056"/>
              <a:gd name="connsiteY578" fmla="*/ 1338258 h 2981194"/>
              <a:gd name="connsiteX579" fmla="*/ 1081790 w 2936056"/>
              <a:gd name="connsiteY579" fmla="*/ 1488989 h 2981194"/>
              <a:gd name="connsiteX580" fmla="*/ 1162780 w 2936056"/>
              <a:gd name="connsiteY580" fmla="*/ 1614973 h 2981194"/>
              <a:gd name="connsiteX581" fmla="*/ 1198133 w 2936056"/>
              <a:gd name="connsiteY581" fmla="*/ 1636185 h 2981194"/>
              <a:gd name="connsiteX582" fmla="*/ 1422140 w 2936056"/>
              <a:gd name="connsiteY582" fmla="*/ 1822268 h 2981194"/>
              <a:gd name="connsiteX583" fmla="*/ 1453315 w 2936056"/>
              <a:gd name="connsiteY583" fmla="*/ 1954359 h 2981194"/>
              <a:gd name="connsiteX584" fmla="*/ 1406071 w 2936056"/>
              <a:gd name="connsiteY584" fmla="*/ 2002888 h 2981194"/>
              <a:gd name="connsiteX585" fmla="*/ 1290371 w 2936056"/>
              <a:gd name="connsiteY585" fmla="*/ 1959822 h 2981194"/>
              <a:gd name="connsiteX586" fmla="*/ 1129034 w 2936056"/>
              <a:gd name="connsiteY586" fmla="*/ 1730030 h 2981194"/>
              <a:gd name="connsiteX587" fmla="*/ 1038724 w 2936056"/>
              <a:gd name="connsiteY587" fmla="*/ 1459743 h 2981194"/>
              <a:gd name="connsiteX588" fmla="*/ 1034225 w 2936056"/>
              <a:gd name="connsiteY588" fmla="*/ 1450101 h 2981194"/>
              <a:gd name="connsiteX589" fmla="*/ 1034225 w 2936056"/>
              <a:gd name="connsiteY589" fmla="*/ 1485133 h 2981194"/>
              <a:gd name="connsiteX590" fmla="*/ 1040653 w 2936056"/>
              <a:gd name="connsiteY590" fmla="*/ 1609509 h 2981194"/>
              <a:gd name="connsiteX591" fmla="*/ 1125178 w 2936056"/>
              <a:gd name="connsiteY591" fmla="*/ 1879154 h 2981194"/>
              <a:gd name="connsiteX592" fmla="*/ 1155067 w 2936056"/>
              <a:gd name="connsiteY592" fmla="*/ 1926398 h 2981194"/>
              <a:gd name="connsiteX593" fmla="*/ 1199740 w 2936056"/>
              <a:gd name="connsiteY593" fmla="*/ 1959501 h 2981194"/>
              <a:gd name="connsiteX594" fmla="*/ 1396108 w 2936056"/>
              <a:gd name="connsiteY594" fmla="*/ 2103483 h 2981194"/>
              <a:gd name="connsiteX595" fmla="*/ 1451708 w 2936056"/>
              <a:gd name="connsiteY595" fmla="*/ 2238787 h 2981194"/>
              <a:gd name="connsiteX596" fmla="*/ 1450101 w 2936056"/>
              <a:gd name="connsiteY596" fmla="*/ 2297923 h 2981194"/>
              <a:gd name="connsiteX597" fmla="*/ 1420533 w 2936056"/>
              <a:gd name="connsiteY597" fmla="*/ 2324919 h 2981194"/>
              <a:gd name="connsiteX598" fmla="*/ 1291978 w 2936056"/>
              <a:gd name="connsiteY598" fmla="*/ 2284103 h 2981194"/>
              <a:gd name="connsiteX599" fmla="*/ 1124535 w 2936056"/>
              <a:gd name="connsiteY599" fmla="*/ 2046276 h 2981194"/>
              <a:gd name="connsiteX600" fmla="*/ 1049973 w 2936056"/>
              <a:gd name="connsiteY600" fmla="*/ 1817447 h 2981194"/>
              <a:gd name="connsiteX601" fmla="*/ 1037439 w 2936056"/>
              <a:gd name="connsiteY601" fmla="*/ 1773096 h 2981194"/>
              <a:gd name="connsiteX602" fmla="*/ 1034225 w 2936056"/>
              <a:gd name="connsiteY602" fmla="*/ 1773417 h 2981194"/>
              <a:gd name="connsiteX603" fmla="*/ 1034225 w 2936056"/>
              <a:gd name="connsiteY603" fmla="*/ 1822590 h 2981194"/>
              <a:gd name="connsiteX604" fmla="*/ 1042902 w 2936056"/>
              <a:gd name="connsiteY604" fmla="*/ 1963036 h 2981194"/>
              <a:gd name="connsiteX605" fmla="*/ 1108787 w 2936056"/>
              <a:gd name="connsiteY605" fmla="*/ 2181580 h 2981194"/>
              <a:gd name="connsiteX606" fmla="*/ 1148318 w 2936056"/>
              <a:gd name="connsiteY606" fmla="*/ 2243287 h 2981194"/>
              <a:gd name="connsiteX607" fmla="*/ 1205846 w 2936056"/>
              <a:gd name="connsiteY607" fmla="*/ 2282817 h 2981194"/>
              <a:gd name="connsiteX608" fmla="*/ 1289728 w 2936056"/>
              <a:gd name="connsiteY608" fmla="*/ 2319777 h 2981194"/>
              <a:gd name="connsiteX609" fmla="*/ 1449137 w 2936056"/>
              <a:gd name="connsiteY609" fmla="*/ 2542499 h 2981194"/>
              <a:gd name="connsiteX610" fmla="*/ 1450744 w 2936056"/>
              <a:gd name="connsiteY610" fmla="*/ 2612883 h 2981194"/>
              <a:gd name="connsiteX611" fmla="*/ 1410249 w 2936056"/>
              <a:gd name="connsiteY611" fmla="*/ 2648878 h 2981194"/>
              <a:gd name="connsiteX612" fmla="*/ 1291335 w 2936056"/>
              <a:gd name="connsiteY612" fmla="*/ 2605170 h 2981194"/>
              <a:gd name="connsiteX613" fmla="*/ 1151532 w 2936056"/>
              <a:gd name="connsiteY613" fmla="*/ 2419086 h 2981194"/>
              <a:gd name="connsiteX614" fmla="*/ 1037761 w 2936056"/>
              <a:gd name="connsiteY614" fmla="*/ 2113767 h 2981194"/>
              <a:gd name="connsiteX615" fmla="*/ 1033904 w 2936056"/>
              <a:gd name="connsiteY615" fmla="*/ 2106375 h 2981194"/>
              <a:gd name="connsiteX616" fmla="*/ 1036476 w 2936056"/>
              <a:gd name="connsiteY616" fmla="*/ 2161975 h 2981194"/>
              <a:gd name="connsiteX617" fmla="*/ 1047723 w 2936056"/>
              <a:gd name="connsiteY617" fmla="*/ 2286995 h 2981194"/>
              <a:gd name="connsiteX618" fmla="*/ 1110073 w 2936056"/>
              <a:gd name="connsiteY618" fmla="*/ 2514538 h 2981194"/>
              <a:gd name="connsiteX619" fmla="*/ 1156995 w 2936056"/>
              <a:gd name="connsiteY619" fmla="*/ 2579458 h 2981194"/>
              <a:gd name="connsiteX620" fmla="*/ 1204882 w 2936056"/>
              <a:gd name="connsiteY620" fmla="*/ 2603241 h 2981194"/>
              <a:gd name="connsiteX621" fmla="*/ 1265946 w 2936056"/>
              <a:gd name="connsiteY621" fmla="*/ 2624131 h 2981194"/>
              <a:gd name="connsiteX622" fmla="*/ 1430818 w 2936056"/>
              <a:gd name="connsiteY622" fmla="*/ 2800895 h 2981194"/>
              <a:gd name="connsiteX623" fmla="*/ 1450422 w 2936056"/>
              <a:gd name="connsiteY623" fmla="*/ 2922058 h 2981194"/>
              <a:gd name="connsiteX624" fmla="*/ 1447530 w 2936056"/>
              <a:gd name="connsiteY624" fmla="*/ 2933307 h 2981194"/>
              <a:gd name="connsiteX625" fmla="*/ 1381967 w 2936056"/>
              <a:gd name="connsiteY625" fmla="*/ 2971552 h 2981194"/>
              <a:gd name="connsiteX626" fmla="*/ 1284265 w 2936056"/>
              <a:gd name="connsiteY626" fmla="*/ 2919487 h 2981194"/>
              <a:gd name="connsiteX627" fmla="*/ 1189777 w 2936056"/>
              <a:gd name="connsiteY627" fmla="*/ 2800573 h 2981194"/>
              <a:gd name="connsiteX628" fmla="*/ 1053508 w 2936056"/>
              <a:gd name="connsiteY628" fmla="*/ 2480149 h 2981194"/>
              <a:gd name="connsiteX629" fmla="*/ 1043225 w 2936056"/>
              <a:gd name="connsiteY629" fmla="*/ 2405266 h 2981194"/>
              <a:gd name="connsiteX630" fmla="*/ 1030690 w 2936056"/>
              <a:gd name="connsiteY630" fmla="*/ 2283781 h 2981194"/>
              <a:gd name="connsiteX631" fmla="*/ 1019762 w 2936056"/>
              <a:gd name="connsiteY631" fmla="*/ 2134336 h 2981194"/>
              <a:gd name="connsiteX632" fmla="*/ 1019762 w 2936056"/>
              <a:gd name="connsiteY632" fmla="*/ 2005459 h 2981194"/>
              <a:gd name="connsiteX633" fmla="*/ 1012371 w 2936056"/>
              <a:gd name="connsiteY633" fmla="*/ 1905829 h 2981194"/>
              <a:gd name="connsiteX634" fmla="*/ 1020405 w 2936056"/>
              <a:gd name="connsiteY634" fmla="*/ 1786273 h 2981194"/>
              <a:gd name="connsiteX635" fmla="*/ 1016549 w 2936056"/>
              <a:gd name="connsiteY635" fmla="*/ 1652897 h 2981194"/>
              <a:gd name="connsiteX636" fmla="*/ 1016227 w 2936056"/>
              <a:gd name="connsiteY636" fmla="*/ 1515985 h 2981194"/>
              <a:gd name="connsiteX637" fmla="*/ 1015906 w 2936056"/>
              <a:gd name="connsiteY637" fmla="*/ 1324761 h 2981194"/>
              <a:gd name="connsiteX638" fmla="*/ 1016227 w 2936056"/>
              <a:gd name="connsiteY638" fmla="*/ 1192348 h 2981194"/>
              <a:gd name="connsiteX639" fmla="*/ 1014620 w 2936056"/>
              <a:gd name="connsiteY639" fmla="*/ 986339 h 2981194"/>
              <a:gd name="connsiteX640" fmla="*/ 1013978 w 2936056"/>
              <a:gd name="connsiteY640" fmla="*/ 901491 h 2981194"/>
              <a:gd name="connsiteX641" fmla="*/ 1022012 w 2936056"/>
              <a:gd name="connsiteY641" fmla="*/ 730836 h 2981194"/>
              <a:gd name="connsiteX642" fmla="*/ 1012692 w 2936056"/>
              <a:gd name="connsiteY642" fmla="*/ 626707 h 2981194"/>
              <a:gd name="connsiteX643" fmla="*/ 1021369 w 2936056"/>
              <a:gd name="connsiteY643" fmla="*/ 491081 h 2981194"/>
              <a:gd name="connsiteX644" fmla="*/ 1019120 w 2936056"/>
              <a:gd name="connsiteY644" fmla="*/ 378274 h 2981194"/>
              <a:gd name="connsiteX645" fmla="*/ 1014620 w 2936056"/>
              <a:gd name="connsiteY645" fmla="*/ 220471 h 2981194"/>
              <a:gd name="connsiteX646" fmla="*/ 1020084 w 2936056"/>
              <a:gd name="connsiteY646" fmla="*/ 147516 h 2981194"/>
              <a:gd name="connsiteX647" fmla="*/ 1026190 w 2936056"/>
              <a:gd name="connsiteY647" fmla="*/ 127590 h 2981194"/>
              <a:gd name="connsiteX648" fmla="*/ 1518235 w 2936056"/>
              <a:gd name="connsiteY648" fmla="*/ 0 h 2981194"/>
              <a:gd name="connsiteX649" fmla="*/ 1525306 w 2936056"/>
              <a:gd name="connsiteY649" fmla="*/ 321 h 2981194"/>
              <a:gd name="connsiteX650" fmla="*/ 1506023 w 2936056"/>
              <a:gd name="connsiteY650" fmla="*/ 78739 h 2981194"/>
              <a:gd name="connsiteX651" fmla="*/ 1459743 w 2936056"/>
              <a:gd name="connsiteY651" fmla="*/ 217579 h 2981194"/>
              <a:gd name="connsiteX652" fmla="*/ 1439174 w 2936056"/>
              <a:gd name="connsiteY652" fmla="*/ 382130 h 2981194"/>
              <a:gd name="connsiteX653" fmla="*/ 1470670 w 2936056"/>
              <a:gd name="connsiteY653" fmla="*/ 451550 h 2981194"/>
              <a:gd name="connsiteX654" fmla="*/ 1547482 w 2936056"/>
              <a:gd name="connsiteY654" fmla="*/ 541860 h 2981194"/>
              <a:gd name="connsiteX655" fmla="*/ 1607581 w 2936056"/>
              <a:gd name="connsiteY655" fmla="*/ 699340 h 2981194"/>
              <a:gd name="connsiteX656" fmla="*/ 1607260 w 2936056"/>
              <a:gd name="connsiteY656" fmla="*/ 792221 h 2981194"/>
              <a:gd name="connsiteX657" fmla="*/ 1584120 w 2936056"/>
              <a:gd name="connsiteY657" fmla="*/ 854571 h 2981194"/>
              <a:gd name="connsiteX658" fmla="*/ 1503451 w 2936056"/>
              <a:gd name="connsiteY658" fmla="*/ 875782 h 2981194"/>
              <a:gd name="connsiteX659" fmla="*/ 1434996 w 2936056"/>
              <a:gd name="connsiteY659" fmla="*/ 813432 h 2981194"/>
              <a:gd name="connsiteX660" fmla="*/ 1396429 w 2936056"/>
              <a:gd name="connsiteY660" fmla="*/ 717660 h 2981194"/>
              <a:gd name="connsiteX661" fmla="*/ 1377146 w 2936056"/>
              <a:gd name="connsiteY661" fmla="*/ 549574 h 2981194"/>
              <a:gd name="connsiteX662" fmla="*/ 1394180 w 2936056"/>
              <a:gd name="connsiteY662" fmla="*/ 356418 h 2981194"/>
              <a:gd name="connsiteX663" fmla="*/ 1499273 w 2936056"/>
              <a:gd name="connsiteY663" fmla="*/ 27639 h 2981194"/>
              <a:gd name="connsiteX664" fmla="*/ 1518235 w 2936056"/>
              <a:gd name="connsiteY664" fmla="*/ 0 h 2981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</a:cxnLst>
            <a:rect l="l" t="t" r="r" b="b"/>
            <a:pathLst>
              <a:path w="2936056" h="2981194">
                <a:moveTo>
                  <a:pt x="650489" y="2515181"/>
                </a:moveTo>
                <a:cubicBezTo>
                  <a:pt x="653703" y="2513896"/>
                  <a:pt x="655631" y="2517752"/>
                  <a:pt x="657560" y="2520002"/>
                </a:cubicBezTo>
                <a:cubicBezTo>
                  <a:pt x="672986" y="2537357"/>
                  <a:pt x="686485" y="2556640"/>
                  <a:pt x="699340" y="2575924"/>
                </a:cubicBezTo>
                <a:cubicBezTo>
                  <a:pt x="733729" y="2627667"/>
                  <a:pt x="770688" y="2677482"/>
                  <a:pt x="815361" y="2721191"/>
                </a:cubicBezTo>
                <a:cubicBezTo>
                  <a:pt x="824682" y="2730511"/>
                  <a:pt x="835287" y="2738225"/>
                  <a:pt x="844929" y="2747223"/>
                </a:cubicBezTo>
                <a:cubicBezTo>
                  <a:pt x="866462" y="2766507"/>
                  <a:pt x="892495" y="2771006"/>
                  <a:pt x="920133" y="2773899"/>
                </a:cubicBezTo>
                <a:cubicBezTo>
                  <a:pt x="955486" y="2777434"/>
                  <a:pt x="990517" y="2774220"/>
                  <a:pt x="1025870" y="2777434"/>
                </a:cubicBezTo>
                <a:cubicBezTo>
                  <a:pt x="1052866" y="2780005"/>
                  <a:pt x="1076970" y="2789004"/>
                  <a:pt x="1099789" y="2803145"/>
                </a:cubicBezTo>
                <a:cubicBezTo>
                  <a:pt x="1129357" y="2821143"/>
                  <a:pt x="1158603" y="2839462"/>
                  <a:pt x="1185599" y="2860995"/>
                </a:cubicBezTo>
                <a:cubicBezTo>
                  <a:pt x="1221595" y="2889920"/>
                  <a:pt x="1233486" y="2927844"/>
                  <a:pt x="1229951" y="2972516"/>
                </a:cubicBezTo>
                <a:cubicBezTo>
                  <a:pt x="1229308" y="2980230"/>
                  <a:pt x="1225130" y="2981194"/>
                  <a:pt x="1219024" y="2981194"/>
                </a:cubicBezTo>
                <a:cubicBezTo>
                  <a:pt x="1200383" y="2980873"/>
                  <a:pt x="1181743" y="2980873"/>
                  <a:pt x="1156032" y="2980873"/>
                </a:cubicBezTo>
                <a:cubicBezTo>
                  <a:pt x="1132892" y="2980873"/>
                  <a:pt x="1102681" y="2981837"/>
                  <a:pt x="1072792" y="2976694"/>
                </a:cubicBezTo>
                <a:cubicBezTo>
                  <a:pt x="1067007" y="2975730"/>
                  <a:pt x="1061544" y="2973480"/>
                  <a:pt x="1057045" y="2969624"/>
                </a:cubicBezTo>
                <a:cubicBezTo>
                  <a:pt x="1023298" y="2941020"/>
                  <a:pt x="985696" y="2917559"/>
                  <a:pt x="949379" y="2892491"/>
                </a:cubicBezTo>
                <a:cubicBezTo>
                  <a:pt x="876425" y="2842033"/>
                  <a:pt x="813754" y="2780648"/>
                  <a:pt x="759118" y="2710907"/>
                </a:cubicBezTo>
                <a:cubicBezTo>
                  <a:pt x="719588" y="2660449"/>
                  <a:pt x="683914" y="2607420"/>
                  <a:pt x="657560" y="2548606"/>
                </a:cubicBezTo>
                <a:cubicBezTo>
                  <a:pt x="654025" y="2540892"/>
                  <a:pt x="651775" y="2532536"/>
                  <a:pt x="649525" y="2524502"/>
                </a:cubicBezTo>
                <a:cubicBezTo>
                  <a:pt x="648561" y="2521609"/>
                  <a:pt x="645990" y="2517109"/>
                  <a:pt x="650489" y="2515181"/>
                </a:cubicBezTo>
                <a:close/>
                <a:moveTo>
                  <a:pt x="2286353" y="2463116"/>
                </a:moveTo>
                <a:cubicBezTo>
                  <a:pt x="2289888" y="2464723"/>
                  <a:pt x="2287638" y="2468580"/>
                  <a:pt x="2287317" y="2471472"/>
                </a:cubicBezTo>
                <a:cubicBezTo>
                  <a:pt x="2284425" y="2485613"/>
                  <a:pt x="2278318" y="2498790"/>
                  <a:pt x="2272212" y="2511646"/>
                </a:cubicBezTo>
                <a:cubicBezTo>
                  <a:pt x="2234288" y="2588136"/>
                  <a:pt x="2183187" y="2654985"/>
                  <a:pt x="2126623" y="2718620"/>
                </a:cubicBezTo>
                <a:cubicBezTo>
                  <a:pt x="2069416" y="2783219"/>
                  <a:pt x="1999996" y="2832712"/>
                  <a:pt x="1928969" y="2880278"/>
                </a:cubicBezTo>
                <a:cubicBezTo>
                  <a:pt x="1902937" y="2897633"/>
                  <a:pt x="1880761" y="2919487"/>
                  <a:pt x="1853765" y="2935235"/>
                </a:cubicBezTo>
                <a:cubicBezTo>
                  <a:pt x="1824197" y="2951948"/>
                  <a:pt x="1793022" y="2962875"/>
                  <a:pt x="1759598" y="2967053"/>
                </a:cubicBezTo>
                <a:cubicBezTo>
                  <a:pt x="1749313" y="2968660"/>
                  <a:pt x="1747706" y="2965124"/>
                  <a:pt x="1750599" y="2955483"/>
                </a:cubicBezTo>
                <a:cubicBezTo>
                  <a:pt x="1771811" y="2888313"/>
                  <a:pt x="1800093" y="2824035"/>
                  <a:pt x="1832553" y="2761686"/>
                </a:cubicBezTo>
                <a:cubicBezTo>
                  <a:pt x="1834803" y="2757508"/>
                  <a:pt x="1836731" y="2753330"/>
                  <a:pt x="1840909" y="2750759"/>
                </a:cubicBezTo>
                <a:cubicBezTo>
                  <a:pt x="1856014" y="2741438"/>
                  <a:pt x="1871120" y="2731797"/>
                  <a:pt x="1886225" y="2722155"/>
                </a:cubicBezTo>
                <a:cubicBezTo>
                  <a:pt x="1893938" y="2717334"/>
                  <a:pt x="1902294" y="2716370"/>
                  <a:pt x="1910972" y="2718298"/>
                </a:cubicBezTo>
                <a:cubicBezTo>
                  <a:pt x="1954680" y="2727619"/>
                  <a:pt x="1998068" y="2724083"/>
                  <a:pt x="2041777" y="2718298"/>
                </a:cubicBezTo>
                <a:cubicBezTo>
                  <a:pt x="2067488" y="2715085"/>
                  <a:pt x="2086771" y="2699979"/>
                  <a:pt x="2105090" y="2683910"/>
                </a:cubicBezTo>
                <a:cubicBezTo>
                  <a:pt x="2149763" y="2644700"/>
                  <a:pt x="2185758" y="2598099"/>
                  <a:pt x="2219504" y="2549570"/>
                </a:cubicBezTo>
                <a:cubicBezTo>
                  <a:pt x="2236216" y="2525787"/>
                  <a:pt x="2251643" y="2501040"/>
                  <a:pt x="2269962" y="2478221"/>
                </a:cubicBezTo>
                <a:cubicBezTo>
                  <a:pt x="2272855" y="2474686"/>
                  <a:pt x="2275747" y="2471151"/>
                  <a:pt x="2279282" y="2467616"/>
                </a:cubicBezTo>
                <a:cubicBezTo>
                  <a:pt x="2281211" y="2465687"/>
                  <a:pt x="2283139" y="2461509"/>
                  <a:pt x="2286353" y="2463116"/>
                </a:cubicBezTo>
                <a:close/>
                <a:moveTo>
                  <a:pt x="579783" y="2362843"/>
                </a:moveTo>
                <a:cubicBezTo>
                  <a:pt x="585247" y="2359308"/>
                  <a:pt x="590068" y="2366379"/>
                  <a:pt x="594245" y="2370235"/>
                </a:cubicBezTo>
                <a:cubicBezTo>
                  <a:pt x="617386" y="2392090"/>
                  <a:pt x="637633" y="2416515"/>
                  <a:pt x="658845" y="2440298"/>
                </a:cubicBezTo>
                <a:cubicBezTo>
                  <a:pt x="680056" y="2464402"/>
                  <a:pt x="701268" y="2488827"/>
                  <a:pt x="725372" y="2510360"/>
                </a:cubicBezTo>
                <a:cubicBezTo>
                  <a:pt x="747547" y="2530287"/>
                  <a:pt x="773580" y="2540892"/>
                  <a:pt x="803148" y="2543142"/>
                </a:cubicBezTo>
                <a:cubicBezTo>
                  <a:pt x="846857" y="2546356"/>
                  <a:pt x="890566" y="2548927"/>
                  <a:pt x="933952" y="2552784"/>
                </a:cubicBezTo>
                <a:cubicBezTo>
                  <a:pt x="978303" y="2556640"/>
                  <a:pt x="1014299" y="2580102"/>
                  <a:pt x="1048366" y="2606134"/>
                </a:cubicBezTo>
                <a:cubicBezTo>
                  <a:pt x="1073756" y="2625417"/>
                  <a:pt x="1096253" y="2648236"/>
                  <a:pt x="1111037" y="2677161"/>
                </a:cubicBezTo>
                <a:cubicBezTo>
                  <a:pt x="1118107" y="2690659"/>
                  <a:pt x="1122928" y="2705122"/>
                  <a:pt x="1120357" y="2720548"/>
                </a:cubicBezTo>
                <a:cubicBezTo>
                  <a:pt x="1117465" y="2738546"/>
                  <a:pt x="1105573" y="2749473"/>
                  <a:pt x="1087254" y="2750759"/>
                </a:cubicBezTo>
                <a:cubicBezTo>
                  <a:pt x="1076970" y="2750759"/>
                  <a:pt x="1066364" y="2750437"/>
                  <a:pt x="1056079" y="2750437"/>
                </a:cubicBezTo>
                <a:cubicBezTo>
                  <a:pt x="1001122" y="2756865"/>
                  <a:pt x="954842" y="2734368"/>
                  <a:pt x="908885" y="2708335"/>
                </a:cubicBezTo>
                <a:cubicBezTo>
                  <a:pt x="820182" y="2657878"/>
                  <a:pt x="744977" y="2591672"/>
                  <a:pt x="678128" y="2515181"/>
                </a:cubicBezTo>
                <a:cubicBezTo>
                  <a:pt x="649845" y="2482721"/>
                  <a:pt x="622207" y="2449940"/>
                  <a:pt x="598424" y="2413623"/>
                </a:cubicBezTo>
                <a:cubicBezTo>
                  <a:pt x="591353" y="2403017"/>
                  <a:pt x="584925" y="2391768"/>
                  <a:pt x="580426" y="2379877"/>
                </a:cubicBezTo>
                <a:cubicBezTo>
                  <a:pt x="578498" y="2374413"/>
                  <a:pt x="573677" y="2367021"/>
                  <a:pt x="579783" y="2362843"/>
                </a:cubicBezTo>
                <a:close/>
                <a:moveTo>
                  <a:pt x="2357380" y="2310136"/>
                </a:moveTo>
                <a:cubicBezTo>
                  <a:pt x="2361558" y="2313028"/>
                  <a:pt x="2358666" y="2319456"/>
                  <a:pt x="2357059" y="2324277"/>
                </a:cubicBezTo>
                <a:cubicBezTo>
                  <a:pt x="2352881" y="2338739"/>
                  <a:pt x="2345167" y="2351273"/>
                  <a:pt x="2336811" y="2363486"/>
                </a:cubicBezTo>
                <a:cubicBezTo>
                  <a:pt x="2245216" y="2492363"/>
                  <a:pt x="2136587" y="2601956"/>
                  <a:pt x="1993890" y="2674590"/>
                </a:cubicBezTo>
                <a:cubicBezTo>
                  <a:pt x="1965608" y="2688731"/>
                  <a:pt x="1937326" y="2698694"/>
                  <a:pt x="1905509" y="2694516"/>
                </a:cubicBezTo>
                <a:cubicBezTo>
                  <a:pt x="1894903" y="2694516"/>
                  <a:pt x="1884618" y="2694516"/>
                  <a:pt x="1874012" y="2694516"/>
                </a:cubicBezTo>
                <a:cubicBezTo>
                  <a:pt x="1868227" y="2694516"/>
                  <a:pt x="1866299" y="2692266"/>
                  <a:pt x="1868549" y="2686803"/>
                </a:cubicBezTo>
                <a:cubicBezTo>
                  <a:pt x="1887511" y="2638594"/>
                  <a:pt x="1897152" y="2587815"/>
                  <a:pt x="1906794" y="2537357"/>
                </a:cubicBezTo>
                <a:cubicBezTo>
                  <a:pt x="1908080" y="2530929"/>
                  <a:pt x="1912579" y="2528680"/>
                  <a:pt x="1917400" y="2526430"/>
                </a:cubicBezTo>
                <a:cubicBezTo>
                  <a:pt x="1951146" y="2509396"/>
                  <a:pt x="1987784" y="2502647"/>
                  <a:pt x="2025065" y="2498791"/>
                </a:cubicBezTo>
                <a:cubicBezTo>
                  <a:pt x="2064596" y="2494612"/>
                  <a:pt x="2104769" y="2495577"/>
                  <a:pt x="2144300" y="2489470"/>
                </a:cubicBezTo>
                <a:cubicBezTo>
                  <a:pt x="2171618" y="2485292"/>
                  <a:pt x="2195079" y="2473079"/>
                  <a:pt x="2215327" y="2454439"/>
                </a:cubicBezTo>
                <a:cubicBezTo>
                  <a:pt x="2247787" y="2424228"/>
                  <a:pt x="2275747" y="2389840"/>
                  <a:pt x="2304994" y="2356737"/>
                </a:cubicBezTo>
                <a:cubicBezTo>
                  <a:pt x="2317528" y="2342596"/>
                  <a:pt x="2331026" y="2329097"/>
                  <a:pt x="2344846" y="2315921"/>
                </a:cubicBezTo>
                <a:cubicBezTo>
                  <a:pt x="2348381" y="2312707"/>
                  <a:pt x="2352881" y="2306922"/>
                  <a:pt x="2357380" y="2310136"/>
                </a:cubicBezTo>
                <a:close/>
                <a:moveTo>
                  <a:pt x="1901330" y="2295994"/>
                </a:moveTo>
                <a:cubicBezTo>
                  <a:pt x="1907437" y="2301779"/>
                  <a:pt x="1907115" y="2307564"/>
                  <a:pt x="1907115" y="2312706"/>
                </a:cubicBezTo>
                <a:cubicBezTo>
                  <a:pt x="1909044" y="2376341"/>
                  <a:pt x="1904223" y="2439655"/>
                  <a:pt x="1896188" y="2502968"/>
                </a:cubicBezTo>
                <a:cubicBezTo>
                  <a:pt x="1890403" y="2548605"/>
                  <a:pt x="1885904" y="2594885"/>
                  <a:pt x="1870798" y="2638594"/>
                </a:cubicBezTo>
                <a:cubicBezTo>
                  <a:pt x="1847659" y="2706085"/>
                  <a:pt x="1818734" y="2771327"/>
                  <a:pt x="1789166" y="2836247"/>
                </a:cubicBezTo>
                <a:cubicBezTo>
                  <a:pt x="1769240" y="2880277"/>
                  <a:pt x="1748992" y="2924308"/>
                  <a:pt x="1729388" y="2968659"/>
                </a:cubicBezTo>
                <a:cubicBezTo>
                  <a:pt x="1725531" y="2977337"/>
                  <a:pt x="1721032" y="2980872"/>
                  <a:pt x="1711069" y="2980872"/>
                </a:cubicBezTo>
                <a:cubicBezTo>
                  <a:pt x="1652254" y="2980229"/>
                  <a:pt x="1593119" y="2980551"/>
                  <a:pt x="1534305" y="2980229"/>
                </a:cubicBezTo>
                <a:cubicBezTo>
                  <a:pt x="1523378" y="2980229"/>
                  <a:pt x="1512772" y="2979265"/>
                  <a:pt x="1501845" y="2978301"/>
                </a:cubicBezTo>
                <a:cubicBezTo>
                  <a:pt x="1483847" y="2976694"/>
                  <a:pt x="1479026" y="2969302"/>
                  <a:pt x="1486418" y="2952911"/>
                </a:cubicBezTo>
                <a:cubicBezTo>
                  <a:pt x="1499595" y="2923344"/>
                  <a:pt x="1518878" y="2897311"/>
                  <a:pt x="1538162" y="2871600"/>
                </a:cubicBezTo>
                <a:cubicBezTo>
                  <a:pt x="1581871" y="2813429"/>
                  <a:pt x="1641327" y="2778719"/>
                  <a:pt x="1708497" y="2755900"/>
                </a:cubicBezTo>
                <a:cubicBezTo>
                  <a:pt x="1715568" y="2753651"/>
                  <a:pt x="1722639" y="2752365"/>
                  <a:pt x="1730352" y="2752365"/>
                </a:cubicBezTo>
                <a:cubicBezTo>
                  <a:pt x="1742886" y="2752365"/>
                  <a:pt x="1753492" y="2747223"/>
                  <a:pt x="1759598" y="2736617"/>
                </a:cubicBezTo>
                <a:cubicBezTo>
                  <a:pt x="1808770" y="2651449"/>
                  <a:pt x="1856657" y="2565960"/>
                  <a:pt x="1877869" y="2468579"/>
                </a:cubicBezTo>
                <a:cubicBezTo>
                  <a:pt x="1886868" y="2426799"/>
                  <a:pt x="1889117" y="2384054"/>
                  <a:pt x="1892974" y="2341631"/>
                </a:cubicBezTo>
                <a:cubicBezTo>
                  <a:pt x="1894260" y="2326526"/>
                  <a:pt x="1895545" y="2311742"/>
                  <a:pt x="1901330" y="2295994"/>
                </a:cubicBezTo>
                <a:close/>
                <a:moveTo>
                  <a:pt x="1002730" y="2028278"/>
                </a:moveTo>
                <a:cubicBezTo>
                  <a:pt x="1007872" y="2029242"/>
                  <a:pt x="1007550" y="2034706"/>
                  <a:pt x="1008193" y="2038563"/>
                </a:cubicBezTo>
                <a:cubicBezTo>
                  <a:pt x="1011086" y="2054953"/>
                  <a:pt x="1012693" y="2071344"/>
                  <a:pt x="1011407" y="2088056"/>
                </a:cubicBezTo>
                <a:cubicBezTo>
                  <a:pt x="1008836" y="2128230"/>
                  <a:pt x="1008836" y="2168725"/>
                  <a:pt x="1011407" y="2208898"/>
                </a:cubicBezTo>
                <a:cubicBezTo>
                  <a:pt x="1014299" y="2254857"/>
                  <a:pt x="1020084" y="2300494"/>
                  <a:pt x="1026191" y="2346131"/>
                </a:cubicBezTo>
                <a:cubicBezTo>
                  <a:pt x="1027155" y="2353844"/>
                  <a:pt x="1023620" y="2354809"/>
                  <a:pt x="1017513" y="2353844"/>
                </a:cubicBezTo>
                <a:cubicBezTo>
                  <a:pt x="1003051" y="2351595"/>
                  <a:pt x="988267" y="2349666"/>
                  <a:pt x="974126" y="2346452"/>
                </a:cubicBezTo>
                <a:cubicBezTo>
                  <a:pt x="957414" y="2342596"/>
                  <a:pt x="948415" y="2330383"/>
                  <a:pt x="942630" y="2314957"/>
                </a:cubicBezTo>
                <a:cubicBezTo>
                  <a:pt x="934274" y="2292781"/>
                  <a:pt x="932346" y="2269641"/>
                  <a:pt x="931060" y="2246501"/>
                </a:cubicBezTo>
                <a:cubicBezTo>
                  <a:pt x="930739" y="2236538"/>
                  <a:pt x="931381" y="2225611"/>
                  <a:pt x="931381" y="2214683"/>
                </a:cubicBezTo>
                <a:cubicBezTo>
                  <a:pt x="931060" y="2195400"/>
                  <a:pt x="931060" y="2175796"/>
                  <a:pt x="933631" y="2156512"/>
                </a:cubicBezTo>
                <a:cubicBezTo>
                  <a:pt x="935881" y="2140443"/>
                  <a:pt x="939416" y="2124695"/>
                  <a:pt x="947772" y="2110232"/>
                </a:cubicBezTo>
                <a:cubicBezTo>
                  <a:pt x="962235" y="2084521"/>
                  <a:pt x="976376" y="2058810"/>
                  <a:pt x="994373" y="2035349"/>
                </a:cubicBezTo>
                <a:cubicBezTo>
                  <a:pt x="996623" y="2032456"/>
                  <a:pt x="998552" y="2027636"/>
                  <a:pt x="1002730" y="2028278"/>
                </a:cubicBezTo>
                <a:close/>
                <a:moveTo>
                  <a:pt x="1901652" y="1973963"/>
                </a:moveTo>
                <a:cubicBezTo>
                  <a:pt x="1905508" y="1974284"/>
                  <a:pt x="1906151" y="1978141"/>
                  <a:pt x="1906151" y="1981034"/>
                </a:cubicBezTo>
                <a:cubicBezTo>
                  <a:pt x="1907115" y="1996139"/>
                  <a:pt x="1906794" y="2011244"/>
                  <a:pt x="1906794" y="2026349"/>
                </a:cubicBezTo>
                <a:cubicBezTo>
                  <a:pt x="1903901" y="2151369"/>
                  <a:pt x="1890081" y="2274461"/>
                  <a:pt x="1848944" y="2393374"/>
                </a:cubicBezTo>
                <a:cubicBezTo>
                  <a:pt x="1820983" y="2474043"/>
                  <a:pt x="1781131" y="2548926"/>
                  <a:pt x="1735815" y="2620917"/>
                </a:cubicBezTo>
                <a:cubicBezTo>
                  <a:pt x="1709140" y="2663019"/>
                  <a:pt x="1680858" y="2703514"/>
                  <a:pt x="1645184" y="2738545"/>
                </a:cubicBezTo>
                <a:cubicBezTo>
                  <a:pt x="1613366" y="2769720"/>
                  <a:pt x="1577050" y="2791896"/>
                  <a:pt x="1532055" y="2798323"/>
                </a:cubicBezTo>
                <a:cubicBezTo>
                  <a:pt x="1495738" y="2803466"/>
                  <a:pt x="1467778" y="2780326"/>
                  <a:pt x="1467135" y="2743687"/>
                </a:cubicBezTo>
                <a:cubicBezTo>
                  <a:pt x="1466492" y="2686480"/>
                  <a:pt x="1483204" y="2635380"/>
                  <a:pt x="1517593" y="2589743"/>
                </a:cubicBezTo>
                <a:cubicBezTo>
                  <a:pt x="1544268" y="2554068"/>
                  <a:pt x="1572872" y="2520001"/>
                  <a:pt x="1604046" y="2487863"/>
                </a:cubicBezTo>
                <a:cubicBezTo>
                  <a:pt x="1641970" y="2448975"/>
                  <a:pt x="1687607" y="2428727"/>
                  <a:pt x="1741600" y="2426799"/>
                </a:cubicBezTo>
                <a:cubicBezTo>
                  <a:pt x="1748349" y="2426478"/>
                  <a:pt x="1754456" y="2425835"/>
                  <a:pt x="1758312" y="2418764"/>
                </a:cubicBezTo>
                <a:cubicBezTo>
                  <a:pt x="1790773" y="2358343"/>
                  <a:pt x="1825483" y="2299208"/>
                  <a:pt x="1850872" y="2234930"/>
                </a:cubicBezTo>
                <a:cubicBezTo>
                  <a:pt x="1879154" y="2163261"/>
                  <a:pt x="1892331" y="2089020"/>
                  <a:pt x="1892653" y="2012208"/>
                </a:cubicBezTo>
                <a:cubicBezTo>
                  <a:pt x="1892653" y="2001281"/>
                  <a:pt x="1892974" y="1990354"/>
                  <a:pt x="1896188" y="1980069"/>
                </a:cubicBezTo>
                <a:cubicBezTo>
                  <a:pt x="1897152" y="1977177"/>
                  <a:pt x="1897795" y="1973320"/>
                  <a:pt x="1901652" y="1973963"/>
                </a:cubicBezTo>
                <a:close/>
                <a:moveTo>
                  <a:pt x="319459" y="1832231"/>
                </a:moveTo>
                <a:cubicBezTo>
                  <a:pt x="324601" y="1829660"/>
                  <a:pt x="328779" y="1837373"/>
                  <a:pt x="332636" y="1841873"/>
                </a:cubicBezTo>
                <a:cubicBezTo>
                  <a:pt x="353848" y="1867584"/>
                  <a:pt x="371203" y="1896509"/>
                  <a:pt x="390165" y="1923506"/>
                </a:cubicBezTo>
                <a:cubicBezTo>
                  <a:pt x="428088" y="1977820"/>
                  <a:pt x="474047" y="2024100"/>
                  <a:pt x="529968" y="2059774"/>
                </a:cubicBezTo>
                <a:cubicBezTo>
                  <a:pt x="556966" y="2077129"/>
                  <a:pt x="586855" y="2082271"/>
                  <a:pt x="618030" y="2078736"/>
                </a:cubicBezTo>
                <a:cubicBezTo>
                  <a:pt x="717016" y="2067487"/>
                  <a:pt x="796721" y="2105733"/>
                  <a:pt x="863892" y="2174831"/>
                </a:cubicBezTo>
                <a:cubicBezTo>
                  <a:pt x="885425" y="2197007"/>
                  <a:pt x="895066" y="2225289"/>
                  <a:pt x="897959" y="2255821"/>
                </a:cubicBezTo>
                <a:cubicBezTo>
                  <a:pt x="898923" y="2266748"/>
                  <a:pt x="892495" y="2272533"/>
                  <a:pt x="883818" y="2277354"/>
                </a:cubicBezTo>
                <a:cubicBezTo>
                  <a:pt x="855213" y="2293423"/>
                  <a:pt x="825003" y="2293102"/>
                  <a:pt x="793508" y="2287960"/>
                </a:cubicBezTo>
                <a:cubicBezTo>
                  <a:pt x="721837" y="2276390"/>
                  <a:pt x="663344" y="2239751"/>
                  <a:pt x="610316" y="2192829"/>
                </a:cubicBezTo>
                <a:cubicBezTo>
                  <a:pt x="558252" y="2146870"/>
                  <a:pt x="509400" y="2097376"/>
                  <a:pt x="458620" y="2050132"/>
                </a:cubicBezTo>
                <a:cubicBezTo>
                  <a:pt x="449300" y="2041455"/>
                  <a:pt x="439337" y="2032778"/>
                  <a:pt x="429695" y="2024100"/>
                </a:cubicBezTo>
                <a:cubicBezTo>
                  <a:pt x="429053" y="2025385"/>
                  <a:pt x="428410" y="2026028"/>
                  <a:pt x="427767" y="2026350"/>
                </a:cubicBezTo>
                <a:cubicBezTo>
                  <a:pt x="431303" y="2033420"/>
                  <a:pt x="434517" y="2040812"/>
                  <a:pt x="438373" y="2047561"/>
                </a:cubicBezTo>
                <a:cubicBezTo>
                  <a:pt x="473404" y="2110875"/>
                  <a:pt x="510042" y="2172903"/>
                  <a:pt x="559215" y="2226575"/>
                </a:cubicBezTo>
                <a:cubicBezTo>
                  <a:pt x="581713" y="2251000"/>
                  <a:pt x="605817" y="2273176"/>
                  <a:pt x="633135" y="2292138"/>
                </a:cubicBezTo>
                <a:cubicBezTo>
                  <a:pt x="656918" y="2308850"/>
                  <a:pt x="685199" y="2308207"/>
                  <a:pt x="712517" y="2309814"/>
                </a:cubicBezTo>
                <a:cubicBezTo>
                  <a:pt x="766831" y="2313349"/>
                  <a:pt x="821147" y="2316242"/>
                  <a:pt x="872569" y="2335204"/>
                </a:cubicBezTo>
                <a:cubicBezTo>
                  <a:pt x="916597" y="2351273"/>
                  <a:pt x="956128" y="2374413"/>
                  <a:pt x="985696" y="2412015"/>
                </a:cubicBezTo>
                <a:cubicBezTo>
                  <a:pt x="1004336" y="2435798"/>
                  <a:pt x="1008514" y="2464080"/>
                  <a:pt x="1008193" y="2493327"/>
                </a:cubicBezTo>
                <a:cubicBezTo>
                  <a:pt x="1008193" y="2503932"/>
                  <a:pt x="1000158" y="2508753"/>
                  <a:pt x="991802" y="2512610"/>
                </a:cubicBezTo>
                <a:cubicBezTo>
                  <a:pt x="967055" y="2523537"/>
                  <a:pt x="941344" y="2524180"/>
                  <a:pt x="915314" y="2520645"/>
                </a:cubicBezTo>
                <a:cubicBezTo>
                  <a:pt x="841393" y="2511324"/>
                  <a:pt x="779366" y="2474365"/>
                  <a:pt x="720873" y="2431299"/>
                </a:cubicBezTo>
                <a:cubicBezTo>
                  <a:pt x="639240" y="2370878"/>
                  <a:pt x="573357" y="2295351"/>
                  <a:pt x="514542" y="2213397"/>
                </a:cubicBezTo>
                <a:cubicBezTo>
                  <a:pt x="467299" y="2147513"/>
                  <a:pt x="428731" y="2076808"/>
                  <a:pt x="398199" y="2001924"/>
                </a:cubicBezTo>
                <a:cubicBezTo>
                  <a:pt x="385987" y="1972356"/>
                  <a:pt x="368632" y="1945681"/>
                  <a:pt x="352884" y="1918042"/>
                </a:cubicBezTo>
                <a:cubicBezTo>
                  <a:pt x="340028" y="1895866"/>
                  <a:pt x="328458" y="1873048"/>
                  <a:pt x="320423" y="1848622"/>
                </a:cubicBezTo>
                <a:cubicBezTo>
                  <a:pt x="318816" y="1843480"/>
                  <a:pt x="313031" y="1835767"/>
                  <a:pt x="319459" y="1832231"/>
                </a:cubicBezTo>
                <a:close/>
                <a:moveTo>
                  <a:pt x="1911294" y="1818412"/>
                </a:moveTo>
                <a:cubicBezTo>
                  <a:pt x="1918043" y="1829661"/>
                  <a:pt x="1918686" y="1842195"/>
                  <a:pt x="1920614" y="1854086"/>
                </a:cubicBezTo>
                <a:cubicBezTo>
                  <a:pt x="1932505" y="1923827"/>
                  <a:pt x="1949539" y="1991962"/>
                  <a:pt x="1984570" y="2054632"/>
                </a:cubicBezTo>
                <a:cubicBezTo>
                  <a:pt x="2003532" y="2088378"/>
                  <a:pt x="2009317" y="2126302"/>
                  <a:pt x="2011245" y="2164547"/>
                </a:cubicBezTo>
                <a:cubicBezTo>
                  <a:pt x="2012852" y="2195079"/>
                  <a:pt x="2012209" y="2225611"/>
                  <a:pt x="2005139" y="2255821"/>
                </a:cubicBezTo>
                <a:cubicBezTo>
                  <a:pt x="1995819" y="2295995"/>
                  <a:pt x="1967858" y="2316563"/>
                  <a:pt x="1930577" y="2327812"/>
                </a:cubicBezTo>
                <a:cubicBezTo>
                  <a:pt x="1924149" y="2329740"/>
                  <a:pt x="1922221" y="2326205"/>
                  <a:pt x="1920935" y="2321063"/>
                </a:cubicBezTo>
                <a:cubicBezTo>
                  <a:pt x="1915793" y="2295995"/>
                  <a:pt x="1909365" y="2271248"/>
                  <a:pt x="1906151" y="2245858"/>
                </a:cubicBezTo>
                <a:cubicBezTo>
                  <a:pt x="1903580" y="2226896"/>
                  <a:pt x="1909365" y="2208256"/>
                  <a:pt x="1912258" y="2189615"/>
                </a:cubicBezTo>
                <a:cubicBezTo>
                  <a:pt x="1919328" y="2143335"/>
                  <a:pt x="1927684" y="2097055"/>
                  <a:pt x="1925113" y="2049811"/>
                </a:cubicBezTo>
                <a:cubicBezTo>
                  <a:pt x="1921578" y="1990676"/>
                  <a:pt x="1917721" y="1931541"/>
                  <a:pt x="1914186" y="1872405"/>
                </a:cubicBezTo>
                <a:cubicBezTo>
                  <a:pt x="1913543" y="1854408"/>
                  <a:pt x="1912579" y="1836410"/>
                  <a:pt x="1911294" y="1818412"/>
                </a:cubicBezTo>
                <a:close/>
                <a:moveTo>
                  <a:pt x="2618026" y="1780166"/>
                </a:moveTo>
                <a:cubicBezTo>
                  <a:pt x="2621240" y="1782095"/>
                  <a:pt x="2619633" y="1785630"/>
                  <a:pt x="2618990" y="1788523"/>
                </a:cubicBezTo>
                <a:cubicBezTo>
                  <a:pt x="2614169" y="1807806"/>
                  <a:pt x="2606777" y="1826446"/>
                  <a:pt x="2596171" y="1843158"/>
                </a:cubicBezTo>
                <a:cubicBezTo>
                  <a:pt x="2554712" y="1908722"/>
                  <a:pt x="2527716" y="1981355"/>
                  <a:pt x="2491720" y="2049489"/>
                </a:cubicBezTo>
                <a:cubicBezTo>
                  <a:pt x="2451547" y="2125980"/>
                  <a:pt x="2401089" y="2195721"/>
                  <a:pt x="2343560" y="2260320"/>
                </a:cubicBezTo>
                <a:cubicBezTo>
                  <a:pt x="2296959" y="2312706"/>
                  <a:pt x="2246501" y="2360593"/>
                  <a:pt x="2188008" y="2399481"/>
                </a:cubicBezTo>
                <a:cubicBezTo>
                  <a:pt x="2141086" y="2430656"/>
                  <a:pt x="2092235" y="2457010"/>
                  <a:pt x="2035992" y="2467294"/>
                </a:cubicBezTo>
                <a:cubicBezTo>
                  <a:pt x="2007710" y="2472436"/>
                  <a:pt x="1978785" y="2473400"/>
                  <a:pt x="1950824" y="2463759"/>
                </a:cubicBezTo>
                <a:cubicBezTo>
                  <a:pt x="1930577" y="2456688"/>
                  <a:pt x="1927684" y="2451546"/>
                  <a:pt x="1928006" y="2430334"/>
                </a:cubicBezTo>
                <a:cubicBezTo>
                  <a:pt x="1929291" y="2382448"/>
                  <a:pt x="1953717" y="2348380"/>
                  <a:pt x="1991640" y="2321384"/>
                </a:cubicBezTo>
                <a:cubicBezTo>
                  <a:pt x="2040170" y="2286995"/>
                  <a:pt x="2094806" y="2269962"/>
                  <a:pt x="2152977" y="2264177"/>
                </a:cubicBezTo>
                <a:cubicBezTo>
                  <a:pt x="2187366" y="2260641"/>
                  <a:pt x="2221754" y="2257749"/>
                  <a:pt x="2256143" y="2255499"/>
                </a:cubicBezTo>
                <a:cubicBezTo>
                  <a:pt x="2283782" y="2253892"/>
                  <a:pt x="2305315" y="2240715"/>
                  <a:pt x="2325562" y="2223682"/>
                </a:cubicBezTo>
                <a:cubicBezTo>
                  <a:pt x="2388233" y="2170974"/>
                  <a:pt x="2435799" y="2106054"/>
                  <a:pt x="2475329" y="2035349"/>
                </a:cubicBezTo>
                <a:cubicBezTo>
                  <a:pt x="2486899" y="2014780"/>
                  <a:pt x="2499112" y="1995175"/>
                  <a:pt x="2508111" y="1973321"/>
                </a:cubicBezTo>
                <a:cubicBezTo>
                  <a:pt x="2493327" y="1982641"/>
                  <a:pt x="2481436" y="1994854"/>
                  <a:pt x="2468902" y="2006424"/>
                </a:cubicBezTo>
                <a:cubicBezTo>
                  <a:pt x="2422943" y="2049811"/>
                  <a:pt x="2378270" y="2094805"/>
                  <a:pt x="2331026" y="2136586"/>
                </a:cubicBezTo>
                <a:cubicBezTo>
                  <a:pt x="2283782" y="2178366"/>
                  <a:pt x="2233967" y="2215326"/>
                  <a:pt x="2170654" y="2229788"/>
                </a:cubicBezTo>
                <a:cubicBezTo>
                  <a:pt x="2149121" y="2234609"/>
                  <a:pt x="2127588" y="2240073"/>
                  <a:pt x="2105412" y="2240715"/>
                </a:cubicBezTo>
                <a:cubicBezTo>
                  <a:pt x="2083879" y="2241358"/>
                  <a:pt x="2065238" y="2232681"/>
                  <a:pt x="2047240" y="2223039"/>
                </a:cubicBezTo>
                <a:cubicBezTo>
                  <a:pt x="2039206" y="2218861"/>
                  <a:pt x="2037278" y="2211148"/>
                  <a:pt x="2038242" y="2202149"/>
                </a:cubicBezTo>
                <a:cubicBezTo>
                  <a:pt x="2042741" y="2156190"/>
                  <a:pt x="2066845" y="2121480"/>
                  <a:pt x="2102198" y="2094162"/>
                </a:cubicBezTo>
                <a:cubicBezTo>
                  <a:pt x="2141407" y="2063631"/>
                  <a:pt x="2184473" y="2040169"/>
                  <a:pt x="2233646" y="2029564"/>
                </a:cubicBezTo>
                <a:cubicBezTo>
                  <a:pt x="2261928" y="2023457"/>
                  <a:pt x="2290853" y="2024100"/>
                  <a:pt x="2319135" y="2027314"/>
                </a:cubicBezTo>
                <a:cubicBezTo>
                  <a:pt x="2357701" y="2031813"/>
                  <a:pt x="2390804" y="2020243"/>
                  <a:pt x="2421658" y="1998389"/>
                </a:cubicBezTo>
                <a:cubicBezTo>
                  <a:pt x="2475651" y="1959822"/>
                  <a:pt x="2520002" y="1911935"/>
                  <a:pt x="2556641" y="1856978"/>
                </a:cubicBezTo>
                <a:cubicBezTo>
                  <a:pt x="2570460" y="1836409"/>
                  <a:pt x="2584923" y="1816162"/>
                  <a:pt x="2599385" y="1795914"/>
                </a:cubicBezTo>
                <a:cubicBezTo>
                  <a:pt x="2602599" y="1791415"/>
                  <a:pt x="2606456" y="1787558"/>
                  <a:pt x="2610312" y="1783702"/>
                </a:cubicBezTo>
                <a:cubicBezTo>
                  <a:pt x="2612241" y="1781452"/>
                  <a:pt x="2614812" y="1778238"/>
                  <a:pt x="2618026" y="1780166"/>
                </a:cubicBezTo>
                <a:close/>
                <a:moveTo>
                  <a:pt x="239755" y="1655146"/>
                </a:moveTo>
                <a:cubicBezTo>
                  <a:pt x="245861" y="1651289"/>
                  <a:pt x="250361" y="1659645"/>
                  <a:pt x="254218" y="1663823"/>
                </a:cubicBezTo>
                <a:cubicBezTo>
                  <a:pt x="293427" y="1706568"/>
                  <a:pt x="333922" y="1748670"/>
                  <a:pt x="371524" y="1793021"/>
                </a:cubicBezTo>
                <a:cubicBezTo>
                  <a:pt x="400128" y="1826767"/>
                  <a:pt x="435802" y="1840908"/>
                  <a:pt x="478868" y="1844444"/>
                </a:cubicBezTo>
                <a:cubicBezTo>
                  <a:pt x="528683" y="1848622"/>
                  <a:pt x="578498" y="1851193"/>
                  <a:pt x="627671" y="1861799"/>
                </a:cubicBezTo>
                <a:cubicBezTo>
                  <a:pt x="690984" y="1875297"/>
                  <a:pt x="739514" y="1908078"/>
                  <a:pt x="771652" y="1964643"/>
                </a:cubicBezTo>
                <a:cubicBezTo>
                  <a:pt x="777116" y="1974284"/>
                  <a:pt x="783222" y="1983926"/>
                  <a:pt x="788043" y="1994211"/>
                </a:cubicBezTo>
                <a:cubicBezTo>
                  <a:pt x="798006" y="2014458"/>
                  <a:pt x="785472" y="2040812"/>
                  <a:pt x="763618" y="2046918"/>
                </a:cubicBezTo>
                <a:cubicBezTo>
                  <a:pt x="748512" y="2051418"/>
                  <a:pt x="733729" y="2048847"/>
                  <a:pt x="718945" y="2049489"/>
                </a:cubicBezTo>
                <a:cubicBezTo>
                  <a:pt x="657238" y="2053667"/>
                  <a:pt x="602602" y="2031813"/>
                  <a:pt x="551823" y="2000638"/>
                </a:cubicBezTo>
                <a:cubicBezTo>
                  <a:pt x="435159" y="1929290"/>
                  <a:pt x="340992" y="1834481"/>
                  <a:pt x="263538" y="1722316"/>
                </a:cubicBezTo>
                <a:cubicBezTo>
                  <a:pt x="253253" y="1707211"/>
                  <a:pt x="244255" y="1691463"/>
                  <a:pt x="239112" y="1673465"/>
                </a:cubicBezTo>
                <a:cubicBezTo>
                  <a:pt x="237184" y="1667037"/>
                  <a:pt x="233970" y="1658681"/>
                  <a:pt x="239755" y="1655146"/>
                </a:cubicBezTo>
                <a:close/>
                <a:moveTo>
                  <a:pt x="1902616" y="1650647"/>
                </a:moveTo>
                <a:cubicBezTo>
                  <a:pt x="1908722" y="1655147"/>
                  <a:pt x="1907115" y="1660931"/>
                  <a:pt x="1907115" y="1666074"/>
                </a:cubicBezTo>
                <a:cubicBezTo>
                  <a:pt x="1908722" y="1723923"/>
                  <a:pt x="1904223" y="1781452"/>
                  <a:pt x="1898116" y="1838980"/>
                </a:cubicBezTo>
                <a:cubicBezTo>
                  <a:pt x="1890082" y="1917078"/>
                  <a:pt x="1875619" y="1993889"/>
                  <a:pt x="1850551" y="2068451"/>
                </a:cubicBezTo>
                <a:cubicBezTo>
                  <a:pt x="1823233" y="2149763"/>
                  <a:pt x="1783059" y="2224967"/>
                  <a:pt x="1738387" y="2297923"/>
                </a:cubicBezTo>
                <a:cubicBezTo>
                  <a:pt x="1709140" y="2346131"/>
                  <a:pt x="1676358" y="2391768"/>
                  <a:pt x="1634578" y="2430334"/>
                </a:cubicBezTo>
                <a:cubicBezTo>
                  <a:pt x="1601796" y="2460545"/>
                  <a:pt x="1563551" y="2476936"/>
                  <a:pt x="1518557" y="2475650"/>
                </a:cubicBezTo>
                <a:cubicBezTo>
                  <a:pt x="1511165" y="2475329"/>
                  <a:pt x="1503773" y="2474365"/>
                  <a:pt x="1496703" y="2472436"/>
                </a:cubicBezTo>
                <a:cubicBezTo>
                  <a:pt x="1480955" y="2468580"/>
                  <a:pt x="1471634" y="2458295"/>
                  <a:pt x="1468742" y="2441904"/>
                </a:cubicBezTo>
                <a:cubicBezTo>
                  <a:pt x="1462314" y="2401088"/>
                  <a:pt x="1468099" y="2361557"/>
                  <a:pt x="1483847" y="2324276"/>
                </a:cubicBezTo>
                <a:cubicBezTo>
                  <a:pt x="1526592" y="2222075"/>
                  <a:pt x="1602118" y="2152655"/>
                  <a:pt x="1705605" y="2113767"/>
                </a:cubicBezTo>
                <a:cubicBezTo>
                  <a:pt x="1712033" y="2111196"/>
                  <a:pt x="1719103" y="2109589"/>
                  <a:pt x="1725852" y="2108946"/>
                </a:cubicBezTo>
                <a:cubicBezTo>
                  <a:pt x="1746100" y="2106697"/>
                  <a:pt x="1759919" y="2095769"/>
                  <a:pt x="1770204" y="2078736"/>
                </a:cubicBezTo>
                <a:cubicBezTo>
                  <a:pt x="1824840" y="1989711"/>
                  <a:pt x="1867906" y="1896188"/>
                  <a:pt x="1882368" y="1791415"/>
                </a:cubicBezTo>
                <a:cubicBezTo>
                  <a:pt x="1887832" y="1753491"/>
                  <a:pt x="1890724" y="1715246"/>
                  <a:pt x="1894902" y="1677001"/>
                </a:cubicBezTo>
                <a:cubicBezTo>
                  <a:pt x="1896509" y="1668002"/>
                  <a:pt x="1897152" y="1658682"/>
                  <a:pt x="1902616" y="1650647"/>
                </a:cubicBezTo>
                <a:close/>
                <a:moveTo>
                  <a:pt x="2699015" y="1603403"/>
                </a:moveTo>
                <a:cubicBezTo>
                  <a:pt x="2702551" y="1605974"/>
                  <a:pt x="2699337" y="1609188"/>
                  <a:pt x="2698051" y="1611759"/>
                </a:cubicBezTo>
                <a:cubicBezTo>
                  <a:pt x="2665269" y="1675394"/>
                  <a:pt x="2627024" y="1735494"/>
                  <a:pt x="2578173" y="1788201"/>
                </a:cubicBezTo>
                <a:cubicBezTo>
                  <a:pt x="2529001" y="1841230"/>
                  <a:pt x="2475650" y="1889760"/>
                  <a:pt x="2415551" y="1929933"/>
                </a:cubicBezTo>
                <a:cubicBezTo>
                  <a:pt x="2374413" y="1957251"/>
                  <a:pt x="2331347" y="1981034"/>
                  <a:pt x="2282496" y="1991961"/>
                </a:cubicBezTo>
                <a:cubicBezTo>
                  <a:pt x="2260320" y="1996782"/>
                  <a:pt x="2238145" y="1998710"/>
                  <a:pt x="2212434" y="1998067"/>
                </a:cubicBezTo>
                <a:cubicBezTo>
                  <a:pt x="2204078" y="1997746"/>
                  <a:pt x="2192186" y="1998389"/>
                  <a:pt x="2180295" y="1996460"/>
                </a:cubicBezTo>
                <a:cubicBezTo>
                  <a:pt x="2150406" y="1991318"/>
                  <a:pt x="2136586" y="1963679"/>
                  <a:pt x="2151370" y="1937325"/>
                </a:cubicBezTo>
                <a:cubicBezTo>
                  <a:pt x="2172582" y="1899080"/>
                  <a:pt x="2196043" y="1862442"/>
                  <a:pt x="2234609" y="1838980"/>
                </a:cubicBezTo>
                <a:cubicBezTo>
                  <a:pt x="2271569" y="1816483"/>
                  <a:pt x="2312707" y="1807806"/>
                  <a:pt x="2355130" y="1802664"/>
                </a:cubicBezTo>
                <a:cubicBezTo>
                  <a:pt x="2402374" y="1796557"/>
                  <a:pt x="2449939" y="1795272"/>
                  <a:pt x="2497184" y="1786916"/>
                </a:cubicBezTo>
                <a:cubicBezTo>
                  <a:pt x="2519038" y="1783059"/>
                  <a:pt x="2535107" y="1771810"/>
                  <a:pt x="2549570" y="1757026"/>
                </a:cubicBezTo>
                <a:cubicBezTo>
                  <a:pt x="2587815" y="1717817"/>
                  <a:pt x="2623810" y="1677001"/>
                  <a:pt x="2660449" y="1636185"/>
                </a:cubicBezTo>
                <a:cubicBezTo>
                  <a:pt x="2670090" y="1625579"/>
                  <a:pt x="2679732" y="1614973"/>
                  <a:pt x="2690659" y="1605653"/>
                </a:cubicBezTo>
                <a:cubicBezTo>
                  <a:pt x="2692909" y="1603724"/>
                  <a:pt x="2696123" y="1601153"/>
                  <a:pt x="2699015" y="1603403"/>
                </a:cubicBezTo>
                <a:close/>
                <a:moveTo>
                  <a:pt x="933309" y="1490917"/>
                </a:moveTo>
                <a:cubicBezTo>
                  <a:pt x="938773" y="1488988"/>
                  <a:pt x="942630" y="1503130"/>
                  <a:pt x="945522" y="1510843"/>
                </a:cubicBezTo>
                <a:cubicBezTo>
                  <a:pt x="970269" y="1576085"/>
                  <a:pt x="986981" y="1643255"/>
                  <a:pt x="995016" y="1712353"/>
                </a:cubicBezTo>
                <a:cubicBezTo>
                  <a:pt x="998551" y="1748027"/>
                  <a:pt x="1001444" y="1783701"/>
                  <a:pt x="1001444" y="1834159"/>
                </a:cubicBezTo>
                <a:cubicBezTo>
                  <a:pt x="1000158" y="1890724"/>
                  <a:pt x="993409" y="1961107"/>
                  <a:pt x="967698" y="2028278"/>
                </a:cubicBezTo>
                <a:cubicBezTo>
                  <a:pt x="957092" y="2056238"/>
                  <a:pt x="943272" y="2081949"/>
                  <a:pt x="920454" y="2101876"/>
                </a:cubicBezTo>
                <a:cubicBezTo>
                  <a:pt x="909205" y="2111517"/>
                  <a:pt x="896672" y="2118909"/>
                  <a:pt x="881245" y="2119873"/>
                </a:cubicBezTo>
                <a:cubicBezTo>
                  <a:pt x="861641" y="2121159"/>
                  <a:pt x="848463" y="2112481"/>
                  <a:pt x="839785" y="2095769"/>
                </a:cubicBezTo>
                <a:cubicBezTo>
                  <a:pt x="827252" y="2071665"/>
                  <a:pt x="823716" y="2045633"/>
                  <a:pt x="822109" y="2019279"/>
                </a:cubicBezTo>
                <a:cubicBezTo>
                  <a:pt x="818253" y="1956929"/>
                  <a:pt x="839143" y="1901008"/>
                  <a:pt x="867746" y="1847336"/>
                </a:cubicBezTo>
                <a:cubicBezTo>
                  <a:pt x="882530" y="1819375"/>
                  <a:pt x="901171" y="1793986"/>
                  <a:pt x="921418" y="1769882"/>
                </a:cubicBezTo>
                <a:cubicBezTo>
                  <a:pt x="946808" y="1739671"/>
                  <a:pt x="955164" y="1704640"/>
                  <a:pt x="951950" y="1665752"/>
                </a:cubicBezTo>
                <a:cubicBezTo>
                  <a:pt x="947772" y="1614973"/>
                  <a:pt x="935881" y="1565479"/>
                  <a:pt x="930738" y="1515021"/>
                </a:cubicBezTo>
                <a:cubicBezTo>
                  <a:pt x="929774" y="1506665"/>
                  <a:pt x="925275" y="1493809"/>
                  <a:pt x="933309" y="1490917"/>
                </a:cubicBezTo>
                <a:close/>
                <a:moveTo>
                  <a:pt x="2003854" y="1437889"/>
                </a:moveTo>
                <a:cubicBezTo>
                  <a:pt x="2008032" y="1438853"/>
                  <a:pt x="2006746" y="1443674"/>
                  <a:pt x="2006746" y="1446888"/>
                </a:cubicBezTo>
                <a:cubicBezTo>
                  <a:pt x="2006746" y="1463600"/>
                  <a:pt x="2003854" y="1479991"/>
                  <a:pt x="2001283" y="1496381"/>
                </a:cubicBezTo>
                <a:cubicBezTo>
                  <a:pt x="1995498" y="1536233"/>
                  <a:pt x="1987463" y="1575764"/>
                  <a:pt x="1984249" y="1615938"/>
                </a:cubicBezTo>
                <a:cubicBezTo>
                  <a:pt x="1981035" y="1655790"/>
                  <a:pt x="1991319" y="1690821"/>
                  <a:pt x="2017673" y="1721674"/>
                </a:cubicBezTo>
                <a:cubicBezTo>
                  <a:pt x="2049812" y="1758955"/>
                  <a:pt x="2074238" y="1801057"/>
                  <a:pt x="2092557" y="1847016"/>
                </a:cubicBezTo>
                <a:cubicBezTo>
                  <a:pt x="2114732" y="1902294"/>
                  <a:pt x="2121160" y="1958537"/>
                  <a:pt x="2106698" y="2016709"/>
                </a:cubicBezTo>
                <a:cubicBezTo>
                  <a:pt x="2104127" y="2026672"/>
                  <a:pt x="2101234" y="2035992"/>
                  <a:pt x="2096092" y="2044991"/>
                </a:cubicBezTo>
                <a:cubicBezTo>
                  <a:pt x="2083558" y="2067166"/>
                  <a:pt x="2063632" y="2074559"/>
                  <a:pt x="2039849" y="2064917"/>
                </a:cubicBezTo>
                <a:cubicBezTo>
                  <a:pt x="2018316" y="2056561"/>
                  <a:pt x="2003211" y="2040491"/>
                  <a:pt x="1990998" y="2021529"/>
                </a:cubicBezTo>
                <a:cubicBezTo>
                  <a:pt x="1964644" y="1980070"/>
                  <a:pt x="1952431" y="1933790"/>
                  <a:pt x="1944397" y="1886225"/>
                </a:cubicBezTo>
                <a:cubicBezTo>
                  <a:pt x="1937969" y="1846373"/>
                  <a:pt x="1934434" y="1806842"/>
                  <a:pt x="1934755" y="1766669"/>
                </a:cubicBezTo>
                <a:cubicBezTo>
                  <a:pt x="1936041" y="1659968"/>
                  <a:pt x="1953074" y="1556160"/>
                  <a:pt x="1992284" y="1456529"/>
                </a:cubicBezTo>
                <a:cubicBezTo>
                  <a:pt x="1993891" y="1452673"/>
                  <a:pt x="1995498" y="1448495"/>
                  <a:pt x="1997426" y="1444959"/>
                </a:cubicBezTo>
                <a:cubicBezTo>
                  <a:pt x="1999033" y="1442067"/>
                  <a:pt x="1999997" y="1436925"/>
                  <a:pt x="2003854" y="1437889"/>
                </a:cubicBezTo>
                <a:close/>
                <a:moveTo>
                  <a:pt x="88702" y="1352077"/>
                </a:moveTo>
                <a:cubicBezTo>
                  <a:pt x="92880" y="1349827"/>
                  <a:pt x="95773" y="1354006"/>
                  <a:pt x="98344" y="1356898"/>
                </a:cubicBezTo>
                <a:cubicBezTo>
                  <a:pt x="110235" y="1369432"/>
                  <a:pt x="119556" y="1383573"/>
                  <a:pt x="129197" y="1397714"/>
                </a:cubicBezTo>
                <a:cubicBezTo>
                  <a:pt x="158443" y="1441102"/>
                  <a:pt x="186083" y="1485454"/>
                  <a:pt x="219507" y="1526270"/>
                </a:cubicBezTo>
                <a:cubicBezTo>
                  <a:pt x="244897" y="1557123"/>
                  <a:pt x="273822" y="1583477"/>
                  <a:pt x="310781" y="1600510"/>
                </a:cubicBezTo>
                <a:cubicBezTo>
                  <a:pt x="332636" y="1610795"/>
                  <a:pt x="355454" y="1615294"/>
                  <a:pt x="379559" y="1615937"/>
                </a:cubicBezTo>
                <a:cubicBezTo>
                  <a:pt x="413304" y="1616901"/>
                  <a:pt x="447050" y="1614651"/>
                  <a:pt x="480796" y="1618187"/>
                </a:cubicBezTo>
                <a:cubicBezTo>
                  <a:pt x="491402" y="1619151"/>
                  <a:pt x="501686" y="1620436"/>
                  <a:pt x="511649" y="1623972"/>
                </a:cubicBezTo>
                <a:cubicBezTo>
                  <a:pt x="564357" y="1643576"/>
                  <a:pt x="611601" y="1671858"/>
                  <a:pt x="647918" y="1715888"/>
                </a:cubicBezTo>
                <a:cubicBezTo>
                  <a:pt x="662380" y="1733243"/>
                  <a:pt x="674271" y="1752527"/>
                  <a:pt x="675557" y="1776309"/>
                </a:cubicBezTo>
                <a:cubicBezTo>
                  <a:pt x="676521" y="1797521"/>
                  <a:pt x="667201" y="1810698"/>
                  <a:pt x="646632" y="1817126"/>
                </a:cubicBezTo>
                <a:cubicBezTo>
                  <a:pt x="636990" y="1820018"/>
                  <a:pt x="627349" y="1821304"/>
                  <a:pt x="617707" y="1821304"/>
                </a:cubicBezTo>
                <a:cubicBezTo>
                  <a:pt x="567892" y="1817126"/>
                  <a:pt x="520005" y="1804270"/>
                  <a:pt x="474368" y="1783701"/>
                </a:cubicBezTo>
                <a:cubicBezTo>
                  <a:pt x="388236" y="1744813"/>
                  <a:pt x="316888" y="1686964"/>
                  <a:pt x="254539" y="1616580"/>
                </a:cubicBezTo>
                <a:cubicBezTo>
                  <a:pt x="196046" y="1550374"/>
                  <a:pt x="147195" y="1477097"/>
                  <a:pt x="104129" y="1399964"/>
                </a:cubicBezTo>
                <a:cubicBezTo>
                  <a:pt x="97380" y="1388073"/>
                  <a:pt x="91595" y="1375860"/>
                  <a:pt x="87738" y="1362683"/>
                </a:cubicBezTo>
                <a:cubicBezTo>
                  <a:pt x="86774" y="1359148"/>
                  <a:pt x="84203" y="1354648"/>
                  <a:pt x="88702" y="1352077"/>
                </a:cubicBezTo>
                <a:close/>
                <a:moveTo>
                  <a:pt x="1901331" y="1342115"/>
                </a:moveTo>
                <a:cubicBezTo>
                  <a:pt x="1905509" y="1342115"/>
                  <a:pt x="1906152" y="1346615"/>
                  <a:pt x="1907116" y="1349828"/>
                </a:cubicBezTo>
                <a:cubicBezTo>
                  <a:pt x="1910972" y="1363969"/>
                  <a:pt x="1909044" y="1378111"/>
                  <a:pt x="1910008" y="1394823"/>
                </a:cubicBezTo>
                <a:cubicBezTo>
                  <a:pt x="1907437" y="1463921"/>
                  <a:pt x="1897796" y="1535269"/>
                  <a:pt x="1885261" y="1606296"/>
                </a:cubicBezTo>
                <a:cubicBezTo>
                  <a:pt x="1875298" y="1662217"/>
                  <a:pt x="1865335" y="1718139"/>
                  <a:pt x="1842838" y="1770204"/>
                </a:cubicBezTo>
                <a:cubicBezTo>
                  <a:pt x="1795273" y="1879797"/>
                  <a:pt x="1742565" y="1986177"/>
                  <a:pt x="1667039" y="2079701"/>
                </a:cubicBezTo>
                <a:cubicBezTo>
                  <a:pt x="1655790" y="2093520"/>
                  <a:pt x="1642935" y="2106054"/>
                  <a:pt x="1629758" y="2118267"/>
                </a:cubicBezTo>
                <a:cubicBezTo>
                  <a:pt x="1603083" y="2143014"/>
                  <a:pt x="1569980" y="2149442"/>
                  <a:pt x="1535270" y="2151370"/>
                </a:cubicBezTo>
                <a:cubicBezTo>
                  <a:pt x="1524343" y="2152013"/>
                  <a:pt x="1513415" y="2151692"/>
                  <a:pt x="1502810" y="2151692"/>
                </a:cubicBezTo>
                <a:cubicBezTo>
                  <a:pt x="1483848" y="2151370"/>
                  <a:pt x="1476456" y="2145264"/>
                  <a:pt x="1472278" y="2126302"/>
                </a:cubicBezTo>
                <a:cubicBezTo>
                  <a:pt x="1463600" y="2088057"/>
                  <a:pt x="1465529" y="2050454"/>
                  <a:pt x="1480955" y="2014459"/>
                </a:cubicBezTo>
                <a:cubicBezTo>
                  <a:pt x="1524985" y="1913222"/>
                  <a:pt x="1595691" y="1837695"/>
                  <a:pt x="1698214" y="1794308"/>
                </a:cubicBezTo>
                <a:cubicBezTo>
                  <a:pt x="1707212" y="1790451"/>
                  <a:pt x="1716533" y="1787880"/>
                  <a:pt x="1726174" y="1786273"/>
                </a:cubicBezTo>
                <a:cubicBezTo>
                  <a:pt x="1746100" y="1783059"/>
                  <a:pt x="1759599" y="1771811"/>
                  <a:pt x="1770526" y="1755420"/>
                </a:cubicBezTo>
                <a:cubicBezTo>
                  <a:pt x="1826126" y="1672181"/>
                  <a:pt x="1865657" y="1582192"/>
                  <a:pt x="1881405" y="1482884"/>
                </a:cubicBezTo>
                <a:cubicBezTo>
                  <a:pt x="1887511" y="1445281"/>
                  <a:pt x="1893618" y="1408000"/>
                  <a:pt x="1893296" y="1369754"/>
                </a:cubicBezTo>
                <a:cubicBezTo>
                  <a:pt x="1893296" y="1363327"/>
                  <a:pt x="1894582" y="1356577"/>
                  <a:pt x="1895867" y="1350150"/>
                </a:cubicBezTo>
                <a:cubicBezTo>
                  <a:pt x="1896510" y="1346936"/>
                  <a:pt x="1897153" y="1342115"/>
                  <a:pt x="1901331" y="1342115"/>
                </a:cubicBezTo>
                <a:close/>
                <a:moveTo>
                  <a:pt x="2847176" y="1301299"/>
                </a:moveTo>
                <a:cubicBezTo>
                  <a:pt x="2853925" y="1305155"/>
                  <a:pt x="2847497" y="1313511"/>
                  <a:pt x="2845248" y="1318975"/>
                </a:cubicBezTo>
                <a:cubicBezTo>
                  <a:pt x="2827893" y="1360755"/>
                  <a:pt x="2803146" y="1398358"/>
                  <a:pt x="2778399" y="1435960"/>
                </a:cubicBezTo>
                <a:cubicBezTo>
                  <a:pt x="2738547" y="1496703"/>
                  <a:pt x="2694838" y="1554552"/>
                  <a:pt x="2642452" y="1605332"/>
                </a:cubicBezTo>
                <a:cubicBezTo>
                  <a:pt x="2578174" y="1667360"/>
                  <a:pt x="2506183" y="1718139"/>
                  <a:pt x="2421015" y="1747385"/>
                </a:cubicBezTo>
                <a:cubicBezTo>
                  <a:pt x="2388876" y="1758312"/>
                  <a:pt x="2356095" y="1766347"/>
                  <a:pt x="2322349" y="1768275"/>
                </a:cubicBezTo>
                <a:cubicBezTo>
                  <a:pt x="2310779" y="1768918"/>
                  <a:pt x="2299209" y="1767954"/>
                  <a:pt x="2287961" y="1764097"/>
                </a:cubicBezTo>
                <a:cubicBezTo>
                  <a:pt x="2269963" y="1757991"/>
                  <a:pt x="2260643" y="1744814"/>
                  <a:pt x="2260964" y="1720389"/>
                </a:cubicBezTo>
                <a:cubicBezTo>
                  <a:pt x="2262250" y="1700463"/>
                  <a:pt x="2274462" y="1679894"/>
                  <a:pt x="2290532" y="1661575"/>
                </a:cubicBezTo>
                <a:cubicBezTo>
                  <a:pt x="2330062" y="1616259"/>
                  <a:pt x="2379235" y="1585727"/>
                  <a:pt x="2436763" y="1569015"/>
                </a:cubicBezTo>
                <a:cubicBezTo>
                  <a:pt x="2449297" y="1565480"/>
                  <a:pt x="2462796" y="1565158"/>
                  <a:pt x="2475973" y="1564837"/>
                </a:cubicBezTo>
                <a:cubicBezTo>
                  <a:pt x="2507790" y="1564516"/>
                  <a:pt x="2539608" y="1565480"/>
                  <a:pt x="2571425" y="1562587"/>
                </a:cubicBezTo>
                <a:cubicBezTo>
                  <a:pt x="2616419" y="1558730"/>
                  <a:pt x="2653058" y="1537519"/>
                  <a:pt x="2685196" y="1507308"/>
                </a:cubicBezTo>
                <a:cubicBezTo>
                  <a:pt x="2723763" y="1470671"/>
                  <a:pt x="2753009" y="1426640"/>
                  <a:pt x="2782256" y="1382610"/>
                </a:cubicBezTo>
                <a:cubicBezTo>
                  <a:pt x="2798325" y="1358506"/>
                  <a:pt x="2813430" y="1333437"/>
                  <a:pt x="2832392" y="1311262"/>
                </a:cubicBezTo>
                <a:cubicBezTo>
                  <a:pt x="2836249" y="1306762"/>
                  <a:pt x="2840748" y="1297442"/>
                  <a:pt x="2847176" y="1301299"/>
                </a:cubicBezTo>
                <a:close/>
                <a:moveTo>
                  <a:pt x="807326" y="1224487"/>
                </a:moveTo>
                <a:cubicBezTo>
                  <a:pt x="819539" y="1230272"/>
                  <a:pt x="824360" y="1241199"/>
                  <a:pt x="828859" y="1251805"/>
                </a:cubicBezTo>
                <a:cubicBezTo>
                  <a:pt x="844286" y="1289407"/>
                  <a:pt x="853284" y="1328617"/>
                  <a:pt x="861641" y="1368148"/>
                </a:cubicBezTo>
                <a:cubicBezTo>
                  <a:pt x="877389" y="1443031"/>
                  <a:pt x="889923" y="1518557"/>
                  <a:pt x="890887" y="1595047"/>
                </a:cubicBezTo>
                <a:cubicBezTo>
                  <a:pt x="892172" y="1675394"/>
                  <a:pt x="878996" y="1753492"/>
                  <a:pt x="844928" y="1827090"/>
                </a:cubicBezTo>
                <a:cubicBezTo>
                  <a:pt x="836894" y="1844445"/>
                  <a:pt x="826609" y="1860193"/>
                  <a:pt x="811504" y="1872727"/>
                </a:cubicBezTo>
                <a:cubicBezTo>
                  <a:pt x="779687" y="1899723"/>
                  <a:pt x="739513" y="1891367"/>
                  <a:pt x="721515" y="1854086"/>
                </a:cubicBezTo>
                <a:cubicBezTo>
                  <a:pt x="715409" y="1841231"/>
                  <a:pt x="711874" y="1828054"/>
                  <a:pt x="709945" y="1813913"/>
                </a:cubicBezTo>
                <a:cubicBezTo>
                  <a:pt x="700304" y="1743207"/>
                  <a:pt x="712195" y="1677001"/>
                  <a:pt x="750762" y="1616580"/>
                </a:cubicBezTo>
                <a:cubicBezTo>
                  <a:pt x="770688" y="1585084"/>
                  <a:pt x="791578" y="1554231"/>
                  <a:pt x="811825" y="1523056"/>
                </a:cubicBezTo>
                <a:cubicBezTo>
                  <a:pt x="834965" y="1487704"/>
                  <a:pt x="839143" y="1448816"/>
                  <a:pt x="834323" y="1408000"/>
                </a:cubicBezTo>
                <a:cubicBezTo>
                  <a:pt x="827573" y="1349828"/>
                  <a:pt x="816003" y="1292300"/>
                  <a:pt x="806040" y="1234771"/>
                </a:cubicBezTo>
                <a:cubicBezTo>
                  <a:pt x="806040" y="1231558"/>
                  <a:pt x="805076" y="1228665"/>
                  <a:pt x="807326" y="1224487"/>
                </a:cubicBezTo>
                <a:close/>
                <a:moveTo>
                  <a:pt x="0" y="1176278"/>
                </a:moveTo>
                <a:cubicBezTo>
                  <a:pt x="6428" y="1173387"/>
                  <a:pt x="10284" y="1178207"/>
                  <a:pt x="13820" y="1181742"/>
                </a:cubicBezTo>
                <a:cubicBezTo>
                  <a:pt x="29889" y="1197169"/>
                  <a:pt x="41459" y="1216132"/>
                  <a:pt x="54957" y="1233486"/>
                </a:cubicBezTo>
                <a:cubicBezTo>
                  <a:pt x="91274" y="1279123"/>
                  <a:pt x="132733" y="1319939"/>
                  <a:pt x="178692" y="1355934"/>
                </a:cubicBezTo>
                <a:cubicBezTo>
                  <a:pt x="198939" y="1371682"/>
                  <a:pt x="221758" y="1378110"/>
                  <a:pt x="246826" y="1378753"/>
                </a:cubicBezTo>
                <a:cubicBezTo>
                  <a:pt x="286678" y="1379717"/>
                  <a:pt x="326852" y="1378110"/>
                  <a:pt x="366382" y="1386145"/>
                </a:cubicBezTo>
                <a:cubicBezTo>
                  <a:pt x="435802" y="1399965"/>
                  <a:pt x="493331" y="1434674"/>
                  <a:pt x="538647" y="1488989"/>
                </a:cubicBezTo>
                <a:cubicBezTo>
                  <a:pt x="549895" y="1502487"/>
                  <a:pt x="557609" y="1518235"/>
                  <a:pt x="558895" y="1536554"/>
                </a:cubicBezTo>
                <a:cubicBezTo>
                  <a:pt x="560822" y="1559694"/>
                  <a:pt x="552146" y="1574157"/>
                  <a:pt x="530933" y="1583477"/>
                </a:cubicBezTo>
                <a:cubicBezTo>
                  <a:pt x="502651" y="1596011"/>
                  <a:pt x="474047" y="1592797"/>
                  <a:pt x="445445" y="1586048"/>
                </a:cubicBezTo>
                <a:cubicBezTo>
                  <a:pt x="372489" y="1568372"/>
                  <a:pt x="309818" y="1531734"/>
                  <a:pt x="252290" y="1484811"/>
                </a:cubicBezTo>
                <a:cubicBezTo>
                  <a:pt x="206331" y="1447210"/>
                  <a:pt x="166158" y="1404464"/>
                  <a:pt x="126306" y="1361077"/>
                </a:cubicBezTo>
                <a:cubicBezTo>
                  <a:pt x="111522" y="1343723"/>
                  <a:pt x="17034" y="1220951"/>
                  <a:pt x="0" y="1185599"/>
                </a:cubicBezTo>
                <a:cubicBezTo>
                  <a:pt x="0" y="1182385"/>
                  <a:pt x="0" y="1179492"/>
                  <a:pt x="0" y="1176278"/>
                </a:cubicBezTo>
                <a:close/>
                <a:moveTo>
                  <a:pt x="2128873" y="1174029"/>
                </a:moveTo>
                <a:cubicBezTo>
                  <a:pt x="2132087" y="1175636"/>
                  <a:pt x="2130159" y="1179493"/>
                  <a:pt x="2129837" y="1182385"/>
                </a:cubicBezTo>
                <a:cubicBezTo>
                  <a:pt x="2122767" y="1223844"/>
                  <a:pt x="2115375" y="1265625"/>
                  <a:pt x="2108304" y="1307084"/>
                </a:cubicBezTo>
                <a:cubicBezTo>
                  <a:pt x="2102519" y="1341472"/>
                  <a:pt x="2097377" y="1375861"/>
                  <a:pt x="2101877" y="1411213"/>
                </a:cubicBezTo>
                <a:cubicBezTo>
                  <a:pt x="2105733" y="1441424"/>
                  <a:pt x="2120517" y="1466814"/>
                  <a:pt x="2137229" y="1491239"/>
                </a:cubicBezTo>
                <a:cubicBezTo>
                  <a:pt x="2163262" y="1529806"/>
                  <a:pt x="2191222" y="1567087"/>
                  <a:pt x="2209220" y="1610474"/>
                </a:cubicBezTo>
                <a:cubicBezTo>
                  <a:pt x="2233324" y="1668967"/>
                  <a:pt x="2236217" y="1728745"/>
                  <a:pt x="2219505" y="1789166"/>
                </a:cubicBezTo>
                <a:cubicBezTo>
                  <a:pt x="2205364" y="1840266"/>
                  <a:pt x="2154584" y="1851515"/>
                  <a:pt x="2117303" y="1813591"/>
                </a:cubicBezTo>
                <a:cubicBezTo>
                  <a:pt x="2099305" y="1794951"/>
                  <a:pt x="2088700" y="1772132"/>
                  <a:pt x="2080022" y="1748350"/>
                </a:cubicBezTo>
                <a:cubicBezTo>
                  <a:pt x="2060417" y="1694678"/>
                  <a:pt x="2049169" y="1638756"/>
                  <a:pt x="2046598" y="1581549"/>
                </a:cubicBezTo>
                <a:cubicBezTo>
                  <a:pt x="2045955" y="1571907"/>
                  <a:pt x="2045312" y="1562266"/>
                  <a:pt x="2044348" y="1552624"/>
                </a:cubicBezTo>
                <a:cubicBezTo>
                  <a:pt x="2046276" y="1483204"/>
                  <a:pt x="2055597" y="1414427"/>
                  <a:pt x="2068774" y="1346293"/>
                </a:cubicBezTo>
                <a:cubicBezTo>
                  <a:pt x="2078415" y="1296799"/>
                  <a:pt x="2088700" y="1247627"/>
                  <a:pt x="2107340" y="1200383"/>
                </a:cubicBezTo>
                <a:cubicBezTo>
                  <a:pt x="2110554" y="1192027"/>
                  <a:pt x="2114411" y="1183992"/>
                  <a:pt x="2120839" y="1177564"/>
                </a:cubicBezTo>
                <a:cubicBezTo>
                  <a:pt x="2123088" y="1175636"/>
                  <a:pt x="2125659" y="1172101"/>
                  <a:pt x="2128873" y="1174029"/>
                </a:cubicBezTo>
                <a:close/>
                <a:moveTo>
                  <a:pt x="2929009" y="1123572"/>
                </a:moveTo>
                <a:cubicBezTo>
                  <a:pt x="2930656" y="1122688"/>
                  <a:pt x="2932504" y="1122608"/>
                  <a:pt x="2934593" y="1124535"/>
                </a:cubicBezTo>
                <a:cubicBezTo>
                  <a:pt x="2937806" y="1127429"/>
                  <a:pt x="2934914" y="1130963"/>
                  <a:pt x="2933628" y="1134177"/>
                </a:cubicBezTo>
                <a:cubicBezTo>
                  <a:pt x="2920130" y="1161495"/>
                  <a:pt x="2904703" y="1187527"/>
                  <a:pt x="2887349" y="1212274"/>
                </a:cubicBezTo>
                <a:cubicBezTo>
                  <a:pt x="2855210" y="1258233"/>
                  <a:pt x="2817607" y="1299370"/>
                  <a:pt x="2779362" y="1340187"/>
                </a:cubicBezTo>
                <a:cubicBezTo>
                  <a:pt x="2735011" y="1387752"/>
                  <a:pt x="2687766" y="1431461"/>
                  <a:pt x="2634095" y="1468420"/>
                </a:cubicBezTo>
                <a:cubicBezTo>
                  <a:pt x="2581708" y="1504416"/>
                  <a:pt x="2524501" y="1529484"/>
                  <a:pt x="2461188" y="1539126"/>
                </a:cubicBezTo>
                <a:cubicBezTo>
                  <a:pt x="2456046" y="1539769"/>
                  <a:pt x="2451546" y="1539447"/>
                  <a:pt x="2446725" y="1539769"/>
                </a:cubicBezTo>
                <a:cubicBezTo>
                  <a:pt x="2435156" y="1540090"/>
                  <a:pt x="2424228" y="1537840"/>
                  <a:pt x="2413622" y="1534305"/>
                </a:cubicBezTo>
                <a:cubicBezTo>
                  <a:pt x="2380520" y="1524021"/>
                  <a:pt x="2368307" y="1498631"/>
                  <a:pt x="2380520" y="1465849"/>
                </a:cubicBezTo>
                <a:cubicBezTo>
                  <a:pt x="2390804" y="1438531"/>
                  <a:pt x="2410087" y="1417641"/>
                  <a:pt x="2432584" y="1399965"/>
                </a:cubicBezTo>
                <a:cubicBezTo>
                  <a:pt x="2478221" y="1363969"/>
                  <a:pt x="2528358" y="1336973"/>
                  <a:pt x="2587493" y="1330545"/>
                </a:cubicBezTo>
                <a:cubicBezTo>
                  <a:pt x="2612562" y="1327974"/>
                  <a:pt x="2637630" y="1326688"/>
                  <a:pt x="2663020" y="1327331"/>
                </a:cubicBezTo>
                <a:cubicBezTo>
                  <a:pt x="2678125" y="1327653"/>
                  <a:pt x="2693230" y="1326046"/>
                  <a:pt x="2708335" y="1324439"/>
                </a:cubicBezTo>
                <a:cubicBezTo>
                  <a:pt x="2729226" y="1322510"/>
                  <a:pt x="2746259" y="1311905"/>
                  <a:pt x="2762329" y="1299370"/>
                </a:cubicBezTo>
                <a:cubicBezTo>
                  <a:pt x="2818571" y="1255983"/>
                  <a:pt x="2865816" y="1203597"/>
                  <a:pt x="2907596" y="1146390"/>
                </a:cubicBezTo>
                <a:cubicBezTo>
                  <a:pt x="2912417" y="1139642"/>
                  <a:pt x="2918523" y="1133213"/>
                  <a:pt x="2924630" y="1127429"/>
                </a:cubicBezTo>
                <a:cubicBezTo>
                  <a:pt x="2925916" y="1126143"/>
                  <a:pt x="2927362" y="1124455"/>
                  <a:pt x="2929009" y="1123572"/>
                </a:cubicBezTo>
                <a:close/>
                <a:moveTo>
                  <a:pt x="705768" y="1027476"/>
                </a:moveTo>
                <a:cubicBezTo>
                  <a:pt x="710589" y="1025548"/>
                  <a:pt x="713160" y="1030690"/>
                  <a:pt x="715410" y="1033904"/>
                </a:cubicBezTo>
                <a:cubicBezTo>
                  <a:pt x="727300" y="1049973"/>
                  <a:pt x="735014" y="1068292"/>
                  <a:pt x="740156" y="1087576"/>
                </a:cubicBezTo>
                <a:cubicBezTo>
                  <a:pt x="759440" y="1162459"/>
                  <a:pt x="771653" y="1238306"/>
                  <a:pt x="777759" y="1315440"/>
                </a:cubicBezTo>
                <a:cubicBezTo>
                  <a:pt x="779366" y="1329581"/>
                  <a:pt x="780330" y="1343400"/>
                  <a:pt x="780330" y="1357220"/>
                </a:cubicBezTo>
                <a:cubicBezTo>
                  <a:pt x="777759" y="1434996"/>
                  <a:pt x="763939" y="1510201"/>
                  <a:pt x="734372" y="1582513"/>
                </a:cubicBezTo>
                <a:cubicBezTo>
                  <a:pt x="727944" y="1597940"/>
                  <a:pt x="720552" y="1613045"/>
                  <a:pt x="709625" y="1625900"/>
                </a:cubicBezTo>
                <a:cubicBezTo>
                  <a:pt x="694841" y="1643577"/>
                  <a:pt x="675236" y="1650969"/>
                  <a:pt x="652418" y="1647433"/>
                </a:cubicBezTo>
                <a:cubicBezTo>
                  <a:pt x="624778" y="1643255"/>
                  <a:pt x="610316" y="1628150"/>
                  <a:pt x="606459" y="1595369"/>
                </a:cubicBezTo>
                <a:cubicBezTo>
                  <a:pt x="600674" y="1548767"/>
                  <a:pt x="600353" y="1501845"/>
                  <a:pt x="606459" y="1455243"/>
                </a:cubicBezTo>
                <a:cubicBezTo>
                  <a:pt x="611280" y="1417641"/>
                  <a:pt x="631527" y="1386466"/>
                  <a:pt x="652418" y="1355934"/>
                </a:cubicBezTo>
                <a:cubicBezTo>
                  <a:pt x="665273" y="1336973"/>
                  <a:pt x="680057" y="1319296"/>
                  <a:pt x="695162" y="1302263"/>
                </a:cubicBezTo>
                <a:cubicBezTo>
                  <a:pt x="720873" y="1273338"/>
                  <a:pt x="726336" y="1239913"/>
                  <a:pt x="723122" y="1202632"/>
                </a:cubicBezTo>
                <a:cubicBezTo>
                  <a:pt x="718624" y="1147675"/>
                  <a:pt x="712839" y="1093039"/>
                  <a:pt x="703197" y="1039047"/>
                </a:cubicBezTo>
                <a:cubicBezTo>
                  <a:pt x="702554" y="1035189"/>
                  <a:pt x="700947" y="1029404"/>
                  <a:pt x="705768" y="1027476"/>
                </a:cubicBezTo>
                <a:close/>
                <a:moveTo>
                  <a:pt x="1902295" y="1019442"/>
                </a:moveTo>
                <a:cubicBezTo>
                  <a:pt x="1906151" y="1019762"/>
                  <a:pt x="1906151" y="1023620"/>
                  <a:pt x="1907116" y="1026511"/>
                </a:cubicBezTo>
                <a:cubicBezTo>
                  <a:pt x="1910972" y="1038724"/>
                  <a:pt x="1908723" y="1051580"/>
                  <a:pt x="1909687" y="1067007"/>
                </a:cubicBezTo>
                <a:cubicBezTo>
                  <a:pt x="1908080" y="1120678"/>
                  <a:pt x="1901330" y="1176278"/>
                  <a:pt x="1892974" y="1231878"/>
                </a:cubicBezTo>
                <a:cubicBezTo>
                  <a:pt x="1883654" y="1293586"/>
                  <a:pt x="1874013" y="1355291"/>
                  <a:pt x="1855694" y="1415070"/>
                </a:cubicBezTo>
                <a:cubicBezTo>
                  <a:pt x="1830304" y="1497666"/>
                  <a:pt x="1791094" y="1573835"/>
                  <a:pt x="1746100" y="1646790"/>
                </a:cubicBezTo>
                <a:cubicBezTo>
                  <a:pt x="1717497" y="1693392"/>
                  <a:pt x="1685036" y="1737422"/>
                  <a:pt x="1647755" y="1777917"/>
                </a:cubicBezTo>
                <a:cubicBezTo>
                  <a:pt x="1613688" y="1815198"/>
                  <a:pt x="1571265" y="1830624"/>
                  <a:pt x="1521771" y="1829017"/>
                </a:cubicBezTo>
                <a:cubicBezTo>
                  <a:pt x="1516308" y="1828696"/>
                  <a:pt x="1510844" y="1828375"/>
                  <a:pt x="1505380" y="1828375"/>
                </a:cubicBezTo>
                <a:cubicBezTo>
                  <a:pt x="1482241" y="1827732"/>
                  <a:pt x="1471313" y="1818090"/>
                  <a:pt x="1468742" y="1794950"/>
                </a:cubicBezTo>
                <a:cubicBezTo>
                  <a:pt x="1463600" y="1747706"/>
                  <a:pt x="1472277" y="1702390"/>
                  <a:pt x="1494132" y="1660932"/>
                </a:cubicBezTo>
                <a:cubicBezTo>
                  <a:pt x="1535912" y="1580906"/>
                  <a:pt x="1598262" y="1520806"/>
                  <a:pt x="1679573" y="1480954"/>
                </a:cubicBezTo>
                <a:cubicBezTo>
                  <a:pt x="1694035" y="1473884"/>
                  <a:pt x="1709140" y="1468741"/>
                  <a:pt x="1724567" y="1465529"/>
                </a:cubicBezTo>
                <a:cubicBezTo>
                  <a:pt x="1746743" y="1461028"/>
                  <a:pt x="1761848" y="1448173"/>
                  <a:pt x="1773418" y="1429532"/>
                </a:cubicBezTo>
                <a:cubicBezTo>
                  <a:pt x="1819055" y="1356898"/>
                  <a:pt x="1853122" y="1279765"/>
                  <a:pt x="1873691" y="1196526"/>
                </a:cubicBezTo>
                <a:cubicBezTo>
                  <a:pt x="1885261" y="1148640"/>
                  <a:pt x="1893296" y="1100109"/>
                  <a:pt x="1892653" y="1050617"/>
                </a:cubicBezTo>
                <a:cubicBezTo>
                  <a:pt x="1892653" y="1042260"/>
                  <a:pt x="1893617" y="1034226"/>
                  <a:pt x="1895867" y="1026511"/>
                </a:cubicBezTo>
                <a:cubicBezTo>
                  <a:pt x="1896831" y="1023299"/>
                  <a:pt x="1897474" y="1018799"/>
                  <a:pt x="1902295" y="1019442"/>
                </a:cubicBezTo>
                <a:close/>
                <a:moveTo>
                  <a:pt x="124376" y="1002729"/>
                </a:moveTo>
                <a:cubicBezTo>
                  <a:pt x="165835" y="1146711"/>
                  <a:pt x="204723" y="1214524"/>
                  <a:pt x="254538" y="1285229"/>
                </a:cubicBezTo>
                <a:cubicBezTo>
                  <a:pt x="260966" y="1294549"/>
                  <a:pt x="267715" y="1303548"/>
                  <a:pt x="273821" y="1312868"/>
                </a:cubicBezTo>
                <a:cubicBezTo>
                  <a:pt x="278963" y="1320903"/>
                  <a:pt x="276714" y="1327010"/>
                  <a:pt x="267715" y="1329902"/>
                </a:cubicBezTo>
                <a:cubicBezTo>
                  <a:pt x="243932" y="1337294"/>
                  <a:pt x="240075" y="1345650"/>
                  <a:pt x="224970" y="1313833"/>
                </a:cubicBezTo>
                <a:cubicBezTo>
                  <a:pt x="203759" y="1270124"/>
                  <a:pt x="177083" y="1229629"/>
                  <a:pt x="153943" y="1187206"/>
                </a:cubicBezTo>
                <a:cubicBezTo>
                  <a:pt x="126304" y="1136748"/>
                  <a:pt x="110235" y="1005300"/>
                  <a:pt x="124376" y="1002729"/>
                </a:cubicBezTo>
                <a:close/>
                <a:moveTo>
                  <a:pt x="2229789" y="975411"/>
                </a:moveTo>
                <a:cubicBezTo>
                  <a:pt x="2234931" y="977339"/>
                  <a:pt x="2233324" y="983446"/>
                  <a:pt x="2232681" y="987945"/>
                </a:cubicBezTo>
                <a:cubicBezTo>
                  <a:pt x="2229467" y="1009478"/>
                  <a:pt x="2225611" y="1030690"/>
                  <a:pt x="2222718" y="1052223"/>
                </a:cubicBezTo>
                <a:cubicBezTo>
                  <a:pt x="2217576" y="1092075"/>
                  <a:pt x="2213719" y="1132248"/>
                  <a:pt x="2212112" y="1172743"/>
                </a:cubicBezTo>
                <a:cubicBezTo>
                  <a:pt x="2210827" y="1203597"/>
                  <a:pt x="2222397" y="1228665"/>
                  <a:pt x="2241680" y="1251162"/>
                </a:cubicBezTo>
                <a:cubicBezTo>
                  <a:pt x="2254535" y="1266589"/>
                  <a:pt x="2268034" y="1281694"/>
                  <a:pt x="2279925" y="1298085"/>
                </a:cubicBezTo>
                <a:cubicBezTo>
                  <a:pt x="2308850" y="1337937"/>
                  <a:pt x="2331990" y="1380039"/>
                  <a:pt x="2332954" y="1430818"/>
                </a:cubicBezTo>
                <a:cubicBezTo>
                  <a:pt x="2333597" y="1470349"/>
                  <a:pt x="2335525" y="1509879"/>
                  <a:pt x="2328776" y="1549089"/>
                </a:cubicBezTo>
                <a:cubicBezTo>
                  <a:pt x="2325241" y="1569979"/>
                  <a:pt x="2315278" y="1586691"/>
                  <a:pt x="2293745" y="1592797"/>
                </a:cubicBezTo>
                <a:cubicBezTo>
                  <a:pt x="2270926" y="1599225"/>
                  <a:pt x="2249715" y="1596011"/>
                  <a:pt x="2232038" y="1578978"/>
                </a:cubicBezTo>
                <a:cubicBezTo>
                  <a:pt x="2213076" y="1560659"/>
                  <a:pt x="2203756" y="1536555"/>
                  <a:pt x="2194757" y="1512450"/>
                </a:cubicBezTo>
                <a:cubicBezTo>
                  <a:pt x="2170010" y="1445280"/>
                  <a:pt x="2157476" y="1375218"/>
                  <a:pt x="2155548" y="1305155"/>
                </a:cubicBezTo>
                <a:cubicBezTo>
                  <a:pt x="2157476" y="1244734"/>
                  <a:pt x="2165511" y="1186884"/>
                  <a:pt x="2175474" y="1129035"/>
                </a:cubicBezTo>
                <a:cubicBezTo>
                  <a:pt x="2180938" y="1097861"/>
                  <a:pt x="2187044" y="1066685"/>
                  <a:pt x="2195722" y="1035832"/>
                </a:cubicBezTo>
                <a:cubicBezTo>
                  <a:pt x="2201185" y="1016549"/>
                  <a:pt x="2208256" y="998230"/>
                  <a:pt x="2220147" y="982160"/>
                </a:cubicBezTo>
                <a:cubicBezTo>
                  <a:pt x="2222718" y="978946"/>
                  <a:pt x="2224968" y="973484"/>
                  <a:pt x="2229789" y="975411"/>
                </a:cubicBezTo>
                <a:close/>
                <a:moveTo>
                  <a:pt x="2813751" y="954521"/>
                </a:moveTo>
                <a:cubicBezTo>
                  <a:pt x="2820179" y="955485"/>
                  <a:pt x="2813430" y="1069578"/>
                  <a:pt x="2794789" y="1110072"/>
                </a:cubicBezTo>
                <a:cubicBezTo>
                  <a:pt x="2773256" y="1156352"/>
                  <a:pt x="2745295" y="1198776"/>
                  <a:pt x="2720870" y="1243449"/>
                </a:cubicBezTo>
                <a:cubicBezTo>
                  <a:pt x="2715406" y="1253412"/>
                  <a:pt x="2710586" y="1263375"/>
                  <a:pt x="2705443" y="1273338"/>
                </a:cubicBezTo>
                <a:cubicBezTo>
                  <a:pt x="2700622" y="1282658"/>
                  <a:pt x="2693873" y="1286515"/>
                  <a:pt x="2682625" y="1282658"/>
                </a:cubicBezTo>
                <a:cubicBezTo>
                  <a:pt x="2654985" y="1273659"/>
                  <a:pt x="2653700" y="1271409"/>
                  <a:pt x="2670733" y="1247948"/>
                </a:cubicBezTo>
                <a:cubicBezTo>
                  <a:pt x="2701265" y="1206168"/>
                  <a:pt x="2731154" y="1164066"/>
                  <a:pt x="2754937" y="1118429"/>
                </a:cubicBezTo>
                <a:cubicBezTo>
                  <a:pt x="2770685" y="1088540"/>
                  <a:pt x="2785469" y="1057686"/>
                  <a:pt x="2790611" y="1024262"/>
                </a:cubicBezTo>
                <a:cubicBezTo>
                  <a:pt x="2793504" y="1004657"/>
                  <a:pt x="2807323" y="953235"/>
                  <a:pt x="2813751" y="954521"/>
                </a:cubicBezTo>
                <a:close/>
                <a:moveTo>
                  <a:pt x="435801" y="820180"/>
                </a:moveTo>
                <a:cubicBezTo>
                  <a:pt x="452513" y="818895"/>
                  <a:pt x="505221" y="869352"/>
                  <a:pt x="514862" y="887672"/>
                </a:cubicBezTo>
                <a:cubicBezTo>
                  <a:pt x="564678" y="980231"/>
                  <a:pt x="601637" y="1077933"/>
                  <a:pt x="626384" y="1180456"/>
                </a:cubicBezTo>
                <a:cubicBezTo>
                  <a:pt x="627670" y="1186241"/>
                  <a:pt x="628312" y="1192026"/>
                  <a:pt x="628955" y="1194597"/>
                </a:cubicBezTo>
                <a:cubicBezTo>
                  <a:pt x="629277" y="1211309"/>
                  <a:pt x="626384" y="1214202"/>
                  <a:pt x="612564" y="1216773"/>
                </a:cubicBezTo>
                <a:cubicBezTo>
                  <a:pt x="600352" y="1219023"/>
                  <a:pt x="597781" y="1210988"/>
                  <a:pt x="595852" y="1202310"/>
                </a:cubicBezTo>
                <a:cubicBezTo>
                  <a:pt x="584604" y="1147996"/>
                  <a:pt x="570141" y="1094645"/>
                  <a:pt x="548930" y="1042902"/>
                </a:cubicBezTo>
                <a:cubicBezTo>
                  <a:pt x="524504" y="983445"/>
                  <a:pt x="423267" y="821466"/>
                  <a:pt x="435801" y="820180"/>
                </a:cubicBezTo>
                <a:close/>
                <a:moveTo>
                  <a:pt x="2489470" y="771972"/>
                </a:moveTo>
                <a:cubicBezTo>
                  <a:pt x="2493648" y="776150"/>
                  <a:pt x="2461831" y="830464"/>
                  <a:pt x="2447690" y="852640"/>
                </a:cubicBezTo>
                <a:cubicBezTo>
                  <a:pt x="2403017" y="921417"/>
                  <a:pt x="2375377" y="997265"/>
                  <a:pt x="2356737" y="1076648"/>
                </a:cubicBezTo>
                <a:cubicBezTo>
                  <a:pt x="2350952" y="1101073"/>
                  <a:pt x="2345488" y="1125820"/>
                  <a:pt x="2340346" y="1150567"/>
                </a:cubicBezTo>
                <a:cubicBezTo>
                  <a:pt x="2338096" y="1160851"/>
                  <a:pt x="2333597" y="1166636"/>
                  <a:pt x="2322027" y="1164708"/>
                </a:cubicBezTo>
                <a:cubicBezTo>
                  <a:pt x="2311743" y="1162780"/>
                  <a:pt x="2305958" y="1157638"/>
                  <a:pt x="2307243" y="1146068"/>
                </a:cubicBezTo>
                <a:cubicBezTo>
                  <a:pt x="2309493" y="1125177"/>
                  <a:pt x="2315599" y="1105251"/>
                  <a:pt x="2321063" y="1085004"/>
                </a:cubicBezTo>
                <a:cubicBezTo>
                  <a:pt x="2344524" y="1000157"/>
                  <a:pt x="2373128" y="916918"/>
                  <a:pt x="2414587" y="838821"/>
                </a:cubicBezTo>
                <a:cubicBezTo>
                  <a:pt x="2429371" y="811181"/>
                  <a:pt x="2485292" y="767794"/>
                  <a:pt x="2489470" y="771972"/>
                </a:cubicBezTo>
                <a:close/>
                <a:moveTo>
                  <a:pt x="258075" y="703196"/>
                </a:moveTo>
                <a:cubicBezTo>
                  <a:pt x="263538" y="713480"/>
                  <a:pt x="263860" y="724086"/>
                  <a:pt x="264824" y="734049"/>
                </a:cubicBezTo>
                <a:cubicBezTo>
                  <a:pt x="267395" y="760403"/>
                  <a:pt x="268359" y="786757"/>
                  <a:pt x="270287" y="812789"/>
                </a:cubicBezTo>
                <a:cubicBezTo>
                  <a:pt x="276072" y="899884"/>
                  <a:pt x="287964" y="985695"/>
                  <a:pt x="324281" y="1066042"/>
                </a:cubicBezTo>
                <a:cubicBezTo>
                  <a:pt x="335851" y="1091433"/>
                  <a:pt x="352884" y="1112002"/>
                  <a:pt x="375060" y="1128392"/>
                </a:cubicBezTo>
                <a:cubicBezTo>
                  <a:pt x="386630" y="1137069"/>
                  <a:pt x="399164" y="1141569"/>
                  <a:pt x="413305" y="1143497"/>
                </a:cubicBezTo>
                <a:cubicBezTo>
                  <a:pt x="446087" y="1147996"/>
                  <a:pt x="474047" y="1164387"/>
                  <a:pt x="500723" y="1182706"/>
                </a:cubicBezTo>
                <a:cubicBezTo>
                  <a:pt x="556966" y="1221273"/>
                  <a:pt x="590711" y="1274624"/>
                  <a:pt x="601960" y="1342114"/>
                </a:cubicBezTo>
                <a:cubicBezTo>
                  <a:pt x="603888" y="1353363"/>
                  <a:pt x="603888" y="1364612"/>
                  <a:pt x="602281" y="1375860"/>
                </a:cubicBezTo>
                <a:cubicBezTo>
                  <a:pt x="596175" y="1413141"/>
                  <a:pt x="564357" y="1433389"/>
                  <a:pt x="527719" y="1423426"/>
                </a:cubicBezTo>
                <a:cubicBezTo>
                  <a:pt x="498151" y="1415391"/>
                  <a:pt x="474369" y="1396750"/>
                  <a:pt x="451872" y="1377146"/>
                </a:cubicBezTo>
                <a:cubicBezTo>
                  <a:pt x="410091" y="1340186"/>
                  <a:pt x="376345" y="1297442"/>
                  <a:pt x="354170" y="1245698"/>
                </a:cubicBezTo>
                <a:cubicBezTo>
                  <a:pt x="322995" y="1173064"/>
                  <a:pt x="292785" y="1099789"/>
                  <a:pt x="273501" y="1022656"/>
                </a:cubicBezTo>
                <a:cubicBezTo>
                  <a:pt x="266109" y="993087"/>
                  <a:pt x="263538" y="962877"/>
                  <a:pt x="260967" y="932989"/>
                </a:cubicBezTo>
                <a:cubicBezTo>
                  <a:pt x="254861" y="863569"/>
                  <a:pt x="251647" y="793827"/>
                  <a:pt x="253575" y="723765"/>
                </a:cubicBezTo>
                <a:cubicBezTo>
                  <a:pt x="253897" y="717337"/>
                  <a:pt x="253254" y="710267"/>
                  <a:pt x="258075" y="703196"/>
                </a:cubicBezTo>
                <a:close/>
                <a:moveTo>
                  <a:pt x="1902937" y="696448"/>
                </a:moveTo>
                <a:cubicBezTo>
                  <a:pt x="1907758" y="700304"/>
                  <a:pt x="1906794" y="705447"/>
                  <a:pt x="1907115" y="710267"/>
                </a:cubicBezTo>
                <a:cubicBezTo>
                  <a:pt x="1908722" y="775187"/>
                  <a:pt x="1903580" y="839465"/>
                  <a:pt x="1896188" y="904064"/>
                </a:cubicBezTo>
                <a:cubicBezTo>
                  <a:pt x="1886225" y="991481"/>
                  <a:pt x="1864692" y="1076328"/>
                  <a:pt x="1832232" y="1157959"/>
                </a:cubicBezTo>
                <a:cubicBezTo>
                  <a:pt x="1808449" y="1217737"/>
                  <a:pt x="1779203" y="1274302"/>
                  <a:pt x="1744814" y="1328616"/>
                </a:cubicBezTo>
                <a:cubicBezTo>
                  <a:pt x="1714925" y="1375539"/>
                  <a:pt x="1683751" y="1421176"/>
                  <a:pt x="1645184" y="1461351"/>
                </a:cubicBezTo>
                <a:cubicBezTo>
                  <a:pt x="1605975" y="1501844"/>
                  <a:pt x="1558731" y="1518557"/>
                  <a:pt x="1503131" y="1514057"/>
                </a:cubicBezTo>
                <a:cubicBezTo>
                  <a:pt x="1487704" y="1512772"/>
                  <a:pt x="1478384" y="1506344"/>
                  <a:pt x="1473563" y="1491239"/>
                </a:cubicBezTo>
                <a:cubicBezTo>
                  <a:pt x="1461350" y="1452351"/>
                  <a:pt x="1465528" y="1414427"/>
                  <a:pt x="1479991" y="1377468"/>
                </a:cubicBezTo>
                <a:cubicBezTo>
                  <a:pt x="1503452" y="1316404"/>
                  <a:pt x="1543304" y="1266589"/>
                  <a:pt x="1591191" y="1223201"/>
                </a:cubicBezTo>
                <a:cubicBezTo>
                  <a:pt x="1620759" y="1196204"/>
                  <a:pt x="1653219" y="1172743"/>
                  <a:pt x="1689857" y="1156031"/>
                </a:cubicBezTo>
                <a:cubicBezTo>
                  <a:pt x="1703355" y="1149925"/>
                  <a:pt x="1717175" y="1145425"/>
                  <a:pt x="1731959" y="1143819"/>
                </a:cubicBezTo>
                <a:cubicBezTo>
                  <a:pt x="1745779" y="1142533"/>
                  <a:pt x="1755099" y="1133213"/>
                  <a:pt x="1763133" y="1123250"/>
                </a:cubicBezTo>
                <a:cubicBezTo>
                  <a:pt x="1795272" y="1082434"/>
                  <a:pt x="1818734" y="1036475"/>
                  <a:pt x="1839302" y="989232"/>
                </a:cubicBezTo>
                <a:cubicBezTo>
                  <a:pt x="1867585" y="924310"/>
                  <a:pt x="1883333" y="856177"/>
                  <a:pt x="1889118" y="785793"/>
                </a:cubicBezTo>
                <a:cubicBezTo>
                  <a:pt x="1891367" y="760403"/>
                  <a:pt x="1892331" y="734692"/>
                  <a:pt x="1898116" y="709624"/>
                </a:cubicBezTo>
                <a:cubicBezTo>
                  <a:pt x="1898759" y="704482"/>
                  <a:pt x="1898759" y="699662"/>
                  <a:pt x="1902937" y="696448"/>
                </a:cubicBezTo>
                <a:close/>
                <a:moveTo>
                  <a:pt x="2678768" y="652095"/>
                </a:moveTo>
                <a:cubicBezTo>
                  <a:pt x="2682303" y="657237"/>
                  <a:pt x="2682625" y="662379"/>
                  <a:pt x="2682625" y="667200"/>
                </a:cubicBezTo>
                <a:cubicBezTo>
                  <a:pt x="2684553" y="757510"/>
                  <a:pt x="2680054" y="847820"/>
                  <a:pt x="2668805" y="937487"/>
                </a:cubicBezTo>
                <a:cubicBezTo>
                  <a:pt x="2662698" y="986338"/>
                  <a:pt x="2645665" y="1032296"/>
                  <a:pt x="2628953" y="1078255"/>
                </a:cubicBezTo>
                <a:cubicBezTo>
                  <a:pt x="2609348" y="1131927"/>
                  <a:pt x="2589743" y="1185598"/>
                  <a:pt x="2560818" y="1235092"/>
                </a:cubicBezTo>
                <a:cubicBezTo>
                  <a:pt x="2529644" y="1288442"/>
                  <a:pt x="2486578" y="1331187"/>
                  <a:pt x="2432585" y="1362362"/>
                </a:cubicBezTo>
                <a:cubicBezTo>
                  <a:pt x="2417158" y="1371039"/>
                  <a:pt x="2400446" y="1376503"/>
                  <a:pt x="2382448" y="1373932"/>
                </a:cubicBezTo>
                <a:cubicBezTo>
                  <a:pt x="2353523" y="1370075"/>
                  <a:pt x="2334240" y="1347578"/>
                  <a:pt x="2333276" y="1316403"/>
                </a:cubicBezTo>
                <a:cubicBezTo>
                  <a:pt x="2331669" y="1272373"/>
                  <a:pt x="2347095" y="1233485"/>
                  <a:pt x="2370235" y="1197168"/>
                </a:cubicBezTo>
                <a:cubicBezTo>
                  <a:pt x="2400767" y="1149603"/>
                  <a:pt x="2444797" y="1119393"/>
                  <a:pt x="2496219" y="1098181"/>
                </a:cubicBezTo>
                <a:cubicBezTo>
                  <a:pt x="2504576" y="1094967"/>
                  <a:pt x="2513253" y="1092718"/>
                  <a:pt x="2521931" y="1091754"/>
                </a:cubicBezTo>
                <a:cubicBezTo>
                  <a:pt x="2551820" y="1088860"/>
                  <a:pt x="2572389" y="1070864"/>
                  <a:pt x="2589743" y="1049008"/>
                </a:cubicBezTo>
                <a:cubicBezTo>
                  <a:pt x="2618990" y="1012691"/>
                  <a:pt x="2631202" y="968661"/>
                  <a:pt x="2642130" y="924631"/>
                </a:cubicBezTo>
                <a:cubicBezTo>
                  <a:pt x="2656914" y="866139"/>
                  <a:pt x="2663663" y="806683"/>
                  <a:pt x="2666234" y="746262"/>
                </a:cubicBezTo>
                <a:cubicBezTo>
                  <a:pt x="2667519" y="717337"/>
                  <a:pt x="2668162" y="688090"/>
                  <a:pt x="2674590" y="659487"/>
                </a:cubicBezTo>
                <a:cubicBezTo>
                  <a:pt x="2675554" y="657237"/>
                  <a:pt x="2675233" y="654345"/>
                  <a:pt x="2678768" y="652095"/>
                </a:cubicBezTo>
                <a:close/>
                <a:moveTo>
                  <a:pt x="1902616" y="370881"/>
                </a:moveTo>
                <a:cubicBezTo>
                  <a:pt x="1906794" y="380524"/>
                  <a:pt x="1906794" y="388879"/>
                  <a:pt x="1907115" y="397557"/>
                </a:cubicBezTo>
                <a:cubicBezTo>
                  <a:pt x="1908401" y="459585"/>
                  <a:pt x="1903258" y="521613"/>
                  <a:pt x="1895867" y="582998"/>
                </a:cubicBezTo>
                <a:cubicBezTo>
                  <a:pt x="1883654" y="681985"/>
                  <a:pt x="1861156" y="778401"/>
                  <a:pt x="1818733" y="869354"/>
                </a:cubicBezTo>
                <a:cubicBezTo>
                  <a:pt x="1777274" y="958056"/>
                  <a:pt x="1729066" y="1042903"/>
                  <a:pt x="1665110" y="1118108"/>
                </a:cubicBezTo>
                <a:cubicBezTo>
                  <a:pt x="1633614" y="1155388"/>
                  <a:pt x="1597297" y="1186563"/>
                  <a:pt x="1546196" y="1193955"/>
                </a:cubicBezTo>
                <a:cubicBezTo>
                  <a:pt x="1530448" y="1196205"/>
                  <a:pt x="1514700" y="1197490"/>
                  <a:pt x="1498952" y="1193312"/>
                </a:cubicBezTo>
                <a:cubicBezTo>
                  <a:pt x="1484811" y="1189455"/>
                  <a:pt x="1475491" y="1180778"/>
                  <a:pt x="1473884" y="1165995"/>
                </a:cubicBezTo>
                <a:cubicBezTo>
                  <a:pt x="1468099" y="1112323"/>
                  <a:pt x="1468099" y="1059294"/>
                  <a:pt x="1496060" y="1009800"/>
                </a:cubicBezTo>
                <a:cubicBezTo>
                  <a:pt x="1539447" y="933309"/>
                  <a:pt x="1600511" y="876747"/>
                  <a:pt x="1681179" y="841714"/>
                </a:cubicBezTo>
                <a:cubicBezTo>
                  <a:pt x="1702391" y="832394"/>
                  <a:pt x="1725531" y="830467"/>
                  <a:pt x="1748028" y="827252"/>
                </a:cubicBezTo>
                <a:cubicBezTo>
                  <a:pt x="1754134" y="826288"/>
                  <a:pt x="1757991" y="824039"/>
                  <a:pt x="1760562" y="818575"/>
                </a:cubicBezTo>
                <a:cubicBezTo>
                  <a:pt x="1793665" y="751404"/>
                  <a:pt x="1830625" y="686164"/>
                  <a:pt x="1856657" y="615779"/>
                </a:cubicBezTo>
                <a:cubicBezTo>
                  <a:pt x="1874976" y="566286"/>
                  <a:pt x="1884296" y="515184"/>
                  <a:pt x="1888474" y="462799"/>
                </a:cubicBezTo>
                <a:cubicBezTo>
                  <a:pt x="1890403" y="436444"/>
                  <a:pt x="1891688" y="410090"/>
                  <a:pt x="1896831" y="384380"/>
                </a:cubicBezTo>
                <a:cubicBezTo>
                  <a:pt x="1898116" y="379881"/>
                  <a:pt x="1898759" y="375703"/>
                  <a:pt x="1902616" y="370881"/>
                </a:cubicBezTo>
                <a:close/>
                <a:moveTo>
                  <a:pt x="1258323" y="168848"/>
                </a:moveTo>
                <a:cubicBezTo>
                  <a:pt x="1260649" y="167707"/>
                  <a:pt x="1262693" y="167682"/>
                  <a:pt x="1264340" y="169048"/>
                </a:cubicBezTo>
                <a:cubicBezTo>
                  <a:pt x="1269160" y="172905"/>
                  <a:pt x="1236379" y="308209"/>
                  <a:pt x="1234129" y="349347"/>
                </a:cubicBezTo>
                <a:cubicBezTo>
                  <a:pt x="1229630" y="428087"/>
                  <a:pt x="1240235" y="505541"/>
                  <a:pt x="1252127" y="582996"/>
                </a:cubicBezTo>
                <a:cubicBezTo>
                  <a:pt x="1252770" y="587174"/>
                  <a:pt x="1253091" y="591352"/>
                  <a:pt x="1253412" y="595530"/>
                </a:cubicBezTo>
                <a:cubicBezTo>
                  <a:pt x="1253734" y="602279"/>
                  <a:pt x="1250520" y="605815"/>
                  <a:pt x="1243771" y="605815"/>
                </a:cubicBezTo>
                <a:cubicBezTo>
                  <a:pt x="1240235" y="605815"/>
                  <a:pt x="1236700" y="606136"/>
                  <a:pt x="1233165" y="606136"/>
                </a:cubicBezTo>
                <a:cubicBezTo>
                  <a:pt x="1213882" y="606136"/>
                  <a:pt x="1208739" y="602279"/>
                  <a:pt x="1204883" y="583317"/>
                </a:cubicBezTo>
                <a:cubicBezTo>
                  <a:pt x="1200705" y="562427"/>
                  <a:pt x="1196527" y="541537"/>
                  <a:pt x="1193634" y="520325"/>
                </a:cubicBezTo>
                <a:cubicBezTo>
                  <a:pt x="1188492" y="488508"/>
                  <a:pt x="1184635" y="456690"/>
                  <a:pt x="1185278" y="424230"/>
                </a:cubicBezTo>
                <a:cubicBezTo>
                  <a:pt x="1184314" y="369273"/>
                  <a:pt x="1195884" y="315601"/>
                  <a:pt x="1207133" y="262251"/>
                </a:cubicBezTo>
                <a:cubicBezTo>
                  <a:pt x="1211913" y="239472"/>
                  <a:pt x="1242039" y="176832"/>
                  <a:pt x="1258323" y="168848"/>
                </a:cubicBezTo>
                <a:close/>
                <a:moveTo>
                  <a:pt x="1704415" y="152347"/>
                </a:moveTo>
                <a:cubicBezTo>
                  <a:pt x="1722905" y="171439"/>
                  <a:pt x="1761326" y="319498"/>
                  <a:pt x="1757670" y="391770"/>
                </a:cubicBezTo>
                <a:cubicBezTo>
                  <a:pt x="1754135" y="460225"/>
                  <a:pt x="1743850" y="528038"/>
                  <a:pt x="1729388" y="595208"/>
                </a:cubicBezTo>
                <a:cubicBezTo>
                  <a:pt x="1724246" y="618348"/>
                  <a:pt x="1717818" y="641167"/>
                  <a:pt x="1706891" y="662378"/>
                </a:cubicBezTo>
                <a:cubicBezTo>
                  <a:pt x="1703355" y="669128"/>
                  <a:pt x="1699177" y="675234"/>
                  <a:pt x="1691464" y="677162"/>
                </a:cubicBezTo>
                <a:cubicBezTo>
                  <a:pt x="1683429" y="679412"/>
                  <a:pt x="1674752" y="680055"/>
                  <a:pt x="1668003" y="674913"/>
                </a:cubicBezTo>
                <a:cubicBezTo>
                  <a:pt x="1661254" y="669770"/>
                  <a:pt x="1666717" y="662378"/>
                  <a:pt x="1668324" y="656593"/>
                </a:cubicBezTo>
                <a:cubicBezTo>
                  <a:pt x="1680537" y="606457"/>
                  <a:pt x="1693071" y="556642"/>
                  <a:pt x="1700784" y="505541"/>
                </a:cubicBezTo>
                <a:cubicBezTo>
                  <a:pt x="1707212" y="460547"/>
                  <a:pt x="1711711" y="415231"/>
                  <a:pt x="1711390" y="363809"/>
                </a:cubicBezTo>
                <a:cubicBezTo>
                  <a:pt x="1712676" y="308530"/>
                  <a:pt x="1711390" y="238146"/>
                  <a:pt x="1697892" y="152657"/>
                </a:cubicBezTo>
                <a:cubicBezTo>
                  <a:pt x="1699539" y="149524"/>
                  <a:pt x="1701774" y="149619"/>
                  <a:pt x="1704415" y="152347"/>
                </a:cubicBezTo>
                <a:close/>
                <a:moveTo>
                  <a:pt x="1026190" y="127590"/>
                </a:moveTo>
                <a:cubicBezTo>
                  <a:pt x="1031332" y="135946"/>
                  <a:pt x="1031012" y="144302"/>
                  <a:pt x="1031654" y="152337"/>
                </a:cubicBezTo>
                <a:cubicBezTo>
                  <a:pt x="1033904" y="179655"/>
                  <a:pt x="1033904" y="207294"/>
                  <a:pt x="1034225" y="234934"/>
                </a:cubicBezTo>
                <a:cubicBezTo>
                  <a:pt x="1035511" y="314959"/>
                  <a:pt x="1043867" y="394343"/>
                  <a:pt x="1064757" y="471797"/>
                </a:cubicBezTo>
                <a:cubicBezTo>
                  <a:pt x="1082755" y="538646"/>
                  <a:pt x="1116500" y="596818"/>
                  <a:pt x="1162459" y="648240"/>
                </a:cubicBezTo>
                <a:cubicBezTo>
                  <a:pt x="1174029" y="661095"/>
                  <a:pt x="1187206" y="670094"/>
                  <a:pt x="1206168" y="671701"/>
                </a:cubicBezTo>
                <a:cubicBezTo>
                  <a:pt x="1229308" y="673951"/>
                  <a:pt x="1249555" y="685521"/>
                  <a:pt x="1268838" y="698055"/>
                </a:cubicBezTo>
                <a:cubicBezTo>
                  <a:pt x="1335044" y="741120"/>
                  <a:pt x="1389680" y="795435"/>
                  <a:pt x="1426318" y="866141"/>
                </a:cubicBezTo>
                <a:cubicBezTo>
                  <a:pt x="1445923" y="904064"/>
                  <a:pt x="1455565" y="945201"/>
                  <a:pt x="1453958" y="988589"/>
                </a:cubicBezTo>
                <a:cubicBezTo>
                  <a:pt x="1452029" y="1038724"/>
                  <a:pt x="1422462" y="1057043"/>
                  <a:pt x="1375539" y="1046438"/>
                </a:cubicBezTo>
                <a:cubicBezTo>
                  <a:pt x="1334401" y="1037118"/>
                  <a:pt x="1301941" y="1011728"/>
                  <a:pt x="1273016" y="982804"/>
                </a:cubicBezTo>
                <a:cubicBezTo>
                  <a:pt x="1225772" y="935881"/>
                  <a:pt x="1188813" y="881567"/>
                  <a:pt x="1156674" y="823396"/>
                </a:cubicBezTo>
                <a:cubicBezTo>
                  <a:pt x="1111679" y="741442"/>
                  <a:pt x="1082755" y="653702"/>
                  <a:pt x="1059615" y="563715"/>
                </a:cubicBezTo>
                <a:cubicBezTo>
                  <a:pt x="1052866" y="537682"/>
                  <a:pt x="1046759" y="511007"/>
                  <a:pt x="1037439" y="485939"/>
                </a:cubicBezTo>
                <a:cubicBezTo>
                  <a:pt x="1034225" y="485939"/>
                  <a:pt x="1034225" y="487546"/>
                  <a:pt x="1034225" y="489153"/>
                </a:cubicBezTo>
                <a:cubicBezTo>
                  <a:pt x="1034546" y="579463"/>
                  <a:pt x="1037117" y="669773"/>
                  <a:pt x="1055437" y="758797"/>
                </a:cubicBezTo>
                <a:cubicBezTo>
                  <a:pt x="1072791" y="842679"/>
                  <a:pt x="1113929" y="914347"/>
                  <a:pt x="1169208" y="978626"/>
                </a:cubicBezTo>
                <a:cubicBezTo>
                  <a:pt x="1175636" y="986017"/>
                  <a:pt x="1183349" y="992445"/>
                  <a:pt x="1193633" y="993408"/>
                </a:cubicBezTo>
                <a:cubicBezTo>
                  <a:pt x="1228343" y="996301"/>
                  <a:pt x="1257268" y="1012692"/>
                  <a:pt x="1284586" y="1032297"/>
                </a:cubicBezTo>
                <a:cubicBezTo>
                  <a:pt x="1343079" y="1074720"/>
                  <a:pt x="1393537" y="1124857"/>
                  <a:pt x="1426318" y="1190098"/>
                </a:cubicBezTo>
                <a:cubicBezTo>
                  <a:pt x="1445602" y="1228343"/>
                  <a:pt x="1455243" y="1269159"/>
                  <a:pt x="1453315" y="1312547"/>
                </a:cubicBezTo>
                <a:cubicBezTo>
                  <a:pt x="1451708" y="1347257"/>
                  <a:pt x="1435639" y="1367826"/>
                  <a:pt x="1404143" y="1371362"/>
                </a:cubicBezTo>
                <a:cubicBezTo>
                  <a:pt x="1390002" y="1372968"/>
                  <a:pt x="1376503" y="1369432"/>
                  <a:pt x="1363326" y="1364290"/>
                </a:cubicBezTo>
                <a:cubicBezTo>
                  <a:pt x="1331830" y="1351756"/>
                  <a:pt x="1305477" y="1331830"/>
                  <a:pt x="1281051" y="1308690"/>
                </a:cubicBezTo>
                <a:cubicBezTo>
                  <a:pt x="1199097" y="1230915"/>
                  <a:pt x="1144461" y="1135784"/>
                  <a:pt x="1104930" y="1031012"/>
                </a:cubicBezTo>
                <a:cubicBezTo>
                  <a:pt x="1078577" y="960948"/>
                  <a:pt x="1058972" y="888638"/>
                  <a:pt x="1039367" y="816326"/>
                </a:cubicBezTo>
                <a:cubicBezTo>
                  <a:pt x="1038403" y="812148"/>
                  <a:pt x="1037117" y="808291"/>
                  <a:pt x="1034225" y="804113"/>
                </a:cubicBezTo>
                <a:cubicBezTo>
                  <a:pt x="1034225" y="807326"/>
                  <a:pt x="1033583" y="810541"/>
                  <a:pt x="1033904" y="813432"/>
                </a:cubicBezTo>
                <a:cubicBezTo>
                  <a:pt x="1036476" y="898278"/>
                  <a:pt x="1039046" y="983125"/>
                  <a:pt x="1052544" y="1067329"/>
                </a:cubicBezTo>
                <a:cubicBezTo>
                  <a:pt x="1065721" y="1149283"/>
                  <a:pt x="1101716" y="1219345"/>
                  <a:pt x="1154103" y="1282336"/>
                </a:cubicBezTo>
                <a:cubicBezTo>
                  <a:pt x="1169851" y="1301298"/>
                  <a:pt x="1188491" y="1313512"/>
                  <a:pt x="1212917" y="1320903"/>
                </a:cubicBezTo>
                <a:cubicBezTo>
                  <a:pt x="1290371" y="1343722"/>
                  <a:pt x="1349185" y="1392894"/>
                  <a:pt x="1396751" y="1456850"/>
                </a:cubicBezTo>
                <a:cubicBezTo>
                  <a:pt x="1425997" y="1496381"/>
                  <a:pt x="1446566" y="1540090"/>
                  <a:pt x="1452029" y="1589583"/>
                </a:cubicBezTo>
                <a:cubicBezTo>
                  <a:pt x="1454601" y="1614009"/>
                  <a:pt x="1455565" y="1638113"/>
                  <a:pt x="1447530" y="1662217"/>
                </a:cubicBezTo>
                <a:cubicBezTo>
                  <a:pt x="1443352" y="1674751"/>
                  <a:pt x="1435639" y="1678929"/>
                  <a:pt x="1423426" y="1680215"/>
                </a:cubicBezTo>
                <a:cubicBezTo>
                  <a:pt x="1363005" y="1686000"/>
                  <a:pt x="1313190" y="1665109"/>
                  <a:pt x="1270445" y="1622043"/>
                </a:cubicBezTo>
                <a:cubicBezTo>
                  <a:pt x="1192348" y="1542982"/>
                  <a:pt x="1139319" y="1449780"/>
                  <a:pt x="1101716" y="1346935"/>
                </a:cubicBezTo>
                <a:cubicBezTo>
                  <a:pt x="1077612" y="1280408"/>
                  <a:pt x="1058972" y="1212596"/>
                  <a:pt x="1040653" y="1144140"/>
                </a:cubicBezTo>
                <a:cubicBezTo>
                  <a:pt x="1039046" y="1138354"/>
                  <a:pt x="1037439" y="1132569"/>
                  <a:pt x="1036476" y="1129677"/>
                </a:cubicBezTo>
                <a:cubicBezTo>
                  <a:pt x="1036476" y="1159888"/>
                  <a:pt x="1035511" y="1192990"/>
                  <a:pt x="1036796" y="1225772"/>
                </a:cubicBezTo>
                <a:cubicBezTo>
                  <a:pt x="1038403" y="1263375"/>
                  <a:pt x="1040331" y="1300977"/>
                  <a:pt x="1045474" y="1338258"/>
                </a:cubicBezTo>
                <a:cubicBezTo>
                  <a:pt x="1052223" y="1389680"/>
                  <a:pt x="1058972" y="1441745"/>
                  <a:pt x="1081790" y="1488989"/>
                </a:cubicBezTo>
                <a:cubicBezTo>
                  <a:pt x="1103645" y="1534304"/>
                  <a:pt x="1131927" y="1575764"/>
                  <a:pt x="1162780" y="1614973"/>
                </a:cubicBezTo>
                <a:cubicBezTo>
                  <a:pt x="1171779" y="1626543"/>
                  <a:pt x="1184313" y="1632971"/>
                  <a:pt x="1198133" y="1636185"/>
                </a:cubicBezTo>
                <a:cubicBezTo>
                  <a:pt x="1302905" y="1661896"/>
                  <a:pt x="1371682" y="1731315"/>
                  <a:pt x="1422140" y="1822268"/>
                </a:cubicBezTo>
                <a:cubicBezTo>
                  <a:pt x="1444638" y="1863084"/>
                  <a:pt x="1455243" y="1907115"/>
                  <a:pt x="1453315" y="1954359"/>
                </a:cubicBezTo>
                <a:cubicBezTo>
                  <a:pt x="1452029" y="1988426"/>
                  <a:pt x="1439817" y="2000960"/>
                  <a:pt x="1406071" y="2002888"/>
                </a:cubicBezTo>
                <a:cubicBezTo>
                  <a:pt x="1361077" y="2005459"/>
                  <a:pt x="1322831" y="1989711"/>
                  <a:pt x="1290371" y="1959822"/>
                </a:cubicBezTo>
                <a:cubicBezTo>
                  <a:pt x="1219987" y="1894902"/>
                  <a:pt x="1167280" y="1817769"/>
                  <a:pt x="1129034" y="1730030"/>
                </a:cubicBezTo>
                <a:cubicBezTo>
                  <a:pt x="1091111" y="1642612"/>
                  <a:pt x="1065721" y="1551017"/>
                  <a:pt x="1038724" y="1459743"/>
                </a:cubicBezTo>
                <a:cubicBezTo>
                  <a:pt x="1038082" y="1456850"/>
                  <a:pt x="1038082" y="1452993"/>
                  <a:pt x="1034225" y="1450101"/>
                </a:cubicBezTo>
                <a:cubicBezTo>
                  <a:pt x="1034225" y="1462314"/>
                  <a:pt x="1033904" y="1473562"/>
                  <a:pt x="1034225" y="1485133"/>
                </a:cubicBezTo>
                <a:cubicBezTo>
                  <a:pt x="1036154" y="1526591"/>
                  <a:pt x="1038724" y="1568050"/>
                  <a:pt x="1040653" y="1609509"/>
                </a:cubicBezTo>
                <a:cubicBezTo>
                  <a:pt x="1044831" y="1706890"/>
                  <a:pt x="1072149" y="1797200"/>
                  <a:pt x="1125178" y="1879154"/>
                </a:cubicBezTo>
                <a:cubicBezTo>
                  <a:pt x="1135141" y="1894902"/>
                  <a:pt x="1145104" y="1910650"/>
                  <a:pt x="1155067" y="1926398"/>
                </a:cubicBezTo>
                <a:cubicBezTo>
                  <a:pt x="1165673" y="1943110"/>
                  <a:pt x="1180135" y="1954680"/>
                  <a:pt x="1199740" y="1959501"/>
                </a:cubicBezTo>
                <a:cubicBezTo>
                  <a:pt x="1285229" y="1980391"/>
                  <a:pt x="1346614" y="2033742"/>
                  <a:pt x="1396108" y="2103483"/>
                </a:cubicBezTo>
                <a:cubicBezTo>
                  <a:pt x="1425033" y="2143978"/>
                  <a:pt x="1445923" y="2188329"/>
                  <a:pt x="1451708" y="2238787"/>
                </a:cubicBezTo>
                <a:cubicBezTo>
                  <a:pt x="1453958" y="2258392"/>
                  <a:pt x="1454601" y="2278318"/>
                  <a:pt x="1450101" y="2297923"/>
                </a:cubicBezTo>
                <a:cubicBezTo>
                  <a:pt x="1446566" y="2313671"/>
                  <a:pt x="1436603" y="2322348"/>
                  <a:pt x="1420533" y="2324919"/>
                </a:cubicBezTo>
                <a:cubicBezTo>
                  <a:pt x="1370718" y="2332633"/>
                  <a:pt x="1328938" y="2315920"/>
                  <a:pt x="1291978" y="2284103"/>
                </a:cubicBezTo>
                <a:cubicBezTo>
                  <a:pt x="1215809" y="2219183"/>
                  <a:pt x="1165351" y="2135943"/>
                  <a:pt x="1124535" y="2046276"/>
                </a:cubicBezTo>
                <a:cubicBezTo>
                  <a:pt x="1091111" y="1972999"/>
                  <a:pt x="1069578" y="1895545"/>
                  <a:pt x="1049973" y="1817447"/>
                </a:cubicBezTo>
                <a:cubicBezTo>
                  <a:pt x="1046116" y="1802663"/>
                  <a:pt x="1041617" y="1787880"/>
                  <a:pt x="1037439" y="1773096"/>
                </a:cubicBezTo>
                <a:cubicBezTo>
                  <a:pt x="1036476" y="1773096"/>
                  <a:pt x="1035189" y="1773417"/>
                  <a:pt x="1034225" y="1773417"/>
                </a:cubicBezTo>
                <a:cubicBezTo>
                  <a:pt x="1034225" y="1789808"/>
                  <a:pt x="1033583" y="1806199"/>
                  <a:pt x="1034225" y="1822590"/>
                </a:cubicBezTo>
                <a:cubicBezTo>
                  <a:pt x="1036796" y="1869512"/>
                  <a:pt x="1040653" y="1916113"/>
                  <a:pt x="1042902" y="1963036"/>
                </a:cubicBezTo>
                <a:cubicBezTo>
                  <a:pt x="1046759" y="2041455"/>
                  <a:pt x="1070863" y="2113446"/>
                  <a:pt x="1108787" y="2181580"/>
                </a:cubicBezTo>
                <a:cubicBezTo>
                  <a:pt x="1120678" y="2202792"/>
                  <a:pt x="1132891" y="2224003"/>
                  <a:pt x="1148318" y="2243287"/>
                </a:cubicBezTo>
                <a:cubicBezTo>
                  <a:pt x="1163423" y="2262248"/>
                  <a:pt x="1179171" y="2278318"/>
                  <a:pt x="1205846" y="2282817"/>
                </a:cubicBezTo>
                <a:cubicBezTo>
                  <a:pt x="1236057" y="2287959"/>
                  <a:pt x="1263696" y="2303065"/>
                  <a:pt x="1289728" y="2319777"/>
                </a:cubicBezTo>
                <a:cubicBezTo>
                  <a:pt x="1372004" y="2372806"/>
                  <a:pt x="1427925" y="2445440"/>
                  <a:pt x="1449137" y="2542499"/>
                </a:cubicBezTo>
                <a:cubicBezTo>
                  <a:pt x="1454279" y="2565639"/>
                  <a:pt x="1454922" y="2589421"/>
                  <a:pt x="1450744" y="2612883"/>
                </a:cubicBezTo>
                <a:cubicBezTo>
                  <a:pt x="1446566" y="2638272"/>
                  <a:pt x="1435960" y="2647271"/>
                  <a:pt x="1410249" y="2648878"/>
                </a:cubicBezTo>
                <a:cubicBezTo>
                  <a:pt x="1363969" y="2652092"/>
                  <a:pt x="1325403" y="2634737"/>
                  <a:pt x="1291335" y="2605170"/>
                </a:cubicBezTo>
                <a:cubicBezTo>
                  <a:pt x="1231557" y="2553105"/>
                  <a:pt x="1189455" y="2487542"/>
                  <a:pt x="1151532" y="2419086"/>
                </a:cubicBezTo>
                <a:cubicBezTo>
                  <a:pt x="1098503" y="2322991"/>
                  <a:pt x="1060257" y="2221432"/>
                  <a:pt x="1037761" y="2113767"/>
                </a:cubicBezTo>
                <a:cubicBezTo>
                  <a:pt x="1037117" y="2111196"/>
                  <a:pt x="1036476" y="2108625"/>
                  <a:pt x="1033904" y="2106375"/>
                </a:cubicBezTo>
                <a:cubicBezTo>
                  <a:pt x="1034868" y="2125016"/>
                  <a:pt x="1035189" y="2143656"/>
                  <a:pt x="1036476" y="2161975"/>
                </a:cubicBezTo>
                <a:cubicBezTo>
                  <a:pt x="1039689" y="2203756"/>
                  <a:pt x="1041938" y="2245536"/>
                  <a:pt x="1047723" y="2286995"/>
                </a:cubicBezTo>
                <a:cubicBezTo>
                  <a:pt x="1058650" y="2365414"/>
                  <a:pt x="1073113" y="2443190"/>
                  <a:pt x="1110073" y="2514538"/>
                </a:cubicBezTo>
                <a:cubicBezTo>
                  <a:pt x="1122607" y="2538321"/>
                  <a:pt x="1137712" y="2560497"/>
                  <a:pt x="1156995" y="2579458"/>
                </a:cubicBezTo>
                <a:cubicBezTo>
                  <a:pt x="1170494" y="2592635"/>
                  <a:pt x="1185920" y="2601956"/>
                  <a:pt x="1204882" y="2603241"/>
                </a:cubicBezTo>
                <a:cubicBezTo>
                  <a:pt x="1227379" y="2604848"/>
                  <a:pt x="1247305" y="2612883"/>
                  <a:pt x="1265946" y="2624131"/>
                </a:cubicBezTo>
                <a:cubicBezTo>
                  <a:pt x="1337294" y="2667840"/>
                  <a:pt x="1395787" y="2723762"/>
                  <a:pt x="1430818" y="2800895"/>
                </a:cubicBezTo>
                <a:cubicBezTo>
                  <a:pt x="1448173" y="2839140"/>
                  <a:pt x="1458136" y="2879313"/>
                  <a:pt x="1450422" y="2922058"/>
                </a:cubicBezTo>
                <a:cubicBezTo>
                  <a:pt x="1449780" y="2925915"/>
                  <a:pt x="1448816" y="2929771"/>
                  <a:pt x="1447530" y="2933307"/>
                </a:cubicBezTo>
                <a:cubicBezTo>
                  <a:pt x="1437246" y="2965445"/>
                  <a:pt x="1415391" y="2977016"/>
                  <a:pt x="1381967" y="2971552"/>
                </a:cubicBezTo>
                <a:cubicBezTo>
                  <a:pt x="1343079" y="2965124"/>
                  <a:pt x="1312226" y="2945841"/>
                  <a:pt x="1284265" y="2919487"/>
                </a:cubicBezTo>
                <a:cubicBezTo>
                  <a:pt x="1246984" y="2884456"/>
                  <a:pt x="1215166" y="2844925"/>
                  <a:pt x="1189777" y="2800573"/>
                </a:cubicBezTo>
                <a:cubicBezTo>
                  <a:pt x="1131284" y="2699336"/>
                  <a:pt x="1084361" y="2593278"/>
                  <a:pt x="1053508" y="2480149"/>
                </a:cubicBezTo>
                <a:cubicBezTo>
                  <a:pt x="1046759" y="2455724"/>
                  <a:pt x="1046116" y="2430334"/>
                  <a:pt x="1043225" y="2405266"/>
                </a:cubicBezTo>
                <a:cubicBezTo>
                  <a:pt x="1038403" y="2364771"/>
                  <a:pt x="1034868" y="2324276"/>
                  <a:pt x="1030690" y="2283781"/>
                </a:cubicBezTo>
                <a:cubicBezTo>
                  <a:pt x="1025547" y="2233966"/>
                  <a:pt x="1022334" y="2184151"/>
                  <a:pt x="1019762" y="2134336"/>
                </a:cubicBezTo>
                <a:cubicBezTo>
                  <a:pt x="1017513" y="2091270"/>
                  <a:pt x="1022334" y="2048204"/>
                  <a:pt x="1019762" y="2005459"/>
                </a:cubicBezTo>
                <a:cubicBezTo>
                  <a:pt x="1017834" y="1972356"/>
                  <a:pt x="1012371" y="1939253"/>
                  <a:pt x="1012371" y="1905829"/>
                </a:cubicBezTo>
                <a:cubicBezTo>
                  <a:pt x="1012692" y="1865656"/>
                  <a:pt x="1017191" y="1826125"/>
                  <a:pt x="1020405" y="1786273"/>
                </a:cubicBezTo>
                <a:cubicBezTo>
                  <a:pt x="1023941" y="1741600"/>
                  <a:pt x="1022655" y="1697248"/>
                  <a:pt x="1016549" y="1652897"/>
                </a:cubicBezTo>
                <a:cubicBezTo>
                  <a:pt x="1010121" y="1607260"/>
                  <a:pt x="1011085" y="1561622"/>
                  <a:pt x="1016227" y="1515985"/>
                </a:cubicBezTo>
                <a:cubicBezTo>
                  <a:pt x="1023298" y="1452029"/>
                  <a:pt x="1025226" y="1388716"/>
                  <a:pt x="1015906" y="1324761"/>
                </a:cubicBezTo>
                <a:cubicBezTo>
                  <a:pt x="1009478" y="1280729"/>
                  <a:pt x="1011085" y="1236379"/>
                  <a:pt x="1016227" y="1192348"/>
                </a:cubicBezTo>
                <a:cubicBezTo>
                  <a:pt x="1024262" y="1123572"/>
                  <a:pt x="1024905" y="1054795"/>
                  <a:pt x="1014620" y="986339"/>
                </a:cubicBezTo>
                <a:cubicBezTo>
                  <a:pt x="1010442" y="958377"/>
                  <a:pt x="1011728" y="929774"/>
                  <a:pt x="1013978" y="901491"/>
                </a:cubicBezTo>
                <a:cubicBezTo>
                  <a:pt x="1018477" y="844608"/>
                  <a:pt x="1025226" y="788042"/>
                  <a:pt x="1022012" y="730836"/>
                </a:cubicBezTo>
                <a:cubicBezTo>
                  <a:pt x="1020084" y="696126"/>
                  <a:pt x="1013013" y="661738"/>
                  <a:pt x="1012692" y="626707"/>
                </a:cubicBezTo>
                <a:cubicBezTo>
                  <a:pt x="1012371" y="581070"/>
                  <a:pt x="1018477" y="536075"/>
                  <a:pt x="1021369" y="491081"/>
                </a:cubicBezTo>
                <a:cubicBezTo>
                  <a:pt x="1023619" y="453478"/>
                  <a:pt x="1023619" y="415876"/>
                  <a:pt x="1019120" y="378274"/>
                </a:cubicBezTo>
                <a:cubicBezTo>
                  <a:pt x="1013013" y="325886"/>
                  <a:pt x="1011406" y="273179"/>
                  <a:pt x="1014620" y="220471"/>
                </a:cubicBezTo>
                <a:cubicBezTo>
                  <a:pt x="1016227" y="196046"/>
                  <a:pt x="1016227" y="171620"/>
                  <a:pt x="1020084" y="147516"/>
                </a:cubicBezTo>
                <a:cubicBezTo>
                  <a:pt x="1021048" y="141088"/>
                  <a:pt x="1021369" y="134339"/>
                  <a:pt x="1026190" y="127590"/>
                </a:cubicBezTo>
                <a:close/>
                <a:moveTo>
                  <a:pt x="1518235" y="0"/>
                </a:moveTo>
                <a:cubicBezTo>
                  <a:pt x="1520485" y="321"/>
                  <a:pt x="1522735" y="321"/>
                  <a:pt x="1525306" y="321"/>
                </a:cubicBezTo>
                <a:cubicBezTo>
                  <a:pt x="1526270" y="28281"/>
                  <a:pt x="1514700" y="53349"/>
                  <a:pt x="1506023" y="78739"/>
                </a:cubicBezTo>
                <a:cubicBezTo>
                  <a:pt x="1490596" y="125020"/>
                  <a:pt x="1471313" y="170013"/>
                  <a:pt x="1459743" y="217579"/>
                </a:cubicBezTo>
                <a:cubicBezTo>
                  <a:pt x="1446566" y="271572"/>
                  <a:pt x="1438531" y="326208"/>
                  <a:pt x="1439174" y="382130"/>
                </a:cubicBezTo>
                <a:cubicBezTo>
                  <a:pt x="1439495" y="410413"/>
                  <a:pt x="1455243" y="430660"/>
                  <a:pt x="1470670" y="451550"/>
                </a:cubicBezTo>
                <a:cubicBezTo>
                  <a:pt x="1494453" y="483368"/>
                  <a:pt x="1521771" y="511650"/>
                  <a:pt x="1547482" y="541860"/>
                </a:cubicBezTo>
                <a:cubicBezTo>
                  <a:pt x="1586048" y="587497"/>
                  <a:pt x="1606296" y="639241"/>
                  <a:pt x="1607581" y="699340"/>
                </a:cubicBezTo>
                <a:cubicBezTo>
                  <a:pt x="1608224" y="730194"/>
                  <a:pt x="1610795" y="761367"/>
                  <a:pt x="1607260" y="792221"/>
                </a:cubicBezTo>
                <a:cubicBezTo>
                  <a:pt x="1604689" y="815040"/>
                  <a:pt x="1598261" y="836252"/>
                  <a:pt x="1584120" y="854571"/>
                </a:cubicBezTo>
                <a:cubicBezTo>
                  <a:pt x="1563230" y="881889"/>
                  <a:pt x="1535269" y="889281"/>
                  <a:pt x="1503451" y="875782"/>
                </a:cubicBezTo>
                <a:cubicBezTo>
                  <a:pt x="1473241" y="863248"/>
                  <a:pt x="1451708" y="840751"/>
                  <a:pt x="1434996" y="813432"/>
                </a:cubicBezTo>
                <a:cubicBezTo>
                  <a:pt x="1416677" y="783864"/>
                  <a:pt x="1405107" y="751404"/>
                  <a:pt x="1396429" y="717660"/>
                </a:cubicBezTo>
                <a:cubicBezTo>
                  <a:pt x="1382288" y="662381"/>
                  <a:pt x="1377146" y="606138"/>
                  <a:pt x="1377146" y="549574"/>
                </a:cubicBezTo>
                <a:cubicBezTo>
                  <a:pt x="1377467" y="484975"/>
                  <a:pt x="1382931" y="420376"/>
                  <a:pt x="1394180" y="356418"/>
                </a:cubicBezTo>
                <a:cubicBezTo>
                  <a:pt x="1414427" y="242004"/>
                  <a:pt x="1447530" y="131768"/>
                  <a:pt x="1499273" y="27639"/>
                </a:cubicBezTo>
                <a:cubicBezTo>
                  <a:pt x="1504416" y="17676"/>
                  <a:pt x="1509879" y="7713"/>
                  <a:pt x="1518235" y="0"/>
                </a:cubicBezTo>
                <a:close/>
              </a:path>
            </a:pathLst>
          </a:custGeom>
          <a:solidFill>
            <a:schemeClr val="accent4"/>
          </a:solidFill>
          <a:ln w="32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4619A7F-9D25-457F-8891-BA6154CA6FC5}"/>
              </a:ext>
            </a:extLst>
          </p:cNvPr>
          <p:cNvSpPr txBox="1"/>
          <p:nvPr/>
        </p:nvSpPr>
        <p:spPr>
          <a:xfrm>
            <a:off x="7456176" y="861011"/>
            <a:ext cx="415862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OREM IPSUM DOLOR SIT AMET 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454B2989-11AB-47A6-AB06-5391DDD3D539}"/>
              </a:ext>
            </a:extLst>
          </p:cNvPr>
          <p:cNvSpPr txBox="1"/>
          <p:nvPr/>
        </p:nvSpPr>
        <p:spPr>
          <a:xfrm>
            <a:off x="7456176" y="458586"/>
            <a:ext cx="415862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AWESOME </a:t>
            </a:r>
            <a:r>
              <a:rPr lang="en-GB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S</a:t>
            </a:r>
            <a:r>
              <a:rPr lang="en-US" altLang="ko-KR" sz="28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LIDE</a:t>
            </a:r>
            <a:endParaRPr lang="ko-KR" altLang="en-US" sz="28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A7F07A8-11F1-4EA8-9607-718B2F5E2A89}"/>
              </a:ext>
            </a:extLst>
          </p:cNvPr>
          <p:cNvSpPr txBox="1"/>
          <p:nvPr/>
        </p:nvSpPr>
        <p:spPr>
          <a:xfrm>
            <a:off x="8785653" y="1269454"/>
            <a:ext cx="2829148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Time.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A38C6CD-48CB-4998-B27F-6D87EA1E32DF}"/>
              </a:ext>
            </a:extLst>
          </p:cNvPr>
          <p:cNvGrpSpPr/>
          <p:nvPr/>
        </p:nvGrpSpPr>
        <p:grpSpPr>
          <a:xfrm>
            <a:off x="6241914" y="1928604"/>
            <a:ext cx="4972510" cy="4261862"/>
            <a:chOff x="4529156" y="1268760"/>
            <a:chExt cx="4972510" cy="426186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283E27-76E9-4A24-BA23-B1849BD9333D}"/>
                </a:ext>
              </a:extLst>
            </p:cNvPr>
            <p:cNvCxnSpPr>
              <a:cxnSpLocks/>
              <a:stCxn id="8" idx="5"/>
            </p:cNvCxnSpPr>
            <p:nvPr/>
          </p:nvCxnSpPr>
          <p:spPr>
            <a:xfrm>
              <a:off x="5458252" y="2735622"/>
              <a:ext cx="717536" cy="64536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6875580-3570-4465-B11E-DA8C5CC56001}"/>
                </a:ext>
              </a:extLst>
            </p:cNvPr>
            <p:cNvSpPr/>
            <p:nvPr/>
          </p:nvSpPr>
          <p:spPr>
            <a:xfrm>
              <a:off x="6043225" y="2924944"/>
              <a:ext cx="1584176" cy="158417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B042238-CFE7-4509-A68B-DDC2CDA448A3}"/>
                </a:ext>
              </a:extLst>
            </p:cNvPr>
            <p:cNvSpPr/>
            <p:nvPr/>
          </p:nvSpPr>
          <p:spPr>
            <a:xfrm>
              <a:off x="8197138" y="1268760"/>
              <a:ext cx="1304528" cy="130452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Text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1EEE879-4755-4377-BD5B-8248E11347BF}"/>
                </a:ext>
              </a:extLst>
            </p:cNvPr>
            <p:cNvSpPr/>
            <p:nvPr/>
          </p:nvSpPr>
          <p:spPr>
            <a:xfrm>
              <a:off x="7990958" y="4263521"/>
              <a:ext cx="1016496" cy="101649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Text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BBC7C0B-6BEA-45FE-88FC-6C78E797E296}"/>
                </a:ext>
              </a:extLst>
            </p:cNvPr>
            <p:cNvSpPr/>
            <p:nvPr/>
          </p:nvSpPr>
          <p:spPr>
            <a:xfrm>
              <a:off x="4529156" y="1806526"/>
              <a:ext cx="1088504" cy="108850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Text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27411A6-604F-4541-B72C-FEF5E05D4160}"/>
                </a:ext>
              </a:extLst>
            </p:cNvPr>
            <p:cNvSpPr/>
            <p:nvPr/>
          </p:nvSpPr>
          <p:spPr>
            <a:xfrm>
              <a:off x="4737090" y="4442118"/>
              <a:ext cx="1088504" cy="108850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Text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5865BD9-E41D-431F-84CF-A6D8E1FEE0D2}"/>
                </a:ext>
              </a:extLst>
            </p:cNvPr>
            <p:cNvCxnSpPr>
              <a:cxnSpLocks/>
              <a:stCxn id="9" idx="7"/>
            </p:cNvCxnSpPr>
            <p:nvPr/>
          </p:nvCxnSpPr>
          <p:spPr>
            <a:xfrm flipV="1">
              <a:off x="5666186" y="4135413"/>
              <a:ext cx="509602" cy="466113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790DCDC-8760-4275-98B9-AAD74DFCE91B}"/>
                </a:ext>
              </a:extLst>
            </p:cNvPr>
            <p:cNvCxnSpPr>
              <a:cxnSpLocks/>
              <a:stCxn id="5" idx="7"/>
              <a:endCxn id="6" idx="3"/>
            </p:cNvCxnSpPr>
            <p:nvPr/>
          </p:nvCxnSpPr>
          <p:spPr>
            <a:xfrm flipV="1">
              <a:off x="7395404" y="2382244"/>
              <a:ext cx="992778" cy="774697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B341B1F-149C-46FD-9FC1-6756FB51A162}"/>
                </a:ext>
              </a:extLst>
            </p:cNvPr>
            <p:cNvCxnSpPr>
              <a:cxnSpLocks/>
              <a:endCxn id="7" idx="1"/>
            </p:cNvCxnSpPr>
            <p:nvPr/>
          </p:nvCxnSpPr>
          <p:spPr>
            <a:xfrm>
              <a:off x="7527849" y="4012411"/>
              <a:ext cx="611971" cy="399972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72BF4A6-343B-4123-AF22-9343866AAF0D}"/>
                </a:ext>
              </a:extLst>
            </p:cNvPr>
            <p:cNvSpPr/>
            <p:nvPr/>
          </p:nvSpPr>
          <p:spPr>
            <a:xfrm>
              <a:off x="6876256" y="4884692"/>
              <a:ext cx="360040" cy="36004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C70E414-023B-436F-B930-A99B80C3EE04}"/>
                </a:ext>
              </a:extLst>
            </p:cNvPr>
            <p:cNvSpPr/>
            <p:nvPr/>
          </p:nvSpPr>
          <p:spPr>
            <a:xfrm>
              <a:off x="7814248" y="3017813"/>
              <a:ext cx="265351" cy="265351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C40F6FC-0167-4536-99A7-2256E1468281}"/>
                </a:ext>
              </a:extLst>
            </p:cNvPr>
            <p:cNvSpPr/>
            <p:nvPr/>
          </p:nvSpPr>
          <p:spPr>
            <a:xfrm>
              <a:off x="6300193" y="2437170"/>
              <a:ext cx="136118" cy="136118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E1D84A8-75FD-4840-88E4-9F3373108845}"/>
                </a:ext>
              </a:extLst>
            </p:cNvPr>
            <p:cNvSpPr/>
            <p:nvPr/>
          </p:nvSpPr>
          <p:spPr>
            <a:xfrm>
              <a:off x="5540138" y="3686936"/>
              <a:ext cx="223439" cy="223439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41E0A34-6A54-4D23-BEF4-4B35AFCE0D58}"/>
                </a:ext>
              </a:extLst>
            </p:cNvPr>
            <p:cNvSpPr/>
            <p:nvPr/>
          </p:nvSpPr>
          <p:spPr>
            <a:xfrm>
              <a:off x="6058655" y="3778248"/>
              <a:ext cx="156454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bg1"/>
                  </a:solidFill>
                </a:rPr>
                <a:t>Main Text</a:t>
              </a:r>
              <a:endParaRPr lang="ko-KR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Oval 39">
              <a:extLst>
                <a:ext uri="{FF2B5EF4-FFF2-40B4-BE49-F238E27FC236}">
                  <a16:creationId xmlns:a16="http://schemas.microsoft.com/office/drawing/2014/main" id="{AD8B4F65-0BBD-4D9B-8E22-69F33C085D64}"/>
                </a:ext>
              </a:extLst>
            </p:cNvPr>
            <p:cNvSpPr/>
            <p:nvPr/>
          </p:nvSpPr>
          <p:spPr>
            <a:xfrm>
              <a:off x="8985167" y="3910162"/>
              <a:ext cx="360040" cy="360040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9" name="Oval 42">
              <a:extLst>
                <a:ext uri="{FF2B5EF4-FFF2-40B4-BE49-F238E27FC236}">
                  <a16:creationId xmlns:a16="http://schemas.microsoft.com/office/drawing/2014/main" id="{175ACAE2-9621-4381-8A0C-0A6EA580BC58}"/>
                </a:ext>
              </a:extLst>
            </p:cNvPr>
            <p:cNvSpPr/>
            <p:nvPr/>
          </p:nvSpPr>
          <p:spPr>
            <a:xfrm>
              <a:off x="6975445" y="2662065"/>
              <a:ext cx="223439" cy="223439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20" name="Oval 41">
              <a:extLst>
                <a:ext uri="{FF2B5EF4-FFF2-40B4-BE49-F238E27FC236}">
                  <a16:creationId xmlns:a16="http://schemas.microsoft.com/office/drawing/2014/main" id="{C9A877F8-03FE-4D0C-A6B3-15B5986213A0}"/>
                </a:ext>
              </a:extLst>
            </p:cNvPr>
            <p:cNvSpPr/>
            <p:nvPr/>
          </p:nvSpPr>
          <p:spPr>
            <a:xfrm>
              <a:off x="6094196" y="4439335"/>
              <a:ext cx="136118" cy="136118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47CBF48-2101-4D74-8E36-3D399E5F62EB}"/>
              </a:ext>
            </a:extLst>
          </p:cNvPr>
          <p:cNvGrpSpPr/>
          <p:nvPr/>
        </p:nvGrpSpPr>
        <p:grpSpPr>
          <a:xfrm>
            <a:off x="931226" y="2041597"/>
            <a:ext cx="4299710" cy="3716090"/>
            <a:chOff x="467544" y="1934588"/>
            <a:chExt cx="3456384" cy="371609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85C9EC7-24AC-45BA-9988-070182A419C0}"/>
                </a:ext>
              </a:extLst>
            </p:cNvPr>
            <p:cNvSpPr/>
            <p:nvPr/>
          </p:nvSpPr>
          <p:spPr>
            <a:xfrm>
              <a:off x="467544" y="2366637"/>
              <a:ext cx="3456384" cy="3284041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I hope and I believe that this Template will your Time, Money and Reputation. Get a modern PowerPoint  Presentation that is beautifully designed. </a:t>
              </a:r>
            </a:p>
            <a:p>
              <a:pPr>
                <a:lnSpc>
                  <a:spcPct val="150000"/>
                </a:lnSpc>
              </a:pPr>
              <a:endPara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Reports and Presentations with our Templates. Easy to change colors, photos and Text. 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2E64127-B69F-440B-B31C-75B1F04DE391}"/>
                </a:ext>
              </a:extLst>
            </p:cNvPr>
            <p:cNvSpPr/>
            <p:nvPr/>
          </p:nvSpPr>
          <p:spPr>
            <a:xfrm>
              <a:off x="467544" y="1934588"/>
              <a:ext cx="345638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Here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4" name="Rectangle 16">
            <a:extLst>
              <a:ext uri="{FF2B5EF4-FFF2-40B4-BE49-F238E27FC236}">
                <a16:creationId xmlns:a16="http://schemas.microsoft.com/office/drawing/2014/main" id="{5A7A665C-310E-4051-B090-99AEA5178853}"/>
              </a:ext>
            </a:extLst>
          </p:cNvPr>
          <p:cNvSpPr/>
          <p:nvPr/>
        </p:nvSpPr>
        <p:spPr>
          <a:xfrm rot="2700000">
            <a:off x="8414408" y="3948769"/>
            <a:ext cx="306039" cy="548671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DDC5E453-64FC-43E3-B40B-76DF1819D3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Infographic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210FA5A-0C8D-4AEA-A905-ABA0758B56E6}"/>
              </a:ext>
            </a:extLst>
          </p:cNvPr>
          <p:cNvGrpSpPr/>
          <p:nvPr/>
        </p:nvGrpSpPr>
        <p:grpSpPr>
          <a:xfrm>
            <a:off x="729611" y="3963107"/>
            <a:ext cx="10726327" cy="687735"/>
            <a:chOff x="826891" y="2988607"/>
            <a:chExt cx="10726327" cy="687735"/>
          </a:xfrm>
        </p:grpSpPr>
        <p:sp>
          <p:nvSpPr>
            <p:cNvPr id="74" name="Rectangle: Top Corners Rounded 73">
              <a:extLst>
                <a:ext uri="{FF2B5EF4-FFF2-40B4-BE49-F238E27FC236}">
                  <a16:creationId xmlns:a16="http://schemas.microsoft.com/office/drawing/2014/main" id="{D97462DF-0F30-4212-8EC1-B704358DCD82}"/>
                </a:ext>
              </a:extLst>
            </p:cNvPr>
            <p:cNvSpPr/>
            <p:nvPr/>
          </p:nvSpPr>
          <p:spPr>
            <a:xfrm rot="16200000">
              <a:off x="1672711" y="2142787"/>
              <a:ext cx="457200" cy="2148840"/>
            </a:xfrm>
            <a:prstGeom prst="round2SameRect">
              <a:avLst>
                <a:gd name="adj1" fmla="val 50000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: Top Corners Rounded 74">
              <a:extLst>
                <a:ext uri="{FF2B5EF4-FFF2-40B4-BE49-F238E27FC236}">
                  <a16:creationId xmlns:a16="http://schemas.microsoft.com/office/drawing/2014/main" id="{E1763325-453C-46C5-A4CA-0B8784465AEA}"/>
                </a:ext>
              </a:extLst>
            </p:cNvPr>
            <p:cNvSpPr/>
            <p:nvPr/>
          </p:nvSpPr>
          <p:spPr>
            <a:xfrm rot="16200000">
              <a:off x="10250198" y="2142788"/>
              <a:ext cx="457200" cy="2148840"/>
            </a:xfrm>
            <a:prstGeom prst="round2SameRect">
              <a:avLst>
                <a:gd name="adj1" fmla="val 0"/>
                <a:gd name="adj2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: Top Corners Rounded 75">
              <a:extLst>
                <a:ext uri="{FF2B5EF4-FFF2-40B4-BE49-F238E27FC236}">
                  <a16:creationId xmlns:a16="http://schemas.microsoft.com/office/drawing/2014/main" id="{1F1351F5-D668-4D5E-8E04-B8F20627F704}"/>
                </a:ext>
              </a:extLst>
            </p:cNvPr>
            <p:cNvSpPr/>
            <p:nvPr/>
          </p:nvSpPr>
          <p:spPr>
            <a:xfrm rot="16200000">
              <a:off x="3817083" y="2142788"/>
              <a:ext cx="457200" cy="214884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: Top Corners Rounded 76">
              <a:extLst>
                <a:ext uri="{FF2B5EF4-FFF2-40B4-BE49-F238E27FC236}">
                  <a16:creationId xmlns:a16="http://schemas.microsoft.com/office/drawing/2014/main" id="{93A4137D-6617-4DF4-9698-EE1C185DC691}"/>
                </a:ext>
              </a:extLst>
            </p:cNvPr>
            <p:cNvSpPr/>
            <p:nvPr/>
          </p:nvSpPr>
          <p:spPr>
            <a:xfrm rot="16200000">
              <a:off x="5961455" y="2142788"/>
              <a:ext cx="457200" cy="214884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: Top Corners Rounded 77">
              <a:extLst>
                <a:ext uri="{FF2B5EF4-FFF2-40B4-BE49-F238E27FC236}">
                  <a16:creationId xmlns:a16="http://schemas.microsoft.com/office/drawing/2014/main" id="{46AF27F7-97B6-4B0E-91B6-E462EA912AFB}"/>
                </a:ext>
              </a:extLst>
            </p:cNvPr>
            <p:cNvSpPr/>
            <p:nvPr/>
          </p:nvSpPr>
          <p:spPr>
            <a:xfrm rot="16200000">
              <a:off x="8105827" y="2142788"/>
              <a:ext cx="457200" cy="2148840"/>
            </a:xfrm>
            <a:prstGeom prst="round2SameRect">
              <a:avLst>
                <a:gd name="adj1" fmla="val 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Isosceles Triangle 78">
              <a:extLst>
                <a:ext uri="{FF2B5EF4-FFF2-40B4-BE49-F238E27FC236}">
                  <a16:creationId xmlns:a16="http://schemas.microsoft.com/office/drawing/2014/main" id="{762D979E-F30B-42BF-85DA-F7282791C669}"/>
                </a:ext>
              </a:extLst>
            </p:cNvPr>
            <p:cNvSpPr/>
            <p:nvPr/>
          </p:nvSpPr>
          <p:spPr>
            <a:xfrm rot="10800000">
              <a:off x="1757853" y="3429000"/>
              <a:ext cx="286916" cy="247341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Isosceles Triangle 79">
              <a:extLst>
                <a:ext uri="{FF2B5EF4-FFF2-40B4-BE49-F238E27FC236}">
                  <a16:creationId xmlns:a16="http://schemas.microsoft.com/office/drawing/2014/main" id="{4822A8EF-F62B-475C-98B5-428CA9FB8937}"/>
                </a:ext>
              </a:extLst>
            </p:cNvPr>
            <p:cNvSpPr/>
            <p:nvPr/>
          </p:nvSpPr>
          <p:spPr>
            <a:xfrm rot="10800000">
              <a:off x="3902225" y="3429000"/>
              <a:ext cx="286916" cy="24734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Isosceles Triangle 80">
              <a:extLst>
                <a:ext uri="{FF2B5EF4-FFF2-40B4-BE49-F238E27FC236}">
                  <a16:creationId xmlns:a16="http://schemas.microsoft.com/office/drawing/2014/main" id="{49CC2A2C-2819-4C94-994F-C1CD9A49C84D}"/>
                </a:ext>
              </a:extLst>
            </p:cNvPr>
            <p:cNvSpPr/>
            <p:nvPr/>
          </p:nvSpPr>
          <p:spPr>
            <a:xfrm rot="10800000">
              <a:off x="6046597" y="3429000"/>
              <a:ext cx="286916" cy="247341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Isosceles Triangle 81">
              <a:extLst>
                <a:ext uri="{FF2B5EF4-FFF2-40B4-BE49-F238E27FC236}">
                  <a16:creationId xmlns:a16="http://schemas.microsoft.com/office/drawing/2014/main" id="{8707E85C-CB03-43CA-89E8-882982C3BA73}"/>
                </a:ext>
              </a:extLst>
            </p:cNvPr>
            <p:cNvSpPr/>
            <p:nvPr/>
          </p:nvSpPr>
          <p:spPr>
            <a:xfrm rot="10800000">
              <a:off x="8190969" y="3429000"/>
              <a:ext cx="286916" cy="247341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Isosceles Triangle 82">
              <a:extLst>
                <a:ext uri="{FF2B5EF4-FFF2-40B4-BE49-F238E27FC236}">
                  <a16:creationId xmlns:a16="http://schemas.microsoft.com/office/drawing/2014/main" id="{6854FE7B-0A6A-4FD3-9C3C-74E7E1156C8F}"/>
                </a:ext>
              </a:extLst>
            </p:cNvPr>
            <p:cNvSpPr/>
            <p:nvPr/>
          </p:nvSpPr>
          <p:spPr>
            <a:xfrm rot="10800000">
              <a:off x="10335340" y="3429001"/>
              <a:ext cx="286916" cy="247341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C15B19B5-F874-4D9A-BDFC-6DB1CC505A89}"/>
              </a:ext>
            </a:extLst>
          </p:cNvPr>
          <p:cNvSpPr txBox="1"/>
          <p:nvPr/>
        </p:nvSpPr>
        <p:spPr>
          <a:xfrm>
            <a:off x="1348997" y="3961354"/>
            <a:ext cx="91006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2017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2B669AF-14A0-4540-BDFD-817B186270FB}"/>
              </a:ext>
            </a:extLst>
          </p:cNvPr>
          <p:cNvSpPr txBox="1"/>
          <p:nvPr/>
        </p:nvSpPr>
        <p:spPr>
          <a:xfrm>
            <a:off x="3493369" y="3961354"/>
            <a:ext cx="91006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2018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238D3E16-0F60-45FC-A8F6-5BBB2FBEFB76}"/>
              </a:ext>
            </a:extLst>
          </p:cNvPr>
          <p:cNvSpPr txBox="1"/>
          <p:nvPr/>
        </p:nvSpPr>
        <p:spPr>
          <a:xfrm>
            <a:off x="5637741" y="3961354"/>
            <a:ext cx="91006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52E6FA4-0FB7-4FE2-B3E6-9479739AA92F}"/>
              </a:ext>
            </a:extLst>
          </p:cNvPr>
          <p:cNvSpPr txBox="1"/>
          <p:nvPr/>
        </p:nvSpPr>
        <p:spPr>
          <a:xfrm>
            <a:off x="7782113" y="3961354"/>
            <a:ext cx="91006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2020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9" name="그룹 13">
            <a:extLst>
              <a:ext uri="{FF2B5EF4-FFF2-40B4-BE49-F238E27FC236}">
                <a16:creationId xmlns:a16="http://schemas.microsoft.com/office/drawing/2014/main" id="{4FF6DA08-9E9B-40D3-B207-D3D64A439145}"/>
              </a:ext>
            </a:extLst>
          </p:cNvPr>
          <p:cNvGrpSpPr/>
          <p:nvPr/>
        </p:nvGrpSpPr>
        <p:grpSpPr>
          <a:xfrm>
            <a:off x="935127" y="4972920"/>
            <a:ext cx="1737808" cy="1292497"/>
            <a:chOff x="4853553" y="1740338"/>
            <a:chExt cx="1737808" cy="1292497"/>
          </a:xfrm>
          <a:noFill/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9BD09A9-D358-4ED1-A9DC-BECDC5E7B91A}"/>
                </a:ext>
              </a:extLst>
            </p:cNvPr>
            <p:cNvSpPr txBox="1"/>
            <p:nvPr/>
          </p:nvSpPr>
          <p:spPr>
            <a:xfrm>
              <a:off x="4853553" y="1740338"/>
              <a:ext cx="1737808" cy="276999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5D52A182-E72E-408F-BDC3-0B14F2FFFE67}"/>
                </a:ext>
              </a:extLst>
            </p:cNvPr>
            <p:cNvSpPr txBox="1"/>
            <p:nvPr/>
          </p:nvSpPr>
          <p:spPr>
            <a:xfrm>
              <a:off x="4858293" y="2017172"/>
              <a:ext cx="1731489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 .  </a:t>
              </a:r>
            </a:p>
          </p:txBody>
        </p:sp>
      </p:grpSp>
      <p:grpSp>
        <p:nvGrpSpPr>
          <p:cNvPr id="92" name="그룹 13">
            <a:extLst>
              <a:ext uri="{FF2B5EF4-FFF2-40B4-BE49-F238E27FC236}">
                <a16:creationId xmlns:a16="http://schemas.microsoft.com/office/drawing/2014/main" id="{DC3FB3C1-B8BE-498D-9830-3E707D7FC3BE}"/>
              </a:ext>
            </a:extLst>
          </p:cNvPr>
          <p:cNvGrpSpPr/>
          <p:nvPr/>
        </p:nvGrpSpPr>
        <p:grpSpPr>
          <a:xfrm>
            <a:off x="3079498" y="4972920"/>
            <a:ext cx="1737808" cy="1292497"/>
            <a:chOff x="4853553" y="1740338"/>
            <a:chExt cx="1737808" cy="1292497"/>
          </a:xfrm>
          <a:noFill/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5AB71668-9A7C-4229-8AC3-636BA73DA6D9}"/>
                </a:ext>
              </a:extLst>
            </p:cNvPr>
            <p:cNvSpPr txBox="1"/>
            <p:nvPr/>
          </p:nvSpPr>
          <p:spPr>
            <a:xfrm>
              <a:off x="4853553" y="1740338"/>
              <a:ext cx="1737808" cy="276999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0F7DBF8-836A-42FE-96F8-A93B171CD5E4}"/>
                </a:ext>
              </a:extLst>
            </p:cNvPr>
            <p:cNvSpPr txBox="1"/>
            <p:nvPr/>
          </p:nvSpPr>
          <p:spPr>
            <a:xfrm>
              <a:off x="4858293" y="2017172"/>
              <a:ext cx="1731489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 .  </a:t>
              </a:r>
            </a:p>
          </p:txBody>
        </p:sp>
      </p:grpSp>
      <p:grpSp>
        <p:nvGrpSpPr>
          <p:cNvPr id="95" name="그룹 13">
            <a:extLst>
              <a:ext uri="{FF2B5EF4-FFF2-40B4-BE49-F238E27FC236}">
                <a16:creationId xmlns:a16="http://schemas.microsoft.com/office/drawing/2014/main" id="{64EE08E1-9B95-426A-AA2E-DE60052B6C7F}"/>
              </a:ext>
            </a:extLst>
          </p:cNvPr>
          <p:cNvGrpSpPr/>
          <p:nvPr/>
        </p:nvGrpSpPr>
        <p:grpSpPr>
          <a:xfrm>
            <a:off x="5223869" y="4972920"/>
            <a:ext cx="1737808" cy="1292497"/>
            <a:chOff x="4853553" y="1740338"/>
            <a:chExt cx="1737808" cy="1292497"/>
          </a:xfrm>
          <a:noFill/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8B5D464F-3659-4191-81C3-38AE73F4C025}"/>
                </a:ext>
              </a:extLst>
            </p:cNvPr>
            <p:cNvSpPr txBox="1"/>
            <p:nvPr/>
          </p:nvSpPr>
          <p:spPr>
            <a:xfrm>
              <a:off x="4853553" y="1740338"/>
              <a:ext cx="1737808" cy="276999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B23505A7-0ED1-4A9D-9E57-1DF7E85CC4D8}"/>
                </a:ext>
              </a:extLst>
            </p:cNvPr>
            <p:cNvSpPr txBox="1"/>
            <p:nvPr/>
          </p:nvSpPr>
          <p:spPr>
            <a:xfrm>
              <a:off x="4858293" y="2017172"/>
              <a:ext cx="1731489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 .  </a:t>
              </a:r>
            </a:p>
          </p:txBody>
        </p:sp>
      </p:grpSp>
      <p:grpSp>
        <p:nvGrpSpPr>
          <p:cNvPr id="98" name="그룹 13">
            <a:extLst>
              <a:ext uri="{FF2B5EF4-FFF2-40B4-BE49-F238E27FC236}">
                <a16:creationId xmlns:a16="http://schemas.microsoft.com/office/drawing/2014/main" id="{E9F12828-1355-4C76-B63F-5EDCE529E178}"/>
              </a:ext>
            </a:extLst>
          </p:cNvPr>
          <p:cNvGrpSpPr/>
          <p:nvPr/>
        </p:nvGrpSpPr>
        <p:grpSpPr>
          <a:xfrm>
            <a:off x="7368240" y="4972920"/>
            <a:ext cx="1737808" cy="1292497"/>
            <a:chOff x="4853553" y="1740338"/>
            <a:chExt cx="1737808" cy="1292497"/>
          </a:xfrm>
          <a:noFill/>
        </p:grpSpPr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C7763F52-9DA8-4CA5-96AF-FB6E0473E1BB}"/>
                </a:ext>
              </a:extLst>
            </p:cNvPr>
            <p:cNvSpPr txBox="1"/>
            <p:nvPr/>
          </p:nvSpPr>
          <p:spPr>
            <a:xfrm>
              <a:off x="4853553" y="1740338"/>
              <a:ext cx="1737808" cy="276999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20AA5511-3659-49B8-B921-DF48B2FC08EE}"/>
                </a:ext>
              </a:extLst>
            </p:cNvPr>
            <p:cNvSpPr txBox="1"/>
            <p:nvPr/>
          </p:nvSpPr>
          <p:spPr>
            <a:xfrm>
              <a:off x="4858293" y="2017172"/>
              <a:ext cx="1731489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 .  </a:t>
              </a:r>
            </a:p>
          </p:txBody>
        </p:sp>
      </p:grpSp>
      <p:grpSp>
        <p:nvGrpSpPr>
          <p:cNvPr id="101" name="그룹 13">
            <a:extLst>
              <a:ext uri="{FF2B5EF4-FFF2-40B4-BE49-F238E27FC236}">
                <a16:creationId xmlns:a16="http://schemas.microsoft.com/office/drawing/2014/main" id="{E2EC7C26-7E9D-4A7C-8421-D6E7940957CB}"/>
              </a:ext>
            </a:extLst>
          </p:cNvPr>
          <p:cNvGrpSpPr/>
          <p:nvPr/>
        </p:nvGrpSpPr>
        <p:grpSpPr>
          <a:xfrm>
            <a:off x="9512611" y="4972920"/>
            <a:ext cx="1737808" cy="1292497"/>
            <a:chOff x="4853553" y="1740338"/>
            <a:chExt cx="1737808" cy="1292497"/>
          </a:xfrm>
          <a:noFill/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80868D67-011D-410F-B0FD-A8A22972E56D}"/>
                </a:ext>
              </a:extLst>
            </p:cNvPr>
            <p:cNvSpPr txBox="1"/>
            <p:nvPr/>
          </p:nvSpPr>
          <p:spPr>
            <a:xfrm>
              <a:off x="4853553" y="1740338"/>
              <a:ext cx="1737808" cy="276999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7406C501-3EAD-493D-B14A-E1F08D5888AD}"/>
                </a:ext>
              </a:extLst>
            </p:cNvPr>
            <p:cNvSpPr txBox="1"/>
            <p:nvPr/>
          </p:nvSpPr>
          <p:spPr>
            <a:xfrm>
              <a:off x="4858293" y="2017172"/>
              <a:ext cx="1731489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 .  </a:t>
              </a:r>
            </a:p>
          </p:txBody>
        </p:sp>
      </p:grpSp>
      <p:grpSp>
        <p:nvGrpSpPr>
          <p:cNvPr id="104" name="Graphic 2">
            <a:extLst>
              <a:ext uri="{FF2B5EF4-FFF2-40B4-BE49-F238E27FC236}">
                <a16:creationId xmlns:a16="http://schemas.microsoft.com/office/drawing/2014/main" id="{BF727C8E-3C9B-4C1B-AC26-B5924339849C}"/>
              </a:ext>
            </a:extLst>
          </p:cNvPr>
          <p:cNvGrpSpPr/>
          <p:nvPr/>
        </p:nvGrpSpPr>
        <p:grpSpPr>
          <a:xfrm rot="2700000">
            <a:off x="9850350" y="1394059"/>
            <a:ext cx="1100244" cy="2799957"/>
            <a:chOff x="8225681" y="914515"/>
            <a:chExt cx="503291" cy="1280800"/>
          </a:xfrm>
          <a:solidFill>
            <a:schemeClr val="accent4"/>
          </a:solidFill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990E00C-E437-4DD5-8850-0B3873373383}"/>
                </a:ext>
              </a:extLst>
            </p:cNvPr>
            <p:cNvSpPr/>
            <p:nvPr/>
          </p:nvSpPr>
          <p:spPr>
            <a:xfrm>
              <a:off x="8267148" y="1217493"/>
              <a:ext cx="229073" cy="916290"/>
            </a:xfrm>
            <a:custGeom>
              <a:avLst/>
              <a:gdLst>
                <a:gd name="connsiteX0" fmla="*/ 78587 w 229072"/>
                <a:gd name="connsiteY0" fmla="*/ 318361 h 916290"/>
                <a:gd name="connsiteX1" fmla="*/ 112363 w 229072"/>
                <a:gd name="connsiteY1" fmla="*/ 329731 h 916290"/>
                <a:gd name="connsiteX2" fmla="*/ 144132 w 229072"/>
                <a:gd name="connsiteY2" fmla="*/ 349796 h 916290"/>
                <a:gd name="connsiteX3" fmla="*/ 158010 w 229072"/>
                <a:gd name="connsiteY3" fmla="*/ 372703 h 916290"/>
                <a:gd name="connsiteX4" fmla="*/ 145637 w 229072"/>
                <a:gd name="connsiteY4" fmla="*/ 332741 h 916290"/>
                <a:gd name="connsiteX5" fmla="*/ 141958 w 229072"/>
                <a:gd name="connsiteY5" fmla="*/ 331904 h 916290"/>
                <a:gd name="connsiteX6" fmla="*/ 99655 w 229072"/>
                <a:gd name="connsiteY6" fmla="*/ 320534 h 916290"/>
                <a:gd name="connsiteX7" fmla="*/ 65879 w 229072"/>
                <a:gd name="connsiteY7" fmla="*/ 290437 h 916290"/>
                <a:gd name="connsiteX8" fmla="*/ 58188 w 229072"/>
                <a:gd name="connsiteY8" fmla="*/ 256327 h 916290"/>
                <a:gd name="connsiteX9" fmla="*/ 94137 w 229072"/>
                <a:gd name="connsiteY9" fmla="*/ 267697 h 916290"/>
                <a:gd name="connsiteX10" fmla="*/ 124067 w 229072"/>
                <a:gd name="connsiteY10" fmla="*/ 286926 h 916290"/>
                <a:gd name="connsiteX11" fmla="*/ 138781 w 229072"/>
                <a:gd name="connsiteY11" fmla="*/ 311171 h 916290"/>
                <a:gd name="connsiteX12" fmla="*/ 137778 w 229072"/>
                <a:gd name="connsiteY12" fmla="*/ 306656 h 916290"/>
                <a:gd name="connsiteX13" fmla="*/ 130421 w 229072"/>
                <a:gd name="connsiteY13" fmla="*/ 282411 h 916290"/>
                <a:gd name="connsiteX14" fmla="*/ 116877 w 229072"/>
                <a:gd name="connsiteY14" fmla="*/ 268366 h 916290"/>
                <a:gd name="connsiteX15" fmla="*/ 81931 w 229072"/>
                <a:gd name="connsiteY15" fmla="*/ 259839 h 916290"/>
                <a:gd name="connsiteX16" fmla="*/ 46483 w 229072"/>
                <a:gd name="connsiteY16" fmla="*/ 227902 h 916290"/>
                <a:gd name="connsiteX17" fmla="*/ 39628 w 229072"/>
                <a:gd name="connsiteY17" fmla="*/ 198808 h 916290"/>
                <a:gd name="connsiteX18" fmla="*/ 39628 w 229072"/>
                <a:gd name="connsiteY18" fmla="*/ 194126 h 916290"/>
                <a:gd name="connsiteX19" fmla="*/ 71732 w 229072"/>
                <a:gd name="connsiteY19" fmla="*/ 206165 h 916290"/>
                <a:gd name="connsiteX20" fmla="*/ 108015 w 229072"/>
                <a:gd name="connsiteY20" fmla="*/ 229909 h 916290"/>
                <a:gd name="connsiteX21" fmla="*/ 118716 w 229072"/>
                <a:gd name="connsiteY21" fmla="*/ 246295 h 916290"/>
                <a:gd name="connsiteX22" fmla="*/ 108015 w 229072"/>
                <a:gd name="connsiteY22" fmla="*/ 213355 h 916290"/>
                <a:gd name="connsiteX23" fmla="*/ 104671 w 229072"/>
                <a:gd name="connsiteY23" fmla="*/ 210847 h 916290"/>
                <a:gd name="connsiteX24" fmla="*/ 66883 w 229072"/>
                <a:gd name="connsiteY24" fmla="*/ 200146 h 916290"/>
                <a:gd name="connsiteX25" fmla="*/ 25583 w 229072"/>
                <a:gd name="connsiteY25" fmla="*/ 162357 h 916290"/>
                <a:gd name="connsiteX26" fmla="*/ 20399 w 229072"/>
                <a:gd name="connsiteY26" fmla="*/ 139283 h 916290"/>
                <a:gd name="connsiteX27" fmla="*/ 19730 w 229072"/>
                <a:gd name="connsiteY27" fmla="*/ 132762 h 916290"/>
                <a:gd name="connsiteX28" fmla="*/ 49326 w 229072"/>
                <a:gd name="connsiteY28" fmla="*/ 144801 h 916290"/>
                <a:gd name="connsiteX29" fmla="*/ 88787 w 229072"/>
                <a:gd name="connsiteY29" fmla="*/ 169380 h 916290"/>
                <a:gd name="connsiteX30" fmla="*/ 98986 w 229072"/>
                <a:gd name="connsiteY30" fmla="*/ 185766 h 916290"/>
                <a:gd name="connsiteX31" fmla="*/ 88954 w 229072"/>
                <a:gd name="connsiteY31" fmla="*/ 156171 h 916290"/>
                <a:gd name="connsiteX32" fmla="*/ 83938 w 229072"/>
                <a:gd name="connsiteY32" fmla="*/ 152325 h 916290"/>
                <a:gd name="connsiteX33" fmla="*/ 52336 w 229072"/>
                <a:gd name="connsiteY33" fmla="*/ 139784 h 916290"/>
                <a:gd name="connsiteX34" fmla="*/ 5685 w 229072"/>
                <a:gd name="connsiteY34" fmla="*/ 98986 h 916290"/>
                <a:gd name="connsiteX35" fmla="*/ 0 w 229072"/>
                <a:gd name="connsiteY35" fmla="*/ 74574 h 916290"/>
                <a:gd name="connsiteX36" fmla="*/ 30432 w 229072"/>
                <a:gd name="connsiteY36" fmla="*/ 84272 h 916290"/>
                <a:gd name="connsiteX37" fmla="*/ 76580 w 229072"/>
                <a:gd name="connsiteY37" fmla="*/ 124736 h 916290"/>
                <a:gd name="connsiteX38" fmla="*/ 80259 w 229072"/>
                <a:gd name="connsiteY38" fmla="*/ 129752 h 916290"/>
                <a:gd name="connsiteX39" fmla="*/ 70059 w 229072"/>
                <a:gd name="connsiteY39" fmla="*/ 100658 h 916290"/>
                <a:gd name="connsiteX40" fmla="*/ 67050 w 229072"/>
                <a:gd name="connsiteY40" fmla="*/ 97481 h 916290"/>
                <a:gd name="connsiteX41" fmla="*/ 61030 w 229072"/>
                <a:gd name="connsiteY41" fmla="*/ 93301 h 916290"/>
                <a:gd name="connsiteX42" fmla="*/ 32940 w 229072"/>
                <a:gd name="connsiteY42" fmla="*/ 25081 h 916290"/>
                <a:gd name="connsiteX43" fmla="*/ 38290 w 229072"/>
                <a:gd name="connsiteY43" fmla="*/ 0 h 916290"/>
                <a:gd name="connsiteX44" fmla="*/ 68220 w 229072"/>
                <a:gd name="connsiteY44" fmla="*/ 23074 h 916290"/>
                <a:gd name="connsiteX45" fmla="*/ 81597 w 229072"/>
                <a:gd name="connsiteY45" fmla="*/ 72902 h 916290"/>
                <a:gd name="connsiteX46" fmla="*/ 74908 w 229072"/>
                <a:gd name="connsiteY46" fmla="*/ 96144 h 916290"/>
                <a:gd name="connsiteX47" fmla="*/ 74741 w 229072"/>
                <a:gd name="connsiteY47" fmla="*/ 107346 h 916290"/>
                <a:gd name="connsiteX48" fmla="*/ 191786 w 229072"/>
                <a:gd name="connsiteY48" fmla="*/ 485901 h 916290"/>
                <a:gd name="connsiteX49" fmla="*/ 223555 w 229072"/>
                <a:gd name="connsiteY49" fmla="*/ 641403 h 916290"/>
                <a:gd name="connsiteX50" fmla="*/ 229407 w 229072"/>
                <a:gd name="connsiteY50" fmla="*/ 819143 h 916290"/>
                <a:gd name="connsiteX51" fmla="*/ 229073 w 229072"/>
                <a:gd name="connsiteY51" fmla="*/ 847903 h 916290"/>
                <a:gd name="connsiteX52" fmla="*/ 221548 w 229072"/>
                <a:gd name="connsiteY52" fmla="*/ 910271 h 916290"/>
                <a:gd name="connsiteX53" fmla="*/ 220712 w 229072"/>
                <a:gd name="connsiteY53" fmla="*/ 912946 h 916290"/>
                <a:gd name="connsiteX54" fmla="*/ 217535 w 229072"/>
                <a:gd name="connsiteY54" fmla="*/ 916792 h 916290"/>
                <a:gd name="connsiteX55" fmla="*/ 201818 w 229072"/>
                <a:gd name="connsiteY55" fmla="*/ 713804 h 916290"/>
                <a:gd name="connsiteX56" fmla="*/ 212018 w 229072"/>
                <a:gd name="connsiteY56" fmla="*/ 745740 h 916290"/>
                <a:gd name="connsiteX57" fmla="*/ 220378 w 229072"/>
                <a:gd name="connsiteY57" fmla="*/ 778512 h 916290"/>
                <a:gd name="connsiteX58" fmla="*/ 226732 w 229072"/>
                <a:gd name="connsiteY58" fmla="*/ 812121 h 916290"/>
                <a:gd name="connsiteX59" fmla="*/ 228404 w 229072"/>
                <a:gd name="connsiteY59" fmla="*/ 812121 h 916290"/>
                <a:gd name="connsiteX60" fmla="*/ 228404 w 229072"/>
                <a:gd name="connsiteY60" fmla="*/ 762293 h 916290"/>
                <a:gd name="connsiteX61" fmla="*/ 191117 w 229072"/>
                <a:gd name="connsiteY61" fmla="*/ 491921 h 916290"/>
                <a:gd name="connsiteX62" fmla="*/ 183593 w 229072"/>
                <a:gd name="connsiteY62" fmla="*/ 464165 h 916290"/>
                <a:gd name="connsiteX63" fmla="*/ 177908 w 229072"/>
                <a:gd name="connsiteY63" fmla="*/ 457476 h 916290"/>
                <a:gd name="connsiteX64" fmla="*/ 142460 w 229072"/>
                <a:gd name="connsiteY64" fmla="*/ 446775 h 916290"/>
                <a:gd name="connsiteX65" fmla="*/ 102330 w 229072"/>
                <a:gd name="connsiteY65" fmla="*/ 408485 h 916290"/>
                <a:gd name="connsiteX66" fmla="*/ 96311 w 229072"/>
                <a:gd name="connsiteY66" fmla="*/ 379391 h 916290"/>
                <a:gd name="connsiteX67" fmla="*/ 102665 w 229072"/>
                <a:gd name="connsiteY67" fmla="*/ 383237 h 916290"/>
                <a:gd name="connsiteX68" fmla="*/ 123064 w 229072"/>
                <a:gd name="connsiteY68" fmla="*/ 390427 h 916290"/>
                <a:gd name="connsiteX69" fmla="*/ 169046 w 229072"/>
                <a:gd name="connsiteY69" fmla="*/ 423032 h 916290"/>
                <a:gd name="connsiteX70" fmla="*/ 174396 w 229072"/>
                <a:gd name="connsiteY70" fmla="*/ 431894 h 916290"/>
                <a:gd name="connsiteX71" fmla="*/ 174062 w 229072"/>
                <a:gd name="connsiteY71" fmla="*/ 428717 h 916290"/>
                <a:gd name="connsiteX72" fmla="*/ 166705 w 229072"/>
                <a:gd name="connsiteY72" fmla="*/ 402131 h 916290"/>
                <a:gd name="connsiteX73" fmla="*/ 158177 w 229072"/>
                <a:gd name="connsiteY73" fmla="*/ 392768 h 916290"/>
                <a:gd name="connsiteX74" fmla="*/ 123398 w 229072"/>
                <a:gd name="connsiteY74" fmla="*/ 383738 h 916290"/>
                <a:gd name="connsiteX75" fmla="*/ 84105 w 229072"/>
                <a:gd name="connsiteY75" fmla="*/ 348792 h 916290"/>
                <a:gd name="connsiteX76" fmla="*/ 77082 w 229072"/>
                <a:gd name="connsiteY76" fmla="*/ 319364 h 916290"/>
                <a:gd name="connsiteX77" fmla="*/ 78587 w 229072"/>
                <a:gd name="connsiteY77" fmla="*/ 318361 h 91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29072" h="916290">
                  <a:moveTo>
                    <a:pt x="78587" y="318361"/>
                  </a:moveTo>
                  <a:cubicBezTo>
                    <a:pt x="88619" y="325885"/>
                    <a:pt x="100157" y="328226"/>
                    <a:pt x="112363" y="329731"/>
                  </a:cubicBezTo>
                  <a:cubicBezTo>
                    <a:pt x="125906" y="331403"/>
                    <a:pt x="136775" y="338258"/>
                    <a:pt x="144132" y="349796"/>
                  </a:cubicBezTo>
                  <a:cubicBezTo>
                    <a:pt x="148646" y="356818"/>
                    <a:pt x="152827" y="364175"/>
                    <a:pt x="158010" y="372703"/>
                  </a:cubicBezTo>
                  <a:cubicBezTo>
                    <a:pt x="153663" y="358490"/>
                    <a:pt x="149817" y="345615"/>
                    <a:pt x="145637" y="332741"/>
                  </a:cubicBezTo>
                  <a:cubicBezTo>
                    <a:pt x="145470" y="332072"/>
                    <a:pt x="143296" y="332239"/>
                    <a:pt x="141958" y="331904"/>
                  </a:cubicBezTo>
                  <a:cubicBezTo>
                    <a:pt x="127913" y="328059"/>
                    <a:pt x="113868" y="323711"/>
                    <a:pt x="99655" y="320534"/>
                  </a:cubicBezTo>
                  <a:cubicBezTo>
                    <a:pt x="82433" y="316856"/>
                    <a:pt x="70728" y="307325"/>
                    <a:pt x="65879" y="290437"/>
                  </a:cubicBezTo>
                  <a:cubicBezTo>
                    <a:pt x="62702" y="279402"/>
                    <a:pt x="60194" y="268032"/>
                    <a:pt x="58188" y="256327"/>
                  </a:cubicBezTo>
                  <a:cubicBezTo>
                    <a:pt x="69223" y="264186"/>
                    <a:pt x="81597" y="265858"/>
                    <a:pt x="94137" y="267697"/>
                  </a:cubicBezTo>
                  <a:cubicBezTo>
                    <a:pt x="106845" y="269537"/>
                    <a:pt x="117044" y="276058"/>
                    <a:pt x="124067" y="286926"/>
                  </a:cubicBezTo>
                  <a:cubicBezTo>
                    <a:pt x="129083" y="294617"/>
                    <a:pt x="133598" y="302643"/>
                    <a:pt x="138781" y="311171"/>
                  </a:cubicBezTo>
                  <a:cubicBezTo>
                    <a:pt x="138280" y="309164"/>
                    <a:pt x="138112" y="307994"/>
                    <a:pt x="137778" y="306656"/>
                  </a:cubicBezTo>
                  <a:cubicBezTo>
                    <a:pt x="135270" y="298630"/>
                    <a:pt x="132093" y="290605"/>
                    <a:pt x="130421" y="282411"/>
                  </a:cubicBezTo>
                  <a:cubicBezTo>
                    <a:pt x="128749" y="274385"/>
                    <a:pt x="124401" y="270205"/>
                    <a:pt x="116877" y="268366"/>
                  </a:cubicBezTo>
                  <a:cubicBezTo>
                    <a:pt x="105173" y="265524"/>
                    <a:pt x="93636" y="262012"/>
                    <a:pt x="81931" y="259839"/>
                  </a:cubicBezTo>
                  <a:cubicBezTo>
                    <a:pt x="63371" y="256327"/>
                    <a:pt x="51500" y="245960"/>
                    <a:pt x="46483" y="227902"/>
                  </a:cubicBezTo>
                  <a:cubicBezTo>
                    <a:pt x="43808" y="218371"/>
                    <a:pt x="41802" y="208506"/>
                    <a:pt x="39628" y="198808"/>
                  </a:cubicBezTo>
                  <a:cubicBezTo>
                    <a:pt x="39293" y="197638"/>
                    <a:pt x="39628" y="196300"/>
                    <a:pt x="39628" y="194126"/>
                  </a:cubicBezTo>
                  <a:cubicBezTo>
                    <a:pt x="49326" y="202487"/>
                    <a:pt x="60194" y="204995"/>
                    <a:pt x="71732" y="206165"/>
                  </a:cubicBezTo>
                  <a:cubicBezTo>
                    <a:pt x="87783" y="207837"/>
                    <a:pt x="99822" y="216030"/>
                    <a:pt x="108015" y="229909"/>
                  </a:cubicBezTo>
                  <a:cubicBezTo>
                    <a:pt x="111359" y="235426"/>
                    <a:pt x="114536" y="241111"/>
                    <a:pt x="118716" y="246295"/>
                  </a:cubicBezTo>
                  <a:cubicBezTo>
                    <a:pt x="115205" y="235259"/>
                    <a:pt x="111694" y="224224"/>
                    <a:pt x="108015" y="213355"/>
                  </a:cubicBezTo>
                  <a:cubicBezTo>
                    <a:pt x="107681" y="212352"/>
                    <a:pt x="106009" y="211349"/>
                    <a:pt x="104671" y="210847"/>
                  </a:cubicBezTo>
                  <a:cubicBezTo>
                    <a:pt x="92131" y="207169"/>
                    <a:pt x="79757" y="202152"/>
                    <a:pt x="66883" y="200146"/>
                  </a:cubicBezTo>
                  <a:cubicBezTo>
                    <a:pt x="44310" y="196467"/>
                    <a:pt x="30432" y="184596"/>
                    <a:pt x="25583" y="162357"/>
                  </a:cubicBezTo>
                  <a:cubicBezTo>
                    <a:pt x="23911" y="154666"/>
                    <a:pt x="22071" y="146974"/>
                    <a:pt x="20399" y="139283"/>
                  </a:cubicBezTo>
                  <a:cubicBezTo>
                    <a:pt x="20065" y="137611"/>
                    <a:pt x="20065" y="135771"/>
                    <a:pt x="19730" y="132762"/>
                  </a:cubicBezTo>
                  <a:cubicBezTo>
                    <a:pt x="28927" y="140788"/>
                    <a:pt x="38457" y="143965"/>
                    <a:pt x="49326" y="144801"/>
                  </a:cubicBezTo>
                  <a:cubicBezTo>
                    <a:pt x="66548" y="146306"/>
                    <a:pt x="79925" y="154164"/>
                    <a:pt x="88787" y="169380"/>
                  </a:cubicBezTo>
                  <a:cubicBezTo>
                    <a:pt x="91963" y="174898"/>
                    <a:pt x="95140" y="180416"/>
                    <a:pt x="98986" y="185766"/>
                  </a:cubicBezTo>
                  <a:cubicBezTo>
                    <a:pt x="95642" y="175901"/>
                    <a:pt x="92632" y="165869"/>
                    <a:pt x="88954" y="156171"/>
                  </a:cubicBezTo>
                  <a:cubicBezTo>
                    <a:pt x="88285" y="154499"/>
                    <a:pt x="85610" y="153663"/>
                    <a:pt x="83938" y="152325"/>
                  </a:cubicBezTo>
                  <a:cubicBezTo>
                    <a:pt x="74407" y="145469"/>
                    <a:pt x="64040" y="141122"/>
                    <a:pt x="52336" y="139784"/>
                  </a:cubicBezTo>
                  <a:cubicBezTo>
                    <a:pt x="27589" y="136942"/>
                    <a:pt x="11872" y="123398"/>
                    <a:pt x="5685" y="98986"/>
                  </a:cubicBezTo>
                  <a:cubicBezTo>
                    <a:pt x="3679" y="90626"/>
                    <a:pt x="1839" y="82265"/>
                    <a:pt x="0" y="74574"/>
                  </a:cubicBezTo>
                  <a:cubicBezTo>
                    <a:pt x="10200" y="77918"/>
                    <a:pt x="20232" y="81095"/>
                    <a:pt x="30432" y="84272"/>
                  </a:cubicBezTo>
                  <a:cubicBezTo>
                    <a:pt x="51834" y="90960"/>
                    <a:pt x="66381" y="105340"/>
                    <a:pt x="76580" y="124736"/>
                  </a:cubicBezTo>
                  <a:cubicBezTo>
                    <a:pt x="77584" y="126575"/>
                    <a:pt x="78420" y="128247"/>
                    <a:pt x="80259" y="129752"/>
                  </a:cubicBezTo>
                  <a:cubicBezTo>
                    <a:pt x="76915" y="120054"/>
                    <a:pt x="73571" y="110356"/>
                    <a:pt x="70059" y="100658"/>
                  </a:cubicBezTo>
                  <a:cubicBezTo>
                    <a:pt x="69558" y="99488"/>
                    <a:pt x="68220" y="98485"/>
                    <a:pt x="67050" y="97481"/>
                  </a:cubicBezTo>
                  <a:cubicBezTo>
                    <a:pt x="65043" y="95976"/>
                    <a:pt x="63037" y="94639"/>
                    <a:pt x="61030" y="93301"/>
                  </a:cubicBezTo>
                  <a:cubicBezTo>
                    <a:pt x="36618" y="76748"/>
                    <a:pt x="26920" y="54175"/>
                    <a:pt x="32940" y="25081"/>
                  </a:cubicBezTo>
                  <a:cubicBezTo>
                    <a:pt x="34612" y="16888"/>
                    <a:pt x="36451" y="8695"/>
                    <a:pt x="38290" y="0"/>
                  </a:cubicBezTo>
                  <a:cubicBezTo>
                    <a:pt x="49995" y="6521"/>
                    <a:pt x="59693" y="13878"/>
                    <a:pt x="68220" y="23074"/>
                  </a:cubicBezTo>
                  <a:cubicBezTo>
                    <a:pt x="81597" y="37454"/>
                    <a:pt x="86446" y="53840"/>
                    <a:pt x="81597" y="72902"/>
                  </a:cubicBezTo>
                  <a:cubicBezTo>
                    <a:pt x="79590" y="80761"/>
                    <a:pt x="77584" y="88619"/>
                    <a:pt x="74908" y="96144"/>
                  </a:cubicBezTo>
                  <a:cubicBezTo>
                    <a:pt x="73571" y="100157"/>
                    <a:pt x="73404" y="103333"/>
                    <a:pt x="74741" y="107346"/>
                  </a:cubicBezTo>
                  <a:cubicBezTo>
                    <a:pt x="117546" y="232417"/>
                    <a:pt x="158344" y="357989"/>
                    <a:pt x="191786" y="485901"/>
                  </a:cubicBezTo>
                  <a:cubicBezTo>
                    <a:pt x="205162" y="537067"/>
                    <a:pt x="217201" y="588733"/>
                    <a:pt x="223555" y="641403"/>
                  </a:cubicBezTo>
                  <a:cubicBezTo>
                    <a:pt x="230578" y="700427"/>
                    <a:pt x="232082" y="759785"/>
                    <a:pt x="229407" y="819143"/>
                  </a:cubicBezTo>
                  <a:cubicBezTo>
                    <a:pt x="228905" y="828674"/>
                    <a:pt x="228905" y="838372"/>
                    <a:pt x="229073" y="847903"/>
                  </a:cubicBezTo>
                  <a:cubicBezTo>
                    <a:pt x="229574" y="869138"/>
                    <a:pt x="227401" y="889872"/>
                    <a:pt x="221548" y="910271"/>
                  </a:cubicBezTo>
                  <a:cubicBezTo>
                    <a:pt x="221214" y="911107"/>
                    <a:pt x="221214" y="912110"/>
                    <a:pt x="220712" y="912946"/>
                  </a:cubicBezTo>
                  <a:cubicBezTo>
                    <a:pt x="219876" y="914284"/>
                    <a:pt x="219040" y="915622"/>
                    <a:pt x="217535" y="916792"/>
                  </a:cubicBezTo>
                  <a:cubicBezTo>
                    <a:pt x="219207" y="848572"/>
                    <a:pt x="213690" y="781020"/>
                    <a:pt x="201818" y="713804"/>
                  </a:cubicBezTo>
                  <a:cubicBezTo>
                    <a:pt x="205162" y="724505"/>
                    <a:pt x="208841" y="735039"/>
                    <a:pt x="212018" y="745740"/>
                  </a:cubicBezTo>
                  <a:cubicBezTo>
                    <a:pt x="215195" y="756608"/>
                    <a:pt x="218037" y="767477"/>
                    <a:pt x="220378" y="778512"/>
                  </a:cubicBezTo>
                  <a:cubicBezTo>
                    <a:pt x="222886" y="789548"/>
                    <a:pt x="224725" y="800918"/>
                    <a:pt x="226732" y="812121"/>
                  </a:cubicBezTo>
                  <a:cubicBezTo>
                    <a:pt x="227233" y="812121"/>
                    <a:pt x="227902" y="812121"/>
                    <a:pt x="228404" y="812121"/>
                  </a:cubicBezTo>
                  <a:cubicBezTo>
                    <a:pt x="228404" y="795567"/>
                    <a:pt x="228404" y="778847"/>
                    <a:pt x="228404" y="762293"/>
                  </a:cubicBezTo>
                  <a:cubicBezTo>
                    <a:pt x="228905" y="670330"/>
                    <a:pt x="215195" y="580373"/>
                    <a:pt x="191117" y="491921"/>
                  </a:cubicBezTo>
                  <a:cubicBezTo>
                    <a:pt x="188609" y="482725"/>
                    <a:pt x="186435" y="473361"/>
                    <a:pt x="183593" y="464165"/>
                  </a:cubicBezTo>
                  <a:cubicBezTo>
                    <a:pt x="182757" y="461489"/>
                    <a:pt x="180416" y="458312"/>
                    <a:pt x="177908" y="457476"/>
                  </a:cubicBezTo>
                  <a:cubicBezTo>
                    <a:pt x="166203" y="453463"/>
                    <a:pt x="154499" y="448949"/>
                    <a:pt x="142460" y="446775"/>
                  </a:cubicBezTo>
                  <a:cubicBezTo>
                    <a:pt x="120221" y="442762"/>
                    <a:pt x="106845" y="430556"/>
                    <a:pt x="102330" y="408485"/>
                  </a:cubicBezTo>
                  <a:cubicBezTo>
                    <a:pt x="100491" y="399121"/>
                    <a:pt x="98485" y="389758"/>
                    <a:pt x="96311" y="379391"/>
                  </a:cubicBezTo>
                  <a:cubicBezTo>
                    <a:pt x="99153" y="381063"/>
                    <a:pt x="100825" y="382401"/>
                    <a:pt x="102665" y="383237"/>
                  </a:cubicBezTo>
                  <a:cubicBezTo>
                    <a:pt x="109353" y="385912"/>
                    <a:pt x="116041" y="389758"/>
                    <a:pt x="123064" y="390427"/>
                  </a:cubicBezTo>
                  <a:cubicBezTo>
                    <a:pt x="144801" y="392600"/>
                    <a:pt x="159682" y="403636"/>
                    <a:pt x="169046" y="423032"/>
                  </a:cubicBezTo>
                  <a:cubicBezTo>
                    <a:pt x="170550" y="426042"/>
                    <a:pt x="172055" y="429051"/>
                    <a:pt x="174396" y="431894"/>
                  </a:cubicBezTo>
                  <a:cubicBezTo>
                    <a:pt x="174229" y="430891"/>
                    <a:pt x="174229" y="429720"/>
                    <a:pt x="174062" y="428717"/>
                  </a:cubicBezTo>
                  <a:cubicBezTo>
                    <a:pt x="171554" y="419855"/>
                    <a:pt x="168711" y="411160"/>
                    <a:pt x="166705" y="402131"/>
                  </a:cubicBezTo>
                  <a:cubicBezTo>
                    <a:pt x="165534" y="397115"/>
                    <a:pt x="163026" y="394105"/>
                    <a:pt x="158177" y="392768"/>
                  </a:cubicBezTo>
                  <a:cubicBezTo>
                    <a:pt x="146640" y="389591"/>
                    <a:pt x="135103" y="385745"/>
                    <a:pt x="123398" y="383738"/>
                  </a:cubicBezTo>
                  <a:cubicBezTo>
                    <a:pt x="102497" y="380227"/>
                    <a:pt x="89121" y="369359"/>
                    <a:pt x="84105" y="348792"/>
                  </a:cubicBezTo>
                  <a:cubicBezTo>
                    <a:pt x="81764" y="338927"/>
                    <a:pt x="79423" y="329229"/>
                    <a:pt x="77082" y="319364"/>
                  </a:cubicBezTo>
                  <a:cubicBezTo>
                    <a:pt x="77584" y="318862"/>
                    <a:pt x="78085" y="318695"/>
                    <a:pt x="78587" y="31836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0235B0-263A-4288-8D82-CC05A36316AB}"/>
                </a:ext>
              </a:extLst>
            </p:cNvPr>
            <p:cNvSpPr/>
            <p:nvPr/>
          </p:nvSpPr>
          <p:spPr>
            <a:xfrm>
              <a:off x="8490034" y="914682"/>
              <a:ext cx="178911" cy="1279128"/>
            </a:xfrm>
            <a:custGeom>
              <a:avLst/>
              <a:gdLst>
                <a:gd name="connsiteX0" fmla="*/ 89957 w 178910"/>
                <a:gd name="connsiteY0" fmla="*/ 939699 h 1279127"/>
                <a:gd name="connsiteX1" fmla="*/ 89790 w 178910"/>
                <a:gd name="connsiteY1" fmla="*/ 989025 h 1279127"/>
                <a:gd name="connsiteX2" fmla="*/ 87951 w 178910"/>
                <a:gd name="connsiteY2" fmla="*/ 1038685 h 1279127"/>
                <a:gd name="connsiteX3" fmla="*/ 91127 w 178910"/>
                <a:gd name="connsiteY3" fmla="*/ 1027650 h 1279127"/>
                <a:gd name="connsiteX4" fmla="*/ 133096 w 178910"/>
                <a:gd name="connsiteY4" fmla="*/ 783863 h 1279127"/>
                <a:gd name="connsiteX5" fmla="*/ 143129 w 178910"/>
                <a:gd name="connsiteY5" fmla="*/ 578367 h 1279127"/>
                <a:gd name="connsiteX6" fmla="*/ 143129 w 178910"/>
                <a:gd name="connsiteY6" fmla="*/ 568836 h 1279127"/>
                <a:gd name="connsiteX7" fmla="*/ 141624 w 178910"/>
                <a:gd name="connsiteY7" fmla="*/ 573852 h 1279127"/>
                <a:gd name="connsiteX8" fmla="*/ 128749 w 178910"/>
                <a:gd name="connsiteY8" fmla="*/ 563151 h 1279127"/>
                <a:gd name="connsiteX9" fmla="*/ 95475 w 178910"/>
                <a:gd name="connsiteY9" fmla="*/ 543086 h 1279127"/>
                <a:gd name="connsiteX10" fmla="*/ 55847 w 178910"/>
                <a:gd name="connsiteY10" fmla="*/ 471522 h 1279127"/>
                <a:gd name="connsiteX11" fmla="*/ 59191 w 178910"/>
                <a:gd name="connsiteY11" fmla="*/ 435405 h 1279127"/>
                <a:gd name="connsiteX12" fmla="*/ 61866 w 178910"/>
                <a:gd name="connsiteY12" fmla="*/ 437579 h 1279127"/>
                <a:gd name="connsiteX13" fmla="*/ 96144 w 178910"/>
                <a:gd name="connsiteY13" fmla="*/ 463161 h 1279127"/>
                <a:gd name="connsiteX14" fmla="*/ 131257 w 178910"/>
                <a:gd name="connsiteY14" fmla="*/ 497104 h 1279127"/>
                <a:gd name="connsiteX15" fmla="*/ 139617 w 178910"/>
                <a:gd name="connsiteY15" fmla="*/ 527369 h 1279127"/>
                <a:gd name="connsiteX16" fmla="*/ 143296 w 178910"/>
                <a:gd name="connsiteY16" fmla="*/ 551446 h 1279127"/>
                <a:gd name="connsiteX17" fmla="*/ 143797 w 178910"/>
                <a:gd name="connsiteY17" fmla="*/ 546932 h 1279127"/>
                <a:gd name="connsiteX18" fmla="*/ 143965 w 178910"/>
                <a:gd name="connsiteY18" fmla="*/ 292778 h 1279127"/>
                <a:gd name="connsiteX19" fmla="*/ 141791 w 178910"/>
                <a:gd name="connsiteY19" fmla="*/ 152492 h 1279127"/>
                <a:gd name="connsiteX20" fmla="*/ 136775 w 178910"/>
                <a:gd name="connsiteY20" fmla="*/ 138112 h 1279127"/>
                <a:gd name="connsiteX21" fmla="*/ 116877 w 178910"/>
                <a:gd name="connsiteY21" fmla="*/ 106176 h 1279127"/>
                <a:gd name="connsiteX22" fmla="*/ 113199 w 178910"/>
                <a:gd name="connsiteY22" fmla="*/ 56349 h 1279127"/>
                <a:gd name="connsiteX23" fmla="*/ 139784 w 178910"/>
                <a:gd name="connsiteY23" fmla="*/ 2508 h 1279127"/>
                <a:gd name="connsiteX24" fmla="*/ 141122 w 178910"/>
                <a:gd name="connsiteY24" fmla="*/ 0 h 1279127"/>
                <a:gd name="connsiteX25" fmla="*/ 147142 w 178910"/>
                <a:gd name="connsiteY25" fmla="*/ 6521 h 1279127"/>
                <a:gd name="connsiteX26" fmla="*/ 176570 w 178910"/>
                <a:gd name="connsiteY26" fmla="*/ 57853 h 1279127"/>
                <a:gd name="connsiteX27" fmla="*/ 174229 w 178910"/>
                <a:gd name="connsiteY27" fmla="*/ 101327 h 1279127"/>
                <a:gd name="connsiteX28" fmla="*/ 146807 w 178910"/>
                <a:gd name="connsiteY28" fmla="*/ 145804 h 1279127"/>
                <a:gd name="connsiteX29" fmla="*/ 144299 w 178910"/>
                <a:gd name="connsiteY29" fmla="*/ 152659 h 1279127"/>
                <a:gd name="connsiteX30" fmla="*/ 146473 w 178910"/>
                <a:gd name="connsiteY30" fmla="*/ 521851 h 1279127"/>
                <a:gd name="connsiteX31" fmla="*/ 138447 w 178910"/>
                <a:gd name="connsiteY31" fmla="*/ 745406 h 1279127"/>
                <a:gd name="connsiteX32" fmla="*/ 86446 w 178910"/>
                <a:gd name="connsiteY32" fmla="*/ 1054068 h 1279127"/>
                <a:gd name="connsiteX33" fmla="*/ 77918 w 178910"/>
                <a:gd name="connsiteY33" fmla="*/ 1100050 h 1279127"/>
                <a:gd name="connsiteX34" fmla="*/ 45982 w 178910"/>
                <a:gd name="connsiteY34" fmla="*/ 1189840 h 1279127"/>
                <a:gd name="connsiteX35" fmla="*/ 3511 w 178910"/>
                <a:gd name="connsiteY35" fmla="*/ 1274781 h 1279127"/>
                <a:gd name="connsiteX36" fmla="*/ 0 w 178910"/>
                <a:gd name="connsiteY36" fmla="*/ 1280131 h 1279127"/>
                <a:gd name="connsiteX37" fmla="*/ 89957 w 178910"/>
                <a:gd name="connsiteY37" fmla="*/ 939699 h 1279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78910" h="1279127">
                  <a:moveTo>
                    <a:pt x="89957" y="939699"/>
                  </a:moveTo>
                  <a:cubicBezTo>
                    <a:pt x="89957" y="956086"/>
                    <a:pt x="90291" y="972639"/>
                    <a:pt x="89790" y="989025"/>
                  </a:cubicBezTo>
                  <a:cubicBezTo>
                    <a:pt x="89455" y="1005579"/>
                    <a:pt x="88285" y="1021965"/>
                    <a:pt x="87951" y="1038685"/>
                  </a:cubicBezTo>
                  <a:cubicBezTo>
                    <a:pt x="88954" y="1035007"/>
                    <a:pt x="90124" y="1031328"/>
                    <a:pt x="91127" y="1027650"/>
                  </a:cubicBezTo>
                  <a:cubicBezTo>
                    <a:pt x="113199" y="947725"/>
                    <a:pt x="128080" y="866630"/>
                    <a:pt x="133096" y="783863"/>
                  </a:cubicBezTo>
                  <a:cubicBezTo>
                    <a:pt x="137276" y="715476"/>
                    <a:pt x="139952" y="646921"/>
                    <a:pt x="143129" y="578367"/>
                  </a:cubicBezTo>
                  <a:cubicBezTo>
                    <a:pt x="143296" y="575691"/>
                    <a:pt x="143129" y="573183"/>
                    <a:pt x="143129" y="568836"/>
                  </a:cubicBezTo>
                  <a:cubicBezTo>
                    <a:pt x="142460" y="571344"/>
                    <a:pt x="142125" y="572347"/>
                    <a:pt x="141624" y="573852"/>
                  </a:cubicBezTo>
                  <a:cubicBezTo>
                    <a:pt x="137276" y="570173"/>
                    <a:pt x="133263" y="565993"/>
                    <a:pt x="128749" y="563151"/>
                  </a:cubicBezTo>
                  <a:cubicBezTo>
                    <a:pt x="117880" y="556128"/>
                    <a:pt x="107179" y="548437"/>
                    <a:pt x="95475" y="543086"/>
                  </a:cubicBezTo>
                  <a:cubicBezTo>
                    <a:pt x="64374" y="528706"/>
                    <a:pt x="52336" y="504796"/>
                    <a:pt x="55847" y="471522"/>
                  </a:cubicBezTo>
                  <a:cubicBezTo>
                    <a:pt x="57185" y="459817"/>
                    <a:pt x="58021" y="448113"/>
                    <a:pt x="59191" y="435405"/>
                  </a:cubicBezTo>
                  <a:cubicBezTo>
                    <a:pt x="60696" y="436576"/>
                    <a:pt x="61365" y="437077"/>
                    <a:pt x="61866" y="437579"/>
                  </a:cubicBezTo>
                  <a:cubicBezTo>
                    <a:pt x="71063" y="449116"/>
                    <a:pt x="82433" y="457476"/>
                    <a:pt x="96144" y="463161"/>
                  </a:cubicBezTo>
                  <a:cubicBezTo>
                    <a:pt x="112195" y="469682"/>
                    <a:pt x="125070" y="480384"/>
                    <a:pt x="131257" y="497104"/>
                  </a:cubicBezTo>
                  <a:cubicBezTo>
                    <a:pt x="134935" y="506969"/>
                    <a:pt x="137444" y="517169"/>
                    <a:pt x="139617" y="527369"/>
                  </a:cubicBezTo>
                  <a:cubicBezTo>
                    <a:pt x="141289" y="535227"/>
                    <a:pt x="141791" y="543253"/>
                    <a:pt x="143296" y="551446"/>
                  </a:cubicBezTo>
                  <a:cubicBezTo>
                    <a:pt x="143463" y="549941"/>
                    <a:pt x="143797" y="548437"/>
                    <a:pt x="143797" y="546932"/>
                  </a:cubicBezTo>
                  <a:cubicBezTo>
                    <a:pt x="143965" y="462158"/>
                    <a:pt x="144299" y="377385"/>
                    <a:pt x="143965" y="292778"/>
                  </a:cubicBezTo>
                  <a:cubicBezTo>
                    <a:pt x="143797" y="245960"/>
                    <a:pt x="142460" y="199310"/>
                    <a:pt x="141791" y="152492"/>
                  </a:cubicBezTo>
                  <a:cubicBezTo>
                    <a:pt x="141791" y="146974"/>
                    <a:pt x="139952" y="142794"/>
                    <a:pt x="136775" y="138112"/>
                  </a:cubicBezTo>
                  <a:cubicBezTo>
                    <a:pt x="129585" y="127913"/>
                    <a:pt x="122562" y="117379"/>
                    <a:pt x="116877" y="106176"/>
                  </a:cubicBezTo>
                  <a:cubicBezTo>
                    <a:pt x="108684" y="90291"/>
                    <a:pt x="107848" y="73404"/>
                    <a:pt x="113199" y="56349"/>
                  </a:cubicBezTo>
                  <a:cubicBezTo>
                    <a:pt x="119051" y="36953"/>
                    <a:pt x="128582" y="19229"/>
                    <a:pt x="139784" y="2508"/>
                  </a:cubicBezTo>
                  <a:cubicBezTo>
                    <a:pt x="140119" y="1839"/>
                    <a:pt x="140453" y="1170"/>
                    <a:pt x="141122" y="0"/>
                  </a:cubicBezTo>
                  <a:cubicBezTo>
                    <a:pt x="143630" y="2675"/>
                    <a:pt x="145469" y="4515"/>
                    <a:pt x="147142" y="6521"/>
                  </a:cubicBezTo>
                  <a:cubicBezTo>
                    <a:pt x="160518" y="21570"/>
                    <a:pt x="170550" y="38457"/>
                    <a:pt x="176570" y="57853"/>
                  </a:cubicBezTo>
                  <a:cubicBezTo>
                    <a:pt x="181252" y="72735"/>
                    <a:pt x="180416" y="86947"/>
                    <a:pt x="174229" y="101327"/>
                  </a:cubicBezTo>
                  <a:cubicBezTo>
                    <a:pt x="167206" y="117546"/>
                    <a:pt x="157676" y="131926"/>
                    <a:pt x="146807" y="145804"/>
                  </a:cubicBezTo>
                  <a:cubicBezTo>
                    <a:pt x="145302" y="147643"/>
                    <a:pt x="144132" y="150318"/>
                    <a:pt x="144299" y="152659"/>
                  </a:cubicBezTo>
                  <a:cubicBezTo>
                    <a:pt x="147142" y="275723"/>
                    <a:pt x="149148" y="398787"/>
                    <a:pt x="146473" y="521851"/>
                  </a:cubicBezTo>
                  <a:cubicBezTo>
                    <a:pt x="144968" y="596425"/>
                    <a:pt x="142125" y="670999"/>
                    <a:pt x="138447" y="745406"/>
                  </a:cubicBezTo>
                  <a:cubicBezTo>
                    <a:pt x="133263" y="850244"/>
                    <a:pt x="116376" y="953243"/>
                    <a:pt x="86446" y="1054068"/>
                  </a:cubicBezTo>
                  <a:cubicBezTo>
                    <a:pt x="82098" y="1068950"/>
                    <a:pt x="81095" y="1084667"/>
                    <a:pt x="77918" y="1100050"/>
                  </a:cubicBezTo>
                  <a:cubicBezTo>
                    <a:pt x="71397" y="1131485"/>
                    <a:pt x="63204" y="1162752"/>
                    <a:pt x="45982" y="1189840"/>
                  </a:cubicBezTo>
                  <a:cubicBezTo>
                    <a:pt x="28927" y="1216927"/>
                    <a:pt x="17055" y="1246188"/>
                    <a:pt x="3511" y="1274781"/>
                  </a:cubicBezTo>
                  <a:cubicBezTo>
                    <a:pt x="2675" y="1276620"/>
                    <a:pt x="1505" y="1278626"/>
                    <a:pt x="0" y="1280131"/>
                  </a:cubicBezTo>
                  <a:cubicBezTo>
                    <a:pt x="48323" y="1171280"/>
                    <a:pt x="74407" y="1056911"/>
                    <a:pt x="89957" y="93969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EC3BE52E-30AD-4A18-AE14-AEF2A880A034}"/>
                </a:ext>
              </a:extLst>
            </p:cNvPr>
            <p:cNvSpPr/>
            <p:nvPr/>
          </p:nvSpPr>
          <p:spPr>
            <a:xfrm>
              <a:off x="8413788" y="1264478"/>
              <a:ext cx="170550" cy="576862"/>
            </a:xfrm>
            <a:custGeom>
              <a:avLst/>
              <a:gdLst>
                <a:gd name="connsiteX0" fmla="*/ 165367 w 170550"/>
                <a:gd name="connsiteY0" fmla="*/ 577363 h 576861"/>
                <a:gd name="connsiteX1" fmla="*/ 161521 w 170550"/>
                <a:gd name="connsiteY1" fmla="*/ 533388 h 576861"/>
                <a:gd name="connsiteX2" fmla="*/ 121392 w 170550"/>
                <a:gd name="connsiteY2" fmla="*/ 341937 h 576861"/>
                <a:gd name="connsiteX3" fmla="*/ 2675 w 170550"/>
                <a:gd name="connsiteY3" fmla="*/ 10868 h 576861"/>
                <a:gd name="connsiteX4" fmla="*/ 0 w 170550"/>
                <a:gd name="connsiteY4" fmla="*/ 0 h 576861"/>
                <a:gd name="connsiteX5" fmla="*/ 28759 w 170550"/>
                <a:gd name="connsiteY5" fmla="*/ 46316 h 576861"/>
                <a:gd name="connsiteX6" fmla="*/ 138280 w 170550"/>
                <a:gd name="connsiteY6" fmla="*/ 279903 h 576861"/>
                <a:gd name="connsiteX7" fmla="*/ 170216 w 170550"/>
                <a:gd name="connsiteY7" fmla="*/ 517838 h 576861"/>
                <a:gd name="connsiteX8" fmla="*/ 166538 w 170550"/>
                <a:gd name="connsiteY8" fmla="*/ 571845 h 576861"/>
                <a:gd name="connsiteX9" fmla="*/ 165367 w 170550"/>
                <a:gd name="connsiteY9" fmla="*/ 577363 h 57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550" h="576861">
                  <a:moveTo>
                    <a:pt x="165367" y="577363"/>
                  </a:moveTo>
                  <a:cubicBezTo>
                    <a:pt x="164029" y="561646"/>
                    <a:pt x="162692" y="547433"/>
                    <a:pt x="161521" y="533388"/>
                  </a:cubicBezTo>
                  <a:cubicBezTo>
                    <a:pt x="155836" y="468010"/>
                    <a:pt x="141122" y="404472"/>
                    <a:pt x="121392" y="341937"/>
                  </a:cubicBezTo>
                  <a:cubicBezTo>
                    <a:pt x="86278" y="229909"/>
                    <a:pt x="45146" y="120221"/>
                    <a:pt x="2675" y="10868"/>
                  </a:cubicBezTo>
                  <a:cubicBezTo>
                    <a:pt x="1338" y="7524"/>
                    <a:pt x="167" y="4013"/>
                    <a:pt x="0" y="0"/>
                  </a:cubicBezTo>
                  <a:cubicBezTo>
                    <a:pt x="9698" y="15383"/>
                    <a:pt x="19563" y="30766"/>
                    <a:pt x="28759" y="46316"/>
                  </a:cubicBezTo>
                  <a:cubicBezTo>
                    <a:pt x="73069" y="120556"/>
                    <a:pt x="110691" y="197805"/>
                    <a:pt x="138280" y="279903"/>
                  </a:cubicBezTo>
                  <a:cubicBezTo>
                    <a:pt x="164364" y="357153"/>
                    <a:pt x="176068" y="436241"/>
                    <a:pt x="170216" y="517838"/>
                  </a:cubicBezTo>
                  <a:cubicBezTo>
                    <a:pt x="168878" y="535896"/>
                    <a:pt x="167875" y="553787"/>
                    <a:pt x="166538" y="571845"/>
                  </a:cubicBezTo>
                  <a:cubicBezTo>
                    <a:pt x="166370" y="573016"/>
                    <a:pt x="165869" y="574521"/>
                    <a:pt x="165367" y="5773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2B2A0CA-EDE7-4BDD-A3CE-C5552B1F93E5}"/>
                </a:ext>
              </a:extLst>
            </p:cNvPr>
            <p:cNvSpPr/>
            <p:nvPr/>
          </p:nvSpPr>
          <p:spPr>
            <a:xfrm>
              <a:off x="8225514" y="1558928"/>
              <a:ext cx="237433" cy="357821"/>
            </a:xfrm>
            <a:custGeom>
              <a:avLst/>
              <a:gdLst>
                <a:gd name="connsiteX0" fmla="*/ 238603 w 237432"/>
                <a:gd name="connsiteY0" fmla="*/ 358156 h 357821"/>
                <a:gd name="connsiteX1" fmla="*/ 212519 w 237432"/>
                <a:gd name="connsiteY1" fmla="*/ 300302 h 357821"/>
                <a:gd name="connsiteX2" fmla="*/ 135270 w 237432"/>
                <a:gd name="connsiteY2" fmla="*/ 177573 h 357821"/>
                <a:gd name="connsiteX3" fmla="*/ 2341 w 237432"/>
                <a:gd name="connsiteY3" fmla="*/ 4682 h 357821"/>
                <a:gd name="connsiteX4" fmla="*/ 0 w 237432"/>
                <a:gd name="connsiteY4" fmla="*/ 0 h 357821"/>
                <a:gd name="connsiteX5" fmla="*/ 22573 w 237432"/>
                <a:gd name="connsiteY5" fmla="*/ 19062 h 357821"/>
                <a:gd name="connsiteX6" fmla="*/ 135437 w 237432"/>
                <a:gd name="connsiteY6" fmla="*/ 135437 h 357821"/>
                <a:gd name="connsiteX7" fmla="*/ 236430 w 237432"/>
                <a:gd name="connsiteY7" fmla="*/ 347120 h 357821"/>
                <a:gd name="connsiteX8" fmla="*/ 238771 w 237432"/>
                <a:gd name="connsiteY8" fmla="*/ 357989 h 357821"/>
                <a:gd name="connsiteX9" fmla="*/ 238603 w 237432"/>
                <a:gd name="connsiteY9" fmla="*/ 358156 h 35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432" h="357821">
                  <a:moveTo>
                    <a:pt x="238603" y="358156"/>
                  </a:moveTo>
                  <a:cubicBezTo>
                    <a:pt x="229909" y="338927"/>
                    <a:pt x="221548" y="319364"/>
                    <a:pt x="212519" y="300302"/>
                  </a:cubicBezTo>
                  <a:cubicBezTo>
                    <a:pt x="191953" y="256160"/>
                    <a:pt x="164364" y="216198"/>
                    <a:pt x="135270" y="177573"/>
                  </a:cubicBezTo>
                  <a:cubicBezTo>
                    <a:pt x="91629" y="119552"/>
                    <a:pt x="46818" y="62368"/>
                    <a:pt x="2341" y="4682"/>
                  </a:cubicBezTo>
                  <a:cubicBezTo>
                    <a:pt x="1338" y="3344"/>
                    <a:pt x="334" y="2174"/>
                    <a:pt x="0" y="0"/>
                  </a:cubicBezTo>
                  <a:cubicBezTo>
                    <a:pt x="7524" y="6354"/>
                    <a:pt x="15049" y="12540"/>
                    <a:pt x="22573" y="19062"/>
                  </a:cubicBezTo>
                  <a:cubicBezTo>
                    <a:pt x="63371" y="54676"/>
                    <a:pt x="100993" y="93468"/>
                    <a:pt x="135437" y="135437"/>
                  </a:cubicBezTo>
                  <a:cubicBezTo>
                    <a:pt x="186602" y="197805"/>
                    <a:pt x="220712" y="268032"/>
                    <a:pt x="236430" y="347120"/>
                  </a:cubicBezTo>
                  <a:cubicBezTo>
                    <a:pt x="237099" y="350799"/>
                    <a:pt x="238102" y="354310"/>
                    <a:pt x="238771" y="357989"/>
                  </a:cubicBezTo>
                  <a:cubicBezTo>
                    <a:pt x="238771" y="357989"/>
                    <a:pt x="238771" y="358156"/>
                    <a:pt x="238603" y="35815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924383C-1A2F-4B45-8A2A-3FA28260A445}"/>
                </a:ext>
              </a:extLst>
            </p:cNvPr>
            <p:cNvSpPr/>
            <p:nvPr/>
          </p:nvSpPr>
          <p:spPr>
            <a:xfrm>
              <a:off x="8637762" y="1439208"/>
              <a:ext cx="86947" cy="137109"/>
            </a:xfrm>
            <a:custGeom>
              <a:avLst/>
              <a:gdLst>
                <a:gd name="connsiteX0" fmla="*/ 584 w 86947"/>
                <a:gd name="connsiteY0" fmla="*/ 137945 h 137109"/>
                <a:gd name="connsiteX1" fmla="*/ 3928 w 86947"/>
                <a:gd name="connsiteY1" fmla="*/ 87951 h 137109"/>
                <a:gd name="connsiteX2" fmla="*/ 5433 w 86947"/>
                <a:gd name="connsiteY2" fmla="*/ 81931 h 137109"/>
                <a:gd name="connsiteX3" fmla="*/ 55261 w 86947"/>
                <a:gd name="connsiteY3" fmla="*/ 24078 h 137109"/>
                <a:gd name="connsiteX4" fmla="*/ 80342 w 86947"/>
                <a:gd name="connsiteY4" fmla="*/ 5351 h 137109"/>
                <a:gd name="connsiteX5" fmla="*/ 85358 w 86947"/>
                <a:gd name="connsiteY5" fmla="*/ 0 h 137109"/>
                <a:gd name="connsiteX6" fmla="*/ 87531 w 86947"/>
                <a:gd name="connsiteY6" fmla="*/ 22238 h 137109"/>
                <a:gd name="connsiteX7" fmla="*/ 87197 w 86947"/>
                <a:gd name="connsiteY7" fmla="*/ 61030 h 137109"/>
                <a:gd name="connsiteX8" fmla="*/ 62785 w 86947"/>
                <a:gd name="connsiteY8" fmla="*/ 98485 h 137109"/>
                <a:gd name="connsiteX9" fmla="*/ 51080 w 86947"/>
                <a:gd name="connsiteY9" fmla="*/ 105173 h 137109"/>
                <a:gd name="connsiteX10" fmla="*/ 584 w 86947"/>
                <a:gd name="connsiteY10" fmla="*/ 137945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37109">
                  <a:moveTo>
                    <a:pt x="584" y="137945"/>
                  </a:moveTo>
                  <a:cubicBezTo>
                    <a:pt x="-921" y="120054"/>
                    <a:pt x="584" y="104002"/>
                    <a:pt x="3928" y="87951"/>
                  </a:cubicBezTo>
                  <a:cubicBezTo>
                    <a:pt x="4430" y="85944"/>
                    <a:pt x="4931" y="83938"/>
                    <a:pt x="5433" y="81931"/>
                  </a:cubicBezTo>
                  <a:cubicBezTo>
                    <a:pt x="10951" y="53004"/>
                    <a:pt x="27504" y="33608"/>
                    <a:pt x="55261" y="24078"/>
                  </a:cubicBezTo>
                  <a:cubicBezTo>
                    <a:pt x="65460" y="20566"/>
                    <a:pt x="73152" y="13042"/>
                    <a:pt x="80342" y="5351"/>
                  </a:cubicBezTo>
                  <a:cubicBezTo>
                    <a:pt x="81679" y="3846"/>
                    <a:pt x="83017" y="2341"/>
                    <a:pt x="85358" y="0"/>
                  </a:cubicBezTo>
                  <a:cubicBezTo>
                    <a:pt x="86194" y="8193"/>
                    <a:pt x="87364" y="15216"/>
                    <a:pt x="87531" y="22238"/>
                  </a:cubicBezTo>
                  <a:cubicBezTo>
                    <a:pt x="87866" y="35113"/>
                    <a:pt x="88367" y="48155"/>
                    <a:pt x="87197" y="61030"/>
                  </a:cubicBezTo>
                  <a:cubicBezTo>
                    <a:pt x="85692" y="77249"/>
                    <a:pt x="76663" y="89623"/>
                    <a:pt x="62785" y="98485"/>
                  </a:cubicBezTo>
                  <a:cubicBezTo>
                    <a:pt x="58939" y="100825"/>
                    <a:pt x="55093" y="103166"/>
                    <a:pt x="51080" y="105173"/>
                  </a:cubicBezTo>
                  <a:cubicBezTo>
                    <a:pt x="33357" y="113700"/>
                    <a:pt x="15967" y="122897"/>
                    <a:pt x="584" y="13794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DA84F63-CA5C-47AF-A094-B9AA46D620E3}"/>
                </a:ext>
              </a:extLst>
            </p:cNvPr>
            <p:cNvSpPr/>
            <p:nvPr/>
          </p:nvSpPr>
          <p:spPr>
            <a:xfrm>
              <a:off x="8547210" y="1081888"/>
              <a:ext cx="85275" cy="138781"/>
            </a:xfrm>
            <a:custGeom>
              <a:avLst/>
              <a:gdLst>
                <a:gd name="connsiteX0" fmla="*/ 4356 w 85275"/>
                <a:gd name="connsiteY0" fmla="*/ 0 h 138781"/>
                <a:gd name="connsiteX1" fmla="*/ 32614 w 85275"/>
                <a:gd name="connsiteY1" fmla="*/ 24747 h 138781"/>
                <a:gd name="connsiteX2" fmla="*/ 39302 w 85275"/>
                <a:gd name="connsiteY2" fmla="*/ 27756 h 138781"/>
                <a:gd name="connsiteX3" fmla="*/ 79599 w 85275"/>
                <a:gd name="connsiteY3" fmla="*/ 75243 h 138781"/>
                <a:gd name="connsiteX4" fmla="*/ 86287 w 85275"/>
                <a:gd name="connsiteY4" fmla="*/ 132093 h 138781"/>
                <a:gd name="connsiteX5" fmla="*/ 85618 w 85275"/>
                <a:gd name="connsiteY5" fmla="*/ 139283 h 138781"/>
                <a:gd name="connsiteX6" fmla="*/ 82107 w 85275"/>
                <a:gd name="connsiteY6" fmla="*/ 136440 h 138781"/>
                <a:gd name="connsiteX7" fmla="*/ 49000 w 85275"/>
                <a:gd name="connsiteY7" fmla="*/ 113199 h 138781"/>
                <a:gd name="connsiteX8" fmla="*/ 28266 w 85275"/>
                <a:gd name="connsiteY8" fmla="*/ 101829 h 138781"/>
                <a:gd name="connsiteX9" fmla="*/ 9 w 85275"/>
                <a:gd name="connsiteY9" fmla="*/ 56683 h 138781"/>
                <a:gd name="connsiteX10" fmla="*/ 3353 w 85275"/>
                <a:gd name="connsiteY10" fmla="*/ 1672 h 138781"/>
                <a:gd name="connsiteX11" fmla="*/ 4356 w 85275"/>
                <a:gd name="connsiteY11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8781">
                  <a:moveTo>
                    <a:pt x="4356" y="0"/>
                  </a:moveTo>
                  <a:cubicBezTo>
                    <a:pt x="11880" y="10868"/>
                    <a:pt x="20742" y="19563"/>
                    <a:pt x="32614" y="24747"/>
                  </a:cubicBezTo>
                  <a:cubicBezTo>
                    <a:pt x="34787" y="25750"/>
                    <a:pt x="37128" y="26753"/>
                    <a:pt x="39302" y="27756"/>
                  </a:cubicBezTo>
                  <a:cubicBezTo>
                    <a:pt x="60537" y="36953"/>
                    <a:pt x="73914" y="52503"/>
                    <a:pt x="79599" y="75243"/>
                  </a:cubicBezTo>
                  <a:cubicBezTo>
                    <a:pt x="84280" y="93970"/>
                    <a:pt x="87290" y="112697"/>
                    <a:pt x="86287" y="132093"/>
                  </a:cubicBezTo>
                  <a:cubicBezTo>
                    <a:pt x="86120" y="134267"/>
                    <a:pt x="85953" y="136440"/>
                    <a:pt x="85618" y="139283"/>
                  </a:cubicBezTo>
                  <a:cubicBezTo>
                    <a:pt x="84113" y="137945"/>
                    <a:pt x="83110" y="137109"/>
                    <a:pt x="82107" y="136440"/>
                  </a:cubicBezTo>
                  <a:cubicBezTo>
                    <a:pt x="71071" y="128582"/>
                    <a:pt x="60203" y="120723"/>
                    <a:pt x="49000" y="113199"/>
                  </a:cubicBezTo>
                  <a:cubicBezTo>
                    <a:pt x="42479" y="108851"/>
                    <a:pt x="35122" y="105674"/>
                    <a:pt x="28266" y="101829"/>
                  </a:cubicBezTo>
                  <a:cubicBezTo>
                    <a:pt x="10877" y="91796"/>
                    <a:pt x="176" y="76915"/>
                    <a:pt x="9" y="56683"/>
                  </a:cubicBezTo>
                  <a:cubicBezTo>
                    <a:pt x="-159" y="38290"/>
                    <a:pt x="2182" y="20065"/>
                    <a:pt x="3353" y="1672"/>
                  </a:cubicBezTo>
                  <a:cubicBezTo>
                    <a:pt x="3520" y="1170"/>
                    <a:pt x="4021" y="669"/>
                    <a:pt x="4356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8695A19B-FAE8-49AD-9CAE-726D31078342}"/>
                </a:ext>
              </a:extLst>
            </p:cNvPr>
            <p:cNvSpPr/>
            <p:nvPr/>
          </p:nvSpPr>
          <p:spPr>
            <a:xfrm>
              <a:off x="8545784" y="1260632"/>
              <a:ext cx="86947" cy="137109"/>
            </a:xfrm>
            <a:custGeom>
              <a:avLst/>
              <a:gdLst>
                <a:gd name="connsiteX0" fmla="*/ 5114 w 86947"/>
                <a:gd name="connsiteY0" fmla="*/ 0 h 137109"/>
                <a:gd name="connsiteX1" fmla="*/ 9963 w 86947"/>
                <a:gd name="connsiteY1" fmla="*/ 5351 h 137109"/>
                <a:gd name="connsiteX2" fmla="*/ 36381 w 86947"/>
                <a:gd name="connsiteY2" fmla="*/ 24914 h 137109"/>
                <a:gd name="connsiteX3" fmla="*/ 58285 w 86947"/>
                <a:gd name="connsiteY3" fmla="*/ 37454 h 137109"/>
                <a:gd name="connsiteX4" fmla="*/ 78684 w 86947"/>
                <a:gd name="connsiteY4" fmla="*/ 68387 h 137109"/>
                <a:gd name="connsiteX5" fmla="*/ 86878 w 86947"/>
                <a:gd name="connsiteY5" fmla="*/ 133431 h 137109"/>
                <a:gd name="connsiteX6" fmla="*/ 86376 w 86947"/>
                <a:gd name="connsiteY6" fmla="*/ 137945 h 137109"/>
                <a:gd name="connsiteX7" fmla="*/ 83366 w 86947"/>
                <a:gd name="connsiteY7" fmla="*/ 135437 h 137109"/>
                <a:gd name="connsiteX8" fmla="*/ 49925 w 86947"/>
                <a:gd name="connsiteY8" fmla="*/ 111861 h 137109"/>
                <a:gd name="connsiteX9" fmla="*/ 38053 w 86947"/>
                <a:gd name="connsiteY9" fmla="*/ 105507 h 137109"/>
                <a:gd name="connsiteX10" fmla="*/ 432 w 86947"/>
                <a:gd name="connsiteY10" fmla="*/ 37287 h 137109"/>
                <a:gd name="connsiteX11" fmla="*/ 3776 w 86947"/>
                <a:gd name="connsiteY11" fmla="*/ 334 h 137109"/>
                <a:gd name="connsiteX12" fmla="*/ 5114 w 86947"/>
                <a:gd name="connsiteY12" fmla="*/ 0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47" h="137109">
                  <a:moveTo>
                    <a:pt x="5114" y="0"/>
                  </a:moveTo>
                  <a:cubicBezTo>
                    <a:pt x="6786" y="1839"/>
                    <a:pt x="8291" y="3511"/>
                    <a:pt x="9963" y="5351"/>
                  </a:cubicBezTo>
                  <a:cubicBezTo>
                    <a:pt x="17320" y="13711"/>
                    <a:pt x="26014" y="20399"/>
                    <a:pt x="36381" y="24914"/>
                  </a:cubicBezTo>
                  <a:cubicBezTo>
                    <a:pt x="44073" y="28258"/>
                    <a:pt x="51430" y="32605"/>
                    <a:pt x="58285" y="37454"/>
                  </a:cubicBezTo>
                  <a:cubicBezTo>
                    <a:pt x="68819" y="44978"/>
                    <a:pt x="75006" y="56014"/>
                    <a:pt x="78684" y="68387"/>
                  </a:cubicBezTo>
                  <a:cubicBezTo>
                    <a:pt x="85206" y="89623"/>
                    <a:pt x="88550" y="111192"/>
                    <a:pt x="86878" y="133431"/>
                  </a:cubicBezTo>
                  <a:cubicBezTo>
                    <a:pt x="86710" y="134601"/>
                    <a:pt x="86543" y="135939"/>
                    <a:pt x="86376" y="137945"/>
                  </a:cubicBezTo>
                  <a:cubicBezTo>
                    <a:pt x="85038" y="136775"/>
                    <a:pt x="84202" y="136106"/>
                    <a:pt x="83366" y="135437"/>
                  </a:cubicBezTo>
                  <a:cubicBezTo>
                    <a:pt x="72163" y="127578"/>
                    <a:pt x="61128" y="119552"/>
                    <a:pt x="49925" y="111861"/>
                  </a:cubicBezTo>
                  <a:cubicBezTo>
                    <a:pt x="46246" y="109353"/>
                    <a:pt x="42066" y="107514"/>
                    <a:pt x="38053" y="105507"/>
                  </a:cubicBezTo>
                  <a:cubicBezTo>
                    <a:pt x="8625" y="91963"/>
                    <a:pt x="-2411" y="68555"/>
                    <a:pt x="432" y="37287"/>
                  </a:cubicBezTo>
                  <a:cubicBezTo>
                    <a:pt x="1602" y="24914"/>
                    <a:pt x="2606" y="12708"/>
                    <a:pt x="3776" y="334"/>
                  </a:cubicBezTo>
                  <a:cubicBezTo>
                    <a:pt x="4110" y="167"/>
                    <a:pt x="4612" y="167"/>
                    <a:pt x="5114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D23278B-827D-42C8-A0B5-2E0606A62706}"/>
                </a:ext>
              </a:extLst>
            </p:cNvPr>
            <p:cNvSpPr/>
            <p:nvPr/>
          </p:nvSpPr>
          <p:spPr>
            <a:xfrm>
              <a:off x="8546466" y="1169337"/>
              <a:ext cx="86947" cy="140453"/>
            </a:xfrm>
            <a:custGeom>
              <a:avLst/>
              <a:gdLst>
                <a:gd name="connsiteX0" fmla="*/ 86530 w 86947"/>
                <a:gd name="connsiteY0" fmla="*/ 140453 h 140453"/>
                <a:gd name="connsiteX1" fmla="*/ 82517 w 86947"/>
                <a:gd name="connsiteY1" fmla="*/ 137109 h 140453"/>
                <a:gd name="connsiteX2" fmla="*/ 48741 w 86947"/>
                <a:gd name="connsiteY2" fmla="*/ 113700 h 140453"/>
                <a:gd name="connsiteX3" fmla="*/ 28008 w 86947"/>
                <a:gd name="connsiteY3" fmla="*/ 102163 h 140453"/>
                <a:gd name="connsiteX4" fmla="*/ 586 w 86947"/>
                <a:gd name="connsiteY4" fmla="*/ 59358 h 140453"/>
                <a:gd name="connsiteX5" fmla="*/ 4264 w 86947"/>
                <a:gd name="connsiteY5" fmla="*/ 0 h 140453"/>
                <a:gd name="connsiteX6" fmla="*/ 8444 w 86947"/>
                <a:gd name="connsiteY6" fmla="*/ 6019 h 140453"/>
                <a:gd name="connsiteX7" fmla="*/ 33860 w 86947"/>
                <a:gd name="connsiteY7" fmla="*/ 25917 h 140453"/>
                <a:gd name="connsiteX8" fmla="*/ 82684 w 86947"/>
                <a:gd name="connsiteY8" fmla="*/ 85442 h 140453"/>
                <a:gd name="connsiteX9" fmla="*/ 86697 w 86947"/>
                <a:gd name="connsiteY9" fmla="*/ 135772 h 140453"/>
                <a:gd name="connsiteX10" fmla="*/ 86530 w 86947"/>
                <a:gd name="connsiteY10" fmla="*/ 140453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40453">
                  <a:moveTo>
                    <a:pt x="86530" y="140453"/>
                  </a:moveTo>
                  <a:cubicBezTo>
                    <a:pt x="84691" y="138948"/>
                    <a:pt x="83687" y="137945"/>
                    <a:pt x="82517" y="137109"/>
                  </a:cubicBezTo>
                  <a:cubicBezTo>
                    <a:pt x="71314" y="129250"/>
                    <a:pt x="60278" y="121225"/>
                    <a:pt x="48741" y="113700"/>
                  </a:cubicBezTo>
                  <a:cubicBezTo>
                    <a:pt x="42220" y="109353"/>
                    <a:pt x="34863" y="106176"/>
                    <a:pt x="28008" y="102163"/>
                  </a:cubicBezTo>
                  <a:cubicBezTo>
                    <a:pt x="11789" y="92465"/>
                    <a:pt x="2258" y="78420"/>
                    <a:pt x="586" y="59358"/>
                  </a:cubicBezTo>
                  <a:cubicBezTo>
                    <a:pt x="-1253" y="39962"/>
                    <a:pt x="1589" y="20901"/>
                    <a:pt x="4264" y="0"/>
                  </a:cubicBezTo>
                  <a:cubicBezTo>
                    <a:pt x="6271" y="2843"/>
                    <a:pt x="7107" y="4515"/>
                    <a:pt x="8444" y="6019"/>
                  </a:cubicBezTo>
                  <a:cubicBezTo>
                    <a:pt x="15634" y="14213"/>
                    <a:pt x="23326" y="22071"/>
                    <a:pt x="33860" y="25917"/>
                  </a:cubicBezTo>
                  <a:cubicBezTo>
                    <a:pt x="61951" y="36117"/>
                    <a:pt x="77334" y="56349"/>
                    <a:pt x="82684" y="85442"/>
                  </a:cubicBezTo>
                  <a:cubicBezTo>
                    <a:pt x="85861" y="102163"/>
                    <a:pt x="87700" y="118884"/>
                    <a:pt x="86697" y="135772"/>
                  </a:cubicBezTo>
                  <a:cubicBezTo>
                    <a:pt x="86864" y="137276"/>
                    <a:pt x="86697" y="138447"/>
                    <a:pt x="86530" y="14045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5C3FD75-AC0F-44B0-B166-B93D95A93F0F}"/>
                </a:ext>
              </a:extLst>
            </p:cNvPr>
            <p:cNvSpPr/>
            <p:nvPr/>
          </p:nvSpPr>
          <p:spPr>
            <a:xfrm>
              <a:off x="8544083" y="1438874"/>
              <a:ext cx="85275" cy="140453"/>
            </a:xfrm>
            <a:custGeom>
              <a:avLst/>
              <a:gdLst>
                <a:gd name="connsiteX0" fmla="*/ 84565 w 85275"/>
                <a:gd name="connsiteY0" fmla="*/ 140955 h 140453"/>
                <a:gd name="connsiteX1" fmla="*/ 39419 w 85275"/>
                <a:gd name="connsiteY1" fmla="*/ 108684 h 140453"/>
                <a:gd name="connsiteX2" fmla="*/ 36911 w 85275"/>
                <a:gd name="connsiteY2" fmla="*/ 107346 h 140453"/>
                <a:gd name="connsiteX3" fmla="*/ 460 w 85275"/>
                <a:gd name="connsiteY3" fmla="*/ 41467 h 140453"/>
                <a:gd name="connsiteX4" fmla="*/ 4975 w 85275"/>
                <a:gd name="connsiteY4" fmla="*/ 0 h 140453"/>
                <a:gd name="connsiteX5" fmla="*/ 9824 w 85275"/>
                <a:gd name="connsiteY5" fmla="*/ 5518 h 140453"/>
                <a:gd name="connsiteX6" fmla="*/ 32564 w 85275"/>
                <a:gd name="connsiteY6" fmla="*/ 24245 h 140453"/>
                <a:gd name="connsiteX7" fmla="*/ 83562 w 85275"/>
                <a:gd name="connsiteY7" fmla="*/ 93636 h 140453"/>
                <a:gd name="connsiteX8" fmla="*/ 84565 w 85275"/>
                <a:gd name="connsiteY8" fmla="*/ 140955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40453">
                  <a:moveTo>
                    <a:pt x="84565" y="140955"/>
                  </a:moveTo>
                  <a:cubicBezTo>
                    <a:pt x="71021" y="126910"/>
                    <a:pt x="55638" y="117212"/>
                    <a:pt x="39419" y="108684"/>
                  </a:cubicBezTo>
                  <a:cubicBezTo>
                    <a:pt x="38583" y="108182"/>
                    <a:pt x="37747" y="107681"/>
                    <a:pt x="36911" y="107346"/>
                  </a:cubicBezTo>
                  <a:cubicBezTo>
                    <a:pt x="9155" y="93970"/>
                    <a:pt x="-2549" y="71731"/>
                    <a:pt x="460" y="41467"/>
                  </a:cubicBezTo>
                  <a:cubicBezTo>
                    <a:pt x="1798" y="28258"/>
                    <a:pt x="3303" y="15049"/>
                    <a:pt x="4975" y="0"/>
                  </a:cubicBezTo>
                  <a:cubicBezTo>
                    <a:pt x="7316" y="2842"/>
                    <a:pt x="8486" y="4347"/>
                    <a:pt x="9824" y="5518"/>
                  </a:cubicBezTo>
                  <a:cubicBezTo>
                    <a:pt x="17348" y="12039"/>
                    <a:pt x="23869" y="20734"/>
                    <a:pt x="32564" y="24245"/>
                  </a:cubicBezTo>
                  <a:cubicBezTo>
                    <a:pt x="64500" y="36953"/>
                    <a:pt x="79549" y="60863"/>
                    <a:pt x="83562" y="93636"/>
                  </a:cubicBezTo>
                  <a:cubicBezTo>
                    <a:pt x="85568" y="109018"/>
                    <a:pt x="87408" y="124401"/>
                    <a:pt x="84565" y="14095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C7C0013-C6C4-4C82-A6C1-874B7B9B43D5}"/>
                </a:ext>
              </a:extLst>
            </p:cNvPr>
            <p:cNvSpPr/>
            <p:nvPr/>
          </p:nvSpPr>
          <p:spPr>
            <a:xfrm>
              <a:off x="8641397" y="1078544"/>
              <a:ext cx="85275" cy="138781"/>
            </a:xfrm>
            <a:custGeom>
              <a:avLst/>
              <a:gdLst>
                <a:gd name="connsiteX0" fmla="*/ 83897 w 85275"/>
                <a:gd name="connsiteY0" fmla="*/ 0 h 138781"/>
                <a:gd name="connsiteX1" fmla="*/ 85569 w 85275"/>
                <a:gd name="connsiteY1" fmla="*/ 58689 h 138781"/>
                <a:gd name="connsiteX2" fmla="*/ 64835 w 85275"/>
                <a:gd name="connsiteY2" fmla="*/ 96311 h 138781"/>
                <a:gd name="connsiteX3" fmla="*/ 53967 w 85275"/>
                <a:gd name="connsiteY3" fmla="*/ 103333 h 138781"/>
                <a:gd name="connsiteX4" fmla="*/ 1130 w 85275"/>
                <a:gd name="connsiteY4" fmla="*/ 139116 h 138781"/>
                <a:gd name="connsiteX5" fmla="*/ 126 w 85275"/>
                <a:gd name="connsiteY5" fmla="*/ 129752 h 138781"/>
                <a:gd name="connsiteX6" fmla="*/ 9323 w 85275"/>
                <a:gd name="connsiteY6" fmla="*/ 66046 h 138781"/>
                <a:gd name="connsiteX7" fmla="*/ 41259 w 85275"/>
                <a:gd name="connsiteY7" fmla="*/ 30097 h 138781"/>
                <a:gd name="connsiteX8" fmla="*/ 80720 w 85275"/>
                <a:gd name="connsiteY8" fmla="*/ 1170 h 138781"/>
                <a:gd name="connsiteX9" fmla="*/ 83897 w 85275"/>
                <a:gd name="connsiteY9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75" h="138781">
                  <a:moveTo>
                    <a:pt x="83897" y="0"/>
                  </a:moveTo>
                  <a:cubicBezTo>
                    <a:pt x="84565" y="20065"/>
                    <a:pt x="86070" y="39461"/>
                    <a:pt x="85569" y="58689"/>
                  </a:cubicBezTo>
                  <a:cubicBezTo>
                    <a:pt x="85234" y="74240"/>
                    <a:pt x="77543" y="86947"/>
                    <a:pt x="64835" y="96311"/>
                  </a:cubicBezTo>
                  <a:cubicBezTo>
                    <a:pt x="61324" y="98819"/>
                    <a:pt x="57812" y="101327"/>
                    <a:pt x="53967" y="103333"/>
                  </a:cubicBezTo>
                  <a:cubicBezTo>
                    <a:pt x="35574" y="113366"/>
                    <a:pt x="16680" y="122729"/>
                    <a:pt x="1130" y="139116"/>
                  </a:cubicBezTo>
                  <a:cubicBezTo>
                    <a:pt x="628" y="135103"/>
                    <a:pt x="293" y="132427"/>
                    <a:pt x="126" y="129752"/>
                  </a:cubicBezTo>
                  <a:cubicBezTo>
                    <a:pt x="-710" y="108015"/>
                    <a:pt x="2634" y="86780"/>
                    <a:pt x="9323" y="66046"/>
                  </a:cubicBezTo>
                  <a:cubicBezTo>
                    <a:pt x="14840" y="49326"/>
                    <a:pt x="25709" y="37287"/>
                    <a:pt x="41259" y="30097"/>
                  </a:cubicBezTo>
                  <a:cubicBezTo>
                    <a:pt x="56475" y="23074"/>
                    <a:pt x="70520" y="14881"/>
                    <a:pt x="80720" y="1170"/>
                  </a:cubicBezTo>
                  <a:cubicBezTo>
                    <a:pt x="81054" y="1003"/>
                    <a:pt x="81723" y="836"/>
                    <a:pt x="8389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6220AE3-4C72-4E0A-9615-4320ADEDE1F8}"/>
                </a:ext>
              </a:extLst>
            </p:cNvPr>
            <p:cNvSpPr/>
            <p:nvPr/>
          </p:nvSpPr>
          <p:spPr>
            <a:xfrm>
              <a:off x="8641189" y="1167164"/>
              <a:ext cx="85275" cy="137109"/>
            </a:xfrm>
            <a:custGeom>
              <a:avLst/>
              <a:gdLst>
                <a:gd name="connsiteX0" fmla="*/ 0 w 85275"/>
                <a:gd name="connsiteY0" fmla="*/ 137276 h 137109"/>
                <a:gd name="connsiteX1" fmla="*/ 1839 w 85275"/>
                <a:gd name="connsiteY1" fmla="*/ 99822 h 137109"/>
                <a:gd name="connsiteX2" fmla="*/ 8360 w 85275"/>
                <a:gd name="connsiteY2" fmla="*/ 69558 h 137109"/>
                <a:gd name="connsiteX3" fmla="*/ 41300 w 85275"/>
                <a:gd name="connsiteY3" fmla="*/ 29596 h 137109"/>
                <a:gd name="connsiteX4" fmla="*/ 81262 w 85275"/>
                <a:gd name="connsiteY4" fmla="*/ 334 h 137109"/>
                <a:gd name="connsiteX5" fmla="*/ 82767 w 85275"/>
                <a:gd name="connsiteY5" fmla="*/ 0 h 137109"/>
                <a:gd name="connsiteX6" fmla="*/ 85610 w 85275"/>
                <a:gd name="connsiteY6" fmla="*/ 61365 h 137109"/>
                <a:gd name="connsiteX7" fmla="*/ 63037 w 85275"/>
                <a:gd name="connsiteY7" fmla="*/ 96980 h 137109"/>
                <a:gd name="connsiteX8" fmla="*/ 39795 w 85275"/>
                <a:gd name="connsiteY8" fmla="*/ 110691 h 137109"/>
                <a:gd name="connsiteX9" fmla="*/ 4013 w 85275"/>
                <a:gd name="connsiteY9" fmla="*/ 135939 h 137109"/>
                <a:gd name="connsiteX10" fmla="*/ 1839 w 85275"/>
                <a:gd name="connsiteY10" fmla="*/ 137611 h 137109"/>
                <a:gd name="connsiteX11" fmla="*/ 0 w 85275"/>
                <a:gd name="connsiteY11" fmla="*/ 137276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7109">
                  <a:moveTo>
                    <a:pt x="0" y="137276"/>
                  </a:moveTo>
                  <a:cubicBezTo>
                    <a:pt x="502" y="124736"/>
                    <a:pt x="502" y="112195"/>
                    <a:pt x="1839" y="99822"/>
                  </a:cubicBezTo>
                  <a:cubicBezTo>
                    <a:pt x="3010" y="89623"/>
                    <a:pt x="5685" y="79590"/>
                    <a:pt x="8360" y="69558"/>
                  </a:cubicBezTo>
                  <a:cubicBezTo>
                    <a:pt x="13209" y="51165"/>
                    <a:pt x="24245" y="37454"/>
                    <a:pt x="41300" y="29596"/>
                  </a:cubicBezTo>
                  <a:cubicBezTo>
                    <a:pt x="56683" y="22573"/>
                    <a:pt x="70895" y="14213"/>
                    <a:pt x="81262" y="334"/>
                  </a:cubicBezTo>
                  <a:cubicBezTo>
                    <a:pt x="81429" y="167"/>
                    <a:pt x="81931" y="167"/>
                    <a:pt x="82767" y="0"/>
                  </a:cubicBezTo>
                  <a:cubicBezTo>
                    <a:pt x="84941" y="20399"/>
                    <a:pt x="88619" y="40798"/>
                    <a:pt x="85610" y="61365"/>
                  </a:cubicBezTo>
                  <a:cubicBezTo>
                    <a:pt x="83436" y="76413"/>
                    <a:pt x="75912" y="88619"/>
                    <a:pt x="63037" y="96980"/>
                  </a:cubicBezTo>
                  <a:cubicBezTo>
                    <a:pt x="55513" y="101996"/>
                    <a:pt x="47152" y="105674"/>
                    <a:pt x="39795" y="110691"/>
                  </a:cubicBezTo>
                  <a:cubicBezTo>
                    <a:pt x="27589" y="118716"/>
                    <a:pt x="15885" y="127411"/>
                    <a:pt x="4013" y="135939"/>
                  </a:cubicBezTo>
                  <a:cubicBezTo>
                    <a:pt x="3344" y="136440"/>
                    <a:pt x="2675" y="137109"/>
                    <a:pt x="1839" y="137611"/>
                  </a:cubicBezTo>
                  <a:cubicBezTo>
                    <a:pt x="1170" y="137444"/>
                    <a:pt x="669" y="137444"/>
                    <a:pt x="0" y="1372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87A239-4146-43D2-BD52-A22AA057E2AA}"/>
                </a:ext>
              </a:extLst>
            </p:cNvPr>
            <p:cNvSpPr/>
            <p:nvPr/>
          </p:nvSpPr>
          <p:spPr>
            <a:xfrm>
              <a:off x="8640748" y="1346910"/>
              <a:ext cx="85275" cy="138781"/>
            </a:xfrm>
            <a:custGeom>
              <a:avLst/>
              <a:gdLst>
                <a:gd name="connsiteX0" fmla="*/ 775 w 85275"/>
                <a:gd name="connsiteY0" fmla="*/ 138781 h 138781"/>
                <a:gd name="connsiteX1" fmla="*/ 12312 w 85275"/>
                <a:gd name="connsiteY1" fmla="*/ 58188 h 138781"/>
                <a:gd name="connsiteX2" fmla="*/ 42744 w 85275"/>
                <a:gd name="connsiteY2" fmla="*/ 28592 h 138781"/>
                <a:gd name="connsiteX3" fmla="*/ 82204 w 85275"/>
                <a:gd name="connsiteY3" fmla="*/ 0 h 138781"/>
                <a:gd name="connsiteX4" fmla="*/ 84545 w 85275"/>
                <a:gd name="connsiteY4" fmla="*/ 18393 h 138781"/>
                <a:gd name="connsiteX5" fmla="*/ 85381 w 85275"/>
                <a:gd name="connsiteY5" fmla="*/ 58857 h 138781"/>
                <a:gd name="connsiteX6" fmla="*/ 61972 w 85275"/>
                <a:gd name="connsiteY6" fmla="*/ 97481 h 138781"/>
                <a:gd name="connsiteX7" fmla="*/ 53278 w 85275"/>
                <a:gd name="connsiteY7" fmla="*/ 102832 h 138781"/>
                <a:gd name="connsiteX8" fmla="*/ 775 w 85275"/>
                <a:gd name="connsiteY8" fmla="*/ 138781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75" y="138781"/>
                  </a:moveTo>
                  <a:cubicBezTo>
                    <a:pt x="-1733" y="109854"/>
                    <a:pt x="1778" y="83436"/>
                    <a:pt x="12312" y="58188"/>
                  </a:cubicBezTo>
                  <a:cubicBezTo>
                    <a:pt x="18164" y="44142"/>
                    <a:pt x="29200" y="34612"/>
                    <a:pt x="42744" y="28592"/>
                  </a:cubicBezTo>
                  <a:cubicBezTo>
                    <a:pt x="57792" y="21904"/>
                    <a:pt x="71336" y="13711"/>
                    <a:pt x="82204" y="0"/>
                  </a:cubicBezTo>
                  <a:cubicBezTo>
                    <a:pt x="83040" y="6187"/>
                    <a:pt x="84211" y="12206"/>
                    <a:pt x="84545" y="18393"/>
                  </a:cubicBezTo>
                  <a:cubicBezTo>
                    <a:pt x="85214" y="31936"/>
                    <a:pt x="86217" y="45480"/>
                    <a:pt x="85381" y="58857"/>
                  </a:cubicBezTo>
                  <a:cubicBezTo>
                    <a:pt x="84378" y="75410"/>
                    <a:pt x="75683" y="88118"/>
                    <a:pt x="61972" y="97481"/>
                  </a:cubicBezTo>
                  <a:cubicBezTo>
                    <a:pt x="59130" y="99321"/>
                    <a:pt x="56287" y="101160"/>
                    <a:pt x="53278" y="102832"/>
                  </a:cubicBezTo>
                  <a:cubicBezTo>
                    <a:pt x="35052" y="112864"/>
                    <a:pt x="16492" y="122228"/>
                    <a:pt x="775" y="13878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FA0ECCE-426C-4CF9-8BCD-D651E457C091}"/>
                </a:ext>
              </a:extLst>
            </p:cNvPr>
            <p:cNvSpPr/>
            <p:nvPr/>
          </p:nvSpPr>
          <p:spPr>
            <a:xfrm>
              <a:off x="8642307" y="1255783"/>
              <a:ext cx="85275" cy="138781"/>
            </a:xfrm>
            <a:custGeom>
              <a:avLst/>
              <a:gdLst>
                <a:gd name="connsiteX0" fmla="*/ 721 w 85275"/>
                <a:gd name="connsiteY0" fmla="*/ 139450 h 138781"/>
                <a:gd name="connsiteX1" fmla="*/ 7911 w 85275"/>
                <a:gd name="connsiteY1" fmla="*/ 70227 h 138781"/>
                <a:gd name="connsiteX2" fmla="*/ 41519 w 85275"/>
                <a:gd name="connsiteY2" fmla="*/ 30097 h 138781"/>
                <a:gd name="connsiteX3" fmla="*/ 81147 w 85275"/>
                <a:gd name="connsiteY3" fmla="*/ 0 h 138781"/>
                <a:gd name="connsiteX4" fmla="*/ 82485 w 85275"/>
                <a:gd name="connsiteY4" fmla="*/ 4515 h 138781"/>
                <a:gd name="connsiteX5" fmla="*/ 85996 w 85275"/>
                <a:gd name="connsiteY5" fmla="*/ 50998 h 138781"/>
                <a:gd name="connsiteX6" fmla="*/ 57571 w 85275"/>
                <a:gd name="connsiteY6" fmla="*/ 101327 h 138781"/>
                <a:gd name="connsiteX7" fmla="*/ 43860 w 85275"/>
                <a:gd name="connsiteY7" fmla="*/ 109018 h 138781"/>
                <a:gd name="connsiteX8" fmla="*/ 721 w 85275"/>
                <a:gd name="connsiteY8" fmla="*/ 13945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21" y="139450"/>
                  </a:moveTo>
                  <a:cubicBezTo>
                    <a:pt x="-1453" y="114871"/>
                    <a:pt x="1389" y="92465"/>
                    <a:pt x="7911" y="70227"/>
                  </a:cubicBezTo>
                  <a:cubicBezTo>
                    <a:pt x="13261" y="51834"/>
                    <a:pt x="24297" y="38123"/>
                    <a:pt x="41519" y="30097"/>
                  </a:cubicBezTo>
                  <a:cubicBezTo>
                    <a:pt x="56735" y="23074"/>
                    <a:pt x="70947" y="15216"/>
                    <a:pt x="81147" y="0"/>
                  </a:cubicBezTo>
                  <a:cubicBezTo>
                    <a:pt x="81816" y="2174"/>
                    <a:pt x="82317" y="3344"/>
                    <a:pt x="82485" y="4515"/>
                  </a:cubicBezTo>
                  <a:cubicBezTo>
                    <a:pt x="83655" y="20065"/>
                    <a:pt x="85494" y="35448"/>
                    <a:pt x="85996" y="50998"/>
                  </a:cubicBezTo>
                  <a:cubicBezTo>
                    <a:pt x="86498" y="73069"/>
                    <a:pt x="76800" y="89957"/>
                    <a:pt x="57571" y="101327"/>
                  </a:cubicBezTo>
                  <a:cubicBezTo>
                    <a:pt x="53056" y="104002"/>
                    <a:pt x="48542" y="106510"/>
                    <a:pt x="43860" y="109018"/>
                  </a:cubicBezTo>
                  <a:cubicBezTo>
                    <a:pt x="28477" y="117044"/>
                    <a:pt x="13930" y="126241"/>
                    <a:pt x="721" y="13945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40951A17-F3C6-4B39-A46B-F84A36BDA146}"/>
                </a:ext>
              </a:extLst>
            </p:cNvPr>
            <p:cNvSpPr/>
            <p:nvPr/>
          </p:nvSpPr>
          <p:spPr>
            <a:xfrm>
              <a:off x="8545875" y="994607"/>
              <a:ext cx="85275" cy="142125"/>
            </a:xfrm>
            <a:custGeom>
              <a:avLst/>
              <a:gdLst>
                <a:gd name="connsiteX0" fmla="*/ 83275 w 85275"/>
                <a:gd name="connsiteY0" fmla="*/ 143463 h 142125"/>
                <a:gd name="connsiteX1" fmla="*/ 38297 w 85275"/>
                <a:gd name="connsiteY1" fmla="*/ 106343 h 142125"/>
                <a:gd name="connsiteX2" fmla="*/ 6 w 85275"/>
                <a:gd name="connsiteY2" fmla="*/ 43306 h 142125"/>
                <a:gd name="connsiteX3" fmla="*/ 3350 w 85275"/>
                <a:gd name="connsiteY3" fmla="*/ 0 h 142125"/>
                <a:gd name="connsiteX4" fmla="*/ 35956 w 85275"/>
                <a:gd name="connsiteY4" fmla="*/ 25583 h 142125"/>
                <a:gd name="connsiteX5" fmla="*/ 82941 w 85275"/>
                <a:gd name="connsiteY5" fmla="*/ 104504 h 142125"/>
                <a:gd name="connsiteX6" fmla="*/ 85616 w 85275"/>
                <a:gd name="connsiteY6" fmla="*/ 142961 h 142125"/>
                <a:gd name="connsiteX7" fmla="*/ 83275 w 85275"/>
                <a:gd name="connsiteY7" fmla="*/ 143463 h 1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275" h="142125">
                  <a:moveTo>
                    <a:pt x="83275" y="143463"/>
                  </a:moveTo>
                  <a:cubicBezTo>
                    <a:pt x="72239" y="126241"/>
                    <a:pt x="56355" y="115372"/>
                    <a:pt x="38297" y="106343"/>
                  </a:cubicBezTo>
                  <a:cubicBezTo>
                    <a:pt x="12547" y="93636"/>
                    <a:pt x="-328" y="72066"/>
                    <a:pt x="6" y="43306"/>
                  </a:cubicBezTo>
                  <a:cubicBezTo>
                    <a:pt x="174" y="28927"/>
                    <a:pt x="1678" y="14547"/>
                    <a:pt x="3350" y="0"/>
                  </a:cubicBezTo>
                  <a:cubicBezTo>
                    <a:pt x="12547" y="11203"/>
                    <a:pt x="24251" y="18225"/>
                    <a:pt x="35956" y="25583"/>
                  </a:cubicBezTo>
                  <a:cubicBezTo>
                    <a:pt x="64715" y="43975"/>
                    <a:pt x="78426" y="71731"/>
                    <a:pt x="82941" y="104504"/>
                  </a:cubicBezTo>
                  <a:cubicBezTo>
                    <a:pt x="84613" y="117212"/>
                    <a:pt x="84780" y="130086"/>
                    <a:pt x="85616" y="142961"/>
                  </a:cubicBezTo>
                  <a:cubicBezTo>
                    <a:pt x="84947" y="143129"/>
                    <a:pt x="84111" y="143296"/>
                    <a:pt x="83275" y="1434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C5AED95F-65CE-425A-A7B1-C804F9638A80}"/>
                </a:ext>
              </a:extLst>
            </p:cNvPr>
            <p:cNvSpPr/>
            <p:nvPr/>
          </p:nvSpPr>
          <p:spPr>
            <a:xfrm>
              <a:off x="8641442" y="989925"/>
              <a:ext cx="83603" cy="145469"/>
            </a:xfrm>
            <a:custGeom>
              <a:avLst/>
              <a:gdLst>
                <a:gd name="connsiteX0" fmla="*/ 248 w 83603"/>
                <a:gd name="connsiteY0" fmla="*/ 145469 h 145469"/>
                <a:gd name="connsiteX1" fmla="*/ 14628 w 83603"/>
                <a:gd name="connsiteY1" fmla="*/ 64040 h 145469"/>
                <a:gd name="connsiteX2" fmla="*/ 49072 w 83603"/>
                <a:gd name="connsiteY2" fmla="*/ 26251 h 145469"/>
                <a:gd name="connsiteX3" fmla="*/ 81510 w 83603"/>
                <a:gd name="connsiteY3" fmla="*/ 0 h 145469"/>
                <a:gd name="connsiteX4" fmla="*/ 82514 w 83603"/>
                <a:gd name="connsiteY4" fmla="*/ 10367 h 145469"/>
                <a:gd name="connsiteX5" fmla="*/ 84520 w 83603"/>
                <a:gd name="connsiteY5" fmla="*/ 43975 h 145469"/>
                <a:gd name="connsiteX6" fmla="*/ 45059 w 83603"/>
                <a:gd name="connsiteY6" fmla="*/ 108015 h 145469"/>
                <a:gd name="connsiteX7" fmla="*/ 10782 w 83603"/>
                <a:gd name="connsiteY7" fmla="*/ 132093 h 145469"/>
                <a:gd name="connsiteX8" fmla="*/ 248 w 83603"/>
                <a:gd name="connsiteY8" fmla="*/ 145469 h 14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03" h="145469">
                  <a:moveTo>
                    <a:pt x="248" y="145469"/>
                  </a:moveTo>
                  <a:cubicBezTo>
                    <a:pt x="-922" y="116208"/>
                    <a:pt x="1753" y="89288"/>
                    <a:pt x="14628" y="64040"/>
                  </a:cubicBezTo>
                  <a:cubicBezTo>
                    <a:pt x="22654" y="48323"/>
                    <a:pt x="34024" y="35448"/>
                    <a:pt x="49072" y="26251"/>
                  </a:cubicBezTo>
                  <a:cubicBezTo>
                    <a:pt x="60610" y="19229"/>
                    <a:pt x="71812" y="11872"/>
                    <a:pt x="81510" y="0"/>
                  </a:cubicBezTo>
                  <a:cubicBezTo>
                    <a:pt x="82012" y="4347"/>
                    <a:pt x="82346" y="7357"/>
                    <a:pt x="82514" y="10367"/>
                  </a:cubicBezTo>
                  <a:cubicBezTo>
                    <a:pt x="83182" y="21570"/>
                    <a:pt x="84353" y="32772"/>
                    <a:pt x="84520" y="43975"/>
                  </a:cubicBezTo>
                  <a:cubicBezTo>
                    <a:pt x="85022" y="73571"/>
                    <a:pt x="71478" y="94973"/>
                    <a:pt x="45059" y="108015"/>
                  </a:cubicBezTo>
                  <a:cubicBezTo>
                    <a:pt x="32352" y="114369"/>
                    <a:pt x="20313" y="121225"/>
                    <a:pt x="10782" y="132093"/>
                  </a:cubicBezTo>
                  <a:cubicBezTo>
                    <a:pt x="7772" y="136106"/>
                    <a:pt x="4596" y="140286"/>
                    <a:pt x="248" y="14546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EEF74DE-A783-4782-9E44-7CEA8692AF73}"/>
                </a:ext>
              </a:extLst>
            </p:cNvPr>
            <p:cNvSpPr/>
            <p:nvPr/>
          </p:nvSpPr>
          <p:spPr>
            <a:xfrm>
              <a:off x="8446173" y="1559597"/>
              <a:ext cx="51834" cy="110356"/>
            </a:xfrm>
            <a:custGeom>
              <a:avLst/>
              <a:gdLst>
                <a:gd name="connsiteX0" fmla="*/ 8580 w 51833"/>
                <a:gd name="connsiteY0" fmla="*/ 111694 h 110356"/>
                <a:gd name="connsiteX1" fmla="*/ 387 w 51833"/>
                <a:gd name="connsiteY1" fmla="*/ 77082 h 110356"/>
                <a:gd name="connsiteX2" fmla="*/ 53 w 51833"/>
                <a:gd name="connsiteY2" fmla="*/ 64709 h 110356"/>
                <a:gd name="connsiteX3" fmla="*/ 16606 w 51833"/>
                <a:gd name="connsiteY3" fmla="*/ 27422 h 110356"/>
                <a:gd name="connsiteX4" fmla="*/ 36838 w 51833"/>
                <a:gd name="connsiteY4" fmla="*/ 0 h 110356"/>
                <a:gd name="connsiteX5" fmla="*/ 39179 w 51833"/>
                <a:gd name="connsiteY5" fmla="*/ 3679 h 110356"/>
                <a:gd name="connsiteX6" fmla="*/ 51051 w 51833"/>
                <a:gd name="connsiteY6" fmla="*/ 36451 h 110356"/>
                <a:gd name="connsiteX7" fmla="*/ 41854 w 51833"/>
                <a:gd name="connsiteY7" fmla="*/ 74072 h 110356"/>
                <a:gd name="connsiteX8" fmla="*/ 26137 w 51833"/>
                <a:gd name="connsiteY8" fmla="*/ 90124 h 110356"/>
                <a:gd name="connsiteX9" fmla="*/ 8580 w 51833"/>
                <a:gd name="connsiteY9" fmla="*/ 111694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833" h="110356">
                  <a:moveTo>
                    <a:pt x="8580" y="111694"/>
                  </a:moveTo>
                  <a:cubicBezTo>
                    <a:pt x="3899" y="100658"/>
                    <a:pt x="1558" y="89121"/>
                    <a:pt x="387" y="77082"/>
                  </a:cubicBezTo>
                  <a:cubicBezTo>
                    <a:pt x="53" y="72902"/>
                    <a:pt x="220" y="68889"/>
                    <a:pt x="53" y="64709"/>
                  </a:cubicBezTo>
                  <a:cubicBezTo>
                    <a:pt x="-616" y="49493"/>
                    <a:pt x="5069" y="37120"/>
                    <a:pt x="16606" y="27422"/>
                  </a:cubicBezTo>
                  <a:cubicBezTo>
                    <a:pt x="25468" y="20065"/>
                    <a:pt x="32658" y="11704"/>
                    <a:pt x="36838" y="0"/>
                  </a:cubicBezTo>
                  <a:cubicBezTo>
                    <a:pt x="37842" y="1672"/>
                    <a:pt x="38845" y="2508"/>
                    <a:pt x="39179" y="3679"/>
                  </a:cubicBezTo>
                  <a:cubicBezTo>
                    <a:pt x="43192" y="14547"/>
                    <a:pt x="47874" y="25248"/>
                    <a:pt x="51051" y="36451"/>
                  </a:cubicBezTo>
                  <a:cubicBezTo>
                    <a:pt x="55064" y="50496"/>
                    <a:pt x="51887" y="63204"/>
                    <a:pt x="41854" y="74072"/>
                  </a:cubicBezTo>
                  <a:cubicBezTo>
                    <a:pt x="36671" y="79590"/>
                    <a:pt x="30986" y="84606"/>
                    <a:pt x="26137" y="90124"/>
                  </a:cubicBezTo>
                  <a:cubicBezTo>
                    <a:pt x="19783" y="97147"/>
                    <a:pt x="14433" y="104337"/>
                    <a:pt x="8580" y="111694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D007874-142D-4EEA-BC68-F7F33CE9350B}"/>
                </a:ext>
              </a:extLst>
            </p:cNvPr>
            <p:cNvSpPr/>
            <p:nvPr/>
          </p:nvSpPr>
          <p:spPr>
            <a:xfrm>
              <a:off x="8388584" y="1370821"/>
              <a:ext cx="51834" cy="112028"/>
            </a:xfrm>
            <a:custGeom>
              <a:avLst/>
              <a:gdLst>
                <a:gd name="connsiteX0" fmla="*/ 36407 w 51833"/>
                <a:gd name="connsiteY0" fmla="*/ 0 h 112028"/>
                <a:gd name="connsiteX1" fmla="*/ 49114 w 51833"/>
                <a:gd name="connsiteY1" fmla="*/ 32772 h 112028"/>
                <a:gd name="connsiteX2" fmla="*/ 39249 w 51833"/>
                <a:gd name="connsiteY2" fmla="*/ 78420 h 112028"/>
                <a:gd name="connsiteX3" fmla="*/ 8818 w 51833"/>
                <a:gd name="connsiteY3" fmla="*/ 113366 h 112028"/>
                <a:gd name="connsiteX4" fmla="*/ 1628 w 51833"/>
                <a:gd name="connsiteY4" fmla="*/ 83770 h 112028"/>
                <a:gd name="connsiteX5" fmla="*/ 457 w 51833"/>
                <a:gd name="connsiteY5" fmla="*/ 73236 h 112028"/>
                <a:gd name="connsiteX6" fmla="*/ 19519 w 51833"/>
                <a:gd name="connsiteY6" fmla="*/ 25248 h 112028"/>
                <a:gd name="connsiteX7" fmla="*/ 33230 w 51833"/>
                <a:gd name="connsiteY7" fmla="*/ 6354 h 112028"/>
                <a:gd name="connsiteX8" fmla="*/ 36407 w 51833"/>
                <a:gd name="connsiteY8" fmla="*/ 0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2028">
                  <a:moveTo>
                    <a:pt x="36407" y="0"/>
                  </a:moveTo>
                  <a:cubicBezTo>
                    <a:pt x="40921" y="11537"/>
                    <a:pt x="45269" y="22071"/>
                    <a:pt x="49114" y="32772"/>
                  </a:cubicBezTo>
                  <a:cubicBezTo>
                    <a:pt x="55301" y="49995"/>
                    <a:pt x="51623" y="64876"/>
                    <a:pt x="39249" y="78420"/>
                  </a:cubicBezTo>
                  <a:cubicBezTo>
                    <a:pt x="29050" y="89455"/>
                    <a:pt x="19352" y="101160"/>
                    <a:pt x="8818" y="113366"/>
                  </a:cubicBezTo>
                  <a:cubicBezTo>
                    <a:pt x="6477" y="103835"/>
                    <a:pt x="3969" y="93803"/>
                    <a:pt x="1628" y="83770"/>
                  </a:cubicBezTo>
                  <a:cubicBezTo>
                    <a:pt x="792" y="80259"/>
                    <a:pt x="792" y="76748"/>
                    <a:pt x="457" y="73236"/>
                  </a:cubicBezTo>
                  <a:cubicBezTo>
                    <a:pt x="-1883" y="53840"/>
                    <a:pt x="4805" y="38290"/>
                    <a:pt x="19519" y="25248"/>
                  </a:cubicBezTo>
                  <a:cubicBezTo>
                    <a:pt x="25204" y="20232"/>
                    <a:pt x="28882" y="12875"/>
                    <a:pt x="33230" y="6354"/>
                  </a:cubicBezTo>
                  <a:cubicBezTo>
                    <a:pt x="34400" y="4682"/>
                    <a:pt x="35069" y="2675"/>
                    <a:pt x="3640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366A12F-F69D-4ADB-92DB-13D9F602F9CC}"/>
                </a:ext>
              </a:extLst>
            </p:cNvPr>
            <p:cNvSpPr/>
            <p:nvPr/>
          </p:nvSpPr>
          <p:spPr>
            <a:xfrm>
              <a:off x="8427183" y="1493885"/>
              <a:ext cx="51834" cy="112028"/>
            </a:xfrm>
            <a:custGeom>
              <a:avLst/>
              <a:gdLst>
                <a:gd name="connsiteX0" fmla="*/ 9345 w 51833"/>
                <a:gd name="connsiteY0" fmla="*/ 113366 h 112028"/>
                <a:gd name="connsiteX1" fmla="*/ 483 w 51833"/>
                <a:gd name="connsiteY1" fmla="*/ 56850 h 112028"/>
                <a:gd name="connsiteX2" fmla="*/ 13860 w 51833"/>
                <a:gd name="connsiteY2" fmla="*/ 30933 h 112028"/>
                <a:gd name="connsiteX3" fmla="*/ 35262 w 51833"/>
                <a:gd name="connsiteY3" fmla="*/ 0 h 112028"/>
                <a:gd name="connsiteX4" fmla="*/ 51648 w 51833"/>
                <a:gd name="connsiteY4" fmla="*/ 45815 h 112028"/>
                <a:gd name="connsiteX5" fmla="*/ 43288 w 51833"/>
                <a:gd name="connsiteY5" fmla="*/ 73069 h 112028"/>
                <a:gd name="connsiteX6" fmla="*/ 30079 w 51833"/>
                <a:gd name="connsiteY6" fmla="*/ 87616 h 112028"/>
                <a:gd name="connsiteX7" fmla="*/ 9345 w 51833"/>
                <a:gd name="connsiteY7" fmla="*/ 113366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33" h="112028">
                  <a:moveTo>
                    <a:pt x="9345" y="113366"/>
                  </a:moveTo>
                  <a:cubicBezTo>
                    <a:pt x="2155" y="95308"/>
                    <a:pt x="-1356" y="76413"/>
                    <a:pt x="483" y="56850"/>
                  </a:cubicBezTo>
                  <a:cubicBezTo>
                    <a:pt x="1486" y="46483"/>
                    <a:pt x="6335" y="37789"/>
                    <a:pt x="13860" y="30933"/>
                  </a:cubicBezTo>
                  <a:cubicBezTo>
                    <a:pt x="22889" y="22573"/>
                    <a:pt x="31416" y="14045"/>
                    <a:pt x="35262" y="0"/>
                  </a:cubicBezTo>
                  <a:cubicBezTo>
                    <a:pt x="42619" y="15885"/>
                    <a:pt x="49809" y="29930"/>
                    <a:pt x="51648" y="45815"/>
                  </a:cubicBezTo>
                  <a:cubicBezTo>
                    <a:pt x="52819" y="56014"/>
                    <a:pt x="49809" y="65210"/>
                    <a:pt x="43288" y="73069"/>
                  </a:cubicBezTo>
                  <a:cubicBezTo>
                    <a:pt x="39108" y="78085"/>
                    <a:pt x="34259" y="82600"/>
                    <a:pt x="30079" y="87616"/>
                  </a:cubicBezTo>
                  <a:cubicBezTo>
                    <a:pt x="23223" y="95976"/>
                    <a:pt x="16535" y="104504"/>
                    <a:pt x="9345" y="11336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A43EF45-35B7-4FFC-8937-1CFB9C736F9B}"/>
                </a:ext>
              </a:extLst>
            </p:cNvPr>
            <p:cNvSpPr/>
            <p:nvPr/>
          </p:nvSpPr>
          <p:spPr>
            <a:xfrm>
              <a:off x="8408316" y="1434192"/>
              <a:ext cx="51834" cy="110356"/>
            </a:xfrm>
            <a:custGeom>
              <a:avLst/>
              <a:gdLst>
                <a:gd name="connsiteX0" fmla="*/ 35569 w 51833"/>
                <a:gd name="connsiteY0" fmla="*/ 0 h 110356"/>
                <a:gd name="connsiteX1" fmla="*/ 51621 w 51833"/>
                <a:gd name="connsiteY1" fmla="*/ 42972 h 110356"/>
                <a:gd name="connsiteX2" fmla="*/ 41087 w 51833"/>
                <a:gd name="connsiteY2" fmla="*/ 73905 h 110356"/>
                <a:gd name="connsiteX3" fmla="*/ 22193 w 51833"/>
                <a:gd name="connsiteY3" fmla="*/ 94639 h 110356"/>
                <a:gd name="connsiteX4" fmla="*/ 9987 w 51833"/>
                <a:gd name="connsiteY4" fmla="*/ 111861 h 110356"/>
                <a:gd name="connsiteX5" fmla="*/ 958 w 51833"/>
                <a:gd name="connsiteY5" fmla="*/ 77751 h 110356"/>
                <a:gd name="connsiteX6" fmla="*/ 122 w 51833"/>
                <a:gd name="connsiteY6" fmla="*/ 66046 h 110356"/>
                <a:gd name="connsiteX7" fmla="*/ 16174 w 51833"/>
                <a:gd name="connsiteY7" fmla="*/ 26920 h 110356"/>
                <a:gd name="connsiteX8" fmla="*/ 35569 w 51833"/>
                <a:gd name="connsiteY8" fmla="*/ 0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0356">
                  <a:moveTo>
                    <a:pt x="35569" y="0"/>
                  </a:moveTo>
                  <a:cubicBezTo>
                    <a:pt x="42592" y="13878"/>
                    <a:pt x="49615" y="27422"/>
                    <a:pt x="51621" y="42972"/>
                  </a:cubicBezTo>
                  <a:cubicBezTo>
                    <a:pt x="53126" y="54844"/>
                    <a:pt x="48946" y="65210"/>
                    <a:pt x="41087" y="73905"/>
                  </a:cubicBezTo>
                  <a:cubicBezTo>
                    <a:pt x="34901" y="80928"/>
                    <a:pt x="28212" y="87449"/>
                    <a:pt x="22193" y="94639"/>
                  </a:cubicBezTo>
                  <a:cubicBezTo>
                    <a:pt x="17846" y="99989"/>
                    <a:pt x="14167" y="105842"/>
                    <a:pt x="9987" y="111861"/>
                  </a:cubicBezTo>
                  <a:cubicBezTo>
                    <a:pt x="4971" y="100993"/>
                    <a:pt x="2463" y="89455"/>
                    <a:pt x="958" y="77751"/>
                  </a:cubicBezTo>
                  <a:cubicBezTo>
                    <a:pt x="456" y="73905"/>
                    <a:pt x="289" y="69892"/>
                    <a:pt x="122" y="66046"/>
                  </a:cubicBezTo>
                  <a:cubicBezTo>
                    <a:pt x="-881" y="50329"/>
                    <a:pt x="4302" y="37120"/>
                    <a:pt x="16174" y="26920"/>
                  </a:cubicBezTo>
                  <a:cubicBezTo>
                    <a:pt x="24701" y="19563"/>
                    <a:pt x="31389" y="11036"/>
                    <a:pt x="35569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D26668B-A823-4296-A8E5-88AA7425B544}"/>
                </a:ext>
              </a:extLst>
            </p:cNvPr>
            <p:cNvSpPr/>
            <p:nvPr/>
          </p:nvSpPr>
          <p:spPr>
            <a:xfrm>
              <a:off x="8369115" y="1309456"/>
              <a:ext cx="51834" cy="113700"/>
            </a:xfrm>
            <a:custGeom>
              <a:avLst/>
              <a:gdLst>
                <a:gd name="connsiteX0" fmla="*/ 36312 w 51833"/>
                <a:gd name="connsiteY0" fmla="*/ 0 h 113700"/>
                <a:gd name="connsiteX1" fmla="*/ 50191 w 51833"/>
                <a:gd name="connsiteY1" fmla="*/ 37454 h 113700"/>
                <a:gd name="connsiteX2" fmla="*/ 40994 w 51833"/>
                <a:gd name="connsiteY2" fmla="*/ 76580 h 113700"/>
                <a:gd name="connsiteX3" fmla="*/ 19257 w 51833"/>
                <a:gd name="connsiteY3" fmla="*/ 100825 h 113700"/>
                <a:gd name="connsiteX4" fmla="*/ 10228 w 51833"/>
                <a:gd name="connsiteY4" fmla="*/ 114369 h 113700"/>
                <a:gd name="connsiteX5" fmla="*/ 697 w 51833"/>
                <a:gd name="connsiteY5" fmla="*/ 76915 h 113700"/>
                <a:gd name="connsiteX6" fmla="*/ 21598 w 51833"/>
                <a:gd name="connsiteY6" fmla="*/ 23576 h 113700"/>
                <a:gd name="connsiteX7" fmla="*/ 33135 w 51833"/>
                <a:gd name="connsiteY7" fmla="*/ 7190 h 113700"/>
                <a:gd name="connsiteX8" fmla="*/ 36312 w 51833"/>
                <a:gd name="connsiteY8" fmla="*/ 0 h 11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3700">
                  <a:moveTo>
                    <a:pt x="36312" y="0"/>
                  </a:moveTo>
                  <a:cubicBezTo>
                    <a:pt x="41329" y="13377"/>
                    <a:pt x="46178" y="25248"/>
                    <a:pt x="50191" y="37454"/>
                  </a:cubicBezTo>
                  <a:cubicBezTo>
                    <a:pt x="54872" y="52168"/>
                    <a:pt x="51027" y="65210"/>
                    <a:pt x="40994" y="76580"/>
                  </a:cubicBezTo>
                  <a:cubicBezTo>
                    <a:pt x="33804" y="84606"/>
                    <a:pt x="26280" y="92632"/>
                    <a:pt x="19257" y="100825"/>
                  </a:cubicBezTo>
                  <a:cubicBezTo>
                    <a:pt x="15913" y="104838"/>
                    <a:pt x="13405" y="109520"/>
                    <a:pt x="10228" y="114369"/>
                  </a:cubicBezTo>
                  <a:cubicBezTo>
                    <a:pt x="4543" y="102163"/>
                    <a:pt x="2370" y="89623"/>
                    <a:pt x="697" y="76915"/>
                  </a:cubicBezTo>
                  <a:cubicBezTo>
                    <a:pt x="-2312" y="55178"/>
                    <a:pt x="4376" y="37621"/>
                    <a:pt x="21598" y="23576"/>
                  </a:cubicBezTo>
                  <a:cubicBezTo>
                    <a:pt x="26614" y="19563"/>
                    <a:pt x="29457" y="12875"/>
                    <a:pt x="33135" y="7190"/>
                  </a:cubicBezTo>
                  <a:cubicBezTo>
                    <a:pt x="34306" y="5518"/>
                    <a:pt x="34975" y="3344"/>
                    <a:pt x="36312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E9EE3730-6301-4ED8-AA76-E6B7B526F906}"/>
                </a:ext>
              </a:extLst>
            </p:cNvPr>
            <p:cNvSpPr/>
            <p:nvPr/>
          </p:nvSpPr>
          <p:spPr>
            <a:xfrm>
              <a:off x="8352092" y="1251268"/>
              <a:ext cx="46818" cy="115372"/>
            </a:xfrm>
            <a:custGeom>
              <a:avLst/>
              <a:gdLst>
                <a:gd name="connsiteX0" fmla="*/ 9360 w 46817"/>
                <a:gd name="connsiteY0" fmla="*/ 116376 h 115372"/>
                <a:gd name="connsiteX1" fmla="*/ 21399 w 46817"/>
                <a:gd name="connsiteY1" fmla="*/ 18393 h 115372"/>
                <a:gd name="connsiteX2" fmla="*/ 34107 w 46817"/>
                <a:gd name="connsiteY2" fmla="*/ 0 h 115372"/>
                <a:gd name="connsiteX3" fmla="*/ 47651 w 46817"/>
                <a:gd name="connsiteY3" fmla="*/ 52336 h 115372"/>
                <a:gd name="connsiteX4" fmla="*/ 32937 w 46817"/>
                <a:gd name="connsiteY4" fmla="*/ 80092 h 115372"/>
                <a:gd name="connsiteX5" fmla="*/ 9360 w 46817"/>
                <a:gd name="connsiteY5" fmla="*/ 116376 h 11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7" h="115372">
                  <a:moveTo>
                    <a:pt x="9360" y="116376"/>
                  </a:moveTo>
                  <a:cubicBezTo>
                    <a:pt x="-5019" y="81429"/>
                    <a:pt x="-4183" y="44477"/>
                    <a:pt x="21399" y="18393"/>
                  </a:cubicBezTo>
                  <a:cubicBezTo>
                    <a:pt x="26415" y="13377"/>
                    <a:pt x="29592" y="6521"/>
                    <a:pt x="34107" y="0"/>
                  </a:cubicBezTo>
                  <a:cubicBezTo>
                    <a:pt x="40795" y="16888"/>
                    <a:pt x="50326" y="32940"/>
                    <a:pt x="47651" y="52336"/>
                  </a:cubicBezTo>
                  <a:cubicBezTo>
                    <a:pt x="45979" y="63371"/>
                    <a:pt x="40962" y="72735"/>
                    <a:pt x="32937" y="80092"/>
                  </a:cubicBezTo>
                  <a:cubicBezTo>
                    <a:pt x="21901" y="89957"/>
                    <a:pt x="13541" y="101160"/>
                    <a:pt x="9360" y="1163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DDF2D99-6A73-43B0-9043-144EB5E1FAF2}"/>
              </a:ext>
            </a:extLst>
          </p:cNvPr>
          <p:cNvGrpSpPr/>
          <p:nvPr/>
        </p:nvGrpSpPr>
        <p:grpSpPr>
          <a:xfrm>
            <a:off x="7327693" y="2032295"/>
            <a:ext cx="1968838" cy="1657407"/>
            <a:chOff x="7327693" y="2032295"/>
            <a:chExt cx="1968838" cy="1657407"/>
          </a:xfrm>
        </p:grpSpPr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92ECA46-94E6-4084-BA9E-1F4EC330A60C}"/>
                </a:ext>
              </a:extLst>
            </p:cNvPr>
            <p:cNvSpPr/>
            <p:nvPr/>
          </p:nvSpPr>
          <p:spPr>
            <a:xfrm rot="658315">
              <a:off x="7406694" y="3123625"/>
              <a:ext cx="1513029" cy="348081"/>
            </a:xfrm>
            <a:custGeom>
              <a:avLst/>
              <a:gdLst>
                <a:gd name="connsiteX0" fmla="*/ 1056006 w 3337030"/>
                <a:gd name="connsiteY0" fmla="*/ 752205 h 767703"/>
                <a:gd name="connsiteX1" fmla="*/ 1090584 w 3337030"/>
                <a:gd name="connsiteY1" fmla="*/ 761206 h 767703"/>
                <a:gd name="connsiteX2" fmla="*/ 1019927 w 3337030"/>
                <a:gd name="connsiteY2" fmla="*/ 761206 h 767703"/>
                <a:gd name="connsiteX3" fmla="*/ 1056006 w 3337030"/>
                <a:gd name="connsiteY3" fmla="*/ 752205 h 767703"/>
                <a:gd name="connsiteX4" fmla="*/ 932273 w 3337030"/>
                <a:gd name="connsiteY4" fmla="*/ 747038 h 767703"/>
                <a:gd name="connsiteX5" fmla="*/ 963934 w 3337030"/>
                <a:gd name="connsiteY5" fmla="*/ 758537 h 767703"/>
                <a:gd name="connsiteX6" fmla="*/ 902613 w 3337030"/>
                <a:gd name="connsiteY6" fmla="*/ 764536 h 767703"/>
                <a:gd name="connsiteX7" fmla="*/ 932273 w 3337030"/>
                <a:gd name="connsiteY7" fmla="*/ 747038 h 767703"/>
                <a:gd name="connsiteX8" fmla="*/ 1175312 w 3337030"/>
                <a:gd name="connsiteY8" fmla="*/ 744207 h 767703"/>
                <a:gd name="connsiteX9" fmla="*/ 1237887 w 3337030"/>
                <a:gd name="connsiteY9" fmla="*/ 758538 h 767703"/>
                <a:gd name="connsiteX10" fmla="*/ 1133235 w 3337030"/>
                <a:gd name="connsiteY10" fmla="*/ 763870 h 767703"/>
                <a:gd name="connsiteX11" fmla="*/ 1175312 w 3337030"/>
                <a:gd name="connsiteY11" fmla="*/ 744207 h 767703"/>
                <a:gd name="connsiteX12" fmla="*/ 1410395 w 3337030"/>
                <a:gd name="connsiteY12" fmla="*/ 722107 h 767703"/>
                <a:gd name="connsiteX13" fmla="*/ 1492507 w 3337030"/>
                <a:gd name="connsiteY13" fmla="*/ 736542 h 767703"/>
                <a:gd name="connsiteX14" fmla="*/ 1497840 w 3337030"/>
                <a:gd name="connsiteY14" fmla="*/ 745208 h 767703"/>
                <a:gd name="connsiteX15" fmla="*/ 1483175 w 3337030"/>
                <a:gd name="connsiteY15" fmla="*/ 759874 h 767703"/>
                <a:gd name="connsiteX16" fmla="*/ 1425851 w 3337030"/>
                <a:gd name="connsiteY16" fmla="*/ 767205 h 767703"/>
                <a:gd name="connsiteX17" fmla="*/ 1383858 w 3337030"/>
                <a:gd name="connsiteY17" fmla="*/ 763872 h 767703"/>
                <a:gd name="connsiteX18" fmla="*/ 1369195 w 3337030"/>
                <a:gd name="connsiteY18" fmla="*/ 748541 h 767703"/>
                <a:gd name="connsiteX19" fmla="*/ 1381858 w 3337030"/>
                <a:gd name="connsiteY19" fmla="*/ 729878 h 767703"/>
                <a:gd name="connsiteX20" fmla="*/ 1410395 w 3337030"/>
                <a:gd name="connsiteY20" fmla="*/ 722107 h 767703"/>
                <a:gd name="connsiteX21" fmla="*/ 1319309 w 3337030"/>
                <a:gd name="connsiteY21" fmla="*/ 721303 h 767703"/>
                <a:gd name="connsiteX22" fmla="*/ 1355865 w 3337030"/>
                <a:gd name="connsiteY22" fmla="*/ 751206 h 767703"/>
                <a:gd name="connsiteX23" fmla="*/ 1341866 w 3337030"/>
                <a:gd name="connsiteY23" fmla="*/ 764539 h 767703"/>
                <a:gd name="connsiteX24" fmla="*/ 1258548 w 3337030"/>
                <a:gd name="connsiteY24" fmla="*/ 763872 h 767703"/>
                <a:gd name="connsiteX25" fmla="*/ 1303875 w 3337030"/>
                <a:gd name="connsiteY25" fmla="*/ 723876 h 767703"/>
                <a:gd name="connsiteX26" fmla="*/ 1319309 w 3337030"/>
                <a:gd name="connsiteY26" fmla="*/ 721303 h 767703"/>
                <a:gd name="connsiteX27" fmla="*/ 1588951 w 3337030"/>
                <a:gd name="connsiteY27" fmla="*/ 714870 h 767703"/>
                <a:gd name="connsiteX28" fmla="*/ 1606490 w 3337030"/>
                <a:gd name="connsiteY28" fmla="*/ 724545 h 767703"/>
                <a:gd name="connsiteX29" fmla="*/ 1629822 w 3337030"/>
                <a:gd name="connsiteY29" fmla="*/ 721212 h 767703"/>
                <a:gd name="connsiteX30" fmla="*/ 1654484 w 3337030"/>
                <a:gd name="connsiteY30" fmla="*/ 729878 h 767703"/>
                <a:gd name="connsiteX31" fmla="*/ 1634485 w 3337030"/>
                <a:gd name="connsiteY31" fmla="*/ 754542 h 767703"/>
                <a:gd name="connsiteX32" fmla="*/ 1615822 w 3337030"/>
                <a:gd name="connsiteY32" fmla="*/ 754542 h 767703"/>
                <a:gd name="connsiteX33" fmla="*/ 1574495 w 3337030"/>
                <a:gd name="connsiteY33" fmla="*/ 761875 h 767703"/>
                <a:gd name="connsiteX34" fmla="*/ 1545166 w 3337030"/>
                <a:gd name="connsiteY34" fmla="*/ 765208 h 767703"/>
                <a:gd name="connsiteX35" fmla="*/ 1515171 w 3337030"/>
                <a:gd name="connsiteY35" fmla="*/ 748542 h 767703"/>
                <a:gd name="connsiteX36" fmla="*/ 1539834 w 3337030"/>
                <a:gd name="connsiteY36" fmla="*/ 729212 h 767703"/>
                <a:gd name="connsiteX37" fmla="*/ 1588951 w 3337030"/>
                <a:gd name="connsiteY37" fmla="*/ 714870 h 767703"/>
                <a:gd name="connsiteX38" fmla="*/ 1791789 w 3337030"/>
                <a:gd name="connsiteY38" fmla="*/ 707880 h 767703"/>
                <a:gd name="connsiteX39" fmla="*/ 1798455 w 3337030"/>
                <a:gd name="connsiteY39" fmla="*/ 722546 h 767703"/>
                <a:gd name="connsiteX40" fmla="*/ 1757128 w 3337030"/>
                <a:gd name="connsiteY40" fmla="*/ 747209 h 767703"/>
                <a:gd name="connsiteX41" fmla="*/ 1694472 w 3337030"/>
                <a:gd name="connsiteY41" fmla="*/ 751876 h 767703"/>
                <a:gd name="connsiteX42" fmla="*/ 1673810 w 3337030"/>
                <a:gd name="connsiteY42" fmla="*/ 741876 h 767703"/>
                <a:gd name="connsiteX43" fmla="*/ 1683140 w 3337030"/>
                <a:gd name="connsiteY43" fmla="*/ 718546 h 767703"/>
                <a:gd name="connsiteX44" fmla="*/ 1791789 w 3337030"/>
                <a:gd name="connsiteY44" fmla="*/ 707880 h 767703"/>
                <a:gd name="connsiteX45" fmla="*/ 1862445 w 3337030"/>
                <a:gd name="connsiteY45" fmla="*/ 689881 h 767703"/>
                <a:gd name="connsiteX46" fmla="*/ 1918436 w 3337030"/>
                <a:gd name="connsiteY46" fmla="*/ 699880 h 767703"/>
                <a:gd name="connsiteX47" fmla="*/ 1933768 w 3337030"/>
                <a:gd name="connsiteY47" fmla="*/ 711879 h 767703"/>
                <a:gd name="connsiteX48" fmla="*/ 1920436 w 3337030"/>
                <a:gd name="connsiteY48" fmla="*/ 721209 h 767703"/>
                <a:gd name="connsiteX49" fmla="*/ 1831116 w 3337030"/>
                <a:gd name="connsiteY49" fmla="*/ 742540 h 767703"/>
                <a:gd name="connsiteX50" fmla="*/ 1815118 w 3337030"/>
                <a:gd name="connsiteY50" fmla="*/ 728541 h 767703"/>
                <a:gd name="connsiteX51" fmla="*/ 1862445 w 3337030"/>
                <a:gd name="connsiteY51" fmla="*/ 689881 h 767703"/>
                <a:gd name="connsiteX52" fmla="*/ 2016752 w 3337030"/>
                <a:gd name="connsiteY52" fmla="*/ 675218 h 767703"/>
                <a:gd name="connsiteX53" fmla="*/ 2081740 w 3337030"/>
                <a:gd name="connsiteY53" fmla="*/ 684551 h 767703"/>
                <a:gd name="connsiteX54" fmla="*/ 1963761 w 3337030"/>
                <a:gd name="connsiteY54" fmla="*/ 716547 h 767703"/>
                <a:gd name="connsiteX55" fmla="*/ 1961761 w 3337030"/>
                <a:gd name="connsiteY55" fmla="*/ 699882 h 767703"/>
                <a:gd name="connsiteX56" fmla="*/ 2016752 w 3337030"/>
                <a:gd name="connsiteY56" fmla="*/ 675218 h 767703"/>
                <a:gd name="connsiteX57" fmla="*/ 2185308 w 3337030"/>
                <a:gd name="connsiteY57" fmla="*/ 649515 h 767703"/>
                <a:gd name="connsiteX58" fmla="*/ 2211055 w 3337030"/>
                <a:gd name="connsiteY58" fmla="*/ 655890 h 767703"/>
                <a:gd name="connsiteX59" fmla="*/ 2105070 w 3337030"/>
                <a:gd name="connsiteY59" fmla="*/ 685887 h 767703"/>
                <a:gd name="connsiteX60" fmla="*/ 2185308 w 3337030"/>
                <a:gd name="connsiteY60" fmla="*/ 649515 h 767703"/>
                <a:gd name="connsiteX61" fmla="*/ 829944 w 3337030"/>
                <a:gd name="connsiteY61" fmla="*/ 625176 h 767703"/>
                <a:gd name="connsiteX62" fmla="*/ 849951 w 3337030"/>
                <a:gd name="connsiteY62" fmla="*/ 625895 h 767703"/>
                <a:gd name="connsiteX63" fmla="*/ 861283 w 3337030"/>
                <a:gd name="connsiteY63" fmla="*/ 631228 h 767703"/>
                <a:gd name="connsiteX64" fmla="*/ 901277 w 3337030"/>
                <a:gd name="connsiteY64" fmla="*/ 649224 h 767703"/>
                <a:gd name="connsiteX65" fmla="*/ 907941 w 3337030"/>
                <a:gd name="connsiteY65" fmla="*/ 721212 h 767703"/>
                <a:gd name="connsiteX66" fmla="*/ 863950 w 3337030"/>
                <a:gd name="connsiteY66" fmla="*/ 748540 h 767703"/>
                <a:gd name="connsiteX67" fmla="*/ 781296 w 3337030"/>
                <a:gd name="connsiteY67" fmla="*/ 657889 h 767703"/>
                <a:gd name="connsiteX68" fmla="*/ 829944 w 3337030"/>
                <a:gd name="connsiteY68" fmla="*/ 625176 h 767703"/>
                <a:gd name="connsiteX69" fmla="*/ 704926 w 3337030"/>
                <a:gd name="connsiteY69" fmla="*/ 618562 h 767703"/>
                <a:gd name="connsiteX70" fmla="*/ 722642 w 3337030"/>
                <a:gd name="connsiteY70" fmla="*/ 621895 h 767703"/>
                <a:gd name="connsiteX71" fmla="*/ 766636 w 3337030"/>
                <a:gd name="connsiteY71" fmla="*/ 672552 h 767703"/>
                <a:gd name="connsiteX72" fmla="*/ 768636 w 3337030"/>
                <a:gd name="connsiteY72" fmla="*/ 693883 h 767703"/>
                <a:gd name="connsiteX73" fmla="*/ 732641 w 3337030"/>
                <a:gd name="connsiteY73" fmla="*/ 739874 h 767703"/>
                <a:gd name="connsiteX74" fmla="*/ 661984 w 3337030"/>
                <a:gd name="connsiteY74" fmla="*/ 696550 h 767703"/>
                <a:gd name="connsiteX75" fmla="*/ 662650 w 3337030"/>
                <a:gd name="connsiteY75" fmla="*/ 642557 h 767703"/>
                <a:gd name="connsiteX76" fmla="*/ 704926 w 3337030"/>
                <a:gd name="connsiteY76" fmla="*/ 618562 h 767703"/>
                <a:gd name="connsiteX77" fmla="*/ 981568 w 3337030"/>
                <a:gd name="connsiteY77" fmla="*/ 617894 h 767703"/>
                <a:gd name="connsiteX78" fmla="*/ 1030593 w 3337030"/>
                <a:gd name="connsiteY78" fmla="*/ 665886 h 767703"/>
                <a:gd name="connsiteX79" fmla="*/ 1037259 w 3337030"/>
                <a:gd name="connsiteY79" fmla="*/ 708546 h 767703"/>
                <a:gd name="connsiteX80" fmla="*/ 1006595 w 3337030"/>
                <a:gd name="connsiteY80" fmla="*/ 738541 h 767703"/>
                <a:gd name="connsiteX81" fmla="*/ 923276 w 3337030"/>
                <a:gd name="connsiteY81" fmla="*/ 693881 h 767703"/>
                <a:gd name="connsiteX82" fmla="*/ 951271 w 3337030"/>
                <a:gd name="connsiteY82" fmla="*/ 626559 h 767703"/>
                <a:gd name="connsiteX83" fmla="*/ 981568 w 3337030"/>
                <a:gd name="connsiteY83" fmla="*/ 617894 h 767703"/>
                <a:gd name="connsiteX84" fmla="*/ 1111244 w 3337030"/>
                <a:gd name="connsiteY84" fmla="*/ 613229 h 767703"/>
                <a:gd name="connsiteX85" fmla="*/ 1145905 w 3337030"/>
                <a:gd name="connsiteY85" fmla="*/ 643226 h 767703"/>
                <a:gd name="connsiteX86" fmla="*/ 1152570 w 3337030"/>
                <a:gd name="connsiteY86" fmla="*/ 691217 h 767703"/>
                <a:gd name="connsiteX87" fmla="*/ 1116575 w 3337030"/>
                <a:gd name="connsiteY87" fmla="*/ 737876 h 767703"/>
                <a:gd name="connsiteX88" fmla="*/ 1067250 w 3337030"/>
                <a:gd name="connsiteY88" fmla="*/ 712546 h 767703"/>
                <a:gd name="connsiteX89" fmla="*/ 1041254 w 3337030"/>
                <a:gd name="connsiteY89" fmla="*/ 657222 h 767703"/>
                <a:gd name="connsiteX90" fmla="*/ 1063250 w 3337030"/>
                <a:gd name="connsiteY90" fmla="*/ 621895 h 767703"/>
                <a:gd name="connsiteX91" fmla="*/ 1111244 w 3337030"/>
                <a:gd name="connsiteY91" fmla="*/ 613229 h 767703"/>
                <a:gd name="connsiteX92" fmla="*/ 456686 w 3337030"/>
                <a:gd name="connsiteY92" fmla="*/ 609896 h 767703"/>
                <a:gd name="connsiteX93" fmla="*/ 522011 w 3337030"/>
                <a:gd name="connsiteY93" fmla="*/ 679886 h 767703"/>
                <a:gd name="connsiteX94" fmla="*/ 494680 w 3337030"/>
                <a:gd name="connsiteY94" fmla="*/ 711214 h 767703"/>
                <a:gd name="connsiteX95" fmla="*/ 410028 w 3337030"/>
                <a:gd name="connsiteY95" fmla="*/ 646557 h 767703"/>
                <a:gd name="connsiteX96" fmla="*/ 456686 w 3337030"/>
                <a:gd name="connsiteY96" fmla="*/ 609896 h 767703"/>
                <a:gd name="connsiteX97" fmla="*/ 1232552 w 3337030"/>
                <a:gd name="connsiteY97" fmla="*/ 607232 h 767703"/>
                <a:gd name="connsiteX98" fmla="*/ 1283211 w 3337030"/>
                <a:gd name="connsiteY98" fmla="*/ 662556 h 767703"/>
                <a:gd name="connsiteX99" fmla="*/ 1284545 w 3337030"/>
                <a:gd name="connsiteY99" fmla="*/ 681886 h 767703"/>
                <a:gd name="connsiteX100" fmla="*/ 1249217 w 3337030"/>
                <a:gd name="connsiteY100" fmla="*/ 725213 h 767703"/>
                <a:gd name="connsiteX101" fmla="*/ 1161899 w 3337030"/>
                <a:gd name="connsiteY101" fmla="*/ 658557 h 767703"/>
                <a:gd name="connsiteX102" fmla="*/ 1189229 w 3337030"/>
                <a:gd name="connsiteY102" fmla="*/ 621229 h 767703"/>
                <a:gd name="connsiteX103" fmla="*/ 1232552 w 3337030"/>
                <a:gd name="connsiteY103" fmla="*/ 607232 h 767703"/>
                <a:gd name="connsiteX104" fmla="*/ 1380945 w 3337030"/>
                <a:gd name="connsiteY104" fmla="*/ 607209 h 767703"/>
                <a:gd name="connsiteX105" fmla="*/ 1413189 w 3337030"/>
                <a:gd name="connsiteY105" fmla="*/ 653889 h 767703"/>
                <a:gd name="connsiteX106" fmla="*/ 1374531 w 3337030"/>
                <a:gd name="connsiteY106" fmla="*/ 712548 h 767703"/>
                <a:gd name="connsiteX107" fmla="*/ 1291876 w 3337030"/>
                <a:gd name="connsiteY107" fmla="*/ 639225 h 767703"/>
                <a:gd name="connsiteX108" fmla="*/ 1350533 w 3337030"/>
                <a:gd name="connsiteY108" fmla="*/ 607897 h 767703"/>
                <a:gd name="connsiteX109" fmla="*/ 1380945 w 3337030"/>
                <a:gd name="connsiteY109" fmla="*/ 607209 h 767703"/>
                <a:gd name="connsiteX110" fmla="*/ 579999 w 3337030"/>
                <a:gd name="connsiteY110" fmla="*/ 604564 h 767703"/>
                <a:gd name="connsiteX111" fmla="*/ 599995 w 3337030"/>
                <a:gd name="connsiteY111" fmla="*/ 623227 h 767703"/>
                <a:gd name="connsiteX112" fmla="*/ 643989 w 3337030"/>
                <a:gd name="connsiteY112" fmla="*/ 704547 h 767703"/>
                <a:gd name="connsiteX113" fmla="*/ 624659 w 3337030"/>
                <a:gd name="connsiteY113" fmla="*/ 731209 h 767703"/>
                <a:gd name="connsiteX114" fmla="*/ 540005 w 3337030"/>
                <a:gd name="connsiteY114" fmla="*/ 637225 h 767703"/>
                <a:gd name="connsiteX115" fmla="*/ 558003 w 3337030"/>
                <a:gd name="connsiteY115" fmla="*/ 625893 h 767703"/>
                <a:gd name="connsiteX116" fmla="*/ 575999 w 3337030"/>
                <a:gd name="connsiteY116" fmla="*/ 608563 h 767703"/>
                <a:gd name="connsiteX117" fmla="*/ 579999 w 3337030"/>
                <a:gd name="connsiteY117" fmla="*/ 604564 h 767703"/>
                <a:gd name="connsiteX118" fmla="*/ 323294 w 3337030"/>
                <a:gd name="connsiteY118" fmla="*/ 601314 h 767703"/>
                <a:gd name="connsiteX119" fmla="*/ 353371 w 3337030"/>
                <a:gd name="connsiteY119" fmla="*/ 605897 h 767703"/>
                <a:gd name="connsiteX120" fmla="*/ 394697 w 3337030"/>
                <a:gd name="connsiteY120" fmla="*/ 657222 h 767703"/>
                <a:gd name="connsiteX121" fmla="*/ 426692 w 3337030"/>
                <a:gd name="connsiteY121" fmla="*/ 718548 h 767703"/>
                <a:gd name="connsiteX122" fmla="*/ 286049 w 3337030"/>
                <a:gd name="connsiteY122" fmla="*/ 657889 h 767703"/>
                <a:gd name="connsiteX123" fmla="*/ 268720 w 3337030"/>
                <a:gd name="connsiteY123" fmla="*/ 627893 h 767703"/>
                <a:gd name="connsiteX124" fmla="*/ 294715 w 3337030"/>
                <a:gd name="connsiteY124" fmla="*/ 609230 h 767703"/>
                <a:gd name="connsiteX125" fmla="*/ 323294 w 3337030"/>
                <a:gd name="connsiteY125" fmla="*/ 601314 h 767703"/>
                <a:gd name="connsiteX126" fmla="*/ 1648767 w 3337030"/>
                <a:gd name="connsiteY126" fmla="*/ 591232 h 767703"/>
                <a:gd name="connsiteX127" fmla="*/ 1674479 w 3337030"/>
                <a:gd name="connsiteY127" fmla="*/ 596565 h 767703"/>
                <a:gd name="connsiteX128" fmla="*/ 1718472 w 3337030"/>
                <a:gd name="connsiteY128" fmla="*/ 683884 h 767703"/>
                <a:gd name="connsiteX129" fmla="*/ 1709807 w 3337030"/>
                <a:gd name="connsiteY129" fmla="*/ 691217 h 767703"/>
                <a:gd name="connsiteX130" fmla="*/ 1641820 w 3337030"/>
                <a:gd name="connsiteY130" fmla="*/ 705216 h 767703"/>
                <a:gd name="connsiteX131" fmla="*/ 1571164 w 3337030"/>
                <a:gd name="connsiteY131" fmla="*/ 619227 h 767703"/>
                <a:gd name="connsiteX132" fmla="*/ 1576495 w 3337030"/>
                <a:gd name="connsiteY132" fmla="*/ 609230 h 767703"/>
                <a:gd name="connsiteX133" fmla="*/ 1648767 w 3337030"/>
                <a:gd name="connsiteY133" fmla="*/ 591232 h 767703"/>
                <a:gd name="connsiteX134" fmla="*/ 1480426 w 3337030"/>
                <a:gd name="connsiteY134" fmla="*/ 583322 h 767703"/>
                <a:gd name="connsiteX135" fmla="*/ 1506832 w 3337030"/>
                <a:gd name="connsiteY135" fmla="*/ 587297 h 767703"/>
                <a:gd name="connsiteX136" fmla="*/ 1557169 w 3337030"/>
                <a:gd name="connsiteY136" fmla="*/ 645224 h 767703"/>
                <a:gd name="connsiteX137" fmla="*/ 1563834 w 3337030"/>
                <a:gd name="connsiteY137" fmla="*/ 675219 h 767703"/>
                <a:gd name="connsiteX138" fmla="*/ 1538504 w 3337030"/>
                <a:gd name="connsiteY138" fmla="*/ 711213 h 767703"/>
                <a:gd name="connsiteX139" fmla="*/ 1498510 w 3337030"/>
                <a:gd name="connsiteY139" fmla="*/ 711213 h 767703"/>
                <a:gd name="connsiteX140" fmla="*/ 1427190 w 3337030"/>
                <a:gd name="connsiteY140" fmla="*/ 647224 h 767703"/>
                <a:gd name="connsiteX141" fmla="*/ 1445852 w 3337030"/>
                <a:gd name="connsiteY141" fmla="*/ 611230 h 767703"/>
                <a:gd name="connsiteX142" fmla="*/ 1464433 w 3337030"/>
                <a:gd name="connsiteY142" fmla="*/ 598982 h 767703"/>
                <a:gd name="connsiteX143" fmla="*/ 1479847 w 3337030"/>
                <a:gd name="connsiteY143" fmla="*/ 583235 h 767703"/>
                <a:gd name="connsiteX144" fmla="*/ 1480514 w 3337030"/>
                <a:gd name="connsiteY144" fmla="*/ 583235 h 767703"/>
                <a:gd name="connsiteX145" fmla="*/ 1480426 w 3337030"/>
                <a:gd name="connsiteY145" fmla="*/ 583322 h 767703"/>
                <a:gd name="connsiteX146" fmla="*/ 193764 w 3337030"/>
                <a:gd name="connsiteY146" fmla="*/ 573298 h 767703"/>
                <a:gd name="connsiteX147" fmla="*/ 200732 w 3337030"/>
                <a:gd name="connsiteY147" fmla="*/ 573902 h 767703"/>
                <a:gd name="connsiteX148" fmla="*/ 246726 w 3337030"/>
                <a:gd name="connsiteY148" fmla="*/ 617896 h 767703"/>
                <a:gd name="connsiteX149" fmla="*/ 210065 w 3337030"/>
                <a:gd name="connsiteY149" fmla="*/ 652558 h 767703"/>
                <a:gd name="connsiteX150" fmla="*/ 154072 w 3337030"/>
                <a:gd name="connsiteY150" fmla="*/ 631893 h 767703"/>
                <a:gd name="connsiteX151" fmla="*/ 140742 w 3337030"/>
                <a:gd name="connsiteY151" fmla="*/ 609230 h 767703"/>
                <a:gd name="connsiteX152" fmla="*/ 160071 w 3337030"/>
                <a:gd name="connsiteY152" fmla="*/ 593898 h 767703"/>
                <a:gd name="connsiteX153" fmla="*/ 174736 w 3337030"/>
                <a:gd name="connsiteY153" fmla="*/ 589232 h 767703"/>
                <a:gd name="connsiteX154" fmla="*/ 193764 w 3337030"/>
                <a:gd name="connsiteY154" fmla="*/ 573298 h 767703"/>
                <a:gd name="connsiteX155" fmla="*/ 1783125 w 3337030"/>
                <a:gd name="connsiteY155" fmla="*/ 571236 h 767703"/>
                <a:gd name="connsiteX156" fmla="*/ 1831785 w 3337030"/>
                <a:gd name="connsiteY156" fmla="*/ 586568 h 767703"/>
                <a:gd name="connsiteX157" fmla="*/ 1851114 w 3337030"/>
                <a:gd name="connsiteY157" fmla="*/ 624563 h 767703"/>
                <a:gd name="connsiteX158" fmla="*/ 1858447 w 3337030"/>
                <a:gd name="connsiteY158" fmla="*/ 640559 h 767703"/>
                <a:gd name="connsiteX159" fmla="*/ 1843784 w 3337030"/>
                <a:gd name="connsiteY159" fmla="*/ 677887 h 767703"/>
                <a:gd name="connsiteX160" fmla="*/ 1792457 w 3337030"/>
                <a:gd name="connsiteY160" fmla="*/ 687886 h 767703"/>
                <a:gd name="connsiteX161" fmla="*/ 1723134 w 3337030"/>
                <a:gd name="connsiteY161" fmla="*/ 607231 h 767703"/>
                <a:gd name="connsiteX162" fmla="*/ 1783125 w 3337030"/>
                <a:gd name="connsiteY162" fmla="*/ 571236 h 767703"/>
                <a:gd name="connsiteX163" fmla="*/ 1952428 w 3337030"/>
                <a:gd name="connsiteY163" fmla="*/ 563906 h 767703"/>
                <a:gd name="connsiteX164" fmla="*/ 1997088 w 3337030"/>
                <a:gd name="connsiteY164" fmla="*/ 625896 h 767703"/>
                <a:gd name="connsiteX165" fmla="*/ 1984423 w 3337030"/>
                <a:gd name="connsiteY165" fmla="*/ 667890 h 767703"/>
                <a:gd name="connsiteX166" fmla="*/ 1901104 w 3337030"/>
                <a:gd name="connsiteY166" fmla="*/ 677221 h 767703"/>
                <a:gd name="connsiteX167" fmla="*/ 1873776 w 3337030"/>
                <a:gd name="connsiteY167" fmla="*/ 599234 h 767703"/>
                <a:gd name="connsiteX168" fmla="*/ 1952428 w 3337030"/>
                <a:gd name="connsiteY168" fmla="*/ 563906 h 767703"/>
                <a:gd name="connsiteX169" fmla="*/ 2125068 w 3337030"/>
                <a:gd name="connsiteY169" fmla="*/ 551907 h 767703"/>
                <a:gd name="connsiteX170" fmla="*/ 2133734 w 3337030"/>
                <a:gd name="connsiteY170" fmla="*/ 563237 h 767703"/>
                <a:gd name="connsiteX171" fmla="*/ 2070410 w 3337030"/>
                <a:gd name="connsiteY171" fmla="*/ 656558 h 767703"/>
                <a:gd name="connsiteX172" fmla="*/ 2009085 w 3337030"/>
                <a:gd name="connsiteY172" fmla="*/ 591901 h 767703"/>
                <a:gd name="connsiteX173" fmla="*/ 2018417 w 3337030"/>
                <a:gd name="connsiteY173" fmla="*/ 569903 h 767703"/>
                <a:gd name="connsiteX174" fmla="*/ 2125068 w 3337030"/>
                <a:gd name="connsiteY174" fmla="*/ 551907 h 767703"/>
                <a:gd name="connsiteX175" fmla="*/ 42089 w 3337030"/>
                <a:gd name="connsiteY175" fmla="*/ 545908 h 767703"/>
                <a:gd name="connsiteX176" fmla="*/ 104079 w 3337030"/>
                <a:gd name="connsiteY176" fmla="*/ 592569 h 767703"/>
                <a:gd name="connsiteX177" fmla="*/ 121411 w 3337030"/>
                <a:gd name="connsiteY177" fmla="*/ 607899 h 767703"/>
                <a:gd name="connsiteX178" fmla="*/ 96749 w 3337030"/>
                <a:gd name="connsiteY178" fmla="*/ 625230 h 767703"/>
                <a:gd name="connsiteX179" fmla="*/ 42089 w 3337030"/>
                <a:gd name="connsiteY179" fmla="*/ 545908 h 767703"/>
                <a:gd name="connsiteX180" fmla="*/ 2219716 w 3337030"/>
                <a:gd name="connsiteY180" fmla="*/ 515246 h 767703"/>
                <a:gd name="connsiteX181" fmla="*/ 2286372 w 3337030"/>
                <a:gd name="connsiteY181" fmla="*/ 581235 h 767703"/>
                <a:gd name="connsiteX182" fmla="*/ 2231048 w 3337030"/>
                <a:gd name="connsiteY182" fmla="*/ 635225 h 767703"/>
                <a:gd name="connsiteX183" fmla="*/ 2157060 w 3337030"/>
                <a:gd name="connsiteY183" fmla="*/ 568569 h 767703"/>
                <a:gd name="connsiteX184" fmla="*/ 2219716 w 3337030"/>
                <a:gd name="connsiteY184" fmla="*/ 515246 h 767703"/>
                <a:gd name="connsiteX185" fmla="*/ 2385772 w 3337030"/>
                <a:gd name="connsiteY185" fmla="*/ 499081 h 767703"/>
                <a:gd name="connsiteX186" fmla="*/ 2417016 w 3337030"/>
                <a:gd name="connsiteY186" fmla="*/ 509247 h 767703"/>
                <a:gd name="connsiteX187" fmla="*/ 2431681 w 3337030"/>
                <a:gd name="connsiteY187" fmla="*/ 557239 h 767703"/>
                <a:gd name="connsiteX188" fmla="*/ 2376358 w 3337030"/>
                <a:gd name="connsiteY188" fmla="*/ 605899 h 767703"/>
                <a:gd name="connsiteX189" fmla="*/ 2323032 w 3337030"/>
                <a:gd name="connsiteY189" fmla="*/ 605899 h 767703"/>
                <a:gd name="connsiteX190" fmla="*/ 2303036 w 3337030"/>
                <a:gd name="connsiteY190" fmla="*/ 548575 h 767703"/>
                <a:gd name="connsiteX191" fmla="*/ 2353027 w 3337030"/>
                <a:gd name="connsiteY191" fmla="*/ 499914 h 767703"/>
                <a:gd name="connsiteX192" fmla="*/ 2385772 w 3337030"/>
                <a:gd name="connsiteY192" fmla="*/ 499081 h 767703"/>
                <a:gd name="connsiteX193" fmla="*/ 490014 w 3337030"/>
                <a:gd name="connsiteY193" fmla="*/ 495915 h 767703"/>
                <a:gd name="connsiteX194" fmla="*/ 526676 w 3337030"/>
                <a:gd name="connsiteY194" fmla="*/ 497248 h 767703"/>
                <a:gd name="connsiteX195" fmla="*/ 561337 w 3337030"/>
                <a:gd name="connsiteY195" fmla="*/ 543907 h 767703"/>
                <a:gd name="connsiteX196" fmla="*/ 580000 w 3337030"/>
                <a:gd name="connsiteY196" fmla="*/ 603899 h 767703"/>
                <a:gd name="connsiteX197" fmla="*/ 576000 w 3337030"/>
                <a:gd name="connsiteY197" fmla="*/ 607899 h 767703"/>
                <a:gd name="connsiteX198" fmla="*/ 524009 w 3337030"/>
                <a:gd name="connsiteY198" fmla="*/ 607232 h 767703"/>
                <a:gd name="connsiteX199" fmla="*/ 467352 w 3337030"/>
                <a:gd name="connsiteY199" fmla="*/ 509247 h 767703"/>
                <a:gd name="connsiteX200" fmla="*/ 490014 w 3337030"/>
                <a:gd name="connsiteY200" fmla="*/ 495915 h 767703"/>
                <a:gd name="connsiteX201" fmla="*/ 98748 w 3337030"/>
                <a:gd name="connsiteY201" fmla="*/ 495417 h 767703"/>
                <a:gd name="connsiteX202" fmla="*/ 126744 w 3337030"/>
                <a:gd name="connsiteY202" fmla="*/ 507247 h 767703"/>
                <a:gd name="connsiteX203" fmla="*/ 164738 w 3337030"/>
                <a:gd name="connsiteY203" fmla="*/ 515913 h 767703"/>
                <a:gd name="connsiteX204" fmla="*/ 190734 w 3337030"/>
                <a:gd name="connsiteY204" fmla="*/ 543909 h 767703"/>
                <a:gd name="connsiteX205" fmla="*/ 160738 w 3337030"/>
                <a:gd name="connsiteY205" fmla="*/ 575904 h 767703"/>
                <a:gd name="connsiteX206" fmla="*/ 58754 w 3337030"/>
                <a:gd name="connsiteY206" fmla="*/ 534576 h 767703"/>
                <a:gd name="connsiteX207" fmla="*/ 68753 w 3337030"/>
                <a:gd name="connsiteY207" fmla="*/ 502581 h 767703"/>
                <a:gd name="connsiteX208" fmla="*/ 98748 w 3337030"/>
                <a:gd name="connsiteY208" fmla="*/ 495417 h 767703"/>
                <a:gd name="connsiteX209" fmla="*/ 396031 w 3337030"/>
                <a:gd name="connsiteY209" fmla="*/ 493915 h 767703"/>
                <a:gd name="connsiteX210" fmla="*/ 435358 w 3337030"/>
                <a:gd name="connsiteY210" fmla="*/ 502581 h 767703"/>
                <a:gd name="connsiteX211" fmla="*/ 441358 w 3337030"/>
                <a:gd name="connsiteY211" fmla="*/ 503914 h 767703"/>
                <a:gd name="connsiteX212" fmla="*/ 450688 w 3337030"/>
                <a:gd name="connsiteY212" fmla="*/ 580568 h 767703"/>
                <a:gd name="connsiteX213" fmla="*/ 408696 w 3337030"/>
                <a:gd name="connsiteY213" fmla="*/ 601899 h 767703"/>
                <a:gd name="connsiteX214" fmla="*/ 325376 w 3337030"/>
                <a:gd name="connsiteY214" fmla="*/ 529243 h 767703"/>
                <a:gd name="connsiteX215" fmla="*/ 339375 w 3337030"/>
                <a:gd name="connsiteY215" fmla="*/ 505914 h 767703"/>
                <a:gd name="connsiteX216" fmla="*/ 396031 w 3337030"/>
                <a:gd name="connsiteY216" fmla="*/ 493915 h 767703"/>
                <a:gd name="connsiteX217" fmla="*/ 752877 w 3337030"/>
                <a:gd name="connsiteY217" fmla="*/ 489138 h 767703"/>
                <a:gd name="connsiteX218" fmla="*/ 821959 w 3337030"/>
                <a:gd name="connsiteY218" fmla="*/ 547908 h 767703"/>
                <a:gd name="connsiteX219" fmla="*/ 736640 w 3337030"/>
                <a:gd name="connsiteY219" fmla="*/ 611897 h 767703"/>
                <a:gd name="connsiteX220" fmla="*/ 723308 w 3337030"/>
                <a:gd name="connsiteY220" fmla="*/ 595901 h 767703"/>
                <a:gd name="connsiteX221" fmla="*/ 710644 w 3337030"/>
                <a:gd name="connsiteY221" fmla="*/ 520579 h 767703"/>
                <a:gd name="connsiteX222" fmla="*/ 721976 w 3337030"/>
                <a:gd name="connsiteY222" fmla="*/ 494584 h 767703"/>
                <a:gd name="connsiteX223" fmla="*/ 752877 w 3337030"/>
                <a:gd name="connsiteY223" fmla="*/ 489138 h 767703"/>
                <a:gd name="connsiteX224" fmla="*/ 644977 w 3337030"/>
                <a:gd name="connsiteY224" fmla="*/ 486105 h 767703"/>
                <a:gd name="connsiteX225" fmla="*/ 663318 w 3337030"/>
                <a:gd name="connsiteY225" fmla="*/ 493916 h 767703"/>
                <a:gd name="connsiteX226" fmla="*/ 700647 w 3337030"/>
                <a:gd name="connsiteY226" fmla="*/ 591234 h 767703"/>
                <a:gd name="connsiteX227" fmla="*/ 669984 w 3337030"/>
                <a:gd name="connsiteY227" fmla="*/ 618563 h 767703"/>
                <a:gd name="connsiteX228" fmla="*/ 587998 w 3337030"/>
                <a:gd name="connsiteY228" fmla="*/ 535910 h 767703"/>
                <a:gd name="connsiteX229" fmla="*/ 605328 w 3337030"/>
                <a:gd name="connsiteY229" fmla="*/ 497915 h 767703"/>
                <a:gd name="connsiteX230" fmla="*/ 644977 w 3337030"/>
                <a:gd name="connsiteY230" fmla="*/ 486105 h 767703"/>
                <a:gd name="connsiteX231" fmla="*/ 901946 w 3337030"/>
                <a:gd name="connsiteY231" fmla="*/ 477919 h 767703"/>
                <a:gd name="connsiteX232" fmla="*/ 969270 w 3337030"/>
                <a:gd name="connsiteY232" fmla="*/ 575237 h 767703"/>
                <a:gd name="connsiteX233" fmla="*/ 917279 w 3337030"/>
                <a:gd name="connsiteY233" fmla="*/ 619231 h 767703"/>
                <a:gd name="connsiteX234" fmla="*/ 834623 w 3337030"/>
                <a:gd name="connsiteY234" fmla="*/ 551908 h 767703"/>
                <a:gd name="connsiteX235" fmla="*/ 901946 w 3337030"/>
                <a:gd name="connsiteY235" fmla="*/ 477919 h 767703"/>
                <a:gd name="connsiteX236" fmla="*/ 1014146 w 3337030"/>
                <a:gd name="connsiteY236" fmla="*/ 468378 h 767703"/>
                <a:gd name="connsiteX237" fmla="*/ 1081915 w 3337030"/>
                <a:gd name="connsiteY237" fmla="*/ 515246 h 767703"/>
                <a:gd name="connsiteX238" fmla="*/ 1100580 w 3337030"/>
                <a:gd name="connsiteY238" fmla="*/ 576570 h 767703"/>
                <a:gd name="connsiteX239" fmla="*/ 1085248 w 3337030"/>
                <a:gd name="connsiteY239" fmla="*/ 601232 h 767703"/>
                <a:gd name="connsiteX240" fmla="*/ 1039922 w 3337030"/>
                <a:gd name="connsiteY240" fmla="*/ 607899 h 767703"/>
                <a:gd name="connsiteX241" fmla="*/ 1013260 w 3337030"/>
                <a:gd name="connsiteY241" fmla="*/ 601232 h 767703"/>
                <a:gd name="connsiteX242" fmla="*/ 975933 w 3337030"/>
                <a:gd name="connsiteY242" fmla="*/ 485918 h 767703"/>
                <a:gd name="connsiteX243" fmla="*/ 990598 w 3337030"/>
                <a:gd name="connsiteY243" fmla="*/ 471253 h 767703"/>
                <a:gd name="connsiteX244" fmla="*/ 1014146 w 3337030"/>
                <a:gd name="connsiteY244" fmla="*/ 468378 h 767703"/>
                <a:gd name="connsiteX245" fmla="*/ 1183231 w 3337030"/>
                <a:gd name="connsiteY245" fmla="*/ 467255 h 767703"/>
                <a:gd name="connsiteX246" fmla="*/ 1203225 w 3337030"/>
                <a:gd name="connsiteY246" fmla="*/ 483251 h 767703"/>
                <a:gd name="connsiteX247" fmla="*/ 1220553 w 3337030"/>
                <a:gd name="connsiteY247" fmla="*/ 570571 h 767703"/>
                <a:gd name="connsiteX248" fmla="*/ 1203225 w 3337030"/>
                <a:gd name="connsiteY248" fmla="*/ 597902 h 767703"/>
                <a:gd name="connsiteX249" fmla="*/ 1141238 w 3337030"/>
                <a:gd name="connsiteY249" fmla="*/ 595235 h 767703"/>
                <a:gd name="connsiteX250" fmla="*/ 1101244 w 3337030"/>
                <a:gd name="connsiteY250" fmla="*/ 493917 h 767703"/>
                <a:gd name="connsiteX251" fmla="*/ 1105910 w 3337030"/>
                <a:gd name="connsiteY251" fmla="*/ 484585 h 767703"/>
                <a:gd name="connsiteX252" fmla="*/ 1183231 w 3337030"/>
                <a:gd name="connsiteY252" fmla="*/ 467255 h 767703"/>
                <a:gd name="connsiteX253" fmla="*/ 2566327 w 3337030"/>
                <a:gd name="connsiteY253" fmla="*/ 465922 h 767703"/>
                <a:gd name="connsiteX254" fmla="*/ 2588325 w 3337030"/>
                <a:gd name="connsiteY254" fmla="*/ 487918 h 767703"/>
                <a:gd name="connsiteX255" fmla="*/ 2574326 w 3337030"/>
                <a:gd name="connsiteY255" fmla="*/ 520579 h 767703"/>
                <a:gd name="connsiteX256" fmla="*/ 2482340 w 3337030"/>
                <a:gd name="connsiteY256" fmla="*/ 555239 h 767703"/>
                <a:gd name="connsiteX257" fmla="*/ 2453012 w 3337030"/>
                <a:gd name="connsiteY257" fmla="*/ 546574 h 767703"/>
                <a:gd name="connsiteX258" fmla="*/ 2442346 w 3337030"/>
                <a:gd name="connsiteY258" fmla="*/ 499916 h 767703"/>
                <a:gd name="connsiteX259" fmla="*/ 2447679 w 3337030"/>
                <a:gd name="connsiteY259" fmla="*/ 497250 h 767703"/>
                <a:gd name="connsiteX260" fmla="*/ 2566327 w 3337030"/>
                <a:gd name="connsiteY260" fmla="*/ 465922 h 767703"/>
                <a:gd name="connsiteX261" fmla="*/ 1429190 w 3337030"/>
                <a:gd name="connsiteY261" fmla="*/ 456590 h 767703"/>
                <a:gd name="connsiteX262" fmla="*/ 1484515 w 3337030"/>
                <a:gd name="connsiteY262" fmla="*/ 571240 h 767703"/>
                <a:gd name="connsiteX263" fmla="*/ 1480515 w 3337030"/>
                <a:gd name="connsiteY263" fmla="*/ 583237 h 767703"/>
                <a:gd name="connsiteX264" fmla="*/ 1480515 w 3337030"/>
                <a:gd name="connsiteY264" fmla="*/ 582570 h 767703"/>
                <a:gd name="connsiteX265" fmla="*/ 1441187 w 3337030"/>
                <a:gd name="connsiteY265" fmla="*/ 591903 h 767703"/>
                <a:gd name="connsiteX266" fmla="*/ 1349868 w 3337030"/>
                <a:gd name="connsiteY266" fmla="*/ 533246 h 767703"/>
                <a:gd name="connsiteX267" fmla="*/ 1344535 w 3337030"/>
                <a:gd name="connsiteY267" fmla="*/ 485252 h 767703"/>
                <a:gd name="connsiteX268" fmla="*/ 1385863 w 3337030"/>
                <a:gd name="connsiteY268" fmla="*/ 467922 h 767703"/>
                <a:gd name="connsiteX269" fmla="*/ 1429190 w 3337030"/>
                <a:gd name="connsiteY269" fmla="*/ 456590 h 767703"/>
                <a:gd name="connsiteX270" fmla="*/ 1264549 w 3337030"/>
                <a:gd name="connsiteY270" fmla="*/ 452591 h 767703"/>
                <a:gd name="connsiteX271" fmla="*/ 1277214 w 3337030"/>
                <a:gd name="connsiteY271" fmla="*/ 457257 h 767703"/>
                <a:gd name="connsiteX272" fmla="*/ 1328539 w 3337030"/>
                <a:gd name="connsiteY272" fmla="*/ 554575 h 767703"/>
                <a:gd name="connsiteX273" fmla="*/ 1283211 w 3337030"/>
                <a:gd name="connsiteY273" fmla="*/ 597236 h 767703"/>
                <a:gd name="connsiteX274" fmla="*/ 1238553 w 3337030"/>
                <a:gd name="connsiteY274" fmla="*/ 561908 h 767703"/>
                <a:gd name="connsiteX275" fmla="*/ 1225220 w 3337030"/>
                <a:gd name="connsiteY275" fmla="*/ 524580 h 767703"/>
                <a:gd name="connsiteX276" fmla="*/ 1264549 w 3337030"/>
                <a:gd name="connsiteY276" fmla="*/ 452591 h 767703"/>
                <a:gd name="connsiteX277" fmla="*/ 50754 w 3337030"/>
                <a:gd name="connsiteY277" fmla="*/ 441925 h 767703"/>
                <a:gd name="connsiteX278" fmla="*/ 75416 w 3337030"/>
                <a:gd name="connsiteY278" fmla="*/ 449924 h 767703"/>
                <a:gd name="connsiteX279" fmla="*/ 87415 w 3337030"/>
                <a:gd name="connsiteY279" fmla="*/ 466587 h 767703"/>
                <a:gd name="connsiteX280" fmla="*/ 73417 w 3337030"/>
                <a:gd name="connsiteY280" fmla="*/ 477919 h 767703"/>
                <a:gd name="connsiteX281" fmla="*/ 43422 w 3337030"/>
                <a:gd name="connsiteY281" fmla="*/ 493248 h 767703"/>
                <a:gd name="connsiteX282" fmla="*/ 2764 w 3337030"/>
                <a:gd name="connsiteY282" fmla="*/ 483251 h 767703"/>
                <a:gd name="connsiteX283" fmla="*/ 25426 w 3337030"/>
                <a:gd name="connsiteY283" fmla="*/ 447924 h 767703"/>
                <a:gd name="connsiteX284" fmla="*/ 50754 w 3337030"/>
                <a:gd name="connsiteY284" fmla="*/ 441925 h 767703"/>
                <a:gd name="connsiteX285" fmla="*/ 1573664 w 3337030"/>
                <a:gd name="connsiteY285" fmla="*/ 431677 h 767703"/>
                <a:gd name="connsiteX286" fmla="*/ 1605824 w 3337030"/>
                <a:gd name="connsiteY286" fmla="*/ 443924 h 767703"/>
                <a:gd name="connsiteX287" fmla="*/ 1617156 w 3337030"/>
                <a:gd name="connsiteY287" fmla="*/ 487918 h 767703"/>
                <a:gd name="connsiteX288" fmla="*/ 1625154 w 3337030"/>
                <a:gd name="connsiteY288" fmla="*/ 550573 h 767703"/>
                <a:gd name="connsiteX289" fmla="*/ 1608491 w 3337030"/>
                <a:gd name="connsiteY289" fmla="*/ 583234 h 767703"/>
                <a:gd name="connsiteX290" fmla="*/ 1517173 w 3337030"/>
                <a:gd name="connsiteY290" fmla="*/ 551240 h 767703"/>
                <a:gd name="connsiteX291" fmla="*/ 1498509 w 3337030"/>
                <a:gd name="connsiteY291" fmla="*/ 509246 h 767703"/>
                <a:gd name="connsiteX292" fmla="*/ 1523174 w 3337030"/>
                <a:gd name="connsiteY292" fmla="*/ 454590 h 767703"/>
                <a:gd name="connsiteX293" fmla="*/ 1542502 w 3337030"/>
                <a:gd name="connsiteY293" fmla="*/ 445924 h 767703"/>
                <a:gd name="connsiteX294" fmla="*/ 1573664 w 3337030"/>
                <a:gd name="connsiteY294" fmla="*/ 431677 h 767703"/>
                <a:gd name="connsiteX295" fmla="*/ 2674308 w 3337030"/>
                <a:gd name="connsiteY295" fmla="*/ 427260 h 767703"/>
                <a:gd name="connsiteX296" fmla="*/ 2704303 w 3337030"/>
                <a:gd name="connsiteY296" fmla="*/ 437259 h 767703"/>
                <a:gd name="connsiteX297" fmla="*/ 2690305 w 3337030"/>
                <a:gd name="connsiteY297" fmla="*/ 461255 h 767703"/>
                <a:gd name="connsiteX298" fmla="*/ 2632314 w 3337030"/>
                <a:gd name="connsiteY298" fmla="*/ 493917 h 767703"/>
                <a:gd name="connsiteX299" fmla="*/ 2602319 w 3337030"/>
                <a:gd name="connsiteY299" fmla="*/ 478587 h 767703"/>
                <a:gd name="connsiteX300" fmla="*/ 2620315 w 3337030"/>
                <a:gd name="connsiteY300" fmla="*/ 447258 h 767703"/>
                <a:gd name="connsiteX301" fmla="*/ 2674308 w 3337030"/>
                <a:gd name="connsiteY301" fmla="*/ 427260 h 767703"/>
                <a:gd name="connsiteX302" fmla="*/ 1727353 w 3337030"/>
                <a:gd name="connsiteY302" fmla="*/ 424594 h 767703"/>
                <a:gd name="connsiteX303" fmla="*/ 1752464 w 3337030"/>
                <a:gd name="connsiteY303" fmla="*/ 430593 h 767703"/>
                <a:gd name="connsiteX304" fmla="*/ 1759130 w 3337030"/>
                <a:gd name="connsiteY304" fmla="*/ 446591 h 767703"/>
                <a:gd name="connsiteX305" fmla="*/ 1780459 w 3337030"/>
                <a:gd name="connsiteY305" fmla="*/ 538577 h 767703"/>
                <a:gd name="connsiteX306" fmla="*/ 1774462 w 3337030"/>
                <a:gd name="connsiteY306" fmla="*/ 555240 h 767703"/>
                <a:gd name="connsiteX307" fmla="*/ 1695806 w 3337030"/>
                <a:gd name="connsiteY307" fmla="*/ 576571 h 767703"/>
                <a:gd name="connsiteX308" fmla="*/ 1648482 w 3337030"/>
                <a:gd name="connsiteY308" fmla="*/ 539243 h 767703"/>
                <a:gd name="connsiteX309" fmla="*/ 1645151 w 3337030"/>
                <a:gd name="connsiteY309" fmla="*/ 496583 h 767703"/>
                <a:gd name="connsiteX310" fmla="*/ 1657148 w 3337030"/>
                <a:gd name="connsiteY310" fmla="*/ 442592 h 767703"/>
                <a:gd name="connsiteX311" fmla="*/ 1727353 w 3337030"/>
                <a:gd name="connsiteY311" fmla="*/ 424594 h 767703"/>
                <a:gd name="connsiteX312" fmla="*/ 215721 w 3337030"/>
                <a:gd name="connsiteY312" fmla="*/ 420877 h 767703"/>
                <a:gd name="connsiteX313" fmla="*/ 242061 w 3337030"/>
                <a:gd name="connsiteY313" fmla="*/ 456591 h 767703"/>
                <a:gd name="connsiteX314" fmla="*/ 285386 w 3337030"/>
                <a:gd name="connsiteY314" fmla="*/ 498583 h 767703"/>
                <a:gd name="connsiteX315" fmla="*/ 310050 w 3337030"/>
                <a:gd name="connsiteY315" fmla="*/ 530577 h 767703"/>
                <a:gd name="connsiteX316" fmla="*/ 312048 w 3337030"/>
                <a:gd name="connsiteY316" fmla="*/ 560574 h 767703"/>
                <a:gd name="connsiteX317" fmla="*/ 292718 w 3337030"/>
                <a:gd name="connsiteY317" fmla="*/ 591903 h 767703"/>
                <a:gd name="connsiteX318" fmla="*/ 206733 w 3337030"/>
                <a:gd name="connsiteY318" fmla="*/ 525247 h 767703"/>
                <a:gd name="connsiteX319" fmla="*/ 230729 w 3337030"/>
                <a:gd name="connsiteY319" fmla="*/ 493918 h 767703"/>
                <a:gd name="connsiteX320" fmla="*/ 166073 w 3337030"/>
                <a:gd name="connsiteY320" fmla="*/ 492585 h 767703"/>
                <a:gd name="connsiteX321" fmla="*/ 126745 w 3337030"/>
                <a:gd name="connsiteY321" fmla="*/ 489919 h 767703"/>
                <a:gd name="connsiteX322" fmla="*/ 106749 w 3337030"/>
                <a:gd name="connsiteY322" fmla="*/ 458591 h 767703"/>
                <a:gd name="connsiteX323" fmla="*/ 135411 w 3337030"/>
                <a:gd name="connsiteY323" fmla="*/ 431929 h 767703"/>
                <a:gd name="connsiteX324" fmla="*/ 198067 w 3337030"/>
                <a:gd name="connsiteY324" fmla="*/ 421263 h 767703"/>
                <a:gd name="connsiteX325" fmla="*/ 215721 w 3337030"/>
                <a:gd name="connsiteY325" fmla="*/ 420877 h 767703"/>
                <a:gd name="connsiteX326" fmla="*/ 2761959 w 3337030"/>
                <a:gd name="connsiteY326" fmla="*/ 411764 h 767703"/>
                <a:gd name="connsiteX327" fmla="*/ 2796953 w 3337030"/>
                <a:gd name="connsiteY327" fmla="*/ 416597 h 767703"/>
                <a:gd name="connsiteX328" fmla="*/ 2737629 w 3337030"/>
                <a:gd name="connsiteY328" fmla="*/ 443261 h 767703"/>
                <a:gd name="connsiteX329" fmla="*/ 2722297 w 3337030"/>
                <a:gd name="connsiteY329" fmla="*/ 436594 h 767703"/>
                <a:gd name="connsiteX330" fmla="*/ 2728963 w 3337030"/>
                <a:gd name="connsiteY330" fmla="*/ 417928 h 767703"/>
                <a:gd name="connsiteX331" fmla="*/ 2761959 w 3337030"/>
                <a:gd name="connsiteY331" fmla="*/ 411764 h 767703"/>
                <a:gd name="connsiteX332" fmla="*/ 1979759 w 3337030"/>
                <a:gd name="connsiteY332" fmla="*/ 405930 h 767703"/>
                <a:gd name="connsiteX333" fmla="*/ 1985758 w 3337030"/>
                <a:gd name="connsiteY333" fmla="*/ 406597 h 767703"/>
                <a:gd name="connsiteX334" fmla="*/ 2053082 w 3337030"/>
                <a:gd name="connsiteY334" fmla="*/ 469921 h 767703"/>
                <a:gd name="connsiteX335" fmla="*/ 2055081 w 3337030"/>
                <a:gd name="connsiteY335" fmla="*/ 481919 h 767703"/>
                <a:gd name="connsiteX336" fmla="*/ 2065078 w 3337030"/>
                <a:gd name="connsiteY336" fmla="*/ 531911 h 767703"/>
                <a:gd name="connsiteX337" fmla="*/ 1996422 w 3337030"/>
                <a:gd name="connsiteY337" fmla="*/ 551909 h 767703"/>
                <a:gd name="connsiteX338" fmla="*/ 1941098 w 3337030"/>
                <a:gd name="connsiteY338" fmla="*/ 518581 h 767703"/>
                <a:gd name="connsiteX339" fmla="*/ 1926433 w 3337030"/>
                <a:gd name="connsiteY339" fmla="*/ 468587 h 767703"/>
                <a:gd name="connsiteX340" fmla="*/ 1979759 w 3337030"/>
                <a:gd name="connsiteY340" fmla="*/ 405930 h 767703"/>
                <a:gd name="connsiteX341" fmla="*/ 1832680 w 3337030"/>
                <a:gd name="connsiteY341" fmla="*/ 402765 h 767703"/>
                <a:gd name="connsiteX342" fmla="*/ 1889107 w 3337030"/>
                <a:gd name="connsiteY342" fmla="*/ 419262 h 767703"/>
                <a:gd name="connsiteX343" fmla="*/ 1899773 w 3337030"/>
                <a:gd name="connsiteY343" fmla="*/ 428595 h 767703"/>
                <a:gd name="connsiteX344" fmla="*/ 1925102 w 3337030"/>
                <a:gd name="connsiteY344" fmla="*/ 528577 h 767703"/>
                <a:gd name="connsiteX345" fmla="*/ 1891107 w 3337030"/>
                <a:gd name="connsiteY345" fmla="*/ 559239 h 767703"/>
                <a:gd name="connsiteX346" fmla="*/ 1804455 w 3337030"/>
                <a:gd name="connsiteY346" fmla="*/ 537241 h 767703"/>
                <a:gd name="connsiteX347" fmla="*/ 1786456 w 3337030"/>
                <a:gd name="connsiteY347" fmla="*/ 435927 h 767703"/>
                <a:gd name="connsiteX348" fmla="*/ 1798455 w 3337030"/>
                <a:gd name="connsiteY348" fmla="*/ 420595 h 767703"/>
                <a:gd name="connsiteX349" fmla="*/ 1813121 w 3337030"/>
                <a:gd name="connsiteY349" fmla="*/ 417262 h 767703"/>
                <a:gd name="connsiteX350" fmla="*/ 1832680 w 3337030"/>
                <a:gd name="connsiteY350" fmla="*/ 402765 h 767703"/>
                <a:gd name="connsiteX351" fmla="*/ 321377 w 3337030"/>
                <a:gd name="connsiteY351" fmla="*/ 395934 h 767703"/>
                <a:gd name="connsiteX352" fmla="*/ 377368 w 3337030"/>
                <a:gd name="connsiteY352" fmla="*/ 467253 h 767703"/>
                <a:gd name="connsiteX353" fmla="*/ 323377 w 3337030"/>
                <a:gd name="connsiteY353" fmla="*/ 484585 h 767703"/>
                <a:gd name="connsiteX354" fmla="*/ 260053 w 3337030"/>
                <a:gd name="connsiteY354" fmla="*/ 439925 h 767703"/>
                <a:gd name="connsiteX355" fmla="*/ 321377 w 3337030"/>
                <a:gd name="connsiteY355" fmla="*/ 395934 h 767703"/>
                <a:gd name="connsiteX356" fmla="*/ 2135263 w 3337030"/>
                <a:gd name="connsiteY356" fmla="*/ 384800 h 767703"/>
                <a:gd name="connsiteX357" fmla="*/ 2157061 w 3337030"/>
                <a:gd name="connsiteY357" fmla="*/ 388602 h 767703"/>
                <a:gd name="connsiteX358" fmla="*/ 2205055 w 3337030"/>
                <a:gd name="connsiteY358" fmla="*/ 477921 h 767703"/>
                <a:gd name="connsiteX359" fmla="*/ 2177726 w 3337030"/>
                <a:gd name="connsiteY359" fmla="*/ 517915 h 767703"/>
                <a:gd name="connsiteX360" fmla="*/ 2115067 w 3337030"/>
                <a:gd name="connsiteY360" fmla="*/ 519248 h 767703"/>
                <a:gd name="connsiteX361" fmla="*/ 2065743 w 3337030"/>
                <a:gd name="connsiteY361" fmla="*/ 426596 h 767703"/>
                <a:gd name="connsiteX362" fmla="*/ 2075742 w 3337030"/>
                <a:gd name="connsiteY362" fmla="*/ 403267 h 767703"/>
                <a:gd name="connsiteX363" fmla="*/ 2135263 w 3337030"/>
                <a:gd name="connsiteY363" fmla="*/ 384800 h 767703"/>
                <a:gd name="connsiteX364" fmla="*/ 454020 w 3337030"/>
                <a:gd name="connsiteY364" fmla="*/ 379936 h 767703"/>
                <a:gd name="connsiteX365" fmla="*/ 490014 w 3337030"/>
                <a:gd name="connsiteY365" fmla="*/ 453259 h 767703"/>
                <a:gd name="connsiteX366" fmla="*/ 470683 w 3337030"/>
                <a:gd name="connsiteY366" fmla="*/ 483921 h 767703"/>
                <a:gd name="connsiteX367" fmla="*/ 392698 w 3337030"/>
                <a:gd name="connsiteY367" fmla="*/ 443260 h 767703"/>
                <a:gd name="connsiteX368" fmla="*/ 454020 w 3337030"/>
                <a:gd name="connsiteY368" fmla="*/ 379936 h 767703"/>
                <a:gd name="connsiteX369" fmla="*/ 2275458 w 3337030"/>
                <a:gd name="connsiteY369" fmla="*/ 354523 h 767703"/>
                <a:gd name="connsiteX370" fmla="*/ 2308369 w 3337030"/>
                <a:gd name="connsiteY370" fmla="*/ 357272 h 767703"/>
                <a:gd name="connsiteX371" fmla="*/ 2322367 w 3337030"/>
                <a:gd name="connsiteY371" fmla="*/ 377269 h 767703"/>
                <a:gd name="connsiteX372" fmla="*/ 2338366 w 3337030"/>
                <a:gd name="connsiteY372" fmla="*/ 448591 h 767703"/>
                <a:gd name="connsiteX373" fmla="*/ 2304371 w 3337030"/>
                <a:gd name="connsiteY373" fmla="*/ 503247 h 767703"/>
                <a:gd name="connsiteX374" fmla="*/ 2276374 w 3337030"/>
                <a:gd name="connsiteY374" fmla="*/ 508580 h 767703"/>
                <a:gd name="connsiteX375" fmla="*/ 2229049 w 3337030"/>
                <a:gd name="connsiteY375" fmla="*/ 479918 h 767703"/>
                <a:gd name="connsiteX376" fmla="*/ 2207719 w 3337030"/>
                <a:gd name="connsiteY376" fmla="*/ 413263 h 767703"/>
                <a:gd name="connsiteX377" fmla="*/ 2228382 w 3337030"/>
                <a:gd name="connsiteY377" fmla="*/ 373270 h 767703"/>
                <a:gd name="connsiteX378" fmla="*/ 2245045 w 3337030"/>
                <a:gd name="connsiteY378" fmla="*/ 367270 h 767703"/>
                <a:gd name="connsiteX379" fmla="*/ 2275458 w 3337030"/>
                <a:gd name="connsiteY379" fmla="*/ 354523 h 767703"/>
                <a:gd name="connsiteX380" fmla="*/ 2376106 w 3337030"/>
                <a:gd name="connsiteY380" fmla="*/ 348106 h 767703"/>
                <a:gd name="connsiteX381" fmla="*/ 2405018 w 3337030"/>
                <a:gd name="connsiteY381" fmla="*/ 348605 h 767703"/>
                <a:gd name="connsiteX382" fmla="*/ 2464344 w 3337030"/>
                <a:gd name="connsiteY382" fmla="*/ 358604 h 767703"/>
                <a:gd name="connsiteX383" fmla="*/ 2475007 w 3337030"/>
                <a:gd name="connsiteY383" fmla="*/ 371270 h 767703"/>
                <a:gd name="connsiteX384" fmla="*/ 2485006 w 3337030"/>
                <a:gd name="connsiteY384" fmla="*/ 443926 h 767703"/>
                <a:gd name="connsiteX385" fmla="*/ 2468343 w 3337030"/>
                <a:gd name="connsiteY385" fmla="*/ 470588 h 767703"/>
                <a:gd name="connsiteX386" fmla="*/ 2413017 w 3337030"/>
                <a:gd name="connsiteY386" fmla="*/ 482585 h 767703"/>
                <a:gd name="connsiteX387" fmla="*/ 2362359 w 3337030"/>
                <a:gd name="connsiteY387" fmla="*/ 451257 h 767703"/>
                <a:gd name="connsiteX388" fmla="*/ 2347694 w 3337030"/>
                <a:gd name="connsiteY388" fmla="*/ 407931 h 767703"/>
                <a:gd name="connsiteX389" fmla="*/ 2351693 w 3337030"/>
                <a:gd name="connsiteY389" fmla="*/ 362604 h 767703"/>
                <a:gd name="connsiteX390" fmla="*/ 2376106 w 3337030"/>
                <a:gd name="connsiteY390" fmla="*/ 348106 h 767703"/>
                <a:gd name="connsiteX391" fmla="*/ 695982 w 3337030"/>
                <a:gd name="connsiteY391" fmla="*/ 337276 h 767703"/>
                <a:gd name="connsiteX392" fmla="*/ 737976 w 3337030"/>
                <a:gd name="connsiteY392" fmla="*/ 375270 h 767703"/>
                <a:gd name="connsiteX393" fmla="*/ 743310 w 3337030"/>
                <a:gd name="connsiteY393" fmla="*/ 405265 h 767703"/>
                <a:gd name="connsiteX394" fmla="*/ 693983 w 3337030"/>
                <a:gd name="connsiteY394" fmla="*/ 477255 h 767703"/>
                <a:gd name="connsiteX395" fmla="*/ 632658 w 3337030"/>
                <a:gd name="connsiteY395" fmla="*/ 406598 h 767703"/>
                <a:gd name="connsiteX396" fmla="*/ 695982 w 3337030"/>
                <a:gd name="connsiteY396" fmla="*/ 337276 h 767703"/>
                <a:gd name="connsiteX397" fmla="*/ 283647 w 3337030"/>
                <a:gd name="connsiteY397" fmla="*/ 327069 h 767703"/>
                <a:gd name="connsiteX398" fmla="*/ 300050 w 3337030"/>
                <a:gd name="connsiteY398" fmla="*/ 361939 h 767703"/>
                <a:gd name="connsiteX399" fmla="*/ 238061 w 3337030"/>
                <a:gd name="connsiteY399" fmla="*/ 408599 h 767703"/>
                <a:gd name="connsiteX400" fmla="*/ 145407 w 3337030"/>
                <a:gd name="connsiteY400" fmla="*/ 417263 h 767703"/>
                <a:gd name="connsiteX401" fmla="*/ 88750 w 3337030"/>
                <a:gd name="connsiteY401" fmla="*/ 429262 h 767703"/>
                <a:gd name="connsiteX402" fmla="*/ 62088 w 3337030"/>
                <a:gd name="connsiteY402" fmla="*/ 408599 h 767703"/>
                <a:gd name="connsiteX403" fmla="*/ 85417 w 3337030"/>
                <a:gd name="connsiteY403" fmla="*/ 364605 h 767703"/>
                <a:gd name="connsiteX404" fmla="*/ 180735 w 3337030"/>
                <a:gd name="connsiteY404" fmla="*/ 357939 h 767703"/>
                <a:gd name="connsiteX405" fmla="*/ 181402 w 3337030"/>
                <a:gd name="connsiteY405" fmla="*/ 399267 h 767703"/>
                <a:gd name="connsiteX406" fmla="*/ 263389 w 3337030"/>
                <a:gd name="connsiteY406" fmla="*/ 331943 h 767703"/>
                <a:gd name="connsiteX407" fmla="*/ 283647 w 3337030"/>
                <a:gd name="connsiteY407" fmla="*/ 327069 h 767703"/>
                <a:gd name="connsiteX408" fmla="*/ 827876 w 3337030"/>
                <a:gd name="connsiteY408" fmla="*/ 316612 h 767703"/>
                <a:gd name="connsiteX409" fmla="*/ 864621 w 3337030"/>
                <a:gd name="connsiteY409" fmla="*/ 326610 h 767703"/>
                <a:gd name="connsiteX410" fmla="*/ 873285 w 3337030"/>
                <a:gd name="connsiteY410" fmla="*/ 370604 h 767703"/>
                <a:gd name="connsiteX411" fmla="*/ 881950 w 3337030"/>
                <a:gd name="connsiteY411" fmla="*/ 435926 h 767703"/>
                <a:gd name="connsiteX412" fmla="*/ 851289 w 3337030"/>
                <a:gd name="connsiteY412" fmla="*/ 483251 h 767703"/>
                <a:gd name="connsiteX413" fmla="*/ 817961 w 3337030"/>
                <a:gd name="connsiteY413" fmla="*/ 484584 h 767703"/>
                <a:gd name="connsiteX414" fmla="*/ 767971 w 3337030"/>
                <a:gd name="connsiteY414" fmla="*/ 440593 h 767703"/>
                <a:gd name="connsiteX415" fmla="*/ 760638 w 3337030"/>
                <a:gd name="connsiteY415" fmla="*/ 373937 h 767703"/>
                <a:gd name="connsiteX416" fmla="*/ 790633 w 3337030"/>
                <a:gd name="connsiteY416" fmla="*/ 324610 h 767703"/>
                <a:gd name="connsiteX417" fmla="*/ 827876 w 3337030"/>
                <a:gd name="connsiteY417" fmla="*/ 316612 h 767703"/>
                <a:gd name="connsiteX418" fmla="*/ 2545661 w 3337030"/>
                <a:gd name="connsiteY418" fmla="*/ 312616 h 767703"/>
                <a:gd name="connsiteX419" fmla="*/ 2598321 w 3337030"/>
                <a:gd name="connsiteY419" fmla="*/ 333279 h 767703"/>
                <a:gd name="connsiteX420" fmla="*/ 2629649 w 3337030"/>
                <a:gd name="connsiteY420" fmla="*/ 411934 h 767703"/>
                <a:gd name="connsiteX421" fmla="*/ 2542328 w 3337030"/>
                <a:gd name="connsiteY421" fmla="*/ 452593 h 767703"/>
                <a:gd name="connsiteX422" fmla="*/ 2488337 w 3337030"/>
                <a:gd name="connsiteY422" fmla="*/ 355275 h 767703"/>
                <a:gd name="connsiteX423" fmla="*/ 2545661 w 3337030"/>
                <a:gd name="connsiteY423" fmla="*/ 312616 h 767703"/>
                <a:gd name="connsiteX424" fmla="*/ 935224 w 3337030"/>
                <a:gd name="connsiteY424" fmla="*/ 306864 h 767703"/>
                <a:gd name="connsiteX425" fmla="*/ 971937 w 3337030"/>
                <a:gd name="connsiteY425" fmla="*/ 307947 h 767703"/>
                <a:gd name="connsiteX426" fmla="*/ 995933 w 3337030"/>
                <a:gd name="connsiteY426" fmla="*/ 333276 h 767703"/>
                <a:gd name="connsiteX427" fmla="*/ 1001933 w 3337030"/>
                <a:gd name="connsiteY427" fmla="*/ 443258 h 767703"/>
                <a:gd name="connsiteX428" fmla="*/ 1000599 w 3337030"/>
                <a:gd name="connsiteY428" fmla="*/ 454590 h 767703"/>
                <a:gd name="connsiteX429" fmla="*/ 900614 w 3337030"/>
                <a:gd name="connsiteY429" fmla="*/ 443258 h 767703"/>
                <a:gd name="connsiteX430" fmla="*/ 889949 w 3337030"/>
                <a:gd name="connsiteY430" fmla="*/ 388601 h 767703"/>
                <a:gd name="connsiteX431" fmla="*/ 935224 w 3337030"/>
                <a:gd name="connsiteY431" fmla="*/ 306864 h 767703"/>
                <a:gd name="connsiteX432" fmla="*/ 420025 w 3337030"/>
                <a:gd name="connsiteY432" fmla="*/ 295951 h 767703"/>
                <a:gd name="connsiteX433" fmla="*/ 421359 w 3337030"/>
                <a:gd name="connsiteY433" fmla="*/ 315947 h 767703"/>
                <a:gd name="connsiteX434" fmla="*/ 335374 w 3337030"/>
                <a:gd name="connsiteY434" fmla="*/ 383269 h 767703"/>
                <a:gd name="connsiteX435" fmla="*/ 331375 w 3337030"/>
                <a:gd name="connsiteY435" fmla="*/ 352607 h 767703"/>
                <a:gd name="connsiteX436" fmla="*/ 420025 w 3337030"/>
                <a:gd name="connsiteY436" fmla="*/ 295951 h 767703"/>
                <a:gd name="connsiteX437" fmla="*/ 2686970 w 3337030"/>
                <a:gd name="connsiteY437" fmla="*/ 291284 h 767703"/>
                <a:gd name="connsiteX438" fmla="*/ 2732963 w 3337030"/>
                <a:gd name="connsiteY438" fmla="*/ 298615 h 767703"/>
                <a:gd name="connsiteX439" fmla="*/ 2750293 w 3337030"/>
                <a:gd name="connsiteY439" fmla="*/ 369271 h 767703"/>
                <a:gd name="connsiteX440" fmla="*/ 2676973 w 3337030"/>
                <a:gd name="connsiteY440" fmla="*/ 407266 h 767703"/>
                <a:gd name="connsiteX441" fmla="*/ 2624314 w 3337030"/>
                <a:gd name="connsiteY441" fmla="*/ 335943 h 767703"/>
                <a:gd name="connsiteX442" fmla="*/ 2686970 w 3337030"/>
                <a:gd name="connsiteY442" fmla="*/ 291284 h 767703"/>
                <a:gd name="connsiteX443" fmla="*/ 1073658 w 3337030"/>
                <a:gd name="connsiteY443" fmla="*/ 286368 h 767703"/>
                <a:gd name="connsiteX444" fmla="*/ 1099247 w 3337030"/>
                <a:gd name="connsiteY444" fmla="*/ 288617 h 767703"/>
                <a:gd name="connsiteX445" fmla="*/ 1117910 w 3337030"/>
                <a:gd name="connsiteY445" fmla="*/ 311948 h 767703"/>
                <a:gd name="connsiteX446" fmla="*/ 1117243 w 3337030"/>
                <a:gd name="connsiteY446" fmla="*/ 345942 h 767703"/>
                <a:gd name="connsiteX447" fmla="*/ 1138574 w 3337030"/>
                <a:gd name="connsiteY447" fmla="*/ 439260 h 767703"/>
                <a:gd name="connsiteX448" fmla="*/ 1131908 w 3337030"/>
                <a:gd name="connsiteY448" fmla="*/ 457923 h 767703"/>
                <a:gd name="connsiteX449" fmla="*/ 1023926 w 3337030"/>
                <a:gd name="connsiteY449" fmla="*/ 409265 h 767703"/>
                <a:gd name="connsiteX450" fmla="*/ 1021259 w 3337030"/>
                <a:gd name="connsiteY450" fmla="*/ 330611 h 767703"/>
                <a:gd name="connsiteX451" fmla="*/ 1073658 w 3337030"/>
                <a:gd name="connsiteY451" fmla="*/ 286368 h 767703"/>
                <a:gd name="connsiteX452" fmla="*/ 2797619 w 3337030"/>
                <a:gd name="connsiteY452" fmla="*/ 273287 h 767703"/>
                <a:gd name="connsiteX453" fmla="*/ 2870940 w 3337030"/>
                <a:gd name="connsiteY453" fmla="*/ 326613 h 767703"/>
                <a:gd name="connsiteX454" fmla="*/ 2806949 w 3337030"/>
                <a:gd name="connsiteY454" fmla="*/ 384604 h 767703"/>
                <a:gd name="connsiteX455" fmla="*/ 2757625 w 3337030"/>
                <a:gd name="connsiteY455" fmla="*/ 305949 h 767703"/>
                <a:gd name="connsiteX456" fmla="*/ 2797619 w 3337030"/>
                <a:gd name="connsiteY456" fmla="*/ 273287 h 767703"/>
                <a:gd name="connsiteX457" fmla="*/ 1217890 w 3337030"/>
                <a:gd name="connsiteY457" fmla="*/ 264621 h 767703"/>
                <a:gd name="connsiteX458" fmla="*/ 1259883 w 3337030"/>
                <a:gd name="connsiteY458" fmla="*/ 316613 h 767703"/>
                <a:gd name="connsiteX459" fmla="*/ 1265883 w 3337030"/>
                <a:gd name="connsiteY459" fmla="*/ 361939 h 767703"/>
                <a:gd name="connsiteX460" fmla="*/ 1270549 w 3337030"/>
                <a:gd name="connsiteY460" fmla="*/ 402597 h 767703"/>
                <a:gd name="connsiteX461" fmla="*/ 1246554 w 3337030"/>
                <a:gd name="connsiteY461" fmla="*/ 448590 h 767703"/>
                <a:gd name="connsiteX462" fmla="*/ 1151238 w 3337030"/>
                <a:gd name="connsiteY462" fmla="*/ 426595 h 767703"/>
                <a:gd name="connsiteX463" fmla="*/ 1141239 w 3337030"/>
                <a:gd name="connsiteY463" fmla="*/ 306614 h 767703"/>
                <a:gd name="connsiteX464" fmla="*/ 1217890 w 3337030"/>
                <a:gd name="connsiteY464" fmla="*/ 264621 h 767703"/>
                <a:gd name="connsiteX465" fmla="*/ 2896269 w 3337030"/>
                <a:gd name="connsiteY465" fmla="*/ 263290 h 767703"/>
                <a:gd name="connsiteX466" fmla="*/ 2896066 w 3337030"/>
                <a:gd name="connsiteY466" fmla="*/ 263931 h 767703"/>
                <a:gd name="connsiteX467" fmla="*/ 2894935 w 3337030"/>
                <a:gd name="connsiteY467" fmla="*/ 263957 h 767703"/>
                <a:gd name="connsiteX468" fmla="*/ 2896269 w 3337030"/>
                <a:gd name="connsiteY468" fmla="*/ 263290 h 767703"/>
                <a:gd name="connsiteX469" fmla="*/ 2949427 w 3337030"/>
                <a:gd name="connsiteY469" fmla="*/ 262707 h 767703"/>
                <a:gd name="connsiteX470" fmla="*/ 3002918 w 3337030"/>
                <a:gd name="connsiteY470" fmla="*/ 271956 h 767703"/>
                <a:gd name="connsiteX471" fmla="*/ 2924931 w 3337030"/>
                <a:gd name="connsiteY471" fmla="*/ 356607 h 767703"/>
                <a:gd name="connsiteX472" fmla="*/ 2893602 w 3337030"/>
                <a:gd name="connsiteY472" fmla="*/ 335278 h 767703"/>
                <a:gd name="connsiteX473" fmla="*/ 2884936 w 3337030"/>
                <a:gd name="connsiteY473" fmla="*/ 299033 h 767703"/>
                <a:gd name="connsiteX474" fmla="*/ 2896066 w 3337030"/>
                <a:gd name="connsiteY474" fmla="*/ 263931 h 767703"/>
                <a:gd name="connsiteX475" fmla="*/ 2894711 w 3337030"/>
                <a:gd name="connsiteY475" fmla="*/ 262479 h 767703"/>
                <a:gd name="connsiteX476" fmla="*/ 2895603 w 3337030"/>
                <a:gd name="connsiteY476" fmla="*/ 262626 h 767703"/>
                <a:gd name="connsiteX477" fmla="*/ 2894270 w 3337030"/>
                <a:gd name="connsiteY477" fmla="*/ 263293 h 767703"/>
                <a:gd name="connsiteX478" fmla="*/ 1339703 w 3337030"/>
                <a:gd name="connsiteY478" fmla="*/ 256820 h 767703"/>
                <a:gd name="connsiteX479" fmla="*/ 1389195 w 3337030"/>
                <a:gd name="connsiteY479" fmla="*/ 317278 h 767703"/>
                <a:gd name="connsiteX480" fmla="*/ 1401192 w 3337030"/>
                <a:gd name="connsiteY480" fmla="*/ 421928 h 767703"/>
                <a:gd name="connsiteX481" fmla="*/ 1372530 w 3337030"/>
                <a:gd name="connsiteY481" fmla="*/ 454590 h 767703"/>
                <a:gd name="connsiteX482" fmla="*/ 1342535 w 3337030"/>
                <a:gd name="connsiteY482" fmla="*/ 460589 h 767703"/>
                <a:gd name="connsiteX483" fmla="*/ 1290545 w 3337030"/>
                <a:gd name="connsiteY483" fmla="*/ 425261 h 767703"/>
                <a:gd name="connsiteX484" fmla="*/ 1287878 w 3337030"/>
                <a:gd name="connsiteY484" fmla="*/ 281953 h 767703"/>
                <a:gd name="connsiteX485" fmla="*/ 1307208 w 3337030"/>
                <a:gd name="connsiteY485" fmla="*/ 261288 h 767703"/>
                <a:gd name="connsiteX486" fmla="*/ 1339703 w 3337030"/>
                <a:gd name="connsiteY486" fmla="*/ 256820 h 767703"/>
                <a:gd name="connsiteX487" fmla="*/ 3041596 w 3337030"/>
                <a:gd name="connsiteY487" fmla="*/ 239553 h 767703"/>
                <a:gd name="connsiteX488" fmla="*/ 3062239 w 3337030"/>
                <a:gd name="connsiteY488" fmla="*/ 247292 h 767703"/>
                <a:gd name="connsiteX489" fmla="*/ 3108899 w 3337030"/>
                <a:gd name="connsiteY489" fmla="*/ 254622 h 767703"/>
                <a:gd name="connsiteX490" fmla="*/ 3121565 w 3337030"/>
                <a:gd name="connsiteY490" fmla="*/ 259289 h 767703"/>
                <a:gd name="connsiteX491" fmla="*/ 3118898 w 3337030"/>
                <a:gd name="connsiteY491" fmla="*/ 273287 h 767703"/>
                <a:gd name="connsiteX492" fmla="*/ 3030910 w 3337030"/>
                <a:gd name="connsiteY492" fmla="*/ 312615 h 767703"/>
                <a:gd name="connsiteX493" fmla="*/ 3018913 w 3337030"/>
                <a:gd name="connsiteY493" fmla="*/ 279954 h 767703"/>
                <a:gd name="connsiteX494" fmla="*/ 3041596 w 3337030"/>
                <a:gd name="connsiteY494" fmla="*/ 239553 h 767703"/>
                <a:gd name="connsiteX495" fmla="*/ 565335 w 3337030"/>
                <a:gd name="connsiteY495" fmla="*/ 237293 h 767703"/>
                <a:gd name="connsiteX496" fmla="*/ 531341 w 3337030"/>
                <a:gd name="connsiteY496" fmla="*/ 344609 h 767703"/>
                <a:gd name="connsiteX497" fmla="*/ 479351 w 3337030"/>
                <a:gd name="connsiteY497" fmla="*/ 359272 h 767703"/>
                <a:gd name="connsiteX498" fmla="*/ 442023 w 3337030"/>
                <a:gd name="connsiteY498" fmla="*/ 352608 h 767703"/>
                <a:gd name="connsiteX499" fmla="*/ 459353 w 3337030"/>
                <a:gd name="connsiteY499" fmla="*/ 308614 h 767703"/>
                <a:gd name="connsiteX500" fmla="*/ 565335 w 3337030"/>
                <a:gd name="connsiteY500" fmla="*/ 237293 h 767703"/>
                <a:gd name="connsiteX501" fmla="*/ 1471338 w 3337030"/>
                <a:gd name="connsiteY501" fmla="*/ 235867 h 767703"/>
                <a:gd name="connsiteX502" fmla="*/ 1506510 w 3337030"/>
                <a:gd name="connsiteY502" fmla="*/ 243292 h 767703"/>
                <a:gd name="connsiteX503" fmla="*/ 1526505 w 3337030"/>
                <a:gd name="connsiteY503" fmla="*/ 274621 h 767703"/>
                <a:gd name="connsiteX504" fmla="*/ 1548504 w 3337030"/>
                <a:gd name="connsiteY504" fmla="*/ 381937 h 767703"/>
                <a:gd name="connsiteX505" fmla="*/ 1519839 w 3337030"/>
                <a:gd name="connsiteY505" fmla="*/ 433261 h 767703"/>
                <a:gd name="connsiteX506" fmla="*/ 1517175 w 3337030"/>
                <a:gd name="connsiteY506" fmla="*/ 433928 h 767703"/>
                <a:gd name="connsiteX507" fmla="*/ 1409858 w 3337030"/>
                <a:gd name="connsiteY507" fmla="*/ 357940 h 767703"/>
                <a:gd name="connsiteX508" fmla="*/ 1403192 w 3337030"/>
                <a:gd name="connsiteY508" fmla="*/ 307949 h 767703"/>
                <a:gd name="connsiteX509" fmla="*/ 1471338 w 3337030"/>
                <a:gd name="connsiteY509" fmla="*/ 235867 h 767703"/>
                <a:gd name="connsiteX510" fmla="*/ 1590495 w 3337030"/>
                <a:gd name="connsiteY510" fmla="*/ 215964 h 767703"/>
                <a:gd name="connsiteX511" fmla="*/ 1658486 w 3337030"/>
                <a:gd name="connsiteY511" fmla="*/ 253958 h 767703"/>
                <a:gd name="connsiteX512" fmla="*/ 1689144 w 3337030"/>
                <a:gd name="connsiteY512" fmla="*/ 399936 h 767703"/>
                <a:gd name="connsiteX513" fmla="*/ 1678479 w 3337030"/>
                <a:gd name="connsiteY513" fmla="*/ 418599 h 767703"/>
                <a:gd name="connsiteX514" fmla="*/ 1642486 w 3337030"/>
                <a:gd name="connsiteY514" fmla="*/ 421265 h 767703"/>
                <a:gd name="connsiteX515" fmla="*/ 1595161 w 3337030"/>
                <a:gd name="connsiteY515" fmla="*/ 423931 h 767703"/>
                <a:gd name="connsiteX516" fmla="*/ 1559167 w 3337030"/>
                <a:gd name="connsiteY516" fmla="*/ 369941 h 767703"/>
                <a:gd name="connsiteX517" fmla="*/ 1546501 w 3337030"/>
                <a:gd name="connsiteY517" fmla="*/ 269290 h 767703"/>
                <a:gd name="connsiteX518" fmla="*/ 1590495 w 3337030"/>
                <a:gd name="connsiteY518" fmla="*/ 215964 h 767703"/>
                <a:gd name="connsiteX519" fmla="*/ 670650 w 3337030"/>
                <a:gd name="connsiteY519" fmla="*/ 199299 h 767703"/>
                <a:gd name="connsiteX520" fmla="*/ 689315 w 3337030"/>
                <a:gd name="connsiteY520" fmla="*/ 217961 h 767703"/>
                <a:gd name="connsiteX521" fmla="*/ 677316 w 3337030"/>
                <a:gd name="connsiteY521" fmla="*/ 298615 h 767703"/>
                <a:gd name="connsiteX522" fmla="*/ 659987 w 3337030"/>
                <a:gd name="connsiteY522" fmla="*/ 330610 h 767703"/>
                <a:gd name="connsiteX523" fmla="*/ 617327 w 3337030"/>
                <a:gd name="connsiteY523" fmla="*/ 439925 h 767703"/>
                <a:gd name="connsiteX524" fmla="*/ 588665 w 3337030"/>
                <a:gd name="connsiteY524" fmla="*/ 477919 h 767703"/>
                <a:gd name="connsiteX525" fmla="*/ 579333 w 3337030"/>
                <a:gd name="connsiteY525" fmla="*/ 477919 h 767703"/>
                <a:gd name="connsiteX526" fmla="*/ 514678 w 3337030"/>
                <a:gd name="connsiteY526" fmla="*/ 469253 h 767703"/>
                <a:gd name="connsiteX527" fmla="*/ 504014 w 3337030"/>
                <a:gd name="connsiteY527" fmla="*/ 386599 h 767703"/>
                <a:gd name="connsiteX528" fmla="*/ 542006 w 3337030"/>
                <a:gd name="connsiteY528" fmla="*/ 362604 h 767703"/>
                <a:gd name="connsiteX529" fmla="*/ 607328 w 3337030"/>
                <a:gd name="connsiteY529" fmla="*/ 350605 h 767703"/>
                <a:gd name="connsiteX530" fmla="*/ 566003 w 3337030"/>
                <a:gd name="connsiteY530" fmla="*/ 293949 h 767703"/>
                <a:gd name="connsiteX531" fmla="*/ 670650 w 3337030"/>
                <a:gd name="connsiteY531" fmla="*/ 199299 h 767703"/>
                <a:gd name="connsiteX532" fmla="*/ 1740466 w 3337030"/>
                <a:gd name="connsiteY532" fmla="*/ 197302 h 767703"/>
                <a:gd name="connsiteX533" fmla="*/ 1813122 w 3337030"/>
                <a:gd name="connsiteY533" fmla="*/ 236629 h 767703"/>
                <a:gd name="connsiteX534" fmla="*/ 1829785 w 3337030"/>
                <a:gd name="connsiteY534" fmla="*/ 330614 h 767703"/>
                <a:gd name="connsiteX535" fmla="*/ 1793790 w 3337030"/>
                <a:gd name="connsiteY535" fmla="*/ 405933 h 767703"/>
                <a:gd name="connsiteX536" fmla="*/ 1721801 w 3337030"/>
                <a:gd name="connsiteY536" fmla="*/ 389270 h 767703"/>
                <a:gd name="connsiteX537" fmla="*/ 1679809 w 3337030"/>
                <a:gd name="connsiteY537" fmla="*/ 240627 h 767703"/>
                <a:gd name="connsiteX538" fmla="*/ 1740466 w 3337030"/>
                <a:gd name="connsiteY538" fmla="*/ 197302 h 767703"/>
                <a:gd name="connsiteX539" fmla="*/ 809293 w 3337030"/>
                <a:gd name="connsiteY539" fmla="*/ 180636 h 767703"/>
                <a:gd name="connsiteX540" fmla="*/ 801296 w 3337030"/>
                <a:gd name="connsiteY540" fmla="*/ 277288 h 767703"/>
                <a:gd name="connsiteX541" fmla="*/ 734639 w 3337030"/>
                <a:gd name="connsiteY541" fmla="*/ 325948 h 767703"/>
                <a:gd name="connsiteX542" fmla="*/ 699311 w 3337030"/>
                <a:gd name="connsiteY542" fmla="*/ 275288 h 767703"/>
                <a:gd name="connsiteX543" fmla="*/ 809293 w 3337030"/>
                <a:gd name="connsiteY543" fmla="*/ 180636 h 767703"/>
                <a:gd name="connsiteX544" fmla="*/ 1869777 w 3337030"/>
                <a:gd name="connsiteY544" fmla="*/ 176637 h 767703"/>
                <a:gd name="connsiteX545" fmla="*/ 1940433 w 3337030"/>
                <a:gd name="connsiteY545" fmla="*/ 215298 h 767703"/>
                <a:gd name="connsiteX546" fmla="*/ 1967762 w 3337030"/>
                <a:gd name="connsiteY546" fmla="*/ 370606 h 767703"/>
                <a:gd name="connsiteX547" fmla="*/ 1965096 w 3337030"/>
                <a:gd name="connsiteY547" fmla="*/ 383269 h 767703"/>
                <a:gd name="connsiteX548" fmla="*/ 1885109 w 3337030"/>
                <a:gd name="connsiteY548" fmla="*/ 394601 h 767703"/>
                <a:gd name="connsiteX549" fmla="*/ 1847781 w 3337030"/>
                <a:gd name="connsiteY549" fmla="*/ 338612 h 767703"/>
                <a:gd name="connsiteX550" fmla="*/ 1829116 w 3337030"/>
                <a:gd name="connsiteY550" fmla="*/ 229963 h 767703"/>
                <a:gd name="connsiteX551" fmla="*/ 1869777 w 3337030"/>
                <a:gd name="connsiteY551" fmla="*/ 176637 h 767703"/>
                <a:gd name="connsiteX552" fmla="*/ 2023083 w 3337030"/>
                <a:gd name="connsiteY552" fmla="*/ 172638 h 767703"/>
                <a:gd name="connsiteX553" fmla="*/ 2075740 w 3337030"/>
                <a:gd name="connsiteY553" fmla="*/ 223962 h 767703"/>
                <a:gd name="connsiteX554" fmla="*/ 2093071 w 3337030"/>
                <a:gd name="connsiteY554" fmla="*/ 341944 h 767703"/>
                <a:gd name="connsiteX555" fmla="*/ 2050411 w 3337030"/>
                <a:gd name="connsiteY555" fmla="*/ 383936 h 767703"/>
                <a:gd name="connsiteX556" fmla="*/ 2034415 w 3337030"/>
                <a:gd name="connsiteY556" fmla="*/ 386602 h 767703"/>
                <a:gd name="connsiteX557" fmla="*/ 1983089 w 3337030"/>
                <a:gd name="connsiteY557" fmla="*/ 354607 h 767703"/>
                <a:gd name="connsiteX558" fmla="*/ 1967093 w 3337030"/>
                <a:gd name="connsiteY558" fmla="*/ 230628 h 767703"/>
                <a:gd name="connsiteX559" fmla="*/ 2023083 w 3337030"/>
                <a:gd name="connsiteY559" fmla="*/ 172638 h 767703"/>
                <a:gd name="connsiteX560" fmla="*/ 877283 w 3337030"/>
                <a:gd name="connsiteY560" fmla="*/ 168637 h 767703"/>
                <a:gd name="connsiteX561" fmla="*/ 927941 w 3337030"/>
                <a:gd name="connsiteY561" fmla="*/ 218631 h 767703"/>
                <a:gd name="connsiteX562" fmla="*/ 923275 w 3337030"/>
                <a:gd name="connsiteY562" fmla="*/ 261289 h 767703"/>
                <a:gd name="connsiteX563" fmla="*/ 860618 w 3337030"/>
                <a:gd name="connsiteY563" fmla="*/ 301950 h 767703"/>
                <a:gd name="connsiteX564" fmla="*/ 851952 w 3337030"/>
                <a:gd name="connsiteY564" fmla="*/ 299950 h 767703"/>
                <a:gd name="connsiteX565" fmla="*/ 817291 w 3337030"/>
                <a:gd name="connsiteY565" fmla="*/ 250626 h 767703"/>
                <a:gd name="connsiteX566" fmla="*/ 857952 w 3337030"/>
                <a:gd name="connsiteY566" fmla="*/ 176636 h 767703"/>
                <a:gd name="connsiteX567" fmla="*/ 877283 w 3337030"/>
                <a:gd name="connsiteY567" fmla="*/ 168637 h 767703"/>
                <a:gd name="connsiteX568" fmla="*/ 2152394 w 3337030"/>
                <a:gd name="connsiteY568" fmla="*/ 156641 h 767703"/>
                <a:gd name="connsiteX569" fmla="*/ 2219715 w 3337030"/>
                <a:gd name="connsiteY569" fmla="*/ 204632 h 767703"/>
                <a:gd name="connsiteX570" fmla="*/ 2247044 w 3337030"/>
                <a:gd name="connsiteY570" fmla="*/ 301952 h 767703"/>
                <a:gd name="connsiteX571" fmla="*/ 2213716 w 3337030"/>
                <a:gd name="connsiteY571" fmla="*/ 355942 h 767703"/>
                <a:gd name="connsiteX572" fmla="*/ 2181722 w 3337030"/>
                <a:gd name="connsiteY572" fmla="*/ 365275 h 767703"/>
                <a:gd name="connsiteX573" fmla="*/ 2109067 w 3337030"/>
                <a:gd name="connsiteY573" fmla="*/ 327280 h 767703"/>
                <a:gd name="connsiteX574" fmla="*/ 2091071 w 3337030"/>
                <a:gd name="connsiteY574" fmla="*/ 224630 h 767703"/>
                <a:gd name="connsiteX575" fmla="*/ 2152394 w 3337030"/>
                <a:gd name="connsiteY575" fmla="*/ 156641 h 767703"/>
                <a:gd name="connsiteX576" fmla="*/ 984096 w 3337030"/>
                <a:gd name="connsiteY576" fmla="*/ 151392 h 767703"/>
                <a:gd name="connsiteX577" fmla="*/ 1009259 w 3337030"/>
                <a:gd name="connsiteY577" fmla="*/ 156641 h 767703"/>
                <a:gd name="connsiteX578" fmla="*/ 1048587 w 3337030"/>
                <a:gd name="connsiteY578" fmla="*/ 206635 h 767703"/>
                <a:gd name="connsiteX579" fmla="*/ 1043921 w 3337030"/>
                <a:gd name="connsiteY579" fmla="*/ 233297 h 767703"/>
                <a:gd name="connsiteX580" fmla="*/ 975931 w 3337030"/>
                <a:gd name="connsiteY580" fmla="*/ 299287 h 767703"/>
                <a:gd name="connsiteX581" fmla="*/ 934603 w 3337030"/>
                <a:gd name="connsiteY581" fmla="*/ 251293 h 767703"/>
                <a:gd name="connsiteX582" fmla="*/ 963932 w 3337030"/>
                <a:gd name="connsiteY582" fmla="*/ 166641 h 767703"/>
                <a:gd name="connsiteX583" fmla="*/ 984096 w 3337030"/>
                <a:gd name="connsiteY583" fmla="*/ 151392 h 767703"/>
                <a:gd name="connsiteX584" fmla="*/ 2317032 w 3337030"/>
                <a:gd name="connsiteY584" fmla="*/ 133977 h 767703"/>
                <a:gd name="connsiteX585" fmla="*/ 2364358 w 3337030"/>
                <a:gd name="connsiteY585" fmla="*/ 177970 h 767703"/>
                <a:gd name="connsiteX586" fmla="*/ 2384354 w 3337030"/>
                <a:gd name="connsiteY586" fmla="*/ 285952 h 767703"/>
                <a:gd name="connsiteX587" fmla="*/ 2351693 w 3337030"/>
                <a:gd name="connsiteY587" fmla="*/ 333278 h 767703"/>
                <a:gd name="connsiteX588" fmla="*/ 2327698 w 3337030"/>
                <a:gd name="connsiteY588" fmla="*/ 335945 h 767703"/>
                <a:gd name="connsiteX589" fmla="*/ 2267709 w 3337030"/>
                <a:gd name="connsiteY589" fmla="*/ 309949 h 767703"/>
                <a:gd name="connsiteX590" fmla="*/ 2233714 w 3337030"/>
                <a:gd name="connsiteY590" fmla="*/ 189301 h 767703"/>
                <a:gd name="connsiteX591" fmla="*/ 2258376 w 3337030"/>
                <a:gd name="connsiteY591" fmla="*/ 147975 h 767703"/>
                <a:gd name="connsiteX592" fmla="*/ 2317032 w 3337030"/>
                <a:gd name="connsiteY592" fmla="*/ 133977 h 767703"/>
                <a:gd name="connsiteX593" fmla="*/ 1111908 w 3337030"/>
                <a:gd name="connsiteY593" fmla="*/ 133310 h 767703"/>
                <a:gd name="connsiteX594" fmla="*/ 1165232 w 3337030"/>
                <a:gd name="connsiteY594" fmla="*/ 171971 h 767703"/>
                <a:gd name="connsiteX595" fmla="*/ 1167232 w 3337030"/>
                <a:gd name="connsiteY595" fmla="*/ 202633 h 767703"/>
                <a:gd name="connsiteX596" fmla="*/ 1093245 w 3337030"/>
                <a:gd name="connsiteY596" fmla="*/ 275955 h 767703"/>
                <a:gd name="connsiteX597" fmla="*/ 1061916 w 3337030"/>
                <a:gd name="connsiteY597" fmla="*/ 247293 h 767703"/>
                <a:gd name="connsiteX598" fmla="*/ 1067247 w 3337030"/>
                <a:gd name="connsiteY598" fmla="*/ 159307 h 767703"/>
                <a:gd name="connsiteX599" fmla="*/ 1111908 w 3337030"/>
                <a:gd name="connsiteY599" fmla="*/ 133310 h 767703"/>
                <a:gd name="connsiteX600" fmla="*/ 2973590 w 3337030"/>
                <a:gd name="connsiteY600" fmla="*/ 132644 h 767703"/>
                <a:gd name="connsiteX601" fmla="*/ 2979589 w 3337030"/>
                <a:gd name="connsiteY601" fmla="*/ 132644 h 767703"/>
                <a:gd name="connsiteX602" fmla="*/ 3032914 w 3337030"/>
                <a:gd name="connsiteY602" fmla="*/ 189301 h 767703"/>
                <a:gd name="connsiteX603" fmla="*/ 2964924 w 3337030"/>
                <a:gd name="connsiteY603" fmla="*/ 243961 h 767703"/>
                <a:gd name="connsiteX604" fmla="*/ 2938928 w 3337030"/>
                <a:gd name="connsiteY604" fmla="*/ 217963 h 767703"/>
                <a:gd name="connsiteX605" fmla="*/ 2934262 w 3337030"/>
                <a:gd name="connsiteY605" fmla="*/ 178638 h 767703"/>
                <a:gd name="connsiteX606" fmla="*/ 2973590 w 3337030"/>
                <a:gd name="connsiteY606" fmla="*/ 132644 h 767703"/>
                <a:gd name="connsiteX607" fmla="*/ 2454345 w 3337030"/>
                <a:gd name="connsiteY607" fmla="*/ 130979 h 767703"/>
                <a:gd name="connsiteX608" fmla="*/ 2494338 w 3337030"/>
                <a:gd name="connsiteY608" fmla="*/ 140643 h 767703"/>
                <a:gd name="connsiteX609" fmla="*/ 2500338 w 3337030"/>
                <a:gd name="connsiteY609" fmla="*/ 147309 h 767703"/>
                <a:gd name="connsiteX610" fmla="*/ 2525000 w 3337030"/>
                <a:gd name="connsiteY610" fmla="*/ 288620 h 767703"/>
                <a:gd name="connsiteX611" fmla="*/ 2447680 w 3337030"/>
                <a:gd name="connsiteY611" fmla="*/ 337944 h 767703"/>
                <a:gd name="connsiteX612" fmla="*/ 2401020 w 3337030"/>
                <a:gd name="connsiteY612" fmla="*/ 303283 h 767703"/>
                <a:gd name="connsiteX613" fmla="*/ 2385021 w 3337030"/>
                <a:gd name="connsiteY613" fmla="*/ 185303 h 767703"/>
                <a:gd name="connsiteX614" fmla="*/ 2414352 w 3337030"/>
                <a:gd name="connsiteY614" fmla="*/ 139310 h 767703"/>
                <a:gd name="connsiteX615" fmla="*/ 2454345 w 3337030"/>
                <a:gd name="connsiteY615" fmla="*/ 130979 h 767703"/>
                <a:gd name="connsiteX616" fmla="*/ 3321529 w 3337030"/>
                <a:gd name="connsiteY616" fmla="*/ 126646 h 767703"/>
                <a:gd name="connsiteX617" fmla="*/ 3336192 w 3337030"/>
                <a:gd name="connsiteY617" fmla="*/ 169972 h 767703"/>
                <a:gd name="connsiteX618" fmla="*/ 3326862 w 3337030"/>
                <a:gd name="connsiteY618" fmla="*/ 187301 h 767703"/>
                <a:gd name="connsiteX619" fmla="*/ 3318196 w 3337030"/>
                <a:gd name="connsiteY619" fmla="*/ 187968 h 767703"/>
                <a:gd name="connsiteX620" fmla="*/ 3316863 w 3337030"/>
                <a:gd name="connsiteY620" fmla="*/ 171972 h 767703"/>
                <a:gd name="connsiteX621" fmla="*/ 3321529 w 3337030"/>
                <a:gd name="connsiteY621" fmla="*/ 126646 h 767703"/>
                <a:gd name="connsiteX622" fmla="*/ 3179552 w 3337030"/>
                <a:gd name="connsiteY622" fmla="*/ 126645 h 767703"/>
                <a:gd name="connsiteX623" fmla="*/ 3206880 w 3337030"/>
                <a:gd name="connsiteY623" fmla="*/ 170638 h 767703"/>
                <a:gd name="connsiteX624" fmla="*/ 3153557 w 3337030"/>
                <a:gd name="connsiteY624" fmla="*/ 249959 h 767703"/>
                <a:gd name="connsiteX625" fmla="*/ 3172886 w 3337030"/>
                <a:gd name="connsiteY625" fmla="*/ 205965 h 767703"/>
                <a:gd name="connsiteX626" fmla="*/ 3170220 w 3337030"/>
                <a:gd name="connsiteY626" fmla="*/ 175304 h 767703"/>
                <a:gd name="connsiteX627" fmla="*/ 3179552 w 3337030"/>
                <a:gd name="connsiteY627" fmla="*/ 126645 h 767703"/>
                <a:gd name="connsiteX628" fmla="*/ 935769 w 3337030"/>
                <a:gd name="connsiteY628" fmla="*/ 123897 h 767703"/>
                <a:gd name="connsiteX629" fmla="*/ 945267 w 3337030"/>
                <a:gd name="connsiteY629" fmla="*/ 125980 h 767703"/>
                <a:gd name="connsiteX630" fmla="*/ 943933 w 3337030"/>
                <a:gd name="connsiteY630" fmla="*/ 148644 h 767703"/>
                <a:gd name="connsiteX631" fmla="*/ 925271 w 3337030"/>
                <a:gd name="connsiteY631" fmla="*/ 157977 h 767703"/>
                <a:gd name="connsiteX632" fmla="*/ 887944 w 3337030"/>
                <a:gd name="connsiteY632" fmla="*/ 150644 h 767703"/>
                <a:gd name="connsiteX633" fmla="*/ 925271 w 3337030"/>
                <a:gd name="connsiteY633" fmla="*/ 127312 h 767703"/>
                <a:gd name="connsiteX634" fmla="*/ 935769 w 3337030"/>
                <a:gd name="connsiteY634" fmla="*/ 123897 h 767703"/>
                <a:gd name="connsiteX635" fmla="*/ 3119898 w 3337030"/>
                <a:gd name="connsiteY635" fmla="*/ 123490 h 767703"/>
                <a:gd name="connsiteX636" fmla="*/ 3152893 w 3337030"/>
                <a:gd name="connsiteY636" fmla="*/ 176639 h 767703"/>
                <a:gd name="connsiteX637" fmla="*/ 3089569 w 3337030"/>
                <a:gd name="connsiteY637" fmla="*/ 235963 h 767703"/>
                <a:gd name="connsiteX638" fmla="*/ 3056241 w 3337030"/>
                <a:gd name="connsiteY638" fmla="*/ 206635 h 767703"/>
                <a:gd name="connsiteX639" fmla="*/ 3053575 w 3337030"/>
                <a:gd name="connsiteY639" fmla="*/ 188636 h 767703"/>
                <a:gd name="connsiteX640" fmla="*/ 3044909 w 3337030"/>
                <a:gd name="connsiteY640" fmla="*/ 139311 h 767703"/>
                <a:gd name="connsiteX641" fmla="*/ 3093569 w 3337030"/>
                <a:gd name="connsiteY641" fmla="*/ 127312 h 767703"/>
                <a:gd name="connsiteX642" fmla="*/ 3119898 w 3337030"/>
                <a:gd name="connsiteY642" fmla="*/ 123490 h 767703"/>
                <a:gd name="connsiteX643" fmla="*/ 1218367 w 3337030"/>
                <a:gd name="connsiteY643" fmla="*/ 123313 h 767703"/>
                <a:gd name="connsiteX644" fmla="*/ 1235885 w 3337030"/>
                <a:gd name="connsiteY644" fmla="*/ 130646 h 767703"/>
                <a:gd name="connsiteX645" fmla="*/ 1244551 w 3337030"/>
                <a:gd name="connsiteY645" fmla="*/ 131979 h 767703"/>
                <a:gd name="connsiteX646" fmla="*/ 1301875 w 3337030"/>
                <a:gd name="connsiteY646" fmla="*/ 196635 h 767703"/>
                <a:gd name="connsiteX647" fmla="*/ 1303208 w 3337030"/>
                <a:gd name="connsiteY647" fmla="*/ 217297 h 767703"/>
                <a:gd name="connsiteX648" fmla="*/ 1261883 w 3337030"/>
                <a:gd name="connsiteY648" fmla="*/ 252625 h 767703"/>
                <a:gd name="connsiteX649" fmla="*/ 1222554 w 3337030"/>
                <a:gd name="connsiteY649" fmla="*/ 246625 h 767703"/>
                <a:gd name="connsiteX650" fmla="*/ 1187227 w 3337030"/>
                <a:gd name="connsiteY650" fmla="*/ 207965 h 767703"/>
                <a:gd name="connsiteX651" fmla="*/ 1194560 w 3337030"/>
                <a:gd name="connsiteY651" fmla="*/ 153308 h 767703"/>
                <a:gd name="connsiteX652" fmla="*/ 1218367 w 3337030"/>
                <a:gd name="connsiteY652" fmla="*/ 123313 h 767703"/>
                <a:gd name="connsiteX653" fmla="*/ 2578875 w 3337030"/>
                <a:gd name="connsiteY653" fmla="*/ 119960 h 767703"/>
                <a:gd name="connsiteX654" fmla="*/ 2612984 w 3337030"/>
                <a:gd name="connsiteY654" fmla="*/ 128646 h 767703"/>
                <a:gd name="connsiteX655" fmla="*/ 2636982 w 3337030"/>
                <a:gd name="connsiteY655" fmla="*/ 161307 h 767703"/>
                <a:gd name="connsiteX656" fmla="*/ 2663644 w 3337030"/>
                <a:gd name="connsiteY656" fmla="*/ 267291 h 767703"/>
                <a:gd name="connsiteX657" fmla="*/ 2660311 w 3337030"/>
                <a:gd name="connsiteY657" fmla="*/ 288620 h 767703"/>
                <a:gd name="connsiteX658" fmla="*/ 2538330 w 3337030"/>
                <a:gd name="connsiteY658" fmla="*/ 241962 h 767703"/>
                <a:gd name="connsiteX659" fmla="*/ 2529664 w 3337030"/>
                <a:gd name="connsiteY659" fmla="*/ 184636 h 767703"/>
                <a:gd name="connsiteX660" fmla="*/ 2578875 w 3337030"/>
                <a:gd name="connsiteY660" fmla="*/ 119960 h 767703"/>
                <a:gd name="connsiteX661" fmla="*/ 2827947 w 3337030"/>
                <a:gd name="connsiteY661" fmla="*/ 116721 h 767703"/>
                <a:gd name="connsiteX662" fmla="*/ 2908933 w 3337030"/>
                <a:gd name="connsiteY662" fmla="*/ 157309 h 767703"/>
                <a:gd name="connsiteX663" fmla="*/ 2921349 w 3337030"/>
                <a:gd name="connsiteY663" fmla="*/ 213300 h 767703"/>
                <a:gd name="connsiteX664" fmla="*/ 2894711 w 3337030"/>
                <a:gd name="connsiteY664" fmla="*/ 262479 h 767703"/>
                <a:gd name="connsiteX665" fmla="*/ 2883938 w 3337030"/>
                <a:gd name="connsiteY665" fmla="*/ 260710 h 767703"/>
                <a:gd name="connsiteX666" fmla="*/ 2872272 w 3337030"/>
                <a:gd name="connsiteY666" fmla="*/ 263293 h 767703"/>
                <a:gd name="connsiteX667" fmla="*/ 2803618 w 3337030"/>
                <a:gd name="connsiteY667" fmla="*/ 222632 h 767703"/>
                <a:gd name="connsiteX668" fmla="*/ 2785619 w 3337030"/>
                <a:gd name="connsiteY668" fmla="*/ 155309 h 767703"/>
                <a:gd name="connsiteX669" fmla="*/ 2800285 w 3337030"/>
                <a:gd name="connsiteY669" fmla="*/ 123980 h 767703"/>
                <a:gd name="connsiteX670" fmla="*/ 2827947 w 3337030"/>
                <a:gd name="connsiteY670" fmla="*/ 116721 h 767703"/>
                <a:gd name="connsiteX671" fmla="*/ 3240209 w 3337030"/>
                <a:gd name="connsiteY671" fmla="*/ 115314 h 767703"/>
                <a:gd name="connsiteX672" fmla="*/ 3292201 w 3337030"/>
                <a:gd name="connsiteY672" fmla="*/ 148642 h 767703"/>
                <a:gd name="connsiteX673" fmla="*/ 3258872 w 3337030"/>
                <a:gd name="connsiteY673" fmla="*/ 212632 h 767703"/>
                <a:gd name="connsiteX674" fmla="*/ 3228877 w 3337030"/>
                <a:gd name="connsiteY674" fmla="*/ 223296 h 767703"/>
                <a:gd name="connsiteX675" fmla="*/ 3218213 w 3337030"/>
                <a:gd name="connsiteY675" fmla="*/ 140643 h 767703"/>
                <a:gd name="connsiteX676" fmla="*/ 3240209 w 3337030"/>
                <a:gd name="connsiteY676" fmla="*/ 115314 h 767703"/>
                <a:gd name="connsiteX677" fmla="*/ 2720964 w 3337030"/>
                <a:gd name="connsiteY677" fmla="*/ 113981 h 767703"/>
                <a:gd name="connsiteX678" fmla="*/ 2776289 w 3337030"/>
                <a:gd name="connsiteY678" fmla="*/ 157972 h 767703"/>
                <a:gd name="connsiteX679" fmla="*/ 2782953 w 3337030"/>
                <a:gd name="connsiteY679" fmla="*/ 221961 h 767703"/>
                <a:gd name="connsiteX680" fmla="*/ 2743628 w 3337030"/>
                <a:gd name="connsiteY680" fmla="*/ 271287 h 767703"/>
                <a:gd name="connsiteX681" fmla="*/ 2728296 w 3337030"/>
                <a:gd name="connsiteY681" fmla="*/ 271953 h 767703"/>
                <a:gd name="connsiteX682" fmla="*/ 2660974 w 3337030"/>
                <a:gd name="connsiteY682" fmla="*/ 216630 h 767703"/>
                <a:gd name="connsiteX683" fmla="*/ 2656975 w 3337030"/>
                <a:gd name="connsiteY683" fmla="*/ 195299 h 767703"/>
                <a:gd name="connsiteX684" fmla="*/ 2720964 w 3337030"/>
                <a:gd name="connsiteY684" fmla="*/ 113981 h 767703"/>
                <a:gd name="connsiteX685" fmla="*/ 1407762 w 3337030"/>
                <a:gd name="connsiteY685" fmla="*/ 104743 h 767703"/>
                <a:gd name="connsiteX686" fmla="*/ 1443851 w 3337030"/>
                <a:gd name="connsiteY686" fmla="*/ 170639 h 767703"/>
                <a:gd name="connsiteX687" fmla="*/ 1353199 w 3337030"/>
                <a:gd name="connsiteY687" fmla="*/ 241295 h 767703"/>
                <a:gd name="connsiteX688" fmla="*/ 1319871 w 3337030"/>
                <a:gd name="connsiteY688" fmla="*/ 190635 h 767703"/>
                <a:gd name="connsiteX689" fmla="*/ 1321871 w 3337030"/>
                <a:gd name="connsiteY689" fmla="*/ 159973 h 767703"/>
                <a:gd name="connsiteX690" fmla="*/ 1369862 w 3337030"/>
                <a:gd name="connsiteY690" fmla="*/ 107315 h 767703"/>
                <a:gd name="connsiteX691" fmla="*/ 1407762 w 3337030"/>
                <a:gd name="connsiteY691" fmla="*/ 104743 h 767703"/>
                <a:gd name="connsiteX692" fmla="*/ 1064582 w 3337030"/>
                <a:gd name="connsiteY692" fmla="*/ 98650 h 767703"/>
                <a:gd name="connsiteX693" fmla="*/ 1086578 w 3337030"/>
                <a:gd name="connsiteY693" fmla="*/ 106649 h 767703"/>
                <a:gd name="connsiteX694" fmla="*/ 1076579 w 3337030"/>
                <a:gd name="connsiteY694" fmla="*/ 122648 h 767703"/>
                <a:gd name="connsiteX695" fmla="*/ 1027921 w 3337030"/>
                <a:gd name="connsiteY695" fmla="*/ 134646 h 767703"/>
                <a:gd name="connsiteX696" fmla="*/ 990594 w 3337030"/>
                <a:gd name="connsiteY696" fmla="*/ 131313 h 767703"/>
                <a:gd name="connsiteX697" fmla="*/ 1064582 w 3337030"/>
                <a:gd name="connsiteY697" fmla="*/ 98650 h 767703"/>
                <a:gd name="connsiteX698" fmla="*/ 1164813 w 3337030"/>
                <a:gd name="connsiteY698" fmla="*/ 93318 h 767703"/>
                <a:gd name="connsiteX699" fmla="*/ 1207891 w 3337030"/>
                <a:gd name="connsiteY699" fmla="*/ 98651 h 767703"/>
                <a:gd name="connsiteX700" fmla="*/ 1129235 w 3337030"/>
                <a:gd name="connsiteY700" fmla="*/ 107982 h 767703"/>
                <a:gd name="connsiteX701" fmla="*/ 1164813 w 3337030"/>
                <a:gd name="connsiteY701" fmla="*/ 93318 h 767703"/>
                <a:gd name="connsiteX702" fmla="*/ 1529421 w 3337030"/>
                <a:gd name="connsiteY702" fmla="*/ 84903 h 767703"/>
                <a:gd name="connsiteX703" fmla="*/ 1564498 w 3337030"/>
                <a:gd name="connsiteY703" fmla="*/ 99985 h 767703"/>
                <a:gd name="connsiteX704" fmla="*/ 1573164 w 3337030"/>
                <a:gd name="connsiteY704" fmla="*/ 141311 h 767703"/>
                <a:gd name="connsiteX705" fmla="*/ 1566499 w 3337030"/>
                <a:gd name="connsiteY705" fmla="*/ 193304 h 767703"/>
                <a:gd name="connsiteX706" fmla="*/ 1509174 w 3337030"/>
                <a:gd name="connsiteY706" fmla="*/ 222632 h 767703"/>
                <a:gd name="connsiteX707" fmla="*/ 1500509 w 3337030"/>
                <a:gd name="connsiteY707" fmla="*/ 220633 h 767703"/>
                <a:gd name="connsiteX708" fmla="*/ 1461183 w 3337030"/>
                <a:gd name="connsiteY708" fmla="*/ 155309 h 767703"/>
                <a:gd name="connsiteX709" fmla="*/ 1467180 w 3337030"/>
                <a:gd name="connsiteY709" fmla="*/ 131980 h 767703"/>
                <a:gd name="connsiteX710" fmla="*/ 1491844 w 3337030"/>
                <a:gd name="connsiteY710" fmla="*/ 87320 h 767703"/>
                <a:gd name="connsiteX711" fmla="*/ 1529421 w 3337030"/>
                <a:gd name="connsiteY711" fmla="*/ 84903 h 767703"/>
                <a:gd name="connsiteX712" fmla="*/ 2489119 w 3337030"/>
                <a:gd name="connsiteY712" fmla="*/ 77550 h 767703"/>
                <a:gd name="connsiteX713" fmla="*/ 2556328 w 3337030"/>
                <a:gd name="connsiteY713" fmla="*/ 91986 h 767703"/>
                <a:gd name="connsiteX714" fmla="*/ 2468342 w 3337030"/>
                <a:gd name="connsiteY714" fmla="*/ 113983 h 767703"/>
                <a:gd name="connsiteX715" fmla="*/ 2453012 w 3337030"/>
                <a:gd name="connsiteY715" fmla="*/ 101319 h 767703"/>
                <a:gd name="connsiteX716" fmla="*/ 2465675 w 3337030"/>
                <a:gd name="connsiteY716" fmla="*/ 85986 h 767703"/>
                <a:gd name="connsiteX717" fmla="*/ 2489119 w 3337030"/>
                <a:gd name="connsiteY717" fmla="*/ 77550 h 767703"/>
                <a:gd name="connsiteX718" fmla="*/ 1654294 w 3337030"/>
                <a:gd name="connsiteY718" fmla="*/ 69040 h 767703"/>
                <a:gd name="connsiteX719" fmla="*/ 1704471 w 3337030"/>
                <a:gd name="connsiteY719" fmla="*/ 72654 h 767703"/>
                <a:gd name="connsiteX720" fmla="*/ 1710471 w 3337030"/>
                <a:gd name="connsiteY720" fmla="*/ 73987 h 767703"/>
                <a:gd name="connsiteX721" fmla="*/ 1745798 w 3337030"/>
                <a:gd name="connsiteY721" fmla="*/ 119980 h 767703"/>
                <a:gd name="connsiteX722" fmla="*/ 1744465 w 3337030"/>
                <a:gd name="connsiteY722" fmla="*/ 139976 h 767703"/>
                <a:gd name="connsiteX723" fmla="*/ 1711137 w 3337030"/>
                <a:gd name="connsiteY723" fmla="*/ 183303 h 767703"/>
                <a:gd name="connsiteX724" fmla="*/ 1617154 w 3337030"/>
                <a:gd name="connsiteY724" fmla="*/ 197299 h 767703"/>
                <a:gd name="connsiteX725" fmla="*/ 1588492 w 3337030"/>
                <a:gd name="connsiteY725" fmla="*/ 171304 h 767703"/>
                <a:gd name="connsiteX726" fmla="*/ 1654294 w 3337030"/>
                <a:gd name="connsiteY726" fmla="*/ 69040 h 767703"/>
                <a:gd name="connsiteX727" fmla="*/ 1362533 w 3337030"/>
                <a:gd name="connsiteY727" fmla="*/ 65324 h 767703"/>
                <a:gd name="connsiteX728" fmla="*/ 1225220 w 3337030"/>
                <a:gd name="connsiteY728" fmla="*/ 99320 h 767703"/>
                <a:gd name="connsiteX729" fmla="*/ 1362533 w 3337030"/>
                <a:gd name="connsiteY729" fmla="*/ 65324 h 767703"/>
                <a:gd name="connsiteX730" fmla="*/ 2318950 w 3337030"/>
                <a:gd name="connsiteY730" fmla="*/ 64323 h 767703"/>
                <a:gd name="connsiteX731" fmla="*/ 2339030 w 3337030"/>
                <a:gd name="connsiteY731" fmla="*/ 64655 h 767703"/>
                <a:gd name="connsiteX732" fmla="*/ 2418350 w 3337030"/>
                <a:gd name="connsiteY732" fmla="*/ 67321 h 767703"/>
                <a:gd name="connsiteX733" fmla="*/ 2439682 w 3337030"/>
                <a:gd name="connsiteY733" fmla="*/ 77987 h 767703"/>
                <a:gd name="connsiteX734" fmla="*/ 2433016 w 3337030"/>
                <a:gd name="connsiteY734" fmla="*/ 111314 h 767703"/>
                <a:gd name="connsiteX735" fmla="*/ 2371692 w 3337030"/>
                <a:gd name="connsiteY735" fmla="*/ 128646 h 767703"/>
                <a:gd name="connsiteX736" fmla="*/ 2324365 w 3337030"/>
                <a:gd name="connsiteY736" fmla="*/ 118647 h 767703"/>
                <a:gd name="connsiteX737" fmla="*/ 2306369 w 3337030"/>
                <a:gd name="connsiteY737" fmla="*/ 77987 h 767703"/>
                <a:gd name="connsiteX738" fmla="*/ 2318950 w 3337030"/>
                <a:gd name="connsiteY738" fmla="*/ 64323 h 767703"/>
                <a:gd name="connsiteX739" fmla="*/ 1843781 w 3337030"/>
                <a:gd name="connsiteY739" fmla="*/ 47992 h 767703"/>
                <a:gd name="connsiteX740" fmla="*/ 1875109 w 3337030"/>
                <a:gd name="connsiteY740" fmla="*/ 86653 h 767703"/>
                <a:gd name="connsiteX741" fmla="*/ 1871776 w 3337030"/>
                <a:gd name="connsiteY741" fmla="*/ 116648 h 767703"/>
                <a:gd name="connsiteX742" fmla="*/ 1784459 w 3337030"/>
                <a:gd name="connsiteY742" fmla="*/ 182638 h 767703"/>
                <a:gd name="connsiteX743" fmla="*/ 1757795 w 3337030"/>
                <a:gd name="connsiteY743" fmla="*/ 145977 h 767703"/>
                <a:gd name="connsiteX744" fmla="*/ 1843781 w 3337030"/>
                <a:gd name="connsiteY744" fmla="*/ 47992 h 767703"/>
                <a:gd name="connsiteX745" fmla="*/ 1470742 w 3337030"/>
                <a:gd name="connsiteY745" fmla="*/ 43555 h 767703"/>
                <a:gd name="connsiteX746" fmla="*/ 1495175 w 3337030"/>
                <a:gd name="connsiteY746" fmla="*/ 45992 h 767703"/>
                <a:gd name="connsiteX747" fmla="*/ 1498509 w 3337030"/>
                <a:gd name="connsiteY747" fmla="*/ 63989 h 767703"/>
                <a:gd name="connsiteX748" fmla="*/ 1411853 w 3337030"/>
                <a:gd name="connsiteY748" fmla="*/ 80655 h 767703"/>
                <a:gd name="connsiteX749" fmla="*/ 1403190 w 3337030"/>
                <a:gd name="connsiteY749" fmla="*/ 78655 h 767703"/>
                <a:gd name="connsiteX750" fmla="*/ 1395190 w 3337030"/>
                <a:gd name="connsiteY750" fmla="*/ 75989 h 767703"/>
                <a:gd name="connsiteX751" fmla="*/ 1470742 w 3337030"/>
                <a:gd name="connsiteY751" fmla="*/ 43555 h 767703"/>
                <a:gd name="connsiteX752" fmla="*/ 2200388 w 3337030"/>
                <a:gd name="connsiteY752" fmla="*/ 39326 h 767703"/>
                <a:gd name="connsiteX753" fmla="*/ 2257712 w 3337030"/>
                <a:gd name="connsiteY753" fmla="*/ 50659 h 767703"/>
                <a:gd name="connsiteX754" fmla="*/ 2291707 w 3337030"/>
                <a:gd name="connsiteY754" fmla="*/ 87987 h 767703"/>
                <a:gd name="connsiteX755" fmla="*/ 2270375 w 3337030"/>
                <a:gd name="connsiteY755" fmla="*/ 121981 h 767703"/>
                <a:gd name="connsiteX756" fmla="*/ 2242380 w 3337030"/>
                <a:gd name="connsiteY756" fmla="*/ 139311 h 767703"/>
                <a:gd name="connsiteX757" fmla="*/ 2192388 w 3337030"/>
                <a:gd name="connsiteY757" fmla="*/ 143311 h 767703"/>
                <a:gd name="connsiteX758" fmla="*/ 2174390 w 3337030"/>
                <a:gd name="connsiteY758" fmla="*/ 107316 h 767703"/>
                <a:gd name="connsiteX759" fmla="*/ 2176390 w 3337030"/>
                <a:gd name="connsiteY759" fmla="*/ 58656 h 767703"/>
                <a:gd name="connsiteX760" fmla="*/ 2200388 w 3337030"/>
                <a:gd name="connsiteY760" fmla="*/ 39326 h 767703"/>
                <a:gd name="connsiteX761" fmla="*/ 1933765 w 3337030"/>
                <a:gd name="connsiteY761" fmla="*/ 25328 h 767703"/>
                <a:gd name="connsiteX762" fmla="*/ 2003087 w 3337030"/>
                <a:gd name="connsiteY762" fmla="*/ 52658 h 767703"/>
                <a:gd name="connsiteX763" fmla="*/ 2001087 w 3337030"/>
                <a:gd name="connsiteY763" fmla="*/ 65988 h 767703"/>
                <a:gd name="connsiteX764" fmla="*/ 1998421 w 3337030"/>
                <a:gd name="connsiteY764" fmla="*/ 101982 h 767703"/>
                <a:gd name="connsiteX765" fmla="*/ 1971759 w 3337030"/>
                <a:gd name="connsiteY765" fmla="*/ 170637 h 767703"/>
                <a:gd name="connsiteX766" fmla="*/ 1927101 w 3337030"/>
                <a:gd name="connsiteY766" fmla="*/ 166637 h 767703"/>
                <a:gd name="connsiteX767" fmla="*/ 1917102 w 3337030"/>
                <a:gd name="connsiteY767" fmla="*/ 160638 h 767703"/>
                <a:gd name="connsiteX768" fmla="*/ 1885774 w 3337030"/>
                <a:gd name="connsiteY768" fmla="*/ 115980 h 767703"/>
                <a:gd name="connsiteX769" fmla="*/ 1893107 w 3337030"/>
                <a:gd name="connsiteY769" fmla="*/ 64655 h 767703"/>
                <a:gd name="connsiteX770" fmla="*/ 1933765 w 3337030"/>
                <a:gd name="connsiteY770" fmla="*/ 25328 h 767703"/>
                <a:gd name="connsiteX771" fmla="*/ 2063743 w 3337030"/>
                <a:gd name="connsiteY771" fmla="*/ 22664 h 767703"/>
                <a:gd name="connsiteX772" fmla="*/ 2094404 w 3337030"/>
                <a:gd name="connsiteY772" fmla="*/ 23331 h 767703"/>
                <a:gd name="connsiteX773" fmla="*/ 2151727 w 3337030"/>
                <a:gd name="connsiteY773" fmla="*/ 81321 h 767703"/>
                <a:gd name="connsiteX774" fmla="*/ 2043747 w 3337030"/>
                <a:gd name="connsiteY774" fmla="*/ 155977 h 767703"/>
                <a:gd name="connsiteX775" fmla="*/ 2029082 w 3337030"/>
                <a:gd name="connsiteY775" fmla="*/ 141978 h 767703"/>
                <a:gd name="connsiteX776" fmla="*/ 2028415 w 3337030"/>
                <a:gd name="connsiteY776" fmla="*/ 50659 h 767703"/>
                <a:gd name="connsiteX777" fmla="*/ 2063743 w 3337030"/>
                <a:gd name="connsiteY777" fmla="*/ 22664 h 767703"/>
                <a:gd name="connsiteX778" fmla="*/ 1654817 w 3337030"/>
                <a:gd name="connsiteY778" fmla="*/ 11748 h 767703"/>
                <a:gd name="connsiteX779" fmla="*/ 1662482 w 3337030"/>
                <a:gd name="connsiteY779" fmla="*/ 17998 h 767703"/>
                <a:gd name="connsiteX780" fmla="*/ 1648484 w 3337030"/>
                <a:gd name="connsiteY780" fmla="*/ 46659 h 767703"/>
                <a:gd name="connsiteX781" fmla="*/ 1608491 w 3337030"/>
                <a:gd name="connsiteY781" fmla="*/ 65988 h 767703"/>
                <a:gd name="connsiteX782" fmla="*/ 1529170 w 3337030"/>
                <a:gd name="connsiteY782" fmla="*/ 66655 h 767703"/>
                <a:gd name="connsiteX783" fmla="*/ 1625155 w 3337030"/>
                <a:gd name="connsiteY783" fmla="*/ 19998 h 767703"/>
                <a:gd name="connsiteX784" fmla="*/ 1643153 w 3337030"/>
                <a:gd name="connsiteY784" fmla="*/ 15998 h 767703"/>
                <a:gd name="connsiteX785" fmla="*/ 1654817 w 3337030"/>
                <a:gd name="connsiteY785" fmla="*/ 11748 h 767703"/>
                <a:gd name="connsiteX786" fmla="*/ 1794458 w 3337030"/>
                <a:gd name="connsiteY786" fmla="*/ 2668 h 767703"/>
                <a:gd name="connsiteX787" fmla="*/ 1806456 w 3337030"/>
                <a:gd name="connsiteY787" fmla="*/ 24663 h 767703"/>
                <a:gd name="connsiteX788" fmla="*/ 1747133 w 3337030"/>
                <a:gd name="connsiteY788" fmla="*/ 55324 h 767703"/>
                <a:gd name="connsiteX789" fmla="*/ 1700472 w 3337030"/>
                <a:gd name="connsiteY789" fmla="*/ 43992 h 767703"/>
                <a:gd name="connsiteX790" fmla="*/ 1794458 w 3337030"/>
                <a:gd name="connsiteY790" fmla="*/ 2668 h 767703"/>
                <a:gd name="connsiteX791" fmla="*/ 1935100 w 3337030"/>
                <a:gd name="connsiteY791" fmla="*/ 666 h 767703"/>
                <a:gd name="connsiteX792" fmla="*/ 1855111 w 3337030"/>
                <a:gd name="connsiteY792" fmla="*/ 21329 h 767703"/>
                <a:gd name="connsiteX793" fmla="*/ 1935100 w 3337030"/>
                <a:gd name="connsiteY793" fmla="*/ 666 h 76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</a:cxnLst>
              <a:rect l="l" t="t" r="r" b="b"/>
              <a:pathLst>
                <a:path w="3337030" h="767703">
                  <a:moveTo>
                    <a:pt x="1056006" y="752205"/>
                  </a:moveTo>
                  <a:cubicBezTo>
                    <a:pt x="1067754" y="754206"/>
                    <a:pt x="1079252" y="759206"/>
                    <a:pt x="1090584" y="761206"/>
                  </a:cubicBezTo>
                  <a:cubicBezTo>
                    <a:pt x="1067921" y="761206"/>
                    <a:pt x="1044589" y="761206"/>
                    <a:pt x="1019927" y="761206"/>
                  </a:cubicBezTo>
                  <a:cubicBezTo>
                    <a:pt x="1032259" y="751205"/>
                    <a:pt x="1044257" y="750205"/>
                    <a:pt x="1056006" y="752205"/>
                  </a:cubicBezTo>
                  <a:close/>
                  <a:moveTo>
                    <a:pt x="932273" y="747038"/>
                  </a:moveTo>
                  <a:cubicBezTo>
                    <a:pt x="942772" y="749704"/>
                    <a:pt x="953603" y="757203"/>
                    <a:pt x="963934" y="758537"/>
                  </a:cubicBezTo>
                  <a:cubicBezTo>
                    <a:pt x="943939" y="769202"/>
                    <a:pt x="923941" y="766536"/>
                    <a:pt x="902613" y="764536"/>
                  </a:cubicBezTo>
                  <a:cubicBezTo>
                    <a:pt x="911610" y="746539"/>
                    <a:pt x="921775" y="744372"/>
                    <a:pt x="932273" y="747038"/>
                  </a:cubicBezTo>
                  <a:close/>
                  <a:moveTo>
                    <a:pt x="1175312" y="744207"/>
                  </a:moveTo>
                  <a:cubicBezTo>
                    <a:pt x="1192726" y="743207"/>
                    <a:pt x="1213556" y="747873"/>
                    <a:pt x="1237887" y="758538"/>
                  </a:cubicBezTo>
                  <a:cubicBezTo>
                    <a:pt x="1200558" y="772536"/>
                    <a:pt x="1167230" y="767203"/>
                    <a:pt x="1133235" y="763870"/>
                  </a:cubicBezTo>
                  <a:cubicBezTo>
                    <a:pt x="1143900" y="751872"/>
                    <a:pt x="1157898" y="745207"/>
                    <a:pt x="1175312" y="744207"/>
                  </a:cubicBezTo>
                  <a:close/>
                  <a:moveTo>
                    <a:pt x="1410395" y="722107"/>
                  </a:moveTo>
                  <a:cubicBezTo>
                    <a:pt x="1438516" y="718670"/>
                    <a:pt x="1465512" y="727044"/>
                    <a:pt x="1492507" y="736542"/>
                  </a:cubicBezTo>
                  <a:cubicBezTo>
                    <a:pt x="1497173" y="737875"/>
                    <a:pt x="1499173" y="741208"/>
                    <a:pt x="1497840" y="745208"/>
                  </a:cubicBezTo>
                  <a:cubicBezTo>
                    <a:pt x="1495840" y="752541"/>
                    <a:pt x="1490507" y="758541"/>
                    <a:pt x="1483175" y="759874"/>
                  </a:cubicBezTo>
                  <a:cubicBezTo>
                    <a:pt x="1464512" y="763208"/>
                    <a:pt x="1445183" y="765206"/>
                    <a:pt x="1425851" y="767205"/>
                  </a:cubicBezTo>
                  <a:cubicBezTo>
                    <a:pt x="1411855" y="765872"/>
                    <a:pt x="1397856" y="765206"/>
                    <a:pt x="1383858" y="763872"/>
                  </a:cubicBezTo>
                  <a:cubicBezTo>
                    <a:pt x="1375194" y="763208"/>
                    <a:pt x="1368528" y="759208"/>
                    <a:pt x="1369195" y="748541"/>
                  </a:cubicBezTo>
                  <a:cubicBezTo>
                    <a:pt x="1369861" y="739875"/>
                    <a:pt x="1372528" y="733875"/>
                    <a:pt x="1381858" y="729878"/>
                  </a:cubicBezTo>
                  <a:cubicBezTo>
                    <a:pt x="1391523" y="725711"/>
                    <a:pt x="1401022" y="723253"/>
                    <a:pt x="1410395" y="722107"/>
                  </a:cubicBezTo>
                  <a:close/>
                  <a:moveTo>
                    <a:pt x="1319309" y="721303"/>
                  </a:moveTo>
                  <a:cubicBezTo>
                    <a:pt x="1335618" y="722834"/>
                    <a:pt x="1352865" y="735708"/>
                    <a:pt x="1355865" y="751206"/>
                  </a:cubicBezTo>
                  <a:cubicBezTo>
                    <a:pt x="1358531" y="763872"/>
                    <a:pt x="1350532" y="764539"/>
                    <a:pt x="1341866" y="764539"/>
                  </a:cubicBezTo>
                  <a:cubicBezTo>
                    <a:pt x="1315871" y="763872"/>
                    <a:pt x="1289876" y="763872"/>
                    <a:pt x="1258548" y="763872"/>
                  </a:cubicBezTo>
                  <a:cubicBezTo>
                    <a:pt x="1272547" y="742541"/>
                    <a:pt x="1287210" y="731875"/>
                    <a:pt x="1303875" y="723876"/>
                  </a:cubicBezTo>
                  <a:cubicBezTo>
                    <a:pt x="1308540" y="721542"/>
                    <a:pt x="1313872" y="720792"/>
                    <a:pt x="1319309" y="721303"/>
                  </a:cubicBezTo>
                  <a:close/>
                  <a:moveTo>
                    <a:pt x="1588951" y="714870"/>
                  </a:moveTo>
                  <a:cubicBezTo>
                    <a:pt x="1594658" y="716213"/>
                    <a:pt x="1600491" y="719213"/>
                    <a:pt x="1606490" y="724545"/>
                  </a:cubicBezTo>
                  <a:cubicBezTo>
                    <a:pt x="1612490" y="729878"/>
                    <a:pt x="1621822" y="723212"/>
                    <a:pt x="1629822" y="721212"/>
                  </a:cubicBezTo>
                  <a:cubicBezTo>
                    <a:pt x="1639818" y="717879"/>
                    <a:pt x="1651817" y="715213"/>
                    <a:pt x="1654484" y="729878"/>
                  </a:cubicBezTo>
                  <a:cubicBezTo>
                    <a:pt x="1656483" y="743209"/>
                    <a:pt x="1650484" y="753875"/>
                    <a:pt x="1634485" y="754542"/>
                  </a:cubicBezTo>
                  <a:cubicBezTo>
                    <a:pt x="1627821" y="755209"/>
                    <a:pt x="1620489" y="754542"/>
                    <a:pt x="1615822" y="754542"/>
                  </a:cubicBezTo>
                  <a:cubicBezTo>
                    <a:pt x="1599824" y="753209"/>
                    <a:pt x="1586494" y="754542"/>
                    <a:pt x="1574495" y="761875"/>
                  </a:cubicBezTo>
                  <a:cubicBezTo>
                    <a:pt x="1565162" y="767875"/>
                    <a:pt x="1555165" y="768541"/>
                    <a:pt x="1545166" y="765208"/>
                  </a:cubicBezTo>
                  <a:cubicBezTo>
                    <a:pt x="1533834" y="761875"/>
                    <a:pt x="1517171" y="762542"/>
                    <a:pt x="1515171" y="748542"/>
                  </a:cubicBezTo>
                  <a:cubicBezTo>
                    <a:pt x="1513838" y="735878"/>
                    <a:pt x="1529836" y="733878"/>
                    <a:pt x="1539834" y="729212"/>
                  </a:cubicBezTo>
                  <a:cubicBezTo>
                    <a:pt x="1555832" y="721712"/>
                    <a:pt x="1571829" y="710839"/>
                    <a:pt x="1588951" y="714870"/>
                  </a:cubicBezTo>
                  <a:close/>
                  <a:moveTo>
                    <a:pt x="1791789" y="707880"/>
                  </a:moveTo>
                  <a:cubicBezTo>
                    <a:pt x="1803121" y="708547"/>
                    <a:pt x="1801788" y="715213"/>
                    <a:pt x="1798455" y="722546"/>
                  </a:cubicBezTo>
                  <a:cubicBezTo>
                    <a:pt x="1789789" y="739876"/>
                    <a:pt x="1777124" y="750543"/>
                    <a:pt x="1757128" y="747209"/>
                  </a:cubicBezTo>
                  <a:cubicBezTo>
                    <a:pt x="1735799" y="743210"/>
                    <a:pt x="1714468" y="743210"/>
                    <a:pt x="1694472" y="751876"/>
                  </a:cubicBezTo>
                  <a:cubicBezTo>
                    <a:pt x="1683806" y="755876"/>
                    <a:pt x="1675807" y="753209"/>
                    <a:pt x="1673810" y="741876"/>
                  </a:cubicBezTo>
                  <a:cubicBezTo>
                    <a:pt x="1671810" y="732544"/>
                    <a:pt x="1672476" y="721879"/>
                    <a:pt x="1683140" y="718546"/>
                  </a:cubicBezTo>
                  <a:cubicBezTo>
                    <a:pt x="1718467" y="709213"/>
                    <a:pt x="1755128" y="705880"/>
                    <a:pt x="1791789" y="707880"/>
                  </a:cubicBezTo>
                  <a:close/>
                  <a:moveTo>
                    <a:pt x="1862445" y="689881"/>
                  </a:moveTo>
                  <a:cubicBezTo>
                    <a:pt x="1880441" y="693214"/>
                    <a:pt x="1899106" y="696547"/>
                    <a:pt x="1918436" y="699880"/>
                  </a:cubicBezTo>
                  <a:cubicBezTo>
                    <a:pt x="1925769" y="701213"/>
                    <a:pt x="1933101" y="703213"/>
                    <a:pt x="1933768" y="711879"/>
                  </a:cubicBezTo>
                  <a:cubicBezTo>
                    <a:pt x="1933768" y="720542"/>
                    <a:pt x="1925102" y="719878"/>
                    <a:pt x="1920436" y="721209"/>
                  </a:cubicBezTo>
                  <a:cubicBezTo>
                    <a:pt x="1890440" y="728541"/>
                    <a:pt x="1860445" y="735207"/>
                    <a:pt x="1831116" y="742540"/>
                  </a:cubicBezTo>
                  <a:cubicBezTo>
                    <a:pt x="1818451" y="745873"/>
                    <a:pt x="1813785" y="739873"/>
                    <a:pt x="1815118" y="728541"/>
                  </a:cubicBezTo>
                  <a:cubicBezTo>
                    <a:pt x="1817118" y="702546"/>
                    <a:pt x="1835116" y="688548"/>
                    <a:pt x="1862445" y="689881"/>
                  </a:cubicBezTo>
                  <a:close/>
                  <a:moveTo>
                    <a:pt x="2016752" y="675218"/>
                  </a:moveTo>
                  <a:cubicBezTo>
                    <a:pt x="2035748" y="672718"/>
                    <a:pt x="2056411" y="675885"/>
                    <a:pt x="2081740" y="684551"/>
                  </a:cubicBezTo>
                  <a:cubicBezTo>
                    <a:pt x="2065077" y="704548"/>
                    <a:pt x="1987089" y="725878"/>
                    <a:pt x="1963761" y="716547"/>
                  </a:cubicBezTo>
                  <a:cubicBezTo>
                    <a:pt x="1953762" y="712548"/>
                    <a:pt x="1951095" y="707881"/>
                    <a:pt x="1961761" y="699882"/>
                  </a:cubicBezTo>
                  <a:cubicBezTo>
                    <a:pt x="1980424" y="685883"/>
                    <a:pt x="1997755" y="677718"/>
                    <a:pt x="2016752" y="675218"/>
                  </a:cubicBezTo>
                  <a:close/>
                  <a:moveTo>
                    <a:pt x="2185308" y="649515"/>
                  </a:moveTo>
                  <a:cubicBezTo>
                    <a:pt x="2194099" y="650098"/>
                    <a:pt x="2202722" y="652223"/>
                    <a:pt x="2211055" y="655890"/>
                  </a:cubicBezTo>
                  <a:cubicBezTo>
                    <a:pt x="2180393" y="686553"/>
                    <a:pt x="2141065" y="680553"/>
                    <a:pt x="2105070" y="685887"/>
                  </a:cubicBezTo>
                  <a:cubicBezTo>
                    <a:pt x="2131066" y="659889"/>
                    <a:pt x="2158937" y="647765"/>
                    <a:pt x="2185308" y="649515"/>
                  </a:cubicBezTo>
                  <a:close/>
                  <a:moveTo>
                    <a:pt x="829944" y="625176"/>
                  </a:moveTo>
                  <a:cubicBezTo>
                    <a:pt x="837287" y="623978"/>
                    <a:pt x="844286" y="624062"/>
                    <a:pt x="849951" y="625895"/>
                  </a:cubicBezTo>
                  <a:cubicBezTo>
                    <a:pt x="853951" y="627228"/>
                    <a:pt x="857950" y="628561"/>
                    <a:pt x="861283" y="631228"/>
                  </a:cubicBezTo>
                  <a:cubicBezTo>
                    <a:pt x="873947" y="639893"/>
                    <a:pt x="897277" y="635894"/>
                    <a:pt x="901277" y="649224"/>
                  </a:cubicBezTo>
                  <a:cubicBezTo>
                    <a:pt x="907941" y="671888"/>
                    <a:pt x="908608" y="697883"/>
                    <a:pt x="907941" y="721212"/>
                  </a:cubicBezTo>
                  <a:cubicBezTo>
                    <a:pt x="906608" y="739210"/>
                    <a:pt x="883279" y="749873"/>
                    <a:pt x="863950" y="748540"/>
                  </a:cubicBezTo>
                  <a:cubicBezTo>
                    <a:pt x="814624" y="747874"/>
                    <a:pt x="775963" y="704549"/>
                    <a:pt x="781296" y="657889"/>
                  </a:cubicBezTo>
                  <a:cubicBezTo>
                    <a:pt x="782796" y="643892"/>
                    <a:pt x="807917" y="628769"/>
                    <a:pt x="829944" y="625176"/>
                  </a:cubicBezTo>
                  <a:close/>
                  <a:moveTo>
                    <a:pt x="704926" y="618562"/>
                  </a:moveTo>
                  <a:cubicBezTo>
                    <a:pt x="710435" y="618271"/>
                    <a:pt x="716309" y="619229"/>
                    <a:pt x="722642" y="621895"/>
                  </a:cubicBezTo>
                  <a:cubicBezTo>
                    <a:pt x="745306" y="631227"/>
                    <a:pt x="769302" y="640558"/>
                    <a:pt x="766636" y="672552"/>
                  </a:cubicBezTo>
                  <a:cubicBezTo>
                    <a:pt x="765969" y="679218"/>
                    <a:pt x="767302" y="686551"/>
                    <a:pt x="768636" y="693883"/>
                  </a:cubicBezTo>
                  <a:cubicBezTo>
                    <a:pt x="777301" y="732544"/>
                    <a:pt x="771302" y="739874"/>
                    <a:pt x="732641" y="739874"/>
                  </a:cubicBezTo>
                  <a:cubicBezTo>
                    <a:pt x="700645" y="739874"/>
                    <a:pt x="673983" y="729877"/>
                    <a:pt x="661984" y="696550"/>
                  </a:cubicBezTo>
                  <a:cubicBezTo>
                    <a:pt x="655318" y="678552"/>
                    <a:pt x="644654" y="658556"/>
                    <a:pt x="662650" y="642557"/>
                  </a:cubicBezTo>
                  <a:cubicBezTo>
                    <a:pt x="675150" y="631560"/>
                    <a:pt x="688398" y="619437"/>
                    <a:pt x="704926" y="618562"/>
                  </a:cubicBezTo>
                  <a:close/>
                  <a:moveTo>
                    <a:pt x="981568" y="617894"/>
                  </a:moveTo>
                  <a:cubicBezTo>
                    <a:pt x="1007846" y="615144"/>
                    <a:pt x="1022594" y="630391"/>
                    <a:pt x="1030593" y="665886"/>
                  </a:cubicBezTo>
                  <a:cubicBezTo>
                    <a:pt x="1034593" y="679218"/>
                    <a:pt x="1038590" y="693214"/>
                    <a:pt x="1037259" y="708546"/>
                  </a:cubicBezTo>
                  <a:cubicBezTo>
                    <a:pt x="1041256" y="731875"/>
                    <a:pt x="1027926" y="738541"/>
                    <a:pt x="1006595" y="738541"/>
                  </a:cubicBezTo>
                  <a:cubicBezTo>
                    <a:pt x="963936" y="738541"/>
                    <a:pt x="935274" y="723209"/>
                    <a:pt x="923276" y="693881"/>
                  </a:cubicBezTo>
                  <a:cubicBezTo>
                    <a:pt x="911276" y="662553"/>
                    <a:pt x="920609" y="639224"/>
                    <a:pt x="951271" y="626559"/>
                  </a:cubicBezTo>
                  <a:cubicBezTo>
                    <a:pt x="962769" y="621727"/>
                    <a:pt x="972810" y="618810"/>
                    <a:pt x="981568" y="617894"/>
                  </a:cubicBezTo>
                  <a:close/>
                  <a:moveTo>
                    <a:pt x="1111244" y="613229"/>
                  </a:moveTo>
                  <a:cubicBezTo>
                    <a:pt x="1132573" y="611229"/>
                    <a:pt x="1147238" y="617895"/>
                    <a:pt x="1145905" y="643226"/>
                  </a:cubicBezTo>
                  <a:cubicBezTo>
                    <a:pt x="1144572" y="659222"/>
                    <a:pt x="1147903" y="675220"/>
                    <a:pt x="1152570" y="691217"/>
                  </a:cubicBezTo>
                  <a:cubicBezTo>
                    <a:pt x="1161235" y="725211"/>
                    <a:pt x="1150569" y="737876"/>
                    <a:pt x="1116575" y="737876"/>
                  </a:cubicBezTo>
                  <a:cubicBezTo>
                    <a:pt x="1095245" y="738543"/>
                    <a:pt x="1079249" y="730544"/>
                    <a:pt x="1067250" y="712546"/>
                  </a:cubicBezTo>
                  <a:cubicBezTo>
                    <a:pt x="1055918" y="695216"/>
                    <a:pt x="1047920" y="676554"/>
                    <a:pt x="1041254" y="657222"/>
                  </a:cubicBezTo>
                  <a:cubicBezTo>
                    <a:pt x="1033922" y="636560"/>
                    <a:pt x="1039254" y="623895"/>
                    <a:pt x="1063250" y="621895"/>
                  </a:cubicBezTo>
                  <a:cubicBezTo>
                    <a:pt x="1079249" y="620562"/>
                    <a:pt x="1095245" y="614562"/>
                    <a:pt x="1111244" y="613229"/>
                  </a:cubicBezTo>
                  <a:close/>
                  <a:moveTo>
                    <a:pt x="456686" y="609896"/>
                  </a:moveTo>
                  <a:cubicBezTo>
                    <a:pt x="499347" y="609896"/>
                    <a:pt x="522011" y="633894"/>
                    <a:pt x="522011" y="679886"/>
                  </a:cubicBezTo>
                  <a:cubicBezTo>
                    <a:pt x="524009" y="697217"/>
                    <a:pt x="519345" y="711881"/>
                    <a:pt x="494680" y="711214"/>
                  </a:cubicBezTo>
                  <a:cubicBezTo>
                    <a:pt x="449355" y="709881"/>
                    <a:pt x="410694" y="681219"/>
                    <a:pt x="410028" y="646557"/>
                  </a:cubicBezTo>
                  <a:cubicBezTo>
                    <a:pt x="409361" y="623228"/>
                    <a:pt x="427357" y="609229"/>
                    <a:pt x="456686" y="609896"/>
                  </a:cubicBezTo>
                  <a:close/>
                  <a:moveTo>
                    <a:pt x="1232552" y="607232"/>
                  </a:moveTo>
                  <a:cubicBezTo>
                    <a:pt x="1259214" y="600566"/>
                    <a:pt x="1283211" y="625228"/>
                    <a:pt x="1283211" y="662556"/>
                  </a:cubicBezTo>
                  <a:cubicBezTo>
                    <a:pt x="1283211" y="665223"/>
                    <a:pt x="1283211" y="673222"/>
                    <a:pt x="1284545" y="681886"/>
                  </a:cubicBezTo>
                  <a:cubicBezTo>
                    <a:pt x="1289211" y="718547"/>
                    <a:pt x="1286545" y="721880"/>
                    <a:pt x="1249217" y="725213"/>
                  </a:cubicBezTo>
                  <a:cubicBezTo>
                    <a:pt x="1195894" y="729880"/>
                    <a:pt x="1164566" y="705884"/>
                    <a:pt x="1161899" y="658557"/>
                  </a:cubicBezTo>
                  <a:cubicBezTo>
                    <a:pt x="1160566" y="638561"/>
                    <a:pt x="1167898" y="623895"/>
                    <a:pt x="1189229" y="621229"/>
                  </a:cubicBezTo>
                  <a:cubicBezTo>
                    <a:pt x="1205224" y="619229"/>
                    <a:pt x="1217888" y="610563"/>
                    <a:pt x="1232552" y="607232"/>
                  </a:cubicBezTo>
                  <a:close/>
                  <a:moveTo>
                    <a:pt x="1380945" y="607209"/>
                  </a:moveTo>
                  <a:cubicBezTo>
                    <a:pt x="1405191" y="610021"/>
                    <a:pt x="1412189" y="623894"/>
                    <a:pt x="1413189" y="653889"/>
                  </a:cubicBezTo>
                  <a:cubicBezTo>
                    <a:pt x="1414522" y="697883"/>
                    <a:pt x="1405859" y="711881"/>
                    <a:pt x="1374531" y="712548"/>
                  </a:cubicBezTo>
                  <a:cubicBezTo>
                    <a:pt x="1330537" y="713881"/>
                    <a:pt x="1291209" y="681886"/>
                    <a:pt x="1291876" y="639225"/>
                  </a:cubicBezTo>
                  <a:cubicBezTo>
                    <a:pt x="1292543" y="600564"/>
                    <a:pt x="1328537" y="609897"/>
                    <a:pt x="1350533" y="607897"/>
                  </a:cubicBezTo>
                  <a:cubicBezTo>
                    <a:pt x="1362864" y="606563"/>
                    <a:pt x="1372863" y="606272"/>
                    <a:pt x="1380945" y="607209"/>
                  </a:cubicBezTo>
                  <a:close/>
                  <a:moveTo>
                    <a:pt x="579999" y="604564"/>
                  </a:moveTo>
                  <a:cubicBezTo>
                    <a:pt x="586665" y="611230"/>
                    <a:pt x="591998" y="620560"/>
                    <a:pt x="599995" y="623227"/>
                  </a:cubicBezTo>
                  <a:cubicBezTo>
                    <a:pt x="639323" y="637225"/>
                    <a:pt x="635990" y="674552"/>
                    <a:pt x="643989" y="704547"/>
                  </a:cubicBezTo>
                  <a:cubicBezTo>
                    <a:pt x="647322" y="718546"/>
                    <a:pt x="638656" y="728542"/>
                    <a:pt x="624659" y="731209"/>
                  </a:cubicBezTo>
                  <a:cubicBezTo>
                    <a:pt x="568667" y="741208"/>
                    <a:pt x="524675" y="692548"/>
                    <a:pt x="540005" y="637225"/>
                  </a:cubicBezTo>
                  <a:cubicBezTo>
                    <a:pt x="542671" y="626559"/>
                    <a:pt x="549337" y="625226"/>
                    <a:pt x="558003" y="625893"/>
                  </a:cubicBezTo>
                  <a:cubicBezTo>
                    <a:pt x="570000" y="625893"/>
                    <a:pt x="578666" y="623227"/>
                    <a:pt x="575999" y="608563"/>
                  </a:cubicBezTo>
                  <a:cubicBezTo>
                    <a:pt x="577333" y="606564"/>
                    <a:pt x="578666" y="605897"/>
                    <a:pt x="579999" y="604564"/>
                  </a:cubicBezTo>
                  <a:close/>
                  <a:moveTo>
                    <a:pt x="323294" y="601314"/>
                  </a:moveTo>
                  <a:cubicBezTo>
                    <a:pt x="332875" y="599898"/>
                    <a:pt x="342706" y="600565"/>
                    <a:pt x="353371" y="605897"/>
                  </a:cubicBezTo>
                  <a:cubicBezTo>
                    <a:pt x="376035" y="617230"/>
                    <a:pt x="395364" y="625893"/>
                    <a:pt x="394697" y="657222"/>
                  </a:cubicBezTo>
                  <a:cubicBezTo>
                    <a:pt x="394031" y="680553"/>
                    <a:pt x="406696" y="701883"/>
                    <a:pt x="426692" y="718548"/>
                  </a:cubicBezTo>
                  <a:cubicBezTo>
                    <a:pt x="384699" y="683886"/>
                    <a:pt x="325376" y="695216"/>
                    <a:pt x="286049" y="657889"/>
                  </a:cubicBezTo>
                  <a:cubicBezTo>
                    <a:pt x="277386" y="649225"/>
                    <a:pt x="265387" y="642559"/>
                    <a:pt x="268720" y="627893"/>
                  </a:cubicBezTo>
                  <a:cubicBezTo>
                    <a:pt x="271386" y="615230"/>
                    <a:pt x="284049" y="612563"/>
                    <a:pt x="294715" y="609230"/>
                  </a:cubicBezTo>
                  <a:cubicBezTo>
                    <a:pt x="304380" y="606231"/>
                    <a:pt x="313712" y="602731"/>
                    <a:pt x="323294" y="601314"/>
                  </a:cubicBezTo>
                  <a:close/>
                  <a:moveTo>
                    <a:pt x="1648767" y="591232"/>
                  </a:moveTo>
                  <a:cubicBezTo>
                    <a:pt x="1656983" y="590358"/>
                    <a:pt x="1665482" y="591566"/>
                    <a:pt x="1674479" y="596565"/>
                  </a:cubicBezTo>
                  <a:cubicBezTo>
                    <a:pt x="1696475" y="608564"/>
                    <a:pt x="1724472" y="659222"/>
                    <a:pt x="1718472" y="683884"/>
                  </a:cubicBezTo>
                  <a:cubicBezTo>
                    <a:pt x="1717139" y="688550"/>
                    <a:pt x="1714473" y="690550"/>
                    <a:pt x="1709807" y="691217"/>
                  </a:cubicBezTo>
                  <a:cubicBezTo>
                    <a:pt x="1685811" y="695883"/>
                    <a:pt x="1661151" y="701216"/>
                    <a:pt x="1641820" y="705216"/>
                  </a:cubicBezTo>
                  <a:cubicBezTo>
                    <a:pt x="1592495" y="704549"/>
                    <a:pt x="1559833" y="661222"/>
                    <a:pt x="1571164" y="619227"/>
                  </a:cubicBezTo>
                  <a:cubicBezTo>
                    <a:pt x="1572497" y="615228"/>
                    <a:pt x="1575163" y="608564"/>
                    <a:pt x="1576495" y="609230"/>
                  </a:cubicBezTo>
                  <a:cubicBezTo>
                    <a:pt x="1601993" y="615228"/>
                    <a:pt x="1624114" y="593857"/>
                    <a:pt x="1648767" y="591232"/>
                  </a:cubicBezTo>
                  <a:close/>
                  <a:moveTo>
                    <a:pt x="1480426" y="583322"/>
                  </a:moveTo>
                  <a:lnTo>
                    <a:pt x="1506832" y="587297"/>
                  </a:lnTo>
                  <a:cubicBezTo>
                    <a:pt x="1532798" y="596483"/>
                    <a:pt x="1554169" y="619729"/>
                    <a:pt x="1557169" y="645224"/>
                  </a:cubicBezTo>
                  <a:cubicBezTo>
                    <a:pt x="1558501" y="655221"/>
                    <a:pt x="1559833" y="665887"/>
                    <a:pt x="1563834" y="675219"/>
                  </a:cubicBezTo>
                  <a:cubicBezTo>
                    <a:pt x="1573832" y="701214"/>
                    <a:pt x="1564500" y="711880"/>
                    <a:pt x="1538504" y="711213"/>
                  </a:cubicBezTo>
                  <a:cubicBezTo>
                    <a:pt x="1525173" y="711213"/>
                    <a:pt x="1511842" y="711213"/>
                    <a:pt x="1498510" y="711213"/>
                  </a:cubicBezTo>
                  <a:cubicBezTo>
                    <a:pt x="1447852" y="711880"/>
                    <a:pt x="1431853" y="697881"/>
                    <a:pt x="1427190" y="647224"/>
                  </a:cubicBezTo>
                  <a:cubicBezTo>
                    <a:pt x="1425857" y="631226"/>
                    <a:pt x="1434520" y="620560"/>
                    <a:pt x="1445852" y="611230"/>
                  </a:cubicBezTo>
                  <a:cubicBezTo>
                    <a:pt x="1451519" y="606564"/>
                    <a:pt x="1458184" y="603064"/>
                    <a:pt x="1464433" y="598982"/>
                  </a:cubicBezTo>
                  <a:close/>
                  <a:moveTo>
                    <a:pt x="1479847" y="583235"/>
                  </a:moveTo>
                  <a:cubicBezTo>
                    <a:pt x="1479847" y="583235"/>
                    <a:pt x="1480514" y="582568"/>
                    <a:pt x="1480514" y="583235"/>
                  </a:cubicBezTo>
                  <a:lnTo>
                    <a:pt x="1480426" y="583322"/>
                  </a:lnTo>
                  <a:close/>
                  <a:moveTo>
                    <a:pt x="193764" y="573298"/>
                  </a:moveTo>
                  <a:cubicBezTo>
                    <a:pt x="195816" y="572277"/>
                    <a:pt x="198066" y="572236"/>
                    <a:pt x="200732" y="573902"/>
                  </a:cubicBezTo>
                  <a:cubicBezTo>
                    <a:pt x="218730" y="585234"/>
                    <a:pt x="236060" y="598565"/>
                    <a:pt x="246726" y="617896"/>
                  </a:cubicBezTo>
                  <a:cubicBezTo>
                    <a:pt x="258056" y="637892"/>
                    <a:pt x="241393" y="654556"/>
                    <a:pt x="210065" y="652558"/>
                  </a:cubicBezTo>
                  <a:cubicBezTo>
                    <a:pt x="192733" y="650558"/>
                    <a:pt x="173403" y="640559"/>
                    <a:pt x="154072" y="631893"/>
                  </a:cubicBezTo>
                  <a:cubicBezTo>
                    <a:pt x="145408" y="627893"/>
                    <a:pt x="140075" y="619229"/>
                    <a:pt x="140742" y="609230"/>
                  </a:cubicBezTo>
                  <a:cubicBezTo>
                    <a:pt x="141408" y="597898"/>
                    <a:pt x="150741" y="595232"/>
                    <a:pt x="160071" y="593898"/>
                  </a:cubicBezTo>
                  <a:cubicBezTo>
                    <a:pt x="164737" y="593232"/>
                    <a:pt x="169404" y="589899"/>
                    <a:pt x="174736" y="589232"/>
                  </a:cubicBezTo>
                  <a:cubicBezTo>
                    <a:pt x="183236" y="588232"/>
                    <a:pt x="187609" y="576359"/>
                    <a:pt x="193764" y="573298"/>
                  </a:cubicBezTo>
                  <a:close/>
                  <a:moveTo>
                    <a:pt x="1783125" y="571236"/>
                  </a:moveTo>
                  <a:cubicBezTo>
                    <a:pt x="1801123" y="567237"/>
                    <a:pt x="1814453" y="584568"/>
                    <a:pt x="1831785" y="586568"/>
                  </a:cubicBezTo>
                  <a:cubicBezTo>
                    <a:pt x="1856447" y="589901"/>
                    <a:pt x="1851114" y="608564"/>
                    <a:pt x="1851114" y="624563"/>
                  </a:cubicBezTo>
                  <a:cubicBezTo>
                    <a:pt x="1851114" y="631229"/>
                    <a:pt x="1854447" y="635893"/>
                    <a:pt x="1858447" y="640559"/>
                  </a:cubicBezTo>
                  <a:cubicBezTo>
                    <a:pt x="1878443" y="667221"/>
                    <a:pt x="1877777" y="669888"/>
                    <a:pt x="1843784" y="677887"/>
                  </a:cubicBezTo>
                  <a:cubicBezTo>
                    <a:pt x="1824452" y="683220"/>
                    <a:pt x="1804456" y="685886"/>
                    <a:pt x="1792457" y="687886"/>
                  </a:cubicBezTo>
                  <a:cubicBezTo>
                    <a:pt x="1746463" y="687220"/>
                    <a:pt x="1707138" y="640559"/>
                    <a:pt x="1723134" y="607231"/>
                  </a:cubicBezTo>
                  <a:cubicBezTo>
                    <a:pt x="1732467" y="587901"/>
                    <a:pt x="1759129" y="575902"/>
                    <a:pt x="1783125" y="571236"/>
                  </a:cubicBezTo>
                  <a:close/>
                  <a:moveTo>
                    <a:pt x="1952428" y="563906"/>
                  </a:moveTo>
                  <a:cubicBezTo>
                    <a:pt x="1996421" y="577236"/>
                    <a:pt x="1996421" y="577236"/>
                    <a:pt x="1997088" y="625896"/>
                  </a:cubicBezTo>
                  <a:cubicBezTo>
                    <a:pt x="1995088" y="639895"/>
                    <a:pt x="2003754" y="660557"/>
                    <a:pt x="1984423" y="667890"/>
                  </a:cubicBezTo>
                  <a:cubicBezTo>
                    <a:pt x="1957761" y="677887"/>
                    <a:pt x="1930433" y="687220"/>
                    <a:pt x="1901104" y="677221"/>
                  </a:cubicBezTo>
                  <a:cubicBezTo>
                    <a:pt x="1891105" y="673888"/>
                    <a:pt x="1869776" y="607898"/>
                    <a:pt x="1873776" y="599234"/>
                  </a:cubicBezTo>
                  <a:cubicBezTo>
                    <a:pt x="1877776" y="589901"/>
                    <a:pt x="1942431" y="561239"/>
                    <a:pt x="1952428" y="563906"/>
                  </a:cubicBezTo>
                  <a:close/>
                  <a:moveTo>
                    <a:pt x="2125068" y="551907"/>
                  </a:moveTo>
                  <a:cubicBezTo>
                    <a:pt x="2131068" y="554573"/>
                    <a:pt x="2131734" y="558573"/>
                    <a:pt x="2133734" y="563237"/>
                  </a:cubicBezTo>
                  <a:cubicBezTo>
                    <a:pt x="2161729" y="630560"/>
                    <a:pt x="2144398" y="655891"/>
                    <a:pt x="2070410" y="656558"/>
                  </a:cubicBezTo>
                  <a:cubicBezTo>
                    <a:pt x="2032416" y="657225"/>
                    <a:pt x="2006420" y="629227"/>
                    <a:pt x="2009085" y="591901"/>
                  </a:cubicBezTo>
                  <a:cubicBezTo>
                    <a:pt x="2009751" y="583235"/>
                    <a:pt x="2012418" y="575903"/>
                    <a:pt x="2018417" y="569903"/>
                  </a:cubicBezTo>
                  <a:cubicBezTo>
                    <a:pt x="2033749" y="555907"/>
                    <a:pt x="2106405" y="543908"/>
                    <a:pt x="2125068" y="551907"/>
                  </a:cubicBezTo>
                  <a:close/>
                  <a:moveTo>
                    <a:pt x="42089" y="545908"/>
                  </a:moveTo>
                  <a:cubicBezTo>
                    <a:pt x="58754" y="567904"/>
                    <a:pt x="80750" y="581236"/>
                    <a:pt x="104079" y="592569"/>
                  </a:cubicBezTo>
                  <a:cubicBezTo>
                    <a:pt x="111412" y="596566"/>
                    <a:pt x="124744" y="593900"/>
                    <a:pt x="121411" y="607899"/>
                  </a:cubicBezTo>
                  <a:cubicBezTo>
                    <a:pt x="118745" y="620564"/>
                    <a:pt x="109412" y="625230"/>
                    <a:pt x="96749" y="625230"/>
                  </a:cubicBezTo>
                  <a:cubicBezTo>
                    <a:pt x="52088" y="626564"/>
                    <a:pt x="30092" y="595233"/>
                    <a:pt x="42089" y="545908"/>
                  </a:cubicBezTo>
                  <a:close/>
                  <a:moveTo>
                    <a:pt x="2219716" y="515246"/>
                  </a:moveTo>
                  <a:cubicBezTo>
                    <a:pt x="2270375" y="515912"/>
                    <a:pt x="2285705" y="530576"/>
                    <a:pt x="2286372" y="581235"/>
                  </a:cubicBezTo>
                  <a:cubicBezTo>
                    <a:pt x="2287038" y="615896"/>
                    <a:pt x="2267709" y="634558"/>
                    <a:pt x="2231048" y="635225"/>
                  </a:cubicBezTo>
                  <a:cubicBezTo>
                    <a:pt x="2191721" y="635891"/>
                    <a:pt x="2157727" y="604564"/>
                    <a:pt x="2157060" y="568569"/>
                  </a:cubicBezTo>
                  <a:cubicBezTo>
                    <a:pt x="2157060" y="547240"/>
                    <a:pt x="2194387" y="515246"/>
                    <a:pt x="2219716" y="515246"/>
                  </a:cubicBezTo>
                  <a:close/>
                  <a:moveTo>
                    <a:pt x="2385772" y="499081"/>
                  </a:moveTo>
                  <a:cubicBezTo>
                    <a:pt x="2397020" y="500748"/>
                    <a:pt x="2408018" y="504247"/>
                    <a:pt x="2417016" y="509247"/>
                  </a:cubicBezTo>
                  <a:cubicBezTo>
                    <a:pt x="2427682" y="515246"/>
                    <a:pt x="2431681" y="540575"/>
                    <a:pt x="2431681" y="557239"/>
                  </a:cubicBezTo>
                  <a:cubicBezTo>
                    <a:pt x="2432348" y="592567"/>
                    <a:pt x="2397020" y="593233"/>
                    <a:pt x="2376358" y="605899"/>
                  </a:cubicBezTo>
                  <a:cubicBezTo>
                    <a:pt x="2360359" y="615898"/>
                    <a:pt x="2339697" y="625228"/>
                    <a:pt x="2323032" y="605899"/>
                  </a:cubicBezTo>
                  <a:cubicBezTo>
                    <a:pt x="2309036" y="589900"/>
                    <a:pt x="2303703" y="569904"/>
                    <a:pt x="2303036" y="548575"/>
                  </a:cubicBezTo>
                  <a:cubicBezTo>
                    <a:pt x="2301703" y="514580"/>
                    <a:pt x="2329698" y="505247"/>
                    <a:pt x="2353027" y="499914"/>
                  </a:cubicBezTo>
                  <a:cubicBezTo>
                    <a:pt x="2363026" y="497581"/>
                    <a:pt x="2374524" y="497415"/>
                    <a:pt x="2385772" y="499081"/>
                  </a:cubicBezTo>
                  <a:close/>
                  <a:moveTo>
                    <a:pt x="490014" y="495915"/>
                  </a:moveTo>
                  <a:cubicBezTo>
                    <a:pt x="502013" y="495915"/>
                    <a:pt x="514677" y="495915"/>
                    <a:pt x="526676" y="497248"/>
                  </a:cubicBezTo>
                  <a:cubicBezTo>
                    <a:pt x="568003" y="501914"/>
                    <a:pt x="569337" y="502581"/>
                    <a:pt x="561337" y="543907"/>
                  </a:cubicBezTo>
                  <a:cubicBezTo>
                    <a:pt x="556671" y="567904"/>
                    <a:pt x="570003" y="585234"/>
                    <a:pt x="580000" y="603899"/>
                  </a:cubicBezTo>
                  <a:cubicBezTo>
                    <a:pt x="578667" y="605899"/>
                    <a:pt x="577334" y="606566"/>
                    <a:pt x="576000" y="607899"/>
                  </a:cubicBezTo>
                  <a:cubicBezTo>
                    <a:pt x="558671" y="603232"/>
                    <a:pt x="541341" y="607232"/>
                    <a:pt x="524009" y="607232"/>
                  </a:cubicBezTo>
                  <a:cubicBezTo>
                    <a:pt x="483348" y="607232"/>
                    <a:pt x="447354" y="544573"/>
                    <a:pt x="467352" y="509247"/>
                  </a:cubicBezTo>
                  <a:cubicBezTo>
                    <a:pt x="472018" y="500581"/>
                    <a:pt x="480682" y="496581"/>
                    <a:pt x="490014" y="495915"/>
                  </a:cubicBezTo>
                  <a:close/>
                  <a:moveTo>
                    <a:pt x="98748" y="495417"/>
                  </a:moveTo>
                  <a:cubicBezTo>
                    <a:pt x="108079" y="495917"/>
                    <a:pt x="117078" y="499582"/>
                    <a:pt x="126744" y="507247"/>
                  </a:cubicBezTo>
                  <a:cubicBezTo>
                    <a:pt x="136741" y="515247"/>
                    <a:pt x="150739" y="519246"/>
                    <a:pt x="164738" y="515913"/>
                  </a:cubicBezTo>
                  <a:cubicBezTo>
                    <a:pt x="190067" y="509914"/>
                    <a:pt x="189400" y="527246"/>
                    <a:pt x="190734" y="543909"/>
                  </a:cubicBezTo>
                  <a:cubicBezTo>
                    <a:pt x="192734" y="565240"/>
                    <a:pt x="176735" y="571238"/>
                    <a:pt x="160738" y="575904"/>
                  </a:cubicBezTo>
                  <a:cubicBezTo>
                    <a:pt x="130077" y="584570"/>
                    <a:pt x="75417" y="562574"/>
                    <a:pt x="58754" y="534576"/>
                  </a:cubicBezTo>
                  <a:cubicBezTo>
                    <a:pt x="50088" y="520580"/>
                    <a:pt x="48755" y="511914"/>
                    <a:pt x="68753" y="502581"/>
                  </a:cubicBezTo>
                  <a:cubicBezTo>
                    <a:pt x="79751" y="497583"/>
                    <a:pt x="89416" y="494917"/>
                    <a:pt x="98748" y="495417"/>
                  </a:cubicBezTo>
                  <a:close/>
                  <a:moveTo>
                    <a:pt x="396031" y="493915"/>
                  </a:moveTo>
                  <a:cubicBezTo>
                    <a:pt x="407363" y="496581"/>
                    <a:pt x="421360" y="499248"/>
                    <a:pt x="435358" y="502581"/>
                  </a:cubicBezTo>
                  <a:cubicBezTo>
                    <a:pt x="437358" y="503247"/>
                    <a:pt x="440691" y="503247"/>
                    <a:pt x="441358" y="503914"/>
                  </a:cubicBezTo>
                  <a:cubicBezTo>
                    <a:pt x="451354" y="528576"/>
                    <a:pt x="450688" y="555239"/>
                    <a:pt x="450688" y="580568"/>
                  </a:cubicBezTo>
                  <a:cubicBezTo>
                    <a:pt x="450688" y="599899"/>
                    <a:pt x="426692" y="602566"/>
                    <a:pt x="408696" y="601899"/>
                  </a:cubicBezTo>
                  <a:cubicBezTo>
                    <a:pt x="374702" y="599899"/>
                    <a:pt x="332042" y="562571"/>
                    <a:pt x="325376" y="529243"/>
                  </a:cubicBezTo>
                  <a:cubicBezTo>
                    <a:pt x="322710" y="516577"/>
                    <a:pt x="328709" y="509913"/>
                    <a:pt x="339375" y="505914"/>
                  </a:cubicBezTo>
                  <a:cubicBezTo>
                    <a:pt x="357371" y="499914"/>
                    <a:pt x="374702" y="495248"/>
                    <a:pt x="396031" y="493915"/>
                  </a:cubicBezTo>
                  <a:close/>
                  <a:moveTo>
                    <a:pt x="752877" y="489138"/>
                  </a:moveTo>
                  <a:cubicBezTo>
                    <a:pt x="785841" y="492044"/>
                    <a:pt x="820961" y="517914"/>
                    <a:pt x="821959" y="547908"/>
                  </a:cubicBezTo>
                  <a:cubicBezTo>
                    <a:pt x="824626" y="611897"/>
                    <a:pt x="786633" y="635894"/>
                    <a:pt x="736640" y="611897"/>
                  </a:cubicBezTo>
                  <a:cubicBezTo>
                    <a:pt x="729974" y="608566"/>
                    <a:pt x="724640" y="603900"/>
                    <a:pt x="723308" y="595901"/>
                  </a:cubicBezTo>
                  <a:cubicBezTo>
                    <a:pt x="719310" y="570572"/>
                    <a:pt x="713977" y="545908"/>
                    <a:pt x="710644" y="520579"/>
                  </a:cubicBezTo>
                  <a:cubicBezTo>
                    <a:pt x="709310" y="509916"/>
                    <a:pt x="710644" y="500583"/>
                    <a:pt x="721976" y="494584"/>
                  </a:cubicBezTo>
                  <a:cubicBezTo>
                    <a:pt x="731141" y="489752"/>
                    <a:pt x="741889" y="488169"/>
                    <a:pt x="752877" y="489138"/>
                  </a:cubicBezTo>
                  <a:close/>
                  <a:moveTo>
                    <a:pt x="644977" y="486105"/>
                  </a:moveTo>
                  <a:cubicBezTo>
                    <a:pt x="650320" y="486917"/>
                    <a:pt x="656319" y="489250"/>
                    <a:pt x="663318" y="493916"/>
                  </a:cubicBezTo>
                  <a:cubicBezTo>
                    <a:pt x="702646" y="521245"/>
                    <a:pt x="693981" y="557906"/>
                    <a:pt x="700647" y="591234"/>
                  </a:cubicBezTo>
                  <a:cubicBezTo>
                    <a:pt x="704646" y="609899"/>
                    <a:pt x="686650" y="616565"/>
                    <a:pt x="669984" y="618563"/>
                  </a:cubicBezTo>
                  <a:cubicBezTo>
                    <a:pt x="619326" y="624562"/>
                    <a:pt x="589996" y="595234"/>
                    <a:pt x="587998" y="535910"/>
                  </a:cubicBezTo>
                  <a:cubicBezTo>
                    <a:pt x="586665" y="519911"/>
                    <a:pt x="586665" y="502582"/>
                    <a:pt x="605328" y="497915"/>
                  </a:cubicBezTo>
                  <a:cubicBezTo>
                    <a:pt x="618825" y="494916"/>
                    <a:pt x="628949" y="483668"/>
                    <a:pt x="644977" y="486105"/>
                  </a:cubicBezTo>
                  <a:close/>
                  <a:moveTo>
                    <a:pt x="901946" y="477919"/>
                  </a:moveTo>
                  <a:cubicBezTo>
                    <a:pt x="933942" y="477252"/>
                    <a:pt x="968603" y="527246"/>
                    <a:pt x="969270" y="575237"/>
                  </a:cubicBezTo>
                  <a:cubicBezTo>
                    <a:pt x="969936" y="601901"/>
                    <a:pt x="949940" y="618565"/>
                    <a:pt x="917279" y="619231"/>
                  </a:cubicBezTo>
                  <a:cubicBezTo>
                    <a:pt x="865952" y="619231"/>
                    <a:pt x="835957" y="594569"/>
                    <a:pt x="834623" y="551908"/>
                  </a:cubicBezTo>
                  <a:cubicBezTo>
                    <a:pt x="833957" y="523246"/>
                    <a:pt x="874618" y="478586"/>
                    <a:pt x="901946" y="477919"/>
                  </a:cubicBezTo>
                  <a:close/>
                  <a:moveTo>
                    <a:pt x="1014146" y="468378"/>
                  </a:moveTo>
                  <a:cubicBezTo>
                    <a:pt x="1041797" y="472377"/>
                    <a:pt x="1077416" y="494748"/>
                    <a:pt x="1081915" y="515246"/>
                  </a:cubicBezTo>
                  <a:cubicBezTo>
                    <a:pt x="1086581" y="535909"/>
                    <a:pt x="1092581" y="557239"/>
                    <a:pt x="1100580" y="576570"/>
                  </a:cubicBezTo>
                  <a:cubicBezTo>
                    <a:pt x="1107911" y="594566"/>
                    <a:pt x="1102578" y="599899"/>
                    <a:pt x="1085248" y="601232"/>
                  </a:cubicBezTo>
                  <a:cubicBezTo>
                    <a:pt x="1069917" y="601899"/>
                    <a:pt x="1055254" y="605232"/>
                    <a:pt x="1039922" y="607899"/>
                  </a:cubicBezTo>
                  <a:cubicBezTo>
                    <a:pt x="1030592" y="607899"/>
                    <a:pt x="1021259" y="605232"/>
                    <a:pt x="1013260" y="601232"/>
                  </a:cubicBezTo>
                  <a:cubicBezTo>
                    <a:pt x="989931" y="589234"/>
                    <a:pt x="963270" y="508580"/>
                    <a:pt x="975933" y="485918"/>
                  </a:cubicBezTo>
                  <a:cubicBezTo>
                    <a:pt x="979266" y="479918"/>
                    <a:pt x="984599" y="474586"/>
                    <a:pt x="990598" y="471253"/>
                  </a:cubicBezTo>
                  <a:cubicBezTo>
                    <a:pt x="996597" y="467753"/>
                    <a:pt x="1004929" y="467045"/>
                    <a:pt x="1014146" y="468378"/>
                  </a:cubicBezTo>
                  <a:close/>
                  <a:moveTo>
                    <a:pt x="1183231" y="467255"/>
                  </a:moveTo>
                  <a:cubicBezTo>
                    <a:pt x="1193894" y="467255"/>
                    <a:pt x="1199891" y="473919"/>
                    <a:pt x="1203225" y="483251"/>
                  </a:cubicBezTo>
                  <a:cubicBezTo>
                    <a:pt x="1211889" y="511913"/>
                    <a:pt x="1217222" y="541242"/>
                    <a:pt x="1220553" y="570571"/>
                  </a:cubicBezTo>
                  <a:cubicBezTo>
                    <a:pt x="1222554" y="584569"/>
                    <a:pt x="1217887" y="593902"/>
                    <a:pt x="1203225" y="597902"/>
                  </a:cubicBezTo>
                  <a:cubicBezTo>
                    <a:pt x="1181897" y="603899"/>
                    <a:pt x="1160567" y="617898"/>
                    <a:pt x="1141238" y="595235"/>
                  </a:cubicBezTo>
                  <a:cubicBezTo>
                    <a:pt x="1115242" y="566573"/>
                    <a:pt x="1111909" y="528579"/>
                    <a:pt x="1101244" y="493917"/>
                  </a:cubicBezTo>
                  <a:cubicBezTo>
                    <a:pt x="1099911" y="489251"/>
                    <a:pt x="1101244" y="485251"/>
                    <a:pt x="1105910" y="484585"/>
                  </a:cubicBezTo>
                  <a:cubicBezTo>
                    <a:pt x="1131905" y="479252"/>
                    <a:pt x="1155901" y="466588"/>
                    <a:pt x="1183231" y="467255"/>
                  </a:cubicBezTo>
                  <a:close/>
                  <a:moveTo>
                    <a:pt x="2566327" y="465922"/>
                  </a:moveTo>
                  <a:cubicBezTo>
                    <a:pt x="2588991" y="463256"/>
                    <a:pt x="2588991" y="477919"/>
                    <a:pt x="2588325" y="487918"/>
                  </a:cubicBezTo>
                  <a:cubicBezTo>
                    <a:pt x="2589658" y="505247"/>
                    <a:pt x="2586991" y="515913"/>
                    <a:pt x="2574326" y="520579"/>
                  </a:cubicBezTo>
                  <a:cubicBezTo>
                    <a:pt x="2543664" y="532577"/>
                    <a:pt x="2513669" y="544574"/>
                    <a:pt x="2482340" y="555239"/>
                  </a:cubicBezTo>
                  <a:cubicBezTo>
                    <a:pt x="2471675" y="559239"/>
                    <a:pt x="2458343" y="559906"/>
                    <a:pt x="2453012" y="546574"/>
                  </a:cubicBezTo>
                  <a:cubicBezTo>
                    <a:pt x="2447679" y="531911"/>
                    <a:pt x="2445013" y="515246"/>
                    <a:pt x="2442346" y="499916"/>
                  </a:cubicBezTo>
                  <a:cubicBezTo>
                    <a:pt x="2442346" y="499250"/>
                    <a:pt x="2445679" y="497917"/>
                    <a:pt x="2447679" y="497250"/>
                  </a:cubicBezTo>
                  <a:cubicBezTo>
                    <a:pt x="2488340" y="489917"/>
                    <a:pt x="2524999" y="470586"/>
                    <a:pt x="2566327" y="465922"/>
                  </a:cubicBezTo>
                  <a:close/>
                  <a:moveTo>
                    <a:pt x="1429190" y="456590"/>
                  </a:moveTo>
                  <a:cubicBezTo>
                    <a:pt x="1476516" y="465256"/>
                    <a:pt x="1507177" y="527913"/>
                    <a:pt x="1484515" y="571240"/>
                  </a:cubicBezTo>
                  <a:cubicBezTo>
                    <a:pt x="1482515" y="575240"/>
                    <a:pt x="1475182" y="577238"/>
                    <a:pt x="1480515" y="583237"/>
                  </a:cubicBezTo>
                  <a:lnTo>
                    <a:pt x="1480515" y="582570"/>
                  </a:lnTo>
                  <a:cubicBezTo>
                    <a:pt x="1465850" y="578571"/>
                    <a:pt x="1453853" y="589237"/>
                    <a:pt x="1441187" y="591903"/>
                  </a:cubicBezTo>
                  <a:cubicBezTo>
                    <a:pt x="1389196" y="604568"/>
                    <a:pt x="1357868" y="585237"/>
                    <a:pt x="1349868" y="533246"/>
                  </a:cubicBezTo>
                  <a:cubicBezTo>
                    <a:pt x="1347202" y="517247"/>
                    <a:pt x="1340536" y="499917"/>
                    <a:pt x="1344535" y="485252"/>
                  </a:cubicBezTo>
                  <a:cubicBezTo>
                    <a:pt x="1349201" y="467256"/>
                    <a:pt x="1372530" y="475922"/>
                    <a:pt x="1385863" y="467922"/>
                  </a:cubicBezTo>
                  <a:cubicBezTo>
                    <a:pt x="1398527" y="460590"/>
                    <a:pt x="1411858" y="453257"/>
                    <a:pt x="1429190" y="456590"/>
                  </a:cubicBezTo>
                  <a:close/>
                  <a:moveTo>
                    <a:pt x="1264549" y="452591"/>
                  </a:moveTo>
                  <a:cubicBezTo>
                    <a:pt x="1271214" y="450591"/>
                    <a:pt x="1273214" y="455924"/>
                    <a:pt x="1277214" y="457257"/>
                  </a:cubicBezTo>
                  <a:cubicBezTo>
                    <a:pt x="1325206" y="473253"/>
                    <a:pt x="1337872" y="504582"/>
                    <a:pt x="1328539" y="554575"/>
                  </a:cubicBezTo>
                  <a:cubicBezTo>
                    <a:pt x="1321873" y="593903"/>
                    <a:pt x="1325872" y="597236"/>
                    <a:pt x="1283211" y="597236"/>
                  </a:cubicBezTo>
                  <a:cubicBezTo>
                    <a:pt x="1261215" y="598569"/>
                    <a:pt x="1243219" y="590570"/>
                    <a:pt x="1238553" y="561908"/>
                  </a:cubicBezTo>
                  <a:cubicBezTo>
                    <a:pt x="1236552" y="549242"/>
                    <a:pt x="1228553" y="537243"/>
                    <a:pt x="1225220" y="524580"/>
                  </a:cubicBezTo>
                  <a:cubicBezTo>
                    <a:pt x="1214557" y="485919"/>
                    <a:pt x="1227887" y="463256"/>
                    <a:pt x="1264549" y="452591"/>
                  </a:cubicBezTo>
                  <a:close/>
                  <a:moveTo>
                    <a:pt x="50754" y="441925"/>
                  </a:moveTo>
                  <a:cubicBezTo>
                    <a:pt x="58754" y="444591"/>
                    <a:pt x="68086" y="445258"/>
                    <a:pt x="75416" y="449924"/>
                  </a:cubicBezTo>
                  <a:cubicBezTo>
                    <a:pt x="80749" y="453257"/>
                    <a:pt x="86082" y="460587"/>
                    <a:pt x="87415" y="466587"/>
                  </a:cubicBezTo>
                  <a:cubicBezTo>
                    <a:pt x="90081" y="476585"/>
                    <a:pt x="78749" y="475252"/>
                    <a:pt x="73417" y="477919"/>
                  </a:cubicBezTo>
                  <a:cubicBezTo>
                    <a:pt x="63420" y="483251"/>
                    <a:pt x="53421" y="488584"/>
                    <a:pt x="43422" y="493248"/>
                  </a:cubicBezTo>
                  <a:cubicBezTo>
                    <a:pt x="26759" y="501247"/>
                    <a:pt x="11427" y="503247"/>
                    <a:pt x="2764" y="483251"/>
                  </a:cubicBezTo>
                  <a:cubicBezTo>
                    <a:pt x="-6569" y="461920"/>
                    <a:pt x="9428" y="453923"/>
                    <a:pt x="25426" y="447924"/>
                  </a:cubicBezTo>
                  <a:cubicBezTo>
                    <a:pt x="32758" y="444591"/>
                    <a:pt x="41422" y="443925"/>
                    <a:pt x="50754" y="441925"/>
                  </a:cubicBezTo>
                  <a:close/>
                  <a:moveTo>
                    <a:pt x="1573664" y="431677"/>
                  </a:moveTo>
                  <a:cubicBezTo>
                    <a:pt x="1584162" y="432927"/>
                    <a:pt x="1594827" y="438593"/>
                    <a:pt x="1605824" y="443924"/>
                  </a:cubicBezTo>
                  <a:cubicBezTo>
                    <a:pt x="1629820" y="455923"/>
                    <a:pt x="1611157" y="475252"/>
                    <a:pt x="1617156" y="487918"/>
                  </a:cubicBezTo>
                  <a:cubicBezTo>
                    <a:pt x="1615823" y="510580"/>
                    <a:pt x="1617156" y="530577"/>
                    <a:pt x="1625154" y="550573"/>
                  </a:cubicBezTo>
                  <a:cubicBezTo>
                    <a:pt x="1632486" y="567902"/>
                    <a:pt x="1624489" y="577235"/>
                    <a:pt x="1608491" y="583234"/>
                  </a:cubicBezTo>
                  <a:cubicBezTo>
                    <a:pt x="1571831" y="598566"/>
                    <a:pt x="1535836" y="586567"/>
                    <a:pt x="1517173" y="551240"/>
                  </a:cubicBezTo>
                  <a:cubicBezTo>
                    <a:pt x="1509842" y="537908"/>
                    <a:pt x="1503841" y="523911"/>
                    <a:pt x="1498509" y="509246"/>
                  </a:cubicBezTo>
                  <a:cubicBezTo>
                    <a:pt x="1489845" y="483918"/>
                    <a:pt x="1497842" y="465255"/>
                    <a:pt x="1523174" y="454590"/>
                  </a:cubicBezTo>
                  <a:cubicBezTo>
                    <a:pt x="1529836" y="451924"/>
                    <a:pt x="1538503" y="450590"/>
                    <a:pt x="1542502" y="445924"/>
                  </a:cubicBezTo>
                  <a:cubicBezTo>
                    <a:pt x="1552833" y="433593"/>
                    <a:pt x="1563165" y="430428"/>
                    <a:pt x="1573664" y="431677"/>
                  </a:cubicBezTo>
                  <a:close/>
                  <a:moveTo>
                    <a:pt x="2674308" y="427260"/>
                  </a:moveTo>
                  <a:cubicBezTo>
                    <a:pt x="2688972" y="429926"/>
                    <a:pt x="2700304" y="426593"/>
                    <a:pt x="2704303" y="437259"/>
                  </a:cubicBezTo>
                  <a:cubicBezTo>
                    <a:pt x="2708970" y="449924"/>
                    <a:pt x="2697637" y="454591"/>
                    <a:pt x="2690305" y="461255"/>
                  </a:cubicBezTo>
                  <a:cubicBezTo>
                    <a:pt x="2672975" y="475920"/>
                    <a:pt x="2654310" y="487919"/>
                    <a:pt x="2632314" y="493917"/>
                  </a:cubicBezTo>
                  <a:cubicBezTo>
                    <a:pt x="2617651" y="497916"/>
                    <a:pt x="2604985" y="495917"/>
                    <a:pt x="2602319" y="478587"/>
                  </a:cubicBezTo>
                  <a:cubicBezTo>
                    <a:pt x="2600319" y="464588"/>
                    <a:pt x="2598319" y="448591"/>
                    <a:pt x="2620315" y="447258"/>
                  </a:cubicBezTo>
                  <a:cubicBezTo>
                    <a:pt x="2642313" y="445925"/>
                    <a:pt x="2657643" y="423262"/>
                    <a:pt x="2674308" y="427260"/>
                  </a:cubicBezTo>
                  <a:close/>
                  <a:moveTo>
                    <a:pt x="1727353" y="424594"/>
                  </a:moveTo>
                  <a:cubicBezTo>
                    <a:pt x="1735591" y="425344"/>
                    <a:pt x="1743965" y="427260"/>
                    <a:pt x="1752464" y="430593"/>
                  </a:cubicBezTo>
                  <a:cubicBezTo>
                    <a:pt x="1759796" y="433259"/>
                    <a:pt x="1758463" y="440592"/>
                    <a:pt x="1759130" y="446591"/>
                  </a:cubicBezTo>
                  <a:cubicBezTo>
                    <a:pt x="1762463" y="477920"/>
                    <a:pt x="1765796" y="509915"/>
                    <a:pt x="1780459" y="538577"/>
                  </a:cubicBezTo>
                  <a:cubicBezTo>
                    <a:pt x="1784459" y="545909"/>
                    <a:pt x="1783792" y="551909"/>
                    <a:pt x="1774462" y="555240"/>
                  </a:cubicBezTo>
                  <a:cubicBezTo>
                    <a:pt x="1749131" y="564572"/>
                    <a:pt x="1723802" y="575238"/>
                    <a:pt x="1695806" y="576571"/>
                  </a:cubicBezTo>
                  <a:cubicBezTo>
                    <a:pt x="1668480" y="577904"/>
                    <a:pt x="1653148" y="565239"/>
                    <a:pt x="1648482" y="539243"/>
                  </a:cubicBezTo>
                  <a:cubicBezTo>
                    <a:pt x="1646484" y="525245"/>
                    <a:pt x="1645151" y="510581"/>
                    <a:pt x="1645151" y="496583"/>
                  </a:cubicBezTo>
                  <a:cubicBezTo>
                    <a:pt x="1645151" y="477920"/>
                    <a:pt x="1637819" y="453924"/>
                    <a:pt x="1657148" y="442592"/>
                  </a:cubicBezTo>
                  <a:cubicBezTo>
                    <a:pt x="1679142" y="430593"/>
                    <a:pt x="1702638" y="422345"/>
                    <a:pt x="1727353" y="424594"/>
                  </a:cubicBezTo>
                  <a:close/>
                  <a:moveTo>
                    <a:pt x="215721" y="420877"/>
                  </a:moveTo>
                  <a:cubicBezTo>
                    <a:pt x="231062" y="424720"/>
                    <a:pt x="239561" y="440092"/>
                    <a:pt x="242061" y="456591"/>
                  </a:cubicBezTo>
                  <a:cubicBezTo>
                    <a:pt x="246058" y="483919"/>
                    <a:pt x="259390" y="495918"/>
                    <a:pt x="285386" y="498583"/>
                  </a:cubicBezTo>
                  <a:cubicBezTo>
                    <a:pt x="303384" y="500582"/>
                    <a:pt x="312048" y="511248"/>
                    <a:pt x="310050" y="530577"/>
                  </a:cubicBezTo>
                  <a:cubicBezTo>
                    <a:pt x="309383" y="540576"/>
                    <a:pt x="306050" y="552575"/>
                    <a:pt x="312048" y="560574"/>
                  </a:cubicBezTo>
                  <a:cubicBezTo>
                    <a:pt x="334712" y="589903"/>
                    <a:pt x="310715" y="589903"/>
                    <a:pt x="292718" y="591903"/>
                  </a:cubicBezTo>
                  <a:cubicBezTo>
                    <a:pt x="244061" y="597233"/>
                    <a:pt x="215397" y="573238"/>
                    <a:pt x="206733" y="525247"/>
                  </a:cubicBezTo>
                  <a:cubicBezTo>
                    <a:pt x="204067" y="503915"/>
                    <a:pt x="226063" y="508582"/>
                    <a:pt x="230729" y="493918"/>
                  </a:cubicBezTo>
                  <a:cubicBezTo>
                    <a:pt x="208066" y="485253"/>
                    <a:pt x="186735" y="489252"/>
                    <a:pt x="166073" y="492585"/>
                  </a:cubicBezTo>
                  <a:cubicBezTo>
                    <a:pt x="152741" y="494585"/>
                    <a:pt x="139411" y="495918"/>
                    <a:pt x="126745" y="489919"/>
                  </a:cubicBezTo>
                  <a:cubicBezTo>
                    <a:pt x="114080" y="483919"/>
                    <a:pt x="104749" y="474587"/>
                    <a:pt x="106749" y="458591"/>
                  </a:cubicBezTo>
                  <a:cubicBezTo>
                    <a:pt x="108749" y="441926"/>
                    <a:pt x="119413" y="431929"/>
                    <a:pt x="135411" y="431929"/>
                  </a:cubicBezTo>
                  <a:cubicBezTo>
                    <a:pt x="157407" y="431929"/>
                    <a:pt x="177405" y="426596"/>
                    <a:pt x="198067" y="421263"/>
                  </a:cubicBezTo>
                  <a:cubicBezTo>
                    <a:pt x="204733" y="419596"/>
                    <a:pt x="210607" y="419596"/>
                    <a:pt x="215721" y="420877"/>
                  </a:cubicBezTo>
                  <a:close/>
                  <a:moveTo>
                    <a:pt x="2761959" y="411764"/>
                  </a:moveTo>
                  <a:cubicBezTo>
                    <a:pt x="2773291" y="411931"/>
                    <a:pt x="2784955" y="413931"/>
                    <a:pt x="2796953" y="416597"/>
                  </a:cubicBezTo>
                  <a:cubicBezTo>
                    <a:pt x="2776957" y="425261"/>
                    <a:pt x="2756959" y="433928"/>
                    <a:pt x="2737629" y="443261"/>
                  </a:cubicBezTo>
                  <a:cubicBezTo>
                    <a:pt x="2728963" y="447259"/>
                    <a:pt x="2724963" y="445927"/>
                    <a:pt x="2722297" y="436594"/>
                  </a:cubicBezTo>
                  <a:cubicBezTo>
                    <a:pt x="2719633" y="428595"/>
                    <a:pt x="2716966" y="422595"/>
                    <a:pt x="2728963" y="417928"/>
                  </a:cubicBezTo>
                  <a:cubicBezTo>
                    <a:pt x="2739629" y="413263"/>
                    <a:pt x="2750627" y="411597"/>
                    <a:pt x="2761959" y="411764"/>
                  </a:cubicBezTo>
                  <a:close/>
                  <a:moveTo>
                    <a:pt x="1979759" y="405930"/>
                  </a:moveTo>
                  <a:cubicBezTo>
                    <a:pt x="1981759" y="405930"/>
                    <a:pt x="1983759" y="405930"/>
                    <a:pt x="1985758" y="406597"/>
                  </a:cubicBezTo>
                  <a:cubicBezTo>
                    <a:pt x="2041749" y="409930"/>
                    <a:pt x="2044416" y="412597"/>
                    <a:pt x="2053082" y="469921"/>
                  </a:cubicBezTo>
                  <a:cubicBezTo>
                    <a:pt x="2053748" y="473920"/>
                    <a:pt x="2055081" y="477920"/>
                    <a:pt x="2055081" y="481919"/>
                  </a:cubicBezTo>
                  <a:cubicBezTo>
                    <a:pt x="2054415" y="499916"/>
                    <a:pt x="2081077" y="519914"/>
                    <a:pt x="2065078" y="531911"/>
                  </a:cubicBezTo>
                  <a:cubicBezTo>
                    <a:pt x="2047749" y="545243"/>
                    <a:pt x="2020420" y="547909"/>
                    <a:pt x="1996422" y="551909"/>
                  </a:cubicBezTo>
                  <a:cubicBezTo>
                    <a:pt x="1969760" y="556575"/>
                    <a:pt x="1950430" y="543243"/>
                    <a:pt x="1941098" y="518581"/>
                  </a:cubicBezTo>
                  <a:cubicBezTo>
                    <a:pt x="1934432" y="502582"/>
                    <a:pt x="1929766" y="485919"/>
                    <a:pt x="1926433" y="468587"/>
                  </a:cubicBezTo>
                  <a:cubicBezTo>
                    <a:pt x="1916436" y="420596"/>
                    <a:pt x="1931099" y="403931"/>
                    <a:pt x="1979759" y="405930"/>
                  </a:cubicBezTo>
                  <a:close/>
                  <a:moveTo>
                    <a:pt x="1832680" y="402765"/>
                  </a:moveTo>
                  <a:cubicBezTo>
                    <a:pt x="1851864" y="397766"/>
                    <a:pt x="1870111" y="416763"/>
                    <a:pt x="1889107" y="419262"/>
                  </a:cubicBezTo>
                  <a:cubicBezTo>
                    <a:pt x="1894440" y="419929"/>
                    <a:pt x="1898440" y="423262"/>
                    <a:pt x="1899773" y="428595"/>
                  </a:cubicBezTo>
                  <a:cubicBezTo>
                    <a:pt x="1911772" y="458589"/>
                    <a:pt x="1923102" y="487917"/>
                    <a:pt x="1925102" y="528577"/>
                  </a:cubicBezTo>
                  <a:cubicBezTo>
                    <a:pt x="1927102" y="545240"/>
                    <a:pt x="1913105" y="553906"/>
                    <a:pt x="1891107" y="559239"/>
                  </a:cubicBezTo>
                  <a:cubicBezTo>
                    <a:pt x="1844449" y="570569"/>
                    <a:pt x="1819118" y="565904"/>
                    <a:pt x="1804455" y="537241"/>
                  </a:cubicBezTo>
                  <a:cubicBezTo>
                    <a:pt x="1788456" y="505247"/>
                    <a:pt x="1788456" y="470586"/>
                    <a:pt x="1786456" y="435927"/>
                  </a:cubicBezTo>
                  <a:cubicBezTo>
                    <a:pt x="1785790" y="427928"/>
                    <a:pt x="1790456" y="422595"/>
                    <a:pt x="1798455" y="420595"/>
                  </a:cubicBezTo>
                  <a:cubicBezTo>
                    <a:pt x="1803121" y="419262"/>
                    <a:pt x="1810454" y="420595"/>
                    <a:pt x="1813121" y="417262"/>
                  </a:cubicBezTo>
                  <a:cubicBezTo>
                    <a:pt x="1819786" y="408764"/>
                    <a:pt x="1826285" y="404431"/>
                    <a:pt x="1832680" y="402765"/>
                  </a:cubicBezTo>
                  <a:close/>
                  <a:moveTo>
                    <a:pt x="321377" y="395934"/>
                  </a:moveTo>
                  <a:cubicBezTo>
                    <a:pt x="350706" y="396601"/>
                    <a:pt x="386700" y="435925"/>
                    <a:pt x="377368" y="467253"/>
                  </a:cubicBezTo>
                  <a:cubicBezTo>
                    <a:pt x="370704" y="489917"/>
                    <a:pt x="339376" y="477919"/>
                    <a:pt x="323377" y="484585"/>
                  </a:cubicBezTo>
                  <a:cubicBezTo>
                    <a:pt x="286716" y="484585"/>
                    <a:pt x="259387" y="463920"/>
                    <a:pt x="260053" y="439925"/>
                  </a:cubicBezTo>
                  <a:cubicBezTo>
                    <a:pt x="260720" y="416596"/>
                    <a:pt x="290715" y="395267"/>
                    <a:pt x="321377" y="395934"/>
                  </a:cubicBezTo>
                  <a:close/>
                  <a:moveTo>
                    <a:pt x="2135263" y="384800"/>
                  </a:moveTo>
                  <a:cubicBezTo>
                    <a:pt x="2142314" y="384935"/>
                    <a:pt x="2149563" y="386102"/>
                    <a:pt x="2157061" y="388602"/>
                  </a:cubicBezTo>
                  <a:cubicBezTo>
                    <a:pt x="2181057" y="397268"/>
                    <a:pt x="2204388" y="439926"/>
                    <a:pt x="2205055" y="477921"/>
                  </a:cubicBezTo>
                  <a:cubicBezTo>
                    <a:pt x="2205722" y="497919"/>
                    <a:pt x="2195056" y="510582"/>
                    <a:pt x="2177726" y="517915"/>
                  </a:cubicBezTo>
                  <a:cubicBezTo>
                    <a:pt x="2157061" y="526581"/>
                    <a:pt x="2135732" y="537911"/>
                    <a:pt x="2115067" y="519248"/>
                  </a:cubicBezTo>
                  <a:cubicBezTo>
                    <a:pt x="2087072" y="494586"/>
                    <a:pt x="2072409" y="462591"/>
                    <a:pt x="2065743" y="426596"/>
                  </a:cubicBezTo>
                  <a:cubicBezTo>
                    <a:pt x="2063743" y="417264"/>
                    <a:pt x="2066409" y="407931"/>
                    <a:pt x="2075742" y="403267"/>
                  </a:cubicBezTo>
                  <a:cubicBezTo>
                    <a:pt x="2094738" y="393268"/>
                    <a:pt x="2114110" y="384394"/>
                    <a:pt x="2135263" y="384800"/>
                  </a:cubicBezTo>
                  <a:close/>
                  <a:moveTo>
                    <a:pt x="454020" y="379936"/>
                  </a:moveTo>
                  <a:cubicBezTo>
                    <a:pt x="482015" y="379269"/>
                    <a:pt x="486681" y="389268"/>
                    <a:pt x="490014" y="453259"/>
                  </a:cubicBezTo>
                  <a:cubicBezTo>
                    <a:pt x="490681" y="467922"/>
                    <a:pt x="492680" y="482587"/>
                    <a:pt x="470683" y="483921"/>
                  </a:cubicBezTo>
                  <a:cubicBezTo>
                    <a:pt x="427358" y="486587"/>
                    <a:pt x="393364" y="469255"/>
                    <a:pt x="392698" y="443260"/>
                  </a:cubicBezTo>
                  <a:cubicBezTo>
                    <a:pt x="391364" y="409931"/>
                    <a:pt x="419359" y="381269"/>
                    <a:pt x="454020" y="379936"/>
                  </a:cubicBezTo>
                  <a:close/>
                  <a:moveTo>
                    <a:pt x="2275458" y="354523"/>
                  </a:moveTo>
                  <a:cubicBezTo>
                    <a:pt x="2286539" y="356772"/>
                    <a:pt x="2298037" y="361604"/>
                    <a:pt x="2308369" y="357272"/>
                  </a:cubicBezTo>
                  <a:cubicBezTo>
                    <a:pt x="2316368" y="353941"/>
                    <a:pt x="2321034" y="368604"/>
                    <a:pt x="2322367" y="377269"/>
                  </a:cubicBezTo>
                  <a:cubicBezTo>
                    <a:pt x="2326367" y="401265"/>
                    <a:pt x="2331700" y="425260"/>
                    <a:pt x="2338366" y="448591"/>
                  </a:cubicBezTo>
                  <a:cubicBezTo>
                    <a:pt x="2348363" y="481918"/>
                    <a:pt x="2338366" y="495248"/>
                    <a:pt x="2304371" y="503247"/>
                  </a:cubicBezTo>
                  <a:cubicBezTo>
                    <a:pt x="2293705" y="505913"/>
                    <a:pt x="2281706" y="507247"/>
                    <a:pt x="2276374" y="508580"/>
                  </a:cubicBezTo>
                  <a:cubicBezTo>
                    <a:pt x="2247712" y="509913"/>
                    <a:pt x="2233715" y="501247"/>
                    <a:pt x="2229049" y="479918"/>
                  </a:cubicBezTo>
                  <a:cubicBezTo>
                    <a:pt x="2224382" y="457254"/>
                    <a:pt x="2217716" y="434592"/>
                    <a:pt x="2207719" y="413263"/>
                  </a:cubicBezTo>
                  <a:cubicBezTo>
                    <a:pt x="2199720" y="394599"/>
                    <a:pt x="2201720" y="376603"/>
                    <a:pt x="2228382" y="373270"/>
                  </a:cubicBezTo>
                  <a:cubicBezTo>
                    <a:pt x="2234381" y="372603"/>
                    <a:pt x="2243045" y="371270"/>
                    <a:pt x="2245045" y="367270"/>
                  </a:cubicBezTo>
                  <a:cubicBezTo>
                    <a:pt x="2253711" y="352606"/>
                    <a:pt x="2264376" y="352273"/>
                    <a:pt x="2275458" y="354523"/>
                  </a:cubicBezTo>
                  <a:close/>
                  <a:moveTo>
                    <a:pt x="2376106" y="348106"/>
                  </a:moveTo>
                  <a:cubicBezTo>
                    <a:pt x="2385022" y="345273"/>
                    <a:pt x="2394686" y="344940"/>
                    <a:pt x="2405018" y="348605"/>
                  </a:cubicBezTo>
                  <a:cubicBezTo>
                    <a:pt x="2424349" y="355271"/>
                    <a:pt x="2443012" y="364604"/>
                    <a:pt x="2464344" y="358604"/>
                  </a:cubicBezTo>
                  <a:cubicBezTo>
                    <a:pt x="2476340" y="355271"/>
                    <a:pt x="2475007" y="364604"/>
                    <a:pt x="2475007" y="371270"/>
                  </a:cubicBezTo>
                  <a:cubicBezTo>
                    <a:pt x="2474341" y="395932"/>
                    <a:pt x="2477674" y="420595"/>
                    <a:pt x="2485006" y="443926"/>
                  </a:cubicBezTo>
                  <a:cubicBezTo>
                    <a:pt x="2490339" y="459922"/>
                    <a:pt x="2481007" y="467255"/>
                    <a:pt x="2468343" y="470588"/>
                  </a:cubicBezTo>
                  <a:cubicBezTo>
                    <a:pt x="2447678" y="475921"/>
                    <a:pt x="2427016" y="479921"/>
                    <a:pt x="2413017" y="482585"/>
                  </a:cubicBezTo>
                  <a:cubicBezTo>
                    <a:pt x="2383688" y="482585"/>
                    <a:pt x="2368358" y="474588"/>
                    <a:pt x="2362359" y="451257"/>
                  </a:cubicBezTo>
                  <a:cubicBezTo>
                    <a:pt x="2359026" y="436593"/>
                    <a:pt x="2353026" y="421928"/>
                    <a:pt x="2347694" y="407931"/>
                  </a:cubicBezTo>
                  <a:cubicBezTo>
                    <a:pt x="2342361" y="391933"/>
                    <a:pt x="2336363" y="375270"/>
                    <a:pt x="2351693" y="362604"/>
                  </a:cubicBezTo>
                  <a:cubicBezTo>
                    <a:pt x="2359026" y="356271"/>
                    <a:pt x="2367191" y="350939"/>
                    <a:pt x="2376106" y="348106"/>
                  </a:cubicBezTo>
                  <a:close/>
                  <a:moveTo>
                    <a:pt x="695982" y="337276"/>
                  </a:moveTo>
                  <a:cubicBezTo>
                    <a:pt x="719312" y="339275"/>
                    <a:pt x="737976" y="347275"/>
                    <a:pt x="737976" y="375270"/>
                  </a:cubicBezTo>
                  <a:cubicBezTo>
                    <a:pt x="737976" y="385267"/>
                    <a:pt x="741310" y="395266"/>
                    <a:pt x="743310" y="405265"/>
                  </a:cubicBezTo>
                  <a:cubicBezTo>
                    <a:pt x="754640" y="471922"/>
                    <a:pt x="754640" y="471922"/>
                    <a:pt x="693983" y="477255"/>
                  </a:cubicBezTo>
                  <a:cubicBezTo>
                    <a:pt x="651988" y="481921"/>
                    <a:pt x="632658" y="459256"/>
                    <a:pt x="632658" y="406598"/>
                  </a:cubicBezTo>
                  <a:cubicBezTo>
                    <a:pt x="632658" y="357272"/>
                    <a:pt x="654654" y="333276"/>
                    <a:pt x="695982" y="337276"/>
                  </a:cubicBezTo>
                  <a:close/>
                  <a:moveTo>
                    <a:pt x="283647" y="327069"/>
                  </a:moveTo>
                  <a:cubicBezTo>
                    <a:pt x="299800" y="325944"/>
                    <a:pt x="304050" y="336442"/>
                    <a:pt x="300050" y="361939"/>
                  </a:cubicBezTo>
                  <a:cubicBezTo>
                    <a:pt x="296051" y="387934"/>
                    <a:pt x="263389" y="415265"/>
                    <a:pt x="238061" y="408599"/>
                  </a:cubicBezTo>
                  <a:cubicBezTo>
                    <a:pt x="204733" y="399267"/>
                    <a:pt x="175404" y="407266"/>
                    <a:pt x="145407" y="417263"/>
                  </a:cubicBezTo>
                  <a:cubicBezTo>
                    <a:pt x="126744" y="423262"/>
                    <a:pt x="108748" y="429928"/>
                    <a:pt x="88750" y="429262"/>
                  </a:cubicBezTo>
                  <a:cubicBezTo>
                    <a:pt x="74754" y="429262"/>
                    <a:pt x="58755" y="427262"/>
                    <a:pt x="62088" y="408599"/>
                  </a:cubicBezTo>
                  <a:cubicBezTo>
                    <a:pt x="65421" y="392600"/>
                    <a:pt x="52756" y="366605"/>
                    <a:pt x="85417" y="364605"/>
                  </a:cubicBezTo>
                  <a:cubicBezTo>
                    <a:pt x="115412" y="363272"/>
                    <a:pt x="145407" y="344609"/>
                    <a:pt x="180735" y="357939"/>
                  </a:cubicBezTo>
                  <a:cubicBezTo>
                    <a:pt x="179402" y="369271"/>
                    <a:pt x="174071" y="380604"/>
                    <a:pt x="181402" y="399267"/>
                  </a:cubicBezTo>
                  <a:cubicBezTo>
                    <a:pt x="200733" y="363938"/>
                    <a:pt x="228728" y="343942"/>
                    <a:pt x="263389" y="331943"/>
                  </a:cubicBezTo>
                  <a:cubicBezTo>
                    <a:pt x="271555" y="329110"/>
                    <a:pt x="278262" y="327444"/>
                    <a:pt x="283647" y="327069"/>
                  </a:cubicBezTo>
                  <a:close/>
                  <a:moveTo>
                    <a:pt x="827876" y="316612"/>
                  </a:moveTo>
                  <a:cubicBezTo>
                    <a:pt x="840290" y="316445"/>
                    <a:pt x="852622" y="319278"/>
                    <a:pt x="864621" y="326610"/>
                  </a:cubicBezTo>
                  <a:cubicBezTo>
                    <a:pt x="883283" y="339275"/>
                    <a:pt x="871951" y="357272"/>
                    <a:pt x="873285" y="370604"/>
                  </a:cubicBezTo>
                  <a:cubicBezTo>
                    <a:pt x="871951" y="393933"/>
                    <a:pt x="876618" y="415262"/>
                    <a:pt x="881950" y="435926"/>
                  </a:cubicBezTo>
                  <a:cubicBezTo>
                    <a:pt x="889949" y="465255"/>
                    <a:pt x="881284" y="477920"/>
                    <a:pt x="851289" y="483251"/>
                  </a:cubicBezTo>
                  <a:cubicBezTo>
                    <a:pt x="840623" y="485251"/>
                    <a:pt x="828627" y="484584"/>
                    <a:pt x="817961" y="484584"/>
                  </a:cubicBezTo>
                  <a:cubicBezTo>
                    <a:pt x="788633" y="484584"/>
                    <a:pt x="769304" y="474587"/>
                    <a:pt x="767971" y="440593"/>
                  </a:cubicBezTo>
                  <a:cubicBezTo>
                    <a:pt x="767303" y="417928"/>
                    <a:pt x="758638" y="396599"/>
                    <a:pt x="760638" y="373937"/>
                  </a:cubicBezTo>
                  <a:cubicBezTo>
                    <a:pt x="761971" y="351939"/>
                    <a:pt x="768637" y="333276"/>
                    <a:pt x="790633" y="324610"/>
                  </a:cubicBezTo>
                  <a:cubicBezTo>
                    <a:pt x="802964" y="319944"/>
                    <a:pt x="815461" y="316778"/>
                    <a:pt x="827876" y="316612"/>
                  </a:cubicBezTo>
                  <a:close/>
                  <a:moveTo>
                    <a:pt x="2545661" y="312616"/>
                  </a:moveTo>
                  <a:cubicBezTo>
                    <a:pt x="2563659" y="318614"/>
                    <a:pt x="2588988" y="320613"/>
                    <a:pt x="2598321" y="333279"/>
                  </a:cubicBezTo>
                  <a:cubicBezTo>
                    <a:pt x="2614317" y="355941"/>
                    <a:pt x="2620317" y="385270"/>
                    <a:pt x="2629649" y="411934"/>
                  </a:cubicBezTo>
                  <a:cubicBezTo>
                    <a:pt x="2630983" y="418598"/>
                    <a:pt x="2557660" y="452593"/>
                    <a:pt x="2542328" y="452593"/>
                  </a:cubicBezTo>
                  <a:cubicBezTo>
                    <a:pt x="2513666" y="452593"/>
                    <a:pt x="2489004" y="408601"/>
                    <a:pt x="2488337" y="355275"/>
                  </a:cubicBezTo>
                  <a:cubicBezTo>
                    <a:pt x="2488337" y="351275"/>
                    <a:pt x="2540328" y="310616"/>
                    <a:pt x="2545661" y="312616"/>
                  </a:cubicBezTo>
                  <a:close/>
                  <a:moveTo>
                    <a:pt x="935224" y="306864"/>
                  </a:moveTo>
                  <a:cubicBezTo>
                    <a:pt x="945566" y="305031"/>
                    <a:pt x="957772" y="305448"/>
                    <a:pt x="971937" y="307947"/>
                  </a:cubicBezTo>
                  <a:cubicBezTo>
                    <a:pt x="986601" y="310614"/>
                    <a:pt x="996600" y="315947"/>
                    <a:pt x="995933" y="333276"/>
                  </a:cubicBezTo>
                  <a:cubicBezTo>
                    <a:pt x="995267" y="369937"/>
                    <a:pt x="996600" y="407264"/>
                    <a:pt x="1001933" y="443258"/>
                  </a:cubicBezTo>
                  <a:cubicBezTo>
                    <a:pt x="1002599" y="447257"/>
                    <a:pt x="1002599" y="451923"/>
                    <a:pt x="1000599" y="454590"/>
                  </a:cubicBezTo>
                  <a:cubicBezTo>
                    <a:pt x="983934" y="477918"/>
                    <a:pt x="913945" y="469919"/>
                    <a:pt x="900614" y="443258"/>
                  </a:cubicBezTo>
                  <a:cubicBezTo>
                    <a:pt x="891949" y="425262"/>
                    <a:pt x="890615" y="404597"/>
                    <a:pt x="889949" y="388601"/>
                  </a:cubicBezTo>
                  <a:cubicBezTo>
                    <a:pt x="889949" y="338110"/>
                    <a:pt x="904196" y="312363"/>
                    <a:pt x="935224" y="306864"/>
                  </a:cubicBezTo>
                  <a:close/>
                  <a:moveTo>
                    <a:pt x="420025" y="295951"/>
                  </a:moveTo>
                  <a:cubicBezTo>
                    <a:pt x="420692" y="303950"/>
                    <a:pt x="421359" y="309949"/>
                    <a:pt x="421359" y="315947"/>
                  </a:cubicBezTo>
                  <a:cubicBezTo>
                    <a:pt x="424691" y="383935"/>
                    <a:pt x="401363" y="402600"/>
                    <a:pt x="335374" y="383269"/>
                  </a:cubicBezTo>
                  <a:cubicBezTo>
                    <a:pt x="313377" y="376605"/>
                    <a:pt x="322709" y="363273"/>
                    <a:pt x="331375" y="352607"/>
                  </a:cubicBezTo>
                  <a:cubicBezTo>
                    <a:pt x="353370" y="324612"/>
                    <a:pt x="382698" y="307283"/>
                    <a:pt x="420025" y="295951"/>
                  </a:cubicBezTo>
                  <a:close/>
                  <a:moveTo>
                    <a:pt x="2686970" y="291284"/>
                  </a:moveTo>
                  <a:cubicBezTo>
                    <a:pt x="2702968" y="293951"/>
                    <a:pt x="2730297" y="292618"/>
                    <a:pt x="2732963" y="298615"/>
                  </a:cubicBezTo>
                  <a:cubicBezTo>
                    <a:pt x="2743629" y="319946"/>
                    <a:pt x="2746962" y="345275"/>
                    <a:pt x="2750293" y="369271"/>
                  </a:cubicBezTo>
                  <a:cubicBezTo>
                    <a:pt x="2753625" y="386603"/>
                    <a:pt x="2712301" y="406599"/>
                    <a:pt x="2676973" y="407266"/>
                  </a:cubicBezTo>
                  <a:cubicBezTo>
                    <a:pt x="2647645" y="407266"/>
                    <a:pt x="2626981" y="379270"/>
                    <a:pt x="2624314" y="335943"/>
                  </a:cubicBezTo>
                  <a:cubicBezTo>
                    <a:pt x="2623648" y="325946"/>
                    <a:pt x="2672974" y="288618"/>
                    <a:pt x="2686970" y="291284"/>
                  </a:cubicBezTo>
                  <a:close/>
                  <a:moveTo>
                    <a:pt x="1073658" y="286368"/>
                  </a:moveTo>
                  <a:cubicBezTo>
                    <a:pt x="1081666" y="285576"/>
                    <a:pt x="1090248" y="286284"/>
                    <a:pt x="1099247" y="288617"/>
                  </a:cubicBezTo>
                  <a:cubicBezTo>
                    <a:pt x="1111910" y="291950"/>
                    <a:pt x="1119243" y="297949"/>
                    <a:pt x="1117910" y="311948"/>
                  </a:cubicBezTo>
                  <a:cubicBezTo>
                    <a:pt x="1116577" y="323278"/>
                    <a:pt x="1117243" y="334610"/>
                    <a:pt x="1117243" y="345942"/>
                  </a:cubicBezTo>
                  <a:cubicBezTo>
                    <a:pt x="1116577" y="378604"/>
                    <a:pt x="1115910" y="411932"/>
                    <a:pt x="1138574" y="439260"/>
                  </a:cubicBezTo>
                  <a:cubicBezTo>
                    <a:pt x="1146571" y="449259"/>
                    <a:pt x="1139239" y="453257"/>
                    <a:pt x="1131908" y="457923"/>
                  </a:cubicBezTo>
                  <a:cubicBezTo>
                    <a:pt x="1083249" y="487918"/>
                    <a:pt x="1033925" y="465922"/>
                    <a:pt x="1023926" y="409265"/>
                  </a:cubicBezTo>
                  <a:cubicBezTo>
                    <a:pt x="1019260" y="383270"/>
                    <a:pt x="1011260" y="357273"/>
                    <a:pt x="1021259" y="330611"/>
                  </a:cubicBezTo>
                  <a:cubicBezTo>
                    <a:pt x="1030759" y="304615"/>
                    <a:pt x="1049630" y="288743"/>
                    <a:pt x="1073658" y="286368"/>
                  </a:cubicBezTo>
                  <a:close/>
                  <a:moveTo>
                    <a:pt x="2797619" y="273287"/>
                  </a:moveTo>
                  <a:cubicBezTo>
                    <a:pt x="2840278" y="272620"/>
                    <a:pt x="2872273" y="297951"/>
                    <a:pt x="2870940" y="326613"/>
                  </a:cubicBezTo>
                  <a:cubicBezTo>
                    <a:pt x="2870273" y="349943"/>
                    <a:pt x="2830947" y="385271"/>
                    <a:pt x="2806949" y="384604"/>
                  </a:cubicBezTo>
                  <a:cubicBezTo>
                    <a:pt x="2777621" y="383938"/>
                    <a:pt x="2755625" y="349276"/>
                    <a:pt x="2757625" y="305949"/>
                  </a:cubicBezTo>
                  <a:cubicBezTo>
                    <a:pt x="2758958" y="279953"/>
                    <a:pt x="2778954" y="273954"/>
                    <a:pt x="2797619" y="273287"/>
                  </a:cubicBezTo>
                  <a:close/>
                  <a:moveTo>
                    <a:pt x="1217890" y="264621"/>
                  </a:moveTo>
                  <a:cubicBezTo>
                    <a:pt x="1244553" y="270620"/>
                    <a:pt x="1259883" y="287285"/>
                    <a:pt x="1259883" y="316613"/>
                  </a:cubicBezTo>
                  <a:cubicBezTo>
                    <a:pt x="1259883" y="331943"/>
                    <a:pt x="1263883" y="346608"/>
                    <a:pt x="1265883" y="361939"/>
                  </a:cubicBezTo>
                  <a:cubicBezTo>
                    <a:pt x="1267216" y="375936"/>
                    <a:pt x="1269216" y="389934"/>
                    <a:pt x="1270549" y="402597"/>
                  </a:cubicBezTo>
                  <a:cubicBezTo>
                    <a:pt x="1268549" y="422595"/>
                    <a:pt x="1271216" y="441924"/>
                    <a:pt x="1246554" y="448590"/>
                  </a:cubicBezTo>
                  <a:cubicBezTo>
                    <a:pt x="1193898" y="461254"/>
                    <a:pt x="1163901" y="455923"/>
                    <a:pt x="1151238" y="426595"/>
                  </a:cubicBezTo>
                  <a:cubicBezTo>
                    <a:pt x="1134573" y="387934"/>
                    <a:pt x="1131240" y="347274"/>
                    <a:pt x="1141239" y="306614"/>
                  </a:cubicBezTo>
                  <a:cubicBezTo>
                    <a:pt x="1146572" y="284618"/>
                    <a:pt x="1191899" y="259290"/>
                    <a:pt x="1217890" y="264621"/>
                  </a:cubicBezTo>
                  <a:close/>
                  <a:moveTo>
                    <a:pt x="2896269" y="263290"/>
                  </a:moveTo>
                  <a:lnTo>
                    <a:pt x="2896066" y="263931"/>
                  </a:lnTo>
                  <a:lnTo>
                    <a:pt x="2894935" y="263957"/>
                  </a:lnTo>
                  <a:cubicBezTo>
                    <a:pt x="2894935" y="263957"/>
                    <a:pt x="2895602" y="262624"/>
                    <a:pt x="2896269" y="263290"/>
                  </a:cubicBezTo>
                  <a:close/>
                  <a:moveTo>
                    <a:pt x="2949427" y="262707"/>
                  </a:moveTo>
                  <a:cubicBezTo>
                    <a:pt x="2967424" y="264790"/>
                    <a:pt x="2985254" y="268623"/>
                    <a:pt x="3002918" y="271956"/>
                  </a:cubicBezTo>
                  <a:cubicBezTo>
                    <a:pt x="2996253" y="319280"/>
                    <a:pt x="2963592" y="354607"/>
                    <a:pt x="2924931" y="356607"/>
                  </a:cubicBezTo>
                  <a:cubicBezTo>
                    <a:pt x="2908932" y="357274"/>
                    <a:pt x="2896269" y="353274"/>
                    <a:pt x="2893602" y="335278"/>
                  </a:cubicBezTo>
                  <a:cubicBezTo>
                    <a:pt x="2891602" y="323280"/>
                    <a:pt x="2886603" y="311115"/>
                    <a:pt x="2884936" y="299033"/>
                  </a:cubicBezTo>
                  <a:lnTo>
                    <a:pt x="2896066" y="263931"/>
                  </a:lnTo>
                  <a:close/>
                  <a:moveTo>
                    <a:pt x="2894711" y="262479"/>
                  </a:moveTo>
                  <a:lnTo>
                    <a:pt x="2895603" y="262626"/>
                  </a:lnTo>
                  <a:lnTo>
                    <a:pt x="2894270" y="263293"/>
                  </a:lnTo>
                  <a:close/>
                  <a:moveTo>
                    <a:pt x="1339703" y="256820"/>
                  </a:moveTo>
                  <a:cubicBezTo>
                    <a:pt x="1368573" y="258789"/>
                    <a:pt x="1386195" y="279785"/>
                    <a:pt x="1389195" y="317278"/>
                  </a:cubicBezTo>
                  <a:cubicBezTo>
                    <a:pt x="1391195" y="350606"/>
                    <a:pt x="1396526" y="383934"/>
                    <a:pt x="1401192" y="421928"/>
                  </a:cubicBezTo>
                  <a:cubicBezTo>
                    <a:pt x="1411858" y="445259"/>
                    <a:pt x="1396526" y="452590"/>
                    <a:pt x="1372530" y="454590"/>
                  </a:cubicBezTo>
                  <a:cubicBezTo>
                    <a:pt x="1362531" y="455256"/>
                    <a:pt x="1352534" y="458589"/>
                    <a:pt x="1342535" y="460589"/>
                  </a:cubicBezTo>
                  <a:cubicBezTo>
                    <a:pt x="1314540" y="464589"/>
                    <a:pt x="1295875" y="451923"/>
                    <a:pt x="1290545" y="425261"/>
                  </a:cubicBezTo>
                  <a:cubicBezTo>
                    <a:pt x="1280545" y="377937"/>
                    <a:pt x="1282545" y="329944"/>
                    <a:pt x="1287878" y="281953"/>
                  </a:cubicBezTo>
                  <a:cubicBezTo>
                    <a:pt x="1289211" y="270620"/>
                    <a:pt x="1295210" y="265287"/>
                    <a:pt x="1307208" y="261288"/>
                  </a:cubicBezTo>
                  <a:cubicBezTo>
                    <a:pt x="1319206" y="257622"/>
                    <a:pt x="1330079" y="256164"/>
                    <a:pt x="1339703" y="256820"/>
                  </a:cubicBezTo>
                  <a:close/>
                  <a:moveTo>
                    <a:pt x="3041596" y="239553"/>
                  </a:moveTo>
                  <a:cubicBezTo>
                    <a:pt x="3047241" y="240501"/>
                    <a:pt x="3054073" y="243125"/>
                    <a:pt x="3062239" y="247292"/>
                  </a:cubicBezTo>
                  <a:cubicBezTo>
                    <a:pt x="3076904" y="254622"/>
                    <a:pt x="3090236" y="268621"/>
                    <a:pt x="3108899" y="254622"/>
                  </a:cubicBezTo>
                  <a:cubicBezTo>
                    <a:pt x="3112899" y="251291"/>
                    <a:pt x="3118898" y="254622"/>
                    <a:pt x="3121565" y="259289"/>
                  </a:cubicBezTo>
                  <a:cubicBezTo>
                    <a:pt x="3124896" y="264622"/>
                    <a:pt x="3122898" y="269288"/>
                    <a:pt x="3118898" y="273287"/>
                  </a:cubicBezTo>
                  <a:cubicBezTo>
                    <a:pt x="3092903" y="293950"/>
                    <a:pt x="3062239" y="307283"/>
                    <a:pt x="3030910" y="312615"/>
                  </a:cubicBezTo>
                  <a:cubicBezTo>
                    <a:pt x="3014247" y="315282"/>
                    <a:pt x="3025579" y="287951"/>
                    <a:pt x="3018913" y="279954"/>
                  </a:cubicBezTo>
                  <a:cubicBezTo>
                    <a:pt x="3018413" y="248958"/>
                    <a:pt x="3024662" y="236709"/>
                    <a:pt x="3041596" y="239553"/>
                  </a:cubicBezTo>
                  <a:close/>
                  <a:moveTo>
                    <a:pt x="565335" y="237293"/>
                  </a:moveTo>
                  <a:cubicBezTo>
                    <a:pt x="557336" y="276620"/>
                    <a:pt x="548006" y="311947"/>
                    <a:pt x="531341" y="344609"/>
                  </a:cubicBezTo>
                  <a:cubicBezTo>
                    <a:pt x="520676" y="365271"/>
                    <a:pt x="498680" y="364604"/>
                    <a:pt x="479351" y="359272"/>
                  </a:cubicBezTo>
                  <a:cubicBezTo>
                    <a:pt x="466685" y="355939"/>
                    <a:pt x="447356" y="366604"/>
                    <a:pt x="442023" y="352608"/>
                  </a:cubicBezTo>
                  <a:cubicBezTo>
                    <a:pt x="436691" y="337276"/>
                    <a:pt x="448689" y="321278"/>
                    <a:pt x="459353" y="308614"/>
                  </a:cubicBezTo>
                  <a:cubicBezTo>
                    <a:pt x="486015" y="274620"/>
                    <a:pt x="524009" y="255956"/>
                    <a:pt x="565335" y="237293"/>
                  </a:cubicBezTo>
                  <a:close/>
                  <a:moveTo>
                    <a:pt x="1471338" y="235867"/>
                  </a:moveTo>
                  <a:cubicBezTo>
                    <a:pt x="1483097" y="235169"/>
                    <a:pt x="1495178" y="237460"/>
                    <a:pt x="1506510" y="243292"/>
                  </a:cubicBezTo>
                  <a:cubicBezTo>
                    <a:pt x="1519839" y="249958"/>
                    <a:pt x="1526505" y="261289"/>
                    <a:pt x="1526505" y="274621"/>
                  </a:cubicBezTo>
                  <a:cubicBezTo>
                    <a:pt x="1526505" y="311948"/>
                    <a:pt x="1535838" y="347276"/>
                    <a:pt x="1548504" y="381937"/>
                  </a:cubicBezTo>
                  <a:cubicBezTo>
                    <a:pt x="1559834" y="411932"/>
                    <a:pt x="1551169" y="425262"/>
                    <a:pt x="1519839" y="433261"/>
                  </a:cubicBezTo>
                  <a:cubicBezTo>
                    <a:pt x="1519173" y="433261"/>
                    <a:pt x="1517842" y="433928"/>
                    <a:pt x="1517175" y="433928"/>
                  </a:cubicBezTo>
                  <a:cubicBezTo>
                    <a:pt x="1424521" y="455924"/>
                    <a:pt x="1420521" y="452593"/>
                    <a:pt x="1409858" y="357940"/>
                  </a:cubicBezTo>
                  <a:cubicBezTo>
                    <a:pt x="1407191" y="339277"/>
                    <a:pt x="1405192" y="321279"/>
                    <a:pt x="1403192" y="307949"/>
                  </a:cubicBezTo>
                  <a:cubicBezTo>
                    <a:pt x="1403692" y="266956"/>
                    <a:pt x="1436062" y="237960"/>
                    <a:pt x="1471338" y="235867"/>
                  </a:cubicBezTo>
                  <a:close/>
                  <a:moveTo>
                    <a:pt x="1590495" y="215964"/>
                  </a:moveTo>
                  <a:cubicBezTo>
                    <a:pt x="1623157" y="211298"/>
                    <a:pt x="1653819" y="226630"/>
                    <a:pt x="1658486" y="253958"/>
                  </a:cubicBezTo>
                  <a:cubicBezTo>
                    <a:pt x="1666482" y="303285"/>
                    <a:pt x="1665148" y="354609"/>
                    <a:pt x="1689144" y="399936"/>
                  </a:cubicBezTo>
                  <a:cubicBezTo>
                    <a:pt x="1694477" y="410599"/>
                    <a:pt x="1684478" y="413932"/>
                    <a:pt x="1678479" y="418599"/>
                  </a:cubicBezTo>
                  <a:cubicBezTo>
                    <a:pt x="1667149" y="425265"/>
                    <a:pt x="1655818" y="421265"/>
                    <a:pt x="1642486" y="421265"/>
                  </a:cubicBezTo>
                  <a:cubicBezTo>
                    <a:pt x="1627823" y="411933"/>
                    <a:pt x="1612492" y="435264"/>
                    <a:pt x="1595161" y="423931"/>
                  </a:cubicBezTo>
                  <a:cubicBezTo>
                    <a:pt x="1575163" y="411266"/>
                    <a:pt x="1561833" y="393936"/>
                    <a:pt x="1559167" y="369941"/>
                  </a:cubicBezTo>
                  <a:cubicBezTo>
                    <a:pt x="1555167" y="336613"/>
                    <a:pt x="1549835" y="303285"/>
                    <a:pt x="1546501" y="269290"/>
                  </a:cubicBezTo>
                  <a:cubicBezTo>
                    <a:pt x="1542502" y="235296"/>
                    <a:pt x="1554501" y="221964"/>
                    <a:pt x="1590495" y="215964"/>
                  </a:cubicBezTo>
                  <a:close/>
                  <a:moveTo>
                    <a:pt x="670650" y="199299"/>
                  </a:moveTo>
                  <a:cubicBezTo>
                    <a:pt x="687982" y="195299"/>
                    <a:pt x="697315" y="203298"/>
                    <a:pt x="689315" y="217961"/>
                  </a:cubicBezTo>
                  <a:cubicBezTo>
                    <a:pt x="674650" y="243959"/>
                    <a:pt x="680650" y="271954"/>
                    <a:pt x="677316" y="298615"/>
                  </a:cubicBezTo>
                  <a:cubicBezTo>
                    <a:pt x="675317" y="312614"/>
                    <a:pt x="671983" y="322611"/>
                    <a:pt x="659987" y="330610"/>
                  </a:cubicBezTo>
                  <a:cubicBezTo>
                    <a:pt x="615327" y="361938"/>
                    <a:pt x="605328" y="387933"/>
                    <a:pt x="617327" y="439925"/>
                  </a:cubicBezTo>
                  <a:cubicBezTo>
                    <a:pt x="625326" y="474586"/>
                    <a:pt x="623326" y="477252"/>
                    <a:pt x="588665" y="477919"/>
                  </a:cubicBezTo>
                  <a:cubicBezTo>
                    <a:pt x="585332" y="477919"/>
                    <a:pt x="581999" y="477252"/>
                    <a:pt x="579333" y="477919"/>
                  </a:cubicBezTo>
                  <a:cubicBezTo>
                    <a:pt x="556004" y="486582"/>
                    <a:pt x="532009" y="491915"/>
                    <a:pt x="514678" y="469253"/>
                  </a:cubicBezTo>
                  <a:cubicBezTo>
                    <a:pt x="496015" y="444591"/>
                    <a:pt x="500015" y="414594"/>
                    <a:pt x="504014" y="386599"/>
                  </a:cubicBezTo>
                  <a:cubicBezTo>
                    <a:pt x="506679" y="366604"/>
                    <a:pt x="525343" y="364604"/>
                    <a:pt x="542006" y="362604"/>
                  </a:cubicBezTo>
                  <a:cubicBezTo>
                    <a:pt x="563337" y="360604"/>
                    <a:pt x="585332" y="367937"/>
                    <a:pt x="607328" y="350605"/>
                  </a:cubicBezTo>
                  <a:cubicBezTo>
                    <a:pt x="556004" y="347939"/>
                    <a:pt x="554004" y="341942"/>
                    <a:pt x="566003" y="293949"/>
                  </a:cubicBezTo>
                  <a:cubicBezTo>
                    <a:pt x="580000" y="237293"/>
                    <a:pt x="617327" y="211298"/>
                    <a:pt x="670650" y="199299"/>
                  </a:cubicBezTo>
                  <a:close/>
                  <a:moveTo>
                    <a:pt x="1740466" y="197302"/>
                  </a:moveTo>
                  <a:cubicBezTo>
                    <a:pt x="1774461" y="195302"/>
                    <a:pt x="1807123" y="211298"/>
                    <a:pt x="1813122" y="236629"/>
                  </a:cubicBezTo>
                  <a:cubicBezTo>
                    <a:pt x="1821119" y="271957"/>
                    <a:pt x="1826452" y="308616"/>
                    <a:pt x="1829785" y="330614"/>
                  </a:cubicBezTo>
                  <a:cubicBezTo>
                    <a:pt x="1831785" y="373272"/>
                    <a:pt x="1821119" y="394603"/>
                    <a:pt x="1793790" y="405933"/>
                  </a:cubicBezTo>
                  <a:cubicBezTo>
                    <a:pt x="1765795" y="417266"/>
                    <a:pt x="1739133" y="411933"/>
                    <a:pt x="1721801" y="389270"/>
                  </a:cubicBezTo>
                  <a:cubicBezTo>
                    <a:pt x="1688473" y="345943"/>
                    <a:pt x="1673143" y="295952"/>
                    <a:pt x="1679809" y="240627"/>
                  </a:cubicBezTo>
                  <a:cubicBezTo>
                    <a:pt x="1684473" y="204634"/>
                    <a:pt x="1711804" y="199301"/>
                    <a:pt x="1740466" y="197302"/>
                  </a:cubicBezTo>
                  <a:close/>
                  <a:moveTo>
                    <a:pt x="809293" y="180636"/>
                  </a:moveTo>
                  <a:cubicBezTo>
                    <a:pt x="800630" y="214631"/>
                    <a:pt x="800630" y="245959"/>
                    <a:pt x="801296" y="277288"/>
                  </a:cubicBezTo>
                  <a:cubicBezTo>
                    <a:pt x="801296" y="299950"/>
                    <a:pt x="763968" y="327281"/>
                    <a:pt x="734639" y="325948"/>
                  </a:cubicBezTo>
                  <a:cubicBezTo>
                    <a:pt x="705311" y="325281"/>
                    <a:pt x="695978" y="311949"/>
                    <a:pt x="699311" y="275288"/>
                  </a:cubicBezTo>
                  <a:cubicBezTo>
                    <a:pt x="703311" y="225296"/>
                    <a:pt x="745970" y="187969"/>
                    <a:pt x="809293" y="180636"/>
                  </a:cubicBezTo>
                  <a:close/>
                  <a:moveTo>
                    <a:pt x="1869777" y="176637"/>
                  </a:moveTo>
                  <a:cubicBezTo>
                    <a:pt x="1903772" y="172640"/>
                    <a:pt x="1935100" y="189302"/>
                    <a:pt x="1940433" y="215298"/>
                  </a:cubicBezTo>
                  <a:cubicBezTo>
                    <a:pt x="1951099" y="266623"/>
                    <a:pt x="1962429" y="317947"/>
                    <a:pt x="1967762" y="370606"/>
                  </a:cubicBezTo>
                  <a:cubicBezTo>
                    <a:pt x="1968429" y="375270"/>
                    <a:pt x="1971762" y="381936"/>
                    <a:pt x="1965096" y="383269"/>
                  </a:cubicBezTo>
                  <a:cubicBezTo>
                    <a:pt x="1938433" y="387269"/>
                    <a:pt x="1913104" y="405933"/>
                    <a:pt x="1885109" y="394601"/>
                  </a:cubicBezTo>
                  <a:cubicBezTo>
                    <a:pt x="1861111" y="384602"/>
                    <a:pt x="1851781" y="363940"/>
                    <a:pt x="1847781" y="338612"/>
                  </a:cubicBezTo>
                  <a:cubicBezTo>
                    <a:pt x="1843115" y="301951"/>
                    <a:pt x="1835782" y="264624"/>
                    <a:pt x="1829116" y="229963"/>
                  </a:cubicBezTo>
                  <a:cubicBezTo>
                    <a:pt x="1828450" y="197302"/>
                    <a:pt x="1842448" y="179970"/>
                    <a:pt x="1869777" y="176637"/>
                  </a:cubicBezTo>
                  <a:close/>
                  <a:moveTo>
                    <a:pt x="2023083" y="172638"/>
                  </a:moveTo>
                  <a:cubicBezTo>
                    <a:pt x="2057744" y="170638"/>
                    <a:pt x="2075073" y="187301"/>
                    <a:pt x="2075740" y="223962"/>
                  </a:cubicBezTo>
                  <a:cubicBezTo>
                    <a:pt x="2077073" y="263956"/>
                    <a:pt x="2083072" y="303283"/>
                    <a:pt x="2093071" y="341944"/>
                  </a:cubicBezTo>
                  <a:cubicBezTo>
                    <a:pt x="2103737" y="379271"/>
                    <a:pt x="2099071" y="384602"/>
                    <a:pt x="2050411" y="383936"/>
                  </a:cubicBezTo>
                  <a:cubicBezTo>
                    <a:pt x="2050411" y="383936"/>
                    <a:pt x="2041745" y="384602"/>
                    <a:pt x="2034415" y="386602"/>
                  </a:cubicBezTo>
                  <a:cubicBezTo>
                    <a:pt x="2001754" y="393935"/>
                    <a:pt x="1985756" y="386602"/>
                    <a:pt x="1983089" y="354607"/>
                  </a:cubicBezTo>
                  <a:cubicBezTo>
                    <a:pt x="1979756" y="312615"/>
                    <a:pt x="1973757" y="271955"/>
                    <a:pt x="1967093" y="230628"/>
                  </a:cubicBezTo>
                  <a:cubicBezTo>
                    <a:pt x="1961760" y="197300"/>
                    <a:pt x="1986422" y="174637"/>
                    <a:pt x="2023083" y="172638"/>
                  </a:cubicBezTo>
                  <a:close/>
                  <a:moveTo>
                    <a:pt x="877283" y="168637"/>
                  </a:moveTo>
                  <a:cubicBezTo>
                    <a:pt x="915276" y="164638"/>
                    <a:pt x="931941" y="181303"/>
                    <a:pt x="927941" y="218631"/>
                  </a:cubicBezTo>
                  <a:cubicBezTo>
                    <a:pt x="926608" y="232627"/>
                    <a:pt x="925275" y="247293"/>
                    <a:pt x="923275" y="261289"/>
                  </a:cubicBezTo>
                  <a:cubicBezTo>
                    <a:pt x="919276" y="299284"/>
                    <a:pt x="895280" y="314616"/>
                    <a:pt x="860618" y="301950"/>
                  </a:cubicBezTo>
                  <a:cubicBezTo>
                    <a:pt x="857952" y="300617"/>
                    <a:pt x="854619" y="299950"/>
                    <a:pt x="851952" y="299950"/>
                  </a:cubicBezTo>
                  <a:cubicBezTo>
                    <a:pt x="815291" y="294617"/>
                    <a:pt x="815291" y="294617"/>
                    <a:pt x="817291" y="250626"/>
                  </a:cubicBezTo>
                  <a:cubicBezTo>
                    <a:pt x="816624" y="224628"/>
                    <a:pt x="823290" y="193966"/>
                    <a:pt x="857952" y="176636"/>
                  </a:cubicBezTo>
                  <a:cubicBezTo>
                    <a:pt x="863951" y="173303"/>
                    <a:pt x="870617" y="169970"/>
                    <a:pt x="877283" y="168637"/>
                  </a:cubicBezTo>
                  <a:close/>
                  <a:moveTo>
                    <a:pt x="2152394" y="156641"/>
                  </a:moveTo>
                  <a:cubicBezTo>
                    <a:pt x="2189054" y="156641"/>
                    <a:pt x="2208383" y="169306"/>
                    <a:pt x="2219715" y="204632"/>
                  </a:cubicBezTo>
                  <a:cubicBezTo>
                    <a:pt x="2230381" y="236629"/>
                    <a:pt x="2239711" y="269290"/>
                    <a:pt x="2247044" y="301952"/>
                  </a:cubicBezTo>
                  <a:cubicBezTo>
                    <a:pt x="2254376" y="332613"/>
                    <a:pt x="2245044" y="346610"/>
                    <a:pt x="2213716" y="355942"/>
                  </a:cubicBezTo>
                  <a:cubicBezTo>
                    <a:pt x="2203053" y="359275"/>
                    <a:pt x="2192387" y="361942"/>
                    <a:pt x="2181722" y="365275"/>
                  </a:cubicBezTo>
                  <a:cubicBezTo>
                    <a:pt x="2142395" y="378605"/>
                    <a:pt x="2118399" y="367274"/>
                    <a:pt x="2109067" y="327280"/>
                  </a:cubicBezTo>
                  <a:cubicBezTo>
                    <a:pt x="2101070" y="293286"/>
                    <a:pt x="2095071" y="259291"/>
                    <a:pt x="2091071" y="224630"/>
                  </a:cubicBezTo>
                  <a:cubicBezTo>
                    <a:pt x="2086405" y="183969"/>
                    <a:pt x="2112400" y="156641"/>
                    <a:pt x="2152394" y="156641"/>
                  </a:cubicBezTo>
                  <a:close/>
                  <a:moveTo>
                    <a:pt x="984096" y="151392"/>
                  </a:moveTo>
                  <a:cubicBezTo>
                    <a:pt x="991595" y="149475"/>
                    <a:pt x="999927" y="150975"/>
                    <a:pt x="1009259" y="156641"/>
                  </a:cubicBezTo>
                  <a:cubicBezTo>
                    <a:pt x="1028589" y="168640"/>
                    <a:pt x="1059250" y="171973"/>
                    <a:pt x="1048587" y="206635"/>
                  </a:cubicBezTo>
                  <a:cubicBezTo>
                    <a:pt x="1045920" y="215299"/>
                    <a:pt x="1043921" y="223965"/>
                    <a:pt x="1043921" y="233297"/>
                  </a:cubicBezTo>
                  <a:cubicBezTo>
                    <a:pt x="1045254" y="273291"/>
                    <a:pt x="1015925" y="301287"/>
                    <a:pt x="975931" y="299287"/>
                  </a:cubicBezTo>
                  <a:cubicBezTo>
                    <a:pt x="944602" y="298620"/>
                    <a:pt x="934603" y="287288"/>
                    <a:pt x="934603" y="251293"/>
                  </a:cubicBezTo>
                  <a:cubicBezTo>
                    <a:pt x="936603" y="223298"/>
                    <a:pt x="944602" y="193303"/>
                    <a:pt x="963932" y="166641"/>
                  </a:cubicBezTo>
                  <a:cubicBezTo>
                    <a:pt x="969931" y="158641"/>
                    <a:pt x="976597" y="153309"/>
                    <a:pt x="984096" y="151392"/>
                  </a:cubicBezTo>
                  <a:close/>
                  <a:moveTo>
                    <a:pt x="2317032" y="133977"/>
                  </a:moveTo>
                  <a:cubicBezTo>
                    <a:pt x="2355026" y="134643"/>
                    <a:pt x="2364358" y="143309"/>
                    <a:pt x="2364358" y="177970"/>
                  </a:cubicBezTo>
                  <a:cubicBezTo>
                    <a:pt x="2364358" y="215298"/>
                    <a:pt x="2371691" y="250624"/>
                    <a:pt x="2384354" y="285952"/>
                  </a:cubicBezTo>
                  <a:cubicBezTo>
                    <a:pt x="2397019" y="323279"/>
                    <a:pt x="2390353" y="331945"/>
                    <a:pt x="2351693" y="333278"/>
                  </a:cubicBezTo>
                  <a:cubicBezTo>
                    <a:pt x="2343696" y="333278"/>
                    <a:pt x="2333697" y="331945"/>
                    <a:pt x="2327698" y="335945"/>
                  </a:cubicBezTo>
                  <a:cubicBezTo>
                    <a:pt x="2295037" y="354607"/>
                    <a:pt x="2280372" y="334611"/>
                    <a:pt x="2267709" y="309949"/>
                  </a:cubicBezTo>
                  <a:cubicBezTo>
                    <a:pt x="2249044" y="271955"/>
                    <a:pt x="2241714" y="229961"/>
                    <a:pt x="2233714" y="189301"/>
                  </a:cubicBezTo>
                  <a:cubicBezTo>
                    <a:pt x="2229715" y="170638"/>
                    <a:pt x="2239714" y="155973"/>
                    <a:pt x="2258376" y="147975"/>
                  </a:cubicBezTo>
                  <a:cubicBezTo>
                    <a:pt x="2277708" y="139310"/>
                    <a:pt x="2299036" y="135310"/>
                    <a:pt x="2317032" y="133977"/>
                  </a:cubicBezTo>
                  <a:close/>
                  <a:moveTo>
                    <a:pt x="1111908" y="133310"/>
                  </a:moveTo>
                  <a:cubicBezTo>
                    <a:pt x="1133237" y="139309"/>
                    <a:pt x="1163899" y="135976"/>
                    <a:pt x="1165232" y="171971"/>
                  </a:cubicBezTo>
                  <a:cubicBezTo>
                    <a:pt x="1165899" y="181970"/>
                    <a:pt x="1166566" y="191969"/>
                    <a:pt x="1167232" y="202633"/>
                  </a:cubicBezTo>
                  <a:cubicBezTo>
                    <a:pt x="1169232" y="259959"/>
                    <a:pt x="1145236" y="283954"/>
                    <a:pt x="1093245" y="275955"/>
                  </a:cubicBezTo>
                  <a:cubicBezTo>
                    <a:pt x="1075913" y="273289"/>
                    <a:pt x="1063914" y="264623"/>
                    <a:pt x="1061916" y="247293"/>
                  </a:cubicBezTo>
                  <a:cubicBezTo>
                    <a:pt x="1058583" y="217965"/>
                    <a:pt x="1058583" y="187969"/>
                    <a:pt x="1067247" y="159307"/>
                  </a:cubicBezTo>
                  <a:cubicBezTo>
                    <a:pt x="1074580" y="136643"/>
                    <a:pt x="1090578" y="127312"/>
                    <a:pt x="1111908" y="133310"/>
                  </a:cubicBezTo>
                  <a:close/>
                  <a:moveTo>
                    <a:pt x="2973590" y="132644"/>
                  </a:moveTo>
                  <a:cubicBezTo>
                    <a:pt x="2975590" y="132644"/>
                    <a:pt x="2977590" y="132644"/>
                    <a:pt x="2979589" y="132644"/>
                  </a:cubicBezTo>
                  <a:cubicBezTo>
                    <a:pt x="3021582" y="132644"/>
                    <a:pt x="3034914" y="147307"/>
                    <a:pt x="3032914" y="189301"/>
                  </a:cubicBezTo>
                  <a:cubicBezTo>
                    <a:pt x="3031581" y="217297"/>
                    <a:pt x="2993586" y="247292"/>
                    <a:pt x="2964924" y="243961"/>
                  </a:cubicBezTo>
                  <a:cubicBezTo>
                    <a:pt x="2948927" y="241961"/>
                    <a:pt x="2941595" y="231962"/>
                    <a:pt x="2938928" y="217963"/>
                  </a:cubicBezTo>
                  <a:cubicBezTo>
                    <a:pt x="2936262" y="204633"/>
                    <a:pt x="2936262" y="191301"/>
                    <a:pt x="2934262" y="178638"/>
                  </a:cubicBezTo>
                  <a:cubicBezTo>
                    <a:pt x="2926929" y="132644"/>
                    <a:pt x="2926929" y="132644"/>
                    <a:pt x="2973590" y="132644"/>
                  </a:cubicBezTo>
                  <a:close/>
                  <a:moveTo>
                    <a:pt x="2454345" y="130979"/>
                  </a:moveTo>
                  <a:cubicBezTo>
                    <a:pt x="2467676" y="130479"/>
                    <a:pt x="2481007" y="132978"/>
                    <a:pt x="2494338" y="140643"/>
                  </a:cubicBezTo>
                  <a:cubicBezTo>
                    <a:pt x="2497005" y="141976"/>
                    <a:pt x="2499671" y="144642"/>
                    <a:pt x="2500338" y="147309"/>
                  </a:cubicBezTo>
                  <a:cubicBezTo>
                    <a:pt x="2509004" y="194635"/>
                    <a:pt x="2527000" y="239960"/>
                    <a:pt x="2525000" y="288620"/>
                  </a:cubicBezTo>
                  <a:cubicBezTo>
                    <a:pt x="2523000" y="319948"/>
                    <a:pt x="2492339" y="338611"/>
                    <a:pt x="2447680" y="337944"/>
                  </a:cubicBezTo>
                  <a:cubicBezTo>
                    <a:pt x="2425016" y="339944"/>
                    <a:pt x="2407019" y="327947"/>
                    <a:pt x="2401020" y="303283"/>
                  </a:cubicBezTo>
                  <a:cubicBezTo>
                    <a:pt x="2391687" y="264622"/>
                    <a:pt x="2383023" y="225297"/>
                    <a:pt x="2385021" y="185303"/>
                  </a:cubicBezTo>
                  <a:cubicBezTo>
                    <a:pt x="2385688" y="164640"/>
                    <a:pt x="2392354" y="146642"/>
                    <a:pt x="2414352" y="139310"/>
                  </a:cubicBezTo>
                  <a:cubicBezTo>
                    <a:pt x="2427683" y="134978"/>
                    <a:pt x="2441014" y="131479"/>
                    <a:pt x="2454345" y="130979"/>
                  </a:cubicBezTo>
                  <a:close/>
                  <a:moveTo>
                    <a:pt x="3321529" y="126646"/>
                  </a:moveTo>
                  <a:cubicBezTo>
                    <a:pt x="3333526" y="141309"/>
                    <a:pt x="3330193" y="157307"/>
                    <a:pt x="3336192" y="169972"/>
                  </a:cubicBezTo>
                  <a:cubicBezTo>
                    <a:pt x="3339525" y="177969"/>
                    <a:pt x="3332195" y="182635"/>
                    <a:pt x="3326862" y="187301"/>
                  </a:cubicBezTo>
                  <a:cubicBezTo>
                    <a:pt x="3324862" y="188635"/>
                    <a:pt x="3320196" y="189301"/>
                    <a:pt x="3318196" y="187968"/>
                  </a:cubicBezTo>
                  <a:cubicBezTo>
                    <a:pt x="3310863" y="183302"/>
                    <a:pt x="3316196" y="177303"/>
                    <a:pt x="3316863" y="171972"/>
                  </a:cubicBezTo>
                  <a:cubicBezTo>
                    <a:pt x="3318863" y="157974"/>
                    <a:pt x="3319529" y="143975"/>
                    <a:pt x="3321529" y="126646"/>
                  </a:cubicBezTo>
                  <a:close/>
                  <a:moveTo>
                    <a:pt x="3179552" y="126645"/>
                  </a:moveTo>
                  <a:cubicBezTo>
                    <a:pt x="3199550" y="123978"/>
                    <a:pt x="3203547" y="152642"/>
                    <a:pt x="3206880" y="170638"/>
                  </a:cubicBezTo>
                  <a:cubicBezTo>
                    <a:pt x="3216212" y="223297"/>
                    <a:pt x="3204216" y="243293"/>
                    <a:pt x="3153557" y="249959"/>
                  </a:cubicBezTo>
                  <a:cubicBezTo>
                    <a:pt x="3170220" y="236627"/>
                    <a:pt x="3174219" y="221964"/>
                    <a:pt x="3172886" y="205965"/>
                  </a:cubicBezTo>
                  <a:cubicBezTo>
                    <a:pt x="3172222" y="195966"/>
                    <a:pt x="3171553" y="185303"/>
                    <a:pt x="3170220" y="175304"/>
                  </a:cubicBezTo>
                  <a:cubicBezTo>
                    <a:pt x="3168222" y="157306"/>
                    <a:pt x="3162889" y="128644"/>
                    <a:pt x="3179552" y="126645"/>
                  </a:cubicBezTo>
                  <a:close/>
                  <a:moveTo>
                    <a:pt x="935769" y="123897"/>
                  </a:moveTo>
                  <a:cubicBezTo>
                    <a:pt x="939268" y="122980"/>
                    <a:pt x="942600" y="122980"/>
                    <a:pt x="945267" y="125980"/>
                  </a:cubicBezTo>
                  <a:cubicBezTo>
                    <a:pt x="951266" y="132645"/>
                    <a:pt x="945267" y="141311"/>
                    <a:pt x="943933" y="148644"/>
                  </a:cubicBezTo>
                  <a:cubicBezTo>
                    <a:pt x="941934" y="159310"/>
                    <a:pt x="933937" y="159310"/>
                    <a:pt x="925271" y="157977"/>
                  </a:cubicBezTo>
                  <a:cubicBezTo>
                    <a:pt x="913939" y="155977"/>
                    <a:pt x="903276" y="153310"/>
                    <a:pt x="887944" y="150644"/>
                  </a:cubicBezTo>
                  <a:cubicBezTo>
                    <a:pt x="899276" y="135311"/>
                    <a:pt x="911273" y="130645"/>
                    <a:pt x="925271" y="127312"/>
                  </a:cubicBezTo>
                  <a:cubicBezTo>
                    <a:pt x="928604" y="126646"/>
                    <a:pt x="932270" y="124813"/>
                    <a:pt x="935769" y="123897"/>
                  </a:cubicBezTo>
                  <a:close/>
                  <a:moveTo>
                    <a:pt x="3119898" y="123490"/>
                  </a:moveTo>
                  <a:cubicBezTo>
                    <a:pt x="3142519" y="125271"/>
                    <a:pt x="3153893" y="143644"/>
                    <a:pt x="3152893" y="176639"/>
                  </a:cubicBezTo>
                  <a:cubicBezTo>
                    <a:pt x="3151560" y="224631"/>
                    <a:pt x="3134228" y="239963"/>
                    <a:pt x="3089569" y="235963"/>
                  </a:cubicBezTo>
                  <a:cubicBezTo>
                    <a:pt x="3070238" y="233963"/>
                    <a:pt x="3059574" y="224631"/>
                    <a:pt x="3056241" y="206635"/>
                  </a:cubicBezTo>
                  <a:cubicBezTo>
                    <a:pt x="3054908" y="200635"/>
                    <a:pt x="3054241" y="194636"/>
                    <a:pt x="3053575" y="188636"/>
                  </a:cubicBezTo>
                  <a:cubicBezTo>
                    <a:pt x="3052908" y="171306"/>
                    <a:pt x="3036243" y="153308"/>
                    <a:pt x="3044909" y="139311"/>
                  </a:cubicBezTo>
                  <a:cubicBezTo>
                    <a:pt x="3054241" y="124646"/>
                    <a:pt x="3076904" y="131979"/>
                    <a:pt x="3093569" y="127312"/>
                  </a:cubicBezTo>
                  <a:cubicBezTo>
                    <a:pt x="3103567" y="124146"/>
                    <a:pt x="3112357" y="122896"/>
                    <a:pt x="3119898" y="123490"/>
                  </a:cubicBezTo>
                  <a:close/>
                  <a:moveTo>
                    <a:pt x="1218367" y="123313"/>
                  </a:moveTo>
                  <a:cubicBezTo>
                    <a:pt x="1223137" y="123730"/>
                    <a:pt x="1228886" y="125980"/>
                    <a:pt x="1235885" y="130646"/>
                  </a:cubicBezTo>
                  <a:cubicBezTo>
                    <a:pt x="1237885" y="131979"/>
                    <a:pt x="1241884" y="131979"/>
                    <a:pt x="1244551" y="131979"/>
                  </a:cubicBezTo>
                  <a:cubicBezTo>
                    <a:pt x="1298542" y="135310"/>
                    <a:pt x="1301875" y="138643"/>
                    <a:pt x="1301875" y="196635"/>
                  </a:cubicBezTo>
                  <a:cubicBezTo>
                    <a:pt x="1301875" y="198634"/>
                    <a:pt x="1301875" y="207965"/>
                    <a:pt x="1303208" y="217297"/>
                  </a:cubicBezTo>
                  <a:cubicBezTo>
                    <a:pt x="1305874" y="241292"/>
                    <a:pt x="1285212" y="258624"/>
                    <a:pt x="1261883" y="252625"/>
                  </a:cubicBezTo>
                  <a:cubicBezTo>
                    <a:pt x="1249217" y="249292"/>
                    <a:pt x="1235885" y="245959"/>
                    <a:pt x="1222554" y="246625"/>
                  </a:cubicBezTo>
                  <a:cubicBezTo>
                    <a:pt x="1194560" y="247292"/>
                    <a:pt x="1186561" y="231962"/>
                    <a:pt x="1187227" y="207965"/>
                  </a:cubicBezTo>
                  <a:cubicBezTo>
                    <a:pt x="1187894" y="189969"/>
                    <a:pt x="1189893" y="171304"/>
                    <a:pt x="1194560" y="153308"/>
                  </a:cubicBezTo>
                  <a:cubicBezTo>
                    <a:pt x="1198558" y="137311"/>
                    <a:pt x="1204057" y="122063"/>
                    <a:pt x="1218367" y="123313"/>
                  </a:cubicBezTo>
                  <a:close/>
                  <a:moveTo>
                    <a:pt x="2578875" y="119960"/>
                  </a:moveTo>
                  <a:cubicBezTo>
                    <a:pt x="2589029" y="120147"/>
                    <a:pt x="2600486" y="122980"/>
                    <a:pt x="2612984" y="128646"/>
                  </a:cubicBezTo>
                  <a:cubicBezTo>
                    <a:pt x="2626982" y="135312"/>
                    <a:pt x="2635648" y="144644"/>
                    <a:pt x="2636982" y="161307"/>
                  </a:cubicBezTo>
                  <a:cubicBezTo>
                    <a:pt x="2640315" y="197968"/>
                    <a:pt x="2644314" y="234629"/>
                    <a:pt x="2663644" y="267291"/>
                  </a:cubicBezTo>
                  <a:cubicBezTo>
                    <a:pt x="2667643" y="273957"/>
                    <a:pt x="2670310" y="281954"/>
                    <a:pt x="2660311" y="288620"/>
                  </a:cubicBezTo>
                  <a:cubicBezTo>
                    <a:pt x="2611651" y="323281"/>
                    <a:pt x="2550993" y="300619"/>
                    <a:pt x="2538330" y="241962"/>
                  </a:cubicBezTo>
                  <a:cubicBezTo>
                    <a:pt x="2534330" y="223297"/>
                    <a:pt x="2532331" y="203968"/>
                    <a:pt x="2529664" y="184636"/>
                  </a:cubicBezTo>
                  <a:cubicBezTo>
                    <a:pt x="2529664" y="142643"/>
                    <a:pt x="2548411" y="119398"/>
                    <a:pt x="2578875" y="119960"/>
                  </a:cubicBezTo>
                  <a:close/>
                  <a:moveTo>
                    <a:pt x="2827947" y="116721"/>
                  </a:moveTo>
                  <a:cubicBezTo>
                    <a:pt x="2859442" y="115814"/>
                    <a:pt x="2898436" y="132812"/>
                    <a:pt x="2908933" y="157309"/>
                  </a:cubicBezTo>
                  <a:cubicBezTo>
                    <a:pt x="2917266" y="176639"/>
                    <a:pt x="2922599" y="195469"/>
                    <a:pt x="2921349" y="213300"/>
                  </a:cubicBezTo>
                  <a:lnTo>
                    <a:pt x="2894711" y="262479"/>
                  </a:lnTo>
                  <a:lnTo>
                    <a:pt x="2883938" y="260710"/>
                  </a:lnTo>
                  <a:cubicBezTo>
                    <a:pt x="2880105" y="261626"/>
                    <a:pt x="2876272" y="263293"/>
                    <a:pt x="2872272" y="263293"/>
                  </a:cubicBezTo>
                  <a:cubicBezTo>
                    <a:pt x="2840277" y="264624"/>
                    <a:pt x="2816948" y="253294"/>
                    <a:pt x="2803618" y="222632"/>
                  </a:cubicBezTo>
                  <a:cubicBezTo>
                    <a:pt x="2794285" y="200634"/>
                    <a:pt x="2786953" y="178638"/>
                    <a:pt x="2785619" y="155309"/>
                  </a:cubicBezTo>
                  <a:cubicBezTo>
                    <a:pt x="2784953" y="141977"/>
                    <a:pt x="2788952" y="131311"/>
                    <a:pt x="2800285" y="123980"/>
                  </a:cubicBezTo>
                  <a:cubicBezTo>
                    <a:pt x="2807783" y="119314"/>
                    <a:pt x="2817449" y="117023"/>
                    <a:pt x="2827947" y="116721"/>
                  </a:cubicBezTo>
                  <a:close/>
                  <a:moveTo>
                    <a:pt x="3240209" y="115314"/>
                  </a:moveTo>
                  <a:cubicBezTo>
                    <a:pt x="3260872" y="119312"/>
                    <a:pt x="3286203" y="119978"/>
                    <a:pt x="3292201" y="148642"/>
                  </a:cubicBezTo>
                  <a:cubicBezTo>
                    <a:pt x="3298200" y="177971"/>
                    <a:pt x="3286203" y="199967"/>
                    <a:pt x="3258872" y="212632"/>
                  </a:cubicBezTo>
                  <a:cubicBezTo>
                    <a:pt x="3250208" y="216632"/>
                    <a:pt x="3240209" y="219296"/>
                    <a:pt x="3228877" y="223296"/>
                  </a:cubicBezTo>
                  <a:cubicBezTo>
                    <a:pt x="3228210" y="193301"/>
                    <a:pt x="3227543" y="166639"/>
                    <a:pt x="3218213" y="140643"/>
                  </a:cubicBezTo>
                  <a:cubicBezTo>
                    <a:pt x="3212213" y="123311"/>
                    <a:pt x="3222213" y="111314"/>
                    <a:pt x="3240209" y="115314"/>
                  </a:cubicBezTo>
                  <a:close/>
                  <a:moveTo>
                    <a:pt x="2720964" y="113981"/>
                  </a:moveTo>
                  <a:cubicBezTo>
                    <a:pt x="2759624" y="111981"/>
                    <a:pt x="2770290" y="119980"/>
                    <a:pt x="2776289" y="157972"/>
                  </a:cubicBezTo>
                  <a:cubicBezTo>
                    <a:pt x="2779620" y="179303"/>
                    <a:pt x="2779620" y="200632"/>
                    <a:pt x="2782953" y="221961"/>
                  </a:cubicBezTo>
                  <a:cubicBezTo>
                    <a:pt x="2788286" y="261288"/>
                    <a:pt x="2782953" y="269287"/>
                    <a:pt x="2743628" y="271287"/>
                  </a:cubicBezTo>
                  <a:cubicBezTo>
                    <a:pt x="2738962" y="271953"/>
                    <a:pt x="2733629" y="271953"/>
                    <a:pt x="2728296" y="271953"/>
                  </a:cubicBezTo>
                  <a:cubicBezTo>
                    <a:pt x="2677639" y="271287"/>
                    <a:pt x="2670973" y="266620"/>
                    <a:pt x="2660974" y="216630"/>
                  </a:cubicBezTo>
                  <a:cubicBezTo>
                    <a:pt x="2659641" y="209964"/>
                    <a:pt x="2658308" y="202632"/>
                    <a:pt x="2656975" y="195299"/>
                  </a:cubicBezTo>
                  <a:cubicBezTo>
                    <a:pt x="2644978" y="131310"/>
                    <a:pt x="2655642" y="117314"/>
                    <a:pt x="2720964" y="113981"/>
                  </a:cubicBezTo>
                  <a:close/>
                  <a:moveTo>
                    <a:pt x="1407762" y="104743"/>
                  </a:moveTo>
                  <a:cubicBezTo>
                    <a:pt x="1437226" y="106274"/>
                    <a:pt x="1443351" y="122146"/>
                    <a:pt x="1443851" y="170639"/>
                  </a:cubicBezTo>
                  <a:cubicBezTo>
                    <a:pt x="1444517" y="226630"/>
                    <a:pt x="1408523" y="246628"/>
                    <a:pt x="1353199" y="241295"/>
                  </a:cubicBezTo>
                  <a:cubicBezTo>
                    <a:pt x="1309206" y="237295"/>
                    <a:pt x="1319205" y="214631"/>
                    <a:pt x="1319871" y="190635"/>
                  </a:cubicBezTo>
                  <a:cubicBezTo>
                    <a:pt x="1320538" y="180636"/>
                    <a:pt x="1321871" y="169972"/>
                    <a:pt x="1321871" y="159973"/>
                  </a:cubicBezTo>
                  <a:cubicBezTo>
                    <a:pt x="1321205" y="126645"/>
                    <a:pt x="1335202" y="111315"/>
                    <a:pt x="1369862" y="107315"/>
                  </a:cubicBezTo>
                  <a:cubicBezTo>
                    <a:pt x="1385526" y="105316"/>
                    <a:pt x="1397941" y="104232"/>
                    <a:pt x="1407762" y="104743"/>
                  </a:cubicBezTo>
                  <a:close/>
                  <a:moveTo>
                    <a:pt x="1064582" y="98650"/>
                  </a:moveTo>
                  <a:cubicBezTo>
                    <a:pt x="1073246" y="97316"/>
                    <a:pt x="1081912" y="98650"/>
                    <a:pt x="1086578" y="106649"/>
                  </a:cubicBezTo>
                  <a:cubicBezTo>
                    <a:pt x="1091244" y="115315"/>
                    <a:pt x="1080578" y="117982"/>
                    <a:pt x="1076579" y="122648"/>
                  </a:cubicBezTo>
                  <a:cubicBezTo>
                    <a:pt x="1063249" y="139312"/>
                    <a:pt x="1049917" y="149312"/>
                    <a:pt x="1027921" y="134646"/>
                  </a:cubicBezTo>
                  <a:cubicBezTo>
                    <a:pt x="1019922" y="129313"/>
                    <a:pt x="1007257" y="132646"/>
                    <a:pt x="990594" y="131313"/>
                  </a:cubicBezTo>
                  <a:cubicBezTo>
                    <a:pt x="1016589" y="112649"/>
                    <a:pt x="1039251" y="102649"/>
                    <a:pt x="1064582" y="98650"/>
                  </a:cubicBezTo>
                  <a:close/>
                  <a:moveTo>
                    <a:pt x="1164813" y="93318"/>
                  </a:moveTo>
                  <a:cubicBezTo>
                    <a:pt x="1176395" y="91985"/>
                    <a:pt x="1189227" y="93985"/>
                    <a:pt x="1207891" y="98651"/>
                  </a:cubicBezTo>
                  <a:cubicBezTo>
                    <a:pt x="1189893" y="131313"/>
                    <a:pt x="1172563" y="133979"/>
                    <a:pt x="1129235" y="107982"/>
                  </a:cubicBezTo>
                  <a:cubicBezTo>
                    <a:pt x="1142900" y="99317"/>
                    <a:pt x="1153232" y="94651"/>
                    <a:pt x="1164813" y="93318"/>
                  </a:cubicBezTo>
                  <a:close/>
                  <a:moveTo>
                    <a:pt x="1529421" y="84903"/>
                  </a:moveTo>
                  <a:cubicBezTo>
                    <a:pt x="1541669" y="86986"/>
                    <a:pt x="1553500" y="91986"/>
                    <a:pt x="1564498" y="99985"/>
                  </a:cubicBezTo>
                  <a:cubicBezTo>
                    <a:pt x="1581163" y="111315"/>
                    <a:pt x="1568498" y="129980"/>
                    <a:pt x="1573164" y="141311"/>
                  </a:cubicBezTo>
                  <a:cubicBezTo>
                    <a:pt x="1572498" y="161975"/>
                    <a:pt x="1573831" y="178639"/>
                    <a:pt x="1566499" y="193304"/>
                  </a:cubicBezTo>
                  <a:cubicBezTo>
                    <a:pt x="1555167" y="217300"/>
                    <a:pt x="1539836" y="235298"/>
                    <a:pt x="1509174" y="222632"/>
                  </a:cubicBezTo>
                  <a:cubicBezTo>
                    <a:pt x="1506508" y="221299"/>
                    <a:pt x="1503175" y="221299"/>
                    <a:pt x="1500509" y="220633"/>
                  </a:cubicBezTo>
                  <a:cubicBezTo>
                    <a:pt x="1455850" y="213300"/>
                    <a:pt x="1447184" y="199303"/>
                    <a:pt x="1461183" y="155309"/>
                  </a:cubicBezTo>
                  <a:cubicBezTo>
                    <a:pt x="1463847" y="147310"/>
                    <a:pt x="1466513" y="139979"/>
                    <a:pt x="1467180" y="131980"/>
                  </a:cubicBezTo>
                  <a:cubicBezTo>
                    <a:pt x="1469179" y="113315"/>
                    <a:pt x="1469846" y="93319"/>
                    <a:pt x="1491844" y="87320"/>
                  </a:cubicBezTo>
                  <a:cubicBezTo>
                    <a:pt x="1504509" y="83653"/>
                    <a:pt x="1517173" y="82820"/>
                    <a:pt x="1529421" y="84903"/>
                  </a:cubicBezTo>
                  <a:close/>
                  <a:moveTo>
                    <a:pt x="2489119" y="77550"/>
                  </a:moveTo>
                  <a:cubicBezTo>
                    <a:pt x="2512085" y="74488"/>
                    <a:pt x="2533831" y="85486"/>
                    <a:pt x="2556328" y="91986"/>
                  </a:cubicBezTo>
                  <a:cubicBezTo>
                    <a:pt x="2532332" y="127982"/>
                    <a:pt x="2501670" y="125982"/>
                    <a:pt x="2468342" y="113983"/>
                  </a:cubicBezTo>
                  <a:cubicBezTo>
                    <a:pt x="2461676" y="111316"/>
                    <a:pt x="2454345" y="110650"/>
                    <a:pt x="2453012" y="101319"/>
                  </a:cubicBezTo>
                  <a:cubicBezTo>
                    <a:pt x="2451678" y="91986"/>
                    <a:pt x="2460342" y="89319"/>
                    <a:pt x="2465675" y="85986"/>
                  </a:cubicBezTo>
                  <a:cubicBezTo>
                    <a:pt x="2473674" y="81154"/>
                    <a:pt x="2481464" y="78571"/>
                    <a:pt x="2489119" y="77550"/>
                  </a:cubicBezTo>
                  <a:close/>
                  <a:moveTo>
                    <a:pt x="1654294" y="69040"/>
                  </a:moveTo>
                  <a:cubicBezTo>
                    <a:pt x="1669227" y="66613"/>
                    <a:pt x="1686141" y="67655"/>
                    <a:pt x="1704471" y="72654"/>
                  </a:cubicBezTo>
                  <a:cubicBezTo>
                    <a:pt x="1706471" y="73320"/>
                    <a:pt x="1708471" y="74654"/>
                    <a:pt x="1710471" y="73987"/>
                  </a:cubicBezTo>
                  <a:cubicBezTo>
                    <a:pt x="1746465" y="73987"/>
                    <a:pt x="1757795" y="90652"/>
                    <a:pt x="1745798" y="119980"/>
                  </a:cubicBezTo>
                  <a:cubicBezTo>
                    <a:pt x="1745131" y="129310"/>
                    <a:pt x="1744465" y="134643"/>
                    <a:pt x="1744465" y="139976"/>
                  </a:cubicBezTo>
                  <a:cubicBezTo>
                    <a:pt x="1745131" y="163971"/>
                    <a:pt x="1737132" y="175303"/>
                    <a:pt x="1711137" y="183303"/>
                  </a:cubicBezTo>
                  <a:cubicBezTo>
                    <a:pt x="1679809" y="192635"/>
                    <a:pt x="1649814" y="198632"/>
                    <a:pt x="1617154" y="197299"/>
                  </a:cubicBezTo>
                  <a:cubicBezTo>
                    <a:pt x="1597157" y="196632"/>
                    <a:pt x="1589825" y="189968"/>
                    <a:pt x="1588492" y="171304"/>
                  </a:cubicBezTo>
                  <a:cubicBezTo>
                    <a:pt x="1582494" y="114813"/>
                    <a:pt x="1609489" y="76320"/>
                    <a:pt x="1654294" y="69040"/>
                  </a:cubicBezTo>
                  <a:close/>
                  <a:moveTo>
                    <a:pt x="1362533" y="65324"/>
                  </a:moveTo>
                  <a:cubicBezTo>
                    <a:pt x="1337871" y="118650"/>
                    <a:pt x="1302543" y="127983"/>
                    <a:pt x="1225220" y="99320"/>
                  </a:cubicBezTo>
                  <a:cubicBezTo>
                    <a:pt x="1268548" y="65324"/>
                    <a:pt x="1316539" y="73990"/>
                    <a:pt x="1362533" y="65324"/>
                  </a:cubicBezTo>
                  <a:close/>
                  <a:moveTo>
                    <a:pt x="2318950" y="64323"/>
                  </a:moveTo>
                  <a:cubicBezTo>
                    <a:pt x="2324866" y="63156"/>
                    <a:pt x="2332031" y="64322"/>
                    <a:pt x="2339030" y="64655"/>
                  </a:cubicBezTo>
                  <a:cubicBezTo>
                    <a:pt x="2365693" y="65988"/>
                    <a:pt x="2391688" y="66655"/>
                    <a:pt x="2418350" y="67321"/>
                  </a:cubicBezTo>
                  <a:cubicBezTo>
                    <a:pt x="2427016" y="67321"/>
                    <a:pt x="2438348" y="63989"/>
                    <a:pt x="2439682" y="77987"/>
                  </a:cubicBezTo>
                  <a:cubicBezTo>
                    <a:pt x="2440348" y="89986"/>
                    <a:pt x="2447014" y="105982"/>
                    <a:pt x="2433016" y="111314"/>
                  </a:cubicBezTo>
                  <a:cubicBezTo>
                    <a:pt x="2412353" y="117980"/>
                    <a:pt x="2394355" y="131310"/>
                    <a:pt x="2371692" y="128646"/>
                  </a:cubicBezTo>
                  <a:cubicBezTo>
                    <a:pt x="2355027" y="129312"/>
                    <a:pt x="2339030" y="124646"/>
                    <a:pt x="2324365" y="118647"/>
                  </a:cubicBezTo>
                  <a:cubicBezTo>
                    <a:pt x="2306369" y="110648"/>
                    <a:pt x="2302369" y="95318"/>
                    <a:pt x="2306369" y="77987"/>
                  </a:cubicBezTo>
                  <a:cubicBezTo>
                    <a:pt x="2308369" y="68989"/>
                    <a:pt x="2313034" y="65489"/>
                    <a:pt x="2318950" y="64323"/>
                  </a:cubicBezTo>
                  <a:close/>
                  <a:moveTo>
                    <a:pt x="1843781" y="47992"/>
                  </a:moveTo>
                  <a:cubicBezTo>
                    <a:pt x="1867110" y="49325"/>
                    <a:pt x="1883775" y="57324"/>
                    <a:pt x="1875109" y="86653"/>
                  </a:cubicBezTo>
                  <a:cubicBezTo>
                    <a:pt x="1872443" y="95983"/>
                    <a:pt x="1872443" y="106649"/>
                    <a:pt x="1871776" y="116648"/>
                  </a:cubicBezTo>
                  <a:cubicBezTo>
                    <a:pt x="1869110" y="160640"/>
                    <a:pt x="1827117" y="190637"/>
                    <a:pt x="1784459" y="182638"/>
                  </a:cubicBezTo>
                  <a:cubicBezTo>
                    <a:pt x="1759128" y="177972"/>
                    <a:pt x="1754464" y="164640"/>
                    <a:pt x="1757795" y="145977"/>
                  </a:cubicBezTo>
                  <a:cubicBezTo>
                    <a:pt x="1758461" y="80653"/>
                    <a:pt x="1791122" y="44659"/>
                    <a:pt x="1843781" y="47992"/>
                  </a:cubicBezTo>
                  <a:close/>
                  <a:moveTo>
                    <a:pt x="1470742" y="43555"/>
                  </a:moveTo>
                  <a:cubicBezTo>
                    <a:pt x="1480011" y="42951"/>
                    <a:pt x="1488510" y="43659"/>
                    <a:pt x="1495175" y="45992"/>
                  </a:cubicBezTo>
                  <a:cubicBezTo>
                    <a:pt x="1507841" y="50659"/>
                    <a:pt x="1508507" y="53992"/>
                    <a:pt x="1498509" y="63989"/>
                  </a:cubicBezTo>
                  <a:cubicBezTo>
                    <a:pt x="1473179" y="89321"/>
                    <a:pt x="1447182" y="107318"/>
                    <a:pt x="1411853" y="80655"/>
                  </a:cubicBezTo>
                  <a:cubicBezTo>
                    <a:pt x="1409856" y="79322"/>
                    <a:pt x="1405856" y="79322"/>
                    <a:pt x="1403190" y="78655"/>
                  </a:cubicBezTo>
                  <a:cubicBezTo>
                    <a:pt x="1400523" y="77988"/>
                    <a:pt x="1397857" y="76655"/>
                    <a:pt x="1395190" y="75989"/>
                  </a:cubicBezTo>
                  <a:cubicBezTo>
                    <a:pt x="1408188" y="58991"/>
                    <a:pt x="1442933" y="45367"/>
                    <a:pt x="1470742" y="43555"/>
                  </a:cubicBezTo>
                  <a:close/>
                  <a:moveTo>
                    <a:pt x="2200388" y="39326"/>
                  </a:moveTo>
                  <a:cubicBezTo>
                    <a:pt x="2219717" y="42659"/>
                    <a:pt x="2238380" y="47992"/>
                    <a:pt x="2257712" y="50659"/>
                  </a:cubicBezTo>
                  <a:cubicBezTo>
                    <a:pt x="2283707" y="53325"/>
                    <a:pt x="2294373" y="67988"/>
                    <a:pt x="2291707" y="87987"/>
                  </a:cubicBezTo>
                  <a:cubicBezTo>
                    <a:pt x="2290373" y="107983"/>
                    <a:pt x="2294373" y="123979"/>
                    <a:pt x="2270375" y="121981"/>
                  </a:cubicBezTo>
                  <a:cubicBezTo>
                    <a:pt x="2259045" y="120648"/>
                    <a:pt x="2251046" y="131979"/>
                    <a:pt x="2242380" y="139311"/>
                  </a:cubicBezTo>
                  <a:cubicBezTo>
                    <a:pt x="2226383" y="153310"/>
                    <a:pt x="2211051" y="153977"/>
                    <a:pt x="2192388" y="143311"/>
                  </a:cubicBezTo>
                  <a:cubicBezTo>
                    <a:pt x="2176390" y="134645"/>
                    <a:pt x="2167726" y="127979"/>
                    <a:pt x="2174390" y="107316"/>
                  </a:cubicBezTo>
                  <a:cubicBezTo>
                    <a:pt x="2179056" y="92651"/>
                    <a:pt x="2175723" y="74654"/>
                    <a:pt x="2176390" y="58656"/>
                  </a:cubicBezTo>
                  <a:cubicBezTo>
                    <a:pt x="2176390" y="42659"/>
                    <a:pt x="2185056" y="36660"/>
                    <a:pt x="2200388" y="39326"/>
                  </a:cubicBezTo>
                  <a:close/>
                  <a:moveTo>
                    <a:pt x="1933765" y="25328"/>
                  </a:moveTo>
                  <a:cubicBezTo>
                    <a:pt x="1961096" y="23328"/>
                    <a:pt x="1983091" y="35327"/>
                    <a:pt x="2003087" y="52658"/>
                  </a:cubicBezTo>
                  <a:cubicBezTo>
                    <a:pt x="2008420" y="57322"/>
                    <a:pt x="2003754" y="61988"/>
                    <a:pt x="2001087" y="65988"/>
                  </a:cubicBezTo>
                  <a:cubicBezTo>
                    <a:pt x="1995088" y="77986"/>
                    <a:pt x="1994423" y="90650"/>
                    <a:pt x="1998421" y="101982"/>
                  </a:cubicBezTo>
                  <a:cubicBezTo>
                    <a:pt x="2011753" y="133976"/>
                    <a:pt x="2003754" y="155305"/>
                    <a:pt x="1971759" y="170637"/>
                  </a:cubicBezTo>
                  <a:cubicBezTo>
                    <a:pt x="1954430" y="179302"/>
                    <a:pt x="1940431" y="192632"/>
                    <a:pt x="1927101" y="166637"/>
                  </a:cubicBezTo>
                  <a:cubicBezTo>
                    <a:pt x="1925768" y="163304"/>
                    <a:pt x="1920435" y="159971"/>
                    <a:pt x="1917102" y="160638"/>
                  </a:cubicBezTo>
                  <a:cubicBezTo>
                    <a:pt x="1882441" y="163304"/>
                    <a:pt x="1885108" y="139975"/>
                    <a:pt x="1885774" y="115980"/>
                  </a:cubicBezTo>
                  <a:cubicBezTo>
                    <a:pt x="1888441" y="98649"/>
                    <a:pt x="1889774" y="81319"/>
                    <a:pt x="1893107" y="64655"/>
                  </a:cubicBezTo>
                  <a:cubicBezTo>
                    <a:pt x="1897104" y="42659"/>
                    <a:pt x="1910436" y="27327"/>
                    <a:pt x="1933765" y="25328"/>
                  </a:cubicBezTo>
                  <a:close/>
                  <a:moveTo>
                    <a:pt x="2063743" y="22664"/>
                  </a:moveTo>
                  <a:cubicBezTo>
                    <a:pt x="2073742" y="22664"/>
                    <a:pt x="2084407" y="22664"/>
                    <a:pt x="2094404" y="23331"/>
                  </a:cubicBezTo>
                  <a:cubicBezTo>
                    <a:pt x="2149063" y="25997"/>
                    <a:pt x="2149063" y="26664"/>
                    <a:pt x="2151727" y="81321"/>
                  </a:cubicBezTo>
                  <a:cubicBezTo>
                    <a:pt x="2154394" y="142645"/>
                    <a:pt x="2101737" y="178639"/>
                    <a:pt x="2043747" y="155977"/>
                  </a:cubicBezTo>
                  <a:cubicBezTo>
                    <a:pt x="2037081" y="153311"/>
                    <a:pt x="2029748" y="150644"/>
                    <a:pt x="2029082" y="141978"/>
                  </a:cubicBezTo>
                  <a:cubicBezTo>
                    <a:pt x="2027082" y="111316"/>
                    <a:pt x="2019749" y="80655"/>
                    <a:pt x="2028415" y="50659"/>
                  </a:cubicBezTo>
                  <a:cubicBezTo>
                    <a:pt x="2033748" y="33330"/>
                    <a:pt x="2043747" y="21997"/>
                    <a:pt x="2063743" y="22664"/>
                  </a:cubicBezTo>
                  <a:close/>
                  <a:moveTo>
                    <a:pt x="1654817" y="11748"/>
                  </a:moveTo>
                  <a:cubicBezTo>
                    <a:pt x="1658649" y="10665"/>
                    <a:pt x="1661816" y="11332"/>
                    <a:pt x="1662482" y="17998"/>
                  </a:cubicBezTo>
                  <a:cubicBezTo>
                    <a:pt x="1663149" y="27330"/>
                    <a:pt x="1665148" y="46659"/>
                    <a:pt x="1648484" y="46659"/>
                  </a:cubicBezTo>
                  <a:cubicBezTo>
                    <a:pt x="1631154" y="47326"/>
                    <a:pt x="1619155" y="55325"/>
                    <a:pt x="1608491" y="65988"/>
                  </a:cubicBezTo>
                  <a:cubicBezTo>
                    <a:pt x="1581827" y="93318"/>
                    <a:pt x="1557165" y="63988"/>
                    <a:pt x="1529170" y="66655"/>
                  </a:cubicBezTo>
                  <a:cubicBezTo>
                    <a:pt x="1554498" y="31994"/>
                    <a:pt x="1593160" y="32661"/>
                    <a:pt x="1625155" y="19998"/>
                  </a:cubicBezTo>
                  <a:cubicBezTo>
                    <a:pt x="1630488" y="17998"/>
                    <a:pt x="1637154" y="17331"/>
                    <a:pt x="1643153" y="15998"/>
                  </a:cubicBezTo>
                  <a:cubicBezTo>
                    <a:pt x="1646485" y="15665"/>
                    <a:pt x="1650984" y="12832"/>
                    <a:pt x="1654817" y="11748"/>
                  </a:cubicBezTo>
                  <a:close/>
                  <a:moveTo>
                    <a:pt x="1794458" y="2668"/>
                  </a:moveTo>
                  <a:cubicBezTo>
                    <a:pt x="1813123" y="2001"/>
                    <a:pt x="1809790" y="14665"/>
                    <a:pt x="1806456" y="24663"/>
                  </a:cubicBezTo>
                  <a:cubicBezTo>
                    <a:pt x="1799790" y="46659"/>
                    <a:pt x="1770462" y="61324"/>
                    <a:pt x="1747133" y="55324"/>
                  </a:cubicBezTo>
                  <a:cubicBezTo>
                    <a:pt x="1731801" y="51325"/>
                    <a:pt x="1717135" y="47992"/>
                    <a:pt x="1700472" y="43992"/>
                  </a:cubicBezTo>
                  <a:cubicBezTo>
                    <a:pt x="1729134" y="23997"/>
                    <a:pt x="1757130" y="3335"/>
                    <a:pt x="1794458" y="2668"/>
                  </a:cubicBezTo>
                  <a:close/>
                  <a:moveTo>
                    <a:pt x="1935100" y="666"/>
                  </a:moveTo>
                  <a:cubicBezTo>
                    <a:pt x="1889106" y="34661"/>
                    <a:pt x="1889106" y="34661"/>
                    <a:pt x="1855111" y="21329"/>
                  </a:cubicBezTo>
                  <a:cubicBezTo>
                    <a:pt x="1887773" y="0"/>
                    <a:pt x="1891106" y="-1333"/>
                    <a:pt x="1935100" y="666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6C7601A9-7DC0-450C-BCD4-FA8445DEFB7C}"/>
                </a:ext>
              </a:extLst>
            </p:cNvPr>
            <p:cNvSpPr/>
            <p:nvPr/>
          </p:nvSpPr>
          <p:spPr>
            <a:xfrm rot="658315">
              <a:off x="7660804" y="2032295"/>
              <a:ext cx="1158212" cy="1145714"/>
            </a:xfrm>
            <a:custGeom>
              <a:avLst/>
              <a:gdLst>
                <a:gd name="connsiteX0" fmla="*/ 41900 w 2554471"/>
                <a:gd name="connsiteY0" fmla="*/ 2487722 h 2526906"/>
                <a:gd name="connsiteX1" fmla="*/ 62657 w 2554471"/>
                <a:gd name="connsiteY1" fmla="*/ 2489576 h 2526906"/>
                <a:gd name="connsiteX2" fmla="*/ 71323 w 2554471"/>
                <a:gd name="connsiteY2" fmla="*/ 2494909 h 2526906"/>
                <a:gd name="connsiteX3" fmla="*/ 63990 w 2554471"/>
                <a:gd name="connsiteY3" fmla="*/ 2510907 h 2526906"/>
                <a:gd name="connsiteX4" fmla="*/ 0 w 2554471"/>
                <a:gd name="connsiteY4" fmla="*/ 2526906 h 2526906"/>
                <a:gd name="connsiteX5" fmla="*/ 41900 w 2554471"/>
                <a:gd name="connsiteY5" fmla="*/ 2487722 h 2526906"/>
                <a:gd name="connsiteX6" fmla="*/ 119313 w 2554471"/>
                <a:gd name="connsiteY6" fmla="*/ 2456248 h 2526906"/>
                <a:gd name="connsiteX7" fmla="*/ 141975 w 2554471"/>
                <a:gd name="connsiteY7" fmla="*/ 2490911 h 2526906"/>
                <a:gd name="connsiteX8" fmla="*/ 101982 w 2554471"/>
                <a:gd name="connsiteY8" fmla="*/ 2508241 h 2526906"/>
                <a:gd name="connsiteX9" fmla="*/ 76654 w 2554471"/>
                <a:gd name="connsiteY9" fmla="*/ 2490911 h 2526906"/>
                <a:gd name="connsiteX10" fmla="*/ 119313 w 2554471"/>
                <a:gd name="connsiteY10" fmla="*/ 2456248 h 2526906"/>
                <a:gd name="connsiteX11" fmla="*/ 218557 w 2554471"/>
                <a:gd name="connsiteY11" fmla="*/ 2369813 h 2526906"/>
                <a:gd name="connsiteX12" fmla="*/ 237960 w 2554471"/>
                <a:gd name="connsiteY12" fmla="*/ 2389592 h 2526906"/>
                <a:gd name="connsiteX13" fmla="*/ 239960 w 2554471"/>
                <a:gd name="connsiteY13" fmla="*/ 2418921 h 2526906"/>
                <a:gd name="connsiteX14" fmla="*/ 194633 w 2554471"/>
                <a:gd name="connsiteY14" fmla="*/ 2478245 h 2526906"/>
                <a:gd name="connsiteX15" fmla="*/ 173971 w 2554471"/>
                <a:gd name="connsiteY15" fmla="*/ 2486244 h 2526906"/>
                <a:gd name="connsiteX16" fmla="*/ 148640 w 2554471"/>
                <a:gd name="connsiteY16" fmla="*/ 2461580 h 2526906"/>
                <a:gd name="connsiteX17" fmla="*/ 197966 w 2554471"/>
                <a:gd name="connsiteY17" fmla="*/ 2371594 h 2526906"/>
                <a:gd name="connsiteX18" fmla="*/ 203299 w 2554471"/>
                <a:gd name="connsiteY18" fmla="*/ 2370261 h 2526906"/>
                <a:gd name="connsiteX19" fmla="*/ 218557 w 2554471"/>
                <a:gd name="connsiteY19" fmla="*/ 2369813 h 2526906"/>
                <a:gd name="connsiteX20" fmla="*/ 73322 w 2554471"/>
                <a:gd name="connsiteY20" fmla="*/ 2322270 h 2526906"/>
                <a:gd name="connsiteX21" fmla="*/ 137312 w 2554471"/>
                <a:gd name="connsiteY21" fmla="*/ 2386260 h 2526906"/>
                <a:gd name="connsiteX22" fmla="*/ 139978 w 2554471"/>
                <a:gd name="connsiteY22" fmla="*/ 2403592 h 2526906"/>
                <a:gd name="connsiteX23" fmla="*/ 75988 w 2554471"/>
                <a:gd name="connsiteY23" fmla="*/ 2464249 h 2526906"/>
                <a:gd name="connsiteX24" fmla="*/ 35327 w 2554471"/>
                <a:gd name="connsiteY24" fmla="*/ 2464916 h 2526906"/>
                <a:gd name="connsiteX25" fmla="*/ 31327 w 2554471"/>
                <a:gd name="connsiteY25" fmla="*/ 2430921 h 2526906"/>
                <a:gd name="connsiteX26" fmla="*/ 73322 w 2554471"/>
                <a:gd name="connsiteY26" fmla="*/ 2322270 h 2526906"/>
                <a:gd name="connsiteX27" fmla="*/ 296617 w 2554471"/>
                <a:gd name="connsiteY27" fmla="*/ 2296273 h 2526906"/>
                <a:gd name="connsiteX28" fmla="*/ 323946 w 2554471"/>
                <a:gd name="connsiteY28" fmla="*/ 2321602 h 2526906"/>
                <a:gd name="connsiteX29" fmla="*/ 267288 w 2554471"/>
                <a:gd name="connsiteY29" fmla="*/ 2385591 h 2526906"/>
                <a:gd name="connsiteX30" fmla="*/ 241959 w 2554471"/>
                <a:gd name="connsiteY30" fmla="*/ 2356929 h 2526906"/>
                <a:gd name="connsiteX31" fmla="*/ 296617 w 2554471"/>
                <a:gd name="connsiteY31" fmla="*/ 2296273 h 2526906"/>
                <a:gd name="connsiteX32" fmla="*/ 385267 w 2554471"/>
                <a:gd name="connsiteY32" fmla="*/ 2187627 h 2526906"/>
                <a:gd name="connsiteX33" fmla="*/ 399932 w 2554471"/>
                <a:gd name="connsiteY33" fmla="*/ 2188293 h 2526906"/>
                <a:gd name="connsiteX34" fmla="*/ 417262 w 2554471"/>
                <a:gd name="connsiteY34" fmla="*/ 2264281 h 2526906"/>
                <a:gd name="connsiteX35" fmla="*/ 377268 w 2554471"/>
                <a:gd name="connsiteY35" fmla="*/ 2301606 h 2526906"/>
                <a:gd name="connsiteX36" fmla="*/ 325278 w 2554471"/>
                <a:gd name="connsiteY36" fmla="*/ 2272945 h 2526906"/>
                <a:gd name="connsiteX37" fmla="*/ 385267 w 2554471"/>
                <a:gd name="connsiteY37" fmla="*/ 2187627 h 2526906"/>
                <a:gd name="connsiteX38" fmla="*/ 119313 w 2554471"/>
                <a:gd name="connsiteY38" fmla="*/ 2106306 h 2526906"/>
                <a:gd name="connsiteX39" fmla="*/ 101316 w 2554471"/>
                <a:gd name="connsiteY39" fmla="*/ 2198290 h 2526906"/>
                <a:gd name="connsiteX40" fmla="*/ 119313 w 2554471"/>
                <a:gd name="connsiteY40" fmla="*/ 2106306 h 2526906"/>
                <a:gd name="connsiteX41" fmla="*/ 205967 w 2554471"/>
                <a:gd name="connsiteY41" fmla="*/ 2104975 h 2526906"/>
                <a:gd name="connsiteX42" fmla="*/ 221963 w 2554471"/>
                <a:gd name="connsiteY42" fmla="*/ 2110974 h 2526906"/>
                <a:gd name="connsiteX43" fmla="*/ 307284 w 2554471"/>
                <a:gd name="connsiteY43" fmla="*/ 2194293 h 2526906"/>
                <a:gd name="connsiteX44" fmla="*/ 313284 w 2554471"/>
                <a:gd name="connsiteY44" fmla="*/ 2206959 h 2526906"/>
                <a:gd name="connsiteX45" fmla="*/ 272623 w 2554471"/>
                <a:gd name="connsiteY45" fmla="*/ 2279612 h 2526906"/>
                <a:gd name="connsiteX46" fmla="*/ 245961 w 2554471"/>
                <a:gd name="connsiteY46" fmla="*/ 2298943 h 2526906"/>
                <a:gd name="connsiteX47" fmla="*/ 177305 w 2554471"/>
                <a:gd name="connsiteY47" fmla="*/ 2363599 h 2526906"/>
                <a:gd name="connsiteX48" fmla="*/ 135978 w 2554471"/>
                <a:gd name="connsiteY48" fmla="*/ 2364266 h 2526906"/>
                <a:gd name="connsiteX49" fmla="*/ 99317 w 2554471"/>
                <a:gd name="connsiteY49" fmla="*/ 2331604 h 2526906"/>
                <a:gd name="connsiteX50" fmla="*/ 117315 w 2554471"/>
                <a:gd name="connsiteY50" fmla="*/ 2217622 h 2526906"/>
                <a:gd name="connsiteX51" fmla="*/ 149310 w 2554471"/>
                <a:gd name="connsiteY51" fmla="*/ 2223622 h 2526906"/>
                <a:gd name="connsiteX52" fmla="*/ 237962 w 2554471"/>
                <a:gd name="connsiteY52" fmla="*/ 2292944 h 2526906"/>
                <a:gd name="connsiteX53" fmla="*/ 213966 w 2554471"/>
                <a:gd name="connsiteY53" fmla="*/ 2255616 h 2526906"/>
                <a:gd name="connsiteX54" fmla="*/ 157307 w 2554471"/>
                <a:gd name="connsiteY54" fmla="*/ 2191627 h 2526906"/>
                <a:gd name="connsiteX55" fmla="*/ 205967 w 2554471"/>
                <a:gd name="connsiteY55" fmla="*/ 2104975 h 2526906"/>
                <a:gd name="connsiteX56" fmla="*/ 480502 w 2554471"/>
                <a:gd name="connsiteY56" fmla="*/ 2101057 h 2526906"/>
                <a:gd name="connsiteX57" fmla="*/ 513247 w 2554471"/>
                <a:gd name="connsiteY57" fmla="*/ 2124305 h 2526906"/>
                <a:gd name="connsiteX58" fmla="*/ 518413 w 2554471"/>
                <a:gd name="connsiteY58" fmla="*/ 2132969 h 2526906"/>
                <a:gd name="connsiteX59" fmla="*/ 527279 w 2554471"/>
                <a:gd name="connsiteY59" fmla="*/ 2135295 h 2526906"/>
                <a:gd name="connsiteX60" fmla="*/ 527912 w 2554471"/>
                <a:gd name="connsiteY60" fmla="*/ 2141301 h 2526906"/>
                <a:gd name="connsiteX61" fmla="*/ 533834 w 2554471"/>
                <a:gd name="connsiteY61" fmla="*/ 2141598 h 2526906"/>
                <a:gd name="connsiteX62" fmla="*/ 532910 w 2554471"/>
                <a:gd name="connsiteY62" fmla="*/ 2149384 h 2526906"/>
                <a:gd name="connsiteX63" fmla="*/ 539909 w 2554471"/>
                <a:gd name="connsiteY63" fmla="*/ 2154300 h 2526906"/>
                <a:gd name="connsiteX64" fmla="*/ 539242 w 2554471"/>
                <a:gd name="connsiteY64" fmla="*/ 2152967 h 2526906"/>
                <a:gd name="connsiteX65" fmla="*/ 573237 w 2554471"/>
                <a:gd name="connsiteY65" fmla="*/ 2183629 h 2526906"/>
                <a:gd name="connsiteX66" fmla="*/ 501248 w 2554471"/>
                <a:gd name="connsiteY66" fmla="*/ 2225621 h 2526906"/>
                <a:gd name="connsiteX67" fmla="*/ 441924 w 2554471"/>
                <a:gd name="connsiteY67" fmla="*/ 2224290 h 2526906"/>
                <a:gd name="connsiteX68" fmla="*/ 427927 w 2554471"/>
                <a:gd name="connsiteY68" fmla="*/ 2152967 h 2526906"/>
                <a:gd name="connsiteX69" fmla="*/ 447257 w 2554471"/>
                <a:gd name="connsiteY69" fmla="*/ 2122305 h 2526906"/>
                <a:gd name="connsiteX70" fmla="*/ 480502 w 2554471"/>
                <a:gd name="connsiteY70" fmla="*/ 2101057 h 2526906"/>
                <a:gd name="connsiteX71" fmla="*/ 291950 w 2554471"/>
                <a:gd name="connsiteY71" fmla="*/ 2024988 h 2526906"/>
                <a:gd name="connsiteX72" fmla="*/ 323279 w 2554471"/>
                <a:gd name="connsiteY72" fmla="*/ 2044317 h 2526906"/>
                <a:gd name="connsiteX73" fmla="*/ 355273 w 2554471"/>
                <a:gd name="connsiteY73" fmla="*/ 2066981 h 2526906"/>
                <a:gd name="connsiteX74" fmla="*/ 391268 w 2554471"/>
                <a:gd name="connsiteY74" fmla="*/ 2114972 h 2526906"/>
                <a:gd name="connsiteX75" fmla="*/ 409931 w 2554471"/>
                <a:gd name="connsiteY75" fmla="*/ 2133636 h 2526906"/>
                <a:gd name="connsiteX76" fmla="*/ 389268 w 2554471"/>
                <a:gd name="connsiteY76" fmla="*/ 2168964 h 2526906"/>
                <a:gd name="connsiteX77" fmla="*/ 343943 w 2554471"/>
                <a:gd name="connsiteY77" fmla="*/ 2188293 h 2526906"/>
                <a:gd name="connsiteX78" fmla="*/ 317946 w 2554471"/>
                <a:gd name="connsiteY78" fmla="*/ 2177628 h 2526906"/>
                <a:gd name="connsiteX79" fmla="*/ 259956 w 2554471"/>
                <a:gd name="connsiteY79" fmla="*/ 2123638 h 2526906"/>
                <a:gd name="connsiteX80" fmla="*/ 243959 w 2554471"/>
                <a:gd name="connsiteY80" fmla="*/ 2071645 h 2526906"/>
                <a:gd name="connsiteX81" fmla="*/ 291950 w 2554471"/>
                <a:gd name="connsiteY81" fmla="*/ 2024988 h 2526906"/>
                <a:gd name="connsiteX82" fmla="*/ 544146 w 2554471"/>
                <a:gd name="connsiteY82" fmla="*/ 2011530 h 2526906"/>
                <a:gd name="connsiteX83" fmla="*/ 589234 w 2554471"/>
                <a:gd name="connsiteY83" fmla="*/ 2039652 h 2526906"/>
                <a:gd name="connsiteX84" fmla="*/ 683218 w 2554471"/>
                <a:gd name="connsiteY84" fmla="*/ 2108308 h 2526906"/>
                <a:gd name="connsiteX85" fmla="*/ 551240 w 2554471"/>
                <a:gd name="connsiteY85" fmla="*/ 2152300 h 2526906"/>
                <a:gd name="connsiteX86" fmla="*/ 545157 w 2554471"/>
                <a:gd name="connsiteY86" fmla="*/ 2148718 h 2526906"/>
                <a:gd name="connsiteX87" fmla="*/ 540929 w 2554471"/>
                <a:gd name="connsiteY87" fmla="*/ 2150590 h 2526906"/>
                <a:gd name="connsiteX88" fmla="*/ 540578 w 2554471"/>
                <a:gd name="connsiteY88" fmla="*/ 2153634 h 2526906"/>
                <a:gd name="connsiteX89" fmla="*/ 533576 w 2554471"/>
                <a:gd name="connsiteY89" fmla="*/ 2148717 h 2526906"/>
                <a:gd name="connsiteX90" fmla="*/ 534418 w 2554471"/>
                <a:gd name="connsiteY90" fmla="*/ 2141627 h 2526906"/>
                <a:gd name="connsiteX91" fmla="*/ 533834 w 2554471"/>
                <a:gd name="connsiteY91" fmla="*/ 2141598 h 2526906"/>
                <a:gd name="connsiteX92" fmla="*/ 533909 w 2554471"/>
                <a:gd name="connsiteY92" fmla="*/ 2140968 h 2526906"/>
                <a:gd name="connsiteX93" fmla="*/ 534434 w 2554471"/>
                <a:gd name="connsiteY93" fmla="*/ 2141493 h 2526906"/>
                <a:gd name="connsiteX94" fmla="*/ 534501 w 2554471"/>
                <a:gd name="connsiteY94" fmla="*/ 2140932 h 2526906"/>
                <a:gd name="connsiteX95" fmla="*/ 528577 w 2554471"/>
                <a:gd name="connsiteY95" fmla="*/ 2140636 h 2526906"/>
                <a:gd name="connsiteX96" fmla="*/ 528035 w 2554471"/>
                <a:gd name="connsiteY96" fmla="*/ 2135493 h 2526906"/>
                <a:gd name="connsiteX97" fmla="*/ 527279 w 2554471"/>
                <a:gd name="connsiteY97" fmla="*/ 2135295 h 2526906"/>
                <a:gd name="connsiteX98" fmla="*/ 527245 w 2554471"/>
                <a:gd name="connsiteY98" fmla="*/ 2134969 h 2526906"/>
                <a:gd name="connsiteX99" fmla="*/ 528021 w 2554471"/>
                <a:gd name="connsiteY99" fmla="*/ 2135357 h 2526906"/>
                <a:gd name="connsiteX100" fmla="*/ 527910 w 2554471"/>
                <a:gd name="connsiteY100" fmla="*/ 2134305 h 2526906"/>
                <a:gd name="connsiteX101" fmla="*/ 527242 w 2554471"/>
                <a:gd name="connsiteY101" fmla="*/ 2133637 h 2526906"/>
                <a:gd name="connsiteX102" fmla="*/ 528545 w 2554471"/>
                <a:gd name="connsiteY102" fmla="*/ 2134822 h 2526906"/>
                <a:gd name="connsiteX103" fmla="*/ 528559 w 2554471"/>
                <a:gd name="connsiteY103" fmla="*/ 2134891 h 2526906"/>
                <a:gd name="connsiteX104" fmla="*/ 534570 w 2554471"/>
                <a:gd name="connsiteY104" fmla="*/ 2140355 h 2526906"/>
                <a:gd name="connsiteX105" fmla="*/ 534576 w 2554471"/>
                <a:gd name="connsiteY105" fmla="*/ 2140300 h 2526906"/>
                <a:gd name="connsiteX106" fmla="*/ 540884 w 2554471"/>
                <a:gd name="connsiteY106" fmla="*/ 2144504 h 2526906"/>
                <a:gd name="connsiteX107" fmla="*/ 540907 w 2554471"/>
                <a:gd name="connsiteY107" fmla="*/ 2144302 h 2526906"/>
                <a:gd name="connsiteX108" fmla="*/ 533908 w 2554471"/>
                <a:gd name="connsiteY108" fmla="*/ 2139636 h 2526906"/>
                <a:gd name="connsiteX109" fmla="*/ 534575 w 2554471"/>
                <a:gd name="connsiteY109" fmla="*/ 2140303 h 2526906"/>
                <a:gd name="connsiteX110" fmla="*/ 528545 w 2554471"/>
                <a:gd name="connsiteY110" fmla="*/ 2134822 h 2526906"/>
                <a:gd name="connsiteX111" fmla="*/ 524160 w 2554471"/>
                <a:gd name="connsiteY111" fmla="*/ 2112806 h 2526906"/>
                <a:gd name="connsiteX112" fmla="*/ 511246 w 2554471"/>
                <a:gd name="connsiteY112" fmla="*/ 2093642 h 2526906"/>
                <a:gd name="connsiteX113" fmla="*/ 526575 w 2554471"/>
                <a:gd name="connsiteY113" fmla="*/ 2018987 h 2526906"/>
                <a:gd name="connsiteX114" fmla="*/ 544146 w 2554471"/>
                <a:gd name="connsiteY114" fmla="*/ 2011530 h 2526906"/>
                <a:gd name="connsiteX115" fmla="*/ 880018 w 2554471"/>
                <a:gd name="connsiteY115" fmla="*/ 1983162 h 2526906"/>
                <a:gd name="connsiteX116" fmla="*/ 887184 w 2554471"/>
                <a:gd name="connsiteY116" fmla="*/ 1988327 h 2526906"/>
                <a:gd name="connsiteX117" fmla="*/ 885184 w 2554471"/>
                <a:gd name="connsiteY117" fmla="*/ 2000993 h 2526906"/>
                <a:gd name="connsiteX118" fmla="*/ 778533 w 2554471"/>
                <a:gd name="connsiteY118" fmla="*/ 2060984 h 2526906"/>
                <a:gd name="connsiteX119" fmla="*/ 835191 w 2554471"/>
                <a:gd name="connsiteY119" fmla="*/ 2008326 h 2526906"/>
                <a:gd name="connsiteX120" fmla="*/ 871852 w 2554471"/>
                <a:gd name="connsiteY120" fmla="*/ 1986994 h 2526906"/>
                <a:gd name="connsiteX121" fmla="*/ 880018 w 2554471"/>
                <a:gd name="connsiteY121" fmla="*/ 1983162 h 2526906"/>
                <a:gd name="connsiteX122" fmla="*/ 361604 w 2554471"/>
                <a:gd name="connsiteY122" fmla="*/ 1952750 h 2526906"/>
                <a:gd name="connsiteX123" fmla="*/ 386601 w 2554471"/>
                <a:gd name="connsiteY123" fmla="*/ 1963666 h 2526906"/>
                <a:gd name="connsiteX124" fmla="*/ 485252 w 2554471"/>
                <a:gd name="connsiteY124" fmla="*/ 2027656 h 2526906"/>
                <a:gd name="connsiteX125" fmla="*/ 490583 w 2554471"/>
                <a:gd name="connsiteY125" fmla="*/ 2036988 h 2526906"/>
                <a:gd name="connsiteX126" fmla="*/ 465254 w 2554471"/>
                <a:gd name="connsiteY126" fmla="*/ 2090312 h 2526906"/>
                <a:gd name="connsiteX127" fmla="*/ 393265 w 2554471"/>
                <a:gd name="connsiteY127" fmla="*/ 2092312 h 2526906"/>
                <a:gd name="connsiteX128" fmla="*/ 355939 w 2554471"/>
                <a:gd name="connsiteY128" fmla="*/ 2067650 h 2526906"/>
                <a:gd name="connsiteX129" fmla="*/ 325942 w 2554471"/>
                <a:gd name="connsiteY129" fmla="*/ 2014990 h 2526906"/>
                <a:gd name="connsiteX130" fmla="*/ 336608 w 2554471"/>
                <a:gd name="connsiteY130" fmla="*/ 1962332 h 2526906"/>
                <a:gd name="connsiteX131" fmla="*/ 361604 w 2554471"/>
                <a:gd name="connsiteY131" fmla="*/ 1952750 h 2526906"/>
                <a:gd name="connsiteX132" fmla="*/ 662220 w 2554471"/>
                <a:gd name="connsiteY132" fmla="*/ 1908423 h 2526906"/>
                <a:gd name="connsiteX133" fmla="*/ 691216 w 2554471"/>
                <a:gd name="connsiteY133" fmla="*/ 1939002 h 2526906"/>
                <a:gd name="connsiteX134" fmla="*/ 765868 w 2554471"/>
                <a:gd name="connsiteY134" fmla="*/ 2003658 h 2526906"/>
                <a:gd name="connsiteX135" fmla="*/ 773867 w 2554471"/>
                <a:gd name="connsiteY135" fmla="*/ 2021656 h 2526906"/>
                <a:gd name="connsiteX136" fmla="*/ 683883 w 2554471"/>
                <a:gd name="connsiteY136" fmla="*/ 2087645 h 2526906"/>
                <a:gd name="connsiteX137" fmla="*/ 651889 w 2554471"/>
                <a:gd name="connsiteY137" fmla="*/ 2078980 h 2526906"/>
                <a:gd name="connsiteX138" fmla="*/ 581234 w 2554471"/>
                <a:gd name="connsiteY138" fmla="*/ 1999658 h 2526906"/>
                <a:gd name="connsiteX139" fmla="*/ 591233 w 2554471"/>
                <a:gd name="connsiteY139" fmla="*/ 1947667 h 2526906"/>
                <a:gd name="connsiteX140" fmla="*/ 623227 w 2554471"/>
                <a:gd name="connsiteY140" fmla="*/ 1924338 h 2526906"/>
                <a:gd name="connsiteX141" fmla="*/ 662220 w 2554471"/>
                <a:gd name="connsiteY141" fmla="*/ 1908423 h 2526906"/>
                <a:gd name="connsiteX142" fmla="*/ 239292 w 2554471"/>
                <a:gd name="connsiteY142" fmla="*/ 1895674 h 2526906"/>
                <a:gd name="connsiteX143" fmla="*/ 298615 w 2554471"/>
                <a:gd name="connsiteY143" fmla="*/ 1948334 h 2526906"/>
                <a:gd name="connsiteX144" fmla="*/ 281286 w 2554471"/>
                <a:gd name="connsiteY144" fmla="*/ 2002991 h 2526906"/>
                <a:gd name="connsiteX145" fmla="*/ 224629 w 2554471"/>
                <a:gd name="connsiteY145" fmla="*/ 2062314 h 2526906"/>
                <a:gd name="connsiteX146" fmla="*/ 159306 w 2554471"/>
                <a:gd name="connsiteY146" fmla="*/ 2103642 h 2526906"/>
                <a:gd name="connsiteX147" fmla="*/ 133975 w 2554471"/>
                <a:gd name="connsiteY147" fmla="*/ 2061648 h 2526906"/>
                <a:gd name="connsiteX148" fmla="*/ 147974 w 2554471"/>
                <a:gd name="connsiteY148" fmla="*/ 2005657 h 2526906"/>
                <a:gd name="connsiteX149" fmla="*/ 175302 w 2554471"/>
                <a:gd name="connsiteY149" fmla="*/ 2000991 h 2526906"/>
                <a:gd name="connsiteX150" fmla="*/ 199298 w 2554471"/>
                <a:gd name="connsiteY150" fmla="*/ 2036319 h 2526906"/>
                <a:gd name="connsiteX151" fmla="*/ 217963 w 2554471"/>
                <a:gd name="connsiteY151" fmla="*/ 2047651 h 2526906"/>
                <a:gd name="connsiteX152" fmla="*/ 215963 w 2554471"/>
                <a:gd name="connsiteY152" fmla="*/ 2025653 h 2526906"/>
                <a:gd name="connsiteX153" fmla="*/ 194634 w 2554471"/>
                <a:gd name="connsiteY153" fmla="*/ 1999658 h 2526906"/>
                <a:gd name="connsiteX154" fmla="*/ 179969 w 2554471"/>
                <a:gd name="connsiteY154" fmla="*/ 1941001 h 2526906"/>
                <a:gd name="connsiteX155" fmla="*/ 239292 w 2554471"/>
                <a:gd name="connsiteY155" fmla="*/ 1895674 h 2526906"/>
                <a:gd name="connsiteX156" fmla="*/ 955838 w 2554471"/>
                <a:gd name="connsiteY156" fmla="*/ 1884345 h 2526906"/>
                <a:gd name="connsiteX157" fmla="*/ 1007829 w 2554471"/>
                <a:gd name="connsiteY157" fmla="*/ 1912342 h 2526906"/>
                <a:gd name="connsiteX158" fmla="*/ 999832 w 2554471"/>
                <a:gd name="connsiteY158" fmla="*/ 1924339 h 2526906"/>
                <a:gd name="connsiteX159" fmla="*/ 922510 w 2554471"/>
                <a:gd name="connsiteY159" fmla="*/ 1972998 h 2526906"/>
                <a:gd name="connsiteX160" fmla="*/ 897181 w 2554471"/>
                <a:gd name="connsiteY160" fmla="*/ 1968998 h 2526906"/>
                <a:gd name="connsiteX161" fmla="*/ 893848 w 2554471"/>
                <a:gd name="connsiteY161" fmla="*/ 1946336 h 2526906"/>
                <a:gd name="connsiteX162" fmla="*/ 955838 w 2554471"/>
                <a:gd name="connsiteY162" fmla="*/ 1884345 h 2526906"/>
                <a:gd name="connsiteX163" fmla="*/ 477919 w 2554471"/>
                <a:gd name="connsiteY163" fmla="*/ 1839018 h 2526906"/>
                <a:gd name="connsiteX164" fmla="*/ 492584 w 2554471"/>
                <a:gd name="connsiteY164" fmla="*/ 1850350 h 2526906"/>
                <a:gd name="connsiteX165" fmla="*/ 556573 w 2554471"/>
                <a:gd name="connsiteY165" fmla="*/ 1917006 h 2526906"/>
                <a:gd name="connsiteX166" fmla="*/ 572570 w 2554471"/>
                <a:gd name="connsiteY166" fmla="*/ 1943667 h 2526906"/>
                <a:gd name="connsiteX167" fmla="*/ 541242 w 2554471"/>
                <a:gd name="connsiteY167" fmla="*/ 1983661 h 2526906"/>
                <a:gd name="connsiteX168" fmla="*/ 515913 w 2554471"/>
                <a:gd name="connsiteY168" fmla="*/ 1992324 h 2526906"/>
                <a:gd name="connsiteX169" fmla="*/ 444591 w 2554471"/>
                <a:gd name="connsiteY169" fmla="*/ 1984992 h 2526906"/>
                <a:gd name="connsiteX170" fmla="*/ 402599 w 2554471"/>
                <a:gd name="connsiteY170" fmla="*/ 1944334 h 2526906"/>
                <a:gd name="connsiteX171" fmla="*/ 390600 w 2554471"/>
                <a:gd name="connsiteY171" fmla="*/ 1914339 h 2526906"/>
                <a:gd name="connsiteX172" fmla="*/ 477919 w 2554471"/>
                <a:gd name="connsiteY172" fmla="*/ 1839018 h 2526906"/>
                <a:gd name="connsiteX173" fmla="*/ 778284 w 2554471"/>
                <a:gd name="connsiteY173" fmla="*/ 1801191 h 2526906"/>
                <a:gd name="connsiteX174" fmla="*/ 800530 w 2554471"/>
                <a:gd name="connsiteY174" fmla="*/ 1820356 h 2526906"/>
                <a:gd name="connsiteX175" fmla="*/ 869853 w 2554471"/>
                <a:gd name="connsiteY175" fmla="*/ 1883012 h 2526906"/>
                <a:gd name="connsiteX176" fmla="*/ 884518 w 2554471"/>
                <a:gd name="connsiteY176" fmla="*/ 1936335 h 2526906"/>
                <a:gd name="connsiteX177" fmla="*/ 813196 w 2554471"/>
                <a:gd name="connsiteY177" fmla="*/ 1998991 h 2526906"/>
                <a:gd name="connsiteX178" fmla="*/ 778535 w 2554471"/>
                <a:gd name="connsiteY178" fmla="*/ 1986994 h 2526906"/>
                <a:gd name="connsiteX179" fmla="*/ 705879 w 2554471"/>
                <a:gd name="connsiteY179" fmla="*/ 1923005 h 2526906"/>
                <a:gd name="connsiteX180" fmla="*/ 720544 w 2554471"/>
                <a:gd name="connsiteY180" fmla="*/ 1823022 h 2526906"/>
                <a:gd name="connsiteX181" fmla="*/ 752539 w 2554471"/>
                <a:gd name="connsiteY181" fmla="*/ 1805024 h 2526906"/>
                <a:gd name="connsiteX182" fmla="*/ 778284 w 2554471"/>
                <a:gd name="connsiteY182" fmla="*/ 1801191 h 2526906"/>
                <a:gd name="connsiteX183" fmla="*/ 335944 w 2554471"/>
                <a:gd name="connsiteY183" fmla="*/ 1783695 h 2526906"/>
                <a:gd name="connsiteX184" fmla="*/ 405267 w 2554471"/>
                <a:gd name="connsiteY184" fmla="*/ 1846350 h 2526906"/>
                <a:gd name="connsiteX185" fmla="*/ 381936 w 2554471"/>
                <a:gd name="connsiteY185" fmla="*/ 1881011 h 2526906"/>
                <a:gd name="connsiteX186" fmla="*/ 343942 w 2554471"/>
                <a:gd name="connsiteY186" fmla="*/ 1931003 h 2526906"/>
                <a:gd name="connsiteX187" fmla="*/ 307280 w 2554471"/>
                <a:gd name="connsiteY187" fmla="*/ 1926337 h 2526906"/>
                <a:gd name="connsiteX188" fmla="*/ 287284 w 2554471"/>
                <a:gd name="connsiteY188" fmla="*/ 1899009 h 2526906"/>
                <a:gd name="connsiteX189" fmla="*/ 327279 w 2554471"/>
                <a:gd name="connsiteY189" fmla="*/ 1785028 h 2526906"/>
                <a:gd name="connsiteX190" fmla="*/ 335944 w 2554471"/>
                <a:gd name="connsiteY190" fmla="*/ 1783695 h 2526906"/>
                <a:gd name="connsiteX191" fmla="*/ 229961 w 2554471"/>
                <a:gd name="connsiteY191" fmla="*/ 1777696 h 2526906"/>
                <a:gd name="connsiteX192" fmla="*/ 255291 w 2554471"/>
                <a:gd name="connsiteY192" fmla="*/ 1806358 h 2526906"/>
                <a:gd name="connsiteX193" fmla="*/ 215965 w 2554471"/>
                <a:gd name="connsiteY193" fmla="*/ 1879681 h 2526906"/>
                <a:gd name="connsiteX194" fmla="*/ 189300 w 2554471"/>
                <a:gd name="connsiteY194" fmla="*/ 1876348 h 2526906"/>
                <a:gd name="connsiteX195" fmla="*/ 193966 w 2554471"/>
                <a:gd name="connsiteY195" fmla="*/ 1824356 h 2526906"/>
                <a:gd name="connsiteX196" fmla="*/ 229961 w 2554471"/>
                <a:gd name="connsiteY196" fmla="*/ 1777696 h 2526906"/>
                <a:gd name="connsiteX197" fmla="*/ 1351769 w 2554471"/>
                <a:gd name="connsiteY197" fmla="*/ 1729705 h 2526906"/>
                <a:gd name="connsiteX198" fmla="*/ 1286447 w 2554471"/>
                <a:gd name="connsiteY198" fmla="*/ 1782365 h 2526906"/>
                <a:gd name="connsiteX199" fmla="*/ 1351769 w 2554471"/>
                <a:gd name="connsiteY199" fmla="*/ 1729705 h 2526906"/>
                <a:gd name="connsiteX200" fmla="*/ 582815 w 2554471"/>
                <a:gd name="connsiteY200" fmla="*/ 1728285 h 2526906"/>
                <a:gd name="connsiteX201" fmla="*/ 629224 w 2554471"/>
                <a:gd name="connsiteY201" fmla="*/ 1755031 h 2526906"/>
                <a:gd name="connsiteX202" fmla="*/ 688548 w 2554471"/>
                <a:gd name="connsiteY202" fmla="*/ 1801691 h 2526906"/>
                <a:gd name="connsiteX203" fmla="*/ 691213 w 2554471"/>
                <a:gd name="connsiteY203" fmla="*/ 1823687 h 2526906"/>
                <a:gd name="connsiteX204" fmla="*/ 669884 w 2554471"/>
                <a:gd name="connsiteY204" fmla="*/ 1856348 h 2526906"/>
                <a:gd name="connsiteX205" fmla="*/ 596563 w 2554471"/>
                <a:gd name="connsiteY205" fmla="*/ 1906341 h 2526906"/>
                <a:gd name="connsiteX206" fmla="*/ 550572 w 2554471"/>
                <a:gd name="connsiteY206" fmla="*/ 1885010 h 2526906"/>
                <a:gd name="connsiteX207" fmla="*/ 521244 w 2554471"/>
                <a:gd name="connsiteY207" fmla="*/ 1849684 h 2526906"/>
                <a:gd name="connsiteX208" fmla="*/ 531907 w 2554471"/>
                <a:gd name="connsiteY208" fmla="*/ 1753031 h 2526906"/>
                <a:gd name="connsiteX209" fmla="*/ 582815 w 2554471"/>
                <a:gd name="connsiteY209" fmla="*/ 1728285 h 2526906"/>
                <a:gd name="connsiteX210" fmla="*/ 869186 w 2554471"/>
                <a:gd name="connsiteY210" fmla="*/ 1707707 h 2526906"/>
                <a:gd name="connsiteX211" fmla="*/ 910511 w 2554471"/>
                <a:gd name="connsiteY211" fmla="*/ 1741701 h 2526906"/>
                <a:gd name="connsiteX212" fmla="*/ 961836 w 2554471"/>
                <a:gd name="connsiteY212" fmla="*/ 1783694 h 2526906"/>
                <a:gd name="connsiteX213" fmla="*/ 1047154 w 2554471"/>
                <a:gd name="connsiteY213" fmla="*/ 1799693 h 2526906"/>
                <a:gd name="connsiteX214" fmla="*/ 1108477 w 2554471"/>
                <a:gd name="connsiteY214" fmla="*/ 1815689 h 2526906"/>
                <a:gd name="connsiteX215" fmla="*/ 1156469 w 2554471"/>
                <a:gd name="connsiteY215" fmla="*/ 1848350 h 2526906"/>
                <a:gd name="connsiteX216" fmla="*/ 1046488 w 2554471"/>
                <a:gd name="connsiteY216" fmla="*/ 1898342 h 2526906"/>
                <a:gd name="connsiteX217" fmla="*/ 985832 w 2554471"/>
                <a:gd name="connsiteY217" fmla="*/ 1869679 h 2526906"/>
                <a:gd name="connsiteX218" fmla="*/ 987831 w 2554471"/>
                <a:gd name="connsiteY218" fmla="*/ 1837020 h 2526906"/>
                <a:gd name="connsiteX219" fmla="*/ 988498 w 2554471"/>
                <a:gd name="connsiteY219" fmla="*/ 1815689 h 2526906"/>
                <a:gd name="connsiteX220" fmla="*/ 970502 w 2554471"/>
                <a:gd name="connsiteY220" fmla="*/ 1835687 h 2526906"/>
                <a:gd name="connsiteX221" fmla="*/ 871852 w 2554471"/>
                <a:gd name="connsiteY221" fmla="*/ 1861682 h 2526906"/>
                <a:gd name="connsiteX222" fmla="*/ 811861 w 2554471"/>
                <a:gd name="connsiteY222" fmla="*/ 1809690 h 2526906"/>
                <a:gd name="connsiteX223" fmla="*/ 801198 w 2554471"/>
                <a:gd name="connsiteY223" fmla="*/ 1751700 h 2526906"/>
                <a:gd name="connsiteX224" fmla="*/ 869186 w 2554471"/>
                <a:gd name="connsiteY224" fmla="*/ 1707707 h 2526906"/>
                <a:gd name="connsiteX225" fmla="*/ 1173134 w 2554471"/>
                <a:gd name="connsiteY225" fmla="*/ 1688961 h 2526906"/>
                <a:gd name="connsiteX226" fmla="*/ 1186465 w 2554471"/>
                <a:gd name="connsiteY226" fmla="*/ 1699044 h 2526906"/>
                <a:gd name="connsiteX227" fmla="*/ 1239125 w 2554471"/>
                <a:gd name="connsiteY227" fmla="*/ 1737703 h 2526906"/>
                <a:gd name="connsiteX228" fmla="*/ 1248455 w 2554471"/>
                <a:gd name="connsiteY228" fmla="*/ 1795029 h 2526906"/>
                <a:gd name="connsiteX229" fmla="*/ 1191131 w 2554471"/>
                <a:gd name="connsiteY229" fmla="*/ 1831690 h 2526906"/>
                <a:gd name="connsiteX230" fmla="*/ 1098480 w 2554471"/>
                <a:gd name="connsiteY230" fmla="*/ 1772364 h 2526906"/>
                <a:gd name="connsiteX231" fmla="*/ 1095147 w 2554471"/>
                <a:gd name="connsiteY231" fmla="*/ 1761034 h 2526906"/>
                <a:gd name="connsiteX232" fmla="*/ 1153804 w 2554471"/>
                <a:gd name="connsiteY232" fmla="*/ 1690378 h 2526906"/>
                <a:gd name="connsiteX233" fmla="*/ 1173134 w 2554471"/>
                <a:gd name="connsiteY233" fmla="*/ 1688961 h 2526906"/>
                <a:gd name="connsiteX234" fmla="*/ 771204 w 2554471"/>
                <a:gd name="connsiteY234" fmla="*/ 1673716 h 2526906"/>
                <a:gd name="connsiteX235" fmla="*/ 771870 w 2554471"/>
                <a:gd name="connsiteY235" fmla="*/ 1679713 h 2526906"/>
                <a:gd name="connsiteX236" fmla="*/ 771944 w 2554471"/>
                <a:gd name="connsiteY236" fmla="*/ 1679777 h 2526906"/>
                <a:gd name="connsiteX237" fmla="*/ 771869 w 2554471"/>
                <a:gd name="connsiteY237" fmla="*/ 1675713 h 2526906"/>
                <a:gd name="connsiteX238" fmla="*/ 774828 w 2554471"/>
                <a:gd name="connsiteY238" fmla="*/ 1674924 h 2526906"/>
                <a:gd name="connsiteX239" fmla="*/ 298700 w 2554471"/>
                <a:gd name="connsiteY239" fmla="*/ 1656632 h 2526906"/>
                <a:gd name="connsiteX240" fmla="*/ 316615 w 2554471"/>
                <a:gd name="connsiteY240" fmla="*/ 1660381 h 2526906"/>
                <a:gd name="connsiteX241" fmla="*/ 348610 w 2554471"/>
                <a:gd name="connsiteY241" fmla="*/ 1707041 h 2526906"/>
                <a:gd name="connsiteX242" fmla="*/ 280620 w 2554471"/>
                <a:gd name="connsiteY242" fmla="*/ 1784362 h 2526906"/>
                <a:gd name="connsiteX243" fmla="*/ 245292 w 2554471"/>
                <a:gd name="connsiteY243" fmla="*/ 1739035 h 2526906"/>
                <a:gd name="connsiteX244" fmla="*/ 283287 w 2554471"/>
                <a:gd name="connsiteY244" fmla="*/ 1666380 h 2526906"/>
                <a:gd name="connsiteX245" fmla="*/ 298700 w 2554471"/>
                <a:gd name="connsiteY245" fmla="*/ 1656632 h 2526906"/>
                <a:gd name="connsiteX246" fmla="*/ 1075151 w 2554471"/>
                <a:gd name="connsiteY246" fmla="*/ 1654385 h 2526906"/>
                <a:gd name="connsiteX247" fmla="*/ 1075151 w 2554471"/>
                <a:gd name="connsiteY247" fmla="*/ 1654502 h 2526906"/>
                <a:gd name="connsiteX248" fmla="*/ 1075192 w 2554471"/>
                <a:gd name="connsiteY248" fmla="*/ 1654427 h 2526906"/>
                <a:gd name="connsiteX249" fmla="*/ 1040881 w 2554471"/>
                <a:gd name="connsiteY249" fmla="*/ 1623903 h 2526906"/>
                <a:gd name="connsiteX250" fmla="*/ 1038617 w 2554471"/>
                <a:gd name="connsiteY250" fmla="*/ 1624199 h 2526906"/>
                <a:gd name="connsiteX251" fmla="*/ 1038657 w 2554471"/>
                <a:gd name="connsiteY251" fmla="*/ 1624256 h 2526906"/>
                <a:gd name="connsiteX252" fmla="*/ 1483496 w 2554471"/>
                <a:gd name="connsiteY252" fmla="*/ 1612223 h 2526906"/>
                <a:gd name="connsiteX253" fmla="*/ 1527740 w 2554471"/>
                <a:gd name="connsiteY253" fmla="*/ 1635053 h 2526906"/>
                <a:gd name="connsiteX254" fmla="*/ 1468416 w 2554471"/>
                <a:gd name="connsiteY254" fmla="*/ 1683713 h 2526906"/>
                <a:gd name="connsiteX255" fmla="*/ 1415092 w 2554471"/>
                <a:gd name="connsiteY255" fmla="*/ 1712375 h 2526906"/>
                <a:gd name="connsiteX256" fmla="*/ 1374432 w 2554471"/>
                <a:gd name="connsiteY256" fmla="*/ 1712375 h 2526906"/>
                <a:gd name="connsiteX257" fmla="*/ 1389097 w 2554471"/>
                <a:gd name="connsiteY257" fmla="*/ 1677047 h 2526906"/>
                <a:gd name="connsiteX258" fmla="*/ 1433755 w 2554471"/>
                <a:gd name="connsiteY258" fmla="*/ 1624389 h 2526906"/>
                <a:gd name="connsiteX259" fmla="*/ 1483496 w 2554471"/>
                <a:gd name="connsiteY259" fmla="*/ 1612223 h 2526906"/>
                <a:gd name="connsiteX260" fmla="*/ 1029878 w 2554471"/>
                <a:gd name="connsiteY260" fmla="*/ 1609661 h 2526906"/>
                <a:gd name="connsiteX261" fmla="*/ 1033659 w 2554471"/>
                <a:gd name="connsiteY261" fmla="*/ 1611142 h 2526906"/>
                <a:gd name="connsiteX262" fmla="*/ 1033971 w 2554471"/>
                <a:gd name="connsiteY262" fmla="*/ 1612041 h 2526906"/>
                <a:gd name="connsiteX263" fmla="*/ 1033656 w 2554471"/>
                <a:gd name="connsiteY263" fmla="*/ 1610976 h 2526906"/>
                <a:gd name="connsiteX264" fmla="*/ 1295780 w 2554471"/>
                <a:gd name="connsiteY264" fmla="*/ 1577730 h 2526906"/>
                <a:gd name="connsiteX265" fmla="*/ 1373099 w 2554471"/>
                <a:gd name="connsiteY265" fmla="*/ 1611724 h 2526906"/>
                <a:gd name="connsiteX266" fmla="*/ 1371765 w 2554471"/>
                <a:gd name="connsiteY266" fmla="*/ 1665049 h 2526906"/>
                <a:gd name="connsiteX267" fmla="*/ 1287114 w 2554471"/>
                <a:gd name="connsiteY267" fmla="*/ 1731704 h 2526906"/>
                <a:gd name="connsiteX268" fmla="*/ 1195130 w 2554471"/>
                <a:gd name="connsiteY268" fmla="*/ 1682378 h 2526906"/>
                <a:gd name="connsiteX269" fmla="*/ 1189131 w 2554471"/>
                <a:gd name="connsiteY269" fmla="*/ 1668382 h 2526906"/>
                <a:gd name="connsiteX270" fmla="*/ 1219126 w 2554471"/>
                <a:gd name="connsiteY270" fmla="*/ 1601727 h 2526906"/>
                <a:gd name="connsiteX271" fmla="*/ 1249120 w 2554471"/>
                <a:gd name="connsiteY271" fmla="*/ 1590395 h 2526906"/>
                <a:gd name="connsiteX272" fmla="*/ 1295780 w 2554471"/>
                <a:gd name="connsiteY272" fmla="*/ 1577730 h 2526906"/>
                <a:gd name="connsiteX273" fmla="*/ 526565 w 2554471"/>
                <a:gd name="connsiteY273" fmla="*/ 1569783 h 2526906"/>
                <a:gd name="connsiteX274" fmla="*/ 561902 w 2554471"/>
                <a:gd name="connsiteY274" fmla="*/ 1597059 h 2526906"/>
                <a:gd name="connsiteX275" fmla="*/ 579234 w 2554471"/>
                <a:gd name="connsiteY275" fmla="*/ 1619057 h 2526906"/>
                <a:gd name="connsiteX276" fmla="*/ 554572 w 2554471"/>
                <a:gd name="connsiteY276" fmla="*/ 1711707 h 2526906"/>
                <a:gd name="connsiteX277" fmla="*/ 490583 w 2554471"/>
                <a:gd name="connsiteY277" fmla="*/ 1787028 h 2526906"/>
                <a:gd name="connsiteX278" fmla="*/ 416594 w 2554471"/>
                <a:gd name="connsiteY278" fmla="*/ 1833685 h 2526906"/>
                <a:gd name="connsiteX279" fmla="*/ 398596 w 2554471"/>
                <a:gd name="connsiteY279" fmla="*/ 1825020 h 2526906"/>
                <a:gd name="connsiteX280" fmla="*/ 375934 w 2554471"/>
                <a:gd name="connsiteY280" fmla="*/ 1795692 h 2526906"/>
                <a:gd name="connsiteX281" fmla="*/ 415928 w 2554471"/>
                <a:gd name="connsiteY281" fmla="*/ 1686379 h 2526906"/>
                <a:gd name="connsiteX282" fmla="*/ 456588 w 2554471"/>
                <a:gd name="connsiteY282" fmla="*/ 1700375 h 2526906"/>
                <a:gd name="connsiteX283" fmla="*/ 498580 w 2554471"/>
                <a:gd name="connsiteY283" fmla="*/ 1751701 h 2526906"/>
                <a:gd name="connsiteX284" fmla="*/ 477917 w 2554471"/>
                <a:gd name="connsiteY284" fmla="*/ 1691709 h 2526906"/>
                <a:gd name="connsiteX285" fmla="*/ 446589 w 2554471"/>
                <a:gd name="connsiteY285" fmla="*/ 1637053 h 2526906"/>
                <a:gd name="connsiteX286" fmla="*/ 510578 w 2554471"/>
                <a:gd name="connsiteY286" fmla="*/ 1571731 h 2526906"/>
                <a:gd name="connsiteX287" fmla="*/ 526565 w 2554471"/>
                <a:gd name="connsiteY287" fmla="*/ 1569783 h 2526906"/>
                <a:gd name="connsiteX288" fmla="*/ 401267 w 2554471"/>
                <a:gd name="connsiteY288" fmla="*/ 1545068 h 2526906"/>
                <a:gd name="connsiteX289" fmla="*/ 434595 w 2554471"/>
                <a:gd name="connsiteY289" fmla="*/ 1588396 h 2526906"/>
                <a:gd name="connsiteX290" fmla="*/ 377271 w 2554471"/>
                <a:gd name="connsiteY290" fmla="*/ 1679048 h 2526906"/>
                <a:gd name="connsiteX291" fmla="*/ 350609 w 2554471"/>
                <a:gd name="connsiteY291" fmla="*/ 1671051 h 2526906"/>
                <a:gd name="connsiteX292" fmla="*/ 336610 w 2554471"/>
                <a:gd name="connsiteY292" fmla="*/ 1593728 h 2526906"/>
                <a:gd name="connsiteX293" fmla="*/ 401267 w 2554471"/>
                <a:gd name="connsiteY293" fmla="*/ 1545068 h 2526906"/>
                <a:gd name="connsiteX294" fmla="*/ 1545069 w 2554471"/>
                <a:gd name="connsiteY294" fmla="*/ 1523823 h 2526906"/>
                <a:gd name="connsiteX295" fmla="*/ 1574398 w 2554471"/>
                <a:gd name="connsiteY295" fmla="*/ 1529739 h 2526906"/>
                <a:gd name="connsiteX296" fmla="*/ 1597727 w 2554471"/>
                <a:gd name="connsiteY296" fmla="*/ 1543738 h 2526906"/>
                <a:gd name="connsiteX297" fmla="*/ 1620389 w 2554471"/>
                <a:gd name="connsiteY297" fmla="*/ 1558401 h 2526906"/>
                <a:gd name="connsiteX298" fmla="*/ 1595060 w 2554471"/>
                <a:gd name="connsiteY298" fmla="*/ 1586397 h 2526906"/>
                <a:gd name="connsiteX299" fmla="*/ 1491744 w 2554471"/>
                <a:gd name="connsiteY299" fmla="*/ 1587730 h 2526906"/>
                <a:gd name="connsiteX300" fmla="*/ 1521739 w 2554471"/>
                <a:gd name="connsiteY300" fmla="*/ 1542405 h 2526906"/>
                <a:gd name="connsiteX301" fmla="*/ 1545069 w 2554471"/>
                <a:gd name="connsiteY301" fmla="*/ 1523823 h 2526906"/>
                <a:gd name="connsiteX302" fmla="*/ 790449 w 2554471"/>
                <a:gd name="connsiteY302" fmla="*/ 1509825 h 2526906"/>
                <a:gd name="connsiteX303" fmla="*/ 832527 w 2554471"/>
                <a:gd name="connsiteY303" fmla="*/ 1526406 h 2526906"/>
                <a:gd name="connsiteX304" fmla="*/ 907180 w 2554471"/>
                <a:gd name="connsiteY304" fmla="*/ 1594395 h 2526906"/>
                <a:gd name="connsiteX305" fmla="*/ 907846 w 2554471"/>
                <a:gd name="connsiteY305" fmla="*/ 1613059 h 2526906"/>
                <a:gd name="connsiteX306" fmla="*/ 878518 w 2554471"/>
                <a:gd name="connsiteY306" fmla="*/ 1648385 h 2526906"/>
                <a:gd name="connsiteX307" fmla="*/ 781201 w 2554471"/>
                <a:gd name="connsiteY307" fmla="*/ 1677049 h 2526906"/>
                <a:gd name="connsiteX308" fmla="*/ 778913 w 2554471"/>
                <a:gd name="connsiteY308" fmla="*/ 1676286 h 2526906"/>
                <a:gd name="connsiteX309" fmla="*/ 781871 w 2554471"/>
                <a:gd name="connsiteY309" fmla="*/ 1679047 h 2526906"/>
                <a:gd name="connsiteX310" fmla="*/ 776537 w 2554471"/>
                <a:gd name="connsiteY310" fmla="*/ 1683714 h 2526906"/>
                <a:gd name="connsiteX311" fmla="*/ 776528 w 2554471"/>
                <a:gd name="connsiteY311" fmla="*/ 1683708 h 2526906"/>
                <a:gd name="connsiteX312" fmla="*/ 776534 w 2554471"/>
                <a:gd name="connsiteY312" fmla="*/ 1683713 h 2526906"/>
                <a:gd name="connsiteX313" fmla="*/ 768537 w 2554471"/>
                <a:gd name="connsiteY313" fmla="*/ 1756368 h 2526906"/>
                <a:gd name="connsiteX314" fmla="*/ 713878 w 2554471"/>
                <a:gd name="connsiteY314" fmla="*/ 1789029 h 2526906"/>
                <a:gd name="connsiteX315" fmla="*/ 688550 w 2554471"/>
                <a:gd name="connsiteY315" fmla="*/ 1778363 h 2526906"/>
                <a:gd name="connsiteX316" fmla="*/ 632559 w 2554471"/>
                <a:gd name="connsiteY316" fmla="*/ 1731039 h 2526906"/>
                <a:gd name="connsiteX317" fmla="*/ 609895 w 2554471"/>
                <a:gd name="connsiteY317" fmla="*/ 1673049 h 2526906"/>
                <a:gd name="connsiteX318" fmla="*/ 685217 w 2554471"/>
                <a:gd name="connsiteY318" fmla="*/ 1623056 h 2526906"/>
                <a:gd name="connsiteX319" fmla="*/ 734543 w 2554471"/>
                <a:gd name="connsiteY319" fmla="*/ 1647718 h 2526906"/>
                <a:gd name="connsiteX320" fmla="*/ 723877 w 2554471"/>
                <a:gd name="connsiteY320" fmla="*/ 1614390 h 2526906"/>
                <a:gd name="connsiteX321" fmla="*/ 739874 w 2554471"/>
                <a:gd name="connsiteY321" fmla="*/ 1535738 h 2526906"/>
                <a:gd name="connsiteX322" fmla="*/ 790449 w 2554471"/>
                <a:gd name="connsiteY322" fmla="*/ 1509825 h 2526906"/>
                <a:gd name="connsiteX323" fmla="*/ 1088481 w 2554471"/>
                <a:gd name="connsiteY323" fmla="*/ 1502410 h 2526906"/>
                <a:gd name="connsiteX324" fmla="*/ 1105143 w 2554471"/>
                <a:gd name="connsiteY324" fmla="*/ 1507743 h 2526906"/>
                <a:gd name="connsiteX325" fmla="*/ 1189795 w 2554471"/>
                <a:gd name="connsiteY325" fmla="*/ 1577065 h 2526906"/>
                <a:gd name="connsiteX326" fmla="*/ 1197794 w 2554471"/>
                <a:gd name="connsiteY326" fmla="*/ 1608394 h 2526906"/>
                <a:gd name="connsiteX327" fmla="*/ 1085148 w 2554471"/>
                <a:gd name="connsiteY327" fmla="*/ 1655718 h 2526906"/>
                <a:gd name="connsiteX328" fmla="*/ 1079732 w 2554471"/>
                <a:gd name="connsiteY328" fmla="*/ 1651719 h 2526906"/>
                <a:gd name="connsiteX329" fmla="*/ 1076732 w 2554471"/>
                <a:gd name="connsiteY329" fmla="*/ 1653747 h 2526906"/>
                <a:gd name="connsiteX330" fmla="*/ 1075818 w 2554471"/>
                <a:gd name="connsiteY330" fmla="*/ 1655052 h 2526906"/>
                <a:gd name="connsiteX331" fmla="*/ 1075408 w 2554471"/>
                <a:gd name="connsiteY331" fmla="*/ 1654642 h 2526906"/>
                <a:gd name="connsiteX332" fmla="*/ 1075151 w 2554471"/>
                <a:gd name="connsiteY332" fmla="*/ 1654816 h 2526906"/>
                <a:gd name="connsiteX333" fmla="*/ 1075151 w 2554471"/>
                <a:gd name="connsiteY333" fmla="*/ 1655051 h 2526906"/>
                <a:gd name="connsiteX334" fmla="*/ 1043156 w 2554471"/>
                <a:gd name="connsiteY334" fmla="*/ 1776363 h 2526906"/>
                <a:gd name="connsiteX335" fmla="*/ 983833 w 2554471"/>
                <a:gd name="connsiteY335" fmla="*/ 1774365 h 2526906"/>
                <a:gd name="connsiteX336" fmla="*/ 913177 w 2554471"/>
                <a:gd name="connsiteY336" fmla="*/ 1721706 h 2526906"/>
                <a:gd name="connsiteX337" fmla="*/ 912511 w 2554471"/>
                <a:gd name="connsiteY337" fmla="*/ 1653051 h 2526906"/>
                <a:gd name="connsiteX338" fmla="*/ 942506 w 2554471"/>
                <a:gd name="connsiteY338" fmla="*/ 1623056 h 2526906"/>
                <a:gd name="connsiteX339" fmla="*/ 990311 w 2554471"/>
                <a:gd name="connsiteY339" fmla="*/ 1597561 h 2526906"/>
                <a:gd name="connsiteX340" fmla="*/ 1010495 w 2554471"/>
                <a:gd name="connsiteY340" fmla="*/ 1606393 h 2526906"/>
                <a:gd name="connsiteX341" fmla="*/ 1015745 w 2554471"/>
                <a:gd name="connsiteY341" fmla="*/ 1608477 h 2526906"/>
                <a:gd name="connsiteX342" fmla="*/ 1020048 w 2554471"/>
                <a:gd name="connsiteY342" fmla="*/ 1605381 h 2526906"/>
                <a:gd name="connsiteX343" fmla="*/ 1005577 w 2554471"/>
                <a:gd name="connsiteY343" fmla="*/ 1572399 h 2526906"/>
                <a:gd name="connsiteX344" fmla="*/ 1015159 w 2554471"/>
                <a:gd name="connsiteY344" fmla="*/ 1536405 h 2526906"/>
                <a:gd name="connsiteX345" fmla="*/ 1088481 w 2554471"/>
                <a:gd name="connsiteY345" fmla="*/ 1502410 h 2526906"/>
                <a:gd name="connsiteX346" fmla="*/ 1383775 w 2554471"/>
                <a:gd name="connsiteY346" fmla="*/ 1473196 h 2526906"/>
                <a:gd name="connsiteX347" fmla="*/ 1450421 w 2554471"/>
                <a:gd name="connsiteY347" fmla="*/ 1504410 h 2526906"/>
                <a:gd name="connsiteX348" fmla="*/ 1489081 w 2554471"/>
                <a:gd name="connsiteY348" fmla="*/ 1521740 h 2526906"/>
                <a:gd name="connsiteX349" fmla="*/ 1500412 w 2554471"/>
                <a:gd name="connsiteY349" fmla="*/ 1534405 h 2526906"/>
                <a:gd name="connsiteX350" fmla="*/ 1438422 w 2554471"/>
                <a:gd name="connsiteY350" fmla="*/ 1598394 h 2526906"/>
                <a:gd name="connsiteX351" fmla="*/ 1323108 w 2554471"/>
                <a:gd name="connsiteY351" fmla="*/ 1561734 h 2526906"/>
                <a:gd name="connsiteX352" fmla="*/ 1314442 w 2554471"/>
                <a:gd name="connsiteY352" fmla="*/ 1549735 h 2526906"/>
                <a:gd name="connsiteX353" fmla="*/ 1356436 w 2554471"/>
                <a:gd name="connsiteY353" fmla="*/ 1483079 h 2526906"/>
                <a:gd name="connsiteX354" fmla="*/ 1383775 w 2554471"/>
                <a:gd name="connsiteY354" fmla="*/ 1473196 h 2526906"/>
                <a:gd name="connsiteX355" fmla="*/ 643889 w 2554471"/>
                <a:gd name="connsiteY355" fmla="*/ 1445088 h 2526906"/>
                <a:gd name="connsiteX356" fmla="*/ 677216 w 2554471"/>
                <a:gd name="connsiteY356" fmla="*/ 1463084 h 2526906"/>
                <a:gd name="connsiteX357" fmla="*/ 709211 w 2554471"/>
                <a:gd name="connsiteY357" fmla="*/ 1528407 h 2526906"/>
                <a:gd name="connsiteX358" fmla="*/ 675217 w 2554471"/>
                <a:gd name="connsiteY358" fmla="*/ 1587730 h 2526906"/>
                <a:gd name="connsiteX359" fmla="*/ 623226 w 2554471"/>
                <a:gd name="connsiteY359" fmla="*/ 1624391 h 2526906"/>
                <a:gd name="connsiteX360" fmla="*/ 601895 w 2554471"/>
                <a:gd name="connsiteY360" fmla="*/ 1620391 h 2526906"/>
                <a:gd name="connsiteX361" fmla="*/ 575234 w 2554471"/>
                <a:gd name="connsiteY361" fmla="*/ 1587063 h 2526906"/>
                <a:gd name="connsiteX362" fmla="*/ 555238 w 2554471"/>
                <a:gd name="connsiteY362" fmla="*/ 1501078 h 2526906"/>
                <a:gd name="connsiteX363" fmla="*/ 643889 w 2554471"/>
                <a:gd name="connsiteY363" fmla="*/ 1445088 h 2526906"/>
                <a:gd name="connsiteX364" fmla="*/ 512997 w 2554471"/>
                <a:gd name="connsiteY364" fmla="*/ 1416174 h 2526906"/>
                <a:gd name="connsiteX365" fmla="*/ 528577 w 2554471"/>
                <a:gd name="connsiteY365" fmla="*/ 1429756 h 2526906"/>
                <a:gd name="connsiteX366" fmla="*/ 544575 w 2554471"/>
                <a:gd name="connsiteY366" fmla="*/ 1490412 h 2526906"/>
                <a:gd name="connsiteX367" fmla="*/ 526577 w 2554471"/>
                <a:gd name="connsiteY367" fmla="*/ 1521739 h 2526906"/>
                <a:gd name="connsiteX368" fmla="*/ 471254 w 2554471"/>
                <a:gd name="connsiteY368" fmla="*/ 1573729 h 2526906"/>
                <a:gd name="connsiteX369" fmla="*/ 455922 w 2554471"/>
                <a:gd name="connsiteY369" fmla="*/ 1569063 h 2526906"/>
                <a:gd name="connsiteX370" fmla="*/ 431927 w 2554471"/>
                <a:gd name="connsiteY370" fmla="*/ 1505741 h 2526906"/>
                <a:gd name="connsiteX371" fmla="*/ 489917 w 2554471"/>
                <a:gd name="connsiteY371" fmla="*/ 1417090 h 2526906"/>
                <a:gd name="connsiteX372" fmla="*/ 512997 w 2554471"/>
                <a:gd name="connsiteY372" fmla="*/ 1416174 h 2526906"/>
                <a:gd name="connsiteX373" fmla="*/ 1667716 w 2554471"/>
                <a:gd name="connsiteY373" fmla="*/ 1405092 h 2526906"/>
                <a:gd name="connsiteX374" fmla="*/ 1729706 w 2554471"/>
                <a:gd name="connsiteY374" fmla="*/ 1435088 h 2526906"/>
                <a:gd name="connsiteX375" fmla="*/ 1707710 w 2554471"/>
                <a:gd name="connsiteY375" fmla="*/ 1489747 h 2526906"/>
                <a:gd name="connsiteX376" fmla="*/ 1627055 w 2554471"/>
                <a:gd name="connsiteY376" fmla="*/ 1513077 h 2526906"/>
                <a:gd name="connsiteX377" fmla="*/ 1605726 w 2554471"/>
                <a:gd name="connsiteY377" fmla="*/ 1513077 h 2526906"/>
                <a:gd name="connsiteX378" fmla="*/ 1587730 w 2554471"/>
                <a:gd name="connsiteY378" fmla="*/ 1477082 h 2526906"/>
                <a:gd name="connsiteX379" fmla="*/ 1667716 w 2554471"/>
                <a:gd name="connsiteY379" fmla="*/ 1405092 h 2526906"/>
                <a:gd name="connsiteX380" fmla="*/ 917177 w 2554471"/>
                <a:gd name="connsiteY380" fmla="*/ 1395762 h 2526906"/>
                <a:gd name="connsiteX381" fmla="*/ 949839 w 2554471"/>
                <a:gd name="connsiteY381" fmla="*/ 1416425 h 2526906"/>
                <a:gd name="connsiteX382" fmla="*/ 989166 w 2554471"/>
                <a:gd name="connsiteY382" fmla="*/ 1458418 h 2526906"/>
                <a:gd name="connsiteX383" fmla="*/ 993832 w 2554471"/>
                <a:gd name="connsiteY383" fmla="*/ 1521075 h 2526906"/>
                <a:gd name="connsiteX384" fmla="*/ 980500 w 2554471"/>
                <a:gd name="connsiteY384" fmla="*/ 1537740 h 2526906"/>
                <a:gd name="connsiteX385" fmla="*/ 876517 w 2554471"/>
                <a:gd name="connsiteY385" fmla="*/ 1549737 h 2526906"/>
                <a:gd name="connsiteX386" fmla="*/ 829859 w 2554471"/>
                <a:gd name="connsiteY386" fmla="*/ 1497079 h 2526906"/>
                <a:gd name="connsiteX387" fmla="*/ 824526 w 2554471"/>
                <a:gd name="connsiteY387" fmla="*/ 1483081 h 2526906"/>
                <a:gd name="connsiteX388" fmla="*/ 917177 w 2554471"/>
                <a:gd name="connsiteY388" fmla="*/ 1395762 h 2526906"/>
                <a:gd name="connsiteX389" fmla="*/ 1180706 w 2554471"/>
                <a:gd name="connsiteY389" fmla="*/ 1381681 h 2526906"/>
                <a:gd name="connsiteX390" fmla="*/ 1219794 w 2554471"/>
                <a:gd name="connsiteY390" fmla="*/ 1400428 h 2526906"/>
                <a:gd name="connsiteX391" fmla="*/ 1307112 w 2554471"/>
                <a:gd name="connsiteY391" fmla="*/ 1471082 h 2526906"/>
                <a:gd name="connsiteX392" fmla="*/ 1313778 w 2554471"/>
                <a:gd name="connsiteY392" fmla="*/ 1491078 h 2526906"/>
                <a:gd name="connsiteX393" fmla="*/ 1281117 w 2554471"/>
                <a:gd name="connsiteY393" fmla="*/ 1553067 h 2526906"/>
                <a:gd name="connsiteX394" fmla="*/ 1197129 w 2554471"/>
                <a:gd name="connsiteY394" fmla="*/ 1559067 h 2526906"/>
                <a:gd name="connsiteX395" fmla="*/ 1124476 w 2554471"/>
                <a:gd name="connsiteY395" fmla="*/ 1485079 h 2526906"/>
                <a:gd name="connsiteX396" fmla="*/ 1109144 w 2554471"/>
                <a:gd name="connsiteY396" fmla="*/ 1447752 h 2526906"/>
                <a:gd name="connsiteX397" fmla="*/ 1165801 w 2554471"/>
                <a:gd name="connsiteY397" fmla="*/ 1387096 h 2526906"/>
                <a:gd name="connsiteX398" fmla="*/ 1180706 w 2554471"/>
                <a:gd name="connsiteY398" fmla="*/ 1381681 h 2526906"/>
                <a:gd name="connsiteX399" fmla="*/ 750569 w 2554471"/>
                <a:gd name="connsiteY399" fmla="*/ 1346676 h 2526906"/>
                <a:gd name="connsiteX400" fmla="*/ 794531 w 2554471"/>
                <a:gd name="connsiteY400" fmla="*/ 1373766 h 2526906"/>
                <a:gd name="connsiteX401" fmla="*/ 798531 w 2554471"/>
                <a:gd name="connsiteY401" fmla="*/ 1444419 h 2526906"/>
                <a:gd name="connsiteX402" fmla="*/ 754539 w 2554471"/>
                <a:gd name="connsiteY402" fmla="*/ 1505077 h 2526906"/>
                <a:gd name="connsiteX403" fmla="*/ 707879 w 2554471"/>
                <a:gd name="connsiteY403" fmla="*/ 1491745 h 2526906"/>
                <a:gd name="connsiteX404" fmla="*/ 679883 w 2554471"/>
                <a:gd name="connsiteY404" fmla="*/ 1408427 h 2526906"/>
                <a:gd name="connsiteX405" fmla="*/ 730541 w 2554471"/>
                <a:gd name="connsiteY405" fmla="*/ 1351102 h 2526906"/>
                <a:gd name="connsiteX406" fmla="*/ 750569 w 2554471"/>
                <a:gd name="connsiteY406" fmla="*/ 1346676 h 2526906"/>
                <a:gd name="connsiteX407" fmla="*/ 595899 w 2554471"/>
                <a:gd name="connsiteY407" fmla="*/ 1293112 h 2526906"/>
                <a:gd name="connsiteX408" fmla="*/ 674555 w 2554471"/>
                <a:gd name="connsiteY408" fmla="*/ 1348436 h 2526906"/>
                <a:gd name="connsiteX409" fmla="*/ 649224 w 2554471"/>
                <a:gd name="connsiteY409" fmla="*/ 1418426 h 2526906"/>
                <a:gd name="connsiteX410" fmla="*/ 579236 w 2554471"/>
                <a:gd name="connsiteY410" fmla="*/ 1443755 h 2526906"/>
                <a:gd name="connsiteX411" fmla="*/ 527243 w 2554471"/>
                <a:gd name="connsiteY411" fmla="*/ 1364435 h 2526906"/>
                <a:gd name="connsiteX412" fmla="*/ 595899 w 2554471"/>
                <a:gd name="connsiteY412" fmla="*/ 1293112 h 2526906"/>
                <a:gd name="connsiteX413" fmla="*/ 1254453 w 2554471"/>
                <a:gd name="connsiteY413" fmla="*/ 1289113 h 2526906"/>
                <a:gd name="connsiteX414" fmla="*/ 1399096 w 2554471"/>
                <a:gd name="connsiteY414" fmla="*/ 1375098 h 2526906"/>
                <a:gd name="connsiteX415" fmla="*/ 1373767 w 2554471"/>
                <a:gd name="connsiteY415" fmla="*/ 1459753 h 2526906"/>
                <a:gd name="connsiteX416" fmla="*/ 1298445 w 2554471"/>
                <a:gd name="connsiteY416" fmla="*/ 1445087 h 2526906"/>
                <a:gd name="connsiteX417" fmla="*/ 1243788 w 2554471"/>
                <a:gd name="connsiteY417" fmla="*/ 1391763 h 2526906"/>
                <a:gd name="connsiteX418" fmla="*/ 1215126 w 2554471"/>
                <a:gd name="connsiteY418" fmla="*/ 1327774 h 2526906"/>
                <a:gd name="connsiteX419" fmla="*/ 1254453 w 2554471"/>
                <a:gd name="connsiteY419" fmla="*/ 1289113 h 2526906"/>
                <a:gd name="connsiteX420" fmla="*/ 1005830 w 2554471"/>
                <a:gd name="connsiteY420" fmla="*/ 1283113 h 2526906"/>
                <a:gd name="connsiteX421" fmla="*/ 1049821 w 2554471"/>
                <a:gd name="connsiteY421" fmla="*/ 1313775 h 2526906"/>
                <a:gd name="connsiteX422" fmla="*/ 1108480 w 2554471"/>
                <a:gd name="connsiteY422" fmla="*/ 1366432 h 2526906"/>
                <a:gd name="connsiteX423" fmla="*/ 1107814 w 2554471"/>
                <a:gd name="connsiteY423" fmla="*/ 1403093 h 2526906"/>
                <a:gd name="connsiteX424" fmla="*/ 1089815 w 2554471"/>
                <a:gd name="connsiteY424" fmla="*/ 1434422 h 2526906"/>
                <a:gd name="connsiteX425" fmla="*/ 1050488 w 2554471"/>
                <a:gd name="connsiteY425" fmla="*/ 1457753 h 2526906"/>
                <a:gd name="connsiteX426" fmla="*/ 963169 w 2554471"/>
                <a:gd name="connsiteY426" fmla="*/ 1401094 h 2526906"/>
                <a:gd name="connsiteX427" fmla="*/ 945838 w 2554471"/>
                <a:gd name="connsiteY427" fmla="*/ 1372432 h 2526906"/>
                <a:gd name="connsiteX428" fmla="*/ 953837 w 2554471"/>
                <a:gd name="connsiteY428" fmla="*/ 1320441 h 2526906"/>
                <a:gd name="connsiteX429" fmla="*/ 956503 w 2554471"/>
                <a:gd name="connsiteY429" fmla="*/ 1318441 h 2526906"/>
                <a:gd name="connsiteX430" fmla="*/ 1005830 w 2554471"/>
                <a:gd name="connsiteY430" fmla="*/ 1283113 h 2526906"/>
                <a:gd name="connsiteX431" fmla="*/ 1592645 w 2554471"/>
                <a:gd name="connsiteY431" fmla="*/ 1245285 h 2526906"/>
                <a:gd name="connsiteX432" fmla="*/ 1642387 w 2554471"/>
                <a:gd name="connsiteY432" fmla="*/ 1267117 h 2526906"/>
                <a:gd name="connsiteX433" fmla="*/ 1684381 w 2554471"/>
                <a:gd name="connsiteY433" fmla="*/ 1302442 h 2526906"/>
                <a:gd name="connsiteX434" fmla="*/ 1742371 w 2554471"/>
                <a:gd name="connsiteY434" fmla="*/ 1313107 h 2526906"/>
                <a:gd name="connsiteX435" fmla="*/ 1823025 w 2554471"/>
                <a:gd name="connsiteY435" fmla="*/ 1336436 h 2526906"/>
                <a:gd name="connsiteX436" fmla="*/ 1824358 w 2554471"/>
                <a:gd name="connsiteY436" fmla="*/ 1349768 h 2526906"/>
                <a:gd name="connsiteX437" fmla="*/ 1702377 w 2554471"/>
                <a:gd name="connsiteY437" fmla="*/ 1387762 h 2526906"/>
                <a:gd name="connsiteX438" fmla="*/ 1702377 w 2554471"/>
                <a:gd name="connsiteY438" fmla="*/ 1359767 h 2526906"/>
                <a:gd name="connsiteX439" fmla="*/ 1700379 w 2554471"/>
                <a:gd name="connsiteY439" fmla="*/ 1323106 h 2526906"/>
                <a:gd name="connsiteX440" fmla="*/ 1660385 w 2554471"/>
                <a:gd name="connsiteY440" fmla="*/ 1376430 h 2526906"/>
                <a:gd name="connsiteX441" fmla="*/ 1567734 w 2554471"/>
                <a:gd name="connsiteY441" fmla="*/ 1381762 h 2526906"/>
                <a:gd name="connsiteX442" fmla="*/ 1553736 w 2554471"/>
                <a:gd name="connsiteY442" fmla="*/ 1369764 h 2526906"/>
                <a:gd name="connsiteX443" fmla="*/ 1546403 w 2554471"/>
                <a:gd name="connsiteY443" fmla="*/ 1276447 h 2526906"/>
                <a:gd name="connsiteX444" fmla="*/ 1592645 w 2554471"/>
                <a:gd name="connsiteY444" fmla="*/ 1245285 h 2526906"/>
                <a:gd name="connsiteX445" fmla="*/ 1859850 w 2554471"/>
                <a:gd name="connsiteY445" fmla="*/ 1198878 h 2526906"/>
                <a:gd name="connsiteX446" fmla="*/ 1874347 w 2554471"/>
                <a:gd name="connsiteY446" fmla="*/ 1202461 h 2526906"/>
                <a:gd name="connsiteX447" fmla="*/ 1913008 w 2554471"/>
                <a:gd name="connsiteY447" fmla="*/ 1237123 h 2526906"/>
                <a:gd name="connsiteX448" fmla="*/ 1877013 w 2554471"/>
                <a:gd name="connsiteY448" fmla="*/ 1283114 h 2526906"/>
                <a:gd name="connsiteX449" fmla="*/ 1818356 w 2554471"/>
                <a:gd name="connsiteY449" fmla="*/ 1298446 h 2526906"/>
                <a:gd name="connsiteX450" fmla="*/ 1799026 w 2554471"/>
                <a:gd name="connsiteY450" fmla="*/ 1268451 h 2526906"/>
                <a:gd name="connsiteX451" fmla="*/ 1805690 w 2554471"/>
                <a:gd name="connsiteY451" fmla="*/ 1218458 h 2526906"/>
                <a:gd name="connsiteX452" fmla="*/ 1846351 w 2554471"/>
                <a:gd name="connsiteY452" fmla="*/ 1205794 h 2526906"/>
                <a:gd name="connsiteX453" fmla="*/ 1859850 w 2554471"/>
                <a:gd name="connsiteY453" fmla="*/ 1198878 h 2526906"/>
                <a:gd name="connsiteX454" fmla="*/ 1106947 w 2554471"/>
                <a:gd name="connsiteY454" fmla="*/ 1189774 h 2526906"/>
                <a:gd name="connsiteX455" fmla="*/ 1140471 w 2554471"/>
                <a:gd name="connsiteY455" fmla="*/ 1199793 h 2526906"/>
                <a:gd name="connsiteX456" fmla="*/ 1211126 w 2554471"/>
                <a:gd name="connsiteY456" fmla="*/ 1267116 h 2526906"/>
                <a:gd name="connsiteX457" fmla="*/ 1169799 w 2554471"/>
                <a:gd name="connsiteY457" fmla="*/ 1358436 h 2526906"/>
                <a:gd name="connsiteX458" fmla="*/ 1046488 w 2554471"/>
                <a:gd name="connsiteY458" fmla="*/ 1254452 h 2526906"/>
                <a:gd name="connsiteX459" fmla="*/ 1106947 w 2554471"/>
                <a:gd name="connsiteY459" fmla="*/ 1189774 h 2526906"/>
                <a:gd name="connsiteX460" fmla="*/ 1408345 w 2554471"/>
                <a:gd name="connsiteY460" fmla="*/ 1161551 h 2526906"/>
                <a:gd name="connsiteX461" fmla="*/ 1459087 w 2554471"/>
                <a:gd name="connsiteY461" fmla="*/ 1196460 h 2526906"/>
                <a:gd name="connsiteX462" fmla="*/ 1509744 w 2554471"/>
                <a:gd name="connsiteY462" fmla="*/ 1239121 h 2526906"/>
                <a:gd name="connsiteX463" fmla="*/ 1522409 w 2554471"/>
                <a:gd name="connsiteY463" fmla="*/ 1272449 h 2526906"/>
                <a:gd name="connsiteX464" fmla="*/ 1479749 w 2554471"/>
                <a:gd name="connsiteY464" fmla="*/ 1317109 h 2526906"/>
                <a:gd name="connsiteX465" fmla="*/ 1424425 w 2554471"/>
                <a:gd name="connsiteY465" fmla="*/ 1357103 h 2526906"/>
                <a:gd name="connsiteX466" fmla="*/ 1437755 w 2554471"/>
                <a:gd name="connsiteY466" fmla="*/ 1357769 h 2526906"/>
                <a:gd name="connsiteX467" fmla="*/ 1529740 w 2554471"/>
                <a:gd name="connsiteY467" fmla="*/ 1378432 h 2526906"/>
                <a:gd name="connsiteX468" fmla="*/ 1577066 w 2554471"/>
                <a:gd name="connsiteY468" fmla="*/ 1422425 h 2526906"/>
                <a:gd name="connsiteX469" fmla="*/ 1583066 w 2554471"/>
                <a:gd name="connsiteY469" fmla="*/ 1452420 h 2526906"/>
                <a:gd name="connsiteX470" fmla="*/ 1453754 w 2554471"/>
                <a:gd name="connsiteY470" fmla="*/ 1482415 h 2526906"/>
                <a:gd name="connsiteX471" fmla="*/ 1420426 w 2554471"/>
                <a:gd name="connsiteY471" fmla="*/ 1394428 h 2526906"/>
                <a:gd name="connsiteX472" fmla="*/ 1380432 w 2554471"/>
                <a:gd name="connsiteY472" fmla="*/ 1320442 h 2526906"/>
                <a:gd name="connsiteX473" fmla="*/ 1329108 w 2554471"/>
                <a:gd name="connsiteY473" fmla="*/ 1281781 h 2526906"/>
                <a:gd name="connsiteX474" fmla="*/ 1325108 w 2554471"/>
                <a:gd name="connsiteY474" fmla="*/ 1217125 h 2526906"/>
                <a:gd name="connsiteX475" fmla="*/ 1353104 w 2554471"/>
                <a:gd name="connsiteY475" fmla="*/ 1189130 h 2526906"/>
                <a:gd name="connsiteX476" fmla="*/ 1408345 w 2554471"/>
                <a:gd name="connsiteY476" fmla="*/ 1161551 h 2526906"/>
                <a:gd name="connsiteX477" fmla="*/ 724210 w 2554471"/>
                <a:gd name="connsiteY477" fmla="*/ 1150637 h 2526906"/>
                <a:gd name="connsiteX478" fmla="*/ 749874 w 2554471"/>
                <a:gd name="connsiteY478" fmla="*/ 1166468 h 2526906"/>
                <a:gd name="connsiteX479" fmla="*/ 774536 w 2554471"/>
                <a:gd name="connsiteY479" fmla="*/ 1201796 h 2526906"/>
                <a:gd name="connsiteX480" fmla="*/ 773869 w 2554471"/>
                <a:gd name="connsiteY480" fmla="*/ 1243790 h 2526906"/>
                <a:gd name="connsiteX481" fmla="*/ 754538 w 2554471"/>
                <a:gd name="connsiteY481" fmla="*/ 1291114 h 2526906"/>
                <a:gd name="connsiteX482" fmla="*/ 751873 w 2554471"/>
                <a:gd name="connsiteY482" fmla="*/ 1317110 h 2526906"/>
                <a:gd name="connsiteX483" fmla="*/ 697214 w 2554471"/>
                <a:gd name="connsiteY483" fmla="*/ 1329108 h 2526906"/>
                <a:gd name="connsiteX484" fmla="*/ 641890 w 2554471"/>
                <a:gd name="connsiteY484" fmla="*/ 1263786 h 2526906"/>
                <a:gd name="connsiteX485" fmla="*/ 637890 w 2554471"/>
                <a:gd name="connsiteY485" fmla="*/ 1239790 h 2526906"/>
                <a:gd name="connsiteX486" fmla="*/ 694547 w 2554471"/>
                <a:gd name="connsiteY486" fmla="*/ 1155802 h 2526906"/>
                <a:gd name="connsiteX487" fmla="*/ 724210 w 2554471"/>
                <a:gd name="connsiteY487" fmla="*/ 1150637 h 2526906"/>
                <a:gd name="connsiteX488" fmla="*/ 1875013 w 2554471"/>
                <a:gd name="connsiteY488" fmla="*/ 1138473 h 2526906"/>
                <a:gd name="connsiteX489" fmla="*/ 1875200 w 2554471"/>
                <a:gd name="connsiteY489" fmla="*/ 1139115 h 2526906"/>
                <a:gd name="connsiteX490" fmla="*/ 1875013 w 2554471"/>
                <a:gd name="connsiteY490" fmla="*/ 1139140 h 2526906"/>
                <a:gd name="connsiteX491" fmla="*/ 1875013 w 2554471"/>
                <a:gd name="connsiteY491" fmla="*/ 1138473 h 2526906"/>
                <a:gd name="connsiteX492" fmla="*/ 935735 w 2554471"/>
                <a:gd name="connsiteY492" fmla="*/ 1119183 h 2526906"/>
                <a:gd name="connsiteX493" fmla="*/ 995162 w 2554471"/>
                <a:gd name="connsiteY493" fmla="*/ 1151802 h 2526906"/>
                <a:gd name="connsiteX494" fmla="*/ 1015827 w 2554471"/>
                <a:gd name="connsiteY494" fmla="*/ 1182464 h 2526906"/>
                <a:gd name="connsiteX495" fmla="*/ 993829 w 2554471"/>
                <a:gd name="connsiteY495" fmla="*/ 1271117 h 2526906"/>
                <a:gd name="connsiteX496" fmla="*/ 955835 w 2554471"/>
                <a:gd name="connsiteY496" fmla="*/ 1290446 h 2526906"/>
                <a:gd name="connsiteX497" fmla="*/ 924507 w 2554471"/>
                <a:gd name="connsiteY497" fmla="*/ 1340439 h 2526906"/>
                <a:gd name="connsiteX498" fmla="*/ 892513 w 2554471"/>
                <a:gd name="connsiteY498" fmla="*/ 1373101 h 2526906"/>
                <a:gd name="connsiteX499" fmla="*/ 865184 w 2554471"/>
                <a:gd name="connsiteY499" fmla="*/ 1385764 h 2526906"/>
                <a:gd name="connsiteX500" fmla="*/ 814527 w 2554471"/>
                <a:gd name="connsiteY500" fmla="*/ 1378431 h 2526906"/>
                <a:gd name="connsiteX501" fmla="*/ 775200 w 2554471"/>
                <a:gd name="connsiteY501" fmla="*/ 1302445 h 2526906"/>
                <a:gd name="connsiteX502" fmla="*/ 802528 w 2554471"/>
                <a:gd name="connsiteY502" fmla="*/ 1235123 h 2526906"/>
                <a:gd name="connsiteX503" fmla="*/ 875183 w 2554471"/>
                <a:gd name="connsiteY503" fmla="*/ 1247120 h 2526906"/>
                <a:gd name="connsiteX504" fmla="*/ 917841 w 2554471"/>
                <a:gd name="connsiteY504" fmla="*/ 1281781 h 2526906"/>
                <a:gd name="connsiteX505" fmla="*/ 881182 w 2554471"/>
                <a:gd name="connsiteY505" fmla="*/ 1209128 h 2526906"/>
                <a:gd name="connsiteX506" fmla="*/ 913177 w 2554471"/>
                <a:gd name="connsiteY506" fmla="*/ 1125807 h 2526906"/>
                <a:gd name="connsiteX507" fmla="*/ 935735 w 2554471"/>
                <a:gd name="connsiteY507" fmla="*/ 1119183 h 2526906"/>
                <a:gd name="connsiteX508" fmla="*/ 1232290 w 2554471"/>
                <a:gd name="connsiteY508" fmla="*/ 1078650 h 2526906"/>
                <a:gd name="connsiteX509" fmla="*/ 1255121 w 2554471"/>
                <a:gd name="connsiteY509" fmla="*/ 1087149 h 2526906"/>
                <a:gd name="connsiteX510" fmla="*/ 1329774 w 2554471"/>
                <a:gd name="connsiteY510" fmla="*/ 1166467 h 2526906"/>
                <a:gd name="connsiteX511" fmla="*/ 1330440 w 2554471"/>
                <a:gd name="connsiteY511" fmla="*/ 1182466 h 2526906"/>
                <a:gd name="connsiteX512" fmla="*/ 1292448 w 2554471"/>
                <a:gd name="connsiteY512" fmla="*/ 1240455 h 2526906"/>
                <a:gd name="connsiteX513" fmla="*/ 1264451 w 2554471"/>
                <a:gd name="connsiteY513" fmla="*/ 1267783 h 2526906"/>
                <a:gd name="connsiteX514" fmla="*/ 1239122 w 2554471"/>
                <a:gd name="connsiteY514" fmla="*/ 1260451 h 2526906"/>
                <a:gd name="connsiteX515" fmla="*/ 1182465 w 2554471"/>
                <a:gd name="connsiteY515" fmla="*/ 1210460 h 2526906"/>
                <a:gd name="connsiteX516" fmla="*/ 1151137 w 2554471"/>
                <a:gd name="connsiteY516" fmla="*/ 1167134 h 2526906"/>
                <a:gd name="connsiteX517" fmla="*/ 1208461 w 2554471"/>
                <a:gd name="connsiteY517" fmla="*/ 1083149 h 2526906"/>
                <a:gd name="connsiteX518" fmla="*/ 1232290 w 2554471"/>
                <a:gd name="connsiteY518" fmla="*/ 1078650 h 2526906"/>
                <a:gd name="connsiteX519" fmla="*/ 819944 w 2554471"/>
                <a:gd name="connsiteY519" fmla="*/ 1051907 h 2526906"/>
                <a:gd name="connsiteX520" fmla="*/ 847190 w 2554471"/>
                <a:gd name="connsiteY520" fmla="*/ 1069821 h 2526906"/>
                <a:gd name="connsiteX521" fmla="*/ 869186 w 2554471"/>
                <a:gd name="connsiteY521" fmla="*/ 1095146 h 2526906"/>
                <a:gd name="connsiteX522" fmla="*/ 874519 w 2554471"/>
                <a:gd name="connsiteY522" fmla="*/ 1141805 h 2526906"/>
                <a:gd name="connsiteX523" fmla="*/ 852523 w 2554471"/>
                <a:gd name="connsiteY523" fmla="*/ 1195795 h 2526906"/>
                <a:gd name="connsiteX524" fmla="*/ 815195 w 2554471"/>
                <a:gd name="connsiteY524" fmla="*/ 1209127 h 2526906"/>
                <a:gd name="connsiteX525" fmla="*/ 743872 w 2554471"/>
                <a:gd name="connsiteY525" fmla="*/ 1109144 h 2526906"/>
                <a:gd name="connsiteX526" fmla="*/ 787199 w 2554471"/>
                <a:gd name="connsiteY526" fmla="*/ 1056489 h 2526906"/>
                <a:gd name="connsiteX527" fmla="*/ 819944 w 2554471"/>
                <a:gd name="connsiteY527" fmla="*/ 1051907 h 2526906"/>
                <a:gd name="connsiteX528" fmla="*/ 1809575 w 2554471"/>
                <a:gd name="connsiteY528" fmla="*/ 1026815 h 2526906"/>
                <a:gd name="connsiteX529" fmla="*/ 1822354 w 2554471"/>
                <a:gd name="connsiteY529" fmla="*/ 1034491 h 2526906"/>
                <a:gd name="connsiteX530" fmla="*/ 1876719 w 2554471"/>
                <a:gd name="connsiteY530" fmla="*/ 1102727 h 2526906"/>
                <a:gd name="connsiteX531" fmla="*/ 1880839 w 2554471"/>
                <a:gd name="connsiteY531" fmla="*/ 1132567 h 2526906"/>
                <a:gd name="connsiteX532" fmla="*/ 1874798 w 2554471"/>
                <a:gd name="connsiteY532" fmla="*/ 1138060 h 2526906"/>
                <a:gd name="connsiteX533" fmla="*/ 1875011 w 2554471"/>
                <a:gd name="connsiteY533" fmla="*/ 1137804 h 2526906"/>
                <a:gd name="connsiteX534" fmla="*/ 1874346 w 2554471"/>
                <a:gd name="connsiteY534" fmla="*/ 1138471 h 2526906"/>
                <a:gd name="connsiteX535" fmla="*/ 1874798 w 2554471"/>
                <a:gd name="connsiteY535" fmla="*/ 1138060 h 2526906"/>
                <a:gd name="connsiteX536" fmla="*/ 1874789 w 2554471"/>
                <a:gd name="connsiteY536" fmla="*/ 1138071 h 2526906"/>
                <a:gd name="connsiteX537" fmla="*/ 1880840 w 2554471"/>
                <a:gd name="connsiteY537" fmla="*/ 1132572 h 2526906"/>
                <a:gd name="connsiteX538" fmla="*/ 1880839 w 2554471"/>
                <a:gd name="connsiteY538" fmla="*/ 1132567 h 2526906"/>
                <a:gd name="connsiteX539" fmla="*/ 1881677 w 2554471"/>
                <a:gd name="connsiteY539" fmla="*/ 1131805 h 2526906"/>
                <a:gd name="connsiteX540" fmla="*/ 1881674 w 2554471"/>
                <a:gd name="connsiteY540" fmla="*/ 1131814 h 2526906"/>
                <a:gd name="connsiteX541" fmla="*/ 1881682 w 2554471"/>
                <a:gd name="connsiteY541" fmla="*/ 1131806 h 2526906"/>
                <a:gd name="connsiteX542" fmla="*/ 1881502 w 2554471"/>
                <a:gd name="connsiteY542" fmla="*/ 1133051 h 2526906"/>
                <a:gd name="connsiteX543" fmla="*/ 1895425 w 2554471"/>
                <a:gd name="connsiteY543" fmla="*/ 1111560 h 2526906"/>
                <a:gd name="connsiteX544" fmla="*/ 1912340 w 2554471"/>
                <a:gd name="connsiteY544" fmla="*/ 1091813 h 2526906"/>
                <a:gd name="connsiteX545" fmla="*/ 1937668 w 2554471"/>
                <a:gd name="connsiteY545" fmla="*/ 1079315 h 2526906"/>
                <a:gd name="connsiteX546" fmla="*/ 1966997 w 2554471"/>
                <a:gd name="connsiteY546" fmla="*/ 1091813 h 2526906"/>
                <a:gd name="connsiteX547" fmla="*/ 2002325 w 2554471"/>
                <a:gd name="connsiteY547" fmla="*/ 1126474 h 2526906"/>
                <a:gd name="connsiteX548" fmla="*/ 1958998 w 2554471"/>
                <a:gd name="connsiteY548" fmla="*/ 1165802 h 2526906"/>
                <a:gd name="connsiteX549" fmla="*/ 1929670 w 2554471"/>
                <a:gd name="connsiteY549" fmla="*/ 1174468 h 2526906"/>
                <a:gd name="connsiteX550" fmla="*/ 1878346 w 2554471"/>
                <a:gd name="connsiteY550" fmla="*/ 1177801 h 2526906"/>
                <a:gd name="connsiteX551" fmla="*/ 1878064 w 2554471"/>
                <a:gd name="connsiteY551" fmla="*/ 1148930 h 2526906"/>
                <a:gd name="connsiteX552" fmla="*/ 1875200 w 2554471"/>
                <a:gd name="connsiteY552" fmla="*/ 1139115 h 2526906"/>
                <a:gd name="connsiteX553" fmla="*/ 1881178 w 2554471"/>
                <a:gd name="connsiteY553" fmla="*/ 1138307 h 2526906"/>
                <a:gd name="connsiteX554" fmla="*/ 1882344 w 2554471"/>
                <a:gd name="connsiteY554" fmla="*/ 1132474 h 2526906"/>
                <a:gd name="connsiteX555" fmla="*/ 1881457 w 2554471"/>
                <a:gd name="connsiteY555" fmla="*/ 1133362 h 2526906"/>
                <a:gd name="connsiteX556" fmla="*/ 1880765 w 2554471"/>
                <a:gd name="connsiteY556" fmla="*/ 1138139 h 2526906"/>
                <a:gd name="connsiteX557" fmla="*/ 1874459 w 2554471"/>
                <a:gd name="connsiteY557" fmla="*/ 1138466 h 2526906"/>
                <a:gd name="connsiteX558" fmla="*/ 1851682 w 2554471"/>
                <a:gd name="connsiteY558" fmla="*/ 1165799 h 2526906"/>
                <a:gd name="connsiteX559" fmla="*/ 1753032 w 2554471"/>
                <a:gd name="connsiteY559" fmla="*/ 1172465 h 2526906"/>
                <a:gd name="connsiteX560" fmla="*/ 1725038 w 2554471"/>
                <a:gd name="connsiteY560" fmla="*/ 1144470 h 2526906"/>
                <a:gd name="connsiteX561" fmla="*/ 1778361 w 2554471"/>
                <a:gd name="connsiteY561" fmla="*/ 1207126 h 2526906"/>
                <a:gd name="connsiteX562" fmla="*/ 1791693 w 2554471"/>
                <a:gd name="connsiteY562" fmla="*/ 1243121 h 2526906"/>
                <a:gd name="connsiteX563" fmla="*/ 1736370 w 2554471"/>
                <a:gd name="connsiteY563" fmla="*/ 1298444 h 2526906"/>
                <a:gd name="connsiteX564" fmla="*/ 1707708 w 2554471"/>
                <a:gd name="connsiteY564" fmla="*/ 1293113 h 2526906"/>
                <a:gd name="connsiteX565" fmla="*/ 1631721 w 2554471"/>
                <a:gd name="connsiteY565" fmla="*/ 1241121 h 2526906"/>
                <a:gd name="connsiteX566" fmla="*/ 1629721 w 2554471"/>
                <a:gd name="connsiteY566" fmla="*/ 1207126 h 2526906"/>
                <a:gd name="connsiteX567" fmla="*/ 1719038 w 2554471"/>
                <a:gd name="connsiteY567" fmla="*/ 1114475 h 2526906"/>
                <a:gd name="connsiteX568" fmla="*/ 1745700 w 2554471"/>
                <a:gd name="connsiteY568" fmla="*/ 1058489 h 2526906"/>
                <a:gd name="connsiteX569" fmla="*/ 1760365 w 2554471"/>
                <a:gd name="connsiteY569" fmla="*/ 1043157 h 2526906"/>
                <a:gd name="connsiteX570" fmla="*/ 1772364 w 2554471"/>
                <a:gd name="connsiteY570" fmla="*/ 1041157 h 2526906"/>
                <a:gd name="connsiteX571" fmla="*/ 1809575 w 2554471"/>
                <a:gd name="connsiteY571" fmla="*/ 1026815 h 2526906"/>
                <a:gd name="connsiteX572" fmla="*/ 1040321 w 2554471"/>
                <a:gd name="connsiteY572" fmla="*/ 1005665 h 2526906"/>
                <a:gd name="connsiteX573" fmla="*/ 1080482 w 2554471"/>
                <a:gd name="connsiteY573" fmla="*/ 1021830 h 2526906"/>
                <a:gd name="connsiteX574" fmla="*/ 1103144 w 2554471"/>
                <a:gd name="connsiteY574" fmla="*/ 1050492 h 2526906"/>
                <a:gd name="connsiteX575" fmla="*/ 1161800 w 2554471"/>
                <a:gd name="connsiteY575" fmla="*/ 1093146 h 2526906"/>
                <a:gd name="connsiteX576" fmla="*/ 1127139 w 2554471"/>
                <a:gd name="connsiteY576" fmla="*/ 1135139 h 2526906"/>
                <a:gd name="connsiteX577" fmla="*/ 1037155 w 2554471"/>
                <a:gd name="connsiteY577" fmla="*/ 1161134 h 2526906"/>
                <a:gd name="connsiteX578" fmla="*/ 971167 w 2554471"/>
                <a:gd name="connsiteY578" fmla="*/ 1085816 h 2526906"/>
                <a:gd name="connsiteX579" fmla="*/ 993162 w 2554471"/>
                <a:gd name="connsiteY579" fmla="*/ 1020497 h 2526906"/>
                <a:gd name="connsiteX580" fmla="*/ 1040321 w 2554471"/>
                <a:gd name="connsiteY580" fmla="*/ 1005665 h 2526906"/>
                <a:gd name="connsiteX581" fmla="*/ 2040318 w 2554471"/>
                <a:gd name="connsiteY581" fmla="*/ 971837 h 2526906"/>
                <a:gd name="connsiteX582" fmla="*/ 2087643 w 2554471"/>
                <a:gd name="connsiteY582" fmla="*/ 1006497 h 2526906"/>
                <a:gd name="connsiteX583" fmla="*/ 2068313 w 2554471"/>
                <a:gd name="connsiteY583" fmla="*/ 1048491 h 2526906"/>
                <a:gd name="connsiteX584" fmla="*/ 2003658 w 2554471"/>
                <a:gd name="connsiteY584" fmla="*/ 1071152 h 2526906"/>
                <a:gd name="connsiteX585" fmla="*/ 1970330 w 2554471"/>
                <a:gd name="connsiteY585" fmla="*/ 1061821 h 2526906"/>
                <a:gd name="connsiteX586" fmla="*/ 1988326 w 2554471"/>
                <a:gd name="connsiteY586" fmla="*/ 1033825 h 2526906"/>
                <a:gd name="connsiteX587" fmla="*/ 2003658 w 2554471"/>
                <a:gd name="connsiteY587" fmla="*/ 1005164 h 2526906"/>
                <a:gd name="connsiteX588" fmla="*/ 2040318 w 2554471"/>
                <a:gd name="connsiteY588" fmla="*/ 971837 h 2526906"/>
                <a:gd name="connsiteX589" fmla="*/ 1337771 w 2554471"/>
                <a:gd name="connsiteY589" fmla="*/ 965171 h 2526906"/>
                <a:gd name="connsiteX590" fmla="*/ 1383764 w 2554471"/>
                <a:gd name="connsiteY590" fmla="*/ 986501 h 2526906"/>
                <a:gd name="connsiteX591" fmla="*/ 1418424 w 2554471"/>
                <a:gd name="connsiteY591" fmla="*/ 1029161 h 2526906"/>
                <a:gd name="connsiteX592" fmla="*/ 1409759 w 2554471"/>
                <a:gd name="connsiteY592" fmla="*/ 1118476 h 2526906"/>
                <a:gd name="connsiteX593" fmla="*/ 1323774 w 2554471"/>
                <a:gd name="connsiteY593" fmla="*/ 1111145 h 2526906"/>
                <a:gd name="connsiteX594" fmla="*/ 1278448 w 2554471"/>
                <a:gd name="connsiteY594" fmla="*/ 1050491 h 2526906"/>
                <a:gd name="connsiteX595" fmla="*/ 1337771 w 2554471"/>
                <a:gd name="connsiteY595" fmla="*/ 965171 h 2526906"/>
                <a:gd name="connsiteX596" fmla="*/ 1616725 w 2554471"/>
                <a:gd name="connsiteY596" fmla="*/ 956341 h 2526906"/>
                <a:gd name="connsiteX597" fmla="*/ 1667050 w 2554471"/>
                <a:gd name="connsiteY597" fmla="*/ 980504 h 2526906"/>
                <a:gd name="connsiteX598" fmla="*/ 1720373 w 2554471"/>
                <a:gd name="connsiteY598" fmla="*/ 1035161 h 2526906"/>
                <a:gd name="connsiteX599" fmla="*/ 1727706 w 2554471"/>
                <a:gd name="connsiteY599" fmla="*/ 1047827 h 2526906"/>
                <a:gd name="connsiteX600" fmla="*/ 1676380 w 2554471"/>
                <a:gd name="connsiteY600" fmla="*/ 1127809 h 2526906"/>
                <a:gd name="connsiteX601" fmla="*/ 1612391 w 2554471"/>
                <a:gd name="connsiteY601" fmla="*/ 1114479 h 2526906"/>
                <a:gd name="connsiteX602" fmla="*/ 1555735 w 2554471"/>
                <a:gd name="connsiteY602" fmla="*/ 1070489 h 2526906"/>
                <a:gd name="connsiteX603" fmla="*/ 1555735 w 2554471"/>
                <a:gd name="connsiteY603" fmla="*/ 1071153 h 2526906"/>
                <a:gd name="connsiteX604" fmla="*/ 1555736 w 2554471"/>
                <a:gd name="connsiteY604" fmla="*/ 1071154 h 2526906"/>
                <a:gd name="connsiteX605" fmla="*/ 1555735 w 2554471"/>
                <a:gd name="connsiteY605" fmla="*/ 1071154 h 2526906"/>
                <a:gd name="connsiteX606" fmla="*/ 1555735 w 2554471"/>
                <a:gd name="connsiteY606" fmla="*/ 1071155 h 2526906"/>
                <a:gd name="connsiteX607" fmla="*/ 1555734 w 2554471"/>
                <a:gd name="connsiteY607" fmla="*/ 1071154 h 2526906"/>
                <a:gd name="connsiteX608" fmla="*/ 1555651 w 2554471"/>
                <a:gd name="connsiteY608" fmla="*/ 1071161 h 2526906"/>
                <a:gd name="connsiteX609" fmla="*/ 1554318 w 2554471"/>
                <a:gd name="connsiteY609" fmla="*/ 1082003 h 2526906"/>
                <a:gd name="connsiteX610" fmla="*/ 1573066 w 2554471"/>
                <a:gd name="connsiteY610" fmla="*/ 1105812 h 2526906"/>
                <a:gd name="connsiteX611" fmla="*/ 1586396 w 2554471"/>
                <a:gd name="connsiteY611" fmla="*/ 1113811 h 2526906"/>
                <a:gd name="connsiteX612" fmla="*/ 1629056 w 2554471"/>
                <a:gd name="connsiteY612" fmla="*/ 1170468 h 2526906"/>
                <a:gd name="connsiteX613" fmla="*/ 1568399 w 2554471"/>
                <a:gd name="connsiteY613" fmla="*/ 1225125 h 2526906"/>
                <a:gd name="connsiteX614" fmla="*/ 1533738 w 2554471"/>
                <a:gd name="connsiteY614" fmla="*/ 1219793 h 2526906"/>
                <a:gd name="connsiteX615" fmla="*/ 1494411 w 2554471"/>
                <a:gd name="connsiteY615" fmla="*/ 1196464 h 2526906"/>
                <a:gd name="connsiteX616" fmla="*/ 1449086 w 2554471"/>
                <a:gd name="connsiteY616" fmla="*/ 1143806 h 2526906"/>
                <a:gd name="connsiteX617" fmla="*/ 1470415 w 2554471"/>
                <a:gd name="connsiteY617" fmla="*/ 1067821 h 2526906"/>
                <a:gd name="connsiteX618" fmla="*/ 1546404 w 2554471"/>
                <a:gd name="connsiteY618" fmla="*/ 1067821 h 2526906"/>
                <a:gd name="connsiteX619" fmla="*/ 1548831 w 2554471"/>
                <a:gd name="connsiteY619" fmla="*/ 1065798 h 2526906"/>
                <a:gd name="connsiteX620" fmla="*/ 1548153 w 2554471"/>
                <a:gd name="connsiteY620" fmla="*/ 1071404 h 2526906"/>
                <a:gd name="connsiteX621" fmla="*/ 1548206 w 2554471"/>
                <a:gd name="connsiteY621" fmla="*/ 1071397 h 2526906"/>
                <a:gd name="connsiteX622" fmla="*/ 1548915 w 2554471"/>
                <a:gd name="connsiteY622" fmla="*/ 1065729 h 2526906"/>
                <a:gd name="connsiteX623" fmla="*/ 1548831 w 2554471"/>
                <a:gd name="connsiteY623" fmla="*/ 1065798 h 2526906"/>
                <a:gd name="connsiteX624" fmla="*/ 1549070 w 2554471"/>
                <a:gd name="connsiteY624" fmla="*/ 1063822 h 2526906"/>
                <a:gd name="connsiteX625" fmla="*/ 1549554 w 2554471"/>
                <a:gd name="connsiteY625" fmla="*/ 1064064 h 2526906"/>
                <a:gd name="connsiteX626" fmla="*/ 1537561 w 2554471"/>
                <a:gd name="connsiteY626" fmla="*/ 1036035 h 2526906"/>
                <a:gd name="connsiteX627" fmla="*/ 1562401 w 2554471"/>
                <a:gd name="connsiteY627" fmla="*/ 977171 h 2526906"/>
                <a:gd name="connsiteX628" fmla="*/ 1616725 w 2554471"/>
                <a:gd name="connsiteY628" fmla="*/ 956341 h 2526906"/>
                <a:gd name="connsiteX629" fmla="*/ 917178 w 2554471"/>
                <a:gd name="connsiteY629" fmla="*/ 947173 h 2526906"/>
                <a:gd name="connsiteX630" fmla="*/ 979835 w 2554471"/>
                <a:gd name="connsiteY630" fmla="*/ 1008495 h 2526906"/>
                <a:gd name="connsiteX631" fmla="*/ 940507 w 2554471"/>
                <a:gd name="connsiteY631" fmla="*/ 1095143 h 2526906"/>
                <a:gd name="connsiteX632" fmla="*/ 890514 w 2554471"/>
                <a:gd name="connsiteY632" fmla="*/ 1091144 h 2526906"/>
                <a:gd name="connsiteX633" fmla="*/ 863185 w 2554471"/>
                <a:gd name="connsiteY633" fmla="*/ 1054488 h 2526906"/>
                <a:gd name="connsiteX634" fmla="*/ 846522 w 2554471"/>
                <a:gd name="connsiteY634" fmla="*/ 981834 h 2526906"/>
                <a:gd name="connsiteX635" fmla="*/ 917178 w 2554471"/>
                <a:gd name="connsiteY635" fmla="*/ 947173 h 2526906"/>
                <a:gd name="connsiteX636" fmla="*/ 1900175 w 2554471"/>
                <a:gd name="connsiteY636" fmla="*/ 940634 h 2526906"/>
                <a:gd name="connsiteX637" fmla="*/ 1918338 w 2554471"/>
                <a:gd name="connsiteY637" fmla="*/ 952508 h 2526906"/>
                <a:gd name="connsiteX638" fmla="*/ 1970997 w 2554471"/>
                <a:gd name="connsiteY638" fmla="*/ 987834 h 2526906"/>
                <a:gd name="connsiteX639" fmla="*/ 1983660 w 2554471"/>
                <a:gd name="connsiteY639" fmla="*/ 1000499 h 2526906"/>
                <a:gd name="connsiteX640" fmla="*/ 1896342 w 2554471"/>
                <a:gd name="connsiteY640" fmla="*/ 1075152 h 2526906"/>
                <a:gd name="connsiteX641" fmla="*/ 1824354 w 2554471"/>
                <a:gd name="connsiteY641" fmla="*/ 1011165 h 2526906"/>
                <a:gd name="connsiteX642" fmla="*/ 1839684 w 2554471"/>
                <a:gd name="connsiteY642" fmla="*/ 976504 h 2526906"/>
                <a:gd name="connsiteX643" fmla="*/ 1841684 w 2554471"/>
                <a:gd name="connsiteY643" fmla="*/ 948508 h 2526906"/>
                <a:gd name="connsiteX644" fmla="*/ 1900175 w 2554471"/>
                <a:gd name="connsiteY644" fmla="*/ 940634 h 2526906"/>
                <a:gd name="connsiteX645" fmla="*/ 1162770 w 2554471"/>
                <a:gd name="connsiteY645" fmla="*/ 898016 h 2526906"/>
                <a:gd name="connsiteX646" fmla="*/ 1229792 w 2554471"/>
                <a:gd name="connsiteY646" fmla="*/ 926512 h 2526906"/>
                <a:gd name="connsiteX647" fmla="*/ 1245122 w 2554471"/>
                <a:gd name="connsiteY647" fmla="*/ 1035826 h 2526906"/>
                <a:gd name="connsiteX648" fmla="*/ 1172466 w 2554471"/>
                <a:gd name="connsiteY648" fmla="*/ 1064490 h 2526906"/>
                <a:gd name="connsiteX649" fmla="*/ 1169133 w 2554471"/>
                <a:gd name="connsiteY649" fmla="*/ 1064490 h 2526906"/>
                <a:gd name="connsiteX650" fmla="*/ 1086481 w 2554471"/>
                <a:gd name="connsiteY650" fmla="*/ 983836 h 2526906"/>
                <a:gd name="connsiteX651" fmla="*/ 1139138 w 2554471"/>
                <a:gd name="connsiteY651" fmla="*/ 906514 h 2526906"/>
                <a:gd name="connsiteX652" fmla="*/ 1162770 w 2554471"/>
                <a:gd name="connsiteY652" fmla="*/ 898016 h 2526906"/>
                <a:gd name="connsiteX653" fmla="*/ 1420622 w 2554471"/>
                <a:gd name="connsiteY653" fmla="*/ 874989 h 2526906"/>
                <a:gd name="connsiteX654" fmla="*/ 1447085 w 2554471"/>
                <a:gd name="connsiteY654" fmla="*/ 879187 h 2526906"/>
                <a:gd name="connsiteX655" fmla="*/ 1541738 w 2554471"/>
                <a:gd name="connsiteY655" fmla="*/ 954506 h 2526906"/>
                <a:gd name="connsiteX656" fmla="*/ 1545069 w 2554471"/>
                <a:gd name="connsiteY656" fmla="*/ 958505 h 2526906"/>
                <a:gd name="connsiteX657" fmla="*/ 1466416 w 2554471"/>
                <a:gd name="connsiteY657" fmla="*/ 1031161 h 2526906"/>
                <a:gd name="connsiteX658" fmla="*/ 1373098 w 2554471"/>
                <a:gd name="connsiteY658" fmla="*/ 922511 h 2526906"/>
                <a:gd name="connsiteX659" fmla="*/ 1420622 w 2554471"/>
                <a:gd name="connsiteY659" fmla="*/ 874989 h 2526906"/>
                <a:gd name="connsiteX660" fmla="*/ 2126305 w 2554471"/>
                <a:gd name="connsiteY660" fmla="*/ 864521 h 2526906"/>
                <a:gd name="connsiteX661" fmla="*/ 2171632 w 2554471"/>
                <a:gd name="connsiteY661" fmla="*/ 900516 h 2526906"/>
                <a:gd name="connsiteX662" fmla="*/ 2129638 w 2554471"/>
                <a:gd name="connsiteY662" fmla="*/ 954507 h 2526906"/>
                <a:gd name="connsiteX663" fmla="*/ 2099643 w 2554471"/>
                <a:gd name="connsiteY663" fmla="*/ 959840 h 2526906"/>
                <a:gd name="connsiteX664" fmla="*/ 2063648 w 2554471"/>
                <a:gd name="connsiteY664" fmla="*/ 956507 h 2526906"/>
                <a:gd name="connsiteX665" fmla="*/ 2078313 w 2554471"/>
                <a:gd name="connsiteY665" fmla="*/ 933177 h 2526906"/>
                <a:gd name="connsiteX666" fmla="*/ 2090977 w 2554471"/>
                <a:gd name="connsiteY666" fmla="*/ 892517 h 2526906"/>
                <a:gd name="connsiteX667" fmla="*/ 2126305 w 2554471"/>
                <a:gd name="connsiteY667" fmla="*/ 864521 h 2526906"/>
                <a:gd name="connsiteX668" fmla="*/ 1722040 w 2554471"/>
                <a:gd name="connsiteY668" fmla="*/ 854439 h 2526906"/>
                <a:gd name="connsiteX669" fmla="*/ 1737703 w 2554471"/>
                <a:gd name="connsiteY669" fmla="*/ 863855 h 2526906"/>
                <a:gd name="connsiteX670" fmla="*/ 1803692 w 2554471"/>
                <a:gd name="connsiteY670" fmla="*/ 918512 h 2526906"/>
                <a:gd name="connsiteX671" fmla="*/ 1821023 w 2554471"/>
                <a:gd name="connsiteY671" fmla="*/ 947840 h 2526906"/>
                <a:gd name="connsiteX672" fmla="*/ 1741036 w 2554471"/>
                <a:gd name="connsiteY672" fmla="*/ 1009162 h 2526906"/>
                <a:gd name="connsiteX673" fmla="*/ 1672381 w 2554471"/>
                <a:gd name="connsiteY673" fmla="*/ 964505 h 2526906"/>
                <a:gd name="connsiteX674" fmla="*/ 1704376 w 2554471"/>
                <a:gd name="connsiteY674" fmla="*/ 856522 h 2526906"/>
                <a:gd name="connsiteX675" fmla="*/ 1722040 w 2554471"/>
                <a:gd name="connsiteY675" fmla="*/ 854439 h 2526906"/>
                <a:gd name="connsiteX676" fmla="*/ 1039155 w 2554471"/>
                <a:gd name="connsiteY676" fmla="*/ 808229 h 2526906"/>
                <a:gd name="connsiteX677" fmla="*/ 1081148 w 2554471"/>
                <a:gd name="connsiteY677" fmla="*/ 843192 h 2526906"/>
                <a:gd name="connsiteX678" fmla="*/ 1086481 w 2554471"/>
                <a:gd name="connsiteY678" fmla="*/ 918514 h 2526906"/>
                <a:gd name="connsiteX679" fmla="*/ 1081815 w 2554471"/>
                <a:gd name="connsiteY679" fmla="*/ 926513 h 2526906"/>
                <a:gd name="connsiteX680" fmla="*/ 1010493 w 2554471"/>
                <a:gd name="connsiteY680" fmla="*/ 985836 h 2526906"/>
                <a:gd name="connsiteX681" fmla="*/ 1001828 w 2554471"/>
                <a:gd name="connsiteY681" fmla="*/ 983836 h 2526906"/>
                <a:gd name="connsiteX682" fmla="*/ 950504 w 2554471"/>
                <a:gd name="connsiteY682" fmla="*/ 919847 h 2526906"/>
                <a:gd name="connsiteX683" fmla="*/ 941172 w 2554471"/>
                <a:gd name="connsiteY683" fmla="*/ 894518 h 2526906"/>
                <a:gd name="connsiteX684" fmla="*/ 1018493 w 2554471"/>
                <a:gd name="connsiteY684" fmla="*/ 810530 h 2526906"/>
                <a:gd name="connsiteX685" fmla="*/ 1039155 w 2554471"/>
                <a:gd name="connsiteY685" fmla="*/ 808229 h 2526906"/>
                <a:gd name="connsiteX686" fmla="*/ 1297029 w 2554471"/>
                <a:gd name="connsiteY686" fmla="*/ 795032 h 2526906"/>
                <a:gd name="connsiteX687" fmla="*/ 1325774 w 2554471"/>
                <a:gd name="connsiteY687" fmla="*/ 804530 h 2526906"/>
                <a:gd name="connsiteX688" fmla="*/ 1375767 w 2554471"/>
                <a:gd name="connsiteY688" fmla="*/ 854522 h 2526906"/>
                <a:gd name="connsiteX689" fmla="*/ 1379098 w 2554471"/>
                <a:gd name="connsiteY689" fmla="*/ 867852 h 2526906"/>
                <a:gd name="connsiteX690" fmla="*/ 1356436 w 2554471"/>
                <a:gd name="connsiteY690" fmla="*/ 933174 h 2526906"/>
                <a:gd name="connsiteX691" fmla="*/ 1346437 w 2554471"/>
                <a:gd name="connsiteY691" fmla="*/ 941173 h 2526906"/>
                <a:gd name="connsiteX692" fmla="*/ 1328440 w 2554471"/>
                <a:gd name="connsiteY692" fmla="*/ 940506 h 2526906"/>
                <a:gd name="connsiteX693" fmla="*/ 1281114 w 2554471"/>
                <a:gd name="connsiteY693" fmla="*/ 951172 h 2526906"/>
                <a:gd name="connsiteX694" fmla="*/ 1235788 w 2554471"/>
                <a:gd name="connsiteY694" fmla="*/ 854522 h 2526906"/>
                <a:gd name="connsiteX695" fmla="*/ 1267783 w 2554471"/>
                <a:gd name="connsiteY695" fmla="*/ 802530 h 2526906"/>
                <a:gd name="connsiteX696" fmla="*/ 1297029 w 2554471"/>
                <a:gd name="connsiteY696" fmla="*/ 795032 h 2526906"/>
                <a:gd name="connsiteX697" fmla="*/ 1533404 w 2554471"/>
                <a:gd name="connsiteY697" fmla="*/ 780452 h 2526906"/>
                <a:gd name="connsiteX698" fmla="*/ 1589728 w 2554471"/>
                <a:gd name="connsiteY698" fmla="*/ 812530 h 2526906"/>
                <a:gd name="connsiteX699" fmla="*/ 1627723 w 2554471"/>
                <a:gd name="connsiteY699" fmla="*/ 848523 h 2526906"/>
                <a:gd name="connsiteX700" fmla="*/ 1636388 w 2554471"/>
                <a:gd name="connsiteY700" fmla="*/ 874519 h 2526906"/>
                <a:gd name="connsiteX701" fmla="*/ 1587062 w 2554471"/>
                <a:gd name="connsiteY701" fmla="*/ 930510 h 2526906"/>
                <a:gd name="connsiteX702" fmla="*/ 1539071 w 2554471"/>
                <a:gd name="connsiteY702" fmla="*/ 923845 h 2526906"/>
                <a:gd name="connsiteX703" fmla="*/ 1471748 w 2554471"/>
                <a:gd name="connsiteY703" fmla="*/ 861189 h 2526906"/>
                <a:gd name="connsiteX704" fmla="*/ 1477081 w 2554471"/>
                <a:gd name="connsiteY704" fmla="*/ 807864 h 2526906"/>
                <a:gd name="connsiteX705" fmla="*/ 1533404 w 2554471"/>
                <a:gd name="connsiteY705" fmla="*/ 780452 h 2526906"/>
                <a:gd name="connsiteX706" fmla="*/ 2214956 w 2554471"/>
                <a:gd name="connsiteY706" fmla="*/ 757872 h 2526906"/>
                <a:gd name="connsiteX707" fmla="*/ 2243618 w 2554471"/>
                <a:gd name="connsiteY707" fmla="*/ 786533 h 2526906"/>
                <a:gd name="connsiteX708" fmla="*/ 2158298 w 2554471"/>
                <a:gd name="connsiteY708" fmla="*/ 849856 h 2526906"/>
                <a:gd name="connsiteX709" fmla="*/ 2151634 w 2554471"/>
                <a:gd name="connsiteY709" fmla="*/ 841192 h 2526906"/>
                <a:gd name="connsiteX710" fmla="*/ 2214956 w 2554471"/>
                <a:gd name="connsiteY710" fmla="*/ 757872 h 2526906"/>
                <a:gd name="connsiteX711" fmla="*/ 1827521 w 2554471"/>
                <a:gd name="connsiteY711" fmla="*/ 757206 h 2526906"/>
                <a:gd name="connsiteX712" fmla="*/ 1885011 w 2554471"/>
                <a:gd name="connsiteY712" fmla="*/ 793868 h 2526906"/>
                <a:gd name="connsiteX713" fmla="*/ 1937670 w 2554471"/>
                <a:gd name="connsiteY713" fmla="*/ 843859 h 2526906"/>
                <a:gd name="connsiteX714" fmla="*/ 1988993 w 2554471"/>
                <a:gd name="connsiteY714" fmla="*/ 836528 h 2526906"/>
                <a:gd name="connsiteX715" fmla="*/ 2013657 w 2554471"/>
                <a:gd name="connsiteY715" fmla="*/ 833195 h 2526906"/>
                <a:gd name="connsiteX716" fmla="*/ 2062981 w 2554471"/>
                <a:gd name="connsiteY716" fmla="*/ 894519 h 2526906"/>
                <a:gd name="connsiteX717" fmla="*/ 1986994 w 2554471"/>
                <a:gd name="connsiteY717" fmla="*/ 967174 h 2526906"/>
                <a:gd name="connsiteX718" fmla="*/ 1934337 w 2554471"/>
                <a:gd name="connsiteY718" fmla="*/ 937179 h 2526906"/>
                <a:gd name="connsiteX719" fmla="*/ 1924338 w 2554471"/>
                <a:gd name="connsiteY719" fmla="*/ 894519 h 2526906"/>
                <a:gd name="connsiteX720" fmla="*/ 1927671 w 2554471"/>
                <a:gd name="connsiteY720" fmla="*/ 853858 h 2526906"/>
                <a:gd name="connsiteX721" fmla="*/ 1896343 w 2554471"/>
                <a:gd name="connsiteY721" fmla="*/ 907848 h 2526906"/>
                <a:gd name="connsiteX722" fmla="*/ 1810358 w 2554471"/>
                <a:gd name="connsiteY722" fmla="*/ 900518 h 2526906"/>
                <a:gd name="connsiteX723" fmla="*/ 1759032 w 2554471"/>
                <a:gd name="connsiteY723" fmla="*/ 852525 h 2526906"/>
                <a:gd name="connsiteX724" fmla="*/ 1761032 w 2554471"/>
                <a:gd name="connsiteY724" fmla="*/ 774538 h 2526906"/>
                <a:gd name="connsiteX725" fmla="*/ 1827521 w 2554471"/>
                <a:gd name="connsiteY725" fmla="*/ 757206 h 2526906"/>
                <a:gd name="connsiteX726" fmla="*/ 2087645 w 2554471"/>
                <a:gd name="connsiteY726" fmla="*/ 740540 h 2526906"/>
                <a:gd name="connsiteX727" fmla="*/ 2140302 w 2554471"/>
                <a:gd name="connsiteY727" fmla="*/ 805196 h 2526906"/>
                <a:gd name="connsiteX728" fmla="*/ 2093644 w 2554471"/>
                <a:gd name="connsiteY728" fmla="*/ 856521 h 2526906"/>
                <a:gd name="connsiteX729" fmla="*/ 2047651 w 2554471"/>
                <a:gd name="connsiteY729" fmla="*/ 841857 h 2526906"/>
                <a:gd name="connsiteX730" fmla="*/ 2018323 w 2554471"/>
                <a:gd name="connsiteY730" fmla="*/ 752539 h 2526906"/>
                <a:gd name="connsiteX731" fmla="*/ 2024989 w 2554471"/>
                <a:gd name="connsiteY731" fmla="*/ 745873 h 2526906"/>
                <a:gd name="connsiteX732" fmla="*/ 2087645 w 2554471"/>
                <a:gd name="connsiteY732" fmla="*/ 740540 h 2526906"/>
                <a:gd name="connsiteX733" fmla="*/ 1146471 w 2554471"/>
                <a:gd name="connsiteY733" fmla="*/ 712965 h 2526906"/>
                <a:gd name="connsiteX734" fmla="*/ 1198462 w 2554471"/>
                <a:gd name="connsiteY734" fmla="*/ 736544 h 2526906"/>
                <a:gd name="connsiteX735" fmla="*/ 1208461 w 2554471"/>
                <a:gd name="connsiteY735" fmla="*/ 747875 h 2526906"/>
                <a:gd name="connsiteX736" fmla="*/ 1221125 w 2554471"/>
                <a:gd name="connsiteY736" fmla="*/ 829196 h 2526906"/>
                <a:gd name="connsiteX737" fmla="*/ 1213128 w 2554471"/>
                <a:gd name="connsiteY737" fmla="*/ 855191 h 2526906"/>
                <a:gd name="connsiteX738" fmla="*/ 1189797 w 2554471"/>
                <a:gd name="connsiteY738" fmla="*/ 871190 h 2526906"/>
                <a:gd name="connsiteX739" fmla="*/ 1097812 w 2554471"/>
                <a:gd name="connsiteY739" fmla="*/ 829196 h 2526906"/>
                <a:gd name="connsiteX740" fmla="*/ 1093812 w 2554471"/>
                <a:gd name="connsiteY740" fmla="*/ 824530 h 2526906"/>
                <a:gd name="connsiteX741" fmla="*/ 1088479 w 2554471"/>
                <a:gd name="connsiteY741" fmla="*/ 741875 h 2526906"/>
                <a:gd name="connsiteX742" fmla="*/ 1146471 w 2554471"/>
                <a:gd name="connsiteY742" fmla="*/ 712965 h 2526906"/>
                <a:gd name="connsiteX743" fmla="*/ 1411094 w 2554471"/>
                <a:gd name="connsiteY743" fmla="*/ 708549 h 2526906"/>
                <a:gd name="connsiteX744" fmla="*/ 1473084 w 2554471"/>
                <a:gd name="connsiteY744" fmla="*/ 771872 h 2526906"/>
                <a:gd name="connsiteX745" fmla="*/ 1452419 w 2554471"/>
                <a:gd name="connsiteY745" fmla="*/ 817197 h 2526906"/>
                <a:gd name="connsiteX746" fmla="*/ 1448420 w 2554471"/>
                <a:gd name="connsiteY746" fmla="*/ 853192 h 2526906"/>
                <a:gd name="connsiteX747" fmla="*/ 1375099 w 2554471"/>
                <a:gd name="connsiteY747" fmla="*/ 825863 h 2526906"/>
                <a:gd name="connsiteX748" fmla="*/ 1335772 w 2554471"/>
                <a:gd name="connsiteY748" fmla="*/ 783202 h 2526906"/>
                <a:gd name="connsiteX749" fmla="*/ 1334438 w 2554471"/>
                <a:gd name="connsiteY749" fmla="*/ 735211 h 2526906"/>
                <a:gd name="connsiteX750" fmla="*/ 1411094 w 2554471"/>
                <a:gd name="connsiteY750" fmla="*/ 708549 h 2526906"/>
                <a:gd name="connsiteX751" fmla="*/ 1620391 w 2554471"/>
                <a:gd name="connsiteY751" fmla="*/ 686551 h 2526906"/>
                <a:gd name="connsiteX752" fmla="*/ 1703044 w 2554471"/>
                <a:gd name="connsiteY752" fmla="*/ 733877 h 2526906"/>
                <a:gd name="connsiteX753" fmla="*/ 1731706 w 2554471"/>
                <a:gd name="connsiteY753" fmla="*/ 767871 h 2526906"/>
                <a:gd name="connsiteX754" fmla="*/ 1718376 w 2554471"/>
                <a:gd name="connsiteY754" fmla="*/ 825860 h 2526906"/>
                <a:gd name="connsiteX755" fmla="*/ 1691714 w 2554471"/>
                <a:gd name="connsiteY755" fmla="*/ 841857 h 2526906"/>
                <a:gd name="connsiteX756" fmla="*/ 1621058 w 2554471"/>
                <a:gd name="connsiteY756" fmla="*/ 805196 h 2526906"/>
                <a:gd name="connsiteX757" fmla="*/ 1585730 w 2554471"/>
                <a:gd name="connsiteY757" fmla="*/ 737874 h 2526906"/>
                <a:gd name="connsiteX758" fmla="*/ 1620391 w 2554471"/>
                <a:gd name="connsiteY758" fmla="*/ 686551 h 2526906"/>
                <a:gd name="connsiteX759" fmla="*/ 1892655 w 2554471"/>
                <a:gd name="connsiteY759" fmla="*/ 665253 h 2526906"/>
                <a:gd name="connsiteX760" fmla="*/ 1910341 w 2554471"/>
                <a:gd name="connsiteY760" fmla="*/ 666555 h 2526906"/>
                <a:gd name="connsiteX761" fmla="*/ 1972996 w 2554471"/>
                <a:gd name="connsiteY761" fmla="*/ 711879 h 2526906"/>
                <a:gd name="connsiteX762" fmla="*/ 2009657 w 2554471"/>
                <a:gd name="connsiteY762" fmla="*/ 753206 h 2526906"/>
                <a:gd name="connsiteX763" fmla="*/ 1969663 w 2554471"/>
                <a:gd name="connsiteY763" fmla="*/ 819195 h 2526906"/>
                <a:gd name="connsiteX764" fmla="*/ 1914340 w 2554471"/>
                <a:gd name="connsiteY764" fmla="*/ 797866 h 2526906"/>
                <a:gd name="connsiteX765" fmla="*/ 1875013 w 2554471"/>
                <a:gd name="connsiteY765" fmla="*/ 755872 h 2526906"/>
                <a:gd name="connsiteX766" fmla="*/ 1852349 w 2554471"/>
                <a:gd name="connsiteY766" fmla="*/ 697216 h 2526906"/>
                <a:gd name="connsiteX767" fmla="*/ 1892655 w 2554471"/>
                <a:gd name="connsiteY767" fmla="*/ 665253 h 2526906"/>
                <a:gd name="connsiteX768" fmla="*/ 2305525 w 2554471"/>
                <a:gd name="connsiteY768" fmla="*/ 657555 h 2526906"/>
                <a:gd name="connsiteX769" fmla="*/ 2316941 w 2554471"/>
                <a:gd name="connsiteY769" fmla="*/ 661887 h 2526906"/>
                <a:gd name="connsiteX770" fmla="*/ 2317607 w 2554471"/>
                <a:gd name="connsiteY770" fmla="*/ 683884 h 2526906"/>
                <a:gd name="connsiteX771" fmla="*/ 2244951 w 2554471"/>
                <a:gd name="connsiteY771" fmla="*/ 730542 h 2526906"/>
                <a:gd name="connsiteX772" fmla="*/ 2261614 w 2554471"/>
                <a:gd name="connsiteY772" fmla="*/ 689217 h 2526906"/>
                <a:gd name="connsiteX773" fmla="*/ 2293611 w 2554471"/>
                <a:gd name="connsiteY773" fmla="*/ 659221 h 2526906"/>
                <a:gd name="connsiteX774" fmla="*/ 2305525 w 2554471"/>
                <a:gd name="connsiteY774" fmla="*/ 657555 h 2526906"/>
                <a:gd name="connsiteX775" fmla="*/ 1736058 w 2554471"/>
                <a:gd name="connsiteY775" fmla="*/ 619124 h 2526906"/>
                <a:gd name="connsiteX776" fmla="*/ 1806359 w 2554471"/>
                <a:gd name="connsiteY776" fmla="*/ 678552 h 2526906"/>
                <a:gd name="connsiteX777" fmla="*/ 1821688 w 2554471"/>
                <a:gd name="connsiteY777" fmla="*/ 709213 h 2526906"/>
                <a:gd name="connsiteX778" fmla="*/ 1785694 w 2554471"/>
                <a:gd name="connsiteY778" fmla="*/ 741874 h 2526906"/>
                <a:gd name="connsiteX779" fmla="*/ 1759033 w 2554471"/>
                <a:gd name="connsiteY779" fmla="*/ 742541 h 2526906"/>
                <a:gd name="connsiteX780" fmla="*/ 1696377 w 2554471"/>
                <a:gd name="connsiteY780" fmla="*/ 627895 h 2526906"/>
                <a:gd name="connsiteX781" fmla="*/ 1736058 w 2554471"/>
                <a:gd name="connsiteY781" fmla="*/ 619124 h 2526906"/>
                <a:gd name="connsiteX782" fmla="*/ 2179836 w 2554471"/>
                <a:gd name="connsiteY782" fmla="*/ 617938 h 2526906"/>
                <a:gd name="connsiteX783" fmla="*/ 2185627 w 2554471"/>
                <a:gd name="connsiteY783" fmla="*/ 619228 h 2526906"/>
                <a:gd name="connsiteX784" fmla="*/ 2237620 w 2554471"/>
                <a:gd name="connsiteY784" fmla="*/ 687218 h 2526906"/>
                <a:gd name="connsiteX785" fmla="*/ 2163631 w 2554471"/>
                <a:gd name="connsiteY785" fmla="*/ 756541 h 2526906"/>
                <a:gd name="connsiteX786" fmla="*/ 2100974 w 2554471"/>
                <a:gd name="connsiteY786" fmla="*/ 693218 h 2526906"/>
                <a:gd name="connsiteX787" fmla="*/ 2104307 w 2554471"/>
                <a:gd name="connsiteY787" fmla="*/ 669888 h 2526906"/>
                <a:gd name="connsiteX788" fmla="*/ 2134302 w 2554471"/>
                <a:gd name="connsiteY788" fmla="*/ 645226 h 2526906"/>
                <a:gd name="connsiteX789" fmla="*/ 2156965 w 2554471"/>
                <a:gd name="connsiteY789" fmla="*/ 638560 h 2526906"/>
                <a:gd name="connsiteX790" fmla="*/ 2179836 w 2554471"/>
                <a:gd name="connsiteY790" fmla="*/ 617938 h 2526906"/>
                <a:gd name="connsiteX791" fmla="*/ 1272595 w 2554471"/>
                <a:gd name="connsiteY791" fmla="*/ 604867 h 2526906"/>
                <a:gd name="connsiteX792" fmla="*/ 1311778 w 2554471"/>
                <a:gd name="connsiteY792" fmla="*/ 635892 h 2526906"/>
                <a:gd name="connsiteX793" fmla="*/ 1330441 w 2554471"/>
                <a:gd name="connsiteY793" fmla="*/ 663890 h 2526906"/>
                <a:gd name="connsiteX794" fmla="*/ 1322442 w 2554471"/>
                <a:gd name="connsiteY794" fmla="*/ 715213 h 2526906"/>
                <a:gd name="connsiteX795" fmla="*/ 1301113 w 2554471"/>
                <a:gd name="connsiteY795" fmla="*/ 761874 h 2526906"/>
                <a:gd name="connsiteX796" fmla="*/ 1277783 w 2554471"/>
                <a:gd name="connsiteY796" fmla="*/ 782537 h 2526906"/>
                <a:gd name="connsiteX797" fmla="*/ 1199128 w 2554471"/>
                <a:gd name="connsiteY797" fmla="*/ 677886 h 2526906"/>
                <a:gd name="connsiteX798" fmla="*/ 1253786 w 2554471"/>
                <a:gd name="connsiteY798" fmla="*/ 605897 h 2526906"/>
                <a:gd name="connsiteX799" fmla="*/ 1272595 w 2554471"/>
                <a:gd name="connsiteY799" fmla="*/ 604867 h 2526906"/>
                <a:gd name="connsiteX800" fmla="*/ 1516576 w 2554471"/>
                <a:gd name="connsiteY800" fmla="*/ 602149 h 2526906"/>
                <a:gd name="connsiteX801" fmla="*/ 1539740 w 2554471"/>
                <a:gd name="connsiteY801" fmla="*/ 609897 h 2526906"/>
                <a:gd name="connsiteX802" fmla="*/ 1565069 w 2554471"/>
                <a:gd name="connsiteY802" fmla="*/ 631892 h 2526906"/>
                <a:gd name="connsiteX803" fmla="*/ 1573066 w 2554471"/>
                <a:gd name="connsiteY803" fmla="*/ 688551 h 2526906"/>
                <a:gd name="connsiteX804" fmla="*/ 1557070 w 2554471"/>
                <a:gd name="connsiteY804" fmla="*/ 734542 h 2526906"/>
                <a:gd name="connsiteX805" fmla="*/ 1523075 w 2554471"/>
                <a:gd name="connsiteY805" fmla="*/ 763870 h 2526906"/>
                <a:gd name="connsiteX806" fmla="*/ 1488413 w 2554471"/>
                <a:gd name="connsiteY806" fmla="*/ 745873 h 2526906"/>
                <a:gd name="connsiteX807" fmla="*/ 1479748 w 2554471"/>
                <a:gd name="connsiteY807" fmla="*/ 733208 h 2526906"/>
                <a:gd name="connsiteX808" fmla="*/ 1449752 w 2554471"/>
                <a:gd name="connsiteY808" fmla="*/ 691217 h 2526906"/>
                <a:gd name="connsiteX809" fmla="*/ 1494413 w 2554471"/>
                <a:gd name="connsiteY809" fmla="*/ 611897 h 2526906"/>
                <a:gd name="connsiteX810" fmla="*/ 1516576 w 2554471"/>
                <a:gd name="connsiteY810" fmla="*/ 602149 h 2526906"/>
                <a:gd name="connsiteX811" fmla="*/ 2024653 w 2554471"/>
                <a:gd name="connsiteY811" fmla="*/ 579486 h 2526906"/>
                <a:gd name="connsiteX812" fmla="*/ 2086309 w 2554471"/>
                <a:gd name="connsiteY812" fmla="*/ 636558 h 2526906"/>
                <a:gd name="connsiteX813" fmla="*/ 2090309 w 2554471"/>
                <a:gd name="connsiteY813" fmla="*/ 662555 h 2526906"/>
                <a:gd name="connsiteX814" fmla="*/ 2084310 w 2554471"/>
                <a:gd name="connsiteY814" fmla="*/ 692550 h 2526906"/>
                <a:gd name="connsiteX815" fmla="*/ 2008322 w 2554471"/>
                <a:gd name="connsiteY815" fmla="*/ 724545 h 2526906"/>
                <a:gd name="connsiteX816" fmla="*/ 1935001 w 2554471"/>
                <a:gd name="connsiteY816" fmla="*/ 647890 h 2526906"/>
                <a:gd name="connsiteX817" fmla="*/ 1945000 w 2554471"/>
                <a:gd name="connsiteY817" fmla="*/ 605897 h 2526906"/>
                <a:gd name="connsiteX818" fmla="*/ 2024653 w 2554471"/>
                <a:gd name="connsiteY818" fmla="*/ 579486 h 2526906"/>
                <a:gd name="connsiteX819" fmla="*/ 2369011 w 2554471"/>
                <a:gd name="connsiteY819" fmla="*/ 559571 h 2526906"/>
                <a:gd name="connsiteX820" fmla="*/ 2387591 w 2554471"/>
                <a:gd name="connsiteY820" fmla="*/ 563238 h 2526906"/>
                <a:gd name="connsiteX821" fmla="*/ 2392257 w 2554471"/>
                <a:gd name="connsiteY821" fmla="*/ 571903 h 2526906"/>
                <a:gd name="connsiteX822" fmla="*/ 2339599 w 2554471"/>
                <a:gd name="connsiteY822" fmla="*/ 616561 h 2526906"/>
                <a:gd name="connsiteX823" fmla="*/ 2333602 w 2554471"/>
                <a:gd name="connsiteY823" fmla="*/ 611230 h 2526906"/>
                <a:gd name="connsiteX824" fmla="*/ 2352931 w 2554471"/>
                <a:gd name="connsiteY824" fmla="*/ 565904 h 2526906"/>
                <a:gd name="connsiteX825" fmla="*/ 2369011 w 2554471"/>
                <a:gd name="connsiteY825" fmla="*/ 559571 h 2526906"/>
                <a:gd name="connsiteX826" fmla="*/ 1839019 w 2554471"/>
                <a:gd name="connsiteY826" fmla="*/ 545241 h 2526906"/>
                <a:gd name="connsiteX827" fmla="*/ 1911674 w 2554471"/>
                <a:gd name="connsiteY827" fmla="*/ 626563 h 2526906"/>
                <a:gd name="connsiteX828" fmla="*/ 1903009 w 2554471"/>
                <a:gd name="connsiteY828" fmla="*/ 641893 h 2526906"/>
                <a:gd name="connsiteX829" fmla="*/ 1851018 w 2554471"/>
                <a:gd name="connsiteY829" fmla="*/ 650559 h 2526906"/>
                <a:gd name="connsiteX830" fmla="*/ 1783696 w 2554471"/>
                <a:gd name="connsiteY830" fmla="*/ 587235 h 2526906"/>
                <a:gd name="connsiteX831" fmla="*/ 1839019 w 2554471"/>
                <a:gd name="connsiteY831" fmla="*/ 545241 h 2526906"/>
                <a:gd name="connsiteX832" fmla="*/ 1636303 w 2554471"/>
                <a:gd name="connsiteY832" fmla="*/ 527995 h 2526906"/>
                <a:gd name="connsiteX833" fmla="*/ 1678379 w 2554471"/>
                <a:gd name="connsiteY833" fmla="*/ 550574 h 2526906"/>
                <a:gd name="connsiteX834" fmla="*/ 1697043 w 2554471"/>
                <a:gd name="connsiteY834" fmla="*/ 627230 h 2526906"/>
                <a:gd name="connsiteX835" fmla="*/ 1679712 w 2554471"/>
                <a:gd name="connsiteY835" fmla="*/ 641893 h 2526906"/>
                <a:gd name="connsiteX836" fmla="*/ 1593727 w 2554471"/>
                <a:gd name="connsiteY836" fmla="*/ 640560 h 2526906"/>
                <a:gd name="connsiteX837" fmla="*/ 1575731 w 2554471"/>
                <a:gd name="connsiteY837" fmla="*/ 612565 h 2526906"/>
                <a:gd name="connsiteX838" fmla="*/ 1591727 w 2554471"/>
                <a:gd name="connsiteY838" fmla="*/ 537909 h 2526906"/>
                <a:gd name="connsiteX839" fmla="*/ 1636303 w 2554471"/>
                <a:gd name="connsiteY839" fmla="*/ 527995 h 2526906"/>
                <a:gd name="connsiteX840" fmla="*/ 2246950 w 2554471"/>
                <a:gd name="connsiteY840" fmla="*/ 523245 h 2526906"/>
                <a:gd name="connsiteX841" fmla="*/ 2312940 w 2554471"/>
                <a:gd name="connsiteY841" fmla="*/ 589234 h 2526906"/>
                <a:gd name="connsiteX842" fmla="*/ 2274945 w 2554471"/>
                <a:gd name="connsiteY842" fmla="*/ 642560 h 2526906"/>
                <a:gd name="connsiteX843" fmla="*/ 2220954 w 2554471"/>
                <a:gd name="connsiteY843" fmla="*/ 618564 h 2526906"/>
                <a:gd name="connsiteX844" fmla="*/ 2235619 w 2554471"/>
                <a:gd name="connsiteY844" fmla="*/ 527911 h 2526906"/>
                <a:gd name="connsiteX845" fmla="*/ 2246950 w 2554471"/>
                <a:gd name="connsiteY845" fmla="*/ 523245 h 2526906"/>
                <a:gd name="connsiteX846" fmla="*/ 1400012 w 2554471"/>
                <a:gd name="connsiteY846" fmla="*/ 519996 h 2526906"/>
                <a:gd name="connsiteX847" fmla="*/ 1431092 w 2554471"/>
                <a:gd name="connsiteY847" fmla="*/ 540576 h 2526906"/>
                <a:gd name="connsiteX848" fmla="*/ 1449755 w 2554471"/>
                <a:gd name="connsiteY848" fmla="*/ 564571 h 2526906"/>
                <a:gd name="connsiteX849" fmla="*/ 1443089 w 2554471"/>
                <a:gd name="connsiteY849" fmla="*/ 620564 h 2526906"/>
                <a:gd name="connsiteX850" fmla="*/ 1425092 w 2554471"/>
                <a:gd name="connsiteY850" fmla="*/ 657891 h 2526906"/>
                <a:gd name="connsiteX851" fmla="*/ 1381765 w 2554471"/>
                <a:gd name="connsiteY851" fmla="*/ 687220 h 2526906"/>
                <a:gd name="connsiteX852" fmla="*/ 1372432 w 2554471"/>
                <a:gd name="connsiteY852" fmla="*/ 685886 h 2526906"/>
                <a:gd name="connsiteX853" fmla="*/ 1317108 w 2554471"/>
                <a:gd name="connsiteY853" fmla="*/ 589235 h 2526906"/>
                <a:gd name="connsiteX854" fmla="*/ 1362435 w 2554471"/>
                <a:gd name="connsiteY854" fmla="*/ 523913 h 2526906"/>
                <a:gd name="connsiteX855" fmla="*/ 1400012 w 2554471"/>
                <a:gd name="connsiteY855" fmla="*/ 519996 h 2526906"/>
                <a:gd name="connsiteX856" fmla="*/ 2109340 w 2554471"/>
                <a:gd name="connsiteY856" fmla="*/ 481773 h 2526906"/>
                <a:gd name="connsiteX857" fmla="*/ 2136971 w 2554471"/>
                <a:gd name="connsiteY857" fmla="*/ 492584 h 2526906"/>
                <a:gd name="connsiteX858" fmla="*/ 2184298 w 2554471"/>
                <a:gd name="connsiteY858" fmla="*/ 550575 h 2526906"/>
                <a:gd name="connsiteX859" fmla="*/ 2170299 w 2554471"/>
                <a:gd name="connsiteY859" fmla="*/ 594569 h 2526906"/>
                <a:gd name="connsiteX860" fmla="*/ 2101643 w 2554471"/>
                <a:gd name="connsiteY860" fmla="*/ 609899 h 2526906"/>
                <a:gd name="connsiteX861" fmla="*/ 2042319 w 2554471"/>
                <a:gd name="connsiteY861" fmla="*/ 551908 h 2526906"/>
                <a:gd name="connsiteX862" fmla="*/ 2036319 w 2554471"/>
                <a:gd name="connsiteY862" fmla="*/ 526579 h 2526906"/>
                <a:gd name="connsiteX863" fmla="*/ 2109340 w 2554471"/>
                <a:gd name="connsiteY863" fmla="*/ 481773 h 2526906"/>
                <a:gd name="connsiteX864" fmla="*/ 2432253 w 2554471"/>
                <a:gd name="connsiteY864" fmla="*/ 463921 h 2526906"/>
                <a:gd name="connsiteX865" fmla="*/ 2440919 w 2554471"/>
                <a:gd name="connsiteY865" fmla="*/ 472587 h 2526906"/>
                <a:gd name="connsiteX866" fmla="*/ 2410256 w 2554471"/>
                <a:gd name="connsiteY866" fmla="*/ 517244 h 2526906"/>
                <a:gd name="connsiteX867" fmla="*/ 2402923 w 2554471"/>
                <a:gd name="connsiteY867" fmla="*/ 507914 h 2526906"/>
                <a:gd name="connsiteX868" fmla="*/ 2432253 w 2554471"/>
                <a:gd name="connsiteY868" fmla="*/ 463921 h 2526906"/>
                <a:gd name="connsiteX869" fmla="*/ 1749066 w 2554471"/>
                <a:gd name="connsiteY869" fmla="*/ 452581 h 2526906"/>
                <a:gd name="connsiteX870" fmla="*/ 1781030 w 2554471"/>
                <a:gd name="connsiteY870" fmla="*/ 475921 h 2526906"/>
                <a:gd name="connsiteX871" fmla="*/ 1781696 w 2554471"/>
                <a:gd name="connsiteY871" fmla="*/ 544578 h 2526906"/>
                <a:gd name="connsiteX872" fmla="*/ 1761699 w 2554471"/>
                <a:gd name="connsiteY872" fmla="*/ 578573 h 2526906"/>
                <a:gd name="connsiteX873" fmla="*/ 1749702 w 2554471"/>
                <a:gd name="connsiteY873" fmla="*/ 589903 h 2526906"/>
                <a:gd name="connsiteX874" fmla="*/ 1676381 w 2554471"/>
                <a:gd name="connsiteY874" fmla="*/ 515249 h 2526906"/>
                <a:gd name="connsiteX875" fmla="*/ 1735037 w 2554471"/>
                <a:gd name="connsiteY875" fmla="*/ 456590 h 2526906"/>
                <a:gd name="connsiteX876" fmla="*/ 1749066 w 2554471"/>
                <a:gd name="connsiteY876" fmla="*/ 452581 h 2526906"/>
                <a:gd name="connsiteX877" fmla="*/ 1971259 w 2554471"/>
                <a:gd name="connsiteY877" fmla="*/ 450122 h 2526906"/>
                <a:gd name="connsiteX878" fmla="*/ 2035655 w 2554471"/>
                <a:gd name="connsiteY878" fmla="*/ 474588 h 2526906"/>
                <a:gd name="connsiteX879" fmla="*/ 2036988 w 2554471"/>
                <a:gd name="connsiteY879" fmla="*/ 487252 h 2526906"/>
                <a:gd name="connsiteX880" fmla="*/ 2007660 w 2554471"/>
                <a:gd name="connsiteY880" fmla="*/ 535912 h 2526906"/>
                <a:gd name="connsiteX881" fmla="*/ 1893010 w 2554471"/>
                <a:gd name="connsiteY881" fmla="*/ 547242 h 2526906"/>
                <a:gd name="connsiteX882" fmla="*/ 1891676 w 2554471"/>
                <a:gd name="connsiteY882" fmla="*/ 521913 h 2526906"/>
                <a:gd name="connsiteX883" fmla="*/ 1947669 w 2554471"/>
                <a:gd name="connsiteY883" fmla="*/ 453923 h 2526906"/>
                <a:gd name="connsiteX884" fmla="*/ 1971259 w 2554471"/>
                <a:gd name="connsiteY884" fmla="*/ 450122 h 2526906"/>
                <a:gd name="connsiteX885" fmla="*/ 2318459 w 2554471"/>
                <a:gd name="connsiteY885" fmla="*/ 450006 h 2526906"/>
                <a:gd name="connsiteX886" fmla="*/ 2334936 w 2554471"/>
                <a:gd name="connsiteY886" fmla="*/ 455256 h 2526906"/>
                <a:gd name="connsiteX887" fmla="*/ 2359598 w 2554471"/>
                <a:gd name="connsiteY887" fmla="*/ 467921 h 2526906"/>
                <a:gd name="connsiteX888" fmla="*/ 2385594 w 2554471"/>
                <a:gd name="connsiteY888" fmla="*/ 501915 h 2526906"/>
                <a:gd name="connsiteX889" fmla="*/ 2344935 w 2554471"/>
                <a:gd name="connsiteY889" fmla="*/ 543240 h 2526906"/>
                <a:gd name="connsiteX890" fmla="*/ 2276279 w 2554471"/>
                <a:gd name="connsiteY890" fmla="*/ 473254 h 2526906"/>
                <a:gd name="connsiteX891" fmla="*/ 2318459 w 2554471"/>
                <a:gd name="connsiteY891" fmla="*/ 450006 h 2526906"/>
                <a:gd name="connsiteX892" fmla="*/ 1483996 w 2554471"/>
                <a:gd name="connsiteY892" fmla="*/ 439510 h 2526906"/>
                <a:gd name="connsiteX893" fmla="*/ 1543737 w 2554471"/>
                <a:gd name="connsiteY893" fmla="*/ 456590 h 2526906"/>
                <a:gd name="connsiteX894" fmla="*/ 1581728 w 2554471"/>
                <a:gd name="connsiteY894" fmla="*/ 508582 h 2526906"/>
                <a:gd name="connsiteX895" fmla="*/ 1577064 w 2554471"/>
                <a:gd name="connsiteY895" fmla="*/ 527913 h 2526906"/>
                <a:gd name="connsiteX896" fmla="*/ 1555733 w 2554471"/>
                <a:gd name="connsiteY896" fmla="*/ 560575 h 2526906"/>
                <a:gd name="connsiteX897" fmla="*/ 1536404 w 2554471"/>
                <a:gd name="connsiteY897" fmla="*/ 573905 h 2526906"/>
                <a:gd name="connsiteX898" fmla="*/ 1432422 w 2554471"/>
                <a:gd name="connsiteY898" fmla="*/ 507248 h 2526906"/>
                <a:gd name="connsiteX899" fmla="*/ 1431755 w 2554471"/>
                <a:gd name="connsiteY899" fmla="*/ 475920 h 2526906"/>
                <a:gd name="connsiteX900" fmla="*/ 1483996 w 2554471"/>
                <a:gd name="connsiteY900" fmla="*/ 439510 h 2526906"/>
                <a:gd name="connsiteX901" fmla="*/ 1860349 w 2554471"/>
                <a:gd name="connsiteY901" fmla="*/ 377271 h 2526906"/>
                <a:gd name="connsiteX902" fmla="*/ 1916340 w 2554471"/>
                <a:gd name="connsiteY902" fmla="*/ 425931 h 2526906"/>
                <a:gd name="connsiteX903" fmla="*/ 1899010 w 2554471"/>
                <a:gd name="connsiteY903" fmla="*/ 459260 h 2526906"/>
                <a:gd name="connsiteX904" fmla="*/ 1867682 w 2554471"/>
                <a:gd name="connsiteY904" fmla="*/ 511918 h 2526906"/>
                <a:gd name="connsiteX905" fmla="*/ 1849017 w 2554471"/>
                <a:gd name="connsiteY905" fmla="*/ 516584 h 2526906"/>
                <a:gd name="connsiteX906" fmla="*/ 1790360 w 2554471"/>
                <a:gd name="connsiteY906" fmla="*/ 451260 h 2526906"/>
                <a:gd name="connsiteX907" fmla="*/ 1788360 w 2554471"/>
                <a:gd name="connsiteY907" fmla="*/ 423265 h 2526906"/>
                <a:gd name="connsiteX908" fmla="*/ 1860349 w 2554471"/>
                <a:gd name="connsiteY908" fmla="*/ 377271 h 2526906"/>
                <a:gd name="connsiteX909" fmla="*/ 2394257 w 2554471"/>
                <a:gd name="connsiteY909" fmla="*/ 367272 h 2526906"/>
                <a:gd name="connsiteX910" fmla="*/ 2440917 w 2554471"/>
                <a:gd name="connsiteY910" fmla="*/ 397267 h 2526906"/>
                <a:gd name="connsiteX911" fmla="*/ 2380927 w 2554471"/>
                <a:gd name="connsiteY911" fmla="*/ 455923 h 2526906"/>
                <a:gd name="connsiteX912" fmla="*/ 2342267 w 2554471"/>
                <a:gd name="connsiteY912" fmla="*/ 427262 h 2526906"/>
                <a:gd name="connsiteX913" fmla="*/ 2394257 w 2554471"/>
                <a:gd name="connsiteY913" fmla="*/ 367272 h 2526906"/>
                <a:gd name="connsiteX914" fmla="*/ 1615048 w 2554471"/>
                <a:gd name="connsiteY914" fmla="*/ 352411 h 2526906"/>
                <a:gd name="connsiteX915" fmla="*/ 1650386 w 2554471"/>
                <a:gd name="connsiteY915" fmla="*/ 362607 h 2526906"/>
                <a:gd name="connsiteX916" fmla="*/ 1707043 w 2554471"/>
                <a:gd name="connsiteY916" fmla="*/ 429262 h 2526906"/>
                <a:gd name="connsiteX917" fmla="*/ 1697711 w 2554471"/>
                <a:gd name="connsiteY917" fmla="*/ 453924 h 2526906"/>
                <a:gd name="connsiteX918" fmla="*/ 1649053 w 2554471"/>
                <a:gd name="connsiteY918" fmla="*/ 493251 h 2526906"/>
                <a:gd name="connsiteX919" fmla="*/ 1597060 w 2554471"/>
                <a:gd name="connsiteY919" fmla="*/ 498583 h 2526906"/>
                <a:gd name="connsiteX920" fmla="*/ 1542403 w 2554471"/>
                <a:gd name="connsiteY920" fmla="*/ 411933 h 2526906"/>
                <a:gd name="connsiteX921" fmla="*/ 1615048 w 2554471"/>
                <a:gd name="connsiteY921" fmla="*/ 352411 h 2526906"/>
                <a:gd name="connsiteX922" fmla="*/ 2060149 w 2554471"/>
                <a:gd name="connsiteY922" fmla="*/ 352275 h 2526906"/>
                <a:gd name="connsiteX923" fmla="*/ 2096310 w 2554471"/>
                <a:gd name="connsiteY923" fmla="*/ 355940 h 2526906"/>
                <a:gd name="connsiteX924" fmla="*/ 2132971 w 2554471"/>
                <a:gd name="connsiteY924" fmla="*/ 387268 h 2526906"/>
                <a:gd name="connsiteX925" fmla="*/ 2124305 w 2554471"/>
                <a:gd name="connsiteY925" fmla="*/ 399267 h 2526906"/>
                <a:gd name="connsiteX926" fmla="*/ 2107642 w 2554471"/>
                <a:gd name="connsiteY926" fmla="*/ 430595 h 2526906"/>
                <a:gd name="connsiteX927" fmla="*/ 2068981 w 2554471"/>
                <a:gd name="connsiteY927" fmla="*/ 450594 h 2526906"/>
                <a:gd name="connsiteX928" fmla="*/ 2039652 w 2554471"/>
                <a:gd name="connsiteY928" fmla="*/ 429262 h 2526906"/>
                <a:gd name="connsiteX929" fmla="*/ 2028987 w 2554471"/>
                <a:gd name="connsiteY929" fmla="*/ 374605 h 2526906"/>
                <a:gd name="connsiteX930" fmla="*/ 2060149 w 2554471"/>
                <a:gd name="connsiteY930" fmla="*/ 352275 h 2526906"/>
                <a:gd name="connsiteX931" fmla="*/ 2500243 w 2554471"/>
                <a:gd name="connsiteY931" fmla="*/ 343276 h 2526906"/>
                <a:gd name="connsiteX932" fmla="*/ 2456914 w 2554471"/>
                <a:gd name="connsiteY932" fmla="*/ 421265 h 2526906"/>
                <a:gd name="connsiteX933" fmla="*/ 2500243 w 2554471"/>
                <a:gd name="connsiteY933" fmla="*/ 343276 h 2526906"/>
                <a:gd name="connsiteX934" fmla="*/ 2271613 w 2554471"/>
                <a:gd name="connsiteY934" fmla="*/ 319282 h 2526906"/>
                <a:gd name="connsiteX935" fmla="*/ 2339601 w 2554471"/>
                <a:gd name="connsiteY935" fmla="*/ 372606 h 2526906"/>
                <a:gd name="connsiteX936" fmla="*/ 2308273 w 2554471"/>
                <a:gd name="connsiteY936" fmla="*/ 426597 h 2526906"/>
                <a:gd name="connsiteX937" fmla="*/ 2262947 w 2554471"/>
                <a:gd name="connsiteY937" fmla="*/ 428597 h 2526906"/>
                <a:gd name="connsiteX938" fmla="*/ 2218287 w 2554471"/>
                <a:gd name="connsiteY938" fmla="*/ 371939 h 2526906"/>
                <a:gd name="connsiteX939" fmla="*/ 2271613 w 2554471"/>
                <a:gd name="connsiteY939" fmla="*/ 319282 h 2526906"/>
                <a:gd name="connsiteX940" fmla="*/ 1978327 w 2554471"/>
                <a:gd name="connsiteY940" fmla="*/ 293951 h 2526906"/>
                <a:gd name="connsiteX941" fmla="*/ 2027653 w 2554471"/>
                <a:gd name="connsiteY941" fmla="*/ 329945 h 2526906"/>
                <a:gd name="connsiteX942" fmla="*/ 2012988 w 2554471"/>
                <a:gd name="connsiteY942" fmla="*/ 364606 h 2526906"/>
                <a:gd name="connsiteX943" fmla="*/ 1997659 w 2554471"/>
                <a:gd name="connsiteY943" fmla="*/ 390601 h 2526906"/>
                <a:gd name="connsiteX944" fmla="*/ 1958331 w 2554471"/>
                <a:gd name="connsiteY944" fmla="*/ 423263 h 2526906"/>
                <a:gd name="connsiteX945" fmla="*/ 1923670 w 2554471"/>
                <a:gd name="connsiteY945" fmla="*/ 399267 h 2526906"/>
                <a:gd name="connsiteX946" fmla="*/ 1939669 w 2554471"/>
                <a:gd name="connsiteY946" fmla="*/ 311947 h 2526906"/>
                <a:gd name="connsiteX947" fmla="*/ 1978327 w 2554471"/>
                <a:gd name="connsiteY947" fmla="*/ 293951 h 2526906"/>
                <a:gd name="connsiteX948" fmla="*/ 1754368 w 2554471"/>
                <a:gd name="connsiteY948" fmla="*/ 283285 h 2526906"/>
                <a:gd name="connsiteX949" fmla="*/ 1827023 w 2554471"/>
                <a:gd name="connsiteY949" fmla="*/ 357941 h 2526906"/>
                <a:gd name="connsiteX950" fmla="*/ 1802359 w 2554471"/>
                <a:gd name="connsiteY950" fmla="*/ 381937 h 2526906"/>
                <a:gd name="connsiteX951" fmla="*/ 1757035 w 2554471"/>
                <a:gd name="connsiteY951" fmla="*/ 423264 h 2526906"/>
                <a:gd name="connsiteX952" fmla="*/ 1739037 w 2554471"/>
                <a:gd name="connsiteY952" fmla="*/ 426597 h 2526906"/>
                <a:gd name="connsiteX953" fmla="*/ 1709709 w 2554471"/>
                <a:gd name="connsiteY953" fmla="*/ 395936 h 2526906"/>
                <a:gd name="connsiteX954" fmla="*/ 1686380 w 2554471"/>
                <a:gd name="connsiteY954" fmla="*/ 363940 h 2526906"/>
                <a:gd name="connsiteX955" fmla="*/ 1701709 w 2554471"/>
                <a:gd name="connsiteY955" fmla="*/ 295951 h 2526906"/>
                <a:gd name="connsiteX956" fmla="*/ 1754368 w 2554471"/>
                <a:gd name="connsiteY956" fmla="*/ 283285 h 2526906"/>
                <a:gd name="connsiteX957" fmla="*/ 2169630 w 2554471"/>
                <a:gd name="connsiteY957" fmla="*/ 269290 h 2526906"/>
                <a:gd name="connsiteX958" fmla="*/ 2213624 w 2554471"/>
                <a:gd name="connsiteY958" fmla="*/ 297952 h 2526906"/>
                <a:gd name="connsiteX959" fmla="*/ 2206958 w 2554471"/>
                <a:gd name="connsiteY959" fmla="*/ 327280 h 2526906"/>
                <a:gd name="connsiteX960" fmla="*/ 2232287 w 2554471"/>
                <a:gd name="connsiteY960" fmla="*/ 429931 h 2526906"/>
                <a:gd name="connsiteX961" fmla="*/ 2242953 w 2554471"/>
                <a:gd name="connsiteY961" fmla="*/ 507253 h 2526906"/>
                <a:gd name="connsiteX962" fmla="*/ 2204958 w 2554471"/>
                <a:gd name="connsiteY962" fmla="*/ 516585 h 2526906"/>
                <a:gd name="connsiteX963" fmla="*/ 2140302 w 2554471"/>
                <a:gd name="connsiteY963" fmla="*/ 469925 h 2526906"/>
                <a:gd name="connsiteX964" fmla="*/ 2154299 w 2554471"/>
                <a:gd name="connsiteY964" fmla="*/ 406602 h 2526906"/>
                <a:gd name="connsiteX965" fmla="*/ 2173630 w 2554471"/>
                <a:gd name="connsiteY965" fmla="*/ 397936 h 2526906"/>
                <a:gd name="connsiteX966" fmla="*/ 2185627 w 2554471"/>
                <a:gd name="connsiteY966" fmla="*/ 385939 h 2526906"/>
                <a:gd name="connsiteX967" fmla="*/ 2170964 w 2554471"/>
                <a:gd name="connsiteY967" fmla="*/ 373274 h 2526906"/>
                <a:gd name="connsiteX968" fmla="*/ 2140302 w 2554471"/>
                <a:gd name="connsiteY968" fmla="*/ 359942 h 2526906"/>
                <a:gd name="connsiteX969" fmla="*/ 2114306 w 2554471"/>
                <a:gd name="connsiteY969" fmla="*/ 305951 h 2526906"/>
                <a:gd name="connsiteX970" fmla="*/ 2169630 w 2554471"/>
                <a:gd name="connsiteY970" fmla="*/ 269290 h 2526906"/>
                <a:gd name="connsiteX971" fmla="*/ 2510739 w 2554471"/>
                <a:gd name="connsiteY971" fmla="*/ 264621 h 2526906"/>
                <a:gd name="connsiteX972" fmla="*/ 2518903 w 2554471"/>
                <a:gd name="connsiteY972" fmla="*/ 271954 h 2526906"/>
                <a:gd name="connsiteX973" fmla="*/ 2510239 w 2554471"/>
                <a:gd name="connsiteY973" fmla="*/ 309948 h 2526906"/>
                <a:gd name="connsiteX974" fmla="*/ 2501573 w 2554471"/>
                <a:gd name="connsiteY974" fmla="*/ 267288 h 2526906"/>
                <a:gd name="connsiteX975" fmla="*/ 2510739 w 2554471"/>
                <a:gd name="connsiteY975" fmla="*/ 264621 h 2526906"/>
                <a:gd name="connsiteX976" fmla="*/ 2360931 w 2554471"/>
                <a:gd name="connsiteY976" fmla="*/ 239295 h 2526906"/>
                <a:gd name="connsiteX977" fmla="*/ 2443583 w 2554471"/>
                <a:gd name="connsiteY977" fmla="*/ 251960 h 2526906"/>
                <a:gd name="connsiteX978" fmla="*/ 2484244 w 2554471"/>
                <a:gd name="connsiteY978" fmla="*/ 299285 h 2526906"/>
                <a:gd name="connsiteX979" fmla="*/ 2466248 w 2554471"/>
                <a:gd name="connsiteY979" fmla="*/ 344611 h 2526906"/>
                <a:gd name="connsiteX980" fmla="*/ 2430920 w 2554471"/>
                <a:gd name="connsiteY980" fmla="*/ 357943 h 2526906"/>
                <a:gd name="connsiteX981" fmla="*/ 2414255 w 2554471"/>
                <a:gd name="connsiteY981" fmla="*/ 319282 h 2526906"/>
                <a:gd name="connsiteX982" fmla="*/ 2407589 w 2554471"/>
                <a:gd name="connsiteY982" fmla="*/ 262626 h 2526906"/>
                <a:gd name="connsiteX983" fmla="*/ 2406922 w 2554471"/>
                <a:gd name="connsiteY983" fmla="*/ 280622 h 2526906"/>
                <a:gd name="connsiteX984" fmla="*/ 2371595 w 2554471"/>
                <a:gd name="connsiteY984" fmla="*/ 343944 h 2526906"/>
                <a:gd name="connsiteX985" fmla="*/ 2284943 w 2554471"/>
                <a:gd name="connsiteY985" fmla="*/ 305951 h 2526906"/>
                <a:gd name="connsiteX986" fmla="*/ 2281610 w 2554471"/>
                <a:gd name="connsiteY986" fmla="*/ 291288 h 2526906"/>
                <a:gd name="connsiteX987" fmla="*/ 2360931 w 2554471"/>
                <a:gd name="connsiteY987" fmla="*/ 239295 h 2526906"/>
                <a:gd name="connsiteX988" fmla="*/ 2080313 w 2554471"/>
                <a:gd name="connsiteY988" fmla="*/ 214632 h 2526906"/>
                <a:gd name="connsiteX989" fmla="*/ 2130970 w 2554471"/>
                <a:gd name="connsiteY989" fmla="*/ 251293 h 2526906"/>
                <a:gd name="connsiteX990" fmla="*/ 2122971 w 2554471"/>
                <a:gd name="connsiteY990" fmla="*/ 266623 h 2526906"/>
                <a:gd name="connsiteX991" fmla="*/ 2092309 w 2554471"/>
                <a:gd name="connsiteY991" fmla="*/ 303285 h 2526906"/>
                <a:gd name="connsiteX992" fmla="*/ 2046318 w 2554471"/>
                <a:gd name="connsiteY992" fmla="*/ 315283 h 2526906"/>
                <a:gd name="connsiteX993" fmla="*/ 2015657 w 2554471"/>
                <a:gd name="connsiteY993" fmla="*/ 267290 h 2526906"/>
                <a:gd name="connsiteX994" fmla="*/ 2028987 w 2554471"/>
                <a:gd name="connsiteY994" fmla="*/ 230630 h 2526906"/>
                <a:gd name="connsiteX995" fmla="*/ 2080313 w 2554471"/>
                <a:gd name="connsiteY995" fmla="*/ 214632 h 2526906"/>
                <a:gd name="connsiteX996" fmla="*/ 1855851 w 2554471"/>
                <a:gd name="connsiteY996" fmla="*/ 197802 h 2526906"/>
                <a:gd name="connsiteX997" fmla="*/ 1895677 w 2554471"/>
                <a:gd name="connsiteY997" fmla="*/ 206634 h 2526906"/>
                <a:gd name="connsiteX998" fmla="*/ 1939671 w 2554471"/>
                <a:gd name="connsiteY998" fmla="*/ 273289 h 2526906"/>
                <a:gd name="connsiteX999" fmla="*/ 1923673 w 2554471"/>
                <a:gd name="connsiteY999" fmla="*/ 296618 h 2526906"/>
                <a:gd name="connsiteX1000" fmla="*/ 1882347 w 2554471"/>
                <a:gd name="connsiteY1000" fmla="*/ 344609 h 2526906"/>
                <a:gd name="connsiteX1001" fmla="*/ 1855683 w 2554471"/>
                <a:gd name="connsiteY1001" fmla="*/ 357274 h 2526906"/>
                <a:gd name="connsiteX1002" fmla="*/ 1794359 w 2554471"/>
                <a:gd name="connsiteY1002" fmla="*/ 258624 h 2526906"/>
                <a:gd name="connsiteX1003" fmla="*/ 1817024 w 2554471"/>
                <a:gd name="connsiteY1003" fmla="*/ 209967 h 2526906"/>
                <a:gd name="connsiteX1004" fmla="*/ 1855851 w 2554471"/>
                <a:gd name="connsiteY1004" fmla="*/ 197802 h 2526906"/>
                <a:gd name="connsiteX1005" fmla="*/ 2239618 w 2554471"/>
                <a:gd name="connsiteY1005" fmla="*/ 195966 h 2526906"/>
                <a:gd name="connsiteX1006" fmla="*/ 2291609 w 2554471"/>
                <a:gd name="connsiteY1006" fmla="*/ 233294 h 2526906"/>
                <a:gd name="connsiteX1007" fmla="*/ 2241616 w 2554471"/>
                <a:gd name="connsiteY1007" fmla="*/ 287284 h 2526906"/>
                <a:gd name="connsiteX1008" fmla="*/ 2194292 w 2554471"/>
                <a:gd name="connsiteY1008" fmla="*/ 234627 h 2526906"/>
                <a:gd name="connsiteX1009" fmla="*/ 2239618 w 2554471"/>
                <a:gd name="connsiteY1009" fmla="*/ 195966 h 2526906"/>
                <a:gd name="connsiteX1010" fmla="*/ 2163800 w 2554471"/>
                <a:gd name="connsiteY1010" fmla="*/ 154225 h 2526906"/>
                <a:gd name="connsiteX1011" fmla="*/ 2209626 w 2554471"/>
                <a:gd name="connsiteY1011" fmla="*/ 173972 h 2526906"/>
                <a:gd name="connsiteX1012" fmla="*/ 2218292 w 2554471"/>
                <a:gd name="connsiteY1012" fmla="*/ 183971 h 2526906"/>
                <a:gd name="connsiteX1013" fmla="*/ 2173631 w 2554471"/>
                <a:gd name="connsiteY1013" fmla="*/ 227297 h 2526906"/>
                <a:gd name="connsiteX1014" fmla="*/ 2147635 w 2554471"/>
                <a:gd name="connsiteY1014" fmla="*/ 233296 h 2526906"/>
                <a:gd name="connsiteX1015" fmla="*/ 2117640 w 2554471"/>
                <a:gd name="connsiteY1015" fmla="*/ 202634 h 2526906"/>
                <a:gd name="connsiteX1016" fmla="*/ 2118973 w 2554471"/>
                <a:gd name="connsiteY1016" fmla="*/ 177972 h 2526906"/>
                <a:gd name="connsiteX1017" fmla="*/ 2163800 w 2554471"/>
                <a:gd name="connsiteY1017" fmla="*/ 154225 h 2526906"/>
                <a:gd name="connsiteX1018" fmla="*/ 2529567 w 2554471"/>
                <a:gd name="connsiteY1018" fmla="*/ 147309 h 2526906"/>
                <a:gd name="connsiteX1019" fmla="*/ 2552230 w 2554471"/>
                <a:gd name="connsiteY1019" fmla="*/ 181304 h 2526906"/>
                <a:gd name="connsiteX1020" fmla="*/ 2520902 w 2554471"/>
                <a:gd name="connsiteY1020" fmla="*/ 239293 h 2526906"/>
                <a:gd name="connsiteX1021" fmla="*/ 2486241 w 2554471"/>
                <a:gd name="connsiteY1021" fmla="*/ 216631 h 2526906"/>
                <a:gd name="connsiteX1022" fmla="*/ 2529567 w 2554471"/>
                <a:gd name="connsiteY1022" fmla="*/ 147309 h 2526906"/>
                <a:gd name="connsiteX1023" fmla="*/ 2455903 w 2554471"/>
                <a:gd name="connsiteY1023" fmla="*/ 144092 h 2526906"/>
                <a:gd name="connsiteX1024" fmla="*/ 2476243 w 2554471"/>
                <a:gd name="connsiteY1024" fmla="*/ 169306 h 2526906"/>
                <a:gd name="connsiteX1025" fmla="*/ 2438915 w 2554471"/>
                <a:gd name="connsiteY1025" fmla="*/ 228630 h 2526906"/>
                <a:gd name="connsiteX1026" fmla="*/ 2378259 w 2554471"/>
                <a:gd name="connsiteY1026" fmla="*/ 196635 h 2526906"/>
                <a:gd name="connsiteX1027" fmla="*/ 2441582 w 2554471"/>
                <a:gd name="connsiteY1027" fmla="*/ 147977 h 2526906"/>
                <a:gd name="connsiteX1028" fmla="*/ 2455903 w 2554471"/>
                <a:gd name="connsiteY1028" fmla="*/ 144092 h 2526906"/>
                <a:gd name="connsiteX1029" fmla="*/ 1972330 w 2554471"/>
                <a:gd name="connsiteY1029" fmla="*/ 137978 h 2526906"/>
                <a:gd name="connsiteX1030" fmla="*/ 2038985 w 2554471"/>
                <a:gd name="connsiteY1030" fmla="*/ 185305 h 2526906"/>
                <a:gd name="connsiteX1031" fmla="*/ 2032320 w 2554471"/>
                <a:gd name="connsiteY1031" fmla="*/ 202635 h 2526906"/>
                <a:gd name="connsiteX1032" fmla="*/ 2000992 w 2554471"/>
                <a:gd name="connsiteY1032" fmla="*/ 253295 h 2526906"/>
                <a:gd name="connsiteX1033" fmla="*/ 1984329 w 2554471"/>
                <a:gd name="connsiteY1033" fmla="*/ 276624 h 2526906"/>
                <a:gd name="connsiteX1034" fmla="*/ 1959000 w 2554471"/>
                <a:gd name="connsiteY1034" fmla="*/ 262625 h 2526906"/>
                <a:gd name="connsiteX1035" fmla="*/ 1919673 w 2554471"/>
                <a:gd name="connsiteY1035" fmla="*/ 193969 h 2526906"/>
                <a:gd name="connsiteX1036" fmla="*/ 1972330 w 2554471"/>
                <a:gd name="connsiteY1036" fmla="*/ 137978 h 2526906"/>
                <a:gd name="connsiteX1037" fmla="*/ 2344934 w 2554471"/>
                <a:gd name="connsiteY1037" fmla="*/ 125314 h 2526906"/>
                <a:gd name="connsiteX1038" fmla="*/ 2355600 w 2554471"/>
                <a:gd name="connsiteY1038" fmla="*/ 130645 h 2526906"/>
                <a:gd name="connsiteX1039" fmla="*/ 2364263 w 2554471"/>
                <a:gd name="connsiteY1039" fmla="*/ 161973 h 2526906"/>
                <a:gd name="connsiteX1040" fmla="*/ 2330269 w 2554471"/>
                <a:gd name="connsiteY1040" fmla="*/ 215298 h 2526906"/>
                <a:gd name="connsiteX1041" fmla="*/ 2282945 w 2554471"/>
                <a:gd name="connsiteY1041" fmla="*/ 189969 h 2526906"/>
                <a:gd name="connsiteX1042" fmla="*/ 2292277 w 2554471"/>
                <a:gd name="connsiteY1042" fmla="*/ 150643 h 2526906"/>
                <a:gd name="connsiteX1043" fmla="*/ 2344934 w 2554471"/>
                <a:gd name="connsiteY1043" fmla="*/ 125314 h 2526906"/>
                <a:gd name="connsiteX1044" fmla="*/ 2110766 w 2554471"/>
                <a:gd name="connsiteY1044" fmla="*/ 98922 h 2526906"/>
                <a:gd name="connsiteX1045" fmla="*/ 2130971 w 2554471"/>
                <a:gd name="connsiteY1045" fmla="*/ 107316 h 2526906"/>
                <a:gd name="connsiteX1046" fmla="*/ 2144970 w 2554471"/>
                <a:gd name="connsiteY1046" fmla="*/ 119982 h 2526906"/>
                <a:gd name="connsiteX1047" fmla="*/ 2135637 w 2554471"/>
                <a:gd name="connsiteY1047" fmla="*/ 133311 h 2526906"/>
                <a:gd name="connsiteX1048" fmla="*/ 2091643 w 2554471"/>
                <a:gd name="connsiteY1048" fmla="*/ 179971 h 2526906"/>
                <a:gd name="connsiteX1049" fmla="*/ 2052317 w 2554471"/>
                <a:gd name="connsiteY1049" fmla="*/ 175305 h 2526906"/>
                <a:gd name="connsiteX1050" fmla="*/ 2043651 w 2554471"/>
                <a:gd name="connsiteY1050" fmla="*/ 133978 h 2526906"/>
                <a:gd name="connsiteX1051" fmla="*/ 2110766 w 2554471"/>
                <a:gd name="connsiteY1051" fmla="*/ 98922 h 2526906"/>
                <a:gd name="connsiteX1052" fmla="*/ 2263207 w 2554471"/>
                <a:gd name="connsiteY1052" fmla="*/ 86642 h 2526906"/>
                <a:gd name="connsiteX1053" fmla="*/ 2286276 w 2554471"/>
                <a:gd name="connsiteY1053" fmla="*/ 89318 h 2526906"/>
                <a:gd name="connsiteX1054" fmla="*/ 2300274 w 2554471"/>
                <a:gd name="connsiteY1054" fmla="*/ 105316 h 2526906"/>
                <a:gd name="connsiteX1055" fmla="*/ 2286942 w 2554471"/>
                <a:gd name="connsiteY1055" fmla="*/ 120646 h 2526906"/>
                <a:gd name="connsiteX1056" fmla="*/ 2256947 w 2554471"/>
                <a:gd name="connsiteY1056" fmla="*/ 154640 h 2526906"/>
                <a:gd name="connsiteX1057" fmla="*/ 2238285 w 2554471"/>
                <a:gd name="connsiteY1057" fmla="*/ 171305 h 2526906"/>
                <a:gd name="connsiteX1058" fmla="*/ 2207624 w 2554471"/>
                <a:gd name="connsiteY1058" fmla="*/ 133978 h 2526906"/>
                <a:gd name="connsiteX1059" fmla="*/ 2263207 w 2554471"/>
                <a:gd name="connsiteY1059" fmla="*/ 86642 h 2526906"/>
                <a:gd name="connsiteX1060" fmla="*/ 2494241 w 2554471"/>
                <a:gd name="connsiteY1060" fmla="*/ 74654 h 2526906"/>
                <a:gd name="connsiteX1061" fmla="*/ 2526902 w 2554471"/>
                <a:gd name="connsiteY1061" fmla="*/ 99983 h 2526906"/>
                <a:gd name="connsiteX1062" fmla="*/ 2493574 w 2554471"/>
                <a:gd name="connsiteY1062" fmla="*/ 135976 h 2526906"/>
                <a:gd name="connsiteX1063" fmla="*/ 2468911 w 2554471"/>
                <a:gd name="connsiteY1063" fmla="*/ 106648 h 2526906"/>
                <a:gd name="connsiteX1064" fmla="*/ 2494241 w 2554471"/>
                <a:gd name="connsiteY1064" fmla="*/ 74654 h 2526906"/>
                <a:gd name="connsiteX1065" fmla="*/ 2406924 w 2554471"/>
                <a:gd name="connsiteY1065" fmla="*/ 66656 h 2526906"/>
                <a:gd name="connsiteX1066" fmla="*/ 2443586 w 2554471"/>
                <a:gd name="connsiteY1066" fmla="*/ 107314 h 2526906"/>
                <a:gd name="connsiteX1067" fmla="*/ 2400925 w 2554471"/>
                <a:gd name="connsiteY1067" fmla="*/ 130644 h 2526906"/>
                <a:gd name="connsiteX1068" fmla="*/ 2372929 w 2554471"/>
                <a:gd name="connsiteY1068" fmla="*/ 107980 h 2526906"/>
                <a:gd name="connsiteX1069" fmla="*/ 2406924 w 2554471"/>
                <a:gd name="connsiteY1069" fmla="*/ 66656 h 2526906"/>
                <a:gd name="connsiteX1070" fmla="*/ 2211621 w 2554471"/>
                <a:gd name="connsiteY1070" fmla="*/ 47991 h 2526906"/>
                <a:gd name="connsiteX1071" fmla="*/ 2241616 w 2554471"/>
                <a:gd name="connsiteY1071" fmla="*/ 59990 h 2526906"/>
                <a:gd name="connsiteX1072" fmla="*/ 2225620 w 2554471"/>
                <a:gd name="connsiteY1072" fmla="*/ 81986 h 2526906"/>
                <a:gd name="connsiteX1073" fmla="*/ 2190292 w 2554471"/>
                <a:gd name="connsiteY1073" fmla="*/ 120647 h 2526906"/>
                <a:gd name="connsiteX1074" fmla="*/ 2162964 w 2554471"/>
                <a:gd name="connsiteY1074" fmla="*/ 116647 h 2526906"/>
                <a:gd name="connsiteX1075" fmla="*/ 2211621 w 2554471"/>
                <a:gd name="connsiteY1075" fmla="*/ 47991 h 2526906"/>
                <a:gd name="connsiteX1076" fmla="*/ 2352100 w 2554471"/>
                <a:gd name="connsiteY1076" fmla="*/ 32161 h 2526906"/>
                <a:gd name="connsiteX1077" fmla="*/ 2380928 w 2554471"/>
                <a:gd name="connsiteY1077" fmla="*/ 48660 h 2526906"/>
                <a:gd name="connsiteX1078" fmla="*/ 2345600 w 2554471"/>
                <a:gd name="connsiteY1078" fmla="*/ 99318 h 2526906"/>
                <a:gd name="connsiteX1079" fmla="*/ 2336269 w 2554471"/>
                <a:gd name="connsiteY1079" fmla="*/ 103318 h 2526906"/>
                <a:gd name="connsiteX1080" fmla="*/ 2308940 w 2554471"/>
                <a:gd name="connsiteY1080" fmla="*/ 71989 h 2526906"/>
                <a:gd name="connsiteX1081" fmla="*/ 2322270 w 2554471"/>
                <a:gd name="connsiteY1081" fmla="*/ 44660 h 2526906"/>
                <a:gd name="connsiteX1082" fmla="*/ 2352100 w 2554471"/>
                <a:gd name="connsiteY1082" fmla="*/ 32161 h 2526906"/>
                <a:gd name="connsiteX1083" fmla="*/ 2524236 w 2554471"/>
                <a:gd name="connsiteY1083" fmla="*/ 26662 h 2526906"/>
                <a:gd name="connsiteX1084" fmla="*/ 2553566 w 2554471"/>
                <a:gd name="connsiteY1084" fmla="*/ 55325 h 2526906"/>
                <a:gd name="connsiteX1085" fmla="*/ 2538234 w 2554471"/>
                <a:gd name="connsiteY1085" fmla="*/ 72658 h 2526906"/>
                <a:gd name="connsiteX1086" fmla="*/ 2514904 w 2554471"/>
                <a:gd name="connsiteY1086" fmla="*/ 39995 h 2526906"/>
                <a:gd name="connsiteX1087" fmla="*/ 2524236 w 2554471"/>
                <a:gd name="connsiteY1087" fmla="*/ 26662 h 2526906"/>
                <a:gd name="connsiteX1088" fmla="*/ 2296274 w 2554471"/>
                <a:gd name="connsiteY1088" fmla="*/ 11332 h 2526906"/>
                <a:gd name="connsiteX1089" fmla="*/ 2310271 w 2554471"/>
                <a:gd name="connsiteY1089" fmla="*/ 25998 h 2526906"/>
                <a:gd name="connsiteX1090" fmla="*/ 2251615 w 2554471"/>
                <a:gd name="connsiteY1090" fmla="*/ 35329 h 2526906"/>
                <a:gd name="connsiteX1091" fmla="*/ 2296274 w 2554471"/>
                <a:gd name="connsiteY1091" fmla="*/ 11332 h 2526906"/>
                <a:gd name="connsiteX1092" fmla="*/ 2424253 w 2554471"/>
                <a:gd name="connsiteY1092" fmla="*/ 0 h 2526906"/>
                <a:gd name="connsiteX1093" fmla="*/ 2432918 w 2554471"/>
                <a:gd name="connsiteY1093" fmla="*/ 19996 h 2526906"/>
                <a:gd name="connsiteX1094" fmla="*/ 2441584 w 2554471"/>
                <a:gd name="connsiteY1094" fmla="*/ 43327 h 2526906"/>
                <a:gd name="connsiteX1095" fmla="*/ 2459580 w 2554471"/>
                <a:gd name="connsiteY1095" fmla="*/ 30661 h 2526906"/>
                <a:gd name="connsiteX1096" fmla="*/ 2486244 w 2554471"/>
                <a:gd name="connsiteY1096" fmla="*/ 19329 h 2526906"/>
                <a:gd name="connsiteX1097" fmla="*/ 2486910 w 2554471"/>
                <a:gd name="connsiteY1097" fmla="*/ 49990 h 2526906"/>
                <a:gd name="connsiteX1098" fmla="*/ 2454914 w 2554471"/>
                <a:gd name="connsiteY1098" fmla="*/ 63989 h 2526906"/>
                <a:gd name="connsiteX1099" fmla="*/ 2416922 w 2554471"/>
                <a:gd name="connsiteY1099" fmla="*/ 47993 h 2526906"/>
                <a:gd name="connsiteX1100" fmla="*/ 2399591 w 2554471"/>
                <a:gd name="connsiteY1100" fmla="*/ 26662 h 2526906"/>
                <a:gd name="connsiteX1101" fmla="*/ 2424253 w 2554471"/>
                <a:gd name="connsiteY1101" fmla="*/ 0 h 252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</a:cxnLst>
              <a:rect l="l" t="t" r="r" b="b"/>
              <a:pathLst>
                <a:path w="2554471" h="2526906">
                  <a:moveTo>
                    <a:pt x="41900" y="2487722"/>
                  </a:moveTo>
                  <a:cubicBezTo>
                    <a:pt x="48118" y="2487243"/>
                    <a:pt x="54992" y="2487909"/>
                    <a:pt x="62657" y="2489576"/>
                  </a:cubicBezTo>
                  <a:cubicBezTo>
                    <a:pt x="66657" y="2490243"/>
                    <a:pt x="71323" y="2489576"/>
                    <a:pt x="71323" y="2494909"/>
                  </a:cubicBezTo>
                  <a:cubicBezTo>
                    <a:pt x="71990" y="2501574"/>
                    <a:pt x="68657" y="2506907"/>
                    <a:pt x="63990" y="2510907"/>
                  </a:cubicBezTo>
                  <a:cubicBezTo>
                    <a:pt x="46660" y="2525573"/>
                    <a:pt x="24662" y="2524239"/>
                    <a:pt x="0" y="2526906"/>
                  </a:cubicBezTo>
                  <a:cubicBezTo>
                    <a:pt x="10499" y="2500908"/>
                    <a:pt x="23247" y="2489159"/>
                    <a:pt x="41900" y="2487722"/>
                  </a:cubicBezTo>
                  <a:close/>
                  <a:moveTo>
                    <a:pt x="119313" y="2456248"/>
                  </a:moveTo>
                  <a:cubicBezTo>
                    <a:pt x="135309" y="2456248"/>
                    <a:pt x="143975" y="2479578"/>
                    <a:pt x="141975" y="2490911"/>
                  </a:cubicBezTo>
                  <a:cubicBezTo>
                    <a:pt x="138642" y="2510241"/>
                    <a:pt x="113981" y="2500910"/>
                    <a:pt x="101982" y="2508241"/>
                  </a:cubicBezTo>
                  <a:cubicBezTo>
                    <a:pt x="85986" y="2508908"/>
                    <a:pt x="74654" y="2491577"/>
                    <a:pt x="76654" y="2490911"/>
                  </a:cubicBezTo>
                  <a:cubicBezTo>
                    <a:pt x="91983" y="2480245"/>
                    <a:pt x="100649" y="2456248"/>
                    <a:pt x="119313" y="2456248"/>
                  </a:cubicBezTo>
                  <a:close/>
                  <a:moveTo>
                    <a:pt x="218557" y="2369813"/>
                  </a:moveTo>
                  <a:cubicBezTo>
                    <a:pt x="230461" y="2372094"/>
                    <a:pt x="233460" y="2381593"/>
                    <a:pt x="237960" y="2389592"/>
                  </a:cubicBezTo>
                  <a:cubicBezTo>
                    <a:pt x="243291" y="2398923"/>
                    <a:pt x="249957" y="2406922"/>
                    <a:pt x="239960" y="2418921"/>
                  </a:cubicBezTo>
                  <a:cubicBezTo>
                    <a:pt x="223961" y="2437584"/>
                    <a:pt x="201966" y="2452249"/>
                    <a:pt x="194633" y="2478245"/>
                  </a:cubicBezTo>
                  <a:cubicBezTo>
                    <a:pt x="192634" y="2485578"/>
                    <a:pt x="181968" y="2489577"/>
                    <a:pt x="173971" y="2486244"/>
                  </a:cubicBezTo>
                  <a:cubicBezTo>
                    <a:pt x="161972" y="2482245"/>
                    <a:pt x="151973" y="2474245"/>
                    <a:pt x="148640" y="2461580"/>
                  </a:cubicBezTo>
                  <a:cubicBezTo>
                    <a:pt x="143974" y="2442250"/>
                    <a:pt x="179302" y="2378927"/>
                    <a:pt x="197966" y="2371594"/>
                  </a:cubicBezTo>
                  <a:cubicBezTo>
                    <a:pt x="201966" y="2370261"/>
                    <a:pt x="206632" y="2368928"/>
                    <a:pt x="203299" y="2370261"/>
                  </a:cubicBezTo>
                  <a:cubicBezTo>
                    <a:pt x="209631" y="2369094"/>
                    <a:pt x="214589" y="2369053"/>
                    <a:pt x="218557" y="2369813"/>
                  </a:cubicBezTo>
                  <a:close/>
                  <a:moveTo>
                    <a:pt x="73322" y="2322270"/>
                  </a:moveTo>
                  <a:cubicBezTo>
                    <a:pt x="95984" y="2344933"/>
                    <a:pt x="116647" y="2366264"/>
                    <a:pt x="137312" y="2386260"/>
                  </a:cubicBezTo>
                  <a:cubicBezTo>
                    <a:pt x="142643" y="2391593"/>
                    <a:pt x="147309" y="2396259"/>
                    <a:pt x="139978" y="2403592"/>
                  </a:cubicBezTo>
                  <a:cubicBezTo>
                    <a:pt x="119313" y="2424921"/>
                    <a:pt x="103317" y="2450250"/>
                    <a:pt x="75988" y="2464249"/>
                  </a:cubicBezTo>
                  <a:cubicBezTo>
                    <a:pt x="62656" y="2470915"/>
                    <a:pt x="47991" y="2474246"/>
                    <a:pt x="35327" y="2464916"/>
                  </a:cubicBezTo>
                  <a:cubicBezTo>
                    <a:pt x="23995" y="2456250"/>
                    <a:pt x="28661" y="2442251"/>
                    <a:pt x="31327" y="2430921"/>
                  </a:cubicBezTo>
                  <a:cubicBezTo>
                    <a:pt x="41327" y="2394259"/>
                    <a:pt x="57323" y="2360265"/>
                    <a:pt x="73322" y="2322270"/>
                  </a:cubicBezTo>
                  <a:close/>
                  <a:moveTo>
                    <a:pt x="296617" y="2296273"/>
                  </a:moveTo>
                  <a:cubicBezTo>
                    <a:pt x="310615" y="2298273"/>
                    <a:pt x="323946" y="2302272"/>
                    <a:pt x="323946" y="2321602"/>
                  </a:cubicBezTo>
                  <a:cubicBezTo>
                    <a:pt x="323946" y="2346932"/>
                    <a:pt x="288617" y="2387590"/>
                    <a:pt x="267288" y="2385591"/>
                  </a:cubicBezTo>
                  <a:cubicBezTo>
                    <a:pt x="249956" y="2384259"/>
                    <a:pt x="241959" y="2372927"/>
                    <a:pt x="241959" y="2356929"/>
                  </a:cubicBezTo>
                  <a:cubicBezTo>
                    <a:pt x="241292" y="2326934"/>
                    <a:pt x="269954" y="2295607"/>
                    <a:pt x="296617" y="2296273"/>
                  </a:cubicBezTo>
                  <a:close/>
                  <a:moveTo>
                    <a:pt x="385267" y="2187627"/>
                  </a:moveTo>
                  <a:cubicBezTo>
                    <a:pt x="390600" y="2185627"/>
                    <a:pt x="394599" y="2185627"/>
                    <a:pt x="399932" y="2188293"/>
                  </a:cubicBezTo>
                  <a:cubicBezTo>
                    <a:pt x="413929" y="2196959"/>
                    <a:pt x="426594" y="2250949"/>
                    <a:pt x="417262" y="2264281"/>
                  </a:cubicBezTo>
                  <a:cubicBezTo>
                    <a:pt x="406598" y="2279611"/>
                    <a:pt x="393266" y="2292276"/>
                    <a:pt x="377268" y="2301606"/>
                  </a:cubicBezTo>
                  <a:cubicBezTo>
                    <a:pt x="348606" y="2318938"/>
                    <a:pt x="325944" y="2305606"/>
                    <a:pt x="325278" y="2272945"/>
                  </a:cubicBezTo>
                  <a:cubicBezTo>
                    <a:pt x="325278" y="2250283"/>
                    <a:pt x="363272" y="2196292"/>
                    <a:pt x="385267" y="2187627"/>
                  </a:cubicBezTo>
                  <a:close/>
                  <a:moveTo>
                    <a:pt x="119313" y="2106306"/>
                  </a:moveTo>
                  <a:cubicBezTo>
                    <a:pt x="152643" y="2124968"/>
                    <a:pt x="148645" y="2151632"/>
                    <a:pt x="101316" y="2198290"/>
                  </a:cubicBezTo>
                  <a:cubicBezTo>
                    <a:pt x="107316" y="2167629"/>
                    <a:pt x="113315" y="2136967"/>
                    <a:pt x="119313" y="2106306"/>
                  </a:cubicBezTo>
                  <a:close/>
                  <a:moveTo>
                    <a:pt x="205967" y="2104975"/>
                  </a:moveTo>
                  <a:cubicBezTo>
                    <a:pt x="213299" y="2103642"/>
                    <a:pt x="217297" y="2106975"/>
                    <a:pt x="221963" y="2110974"/>
                  </a:cubicBezTo>
                  <a:cubicBezTo>
                    <a:pt x="250625" y="2138970"/>
                    <a:pt x="279289" y="2166298"/>
                    <a:pt x="307284" y="2194293"/>
                  </a:cubicBezTo>
                  <a:cubicBezTo>
                    <a:pt x="310617" y="2197626"/>
                    <a:pt x="314617" y="2204292"/>
                    <a:pt x="313284" y="2206959"/>
                  </a:cubicBezTo>
                  <a:cubicBezTo>
                    <a:pt x="299951" y="2231621"/>
                    <a:pt x="301285" y="2263616"/>
                    <a:pt x="272623" y="2279612"/>
                  </a:cubicBezTo>
                  <a:cubicBezTo>
                    <a:pt x="262624" y="2284945"/>
                    <a:pt x="247294" y="2290944"/>
                    <a:pt x="245961" y="2298943"/>
                  </a:cubicBezTo>
                  <a:cubicBezTo>
                    <a:pt x="237962" y="2338270"/>
                    <a:pt x="201301" y="2343603"/>
                    <a:pt x="177305" y="2363599"/>
                  </a:cubicBezTo>
                  <a:cubicBezTo>
                    <a:pt x="163306" y="2374931"/>
                    <a:pt x="149976" y="2376264"/>
                    <a:pt x="135978" y="2364266"/>
                  </a:cubicBezTo>
                  <a:cubicBezTo>
                    <a:pt x="123312" y="2353600"/>
                    <a:pt x="110649" y="2343603"/>
                    <a:pt x="99317" y="2331604"/>
                  </a:cubicBezTo>
                  <a:cubicBezTo>
                    <a:pt x="63989" y="2293610"/>
                    <a:pt x="72655" y="2242953"/>
                    <a:pt x="117315" y="2217622"/>
                  </a:cubicBezTo>
                  <a:cubicBezTo>
                    <a:pt x="129978" y="2210292"/>
                    <a:pt x="141311" y="2210958"/>
                    <a:pt x="149310" y="2223622"/>
                  </a:cubicBezTo>
                  <a:cubicBezTo>
                    <a:pt x="170639" y="2256283"/>
                    <a:pt x="204634" y="2270948"/>
                    <a:pt x="237962" y="2292944"/>
                  </a:cubicBezTo>
                  <a:cubicBezTo>
                    <a:pt x="239295" y="2270281"/>
                    <a:pt x="225963" y="2263616"/>
                    <a:pt x="213966" y="2255616"/>
                  </a:cubicBezTo>
                  <a:cubicBezTo>
                    <a:pt x="189302" y="2239620"/>
                    <a:pt x="163973" y="2224955"/>
                    <a:pt x="157307" y="2191627"/>
                  </a:cubicBezTo>
                  <a:cubicBezTo>
                    <a:pt x="150641" y="2158966"/>
                    <a:pt x="173972" y="2112306"/>
                    <a:pt x="205967" y="2104975"/>
                  </a:cubicBezTo>
                  <a:close/>
                  <a:moveTo>
                    <a:pt x="480502" y="2101057"/>
                  </a:moveTo>
                  <a:cubicBezTo>
                    <a:pt x="490750" y="2101474"/>
                    <a:pt x="500916" y="2109306"/>
                    <a:pt x="513247" y="2124305"/>
                  </a:cubicBezTo>
                  <a:cubicBezTo>
                    <a:pt x="515247" y="2126637"/>
                    <a:pt x="516413" y="2130303"/>
                    <a:pt x="518413" y="2132969"/>
                  </a:cubicBezTo>
                  <a:lnTo>
                    <a:pt x="527279" y="2135295"/>
                  </a:lnTo>
                  <a:lnTo>
                    <a:pt x="527912" y="2141301"/>
                  </a:lnTo>
                  <a:lnTo>
                    <a:pt x="533834" y="2141598"/>
                  </a:lnTo>
                  <a:lnTo>
                    <a:pt x="532910" y="2149384"/>
                  </a:lnTo>
                  <a:cubicBezTo>
                    <a:pt x="534576" y="2151301"/>
                    <a:pt x="537576" y="2152634"/>
                    <a:pt x="539909" y="2154300"/>
                  </a:cubicBezTo>
                  <a:lnTo>
                    <a:pt x="539242" y="2152967"/>
                  </a:lnTo>
                  <a:cubicBezTo>
                    <a:pt x="547908" y="2164297"/>
                    <a:pt x="557241" y="2174296"/>
                    <a:pt x="573237" y="2183629"/>
                  </a:cubicBezTo>
                  <a:cubicBezTo>
                    <a:pt x="547908" y="2198292"/>
                    <a:pt x="525246" y="2213624"/>
                    <a:pt x="501248" y="2225621"/>
                  </a:cubicBezTo>
                  <a:cubicBezTo>
                    <a:pt x="481918" y="2235620"/>
                    <a:pt x="459256" y="2245619"/>
                    <a:pt x="441924" y="2224290"/>
                  </a:cubicBezTo>
                  <a:cubicBezTo>
                    <a:pt x="425261" y="2204292"/>
                    <a:pt x="419928" y="2178296"/>
                    <a:pt x="427927" y="2152967"/>
                  </a:cubicBezTo>
                  <a:cubicBezTo>
                    <a:pt x="431258" y="2141635"/>
                    <a:pt x="439258" y="2131635"/>
                    <a:pt x="447257" y="2122305"/>
                  </a:cubicBezTo>
                  <a:cubicBezTo>
                    <a:pt x="459922" y="2107640"/>
                    <a:pt x="470253" y="2100640"/>
                    <a:pt x="480502" y="2101057"/>
                  </a:cubicBezTo>
                  <a:close/>
                  <a:moveTo>
                    <a:pt x="291950" y="2024988"/>
                  </a:moveTo>
                  <a:cubicBezTo>
                    <a:pt x="307949" y="2022988"/>
                    <a:pt x="317279" y="2031654"/>
                    <a:pt x="323279" y="2044317"/>
                  </a:cubicBezTo>
                  <a:cubicBezTo>
                    <a:pt x="331278" y="2058316"/>
                    <a:pt x="339944" y="2066981"/>
                    <a:pt x="355273" y="2066981"/>
                  </a:cubicBezTo>
                  <a:cubicBezTo>
                    <a:pt x="356607" y="2090977"/>
                    <a:pt x="373272" y="2103642"/>
                    <a:pt x="391268" y="2114972"/>
                  </a:cubicBezTo>
                  <a:cubicBezTo>
                    <a:pt x="398600" y="2119638"/>
                    <a:pt x="414597" y="2118305"/>
                    <a:pt x="409931" y="2133636"/>
                  </a:cubicBezTo>
                  <a:cubicBezTo>
                    <a:pt x="405933" y="2146300"/>
                    <a:pt x="406600" y="2162965"/>
                    <a:pt x="389268" y="2168964"/>
                  </a:cubicBezTo>
                  <a:cubicBezTo>
                    <a:pt x="373938" y="2174295"/>
                    <a:pt x="358606" y="2178961"/>
                    <a:pt x="343943" y="2188293"/>
                  </a:cubicBezTo>
                  <a:cubicBezTo>
                    <a:pt x="332611" y="2194959"/>
                    <a:pt x="324612" y="2184960"/>
                    <a:pt x="317946" y="2177628"/>
                  </a:cubicBezTo>
                  <a:cubicBezTo>
                    <a:pt x="299950" y="2158299"/>
                    <a:pt x="282618" y="2138967"/>
                    <a:pt x="259956" y="2123638"/>
                  </a:cubicBezTo>
                  <a:cubicBezTo>
                    <a:pt x="244626" y="2112972"/>
                    <a:pt x="237960" y="2090977"/>
                    <a:pt x="243959" y="2071645"/>
                  </a:cubicBezTo>
                  <a:cubicBezTo>
                    <a:pt x="251290" y="2048983"/>
                    <a:pt x="265288" y="2028988"/>
                    <a:pt x="291950" y="2024988"/>
                  </a:cubicBezTo>
                  <a:close/>
                  <a:moveTo>
                    <a:pt x="544146" y="2011530"/>
                  </a:moveTo>
                  <a:cubicBezTo>
                    <a:pt x="561613" y="2008156"/>
                    <a:pt x="578235" y="2017155"/>
                    <a:pt x="589234" y="2039652"/>
                  </a:cubicBezTo>
                  <a:cubicBezTo>
                    <a:pt x="608563" y="2079646"/>
                    <a:pt x="638558" y="2102975"/>
                    <a:pt x="683218" y="2108308"/>
                  </a:cubicBezTo>
                  <a:cubicBezTo>
                    <a:pt x="651224" y="2161632"/>
                    <a:pt x="601897" y="2176964"/>
                    <a:pt x="551240" y="2152300"/>
                  </a:cubicBezTo>
                  <a:cubicBezTo>
                    <a:pt x="549240" y="2151300"/>
                    <a:pt x="547240" y="2149467"/>
                    <a:pt x="545157" y="2148718"/>
                  </a:cubicBezTo>
                  <a:lnTo>
                    <a:pt x="540929" y="2150590"/>
                  </a:lnTo>
                  <a:lnTo>
                    <a:pt x="540578" y="2153634"/>
                  </a:lnTo>
                  <a:cubicBezTo>
                    <a:pt x="538244" y="2151967"/>
                    <a:pt x="535243" y="2150634"/>
                    <a:pt x="533576" y="2148717"/>
                  </a:cubicBezTo>
                  <a:lnTo>
                    <a:pt x="534418" y="2141627"/>
                  </a:lnTo>
                  <a:lnTo>
                    <a:pt x="533834" y="2141598"/>
                  </a:lnTo>
                  <a:lnTo>
                    <a:pt x="533909" y="2140968"/>
                  </a:lnTo>
                  <a:lnTo>
                    <a:pt x="534434" y="2141493"/>
                  </a:lnTo>
                  <a:lnTo>
                    <a:pt x="534501" y="2140932"/>
                  </a:lnTo>
                  <a:lnTo>
                    <a:pt x="528577" y="2140636"/>
                  </a:lnTo>
                  <a:lnTo>
                    <a:pt x="528035" y="2135493"/>
                  </a:lnTo>
                  <a:lnTo>
                    <a:pt x="527279" y="2135295"/>
                  </a:lnTo>
                  <a:lnTo>
                    <a:pt x="527245" y="2134969"/>
                  </a:lnTo>
                  <a:lnTo>
                    <a:pt x="528021" y="2135357"/>
                  </a:lnTo>
                  <a:lnTo>
                    <a:pt x="527910" y="2134305"/>
                  </a:lnTo>
                  <a:lnTo>
                    <a:pt x="527242" y="2133637"/>
                  </a:lnTo>
                  <a:lnTo>
                    <a:pt x="528545" y="2134822"/>
                  </a:lnTo>
                  <a:lnTo>
                    <a:pt x="528559" y="2134891"/>
                  </a:lnTo>
                  <a:lnTo>
                    <a:pt x="534570" y="2140355"/>
                  </a:lnTo>
                  <a:lnTo>
                    <a:pt x="534576" y="2140300"/>
                  </a:lnTo>
                  <a:lnTo>
                    <a:pt x="540884" y="2144504"/>
                  </a:lnTo>
                  <a:lnTo>
                    <a:pt x="540907" y="2144302"/>
                  </a:lnTo>
                  <a:cubicBezTo>
                    <a:pt x="539074" y="2142469"/>
                    <a:pt x="535908" y="2141303"/>
                    <a:pt x="533908" y="2139636"/>
                  </a:cubicBezTo>
                  <a:lnTo>
                    <a:pt x="534575" y="2140303"/>
                  </a:lnTo>
                  <a:lnTo>
                    <a:pt x="528545" y="2134822"/>
                  </a:lnTo>
                  <a:lnTo>
                    <a:pt x="524160" y="2112806"/>
                  </a:lnTo>
                  <a:cubicBezTo>
                    <a:pt x="520744" y="2106141"/>
                    <a:pt x="515912" y="2099975"/>
                    <a:pt x="511246" y="2093642"/>
                  </a:cubicBezTo>
                  <a:cubicBezTo>
                    <a:pt x="493249" y="2068980"/>
                    <a:pt x="500580" y="2036318"/>
                    <a:pt x="526575" y="2018987"/>
                  </a:cubicBezTo>
                  <a:cubicBezTo>
                    <a:pt x="532408" y="2015154"/>
                    <a:pt x="538324" y="2012655"/>
                    <a:pt x="544146" y="2011530"/>
                  </a:cubicBezTo>
                  <a:close/>
                  <a:moveTo>
                    <a:pt x="880018" y="1983162"/>
                  </a:moveTo>
                  <a:cubicBezTo>
                    <a:pt x="882518" y="1983495"/>
                    <a:pt x="884851" y="1985328"/>
                    <a:pt x="887184" y="1988327"/>
                  </a:cubicBezTo>
                  <a:cubicBezTo>
                    <a:pt x="891183" y="1992994"/>
                    <a:pt x="891183" y="1997660"/>
                    <a:pt x="885184" y="2000993"/>
                  </a:cubicBezTo>
                  <a:cubicBezTo>
                    <a:pt x="849856" y="2020323"/>
                    <a:pt x="822527" y="2054318"/>
                    <a:pt x="778533" y="2060984"/>
                  </a:cubicBezTo>
                  <a:cubicBezTo>
                    <a:pt x="782533" y="2025655"/>
                    <a:pt x="803862" y="2012325"/>
                    <a:pt x="835191" y="2008326"/>
                  </a:cubicBezTo>
                  <a:cubicBezTo>
                    <a:pt x="849189" y="2006326"/>
                    <a:pt x="861186" y="1996993"/>
                    <a:pt x="871852" y="1986994"/>
                  </a:cubicBezTo>
                  <a:cubicBezTo>
                    <a:pt x="874852" y="1983995"/>
                    <a:pt x="877518" y="1982829"/>
                    <a:pt x="880018" y="1983162"/>
                  </a:cubicBezTo>
                  <a:close/>
                  <a:moveTo>
                    <a:pt x="361604" y="1952750"/>
                  </a:moveTo>
                  <a:cubicBezTo>
                    <a:pt x="369770" y="1953833"/>
                    <a:pt x="377935" y="1958333"/>
                    <a:pt x="386601" y="1963666"/>
                  </a:cubicBezTo>
                  <a:cubicBezTo>
                    <a:pt x="419929" y="1984328"/>
                    <a:pt x="442592" y="2020990"/>
                    <a:pt x="485252" y="2027656"/>
                  </a:cubicBezTo>
                  <a:cubicBezTo>
                    <a:pt x="487252" y="2028322"/>
                    <a:pt x="491249" y="2036321"/>
                    <a:pt x="490583" y="2036988"/>
                  </a:cubicBezTo>
                  <a:cubicBezTo>
                    <a:pt x="474586" y="2050985"/>
                    <a:pt x="486585" y="2078314"/>
                    <a:pt x="465254" y="2090312"/>
                  </a:cubicBezTo>
                  <a:cubicBezTo>
                    <a:pt x="441258" y="2104311"/>
                    <a:pt x="417929" y="2108975"/>
                    <a:pt x="393265" y="2092312"/>
                  </a:cubicBezTo>
                  <a:cubicBezTo>
                    <a:pt x="380602" y="2083646"/>
                    <a:pt x="367936" y="2074981"/>
                    <a:pt x="355939" y="2067650"/>
                  </a:cubicBezTo>
                  <a:cubicBezTo>
                    <a:pt x="345940" y="2050318"/>
                    <a:pt x="335275" y="2032988"/>
                    <a:pt x="325942" y="2014990"/>
                  </a:cubicBezTo>
                  <a:cubicBezTo>
                    <a:pt x="315279" y="1994994"/>
                    <a:pt x="320612" y="1977662"/>
                    <a:pt x="336608" y="1962332"/>
                  </a:cubicBezTo>
                  <a:cubicBezTo>
                    <a:pt x="345274" y="1954000"/>
                    <a:pt x="353439" y="1951667"/>
                    <a:pt x="361604" y="1952750"/>
                  </a:cubicBezTo>
                  <a:close/>
                  <a:moveTo>
                    <a:pt x="662220" y="1908423"/>
                  </a:moveTo>
                  <a:cubicBezTo>
                    <a:pt x="671552" y="1910339"/>
                    <a:pt x="679217" y="1920004"/>
                    <a:pt x="691216" y="1939002"/>
                  </a:cubicBezTo>
                  <a:cubicBezTo>
                    <a:pt x="709878" y="1968330"/>
                    <a:pt x="745206" y="1976996"/>
                    <a:pt x="765868" y="2003658"/>
                  </a:cubicBezTo>
                  <a:cubicBezTo>
                    <a:pt x="770534" y="2010324"/>
                    <a:pt x="777200" y="2011657"/>
                    <a:pt x="773867" y="2021656"/>
                  </a:cubicBezTo>
                  <a:cubicBezTo>
                    <a:pt x="764535" y="2048318"/>
                    <a:pt x="712545" y="2087645"/>
                    <a:pt x="683883" y="2087645"/>
                  </a:cubicBezTo>
                  <a:cubicBezTo>
                    <a:pt x="672551" y="2086979"/>
                    <a:pt x="661888" y="2084979"/>
                    <a:pt x="651889" y="2078980"/>
                  </a:cubicBezTo>
                  <a:cubicBezTo>
                    <a:pt x="619894" y="2060315"/>
                    <a:pt x="601230" y="2028320"/>
                    <a:pt x="581234" y="1999658"/>
                  </a:cubicBezTo>
                  <a:cubicBezTo>
                    <a:pt x="571235" y="1984995"/>
                    <a:pt x="571901" y="1961664"/>
                    <a:pt x="591233" y="1947667"/>
                  </a:cubicBezTo>
                  <a:cubicBezTo>
                    <a:pt x="601896" y="1939668"/>
                    <a:pt x="611895" y="1931002"/>
                    <a:pt x="623227" y="1924338"/>
                  </a:cubicBezTo>
                  <a:cubicBezTo>
                    <a:pt x="641891" y="1912340"/>
                    <a:pt x="652888" y="1906507"/>
                    <a:pt x="662220" y="1908423"/>
                  </a:cubicBezTo>
                  <a:close/>
                  <a:moveTo>
                    <a:pt x="239292" y="1895674"/>
                  </a:moveTo>
                  <a:cubicBezTo>
                    <a:pt x="251291" y="1893010"/>
                    <a:pt x="293285" y="1931002"/>
                    <a:pt x="298615" y="1948334"/>
                  </a:cubicBezTo>
                  <a:cubicBezTo>
                    <a:pt x="305281" y="1969663"/>
                    <a:pt x="300615" y="1989661"/>
                    <a:pt x="281286" y="2002991"/>
                  </a:cubicBezTo>
                  <a:cubicBezTo>
                    <a:pt x="257957" y="2018989"/>
                    <a:pt x="235292" y="2030320"/>
                    <a:pt x="224629" y="2062314"/>
                  </a:cubicBezTo>
                  <a:cubicBezTo>
                    <a:pt x="217296" y="2083646"/>
                    <a:pt x="185968" y="2098309"/>
                    <a:pt x="159306" y="2103642"/>
                  </a:cubicBezTo>
                  <a:cubicBezTo>
                    <a:pt x="135308" y="2108308"/>
                    <a:pt x="133309" y="2087645"/>
                    <a:pt x="133975" y="2061648"/>
                  </a:cubicBezTo>
                  <a:cubicBezTo>
                    <a:pt x="137308" y="2047651"/>
                    <a:pt x="141974" y="2026320"/>
                    <a:pt x="147974" y="2005657"/>
                  </a:cubicBezTo>
                  <a:cubicBezTo>
                    <a:pt x="153307" y="1988994"/>
                    <a:pt x="164637" y="1988328"/>
                    <a:pt x="175302" y="2000991"/>
                  </a:cubicBezTo>
                  <a:cubicBezTo>
                    <a:pt x="184635" y="2011657"/>
                    <a:pt x="191301" y="2024322"/>
                    <a:pt x="199298" y="2036319"/>
                  </a:cubicBezTo>
                  <a:cubicBezTo>
                    <a:pt x="203964" y="2042985"/>
                    <a:pt x="209297" y="2052984"/>
                    <a:pt x="217963" y="2047651"/>
                  </a:cubicBezTo>
                  <a:cubicBezTo>
                    <a:pt x="225962" y="2042318"/>
                    <a:pt x="219963" y="2032319"/>
                    <a:pt x="215963" y="2025653"/>
                  </a:cubicBezTo>
                  <a:cubicBezTo>
                    <a:pt x="209297" y="2016323"/>
                    <a:pt x="201964" y="2007657"/>
                    <a:pt x="194634" y="1999658"/>
                  </a:cubicBezTo>
                  <a:cubicBezTo>
                    <a:pt x="179302" y="1982328"/>
                    <a:pt x="169303" y="1962997"/>
                    <a:pt x="179969" y="1941001"/>
                  </a:cubicBezTo>
                  <a:cubicBezTo>
                    <a:pt x="191967" y="1917672"/>
                    <a:pt x="213297" y="1902340"/>
                    <a:pt x="239292" y="1895674"/>
                  </a:cubicBezTo>
                  <a:close/>
                  <a:moveTo>
                    <a:pt x="955838" y="1884345"/>
                  </a:moveTo>
                  <a:cubicBezTo>
                    <a:pt x="970501" y="1883678"/>
                    <a:pt x="1006496" y="1899010"/>
                    <a:pt x="1007829" y="1912342"/>
                  </a:cubicBezTo>
                  <a:cubicBezTo>
                    <a:pt x="1008496" y="1918339"/>
                    <a:pt x="1003163" y="1921006"/>
                    <a:pt x="999832" y="1924339"/>
                  </a:cubicBezTo>
                  <a:cubicBezTo>
                    <a:pt x="976501" y="1945003"/>
                    <a:pt x="949172" y="1958999"/>
                    <a:pt x="922510" y="1972998"/>
                  </a:cubicBezTo>
                  <a:cubicBezTo>
                    <a:pt x="913844" y="1977664"/>
                    <a:pt x="904511" y="1976997"/>
                    <a:pt x="897181" y="1968998"/>
                  </a:cubicBezTo>
                  <a:cubicBezTo>
                    <a:pt x="890515" y="1962332"/>
                    <a:pt x="889182" y="1953000"/>
                    <a:pt x="893848" y="1946336"/>
                  </a:cubicBezTo>
                  <a:cubicBezTo>
                    <a:pt x="910511" y="1921672"/>
                    <a:pt x="916510" y="1887011"/>
                    <a:pt x="955838" y="1884345"/>
                  </a:cubicBezTo>
                  <a:close/>
                  <a:moveTo>
                    <a:pt x="477919" y="1839018"/>
                  </a:moveTo>
                  <a:cubicBezTo>
                    <a:pt x="485918" y="1841018"/>
                    <a:pt x="489251" y="1841685"/>
                    <a:pt x="492584" y="1850350"/>
                  </a:cubicBezTo>
                  <a:cubicBezTo>
                    <a:pt x="503916" y="1881678"/>
                    <a:pt x="526578" y="1903007"/>
                    <a:pt x="556573" y="1917006"/>
                  </a:cubicBezTo>
                  <a:cubicBezTo>
                    <a:pt x="568572" y="1922336"/>
                    <a:pt x="581902" y="1929669"/>
                    <a:pt x="572570" y="1943667"/>
                  </a:cubicBezTo>
                  <a:cubicBezTo>
                    <a:pt x="563239" y="1957664"/>
                    <a:pt x="569239" y="1983661"/>
                    <a:pt x="541242" y="1983661"/>
                  </a:cubicBezTo>
                  <a:cubicBezTo>
                    <a:pt x="532578" y="1983661"/>
                    <a:pt x="522579" y="1986992"/>
                    <a:pt x="515913" y="1992324"/>
                  </a:cubicBezTo>
                  <a:cubicBezTo>
                    <a:pt x="489251" y="2013655"/>
                    <a:pt x="466588" y="2004323"/>
                    <a:pt x="444591" y="1984992"/>
                  </a:cubicBezTo>
                  <a:cubicBezTo>
                    <a:pt x="429927" y="1972329"/>
                    <a:pt x="415929" y="1958330"/>
                    <a:pt x="402599" y="1944334"/>
                  </a:cubicBezTo>
                  <a:cubicBezTo>
                    <a:pt x="395266" y="1937001"/>
                    <a:pt x="390600" y="1926336"/>
                    <a:pt x="390600" y="1914339"/>
                  </a:cubicBezTo>
                  <a:cubicBezTo>
                    <a:pt x="391933" y="1880345"/>
                    <a:pt x="447924" y="1832352"/>
                    <a:pt x="477919" y="1839018"/>
                  </a:cubicBezTo>
                  <a:close/>
                  <a:moveTo>
                    <a:pt x="778284" y="1801191"/>
                  </a:moveTo>
                  <a:cubicBezTo>
                    <a:pt x="786366" y="1802525"/>
                    <a:pt x="793865" y="1807691"/>
                    <a:pt x="800530" y="1820356"/>
                  </a:cubicBezTo>
                  <a:cubicBezTo>
                    <a:pt x="815196" y="1847684"/>
                    <a:pt x="839858" y="1869680"/>
                    <a:pt x="869853" y="1883012"/>
                  </a:cubicBezTo>
                  <a:cubicBezTo>
                    <a:pt x="895848" y="1895008"/>
                    <a:pt x="900514" y="1911673"/>
                    <a:pt x="884518" y="1936335"/>
                  </a:cubicBezTo>
                  <a:cubicBezTo>
                    <a:pt x="865187" y="1966330"/>
                    <a:pt x="844524" y="1992992"/>
                    <a:pt x="813196" y="1998991"/>
                  </a:cubicBezTo>
                  <a:cubicBezTo>
                    <a:pt x="795198" y="1998991"/>
                    <a:pt x="786534" y="1994325"/>
                    <a:pt x="778535" y="1986994"/>
                  </a:cubicBezTo>
                  <a:cubicBezTo>
                    <a:pt x="753872" y="1965663"/>
                    <a:pt x="728542" y="1945667"/>
                    <a:pt x="705879" y="1923005"/>
                  </a:cubicBezTo>
                  <a:cubicBezTo>
                    <a:pt x="673884" y="1891011"/>
                    <a:pt x="681217" y="1846351"/>
                    <a:pt x="720544" y="1823022"/>
                  </a:cubicBezTo>
                  <a:cubicBezTo>
                    <a:pt x="731208" y="1817023"/>
                    <a:pt x="741207" y="1808357"/>
                    <a:pt x="752539" y="1805024"/>
                  </a:cubicBezTo>
                  <a:cubicBezTo>
                    <a:pt x="761537" y="1802358"/>
                    <a:pt x="770202" y="1799858"/>
                    <a:pt x="778284" y="1801191"/>
                  </a:cubicBezTo>
                  <a:close/>
                  <a:moveTo>
                    <a:pt x="335944" y="1783695"/>
                  </a:moveTo>
                  <a:cubicBezTo>
                    <a:pt x="359940" y="1805026"/>
                    <a:pt x="382603" y="1825688"/>
                    <a:pt x="405267" y="1846350"/>
                  </a:cubicBezTo>
                  <a:cubicBezTo>
                    <a:pt x="395268" y="1861015"/>
                    <a:pt x="385936" y="1869681"/>
                    <a:pt x="381936" y="1881011"/>
                  </a:cubicBezTo>
                  <a:cubicBezTo>
                    <a:pt x="374604" y="1902342"/>
                    <a:pt x="364606" y="1917672"/>
                    <a:pt x="343942" y="1931003"/>
                  </a:cubicBezTo>
                  <a:cubicBezTo>
                    <a:pt x="325279" y="1943002"/>
                    <a:pt x="317946" y="1940336"/>
                    <a:pt x="307280" y="1926337"/>
                  </a:cubicBezTo>
                  <a:cubicBezTo>
                    <a:pt x="300616" y="1917672"/>
                    <a:pt x="294617" y="1907675"/>
                    <a:pt x="287284" y="1899009"/>
                  </a:cubicBezTo>
                  <a:cubicBezTo>
                    <a:pt x="253956" y="1859015"/>
                    <a:pt x="275285" y="1797693"/>
                    <a:pt x="327279" y="1785028"/>
                  </a:cubicBezTo>
                  <a:cubicBezTo>
                    <a:pt x="329945" y="1784361"/>
                    <a:pt x="334611" y="1782361"/>
                    <a:pt x="335944" y="1783695"/>
                  </a:cubicBezTo>
                  <a:close/>
                  <a:moveTo>
                    <a:pt x="229961" y="1777696"/>
                  </a:moveTo>
                  <a:cubicBezTo>
                    <a:pt x="247293" y="1781029"/>
                    <a:pt x="252624" y="1794359"/>
                    <a:pt x="255291" y="1806358"/>
                  </a:cubicBezTo>
                  <a:cubicBezTo>
                    <a:pt x="259957" y="1825688"/>
                    <a:pt x="234628" y="1869682"/>
                    <a:pt x="215965" y="1879681"/>
                  </a:cubicBezTo>
                  <a:cubicBezTo>
                    <a:pt x="205965" y="1885014"/>
                    <a:pt x="195966" y="1887013"/>
                    <a:pt x="189300" y="1876348"/>
                  </a:cubicBezTo>
                  <a:cubicBezTo>
                    <a:pt x="177970" y="1858349"/>
                    <a:pt x="186634" y="1841020"/>
                    <a:pt x="193966" y="1824356"/>
                  </a:cubicBezTo>
                  <a:cubicBezTo>
                    <a:pt x="201299" y="1805691"/>
                    <a:pt x="212632" y="1789028"/>
                    <a:pt x="229961" y="1777696"/>
                  </a:cubicBezTo>
                  <a:close/>
                  <a:moveTo>
                    <a:pt x="1351769" y="1729705"/>
                  </a:moveTo>
                  <a:cubicBezTo>
                    <a:pt x="1343770" y="1770367"/>
                    <a:pt x="1304443" y="1762368"/>
                    <a:pt x="1286447" y="1782365"/>
                  </a:cubicBezTo>
                  <a:cubicBezTo>
                    <a:pt x="1292446" y="1747035"/>
                    <a:pt x="1324441" y="1745035"/>
                    <a:pt x="1351769" y="1729705"/>
                  </a:cubicBezTo>
                  <a:close/>
                  <a:moveTo>
                    <a:pt x="582815" y="1728285"/>
                  </a:moveTo>
                  <a:cubicBezTo>
                    <a:pt x="598063" y="1728535"/>
                    <a:pt x="612560" y="1737367"/>
                    <a:pt x="629224" y="1755031"/>
                  </a:cubicBezTo>
                  <a:cubicBezTo>
                    <a:pt x="646555" y="1773696"/>
                    <a:pt x="661885" y="1794359"/>
                    <a:pt x="688548" y="1801691"/>
                  </a:cubicBezTo>
                  <a:cubicBezTo>
                    <a:pt x="701878" y="1805024"/>
                    <a:pt x="701878" y="1815023"/>
                    <a:pt x="691213" y="1823687"/>
                  </a:cubicBezTo>
                  <a:cubicBezTo>
                    <a:pt x="680549" y="1832353"/>
                    <a:pt x="674550" y="1843685"/>
                    <a:pt x="669884" y="1856348"/>
                  </a:cubicBezTo>
                  <a:cubicBezTo>
                    <a:pt x="660552" y="1881013"/>
                    <a:pt x="625891" y="1905675"/>
                    <a:pt x="596563" y="1906341"/>
                  </a:cubicBezTo>
                  <a:cubicBezTo>
                    <a:pt x="580566" y="1906341"/>
                    <a:pt x="563902" y="1899009"/>
                    <a:pt x="550572" y="1885010"/>
                  </a:cubicBezTo>
                  <a:cubicBezTo>
                    <a:pt x="539906" y="1873680"/>
                    <a:pt x="530574" y="1861681"/>
                    <a:pt x="521244" y="1849684"/>
                  </a:cubicBezTo>
                  <a:cubicBezTo>
                    <a:pt x="491914" y="1813023"/>
                    <a:pt x="495246" y="1784362"/>
                    <a:pt x="531907" y="1753031"/>
                  </a:cubicBezTo>
                  <a:cubicBezTo>
                    <a:pt x="551571" y="1736367"/>
                    <a:pt x="567568" y="1728035"/>
                    <a:pt x="582815" y="1728285"/>
                  </a:cubicBezTo>
                  <a:close/>
                  <a:moveTo>
                    <a:pt x="869186" y="1707707"/>
                  </a:moveTo>
                  <a:cubicBezTo>
                    <a:pt x="889848" y="1709707"/>
                    <a:pt x="893181" y="1733037"/>
                    <a:pt x="910511" y="1741701"/>
                  </a:cubicBezTo>
                  <a:cubicBezTo>
                    <a:pt x="929842" y="1751700"/>
                    <a:pt x="947838" y="1764365"/>
                    <a:pt x="961836" y="1783694"/>
                  </a:cubicBezTo>
                  <a:cubicBezTo>
                    <a:pt x="979166" y="1809690"/>
                    <a:pt x="1017826" y="1815022"/>
                    <a:pt x="1047154" y="1799693"/>
                  </a:cubicBezTo>
                  <a:cubicBezTo>
                    <a:pt x="1085815" y="1779028"/>
                    <a:pt x="1086481" y="1779028"/>
                    <a:pt x="1108477" y="1815689"/>
                  </a:cubicBezTo>
                  <a:cubicBezTo>
                    <a:pt x="1117809" y="1833687"/>
                    <a:pt x="1138471" y="1836353"/>
                    <a:pt x="1156469" y="1848350"/>
                  </a:cubicBezTo>
                  <a:cubicBezTo>
                    <a:pt x="1123142" y="1876345"/>
                    <a:pt x="1083148" y="1885011"/>
                    <a:pt x="1046488" y="1898342"/>
                  </a:cubicBezTo>
                  <a:cubicBezTo>
                    <a:pt x="1020492" y="1907673"/>
                    <a:pt x="1005163" y="1881678"/>
                    <a:pt x="985832" y="1869679"/>
                  </a:cubicBezTo>
                  <a:cubicBezTo>
                    <a:pt x="970502" y="1860349"/>
                    <a:pt x="983832" y="1847683"/>
                    <a:pt x="987831" y="1837020"/>
                  </a:cubicBezTo>
                  <a:cubicBezTo>
                    <a:pt x="989831" y="1830354"/>
                    <a:pt x="993164" y="1823688"/>
                    <a:pt x="988498" y="1815689"/>
                  </a:cubicBezTo>
                  <a:cubicBezTo>
                    <a:pt x="975166" y="1815689"/>
                    <a:pt x="974500" y="1827021"/>
                    <a:pt x="970502" y="1835687"/>
                  </a:cubicBezTo>
                  <a:cubicBezTo>
                    <a:pt x="950504" y="1881011"/>
                    <a:pt x="911177" y="1891676"/>
                    <a:pt x="871852" y="1861682"/>
                  </a:cubicBezTo>
                  <a:cubicBezTo>
                    <a:pt x="850521" y="1845684"/>
                    <a:pt x="829859" y="1828354"/>
                    <a:pt x="811861" y="1809690"/>
                  </a:cubicBezTo>
                  <a:cubicBezTo>
                    <a:pt x="797198" y="1793693"/>
                    <a:pt x="789865" y="1771031"/>
                    <a:pt x="801198" y="1751700"/>
                  </a:cubicBezTo>
                  <a:cubicBezTo>
                    <a:pt x="815194" y="1726371"/>
                    <a:pt x="835858" y="1705040"/>
                    <a:pt x="869186" y="1707707"/>
                  </a:cubicBezTo>
                  <a:close/>
                  <a:moveTo>
                    <a:pt x="1173134" y="1688961"/>
                  </a:moveTo>
                  <a:cubicBezTo>
                    <a:pt x="1178966" y="1690211"/>
                    <a:pt x="1183799" y="1693378"/>
                    <a:pt x="1186465" y="1699044"/>
                  </a:cubicBezTo>
                  <a:cubicBezTo>
                    <a:pt x="1197797" y="1721706"/>
                    <a:pt x="1219127" y="1728372"/>
                    <a:pt x="1239125" y="1737703"/>
                  </a:cubicBezTo>
                  <a:cubicBezTo>
                    <a:pt x="1268453" y="1751702"/>
                    <a:pt x="1272453" y="1773031"/>
                    <a:pt x="1248455" y="1795029"/>
                  </a:cubicBezTo>
                  <a:cubicBezTo>
                    <a:pt x="1231792" y="1811025"/>
                    <a:pt x="1218460" y="1833023"/>
                    <a:pt x="1191131" y="1831690"/>
                  </a:cubicBezTo>
                  <a:cubicBezTo>
                    <a:pt x="1148471" y="1829690"/>
                    <a:pt x="1123809" y="1800362"/>
                    <a:pt x="1098480" y="1772364"/>
                  </a:cubicBezTo>
                  <a:cubicBezTo>
                    <a:pt x="1095814" y="1769698"/>
                    <a:pt x="1095147" y="1765034"/>
                    <a:pt x="1095147" y="1761034"/>
                  </a:cubicBezTo>
                  <a:cubicBezTo>
                    <a:pt x="1097147" y="1733705"/>
                    <a:pt x="1126475" y="1698377"/>
                    <a:pt x="1153804" y="1690378"/>
                  </a:cubicBezTo>
                  <a:cubicBezTo>
                    <a:pt x="1160470" y="1688378"/>
                    <a:pt x="1167302" y="1687712"/>
                    <a:pt x="1173134" y="1688961"/>
                  </a:cubicBezTo>
                  <a:close/>
                  <a:moveTo>
                    <a:pt x="771204" y="1673716"/>
                  </a:moveTo>
                  <a:cubicBezTo>
                    <a:pt x="769538" y="1676714"/>
                    <a:pt x="770370" y="1678380"/>
                    <a:pt x="771870" y="1679713"/>
                  </a:cubicBezTo>
                  <a:lnTo>
                    <a:pt x="771944" y="1679777"/>
                  </a:lnTo>
                  <a:lnTo>
                    <a:pt x="771869" y="1675713"/>
                  </a:lnTo>
                  <a:lnTo>
                    <a:pt x="774828" y="1674924"/>
                  </a:lnTo>
                  <a:close/>
                  <a:moveTo>
                    <a:pt x="298700" y="1656632"/>
                  </a:moveTo>
                  <a:cubicBezTo>
                    <a:pt x="304283" y="1655216"/>
                    <a:pt x="310282" y="1656049"/>
                    <a:pt x="316615" y="1660381"/>
                  </a:cubicBezTo>
                  <a:cubicBezTo>
                    <a:pt x="334611" y="1672380"/>
                    <a:pt x="345277" y="1689709"/>
                    <a:pt x="348610" y="1707041"/>
                  </a:cubicBezTo>
                  <a:cubicBezTo>
                    <a:pt x="344610" y="1742368"/>
                    <a:pt x="309282" y="1779695"/>
                    <a:pt x="280620" y="1784362"/>
                  </a:cubicBezTo>
                  <a:cubicBezTo>
                    <a:pt x="265288" y="1787026"/>
                    <a:pt x="240626" y="1757698"/>
                    <a:pt x="245292" y="1739035"/>
                  </a:cubicBezTo>
                  <a:cubicBezTo>
                    <a:pt x="251958" y="1712373"/>
                    <a:pt x="262622" y="1686376"/>
                    <a:pt x="283287" y="1666380"/>
                  </a:cubicBezTo>
                  <a:cubicBezTo>
                    <a:pt x="287952" y="1661714"/>
                    <a:pt x="293118" y="1658048"/>
                    <a:pt x="298700" y="1656632"/>
                  </a:cubicBezTo>
                  <a:close/>
                  <a:moveTo>
                    <a:pt x="1075151" y="1654385"/>
                  </a:moveTo>
                  <a:lnTo>
                    <a:pt x="1075151" y="1654502"/>
                  </a:lnTo>
                  <a:lnTo>
                    <a:pt x="1075192" y="1654427"/>
                  </a:lnTo>
                  <a:close/>
                  <a:moveTo>
                    <a:pt x="1040881" y="1623903"/>
                  </a:moveTo>
                  <a:lnTo>
                    <a:pt x="1038617" y="1624199"/>
                  </a:lnTo>
                  <a:lnTo>
                    <a:pt x="1038657" y="1624256"/>
                  </a:lnTo>
                  <a:close/>
                  <a:moveTo>
                    <a:pt x="1483496" y="1612223"/>
                  </a:moveTo>
                  <a:cubicBezTo>
                    <a:pt x="1498744" y="1613390"/>
                    <a:pt x="1513075" y="1620389"/>
                    <a:pt x="1527740" y="1635053"/>
                  </a:cubicBezTo>
                  <a:cubicBezTo>
                    <a:pt x="1507742" y="1651718"/>
                    <a:pt x="1487747" y="1667715"/>
                    <a:pt x="1468416" y="1683713"/>
                  </a:cubicBezTo>
                  <a:cubicBezTo>
                    <a:pt x="1452419" y="1697045"/>
                    <a:pt x="1435088" y="1707042"/>
                    <a:pt x="1415092" y="1712375"/>
                  </a:cubicBezTo>
                  <a:cubicBezTo>
                    <a:pt x="1401094" y="1716375"/>
                    <a:pt x="1383765" y="1723041"/>
                    <a:pt x="1374432" y="1712375"/>
                  </a:cubicBezTo>
                  <a:cubicBezTo>
                    <a:pt x="1362436" y="1698377"/>
                    <a:pt x="1381098" y="1687046"/>
                    <a:pt x="1389097" y="1677047"/>
                  </a:cubicBezTo>
                  <a:cubicBezTo>
                    <a:pt x="1403094" y="1659051"/>
                    <a:pt x="1407760" y="1637053"/>
                    <a:pt x="1433755" y="1624389"/>
                  </a:cubicBezTo>
                  <a:cubicBezTo>
                    <a:pt x="1452085" y="1615723"/>
                    <a:pt x="1468249" y="1611057"/>
                    <a:pt x="1483496" y="1612223"/>
                  </a:cubicBezTo>
                  <a:close/>
                  <a:moveTo>
                    <a:pt x="1029878" y="1609661"/>
                  </a:moveTo>
                  <a:lnTo>
                    <a:pt x="1033659" y="1611142"/>
                  </a:lnTo>
                  <a:lnTo>
                    <a:pt x="1033971" y="1612041"/>
                  </a:lnTo>
                  <a:lnTo>
                    <a:pt x="1033656" y="1610976"/>
                  </a:lnTo>
                  <a:close/>
                  <a:moveTo>
                    <a:pt x="1295780" y="1577730"/>
                  </a:moveTo>
                  <a:cubicBezTo>
                    <a:pt x="1325775" y="1574397"/>
                    <a:pt x="1351770" y="1591061"/>
                    <a:pt x="1373099" y="1611724"/>
                  </a:cubicBezTo>
                  <a:cubicBezTo>
                    <a:pt x="1392430" y="1629722"/>
                    <a:pt x="1379765" y="1647718"/>
                    <a:pt x="1371765" y="1665049"/>
                  </a:cubicBezTo>
                  <a:cubicBezTo>
                    <a:pt x="1355103" y="1699710"/>
                    <a:pt x="1315776" y="1731038"/>
                    <a:pt x="1287114" y="1731704"/>
                  </a:cubicBezTo>
                  <a:cubicBezTo>
                    <a:pt x="1253787" y="1726371"/>
                    <a:pt x="1222459" y="1708373"/>
                    <a:pt x="1195130" y="1682378"/>
                  </a:cubicBezTo>
                  <a:cubicBezTo>
                    <a:pt x="1191797" y="1679045"/>
                    <a:pt x="1189131" y="1673046"/>
                    <a:pt x="1189131" y="1668382"/>
                  </a:cubicBezTo>
                  <a:cubicBezTo>
                    <a:pt x="1191131" y="1643052"/>
                    <a:pt x="1214460" y="1627055"/>
                    <a:pt x="1219126" y="1601727"/>
                  </a:cubicBezTo>
                  <a:cubicBezTo>
                    <a:pt x="1221125" y="1591061"/>
                    <a:pt x="1238455" y="1593728"/>
                    <a:pt x="1249120" y="1590395"/>
                  </a:cubicBezTo>
                  <a:cubicBezTo>
                    <a:pt x="1264452" y="1585729"/>
                    <a:pt x="1281115" y="1579729"/>
                    <a:pt x="1295780" y="1577730"/>
                  </a:cubicBezTo>
                  <a:close/>
                  <a:moveTo>
                    <a:pt x="526565" y="1569783"/>
                  </a:moveTo>
                  <a:cubicBezTo>
                    <a:pt x="541156" y="1571939"/>
                    <a:pt x="551905" y="1585062"/>
                    <a:pt x="561902" y="1597059"/>
                  </a:cubicBezTo>
                  <a:cubicBezTo>
                    <a:pt x="567901" y="1604392"/>
                    <a:pt x="573234" y="1611724"/>
                    <a:pt x="579234" y="1619057"/>
                  </a:cubicBezTo>
                  <a:cubicBezTo>
                    <a:pt x="604562" y="1649718"/>
                    <a:pt x="591232" y="1695042"/>
                    <a:pt x="554572" y="1711707"/>
                  </a:cubicBezTo>
                  <a:cubicBezTo>
                    <a:pt x="521910" y="1726370"/>
                    <a:pt x="503912" y="1755032"/>
                    <a:pt x="490583" y="1787028"/>
                  </a:cubicBezTo>
                  <a:cubicBezTo>
                    <a:pt x="477251" y="1821022"/>
                    <a:pt x="439923" y="1815689"/>
                    <a:pt x="416594" y="1833685"/>
                  </a:cubicBezTo>
                  <a:cubicBezTo>
                    <a:pt x="411262" y="1837685"/>
                    <a:pt x="403262" y="1830353"/>
                    <a:pt x="398596" y="1825020"/>
                  </a:cubicBezTo>
                  <a:cubicBezTo>
                    <a:pt x="390599" y="1815689"/>
                    <a:pt x="382600" y="1806357"/>
                    <a:pt x="375934" y="1795692"/>
                  </a:cubicBezTo>
                  <a:cubicBezTo>
                    <a:pt x="344606" y="1745701"/>
                    <a:pt x="359938" y="1705708"/>
                    <a:pt x="415928" y="1686379"/>
                  </a:cubicBezTo>
                  <a:cubicBezTo>
                    <a:pt x="433257" y="1680379"/>
                    <a:pt x="445923" y="1689043"/>
                    <a:pt x="456588" y="1700375"/>
                  </a:cubicBezTo>
                  <a:cubicBezTo>
                    <a:pt x="469918" y="1715040"/>
                    <a:pt x="481917" y="1731703"/>
                    <a:pt x="498580" y="1751701"/>
                  </a:cubicBezTo>
                  <a:cubicBezTo>
                    <a:pt x="506579" y="1722371"/>
                    <a:pt x="502579" y="1704375"/>
                    <a:pt x="477917" y="1691709"/>
                  </a:cubicBezTo>
                  <a:cubicBezTo>
                    <a:pt x="457255" y="1681046"/>
                    <a:pt x="440590" y="1662381"/>
                    <a:pt x="446589" y="1637053"/>
                  </a:cubicBezTo>
                  <a:cubicBezTo>
                    <a:pt x="454588" y="1603725"/>
                    <a:pt x="479250" y="1583063"/>
                    <a:pt x="510578" y="1571731"/>
                  </a:cubicBezTo>
                  <a:cubicBezTo>
                    <a:pt x="516410" y="1569564"/>
                    <a:pt x="521701" y="1569064"/>
                    <a:pt x="526565" y="1569783"/>
                  </a:cubicBezTo>
                  <a:close/>
                  <a:moveTo>
                    <a:pt x="401267" y="1545068"/>
                  </a:moveTo>
                  <a:cubicBezTo>
                    <a:pt x="426596" y="1543735"/>
                    <a:pt x="438595" y="1559734"/>
                    <a:pt x="434595" y="1588396"/>
                  </a:cubicBezTo>
                  <a:cubicBezTo>
                    <a:pt x="445928" y="1634389"/>
                    <a:pt x="407266" y="1654385"/>
                    <a:pt x="377271" y="1679048"/>
                  </a:cubicBezTo>
                  <a:cubicBezTo>
                    <a:pt x="367938" y="1687047"/>
                    <a:pt x="357273" y="1679714"/>
                    <a:pt x="350609" y="1671051"/>
                  </a:cubicBezTo>
                  <a:cubicBezTo>
                    <a:pt x="331277" y="1648386"/>
                    <a:pt x="325944" y="1622390"/>
                    <a:pt x="336610" y="1593728"/>
                  </a:cubicBezTo>
                  <a:cubicBezTo>
                    <a:pt x="347942" y="1563733"/>
                    <a:pt x="370605" y="1547068"/>
                    <a:pt x="401267" y="1545068"/>
                  </a:cubicBezTo>
                  <a:close/>
                  <a:moveTo>
                    <a:pt x="1545069" y="1523823"/>
                  </a:moveTo>
                  <a:cubicBezTo>
                    <a:pt x="1553901" y="1521740"/>
                    <a:pt x="1563732" y="1523740"/>
                    <a:pt x="1574398" y="1529739"/>
                  </a:cubicBezTo>
                  <a:cubicBezTo>
                    <a:pt x="1582395" y="1534405"/>
                    <a:pt x="1591061" y="1537739"/>
                    <a:pt x="1597727" y="1543738"/>
                  </a:cubicBezTo>
                  <a:cubicBezTo>
                    <a:pt x="1605059" y="1549736"/>
                    <a:pt x="1621722" y="1545071"/>
                    <a:pt x="1620389" y="1558401"/>
                  </a:cubicBezTo>
                  <a:cubicBezTo>
                    <a:pt x="1619056" y="1571067"/>
                    <a:pt x="1609057" y="1582397"/>
                    <a:pt x="1595060" y="1586397"/>
                  </a:cubicBezTo>
                  <a:cubicBezTo>
                    <a:pt x="1561732" y="1597063"/>
                    <a:pt x="1528405" y="1601063"/>
                    <a:pt x="1491744" y="1587730"/>
                  </a:cubicBezTo>
                  <a:cubicBezTo>
                    <a:pt x="1502410" y="1571067"/>
                    <a:pt x="1511740" y="1556402"/>
                    <a:pt x="1521739" y="1542405"/>
                  </a:cubicBezTo>
                  <a:cubicBezTo>
                    <a:pt x="1528405" y="1532072"/>
                    <a:pt x="1536237" y="1525906"/>
                    <a:pt x="1545069" y="1523823"/>
                  </a:cubicBezTo>
                  <a:close/>
                  <a:moveTo>
                    <a:pt x="790449" y="1509825"/>
                  </a:moveTo>
                  <a:cubicBezTo>
                    <a:pt x="805530" y="1508242"/>
                    <a:pt x="819195" y="1513741"/>
                    <a:pt x="832527" y="1526406"/>
                  </a:cubicBezTo>
                  <a:cubicBezTo>
                    <a:pt x="857189" y="1549068"/>
                    <a:pt x="877185" y="1577065"/>
                    <a:pt x="907180" y="1594395"/>
                  </a:cubicBezTo>
                  <a:cubicBezTo>
                    <a:pt x="915845" y="1599727"/>
                    <a:pt x="916512" y="1605060"/>
                    <a:pt x="907846" y="1613059"/>
                  </a:cubicBezTo>
                  <a:cubicBezTo>
                    <a:pt x="896516" y="1623056"/>
                    <a:pt x="887850" y="1635722"/>
                    <a:pt x="878518" y="1648385"/>
                  </a:cubicBezTo>
                  <a:cubicBezTo>
                    <a:pt x="847856" y="1689045"/>
                    <a:pt x="829860" y="1695045"/>
                    <a:pt x="781201" y="1677049"/>
                  </a:cubicBezTo>
                  <a:lnTo>
                    <a:pt x="778913" y="1676286"/>
                  </a:lnTo>
                  <a:lnTo>
                    <a:pt x="781871" y="1679047"/>
                  </a:lnTo>
                  <a:cubicBezTo>
                    <a:pt x="779871" y="1679714"/>
                    <a:pt x="777870" y="1681714"/>
                    <a:pt x="776537" y="1683714"/>
                  </a:cubicBezTo>
                  <a:lnTo>
                    <a:pt x="776528" y="1683708"/>
                  </a:lnTo>
                  <a:lnTo>
                    <a:pt x="776534" y="1683713"/>
                  </a:lnTo>
                  <a:cubicBezTo>
                    <a:pt x="804530" y="1719707"/>
                    <a:pt x="803865" y="1723706"/>
                    <a:pt x="768537" y="1756368"/>
                  </a:cubicBezTo>
                  <a:cubicBezTo>
                    <a:pt x="752539" y="1771033"/>
                    <a:pt x="729877" y="1774366"/>
                    <a:pt x="713878" y="1789029"/>
                  </a:cubicBezTo>
                  <a:cubicBezTo>
                    <a:pt x="704548" y="1797695"/>
                    <a:pt x="695216" y="1785696"/>
                    <a:pt x="688550" y="1778363"/>
                  </a:cubicBezTo>
                  <a:cubicBezTo>
                    <a:pt x="672553" y="1759701"/>
                    <a:pt x="653888" y="1743704"/>
                    <a:pt x="632559" y="1731039"/>
                  </a:cubicBezTo>
                  <a:cubicBezTo>
                    <a:pt x="611228" y="1718374"/>
                    <a:pt x="595898" y="1701711"/>
                    <a:pt x="609895" y="1673049"/>
                  </a:cubicBezTo>
                  <a:cubicBezTo>
                    <a:pt x="628560" y="1636388"/>
                    <a:pt x="657888" y="1615057"/>
                    <a:pt x="685217" y="1623056"/>
                  </a:cubicBezTo>
                  <a:cubicBezTo>
                    <a:pt x="702548" y="1628389"/>
                    <a:pt x="719878" y="1636388"/>
                    <a:pt x="734543" y="1647718"/>
                  </a:cubicBezTo>
                  <a:cubicBezTo>
                    <a:pt x="741207" y="1633055"/>
                    <a:pt x="729210" y="1625056"/>
                    <a:pt x="723877" y="1614390"/>
                  </a:cubicBezTo>
                  <a:cubicBezTo>
                    <a:pt x="707212" y="1582396"/>
                    <a:pt x="711878" y="1559067"/>
                    <a:pt x="739874" y="1535738"/>
                  </a:cubicBezTo>
                  <a:cubicBezTo>
                    <a:pt x="758871" y="1520074"/>
                    <a:pt x="775368" y="1511409"/>
                    <a:pt x="790449" y="1509825"/>
                  </a:cubicBezTo>
                  <a:close/>
                  <a:moveTo>
                    <a:pt x="1088481" y="1502410"/>
                  </a:moveTo>
                  <a:cubicBezTo>
                    <a:pt x="1094478" y="1503077"/>
                    <a:pt x="1102477" y="1503743"/>
                    <a:pt x="1105143" y="1507743"/>
                  </a:cubicBezTo>
                  <a:cubicBezTo>
                    <a:pt x="1127806" y="1538405"/>
                    <a:pt x="1160467" y="1555068"/>
                    <a:pt x="1189795" y="1577065"/>
                  </a:cubicBezTo>
                  <a:cubicBezTo>
                    <a:pt x="1200460" y="1585063"/>
                    <a:pt x="1201793" y="1593728"/>
                    <a:pt x="1197794" y="1608394"/>
                  </a:cubicBezTo>
                  <a:cubicBezTo>
                    <a:pt x="1179798" y="1673050"/>
                    <a:pt x="1140471" y="1690379"/>
                    <a:pt x="1085148" y="1655718"/>
                  </a:cubicBezTo>
                  <a:cubicBezTo>
                    <a:pt x="1083482" y="1654718"/>
                    <a:pt x="1081648" y="1652552"/>
                    <a:pt x="1079732" y="1651719"/>
                  </a:cubicBezTo>
                  <a:lnTo>
                    <a:pt x="1076732" y="1653747"/>
                  </a:lnTo>
                  <a:lnTo>
                    <a:pt x="1075818" y="1655052"/>
                  </a:lnTo>
                  <a:lnTo>
                    <a:pt x="1075408" y="1654642"/>
                  </a:lnTo>
                  <a:lnTo>
                    <a:pt x="1075151" y="1654816"/>
                  </a:lnTo>
                  <a:lnTo>
                    <a:pt x="1075151" y="1655051"/>
                  </a:lnTo>
                  <a:cubicBezTo>
                    <a:pt x="1114479" y="1724372"/>
                    <a:pt x="1094483" y="1729039"/>
                    <a:pt x="1043156" y="1776363"/>
                  </a:cubicBezTo>
                  <a:cubicBezTo>
                    <a:pt x="1027160" y="1791028"/>
                    <a:pt x="999831" y="1791028"/>
                    <a:pt x="983833" y="1774365"/>
                  </a:cubicBezTo>
                  <a:cubicBezTo>
                    <a:pt x="963170" y="1751701"/>
                    <a:pt x="937173" y="1738371"/>
                    <a:pt x="913177" y="1721706"/>
                  </a:cubicBezTo>
                  <a:cubicBezTo>
                    <a:pt x="873850" y="1695044"/>
                    <a:pt x="873183" y="1678379"/>
                    <a:pt x="912511" y="1653051"/>
                  </a:cubicBezTo>
                  <a:cubicBezTo>
                    <a:pt x="925176" y="1645052"/>
                    <a:pt x="934507" y="1635055"/>
                    <a:pt x="942506" y="1623056"/>
                  </a:cubicBezTo>
                  <a:cubicBezTo>
                    <a:pt x="956005" y="1604060"/>
                    <a:pt x="971377" y="1593686"/>
                    <a:pt x="990311" y="1597561"/>
                  </a:cubicBezTo>
                  <a:cubicBezTo>
                    <a:pt x="996622" y="1598853"/>
                    <a:pt x="1003330" y="1601727"/>
                    <a:pt x="1010495" y="1606393"/>
                  </a:cubicBezTo>
                  <a:cubicBezTo>
                    <a:pt x="1012162" y="1607727"/>
                    <a:pt x="1013995" y="1608560"/>
                    <a:pt x="1015745" y="1608477"/>
                  </a:cubicBezTo>
                  <a:lnTo>
                    <a:pt x="1020048" y="1605381"/>
                  </a:lnTo>
                  <a:lnTo>
                    <a:pt x="1005577" y="1572399"/>
                  </a:lnTo>
                  <a:cubicBezTo>
                    <a:pt x="1003827" y="1560901"/>
                    <a:pt x="1006160" y="1549069"/>
                    <a:pt x="1015159" y="1536405"/>
                  </a:cubicBezTo>
                  <a:cubicBezTo>
                    <a:pt x="1033822" y="1510409"/>
                    <a:pt x="1057817" y="1499077"/>
                    <a:pt x="1088481" y="1502410"/>
                  </a:cubicBezTo>
                  <a:close/>
                  <a:moveTo>
                    <a:pt x="1383775" y="1473196"/>
                  </a:moveTo>
                  <a:cubicBezTo>
                    <a:pt x="1409177" y="1470665"/>
                    <a:pt x="1429424" y="1487912"/>
                    <a:pt x="1450421" y="1504410"/>
                  </a:cubicBezTo>
                  <a:cubicBezTo>
                    <a:pt x="1461753" y="1513076"/>
                    <a:pt x="1474416" y="1519740"/>
                    <a:pt x="1489081" y="1521740"/>
                  </a:cubicBezTo>
                  <a:cubicBezTo>
                    <a:pt x="1495747" y="1523073"/>
                    <a:pt x="1501745" y="1523740"/>
                    <a:pt x="1500412" y="1534405"/>
                  </a:cubicBezTo>
                  <a:cubicBezTo>
                    <a:pt x="1500412" y="1555068"/>
                    <a:pt x="1461086" y="1591062"/>
                    <a:pt x="1438422" y="1598394"/>
                  </a:cubicBezTo>
                  <a:cubicBezTo>
                    <a:pt x="1389764" y="1614391"/>
                    <a:pt x="1362435" y="1571066"/>
                    <a:pt x="1323108" y="1561734"/>
                  </a:cubicBezTo>
                  <a:cubicBezTo>
                    <a:pt x="1319108" y="1561067"/>
                    <a:pt x="1315775" y="1554401"/>
                    <a:pt x="1314442" y="1549735"/>
                  </a:cubicBezTo>
                  <a:cubicBezTo>
                    <a:pt x="1310443" y="1536405"/>
                    <a:pt x="1345104" y="1489745"/>
                    <a:pt x="1356436" y="1483079"/>
                  </a:cubicBezTo>
                  <a:cubicBezTo>
                    <a:pt x="1366268" y="1477081"/>
                    <a:pt x="1375308" y="1474039"/>
                    <a:pt x="1383775" y="1473196"/>
                  </a:cubicBezTo>
                  <a:close/>
                  <a:moveTo>
                    <a:pt x="643889" y="1445088"/>
                  </a:moveTo>
                  <a:cubicBezTo>
                    <a:pt x="659220" y="1443754"/>
                    <a:pt x="670550" y="1450418"/>
                    <a:pt x="677216" y="1463084"/>
                  </a:cubicBezTo>
                  <a:cubicBezTo>
                    <a:pt x="688548" y="1484413"/>
                    <a:pt x="704545" y="1505744"/>
                    <a:pt x="709211" y="1528407"/>
                  </a:cubicBezTo>
                  <a:cubicBezTo>
                    <a:pt x="713877" y="1553069"/>
                    <a:pt x="692548" y="1572400"/>
                    <a:pt x="675217" y="1587730"/>
                  </a:cubicBezTo>
                  <a:cubicBezTo>
                    <a:pt x="659220" y="1601729"/>
                    <a:pt x="637889" y="1609061"/>
                    <a:pt x="623226" y="1624391"/>
                  </a:cubicBezTo>
                  <a:cubicBezTo>
                    <a:pt x="613228" y="1634390"/>
                    <a:pt x="608561" y="1629057"/>
                    <a:pt x="601895" y="1620391"/>
                  </a:cubicBezTo>
                  <a:cubicBezTo>
                    <a:pt x="593232" y="1609061"/>
                    <a:pt x="584566" y="1597729"/>
                    <a:pt x="575234" y="1587063"/>
                  </a:cubicBezTo>
                  <a:cubicBezTo>
                    <a:pt x="553238" y="1561735"/>
                    <a:pt x="537907" y="1535073"/>
                    <a:pt x="555238" y="1501078"/>
                  </a:cubicBezTo>
                  <a:cubicBezTo>
                    <a:pt x="573901" y="1465084"/>
                    <a:pt x="605895" y="1450418"/>
                    <a:pt x="643889" y="1445088"/>
                  </a:cubicBezTo>
                  <a:close/>
                  <a:moveTo>
                    <a:pt x="512997" y="1416174"/>
                  </a:moveTo>
                  <a:cubicBezTo>
                    <a:pt x="519579" y="1418424"/>
                    <a:pt x="524911" y="1423090"/>
                    <a:pt x="528577" y="1429756"/>
                  </a:cubicBezTo>
                  <a:cubicBezTo>
                    <a:pt x="538576" y="1447752"/>
                    <a:pt x="568571" y="1462417"/>
                    <a:pt x="544575" y="1490412"/>
                  </a:cubicBezTo>
                  <a:cubicBezTo>
                    <a:pt x="536576" y="1499744"/>
                    <a:pt x="527911" y="1509074"/>
                    <a:pt x="526577" y="1521739"/>
                  </a:cubicBezTo>
                  <a:cubicBezTo>
                    <a:pt x="522578" y="1554400"/>
                    <a:pt x="491917" y="1559733"/>
                    <a:pt x="471254" y="1573729"/>
                  </a:cubicBezTo>
                  <a:cubicBezTo>
                    <a:pt x="465921" y="1577729"/>
                    <a:pt x="458589" y="1575729"/>
                    <a:pt x="455922" y="1569063"/>
                  </a:cubicBezTo>
                  <a:cubicBezTo>
                    <a:pt x="447259" y="1545068"/>
                    <a:pt x="433927" y="1523073"/>
                    <a:pt x="431927" y="1505741"/>
                  </a:cubicBezTo>
                  <a:cubicBezTo>
                    <a:pt x="433927" y="1456417"/>
                    <a:pt x="453256" y="1429756"/>
                    <a:pt x="489917" y="1417090"/>
                  </a:cubicBezTo>
                  <a:cubicBezTo>
                    <a:pt x="498583" y="1414091"/>
                    <a:pt x="506415" y="1413924"/>
                    <a:pt x="512997" y="1416174"/>
                  </a:cubicBezTo>
                  <a:close/>
                  <a:moveTo>
                    <a:pt x="1667716" y="1405092"/>
                  </a:moveTo>
                  <a:cubicBezTo>
                    <a:pt x="1697045" y="1399760"/>
                    <a:pt x="1719041" y="1413758"/>
                    <a:pt x="1729706" y="1435088"/>
                  </a:cubicBezTo>
                  <a:cubicBezTo>
                    <a:pt x="1739039" y="1453753"/>
                    <a:pt x="1726373" y="1475082"/>
                    <a:pt x="1707710" y="1489747"/>
                  </a:cubicBezTo>
                  <a:cubicBezTo>
                    <a:pt x="1683048" y="1507077"/>
                    <a:pt x="1657051" y="1514410"/>
                    <a:pt x="1627055" y="1513077"/>
                  </a:cubicBezTo>
                  <a:cubicBezTo>
                    <a:pt x="1619725" y="1513077"/>
                    <a:pt x="1612392" y="1513743"/>
                    <a:pt x="1605726" y="1513077"/>
                  </a:cubicBezTo>
                  <a:cubicBezTo>
                    <a:pt x="1579064" y="1509744"/>
                    <a:pt x="1572398" y="1498411"/>
                    <a:pt x="1587730" y="1477082"/>
                  </a:cubicBezTo>
                  <a:cubicBezTo>
                    <a:pt x="1609059" y="1447087"/>
                    <a:pt x="1625722" y="1413092"/>
                    <a:pt x="1667716" y="1405092"/>
                  </a:cubicBezTo>
                  <a:close/>
                  <a:moveTo>
                    <a:pt x="917177" y="1395762"/>
                  </a:moveTo>
                  <a:cubicBezTo>
                    <a:pt x="931843" y="1396429"/>
                    <a:pt x="944506" y="1397762"/>
                    <a:pt x="949839" y="1416425"/>
                  </a:cubicBezTo>
                  <a:cubicBezTo>
                    <a:pt x="955838" y="1436423"/>
                    <a:pt x="975168" y="1445086"/>
                    <a:pt x="989166" y="1458418"/>
                  </a:cubicBezTo>
                  <a:cubicBezTo>
                    <a:pt x="1013828" y="1480414"/>
                    <a:pt x="1015162" y="1495746"/>
                    <a:pt x="993832" y="1521075"/>
                  </a:cubicBezTo>
                  <a:cubicBezTo>
                    <a:pt x="989166" y="1526408"/>
                    <a:pt x="983833" y="1531740"/>
                    <a:pt x="980500" y="1537740"/>
                  </a:cubicBezTo>
                  <a:cubicBezTo>
                    <a:pt x="953172" y="1590397"/>
                    <a:pt x="915178" y="1581065"/>
                    <a:pt x="876517" y="1549737"/>
                  </a:cubicBezTo>
                  <a:cubicBezTo>
                    <a:pt x="858521" y="1535073"/>
                    <a:pt x="844522" y="1515075"/>
                    <a:pt x="829859" y="1497079"/>
                  </a:cubicBezTo>
                  <a:cubicBezTo>
                    <a:pt x="826526" y="1493746"/>
                    <a:pt x="825193" y="1487747"/>
                    <a:pt x="824526" y="1483081"/>
                  </a:cubicBezTo>
                  <a:cubicBezTo>
                    <a:pt x="824526" y="1451086"/>
                    <a:pt x="884516" y="1395095"/>
                    <a:pt x="917177" y="1395762"/>
                  </a:cubicBezTo>
                  <a:close/>
                  <a:moveTo>
                    <a:pt x="1180706" y="1381681"/>
                  </a:moveTo>
                  <a:cubicBezTo>
                    <a:pt x="1195047" y="1380056"/>
                    <a:pt x="1207795" y="1388929"/>
                    <a:pt x="1219794" y="1400428"/>
                  </a:cubicBezTo>
                  <a:cubicBezTo>
                    <a:pt x="1247122" y="1425756"/>
                    <a:pt x="1271784" y="1455751"/>
                    <a:pt x="1307112" y="1471082"/>
                  </a:cubicBezTo>
                  <a:cubicBezTo>
                    <a:pt x="1317778" y="1475747"/>
                    <a:pt x="1316445" y="1482413"/>
                    <a:pt x="1313778" y="1491078"/>
                  </a:cubicBezTo>
                  <a:cubicBezTo>
                    <a:pt x="1305112" y="1513074"/>
                    <a:pt x="1296447" y="1535071"/>
                    <a:pt x="1281117" y="1553067"/>
                  </a:cubicBezTo>
                  <a:cubicBezTo>
                    <a:pt x="1254455" y="1583729"/>
                    <a:pt x="1227791" y="1585728"/>
                    <a:pt x="1197129" y="1559067"/>
                  </a:cubicBezTo>
                  <a:cubicBezTo>
                    <a:pt x="1171134" y="1536405"/>
                    <a:pt x="1142472" y="1515740"/>
                    <a:pt x="1124476" y="1485079"/>
                  </a:cubicBezTo>
                  <a:cubicBezTo>
                    <a:pt x="1117143" y="1474415"/>
                    <a:pt x="1111144" y="1464417"/>
                    <a:pt x="1109144" y="1447752"/>
                  </a:cubicBezTo>
                  <a:cubicBezTo>
                    <a:pt x="1115143" y="1419090"/>
                    <a:pt x="1140472" y="1402427"/>
                    <a:pt x="1165801" y="1387096"/>
                  </a:cubicBezTo>
                  <a:cubicBezTo>
                    <a:pt x="1170967" y="1383930"/>
                    <a:pt x="1175925" y="1382222"/>
                    <a:pt x="1180706" y="1381681"/>
                  </a:cubicBezTo>
                  <a:close/>
                  <a:moveTo>
                    <a:pt x="750569" y="1346676"/>
                  </a:moveTo>
                  <a:cubicBezTo>
                    <a:pt x="769160" y="1346521"/>
                    <a:pt x="783534" y="1358268"/>
                    <a:pt x="794531" y="1373766"/>
                  </a:cubicBezTo>
                  <a:cubicBezTo>
                    <a:pt x="808530" y="1393762"/>
                    <a:pt x="829859" y="1415758"/>
                    <a:pt x="798531" y="1444419"/>
                  </a:cubicBezTo>
                  <a:cubicBezTo>
                    <a:pt x="781201" y="1460417"/>
                    <a:pt x="787201" y="1495078"/>
                    <a:pt x="754539" y="1505077"/>
                  </a:cubicBezTo>
                  <a:cubicBezTo>
                    <a:pt x="733208" y="1511074"/>
                    <a:pt x="719211" y="1511741"/>
                    <a:pt x="707879" y="1491745"/>
                  </a:cubicBezTo>
                  <a:cubicBezTo>
                    <a:pt x="692549" y="1463750"/>
                    <a:pt x="683883" y="1434422"/>
                    <a:pt x="679883" y="1408427"/>
                  </a:cubicBezTo>
                  <a:cubicBezTo>
                    <a:pt x="678550" y="1369100"/>
                    <a:pt x="705212" y="1361768"/>
                    <a:pt x="730541" y="1351102"/>
                  </a:cubicBezTo>
                  <a:cubicBezTo>
                    <a:pt x="737707" y="1348103"/>
                    <a:pt x="744372" y="1346728"/>
                    <a:pt x="750569" y="1346676"/>
                  </a:cubicBezTo>
                  <a:close/>
                  <a:moveTo>
                    <a:pt x="595899" y="1293112"/>
                  </a:moveTo>
                  <a:cubicBezTo>
                    <a:pt x="636560" y="1293112"/>
                    <a:pt x="678554" y="1320441"/>
                    <a:pt x="674555" y="1348436"/>
                  </a:cubicBezTo>
                  <a:cubicBezTo>
                    <a:pt x="671222" y="1373100"/>
                    <a:pt x="663222" y="1399096"/>
                    <a:pt x="649224" y="1418426"/>
                  </a:cubicBezTo>
                  <a:cubicBezTo>
                    <a:pt x="633894" y="1439757"/>
                    <a:pt x="601899" y="1430424"/>
                    <a:pt x="579236" y="1443755"/>
                  </a:cubicBezTo>
                  <a:cubicBezTo>
                    <a:pt x="567904" y="1450421"/>
                    <a:pt x="527243" y="1387764"/>
                    <a:pt x="527243" y="1364435"/>
                  </a:cubicBezTo>
                  <a:cubicBezTo>
                    <a:pt x="526576" y="1333773"/>
                    <a:pt x="565904" y="1293112"/>
                    <a:pt x="595899" y="1293112"/>
                  </a:cubicBezTo>
                  <a:close/>
                  <a:moveTo>
                    <a:pt x="1254453" y="1289113"/>
                  </a:moveTo>
                  <a:cubicBezTo>
                    <a:pt x="1319776" y="1289113"/>
                    <a:pt x="1365101" y="1323108"/>
                    <a:pt x="1399096" y="1375098"/>
                  </a:cubicBezTo>
                  <a:cubicBezTo>
                    <a:pt x="1407761" y="1388430"/>
                    <a:pt x="1388432" y="1449754"/>
                    <a:pt x="1373767" y="1459753"/>
                  </a:cubicBezTo>
                  <a:cubicBezTo>
                    <a:pt x="1352438" y="1475082"/>
                    <a:pt x="1320443" y="1467752"/>
                    <a:pt x="1298445" y="1445087"/>
                  </a:cubicBezTo>
                  <a:cubicBezTo>
                    <a:pt x="1281115" y="1426425"/>
                    <a:pt x="1262453" y="1409093"/>
                    <a:pt x="1243788" y="1391763"/>
                  </a:cubicBezTo>
                  <a:cubicBezTo>
                    <a:pt x="1225792" y="1375098"/>
                    <a:pt x="1215126" y="1355102"/>
                    <a:pt x="1215126" y="1327774"/>
                  </a:cubicBezTo>
                  <a:cubicBezTo>
                    <a:pt x="1215793" y="1305111"/>
                    <a:pt x="1227791" y="1289113"/>
                    <a:pt x="1254453" y="1289113"/>
                  </a:cubicBezTo>
                  <a:close/>
                  <a:moveTo>
                    <a:pt x="1005830" y="1283113"/>
                  </a:moveTo>
                  <a:cubicBezTo>
                    <a:pt x="1031159" y="1275781"/>
                    <a:pt x="1032492" y="1305776"/>
                    <a:pt x="1049821" y="1313775"/>
                  </a:cubicBezTo>
                  <a:cubicBezTo>
                    <a:pt x="1072486" y="1324441"/>
                    <a:pt x="1089815" y="1347770"/>
                    <a:pt x="1108480" y="1366432"/>
                  </a:cubicBezTo>
                  <a:cubicBezTo>
                    <a:pt x="1119810" y="1377765"/>
                    <a:pt x="1123143" y="1391097"/>
                    <a:pt x="1107814" y="1403093"/>
                  </a:cubicBezTo>
                  <a:cubicBezTo>
                    <a:pt x="1097815" y="1411093"/>
                    <a:pt x="1093148" y="1422425"/>
                    <a:pt x="1089815" y="1434422"/>
                  </a:cubicBezTo>
                  <a:cubicBezTo>
                    <a:pt x="1085816" y="1452420"/>
                    <a:pt x="1072486" y="1457753"/>
                    <a:pt x="1050488" y="1457753"/>
                  </a:cubicBezTo>
                  <a:cubicBezTo>
                    <a:pt x="1019826" y="1447087"/>
                    <a:pt x="981166" y="1441754"/>
                    <a:pt x="963169" y="1401094"/>
                  </a:cubicBezTo>
                  <a:cubicBezTo>
                    <a:pt x="958503" y="1391097"/>
                    <a:pt x="951171" y="1381764"/>
                    <a:pt x="945838" y="1372432"/>
                  </a:cubicBezTo>
                  <a:cubicBezTo>
                    <a:pt x="934508" y="1353102"/>
                    <a:pt x="937174" y="1335771"/>
                    <a:pt x="953837" y="1320441"/>
                  </a:cubicBezTo>
                  <a:cubicBezTo>
                    <a:pt x="954504" y="1319774"/>
                    <a:pt x="955170" y="1319108"/>
                    <a:pt x="956503" y="1318441"/>
                  </a:cubicBezTo>
                  <a:cubicBezTo>
                    <a:pt x="974502" y="1308442"/>
                    <a:pt x="985832" y="1289113"/>
                    <a:pt x="1005830" y="1283113"/>
                  </a:cubicBezTo>
                  <a:close/>
                  <a:moveTo>
                    <a:pt x="1592645" y="1245285"/>
                  </a:moveTo>
                  <a:cubicBezTo>
                    <a:pt x="1608226" y="1243786"/>
                    <a:pt x="1624390" y="1251118"/>
                    <a:pt x="1642387" y="1267117"/>
                  </a:cubicBezTo>
                  <a:cubicBezTo>
                    <a:pt x="1656386" y="1279113"/>
                    <a:pt x="1669716" y="1291778"/>
                    <a:pt x="1684381" y="1302442"/>
                  </a:cubicBezTo>
                  <a:cubicBezTo>
                    <a:pt x="1701710" y="1315107"/>
                    <a:pt x="1721708" y="1322440"/>
                    <a:pt x="1742371" y="1313107"/>
                  </a:cubicBezTo>
                  <a:cubicBezTo>
                    <a:pt x="1777032" y="1297778"/>
                    <a:pt x="1797696" y="1325106"/>
                    <a:pt x="1823025" y="1336436"/>
                  </a:cubicBezTo>
                  <a:cubicBezTo>
                    <a:pt x="1829024" y="1339102"/>
                    <a:pt x="1825691" y="1344435"/>
                    <a:pt x="1824358" y="1349768"/>
                  </a:cubicBezTo>
                  <a:cubicBezTo>
                    <a:pt x="1812359" y="1390428"/>
                    <a:pt x="1734374" y="1415090"/>
                    <a:pt x="1702377" y="1387762"/>
                  </a:cubicBezTo>
                  <a:cubicBezTo>
                    <a:pt x="1691713" y="1379096"/>
                    <a:pt x="1699046" y="1369097"/>
                    <a:pt x="1702377" y="1359767"/>
                  </a:cubicBezTo>
                  <a:cubicBezTo>
                    <a:pt x="1710376" y="1339769"/>
                    <a:pt x="1710376" y="1339769"/>
                    <a:pt x="1700379" y="1323106"/>
                  </a:cubicBezTo>
                  <a:cubicBezTo>
                    <a:pt x="1687047" y="1341102"/>
                    <a:pt x="1675048" y="1360433"/>
                    <a:pt x="1660385" y="1376430"/>
                  </a:cubicBezTo>
                  <a:cubicBezTo>
                    <a:pt x="1630390" y="1409757"/>
                    <a:pt x="1601062" y="1410424"/>
                    <a:pt x="1567734" y="1381762"/>
                  </a:cubicBezTo>
                  <a:cubicBezTo>
                    <a:pt x="1563068" y="1377763"/>
                    <a:pt x="1558402" y="1373763"/>
                    <a:pt x="1553736" y="1369764"/>
                  </a:cubicBezTo>
                  <a:cubicBezTo>
                    <a:pt x="1510409" y="1337103"/>
                    <a:pt x="1509075" y="1321773"/>
                    <a:pt x="1546403" y="1276447"/>
                  </a:cubicBezTo>
                  <a:cubicBezTo>
                    <a:pt x="1562067" y="1257117"/>
                    <a:pt x="1577064" y="1246785"/>
                    <a:pt x="1592645" y="1245285"/>
                  </a:cubicBezTo>
                  <a:close/>
                  <a:moveTo>
                    <a:pt x="1859850" y="1198878"/>
                  </a:moveTo>
                  <a:cubicBezTo>
                    <a:pt x="1864682" y="1198628"/>
                    <a:pt x="1869682" y="1200128"/>
                    <a:pt x="1874347" y="1202461"/>
                  </a:cubicBezTo>
                  <a:cubicBezTo>
                    <a:pt x="1890345" y="1210460"/>
                    <a:pt x="1913008" y="1215127"/>
                    <a:pt x="1913008" y="1237123"/>
                  </a:cubicBezTo>
                  <a:cubicBezTo>
                    <a:pt x="1913008" y="1258452"/>
                    <a:pt x="1896345" y="1275117"/>
                    <a:pt x="1877013" y="1283114"/>
                  </a:cubicBezTo>
                  <a:cubicBezTo>
                    <a:pt x="1858350" y="1291114"/>
                    <a:pt x="1838352" y="1295113"/>
                    <a:pt x="1818356" y="1298446"/>
                  </a:cubicBezTo>
                  <a:cubicBezTo>
                    <a:pt x="1797026" y="1301779"/>
                    <a:pt x="1787027" y="1286447"/>
                    <a:pt x="1799026" y="1268451"/>
                  </a:cubicBezTo>
                  <a:cubicBezTo>
                    <a:pt x="1809023" y="1252453"/>
                    <a:pt x="1813023" y="1237789"/>
                    <a:pt x="1805690" y="1218458"/>
                  </a:cubicBezTo>
                  <a:cubicBezTo>
                    <a:pt x="1822355" y="1215791"/>
                    <a:pt x="1837021" y="1217124"/>
                    <a:pt x="1846351" y="1205794"/>
                  </a:cubicBezTo>
                  <a:cubicBezTo>
                    <a:pt x="1850351" y="1201128"/>
                    <a:pt x="1855017" y="1199128"/>
                    <a:pt x="1859850" y="1198878"/>
                  </a:cubicBezTo>
                  <a:close/>
                  <a:moveTo>
                    <a:pt x="1106947" y="1189774"/>
                  </a:moveTo>
                  <a:cubicBezTo>
                    <a:pt x="1117851" y="1189961"/>
                    <a:pt x="1129307" y="1193128"/>
                    <a:pt x="1140471" y="1199793"/>
                  </a:cubicBezTo>
                  <a:cubicBezTo>
                    <a:pt x="1169133" y="1216458"/>
                    <a:pt x="1189797" y="1242453"/>
                    <a:pt x="1211126" y="1267116"/>
                  </a:cubicBezTo>
                  <a:cubicBezTo>
                    <a:pt x="1220458" y="1277781"/>
                    <a:pt x="1184465" y="1355769"/>
                    <a:pt x="1169799" y="1358436"/>
                  </a:cubicBezTo>
                  <a:cubicBezTo>
                    <a:pt x="1125142" y="1366433"/>
                    <a:pt x="1045821" y="1300444"/>
                    <a:pt x="1046488" y="1254452"/>
                  </a:cubicBezTo>
                  <a:cubicBezTo>
                    <a:pt x="1046488" y="1215458"/>
                    <a:pt x="1074234" y="1189212"/>
                    <a:pt x="1106947" y="1189774"/>
                  </a:cubicBezTo>
                  <a:close/>
                  <a:moveTo>
                    <a:pt x="1408345" y="1161551"/>
                  </a:moveTo>
                  <a:cubicBezTo>
                    <a:pt x="1424426" y="1162800"/>
                    <a:pt x="1439757" y="1174465"/>
                    <a:pt x="1459087" y="1196460"/>
                  </a:cubicBezTo>
                  <a:cubicBezTo>
                    <a:pt x="1473750" y="1213125"/>
                    <a:pt x="1486415" y="1231788"/>
                    <a:pt x="1509744" y="1239121"/>
                  </a:cubicBezTo>
                  <a:cubicBezTo>
                    <a:pt x="1524409" y="1243787"/>
                    <a:pt x="1527075" y="1258452"/>
                    <a:pt x="1522409" y="1272449"/>
                  </a:cubicBezTo>
                  <a:cubicBezTo>
                    <a:pt x="1515077" y="1293780"/>
                    <a:pt x="1501078" y="1309110"/>
                    <a:pt x="1479749" y="1317109"/>
                  </a:cubicBezTo>
                  <a:cubicBezTo>
                    <a:pt x="1457087" y="1325108"/>
                    <a:pt x="1437755" y="1335105"/>
                    <a:pt x="1424425" y="1357103"/>
                  </a:cubicBezTo>
                  <a:cubicBezTo>
                    <a:pt x="1430423" y="1357769"/>
                    <a:pt x="1435756" y="1359769"/>
                    <a:pt x="1437755" y="1357769"/>
                  </a:cubicBezTo>
                  <a:cubicBezTo>
                    <a:pt x="1477749" y="1325108"/>
                    <a:pt x="1503078" y="1355103"/>
                    <a:pt x="1529740" y="1378432"/>
                  </a:cubicBezTo>
                  <a:cubicBezTo>
                    <a:pt x="1545738" y="1392430"/>
                    <a:pt x="1560403" y="1407760"/>
                    <a:pt x="1577066" y="1422425"/>
                  </a:cubicBezTo>
                  <a:cubicBezTo>
                    <a:pt x="1587732" y="1431756"/>
                    <a:pt x="1587732" y="1440421"/>
                    <a:pt x="1583066" y="1452420"/>
                  </a:cubicBezTo>
                  <a:cubicBezTo>
                    <a:pt x="1561735" y="1505077"/>
                    <a:pt x="1500412" y="1512410"/>
                    <a:pt x="1453754" y="1482415"/>
                  </a:cubicBezTo>
                  <a:cubicBezTo>
                    <a:pt x="1414426" y="1457086"/>
                    <a:pt x="1415093" y="1433089"/>
                    <a:pt x="1420426" y="1394428"/>
                  </a:cubicBezTo>
                  <a:cubicBezTo>
                    <a:pt x="1424425" y="1366433"/>
                    <a:pt x="1404428" y="1339104"/>
                    <a:pt x="1380432" y="1320442"/>
                  </a:cubicBezTo>
                  <a:cubicBezTo>
                    <a:pt x="1363769" y="1307110"/>
                    <a:pt x="1345104" y="1295778"/>
                    <a:pt x="1329108" y="1281781"/>
                  </a:cubicBezTo>
                  <a:cubicBezTo>
                    <a:pt x="1302444" y="1259119"/>
                    <a:pt x="1302444" y="1242454"/>
                    <a:pt x="1325108" y="1217125"/>
                  </a:cubicBezTo>
                  <a:cubicBezTo>
                    <a:pt x="1333772" y="1207126"/>
                    <a:pt x="1343105" y="1197794"/>
                    <a:pt x="1353104" y="1189130"/>
                  </a:cubicBezTo>
                  <a:cubicBezTo>
                    <a:pt x="1375434" y="1169466"/>
                    <a:pt x="1392264" y="1160301"/>
                    <a:pt x="1408345" y="1161551"/>
                  </a:cubicBezTo>
                  <a:close/>
                  <a:moveTo>
                    <a:pt x="724210" y="1150637"/>
                  </a:moveTo>
                  <a:cubicBezTo>
                    <a:pt x="733543" y="1152637"/>
                    <a:pt x="742208" y="1158135"/>
                    <a:pt x="749874" y="1166468"/>
                  </a:cubicBezTo>
                  <a:cubicBezTo>
                    <a:pt x="759204" y="1177134"/>
                    <a:pt x="765204" y="1190464"/>
                    <a:pt x="774536" y="1201796"/>
                  </a:cubicBezTo>
                  <a:cubicBezTo>
                    <a:pt x="785866" y="1216459"/>
                    <a:pt x="788533" y="1228458"/>
                    <a:pt x="773869" y="1243790"/>
                  </a:cubicBezTo>
                  <a:cubicBezTo>
                    <a:pt x="761870" y="1255786"/>
                    <a:pt x="755204" y="1272451"/>
                    <a:pt x="754538" y="1291114"/>
                  </a:cubicBezTo>
                  <a:cubicBezTo>
                    <a:pt x="753873" y="1299780"/>
                    <a:pt x="765870" y="1314443"/>
                    <a:pt x="751873" y="1317110"/>
                  </a:cubicBezTo>
                  <a:cubicBezTo>
                    <a:pt x="733208" y="1320443"/>
                    <a:pt x="713212" y="1337774"/>
                    <a:pt x="697214" y="1329108"/>
                  </a:cubicBezTo>
                  <a:cubicBezTo>
                    <a:pt x="671885" y="1315110"/>
                    <a:pt x="647222" y="1296447"/>
                    <a:pt x="641890" y="1263786"/>
                  </a:cubicBezTo>
                  <a:cubicBezTo>
                    <a:pt x="639890" y="1256453"/>
                    <a:pt x="639223" y="1249120"/>
                    <a:pt x="637890" y="1239790"/>
                  </a:cubicBezTo>
                  <a:cubicBezTo>
                    <a:pt x="643223" y="1204462"/>
                    <a:pt x="661219" y="1174467"/>
                    <a:pt x="694547" y="1155802"/>
                  </a:cubicBezTo>
                  <a:cubicBezTo>
                    <a:pt x="704880" y="1150137"/>
                    <a:pt x="714878" y="1148637"/>
                    <a:pt x="724210" y="1150637"/>
                  </a:cubicBezTo>
                  <a:close/>
                  <a:moveTo>
                    <a:pt x="1875013" y="1138473"/>
                  </a:moveTo>
                  <a:lnTo>
                    <a:pt x="1875200" y="1139115"/>
                  </a:lnTo>
                  <a:lnTo>
                    <a:pt x="1875013" y="1139140"/>
                  </a:lnTo>
                  <a:cubicBezTo>
                    <a:pt x="1875013" y="1139140"/>
                    <a:pt x="1875013" y="1138473"/>
                    <a:pt x="1875013" y="1138473"/>
                  </a:cubicBezTo>
                  <a:close/>
                  <a:moveTo>
                    <a:pt x="935735" y="1119183"/>
                  </a:moveTo>
                  <a:cubicBezTo>
                    <a:pt x="957794" y="1116934"/>
                    <a:pt x="978166" y="1127806"/>
                    <a:pt x="995162" y="1151802"/>
                  </a:cubicBezTo>
                  <a:cubicBezTo>
                    <a:pt x="1002495" y="1161801"/>
                    <a:pt x="1008494" y="1172467"/>
                    <a:pt x="1015827" y="1182464"/>
                  </a:cubicBezTo>
                  <a:cubicBezTo>
                    <a:pt x="1036489" y="1209794"/>
                    <a:pt x="1025157" y="1255785"/>
                    <a:pt x="993829" y="1271117"/>
                  </a:cubicBezTo>
                  <a:cubicBezTo>
                    <a:pt x="981166" y="1277117"/>
                    <a:pt x="967834" y="1283114"/>
                    <a:pt x="955835" y="1290446"/>
                  </a:cubicBezTo>
                  <a:cubicBezTo>
                    <a:pt x="937172" y="1301779"/>
                    <a:pt x="926507" y="1319108"/>
                    <a:pt x="924507" y="1340439"/>
                  </a:cubicBezTo>
                  <a:cubicBezTo>
                    <a:pt x="922507" y="1359769"/>
                    <a:pt x="915843" y="1373767"/>
                    <a:pt x="892513" y="1373101"/>
                  </a:cubicBezTo>
                  <a:cubicBezTo>
                    <a:pt x="881849" y="1373101"/>
                    <a:pt x="872517" y="1377765"/>
                    <a:pt x="865184" y="1385764"/>
                  </a:cubicBezTo>
                  <a:cubicBezTo>
                    <a:pt x="844522" y="1407095"/>
                    <a:pt x="829190" y="1401762"/>
                    <a:pt x="814527" y="1378431"/>
                  </a:cubicBezTo>
                  <a:cubicBezTo>
                    <a:pt x="799195" y="1354436"/>
                    <a:pt x="783866" y="1329774"/>
                    <a:pt x="775200" y="1302445"/>
                  </a:cubicBezTo>
                  <a:cubicBezTo>
                    <a:pt x="766534" y="1272450"/>
                    <a:pt x="776533" y="1249786"/>
                    <a:pt x="802528" y="1235123"/>
                  </a:cubicBezTo>
                  <a:cubicBezTo>
                    <a:pt x="825857" y="1222458"/>
                    <a:pt x="857185" y="1227124"/>
                    <a:pt x="875183" y="1247120"/>
                  </a:cubicBezTo>
                  <a:cubicBezTo>
                    <a:pt x="887180" y="1258452"/>
                    <a:pt x="893846" y="1274450"/>
                    <a:pt x="917841" y="1281781"/>
                  </a:cubicBezTo>
                  <a:cubicBezTo>
                    <a:pt x="902511" y="1254452"/>
                    <a:pt x="887846" y="1233790"/>
                    <a:pt x="881182" y="1209128"/>
                  </a:cubicBezTo>
                  <a:cubicBezTo>
                    <a:pt x="869850" y="1171134"/>
                    <a:pt x="881182" y="1141139"/>
                    <a:pt x="913177" y="1125807"/>
                  </a:cubicBezTo>
                  <a:cubicBezTo>
                    <a:pt x="920842" y="1122141"/>
                    <a:pt x="928383" y="1119933"/>
                    <a:pt x="935735" y="1119183"/>
                  </a:cubicBezTo>
                  <a:close/>
                  <a:moveTo>
                    <a:pt x="1232290" y="1078650"/>
                  </a:moveTo>
                  <a:cubicBezTo>
                    <a:pt x="1240122" y="1079816"/>
                    <a:pt x="1247788" y="1083149"/>
                    <a:pt x="1255121" y="1087149"/>
                  </a:cubicBezTo>
                  <a:cubicBezTo>
                    <a:pt x="1287782" y="1105811"/>
                    <a:pt x="1310444" y="1135139"/>
                    <a:pt x="1329774" y="1166467"/>
                  </a:cubicBezTo>
                  <a:cubicBezTo>
                    <a:pt x="1333107" y="1171800"/>
                    <a:pt x="1337773" y="1177799"/>
                    <a:pt x="1330440" y="1182466"/>
                  </a:cubicBezTo>
                  <a:cubicBezTo>
                    <a:pt x="1308445" y="1195795"/>
                    <a:pt x="1303778" y="1220457"/>
                    <a:pt x="1292448" y="1240455"/>
                  </a:cubicBezTo>
                  <a:cubicBezTo>
                    <a:pt x="1285782" y="1252452"/>
                    <a:pt x="1276450" y="1261784"/>
                    <a:pt x="1264451" y="1267783"/>
                  </a:cubicBezTo>
                  <a:cubicBezTo>
                    <a:pt x="1253787" y="1273116"/>
                    <a:pt x="1244455" y="1272450"/>
                    <a:pt x="1239122" y="1260451"/>
                  </a:cubicBezTo>
                  <a:cubicBezTo>
                    <a:pt x="1227125" y="1235789"/>
                    <a:pt x="1205128" y="1223124"/>
                    <a:pt x="1182465" y="1210460"/>
                  </a:cubicBezTo>
                  <a:cubicBezTo>
                    <a:pt x="1165134" y="1202461"/>
                    <a:pt x="1150470" y="1191796"/>
                    <a:pt x="1151137" y="1167134"/>
                  </a:cubicBezTo>
                  <a:cubicBezTo>
                    <a:pt x="1158470" y="1133140"/>
                    <a:pt x="1175799" y="1102478"/>
                    <a:pt x="1208461" y="1083149"/>
                  </a:cubicBezTo>
                  <a:cubicBezTo>
                    <a:pt x="1216460" y="1078483"/>
                    <a:pt x="1224459" y="1077483"/>
                    <a:pt x="1232290" y="1078650"/>
                  </a:cubicBezTo>
                  <a:close/>
                  <a:moveTo>
                    <a:pt x="819944" y="1051907"/>
                  </a:moveTo>
                  <a:cubicBezTo>
                    <a:pt x="829859" y="1053823"/>
                    <a:pt x="838858" y="1059488"/>
                    <a:pt x="847190" y="1069821"/>
                  </a:cubicBezTo>
                  <a:cubicBezTo>
                    <a:pt x="853856" y="1078483"/>
                    <a:pt x="859853" y="1089147"/>
                    <a:pt x="869186" y="1095146"/>
                  </a:cubicBezTo>
                  <a:cubicBezTo>
                    <a:pt x="891182" y="1109144"/>
                    <a:pt x="887184" y="1125141"/>
                    <a:pt x="874519" y="1141805"/>
                  </a:cubicBezTo>
                  <a:cubicBezTo>
                    <a:pt x="862520" y="1157802"/>
                    <a:pt x="853856" y="1173133"/>
                    <a:pt x="852523" y="1195795"/>
                  </a:cubicBezTo>
                  <a:cubicBezTo>
                    <a:pt x="851856" y="1213125"/>
                    <a:pt x="831191" y="1213791"/>
                    <a:pt x="815195" y="1209127"/>
                  </a:cubicBezTo>
                  <a:cubicBezTo>
                    <a:pt x="783866" y="1199128"/>
                    <a:pt x="743872" y="1142472"/>
                    <a:pt x="743872" y="1109144"/>
                  </a:cubicBezTo>
                  <a:cubicBezTo>
                    <a:pt x="744539" y="1080483"/>
                    <a:pt x="761868" y="1065821"/>
                    <a:pt x="787199" y="1056489"/>
                  </a:cubicBezTo>
                  <a:cubicBezTo>
                    <a:pt x="799197" y="1051823"/>
                    <a:pt x="810029" y="1049991"/>
                    <a:pt x="819944" y="1051907"/>
                  </a:cubicBezTo>
                  <a:close/>
                  <a:moveTo>
                    <a:pt x="1809575" y="1026815"/>
                  </a:moveTo>
                  <a:cubicBezTo>
                    <a:pt x="1813773" y="1027409"/>
                    <a:pt x="1818022" y="1029659"/>
                    <a:pt x="1822354" y="1034491"/>
                  </a:cubicBezTo>
                  <a:cubicBezTo>
                    <a:pt x="1840850" y="1056487"/>
                    <a:pt x="1866471" y="1075106"/>
                    <a:pt x="1876719" y="1102727"/>
                  </a:cubicBezTo>
                  <a:lnTo>
                    <a:pt x="1880839" y="1132567"/>
                  </a:lnTo>
                  <a:lnTo>
                    <a:pt x="1874798" y="1138060"/>
                  </a:lnTo>
                  <a:lnTo>
                    <a:pt x="1875011" y="1137804"/>
                  </a:lnTo>
                  <a:cubicBezTo>
                    <a:pt x="1875011" y="1137804"/>
                    <a:pt x="1874346" y="1138471"/>
                    <a:pt x="1874346" y="1138471"/>
                  </a:cubicBezTo>
                  <a:lnTo>
                    <a:pt x="1874798" y="1138060"/>
                  </a:lnTo>
                  <a:lnTo>
                    <a:pt x="1874789" y="1138071"/>
                  </a:lnTo>
                  <a:lnTo>
                    <a:pt x="1880840" y="1132572"/>
                  </a:lnTo>
                  <a:lnTo>
                    <a:pt x="1880839" y="1132567"/>
                  </a:lnTo>
                  <a:lnTo>
                    <a:pt x="1881677" y="1131805"/>
                  </a:lnTo>
                  <a:lnTo>
                    <a:pt x="1881674" y="1131814"/>
                  </a:lnTo>
                  <a:lnTo>
                    <a:pt x="1881682" y="1131806"/>
                  </a:lnTo>
                  <a:lnTo>
                    <a:pt x="1881502" y="1133051"/>
                  </a:lnTo>
                  <a:lnTo>
                    <a:pt x="1895425" y="1111560"/>
                  </a:lnTo>
                  <a:cubicBezTo>
                    <a:pt x="1901175" y="1104811"/>
                    <a:pt x="1907341" y="1098479"/>
                    <a:pt x="1912340" y="1091813"/>
                  </a:cubicBezTo>
                  <a:cubicBezTo>
                    <a:pt x="1918672" y="1083148"/>
                    <a:pt x="1927837" y="1079149"/>
                    <a:pt x="1937668" y="1079315"/>
                  </a:cubicBezTo>
                  <a:cubicBezTo>
                    <a:pt x="1947500" y="1079482"/>
                    <a:pt x="1957998" y="1083815"/>
                    <a:pt x="1966997" y="1091813"/>
                  </a:cubicBezTo>
                  <a:cubicBezTo>
                    <a:pt x="1979662" y="1102479"/>
                    <a:pt x="2003658" y="1110478"/>
                    <a:pt x="2002325" y="1126474"/>
                  </a:cubicBezTo>
                  <a:cubicBezTo>
                    <a:pt x="2000325" y="1147137"/>
                    <a:pt x="1978329" y="1157803"/>
                    <a:pt x="1958998" y="1165802"/>
                  </a:cubicBezTo>
                  <a:cubicBezTo>
                    <a:pt x="1949666" y="1169802"/>
                    <a:pt x="1939669" y="1173135"/>
                    <a:pt x="1929670" y="1174468"/>
                  </a:cubicBezTo>
                  <a:cubicBezTo>
                    <a:pt x="1912340" y="1177134"/>
                    <a:pt x="1893009" y="1182465"/>
                    <a:pt x="1878346" y="1177801"/>
                  </a:cubicBezTo>
                  <a:cubicBezTo>
                    <a:pt x="1861848" y="1172302"/>
                    <a:pt x="1875720" y="1160053"/>
                    <a:pt x="1878064" y="1148930"/>
                  </a:cubicBezTo>
                  <a:lnTo>
                    <a:pt x="1875200" y="1139115"/>
                  </a:lnTo>
                  <a:lnTo>
                    <a:pt x="1881178" y="1138307"/>
                  </a:lnTo>
                  <a:cubicBezTo>
                    <a:pt x="1881844" y="1136640"/>
                    <a:pt x="1881678" y="1134140"/>
                    <a:pt x="1882344" y="1132474"/>
                  </a:cubicBezTo>
                  <a:lnTo>
                    <a:pt x="1881457" y="1133362"/>
                  </a:lnTo>
                  <a:lnTo>
                    <a:pt x="1880765" y="1138139"/>
                  </a:lnTo>
                  <a:lnTo>
                    <a:pt x="1874459" y="1138466"/>
                  </a:lnTo>
                  <a:lnTo>
                    <a:pt x="1851682" y="1165799"/>
                  </a:lnTo>
                  <a:cubicBezTo>
                    <a:pt x="1821687" y="1204460"/>
                    <a:pt x="1788360" y="1206460"/>
                    <a:pt x="1753032" y="1172465"/>
                  </a:cubicBezTo>
                  <a:cubicBezTo>
                    <a:pt x="1743700" y="1163133"/>
                    <a:pt x="1737703" y="1150469"/>
                    <a:pt x="1725038" y="1144470"/>
                  </a:cubicBezTo>
                  <a:cubicBezTo>
                    <a:pt x="1725038" y="1171799"/>
                    <a:pt x="1741036" y="1193796"/>
                    <a:pt x="1778361" y="1207126"/>
                  </a:cubicBezTo>
                  <a:cubicBezTo>
                    <a:pt x="1802358" y="1215792"/>
                    <a:pt x="1799025" y="1225124"/>
                    <a:pt x="1791693" y="1243121"/>
                  </a:cubicBezTo>
                  <a:cubicBezTo>
                    <a:pt x="1781027" y="1270449"/>
                    <a:pt x="1757032" y="1283114"/>
                    <a:pt x="1736370" y="1298444"/>
                  </a:cubicBezTo>
                  <a:cubicBezTo>
                    <a:pt x="1726371" y="1305777"/>
                    <a:pt x="1716372" y="1298444"/>
                    <a:pt x="1707708" y="1293113"/>
                  </a:cubicBezTo>
                  <a:cubicBezTo>
                    <a:pt x="1682378" y="1276448"/>
                    <a:pt x="1657716" y="1257786"/>
                    <a:pt x="1631721" y="1241121"/>
                  </a:cubicBezTo>
                  <a:cubicBezTo>
                    <a:pt x="1615056" y="1229789"/>
                    <a:pt x="1616389" y="1220458"/>
                    <a:pt x="1629721" y="1207126"/>
                  </a:cubicBezTo>
                  <a:cubicBezTo>
                    <a:pt x="1660382" y="1176465"/>
                    <a:pt x="1689044" y="1145137"/>
                    <a:pt x="1719038" y="1114475"/>
                  </a:cubicBezTo>
                  <a:cubicBezTo>
                    <a:pt x="1734370" y="1098477"/>
                    <a:pt x="1747033" y="1081814"/>
                    <a:pt x="1745700" y="1058489"/>
                  </a:cubicBezTo>
                  <a:cubicBezTo>
                    <a:pt x="1745033" y="1048489"/>
                    <a:pt x="1745700" y="1039824"/>
                    <a:pt x="1760365" y="1043157"/>
                  </a:cubicBezTo>
                  <a:cubicBezTo>
                    <a:pt x="1763698" y="1043823"/>
                    <a:pt x="1768364" y="1042490"/>
                    <a:pt x="1772364" y="1041157"/>
                  </a:cubicBezTo>
                  <a:cubicBezTo>
                    <a:pt x="1784861" y="1038157"/>
                    <a:pt x="1796984" y="1025035"/>
                    <a:pt x="1809575" y="1026815"/>
                  </a:cubicBezTo>
                  <a:close/>
                  <a:moveTo>
                    <a:pt x="1040321" y="1005665"/>
                  </a:moveTo>
                  <a:cubicBezTo>
                    <a:pt x="1055652" y="1005832"/>
                    <a:pt x="1069817" y="1011165"/>
                    <a:pt x="1080482" y="1021830"/>
                  </a:cubicBezTo>
                  <a:cubicBezTo>
                    <a:pt x="1089145" y="1030494"/>
                    <a:pt x="1095811" y="1040493"/>
                    <a:pt x="1103144" y="1050492"/>
                  </a:cubicBezTo>
                  <a:cubicBezTo>
                    <a:pt x="1116476" y="1069154"/>
                    <a:pt x="1129806" y="1087149"/>
                    <a:pt x="1161800" y="1093146"/>
                  </a:cubicBezTo>
                  <a:cubicBezTo>
                    <a:pt x="1143804" y="1107811"/>
                    <a:pt x="1134472" y="1120476"/>
                    <a:pt x="1127139" y="1135139"/>
                  </a:cubicBezTo>
                  <a:cubicBezTo>
                    <a:pt x="1109143" y="1169800"/>
                    <a:pt x="1069816" y="1181132"/>
                    <a:pt x="1037155" y="1161134"/>
                  </a:cubicBezTo>
                  <a:cubicBezTo>
                    <a:pt x="1007827" y="1143138"/>
                    <a:pt x="987165" y="1115810"/>
                    <a:pt x="971167" y="1085816"/>
                  </a:cubicBezTo>
                  <a:cubicBezTo>
                    <a:pt x="957835" y="1060488"/>
                    <a:pt x="967167" y="1037826"/>
                    <a:pt x="993162" y="1020497"/>
                  </a:cubicBezTo>
                  <a:cubicBezTo>
                    <a:pt x="1008493" y="1010498"/>
                    <a:pt x="1024990" y="1005498"/>
                    <a:pt x="1040321" y="1005665"/>
                  </a:cubicBezTo>
                  <a:close/>
                  <a:moveTo>
                    <a:pt x="2040318" y="971837"/>
                  </a:moveTo>
                  <a:cubicBezTo>
                    <a:pt x="2058315" y="974503"/>
                    <a:pt x="2079646" y="988499"/>
                    <a:pt x="2087643" y="1006497"/>
                  </a:cubicBezTo>
                  <a:cubicBezTo>
                    <a:pt x="2094309" y="1021827"/>
                    <a:pt x="2080979" y="1037158"/>
                    <a:pt x="2068313" y="1048491"/>
                  </a:cubicBezTo>
                  <a:cubicBezTo>
                    <a:pt x="2049649" y="1064486"/>
                    <a:pt x="2027653" y="1071152"/>
                    <a:pt x="2003658" y="1071152"/>
                  </a:cubicBezTo>
                  <a:cubicBezTo>
                    <a:pt x="1991659" y="1070486"/>
                    <a:pt x="1974996" y="1073817"/>
                    <a:pt x="1970330" y="1061821"/>
                  </a:cubicBezTo>
                  <a:cubicBezTo>
                    <a:pt x="1965664" y="1049824"/>
                    <a:pt x="1977663" y="1039158"/>
                    <a:pt x="1988326" y="1033825"/>
                  </a:cubicBezTo>
                  <a:cubicBezTo>
                    <a:pt x="2000325" y="1027826"/>
                    <a:pt x="2000991" y="1015829"/>
                    <a:pt x="2003658" y="1005164"/>
                  </a:cubicBezTo>
                  <a:cubicBezTo>
                    <a:pt x="2008991" y="985166"/>
                    <a:pt x="2028320" y="970503"/>
                    <a:pt x="2040318" y="971837"/>
                  </a:cubicBezTo>
                  <a:close/>
                  <a:moveTo>
                    <a:pt x="1337771" y="965171"/>
                  </a:moveTo>
                  <a:cubicBezTo>
                    <a:pt x="1356435" y="965171"/>
                    <a:pt x="1371765" y="973837"/>
                    <a:pt x="1383764" y="986501"/>
                  </a:cubicBezTo>
                  <a:cubicBezTo>
                    <a:pt x="1396429" y="999833"/>
                    <a:pt x="1407759" y="1014496"/>
                    <a:pt x="1418424" y="1029161"/>
                  </a:cubicBezTo>
                  <a:cubicBezTo>
                    <a:pt x="1449086" y="1071154"/>
                    <a:pt x="1447752" y="1082482"/>
                    <a:pt x="1409759" y="1118476"/>
                  </a:cubicBezTo>
                  <a:cubicBezTo>
                    <a:pt x="1387763" y="1139807"/>
                    <a:pt x="1356435" y="1137141"/>
                    <a:pt x="1323774" y="1111145"/>
                  </a:cubicBezTo>
                  <a:cubicBezTo>
                    <a:pt x="1303110" y="1095147"/>
                    <a:pt x="1288447" y="1074484"/>
                    <a:pt x="1278448" y="1050491"/>
                  </a:cubicBezTo>
                  <a:cubicBezTo>
                    <a:pt x="1263119" y="1011165"/>
                    <a:pt x="1295113" y="965171"/>
                    <a:pt x="1337771" y="965171"/>
                  </a:cubicBezTo>
                  <a:close/>
                  <a:moveTo>
                    <a:pt x="1616725" y="956341"/>
                  </a:moveTo>
                  <a:cubicBezTo>
                    <a:pt x="1634056" y="956841"/>
                    <a:pt x="1650720" y="964839"/>
                    <a:pt x="1667050" y="980504"/>
                  </a:cubicBezTo>
                  <a:cubicBezTo>
                    <a:pt x="1685046" y="998500"/>
                    <a:pt x="1699044" y="1020498"/>
                    <a:pt x="1720373" y="1035161"/>
                  </a:cubicBezTo>
                  <a:cubicBezTo>
                    <a:pt x="1725040" y="1038494"/>
                    <a:pt x="1726373" y="1042494"/>
                    <a:pt x="1727706" y="1047827"/>
                  </a:cubicBezTo>
                  <a:cubicBezTo>
                    <a:pt x="1733039" y="1073152"/>
                    <a:pt x="1711041" y="1109813"/>
                    <a:pt x="1676380" y="1127809"/>
                  </a:cubicBezTo>
                  <a:cubicBezTo>
                    <a:pt x="1652385" y="1140474"/>
                    <a:pt x="1631056" y="1132475"/>
                    <a:pt x="1612391" y="1114479"/>
                  </a:cubicBezTo>
                  <a:cubicBezTo>
                    <a:pt x="1595062" y="1097147"/>
                    <a:pt x="1581064" y="1076485"/>
                    <a:pt x="1555735" y="1070489"/>
                  </a:cubicBezTo>
                  <a:lnTo>
                    <a:pt x="1555735" y="1071153"/>
                  </a:lnTo>
                  <a:lnTo>
                    <a:pt x="1555736" y="1071154"/>
                  </a:lnTo>
                  <a:lnTo>
                    <a:pt x="1555735" y="1071154"/>
                  </a:lnTo>
                  <a:lnTo>
                    <a:pt x="1555735" y="1071155"/>
                  </a:lnTo>
                  <a:lnTo>
                    <a:pt x="1555734" y="1071154"/>
                  </a:lnTo>
                  <a:lnTo>
                    <a:pt x="1555651" y="1071161"/>
                  </a:lnTo>
                  <a:lnTo>
                    <a:pt x="1554318" y="1082003"/>
                  </a:lnTo>
                  <a:cubicBezTo>
                    <a:pt x="1556443" y="1091813"/>
                    <a:pt x="1567566" y="1097313"/>
                    <a:pt x="1573066" y="1105812"/>
                  </a:cubicBezTo>
                  <a:cubicBezTo>
                    <a:pt x="1575732" y="1109812"/>
                    <a:pt x="1581731" y="1111145"/>
                    <a:pt x="1586396" y="1113811"/>
                  </a:cubicBezTo>
                  <a:cubicBezTo>
                    <a:pt x="1608393" y="1127141"/>
                    <a:pt x="1635722" y="1138473"/>
                    <a:pt x="1629056" y="1170468"/>
                  </a:cubicBezTo>
                  <a:cubicBezTo>
                    <a:pt x="1623057" y="1201130"/>
                    <a:pt x="1596395" y="1215793"/>
                    <a:pt x="1568399" y="1225125"/>
                  </a:cubicBezTo>
                  <a:cubicBezTo>
                    <a:pt x="1555734" y="1229125"/>
                    <a:pt x="1544404" y="1227125"/>
                    <a:pt x="1533738" y="1219793"/>
                  </a:cubicBezTo>
                  <a:cubicBezTo>
                    <a:pt x="1521073" y="1211129"/>
                    <a:pt x="1508409" y="1201130"/>
                    <a:pt x="1494411" y="1196464"/>
                  </a:cubicBezTo>
                  <a:cubicBezTo>
                    <a:pt x="1467749" y="1187798"/>
                    <a:pt x="1457083" y="1169135"/>
                    <a:pt x="1449086" y="1143806"/>
                  </a:cubicBezTo>
                  <a:cubicBezTo>
                    <a:pt x="1439087" y="1112478"/>
                    <a:pt x="1443753" y="1087147"/>
                    <a:pt x="1470415" y="1067821"/>
                  </a:cubicBezTo>
                  <a:cubicBezTo>
                    <a:pt x="1495744" y="1049156"/>
                    <a:pt x="1521073" y="1040493"/>
                    <a:pt x="1546404" y="1067821"/>
                  </a:cubicBezTo>
                  <a:lnTo>
                    <a:pt x="1548831" y="1065798"/>
                  </a:lnTo>
                  <a:lnTo>
                    <a:pt x="1548153" y="1071404"/>
                  </a:lnTo>
                  <a:lnTo>
                    <a:pt x="1548206" y="1071397"/>
                  </a:lnTo>
                  <a:lnTo>
                    <a:pt x="1548915" y="1065729"/>
                  </a:lnTo>
                  <a:lnTo>
                    <a:pt x="1548831" y="1065798"/>
                  </a:lnTo>
                  <a:lnTo>
                    <a:pt x="1549070" y="1063822"/>
                  </a:lnTo>
                  <a:lnTo>
                    <a:pt x="1549554" y="1064064"/>
                  </a:lnTo>
                  <a:lnTo>
                    <a:pt x="1537561" y="1036035"/>
                  </a:lnTo>
                  <a:cubicBezTo>
                    <a:pt x="1530281" y="1011164"/>
                    <a:pt x="1537905" y="995668"/>
                    <a:pt x="1562401" y="977171"/>
                  </a:cubicBezTo>
                  <a:cubicBezTo>
                    <a:pt x="1581398" y="962840"/>
                    <a:pt x="1599395" y="955841"/>
                    <a:pt x="1616725" y="956341"/>
                  </a:cubicBezTo>
                  <a:close/>
                  <a:moveTo>
                    <a:pt x="917178" y="947173"/>
                  </a:moveTo>
                  <a:cubicBezTo>
                    <a:pt x="935174" y="947173"/>
                    <a:pt x="988499" y="999829"/>
                    <a:pt x="979835" y="1008495"/>
                  </a:cubicBezTo>
                  <a:cubicBezTo>
                    <a:pt x="955171" y="1033824"/>
                    <a:pt x="944507" y="1061152"/>
                    <a:pt x="940507" y="1095143"/>
                  </a:cubicBezTo>
                  <a:cubicBezTo>
                    <a:pt x="939174" y="1108475"/>
                    <a:pt x="901846" y="1105809"/>
                    <a:pt x="890514" y="1091144"/>
                  </a:cubicBezTo>
                  <a:cubicBezTo>
                    <a:pt x="881183" y="1079147"/>
                    <a:pt x="872518" y="1066485"/>
                    <a:pt x="863185" y="1054488"/>
                  </a:cubicBezTo>
                  <a:cubicBezTo>
                    <a:pt x="845855" y="1033157"/>
                    <a:pt x="831857" y="1010495"/>
                    <a:pt x="846522" y="981834"/>
                  </a:cubicBezTo>
                  <a:cubicBezTo>
                    <a:pt x="857186" y="961169"/>
                    <a:pt x="886514" y="946506"/>
                    <a:pt x="917178" y="947173"/>
                  </a:cubicBezTo>
                  <a:close/>
                  <a:moveTo>
                    <a:pt x="1900175" y="940634"/>
                  </a:moveTo>
                  <a:cubicBezTo>
                    <a:pt x="1906424" y="942009"/>
                    <a:pt x="1912506" y="945508"/>
                    <a:pt x="1918338" y="952508"/>
                  </a:cubicBezTo>
                  <a:cubicBezTo>
                    <a:pt x="1932336" y="969171"/>
                    <a:pt x="1950332" y="980503"/>
                    <a:pt x="1970997" y="987834"/>
                  </a:cubicBezTo>
                  <a:cubicBezTo>
                    <a:pt x="1976327" y="989834"/>
                    <a:pt x="1986326" y="988500"/>
                    <a:pt x="1983660" y="1000499"/>
                  </a:cubicBezTo>
                  <a:cubicBezTo>
                    <a:pt x="1980327" y="1022495"/>
                    <a:pt x="1917671" y="1076486"/>
                    <a:pt x="1896342" y="1075152"/>
                  </a:cubicBezTo>
                  <a:cubicBezTo>
                    <a:pt x="1889010" y="1074486"/>
                    <a:pt x="1827021" y="1018498"/>
                    <a:pt x="1824354" y="1011165"/>
                  </a:cubicBezTo>
                  <a:cubicBezTo>
                    <a:pt x="1819022" y="995167"/>
                    <a:pt x="1839684" y="991167"/>
                    <a:pt x="1839684" y="976504"/>
                  </a:cubicBezTo>
                  <a:cubicBezTo>
                    <a:pt x="1839684" y="967171"/>
                    <a:pt x="1832354" y="947175"/>
                    <a:pt x="1841684" y="948508"/>
                  </a:cubicBezTo>
                  <a:cubicBezTo>
                    <a:pt x="1861182" y="951508"/>
                    <a:pt x="1881428" y="936509"/>
                    <a:pt x="1900175" y="940634"/>
                  </a:cubicBezTo>
                  <a:close/>
                  <a:moveTo>
                    <a:pt x="1162770" y="898016"/>
                  </a:moveTo>
                  <a:cubicBezTo>
                    <a:pt x="1186048" y="894017"/>
                    <a:pt x="1208296" y="903516"/>
                    <a:pt x="1229792" y="926512"/>
                  </a:cubicBezTo>
                  <a:cubicBezTo>
                    <a:pt x="1263787" y="962506"/>
                    <a:pt x="1269117" y="999167"/>
                    <a:pt x="1245122" y="1035826"/>
                  </a:cubicBezTo>
                  <a:cubicBezTo>
                    <a:pt x="1239789" y="1044492"/>
                    <a:pt x="1189131" y="1064490"/>
                    <a:pt x="1172466" y="1064490"/>
                  </a:cubicBezTo>
                  <a:cubicBezTo>
                    <a:pt x="1171133" y="1064490"/>
                    <a:pt x="1170467" y="1064490"/>
                    <a:pt x="1169133" y="1064490"/>
                  </a:cubicBezTo>
                  <a:cubicBezTo>
                    <a:pt x="1139138" y="1062490"/>
                    <a:pt x="1094480" y="1019163"/>
                    <a:pt x="1086481" y="983836"/>
                  </a:cubicBezTo>
                  <a:cubicBezTo>
                    <a:pt x="1081815" y="963840"/>
                    <a:pt x="1109810" y="921846"/>
                    <a:pt x="1139138" y="906514"/>
                  </a:cubicBezTo>
                  <a:cubicBezTo>
                    <a:pt x="1147137" y="902182"/>
                    <a:pt x="1155011" y="899349"/>
                    <a:pt x="1162770" y="898016"/>
                  </a:cubicBezTo>
                  <a:close/>
                  <a:moveTo>
                    <a:pt x="1420622" y="874989"/>
                  </a:moveTo>
                  <a:cubicBezTo>
                    <a:pt x="1429089" y="874396"/>
                    <a:pt x="1438087" y="875688"/>
                    <a:pt x="1447085" y="879187"/>
                  </a:cubicBezTo>
                  <a:cubicBezTo>
                    <a:pt x="1486412" y="893850"/>
                    <a:pt x="1510410" y="929177"/>
                    <a:pt x="1541738" y="954506"/>
                  </a:cubicBezTo>
                  <a:cubicBezTo>
                    <a:pt x="1543071" y="955839"/>
                    <a:pt x="1545069" y="957172"/>
                    <a:pt x="1545069" y="958505"/>
                  </a:cubicBezTo>
                  <a:cubicBezTo>
                    <a:pt x="1547736" y="978503"/>
                    <a:pt x="1488412" y="1032493"/>
                    <a:pt x="1466416" y="1031161"/>
                  </a:cubicBezTo>
                  <a:cubicBezTo>
                    <a:pt x="1426422" y="1027827"/>
                    <a:pt x="1370432" y="963171"/>
                    <a:pt x="1373098" y="922511"/>
                  </a:cubicBezTo>
                  <a:cubicBezTo>
                    <a:pt x="1374598" y="895516"/>
                    <a:pt x="1395220" y="876770"/>
                    <a:pt x="1420622" y="874989"/>
                  </a:cubicBezTo>
                  <a:close/>
                  <a:moveTo>
                    <a:pt x="2126305" y="864521"/>
                  </a:moveTo>
                  <a:cubicBezTo>
                    <a:pt x="2147636" y="868521"/>
                    <a:pt x="2164966" y="877853"/>
                    <a:pt x="2171632" y="900516"/>
                  </a:cubicBezTo>
                  <a:cubicBezTo>
                    <a:pt x="2175632" y="913848"/>
                    <a:pt x="2146970" y="949841"/>
                    <a:pt x="2129638" y="954507"/>
                  </a:cubicBezTo>
                  <a:cubicBezTo>
                    <a:pt x="2119639" y="957173"/>
                    <a:pt x="2109642" y="957840"/>
                    <a:pt x="2099643" y="959840"/>
                  </a:cubicBezTo>
                  <a:cubicBezTo>
                    <a:pt x="2086977" y="961839"/>
                    <a:pt x="2073647" y="971839"/>
                    <a:pt x="2063648" y="956507"/>
                  </a:cubicBezTo>
                  <a:cubicBezTo>
                    <a:pt x="2052982" y="940510"/>
                    <a:pt x="2076313" y="943177"/>
                    <a:pt x="2078313" y="933177"/>
                  </a:cubicBezTo>
                  <a:cubicBezTo>
                    <a:pt x="2080980" y="919179"/>
                    <a:pt x="2086977" y="905849"/>
                    <a:pt x="2090977" y="892517"/>
                  </a:cubicBezTo>
                  <a:cubicBezTo>
                    <a:pt x="2095643" y="874520"/>
                    <a:pt x="2106975" y="864521"/>
                    <a:pt x="2126305" y="864521"/>
                  </a:cubicBezTo>
                  <a:close/>
                  <a:moveTo>
                    <a:pt x="1722040" y="854439"/>
                  </a:moveTo>
                  <a:cubicBezTo>
                    <a:pt x="1727539" y="855356"/>
                    <a:pt x="1732705" y="858189"/>
                    <a:pt x="1737703" y="863855"/>
                  </a:cubicBezTo>
                  <a:cubicBezTo>
                    <a:pt x="1756368" y="885851"/>
                    <a:pt x="1777697" y="904515"/>
                    <a:pt x="1803692" y="918512"/>
                  </a:cubicBezTo>
                  <a:cubicBezTo>
                    <a:pt x="1815024" y="925177"/>
                    <a:pt x="1823023" y="935177"/>
                    <a:pt x="1821023" y="947840"/>
                  </a:cubicBezTo>
                  <a:cubicBezTo>
                    <a:pt x="1821690" y="985833"/>
                    <a:pt x="1777697" y="1019161"/>
                    <a:pt x="1741036" y="1009162"/>
                  </a:cubicBezTo>
                  <a:cubicBezTo>
                    <a:pt x="1713708" y="1001831"/>
                    <a:pt x="1691046" y="986500"/>
                    <a:pt x="1672381" y="964505"/>
                  </a:cubicBezTo>
                  <a:cubicBezTo>
                    <a:pt x="1639054" y="925177"/>
                    <a:pt x="1655052" y="873187"/>
                    <a:pt x="1704376" y="856522"/>
                  </a:cubicBezTo>
                  <a:cubicBezTo>
                    <a:pt x="1710708" y="854523"/>
                    <a:pt x="1716541" y="853523"/>
                    <a:pt x="1722040" y="854439"/>
                  </a:cubicBezTo>
                  <a:close/>
                  <a:moveTo>
                    <a:pt x="1039155" y="808229"/>
                  </a:moveTo>
                  <a:cubicBezTo>
                    <a:pt x="1057277" y="811448"/>
                    <a:pt x="1068649" y="829194"/>
                    <a:pt x="1081148" y="843192"/>
                  </a:cubicBezTo>
                  <a:cubicBezTo>
                    <a:pt x="1101811" y="866523"/>
                    <a:pt x="1110476" y="891852"/>
                    <a:pt x="1086481" y="918514"/>
                  </a:cubicBezTo>
                  <a:cubicBezTo>
                    <a:pt x="1084481" y="920514"/>
                    <a:pt x="1082481" y="923847"/>
                    <a:pt x="1081815" y="926513"/>
                  </a:cubicBezTo>
                  <a:cubicBezTo>
                    <a:pt x="1077149" y="969839"/>
                    <a:pt x="1041821" y="975170"/>
                    <a:pt x="1010493" y="985836"/>
                  </a:cubicBezTo>
                  <a:cubicBezTo>
                    <a:pt x="1006494" y="987170"/>
                    <a:pt x="1003828" y="989836"/>
                    <a:pt x="1001828" y="983836"/>
                  </a:cubicBezTo>
                  <a:cubicBezTo>
                    <a:pt x="991829" y="957174"/>
                    <a:pt x="969833" y="939845"/>
                    <a:pt x="950504" y="919847"/>
                  </a:cubicBezTo>
                  <a:cubicBezTo>
                    <a:pt x="943838" y="913181"/>
                    <a:pt x="941172" y="904517"/>
                    <a:pt x="941172" y="894518"/>
                  </a:cubicBezTo>
                  <a:cubicBezTo>
                    <a:pt x="941172" y="865190"/>
                    <a:pt x="977166" y="825196"/>
                    <a:pt x="1018493" y="810530"/>
                  </a:cubicBezTo>
                  <a:cubicBezTo>
                    <a:pt x="1026325" y="807698"/>
                    <a:pt x="1033115" y="807156"/>
                    <a:pt x="1039155" y="808229"/>
                  </a:cubicBezTo>
                  <a:close/>
                  <a:moveTo>
                    <a:pt x="1297029" y="795032"/>
                  </a:moveTo>
                  <a:cubicBezTo>
                    <a:pt x="1306777" y="795366"/>
                    <a:pt x="1316443" y="798531"/>
                    <a:pt x="1325774" y="804530"/>
                  </a:cubicBezTo>
                  <a:cubicBezTo>
                    <a:pt x="1345770" y="817862"/>
                    <a:pt x="1359769" y="836524"/>
                    <a:pt x="1375767" y="854522"/>
                  </a:cubicBezTo>
                  <a:cubicBezTo>
                    <a:pt x="1379098" y="857855"/>
                    <a:pt x="1383765" y="861855"/>
                    <a:pt x="1379098" y="867852"/>
                  </a:cubicBezTo>
                  <a:cubicBezTo>
                    <a:pt x="1363102" y="887183"/>
                    <a:pt x="1356436" y="909179"/>
                    <a:pt x="1356436" y="933174"/>
                  </a:cubicBezTo>
                  <a:cubicBezTo>
                    <a:pt x="1356436" y="939840"/>
                    <a:pt x="1352436" y="941173"/>
                    <a:pt x="1346437" y="941173"/>
                  </a:cubicBezTo>
                  <a:cubicBezTo>
                    <a:pt x="1340439" y="940506"/>
                    <a:pt x="1334440" y="940506"/>
                    <a:pt x="1328440" y="940506"/>
                  </a:cubicBezTo>
                  <a:cubicBezTo>
                    <a:pt x="1311111" y="941173"/>
                    <a:pt x="1281114" y="952505"/>
                    <a:pt x="1281114" y="951172"/>
                  </a:cubicBezTo>
                  <a:cubicBezTo>
                    <a:pt x="1285780" y="909179"/>
                    <a:pt x="1233122" y="894516"/>
                    <a:pt x="1235788" y="854522"/>
                  </a:cubicBezTo>
                  <a:cubicBezTo>
                    <a:pt x="1237122" y="831193"/>
                    <a:pt x="1247787" y="813863"/>
                    <a:pt x="1267783" y="802530"/>
                  </a:cubicBezTo>
                  <a:cubicBezTo>
                    <a:pt x="1277448" y="797199"/>
                    <a:pt x="1287280" y="794699"/>
                    <a:pt x="1297029" y="795032"/>
                  </a:cubicBezTo>
                  <a:close/>
                  <a:moveTo>
                    <a:pt x="1533404" y="780452"/>
                  </a:moveTo>
                  <a:cubicBezTo>
                    <a:pt x="1553234" y="778869"/>
                    <a:pt x="1573064" y="787201"/>
                    <a:pt x="1589728" y="812530"/>
                  </a:cubicBezTo>
                  <a:cubicBezTo>
                    <a:pt x="1599727" y="827195"/>
                    <a:pt x="1624390" y="826528"/>
                    <a:pt x="1627723" y="848523"/>
                  </a:cubicBezTo>
                  <a:cubicBezTo>
                    <a:pt x="1629722" y="857856"/>
                    <a:pt x="1633722" y="865855"/>
                    <a:pt x="1636388" y="874519"/>
                  </a:cubicBezTo>
                  <a:cubicBezTo>
                    <a:pt x="1637722" y="909180"/>
                    <a:pt x="1607727" y="915845"/>
                    <a:pt x="1587062" y="930510"/>
                  </a:cubicBezTo>
                  <a:cubicBezTo>
                    <a:pt x="1569732" y="943174"/>
                    <a:pt x="1553734" y="934510"/>
                    <a:pt x="1539071" y="923845"/>
                  </a:cubicBezTo>
                  <a:cubicBezTo>
                    <a:pt x="1514407" y="905847"/>
                    <a:pt x="1492411" y="883851"/>
                    <a:pt x="1471748" y="861189"/>
                  </a:cubicBezTo>
                  <a:cubicBezTo>
                    <a:pt x="1454417" y="842525"/>
                    <a:pt x="1458416" y="823862"/>
                    <a:pt x="1477081" y="807864"/>
                  </a:cubicBezTo>
                  <a:cubicBezTo>
                    <a:pt x="1493745" y="793533"/>
                    <a:pt x="1513575" y="782035"/>
                    <a:pt x="1533404" y="780452"/>
                  </a:cubicBezTo>
                  <a:close/>
                  <a:moveTo>
                    <a:pt x="2214956" y="757872"/>
                  </a:moveTo>
                  <a:cubicBezTo>
                    <a:pt x="2236952" y="755205"/>
                    <a:pt x="2240285" y="773204"/>
                    <a:pt x="2243618" y="786533"/>
                  </a:cubicBezTo>
                  <a:cubicBezTo>
                    <a:pt x="2243618" y="820527"/>
                    <a:pt x="2186959" y="860521"/>
                    <a:pt x="2158298" y="849856"/>
                  </a:cubicBezTo>
                  <a:cubicBezTo>
                    <a:pt x="2153634" y="848522"/>
                    <a:pt x="2152300" y="845856"/>
                    <a:pt x="2151634" y="841192"/>
                  </a:cubicBezTo>
                  <a:cubicBezTo>
                    <a:pt x="2148301" y="813195"/>
                    <a:pt x="2186959" y="761205"/>
                    <a:pt x="2214956" y="757872"/>
                  </a:cubicBezTo>
                  <a:close/>
                  <a:moveTo>
                    <a:pt x="1827521" y="757206"/>
                  </a:moveTo>
                  <a:cubicBezTo>
                    <a:pt x="1849184" y="760539"/>
                    <a:pt x="1869347" y="772871"/>
                    <a:pt x="1885011" y="793868"/>
                  </a:cubicBezTo>
                  <a:cubicBezTo>
                    <a:pt x="1899676" y="813864"/>
                    <a:pt x="1913674" y="833862"/>
                    <a:pt x="1937670" y="843859"/>
                  </a:cubicBezTo>
                  <a:cubicBezTo>
                    <a:pt x="1956332" y="851858"/>
                    <a:pt x="1974330" y="857858"/>
                    <a:pt x="1988993" y="836528"/>
                  </a:cubicBezTo>
                  <a:cubicBezTo>
                    <a:pt x="1995659" y="827196"/>
                    <a:pt x="2005658" y="826529"/>
                    <a:pt x="2013657" y="833195"/>
                  </a:cubicBezTo>
                  <a:cubicBezTo>
                    <a:pt x="2033653" y="850525"/>
                    <a:pt x="2053649" y="869857"/>
                    <a:pt x="2062981" y="894519"/>
                  </a:cubicBezTo>
                  <a:cubicBezTo>
                    <a:pt x="2074313" y="925180"/>
                    <a:pt x="2019655" y="975838"/>
                    <a:pt x="1986994" y="967174"/>
                  </a:cubicBezTo>
                  <a:cubicBezTo>
                    <a:pt x="1966998" y="961841"/>
                    <a:pt x="1949666" y="950509"/>
                    <a:pt x="1934337" y="937179"/>
                  </a:cubicBezTo>
                  <a:cubicBezTo>
                    <a:pt x="1922338" y="926514"/>
                    <a:pt x="1913674" y="913181"/>
                    <a:pt x="1924338" y="894519"/>
                  </a:cubicBezTo>
                  <a:cubicBezTo>
                    <a:pt x="1929670" y="883186"/>
                    <a:pt x="1933003" y="869190"/>
                    <a:pt x="1927671" y="853858"/>
                  </a:cubicBezTo>
                  <a:cubicBezTo>
                    <a:pt x="1924338" y="875854"/>
                    <a:pt x="1912341" y="893185"/>
                    <a:pt x="1896343" y="907848"/>
                  </a:cubicBezTo>
                  <a:cubicBezTo>
                    <a:pt x="1867015" y="934513"/>
                    <a:pt x="1834354" y="931846"/>
                    <a:pt x="1810358" y="900518"/>
                  </a:cubicBezTo>
                  <a:cubicBezTo>
                    <a:pt x="1795693" y="881853"/>
                    <a:pt x="1777030" y="867190"/>
                    <a:pt x="1759032" y="852525"/>
                  </a:cubicBezTo>
                  <a:cubicBezTo>
                    <a:pt x="1726371" y="826529"/>
                    <a:pt x="1727038" y="798534"/>
                    <a:pt x="1761032" y="774538"/>
                  </a:cubicBezTo>
                  <a:cubicBezTo>
                    <a:pt x="1782696" y="759540"/>
                    <a:pt x="1805858" y="753874"/>
                    <a:pt x="1827521" y="757206"/>
                  </a:cubicBezTo>
                  <a:close/>
                  <a:moveTo>
                    <a:pt x="2087645" y="740540"/>
                  </a:moveTo>
                  <a:cubicBezTo>
                    <a:pt x="2096977" y="733208"/>
                    <a:pt x="2140968" y="783867"/>
                    <a:pt x="2140302" y="805196"/>
                  </a:cubicBezTo>
                  <a:cubicBezTo>
                    <a:pt x="2134302" y="826527"/>
                    <a:pt x="2115640" y="843856"/>
                    <a:pt x="2093644" y="856521"/>
                  </a:cubicBezTo>
                  <a:cubicBezTo>
                    <a:pt x="2074980" y="867185"/>
                    <a:pt x="2062983" y="849856"/>
                    <a:pt x="2047651" y="841857"/>
                  </a:cubicBezTo>
                  <a:cubicBezTo>
                    <a:pt x="2008324" y="821194"/>
                    <a:pt x="2033653" y="780534"/>
                    <a:pt x="2018323" y="752539"/>
                  </a:cubicBezTo>
                  <a:cubicBezTo>
                    <a:pt x="2016323" y="748539"/>
                    <a:pt x="2020323" y="744540"/>
                    <a:pt x="2024989" y="745873"/>
                  </a:cubicBezTo>
                  <a:cubicBezTo>
                    <a:pt x="2046318" y="751872"/>
                    <a:pt x="2065647" y="755205"/>
                    <a:pt x="2087645" y="740540"/>
                  </a:cubicBezTo>
                  <a:close/>
                  <a:moveTo>
                    <a:pt x="1146471" y="712965"/>
                  </a:moveTo>
                  <a:cubicBezTo>
                    <a:pt x="1164801" y="712049"/>
                    <a:pt x="1182132" y="719880"/>
                    <a:pt x="1198462" y="736544"/>
                  </a:cubicBezTo>
                  <a:cubicBezTo>
                    <a:pt x="1201795" y="739877"/>
                    <a:pt x="1204462" y="744542"/>
                    <a:pt x="1208461" y="747875"/>
                  </a:cubicBezTo>
                  <a:cubicBezTo>
                    <a:pt x="1236457" y="771206"/>
                    <a:pt x="1248455" y="796535"/>
                    <a:pt x="1221125" y="829196"/>
                  </a:cubicBezTo>
                  <a:cubicBezTo>
                    <a:pt x="1215794" y="835862"/>
                    <a:pt x="1212461" y="846526"/>
                    <a:pt x="1213128" y="855191"/>
                  </a:cubicBezTo>
                  <a:cubicBezTo>
                    <a:pt x="1214461" y="871190"/>
                    <a:pt x="1212461" y="880520"/>
                    <a:pt x="1189797" y="871190"/>
                  </a:cubicBezTo>
                  <a:cubicBezTo>
                    <a:pt x="1141139" y="901851"/>
                    <a:pt x="1120474" y="863190"/>
                    <a:pt x="1097812" y="829196"/>
                  </a:cubicBezTo>
                  <a:cubicBezTo>
                    <a:pt x="1096479" y="827196"/>
                    <a:pt x="1095145" y="825863"/>
                    <a:pt x="1093812" y="824530"/>
                  </a:cubicBezTo>
                  <a:cubicBezTo>
                    <a:pt x="1059818" y="784536"/>
                    <a:pt x="1059151" y="768539"/>
                    <a:pt x="1088479" y="741875"/>
                  </a:cubicBezTo>
                  <a:cubicBezTo>
                    <a:pt x="1108810" y="723546"/>
                    <a:pt x="1128140" y="713881"/>
                    <a:pt x="1146471" y="712965"/>
                  </a:cubicBezTo>
                  <a:close/>
                  <a:moveTo>
                    <a:pt x="1411094" y="708549"/>
                  </a:moveTo>
                  <a:cubicBezTo>
                    <a:pt x="1443089" y="717212"/>
                    <a:pt x="1463085" y="741877"/>
                    <a:pt x="1473084" y="771872"/>
                  </a:cubicBezTo>
                  <a:cubicBezTo>
                    <a:pt x="1479081" y="789868"/>
                    <a:pt x="1459085" y="801867"/>
                    <a:pt x="1452419" y="817197"/>
                  </a:cubicBezTo>
                  <a:cubicBezTo>
                    <a:pt x="1446420" y="829196"/>
                    <a:pt x="1440422" y="839195"/>
                    <a:pt x="1448420" y="853192"/>
                  </a:cubicBezTo>
                  <a:cubicBezTo>
                    <a:pt x="1414425" y="860524"/>
                    <a:pt x="1392429" y="850526"/>
                    <a:pt x="1375099" y="825863"/>
                  </a:cubicBezTo>
                  <a:cubicBezTo>
                    <a:pt x="1363767" y="810533"/>
                    <a:pt x="1349102" y="796534"/>
                    <a:pt x="1335772" y="783202"/>
                  </a:cubicBezTo>
                  <a:cubicBezTo>
                    <a:pt x="1319106" y="767206"/>
                    <a:pt x="1319773" y="751874"/>
                    <a:pt x="1334438" y="735211"/>
                  </a:cubicBezTo>
                  <a:cubicBezTo>
                    <a:pt x="1355101" y="711881"/>
                    <a:pt x="1380430" y="700549"/>
                    <a:pt x="1411094" y="708549"/>
                  </a:cubicBezTo>
                  <a:close/>
                  <a:moveTo>
                    <a:pt x="1620391" y="686551"/>
                  </a:moveTo>
                  <a:cubicBezTo>
                    <a:pt x="1657053" y="686551"/>
                    <a:pt x="1679715" y="709879"/>
                    <a:pt x="1703044" y="733877"/>
                  </a:cubicBezTo>
                  <a:cubicBezTo>
                    <a:pt x="1713710" y="745207"/>
                    <a:pt x="1733039" y="757872"/>
                    <a:pt x="1731706" y="767871"/>
                  </a:cubicBezTo>
                  <a:cubicBezTo>
                    <a:pt x="1729706" y="786534"/>
                    <a:pt x="1722376" y="805863"/>
                    <a:pt x="1718376" y="825860"/>
                  </a:cubicBezTo>
                  <a:cubicBezTo>
                    <a:pt x="1715710" y="838524"/>
                    <a:pt x="1699045" y="843857"/>
                    <a:pt x="1691714" y="841857"/>
                  </a:cubicBezTo>
                  <a:cubicBezTo>
                    <a:pt x="1665716" y="835857"/>
                    <a:pt x="1634388" y="841190"/>
                    <a:pt x="1621058" y="805196"/>
                  </a:cubicBezTo>
                  <a:cubicBezTo>
                    <a:pt x="1612392" y="781201"/>
                    <a:pt x="1595729" y="761205"/>
                    <a:pt x="1585730" y="737874"/>
                  </a:cubicBezTo>
                  <a:cubicBezTo>
                    <a:pt x="1571065" y="703880"/>
                    <a:pt x="1584397" y="686551"/>
                    <a:pt x="1620391" y="686551"/>
                  </a:cubicBezTo>
                  <a:close/>
                  <a:moveTo>
                    <a:pt x="1892655" y="665253"/>
                  </a:moveTo>
                  <a:cubicBezTo>
                    <a:pt x="1898384" y="664514"/>
                    <a:pt x="1904341" y="664889"/>
                    <a:pt x="1910341" y="666555"/>
                  </a:cubicBezTo>
                  <a:cubicBezTo>
                    <a:pt x="1935002" y="673219"/>
                    <a:pt x="1956998" y="691217"/>
                    <a:pt x="1972996" y="711879"/>
                  </a:cubicBezTo>
                  <a:cubicBezTo>
                    <a:pt x="1984993" y="728544"/>
                    <a:pt x="2012321" y="737208"/>
                    <a:pt x="2009657" y="753206"/>
                  </a:cubicBezTo>
                  <a:cubicBezTo>
                    <a:pt x="2005657" y="791200"/>
                    <a:pt x="1994992" y="810529"/>
                    <a:pt x="1969663" y="819195"/>
                  </a:cubicBezTo>
                  <a:cubicBezTo>
                    <a:pt x="1945666" y="827194"/>
                    <a:pt x="1927003" y="817195"/>
                    <a:pt x="1914340" y="797866"/>
                  </a:cubicBezTo>
                  <a:cubicBezTo>
                    <a:pt x="1903675" y="781201"/>
                    <a:pt x="1889010" y="769203"/>
                    <a:pt x="1875013" y="755872"/>
                  </a:cubicBezTo>
                  <a:cubicBezTo>
                    <a:pt x="1858348" y="741208"/>
                    <a:pt x="1841686" y="721879"/>
                    <a:pt x="1852349" y="697216"/>
                  </a:cubicBezTo>
                  <a:cubicBezTo>
                    <a:pt x="1860349" y="679718"/>
                    <a:pt x="1875470" y="667471"/>
                    <a:pt x="1892655" y="665253"/>
                  </a:cubicBezTo>
                  <a:close/>
                  <a:moveTo>
                    <a:pt x="2305525" y="657555"/>
                  </a:moveTo>
                  <a:cubicBezTo>
                    <a:pt x="2309442" y="657721"/>
                    <a:pt x="2313275" y="658888"/>
                    <a:pt x="2316941" y="661887"/>
                  </a:cubicBezTo>
                  <a:cubicBezTo>
                    <a:pt x="2325607" y="669218"/>
                    <a:pt x="2319607" y="676551"/>
                    <a:pt x="2317607" y="683884"/>
                  </a:cubicBezTo>
                  <a:cubicBezTo>
                    <a:pt x="2306275" y="721212"/>
                    <a:pt x="2293611" y="729876"/>
                    <a:pt x="2244951" y="730542"/>
                  </a:cubicBezTo>
                  <a:cubicBezTo>
                    <a:pt x="2250950" y="715212"/>
                    <a:pt x="2256283" y="701880"/>
                    <a:pt x="2261614" y="689217"/>
                  </a:cubicBezTo>
                  <a:cubicBezTo>
                    <a:pt x="2267614" y="674551"/>
                    <a:pt x="2278279" y="663885"/>
                    <a:pt x="2293611" y="659221"/>
                  </a:cubicBezTo>
                  <a:cubicBezTo>
                    <a:pt x="2297610" y="658221"/>
                    <a:pt x="2301609" y="657388"/>
                    <a:pt x="2305525" y="657555"/>
                  </a:cubicBezTo>
                  <a:close/>
                  <a:moveTo>
                    <a:pt x="1736058" y="619124"/>
                  </a:moveTo>
                  <a:cubicBezTo>
                    <a:pt x="1770365" y="615687"/>
                    <a:pt x="1789862" y="630060"/>
                    <a:pt x="1806359" y="678552"/>
                  </a:cubicBezTo>
                  <a:cubicBezTo>
                    <a:pt x="1810358" y="689884"/>
                    <a:pt x="1834354" y="690550"/>
                    <a:pt x="1821688" y="709213"/>
                  </a:cubicBezTo>
                  <a:cubicBezTo>
                    <a:pt x="1812358" y="722545"/>
                    <a:pt x="1801693" y="735208"/>
                    <a:pt x="1785694" y="741874"/>
                  </a:cubicBezTo>
                  <a:cubicBezTo>
                    <a:pt x="1777031" y="745207"/>
                    <a:pt x="1767698" y="745873"/>
                    <a:pt x="1759033" y="742541"/>
                  </a:cubicBezTo>
                  <a:cubicBezTo>
                    <a:pt x="1714375" y="726544"/>
                    <a:pt x="1685713" y="673219"/>
                    <a:pt x="1696377" y="627895"/>
                  </a:cubicBezTo>
                  <a:cubicBezTo>
                    <a:pt x="1711541" y="623395"/>
                    <a:pt x="1724622" y="620270"/>
                    <a:pt x="1736058" y="619124"/>
                  </a:cubicBezTo>
                  <a:close/>
                  <a:moveTo>
                    <a:pt x="2179836" y="617938"/>
                  </a:moveTo>
                  <a:cubicBezTo>
                    <a:pt x="2181877" y="616771"/>
                    <a:pt x="2183794" y="616896"/>
                    <a:pt x="2185627" y="619228"/>
                  </a:cubicBezTo>
                  <a:cubicBezTo>
                    <a:pt x="2202959" y="641893"/>
                    <a:pt x="2236954" y="651224"/>
                    <a:pt x="2237620" y="687218"/>
                  </a:cubicBezTo>
                  <a:cubicBezTo>
                    <a:pt x="2238287" y="713215"/>
                    <a:pt x="2194959" y="755874"/>
                    <a:pt x="2163631" y="756541"/>
                  </a:cubicBezTo>
                  <a:cubicBezTo>
                    <a:pt x="2128970" y="757874"/>
                    <a:pt x="2099641" y="730545"/>
                    <a:pt x="2100974" y="693218"/>
                  </a:cubicBezTo>
                  <a:cubicBezTo>
                    <a:pt x="2101641" y="687885"/>
                    <a:pt x="2103641" y="679221"/>
                    <a:pt x="2104307" y="669888"/>
                  </a:cubicBezTo>
                  <a:cubicBezTo>
                    <a:pt x="2106307" y="651890"/>
                    <a:pt x="2108971" y="636560"/>
                    <a:pt x="2134302" y="645226"/>
                  </a:cubicBezTo>
                  <a:cubicBezTo>
                    <a:pt x="2140302" y="647226"/>
                    <a:pt x="2149632" y="640560"/>
                    <a:pt x="2156965" y="638560"/>
                  </a:cubicBezTo>
                  <a:cubicBezTo>
                    <a:pt x="2166464" y="636560"/>
                    <a:pt x="2173712" y="621438"/>
                    <a:pt x="2179836" y="617938"/>
                  </a:cubicBezTo>
                  <a:close/>
                  <a:moveTo>
                    <a:pt x="1272595" y="604867"/>
                  </a:moveTo>
                  <a:cubicBezTo>
                    <a:pt x="1289405" y="607899"/>
                    <a:pt x="1300779" y="621896"/>
                    <a:pt x="1311778" y="635892"/>
                  </a:cubicBezTo>
                  <a:cubicBezTo>
                    <a:pt x="1318442" y="644558"/>
                    <a:pt x="1323775" y="654557"/>
                    <a:pt x="1330441" y="663890"/>
                  </a:cubicBezTo>
                  <a:cubicBezTo>
                    <a:pt x="1344440" y="683219"/>
                    <a:pt x="1349104" y="699215"/>
                    <a:pt x="1322442" y="715213"/>
                  </a:cubicBezTo>
                  <a:cubicBezTo>
                    <a:pt x="1307779" y="723879"/>
                    <a:pt x="1299113" y="741209"/>
                    <a:pt x="1301113" y="761874"/>
                  </a:cubicBezTo>
                  <a:cubicBezTo>
                    <a:pt x="1303112" y="777204"/>
                    <a:pt x="1295780" y="788536"/>
                    <a:pt x="1277783" y="782537"/>
                  </a:cubicBezTo>
                  <a:cubicBezTo>
                    <a:pt x="1254452" y="775870"/>
                    <a:pt x="1199128" y="700549"/>
                    <a:pt x="1199128" y="677886"/>
                  </a:cubicBezTo>
                  <a:cubicBezTo>
                    <a:pt x="1199128" y="651891"/>
                    <a:pt x="1227123" y="613230"/>
                    <a:pt x="1253786" y="605897"/>
                  </a:cubicBezTo>
                  <a:cubicBezTo>
                    <a:pt x="1260785" y="604065"/>
                    <a:pt x="1266992" y="603857"/>
                    <a:pt x="1272595" y="604867"/>
                  </a:cubicBezTo>
                  <a:close/>
                  <a:moveTo>
                    <a:pt x="1516576" y="602149"/>
                  </a:moveTo>
                  <a:cubicBezTo>
                    <a:pt x="1524241" y="602065"/>
                    <a:pt x="1532074" y="604897"/>
                    <a:pt x="1539740" y="609897"/>
                  </a:cubicBezTo>
                  <a:cubicBezTo>
                    <a:pt x="1549071" y="615896"/>
                    <a:pt x="1556403" y="624562"/>
                    <a:pt x="1565069" y="631892"/>
                  </a:cubicBezTo>
                  <a:cubicBezTo>
                    <a:pt x="1586398" y="648557"/>
                    <a:pt x="1589065" y="665887"/>
                    <a:pt x="1573066" y="688551"/>
                  </a:cubicBezTo>
                  <a:cubicBezTo>
                    <a:pt x="1563736" y="701880"/>
                    <a:pt x="1558403" y="717879"/>
                    <a:pt x="1557070" y="734542"/>
                  </a:cubicBezTo>
                  <a:cubicBezTo>
                    <a:pt x="1554403" y="763870"/>
                    <a:pt x="1554403" y="763870"/>
                    <a:pt x="1523075" y="763870"/>
                  </a:cubicBezTo>
                  <a:cubicBezTo>
                    <a:pt x="1508410" y="765869"/>
                    <a:pt x="1496413" y="759872"/>
                    <a:pt x="1488413" y="745873"/>
                  </a:cubicBezTo>
                  <a:cubicBezTo>
                    <a:pt x="1485747" y="741207"/>
                    <a:pt x="1482414" y="737874"/>
                    <a:pt x="1479748" y="733208"/>
                  </a:cubicBezTo>
                  <a:cubicBezTo>
                    <a:pt x="1470417" y="718545"/>
                    <a:pt x="1443753" y="713212"/>
                    <a:pt x="1449752" y="691217"/>
                  </a:cubicBezTo>
                  <a:cubicBezTo>
                    <a:pt x="1457752" y="661889"/>
                    <a:pt x="1471750" y="633892"/>
                    <a:pt x="1494413" y="611897"/>
                  </a:cubicBezTo>
                  <a:cubicBezTo>
                    <a:pt x="1501411" y="605232"/>
                    <a:pt x="1508910" y="602232"/>
                    <a:pt x="1516576" y="602149"/>
                  </a:cubicBezTo>
                  <a:close/>
                  <a:moveTo>
                    <a:pt x="2024653" y="579486"/>
                  </a:moveTo>
                  <a:cubicBezTo>
                    <a:pt x="2048316" y="584567"/>
                    <a:pt x="2068979" y="603564"/>
                    <a:pt x="2086309" y="636558"/>
                  </a:cubicBezTo>
                  <a:cubicBezTo>
                    <a:pt x="2090975" y="643224"/>
                    <a:pt x="2089642" y="651224"/>
                    <a:pt x="2090309" y="662555"/>
                  </a:cubicBezTo>
                  <a:cubicBezTo>
                    <a:pt x="2088976" y="670552"/>
                    <a:pt x="2087643" y="681884"/>
                    <a:pt x="2084310" y="692550"/>
                  </a:cubicBezTo>
                  <a:cubicBezTo>
                    <a:pt x="2074311" y="729877"/>
                    <a:pt x="2041650" y="743873"/>
                    <a:pt x="2008322" y="724545"/>
                  </a:cubicBezTo>
                  <a:cubicBezTo>
                    <a:pt x="1976994" y="705880"/>
                    <a:pt x="1953666" y="679218"/>
                    <a:pt x="1935001" y="647890"/>
                  </a:cubicBezTo>
                  <a:cubicBezTo>
                    <a:pt x="1925671" y="631894"/>
                    <a:pt x="1929004" y="617896"/>
                    <a:pt x="1945000" y="605897"/>
                  </a:cubicBezTo>
                  <a:cubicBezTo>
                    <a:pt x="1974328" y="583235"/>
                    <a:pt x="2000990" y="574403"/>
                    <a:pt x="2024653" y="579486"/>
                  </a:cubicBezTo>
                  <a:close/>
                  <a:moveTo>
                    <a:pt x="2369011" y="559571"/>
                  </a:moveTo>
                  <a:cubicBezTo>
                    <a:pt x="2375093" y="559738"/>
                    <a:pt x="2381592" y="561571"/>
                    <a:pt x="2387591" y="563238"/>
                  </a:cubicBezTo>
                  <a:cubicBezTo>
                    <a:pt x="2391591" y="563904"/>
                    <a:pt x="2393590" y="567237"/>
                    <a:pt x="2392257" y="571903"/>
                  </a:cubicBezTo>
                  <a:cubicBezTo>
                    <a:pt x="2390924" y="581900"/>
                    <a:pt x="2348264" y="618561"/>
                    <a:pt x="2339599" y="616561"/>
                  </a:cubicBezTo>
                  <a:cubicBezTo>
                    <a:pt x="2336932" y="615894"/>
                    <a:pt x="2334268" y="613228"/>
                    <a:pt x="2333602" y="611230"/>
                  </a:cubicBezTo>
                  <a:cubicBezTo>
                    <a:pt x="2330935" y="592566"/>
                    <a:pt x="2342265" y="577903"/>
                    <a:pt x="2352931" y="565904"/>
                  </a:cubicBezTo>
                  <a:cubicBezTo>
                    <a:pt x="2357263" y="560904"/>
                    <a:pt x="2362929" y="559405"/>
                    <a:pt x="2369011" y="559571"/>
                  </a:cubicBezTo>
                  <a:close/>
                  <a:moveTo>
                    <a:pt x="1839019" y="545241"/>
                  </a:moveTo>
                  <a:cubicBezTo>
                    <a:pt x="1869014" y="551907"/>
                    <a:pt x="1908341" y="595235"/>
                    <a:pt x="1911674" y="626563"/>
                  </a:cubicBezTo>
                  <a:cubicBezTo>
                    <a:pt x="1912341" y="633896"/>
                    <a:pt x="1913674" y="640560"/>
                    <a:pt x="1903009" y="641893"/>
                  </a:cubicBezTo>
                  <a:cubicBezTo>
                    <a:pt x="1884346" y="643893"/>
                    <a:pt x="1866348" y="647226"/>
                    <a:pt x="1851018" y="650559"/>
                  </a:cubicBezTo>
                  <a:cubicBezTo>
                    <a:pt x="1818357" y="649892"/>
                    <a:pt x="1784363" y="616564"/>
                    <a:pt x="1783696" y="587235"/>
                  </a:cubicBezTo>
                  <a:cubicBezTo>
                    <a:pt x="1783029" y="560573"/>
                    <a:pt x="1811024" y="538577"/>
                    <a:pt x="1839019" y="545241"/>
                  </a:cubicBezTo>
                  <a:close/>
                  <a:moveTo>
                    <a:pt x="1636303" y="527995"/>
                  </a:moveTo>
                  <a:cubicBezTo>
                    <a:pt x="1651550" y="530244"/>
                    <a:pt x="1666381" y="537910"/>
                    <a:pt x="1678379" y="550574"/>
                  </a:cubicBezTo>
                  <a:cubicBezTo>
                    <a:pt x="1699043" y="573237"/>
                    <a:pt x="1710375" y="597235"/>
                    <a:pt x="1697043" y="627230"/>
                  </a:cubicBezTo>
                  <a:cubicBezTo>
                    <a:pt x="1683711" y="622564"/>
                    <a:pt x="1684378" y="636561"/>
                    <a:pt x="1679712" y="641893"/>
                  </a:cubicBezTo>
                  <a:cubicBezTo>
                    <a:pt x="1655050" y="673222"/>
                    <a:pt x="1618389" y="673222"/>
                    <a:pt x="1593727" y="640560"/>
                  </a:cubicBezTo>
                  <a:cubicBezTo>
                    <a:pt x="1587061" y="631897"/>
                    <a:pt x="1580397" y="622564"/>
                    <a:pt x="1575731" y="612565"/>
                  </a:cubicBezTo>
                  <a:cubicBezTo>
                    <a:pt x="1563732" y="585903"/>
                    <a:pt x="1571731" y="551908"/>
                    <a:pt x="1591727" y="537909"/>
                  </a:cubicBezTo>
                  <a:cubicBezTo>
                    <a:pt x="1605392" y="528911"/>
                    <a:pt x="1621056" y="525745"/>
                    <a:pt x="1636303" y="527995"/>
                  </a:cubicBezTo>
                  <a:close/>
                  <a:moveTo>
                    <a:pt x="2246950" y="523245"/>
                  </a:moveTo>
                  <a:cubicBezTo>
                    <a:pt x="2264948" y="522578"/>
                    <a:pt x="2312940" y="569905"/>
                    <a:pt x="2312940" y="589234"/>
                  </a:cubicBezTo>
                  <a:cubicBezTo>
                    <a:pt x="2312940" y="615898"/>
                    <a:pt x="2298943" y="633894"/>
                    <a:pt x="2274945" y="642560"/>
                  </a:cubicBezTo>
                  <a:cubicBezTo>
                    <a:pt x="2249616" y="651892"/>
                    <a:pt x="2234286" y="637227"/>
                    <a:pt x="2220954" y="618564"/>
                  </a:cubicBezTo>
                  <a:cubicBezTo>
                    <a:pt x="2195625" y="583237"/>
                    <a:pt x="2201624" y="545909"/>
                    <a:pt x="2235619" y="527911"/>
                  </a:cubicBezTo>
                  <a:cubicBezTo>
                    <a:pt x="2238950" y="525911"/>
                    <a:pt x="2242950" y="523245"/>
                    <a:pt x="2246950" y="523245"/>
                  </a:cubicBezTo>
                  <a:close/>
                  <a:moveTo>
                    <a:pt x="1400012" y="519996"/>
                  </a:moveTo>
                  <a:cubicBezTo>
                    <a:pt x="1411427" y="522746"/>
                    <a:pt x="1421759" y="529578"/>
                    <a:pt x="1431092" y="540576"/>
                  </a:cubicBezTo>
                  <a:cubicBezTo>
                    <a:pt x="1437756" y="548575"/>
                    <a:pt x="1442422" y="557908"/>
                    <a:pt x="1449755" y="564571"/>
                  </a:cubicBezTo>
                  <a:cubicBezTo>
                    <a:pt x="1471751" y="586570"/>
                    <a:pt x="1476417" y="603899"/>
                    <a:pt x="1443089" y="620564"/>
                  </a:cubicBezTo>
                  <a:cubicBezTo>
                    <a:pt x="1429758" y="627230"/>
                    <a:pt x="1427759" y="643893"/>
                    <a:pt x="1425092" y="657891"/>
                  </a:cubicBezTo>
                  <a:cubicBezTo>
                    <a:pt x="1419759" y="679221"/>
                    <a:pt x="1405094" y="686553"/>
                    <a:pt x="1381765" y="687220"/>
                  </a:cubicBezTo>
                  <a:cubicBezTo>
                    <a:pt x="1380432" y="687220"/>
                    <a:pt x="1376432" y="686553"/>
                    <a:pt x="1372432" y="685886"/>
                  </a:cubicBezTo>
                  <a:cubicBezTo>
                    <a:pt x="1349770" y="679221"/>
                    <a:pt x="1319108" y="626563"/>
                    <a:pt x="1317108" y="589235"/>
                  </a:cubicBezTo>
                  <a:cubicBezTo>
                    <a:pt x="1315775" y="559907"/>
                    <a:pt x="1332440" y="535909"/>
                    <a:pt x="1362435" y="523913"/>
                  </a:cubicBezTo>
                  <a:cubicBezTo>
                    <a:pt x="1376099" y="518580"/>
                    <a:pt x="1388597" y="517247"/>
                    <a:pt x="1400012" y="519996"/>
                  </a:cubicBezTo>
                  <a:close/>
                  <a:moveTo>
                    <a:pt x="2109340" y="481773"/>
                  </a:moveTo>
                  <a:cubicBezTo>
                    <a:pt x="2119390" y="482794"/>
                    <a:pt x="2128972" y="486252"/>
                    <a:pt x="2136971" y="492584"/>
                  </a:cubicBezTo>
                  <a:cubicBezTo>
                    <a:pt x="2156300" y="507249"/>
                    <a:pt x="2177632" y="522579"/>
                    <a:pt x="2184298" y="550575"/>
                  </a:cubicBezTo>
                  <a:cubicBezTo>
                    <a:pt x="2179631" y="565240"/>
                    <a:pt x="2176965" y="580570"/>
                    <a:pt x="2170299" y="594569"/>
                  </a:cubicBezTo>
                  <a:cubicBezTo>
                    <a:pt x="2155634" y="624564"/>
                    <a:pt x="2127638" y="631230"/>
                    <a:pt x="2101643" y="609899"/>
                  </a:cubicBezTo>
                  <a:cubicBezTo>
                    <a:pt x="2080313" y="591902"/>
                    <a:pt x="2061648" y="571906"/>
                    <a:pt x="2042319" y="551908"/>
                  </a:cubicBezTo>
                  <a:cubicBezTo>
                    <a:pt x="2035653" y="545242"/>
                    <a:pt x="2033653" y="536578"/>
                    <a:pt x="2036319" y="526579"/>
                  </a:cubicBezTo>
                  <a:cubicBezTo>
                    <a:pt x="2044819" y="497583"/>
                    <a:pt x="2079188" y="478711"/>
                    <a:pt x="2109340" y="481773"/>
                  </a:cubicBezTo>
                  <a:close/>
                  <a:moveTo>
                    <a:pt x="2432253" y="463921"/>
                  </a:moveTo>
                  <a:cubicBezTo>
                    <a:pt x="2439586" y="462588"/>
                    <a:pt x="2440253" y="466587"/>
                    <a:pt x="2440919" y="472587"/>
                  </a:cubicBezTo>
                  <a:cubicBezTo>
                    <a:pt x="2442919" y="489249"/>
                    <a:pt x="2423587" y="517244"/>
                    <a:pt x="2410256" y="517244"/>
                  </a:cubicBezTo>
                  <a:cubicBezTo>
                    <a:pt x="2402923" y="517244"/>
                    <a:pt x="2402923" y="513911"/>
                    <a:pt x="2402923" y="507914"/>
                  </a:cubicBezTo>
                  <a:cubicBezTo>
                    <a:pt x="2404923" y="489916"/>
                    <a:pt x="2420254" y="465254"/>
                    <a:pt x="2432253" y="463921"/>
                  </a:cubicBezTo>
                  <a:close/>
                  <a:moveTo>
                    <a:pt x="1749066" y="452581"/>
                  </a:moveTo>
                  <a:cubicBezTo>
                    <a:pt x="1762157" y="452674"/>
                    <a:pt x="1772531" y="463923"/>
                    <a:pt x="1781030" y="475921"/>
                  </a:cubicBezTo>
                  <a:cubicBezTo>
                    <a:pt x="1796359" y="498584"/>
                    <a:pt x="1808358" y="520580"/>
                    <a:pt x="1781696" y="544578"/>
                  </a:cubicBezTo>
                  <a:cubicBezTo>
                    <a:pt x="1772364" y="552575"/>
                    <a:pt x="1768365" y="567241"/>
                    <a:pt x="1761699" y="578573"/>
                  </a:cubicBezTo>
                  <a:cubicBezTo>
                    <a:pt x="1759032" y="583239"/>
                    <a:pt x="1759032" y="591903"/>
                    <a:pt x="1749702" y="589903"/>
                  </a:cubicBezTo>
                  <a:cubicBezTo>
                    <a:pt x="1735703" y="588570"/>
                    <a:pt x="1673048" y="527912"/>
                    <a:pt x="1676381" y="515249"/>
                  </a:cubicBezTo>
                  <a:cubicBezTo>
                    <a:pt x="1685046" y="485918"/>
                    <a:pt x="1711041" y="470588"/>
                    <a:pt x="1735037" y="456590"/>
                  </a:cubicBezTo>
                  <a:cubicBezTo>
                    <a:pt x="1740036" y="453757"/>
                    <a:pt x="1744702" y="452549"/>
                    <a:pt x="1749066" y="452581"/>
                  </a:cubicBezTo>
                  <a:close/>
                  <a:moveTo>
                    <a:pt x="1971259" y="450122"/>
                  </a:moveTo>
                  <a:cubicBezTo>
                    <a:pt x="1996286" y="449841"/>
                    <a:pt x="2023656" y="459589"/>
                    <a:pt x="2035655" y="474588"/>
                  </a:cubicBezTo>
                  <a:cubicBezTo>
                    <a:pt x="2038988" y="478588"/>
                    <a:pt x="2042988" y="483919"/>
                    <a:pt x="2036988" y="487252"/>
                  </a:cubicBezTo>
                  <a:cubicBezTo>
                    <a:pt x="2016992" y="497250"/>
                    <a:pt x="2016992" y="519247"/>
                    <a:pt x="2007660" y="535912"/>
                  </a:cubicBezTo>
                  <a:cubicBezTo>
                    <a:pt x="1988995" y="569907"/>
                    <a:pt x="1919674" y="575906"/>
                    <a:pt x="1893010" y="547242"/>
                  </a:cubicBezTo>
                  <a:cubicBezTo>
                    <a:pt x="1885679" y="538578"/>
                    <a:pt x="1889677" y="530579"/>
                    <a:pt x="1891676" y="521913"/>
                  </a:cubicBezTo>
                  <a:cubicBezTo>
                    <a:pt x="1891010" y="491918"/>
                    <a:pt x="1912341" y="466589"/>
                    <a:pt x="1947669" y="453923"/>
                  </a:cubicBezTo>
                  <a:cubicBezTo>
                    <a:pt x="1954835" y="451424"/>
                    <a:pt x="1962916" y="450216"/>
                    <a:pt x="1971259" y="450122"/>
                  </a:cubicBezTo>
                  <a:close/>
                  <a:moveTo>
                    <a:pt x="2318459" y="450006"/>
                  </a:moveTo>
                  <a:cubicBezTo>
                    <a:pt x="2324146" y="450548"/>
                    <a:pt x="2329770" y="452256"/>
                    <a:pt x="2334936" y="455256"/>
                  </a:cubicBezTo>
                  <a:cubicBezTo>
                    <a:pt x="2342935" y="459922"/>
                    <a:pt x="2351599" y="463255"/>
                    <a:pt x="2359598" y="467921"/>
                  </a:cubicBezTo>
                  <a:cubicBezTo>
                    <a:pt x="2372264" y="475918"/>
                    <a:pt x="2394927" y="478585"/>
                    <a:pt x="2385594" y="501915"/>
                  </a:cubicBezTo>
                  <a:cubicBezTo>
                    <a:pt x="2376930" y="522578"/>
                    <a:pt x="2363598" y="541241"/>
                    <a:pt x="2344935" y="543240"/>
                  </a:cubicBezTo>
                  <a:cubicBezTo>
                    <a:pt x="2290275" y="543240"/>
                    <a:pt x="2259614" y="508579"/>
                    <a:pt x="2276279" y="473254"/>
                  </a:cubicBezTo>
                  <a:cubicBezTo>
                    <a:pt x="2283777" y="457256"/>
                    <a:pt x="2301399" y="448382"/>
                    <a:pt x="2318459" y="450006"/>
                  </a:cubicBezTo>
                  <a:close/>
                  <a:moveTo>
                    <a:pt x="1483996" y="439510"/>
                  </a:moveTo>
                  <a:cubicBezTo>
                    <a:pt x="1506075" y="435594"/>
                    <a:pt x="1529405" y="440593"/>
                    <a:pt x="1543737" y="456590"/>
                  </a:cubicBezTo>
                  <a:cubicBezTo>
                    <a:pt x="1557733" y="472587"/>
                    <a:pt x="1568398" y="491918"/>
                    <a:pt x="1581728" y="508582"/>
                  </a:cubicBezTo>
                  <a:cubicBezTo>
                    <a:pt x="1589061" y="517914"/>
                    <a:pt x="1585061" y="522580"/>
                    <a:pt x="1577064" y="527913"/>
                  </a:cubicBezTo>
                  <a:cubicBezTo>
                    <a:pt x="1566399" y="535912"/>
                    <a:pt x="1559733" y="547909"/>
                    <a:pt x="1555733" y="560575"/>
                  </a:cubicBezTo>
                  <a:cubicBezTo>
                    <a:pt x="1551734" y="571238"/>
                    <a:pt x="1553067" y="587904"/>
                    <a:pt x="1536404" y="573905"/>
                  </a:cubicBezTo>
                  <a:cubicBezTo>
                    <a:pt x="1475748" y="590570"/>
                    <a:pt x="1464416" y="533246"/>
                    <a:pt x="1432422" y="507248"/>
                  </a:cubicBezTo>
                  <a:cubicBezTo>
                    <a:pt x="1423090" y="499918"/>
                    <a:pt x="1426423" y="486586"/>
                    <a:pt x="1431755" y="475920"/>
                  </a:cubicBezTo>
                  <a:cubicBezTo>
                    <a:pt x="1441087" y="456257"/>
                    <a:pt x="1461916" y="443426"/>
                    <a:pt x="1483996" y="439510"/>
                  </a:cubicBezTo>
                  <a:close/>
                  <a:moveTo>
                    <a:pt x="1860349" y="377271"/>
                  </a:moveTo>
                  <a:cubicBezTo>
                    <a:pt x="1892344" y="379271"/>
                    <a:pt x="1903010" y="404600"/>
                    <a:pt x="1916340" y="425931"/>
                  </a:cubicBezTo>
                  <a:cubicBezTo>
                    <a:pt x="1927672" y="444594"/>
                    <a:pt x="1907010" y="449261"/>
                    <a:pt x="1899010" y="459260"/>
                  </a:cubicBezTo>
                  <a:cubicBezTo>
                    <a:pt x="1885678" y="475256"/>
                    <a:pt x="1866349" y="485922"/>
                    <a:pt x="1867682" y="511918"/>
                  </a:cubicBezTo>
                  <a:cubicBezTo>
                    <a:pt x="1868349" y="526581"/>
                    <a:pt x="1856350" y="524583"/>
                    <a:pt x="1849017" y="516584"/>
                  </a:cubicBezTo>
                  <a:cubicBezTo>
                    <a:pt x="1829021" y="495252"/>
                    <a:pt x="1809691" y="473256"/>
                    <a:pt x="1790360" y="451260"/>
                  </a:cubicBezTo>
                  <a:cubicBezTo>
                    <a:pt x="1783027" y="442595"/>
                    <a:pt x="1781027" y="432595"/>
                    <a:pt x="1788360" y="423265"/>
                  </a:cubicBezTo>
                  <a:cubicBezTo>
                    <a:pt x="1806358" y="397934"/>
                    <a:pt x="1833021" y="385270"/>
                    <a:pt x="1860349" y="377271"/>
                  </a:cubicBezTo>
                  <a:close/>
                  <a:moveTo>
                    <a:pt x="2394257" y="367272"/>
                  </a:moveTo>
                  <a:cubicBezTo>
                    <a:pt x="2411589" y="371936"/>
                    <a:pt x="2438250" y="371272"/>
                    <a:pt x="2440917" y="397267"/>
                  </a:cubicBezTo>
                  <a:cubicBezTo>
                    <a:pt x="2444250" y="428595"/>
                    <a:pt x="2417588" y="454590"/>
                    <a:pt x="2380927" y="455923"/>
                  </a:cubicBezTo>
                  <a:cubicBezTo>
                    <a:pt x="2364929" y="453923"/>
                    <a:pt x="2343600" y="454590"/>
                    <a:pt x="2342267" y="427262"/>
                  </a:cubicBezTo>
                  <a:cubicBezTo>
                    <a:pt x="2341600" y="404599"/>
                    <a:pt x="2375595" y="362606"/>
                    <a:pt x="2394257" y="367272"/>
                  </a:cubicBezTo>
                  <a:close/>
                  <a:moveTo>
                    <a:pt x="1615048" y="352411"/>
                  </a:moveTo>
                  <a:cubicBezTo>
                    <a:pt x="1627181" y="352859"/>
                    <a:pt x="1639388" y="356108"/>
                    <a:pt x="1650386" y="362607"/>
                  </a:cubicBezTo>
                  <a:cubicBezTo>
                    <a:pt x="1677048" y="377938"/>
                    <a:pt x="1691047" y="404600"/>
                    <a:pt x="1707043" y="429262"/>
                  </a:cubicBezTo>
                  <a:cubicBezTo>
                    <a:pt x="1713709" y="439261"/>
                    <a:pt x="1710376" y="451258"/>
                    <a:pt x="1697711" y="453924"/>
                  </a:cubicBezTo>
                  <a:cubicBezTo>
                    <a:pt x="1674382" y="459257"/>
                    <a:pt x="1662383" y="475922"/>
                    <a:pt x="1649053" y="493251"/>
                  </a:cubicBezTo>
                  <a:cubicBezTo>
                    <a:pt x="1633721" y="513915"/>
                    <a:pt x="1615725" y="515913"/>
                    <a:pt x="1597060" y="498583"/>
                  </a:cubicBezTo>
                  <a:cubicBezTo>
                    <a:pt x="1571065" y="473255"/>
                    <a:pt x="1548402" y="445260"/>
                    <a:pt x="1542403" y="411933"/>
                  </a:cubicBezTo>
                  <a:cubicBezTo>
                    <a:pt x="1542903" y="374938"/>
                    <a:pt x="1578648" y="351068"/>
                    <a:pt x="1615048" y="352411"/>
                  </a:cubicBezTo>
                  <a:close/>
                  <a:moveTo>
                    <a:pt x="2060149" y="352275"/>
                  </a:moveTo>
                  <a:cubicBezTo>
                    <a:pt x="2072147" y="348942"/>
                    <a:pt x="2084978" y="349941"/>
                    <a:pt x="2096310" y="355940"/>
                  </a:cubicBezTo>
                  <a:cubicBezTo>
                    <a:pt x="2110975" y="363939"/>
                    <a:pt x="2123639" y="373938"/>
                    <a:pt x="2132971" y="387268"/>
                  </a:cubicBezTo>
                  <a:cubicBezTo>
                    <a:pt x="2133638" y="394601"/>
                    <a:pt x="2128305" y="396600"/>
                    <a:pt x="2124305" y="399267"/>
                  </a:cubicBezTo>
                  <a:cubicBezTo>
                    <a:pt x="2114975" y="407266"/>
                    <a:pt x="2108309" y="417265"/>
                    <a:pt x="2107642" y="430595"/>
                  </a:cubicBezTo>
                  <a:cubicBezTo>
                    <a:pt x="2106309" y="457258"/>
                    <a:pt x="2090310" y="459258"/>
                    <a:pt x="2068981" y="450594"/>
                  </a:cubicBezTo>
                  <a:cubicBezTo>
                    <a:pt x="2057649" y="445927"/>
                    <a:pt x="2046985" y="438595"/>
                    <a:pt x="2039652" y="429262"/>
                  </a:cubicBezTo>
                  <a:cubicBezTo>
                    <a:pt x="2026320" y="413266"/>
                    <a:pt x="2012990" y="396600"/>
                    <a:pt x="2028987" y="374605"/>
                  </a:cubicBezTo>
                  <a:cubicBezTo>
                    <a:pt x="2036986" y="363273"/>
                    <a:pt x="2048151" y="355608"/>
                    <a:pt x="2060149" y="352275"/>
                  </a:cubicBezTo>
                  <a:close/>
                  <a:moveTo>
                    <a:pt x="2500243" y="343276"/>
                  </a:moveTo>
                  <a:cubicBezTo>
                    <a:pt x="2508907" y="383937"/>
                    <a:pt x="2490244" y="403267"/>
                    <a:pt x="2456914" y="421265"/>
                  </a:cubicBezTo>
                  <a:cubicBezTo>
                    <a:pt x="2465580" y="389937"/>
                    <a:pt x="2470913" y="361939"/>
                    <a:pt x="2500243" y="343276"/>
                  </a:cubicBezTo>
                  <a:close/>
                  <a:moveTo>
                    <a:pt x="2271613" y="319282"/>
                  </a:moveTo>
                  <a:cubicBezTo>
                    <a:pt x="2288276" y="321281"/>
                    <a:pt x="2339601" y="359940"/>
                    <a:pt x="2339601" y="372606"/>
                  </a:cubicBezTo>
                  <a:cubicBezTo>
                    <a:pt x="2338935" y="395269"/>
                    <a:pt x="2324936" y="411934"/>
                    <a:pt x="2308273" y="426597"/>
                  </a:cubicBezTo>
                  <a:cubicBezTo>
                    <a:pt x="2294275" y="439263"/>
                    <a:pt x="2277612" y="438596"/>
                    <a:pt x="2262947" y="428597"/>
                  </a:cubicBezTo>
                  <a:cubicBezTo>
                    <a:pt x="2241618" y="415267"/>
                    <a:pt x="2226953" y="395269"/>
                    <a:pt x="2218287" y="371939"/>
                  </a:cubicBezTo>
                  <a:cubicBezTo>
                    <a:pt x="2209623" y="350610"/>
                    <a:pt x="2245617" y="316615"/>
                    <a:pt x="2271613" y="319282"/>
                  </a:cubicBezTo>
                  <a:close/>
                  <a:moveTo>
                    <a:pt x="1978327" y="293951"/>
                  </a:moveTo>
                  <a:cubicBezTo>
                    <a:pt x="2003658" y="293951"/>
                    <a:pt x="2016321" y="310614"/>
                    <a:pt x="2027653" y="329945"/>
                  </a:cubicBezTo>
                  <a:cubicBezTo>
                    <a:pt x="2039650" y="349274"/>
                    <a:pt x="2019654" y="353941"/>
                    <a:pt x="2012988" y="364606"/>
                  </a:cubicBezTo>
                  <a:cubicBezTo>
                    <a:pt x="2007655" y="373272"/>
                    <a:pt x="1997659" y="381936"/>
                    <a:pt x="1997659" y="390601"/>
                  </a:cubicBezTo>
                  <a:cubicBezTo>
                    <a:pt x="1998325" y="419930"/>
                    <a:pt x="1976994" y="419263"/>
                    <a:pt x="1958331" y="423263"/>
                  </a:cubicBezTo>
                  <a:cubicBezTo>
                    <a:pt x="1937669" y="427929"/>
                    <a:pt x="1932336" y="411264"/>
                    <a:pt x="1923670" y="399267"/>
                  </a:cubicBezTo>
                  <a:cubicBezTo>
                    <a:pt x="1887676" y="347941"/>
                    <a:pt x="1888343" y="347941"/>
                    <a:pt x="1939669" y="311947"/>
                  </a:cubicBezTo>
                  <a:cubicBezTo>
                    <a:pt x="1966331" y="293951"/>
                    <a:pt x="1966331" y="293951"/>
                    <a:pt x="1978327" y="293951"/>
                  </a:cubicBezTo>
                  <a:close/>
                  <a:moveTo>
                    <a:pt x="1754368" y="283285"/>
                  </a:moveTo>
                  <a:cubicBezTo>
                    <a:pt x="1784363" y="283285"/>
                    <a:pt x="1828356" y="327946"/>
                    <a:pt x="1827023" y="357941"/>
                  </a:cubicBezTo>
                  <a:cubicBezTo>
                    <a:pt x="1826356" y="371940"/>
                    <a:pt x="1814357" y="378604"/>
                    <a:pt x="1802359" y="381937"/>
                  </a:cubicBezTo>
                  <a:cubicBezTo>
                    <a:pt x="1780363" y="388603"/>
                    <a:pt x="1763700" y="399935"/>
                    <a:pt x="1757035" y="423264"/>
                  </a:cubicBezTo>
                  <a:cubicBezTo>
                    <a:pt x="1753035" y="437263"/>
                    <a:pt x="1745703" y="430597"/>
                    <a:pt x="1739037" y="426597"/>
                  </a:cubicBezTo>
                  <a:cubicBezTo>
                    <a:pt x="1726373" y="419265"/>
                    <a:pt x="1718374" y="407268"/>
                    <a:pt x="1709709" y="395936"/>
                  </a:cubicBezTo>
                  <a:cubicBezTo>
                    <a:pt x="1701709" y="385270"/>
                    <a:pt x="1695046" y="373940"/>
                    <a:pt x="1686380" y="363940"/>
                  </a:cubicBezTo>
                  <a:cubicBezTo>
                    <a:pt x="1657052" y="329279"/>
                    <a:pt x="1659718" y="317280"/>
                    <a:pt x="1701709" y="295951"/>
                  </a:cubicBezTo>
                  <a:cubicBezTo>
                    <a:pt x="1718374" y="287285"/>
                    <a:pt x="1735704" y="281952"/>
                    <a:pt x="1754368" y="283285"/>
                  </a:cubicBezTo>
                  <a:close/>
                  <a:moveTo>
                    <a:pt x="2169630" y="269290"/>
                  </a:moveTo>
                  <a:cubicBezTo>
                    <a:pt x="2192293" y="266624"/>
                    <a:pt x="2201625" y="284622"/>
                    <a:pt x="2213624" y="297952"/>
                  </a:cubicBezTo>
                  <a:cubicBezTo>
                    <a:pt x="2225621" y="310617"/>
                    <a:pt x="2211625" y="318617"/>
                    <a:pt x="2206958" y="327280"/>
                  </a:cubicBezTo>
                  <a:cubicBezTo>
                    <a:pt x="2183627" y="369941"/>
                    <a:pt x="2190293" y="397936"/>
                    <a:pt x="2232287" y="429931"/>
                  </a:cubicBezTo>
                  <a:cubicBezTo>
                    <a:pt x="2268949" y="457259"/>
                    <a:pt x="2270948" y="473925"/>
                    <a:pt x="2242953" y="507253"/>
                  </a:cubicBezTo>
                  <a:cubicBezTo>
                    <a:pt x="2232287" y="519918"/>
                    <a:pt x="2219622" y="523915"/>
                    <a:pt x="2204958" y="516585"/>
                  </a:cubicBezTo>
                  <a:cubicBezTo>
                    <a:pt x="2180963" y="504586"/>
                    <a:pt x="2158298" y="489921"/>
                    <a:pt x="2140302" y="469925"/>
                  </a:cubicBezTo>
                  <a:cubicBezTo>
                    <a:pt x="2117637" y="444596"/>
                    <a:pt x="2122970" y="421932"/>
                    <a:pt x="2154299" y="406602"/>
                  </a:cubicBezTo>
                  <a:cubicBezTo>
                    <a:pt x="2160965" y="403269"/>
                    <a:pt x="2167631" y="401269"/>
                    <a:pt x="2173630" y="397936"/>
                  </a:cubicBezTo>
                  <a:cubicBezTo>
                    <a:pt x="2178296" y="395270"/>
                    <a:pt x="2186960" y="394603"/>
                    <a:pt x="2185627" y="385939"/>
                  </a:cubicBezTo>
                  <a:cubicBezTo>
                    <a:pt x="2184294" y="378607"/>
                    <a:pt x="2180296" y="373940"/>
                    <a:pt x="2170964" y="373274"/>
                  </a:cubicBezTo>
                  <a:cubicBezTo>
                    <a:pt x="2159631" y="372607"/>
                    <a:pt x="2149632" y="367274"/>
                    <a:pt x="2140302" y="359942"/>
                  </a:cubicBezTo>
                  <a:cubicBezTo>
                    <a:pt x="2122304" y="346612"/>
                    <a:pt x="2106307" y="329947"/>
                    <a:pt x="2114306" y="305951"/>
                  </a:cubicBezTo>
                  <a:cubicBezTo>
                    <a:pt x="2122970" y="282622"/>
                    <a:pt x="2144301" y="271956"/>
                    <a:pt x="2169630" y="269290"/>
                  </a:cubicBezTo>
                  <a:close/>
                  <a:moveTo>
                    <a:pt x="2510739" y="264621"/>
                  </a:moveTo>
                  <a:cubicBezTo>
                    <a:pt x="2513905" y="265788"/>
                    <a:pt x="2516904" y="268621"/>
                    <a:pt x="2518903" y="271954"/>
                  </a:cubicBezTo>
                  <a:cubicBezTo>
                    <a:pt x="2528902" y="287285"/>
                    <a:pt x="2530235" y="300617"/>
                    <a:pt x="2510239" y="309948"/>
                  </a:cubicBezTo>
                  <a:cubicBezTo>
                    <a:pt x="2506239" y="295951"/>
                    <a:pt x="2487574" y="284618"/>
                    <a:pt x="2501573" y="267288"/>
                  </a:cubicBezTo>
                  <a:cubicBezTo>
                    <a:pt x="2504239" y="263954"/>
                    <a:pt x="2507572" y="263455"/>
                    <a:pt x="2510739" y="264621"/>
                  </a:cubicBezTo>
                  <a:close/>
                  <a:moveTo>
                    <a:pt x="2360931" y="239295"/>
                  </a:moveTo>
                  <a:cubicBezTo>
                    <a:pt x="2388260" y="243294"/>
                    <a:pt x="2411589" y="265290"/>
                    <a:pt x="2443583" y="251960"/>
                  </a:cubicBezTo>
                  <a:cubicBezTo>
                    <a:pt x="2467581" y="242628"/>
                    <a:pt x="2491577" y="273956"/>
                    <a:pt x="2484244" y="299285"/>
                  </a:cubicBezTo>
                  <a:cubicBezTo>
                    <a:pt x="2479578" y="314616"/>
                    <a:pt x="2474245" y="330612"/>
                    <a:pt x="2466248" y="344611"/>
                  </a:cubicBezTo>
                  <a:cubicBezTo>
                    <a:pt x="2458915" y="357943"/>
                    <a:pt x="2448250" y="367273"/>
                    <a:pt x="2430920" y="357943"/>
                  </a:cubicBezTo>
                  <a:cubicBezTo>
                    <a:pt x="2416255" y="349277"/>
                    <a:pt x="2403589" y="339945"/>
                    <a:pt x="2414255" y="319282"/>
                  </a:cubicBezTo>
                  <a:cubicBezTo>
                    <a:pt x="2422921" y="302618"/>
                    <a:pt x="2426920" y="284621"/>
                    <a:pt x="2407589" y="262626"/>
                  </a:cubicBezTo>
                  <a:cubicBezTo>
                    <a:pt x="2406922" y="273289"/>
                    <a:pt x="2406922" y="276622"/>
                    <a:pt x="2406922" y="280622"/>
                  </a:cubicBezTo>
                  <a:cubicBezTo>
                    <a:pt x="2404923" y="307284"/>
                    <a:pt x="2405589" y="335279"/>
                    <a:pt x="2371595" y="343944"/>
                  </a:cubicBezTo>
                  <a:cubicBezTo>
                    <a:pt x="2350932" y="349277"/>
                    <a:pt x="2295608" y="324615"/>
                    <a:pt x="2284943" y="305951"/>
                  </a:cubicBezTo>
                  <a:cubicBezTo>
                    <a:pt x="2282943" y="301951"/>
                    <a:pt x="2280943" y="295954"/>
                    <a:pt x="2281610" y="291288"/>
                  </a:cubicBezTo>
                  <a:cubicBezTo>
                    <a:pt x="2284943" y="260626"/>
                    <a:pt x="2331603" y="234629"/>
                    <a:pt x="2360931" y="239295"/>
                  </a:cubicBezTo>
                  <a:close/>
                  <a:moveTo>
                    <a:pt x="2080313" y="214632"/>
                  </a:moveTo>
                  <a:cubicBezTo>
                    <a:pt x="2106974" y="214632"/>
                    <a:pt x="2118305" y="234628"/>
                    <a:pt x="2130970" y="251293"/>
                  </a:cubicBezTo>
                  <a:cubicBezTo>
                    <a:pt x="2138302" y="260626"/>
                    <a:pt x="2128970" y="263292"/>
                    <a:pt x="2122971" y="266623"/>
                  </a:cubicBezTo>
                  <a:cubicBezTo>
                    <a:pt x="2108308" y="275289"/>
                    <a:pt x="2097642" y="285955"/>
                    <a:pt x="2092309" y="303285"/>
                  </a:cubicBezTo>
                  <a:cubicBezTo>
                    <a:pt x="2085643" y="326616"/>
                    <a:pt x="2062315" y="333280"/>
                    <a:pt x="2046318" y="315283"/>
                  </a:cubicBezTo>
                  <a:cubicBezTo>
                    <a:pt x="2034320" y="301285"/>
                    <a:pt x="2026321" y="283288"/>
                    <a:pt x="2015657" y="267290"/>
                  </a:cubicBezTo>
                  <a:cubicBezTo>
                    <a:pt x="2006991" y="254626"/>
                    <a:pt x="2014990" y="238628"/>
                    <a:pt x="2028987" y="230630"/>
                  </a:cubicBezTo>
                  <a:cubicBezTo>
                    <a:pt x="2044985" y="221298"/>
                    <a:pt x="2062981" y="215965"/>
                    <a:pt x="2080313" y="214632"/>
                  </a:cubicBezTo>
                  <a:close/>
                  <a:moveTo>
                    <a:pt x="1855851" y="197802"/>
                  </a:moveTo>
                  <a:cubicBezTo>
                    <a:pt x="1869015" y="197468"/>
                    <a:pt x="1882346" y="200635"/>
                    <a:pt x="1895677" y="206634"/>
                  </a:cubicBezTo>
                  <a:cubicBezTo>
                    <a:pt x="1924339" y="219297"/>
                    <a:pt x="1929006" y="249292"/>
                    <a:pt x="1939671" y="273289"/>
                  </a:cubicBezTo>
                  <a:cubicBezTo>
                    <a:pt x="1944338" y="283286"/>
                    <a:pt x="1931672" y="291285"/>
                    <a:pt x="1923673" y="296618"/>
                  </a:cubicBezTo>
                  <a:cubicBezTo>
                    <a:pt x="1904343" y="307950"/>
                    <a:pt x="1891011" y="323946"/>
                    <a:pt x="1882347" y="344609"/>
                  </a:cubicBezTo>
                  <a:cubicBezTo>
                    <a:pt x="1877681" y="355941"/>
                    <a:pt x="1869015" y="370606"/>
                    <a:pt x="1855683" y="357274"/>
                  </a:cubicBezTo>
                  <a:cubicBezTo>
                    <a:pt x="1827021" y="327279"/>
                    <a:pt x="1807025" y="290619"/>
                    <a:pt x="1794359" y="258624"/>
                  </a:cubicBezTo>
                  <a:cubicBezTo>
                    <a:pt x="1793026" y="231962"/>
                    <a:pt x="1803025" y="219297"/>
                    <a:pt x="1817024" y="209967"/>
                  </a:cubicBezTo>
                  <a:cubicBezTo>
                    <a:pt x="1829689" y="201968"/>
                    <a:pt x="1842686" y="198135"/>
                    <a:pt x="1855851" y="197802"/>
                  </a:cubicBezTo>
                  <a:close/>
                  <a:moveTo>
                    <a:pt x="2239618" y="195966"/>
                  </a:moveTo>
                  <a:cubicBezTo>
                    <a:pt x="2252282" y="195966"/>
                    <a:pt x="2291609" y="223961"/>
                    <a:pt x="2291609" y="233294"/>
                  </a:cubicBezTo>
                  <a:cubicBezTo>
                    <a:pt x="2291609" y="241293"/>
                    <a:pt x="2248949" y="287284"/>
                    <a:pt x="2241616" y="287284"/>
                  </a:cubicBezTo>
                  <a:cubicBezTo>
                    <a:pt x="2228953" y="287284"/>
                    <a:pt x="2194959" y="249290"/>
                    <a:pt x="2194292" y="234627"/>
                  </a:cubicBezTo>
                  <a:cubicBezTo>
                    <a:pt x="2194292" y="218629"/>
                    <a:pt x="2219621" y="196633"/>
                    <a:pt x="2239618" y="195966"/>
                  </a:cubicBezTo>
                  <a:close/>
                  <a:moveTo>
                    <a:pt x="2163800" y="154225"/>
                  </a:moveTo>
                  <a:cubicBezTo>
                    <a:pt x="2180131" y="153475"/>
                    <a:pt x="2196628" y="159974"/>
                    <a:pt x="2209626" y="173972"/>
                  </a:cubicBezTo>
                  <a:cubicBezTo>
                    <a:pt x="2212292" y="176638"/>
                    <a:pt x="2214959" y="179971"/>
                    <a:pt x="2218292" y="183971"/>
                  </a:cubicBezTo>
                  <a:cubicBezTo>
                    <a:pt x="2197627" y="193302"/>
                    <a:pt x="2178297" y="201967"/>
                    <a:pt x="2173631" y="227297"/>
                  </a:cubicBezTo>
                  <a:cubicBezTo>
                    <a:pt x="2170965" y="241295"/>
                    <a:pt x="2158299" y="243295"/>
                    <a:pt x="2147635" y="233296"/>
                  </a:cubicBezTo>
                  <a:cubicBezTo>
                    <a:pt x="2136970" y="223963"/>
                    <a:pt x="2126971" y="213966"/>
                    <a:pt x="2117640" y="202634"/>
                  </a:cubicBezTo>
                  <a:cubicBezTo>
                    <a:pt x="2110974" y="194635"/>
                    <a:pt x="2111641" y="185969"/>
                    <a:pt x="2118973" y="177972"/>
                  </a:cubicBezTo>
                  <a:cubicBezTo>
                    <a:pt x="2131305" y="162974"/>
                    <a:pt x="2147469" y="154975"/>
                    <a:pt x="2163800" y="154225"/>
                  </a:cubicBezTo>
                  <a:close/>
                  <a:moveTo>
                    <a:pt x="2529567" y="147309"/>
                  </a:moveTo>
                  <a:cubicBezTo>
                    <a:pt x="2548230" y="147976"/>
                    <a:pt x="2552896" y="159975"/>
                    <a:pt x="2552230" y="181304"/>
                  </a:cubicBezTo>
                  <a:cubicBezTo>
                    <a:pt x="2537567" y="195302"/>
                    <a:pt x="2560229" y="234627"/>
                    <a:pt x="2520902" y="239293"/>
                  </a:cubicBezTo>
                  <a:cubicBezTo>
                    <a:pt x="2507570" y="240626"/>
                    <a:pt x="2484908" y="242626"/>
                    <a:pt x="2486241" y="216631"/>
                  </a:cubicBezTo>
                  <a:cubicBezTo>
                    <a:pt x="2487574" y="179304"/>
                    <a:pt x="2507570" y="147309"/>
                    <a:pt x="2529567" y="147309"/>
                  </a:cubicBezTo>
                  <a:close/>
                  <a:moveTo>
                    <a:pt x="2455903" y="144092"/>
                  </a:moveTo>
                  <a:cubicBezTo>
                    <a:pt x="2468119" y="144060"/>
                    <a:pt x="2474243" y="154809"/>
                    <a:pt x="2476243" y="169306"/>
                  </a:cubicBezTo>
                  <a:cubicBezTo>
                    <a:pt x="2481575" y="201301"/>
                    <a:pt x="2465579" y="225299"/>
                    <a:pt x="2438915" y="228630"/>
                  </a:cubicBezTo>
                  <a:cubicBezTo>
                    <a:pt x="2406921" y="232630"/>
                    <a:pt x="2380926" y="218633"/>
                    <a:pt x="2378259" y="196635"/>
                  </a:cubicBezTo>
                  <a:cubicBezTo>
                    <a:pt x="2376260" y="171973"/>
                    <a:pt x="2399590" y="153976"/>
                    <a:pt x="2441582" y="147977"/>
                  </a:cubicBezTo>
                  <a:cubicBezTo>
                    <a:pt x="2447081" y="145310"/>
                    <a:pt x="2451831" y="144102"/>
                    <a:pt x="2455903" y="144092"/>
                  </a:cubicBezTo>
                  <a:close/>
                  <a:moveTo>
                    <a:pt x="1972330" y="137978"/>
                  </a:moveTo>
                  <a:cubicBezTo>
                    <a:pt x="1996992" y="137978"/>
                    <a:pt x="2030986" y="162640"/>
                    <a:pt x="2038985" y="185305"/>
                  </a:cubicBezTo>
                  <a:cubicBezTo>
                    <a:pt x="2042318" y="194635"/>
                    <a:pt x="2037652" y="198635"/>
                    <a:pt x="2032320" y="202635"/>
                  </a:cubicBezTo>
                  <a:cubicBezTo>
                    <a:pt x="2014323" y="214634"/>
                    <a:pt x="2004991" y="231963"/>
                    <a:pt x="2000992" y="253295"/>
                  </a:cubicBezTo>
                  <a:cubicBezTo>
                    <a:pt x="1998992" y="262625"/>
                    <a:pt x="1996992" y="273957"/>
                    <a:pt x="1984329" y="276624"/>
                  </a:cubicBezTo>
                  <a:cubicBezTo>
                    <a:pt x="1972330" y="278624"/>
                    <a:pt x="1964331" y="271958"/>
                    <a:pt x="1959000" y="262625"/>
                  </a:cubicBezTo>
                  <a:cubicBezTo>
                    <a:pt x="1945002" y="239963"/>
                    <a:pt x="1930337" y="217967"/>
                    <a:pt x="1919673" y="193969"/>
                  </a:cubicBezTo>
                  <a:cubicBezTo>
                    <a:pt x="1908341" y="169973"/>
                    <a:pt x="1940335" y="137978"/>
                    <a:pt x="1972330" y="137978"/>
                  </a:cubicBezTo>
                  <a:close/>
                  <a:moveTo>
                    <a:pt x="2344934" y="125314"/>
                  </a:moveTo>
                  <a:cubicBezTo>
                    <a:pt x="2348934" y="125981"/>
                    <a:pt x="2352933" y="128645"/>
                    <a:pt x="2355600" y="130645"/>
                  </a:cubicBezTo>
                  <a:cubicBezTo>
                    <a:pt x="2365596" y="139310"/>
                    <a:pt x="2374929" y="151976"/>
                    <a:pt x="2364263" y="161973"/>
                  </a:cubicBezTo>
                  <a:cubicBezTo>
                    <a:pt x="2346934" y="176638"/>
                    <a:pt x="2372929" y="220631"/>
                    <a:pt x="2330269" y="215298"/>
                  </a:cubicBezTo>
                  <a:cubicBezTo>
                    <a:pt x="2307607" y="215965"/>
                    <a:pt x="2291611" y="207966"/>
                    <a:pt x="2282945" y="189969"/>
                  </a:cubicBezTo>
                  <a:cubicBezTo>
                    <a:pt x="2276279" y="175304"/>
                    <a:pt x="2280945" y="161306"/>
                    <a:pt x="2292277" y="150643"/>
                  </a:cubicBezTo>
                  <a:cubicBezTo>
                    <a:pt x="2306940" y="136644"/>
                    <a:pt x="2321605" y="121315"/>
                    <a:pt x="2344934" y="125314"/>
                  </a:cubicBezTo>
                  <a:close/>
                  <a:moveTo>
                    <a:pt x="2110766" y="98922"/>
                  </a:moveTo>
                  <a:cubicBezTo>
                    <a:pt x="2117723" y="100026"/>
                    <a:pt x="2124472" y="102817"/>
                    <a:pt x="2130971" y="107316"/>
                  </a:cubicBezTo>
                  <a:cubicBezTo>
                    <a:pt x="2136304" y="110649"/>
                    <a:pt x="2140303" y="115315"/>
                    <a:pt x="2144970" y="119982"/>
                  </a:cubicBezTo>
                  <a:cubicBezTo>
                    <a:pt x="2141636" y="124648"/>
                    <a:pt x="2138970" y="129312"/>
                    <a:pt x="2135637" y="133311"/>
                  </a:cubicBezTo>
                  <a:cubicBezTo>
                    <a:pt x="2120974" y="149310"/>
                    <a:pt x="2106975" y="164639"/>
                    <a:pt x="2091643" y="179971"/>
                  </a:cubicBezTo>
                  <a:cubicBezTo>
                    <a:pt x="2076980" y="195300"/>
                    <a:pt x="2062314" y="187970"/>
                    <a:pt x="2052317" y="175305"/>
                  </a:cubicBezTo>
                  <a:cubicBezTo>
                    <a:pt x="2042985" y="163973"/>
                    <a:pt x="2026986" y="152643"/>
                    <a:pt x="2043651" y="133978"/>
                  </a:cubicBezTo>
                  <a:cubicBezTo>
                    <a:pt x="2067148" y="107482"/>
                    <a:pt x="2089894" y="95610"/>
                    <a:pt x="2110766" y="98922"/>
                  </a:cubicBezTo>
                  <a:close/>
                  <a:moveTo>
                    <a:pt x="2263207" y="86642"/>
                  </a:moveTo>
                  <a:cubicBezTo>
                    <a:pt x="2271570" y="85444"/>
                    <a:pt x="2279610" y="86152"/>
                    <a:pt x="2286276" y="89318"/>
                  </a:cubicBezTo>
                  <a:cubicBezTo>
                    <a:pt x="2292275" y="92651"/>
                    <a:pt x="2300274" y="94651"/>
                    <a:pt x="2300274" y="105316"/>
                  </a:cubicBezTo>
                  <a:cubicBezTo>
                    <a:pt x="2296274" y="109982"/>
                    <a:pt x="2291608" y="115313"/>
                    <a:pt x="2286942" y="120646"/>
                  </a:cubicBezTo>
                  <a:cubicBezTo>
                    <a:pt x="2276279" y="131311"/>
                    <a:pt x="2262280" y="139977"/>
                    <a:pt x="2256947" y="154640"/>
                  </a:cubicBezTo>
                  <a:cubicBezTo>
                    <a:pt x="2253614" y="163972"/>
                    <a:pt x="2252281" y="178637"/>
                    <a:pt x="2238285" y="171305"/>
                  </a:cubicBezTo>
                  <a:cubicBezTo>
                    <a:pt x="2222953" y="163972"/>
                    <a:pt x="2205624" y="154640"/>
                    <a:pt x="2207624" y="133978"/>
                  </a:cubicBezTo>
                  <a:cubicBezTo>
                    <a:pt x="2210124" y="110982"/>
                    <a:pt x="2238118" y="90236"/>
                    <a:pt x="2263207" y="86642"/>
                  </a:cubicBezTo>
                  <a:close/>
                  <a:moveTo>
                    <a:pt x="2494241" y="74654"/>
                  </a:moveTo>
                  <a:cubicBezTo>
                    <a:pt x="2508904" y="75321"/>
                    <a:pt x="2520902" y="87319"/>
                    <a:pt x="2526902" y="99983"/>
                  </a:cubicBezTo>
                  <a:cubicBezTo>
                    <a:pt x="2522236" y="119314"/>
                    <a:pt x="2514903" y="135976"/>
                    <a:pt x="2493574" y="135976"/>
                  </a:cubicBezTo>
                  <a:cubicBezTo>
                    <a:pt x="2476243" y="135976"/>
                    <a:pt x="2469577" y="121313"/>
                    <a:pt x="2468911" y="106648"/>
                  </a:cubicBezTo>
                  <a:cubicBezTo>
                    <a:pt x="2467579" y="89986"/>
                    <a:pt x="2476243" y="74654"/>
                    <a:pt x="2494241" y="74654"/>
                  </a:cubicBezTo>
                  <a:close/>
                  <a:moveTo>
                    <a:pt x="2406924" y="66656"/>
                  </a:moveTo>
                  <a:cubicBezTo>
                    <a:pt x="2422254" y="62656"/>
                    <a:pt x="2444252" y="87985"/>
                    <a:pt x="2443586" y="107314"/>
                  </a:cubicBezTo>
                  <a:cubicBezTo>
                    <a:pt x="2442919" y="143308"/>
                    <a:pt x="2410924" y="117979"/>
                    <a:pt x="2400925" y="130644"/>
                  </a:cubicBezTo>
                  <a:cubicBezTo>
                    <a:pt x="2380928" y="133311"/>
                    <a:pt x="2372263" y="123312"/>
                    <a:pt x="2372929" y="107980"/>
                  </a:cubicBezTo>
                  <a:cubicBezTo>
                    <a:pt x="2373596" y="85985"/>
                    <a:pt x="2386926" y="71989"/>
                    <a:pt x="2406924" y="66656"/>
                  </a:cubicBezTo>
                  <a:close/>
                  <a:moveTo>
                    <a:pt x="2211621" y="47991"/>
                  </a:moveTo>
                  <a:cubicBezTo>
                    <a:pt x="2223620" y="47324"/>
                    <a:pt x="2236285" y="49324"/>
                    <a:pt x="2241616" y="59990"/>
                  </a:cubicBezTo>
                  <a:cubicBezTo>
                    <a:pt x="2247615" y="72655"/>
                    <a:pt x="2231619" y="75322"/>
                    <a:pt x="2225620" y="81986"/>
                  </a:cubicBezTo>
                  <a:cubicBezTo>
                    <a:pt x="2214288" y="95318"/>
                    <a:pt x="2202291" y="107317"/>
                    <a:pt x="2190292" y="120647"/>
                  </a:cubicBezTo>
                  <a:cubicBezTo>
                    <a:pt x="2179627" y="132646"/>
                    <a:pt x="2172296" y="132646"/>
                    <a:pt x="2162964" y="116647"/>
                  </a:cubicBezTo>
                  <a:cubicBezTo>
                    <a:pt x="2141633" y="75988"/>
                    <a:pt x="2159631" y="48657"/>
                    <a:pt x="2211621" y="47991"/>
                  </a:cubicBezTo>
                  <a:close/>
                  <a:moveTo>
                    <a:pt x="2352100" y="32161"/>
                  </a:moveTo>
                  <a:cubicBezTo>
                    <a:pt x="2361932" y="31995"/>
                    <a:pt x="2371596" y="36661"/>
                    <a:pt x="2380928" y="48660"/>
                  </a:cubicBezTo>
                  <a:cubicBezTo>
                    <a:pt x="2371597" y="67323"/>
                    <a:pt x="2337602" y="67990"/>
                    <a:pt x="2345600" y="99318"/>
                  </a:cubicBezTo>
                  <a:cubicBezTo>
                    <a:pt x="2346933" y="103318"/>
                    <a:pt x="2340269" y="104651"/>
                    <a:pt x="2336269" y="103318"/>
                  </a:cubicBezTo>
                  <a:cubicBezTo>
                    <a:pt x="2320937" y="97985"/>
                    <a:pt x="2314271" y="85321"/>
                    <a:pt x="2308940" y="71989"/>
                  </a:cubicBezTo>
                  <a:cubicBezTo>
                    <a:pt x="2303607" y="58657"/>
                    <a:pt x="2312938" y="51326"/>
                    <a:pt x="2322270" y="44660"/>
                  </a:cubicBezTo>
                  <a:cubicBezTo>
                    <a:pt x="2332270" y="37327"/>
                    <a:pt x="2342268" y="32328"/>
                    <a:pt x="2352100" y="32161"/>
                  </a:cubicBezTo>
                  <a:close/>
                  <a:moveTo>
                    <a:pt x="2524236" y="26662"/>
                  </a:moveTo>
                  <a:cubicBezTo>
                    <a:pt x="2543567" y="28662"/>
                    <a:pt x="2548900" y="42661"/>
                    <a:pt x="2553566" y="55325"/>
                  </a:cubicBezTo>
                  <a:cubicBezTo>
                    <a:pt x="2557566" y="66658"/>
                    <a:pt x="2547567" y="71991"/>
                    <a:pt x="2538234" y="72658"/>
                  </a:cubicBezTo>
                  <a:cubicBezTo>
                    <a:pt x="2514237" y="74658"/>
                    <a:pt x="2522237" y="51325"/>
                    <a:pt x="2514904" y="39995"/>
                  </a:cubicBezTo>
                  <a:cubicBezTo>
                    <a:pt x="2508237" y="30662"/>
                    <a:pt x="2520903" y="30662"/>
                    <a:pt x="2524236" y="26662"/>
                  </a:cubicBezTo>
                  <a:close/>
                  <a:moveTo>
                    <a:pt x="2296274" y="11332"/>
                  </a:moveTo>
                  <a:cubicBezTo>
                    <a:pt x="2306271" y="9999"/>
                    <a:pt x="2316270" y="12666"/>
                    <a:pt x="2310271" y="25998"/>
                  </a:cubicBezTo>
                  <a:cubicBezTo>
                    <a:pt x="2300941" y="46662"/>
                    <a:pt x="2270944" y="51329"/>
                    <a:pt x="2251615" y="35329"/>
                  </a:cubicBezTo>
                  <a:cubicBezTo>
                    <a:pt x="2265613" y="25332"/>
                    <a:pt x="2278943" y="13999"/>
                    <a:pt x="2296274" y="11332"/>
                  </a:cubicBezTo>
                  <a:close/>
                  <a:moveTo>
                    <a:pt x="2424253" y="0"/>
                  </a:moveTo>
                  <a:cubicBezTo>
                    <a:pt x="2439584" y="2667"/>
                    <a:pt x="2431585" y="13332"/>
                    <a:pt x="2432918" y="19996"/>
                  </a:cubicBezTo>
                  <a:cubicBezTo>
                    <a:pt x="2434252" y="28662"/>
                    <a:pt x="2430252" y="39994"/>
                    <a:pt x="2441584" y="43327"/>
                  </a:cubicBezTo>
                  <a:cubicBezTo>
                    <a:pt x="2452250" y="46660"/>
                    <a:pt x="2454249" y="35994"/>
                    <a:pt x="2459580" y="30661"/>
                  </a:cubicBezTo>
                  <a:cubicBezTo>
                    <a:pt x="2466913" y="23329"/>
                    <a:pt x="2473579" y="8666"/>
                    <a:pt x="2486244" y="19329"/>
                  </a:cubicBezTo>
                  <a:cubicBezTo>
                    <a:pt x="2494907" y="27328"/>
                    <a:pt x="2493574" y="41327"/>
                    <a:pt x="2486910" y="49990"/>
                  </a:cubicBezTo>
                  <a:cubicBezTo>
                    <a:pt x="2478911" y="59989"/>
                    <a:pt x="2462246" y="71321"/>
                    <a:pt x="2454914" y="63989"/>
                  </a:cubicBezTo>
                  <a:cubicBezTo>
                    <a:pt x="2442917" y="52657"/>
                    <a:pt x="2430919" y="50657"/>
                    <a:pt x="2416922" y="47993"/>
                  </a:cubicBezTo>
                  <a:cubicBezTo>
                    <a:pt x="2406257" y="45993"/>
                    <a:pt x="2396924" y="39994"/>
                    <a:pt x="2399591" y="26662"/>
                  </a:cubicBezTo>
                  <a:cubicBezTo>
                    <a:pt x="2401591" y="12666"/>
                    <a:pt x="2413589" y="6000"/>
                    <a:pt x="2424253" y="0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78F61E6E-9957-4CE9-9B82-7C25F6F08C9D}"/>
                </a:ext>
              </a:extLst>
            </p:cNvPr>
            <p:cNvSpPr/>
            <p:nvPr/>
          </p:nvSpPr>
          <p:spPr>
            <a:xfrm rot="658315">
              <a:off x="7327693" y="2151951"/>
              <a:ext cx="1968838" cy="1537751"/>
            </a:xfrm>
            <a:custGeom>
              <a:avLst/>
              <a:gdLst>
                <a:gd name="connsiteX0" fmla="*/ 121105 w 1968838"/>
                <a:gd name="connsiteY0" fmla="*/ 1379767 h 1537751"/>
                <a:gd name="connsiteX1" fmla="*/ 137727 w 1968838"/>
                <a:gd name="connsiteY1" fmla="*/ 1377349 h 1537751"/>
                <a:gd name="connsiteX2" fmla="*/ 216607 w 1968838"/>
                <a:gd name="connsiteY2" fmla="*/ 1376443 h 1537751"/>
                <a:gd name="connsiteX3" fmla="*/ 248037 w 1968838"/>
                <a:gd name="connsiteY3" fmla="*/ 1381581 h 1537751"/>
                <a:gd name="connsiteX4" fmla="*/ 304250 w 1968838"/>
                <a:gd name="connsiteY4" fmla="*/ 1366470 h 1537751"/>
                <a:gd name="connsiteX5" fmla="*/ 366206 w 1968838"/>
                <a:gd name="connsiteY5" fmla="*/ 1346221 h 1537751"/>
                <a:gd name="connsiteX6" fmla="*/ 407307 w 1968838"/>
                <a:gd name="connsiteY6" fmla="*/ 1346825 h 1537751"/>
                <a:gd name="connsiteX7" fmla="*/ 404588 w 1968838"/>
                <a:gd name="connsiteY7" fmla="*/ 1352568 h 1537751"/>
                <a:gd name="connsiteX8" fmla="*/ 292464 w 1968838"/>
                <a:gd name="connsiteY8" fmla="*/ 1408176 h 1537751"/>
                <a:gd name="connsiteX9" fmla="*/ 219931 w 1968838"/>
                <a:gd name="connsiteY9" fmla="*/ 1411803 h 1537751"/>
                <a:gd name="connsiteX10" fmla="*/ 166136 w 1968838"/>
                <a:gd name="connsiteY10" fmla="*/ 1393972 h 1537751"/>
                <a:gd name="connsiteX11" fmla="*/ 121105 w 1968838"/>
                <a:gd name="connsiteY11" fmla="*/ 1379767 h 1537751"/>
                <a:gd name="connsiteX12" fmla="*/ 257482 w 1968838"/>
                <a:gd name="connsiteY12" fmla="*/ 1316414 h 1537751"/>
                <a:gd name="connsiteX13" fmla="*/ 281887 w 1968838"/>
                <a:gd name="connsiteY13" fmla="*/ 1320834 h 1537751"/>
                <a:gd name="connsiteX14" fmla="*/ 316642 w 1968838"/>
                <a:gd name="connsiteY14" fmla="*/ 1330505 h 1537751"/>
                <a:gd name="connsiteX15" fmla="*/ 324198 w 1968838"/>
                <a:gd name="connsiteY15" fmla="*/ 1335945 h 1537751"/>
                <a:gd name="connsiteX16" fmla="*/ 318153 w 1968838"/>
                <a:gd name="connsiteY16" fmla="*/ 1342594 h 1537751"/>
                <a:gd name="connsiteX17" fmla="*/ 289140 w 1968838"/>
                <a:gd name="connsiteY17" fmla="*/ 1363749 h 1537751"/>
                <a:gd name="connsiteX18" fmla="*/ 249247 w 1968838"/>
                <a:gd name="connsiteY18" fmla="*/ 1373118 h 1537751"/>
                <a:gd name="connsiteX19" fmla="*/ 187291 w 1968838"/>
                <a:gd name="connsiteY19" fmla="*/ 1367980 h 1537751"/>
                <a:gd name="connsiteX20" fmla="*/ 186083 w 1968838"/>
                <a:gd name="connsiteY20" fmla="*/ 1366167 h 1537751"/>
                <a:gd name="connsiteX21" fmla="*/ 212980 w 1968838"/>
                <a:gd name="connsiteY21" fmla="*/ 1352869 h 1537751"/>
                <a:gd name="connsiteX22" fmla="*/ 239878 w 1968838"/>
                <a:gd name="connsiteY22" fmla="*/ 1333527 h 1537751"/>
                <a:gd name="connsiteX23" fmla="*/ 257482 w 1968838"/>
                <a:gd name="connsiteY23" fmla="*/ 1316414 h 1537751"/>
                <a:gd name="connsiteX24" fmla="*/ 209391 w 1968838"/>
                <a:gd name="connsiteY24" fmla="*/ 1299679 h 1537751"/>
                <a:gd name="connsiteX25" fmla="*/ 232625 w 1968838"/>
                <a:gd name="connsiteY25" fmla="*/ 1304817 h 1537751"/>
                <a:gd name="connsiteX26" fmla="*/ 234136 w 1968838"/>
                <a:gd name="connsiteY26" fmla="*/ 1314790 h 1537751"/>
                <a:gd name="connsiteX27" fmla="*/ 156767 w 1968838"/>
                <a:gd name="connsiteY27" fmla="*/ 1349244 h 1537751"/>
                <a:gd name="connsiteX28" fmla="*/ 112038 w 1968838"/>
                <a:gd name="connsiteY28" fmla="*/ 1349243 h 1537751"/>
                <a:gd name="connsiteX29" fmla="*/ 144981 w 1968838"/>
                <a:gd name="connsiteY29" fmla="*/ 1331714 h 1537751"/>
                <a:gd name="connsiteX30" fmla="*/ 186385 w 1968838"/>
                <a:gd name="connsiteY30" fmla="*/ 1307235 h 1537751"/>
                <a:gd name="connsiteX31" fmla="*/ 209391 w 1968838"/>
                <a:gd name="connsiteY31" fmla="*/ 1299679 h 1537751"/>
                <a:gd name="connsiteX32" fmla="*/ 1766990 w 1968838"/>
                <a:gd name="connsiteY32" fmla="*/ 983860 h 1537751"/>
                <a:gd name="connsiteX33" fmla="*/ 1779987 w 1968838"/>
                <a:gd name="connsiteY33" fmla="*/ 1064553 h 1537751"/>
                <a:gd name="connsiteX34" fmla="*/ 1778173 w 1968838"/>
                <a:gd name="connsiteY34" fmla="*/ 1066367 h 1537751"/>
                <a:gd name="connsiteX35" fmla="*/ 1760945 w 1968838"/>
                <a:gd name="connsiteY35" fmla="*/ 1008642 h 1537751"/>
                <a:gd name="connsiteX36" fmla="*/ 1766990 w 1968838"/>
                <a:gd name="connsiteY36" fmla="*/ 983860 h 1537751"/>
                <a:gd name="connsiteX37" fmla="*/ 1914200 w 1968838"/>
                <a:gd name="connsiteY37" fmla="*/ 943968 h 1537751"/>
                <a:gd name="connsiteX38" fmla="*/ 1914865 w 1968838"/>
                <a:gd name="connsiteY38" fmla="*/ 944632 h 1537751"/>
                <a:gd name="connsiteX39" fmla="*/ 1913869 w 1968838"/>
                <a:gd name="connsiteY39" fmla="*/ 944632 h 1537751"/>
                <a:gd name="connsiteX40" fmla="*/ 1817762 w 1968838"/>
                <a:gd name="connsiteY40" fmla="*/ 936715 h 1537751"/>
                <a:gd name="connsiteX41" fmla="*/ 1889086 w 1968838"/>
                <a:gd name="connsiteY41" fmla="*/ 926137 h 1537751"/>
                <a:gd name="connsiteX42" fmla="*/ 1904499 w 1968838"/>
                <a:gd name="connsiteY42" fmla="*/ 941550 h 1537751"/>
                <a:gd name="connsiteX43" fmla="*/ 1932304 w 1968838"/>
                <a:gd name="connsiteY43" fmla="*/ 1005016 h 1537751"/>
                <a:gd name="connsiteX44" fmla="*/ 1950135 w 1968838"/>
                <a:gd name="connsiteY44" fmla="*/ 1018616 h 1537751"/>
                <a:gd name="connsiteX45" fmla="*/ 1941370 w 1968838"/>
                <a:gd name="connsiteY45" fmla="*/ 999576 h 1537751"/>
                <a:gd name="connsiteX46" fmla="*/ 1919610 w 1968838"/>
                <a:gd name="connsiteY46" fmla="*/ 964217 h 1537751"/>
                <a:gd name="connsiteX47" fmla="*/ 1918704 w 1968838"/>
                <a:gd name="connsiteY47" fmla="*/ 946990 h 1537751"/>
                <a:gd name="connsiteX48" fmla="*/ 1960107 w 1968838"/>
                <a:gd name="connsiteY48" fmla="*/ 1009852 h 1537751"/>
                <a:gd name="connsiteX49" fmla="*/ 1927467 w 1968838"/>
                <a:gd name="connsiteY49" fmla="*/ 1059718 h 1537751"/>
                <a:gd name="connsiteX50" fmla="*/ 1890295 w 1968838"/>
                <a:gd name="connsiteY50" fmla="*/ 1064252 h 1537751"/>
                <a:gd name="connsiteX51" fmla="*/ 1868534 w 1968838"/>
                <a:gd name="connsiteY51" fmla="*/ 1053372 h 1537751"/>
                <a:gd name="connsiteX52" fmla="*/ 1845567 w 1968838"/>
                <a:gd name="connsiteY52" fmla="*/ 1017105 h 1537751"/>
                <a:gd name="connsiteX53" fmla="*/ 1811113 w 1968838"/>
                <a:gd name="connsiteY53" fmla="*/ 945479 h 1537751"/>
                <a:gd name="connsiteX54" fmla="*/ 1817762 w 1968838"/>
                <a:gd name="connsiteY54" fmla="*/ 936715 h 1537751"/>
                <a:gd name="connsiteX55" fmla="*/ 1130820 w 1968838"/>
                <a:gd name="connsiteY55" fmla="*/ 854208 h 1537751"/>
                <a:gd name="connsiteX56" fmla="*/ 1190357 w 1968838"/>
                <a:gd name="connsiteY56" fmla="*/ 842723 h 1537751"/>
                <a:gd name="connsiteX57" fmla="*/ 1254125 w 1968838"/>
                <a:gd name="connsiteY57" fmla="*/ 836680 h 1537751"/>
                <a:gd name="connsiteX58" fmla="*/ 1363830 w 1968838"/>
                <a:gd name="connsiteY58" fmla="*/ 840910 h 1537751"/>
                <a:gd name="connsiteX59" fmla="*/ 1546673 w 1968838"/>
                <a:gd name="connsiteY59" fmla="*/ 869923 h 1537751"/>
                <a:gd name="connsiteX60" fmla="*/ 1570548 w 1968838"/>
                <a:gd name="connsiteY60" fmla="*/ 877781 h 1537751"/>
                <a:gd name="connsiteX61" fmla="*/ 1704431 w 1968838"/>
                <a:gd name="connsiteY61" fmla="*/ 906492 h 1537751"/>
                <a:gd name="connsiteX62" fmla="*/ 1755506 w 1968838"/>
                <a:gd name="connsiteY62" fmla="*/ 908003 h 1537751"/>
                <a:gd name="connsiteX63" fmla="*/ 1800235 w 1968838"/>
                <a:gd name="connsiteY63" fmla="*/ 945175 h 1537751"/>
                <a:gd name="connsiteX64" fmla="*/ 1827435 w 1968838"/>
                <a:gd name="connsiteY64" fmla="*/ 1003201 h 1537751"/>
                <a:gd name="connsiteX65" fmla="*/ 1838919 w 1968838"/>
                <a:gd name="connsiteY65" fmla="*/ 1032517 h 1537751"/>
                <a:gd name="connsiteX66" fmla="*/ 1850403 w 1968838"/>
                <a:gd name="connsiteY66" fmla="*/ 1090846 h 1537751"/>
                <a:gd name="connsiteX67" fmla="*/ 1829853 w 1968838"/>
                <a:gd name="connsiteY67" fmla="*/ 1106259 h 1537751"/>
                <a:gd name="connsiteX68" fmla="*/ 1802048 w 1968838"/>
                <a:gd name="connsiteY68" fmla="*/ 1105957 h 1537751"/>
                <a:gd name="connsiteX69" fmla="*/ 1682974 w 1968838"/>
                <a:gd name="connsiteY69" fmla="*/ 1166098 h 1537751"/>
                <a:gd name="connsiteX70" fmla="*/ 1660005 w 1968838"/>
                <a:gd name="connsiteY70" fmla="*/ 1188462 h 1537751"/>
                <a:gd name="connsiteX71" fmla="*/ 1515847 w 1968838"/>
                <a:gd name="connsiteY71" fmla="*/ 1277616 h 1537751"/>
                <a:gd name="connsiteX72" fmla="*/ 1312755 w 1968838"/>
                <a:gd name="connsiteY72" fmla="*/ 1354380 h 1537751"/>
                <a:gd name="connsiteX73" fmla="*/ 1077931 w 1968838"/>
                <a:gd name="connsiteY73" fmla="*/ 1414522 h 1537751"/>
                <a:gd name="connsiteX74" fmla="*/ 876956 w 1968838"/>
                <a:gd name="connsiteY74" fmla="*/ 1445953 h 1537751"/>
                <a:gd name="connsiteX75" fmla="*/ 740655 w 1968838"/>
                <a:gd name="connsiteY75" fmla="*/ 1444442 h 1537751"/>
                <a:gd name="connsiteX76" fmla="*/ 537563 w 1968838"/>
                <a:gd name="connsiteY76" fmla="*/ 1418753 h 1537751"/>
                <a:gd name="connsiteX77" fmla="*/ 523057 w 1968838"/>
                <a:gd name="connsiteY77" fmla="*/ 1413615 h 1537751"/>
                <a:gd name="connsiteX78" fmla="*/ 592568 w 1968838"/>
                <a:gd name="connsiteY78" fmla="*/ 1396691 h 1537751"/>
                <a:gd name="connsiteX79" fmla="*/ 556604 w 1968838"/>
                <a:gd name="connsiteY79" fmla="*/ 1387322 h 1537751"/>
                <a:gd name="connsiteX80" fmla="*/ 490720 w 1968838"/>
                <a:gd name="connsiteY80" fmla="*/ 1404549 h 1537751"/>
                <a:gd name="connsiteX81" fmla="*/ 453547 w 1968838"/>
                <a:gd name="connsiteY81" fmla="*/ 1433864 h 1537751"/>
                <a:gd name="connsiteX82" fmla="*/ 364090 w 1968838"/>
                <a:gd name="connsiteY82" fmla="*/ 1475268 h 1537751"/>
                <a:gd name="connsiteX83" fmla="*/ 308784 w 1968838"/>
                <a:gd name="connsiteY83" fmla="*/ 1504281 h 1537751"/>
                <a:gd name="connsiteX84" fmla="*/ 286420 w 1968838"/>
                <a:gd name="connsiteY84" fmla="*/ 1525134 h 1537751"/>
                <a:gd name="connsiteX85" fmla="*/ 224464 w 1968838"/>
                <a:gd name="connsiteY85" fmla="*/ 1528156 h 1537751"/>
                <a:gd name="connsiteX86" fmla="*/ 206030 w 1968838"/>
                <a:gd name="connsiteY86" fmla="*/ 1518485 h 1537751"/>
                <a:gd name="connsiteX87" fmla="*/ 157977 w 1968838"/>
                <a:gd name="connsiteY87" fmla="*/ 1516974 h 1537751"/>
                <a:gd name="connsiteX88" fmla="*/ 101764 w 1968838"/>
                <a:gd name="connsiteY88" fmla="*/ 1510628 h 1537751"/>
                <a:gd name="connsiteX89" fmla="*/ 97533 w 1968838"/>
                <a:gd name="connsiteY89" fmla="*/ 1502770 h 1537751"/>
                <a:gd name="connsiteX90" fmla="*/ 105088 w 1968838"/>
                <a:gd name="connsiteY90" fmla="*/ 1500352 h 1537751"/>
                <a:gd name="connsiteX91" fmla="*/ 124128 w 1968838"/>
                <a:gd name="connsiteY91" fmla="*/ 1496424 h 1537751"/>
                <a:gd name="connsiteX92" fmla="*/ 196661 w 1968838"/>
                <a:gd name="connsiteY92" fmla="*/ 1499445 h 1537751"/>
                <a:gd name="connsiteX93" fmla="*/ 236856 w 1968838"/>
                <a:gd name="connsiteY93" fmla="*/ 1497935 h 1537751"/>
                <a:gd name="connsiteX94" fmla="*/ 293975 w 1968838"/>
                <a:gd name="connsiteY94" fmla="*/ 1454414 h 1537751"/>
                <a:gd name="connsiteX95" fmla="*/ 406703 w 1968838"/>
                <a:gd name="connsiteY95" fmla="*/ 1373420 h 1537751"/>
                <a:gd name="connsiteX96" fmla="*/ 508853 w 1968838"/>
                <a:gd name="connsiteY96" fmla="*/ 1350149 h 1537751"/>
                <a:gd name="connsiteX97" fmla="*/ 830716 w 1968838"/>
                <a:gd name="connsiteY97" fmla="*/ 1354682 h 1537751"/>
                <a:gd name="connsiteX98" fmla="*/ 1353556 w 1968838"/>
                <a:gd name="connsiteY98" fmla="*/ 1234702 h 1537751"/>
                <a:gd name="connsiteX99" fmla="*/ 1593215 w 1968838"/>
                <a:gd name="connsiteY99" fmla="*/ 1125298 h 1537751"/>
                <a:gd name="connsiteX100" fmla="*/ 1757623 w 1968838"/>
                <a:gd name="connsiteY100" fmla="*/ 1068481 h 1537751"/>
                <a:gd name="connsiteX101" fmla="*/ 1769107 w 1968838"/>
                <a:gd name="connsiteY101" fmla="*/ 1073317 h 1537751"/>
                <a:gd name="connsiteX102" fmla="*/ 1792377 w 1968838"/>
                <a:gd name="connsiteY102" fmla="*/ 1092357 h 1537751"/>
                <a:gd name="connsiteX103" fmla="*/ 1800840 w 1968838"/>
                <a:gd name="connsiteY103" fmla="*/ 1085405 h 1537751"/>
                <a:gd name="connsiteX104" fmla="*/ 1798422 w 1968838"/>
                <a:gd name="connsiteY104" fmla="*/ 1077548 h 1537751"/>
                <a:gd name="connsiteX105" fmla="*/ 1792074 w 1968838"/>
                <a:gd name="connsiteY105" fmla="*/ 1026170 h 1537751"/>
                <a:gd name="connsiteX106" fmla="*/ 1789053 w 1968838"/>
                <a:gd name="connsiteY106" fmla="*/ 988092 h 1537751"/>
                <a:gd name="connsiteX107" fmla="*/ 1770618 w 1968838"/>
                <a:gd name="connsiteY107" fmla="*/ 940038 h 1537751"/>
                <a:gd name="connsiteX108" fmla="*/ 1760343 w 1968838"/>
                <a:gd name="connsiteY108" fmla="*/ 927043 h 1537751"/>
                <a:gd name="connsiteX109" fmla="*/ 1751275 w 1968838"/>
                <a:gd name="connsiteY109" fmla="*/ 926136 h 1537751"/>
                <a:gd name="connsiteX110" fmla="*/ 1749462 w 1968838"/>
                <a:gd name="connsiteY110" fmla="*/ 933691 h 1537751"/>
                <a:gd name="connsiteX111" fmla="*/ 1748253 w 1968838"/>
                <a:gd name="connsiteY111" fmla="*/ 1009851 h 1537751"/>
                <a:gd name="connsiteX112" fmla="*/ 1749160 w 1968838"/>
                <a:gd name="connsiteY112" fmla="*/ 1034632 h 1537751"/>
                <a:gd name="connsiteX113" fmla="*/ 1737071 w 1968838"/>
                <a:gd name="connsiteY113" fmla="*/ 1051859 h 1537751"/>
                <a:gd name="connsiteX114" fmla="*/ 1688716 w 1968838"/>
                <a:gd name="connsiteY114" fmla="*/ 1064854 h 1537751"/>
                <a:gd name="connsiteX115" fmla="*/ 1668770 w 1968838"/>
                <a:gd name="connsiteY115" fmla="*/ 1055788 h 1537751"/>
                <a:gd name="connsiteX116" fmla="*/ 1635224 w 1968838"/>
                <a:gd name="connsiteY116" fmla="*/ 982349 h 1537751"/>
                <a:gd name="connsiteX117" fmla="*/ 1631597 w 1968838"/>
                <a:gd name="connsiteY117" fmla="*/ 969656 h 1537751"/>
                <a:gd name="connsiteX118" fmla="*/ 1644894 w 1968838"/>
                <a:gd name="connsiteY118" fmla="*/ 968145 h 1537751"/>
                <a:gd name="connsiteX119" fmla="*/ 1718635 w 1968838"/>
                <a:gd name="connsiteY119" fmla="*/ 970563 h 1537751"/>
                <a:gd name="connsiteX120" fmla="*/ 1737977 w 1968838"/>
                <a:gd name="connsiteY120" fmla="*/ 965122 h 1537751"/>
                <a:gd name="connsiteX121" fmla="*/ 1723471 w 1968838"/>
                <a:gd name="connsiteY121" fmla="*/ 960287 h 1537751"/>
                <a:gd name="connsiteX122" fmla="*/ 1603490 w 1968838"/>
                <a:gd name="connsiteY122" fmla="*/ 950011 h 1537751"/>
                <a:gd name="connsiteX123" fmla="*/ 1391333 w 1968838"/>
                <a:gd name="connsiteY123" fmla="*/ 902865 h 1537751"/>
                <a:gd name="connsiteX124" fmla="*/ 1220882 w 1968838"/>
                <a:gd name="connsiteY124" fmla="*/ 874759 h 1537751"/>
                <a:gd name="connsiteX125" fmla="*/ 1130820 w 1968838"/>
                <a:gd name="connsiteY125" fmla="*/ 854208 h 1537751"/>
                <a:gd name="connsiteX126" fmla="*/ 853685 w 1968838"/>
                <a:gd name="connsiteY126" fmla="*/ 865391 h 1537751"/>
                <a:gd name="connsiteX127" fmla="*/ 956137 w 1968838"/>
                <a:gd name="connsiteY127" fmla="*/ 859649 h 1537751"/>
                <a:gd name="connsiteX128" fmla="*/ 1075816 w 1968838"/>
                <a:gd name="connsiteY128" fmla="*/ 862671 h 1537751"/>
                <a:gd name="connsiteX129" fmla="*/ 1165272 w 1968838"/>
                <a:gd name="connsiteY129" fmla="*/ 874156 h 1537751"/>
                <a:gd name="connsiteX130" fmla="*/ 1298551 w 1968838"/>
                <a:gd name="connsiteY130" fmla="*/ 895310 h 1537751"/>
                <a:gd name="connsiteX131" fmla="*/ 1519775 w 1968838"/>
                <a:gd name="connsiteY131" fmla="*/ 945479 h 1537751"/>
                <a:gd name="connsiteX132" fmla="*/ 1594726 w 1968838"/>
                <a:gd name="connsiteY132" fmla="*/ 971470 h 1537751"/>
                <a:gd name="connsiteX133" fmla="*/ 1643383 w 1968838"/>
                <a:gd name="connsiteY133" fmla="*/ 1014083 h 1537751"/>
                <a:gd name="connsiteX134" fmla="*/ 1638850 w 1968838"/>
                <a:gd name="connsiteY134" fmla="*/ 1023754 h 1537751"/>
                <a:gd name="connsiteX135" fmla="*/ 1598353 w 1968838"/>
                <a:gd name="connsiteY135" fmla="*/ 1033123 h 1537751"/>
                <a:gd name="connsiteX136" fmla="*/ 1480789 w 1968838"/>
                <a:gd name="connsiteY136" fmla="*/ 1026172 h 1537751"/>
                <a:gd name="connsiteX137" fmla="*/ 1363829 w 1968838"/>
                <a:gd name="connsiteY137" fmla="*/ 1008643 h 1537751"/>
                <a:gd name="connsiteX138" fmla="*/ 1067051 w 1968838"/>
                <a:gd name="connsiteY138" fmla="*/ 943364 h 1537751"/>
                <a:gd name="connsiteX139" fmla="*/ 1017185 w 1968838"/>
                <a:gd name="connsiteY139" fmla="*/ 938226 h 1537751"/>
                <a:gd name="connsiteX140" fmla="*/ 700459 w 1968838"/>
                <a:gd name="connsiteY140" fmla="*/ 969354 h 1537751"/>
                <a:gd name="connsiteX141" fmla="*/ 620673 w 1968838"/>
                <a:gd name="connsiteY141" fmla="*/ 998065 h 1537751"/>
                <a:gd name="connsiteX142" fmla="*/ 650895 w 1968838"/>
                <a:gd name="connsiteY142" fmla="*/ 994137 h 1537751"/>
                <a:gd name="connsiteX143" fmla="*/ 707107 w 1968838"/>
                <a:gd name="connsiteY143" fmla="*/ 979026 h 1537751"/>
                <a:gd name="connsiteX144" fmla="*/ 931656 w 1968838"/>
                <a:gd name="connsiteY144" fmla="*/ 946990 h 1537751"/>
                <a:gd name="connsiteX145" fmla="*/ 1160739 w 1968838"/>
                <a:gd name="connsiteY145" fmla="*/ 972679 h 1537751"/>
                <a:gd name="connsiteX146" fmla="*/ 1357786 w 1968838"/>
                <a:gd name="connsiteY146" fmla="*/ 1017407 h 1537751"/>
                <a:gd name="connsiteX147" fmla="*/ 1365341 w 1968838"/>
                <a:gd name="connsiteY147" fmla="*/ 1018616 h 1537751"/>
                <a:gd name="connsiteX148" fmla="*/ 1226321 w 1968838"/>
                <a:gd name="connsiteY148" fmla="*/ 1000483 h 1537751"/>
                <a:gd name="connsiteX149" fmla="*/ 1096668 w 1968838"/>
                <a:gd name="connsiteY149" fmla="*/ 975097 h 1537751"/>
                <a:gd name="connsiteX150" fmla="*/ 913524 w 1968838"/>
                <a:gd name="connsiteY150" fmla="*/ 974190 h 1537751"/>
                <a:gd name="connsiteX151" fmla="*/ 664797 w 1968838"/>
                <a:gd name="connsiteY151" fmla="*/ 1014082 h 1537751"/>
                <a:gd name="connsiteX152" fmla="*/ 479235 w 1968838"/>
                <a:gd name="connsiteY152" fmla="*/ 1057602 h 1537751"/>
                <a:gd name="connsiteX153" fmla="*/ 329032 w 1968838"/>
                <a:gd name="connsiteY153" fmla="*/ 1104446 h 1537751"/>
                <a:gd name="connsiteX154" fmla="*/ 242899 w 1968838"/>
                <a:gd name="connsiteY154" fmla="*/ 1125602 h 1537751"/>
                <a:gd name="connsiteX155" fmla="*/ 160696 w 1968838"/>
                <a:gd name="connsiteY155" fmla="*/ 1116234 h 1537751"/>
                <a:gd name="connsiteX156" fmla="*/ 128056 w 1968838"/>
                <a:gd name="connsiteY156" fmla="*/ 1110189 h 1537751"/>
                <a:gd name="connsiteX157" fmla="*/ 33160 w 1968838"/>
                <a:gd name="connsiteY157" fmla="*/ 1110491 h 1537751"/>
                <a:gd name="connsiteX158" fmla="*/ 13818 w 1968838"/>
                <a:gd name="connsiteY158" fmla="*/ 1108980 h 1537751"/>
                <a:gd name="connsiteX159" fmla="*/ 218 w 1968838"/>
                <a:gd name="connsiteY159" fmla="*/ 1104748 h 1537751"/>
                <a:gd name="connsiteX160" fmla="*/ 10493 w 1968838"/>
                <a:gd name="connsiteY160" fmla="*/ 1091451 h 1537751"/>
                <a:gd name="connsiteX161" fmla="*/ 80608 w 1968838"/>
                <a:gd name="connsiteY161" fmla="*/ 1069389 h 1537751"/>
                <a:gd name="connsiteX162" fmla="*/ 169762 w 1968838"/>
                <a:gd name="connsiteY162" fmla="*/ 1077851 h 1537751"/>
                <a:gd name="connsiteX163" fmla="*/ 235646 w 1968838"/>
                <a:gd name="connsiteY163" fmla="*/ 1083594 h 1537751"/>
                <a:gd name="connsiteX164" fmla="*/ 298810 w 1968838"/>
                <a:gd name="connsiteY164" fmla="*/ 1074224 h 1537751"/>
                <a:gd name="connsiteX165" fmla="*/ 328428 w 1968838"/>
                <a:gd name="connsiteY165" fmla="*/ 1067576 h 1537751"/>
                <a:gd name="connsiteX166" fmla="*/ 434205 w 1968838"/>
                <a:gd name="connsiteY166" fmla="*/ 1024359 h 1537751"/>
                <a:gd name="connsiteX167" fmla="*/ 694112 w 1968838"/>
                <a:gd name="connsiteY167" fmla="*/ 912537 h 1537751"/>
                <a:gd name="connsiteX168" fmla="*/ 853685 w 1968838"/>
                <a:gd name="connsiteY168" fmla="*/ 865391 h 1537751"/>
                <a:gd name="connsiteX169" fmla="*/ 232323 w 1968838"/>
                <a:gd name="connsiteY169" fmla="*/ 787115 h 1537751"/>
                <a:gd name="connsiteX170" fmla="*/ 235647 w 1968838"/>
                <a:gd name="connsiteY170" fmla="*/ 788324 h 1537751"/>
                <a:gd name="connsiteX171" fmla="*/ 235345 w 1968838"/>
                <a:gd name="connsiteY171" fmla="*/ 892589 h 1537751"/>
                <a:gd name="connsiteX172" fmla="*/ 231718 w 1968838"/>
                <a:gd name="connsiteY172" fmla="*/ 946686 h 1537751"/>
                <a:gd name="connsiteX173" fmla="*/ 187896 w 1968838"/>
                <a:gd name="connsiteY173" fmla="*/ 1045210 h 1537751"/>
                <a:gd name="connsiteX174" fmla="*/ 144980 w 1968838"/>
                <a:gd name="connsiteY174" fmla="*/ 1045512 h 1537751"/>
                <a:gd name="connsiteX175" fmla="*/ 144376 w 1968838"/>
                <a:gd name="connsiteY175" fmla="*/ 1037050 h 1537751"/>
                <a:gd name="connsiteX176" fmla="*/ 203309 w 1968838"/>
                <a:gd name="connsiteY176" fmla="*/ 850581 h 1537751"/>
                <a:gd name="connsiteX177" fmla="*/ 232323 w 1968838"/>
                <a:gd name="connsiteY177" fmla="*/ 787115 h 1537751"/>
                <a:gd name="connsiteX178" fmla="*/ 1830152 w 1968838"/>
                <a:gd name="connsiteY178" fmla="*/ 357965 h 1537751"/>
                <a:gd name="connsiteX179" fmla="*/ 1873975 w 1968838"/>
                <a:gd name="connsiteY179" fmla="*/ 370053 h 1537751"/>
                <a:gd name="connsiteX180" fmla="*/ 1910544 w 1968838"/>
                <a:gd name="connsiteY180" fmla="*/ 434729 h 1537751"/>
                <a:gd name="connsiteX181" fmla="*/ 1902082 w 1968838"/>
                <a:gd name="connsiteY181" fmla="*/ 449236 h 1537751"/>
                <a:gd name="connsiteX182" fmla="*/ 1892713 w 1968838"/>
                <a:gd name="connsiteY182" fmla="*/ 437449 h 1537751"/>
                <a:gd name="connsiteX183" fmla="*/ 1843450 w 1968838"/>
                <a:gd name="connsiteY183" fmla="*/ 376401 h 1537751"/>
                <a:gd name="connsiteX184" fmla="*/ 1830152 w 1968838"/>
                <a:gd name="connsiteY184" fmla="*/ 357965 h 1537751"/>
                <a:gd name="connsiteX185" fmla="*/ 1536850 w 1968838"/>
                <a:gd name="connsiteY185" fmla="*/ 388186 h 1537751"/>
                <a:gd name="connsiteX186" fmla="*/ 1548787 w 1968838"/>
                <a:gd name="connsiteY186" fmla="*/ 388186 h 1537751"/>
                <a:gd name="connsiteX187" fmla="*/ 1494993 w 1968838"/>
                <a:gd name="connsiteY187" fmla="*/ 441074 h 1537751"/>
                <a:gd name="connsiteX188" fmla="*/ 1357181 w 1968838"/>
                <a:gd name="connsiteY188" fmla="*/ 571029 h 1537751"/>
                <a:gd name="connsiteX189" fmla="*/ 1078535 w 1968838"/>
                <a:gd name="connsiteY189" fmla="*/ 785000 h 1537751"/>
                <a:gd name="connsiteX190" fmla="*/ 1003282 w 1968838"/>
                <a:gd name="connsiteY190" fmla="*/ 824591 h 1537751"/>
                <a:gd name="connsiteX191" fmla="*/ 960065 w 1968838"/>
                <a:gd name="connsiteY191" fmla="*/ 834262 h 1537751"/>
                <a:gd name="connsiteX192" fmla="*/ 968829 w 1968838"/>
                <a:gd name="connsiteY192" fmla="*/ 826102 h 1537751"/>
                <a:gd name="connsiteX193" fmla="*/ 1282532 w 1968838"/>
                <a:gd name="connsiteY193" fmla="*/ 618478 h 1537751"/>
                <a:gd name="connsiteX194" fmla="*/ 1343279 w 1968838"/>
                <a:gd name="connsiteY194" fmla="*/ 563171 h 1537751"/>
                <a:gd name="connsiteX195" fmla="*/ 1354460 w 1968838"/>
                <a:gd name="connsiteY195" fmla="*/ 540505 h 1537751"/>
                <a:gd name="connsiteX196" fmla="*/ 1344185 w 1968838"/>
                <a:gd name="connsiteY196" fmla="*/ 545944 h 1537751"/>
                <a:gd name="connsiteX197" fmla="*/ 1130818 w 1968838"/>
                <a:gd name="connsiteY197" fmla="*/ 710352 h 1537751"/>
                <a:gd name="connsiteX198" fmla="*/ 937701 w 1968838"/>
                <a:gd name="connsiteY198" fmla="*/ 829728 h 1537751"/>
                <a:gd name="connsiteX199" fmla="*/ 913826 w 1968838"/>
                <a:gd name="connsiteY199" fmla="*/ 836075 h 1537751"/>
                <a:gd name="connsiteX200" fmla="*/ 758787 w 1968838"/>
                <a:gd name="connsiteY200" fmla="*/ 859648 h 1537751"/>
                <a:gd name="connsiteX201" fmla="*/ 635179 w 1968838"/>
                <a:gd name="connsiteY201" fmla="*/ 906190 h 1537751"/>
                <a:gd name="connsiteX202" fmla="*/ 611606 w 1968838"/>
                <a:gd name="connsiteY202" fmla="*/ 914954 h 1537751"/>
                <a:gd name="connsiteX203" fmla="*/ 481048 w 1968838"/>
                <a:gd name="connsiteY203" fmla="*/ 973283 h 1537751"/>
                <a:gd name="connsiteX204" fmla="*/ 416372 w 1968838"/>
                <a:gd name="connsiteY204" fmla="*/ 1002598 h 1537751"/>
                <a:gd name="connsiteX205" fmla="*/ 481652 w 1968838"/>
                <a:gd name="connsiteY205" fmla="*/ 951825 h 1537751"/>
                <a:gd name="connsiteX206" fmla="*/ 569598 w 1968838"/>
                <a:gd name="connsiteY206" fmla="*/ 898030 h 1537751"/>
                <a:gd name="connsiteX207" fmla="*/ 672957 w 1968838"/>
                <a:gd name="connsiteY207" fmla="*/ 840911 h 1537751"/>
                <a:gd name="connsiteX208" fmla="*/ 1066445 w 1968838"/>
                <a:gd name="connsiteY208" fmla="*/ 645677 h 1537751"/>
                <a:gd name="connsiteX209" fmla="*/ 1279813 w 1968838"/>
                <a:gd name="connsiteY209" fmla="*/ 514212 h 1537751"/>
                <a:gd name="connsiteX210" fmla="*/ 1393145 w 1968838"/>
                <a:gd name="connsiteY210" fmla="*/ 448932 h 1537751"/>
                <a:gd name="connsiteX211" fmla="*/ 1491366 w 1968838"/>
                <a:gd name="connsiteY211" fmla="*/ 410249 h 1537751"/>
                <a:gd name="connsiteX212" fmla="*/ 1527631 w 1968838"/>
                <a:gd name="connsiteY212" fmla="*/ 392720 h 1537751"/>
                <a:gd name="connsiteX213" fmla="*/ 1536850 w 1968838"/>
                <a:gd name="connsiteY213" fmla="*/ 388186 h 1537751"/>
                <a:gd name="connsiteX214" fmla="*/ 1568734 w 1968838"/>
                <a:gd name="connsiteY214" fmla="*/ 238890 h 1537751"/>
                <a:gd name="connsiteX215" fmla="*/ 1641266 w 1968838"/>
                <a:gd name="connsiteY215" fmla="*/ 260046 h 1537751"/>
                <a:gd name="connsiteX216" fmla="*/ 1600466 w 1968838"/>
                <a:gd name="connsiteY216" fmla="*/ 267601 h 1537751"/>
                <a:gd name="connsiteX217" fmla="*/ 1479881 w 1968838"/>
                <a:gd name="connsiteY217" fmla="*/ 299637 h 1537751"/>
                <a:gd name="connsiteX218" fmla="*/ 1383474 w 1968838"/>
                <a:gd name="connsiteY218" fmla="*/ 348899 h 1537751"/>
                <a:gd name="connsiteX219" fmla="*/ 1377430 w 1968838"/>
                <a:gd name="connsiteY219" fmla="*/ 354338 h 1537751"/>
                <a:gd name="connsiteX220" fmla="*/ 1403117 w 1968838"/>
                <a:gd name="connsiteY220" fmla="*/ 344365 h 1537751"/>
                <a:gd name="connsiteX221" fmla="*/ 1493179 w 1968838"/>
                <a:gd name="connsiteY221" fmla="*/ 305379 h 1537751"/>
                <a:gd name="connsiteX222" fmla="*/ 1534584 w 1968838"/>
                <a:gd name="connsiteY222" fmla="*/ 293592 h 1537751"/>
                <a:gd name="connsiteX223" fmla="*/ 1651845 w 1968838"/>
                <a:gd name="connsiteY223" fmla="*/ 276366 h 1537751"/>
                <a:gd name="connsiteX224" fmla="*/ 1688110 w 1968838"/>
                <a:gd name="connsiteY224" fmla="*/ 268508 h 1537751"/>
                <a:gd name="connsiteX225" fmla="*/ 1783007 w 1968838"/>
                <a:gd name="connsiteY225" fmla="*/ 270322 h 1537751"/>
                <a:gd name="connsiteX226" fmla="*/ 1807184 w 1968838"/>
                <a:gd name="connsiteY226" fmla="*/ 309307 h 1537751"/>
                <a:gd name="connsiteX227" fmla="*/ 1813229 w 1968838"/>
                <a:gd name="connsiteY227" fmla="*/ 342250 h 1537751"/>
                <a:gd name="connsiteX228" fmla="*/ 1804766 w 1968838"/>
                <a:gd name="connsiteY228" fmla="*/ 350410 h 1537751"/>
                <a:gd name="connsiteX229" fmla="*/ 1563898 w 1968838"/>
                <a:gd name="connsiteY229" fmla="*/ 354943 h 1537751"/>
                <a:gd name="connsiteX230" fmla="*/ 1473233 w 1968838"/>
                <a:gd name="connsiteY230" fmla="*/ 397555 h 1537751"/>
                <a:gd name="connsiteX231" fmla="*/ 1391936 w 1968838"/>
                <a:gd name="connsiteY231" fmla="*/ 437449 h 1537751"/>
                <a:gd name="connsiteX232" fmla="*/ 1302781 w 1968838"/>
                <a:gd name="connsiteY232" fmla="*/ 488524 h 1537751"/>
                <a:gd name="connsiteX233" fmla="*/ 1199120 w 1968838"/>
                <a:gd name="connsiteY233" fmla="*/ 559244 h 1537751"/>
                <a:gd name="connsiteX234" fmla="*/ 1070980 w 1968838"/>
                <a:gd name="connsiteY234" fmla="*/ 616061 h 1537751"/>
                <a:gd name="connsiteX235" fmla="*/ 1034108 w 1968838"/>
                <a:gd name="connsiteY235" fmla="*/ 628754 h 1537751"/>
                <a:gd name="connsiteX236" fmla="*/ 1025345 w 1968838"/>
                <a:gd name="connsiteY236" fmla="*/ 628149 h 1537751"/>
                <a:gd name="connsiteX237" fmla="*/ 1028668 w 1968838"/>
                <a:gd name="connsiteY237" fmla="*/ 621198 h 1537751"/>
                <a:gd name="connsiteX238" fmla="*/ 1146836 w 1968838"/>
                <a:gd name="connsiteY238" fmla="*/ 490640 h 1537751"/>
                <a:gd name="connsiteX239" fmla="*/ 1261075 w 1968838"/>
                <a:gd name="connsiteY239" fmla="*/ 346783 h 1537751"/>
                <a:gd name="connsiteX240" fmla="*/ 1285252 w 1968838"/>
                <a:gd name="connsiteY240" fmla="*/ 326836 h 1537751"/>
                <a:gd name="connsiteX241" fmla="*/ 1504966 w 1968838"/>
                <a:gd name="connsiteY241" fmla="*/ 254304 h 1537751"/>
                <a:gd name="connsiteX242" fmla="*/ 1568734 w 1968838"/>
                <a:gd name="connsiteY242" fmla="*/ 238890 h 1537751"/>
                <a:gd name="connsiteX243" fmla="*/ 368321 w 1968838"/>
                <a:gd name="connsiteY243" fmla="*/ 27942 h 1537751"/>
                <a:gd name="connsiteX244" fmla="*/ 450827 w 1968838"/>
                <a:gd name="connsiteY244" fmla="*/ 74484 h 1537751"/>
                <a:gd name="connsiteX245" fmla="*/ 468356 w 1968838"/>
                <a:gd name="connsiteY245" fmla="*/ 96243 h 1537751"/>
                <a:gd name="connsiteX246" fmla="*/ 484978 w 1968838"/>
                <a:gd name="connsiteY246" fmla="*/ 150945 h 1537751"/>
                <a:gd name="connsiteX247" fmla="*/ 500089 w 1968838"/>
                <a:gd name="connsiteY247" fmla="*/ 179656 h 1537751"/>
                <a:gd name="connsiteX248" fmla="*/ 497369 w 1968838"/>
                <a:gd name="connsiteY248" fmla="*/ 134625 h 1537751"/>
                <a:gd name="connsiteX249" fmla="*/ 491325 w 1968838"/>
                <a:gd name="connsiteY249" fmla="*/ 100474 h 1537751"/>
                <a:gd name="connsiteX250" fmla="*/ 500694 w 1968838"/>
                <a:gd name="connsiteY250" fmla="*/ 91710 h 1537751"/>
                <a:gd name="connsiteX251" fmla="*/ 572621 w 1968838"/>
                <a:gd name="connsiteY251" fmla="*/ 188722 h 1537751"/>
                <a:gd name="connsiteX252" fmla="*/ 550862 w 1968838"/>
                <a:gd name="connsiteY252" fmla="*/ 334695 h 1537751"/>
                <a:gd name="connsiteX253" fmla="*/ 550560 w 1968838"/>
                <a:gd name="connsiteY253" fmla="*/ 348295 h 1537751"/>
                <a:gd name="connsiteX254" fmla="*/ 555999 w 1968838"/>
                <a:gd name="connsiteY254" fmla="*/ 338925 h 1537751"/>
                <a:gd name="connsiteX255" fmla="*/ 580177 w 1968838"/>
                <a:gd name="connsiteY255" fmla="*/ 184794 h 1537751"/>
                <a:gd name="connsiteX256" fmla="*/ 564160 w 1968838"/>
                <a:gd name="connsiteY256" fmla="*/ 113772 h 1537751"/>
                <a:gd name="connsiteX257" fmla="*/ 568995 w 1968838"/>
                <a:gd name="connsiteY257" fmla="*/ 98359 h 1537751"/>
                <a:gd name="connsiteX258" fmla="*/ 632461 w 1968838"/>
                <a:gd name="connsiteY258" fmla="*/ 77204 h 1537751"/>
                <a:gd name="connsiteX259" fmla="*/ 680514 w 1968838"/>
                <a:gd name="connsiteY259" fmla="*/ 99265 h 1537751"/>
                <a:gd name="connsiteX260" fmla="*/ 726754 w 1968838"/>
                <a:gd name="connsiteY260" fmla="*/ 221362 h 1537751"/>
                <a:gd name="connsiteX261" fmla="*/ 726754 w 1968838"/>
                <a:gd name="connsiteY261" fmla="*/ 246446 h 1537751"/>
                <a:gd name="connsiteX262" fmla="*/ 717082 w 1968838"/>
                <a:gd name="connsiteY262" fmla="*/ 259140 h 1537751"/>
                <a:gd name="connsiteX263" fmla="*/ 684443 w 1968838"/>
                <a:gd name="connsiteY263" fmla="*/ 295406 h 1537751"/>
                <a:gd name="connsiteX264" fmla="*/ 669030 w 1968838"/>
                <a:gd name="connsiteY264" fmla="*/ 311121 h 1537751"/>
                <a:gd name="connsiteX265" fmla="*/ 630043 w 1968838"/>
                <a:gd name="connsiteY265" fmla="*/ 347086 h 1537751"/>
                <a:gd name="connsiteX266" fmla="*/ 620372 w 1968838"/>
                <a:gd name="connsiteY266" fmla="*/ 361894 h 1537751"/>
                <a:gd name="connsiteX267" fmla="*/ 554790 w 1968838"/>
                <a:gd name="connsiteY267" fmla="*/ 433218 h 1537751"/>
                <a:gd name="connsiteX268" fmla="*/ 550862 w 1968838"/>
                <a:gd name="connsiteY268" fmla="*/ 438960 h 1537751"/>
                <a:gd name="connsiteX269" fmla="*/ 511271 w 1968838"/>
                <a:gd name="connsiteY269" fmla="*/ 476737 h 1537751"/>
                <a:gd name="connsiteX270" fmla="*/ 497369 w 1968838"/>
                <a:gd name="connsiteY270" fmla="*/ 499102 h 1537751"/>
                <a:gd name="connsiteX271" fmla="*/ 474703 w 1968838"/>
                <a:gd name="connsiteY271" fmla="*/ 532647 h 1537751"/>
                <a:gd name="connsiteX272" fmla="*/ 451733 w 1968838"/>
                <a:gd name="connsiteY272" fmla="*/ 564381 h 1537751"/>
                <a:gd name="connsiteX273" fmla="*/ 445690 w 1968838"/>
                <a:gd name="connsiteY273" fmla="*/ 574355 h 1537751"/>
                <a:gd name="connsiteX274" fmla="*/ 407307 w 1968838"/>
                <a:gd name="connsiteY274" fmla="*/ 618781 h 1537751"/>
                <a:gd name="connsiteX275" fmla="*/ 405796 w 1968838"/>
                <a:gd name="connsiteY275" fmla="*/ 624220 h 1537751"/>
                <a:gd name="connsiteX276" fmla="*/ 394917 w 1968838"/>
                <a:gd name="connsiteY276" fmla="*/ 632683 h 1537751"/>
                <a:gd name="connsiteX277" fmla="*/ 391894 w 1968838"/>
                <a:gd name="connsiteY277" fmla="*/ 620895 h 1537751"/>
                <a:gd name="connsiteX278" fmla="*/ 454454 w 1968838"/>
                <a:gd name="connsiteY278" fmla="*/ 471297 h 1537751"/>
                <a:gd name="connsiteX279" fmla="*/ 467449 w 1968838"/>
                <a:gd name="connsiteY279" fmla="*/ 453165 h 1537751"/>
                <a:gd name="connsiteX280" fmla="*/ 468356 w 1968838"/>
                <a:gd name="connsiteY280" fmla="*/ 442888 h 1537751"/>
                <a:gd name="connsiteX281" fmla="*/ 458383 w 1968838"/>
                <a:gd name="connsiteY281" fmla="*/ 444097 h 1537751"/>
                <a:gd name="connsiteX282" fmla="*/ 433902 w 1968838"/>
                <a:gd name="connsiteY282" fmla="*/ 468578 h 1537751"/>
                <a:gd name="connsiteX283" fmla="*/ 371344 w 1968838"/>
                <a:gd name="connsiteY283" fmla="*/ 600043 h 1537751"/>
                <a:gd name="connsiteX284" fmla="*/ 302135 w 1968838"/>
                <a:gd name="connsiteY284" fmla="*/ 862973 h 1537751"/>
                <a:gd name="connsiteX285" fmla="*/ 249851 w 1968838"/>
                <a:gd name="connsiteY285" fmla="*/ 1046722 h 1537751"/>
                <a:gd name="connsiteX286" fmla="*/ 216909 w 1968838"/>
                <a:gd name="connsiteY286" fmla="*/ 1059114 h 1537751"/>
                <a:gd name="connsiteX287" fmla="*/ 215700 w 1968838"/>
                <a:gd name="connsiteY287" fmla="*/ 1050954 h 1537751"/>
                <a:gd name="connsiteX288" fmla="*/ 250455 w 1968838"/>
                <a:gd name="connsiteY288" fmla="*/ 867507 h 1537751"/>
                <a:gd name="connsiteX289" fmla="*/ 273424 w 1968838"/>
                <a:gd name="connsiteY289" fmla="*/ 545038 h 1537751"/>
                <a:gd name="connsiteX290" fmla="*/ 313921 w 1968838"/>
                <a:gd name="connsiteY290" fmla="*/ 409041 h 1537751"/>
                <a:gd name="connsiteX291" fmla="*/ 361672 w 1968838"/>
                <a:gd name="connsiteY291" fmla="*/ 308401 h 1537751"/>
                <a:gd name="connsiteX292" fmla="*/ 385850 w 1968838"/>
                <a:gd name="connsiteY292" fmla="*/ 69346 h 1537751"/>
                <a:gd name="connsiteX293" fmla="*/ 366810 w 1968838"/>
                <a:gd name="connsiteY293" fmla="*/ 29151 h 1537751"/>
                <a:gd name="connsiteX294" fmla="*/ 368321 w 1968838"/>
                <a:gd name="connsiteY294" fmla="*/ 27942 h 1537751"/>
                <a:gd name="connsiteX295" fmla="*/ 364693 w 1968838"/>
                <a:gd name="connsiteY295" fmla="*/ 25222 h 1537751"/>
                <a:gd name="connsiteX296" fmla="*/ 365358 w 1968838"/>
                <a:gd name="connsiteY296" fmla="*/ 25222 h 1537751"/>
                <a:gd name="connsiteX297" fmla="*/ 365029 w 1968838"/>
                <a:gd name="connsiteY297" fmla="*/ 25551 h 1537751"/>
                <a:gd name="connsiteX298" fmla="*/ 368019 w 1968838"/>
                <a:gd name="connsiteY298" fmla="*/ 27942 h 1537751"/>
                <a:gd name="connsiteX299" fmla="*/ 366507 w 1968838"/>
                <a:gd name="connsiteY299" fmla="*/ 29453 h 1537751"/>
                <a:gd name="connsiteX300" fmla="*/ 364996 w 1968838"/>
                <a:gd name="connsiteY300" fmla="*/ 25524 h 1537751"/>
                <a:gd name="connsiteX301" fmla="*/ 364996 w 1968838"/>
                <a:gd name="connsiteY301" fmla="*/ 25524 h 1537751"/>
                <a:gd name="connsiteX302" fmla="*/ 212678 w 1968838"/>
                <a:gd name="connsiteY302" fmla="*/ 10715 h 1537751"/>
                <a:gd name="connsiteX303" fmla="*/ 318756 w 1968838"/>
                <a:gd name="connsiteY303" fmla="*/ 1346 h 1537751"/>
                <a:gd name="connsiteX304" fmla="*/ 348072 w 1968838"/>
                <a:gd name="connsiteY304" fmla="*/ 29754 h 1537751"/>
                <a:gd name="connsiteX305" fmla="*/ 344445 w 1968838"/>
                <a:gd name="connsiteY305" fmla="*/ 176633 h 1537751"/>
                <a:gd name="connsiteX306" fmla="*/ 324499 w 1968838"/>
                <a:gd name="connsiteY306" fmla="*/ 190233 h 1537751"/>
                <a:gd name="connsiteX307" fmla="*/ 187896 w 1968838"/>
                <a:gd name="connsiteY307" fmla="*/ 266090 h 1537751"/>
                <a:gd name="connsiteX308" fmla="*/ 145586 w 1968838"/>
                <a:gd name="connsiteY308" fmla="*/ 287849 h 1537751"/>
                <a:gd name="connsiteX309" fmla="*/ 95417 w 1968838"/>
                <a:gd name="connsiteY309" fmla="*/ 321094 h 1537751"/>
                <a:gd name="connsiteX310" fmla="*/ 75470 w 1968838"/>
                <a:gd name="connsiteY310" fmla="*/ 359475 h 1537751"/>
                <a:gd name="connsiteX311" fmla="*/ 40715 w 1968838"/>
                <a:gd name="connsiteY311" fmla="*/ 403297 h 1537751"/>
                <a:gd name="connsiteX312" fmla="*/ 40413 w 1968838"/>
                <a:gd name="connsiteY312" fmla="*/ 380631 h 1537751"/>
                <a:gd name="connsiteX313" fmla="*/ 56431 w 1968838"/>
                <a:gd name="connsiteY313" fmla="*/ 283014 h 1537751"/>
                <a:gd name="connsiteX314" fmla="*/ 120803 w 1968838"/>
                <a:gd name="connsiteY314" fmla="*/ 182677 h 1537751"/>
                <a:gd name="connsiteX315" fmla="*/ 167043 w 1968838"/>
                <a:gd name="connsiteY315" fmla="*/ 102287 h 1537751"/>
                <a:gd name="connsiteX316" fmla="*/ 172785 w 1968838"/>
                <a:gd name="connsiteY316" fmla="*/ 55443 h 1537751"/>
                <a:gd name="connsiteX317" fmla="*/ 212678 w 1968838"/>
                <a:gd name="connsiteY317" fmla="*/ 10715 h 153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</a:cxnLst>
              <a:rect l="l" t="t" r="r" b="b"/>
              <a:pathLst>
                <a:path w="1968838" h="1537751">
                  <a:moveTo>
                    <a:pt x="121105" y="1379767"/>
                  </a:moveTo>
                  <a:cubicBezTo>
                    <a:pt x="127754" y="1376443"/>
                    <a:pt x="132891" y="1377350"/>
                    <a:pt x="137727" y="1377349"/>
                  </a:cubicBezTo>
                  <a:cubicBezTo>
                    <a:pt x="164020" y="1377954"/>
                    <a:pt x="190313" y="1383092"/>
                    <a:pt x="216607" y="1376443"/>
                  </a:cubicBezTo>
                  <a:cubicBezTo>
                    <a:pt x="226882" y="1373723"/>
                    <a:pt x="237459" y="1379163"/>
                    <a:pt x="248037" y="1381581"/>
                  </a:cubicBezTo>
                  <a:cubicBezTo>
                    <a:pt x="269495" y="1386114"/>
                    <a:pt x="287628" y="1382487"/>
                    <a:pt x="304250" y="1366470"/>
                  </a:cubicBezTo>
                  <a:cubicBezTo>
                    <a:pt x="320873" y="1350150"/>
                    <a:pt x="340819" y="1340479"/>
                    <a:pt x="366206" y="1346221"/>
                  </a:cubicBezTo>
                  <a:cubicBezTo>
                    <a:pt x="378899" y="1348941"/>
                    <a:pt x="392801" y="1346825"/>
                    <a:pt x="407307" y="1346825"/>
                  </a:cubicBezTo>
                  <a:cubicBezTo>
                    <a:pt x="405796" y="1350150"/>
                    <a:pt x="405494" y="1351963"/>
                    <a:pt x="404588" y="1352568"/>
                  </a:cubicBezTo>
                  <a:cubicBezTo>
                    <a:pt x="367414" y="1371306"/>
                    <a:pt x="330241" y="1390647"/>
                    <a:pt x="292464" y="1408176"/>
                  </a:cubicBezTo>
                  <a:cubicBezTo>
                    <a:pt x="269193" y="1418753"/>
                    <a:pt x="244109" y="1414825"/>
                    <a:pt x="219931" y="1411803"/>
                  </a:cubicBezTo>
                  <a:cubicBezTo>
                    <a:pt x="200891" y="1409385"/>
                    <a:pt x="183362" y="1402131"/>
                    <a:pt x="166136" y="1393972"/>
                  </a:cubicBezTo>
                  <a:cubicBezTo>
                    <a:pt x="152536" y="1387020"/>
                    <a:pt x="138030" y="1382488"/>
                    <a:pt x="121105" y="1379767"/>
                  </a:cubicBezTo>
                  <a:close/>
                  <a:moveTo>
                    <a:pt x="257482" y="1316414"/>
                  </a:moveTo>
                  <a:cubicBezTo>
                    <a:pt x="264434" y="1314336"/>
                    <a:pt x="272518" y="1315847"/>
                    <a:pt x="281887" y="1320834"/>
                  </a:cubicBezTo>
                  <a:cubicBezTo>
                    <a:pt x="292767" y="1326576"/>
                    <a:pt x="305460" y="1326274"/>
                    <a:pt x="316642" y="1330505"/>
                  </a:cubicBezTo>
                  <a:cubicBezTo>
                    <a:pt x="319665" y="1331714"/>
                    <a:pt x="323594" y="1332017"/>
                    <a:pt x="324198" y="1335945"/>
                  </a:cubicBezTo>
                  <a:cubicBezTo>
                    <a:pt x="324803" y="1340176"/>
                    <a:pt x="320873" y="1341385"/>
                    <a:pt x="318153" y="1342594"/>
                  </a:cubicBezTo>
                  <a:cubicBezTo>
                    <a:pt x="306669" y="1347430"/>
                    <a:pt x="297905" y="1355590"/>
                    <a:pt x="289140" y="1363749"/>
                  </a:cubicBezTo>
                  <a:cubicBezTo>
                    <a:pt x="277958" y="1374328"/>
                    <a:pt x="264056" y="1378558"/>
                    <a:pt x="249247" y="1373118"/>
                  </a:cubicBezTo>
                  <a:cubicBezTo>
                    <a:pt x="228998" y="1365563"/>
                    <a:pt x="208145" y="1366469"/>
                    <a:pt x="187291" y="1367980"/>
                  </a:cubicBezTo>
                  <a:cubicBezTo>
                    <a:pt x="186989" y="1367074"/>
                    <a:pt x="186687" y="1366771"/>
                    <a:pt x="186083" y="1366167"/>
                  </a:cubicBezTo>
                  <a:cubicBezTo>
                    <a:pt x="193034" y="1357403"/>
                    <a:pt x="202705" y="1354683"/>
                    <a:pt x="212980" y="1352869"/>
                  </a:cubicBezTo>
                  <a:cubicBezTo>
                    <a:pt x="225069" y="1350754"/>
                    <a:pt x="234136" y="1345012"/>
                    <a:pt x="239878" y="1333527"/>
                  </a:cubicBezTo>
                  <a:cubicBezTo>
                    <a:pt x="244714" y="1324158"/>
                    <a:pt x="250531" y="1318492"/>
                    <a:pt x="257482" y="1316414"/>
                  </a:cubicBezTo>
                  <a:close/>
                  <a:moveTo>
                    <a:pt x="209391" y="1299679"/>
                  </a:moveTo>
                  <a:cubicBezTo>
                    <a:pt x="217060" y="1299754"/>
                    <a:pt x="224767" y="1301945"/>
                    <a:pt x="232625" y="1304817"/>
                  </a:cubicBezTo>
                  <a:cubicBezTo>
                    <a:pt x="239273" y="1307235"/>
                    <a:pt x="238971" y="1311767"/>
                    <a:pt x="234136" y="1314790"/>
                  </a:cubicBezTo>
                  <a:cubicBezTo>
                    <a:pt x="209958" y="1329599"/>
                    <a:pt x="187896" y="1349546"/>
                    <a:pt x="156767" y="1349244"/>
                  </a:cubicBezTo>
                  <a:cubicBezTo>
                    <a:pt x="141354" y="1348941"/>
                    <a:pt x="126243" y="1349243"/>
                    <a:pt x="112038" y="1349243"/>
                  </a:cubicBezTo>
                  <a:cubicBezTo>
                    <a:pt x="122314" y="1344710"/>
                    <a:pt x="131683" y="1335946"/>
                    <a:pt x="144981" y="1331714"/>
                  </a:cubicBezTo>
                  <a:cubicBezTo>
                    <a:pt x="159789" y="1326879"/>
                    <a:pt x="173389" y="1316603"/>
                    <a:pt x="186385" y="1307235"/>
                  </a:cubicBezTo>
                  <a:cubicBezTo>
                    <a:pt x="194091" y="1301643"/>
                    <a:pt x="201723" y="1299603"/>
                    <a:pt x="209391" y="1299679"/>
                  </a:cubicBezTo>
                  <a:close/>
                  <a:moveTo>
                    <a:pt x="1766990" y="983860"/>
                  </a:moveTo>
                  <a:cubicBezTo>
                    <a:pt x="1773338" y="1012873"/>
                    <a:pt x="1766083" y="1040677"/>
                    <a:pt x="1779987" y="1064553"/>
                  </a:cubicBezTo>
                  <a:cubicBezTo>
                    <a:pt x="1779382" y="1065158"/>
                    <a:pt x="1778778" y="1065762"/>
                    <a:pt x="1778173" y="1066367"/>
                  </a:cubicBezTo>
                  <a:cubicBezTo>
                    <a:pt x="1756413" y="1048838"/>
                    <a:pt x="1752484" y="1035238"/>
                    <a:pt x="1760945" y="1008642"/>
                  </a:cubicBezTo>
                  <a:cubicBezTo>
                    <a:pt x="1763061" y="1001691"/>
                    <a:pt x="1764270" y="994740"/>
                    <a:pt x="1766990" y="983860"/>
                  </a:cubicBezTo>
                  <a:close/>
                  <a:moveTo>
                    <a:pt x="1914200" y="943968"/>
                  </a:moveTo>
                  <a:lnTo>
                    <a:pt x="1914865" y="944632"/>
                  </a:lnTo>
                  <a:lnTo>
                    <a:pt x="1913869" y="944632"/>
                  </a:lnTo>
                  <a:close/>
                  <a:moveTo>
                    <a:pt x="1817762" y="936715"/>
                  </a:moveTo>
                  <a:cubicBezTo>
                    <a:pt x="1840731" y="929159"/>
                    <a:pt x="1864606" y="925532"/>
                    <a:pt x="1889086" y="926137"/>
                  </a:cubicBezTo>
                  <a:cubicBezTo>
                    <a:pt x="1898454" y="926439"/>
                    <a:pt x="1902383" y="933390"/>
                    <a:pt x="1904499" y="941550"/>
                  </a:cubicBezTo>
                  <a:cubicBezTo>
                    <a:pt x="1910543" y="964217"/>
                    <a:pt x="1919308" y="985674"/>
                    <a:pt x="1932304" y="1005016"/>
                  </a:cubicBezTo>
                  <a:cubicBezTo>
                    <a:pt x="1936837" y="1011666"/>
                    <a:pt x="1943485" y="1023452"/>
                    <a:pt x="1950135" y="1018616"/>
                  </a:cubicBezTo>
                  <a:cubicBezTo>
                    <a:pt x="1956784" y="1013780"/>
                    <a:pt x="1945601" y="1005621"/>
                    <a:pt x="1941370" y="999576"/>
                  </a:cubicBezTo>
                  <a:cubicBezTo>
                    <a:pt x="1933210" y="988092"/>
                    <a:pt x="1924446" y="977212"/>
                    <a:pt x="1919610" y="964217"/>
                  </a:cubicBezTo>
                  <a:cubicBezTo>
                    <a:pt x="1917797" y="959683"/>
                    <a:pt x="1914170" y="955150"/>
                    <a:pt x="1918704" y="946990"/>
                  </a:cubicBezTo>
                  <a:cubicBezTo>
                    <a:pt x="1933512" y="968749"/>
                    <a:pt x="1950739" y="986883"/>
                    <a:pt x="1960107" y="1009852"/>
                  </a:cubicBezTo>
                  <a:cubicBezTo>
                    <a:pt x="1976729" y="1050652"/>
                    <a:pt x="1971592" y="1058509"/>
                    <a:pt x="1927467" y="1059718"/>
                  </a:cubicBezTo>
                  <a:cubicBezTo>
                    <a:pt x="1914775" y="1060020"/>
                    <a:pt x="1902383" y="1060625"/>
                    <a:pt x="1890295" y="1064252"/>
                  </a:cubicBezTo>
                  <a:cubicBezTo>
                    <a:pt x="1879717" y="1067576"/>
                    <a:pt x="1871860" y="1064251"/>
                    <a:pt x="1868534" y="1053372"/>
                  </a:cubicBezTo>
                  <a:cubicBezTo>
                    <a:pt x="1864002" y="1039470"/>
                    <a:pt x="1855841" y="1027380"/>
                    <a:pt x="1845567" y="1017105"/>
                  </a:cubicBezTo>
                  <a:cubicBezTo>
                    <a:pt x="1825317" y="997159"/>
                    <a:pt x="1820181" y="970563"/>
                    <a:pt x="1811113" y="945479"/>
                  </a:cubicBezTo>
                  <a:cubicBezTo>
                    <a:pt x="1809300" y="940038"/>
                    <a:pt x="1813833" y="937924"/>
                    <a:pt x="1817762" y="936715"/>
                  </a:cubicBezTo>
                  <a:close/>
                  <a:moveTo>
                    <a:pt x="1130820" y="854208"/>
                  </a:moveTo>
                  <a:cubicBezTo>
                    <a:pt x="1150464" y="847257"/>
                    <a:pt x="1170108" y="843026"/>
                    <a:pt x="1190357" y="842723"/>
                  </a:cubicBezTo>
                  <a:cubicBezTo>
                    <a:pt x="1211814" y="842421"/>
                    <a:pt x="1232970" y="838492"/>
                    <a:pt x="1254125" y="836680"/>
                  </a:cubicBezTo>
                  <a:cubicBezTo>
                    <a:pt x="1290694" y="833657"/>
                    <a:pt x="1327263" y="837284"/>
                    <a:pt x="1363830" y="840910"/>
                  </a:cubicBezTo>
                  <a:cubicBezTo>
                    <a:pt x="1425483" y="847257"/>
                    <a:pt x="1485927" y="860252"/>
                    <a:pt x="1546673" y="869923"/>
                  </a:cubicBezTo>
                  <a:cubicBezTo>
                    <a:pt x="1555135" y="871132"/>
                    <a:pt x="1562691" y="874457"/>
                    <a:pt x="1570548" y="877781"/>
                  </a:cubicBezTo>
                  <a:cubicBezTo>
                    <a:pt x="1613161" y="895914"/>
                    <a:pt x="1657285" y="907701"/>
                    <a:pt x="1704431" y="906492"/>
                  </a:cubicBezTo>
                  <a:cubicBezTo>
                    <a:pt x="1721356" y="906189"/>
                    <a:pt x="1738280" y="908910"/>
                    <a:pt x="1755506" y="908003"/>
                  </a:cubicBezTo>
                  <a:cubicBezTo>
                    <a:pt x="1776661" y="906794"/>
                    <a:pt x="1795701" y="923114"/>
                    <a:pt x="1800235" y="945175"/>
                  </a:cubicBezTo>
                  <a:cubicBezTo>
                    <a:pt x="1804767" y="966936"/>
                    <a:pt x="1809906" y="987184"/>
                    <a:pt x="1827435" y="1003201"/>
                  </a:cubicBezTo>
                  <a:cubicBezTo>
                    <a:pt x="1835292" y="1010455"/>
                    <a:pt x="1835897" y="1022846"/>
                    <a:pt x="1838919" y="1032517"/>
                  </a:cubicBezTo>
                  <a:cubicBezTo>
                    <a:pt x="1844963" y="1051254"/>
                    <a:pt x="1848589" y="1071201"/>
                    <a:pt x="1850403" y="1090846"/>
                  </a:cubicBezTo>
                  <a:cubicBezTo>
                    <a:pt x="1851612" y="1102934"/>
                    <a:pt x="1840430" y="1106561"/>
                    <a:pt x="1829853" y="1106259"/>
                  </a:cubicBezTo>
                  <a:cubicBezTo>
                    <a:pt x="1820483" y="1105957"/>
                    <a:pt x="1811417" y="1105957"/>
                    <a:pt x="1802048" y="1105957"/>
                  </a:cubicBezTo>
                  <a:cubicBezTo>
                    <a:pt x="1751880" y="1105654"/>
                    <a:pt x="1718333" y="1137992"/>
                    <a:pt x="1682974" y="1166098"/>
                  </a:cubicBezTo>
                  <a:cubicBezTo>
                    <a:pt x="1674512" y="1172746"/>
                    <a:pt x="1667259" y="1180605"/>
                    <a:pt x="1660005" y="1188462"/>
                  </a:cubicBezTo>
                  <a:cubicBezTo>
                    <a:pt x="1620113" y="1231377"/>
                    <a:pt x="1570851" y="1260088"/>
                    <a:pt x="1515847" y="1277616"/>
                  </a:cubicBezTo>
                  <a:cubicBezTo>
                    <a:pt x="1446638" y="1299377"/>
                    <a:pt x="1380755" y="1329599"/>
                    <a:pt x="1312755" y="1354380"/>
                  </a:cubicBezTo>
                  <a:cubicBezTo>
                    <a:pt x="1236597" y="1382184"/>
                    <a:pt x="1157113" y="1397598"/>
                    <a:pt x="1077931" y="1414522"/>
                  </a:cubicBezTo>
                  <a:cubicBezTo>
                    <a:pt x="1011444" y="1428726"/>
                    <a:pt x="944350" y="1438699"/>
                    <a:pt x="876956" y="1445953"/>
                  </a:cubicBezTo>
                  <a:cubicBezTo>
                    <a:pt x="831623" y="1450789"/>
                    <a:pt x="785988" y="1448068"/>
                    <a:pt x="740655" y="1444442"/>
                  </a:cubicBezTo>
                  <a:cubicBezTo>
                    <a:pt x="672655" y="1439001"/>
                    <a:pt x="604657" y="1432353"/>
                    <a:pt x="537563" y="1418753"/>
                  </a:cubicBezTo>
                  <a:cubicBezTo>
                    <a:pt x="533333" y="1417847"/>
                    <a:pt x="528195" y="1419055"/>
                    <a:pt x="523057" y="1413615"/>
                  </a:cubicBezTo>
                  <a:cubicBezTo>
                    <a:pt x="543910" y="1399109"/>
                    <a:pt x="566576" y="1394877"/>
                    <a:pt x="592568" y="1396691"/>
                  </a:cubicBezTo>
                  <a:cubicBezTo>
                    <a:pt x="585012" y="1389136"/>
                    <a:pt x="571412" y="1384904"/>
                    <a:pt x="556604" y="1387322"/>
                  </a:cubicBezTo>
                  <a:cubicBezTo>
                    <a:pt x="534240" y="1390949"/>
                    <a:pt x="511573" y="1393971"/>
                    <a:pt x="490720" y="1404549"/>
                  </a:cubicBezTo>
                  <a:cubicBezTo>
                    <a:pt x="476214" y="1411802"/>
                    <a:pt x="465333" y="1423286"/>
                    <a:pt x="453547" y="1433864"/>
                  </a:cubicBezTo>
                  <a:cubicBezTo>
                    <a:pt x="427858" y="1457135"/>
                    <a:pt x="398846" y="1471641"/>
                    <a:pt x="364090" y="1475268"/>
                  </a:cubicBezTo>
                  <a:cubicBezTo>
                    <a:pt x="342028" y="1477686"/>
                    <a:pt x="323291" y="1487054"/>
                    <a:pt x="308784" y="1504281"/>
                  </a:cubicBezTo>
                  <a:cubicBezTo>
                    <a:pt x="302135" y="1512139"/>
                    <a:pt x="295184" y="1519392"/>
                    <a:pt x="286420" y="1525134"/>
                  </a:cubicBezTo>
                  <a:cubicBezTo>
                    <a:pt x="266473" y="1538432"/>
                    <a:pt x="245923" y="1543871"/>
                    <a:pt x="224464" y="1528156"/>
                  </a:cubicBezTo>
                  <a:cubicBezTo>
                    <a:pt x="219025" y="1524228"/>
                    <a:pt x="212073" y="1521810"/>
                    <a:pt x="206030" y="1518485"/>
                  </a:cubicBezTo>
                  <a:cubicBezTo>
                    <a:pt x="190314" y="1510326"/>
                    <a:pt x="174599" y="1509419"/>
                    <a:pt x="157977" y="1516974"/>
                  </a:cubicBezTo>
                  <a:cubicBezTo>
                    <a:pt x="138332" y="1526343"/>
                    <a:pt x="118689" y="1529365"/>
                    <a:pt x="101764" y="1510628"/>
                  </a:cubicBezTo>
                  <a:cubicBezTo>
                    <a:pt x="99648" y="1508512"/>
                    <a:pt x="95720" y="1506699"/>
                    <a:pt x="97533" y="1502770"/>
                  </a:cubicBezTo>
                  <a:cubicBezTo>
                    <a:pt x="98742" y="1500050"/>
                    <a:pt x="102369" y="1500654"/>
                    <a:pt x="105088" y="1500352"/>
                  </a:cubicBezTo>
                  <a:cubicBezTo>
                    <a:pt x="111435" y="1499144"/>
                    <a:pt x="118084" y="1498539"/>
                    <a:pt x="124128" y="1496424"/>
                  </a:cubicBezTo>
                  <a:cubicBezTo>
                    <a:pt x="148909" y="1487357"/>
                    <a:pt x="173088" y="1487054"/>
                    <a:pt x="196661" y="1499445"/>
                  </a:cubicBezTo>
                  <a:cubicBezTo>
                    <a:pt x="210562" y="1506699"/>
                    <a:pt x="223860" y="1503979"/>
                    <a:pt x="236856" y="1497935"/>
                  </a:cubicBezTo>
                  <a:cubicBezTo>
                    <a:pt x="259220" y="1487961"/>
                    <a:pt x="279469" y="1474059"/>
                    <a:pt x="293975" y="1454414"/>
                  </a:cubicBezTo>
                  <a:cubicBezTo>
                    <a:pt x="322686" y="1414824"/>
                    <a:pt x="364090" y="1392460"/>
                    <a:pt x="406703" y="1373420"/>
                  </a:cubicBezTo>
                  <a:cubicBezTo>
                    <a:pt x="438738" y="1358914"/>
                    <a:pt x="471982" y="1346221"/>
                    <a:pt x="508853" y="1350149"/>
                  </a:cubicBezTo>
                  <a:cubicBezTo>
                    <a:pt x="615839" y="1361332"/>
                    <a:pt x="723429" y="1353171"/>
                    <a:pt x="830716" y="1354682"/>
                  </a:cubicBezTo>
                  <a:cubicBezTo>
                    <a:pt x="1014767" y="1357403"/>
                    <a:pt x="1187033" y="1308443"/>
                    <a:pt x="1353556" y="1234702"/>
                  </a:cubicBezTo>
                  <a:cubicBezTo>
                    <a:pt x="1433945" y="1199039"/>
                    <a:pt x="1512523" y="1160356"/>
                    <a:pt x="1593215" y="1125298"/>
                  </a:cubicBezTo>
                  <a:cubicBezTo>
                    <a:pt x="1646405" y="1102330"/>
                    <a:pt x="1700804" y="1081476"/>
                    <a:pt x="1757623" y="1068481"/>
                  </a:cubicBezTo>
                  <a:cubicBezTo>
                    <a:pt x="1763968" y="1066970"/>
                    <a:pt x="1765782" y="1070294"/>
                    <a:pt x="1769107" y="1073317"/>
                  </a:cubicBezTo>
                  <a:cubicBezTo>
                    <a:pt x="1776057" y="1080570"/>
                    <a:pt x="1782102" y="1089032"/>
                    <a:pt x="1792377" y="1092357"/>
                  </a:cubicBezTo>
                  <a:cubicBezTo>
                    <a:pt x="1799631" y="1094774"/>
                    <a:pt x="1802049" y="1092357"/>
                    <a:pt x="1800840" y="1085405"/>
                  </a:cubicBezTo>
                  <a:cubicBezTo>
                    <a:pt x="1800538" y="1082685"/>
                    <a:pt x="1799630" y="1079965"/>
                    <a:pt x="1798422" y="1077548"/>
                  </a:cubicBezTo>
                  <a:cubicBezTo>
                    <a:pt x="1789959" y="1061228"/>
                    <a:pt x="1787542" y="1044001"/>
                    <a:pt x="1792074" y="1026170"/>
                  </a:cubicBezTo>
                  <a:cubicBezTo>
                    <a:pt x="1795399" y="1012873"/>
                    <a:pt x="1793284" y="1000784"/>
                    <a:pt x="1789053" y="988092"/>
                  </a:cubicBezTo>
                  <a:cubicBezTo>
                    <a:pt x="1783613" y="971771"/>
                    <a:pt x="1779080" y="955149"/>
                    <a:pt x="1770618" y="940038"/>
                  </a:cubicBezTo>
                  <a:cubicBezTo>
                    <a:pt x="1767898" y="935202"/>
                    <a:pt x="1765178" y="930367"/>
                    <a:pt x="1760343" y="927043"/>
                  </a:cubicBezTo>
                  <a:cubicBezTo>
                    <a:pt x="1757622" y="925230"/>
                    <a:pt x="1754600" y="923718"/>
                    <a:pt x="1751275" y="926136"/>
                  </a:cubicBezTo>
                  <a:cubicBezTo>
                    <a:pt x="1748857" y="927950"/>
                    <a:pt x="1748253" y="931274"/>
                    <a:pt x="1749462" y="933691"/>
                  </a:cubicBezTo>
                  <a:cubicBezTo>
                    <a:pt x="1761248" y="959380"/>
                    <a:pt x="1756111" y="984464"/>
                    <a:pt x="1748253" y="1009851"/>
                  </a:cubicBezTo>
                  <a:cubicBezTo>
                    <a:pt x="1745835" y="1018011"/>
                    <a:pt x="1747044" y="1026473"/>
                    <a:pt x="1749160" y="1034632"/>
                  </a:cubicBezTo>
                  <a:cubicBezTo>
                    <a:pt x="1751578" y="1044908"/>
                    <a:pt x="1748253" y="1050650"/>
                    <a:pt x="1737071" y="1051859"/>
                  </a:cubicBezTo>
                  <a:cubicBezTo>
                    <a:pt x="1720147" y="1053370"/>
                    <a:pt x="1704129" y="1058206"/>
                    <a:pt x="1688716" y="1064854"/>
                  </a:cubicBezTo>
                  <a:cubicBezTo>
                    <a:pt x="1678441" y="1069388"/>
                    <a:pt x="1669676" y="1066365"/>
                    <a:pt x="1668770" y="1055788"/>
                  </a:cubicBezTo>
                  <a:cubicBezTo>
                    <a:pt x="1666352" y="1027077"/>
                    <a:pt x="1651846" y="1004410"/>
                    <a:pt x="1635224" y="982349"/>
                  </a:cubicBezTo>
                  <a:cubicBezTo>
                    <a:pt x="1632504" y="978722"/>
                    <a:pt x="1628574" y="974189"/>
                    <a:pt x="1631597" y="969656"/>
                  </a:cubicBezTo>
                  <a:cubicBezTo>
                    <a:pt x="1634619" y="965727"/>
                    <a:pt x="1640361" y="967540"/>
                    <a:pt x="1644894" y="968145"/>
                  </a:cubicBezTo>
                  <a:cubicBezTo>
                    <a:pt x="1669373" y="972074"/>
                    <a:pt x="1694156" y="970563"/>
                    <a:pt x="1718635" y="970563"/>
                  </a:cubicBezTo>
                  <a:cubicBezTo>
                    <a:pt x="1725284" y="970865"/>
                    <a:pt x="1732235" y="971469"/>
                    <a:pt x="1737977" y="965122"/>
                  </a:cubicBezTo>
                  <a:cubicBezTo>
                    <a:pt x="1733747" y="959682"/>
                    <a:pt x="1728308" y="959380"/>
                    <a:pt x="1723471" y="960287"/>
                  </a:cubicBezTo>
                  <a:cubicBezTo>
                    <a:pt x="1682370" y="968145"/>
                    <a:pt x="1643383" y="956358"/>
                    <a:pt x="1603490" y="950011"/>
                  </a:cubicBezTo>
                  <a:cubicBezTo>
                    <a:pt x="1531563" y="939132"/>
                    <a:pt x="1462353" y="916465"/>
                    <a:pt x="1391333" y="902865"/>
                  </a:cubicBezTo>
                  <a:cubicBezTo>
                    <a:pt x="1334818" y="891985"/>
                    <a:pt x="1278303" y="881408"/>
                    <a:pt x="1220882" y="874759"/>
                  </a:cubicBezTo>
                  <a:cubicBezTo>
                    <a:pt x="1190055" y="871132"/>
                    <a:pt x="1162251" y="855719"/>
                    <a:pt x="1130820" y="854208"/>
                  </a:cubicBezTo>
                  <a:close/>
                  <a:moveTo>
                    <a:pt x="853685" y="865391"/>
                  </a:moveTo>
                  <a:cubicBezTo>
                    <a:pt x="887532" y="860858"/>
                    <a:pt x="921381" y="854814"/>
                    <a:pt x="956137" y="859649"/>
                  </a:cubicBezTo>
                  <a:cubicBezTo>
                    <a:pt x="995727" y="865089"/>
                    <a:pt x="1035922" y="862671"/>
                    <a:pt x="1075816" y="862671"/>
                  </a:cubicBezTo>
                  <a:cubicBezTo>
                    <a:pt x="1106340" y="862671"/>
                    <a:pt x="1135957" y="866298"/>
                    <a:pt x="1165272" y="874156"/>
                  </a:cubicBezTo>
                  <a:cubicBezTo>
                    <a:pt x="1208792" y="885942"/>
                    <a:pt x="1253822" y="889569"/>
                    <a:pt x="1298551" y="895310"/>
                  </a:cubicBezTo>
                  <a:cubicBezTo>
                    <a:pt x="1373803" y="904982"/>
                    <a:pt x="1446940" y="924928"/>
                    <a:pt x="1519775" y="945479"/>
                  </a:cubicBezTo>
                  <a:cubicBezTo>
                    <a:pt x="1545162" y="952732"/>
                    <a:pt x="1570245" y="961195"/>
                    <a:pt x="1594726" y="971470"/>
                  </a:cubicBezTo>
                  <a:cubicBezTo>
                    <a:pt x="1615880" y="980235"/>
                    <a:pt x="1629784" y="996857"/>
                    <a:pt x="1643383" y="1014083"/>
                  </a:cubicBezTo>
                  <a:cubicBezTo>
                    <a:pt x="1648520" y="1020430"/>
                    <a:pt x="1643383" y="1022243"/>
                    <a:pt x="1638850" y="1023754"/>
                  </a:cubicBezTo>
                  <a:cubicBezTo>
                    <a:pt x="1625854" y="1028589"/>
                    <a:pt x="1612254" y="1032216"/>
                    <a:pt x="1598353" y="1033123"/>
                  </a:cubicBezTo>
                  <a:cubicBezTo>
                    <a:pt x="1558761" y="1036145"/>
                    <a:pt x="1520077" y="1035843"/>
                    <a:pt x="1480789" y="1026172"/>
                  </a:cubicBezTo>
                  <a:cubicBezTo>
                    <a:pt x="1442709" y="1016803"/>
                    <a:pt x="1402515" y="1016803"/>
                    <a:pt x="1363829" y="1008643"/>
                  </a:cubicBezTo>
                  <a:cubicBezTo>
                    <a:pt x="1264702" y="988092"/>
                    <a:pt x="1165877" y="965124"/>
                    <a:pt x="1067051" y="943364"/>
                  </a:cubicBezTo>
                  <a:cubicBezTo>
                    <a:pt x="1050731" y="939737"/>
                    <a:pt x="1034108" y="938830"/>
                    <a:pt x="1017185" y="938226"/>
                  </a:cubicBezTo>
                  <a:cubicBezTo>
                    <a:pt x="910199" y="934599"/>
                    <a:pt x="804725" y="946990"/>
                    <a:pt x="700459" y="969354"/>
                  </a:cubicBezTo>
                  <a:cubicBezTo>
                    <a:pt x="672655" y="975399"/>
                    <a:pt x="646059" y="984767"/>
                    <a:pt x="620673" y="998065"/>
                  </a:cubicBezTo>
                  <a:cubicBezTo>
                    <a:pt x="630949" y="998367"/>
                    <a:pt x="641527" y="998367"/>
                    <a:pt x="650895" y="994137"/>
                  </a:cubicBezTo>
                  <a:cubicBezTo>
                    <a:pt x="668726" y="985674"/>
                    <a:pt x="687766" y="982047"/>
                    <a:pt x="707107" y="979026"/>
                  </a:cubicBezTo>
                  <a:cubicBezTo>
                    <a:pt x="781756" y="966936"/>
                    <a:pt x="856102" y="951524"/>
                    <a:pt x="931656" y="946990"/>
                  </a:cubicBezTo>
                  <a:cubicBezTo>
                    <a:pt x="1009629" y="942457"/>
                    <a:pt x="1085486" y="956661"/>
                    <a:pt x="1160739" y="972679"/>
                  </a:cubicBezTo>
                  <a:cubicBezTo>
                    <a:pt x="1226622" y="986883"/>
                    <a:pt x="1292204" y="1002598"/>
                    <a:pt x="1357786" y="1017407"/>
                  </a:cubicBezTo>
                  <a:cubicBezTo>
                    <a:pt x="1361110" y="1016803"/>
                    <a:pt x="1363225" y="1017710"/>
                    <a:pt x="1365341" y="1018616"/>
                  </a:cubicBezTo>
                  <a:cubicBezTo>
                    <a:pt x="1318497" y="1016803"/>
                    <a:pt x="1272559" y="1007434"/>
                    <a:pt x="1226321" y="1000483"/>
                  </a:cubicBezTo>
                  <a:cubicBezTo>
                    <a:pt x="1182801" y="993834"/>
                    <a:pt x="1139885" y="982652"/>
                    <a:pt x="1096668" y="975097"/>
                  </a:cubicBezTo>
                  <a:cubicBezTo>
                    <a:pt x="1036225" y="964822"/>
                    <a:pt x="974874" y="966030"/>
                    <a:pt x="913524" y="974190"/>
                  </a:cubicBezTo>
                  <a:cubicBezTo>
                    <a:pt x="830111" y="985372"/>
                    <a:pt x="747001" y="997460"/>
                    <a:pt x="664797" y="1014082"/>
                  </a:cubicBezTo>
                  <a:cubicBezTo>
                    <a:pt x="602540" y="1026777"/>
                    <a:pt x="540284" y="1038563"/>
                    <a:pt x="479235" y="1057602"/>
                  </a:cubicBezTo>
                  <a:cubicBezTo>
                    <a:pt x="429369" y="1073015"/>
                    <a:pt x="379502" y="1089940"/>
                    <a:pt x="329032" y="1104446"/>
                  </a:cubicBezTo>
                  <a:cubicBezTo>
                    <a:pt x="300624" y="1112909"/>
                    <a:pt x="272517" y="1122277"/>
                    <a:pt x="242899" y="1125602"/>
                  </a:cubicBezTo>
                  <a:cubicBezTo>
                    <a:pt x="214793" y="1128926"/>
                    <a:pt x="187291" y="1128020"/>
                    <a:pt x="160696" y="1116234"/>
                  </a:cubicBezTo>
                  <a:cubicBezTo>
                    <a:pt x="150421" y="1111700"/>
                    <a:pt x="139540" y="1109887"/>
                    <a:pt x="128056" y="1110189"/>
                  </a:cubicBezTo>
                  <a:cubicBezTo>
                    <a:pt x="96323" y="1110491"/>
                    <a:pt x="64892" y="1110491"/>
                    <a:pt x="33160" y="1110491"/>
                  </a:cubicBezTo>
                  <a:cubicBezTo>
                    <a:pt x="26813" y="1110491"/>
                    <a:pt x="20164" y="1110189"/>
                    <a:pt x="13818" y="1108980"/>
                  </a:cubicBezTo>
                  <a:cubicBezTo>
                    <a:pt x="8982" y="1108073"/>
                    <a:pt x="1427" y="1109886"/>
                    <a:pt x="218" y="1104748"/>
                  </a:cubicBezTo>
                  <a:cubicBezTo>
                    <a:pt x="-1293" y="1098402"/>
                    <a:pt x="5355" y="1094171"/>
                    <a:pt x="10493" y="1091451"/>
                  </a:cubicBezTo>
                  <a:cubicBezTo>
                    <a:pt x="32253" y="1079362"/>
                    <a:pt x="56430" y="1073620"/>
                    <a:pt x="80608" y="1069389"/>
                  </a:cubicBezTo>
                  <a:cubicBezTo>
                    <a:pt x="110830" y="1063949"/>
                    <a:pt x="140447" y="1067878"/>
                    <a:pt x="169762" y="1077851"/>
                  </a:cubicBezTo>
                  <a:cubicBezTo>
                    <a:pt x="190616" y="1084802"/>
                    <a:pt x="212678" y="1087522"/>
                    <a:pt x="235646" y="1083594"/>
                  </a:cubicBezTo>
                  <a:cubicBezTo>
                    <a:pt x="256500" y="1079967"/>
                    <a:pt x="277352" y="1075131"/>
                    <a:pt x="298810" y="1074224"/>
                  </a:cubicBezTo>
                  <a:cubicBezTo>
                    <a:pt x="308783" y="1073620"/>
                    <a:pt x="319361" y="1071202"/>
                    <a:pt x="328428" y="1067576"/>
                  </a:cubicBezTo>
                  <a:cubicBezTo>
                    <a:pt x="363485" y="1053069"/>
                    <a:pt x="399449" y="1040376"/>
                    <a:pt x="434205" y="1024359"/>
                  </a:cubicBezTo>
                  <a:cubicBezTo>
                    <a:pt x="519732" y="984767"/>
                    <a:pt x="607678" y="950315"/>
                    <a:pt x="694112" y="912537"/>
                  </a:cubicBezTo>
                  <a:cubicBezTo>
                    <a:pt x="745490" y="890173"/>
                    <a:pt x="798076" y="872644"/>
                    <a:pt x="853685" y="865391"/>
                  </a:cubicBezTo>
                  <a:close/>
                  <a:moveTo>
                    <a:pt x="232323" y="787115"/>
                  </a:moveTo>
                  <a:cubicBezTo>
                    <a:pt x="233532" y="787417"/>
                    <a:pt x="234740" y="787719"/>
                    <a:pt x="235647" y="788324"/>
                  </a:cubicBezTo>
                  <a:cubicBezTo>
                    <a:pt x="235648" y="823079"/>
                    <a:pt x="235949" y="857834"/>
                    <a:pt x="235345" y="892589"/>
                  </a:cubicBezTo>
                  <a:cubicBezTo>
                    <a:pt x="235043" y="910723"/>
                    <a:pt x="232020" y="928856"/>
                    <a:pt x="231718" y="946686"/>
                  </a:cubicBezTo>
                  <a:cubicBezTo>
                    <a:pt x="231114" y="985975"/>
                    <a:pt x="211470" y="1016500"/>
                    <a:pt x="187896" y="1045210"/>
                  </a:cubicBezTo>
                  <a:cubicBezTo>
                    <a:pt x="180643" y="1054276"/>
                    <a:pt x="154350" y="1053370"/>
                    <a:pt x="144980" y="1045512"/>
                  </a:cubicBezTo>
                  <a:cubicBezTo>
                    <a:pt x="141656" y="1042490"/>
                    <a:pt x="142563" y="1039468"/>
                    <a:pt x="144376" y="1037050"/>
                  </a:cubicBezTo>
                  <a:cubicBezTo>
                    <a:pt x="180341" y="979931"/>
                    <a:pt x="183665" y="912838"/>
                    <a:pt x="203309" y="850581"/>
                  </a:cubicBezTo>
                  <a:cubicBezTo>
                    <a:pt x="210261" y="827914"/>
                    <a:pt x="218420" y="806155"/>
                    <a:pt x="232323" y="787115"/>
                  </a:cubicBezTo>
                  <a:close/>
                  <a:moveTo>
                    <a:pt x="1830152" y="357965"/>
                  </a:moveTo>
                  <a:cubicBezTo>
                    <a:pt x="1846775" y="360685"/>
                    <a:pt x="1860677" y="364312"/>
                    <a:pt x="1873975" y="370053"/>
                  </a:cubicBezTo>
                  <a:cubicBezTo>
                    <a:pt x="1897851" y="380027"/>
                    <a:pt x="1913867" y="408739"/>
                    <a:pt x="1910544" y="434729"/>
                  </a:cubicBezTo>
                  <a:cubicBezTo>
                    <a:pt x="1909637" y="440773"/>
                    <a:pt x="1908731" y="448329"/>
                    <a:pt x="1902082" y="449236"/>
                  </a:cubicBezTo>
                  <a:cubicBezTo>
                    <a:pt x="1895130" y="450143"/>
                    <a:pt x="1894224" y="442284"/>
                    <a:pt x="1892713" y="437449"/>
                  </a:cubicBezTo>
                  <a:cubicBezTo>
                    <a:pt x="1884552" y="410551"/>
                    <a:pt x="1862491" y="394534"/>
                    <a:pt x="1843450" y="376401"/>
                  </a:cubicBezTo>
                  <a:cubicBezTo>
                    <a:pt x="1838615" y="371262"/>
                    <a:pt x="1832873" y="367031"/>
                    <a:pt x="1830152" y="357965"/>
                  </a:cubicBezTo>
                  <a:close/>
                  <a:moveTo>
                    <a:pt x="1536850" y="388186"/>
                  </a:moveTo>
                  <a:cubicBezTo>
                    <a:pt x="1540250" y="387204"/>
                    <a:pt x="1544103" y="386977"/>
                    <a:pt x="1548787" y="388186"/>
                  </a:cubicBezTo>
                  <a:cubicBezTo>
                    <a:pt x="1530956" y="406017"/>
                    <a:pt x="1514032" y="424755"/>
                    <a:pt x="1494993" y="441074"/>
                  </a:cubicBezTo>
                  <a:cubicBezTo>
                    <a:pt x="1446939" y="482177"/>
                    <a:pt x="1401909" y="526301"/>
                    <a:pt x="1357181" y="571029"/>
                  </a:cubicBezTo>
                  <a:cubicBezTo>
                    <a:pt x="1273767" y="654744"/>
                    <a:pt x="1182498" y="727880"/>
                    <a:pt x="1078535" y="785000"/>
                  </a:cubicBezTo>
                  <a:cubicBezTo>
                    <a:pt x="1053752" y="798600"/>
                    <a:pt x="1029575" y="813711"/>
                    <a:pt x="1003282" y="824591"/>
                  </a:cubicBezTo>
                  <a:cubicBezTo>
                    <a:pt x="989380" y="830332"/>
                    <a:pt x="975478" y="834564"/>
                    <a:pt x="960065" y="834262"/>
                  </a:cubicBezTo>
                  <a:cubicBezTo>
                    <a:pt x="960668" y="828520"/>
                    <a:pt x="965504" y="827916"/>
                    <a:pt x="968829" y="826102"/>
                  </a:cubicBezTo>
                  <a:cubicBezTo>
                    <a:pt x="1076721" y="762032"/>
                    <a:pt x="1181592" y="693126"/>
                    <a:pt x="1282532" y="618478"/>
                  </a:cubicBezTo>
                  <a:cubicBezTo>
                    <a:pt x="1304594" y="602158"/>
                    <a:pt x="1324239" y="582815"/>
                    <a:pt x="1343279" y="563171"/>
                  </a:cubicBezTo>
                  <a:cubicBezTo>
                    <a:pt x="1349323" y="556825"/>
                    <a:pt x="1354460" y="550176"/>
                    <a:pt x="1354460" y="540505"/>
                  </a:cubicBezTo>
                  <a:cubicBezTo>
                    <a:pt x="1348416" y="539598"/>
                    <a:pt x="1346604" y="543225"/>
                    <a:pt x="1344185" y="545944"/>
                  </a:cubicBezTo>
                  <a:cubicBezTo>
                    <a:pt x="1281626" y="611828"/>
                    <a:pt x="1208489" y="663811"/>
                    <a:pt x="1130818" y="710352"/>
                  </a:cubicBezTo>
                  <a:cubicBezTo>
                    <a:pt x="1065841" y="749338"/>
                    <a:pt x="1000260" y="787115"/>
                    <a:pt x="937701" y="829728"/>
                  </a:cubicBezTo>
                  <a:cubicBezTo>
                    <a:pt x="930448" y="834564"/>
                    <a:pt x="922287" y="835773"/>
                    <a:pt x="913826" y="836075"/>
                  </a:cubicBezTo>
                  <a:cubicBezTo>
                    <a:pt x="860936" y="836680"/>
                    <a:pt x="809862" y="845141"/>
                    <a:pt x="758787" y="859648"/>
                  </a:cubicBezTo>
                  <a:cubicBezTo>
                    <a:pt x="716174" y="871737"/>
                    <a:pt x="674770" y="886244"/>
                    <a:pt x="635179" y="906190"/>
                  </a:cubicBezTo>
                  <a:cubicBezTo>
                    <a:pt x="627624" y="909816"/>
                    <a:pt x="619766" y="912537"/>
                    <a:pt x="611606" y="914954"/>
                  </a:cubicBezTo>
                  <a:cubicBezTo>
                    <a:pt x="565064" y="927950"/>
                    <a:pt x="523056" y="950314"/>
                    <a:pt x="481048" y="973283"/>
                  </a:cubicBezTo>
                  <a:cubicBezTo>
                    <a:pt x="459892" y="985069"/>
                    <a:pt x="439341" y="996251"/>
                    <a:pt x="416372" y="1002598"/>
                  </a:cubicBezTo>
                  <a:cubicBezTo>
                    <a:pt x="436924" y="983860"/>
                    <a:pt x="457172" y="964821"/>
                    <a:pt x="481652" y="951825"/>
                  </a:cubicBezTo>
                  <a:cubicBezTo>
                    <a:pt x="512177" y="935807"/>
                    <a:pt x="540283" y="916163"/>
                    <a:pt x="569598" y="898030"/>
                  </a:cubicBezTo>
                  <a:cubicBezTo>
                    <a:pt x="603143" y="877177"/>
                    <a:pt x="637597" y="858440"/>
                    <a:pt x="672957" y="840911"/>
                  </a:cubicBezTo>
                  <a:cubicBezTo>
                    <a:pt x="803818" y="775329"/>
                    <a:pt x="934980" y="710654"/>
                    <a:pt x="1066445" y="645677"/>
                  </a:cubicBezTo>
                  <a:cubicBezTo>
                    <a:pt x="1141698" y="608504"/>
                    <a:pt x="1213325" y="565589"/>
                    <a:pt x="1279813" y="514212"/>
                  </a:cubicBezTo>
                  <a:cubicBezTo>
                    <a:pt x="1314568" y="487314"/>
                    <a:pt x="1352647" y="467066"/>
                    <a:pt x="1393145" y="448932"/>
                  </a:cubicBezTo>
                  <a:cubicBezTo>
                    <a:pt x="1425482" y="434426"/>
                    <a:pt x="1457820" y="420826"/>
                    <a:pt x="1491366" y="410249"/>
                  </a:cubicBezTo>
                  <a:cubicBezTo>
                    <a:pt x="1504361" y="406320"/>
                    <a:pt x="1516148" y="399972"/>
                    <a:pt x="1527631" y="392720"/>
                  </a:cubicBezTo>
                  <a:cubicBezTo>
                    <a:pt x="1530503" y="390906"/>
                    <a:pt x="1533450" y="389168"/>
                    <a:pt x="1536850" y="388186"/>
                  </a:cubicBezTo>
                  <a:close/>
                  <a:moveTo>
                    <a:pt x="1568734" y="238890"/>
                  </a:moveTo>
                  <a:cubicBezTo>
                    <a:pt x="1595632" y="233450"/>
                    <a:pt x="1618902" y="241611"/>
                    <a:pt x="1641266" y="260046"/>
                  </a:cubicBezTo>
                  <a:cubicBezTo>
                    <a:pt x="1626759" y="266090"/>
                    <a:pt x="1613462" y="266392"/>
                    <a:pt x="1600466" y="267601"/>
                  </a:cubicBezTo>
                  <a:cubicBezTo>
                    <a:pt x="1558459" y="271832"/>
                    <a:pt x="1518566" y="282410"/>
                    <a:pt x="1479881" y="299637"/>
                  </a:cubicBezTo>
                  <a:cubicBezTo>
                    <a:pt x="1446637" y="314445"/>
                    <a:pt x="1413696" y="328650"/>
                    <a:pt x="1383474" y="348899"/>
                  </a:cubicBezTo>
                  <a:cubicBezTo>
                    <a:pt x="1381358" y="350712"/>
                    <a:pt x="1379545" y="352827"/>
                    <a:pt x="1377430" y="354338"/>
                  </a:cubicBezTo>
                  <a:cubicBezTo>
                    <a:pt x="1387100" y="353734"/>
                    <a:pt x="1395864" y="350108"/>
                    <a:pt x="1403117" y="344365"/>
                  </a:cubicBezTo>
                  <a:cubicBezTo>
                    <a:pt x="1429713" y="323512"/>
                    <a:pt x="1462050" y="315655"/>
                    <a:pt x="1493179" y="305379"/>
                  </a:cubicBezTo>
                  <a:cubicBezTo>
                    <a:pt x="1506779" y="300846"/>
                    <a:pt x="1521285" y="298428"/>
                    <a:pt x="1534584" y="293592"/>
                  </a:cubicBezTo>
                  <a:cubicBezTo>
                    <a:pt x="1572663" y="280294"/>
                    <a:pt x="1611044" y="271228"/>
                    <a:pt x="1651845" y="276366"/>
                  </a:cubicBezTo>
                  <a:cubicBezTo>
                    <a:pt x="1664537" y="277877"/>
                    <a:pt x="1676021" y="273344"/>
                    <a:pt x="1688110" y="268508"/>
                  </a:cubicBezTo>
                  <a:cubicBezTo>
                    <a:pt x="1719541" y="256419"/>
                    <a:pt x="1751878" y="250979"/>
                    <a:pt x="1783007" y="270322"/>
                  </a:cubicBezTo>
                  <a:cubicBezTo>
                    <a:pt x="1797211" y="279086"/>
                    <a:pt x="1804766" y="292685"/>
                    <a:pt x="1807184" y="309307"/>
                  </a:cubicBezTo>
                  <a:cubicBezTo>
                    <a:pt x="1808998" y="320188"/>
                    <a:pt x="1810509" y="331370"/>
                    <a:pt x="1813229" y="342250"/>
                  </a:cubicBezTo>
                  <a:cubicBezTo>
                    <a:pt x="1815345" y="351015"/>
                    <a:pt x="1813833" y="352223"/>
                    <a:pt x="1804766" y="350410"/>
                  </a:cubicBezTo>
                  <a:cubicBezTo>
                    <a:pt x="1724074" y="334695"/>
                    <a:pt x="1643684" y="331068"/>
                    <a:pt x="1563898" y="354943"/>
                  </a:cubicBezTo>
                  <a:cubicBezTo>
                    <a:pt x="1531561" y="364614"/>
                    <a:pt x="1502246" y="380934"/>
                    <a:pt x="1473233" y="397555"/>
                  </a:cubicBezTo>
                  <a:cubicBezTo>
                    <a:pt x="1446939" y="412667"/>
                    <a:pt x="1420042" y="425965"/>
                    <a:pt x="1391936" y="437449"/>
                  </a:cubicBezTo>
                  <a:cubicBezTo>
                    <a:pt x="1359900" y="450142"/>
                    <a:pt x="1329981" y="467067"/>
                    <a:pt x="1302781" y="488524"/>
                  </a:cubicBezTo>
                  <a:cubicBezTo>
                    <a:pt x="1269839" y="514515"/>
                    <a:pt x="1234480" y="536577"/>
                    <a:pt x="1199120" y="559244"/>
                  </a:cubicBezTo>
                  <a:cubicBezTo>
                    <a:pt x="1159529" y="584630"/>
                    <a:pt x="1115708" y="601554"/>
                    <a:pt x="1070980" y="616061"/>
                  </a:cubicBezTo>
                  <a:cubicBezTo>
                    <a:pt x="1058589" y="619990"/>
                    <a:pt x="1046499" y="624523"/>
                    <a:pt x="1034108" y="628754"/>
                  </a:cubicBezTo>
                  <a:cubicBezTo>
                    <a:pt x="1031086" y="629661"/>
                    <a:pt x="1027460" y="632079"/>
                    <a:pt x="1025345" y="628149"/>
                  </a:cubicBezTo>
                  <a:cubicBezTo>
                    <a:pt x="1023833" y="625429"/>
                    <a:pt x="1026554" y="622709"/>
                    <a:pt x="1028668" y="621198"/>
                  </a:cubicBezTo>
                  <a:cubicBezTo>
                    <a:pt x="1077023" y="585839"/>
                    <a:pt x="1108454" y="535066"/>
                    <a:pt x="1146836" y="490640"/>
                  </a:cubicBezTo>
                  <a:cubicBezTo>
                    <a:pt x="1187031" y="444400"/>
                    <a:pt x="1228133" y="398764"/>
                    <a:pt x="1261075" y="346783"/>
                  </a:cubicBezTo>
                  <a:cubicBezTo>
                    <a:pt x="1266818" y="337414"/>
                    <a:pt x="1274675" y="329859"/>
                    <a:pt x="1285252" y="326836"/>
                  </a:cubicBezTo>
                  <a:cubicBezTo>
                    <a:pt x="1359296" y="305379"/>
                    <a:pt x="1430318" y="274553"/>
                    <a:pt x="1504966" y="254304"/>
                  </a:cubicBezTo>
                  <a:cubicBezTo>
                    <a:pt x="1526120" y="248561"/>
                    <a:pt x="1547276" y="243424"/>
                    <a:pt x="1568734" y="238890"/>
                  </a:cubicBezTo>
                  <a:close/>
                  <a:moveTo>
                    <a:pt x="368321" y="27942"/>
                  </a:moveTo>
                  <a:cubicBezTo>
                    <a:pt x="395823" y="43657"/>
                    <a:pt x="423023" y="59675"/>
                    <a:pt x="450827" y="74484"/>
                  </a:cubicBezTo>
                  <a:cubicBezTo>
                    <a:pt x="460196" y="79622"/>
                    <a:pt x="465636" y="85968"/>
                    <a:pt x="468356" y="96243"/>
                  </a:cubicBezTo>
                  <a:cubicBezTo>
                    <a:pt x="473494" y="114679"/>
                    <a:pt x="479236" y="132812"/>
                    <a:pt x="484978" y="150945"/>
                  </a:cubicBezTo>
                  <a:cubicBezTo>
                    <a:pt x="488000" y="160616"/>
                    <a:pt x="491325" y="170286"/>
                    <a:pt x="500089" y="179656"/>
                  </a:cubicBezTo>
                  <a:cubicBezTo>
                    <a:pt x="503414" y="163034"/>
                    <a:pt x="498880" y="148830"/>
                    <a:pt x="497369" y="134625"/>
                  </a:cubicBezTo>
                  <a:cubicBezTo>
                    <a:pt x="496160" y="123141"/>
                    <a:pt x="493138" y="111656"/>
                    <a:pt x="491325" y="100474"/>
                  </a:cubicBezTo>
                  <a:cubicBezTo>
                    <a:pt x="490116" y="92919"/>
                    <a:pt x="493137" y="90501"/>
                    <a:pt x="500694" y="91710"/>
                  </a:cubicBezTo>
                  <a:cubicBezTo>
                    <a:pt x="536959" y="98056"/>
                    <a:pt x="577155" y="151247"/>
                    <a:pt x="572621" y="188722"/>
                  </a:cubicBezTo>
                  <a:cubicBezTo>
                    <a:pt x="566577" y="237682"/>
                    <a:pt x="555999" y="285735"/>
                    <a:pt x="550862" y="334695"/>
                  </a:cubicBezTo>
                  <a:cubicBezTo>
                    <a:pt x="550560" y="339227"/>
                    <a:pt x="548747" y="343459"/>
                    <a:pt x="550560" y="348295"/>
                  </a:cubicBezTo>
                  <a:cubicBezTo>
                    <a:pt x="555999" y="346783"/>
                    <a:pt x="555697" y="342250"/>
                    <a:pt x="555999" y="338925"/>
                  </a:cubicBezTo>
                  <a:cubicBezTo>
                    <a:pt x="560231" y="286944"/>
                    <a:pt x="571413" y="236171"/>
                    <a:pt x="580177" y="184794"/>
                  </a:cubicBezTo>
                  <a:cubicBezTo>
                    <a:pt x="584710" y="158500"/>
                    <a:pt x="580177" y="134928"/>
                    <a:pt x="564160" y="113772"/>
                  </a:cubicBezTo>
                  <a:cubicBezTo>
                    <a:pt x="557813" y="105612"/>
                    <a:pt x="558719" y="101381"/>
                    <a:pt x="568995" y="98359"/>
                  </a:cubicBezTo>
                  <a:cubicBezTo>
                    <a:pt x="590453" y="92315"/>
                    <a:pt x="610098" y="80830"/>
                    <a:pt x="632461" y="77204"/>
                  </a:cubicBezTo>
                  <a:cubicBezTo>
                    <a:pt x="654524" y="73577"/>
                    <a:pt x="669634" y="79622"/>
                    <a:pt x="680514" y="99265"/>
                  </a:cubicBezTo>
                  <a:cubicBezTo>
                    <a:pt x="701669" y="137648"/>
                    <a:pt x="715873" y="179051"/>
                    <a:pt x="726754" y="221362"/>
                  </a:cubicBezTo>
                  <a:cubicBezTo>
                    <a:pt x="728869" y="229522"/>
                    <a:pt x="728265" y="237984"/>
                    <a:pt x="726754" y="246446"/>
                  </a:cubicBezTo>
                  <a:cubicBezTo>
                    <a:pt x="725545" y="252189"/>
                    <a:pt x="723429" y="257629"/>
                    <a:pt x="717082" y="259140"/>
                  </a:cubicBezTo>
                  <a:cubicBezTo>
                    <a:pt x="697741" y="263975"/>
                    <a:pt x="688976" y="278179"/>
                    <a:pt x="684443" y="295406"/>
                  </a:cubicBezTo>
                  <a:cubicBezTo>
                    <a:pt x="682025" y="303868"/>
                    <a:pt x="677794" y="308401"/>
                    <a:pt x="669030" y="311121"/>
                  </a:cubicBezTo>
                  <a:cubicBezTo>
                    <a:pt x="651199" y="317166"/>
                    <a:pt x="640017" y="331672"/>
                    <a:pt x="630043" y="347086"/>
                  </a:cubicBezTo>
                  <a:cubicBezTo>
                    <a:pt x="626718" y="352223"/>
                    <a:pt x="625813" y="358570"/>
                    <a:pt x="620372" y="361894"/>
                  </a:cubicBezTo>
                  <a:cubicBezTo>
                    <a:pt x="591964" y="379725"/>
                    <a:pt x="578969" y="411457"/>
                    <a:pt x="554790" y="433218"/>
                  </a:cubicBezTo>
                  <a:cubicBezTo>
                    <a:pt x="552977" y="434729"/>
                    <a:pt x="551466" y="436845"/>
                    <a:pt x="550862" y="438960"/>
                  </a:cubicBezTo>
                  <a:cubicBezTo>
                    <a:pt x="544818" y="458906"/>
                    <a:pt x="533031" y="472204"/>
                    <a:pt x="511271" y="476737"/>
                  </a:cubicBezTo>
                  <a:cubicBezTo>
                    <a:pt x="501298" y="478853"/>
                    <a:pt x="498276" y="489430"/>
                    <a:pt x="497369" y="499102"/>
                  </a:cubicBezTo>
                  <a:cubicBezTo>
                    <a:pt x="495858" y="514515"/>
                    <a:pt x="490418" y="525697"/>
                    <a:pt x="474703" y="532647"/>
                  </a:cubicBezTo>
                  <a:cubicBezTo>
                    <a:pt x="462311" y="538088"/>
                    <a:pt x="454756" y="550478"/>
                    <a:pt x="451733" y="564381"/>
                  </a:cubicBezTo>
                  <a:cubicBezTo>
                    <a:pt x="450827" y="568612"/>
                    <a:pt x="450524" y="573145"/>
                    <a:pt x="445690" y="574355"/>
                  </a:cubicBezTo>
                  <a:cubicBezTo>
                    <a:pt x="422418" y="580096"/>
                    <a:pt x="416072" y="600647"/>
                    <a:pt x="407307" y="618781"/>
                  </a:cubicBezTo>
                  <a:cubicBezTo>
                    <a:pt x="406400" y="620291"/>
                    <a:pt x="406401" y="622406"/>
                    <a:pt x="405796" y="624220"/>
                  </a:cubicBezTo>
                  <a:cubicBezTo>
                    <a:pt x="403983" y="629358"/>
                    <a:pt x="401263" y="634194"/>
                    <a:pt x="394917" y="632683"/>
                  </a:cubicBezTo>
                  <a:cubicBezTo>
                    <a:pt x="388267" y="630869"/>
                    <a:pt x="391290" y="625127"/>
                    <a:pt x="391894" y="620895"/>
                  </a:cubicBezTo>
                  <a:cubicBezTo>
                    <a:pt x="397335" y="564683"/>
                    <a:pt x="420000" y="515421"/>
                    <a:pt x="454454" y="471297"/>
                  </a:cubicBezTo>
                  <a:cubicBezTo>
                    <a:pt x="458987" y="465555"/>
                    <a:pt x="463218" y="459208"/>
                    <a:pt x="467449" y="453165"/>
                  </a:cubicBezTo>
                  <a:cubicBezTo>
                    <a:pt x="469263" y="450142"/>
                    <a:pt x="471680" y="446515"/>
                    <a:pt x="468356" y="442888"/>
                  </a:cubicBezTo>
                  <a:cubicBezTo>
                    <a:pt x="465031" y="439565"/>
                    <a:pt x="461405" y="441982"/>
                    <a:pt x="458383" y="444097"/>
                  </a:cubicBezTo>
                  <a:cubicBezTo>
                    <a:pt x="448409" y="450444"/>
                    <a:pt x="440552" y="458906"/>
                    <a:pt x="433902" y="468578"/>
                  </a:cubicBezTo>
                  <a:cubicBezTo>
                    <a:pt x="405494" y="508773"/>
                    <a:pt x="383432" y="551990"/>
                    <a:pt x="371344" y="600043"/>
                  </a:cubicBezTo>
                  <a:cubicBezTo>
                    <a:pt x="348979" y="687988"/>
                    <a:pt x="324500" y="775027"/>
                    <a:pt x="302135" y="862973"/>
                  </a:cubicBezTo>
                  <a:cubicBezTo>
                    <a:pt x="286419" y="924626"/>
                    <a:pt x="267682" y="985372"/>
                    <a:pt x="249851" y="1046722"/>
                  </a:cubicBezTo>
                  <a:cubicBezTo>
                    <a:pt x="246527" y="1058207"/>
                    <a:pt x="227487" y="1065158"/>
                    <a:pt x="216909" y="1059114"/>
                  </a:cubicBezTo>
                  <a:cubicBezTo>
                    <a:pt x="212678" y="1056695"/>
                    <a:pt x="214189" y="1053674"/>
                    <a:pt x="215700" y="1050954"/>
                  </a:cubicBezTo>
                  <a:cubicBezTo>
                    <a:pt x="245922" y="993230"/>
                    <a:pt x="246526" y="930066"/>
                    <a:pt x="250455" y="867507"/>
                  </a:cubicBezTo>
                  <a:cubicBezTo>
                    <a:pt x="257709" y="759916"/>
                    <a:pt x="261940" y="652326"/>
                    <a:pt x="273424" y="545038"/>
                  </a:cubicBezTo>
                  <a:cubicBezTo>
                    <a:pt x="278562" y="497591"/>
                    <a:pt x="296695" y="453467"/>
                    <a:pt x="313921" y="409041"/>
                  </a:cubicBezTo>
                  <a:cubicBezTo>
                    <a:pt x="327522" y="374285"/>
                    <a:pt x="345050" y="341645"/>
                    <a:pt x="361672" y="308401"/>
                  </a:cubicBezTo>
                  <a:cubicBezTo>
                    <a:pt x="399752" y="231939"/>
                    <a:pt x="404285" y="151852"/>
                    <a:pt x="385850" y="69346"/>
                  </a:cubicBezTo>
                  <a:cubicBezTo>
                    <a:pt x="382525" y="54537"/>
                    <a:pt x="372854" y="42751"/>
                    <a:pt x="366810" y="29151"/>
                  </a:cubicBezTo>
                  <a:cubicBezTo>
                    <a:pt x="367414" y="28849"/>
                    <a:pt x="367717" y="28244"/>
                    <a:pt x="368321" y="27942"/>
                  </a:cubicBezTo>
                  <a:close/>
                  <a:moveTo>
                    <a:pt x="364693" y="25222"/>
                  </a:moveTo>
                  <a:lnTo>
                    <a:pt x="365358" y="25222"/>
                  </a:lnTo>
                  <a:lnTo>
                    <a:pt x="365029" y="25551"/>
                  </a:lnTo>
                  <a:lnTo>
                    <a:pt x="368019" y="27942"/>
                  </a:lnTo>
                  <a:cubicBezTo>
                    <a:pt x="367414" y="28546"/>
                    <a:pt x="367112" y="28849"/>
                    <a:pt x="366507" y="29453"/>
                  </a:cubicBezTo>
                  <a:cubicBezTo>
                    <a:pt x="366205" y="27942"/>
                    <a:pt x="365601" y="26733"/>
                    <a:pt x="364996" y="25524"/>
                  </a:cubicBezTo>
                  <a:lnTo>
                    <a:pt x="364996" y="25524"/>
                  </a:lnTo>
                  <a:close/>
                  <a:moveTo>
                    <a:pt x="212678" y="10715"/>
                  </a:moveTo>
                  <a:cubicBezTo>
                    <a:pt x="247131" y="-770"/>
                    <a:pt x="282792" y="-1374"/>
                    <a:pt x="318756" y="1346"/>
                  </a:cubicBezTo>
                  <a:cubicBezTo>
                    <a:pt x="336587" y="2555"/>
                    <a:pt x="342028" y="17968"/>
                    <a:pt x="348072" y="29754"/>
                  </a:cubicBezTo>
                  <a:cubicBezTo>
                    <a:pt x="372249" y="79016"/>
                    <a:pt x="374969" y="128580"/>
                    <a:pt x="344445" y="176633"/>
                  </a:cubicBezTo>
                  <a:cubicBezTo>
                    <a:pt x="339610" y="184188"/>
                    <a:pt x="333565" y="189629"/>
                    <a:pt x="324499" y="190233"/>
                  </a:cubicBezTo>
                  <a:cubicBezTo>
                    <a:pt x="266171" y="192650"/>
                    <a:pt x="226277" y="227708"/>
                    <a:pt x="187896" y="266090"/>
                  </a:cubicBezTo>
                  <a:cubicBezTo>
                    <a:pt x="176109" y="278179"/>
                    <a:pt x="161603" y="286036"/>
                    <a:pt x="145586" y="287849"/>
                  </a:cubicBezTo>
                  <a:cubicBezTo>
                    <a:pt x="122616" y="290569"/>
                    <a:pt x="107203" y="301751"/>
                    <a:pt x="95417" y="321094"/>
                  </a:cubicBezTo>
                  <a:cubicBezTo>
                    <a:pt x="87862" y="333484"/>
                    <a:pt x="81213" y="346177"/>
                    <a:pt x="75470" y="359475"/>
                  </a:cubicBezTo>
                  <a:cubicBezTo>
                    <a:pt x="68217" y="376399"/>
                    <a:pt x="55222" y="389092"/>
                    <a:pt x="40715" y="403297"/>
                  </a:cubicBezTo>
                  <a:cubicBezTo>
                    <a:pt x="37693" y="393928"/>
                    <a:pt x="39204" y="387280"/>
                    <a:pt x="40413" y="380631"/>
                  </a:cubicBezTo>
                  <a:cubicBezTo>
                    <a:pt x="46759" y="348293"/>
                    <a:pt x="52804" y="315955"/>
                    <a:pt x="56431" y="283014"/>
                  </a:cubicBezTo>
                  <a:cubicBezTo>
                    <a:pt x="60964" y="239494"/>
                    <a:pt x="82421" y="205949"/>
                    <a:pt x="120803" y="182677"/>
                  </a:cubicBezTo>
                  <a:cubicBezTo>
                    <a:pt x="150118" y="164846"/>
                    <a:pt x="167345" y="137949"/>
                    <a:pt x="167043" y="102287"/>
                  </a:cubicBezTo>
                  <a:cubicBezTo>
                    <a:pt x="167043" y="86572"/>
                    <a:pt x="169158" y="70857"/>
                    <a:pt x="172785" y="55443"/>
                  </a:cubicBezTo>
                  <a:cubicBezTo>
                    <a:pt x="177923" y="33381"/>
                    <a:pt x="191221" y="17968"/>
                    <a:pt x="212678" y="10715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33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0411C06-955A-41EA-80FC-DD1EF4C6ADE0}"/>
              </a:ext>
            </a:extLst>
          </p:cNvPr>
          <p:cNvGrpSpPr/>
          <p:nvPr/>
        </p:nvGrpSpPr>
        <p:grpSpPr>
          <a:xfrm>
            <a:off x="5201476" y="2323394"/>
            <a:ext cx="1693908" cy="1185670"/>
            <a:chOff x="5201476" y="2323394"/>
            <a:chExt cx="1693908" cy="1185670"/>
          </a:xfrm>
        </p:grpSpPr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3C465F9C-6E88-4A53-94D6-8D044491927B}"/>
                </a:ext>
              </a:extLst>
            </p:cNvPr>
            <p:cNvSpPr/>
            <p:nvPr/>
          </p:nvSpPr>
          <p:spPr>
            <a:xfrm>
              <a:off x="5201476" y="2596455"/>
              <a:ext cx="4890" cy="2444"/>
            </a:xfrm>
            <a:custGeom>
              <a:avLst/>
              <a:gdLst>
                <a:gd name="connsiteX0" fmla="*/ 0 w 14038"/>
                <a:gd name="connsiteY0" fmla="*/ 9855 h 7019"/>
                <a:gd name="connsiteX1" fmla="*/ 15443 w 14038"/>
                <a:gd name="connsiteY1" fmla="*/ 4942 h 7019"/>
                <a:gd name="connsiteX2" fmla="*/ 0 w 14038"/>
                <a:gd name="connsiteY2" fmla="*/ 9855 h 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38" h="7019">
                  <a:moveTo>
                    <a:pt x="0" y="9855"/>
                  </a:moveTo>
                  <a:cubicBezTo>
                    <a:pt x="2106" y="-674"/>
                    <a:pt x="7019" y="-3482"/>
                    <a:pt x="15443" y="4942"/>
                  </a:cubicBezTo>
                  <a:cubicBezTo>
                    <a:pt x="10529" y="7047"/>
                    <a:pt x="5615" y="8451"/>
                    <a:pt x="0" y="9855"/>
                  </a:cubicBezTo>
                  <a:close/>
                </a:path>
              </a:pathLst>
            </a:custGeom>
            <a:solidFill>
              <a:srgbClr val="E9E9E9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A6B1417-5DE2-4EC2-B8CC-0D5949A5DD17}"/>
                </a:ext>
              </a:extLst>
            </p:cNvPr>
            <p:cNvSpPr/>
            <p:nvPr/>
          </p:nvSpPr>
          <p:spPr>
            <a:xfrm>
              <a:off x="5274561" y="2323394"/>
              <a:ext cx="1620823" cy="1185670"/>
            </a:xfrm>
            <a:custGeom>
              <a:avLst/>
              <a:gdLst>
                <a:gd name="connsiteX0" fmla="*/ 4650417 w 4653893"/>
                <a:gd name="connsiteY0" fmla="*/ 2113556 h 3404431"/>
                <a:gd name="connsiteX1" fmla="*/ 4618829 w 4653893"/>
                <a:gd name="connsiteY1" fmla="*/ 1460045 h 3404431"/>
                <a:gd name="connsiteX2" fmla="*/ 4133785 w 4653893"/>
                <a:gd name="connsiteY2" fmla="*/ 492063 h 3404431"/>
                <a:gd name="connsiteX3" fmla="*/ 4133785 w 4653893"/>
                <a:gd name="connsiteY3" fmla="*/ 492063 h 3404431"/>
                <a:gd name="connsiteX4" fmla="*/ 3610836 w 4653893"/>
                <a:gd name="connsiteY4" fmla="*/ 273056 h 3404431"/>
                <a:gd name="connsiteX5" fmla="*/ 3275307 w 4653893"/>
                <a:gd name="connsiteY5" fmla="*/ 248488 h 3404431"/>
                <a:gd name="connsiteX6" fmla="*/ 3031030 w 4653893"/>
                <a:gd name="connsiteY6" fmla="*/ 163553 h 3404431"/>
                <a:gd name="connsiteX7" fmla="*/ 2801494 w 4653893"/>
                <a:gd name="connsiteY7" fmla="*/ 54050 h 3404431"/>
                <a:gd name="connsiteX8" fmla="*/ 2437185 w 4653893"/>
                <a:gd name="connsiteY8" fmla="*/ 0 h 3404431"/>
                <a:gd name="connsiteX9" fmla="*/ 1644689 w 4653893"/>
                <a:gd name="connsiteY9" fmla="*/ 32991 h 3404431"/>
                <a:gd name="connsiteX10" fmla="*/ 998198 w 4653893"/>
                <a:gd name="connsiteY10" fmla="*/ 91253 h 3404431"/>
                <a:gd name="connsiteX11" fmla="*/ 848684 w 4653893"/>
                <a:gd name="connsiteY11" fmla="*/ 169871 h 3404431"/>
                <a:gd name="connsiteX12" fmla="*/ 532808 w 4653893"/>
                <a:gd name="connsiteY12" fmla="*/ 419061 h 3404431"/>
                <a:gd name="connsiteX13" fmla="*/ 355216 w 4653893"/>
                <a:gd name="connsiteY13" fmla="*/ 601567 h 3404431"/>
                <a:gd name="connsiteX14" fmla="*/ 355216 w 4653893"/>
                <a:gd name="connsiteY14" fmla="*/ 601567 h 3404431"/>
                <a:gd name="connsiteX15" fmla="*/ 118661 w 4653893"/>
                <a:gd name="connsiteY15" fmla="*/ 973597 h 3404431"/>
                <a:gd name="connsiteX16" fmla="*/ 5648 w 4653893"/>
                <a:gd name="connsiteY16" fmla="*/ 1548490 h 3404431"/>
                <a:gd name="connsiteX17" fmla="*/ 30918 w 4653893"/>
                <a:gd name="connsiteY17" fmla="*/ 2013879 h 3404431"/>
                <a:gd name="connsiteX18" fmla="*/ 214827 w 4653893"/>
                <a:gd name="connsiteY18" fmla="*/ 2499625 h 3404431"/>
                <a:gd name="connsiteX19" fmla="*/ 214827 w 4653893"/>
                <a:gd name="connsiteY19" fmla="*/ 2499625 h 3404431"/>
                <a:gd name="connsiteX20" fmla="*/ 620551 w 4653893"/>
                <a:gd name="connsiteY20" fmla="*/ 3054162 h 3404431"/>
                <a:gd name="connsiteX21" fmla="*/ 960293 w 4653893"/>
                <a:gd name="connsiteY21" fmla="*/ 3264745 h 3404431"/>
                <a:gd name="connsiteX22" fmla="*/ 1267043 w 4653893"/>
                <a:gd name="connsiteY22" fmla="*/ 3301948 h 3404431"/>
                <a:gd name="connsiteX23" fmla="*/ 1447443 w 4653893"/>
                <a:gd name="connsiteY23" fmla="*/ 3334940 h 3404431"/>
                <a:gd name="connsiteX24" fmla="*/ 1741557 w 4653893"/>
                <a:gd name="connsiteY24" fmla="*/ 3381268 h 3404431"/>
                <a:gd name="connsiteX25" fmla="*/ 1986536 w 4653893"/>
                <a:gd name="connsiteY25" fmla="*/ 3334940 h 3404431"/>
                <a:gd name="connsiteX26" fmla="*/ 2086212 w 4653893"/>
                <a:gd name="connsiteY26" fmla="*/ 3332834 h 3404431"/>
                <a:gd name="connsiteX27" fmla="*/ 2350846 w 4653893"/>
                <a:gd name="connsiteY27" fmla="*/ 3405836 h 3404431"/>
                <a:gd name="connsiteX28" fmla="*/ 2793773 w 4653893"/>
                <a:gd name="connsiteY28" fmla="*/ 3355296 h 3404431"/>
                <a:gd name="connsiteX29" fmla="*/ 3012779 w 4653893"/>
                <a:gd name="connsiteY29" fmla="*/ 3245091 h 3404431"/>
                <a:gd name="connsiteX30" fmla="*/ 3120177 w 4653893"/>
                <a:gd name="connsiteY30" fmla="*/ 3235263 h 3404431"/>
                <a:gd name="connsiteX31" fmla="*/ 3306894 w 4653893"/>
                <a:gd name="connsiteY31" fmla="*/ 3247898 h 3404431"/>
                <a:gd name="connsiteX32" fmla="*/ 3752629 w 4653893"/>
                <a:gd name="connsiteY32" fmla="*/ 3101192 h 3404431"/>
                <a:gd name="connsiteX33" fmla="*/ 3845286 w 4653893"/>
                <a:gd name="connsiteY33" fmla="*/ 3066797 h 3404431"/>
                <a:gd name="connsiteX34" fmla="*/ 4173094 w 4653893"/>
                <a:gd name="connsiteY34" fmla="*/ 2955889 h 3404431"/>
                <a:gd name="connsiteX35" fmla="*/ 4415967 w 4653893"/>
                <a:gd name="connsiteY35" fmla="*/ 2655457 h 3404431"/>
                <a:gd name="connsiteX36" fmla="*/ 4650417 w 4653893"/>
                <a:gd name="connsiteY36" fmla="*/ 2113556 h 3404431"/>
                <a:gd name="connsiteX37" fmla="*/ 3445879 w 4653893"/>
                <a:gd name="connsiteY37" fmla="*/ 3004323 h 3404431"/>
                <a:gd name="connsiteX38" fmla="*/ 3445879 w 4653893"/>
                <a:gd name="connsiteY38" fmla="*/ 3004323 h 3404431"/>
                <a:gd name="connsiteX39" fmla="*/ 3445879 w 4653893"/>
                <a:gd name="connsiteY39" fmla="*/ 3004323 h 3404431"/>
                <a:gd name="connsiteX40" fmla="*/ 3445879 w 4653893"/>
                <a:gd name="connsiteY40" fmla="*/ 3004323 h 340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53893" h="3404431">
                  <a:moveTo>
                    <a:pt x="4650417" y="2113556"/>
                  </a:moveTo>
                  <a:cubicBezTo>
                    <a:pt x="4679898" y="1874894"/>
                    <a:pt x="4627954" y="1535153"/>
                    <a:pt x="4618829" y="1460045"/>
                  </a:cubicBezTo>
                  <a:cubicBezTo>
                    <a:pt x="4581626" y="1162421"/>
                    <a:pt x="4413159" y="791794"/>
                    <a:pt x="4133785" y="492063"/>
                  </a:cubicBezTo>
                  <a:cubicBezTo>
                    <a:pt x="4133785" y="492063"/>
                    <a:pt x="4133785" y="492063"/>
                    <a:pt x="4133785" y="492063"/>
                  </a:cubicBezTo>
                  <a:cubicBezTo>
                    <a:pt x="3999714" y="309558"/>
                    <a:pt x="3753331" y="275864"/>
                    <a:pt x="3610836" y="273056"/>
                  </a:cubicBezTo>
                  <a:cubicBezTo>
                    <a:pt x="3498525" y="270249"/>
                    <a:pt x="3386214" y="266739"/>
                    <a:pt x="3275307" y="248488"/>
                  </a:cubicBezTo>
                  <a:cubicBezTo>
                    <a:pt x="3188967" y="233748"/>
                    <a:pt x="3104032" y="214795"/>
                    <a:pt x="3031030" y="163553"/>
                  </a:cubicBezTo>
                  <a:cubicBezTo>
                    <a:pt x="2960835" y="113715"/>
                    <a:pt x="2883621" y="78618"/>
                    <a:pt x="2801494" y="54050"/>
                  </a:cubicBezTo>
                  <a:cubicBezTo>
                    <a:pt x="2801494" y="54050"/>
                    <a:pt x="2467368" y="7721"/>
                    <a:pt x="2437185" y="0"/>
                  </a:cubicBezTo>
                  <a:cubicBezTo>
                    <a:pt x="2437185" y="0"/>
                    <a:pt x="1834214" y="0"/>
                    <a:pt x="1644689" y="32991"/>
                  </a:cubicBezTo>
                  <a:cubicBezTo>
                    <a:pt x="1644689" y="32991"/>
                    <a:pt x="1276168" y="-30886"/>
                    <a:pt x="998198" y="91253"/>
                  </a:cubicBezTo>
                  <a:cubicBezTo>
                    <a:pt x="946254" y="113715"/>
                    <a:pt x="890800" y="129158"/>
                    <a:pt x="848684" y="169871"/>
                  </a:cubicBezTo>
                  <a:cubicBezTo>
                    <a:pt x="773576" y="217603"/>
                    <a:pt x="567906" y="389579"/>
                    <a:pt x="532808" y="419061"/>
                  </a:cubicBezTo>
                  <a:cubicBezTo>
                    <a:pt x="468229" y="474515"/>
                    <a:pt x="409968" y="536286"/>
                    <a:pt x="355216" y="601567"/>
                  </a:cubicBezTo>
                  <a:cubicBezTo>
                    <a:pt x="354514" y="604374"/>
                    <a:pt x="353812" y="603672"/>
                    <a:pt x="355216" y="601567"/>
                  </a:cubicBezTo>
                  <a:cubicBezTo>
                    <a:pt x="346793" y="609990"/>
                    <a:pt x="174115" y="849353"/>
                    <a:pt x="118661" y="973597"/>
                  </a:cubicBezTo>
                  <a:cubicBezTo>
                    <a:pt x="99708" y="1017118"/>
                    <a:pt x="15475" y="1427054"/>
                    <a:pt x="5648" y="1548490"/>
                  </a:cubicBezTo>
                  <a:cubicBezTo>
                    <a:pt x="-6285" y="1705024"/>
                    <a:pt x="32" y="1859452"/>
                    <a:pt x="30918" y="2013879"/>
                  </a:cubicBezTo>
                  <a:cubicBezTo>
                    <a:pt x="65313" y="2185856"/>
                    <a:pt x="126382" y="2348005"/>
                    <a:pt x="214827" y="2499625"/>
                  </a:cubicBezTo>
                  <a:cubicBezTo>
                    <a:pt x="214827" y="2499625"/>
                    <a:pt x="214827" y="2499625"/>
                    <a:pt x="214827" y="2499625"/>
                  </a:cubicBezTo>
                  <a:cubicBezTo>
                    <a:pt x="245011" y="2569820"/>
                    <a:pt x="509644" y="2959399"/>
                    <a:pt x="620551" y="3054162"/>
                  </a:cubicBezTo>
                  <a:cubicBezTo>
                    <a:pt x="723035" y="3120846"/>
                    <a:pt x="888694" y="3250706"/>
                    <a:pt x="960293" y="3264745"/>
                  </a:cubicBezTo>
                  <a:cubicBezTo>
                    <a:pt x="1062075" y="3285101"/>
                    <a:pt x="1163857" y="3301246"/>
                    <a:pt x="1267043" y="3301948"/>
                  </a:cubicBezTo>
                  <a:cubicBezTo>
                    <a:pt x="1330218" y="3302650"/>
                    <a:pt x="1388479" y="3311073"/>
                    <a:pt x="1447443" y="3334940"/>
                  </a:cubicBezTo>
                  <a:cubicBezTo>
                    <a:pt x="1500790" y="3356700"/>
                    <a:pt x="1699441" y="3380566"/>
                    <a:pt x="1741557" y="3381268"/>
                  </a:cubicBezTo>
                  <a:cubicBezTo>
                    <a:pt x="1826493" y="3382672"/>
                    <a:pt x="1908620" y="3369335"/>
                    <a:pt x="1986536" y="3334940"/>
                  </a:cubicBezTo>
                  <a:cubicBezTo>
                    <a:pt x="2019528" y="3320198"/>
                    <a:pt x="2051115" y="3320198"/>
                    <a:pt x="2086212" y="3332834"/>
                  </a:cubicBezTo>
                  <a:cubicBezTo>
                    <a:pt x="2134647" y="3350382"/>
                    <a:pt x="2312239" y="3393903"/>
                    <a:pt x="2350846" y="3405836"/>
                  </a:cubicBezTo>
                  <a:cubicBezTo>
                    <a:pt x="2443502" y="3426192"/>
                    <a:pt x="2727088" y="3374248"/>
                    <a:pt x="2793773" y="3355296"/>
                  </a:cubicBezTo>
                  <a:cubicBezTo>
                    <a:pt x="2873794" y="3332132"/>
                    <a:pt x="2939777" y="3281592"/>
                    <a:pt x="3012779" y="3245091"/>
                  </a:cubicBezTo>
                  <a:cubicBezTo>
                    <a:pt x="3049281" y="3226840"/>
                    <a:pt x="3080868" y="3211397"/>
                    <a:pt x="3120177" y="3235263"/>
                  </a:cubicBezTo>
                  <a:cubicBezTo>
                    <a:pt x="3127898" y="3240177"/>
                    <a:pt x="3254248" y="3245091"/>
                    <a:pt x="3306894" y="3247898"/>
                  </a:cubicBezTo>
                  <a:cubicBezTo>
                    <a:pt x="3423417" y="3250706"/>
                    <a:pt x="3626279" y="3177704"/>
                    <a:pt x="3752629" y="3101192"/>
                  </a:cubicBezTo>
                  <a:cubicBezTo>
                    <a:pt x="3782111" y="3083643"/>
                    <a:pt x="3810891" y="3070306"/>
                    <a:pt x="3845286" y="3066797"/>
                  </a:cubicBezTo>
                  <a:cubicBezTo>
                    <a:pt x="3962511" y="3053459"/>
                    <a:pt x="4072014" y="3019064"/>
                    <a:pt x="4173094" y="2955889"/>
                  </a:cubicBezTo>
                  <a:cubicBezTo>
                    <a:pt x="4279088" y="2889205"/>
                    <a:pt x="4409650" y="2664582"/>
                    <a:pt x="4415967" y="2655457"/>
                  </a:cubicBezTo>
                  <a:cubicBezTo>
                    <a:pt x="4512133" y="2498221"/>
                    <a:pt x="4602684" y="2352217"/>
                    <a:pt x="4650417" y="2113556"/>
                  </a:cubicBezTo>
                  <a:close/>
                  <a:moveTo>
                    <a:pt x="3445879" y="3004323"/>
                  </a:move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B1651B6-0A21-4019-9ADA-9F7D8B2B0724}"/>
                </a:ext>
              </a:extLst>
            </p:cNvPr>
            <p:cNvSpPr/>
            <p:nvPr/>
          </p:nvSpPr>
          <p:spPr>
            <a:xfrm>
              <a:off x="5321958" y="2342805"/>
              <a:ext cx="1545110" cy="1133257"/>
            </a:xfrm>
            <a:custGeom>
              <a:avLst/>
              <a:gdLst>
                <a:gd name="connsiteX0" fmla="*/ 1204092 w 1545110"/>
                <a:gd name="connsiteY0" fmla="*/ 90187 h 1133257"/>
                <a:gd name="connsiteX1" fmla="*/ 1378596 w 1545110"/>
                <a:gd name="connsiteY1" fmla="*/ 176408 h 1133257"/>
                <a:gd name="connsiteX2" fmla="*/ 1499608 w 1545110"/>
                <a:gd name="connsiteY2" fmla="*/ 362938 h 1133257"/>
                <a:gd name="connsiteX3" fmla="*/ 1475161 w 1545110"/>
                <a:gd name="connsiteY3" fmla="*/ 895145 h 1133257"/>
                <a:gd name="connsiteX4" fmla="*/ 1335814 w 1545110"/>
                <a:gd name="connsiteY4" fmla="*/ 1018846 h 1133257"/>
                <a:gd name="connsiteX5" fmla="*/ 1376641 w 1545110"/>
                <a:gd name="connsiteY5" fmla="*/ 902968 h 1133257"/>
                <a:gd name="connsiteX6" fmla="*/ 1298655 w 1545110"/>
                <a:gd name="connsiteY6" fmla="*/ 226769 h 1133257"/>
                <a:gd name="connsiteX7" fmla="*/ 1117993 w 1545110"/>
                <a:gd name="connsiteY7" fmla="*/ 95489 h 1133257"/>
                <a:gd name="connsiteX8" fmla="*/ 1204092 w 1545110"/>
                <a:gd name="connsiteY8" fmla="*/ 90187 h 1133257"/>
                <a:gd name="connsiteX9" fmla="*/ 577550 w 1545110"/>
                <a:gd name="connsiteY9" fmla="*/ 15239 h 1133257"/>
                <a:gd name="connsiteX10" fmla="*/ 624656 w 1545110"/>
                <a:gd name="connsiteY10" fmla="*/ 18971 h 1133257"/>
                <a:gd name="connsiteX11" fmla="*/ 597520 w 1545110"/>
                <a:gd name="connsiteY11" fmla="*/ 158563 h 1133257"/>
                <a:gd name="connsiteX12" fmla="*/ 559139 w 1545110"/>
                <a:gd name="connsiteY12" fmla="*/ 313555 h 1133257"/>
                <a:gd name="connsiteX13" fmla="*/ 517090 w 1545110"/>
                <a:gd name="connsiteY13" fmla="*/ 767288 h 1133257"/>
                <a:gd name="connsiteX14" fmla="*/ 615611 w 1545110"/>
                <a:gd name="connsiteY14" fmla="*/ 1073362 h 1133257"/>
                <a:gd name="connsiteX15" fmla="*/ 580408 w 1545110"/>
                <a:gd name="connsiteY15" fmla="*/ 1110277 h 1133257"/>
                <a:gd name="connsiteX16" fmla="*/ 281668 w 1545110"/>
                <a:gd name="connsiteY16" fmla="*/ 981686 h 1133257"/>
                <a:gd name="connsiteX17" fmla="*/ 166279 w 1545110"/>
                <a:gd name="connsiteY17" fmla="*/ 557779 h 1133257"/>
                <a:gd name="connsiteX18" fmla="*/ 260399 w 1545110"/>
                <a:gd name="connsiteY18" fmla="*/ 272240 h 1133257"/>
                <a:gd name="connsiteX19" fmla="*/ 439349 w 1545110"/>
                <a:gd name="connsiteY19" fmla="*/ 68354 h 1133257"/>
                <a:gd name="connsiteX20" fmla="*/ 577550 w 1545110"/>
                <a:gd name="connsiteY20" fmla="*/ 15239 h 1133257"/>
                <a:gd name="connsiteX21" fmla="*/ 867506 w 1545110"/>
                <a:gd name="connsiteY21" fmla="*/ 14050 h 1133257"/>
                <a:gd name="connsiteX22" fmla="*/ 920219 w 1545110"/>
                <a:gd name="connsiteY22" fmla="*/ 26549 h 1133257"/>
                <a:gd name="connsiteX23" fmla="*/ 1234850 w 1545110"/>
                <a:gd name="connsiteY23" fmla="*/ 200854 h 1133257"/>
                <a:gd name="connsiteX24" fmla="*/ 1376641 w 1545110"/>
                <a:gd name="connsiteY24" fmla="*/ 422587 h 1133257"/>
                <a:gd name="connsiteX25" fmla="*/ 1298656 w 1545110"/>
                <a:gd name="connsiteY25" fmla="*/ 995865 h 1133257"/>
                <a:gd name="connsiteX26" fmla="*/ 1015073 w 1545110"/>
                <a:gd name="connsiteY26" fmla="*/ 1072628 h 1133257"/>
                <a:gd name="connsiteX27" fmla="*/ 1100393 w 1545110"/>
                <a:gd name="connsiteY27" fmla="*/ 739418 h 1133257"/>
                <a:gd name="connsiteX28" fmla="*/ 1086213 w 1545110"/>
                <a:gd name="connsiteY28" fmla="*/ 454368 h 1133257"/>
                <a:gd name="connsiteX29" fmla="*/ 890150 w 1545110"/>
                <a:gd name="connsiteY29" fmla="*/ 54174 h 1133257"/>
                <a:gd name="connsiteX30" fmla="*/ 867506 w 1545110"/>
                <a:gd name="connsiteY30" fmla="*/ 14050 h 1133257"/>
                <a:gd name="connsiteX31" fmla="*/ 437530 w 1545110"/>
                <a:gd name="connsiteY31" fmla="*/ 10991 h 1133257"/>
                <a:gd name="connsiteX32" fmla="*/ 475287 w 1545110"/>
                <a:gd name="connsiteY32" fmla="*/ 18970 h 1133257"/>
                <a:gd name="connsiteX33" fmla="*/ 182414 w 1545110"/>
                <a:gd name="connsiteY33" fmla="*/ 366604 h 1133257"/>
                <a:gd name="connsiteX34" fmla="*/ 148188 w 1545110"/>
                <a:gd name="connsiteY34" fmla="*/ 772176 h 1133257"/>
                <a:gd name="connsiteX35" fmla="*/ 343030 w 1545110"/>
                <a:gd name="connsiteY35" fmla="*/ 1102208 h 1133257"/>
                <a:gd name="connsiteX36" fmla="*/ 68736 w 1545110"/>
                <a:gd name="connsiteY36" fmla="*/ 857251 h 1133257"/>
                <a:gd name="connsiteX37" fmla="*/ 72403 w 1545110"/>
                <a:gd name="connsiteY37" fmla="*/ 256349 h 1133257"/>
                <a:gd name="connsiteX38" fmla="*/ 437530 w 1545110"/>
                <a:gd name="connsiteY38" fmla="*/ 10991 h 1133257"/>
                <a:gd name="connsiteX39" fmla="*/ 763667 w 1545110"/>
                <a:gd name="connsiteY39" fmla="*/ 239 h 1133257"/>
                <a:gd name="connsiteX40" fmla="*/ 838811 w 1545110"/>
                <a:gd name="connsiteY40" fmla="*/ 18972 h 1133257"/>
                <a:gd name="connsiteX41" fmla="*/ 1025585 w 1545110"/>
                <a:gd name="connsiteY41" fmla="*/ 348514 h 1133257"/>
                <a:gd name="connsiteX42" fmla="*/ 1026074 w 1545110"/>
                <a:gd name="connsiteY42" fmla="*/ 348514 h 1133257"/>
                <a:gd name="connsiteX43" fmla="*/ 1077412 w 1545110"/>
                <a:gd name="connsiteY43" fmla="*/ 550690 h 1133257"/>
                <a:gd name="connsiteX44" fmla="*/ 1025096 w 1545110"/>
                <a:gd name="connsiteY44" fmla="*/ 1002467 h 1133257"/>
                <a:gd name="connsiteX45" fmla="*/ 830254 w 1545110"/>
                <a:gd name="connsiteY45" fmla="*/ 1133257 h 1133257"/>
                <a:gd name="connsiteX46" fmla="*/ 830010 w 1545110"/>
                <a:gd name="connsiteY46" fmla="*/ 1133257 h 1133257"/>
                <a:gd name="connsiteX47" fmla="*/ 829766 w 1545110"/>
                <a:gd name="connsiteY47" fmla="*/ 1133257 h 1133257"/>
                <a:gd name="connsiteX48" fmla="*/ 752514 w 1545110"/>
                <a:gd name="connsiteY48" fmla="*/ 1125190 h 1133257"/>
                <a:gd name="connsiteX49" fmla="*/ 669639 w 1545110"/>
                <a:gd name="connsiteY49" fmla="*/ 1063095 h 1133257"/>
                <a:gd name="connsiteX50" fmla="*/ 564200 w 1545110"/>
                <a:gd name="connsiteY50" fmla="*/ 828736 h 1133257"/>
                <a:gd name="connsiteX51" fmla="*/ 589942 w 1545110"/>
                <a:gd name="connsiteY51" fmla="*/ 393497 h 1133257"/>
                <a:gd name="connsiteX52" fmla="*/ 715110 w 1545110"/>
                <a:gd name="connsiteY52" fmla="*/ 15794 h 1133257"/>
                <a:gd name="connsiteX53" fmla="*/ 763667 w 1545110"/>
                <a:gd name="connsiteY53" fmla="*/ 239 h 1133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45110" h="1133257">
                  <a:moveTo>
                    <a:pt x="1204092" y="90187"/>
                  </a:moveTo>
                  <a:cubicBezTo>
                    <a:pt x="1277661" y="92388"/>
                    <a:pt x="1319190" y="118103"/>
                    <a:pt x="1378596" y="176408"/>
                  </a:cubicBezTo>
                  <a:cubicBezTo>
                    <a:pt x="1436780" y="233369"/>
                    <a:pt x="1467093" y="280796"/>
                    <a:pt x="1499608" y="362938"/>
                  </a:cubicBezTo>
                  <a:cubicBezTo>
                    <a:pt x="1569037" y="537733"/>
                    <a:pt x="1557547" y="728418"/>
                    <a:pt x="1475161" y="895145"/>
                  </a:cubicBezTo>
                  <a:cubicBezTo>
                    <a:pt x="1466605" y="912013"/>
                    <a:pt x="1407443" y="995622"/>
                    <a:pt x="1335814" y="1018846"/>
                  </a:cubicBezTo>
                  <a:cubicBezTo>
                    <a:pt x="1306478" y="1028380"/>
                    <a:pt x="1349260" y="979242"/>
                    <a:pt x="1376641" y="902968"/>
                  </a:cubicBezTo>
                  <a:cubicBezTo>
                    <a:pt x="1433846" y="743330"/>
                    <a:pt x="1475894" y="464636"/>
                    <a:pt x="1298655" y="226769"/>
                  </a:cubicBezTo>
                  <a:cubicBezTo>
                    <a:pt x="1250739" y="162229"/>
                    <a:pt x="1203068" y="120914"/>
                    <a:pt x="1117993" y="95489"/>
                  </a:cubicBezTo>
                  <a:cubicBezTo>
                    <a:pt x="1151485" y="91333"/>
                    <a:pt x="1179569" y="89454"/>
                    <a:pt x="1204092" y="90187"/>
                  </a:cubicBezTo>
                  <a:close/>
                  <a:moveTo>
                    <a:pt x="577550" y="15239"/>
                  </a:moveTo>
                  <a:cubicBezTo>
                    <a:pt x="595015" y="13394"/>
                    <a:pt x="611333" y="14204"/>
                    <a:pt x="624656" y="18971"/>
                  </a:cubicBezTo>
                  <a:cubicBezTo>
                    <a:pt x="658882" y="31194"/>
                    <a:pt x="615611" y="117736"/>
                    <a:pt x="597520" y="158563"/>
                  </a:cubicBezTo>
                  <a:cubicBezTo>
                    <a:pt x="585786" y="185209"/>
                    <a:pt x="565495" y="289842"/>
                    <a:pt x="559139" y="313555"/>
                  </a:cubicBezTo>
                  <a:cubicBezTo>
                    <a:pt x="489466" y="573425"/>
                    <a:pt x="510734" y="685880"/>
                    <a:pt x="517090" y="767288"/>
                  </a:cubicBezTo>
                  <a:cubicBezTo>
                    <a:pt x="528580" y="917391"/>
                    <a:pt x="617078" y="1050137"/>
                    <a:pt x="615611" y="1073362"/>
                  </a:cubicBezTo>
                  <a:cubicBezTo>
                    <a:pt x="614389" y="1093408"/>
                    <a:pt x="595076" y="1103920"/>
                    <a:pt x="580408" y="1110277"/>
                  </a:cubicBezTo>
                  <a:cubicBezTo>
                    <a:pt x="463796" y="1159659"/>
                    <a:pt x="358919" y="1081674"/>
                    <a:pt x="281668" y="981686"/>
                  </a:cubicBezTo>
                  <a:cubicBezTo>
                    <a:pt x="181924" y="852852"/>
                    <a:pt x="151366" y="713016"/>
                    <a:pt x="166279" y="557779"/>
                  </a:cubicBezTo>
                  <a:cubicBezTo>
                    <a:pt x="181680" y="445079"/>
                    <a:pt x="199526" y="360982"/>
                    <a:pt x="260399" y="272240"/>
                  </a:cubicBezTo>
                  <a:cubicBezTo>
                    <a:pt x="334717" y="163941"/>
                    <a:pt x="371876" y="121648"/>
                    <a:pt x="439349" y="68354"/>
                  </a:cubicBezTo>
                  <a:cubicBezTo>
                    <a:pt x="462452" y="50202"/>
                    <a:pt x="525158" y="20774"/>
                    <a:pt x="577550" y="15239"/>
                  </a:cubicBezTo>
                  <a:close/>
                  <a:moveTo>
                    <a:pt x="867506" y="14050"/>
                  </a:moveTo>
                  <a:cubicBezTo>
                    <a:pt x="880127" y="12430"/>
                    <a:pt x="905307" y="19581"/>
                    <a:pt x="920219" y="26549"/>
                  </a:cubicBezTo>
                  <a:cubicBezTo>
                    <a:pt x="1032675" y="78620"/>
                    <a:pt x="1179356" y="136070"/>
                    <a:pt x="1234850" y="200854"/>
                  </a:cubicBezTo>
                  <a:cubicBezTo>
                    <a:pt x="1291811" y="267594"/>
                    <a:pt x="1349750" y="335801"/>
                    <a:pt x="1376641" y="422587"/>
                  </a:cubicBezTo>
                  <a:cubicBezTo>
                    <a:pt x="1426757" y="652876"/>
                    <a:pt x="1425535" y="822537"/>
                    <a:pt x="1298656" y="995865"/>
                  </a:cubicBezTo>
                  <a:cubicBezTo>
                    <a:pt x="1247806" y="1065294"/>
                    <a:pt x="1102348" y="1076784"/>
                    <a:pt x="1015073" y="1072628"/>
                  </a:cubicBezTo>
                  <a:cubicBezTo>
                    <a:pt x="1065434" y="1045247"/>
                    <a:pt x="1097214" y="791001"/>
                    <a:pt x="1100393" y="739418"/>
                  </a:cubicBezTo>
                  <a:cubicBezTo>
                    <a:pt x="1107971" y="613517"/>
                    <a:pt x="1105771" y="522575"/>
                    <a:pt x="1086213" y="454368"/>
                  </a:cubicBezTo>
                  <a:cubicBezTo>
                    <a:pt x="1074479" y="413053"/>
                    <a:pt x="955667" y="106490"/>
                    <a:pt x="890150" y="54174"/>
                  </a:cubicBezTo>
                  <a:cubicBezTo>
                    <a:pt x="854824" y="26060"/>
                    <a:pt x="854885" y="15670"/>
                    <a:pt x="867506" y="14050"/>
                  </a:cubicBezTo>
                  <a:close/>
                  <a:moveTo>
                    <a:pt x="437530" y="10991"/>
                  </a:moveTo>
                  <a:cubicBezTo>
                    <a:pt x="451577" y="11529"/>
                    <a:pt x="464286" y="14142"/>
                    <a:pt x="475287" y="18970"/>
                  </a:cubicBezTo>
                  <a:cubicBezTo>
                    <a:pt x="382389" y="50996"/>
                    <a:pt x="246465" y="238502"/>
                    <a:pt x="182414" y="366604"/>
                  </a:cubicBezTo>
                  <a:cubicBezTo>
                    <a:pt x="134498" y="498372"/>
                    <a:pt x="119585" y="633318"/>
                    <a:pt x="148188" y="772176"/>
                  </a:cubicBezTo>
                  <a:cubicBezTo>
                    <a:pt x="161879" y="837938"/>
                    <a:pt x="215906" y="976796"/>
                    <a:pt x="343030" y="1102208"/>
                  </a:cubicBezTo>
                  <a:cubicBezTo>
                    <a:pt x="237419" y="1093163"/>
                    <a:pt x="100028" y="915923"/>
                    <a:pt x="68736" y="857251"/>
                  </a:cubicBezTo>
                  <a:cubicBezTo>
                    <a:pt x="-27584" y="677078"/>
                    <a:pt x="-19272" y="373449"/>
                    <a:pt x="72403" y="256349"/>
                  </a:cubicBezTo>
                  <a:cubicBezTo>
                    <a:pt x="175294" y="105115"/>
                    <a:pt x="339202" y="7224"/>
                    <a:pt x="437530" y="10991"/>
                  </a:cubicBezTo>
                  <a:close/>
                  <a:moveTo>
                    <a:pt x="763667" y="239"/>
                  </a:moveTo>
                  <a:cubicBezTo>
                    <a:pt x="783561" y="-1136"/>
                    <a:pt x="807886" y="3203"/>
                    <a:pt x="838811" y="18972"/>
                  </a:cubicBezTo>
                  <a:cubicBezTo>
                    <a:pt x="890150" y="54175"/>
                    <a:pt x="1004805" y="287397"/>
                    <a:pt x="1025585" y="348514"/>
                  </a:cubicBezTo>
                  <a:cubicBezTo>
                    <a:pt x="1025585" y="348759"/>
                    <a:pt x="1025830" y="348514"/>
                    <a:pt x="1026074" y="348514"/>
                  </a:cubicBezTo>
                  <a:cubicBezTo>
                    <a:pt x="1050766" y="406209"/>
                    <a:pt x="1069345" y="474905"/>
                    <a:pt x="1077412" y="550690"/>
                  </a:cubicBezTo>
                  <a:cubicBezTo>
                    <a:pt x="1088169" y="656789"/>
                    <a:pt x="1044409" y="952351"/>
                    <a:pt x="1025096" y="1002467"/>
                  </a:cubicBezTo>
                  <a:cubicBezTo>
                    <a:pt x="978647" y="1099765"/>
                    <a:pt x="911174" y="1133013"/>
                    <a:pt x="830254" y="1133257"/>
                  </a:cubicBezTo>
                  <a:lnTo>
                    <a:pt x="830010" y="1133257"/>
                  </a:lnTo>
                  <a:lnTo>
                    <a:pt x="829766" y="1133257"/>
                  </a:lnTo>
                  <a:cubicBezTo>
                    <a:pt x="805074" y="1133257"/>
                    <a:pt x="779405" y="1130324"/>
                    <a:pt x="752514" y="1125190"/>
                  </a:cubicBezTo>
                  <a:cubicBezTo>
                    <a:pt x="716332" y="1118589"/>
                    <a:pt x="688707" y="1094631"/>
                    <a:pt x="669639" y="1063095"/>
                  </a:cubicBezTo>
                  <a:cubicBezTo>
                    <a:pt x="658149" y="1044515"/>
                    <a:pt x="577890" y="888386"/>
                    <a:pt x="564200" y="828736"/>
                  </a:cubicBezTo>
                  <a:cubicBezTo>
                    <a:pt x="531930" y="610181"/>
                    <a:pt x="587009" y="440190"/>
                    <a:pt x="589942" y="393497"/>
                  </a:cubicBezTo>
                  <a:cubicBezTo>
                    <a:pt x="593365" y="337514"/>
                    <a:pt x="635169" y="58820"/>
                    <a:pt x="715110" y="15794"/>
                  </a:cubicBezTo>
                  <a:cubicBezTo>
                    <a:pt x="728311" y="8704"/>
                    <a:pt x="743774" y="1614"/>
                    <a:pt x="763667" y="239"/>
                  </a:cubicBezTo>
                  <a:close/>
                </a:path>
              </a:pathLst>
            </a:custGeom>
            <a:solidFill>
              <a:schemeClr val="accent2"/>
            </a:solidFill>
            <a:ln w="701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F68C0AE1-6FE7-40C7-87F1-36F16A755C84}"/>
                </a:ext>
              </a:extLst>
            </p:cNvPr>
            <p:cNvSpPr/>
            <p:nvPr/>
          </p:nvSpPr>
          <p:spPr>
            <a:xfrm>
              <a:off x="5582412" y="2602549"/>
              <a:ext cx="383815" cy="281138"/>
            </a:xfrm>
            <a:custGeom>
              <a:avLst/>
              <a:gdLst>
                <a:gd name="connsiteX0" fmla="*/ 1059078 w 1102053"/>
                <a:gd name="connsiteY0" fmla="*/ 551807 h 807236"/>
                <a:gd name="connsiteX1" fmla="*/ 959402 w 1102053"/>
                <a:gd name="connsiteY1" fmla="*/ 558124 h 807236"/>
                <a:gd name="connsiteX2" fmla="*/ 671604 w 1102053"/>
                <a:gd name="connsiteY2" fmla="*/ 466871 h 807236"/>
                <a:gd name="connsiteX3" fmla="*/ 519984 w 1102053"/>
                <a:gd name="connsiteY3" fmla="*/ 506180 h 807236"/>
                <a:gd name="connsiteX4" fmla="*/ 68634 w 1102053"/>
                <a:gd name="connsiteY4" fmla="*/ 812228 h 807236"/>
                <a:gd name="connsiteX5" fmla="*/ 6863 w 1102053"/>
                <a:gd name="connsiteY5" fmla="*/ 727995 h 807236"/>
                <a:gd name="connsiteX6" fmla="*/ 481377 w 1102053"/>
                <a:gd name="connsiteY6" fmla="*/ 39387 h 807236"/>
                <a:gd name="connsiteX7" fmla="*/ 717933 w 1102053"/>
                <a:gd name="connsiteY7" fmla="*/ 47108 h 807236"/>
                <a:gd name="connsiteX8" fmla="*/ 1070309 w 1102053"/>
                <a:gd name="connsiteY8" fmla="*/ 384042 h 807236"/>
                <a:gd name="connsiteX9" fmla="*/ 1100493 w 1102053"/>
                <a:gd name="connsiteY9" fmla="*/ 492141 h 807236"/>
                <a:gd name="connsiteX10" fmla="*/ 1059078 w 1102053"/>
                <a:gd name="connsiteY10" fmla="*/ 551807 h 807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2053" h="807236">
                  <a:moveTo>
                    <a:pt x="1059078" y="551807"/>
                  </a:moveTo>
                  <a:cubicBezTo>
                    <a:pt x="1026789" y="567249"/>
                    <a:pt x="993095" y="565144"/>
                    <a:pt x="959402" y="558124"/>
                  </a:cubicBezTo>
                  <a:cubicBezTo>
                    <a:pt x="920093" y="549701"/>
                    <a:pt x="731270" y="478804"/>
                    <a:pt x="671604" y="466871"/>
                  </a:cubicBezTo>
                  <a:cubicBezTo>
                    <a:pt x="614747" y="455640"/>
                    <a:pt x="562803" y="461256"/>
                    <a:pt x="519984" y="506180"/>
                  </a:cubicBezTo>
                  <a:cubicBezTo>
                    <a:pt x="500330" y="526537"/>
                    <a:pt x="194984" y="812228"/>
                    <a:pt x="68634" y="812228"/>
                  </a:cubicBezTo>
                  <a:cubicBezTo>
                    <a:pt x="10372" y="810122"/>
                    <a:pt x="-12792" y="782746"/>
                    <a:pt x="6863" y="727995"/>
                  </a:cubicBezTo>
                  <a:cubicBezTo>
                    <a:pt x="48979" y="606558"/>
                    <a:pt x="261669" y="181882"/>
                    <a:pt x="481377" y="39387"/>
                  </a:cubicBezTo>
                  <a:cubicBezTo>
                    <a:pt x="550870" y="-5538"/>
                    <a:pt x="605622" y="-23086"/>
                    <a:pt x="717933" y="47108"/>
                  </a:cubicBezTo>
                  <a:cubicBezTo>
                    <a:pt x="793743" y="109582"/>
                    <a:pt x="956594" y="198728"/>
                    <a:pt x="1070309" y="384042"/>
                  </a:cubicBezTo>
                  <a:cubicBezTo>
                    <a:pt x="1093473" y="421245"/>
                    <a:pt x="1106810" y="449323"/>
                    <a:pt x="1100493" y="492141"/>
                  </a:cubicBezTo>
                  <a:cubicBezTo>
                    <a:pt x="1095579" y="516710"/>
                    <a:pt x="1080838" y="537768"/>
                    <a:pt x="1059078" y="551807"/>
                  </a:cubicBezTo>
                  <a:close/>
                </a:path>
              </a:pathLst>
            </a:custGeom>
            <a:solidFill>
              <a:srgbClr val="00000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9B65A9FC-D454-4C05-8D03-B12C35B55455}"/>
                </a:ext>
              </a:extLst>
            </p:cNvPr>
            <p:cNvSpPr/>
            <p:nvPr/>
          </p:nvSpPr>
          <p:spPr>
            <a:xfrm>
              <a:off x="5591414" y="2614955"/>
              <a:ext cx="366702" cy="261581"/>
            </a:xfrm>
            <a:custGeom>
              <a:avLst/>
              <a:gdLst>
                <a:gd name="connsiteX0" fmla="*/ 1005153 w 1052917"/>
                <a:gd name="connsiteY0" fmla="*/ 503551 h 751080"/>
                <a:gd name="connsiteX1" fmla="*/ 912497 w 1052917"/>
                <a:gd name="connsiteY1" fmla="*/ 486704 h 751080"/>
                <a:gd name="connsiteX2" fmla="*/ 651373 w 1052917"/>
                <a:gd name="connsiteY2" fmla="*/ 402471 h 751080"/>
                <a:gd name="connsiteX3" fmla="*/ 474483 w 1052917"/>
                <a:gd name="connsiteY3" fmla="*/ 450203 h 751080"/>
                <a:gd name="connsiteX4" fmla="*/ 64547 w 1052917"/>
                <a:gd name="connsiteY4" fmla="*/ 752741 h 751080"/>
                <a:gd name="connsiteX5" fmla="*/ 4882 w 1052917"/>
                <a:gd name="connsiteY5" fmla="*/ 696586 h 751080"/>
                <a:gd name="connsiteX6" fmla="*/ 458338 w 1052917"/>
                <a:gd name="connsiteY6" fmla="*/ 38161 h 751080"/>
                <a:gd name="connsiteX7" fmla="*/ 684365 w 1052917"/>
                <a:gd name="connsiteY7" fmla="*/ 45181 h 751080"/>
                <a:gd name="connsiteX8" fmla="*/ 1021298 w 1052917"/>
                <a:gd name="connsiteY8" fmla="*/ 367374 h 751080"/>
                <a:gd name="connsiteX9" fmla="*/ 1051482 w 1052917"/>
                <a:gd name="connsiteY9" fmla="*/ 455819 h 751080"/>
                <a:gd name="connsiteX10" fmla="*/ 1005153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1005153" y="503551"/>
                  </a:moveTo>
                  <a:cubicBezTo>
                    <a:pt x="985499" y="506359"/>
                    <a:pt x="946190" y="502849"/>
                    <a:pt x="912497" y="486704"/>
                  </a:cubicBezTo>
                  <a:cubicBezTo>
                    <a:pt x="878101" y="469858"/>
                    <a:pt x="708231" y="414404"/>
                    <a:pt x="651373" y="402471"/>
                  </a:cubicBezTo>
                  <a:cubicBezTo>
                    <a:pt x="597323" y="391240"/>
                    <a:pt x="515196" y="407385"/>
                    <a:pt x="474483" y="450203"/>
                  </a:cubicBezTo>
                  <a:cubicBezTo>
                    <a:pt x="455531" y="469858"/>
                    <a:pt x="221783" y="693076"/>
                    <a:pt x="64547" y="752741"/>
                  </a:cubicBezTo>
                  <a:cubicBezTo>
                    <a:pt x="22431" y="759761"/>
                    <a:pt x="-13369" y="749231"/>
                    <a:pt x="4882" y="696586"/>
                  </a:cubicBezTo>
                  <a:cubicBezTo>
                    <a:pt x="45595" y="580063"/>
                    <a:pt x="248457" y="174339"/>
                    <a:pt x="458338" y="38161"/>
                  </a:cubicBezTo>
                  <a:cubicBezTo>
                    <a:pt x="525023" y="-5359"/>
                    <a:pt x="576967" y="-22206"/>
                    <a:pt x="684365" y="45181"/>
                  </a:cubicBezTo>
                  <a:cubicBezTo>
                    <a:pt x="756665" y="104846"/>
                    <a:pt x="912497" y="190484"/>
                    <a:pt x="1021298" y="367374"/>
                  </a:cubicBezTo>
                  <a:cubicBezTo>
                    <a:pt x="1043058" y="403173"/>
                    <a:pt x="1057799" y="415106"/>
                    <a:pt x="1051482" y="455819"/>
                  </a:cubicBezTo>
                  <a:cubicBezTo>
                    <a:pt x="1047270" y="478983"/>
                    <a:pt x="1027616" y="497234"/>
                    <a:pt x="1005153" y="50355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FF03E7E4-3CBB-47C4-83AF-10E743DDE741}"/>
                </a:ext>
              </a:extLst>
            </p:cNvPr>
            <p:cNvSpPr/>
            <p:nvPr/>
          </p:nvSpPr>
          <p:spPr>
            <a:xfrm>
              <a:off x="5635156" y="2680612"/>
              <a:ext cx="300696" cy="185796"/>
            </a:xfrm>
            <a:custGeom>
              <a:avLst/>
              <a:gdLst>
                <a:gd name="connsiteX0" fmla="*/ 17 w 863392"/>
                <a:gd name="connsiteY0" fmla="*/ 534737 h 533477"/>
                <a:gd name="connsiteX1" fmla="*/ 348181 w 863392"/>
                <a:gd name="connsiteY1" fmla="*/ 261680 h 533477"/>
                <a:gd name="connsiteX2" fmla="*/ 589650 w 863392"/>
                <a:gd name="connsiteY2" fmla="*/ 229391 h 533477"/>
                <a:gd name="connsiteX3" fmla="*/ 867621 w 863392"/>
                <a:gd name="connsiteY3" fmla="*/ 316432 h 533477"/>
                <a:gd name="connsiteX4" fmla="*/ 522264 w 863392"/>
                <a:gd name="connsiteY4" fmla="*/ 14596 h 533477"/>
                <a:gd name="connsiteX5" fmla="*/ 385384 w 863392"/>
                <a:gd name="connsiteY5" fmla="*/ 28635 h 533477"/>
                <a:gd name="connsiteX6" fmla="*/ 287112 w 863392"/>
                <a:gd name="connsiteY6" fmla="*/ 128311 h 533477"/>
                <a:gd name="connsiteX7" fmla="*/ 17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17" y="534737"/>
                  </a:moveTo>
                  <a:cubicBezTo>
                    <a:pt x="132684" y="462436"/>
                    <a:pt x="236572" y="361357"/>
                    <a:pt x="348181" y="261680"/>
                  </a:cubicBezTo>
                  <a:cubicBezTo>
                    <a:pt x="391702" y="225179"/>
                    <a:pt x="452771" y="182361"/>
                    <a:pt x="589650" y="229391"/>
                  </a:cubicBezTo>
                  <a:cubicBezTo>
                    <a:pt x="620536" y="237112"/>
                    <a:pt x="781281" y="313624"/>
                    <a:pt x="867621" y="316432"/>
                  </a:cubicBezTo>
                  <a:cubicBezTo>
                    <a:pt x="796724" y="248343"/>
                    <a:pt x="570698" y="37760"/>
                    <a:pt x="522264" y="14596"/>
                  </a:cubicBezTo>
                  <a:cubicBezTo>
                    <a:pt x="473128" y="-8568"/>
                    <a:pt x="428203" y="-4357"/>
                    <a:pt x="385384" y="28635"/>
                  </a:cubicBezTo>
                  <a:cubicBezTo>
                    <a:pt x="348181" y="57415"/>
                    <a:pt x="316594" y="91108"/>
                    <a:pt x="287112" y="128311"/>
                  </a:cubicBezTo>
                  <a:cubicBezTo>
                    <a:pt x="194456" y="245536"/>
                    <a:pt x="-2089" y="515784"/>
                    <a:pt x="17" y="53473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66" name="Graphic 204">
              <a:extLst>
                <a:ext uri="{FF2B5EF4-FFF2-40B4-BE49-F238E27FC236}">
                  <a16:creationId xmlns:a16="http://schemas.microsoft.com/office/drawing/2014/main" id="{174AC5C5-02F2-405D-8938-CC76F43AEDA9}"/>
                </a:ext>
              </a:extLst>
            </p:cNvPr>
            <p:cNvGrpSpPr/>
            <p:nvPr/>
          </p:nvGrpSpPr>
          <p:grpSpPr>
            <a:xfrm>
              <a:off x="5434516" y="2607683"/>
              <a:ext cx="1244342" cy="735849"/>
              <a:chOff x="3951034" y="4263534"/>
              <a:chExt cx="3572899" cy="2112854"/>
            </a:xfrm>
            <a:solidFill>
              <a:srgbClr val="000000"/>
            </a:solidFill>
          </p:grpSpPr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32BB5D67-D179-47A9-86A7-23CF3FC0682D}"/>
                  </a:ext>
                </a:extLst>
              </p:cNvPr>
              <p:cNvSpPr/>
              <p:nvPr/>
            </p:nvSpPr>
            <p:spPr>
              <a:xfrm>
                <a:off x="3951034" y="4882360"/>
                <a:ext cx="3572899" cy="1495142"/>
              </a:xfrm>
              <a:custGeom>
                <a:avLst/>
                <a:gdLst>
                  <a:gd name="connsiteX0" fmla="*/ 3571318 w 3572898"/>
                  <a:gd name="connsiteY0" fmla="*/ 122505 h 1495142"/>
                  <a:gd name="connsiteX1" fmla="*/ 3550259 w 3572898"/>
                  <a:gd name="connsiteY1" fmla="*/ 27743 h 1495142"/>
                  <a:gd name="connsiteX2" fmla="*/ 3501825 w 3572898"/>
                  <a:gd name="connsiteY2" fmla="*/ 20022 h 1495142"/>
                  <a:gd name="connsiteX3" fmla="*/ 3398639 w 3572898"/>
                  <a:gd name="connsiteY3" fmla="*/ 202527 h 1495142"/>
                  <a:gd name="connsiteX4" fmla="*/ 2780927 w 3572898"/>
                  <a:gd name="connsiteY4" fmla="*/ 620184 h 1495142"/>
                  <a:gd name="connsiteX5" fmla="*/ 2072665 w 3572898"/>
                  <a:gd name="connsiteY5" fmla="*/ 729688 h 1495142"/>
                  <a:gd name="connsiteX6" fmla="*/ 2034058 w 3572898"/>
                  <a:gd name="connsiteY6" fmla="*/ 762679 h 1495142"/>
                  <a:gd name="connsiteX7" fmla="*/ 2062838 w 3572898"/>
                  <a:gd name="connsiteY7" fmla="*/ 1097507 h 1495142"/>
                  <a:gd name="connsiteX8" fmla="*/ 2048097 w 3572898"/>
                  <a:gd name="connsiteY8" fmla="*/ 1151556 h 1495142"/>
                  <a:gd name="connsiteX9" fmla="*/ 1616401 w 3572898"/>
                  <a:gd name="connsiteY9" fmla="*/ 1164192 h 1495142"/>
                  <a:gd name="connsiteX10" fmla="*/ 1546207 w 3572898"/>
                  <a:gd name="connsiteY10" fmla="*/ 1070833 h 1495142"/>
                  <a:gd name="connsiteX11" fmla="*/ 1554630 w 3572898"/>
                  <a:gd name="connsiteY11" fmla="*/ 750746 h 1495142"/>
                  <a:gd name="connsiteX12" fmla="*/ 1516023 w 3572898"/>
                  <a:gd name="connsiteY12" fmla="*/ 707225 h 1495142"/>
                  <a:gd name="connsiteX13" fmla="*/ 840752 w 3572898"/>
                  <a:gd name="connsiteY13" fmla="*/ 569644 h 1495142"/>
                  <a:gd name="connsiteX14" fmla="*/ 782491 w 3572898"/>
                  <a:gd name="connsiteY14" fmla="*/ 609655 h 1495142"/>
                  <a:gd name="connsiteX15" fmla="*/ 694046 w 3572898"/>
                  <a:gd name="connsiteY15" fmla="*/ 896049 h 1495142"/>
                  <a:gd name="connsiteX16" fmla="*/ 425903 w 3572898"/>
                  <a:gd name="connsiteY16" fmla="*/ 785843 h 1495142"/>
                  <a:gd name="connsiteX17" fmla="*/ 478549 w 3572898"/>
                  <a:gd name="connsiteY17" fmla="*/ 488921 h 1495142"/>
                  <a:gd name="connsiteX18" fmla="*/ 442048 w 3572898"/>
                  <a:gd name="connsiteY18" fmla="*/ 412409 h 1495142"/>
                  <a:gd name="connsiteX19" fmla="*/ 83354 w 3572898"/>
                  <a:gd name="connsiteY19" fmla="*/ 53013 h 1495142"/>
                  <a:gd name="connsiteX20" fmla="*/ 39833 w 3572898"/>
                  <a:gd name="connsiteY20" fmla="*/ 5281 h 1495142"/>
                  <a:gd name="connsiteX21" fmla="*/ 5438 w 3572898"/>
                  <a:gd name="connsiteY21" fmla="*/ 40378 h 1495142"/>
                  <a:gd name="connsiteX22" fmla="*/ 8948 w 3572898"/>
                  <a:gd name="connsiteY22" fmla="*/ 199719 h 1495142"/>
                  <a:gd name="connsiteX23" fmla="*/ 366940 w 3572898"/>
                  <a:gd name="connsiteY23" fmla="*/ 1015379 h 1495142"/>
                  <a:gd name="connsiteX24" fmla="*/ 755115 w 3572898"/>
                  <a:gd name="connsiteY24" fmla="*/ 1296157 h 1495142"/>
                  <a:gd name="connsiteX25" fmla="*/ 858301 w 3572898"/>
                  <a:gd name="connsiteY25" fmla="*/ 1289840 h 1495142"/>
                  <a:gd name="connsiteX26" fmla="*/ 971314 w 3572898"/>
                  <a:gd name="connsiteY26" fmla="*/ 961329 h 1495142"/>
                  <a:gd name="connsiteX27" fmla="*/ 1016940 w 3572898"/>
                  <a:gd name="connsiteY27" fmla="*/ 946589 h 1495142"/>
                  <a:gd name="connsiteX28" fmla="*/ 1299122 w 3572898"/>
                  <a:gd name="connsiteY28" fmla="*/ 1013975 h 1495142"/>
                  <a:gd name="connsiteX29" fmla="*/ 1344047 w 3572898"/>
                  <a:gd name="connsiteY29" fmla="*/ 1062410 h 1495142"/>
                  <a:gd name="connsiteX30" fmla="*/ 1326498 w 3572898"/>
                  <a:gd name="connsiteY30" fmla="*/ 1371265 h 1495142"/>
                  <a:gd name="connsiteX31" fmla="*/ 1384058 w 3572898"/>
                  <a:gd name="connsiteY31" fmla="*/ 1444970 h 1495142"/>
                  <a:gd name="connsiteX32" fmla="*/ 2248853 w 3572898"/>
                  <a:gd name="connsiteY32" fmla="*/ 1429527 h 1495142"/>
                  <a:gd name="connsiteX33" fmla="*/ 2290268 w 3572898"/>
                  <a:gd name="connsiteY33" fmla="*/ 1390218 h 1495142"/>
                  <a:gd name="connsiteX34" fmla="*/ 2283951 w 3572898"/>
                  <a:gd name="connsiteY34" fmla="*/ 1004850 h 1495142"/>
                  <a:gd name="connsiteX35" fmla="*/ 2316942 w 3572898"/>
                  <a:gd name="connsiteY35" fmla="*/ 964839 h 1495142"/>
                  <a:gd name="connsiteX36" fmla="*/ 2654577 w 3572898"/>
                  <a:gd name="connsiteY36" fmla="*/ 931146 h 1495142"/>
                  <a:gd name="connsiteX37" fmla="*/ 2691079 w 3572898"/>
                  <a:gd name="connsiteY37" fmla="*/ 962733 h 1495142"/>
                  <a:gd name="connsiteX38" fmla="*/ 2710031 w 3572898"/>
                  <a:gd name="connsiteY38" fmla="*/ 1025908 h 1495142"/>
                  <a:gd name="connsiteX39" fmla="*/ 2764783 w 3572898"/>
                  <a:gd name="connsiteY39" fmla="*/ 1290542 h 1495142"/>
                  <a:gd name="connsiteX40" fmla="*/ 2812515 w 3572898"/>
                  <a:gd name="connsiteY40" fmla="*/ 1320023 h 1495142"/>
                  <a:gd name="connsiteX41" fmla="*/ 3312300 w 3572898"/>
                  <a:gd name="connsiteY41" fmla="*/ 936060 h 1495142"/>
                  <a:gd name="connsiteX42" fmla="*/ 3519373 w 3572898"/>
                  <a:gd name="connsiteY42" fmla="*/ 564731 h 1495142"/>
                  <a:gd name="connsiteX43" fmla="*/ 3571318 w 3572898"/>
                  <a:gd name="connsiteY43" fmla="*/ 122505 h 1495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572898" h="1495142">
                    <a:moveTo>
                      <a:pt x="3571318" y="122505"/>
                    </a:moveTo>
                    <a:cubicBezTo>
                      <a:pt x="3568510" y="90216"/>
                      <a:pt x="3563596" y="57926"/>
                      <a:pt x="3550259" y="27743"/>
                    </a:cubicBezTo>
                    <a:cubicBezTo>
                      <a:pt x="3537624" y="-2441"/>
                      <a:pt x="3510248" y="-12268"/>
                      <a:pt x="3501825" y="20022"/>
                    </a:cubicBezTo>
                    <a:cubicBezTo>
                      <a:pt x="3492700" y="57926"/>
                      <a:pt x="3421803" y="176555"/>
                      <a:pt x="3398639" y="202527"/>
                    </a:cubicBezTo>
                    <a:cubicBezTo>
                      <a:pt x="3235086" y="393456"/>
                      <a:pt x="2980982" y="548586"/>
                      <a:pt x="2780927" y="620184"/>
                    </a:cubicBezTo>
                    <a:cubicBezTo>
                      <a:pt x="2521910" y="692485"/>
                      <a:pt x="2370290" y="718457"/>
                      <a:pt x="2072665" y="729688"/>
                    </a:cubicBezTo>
                    <a:cubicBezTo>
                      <a:pt x="2044588" y="730389"/>
                      <a:pt x="2035462" y="735303"/>
                      <a:pt x="2034058" y="762679"/>
                    </a:cubicBezTo>
                    <a:cubicBezTo>
                      <a:pt x="2033356" y="771804"/>
                      <a:pt x="2062838" y="994321"/>
                      <a:pt x="2062838" y="1097507"/>
                    </a:cubicBezTo>
                    <a:cubicBezTo>
                      <a:pt x="2062838" y="1116459"/>
                      <a:pt x="2063540" y="1136114"/>
                      <a:pt x="2048097" y="1151556"/>
                    </a:cubicBezTo>
                    <a:cubicBezTo>
                      <a:pt x="1998961" y="1165595"/>
                      <a:pt x="1664835" y="1180336"/>
                      <a:pt x="1616401" y="1164192"/>
                    </a:cubicBezTo>
                    <a:cubicBezTo>
                      <a:pt x="1566563" y="1148047"/>
                      <a:pt x="1547611" y="1124181"/>
                      <a:pt x="1546207" y="1070833"/>
                    </a:cubicBezTo>
                    <a:cubicBezTo>
                      <a:pt x="1545505" y="1039245"/>
                      <a:pt x="1547611" y="825854"/>
                      <a:pt x="1554630" y="750746"/>
                    </a:cubicBezTo>
                    <a:cubicBezTo>
                      <a:pt x="1557438" y="719159"/>
                      <a:pt x="1547611" y="710033"/>
                      <a:pt x="1516023" y="707225"/>
                    </a:cubicBezTo>
                    <a:cubicBezTo>
                      <a:pt x="1367211" y="692485"/>
                      <a:pt x="944640" y="610357"/>
                      <a:pt x="840752" y="569644"/>
                    </a:cubicBezTo>
                    <a:cubicBezTo>
                      <a:pt x="812675" y="558413"/>
                      <a:pt x="790914" y="575260"/>
                      <a:pt x="782491" y="609655"/>
                    </a:cubicBezTo>
                    <a:cubicBezTo>
                      <a:pt x="781087" y="611761"/>
                      <a:pt x="707383" y="853230"/>
                      <a:pt x="694046" y="896049"/>
                    </a:cubicBezTo>
                    <a:cubicBezTo>
                      <a:pt x="650525" y="889029"/>
                      <a:pt x="456086" y="806902"/>
                      <a:pt x="425903" y="785843"/>
                    </a:cubicBezTo>
                    <a:cubicBezTo>
                      <a:pt x="427307" y="747236"/>
                      <a:pt x="475741" y="552798"/>
                      <a:pt x="478549" y="488921"/>
                    </a:cubicBezTo>
                    <a:cubicBezTo>
                      <a:pt x="479953" y="455929"/>
                      <a:pt x="470827" y="432063"/>
                      <a:pt x="442048" y="412409"/>
                    </a:cubicBezTo>
                    <a:cubicBezTo>
                      <a:pt x="251820" y="286059"/>
                      <a:pt x="197771" y="247452"/>
                      <a:pt x="83354" y="53013"/>
                    </a:cubicBezTo>
                    <a:cubicBezTo>
                      <a:pt x="75632" y="40378"/>
                      <a:pt x="58084" y="3877"/>
                      <a:pt x="39833" y="5281"/>
                    </a:cubicBezTo>
                    <a:cubicBezTo>
                      <a:pt x="20179" y="5983"/>
                      <a:pt x="8246" y="23531"/>
                      <a:pt x="5438" y="40378"/>
                    </a:cubicBezTo>
                    <a:cubicBezTo>
                      <a:pt x="-4389" y="101447"/>
                      <a:pt x="524" y="146372"/>
                      <a:pt x="8948" y="199719"/>
                    </a:cubicBezTo>
                    <a:cubicBezTo>
                      <a:pt x="37727" y="329579"/>
                      <a:pt x="88267" y="695994"/>
                      <a:pt x="366940" y="1015379"/>
                    </a:cubicBezTo>
                    <a:cubicBezTo>
                      <a:pt x="423095" y="1079256"/>
                      <a:pt x="694748" y="1275801"/>
                      <a:pt x="755115" y="1296157"/>
                    </a:cubicBezTo>
                    <a:cubicBezTo>
                      <a:pt x="806357" y="1313706"/>
                      <a:pt x="847772" y="1333360"/>
                      <a:pt x="858301" y="1289840"/>
                    </a:cubicBezTo>
                    <a:cubicBezTo>
                      <a:pt x="884975" y="1182442"/>
                      <a:pt x="955169" y="981686"/>
                      <a:pt x="971314" y="961329"/>
                    </a:cubicBezTo>
                    <a:cubicBezTo>
                      <a:pt x="979737" y="950099"/>
                      <a:pt x="1003603" y="943781"/>
                      <a:pt x="1016940" y="946589"/>
                    </a:cubicBezTo>
                    <a:cubicBezTo>
                      <a:pt x="1080817" y="959925"/>
                      <a:pt x="1259813" y="1000638"/>
                      <a:pt x="1299122" y="1013975"/>
                    </a:cubicBezTo>
                    <a:cubicBezTo>
                      <a:pt x="1338431" y="1023803"/>
                      <a:pt x="1347556" y="1027312"/>
                      <a:pt x="1344047" y="1062410"/>
                    </a:cubicBezTo>
                    <a:cubicBezTo>
                      <a:pt x="1338431" y="1126286"/>
                      <a:pt x="1326498" y="1371265"/>
                      <a:pt x="1326498" y="1371265"/>
                    </a:cubicBezTo>
                    <a:cubicBezTo>
                      <a:pt x="1325094" y="1403555"/>
                      <a:pt x="1358086" y="1437950"/>
                      <a:pt x="1384058" y="1444970"/>
                    </a:cubicBezTo>
                    <a:cubicBezTo>
                      <a:pt x="1697827" y="1529203"/>
                      <a:pt x="1925959" y="1511654"/>
                      <a:pt x="2248853" y="1429527"/>
                    </a:cubicBezTo>
                    <a:cubicBezTo>
                      <a:pt x="2277633" y="1422507"/>
                      <a:pt x="2287460" y="1418998"/>
                      <a:pt x="2290268" y="1390218"/>
                    </a:cubicBezTo>
                    <a:cubicBezTo>
                      <a:pt x="2292374" y="1369159"/>
                      <a:pt x="2283951" y="1112248"/>
                      <a:pt x="2283951" y="1004850"/>
                    </a:cubicBezTo>
                    <a:cubicBezTo>
                      <a:pt x="2283951" y="980282"/>
                      <a:pt x="2291672" y="967647"/>
                      <a:pt x="2316942" y="964839"/>
                    </a:cubicBezTo>
                    <a:cubicBezTo>
                      <a:pt x="2366780" y="958522"/>
                      <a:pt x="2600528" y="912895"/>
                      <a:pt x="2654577" y="931146"/>
                    </a:cubicBezTo>
                    <a:cubicBezTo>
                      <a:pt x="2676338" y="938867"/>
                      <a:pt x="2682655" y="940271"/>
                      <a:pt x="2691079" y="962733"/>
                    </a:cubicBezTo>
                    <a:cubicBezTo>
                      <a:pt x="2691079" y="962733"/>
                      <a:pt x="2710031" y="1025908"/>
                      <a:pt x="2710031" y="1025908"/>
                    </a:cubicBezTo>
                    <a:cubicBezTo>
                      <a:pt x="2731090" y="1114353"/>
                      <a:pt x="2745128" y="1201395"/>
                      <a:pt x="2764783" y="1290542"/>
                    </a:cubicBezTo>
                    <a:cubicBezTo>
                      <a:pt x="2771101" y="1317917"/>
                      <a:pt x="2785841" y="1327043"/>
                      <a:pt x="2812515" y="1320023"/>
                    </a:cubicBezTo>
                    <a:cubicBezTo>
                      <a:pt x="2864459" y="1306686"/>
                      <a:pt x="3122775" y="1181038"/>
                      <a:pt x="3312300" y="936060"/>
                    </a:cubicBezTo>
                    <a:cubicBezTo>
                      <a:pt x="3400745" y="822344"/>
                      <a:pt x="3477257" y="703716"/>
                      <a:pt x="3519373" y="564731"/>
                    </a:cubicBezTo>
                    <a:cubicBezTo>
                      <a:pt x="3576231" y="392754"/>
                      <a:pt x="3584654" y="273424"/>
                      <a:pt x="3571318" y="122505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127ACD70-73C7-4185-B7F9-3A0956BF6AB7}"/>
                  </a:ext>
                </a:extLst>
              </p:cNvPr>
              <p:cNvSpPr/>
              <p:nvPr/>
            </p:nvSpPr>
            <p:spPr>
              <a:xfrm>
                <a:off x="5926669" y="4263534"/>
                <a:ext cx="1102053" cy="807236"/>
              </a:xfrm>
              <a:custGeom>
                <a:avLst/>
                <a:gdLst>
                  <a:gd name="connsiteX0" fmla="*/ 42981 w 1102053"/>
                  <a:gd name="connsiteY0" fmla="*/ 551807 h 807236"/>
                  <a:gd name="connsiteX1" fmla="*/ 142658 w 1102053"/>
                  <a:gd name="connsiteY1" fmla="*/ 558124 h 807236"/>
                  <a:gd name="connsiteX2" fmla="*/ 430455 w 1102053"/>
                  <a:gd name="connsiteY2" fmla="*/ 466872 h 807236"/>
                  <a:gd name="connsiteX3" fmla="*/ 582075 w 1102053"/>
                  <a:gd name="connsiteY3" fmla="*/ 506180 h 807236"/>
                  <a:gd name="connsiteX4" fmla="*/ 1033425 w 1102053"/>
                  <a:gd name="connsiteY4" fmla="*/ 812228 h 807236"/>
                  <a:gd name="connsiteX5" fmla="*/ 1095197 w 1102053"/>
                  <a:gd name="connsiteY5" fmla="*/ 727995 h 807236"/>
                  <a:gd name="connsiteX6" fmla="*/ 620682 w 1102053"/>
                  <a:gd name="connsiteY6" fmla="*/ 39387 h 807236"/>
                  <a:gd name="connsiteX7" fmla="*/ 384126 w 1102053"/>
                  <a:gd name="connsiteY7" fmla="*/ 47108 h 807236"/>
                  <a:gd name="connsiteX8" fmla="*/ 31750 w 1102053"/>
                  <a:gd name="connsiteY8" fmla="*/ 384042 h 807236"/>
                  <a:gd name="connsiteX9" fmla="*/ 1566 w 1102053"/>
                  <a:gd name="connsiteY9" fmla="*/ 492141 h 807236"/>
                  <a:gd name="connsiteX10" fmla="*/ 42981 w 1102053"/>
                  <a:gd name="connsiteY10" fmla="*/ 551807 h 80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02053" h="807236">
                    <a:moveTo>
                      <a:pt x="42981" y="551807"/>
                    </a:moveTo>
                    <a:cubicBezTo>
                      <a:pt x="75271" y="567250"/>
                      <a:pt x="108964" y="565144"/>
                      <a:pt x="142658" y="558124"/>
                    </a:cubicBezTo>
                    <a:cubicBezTo>
                      <a:pt x="181966" y="549701"/>
                      <a:pt x="370790" y="478804"/>
                      <a:pt x="430455" y="466872"/>
                    </a:cubicBezTo>
                    <a:cubicBezTo>
                      <a:pt x="487312" y="455640"/>
                      <a:pt x="539256" y="461256"/>
                      <a:pt x="582075" y="506180"/>
                    </a:cubicBezTo>
                    <a:cubicBezTo>
                      <a:pt x="601729" y="526537"/>
                      <a:pt x="907075" y="812228"/>
                      <a:pt x="1033425" y="812228"/>
                    </a:cubicBezTo>
                    <a:cubicBezTo>
                      <a:pt x="1091687" y="810122"/>
                      <a:pt x="1114851" y="782747"/>
                      <a:pt x="1095197" y="727995"/>
                    </a:cubicBezTo>
                    <a:cubicBezTo>
                      <a:pt x="1053080" y="606558"/>
                      <a:pt x="840390" y="181882"/>
                      <a:pt x="620682" y="39387"/>
                    </a:cubicBezTo>
                    <a:cubicBezTo>
                      <a:pt x="551189" y="-5538"/>
                      <a:pt x="496437" y="-23086"/>
                      <a:pt x="384126" y="47108"/>
                    </a:cubicBezTo>
                    <a:cubicBezTo>
                      <a:pt x="308316" y="109582"/>
                      <a:pt x="145465" y="198729"/>
                      <a:pt x="31750" y="384042"/>
                    </a:cubicBezTo>
                    <a:cubicBezTo>
                      <a:pt x="8586" y="421245"/>
                      <a:pt x="-4751" y="449323"/>
                      <a:pt x="1566" y="492141"/>
                    </a:cubicBezTo>
                    <a:cubicBezTo>
                      <a:pt x="6480" y="516008"/>
                      <a:pt x="21221" y="537066"/>
                      <a:pt x="42981" y="551807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8B52E946-6FB5-4FDA-AC52-5AFDE5AA3CFC}"/>
                </a:ext>
              </a:extLst>
            </p:cNvPr>
            <p:cNvSpPr/>
            <p:nvPr/>
          </p:nvSpPr>
          <p:spPr>
            <a:xfrm>
              <a:off x="6130919" y="2619845"/>
              <a:ext cx="366702" cy="261581"/>
            </a:xfrm>
            <a:custGeom>
              <a:avLst/>
              <a:gdLst>
                <a:gd name="connsiteX0" fmla="*/ 47801 w 1052917"/>
                <a:gd name="connsiteY0" fmla="*/ 503551 h 751080"/>
                <a:gd name="connsiteX1" fmla="*/ 140458 w 1052917"/>
                <a:gd name="connsiteY1" fmla="*/ 486704 h 751080"/>
                <a:gd name="connsiteX2" fmla="*/ 401581 w 1052917"/>
                <a:gd name="connsiteY2" fmla="*/ 402471 h 751080"/>
                <a:gd name="connsiteX3" fmla="*/ 578472 w 1052917"/>
                <a:gd name="connsiteY3" fmla="*/ 450203 h 751080"/>
                <a:gd name="connsiteX4" fmla="*/ 988407 w 1052917"/>
                <a:gd name="connsiteY4" fmla="*/ 752741 h 751080"/>
                <a:gd name="connsiteX5" fmla="*/ 1048072 w 1052917"/>
                <a:gd name="connsiteY5" fmla="*/ 696586 h 751080"/>
                <a:gd name="connsiteX6" fmla="*/ 594616 w 1052917"/>
                <a:gd name="connsiteY6" fmla="*/ 38161 h 751080"/>
                <a:gd name="connsiteX7" fmla="*/ 368590 w 1052917"/>
                <a:gd name="connsiteY7" fmla="*/ 45181 h 751080"/>
                <a:gd name="connsiteX8" fmla="*/ 31656 w 1052917"/>
                <a:gd name="connsiteY8" fmla="*/ 367374 h 751080"/>
                <a:gd name="connsiteX9" fmla="*/ 1473 w 1052917"/>
                <a:gd name="connsiteY9" fmla="*/ 455819 h 751080"/>
                <a:gd name="connsiteX10" fmla="*/ 47801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47801" y="503551"/>
                  </a:moveTo>
                  <a:cubicBezTo>
                    <a:pt x="67456" y="506359"/>
                    <a:pt x="106765" y="502849"/>
                    <a:pt x="140458" y="486704"/>
                  </a:cubicBezTo>
                  <a:cubicBezTo>
                    <a:pt x="174853" y="469858"/>
                    <a:pt x="344724" y="414404"/>
                    <a:pt x="401581" y="402471"/>
                  </a:cubicBezTo>
                  <a:cubicBezTo>
                    <a:pt x="455631" y="391240"/>
                    <a:pt x="537759" y="407385"/>
                    <a:pt x="578472" y="450203"/>
                  </a:cubicBezTo>
                  <a:cubicBezTo>
                    <a:pt x="597424" y="469858"/>
                    <a:pt x="831172" y="693076"/>
                    <a:pt x="988407" y="752741"/>
                  </a:cubicBezTo>
                  <a:cubicBezTo>
                    <a:pt x="1030524" y="759761"/>
                    <a:pt x="1066323" y="749231"/>
                    <a:pt x="1048072" y="696586"/>
                  </a:cubicBezTo>
                  <a:cubicBezTo>
                    <a:pt x="1007360" y="580063"/>
                    <a:pt x="804498" y="174339"/>
                    <a:pt x="594616" y="38161"/>
                  </a:cubicBezTo>
                  <a:cubicBezTo>
                    <a:pt x="527931" y="-5359"/>
                    <a:pt x="475987" y="-22206"/>
                    <a:pt x="368590" y="45181"/>
                  </a:cubicBezTo>
                  <a:cubicBezTo>
                    <a:pt x="296290" y="104846"/>
                    <a:pt x="140458" y="190484"/>
                    <a:pt x="31656" y="367374"/>
                  </a:cubicBezTo>
                  <a:cubicBezTo>
                    <a:pt x="9896" y="403173"/>
                    <a:pt x="-4845" y="415106"/>
                    <a:pt x="1473" y="455819"/>
                  </a:cubicBezTo>
                  <a:cubicBezTo>
                    <a:pt x="4983" y="479685"/>
                    <a:pt x="24637" y="497935"/>
                    <a:pt x="47801" y="50355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66169A5-7D71-45C7-9638-EB4F7EABFB83}"/>
                </a:ext>
              </a:extLst>
            </p:cNvPr>
            <p:cNvSpPr/>
            <p:nvPr/>
          </p:nvSpPr>
          <p:spPr>
            <a:xfrm>
              <a:off x="5442883" y="2844143"/>
              <a:ext cx="1229674" cy="493825"/>
            </a:xfrm>
            <a:custGeom>
              <a:avLst/>
              <a:gdLst>
                <a:gd name="connsiteX0" fmla="*/ 3533255 w 3530782"/>
                <a:gd name="connsiteY0" fmla="*/ 117834 h 1417928"/>
                <a:gd name="connsiteX1" fmla="*/ 3519217 w 3530782"/>
                <a:gd name="connsiteY1" fmla="*/ 26581 h 1417928"/>
                <a:gd name="connsiteX2" fmla="*/ 3477802 w 3530782"/>
                <a:gd name="connsiteY2" fmla="*/ 19561 h 1417928"/>
                <a:gd name="connsiteX3" fmla="*/ 3375318 w 3530782"/>
                <a:gd name="connsiteY3" fmla="*/ 195749 h 1417928"/>
                <a:gd name="connsiteX4" fmla="*/ 2757606 w 3530782"/>
                <a:gd name="connsiteY4" fmla="*/ 598666 h 1417928"/>
                <a:gd name="connsiteX5" fmla="*/ 2077422 w 3530782"/>
                <a:gd name="connsiteY5" fmla="*/ 703958 h 1417928"/>
                <a:gd name="connsiteX6" fmla="*/ 2038815 w 3530782"/>
                <a:gd name="connsiteY6" fmla="*/ 735545 h 1417928"/>
                <a:gd name="connsiteX7" fmla="*/ 2067595 w 3530782"/>
                <a:gd name="connsiteY7" fmla="*/ 1059142 h 1417928"/>
                <a:gd name="connsiteX8" fmla="*/ 2045834 w 3530782"/>
                <a:gd name="connsiteY8" fmla="*/ 1111086 h 1417928"/>
                <a:gd name="connsiteX9" fmla="*/ 1586060 w 3530782"/>
                <a:gd name="connsiteY9" fmla="*/ 1130740 h 1417928"/>
                <a:gd name="connsiteX10" fmla="*/ 1494808 w 3530782"/>
                <a:gd name="connsiteY10" fmla="*/ 1033872 h 1417928"/>
                <a:gd name="connsiteX11" fmla="*/ 1503231 w 3530782"/>
                <a:gd name="connsiteY11" fmla="*/ 717997 h 1417928"/>
                <a:gd name="connsiteX12" fmla="*/ 1464624 w 3530782"/>
                <a:gd name="connsiteY12" fmla="*/ 675880 h 1417928"/>
                <a:gd name="connsiteX13" fmla="*/ 831470 w 3530782"/>
                <a:gd name="connsiteY13" fmla="*/ 543212 h 1417928"/>
                <a:gd name="connsiteX14" fmla="*/ 773208 w 3530782"/>
                <a:gd name="connsiteY14" fmla="*/ 581819 h 1417928"/>
                <a:gd name="connsiteX15" fmla="*/ 684763 w 3530782"/>
                <a:gd name="connsiteY15" fmla="*/ 865405 h 1417928"/>
                <a:gd name="connsiteX16" fmla="*/ 374504 w 3530782"/>
                <a:gd name="connsiteY16" fmla="*/ 745372 h 1417928"/>
                <a:gd name="connsiteX17" fmla="*/ 427150 w 3530782"/>
                <a:gd name="connsiteY17" fmla="*/ 458979 h 1417928"/>
                <a:gd name="connsiteX18" fmla="*/ 411707 w 3530782"/>
                <a:gd name="connsiteY18" fmla="*/ 378255 h 1417928"/>
                <a:gd name="connsiteX19" fmla="*/ 67052 w 3530782"/>
                <a:gd name="connsiteY19" fmla="*/ 52553 h 1417928"/>
                <a:gd name="connsiteX20" fmla="*/ 16512 w 3530782"/>
                <a:gd name="connsiteY20" fmla="*/ 6224 h 1417928"/>
                <a:gd name="connsiteX21" fmla="*/ 27743 w 3530782"/>
                <a:gd name="connsiteY21" fmla="*/ 193644 h 1417928"/>
                <a:gd name="connsiteX22" fmla="*/ 378715 w 3530782"/>
                <a:gd name="connsiteY22" fmla="*/ 959465 h 1417928"/>
                <a:gd name="connsiteX23" fmla="*/ 731794 w 3530782"/>
                <a:gd name="connsiteY23" fmla="*/ 1209358 h 1417928"/>
                <a:gd name="connsiteX24" fmla="*/ 813921 w 3530782"/>
                <a:gd name="connsiteY24" fmla="*/ 1203742 h 1417928"/>
                <a:gd name="connsiteX25" fmla="*/ 933954 w 3530782"/>
                <a:gd name="connsiteY25" fmla="*/ 879444 h 1417928"/>
                <a:gd name="connsiteX26" fmla="*/ 979580 w 3530782"/>
                <a:gd name="connsiteY26" fmla="*/ 865405 h 1417928"/>
                <a:gd name="connsiteX27" fmla="*/ 1296859 w 3530782"/>
                <a:gd name="connsiteY27" fmla="*/ 937003 h 1417928"/>
                <a:gd name="connsiteX28" fmla="*/ 1341784 w 3530782"/>
                <a:gd name="connsiteY28" fmla="*/ 983332 h 1417928"/>
                <a:gd name="connsiteX29" fmla="*/ 1331255 w 3530782"/>
                <a:gd name="connsiteY29" fmla="*/ 1295697 h 1417928"/>
                <a:gd name="connsiteX30" fmla="*/ 1388814 w 3530782"/>
                <a:gd name="connsiteY30" fmla="*/ 1366593 h 1417928"/>
                <a:gd name="connsiteX31" fmla="*/ 2204474 w 3530782"/>
                <a:gd name="connsiteY31" fmla="*/ 1351853 h 1417928"/>
                <a:gd name="connsiteX32" fmla="*/ 2245889 w 3530782"/>
                <a:gd name="connsiteY32" fmla="*/ 1313947 h 1417928"/>
                <a:gd name="connsiteX33" fmla="*/ 2239571 w 3530782"/>
                <a:gd name="connsiteY33" fmla="*/ 927878 h 1417928"/>
                <a:gd name="connsiteX34" fmla="*/ 2272562 w 3530782"/>
                <a:gd name="connsiteY34" fmla="*/ 889271 h 1417928"/>
                <a:gd name="connsiteX35" fmla="*/ 2638276 w 3530782"/>
                <a:gd name="connsiteY35" fmla="*/ 849962 h 1417928"/>
                <a:gd name="connsiteX36" fmla="*/ 2688816 w 3530782"/>
                <a:gd name="connsiteY36" fmla="*/ 880146 h 1417928"/>
                <a:gd name="connsiteX37" fmla="*/ 2762520 w 3530782"/>
                <a:gd name="connsiteY37" fmla="*/ 1203040 h 1417928"/>
                <a:gd name="connsiteX38" fmla="*/ 2803233 w 3530782"/>
                <a:gd name="connsiteY38" fmla="*/ 1224099 h 1417928"/>
                <a:gd name="connsiteX39" fmla="*/ 3254583 w 3530782"/>
                <a:gd name="connsiteY39" fmla="*/ 858385 h 1417928"/>
                <a:gd name="connsiteX40" fmla="*/ 3453936 w 3530782"/>
                <a:gd name="connsiteY40" fmla="*/ 543914 h 1417928"/>
                <a:gd name="connsiteX41" fmla="*/ 3533255 w 3530782"/>
                <a:gd name="connsiteY41" fmla="*/ 117834 h 141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30782" h="1417928">
                  <a:moveTo>
                    <a:pt x="3533255" y="117834"/>
                  </a:moveTo>
                  <a:cubicBezTo>
                    <a:pt x="3530448" y="86948"/>
                    <a:pt x="3532553" y="56062"/>
                    <a:pt x="3519217" y="26581"/>
                  </a:cubicBezTo>
                  <a:cubicBezTo>
                    <a:pt x="3506582" y="-2199"/>
                    <a:pt x="3486225" y="-12026"/>
                    <a:pt x="3477802" y="19561"/>
                  </a:cubicBezTo>
                  <a:cubicBezTo>
                    <a:pt x="3468676" y="55360"/>
                    <a:pt x="3398482" y="169777"/>
                    <a:pt x="3375318" y="195749"/>
                  </a:cubicBezTo>
                  <a:cubicBezTo>
                    <a:pt x="3211765" y="379659"/>
                    <a:pt x="2957661" y="529173"/>
                    <a:pt x="2757606" y="598666"/>
                  </a:cubicBezTo>
                  <a:cubicBezTo>
                    <a:pt x="2498589" y="668158"/>
                    <a:pt x="2375047" y="693428"/>
                    <a:pt x="2077422" y="703958"/>
                  </a:cubicBezTo>
                  <a:cubicBezTo>
                    <a:pt x="2049344" y="704659"/>
                    <a:pt x="2040219" y="709573"/>
                    <a:pt x="2038815" y="735545"/>
                  </a:cubicBezTo>
                  <a:cubicBezTo>
                    <a:pt x="2038113" y="744670"/>
                    <a:pt x="2067595" y="958763"/>
                    <a:pt x="2067595" y="1059142"/>
                  </a:cubicBezTo>
                  <a:cubicBezTo>
                    <a:pt x="2067595" y="1077392"/>
                    <a:pt x="2061277" y="1096345"/>
                    <a:pt x="2045834" y="1111086"/>
                  </a:cubicBezTo>
                  <a:cubicBezTo>
                    <a:pt x="1996698" y="1125124"/>
                    <a:pt x="1634495" y="1145481"/>
                    <a:pt x="1586060" y="1130740"/>
                  </a:cubicBezTo>
                  <a:cubicBezTo>
                    <a:pt x="1536223" y="1115297"/>
                    <a:pt x="1496212" y="1085114"/>
                    <a:pt x="1494808" y="1033872"/>
                  </a:cubicBezTo>
                  <a:cubicBezTo>
                    <a:pt x="1494106" y="1003688"/>
                    <a:pt x="1496212" y="790297"/>
                    <a:pt x="1503231" y="717997"/>
                  </a:cubicBezTo>
                  <a:cubicBezTo>
                    <a:pt x="1506039" y="687813"/>
                    <a:pt x="1496212" y="678687"/>
                    <a:pt x="1464624" y="675880"/>
                  </a:cubicBezTo>
                  <a:cubicBezTo>
                    <a:pt x="1315812" y="661841"/>
                    <a:pt x="935358" y="582521"/>
                    <a:pt x="831470" y="543212"/>
                  </a:cubicBezTo>
                  <a:cubicBezTo>
                    <a:pt x="803392" y="532683"/>
                    <a:pt x="781632" y="548828"/>
                    <a:pt x="773208" y="581819"/>
                  </a:cubicBezTo>
                  <a:cubicBezTo>
                    <a:pt x="771804" y="583925"/>
                    <a:pt x="698100" y="823990"/>
                    <a:pt x="684763" y="865405"/>
                  </a:cubicBezTo>
                  <a:cubicBezTo>
                    <a:pt x="641243" y="858385"/>
                    <a:pt x="404687" y="765729"/>
                    <a:pt x="374504" y="745372"/>
                  </a:cubicBezTo>
                  <a:cubicBezTo>
                    <a:pt x="375908" y="708169"/>
                    <a:pt x="424342" y="520750"/>
                    <a:pt x="427150" y="458979"/>
                  </a:cubicBezTo>
                  <a:cubicBezTo>
                    <a:pt x="428554" y="427391"/>
                    <a:pt x="440487" y="396505"/>
                    <a:pt x="411707" y="378255"/>
                  </a:cubicBezTo>
                  <a:cubicBezTo>
                    <a:pt x="221480" y="256117"/>
                    <a:pt x="181469" y="239972"/>
                    <a:pt x="67052" y="52553"/>
                  </a:cubicBezTo>
                  <a:cubicBezTo>
                    <a:pt x="59331" y="40620"/>
                    <a:pt x="34762" y="4820"/>
                    <a:pt x="16512" y="6224"/>
                  </a:cubicBezTo>
                  <a:cubicBezTo>
                    <a:pt x="-22797" y="9734"/>
                    <a:pt x="19320" y="142402"/>
                    <a:pt x="27743" y="193644"/>
                  </a:cubicBezTo>
                  <a:cubicBezTo>
                    <a:pt x="56523" y="318590"/>
                    <a:pt x="100043" y="651312"/>
                    <a:pt x="378715" y="959465"/>
                  </a:cubicBezTo>
                  <a:cubicBezTo>
                    <a:pt x="434871" y="1021236"/>
                    <a:pt x="671426" y="1189703"/>
                    <a:pt x="731794" y="1209358"/>
                  </a:cubicBezTo>
                  <a:cubicBezTo>
                    <a:pt x="783036" y="1226204"/>
                    <a:pt x="803392" y="1245157"/>
                    <a:pt x="813921" y="1203742"/>
                  </a:cubicBezTo>
                  <a:cubicBezTo>
                    <a:pt x="840595" y="1099854"/>
                    <a:pt x="917809" y="899800"/>
                    <a:pt x="933954" y="879444"/>
                  </a:cubicBezTo>
                  <a:cubicBezTo>
                    <a:pt x="942377" y="868915"/>
                    <a:pt x="966243" y="862597"/>
                    <a:pt x="979580" y="865405"/>
                  </a:cubicBezTo>
                  <a:cubicBezTo>
                    <a:pt x="1043457" y="878040"/>
                    <a:pt x="1257550" y="925070"/>
                    <a:pt x="1296859" y="937003"/>
                  </a:cubicBezTo>
                  <a:cubicBezTo>
                    <a:pt x="1336168" y="946129"/>
                    <a:pt x="1345293" y="949638"/>
                    <a:pt x="1341784" y="983332"/>
                  </a:cubicBezTo>
                  <a:cubicBezTo>
                    <a:pt x="1336168" y="1045103"/>
                    <a:pt x="1331255" y="1295697"/>
                    <a:pt x="1331255" y="1295697"/>
                  </a:cubicBezTo>
                  <a:cubicBezTo>
                    <a:pt x="1329851" y="1327284"/>
                    <a:pt x="1362842" y="1360276"/>
                    <a:pt x="1388814" y="1366593"/>
                  </a:cubicBezTo>
                  <a:cubicBezTo>
                    <a:pt x="1702583" y="1448019"/>
                    <a:pt x="1881579" y="1431172"/>
                    <a:pt x="2204474" y="1351853"/>
                  </a:cubicBezTo>
                  <a:cubicBezTo>
                    <a:pt x="2233254" y="1344833"/>
                    <a:pt x="2243081" y="1341323"/>
                    <a:pt x="2245889" y="1313947"/>
                  </a:cubicBezTo>
                  <a:cubicBezTo>
                    <a:pt x="2247994" y="1293591"/>
                    <a:pt x="2239571" y="1031765"/>
                    <a:pt x="2239571" y="927878"/>
                  </a:cubicBezTo>
                  <a:cubicBezTo>
                    <a:pt x="2239571" y="904012"/>
                    <a:pt x="2247293" y="892079"/>
                    <a:pt x="2272562" y="889271"/>
                  </a:cubicBezTo>
                  <a:cubicBezTo>
                    <a:pt x="2322401" y="882954"/>
                    <a:pt x="2584226" y="831711"/>
                    <a:pt x="2638276" y="849962"/>
                  </a:cubicBezTo>
                  <a:cubicBezTo>
                    <a:pt x="2660036" y="856981"/>
                    <a:pt x="2680393" y="859087"/>
                    <a:pt x="2688816" y="880146"/>
                  </a:cubicBezTo>
                  <a:cubicBezTo>
                    <a:pt x="2681797" y="851366"/>
                    <a:pt x="2742164" y="1113893"/>
                    <a:pt x="2762520" y="1203040"/>
                  </a:cubicBezTo>
                  <a:cubicBezTo>
                    <a:pt x="2768837" y="1229714"/>
                    <a:pt x="2776559" y="1231118"/>
                    <a:pt x="2803233" y="1224099"/>
                  </a:cubicBezTo>
                  <a:cubicBezTo>
                    <a:pt x="2855177" y="1211464"/>
                    <a:pt x="3052423" y="1092835"/>
                    <a:pt x="3254583" y="858385"/>
                  </a:cubicBezTo>
                  <a:cubicBezTo>
                    <a:pt x="3346538" y="751690"/>
                    <a:pt x="3411819" y="677986"/>
                    <a:pt x="3453936" y="543914"/>
                  </a:cubicBezTo>
                  <a:cubicBezTo>
                    <a:pt x="3510091" y="378255"/>
                    <a:pt x="3546592" y="263136"/>
                    <a:pt x="3533255" y="117834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DBFCC5A-B657-4E25-BA9D-A624DD51F135}"/>
                </a:ext>
              </a:extLst>
            </p:cNvPr>
            <p:cNvSpPr/>
            <p:nvPr/>
          </p:nvSpPr>
          <p:spPr>
            <a:xfrm>
              <a:off x="5453278" y="2866113"/>
              <a:ext cx="2444" cy="26891"/>
            </a:xfrm>
            <a:custGeom>
              <a:avLst/>
              <a:gdLst>
                <a:gd name="connsiteX0" fmla="*/ 702 w 7019"/>
                <a:gd name="connsiteY0" fmla="*/ 30886 h 77213"/>
                <a:gd name="connsiteX1" fmla="*/ 5616 w 7019"/>
                <a:gd name="connsiteY1" fmla="*/ 80724 h 77213"/>
                <a:gd name="connsiteX2" fmla="*/ 11933 w 7019"/>
                <a:gd name="connsiteY2" fmla="*/ 0 h 77213"/>
                <a:gd name="connsiteX3" fmla="*/ 702 w 7019"/>
                <a:gd name="connsiteY3" fmla="*/ 30886 h 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9" h="77213">
                  <a:moveTo>
                    <a:pt x="702" y="30886"/>
                  </a:moveTo>
                  <a:cubicBezTo>
                    <a:pt x="1404" y="47733"/>
                    <a:pt x="-3510" y="64579"/>
                    <a:pt x="5616" y="80724"/>
                  </a:cubicBezTo>
                  <a:cubicBezTo>
                    <a:pt x="16847" y="54752"/>
                    <a:pt x="11933" y="27376"/>
                    <a:pt x="11933" y="0"/>
                  </a:cubicBezTo>
                  <a:cubicBezTo>
                    <a:pt x="3510" y="8423"/>
                    <a:pt x="702" y="18953"/>
                    <a:pt x="702" y="30886"/>
                  </a:cubicBezTo>
                  <a:close/>
                </a:path>
              </a:pathLst>
            </a:custGeom>
            <a:solidFill>
              <a:srgbClr val="80808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6A1833AE-3E97-42E8-A8B3-6D845336BF37}"/>
                </a:ext>
              </a:extLst>
            </p:cNvPr>
            <p:cNvSpPr/>
            <p:nvPr/>
          </p:nvSpPr>
          <p:spPr>
            <a:xfrm>
              <a:off x="5453501" y="2868792"/>
              <a:ext cx="1166112" cy="437598"/>
            </a:xfrm>
            <a:custGeom>
              <a:avLst/>
              <a:gdLst>
                <a:gd name="connsiteX0" fmla="*/ 18312 w 3348276"/>
                <a:gd name="connsiteY0" fmla="*/ 28 h 1256481"/>
                <a:gd name="connsiteX1" fmla="*/ 61131 w 3348276"/>
                <a:gd name="connsiteY1" fmla="*/ 84261 h 1256481"/>
                <a:gd name="connsiteX2" fmla="*/ 318745 w 3348276"/>
                <a:gd name="connsiteY2" fmla="*/ 299758 h 1256481"/>
                <a:gd name="connsiteX3" fmla="*/ 374198 w 3348276"/>
                <a:gd name="connsiteY3" fmla="*/ 402944 h 1256481"/>
                <a:gd name="connsiteX4" fmla="*/ 328572 w 3348276"/>
                <a:gd name="connsiteY4" fmla="*/ 668279 h 1256481"/>
                <a:gd name="connsiteX5" fmla="*/ 348226 w 3348276"/>
                <a:gd name="connsiteY5" fmla="*/ 694953 h 1256481"/>
                <a:gd name="connsiteX6" fmla="*/ 417017 w 3348276"/>
                <a:gd name="connsiteY6" fmla="*/ 725839 h 1256481"/>
                <a:gd name="connsiteX7" fmla="*/ 593205 w 3348276"/>
                <a:gd name="connsiteY7" fmla="*/ 803755 h 1256481"/>
                <a:gd name="connsiteX8" fmla="*/ 658486 w 3348276"/>
                <a:gd name="connsiteY8" fmla="*/ 812178 h 1256481"/>
                <a:gd name="connsiteX9" fmla="*/ 775711 w 3348276"/>
                <a:gd name="connsiteY9" fmla="*/ 798139 h 1256481"/>
                <a:gd name="connsiteX10" fmla="*/ 832568 w 3348276"/>
                <a:gd name="connsiteY10" fmla="*/ 746897 h 1256481"/>
                <a:gd name="connsiteX11" fmla="*/ 864156 w 3348276"/>
                <a:gd name="connsiteY11" fmla="*/ 544035 h 1256481"/>
                <a:gd name="connsiteX12" fmla="*/ 871175 w 3348276"/>
                <a:gd name="connsiteY12" fmla="*/ 515957 h 1256481"/>
                <a:gd name="connsiteX13" fmla="*/ 916100 w 3348276"/>
                <a:gd name="connsiteY13" fmla="*/ 522275 h 1256481"/>
                <a:gd name="connsiteX14" fmla="*/ 1424308 w 3348276"/>
                <a:gd name="connsiteY14" fmla="*/ 617037 h 1256481"/>
                <a:gd name="connsiteX15" fmla="*/ 1455895 w 3348276"/>
                <a:gd name="connsiteY15" fmla="*/ 665471 h 1256481"/>
                <a:gd name="connsiteX16" fmla="*/ 1452386 w 3348276"/>
                <a:gd name="connsiteY16" fmla="*/ 902027 h 1256481"/>
                <a:gd name="connsiteX17" fmla="*/ 1461511 w 3348276"/>
                <a:gd name="connsiteY17" fmla="*/ 1016444 h 1256481"/>
                <a:gd name="connsiteX18" fmla="*/ 1513455 w 3348276"/>
                <a:gd name="connsiteY18" fmla="*/ 1068388 h 1256481"/>
                <a:gd name="connsiteX19" fmla="*/ 1783703 w 3348276"/>
                <a:gd name="connsiteY19" fmla="*/ 1081023 h 1256481"/>
                <a:gd name="connsiteX20" fmla="*/ 2018855 w 3348276"/>
                <a:gd name="connsiteY20" fmla="*/ 1057859 h 1256481"/>
                <a:gd name="connsiteX21" fmla="*/ 2119233 w 3348276"/>
                <a:gd name="connsiteY21" fmla="*/ 977837 h 1256481"/>
                <a:gd name="connsiteX22" fmla="*/ 2164158 w 3348276"/>
                <a:gd name="connsiteY22" fmla="*/ 876757 h 1256481"/>
                <a:gd name="connsiteX23" fmla="*/ 2157840 w 3348276"/>
                <a:gd name="connsiteY23" fmla="*/ 666173 h 1256481"/>
                <a:gd name="connsiteX24" fmla="*/ 2298229 w 3348276"/>
                <a:gd name="connsiteY24" fmla="*/ 640903 h 1256481"/>
                <a:gd name="connsiteX25" fmla="*/ 3091427 w 3348276"/>
                <a:gd name="connsiteY25" fmla="*/ 380482 h 1256481"/>
                <a:gd name="connsiteX26" fmla="*/ 3327982 w 3348276"/>
                <a:gd name="connsiteY26" fmla="*/ 152350 h 1256481"/>
                <a:gd name="connsiteX27" fmla="*/ 3350444 w 3348276"/>
                <a:gd name="connsiteY27" fmla="*/ 179024 h 1256481"/>
                <a:gd name="connsiteX28" fmla="*/ 3168640 w 3348276"/>
                <a:gd name="connsiteY28" fmla="*/ 575623 h 1256481"/>
                <a:gd name="connsiteX29" fmla="*/ 2818370 w 3348276"/>
                <a:gd name="connsiteY29" fmla="*/ 931509 h 1256481"/>
                <a:gd name="connsiteX30" fmla="*/ 2753089 w 3348276"/>
                <a:gd name="connsiteY30" fmla="*/ 907642 h 1256481"/>
                <a:gd name="connsiteX31" fmla="*/ 2710973 w 3348276"/>
                <a:gd name="connsiteY31" fmla="*/ 727243 h 1256481"/>
                <a:gd name="connsiteX32" fmla="*/ 2657625 w 3348276"/>
                <a:gd name="connsiteY32" fmla="*/ 692145 h 1256481"/>
                <a:gd name="connsiteX33" fmla="*/ 2540400 w 3348276"/>
                <a:gd name="connsiteY33" fmla="*/ 708290 h 1256481"/>
                <a:gd name="connsiteX34" fmla="*/ 2421069 w 3348276"/>
                <a:gd name="connsiteY34" fmla="*/ 726541 h 1256481"/>
                <a:gd name="connsiteX35" fmla="*/ 2268748 w 3348276"/>
                <a:gd name="connsiteY35" fmla="*/ 769359 h 1256481"/>
                <a:gd name="connsiteX36" fmla="*/ 2197149 w 3348276"/>
                <a:gd name="connsiteY36" fmla="*/ 831130 h 1256481"/>
                <a:gd name="connsiteX37" fmla="*/ 2185216 w 3348276"/>
                <a:gd name="connsiteY37" fmla="*/ 869035 h 1256481"/>
                <a:gd name="connsiteX38" fmla="*/ 2190130 w 3348276"/>
                <a:gd name="connsiteY38" fmla="*/ 1170872 h 1256481"/>
                <a:gd name="connsiteX39" fmla="*/ 2156436 w 3348276"/>
                <a:gd name="connsiteY39" fmla="*/ 1198248 h 1256481"/>
                <a:gd name="connsiteX40" fmla="*/ 1762645 w 3348276"/>
                <a:gd name="connsiteY40" fmla="*/ 1257913 h 1256481"/>
                <a:gd name="connsiteX41" fmla="*/ 1458703 w 3348276"/>
                <a:gd name="connsiteY41" fmla="*/ 1228431 h 1256481"/>
                <a:gd name="connsiteX42" fmla="*/ 1390614 w 3348276"/>
                <a:gd name="connsiteY42" fmla="*/ 1137178 h 1256481"/>
                <a:gd name="connsiteX43" fmla="*/ 1396932 w 3348276"/>
                <a:gd name="connsiteY43" fmla="*/ 903431 h 1256481"/>
                <a:gd name="connsiteX44" fmla="*/ 1335863 w 3348276"/>
                <a:gd name="connsiteY44" fmla="*/ 824813 h 1256481"/>
                <a:gd name="connsiteX45" fmla="*/ 1043854 w 3348276"/>
                <a:gd name="connsiteY45" fmla="*/ 767955 h 1256481"/>
                <a:gd name="connsiteX46" fmla="*/ 918908 w 3348276"/>
                <a:gd name="connsiteY46" fmla="*/ 781292 h 1256481"/>
                <a:gd name="connsiteX47" fmla="*/ 862752 w 3348276"/>
                <a:gd name="connsiteY47" fmla="*/ 841659 h 1256481"/>
                <a:gd name="connsiteX48" fmla="*/ 784836 w 3348276"/>
                <a:gd name="connsiteY48" fmla="*/ 1042416 h 1256481"/>
                <a:gd name="connsiteX49" fmla="*/ 751845 w 3348276"/>
                <a:gd name="connsiteY49" fmla="*/ 1048031 h 1256481"/>
                <a:gd name="connsiteX50" fmla="*/ 461239 w 3348276"/>
                <a:gd name="connsiteY50" fmla="*/ 923787 h 1256481"/>
                <a:gd name="connsiteX51" fmla="*/ 268205 w 3348276"/>
                <a:gd name="connsiteY51" fmla="*/ 753916 h 1256481"/>
                <a:gd name="connsiteX52" fmla="*/ 34457 w 3348276"/>
                <a:gd name="connsiteY52" fmla="*/ 195870 h 1256481"/>
                <a:gd name="connsiteX53" fmla="*/ 62 w 3348276"/>
                <a:gd name="connsiteY53" fmla="*/ 27404 h 1256481"/>
                <a:gd name="connsiteX54" fmla="*/ 18312 w 3348276"/>
                <a:gd name="connsiteY54" fmla="*/ 28 h 125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48276" h="1256481">
                  <a:moveTo>
                    <a:pt x="18312" y="28"/>
                  </a:moveTo>
                  <a:cubicBezTo>
                    <a:pt x="23928" y="11961"/>
                    <a:pt x="55515" y="75838"/>
                    <a:pt x="61131" y="84261"/>
                  </a:cubicBezTo>
                  <a:cubicBezTo>
                    <a:pt x="125008" y="182534"/>
                    <a:pt x="219771" y="244305"/>
                    <a:pt x="318745" y="299758"/>
                  </a:cubicBezTo>
                  <a:cubicBezTo>
                    <a:pt x="379814" y="334153"/>
                    <a:pt x="381218" y="332749"/>
                    <a:pt x="374198" y="402944"/>
                  </a:cubicBezTo>
                  <a:cubicBezTo>
                    <a:pt x="367179" y="472437"/>
                    <a:pt x="329976" y="647923"/>
                    <a:pt x="328572" y="668279"/>
                  </a:cubicBezTo>
                  <a:cubicBezTo>
                    <a:pt x="327870" y="682318"/>
                    <a:pt x="336293" y="688636"/>
                    <a:pt x="348226" y="694953"/>
                  </a:cubicBezTo>
                  <a:cubicBezTo>
                    <a:pt x="370689" y="706184"/>
                    <a:pt x="393853" y="717416"/>
                    <a:pt x="417017" y="725839"/>
                  </a:cubicBezTo>
                  <a:cubicBezTo>
                    <a:pt x="478086" y="747599"/>
                    <a:pt x="534944" y="777081"/>
                    <a:pt x="593205" y="803755"/>
                  </a:cubicBezTo>
                  <a:cubicBezTo>
                    <a:pt x="614965" y="813582"/>
                    <a:pt x="635322" y="817091"/>
                    <a:pt x="658486" y="812178"/>
                  </a:cubicBezTo>
                  <a:cubicBezTo>
                    <a:pt x="697795" y="807966"/>
                    <a:pt x="736402" y="803052"/>
                    <a:pt x="775711" y="798139"/>
                  </a:cubicBezTo>
                  <a:cubicBezTo>
                    <a:pt x="814318" y="793225"/>
                    <a:pt x="824145" y="785504"/>
                    <a:pt x="832568" y="746897"/>
                  </a:cubicBezTo>
                  <a:cubicBezTo>
                    <a:pt x="846607" y="679510"/>
                    <a:pt x="857838" y="612124"/>
                    <a:pt x="864156" y="544035"/>
                  </a:cubicBezTo>
                  <a:cubicBezTo>
                    <a:pt x="864858" y="534208"/>
                    <a:pt x="861348" y="523679"/>
                    <a:pt x="871175" y="515957"/>
                  </a:cubicBezTo>
                  <a:cubicBezTo>
                    <a:pt x="887320" y="506832"/>
                    <a:pt x="901359" y="518765"/>
                    <a:pt x="916100" y="522275"/>
                  </a:cubicBezTo>
                  <a:cubicBezTo>
                    <a:pt x="1083865" y="562286"/>
                    <a:pt x="1251629" y="600892"/>
                    <a:pt x="1424308" y="617037"/>
                  </a:cubicBezTo>
                  <a:cubicBezTo>
                    <a:pt x="1449578" y="619143"/>
                    <a:pt x="1458703" y="632480"/>
                    <a:pt x="1455895" y="665471"/>
                  </a:cubicBezTo>
                  <a:cubicBezTo>
                    <a:pt x="1449578" y="744089"/>
                    <a:pt x="1451684" y="823409"/>
                    <a:pt x="1452386" y="902027"/>
                  </a:cubicBezTo>
                  <a:cubicBezTo>
                    <a:pt x="1452386" y="939932"/>
                    <a:pt x="1453088" y="978539"/>
                    <a:pt x="1461511" y="1016444"/>
                  </a:cubicBezTo>
                  <a:cubicBezTo>
                    <a:pt x="1468530" y="1047330"/>
                    <a:pt x="1481867" y="1061369"/>
                    <a:pt x="1513455" y="1068388"/>
                  </a:cubicBezTo>
                  <a:cubicBezTo>
                    <a:pt x="1602602" y="1087340"/>
                    <a:pt x="1693153" y="1081023"/>
                    <a:pt x="1783703" y="1081023"/>
                  </a:cubicBezTo>
                  <a:cubicBezTo>
                    <a:pt x="1849686" y="1081023"/>
                    <a:pt x="2007624" y="1065580"/>
                    <a:pt x="2018855" y="1057859"/>
                  </a:cubicBezTo>
                  <a:cubicBezTo>
                    <a:pt x="2031490" y="1056455"/>
                    <a:pt x="2094665" y="996789"/>
                    <a:pt x="2119233" y="977837"/>
                  </a:cubicBezTo>
                  <a:cubicBezTo>
                    <a:pt x="2152225" y="951865"/>
                    <a:pt x="2163456" y="916768"/>
                    <a:pt x="2164158" y="876757"/>
                  </a:cubicBezTo>
                  <a:cubicBezTo>
                    <a:pt x="2166263" y="814284"/>
                    <a:pt x="2151523" y="678809"/>
                    <a:pt x="2157840" y="666173"/>
                  </a:cubicBezTo>
                  <a:cubicBezTo>
                    <a:pt x="2174687" y="647923"/>
                    <a:pt x="2265940" y="643711"/>
                    <a:pt x="2298229" y="640903"/>
                  </a:cubicBezTo>
                  <a:cubicBezTo>
                    <a:pt x="2754493" y="605104"/>
                    <a:pt x="3064753" y="408560"/>
                    <a:pt x="3091427" y="380482"/>
                  </a:cubicBezTo>
                  <a:cubicBezTo>
                    <a:pt x="3161621" y="325730"/>
                    <a:pt x="3265509" y="216227"/>
                    <a:pt x="3327982" y="152350"/>
                  </a:cubicBezTo>
                  <a:cubicBezTo>
                    <a:pt x="3349743" y="151648"/>
                    <a:pt x="3354656" y="155860"/>
                    <a:pt x="3350444" y="179024"/>
                  </a:cubicBezTo>
                  <a:cubicBezTo>
                    <a:pt x="3305520" y="361529"/>
                    <a:pt x="3210757" y="500514"/>
                    <a:pt x="3168640" y="575623"/>
                  </a:cubicBezTo>
                  <a:cubicBezTo>
                    <a:pt x="3050714" y="784802"/>
                    <a:pt x="2826091" y="927297"/>
                    <a:pt x="2818370" y="931509"/>
                  </a:cubicBezTo>
                  <a:cubicBezTo>
                    <a:pt x="2781167" y="953269"/>
                    <a:pt x="2767128" y="948355"/>
                    <a:pt x="2753089" y="907642"/>
                  </a:cubicBezTo>
                  <a:cubicBezTo>
                    <a:pt x="2739051" y="865526"/>
                    <a:pt x="2715886" y="743387"/>
                    <a:pt x="2710973" y="727243"/>
                  </a:cubicBezTo>
                  <a:cubicBezTo>
                    <a:pt x="2701145" y="695655"/>
                    <a:pt x="2689914" y="688636"/>
                    <a:pt x="2657625" y="692145"/>
                  </a:cubicBezTo>
                  <a:cubicBezTo>
                    <a:pt x="2618316" y="696357"/>
                    <a:pt x="2579709" y="704780"/>
                    <a:pt x="2540400" y="708290"/>
                  </a:cubicBezTo>
                  <a:cubicBezTo>
                    <a:pt x="2498985" y="711800"/>
                    <a:pt x="2474417" y="718819"/>
                    <a:pt x="2421069" y="726541"/>
                  </a:cubicBezTo>
                  <a:cubicBezTo>
                    <a:pt x="2348067" y="742685"/>
                    <a:pt x="2312268" y="733560"/>
                    <a:pt x="2268748" y="769359"/>
                  </a:cubicBezTo>
                  <a:cubicBezTo>
                    <a:pt x="2244180" y="789014"/>
                    <a:pt x="2221015" y="801649"/>
                    <a:pt x="2197149" y="831130"/>
                  </a:cubicBezTo>
                  <a:cubicBezTo>
                    <a:pt x="2191534" y="836044"/>
                    <a:pt x="2185216" y="855698"/>
                    <a:pt x="2185216" y="869035"/>
                  </a:cubicBezTo>
                  <a:cubicBezTo>
                    <a:pt x="2186620" y="969413"/>
                    <a:pt x="2188024" y="1069791"/>
                    <a:pt x="2190130" y="1170872"/>
                  </a:cubicBezTo>
                  <a:cubicBezTo>
                    <a:pt x="2185216" y="1187719"/>
                    <a:pt x="2171177" y="1193334"/>
                    <a:pt x="2156436" y="1198248"/>
                  </a:cubicBezTo>
                  <a:cubicBezTo>
                    <a:pt x="2054654" y="1234047"/>
                    <a:pt x="1836349" y="1255807"/>
                    <a:pt x="1762645" y="1257913"/>
                  </a:cubicBezTo>
                  <a:cubicBezTo>
                    <a:pt x="1660863" y="1260721"/>
                    <a:pt x="1558379" y="1259317"/>
                    <a:pt x="1458703" y="1228431"/>
                  </a:cubicBezTo>
                  <a:cubicBezTo>
                    <a:pt x="1401144" y="1210883"/>
                    <a:pt x="1392018" y="1196142"/>
                    <a:pt x="1390614" y="1137178"/>
                  </a:cubicBezTo>
                  <a:cubicBezTo>
                    <a:pt x="1388509" y="1059262"/>
                    <a:pt x="1400442" y="982048"/>
                    <a:pt x="1396932" y="903431"/>
                  </a:cubicBezTo>
                  <a:cubicBezTo>
                    <a:pt x="1394826" y="850083"/>
                    <a:pt x="1387105" y="836746"/>
                    <a:pt x="1335863" y="824813"/>
                  </a:cubicBezTo>
                  <a:cubicBezTo>
                    <a:pt x="1238994" y="803052"/>
                    <a:pt x="1140722" y="788312"/>
                    <a:pt x="1043854" y="767955"/>
                  </a:cubicBezTo>
                  <a:cubicBezTo>
                    <a:pt x="1020690" y="763042"/>
                    <a:pt x="939264" y="767253"/>
                    <a:pt x="918908" y="781292"/>
                  </a:cubicBezTo>
                  <a:cubicBezTo>
                    <a:pt x="890128" y="791822"/>
                    <a:pt x="875387" y="816390"/>
                    <a:pt x="862752" y="841659"/>
                  </a:cubicBezTo>
                  <a:cubicBezTo>
                    <a:pt x="829761" y="905537"/>
                    <a:pt x="806596" y="973625"/>
                    <a:pt x="784836" y="1042416"/>
                  </a:cubicBezTo>
                  <a:cubicBezTo>
                    <a:pt x="775711" y="1054349"/>
                    <a:pt x="763076" y="1052945"/>
                    <a:pt x="751845" y="1048031"/>
                  </a:cubicBezTo>
                  <a:cubicBezTo>
                    <a:pt x="651467" y="1005915"/>
                    <a:pt x="555300" y="972923"/>
                    <a:pt x="461239" y="923787"/>
                  </a:cubicBezTo>
                  <a:cubicBezTo>
                    <a:pt x="385430" y="883776"/>
                    <a:pt x="316639" y="822005"/>
                    <a:pt x="268205" y="753916"/>
                  </a:cubicBezTo>
                  <a:cubicBezTo>
                    <a:pt x="146768" y="584748"/>
                    <a:pt x="90613" y="393117"/>
                    <a:pt x="34457" y="195870"/>
                  </a:cubicBezTo>
                  <a:cubicBezTo>
                    <a:pt x="28140" y="174812"/>
                    <a:pt x="-1342" y="55481"/>
                    <a:pt x="62" y="27404"/>
                  </a:cubicBezTo>
                  <a:cubicBezTo>
                    <a:pt x="62" y="11961"/>
                    <a:pt x="-2044" y="-674"/>
                    <a:pt x="18312" y="2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06FE4D9-FF90-4563-A086-5CFEC6C828E4}"/>
                </a:ext>
              </a:extLst>
            </p:cNvPr>
            <p:cNvSpPr/>
            <p:nvPr/>
          </p:nvSpPr>
          <p:spPr>
            <a:xfrm>
              <a:off x="6151479" y="2685502"/>
              <a:ext cx="300696" cy="185796"/>
            </a:xfrm>
            <a:custGeom>
              <a:avLst/>
              <a:gdLst>
                <a:gd name="connsiteX0" fmla="*/ 867604 w 863392"/>
                <a:gd name="connsiteY0" fmla="*/ 534737 h 533477"/>
                <a:gd name="connsiteX1" fmla="*/ 519439 w 863392"/>
                <a:gd name="connsiteY1" fmla="*/ 261680 h 533477"/>
                <a:gd name="connsiteX2" fmla="*/ 277970 w 863392"/>
                <a:gd name="connsiteY2" fmla="*/ 229391 h 533477"/>
                <a:gd name="connsiteX3" fmla="*/ 0 w 863392"/>
                <a:gd name="connsiteY3" fmla="*/ 316432 h 533477"/>
                <a:gd name="connsiteX4" fmla="*/ 345357 w 863392"/>
                <a:gd name="connsiteY4" fmla="*/ 14596 h 533477"/>
                <a:gd name="connsiteX5" fmla="*/ 482236 w 863392"/>
                <a:gd name="connsiteY5" fmla="*/ 28635 h 533477"/>
                <a:gd name="connsiteX6" fmla="*/ 580508 w 863392"/>
                <a:gd name="connsiteY6" fmla="*/ 128311 h 533477"/>
                <a:gd name="connsiteX7" fmla="*/ 867604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867604" y="534737"/>
                  </a:moveTo>
                  <a:cubicBezTo>
                    <a:pt x="734936" y="462436"/>
                    <a:pt x="631048" y="361357"/>
                    <a:pt x="519439" y="261680"/>
                  </a:cubicBezTo>
                  <a:cubicBezTo>
                    <a:pt x="475918" y="225179"/>
                    <a:pt x="414849" y="182361"/>
                    <a:pt x="277970" y="229391"/>
                  </a:cubicBezTo>
                  <a:cubicBezTo>
                    <a:pt x="247085" y="237112"/>
                    <a:pt x="86339" y="313624"/>
                    <a:pt x="0" y="316432"/>
                  </a:cubicBezTo>
                  <a:cubicBezTo>
                    <a:pt x="70896" y="248343"/>
                    <a:pt x="296923" y="37760"/>
                    <a:pt x="345357" y="14596"/>
                  </a:cubicBezTo>
                  <a:cubicBezTo>
                    <a:pt x="394493" y="-8568"/>
                    <a:pt x="439417" y="-4357"/>
                    <a:pt x="482236" y="28635"/>
                  </a:cubicBezTo>
                  <a:cubicBezTo>
                    <a:pt x="519439" y="57415"/>
                    <a:pt x="551027" y="91108"/>
                    <a:pt x="580508" y="128311"/>
                  </a:cubicBezTo>
                  <a:cubicBezTo>
                    <a:pt x="673867" y="245536"/>
                    <a:pt x="870412" y="516486"/>
                    <a:pt x="867604" y="53473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0" name="TextBox 179">
            <a:extLst>
              <a:ext uri="{FF2B5EF4-FFF2-40B4-BE49-F238E27FC236}">
                <a16:creationId xmlns:a16="http://schemas.microsoft.com/office/drawing/2014/main" id="{661C7FCD-761C-4A2A-A797-CF2DD1125913}"/>
              </a:ext>
            </a:extLst>
          </p:cNvPr>
          <p:cNvSpPr txBox="1"/>
          <p:nvPr/>
        </p:nvSpPr>
        <p:spPr>
          <a:xfrm>
            <a:off x="9948404" y="3958643"/>
            <a:ext cx="91006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CEE2B8A2-072F-434D-A975-6CE813A991F8}"/>
              </a:ext>
            </a:extLst>
          </p:cNvPr>
          <p:cNvGrpSpPr/>
          <p:nvPr/>
        </p:nvGrpSpPr>
        <p:grpSpPr>
          <a:xfrm rot="21309799" flipH="1">
            <a:off x="3365130" y="1977853"/>
            <a:ext cx="1047920" cy="1487618"/>
            <a:chOff x="3805328" y="4061908"/>
            <a:chExt cx="310118" cy="440241"/>
          </a:xfrm>
        </p:grpSpPr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3257F8D4-F388-40EE-B759-6541098347B9}"/>
                </a:ext>
              </a:extLst>
            </p:cNvPr>
            <p:cNvSpPr/>
            <p:nvPr/>
          </p:nvSpPr>
          <p:spPr>
            <a:xfrm>
              <a:off x="3805328" y="4199702"/>
              <a:ext cx="308525" cy="301890"/>
            </a:xfrm>
            <a:custGeom>
              <a:avLst/>
              <a:gdLst>
                <a:gd name="connsiteX0" fmla="*/ 309455 w 308524"/>
                <a:gd name="connsiteY0" fmla="*/ 104725 h 301889"/>
                <a:gd name="connsiteX1" fmla="*/ 242110 w 308524"/>
                <a:gd name="connsiteY1" fmla="*/ 20793 h 301889"/>
                <a:gd name="connsiteX2" fmla="*/ 236138 w 308524"/>
                <a:gd name="connsiteY2" fmla="*/ 16812 h 301889"/>
                <a:gd name="connsiteX3" fmla="*/ 170784 w 308524"/>
                <a:gd name="connsiteY3" fmla="*/ 2215 h 301889"/>
                <a:gd name="connsiteX4" fmla="*/ 143913 w 308524"/>
                <a:gd name="connsiteY4" fmla="*/ 225 h 301889"/>
                <a:gd name="connsiteX5" fmla="*/ 74246 w 308524"/>
                <a:gd name="connsiteY5" fmla="*/ 11504 h 301889"/>
                <a:gd name="connsiteX6" fmla="*/ 14863 w 308524"/>
                <a:gd name="connsiteY6" fmla="*/ 58612 h 301889"/>
                <a:gd name="connsiteX7" fmla="*/ 598 w 308524"/>
                <a:gd name="connsiteY7" fmla="*/ 111028 h 301889"/>
                <a:gd name="connsiteX8" fmla="*/ 25811 w 308524"/>
                <a:gd name="connsiteY8" fmla="*/ 228467 h 301889"/>
                <a:gd name="connsiteX9" fmla="*/ 74577 w 308524"/>
                <a:gd name="connsiteY9" fmla="*/ 280551 h 301889"/>
                <a:gd name="connsiteX10" fmla="*/ 137609 w 308524"/>
                <a:gd name="connsiteY10" fmla="*/ 303774 h 301889"/>
                <a:gd name="connsiteX11" fmla="*/ 166803 w 308524"/>
                <a:gd name="connsiteY11" fmla="*/ 303774 h 301889"/>
                <a:gd name="connsiteX12" fmla="*/ 167135 w 308524"/>
                <a:gd name="connsiteY12" fmla="*/ 303442 h 301889"/>
                <a:gd name="connsiteX13" fmla="*/ 166803 w 308524"/>
                <a:gd name="connsiteY13" fmla="*/ 303774 h 301889"/>
                <a:gd name="connsiteX14" fmla="*/ 172443 w 308524"/>
                <a:gd name="connsiteY14" fmla="*/ 303774 h 301889"/>
                <a:gd name="connsiteX15" fmla="*/ 232157 w 308524"/>
                <a:gd name="connsiteY15" fmla="*/ 284201 h 301889"/>
                <a:gd name="connsiteX16" fmla="*/ 300166 w 308524"/>
                <a:gd name="connsiteY16" fmla="*/ 199937 h 301889"/>
                <a:gd name="connsiteX17" fmla="*/ 310781 w 308524"/>
                <a:gd name="connsiteY17" fmla="*/ 150506 h 301889"/>
                <a:gd name="connsiteX18" fmla="*/ 309455 w 308524"/>
                <a:gd name="connsiteY18" fmla="*/ 104725 h 301889"/>
                <a:gd name="connsiteX19" fmla="*/ 168462 w 308524"/>
                <a:gd name="connsiteY19" fmla="*/ 301783 h 301889"/>
                <a:gd name="connsiteX20" fmla="*/ 168462 w 308524"/>
                <a:gd name="connsiteY20" fmla="*/ 301783 h 301889"/>
                <a:gd name="connsiteX21" fmla="*/ 168462 w 308524"/>
                <a:gd name="connsiteY21" fmla="*/ 301783 h 30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8524" h="301889">
                  <a:moveTo>
                    <a:pt x="309455" y="104725"/>
                  </a:moveTo>
                  <a:cubicBezTo>
                    <a:pt x="301493" y="64916"/>
                    <a:pt x="278270" y="37712"/>
                    <a:pt x="242110" y="20793"/>
                  </a:cubicBezTo>
                  <a:cubicBezTo>
                    <a:pt x="240783" y="18803"/>
                    <a:pt x="238461" y="17476"/>
                    <a:pt x="236138" y="16812"/>
                  </a:cubicBezTo>
                  <a:cubicBezTo>
                    <a:pt x="215238" y="7855"/>
                    <a:pt x="193675" y="1552"/>
                    <a:pt x="170784" y="2215"/>
                  </a:cubicBezTo>
                  <a:cubicBezTo>
                    <a:pt x="161827" y="3874"/>
                    <a:pt x="148225" y="225"/>
                    <a:pt x="143913" y="225"/>
                  </a:cubicBezTo>
                  <a:cubicBezTo>
                    <a:pt x="120027" y="-1102"/>
                    <a:pt x="96805" y="3542"/>
                    <a:pt x="74246" y="11504"/>
                  </a:cubicBezTo>
                  <a:cubicBezTo>
                    <a:pt x="49033" y="20462"/>
                    <a:pt x="29460" y="36385"/>
                    <a:pt x="14863" y="58612"/>
                  </a:cubicBezTo>
                  <a:cubicBezTo>
                    <a:pt x="4247" y="74536"/>
                    <a:pt x="1593" y="92451"/>
                    <a:pt x="598" y="111028"/>
                  </a:cubicBezTo>
                  <a:cubicBezTo>
                    <a:pt x="-1724" y="152497"/>
                    <a:pt x="1925" y="192638"/>
                    <a:pt x="25811" y="228467"/>
                  </a:cubicBezTo>
                  <a:cubicBezTo>
                    <a:pt x="39412" y="248704"/>
                    <a:pt x="54673" y="266286"/>
                    <a:pt x="74577" y="280551"/>
                  </a:cubicBezTo>
                  <a:cubicBezTo>
                    <a:pt x="93819" y="293821"/>
                    <a:pt x="114387" y="302447"/>
                    <a:pt x="137609" y="303774"/>
                  </a:cubicBezTo>
                  <a:cubicBezTo>
                    <a:pt x="147230" y="303774"/>
                    <a:pt x="157183" y="303774"/>
                    <a:pt x="166803" y="303774"/>
                  </a:cubicBezTo>
                  <a:cubicBezTo>
                    <a:pt x="166803" y="303774"/>
                    <a:pt x="166803" y="303442"/>
                    <a:pt x="167135" y="303442"/>
                  </a:cubicBezTo>
                  <a:cubicBezTo>
                    <a:pt x="167135" y="303442"/>
                    <a:pt x="167135" y="303774"/>
                    <a:pt x="166803" y="303774"/>
                  </a:cubicBezTo>
                  <a:cubicBezTo>
                    <a:pt x="168794" y="303774"/>
                    <a:pt x="170452" y="303774"/>
                    <a:pt x="172443" y="303774"/>
                  </a:cubicBezTo>
                  <a:cubicBezTo>
                    <a:pt x="194006" y="302115"/>
                    <a:pt x="214243" y="296807"/>
                    <a:pt x="232157" y="284201"/>
                  </a:cubicBezTo>
                  <a:cubicBezTo>
                    <a:pt x="262678" y="262637"/>
                    <a:pt x="284905" y="234107"/>
                    <a:pt x="300166" y="199937"/>
                  </a:cubicBezTo>
                  <a:cubicBezTo>
                    <a:pt x="307132" y="184013"/>
                    <a:pt x="307796" y="167094"/>
                    <a:pt x="310781" y="150506"/>
                  </a:cubicBezTo>
                  <a:cubicBezTo>
                    <a:pt x="311445" y="136573"/>
                    <a:pt x="309786" y="106384"/>
                    <a:pt x="309455" y="104725"/>
                  </a:cubicBezTo>
                  <a:close/>
                  <a:moveTo>
                    <a:pt x="168462" y="301783"/>
                  </a:moveTo>
                  <a:cubicBezTo>
                    <a:pt x="168130" y="302115"/>
                    <a:pt x="168130" y="302115"/>
                    <a:pt x="168462" y="301783"/>
                  </a:cubicBezTo>
                  <a:cubicBezTo>
                    <a:pt x="168130" y="302115"/>
                    <a:pt x="168130" y="302115"/>
                    <a:pt x="168462" y="3017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F4442FBE-53A9-4A86-A45D-FAAAB69AD02C}"/>
                </a:ext>
              </a:extLst>
            </p:cNvPr>
            <p:cNvSpPr/>
            <p:nvPr/>
          </p:nvSpPr>
          <p:spPr>
            <a:xfrm>
              <a:off x="3972795" y="4220164"/>
              <a:ext cx="142651" cy="281985"/>
            </a:xfrm>
            <a:custGeom>
              <a:avLst/>
              <a:gdLst>
                <a:gd name="connsiteX0" fmla="*/ 73980 w 142651"/>
                <a:gd name="connsiteY0" fmla="*/ 0 h 281985"/>
                <a:gd name="connsiteX1" fmla="*/ 141988 w 142651"/>
                <a:gd name="connsiteY1" fmla="*/ 84264 h 281985"/>
                <a:gd name="connsiteX2" fmla="*/ 143978 w 142651"/>
                <a:gd name="connsiteY2" fmla="*/ 129713 h 281985"/>
                <a:gd name="connsiteX3" fmla="*/ 133362 w 142651"/>
                <a:gd name="connsiteY3" fmla="*/ 179143 h 281985"/>
                <a:gd name="connsiteX4" fmla="*/ 65354 w 142651"/>
                <a:gd name="connsiteY4" fmla="*/ 263407 h 281985"/>
                <a:gd name="connsiteX5" fmla="*/ 5640 w 142651"/>
                <a:gd name="connsiteY5" fmla="*/ 282980 h 281985"/>
                <a:gd name="connsiteX6" fmla="*/ 0 w 142651"/>
                <a:gd name="connsiteY6" fmla="*/ 282980 h 281985"/>
                <a:gd name="connsiteX7" fmla="*/ 72321 w 142651"/>
                <a:gd name="connsiteY7" fmla="*/ 182461 h 281985"/>
                <a:gd name="connsiteX8" fmla="*/ 85591 w 142651"/>
                <a:gd name="connsiteY8" fmla="*/ 69003 h 281985"/>
                <a:gd name="connsiteX9" fmla="*/ 73980 w 142651"/>
                <a:gd name="connsiteY9" fmla="*/ 0 h 28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651" h="281985">
                  <a:moveTo>
                    <a:pt x="73980" y="0"/>
                  </a:moveTo>
                  <a:cubicBezTo>
                    <a:pt x="110472" y="16919"/>
                    <a:pt x="134026" y="44454"/>
                    <a:pt x="141988" y="84264"/>
                  </a:cubicBezTo>
                  <a:cubicBezTo>
                    <a:pt x="142320" y="85923"/>
                    <a:pt x="143978" y="116112"/>
                    <a:pt x="143978" y="129713"/>
                  </a:cubicBezTo>
                  <a:cubicBezTo>
                    <a:pt x="140993" y="146300"/>
                    <a:pt x="140661" y="163220"/>
                    <a:pt x="133362" y="179143"/>
                  </a:cubicBezTo>
                  <a:cubicBezTo>
                    <a:pt x="118102" y="213313"/>
                    <a:pt x="95875" y="241844"/>
                    <a:pt x="65354" y="263407"/>
                  </a:cubicBezTo>
                  <a:cubicBezTo>
                    <a:pt x="47440" y="276014"/>
                    <a:pt x="27203" y="281322"/>
                    <a:pt x="5640" y="282980"/>
                  </a:cubicBezTo>
                  <a:cubicBezTo>
                    <a:pt x="3649" y="282980"/>
                    <a:pt x="1990" y="282980"/>
                    <a:pt x="0" y="282980"/>
                  </a:cubicBezTo>
                  <a:cubicBezTo>
                    <a:pt x="2986" y="276345"/>
                    <a:pt x="58719" y="220280"/>
                    <a:pt x="72321" y="182461"/>
                  </a:cubicBezTo>
                  <a:cubicBezTo>
                    <a:pt x="85259" y="145637"/>
                    <a:pt x="88908" y="107818"/>
                    <a:pt x="85591" y="69003"/>
                  </a:cubicBezTo>
                  <a:cubicBezTo>
                    <a:pt x="83600" y="45449"/>
                    <a:pt x="78624" y="22891"/>
                    <a:pt x="7398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171D401-7716-404D-A2C8-965AEB16B9B8}"/>
                </a:ext>
              </a:extLst>
            </p:cNvPr>
            <p:cNvSpPr/>
            <p:nvPr/>
          </p:nvSpPr>
          <p:spPr>
            <a:xfrm>
              <a:off x="3885014" y="4061908"/>
              <a:ext cx="185778" cy="182461"/>
            </a:xfrm>
            <a:custGeom>
              <a:avLst/>
              <a:gdLst>
                <a:gd name="connsiteX0" fmla="*/ 176358 w 185778"/>
                <a:gd name="connsiteY0" fmla="*/ 32524 h 182460"/>
                <a:gd name="connsiteX1" fmla="*/ 105364 w 185778"/>
                <a:gd name="connsiteY1" fmla="*/ 76646 h 182460"/>
                <a:gd name="connsiteX2" fmla="*/ 95411 w 185778"/>
                <a:gd name="connsiteY2" fmla="*/ 90579 h 182460"/>
                <a:gd name="connsiteX3" fmla="*/ 93089 w 185778"/>
                <a:gd name="connsiteY3" fmla="*/ 78968 h 182460"/>
                <a:gd name="connsiteX4" fmla="*/ 11479 w 185778"/>
                <a:gd name="connsiteY4" fmla="*/ 1671 h 182460"/>
                <a:gd name="connsiteX5" fmla="*/ 532 w 185778"/>
                <a:gd name="connsiteY5" fmla="*/ 10297 h 182460"/>
                <a:gd name="connsiteX6" fmla="*/ 35697 w 185778"/>
                <a:gd name="connsiteY6" fmla="*/ 74656 h 182460"/>
                <a:gd name="connsiteX7" fmla="*/ 86454 w 185778"/>
                <a:gd name="connsiteY7" fmla="*/ 95887 h 182460"/>
                <a:gd name="connsiteX8" fmla="*/ 90435 w 185778"/>
                <a:gd name="connsiteY8" fmla="*/ 103186 h 182460"/>
                <a:gd name="connsiteX9" fmla="*/ 76502 w 185778"/>
                <a:gd name="connsiteY9" fmla="*/ 141669 h 182460"/>
                <a:gd name="connsiteX10" fmla="*/ 69867 w 185778"/>
                <a:gd name="connsiteY10" fmla="*/ 174511 h 182460"/>
                <a:gd name="connsiteX11" fmla="*/ 75838 w 185778"/>
                <a:gd name="connsiteY11" fmla="*/ 182805 h 182460"/>
                <a:gd name="connsiteX12" fmla="*/ 85127 w 185778"/>
                <a:gd name="connsiteY12" fmla="*/ 176834 h 182460"/>
                <a:gd name="connsiteX13" fmla="*/ 92757 w 185778"/>
                <a:gd name="connsiteY13" fmla="*/ 142664 h 182460"/>
                <a:gd name="connsiteX14" fmla="*/ 118302 w 185778"/>
                <a:gd name="connsiteY14" fmla="*/ 85935 h 182460"/>
                <a:gd name="connsiteX15" fmla="*/ 181334 w 185778"/>
                <a:gd name="connsiteY15" fmla="*/ 47784 h 182460"/>
                <a:gd name="connsiteX16" fmla="*/ 186642 w 185778"/>
                <a:gd name="connsiteY16" fmla="*/ 42476 h 182460"/>
                <a:gd name="connsiteX17" fmla="*/ 176358 w 185778"/>
                <a:gd name="connsiteY17" fmla="*/ 32524 h 18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5778" h="182460">
                  <a:moveTo>
                    <a:pt x="176358" y="32524"/>
                  </a:moveTo>
                  <a:cubicBezTo>
                    <a:pt x="146500" y="37168"/>
                    <a:pt x="122615" y="51765"/>
                    <a:pt x="105364" y="76646"/>
                  </a:cubicBezTo>
                  <a:cubicBezTo>
                    <a:pt x="102046" y="81291"/>
                    <a:pt x="100056" y="86930"/>
                    <a:pt x="95411" y="90579"/>
                  </a:cubicBezTo>
                  <a:cubicBezTo>
                    <a:pt x="94748" y="86598"/>
                    <a:pt x="94084" y="82618"/>
                    <a:pt x="93089" y="78968"/>
                  </a:cubicBezTo>
                  <a:cubicBezTo>
                    <a:pt x="80151" y="38163"/>
                    <a:pt x="54938" y="9965"/>
                    <a:pt x="11479" y="1671"/>
                  </a:cubicBezTo>
                  <a:cubicBezTo>
                    <a:pt x="-464" y="-1315"/>
                    <a:pt x="-795" y="-1315"/>
                    <a:pt x="532" y="10297"/>
                  </a:cubicBezTo>
                  <a:cubicBezTo>
                    <a:pt x="3849" y="36173"/>
                    <a:pt x="14797" y="58400"/>
                    <a:pt x="35697" y="74656"/>
                  </a:cubicBezTo>
                  <a:cubicBezTo>
                    <a:pt x="50625" y="86267"/>
                    <a:pt x="67876" y="92570"/>
                    <a:pt x="86454" y="95887"/>
                  </a:cubicBezTo>
                  <a:cubicBezTo>
                    <a:pt x="91762" y="96883"/>
                    <a:pt x="93089" y="97878"/>
                    <a:pt x="90435" y="103186"/>
                  </a:cubicBezTo>
                  <a:cubicBezTo>
                    <a:pt x="84464" y="115460"/>
                    <a:pt x="80151" y="128399"/>
                    <a:pt x="76502" y="141669"/>
                  </a:cubicBezTo>
                  <a:cubicBezTo>
                    <a:pt x="74179" y="152616"/>
                    <a:pt x="71857" y="163564"/>
                    <a:pt x="69867" y="174511"/>
                  </a:cubicBezTo>
                  <a:cubicBezTo>
                    <a:pt x="68871" y="179488"/>
                    <a:pt x="69535" y="182473"/>
                    <a:pt x="75838" y="182805"/>
                  </a:cubicBezTo>
                  <a:cubicBezTo>
                    <a:pt x="80814" y="182805"/>
                    <a:pt x="84132" y="183469"/>
                    <a:pt x="85127" y="176834"/>
                  </a:cubicBezTo>
                  <a:cubicBezTo>
                    <a:pt x="86454" y="165223"/>
                    <a:pt x="89108" y="153611"/>
                    <a:pt x="92757" y="142664"/>
                  </a:cubicBezTo>
                  <a:cubicBezTo>
                    <a:pt x="98065" y="122427"/>
                    <a:pt x="106027" y="102854"/>
                    <a:pt x="118302" y="85935"/>
                  </a:cubicBezTo>
                  <a:cubicBezTo>
                    <a:pt x="133894" y="64371"/>
                    <a:pt x="154131" y="50438"/>
                    <a:pt x="181334" y="47784"/>
                  </a:cubicBezTo>
                  <a:cubicBezTo>
                    <a:pt x="184983" y="47452"/>
                    <a:pt x="186310" y="46457"/>
                    <a:pt x="186642" y="42476"/>
                  </a:cubicBezTo>
                  <a:cubicBezTo>
                    <a:pt x="187305" y="33851"/>
                    <a:pt x="184319" y="31197"/>
                    <a:pt x="176358" y="32524"/>
                  </a:cubicBezTo>
                  <a:close/>
                </a:path>
              </a:pathLst>
            </a:custGeom>
            <a:solidFill>
              <a:srgbClr val="47A267"/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53" name="Graphic 867">
            <a:extLst>
              <a:ext uri="{FF2B5EF4-FFF2-40B4-BE49-F238E27FC236}">
                <a16:creationId xmlns:a16="http://schemas.microsoft.com/office/drawing/2014/main" id="{619F2A95-253B-43AA-8406-A019149C6A51}"/>
              </a:ext>
            </a:extLst>
          </p:cNvPr>
          <p:cNvSpPr/>
          <p:nvPr/>
        </p:nvSpPr>
        <p:spPr>
          <a:xfrm rot="7200000">
            <a:off x="1350647" y="2210545"/>
            <a:ext cx="1180930" cy="1494513"/>
          </a:xfrm>
          <a:custGeom>
            <a:avLst/>
            <a:gdLst>
              <a:gd name="connsiteX0" fmla="*/ 1977117 w 2529718"/>
              <a:gd name="connsiteY0" fmla="*/ 2175994 h 3201457"/>
              <a:gd name="connsiteX1" fmla="*/ 1951399 w 2529718"/>
              <a:gd name="connsiteY1" fmla="*/ 2150276 h 3201457"/>
              <a:gd name="connsiteX2" fmla="*/ 1971402 w 2529718"/>
              <a:gd name="connsiteY2" fmla="*/ 2131226 h 3201457"/>
              <a:gd name="connsiteX3" fmla="*/ 2079987 w 2529718"/>
              <a:gd name="connsiteY3" fmla="*/ 2115034 h 3201457"/>
              <a:gd name="connsiteX4" fmla="*/ 2126659 w 2529718"/>
              <a:gd name="connsiteY4" fmla="*/ 2105509 h 3201457"/>
              <a:gd name="connsiteX5" fmla="*/ 2108562 w 2529718"/>
              <a:gd name="connsiteY5" fmla="*/ 2064551 h 3201457"/>
              <a:gd name="connsiteX6" fmla="*/ 2019027 w 2529718"/>
              <a:gd name="connsiteY6" fmla="*/ 1946441 h 3201457"/>
              <a:gd name="connsiteX7" fmla="*/ 2045697 w 2529718"/>
              <a:gd name="connsiteY7" fmla="*/ 1942631 h 3201457"/>
              <a:gd name="connsiteX8" fmla="*/ 2088559 w 2529718"/>
              <a:gd name="connsiteY8" fmla="*/ 1929296 h 3201457"/>
              <a:gd name="connsiteX9" fmla="*/ 2065699 w 2529718"/>
              <a:gd name="connsiteY9" fmla="*/ 1892149 h 3201457"/>
              <a:gd name="connsiteX10" fmla="*/ 1877104 w 2529718"/>
              <a:gd name="connsiteY10" fmla="*/ 1652119 h 3201457"/>
              <a:gd name="connsiteX11" fmla="*/ 1877104 w 2529718"/>
              <a:gd name="connsiteY11" fmla="*/ 1632116 h 3201457"/>
              <a:gd name="connsiteX12" fmla="*/ 1881867 w 2529718"/>
              <a:gd name="connsiteY12" fmla="*/ 1593064 h 3201457"/>
              <a:gd name="connsiteX13" fmla="*/ 1799952 w 2529718"/>
              <a:gd name="connsiteY13" fmla="*/ 1514959 h 3201457"/>
              <a:gd name="connsiteX14" fmla="*/ 1753279 w 2529718"/>
              <a:gd name="connsiteY14" fmla="*/ 1458761 h 3201457"/>
              <a:gd name="connsiteX15" fmla="*/ 1718989 w 2529718"/>
              <a:gd name="connsiteY15" fmla="*/ 1380656 h 3201457"/>
              <a:gd name="connsiteX16" fmla="*/ 1770424 w 2529718"/>
              <a:gd name="connsiteY16" fmla="*/ 1441616 h 3201457"/>
              <a:gd name="connsiteX17" fmla="*/ 1770424 w 2529718"/>
              <a:gd name="connsiteY17" fmla="*/ 1441616 h 3201457"/>
              <a:gd name="connsiteX18" fmla="*/ 1770424 w 2529718"/>
              <a:gd name="connsiteY18" fmla="*/ 1441616 h 3201457"/>
              <a:gd name="connsiteX19" fmla="*/ 1872342 w 2529718"/>
              <a:gd name="connsiteY19" fmla="*/ 1518769 h 3201457"/>
              <a:gd name="connsiteX20" fmla="*/ 1918062 w 2529718"/>
              <a:gd name="connsiteY20" fmla="*/ 1533056 h 3201457"/>
              <a:gd name="connsiteX21" fmla="*/ 1906632 w 2529718"/>
              <a:gd name="connsiteY21" fmla="*/ 1483526 h 3201457"/>
              <a:gd name="connsiteX22" fmla="*/ 1908537 w 2529718"/>
              <a:gd name="connsiteY22" fmla="*/ 1472096 h 3201457"/>
              <a:gd name="connsiteX23" fmla="*/ 2098084 w 2529718"/>
              <a:gd name="connsiteY23" fmla="*/ 1517816 h 3201457"/>
              <a:gd name="connsiteX24" fmla="*/ 2092369 w 2529718"/>
              <a:gd name="connsiteY24" fmla="*/ 1503529 h 3201457"/>
              <a:gd name="connsiteX25" fmla="*/ 2062842 w 2529718"/>
              <a:gd name="connsiteY25" fmla="*/ 1454951 h 3201457"/>
              <a:gd name="connsiteX26" fmla="*/ 2116182 w 2529718"/>
              <a:gd name="connsiteY26" fmla="*/ 1465429 h 3201457"/>
              <a:gd name="connsiteX27" fmla="*/ 2188572 w 2529718"/>
              <a:gd name="connsiteY27" fmla="*/ 1502576 h 3201457"/>
              <a:gd name="connsiteX28" fmla="*/ 2311445 w 2529718"/>
              <a:gd name="connsiteY28" fmla="*/ 1498766 h 3201457"/>
              <a:gd name="connsiteX29" fmla="*/ 2372404 w 2529718"/>
              <a:gd name="connsiteY29" fmla="*/ 1479716 h 3201457"/>
              <a:gd name="connsiteX30" fmla="*/ 2454319 w 2529718"/>
              <a:gd name="connsiteY30" fmla="*/ 1455904 h 3201457"/>
              <a:gd name="connsiteX31" fmla="*/ 2529567 w 2529718"/>
              <a:gd name="connsiteY31" fmla="*/ 1420661 h 3201457"/>
              <a:gd name="connsiteX32" fmla="*/ 2469559 w 2529718"/>
              <a:gd name="connsiteY32" fmla="*/ 1358749 h 3201457"/>
              <a:gd name="connsiteX33" fmla="*/ 2471465 w 2529718"/>
              <a:gd name="connsiteY33" fmla="*/ 1329221 h 3201457"/>
              <a:gd name="connsiteX34" fmla="*/ 2467655 w 2529718"/>
              <a:gd name="connsiteY34" fmla="*/ 1284454 h 3201457"/>
              <a:gd name="connsiteX35" fmla="*/ 2401932 w 2529718"/>
              <a:gd name="connsiteY35" fmla="*/ 1257784 h 3201457"/>
              <a:gd name="connsiteX36" fmla="*/ 2377167 w 2529718"/>
              <a:gd name="connsiteY36" fmla="*/ 1247306 h 3201457"/>
              <a:gd name="connsiteX37" fmla="*/ 2336209 w 2529718"/>
              <a:gd name="connsiteY37" fmla="*/ 1207301 h 3201457"/>
              <a:gd name="connsiteX38" fmla="*/ 2352402 w 2529718"/>
              <a:gd name="connsiteY38" fmla="*/ 1197776 h 3201457"/>
              <a:gd name="connsiteX39" fmla="*/ 2400979 w 2529718"/>
              <a:gd name="connsiteY39" fmla="*/ 1177774 h 3201457"/>
              <a:gd name="connsiteX40" fmla="*/ 2359070 w 2529718"/>
              <a:gd name="connsiteY40" fmla="*/ 1137769 h 3201457"/>
              <a:gd name="connsiteX41" fmla="*/ 2271440 w 2529718"/>
              <a:gd name="connsiteY41" fmla="*/ 1079666 h 3201457"/>
              <a:gd name="connsiteX42" fmla="*/ 2293347 w 2529718"/>
              <a:gd name="connsiteY42" fmla="*/ 1070141 h 3201457"/>
              <a:gd name="connsiteX43" fmla="*/ 2321922 w 2529718"/>
              <a:gd name="connsiteY43" fmla="*/ 1050139 h 3201457"/>
              <a:gd name="connsiteX44" fmla="*/ 2292395 w 2529718"/>
              <a:gd name="connsiteY44" fmla="*/ 1032041 h 3201457"/>
              <a:gd name="connsiteX45" fmla="*/ 2244770 w 2529718"/>
              <a:gd name="connsiteY45" fmla="*/ 1005371 h 3201457"/>
              <a:gd name="connsiteX46" fmla="*/ 2343829 w 2529718"/>
              <a:gd name="connsiteY46" fmla="*/ 973939 h 3201457"/>
              <a:gd name="connsiteX47" fmla="*/ 2368595 w 2529718"/>
              <a:gd name="connsiteY47" fmla="*/ 955841 h 3201457"/>
              <a:gd name="connsiteX48" fmla="*/ 2350497 w 2529718"/>
              <a:gd name="connsiteY48" fmla="*/ 930124 h 3201457"/>
              <a:gd name="connsiteX49" fmla="*/ 2213337 w 2529718"/>
              <a:gd name="connsiteY49" fmla="*/ 880594 h 3201457"/>
              <a:gd name="connsiteX50" fmla="*/ 2119040 w 2529718"/>
              <a:gd name="connsiteY50" fmla="*/ 869164 h 3201457"/>
              <a:gd name="connsiteX51" fmla="*/ 2109515 w 2529718"/>
              <a:gd name="connsiteY51" fmla="*/ 821539 h 3201457"/>
              <a:gd name="connsiteX52" fmla="*/ 2004739 w 2529718"/>
              <a:gd name="connsiteY52" fmla="*/ 774866 h 3201457"/>
              <a:gd name="connsiteX53" fmla="*/ 2072367 w 2529718"/>
              <a:gd name="connsiteY53" fmla="*/ 729146 h 3201457"/>
              <a:gd name="connsiteX54" fmla="*/ 1858054 w 2529718"/>
              <a:gd name="connsiteY54" fmla="*/ 704381 h 3201457"/>
              <a:gd name="connsiteX55" fmla="*/ 2007597 w 2529718"/>
              <a:gd name="connsiteY55" fmla="*/ 586271 h 3201457"/>
              <a:gd name="connsiteX56" fmla="*/ 1893297 w 2529718"/>
              <a:gd name="connsiteY56" fmla="*/ 584366 h 3201457"/>
              <a:gd name="connsiteX57" fmla="*/ 1747564 w 2529718"/>
              <a:gd name="connsiteY57" fmla="*/ 588176 h 3201457"/>
              <a:gd name="connsiteX58" fmla="*/ 1663744 w 2529718"/>
              <a:gd name="connsiteY58" fmla="*/ 602464 h 3201457"/>
              <a:gd name="connsiteX59" fmla="*/ 1635169 w 2529718"/>
              <a:gd name="connsiteY59" fmla="*/ 574841 h 3201457"/>
              <a:gd name="connsiteX60" fmla="*/ 1609452 w 2529718"/>
              <a:gd name="connsiteY60" fmla="*/ 562459 h 3201457"/>
              <a:gd name="connsiteX61" fmla="*/ 1307509 w 2529718"/>
              <a:gd name="connsiteY61" fmla="*/ 692951 h 3201457"/>
              <a:gd name="connsiteX62" fmla="*/ 1177017 w 2529718"/>
              <a:gd name="connsiteY62" fmla="*/ 778676 h 3201457"/>
              <a:gd name="connsiteX63" fmla="*/ 1207497 w 2529718"/>
              <a:gd name="connsiteY63" fmla="*/ 590081 h 3201457"/>
              <a:gd name="connsiteX64" fmla="*/ 1258932 w 2529718"/>
              <a:gd name="connsiteY64" fmla="*/ 402439 h 3201457"/>
              <a:gd name="connsiteX65" fmla="*/ 1368469 w 2529718"/>
              <a:gd name="connsiteY65" fmla="*/ 46204 h 3201457"/>
              <a:gd name="connsiteX66" fmla="*/ 1352277 w 2529718"/>
              <a:gd name="connsiteY66" fmla="*/ 10009 h 3201457"/>
              <a:gd name="connsiteX67" fmla="*/ 1315129 w 2529718"/>
              <a:gd name="connsiteY67" fmla="*/ 2389 h 3201457"/>
              <a:gd name="connsiteX68" fmla="*/ 1265599 w 2529718"/>
              <a:gd name="connsiteY68" fmla="*/ 35726 h 3201457"/>
              <a:gd name="connsiteX69" fmla="*/ 1116057 w 2529718"/>
              <a:gd name="connsiteY69" fmla="*/ 727241 h 3201457"/>
              <a:gd name="connsiteX70" fmla="*/ 979849 w 2529718"/>
              <a:gd name="connsiteY70" fmla="*/ 796774 h 3201457"/>
              <a:gd name="connsiteX71" fmla="*/ 954132 w 2529718"/>
              <a:gd name="connsiteY71" fmla="*/ 784391 h 3201457"/>
              <a:gd name="connsiteX72" fmla="*/ 820782 w 2529718"/>
              <a:gd name="connsiteY72" fmla="*/ 756769 h 3201457"/>
              <a:gd name="connsiteX73" fmla="*/ 734104 w 2529718"/>
              <a:gd name="connsiteY73" fmla="*/ 774866 h 3201457"/>
              <a:gd name="connsiteX74" fmla="*/ 601707 w 2529718"/>
              <a:gd name="connsiteY74" fmla="*/ 850114 h 3201457"/>
              <a:gd name="connsiteX75" fmla="*/ 590277 w 2529718"/>
              <a:gd name="connsiteY75" fmla="*/ 857734 h 3201457"/>
              <a:gd name="connsiteX76" fmla="*/ 374059 w 2529718"/>
              <a:gd name="connsiteY76" fmla="*/ 953936 h 3201457"/>
              <a:gd name="connsiteX77" fmla="*/ 356914 w 2529718"/>
              <a:gd name="connsiteY77" fmla="*/ 993941 h 3201457"/>
              <a:gd name="connsiteX78" fmla="*/ 343579 w 2529718"/>
              <a:gd name="connsiteY78" fmla="*/ 1032041 h 3201457"/>
              <a:gd name="connsiteX79" fmla="*/ 220707 w 2529718"/>
              <a:gd name="connsiteY79" fmla="*/ 1112051 h 3201457"/>
              <a:gd name="connsiteX80" fmla="*/ 208324 w 2529718"/>
              <a:gd name="connsiteY80" fmla="*/ 1152056 h 3201457"/>
              <a:gd name="connsiteX81" fmla="*/ 316909 w 2529718"/>
              <a:gd name="connsiteY81" fmla="*/ 1205396 h 3201457"/>
              <a:gd name="connsiteX82" fmla="*/ 352152 w 2529718"/>
              <a:gd name="connsiteY82" fmla="*/ 1213969 h 3201457"/>
              <a:gd name="connsiteX83" fmla="*/ 159747 w 2529718"/>
              <a:gd name="connsiteY83" fmla="*/ 1390181 h 3201457"/>
              <a:gd name="connsiteX84" fmla="*/ 138792 w 2529718"/>
              <a:gd name="connsiteY84" fmla="*/ 1433996 h 3201457"/>
              <a:gd name="connsiteX85" fmla="*/ 185464 w 2529718"/>
              <a:gd name="connsiteY85" fmla="*/ 1433044 h 3201457"/>
              <a:gd name="connsiteX86" fmla="*/ 159747 w 2529718"/>
              <a:gd name="connsiteY86" fmla="*/ 1460666 h 3201457"/>
              <a:gd name="connsiteX87" fmla="*/ 34969 w 2529718"/>
              <a:gd name="connsiteY87" fmla="*/ 1653071 h 3201457"/>
              <a:gd name="connsiteX88" fmla="*/ 52114 w 2529718"/>
              <a:gd name="connsiteY88" fmla="*/ 1695934 h 3201457"/>
              <a:gd name="connsiteX89" fmla="*/ 79737 w 2529718"/>
              <a:gd name="connsiteY89" fmla="*/ 1739749 h 3201457"/>
              <a:gd name="connsiteX90" fmla="*/ 97834 w 2529718"/>
              <a:gd name="connsiteY90" fmla="*/ 1800709 h 3201457"/>
              <a:gd name="connsiteX91" fmla="*/ 27349 w 2529718"/>
              <a:gd name="connsiteY91" fmla="*/ 1895006 h 3201457"/>
              <a:gd name="connsiteX92" fmla="*/ 2584 w 2529718"/>
              <a:gd name="connsiteY92" fmla="*/ 1949299 h 3201457"/>
              <a:gd name="connsiteX93" fmla="*/ 52114 w 2529718"/>
              <a:gd name="connsiteY93" fmla="*/ 1974064 h 3201457"/>
              <a:gd name="connsiteX94" fmla="*/ 11157 w 2529718"/>
              <a:gd name="connsiteY94" fmla="*/ 2032166 h 3201457"/>
              <a:gd name="connsiteX95" fmla="*/ 6394 w 2529718"/>
              <a:gd name="connsiteY95" fmla="*/ 2070266 h 3201457"/>
              <a:gd name="connsiteX96" fmla="*/ 18777 w 2529718"/>
              <a:gd name="connsiteY96" fmla="*/ 2134084 h 3201457"/>
              <a:gd name="connsiteX97" fmla="*/ 25444 w 2529718"/>
              <a:gd name="connsiteY97" fmla="*/ 2190281 h 3201457"/>
              <a:gd name="connsiteX98" fmla="*/ 45447 w 2529718"/>
              <a:gd name="connsiteY98" fmla="*/ 2245526 h 3201457"/>
              <a:gd name="connsiteX99" fmla="*/ 23539 w 2529718"/>
              <a:gd name="connsiteY99" fmla="*/ 2342681 h 3201457"/>
              <a:gd name="connsiteX100" fmla="*/ 29254 w 2529718"/>
              <a:gd name="connsiteY100" fmla="*/ 2385544 h 3201457"/>
              <a:gd name="connsiteX101" fmla="*/ 69259 w 2529718"/>
              <a:gd name="connsiteY101" fmla="*/ 2367446 h 3201457"/>
              <a:gd name="connsiteX102" fmla="*/ 177844 w 2529718"/>
              <a:gd name="connsiteY102" fmla="*/ 2277912 h 3201457"/>
              <a:gd name="connsiteX103" fmla="*/ 230232 w 2529718"/>
              <a:gd name="connsiteY103" fmla="*/ 2304581 h 3201457"/>
              <a:gd name="connsiteX104" fmla="*/ 304527 w 2529718"/>
              <a:gd name="connsiteY104" fmla="*/ 2245526 h 3201457"/>
              <a:gd name="connsiteX105" fmla="*/ 326434 w 2529718"/>
              <a:gd name="connsiteY105" fmla="*/ 2236001 h 3201457"/>
              <a:gd name="connsiteX106" fmla="*/ 381679 w 2529718"/>
              <a:gd name="connsiteY106" fmla="*/ 2234096 h 3201457"/>
              <a:gd name="connsiteX107" fmla="*/ 589324 w 2529718"/>
              <a:gd name="connsiteY107" fmla="*/ 2069314 h 3201457"/>
              <a:gd name="connsiteX108" fmla="*/ 560749 w 2529718"/>
              <a:gd name="connsiteY108" fmla="*/ 2238859 h 3201457"/>
              <a:gd name="connsiteX109" fmla="*/ 573132 w 2529718"/>
              <a:gd name="connsiteY109" fmla="*/ 2307439 h 3201457"/>
              <a:gd name="connsiteX110" fmla="*/ 636949 w 2529718"/>
              <a:gd name="connsiteY110" fmla="*/ 2311249 h 3201457"/>
              <a:gd name="connsiteX111" fmla="*/ 617899 w 2529718"/>
              <a:gd name="connsiteY111" fmla="*/ 2355064 h 3201457"/>
              <a:gd name="connsiteX112" fmla="*/ 567417 w 2529718"/>
              <a:gd name="connsiteY112" fmla="*/ 2488414 h 3201457"/>
              <a:gd name="connsiteX113" fmla="*/ 576942 w 2529718"/>
              <a:gd name="connsiteY113" fmla="*/ 2526514 h 3201457"/>
              <a:gd name="connsiteX114" fmla="*/ 611232 w 2529718"/>
              <a:gd name="connsiteY114" fmla="*/ 2519846 h 3201457"/>
              <a:gd name="connsiteX115" fmla="*/ 642664 w 2529718"/>
              <a:gd name="connsiteY115" fmla="*/ 2513179 h 3201457"/>
              <a:gd name="connsiteX116" fmla="*/ 682669 w 2529718"/>
              <a:gd name="connsiteY116" fmla="*/ 2738921 h 3201457"/>
              <a:gd name="connsiteX117" fmla="*/ 703624 w 2529718"/>
              <a:gd name="connsiteY117" fmla="*/ 2796071 h 3201457"/>
              <a:gd name="connsiteX118" fmla="*/ 754107 w 2529718"/>
              <a:gd name="connsiteY118" fmla="*/ 2754162 h 3201457"/>
              <a:gd name="connsiteX119" fmla="*/ 829354 w 2529718"/>
              <a:gd name="connsiteY119" fmla="*/ 2696059 h 3201457"/>
              <a:gd name="connsiteX120" fmla="*/ 935082 w 2529718"/>
              <a:gd name="connsiteY120" fmla="*/ 2634146 h 3201457"/>
              <a:gd name="connsiteX121" fmla="*/ 992232 w 2529718"/>
              <a:gd name="connsiteY121" fmla="*/ 2649387 h 3201457"/>
              <a:gd name="connsiteX122" fmla="*/ 1022712 w 2529718"/>
              <a:gd name="connsiteY122" fmla="*/ 2689391 h 3201457"/>
              <a:gd name="connsiteX123" fmla="*/ 1066527 w 2529718"/>
              <a:gd name="connsiteY123" fmla="*/ 2725587 h 3201457"/>
              <a:gd name="connsiteX124" fmla="*/ 1125582 w 2529718"/>
              <a:gd name="connsiteY124" fmla="*/ 2783689 h 3201457"/>
              <a:gd name="connsiteX125" fmla="*/ 1173207 w 2529718"/>
              <a:gd name="connsiteY125" fmla="*/ 2807502 h 3201457"/>
              <a:gd name="connsiteX126" fmla="*/ 1207497 w 2529718"/>
              <a:gd name="connsiteY126" fmla="*/ 2852269 h 3201457"/>
              <a:gd name="connsiteX127" fmla="*/ 1262742 w 2529718"/>
              <a:gd name="connsiteY127" fmla="*/ 2836077 h 3201457"/>
              <a:gd name="connsiteX128" fmla="*/ 1289412 w 2529718"/>
              <a:gd name="connsiteY128" fmla="*/ 2760829 h 3201457"/>
              <a:gd name="connsiteX129" fmla="*/ 1341799 w 2529718"/>
              <a:gd name="connsiteY129" fmla="*/ 2874177 h 3201457"/>
              <a:gd name="connsiteX130" fmla="*/ 1412284 w 2529718"/>
              <a:gd name="connsiteY130" fmla="*/ 2897989 h 3201457"/>
              <a:gd name="connsiteX131" fmla="*/ 1451337 w 2529718"/>
              <a:gd name="connsiteY131" fmla="*/ 2909419 h 3201457"/>
              <a:gd name="connsiteX132" fmla="*/ 1522774 w 2529718"/>
              <a:gd name="connsiteY132" fmla="*/ 2992287 h 3201457"/>
              <a:gd name="connsiteX133" fmla="*/ 1564684 w 2529718"/>
              <a:gd name="connsiteY133" fmla="*/ 2992287 h 3201457"/>
              <a:gd name="connsiteX134" fmla="*/ 1622787 w 2529718"/>
              <a:gd name="connsiteY134" fmla="*/ 2985619 h 3201457"/>
              <a:gd name="connsiteX135" fmla="*/ 1775187 w 2529718"/>
              <a:gd name="connsiteY135" fmla="*/ 3060866 h 3201457"/>
              <a:gd name="connsiteX136" fmla="*/ 1784712 w 2529718"/>
              <a:gd name="connsiteY136" fmla="*/ 3071344 h 3201457"/>
              <a:gd name="connsiteX137" fmla="*/ 2019979 w 2529718"/>
              <a:gd name="connsiteY137" fmla="*/ 3198979 h 3201457"/>
              <a:gd name="connsiteX138" fmla="*/ 2054269 w 2529718"/>
              <a:gd name="connsiteY138" fmla="*/ 3190406 h 3201457"/>
              <a:gd name="connsiteX139" fmla="*/ 2042839 w 2529718"/>
              <a:gd name="connsiteY139" fmla="*/ 3153259 h 3201457"/>
              <a:gd name="connsiteX140" fmla="*/ 1967592 w 2529718"/>
              <a:gd name="connsiteY140" fmla="*/ 3067534 h 3201457"/>
              <a:gd name="connsiteX141" fmla="*/ 1969497 w 2529718"/>
              <a:gd name="connsiteY141" fmla="*/ 3023719 h 3201457"/>
              <a:gd name="connsiteX142" fmla="*/ 1966639 w 2529718"/>
              <a:gd name="connsiteY142" fmla="*/ 2983714 h 3201457"/>
              <a:gd name="connsiteX143" fmla="*/ 1893297 w 2529718"/>
              <a:gd name="connsiteY143" fmla="*/ 2890369 h 3201457"/>
              <a:gd name="connsiteX144" fmla="*/ 1891392 w 2529718"/>
              <a:gd name="connsiteY144" fmla="*/ 2824646 h 3201457"/>
              <a:gd name="connsiteX145" fmla="*/ 1889487 w 2529718"/>
              <a:gd name="connsiteY145" fmla="*/ 2795119 h 3201457"/>
              <a:gd name="connsiteX146" fmla="*/ 1866627 w 2529718"/>
              <a:gd name="connsiteY146" fmla="*/ 2758924 h 3201457"/>
              <a:gd name="connsiteX147" fmla="*/ 1885677 w 2529718"/>
              <a:gd name="connsiteY147" fmla="*/ 2708441 h 3201457"/>
              <a:gd name="connsiteX148" fmla="*/ 1855197 w 2529718"/>
              <a:gd name="connsiteY148" fmla="*/ 2655102 h 3201457"/>
              <a:gd name="connsiteX149" fmla="*/ 1865674 w 2529718"/>
              <a:gd name="connsiteY149" fmla="*/ 2632241 h 3201457"/>
              <a:gd name="connsiteX150" fmla="*/ 2019027 w 2529718"/>
              <a:gd name="connsiteY150" fmla="*/ 2604619 h 3201457"/>
              <a:gd name="connsiteX151" fmla="*/ 2040934 w 2529718"/>
              <a:gd name="connsiteY151" fmla="*/ 2556994 h 3201457"/>
              <a:gd name="connsiteX152" fmla="*/ 1947589 w 2529718"/>
              <a:gd name="connsiteY152" fmla="*/ 2424596 h 3201457"/>
              <a:gd name="connsiteX153" fmla="*/ 1938064 w 2529718"/>
              <a:gd name="connsiteY153" fmla="*/ 2392212 h 3201457"/>
              <a:gd name="connsiteX154" fmla="*/ 1942827 w 2529718"/>
              <a:gd name="connsiteY154" fmla="*/ 2336014 h 3201457"/>
              <a:gd name="connsiteX155" fmla="*/ 1975212 w 2529718"/>
              <a:gd name="connsiteY155" fmla="*/ 2307439 h 3201457"/>
              <a:gd name="connsiteX156" fmla="*/ 2014264 w 2529718"/>
              <a:gd name="connsiteY156" fmla="*/ 2271244 h 3201457"/>
              <a:gd name="connsiteX157" fmla="*/ 2052364 w 2529718"/>
              <a:gd name="connsiteY157" fmla="*/ 2221714 h 3201457"/>
              <a:gd name="connsiteX158" fmla="*/ 2021884 w 2529718"/>
              <a:gd name="connsiteY158" fmla="*/ 2180756 h 3201457"/>
              <a:gd name="connsiteX159" fmla="*/ 1977117 w 2529718"/>
              <a:gd name="connsiteY159" fmla="*/ 2175994 h 3201457"/>
              <a:gd name="connsiteX160" fmla="*/ 483597 w 2529718"/>
              <a:gd name="connsiteY160" fmla="*/ 1775944 h 3201457"/>
              <a:gd name="connsiteX161" fmla="*/ 1006519 w 2529718"/>
              <a:gd name="connsiteY161" fmla="*/ 1018706 h 3201457"/>
              <a:gd name="connsiteX162" fmla="*/ 483597 w 2529718"/>
              <a:gd name="connsiteY162" fmla="*/ 1775944 h 3201457"/>
              <a:gd name="connsiteX163" fmla="*/ 769347 w 2529718"/>
              <a:gd name="connsiteY163" fmla="*/ 1956919 h 3201457"/>
              <a:gd name="connsiteX164" fmla="*/ 1047477 w 2529718"/>
              <a:gd name="connsiteY164" fmla="*/ 1281596 h 3201457"/>
              <a:gd name="connsiteX165" fmla="*/ 769347 w 2529718"/>
              <a:gd name="connsiteY165" fmla="*/ 1956919 h 3201457"/>
              <a:gd name="connsiteX166" fmla="*/ 1006519 w 2529718"/>
              <a:gd name="connsiteY166" fmla="*/ 2364589 h 3201457"/>
              <a:gd name="connsiteX167" fmla="*/ 1165587 w 2529718"/>
              <a:gd name="connsiteY167" fmla="*/ 1940726 h 3201457"/>
              <a:gd name="connsiteX168" fmla="*/ 1006519 w 2529718"/>
              <a:gd name="connsiteY168" fmla="*/ 2364589 h 3201457"/>
              <a:gd name="connsiteX169" fmla="*/ 1303699 w 2529718"/>
              <a:gd name="connsiteY169" fmla="*/ 2679866 h 3201457"/>
              <a:gd name="connsiteX170" fmla="*/ 1301794 w 2529718"/>
              <a:gd name="connsiteY170" fmla="*/ 2350301 h 3201457"/>
              <a:gd name="connsiteX171" fmla="*/ 1303699 w 2529718"/>
              <a:gd name="connsiteY171" fmla="*/ 2679866 h 3201457"/>
              <a:gd name="connsiteX172" fmla="*/ 1207497 w 2529718"/>
              <a:gd name="connsiteY172" fmla="*/ 971081 h 3201457"/>
              <a:gd name="connsiteX173" fmla="*/ 1146537 w 2529718"/>
              <a:gd name="connsiteY173" fmla="*/ 1037756 h 3201457"/>
              <a:gd name="connsiteX174" fmla="*/ 1200829 w 2529718"/>
              <a:gd name="connsiteY174" fmla="*/ 1514959 h 3201457"/>
              <a:gd name="connsiteX175" fmla="*/ 1250359 w 2529718"/>
              <a:gd name="connsiteY175" fmla="*/ 1776896 h 3201457"/>
              <a:gd name="connsiteX176" fmla="*/ 1297984 w 2529718"/>
              <a:gd name="connsiteY176" fmla="*/ 1829284 h 3201457"/>
              <a:gd name="connsiteX177" fmla="*/ 1667554 w 2529718"/>
              <a:gd name="connsiteY177" fmla="*/ 2015021 h 3201457"/>
              <a:gd name="connsiteX178" fmla="*/ 1706607 w 2529718"/>
              <a:gd name="connsiteY178" fmla="*/ 2054074 h 3201457"/>
              <a:gd name="connsiteX179" fmla="*/ 1282744 w 2529718"/>
              <a:gd name="connsiteY179" fmla="*/ 1837856 h 3201457"/>
              <a:gd name="connsiteX180" fmla="*/ 1276077 w 2529718"/>
              <a:gd name="connsiteY180" fmla="*/ 1853096 h 3201457"/>
              <a:gd name="connsiteX181" fmla="*/ 1416094 w 2529718"/>
              <a:gd name="connsiteY181" fmla="*/ 2252194 h 3201457"/>
              <a:gd name="connsiteX182" fmla="*/ 1457052 w 2529718"/>
              <a:gd name="connsiteY182" fmla="*/ 2303629 h 3201457"/>
              <a:gd name="connsiteX183" fmla="*/ 1458004 w 2529718"/>
              <a:gd name="connsiteY183" fmla="*/ 2302676 h 3201457"/>
              <a:gd name="connsiteX184" fmla="*/ 1458004 w 2529718"/>
              <a:gd name="connsiteY184" fmla="*/ 2302676 h 3201457"/>
              <a:gd name="connsiteX185" fmla="*/ 1458004 w 2529718"/>
              <a:gd name="connsiteY185" fmla="*/ 2302676 h 3201457"/>
              <a:gd name="connsiteX186" fmla="*/ 1458957 w 2529718"/>
              <a:gd name="connsiteY186" fmla="*/ 2303629 h 3201457"/>
              <a:gd name="connsiteX187" fmla="*/ 1554207 w 2529718"/>
              <a:gd name="connsiteY187" fmla="*/ 2325537 h 3201457"/>
              <a:gd name="connsiteX188" fmla="*/ 1705654 w 2529718"/>
              <a:gd name="connsiteY188" fmla="*/ 2378876 h 3201457"/>
              <a:gd name="connsiteX189" fmla="*/ 1459909 w 2529718"/>
              <a:gd name="connsiteY189" fmla="*/ 2303629 h 3201457"/>
              <a:gd name="connsiteX190" fmla="*/ 1458957 w 2529718"/>
              <a:gd name="connsiteY190" fmla="*/ 2303629 h 3201457"/>
              <a:gd name="connsiteX191" fmla="*/ 1478959 w 2529718"/>
              <a:gd name="connsiteY191" fmla="*/ 2363637 h 3201457"/>
              <a:gd name="connsiteX192" fmla="*/ 1608499 w 2529718"/>
              <a:gd name="connsiteY192" fmla="*/ 2601762 h 3201457"/>
              <a:gd name="connsiteX193" fmla="*/ 1626597 w 2529718"/>
              <a:gd name="connsiteY193" fmla="*/ 2650339 h 3201457"/>
              <a:gd name="connsiteX194" fmla="*/ 1334179 w 2529718"/>
              <a:gd name="connsiteY194" fmla="*/ 2112176 h 3201457"/>
              <a:gd name="connsiteX195" fmla="*/ 1175112 w 2529718"/>
              <a:gd name="connsiteY195" fmla="*/ 1515911 h 3201457"/>
              <a:gd name="connsiteX196" fmla="*/ 1132249 w 2529718"/>
              <a:gd name="connsiteY196" fmla="*/ 899644 h 3201457"/>
              <a:gd name="connsiteX197" fmla="*/ 1161777 w 2529718"/>
              <a:gd name="connsiteY197" fmla="*/ 951079 h 3201457"/>
              <a:gd name="connsiteX198" fmla="*/ 1223689 w 2529718"/>
              <a:gd name="connsiteY198" fmla="*/ 950126 h 3201457"/>
              <a:gd name="connsiteX199" fmla="*/ 1795189 w 2529718"/>
              <a:gd name="connsiteY199" fmla="*/ 1077761 h 3201457"/>
              <a:gd name="connsiteX200" fmla="*/ 1710417 w 2529718"/>
              <a:gd name="connsiteY200" fmla="*/ 1063474 h 3201457"/>
              <a:gd name="connsiteX201" fmla="*/ 1207497 w 2529718"/>
              <a:gd name="connsiteY201" fmla="*/ 971081 h 3201457"/>
              <a:gd name="connsiteX202" fmla="*/ 1692319 w 2529718"/>
              <a:gd name="connsiteY202" fmla="*/ 1619734 h 3201457"/>
              <a:gd name="connsiteX203" fmla="*/ 1220832 w 2529718"/>
              <a:gd name="connsiteY203" fmla="*/ 1314934 h 3201457"/>
              <a:gd name="connsiteX204" fmla="*/ 1692319 w 2529718"/>
              <a:gd name="connsiteY204" fmla="*/ 1619734 h 3201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</a:cxnLst>
            <a:rect l="l" t="t" r="r" b="b"/>
            <a:pathLst>
              <a:path w="2529718" h="3201457">
                <a:moveTo>
                  <a:pt x="1977117" y="2175994"/>
                </a:moveTo>
                <a:cubicBezTo>
                  <a:pt x="1962829" y="2174089"/>
                  <a:pt x="1956162" y="2161706"/>
                  <a:pt x="1951399" y="2150276"/>
                </a:cubicBezTo>
                <a:cubicBezTo>
                  <a:pt x="1944732" y="2131226"/>
                  <a:pt x="1965687" y="2138846"/>
                  <a:pt x="1971402" y="2131226"/>
                </a:cubicBezTo>
                <a:cubicBezTo>
                  <a:pt x="2001882" y="2087411"/>
                  <a:pt x="2043792" y="2115987"/>
                  <a:pt x="2079987" y="2115034"/>
                </a:cubicBezTo>
                <a:cubicBezTo>
                  <a:pt x="2097132" y="2115034"/>
                  <a:pt x="2117134" y="2125512"/>
                  <a:pt x="2126659" y="2105509"/>
                </a:cubicBezTo>
                <a:cubicBezTo>
                  <a:pt x="2136184" y="2088364"/>
                  <a:pt x="2117134" y="2076934"/>
                  <a:pt x="2108562" y="2064551"/>
                </a:cubicBezTo>
                <a:cubicBezTo>
                  <a:pt x="2079987" y="2025499"/>
                  <a:pt x="2050459" y="1988351"/>
                  <a:pt x="2019027" y="1946441"/>
                </a:cubicBezTo>
                <a:cubicBezTo>
                  <a:pt x="2033314" y="1944536"/>
                  <a:pt x="2039982" y="1942631"/>
                  <a:pt x="2045697" y="1942631"/>
                </a:cubicBezTo>
                <a:cubicBezTo>
                  <a:pt x="2060937" y="1940726"/>
                  <a:pt x="2080939" y="1947394"/>
                  <a:pt x="2088559" y="1929296"/>
                </a:cubicBezTo>
                <a:cubicBezTo>
                  <a:pt x="2096179" y="1910246"/>
                  <a:pt x="2077129" y="1900721"/>
                  <a:pt x="2065699" y="1892149"/>
                </a:cubicBezTo>
                <a:cubicBezTo>
                  <a:pt x="1983784" y="1827379"/>
                  <a:pt x="1945684" y="1727366"/>
                  <a:pt x="1877104" y="1652119"/>
                </a:cubicBezTo>
                <a:cubicBezTo>
                  <a:pt x="1872342" y="1646404"/>
                  <a:pt x="1859007" y="1636879"/>
                  <a:pt x="1877104" y="1632116"/>
                </a:cubicBezTo>
                <a:cubicBezTo>
                  <a:pt x="1913299" y="1622591"/>
                  <a:pt x="1895202" y="1606399"/>
                  <a:pt x="1881867" y="1593064"/>
                </a:cubicBezTo>
                <a:cubicBezTo>
                  <a:pt x="1855197" y="1566394"/>
                  <a:pt x="1826622" y="1540676"/>
                  <a:pt x="1799952" y="1514959"/>
                </a:cubicBezTo>
                <a:cubicBezTo>
                  <a:pt x="1782807" y="1497814"/>
                  <a:pt x="1756137" y="1487336"/>
                  <a:pt x="1753279" y="1458761"/>
                </a:cubicBezTo>
                <a:cubicBezTo>
                  <a:pt x="1752327" y="1429234"/>
                  <a:pt x="1717084" y="1416851"/>
                  <a:pt x="1718989" y="1380656"/>
                </a:cubicBezTo>
                <a:cubicBezTo>
                  <a:pt x="1740897" y="1400659"/>
                  <a:pt x="1758994" y="1417804"/>
                  <a:pt x="1770424" y="1441616"/>
                </a:cubicBezTo>
                <a:cubicBezTo>
                  <a:pt x="1770424" y="1441616"/>
                  <a:pt x="1770424" y="1441616"/>
                  <a:pt x="1770424" y="1441616"/>
                </a:cubicBezTo>
                <a:lnTo>
                  <a:pt x="1770424" y="1441616"/>
                </a:lnTo>
                <a:cubicBezTo>
                  <a:pt x="1803762" y="1467334"/>
                  <a:pt x="1837099" y="1494956"/>
                  <a:pt x="1872342" y="1518769"/>
                </a:cubicBezTo>
                <a:cubicBezTo>
                  <a:pt x="1884724" y="1527341"/>
                  <a:pt x="1901869" y="1547344"/>
                  <a:pt x="1918062" y="1533056"/>
                </a:cubicBezTo>
                <a:cubicBezTo>
                  <a:pt x="1938064" y="1514959"/>
                  <a:pt x="1913299" y="1499719"/>
                  <a:pt x="1906632" y="1483526"/>
                </a:cubicBezTo>
                <a:cubicBezTo>
                  <a:pt x="1905679" y="1481621"/>
                  <a:pt x="1907584" y="1477811"/>
                  <a:pt x="1908537" y="1472096"/>
                </a:cubicBezTo>
                <a:cubicBezTo>
                  <a:pt x="1968544" y="1499719"/>
                  <a:pt x="2029504" y="1516864"/>
                  <a:pt x="2098084" y="1517816"/>
                </a:cubicBezTo>
                <a:cubicBezTo>
                  <a:pt x="2094274" y="1509244"/>
                  <a:pt x="2094274" y="1505434"/>
                  <a:pt x="2092369" y="1503529"/>
                </a:cubicBezTo>
                <a:cubicBezTo>
                  <a:pt x="2077129" y="1489241"/>
                  <a:pt x="2052364" y="1472096"/>
                  <a:pt x="2062842" y="1454951"/>
                </a:cubicBezTo>
                <a:cubicBezTo>
                  <a:pt x="2076177" y="1434949"/>
                  <a:pt x="2099037" y="1457809"/>
                  <a:pt x="2116182" y="1465429"/>
                </a:cubicBezTo>
                <a:cubicBezTo>
                  <a:pt x="2140947" y="1475906"/>
                  <a:pt x="2163807" y="1489241"/>
                  <a:pt x="2188572" y="1502576"/>
                </a:cubicBezTo>
                <a:cubicBezTo>
                  <a:pt x="2230482" y="1524484"/>
                  <a:pt x="2273345" y="1519721"/>
                  <a:pt x="2311445" y="1498766"/>
                </a:cubicBezTo>
                <a:cubicBezTo>
                  <a:pt x="2332399" y="1487336"/>
                  <a:pt x="2350497" y="1482574"/>
                  <a:pt x="2372404" y="1479716"/>
                </a:cubicBezTo>
                <a:cubicBezTo>
                  <a:pt x="2400027" y="1475906"/>
                  <a:pt x="2429554" y="1470191"/>
                  <a:pt x="2454319" y="1455904"/>
                </a:cubicBezTo>
                <a:cubicBezTo>
                  <a:pt x="2479084" y="1440664"/>
                  <a:pt x="2525757" y="1446379"/>
                  <a:pt x="2529567" y="1420661"/>
                </a:cubicBezTo>
                <a:cubicBezTo>
                  <a:pt x="2532424" y="1395896"/>
                  <a:pt x="2494324" y="1375894"/>
                  <a:pt x="2469559" y="1358749"/>
                </a:cubicBezTo>
                <a:cubicBezTo>
                  <a:pt x="2454319" y="1347319"/>
                  <a:pt x="2448605" y="1337794"/>
                  <a:pt x="2471465" y="1329221"/>
                </a:cubicBezTo>
                <a:cubicBezTo>
                  <a:pt x="2520994" y="1310171"/>
                  <a:pt x="2493372" y="1296836"/>
                  <a:pt x="2467655" y="1284454"/>
                </a:cubicBezTo>
                <a:cubicBezTo>
                  <a:pt x="2446699" y="1273976"/>
                  <a:pt x="2426697" y="1260641"/>
                  <a:pt x="2401932" y="1257784"/>
                </a:cubicBezTo>
                <a:cubicBezTo>
                  <a:pt x="2393359" y="1256831"/>
                  <a:pt x="2377167" y="1248259"/>
                  <a:pt x="2377167" y="1247306"/>
                </a:cubicBezTo>
                <a:cubicBezTo>
                  <a:pt x="2392407" y="1208254"/>
                  <a:pt x="2350497" y="1220636"/>
                  <a:pt x="2336209" y="1207301"/>
                </a:cubicBezTo>
                <a:cubicBezTo>
                  <a:pt x="2343829" y="1202539"/>
                  <a:pt x="2347640" y="1199681"/>
                  <a:pt x="2352402" y="1197776"/>
                </a:cubicBezTo>
                <a:cubicBezTo>
                  <a:pt x="2369547" y="1191109"/>
                  <a:pt x="2398122" y="1200634"/>
                  <a:pt x="2400979" y="1177774"/>
                </a:cubicBezTo>
                <a:cubicBezTo>
                  <a:pt x="2403837" y="1154914"/>
                  <a:pt x="2375262" y="1149199"/>
                  <a:pt x="2359070" y="1137769"/>
                </a:cubicBezTo>
                <a:cubicBezTo>
                  <a:pt x="2331447" y="1118719"/>
                  <a:pt x="2296204" y="1110146"/>
                  <a:pt x="2271440" y="1079666"/>
                </a:cubicBezTo>
                <a:cubicBezTo>
                  <a:pt x="2282870" y="1074904"/>
                  <a:pt x="2288584" y="1072999"/>
                  <a:pt x="2293347" y="1070141"/>
                </a:cubicBezTo>
                <a:cubicBezTo>
                  <a:pt x="2303824" y="1064426"/>
                  <a:pt x="2321922" y="1066331"/>
                  <a:pt x="2321922" y="1050139"/>
                </a:cubicBezTo>
                <a:cubicBezTo>
                  <a:pt x="2320970" y="1033946"/>
                  <a:pt x="2303824" y="1036804"/>
                  <a:pt x="2292395" y="1032041"/>
                </a:cubicBezTo>
                <a:cubicBezTo>
                  <a:pt x="2276202" y="1026326"/>
                  <a:pt x="2257152" y="1027279"/>
                  <a:pt x="2244770" y="1005371"/>
                </a:cubicBezTo>
                <a:cubicBezTo>
                  <a:pt x="2279059" y="994894"/>
                  <a:pt x="2311445" y="984416"/>
                  <a:pt x="2343829" y="973939"/>
                </a:cubicBezTo>
                <a:cubicBezTo>
                  <a:pt x="2354307" y="971081"/>
                  <a:pt x="2366690" y="969176"/>
                  <a:pt x="2368595" y="955841"/>
                </a:cubicBezTo>
                <a:cubicBezTo>
                  <a:pt x="2370499" y="942506"/>
                  <a:pt x="2359070" y="935839"/>
                  <a:pt x="2350497" y="930124"/>
                </a:cubicBezTo>
                <a:cubicBezTo>
                  <a:pt x="2308587" y="904406"/>
                  <a:pt x="2264772" y="882499"/>
                  <a:pt x="2213337" y="880594"/>
                </a:cubicBezTo>
                <a:cubicBezTo>
                  <a:pt x="2183809" y="879641"/>
                  <a:pt x="2153329" y="884404"/>
                  <a:pt x="2119040" y="869164"/>
                </a:cubicBezTo>
                <a:cubicBezTo>
                  <a:pt x="2181904" y="834874"/>
                  <a:pt x="2135232" y="832016"/>
                  <a:pt x="2109515" y="821539"/>
                </a:cubicBezTo>
                <a:cubicBezTo>
                  <a:pt x="2074272" y="806299"/>
                  <a:pt x="2036172" y="797726"/>
                  <a:pt x="2004739" y="774866"/>
                </a:cubicBezTo>
                <a:cubicBezTo>
                  <a:pt x="2019979" y="749149"/>
                  <a:pt x="2052364" y="755816"/>
                  <a:pt x="2072367" y="729146"/>
                </a:cubicBezTo>
                <a:cubicBezTo>
                  <a:pt x="1999977" y="715811"/>
                  <a:pt x="1929492" y="736766"/>
                  <a:pt x="1858054" y="704381"/>
                </a:cubicBezTo>
                <a:cubicBezTo>
                  <a:pt x="1916157" y="671996"/>
                  <a:pt x="1945684" y="615799"/>
                  <a:pt x="2007597" y="586271"/>
                </a:cubicBezTo>
                <a:cubicBezTo>
                  <a:pt x="1961877" y="586271"/>
                  <a:pt x="1922824" y="596749"/>
                  <a:pt x="1893297" y="584366"/>
                </a:cubicBezTo>
                <a:cubicBezTo>
                  <a:pt x="1841862" y="562459"/>
                  <a:pt x="1795189" y="580556"/>
                  <a:pt x="1747564" y="588176"/>
                </a:cubicBezTo>
                <a:cubicBezTo>
                  <a:pt x="1718989" y="591986"/>
                  <a:pt x="1691367" y="600559"/>
                  <a:pt x="1663744" y="602464"/>
                </a:cubicBezTo>
                <a:cubicBezTo>
                  <a:pt x="1649457" y="603416"/>
                  <a:pt x="1617072" y="617704"/>
                  <a:pt x="1635169" y="574841"/>
                </a:cubicBezTo>
                <a:cubicBezTo>
                  <a:pt x="1643742" y="555791"/>
                  <a:pt x="1619929" y="559601"/>
                  <a:pt x="1609452" y="562459"/>
                </a:cubicBezTo>
                <a:cubicBezTo>
                  <a:pt x="1503724" y="593891"/>
                  <a:pt x="1394187" y="613894"/>
                  <a:pt x="1307509" y="692951"/>
                </a:cubicBezTo>
                <a:cubicBezTo>
                  <a:pt x="1271314" y="726289"/>
                  <a:pt x="1224642" y="748196"/>
                  <a:pt x="1177017" y="778676"/>
                </a:cubicBezTo>
                <a:cubicBezTo>
                  <a:pt x="1180827" y="709144"/>
                  <a:pt x="1186542" y="649136"/>
                  <a:pt x="1207497" y="590081"/>
                </a:cubicBezTo>
                <a:cubicBezTo>
                  <a:pt x="1228452" y="529121"/>
                  <a:pt x="1249407" y="467209"/>
                  <a:pt x="1258932" y="402439"/>
                </a:cubicBezTo>
                <a:cubicBezTo>
                  <a:pt x="1277029" y="278614"/>
                  <a:pt x="1300842" y="155741"/>
                  <a:pt x="1368469" y="46204"/>
                </a:cubicBezTo>
                <a:cubicBezTo>
                  <a:pt x="1380852" y="26201"/>
                  <a:pt x="1377042" y="13819"/>
                  <a:pt x="1352277" y="10009"/>
                </a:cubicBezTo>
                <a:cubicBezTo>
                  <a:pt x="1339894" y="8104"/>
                  <a:pt x="1327512" y="5246"/>
                  <a:pt x="1315129" y="2389"/>
                </a:cubicBezTo>
                <a:cubicBezTo>
                  <a:pt x="1285602" y="-5231"/>
                  <a:pt x="1271314" y="5246"/>
                  <a:pt x="1265599" y="35726"/>
                </a:cubicBezTo>
                <a:cubicBezTo>
                  <a:pt x="1221784" y="267184"/>
                  <a:pt x="1183684" y="500546"/>
                  <a:pt x="1116057" y="727241"/>
                </a:cubicBezTo>
                <a:cubicBezTo>
                  <a:pt x="1086529" y="823444"/>
                  <a:pt x="1077004" y="831064"/>
                  <a:pt x="979849" y="796774"/>
                </a:cubicBezTo>
                <a:cubicBezTo>
                  <a:pt x="971277" y="793916"/>
                  <a:pt x="962704" y="788201"/>
                  <a:pt x="954132" y="784391"/>
                </a:cubicBezTo>
                <a:cubicBezTo>
                  <a:pt x="915079" y="751054"/>
                  <a:pt x="870312" y="739624"/>
                  <a:pt x="820782" y="756769"/>
                </a:cubicBezTo>
                <a:cubicBezTo>
                  <a:pt x="794112" y="774866"/>
                  <a:pt x="762679" y="766294"/>
                  <a:pt x="734104" y="774866"/>
                </a:cubicBezTo>
                <a:cubicBezTo>
                  <a:pt x="683622" y="790106"/>
                  <a:pt x="617899" y="774866"/>
                  <a:pt x="601707" y="850114"/>
                </a:cubicBezTo>
                <a:cubicBezTo>
                  <a:pt x="600754" y="852971"/>
                  <a:pt x="595039" y="856781"/>
                  <a:pt x="590277" y="857734"/>
                </a:cubicBezTo>
                <a:cubicBezTo>
                  <a:pt x="512172" y="875831"/>
                  <a:pt x="453117" y="936791"/>
                  <a:pt x="374059" y="953936"/>
                </a:cubicBezTo>
                <a:cubicBezTo>
                  <a:pt x="349294" y="959651"/>
                  <a:pt x="339769" y="972986"/>
                  <a:pt x="356914" y="993941"/>
                </a:cubicBezTo>
                <a:cubicBezTo>
                  <a:pt x="374059" y="1015849"/>
                  <a:pt x="362629" y="1023469"/>
                  <a:pt x="343579" y="1032041"/>
                </a:cubicBezTo>
                <a:cubicBezTo>
                  <a:pt x="299764" y="1053949"/>
                  <a:pt x="255949" y="1077761"/>
                  <a:pt x="220707" y="1112051"/>
                </a:cubicBezTo>
                <a:cubicBezTo>
                  <a:pt x="210229" y="1122529"/>
                  <a:pt x="192132" y="1138721"/>
                  <a:pt x="208324" y="1152056"/>
                </a:cubicBezTo>
                <a:cubicBezTo>
                  <a:pt x="239757" y="1177774"/>
                  <a:pt x="263569" y="1220636"/>
                  <a:pt x="316909" y="1205396"/>
                </a:cubicBezTo>
                <a:cubicBezTo>
                  <a:pt x="326434" y="1202539"/>
                  <a:pt x="341674" y="1198729"/>
                  <a:pt x="352152" y="1213969"/>
                </a:cubicBezTo>
                <a:cubicBezTo>
                  <a:pt x="292144" y="1276834"/>
                  <a:pt x="216897" y="1323506"/>
                  <a:pt x="159747" y="1390181"/>
                </a:cubicBezTo>
                <a:cubicBezTo>
                  <a:pt x="149269" y="1402564"/>
                  <a:pt x="129267" y="1416851"/>
                  <a:pt x="138792" y="1433996"/>
                </a:cubicBezTo>
                <a:cubicBezTo>
                  <a:pt x="150222" y="1454951"/>
                  <a:pt x="167367" y="1420661"/>
                  <a:pt x="185464" y="1433044"/>
                </a:cubicBezTo>
                <a:cubicBezTo>
                  <a:pt x="176892" y="1442569"/>
                  <a:pt x="169272" y="1453999"/>
                  <a:pt x="159747" y="1460666"/>
                </a:cubicBezTo>
                <a:cubicBezTo>
                  <a:pt x="92119" y="1508291"/>
                  <a:pt x="58782" y="1576871"/>
                  <a:pt x="34969" y="1653071"/>
                </a:cubicBezTo>
                <a:cubicBezTo>
                  <a:pt x="29254" y="1672121"/>
                  <a:pt x="17824" y="1702601"/>
                  <a:pt x="52114" y="1695934"/>
                </a:cubicBezTo>
                <a:cubicBezTo>
                  <a:pt x="114027" y="1682599"/>
                  <a:pt x="85452" y="1714984"/>
                  <a:pt x="79737" y="1739749"/>
                </a:cubicBezTo>
                <a:cubicBezTo>
                  <a:pt x="74022" y="1762609"/>
                  <a:pt x="37827" y="1794994"/>
                  <a:pt x="97834" y="1800709"/>
                </a:cubicBezTo>
                <a:cubicBezTo>
                  <a:pt x="72117" y="1834046"/>
                  <a:pt x="49257" y="1864526"/>
                  <a:pt x="27349" y="1895006"/>
                </a:cubicBezTo>
                <a:cubicBezTo>
                  <a:pt x="15919" y="1911199"/>
                  <a:pt x="-1226" y="1926439"/>
                  <a:pt x="2584" y="1949299"/>
                </a:cubicBezTo>
                <a:cubicBezTo>
                  <a:pt x="8299" y="1976921"/>
                  <a:pt x="39732" y="1957871"/>
                  <a:pt x="52114" y="1974064"/>
                </a:cubicBezTo>
                <a:cubicBezTo>
                  <a:pt x="44494" y="1998829"/>
                  <a:pt x="22587" y="2012164"/>
                  <a:pt x="11157" y="2032166"/>
                </a:cubicBezTo>
                <a:cubicBezTo>
                  <a:pt x="3537" y="2044549"/>
                  <a:pt x="-6941" y="2063599"/>
                  <a:pt x="6394" y="2070266"/>
                </a:cubicBezTo>
                <a:cubicBezTo>
                  <a:pt x="41637" y="2088364"/>
                  <a:pt x="20682" y="2112176"/>
                  <a:pt x="18777" y="2134084"/>
                </a:cubicBezTo>
                <a:cubicBezTo>
                  <a:pt x="16872" y="2154087"/>
                  <a:pt x="5442" y="2187424"/>
                  <a:pt x="25444" y="2190281"/>
                </a:cubicBezTo>
                <a:cubicBezTo>
                  <a:pt x="77832" y="2197901"/>
                  <a:pt x="50209" y="2223619"/>
                  <a:pt x="45447" y="2245526"/>
                </a:cubicBezTo>
                <a:cubicBezTo>
                  <a:pt x="37827" y="2277912"/>
                  <a:pt x="31159" y="2310296"/>
                  <a:pt x="23539" y="2342681"/>
                </a:cubicBezTo>
                <a:cubicBezTo>
                  <a:pt x="20682" y="2357921"/>
                  <a:pt x="11157" y="2376019"/>
                  <a:pt x="29254" y="2385544"/>
                </a:cubicBezTo>
                <a:cubicBezTo>
                  <a:pt x="46399" y="2394116"/>
                  <a:pt x="57829" y="2376971"/>
                  <a:pt x="69259" y="2367446"/>
                </a:cubicBezTo>
                <a:cubicBezTo>
                  <a:pt x="103549" y="2337919"/>
                  <a:pt x="131172" y="2299819"/>
                  <a:pt x="177844" y="2277912"/>
                </a:cubicBezTo>
                <a:cubicBezTo>
                  <a:pt x="175939" y="2330299"/>
                  <a:pt x="200704" y="2326489"/>
                  <a:pt x="230232" y="2304581"/>
                </a:cubicBezTo>
                <a:cubicBezTo>
                  <a:pt x="255949" y="2285531"/>
                  <a:pt x="279762" y="2264576"/>
                  <a:pt x="304527" y="2245526"/>
                </a:cubicBezTo>
                <a:cubicBezTo>
                  <a:pt x="311194" y="2240764"/>
                  <a:pt x="321672" y="2225524"/>
                  <a:pt x="326434" y="2236001"/>
                </a:cubicBezTo>
                <a:cubicBezTo>
                  <a:pt x="347389" y="2286484"/>
                  <a:pt x="368344" y="2245526"/>
                  <a:pt x="381679" y="2234096"/>
                </a:cubicBezTo>
                <a:cubicBezTo>
                  <a:pt x="446449" y="2178851"/>
                  <a:pt x="520744" y="2136941"/>
                  <a:pt x="589324" y="2069314"/>
                </a:cubicBezTo>
                <a:cubicBezTo>
                  <a:pt x="574084" y="2133131"/>
                  <a:pt x="559797" y="2184566"/>
                  <a:pt x="560749" y="2238859"/>
                </a:cubicBezTo>
                <a:cubicBezTo>
                  <a:pt x="561702" y="2262671"/>
                  <a:pt x="556939" y="2286484"/>
                  <a:pt x="573132" y="2307439"/>
                </a:cubicBezTo>
                <a:cubicBezTo>
                  <a:pt x="592182" y="2330299"/>
                  <a:pt x="614089" y="2299819"/>
                  <a:pt x="636949" y="2311249"/>
                </a:cubicBezTo>
                <a:cubicBezTo>
                  <a:pt x="630282" y="2326489"/>
                  <a:pt x="623614" y="2340776"/>
                  <a:pt x="617899" y="2355064"/>
                </a:cubicBezTo>
                <a:cubicBezTo>
                  <a:pt x="600754" y="2399831"/>
                  <a:pt x="584562" y="2443646"/>
                  <a:pt x="567417" y="2488414"/>
                </a:cubicBezTo>
                <a:cubicBezTo>
                  <a:pt x="561702" y="2503654"/>
                  <a:pt x="564559" y="2516989"/>
                  <a:pt x="576942" y="2526514"/>
                </a:cubicBezTo>
                <a:cubicBezTo>
                  <a:pt x="590277" y="2536991"/>
                  <a:pt x="600754" y="2527466"/>
                  <a:pt x="611232" y="2519846"/>
                </a:cubicBezTo>
                <a:cubicBezTo>
                  <a:pt x="618852" y="2515084"/>
                  <a:pt x="623614" y="2503654"/>
                  <a:pt x="642664" y="2513179"/>
                </a:cubicBezTo>
                <a:cubicBezTo>
                  <a:pt x="617899" y="2593189"/>
                  <a:pt x="676002" y="2660816"/>
                  <a:pt x="682669" y="2738921"/>
                </a:cubicBezTo>
                <a:cubicBezTo>
                  <a:pt x="684574" y="2758924"/>
                  <a:pt x="676002" y="2789404"/>
                  <a:pt x="703624" y="2796071"/>
                </a:cubicBezTo>
                <a:cubicBezTo>
                  <a:pt x="732199" y="2802739"/>
                  <a:pt x="739819" y="2771306"/>
                  <a:pt x="754107" y="2754162"/>
                </a:cubicBezTo>
                <a:cubicBezTo>
                  <a:pt x="775062" y="2728444"/>
                  <a:pt x="791254" y="2703679"/>
                  <a:pt x="829354" y="2696059"/>
                </a:cubicBezTo>
                <a:cubicBezTo>
                  <a:pt x="868407" y="2687487"/>
                  <a:pt x="904602" y="2662721"/>
                  <a:pt x="935082" y="2634146"/>
                </a:cubicBezTo>
                <a:cubicBezTo>
                  <a:pt x="978897" y="2592237"/>
                  <a:pt x="978897" y="2593189"/>
                  <a:pt x="992232" y="2649387"/>
                </a:cubicBezTo>
                <a:cubicBezTo>
                  <a:pt x="996042" y="2666531"/>
                  <a:pt x="996042" y="2694154"/>
                  <a:pt x="1022712" y="2689391"/>
                </a:cubicBezTo>
                <a:cubicBezTo>
                  <a:pt x="1056049" y="2683677"/>
                  <a:pt x="1057954" y="2705584"/>
                  <a:pt x="1066527" y="2725587"/>
                </a:cubicBezTo>
                <a:cubicBezTo>
                  <a:pt x="1077957" y="2753209"/>
                  <a:pt x="1093197" y="2791309"/>
                  <a:pt x="1125582" y="2783689"/>
                </a:cubicBezTo>
                <a:cubicBezTo>
                  <a:pt x="1156062" y="2777021"/>
                  <a:pt x="1160824" y="2792262"/>
                  <a:pt x="1173207" y="2807502"/>
                </a:cubicBezTo>
                <a:cubicBezTo>
                  <a:pt x="1184637" y="2822741"/>
                  <a:pt x="1195114" y="2838934"/>
                  <a:pt x="1207497" y="2852269"/>
                </a:cubicBezTo>
                <a:cubicBezTo>
                  <a:pt x="1235119" y="2879891"/>
                  <a:pt x="1254169" y="2874177"/>
                  <a:pt x="1262742" y="2836077"/>
                </a:cubicBezTo>
                <a:cubicBezTo>
                  <a:pt x="1268457" y="2810359"/>
                  <a:pt x="1266552" y="2782737"/>
                  <a:pt x="1289412" y="2760829"/>
                </a:cubicBezTo>
                <a:cubicBezTo>
                  <a:pt x="1313224" y="2797977"/>
                  <a:pt x="1316082" y="2840839"/>
                  <a:pt x="1341799" y="2874177"/>
                </a:cubicBezTo>
                <a:cubicBezTo>
                  <a:pt x="1360849" y="2898941"/>
                  <a:pt x="1379899" y="2918944"/>
                  <a:pt x="1412284" y="2897989"/>
                </a:cubicBezTo>
                <a:cubicBezTo>
                  <a:pt x="1431334" y="2885606"/>
                  <a:pt x="1440859" y="2897037"/>
                  <a:pt x="1451337" y="2909419"/>
                </a:cubicBezTo>
                <a:cubicBezTo>
                  <a:pt x="1474197" y="2937041"/>
                  <a:pt x="1498009" y="2965616"/>
                  <a:pt x="1522774" y="2992287"/>
                </a:cubicBezTo>
                <a:cubicBezTo>
                  <a:pt x="1536109" y="3006574"/>
                  <a:pt x="1558017" y="3016099"/>
                  <a:pt x="1564684" y="2992287"/>
                </a:cubicBezTo>
                <a:cubicBezTo>
                  <a:pt x="1579924" y="2932279"/>
                  <a:pt x="1599927" y="2970379"/>
                  <a:pt x="1622787" y="2985619"/>
                </a:cubicBezTo>
                <a:cubicBezTo>
                  <a:pt x="1670412" y="3017052"/>
                  <a:pt x="1699939" y="3085631"/>
                  <a:pt x="1775187" y="3060866"/>
                </a:cubicBezTo>
                <a:cubicBezTo>
                  <a:pt x="1777092" y="3059914"/>
                  <a:pt x="1781854" y="3066581"/>
                  <a:pt x="1784712" y="3071344"/>
                </a:cubicBezTo>
                <a:cubicBezTo>
                  <a:pt x="1839004" y="3158974"/>
                  <a:pt x="1932349" y="3174214"/>
                  <a:pt x="2019979" y="3198979"/>
                </a:cubicBezTo>
                <a:cubicBezTo>
                  <a:pt x="2032362" y="3202789"/>
                  <a:pt x="2045697" y="3203741"/>
                  <a:pt x="2054269" y="3190406"/>
                </a:cubicBezTo>
                <a:cubicBezTo>
                  <a:pt x="2062842" y="3174214"/>
                  <a:pt x="2053317" y="3164689"/>
                  <a:pt x="2042839" y="3153259"/>
                </a:cubicBezTo>
                <a:cubicBezTo>
                  <a:pt x="2017122" y="3125637"/>
                  <a:pt x="1991404" y="3097062"/>
                  <a:pt x="1967592" y="3067534"/>
                </a:cubicBezTo>
                <a:cubicBezTo>
                  <a:pt x="1955209" y="3053246"/>
                  <a:pt x="1934254" y="3038959"/>
                  <a:pt x="1969497" y="3023719"/>
                </a:cubicBezTo>
                <a:cubicBezTo>
                  <a:pt x="1989499" y="3014194"/>
                  <a:pt x="1976164" y="2997049"/>
                  <a:pt x="1966639" y="2983714"/>
                </a:cubicBezTo>
                <a:cubicBezTo>
                  <a:pt x="1941874" y="2952281"/>
                  <a:pt x="1917109" y="2921802"/>
                  <a:pt x="1893297" y="2890369"/>
                </a:cubicBezTo>
                <a:cubicBezTo>
                  <a:pt x="1879009" y="2870366"/>
                  <a:pt x="1847577" y="2849412"/>
                  <a:pt x="1891392" y="2824646"/>
                </a:cubicBezTo>
                <a:cubicBezTo>
                  <a:pt x="1901869" y="2818931"/>
                  <a:pt x="1896154" y="2804644"/>
                  <a:pt x="1889487" y="2795119"/>
                </a:cubicBezTo>
                <a:cubicBezTo>
                  <a:pt x="1881867" y="2783689"/>
                  <a:pt x="1864722" y="2778927"/>
                  <a:pt x="1866627" y="2758924"/>
                </a:cubicBezTo>
                <a:cubicBezTo>
                  <a:pt x="1909489" y="2757019"/>
                  <a:pt x="1917109" y="2741779"/>
                  <a:pt x="1885677" y="2708441"/>
                </a:cubicBezTo>
                <a:cubicBezTo>
                  <a:pt x="1872342" y="2694154"/>
                  <a:pt x="1864722" y="2673199"/>
                  <a:pt x="1855197" y="2655102"/>
                </a:cubicBezTo>
                <a:cubicBezTo>
                  <a:pt x="1849482" y="2643671"/>
                  <a:pt x="1850434" y="2628431"/>
                  <a:pt x="1865674" y="2632241"/>
                </a:cubicBezTo>
                <a:cubicBezTo>
                  <a:pt x="1921872" y="2646529"/>
                  <a:pt x="1966639" y="2606524"/>
                  <a:pt x="2019027" y="2604619"/>
                </a:cubicBezTo>
                <a:cubicBezTo>
                  <a:pt x="2057127" y="2602714"/>
                  <a:pt x="2062842" y="2587474"/>
                  <a:pt x="2040934" y="2556994"/>
                </a:cubicBezTo>
                <a:cubicBezTo>
                  <a:pt x="2009502" y="2513179"/>
                  <a:pt x="1978069" y="2469364"/>
                  <a:pt x="1947589" y="2424596"/>
                </a:cubicBezTo>
                <a:cubicBezTo>
                  <a:pt x="1940922" y="2415071"/>
                  <a:pt x="1924729" y="2402689"/>
                  <a:pt x="1938064" y="2392212"/>
                </a:cubicBezTo>
                <a:cubicBezTo>
                  <a:pt x="1961877" y="2373162"/>
                  <a:pt x="1942827" y="2355064"/>
                  <a:pt x="1942827" y="2336014"/>
                </a:cubicBezTo>
                <a:cubicBezTo>
                  <a:pt x="1948542" y="2320774"/>
                  <a:pt x="1959972" y="2312201"/>
                  <a:pt x="1975212" y="2307439"/>
                </a:cubicBezTo>
                <a:cubicBezTo>
                  <a:pt x="1993309" y="2300771"/>
                  <a:pt x="2011407" y="2289341"/>
                  <a:pt x="2014264" y="2271244"/>
                </a:cubicBezTo>
                <a:cubicBezTo>
                  <a:pt x="2019979" y="2241716"/>
                  <a:pt x="2034267" y="2228381"/>
                  <a:pt x="2052364" y="2221714"/>
                </a:cubicBezTo>
                <a:lnTo>
                  <a:pt x="2021884" y="2180756"/>
                </a:lnTo>
                <a:cubicBezTo>
                  <a:pt x="2007597" y="2177899"/>
                  <a:pt x="1992357" y="2177899"/>
                  <a:pt x="1977117" y="2175994"/>
                </a:cubicBezTo>
                <a:close/>
                <a:moveTo>
                  <a:pt x="483597" y="1775944"/>
                </a:moveTo>
                <a:cubicBezTo>
                  <a:pt x="614089" y="1493051"/>
                  <a:pt x="768394" y="1227304"/>
                  <a:pt x="1006519" y="1018706"/>
                </a:cubicBezTo>
                <a:cubicBezTo>
                  <a:pt x="789349" y="1241591"/>
                  <a:pt x="635997" y="1508291"/>
                  <a:pt x="483597" y="1775944"/>
                </a:cubicBezTo>
                <a:close/>
                <a:moveTo>
                  <a:pt x="769347" y="1956919"/>
                </a:moveTo>
                <a:cubicBezTo>
                  <a:pt x="844594" y="1724509"/>
                  <a:pt x="968419" y="1512101"/>
                  <a:pt x="1047477" y="1281596"/>
                </a:cubicBezTo>
                <a:cubicBezTo>
                  <a:pt x="1002709" y="1526389"/>
                  <a:pt x="879837" y="1738796"/>
                  <a:pt x="769347" y="1956919"/>
                </a:cubicBezTo>
                <a:close/>
                <a:moveTo>
                  <a:pt x="1006519" y="2364589"/>
                </a:moveTo>
                <a:cubicBezTo>
                  <a:pt x="999852" y="2303629"/>
                  <a:pt x="1104627" y="2015974"/>
                  <a:pt x="1165587" y="1940726"/>
                </a:cubicBezTo>
                <a:cubicBezTo>
                  <a:pt x="1113199" y="2081696"/>
                  <a:pt x="1059859" y="2221714"/>
                  <a:pt x="1006519" y="2364589"/>
                </a:cubicBezTo>
                <a:close/>
                <a:moveTo>
                  <a:pt x="1303699" y="2679866"/>
                </a:moveTo>
                <a:cubicBezTo>
                  <a:pt x="1280839" y="2617002"/>
                  <a:pt x="1279887" y="2430312"/>
                  <a:pt x="1301794" y="2350301"/>
                </a:cubicBezTo>
                <a:cubicBezTo>
                  <a:pt x="1317987" y="2386496"/>
                  <a:pt x="1319892" y="2636052"/>
                  <a:pt x="1303699" y="2679866"/>
                </a:cubicBezTo>
                <a:close/>
                <a:moveTo>
                  <a:pt x="1207497" y="971081"/>
                </a:moveTo>
                <a:cubicBezTo>
                  <a:pt x="1143679" y="966319"/>
                  <a:pt x="1138917" y="973939"/>
                  <a:pt x="1146537" y="1037756"/>
                </a:cubicBezTo>
                <a:cubicBezTo>
                  <a:pt x="1164634" y="1196824"/>
                  <a:pt x="1177969" y="1356844"/>
                  <a:pt x="1200829" y="1514959"/>
                </a:cubicBezTo>
                <a:cubicBezTo>
                  <a:pt x="1213212" y="1602589"/>
                  <a:pt x="1238929" y="1688314"/>
                  <a:pt x="1250359" y="1776896"/>
                </a:cubicBezTo>
                <a:cubicBezTo>
                  <a:pt x="1254169" y="1806424"/>
                  <a:pt x="1273219" y="1818806"/>
                  <a:pt x="1297984" y="1829284"/>
                </a:cubicBezTo>
                <a:cubicBezTo>
                  <a:pt x="1424667" y="1883576"/>
                  <a:pt x="1550397" y="1940726"/>
                  <a:pt x="1667554" y="2015021"/>
                </a:cubicBezTo>
                <a:cubicBezTo>
                  <a:pt x="1680889" y="2023594"/>
                  <a:pt x="1696129" y="2029309"/>
                  <a:pt x="1706607" y="2054074"/>
                </a:cubicBezTo>
                <a:cubicBezTo>
                  <a:pt x="1558969" y="1985494"/>
                  <a:pt x="1418952" y="1916914"/>
                  <a:pt x="1282744" y="1837856"/>
                </a:cubicBezTo>
                <a:cubicBezTo>
                  <a:pt x="1278934" y="1845476"/>
                  <a:pt x="1275124" y="1850239"/>
                  <a:pt x="1276077" y="1853096"/>
                </a:cubicBezTo>
                <a:cubicBezTo>
                  <a:pt x="1323702" y="1985494"/>
                  <a:pt x="1348467" y="2126464"/>
                  <a:pt x="1416094" y="2252194"/>
                </a:cubicBezTo>
                <a:cubicBezTo>
                  <a:pt x="1426572" y="2272196"/>
                  <a:pt x="1438002" y="2291246"/>
                  <a:pt x="1457052" y="2303629"/>
                </a:cubicBezTo>
                <a:lnTo>
                  <a:pt x="1458004" y="2302676"/>
                </a:lnTo>
                <a:cubicBezTo>
                  <a:pt x="1458004" y="2302676"/>
                  <a:pt x="1458004" y="2302676"/>
                  <a:pt x="1458004" y="2302676"/>
                </a:cubicBezTo>
                <a:lnTo>
                  <a:pt x="1458004" y="2302676"/>
                </a:lnTo>
                <a:cubicBezTo>
                  <a:pt x="1458004" y="2302676"/>
                  <a:pt x="1458957" y="2302676"/>
                  <a:pt x="1458957" y="2303629"/>
                </a:cubicBezTo>
                <a:cubicBezTo>
                  <a:pt x="1492294" y="2302676"/>
                  <a:pt x="1522774" y="2316012"/>
                  <a:pt x="1554207" y="2325537"/>
                </a:cubicBezTo>
                <a:cubicBezTo>
                  <a:pt x="1603737" y="2339824"/>
                  <a:pt x="1651362" y="2359826"/>
                  <a:pt x="1705654" y="2378876"/>
                </a:cubicBezTo>
                <a:cubicBezTo>
                  <a:pt x="1639932" y="2395069"/>
                  <a:pt x="1518012" y="2356016"/>
                  <a:pt x="1459909" y="2303629"/>
                </a:cubicBezTo>
                <a:cubicBezTo>
                  <a:pt x="1459909" y="2303629"/>
                  <a:pt x="1458957" y="2303629"/>
                  <a:pt x="1458957" y="2303629"/>
                </a:cubicBezTo>
                <a:cubicBezTo>
                  <a:pt x="1449432" y="2328394"/>
                  <a:pt x="1468482" y="2344587"/>
                  <a:pt x="1478959" y="2363637"/>
                </a:cubicBezTo>
                <a:cubicBezTo>
                  <a:pt x="1521822" y="2443646"/>
                  <a:pt x="1565637" y="2522704"/>
                  <a:pt x="1608499" y="2601762"/>
                </a:cubicBezTo>
                <a:cubicBezTo>
                  <a:pt x="1616119" y="2617002"/>
                  <a:pt x="1626597" y="2631289"/>
                  <a:pt x="1626597" y="2650339"/>
                </a:cubicBezTo>
                <a:cubicBezTo>
                  <a:pt x="1576114" y="2609381"/>
                  <a:pt x="1376089" y="2237906"/>
                  <a:pt x="1334179" y="2112176"/>
                </a:cubicBezTo>
                <a:cubicBezTo>
                  <a:pt x="1269409" y="1915961"/>
                  <a:pt x="1208449" y="1719746"/>
                  <a:pt x="1175112" y="1515911"/>
                </a:cubicBezTo>
                <a:cubicBezTo>
                  <a:pt x="1137964" y="1292074"/>
                  <a:pt x="1116057" y="988226"/>
                  <a:pt x="1132249" y="899644"/>
                </a:cubicBezTo>
                <a:cubicBezTo>
                  <a:pt x="1155109" y="911074"/>
                  <a:pt x="1130344" y="948221"/>
                  <a:pt x="1161777" y="951079"/>
                </a:cubicBezTo>
                <a:cubicBezTo>
                  <a:pt x="1181779" y="952984"/>
                  <a:pt x="1202734" y="949174"/>
                  <a:pt x="1223689" y="950126"/>
                </a:cubicBezTo>
                <a:cubicBezTo>
                  <a:pt x="1421809" y="958699"/>
                  <a:pt x="1612309" y="998704"/>
                  <a:pt x="1795189" y="1077761"/>
                </a:cubicBezTo>
                <a:cubicBezTo>
                  <a:pt x="1764709" y="1082524"/>
                  <a:pt x="1738039" y="1071094"/>
                  <a:pt x="1710417" y="1063474"/>
                </a:cubicBezTo>
                <a:cubicBezTo>
                  <a:pt x="1542777" y="1019659"/>
                  <a:pt x="1377042" y="983464"/>
                  <a:pt x="1207497" y="971081"/>
                </a:cubicBezTo>
                <a:close/>
                <a:moveTo>
                  <a:pt x="1692319" y="1619734"/>
                </a:moveTo>
                <a:cubicBezTo>
                  <a:pt x="1517059" y="1546391"/>
                  <a:pt x="1358944" y="1445426"/>
                  <a:pt x="1220832" y="1314934"/>
                </a:cubicBezTo>
                <a:cubicBezTo>
                  <a:pt x="1387519" y="1400659"/>
                  <a:pt x="1545634" y="1501624"/>
                  <a:pt x="1692319" y="161973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E926EB6-7DF5-4BDA-B8C8-D9DACF772C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9210532"/>
              </p:ext>
            </p:extLst>
          </p:nvPr>
        </p:nvGraphicFramePr>
        <p:xfrm>
          <a:off x="852854" y="1717982"/>
          <a:ext cx="3726790" cy="3168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B459478-26F3-43BC-AD3C-EDB5BE1BE6D2}"/>
              </a:ext>
            </a:extLst>
          </p:cNvPr>
          <p:cNvSpPr txBox="1"/>
          <p:nvPr/>
        </p:nvSpPr>
        <p:spPr>
          <a:xfrm>
            <a:off x="1456109" y="4871267"/>
            <a:ext cx="2520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Chart Title Here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327D555-1835-4C55-A5C6-4C095C173BFE}"/>
              </a:ext>
            </a:extLst>
          </p:cNvPr>
          <p:cNvGrpSpPr/>
          <p:nvPr/>
        </p:nvGrpSpPr>
        <p:grpSpPr>
          <a:xfrm>
            <a:off x="5670636" y="1730437"/>
            <a:ext cx="2259059" cy="866890"/>
            <a:chOff x="1113220" y="4149080"/>
            <a:chExt cx="2016661" cy="86689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6957159-115C-4AEA-9A4F-224E9FAD0EDE}"/>
                </a:ext>
              </a:extLst>
            </p:cNvPr>
            <p:cNvSpPr txBox="1"/>
            <p:nvPr/>
          </p:nvSpPr>
          <p:spPr>
            <a:xfrm>
              <a:off x="1113220" y="4149080"/>
              <a:ext cx="2016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738B055-7413-4A09-A933-20AAA15EFDC0}"/>
                </a:ext>
              </a:extLst>
            </p:cNvPr>
            <p:cNvSpPr txBox="1"/>
            <p:nvPr/>
          </p:nvSpPr>
          <p:spPr>
            <a:xfrm>
              <a:off x="1113220" y="4369639"/>
              <a:ext cx="2016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539108D4-F9B0-4F22-81A3-6F101B0FD04E}"/>
              </a:ext>
            </a:extLst>
          </p:cNvPr>
          <p:cNvSpPr/>
          <p:nvPr/>
        </p:nvSpPr>
        <p:spPr>
          <a:xfrm>
            <a:off x="4961456" y="1880482"/>
            <a:ext cx="566802" cy="56680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67BDC88-5543-4B36-86FD-89470DC3250F}"/>
              </a:ext>
            </a:extLst>
          </p:cNvPr>
          <p:cNvGrpSpPr/>
          <p:nvPr/>
        </p:nvGrpSpPr>
        <p:grpSpPr>
          <a:xfrm>
            <a:off x="9044588" y="1730437"/>
            <a:ext cx="2259059" cy="866890"/>
            <a:chOff x="1113220" y="4149080"/>
            <a:chExt cx="2016661" cy="86689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6E0E6BF-9DC3-4969-96EA-D0DF487B0295}"/>
                </a:ext>
              </a:extLst>
            </p:cNvPr>
            <p:cNvSpPr txBox="1"/>
            <p:nvPr/>
          </p:nvSpPr>
          <p:spPr>
            <a:xfrm>
              <a:off x="1113220" y="4149080"/>
              <a:ext cx="2016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ED0D63E-EFE7-413B-B17D-652D7499EDFB}"/>
                </a:ext>
              </a:extLst>
            </p:cNvPr>
            <p:cNvSpPr txBox="1"/>
            <p:nvPr/>
          </p:nvSpPr>
          <p:spPr>
            <a:xfrm>
              <a:off x="1113220" y="4369639"/>
              <a:ext cx="2016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4CEAFEE7-C538-49D0-B99C-D4D5707E896B}"/>
              </a:ext>
            </a:extLst>
          </p:cNvPr>
          <p:cNvSpPr/>
          <p:nvPr/>
        </p:nvSpPr>
        <p:spPr>
          <a:xfrm>
            <a:off x="8335408" y="1880482"/>
            <a:ext cx="566802" cy="5668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AD40637-742F-48AE-9146-5DAFAAD8E565}"/>
              </a:ext>
            </a:extLst>
          </p:cNvPr>
          <p:cNvGrpSpPr/>
          <p:nvPr/>
        </p:nvGrpSpPr>
        <p:grpSpPr>
          <a:xfrm>
            <a:off x="5670636" y="2999634"/>
            <a:ext cx="2259059" cy="866890"/>
            <a:chOff x="1113220" y="4149080"/>
            <a:chExt cx="2016661" cy="86689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B4CF6D5-6D3E-417D-A938-EFEAE35CAAFC}"/>
                </a:ext>
              </a:extLst>
            </p:cNvPr>
            <p:cNvSpPr txBox="1"/>
            <p:nvPr/>
          </p:nvSpPr>
          <p:spPr>
            <a:xfrm>
              <a:off x="1113220" y="4149080"/>
              <a:ext cx="2016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5190C28-C300-4305-B330-1D5F0CFC0C32}"/>
                </a:ext>
              </a:extLst>
            </p:cNvPr>
            <p:cNvSpPr txBox="1"/>
            <p:nvPr/>
          </p:nvSpPr>
          <p:spPr>
            <a:xfrm>
              <a:off x="1113220" y="4369639"/>
              <a:ext cx="2016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Oval 15">
            <a:extLst>
              <a:ext uri="{FF2B5EF4-FFF2-40B4-BE49-F238E27FC236}">
                <a16:creationId xmlns:a16="http://schemas.microsoft.com/office/drawing/2014/main" id="{CAB29CE3-F638-4DAB-8726-2E4437CF6AB8}"/>
              </a:ext>
            </a:extLst>
          </p:cNvPr>
          <p:cNvSpPr/>
          <p:nvPr/>
        </p:nvSpPr>
        <p:spPr>
          <a:xfrm>
            <a:off x="4961456" y="3149678"/>
            <a:ext cx="566802" cy="56680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EDD5FA0-BE5B-4BF8-8AD0-05E8429E5A68}"/>
              </a:ext>
            </a:extLst>
          </p:cNvPr>
          <p:cNvGrpSpPr/>
          <p:nvPr/>
        </p:nvGrpSpPr>
        <p:grpSpPr>
          <a:xfrm>
            <a:off x="9044588" y="2999634"/>
            <a:ext cx="2259059" cy="866890"/>
            <a:chOff x="1113220" y="4149080"/>
            <a:chExt cx="2016661" cy="86689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251827D-331A-4D95-86A5-034BC80380F3}"/>
                </a:ext>
              </a:extLst>
            </p:cNvPr>
            <p:cNvSpPr txBox="1"/>
            <p:nvPr/>
          </p:nvSpPr>
          <p:spPr>
            <a:xfrm>
              <a:off x="1113220" y="4149080"/>
              <a:ext cx="2016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B7F2BF2-E7D0-4845-A7C4-17BB064309E9}"/>
                </a:ext>
              </a:extLst>
            </p:cNvPr>
            <p:cNvSpPr txBox="1"/>
            <p:nvPr/>
          </p:nvSpPr>
          <p:spPr>
            <a:xfrm>
              <a:off x="1113220" y="4369639"/>
              <a:ext cx="2016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A2DCF14F-4617-46AC-B7B6-D3DBB8F6C7D8}"/>
              </a:ext>
            </a:extLst>
          </p:cNvPr>
          <p:cNvSpPr/>
          <p:nvPr/>
        </p:nvSpPr>
        <p:spPr>
          <a:xfrm>
            <a:off x="8335408" y="3149678"/>
            <a:ext cx="566802" cy="56680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637ACB1-5242-4E18-A427-6F89E2FFB3B5}"/>
              </a:ext>
            </a:extLst>
          </p:cNvPr>
          <p:cNvGrpSpPr/>
          <p:nvPr/>
        </p:nvGrpSpPr>
        <p:grpSpPr>
          <a:xfrm>
            <a:off x="5670636" y="4268832"/>
            <a:ext cx="2259059" cy="866890"/>
            <a:chOff x="1113220" y="4149080"/>
            <a:chExt cx="2016661" cy="86689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A9D24A6-303D-4C54-822C-A8E379515CE9}"/>
                </a:ext>
              </a:extLst>
            </p:cNvPr>
            <p:cNvSpPr txBox="1"/>
            <p:nvPr/>
          </p:nvSpPr>
          <p:spPr>
            <a:xfrm>
              <a:off x="1113220" y="4149080"/>
              <a:ext cx="2016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C9473B9-579D-43AE-ACDA-BB0942ABACE4}"/>
                </a:ext>
              </a:extLst>
            </p:cNvPr>
            <p:cNvSpPr txBox="1"/>
            <p:nvPr/>
          </p:nvSpPr>
          <p:spPr>
            <a:xfrm>
              <a:off x="1113220" y="4369639"/>
              <a:ext cx="2016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2085B908-A6CE-4DCB-B0A3-9675446E851A}"/>
              </a:ext>
            </a:extLst>
          </p:cNvPr>
          <p:cNvSpPr/>
          <p:nvPr/>
        </p:nvSpPr>
        <p:spPr>
          <a:xfrm>
            <a:off x="4961456" y="4418876"/>
            <a:ext cx="566802" cy="5668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C92317F-225E-43E1-A250-F7C87B4B91B1}"/>
              </a:ext>
            </a:extLst>
          </p:cNvPr>
          <p:cNvGrpSpPr/>
          <p:nvPr/>
        </p:nvGrpSpPr>
        <p:grpSpPr>
          <a:xfrm>
            <a:off x="9044588" y="4268832"/>
            <a:ext cx="2259059" cy="866890"/>
            <a:chOff x="1113220" y="4149080"/>
            <a:chExt cx="2016661" cy="86689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286339D-5BDA-4358-9E07-5663A9F37B6D}"/>
                </a:ext>
              </a:extLst>
            </p:cNvPr>
            <p:cNvSpPr txBox="1"/>
            <p:nvPr/>
          </p:nvSpPr>
          <p:spPr>
            <a:xfrm>
              <a:off x="1113220" y="4149080"/>
              <a:ext cx="20166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9FF0B34-119F-4958-88CC-8F162F5C1B5F}"/>
                </a:ext>
              </a:extLst>
            </p:cNvPr>
            <p:cNvSpPr txBox="1"/>
            <p:nvPr/>
          </p:nvSpPr>
          <p:spPr>
            <a:xfrm>
              <a:off x="1113220" y="4369639"/>
              <a:ext cx="20166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0B55B5FC-76D7-45BE-8299-6972C774F02F}"/>
              </a:ext>
            </a:extLst>
          </p:cNvPr>
          <p:cNvSpPr/>
          <p:nvPr/>
        </p:nvSpPr>
        <p:spPr>
          <a:xfrm>
            <a:off x="8335408" y="4418876"/>
            <a:ext cx="566802" cy="566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3150319-A381-4260-9483-66925BE26F4D}"/>
              </a:ext>
            </a:extLst>
          </p:cNvPr>
          <p:cNvGrpSpPr/>
          <p:nvPr/>
        </p:nvGrpSpPr>
        <p:grpSpPr>
          <a:xfrm>
            <a:off x="1318846" y="5322578"/>
            <a:ext cx="9703448" cy="758634"/>
            <a:chOff x="2042839" y="2000094"/>
            <a:chExt cx="8238956" cy="75863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FF46FA3-B60D-4D07-8730-8ED9150F09D3}"/>
                </a:ext>
              </a:extLst>
            </p:cNvPr>
            <p:cNvSpPr txBox="1"/>
            <p:nvPr/>
          </p:nvSpPr>
          <p:spPr>
            <a:xfrm>
              <a:off x="2042839" y="2297063"/>
              <a:ext cx="82285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67542AD-2593-4299-A703-77C9001358AE}"/>
                </a:ext>
              </a:extLst>
            </p:cNvPr>
            <p:cNvSpPr txBox="1"/>
            <p:nvPr/>
          </p:nvSpPr>
          <p:spPr>
            <a:xfrm>
              <a:off x="2042839" y="2000094"/>
              <a:ext cx="823895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Rounded Rectangle 32">
            <a:extLst>
              <a:ext uri="{FF2B5EF4-FFF2-40B4-BE49-F238E27FC236}">
                <a16:creationId xmlns:a16="http://schemas.microsoft.com/office/drawing/2014/main" id="{7EF66621-B0C1-44B9-BD35-B83D1D5DFBB0}"/>
              </a:ext>
            </a:extLst>
          </p:cNvPr>
          <p:cNvSpPr/>
          <p:nvPr/>
        </p:nvSpPr>
        <p:spPr>
          <a:xfrm>
            <a:off x="5116867" y="3307412"/>
            <a:ext cx="270883" cy="27088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2505DF3E-2CCB-4E89-8830-23E0450B0806}"/>
              </a:ext>
            </a:extLst>
          </p:cNvPr>
          <p:cNvSpPr/>
          <p:nvPr/>
        </p:nvSpPr>
        <p:spPr>
          <a:xfrm>
            <a:off x="5107904" y="2033439"/>
            <a:ext cx="276614" cy="258936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ectangle 9">
            <a:extLst>
              <a:ext uri="{FF2B5EF4-FFF2-40B4-BE49-F238E27FC236}">
                <a16:creationId xmlns:a16="http://schemas.microsoft.com/office/drawing/2014/main" id="{1C211616-E5A2-4305-9894-6E6DA452743B}"/>
              </a:ext>
            </a:extLst>
          </p:cNvPr>
          <p:cNvSpPr/>
          <p:nvPr/>
        </p:nvSpPr>
        <p:spPr>
          <a:xfrm>
            <a:off x="8469926" y="4539772"/>
            <a:ext cx="312145" cy="31163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ed Rectangle 27">
            <a:extLst>
              <a:ext uri="{FF2B5EF4-FFF2-40B4-BE49-F238E27FC236}">
                <a16:creationId xmlns:a16="http://schemas.microsoft.com/office/drawing/2014/main" id="{BACA876D-9037-43AB-A13A-CCEDDAAC13BA}"/>
              </a:ext>
            </a:extLst>
          </p:cNvPr>
          <p:cNvSpPr/>
          <p:nvPr/>
        </p:nvSpPr>
        <p:spPr>
          <a:xfrm>
            <a:off x="8476171" y="2041986"/>
            <a:ext cx="290831" cy="223398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Block Arc 10">
            <a:extLst>
              <a:ext uri="{FF2B5EF4-FFF2-40B4-BE49-F238E27FC236}">
                <a16:creationId xmlns:a16="http://schemas.microsoft.com/office/drawing/2014/main" id="{9FF611ED-9A2C-40B2-8FC1-33C96FCF9E04}"/>
              </a:ext>
            </a:extLst>
          </p:cNvPr>
          <p:cNvSpPr/>
          <p:nvPr/>
        </p:nvSpPr>
        <p:spPr>
          <a:xfrm>
            <a:off x="8440063" y="3306302"/>
            <a:ext cx="362291" cy="24539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7" name="Round Same Side Corner Rectangle 36">
            <a:extLst>
              <a:ext uri="{FF2B5EF4-FFF2-40B4-BE49-F238E27FC236}">
                <a16:creationId xmlns:a16="http://schemas.microsoft.com/office/drawing/2014/main" id="{C364C62A-2E33-411C-BC40-88B1565BB9B5}"/>
              </a:ext>
            </a:extLst>
          </p:cNvPr>
          <p:cNvSpPr>
            <a:spLocks noChangeAspect="1"/>
          </p:cNvSpPr>
          <p:nvPr/>
        </p:nvSpPr>
        <p:spPr>
          <a:xfrm>
            <a:off x="5078618" y="4565146"/>
            <a:ext cx="332478" cy="26286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DDFE08-D1A3-4890-B395-3D514078D9E9}"/>
              </a:ext>
            </a:extLst>
          </p:cNvPr>
          <p:cNvSpPr txBox="1"/>
          <p:nvPr/>
        </p:nvSpPr>
        <p:spPr>
          <a:xfrm>
            <a:off x="7746022" y="2551837"/>
            <a:ext cx="2711026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Column  Style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2B43AC-26D3-47F1-835A-6CFF8DDD2B99}"/>
              </a:ext>
            </a:extLst>
          </p:cNvPr>
          <p:cNvSpPr txBox="1"/>
          <p:nvPr/>
        </p:nvSpPr>
        <p:spPr>
          <a:xfrm>
            <a:off x="1484764" y="3895918"/>
            <a:ext cx="277509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020829B-FE52-480E-AA1F-02D7E4347C7D}"/>
              </a:ext>
            </a:extLst>
          </p:cNvPr>
          <p:cNvGrpSpPr/>
          <p:nvPr/>
        </p:nvGrpSpPr>
        <p:grpSpPr>
          <a:xfrm>
            <a:off x="1484764" y="3189962"/>
            <a:ext cx="2775095" cy="672703"/>
            <a:chOff x="4686849" y="720000"/>
            <a:chExt cx="3470386" cy="67270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D26A6F6-7F9A-4801-83DC-1498A761D418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3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080D8EB-39AB-426C-9C9D-F1605CBD6783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3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938A13D-4F7B-4B0D-80F1-CF9359B72936}"/>
              </a:ext>
            </a:extLst>
          </p:cNvPr>
          <p:cNvSpPr txBox="1"/>
          <p:nvPr/>
        </p:nvSpPr>
        <p:spPr>
          <a:xfrm>
            <a:off x="5322164" y="3895918"/>
            <a:ext cx="277509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1A40849-2AF5-4B29-8C26-2C5E67D3107C}"/>
              </a:ext>
            </a:extLst>
          </p:cNvPr>
          <p:cNvGrpSpPr/>
          <p:nvPr/>
        </p:nvGrpSpPr>
        <p:grpSpPr>
          <a:xfrm>
            <a:off x="5322164" y="3189962"/>
            <a:ext cx="2775095" cy="672703"/>
            <a:chOff x="4686849" y="720000"/>
            <a:chExt cx="3470386" cy="67270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79ED2D-9A37-4335-A98F-A7DF755AA269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2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A55F0CD-EDDD-492B-B047-8A21AA403562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2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0C820685-89B4-4360-AC0D-1D5EB09AE067}"/>
              </a:ext>
            </a:extLst>
          </p:cNvPr>
          <p:cNvSpPr/>
          <p:nvPr/>
        </p:nvSpPr>
        <p:spPr>
          <a:xfrm>
            <a:off x="591473" y="3129771"/>
            <a:ext cx="724277" cy="79308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5E1EAD-5709-4556-AE88-9AD04D014B7C}"/>
              </a:ext>
            </a:extLst>
          </p:cNvPr>
          <p:cNvSpPr/>
          <p:nvPr/>
        </p:nvSpPr>
        <p:spPr>
          <a:xfrm>
            <a:off x="4428873" y="3129771"/>
            <a:ext cx="724277" cy="793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893F9C-3138-45CE-8CBD-187880CAE2B0}"/>
              </a:ext>
            </a:extLst>
          </p:cNvPr>
          <p:cNvSpPr txBox="1"/>
          <p:nvPr/>
        </p:nvSpPr>
        <p:spPr>
          <a:xfrm>
            <a:off x="494057" y="1294934"/>
            <a:ext cx="760320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</a:t>
            </a: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AF2E01-92B5-4C8C-9E17-A9F6832B87A0}"/>
              </a:ext>
            </a:extLst>
          </p:cNvPr>
          <p:cNvSpPr txBox="1"/>
          <p:nvPr/>
        </p:nvSpPr>
        <p:spPr>
          <a:xfrm>
            <a:off x="494056" y="460882"/>
            <a:ext cx="7603201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867" b="1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1867" b="1" dirty="0">
                <a:solidFill>
                  <a:schemeClr val="accent3"/>
                </a:solidFill>
                <a:cs typeface="Arial" pitchFamily="34" charset="0"/>
              </a:rPr>
              <a:t>OREM IPSUM DOLOR SIT AMET, CU USU AGAM INTEGRE IMPEDIT. </a:t>
            </a:r>
            <a:r>
              <a:rPr lang="en-GB" altLang="ko-KR" sz="1867" b="1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1867" b="1" dirty="0">
                <a:solidFill>
                  <a:schemeClr val="accent3"/>
                </a:solidFill>
                <a:cs typeface="Arial" pitchFamily="34" charset="0"/>
              </a:rPr>
              <a:t>OREM IPSUM DOLOR SIT AMET, </a:t>
            </a:r>
            <a:endParaRPr lang="ko-KR" altLang="en-US" sz="1867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0F938BE-EB2D-43B8-9F9C-5EFAB8ADB904}"/>
              </a:ext>
            </a:extLst>
          </p:cNvPr>
          <p:cNvSpPr/>
          <p:nvPr/>
        </p:nvSpPr>
        <p:spPr>
          <a:xfrm>
            <a:off x="675155" y="3267928"/>
            <a:ext cx="539535" cy="509357"/>
          </a:xfrm>
          <a:custGeom>
            <a:avLst/>
            <a:gdLst>
              <a:gd name="connsiteX0" fmla="*/ 1115917 w 1362503"/>
              <a:gd name="connsiteY0" fmla="*/ 856130 h 1286294"/>
              <a:gd name="connsiteX1" fmla="*/ 1119636 w 1362503"/>
              <a:gd name="connsiteY1" fmla="*/ 856416 h 1286294"/>
              <a:gd name="connsiteX2" fmla="*/ 1119636 w 1362503"/>
              <a:gd name="connsiteY2" fmla="*/ 895045 h 1286294"/>
              <a:gd name="connsiteX3" fmla="*/ 1102182 w 1362503"/>
              <a:gd name="connsiteY3" fmla="*/ 1113942 h 1286294"/>
              <a:gd name="connsiteX4" fmla="*/ 957968 w 1362503"/>
              <a:gd name="connsiteY4" fmla="*/ 1270460 h 1286294"/>
              <a:gd name="connsiteX5" fmla="*/ 723333 w 1362503"/>
              <a:gd name="connsiteY5" fmla="*/ 1254150 h 1286294"/>
              <a:gd name="connsiteX6" fmla="*/ 701300 w 1362503"/>
              <a:gd name="connsiteY6" fmla="*/ 1208082 h 1286294"/>
              <a:gd name="connsiteX7" fmla="*/ 718755 w 1362503"/>
              <a:gd name="connsiteY7" fmla="*/ 1009215 h 1286294"/>
              <a:gd name="connsiteX8" fmla="*/ 743935 w 1362503"/>
              <a:gd name="connsiteY8" fmla="*/ 992619 h 1286294"/>
              <a:gd name="connsiteX9" fmla="*/ 869264 w 1362503"/>
              <a:gd name="connsiteY9" fmla="*/ 1039545 h 1286294"/>
              <a:gd name="connsiteX10" fmla="*/ 885288 w 1362503"/>
              <a:gd name="connsiteY10" fmla="*/ 1033823 h 1286294"/>
              <a:gd name="connsiteX11" fmla="*/ 951959 w 1362503"/>
              <a:gd name="connsiteY11" fmla="*/ 919081 h 1286294"/>
              <a:gd name="connsiteX12" fmla="*/ 969127 w 1362503"/>
              <a:gd name="connsiteY12" fmla="*/ 911069 h 1286294"/>
              <a:gd name="connsiteX13" fmla="*/ 1085872 w 1362503"/>
              <a:gd name="connsiteY13" fmla="*/ 930240 h 1286294"/>
              <a:gd name="connsiteX14" fmla="*/ 1099034 w 1362503"/>
              <a:gd name="connsiteY14" fmla="*/ 921656 h 1286294"/>
              <a:gd name="connsiteX15" fmla="*/ 1115917 w 1362503"/>
              <a:gd name="connsiteY15" fmla="*/ 856130 h 1286294"/>
              <a:gd name="connsiteX16" fmla="*/ 505009 w 1362503"/>
              <a:gd name="connsiteY16" fmla="*/ 473561 h 1286294"/>
              <a:gd name="connsiteX17" fmla="*/ 496997 w 1362503"/>
              <a:gd name="connsiteY17" fmla="*/ 477853 h 1286294"/>
              <a:gd name="connsiteX18" fmla="*/ 367947 w 1362503"/>
              <a:gd name="connsiteY18" fmla="*/ 592022 h 1286294"/>
              <a:gd name="connsiteX19" fmla="*/ 363655 w 1362503"/>
              <a:gd name="connsiteY19" fmla="*/ 598318 h 1286294"/>
              <a:gd name="connsiteX20" fmla="*/ 561665 w 1362503"/>
              <a:gd name="connsiteY20" fmla="*/ 658979 h 1286294"/>
              <a:gd name="connsiteX21" fmla="*/ 559662 w 1362503"/>
              <a:gd name="connsiteY21" fmla="*/ 649823 h 1286294"/>
              <a:gd name="connsiteX22" fmla="*/ 509587 w 1362503"/>
              <a:gd name="connsiteY22" fmla="*/ 481286 h 1286294"/>
              <a:gd name="connsiteX23" fmla="*/ 505009 w 1362503"/>
              <a:gd name="connsiteY23" fmla="*/ 473561 h 1286294"/>
              <a:gd name="connsiteX24" fmla="*/ 902171 w 1362503"/>
              <a:gd name="connsiteY24" fmla="*/ 448953 h 1286294"/>
              <a:gd name="connsiteX25" fmla="*/ 899309 w 1362503"/>
              <a:gd name="connsiteY25" fmla="*/ 452959 h 1286294"/>
              <a:gd name="connsiteX26" fmla="*/ 814039 w 1362503"/>
              <a:gd name="connsiteY26" fmla="*/ 671284 h 1286294"/>
              <a:gd name="connsiteX27" fmla="*/ 821765 w 1362503"/>
              <a:gd name="connsiteY27" fmla="*/ 679010 h 1286294"/>
              <a:gd name="connsiteX28" fmla="*/ 901027 w 1362503"/>
              <a:gd name="connsiteY28" fmla="*/ 667850 h 1286294"/>
              <a:gd name="connsiteX29" fmla="*/ 1081581 w 1362503"/>
              <a:gd name="connsiteY29" fmla="*/ 642670 h 1286294"/>
              <a:gd name="connsiteX30" fmla="*/ 902171 w 1362503"/>
              <a:gd name="connsiteY30" fmla="*/ 448953 h 1286294"/>
              <a:gd name="connsiteX31" fmla="*/ 800663 w 1362503"/>
              <a:gd name="connsiteY31" fmla="*/ 267756 h 1286294"/>
              <a:gd name="connsiteX32" fmla="*/ 905605 w 1362503"/>
              <a:gd name="connsiteY32" fmla="*/ 291863 h 1286294"/>
              <a:gd name="connsiteX33" fmla="*/ 980288 w 1362503"/>
              <a:gd name="connsiteY33" fmla="*/ 362825 h 1286294"/>
              <a:gd name="connsiteX34" fmla="*/ 1062982 w 1362503"/>
              <a:gd name="connsiteY34" fmla="*/ 542521 h 1286294"/>
              <a:gd name="connsiteX35" fmla="*/ 1112198 w 1362503"/>
              <a:gd name="connsiteY35" fmla="*/ 776011 h 1286294"/>
              <a:gd name="connsiteX36" fmla="*/ 1107620 w 1362503"/>
              <a:gd name="connsiteY36" fmla="*/ 790604 h 1286294"/>
              <a:gd name="connsiteX37" fmla="*/ 1050678 w 1362503"/>
              <a:gd name="connsiteY37" fmla="*/ 853555 h 1286294"/>
              <a:gd name="connsiteX38" fmla="*/ 1035226 w 1362503"/>
              <a:gd name="connsiteY38" fmla="*/ 856416 h 1286294"/>
              <a:gd name="connsiteX39" fmla="*/ 955393 w 1362503"/>
              <a:gd name="connsiteY39" fmla="*/ 821221 h 1286294"/>
              <a:gd name="connsiteX40" fmla="*/ 934791 w 1362503"/>
              <a:gd name="connsiteY40" fmla="*/ 825799 h 1286294"/>
              <a:gd name="connsiteX41" fmla="*/ 857819 w 1362503"/>
              <a:gd name="connsiteY41" fmla="*/ 907635 h 1286294"/>
              <a:gd name="connsiteX42" fmla="*/ 844942 w 1362503"/>
              <a:gd name="connsiteY42" fmla="*/ 911927 h 1286294"/>
              <a:gd name="connsiteX43" fmla="*/ 728197 w 1362503"/>
              <a:gd name="connsiteY43" fmla="*/ 849416 h 1286294"/>
              <a:gd name="connsiteX44" fmla="*/ 728197 w 1362503"/>
              <a:gd name="connsiteY44" fmla="*/ 849548 h 1286294"/>
              <a:gd name="connsiteX45" fmla="*/ 725336 w 1362503"/>
              <a:gd name="connsiteY45" fmla="*/ 848117 h 1286294"/>
              <a:gd name="connsiteX46" fmla="*/ 725336 w 1362503"/>
              <a:gd name="connsiteY46" fmla="*/ 847260 h 1286294"/>
              <a:gd name="connsiteX47" fmla="*/ 725050 w 1362503"/>
              <a:gd name="connsiteY47" fmla="*/ 847832 h 1286294"/>
              <a:gd name="connsiteX48" fmla="*/ 723333 w 1362503"/>
              <a:gd name="connsiteY48" fmla="*/ 835242 h 1286294"/>
              <a:gd name="connsiteX49" fmla="*/ 720472 w 1362503"/>
              <a:gd name="connsiteY49" fmla="*/ 584011 h 1286294"/>
              <a:gd name="connsiteX50" fmla="*/ 696722 w 1362503"/>
              <a:gd name="connsiteY50" fmla="*/ 337931 h 1286294"/>
              <a:gd name="connsiteX51" fmla="*/ 690427 w 1362503"/>
              <a:gd name="connsiteY51" fmla="*/ 315040 h 1286294"/>
              <a:gd name="connsiteX52" fmla="*/ 697008 w 1362503"/>
              <a:gd name="connsiteY52" fmla="*/ 297299 h 1286294"/>
              <a:gd name="connsiteX53" fmla="*/ 800663 w 1362503"/>
              <a:gd name="connsiteY53" fmla="*/ 267756 h 1286294"/>
              <a:gd name="connsiteX54" fmla="*/ 530762 w 1362503"/>
              <a:gd name="connsiteY54" fmla="*/ 257525 h 1286294"/>
              <a:gd name="connsiteX55" fmla="*/ 654660 w 1362503"/>
              <a:gd name="connsiteY55" fmla="*/ 286425 h 1286294"/>
              <a:gd name="connsiteX56" fmla="*/ 682988 w 1362503"/>
              <a:gd name="connsiteY56" fmla="*/ 327629 h 1286294"/>
              <a:gd name="connsiteX57" fmla="*/ 701301 w 1362503"/>
              <a:gd name="connsiteY57" fmla="*/ 452959 h 1286294"/>
              <a:gd name="connsiteX58" fmla="*/ 711316 w 1362503"/>
              <a:gd name="connsiteY58" fmla="*/ 647820 h 1286294"/>
              <a:gd name="connsiteX59" fmla="*/ 711030 w 1362503"/>
              <a:gd name="connsiteY59" fmla="*/ 656118 h 1286294"/>
              <a:gd name="connsiteX60" fmla="*/ 711030 w 1362503"/>
              <a:gd name="connsiteY60" fmla="*/ 656175 h 1286294"/>
              <a:gd name="connsiteX61" fmla="*/ 711887 w 1362503"/>
              <a:gd name="connsiteY61" fmla="*/ 843541 h 1286294"/>
              <a:gd name="connsiteX62" fmla="*/ 711029 w 1362503"/>
              <a:gd name="connsiteY62" fmla="*/ 849540 h 1286294"/>
              <a:gd name="connsiteX63" fmla="*/ 711030 w 1362503"/>
              <a:gd name="connsiteY63" fmla="*/ 849548 h 1286294"/>
              <a:gd name="connsiteX64" fmla="*/ 711028 w 1362503"/>
              <a:gd name="connsiteY64" fmla="*/ 849549 h 1286294"/>
              <a:gd name="connsiteX65" fmla="*/ 711028 w 1362503"/>
              <a:gd name="connsiteY65" fmla="*/ 849550 h 1286294"/>
              <a:gd name="connsiteX66" fmla="*/ 711028 w 1362503"/>
              <a:gd name="connsiteY66" fmla="*/ 849550 h 1286294"/>
              <a:gd name="connsiteX67" fmla="*/ 620896 w 1362503"/>
              <a:gd name="connsiteY67" fmla="*/ 912213 h 1286294"/>
              <a:gd name="connsiteX68" fmla="*/ 608592 w 1362503"/>
              <a:gd name="connsiteY68" fmla="*/ 909351 h 1286294"/>
              <a:gd name="connsiteX69" fmla="*/ 531048 w 1362503"/>
              <a:gd name="connsiteY69" fmla="*/ 845542 h 1286294"/>
              <a:gd name="connsiteX70" fmla="*/ 511590 w 1362503"/>
              <a:gd name="connsiteY70" fmla="*/ 841822 h 1286294"/>
              <a:gd name="connsiteX71" fmla="*/ 422314 w 1362503"/>
              <a:gd name="connsiteY71" fmla="*/ 869006 h 1286294"/>
              <a:gd name="connsiteX72" fmla="*/ 410868 w 1362503"/>
              <a:gd name="connsiteY72" fmla="*/ 862710 h 1286294"/>
              <a:gd name="connsiteX73" fmla="*/ 393700 w 1362503"/>
              <a:gd name="connsiteY73" fmla="*/ 794323 h 1286294"/>
              <a:gd name="connsiteX74" fmla="*/ 385116 w 1362503"/>
              <a:gd name="connsiteY74" fmla="*/ 785453 h 1286294"/>
              <a:gd name="connsiteX75" fmla="*/ 263793 w 1362503"/>
              <a:gd name="connsiteY75" fmla="*/ 779158 h 1286294"/>
              <a:gd name="connsiteX76" fmla="*/ 299846 w 1362503"/>
              <a:gd name="connsiteY76" fmla="*/ 807486 h 1286294"/>
              <a:gd name="connsiteX77" fmla="*/ 343053 w 1362503"/>
              <a:gd name="connsiteY77" fmla="*/ 841536 h 1286294"/>
              <a:gd name="connsiteX78" fmla="*/ 352782 w 1362503"/>
              <a:gd name="connsiteY78" fmla="*/ 857274 h 1286294"/>
              <a:gd name="connsiteX79" fmla="*/ 373956 w 1362503"/>
              <a:gd name="connsiteY79" fmla="*/ 954275 h 1286294"/>
              <a:gd name="connsiteX80" fmla="*/ 391983 w 1362503"/>
              <a:gd name="connsiteY80" fmla="*/ 969441 h 1286294"/>
              <a:gd name="connsiteX81" fmla="*/ 519888 w 1362503"/>
              <a:gd name="connsiteY81" fmla="*/ 977166 h 1286294"/>
              <a:gd name="connsiteX82" fmla="*/ 544210 w 1362503"/>
              <a:gd name="connsiteY82" fmla="*/ 985178 h 1286294"/>
              <a:gd name="connsiteX83" fmla="*/ 624043 w 1362503"/>
              <a:gd name="connsiteY83" fmla="*/ 1037828 h 1286294"/>
              <a:gd name="connsiteX84" fmla="*/ 641784 w 1362503"/>
              <a:gd name="connsiteY84" fmla="*/ 1037828 h 1286294"/>
              <a:gd name="connsiteX85" fmla="*/ 708454 w 1362503"/>
              <a:gd name="connsiteY85" fmla="*/ 991473 h 1286294"/>
              <a:gd name="connsiteX86" fmla="*/ 707024 w 1362503"/>
              <a:gd name="connsiteY86" fmla="*/ 1019515 h 1286294"/>
              <a:gd name="connsiteX87" fmla="*/ 690714 w 1362503"/>
              <a:gd name="connsiteY87" fmla="*/ 1205220 h 1286294"/>
              <a:gd name="connsiteX88" fmla="*/ 642642 w 1362503"/>
              <a:gd name="connsiteY88" fmla="*/ 1263592 h 1286294"/>
              <a:gd name="connsiteX89" fmla="*/ 360794 w 1362503"/>
              <a:gd name="connsiteY89" fmla="*/ 1185476 h 1286294"/>
              <a:gd name="connsiteX90" fmla="*/ 259214 w 1362503"/>
              <a:gd name="connsiteY90" fmla="*/ 978025 h 1286294"/>
              <a:gd name="connsiteX91" fmla="*/ 235179 w 1362503"/>
              <a:gd name="connsiteY91" fmla="*/ 681870 h 1286294"/>
              <a:gd name="connsiteX92" fmla="*/ 274380 w 1362503"/>
              <a:gd name="connsiteY92" fmla="*/ 462687 h 1286294"/>
              <a:gd name="connsiteX93" fmla="*/ 530762 w 1362503"/>
              <a:gd name="connsiteY93" fmla="*/ 257525 h 1286294"/>
              <a:gd name="connsiteX94" fmla="*/ 1038086 w 1362503"/>
              <a:gd name="connsiteY94" fmla="*/ 250873 h 1286294"/>
              <a:gd name="connsiteX95" fmla="*/ 1142813 w 1362503"/>
              <a:gd name="connsiteY95" fmla="*/ 266968 h 1286294"/>
              <a:gd name="connsiteX96" fmla="*/ 1321937 w 1362503"/>
              <a:gd name="connsiteY96" fmla="*/ 450670 h 1286294"/>
              <a:gd name="connsiteX97" fmla="*/ 1361996 w 1362503"/>
              <a:gd name="connsiteY97" fmla="*/ 663558 h 1286294"/>
              <a:gd name="connsiteX98" fmla="*/ 1318789 w 1362503"/>
              <a:gd name="connsiteY98" fmla="*/ 969728 h 1286294"/>
              <a:gd name="connsiteX99" fmla="*/ 1109049 w 1362503"/>
              <a:gd name="connsiteY99" fmla="*/ 1169454 h 1286294"/>
              <a:gd name="connsiteX100" fmla="*/ 1102182 w 1362503"/>
              <a:gd name="connsiteY100" fmla="*/ 1171170 h 1286294"/>
              <a:gd name="connsiteX101" fmla="*/ 1095028 w 1362503"/>
              <a:gd name="connsiteY101" fmla="*/ 1172315 h 1286294"/>
              <a:gd name="connsiteX102" fmla="*/ 1122498 w 1362503"/>
              <a:gd name="connsiteY102" fmla="*/ 1067874 h 1286294"/>
              <a:gd name="connsiteX103" fmla="*/ 1128507 w 1362503"/>
              <a:gd name="connsiteY103" fmla="*/ 845830 h 1286294"/>
              <a:gd name="connsiteX104" fmla="*/ 1140238 w 1362503"/>
              <a:gd name="connsiteY104" fmla="*/ 762563 h 1286294"/>
              <a:gd name="connsiteX105" fmla="*/ 1142241 w 1362503"/>
              <a:gd name="connsiteY105" fmla="*/ 754265 h 1286294"/>
              <a:gd name="connsiteX106" fmla="*/ 1124214 w 1362503"/>
              <a:gd name="connsiteY106" fmla="*/ 774867 h 1286294"/>
              <a:gd name="connsiteX107" fmla="*/ 1113055 w 1362503"/>
              <a:gd name="connsiteY107" fmla="*/ 694748 h 1286294"/>
              <a:gd name="connsiteX108" fmla="*/ 1004036 w 1362503"/>
              <a:gd name="connsiteY108" fmla="*/ 378849 h 1286294"/>
              <a:gd name="connsiteX109" fmla="*/ 936507 w 1362503"/>
              <a:gd name="connsiteY109" fmla="*/ 299016 h 1286294"/>
              <a:gd name="connsiteX110" fmla="*/ 937651 w 1362503"/>
              <a:gd name="connsiteY110" fmla="*/ 285853 h 1286294"/>
              <a:gd name="connsiteX111" fmla="*/ 1038086 w 1362503"/>
              <a:gd name="connsiteY111" fmla="*/ 250873 h 1286294"/>
              <a:gd name="connsiteX112" fmla="*/ 339906 w 1362503"/>
              <a:gd name="connsiteY112" fmla="*/ 224620 h 1286294"/>
              <a:gd name="connsiteX113" fmla="*/ 516454 w 1362503"/>
              <a:gd name="connsiteY113" fmla="*/ 244650 h 1286294"/>
              <a:gd name="connsiteX114" fmla="*/ 512162 w 1362503"/>
              <a:gd name="connsiteY114" fmla="*/ 248369 h 1286294"/>
              <a:gd name="connsiteX115" fmla="*/ 256639 w 1362503"/>
              <a:gd name="connsiteY115" fmla="*/ 477281 h 1286294"/>
              <a:gd name="connsiteX116" fmla="*/ 222875 w 1362503"/>
              <a:gd name="connsiteY116" fmla="*/ 720214 h 1286294"/>
              <a:gd name="connsiteX117" fmla="*/ 252633 w 1362503"/>
              <a:gd name="connsiteY117" fmla="*/ 998914 h 1286294"/>
              <a:gd name="connsiteX118" fmla="*/ 280675 w 1362503"/>
              <a:gd name="connsiteY118" fmla="*/ 1079033 h 1286294"/>
              <a:gd name="connsiteX119" fmla="*/ 322165 w 1362503"/>
              <a:gd name="connsiteY119" fmla="*/ 1155146 h 1286294"/>
              <a:gd name="connsiteX120" fmla="*/ 198553 w 1362503"/>
              <a:gd name="connsiteY120" fmla="*/ 1118234 h 1286294"/>
              <a:gd name="connsiteX121" fmla="*/ 67787 w 1362503"/>
              <a:gd name="connsiteY121" fmla="*/ 975736 h 1286294"/>
              <a:gd name="connsiteX122" fmla="*/ 4550 w 1362503"/>
              <a:gd name="connsiteY122" fmla="*/ 620351 h 1286294"/>
              <a:gd name="connsiteX123" fmla="*/ 92681 w 1362503"/>
              <a:gd name="connsiteY123" fmla="*/ 369979 h 1286294"/>
              <a:gd name="connsiteX124" fmla="*/ 339906 w 1362503"/>
              <a:gd name="connsiteY124" fmla="*/ 224620 h 1286294"/>
              <a:gd name="connsiteX125" fmla="*/ 728199 w 1362503"/>
              <a:gd name="connsiteY125" fmla="*/ 0 h 1286294"/>
              <a:gd name="connsiteX126" fmla="*/ 749659 w 1362503"/>
              <a:gd name="connsiteY126" fmla="*/ 0 h 1286294"/>
              <a:gd name="connsiteX127" fmla="*/ 794297 w 1362503"/>
              <a:gd name="connsiteY127" fmla="*/ 33764 h 1286294"/>
              <a:gd name="connsiteX128" fmla="*/ 814899 w 1362503"/>
              <a:gd name="connsiteY128" fmla="*/ 65812 h 1286294"/>
              <a:gd name="connsiteX129" fmla="*/ 807173 w 1362503"/>
              <a:gd name="connsiteY129" fmla="*/ 113311 h 1286294"/>
              <a:gd name="connsiteX130" fmla="*/ 766541 w 1362503"/>
              <a:gd name="connsiteY130" fmla="*/ 161956 h 1286294"/>
              <a:gd name="connsiteX131" fmla="*/ 727912 w 1362503"/>
              <a:gd name="connsiteY131" fmla="*/ 212317 h 1286294"/>
              <a:gd name="connsiteX132" fmla="*/ 710743 w 1362503"/>
              <a:gd name="connsiteY132" fmla="*/ 269831 h 1286294"/>
              <a:gd name="connsiteX133" fmla="*/ 703590 w 1362503"/>
              <a:gd name="connsiteY133" fmla="*/ 281849 h 1286294"/>
              <a:gd name="connsiteX134" fmla="*/ 662099 w 1362503"/>
              <a:gd name="connsiteY134" fmla="*/ 278987 h 1286294"/>
              <a:gd name="connsiteX135" fmla="*/ 628335 w 1362503"/>
              <a:gd name="connsiteY135" fmla="*/ 259243 h 1286294"/>
              <a:gd name="connsiteX136" fmla="*/ 618320 w 1362503"/>
              <a:gd name="connsiteY136" fmla="*/ 246081 h 1286294"/>
              <a:gd name="connsiteX137" fmla="*/ 622898 w 1362503"/>
              <a:gd name="connsiteY137" fmla="*/ 130481 h 1286294"/>
              <a:gd name="connsiteX138" fmla="*/ 692716 w 1362503"/>
              <a:gd name="connsiteY138" fmla="*/ 19171 h 1286294"/>
              <a:gd name="connsiteX139" fmla="*/ 728199 w 1362503"/>
              <a:gd name="connsiteY139" fmla="*/ 0 h 1286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1362503" h="1286294">
                <a:moveTo>
                  <a:pt x="1115917" y="856130"/>
                </a:moveTo>
                <a:cubicBezTo>
                  <a:pt x="1117061" y="856130"/>
                  <a:pt x="1118492" y="856416"/>
                  <a:pt x="1119636" y="856416"/>
                </a:cubicBezTo>
                <a:cubicBezTo>
                  <a:pt x="1119636" y="869292"/>
                  <a:pt x="1119350" y="882169"/>
                  <a:pt x="1119636" y="895045"/>
                </a:cubicBezTo>
                <a:cubicBezTo>
                  <a:pt x="1121067" y="968583"/>
                  <a:pt x="1117347" y="1041548"/>
                  <a:pt x="1102182" y="1113942"/>
                </a:cubicBezTo>
                <a:cubicBezTo>
                  <a:pt x="1085014" y="1195492"/>
                  <a:pt x="1036370" y="1246711"/>
                  <a:pt x="957968" y="1270460"/>
                </a:cubicBezTo>
                <a:cubicBezTo>
                  <a:pt x="877849" y="1294496"/>
                  <a:pt x="798874" y="1292779"/>
                  <a:pt x="723333" y="1254150"/>
                </a:cubicBezTo>
                <a:cubicBezTo>
                  <a:pt x="695292" y="1239843"/>
                  <a:pt x="696150" y="1238985"/>
                  <a:pt x="701300" y="1208082"/>
                </a:cubicBezTo>
                <a:cubicBezTo>
                  <a:pt x="712174" y="1142270"/>
                  <a:pt x="716180" y="1075885"/>
                  <a:pt x="718755" y="1009215"/>
                </a:cubicBezTo>
                <a:cubicBezTo>
                  <a:pt x="719900" y="983462"/>
                  <a:pt x="719613" y="983462"/>
                  <a:pt x="743935" y="992619"/>
                </a:cubicBezTo>
                <a:cubicBezTo>
                  <a:pt x="785712" y="1008070"/>
                  <a:pt x="827774" y="1023522"/>
                  <a:pt x="869264" y="1039545"/>
                </a:cubicBezTo>
                <a:cubicBezTo>
                  <a:pt x="877276" y="1042693"/>
                  <a:pt x="880996" y="1041262"/>
                  <a:pt x="885288" y="1033823"/>
                </a:cubicBezTo>
                <a:cubicBezTo>
                  <a:pt x="907321" y="995480"/>
                  <a:pt x="930212" y="957423"/>
                  <a:pt x="951959" y="919081"/>
                </a:cubicBezTo>
                <a:cubicBezTo>
                  <a:pt x="956251" y="911641"/>
                  <a:pt x="960543" y="909638"/>
                  <a:pt x="969127" y="911069"/>
                </a:cubicBezTo>
                <a:cubicBezTo>
                  <a:pt x="1008042" y="917936"/>
                  <a:pt x="1046957" y="923659"/>
                  <a:pt x="1085872" y="930240"/>
                </a:cubicBezTo>
                <a:cubicBezTo>
                  <a:pt x="1094170" y="931671"/>
                  <a:pt x="1097318" y="929382"/>
                  <a:pt x="1099034" y="921656"/>
                </a:cubicBezTo>
                <a:cubicBezTo>
                  <a:pt x="1104185" y="899623"/>
                  <a:pt x="1110194" y="877877"/>
                  <a:pt x="1115917" y="856130"/>
                </a:cubicBezTo>
                <a:close/>
                <a:moveTo>
                  <a:pt x="505009" y="473561"/>
                </a:moveTo>
                <a:cubicBezTo>
                  <a:pt x="503149" y="473060"/>
                  <a:pt x="500717" y="474562"/>
                  <a:pt x="496997" y="477853"/>
                </a:cubicBezTo>
                <a:cubicBezTo>
                  <a:pt x="454075" y="516195"/>
                  <a:pt x="410868" y="553966"/>
                  <a:pt x="367947" y="592022"/>
                </a:cubicBezTo>
                <a:cubicBezTo>
                  <a:pt x="366231" y="593739"/>
                  <a:pt x="363083" y="594884"/>
                  <a:pt x="363655" y="598318"/>
                </a:cubicBezTo>
                <a:cubicBezTo>
                  <a:pt x="375101" y="603182"/>
                  <a:pt x="550219" y="656976"/>
                  <a:pt x="561665" y="658979"/>
                </a:cubicBezTo>
                <a:cubicBezTo>
                  <a:pt x="560806" y="655259"/>
                  <a:pt x="560520" y="652398"/>
                  <a:pt x="559662" y="649823"/>
                </a:cubicBezTo>
                <a:cubicBezTo>
                  <a:pt x="543066" y="593453"/>
                  <a:pt x="526184" y="537370"/>
                  <a:pt x="509587" y="481286"/>
                </a:cubicBezTo>
                <a:cubicBezTo>
                  <a:pt x="508157" y="476565"/>
                  <a:pt x="506869" y="474061"/>
                  <a:pt x="505009" y="473561"/>
                </a:cubicBezTo>
                <a:close/>
                <a:moveTo>
                  <a:pt x="902171" y="448953"/>
                </a:moveTo>
                <a:cubicBezTo>
                  <a:pt x="900741" y="450956"/>
                  <a:pt x="899595" y="451815"/>
                  <a:pt x="899309" y="452959"/>
                </a:cubicBezTo>
                <a:cubicBezTo>
                  <a:pt x="870695" y="525925"/>
                  <a:pt x="842653" y="598604"/>
                  <a:pt x="814039" y="671284"/>
                </a:cubicBezTo>
                <a:cubicBezTo>
                  <a:pt x="810033" y="681012"/>
                  <a:pt x="815470" y="679868"/>
                  <a:pt x="821765" y="679010"/>
                </a:cubicBezTo>
                <a:cubicBezTo>
                  <a:pt x="848090" y="675290"/>
                  <a:pt x="874701" y="671570"/>
                  <a:pt x="901027" y="667850"/>
                </a:cubicBezTo>
                <a:cubicBezTo>
                  <a:pt x="959972" y="659552"/>
                  <a:pt x="1019203" y="651540"/>
                  <a:pt x="1081581" y="642670"/>
                </a:cubicBezTo>
                <a:cubicBezTo>
                  <a:pt x="1020633" y="576858"/>
                  <a:pt x="961688" y="513049"/>
                  <a:pt x="902171" y="448953"/>
                </a:cubicBezTo>
                <a:close/>
                <a:moveTo>
                  <a:pt x="800663" y="267756"/>
                </a:moveTo>
                <a:cubicBezTo>
                  <a:pt x="835429" y="266396"/>
                  <a:pt x="870410" y="273979"/>
                  <a:pt x="905605" y="291863"/>
                </a:cubicBezTo>
                <a:cubicBezTo>
                  <a:pt x="937080" y="307886"/>
                  <a:pt x="960258" y="333925"/>
                  <a:pt x="980288" y="362825"/>
                </a:cubicBezTo>
                <a:cubicBezTo>
                  <a:pt x="1018630" y="417764"/>
                  <a:pt x="1041521" y="479856"/>
                  <a:pt x="1062982" y="542521"/>
                </a:cubicBezTo>
                <a:cubicBezTo>
                  <a:pt x="1089021" y="618348"/>
                  <a:pt x="1105617" y="696178"/>
                  <a:pt x="1112198" y="776011"/>
                </a:cubicBezTo>
                <a:cubicBezTo>
                  <a:pt x="1112770" y="782020"/>
                  <a:pt x="1111912" y="786598"/>
                  <a:pt x="1107620" y="790604"/>
                </a:cubicBezTo>
                <a:cubicBezTo>
                  <a:pt x="1088448" y="811206"/>
                  <a:pt x="1069277" y="832094"/>
                  <a:pt x="1050678" y="853555"/>
                </a:cubicBezTo>
                <a:cubicBezTo>
                  <a:pt x="1045814" y="859277"/>
                  <a:pt x="1041521" y="859277"/>
                  <a:pt x="1035226" y="856416"/>
                </a:cubicBezTo>
                <a:cubicBezTo>
                  <a:pt x="1008615" y="844398"/>
                  <a:pt x="981718" y="833525"/>
                  <a:pt x="955393" y="821221"/>
                </a:cubicBezTo>
                <a:cubicBezTo>
                  <a:pt x="946523" y="817215"/>
                  <a:pt x="941373" y="818646"/>
                  <a:pt x="934791" y="825799"/>
                </a:cubicBezTo>
                <a:cubicBezTo>
                  <a:pt x="909611" y="853269"/>
                  <a:pt x="883571" y="880452"/>
                  <a:pt x="857819" y="907635"/>
                </a:cubicBezTo>
                <a:cubicBezTo>
                  <a:pt x="854385" y="911355"/>
                  <a:pt x="851524" y="915647"/>
                  <a:pt x="844942" y="911927"/>
                </a:cubicBezTo>
                <a:lnTo>
                  <a:pt x="728197" y="849416"/>
                </a:lnTo>
                <a:lnTo>
                  <a:pt x="728197" y="849548"/>
                </a:lnTo>
                <a:cubicBezTo>
                  <a:pt x="727339" y="849262"/>
                  <a:pt x="726481" y="848690"/>
                  <a:pt x="725336" y="848117"/>
                </a:cubicBezTo>
                <a:lnTo>
                  <a:pt x="725336" y="847260"/>
                </a:lnTo>
                <a:lnTo>
                  <a:pt x="725050" y="847832"/>
                </a:lnTo>
                <a:cubicBezTo>
                  <a:pt x="722189" y="844112"/>
                  <a:pt x="723333" y="839534"/>
                  <a:pt x="723333" y="835242"/>
                </a:cubicBezTo>
                <a:cubicBezTo>
                  <a:pt x="723905" y="751403"/>
                  <a:pt x="724192" y="667850"/>
                  <a:pt x="720472" y="584011"/>
                </a:cubicBezTo>
                <a:cubicBezTo>
                  <a:pt x="716752" y="501603"/>
                  <a:pt x="713318" y="419195"/>
                  <a:pt x="696722" y="337931"/>
                </a:cubicBezTo>
                <a:cubicBezTo>
                  <a:pt x="695005" y="330205"/>
                  <a:pt x="693575" y="322193"/>
                  <a:pt x="690427" y="315040"/>
                </a:cubicBezTo>
                <a:cubicBezTo>
                  <a:pt x="686707" y="306170"/>
                  <a:pt x="688424" y="301878"/>
                  <a:pt x="697008" y="297299"/>
                </a:cubicBezTo>
                <a:cubicBezTo>
                  <a:pt x="731345" y="279416"/>
                  <a:pt x="765897" y="269115"/>
                  <a:pt x="800663" y="267756"/>
                </a:cubicBezTo>
                <a:close/>
                <a:moveTo>
                  <a:pt x="530762" y="257525"/>
                </a:moveTo>
                <a:cubicBezTo>
                  <a:pt x="575113" y="250944"/>
                  <a:pt x="617176" y="260100"/>
                  <a:pt x="654660" y="286425"/>
                </a:cubicBezTo>
                <a:cubicBezTo>
                  <a:pt x="669539" y="297012"/>
                  <a:pt x="678696" y="309889"/>
                  <a:pt x="682988" y="327629"/>
                </a:cubicBezTo>
                <a:cubicBezTo>
                  <a:pt x="693003" y="368834"/>
                  <a:pt x="697581" y="410896"/>
                  <a:pt x="701301" y="452959"/>
                </a:cubicBezTo>
                <a:cubicBezTo>
                  <a:pt x="707024" y="517912"/>
                  <a:pt x="709599" y="582866"/>
                  <a:pt x="711316" y="647820"/>
                </a:cubicBezTo>
                <a:cubicBezTo>
                  <a:pt x="711602" y="650681"/>
                  <a:pt x="711030" y="653256"/>
                  <a:pt x="711030" y="656118"/>
                </a:cubicBezTo>
                <a:lnTo>
                  <a:pt x="711030" y="656175"/>
                </a:lnTo>
                <a:lnTo>
                  <a:pt x="711887" y="843541"/>
                </a:lnTo>
                <a:lnTo>
                  <a:pt x="711029" y="849540"/>
                </a:lnTo>
                <a:lnTo>
                  <a:pt x="711030" y="849548"/>
                </a:lnTo>
                <a:lnTo>
                  <a:pt x="711028" y="849549"/>
                </a:lnTo>
                <a:lnTo>
                  <a:pt x="711028" y="849550"/>
                </a:lnTo>
                <a:lnTo>
                  <a:pt x="711028" y="849550"/>
                </a:lnTo>
                <a:lnTo>
                  <a:pt x="620896" y="912213"/>
                </a:lnTo>
                <a:cubicBezTo>
                  <a:pt x="615173" y="916505"/>
                  <a:pt x="612025" y="912213"/>
                  <a:pt x="608592" y="909351"/>
                </a:cubicBezTo>
                <a:cubicBezTo>
                  <a:pt x="582839" y="888177"/>
                  <a:pt x="556801" y="867003"/>
                  <a:pt x="531048" y="845542"/>
                </a:cubicBezTo>
                <a:cubicBezTo>
                  <a:pt x="524753" y="840105"/>
                  <a:pt x="519316" y="839247"/>
                  <a:pt x="511590" y="841822"/>
                </a:cubicBezTo>
                <a:cubicBezTo>
                  <a:pt x="481832" y="851265"/>
                  <a:pt x="452072" y="859563"/>
                  <a:pt x="422314" y="869006"/>
                </a:cubicBezTo>
                <a:cubicBezTo>
                  <a:pt x="415160" y="871295"/>
                  <a:pt x="412585" y="869864"/>
                  <a:pt x="410868" y="862710"/>
                </a:cubicBezTo>
                <a:cubicBezTo>
                  <a:pt x="405432" y="839819"/>
                  <a:pt x="399423" y="817214"/>
                  <a:pt x="393700" y="794323"/>
                </a:cubicBezTo>
                <a:cubicBezTo>
                  <a:pt x="392555" y="789173"/>
                  <a:pt x="391125" y="785453"/>
                  <a:pt x="385116" y="785453"/>
                </a:cubicBezTo>
                <a:cubicBezTo>
                  <a:pt x="345056" y="782878"/>
                  <a:pt x="304997" y="780016"/>
                  <a:pt x="263793" y="779158"/>
                </a:cubicBezTo>
                <a:cubicBezTo>
                  <a:pt x="275810" y="788600"/>
                  <a:pt x="287828" y="798043"/>
                  <a:pt x="299846" y="807486"/>
                </a:cubicBezTo>
                <a:cubicBezTo>
                  <a:pt x="314153" y="818931"/>
                  <a:pt x="328460" y="830377"/>
                  <a:pt x="343053" y="841536"/>
                </a:cubicBezTo>
                <a:cubicBezTo>
                  <a:pt x="348490" y="845828"/>
                  <a:pt x="351351" y="850693"/>
                  <a:pt x="352782" y="857274"/>
                </a:cubicBezTo>
                <a:cubicBezTo>
                  <a:pt x="359649" y="889608"/>
                  <a:pt x="367661" y="921941"/>
                  <a:pt x="373956" y="954275"/>
                </a:cubicBezTo>
                <a:cubicBezTo>
                  <a:pt x="376245" y="965721"/>
                  <a:pt x="381110" y="968868"/>
                  <a:pt x="391983" y="969441"/>
                </a:cubicBezTo>
                <a:cubicBezTo>
                  <a:pt x="434618" y="971730"/>
                  <a:pt x="477254" y="974877"/>
                  <a:pt x="519888" y="977166"/>
                </a:cubicBezTo>
                <a:cubicBezTo>
                  <a:pt x="529045" y="977739"/>
                  <a:pt x="536771" y="980028"/>
                  <a:pt x="544210" y="985178"/>
                </a:cubicBezTo>
                <a:cubicBezTo>
                  <a:pt x="570535" y="1002919"/>
                  <a:pt x="597718" y="1020087"/>
                  <a:pt x="624043" y="1037828"/>
                </a:cubicBezTo>
                <a:cubicBezTo>
                  <a:pt x="630624" y="1042406"/>
                  <a:pt x="635203" y="1042692"/>
                  <a:pt x="641784" y="1037828"/>
                </a:cubicBezTo>
                <a:cubicBezTo>
                  <a:pt x="662958" y="1022376"/>
                  <a:pt x="684705" y="1008069"/>
                  <a:pt x="708454" y="991473"/>
                </a:cubicBezTo>
                <a:cubicBezTo>
                  <a:pt x="707882" y="1002347"/>
                  <a:pt x="707310" y="1010931"/>
                  <a:pt x="707024" y="1019515"/>
                </a:cubicBezTo>
                <a:cubicBezTo>
                  <a:pt x="704162" y="1081607"/>
                  <a:pt x="699012" y="1143413"/>
                  <a:pt x="690714" y="1205220"/>
                </a:cubicBezTo>
                <a:cubicBezTo>
                  <a:pt x="686422" y="1236123"/>
                  <a:pt x="672401" y="1253291"/>
                  <a:pt x="642642" y="1263592"/>
                </a:cubicBezTo>
                <a:cubicBezTo>
                  <a:pt x="541635" y="1298501"/>
                  <a:pt x="437193" y="1270746"/>
                  <a:pt x="360794" y="1185476"/>
                </a:cubicBezTo>
                <a:cubicBezTo>
                  <a:pt x="307572" y="1125959"/>
                  <a:pt x="277527" y="1054710"/>
                  <a:pt x="259214" y="978025"/>
                </a:cubicBezTo>
                <a:cubicBezTo>
                  <a:pt x="236037" y="880451"/>
                  <a:pt x="232603" y="781447"/>
                  <a:pt x="235179" y="681870"/>
                </a:cubicBezTo>
                <a:cubicBezTo>
                  <a:pt x="237182" y="606902"/>
                  <a:pt x="247196" y="533078"/>
                  <a:pt x="274380" y="462687"/>
                </a:cubicBezTo>
                <a:cubicBezTo>
                  <a:pt x="320162" y="344512"/>
                  <a:pt x="406290" y="276410"/>
                  <a:pt x="530762" y="257525"/>
                </a:cubicBezTo>
                <a:close/>
                <a:moveTo>
                  <a:pt x="1038086" y="250873"/>
                </a:moveTo>
                <a:cubicBezTo>
                  <a:pt x="1072351" y="247726"/>
                  <a:pt x="1107332" y="253091"/>
                  <a:pt x="1142813" y="266968"/>
                </a:cubicBezTo>
                <a:cubicBezTo>
                  <a:pt x="1229800" y="301019"/>
                  <a:pt x="1288172" y="363683"/>
                  <a:pt x="1321937" y="450670"/>
                </a:cubicBezTo>
                <a:cubicBezTo>
                  <a:pt x="1348548" y="519343"/>
                  <a:pt x="1359707" y="590592"/>
                  <a:pt x="1361996" y="663558"/>
                </a:cubicBezTo>
                <a:cubicBezTo>
                  <a:pt x="1365144" y="768000"/>
                  <a:pt x="1353985" y="870724"/>
                  <a:pt x="1318789" y="969728"/>
                </a:cubicBezTo>
                <a:cubicBezTo>
                  <a:pt x="1282736" y="1071308"/>
                  <a:pt x="1212632" y="1138264"/>
                  <a:pt x="1109049" y="1169454"/>
                </a:cubicBezTo>
                <a:cubicBezTo>
                  <a:pt x="1106760" y="1170026"/>
                  <a:pt x="1104471" y="1170598"/>
                  <a:pt x="1102182" y="1171170"/>
                </a:cubicBezTo>
                <a:cubicBezTo>
                  <a:pt x="1100751" y="1171170"/>
                  <a:pt x="1099320" y="1171456"/>
                  <a:pt x="1095028" y="1172315"/>
                </a:cubicBezTo>
                <a:cubicBezTo>
                  <a:pt x="1109621" y="1137406"/>
                  <a:pt x="1117347" y="1102783"/>
                  <a:pt x="1122498" y="1067874"/>
                </a:cubicBezTo>
                <a:cubicBezTo>
                  <a:pt x="1133085" y="994050"/>
                  <a:pt x="1133657" y="919940"/>
                  <a:pt x="1128507" y="845830"/>
                </a:cubicBezTo>
                <a:cubicBezTo>
                  <a:pt x="1126504" y="816357"/>
                  <a:pt x="1133371" y="789746"/>
                  <a:pt x="1140238" y="762563"/>
                </a:cubicBezTo>
                <a:cubicBezTo>
                  <a:pt x="1140811" y="760560"/>
                  <a:pt x="1141097" y="758843"/>
                  <a:pt x="1142241" y="754265"/>
                </a:cubicBezTo>
                <a:cubicBezTo>
                  <a:pt x="1135946" y="761705"/>
                  <a:pt x="1131082" y="767141"/>
                  <a:pt x="1124214" y="774867"/>
                </a:cubicBezTo>
                <a:cubicBezTo>
                  <a:pt x="1120208" y="745395"/>
                  <a:pt x="1117633" y="719928"/>
                  <a:pt x="1113055" y="694748"/>
                </a:cubicBezTo>
                <a:cubicBezTo>
                  <a:pt x="1093025" y="583725"/>
                  <a:pt x="1059833" y="477281"/>
                  <a:pt x="1004036" y="378849"/>
                </a:cubicBezTo>
                <a:cubicBezTo>
                  <a:pt x="986581" y="348232"/>
                  <a:pt x="964835" y="320476"/>
                  <a:pt x="936507" y="299016"/>
                </a:cubicBezTo>
                <a:cubicBezTo>
                  <a:pt x="928209" y="292721"/>
                  <a:pt x="930784" y="290146"/>
                  <a:pt x="937651" y="285853"/>
                </a:cubicBezTo>
                <a:cubicBezTo>
                  <a:pt x="970271" y="265681"/>
                  <a:pt x="1003821" y="254021"/>
                  <a:pt x="1038086" y="250873"/>
                </a:cubicBezTo>
                <a:close/>
                <a:moveTo>
                  <a:pt x="339906" y="224620"/>
                </a:moveTo>
                <a:cubicBezTo>
                  <a:pt x="400282" y="217752"/>
                  <a:pt x="458940" y="225764"/>
                  <a:pt x="516454" y="244650"/>
                </a:cubicBezTo>
                <a:cubicBezTo>
                  <a:pt x="516168" y="247797"/>
                  <a:pt x="514165" y="247797"/>
                  <a:pt x="512162" y="248369"/>
                </a:cubicBezTo>
                <a:cubicBezTo>
                  <a:pt x="382541" y="275267"/>
                  <a:pt x="298416" y="352810"/>
                  <a:pt x="256639" y="477281"/>
                </a:cubicBezTo>
                <a:cubicBezTo>
                  <a:pt x="230315" y="555970"/>
                  <a:pt x="222589" y="637805"/>
                  <a:pt x="222875" y="720214"/>
                </a:cubicBezTo>
                <a:cubicBezTo>
                  <a:pt x="223161" y="814067"/>
                  <a:pt x="228025" y="907635"/>
                  <a:pt x="252633" y="998914"/>
                </a:cubicBezTo>
                <a:cubicBezTo>
                  <a:pt x="260073" y="1026383"/>
                  <a:pt x="269230" y="1052994"/>
                  <a:pt x="280675" y="1079033"/>
                </a:cubicBezTo>
                <a:cubicBezTo>
                  <a:pt x="291835" y="1104785"/>
                  <a:pt x="305283" y="1129107"/>
                  <a:pt x="322165" y="1155146"/>
                </a:cubicBezTo>
                <a:cubicBezTo>
                  <a:pt x="276669" y="1151426"/>
                  <a:pt x="236037" y="1139694"/>
                  <a:pt x="198553" y="1118234"/>
                </a:cubicBezTo>
                <a:cubicBezTo>
                  <a:pt x="139608" y="1084756"/>
                  <a:pt x="97832" y="1035253"/>
                  <a:pt x="67787" y="975736"/>
                </a:cubicBezTo>
                <a:cubicBezTo>
                  <a:pt x="11418" y="863570"/>
                  <a:pt x="-10329" y="745394"/>
                  <a:pt x="4550" y="620351"/>
                </a:cubicBezTo>
                <a:cubicBezTo>
                  <a:pt x="15138" y="530503"/>
                  <a:pt x="41176" y="445806"/>
                  <a:pt x="92681" y="369979"/>
                </a:cubicBezTo>
                <a:cubicBezTo>
                  <a:pt x="152198" y="282420"/>
                  <a:pt x="236324" y="236638"/>
                  <a:pt x="339906" y="224620"/>
                </a:cubicBezTo>
                <a:close/>
                <a:moveTo>
                  <a:pt x="728199" y="0"/>
                </a:moveTo>
                <a:cubicBezTo>
                  <a:pt x="735352" y="0"/>
                  <a:pt x="742506" y="0"/>
                  <a:pt x="749659" y="0"/>
                </a:cubicBezTo>
                <a:cubicBezTo>
                  <a:pt x="765397" y="10301"/>
                  <a:pt x="781421" y="19744"/>
                  <a:pt x="794297" y="33764"/>
                </a:cubicBezTo>
                <a:cubicBezTo>
                  <a:pt x="802881" y="43207"/>
                  <a:pt x="810607" y="53222"/>
                  <a:pt x="814899" y="65812"/>
                </a:cubicBezTo>
                <a:cubicBezTo>
                  <a:pt x="820622" y="82980"/>
                  <a:pt x="817760" y="98718"/>
                  <a:pt x="807173" y="113311"/>
                </a:cubicBezTo>
                <a:cubicBezTo>
                  <a:pt x="794869" y="130481"/>
                  <a:pt x="780562" y="145932"/>
                  <a:pt x="766541" y="161956"/>
                </a:cubicBezTo>
                <a:cubicBezTo>
                  <a:pt x="752520" y="177694"/>
                  <a:pt x="738786" y="194004"/>
                  <a:pt x="727912" y="212317"/>
                </a:cubicBezTo>
                <a:cubicBezTo>
                  <a:pt x="717325" y="230057"/>
                  <a:pt x="709885" y="248942"/>
                  <a:pt x="710743" y="269831"/>
                </a:cubicBezTo>
                <a:cubicBezTo>
                  <a:pt x="711029" y="276126"/>
                  <a:pt x="708168" y="278415"/>
                  <a:pt x="703590" y="281849"/>
                </a:cubicBezTo>
                <a:cubicBezTo>
                  <a:pt x="688424" y="293008"/>
                  <a:pt x="676120" y="294153"/>
                  <a:pt x="662099" y="278987"/>
                </a:cubicBezTo>
                <a:cubicBezTo>
                  <a:pt x="653515" y="269545"/>
                  <a:pt x="640639" y="264108"/>
                  <a:pt x="628335" y="259243"/>
                </a:cubicBezTo>
                <a:cubicBezTo>
                  <a:pt x="621754" y="256668"/>
                  <a:pt x="618892" y="253235"/>
                  <a:pt x="618320" y="246081"/>
                </a:cubicBezTo>
                <a:cubicBezTo>
                  <a:pt x="615172" y="207452"/>
                  <a:pt x="614600" y="168823"/>
                  <a:pt x="622898" y="130481"/>
                </a:cubicBezTo>
                <a:cubicBezTo>
                  <a:pt x="632627" y="84983"/>
                  <a:pt x="656663" y="48358"/>
                  <a:pt x="692716" y="19171"/>
                </a:cubicBezTo>
                <a:cubicBezTo>
                  <a:pt x="703303" y="10587"/>
                  <a:pt x="716181" y="6009"/>
                  <a:pt x="728199" y="0"/>
                </a:cubicBezTo>
                <a:close/>
              </a:path>
            </a:pathLst>
          </a:custGeom>
          <a:solidFill>
            <a:schemeClr val="bg1"/>
          </a:solidFill>
          <a:ln w="28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21D68D2-71B3-4DAF-8A37-AB17FB17E00E}"/>
              </a:ext>
            </a:extLst>
          </p:cNvPr>
          <p:cNvSpPr/>
          <p:nvPr/>
        </p:nvSpPr>
        <p:spPr>
          <a:xfrm>
            <a:off x="4521274" y="3268275"/>
            <a:ext cx="539473" cy="509010"/>
          </a:xfrm>
          <a:custGeom>
            <a:avLst/>
            <a:gdLst>
              <a:gd name="connsiteX0" fmla="*/ 874859 w 1362345"/>
              <a:gd name="connsiteY0" fmla="*/ 583984 h 1285418"/>
              <a:gd name="connsiteX1" fmla="*/ 918924 w 1362345"/>
              <a:gd name="connsiteY1" fmla="*/ 611455 h 1285418"/>
              <a:gd name="connsiteX2" fmla="*/ 834799 w 1362345"/>
              <a:gd name="connsiteY2" fmla="*/ 613744 h 1285418"/>
              <a:gd name="connsiteX3" fmla="*/ 874859 w 1362345"/>
              <a:gd name="connsiteY3" fmla="*/ 583984 h 1285418"/>
              <a:gd name="connsiteX4" fmla="*/ 510604 w 1362345"/>
              <a:gd name="connsiteY4" fmla="*/ 583984 h 1285418"/>
              <a:gd name="connsiteX5" fmla="*/ 554956 w 1362345"/>
              <a:gd name="connsiteY5" fmla="*/ 613744 h 1285418"/>
              <a:gd name="connsiteX6" fmla="*/ 467969 w 1362345"/>
              <a:gd name="connsiteY6" fmla="*/ 614316 h 1285418"/>
              <a:gd name="connsiteX7" fmla="*/ 510604 w 1362345"/>
              <a:gd name="connsiteY7" fmla="*/ 583984 h 1285418"/>
              <a:gd name="connsiteX8" fmla="*/ 892314 w 1362345"/>
              <a:gd name="connsiteY8" fmla="*/ 492705 h 1285418"/>
              <a:gd name="connsiteX9" fmla="*/ 831938 w 1362345"/>
              <a:gd name="connsiteY9" fmla="*/ 520461 h 1285418"/>
              <a:gd name="connsiteX10" fmla="*/ 808475 w 1362345"/>
              <a:gd name="connsiteY10" fmla="*/ 593713 h 1285418"/>
              <a:gd name="connsiteX11" fmla="*/ 823640 w 1362345"/>
              <a:gd name="connsiteY11" fmla="*/ 684992 h 1285418"/>
              <a:gd name="connsiteX12" fmla="*/ 879151 w 1362345"/>
              <a:gd name="connsiteY12" fmla="*/ 641499 h 1285418"/>
              <a:gd name="connsiteX13" fmla="*/ 935521 w 1362345"/>
              <a:gd name="connsiteY13" fmla="*/ 683848 h 1285418"/>
              <a:gd name="connsiteX14" fmla="*/ 938382 w 1362345"/>
              <a:gd name="connsiteY14" fmla="*/ 680700 h 1285418"/>
              <a:gd name="connsiteX15" fmla="*/ 924647 w 1362345"/>
              <a:gd name="connsiteY15" fmla="*/ 518172 h 1285418"/>
              <a:gd name="connsiteX16" fmla="*/ 892314 w 1362345"/>
              <a:gd name="connsiteY16" fmla="*/ 492705 h 1285418"/>
              <a:gd name="connsiteX17" fmla="*/ 512642 w 1362345"/>
              <a:gd name="connsiteY17" fmla="*/ 490417 h 1285418"/>
              <a:gd name="connsiteX18" fmla="*/ 462246 w 1362345"/>
              <a:gd name="connsiteY18" fmla="*/ 526757 h 1285418"/>
              <a:gd name="connsiteX19" fmla="*/ 442216 w 1362345"/>
              <a:gd name="connsiteY19" fmla="*/ 598578 h 1285418"/>
              <a:gd name="connsiteX20" fmla="*/ 457954 w 1362345"/>
              <a:gd name="connsiteY20" fmla="*/ 685279 h 1285418"/>
              <a:gd name="connsiteX21" fmla="*/ 513465 w 1362345"/>
              <a:gd name="connsiteY21" fmla="*/ 641214 h 1285418"/>
              <a:gd name="connsiteX22" fmla="*/ 570121 w 1362345"/>
              <a:gd name="connsiteY22" fmla="*/ 684135 h 1285418"/>
              <a:gd name="connsiteX23" fmla="*/ 573555 w 1362345"/>
              <a:gd name="connsiteY23" fmla="*/ 678412 h 1285418"/>
              <a:gd name="connsiteX24" fmla="*/ 563253 w 1362345"/>
              <a:gd name="connsiteY24" fmla="*/ 525326 h 1285418"/>
              <a:gd name="connsiteX25" fmla="*/ 512642 w 1362345"/>
              <a:gd name="connsiteY25" fmla="*/ 490417 h 1285418"/>
              <a:gd name="connsiteX26" fmla="*/ 837590 w 1362345"/>
              <a:gd name="connsiteY26" fmla="*/ 269731 h 1285418"/>
              <a:gd name="connsiteX27" fmla="*/ 970430 w 1362345"/>
              <a:gd name="connsiteY27" fmla="*/ 349063 h 1285418"/>
              <a:gd name="connsiteX28" fmla="*/ 1049977 w 1362345"/>
              <a:gd name="connsiteY28" fmla="*/ 505009 h 1285418"/>
              <a:gd name="connsiteX29" fmla="*/ 1117219 w 1362345"/>
              <a:gd name="connsiteY29" fmla="*/ 848378 h 1285418"/>
              <a:gd name="connsiteX30" fmla="*/ 1119795 w 1362345"/>
              <a:gd name="connsiteY30" fmla="*/ 905606 h 1285418"/>
              <a:gd name="connsiteX31" fmla="*/ 1105774 w 1362345"/>
              <a:gd name="connsiteY31" fmla="*/ 1100753 h 1285418"/>
              <a:gd name="connsiteX32" fmla="*/ 920641 w 1362345"/>
              <a:gd name="connsiteY32" fmla="*/ 1279876 h 1285418"/>
              <a:gd name="connsiteX33" fmla="*/ 748671 w 1362345"/>
              <a:gd name="connsiteY33" fmla="*/ 1265569 h 1285418"/>
              <a:gd name="connsiteX34" fmla="*/ 702603 w 1362345"/>
              <a:gd name="connsiteY34" fmla="*/ 1240389 h 1285418"/>
              <a:gd name="connsiteX35" fmla="*/ 697739 w 1362345"/>
              <a:gd name="connsiteY35" fmla="*/ 1228371 h 1285418"/>
              <a:gd name="connsiteX36" fmla="*/ 715193 w 1362345"/>
              <a:gd name="connsiteY36" fmla="*/ 1079006 h 1285418"/>
              <a:gd name="connsiteX37" fmla="*/ 730072 w 1362345"/>
              <a:gd name="connsiteY37" fmla="*/ 1063269 h 1285418"/>
              <a:gd name="connsiteX38" fmla="*/ 753822 w 1362345"/>
              <a:gd name="connsiteY38" fmla="*/ 1036371 h 1285418"/>
              <a:gd name="connsiteX39" fmla="*/ 755825 w 1362345"/>
              <a:gd name="connsiteY39" fmla="*/ 1004038 h 1285418"/>
              <a:gd name="connsiteX40" fmla="*/ 789303 w 1362345"/>
              <a:gd name="connsiteY40" fmla="*/ 1001176 h 1285418"/>
              <a:gd name="connsiteX41" fmla="*/ 791592 w 1362345"/>
              <a:gd name="connsiteY41" fmla="*/ 1001176 h 1285418"/>
              <a:gd name="connsiteX42" fmla="*/ 808475 w 1362345"/>
              <a:gd name="connsiteY42" fmla="*/ 1017772 h 1285418"/>
              <a:gd name="connsiteX43" fmla="*/ 808475 w 1362345"/>
              <a:gd name="connsiteY43" fmla="*/ 1041808 h 1285418"/>
              <a:gd name="connsiteX44" fmla="*/ 817059 w 1362345"/>
              <a:gd name="connsiteY44" fmla="*/ 1048962 h 1285418"/>
              <a:gd name="connsiteX45" fmla="*/ 903187 w 1362345"/>
              <a:gd name="connsiteY45" fmla="*/ 1006327 h 1285418"/>
              <a:gd name="connsiteX46" fmla="*/ 904331 w 1362345"/>
              <a:gd name="connsiteY46" fmla="*/ 902172 h 1285418"/>
              <a:gd name="connsiteX47" fmla="*/ 792165 w 1362345"/>
              <a:gd name="connsiteY47" fmla="*/ 851811 h 1285418"/>
              <a:gd name="connsiteX48" fmla="*/ 735509 w 1362345"/>
              <a:gd name="connsiteY48" fmla="*/ 843227 h 1285418"/>
              <a:gd name="connsiteX49" fmla="*/ 724064 w 1362345"/>
              <a:gd name="connsiteY49" fmla="*/ 831210 h 1285418"/>
              <a:gd name="connsiteX50" fmla="*/ 722061 w 1362345"/>
              <a:gd name="connsiteY50" fmla="*/ 620610 h 1285418"/>
              <a:gd name="connsiteX51" fmla="*/ 698025 w 1362345"/>
              <a:gd name="connsiteY51" fmla="*/ 343340 h 1285418"/>
              <a:gd name="connsiteX52" fmla="*/ 689727 w 1362345"/>
              <a:gd name="connsiteY52" fmla="*/ 312151 h 1285418"/>
              <a:gd name="connsiteX53" fmla="*/ 694877 w 1362345"/>
              <a:gd name="connsiteY53" fmla="*/ 298989 h 1285418"/>
              <a:gd name="connsiteX54" fmla="*/ 837590 w 1362345"/>
              <a:gd name="connsiteY54" fmla="*/ 269731 h 1285418"/>
              <a:gd name="connsiteX55" fmla="*/ 560678 w 1362345"/>
              <a:gd name="connsiteY55" fmla="*/ 256069 h 1285418"/>
              <a:gd name="connsiteX56" fmla="*/ 662258 w 1362345"/>
              <a:gd name="connsiteY56" fmla="*/ 292695 h 1285418"/>
              <a:gd name="connsiteX57" fmla="*/ 680571 w 1362345"/>
              <a:gd name="connsiteY57" fmla="*/ 321309 h 1285418"/>
              <a:gd name="connsiteX58" fmla="*/ 699456 w 1362345"/>
              <a:gd name="connsiteY58" fmla="*/ 439198 h 1285418"/>
              <a:gd name="connsiteX59" fmla="*/ 712046 w 1362345"/>
              <a:gd name="connsiteY59" fmla="*/ 699014 h 1285418"/>
              <a:gd name="connsiteX60" fmla="*/ 712332 w 1362345"/>
              <a:gd name="connsiteY60" fmla="*/ 830066 h 1285418"/>
              <a:gd name="connsiteX61" fmla="*/ 700887 w 1362345"/>
              <a:gd name="connsiteY61" fmla="*/ 840939 h 1285418"/>
              <a:gd name="connsiteX62" fmla="*/ 644803 w 1362345"/>
              <a:gd name="connsiteY62" fmla="*/ 842370 h 1285418"/>
              <a:gd name="connsiteX63" fmla="*/ 632499 w 1362345"/>
              <a:gd name="connsiteY63" fmla="*/ 854102 h 1285418"/>
              <a:gd name="connsiteX64" fmla="*/ 632785 w 1362345"/>
              <a:gd name="connsiteY64" fmla="*/ 892444 h 1285418"/>
              <a:gd name="connsiteX65" fmla="*/ 623915 w 1362345"/>
              <a:gd name="connsiteY65" fmla="*/ 901601 h 1285418"/>
              <a:gd name="connsiteX66" fmla="*/ 586717 w 1362345"/>
              <a:gd name="connsiteY66" fmla="*/ 901601 h 1285418"/>
              <a:gd name="connsiteX67" fmla="*/ 577847 w 1362345"/>
              <a:gd name="connsiteY67" fmla="*/ 892444 h 1285418"/>
              <a:gd name="connsiteX68" fmla="*/ 577847 w 1362345"/>
              <a:gd name="connsiteY68" fmla="*/ 860110 h 1285418"/>
              <a:gd name="connsiteX69" fmla="*/ 570121 w 1362345"/>
              <a:gd name="connsiteY69" fmla="*/ 853815 h 1285418"/>
              <a:gd name="connsiteX70" fmla="*/ 470258 w 1362345"/>
              <a:gd name="connsiteY70" fmla="*/ 900456 h 1285418"/>
              <a:gd name="connsiteX71" fmla="*/ 471117 w 1362345"/>
              <a:gd name="connsiteY71" fmla="*/ 1005183 h 1285418"/>
              <a:gd name="connsiteX72" fmla="*/ 585286 w 1362345"/>
              <a:gd name="connsiteY72" fmla="*/ 1054399 h 1285418"/>
              <a:gd name="connsiteX73" fmla="*/ 693447 w 1362345"/>
              <a:gd name="connsiteY73" fmla="*/ 1064414 h 1285418"/>
              <a:gd name="connsiteX74" fmla="*/ 703462 w 1362345"/>
              <a:gd name="connsiteY74" fmla="*/ 1071854 h 1285418"/>
              <a:gd name="connsiteX75" fmla="*/ 685435 w 1362345"/>
              <a:gd name="connsiteY75" fmla="*/ 1224938 h 1285418"/>
              <a:gd name="connsiteX76" fmla="*/ 662258 w 1362345"/>
              <a:gd name="connsiteY76" fmla="*/ 1253838 h 1285418"/>
              <a:gd name="connsiteX77" fmla="*/ 363814 w 1362345"/>
              <a:gd name="connsiteY77" fmla="*/ 1188026 h 1285418"/>
              <a:gd name="connsiteX78" fmla="*/ 259373 w 1362345"/>
              <a:gd name="connsiteY78" fmla="*/ 979717 h 1285418"/>
              <a:gd name="connsiteX79" fmla="*/ 235624 w 1362345"/>
              <a:gd name="connsiteY79" fmla="*/ 655234 h 1285418"/>
              <a:gd name="connsiteX80" fmla="*/ 290276 w 1362345"/>
              <a:gd name="connsiteY80" fmla="*/ 425463 h 1285418"/>
              <a:gd name="connsiteX81" fmla="*/ 560678 w 1362345"/>
              <a:gd name="connsiteY81" fmla="*/ 256069 h 1285418"/>
              <a:gd name="connsiteX82" fmla="*/ 1075112 w 1362345"/>
              <a:gd name="connsiteY82" fmla="*/ 250403 h 1285418"/>
              <a:gd name="connsiteX83" fmla="*/ 1123228 w 1362345"/>
              <a:gd name="connsiteY83" fmla="*/ 260074 h 1285418"/>
              <a:gd name="connsiteX84" fmla="*/ 1325529 w 1362345"/>
              <a:gd name="connsiteY84" fmla="*/ 459800 h 1285418"/>
              <a:gd name="connsiteX85" fmla="*/ 1360152 w 1362345"/>
              <a:gd name="connsiteY85" fmla="*/ 631484 h 1285418"/>
              <a:gd name="connsiteX86" fmla="*/ 1325243 w 1362345"/>
              <a:gd name="connsiteY86" fmla="*/ 950530 h 1285418"/>
              <a:gd name="connsiteX87" fmla="*/ 1142400 w 1362345"/>
              <a:gd name="connsiteY87" fmla="*/ 1157123 h 1285418"/>
              <a:gd name="connsiteX88" fmla="*/ 1095187 w 1362345"/>
              <a:gd name="connsiteY88" fmla="*/ 1172002 h 1285418"/>
              <a:gd name="connsiteX89" fmla="*/ 1116647 w 1362345"/>
              <a:gd name="connsiteY89" fmla="*/ 1099895 h 1285418"/>
              <a:gd name="connsiteX90" fmla="*/ 1130096 w 1362345"/>
              <a:gd name="connsiteY90" fmla="*/ 875848 h 1285418"/>
              <a:gd name="connsiteX91" fmla="*/ 1102054 w 1362345"/>
              <a:gd name="connsiteY91" fmla="*/ 637493 h 1285418"/>
              <a:gd name="connsiteX92" fmla="*/ 1003908 w 1362345"/>
              <a:gd name="connsiteY92" fmla="*/ 377964 h 1285418"/>
              <a:gd name="connsiteX93" fmla="*/ 936951 w 1362345"/>
              <a:gd name="connsiteY93" fmla="*/ 298989 h 1285418"/>
              <a:gd name="connsiteX94" fmla="*/ 938382 w 1362345"/>
              <a:gd name="connsiteY94" fmla="*/ 284968 h 1285418"/>
              <a:gd name="connsiteX95" fmla="*/ 1028230 w 1362345"/>
              <a:gd name="connsiteY95" fmla="*/ 251597 h 1285418"/>
              <a:gd name="connsiteX96" fmla="*/ 1075112 w 1362345"/>
              <a:gd name="connsiteY96" fmla="*/ 250403 h 1285418"/>
              <a:gd name="connsiteX97" fmla="*/ 423402 w 1362345"/>
              <a:gd name="connsiteY97" fmla="*/ 224127 h 1285418"/>
              <a:gd name="connsiteX98" fmla="*/ 514323 w 1362345"/>
              <a:gd name="connsiteY98" fmla="*/ 244050 h 1285418"/>
              <a:gd name="connsiteX99" fmla="*/ 516898 w 1362345"/>
              <a:gd name="connsiteY99" fmla="*/ 246912 h 1285418"/>
              <a:gd name="connsiteX100" fmla="*/ 362669 w 1362345"/>
              <a:gd name="connsiteY100" fmla="*/ 316443 h 1285418"/>
              <a:gd name="connsiteX101" fmla="*/ 250216 w 1362345"/>
              <a:gd name="connsiteY101" fmla="*/ 497284 h 1285418"/>
              <a:gd name="connsiteX102" fmla="*/ 223033 w 1362345"/>
              <a:gd name="connsiteY102" fmla="*/ 756813 h 1285418"/>
              <a:gd name="connsiteX103" fmla="*/ 240488 w 1362345"/>
              <a:gd name="connsiteY103" fmla="*/ 944807 h 1285418"/>
              <a:gd name="connsiteX104" fmla="*/ 319462 w 1362345"/>
              <a:gd name="connsiteY104" fmla="*/ 1149969 h 1285418"/>
              <a:gd name="connsiteX105" fmla="*/ 321465 w 1362345"/>
              <a:gd name="connsiteY105" fmla="*/ 1154261 h 1285418"/>
              <a:gd name="connsiteX106" fmla="*/ 283981 w 1362345"/>
              <a:gd name="connsiteY106" fmla="*/ 1149683 h 1285418"/>
              <a:gd name="connsiteX107" fmla="*/ 82825 w 1362345"/>
              <a:gd name="connsiteY107" fmla="*/ 1002035 h 1285418"/>
              <a:gd name="connsiteX108" fmla="*/ 989 w 1362345"/>
              <a:gd name="connsiteY108" fmla="*/ 728485 h 1285418"/>
              <a:gd name="connsiteX109" fmla="*/ 63081 w 1362345"/>
              <a:gd name="connsiteY109" fmla="*/ 418881 h 1285418"/>
              <a:gd name="connsiteX110" fmla="*/ 330335 w 1362345"/>
              <a:gd name="connsiteY110" fmla="*/ 225451 h 1285418"/>
              <a:gd name="connsiteX111" fmla="*/ 423402 w 1362345"/>
              <a:gd name="connsiteY111" fmla="*/ 224127 h 1285418"/>
              <a:gd name="connsiteX112" fmla="*/ 737334 w 1362345"/>
              <a:gd name="connsiteY112" fmla="*/ 8 h 1285418"/>
              <a:gd name="connsiteX113" fmla="*/ 775284 w 1362345"/>
              <a:gd name="connsiteY113" fmla="*/ 16855 h 1285418"/>
              <a:gd name="connsiteX114" fmla="*/ 806759 w 1362345"/>
              <a:gd name="connsiteY114" fmla="*/ 49475 h 1285418"/>
              <a:gd name="connsiteX115" fmla="*/ 817632 w 1362345"/>
              <a:gd name="connsiteY115" fmla="*/ 80378 h 1285418"/>
              <a:gd name="connsiteX116" fmla="*/ 805042 w 1362345"/>
              <a:gd name="connsiteY116" fmla="*/ 115860 h 1285418"/>
              <a:gd name="connsiteX117" fmla="*/ 761549 w 1362345"/>
              <a:gd name="connsiteY117" fmla="*/ 166794 h 1285418"/>
              <a:gd name="connsiteX118" fmla="*/ 726926 w 1362345"/>
              <a:gd name="connsiteY118" fmla="*/ 212576 h 1285418"/>
              <a:gd name="connsiteX119" fmla="*/ 710329 w 1362345"/>
              <a:gd name="connsiteY119" fmla="*/ 266656 h 1285418"/>
              <a:gd name="connsiteX120" fmla="*/ 700314 w 1362345"/>
              <a:gd name="connsiteY120" fmla="*/ 283252 h 1285418"/>
              <a:gd name="connsiteX121" fmla="*/ 663974 w 1362345"/>
              <a:gd name="connsiteY121" fmla="*/ 280105 h 1285418"/>
              <a:gd name="connsiteX122" fmla="*/ 627062 w 1362345"/>
              <a:gd name="connsiteY122" fmla="*/ 258358 h 1285418"/>
              <a:gd name="connsiteX123" fmla="*/ 618478 w 1362345"/>
              <a:gd name="connsiteY123" fmla="*/ 247199 h 1285418"/>
              <a:gd name="connsiteX124" fmla="*/ 621339 w 1362345"/>
              <a:gd name="connsiteY124" fmla="*/ 137606 h 1285418"/>
              <a:gd name="connsiteX125" fmla="*/ 683146 w 1362345"/>
              <a:gd name="connsiteY125" fmla="*/ 26870 h 1285418"/>
              <a:gd name="connsiteX126" fmla="*/ 698311 w 1362345"/>
              <a:gd name="connsiteY126" fmla="*/ 15139 h 1285418"/>
              <a:gd name="connsiteX127" fmla="*/ 737334 w 1362345"/>
              <a:gd name="connsiteY127" fmla="*/ 8 h 1285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1362345" h="1285418">
                <a:moveTo>
                  <a:pt x="874859" y="583984"/>
                </a:moveTo>
                <a:cubicBezTo>
                  <a:pt x="894602" y="583126"/>
                  <a:pt x="906620" y="595431"/>
                  <a:pt x="918924" y="611455"/>
                </a:cubicBezTo>
                <a:cubicBezTo>
                  <a:pt x="880295" y="593141"/>
                  <a:pt x="870853" y="593427"/>
                  <a:pt x="834799" y="613744"/>
                </a:cubicBezTo>
                <a:cubicBezTo>
                  <a:pt x="839950" y="599723"/>
                  <a:pt x="859407" y="584557"/>
                  <a:pt x="874859" y="583984"/>
                </a:cubicBezTo>
                <a:close/>
                <a:moveTo>
                  <a:pt x="510604" y="583984"/>
                </a:moveTo>
                <a:cubicBezTo>
                  <a:pt x="530348" y="583984"/>
                  <a:pt x="542080" y="596861"/>
                  <a:pt x="554956" y="613744"/>
                </a:cubicBezTo>
                <a:cubicBezTo>
                  <a:pt x="518331" y="592568"/>
                  <a:pt x="504595" y="592854"/>
                  <a:pt x="467969" y="614316"/>
                </a:cubicBezTo>
                <a:cubicBezTo>
                  <a:pt x="475695" y="598292"/>
                  <a:pt x="494866" y="583984"/>
                  <a:pt x="510604" y="583984"/>
                </a:cubicBezTo>
                <a:close/>
                <a:moveTo>
                  <a:pt x="892314" y="492705"/>
                </a:moveTo>
                <a:cubicBezTo>
                  <a:pt x="870281" y="485838"/>
                  <a:pt x="848248" y="495853"/>
                  <a:pt x="831938" y="520461"/>
                </a:cubicBezTo>
                <a:cubicBezTo>
                  <a:pt x="817059" y="542494"/>
                  <a:pt x="810478" y="567674"/>
                  <a:pt x="808475" y="593713"/>
                </a:cubicBezTo>
                <a:cubicBezTo>
                  <a:pt x="806186" y="624616"/>
                  <a:pt x="809333" y="654947"/>
                  <a:pt x="823640" y="684992"/>
                </a:cubicBezTo>
                <a:cubicBezTo>
                  <a:pt x="837375" y="662673"/>
                  <a:pt x="851110" y="641785"/>
                  <a:pt x="879151" y="641499"/>
                </a:cubicBezTo>
                <a:cubicBezTo>
                  <a:pt x="907765" y="641213"/>
                  <a:pt x="922072" y="662387"/>
                  <a:pt x="935521" y="683848"/>
                </a:cubicBezTo>
                <a:cubicBezTo>
                  <a:pt x="936951" y="682417"/>
                  <a:pt x="938096" y="681558"/>
                  <a:pt x="938382" y="680700"/>
                </a:cubicBezTo>
                <a:cubicBezTo>
                  <a:pt x="959843" y="624329"/>
                  <a:pt x="957267" y="569677"/>
                  <a:pt x="924647" y="518172"/>
                </a:cubicBezTo>
                <a:cubicBezTo>
                  <a:pt x="917208" y="506154"/>
                  <a:pt x="906334" y="496997"/>
                  <a:pt x="892314" y="492705"/>
                </a:cubicBezTo>
                <a:close/>
                <a:moveTo>
                  <a:pt x="512642" y="490417"/>
                </a:moveTo>
                <a:cubicBezTo>
                  <a:pt x="494222" y="490775"/>
                  <a:pt x="475838" y="503008"/>
                  <a:pt x="462246" y="526757"/>
                </a:cubicBezTo>
                <a:cubicBezTo>
                  <a:pt x="449370" y="548790"/>
                  <a:pt x="443933" y="573397"/>
                  <a:pt x="442216" y="598578"/>
                </a:cubicBezTo>
                <a:cubicBezTo>
                  <a:pt x="440500" y="627765"/>
                  <a:pt x="444506" y="656379"/>
                  <a:pt x="457954" y="685279"/>
                </a:cubicBezTo>
                <a:cubicBezTo>
                  <a:pt x="471403" y="662388"/>
                  <a:pt x="485710" y="641786"/>
                  <a:pt x="513465" y="641214"/>
                </a:cubicBezTo>
                <a:cubicBezTo>
                  <a:pt x="542079" y="640927"/>
                  <a:pt x="556386" y="661816"/>
                  <a:pt x="570121" y="684135"/>
                </a:cubicBezTo>
                <a:cubicBezTo>
                  <a:pt x="571551" y="681559"/>
                  <a:pt x="572982" y="680128"/>
                  <a:pt x="573555" y="678412"/>
                </a:cubicBezTo>
                <a:cubicBezTo>
                  <a:pt x="593298" y="625762"/>
                  <a:pt x="591581" y="573970"/>
                  <a:pt x="563253" y="525326"/>
                </a:cubicBezTo>
                <a:cubicBezTo>
                  <a:pt x="549519" y="501577"/>
                  <a:pt x="531063" y="490060"/>
                  <a:pt x="512642" y="490417"/>
                </a:cubicBezTo>
                <a:close/>
                <a:moveTo>
                  <a:pt x="837590" y="269731"/>
                </a:moveTo>
                <a:cubicBezTo>
                  <a:pt x="886877" y="276312"/>
                  <a:pt x="934520" y="300991"/>
                  <a:pt x="970430" y="349063"/>
                </a:cubicBezTo>
                <a:cubicBezTo>
                  <a:pt x="1005911" y="396562"/>
                  <a:pt x="1029088" y="450071"/>
                  <a:pt x="1049977" y="505009"/>
                </a:cubicBezTo>
                <a:cubicBezTo>
                  <a:pt x="1091753" y="615745"/>
                  <a:pt x="1112641" y="730488"/>
                  <a:pt x="1117219" y="848378"/>
                </a:cubicBezTo>
                <a:cubicBezTo>
                  <a:pt x="1117792" y="867263"/>
                  <a:pt x="1118936" y="886434"/>
                  <a:pt x="1119795" y="905606"/>
                </a:cubicBezTo>
                <a:cubicBezTo>
                  <a:pt x="1120367" y="971132"/>
                  <a:pt x="1117792" y="1036371"/>
                  <a:pt x="1105774" y="1100753"/>
                </a:cubicBezTo>
                <a:cubicBezTo>
                  <a:pt x="1084599" y="1205194"/>
                  <a:pt x="1025941" y="1261850"/>
                  <a:pt x="920641" y="1279876"/>
                </a:cubicBezTo>
                <a:cubicBezTo>
                  <a:pt x="861983" y="1289891"/>
                  <a:pt x="804469" y="1287030"/>
                  <a:pt x="748671" y="1265569"/>
                </a:cubicBezTo>
                <a:cubicBezTo>
                  <a:pt x="732075" y="1259274"/>
                  <a:pt x="716624" y="1250976"/>
                  <a:pt x="702603" y="1240389"/>
                </a:cubicBezTo>
                <a:cubicBezTo>
                  <a:pt x="698311" y="1237242"/>
                  <a:pt x="696308" y="1234380"/>
                  <a:pt x="697739" y="1228371"/>
                </a:cubicBezTo>
                <a:cubicBezTo>
                  <a:pt x="708612" y="1179155"/>
                  <a:pt x="712618" y="1129081"/>
                  <a:pt x="715193" y="1079006"/>
                </a:cubicBezTo>
                <a:cubicBezTo>
                  <a:pt x="715765" y="1067561"/>
                  <a:pt x="719199" y="1064127"/>
                  <a:pt x="730072" y="1063269"/>
                </a:cubicBezTo>
                <a:cubicBezTo>
                  <a:pt x="753822" y="1061266"/>
                  <a:pt x="753536" y="1060693"/>
                  <a:pt x="753822" y="1036371"/>
                </a:cubicBezTo>
                <a:cubicBezTo>
                  <a:pt x="753822" y="1025498"/>
                  <a:pt x="748958" y="1010905"/>
                  <a:pt x="755825" y="1004038"/>
                </a:cubicBezTo>
                <a:cubicBezTo>
                  <a:pt x="763265" y="996312"/>
                  <a:pt x="777858" y="1002035"/>
                  <a:pt x="789303" y="1001176"/>
                </a:cubicBezTo>
                <a:cubicBezTo>
                  <a:pt x="789876" y="1001176"/>
                  <a:pt x="790734" y="1001176"/>
                  <a:pt x="791592" y="1001176"/>
                </a:cubicBezTo>
                <a:cubicBezTo>
                  <a:pt x="808475" y="1001176"/>
                  <a:pt x="808475" y="1001176"/>
                  <a:pt x="808475" y="1017772"/>
                </a:cubicBezTo>
                <a:cubicBezTo>
                  <a:pt x="808475" y="1025784"/>
                  <a:pt x="808761" y="1033796"/>
                  <a:pt x="808475" y="1041808"/>
                </a:cubicBezTo>
                <a:cubicBezTo>
                  <a:pt x="808189" y="1048103"/>
                  <a:pt x="809047" y="1051251"/>
                  <a:pt x="817059" y="1048962"/>
                </a:cubicBezTo>
                <a:cubicBezTo>
                  <a:pt x="848248" y="1039519"/>
                  <a:pt x="878007" y="1027501"/>
                  <a:pt x="903187" y="1006327"/>
                </a:cubicBezTo>
                <a:cubicBezTo>
                  <a:pt x="940671" y="974565"/>
                  <a:pt x="941243" y="934792"/>
                  <a:pt x="904331" y="902172"/>
                </a:cubicBezTo>
                <a:cubicBezTo>
                  <a:pt x="872284" y="873844"/>
                  <a:pt x="832797" y="861254"/>
                  <a:pt x="792165" y="851811"/>
                </a:cubicBezTo>
                <a:cubicBezTo>
                  <a:pt x="773566" y="847519"/>
                  <a:pt x="754680" y="844658"/>
                  <a:pt x="735509" y="843227"/>
                </a:cubicBezTo>
                <a:cubicBezTo>
                  <a:pt x="726925" y="842655"/>
                  <a:pt x="724064" y="840080"/>
                  <a:pt x="724064" y="831210"/>
                </a:cubicBezTo>
                <a:cubicBezTo>
                  <a:pt x="724922" y="761105"/>
                  <a:pt x="724636" y="690715"/>
                  <a:pt x="722061" y="620610"/>
                </a:cubicBezTo>
                <a:cubicBezTo>
                  <a:pt x="718627" y="527901"/>
                  <a:pt x="715479" y="434905"/>
                  <a:pt x="698025" y="343340"/>
                </a:cubicBezTo>
                <a:cubicBezTo>
                  <a:pt x="696022" y="332753"/>
                  <a:pt x="693447" y="322166"/>
                  <a:pt x="689727" y="312151"/>
                </a:cubicBezTo>
                <a:cubicBezTo>
                  <a:pt x="687438" y="305570"/>
                  <a:pt x="688868" y="302422"/>
                  <a:pt x="694877" y="298989"/>
                </a:cubicBezTo>
                <a:cubicBezTo>
                  <a:pt x="737369" y="274667"/>
                  <a:pt x="788302" y="263150"/>
                  <a:pt x="837590" y="269731"/>
                </a:cubicBezTo>
                <a:close/>
                <a:moveTo>
                  <a:pt x="560678" y="256069"/>
                </a:moveTo>
                <a:cubicBezTo>
                  <a:pt x="598449" y="254638"/>
                  <a:pt x="632785" y="268373"/>
                  <a:pt x="662258" y="292695"/>
                </a:cubicBezTo>
                <a:cubicBezTo>
                  <a:pt x="671700" y="300420"/>
                  <a:pt x="677423" y="309863"/>
                  <a:pt x="680571" y="321309"/>
                </a:cubicBezTo>
                <a:cubicBezTo>
                  <a:pt x="691158" y="359937"/>
                  <a:pt x="695736" y="399425"/>
                  <a:pt x="699456" y="439198"/>
                </a:cubicBezTo>
                <a:cubicBezTo>
                  <a:pt x="707468" y="520176"/>
                  <a:pt x="709757" y="601439"/>
                  <a:pt x="712046" y="699014"/>
                </a:cubicBezTo>
                <a:cubicBezTo>
                  <a:pt x="712046" y="731920"/>
                  <a:pt x="712046" y="781136"/>
                  <a:pt x="712332" y="830066"/>
                </a:cubicBezTo>
                <a:cubicBezTo>
                  <a:pt x="712618" y="838936"/>
                  <a:pt x="710043" y="841797"/>
                  <a:pt x="700887" y="840939"/>
                </a:cubicBezTo>
                <a:cubicBezTo>
                  <a:pt x="682288" y="839508"/>
                  <a:pt x="663402" y="841511"/>
                  <a:pt x="644803" y="842370"/>
                </a:cubicBezTo>
                <a:cubicBezTo>
                  <a:pt x="636505" y="842942"/>
                  <a:pt x="632499" y="845517"/>
                  <a:pt x="632499" y="854102"/>
                </a:cubicBezTo>
                <a:cubicBezTo>
                  <a:pt x="633358" y="866978"/>
                  <a:pt x="632499" y="879568"/>
                  <a:pt x="632785" y="892444"/>
                </a:cubicBezTo>
                <a:cubicBezTo>
                  <a:pt x="633072" y="899025"/>
                  <a:pt x="630782" y="901887"/>
                  <a:pt x="623915" y="901601"/>
                </a:cubicBezTo>
                <a:cubicBezTo>
                  <a:pt x="611325" y="901315"/>
                  <a:pt x="599021" y="901315"/>
                  <a:pt x="586717" y="901601"/>
                </a:cubicBezTo>
                <a:cubicBezTo>
                  <a:pt x="579850" y="901887"/>
                  <a:pt x="577560" y="899025"/>
                  <a:pt x="577847" y="892444"/>
                </a:cubicBezTo>
                <a:cubicBezTo>
                  <a:pt x="578133" y="881571"/>
                  <a:pt x="577560" y="870984"/>
                  <a:pt x="577847" y="860110"/>
                </a:cubicBezTo>
                <a:cubicBezTo>
                  <a:pt x="578133" y="854388"/>
                  <a:pt x="575844" y="852385"/>
                  <a:pt x="570121" y="853815"/>
                </a:cubicBezTo>
                <a:cubicBezTo>
                  <a:pt x="534067" y="863258"/>
                  <a:pt x="499158" y="875562"/>
                  <a:pt x="470258" y="900456"/>
                </a:cubicBezTo>
                <a:cubicBezTo>
                  <a:pt x="432488" y="933076"/>
                  <a:pt x="432774" y="973136"/>
                  <a:pt x="471117" y="1005183"/>
                </a:cubicBezTo>
                <a:cubicBezTo>
                  <a:pt x="504309" y="1032939"/>
                  <a:pt x="544082" y="1045529"/>
                  <a:pt x="585286" y="1054399"/>
                </a:cubicBezTo>
                <a:cubicBezTo>
                  <a:pt x="621054" y="1062125"/>
                  <a:pt x="657107" y="1064986"/>
                  <a:pt x="693447" y="1064414"/>
                </a:cubicBezTo>
                <a:cubicBezTo>
                  <a:pt x="698597" y="1064414"/>
                  <a:pt x="704034" y="1063269"/>
                  <a:pt x="703462" y="1071854"/>
                </a:cubicBezTo>
                <a:cubicBezTo>
                  <a:pt x="699456" y="1123073"/>
                  <a:pt x="696308" y="1174578"/>
                  <a:pt x="685435" y="1224938"/>
                </a:cubicBezTo>
                <a:cubicBezTo>
                  <a:pt x="682574" y="1238673"/>
                  <a:pt x="675992" y="1247543"/>
                  <a:pt x="662258" y="1253838"/>
                </a:cubicBezTo>
                <a:cubicBezTo>
                  <a:pt x="558675" y="1300765"/>
                  <a:pt x="443647" y="1275585"/>
                  <a:pt x="363814" y="1188026"/>
                </a:cubicBezTo>
                <a:cubicBezTo>
                  <a:pt x="309448" y="1128509"/>
                  <a:pt x="277972" y="1056974"/>
                  <a:pt x="259373" y="979717"/>
                </a:cubicBezTo>
                <a:cubicBezTo>
                  <a:pt x="233621" y="872987"/>
                  <a:pt x="229901" y="764254"/>
                  <a:pt x="235624" y="655234"/>
                </a:cubicBezTo>
                <a:cubicBezTo>
                  <a:pt x="239916" y="575687"/>
                  <a:pt x="252792" y="497284"/>
                  <a:pt x="290276" y="425463"/>
                </a:cubicBezTo>
                <a:cubicBezTo>
                  <a:pt x="347218" y="316730"/>
                  <a:pt x="438497" y="260361"/>
                  <a:pt x="560678" y="256069"/>
                </a:cubicBezTo>
                <a:close/>
                <a:moveTo>
                  <a:pt x="1075112" y="250403"/>
                </a:moveTo>
                <a:cubicBezTo>
                  <a:pt x="1090948" y="251794"/>
                  <a:pt x="1106990" y="254995"/>
                  <a:pt x="1123228" y="260074"/>
                </a:cubicBezTo>
                <a:cubicBezTo>
                  <a:pt x="1224522" y="291836"/>
                  <a:pt x="1289762" y="361368"/>
                  <a:pt x="1325529" y="459800"/>
                </a:cubicBezTo>
                <a:cubicBezTo>
                  <a:pt x="1345845" y="515311"/>
                  <a:pt x="1356432" y="572825"/>
                  <a:pt x="1360152" y="631484"/>
                </a:cubicBezTo>
                <a:cubicBezTo>
                  <a:pt x="1367305" y="739931"/>
                  <a:pt x="1357291" y="846375"/>
                  <a:pt x="1325243" y="950530"/>
                </a:cubicBezTo>
                <a:cubicBezTo>
                  <a:pt x="1295484" y="1046959"/>
                  <a:pt x="1236826" y="1117922"/>
                  <a:pt x="1142400" y="1157123"/>
                </a:cubicBezTo>
                <a:cubicBezTo>
                  <a:pt x="1127520" y="1163418"/>
                  <a:pt x="1112641" y="1168855"/>
                  <a:pt x="1095187" y="1172002"/>
                </a:cubicBezTo>
                <a:cubicBezTo>
                  <a:pt x="1104629" y="1147394"/>
                  <a:pt x="1111783" y="1123931"/>
                  <a:pt x="1116647" y="1099895"/>
                </a:cubicBezTo>
                <a:cubicBezTo>
                  <a:pt x="1131240" y="1025785"/>
                  <a:pt x="1133243" y="950816"/>
                  <a:pt x="1130096" y="875848"/>
                </a:cubicBezTo>
                <a:cubicBezTo>
                  <a:pt x="1126948" y="795729"/>
                  <a:pt x="1121511" y="715610"/>
                  <a:pt x="1102054" y="637493"/>
                </a:cubicBezTo>
                <a:cubicBezTo>
                  <a:pt x="1079449" y="547358"/>
                  <a:pt x="1051980" y="458655"/>
                  <a:pt x="1003908" y="377964"/>
                </a:cubicBezTo>
                <a:cubicBezTo>
                  <a:pt x="986167" y="347919"/>
                  <a:pt x="964993" y="320450"/>
                  <a:pt x="936951" y="298989"/>
                </a:cubicBezTo>
                <a:cubicBezTo>
                  <a:pt x="928081" y="292122"/>
                  <a:pt x="931229" y="289547"/>
                  <a:pt x="938382" y="284968"/>
                </a:cubicBezTo>
                <a:cubicBezTo>
                  <a:pt x="967425" y="267227"/>
                  <a:pt x="997398" y="255925"/>
                  <a:pt x="1028230" y="251597"/>
                </a:cubicBezTo>
                <a:cubicBezTo>
                  <a:pt x="1043646" y="249433"/>
                  <a:pt x="1059277" y="249013"/>
                  <a:pt x="1075112" y="250403"/>
                </a:cubicBezTo>
                <a:close/>
                <a:moveTo>
                  <a:pt x="423402" y="224127"/>
                </a:moveTo>
                <a:cubicBezTo>
                  <a:pt x="454091" y="227382"/>
                  <a:pt x="484422" y="234178"/>
                  <a:pt x="514323" y="244050"/>
                </a:cubicBezTo>
                <a:cubicBezTo>
                  <a:pt x="515182" y="244336"/>
                  <a:pt x="515468" y="245195"/>
                  <a:pt x="516898" y="246912"/>
                </a:cubicBezTo>
                <a:cubicBezTo>
                  <a:pt x="459384" y="258357"/>
                  <a:pt x="407593" y="280104"/>
                  <a:pt x="362669" y="316443"/>
                </a:cubicBezTo>
                <a:cubicBezTo>
                  <a:pt x="304297" y="363656"/>
                  <a:pt x="270532" y="426607"/>
                  <a:pt x="250216" y="497284"/>
                </a:cubicBezTo>
                <a:cubicBezTo>
                  <a:pt x="225608" y="581981"/>
                  <a:pt x="220744" y="669255"/>
                  <a:pt x="223033" y="756813"/>
                </a:cubicBezTo>
                <a:cubicBezTo>
                  <a:pt x="224750" y="819764"/>
                  <a:pt x="228470" y="882715"/>
                  <a:pt x="240488" y="944807"/>
                </a:cubicBezTo>
                <a:cubicBezTo>
                  <a:pt x="254508" y="1017773"/>
                  <a:pt x="278258" y="1087305"/>
                  <a:pt x="319462" y="1149969"/>
                </a:cubicBezTo>
                <a:cubicBezTo>
                  <a:pt x="320034" y="1150827"/>
                  <a:pt x="320321" y="1151972"/>
                  <a:pt x="321465" y="1154261"/>
                </a:cubicBezTo>
                <a:cubicBezTo>
                  <a:pt x="308303" y="1155120"/>
                  <a:pt x="295999" y="1152258"/>
                  <a:pt x="283981" y="1149683"/>
                </a:cubicBezTo>
                <a:cubicBezTo>
                  <a:pt x="194419" y="1131084"/>
                  <a:pt x="129179" y="1079006"/>
                  <a:pt x="82825" y="1002035"/>
                </a:cubicBezTo>
                <a:cubicBezTo>
                  <a:pt x="32464" y="917910"/>
                  <a:pt x="6139" y="826059"/>
                  <a:pt x="989" y="728485"/>
                </a:cubicBezTo>
                <a:cubicBezTo>
                  <a:pt x="-4734" y="620038"/>
                  <a:pt x="14151" y="516455"/>
                  <a:pt x="63081" y="418881"/>
                </a:cubicBezTo>
                <a:cubicBezTo>
                  <a:pt x="118592" y="308432"/>
                  <a:pt x="207295" y="242619"/>
                  <a:pt x="330335" y="225451"/>
                </a:cubicBezTo>
                <a:cubicBezTo>
                  <a:pt x="361668" y="221159"/>
                  <a:pt x="392714" y="220873"/>
                  <a:pt x="423402" y="224127"/>
                </a:cubicBezTo>
                <a:close/>
                <a:moveTo>
                  <a:pt x="737334" y="8"/>
                </a:moveTo>
                <a:cubicBezTo>
                  <a:pt x="749102" y="259"/>
                  <a:pt x="760690" y="5838"/>
                  <a:pt x="775284" y="16855"/>
                </a:cubicBezTo>
                <a:cubicBezTo>
                  <a:pt x="787587" y="26012"/>
                  <a:pt x="798175" y="36599"/>
                  <a:pt x="806759" y="49475"/>
                </a:cubicBezTo>
                <a:cubicBezTo>
                  <a:pt x="813054" y="59204"/>
                  <a:pt x="817060" y="69791"/>
                  <a:pt x="817632" y="80378"/>
                </a:cubicBezTo>
                <a:cubicBezTo>
                  <a:pt x="817632" y="94685"/>
                  <a:pt x="812482" y="105845"/>
                  <a:pt x="805042" y="115860"/>
                </a:cubicBezTo>
                <a:cubicBezTo>
                  <a:pt x="791593" y="133886"/>
                  <a:pt x="776142" y="149910"/>
                  <a:pt x="761549" y="166794"/>
                </a:cubicBezTo>
                <a:cubicBezTo>
                  <a:pt x="748959" y="181100"/>
                  <a:pt x="736941" y="195980"/>
                  <a:pt x="726926" y="212576"/>
                </a:cubicBezTo>
                <a:cubicBezTo>
                  <a:pt x="717197" y="229172"/>
                  <a:pt x="709757" y="246913"/>
                  <a:pt x="710329" y="266656"/>
                </a:cubicBezTo>
                <a:cubicBezTo>
                  <a:pt x="710615" y="275240"/>
                  <a:pt x="706609" y="278388"/>
                  <a:pt x="700314" y="283252"/>
                </a:cubicBezTo>
                <a:cubicBezTo>
                  <a:pt x="686579" y="293553"/>
                  <a:pt x="675992" y="292409"/>
                  <a:pt x="663974" y="280105"/>
                </a:cubicBezTo>
                <a:cubicBezTo>
                  <a:pt x="653959" y="269804"/>
                  <a:pt x="640511" y="263795"/>
                  <a:pt x="627062" y="258358"/>
                </a:cubicBezTo>
                <a:cubicBezTo>
                  <a:pt x="621626" y="256069"/>
                  <a:pt x="619050" y="253208"/>
                  <a:pt x="618478" y="247199"/>
                </a:cubicBezTo>
                <a:cubicBezTo>
                  <a:pt x="615044" y="210573"/>
                  <a:pt x="614758" y="173947"/>
                  <a:pt x="621339" y="137606"/>
                </a:cubicBezTo>
                <a:cubicBezTo>
                  <a:pt x="629065" y="93541"/>
                  <a:pt x="650526" y="57201"/>
                  <a:pt x="683146" y="26870"/>
                </a:cubicBezTo>
                <a:cubicBezTo>
                  <a:pt x="687724" y="22578"/>
                  <a:pt x="692874" y="18572"/>
                  <a:pt x="698311" y="15139"/>
                </a:cubicBezTo>
                <a:cubicBezTo>
                  <a:pt x="713620" y="4837"/>
                  <a:pt x="725566" y="-242"/>
                  <a:pt x="737334" y="8"/>
                </a:cubicBezTo>
                <a:close/>
              </a:path>
            </a:pathLst>
          </a:custGeom>
          <a:solidFill>
            <a:schemeClr val="bg1"/>
          </a:solidFill>
          <a:ln w="28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FBD5C73-0163-4AF4-A02C-240A2752D770}"/>
              </a:ext>
            </a:extLst>
          </p:cNvPr>
          <p:cNvGrpSpPr/>
          <p:nvPr/>
        </p:nvGrpSpPr>
        <p:grpSpPr>
          <a:xfrm rot="4707735" flipV="1">
            <a:off x="8334756" y="1099443"/>
            <a:ext cx="1702982" cy="2206660"/>
            <a:chOff x="1934308" y="490144"/>
            <a:chExt cx="4526646" cy="5236871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71D9204-4D79-42EA-BF77-7ECE6F1CC58C}"/>
                </a:ext>
              </a:extLst>
            </p:cNvPr>
            <p:cNvSpPr/>
            <p:nvPr/>
          </p:nvSpPr>
          <p:spPr>
            <a:xfrm rot="2510514">
              <a:off x="1934308" y="2986212"/>
              <a:ext cx="4526646" cy="2740803"/>
            </a:xfrm>
            <a:custGeom>
              <a:avLst/>
              <a:gdLst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5541 w 1548419"/>
                <a:gd name="connsiteY10" fmla="*/ 40230 h 937540"/>
                <a:gd name="connsiteX11" fmla="*/ 634346 w 1548419"/>
                <a:gd name="connsiteY11" fmla="*/ 31128 h 937540"/>
                <a:gd name="connsiteX12" fmla="*/ 643028 w 1548419"/>
                <a:gd name="connsiteY12" fmla="*/ 69381 h 937540"/>
                <a:gd name="connsiteX13" fmla="*/ 663481 w 1548419"/>
                <a:gd name="connsiteY13" fmla="*/ 212164 h 937540"/>
                <a:gd name="connsiteX14" fmla="*/ 604472 w 1548419"/>
                <a:gd name="connsiteY14" fmla="*/ 364728 h 937540"/>
                <a:gd name="connsiteX15" fmla="*/ 607501 w 1548419"/>
                <a:gd name="connsiteY15" fmla="*/ 370967 h 937540"/>
                <a:gd name="connsiteX16" fmla="*/ 768848 w 1548419"/>
                <a:gd name="connsiteY16" fmla="*/ 344117 h 937540"/>
                <a:gd name="connsiteX17" fmla="*/ 1074487 w 1548419"/>
                <a:gd name="connsiteY17" fmla="*/ 232818 h 937540"/>
                <a:gd name="connsiteX18" fmla="*/ 1483829 w 1548419"/>
                <a:gd name="connsiteY18" fmla="*/ 100258 h 937540"/>
                <a:gd name="connsiteX19" fmla="*/ 1548419 w 1548419"/>
                <a:gd name="connsiteY19" fmla="*/ 90619 h 937540"/>
                <a:gd name="connsiteX20" fmla="*/ 1548419 w 1548419"/>
                <a:gd name="connsiteY20" fmla="*/ 104619 h 937540"/>
                <a:gd name="connsiteX21" fmla="*/ 1424254 w 1548419"/>
                <a:gd name="connsiteY21" fmla="*/ 140817 h 937540"/>
                <a:gd name="connsiteX22" fmla="*/ 1338064 w 1548419"/>
                <a:gd name="connsiteY22" fmla="*/ 235894 h 937540"/>
                <a:gd name="connsiteX23" fmla="*/ 1329163 w 1548419"/>
                <a:gd name="connsiteY23" fmla="*/ 311626 h 937540"/>
                <a:gd name="connsiteX24" fmla="*/ 1400119 w 1548419"/>
                <a:gd name="connsiteY24" fmla="*/ 333754 h 937540"/>
                <a:gd name="connsiteX25" fmla="*/ 1424008 w 1548419"/>
                <a:gd name="connsiteY25" fmla="*/ 377568 h 937540"/>
                <a:gd name="connsiteX26" fmla="*/ 1381302 w 1548419"/>
                <a:gd name="connsiteY26" fmla="*/ 466950 h 937540"/>
                <a:gd name="connsiteX27" fmla="*/ 1285766 w 1548419"/>
                <a:gd name="connsiteY27" fmla="*/ 450211 h 937540"/>
                <a:gd name="connsiteX28" fmla="*/ 1273550 w 1548419"/>
                <a:gd name="connsiteY28" fmla="*/ 353752 h 937540"/>
                <a:gd name="connsiteX29" fmla="*/ 1311942 w 1548419"/>
                <a:gd name="connsiteY29" fmla="*/ 318096 h 937540"/>
                <a:gd name="connsiteX30" fmla="*/ 1322248 w 1548419"/>
                <a:gd name="connsiteY30" fmla="*/ 302476 h 937540"/>
                <a:gd name="connsiteX31" fmla="*/ 1338564 w 1548419"/>
                <a:gd name="connsiteY31" fmla="*/ 177911 h 937540"/>
                <a:gd name="connsiteX32" fmla="*/ 1239211 w 1548419"/>
                <a:gd name="connsiteY32" fmla="*/ 242581 h 937540"/>
                <a:gd name="connsiteX33" fmla="*/ 1226513 w 1548419"/>
                <a:gd name="connsiteY33" fmla="*/ 252673 h 937540"/>
                <a:gd name="connsiteX34" fmla="*/ 1160241 w 1548419"/>
                <a:gd name="connsiteY34" fmla="*/ 365713 h 937540"/>
                <a:gd name="connsiteX35" fmla="*/ 1176371 w 1548419"/>
                <a:gd name="connsiteY35" fmla="*/ 537937 h 937540"/>
                <a:gd name="connsiteX36" fmla="*/ 1250305 w 1548419"/>
                <a:gd name="connsiteY36" fmla="*/ 530549 h 937540"/>
                <a:gd name="connsiteX37" fmla="*/ 1343216 w 1548419"/>
                <a:gd name="connsiteY37" fmla="*/ 717128 h 937540"/>
                <a:gd name="connsiteX38" fmla="*/ 1223836 w 1548419"/>
                <a:gd name="connsiteY38" fmla="*/ 777995 h 937540"/>
                <a:gd name="connsiteX39" fmla="*/ 1117363 w 1548419"/>
                <a:gd name="connsiteY39" fmla="*/ 690500 h 937540"/>
                <a:gd name="connsiteX40" fmla="*/ 1157138 w 1548419"/>
                <a:gd name="connsiteY40" fmla="*/ 556438 h 937540"/>
                <a:gd name="connsiteX41" fmla="*/ 1166057 w 1548419"/>
                <a:gd name="connsiteY41" fmla="*/ 529273 h 937540"/>
                <a:gd name="connsiteX42" fmla="*/ 1142047 w 1548419"/>
                <a:gd name="connsiteY42" fmla="*/ 365384 h 937540"/>
                <a:gd name="connsiteX43" fmla="*/ 1145322 w 1548419"/>
                <a:gd name="connsiteY43" fmla="*/ 330488 h 937540"/>
                <a:gd name="connsiteX44" fmla="*/ 956098 w 1548419"/>
                <a:gd name="connsiteY44" fmla="*/ 740288 h 937540"/>
                <a:gd name="connsiteX45" fmla="*/ 1046696 w 1548419"/>
                <a:gd name="connsiteY45" fmla="*/ 834327 h 937540"/>
                <a:gd name="connsiteX46" fmla="*/ 957368 w 1548419"/>
                <a:gd name="connsiteY46" fmla="*/ 937324 h 937540"/>
                <a:gd name="connsiteX47" fmla="*/ 851193 w 1548419"/>
                <a:gd name="connsiteY47" fmla="*/ 844450 h 937540"/>
                <a:gd name="connsiteX48" fmla="*/ 923447 w 1548419"/>
                <a:gd name="connsiteY48" fmla="*/ 745231 h 937540"/>
                <a:gd name="connsiteX49" fmla="*/ 935585 w 1548419"/>
                <a:gd name="connsiteY49" fmla="*/ 733085 h 937540"/>
                <a:gd name="connsiteX50" fmla="*/ 995540 w 1548419"/>
                <a:gd name="connsiteY50" fmla="*/ 514468 h 937540"/>
                <a:gd name="connsiteX51" fmla="*/ 900073 w 1548419"/>
                <a:gd name="connsiteY51" fmla="*/ 582052 h 937540"/>
                <a:gd name="connsiteX52" fmla="*/ 851203 w 1548419"/>
                <a:gd name="connsiteY52" fmla="*/ 673117 h 937540"/>
                <a:gd name="connsiteX53" fmla="*/ 774900 w 1548419"/>
                <a:gd name="connsiteY53" fmla="*/ 637879 h 937540"/>
                <a:gd name="connsiteX54" fmla="*/ 794445 w 1548419"/>
                <a:gd name="connsiteY54" fmla="*/ 552615 h 937540"/>
                <a:gd name="connsiteX55" fmla="*/ 895848 w 1548419"/>
                <a:gd name="connsiteY55" fmla="*/ 573050 h 937540"/>
                <a:gd name="connsiteX56" fmla="*/ 1063972 w 1548419"/>
                <a:gd name="connsiteY56" fmla="*/ 386708 h 937540"/>
                <a:gd name="connsiteX57" fmla="*/ 994752 w 1548419"/>
                <a:gd name="connsiteY57" fmla="*/ 406498 h 937540"/>
                <a:gd name="connsiteX58" fmla="*/ 994752 w 1548419"/>
                <a:gd name="connsiteY58" fmla="*/ 406498 h 937540"/>
                <a:gd name="connsiteX59" fmla="*/ 1033508 w 1548419"/>
                <a:gd name="connsiteY59" fmla="*/ 391773 h 937540"/>
                <a:gd name="connsiteX60" fmla="*/ 1069459 w 1548419"/>
                <a:gd name="connsiteY60" fmla="*/ 372846 h 937540"/>
                <a:gd name="connsiteX61" fmla="*/ 1133059 w 1548419"/>
                <a:gd name="connsiteY61" fmla="*/ 308226 h 937540"/>
                <a:gd name="connsiteX62" fmla="*/ 1245472 w 1548419"/>
                <a:gd name="connsiteY62" fmla="*/ 202455 h 937540"/>
                <a:gd name="connsiteX63" fmla="*/ 1145697 w 1548419"/>
                <a:gd name="connsiteY63" fmla="*/ 238096 h 937540"/>
                <a:gd name="connsiteX64" fmla="*/ 868188 w 1548419"/>
                <a:gd name="connsiteY64" fmla="*/ 340829 h 937540"/>
                <a:gd name="connsiteX65" fmla="*/ 517691 w 1548419"/>
                <a:gd name="connsiteY65" fmla="*/ 384898 h 937540"/>
                <a:gd name="connsiteX66" fmla="*/ 79498 w 1548419"/>
                <a:gd name="connsiteY66" fmla="*/ 196806 h 937540"/>
                <a:gd name="connsiteX67" fmla="*/ 20671 w 1548419"/>
                <a:gd name="connsiteY67" fmla="*/ 138248 h 937540"/>
                <a:gd name="connsiteX68" fmla="*/ 0 w 1548419"/>
                <a:gd name="connsiteY68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34346 w 1548419"/>
                <a:gd name="connsiteY10" fmla="*/ 31128 h 937540"/>
                <a:gd name="connsiteX11" fmla="*/ 643028 w 1548419"/>
                <a:gd name="connsiteY11" fmla="*/ 69381 h 937540"/>
                <a:gd name="connsiteX12" fmla="*/ 663481 w 1548419"/>
                <a:gd name="connsiteY12" fmla="*/ 212164 h 937540"/>
                <a:gd name="connsiteX13" fmla="*/ 604472 w 1548419"/>
                <a:gd name="connsiteY13" fmla="*/ 364728 h 937540"/>
                <a:gd name="connsiteX14" fmla="*/ 607501 w 1548419"/>
                <a:gd name="connsiteY14" fmla="*/ 370967 h 937540"/>
                <a:gd name="connsiteX15" fmla="*/ 768848 w 1548419"/>
                <a:gd name="connsiteY15" fmla="*/ 344117 h 937540"/>
                <a:gd name="connsiteX16" fmla="*/ 1074487 w 1548419"/>
                <a:gd name="connsiteY16" fmla="*/ 232818 h 937540"/>
                <a:gd name="connsiteX17" fmla="*/ 1483829 w 1548419"/>
                <a:gd name="connsiteY17" fmla="*/ 100258 h 937540"/>
                <a:gd name="connsiteX18" fmla="*/ 1548419 w 1548419"/>
                <a:gd name="connsiteY18" fmla="*/ 90619 h 937540"/>
                <a:gd name="connsiteX19" fmla="*/ 1548419 w 1548419"/>
                <a:gd name="connsiteY19" fmla="*/ 104619 h 937540"/>
                <a:gd name="connsiteX20" fmla="*/ 1424254 w 1548419"/>
                <a:gd name="connsiteY20" fmla="*/ 140817 h 937540"/>
                <a:gd name="connsiteX21" fmla="*/ 1338064 w 1548419"/>
                <a:gd name="connsiteY21" fmla="*/ 235894 h 937540"/>
                <a:gd name="connsiteX22" fmla="*/ 1329163 w 1548419"/>
                <a:gd name="connsiteY22" fmla="*/ 311626 h 937540"/>
                <a:gd name="connsiteX23" fmla="*/ 1400119 w 1548419"/>
                <a:gd name="connsiteY23" fmla="*/ 333754 h 937540"/>
                <a:gd name="connsiteX24" fmla="*/ 1424008 w 1548419"/>
                <a:gd name="connsiteY24" fmla="*/ 377568 h 937540"/>
                <a:gd name="connsiteX25" fmla="*/ 1381302 w 1548419"/>
                <a:gd name="connsiteY25" fmla="*/ 466950 h 937540"/>
                <a:gd name="connsiteX26" fmla="*/ 1285766 w 1548419"/>
                <a:gd name="connsiteY26" fmla="*/ 450211 h 937540"/>
                <a:gd name="connsiteX27" fmla="*/ 1273550 w 1548419"/>
                <a:gd name="connsiteY27" fmla="*/ 353752 h 937540"/>
                <a:gd name="connsiteX28" fmla="*/ 1311942 w 1548419"/>
                <a:gd name="connsiteY28" fmla="*/ 318096 h 937540"/>
                <a:gd name="connsiteX29" fmla="*/ 1322248 w 1548419"/>
                <a:gd name="connsiteY29" fmla="*/ 302476 h 937540"/>
                <a:gd name="connsiteX30" fmla="*/ 1338564 w 1548419"/>
                <a:gd name="connsiteY30" fmla="*/ 177911 h 937540"/>
                <a:gd name="connsiteX31" fmla="*/ 1239211 w 1548419"/>
                <a:gd name="connsiteY31" fmla="*/ 242581 h 937540"/>
                <a:gd name="connsiteX32" fmla="*/ 1226513 w 1548419"/>
                <a:gd name="connsiteY32" fmla="*/ 252673 h 937540"/>
                <a:gd name="connsiteX33" fmla="*/ 1160241 w 1548419"/>
                <a:gd name="connsiteY33" fmla="*/ 365713 h 937540"/>
                <a:gd name="connsiteX34" fmla="*/ 1176371 w 1548419"/>
                <a:gd name="connsiteY34" fmla="*/ 537937 h 937540"/>
                <a:gd name="connsiteX35" fmla="*/ 1250305 w 1548419"/>
                <a:gd name="connsiteY35" fmla="*/ 530549 h 937540"/>
                <a:gd name="connsiteX36" fmla="*/ 1343216 w 1548419"/>
                <a:gd name="connsiteY36" fmla="*/ 717128 h 937540"/>
                <a:gd name="connsiteX37" fmla="*/ 1223836 w 1548419"/>
                <a:gd name="connsiteY37" fmla="*/ 777995 h 937540"/>
                <a:gd name="connsiteX38" fmla="*/ 1117363 w 1548419"/>
                <a:gd name="connsiteY38" fmla="*/ 690500 h 937540"/>
                <a:gd name="connsiteX39" fmla="*/ 1157138 w 1548419"/>
                <a:gd name="connsiteY39" fmla="*/ 556438 h 937540"/>
                <a:gd name="connsiteX40" fmla="*/ 1166057 w 1548419"/>
                <a:gd name="connsiteY40" fmla="*/ 529273 h 937540"/>
                <a:gd name="connsiteX41" fmla="*/ 1142047 w 1548419"/>
                <a:gd name="connsiteY41" fmla="*/ 365384 h 937540"/>
                <a:gd name="connsiteX42" fmla="*/ 1145322 w 1548419"/>
                <a:gd name="connsiteY42" fmla="*/ 330488 h 937540"/>
                <a:gd name="connsiteX43" fmla="*/ 956098 w 1548419"/>
                <a:gd name="connsiteY43" fmla="*/ 740288 h 937540"/>
                <a:gd name="connsiteX44" fmla="*/ 1046696 w 1548419"/>
                <a:gd name="connsiteY44" fmla="*/ 834327 h 937540"/>
                <a:gd name="connsiteX45" fmla="*/ 957368 w 1548419"/>
                <a:gd name="connsiteY45" fmla="*/ 937324 h 937540"/>
                <a:gd name="connsiteX46" fmla="*/ 851193 w 1548419"/>
                <a:gd name="connsiteY46" fmla="*/ 844450 h 937540"/>
                <a:gd name="connsiteX47" fmla="*/ 923447 w 1548419"/>
                <a:gd name="connsiteY47" fmla="*/ 745231 h 937540"/>
                <a:gd name="connsiteX48" fmla="*/ 935585 w 1548419"/>
                <a:gd name="connsiteY48" fmla="*/ 733085 h 937540"/>
                <a:gd name="connsiteX49" fmla="*/ 995540 w 1548419"/>
                <a:gd name="connsiteY49" fmla="*/ 514468 h 937540"/>
                <a:gd name="connsiteX50" fmla="*/ 900073 w 1548419"/>
                <a:gd name="connsiteY50" fmla="*/ 582052 h 937540"/>
                <a:gd name="connsiteX51" fmla="*/ 851203 w 1548419"/>
                <a:gd name="connsiteY51" fmla="*/ 673117 h 937540"/>
                <a:gd name="connsiteX52" fmla="*/ 774900 w 1548419"/>
                <a:gd name="connsiteY52" fmla="*/ 637879 h 937540"/>
                <a:gd name="connsiteX53" fmla="*/ 794445 w 1548419"/>
                <a:gd name="connsiteY53" fmla="*/ 552615 h 937540"/>
                <a:gd name="connsiteX54" fmla="*/ 895848 w 1548419"/>
                <a:gd name="connsiteY54" fmla="*/ 573050 h 937540"/>
                <a:gd name="connsiteX55" fmla="*/ 1063972 w 1548419"/>
                <a:gd name="connsiteY55" fmla="*/ 386708 h 937540"/>
                <a:gd name="connsiteX56" fmla="*/ 994752 w 1548419"/>
                <a:gd name="connsiteY56" fmla="*/ 406498 h 937540"/>
                <a:gd name="connsiteX57" fmla="*/ 994752 w 1548419"/>
                <a:gd name="connsiteY57" fmla="*/ 406498 h 937540"/>
                <a:gd name="connsiteX58" fmla="*/ 1033508 w 1548419"/>
                <a:gd name="connsiteY58" fmla="*/ 391773 h 937540"/>
                <a:gd name="connsiteX59" fmla="*/ 1069459 w 1548419"/>
                <a:gd name="connsiteY59" fmla="*/ 372846 h 937540"/>
                <a:gd name="connsiteX60" fmla="*/ 1133059 w 1548419"/>
                <a:gd name="connsiteY60" fmla="*/ 308226 h 937540"/>
                <a:gd name="connsiteX61" fmla="*/ 1245472 w 1548419"/>
                <a:gd name="connsiteY61" fmla="*/ 202455 h 937540"/>
                <a:gd name="connsiteX62" fmla="*/ 1145697 w 1548419"/>
                <a:gd name="connsiteY62" fmla="*/ 238096 h 937540"/>
                <a:gd name="connsiteX63" fmla="*/ 868188 w 1548419"/>
                <a:gd name="connsiteY63" fmla="*/ 340829 h 937540"/>
                <a:gd name="connsiteX64" fmla="*/ 517691 w 1548419"/>
                <a:gd name="connsiteY64" fmla="*/ 384898 h 937540"/>
                <a:gd name="connsiteX65" fmla="*/ 79498 w 1548419"/>
                <a:gd name="connsiteY65" fmla="*/ 196806 h 937540"/>
                <a:gd name="connsiteX66" fmla="*/ 20671 w 1548419"/>
                <a:gd name="connsiteY66" fmla="*/ 138248 h 937540"/>
                <a:gd name="connsiteX67" fmla="*/ 0 w 1548419"/>
                <a:gd name="connsiteY67" fmla="*/ 109452 h 937540"/>
                <a:gd name="connsiteX0" fmla="*/ 0 w 1548419"/>
                <a:gd name="connsiteY0" fmla="*/ 109452 h 937540"/>
                <a:gd name="connsiteX1" fmla="*/ 586616 w 1548419"/>
                <a:gd name="connsiteY1" fmla="*/ 370488 h 937540"/>
                <a:gd name="connsiteX2" fmla="*/ 593986 w 1548419"/>
                <a:gd name="connsiteY2" fmla="*/ 200235 h 937540"/>
                <a:gd name="connsiteX3" fmla="*/ 591296 w 1548419"/>
                <a:gd name="connsiteY3" fmla="*/ 200087 h 937540"/>
                <a:gd name="connsiteX4" fmla="*/ 575087 w 1548419"/>
                <a:gd name="connsiteY4" fmla="*/ 310492 h 937540"/>
                <a:gd name="connsiteX5" fmla="*/ 571548 w 1548419"/>
                <a:gd name="connsiteY5" fmla="*/ 337953 h 937540"/>
                <a:gd name="connsiteX6" fmla="*/ 547231 w 1548419"/>
                <a:gd name="connsiteY6" fmla="*/ 350777 h 937540"/>
                <a:gd name="connsiteX7" fmla="*/ 512571 w 1548419"/>
                <a:gd name="connsiteY7" fmla="*/ 282085 h 937540"/>
                <a:gd name="connsiteX8" fmla="*/ 602172 w 1548419"/>
                <a:gd name="connsiteY8" fmla="*/ 15187 h 937540"/>
                <a:gd name="connsiteX9" fmla="*/ 609519 w 1548419"/>
                <a:gd name="connsiteY9" fmla="*/ 0 h 937540"/>
                <a:gd name="connsiteX10" fmla="*/ 643028 w 1548419"/>
                <a:gd name="connsiteY10" fmla="*/ 69381 h 937540"/>
                <a:gd name="connsiteX11" fmla="*/ 663481 w 1548419"/>
                <a:gd name="connsiteY11" fmla="*/ 212164 h 937540"/>
                <a:gd name="connsiteX12" fmla="*/ 604472 w 1548419"/>
                <a:gd name="connsiteY12" fmla="*/ 364728 h 937540"/>
                <a:gd name="connsiteX13" fmla="*/ 607501 w 1548419"/>
                <a:gd name="connsiteY13" fmla="*/ 370967 h 937540"/>
                <a:gd name="connsiteX14" fmla="*/ 768848 w 1548419"/>
                <a:gd name="connsiteY14" fmla="*/ 344117 h 937540"/>
                <a:gd name="connsiteX15" fmla="*/ 1074487 w 1548419"/>
                <a:gd name="connsiteY15" fmla="*/ 232818 h 937540"/>
                <a:gd name="connsiteX16" fmla="*/ 1483829 w 1548419"/>
                <a:gd name="connsiteY16" fmla="*/ 100258 h 937540"/>
                <a:gd name="connsiteX17" fmla="*/ 1548419 w 1548419"/>
                <a:gd name="connsiteY17" fmla="*/ 90619 h 937540"/>
                <a:gd name="connsiteX18" fmla="*/ 1548419 w 1548419"/>
                <a:gd name="connsiteY18" fmla="*/ 104619 h 937540"/>
                <a:gd name="connsiteX19" fmla="*/ 1424254 w 1548419"/>
                <a:gd name="connsiteY19" fmla="*/ 140817 h 937540"/>
                <a:gd name="connsiteX20" fmla="*/ 1338064 w 1548419"/>
                <a:gd name="connsiteY20" fmla="*/ 235894 h 937540"/>
                <a:gd name="connsiteX21" fmla="*/ 1329163 w 1548419"/>
                <a:gd name="connsiteY21" fmla="*/ 311626 h 937540"/>
                <a:gd name="connsiteX22" fmla="*/ 1400119 w 1548419"/>
                <a:gd name="connsiteY22" fmla="*/ 333754 h 937540"/>
                <a:gd name="connsiteX23" fmla="*/ 1424008 w 1548419"/>
                <a:gd name="connsiteY23" fmla="*/ 377568 h 937540"/>
                <a:gd name="connsiteX24" fmla="*/ 1381302 w 1548419"/>
                <a:gd name="connsiteY24" fmla="*/ 466950 h 937540"/>
                <a:gd name="connsiteX25" fmla="*/ 1285766 w 1548419"/>
                <a:gd name="connsiteY25" fmla="*/ 450211 h 937540"/>
                <a:gd name="connsiteX26" fmla="*/ 1273550 w 1548419"/>
                <a:gd name="connsiteY26" fmla="*/ 353752 h 937540"/>
                <a:gd name="connsiteX27" fmla="*/ 1311942 w 1548419"/>
                <a:gd name="connsiteY27" fmla="*/ 318096 h 937540"/>
                <a:gd name="connsiteX28" fmla="*/ 1322248 w 1548419"/>
                <a:gd name="connsiteY28" fmla="*/ 302476 h 937540"/>
                <a:gd name="connsiteX29" fmla="*/ 1338564 w 1548419"/>
                <a:gd name="connsiteY29" fmla="*/ 177911 h 937540"/>
                <a:gd name="connsiteX30" fmla="*/ 1239211 w 1548419"/>
                <a:gd name="connsiteY30" fmla="*/ 242581 h 937540"/>
                <a:gd name="connsiteX31" fmla="*/ 1226513 w 1548419"/>
                <a:gd name="connsiteY31" fmla="*/ 252673 h 937540"/>
                <a:gd name="connsiteX32" fmla="*/ 1160241 w 1548419"/>
                <a:gd name="connsiteY32" fmla="*/ 365713 h 937540"/>
                <a:gd name="connsiteX33" fmla="*/ 1176371 w 1548419"/>
                <a:gd name="connsiteY33" fmla="*/ 537937 h 937540"/>
                <a:gd name="connsiteX34" fmla="*/ 1250305 w 1548419"/>
                <a:gd name="connsiteY34" fmla="*/ 530549 h 937540"/>
                <a:gd name="connsiteX35" fmla="*/ 1343216 w 1548419"/>
                <a:gd name="connsiteY35" fmla="*/ 717128 h 937540"/>
                <a:gd name="connsiteX36" fmla="*/ 1223836 w 1548419"/>
                <a:gd name="connsiteY36" fmla="*/ 777995 h 937540"/>
                <a:gd name="connsiteX37" fmla="*/ 1117363 w 1548419"/>
                <a:gd name="connsiteY37" fmla="*/ 690500 h 937540"/>
                <a:gd name="connsiteX38" fmla="*/ 1157138 w 1548419"/>
                <a:gd name="connsiteY38" fmla="*/ 556438 h 937540"/>
                <a:gd name="connsiteX39" fmla="*/ 1166057 w 1548419"/>
                <a:gd name="connsiteY39" fmla="*/ 529273 h 937540"/>
                <a:gd name="connsiteX40" fmla="*/ 1142047 w 1548419"/>
                <a:gd name="connsiteY40" fmla="*/ 365384 h 937540"/>
                <a:gd name="connsiteX41" fmla="*/ 1145322 w 1548419"/>
                <a:gd name="connsiteY41" fmla="*/ 330488 h 937540"/>
                <a:gd name="connsiteX42" fmla="*/ 956098 w 1548419"/>
                <a:gd name="connsiteY42" fmla="*/ 740288 h 937540"/>
                <a:gd name="connsiteX43" fmla="*/ 1046696 w 1548419"/>
                <a:gd name="connsiteY43" fmla="*/ 834327 h 937540"/>
                <a:gd name="connsiteX44" fmla="*/ 957368 w 1548419"/>
                <a:gd name="connsiteY44" fmla="*/ 937324 h 937540"/>
                <a:gd name="connsiteX45" fmla="*/ 851193 w 1548419"/>
                <a:gd name="connsiteY45" fmla="*/ 844450 h 937540"/>
                <a:gd name="connsiteX46" fmla="*/ 923447 w 1548419"/>
                <a:gd name="connsiteY46" fmla="*/ 745231 h 937540"/>
                <a:gd name="connsiteX47" fmla="*/ 935585 w 1548419"/>
                <a:gd name="connsiteY47" fmla="*/ 733085 h 937540"/>
                <a:gd name="connsiteX48" fmla="*/ 995540 w 1548419"/>
                <a:gd name="connsiteY48" fmla="*/ 514468 h 937540"/>
                <a:gd name="connsiteX49" fmla="*/ 900073 w 1548419"/>
                <a:gd name="connsiteY49" fmla="*/ 582052 h 937540"/>
                <a:gd name="connsiteX50" fmla="*/ 851203 w 1548419"/>
                <a:gd name="connsiteY50" fmla="*/ 673117 h 937540"/>
                <a:gd name="connsiteX51" fmla="*/ 774900 w 1548419"/>
                <a:gd name="connsiteY51" fmla="*/ 637879 h 937540"/>
                <a:gd name="connsiteX52" fmla="*/ 794445 w 1548419"/>
                <a:gd name="connsiteY52" fmla="*/ 552615 h 937540"/>
                <a:gd name="connsiteX53" fmla="*/ 895848 w 1548419"/>
                <a:gd name="connsiteY53" fmla="*/ 573050 h 937540"/>
                <a:gd name="connsiteX54" fmla="*/ 1063972 w 1548419"/>
                <a:gd name="connsiteY54" fmla="*/ 386708 h 937540"/>
                <a:gd name="connsiteX55" fmla="*/ 994752 w 1548419"/>
                <a:gd name="connsiteY55" fmla="*/ 406498 h 937540"/>
                <a:gd name="connsiteX56" fmla="*/ 994752 w 1548419"/>
                <a:gd name="connsiteY56" fmla="*/ 406498 h 937540"/>
                <a:gd name="connsiteX57" fmla="*/ 1033508 w 1548419"/>
                <a:gd name="connsiteY57" fmla="*/ 391773 h 937540"/>
                <a:gd name="connsiteX58" fmla="*/ 1069459 w 1548419"/>
                <a:gd name="connsiteY58" fmla="*/ 372846 h 937540"/>
                <a:gd name="connsiteX59" fmla="*/ 1133059 w 1548419"/>
                <a:gd name="connsiteY59" fmla="*/ 308226 h 937540"/>
                <a:gd name="connsiteX60" fmla="*/ 1245472 w 1548419"/>
                <a:gd name="connsiteY60" fmla="*/ 202455 h 937540"/>
                <a:gd name="connsiteX61" fmla="*/ 1145697 w 1548419"/>
                <a:gd name="connsiteY61" fmla="*/ 238096 h 937540"/>
                <a:gd name="connsiteX62" fmla="*/ 868188 w 1548419"/>
                <a:gd name="connsiteY62" fmla="*/ 340829 h 937540"/>
                <a:gd name="connsiteX63" fmla="*/ 517691 w 1548419"/>
                <a:gd name="connsiteY63" fmla="*/ 384898 h 937540"/>
                <a:gd name="connsiteX64" fmla="*/ 79498 w 1548419"/>
                <a:gd name="connsiteY64" fmla="*/ 196806 h 937540"/>
                <a:gd name="connsiteX65" fmla="*/ 20671 w 1548419"/>
                <a:gd name="connsiteY65" fmla="*/ 138248 h 937540"/>
                <a:gd name="connsiteX66" fmla="*/ 0 w 1548419"/>
                <a:gd name="connsiteY66" fmla="*/ 109452 h 93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548419" h="937540">
                  <a:moveTo>
                    <a:pt x="0" y="109452"/>
                  </a:moveTo>
                  <a:cubicBezTo>
                    <a:pt x="157577" y="285432"/>
                    <a:pt x="353751" y="373154"/>
                    <a:pt x="586616" y="370488"/>
                  </a:cubicBezTo>
                  <a:cubicBezTo>
                    <a:pt x="589097" y="313289"/>
                    <a:pt x="592214" y="256800"/>
                    <a:pt x="593986" y="200235"/>
                  </a:cubicBezTo>
                  <a:cubicBezTo>
                    <a:pt x="592641" y="200162"/>
                    <a:pt x="592005" y="199452"/>
                    <a:pt x="591296" y="200087"/>
                  </a:cubicBezTo>
                  <a:lnTo>
                    <a:pt x="575087" y="310492"/>
                  </a:lnTo>
                  <a:cubicBezTo>
                    <a:pt x="573932" y="319198"/>
                    <a:pt x="573412" y="328612"/>
                    <a:pt x="571548" y="337953"/>
                  </a:cubicBezTo>
                  <a:cubicBezTo>
                    <a:pt x="569163" y="356709"/>
                    <a:pt x="563561" y="360447"/>
                    <a:pt x="547231" y="350777"/>
                  </a:cubicBezTo>
                  <a:cubicBezTo>
                    <a:pt x="521073" y="335842"/>
                    <a:pt x="510304" y="310965"/>
                    <a:pt x="512571" y="282085"/>
                  </a:cubicBezTo>
                  <a:cubicBezTo>
                    <a:pt x="521240" y="186104"/>
                    <a:pt x="549152" y="95905"/>
                    <a:pt x="602172" y="15187"/>
                  </a:cubicBezTo>
                  <a:lnTo>
                    <a:pt x="609519" y="0"/>
                  </a:lnTo>
                  <a:lnTo>
                    <a:pt x="643028" y="69381"/>
                  </a:lnTo>
                  <a:cubicBezTo>
                    <a:pt x="649845" y="116976"/>
                    <a:pt x="660062" y="164083"/>
                    <a:pt x="663481" y="212164"/>
                  </a:cubicBezTo>
                  <a:cubicBezTo>
                    <a:pt x="667014" y="270370"/>
                    <a:pt x="652576" y="324212"/>
                    <a:pt x="604472" y="364728"/>
                  </a:cubicBezTo>
                  <a:cubicBezTo>
                    <a:pt x="605033" y="366782"/>
                    <a:pt x="606939" y="368911"/>
                    <a:pt x="607501" y="370967"/>
                  </a:cubicBezTo>
                  <a:cubicBezTo>
                    <a:pt x="661258" y="362465"/>
                    <a:pt x="714942" y="355309"/>
                    <a:pt x="768848" y="344117"/>
                  </a:cubicBezTo>
                  <a:cubicBezTo>
                    <a:pt x="875952" y="322371"/>
                    <a:pt x="974340" y="275185"/>
                    <a:pt x="1074487" y="232818"/>
                  </a:cubicBezTo>
                  <a:cubicBezTo>
                    <a:pt x="1207730" y="177437"/>
                    <a:pt x="1342020" y="127510"/>
                    <a:pt x="1483829" y="100258"/>
                  </a:cubicBezTo>
                  <a:lnTo>
                    <a:pt x="1548419" y="90619"/>
                  </a:lnTo>
                  <a:lnTo>
                    <a:pt x="1548419" y="104619"/>
                  </a:lnTo>
                  <a:lnTo>
                    <a:pt x="1424254" y="140817"/>
                  </a:lnTo>
                  <a:cubicBezTo>
                    <a:pt x="1374309" y="153576"/>
                    <a:pt x="1344283" y="184298"/>
                    <a:pt x="1338064" y="235894"/>
                  </a:cubicBezTo>
                  <a:cubicBezTo>
                    <a:pt x="1334673" y="260665"/>
                    <a:pt x="1332628" y="285510"/>
                    <a:pt x="1329163" y="311626"/>
                  </a:cubicBezTo>
                  <a:cubicBezTo>
                    <a:pt x="1357631" y="309150"/>
                    <a:pt x="1382963" y="314595"/>
                    <a:pt x="1400119" y="333754"/>
                  </a:cubicBezTo>
                  <a:cubicBezTo>
                    <a:pt x="1410920" y="345817"/>
                    <a:pt x="1420154" y="361841"/>
                    <a:pt x="1424008" y="377568"/>
                  </a:cubicBezTo>
                  <a:cubicBezTo>
                    <a:pt x="1433548" y="412497"/>
                    <a:pt x="1413912" y="450536"/>
                    <a:pt x="1381302" y="466950"/>
                  </a:cubicBezTo>
                  <a:cubicBezTo>
                    <a:pt x="1351457" y="482166"/>
                    <a:pt x="1308714" y="474412"/>
                    <a:pt x="1285766" y="450211"/>
                  </a:cubicBezTo>
                  <a:cubicBezTo>
                    <a:pt x="1260276" y="423172"/>
                    <a:pt x="1253013" y="383648"/>
                    <a:pt x="1273550" y="353752"/>
                  </a:cubicBezTo>
                  <a:cubicBezTo>
                    <a:pt x="1283072" y="340112"/>
                    <a:pt x="1299805" y="330243"/>
                    <a:pt x="1311942" y="318096"/>
                  </a:cubicBezTo>
                  <a:cubicBezTo>
                    <a:pt x="1316910" y="313648"/>
                    <a:pt x="1321952" y="307855"/>
                    <a:pt x="1322248" y="302476"/>
                  </a:cubicBezTo>
                  <a:cubicBezTo>
                    <a:pt x="1328510" y="262349"/>
                    <a:pt x="1332790" y="221437"/>
                    <a:pt x="1338564" y="177911"/>
                  </a:cubicBezTo>
                  <a:cubicBezTo>
                    <a:pt x="1305659" y="199704"/>
                    <a:pt x="1272117" y="220787"/>
                    <a:pt x="1239211" y="242581"/>
                  </a:cubicBezTo>
                  <a:cubicBezTo>
                    <a:pt x="1235028" y="245048"/>
                    <a:pt x="1232041" y="250280"/>
                    <a:pt x="1226513" y="252673"/>
                  </a:cubicBezTo>
                  <a:cubicBezTo>
                    <a:pt x="1179373" y="275706"/>
                    <a:pt x="1162988" y="315948"/>
                    <a:pt x="1160241" y="365713"/>
                  </a:cubicBezTo>
                  <a:cubicBezTo>
                    <a:pt x="1156267" y="425528"/>
                    <a:pt x="1159801" y="483733"/>
                    <a:pt x="1176371" y="537937"/>
                  </a:cubicBezTo>
                  <a:cubicBezTo>
                    <a:pt x="1201513" y="534602"/>
                    <a:pt x="1226095" y="529213"/>
                    <a:pt x="1250305" y="530549"/>
                  </a:cubicBezTo>
                  <a:cubicBezTo>
                    <a:pt x="1337729" y="535373"/>
                    <a:pt x="1394297" y="647095"/>
                    <a:pt x="1343216" y="717128"/>
                  </a:cubicBezTo>
                  <a:cubicBezTo>
                    <a:pt x="1315509" y="754722"/>
                    <a:pt x="1276067" y="784924"/>
                    <a:pt x="1223836" y="777995"/>
                  </a:cubicBezTo>
                  <a:cubicBezTo>
                    <a:pt x="1170258" y="770992"/>
                    <a:pt x="1132738" y="741939"/>
                    <a:pt x="1117363" y="690500"/>
                  </a:cubicBezTo>
                  <a:cubicBezTo>
                    <a:pt x="1101989" y="639062"/>
                    <a:pt x="1116056" y="591945"/>
                    <a:pt x="1157138" y="556438"/>
                  </a:cubicBezTo>
                  <a:cubicBezTo>
                    <a:pt x="1166364" y="548178"/>
                    <a:pt x="1167444" y="540817"/>
                    <a:pt x="1166057" y="529273"/>
                  </a:cubicBezTo>
                  <a:cubicBezTo>
                    <a:pt x="1156921" y="474806"/>
                    <a:pt x="1149129" y="420412"/>
                    <a:pt x="1142047" y="365384"/>
                  </a:cubicBezTo>
                  <a:cubicBezTo>
                    <a:pt x="1140661" y="353840"/>
                    <a:pt x="1144018" y="341883"/>
                    <a:pt x="1145322" y="330488"/>
                  </a:cubicBezTo>
                  <a:cubicBezTo>
                    <a:pt x="1067404" y="373407"/>
                    <a:pt x="960342" y="602241"/>
                    <a:pt x="956098" y="740288"/>
                  </a:cubicBezTo>
                  <a:cubicBezTo>
                    <a:pt x="1013901" y="756294"/>
                    <a:pt x="1042006" y="784826"/>
                    <a:pt x="1046696" y="834327"/>
                  </a:cubicBezTo>
                  <a:cubicBezTo>
                    <a:pt x="1051383" y="883827"/>
                    <a:pt x="1008140" y="934055"/>
                    <a:pt x="957368" y="937324"/>
                  </a:cubicBezTo>
                  <a:cubicBezTo>
                    <a:pt x="901853" y="941007"/>
                    <a:pt x="852334" y="897128"/>
                    <a:pt x="851193" y="844450"/>
                  </a:cubicBezTo>
                  <a:cubicBezTo>
                    <a:pt x="850465" y="796518"/>
                    <a:pt x="877388" y="760903"/>
                    <a:pt x="923447" y="745231"/>
                  </a:cubicBezTo>
                  <a:cubicBezTo>
                    <a:pt x="928266" y="743475"/>
                    <a:pt x="934653" y="737756"/>
                    <a:pt x="935585" y="733085"/>
                  </a:cubicBezTo>
                  <a:cubicBezTo>
                    <a:pt x="943776" y="657989"/>
                    <a:pt x="965904" y="587033"/>
                    <a:pt x="995540" y="514468"/>
                  </a:cubicBezTo>
                  <a:lnTo>
                    <a:pt x="900073" y="582052"/>
                  </a:lnTo>
                  <a:cubicBezTo>
                    <a:pt x="904613" y="634242"/>
                    <a:pt x="890241" y="662455"/>
                    <a:pt x="851203" y="673117"/>
                  </a:cubicBezTo>
                  <a:cubicBezTo>
                    <a:pt x="821093" y="680899"/>
                    <a:pt x="787501" y="666230"/>
                    <a:pt x="774900" y="637879"/>
                  </a:cubicBezTo>
                  <a:cubicBezTo>
                    <a:pt x="760467" y="606053"/>
                    <a:pt x="769196" y="570109"/>
                    <a:pt x="794445" y="552615"/>
                  </a:cubicBezTo>
                  <a:cubicBezTo>
                    <a:pt x="826715" y="530112"/>
                    <a:pt x="860043" y="537347"/>
                    <a:pt x="895848" y="573050"/>
                  </a:cubicBezTo>
                  <a:cubicBezTo>
                    <a:pt x="978287" y="533753"/>
                    <a:pt x="1024063" y="462079"/>
                    <a:pt x="1063972" y="386708"/>
                  </a:cubicBezTo>
                  <a:lnTo>
                    <a:pt x="994752" y="406498"/>
                  </a:lnTo>
                  <a:lnTo>
                    <a:pt x="994752" y="406498"/>
                  </a:lnTo>
                  <a:lnTo>
                    <a:pt x="1033508" y="391773"/>
                  </a:lnTo>
                  <a:cubicBezTo>
                    <a:pt x="1046431" y="386752"/>
                    <a:pt x="1058889" y="381032"/>
                    <a:pt x="1069459" y="372846"/>
                  </a:cubicBezTo>
                  <a:cubicBezTo>
                    <a:pt x="1093363" y="355277"/>
                    <a:pt x="1110988" y="329268"/>
                    <a:pt x="1133059" y="308226"/>
                  </a:cubicBezTo>
                  <a:cubicBezTo>
                    <a:pt x="1170742" y="273205"/>
                    <a:pt x="1209696" y="239603"/>
                    <a:pt x="1245472" y="202455"/>
                  </a:cubicBezTo>
                  <a:lnTo>
                    <a:pt x="1145697" y="238096"/>
                  </a:lnTo>
                  <a:cubicBezTo>
                    <a:pt x="1053431" y="272129"/>
                    <a:pt x="961651" y="309562"/>
                    <a:pt x="868188" y="340829"/>
                  </a:cubicBezTo>
                  <a:cubicBezTo>
                    <a:pt x="754814" y="378420"/>
                    <a:pt x="637322" y="392848"/>
                    <a:pt x="517691" y="384898"/>
                  </a:cubicBezTo>
                  <a:cubicBezTo>
                    <a:pt x="351061" y="373006"/>
                    <a:pt x="202532" y="314220"/>
                    <a:pt x="79498" y="196806"/>
                  </a:cubicBezTo>
                  <a:cubicBezTo>
                    <a:pt x="59653" y="177499"/>
                    <a:pt x="39807" y="158191"/>
                    <a:pt x="20671" y="138248"/>
                  </a:cubicBezTo>
                  <a:cubicBezTo>
                    <a:pt x="13046" y="129733"/>
                    <a:pt x="6205" y="119237"/>
                    <a:pt x="0" y="109452"/>
                  </a:cubicBezTo>
                  <a:close/>
                </a:path>
              </a:pathLst>
            </a:cu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99730DB-BD82-4DC2-A32C-963C39BD0BA4}"/>
                </a:ext>
              </a:extLst>
            </p:cNvPr>
            <p:cNvGrpSpPr/>
            <p:nvPr/>
          </p:nvGrpSpPr>
          <p:grpSpPr>
            <a:xfrm>
              <a:off x="1959794" y="490144"/>
              <a:ext cx="2865460" cy="4204090"/>
              <a:chOff x="1959794" y="490144"/>
              <a:chExt cx="2865460" cy="4204090"/>
            </a:xfrm>
            <a:grpFill/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CF05D0DF-6182-43FB-868F-B60FD9D54230}"/>
                  </a:ext>
                </a:extLst>
              </p:cNvPr>
              <p:cNvSpPr/>
              <p:nvPr/>
            </p:nvSpPr>
            <p:spPr>
              <a:xfrm rot="2510514">
                <a:off x="2740517" y="490144"/>
                <a:ext cx="1129739" cy="1433111"/>
              </a:xfrm>
              <a:custGeom>
                <a:avLst/>
                <a:gdLst>
                  <a:gd name="connsiteX0" fmla="*/ 0 w 386447"/>
                  <a:gd name="connsiteY0" fmla="*/ 0 h 490221"/>
                  <a:gd name="connsiteX1" fmla="*/ 111695 w 386447"/>
                  <a:gd name="connsiteY1" fmla="*/ 66196 h 490221"/>
                  <a:gd name="connsiteX2" fmla="*/ 333725 w 386447"/>
                  <a:gd name="connsiteY2" fmla="*/ 259899 h 490221"/>
                  <a:gd name="connsiteX3" fmla="*/ 385164 w 386447"/>
                  <a:gd name="connsiteY3" fmla="*/ 440142 h 490221"/>
                  <a:gd name="connsiteX4" fmla="*/ 365105 w 386447"/>
                  <a:gd name="connsiteY4" fmla="*/ 449154 h 490221"/>
                  <a:gd name="connsiteX5" fmla="*/ 266025 w 386447"/>
                  <a:gd name="connsiteY5" fmla="*/ 349925 h 490221"/>
                  <a:gd name="connsiteX6" fmla="*/ 182409 w 386447"/>
                  <a:gd name="connsiteY6" fmla="*/ 239409 h 490221"/>
                  <a:gd name="connsiteX7" fmla="*/ 172242 w 386447"/>
                  <a:gd name="connsiteY7" fmla="*/ 228054 h 490221"/>
                  <a:gd name="connsiteX8" fmla="*/ 168769 w 386447"/>
                  <a:gd name="connsiteY8" fmla="*/ 229887 h 490221"/>
                  <a:gd name="connsiteX9" fmla="*/ 289957 w 386447"/>
                  <a:gd name="connsiteY9" fmla="*/ 405209 h 490221"/>
                  <a:gd name="connsiteX10" fmla="*/ 325242 w 386447"/>
                  <a:gd name="connsiteY10" fmla="*/ 450327 h 490221"/>
                  <a:gd name="connsiteX11" fmla="*/ 318229 w 386447"/>
                  <a:gd name="connsiteY11" fmla="*/ 479620 h 490221"/>
                  <a:gd name="connsiteX12" fmla="*/ 204795 w 386447"/>
                  <a:gd name="connsiteY12" fmla="*/ 457172 h 490221"/>
                  <a:gd name="connsiteX13" fmla="*/ 63636 w 386447"/>
                  <a:gd name="connsiteY13" fmla="*/ 228133 h 490221"/>
                  <a:gd name="connsiteX14" fmla="*/ 455 w 386447"/>
                  <a:gd name="connsiteY14" fmla="*/ 16213 h 490221"/>
                  <a:gd name="connsiteX15" fmla="*/ 0 w 386447"/>
                  <a:gd name="connsiteY15" fmla="*/ 0 h 4902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6447" h="490221">
                    <a:moveTo>
                      <a:pt x="0" y="0"/>
                    </a:moveTo>
                    <a:cubicBezTo>
                      <a:pt x="39237" y="22401"/>
                      <a:pt x="75858" y="43308"/>
                      <a:pt x="111695" y="66196"/>
                    </a:cubicBezTo>
                    <a:cubicBezTo>
                      <a:pt x="195812" y="118730"/>
                      <a:pt x="274105" y="179037"/>
                      <a:pt x="333725" y="259899"/>
                    </a:cubicBezTo>
                    <a:cubicBezTo>
                      <a:pt x="373944" y="313383"/>
                      <a:pt x="391564" y="373041"/>
                      <a:pt x="385164" y="440142"/>
                    </a:cubicBezTo>
                    <a:cubicBezTo>
                      <a:pt x="383563" y="456918"/>
                      <a:pt x="377961" y="460656"/>
                      <a:pt x="365105" y="449154"/>
                    </a:cubicBezTo>
                    <a:cubicBezTo>
                      <a:pt x="331132" y="416925"/>
                      <a:pt x="297159" y="384695"/>
                      <a:pt x="266025" y="349925"/>
                    </a:cubicBezTo>
                    <a:cubicBezTo>
                      <a:pt x="236236" y="315229"/>
                      <a:pt x="210069" y="276010"/>
                      <a:pt x="182409" y="239409"/>
                    </a:cubicBezTo>
                    <a:cubicBezTo>
                      <a:pt x="179232" y="235860"/>
                      <a:pt x="175419" y="231603"/>
                      <a:pt x="172242" y="228054"/>
                    </a:cubicBezTo>
                    <a:cubicBezTo>
                      <a:pt x="172242" y="228054"/>
                      <a:pt x="170188" y="228616"/>
                      <a:pt x="168769" y="229887"/>
                    </a:cubicBezTo>
                    <a:cubicBezTo>
                      <a:pt x="209401" y="288116"/>
                      <a:pt x="249324" y="346981"/>
                      <a:pt x="289957" y="405209"/>
                    </a:cubicBezTo>
                    <a:cubicBezTo>
                      <a:pt x="301245" y="420672"/>
                      <a:pt x="313243" y="435500"/>
                      <a:pt x="325242" y="450327"/>
                    </a:cubicBezTo>
                    <a:cubicBezTo>
                      <a:pt x="335969" y="463735"/>
                      <a:pt x="332834" y="471657"/>
                      <a:pt x="318229" y="479620"/>
                    </a:cubicBezTo>
                    <a:cubicBezTo>
                      <a:pt x="279382" y="499062"/>
                      <a:pt x="234584" y="491868"/>
                      <a:pt x="204795" y="457172"/>
                    </a:cubicBezTo>
                    <a:cubicBezTo>
                      <a:pt x="145852" y="388490"/>
                      <a:pt x="98114" y="312330"/>
                      <a:pt x="63636" y="228133"/>
                    </a:cubicBezTo>
                    <a:cubicBezTo>
                      <a:pt x="35702" y="159813"/>
                      <a:pt x="12587" y="89733"/>
                      <a:pt x="455" y="16213"/>
                    </a:cubicBezTo>
                    <a:cubicBezTo>
                      <a:pt x="-32" y="12814"/>
                      <a:pt x="190" y="8779"/>
                      <a:pt x="0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B90A6696-376B-478C-A970-0E9C00690989}"/>
                  </a:ext>
                </a:extLst>
              </p:cNvPr>
              <p:cNvSpPr/>
              <p:nvPr/>
            </p:nvSpPr>
            <p:spPr>
              <a:xfrm rot="2510514">
                <a:off x="3675917" y="1158307"/>
                <a:ext cx="570393" cy="1483745"/>
              </a:xfrm>
              <a:custGeom>
                <a:avLst/>
                <a:gdLst>
                  <a:gd name="connsiteX0" fmla="*/ 120980 w 195113"/>
                  <a:gd name="connsiteY0" fmla="*/ 0 h 507541"/>
                  <a:gd name="connsiteX1" fmla="*/ 166088 w 195113"/>
                  <a:gd name="connsiteY1" fmla="*/ 136049 h 507541"/>
                  <a:gd name="connsiteX2" fmla="*/ 193557 w 195113"/>
                  <a:gd name="connsiteY2" fmla="*/ 359490 h 507541"/>
                  <a:gd name="connsiteX3" fmla="*/ 127147 w 195113"/>
                  <a:gd name="connsiteY3" fmla="*/ 499504 h 507541"/>
                  <a:gd name="connsiteX4" fmla="*/ 113887 w 195113"/>
                  <a:gd name="connsiteY4" fmla="*/ 507541 h 507541"/>
                  <a:gd name="connsiteX5" fmla="*/ 101764 w 195113"/>
                  <a:gd name="connsiteY5" fmla="*/ 262687 h 507541"/>
                  <a:gd name="connsiteX6" fmla="*/ 91816 w 195113"/>
                  <a:gd name="connsiteY6" fmla="*/ 332965 h 507541"/>
                  <a:gd name="connsiteX7" fmla="*/ 83833 w 195113"/>
                  <a:gd name="connsiteY7" fmla="*/ 465410 h 507541"/>
                  <a:gd name="connsiteX8" fmla="*/ 55111 w 195113"/>
                  <a:gd name="connsiteY8" fmla="*/ 484736 h 507541"/>
                  <a:gd name="connsiteX9" fmla="*/ 13 w 195113"/>
                  <a:gd name="connsiteY9" fmla="*/ 407496 h 507541"/>
                  <a:gd name="connsiteX10" fmla="*/ 110187 w 195113"/>
                  <a:gd name="connsiteY10" fmla="*/ 12222 h 507541"/>
                  <a:gd name="connsiteX11" fmla="*/ 120980 w 195113"/>
                  <a:gd name="connsiteY11" fmla="*/ 0 h 507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5113" h="507541">
                    <a:moveTo>
                      <a:pt x="120980" y="0"/>
                    </a:moveTo>
                    <a:cubicBezTo>
                      <a:pt x="136577" y="47405"/>
                      <a:pt x="153032" y="91483"/>
                      <a:pt x="166088" y="136049"/>
                    </a:cubicBezTo>
                    <a:cubicBezTo>
                      <a:pt x="186364" y="208669"/>
                      <a:pt x="199842" y="282264"/>
                      <a:pt x="193557" y="359490"/>
                    </a:cubicBezTo>
                    <a:cubicBezTo>
                      <a:pt x="189169" y="414560"/>
                      <a:pt x="167033" y="461232"/>
                      <a:pt x="127147" y="499504"/>
                    </a:cubicBezTo>
                    <a:cubicBezTo>
                      <a:pt x="124383" y="500699"/>
                      <a:pt x="120199" y="503168"/>
                      <a:pt x="113887" y="507541"/>
                    </a:cubicBezTo>
                    <a:cubicBezTo>
                      <a:pt x="91440" y="425357"/>
                      <a:pt x="101982" y="344318"/>
                      <a:pt x="101764" y="262687"/>
                    </a:cubicBezTo>
                    <a:cubicBezTo>
                      <a:pt x="98448" y="286113"/>
                      <a:pt x="93787" y="309465"/>
                      <a:pt x="91816" y="332965"/>
                    </a:cubicBezTo>
                    <a:cubicBezTo>
                      <a:pt x="88022" y="377275"/>
                      <a:pt x="86283" y="421025"/>
                      <a:pt x="83833" y="465410"/>
                    </a:cubicBezTo>
                    <a:cubicBezTo>
                      <a:pt x="82572" y="488275"/>
                      <a:pt x="76969" y="492013"/>
                      <a:pt x="55111" y="484736"/>
                    </a:cubicBezTo>
                    <a:cubicBezTo>
                      <a:pt x="22641" y="474175"/>
                      <a:pt x="-646" y="443885"/>
                      <a:pt x="13" y="407496"/>
                    </a:cubicBezTo>
                    <a:cubicBezTo>
                      <a:pt x="3060" y="266685"/>
                      <a:pt x="34056" y="132812"/>
                      <a:pt x="110187" y="12222"/>
                    </a:cubicBezTo>
                    <a:cubicBezTo>
                      <a:pt x="112390" y="8971"/>
                      <a:pt x="115229" y="6429"/>
                      <a:pt x="120980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1CFCB250-B696-46EF-BE45-20A2447BECF3}"/>
                  </a:ext>
                </a:extLst>
              </p:cNvPr>
              <p:cNvSpPr/>
              <p:nvPr/>
            </p:nvSpPr>
            <p:spPr>
              <a:xfrm rot="2510514">
                <a:off x="1959794" y="1899859"/>
                <a:ext cx="1286222" cy="484021"/>
              </a:xfrm>
              <a:custGeom>
                <a:avLst/>
                <a:gdLst>
                  <a:gd name="connsiteX0" fmla="*/ 0 w 439975"/>
                  <a:gd name="connsiteY0" fmla="*/ 95812 h 165568"/>
                  <a:gd name="connsiteX1" fmla="*/ 306803 w 439975"/>
                  <a:gd name="connsiteY1" fmla="*/ 91 h 165568"/>
                  <a:gd name="connsiteX2" fmla="*/ 430519 w 439975"/>
                  <a:gd name="connsiteY2" fmla="*/ 44017 h 165568"/>
                  <a:gd name="connsiteX3" fmla="*/ 439975 w 439975"/>
                  <a:gd name="connsiteY3" fmla="*/ 56006 h 165568"/>
                  <a:gd name="connsiteX4" fmla="*/ 240745 w 439975"/>
                  <a:gd name="connsiteY4" fmla="*/ 84812 h 165568"/>
                  <a:gd name="connsiteX5" fmla="*/ 241084 w 439975"/>
                  <a:gd name="connsiteY5" fmla="*/ 90901 h 165568"/>
                  <a:gd name="connsiteX6" fmla="*/ 425380 w 439975"/>
                  <a:gd name="connsiteY6" fmla="*/ 88253 h 165568"/>
                  <a:gd name="connsiteX7" fmla="*/ 364586 w 439975"/>
                  <a:gd name="connsiteY7" fmla="*/ 163146 h 165568"/>
                  <a:gd name="connsiteX8" fmla="*/ 226316 w 439975"/>
                  <a:gd name="connsiteY8" fmla="*/ 162937 h 165568"/>
                  <a:gd name="connsiteX9" fmla="*/ 11734 w 439975"/>
                  <a:gd name="connsiteY9" fmla="*/ 103205 h 165568"/>
                  <a:gd name="connsiteX10" fmla="*/ 0 w 439975"/>
                  <a:gd name="connsiteY10" fmla="*/ 95812 h 165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9975" h="165568">
                    <a:moveTo>
                      <a:pt x="0" y="95812"/>
                    </a:moveTo>
                    <a:cubicBezTo>
                      <a:pt x="98612" y="44591"/>
                      <a:pt x="196704" y="2785"/>
                      <a:pt x="306803" y="91"/>
                    </a:cubicBezTo>
                    <a:cubicBezTo>
                      <a:pt x="354100" y="-1347"/>
                      <a:pt x="395053" y="14404"/>
                      <a:pt x="430519" y="44017"/>
                    </a:cubicBezTo>
                    <a:cubicBezTo>
                      <a:pt x="434405" y="46930"/>
                      <a:pt x="435528" y="51039"/>
                      <a:pt x="439975" y="56006"/>
                    </a:cubicBezTo>
                    <a:cubicBezTo>
                      <a:pt x="375128" y="82108"/>
                      <a:pt x="307805" y="79743"/>
                      <a:pt x="240745" y="84812"/>
                    </a:cubicBezTo>
                    <a:cubicBezTo>
                      <a:pt x="241306" y="86866"/>
                      <a:pt x="240523" y="88847"/>
                      <a:pt x="241084" y="90901"/>
                    </a:cubicBezTo>
                    <a:cubicBezTo>
                      <a:pt x="302540" y="89570"/>
                      <a:pt x="363923" y="89584"/>
                      <a:pt x="425380" y="88253"/>
                    </a:cubicBezTo>
                    <a:cubicBezTo>
                      <a:pt x="431372" y="126358"/>
                      <a:pt x="406578" y="160067"/>
                      <a:pt x="364586" y="163146"/>
                    </a:cubicBezTo>
                    <a:cubicBezTo>
                      <a:pt x="318559" y="166003"/>
                      <a:pt x="271972" y="166805"/>
                      <a:pt x="226316" y="162937"/>
                    </a:cubicBezTo>
                    <a:cubicBezTo>
                      <a:pt x="151071" y="157436"/>
                      <a:pt x="79257" y="138634"/>
                      <a:pt x="11734" y="103205"/>
                    </a:cubicBezTo>
                    <a:cubicBezTo>
                      <a:pt x="9119" y="101711"/>
                      <a:pt x="5867" y="99508"/>
                      <a:pt x="0" y="95812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6651F81-F81D-4788-B972-012A5D08CA95}"/>
                  </a:ext>
                </a:extLst>
              </p:cNvPr>
              <p:cNvSpPr/>
              <p:nvPr/>
            </p:nvSpPr>
            <p:spPr>
              <a:xfrm rot="2510514">
                <a:off x="3881248" y="2036970"/>
                <a:ext cx="511340" cy="1296244"/>
              </a:xfrm>
              <a:custGeom>
                <a:avLst/>
                <a:gdLst>
                  <a:gd name="connsiteX0" fmla="*/ 126636 w 174913"/>
                  <a:gd name="connsiteY0" fmla="*/ 0 h 443403"/>
                  <a:gd name="connsiteX1" fmla="*/ 155330 w 174913"/>
                  <a:gd name="connsiteY1" fmla="*/ 103439 h 443403"/>
                  <a:gd name="connsiteX2" fmla="*/ 171586 w 174913"/>
                  <a:gd name="connsiteY2" fmla="*/ 310072 h 443403"/>
                  <a:gd name="connsiteX3" fmla="*/ 94076 w 174913"/>
                  <a:gd name="connsiteY3" fmla="*/ 443403 h 443403"/>
                  <a:gd name="connsiteX4" fmla="*/ 95042 w 174913"/>
                  <a:gd name="connsiteY4" fmla="*/ 230300 h 443403"/>
                  <a:gd name="connsiteX5" fmla="*/ 76810 w 174913"/>
                  <a:gd name="connsiteY5" fmla="*/ 328452 h 443403"/>
                  <a:gd name="connsiteX6" fmla="*/ 68619 w 174913"/>
                  <a:gd name="connsiteY6" fmla="*/ 403549 h 443403"/>
                  <a:gd name="connsiteX7" fmla="*/ 44154 w 174913"/>
                  <a:gd name="connsiteY7" fmla="*/ 419063 h 443403"/>
                  <a:gd name="connsiteX8" fmla="*/ 303 w 174913"/>
                  <a:gd name="connsiteY8" fmla="*/ 345816 h 443403"/>
                  <a:gd name="connsiteX9" fmla="*/ 49837 w 174913"/>
                  <a:gd name="connsiteY9" fmla="*/ 132695 h 443403"/>
                  <a:gd name="connsiteX10" fmla="*/ 114425 w 174913"/>
                  <a:gd name="connsiteY10" fmla="*/ 13491 h 443403"/>
                  <a:gd name="connsiteX11" fmla="*/ 126636 w 174913"/>
                  <a:gd name="connsiteY11" fmla="*/ 0 h 443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74913" h="443403">
                    <a:moveTo>
                      <a:pt x="126636" y="0"/>
                    </a:moveTo>
                    <a:cubicBezTo>
                      <a:pt x="136737" y="36983"/>
                      <a:pt x="147061" y="69930"/>
                      <a:pt x="155330" y="103439"/>
                    </a:cubicBezTo>
                    <a:cubicBezTo>
                      <a:pt x="171160" y="171093"/>
                      <a:pt x="180189" y="239720"/>
                      <a:pt x="171586" y="310072"/>
                    </a:cubicBezTo>
                    <a:cubicBezTo>
                      <a:pt x="165218" y="364359"/>
                      <a:pt x="141248" y="407556"/>
                      <a:pt x="94076" y="443403"/>
                    </a:cubicBezTo>
                    <a:cubicBezTo>
                      <a:pt x="78619" y="369025"/>
                      <a:pt x="93237" y="299678"/>
                      <a:pt x="95042" y="230300"/>
                    </a:cubicBezTo>
                    <a:cubicBezTo>
                      <a:pt x="88516" y="262992"/>
                      <a:pt x="81990" y="295685"/>
                      <a:pt x="76810" y="328452"/>
                    </a:cubicBezTo>
                    <a:cubicBezTo>
                      <a:pt x="73420" y="353222"/>
                      <a:pt x="72009" y="378778"/>
                      <a:pt x="68619" y="403549"/>
                    </a:cubicBezTo>
                    <a:cubicBezTo>
                      <a:pt x="66236" y="422304"/>
                      <a:pt x="61342" y="425407"/>
                      <a:pt x="44154" y="419063"/>
                    </a:cubicBezTo>
                    <a:cubicBezTo>
                      <a:pt x="13103" y="407231"/>
                      <a:pt x="-2410" y="382766"/>
                      <a:pt x="303" y="345816"/>
                    </a:cubicBezTo>
                    <a:cubicBezTo>
                      <a:pt x="4384" y="271841"/>
                      <a:pt x="19151" y="199805"/>
                      <a:pt x="49837" y="132695"/>
                    </a:cubicBezTo>
                    <a:cubicBezTo>
                      <a:pt x="68276" y="91891"/>
                      <a:pt x="92023" y="52728"/>
                      <a:pt x="114425" y="13491"/>
                    </a:cubicBezTo>
                    <a:cubicBezTo>
                      <a:pt x="116627" y="10240"/>
                      <a:pt x="120175" y="7063"/>
                      <a:pt x="126636" y="0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EE56ECC-35FA-4E7F-A118-2B1FEEA55502}"/>
                  </a:ext>
                </a:extLst>
              </p:cNvPr>
              <p:cNvSpPr/>
              <p:nvPr/>
            </p:nvSpPr>
            <p:spPr>
              <a:xfrm rot="2510514">
                <a:off x="2283489" y="2806864"/>
                <a:ext cx="1200176" cy="587303"/>
              </a:xfrm>
              <a:custGeom>
                <a:avLst/>
                <a:gdLst>
                  <a:gd name="connsiteX0" fmla="*/ 0 w 410541"/>
                  <a:gd name="connsiteY0" fmla="*/ 188167 h 200898"/>
                  <a:gd name="connsiteX1" fmla="*/ 81604 w 410541"/>
                  <a:gd name="connsiteY1" fmla="*/ 115097 h 200898"/>
                  <a:gd name="connsiteX2" fmla="*/ 225630 w 410541"/>
                  <a:gd name="connsiteY2" fmla="*/ 23212 h 200898"/>
                  <a:gd name="connsiteX3" fmla="*/ 392029 w 410541"/>
                  <a:gd name="connsiteY3" fmla="*/ 14855 h 200898"/>
                  <a:gd name="connsiteX4" fmla="*/ 404398 w 410541"/>
                  <a:gd name="connsiteY4" fmla="*/ 22957 h 200898"/>
                  <a:gd name="connsiteX5" fmla="*/ 395025 w 410541"/>
                  <a:gd name="connsiteY5" fmla="*/ 33907 h 200898"/>
                  <a:gd name="connsiteX6" fmla="*/ 240791 w 410541"/>
                  <a:gd name="connsiteY6" fmla="*/ 102970 h 200898"/>
                  <a:gd name="connsiteX7" fmla="*/ 216772 w 410541"/>
                  <a:gd name="connsiteY7" fmla="*/ 110414 h 200898"/>
                  <a:gd name="connsiteX8" fmla="*/ 219016 w 410541"/>
                  <a:gd name="connsiteY8" fmla="*/ 118632 h 200898"/>
                  <a:gd name="connsiteX9" fmla="*/ 377813 w 410541"/>
                  <a:gd name="connsiteY9" fmla="*/ 64661 h 200898"/>
                  <a:gd name="connsiteX10" fmla="*/ 410251 w 410541"/>
                  <a:gd name="connsiteY10" fmla="*/ 88036 h 200898"/>
                  <a:gd name="connsiteX11" fmla="*/ 356776 w 410541"/>
                  <a:gd name="connsiteY11" fmla="*/ 152540 h 200898"/>
                  <a:gd name="connsiteX12" fmla="*/ 138947 w 410541"/>
                  <a:gd name="connsiteY12" fmla="*/ 200556 h 200898"/>
                  <a:gd name="connsiteX13" fmla="*/ 2245 w 410541"/>
                  <a:gd name="connsiteY13" fmla="*/ 196386 h 200898"/>
                  <a:gd name="connsiteX14" fmla="*/ 0 w 410541"/>
                  <a:gd name="connsiteY14" fmla="*/ 188167 h 20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10541" h="200898">
                    <a:moveTo>
                      <a:pt x="0" y="188167"/>
                    </a:moveTo>
                    <a:cubicBezTo>
                      <a:pt x="26965" y="164022"/>
                      <a:pt x="54004" y="138533"/>
                      <a:pt x="81604" y="115097"/>
                    </a:cubicBezTo>
                    <a:cubicBezTo>
                      <a:pt x="125451" y="78393"/>
                      <a:pt x="173036" y="47292"/>
                      <a:pt x="225630" y="23212"/>
                    </a:cubicBezTo>
                    <a:cubicBezTo>
                      <a:pt x="280278" y="-1430"/>
                      <a:pt x="335382" y="-9857"/>
                      <a:pt x="392029" y="14855"/>
                    </a:cubicBezTo>
                    <a:cubicBezTo>
                      <a:pt x="396625" y="17132"/>
                      <a:pt x="400512" y="20044"/>
                      <a:pt x="404398" y="22957"/>
                    </a:cubicBezTo>
                    <a:cubicBezTo>
                      <a:pt x="401486" y="26843"/>
                      <a:pt x="399208" y="31440"/>
                      <a:pt x="395025" y="33907"/>
                    </a:cubicBezTo>
                    <a:cubicBezTo>
                      <a:pt x="348002" y="67063"/>
                      <a:pt x="294434" y="84344"/>
                      <a:pt x="240791" y="102970"/>
                    </a:cubicBezTo>
                    <a:cubicBezTo>
                      <a:pt x="233208" y="105924"/>
                      <a:pt x="224990" y="108169"/>
                      <a:pt x="216772" y="110414"/>
                    </a:cubicBezTo>
                    <a:cubicBezTo>
                      <a:pt x="217968" y="113177"/>
                      <a:pt x="219165" y="115942"/>
                      <a:pt x="219016" y="118632"/>
                    </a:cubicBezTo>
                    <a:cubicBezTo>
                      <a:pt x="271948" y="100641"/>
                      <a:pt x="324807" y="83996"/>
                      <a:pt x="377813" y="64661"/>
                    </a:cubicBezTo>
                    <a:cubicBezTo>
                      <a:pt x="406726" y="54114"/>
                      <a:pt x="411958" y="57101"/>
                      <a:pt x="410251" y="88036"/>
                    </a:cubicBezTo>
                    <a:cubicBezTo>
                      <a:pt x="408322" y="123006"/>
                      <a:pt x="385763" y="140648"/>
                      <a:pt x="356776" y="152540"/>
                    </a:cubicBezTo>
                    <a:cubicBezTo>
                      <a:pt x="287110" y="180400"/>
                      <a:pt x="213928" y="198622"/>
                      <a:pt x="138947" y="200556"/>
                    </a:cubicBezTo>
                    <a:cubicBezTo>
                      <a:pt x="92995" y="202067"/>
                      <a:pt x="47339" y="198200"/>
                      <a:pt x="2245" y="196386"/>
                    </a:cubicBezTo>
                    <a:cubicBezTo>
                      <a:pt x="1048" y="193622"/>
                      <a:pt x="1197" y="190931"/>
                      <a:pt x="0" y="188167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1C719CE-8E95-47C2-8698-B13E4DC810B4}"/>
                  </a:ext>
                </a:extLst>
              </p:cNvPr>
              <p:cNvSpPr/>
              <p:nvPr/>
            </p:nvSpPr>
            <p:spPr>
              <a:xfrm rot="2510514">
                <a:off x="3232277" y="3732477"/>
                <a:ext cx="614580" cy="837788"/>
              </a:xfrm>
              <a:custGeom>
                <a:avLst/>
                <a:gdLst>
                  <a:gd name="connsiteX0" fmla="*/ 115123 w 210228"/>
                  <a:gd name="connsiteY0" fmla="*/ 20163 h 286580"/>
                  <a:gd name="connsiteX1" fmla="*/ 172981 w 210228"/>
                  <a:gd name="connsiteY1" fmla="*/ 0 h 286580"/>
                  <a:gd name="connsiteX2" fmla="*/ 106158 w 210228"/>
                  <a:gd name="connsiteY2" fmla="*/ 135268 h 286580"/>
                  <a:gd name="connsiteX3" fmla="*/ 184460 w 210228"/>
                  <a:gd name="connsiteY3" fmla="*/ 24242 h 286580"/>
                  <a:gd name="connsiteX4" fmla="*/ 202047 w 210228"/>
                  <a:gd name="connsiteY4" fmla="*/ 96714 h 286580"/>
                  <a:gd name="connsiteX5" fmla="*/ 77579 w 210228"/>
                  <a:gd name="connsiteY5" fmla="*/ 237571 h 286580"/>
                  <a:gd name="connsiteX6" fmla="*/ 0 w 210228"/>
                  <a:gd name="connsiteY6" fmla="*/ 286580 h 286580"/>
                  <a:gd name="connsiteX7" fmla="*/ 73777 w 210228"/>
                  <a:gd name="connsiteY7" fmla="*/ 61980 h 286580"/>
                  <a:gd name="connsiteX8" fmla="*/ 115123 w 210228"/>
                  <a:gd name="connsiteY8" fmla="*/ 20163 h 286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0228" h="286580">
                    <a:moveTo>
                      <a:pt x="115123" y="20163"/>
                    </a:moveTo>
                    <a:cubicBezTo>
                      <a:pt x="131469" y="9682"/>
                      <a:pt x="150567" y="2810"/>
                      <a:pt x="172981" y="0"/>
                    </a:cubicBezTo>
                    <a:cubicBezTo>
                      <a:pt x="160037" y="51225"/>
                      <a:pt x="127511" y="90578"/>
                      <a:pt x="106158" y="135268"/>
                    </a:cubicBezTo>
                    <a:cubicBezTo>
                      <a:pt x="132520" y="97600"/>
                      <a:pt x="158808" y="61276"/>
                      <a:pt x="184460" y="24242"/>
                    </a:cubicBezTo>
                    <a:cubicBezTo>
                      <a:pt x="210396" y="43211"/>
                      <a:pt x="217691" y="69921"/>
                      <a:pt x="202047" y="96714"/>
                    </a:cubicBezTo>
                    <a:cubicBezTo>
                      <a:pt x="169341" y="151571"/>
                      <a:pt x="130205" y="200677"/>
                      <a:pt x="77579" y="237571"/>
                    </a:cubicBezTo>
                    <a:cubicBezTo>
                      <a:pt x="52330" y="255066"/>
                      <a:pt x="27156" y="271215"/>
                      <a:pt x="0" y="286580"/>
                    </a:cubicBezTo>
                    <a:cubicBezTo>
                      <a:pt x="10543" y="205542"/>
                      <a:pt x="28932" y="128985"/>
                      <a:pt x="73777" y="61980"/>
                    </a:cubicBezTo>
                    <a:cubicBezTo>
                      <a:pt x="85184" y="44734"/>
                      <a:pt x="98778" y="30644"/>
                      <a:pt x="115123" y="20163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91B888F-302C-4118-8DAD-79E7ED20EC64}"/>
                  </a:ext>
                </a:extLst>
              </p:cNvPr>
              <p:cNvSpPr/>
              <p:nvPr/>
            </p:nvSpPr>
            <p:spPr>
              <a:xfrm rot="2510514">
                <a:off x="4574675" y="4454369"/>
                <a:ext cx="250579" cy="239865"/>
              </a:xfrm>
              <a:custGeom>
                <a:avLst/>
                <a:gdLst>
                  <a:gd name="connsiteX0" fmla="*/ 5654 w 85715"/>
                  <a:gd name="connsiteY0" fmla="*/ 18815 h 82050"/>
                  <a:gd name="connsiteX1" fmla="*/ 25627 w 85715"/>
                  <a:gd name="connsiteY1" fmla="*/ 2210 h 82050"/>
                  <a:gd name="connsiteX2" fmla="*/ 75211 w 85715"/>
                  <a:gd name="connsiteY2" fmla="*/ 20461 h 82050"/>
                  <a:gd name="connsiteX3" fmla="*/ 85715 w 85715"/>
                  <a:gd name="connsiteY3" fmla="*/ 37904 h 82050"/>
                  <a:gd name="connsiteX4" fmla="*/ 85715 w 85715"/>
                  <a:gd name="connsiteY4" fmla="*/ 37904 h 82050"/>
                  <a:gd name="connsiteX5" fmla="*/ 85714 w 85715"/>
                  <a:gd name="connsiteY5" fmla="*/ 37904 h 82050"/>
                  <a:gd name="connsiteX6" fmla="*/ 85715 w 85715"/>
                  <a:gd name="connsiteY6" fmla="*/ 37904 h 82050"/>
                  <a:gd name="connsiteX7" fmla="*/ 79445 w 85715"/>
                  <a:gd name="connsiteY7" fmla="*/ 53747 h 82050"/>
                  <a:gd name="connsiteX8" fmla="*/ 36752 w 85715"/>
                  <a:gd name="connsiteY8" fmla="*/ 81746 h 82050"/>
                  <a:gd name="connsiteX9" fmla="*/ 313 w 85715"/>
                  <a:gd name="connsiteY9" fmla="*/ 45333 h 82050"/>
                  <a:gd name="connsiteX10" fmla="*/ 5654 w 85715"/>
                  <a:gd name="connsiteY10" fmla="*/ 18815 h 8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5715" h="82050">
                    <a:moveTo>
                      <a:pt x="5654" y="18815"/>
                    </a:moveTo>
                    <a:cubicBezTo>
                      <a:pt x="10116" y="11304"/>
                      <a:pt x="17016" y="5445"/>
                      <a:pt x="25627" y="2210"/>
                    </a:cubicBezTo>
                    <a:cubicBezTo>
                      <a:pt x="44192" y="-4185"/>
                      <a:pt x="65341" y="3727"/>
                      <a:pt x="75211" y="20461"/>
                    </a:cubicBezTo>
                    <a:cubicBezTo>
                      <a:pt x="79584" y="26773"/>
                      <a:pt x="81976" y="32301"/>
                      <a:pt x="85715" y="37904"/>
                    </a:cubicBezTo>
                    <a:lnTo>
                      <a:pt x="85715" y="37904"/>
                    </a:lnTo>
                    <a:lnTo>
                      <a:pt x="85714" y="37904"/>
                    </a:lnTo>
                    <a:lnTo>
                      <a:pt x="85715" y="37904"/>
                    </a:lnTo>
                    <a:lnTo>
                      <a:pt x="79445" y="53747"/>
                    </a:lnTo>
                    <a:cubicBezTo>
                      <a:pt x="73026" y="72280"/>
                      <a:pt x="55509" y="84130"/>
                      <a:pt x="36752" y="81746"/>
                    </a:cubicBezTo>
                    <a:cubicBezTo>
                      <a:pt x="17362" y="78652"/>
                      <a:pt x="1964" y="64312"/>
                      <a:pt x="313" y="45333"/>
                    </a:cubicBezTo>
                    <a:cubicBezTo>
                      <a:pt x="-830" y="35490"/>
                      <a:pt x="1193" y="26326"/>
                      <a:pt x="5654" y="18815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677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38B56C8-2ECC-40CE-8512-1AB853C9BE30}"/>
              </a:ext>
            </a:extLst>
          </p:cNvPr>
          <p:cNvSpPr txBox="1"/>
          <p:nvPr/>
        </p:nvSpPr>
        <p:spPr>
          <a:xfrm>
            <a:off x="2078958" y="2551837"/>
            <a:ext cx="2624927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latin typeface="+mj-lt"/>
                <a:cs typeface="Arial" pitchFamily="34" charset="0"/>
              </a:rPr>
              <a:t>Column  Style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1E498E-A56E-4759-85B2-FD6B65889CD8}"/>
              </a:ext>
            </a:extLst>
          </p:cNvPr>
          <p:cNvSpPr txBox="1"/>
          <p:nvPr/>
        </p:nvSpPr>
        <p:spPr>
          <a:xfrm>
            <a:off x="4975199" y="3312659"/>
            <a:ext cx="290405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7369A3-B838-481A-BE7F-73D2519D4527}"/>
              </a:ext>
            </a:extLst>
          </p:cNvPr>
          <p:cNvSpPr txBox="1"/>
          <p:nvPr/>
        </p:nvSpPr>
        <p:spPr>
          <a:xfrm>
            <a:off x="4975198" y="2551837"/>
            <a:ext cx="290405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77E81C-9B3E-4DE0-83DF-BE04EC902C7F}"/>
              </a:ext>
            </a:extLst>
          </p:cNvPr>
          <p:cNvSpPr txBox="1"/>
          <p:nvPr/>
        </p:nvSpPr>
        <p:spPr>
          <a:xfrm>
            <a:off x="4975198" y="609867"/>
            <a:ext cx="4694396" cy="861774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2800" dirty="0">
                <a:solidFill>
                  <a:schemeClr val="accent3"/>
                </a:solidFill>
                <a:latin typeface="+mj-lt"/>
                <a:cs typeface="Arial" pitchFamily="34" charset="0"/>
              </a:rPr>
              <a:t>Professional</a:t>
            </a:r>
            <a:r>
              <a:rPr lang="en-US" altLang="ko-KR" sz="2800" dirty="0">
                <a:solidFill>
                  <a:schemeClr val="tx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2800" dirty="0">
                <a:solidFill>
                  <a:schemeClr val="bg1"/>
                </a:solidFill>
                <a:latin typeface="+mj-lt"/>
                <a:cs typeface="Arial" pitchFamily="34" charset="0"/>
              </a:rPr>
              <a:t>Presentation</a:t>
            </a:r>
            <a:endParaRPr lang="ko-KR" altLang="en-US" sz="28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E17159-E594-40CD-A6A9-E21E76AD505E}"/>
              </a:ext>
            </a:extLst>
          </p:cNvPr>
          <p:cNvSpPr txBox="1"/>
          <p:nvPr/>
        </p:nvSpPr>
        <p:spPr>
          <a:xfrm>
            <a:off x="4975198" y="1595998"/>
            <a:ext cx="6522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CBA286-E15B-4448-B477-09ED3D308DD5}"/>
              </a:ext>
            </a:extLst>
          </p:cNvPr>
          <p:cNvSpPr txBox="1"/>
          <p:nvPr/>
        </p:nvSpPr>
        <p:spPr>
          <a:xfrm>
            <a:off x="4975198" y="3842960"/>
            <a:ext cx="29040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Get a modern PowerPoint  Presentation that is beautifully designed.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4F8F6A-4428-4399-B7D1-CE56CC27BB21}"/>
              </a:ext>
            </a:extLst>
          </p:cNvPr>
          <p:cNvSpPr txBox="1"/>
          <p:nvPr/>
        </p:nvSpPr>
        <p:spPr>
          <a:xfrm>
            <a:off x="8327999" y="3312659"/>
            <a:ext cx="2904058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49116B-5ACB-4F01-ABDC-59D3AAAC1528}"/>
              </a:ext>
            </a:extLst>
          </p:cNvPr>
          <p:cNvSpPr txBox="1"/>
          <p:nvPr/>
        </p:nvSpPr>
        <p:spPr>
          <a:xfrm>
            <a:off x="8327998" y="2551837"/>
            <a:ext cx="290405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43A055-4234-4F56-BE35-9B36A73C28D6}"/>
              </a:ext>
            </a:extLst>
          </p:cNvPr>
          <p:cNvSpPr txBox="1"/>
          <p:nvPr/>
        </p:nvSpPr>
        <p:spPr>
          <a:xfrm>
            <a:off x="8327998" y="3842960"/>
            <a:ext cx="29040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Get a modern PowerPoint  Presentation that is beautifully designed.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</a:p>
        </p:txBody>
      </p:sp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D9DAFF3-AB1E-4F58-A50F-60D0B4FB0689}"/>
              </a:ext>
            </a:extLst>
          </p:cNvPr>
          <p:cNvGrpSpPr/>
          <p:nvPr/>
        </p:nvGrpSpPr>
        <p:grpSpPr>
          <a:xfrm>
            <a:off x="0" y="2496946"/>
            <a:ext cx="12191999" cy="1318987"/>
            <a:chOff x="1" y="4174554"/>
            <a:chExt cx="12191999" cy="131898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F8EF26-7AD5-4E7F-95B3-9A57CF80C483}"/>
                </a:ext>
              </a:extLst>
            </p:cNvPr>
            <p:cNvSpPr txBox="1"/>
            <p:nvPr/>
          </p:nvSpPr>
          <p:spPr>
            <a:xfrm>
              <a:off x="1" y="4174554"/>
              <a:ext cx="12191999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ADEB2CA-D11F-4CA5-BC5A-6C38FF4BF392}"/>
                </a:ext>
              </a:extLst>
            </p:cNvPr>
            <p:cNvSpPr txBox="1"/>
            <p:nvPr/>
          </p:nvSpPr>
          <p:spPr>
            <a:xfrm>
              <a:off x="51" y="5113885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6565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0" name="Group 399">
            <a:extLst>
              <a:ext uri="{FF2B5EF4-FFF2-40B4-BE49-F238E27FC236}">
                <a16:creationId xmlns:a16="http://schemas.microsoft.com/office/drawing/2014/main" id="{4610C1E9-5754-4CBB-A13E-E07440B39F2F}"/>
              </a:ext>
            </a:extLst>
          </p:cNvPr>
          <p:cNvGrpSpPr/>
          <p:nvPr/>
        </p:nvGrpSpPr>
        <p:grpSpPr>
          <a:xfrm>
            <a:off x="147888" y="1174719"/>
            <a:ext cx="3182529" cy="2099321"/>
            <a:chOff x="3411702" y="1658332"/>
            <a:chExt cx="5368596" cy="3541336"/>
          </a:xfrm>
        </p:grpSpPr>
        <p:grpSp>
          <p:nvGrpSpPr>
            <p:cNvPr id="401" name="Group 400">
              <a:extLst>
                <a:ext uri="{FF2B5EF4-FFF2-40B4-BE49-F238E27FC236}">
                  <a16:creationId xmlns:a16="http://schemas.microsoft.com/office/drawing/2014/main" id="{A05DB079-C661-4574-BD22-3D81DE0F20E1}"/>
                </a:ext>
              </a:extLst>
            </p:cNvPr>
            <p:cNvGrpSpPr/>
            <p:nvPr/>
          </p:nvGrpSpPr>
          <p:grpSpPr>
            <a:xfrm>
              <a:off x="3411702" y="2681619"/>
              <a:ext cx="5368596" cy="1194109"/>
              <a:chOff x="6149039" y="2558374"/>
              <a:chExt cx="5509521" cy="1418409"/>
            </a:xfrm>
          </p:grpSpPr>
          <p:grpSp>
            <p:nvGrpSpPr>
              <p:cNvPr id="470" name="Group 469">
                <a:extLst>
                  <a:ext uri="{FF2B5EF4-FFF2-40B4-BE49-F238E27FC236}">
                    <a16:creationId xmlns:a16="http://schemas.microsoft.com/office/drawing/2014/main" id="{3C9EA6EF-C235-4577-80F4-CFB1FA6A6BBD}"/>
                  </a:ext>
                </a:extLst>
              </p:cNvPr>
              <p:cNvGrpSpPr/>
              <p:nvPr/>
            </p:nvGrpSpPr>
            <p:grpSpPr>
              <a:xfrm>
                <a:off x="6149039" y="2892474"/>
                <a:ext cx="5509521" cy="1084309"/>
                <a:chOff x="3686398" y="4267905"/>
                <a:chExt cx="4760612" cy="679086"/>
              </a:xfr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72" name="Freeform: Shape 471">
                  <a:extLst>
                    <a:ext uri="{FF2B5EF4-FFF2-40B4-BE49-F238E27FC236}">
                      <a16:creationId xmlns:a16="http://schemas.microsoft.com/office/drawing/2014/main" id="{4C62343B-92BE-4A51-8B4B-951254AFD043}"/>
                    </a:ext>
                  </a:extLst>
                </p:cNvPr>
                <p:cNvSpPr/>
                <p:nvPr/>
              </p:nvSpPr>
              <p:spPr>
                <a:xfrm>
                  <a:off x="7255458" y="4273456"/>
                  <a:ext cx="1191552" cy="672919"/>
                </a:xfrm>
                <a:custGeom>
                  <a:avLst/>
                  <a:gdLst>
                    <a:gd name="connsiteX0" fmla="*/ 2252186 w 2257425"/>
                    <a:gd name="connsiteY0" fmla="*/ 1188244 h 1190625"/>
                    <a:gd name="connsiteX1" fmla="*/ 7144 w 2257425"/>
                    <a:gd name="connsiteY1" fmla="*/ 1188244 h 1190625"/>
                    <a:gd name="connsiteX2" fmla="*/ 7144 w 2257425"/>
                    <a:gd name="connsiteY2" fmla="*/ 7144 h 1190625"/>
                    <a:gd name="connsiteX3" fmla="*/ 2252186 w 2257425"/>
                    <a:gd name="connsiteY3" fmla="*/ 7144 h 1190625"/>
                    <a:gd name="connsiteX4" fmla="*/ 1729264 w 2257425"/>
                    <a:gd name="connsiteY4" fmla="*/ 597694 h 119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7425" h="1190625">
                      <a:moveTo>
                        <a:pt x="2252186" y="1188244"/>
                      </a:moveTo>
                      <a:lnTo>
                        <a:pt x="7144" y="1188244"/>
                      </a:lnTo>
                      <a:lnTo>
                        <a:pt x="7144" y="7144"/>
                      </a:lnTo>
                      <a:lnTo>
                        <a:pt x="2252186" y="7144"/>
                      </a:lnTo>
                      <a:lnTo>
                        <a:pt x="1729264" y="597694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3" name="Freeform: Shape 472">
                  <a:extLst>
                    <a:ext uri="{FF2B5EF4-FFF2-40B4-BE49-F238E27FC236}">
                      <a16:creationId xmlns:a16="http://schemas.microsoft.com/office/drawing/2014/main" id="{D2D1AB8B-B2CE-4DCD-A7B0-3728B831AB40}"/>
                    </a:ext>
                  </a:extLst>
                </p:cNvPr>
                <p:cNvSpPr/>
                <p:nvPr/>
              </p:nvSpPr>
              <p:spPr>
                <a:xfrm>
                  <a:off x="7255458" y="4737134"/>
                  <a:ext cx="659904" cy="209857"/>
                </a:xfrm>
                <a:custGeom>
                  <a:avLst/>
                  <a:gdLst>
                    <a:gd name="connsiteX0" fmla="*/ 7144 w 1019175"/>
                    <a:gd name="connsiteY0" fmla="*/ 7144 h 609600"/>
                    <a:gd name="connsiteX1" fmla="*/ 1012984 w 1019175"/>
                    <a:gd name="connsiteY1" fmla="*/ 15716 h 609600"/>
                    <a:gd name="connsiteX2" fmla="*/ 7144 w 1019175"/>
                    <a:gd name="connsiteY2" fmla="*/ 606266 h 609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19175" h="609600">
                      <a:moveTo>
                        <a:pt x="7144" y="7144"/>
                      </a:moveTo>
                      <a:lnTo>
                        <a:pt x="1012984" y="15716"/>
                      </a:lnTo>
                      <a:lnTo>
                        <a:pt x="7144" y="606266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4" name="Freeform: Shape 473">
                  <a:extLst>
                    <a:ext uri="{FF2B5EF4-FFF2-40B4-BE49-F238E27FC236}">
                      <a16:creationId xmlns:a16="http://schemas.microsoft.com/office/drawing/2014/main" id="{102DBE8C-D52D-4EA4-BE0E-817A37D356AA}"/>
                    </a:ext>
                  </a:extLst>
                </p:cNvPr>
                <p:cNvSpPr/>
                <p:nvPr/>
              </p:nvSpPr>
              <p:spPr>
                <a:xfrm>
                  <a:off x="3686398" y="4267905"/>
                  <a:ext cx="1191553" cy="672919"/>
                </a:xfrm>
                <a:custGeom>
                  <a:avLst/>
                  <a:gdLst>
                    <a:gd name="connsiteX0" fmla="*/ 7144 w 2257425"/>
                    <a:gd name="connsiteY0" fmla="*/ 1188244 h 1190625"/>
                    <a:gd name="connsiteX1" fmla="*/ 2252186 w 2257425"/>
                    <a:gd name="connsiteY1" fmla="*/ 1188244 h 1190625"/>
                    <a:gd name="connsiteX2" fmla="*/ 2252186 w 2257425"/>
                    <a:gd name="connsiteY2" fmla="*/ 7144 h 1190625"/>
                    <a:gd name="connsiteX3" fmla="*/ 7144 w 2257425"/>
                    <a:gd name="connsiteY3" fmla="*/ 7144 h 1190625"/>
                    <a:gd name="connsiteX4" fmla="*/ 531019 w 2257425"/>
                    <a:gd name="connsiteY4" fmla="*/ 597694 h 119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7425" h="1190625">
                      <a:moveTo>
                        <a:pt x="7144" y="1188244"/>
                      </a:moveTo>
                      <a:lnTo>
                        <a:pt x="2252186" y="1188244"/>
                      </a:lnTo>
                      <a:lnTo>
                        <a:pt x="2252186" y="7144"/>
                      </a:lnTo>
                      <a:lnTo>
                        <a:pt x="7144" y="7144"/>
                      </a:lnTo>
                      <a:lnTo>
                        <a:pt x="531019" y="597694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5" name="Freeform: Shape 474">
                  <a:extLst>
                    <a:ext uri="{FF2B5EF4-FFF2-40B4-BE49-F238E27FC236}">
                      <a16:creationId xmlns:a16="http://schemas.microsoft.com/office/drawing/2014/main" id="{2EBC05B6-9766-45D5-AF4F-9D15D44576AB}"/>
                    </a:ext>
                  </a:extLst>
                </p:cNvPr>
                <p:cNvSpPr/>
                <p:nvPr/>
              </p:nvSpPr>
              <p:spPr>
                <a:xfrm>
                  <a:off x="4276637" y="4731583"/>
                  <a:ext cx="598231" cy="209857"/>
                </a:xfrm>
                <a:custGeom>
                  <a:avLst/>
                  <a:gdLst>
                    <a:gd name="connsiteX0" fmla="*/ 923449 w 923925"/>
                    <a:gd name="connsiteY0" fmla="*/ 7144 h 609600"/>
                    <a:gd name="connsiteX1" fmla="*/ 7144 w 923925"/>
                    <a:gd name="connsiteY1" fmla="*/ 15716 h 609600"/>
                    <a:gd name="connsiteX2" fmla="*/ 923449 w 923925"/>
                    <a:gd name="connsiteY2" fmla="*/ 606266 h 609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23925" h="609600">
                      <a:moveTo>
                        <a:pt x="923449" y="7144"/>
                      </a:moveTo>
                      <a:lnTo>
                        <a:pt x="7144" y="15716"/>
                      </a:lnTo>
                      <a:lnTo>
                        <a:pt x="923449" y="606266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471" name="Freeform: Shape 470">
                <a:extLst>
                  <a:ext uri="{FF2B5EF4-FFF2-40B4-BE49-F238E27FC236}">
                    <a16:creationId xmlns:a16="http://schemas.microsoft.com/office/drawing/2014/main" id="{35D1D7CF-97A0-4AAA-99D9-DC2C5A2A3E80}"/>
                  </a:ext>
                </a:extLst>
              </p:cNvPr>
              <p:cNvSpPr/>
              <p:nvPr/>
            </p:nvSpPr>
            <p:spPr>
              <a:xfrm>
                <a:off x="6846971" y="2558374"/>
                <a:ext cx="4205155" cy="1074463"/>
              </a:xfrm>
              <a:custGeom>
                <a:avLst/>
                <a:gdLst>
                  <a:gd name="connsiteX0" fmla="*/ 7144 w 5619750"/>
                  <a:gd name="connsiteY0" fmla="*/ 7144 h 1190625"/>
                  <a:gd name="connsiteX1" fmla="*/ 5613559 w 5619750"/>
                  <a:gd name="connsiteY1" fmla="*/ 7144 h 1190625"/>
                  <a:gd name="connsiteX2" fmla="*/ 5613559 w 5619750"/>
                  <a:gd name="connsiteY2" fmla="*/ 1188244 h 1190625"/>
                  <a:gd name="connsiteX3" fmla="*/ 7143 w 5619750"/>
                  <a:gd name="connsiteY3" fmla="*/ 1188244 h 1190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619750" h="1190625">
                    <a:moveTo>
                      <a:pt x="7144" y="7144"/>
                    </a:moveTo>
                    <a:lnTo>
                      <a:pt x="5613559" y="7144"/>
                    </a:lnTo>
                    <a:lnTo>
                      <a:pt x="5613559" y="1188244"/>
                    </a:lnTo>
                    <a:lnTo>
                      <a:pt x="7143" y="1188244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402" name="Group 401">
              <a:extLst>
                <a:ext uri="{FF2B5EF4-FFF2-40B4-BE49-F238E27FC236}">
                  <a16:creationId xmlns:a16="http://schemas.microsoft.com/office/drawing/2014/main" id="{7959CF49-53D7-4EE6-BFE8-66F917CF1970}"/>
                </a:ext>
              </a:extLst>
            </p:cNvPr>
            <p:cNvGrpSpPr/>
            <p:nvPr/>
          </p:nvGrpSpPr>
          <p:grpSpPr>
            <a:xfrm>
              <a:off x="4399821" y="2830283"/>
              <a:ext cx="3558884" cy="615385"/>
              <a:chOff x="3814682" y="2927896"/>
              <a:chExt cx="3985615" cy="689173"/>
            </a:xfrm>
          </p:grpSpPr>
          <p:sp>
            <p:nvSpPr>
              <p:cNvPr id="450" name="Freeform: Shape 449">
                <a:extLst>
                  <a:ext uri="{FF2B5EF4-FFF2-40B4-BE49-F238E27FC236}">
                    <a16:creationId xmlns:a16="http://schemas.microsoft.com/office/drawing/2014/main" id="{DED8EDE5-8539-414D-A012-59B12E2DBF8A}"/>
                  </a:ext>
                </a:extLst>
              </p:cNvPr>
              <p:cNvSpPr/>
              <p:nvPr/>
            </p:nvSpPr>
            <p:spPr>
              <a:xfrm>
                <a:off x="6105526" y="2927979"/>
                <a:ext cx="265568" cy="685614"/>
              </a:xfrm>
              <a:custGeom>
                <a:avLst/>
                <a:gdLst>
                  <a:gd name="connsiteX0" fmla="*/ 265077 w 406954"/>
                  <a:gd name="connsiteY0" fmla="*/ 882701 h 1050631"/>
                  <a:gd name="connsiteX1" fmla="*/ 272379 w 406954"/>
                  <a:gd name="connsiteY1" fmla="*/ 912223 h 1050631"/>
                  <a:gd name="connsiteX2" fmla="*/ 293012 w 406954"/>
                  <a:gd name="connsiteY2" fmla="*/ 924286 h 1050631"/>
                  <a:gd name="connsiteX3" fmla="*/ 306980 w 406954"/>
                  <a:gd name="connsiteY3" fmla="*/ 920159 h 1050631"/>
                  <a:gd name="connsiteX4" fmla="*/ 326661 w 406954"/>
                  <a:gd name="connsiteY4" fmla="*/ 906826 h 1050631"/>
                  <a:gd name="connsiteX5" fmla="*/ 348565 w 406954"/>
                  <a:gd name="connsiteY5" fmla="*/ 923016 h 1050631"/>
                  <a:gd name="connsiteX6" fmla="*/ 328883 w 406954"/>
                  <a:gd name="connsiteY6" fmla="*/ 988409 h 1050631"/>
                  <a:gd name="connsiteX7" fmla="*/ 255237 w 406954"/>
                  <a:gd name="connsiteY7" fmla="*/ 974442 h 1050631"/>
                  <a:gd name="connsiteX8" fmla="*/ 236190 w 406954"/>
                  <a:gd name="connsiteY8" fmla="*/ 924286 h 1050631"/>
                  <a:gd name="connsiteX9" fmla="*/ 216826 w 406954"/>
                  <a:gd name="connsiteY9" fmla="*/ 779850 h 1050631"/>
                  <a:gd name="connsiteX10" fmla="*/ 139688 w 406954"/>
                  <a:gd name="connsiteY10" fmla="*/ 635097 h 1050631"/>
                  <a:gd name="connsiteX11" fmla="*/ 182225 w 406954"/>
                  <a:gd name="connsiteY11" fmla="*/ 628430 h 1050631"/>
                  <a:gd name="connsiteX12" fmla="*/ 286981 w 406954"/>
                  <a:gd name="connsiteY12" fmla="*/ 410348 h 1050631"/>
                  <a:gd name="connsiteX13" fmla="*/ 235873 w 406954"/>
                  <a:gd name="connsiteY13" fmla="*/ 372890 h 1050631"/>
                  <a:gd name="connsiteX14" fmla="*/ 167623 w 406954"/>
                  <a:gd name="connsiteY14" fmla="*/ 397650 h 1050631"/>
                  <a:gd name="connsiteX15" fmla="*/ 92072 w 406954"/>
                  <a:gd name="connsiteY15" fmla="*/ 500819 h 1050631"/>
                  <a:gd name="connsiteX16" fmla="*/ 63185 w 406954"/>
                  <a:gd name="connsiteY16" fmla="*/ 545261 h 1050631"/>
                  <a:gd name="connsiteX17" fmla="*/ 57788 w 406954"/>
                  <a:gd name="connsiteY17" fmla="*/ 483042 h 1050631"/>
                  <a:gd name="connsiteX18" fmla="*/ 80644 w 406954"/>
                  <a:gd name="connsiteY18" fmla="*/ 421141 h 1050631"/>
                  <a:gd name="connsiteX19" fmla="*/ 82866 w 406954"/>
                  <a:gd name="connsiteY19" fmla="*/ 418919 h 1050631"/>
                  <a:gd name="connsiteX20" fmla="*/ 168258 w 406954"/>
                  <a:gd name="connsiteY20" fmla="*/ 80526 h 1050631"/>
                  <a:gd name="connsiteX21" fmla="*/ 140005 w 406954"/>
                  <a:gd name="connsiteY21" fmla="*/ 22752 h 1050631"/>
                  <a:gd name="connsiteX22" fmla="*/ 46677 w 406954"/>
                  <a:gd name="connsiteY22" fmla="*/ 33545 h 1050631"/>
                  <a:gd name="connsiteX23" fmla="*/ 26996 w 406954"/>
                  <a:gd name="connsiteY23" fmla="*/ 86875 h 1050631"/>
                  <a:gd name="connsiteX24" fmla="*/ 14 w 406954"/>
                  <a:gd name="connsiteY24" fmla="*/ 357653 h 1050631"/>
                  <a:gd name="connsiteX25" fmla="*/ 27949 w 406954"/>
                  <a:gd name="connsiteY25" fmla="*/ 727472 h 1050631"/>
                  <a:gd name="connsiteX26" fmla="*/ 50170 w 406954"/>
                  <a:gd name="connsiteY26" fmla="*/ 745566 h 1050631"/>
                  <a:gd name="connsiteX27" fmla="*/ 69216 w 406954"/>
                  <a:gd name="connsiteY27" fmla="*/ 744931 h 1050631"/>
                  <a:gd name="connsiteX28" fmla="*/ 84136 w 406954"/>
                  <a:gd name="connsiteY28" fmla="*/ 728107 h 1050631"/>
                  <a:gd name="connsiteX29" fmla="*/ 75565 w 406954"/>
                  <a:gd name="connsiteY29" fmla="*/ 641128 h 1050631"/>
                  <a:gd name="connsiteX30" fmla="*/ 144767 w 406954"/>
                  <a:gd name="connsiteY30" fmla="*/ 710648 h 1050631"/>
                  <a:gd name="connsiteX31" fmla="*/ 176194 w 406954"/>
                  <a:gd name="connsiteY31" fmla="*/ 866829 h 1050631"/>
                  <a:gd name="connsiteX32" fmla="*/ 192701 w 406954"/>
                  <a:gd name="connsiteY32" fmla="*/ 966823 h 1050631"/>
                  <a:gd name="connsiteX33" fmla="*/ 304123 w 406954"/>
                  <a:gd name="connsiteY33" fmla="*/ 1050628 h 1050631"/>
                  <a:gd name="connsiteX34" fmla="*/ 391102 w 406954"/>
                  <a:gd name="connsiteY34" fmla="*/ 1000154 h 1050631"/>
                  <a:gd name="connsiteX35" fmla="*/ 392689 w 406954"/>
                  <a:gd name="connsiteY35" fmla="*/ 889367 h 1050631"/>
                  <a:gd name="connsiteX36" fmla="*/ 265077 w 406954"/>
                  <a:gd name="connsiteY36" fmla="*/ 882701 h 1050631"/>
                  <a:gd name="connsiteX37" fmla="*/ 55883 w 406954"/>
                  <a:gd name="connsiteY37" fmla="*/ 296069 h 1050631"/>
                  <a:gd name="connsiteX38" fmla="*/ 74295 w 406954"/>
                  <a:gd name="connsiteY38" fmla="*/ 121159 h 1050631"/>
                  <a:gd name="connsiteX39" fmla="*/ 82866 w 406954"/>
                  <a:gd name="connsiteY39" fmla="*/ 85923 h 1050631"/>
                  <a:gd name="connsiteX40" fmla="*/ 92706 w 406954"/>
                  <a:gd name="connsiteY40" fmla="*/ 74812 h 1050631"/>
                  <a:gd name="connsiteX41" fmla="*/ 105404 w 406954"/>
                  <a:gd name="connsiteY41" fmla="*/ 83066 h 1050631"/>
                  <a:gd name="connsiteX42" fmla="*/ 119372 w 406954"/>
                  <a:gd name="connsiteY42" fmla="*/ 127825 h 1050631"/>
                  <a:gd name="connsiteX43" fmla="*/ 70168 w 406954"/>
                  <a:gd name="connsiteY43" fmla="*/ 349716 h 1050631"/>
                  <a:gd name="connsiteX44" fmla="*/ 55249 w 406954"/>
                  <a:gd name="connsiteY44" fmla="*/ 369398 h 1050631"/>
                  <a:gd name="connsiteX45" fmla="*/ 55883 w 406954"/>
                  <a:gd name="connsiteY45" fmla="*/ 296069 h 1050631"/>
                  <a:gd name="connsiteX46" fmla="*/ 123181 w 406954"/>
                  <a:gd name="connsiteY46" fmla="*/ 597004 h 1050631"/>
                  <a:gd name="connsiteX47" fmla="*/ 89850 w 406954"/>
                  <a:gd name="connsiteY47" fmla="*/ 587480 h 1050631"/>
                  <a:gd name="connsiteX48" fmla="*/ 104452 w 406954"/>
                  <a:gd name="connsiteY48" fmla="*/ 563355 h 1050631"/>
                  <a:gd name="connsiteX49" fmla="*/ 175559 w 406954"/>
                  <a:gd name="connsiteY49" fmla="*/ 462408 h 1050631"/>
                  <a:gd name="connsiteX50" fmla="*/ 194288 w 406954"/>
                  <a:gd name="connsiteY50" fmla="*/ 443044 h 1050631"/>
                  <a:gd name="connsiteX51" fmla="*/ 230794 w 406954"/>
                  <a:gd name="connsiteY51" fmla="*/ 435108 h 1050631"/>
                  <a:gd name="connsiteX52" fmla="*/ 244126 w 406954"/>
                  <a:gd name="connsiteY52" fmla="*/ 465265 h 1050631"/>
                  <a:gd name="connsiteX53" fmla="*/ 131435 w 406954"/>
                  <a:gd name="connsiteY53" fmla="*/ 597004 h 1050631"/>
                  <a:gd name="connsiteX54" fmla="*/ 123181 w 406954"/>
                  <a:gd name="connsiteY54" fmla="*/ 597004 h 1050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406954" h="1050631">
                    <a:moveTo>
                      <a:pt x="265077" y="882701"/>
                    </a:moveTo>
                    <a:cubicBezTo>
                      <a:pt x="254919" y="899208"/>
                      <a:pt x="255872" y="902700"/>
                      <a:pt x="272379" y="912223"/>
                    </a:cubicBezTo>
                    <a:cubicBezTo>
                      <a:pt x="279362" y="916350"/>
                      <a:pt x="286346" y="919842"/>
                      <a:pt x="293012" y="924286"/>
                    </a:cubicBezTo>
                    <a:cubicBezTo>
                      <a:pt x="299679" y="928730"/>
                      <a:pt x="303805" y="928413"/>
                      <a:pt x="306980" y="920159"/>
                    </a:cubicBezTo>
                    <a:cubicBezTo>
                      <a:pt x="310154" y="911588"/>
                      <a:pt x="317455" y="906509"/>
                      <a:pt x="326661" y="906826"/>
                    </a:cubicBezTo>
                    <a:cubicBezTo>
                      <a:pt x="337136" y="907144"/>
                      <a:pt x="344120" y="913493"/>
                      <a:pt x="348565" y="923016"/>
                    </a:cubicBezTo>
                    <a:cubicBezTo>
                      <a:pt x="359040" y="945554"/>
                      <a:pt x="349517" y="976664"/>
                      <a:pt x="328883" y="988409"/>
                    </a:cubicBezTo>
                    <a:cubicBezTo>
                      <a:pt x="303170" y="1003011"/>
                      <a:pt x="269839" y="996980"/>
                      <a:pt x="255237" y="974442"/>
                    </a:cubicBezTo>
                    <a:cubicBezTo>
                      <a:pt x="245396" y="959204"/>
                      <a:pt x="240317" y="942063"/>
                      <a:pt x="236190" y="924286"/>
                    </a:cubicBezTo>
                    <a:cubicBezTo>
                      <a:pt x="225397" y="876670"/>
                      <a:pt x="225715" y="827466"/>
                      <a:pt x="216826" y="779850"/>
                    </a:cubicBezTo>
                    <a:cubicBezTo>
                      <a:pt x="206668" y="724615"/>
                      <a:pt x="195875" y="669063"/>
                      <a:pt x="139688" y="635097"/>
                    </a:cubicBezTo>
                    <a:cubicBezTo>
                      <a:pt x="155877" y="633827"/>
                      <a:pt x="169528" y="632874"/>
                      <a:pt x="182225" y="628430"/>
                    </a:cubicBezTo>
                    <a:cubicBezTo>
                      <a:pt x="260633" y="599543"/>
                      <a:pt x="313646" y="489708"/>
                      <a:pt x="286981" y="410348"/>
                    </a:cubicBezTo>
                    <a:cubicBezTo>
                      <a:pt x="278728" y="385905"/>
                      <a:pt x="261903" y="373525"/>
                      <a:pt x="235873" y="372890"/>
                    </a:cubicBezTo>
                    <a:cubicBezTo>
                      <a:pt x="209842" y="371937"/>
                      <a:pt x="187304" y="380508"/>
                      <a:pt x="167623" y="397650"/>
                    </a:cubicBezTo>
                    <a:cubicBezTo>
                      <a:pt x="134609" y="426537"/>
                      <a:pt x="113023" y="463043"/>
                      <a:pt x="92072" y="500819"/>
                    </a:cubicBezTo>
                    <a:cubicBezTo>
                      <a:pt x="84136" y="515421"/>
                      <a:pt x="77152" y="530658"/>
                      <a:pt x="63185" y="545261"/>
                    </a:cubicBezTo>
                    <a:cubicBezTo>
                      <a:pt x="61280" y="522722"/>
                      <a:pt x="61280" y="502406"/>
                      <a:pt x="57788" y="483042"/>
                    </a:cubicBezTo>
                    <a:cubicBezTo>
                      <a:pt x="52709" y="457012"/>
                      <a:pt x="55566" y="435426"/>
                      <a:pt x="80644" y="421141"/>
                    </a:cubicBezTo>
                    <a:cubicBezTo>
                      <a:pt x="81596" y="420506"/>
                      <a:pt x="82231" y="419554"/>
                      <a:pt x="82866" y="418919"/>
                    </a:cubicBezTo>
                    <a:cubicBezTo>
                      <a:pt x="164131" y="319560"/>
                      <a:pt x="191748" y="206233"/>
                      <a:pt x="168258" y="80526"/>
                    </a:cubicBezTo>
                    <a:cubicBezTo>
                      <a:pt x="164131" y="59257"/>
                      <a:pt x="154925" y="39259"/>
                      <a:pt x="140005" y="22752"/>
                    </a:cubicBezTo>
                    <a:cubicBezTo>
                      <a:pt x="109531" y="-11215"/>
                      <a:pt x="67946" y="-6770"/>
                      <a:pt x="46677" y="33545"/>
                    </a:cubicBezTo>
                    <a:cubicBezTo>
                      <a:pt x="37789" y="50369"/>
                      <a:pt x="31441" y="68463"/>
                      <a:pt x="26996" y="86875"/>
                    </a:cubicBezTo>
                    <a:cubicBezTo>
                      <a:pt x="4775" y="175759"/>
                      <a:pt x="-304" y="266547"/>
                      <a:pt x="14" y="357653"/>
                    </a:cubicBezTo>
                    <a:cubicBezTo>
                      <a:pt x="331" y="481455"/>
                      <a:pt x="13664" y="604622"/>
                      <a:pt x="27949" y="727472"/>
                    </a:cubicBezTo>
                    <a:cubicBezTo>
                      <a:pt x="29853" y="742392"/>
                      <a:pt x="33662" y="749693"/>
                      <a:pt x="50170" y="745566"/>
                    </a:cubicBezTo>
                    <a:cubicBezTo>
                      <a:pt x="56201" y="743979"/>
                      <a:pt x="62867" y="744614"/>
                      <a:pt x="69216" y="744931"/>
                    </a:cubicBezTo>
                    <a:cubicBezTo>
                      <a:pt x="81914" y="745884"/>
                      <a:pt x="85723" y="740487"/>
                      <a:pt x="84136" y="728107"/>
                    </a:cubicBezTo>
                    <a:cubicBezTo>
                      <a:pt x="80644" y="699855"/>
                      <a:pt x="78422" y="671602"/>
                      <a:pt x="75565" y="641128"/>
                    </a:cubicBezTo>
                    <a:cubicBezTo>
                      <a:pt x="108579" y="654460"/>
                      <a:pt x="129212" y="675412"/>
                      <a:pt x="144767" y="710648"/>
                    </a:cubicBezTo>
                    <a:cubicBezTo>
                      <a:pt x="166988" y="760486"/>
                      <a:pt x="172067" y="813499"/>
                      <a:pt x="176194" y="866829"/>
                    </a:cubicBezTo>
                    <a:cubicBezTo>
                      <a:pt x="178733" y="900795"/>
                      <a:pt x="182860" y="934126"/>
                      <a:pt x="192701" y="966823"/>
                    </a:cubicBezTo>
                    <a:cubicBezTo>
                      <a:pt x="210478" y="1025867"/>
                      <a:pt x="243809" y="1050310"/>
                      <a:pt x="304123" y="1050628"/>
                    </a:cubicBezTo>
                    <a:cubicBezTo>
                      <a:pt x="343168" y="1050945"/>
                      <a:pt x="373008" y="1034438"/>
                      <a:pt x="391102" y="1000154"/>
                    </a:cubicBezTo>
                    <a:cubicBezTo>
                      <a:pt x="410148" y="963966"/>
                      <a:pt x="413640" y="925873"/>
                      <a:pt x="392689" y="889367"/>
                    </a:cubicBezTo>
                    <a:cubicBezTo>
                      <a:pt x="364119" y="839846"/>
                      <a:pt x="292695" y="837307"/>
                      <a:pt x="265077" y="882701"/>
                    </a:cubicBezTo>
                    <a:close/>
                    <a:moveTo>
                      <a:pt x="55883" y="296069"/>
                    </a:moveTo>
                    <a:cubicBezTo>
                      <a:pt x="60010" y="237660"/>
                      <a:pt x="64454" y="179250"/>
                      <a:pt x="74295" y="121159"/>
                    </a:cubicBezTo>
                    <a:cubicBezTo>
                      <a:pt x="76200" y="109096"/>
                      <a:pt x="79691" y="97350"/>
                      <a:pt x="82866" y="85923"/>
                    </a:cubicBezTo>
                    <a:cubicBezTo>
                      <a:pt x="84136" y="80843"/>
                      <a:pt x="86358" y="75447"/>
                      <a:pt x="92706" y="74812"/>
                    </a:cubicBezTo>
                    <a:cubicBezTo>
                      <a:pt x="98421" y="74495"/>
                      <a:pt x="102547" y="78621"/>
                      <a:pt x="105404" y="83066"/>
                    </a:cubicBezTo>
                    <a:cubicBezTo>
                      <a:pt x="114293" y="96716"/>
                      <a:pt x="118102" y="112270"/>
                      <a:pt x="119372" y="127825"/>
                    </a:cubicBezTo>
                    <a:cubicBezTo>
                      <a:pt x="126356" y="206868"/>
                      <a:pt x="111753" y="281149"/>
                      <a:pt x="70168" y="349716"/>
                    </a:cubicBezTo>
                    <a:cubicBezTo>
                      <a:pt x="66359" y="356065"/>
                      <a:pt x="60962" y="361779"/>
                      <a:pt x="55249" y="369398"/>
                    </a:cubicBezTo>
                    <a:cubicBezTo>
                      <a:pt x="55566" y="343050"/>
                      <a:pt x="54296" y="319242"/>
                      <a:pt x="55883" y="296069"/>
                    </a:cubicBezTo>
                    <a:close/>
                    <a:moveTo>
                      <a:pt x="123181" y="597004"/>
                    </a:moveTo>
                    <a:cubicBezTo>
                      <a:pt x="111436" y="595416"/>
                      <a:pt x="95564" y="597321"/>
                      <a:pt x="89850" y="587480"/>
                    </a:cubicBezTo>
                    <a:cubicBezTo>
                      <a:pt x="85723" y="580814"/>
                      <a:pt x="99055" y="571291"/>
                      <a:pt x="104452" y="563355"/>
                    </a:cubicBezTo>
                    <a:cubicBezTo>
                      <a:pt x="127625" y="529388"/>
                      <a:pt x="148577" y="493835"/>
                      <a:pt x="175559" y="462408"/>
                    </a:cubicBezTo>
                    <a:cubicBezTo>
                      <a:pt x="181273" y="455742"/>
                      <a:pt x="187622" y="449076"/>
                      <a:pt x="194288" y="443044"/>
                    </a:cubicBezTo>
                    <a:cubicBezTo>
                      <a:pt x="204764" y="433838"/>
                      <a:pt x="216826" y="429077"/>
                      <a:pt x="230794" y="435108"/>
                    </a:cubicBezTo>
                    <a:cubicBezTo>
                      <a:pt x="244761" y="441457"/>
                      <a:pt x="243809" y="454155"/>
                      <a:pt x="244126" y="465265"/>
                    </a:cubicBezTo>
                    <a:cubicBezTo>
                      <a:pt x="243491" y="529388"/>
                      <a:pt x="191748" y="589702"/>
                      <a:pt x="131435" y="597004"/>
                    </a:cubicBezTo>
                    <a:cubicBezTo>
                      <a:pt x="128260" y="596686"/>
                      <a:pt x="125720" y="597321"/>
                      <a:pt x="123181" y="597004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1" name="Freeform: Shape 450">
                <a:extLst>
                  <a:ext uri="{FF2B5EF4-FFF2-40B4-BE49-F238E27FC236}">
                    <a16:creationId xmlns:a16="http://schemas.microsoft.com/office/drawing/2014/main" id="{1CE2BAA1-056F-463C-BD04-E3C1F7ECF875}"/>
                  </a:ext>
                </a:extLst>
              </p:cNvPr>
              <p:cNvSpPr/>
              <p:nvPr/>
            </p:nvSpPr>
            <p:spPr>
              <a:xfrm>
                <a:off x="5020546" y="2939207"/>
                <a:ext cx="405665" cy="542570"/>
              </a:xfrm>
              <a:custGeom>
                <a:avLst/>
                <a:gdLst>
                  <a:gd name="connsiteX0" fmla="*/ 603328 w 621638"/>
                  <a:gd name="connsiteY0" fmla="*/ 53479 h 831430"/>
                  <a:gd name="connsiteX1" fmla="*/ 514127 w 621638"/>
                  <a:gd name="connsiteY1" fmla="*/ 467 h 831430"/>
                  <a:gd name="connsiteX2" fmla="*/ 424608 w 621638"/>
                  <a:gd name="connsiteY2" fmla="*/ 61415 h 831430"/>
                  <a:gd name="connsiteX3" fmla="*/ 436671 w 621638"/>
                  <a:gd name="connsiteY3" fmla="*/ 85858 h 831430"/>
                  <a:gd name="connsiteX4" fmla="*/ 453495 w 621638"/>
                  <a:gd name="connsiteY4" fmla="*/ 90303 h 831430"/>
                  <a:gd name="connsiteX5" fmla="*/ 474129 w 621638"/>
                  <a:gd name="connsiteY5" fmla="*/ 81414 h 831430"/>
                  <a:gd name="connsiteX6" fmla="*/ 524920 w 621638"/>
                  <a:gd name="connsiteY6" fmla="*/ 56971 h 831430"/>
                  <a:gd name="connsiteX7" fmla="*/ 562378 w 621638"/>
                  <a:gd name="connsiteY7" fmla="*/ 90937 h 831430"/>
                  <a:gd name="connsiteX8" fmla="*/ 565552 w 621638"/>
                  <a:gd name="connsiteY8" fmla="*/ 133475 h 831430"/>
                  <a:gd name="connsiteX9" fmla="*/ 479526 w 621638"/>
                  <a:gd name="connsiteY9" fmla="*/ 228072 h 831430"/>
                  <a:gd name="connsiteX10" fmla="*/ 402705 w 621638"/>
                  <a:gd name="connsiteY10" fmla="*/ 203629 h 831430"/>
                  <a:gd name="connsiteX11" fmla="*/ 374135 w 621638"/>
                  <a:gd name="connsiteY11" fmla="*/ 173790 h 831430"/>
                  <a:gd name="connsiteX12" fmla="*/ 312551 w 621638"/>
                  <a:gd name="connsiteY12" fmla="*/ 101413 h 831430"/>
                  <a:gd name="connsiteX13" fmla="*/ 71931 w 621638"/>
                  <a:gd name="connsiteY13" fmla="*/ 84589 h 831430"/>
                  <a:gd name="connsiteX14" fmla="*/ 6538 w 621638"/>
                  <a:gd name="connsiteY14" fmla="*/ 290608 h 831430"/>
                  <a:gd name="connsiteX15" fmla="*/ 134467 w 621638"/>
                  <a:gd name="connsiteY15" fmla="*/ 390920 h 831430"/>
                  <a:gd name="connsiteX16" fmla="*/ 257634 w 621638"/>
                  <a:gd name="connsiteY16" fmla="*/ 340764 h 831430"/>
                  <a:gd name="connsiteX17" fmla="*/ 256682 w 621638"/>
                  <a:gd name="connsiteY17" fmla="*/ 295687 h 831430"/>
                  <a:gd name="connsiteX18" fmla="*/ 245571 w 621638"/>
                  <a:gd name="connsiteY18" fmla="*/ 286799 h 831430"/>
                  <a:gd name="connsiteX19" fmla="*/ 231921 w 621638"/>
                  <a:gd name="connsiteY19" fmla="*/ 288704 h 831430"/>
                  <a:gd name="connsiteX20" fmla="*/ 150974 w 621638"/>
                  <a:gd name="connsiteY20" fmla="*/ 335367 h 831430"/>
                  <a:gd name="connsiteX21" fmla="*/ 55741 w 621638"/>
                  <a:gd name="connsiteY21" fmla="*/ 271562 h 831430"/>
                  <a:gd name="connsiteX22" fmla="*/ 52249 w 621638"/>
                  <a:gd name="connsiteY22" fmla="*/ 243309 h 831430"/>
                  <a:gd name="connsiteX23" fmla="*/ 93517 w 621638"/>
                  <a:gd name="connsiteY23" fmla="*/ 134744 h 831430"/>
                  <a:gd name="connsiteX24" fmla="*/ 216684 w 621638"/>
                  <a:gd name="connsiteY24" fmla="*/ 104905 h 831430"/>
                  <a:gd name="connsiteX25" fmla="*/ 289061 w 621638"/>
                  <a:gd name="connsiteY25" fmla="*/ 154743 h 831430"/>
                  <a:gd name="connsiteX26" fmla="*/ 357628 w 621638"/>
                  <a:gd name="connsiteY26" fmla="*/ 233786 h 831430"/>
                  <a:gd name="connsiteX27" fmla="*/ 361437 w 621638"/>
                  <a:gd name="connsiteY27" fmla="*/ 252515 h 831430"/>
                  <a:gd name="connsiteX28" fmla="*/ 355406 w 621638"/>
                  <a:gd name="connsiteY28" fmla="*/ 362985 h 831430"/>
                  <a:gd name="connsiteX29" fmla="*/ 377309 w 621638"/>
                  <a:gd name="connsiteY29" fmla="*/ 593447 h 831430"/>
                  <a:gd name="connsiteX30" fmla="*/ 372230 w 621638"/>
                  <a:gd name="connsiteY30" fmla="*/ 682014 h 831430"/>
                  <a:gd name="connsiteX31" fmla="*/ 342708 w 621638"/>
                  <a:gd name="connsiteY31" fmla="*/ 754708 h 831430"/>
                  <a:gd name="connsiteX32" fmla="*/ 293505 w 621638"/>
                  <a:gd name="connsiteY32" fmla="*/ 777881 h 831430"/>
                  <a:gd name="connsiteX33" fmla="*/ 257634 w 621638"/>
                  <a:gd name="connsiteY33" fmla="*/ 738518 h 831430"/>
                  <a:gd name="connsiteX34" fmla="*/ 272236 w 621638"/>
                  <a:gd name="connsiteY34" fmla="*/ 678839 h 831430"/>
                  <a:gd name="connsiteX35" fmla="*/ 286839 w 621638"/>
                  <a:gd name="connsiteY35" fmla="*/ 646778 h 831430"/>
                  <a:gd name="connsiteX36" fmla="*/ 256682 w 621638"/>
                  <a:gd name="connsiteY36" fmla="*/ 622017 h 831430"/>
                  <a:gd name="connsiteX37" fmla="*/ 243032 w 621638"/>
                  <a:gd name="connsiteY37" fmla="*/ 623922 h 831430"/>
                  <a:gd name="connsiteX38" fmla="*/ 204939 w 621638"/>
                  <a:gd name="connsiteY38" fmla="*/ 750581 h 831430"/>
                  <a:gd name="connsiteX39" fmla="*/ 267475 w 621638"/>
                  <a:gd name="connsiteY39" fmla="*/ 828354 h 831430"/>
                  <a:gd name="connsiteX40" fmla="*/ 405879 w 621638"/>
                  <a:gd name="connsiteY40" fmla="*/ 770897 h 831430"/>
                  <a:gd name="connsiteX41" fmla="*/ 433179 w 621638"/>
                  <a:gd name="connsiteY41" fmla="*/ 666142 h 831430"/>
                  <a:gd name="connsiteX42" fmla="*/ 416037 w 621638"/>
                  <a:gd name="connsiteY42" fmla="*/ 418220 h 831430"/>
                  <a:gd name="connsiteX43" fmla="*/ 414133 w 621638"/>
                  <a:gd name="connsiteY43" fmla="*/ 285212 h 831430"/>
                  <a:gd name="connsiteX44" fmla="*/ 424291 w 621638"/>
                  <a:gd name="connsiteY44" fmla="*/ 277276 h 831430"/>
                  <a:gd name="connsiteX45" fmla="*/ 494763 w 621638"/>
                  <a:gd name="connsiteY45" fmla="*/ 282990 h 831430"/>
                  <a:gd name="connsiteX46" fmla="*/ 599836 w 621638"/>
                  <a:gd name="connsiteY46" fmla="*/ 222041 h 831430"/>
                  <a:gd name="connsiteX47" fmla="*/ 603328 w 621638"/>
                  <a:gd name="connsiteY47" fmla="*/ 53479 h 831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21638" h="831430">
                    <a:moveTo>
                      <a:pt x="603328" y="53479"/>
                    </a:moveTo>
                    <a:cubicBezTo>
                      <a:pt x="586186" y="16339"/>
                      <a:pt x="556029" y="-3343"/>
                      <a:pt x="514127" y="467"/>
                    </a:cubicBezTo>
                    <a:cubicBezTo>
                      <a:pt x="473494" y="3958"/>
                      <a:pt x="441750" y="23005"/>
                      <a:pt x="424608" y="61415"/>
                    </a:cubicBezTo>
                    <a:cubicBezTo>
                      <a:pt x="416672" y="78875"/>
                      <a:pt x="417942" y="80779"/>
                      <a:pt x="436671" y="85858"/>
                    </a:cubicBezTo>
                    <a:cubicBezTo>
                      <a:pt x="442385" y="87446"/>
                      <a:pt x="448099" y="88398"/>
                      <a:pt x="453495" y="90303"/>
                    </a:cubicBezTo>
                    <a:cubicBezTo>
                      <a:pt x="463336" y="93794"/>
                      <a:pt x="469367" y="92525"/>
                      <a:pt x="474129" y="81414"/>
                    </a:cubicBezTo>
                    <a:cubicBezTo>
                      <a:pt x="482383" y="63003"/>
                      <a:pt x="503334" y="54114"/>
                      <a:pt x="524920" y="56971"/>
                    </a:cubicBezTo>
                    <a:cubicBezTo>
                      <a:pt x="543332" y="59193"/>
                      <a:pt x="556664" y="71574"/>
                      <a:pt x="562378" y="90937"/>
                    </a:cubicBezTo>
                    <a:cubicBezTo>
                      <a:pt x="566505" y="104905"/>
                      <a:pt x="565870" y="119190"/>
                      <a:pt x="565552" y="133475"/>
                    </a:cubicBezTo>
                    <a:cubicBezTo>
                      <a:pt x="563648" y="190932"/>
                      <a:pt x="536348" y="220771"/>
                      <a:pt x="479526" y="228072"/>
                    </a:cubicBezTo>
                    <a:cubicBezTo>
                      <a:pt x="450004" y="231882"/>
                      <a:pt x="423973" y="226168"/>
                      <a:pt x="402705" y="203629"/>
                    </a:cubicBezTo>
                    <a:cubicBezTo>
                      <a:pt x="393181" y="193789"/>
                      <a:pt x="383658" y="183948"/>
                      <a:pt x="374135" y="173790"/>
                    </a:cubicBezTo>
                    <a:cubicBezTo>
                      <a:pt x="352867" y="150299"/>
                      <a:pt x="335090" y="123634"/>
                      <a:pt x="312551" y="101413"/>
                    </a:cubicBezTo>
                    <a:cubicBezTo>
                      <a:pt x="235413" y="25862"/>
                      <a:pt x="135419" y="32211"/>
                      <a:pt x="71931" y="84589"/>
                    </a:cubicBezTo>
                    <a:cubicBezTo>
                      <a:pt x="7173" y="137919"/>
                      <a:pt x="-11556" y="209978"/>
                      <a:pt x="6538" y="290608"/>
                    </a:cubicBezTo>
                    <a:cubicBezTo>
                      <a:pt x="20505" y="352509"/>
                      <a:pt x="70978" y="389967"/>
                      <a:pt x="134467" y="390920"/>
                    </a:cubicBezTo>
                    <a:cubicBezTo>
                      <a:pt x="182718" y="391555"/>
                      <a:pt x="222716" y="372508"/>
                      <a:pt x="257634" y="340764"/>
                    </a:cubicBezTo>
                    <a:cubicBezTo>
                      <a:pt x="283664" y="317273"/>
                      <a:pt x="283347" y="316956"/>
                      <a:pt x="256682" y="295687"/>
                    </a:cubicBezTo>
                    <a:cubicBezTo>
                      <a:pt x="252872" y="292830"/>
                      <a:pt x="249063" y="289973"/>
                      <a:pt x="245571" y="286799"/>
                    </a:cubicBezTo>
                    <a:cubicBezTo>
                      <a:pt x="240175" y="281720"/>
                      <a:pt x="236365" y="281720"/>
                      <a:pt x="231921" y="288704"/>
                    </a:cubicBezTo>
                    <a:cubicBezTo>
                      <a:pt x="213192" y="318226"/>
                      <a:pt x="183988" y="330923"/>
                      <a:pt x="150974" y="335367"/>
                    </a:cubicBezTo>
                    <a:cubicBezTo>
                      <a:pt x="103992" y="341716"/>
                      <a:pt x="66217" y="316321"/>
                      <a:pt x="55741" y="271562"/>
                    </a:cubicBezTo>
                    <a:cubicBezTo>
                      <a:pt x="53519" y="262356"/>
                      <a:pt x="52249" y="252833"/>
                      <a:pt x="52249" y="243309"/>
                    </a:cubicBezTo>
                    <a:cubicBezTo>
                      <a:pt x="51614" y="201725"/>
                      <a:pt x="59233" y="162679"/>
                      <a:pt x="93517" y="134744"/>
                    </a:cubicBezTo>
                    <a:cubicBezTo>
                      <a:pt x="129388" y="104905"/>
                      <a:pt x="172560" y="101096"/>
                      <a:pt x="216684" y="104905"/>
                    </a:cubicBezTo>
                    <a:cubicBezTo>
                      <a:pt x="249698" y="107762"/>
                      <a:pt x="270014" y="130935"/>
                      <a:pt x="289061" y="154743"/>
                    </a:cubicBezTo>
                    <a:cubicBezTo>
                      <a:pt x="310647" y="182043"/>
                      <a:pt x="330328" y="211248"/>
                      <a:pt x="357628" y="233786"/>
                    </a:cubicBezTo>
                    <a:cubicBezTo>
                      <a:pt x="364294" y="239183"/>
                      <a:pt x="363025" y="245214"/>
                      <a:pt x="361437" y="252515"/>
                    </a:cubicBezTo>
                    <a:cubicBezTo>
                      <a:pt x="353184" y="289021"/>
                      <a:pt x="352549" y="325527"/>
                      <a:pt x="355406" y="362985"/>
                    </a:cubicBezTo>
                    <a:cubicBezTo>
                      <a:pt x="361120" y="439806"/>
                      <a:pt x="373500" y="516309"/>
                      <a:pt x="377309" y="593447"/>
                    </a:cubicBezTo>
                    <a:cubicBezTo>
                      <a:pt x="379849" y="623287"/>
                      <a:pt x="377309" y="652809"/>
                      <a:pt x="372230" y="682014"/>
                    </a:cubicBezTo>
                    <a:cubicBezTo>
                      <a:pt x="367786" y="708361"/>
                      <a:pt x="359215" y="733122"/>
                      <a:pt x="342708" y="754708"/>
                    </a:cubicBezTo>
                    <a:cubicBezTo>
                      <a:pt x="330328" y="770897"/>
                      <a:pt x="314139" y="779468"/>
                      <a:pt x="293505" y="777881"/>
                    </a:cubicBezTo>
                    <a:cubicBezTo>
                      <a:pt x="269379" y="775976"/>
                      <a:pt x="257317" y="762326"/>
                      <a:pt x="257634" y="738518"/>
                    </a:cubicBezTo>
                    <a:cubicBezTo>
                      <a:pt x="257951" y="717567"/>
                      <a:pt x="264300" y="698203"/>
                      <a:pt x="272236" y="678839"/>
                    </a:cubicBezTo>
                    <a:cubicBezTo>
                      <a:pt x="276998" y="667729"/>
                      <a:pt x="293187" y="658523"/>
                      <a:pt x="286839" y="646778"/>
                    </a:cubicBezTo>
                    <a:cubicBezTo>
                      <a:pt x="281125" y="636302"/>
                      <a:pt x="266522" y="630588"/>
                      <a:pt x="256682" y="622017"/>
                    </a:cubicBezTo>
                    <a:cubicBezTo>
                      <a:pt x="250650" y="616938"/>
                      <a:pt x="247158" y="617573"/>
                      <a:pt x="243032" y="623922"/>
                    </a:cubicBezTo>
                    <a:cubicBezTo>
                      <a:pt x="217636" y="662332"/>
                      <a:pt x="201129" y="703600"/>
                      <a:pt x="204939" y="750581"/>
                    </a:cubicBezTo>
                    <a:cubicBezTo>
                      <a:pt x="207796" y="788039"/>
                      <a:pt x="234143" y="821053"/>
                      <a:pt x="267475" y="828354"/>
                    </a:cubicBezTo>
                    <a:cubicBezTo>
                      <a:pt x="312234" y="838195"/>
                      <a:pt x="374135" y="825815"/>
                      <a:pt x="405879" y="770897"/>
                    </a:cubicBezTo>
                    <a:cubicBezTo>
                      <a:pt x="424608" y="738201"/>
                      <a:pt x="430957" y="702647"/>
                      <a:pt x="433179" y="666142"/>
                    </a:cubicBezTo>
                    <a:cubicBezTo>
                      <a:pt x="438258" y="582654"/>
                      <a:pt x="425243" y="500437"/>
                      <a:pt x="416037" y="418220"/>
                    </a:cubicBezTo>
                    <a:cubicBezTo>
                      <a:pt x="410958" y="374095"/>
                      <a:pt x="408101" y="329653"/>
                      <a:pt x="414133" y="285212"/>
                    </a:cubicBezTo>
                    <a:cubicBezTo>
                      <a:pt x="415085" y="278545"/>
                      <a:pt x="415720" y="273784"/>
                      <a:pt x="424291" y="277276"/>
                    </a:cubicBezTo>
                    <a:cubicBezTo>
                      <a:pt x="447147" y="286481"/>
                      <a:pt x="470955" y="285529"/>
                      <a:pt x="494763" y="282990"/>
                    </a:cubicBezTo>
                    <a:cubicBezTo>
                      <a:pt x="538570" y="278228"/>
                      <a:pt x="578250" y="263626"/>
                      <a:pt x="599836" y="222041"/>
                    </a:cubicBezTo>
                    <a:cubicBezTo>
                      <a:pt x="627136" y="166806"/>
                      <a:pt x="629358" y="109666"/>
                      <a:pt x="603328" y="53479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2" name="Freeform: Shape 451">
                <a:extLst>
                  <a:ext uri="{FF2B5EF4-FFF2-40B4-BE49-F238E27FC236}">
                    <a16:creationId xmlns:a16="http://schemas.microsoft.com/office/drawing/2014/main" id="{81349F52-2669-41BF-8242-8B893D50FB88}"/>
                  </a:ext>
                </a:extLst>
              </p:cNvPr>
              <p:cNvSpPr/>
              <p:nvPr/>
            </p:nvSpPr>
            <p:spPr>
              <a:xfrm>
                <a:off x="5402015" y="2927896"/>
                <a:ext cx="282134" cy="662308"/>
              </a:xfrm>
              <a:custGeom>
                <a:avLst/>
                <a:gdLst>
                  <a:gd name="connsiteX0" fmla="*/ 379382 w 432341"/>
                  <a:gd name="connsiteY0" fmla="*/ 789817 h 1014916"/>
                  <a:gd name="connsiteX1" fmla="*/ 307958 w 432341"/>
                  <a:gd name="connsiteY1" fmla="*/ 809181 h 1014916"/>
                  <a:gd name="connsiteX2" fmla="*/ 309227 w 432341"/>
                  <a:gd name="connsiteY2" fmla="*/ 846005 h 1014916"/>
                  <a:gd name="connsiteX3" fmla="*/ 320338 w 432341"/>
                  <a:gd name="connsiteY3" fmla="*/ 855210 h 1014916"/>
                  <a:gd name="connsiteX4" fmla="*/ 338749 w 432341"/>
                  <a:gd name="connsiteY4" fmla="*/ 852988 h 1014916"/>
                  <a:gd name="connsiteX5" fmla="*/ 362240 w 432341"/>
                  <a:gd name="connsiteY5" fmla="*/ 841243 h 1014916"/>
                  <a:gd name="connsiteX6" fmla="*/ 378112 w 432341"/>
                  <a:gd name="connsiteY6" fmla="*/ 864416 h 1014916"/>
                  <a:gd name="connsiteX7" fmla="*/ 351447 w 432341"/>
                  <a:gd name="connsiteY7" fmla="*/ 936475 h 1014916"/>
                  <a:gd name="connsiteX8" fmla="*/ 273039 w 432341"/>
                  <a:gd name="connsiteY8" fmla="*/ 955204 h 1014916"/>
                  <a:gd name="connsiteX9" fmla="*/ 232089 w 432341"/>
                  <a:gd name="connsiteY9" fmla="*/ 893938 h 1014916"/>
                  <a:gd name="connsiteX10" fmla="*/ 236533 w 432341"/>
                  <a:gd name="connsiteY10" fmla="*/ 788230 h 1014916"/>
                  <a:gd name="connsiteX11" fmla="*/ 284467 w 432341"/>
                  <a:gd name="connsiteY11" fmla="*/ 573322 h 1014916"/>
                  <a:gd name="connsiteX12" fmla="*/ 291768 w 432341"/>
                  <a:gd name="connsiteY12" fmla="*/ 433330 h 1014916"/>
                  <a:gd name="connsiteX13" fmla="*/ 208916 w 432341"/>
                  <a:gd name="connsiteY13" fmla="*/ 379048 h 1014916"/>
                  <a:gd name="connsiteX14" fmla="*/ 137174 w 432341"/>
                  <a:gd name="connsiteY14" fmla="*/ 435235 h 1014916"/>
                  <a:gd name="connsiteX15" fmla="*/ 137174 w 432341"/>
                  <a:gd name="connsiteY15" fmla="*/ 325400 h 1014916"/>
                  <a:gd name="connsiteX16" fmla="*/ 146697 w 432341"/>
                  <a:gd name="connsiteY16" fmla="*/ 307306 h 1014916"/>
                  <a:gd name="connsiteX17" fmla="*/ 262563 w 432341"/>
                  <a:gd name="connsiteY17" fmla="*/ 147316 h 1014916"/>
                  <a:gd name="connsiteX18" fmla="*/ 250818 w 432341"/>
                  <a:gd name="connsiteY18" fmla="*/ 38116 h 1014916"/>
                  <a:gd name="connsiteX19" fmla="*/ 184473 w 432341"/>
                  <a:gd name="connsiteY19" fmla="*/ 23 h 1014916"/>
                  <a:gd name="connsiteX20" fmla="*/ 120985 w 432341"/>
                  <a:gd name="connsiteY20" fmla="*/ 39703 h 1014916"/>
                  <a:gd name="connsiteX21" fmla="*/ 101938 w 432341"/>
                  <a:gd name="connsiteY21" fmla="*/ 100017 h 1014916"/>
                  <a:gd name="connsiteX22" fmla="*/ 91145 w 432341"/>
                  <a:gd name="connsiteY22" fmla="*/ 237469 h 1014916"/>
                  <a:gd name="connsiteX23" fmla="*/ 40672 w 432341"/>
                  <a:gd name="connsiteY23" fmla="*/ 280641 h 1014916"/>
                  <a:gd name="connsiteX24" fmla="*/ 7658 w 432341"/>
                  <a:gd name="connsiteY24" fmla="*/ 280006 h 1014916"/>
                  <a:gd name="connsiteX25" fmla="*/ 357 w 432341"/>
                  <a:gd name="connsiteY25" fmla="*/ 316829 h 1014916"/>
                  <a:gd name="connsiteX26" fmla="*/ 9563 w 432341"/>
                  <a:gd name="connsiteY26" fmla="*/ 329527 h 1014916"/>
                  <a:gd name="connsiteX27" fmla="*/ 72733 w 432341"/>
                  <a:gd name="connsiteY27" fmla="*/ 331432 h 1014916"/>
                  <a:gd name="connsiteX28" fmla="*/ 84796 w 432341"/>
                  <a:gd name="connsiteY28" fmla="*/ 344129 h 1014916"/>
                  <a:gd name="connsiteX29" fmla="*/ 95589 w 432341"/>
                  <a:gd name="connsiteY29" fmla="*/ 701886 h 1014916"/>
                  <a:gd name="connsiteX30" fmla="*/ 134000 w 432341"/>
                  <a:gd name="connsiteY30" fmla="*/ 732360 h 1014916"/>
                  <a:gd name="connsiteX31" fmla="*/ 141936 w 432341"/>
                  <a:gd name="connsiteY31" fmla="*/ 731726 h 1014916"/>
                  <a:gd name="connsiteX32" fmla="*/ 153681 w 432341"/>
                  <a:gd name="connsiteY32" fmla="*/ 717441 h 1014916"/>
                  <a:gd name="connsiteX33" fmla="*/ 139714 w 432341"/>
                  <a:gd name="connsiteY33" fmla="*/ 537451 h 1014916"/>
                  <a:gd name="connsiteX34" fmla="*/ 181616 w 432341"/>
                  <a:gd name="connsiteY34" fmla="*/ 446663 h 1014916"/>
                  <a:gd name="connsiteX35" fmla="*/ 208281 w 432341"/>
                  <a:gd name="connsiteY35" fmla="*/ 433330 h 1014916"/>
                  <a:gd name="connsiteX36" fmla="*/ 244152 w 432341"/>
                  <a:gd name="connsiteY36" fmla="*/ 461265 h 1014916"/>
                  <a:gd name="connsiteX37" fmla="*/ 239390 w 432341"/>
                  <a:gd name="connsiteY37" fmla="*/ 521262 h 1014916"/>
                  <a:gd name="connsiteX38" fmla="*/ 188917 w 432341"/>
                  <a:gd name="connsiteY38" fmla="*/ 758391 h 1014916"/>
                  <a:gd name="connsiteX39" fmla="*/ 184473 w 432341"/>
                  <a:gd name="connsiteY39" fmla="*/ 915524 h 1014916"/>
                  <a:gd name="connsiteX40" fmla="*/ 272404 w 432341"/>
                  <a:gd name="connsiteY40" fmla="*/ 1012661 h 1014916"/>
                  <a:gd name="connsiteX41" fmla="*/ 430807 w 432341"/>
                  <a:gd name="connsiteY41" fmla="*/ 854893 h 1014916"/>
                  <a:gd name="connsiteX42" fmla="*/ 379382 w 432341"/>
                  <a:gd name="connsiteY42" fmla="*/ 789817 h 1014916"/>
                  <a:gd name="connsiteX43" fmla="*/ 155903 w 432341"/>
                  <a:gd name="connsiteY43" fmla="*/ 94303 h 1014916"/>
                  <a:gd name="connsiteX44" fmla="*/ 171140 w 432341"/>
                  <a:gd name="connsiteY44" fmla="*/ 61606 h 1014916"/>
                  <a:gd name="connsiteX45" fmla="*/ 202567 w 432341"/>
                  <a:gd name="connsiteY45" fmla="*/ 67320 h 1014916"/>
                  <a:gd name="connsiteX46" fmla="*/ 209868 w 432341"/>
                  <a:gd name="connsiteY46" fmla="*/ 127952 h 1014916"/>
                  <a:gd name="connsiteX47" fmla="*/ 158443 w 432341"/>
                  <a:gd name="connsiteY47" fmla="*/ 233342 h 1014916"/>
                  <a:gd name="connsiteX48" fmla="*/ 142571 w 432341"/>
                  <a:gd name="connsiteY48" fmla="*/ 243818 h 1014916"/>
                  <a:gd name="connsiteX49" fmla="*/ 155903 w 432341"/>
                  <a:gd name="connsiteY49" fmla="*/ 94303 h 1014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432341" h="1014916">
                    <a:moveTo>
                      <a:pt x="379382" y="789817"/>
                    </a:moveTo>
                    <a:cubicBezTo>
                      <a:pt x="352717" y="781564"/>
                      <a:pt x="327957" y="789500"/>
                      <a:pt x="307958" y="809181"/>
                    </a:cubicBezTo>
                    <a:cubicBezTo>
                      <a:pt x="290816" y="825688"/>
                      <a:pt x="291451" y="831085"/>
                      <a:pt x="309227" y="846005"/>
                    </a:cubicBezTo>
                    <a:cubicBezTo>
                      <a:pt x="313037" y="849179"/>
                      <a:pt x="316846" y="851718"/>
                      <a:pt x="320338" y="855210"/>
                    </a:cubicBezTo>
                    <a:cubicBezTo>
                      <a:pt x="327639" y="862194"/>
                      <a:pt x="333036" y="864734"/>
                      <a:pt x="338749" y="852988"/>
                    </a:cubicBezTo>
                    <a:cubicBezTo>
                      <a:pt x="343194" y="844100"/>
                      <a:pt x="351130" y="838069"/>
                      <a:pt x="362240" y="841243"/>
                    </a:cubicBezTo>
                    <a:cubicBezTo>
                      <a:pt x="373351" y="844735"/>
                      <a:pt x="377477" y="853306"/>
                      <a:pt x="378112" y="864416"/>
                    </a:cubicBezTo>
                    <a:cubicBezTo>
                      <a:pt x="379699" y="892351"/>
                      <a:pt x="370811" y="916794"/>
                      <a:pt x="351447" y="936475"/>
                    </a:cubicBezTo>
                    <a:cubicBezTo>
                      <a:pt x="329544" y="959014"/>
                      <a:pt x="302561" y="966632"/>
                      <a:pt x="273039" y="955204"/>
                    </a:cubicBezTo>
                    <a:cubicBezTo>
                      <a:pt x="246057" y="944729"/>
                      <a:pt x="234629" y="920921"/>
                      <a:pt x="232089" y="893938"/>
                    </a:cubicBezTo>
                    <a:cubicBezTo>
                      <a:pt x="228915" y="858702"/>
                      <a:pt x="230185" y="823149"/>
                      <a:pt x="236533" y="788230"/>
                    </a:cubicBezTo>
                    <a:cubicBezTo>
                      <a:pt x="249548" y="715853"/>
                      <a:pt x="269547" y="645064"/>
                      <a:pt x="284467" y="573322"/>
                    </a:cubicBezTo>
                    <a:cubicBezTo>
                      <a:pt x="293990" y="526976"/>
                      <a:pt x="300974" y="480629"/>
                      <a:pt x="291768" y="433330"/>
                    </a:cubicBezTo>
                    <a:cubicBezTo>
                      <a:pt x="283515" y="390476"/>
                      <a:pt x="251453" y="370160"/>
                      <a:pt x="208916" y="379048"/>
                    </a:cubicBezTo>
                    <a:cubicBezTo>
                      <a:pt x="176220" y="386032"/>
                      <a:pt x="153364" y="405396"/>
                      <a:pt x="137174" y="435235"/>
                    </a:cubicBezTo>
                    <a:cubicBezTo>
                      <a:pt x="137174" y="397142"/>
                      <a:pt x="137174" y="361271"/>
                      <a:pt x="137174" y="325400"/>
                    </a:cubicBezTo>
                    <a:cubicBezTo>
                      <a:pt x="137174" y="317464"/>
                      <a:pt x="139079" y="312068"/>
                      <a:pt x="146697" y="307306"/>
                    </a:cubicBezTo>
                    <a:cubicBezTo>
                      <a:pt x="208281" y="270800"/>
                      <a:pt x="244469" y="214931"/>
                      <a:pt x="262563" y="147316"/>
                    </a:cubicBezTo>
                    <a:cubicBezTo>
                      <a:pt x="272404" y="109857"/>
                      <a:pt x="269865" y="72717"/>
                      <a:pt x="250818" y="38116"/>
                    </a:cubicBezTo>
                    <a:cubicBezTo>
                      <a:pt x="236533" y="12085"/>
                      <a:pt x="213995" y="-612"/>
                      <a:pt x="184473" y="23"/>
                    </a:cubicBezTo>
                    <a:cubicBezTo>
                      <a:pt x="155586" y="658"/>
                      <a:pt x="134000" y="13038"/>
                      <a:pt x="120985" y="39703"/>
                    </a:cubicBezTo>
                    <a:cubicBezTo>
                      <a:pt x="111779" y="59067"/>
                      <a:pt x="105747" y="79066"/>
                      <a:pt x="101938" y="100017"/>
                    </a:cubicBezTo>
                    <a:cubicBezTo>
                      <a:pt x="93685" y="145411"/>
                      <a:pt x="94637" y="191757"/>
                      <a:pt x="91145" y="237469"/>
                    </a:cubicBezTo>
                    <a:cubicBezTo>
                      <a:pt x="88288" y="276832"/>
                      <a:pt x="81304" y="281593"/>
                      <a:pt x="40672" y="280641"/>
                    </a:cubicBezTo>
                    <a:cubicBezTo>
                      <a:pt x="29244" y="280324"/>
                      <a:pt x="15277" y="269531"/>
                      <a:pt x="7658" y="280006"/>
                    </a:cubicBezTo>
                    <a:cubicBezTo>
                      <a:pt x="992" y="289212"/>
                      <a:pt x="2579" y="304449"/>
                      <a:pt x="357" y="316829"/>
                    </a:cubicBezTo>
                    <a:cubicBezTo>
                      <a:pt x="-913" y="324448"/>
                      <a:pt x="992" y="327940"/>
                      <a:pt x="9563" y="329527"/>
                    </a:cubicBezTo>
                    <a:cubicBezTo>
                      <a:pt x="30514" y="333654"/>
                      <a:pt x="51782" y="333971"/>
                      <a:pt x="72733" y="331432"/>
                    </a:cubicBezTo>
                    <a:cubicBezTo>
                      <a:pt x="85431" y="329844"/>
                      <a:pt x="85114" y="334924"/>
                      <a:pt x="84796" y="344129"/>
                    </a:cubicBezTo>
                    <a:cubicBezTo>
                      <a:pt x="80352" y="463805"/>
                      <a:pt x="81939" y="583163"/>
                      <a:pt x="95589" y="701886"/>
                    </a:cubicBezTo>
                    <a:cubicBezTo>
                      <a:pt x="99399" y="735852"/>
                      <a:pt x="99716" y="735852"/>
                      <a:pt x="134000" y="732360"/>
                    </a:cubicBezTo>
                    <a:cubicBezTo>
                      <a:pt x="136539" y="732043"/>
                      <a:pt x="139396" y="731726"/>
                      <a:pt x="141936" y="731726"/>
                    </a:cubicBezTo>
                    <a:cubicBezTo>
                      <a:pt x="152094" y="732043"/>
                      <a:pt x="155268" y="728869"/>
                      <a:pt x="153681" y="717441"/>
                    </a:cubicBezTo>
                    <a:cubicBezTo>
                      <a:pt x="145428" y="657762"/>
                      <a:pt x="137809" y="597765"/>
                      <a:pt x="139714" y="537451"/>
                    </a:cubicBezTo>
                    <a:cubicBezTo>
                      <a:pt x="140666" y="501580"/>
                      <a:pt x="155268" y="471106"/>
                      <a:pt x="181616" y="446663"/>
                    </a:cubicBezTo>
                    <a:cubicBezTo>
                      <a:pt x="189235" y="439679"/>
                      <a:pt x="198123" y="435235"/>
                      <a:pt x="208281" y="433330"/>
                    </a:cubicBezTo>
                    <a:cubicBezTo>
                      <a:pt x="231137" y="429204"/>
                      <a:pt x="242565" y="438092"/>
                      <a:pt x="244152" y="461265"/>
                    </a:cubicBezTo>
                    <a:cubicBezTo>
                      <a:pt x="245422" y="481582"/>
                      <a:pt x="243517" y="501263"/>
                      <a:pt x="239390" y="521262"/>
                    </a:cubicBezTo>
                    <a:cubicBezTo>
                      <a:pt x="222566" y="600305"/>
                      <a:pt x="202884" y="678713"/>
                      <a:pt x="188917" y="758391"/>
                    </a:cubicBezTo>
                    <a:cubicBezTo>
                      <a:pt x="179711" y="810451"/>
                      <a:pt x="171458" y="863146"/>
                      <a:pt x="184473" y="915524"/>
                    </a:cubicBezTo>
                    <a:cubicBezTo>
                      <a:pt x="196218" y="963458"/>
                      <a:pt x="219709" y="1003456"/>
                      <a:pt x="272404" y="1012661"/>
                    </a:cubicBezTo>
                    <a:cubicBezTo>
                      <a:pt x="376208" y="1031073"/>
                      <a:pt x="443505" y="932984"/>
                      <a:pt x="430807" y="854893"/>
                    </a:cubicBezTo>
                    <a:cubicBezTo>
                      <a:pt x="425728" y="824418"/>
                      <a:pt x="410174" y="799341"/>
                      <a:pt x="379382" y="789817"/>
                    </a:cubicBezTo>
                    <a:close/>
                    <a:moveTo>
                      <a:pt x="155903" y="94303"/>
                    </a:moveTo>
                    <a:cubicBezTo>
                      <a:pt x="158760" y="82557"/>
                      <a:pt x="162569" y="70812"/>
                      <a:pt x="171140" y="61606"/>
                    </a:cubicBezTo>
                    <a:cubicBezTo>
                      <a:pt x="183521" y="48591"/>
                      <a:pt x="196853" y="50496"/>
                      <a:pt x="202567" y="67320"/>
                    </a:cubicBezTo>
                    <a:cubicBezTo>
                      <a:pt x="209551" y="86684"/>
                      <a:pt x="213995" y="106683"/>
                      <a:pt x="209868" y="127952"/>
                    </a:cubicBezTo>
                    <a:cubicBezTo>
                      <a:pt x="202250" y="167632"/>
                      <a:pt x="185743" y="203185"/>
                      <a:pt x="158443" y="233342"/>
                    </a:cubicBezTo>
                    <a:cubicBezTo>
                      <a:pt x="154633" y="237469"/>
                      <a:pt x="151142" y="242548"/>
                      <a:pt x="142571" y="243818"/>
                    </a:cubicBezTo>
                    <a:cubicBezTo>
                      <a:pt x="143840" y="192710"/>
                      <a:pt x="144475" y="142871"/>
                      <a:pt x="155903" y="94303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3" name="Freeform: Shape 452">
                <a:extLst>
                  <a:ext uri="{FF2B5EF4-FFF2-40B4-BE49-F238E27FC236}">
                    <a16:creationId xmlns:a16="http://schemas.microsoft.com/office/drawing/2014/main" id="{4A9234E0-F999-4C45-BAAA-56D957F02074}"/>
                  </a:ext>
                </a:extLst>
              </p:cNvPr>
              <p:cNvSpPr/>
              <p:nvPr/>
            </p:nvSpPr>
            <p:spPr>
              <a:xfrm>
                <a:off x="7503195" y="3174280"/>
                <a:ext cx="297102" cy="442789"/>
              </a:xfrm>
              <a:custGeom>
                <a:avLst/>
                <a:gdLst>
                  <a:gd name="connsiteX0" fmla="*/ 428560 w 455278"/>
                  <a:gd name="connsiteY0" fmla="*/ 118945 h 678527"/>
                  <a:gd name="connsiteX1" fmla="*/ 401577 w 455278"/>
                  <a:gd name="connsiteY1" fmla="*/ 134182 h 678527"/>
                  <a:gd name="connsiteX2" fmla="*/ 350152 w 455278"/>
                  <a:gd name="connsiteY2" fmla="*/ 231319 h 678527"/>
                  <a:gd name="connsiteX3" fmla="*/ 348247 w 455278"/>
                  <a:gd name="connsiteY3" fmla="*/ 166878 h 678527"/>
                  <a:gd name="connsiteX4" fmla="*/ 322852 w 455278"/>
                  <a:gd name="connsiteY4" fmla="*/ 63075 h 678527"/>
                  <a:gd name="connsiteX5" fmla="*/ 244126 w 455278"/>
                  <a:gd name="connsiteY5" fmla="*/ 2444 h 678527"/>
                  <a:gd name="connsiteX6" fmla="*/ 145402 w 455278"/>
                  <a:gd name="connsiteY6" fmla="*/ 16728 h 678527"/>
                  <a:gd name="connsiteX7" fmla="*/ 5728 w 455278"/>
                  <a:gd name="connsiteY7" fmla="*/ 201479 h 678527"/>
                  <a:gd name="connsiteX8" fmla="*/ 21600 w 455278"/>
                  <a:gd name="connsiteY8" fmla="*/ 327186 h 678527"/>
                  <a:gd name="connsiteX9" fmla="*/ 102865 w 455278"/>
                  <a:gd name="connsiteY9" fmla="*/ 373533 h 678527"/>
                  <a:gd name="connsiteX10" fmla="*/ 202859 w 455278"/>
                  <a:gd name="connsiteY10" fmla="*/ 311314 h 678527"/>
                  <a:gd name="connsiteX11" fmla="*/ 243809 w 455278"/>
                  <a:gd name="connsiteY11" fmla="*/ 190686 h 678527"/>
                  <a:gd name="connsiteX12" fmla="*/ 205716 w 455278"/>
                  <a:gd name="connsiteY12" fmla="*/ 144023 h 678527"/>
                  <a:gd name="connsiteX13" fmla="*/ 193018 w 455278"/>
                  <a:gd name="connsiteY13" fmla="*/ 153863 h 678527"/>
                  <a:gd name="connsiteX14" fmla="*/ 186352 w 455278"/>
                  <a:gd name="connsiteY14" fmla="*/ 194496 h 678527"/>
                  <a:gd name="connsiteX15" fmla="*/ 153338 w 455278"/>
                  <a:gd name="connsiteY15" fmla="*/ 297664 h 678527"/>
                  <a:gd name="connsiteX16" fmla="*/ 113023 w 455278"/>
                  <a:gd name="connsiteY16" fmla="*/ 322425 h 678527"/>
                  <a:gd name="connsiteX17" fmla="*/ 56836 w 455278"/>
                  <a:gd name="connsiteY17" fmla="*/ 268142 h 678527"/>
                  <a:gd name="connsiteX18" fmla="*/ 155878 w 455278"/>
                  <a:gd name="connsiteY18" fmla="*/ 73868 h 678527"/>
                  <a:gd name="connsiteX19" fmla="*/ 284442 w 455278"/>
                  <a:gd name="connsiteY19" fmla="*/ 121802 h 678527"/>
                  <a:gd name="connsiteX20" fmla="*/ 296504 w 455278"/>
                  <a:gd name="connsiteY20" fmla="*/ 277348 h 678527"/>
                  <a:gd name="connsiteX21" fmla="*/ 278093 w 455278"/>
                  <a:gd name="connsiteY21" fmla="*/ 311949 h 678527"/>
                  <a:gd name="connsiteX22" fmla="*/ 233016 w 455278"/>
                  <a:gd name="connsiteY22" fmla="*/ 351947 h 678527"/>
                  <a:gd name="connsiteX23" fmla="*/ 76200 w 455278"/>
                  <a:gd name="connsiteY23" fmla="*/ 521461 h 678527"/>
                  <a:gd name="connsiteX24" fmla="*/ 46043 w 455278"/>
                  <a:gd name="connsiteY24" fmla="*/ 595742 h 678527"/>
                  <a:gd name="connsiteX25" fmla="*/ 133974 w 455278"/>
                  <a:gd name="connsiteY25" fmla="*/ 676055 h 678527"/>
                  <a:gd name="connsiteX26" fmla="*/ 216192 w 455278"/>
                  <a:gd name="connsiteY26" fmla="*/ 619550 h 678527"/>
                  <a:gd name="connsiteX27" fmla="*/ 341581 w 455278"/>
                  <a:gd name="connsiteY27" fmla="*/ 340519 h 678527"/>
                  <a:gd name="connsiteX28" fmla="*/ 358405 w 455278"/>
                  <a:gd name="connsiteY28" fmla="*/ 305918 h 678527"/>
                  <a:gd name="connsiteX29" fmla="*/ 449829 w 455278"/>
                  <a:gd name="connsiteY29" fmla="*/ 157038 h 678527"/>
                  <a:gd name="connsiteX30" fmla="*/ 428560 w 455278"/>
                  <a:gd name="connsiteY30" fmla="*/ 118945 h 678527"/>
                  <a:gd name="connsiteX31" fmla="*/ 196510 w 455278"/>
                  <a:gd name="connsiteY31" fmla="*/ 561458 h 678527"/>
                  <a:gd name="connsiteX32" fmla="*/ 153656 w 455278"/>
                  <a:gd name="connsiteY32" fmla="*/ 610027 h 678527"/>
                  <a:gd name="connsiteX33" fmla="*/ 115880 w 455278"/>
                  <a:gd name="connsiteY33" fmla="*/ 624312 h 678527"/>
                  <a:gd name="connsiteX34" fmla="*/ 99691 w 455278"/>
                  <a:gd name="connsiteY34" fmla="*/ 608757 h 678527"/>
                  <a:gd name="connsiteX35" fmla="*/ 114928 w 455278"/>
                  <a:gd name="connsiteY35" fmla="*/ 558284 h 678527"/>
                  <a:gd name="connsiteX36" fmla="*/ 229207 w 455278"/>
                  <a:gd name="connsiteY36" fmla="*/ 425276 h 678527"/>
                  <a:gd name="connsiteX37" fmla="*/ 271744 w 455278"/>
                  <a:gd name="connsiteY37" fmla="*/ 387818 h 678527"/>
                  <a:gd name="connsiteX38" fmla="*/ 196510 w 455278"/>
                  <a:gd name="connsiteY38" fmla="*/ 561458 h 678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55278" h="678527">
                    <a:moveTo>
                      <a:pt x="428560" y="118945"/>
                    </a:moveTo>
                    <a:cubicBezTo>
                      <a:pt x="407609" y="113548"/>
                      <a:pt x="407926" y="113548"/>
                      <a:pt x="401577" y="134182"/>
                    </a:cubicBezTo>
                    <a:cubicBezTo>
                      <a:pt x="390785" y="169735"/>
                      <a:pt x="373643" y="201797"/>
                      <a:pt x="350152" y="231319"/>
                    </a:cubicBezTo>
                    <a:cubicBezTo>
                      <a:pt x="352057" y="209416"/>
                      <a:pt x="349517" y="188147"/>
                      <a:pt x="348247" y="166878"/>
                    </a:cubicBezTo>
                    <a:cubicBezTo>
                      <a:pt x="346025" y="130690"/>
                      <a:pt x="340311" y="95454"/>
                      <a:pt x="322852" y="63075"/>
                    </a:cubicBezTo>
                    <a:cubicBezTo>
                      <a:pt x="305393" y="31331"/>
                      <a:pt x="280632" y="8475"/>
                      <a:pt x="244126" y="2444"/>
                    </a:cubicBezTo>
                    <a:cubicBezTo>
                      <a:pt x="209843" y="-3270"/>
                      <a:pt x="176512" y="856"/>
                      <a:pt x="145402" y="16728"/>
                    </a:cubicBezTo>
                    <a:cubicBezTo>
                      <a:pt x="69216" y="55774"/>
                      <a:pt x="25092" y="119580"/>
                      <a:pt x="5728" y="201479"/>
                    </a:cubicBezTo>
                    <a:cubicBezTo>
                      <a:pt x="-4430" y="244969"/>
                      <a:pt x="-2208" y="287824"/>
                      <a:pt x="21600" y="327186"/>
                    </a:cubicBezTo>
                    <a:cubicBezTo>
                      <a:pt x="40012" y="357343"/>
                      <a:pt x="66677" y="373215"/>
                      <a:pt x="102865" y="373533"/>
                    </a:cubicBezTo>
                    <a:cubicBezTo>
                      <a:pt x="149846" y="373850"/>
                      <a:pt x="179686" y="347503"/>
                      <a:pt x="202859" y="311314"/>
                    </a:cubicBezTo>
                    <a:cubicBezTo>
                      <a:pt x="226350" y="274491"/>
                      <a:pt x="237143" y="233224"/>
                      <a:pt x="243809" y="190686"/>
                    </a:cubicBezTo>
                    <a:cubicBezTo>
                      <a:pt x="250793" y="145610"/>
                      <a:pt x="250793" y="145927"/>
                      <a:pt x="205716" y="144023"/>
                    </a:cubicBezTo>
                    <a:cubicBezTo>
                      <a:pt x="197463" y="143705"/>
                      <a:pt x="193971" y="145927"/>
                      <a:pt x="193018" y="153863"/>
                    </a:cubicBezTo>
                    <a:cubicBezTo>
                      <a:pt x="191114" y="167513"/>
                      <a:pt x="188574" y="180846"/>
                      <a:pt x="186352" y="194496"/>
                    </a:cubicBezTo>
                    <a:cubicBezTo>
                      <a:pt x="180321" y="230367"/>
                      <a:pt x="174289" y="266555"/>
                      <a:pt x="153338" y="297664"/>
                    </a:cubicBezTo>
                    <a:cubicBezTo>
                      <a:pt x="143815" y="311949"/>
                      <a:pt x="130800" y="321472"/>
                      <a:pt x="113023" y="322425"/>
                    </a:cubicBezTo>
                    <a:cubicBezTo>
                      <a:pt x="79692" y="324329"/>
                      <a:pt x="58423" y="306553"/>
                      <a:pt x="56836" y="268142"/>
                    </a:cubicBezTo>
                    <a:cubicBezTo>
                      <a:pt x="53344" y="185290"/>
                      <a:pt x="82866" y="115770"/>
                      <a:pt x="155878" y="73868"/>
                    </a:cubicBezTo>
                    <a:cubicBezTo>
                      <a:pt x="220953" y="36092"/>
                      <a:pt x="262538" y="56409"/>
                      <a:pt x="284442" y="121802"/>
                    </a:cubicBezTo>
                    <a:cubicBezTo>
                      <a:pt x="301583" y="172592"/>
                      <a:pt x="299996" y="224970"/>
                      <a:pt x="296504" y="277348"/>
                    </a:cubicBezTo>
                    <a:cubicBezTo>
                      <a:pt x="295552" y="292268"/>
                      <a:pt x="289203" y="302743"/>
                      <a:pt x="278093" y="311949"/>
                    </a:cubicBezTo>
                    <a:cubicBezTo>
                      <a:pt x="262538" y="324647"/>
                      <a:pt x="247936" y="338614"/>
                      <a:pt x="233016" y="351947"/>
                    </a:cubicBezTo>
                    <a:cubicBezTo>
                      <a:pt x="175559" y="403690"/>
                      <a:pt x="119372" y="456385"/>
                      <a:pt x="76200" y="521461"/>
                    </a:cubicBezTo>
                    <a:cubicBezTo>
                      <a:pt x="60963" y="543999"/>
                      <a:pt x="49535" y="568125"/>
                      <a:pt x="46043" y="595742"/>
                    </a:cubicBezTo>
                    <a:cubicBezTo>
                      <a:pt x="38742" y="653199"/>
                      <a:pt x="77152" y="688435"/>
                      <a:pt x="133974" y="676055"/>
                    </a:cubicBezTo>
                    <a:cubicBezTo>
                      <a:pt x="168893" y="668436"/>
                      <a:pt x="194288" y="645898"/>
                      <a:pt x="216192" y="619550"/>
                    </a:cubicBezTo>
                    <a:cubicBezTo>
                      <a:pt x="283807" y="538285"/>
                      <a:pt x="319678" y="442418"/>
                      <a:pt x="341581" y="340519"/>
                    </a:cubicBezTo>
                    <a:cubicBezTo>
                      <a:pt x="344438" y="327186"/>
                      <a:pt x="349199" y="316076"/>
                      <a:pt x="358405" y="305918"/>
                    </a:cubicBezTo>
                    <a:cubicBezTo>
                      <a:pt x="398403" y="262111"/>
                      <a:pt x="431734" y="214177"/>
                      <a:pt x="449829" y="157038"/>
                    </a:cubicBezTo>
                    <a:cubicBezTo>
                      <a:pt x="459035" y="126563"/>
                      <a:pt x="459352" y="126881"/>
                      <a:pt x="428560" y="118945"/>
                    </a:cubicBezTo>
                    <a:close/>
                    <a:moveTo>
                      <a:pt x="196510" y="561458"/>
                    </a:moveTo>
                    <a:cubicBezTo>
                      <a:pt x="184765" y="579870"/>
                      <a:pt x="170798" y="596377"/>
                      <a:pt x="153656" y="610027"/>
                    </a:cubicBezTo>
                    <a:cubicBezTo>
                      <a:pt x="142862" y="618915"/>
                      <a:pt x="130800" y="624947"/>
                      <a:pt x="115880" y="624312"/>
                    </a:cubicBezTo>
                    <a:cubicBezTo>
                      <a:pt x="105405" y="623994"/>
                      <a:pt x="100643" y="618915"/>
                      <a:pt x="99691" y="608757"/>
                    </a:cubicBezTo>
                    <a:cubicBezTo>
                      <a:pt x="97469" y="589711"/>
                      <a:pt x="105405" y="573521"/>
                      <a:pt x="114928" y="558284"/>
                    </a:cubicBezTo>
                    <a:cubicBezTo>
                      <a:pt x="145720" y="507811"/>
                      <a:pt x="186352" y="465591"/>
                      <a:pt x="229207" y="425276"/>
                    </a:cubicBezTo>
                    <a:cubicBezTo>
                      <a:pt x="242857" y="412261"/>
                      <a:pt x="257459" y="400198"/>
                      <a:pt x="271744" y="387818"/>
                    </a:cubicBezTo>
                    <a:cubicBezTo>
                      <a:pt x="254602" y="449401"/>
                      <a:pt x="231111" y="507811"/>
                      <a:pt x="196510" y="561458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4" name="Freeform: Shape 453">
                <a:extLst>
                  <a:ext uri="{FF2B5EF4-FFF2-40B4-BE49-F238E27FC236}">
                    <a16:creationId xmlns:a16="http://schemas.microsoft.com/office/drawing/2014/main" id="{BC5ACD31-690D-43EB-9741-B4E79DF51550}"/>
                  </a:ext>
                </a:extLst>
              </p:cNvPr>
              <p:cNvSpPr/>
              <p:nvPr/>
            </p:nvSpPr>
            <p:spPr>
              <a:xfrm>
                <a:off x="6500926" y="3174369"/>
                <a:ext cx="297025" cy="442063"/>
              </a:xfrm>
              <a:custGeom>
                <a:avLst/>
                <a:gdLst>
                  <a:gd name="connsiteX0" fmla="*/ 424203 w 455160"/>
                  <a:gd name="connsiteY0" fmla="*/ 117220 h 677414"/>
                  <a:gd name="connsiteX1" fmla="*/ 402617 w 455160"/>
                  <a:gd name="connsiteY1" fmla="*/ 129283 h 677414"/>
                  <a:gd name="connsiteX2" fmla="*/ 349922 w 455160"/>
                  <a:gd name="connsiteY2" fmla="*/ 232769 h 677414"/>
                  <a:gd name="connsiteX3" fmla="*/ 344525 w 455160"/>
                  <a:gd name="connsiteY3" fmla="*/ 132140 h 677414"/>
                  <a:gd name="connsiteX4" fmla="*/ 318813 w 455160"/>
                  <a:gd name="connsiteY4" fmla="*/ 55954 h 677414"/>
                  <a:gd name="connsiteX5" fmla="*/ 243896 w 455160"/>
                  <a:gd name="connsiteY5" fmla="*/ 2306 h 677414"/>
                  <a:gd name="connsiteX6" fmla="*/ 142315 w 455160"/>
                  <a:gd name="connsiteY6" fmla="*/ 18178 h 677414"/>
                  <a:gd name="connsiteX7" fmla="*/ 8355 w 455160"/>
                  <a:gd name="connsiteY7" fmla="*/ 188962 h 677414"/>
                  <a:gd name="connsiteX8" fmla="*/ 14704 w 455160"/>
                  <a:gd name="connsiteY8" fmla="*/ 314669 h 677414"/>
                  <a:gd name="connsiteX9" fmla="*/ 170250 w 455160"/>
                  <a:gd name="connsiteY9" fmla="*/ 349587 h 677414"/>
                  <a:gd name="connsiteX10" fmla="*/ 215326 w 455160"/>
                  <a:gd name="connsiteY10" fmla="*/ 288956 h 677414"/>
                  <a:gd name="connsiteX11" fmla="*/ 248976 w 455160"/>
                  <a:gd name="connsiteY11" fmla="*/ 160710 h 677414"/>
                  <a:gd name="connsiteX12" fmla="*/ 238500 w 455160"/>
                  <a:gd name="connsiteY12" fmla="*/ 147377 h 677414"/>
                  <a:gd name="connsiteX13" fmla="*/ 208660 w 455160"/>
                  <a:gd name="connsiteY13" fmla="*/ 143885 h 677414"/>
                  <a:gd name="connsiteX14" fmla="*/ 192471 w 455160"/>
                  <a:gd name="connsiteY14" fmla="*/ 156900 h 677414"/>
                  <a:gd name="connsiteX15" fmla="*/ 185805 w 455160"/>
                  <a:gd name="connsiteY15" fmla="*/ 199120 h 677414"/>
                  <a:gd name="connsiteX16" fmla="*/ 158505 w 455160"/>
                  <a:gd name="connsiteY16" fmla="*/ 289591 h 677414"/>
                  <a:gd name="connsiteX17" fmla="*/ 112793 w 455160"/>
                  <a:gd name="connsiteY17" fmla="*/ 321970 h 677414"/>
                  <a:gd name="connsiteX18" fmla="*/ 56288 w 455160"/>
                  <a:gd name="connsiteY18" fmla="*/ 265465 h 677414"/>
                  <a:gd name="connsiteX19" fmla="*/ 160409 w 455160"/>
                  <a:gd name="connsiteY19" fmla="*/ 70239 h 677414"/>
                  <a:gd name="connsiteX20" fmla="*/ 283894 w 455160"/>
                  <a:gd name="connsiteY20" fmla="*/ 120077 h 677414"/>
                  <a:gd name="connsiteX21" fmla="*/ 295005 w 455160"/>
                  <a:gd name="connsiteY21" fmla="*/ 286416 h 677414"/>
                  <a:gd name="connsiteX22" fmla="*/ 284212 w 455160"/>
                  <a:gd name="connsiteY22" fmla="*/ 304828 h 677414"/>
                  <a:gd name="connsiteX23" fmla="*/ 198502 w 455160"/>
                  <a:gd name="connsiteY23" fmla="*/ 382601 h 677414"/>
                  <a:gd name="connsiteX24" fmla="*/ 67399 w 455160"/>
                  <a:gd name="connsiteY24" fmla="*/ 534656 h 677414"/>
                  <a:gd name="connsiteX25" fmla="*/ 46130 w 455160"/>
                  <a:gd name="connsiteY25" fmla="*/ 619095 h 677414"/>
                  <a:gd name="connsiteX26" fmla="*/ 94064 w 455160"/>
                  <a:gd name="connsiteY26" fmla="*/ 674965 h 677414"/>
                  <a:gd name="connsiteX27" fmla="*/ 169615 w 455160"/>
                  <a:gd name="connsiteY27" fmla="*/ 660045 h 677414"/>
                  <a:gd name="connsiteX28" fmla="*/ 241992 w 455160"/>
                  <a:gd name="connsiteY28" fmla="*/ 585447 h 677414"/>
                  <a:gd name="connsiteX29" fmla="*/ 343256 w 455160"/>
                  <a:gd name="connsiteY29" fmla="*/ 332446 h 677414"/>
                  <a:gd name="connsiteX30" fmla="*/ 355001 w 455160"/>
                  <a:gd name="connsiteY30" fmla="*/ 309272 h 677414"/>
                  <a:gd name="connsiteX31" fmla="*/ 448011 w 455160"/>
                  <a:gd name="connsiteY31" fmla="*/ 162932 h 677414"/>
                  <a:gd name="connsiteX32" fmla="*/ 424203 w 455160"/>
                  <a:gd name="connsiteY32" fmla="*/ 117220 h 677414"/>
                  <a:gd name="connsiteX33" fmla="*/ 224215 w 455160"/>
                  <a:gd name="connsiteY33" fmla="*/ 513387 h 677414"/>
                  <a:gd name="connsiteX34" fmla="*/ 171202 w 455160"/>
                  <a:gd name="connsiteY34" fmla="*/ 594017 h 677414"/>
                  <a:gd name="connsiteX35" fmla="*/ 120729 w 455160"/>
                  <a:gd name="connsiteY35" fmla="*/ 624174 h 677414"/>
                  <a:gd name="connsiteX36" fmla="*/ 99460 w 455160"/>
                  <a:gd name="connsiteY36" fmla="*/ 605445 h 677414"/>
                  <a:gd name="connsiteX37" fmla="*/ 108984 w 455160"/>
                  <a:gd name="connsiteY37" fmla="*/ 569257 h 677414"/>
                  <a:gd name="connsiteX38" fmla="*/ 197550 w 455160"/>
                  <a:gd name="connsiteY38" fmla="*/ 455930 h 677414"/>
                  <a:gd name="connsiteX39" fmla="*/ 275640 w 455160"/>
                  <a:gd name="connsiteY39" fmla="*/ 385141 h 677414"/>
                  <a:gd name="connsiteX40" fmla="*/ 224215 w 455160"/>
                  <a:gd name="connsiteY40" fmla="*/ 513387 h 67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55160" h="677414">
                    <a:moveTo>
                      <a:pt x="424203" y="117220"/>
                    </a:moveTo>
                    <a:cubicBezTo>
                      <a:pt x="410871" y="113411"/>
                      <a:pt x="406109" y="115633"/>
                      <a:pt x="402617" y="129283"/>
                    </a:cubicBezTo>
                    <a:cubicBezTo>
                      <a:pt x="393411" y="167693"/>
                      <a:pt x="373730" y="201342"/>
                      <a:pt x="349922" y="232769"/>
                    </a:cubicBezTo>
                    <a:cubicBezTo>
                      <a:pt x="352461" y="198803"/>
                      <a:pt x="348970" y="165154"/>
                      <a:pt x="344525" y="132140"/>
                    </a:cubicBezTo>
                    <a:cubicBezTo>
                      <a:pt x="341034" y="105157"/>
                      <a:pt x="333098" y="79445"/>
                      <a:pt x="318813" y="55954"/>
                    </a:cubicBezTo>
                    <a:cubicBezTo>
                      <a:pt x="301353" y="27702"/>
                      <a:pt x="277545" y="7703"/>
                      <a:pt x="243896" y="2306"/>
                    </a:cubicBezTo>
                    <a:cubicBezTo>
                      <a:pt x="208343" y="-3408"/>
                      <a:pt x="174059" y="1354"/>
                      <a:pt x="142315" y="18178"/>
                    </a:cubicBezTo>
                    <a:cubicBezTo>
                      <a:pt x="72160" y="55002"/>
                      <a:pt x="29306" y="114046"/>
                      <a:pt x="8355" y="188962"/>
                    </a:cubicBezTo>
                    <a:cubicBezTo>
                      <a:pt x="-3390" y="231182"/>
                      <a:pt x="-4026" y="273719"/>
                      <a:pt x="14704" y="314669"/>
                    </a:cubicBezTo>
                    <a:cubicBezTo>
                      <a:pt x="48352" y="389268"/>
                      <a:pt x="131522" y="383871"/>
                      <a:pt x="170250" y="349587"/>
                    </a:cubicBezTo>
                    <a:cubicBezTo>
                      <a:pt x="189296" y="332446"/>
                      <a:pt x="204216" y="312129"/>
                      <a:pt x="215326" y="288956"/>
                    </a:cubicBezTo>
                    <a:cubicBezTo>
                      <a:pt x="235008" y="248324"/>
                      <a:pt x="241992" y="204517"/>
                      <a:pt x="248976" y="160710"/>
                    </a:cubicBezTo>
                    <a:cubicBezTo>
                      <a:pt x="250245" y="152456"/>
                      <a:pt x="248340" y="147695"/>
                      <a:pt x="238500" y="147377"/>
                    </a:cubicBezTo>
                    <a:cubicBezTo>
                      <a:pt x="228342" y="147060"/>
                      <a:pt x="218501" y="146107"/>
                      <a:pt x="208660" y="143885"/>
                    </a:cubicBezTo>
                    <a:cubicBezTo>
                      <a:pt x="196915" y="141346"/>
                      <a:pt x="193741" y="147377"/>
                      <a:pt x="192471" y="156900"/>
                    </a:cubicBezTo>
                    <a:cubicBezTo>
                      <a:pt x="190566" y="170868"/>
                      <a:pt x="188344" y="185153"/>
                      <a:pt x="185805" y="199120"/>
                    </a:cubicBezTo>
                    <a:cubicBezTo>
                      <a:pt x="180408" y="230547"/>
                      <a:pt x="174377" y="261656"/>
                      <a:pt x="158505" y="289591"/>
                    </a:cubicBezTo>
                    <a:cubicBezTo>
                      <a:pt x="148346" y="307368"/>
                      <a:pt x="135014" y="320700"/>
                      <a:pt x="112793" y="321970"/>
                    </a:cubicBezTo>
                    <a:cubicBezTo>
                      <a:pt x="79144" y="323875"/>
                      <a:pt x="61050" y="305463"/>
                      <a:pt x="56288" y="265465"/>
                    </a:cubicBezTo>
                    <a:cubicBezTo>
                      <a:pt x="48035" y="193724"/>
                      <a:pt x="95334" y="101666"/>
                      <a:pt x="160409" y="70239"/>
                    </a:cubicBezTo>
                    <a:cubicBezTo>
                      <a:pt x="225167" y="38812"/>
                      <a:pt x="262625" y="56906"/>
                      <a:pt x="283894" y="120077"/>
                    </a:cubicBezTo>
                    <a:cubicBezTo>
                      <a:pt x="302306" y="174360"/>
                      <a:pt x="301671" y="230229"/>
                      <a:pt x="295005" y="286416"/>
                    </a:cubicBezTo>
                    <a:cubicBezTo>
                      <a:pt x="294052" y="294353"/>
                      <a:pt x="289925" y="299749"/>
                      <a:pt x="284212" y="304828"/>
                    </a:cubicBezTo>
                    <a:cubicBezTo>
                      <a:pt x="255642" y="330541"/>
                      <a:pt x="226437" y="356254"/>
                      <a:pt x="198502" y="382601"/>
                    </a:cubicBezTo>
                    <a:cubicBezTo>
                      <a:pt x="149299" y="428630"/>
                      <a:pt x="102317" y="476564"/>
                      <a:pt x="67399" y="534656"/>
                    </a:cubicBezTo>
                    <a:cubicBezTo>
                      <a:pt x="51844" y="560686"/>
                      <a:pt x="43273" y="588303"/>
                      <a:pt x="46130" y="619095"/>
                    </a:cubicBezTo>
                    <a:cubicBezTo>
                      <a:pt x="48670" y="647983"/>
                      <a:pt x="65812" y="668616"/>
                      <a:pt x="94064" y="674965"/>
                    </a:cubicBezTo>
                    <a:cubicBezTo>
                      <a:pt x="121364" y="681314"/>
                      <a:pt x="146442" y="674965"/>
                      <a:pt x="169615" y="660045"/>
                    </a:cubicBezTo>
                    <a:cubicBezTo>
                      <a:pt x="199454" y="640681"/>
                      <a:pt x="222310" y="614651"/>
                      <a:pt x="241992" y="585447"/>
                    </a:cubicBezTo>
                    <a:cubicBezTo>
                      <a:pt x="293417" y="508308"/>
                      <a:pt x="325479" y="423234"/>
                      <a:pt x="343256" y="332446"/>
                    </a:cubicBezTo>
                    <a:cubicBezTo>
                      <a:pt x="345160" y="323240"/>
                      <a:pt x="348652" y="316256"/>
                      <a:pt x="355001" y="309272"/>
                    </a:cubicBezTo>
                    <a:cubicBezTo>
                      <a:pt x="394681" y="266100"/>
                      <a:pt x="428647" y="219119"/>
                      <a:pt x="448011" y="162932"/>
                    </a:cubicBezTo>
                    <a:cubicBezTo>
                      <a:pt x="460074" y="127061"/>
                      <a:pt x="459756" y="127696"/>
                      <a:pt x="424203" y="117220"/>
                    </a:cubicBezTo>
                    <a:close/>
                    <a:moveTo>
                      <a:pt x="224215" y="513387"/>
                    </a:moveTo>
                    <a:cubicBezTo>
                      <a:pt x="209613" y="542274"/>
                      <a:pt x="193423" y="570209"/>
                      <a:pt x="171202" y="594017"/>
                    </a:cubicBezTo>
                    <a:cubicBezTo>
                      <a:pt x="157235" y="608620"/>
                      <a:pt x="142633" y="622587"/>
                      <a:pt x="120729" y="624174"/>
                    </a:cubicBezTo>
                    <a:cubicBezTo>
                      <a:pt x="107079" y="625127"/>
                      <a:pt x="100095" y="619730"/>
                      <a:pt x="99460" y="605445"/>
                    </a:cubicBezTo>
                    <a:cubicBezTo>
                      <a:pt x="98826" y="592113"/>
                      <a:pt x="102952" y="580367"/>
                      <a:pt x="108984" y="569257"/>
                    </a:cubicBezTo>
                    <a:cubicBezTo>
                      <a:pt x="131522" y="526085"/>
                      <a:pt x="164218" y="490849"/>
                      <a:pt x="197550" y="455930"/>
                    </a:cubicBezTo>
                    <a:cubicBezTo>
                      <a:pt x="220723" y="431805"/>
                      <a:pt x="245801" y="409266"/>
                      <a:pt x="275640" y="385141"/>
                    </a:cubicBezTo>
                    <a:cubicBezTo>
                      <a:pt x="261038" y="432122"/>
                      <a:pt x="244214" y="473390"/>
                      <a:pt x="224215" y="513387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5" name="Freeform: Shape 454">
                <a:extLst>
                  <a:ext uri="{FF2B5EF4-FFF2-40B4-BE49-F238E27FC236}">
                    <a16:creationId xmlns:a16="http://schemas.microsoft.com/office/drawing/2014/main" id="{1510DED8-30E0-4410-97B3-F1661A20ED95}"/>
                  </a:ext>
                </a:extLst>
              </p:cNvPr>
              <p:cNvSpPr/>
              <p:nvPr/>
            </p:nvSpPr>
            <p:spPr>
              <a:xfrm>
                <a:off x="5610426" y="3178329"/>
                <a:ext cx="270533" cy="239363"/>
              </a:xfrm>
              <a:custGeom>
                <a:avLst/>
                <a:gdLst>
                  <a:gd name="connsiteX0" fmla="*/ 296507 w 414563"/>
                  <a:gd name="connsiteY0" fmla="*/ 179085 h 366799"/>
                  <a:gd name="connsiteX1" fmla="*/ 306030 w 414563"/>
                  <a:gd name="connsiteY1" fmla="*/ 212417 h 366799"/>
                  <a:gd name="connsiteX2" fmla="*/ 317776 w 414563"/>
                  <a:gd name="connsiteY2" fmla="*/ 217496 h 366799"/>
                  <a:gd name="connsiteX3" fmla="*/ 338092 w 414563"/>
                  <a:gd name="connsiteY3" fmla="*/ 212417 h 366799"/>
                  <a:gd name="connsiteX4" fmla="*/ 349202 w 414563"/>
                  <a:gd name="connsiteY4" fmla="*/ 205116 h 366799"/>
                  <a:gd name="connsiteX5" fmla="*/ 358726 w 414563"/>
                  <a:gd name="connsiteY5" fmla="*/ 216544 h 366799"/>
                  <a:gd name="connsiteX6" fmla="*/ 353012 w 414563"/>
                  <a:gd name="connsiteY6" fmla="*/ 275270 h 366799"/>
                  <a:gd name="connsiteX7" fmla="*/ 322537 w 414563"/>
                  <a:gd name="connsiteY7" fmla="*/ 297174 h 366799"/>
                  <a:gd name="connsiteX8" fmla="*/ 293015 w 414563"/>
                  <a:gd name="connsiteY8" fmla="*/ 276540 h 366799"/>
                  <a:gd name="connsiteX9" fmla="*/ 274286 w 414563"/>
                  <a:gd name="connsiteY9" fmla="*/ 206703 h 366799"/>
                  <a:gd name="connsiteX10" fmla="*/ 270477 w 414563"/>
                  <a:gd name="connsiteY10" fmla="*/ 26079 h 366799"/>
                  <a:gd name="connsiteX11" fmla="*/ 268890 w 414563"/>
                  <a:gd name="connsiteY11" fmla="*/ 11159 h 366799"/>
                  <a:gd name="connsiteX12" fmla="*/ 254922 w 414563"/>
                  <a:gd name="connsiteY12" fmla="*/ 16555 h 366799"/>
                  <a:gd name="connsiteX13" fmla="*/ 230797 w 414563"/>
                  <a:gd name="connsiteY13" fmla="*/ 20682 h 366799"/>
                  <a:gd name="connsiteX14" fmla="*/ 92392 w 414563"/>
                  <a:gd name="connsiteY14" fmla="*/ 19095 h 366799"/>
                  <a:gd name="connsiteX15" fmla="*/ 38745 w 414563"/>
                  <a:gd name="connsiteY15" fmla="*/ 325109 h 366799"/>
                  <a:gd name="connsiteX16" fmla="*/ 212385 w 414563"/>
                  <a:gd name="connsiteY16" fmla="*/ 321299 h 366799"/>
                  <a:gd name="connsiteX17" fmla="*/ 238098 w 414563"/>
                  <a:gd name="connsiteY17" fmla="*/ 278127 h 366799"/>
                  <a:gd name="connsiteX18" fmla="*/ 256192 w 414563"/>
                  <a:gd name="connsiteY18" fmla="*/ 315903 h 366799"/>
                  <a:gd name="connsiteX19" fmla="*/ 381899 w 414563"/>
                  <a:gd name="connsiteY19" fmla="*/ 327331 h 366799"/>
                  <a:gd name="connsiteX20" fmla="*/ 402533 w 414563"/>
                  <a:gd name="connsiteY20" fmla="*/ 185117 h 366799"/>
                  <a:gd name="connsiteX21" fmla="*/ 296507 w 414563"/>
                  <a:gd name="connsiteY21" fmla="*/ 179085 h 366799"/>
                  <a:gd name="connsiteX22" fmla="*/ 179689 w 414563"/>
                  <a:gd name="connsiteY22" fmla="*/ 274000 h 366799"/>
                  <a:gd name="connsiteX23" fmla="*/ 162547 w 414563"/>
                  <a:gd name="connsiteY23" fmla="*/ 292730 h 366799"/>
                  <a:gd name="connsiteX24" fmla="*/ 80964 w 414563"/>
                  <a:gd name="connsiteY24" fmla="*/ 285746 h 366799"/>
                  <a:gd name="connsiteX25" fmla="*/ 56521 w 414563"/>
                  <a:gd name="connsiteY25" fmla="*/ 218131 h 366799"/>
                  <a:gd name="connsiteX26" fmla="*/ 101281 w 414563"/>
                  <a:gd name="connsiteY26" fmla="*/ 80044 h 366799"/>
                  <a:gd name="connsiteX27" fmla="*/ 203497 w 414563"/>
                  <a:gd name="connsiteY27" fmla="*/ 62584 h 366799"/>
                  <a:gd name="connsiteX28" fmla="*/ 214607 w 414563"/>
                  <a:gd name="connsiteY28" fmla="*/ 77822 h 366799"/>
                  <a:gd name="connsiteX29" fmla="*/ 219051 w 414563"/>
                  <a:gd name="connsiteY29" fmla="*/ 130199 h 366799"/>
                  <a:gd name="connsiteX30" fmla="*/ 179689 w 414563"/>
                  <a:gd name="connsiteY30" fmla="*/ 274000 h 366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14563" h="366799">
                    <a:moveTo>
                      <a:pt x="296507" y="179085"/>
                    </a:moveTo>
                    <a:cubicBezTo>
                      <a:pt x="283492" y="198132"/>
                      <a:pt x="285079" y="203529"/>
                      <a:pt x="306030" y="212417"/>
                    </a:cubicBezTo>
                    <a:cubicBezTo>
                      <a:pt x="309840" y="214004"/>
                      <a:pt x="313967" y="215274"/>
                      <a:pt x="317776" y="217496"/>
                    </a:cubicBezTo>
                    <a:cubicBezTo>
                      <a:pt x="326347" y="222258"/>
                      <a:pt x="333330" y="223527"/>
                      <a:pt x="338092" y="212417"/>
                    </a:cubicBezTo>
                    <a:cubicBezTo>
                      <a:pt x="339997" y="208290"/>
                      <a:pt x="343806" y="204481"/>
                      <a:pt x="349202" y="205116"/>
                    </a:cubicBezTo>
                    <a:cubicBezTo>
                      <a:pt x="355551" y="205751"/>
                      <a:pt x="357456" y="211465"/>
                      <a:pt x="358726" y="216544"/>
                    </a:cubicBezTo>
                    <a:cubicBezTo>
                      <a:pt x="363487" y="236542"/>
                      <a:pt x="362217" y="256541"/>
                      <a:pt x="353012" y="275270"/>
                    </a:cubicBezTo>
                    <a:cubicBezTo>
                      <a:pt x="346663" y="287651"/>
                      <a:pt x="337775" y="297174"/>
                      <a:pt x="322537" y="297174"/>
                    </a:cubicBezTo>
                    <a:cubicBezTo>
                      <a:pt x="307935" y="297174"/>
                      <a:pt x="299682" y="288285"/>
                      <a:pt x="293015" y="276540"/>
                    </a:cubicBezTo>
                    <a:cubicBezTo>
                      <a:pt x="280953" y="254637"/>
                      <a:pt x="276826" y="230829"/>
                      <a:pt x="274286" y="206703"/>
                    </a:cubicBezTo>
                    <a:cubicBezTo>
                      <a:pt x="267303" y="146706"/>
                      <a:pt x="267938" y="86393"/>
                      <a:pt x="270477" y="26079"/>
                    </a:cubicBezTo>
                    <a:cubicBezTo>
                      <a:pt x="270794" y="21000"/>
                      <a:pt x="273334" y="14016"/>
                      <a:pt x="268890" y="11159"/>
                    </a:cubicBezTo>
                    <a:cubicBezTo>
                      <a:pt x="264128" y="8302"/>
                      <a:pt x="259684" y="14651"/>
                      <a:pt x="254922" y="16555"/>
                    </a:cubicBezTo>
                    <a:cubicBezTo>
                      <a:pt x="247304" y="19730"/>
                      <a:pt x="242225" y="27348"/>
                      <a:pt x="230797" y="20682"/>
                    </a:cubicBezTo>
                    <a:cubicBezTo>
                      <a:pt x="185403" y="-6300"/>
                      <a:pt x="137786" y="-6935"/>
                      <a:pt x="92392" y="19095"/>
                    </a:cubicBezTo>
                    <a:cubicBezTo>
                      <a:pt x="-2523" y="74012"/>
                      <a:pt x="-31092" y="240034"/>
                      <a:pt x="38745" y="325109"/>
                    </a:cubicBezTo>
                    <a:cubicBezTo>
                      <a:pt x="85726" y="382248"/>
                      <a:pt x="167626" y="380343"/>
                      <a:pt x="212385" y="321299"/>
                    </a:cubicBezTo>
                    <a:cubicBezTo>
                      <a:pt x="221908" y="308602"/>
                      <a:pt x="228892" y="294317"/>
                      <a:pt x="238098" y="278127"/>
                    </a:cubicBezTo>
                    <a:cubicBezTo>
                      <a:pt x="244129" y="292730"/>
                      <a:pt x="248256" y="305427"/>
                      <a:pt x="256192" y="315903"/>
                    </a:cubicBezTo>
                    <a:cubicBezTo>
                      <a:pt x="284762" y="353361"/>
                      <a:pt x="338727" y="372725"/>
                      <a:pt x="381899" y="327331"/>
                    </a:cubicBezTo>
                    <a:cubicBezTo>
                      <a:pt x="415230" y="292412"/>
                      <a:pt x="424754" y="227654"/>
                      <a:pt x="402533" y="185117"/>
                    </a:cubicBezTo>
                    <a:cubicBezTo>
                      <a:pt x="380629" y="142897"/>
                      <a:pt x="323172" y="139723"/>
                      <a:pt x="296507" y="179085"/>
                    </a:cubicBezTo>
                    <a:close/>
                    <a:moveTo>
                      <a:pt x="179689" y="274000"/>
                    </a:moveTo>
                    <a:cubicBezTo>
                      <a:pt x="174610" y="280667"/>
                      <a:pt x="168896" y="287016"/>
                      <a:pt x="162547" y="292730"/>
                    </a:cubicBezTo>
                    <a:cubicBezTo>
                      <a:pt x="134929" y="318125"/>
                      <a:pt x="104772" y="315585"/>
                      <a:pt x="80964" y="285746"/>
                    </a:cubicBezTo>
                    <a:cubicBezTo>
                      <a:pt x="65410" y="266064"/>
                      <a:pt x="58109" y="242891"/>
                      <a:pt x="56521" y="218131"/>
                    </a:cubicBezTo>
                    <a:cubicBezTo>
                      <a:pt x="52395" y="166070"/>
                      <a:pt x="62235" y="118137"/>
                      <a:pt x="101281" y="80044"/>
                    </a:cubicBezTo>
                    <a:cubicBezTo>
                      <a:pt x="131755" y="50204"/>
                      <a:pt x="171435" y="52426"/>
                      <a:pt x="203497" y="62584"/>
                    </a:cubicBezTo>
                    <a:cubicBezTo>
                      <a:pt x="210798" y="64806"/>
                      <a:pt x="214290" y="69886"/>
                      <a:pt x="214607" y="77822"/>
                    </a:cubicBezTo>
                    <a:cubicBezTo>
                      <a:pt x="215877" y="97820"/>
                      <a:pt x="218099" y="117819"/>
                      <a:pt x="219051" y="130199"/>
                    </a:cubicBezTo>
                    <a:cubicBezTo>
                      <a:pt x="218099" y="186704"/>
                      <a:pt x="211115" y="233685"/>
                      <a:pt x="179689" y="274000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6" name="Freeform: Shape 455">
                <a:extLst>
                  <a:ext uri="{FF2B5EF4-FFF2-40B4-BE49-F238E27FC236}">
                    <a16:creationId xmlns:a16="http://schemas.microsoft.com/office/drawing/2014/main" id="{66E678AF-EA77-453F-BCEE-BDCE2E55E13E}"/>
                  </a:ext>
                </a:extLst>
              </p:cNvPr>
              <p:cNvSpPr/>
              <p:nvPr/>
            </p:nvSpPr>
            <p:spPr>
              <a:xfrm>
                <a:off x="7291286" y="3178917"/>
                <a:ext cx="218048" cy="348478"/>
              </a:xfrm>
              <a:custGeom>
                <a:avLst/>
                <a:gdLst>
                  <a:gd name="connsiteX0" fmla="*/ 313313 w 334135"/>
                  <a:gd name="connsiteY0" fmla="*/ 395632 h 534005"/>
                  <a:gd name="connsiteX1" fmla="*/ 278711 w 334135"/>
                  <a:gd name="connsiteY1" fmla="*/ 420392 h 534005"/>
                  <a:gd name="connsiteX2" fmla="*/ 283473 w 334135"/>
                  <a:gd name="connsiteY2" fmla="*/ 440391 h 534005"/>
                  <a:gd name="connsiteX3" fmla="*/ 284426 w 334135"/>
                  <a:gd name="connsiteY3" fmla="*/ 451184 h 534005"/>
                  <a:gd name="connsiteX4" fmla="*/ 263792 w 334135"/>
                  <a:gd name="connsiteY4" fmla="*/ 479754 h 534005"/>
                  <a:gd name="connsiteX5" fmla="*/ 237127 w 334135"/>
                  <a:gd name="connsiteY5" fmla="*/ 459438 h 534005"/>
                  <a:gd name="connsiteX6" fmla="*/ 229191 w 334135"/>
                  <a:gd name="connsiteY6" fmla="*/ 417535 h 534005"/>
                  <a:gd name="connsiteX7" fmla="*/ 252047 w 334135"/>
                  <a:gd name="connsiteY7" fmla="*/ 264211 h 534005"/>
                  <a:gd name="connsiteX8" fmla="*/ 272998 w 334135"/>
                  <a:gd name="connsiteY8" fmla="*/ 73111 h 534005"/>
                  <a:gd name="connsiteX9" fmla="*/ 169829 w 334135"/>
                  <a:gd name="connsiteY9" fmla="*/ 5496 h 534005"/>
                  <a:gd name="connsiteX10" fmla="*/ 112055 w 334135"/>
                  <a:gd name="connsiteY10" fmla="*/ 52160 h 534005"/>
                  <a:gd name="connsiteX11" fmla="*/ 60312 w 334135"/>
                  <a:gd name="connsiteY11" fmla="*/ 16607 h 534005"/>
                  <a:gd name="connsiteX12" fmla="*/ 8886 w 334135"/>
                  <a:gd name="connsiteY12" fmla="*/ 56287 h 534005"/>
                  <a:gd name="connsiteX13" fmla="*/ 1585 w 334135"/>
                  <a:gd name="connsiteY13" fmla="*/ 75333 h 534005"/>
                  <a:gd name="connsiteX14" fmla="*/ 9839 w 334135"/>
                  <a:gd name="connsiteY14" fmla="*/ 91840 h 534005"/>
                  <a:gd name="connsiteX15" fmla="*/ 24758 w 334135"/>
                  <a:gd name="connsiteY15" fmla="*/ 97237 h 534005"/>
                  <a:gd name="connsiteX16" fmla="*/ 46979 w 334135"/>
                  <a:gd name="connsiteY16" fmla="*/ 89301 h 534005"/>
                  <a:gd name="connsiteX17" fmla="*/ 58725 w 334135"/>
                  <a:gd name="connsiteY17" fmla="*/ 81047 h 534005"/>
                  <a:gd name="connsiteX18" fmla="*/ 66343 w 334135"/>
                  <a:gd name="connsiteY18" fmla="*/ 93745 h 534005"/>
                  <a:gd name="connsiteX19" fmla="*/ 66661 w 334135"/>
                  <a:gd name="connsiteY19" fmla="*/ 109617 h 534005"/>
                  <a:gd name="connsiteX20" fmla="*/ 66661 w 334135"/>
                  <a:gd name="connsiteY20" fmla="*/ 325477 h 534005"/>
                  <a:gd name="connsiteX21" fmla="*/ 104119 w 334135"/>
                  <a:gd name="connsiteY21" fmla="*/ 358174 h 534005"/>
                  <a:gd name="connsiteX22" fmla="*/ 120308 w 334135"/>
                  <a:gd name="connsiteY22" fmla="*/ 339762 h 534005"/>
                  <a:gd name="connsiteX23" fmla="*/ 119991 w 334135"/>
                  <a:gd name="connsiteY23" fmla="*/ 154059 h 534005"/>
                  <a:gd name="connsiteX24" fmla="*/ 153005 w 334135"/>
                  <a:gd name="connsiteY24" fmla="*/ 67080 h 534005"/>
                  <a:gd name="connsiteX25" fmla="*/ 194589 w 334135"/>
                  <a:gd name="connsiteY25" fmla="*/ 54700 h 534005"/>
                  <a:gd name="connsiteX26" fmla="*/ 215541 w 334135"/>
                  <a:gd name="connsiteY26" fmla="*/ 85809 h 534005"/>
                  <a:gd name="connsiteX27" fmla="*/ 213319 w 334135"/>
                  <a:gd name="connsiteY27" fmla="*/ 202627 h 534005"/>
                  <a:gd name="connsiteX28" fmla="*/ 179035 w 334135"/>
                  <a:gd name="connsiteY28" fmla="*/ 374998 h 534005"/>
                  <a:gd name="connsiteX29" fmla="*/ 193002 w 334135"/>
                  <a:gd name="connsiteY29" fmla="*/ 490229 h 534005"/>
                  <a:gd name="connsiteX30" fmla="*/ 236809 w 334135"/>
                  <a:gd name="connsiteY30" fmla="*/ 530862 h 534005"/>
                  <a:gd name="connsiteX31" fmla="*/ 322201 w 334135"/>
                  <a:gd name="connsiteY31" fmla="*/ 500705 h 534005"/>
                  <a:gd name="connsiteX32" fmla="*/ 320931 w 334135"/>
                  <a:gd name="connsiteY32" fmla="*/ 399124 h 534005"/>
                  <a:gd name="connsiteX33" fmla="*/ 313313 w 334135"/>
                  <a:gd name="connsiteY33" fmla="*/ 395632 h 53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4135" h="534005">
                    <a:moveTo>
                      <a:pt x="313313" y="395632"/>
                    </a:moveTo>
                    <a:cubicBezTo>
                      <a:pt x="301250" y="403568"/>
                      <a:pt x="288870" y="410869"/>
                      <a:pt x="278711" y="420392"/>
                    </a:cubicBezTo>
                    <a:cubicBezTo>
                      <a:pt x="272680" y="426424"/>
                      <a:pt x="283791" y="432773"/>
                      <a:pt x="283473" y="440391"/>
                    </a:cubicBezTo>
                    <a:cubicBezTo>
                      <a:pt x="283473" y="443883"/>
                      <a:pt x="285060" y="447692"/>
                      <a:pt x="284426" y="451184"/>
                    </a:cubicBezTo>
                    <a:cubicBezTo>
                      <a:pt x="282204" y="464199"/>
                      <a:pt x="278394" y="477214"/>
                      <a:pt x="263792" y="479754"/>
                    </a:cubicBezTo>
                    <a:cubicBezTo>
                      <a:pt x="248872" y="482611"/>
                      <a:pt x="242206" y="471183"/>
                      <a:pt x="237127" y="459438"/>
                    </a:cubicBezTo>
                    <a:cubicBezTo>
                      <a:pt x="231413" y="446105"/>
                      <a:pt x="229191" y="432138"/>
                      <a:pt x="229191" y="417535"/>
                    </a:cubicBezTo>
                    <a:cubicBezTo>
                      <a:pt x="228873" y="365157"/>
                      <a:pt x="238714" y="314367"/>
                      <a:pt x="252047" y="264211"/>
                    </a:cubicBezTo>
                    <a:cubicBezTo>
                      <a:pt x="268871" y="201675"/>
                      <a:pt x="279664" y="138187"/>
                      <a:pt x="272998" y="73111"/>
                    </a:cubicBezTo>
                    <a:cubicBezTo>
                      <a:pt x="266966" y="15019"/>
                      <a:pt x="225382" y="-12598"/>
                      <a:pt x="169829" y="5496"/>
                    </a:cubicBezTo>
                    <a:cubicBezTo>
                      <a:pt x="145704" y="13432"/>
                      <a:pt x="127292" y="28669"/>
                      <a:pt x="112055" y="52160"/>
                    </a:cubicBezTo>
                    <a:cubicBezTo>
                      <a:pt x="101897" y="27717"/>
                      <a:pt x="84120" y="15972"/>
                      <a:pt x="60312" y="16607"/>
                    </a:cubicBezTo>
                    <a:cubicBezTo>
                      <a:pt x="34599" y="17559"/>
                      <a:pt x="19679" y="35018"/>
                      <a:pt x="8886" y="56287"/>
                    </a:cubicBezTo>
                    <a:cubicBezTo>
                      <a:pt x="5712" y="62318"/>
                      <a:pt x="4125" y="69302"/>
                      <a:pt x="1585" y="75333"/>
                    </a:cubicBezTo>
                    <a:cubicBezTo>
                      <a:pt x="-2224" y="84222"/>
                      <a:pt x="950" y="89301"/>
                      <a:pt x="9839" y="91840"/>
                    </a:cubicBezTo>
                    <a:cubicBezTo>
                      <a:pt x="14918" y="93110"/>
                      <a:pt x="19997" y="95015"/>
                      <a:pt x="24758" y="97237"/>
                    </a:cubicBezTo>
                    <a:cubicBezTo>
                      <a:pt x="34917" y="101681"/>
                      <a:pt x="43487" y="104538"/>
                      <a:pt x="46979" y="89301"/>
                    </a:cubicBezTo>
                    <a:cubicBezTo>
                      <a:pt x="47932" y="84222"/>
                      <a:pt x="52376" y="79143"/>
                      <a:pt x="58725" y="81047"/>
                    </a:cubicBezTo>
                    <a:cubicBezTo>
                      <a:pt x="64438" y="82634"/>
                      <a:pt x="66343" y="88031"/>
                      <a:pt x="66343" y="93745"/>
                    </a:cubicBezTo>
                    <a:cubicBezTo>
                      <a:pt x="66343" y="99141"/>
                      <a:pt x="66661" y="104220"/>
                      <a:pt x="66661" y="109617"/>
                    </a:cubicBezTo>
                    <a:cubicBezTo>
                      <a:pt x="66661" y="181676"/>
                      <a:pt x="66661" y="253418"/>
                      <a:pt x="66661" y="325477"/>
                    </a:cubicBezTo>
                    <a:cubicBezTo>
                      <a:pt x="66661" y="362300"/>
                      <a:pt x="66661" y="361666"/>
                      <a:pt x="104119" y="358174"/>
                    </a:cubicBezTo>
                    <a:cubicBezTo>
                      <a:pt x="116816" y="356904"/>
                      <a:pt x="120626" y="352460"/>
                      <a:pt x="120308" y="339762"/>
                    </a:cubicBezTo>
                    <a:cubicBezTo>
                      <a:pt x="119673" y="277861"/>
                      <a:pt x="119673" y="215960"/>
                      <a:pt x="119991" y="154059"/>
                    </a:cubicBezTo>
                    <a:cubicBezTo>
                      <a:pt x="120308" y="121362"/>
                      <a:pt x="130466" y="91523"/>
                      <a:pt x="153005" y="67080"/>
                    </a:cubicBezTo>
                    <a:cubicBezTo>
                      <a:pt x="164115" y="54700"/>
                      <a:pt x="178083" y="49303"/>
                      <a:pt x="194589" y="54700"/>
                    </a:cubicBezTo>
                    <a:cubicBezTo>
                      <a:pt x="209509" y="59461"/>
                      <a:pt x="213319" y="72794"/>
                      <a:pt x="215541" y="85809"/>
                    </a:cubicBezTo>
                    <a:cubicBezTo>
                      <a:pt x="221890" y="124854"/>
                      <a:pt x="219985" y="163899"/>
                      <a:pt x="213319" y="202627"/>
                    </a:cubicBezTo>
                    <a:cubicBezTo>
                      <a:pt x="203161" y="260402"/>
                      <a:pt x="182844" y="315954"/>
                      <a:pt x="179035" y="374998"/>
                    </a:cubicBezTo>
                    <a:cubicBezTo>
                      <a:pt x="176495" y="414361"/>
                      <a:pt x="176813" y="453406"/>
                      <a:pt x="193002" y="490229"/>
                    </a:cubicBezTo>
                    <a:cubicBezTo>
                      <a:pt x="201573" y="509911"/>
                      <a:pt x="215223" y="524513"/>
                      <a:pt x="236809" y="530862"/>
                    </a:cubicBezTo>
                    <a:cubicBezTo>
                      <a:pt x="269188" y="540385"/>
                      <a:pt x="302520" y="527688"/>
                      <a:pt x="322201" y="500705"/>
                    </a:cubicBezTo>
                    <a:cubicBezTo>
                      <a:pt x="341565" y="473722"/>
                      <a:pt x="334582" y="415948"/>
                      <a:pt x="320931" y="399124"/>
                    </a:cubicBezTo>
                    <a:cubicBezTo>
                      <a:pt x="318709" y="397219"/>
                      <a:pt x="316804" y="393410"/>
                      <a:pt x="313313" y="395632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7" name="Freeform: Shape 456">
                <a:extLst>
                  <a:ext uri="{FF2B5EF4-FFF2-40B4-BE49-F238E27FC236}">
                    <a16:creationId xmlns:a16="http://schemas.microsoft.com/office/drawing/2014/main" id="{08775DAF-BAF2-48C1-9310-42B85685194C}"/>
                  </a:ext>
                </a:extLst>
              </p:cNvPr>
              <p:cNvSpPr/>
              <p:nvPr/>
            </p:nvSpPr>
            <p:spPr>
              <a:xfrm>
                <a:off x="5867740" y="3179811"/>
                <a:ext cx="218738" cy="348232"/>
              </a:xfrm>
              <a:custGeom>
                <a:avLst/>
                <a:gdLst>
                  <a:gd name="connsiteX0" fmla="*/ 301542 w 335192"/>
                  <a:gd name="connsiteY0" fmla="*/ 401564 h 533628"/>
                  <a:gd name="connsiteX1" fmla="*/ 282178 w 335192"/>
                  <a:gd name="connsiteY1" fmla="*/ 415214 h 533628"/>
                  <a:gd name="connsiteX2" fmla="*/ 279004 w 335192"/>
                  <a:gd name="connsiteY2" fmla="*/ 428864 h 533628"/>
                  <a:gd name="connsiteX3" fmla="*/ 280274 w 335192"/>
                  <a:gd name="connsiteY3" fmla="*/ 463782 h 533628"/>
                  <a:gd name="connsiteX4" fmla="*/ 261862 w 335192"/>
                  <a:gd name="connsiteY4" fmla="*/ 479019 h 533628"/>
                  <a:gd name="connsiteX5" fmla="*/ 240276 w 335192"/>
                  <a:gd name="connsiteY5" fmla="*/ 465687 h 533628"/>
                  <a:gd name="connsiteX6" fmla="*/ 229483 w 335192"/>
                  <a:gd name="connsiteY6" fmla="*/ 426324 h 533628"/>
                  <a:gd name="connsiteX7" fmla="*/ 237737 w 335192"/>
                  <a:gd name="connsiteY7" fmla="*/ 325378 h 533628"/>
                  <a:gd name="connsiteX8" fmla="*/ 272021 w 335192"/>
                  <a:gd name="connsiteY8" fmla="*/ 162848 h 533628"/>
                  <a:gd name="connsiteX9" fmla="*/ 267259 w 335192"/>
                  <a:gd name="connsiteY9" fmla="*/ 47934 h 533628"/>
                  <a:gd name="connsiteX10" fmla="*/ 202501 w 335192"/>
                  <a:gd name="connsiteY10" fmla="*/ 0 h 533628"/>
                  <a:gd name="connsiteX11" fmla="*/ 112030 w 335192"/>
                  <a:gd name="connsiteY11" fmla="*/ 51425 h 533628"/>
                  <a:gd name="connsiteX12" fmla="*/ 78699 w 335192"/>
                  <a:gd name="connsiteY12" fmla="*/ 19046 h 533628"/>
                  <a:gd name="connsiteX13" fmla="*/ 9179 w 335192"/>
                  <a:gd name="connsiteY13" fmla="*/ 54282 h 533628"/>
                  <a:gd name="connsiteX14" fmla="*/ 25051 w 335192"/>
                  <a:gd name="connsiteY14" fmla="*/ 96820 h 533628"/>
                  <a:gd name="connsiteX15" fmla="*/ 32670 w 335192"/>
                  <a:gd name="connsiteY15" fmla="*/ 99359 h 533628"/>
                  <a:gd name="connsiteX16" fmla="*/ 44415 w 335192"/>
                  <a:gd name="connsiteY16" fmla="*/ 93963 h 533628"/>
                  <a:gd name="connsiteX17" fmla="*/ 57430 w 335192"/>
                  <a:gd name="connsiteY17" fmla="*/ 80313 h 533628"/>
                  <a:gd name="connsiteX18" fmla="*/ 66636 w 335192"/>
                  <a:gd name="connsiteY18" fmla="*/ 99994 h 533628"/>
                  <a:gd name="connsiteX19" fmla="*/ 66636 w 335192"/>
                  <a:gd name="connsiteY19" fmla="*/ 114279 h 533628"/>
                  <a:gd name="connsiteX20" fmla="*/ 66636 w 335192"/>
                  <a:gd name="connsiteY20" fmla="*/ 323790 h 533628"/>
                  <a:gd name="connsiteX21" fmla="*/ 104729 w 335192"/>
                  <a:gd name="connsiteY21" fmla="*/ 357439 h 533628"/>
                  <a:gd name="connsiteX22" fmla="*/ 119331 w 335192"/>
                  <a:gd name="connsiteY22" fmla="*/ 340615 h 533628"/>
                  <a:gd name="connsiteX23" fmla="*/ 119331 w 335192"/>
                  <a:gd name="connsiteY23" fmla="*/ 166022 h 533628"/>
                  <a:gd name="connsiteX24" fmla="*/ 121871 w 335192"/>
                  <a:gd name="connsiteY24" fmla="*/ 133008 h 533628"/>
                  <a:gd name="connsiteX25" fmla="*/ 156154 w 335192"/>
                  <a:gd name="connsiteY25" fmla="*/ 63171 h 533628"/>
                  <a:gd name="connsiteX26" fmla="*/ 214246 w 335192"/>
                  <a:gd name="connsiteY26" fmla="*/ 79995 h 533628"/>
                  <a:gd name="connsiteX27" fmla="*/ 216786 w 335192"/>
                  <a:gd name="connsiteY27" fmla="*/ 92375 h 533628"/>
                  <a:gd name="connsiteX28" fmla="*/ 202183 w 335192"/>
                  <a:gd name="connsiteY28" fmla="*/ 252366 h 533628"/>
                  <a:gd name="connsiteX29" fmla="*/ 178058 w 335192"/>
                  <a:gd name="connsiteY29" fmla="*/ 400611 h 533628"/>
                  <a:gd name="connsiteX30" fmla="*/ 193930 w 335192"/>
                  <a:gd name="connsiteY30" fmla="*/ 492034 h 533628"/>
                  <a:gd name="connsiteX31" fmla="*/ 321224 w 335192"/>
                  <a:gd name="connsiteY31" fmla="*/ 500605 h 533628"/>
                  <a:gd name="connsiteX32" fmla="*/ 325350 w 335192"/>
                  <a:gd name="connsiteY32" fmla="*/ 407912 h 533628"/>
                  <a:gd name="connsiteX33" fmla="*/ 301542 w 335192"/>
                  <a:gd name="connsiteY33" fmla="*/ 401564 h 53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5192" h="533628">
                    <a:moveTo>
                      <a:pt x="301542" y="401564"/>
                    </a:moveTo>
                    <a:cubicBezTo>
                      <a:pt x="295194" y="406325"/>
                      <a:pt x="288845" y="411087"/>
                      <a:pt x="282178" y="415214"/>
                    </a:cubicBezTo>
                    <a:cubicBezTo>
                      <a:pt x="276465" y="419023"/>
                      <a:pt x="274560" y="421880"/>
                      <a:pt x="279004" y="428864"/>
                    </a:cubicBezTo>
                    <a:cubicBezTo>
                      <a:pt x="285988" y="439657"/>
                      <a:pt x="285670" y="452037"/>
                      <a:pt x="280274" y="463782"/>
                    </a:cubicBezTo>
                    <a:cubicBezTo>
                      <a:pt x="276465" y="471718"/>
                      <a:pt x="271703" y="478384"/>
                      <a:pt x="261862" y="479019"/>
                    </a:cubicBezTo>
                    <a:cubicBezTo>
                      <a:pt x="251387" y="479654"/>
                      <a:pt x="244721" y="473940"/>
                      <a:pt x="240276" y="465687"/>
                    </a:cubicBezTo>
                    <a:cubicBezTo>
                      <a:pt x="233610" y="453624"/>
                      <a:pt x="229801" y="440291"/>
                      <a:pt x="229483" y="426324"/>
                    </a:cubicBezTo>
                    <a:cubicBezTo>
                      <a:pt x="228531" y="392358"/>
                      <a:pt x="231388" y="358709"/>
                      <a:pt x="237737" y="325378"/>
                    </a:cubicBezTo>
                    <a:cubicBezTo>
                      <a:pt x="248212" y="271095"/>
                      <a:pt x="267259" y="218400"/>
                      <a:pt x="272021" y="162848"/>
                    </a:cubicBezTo>
                    <a:cubicBezTo>
                      <a:pt x="275512" y="124437"/>
                      <a:pt x="278687" y="85709"/>
                      <a:pt x="267259" y="47934"/>
                    </a:cubicBezTo>
                    <a:cubicBezTo>
                      <a:pt x="257418" y="15872"/>
                      <a:pt x="235832" y="0"/>
                      <a:pt x="202501" y="0"/>
                    </a:cubicBezTo>
                    <a:cubicBezTo>
                      <a:pt x="164090" y="0"/>
                      <a:pt x="134568" y="16507"/>
                      <a:pt x="112030" y="51425"/>
                    </a:cubicBezTo>
                    <a:cubicBezTo>
                      <a:pt x="104411" y="34919"/>
                      <a:pt x="94253" y="24125"/>
                      <a:pt x="78699" y="19046"/>
                    </a:cubicBezTo>
                    <a:cubicBezTo>
                      <a:pt x="51399" y="9841"/>
                      <a:pt x="26003" y="22538"/>
                      <a:pt x="9179" y="54282"/>
                    </a:cubicBezTo>
                    <a:cubicBezTo>
                      <a:pt x="-5741" y="82217"/>
                      <a:pt x="-3836" y="86662"/>
                      <a:pt x="25051" y="96820"/>
                    </a:cubicBezTo>
                    <a:cubicBezTo>
                      <a:pt x="27591" y="97772"/>
                      <a:pt x="30130" y="98089"/>
                      <a:pt x="32670" y="99359"/>
                    </a:cubicBezTo>
                    <a:cubicBezTo>
                      <a:pt x="39018" y="102851"/>
                      <a:pt x="42193" y="99677"/>
                      <a:pt x="44415" y="93963"/>
                    </a:cubicBezTo>
                    <a:cubicBezTo>
                      <a:pt x="46637" y="87614"/>
                      <a:pt x="49177" y="79043"/>
                      <a:pt x="57430" y="80313"/>
                    </a:cubicBezTo>
                    <a:cubicBezTo>
                      <a:pt x="67271" y="82217"/>
                      <a:pt x="66001" y="92058"/>
                      <a:pt x="66636" y="99994"/>
                    </a:cubicBezTo>
                    <a:cubicBezTo>
                      <a:pt x="66953" y="104756"/>
                      <a:pt x="66636" y="109517"/>
                      <a:pt x="66636" y="114279"/>
                    </a:cubicBezTo>
                    <a:cubicBezTo>
                      <a:pt x="66636" y="184116"/>
                      <a:pt x="66636" y="253953"/>
                      <a:pt x="66636" y="323790"/>
                    </a:cubicBezTo>
                    <a:cubicBezTo>
                      <a:pt x="66636" y="362201"/>
                      <a:pt x="66636" y="361566"/>
                      <a:pt x="104729" y="357439"/>
                    </a:cubicBezTo>
                    <a:cubicBezTo>
                      <a:pt x="116157" y="356169"/>
                      <a:pt x="119331" y="352043"/>
                      <a:pt x="119331" y="340615"/>
                    </a:cubicBezTo>
                    <a:cubicBezTo>
                      <a:pt x="118696" y="282523"/>
                      <a:pt x="119014" y="224431"/>
                      <a:pt x="119331" y="166022"/>
                    </a:cubicBezTo>
                    <a:cubicBezTo>
                      <a:pt x="119331" y="154911"/>
                      <a:pt x="119649" y="143801"/>
                      <a:pt x="121871" y="133008"/>
                    </a:cubicBezTo>
                    <a:cubicBezTo>
                      <a:pt x="126950" y="106660"/>
                      <a:pt x="135521" y="81900"/>
                      <a:pt x="156154" y="63171"/>
                    </a:cubicBezTo>
                    <a:cubicBezTo>
                      <a:pt x="179010" y="42537"/>
                      <a:pt x="205993" y="50473"/>
                      <a:pt x="214246" y="79995"/>
                    </a:cubicBezTo>
                    <a:cubicBezTo>
                      <a:pt x="215516" y="84122"/>
                      <a:pt x="216151" y="88249"/>
                      <a:pt x="216786" y="92375"/>
                    </a:cubicBezTo>
                    <a:cubicBezTo>
                      <a:pt x="224404" y="146975"/>
                      <a:pt x="215198" y="199671"/>
                      <a:pt x="202183" y="252366"/>
                    </a:cubicBezTo>
                    <a:cubicBezTo>
                      <a:pt x="190120" y="300935"/>
                      <a:pt x="177105" y="349503"/>
                      <a:pt x="178058" y="400611"/>
                    </a:cubicBezTo>
                    <a:cubicBezTo>
                      <a:pt x="178375" y="432038"/>
                      <a:pt x="179645" y="463147"/>
                      <a:pt x="193930" y="492034"/>
                    </a:cubicBezTo>
                    <a:cubicBezTo>
                      <a:pt x="219008" y="543460"/>
                      <a:pt x="289480" y="548222"/>
                      <a:pt x="321224" y="500605"/>
                    </a:cubicBezTo>
                    <a:cubicBezTo>
                      <a:pt x="340905" y="470766"/>
                      <a:pt x="337413" y="439022"/>
                      <a:pt x="325350" y="407912"/>
                    </a:cubicBezTo>
                    <a:cubicBezTo>
                      <a:pt x="318684" y="390453"/>
                      <a:pt x="316462" y="390771"/>
                      <a:pt x="301542" y="401564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8" name="Freeform: Shape 457">
                <a:extLst>
                  <a:ext uri="{FF2B5EF4-FFF2-40B4-BE49-F238E27FC236}">
                    <a16:creationId xmlns:a16="http://schemas.microsoft.com/office/drawing/2014/main" id="{B2241CCC-C510-4DCD-8E07-33548708EA7A}"/>
                  </a:ext>
                </a:extLst>
              </p:cNvPr>
              <p:cNvSpPr/>
              <p:nvPr/>
            </p:nvSpPr>
            <p:spPr>
              <a:xfrm>
                <a:off x="6306777" y="3181772"/>
                <a:ext cx="177088" cy="279165"/>
              </a:xfrm>
              <a:custGeom>
                <a:avLst/>
                <a:gdLst>
                  <a:gd name="connsiteX0" fmla="*/ 229364 w 271368"/>
                  <a:gd name="connsiteY0" fmla="*/ 207141 h 427790"/>
                  <a:gd name="connsiteX1" fmla="*/ 174129 w 271368"/>
                  <a:gd name="connsiteY1" fmla="*/ 167460 h 427790"/>
                  <a:gd name="connsiteX2" fmla="*/ 115085 w 271368"/>
                  <a:gd name="connsiteY2" fmla="*/ 122384 h 427790"/>
                  <a:gd name="connsiteX3" fmla="*/ 135401 w 271368"/>
                  <a:gd name="connsiteY3" fmla="*/ 50959 h 427790"/>
                  <a:gd name="connsiteX4" fmla="*/ 181747 w 271368"/>
                  <a:gd name="connsiteY4" fmla="*/ 55404 h 427790"/>
                  <a:gd name="connsiteX5" fmla="*/ 187461 w 271368"/>
                  <a:gd name="connsiteY5" fmla="*/ 87465 h 427790"/>
                  <a:gd name="connsiteX6" fmla="*/ 172542 w 271368"/>
                  <a:gd name="connsiteY6" fmla="*/ 102702 h 427790"/>
                  <a:gd name="connsiteX7" fmla="*/ 190318 w 271368"/>
                  <a:gd name="connsiteY7" fmla="*/ 117305 h 427790"/>
                  <a:gd name="connsiteX8" fmla="*/ 205556 w 271368"/>
                  <a:gd name="connsiteY8" fmla="*/ 128733 h 427790"/>
                  <a:gd name="connsiteX9" fmla="*/ 215396 w 271368"/>
                  <a:gd name="connsiteY9" fmla="*/ 128733 h 427790"/>
                  <a:gd name="connsiteX10" fmla="*/ 250632 w 271368"/>
                  <a:gd name="connsiteY10" fmla="*/ 64292 h 427790"/>
                  <a:gd name="connsiteX11" fmla="*/ 207778 w 271368"/>
                  <a:gd name="connsiteY11" fmla="*/ 11914 h 427790"/>
                  <a:gd name="connsiteX12" fmla="*/ 114767 w 271368"/>
                  <a:gd name="connsiteY12" fmla="*/ 4613 h 427790"/>
                  <a:gd name="connsiteX13" fmla="*/ 65564 w 271368"/>
                  <a:gd name="connsiteY13" fmla="*/ 145239 h 427790"/>
                  <a:gd name="connsiteX14" fmla="*/ 132227 w 271368"/>
                  <a:gd name="connsiteY14" fmla="*/ 200474 h 427790"/>
                  <a:gd name="connsiteX15" fmla="*/ 201429 w 271368"/>
                  <a:gd name="connsiteY15" fmla="*/ 255074 h 427790"/>
                  <a:gd name="connsiteX16" fmla="*/ 190953 w 271368"/>
                  <a:gd name="connsiteY16" fmla="*/ 348402 h 427790"/>
                  <a:gd name="connsiteX17" fmla="*/ 99847 w 271368"/>
                  <a:gd name="connsiteY17" fmla="*/ 369036 h 427790"/>
                  <a:gd name="connsiteX18" fmla="*/ 57628 w 271368"/>
                  <a:gd name="connsiteY18" fmla="*/ 291580 h 427790"/>
                  <a:gd name="connsiteX19" fmla="*/ 83975 w 271368"/>
                  <a:gd name="connsiteY19" fmla="*/ 269677 h 427790"/>
                  <a:gd name="connsiteX20" fmla="*/ 109053 w 271368"/>
                  <a:gd name="connsiteY20" fmla="*/ 290628 h 427790"/>
                  <a:gd name="connsiteX21" fmla="*/ 115719 w 271368"/>
                  <a:gd name="connsiteY21" fmla="*/ 300151 h 427790"/>
                  <a:gd name="connsiteX22" fmla="*/ 157304 w 271368"/>
                  <a:gd name="connsiteY22" fmla="*/ 290628 h 427790"/>
                  <a:gd name="connsiteX23" fmla="*/ 159844 w 271368"/>
                  <a:gd name="connsiteY23" fmla="*/ 283644 h 427790"/>
                  <a:gd name="connsiteX24" fmla="*/ 127465 w 271368"/>
                  <a:gd name="connsiteY24" fmla="*/ 227139 h 427790"/>
                  <a:gd name="connsiteX25" fmla="*/ 7472 w 271368"/>
                  <a:gd name="connsiteY25" fmla="*/ 273486 h 427790"/>
                  <a:gd name="connsiteX26" fmla="*/ 105879 w 271368"/>
                  <a:gd name="connsiteY26" fmla="*/ 427762 h 427790"/>
                  <a:gd name="connsiteX27" fmla="*/ 218571 w 271368"/>
                  <a:gd name="connsiteY27" fmla="*/ 397288 h 427790"/>
                  <a:gd name="connsiteX28" fmla="*/ 229364 w 271368"/>
                  <a:gd name="connsiteY28" fmla="*/ 207141 h 427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71368" h="427790">
                    <a:moveTo>
                      <a:pt x="229364" y="207141"/>
                    </a:moveTo>
                    <a:cubicBezTo>
                      <a:pt x="212222" y="191903"/>
                      <a:pt x="193175" y="179523"/>
                      <a:pt x="174129" y="167460"/>
                    </a:cubicBezTo>
                    <a:cubicBezTo>
                      <a:pt x="153178" y="154445"/>
                      <a:pt x="131909" y="141113"/>
                      <a:pt x="115085" y="122384"/>
                    </a:cubicBezTo>
                    <a:cubicBezTo>
                      <a:pt x="91594" y="96353"/>
                      <a:pt x="101752" y="60483"/>
                      <a:pt x="135401" y="50959"/>
                    </a:cubicBezTo>
                    <a:cubicBezTo>
                      <a:pt x="151273" y="46515"/>
                      <a:pt x="166828" y="48420"/>
                      <a:pt x="181747" y="55404"/>
                    </a:cubicBezTo>
                    <a:cubicBezTo>
                      <a:pt x="196667" y="62387"/>
                      <a:pt x="198254" y="74767"/>
                      <a:pt x="187461" y="87465"/>
                    </a:cubicBezTo>
                    <a:cubicBezTo>
                      <a:pt x="182700" y="93179"/>
                      <a:pt x="170320" y="94766"/>
                      <a:pt x="172542" y="102702"/>
                    </a:cubicBezTo>
                    <a:cubicBezTo>
                      <a:pt x="174446" y="108734"/>
                      <a:pt x="184287" y="112543"/>
                      <a:pt x="190318" y="117305"/>
                    </a:cubicBezTo>
                    <a:cubicBezTo>
                      <a:pt x="195397" y="121114"/>
                      <a:pt x="200477" y="124923"/>
                      <a:pt x="205556" y="128733"/>
                    </a:cubicBezTo>
                    <a:cubicBezTo>
                      <a:pt x="208730" y="131272"/>
                      <a:pt x="211904" y="132224"/>
                      <a:pt x="215396" y="128733"/>
                    </a:cubicBezTo>
                    <a:cubicBezTo>
                      <a:pt x="233490" y="110638"/>
                      <a:pt x="252537" y="92862"/>
                      <a:pt x="250632" y="64292"/>
                    </a:cubicBezTo>
                    <a:cubicBezTo>
                      <a:pt x="248728" y="37309"/>
                      <a:pt x="230634" y="22072"/>
                      <a:pt x="207778" y="11914"/>
                    </a:cubicBezTo>
                    <a:cubicBezTo>
                      <a:pt x="177621" y="-1101"/>
                      <a:pt x="146512" y="-3323"/>
                      <a:pt x="114767" y="4613"/>
                    </a:cubicBezTo>
                    <a:cubicBezTo>
                      <a:pt x="50644" y="21120"/>
                      <a:pt x="25884" y="91909"/>
                      <a:pt x="65564" y="145239"/>
                    </a:cubicBezTo>
                    <a:cubicBezTo>
                      <a:pt x="83341" y="169048"/>
                      <a:pt x="107149" y="185555"/>
                      <a:pt x="132227" y="200474"/>
                    </a:cubicBezTo>
                    <a:cubicBezTo>
                      <a:pt x="157939" y="215394"/>
                      <a:pt x="183017" y="230949"/>
                      <a:pt x="201429" y="255074"/>
                    </a:cubicBezTo>
                    <a:cubicBezTo>
                      <a:pt x="224285" y="285231"/>
                      <a:pt x="220475" y="324911"/>
                      <a:pt x="190953" y="348402"/>
                    </a:cubicBezTo>
                    <a:cubicBezTo>
                      <a:pt x="163971" y="369671"/>
                      <a:pt x="132861" y="376337"/>
                      <a:pt x="99847" y="369036"/>
                    </a:cubicBezTo>
                    <a:cubicBezTo>
                      <a:pt x="61754" y="360782"/>
                      <a:pt x="43343" y="325546"/>
                      <a:pt x="57628" y="291580"/>
                    </a:cubicBezTo>
                    <a:cubicBezTo>
                      <a:pt x="62707" y="279835"/>
                      <a:pt x="70008" y="269677"/>
                      <a:pt x="83975" y="269677"/>
                    </a:cubicBezTo>
                    <a:cubicBezTo>
                      <a:pt x="97625" y="269359"/>
                      <a:pt x="104292" y="278882"/>
                      <a:pt x="109053" y="290628"/>
                    </a:cubicBezTo>
                    <a:cubicBezTo>
                      <a:pt x="110641" y="294120"/>
                      <a:pt x="110641" y="301103"/>
                      <a:pt x="115719" y="300151"/>
                    </a:cubicBezTo>
                    <a:cubicBezTo>
                      <a:pt x="129687" y="297929"/>
                      <a:pt x="143337" y="294120"/>
                      <a:pt x="157304" y="290628"/>
                    </a:cubicBezTo>
                    <a:cubicBezTo>
                      <a:pt x="160161" y="289993"/>
                      <a:pt x="159844" y="286501"/>
                      <a:pt x="159844" y="283644"/>
                    </a:cubicBezTo>
                    <a:cubicBezTo>
                      <a:pt x="161431" y="264280"/>
                      <a:pt x="145559" y="235393"/>
                      <a:pt x="127465" y="227139"/>
                    </a:cubicBezTo>
                    <a:cubicBezTo>
                      <a:pt x="84293" y="207775"/>
                      <a:pt x="28740" y="216346"/>
                      <a:pt x="7472" y="273486"/>
                    </a:cubicBezTo>
                    <a:cubicBezTo>
                      <a:pt x="-21098" y="349989"/>
                      <a:pt x="36676" y="427445"/>
                      <a:pt x="105879" y="427762"/>
                    </a:cubicBezTo>
                    <a:cubicBezTo>
                      <a:pt x="157622" y="428397"/>
                      <a:pt x="190001" y="418239"/>
                      <a:pt x="218571" y="397288"/>
                    </a:cubicBezTo>
                    <a:cubicBezTo>
                      <a:pt x="277297" y="355068"/>
                      <a:pt x="295391" y="265867"/>
                      <a:pt x="229364" y="207141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59" name="Freeform: Shape 458">
                <a:extLst>
                  <a:ext uri="{FF2B5EF4-FFF2-40B4-BE49-F238E27FC236}">
                    <a16:creationId xmlns:a16="http://schemas.microsoft.com/office/drawing/2014/main" id="{692B15E0-CDA3-4C92-B6C3-F101770369FB}"/>
                  </a:ext>
                </a:extLst>
              </p:cNvPr>
              <p:cNvSpPr/>
              <p:nvPr/>
            </p:nvSpPr>
            <p:spPr>
              <a:xfrm>
                <a:off x="6920142" y="3066705"/>
                <a:ext cx="256563" cy="341647"/>
              </a:xfrm>
              <a:custGeom>
                <a:avLst/>
                <a:gdLst>
                  <a:gd name="connsiteX0" fmla="*/ 330020 w 393155"/>
                  <a:gd name="connsiteY0" fmla="*/ 5078 h 523537"/>
                  <a:gd name="connsiteX1" fmla="*/ 225900 w 393155"/>
                  <a:gd name="connsiteY1" fmla="*/ 35870 h 523537"/>
                  <a:gd name="connsiteX2" fmla="*/ 197013 w 393155"/>
                  <a:gd name="connsiteY2" fmla="*/ 75550 h 523537"/>
                  <a:gd name="connsiteX3" fmla="*/ 143048 w 393155"/>
                  <a:gd name="connsiteY3" fmla="*/ 219033 h 523537"/>
                  <a:gd name="connsiteX4" fmla="*/ 116700 w 393155"/>
                  <a:gd name="connsiteY4" fmla="*/ 358708 h 523537"/>
                  <a:gd name="connsiteX5" fmla="*/ 110986 w 393155"/>
                  <a:gd name="connsiteY5" fmla="*/ 346962 h 523537"/>
                  <a:gd name="connsiteX6" fmla="*/ 47815 w 393155"/>
                  <a:gd name="connsiteY6" fmla="*/ 199035 h 523537"/>
                  <a:gd name="connsiteX7" fmla="*/ 24324 w 393155"/>
                  <a:gd name="connsiteY7" fmla="*/ 195860 h 523537"/>
                  <a:gd name="connsiteX8" fmla="*/ 6548 w 393155"/>
                  <a:gd name="connsiteY8" fmla="*/ 211415 h 523537"/>
                  <a:gd name="connsiteX9" fmla="*/ 4325 w 393155"/>
                  <a:gd name="connsiteY9" fmla="*/ 230144 h 523537"/>
                  <a:gd name="connsiteX10" fmla="*/ 49720 w 393155"/>
                  <a:gd name="connsiteY10" fmla="*/ 313313 h 523537"/>
                  <a:gd name="connsiteX11" fmla="*/ 84956 w 393155"/>
                  <a:gd name="connsiteY11" fmla="*/ 483462 h 523537"/>
                  <a:gd name="connsiteX12" fmla="*/ 90035 w 393155"/>
                  <a:gd name="connsiteY12" fmla="*/ 518698 h 523537"/>
                  <a:gd name="connsiteX13" fmla="*/ 125270 w 393155"/>
                  <a:gd name="connsiteY13" fmla="*/ 522825 h 523537"/>
                  <a:gd name="connsiteX14" fmla="*/ 143048 w 393155"/>
                  <a:gd name="connsiteY14" fmla="*/ 508540 h 523537"/>
                  <a:gd name="connsiteX15" fmla="*/ 190346 w 393155"/>
                  <a:gd name="connsiteY15" fmla="*/ 235540 h 523537"/>
                  <a:gd name="connsiteX16" fmla="*/ 252882 w 393155"/>
                  <a:gd name="connsiteY16" fmla="*/ 84121 h 523537"/>
                  <a:gd name="connsiteX17" fmla="*/ 290023 w 393155"/>
                  <a:gd name="connsiteY17" fmla="*/ 56186 h 523537"/>
                  <a:gd name="connsiteX18" fmla="*/ 326846 w 393155"/>
                  <a:gd name="connsiteY18" fmla="*/ 67614 h 523537"/>
                  <a:gd name="connsiteX19" fmla="*/ 333830 w 393155"/>
                  <a:gd name="connsiteY19" fmla="*/ 140625 h 523537"/>
                  <a:gd name="connsiteX20" fmla="*/ 315735 w 393155"/>
                  <a:gd name="connsiteY20" fmla="*/ 141578 h 523537"/>
                  <a:gd name="connsiteX21" fmla="*/ 288118 w 393155"/>
                  <a:gd name="connsiteY21" fmla="*/ 132689 h 523537"/>
                  <a:gd name="connsiteX22" fmla="*/ 268754 w 393155"/>
                  <a:gd name="connsiteY22" fmla="*/ 139356 h 523537"/>
                  <a:gd name="connsiteX23" fmla="*/ 261136 w 393155"/>
                  <a:gd name="connsiteY23" fmla="*/ 154275 h 523537"/>
                  <a:gd name="connsiteX24" fmla="*/ 312244 w 393155"/>
                  <a:gd name="connsiteY24" fmla="*/ 198717 h 523537"/>
                  <a:gd name="connsiteX25" fmla="*/ 376367 w 393155"/>
                  <a:gd name="connsiteY25" fmla="*/ 166973 h 523537"/>
                  <a:gd name="connsiteX26" fmla="*/ 392874 w 393155"/>
                  <a:gd name="connsiteY26" fmla="*/ 95549 h 523537"/>
                  <a:gd name="connsiteX27" fmla="*/ 330020 w 393155"/>
                  <a:gd name="connsiteY27" fmla="*/ 5078 h 52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93155" h="523537">
                    <a:moveTo>
                      <a:pt x="330020" y="5078"/>
                    </a:moveTo>
                    <a:cubicBezTo>
                      <a:pt x="289071" y="-7620"/>
                      <a:pt x="254152" y="3808"/>
                      <a:pt x="225900" y="35870"/>
                    </a:cubicBezTo>
                    <a:cubicBezTo>
                      <a:pt x="215107" y="48250"/>
                      <a:pt x="205266" y="61265"/>
                      <a:pt x="197013" y="75550"/>
                    </a:cubicBezTo>
                    <a:cubicBezTo>
                      <a:pt x="170982" y="120309"/>
                      <a:pt x="156697" y="169512"/>
                      <a:pt x="143048" y="219033"/>
                    </a:cubicBezTo>
                    <a:cubicBezTo>
                      <a:pt x="130350" y="264745"/>
                      <a:pt x="122731" y="311409"/>
                      <a:pt x="116700" y="358708"/>
                    </a:cubicBezTo>
                    <a:cubicBezTo>
                      <a:pt x="111303" y="355533"/>
                      <a:pt x="112255" y="351089"/>
                      <a:pt x="110986" y="346962"/>
                    </a:cubicBezTo>
                    <a:cubicBezTo>
                      <a:pt x="97336" y="294584"/>
                      <a:pt x="80511" y="243794"/>
                      <a:pt x="47815" y="199035"/>
                    </a:cubicBezTo>
                    <a:cubicBezTo>
                      <a:pt x="40196" y="188559"/>
                      <a:pt x="34482" y="183480"/>
                      <a:pt x="24324" y="195860"/>
                    </a:cubicBezTo>
                    <a:cubicBezTo>
                      <a:pt x="19245" y="201892"/>
                      <a:pt x="12896" y="206653"/>
                      <a:pt x="6548" y="211415"/>
                    </a:cubicBezTo>
                    <a:cubicBezTo>
                      <a:pt x="-1071" y="217129"/>
                      <a:pt x="-2341" y="221890"/>
                      <a:pt x="4325" y="230144"/>
                    </a:cubicBezTo>
                    <a:cubicBezTo>
                      <a:pt x="24324" y="254904"/>
                      <a:pt x="38292" y="283474"/>
                      <a:pt x="49720" y="313313"/>
                    </a:cubicBezTo>
                    <a:cubicBezTo>
                      <a:pt x="70671" y="368231"/>
                      <a:pt x="78289" y="425688"/>
                      <a:pt x="84956" y="483462"/>
                    </a:cubicBezTo>
                    <a:cubicBezTo>
                      <a:pt x="86225" y="495525"/>
                      <a:pt x="82099" y="510762"/>
                      <a:pt x="90035" y="518698"/>
                    </a:cubicBezTo>
                    <a:cubicBezTo>
                      <a:pt x="97971" y="526634"/>
                      <a:pt x="113525" y="520603"/>
                      <a:pt x="125270" y="522825"/>
                    </a:cubicBezTo>
                    <a:cubicBezTo>
                      <a:pt x="137651" y="525365"/>
                      <a:pt x="141460" y="521238"/>
                      <a:pt x="143048" y="508540"/>
                    </a:cubicBezTo>
                    <a:cubicBezTo>
                      <a:pt x="154475" y="416799"/>
                      <a:pt x="167490" y="325376"/>
                      <a:pt x="190346" y="235540"/>
                    </a:cubicBezTo>
                    <a:cubicBezTo>
                      <a:pt x="203996" y="182210"/>
                      <a:pt x="219551" y="129515"/>
                      <a:pt x="252882" y="84121"/>
                    </a:cubicBezTo>
                    <a:cubicBezTo>
                      <a:pt x="262405" y="71106"/>
                      <a:pt x="274151" y="60313"/>
                      <a:pt x="290023" y="56186"/>
                    </a:cubicBezTo>
                    <a:cubicBezTo>
                      <a:pt x="304625" y="52059"/>
                      <a:pt x="317323" y="55551"/>
                      <a:pt x="326846" y="67614"/>
                    </a:cubicBezTo>
                    <a:cubicBezTo>
                      <a:pt x="339544" y="83168"/>
                      <a:pt x="343036" y="122849"/>
                      <a:pt x="333830" y="140625"/>
                    </a:cubicBezTo>
                    <a:cubicBezTo>
                      <a:pt x="328116" y="151101"/>
                      <a:pt x="318275" y="152053"/>
                      <a:pt x="315735" y="141578"/>
                    </a:cubicBezTo>
                    <a:cubicBezTo>
                      <a:pt x="310656" y="121261"/>
                      <a:pt x="299546" y="127928"/>
                      <a:pt x="288118" y="132689"/>
                    </a:cubicBezTo>
                    <a:cubicBezTo>
                      <a:pt x="281769" y="135229"/>
                      <a:pt x="275420" y="137768"/>
                      <a:pt x="268754" y="139356"/>
                    </a:cubicBezTo>
                    <a:cubicBezTo>
                      <a:pt x="259866" y="141578"/>
                      <a:pt x="257644" y="145704"/>
                      <a:pt x="261136" y="154275"/>
                    </a:cubicBezTo>
                    <a:cubicBezTo>
                      <a:pt x="270976" y="177449"/>
                      <a:pt x="285261" y="195543"/>
                      <a:pt x="312244" y="198717"/>
                    </a:cubicBezTo>
                    <a:cubicBezTo>
                      <a:pt x="340179" y="201892"/>
                      <a:pt x="362082" y="191416"/>
                      <a:pt x="376367" y="166973"/>
                    </a:cubicBezTo>
                    <a:cubicBezTo>
                      <a:pt x="389382" y="145069"/>
                      <a:pt x="394461" y="120944"/>
                      <a:pt x="392874" y="95549"/>
                    </a:cubicBezTo>
                    <a:cubicBezTo>
                      <a:pt x="390652" y="52059"/>
                      <a:pt x="366526" y="16506"/>
                      <a:pt x="330020" y="5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460" name="Group 459">
                <a:extLst>
                  <a:ext uri="{FF2B5EF4-FFF2-40B4-BE49-F238E27FC236}">
                    <a16:creationId xmlns:a16="http://schemas.microsoft.com/office/drawing/2014/main" id="{CE04411E-1BD0-473E-8689-BEF06C89FCF2}"/>
                  </a:ext>
                </a:extLst>
              </p:cNvPr>
              <p:cNvGrpSpPr/>
              <p:nvPr/>
            </p:nvGrpSpPr>
            <p:grpSpPr>
              <a:xfrm>
                <a:off x="3814682" y="2961373"/>
                <a:ext cx="1110069" cy="618825"/>
                <a:chOff x="5127776" y="2525369"/>
                <a:chExt cx="937479" cy="522612"/>
              </a:xfrm>
            </p:grpSpPr>
            <p:sp>
              <p:nvSpPr>
                <p:cNvPr id="465" name="Freeform: Shape 464">
                  <a:extLst>
                    <a:ext uri="{FF2B5EF4-FFF2-40B4-BE49-F238E27FC236}">
                      <a16:creationId xmlns:a16="http://schemas.microsoft.com/office/drawing/2014/main" id="{9D2C764C-B0A6-4DA6-A62C-CF0125E5365C}"/>
                    </a:ext>
                  </a:extLst>
                </p:cNvPr>
                <p:cNvSpPr/>
                <p:nvPr/>
              </p:nvSpPr>
              <p:spPr>
                <a:xfrm>
                  <a:off x="5127776" y="2525369"/>
                  <a:ext cx="270419" cy="389459"/>
                </a:xfrm>
                <a:custGeom>
                  <a:avLst/>
                  <a:gdLst>
                    <a:gd name="connsiteX0" fmla="*/ 72682 w 414388"/>
                    <a:gd name="connsiteY0" fmla="*/ 197513 h 596805"/>
                    <a:gd name="connsiteX1" fmla="*/ 130774 w 414388"/>
                    <a:gd name="connsiteY1" fmla="*/ 141643 h 596805"/>
                    <a:gd name="connsiteX2" fmla="*/ 131726 w 414388"/>
                    <a:gd name="connsiteY2" fmla="*/ 134342 h 596805"/>
                    <a:gd name="connsiteX3" fmla="*/ 99347 w 414388"/>
                    <a:gd name="connsiteY3" fmla="*/ 122279 h 596805"/>
                    <a:gd name="connsiteX4" fmla="*/ 89824 w 414388"/>
                    <a:gd name="connsiteY4" fmla="*/ 134659 h 596805"/>
                    <a:gd name="connsiteX5" fmla="*/ 81253 w 414388"/>
                    <a:gd name="connsiteY5" fmla="*/ 147992 h 596805"/>
                    <a:gd name="connsiteX6" fmla="*/ 52683 w 414388"/>
                    <a:gd name="connsiteY6" fmla="*/ 156563 h 596805"/>
                    <a:gd name="connsiteX7" fmla="*/ 41573 w 414388"/>
                    <a:gd name="connsiteY7" fmla="*/ 134024 h 596805"/>
                    <a:gd name="connsiteX8" fmla="*/ 94585 w 414388"/>
                    <a:gd name="connsiteY8" fmla="*/ 55299 h 596805"/>
                    <a:gd name="connsiteX9" fmla="*/ 142519 w 414388"/>
                    <a:gd name="connsiteY9" fmla="*/ 74345 h 596805"/>
                    <a:gd name="connsiteX10" fmla="*/ 148868 w 414388"/>
                    <a:gd name="connsiteY10" fmla="*/ 92122 h 596805"/>
                    <a:gd name="connsiteX11" fmla="*/ 146963 w 414388"/>
                    <a:gd name="connsiteY11" fmla="*/ 293697 h 596805"/>
                    <a:gd name="connsiteX12" fmla="*/ 138710 w 414388"/>
                    <a:gd name="connsiteY12" fmla="*/ 301316 h 596805"/>
                    <a:gd name="connsiteX13" fmla="*/ 126647 w 414388"/>
                    <a:gd name="connsiteY13" fmla="*/ 318775 h 596805"/>
                    <a:gd name="connsiteX14" fmla="*/ 118711 w 414388"/>
                    <a:gd name="connsiteY14" fmla="*/ 408294 h 596805"/>
                    <a:gd name="connsiteX15" fmla="*/ 90776 w 414388"/>
                    <a:gd name="connsiteY15" fmla="*/ 507336 h 596805"/>
                    <a:gd name="connsiteX16" fmla="*/ 102839 w 414388"/>
                    <a:gd name="connsiteY16" fmla="*/ 526700 h 596805"/>
                    <a:gd name="connsiteX17" fmla="*/ 110458 w 414388"/>
                    <a:gd name="connsiteY17" fmla="*/ 528604 h 596805"/>
                    <a:gd name="connsiteX18" fmla="*/ 132361 w 414388"/>
                    <a:gd name="connsiteY18" fmla="*/ 514954 h 596805"/>
                    <a:gd name="connsiteX19" fmla="*/ 173946 w 414388"/>
                    <a:gd name="connsiteY19" fmla="*/ 352107 h 596805"/>
                    <a:gd name="connsiteX20" fmla="*/ 188231 w 414388"/>
                    <a:gd name="connsiteY20" fmla="*/ 338457 h 596805"/>
                    <a:gd name="connsiteX21" fmla="*/ 259338 w 414388"/>
                    <a:gd name="connsiteY21" fmla="*/ 331473 h 596805"/>
                    <a:gd name="connsiteX22" fmla="*/ 274575 w 414388"/>
                    <a:gd name="connsiteY22" fmla="*/ 343218 h 596805"/>
                    <a:gd name="connsiteX23" fmla="*/ 367585 w 414388"/>
                    <a:gd name="connsiteY23" fmla="*/ 577490 h 596805"/>
                    <a:gd name="connsiteX24" fmla="*/ 406630 w 414388"/>
                    <a:gd name="connsiteY24" fmla="*/ 586061 h 596805"/>
                    <a:gd name="connsiteX25" fmla="*/ 410122 w 414388"/>
                    <a:gd name="connsiteY25" fmla="*/ 566380 h 596805"/>
                    <a:gd name="connsiteX26" fmla="*/ 317112 w 414388"/>
                    <a:gd name="connsiteY26" fmla="*/ 345758 h 596805"/>
                    <a:gd name="connsiteX27" fmla="*/ 334571 w 414388"/>
                    <a:gd name="connsiteY27" fmla="*/ 316871 h 596805"/>
                    <a:gd name="connsiteX28" fmla="*/ 353618 w 414388"/>
                    <a:gd name="connsiteY28" fmla="*/ 286079 h 596805"/>
                    <a:gd name="connsiteX29" fmla="*/ 335206 w 414388"/>
                    <a:gd name="connsiteY29" fmla="*/ 275603 h 596805"/>
                    <a:gd name="connsiteX30" fmla="*/ 318382 w 414388"/>
                    <a:gd name="connsiteY30" fmla="*/ 280365 h 596805"/>
                    <a:gd name="connsiteX31" fmla="*/ 304732 w 414388"/>
                    <a:gd name="connsiteY31" fmla="*/ 270524 h 596805"/>
                    <a:gd name="connsiteX32" fmla="*/ 333936 w 414388"/>
                    <a:gd name="connsiteY32" fmla="*/ 68314 h 596805"/>
                    <a:gd name="connsiteX33" fmla="*/ 342825 w 414388"/>
                    <a:gd name="connsiteY33" fmla="*/ 49902 h 596805"/>
                    <a:gd name="connsiteX34" fmla="*/ 354253 w 414388"/>
                    <a:gd name="connsiteY34" fmla="*/ 42919 h 596805"/>
                    <a:gd name="connsiteX35" fmla="*/ 359967 w 414388"/>
                    <a:gd name="connsiteY35" fmla="*/ 54346 h 596805"/>
                    <a:gd name="connsiteX36" fmla="*/ 352348 w 414388"/>
                    <a:gd name="connsiteY36" fmla="*/ 89582 h 596805"/>
                    <a:gd name="connsiteX37" fmla="*/ 361871 w 414388"/>
                    <a:gd name="connsiteY37" fmla="*/ 127041 h 596805"/>
                    <a:gd name="connsiteX38" fmla="*/ 365681 w 414388"/>
                    <a:gd name="connsiteY38" fmla="*/ 129898 h 596805"/>
                    <a:gd name="connsiteX39" fmla="*/ 376156 w 414388"/>
                    <a:gd name="connsiteY39" fmla="*/ 128628 h 596805"/>
                    <a:gd name="connsiteX40" fmla="*/ 390441 w 414388"/>
                    <a:gd name="connsiteY40" fmla="*/ 21333 h 596805"/>
                    <a:gd name="connsiteX41" fmla="*/ 348221 w 414388"/>
                    <a:gd name="connsiteY41" fmla="*/ 699 h 596805"/>
                    <a:gd name="connsiteX42" fmla="*/ 313303 w 414388"/>
                    <a:gd name="connsiteY42" fmla="*/ 17841 h 596805"/>
                    <a:gd name="connsiteX43" fmla="*/ 279654 w 414388"/>
                    <a:gd name="connsiteY43" fmla="*/ 78155 h 596805"/>
                    <a:gd name="connsiteX44" fmla="*/ 264417 w 414388"/>
                    <a:gd name="connsiteY44" fmla="*/ 219416 h 596805"/>
                    <a:gd name="connsiteX45" fmla="*/ 264734 w 414388"/>
                    <a:gd name="connsiteY45" fmla="*/ 276556 h 596805"/>
                    <a:gd name="connsiteX46" fmla="*/ 253624 w 414388"/>
                    <a:gd name="connsiteY46" fmla="*/ 291158 h 596805"/>
                    <a:gd name="connsiteX47" fmla="*/ 199976 w 414388"/>
                    <a:gd name="connsiteY47" fmla="*/ 296872 h 596805"/>
                    <a:gd name="connsiteX48" fmla="*/ 188548 w 414388"/>
                    <a:gd name="connsiteY48" fmla="*/ 284492 h 596805"/>
                    <a:gd name="connsiteX49" fmla="*/ 197437 w 414388"/>
                    <a:gd name="connsiteY49" fmla="*/ 129898 h 596805"/>
                    <a:gd name="connsiteX50" fmla="*/ 171089 w 414388"/>
                    <a:gd name="connsiteY50" fmla="*/ 38157 h 596805"/>
                    <a:gd name="connsiteX51" fmla="*/ 113315 w 414388"/>
                    <a:gd name="connsiteY51" fmla="*/ 9270 h 596805"/>
                    <a:gd name="connsiteX52" fmla="*/ 1258 w 414388"/>
                    <a:gd name="connsiteY52" fmla="*/ 152118 h 596805"/>
                    <a:gd name="connsiteX53" fmla="*/ 72682 w 414388"/>
                    <a:gd name="connsiteY53" fmla="*/ 197513 h 596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414388" h="596805">
                      <a:moveTo>
                        <a:pt x="72682" y="197513"/>
                      </a:moveTo>
                      <a:cubicBezTo>
                        <a:pt x="100617" y="187989"/>
                        <a:pt x="117124" y="166086"/>
                        <a:pt x="130774" y="141643"/>
                      </a:cubicBezTo>
                      <a:cubicBezTo>
                        <a:pt x="132044" y="139421"/>
                        <a:pt x="133948" y="135612"/>
                        <a:pt x="131726" y="134342"/>
                      </a:cubicBezTo>
                      <a:cubicBezTo>
                        <a:pt x="121251" y="129580"/>
                        <a:pt x="110458" y="124501"/>
                        <a:pt x="99347" y="122279"/>
                      </a:cubicBezTo>
                      <a:cubicBezTo>
                        <a:pt x="92046" y="120692"/>
                        <a:pt x="92998" y="130532"/>
                        <a:pt x="89824" y="134659"/>
                      </a:cubicBezTo>
                      <a:cubicBezTo>
                        <a:pt x="86649" y="138786"/>
                        <a:pt x="84427" y="143865"/>
                        <a:pt x="81253" y="147992"/>
                      </a:cubicBezTo>
                      <a:cubicBezTo>
                        <a:pt x="73952" y="157198"/>
                        <a:pt x="63794" y="160372"/>
                        <a:pt x="52683" y="156563"/>
                      </a:cubicBezTo>
                      <a:cubicBezTo>
                        <a:pt x="42525" y="153071"/>
                        <a:pt x="41890" y="143230"/>
                        <a:pt x="41573" y="134024"/>
                      </a:cubicBezTo>
                      <a:cubicBezTo>
                        <a:pt x="41255" y="103550"/>
                        <a:pt x="66651" y="66092"/>
                        <a:pt x="94585" y="55299"/>
                      </a:cubicBezTo>
                      <a:cubicBezTo>
                        <a:pt x="117441" y="46410"/>
                        <a:pt x="132361" y="52442"/>
                        <a:pt x="142519" y="74345"/>
                      </a:cubicBezTo>
                      <a:cubicBezTo>
                        <a:pt x="145059" y="80059"/>
                        <a:pt x="147598" y="86091"/>
                        <a:pt x="148868" y="92122"/>
                      </a:cubicBezTo>
                      <a:cubicBezTo>
                        <a:pt x="163153" y="159420"/>
                        <a:pt x="158391" y="226717"/>
                        <a:pt x="146963" y="293697"/>
                      </a:cubicBezTo>
                      <a:cubicBezTo>
                        <a:pt x="146011" y="298777"/>
                        <a:pt x="143789" y="301633"/>
                        <a:pt x="138710" y="301316"/>
                      </a:cubicBezTo>
                      <a:cubicBezTo>
                        <a:pt x="125377" y="300999"/>
                        <a:pt x="123790" y="309252"/>
                        <a:pt x="126647" y="318775"/>
                      </a:cubicBezTo>
                      <a:cubicBezTo>
                        <a:pt x="136488" y="349885"/>
                        <a:pt x="127282" y="379089"/>
                        <a:pt x="118711" y="408294"/>
                      </a:cubicBezTo>
                      <a:cubicBezTo>
                        <a:pt x="109188" y="441308"/>
                        <a:pt x="100934" y="474639"/>
                        <a:pt x="90776" y="507336"/>
                      </a:cubicBezTo>
                      <a:cubicBezTo>
                        <a:pt x="86649" y="520351"/>
                        <a:pt x="89506" y="525747"/>
                        <a:pt x="102839" y="526700"/>
                      </a:cubicBezTo>
                      <a:cubicBezTo>
                        <a:pt x="105379" y="526700"/>
                        <a:pt x="108235" y="527652"/>
                        <a:pt x="110458" y="528604"/>
                      </a:cubicBezTo>
                      <a:cubicBezTo>
                        <a:pt x="124425" y="534318"/>
                        <a:pt x="129187" y="528604"/>
                        <a:pt x="132361" y="514954"/>
                      </a:cubicBezTo>
                      <a:cubicBezTo>
                        <a:pt x="145694" y="460672"/>
                        <a:pt x="160296" y="406389"/>
                        <a:pt x="173946" y="352107"/>
                      </a:cubicBezTo>
                      <a:cubicBezTo>
                        <a:pt x="175851" y="343853"/>
                        <a:pt x="178707" y="339092"/>
                        <a:pt x="188231" y="338457"/>
                      </a:cubicBezTo>
                      <a:cubicBezTo>
                        <a:pt x="212039" y="336870"/>
                        <a:pt x="235530" y="334647"/>
                        <a:pt x="259338" y="331473"/>
                      </a:cubicBezTo>
                      <a:cubicBezTo>
                        <a:pt x="269178" y="330203"/>
                        <a:pt x="272670" y="332743"/>
                        <a:pt x="274575" y="343218"/>
                      </a:cubicBezTo>
                      <a:cubicBezTo>
                        <a:pt x="289812" y="427340"/>
                        <a:pt x="322191" y="505114"/>
                        <a:pt x="367585" y="577490"/>
                      </a:cubicBezTo>
                      <a:cubicBezTo>
                        <a:pt x="382822" y="601933"/>
                        <a:pt x="382822" y="601298"/>
                        <a:pt x="406630" y="586061"/>
                      </a:cubicBezTo>
                      <a:cubicBezTo>
                        <a:pt x="416471" y="580030"/>
                        <a:pt x="416154" y="575268"/>
                        <a:pt x="410122" y="566380"/>
                      </a:cubicBezTo>
                      <a:cubicBezTo>
                        <a:pt x="364728" y="498765"/>
                        <a:pt x="333302" y="425436"/>
                        <a:pt x="317112" y="345758"/>
                      </a:cubicBezTo>
                      <a:cubicBezTo>
                        <a:pt x="312350" y="322267"/>
                        <a:pt x="312033" y="322267"/>
                        <a:pt x="334571" y="316871"/>
                      </a:cubicBezTo>
                      <a:cubicBezTo>
                        <a:pt x="360284" y="310839"/>
                        <a:pt x="359332" y="310839"/>
                        <a:pt x="353618" y="286079"/>
                      </a:cubicBezTo>
                      <a:cubicBezTo>
                        <a:pt x="350761" y="274016"/>
                        <a:pt x="345999" y="271477"/>
                        <a:pt x="335206" y="275603"/>
                      </a:cubicBezTo>
                      <a:cubicBezTo>
                        <a:pt x="329810" y="277825"/>
                        <a:pt x="323778" y="278460"/>
                        <a:pt x="318382" y="280365"/>
                      </a:cubicBezTo>
                      <a:cubicBezTo>
                        <a:pt x="308858" y="283539"/>
                        <a:pt x="306002" y="281000"/>
                        <a:pt x="304732" y="270524"/>
                      </a:cubicBezTo>
                      <a:cubicBezTo>
                        <a:pt x="298066" y="200687"/>
                        <a:pt x="309176" y="133707"/>
                        <a:pt x="333936" y="68314"/>
                      </a:cubicBezTo>
                      <a:cubicBezTo>
                        <a:pt x="336476" y="61965"/>
                        <a:pt x="339650" y="55616"/>
                        <a:pt x="342825" y="49902"/>
                      </a:cubicBezTo>
                      <a:cubicBezTo>
                        <a:pt x="345047" y="45458"/>
                        <a:pt x="348539" y="41966"/>
                        <a:pt x="354253" y="42919"/>
                      </a:cubicBezTo>
                      <a:cubicBezTo>
                        <a:pt x="360919" y="44188"/>
                        <a:pt x="359649" y="49585"/>
                        <a:pt x="359967" y="54346"/>
                      </a:cubicBezTo>
                      <a:cubicBezTo>
                        <a:pt x="360919" y="66727"/>
                        <a:pt x="358379" y="78472"/>
                        <a:pt x="352348" y="89582"/>
                      </a:cubicBezTo>
                      <a:cubicBezTo>
                        <a:pt x="340285" y="112121"/>
                        <a:pt x="340285" y="112121"/>
                        <a:pt x="361871" y="127041"/>
                      </a:cubicBezTo>
                      <a:cubicBezTo>
                        <a:pt x="363141" y="127993"/>
                        <a:pt x="364411" y="128628"/>
                        <a:pt x="365681" y="129898"/>
                      </a:cubicBezTo>
                      <a:cubicBezTo>
                        <a:pt x="369807" y="133389"/>
                        <a:pt x="372664" y="132755"/>
                        <a:pt x="376156" y="128628"/>
                      </a:cubicBezTo>
                      <a:cubicBezTo>
                        <a:pt x="399647" y="104185"/>
                        <a:pt x="406948" y="50537"/>
                        <a:pt x="390441" y="21333"/>
                      </a:cubicBezTo>
                      <a:cubicBezTo>
                        <a:pt x="380283" y="3556"/>
                        <a:pt x="368537" y="-2158"/>
                        <a:pt x="348221" y="699"/>
                      </a:cubicBezTo>
                      <a:cubicBezTo>
                        <a:pt x="334571" y="2603"/>
                        <a:pt x="323143" y="8317"/>
                        <a:pt x="313303" y="17841"/>
                      </a:cubicBezTo>
                      <a:cubicBezTo>
                        <a:pt x="296161" y="34665"/>
                        <a:pt x="286320" y="55616"/>
                        <a:pt x="279654" y="78155"/>
                      </a:cubicBezTo>
                      <a:cubicBezTo>
                        <a:pt x="266321" y="124184"/>
                        <a:pt x="262195" y="171482"/>
                        <a:pt x="264417" y="219416"/>
                      </a:cubicBezTo>
                      <a:cubicBezTo>
                        <a:pt x="264417" y="238463"/>
                        <a:pt x="264099" y="257509"/>
                        <a:pt x="264734" y="276556"/>
                      </a:cubicBezTo>
                      <a:cubicBezTo>
                        <a:pt x="265052" y="285127"/>
                        <a:pt x="263782" y="290523"/>
                        <a:pt x="253624" y="291158"/>
                      </a:cubicBezTo>
                      <a:cubicBezTo>
                        <a:pt x="235847" y="292428"/>
                        <a:pt x="217753" y="294967"/>
                        <a:pt x="199976" y="296872"/>
                      </a:cubicBezTo>
                      <a:cubicBezTo>
                        <a:pt x="190135" y="298142"/>
                        <a:pt x="186644" y="294332"/>
                        <a:pt x="188548" y="284492"/>
                      </a:cubicBezTo>
                      <a:cubicBezTo>
                        <a:pt x="198706" y="233384"/>
                        <a:pt x="201246" y="181958"/>
                        <a:pt x="197437" y="129898"/>
                      </a:cubicBezTo>
                      <a:cubicBezTo>
                        <a:pt x="194897" y="97519"/>
                        <a:pt x="189501" y="65774"/>
                        <a:pt x="171089" y="38157"/>
                      </a:cubicBezTo>
                      <a:cubicBezTo>
                        <a:pt x="157439" y="17206"/>
                        <a:pt x="138075" y="7365"/>
                        <a:pt x="113315" y="9270"/>
                      </a:cubicBezTo>
                      <a:cubicBezTo>
                        <a:pt x="47287" y="14349"/>
                        <a:pt x="-9218" y="86091"/>
                        <a:pt x="1258" y="152118"/>
                      </a:cubicBezTo>
                      <a:cubicBezTo>
                        <a:pt x="7607" y="191164"/>
                        <a:pt x="36494" y="209893"/>
                        <a:pt x="72682" y="1975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66" name="Freeform: Shape 465">
                  <a:extLst>
                    <a:ext uri="{FF2B5EF4-FFF2-40B4-BE49-F238E27FC236}">
                      <a16:creationId xmlns:a16="http://schemas.microsoft.com/office/drawing/2014/main" id="{CD6D3A83-5DDB-4A6F-A51F-42A8D8353E10}"/>
                    </a:ext>
                  </a:extLst>
                </p:cNvPr>
                <p:cNvSpPr/>
                <p:nvPr/>
              </p:nvSpPr>
              <p:spPr>
                <a:xfrm>
                  <a:off x="5914302" y="2711782"/>
                  <a:ext cx="150953" cy="333794"/>
                </a:xfrm>
                <a:custGeom>
                  <a:avLst/>
                  <a:gdLst>
                    <a:gd name="connsiteX0" fmla="*/ 36234 w 231319"/>
                    <a:gd name="connsiteY0" fmla="*/ 93431 h 511503"/>
                    <a:gd name="connsiteX1" fmla="*/ 42900 w 231319"/>
                    <a:gd name="connsiteY1" fmla="*/ 79146 h 511503"/>
                    <a:gd name="connsiteX2" fmla="*/ 47027 w 231319"/>
                    <a:gd name="connsiteY2" fmla="*/ 48672 h 511503"/>
                    <a:gd name="connsiteX3" fmla="*/ 60042 w 231319"/>
                    <a:gd name="connsiteY3" fmla="*/ 41688 h 511503"/>
                    <a:gd name="connsiteX4" fmla="*/ 71470 w 231319"/>
                    <a:gd name="connsiteY4" fmla="*/ 51529 h 511503"/>
                    <a:gd name="connsiteX5" fmla="*/ 74645 w 231319"/>
                    <a:gd name="connsiteY5" fmla="*/ 70258 h 511503"/>
                    <a:gd name="connsiteX6" fmla="*/ 66074 w 231319"/>
                    <a:gd name="connsiteY6" fmla="*/ 126445 h 511503"/>
                    <a:gd name="connsiteX7" fmla="*/ 55915 w 231319"/>
                    <a:gd name="connsiteY7" fmla="*/ 220408 h 511503"/>
                    <a:gd name="connsiteX8" fmla="*/ 158449 w 231319"/>
                    <a:gd name="connsiteY8" fmla="*/ 287705 h 511503"/>
                    <a:gd name="connsiteX9" fmla="*/ 172734 w 231319"/>
                    <a:gd name="connsiteY9" fmla="*/ 295006 h 511503"/>
                    <a:gd name="connsiteX10" fmla="*/ 179083 w 231319"/>
                    <a:gd name="connsiteY10" fmla="*/ 433411 h 511503"/>
                    <a:gd name="connsiteX11" fmla="*/ 149243 w 231319"/>
                    <a:gd name="connsiteY11" fmla="*/ 464838 h 511503"/>
                    <a:gd name="connsiteX12" fmla="*/ 99722 w 231319"/>
                    <a:gd name="connsiteY12" fmla="*/ 460076 h 511503"/>
                    <a:gd name="connsiteX13" fmla="*/ 87025 w 231319"/>
                    <a:gd name="connsiteY13" fmla="*/ 415317 h 511503"/>
                    <a:gd name="connsiteX14" fmla="*/ 107658 w 231319"/>
                    <a:gd name="connsiteY14" fmla="*/ 408968 h 511503"/>
                    <a:gd name="connsiteX15" fmla="*/ 136863 w 231319"/>
                    <a:gd name="connsiteY15" fmla="*/ 404841 h 511503"/>
                    <a:gd name="connsiteX16" fmla="*/ 139403 w 231319"/>
                    <a:gd name="connsiteY16" fmla="*/ 388969 h 511503"/>
                    <a:gd name="connsiteX17" fmla="*/ 65439 w 231319"/>
                    <a:gd name="connsiteY17" fmla="*/ 375002 h 511503"/>
                    <a:gd name="connsiteX18" fmla="*/ 44488 w 231319"/>
                    <a:gd name="connsiteY18" fmla="*/ 418174 h 511503"/>
                    <a:gd name="connsiteX19" fmla="*/ 123848 w 231319"/>
                    <a:gd name="connsiteY19" fmla="*/ 511501 h 511503"/>
                    <a:gd name="connsiteX20" fmla="*/ 224477 w 231319"/>
                    <a:gd name="connsiteY20" fmla="*/ 427379 h 511503"/>
                    <a:gd name="connsiteX21" fmla="*/ 207335 w 231319"/>
                    <a:gd name="connsiteY21" fmla="*/ 260088 h 511503"/>
                    <a:gd name="connsiteX22" fmla="*/ 203843 w 231319"/>
                    <a:gd name="connsiteY22" fmla="*/ 238819 h 511503"/>
                    <a:gd name="connsiteX23" fmla="*/ 219398 w 231319"/>
                    <a:gd name="connsiteY23" fmla="*/ 106446 h 511503"/>
                    <a:gd name="connsiteX24" fmla="*/ 215588 w 231319"/>
                    <a:gd name="connsiteY24" fmla="*/ 40736 h 511503"/>
                    <a:gd name="connsiteX25" fmla="*/ 189558 w 231319"/>
                    <a:gd name="connsiteY25" fmla="*/ 20737 h 511503"/>
                    <a:gd name="connsiteX26" fmla="*/ 174321 w 231319"/>
                    <a:gd name="connsiteY26" fmla="*/ 41371 h 511503"/>
                    <a:gd name="connsiteX27" fmla="*/ 178765 w 231319"/>
                    <a:gd name="connsiteY27" fmla="*/ 155332 h 511503"/>
                    <a:gd name="connsiteX28" fmla="*/ 159719 w 231319"/>
                    <a:gd name="connsiteY28" fmla="*/ 234692 h 511503"/>
                    <a:gd name="connsiteX29" fmla="*/ 130514 w 231319"/>
                    <a:gd name="connsiteY29" fmla="*/ 252787 h 511503"/>
                    <a:gd name="connsiteX30" fmla="*/ 102897 w 231319"/>
                    <a:gd name="connsiteY30" fmla="*/ 231518 h 511503"/>
                    <a:gd name="connsiteX31" fmla="*/ 94643 w 231319"/>
                    <a:gd name="connsiteY31" fmla="*/ 193108 h 511503"/>
                    <a:gd name="connsiteX32" fmla="*/ 105436 w 231319"/>
                    <a:gd name="connsiteY32" fmla="*/ 132476 h 511503"/>
                    <a:gd name="connsiteX33" fmla="*/ 112738 w 231319"/>
                    <a:gd name="connsiteY33" fmla="*/ 48354 h 511503"/>
                    <a:gd name="connsiteX34" fmla="*/ 71787 w 231319"/>
                    <a:gd name="connsiteY34" fmla="*/ 2008 h 511503"/>
                    <a:gd name="connsiteX35" fmla="*/ 14648 w 231319"/>
                    <a:gd name="connsiteY35" fmla="*/ 20737 h 511503"/>
                    <a:gd name="connsiteX36" fmla="*/ 681 w 231319"/>
                    <a:gd name="connsiteY36" fmla="*/ 72480 h 511503"/>
                    <a:gd name="connsiteX37" fmla="*/ 36234 w 231319"/>
                    <a:gd name="connsiteY37" fmla="*/ 93431 h 51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231319" h="511503">
                      <a:moveTo>
                        <a:pt x="36234" y="93431"/>
                      </a:moveTo>
                      <a:cubicBezTo>
                        <a:pt x="44170" y="90256"/>
                        <a:pt x="45123" y="86130"/>
                        <a:pt x="42900" y="79146"/>
                      </a:cubicBezTo>
                      <a:cubicBezTo>
                        <a:pt x="39726" y="68353"/>
                        <a:pt x="41313" y="58195"/>
                        <a:pt x="47027" y="48672"/>
                      </a:cubicBezTo>
                      <a:cubicBezTo>
                        <a:pt x="49884" y="43910"/>
                        <a:pt x="54011" y="40736"/>
                        <a:pt x="60042" y="41688"/>
                      </a:cubicBezTo>
                      <a:cubicBezTo>
                        <a:pt x="65756" y="42640"/>
                        <a:pt x="69883" y="45815"/>
                        <a:pt x="71470" y="51529"/>
                      </a:cubicBezTo>
                      <a:cubicBezTo>
                        <a:pt x="73057" y="57560"/>
                        <a:pt x="74327" y="63909"/>
                        <a:pt x="74645" y="70258"/>
                      </a:cubicBezTo>
                      <a:cubicBezTo>
                        <a:pt x="75597" y="89622"/>
                        <a:pt x="71787" y="108033"/>
                        <a:pt x="66074" y="126445"/>
                      </a:cubicBezTo>
                      <a:cubicBezTo>
                        <a:pt x="56550" y="157237"/>
                        <a:pt x="53059" y="188346"/>
                        <a:pt x="55915" y="220408"/>
                      </a:cubicBezTo>
                      <a:cubicBezTo>
                        <a:pt x="61629" y="280721"/>
                        <a:pt x="101944" y="307704"/>
                        <a:pt x="158449" y="287705"/>
                      </a:cubicBezTo>
                      <a:cubicBezTo>
                        <a:pt x="167655" y="284531"/>
                        <a:pt x="170195" y="289610"/>
                        <a:pt x="172734" y="295006"/>
                      </a:cubicBezTo>
                      <a:cubicBezTo>
                        <a:pt x="193368" y="340400"/>
                        <a:pt x="196859" y="386430"/>
                        <a:pt x="179083" y="433411"/>
                      </a:cubicBezTo>
                      <a:cubicBezTo>
                        <a:pt x="173686" y="447696"/>
                        <a:pt x="163528" y="458489"/>
                        <a:pt x="149243" y="464838"/>
                      </a:cubicBezTo>
                      <a:cubicBezTo>
                        <a:pt x="132101" y="472456"/>
                        <a:pt x="114960" y="471821"/>
                        <a:pt x="99722" y="460076"/>
                      </a:cubicBezTo>
                      <a:cubicBezTo>
                        <a:pt x="85120" y="448648"/>
                        <a:pt x="83533" y="432459"/>
                        <a:pt x="87025" y="415317"/>
                      </a:cubicBezTo>
                      <a:cubicBezTo>
                        <a:pt x="89882" y="401349"/>
                        <a:pt x="97500" y="398810"/>
                        <a:pt x="107658" y="408968"/>
                      </a:cubicBezTo>
                      <a:cubicBezTo>
                        <a:pt x="119404" y="421031"/>
                        <a:pt x="127340" y="407063"/>
                        <a:pt x="136863" y="404841"/>
                      </a:cubicBezTo>
                      <a:cubicBezTo>
                        <a:pt x="145751" y="402936"/>
                        <a:pt x="141625" y="394683"/>
                        <a:pt x="139403" y="388969"/>
                      </a:cubicBezTo>
                      <a:cubicBezTo>
                        <a:pt x="129562" y="362304"/>
                        <a:pt x="88929" y="354685"/>
                        <a:pt x="65439" y="375002"/>
                      </a:cubicBezTo>
                      <a:cubicBezTo>
                        <a:pt x="52106" y="386430"/>
                        <a:pt x="46710" y="401349"/>
                        <a:pt x="44488" y="418174"/>
                      </a:cubicBezTo>
                      <a:cubicBezTo>
                        <a:pt x="36869" y="471504"/>
                        <a:pt x="70518" y="511184"/>
                        <a:pt x="123848" y="511501"/>
                      </a:cubicBezTo>
                      <a:cubicBezTo>
                        <a:pt x="173369" y="511819"/>
                        <a:pt x="211462" y="481027"/>
                        <a:pt x="224477" y="427379"/>
                      </a:cubicBezTo>
                      <a:cubicBezTo>
                        <a:pt x="238444" y="369923"/>
                        <a:pt x="230191" y="314053"/>
                        <a:pt x="207335" y="260088"/>
                      </a:cubicBezTo>
                      <a:cubicBezTo>
                        <a:pt x="204478" y="253422"/>
                        <a:pt x="201304" y="247073"/>
                        <a:pt x="203843" y="238819"/>
                      </a:cubicBezTo>
                      <a:cubicBezTo>
                        <a:pt x="216541" y="196917"/>
                        <a:pt x="219398" y="153745"/>
                        <a:pt x="219398" y="106446"/>
                      </a:cubicBezTo>
                      <a:cubicBezTo>
                        <a:pt x="218446" y="87082"/>
                        <a:pt x="219080" y="63909"/>
                        <a:pt x="215588" y="40736"/>
                      </a:cubicBezTo>
                      <a:cubicBezTo>
                        <a:pt x="212414" y="18832"/>
                        <a:pt x="212731" y="20102"/>
                        <a:pt x="189558" y="20737"/>
                      </a:cubicBezTo>
                      <a:cubicBezTo>
                        <a:pt x="173051" y="21054"/>
                        <a:pt x="172099" y="28355"/>
                        <a:pt x="174321" y="41371"/>
                      </a:cubicBezTo>
                      <a:cubicBezTo>
                        <a:pt x="180670" y="79146"/>
                        <a:pt x="181622" y="117239"/>
                        <a:pt x="178765" y="155332"/>
                      </a:cubicBezTo>
                      <a:cubicBezTo>
                        <a:pt x="176861" y="182632"/>
                        <a:pt x="174004" y="210249"/>
                        <a:pt x="159719" y="234692"/>
                      </a:cubicBezTo>
                      <a:cubicBezTo>
                        <a:pt x="153370" y="245803"/>
                        <a:pt x="144482" y="254056"/>
                        <a:pt x="130514" y="252787"/>
                      </a:cubicBezTo>
                      <a:cubicBezTo>
                        <a:pt x="116864" y="251834"/>
                        <a:pt x="108611" y="243581"/>
                        <a:pt x="102897" y="231518"/>
                      </a:cubicBezTo>
                      <a:cubicBezTo>
                        <a:pt x="97183" y="219455"/>
                        <a:pt x="94643" y="206440"/>
                        <a:pt x="94643" y="193108"/>
                      </a:cubicBezTo>
                      <a:cubicBezTo>
                        <a:pt x="94326" y="172156"/>
                        <a:pt x="99088" y="152158"/>
                        <a:pt x="105436" y="132476"/>
                      </a:cubicBezTo>
                      <a:cubicBezTo>
                        <a:pt x="114642" y="105176"/>
                        <a:pt x="119721" y="76924"/>
                        <a:pt x="112738" y="48354"/>
                      </a:cubicBezTo>
                      <a:cubicBezTo>
                        <a:pt x="107341" y="26133"/>
                        <a:pt x="95596" y="8357"/>
                        <a:pt x="71787" y="2008"/>
                      </a:cubicBezTo>
                      <a:cubicBezTo>
                        <a:pt x="48932" y="-4024"/>
                        <a:pt x="30203" y="3912"/>
                        <a:pt x="14648" y="20737"/>
                      </a:cubicBezTo>
                      <a:cubicBezTo>
                        <a:pt x="1315" y="35657"/>
                        <a:pt x="-1541" y="53116"/>
                        <a:pt x="681" y="72480"/>
                      </a:cubicBezTo>
                      <a:cubicBezTo>
                        <a:pt x="5125" y="107081"/>
                        <a:pt x="4490" y="106446"/>
                        <a:pt x="36234" y="9343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67" name="Freeform: Shape 466">
                  <a:extLst>
                    <a:ext uri="{FF2B5EF4-FFF2-40B4-BE49-F238E27FC236}">
                      <a16:creationId xmlns:a16="http://schemas.microsoft.com/office/drawing/2014/main" id="{ADA09A88-5D94-4029-BC8F-165454F1A536}"/>
                    </a:ext>
                  </a:extLst>
                </p:cNvPr>
                <p:cNvSpPr/>
                <p:nvPr/>
              </p:nvSpPr>
              <p:spPr>
                <a:xfrm>
                  <a:off x="5764134" y="2712756"/>
                  <a:ext cx="139142" cy="335187"/>
                </a:xfrm>
                <a:custGeom>
                  <a:avLst/>
                  <a:gdLst>
                    <a:gd name="connsiteX0" fmla="*/ 21603 w 213220"/>
                    <a:gd name="connsiteY0" fmla="*/ 297957 h 513639"/>
                    <a:gd name="connsiteX1" fmla="*/ 21920 w 213220"/>
                    <a:gd name="connsiteY1" fmla="*/ 495406 h 513639"/>
                    <a:gd name="connsiteX2" fmla="*/ 23825 w 213220"/>
                    <a:gd name="connsiteY2" fmla="*/ 504929 h 513639"/>
                    <a:gd name="connsiteX3" fmla="*/ 66997 w 213220"/>
                    <a:gd name="connsiteY3" fmla="*/ 489692 h 513639"/>
                    <a:gd name="connsiteX4" fmla="*/ 62553 w 213220"/>
                    <a:gd name="connsiteY4" fmla="*/ 308750 h 513639"/>
                    <a:gd name="connsiteX5" fmla="*/ 41601 w 213220"/>
                    <a:gd name="connsiteY5" fmla="*/ 196376 h 513639"/>
                    <a:gd name="connsiteX6" fmla="*/ 68584 w 213220"/>
                    <a:gd name="connsiteY6" fmla="*/ 66542 h 513639"/>
                    <a:gd name="connsiteX7" fmla="*/ 157785 w 213220"/>
                    <a:gd name="connsiteY7" fmla="*/ 69717 h 513639"/>
                    <a:gd name="connsiteX8" fmla="*/ 170483 w 213220"/>
                    <a:gd name="connsiteY8" fmla="*/ 110349 h 513639"/>
                    <a:gd name="connsiteX9" fmla="*/ 154611 w 213220"/>
                    <a:gd name="connsiteY9" fmla="*/ 220184 h 513639"/>
                    <a:gd name="connsiteX10" fmla="*/ 129215 w 213220"/>
                    <a:gd name="connsiteY10" fmla="*/ 235739 h 513639"/>
                    <a:gd name="connsiteX11" fmla="*/ 109851 w 213220"/>
                    <a:gd name="connsiteY11" fmla="*/ 215105 h 513639"/>
                    <a:gd name="connsiteX12" fmla="*/ 126041 w 213220"/>
                    <a:gd name="connsiteY12" fmla="*/ 144633 h 513639"/>
                    <a:gd name="connsiteX13" fmla="*/ 123184 w 213220"/>
                    <a:gd name="connsiteY13" fmla="*/ 119238 h 513639"/>
                    <a:gd name="connsiteX14" fmla="*/ 115883 w 213220"/>
                    <a:gd name="connsiteY14" fmla="*/ 113206 h 513639"/>
                    <a:gd name="connsiteX15" fmla="*/ 95566 w 213220"/>
                    <a:gd name="connsiteY15" fmla="*/ 114476 h 513639"/>
                    <a:gd name="connsiteX16" fmla="*/ 70806 w 213220"/>
                    <a:gd name="connsiteY16" fmla="*/ 228120 h 513639"/>
                    <a:gd name="connsiteX17" fmla="*/ 151119 w 213220"/>
                    <a:gd name="connsiteY17" fmla="*/ 270340 h 513639"/>
                    <a:gd name="connsiteX18" fmla="*/ 198418 w 213220"/>
                    <a:gd name="connsiteY18" fmla="*/ 220501 h 513639"/>
                    <a:gd name="connsiteX19" fmla="*/ 203814 w 213220"/>
                    <a:gd name="connsiteY19" fmla="*/ 72574 h 513639"/>
                    <a:gd name="connsiteX20" fmla="*/ 127311 w 213220"/>
                    <a:gd name="connsiteY20" fmla="*/ 1149 h 513639"/>
                    <a:gd name="connsiteX21" fmla="*/ 23825 w 213220"/>
                    <a:gd name="connsiteY21" fmla="*/ 52892 h 513639"/>
                    <a:gd name="connsiteX22" fmla="*/ 334 w 213220"/>
                    <a:gd name="connsiteY22" fmla="*/ 161457 h 513639"/>
                    <a:gd name="connsiteX23" fmla="*/ 21603 w 213220"/>
                    <a:gd name="connsiteY23" fmla="*/ 297957 h 513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3220" h="513639">
                      <a:moveTo>
                        <a:pt x="21603" y="297957"/>
                      </a:moveTo>
                      <a:cubicBezTo>
                        <a:pt x="32713" y="363668"/>
                        <a:pt x="44141" y="429695"/>
                        <a:pt x="21920" y="495406"/>
                      </a:cubicBezTo>
                      <a:cubicBezTo>
                        <a:pt x="20650" y="499215"/>
                        <a:pt x="20015" y="502072"/>
                        <a:pt x="23825" y="504929"/>
                      </a:cubicBezTo>
                      <a:cubicBezTo>
                        <a:pt x="45411" y="520484"/>
                        <a:pt x="61283" y="515087"/>
                        <a:pt x="66997" y="489692"/>
                      </a:cubicBezTo>
                      <a:cubicBezTo>
                        <a:pt x="80647" y="429060"/>
                        <a:pt x="73980" y="369064"/>
                        <a:pt x="62553" y="308750"/>
                      </a:cubicBezTo>
                      <a:cubicBezTo>
                        <a:pt x="54299" y="264626"/>
                        <a:pt x="41919" y="221136"/>
                        <a:pt x="41601" y="196376"/>
                      </a:cubicBezTo>
                      <a:cubicBezTo>
                        <a:pt x="41601" y="130665"/>
                        <a:pt x="51125" y="90985"/>
                        <a:pt x="68584" y="66542"/>
                      </a:cubicBezTo>
                      <a:cubicBezTo>
                        <a:pt x="92392" y="33211"/>
                        <a:pt x="136199" y="34798"/>
                        <a:pt x="157785" y="69717"/>
                      </a:cubicBezTo>
                      <a:cubicBezTo>
                        <a:pt x="165404" y="82097"/>
                        <a:pt x="169213" y="96064"/>
                        <a:pt x="170483" y="110349"/>
                      </a:cubicBezTo>
                      <a:cubicBezTo>
                        <a:pt x="174292" y="148125"/>
                        <a:pt x="172705" y="185583"/>
                        <a:pt x="154611" y="220184"/>
                      </a:cubicBezTo>
                      <a:cubicBezTo>
                        <a:pt x="149532" y="230025"/>
                        <a:pt x="141596" y="237326"/>
                        <a:pt x="129215" y="235739"/>
                      </a:cubicBezTo>
                      <a:cubicBezTo>
                        <a:pt x="117470" y="234151"/>
                        <a:pt x="113026" y="224628"/>
                        <a:pt x="109851" y="215105"/>
                      </a:cubicBezTo>
                      <a:cubicBezTo>
                        <a:pt x="100646" y="188440"/>
                        <a:pt x="107312" y="164314"/>
                        <a:pt x="126041" y="144633"/>
                      </a:cubicBezTo>
                      <a:cubicBezTo>
                        <a:pt x="137151" y="132888"/>
                        <a:pt x="133977" y="126539"/>
                        <a:pt x="123184" y="119238"/>
                      </a:cubicBezTo>
                      <a:cubicBezTo>
                        <a:pt x="120644" y="117333"/>
                        <a:pt x="117787" y="115746"/>
                        <a:pt x="115883" y="113206"/>
                      </a:cubicBezTo>
                      <a:cubicBezTo>
                        <a:pt x="108264" y="103683"/>
                        <a:pt x="102233" y="106540"/>
                        <a:pt x="95566" y="114476"/>
                      </a:cubicBezTo>
                      <a:cubicBezTo>
                        <a:pt x="66679" y="147807"/>
                        <a:pt x="57791" y="185900"/>
                        <a:pt x="70806" y="228120"/>
                      </a:cubicBezTo>
                      <a:cubicBezTo>
                        <a:pt x="81917" y="264308"/>
                        <a:pt x="114613" y="281133"/>
                        <a:pt x="151119" y="270340"/>
                      </a:cubicBezTo>
                      <a:cubicBezTo>
                        <a:pt x="176197" y="262721"/>
                        <a:pt x="190482" y="243675"/>
                        <a:pt x="198418" y="220501"/>
                      </a:cubicBezTo>
                      <a:cubicBezTo>
                        <a:pt x="215559" y="171933"/>
                        <a:pt x="218416" y="122094"/>
                        <a:pt x="203814" y="72574"/>
                      </a:cubicBezTo>
                      <a:cubicBezTo>
                        <a:pt x="192386" y="34481"/>
                        <a:pt x="169213" y="6863"/>
                        <a:pt x="127311" y="1149"/>
                      </a:cubicBezTo>
                      <a:cubicBezTo>
                        <a:pt x="81599" y="-4882"/>
                        <a:pt x="46681" y="12895"/>
                        <a:pt x="23825" y="52892"/>
                      </a:cubicBezTo>
                      <a:cubicBezTo>
                        <a:pt x="4461" y="86541"/>
                        <a:pt x="-1571" y="123364"/>
                        <a:pt x="334" y="161457"/>
                      </a:cubicBezTo>
                      <a:cubicBezTo>
                        <a:pt x="2556" y="207804"/>
                        <a:pt x="13984" y="252563"/>
                        <a:pt x="21603" y="29795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68" name="Freeform: Shape 467">
                  <a:extLst>
                    <a:ext uri="{FF2B5EF4-FFF2-40B4-BE49-F238E27FC236}">
                      <a16:creationId xmlns:a16="http://schemas.microsoft.com/office/drawing/2014/main" id="{317C5537-711A-4562-82F6-4FE667A47A28}"/>
                    </a:ext>
                  </a:extLst>
                </p:cNvPr>
                <p:cNvSpPr/>
                <p:nvPr/>
              </p:nvSpPr>
              <p:spPr>
                <a:xfrm>
                  <a:off x="5614444" y="2713171"/>
                  <a:ext cx="139672" cy="334810"/>
                </a:xfrm>
                <a:custGeom>
                  <a:avLst/>
                  <a:gdLst>
                    <a:gd name="connsiteX0" fmla="*/ 28143 w 214032"/>
                    <a:gd name="connsiteY0" fmla="*/ 331288 h 513060"/>
                    <a:gd name="connsiteX1" fmla="*/ 27826 w 214032"/>
                    <a:gd name="connsiteY1" fmla="*/ 477629 h 513060"/>
                    <a:gd name="connsiteX2" fmla="*/ 45920 w 214032"/>
                    <a:gd name="connsiteY2" fmla="*/ 511278 h 513060"/>
                    <a:gd name="connsiteX3" fmla="*/ 64967 w 214032"/>
                    <a:gd name="connsiteY3" fmla="*/ 501754 h 513060"/>
                    <a:gd name="connsiteX4" fmla="*/ 72268 w 214032"/>
                    <a:gd name="connsiteY4" fmla="*/ 361763 h 513060"/>
                    <a:gd name="connsiteX5" fmla="*/ 44968 w 214032"/>
                    <a:gd name="connsiteY5" fmla="*/ 204312 h 513060"/>
                    <a:gd name="connsiteX6" fmla="*/ 67188 w 214032"/>
                    <a:gd name="connsiteY6" fmla="*/ 70669 h 513060"/>
                    <a:gd name="connsiteX7" fmla="*/ 114805 w 214032"/>
                    <a:gd name="connsiteY7" fmla="*/ 42416 h 513060"/>
                    <a:gd name="connsiteX8" fmla="*/ 162738 w 214032"/>
                    <a:gd name="connsiteY8" fmla="*/ 76383 h 513060"/>
                    <a:gd name="connsiteX9" fmla="*/ 173214 w 214032"/>
                    <a:gd name="connsiteY9" fmla="*/ 136697 h 513060"/>
                    <a:gd name="connsiteX10" fmla="*/ 154802 w 214032"/>
                    <a:gd name="connsiteY10" fmla="*/ 222406 h 513060"/>
                    <a:gd name="connsiteX11" fmla="*/ 131629 w 214032"/>
                    <a:gd name="connsiteY11" fmla="*/ 235738 h 513060"/>
                    <a:gd name="connsiteX12" fmla="*/ 112900 w 214032"/>
                    <a:gd name="connsiteY12" fmla="*/ 218279 h 513060"/>
                    <a:gd name="connsiteX13" fmla="*/ 128137 w 214032"/>
                    <a:gd name="connsiteY13" fmla="*/ 143363 h 513060"/>
                    <a:gd name="connsiteX14" fmla="*/ 125915 w 214032"/>
                    <a:gd name="connsiteY14" fmla="*/ 120190 h 513060"/>
                    <a:gd name="connsiteX15" fmla="*/ 119884 w 214032"/>
                    <a:gd name="connsiteY15" fmla="*/ 115111 h 513060"/>
                    <a:gd name="connsiteX16" fmla="*/ 93536 w 214032"/>
                    <a:gd name="connsiteY16" fmla="*/ 117333 h 513060"/>
                    <a:gd name="connsiteX17" fmla="*/ 72585 w 214032"/>
                    <a:gd name="connsiteY17" fmla="*/ 230659 h 513060"/>
                    <a:gd name="connsiteX18" fmla="*/ 148454 w 214032"/>
                    <a:gd name="connsiteY18" fmla="*/ 270657 h 513060"/>
                    <a:gd name="connsiteX19" fmla="*/ 198927 w 214032"/>
                    <a:gd name="connsiteY19" fmla="*/ 220501 h 513060"/>
                    <a:gd name="connsiteX20" fmla="*/ 203371 w 214032"/>
                    <a:gd name="connsiteY20" fmla="*/ 69716 h 513060"/>
                    <a:gd name="connsiteX21" fmla="*/ 128137 w 214032"/>
                    <a:gd name="connsiteY21" fmla="*/ 1149 h 513060"/>
                    <a:gd name="connsiteX22" fmla="*/ 26874 w 214032"/>
                    <a:gd name="connsiteY22" fmla="*/ 48765 h 513060"/>
                    <a:gd name="connsiteX23" fmla="*/ 2430 w 214032"/>
                    <a:gd name="connsiteY23" fmla="*/ 181773 h 513060"/>
                    <a:gd name="connsiteX24" fmla="*/ 28143 w 214032"/>
                    <a:gd name="connsiteY24" fmla="*/ 331288 h 51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14032" h="513060">
                      <a:moveTo>
                        <a:pt x="28143" y="331288"/>
                      </a:moveTo>
                      <a:cubicBezTo>
                        <a:pt x="36079" y="379857"/>
                        <a:pt x="40841" y="428743"/>
                        <a:pt x="27826" y="477629"/>
                      </a:cubicBezTo>
                      <a:cubicBezTo>
                        <a:pt x="20842" y="503342"/>
                        <a:pt x="21477" y="502707"/>
                        <a:pt x="45920" y="511278"/>
                      </a:cubicBezTo>
                      <a:cubicBezTo>
                        <a:pt x="57030" y="515087"/>
                        <a:pt x="61792" y="513182"/>
                        <a:pt x="64967" y="501754"/>
                      </a:cubicBezTo>
                      <a:cubicBezTo>
                        <a:pt x="78616" y="455725"/>
                        <a:pt x="78934" y="408744"/>
                        <a:pt x="72268" y="361763"/>
                      </a:cubicBezTo>
                      <a:cubicBezTo>
                        <a:pt x="64967" y="309067"/>
                        <a:pt x="52269" y="257007"/>
                        <a:pt x="44968" y="204312"/>
                      </a:cubicBezTo>
                      <a:cubicBezTo>
                        <a:pt x="38301" y="157965"/>
                        <a:pt x="43380" y="112254"/>
                        <a:pt x="67188" y="70669"/>
                      </a:cubicBezTo>
                      <a:cubicBezTo>
                        <a:pt x="77664" y="52575"/>
                        <a:pt x="92584" y="40829"/>
                        <a:pt x="114805" y="42416"/>
                      </a:cubicBezTo>
                      <a:cubicBezTo>
                        <a:pt x="137661" y="44004"/>
                        <a:pt x="152898" y="56384"/>
                        <a:pt x="162738" y="76383"/>
                      </a:cubicBezTo>
                      <a:cubicBezTo>
                        <a:pt x="171944" y="95429"/>
                        <a:pt x="173849" y="115745"/>
                        <a:pt x="173214" y="136697"/>
                      </a:cubicBezTo>
                      <a:cubicBezTo>
                        <a:pt x="172897" y="166536"/>
                        <a:pt x="170675" y="196058"/>
                        <a:pt x="154802" y="222406"/>
                      </a:cubicBezTo>
                      <a:cubicBezTo>
                        <a:pt x="149723" y="230977"/>
                        <a:pt x="142740" y="237326"/>
                        <a:pt x="131629" y="235738"/>
                      </a:cubicBezTo>
                      <a:cubicBezTo>
                        <a:pt x="121154" y="234469"/>
                        <a:pt x="116392" y="226850"/>
                        <a:pt x="112900" y="218279"/>
                      </a:cubicBezTo>
                      <a:cubicBezTo>
                        <a:pt x="101472" y="190027"/>
                        <a:pt x="109091" y="164949"/>
                        <a:pt x="128137" y="143363"/>
                      </a:cubicBezTo>
                      <a:cubicBezTo>
                        <a:pt x="137343" y="133205"/>
                        <a:pt x="137026" y="127173"/>
                        <a:pt x="125915" y="120190"/>
                      </a:cubicBezTo>
                      <a:cubicBezTo>
                        <a:pt x="123693" y="118920"/>
                        <a:pt x="121471" y="117015"/>
                        <a:pt x="119884" y="115111"/>
                      </a:cubicBezTo>
                      <a:cubicBezTo>
                        <a:pt x="110043" y="102413"/>
                        <a:pt x="101790" y="106857"/>
                        <a:pt x="93536" y="117333"/>
                      </a:cubicBezTo>
                      <a:cubicBezTo>
                        <a:pt x="66871" y="151616"/>
                        <a:pt x="58935" y="189709"/>
                        <a:pt x="72585" y="230659"/>
                      </a:cubicBezTo>
                      <a:cubicBezTo>
                        <a:pt x="83695" y="264308"/>
                        <a:pt x="113852" y="278910"/>
                        <a:pt x="148454" y="270657"/>
                      </a:cubicBezTo>
                      <a:cubicBezTo>
                        <a:pt x="175436" y="264308"/>
                        <a:pt x="190356" y="244627"/>
                        <a:pt x="198927" y="220501"/>
                      </a:cubicBezTo>
                      <a:cubicBezTo>
                        <a:pt x="216704" y="170980"/>
                        <a:pt x="219560" y="120190"/>
                        <a:pt x="203371" y="69716"/>
                      </a:cubicBezTo>
                      <a:cubicBezTo>
                        <a:pt x="191626" y="33211"/>
                        <a:pt x="168452" y="6546"/>
                        <a:pt x="128137" y="1149"/>
                      </a:cubicBezTo>
                      <a:cubicBezTo>
                        <a:pt x="84648" y="-4565"/>
                        <a:pt x="50047" y="10990"/>
                        <a:pt x="26874" y="48765"/>
                      </a:cubicBezTo>
                      <a:cubicBezTo>
                        <a:pt x="1478" y="89715"/>
                        <a:pt x="-3918" y="135109"/>
                        <a:pt x="2430" y="181773"/>
                      </a:cubicBezTo>
                      <a:cubicBezTo>
                        <a:pt x="10367" y="231294"/>
                        <a:pt x="20207" y="281133"/>
                        <a:pt x="28143" y="33128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469" name="Freeform: Shape 468">
                  <a:extLst>
                    <a:ext uri="{FF2B5EF4-FFF2-40B4-BE49-F238E27FC236}">
                      <a16:creationId xmlns:a16="http://schemas.microsoft.com/office/drawing/2014/main" id="{BE835B9C-AF66-49FC-A55F-75341A3CC588}"/>
                    </a:ext>
                  </a:extLst>
                </p:cNvPr>
                <p:cNvSpPr/>
                <p:nvPr/>
              </p:nvSpPr>
              <p:spPr>
                <a:xfrm>
                  <a:off x="5399524" y="2714627"/>
                  <a:ext cx="204395" cy="180505"/>
                </a:xfrm>
                <a:custGeom>
                  <a:avLst/>
                  <a:gdLst>
                    <a:gd name="connsiteX0" fmla="*/ 162893 w 313213"/>
                    <a:gd name="connsiteY0" fmla="*/ 238586 h 276605"/>
                    <a:gd name="connsiteX1" fmla="*/ 179400 w 313213"/>
                    <a:gd name="connsiteY1" fmla="*/ 211921 h 276605"/>
                    <a:gd name="connsiteX2" fmla="*/ 193367 w 313213"/>
                    <a:gd name="connsiteY2" fmla="*/ 238269 h 276605"/>
                    <a:gd name="connsiteX3" fmla="*/ 286695 w 313213"/>
                    <a:gd name="connsiteY3" fmla="*/ 249062 h 276605"/>
                    <a:gd name="connsiteX4" fmla="*/ 304155 w 313213"/>
                    <a:gd name="connsiteY4" fmla="*/ 139862 h 276605"/>
                    <a:gd name="connsiteX5" fmla="*/ 225112 w 313213"/>
                    <a:gd name="connsiteY5" fmla="*/ 133830 h 276605"/>
                    <a:gd name="connsiteX6" fmla="*/ 221302 w 313213"/>
                    <a:gd name="connsiteY6" fmla="*/ 156051 h 276605"/>
                    <a:gd name="connsiteX7" fmla="*/ 255903 w 313213"/>
                    <a:gd name="connsiteY7" fmla="*/ 159543 h 276605"/>
                    <a:gd name="connsiteX8" fmla="*/ 270506 w 313213"/>
                    <a:gd name="connsiteY8" fmla="*/ 162717 h 276605"/>
                    <a:gd name="connsiteX9" fmla="*/ 260983 w 313213"/>
                    <a:gd name="connsiteY9" fmla="*/ 215095 h 276605"/>
                    <a:gd name="connsiteX10" fmla="*/ 225429 w 313213"/>
                    <a:gd name="connsiteY10" fmla="*/ 214460 h 276605"/>
                    <a:gd name="connsiteX11" fmla="*/ 213366 w 313213"/>
                    <a:gd name="connsiteY11" fmla="*/ 188748 h 276605"/>
                    <a:gd name="connsiteX12" fmla="*/ 203526 w 313213"/>
                    <a:gd name="connsiteY12" fmla="*/ 107165 h 276605"/>
                    <a:gd name="connsiteX13" fmla="*/ 203526 w 313213"/>
                    <a:gd name="connsiteY13" fmla="*/ 8123 h 276605"/>
                    <a:gd name="connsiteX14" fmla="*/ 172099 w 313213"/>
                    <a:gd name="connsiteY14" fmla="*/ 13837 h 276605"/>
                    <a:gd name="connsiteX15" fmla="*/ 57502 w 313213"/>
                    <a:gd name="connsiteY15" fmla="*/ 21773 h 276605"/>
                    <a:gd name="connsiteX16" fmla="*/ 23219 w 313213"/>
                    <a:gd name="connsiteY16" fmla="*/ 236999 h 276605"/>
                    <a:gd name="connsiteX17" fmla="*/ 162893 w 313213"/>
                    <a:gd name="connsiteY17" fmla="*/ 238586 h 276605"/>
                    <a:gd name="connsiteX18" fmla="*/ 75279 w 313213"/>
                    <a:gd name="connsiteY18" fmla="*/ 61454 h 276605"/>
                    <a:gd name="connsiteX19" fmla="*/ 152100 w 313213"/>
                    <a:gd name="connsiteY19" fmla="*/ 46534 h 276605"/>
                    <a:gd name="connsiteX20" fmla="*/ 162576 w 313213"/>
                    <a:gd name="connsiteY20" fmla="*/ 60501 h 276605"/>
                    <a:gd name="connsiteX21" fmla="*/ 165750 w 313213"/>
                    <a:gd name="connsiteY21" fmla="*/ 97959 h 276605"/>
                    <a:gd name="connsiteX22" fmla="*/ 134641 w 313213"/>
                    <a:gd name="connsiteY22" fmla="*/ 207477 h 276605"/>
                    <a:gd name="connsiteX23" fmla="*/ 90516 w 313213"/>
                    <a:gd name="connsiteY23" fmla="*/ 232872 h 276605"/>
                    <a:gd name="connsiteX24" fmla="*/ 49884 w 313213"/>
                    <a:gd name="connsiteY24" fmla="*/ 194462 h 276605"/>
                    <a:gd name="connsiteX25" fmla="*/ 75279 w 313213"/>
                    <a:gd name="connsiteY25" fmla="*/ 61454 h 276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313213" h="276605">
                      <a:moveTo>
                        <a:pt x="162893" y="238586"/>
                      </a:moveTo>
                      <a:cubicBezTo>
                        <a:pt x="168607" y="230015"/>
                        <a:pt x="173686" y="221127"/>
                        <a:pt x="179400" y="211921"/>
                      </a:cubicBezTo>
                      <a:cubicBezTo>
                        <a:pt x="184479" y="221444"/>
                        <a:pt x="187971" y="230332"/>
                        <a:pt x="193367" y="238269"/>
                      </a:cubicBezTo>
                      <a:cubicBezTo>
                        <a:pt x="215906" y="271917"/>
                        <a:pt x="258126" y="276362"/>
                        <a:pt x="286695" y="249062"/>
                      </a:cubicBezTo>
                      <a:cubicBezTo>
                        <a:pt x="313360" y="223349"/>
                        <a:pt x="321296" y="172558"/>
                        <a:pt x="304155" y="139862"/>
                      </a:cubicBezTo>
                      <a:cubicBezTo>
                        <a:pt x="287965" y="109070"/>
                        <a:pt x="245428" y="105895"/>
                        <a:pt x="225112" y="133830"/>
                      </a:cubicBezTo>
                      <a:cubicBezTo>
                        <a:pt x="220667" y="139862"/>
                        <a:pt x="212731" y="147480"/>
                        <a:pt x="221302" y="156051"/>
                      </a:cubicBezTo>
                      <a:cubicBezTo>
                        <a:pt x="231143" y="165257"/>
                        <a:pt x="248920" y="166844"/>
                        <a:pt x="255903" y="159543"/>
                      </a:cubicBezTo>
                      <a:cubicBezTo>
                        <a:pt x="263205" y="151924"/>
                        <a:pt x="267966" y="153829"/>
                        <a:pt x="270506" y="162717"/>
                      </a:cubicBezTo>
                      <a:cubicBezTo>
                        <a:pt x="276220" y="181764"/>
                        <a:pt x="273363" y="199541"/>
                        <a:pt x="260983" y="215095"/>
                      </a:cubicBezTo>
                      <a:cubicBezTo>
                        <a:pt x="251142" y="227476"/>
                        <a:pt x="235905" y="226841"/>
                        <a:pt x="225429" y="214460"/>
                      </a:cubicBezTo>
                      <a:cubicBezTo>
                        <a:pt x="219080" y="206842"/>
                        <a:pt x="215906" y="197953"/>
                        <a:pt x="213366" y="188748"/>
                      </a:cubicBezTo>
                      <a:cubicBezTo>
                        <a:pt x="206065" y="162083"/>
                        <a:pt x="203843" y="134783"/>
                        <a:pt x="203526" y="107165"/>
                      </a:cubicBezTo>
                      <a:cubicBezTo>
                        <a:pt x="203208" y="74469"/>
                        <a:pt x="203526" y="41772"/>
                        <a:pt x="203526" y="8123"/>
                      </a:cubicBezTo>
                      <a:cubicBezTo>
                        <a:pt x="191780" y="7806"/>
                        <a:pt x="186066" y="23043"/>
                        <a:pt x="172099" y="13837"/>
                      </a:cubicBezTo>
                      <a:cubicBezTo>
                        <a:pt x="138768" y="-7749"/>
                        <a:pt x="89564" y="-3305"/>
                        <a:pt x="57502" y="21773"/>
                      </a:cubicBezTo>
                      <a:cubicBezTo>
                        <a:pt x="-1859" y="68437"/>
                        <a:pt x="-18684" y="174463"/>
                        <a:pt x="23219" y="236999"/>
                      </a:cubicBezTo>
                      <a:cubicBezTo>
                        <a:pt x="58455" y="289059"/>
                        <a:pt x="127340" y="290012"/>
                        <a:pt x="162893" y="238586"/>
                      </a:cubicBezTo>
                      <a:close/>
                      <a:moveTo>
                        <a:pt x="75279" y="61454"/>
                      </a:moveTo>
                      <a:cubicBezTo>
                        <a:pt x="97818" y="39868"/>
                        <a:pt x="124165" y="38598"/>
                        <a:pt x="152100" y="46534"/>
                      </a:cubicBezTo>
                      <a:cubicBezTo>
                        <a:pt x="159084" y="48438"/>
                        <a:pt x="162258" y="53200"/>
                        <a:pt x="162576" y="60501"/>
                      </a:cubicBezTo>
                      <a:cubicBezTo>
                        <a:pt x="163210" y="74786"/>
                        <a:pt x="164798" y="89071"/>
                        <a:pt x="165750" y="97959"/>
                      </a:cubicBezTo>
                      <a:cubicBezTo>
                        <a:pt x="165115" y="141131"/>
                        <a:pt x="159719" y="177320"/>
                        <a:pt x="134641" y="207477"/>
                      </a:cubicBezTo>
                      <a:cubicBezTo>
                        <a:pt x="123530" y="221127"/>
                        <a:pt x="112102" y="236999"/>
                        <a:pt x="90516" y="232872"/>
                      </a:cubicBezTo>
                      <a:cubicBezTo>
                        <a:pt x="68930" y="229063"/>
                        <a:pt x="57502" y="213508"/>
                        <a:pt x="49884" y="194462"/>
                      </a:cubicBezTo>
                      <a:cubicBezTo>
                        <a:pt x="32742" y="151290"/>
                        <a:pt x="44487" y="90976"/>
                        <a:pt x="75279" y="614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461" name="Freeform: Shape 460">
                <a:extLst>
                  <a:ext uri="{FF2B5EF4-FFF2-40B4-BE49-F238E27FC236}">
                    <a16:creationId xmlns:a16="http://schemas.microsoft.com/office/drawing/2014/main" id="{0D6A4371-2A70-4076-8AD9-8FB7DB707509}"/>
                  </a:ext>
                </a:extLst>
              </p:cNvPr>
              <p:cNvSpPr/>
              <p:nvPr/>
            </p:nvSpPr>
            <p:spPr>
              <a:xfrm>
                <a:off x="7187913" y="3032104"/>
                <a:ext cx="110421" cy="115806"/>
              </a:xfrm>
              <a:custGeom>
                <a:avLst/>
                <a:gdLst>
                  <a:gd name="connsiteX0" fmla="*/ 76506 w 169208"/>
                  <a:gd name="connsiteY0" fmla="*/ 9 h 177460"/>
                  <a:gd name="connsiteX1" fmla="*/ 3 w 169208"/>
                  <a:gd name="connsiteY1" fmla="*/ 87305 h 177460"/>
                  <a:gd name="connsiteX2" fmla="*/ 93965 w 169208"/>
                  <a:gd name="connsiteY2" fmla="*/ 177459 h 177460"/>
                  <a:gd name="connsiteX3" fmla="*/ 169199 w 169208"/>
                  <a:gd name="connsiteY3" fmla="*/ 88892 h 177460"/>
                  <a:gd name="connsiteX4" fmla="*/ 76506 w 169208"/>
                  <a:gd name="connsiteY4" fmla="*/ 9 h 177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208" h="177460">
                    <a:moveTo>
                      <a:pt x="76506" y="9"/>
                    </a:moveTo>
                    <a:cubicBezTo>
                      <a:pt x="27938" y="326"/>
                      <a:pt x="-315" y="32705"/>
                      <a:pt x="3" y="87305"/>
                    </a:cubicBezTo>
                    <a:cubicBezTo>
                      <a:pt x="320" y="140318"/>
                      <a:pt x="38730" y="177141"/>
                      <a:pt x="93965" y="177459"/>
                    </a:cubicBezTo>
                    <a:cubicBezTo>
                      <a:pt x="138090" y="177776"/>
                      <a:pt x="169834" y="140318"/>
                      <a:pt x="169199" y="88892"/>
                    </a:cubicBezTo>
                    <a:cubicBezTo>
                      <a:pt x="169199" y="33023"/>
                      <a:pt x="133963" y="-626"/>
                      <a:pt x="76506" y="9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2" name="Freeform: Shape 461">
                <a:extLst>
                  <a:ext uri="{FF2B5EF4-FFF2-40B4-BE49-F238E27FC236}">
                    <a16:creationId xmlns:a16="http://schemas.microsoft.com/office/drawing/2014/main" id="{EE0B3283-6E3F-4EE6-B500-56F9989392F6}"/>
                  </a:ext>
                </a:extLst>
              </p:cNvPr>
              <p:cNvSpPr/>
              <p:nvPr/>
            </p:nvSpPr>
            <p:spPr>
              <a:xfrm>
                <a:off x="6789556" y="3031664"/>
                <a:ext cx="110314" cy="115837"/>
              </a:xfrm>
              <a:custGeom>
                <a:avLst/>
                <a:gdLst>
                  <a:gd name="connsiteX0" fmla="*/ 56190 w 169045"/>
                  <a:gd name="connsiteY0" fmla="*/ 2587 h 177508"/>
                  <a:gd name="connsiteX1" fmla="*/ 3 w 169045"/>
                  <a:gd name="connsiteY1" fmla="*/ 84805 h 177508"/>
                  <a:gd name="connsiteX2" fmla="*/ 80633 w 169045"/>
                  <a:gd name="connsiteY2" fmla="*/ 176545 h 177508"/>
                  <a:gd name="connsiteX3" fmla="*/ 153010 w 169045"/>
                  <a:gd name="connsiteY3" fmla="*/ 145119 h 177508"/>
                  <a:gd name="connsiteX4" fmla="*/ 157771 w 169045"/>
                  <a:gd name="connsiteY4" fmla="*/ 43537 h 177508"/>
                  <a:gd name="connsiteX5" fmla="*/ 56190 w 169045"/>
                  <a:gd name="connsiteY5" fmla="*/ 2587 h 177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9045" h="177508">
                    <a:moveTo>
                      <a:pt x="56190" y="2587"/>
                    </a:moveTo>
                    <a:cubicBezTo>
                      <a:pt x="17780" y="11793"/>
                      <a:pt x="320" y="37506"/>
                      <a:pt x="3" y="84805"/>
                    </a:cubicBezTo>
                    <a:cubicBezTo>
                      <a:pt x="-315" y="137818"/>
                      <a:pt x="27620" y="169879"/>
                      <a:pt x="80633" y="176545"/>
                    </a:cubicBezTo>
                    <a:cubicBezTo>
                      <a:pt x="111107" y="180672"/>
                      <a:pt x="136820" y="171784"/>
                      <a:pt x="153010" y="145119"/>
                    </a:cubicBezTo>
                    <a:cubicBezTo>
                      <a:pt x="173008" y="112422"/>
                      <a:pt x="173961" y="77504"/>
                      <a:pt x="157771" y="43537"/>
                    </a:cubicBezTo>
                    <a:cubicBezTo>
                      <a:pt x="141582" y="10524"/>
                      <a:pt x="95870" y="-6936"/>
                      <a:pt x="56190" y="2587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3" name="Freeform: Shape 462">
                <a:extLst>
                  <a:ext uri="{FF2B5EF4-FFF2-40B4-BE49-F238E27FC236}">
                    <a16:creationId xmlns:a16="http://schemas.microsoft.com/office/drawing/2014/main" id="{AB63F860-6885-4DA7-B7AC-12F0D714B6D9}"/>
                  </a:ext>
                </a:extLst>
              </p:cNvPr>
              <p:cNvSpPr/>
              <p:nvPr/>
            </p:nvSpPr>
            <p:spPr>
              <a:xfrm>
                <a:off x="6804607" y="3177870"/>
                <a:ext cx="65947" cy="263671"/>
              </a:xfrm>
              <a:custGeom>
                <a:avLst/>
                <a:gdLst>
                  <a:gd name="connsiteX0" fmla="*/ 69631 w 101057"/>
                  <a:gd name="connsiteY0" fmla="*/ 2656 h 404048"/>
                  <a:gd name="connsiteX1" fmla="*/ 49632 w 101057"/>
                  <a:gd name="connsiteY1" fmla="*/ 7418 h 404048"/>
                  <a:gd name="connsiteX2" fmla="*/ 39474 w 101057"/>
                  <a:gd name="connsiteY2" fmla="*/ 22973 h 404048"/>
                  <a:gd name="connsiteX3" fmla="*/ 42013 w 101057"/>
                  <a:gd name="connsiteY3" fmla="*/ 99794 h 404048"/>
                  <a:gd name="connsiteX4" fmla="*/ 4873 w 101057"/>
                  <a:gd name="connsiteY4" fmla="*/ 284545 h 404048"/>
                  <a:gd name="connsiteX5" fmla="*/ 14079 w 101057"/>
                  <a:gd name="connsiteY5" fmla="*/ 388031 h 404048"/>
                  <a:gd name="connsiteX6" fmla="*/ 44236 w 101057"/>
                  <a:gd name="connsiteY6" fmla="*/ 395649 h 404048"/>
                  <a:gd name="connsiteX7" fmla="*/ 66457 w 101057"/>
                  <a:gd name="connsiteY7" fmla="*/ 380729 h 404048"/>
                  <a:gd name="connsiteX8" fmla="*/ 68679 w 101057"/>
                  <a:gd name="connsiteY8" fmla="*/ 368349 h 404048"/>
                  <a:gd name="connsiteX9" fmla="*/ 55981 w 101057"/>
                  <a:gd name="connsiteY9" fmla="*/ 328352 h 404048"/>
                  <a:gd name="connsiteX10" fmla="*/ 74075 w 101057"/>
                  <a:gd name="connsiteY10" fmla="*/ 213120 h 404048"/>
                  <a:gd name="connsiteX11" fmla="*/ 101058 w 101057"/>
                  <a:gd name="connsiteY11" fmla="*/ 65510 h 404048"/>
                  <a:gd name="connsiteX12" fmla="*/ 95344 w 101057"/>
                  <a:gd name="connsiteY12" fmla="*/ 18529 h 404048"/>
                  <a:gd name="connsiteX13" fmla="*/ 69631 w 101057"/>
                  <a:gd name="connsiteY13" fmla="*/ 2656 h 404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057" h="404048">
                    <a:moveTo>
                      <a:pt x="69631" y="2656"/>
                    </a:moveTo>
                    <a:cubicBezTo>
                      <a:pt x="63282" y="5196"/>
                      <a:pt x="56298" y="6466"/>
                      <a:pt x="49632" y="7418"/>
                    </a:cubicBezTo>
                    <a:cubicBezTo>
                      <a:pt x="40109" y="9005"/>
                      <a:pt x="36300" y="12180"/>
                      <a:pt x="39474" y="22973"/>
                    </a:cubicBezTo>
                    <a:cubicBezTo>
                      <a:pt x="46775" y="48368"/>
                      <a:pt x="46775" y="74398"/>
                      <a:pt x="42013" y="99794"/>
                    </a:cubicBezTo>
                    <a:cubicBezTo>
                      <a:pt x="29951" y="161377"/>
                      <a:pt x="16301" y="222643"/>
                      <a:pt x="4873" y="284545"/>
                    </a:cubicBezTo>
                    <a:cubicBezTo>
                      <a:pt x="-1793" y="319463"/>
                      <a:pt x="-4016" y="355017"/>
                      <a:pt x="14079" y="388031"/>
                    </a:cubicBezTo>
                    <a:cubicBezTo>
                      <a:pt x="25189" y="407712"/>
                      <a:pt x="26141" y="408029"/>
                      <a:pt x="44236" y="395649"/>
                    </a:cubicBezTo>
                    <a:cubicBezTo>
                      <a:pt x="51537" y="390570"/>
                      <a:pt x="59155" y="385491"/>
                      <a:pt x="66457" y="380729"/>
                    </a:cubicBezTo>
                    <a:cubicBezTo>
                      <a:pt x="71536" y="377238"/>
                      <a:pt x="73758" y="374063"/>
                      <a:pt x="68679" y="368349"/>
                    </a:cubicBezTo>
                    <a:cubicBezTo>
                      <a:pt x="59155" y="356921"/>
                      <a:pt x="56933" y="342954"/>
                      <a:pt x="55981" y="328352"/>
                    </a:cubicBezTo>
                    <a:cubicBezTo>
                      <a:pt x="53759" y="288671"/>
                      <a:pt x="65504" y="251213"/>
                      <a:pt x="74075" y="213120"/>
                    </a:cubicBezTo>
                    <a:cubicBezTo>
                      <a:pt x="85186" y="164234"/>
                      <a:pt x="99471" y="115983"/>
                      <a:pt x="101058" y="65510"/>
                    </a:cubicBezTo>
                    <a:cubicBezTo>
                      <a:pt x="101058" y="49638"/>
                      <a:pt x="98836" y="34083"/>
                      <a:pt x="95344" y="18529"/>
                    </a:cubicBezTo>
                    <a:cubicBezTo>
                      <a:pt x="92169" y="2974"/>
                      <a:pt x="86138" y="-4327"/>
                      <a:pt x="69631" y="2656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64" name="Freeform: Shape 463">
                <a:extLst>
                  <a:ext uri="{FF2B5EF4-FFF2-40B4-BE49-F238E27FC236}">
                    <a16:creationId xmlns:a16="http://schemas.microsoft.com/office/drawing/2014/main" id="{A9CDAED5-2E8A-40C1-80B3-359FA8538F82}"/>
                  </a:ext>
                </a:extLst>
              </p:cNvPr>
              <p:cNvSpPr/>
              <p:nvPr/>
            </p:nvSpPr>
            <p:spPr>
              <a:xfrm>
                <a:off x="7204026" y="3178104"/>
                <a:ext cx="65926" cy="263621"/>
              </a:xfrm>
              <a:custGeom>
                <a:avLst/>
                <a:gdLst>
                  <a:gd name="connsiteX0" fmla="*/ 69909 w 101025"/>
                  <a:gd name="connsiteY0" fmla="*/ 2297 h 403971"/>
                  <a:gd name="connsiteX1" fmla="*/ 48323 w 101025"/>
                  <a:gd name="connsiteY1" fmla="*/ 7376 h 403971"/>
                  <a:gd name="connsiteX2" fmla="*/ 39117 w 101025"/>
                  <a:gd name="connsiteY2" fmla="*/ 22296 h 403971"/>
                  <a:gd name="connsiteX3" fmla="*/ 44831 w 101025"/>
                  <a:gd name="connsiteY3" fmla="*/ 69277 h 403971"/>
                  <a:gd name="connsiteX4" fmla="*/ 27054 w 101025"/>
                  <a:gd name="connsiteY4" fmla="*/ 173715 h 403971"/>
                  <a:gd name="connsiteX5" fmla="*/ 72 w 101025"/>
                  <a:gd name="connsiteY5" fmla="*/ 326405 h 403971"/>
                  <a:gd name="connsiteX6" fmla="*/ 13722 w 101025"/>
                  <a:gd name="connsiteY6" fmla="*/ 387671 h 403971"/>
                  <a:gd name="connsiteX7" fmla="*/ 45466 w 101025"/>
                  <a:gd name="connsiteY7" fmla="*/ 394972 h 403971"/>
                  <a:gd name="connsiteX8" fmla="*/ 67687 w 101025"/>
                  <a:gd name="connsiteY8" fmla="*/ 379735 h 403971"/>
                  <a:gd name="connsiteX9" fmla="*/ 70861 w 101025"/>
                  <a:gd name="connsiteY9" fmla="*/ 371164 h 403971"/>
                  <a:gd name="connsiteX10" fmla="*/ 60386 w 101025"/>
                  <a:gd name="connsiteY10" fmla="*/ 276884 h 403971"/>
                  <a:gd name="connsiteX11" fmla="*/ 90543 w 101025"/>
                  <a:gd name="connsiteY11" fmla="*/ 142606 h 403971"/>
                  <a:gd name="connsiteX12" fmla="*/ 95304 w 101025"/>
                  <a:gd name="connsiteY12" fmla="*/ 18804 h 403971"/>
                  <a:gd name="connsiteX13" fmla="*/ 69909 w 101025"/>
                  <a:gd name="connsiteY13" fmla="*/ 2297 h 403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025" h="403971">
                    <a:moveTo>
                      <a:pt x="69909" y="2297"/>
                    </a:moveTo>
                    <a:cubicBezTo>
                      <a:pt x="62608" y="3884"/>
                      <a:pt x="55624" y="6424"/>
                      <a:pt x="48323" y="7376"/>
                    </a:cubicBezTo>
                    <a:cubicBezTo>
                      <a:pt x="38482" y="8646"/>
                      <a:pt x="35943" y="12455"/>
                      <a:pt x="39117" y="22296"/>
                    </a:cubicBezTo>
                    <a:cubicBezTo>
                      <a:pt x="44196" y="37533"/>
                      <a:pt x="45148" y="53405"/>
                      <a:pt x="44831" y="69277"/>
                    </a:cubicBezTo>
                    <a:cubicBezTo>
                      <a:pt x="44196" y="104831"/>
                      <a:pt x="34355" y="139114"/>
                      <a:pt x="27054" y="173715"/>
                    </a:cubicBezTo>
                    <a:cubicBezTo>
                      <a:pt x="16579" y="224189"/>
                      <a:pt x="2611" y="274344"/>
                      <a:pt x="72" y="326405"/>
                    </a:cubicBezTo>
                    <a:cubicBezTo>
                      <a:pt x="-563" y="347991"/>
                      <a:pt x="2929" y="368625"/>
                      <a:pt x="13722" y="387671"/>
                    </a:cubicBezTo>
                    <a:cubicBezTo>
                      <a:pt x="25467" y="407987"/>
                      <a:pt x="25467" y="407987"/>
                      <a:pt x="45466" y="394972"/>
                    </a:cubicBezTo>
                    <a:cubicBezTo>
                      <a:pt x="53085" y="389893"/>
                      <a:pt x="60386" y="385132"/>
                      <a:pt x="67687" y="379735"/>
                    </a:cubicBezTo>
                    <a:cubicBezTo>
                      <a:pt x="70544" y="377830"/>
                      <a:pt x="74353" y="375608"/>
                      <a:pt x="70861" y="371164"/>
                    </a:cubicBezTo>
                    <a:cubicBezTo>
                      <a:pt x="48323" y="341959"/>
                      <a:pt x="54037" y="308946"/>
                      <a:pt x="60386" y="276884"/>
                    </a:cubicBezTo>
                    <a:cubicBezTo>
                      <a:pt x="69274" y="231807"/>
                      <a:pt x="80702" y="187365"/>
                      <a:pt x="90543" y="142606"/>
                    </a:cubicBezTo>
                    <a:cubicBezTo>
                      <a:pt x="99431" y="101656"/>
                      <a:pt x="106415" y="60389"/>
                      <a:pt x="95304" y="18804"/>
                    </a:cubicBezTo>
                    <a:cubicBezTo>
                      <a:pt x="90225" y="-1830"/>
                      <a:pt x="89273" y="-2147"/>
                      <a:pt x="69909" y="2297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403" name="Group 402">
              <a:extLst>
                <a:ext uri="{FF2B5EF4-FFF2-40B4-BE49-F238E27FC236}">
                  <a16:creationId xmlns:a16="http://schemas.microsoft.com/office/drawing/2014/main" id="{A32EB13C-57FE-44A3-AE7B-C130C666C319}"/>
                </a:ext>
              </a:extLst>
            </p:cNvPr>
            <p:cNvGrpSpPr/>
            <p:nvPr/>
          </p:nvGrpSpPr>
          <p:grpSpPr>
            <a:xfrm>
              <a:off x="5118910" y="1658332"/>
              <a:ext cx="1980154" cy="892032"/>
              <a:chOff x="4482307" y="2759288"/>
              <a:chExt cx="2855168" cy="1286213"/>
            </a:xfrm>
            <a:solidFill>
              <a:schemeClr val="accent3"/>
            </a:solidFill>
          </p:grpSpPr>
          <p:sp>
            <p:nvSpPr>
              <p:cNvPr id="448" name="Freeform: Shape 447">
                <a:extLst>
                  <a:ext uri="{FF2B5EF4-FFF2-40B4-BE49-F238E27FC236}">
                    <a16:creationId xmlns:a16="http://schemas.microsoft.com/office/drawing/2014/main" id="{AF94ECF4-9FAA-4437-882D-78FE3F8CE6EF}"/>
                  </a:ext>
                </a:extLst>
              </p:cNvPr>
              <p:cNvSpPr/>
              <p:nvPr/>
            </p:nvSpPr>
            <p:spPr>
              <a:xfrm>
                <a:off x="4707039" y="2759288"/>
                <a:ext cx="2591842" cy="1076137"/>
              </a:xfrm>
              <a:custGeom>
                <a:avLst/>
                <a:gdLst>
                  <a:gd name="connsiteX0" fmla="*/ 2336846 w 2591842"/>
                  <a:gd name="connsiteY0" fmla="*/ 379 h 1076137"/>
                  <a:gd name="connsiteX1" fmla="*/ 2435935 w 2591842"/>
                  <a:gd name="connsiteY1" fmla="*/ 72588 h 1076137"/>
                  <a:gd name="connsiteX2" fmla="*/ 2469668 w 2591842"/>
                  <a:gd name="connsiteY2" fmla="*/ 144270 h 1076137"/>
                  <a:gd name="connsiteX3" fmla="*/ 2583516 w 2591842"/>
                  <a:gd name="connsiteY3" fmla="*/ 287634 h 1076137"/>
                  <a:gd name="connsiteX4" fmla="*/ 2402203 w 2591842"/>
                  <a:gd name="connsiteY4" fmla="*/ 350883 h 1076137"/>
                  <a:gd name="connsiteX5" fmla="*/ 2263055 w 2591842"/>
                  <a:gd name="connsiteY5" fmla="*/ 443648 h 1076137"/>
                  <a:gd name="connsiteX6" fmla="*/ 2262069 w 2591842"/>
                  <a:gd name="connsiteY6" fmla="*/ 450670 h 1076137"/>
                  <a:gd name="connsiteX7" fmla="*/ 2206528 w 2591842"/>
                  <a:gd name="connsiteY7" fmla="*/ 608359 h 1076137"/>
                  <a:gd name="connsiteX8" fmla="*/ 1870913 w 2591842"/>
                  <a:gd name="connsiteY8" fmla="*/ 966506 h 1076137"/>
                  <a:gd name="connsiteX9" fmla="*/ 2258839 w 2591842"/>
                  <a:gd name="connsiteY9" fmla="*/ 654478 h 1076137"/>
                  <a:gd name="connsiteX10" fmla="*/ 2347388 w 2591842"/>
                  <a:gd name="connsiteY10" fmla="*/ 490031 h 1076137"/>
                  <a:gd name="connsiteX11" fmla="*/ 2342035 w 2591842"/>
                  <a:gd name="connsiteY11" fmla="*/ 480724 h 1076137"/>
                  <a:gd name="connsiteX12" fmla="*/ 2347387 w 2591842"/>
                  <a:gd name="connsiteY12" fmla="*/ 481597 h 1076137"/>
                  <a:gd name="connsiteX13" fmla="*/ 2372686 w 2591842"/>
                  <a:gd name="connsiteY13" fmla="*/ 536413 h 1076137"/>
                  <a:gd name="connsiteX14" fmla="*/ 2048009 w 2591842"/>
                  <a:gd name="connsiteY14" fmla="*/ 1076137 h 1076137"/>
                  <a:gd name="connsiteX15" fmla="*/ 196926 w 2591842"/>
                  <a:gd name="connsiteY15" fmla="*/ 1076137 h 1076137"/>
                  <a:gd name="connsiteX16" fmla="*/ 57779 w 2591842"/>
                  <a:gd name="connsiteY16" fmla="*/ 802058 h 1076137"/>
                  <a:gd name="connsiteX17" fmla="*/ 955912 w 2591842"/>
                  <a:gd name="connsiteY17" fmla="*/ 135837 h 1076137"/>
                  <a:gd name="connsiteX18" fmla="*/ 1917032 w 2591842"/>
                  <a:gd name="connsiteY18" fmla="*/ 169043 h 1076137"/>
                  <a:gd name="connsiteX19" fmla="*/ 2045437 w 2591842"/>
                  <a:gd name="connsiteY19" fmla="*/ 235700 h 1076137"/>
                  <a:gd name="connsiteX20" fmla="*/ 1993259 w 2591842"/>
                  <a:gd name="connsiteY20" fmla="*/ 257854 h 1076137"/>
                  <a:gd name="connsiteX21" fmla="*/ 1807663 w 2591842"/>
                  <a:gd name="connsiteY21" fmla="*/ 279200 h 1076137"/>
                  <a:gd name="connsiteX22" fmla="*/ 1369137 w 2591842"/>
                  <a:gd name="connsiteY22" fmla="*/ 481597 h 1076137"/>
                  <a:gd name="connsiteX23" fmla="*/ 1369430 w 2591842"/>
                  <a:gd name="connsiteY23" fmla="*/ 485604 h 1076137"/>
                  <a:gd name="connsiteX24" fmla="*/ 1364922 w 2591842"/>
                  <a:gd name="connsiteY24" fmla="*/ 481597 h 1076137"/>
                  <a:gd name="connsiteX25" fmla="*/ 1196258 w 2591842"/>
                  <a:gd name="connsiteY25" fmla="*/ 818924 h 1076137"/>
                  <a:gd name="connsiteX26" fmla="*/ 1390221 w 2591842"/>
                  <a:gd name="connsiteY26" fmla="*/ 506897 h 1076137"/>
                  <a:gd name="connsiteX27" fmla="*/ 1387769 w 2591842"/>
                  <a:gd name="connsiteY27" fmla="*/ 504095 h 1076137"/>
                  <a:gd name="connsiteX28" fmla="*/ 1394437 w 2591842"/>
                  <a:gd name="connsiteY28" fmla="*/ 502680 h 1076137"/>
                  <a:gd name="connsiteX29" fmla="*/ 1744414 w 2591842"/>
                  <a:gd name="connsiteY29" fmla="*/ 342449 h 1076137"/>
                  <a:gd name="connsiteX30" fmla="*/ 2017727 w 2591842"/>
                  <a:gd name="connsiteY30" fmla="*/ 306131 h 1076137"/>
                  <a:gd name="connsiteX31" fmla="*/ 2052224 w 2591842"/>
                  <a:gd name="connsiteY31" fmla="*/ 279201 h 1076137"/>
                  <a:gd name="connsiteX32" fmla="*/ 2052226 w 2591842"/>
                  <a:gd name="connsiteY32" fmla="*/ 279201 h 1076137"/>
                  <a:gd name="connsiteX33" fmla="*/ 2263055 w 2591842"/>
                  <a:gd name="connsiteY33" fmla="*/ 89454 h 1076137"/>
                  <a:gd name="connsiteX34" fmla="*/ 2336846 w 2591842"/>
                  <a:gd name="connsiteY34" fmla="*/ 379 h 10761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2591842" h="1076137">
                    <a:moveTo>
                      <a:pt x="2336846" y="379"/>
                    </a:moveTo>
                    <a:cubicBezTo>
                      <a:pt x="2367416" y="-3311"/>
                      <a:pt x="2402203" y="19881"/>
                      <a:pt x="2435935" y="72588"/>
                    </a:cubicBezTo>
                    <a:cubicBezTo>
                      <a:pt x="2448585" y="93671"/>
                      <a:pt x="2452802" y="131620"/>
                      <a:pt x="2469668" y="144270"/>
                    </a:cubicBezTo>
                    <a:cubicBezTo>
                      <a:pt x="2520267" y="186436"/>
                      <a:pt x="2621465" y="190653"/>
                      <a:pt x="2583516" y="287634"/>
                    </a:cubicBezTo>
                    <a:cubicBezTo>
                      <a:pt x="2554000" y="371966"/>
                      <a:pt x="2473885" y="355100"/>
                      <a:pt x="2402203" y="350883"/>
                    </a:cubicBezTo>
                    <a:cubicBezTo>
                      <a:pt x="2334737" y="346666"/>
                      <a:pt x="2275705" y="367749"/>
                      <a:pt x="2263055" y="443648"/>
                    </a:cubicBezTo>
                    <a:lnTo>
                      <a:pt x="2262069" y="450670"/>
                    </a:lnTo>
                    <a:lnTo>
                      <a:pt x="2206528" y="608359"/>
                    </a:lnTo>
                    <a:cubicBezTo>
                      <a:pt x="2149208" y="768063"/>
                      <a:pt x="2076472" y="915907"/>
                      <a:pt x="1870913" y="966506"/>
                    </a:cubicBezTo>
                    <a:cubicBezTo>
                      <a:pt x="2090176" y="962289"/>
                      <a:pt x="2191374" y="831575"/>
                      <a:pt x="2258839" y="654478"/>
                    </a:cubicBezTo>
                    <a:cubicBezTo>
                      <a:pt x="2279922" y="595446"/>
                      <a:pt x="2246189" y="506897"/>
                      <a:pt x="2347388" y="490031"/>
                    </a:cubicBezTo>
                    <a:lnTo>
                      <a:pt x="2342035" y="480724"/>
                    </a:lnTo>
                    <a:lnTo>
                      <a:pt x="2347387" y="481597"/>
                    </a:lnTo>
                    <a:cubicBezTo>
                      <a:pt x="2355820" y="498464"/>
                      <a:pt x="2364253" y="519547"/>
                      <a:pt x="2372686" y="536413"/>
                    </a:cubicBezTo>
                    <a:cubicBezTo>
                      <a:pt x="2583516" y="970722"/>
                      <a:pt x="2524484" y="1076137"/>
                      <a:pt x="2048009" y="1076137"/>
                    </a:cubicBezTo>
                    <a:cubicBezTo>
                      <a:pt x="1432387" y="1076137"/>
                      <a:pt x="816765" y="1076137"/>
                      <a:pt x="196926" y="1076137"/>
                    </a:cubicBezTo>
                    <a:cubicBezTo>
                      <a:pt x="-5470" y="1076137"/>
                      <a:pt x="-51853" y="996021"/>
                      <a:pt x="57779" y="802058"/>
                    </a:cubicBezTo>
                    <a:cubicBezTo>
                      <a:pt x="260175" y="460514"/>
                      <a:pt x="572203" y="241252"/>
                      <a:pt x="955912" y="135837"/>
                    </a:cubicBezTo>
                    <a:cubicBezTo>
                      <a:pt x="1280590" y="43599"/>
                      <a:pt x="1608496" y="32069"/>
                      <a:pt x="1917032" y="169043"/>
                    </a:cubicBezTo>
                    <a:lnTo>
                      <a:pt x="2045437" y="235700"/>
                    </a:lnTo>
                    <a:lnTo>
                      <a:pt x="1993259" y="257854"/>
                    </a:lnTo>
                    <a:cubicBezTo>
                      <a:pt x="1932579" y="274457"/>
                      <a:pt x="1867750" y="269713"/>
                      <a:pt x="1807663" y="279200"/>
                    </a:cubicBezTo>
                    <a:cubicBezTo>
                      <a:pt x="1638999" y="300283"/>
                      <a:pt x="1482985" y="338233"/>
                      <a:pt x="1369137" y="481597"/>
                    </a:cubicBezTo>
                    <a:lnTo>
                      <a:pt x="1369430" y="485604"/>
                    </a:lnTo>
                    <a:lnTo>
                      <a:pt x="1364922" y="481597"/>
                    </a:lnTo>
                    <a:cubicBezTo>
                      <a:pt x="1263723" y="553279"/>
                      <a:pt x="1213124" y="650261"/>
                      <a:pt x="1196258" y="818924"/>
                    </a:cubicBezTo>
                    <a:cubicBezTo>
                      <a:pt x="1280590" y="688210"/>
                      <a:pt x="1335405" y="599662"/>
                      <a:pt x="1390221" y="506897"/>
                    </a:cubicBezTo>
                    <a:lnTo>
                      <a:pt x="1387769" y="504095"/>
                    </a:lnTo>
                    <a:lnTo>
                      <a:pt x="1394437" y="502680"/>
                    </a:lnTo>
                    <a:cubicBezTo>
                      <a:pt x="1499852" y="426781"/>
                      <a:pt x="1617916" y="376182"/>
                      <a:pt x="1744414" y="342449"/>
                    </a:cubicBezTo>
                    <a:cubicBezTo>
                      <a:pt x="1832963" y="316623"/>
                      <a:pt x="1934425" y="355363"/>
                      <a:pt x="2017727" y="306131"/>
                    </a:cubicBezTo>
                    <a:lnTo>
                      <a:pt x="2052224" y="279201"/>
                    </a:lnTo>
                    <a:lnTo>
                      <a:pt x="2052226" y="279201"/>
                    </a:lnTo>
                    <a:cubicBezTo>
                      <a:pt x="2178723" y="279201"/>
                      <a:pt x="2225106" y="203302"/>
                      <a:pt x="2263055" y="89454"/>
                    </a:cubicBezTo>
                    <a:cubicBezTo>
                      <a:pt x="2279922" y="34639"/>
                      <a:pt x="2306276" y="4068"/>
                      <a:pt x="2336846" y="379"/>
                    </a:cubicBezTo>
                    <a:close/>
                  </a:path>
                </a:pathLst>
              </a:custGeom>
              <a:grpFill/>
              <a:ln w="421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9" name="Freeform: Shape 448">
                <a:extLst>
                  <a:ext uri="{FF2B5EF4-FFF2-40B4-BE49-F238E27FC236}">
                    <a16:creationId xmlns:a16="http://schemas.microsoft.com/office/drawing/2014/main" id="{895FFEA2-A693-4C8B-AC83-37C1F9464927}"/>
                  </a:ext>
                </a:extLst>
              </p:cNvPr>
              <p:cNvSpPr/>
              <p:nvPr/>
            </p:nvSpPr>
            <p:spPr>
              <a:xfrm>
                <a:off x="4482307" y="3914107"/>
                <a:ext cx="2855168" cy="131394"/>
              </a:xfrm>
              <a:custGeom>
                <a:avLst/>
                <a:gdLst>
                  <a:gd name="connsiteX0" fmla="*/ 1433641 w 2855168"/>
                  <a:gd name="connsiteY0" fmla="*/ 5650 h 131394"/>
                  <a:gd name="connsiteX1" fmla="*/ 2715484 w 2855168"/>
                  <a:gd name="connsiteY1" fmla="*/ 5650 h 131394"/>
                  <a:gd name="connsiteX2" fmla="*/ 2854631 w 2855168"/>
                  <a:gd name="connsiteY2" fmla="*/ 52032 h 131394"/>
                  <a:gd name="connsiteX3" fmla="*/ 2715484 w 2855168"/>
                  <a:gd name="connsiteY3" fmla="*/ 127931 h 131394"/>
                  <a:gd name="connsiteX4" fmla="*/ 130714 w 2855168"/>
                  <a:gd name="connsiteY4" fmla="*/ 127931 h 131394"/>
                  <a:gd name="connsiteX5" fmla="*/ 0 w 2855168"/>
                  <a:gd name="connsiteY5" fmla="*/ 68898 h 131394"/>
                  <a:gd name="connsiteX6" fmla="*/ 130714 w 2855168"/>
                  <a:gd name="connsiteY6" fmla="*/ 9866 h 131394"/>
                  <a:gd name="connsiteX7" fmla="*/ 1433641 w 2855168"/>
                  <a:gd name="connsiteY7" fmla="*/ 5650 h 131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55168" h="131394">
                    <a:moveTo>
                      <a:pt x="1433641" y="5650"/>
                    </a:moveTo>
                    <a:cubicBezTo>
                      <a:pt x="1859516" y="5650"/>
                      <a:pt x="2289608" y="5650"/>
                      <a:pt x="2715484" y="5650"/>
                    </a:cubicBezTo>
                    <a:cubicBezTo>
                      <a:pt x="2766083" y="5650"/>
                      <a:pt x="2850415" y="-23867"/>
                      <a:pt x="2854631" y="52032"/>
                    </a:cubicBezTo>
                    <a:cubicBezTo>
                      <a:pt x="2863065" y="149014"/>
                      <a:pt x="2770299" y="127931"/>
                      <a:pt x="2715484" y="127931"/>
                    </a:cubicBezTo>
                    <a:cubicBezTo>
                      <a:pt x="1855300" y="127931"/>
                      <a:pt x="990899" y="127931"/>
                      <a:pt x="130714" y="127931"/>
                    </a:cubicBezTo>
                    <a:cubicBezTo>
                      <a:pt x="75899" y="132147"/>
                      <a:pt x="0" y="144797"/>
                      <a:pt x="0" y="68898"/>
                    </a:cubicBezTo>
                    <a:cubicBezTo>
                      <a:pt x="0" y="-15433"/>
                      <a:pt x="80115" y="9866"/>
                      <a:pt x="130714" y="9866"/>
                    </a:cubicBezTo>
                    <a:cubicBezTo>
                      <a:pt x="565023" y="5650"/>
                      <a:pt x="999332" y="5650"/>
                      <a:pt x="1433641" y="5650"/>
                    </a:cubicBezTo>
                    <a:close/>
                  </a:path>
                </a:pathLst>
              </a:custGeom>
              <a:grpFill/>
              <a:ln w="421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5C5D480D-61E5-47A2-8650-8E6CB5F4ED15}"/>
                </a:ext>
              </a:extLst>
            </p:cNvPr>
            <p:cNvSpPr/>
            <p:nvPr/>
          </p:nvSpPr>
          <p:spPr>
            <a:xfrm>
              <a:off x="5564866" y="3926764"/>
              <a:ext cx="191070" cy="1221040"/>
            </a:xfrm>
            <a:custGeom>
              <a:avLst/>
              <a:gdLst>
                <a:gd name="connsiteX0" fmla="*/ 17183 w 115164"/>
                <a:gd name="connsiteY0" fmla="*/ 0 h 735959"/>
                <a:gd name="connsiteX1" fmla="*/ 21977 w 115164"/>
                <a:gd name="connsiteY1" fmla="*/ 1730 h 735959"/>
                <a:gd name="connsiteX2" fmla="*/ 23743 w 115164"/>
                <a:gd name="connsiteY2" fmla="*/ 5443 h 735959"/>
                <a:gd name="connsiteX3" fmla="*/ 23743 w 115164"/>
                <a:gd name="connsiteY3" fmla="*/ 156955 h 735959"/>
                <a:gd name="connsiteX4" fmla="*/ 30893 w 115164"/>
                <a:gd name="connsiteY4" fmla="*/ 163183 h 735959"/>
                <a:gd name="connsiteX5" fmla="*/ 38043 w 115164"/>
                <a:gd name="connsiteY5" fmla="*/ 156955 h 735959"/>
                <a:gd name="connsiteX6" fmla="*/ 38043 w 115164"/>
                <a:gd name="connsiteY6" fmla="*/ 5885 h 735959"/>
                <a:gd name="connsiteX7" fmla="*/ 40019 w 115164"/>
                <a:gd name="connsiteY7" fmla="*/ 1730 h 735959"/>
                <a:gd name="connsiteX8" fmla="*/ 44813 w 115164"/>
                <a:gd name="connsiteY8" fmla="*/ 0 h 735959"/>
                <a:gd name="connsiteX9" fmla="*/ 49607 w 115164"/>
                <a:gd name="connsiteY9" fmla="*/ 1730 h 735959"/>
                <a:gd name="connsiteX10" fmla="*/ 51121 w 115164"/>
                <a:gd name="connsiteY10" fmla="*/ 4913 h 735959"/>
                <a:gd name="connsiteX11" fmla="*/ 51121 w 115164"/>
                <a:gd name="connsiteY11" fmla="*/ 156894 h 735959"/>
                <a:gd name="connsiteX12" fmla="*/ 58271 w 115164"/>
                <a:gd name="connsiteY12" fmla="*/ 163121 h 735959"/>
                <a:gd name="connsiteX13" fmla="*/ 65421 w 115164"/>
                <a:gd name="connsiteY13" fmla="*/ 156894 h 735959"/>
                <a:gd name="connsiteX14" fmla="*/ 65421 w 115164"/>
                <a:gd name="connsiteY14" fmla="*/ 5140 h 735959"/>
                <a:gd name="connsiteX15" fmla="*/ 67043 w 115164"/>
                <a:gd name="connsiteY15" fmla="*/ 1730 h 735959"/>
                <a:gd name="connsiteX16" fmla="*/ 71837 w 115164"/>
                <a:gd name="connsiteY16" fmla="*/ 0 h 735959"/>
                <a:gd name="connsiteX17" fmla="*/ 76630 w 115164"/>
                <a:gd name="connsiteY17" fmla="*/ 1730 h 735959"/>
                <a:gd name="connsiteX18" fmla="*/ 78499 w 115164"/>
                <a:gd name="connsiteY18" fmla="*/ 5659 h 735959"/>
                <a:gd name="connsiteX19" fmla="*/ 78499 w 115164"/>
                <a:gd name="connsiteY19" fmla="*/ 155478 h 735959"/>
                <a:gd name="connsiteX20" fmla="*/ 85649 w 115164"/>
                <a:gd name="connsiteY20" fmla="*/ 161705 h 735959"/>
                <a:gd name="connsiteX21" fmla="*/ 92799 w 115164"/>
                <a:gd name="connsiteY21" fmla="*/ 155478 h 735959"/>
                <a:gd name="connsiteX22" fmla="*/ 92799 w 115164"/>
                <a:gd name="connsiteY22" fmla="*/ 5669 h 735959"/>
                <a:gd name="connsiteX23" fmla="*/ 94673 w 115164"/>
                <a:gd name="connsiteY23" fmla="*/ 1730 h 735959"/>
                <a:gd name="connsiteX24" fmla="*/ 99467 w 115164"/>
                <a:gd name="connsiteY24" fmla="*/ 0 h 735959"/>
                <a:gd name="connsiteX25" fmla="*/ 106246 w 115164"/>
                <a:gd name="connsiteY25" fmla="*/ 5905 h 735959"/>
                <a:gd name="connsiteX26" fmla="*/ 115164 w 115164"/>
                <a:gd name="connsiteY26" fmla="*/ 224426 h 735959"/>
                <a:gd name="connsiteX27" fmla="*/ 73624 w 115164"/>
                <a:gd name="connsiteY27" fmla="*/ 286446 h 735959"/>
                <a:gd name="connsiteX28" fmla="*/ 73712 w 115164"/>
                <a:gd name="connsiteY28" fmla="*/ 286446 h 735959"/>
                <a:gd name="connsiteX29" fmla="*/ 82172 w 115164"/>
                <a:gd name="connsiteY29" fmla="*/ 710911 h 735959"/>
                <a:gd name="connsiteX30" fmla="*/ 81980 w 115164"/>
                <a:gd name="connsiteY30" fmla="*/ 710911 h 735959"/>
                <a:gd name="connsiteX31" fmla="*/ 82172 w 115164"/>
                <a:gd name="connsiteY31" fmla="*/ 711375 h 735959"/>
                <a:gd name="connsiteX32" fmla="*/ 57588 w 115164"/>
                <a:gd name="connsiteY32" fmla="*/ 735959 h 735959"/>
                <a:gd name="connsiteX33" fmla="*/ 33004 w 115164"/>
                <a:gd name="connsiteY33" fmla="*/ 711375 h 735959"/>
                <a:gd name="connsiteX34" fmla="*/ 33196 w 115164"/>
                <a:gd name="connsiteY34" fmla="*/ 710911 h 735959"/>
                <a:gd name="connsiteX35" fmla="*/ 33004 w 115164"/>
                <a:gd name="connsiteY35" fmla="*/ 710911 h 735959"/>
                <a:gd name="connsiteX36" fmla="*/ 41464 w 115164"/>
                <a:gd name="connsiteY36" fmla="*/ 286446 h 735959"/>
                <a:gd name="connsiteX37" fmla="*/ 41553 w 115164"/>
                <a:gd name="connsiteY37" fmla="*/ 286446 h 735959"/>
                <a:gd name="connsiteX38" fmla="*/ 13 w 115164"/>
                <a:gd name="connsiteY38" fmla="*/ 224426 h 735959"/>
                <a:gd name="connsiteX39" fmla="*/ 10403 w 115164"/>
                <a:gd name="connsiteY39" fmla="*/ 5905 h 735959"/>
                <a:gd name="connsiteX40" fmla="*/ 17183 w 115164"/>
                <a:gd name="connsiteY40" fmla="*/ 0 h 735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15164" h="735959">
                  <a:moveTo>
                    <a:pt x="17183" y="0"/>
                  </a:moveTo>
                  <a:cubicBezTo>
                    <a:pt x="19055" y="0"/>
                    <a:pt x="20750" y="661"/>
                    <a:pt x="21977" y="1730"/>
                  </a:cubicBezTo>
                  <a:lnTo>
                    <a:pt x="23743" y="5443"/>
                  </a:lnTo>
                  <a:cubicBezTo>
                    <a:pt x="23743" y="55947"/>
                    <a:pt x="23743" y="106451"/>
                    <a:pt x="23743" y="156955"/>
                  </a:cubicBezTo>
                  <a:cubicBezTo>
                    <a:pt x="23743" y="160395"/>
                    <a:pt x="26944" y="163183"/>
                    <a:pt x="30893" y="163183"/>
                  </a:cubicBezTo>
                  <a:cubicBezTo>
                    <a:pt x="34842" y="163183"/>
                    <a:pt x="38043" y="160395"/>
                    <a:pt x="38043" y="156955"/>
                  </a:cubicBezTo>
                  <a:lnTo>
                    <a:pt x="38043" y="5885"/>
                  </a:lnTo>
                  <a:lnTo>
                    <a:pt x="40019" y="1730"/>
                  </a:lnTo>
                  <a:cubicBezTo>
                    <a:pt x="41246" y="661"/>
                    <a:pt x="42941" y="0"/>
                    <a:pt x="44813" y="0"/>
                  </a:cubicBezTo>
                  <a:cubicBezTo>
                    <a:pt x="46685" y="0"/>
                    <a:pt x="48380" y="661"/>
                    <a:pt x="49607" y="1730"/>
                  </a:cubicBezTo>
                  <a:lnTo>
                    <a:pt x="51121" y="4913"/>
                  </a:lnTo>
                  <a:cubicBezTo>
                    <a:pt x="51121" y="55573"/>
                    <a:pt x="51121" y="106234"/>
                    <a:pt x="51121" y="156894"/>
                  </a:cubicBezTo>
                  <a:cubicBezTo>
                    <a:pt x="51121" y="160333"/>
                    <a:pt x="54322" y="163121"/>
                    <a:pt x="58271" y="163121"/>
                  </a:cubicBezTo>
                  <a:cubicBezTo>
                    <a:pt x="62220" y="163121"/>
                    <a:pt x="65421" y="160333"/>
                    <a:pt x="65421" y="156894"/>
                  </a:cubicBezTo>
                  <a:lnTo>
                    <a:pt x="65421" y="5140"/>
                  </a:lnTo>
                  <a:lnTo>
                    <a:pt x="67043" y="1730"/>
                  </a:lnTo>
                  <a:cubicBezTo>
                    <a:pt x="68270" y="661"/>
                    <a:pt x="69964" y="0"/>
                    <a:pt x="71837" y="0"/>
                  </a:cubicBezTo>
                  <a:cubicBezTo>
                    <a:pt x="73709" y="0"/>
                    <a:pt x="75404" y="661"/>
                    <a:pt x="76630" y="1730"/>
                  </a:cubicBezTo>
                  <a:lnTo>
                    <a:pt x="78499" y="5659"/>
                  </a:lnTo>
                  <a:cubicBezTo>
                    <a:pt x="78499" y="55598"/>
                    <a:pt x="78499" y="105538"/>
                    <a:pt x="78499" y="155478"/>
                  </a:cubicBezTo>
                  <a:cubicBezTo>
                    <a:pt x="78499" y="158917"/>
                    <a:pt x="81700" y="161705"/>
                    <a:pt x="85649" y="161705"/>
                  </a:cubicBezTo>
                  <a:cubicBezTo>
                    <a:pt x="89598" y="161705"/>
                    <a:pt x="92799" y="158917"/>
                    <a:pt x="92799" y="155478"/>
                  </a:cubicBezTo>
                  <a:lnTo>
                    <a:pt x="92799" y="5669"/>
                  </a:lnTo>
                  <a:lnTo>
                    <a:pt x="94673" y="1730"/>
                  </a:lnTo>
                  <a:cubicBezTo>
                    <a:pt x="95900" y="661"/>
                    <a:pt x="97594" y="0"/>
                    <a:pt x="99467" y="0"/>
                  </a:cubicBezTo>
                  <a:cubicBezTo>
                    <a:pt x="103211" y="0"/>
                    <a:pt x="106246" y="2644"/>
                    <a:pt x="106246" y="5905"/>
                  </a:cubicBezTo>
                  <a:lnTo>
                    <a:pt x="115164" y="224426"/>
                  </a:lnTo>
                  <a:cubicBezTo>
                    <a:pt x="115263" y="236650"/>
                    <a:pt x="87471" y="265773"/>
                    <a:pt x="73624" y="286446"/>
                  </a:cubicBezTo>
                  <a:lnTo>
                    <a:pt x="73712" y="286446"/>
                  </a:lnTo>
                  <a:lnTo>
                    <a:pt x="82172" y="710911"/>
                  </a:lnTo>
                  <a:lnTo>
                    <a:pt x="81980" y="710911"/>
                  </a:lnTo>
                  <a:lnTo>
                    <a:pt x="82172" y="711375"/>
                  </a:lnTo>
                  <a:cubicBezTo>
                    <a:pt x="82172" y="724952"/>
                    <a:pt x="71165" y="735959"/>
                    <a:pt x="57588" y="735959"/>
                  </a:cubicBezTo>
                  <a:cubicBezTo>
                    <a:pt x="44011" y="735959"/>
                    <a:pt x="33004" y="724952"/>
                    <a:pt x="33004" y="711375"/>
                  </a:cubicBezTo>
                  <a:lnTo>
                    <a:pt x="33196" y="710911"/>
                  </a:lnTo>
                  <a:lnTo>
                    <a:pt x="33004" y="710911"/>
                  </a:lnTo>
                  <a:lnTo>
                    <a:pt x="41464" y="286446"/>
                  </a:lnTo>
                  <a:lnTo>
                    <a:pt x="41553" y="286446"/>
                  </a:lnTo>
                  <a:cubicBezTo>
                    <a:pt x="27706" y="265773"/>
                    <a:pt x="-693" y="235594"/>
                    <a:pt x="13" y="224426"/>
                  </a:cubicBezTo>
                  <a:lnTo>
                    <a:pt x="10403" y="5905"/>
                  </a:lnTo>
                  <a:cubicBezTo>
                    <a:pt x="10403" y="2644"/>
                    <a:pt x="13439" y="0"/>
                    <a:pt x="171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926DE18A-E3BF-4AF7-A62D-53544117FCB5}"/>
                </a:ext>
              </a:extLst>
            </p:cNvPr>
            <p:cNvSpPr/>
            <p:nvPr/>
          </p:nvSpPr>
          <p:spPr>
            <a:xfrm>
              <a:off x="6445389" y="3874900"/>
              <a:ext cx="138662" cy="1324768"/>
            </a:xfrm>
            <a:custGeom>
              <a:avLst/>
              <a:gdLst>
                <a:gd name="connsiteX0" fmla="*/ 40553 w 83575"/>
                <a:gd name="connsiteY0" fmla="*/ 378689 h 798479"/>
                <a:gd name="connsiteX1" fmla="*/ 74634 w 83575"/>
                <a:gd name="connsiteY1" fmla="*/ 378689 h 798479"/>
                <a:gd name="connsiteX2" fmla="*/ 83574 w 83575"/>
                <a:gd name="connsiteY2" fmla="*/ 775087 h 798479"/>
                <a:gd name="connsiteX3" fmla="*/ 83372 w 83575"/>
                <a:gd name="connsiteY3" fmla="*/ 775087 h 798479"/>
                <a:gd name="connsiteX4" fmla="*/ 83575 w 83575"/>
                <a:gd name="connsiteY4" fmla="*/ 775520 h 798479"/>
                <a:gd name="connsiteX5" fmla="*/ 57594 w 83575"/>
                <a:gd name="connsiteY5" fmla="*/ 798479 h 798479"/>
                <a:gd name="connsiteX6" fmla="*/ 31613 w 83575"/>
                <a:gd name="connsiteY6" fmla="*/ 775520 h 798479"/>
                <a:gd name="connsiteX7" fmla="*/ 31816 w 83575"/>
                <a:gd name="connsiteY7" fmla="*/ 775087 h 798479"/>
                <a:gd name="connsiteX8" fmla="*/ 31613 w 83575"/>
                <a:gd name="connsiteY8" fmla="*/ 775087 h 798479"/>
                <a:gd name="connsiteX9" fmla="*/ 75965 w 83575"/>
                <a:gd name="connsiteY9" fmla="*/ 0 h 798479"/>
                <a:gd name="connsiteX10" fmla="*/ 74562 w 83575"/>
                <a:gd name="connsiteY10" fmla="*/ 378377 h 798479"/>
                <a:gd name="connsiteX11" fmla="*/ 1582 w 83575"/>
                <a:gd name="connsiteY11" fmla="*/ 377209 h 798479"/>
                <a:gd name="connsiteX12" fmla="*/ 75965 w 83575"/>
                <a:gd name="connsiteY12" fmla="*/ 0 h 79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3575" h="798479">
                  <a:moveTo>
                    <a:pt x="40553" y="378689"/>
                  </a:moveTo>
                  <a:lnTo>
                    <a:pt x="74634" y="378689"/>
                  </a:lnTo>
                  <a:lnTo>
                    <a:pt x="83574" y="775087"/>
                  </a:lnTo>
                  <a:lnTo>
                    <a:pt x="83372" y="775087"/>
                  </a:lnTo>
                  <a:lnTo>
                    <a:pt x="83575" y="775520"/>
                  </a:lnTo>
                  <a:cubicBezTo>
                    <a:pt x="83575" y="788200"/>
                    <a:pt x="71943" y="798479"/>
                    <a:pt x="57594" y="798479"/>
                  </a:cubicBezTo>
                  <a:cubicBezTo>
                    <a:pt x="43245" y="798479"/>
                    <a:pt x="31613" y="788200"/>
                    <a:pt x="31613" y="775520"/>
                  </a:cubicBezTo>
                  <a:lnTo>
                    <a:pt x="31816" y="775087"/>
                  </a:lnTo>
                  <a:lnTo>
                    <a:pt x="31613" y="775087"/>
                  </a:lnTo>
                  <a:close/>
                  <a:moveTo>
                    <a:pt x="75965" y="0"/>
                  </a:moveTo>
                  <a:cubicBezTo>
                    <a:pt x="80644" y="1168"/>
                    <a:pt x="78304" y="238237"/>
                    <a:pt x="74562" y="378377"/>
                  </a:cubicBezTo>
                  <a:cubicBezTo>
                    <a:pt x="51171" y="377988"/>
                    <a:pt x="23569" y="379934"/>
                    <a:pt x="1582" y="377209"/>
                  </a:cubicBezTo>
                  <a:cubicBezTo>
                    <a:pt x="-6839" y="212934"/>
                    <a:pt x="18423" y="1947"/>
                    <a:pt x="75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D0F4CBAA-3AEE-42ED-94EA-76213AEE531C}"/>
                </a:ext>
              </a:extLst>
            </p:cNvPr>
            <p:cNvSpPr/>
            <p:nvPr/>
          </p:nvSpPr>
          <p:spPr>
            <a:xfrm>
              <a:off x="5968426" y="3919234"/>
              <a:ext cx="275922" cy="1236100"/>
            </a:xfrm>
            <a:custGeom>
              <a:avLst/>
              <a:gdLst>
                <a:gd name="connsiteX0" fmla="*/ 86235 w 166306"/>
                <a:gd name="connsiteY0" fmla="*/ 8 h 745031"/>
                <a:gd name="connsiteX1" fmla="*/ 166282 w 166306"/>
                <a:gd name="connsiteY1" fmla="*/ 137402 h 745031"/>
                <a:gd name="connsiteX2" fmla="*/ 115258 w 166306"/>
                <a:gd name="connsiteY2" fmla="*/ 257722 h 745031"/>
                <a:gd name="connsiteX3" fmla="*/ 94636 w 166306"/>
                <a:gd name="connsiteY3" fmla="*/ 265609 h 745031"/>
                <a:gd name="connsiteX4" fmla="*/ 100349 w 166306"/>
                <a:gd name="connsiteY4" fmla="*/ 265609 h 745031"/>
                <a:gd name="connsiteX5" fmla="*/ 109372 w 166306"/>
                <a:gd name="connsiteY5" fmla="*/ 718315 h 745031"/>
                <a:gd name="connsiteX6" fmla="*/ 109168 w 166306"/>
                <a:gd name="connsiteY6" fmla="*/ 718315 h 745031"/>
                <a:gd name="connsiteX7" fmla="*/ 109373 w 166306"/>
                <a:gd name="connsiteY7" fmla="*/ 718811 h 745031"/>
                <a:gd name="connsiteX8" fmla="*/ 83153 w 166306"/>
                <a:gd name="connsiteY8" fmla="*/ 745031 h 745031"/>
                <a:gd name="connsiteX9" fmla="*/ 56933 w 166306"/>
                <a:gd name="connsiteY9" fmla="*/ 718811 h 745031"/>
                <a:gd name="connsiteX10" fmla="*/ 57139 w 166306"/>
                <a:gd name="connsiteY10" fmla="*/ 718315 h 745031"/>
                <a:gd name="connsiteX11" fmla="*/ 56933 w 166306"/>
                <a:gd name="connsiteY11" fmla="*/ 718315 h 745031"/>
                <a:gd name="connsiteX12" fmla="*/ 65956 w 166306"/>
                <a:gd name="connsiteY12" fmla="*/ 265609 h 745031"/>
                <a:gd name="connsiteX13" fmla="*/ 74533 w 166306"/>
                <a:gd name="connsiteY13" fmla="*/ 265609 h 745031"/>
                <a:gd name="connsiteX14" fmla="*/ 53907 w 166306"/>
                <a:gd name="connsiteY14" fmla="*/ 257830 h 745031"/>
                <a:gd name="connsiteX15" fmla="*/ 26 w 166306"/>
                <a:gd name="connsiteY15" fmla="*/ 134400 h 745031"/>
                <a:gd name="connsiteX16" fmla="*/ 86235 w 166306"/>
                <a:gd name="connsiteY16" fmla="*/ 8 h 74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306" h="745031">
                  <a:moveTo>
                    <a:pt x="86235" y="8"/>
                  </a:moveTo>
                  <a:cubicBezTo>
                    <a:pt x="136686" y="-913"/>
                    <a:pt x="165124" y="75442"/>
                    <a:pt x="166282" y="137402"/>
                  </a:cubicBezTo>
                  <a:cubicBezTo>
                    <a:pt x="167151" y="183872"/>
                    <a:pt x="144383" y="235182"/>
                    <a:pt x="115258" y="257722"/>
                  </a:cubicBezTo>
                  <a:lnTo>
                    <a:pt x="94636" y="265609"/>
                  </a:lnTo>
                  <a:lnTo>
                    <a:pt x="100349" y="265609"/>
                  </a:lnTo>
                  <a:lnTo>
                    <a:pt x="109372" y="718315"/>
                  </a:lnTo>
                  <a:lnTo>
                    <a:pt x="109168" y="718315"/>
                  </a:lnTo>
                  <a:lnTo>
                    <a:pt x="109373" y="718811"/>
                  </a:lnTo>
                  <a:cubicBezTo>
                    <a:pt x="109373" y="733292"/>
                    <a:pt x="97634" y="745031"/>
                    <a:pt x="83153" y="745031"/>
                  </a:cubicBezTo>
                  <a:cubicBezTo>
                    <a:pt x="68672" y="745031"/>
                    <a:pt x="56933" y="733292"/>
                    <a:pt x="56933" y="718811"/>
                  </a:cubicBezTo>
                  <a:lnTo>
                    <a:pt x="57139" y="718315"/>
                  </a:lnTo>
                  <a:lnTo>
                    <a:pt x="56933" y="718315"/>
                  </a:lnTo>
                  <a:lnTo>
                    <a:pt x="65956" y="265609"/>
                  </a:lnTo>
                  <a:lnTo>
                    <a:pt x="74533" y="265609"/>
                  </a:lnTo>
                  <a:lnTo>
                    <a:pt x="53907" y="257830"/>
                  </a:lnTo>
                  <a:cubicBezTo>
                    <a:pt x="24482" y="235971"/>
                    <a:pt x="895" y="186200"/>
                    <a:pt x="26" y="134400"/>
                  </a:cubicBezTo>
                  <a:cubicBezTo>
                    <a:pt x="-1132" y="65333"/>
                    <a:pt x="35783" y="929"/>
                    <a:pt x="86235" y="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407" name="Group 406">
              <a:extLst>
                <a:ext uri="{FF2B5EF4-FFF2-40B4-BE49-F238E27FC236}">
                  <a16:creationId xmlns:a16="http://schemas.microsoft.com/office/drawing/2014/main" id="{C02C2054-5147-47CA-BAEA-428B478E41B7}"/>
                </a:ext>
              </a:extLst>
            </p:cNvPr>
            <p:cNvGrpSpPr/>
            <p:nvPr/>
          </p:nvGrpSpPr>
          <p:grpSpPr>
            <a:xfrm>
              <a:off x="4217847" y="4015241"/>
              <a:ext cx="3756306" cy="816932"/>
              <a:chOff x="4228677" y="4161040"/>
              <a:chExt cx="3756306" cy="816932"/>
            </a:xfrm>
          </p:grpSpPr>
          <p:grpSp>
            <p:nvGrpSpPr>
              <p:cNvPr id="428" name="Group 427">
                <a:extLst>
                  <a:ext uri="{FF2B5EF4-FFF2-40B4-BE49-F238E27FC236}">
                    <a16:creationId xmlns:a16="http://schemas.microsoft.com/office/drawing/2014/main" id="{16C50207-1838-4D82-BC65-9FF054EF5299}"/>
                  </a:ext>
                </a:extLst>
              </p:cNvPr>
              <p:cNvGrpSpPr/>
              <p:nvPr/>
            </p:nvGrpSpPr>
            <p:grpSpPr>
              <a:xfrm rot="13820304" flipV="1">
                <a:off x="7047242" y="4040231"/>
                <a:ext cx="816932" cy="1058550"/>
                <a:chOff x="1934308" y="490144"/>
                <a:chExt cx="4526646" cy="5236871"/>
              </a:xfrm>
              <a:solidFill>
                <a:schemeClr val="accent4"/>
              </a:solidFill>
            </p:grpSpPr>
            <p:sp>
              <p:nvSpPr>
                <p:cNvPr id="439" name="Freeform: Shape 438">
                  <a:extLst>
                    <a:ext uri="{FF2B5EF4-FFF2-40B4-BE49-F238E27FC236}">
                      <a16:creationId xmlns:a16="http://schemas.microsoft.com/office/drawing/2014/main" id="{33A08C51-D5E6-4DCD-87A5-E9D050590EB9}"/>
                    </a:ext>
                  </a:extLst>
                </p:cNvPr>
                <p:cNvSpPr/>
                <p:nvPr/>
              </p:nvSpPr>
              <p:spPr>
                <a:xfrm rot="2510514">
                  <a:off x="1934308" y="2986212"/>
                  <a:ext cx="4526646" cy="2740803"/>
                </a:xfrm>
                <a:custGeom>
                  <a:avLst/>
                  <a:gdLst>
                    <a:gd name="connsiteX0" fmla="*/ 0 w 1548419"/>
                    <a:gd name="connsiteY0" fmla="*/ 109452 h 937540"/>
                    <a:gd name="connsiteX1" fmla="*/ 586616 w 1548419"/>
                    <a:gd name="connsiteY1" fmla="*/ 370488 h 937540"/>
                    <a:gd name="connsiteX2" fmla="*/ 593986 w 1548419"/>
                    <a:gd name="connsiteY2" fmla="*/ 200235 h 937540"/>
                    <a:gd name="connsiteX3" fmla="*/ 591296 w 1548419"/>
                    <a:gd name="connsiteY3" fmla="*/ 200087 h 937540"/>
                    <a:gd name="connsiteX4" fmla="*/ 575087 w 1548419"/>
                    <a:gd name="connsiteY4" fmla="*/ 310492 h 937540"/>
                    <a:gd name="connsiteX5" fmla="*/ 571548 w 1548419"/>
                    <a:gd name="connsiteY5" fmla="*/ 337953 h 937540"/>
                    <a:gd name="connsiteX6" fmla="*/ 547231 w 1548419"/>
                    <a:gd name="connsiteY6" fmla="*/ 350777 h 937540"/>
                    <a:gd name="connsiteX7" fmla="*/ 512571 w 1548419"/>
                    <a:gd name="connsiteY7" fmla="*/ 282085 h 937540"/>
                    <a:gd name="connsiteX8" fmla="*/ 602172 w 1548419"/>
                    <a:gd name="connsiteY8" fmla="*/ 15187 h 937540"/>
                    <a:gd name="connsiteX9" fmla="*/ 609519 w 1548419"/>
                    <a:gd name="connsiteY9" fmla="*/ 0 h 937540"/>
                    <a:gd name="connsiteX10" fmla="*/ 645541 w 1548419"/>
                    <a:gd name="connsiteY10" fmla="*/ 40230 h 937540"/>
                    <a:gd name="connsiteX11" fmla="*/ 634346 w 1548419"/>
                    <a:gd name="connsiteY11" fmla="*/ 31128 h 937540"/>
                    <a:gd name="connsiteX12" fmla="*/ 643028 w 1548419"/>
                    <a:gd name="connsiteY12" fmla="*/ 69381 h 937540"/>
                    <a:gd name="connsiteX13" fmla="*/ 663481 w 1548419"/>
                    <a:gd name="connsiteY13" fmla="*/ 212164 h 937540"/>
                    <a:gd name="connsiteX14" fmla="*/ 604472 w 1548419"/>
                    <a:gd name="connsiteY14" fmla="*/ 364728 h 937540"/>
                    <a:gd name="connsiteX15" fmla="*/ 607501 w 1548419"/>
                    <a:gd name="connsiteY15" fmla="*/ 370967 h 937540"/>
                    <a:gd name="connsiteX16" fmla="*/ 768848 w 1548419"/>
                    <a:gd name="connsiteY16" fmla="*/ 344117 h 937540"/>
                    <a:gd name="connsiteX17" fmla="*/ 1074487 w 1548419"/>
                    <a:gd name="connsiteY17" fmla="*/ 232818 h 937540"/>
                    <a:gd name="connsiteX18" fmla="*/ 1483829 w 1548419"/>
                    <a:gd name="connsiteY18" fmla="*/ 100258 h 937540"/>
                    <a:gd name="connsiteX19" fmla="*/ 1548419 w 1548419"/>
                    <a:gd name="connsiteY19" fmla="*/ 90619 h 937540"/>
                    <a:gd name="connsiteX20" fmla="*/ 1548419 w 1548419"/>
                    <a:gd name="connsiteY20" fmla="*/ 104619 h 937540"/>
                    <a:gd name="connsiteX21" fmla="*/ 1424254 w 1548419"/>
                    <a:gd name="connsiteY21" fmla="*/ 140817 h 937540"/>
                    <a:gd name="connsiteX22" fmla="*/ 1338064 w 1548419"/>
                    <a:gd name="connsiteY22" fmla="*/ 235894 h 937540"/>
                    <a:gd name="connsiteX23" fmla="*/ 1329163 w 1548419"/>
                    <a:gd name="connsiteY23" fmla="*/ 311626 h 937540"/>
                    <a:gd name="connsiteX24" fmla="*/ 1400119 w 1548419"/>
                    <a:gd name="connsiteY24" fmla="*/ 333754 h 937540"/>
                    <a:gd name="connsiteX25" fmla="*/ 1424008 w 1548419"/>
                    <a:gd name="connsiteY25" fmla="*/ 377568 h 937540"/>
                    <a:gd name="connsiteX26" fmla="*/ 1381302 w 1548419"/>
                    <a:gd name="connsiteY26" fmla="*/ 466950 h 937540"/>
                    <a:gd name="connsiteX27" fmla="*/ 1285766 w 1548419"/>
                    <a:gd name="connsiteY27" fmla="*/ 450211 h 937540"/>
                    <a:gd name="connsiteX28" fmla="*/ 1273550 w 1548419"/>
                    <a:gd name="connsiteY28" fmla="*/ 353752 h 937540"/>
                    <a:gd name="connsiteX29" fmla="*/ 1311942 w 1548419"/>
                    <a:gd name="connsiteY29" fmla="*/ 318096 h 937540"/>
                    <a:gd name="connsiteX30" fmla="*/ 1322248 w 1548419"/>
                    <a:gd name="connsiteY30" fmla="*/ 302476 h 937540"/>
                    <a:gd name="connsiteX31" fmla="*/ 1338564 w 1548419"/>
                    <a:gd name="connsiteY31" fmla="*/ 177911 h 937540"/>
                    <a:gd name="connsiteX32" fmla="*/ 1239211 w 1548419"/>
                    <a:gd name="connsiteY32" fmla="*/ 242581 h 937540"/>
                    <a:gd name="connsiteX33" fmla="*/ 1226513 w 1548419"/>
                    <a:gd name="connsiteY33" fmla="*/ 252673 h 937540"/>
                    <a:gd name="connsiteX34" fmla="*/ 1160241 w 1548419"/>
                    <a:gd name="connsiteY34" fmla="*/ 365713 h 937540"/>
                    <a:gd name="connsiteX35" fmla="*/ 1176371 w 1548419"/>
                    <a:gd name="connsiteY35" fmla="*/ 537937 h 937540"/>
                    <a:gd name="connsiteX36" fmla="*/ 1250305 w 1548419"/>
                    <a:gd name="connsiteY36" fmla="*/ 530549 h 937540"/>
                    <a:gd name="connsiteX37" fmla="*/ 1343216 w 1548419"/>
                    <a:gd name="connsiteY37" fmla="*/ 717128 h 937540"/>
                    <a:gd name="connsiteX38" fmla="*/ 1223836 w 1548419"/>
                    <a:gd name="connsiteY38" fmla="*/ 777995 h 937540"/>
                    <a:gd name="connsiteX39" fmla="*/ 1117363 w 1548419"/>
                    <a:gd name="connsiteY39" fmla="*/ 690500 h 937540"/>
                    <a:gd name="connsiteX40" fmla="*/ 1157138 w 1548419"/>
                    <a:gd name="connsiteY40" fmla="*/ 556438 h 937540"/>
                    <a:gd name="connsiteX41" fmla="*/ 1166057 w 1548419"/>
                    <a:gd name="connsiteY41" fmla="*/ 529273 h 937540"/>
                    <a:gd name="connsiteX42" fmla="*/ 1142047 w 1548419"/>
                    <a:gd name="connsiteY42" fmla="*/ 365384 h 937540"/>
                    <a:gd name="connsiteX43" fmla="*/ 1145322 w 1548419"/>
                    <a:gd name="connsiteY43" fmla="*/ 330488 h 937540"/>
                    <a:gd name="connsiteX44" fmla="*/ 956098 w 1548419"/>
                    <a:gd name="connsiteY44" fmla="*/ 740288 h 937540"/>
                    <a:gd name="connsiteX45" fmla="*/ 1046696 w 1548419"/>
                    <a:gd name="connsiteY45" fmla="*/ 834327 h 937540"/>
                    <a:gd name="connsiteX46" fmla="*/ 957368 w 1548419"/>
                    <a:gd name="connsiteY46" fmla="*/ 937324 h 937540"/>
                    <a:gd name="connsiteX47" fmla="*/ 851193 w 1548419"/>
                    <a:gd name="connsiteY47" fmla="*/ 844450 h 937540"/>
                    <a:gd name="connsiteX48" fmla="*/ 923447 w 1548419"/>
                    <a:gd name="connsiteY48" fmla="*/ 745231 h 937540"/>
                    <a:gd name="connsiteX49" fmla="*/ 935585 w 1548419"/>
                    <a:gd name="connsiteY49" fmla="*/ 733085 h 937540"/>
                    <a:gd name="connsiteX50" fmla="*/ 995540 w 1548419"/>
                    <a:gd name="connsiteY50" fmla="*/ 514468 h 937540"/>
                    <a:gd name="connsiteX51" fmla="*/ 900073 w 1548419"/>
                    <a:gd name="connsiteY51" fmla="*/ 582052 h 937540"/>
                    <a:gd name="connsiteX52" fmla="*/ 851203 w 1548419"/>
                    <a:gd name="connsiteY52" fmla="*/ 673117 h 937540"/>
                    <a:gd name="connsiteX53" fmla="*/ 774900 w 1548419"/>
                    <a:gd name="connsiteY53" fmla="*/ 637879 h 937540"/>
                    <a:gd name="connsiteX54" fmla="*/ 794445 w 1548419"/>
                    <a:gd name="connsiteY54" fmla="*/ 552615 h 937540"/>
                    <a:gd name="connsiteX55" fmla="*/ 895848 w 1548419"/>
                    <a:gd name="connsiteY55" fmla="*/ 573050 h 937540"/>
                    <a:gd name="connsiteX56" fmla="*/ 1063972 w 1548419"/>
                    <a:gd name="connsiteY56" fmla="*/ 386708 h 937540"/>
                    <a:gd name="connsiteX57" fmla="*/ 994752 w 1548419"/>
                    <a:gd name="connsiteY57" fmla="*/ 406498 h 937540"/>
                    <a:gd name="connsiteX58" fmla="*/ 994752 w 1548419"/>
                    <a:gd name="connsiteY58" fmla="*/ 406498 h 937540"/>
                    <a:gd name="connsiteX59" fmla="*/ 1033508 w 1548419"/>
                    <a:gd name="connsiteY59" fmla="*/ 391773 h 937540"/>
                    <a:gd name="connsiteX60" fmla="*/ 1069459 w 1548419"/>
                    <a:gd name="connsiteY60" fmla="*/ 372846 h 937540"/>
                    <a:gd name="connsiteX61" fmla="*/ 1133059 w 1548419"/>
                    <a:gd name="connsiteY61" fmla="*/ 308226 h 937540"/>
                    <a:gd name="connsiteX62" fmla="*/ 1245472 w 1548419"/>
                    <a:gd name="connsiteY62" fmla="*/ 202455 h 937540"/>
                    <a:gd name="connsiteX63" fmla="*/ 1145697 w 1548419"/>
                    <a:gd name="connsiteY63" fmla="*/ 238096 h 937540"/>
                    <a:gd name="connsiteX64" fmla="*/ 868188 w 1548419"/>
                    <a:gd name="connsiteY64" fmla="*/ 340829 h 937540"/>
                    <a:gd name="connsiteX65" fmla="*/ 517691 w 1548419"/>
                    <a:gd name="connsiteY65" fmla="*/ 384898 h 937540"/>
                    <a:gd name="connsiteX66" fmla="*/ 79498 w 1548419"/>
                    <a:gd name="connsiteY66" fmla="*/ 196806 h 937540"/>
                    <a:gd name="connsiteX67" fmla="*/ 20671 w 1548419"/>
                    <a:gd name="connsiteY67" fmla="*/ 138248 h 937540"/>
                    <a:gd name="connsiteX68" fmla="*/ 0 w 1548419"/>
                    <a:gd name="connsiteY68" fmla="*/ 109452 h 937540"/>
                    <a:gd name="connsiteX0" fmla="*/ 0 w 1548419"/>
                    <a:gd name="connsiteY0" fmla="*/ 109452 h 937540"/>
                    <a:gd name="connsiteX1" fmla="*/ 586616 w 1548419"/>
                    <a:gd name="connsiteY1" fmla="*/ 370488 h 937540"/>
                    <a:gd name="connsiteX2" fmla="*/ 593986 w 1548419"/>
                    <a:gd name="connsiteY2" fmla="*/ 200235 h 937540"/>
                    <a:gd name="connsiteX3" fmla="*/ 591296 w 1548419"/>
                    <a:gd name="connsiteY3" fmla="*/ 200087 h 937540"/>
                    <a:gd name="connsiteX4" fmla="*/ 575087 w 1548419"/>
                    <a:gd name="connsiteY4" fmla="*/ 310492 h 937540"/>
                    <a:gd name="connsiteX5" fmla="*/ 571548 w 1548419"/>
                    <a:gd name="connsiteY5" fmla="*/ 337953 h 937540"/>
                    <a:gd name="connsiteX6" fmla="*/ 547231 w 1548419"/>
                    <a:gd name="connsiteY6" fmla="*/ 350777 h 937540"/>
                    <a:gd name="connsiteX7" fmla="*/ 512571 w 1548419"/>
                    <a:gd name="connsiteY7" fmla="*/ 282085 h 937540"/>
                    <a:gd name="connsiteX8" fmla="*/ 602172 w 1548419"/>
                    <a:gd name="connsiteY8" fmla="*/ 15187 h 937540"/>
                    <a:gd name="connsiteX9" fmla="*/ 609519 w 1548419"/>
                    <a:gd name="connsiteY9" fmla="*/ 0 h 937540"/>
                    <a:gd name="connsiteX10" fmla="*/ 634346 w 1548419"/>
                    <a:gd name="connsiteY10" fmla="*/ 31128 h 937540"/>
                    <a:gd name="connsiteX11" fmla="*/ 643028 w 1548419"/>
                    <a:gd name="connsiteY11" fmla="*/ 69381 h 937540"/>
                    <a:gd name="connsiteX12" fmla="*/ 663481 w 1548419"/>
                    <a:gd name="connsiteY12" fmla="*/ 212164 h 937540"/>
                    <a:gd name="connsiteX13" fmla="*/ 604472 w 1548419"/>
                    <a:gd name="connsiteY13" fmla="*/ 364728 h 937540"/>
                    <a:gd name="connsiteX14" fmla="*/ 607501 w 1548419"/>
                    <a:gd name="connsiteY14" fmla="*/ 370967 h 937540"/>
                    <a:gd name="connsiteX15" fmla="*/ 768848 w 1548419"/>
                    <a:gd name="connsiteY15" fmla="*/ 344117 h 937540"/>
                    <a:gd name="connsiteX16" fmla="*/ 1074487 w 1548419"/>
                    <a:gd name="connsiteY16" fmla="*/ 232818 h 937540"/>
                    <a:gd name="connsiteX17" fmla="*/ 1483829 w 1548419"/>
                    <a:gd name="connsiteY17" fmla="*/ 100258 h 937540"/>
                    <a:gd name="connsiteX18" fmla="*/ 1548419 w 1548419"/>
                    <a:gd name="connsiteY18" fmla="*/ 90619 h 937540"/>
                    <a:gd name="connsiteX19" fmla="*/ 1548419 w 1548419"/>
                    <a:gd name="connsiteY19" fmla="*/ 104619 h 937540"/>
                    <a:gd name="connsiteX20" fmla="*/ 1424254 w 1548419"/>
                    <a:gd name="connsiteY20" fmla="*/ 140817 h 937540"/>
                    <a:gd name="connsiteX21" fmla="*/ 1338064 w 1548419"/>
                    <a:gd name="connsiteY21" fmla="*/ 235894 h 937540"/>
                    <a:gd name="connsiteX22" fmla="*/ 1329163 w 1548419"/>
                    <a:gd name="connsiteY22" fmla="*/ 311626 h 937540"/>
                    <a:gd name="connsiteX23" fmla="*/ 1400119 w 1548419"/>
                    <a:gd name="connsiteY23" fmla="*/ 333754 h 937540"/>
                    <a:gd name="connsiteX24" fmla="*/ 1424008 w 1548419"/>
                    <a:gd name="connsiteY24" fmla="*/ 377568 h 937540"/>
                    <a:gd name="connsiteX25" fmla="*/ 1381302 w 1548419"/>
                    <a:gd name="connsiteY25" fmla="*/ 466950 h 937540"/>
                    <a:gd name="connsiteX26" fmla="*/ 1285766 w 1548419"/>
                    <a:gd name="connsiteY26" fmla="*/ 450211 h 937540"/>
                    <a:gd name="connsiteX27" fmla="*/ 1273550 w 1548419"/>
                    <a:gd name="connsiteY27" fmla="*/ 353752 h 937540"/>
                    <a:gd name="connsiteX28" fmla="*/ 1311942 w 1548419"/>
                    <a:gd name="connsiteY28" fmla="*/ 318096 h 937540"/>
                    <a:gd name="connsiteX29" fmla="*/ 1322248 w 1548419"/>
                    <a:gd name="connsiteY29" fmla="*/ 302476 h 937540"/>
                    <a:gd name="connsiteX30" fmla="*/ 1338564 w 1548419"/>
                    <a:gd name="connsiteY30" fmla="*/ 177911 h 937540"/>
                    <a:gd name="connsiteX31" fmla="*/ 1239211 w 1548419"/>
                    <a:gd name="connsiteY31" fmla="*/ 242581 h 937540"/>
                    <a:gd name="connsiteX32" fmla="*/ 1226513 w 1548419"/>
                    <a:gd name="connsiteY32" fmla="*/ 252673 h 937540"/>
                    <a:gd name="connsiteX33" fmla="*/ 1160241 w 1548419"/>
                    <a:gd name="connsiteY33" fmla="*/ 365713 h 937540"/>
                    <a:gd name="connsiteX34" fmla="*/ 1176371 w 1548419"/>
                    <a:gd name="connsiteY34" fmla="*/ 537937 h 937540"/>
                    <a:gd name="connsiteX35" fmla="*/ 1250305 w 1548419"/>
                    <a:gd name="connsiteY35" fmla="*/ 530549 h 937540"/>
                    <a:gd name="connsiteX36" fmla="*/ 1343216 w 1548419"/>
                    <a:gd name="connsiteY36" fmla="*/ 717128 h 937540"/>
                    <a:gd name="connsiteX37" fmla="*/ 1223836 w 1548419"/>
                    <a:gd name="connsiteY37" fmla="*/ 777995 h 937540"/>
                    <a:gd name="connsiteX38" fmla="*/ 1117363 w 1548419"/>
                    <a:gd name="connsiteY38" fmla="*/ 690500 h 937540"/>
                    <a:gd name="connsiteX39" fmla="*/ 1157138 w 1548419"/>
                    <a:gd name="connsiteY39" fmla="*/ 556438 h 937540"/>
                    <a:gd name="connsiteX40" fmla="*/ 1166057 w 1548419"/>
                    <a:gd name="connsiteY40" fmla="*/ 529273 h 937540"/>
                    <a:gd name="connsiteX41" fmla="*/ 1142047 w 1548419"/>
                    <a:gd name="connsiteY41" fmla="*/ 365384 h 937540"/>
                    <a:gd name="connsiteX42" fmla="*/ 1145322 w 1548419"/>
                    <a:gd name="connsiteY42" fmla="*/ 330488 h 937540"/>
                    <a:gd name="connsiteX43" fmla="*/ 956098 w 1548419"/>
                    <a:gd name="connsiteY43" fmla="*/ 740288 h 937540"/>
                    <a:gd name="connsiteX44" fmla="*/ 1046696 w 1548419"/>
                    <a:gd name="connsiteY44" fmla="*/ 834327 h 937540"/>
                    <a:gd name="connsiteX45" fmla="*/ 957368 w 1548419"/>
                    <a:gd name="connsiteY45" fmla="*/ 937324 h 937540"/>
                    <a:gd name="connsiteX46" fmla="*/ 851193 w 1548419"/>
                    <a:gd name="connsiteY46" fmla="*/ 844450 h 937540"/>
                    <a:gd name="connsiteX47" fmla="*/ 923447 w 1548419"/>
                    <a:gd name="connsiteY47" fmla="*/ 745231 h 937540"/>
                    <a:gd name="connsiteX48" fmla="*/ 935585 w 1548419"/>
                    <a:gd name="connsiteY48" fmla="*/ 733085 h 937540"/>
                    <a:gd name="connsiteX49" fmla="*/ 995540 w 1548419"/>
                    <a:gd name="connsiteY49" fmla="*/ 514468 h 937540"/>
                    <a:gd name="connsiteX50" fmla="*/ 900073 w 1548419"/>
                    <a:gd name="connsiteY50" fmla="*/ 582052 h 937540"/>
                    <a:gd name="connsiteX51" fmla="*/ 851203 w 1548419"/>
                    <a:gd name="connsiteY51" fmla="*/ 673117 h 937540"/>
                    <a:gd name="connsiteX52" fmla="*/ 774900 w 1548419"/>
                    <a:gd name="connsiteY52" fmla="*/ 637879 h 937540"/>
                    <a:gd name="connsiteX53" fmla="*/ 794445 w 1548419"/>
                    <a:gd name="connsiteY53" fmla="*/ 552615 h 937540"/>
                    <a:gd name="connsiteX54" fmla="*/ 895848 w 1548419"/>
                    <a:gd name="connsiteY54" fmla="*/ 573050 h 937540"/>
                    <a:gd name="connsiteX55" fmla="*/ 1063972 w 1548419"/>
                    <a:gd name="connsiteY55" fmla="*/ 386708 h 937540"/>
                    <a:gd name="connsiteX56" fmla="*/ 994752 w 1548419"/>
                    <a:gd name="connsiteY56" fmla="*/ 406498 h 937540"/>
                    <a:gd name="connsiteX57" fmla="*/ 994752 w 1548419"/>
                    <a:gd name="connsiteY57" fmla="*/ 406498 h 937540"/>
                    <a:gd name="connsiteX58" fmla="*/ 1033508 w 1548419"/>
                    <a:gd name="connsiteY58" fmla="*/ 391773 h 937540"/>
                    <a:gd name="connsiteX59" fmla="*/ 1069459 w 1548419"/>
                    <a:gd name="connsiteY59" fmla="*/ 372846 h 937540"/>
                    <a:gd name="connsiteX60" fmla="*/ 1133059 w 1548419"/>
                    <a:gd name="connsiteY60" fmla="*/ 308226 h 937540"/>
                    <a:gd name="connsiteX61" fmla="*/ 1245472 w 1548419"/>
                    <a:gd name="connsiteY61" fmla="*/ 202455 h 937540"/>
                    <a:gd name="connsiteX62" fmla="*/ 1145697 w 1548419"/>
                    <a:gd name="connsiteY62" fmla="*/ 238096 h 937540"/>
                    <a:gd name="connsiteX63" fmla="*/ 868188 w 1548419"/>
                    <a:gd name="connsiteY63" fmla="*/ 340829 h 937540"/>
                    <a:gd name="connsiteX64" fmla="*/ 517691 w 1548419"/>
                    <a:gd name="connsiteY64" fmla="*/ 384898 h 937540"/>
                    <a:gd name="connsiteX65" fmla="*/ 79498 w 1548419"/>
                    <a:gd name="connsiteY65" fmla="*/ 196806 h 937540"/>
                    <a:gd name="connsiteX66" fmla="*/ 20671 w 1548419"/>
                    <a:gd name="connsiteY66" fmla="*/ 138248 h 937540"/>
                    <a:gd name="connsiteX67" fmla="*/ 0 w 1548419"/>
                    <a:gd name="connsiteY67" fmla="*/ 109452 h 937540"/>
                    <a:gd name="connsiteX0" fmla="*/ 0 w 1548419"/>
                    <a:gd name="connsiteY0" fmla="*/ 109452 h 937540"/>
                    <a:gd name="connsiteX1" fmla="*/ 586616 w 1548419"/>
                    <a:gd name="connsiteY1" fmla="*/ 370488 h 937540"/>
                    <a:gd name="connsiteX2" fmla="*/ 593986 w 1548419"/>
                    <a:gd name="connsiteY2" fmla="*/ 200235 h 937540"/>
                    <a:gd name="connsiteX3" fmla="*/ 591296 w 1548419"/>
                    <a:gd name="connsiteY3" fmla="*/ 200087 h 937540"/>
                    <a:gd name="connsiteX4" fmla="*/ 575087 w 1548419"/>
                    <a:gd name="connsiteY4" fmla="*/ 310492 h 937540"/>
                    <a:gd name="connsiteX5" fmla="*/ 571548 w 1548419"/>
                    <a:gd name="connsiteY5" fmla="*/ 337953 h 937540"/>
                    <a:gd name="connsiteX6" fmla="*/ 547231 w 1548419"/>
                    <a:gd name="connsiteY6" fmla="*/ 350777 h 937540"/>
                    <a:gd name="connsiteX7" fmla="*/ 512571 w 1548419"/>
                    <a:gd name="connsiteY7" fmla="*/ 282085 h 937540"/>
                    <a:gd name="connsiteX8" fmla="*/ 602172 w 1548419"/>
                    <a:gd name="connsiteY8" fmla="*/ 15187 h 937540"/>
                    <a:gd name="connsiteX9" fmla="*/ 609519 w 1548419"/>
                    <a:gd name="connsiteY9" fmla="*/ 0 h 937540"/>
                    <a:gd name="connsiteX10" fmla="*/ 643028 w 1548419"/>
                    <a:gd name="connsiteY10" fmla="*/ 69381 h 937540"/>
                    <a:gd name="connsiteX11" fmla="*/ 663481 w 1548419"/>
                    <a:gd name="connsiteY11" fmla="*/ 212164 h 937540"/>
                    <a:gd name="connsiteX12" fmla="*/ 604472 w 1548419"/>
                    <a:gd name="connsiteY12" fmla="*/ 364728 h 937540"/>
                    <a:gd name="connsiteX13" fmla="*/ 607501 w 1548419"/>
                    <a:gd name="connsiteY13" fmla="*/ 370967 h 937540"/>
                    <a:gd name="connsiteX14" fmla="*/ 768848 w 1548419"/>
                    <a:gd name="connsiteY14" fmla="*/ 344117 h 937540"/>
                    <a:gd name="connsiteX15" fmla="*/ 1074487 w 1548419"/>
                    <a:gd name="connsiteY15" fmla="*/ 232818 h 937540"/>
                    <a:gd name="connsiteX16" fmla="*/ 1483829 w 1548419"/>
                    <a:gd name="connsiteY16" fmla="*/ 100258 h 937540"/>
                    <a:gd name="connsiteX17" fmla="*/ 1548419 w 1548419"/>
                    <a:gd name="connsiteY17" fmla="*/ 90619 h 937540"/>
                    <a:gd name="connsiteX18" fmla="*/ 1548419 w 1548419"/>
                    <a:gd name="connsiteY18" fmla="*/ 104619 h 937540"/>
                    <a:gd name="connsiteX19" fmla="*/ 1424254 w 1548419"/>
                    <a:gd name="connsiteY19" fmla="*/ 140817 h 937540"/>
                    <a:gd name="connsiteX20" fmla="*/ 1338064 w 1548419"/>
                    <a:gd name="connsiteY20" fmla="*/ 235894 h 937540"/>
                    <a:gd name="connsiteX21" fmla="*/ 1329163 w 1548419"/>
                    <a:gd name="connsiteY21" fmla="*/ 311626 h 937540"/>
                    <a:gd name="connsiteX22" fmla="*/ 1400119 w 1548419"/>
                    <a:gd name="connsiteY22" fmla="*/ 333754 h 937540"/>
                    <a:gd name="connsiteX23" fmla="*/ 1424008 w 1548419"/>
                    <a:gd name="connsiteY23" fmla="*/ 377568 h 937540"/>
                    <a:gd name="connsiteX24" fmla="*/ 1381302 w 1548419"/>
                    <a:gd name="connsiteY24" fmla="*/ 466950 h 937540"/>
                    <a:gd name="connsiteX25" fmla="*/ 1285766 w 1548419"/>
                    <a:gd name="connsiteY25" fmla="*/ 450211 h 937540"/>
                    <a:gd name="connsiteX26" fmla="*/ 1273550 w 1548419"/>
                    <a:gd name="connsiteY26" fmla="*/ 353752 h 937540"/>
                    <a:gd name="connsiteX27" fmla="*/ 1311942 w 1548419"/>
                    <a:gd name="connsiteY27" fmla="*/ 318096 h 937540"/>
                    <a:gd name="connsiteX28" fmla="*/ 1322248 w 1548419"/>
                    <a:gd name="connsiteY28" fmla="*/ 302476 h 937540"/>
                    <a:gd name="connsiteX29" fmla="*/ 1338564 w 1548419"/>
                    <a:gd name="connsiteY29" fmla="*/ 177911 h 937540"/>
                    <a:gd name="connsiteX30" fmla="*/ 1239211 w 1548419"/>
                    <a:gd name="connsiteY30" fmla="*/ 242581 h 937540"/>
                    <a:gd name="connsiteX31" fmla="*/ 1226513 w 1548419"/>
                    <a:gd name="connsiteY31" fmla="*/ 252673 h 937540"/>
                    <a:gd name="connsiteX32" fmla="*/ 1160241 w 1548419"/>
                    <a:gd name="connsiteY32" fmla="*/ 365713 h 937540"/>
                    <a:gd name="connsiteX33" fmla="*/ 1176371 w 1548419"/>
                    <a:gd name="connsiteY33" fmla="*/ 537937 h 937540"/>
                    <a:gd name="connsiteX34" fmla="*/ 1250305 w 1548419"/>
                    <a:gd name="connsiteY34" fmla="*/ 530549 h 937540"/>
                    <a:gd name="connsiteX35" fmla="*/ 1343216 w 1548419"/>
                    <a:gd name="connsiteY35" fmla="*/ 717128 h 937540"/>
                    <a:gd name="connsiteX36" fmla="*/ 1223836 w 1548419"/>
                    <a:gd name="connsiteY36" fmla="*/ 777995 h 937540"/>
                    <a:gd name="connsiteX37" fmla="*/ 1117363 w 1548419"/>
                    <a:gd name="connsiteY37" fmla="*/ 690500 h 937540"/>
                    <a:gd name="connsiteX38" fmla="*/ 1157138 w 1548419"/>
                    <a:gd name="connsiteY38" fmla="*/ 556438 h 937540"/>
                    <a:gd name="connsiteX39" fmla="*/ 1166057 w 1548419"/>
                    <a:gd name="connsiteY39" fmla="*/ 529273 h 937540"/>
                    <a:gd name="connsiteX40" fmla="*/ 1142047 w 1548419"/>
                    <a:gd name="connsiteY40" fmla="*/ 365384 h 937540"/>
                    <a:gd name="connsiteX41" fmla="*/ 1145322 w 1548419"/>
                    <a:gd name="connsiteY41" fmla="*/ 330488 h 937540"/>
                    <a:gd name="connsiteX42" fmla="*/ 956098 w 1548419"/>
                    <a:gd name="connsiteY42" fmla="*/ 740288 h 937540"/>
                    <a:gd name="connsiteX43" fmla="*/ 1046696 w 1548419"/>
                    <a:gd name="connsiteY43" fmla="*/ 834327 h 937540"/>
                    <a:gd name="connsiteX44" fmla="*/ 957368 w 1548419"/>
                    <a:gd name="connsiteY44" fmla="*/ 937324 h 937540"/>
                    <a:gd name="connsiteX45" fmla="*/ 851193 w 1548419"/>
                    <a:gd name="connsiteY45" fmla="*/ 844450 h 937540"/>
                    <a:gd name="connsiteX46" fmla="*/ 923447 w 1548419"/>
                    <a:gd name="connsiteY46" fmla="*/ 745231 h 937540"/>
                    <a:gd name="connsiteX47" fmla="*/ 935585 w 1548419"/>
                    <a:gd name="connsiteY47" fmla="*/ 733085 h 937540"/>
                    <a:gd name="connsiteX48" fmla="*/ 995540 w 1548419"/>
                    <a:gd name="connsiteY48" fmla="*/ 514468 h 937540"/>
                    <a:gd name="connsiteX49" fmla="*/ 900073 w 1548419"/>
                    <a:gd name="connsiteY49" fmla="*/ 582052 h 937540"/>
                    <a:gd name="connsiteX50" fmla="*/ 851203 w 1548419"/>
                    <a:gd name="connsiteY50" fmla="*/ 673117 h 937540"/>
                    <a:gd name="connsiteX51" fmla="*/ 774900 w 1548419"/>
                    <a:gd name="connsiteY51" fmla="*/ 637879 h 937540"/>
                    <a:gd name="connsiteX52" fmla="*/ 794445 w 1548419"/>
                    <a:gd name="connsiteY52" fmla="*/ 552615 h 937540"/>
                    <a:gd name="connsiteX53" fmla="*/ 895848 w 1548419"/>
                    <a:gd name="connsiteY53" fmla="*/ 573050 h 937540"/>
                    <a:gd name="connsiteX54" fmla="*/ 1063972 w 1548419"/>
                    <a:gd name="connsiteY54" fmla="*/ 386708 h 937540"/>
                    <a:gd name="connsiteX55" fmla="*/ 994752 w 1548419"/>
                    <a:gd name="connsiteY55" fmla="*/ 406498 h 937540"/>
                    <a:gd name="connsiteX56" fmla="*/ 994752 w 1548419"/>
                    <a:gd name="connsiteY56" fmla="*/ 406498 h 937540"/>
                    <a:gd name="connsiteX57" fmla="*/ 1033508 w 1548419"/>
                    <a:gd name="connsiteY57" fmla="*/ 391773 h 937540"/>
                    <a:gd name="connsiteX58" fmla="*/ 1069459 w 1548419"/>
                    <a:gd name="connsiteY58" fmla="*/ 372846 h 937540"/>
                    <a:gd name="connsiteX59" fmla="*/ 1133059 w 1548419"/>
                    <a:gd name="connsiteY59" fmla="*/ 308226 h 937540"/>
                    <a:gd name="connsiteX60" fmla="*/ 1245472 w 1548419"/>
                    <a:gd name="connsiteY60" fmla="*/ 202455 h 937540"/>
                    <a:gd name="connsiteX61" fmla="*/ 1145697 w 1548419"/>
                    <a:gd name="connsiteY61" fmla="*/ 238096 h 937540"/>
                    <a:gd name="connsiteX62" fmla="*/ 868188 w 1548419"/>
                    <a:gd name="connsiteY62" fmla="*/ 340829 h 937540"/>
                    <a:gd name="connsiteX63" fmla="*/ 517691 w 1548419"/>
                    <a:gd name="connsiteY63" fmla="*/ 384898 h 937540"/>
                    <a:gd name="connsiteX64" fmla="*/ 79498 w 1548419"/>
                    <a:gd name="connsiteY64" fmla="*/ 196806 h 937540"/>
                    <a:gd name="connsiteX65" fmla="*/ 20671 w 1548419"/>
                    <a:gd name="connsiteY65" fmla="*/ 138248 h 937540"/>
                    <a:gd name="connsiteX66" fmla="*/ 0 w 1548419"/>
                    <a:gd name="connsiteY66" fmla="*/ 109452 h 93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</a:cxnLst>
                  <a:rect l="l" t="t" r="r" b="b"/>
                  <a:pathLst>
                    <a:path w="1548419" h="937540">
                      <a:moveTo>
                        <a:pt x="0" y="109452"/>
                      </a:moveTo>
                      <a:cubicBezTo>
                        <a:pt x="157577" y="285432"/>
                        <a:pt x="353751" y="373154"/>
                        <a:pt x="586616" y="370488"/>
                      </a:cubicBezTo>
                      <a:cubicBezTo>
                        <a:pt x="589097" y="313289"/>
                        <a:pt x="592214" y="256800"/>
                        <a:pt x="593986" y="200235"/>
                      </a:cubicBezTo>
                      <a:cubicBezTo>
                        <a:pt x="592641" y="200162"/>
                        <a:pt x="592005" y="199452"/>
                        <a:pt x="591296" y="200087"/>
                      </a:cubicBezTo>
                      <a:lnTo>
                        <a:pt x="575087" y="310492"/>
                      </a:lnTo>
                      <a:cubicBezTo>
                        <a:pt x="573932" y="319198"/>
                        <a:pt x="573412" y="328612"/>
                        <a:pt x="571548" y="337953"/>
                      </a:cubicBezTo>
                      <a:cubicBezTo>
                        <a:pt x="569163" y="356709"/>
                        <a:pt x="563561" y="360447"/>
                        <a:pt x="547231" y="350777"/>
                      </a:cubicBezTo>
                      <a:cubicBezTo>
                        <a:pt x="521073" y="335842"/>
                        <a:pt x="510304" y="310965"/>
                        <a:pt x="512571" y="282085"/>
                      </a:cubicBezTo>
                      <a:cubicBezTo>
                        <a:pt x="521240" y="186104"/>
                        <a:pt x="549152" y="95905"/>
                        <a:pt x="602172" y="15187"/>
                      </a:cubicBezTo>
                      <a:lnTo>
                        <a:pt x="609519" y="0"/>
                      </a:lnTo>
                      <a:lnTo>
                        <a:pt x="643028" y="69381"/>
                      </a:lnTo>
                      <a:cubicBezTo>
                        <a:pt x="649845" y="116976"/>
                        <a:pt x="660062" y="164083"/>
                        <a:pt x="663481" y="212164"/>
                      </a:cubicBezTo>
                      <a:cubicBezTo>
                        <a:pt x="667014" y="270370"/>
                        <a:pt x="652576" y="324212"/>
                        <a:pt x="604472" y="364728"/>
                      </a:cubicBezTo>
                      <a:cubicBezTo>
                        <a:pt x="605033" y="366782"/>
                        <a:pt x="606939" y="368911"/>
                        <a:pt x="607501" y="370967"/>
                      </a:cubicBezTo>
                      <a:cubicBezTo>
                        <a:pt x="661258" y="362465"/>
                        <a:pt x="714942" y="355309"/>
                        <a:pt x="768848" y="344117"/>
                      </a:cubicBezTo>
                      <a:cubicBezTo>
                        <a:pt x="875952" y="322371"/>
                        <a:pt x="974340" y="275185"/>
                        <a:pt x="1074487" y="232818"/>
                      </a:cubicBezTo>
                      <a:cubicBezTo>
                        <a:pt x="1207730" y="177437"/>
                        <a:pt x="1342020" y="127510"/>
                        <a:pt x="1483829" y="100258"/>
                      </a:cubicBezTo>
                      <a:lnTo>
                        <a:pt x="1548419" y="90619"/>
                      </a:lnTo>
                      <a:lnTo>
                        <a:pt x="1548419" y="104619"/>
                      </a:lnTo>
                      <a:lnTo>
                        <a:pt x="1424254" y="140817"/>
                      </a:lnTo>
                      <a:cubicBezTo>
                        <a:pt x="1374309" y="153576"/>
                        <a:pt x="1344283" y="184298"/>
                        <a:pt x="1338064" y="235894"/>
                      </a:cubicBezTo>
                      <a:cubicBezTo>
                        <a:pt x="1334673" y="260665"/>
                        <a:pt x="1332628" y="285510"/>
                        <a:pt x="1329163" y="311626"/>
                      </a:cubicBezTo>
                      <a:cubicBezTo>
                        <a:pt x="1357631" y="309150"/>
                        <a:pt x="1382963" y="314595"/>
                        <a:pt x="1400119" y="333754"/>
                      </a:cubicBezTo>
                      <a:cubicBezTo>
                        <a:pt x="1410920" y="345817"/>
                        <a:pt x="1420154" y="361841"/>
                        <a:pt x="1424008" y="377568"/>
                      </a:cubicBezTo>
                      <a:cubicBezTo>
                        <a:pt x="1433548" y="412497"/>
                        <a:pt x="1413912" y="450536"/>
                        <a:pt x="1381302" y="466950"/>
                      </a:cubicBezTo>
                      <a:cubicBezTo>
                        <a:pt x="1351457" y="482166"/>
                        <a:pt x="1308714" y="474412"/>
                        <a:pt x="1285766" y="450211"/>
                      </a:cubicBezTo>
                      <a:cubicBezTo>
                        <a:pt x="1260276" y="423172"/>
                        <a:pt x="1253013" y="383648"/>
                        <a:pt x="1273550" y="353752"/>
                      </a:cubicBezTo>
                      <a:cubicBezTo>
                        <a:pt x="1283072" y="340112"/>
                        <a:pt x="1299805" y="330243"/>
                        <a:pt x="1311942" y="318096"/>
                      </a:cubicBezTo>
                      <a:cubicBezTo>
                        <a:pt x="1316910" y="313648"/>
                        <a:pt x="1321952" y="307855"/>
                        <a:pt x="1322248" y="302476"/>
                      </a:cubicBezTo>
                      <a:cubicBezTo>
                        <a:pt x="1328510" y="262349"/>
                        <a:pt x="1332790" y="221437"/>
                        <a:pt x="1338564" y="177911"/>
                      </a:cubicBezTo>
                      <a:cubicBezTo>
                        <a:pt x="1305659" y="199704"/>
                        <a:pt x="1272117" y="220787"/>
                        <a:pt x="1239211" y="242581"/>
                      </a:cubicBezTo>
                      <a:cubicBezTo>
                        <a:pt x="1235028" y="245048"/>
                        <a:pt x="1232041" y="250280"/>
                        <a:pt x="1226513" y="252673"/>
                      </a:cubicBezTo>
                      <a:cubicBezTo>
                        <a:pt x="1179373" y="275706"/>
                        <a:pt x="1162988" y="315948"/>
                        <a:pt x="1160241" y="365713"/>
                      </a:cubicBezTo>
                      <a:cubicBezTo>
                        <a:pt x="1156267" y="425528"/>
                        <a:pt x="1159801" y="483733"/>
                        <a:pt x="1176371" y="537937"/>
                      </a:cubicBezTo>
                      <a:cubicBezTo>
                        <a:pt x="1201513" y="534602"/>
                        <a:pt x="1226095" y="529213"/>
                        <a:pt x="1250305" y="530549"/>
                      </a:cubicBezTo>
                      <a:cubicBezTo>
                        <a:pt x="1337729" y="535373"/>
                        <a:pt x="1394297" y="647095"/>
                        <a:pt x="1343216" y="717128"/>
                      </a:cubicBezTo>
                      <a:cubicBezTo>
                        <a:pt x="1315509" y="754722"/>
                        <a:pt x="1276067" y="784924"/>
                        <a:pt x="1223836" y="777995"/>
                      </a:cubicBezTo>
                      <a:cubicBezTo>
                        <a:pt x="1170258" y="770992"/>
                        <a:pt x="1132738" y="741939"/>
                        <a:pt x="1117363" y="690500"/>
                      </a:cubicBezTo>
                      <a:cubicBezTo>
                        <a:pt x="1101989" y="639062"/>
                        <a:pt x="1116056" y="591945"/>
                        <a:pt x="1157138" y="556438"/>
                      </a:cubicBezTo>
                      <a:cubicBezTo>
                        <a:pt x="1166364" y="548178"/>
                        <a:pt x="1167444" y="540817"/>
                        <a:pt x="1166057" y="529273"/>
                      </a:cubicBezTo>
                      <a:cubicBezTo>
                        <a:pt x="1156921" y="474806"/>
                        <a:pt x="1149129" y="420412"/>
                        <a:pt x="1142047" y="365384"/>
                      </a:cubicBezTo>
                      <a:cubicBezTo>
                        <a:pt x="1140661" y="353840"/>
                        <a:pt x="1144018" y="341883"/>
                        <a:pt x="1145322" y="330488"/>
                      </a:cubicBezTo>
                      <a:cubicBezTo>
                        <a:pt x="1067404" y="373407"/>
                        <a:pt x="960342" y="602241"/>
                        <a:pt x="956098" y="740288"/>
                      </a:cubicBezTo>
                      <a:cubicBezTo>
                        <a:pt x="1013901" y="756294"/>
                        <a:pt x="1042006" y="784826"/>
                        <a:pt x="1046696" y="834327"/>
                      </a:cubicBezTo>
                      <a:cubicBezTo>
                        <a:pt x="1051383" y="883827"/>
                        <a:pt x="1008140" y="934055"/>
                        <a:pt x="957368" y="937324"/>
                      </a:cubicBezTo>
                      <a:cubicBezTo>
                        <a:pt x="901853" y="941007"/>
                        <a:pt x="852334" y="897128"/>
                        <a:pt x="851193" y="844450"/>
                      </a:cubicBezTo>
                      <a:cubicBezTo>
                        <a:pt x="850465" y="796518"/>
                        <a:pt x="877388" y="760903"/>
                        <a:pt x="923447" y="745231"/>
                      </a:cubicBezTo>
                      <a:cubicBezTo>
                        <a:pt x="928266" y="743475"/>
                        <a:pt x="934653" y="737756"/>
                        <a:pt x="935585" y="733085"/>
                      </a:cubicBezTo>
                      <a:cubicBezTo>
                        <a:pt x="943776" y="657989"/>
                        <a:pt x="965904" y="587033"/>
                        <a:pt x="995540" y="514468"/>
                      </a:cubicBezTo>
                      <a:lnTo>
                        <a:pt x="900073" y="582052"/>
                      </a:lnTo>
                      <a:cubicBezTo>
                        <a:pt x="904613" y="634242"/>
                        <a:pt x="890241" y="662455"/>
                        <a:pt x="851203" y="673117"/>
                      </a:cubicBezTo>
                      <a:cubicBezTo>
                        <a:pt x="821093" y="680899"/>
                        <a:pt x="787501" y="666230"/>
                        <a:pt x="774900" y="637879"/>
                      </a:cubicBezTo>
                      <a:cubicBezTo>
                        <a:pt x="760467" y="606053"/>
                        <a:pt x="769196" y="570109"/>
                        <a:pt x="794445" y="552615"/>
                      </a:cubicBezTo>
                      <a:cubicBezTo>
                        <a:pt x="826715" y="530112"/>
                        <a:pt x="860043" y="537347"/>
                        <a:pt x="895848" y="573050"/>
                      </a:cubicBezTo>
                      <a:cubicBezTo>
                        <a:pt x="978287" y="533753"/>
                        <a:pt x="1024063" y="462079"/>
                        <a:pt x="1063972" y="386708"/>
                      </a:cubicBezTo>
                      <a:lnTo>
                        <a:pt x="994752" y="406498"/>
                      </a:lnTo>
                      <a:lnTo>
                        <a:pt x="994752" y="406498"/>
                      </a:lnTo>
                      <a:lnTo>
                        <a:pt x="1033508" y="391773"/>
                      </a:lnTo>
                      <a:cubicBezTo>
                        <a:pt x="1046431" y="386752"/>
                        <a:pt x="1058889" y="381032"/>
                        <a:pt x="1069459" y="372846"/>
                      </a:cubicBezTo>
                      <a:cubicBezTo>
                        <a:pt x="1093363" y="355277"/>
                        <a:pt x="1110988" y="329268"/>
                        <a:pt x="1133059" y="308226"/>
                      </a:cubicBezTo>
                      <a:cubicBezTo>
                        <a:pt x="1170742" y="273205"/>
                        <a:pt x="1209696" y="239603"/>
                        <a:pt x="1245472" y="202455"/>
                      </a:cubicBezTo>
                      <a:lnTo>
                        <a:pt x="1145697" y="238096"/>
                      </a:lnTo>
                      <a:cubicBezTo>
                        <a:pt x="1053431" y="272129"/>
                        <a:pt x="961651" y="309562"/>
                        <a:pt x="868188" y="340829"/>
                      </a:cubicBezTo>
                      <a:cubicBezTo>
                        <a:pt x="754814" y="378420"/>
                        <a:pt x="637322" y="392848"/>
                        <a:pt x="517691" y="384898"/>
                      </a:cubicBezTo>
                      <a:cubicBezTo>
                        <a:pt x="351061" y="373006"/>
                        <a:pt x="202532" y="314220"/>
                        <a:pt x="79498" y="196806"/>
                      </a:cubicBezTo>
                      <a:cubicBezTo>
                        <a:pt x="59653" y="177499"/>
                        <a:pt x="39807" y="158191"/>
                        <a:pt x="20671" y="138248"/>
                      </a:cubicBezTo>
                      <a:cubicBezTo>
                        <a:pt x="13046" y="129733"/>
                        <a:pt x="6205" y="119237"/>
                        <a:pt x="0" y="109452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40" name="Group 439">
                  <a:extLst>
                    <a:ext uri="{FF2B5EF4-FFF2-40B4-BE49-F238E27FC236}">
                      <a16:creationId xmlns:a16="http://schemas.microsoft.com/office/drawing/2014/main" id="{E63FEABE-47EA-4C25-8DA3-8AF03C8076E6}"/>
                    </a:ext>
                  </a:extLst>
                </p:cNvPr>
                <p:cNvGrpSpPr/>
                <p:nvPr/>
              </p:nvGrpSpPr>
              <p:grpSpPr>
                <a:xfrm>
                  <a:off x="1959794" y="490144"/>
                  <a:ext cx="2865460" cy="4204090"/>
                  <a:chOff x="1959794" y="490144"/>
                  <a:chExt cx="2865460" cy="4204090"/>
                </a:xfrm>
                <a:grpFill/>
              </p:grpSpPr>
              <p:sp>
                <p:nvSpPr>
                  <p:cNvPr id="441" name="Freeform: Shape 440">
                    <a:extLst>
                      <a:ext uri="{FF2B5EF4-FFF2-40B4-BE49-F238E27FC236}">
                        <a16:creationId xmlns:a16="http://schemas.microsoft.com/office/drawing/2014/main" id="{7A11E619-56F2-481C-8042-6E3727BA4ECC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2740517" y="490144"/>
                    <a:ext cx="1129739" cy="1433111"/>
                  </a:xfrm>
                  <a:custGeom>
                    <a:avLst/>
                    <a:gdLst>
                      <a:gd name="connsiteX0" fmla="*/ 0 w 386447"/>
                      <a:gd name="connsiteY0" fmla="*/ 0 h 490221"/>
                      <a:gd name="connsiteX1" fmla="*/ 111695 w 386447"/>
                      <a:gd name="connsiteY1" fmla="*/ 66196 h 490221"/>
                      <a:gd name="connsiteX2" fmla="*/ 333725 w 386447"/>
                      <a:gd name="connsiteY2" fmla="*/ 259899 h 490221"/>
                      <a:gd name="connsiteX3" fmla="*/ 385164 w 386447"/>
                      <a:gd name="connsiteY3" fmla="*/ 440142 h 490221"/>
                      <a:gd name="connsiteX4" fmla="*/ 365105 w 386447"/>
                      <a:gd name="connsiteY4" fmla="*/ 449154 h 490221"/>
                      <a:gd name="connsiteX5" fmla="*/ 266025 w 386447"/>
                      <a:gd name="connsiteY5" fmla="*/ 349925 h 490221"/>
                      <a:gd name="connsiteX6" fmla="*/ 182409 w 386447"/>
                      <a:gd name="connsiteY6" fmla="*/ 239409 h 490221"/>
                      <a:gd name="connsiteX7" fmla="*/ 172242 w 386447"/>
                      <a:gd name="connsiteY7" fmla="*/ 228054 h 490221"/>
                      <a:gd name="connsiteX8" fmla="*/ 168769 w 386447"/>
                      <a:gd name="connsiteY8" fmla="*/ 229887 h 490221"/>
                      <a:gd name="connsiteX9" fmla="*/ 289957 w 386447"/>
                      <a:gd name="connsiteY9" fmla="*/ 405209 h 490221"/>
                      <a:gd name="connsiteX10" fmla="*/ 325242 w 386447"/>
                      <a:gd name="connsiteY10" fmla="*/ 450327 h 490221"/>
                      <a:gd name="connsiteX11" fmla="*/ 318229 w 386447"/>
                      <a:gd name="connsiteY11" fmla="*/ 479620 h 490221"/>
                      <a:gd name="connsiteX12" fmla="*/ 204795 w 386447"/>
                      <a:gd name="connsiteY12" fmla="*/ 457172 h 490221"/>
                      <a:gd name="connsiteX13" fmla="*/ 63636 w 386447"/>
                      <a:gd name="connsiteY13" fmla="*/ 228133 h 490221"/>
                      <a:gd name="connsiteX14" fmla="*/ 455 w 386447"/>
                      <a:gd name="connsiteY14" fmla="*/ 16213 h 490221"/>
                      <a:gd name="connsiteX15" fmla="*/ 0 w 386447"/>
                      <a:gd name="connsiteY15" fmla="*/ 0 h 490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86447" h="490221">
                        <a:moveTo>
                          <a:pt x="0" y="0"/>
                        </a:moveTo>
                        <a:cubicBezTo>
                          <a:pt x="39237" y="22401"/>
                          <a:pt x="75858" y="43308"/>
                          <a:pt x="111695" y="66196"/>
                        </a:cubicBezTo>
                        <a:cubicBezTo>
                          <a:pt x="195812" y="118730"/>
                          <a:pt x="274105" y="179037"/>
                          <a:pt x="333725" y="259899"/>
                        </a:cubicBezTo>
                        <a:cubicBezTo>
                          <a:pt x="373944" y="313383"/>
                          <a:pt x="391564" y="373041"/>
                          <a:pt x="385164" y="440142"/>
                        </a:cubicBezTo>
                        <a:cubicBezTo>
                          <a:pt x="383563" y="456918"/>
                          <a:pt x="377961" y="460656"/>
                          <a:pt x="365105" y="449154"/>
                        </a:cubicBezTo>
                        <a:cubicBezTo>
                          <a:pt x="331132" y="416925"/>
                          <a:pt x="297159" y="384695"/>
                          <a:pt x="266025" y="349925"/>
                        </a:cubicBezTo>
                        <a:cubicBezTo>
                          <a:pt x="236236" y="315229"/>
                          <a:pt x="210069" y="276010"/>
                          <a:pt x="182409" y="239409"/>
                        </a:cubicBezTo>
                        <a:cubicBezTo>
                          <a:pt x="179232" y="235860"/>
                          <a:pt x="175419" y="231603"/>
                          <a:pt x="172242" y="228054"/>
                        </a:cubicBezTo>
                        <a:cubicBezTo>
                          <a:pt x="172242" y="228054"/>
                          <a:pt x="170188" y="228616"/>
                          <a:pt x="168769" y="229887"/>
                        </a:cubicBezTo>
                        <a:cubicBezTo>
                          <a:pt x="209401" y="288116"/>
                          <a:pt x="249324" y="346981"/>
                          <a:pt x="289957" y="405209"/>
                        </a:cubicBezTo>
                        <a:cubicBezTo>
                          <a:pt x="301245" y="420672"/>
                          <a:pt x="313243" y="435500"/>
                          <a:pt x="325242" y="450327"/>
                        </a:cubicBezTo>
                        <a:cubicBezTo>
                          <a:pt x="335969" y="463735"/>
                          <a:pt x="332834" y="471657"/>
                          <a:pt x="318229" y="479620"/>
                        </a:cubicBezTo>
                        <a:cubicBezTo>
                          <a:pt x="279382" y="499062"/>
                          <a:pt x="234584" y="491868"/>
                          <a:pt x="204795" y="457172"/>
                        </a:cubicBezTo>
                        <a:cubicBezTo>
                          <a:pt x="145852" y="388490"/>
                          <a:pt x="98114" y="312330"/>
                          <a:pt x="63636" y="228133"/>
                        </a:cubicBezTo>
                        <a:cubicBezTo>
                          <a:pt x="35702" y="159813"/>
                          <a:pt x="12587" y="89733"/>
                          <a:pt x="455" y="16213"/>
                        </a:cubicBezTo>
                        <a:cubicBezTo>
                          <a:pt x="-32" y="12814"/>
                          <a:pt x="190" y="8779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2" name="Freeform: Shape 441">
                    <a:extLst>
                      <a:ext uri="{FF2B5EF4-FFF2-40B4-BE49-F238E27FC236}">
                        <a16:creationId xmlns:a16="http://schemas.microsoft.com/office/drawing/2014/main" id="{6BFB7F33-42EB-476E-AE4D-772ED396924A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3675917" y="1158307"/>
                    <a:ext cx="570393" cy="1483745"/>
                  </a:xfrm>
                  <a:custGeom>
                    <a:avLst/>
                    <a:gdLst>
                      <a:gd name="connsiteX0" fmla="*/ 120980 w 195113"/>
                      <a:gd name="connsiteY0" fmla="*/ 0 h 507541"/>
                      <a:gd name="connsiteX1" fmla="*/ 166088 w 195113"/>
                      <a:gd name="connsiteY1" fmla="*/ 136049 h 507541"/>
                      <a:gd name="connsiteX2" fmla="*/ 193557 w 195113"/>
                      <a:gd name="connsiteY2" fmla="*/ 359490 h 507541"/>
                      <a:gd name="connsiteX3" fmla="*/ 127147 w 195113"/>
                      <a:gd name="connsiteY3" fmla="*/ 499504 h 507541"/>
                      <a:gd name="connsiteX4" fmla="*/ 113887 w 195113"/>
                      <a:gd name="connsiteY4" fmla="*/ 507541 h 507541"/>
                      <a:gd name="connsiteX5" fmla="*/ 101764 w 195113"/>
                      <a:gd name="connsiteY5" fmla="*/ 262687 h 507541"/>
                      <a:gd name="connsiteX6" fmla="*/ 91816 w 195113"/>
                      <a:gd name="connsiteY6" fmla="*/ 332965 h 507541"/>
                      <a:gd name="connsiteX7" fmla="*/ 83833 w 195113"/>
                      <a:gd name="connsiteY7" fmla="*/ 465410 h 507541"/>
                      <a:gd name="connsiteX8" fmla="*/ 55111 w 195113"/>
                      <a:gd name="connsiteY8" fmla="*/ 484736 h 507541"/>
                      <a:gd name="connsiteX9" fmla="*/ 13 w 195113"/>
                      <a:gd name="connsiteY9" fmla="*/ 407496 h 507541"/>
                      <a:gd name="connsiteX10" fmla="*/ 110187 w 195113"/>
                      <a:gd name="connsiteY10" fmla="*/ 12222 h 507541"/>
                      <a:gd name="connsiteX11" fmla="*/ 120980 w 195113"/>
                      <a:gd name="connsiteY11" fmla="*/ 0 h 507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5113" h="507541">
                        <a:moveTo>
                          <a:pt x="120980" y="0"/>
                        </a:moveTo>
                        <a:cubicBezTo>
                          <a:pt x="136577" y="47405"/>
                          <a:pt x="153032" y="91483"/>
                          <a:pt x="166088" y="136049"/>
                        </a:cubicBezTo>
                        <a:cubicBezTo>
                          <a:pt x="186364" y="208669"/>
                          <a:pt x="199842" y="282264"/>
                          <a:pt x="193557" y="359490"/>
                        </a:cubicBezTo>
                        <a:cubicBezTo>
                          <a:pt x="189169" y="414560"/>
                          <a:pt x="167033" y="461232"/>
                          <a:pt x="127147" y="499504"/>
                        </a:cubicBezTo>
                        <a:cubicBezTo>
                          <a:pt x="124383" y="500699"/>
                          <a:pt x="120199" y="503168"/>
                          <a:pt x="113887" y="507541"/>
                        </a:cubicBezTo>
                        <a:cubicBezTo>
                          <a:pt x="91440" y="425357"/>
                          <a:pt x="101982" y="344318"/>
                          <a:pt x="101764" y="262687"/>
                        </a:cubicBezTo>
                        <a:cubicBezTo>
                          <a:pt x="98448" y="286113"/>
                          <a:pt x="93787" y="309465"/>
                          <a:pt x="91816" y="332965"/>
                        </a:cubicBezTo>
                        <a:cubicBezTo>
                          <a:pt x="88022" y="377275"/>
                          <a:pt x="86283" y="421025"/>
                          <a:pt x="83833" y="465410"/>
                        </a:cubicBezTo>
                        <a:cubicBezTo>
                          <a:pt x="82572" y="488275"/>
                          <a:pt x="76969" y="492013"/>
                          <a:pt x="55111" y="484736"/>
                        </a:cubicBezTo>
                        <a:cubicBezTo>
                          <a:pt x="22641" y="474175"/>
                          <a:pt x="-646" y="443885"/>
                          <a:pt x="13" y="407496"/>
                        </a:cubicBezTo>
                        <a:cubicBezTo>
                          <a:pt x="3060" y="266685"/>
                          <a:pt x="34056" y="132812"/>
                          <a:pt x="110187" y="12222"/>
                        </a:cubicBezTo>
                        <a:cubicBezTo>
                          <a:pt x="112390" y="8971"/>
                          <a:pt x="115229" y="6429"/>
                          <a:pt x="120980" y="0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3" name="Freeform: Shape 442">
                    <a:extLst>
                      <a:ext uri="{FF2B5EF4-FFF2-40B4-BE49-F238E27FC236}">
                        <a16:creationId xmlns:a16="http://schemas.microsoft.com/office/drawing/2014/main" id="{072790CB-1F34-4538-9DC4-68F7E6B7EA99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1959794" y="1899859"/>
                    <a:ext cx="1286222" cy="484021"/>
                  </a:xfrm>
                  <a:custGeom>
                    <a:avLst/>
                    <a:gdLst>
                      <a:gd name="connsiteX0" fmla="*/ 0 w 439975"/>
                      <a:gd name="connsiteY0" fmla="*/ 95812 h 165568"/>
                      <a:gd name="connsiteX1" fmla="*/ 306803 w 439975"/>
                      <a:gd name="connsiteY1" fmla="*/ 91 h 165568"/>
                      <a:gd name="connsiteX2" fmla="*/ 430519 w 439975"/>
                      <a:gd name="connsiteY2" fmla="*/ 44017 h 165568"/>
                      <a:gd name="connsiteX3" fmla="*/ 439975 w 439975"/>
                      <a:gd name="connsiteY3" fmla="*/ 56006 h 165568"/>
                      <a:gd name="connsiteX4" fmla="*/ 240745 w 439975"/>
                      <a:gd name="connsiteY4" fmla="*/ 84812 h 165568"/>
                      <a:gd name="connsiteX5" fmla="*/ 241084 w 439975"/>
                      <a:gd name="connsiteY5" fmla="*/ 90901 h 165568"/>
                      <a:gd name="connsiteX6" fmla="*/ 425380 w 439975"/>
                      <a:gd name="connsiteY6" fmla="*/ 88253 h 165568"/>
                      <a:gd name="connsiteX7" fmla="*/ 364586 w 439975"/>
                      <a:gd name="connsiteY7" fmla="*/ 163146 h 165568"/>
                      <a:gd name="connsiteX8" fmla="*/ 226316 w 439975"/>
                      <a:gd name="connsiteY8" fmla="*/ 162937 h 165568"/>
                      <a:gd name="connsiteX9" fmla="*/ 11734 w 439975"/>
                      <a:gd name="connsiteY9" fmla="*/ 103205 h 165568"/>
                      <a:gd name="connsiteX10" fmla="*/ 0 w 439975"/>
                      <a:gd name="connsiteY10" fmla="*/ 95812 h 165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39975" h="165568">
                        <a:moveTo>
                          <a:pt x="0" y="95812"/>
                        </a:moveTo>
                        <a:cubicBezTo>
                          <a:pt x="98612" y="44591"/>
                          <a:pt x="196704" y="2785"/>
                          <a:pt x="306803" y="91"/>
                        </a:cubicBezTo>
                        <a:cubicBezTo>
                          <a:pt x="354100" y="-1347"/>
                          <a:pt x="395053" y="14404"/>
                          <a:pt x="430519" y="44017"/>
                        </a:cubicBezTo>
                        <a:cubicBezTo>
                          <a:pt x="434405" y="46930"/>
                          <a:pt x="435528" y="51039"/>
                          <a:pt x="439975" y="56006"/>
                        </a:cubicBezTo>
                        <a:cubicBezTo>
                          <a:pt x="375128" y="82108"/>
                          <a:pt x="307805" y="79743"/>
                          <a:pt x="240745" y="84812"/>
                        </a:cubicBezTo>
                        <a:cubicBezTo>
                          <a:pt x="241306" y="86866"/>
                          <a:pt x="240523" y="88847"/>
                          <a:pt x="241084" y="90901"/>
                        </a:cubicBezTo>
                        <a:cubicBezTo>
                          <a:pt x="302540" y="89570"/>
                          <a:pt x="363923" y="89584"/>
                          <a:pt x="425380" y="88253"/>
                        </a:cubicBezTo>
                        <a:cubicBezTo>
                          <a:pt x="431372" y="126358"/>
                          <a:pt x="406578" y="160067"/>
                          <a:pt x="364586" y="163146"/>
                        </a:cubicBezTo>
                        <a:cubicBezTo>
                          <a:pt x="318559" y="166003"/>
                          <a:pt x="271972" y="166805"/>
                          <a:pt x="226316" y="162937"/>
                        </a:cubicBezTo>
                        <a:cubicBezTo>
                          <a:pt x="151071" y="157436"/>
                          <a:pt x="79257" y="138634"/>
                          <a:pt x="11734" y="103205"/>
                        </a:cubicBezTo>
                        <a:cubicBezTo>
                          <a:pt x="9119" y="101711"/>
                          <a:pt x="5867" y="99508"/>
                          <a:pt x="0" y="95812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4" name="Freeform: Shape 443">
                    <a:extLst>
                      <a:ext uri="{FF2B5EF4-FFF2-40B4-BE49-F238E27FC236}">
                        <a16:creationId xmlns:a16="http://schemas.microsoft.com/office/drawing/2014/main" id="{E1128488-56A7-4B7A-89F7-9C491C890947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3881248" y="2036970"/>
                    <a:ext cx="511340" cy="1296244"/>
                  </a:xfrm>
                  <a:custGeom>
                    <a:avLst/>
                    <a:gdLst>
                      <a:gd name="connsiteX0" fmla="*/ 126636 w 174913"/>
                      <a:gd name="connsiteY0" fmla="*/ 0 h 443403"/>
                      <a:gd name="connsiteX1" fmla="*/ 155330 w 174913"/>
                      <a:gd name="connsiteY1" fmla="*/ 103439 h 443403"/>
                      <a:gd name="connsiteX2" fmla="*/ 171586 w 174913"/>
                      <a:gd name="connsiteY2" fmla="*/ 310072 h 443403"/>
                      <a:gd name="connsiteX3" fmla="*/ 94076 w 174913"/>
                      <a:gd name="connsiteY3" fmla="*/ 443403 h 443403"/>
                      <a:gd name="connsiteX4" fmla="*/ 95042 w 174913"/>
                      <a:gd name="connsiteY4" fmla="*/ 230300 h 443403"/>
                      <a:gd name="connsiteX5" fmla="*/ 76810 w 174913"/>
                      <a:gd name="connsiteY5" fmla="*/ 328452 h 443403"/>
                      <a:gd name="connsiteX6" fmla="*/ 68619 w 174913"/>
                      <a:gd name="connsiteY6" fmla="*/ 403549 h 443403"/>
                      <a:gd name="connsiteX7" fmla="*/ 44154 w 174913"/>
                      <a:gd name="connsiteY7" fmla="*/ 419063 h 443403"/>
                      <a:gd name="connsiteX8" fmla="*/ 303 w 174913"/>
                      <a:gd name="connsiteY8" fmla="*/ 345816 h 443403"/>
                      <a:gd name="connsiteX9" fmla="*/ 49837 w 174913"/>
                      <a:gd name="connsiteY9" fmla="*/ 132695 h 443403"/>
                      <a:gd name="connsiteX10" fmla="*/ 114425 w 174913"/>
                      <a:gd name="connsiteY10" fmla="*/ 13491 h 443403"/>
                      <a:gd name="connsiteX11" fmla="*/ 126636 w 174913"/>
                      <a:gd name="connsiteY11" fmla="*/ 0 h 4434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74913" h="443403">
                        <a:moveTo>
                          <a:pt x="126636" y="0"/>
                        </a:moveTo>
                        <a:cubicBezTo>
                          <a:pt x="136737" y="36983"/>
                          <a:pt x="147061" y="69930"/>
                          <a:pt x="155330" y="103439"/>
                        </a:cubicBezTo>
                        <a:cubicBezTo>
                          <a:pt x="171160" y="171093"/>
                          <a:pt x="180189" y="239720"/>
                          <a:pt x="171586" y="310072"/>
                        </a:cubicBezTo>
                        <a:cubicBezTo>
                          <a:pt x="165218" y="364359"/>
                          <a:pt x="141248" y="407556"/>
                          <a:pt x="94076" y="443403"/>
                        </a:cubicBezTo>
                        <a:cubicBezTo>
                          <a:pt x="78619" y="369025"/>
                          <a:pt x="93237" y="299678"/>
                          <a:pt x="95042" y="230300"/>
                        </a:cubicBezTo>
                        <a:cubicBezTo>
                          <a:pt x="88516" y="262992"/>
                          <a:pt x="81990" y="295685"/>
                          <a:pt x="76810" y="328452"/>
                        </a:cubicBezTo>
                        <a:cubicBezTo>
                          <a:pt x="73420" y="353222"/>
                          <a:pt x="72009" y="378778"/>
                          <a:pt x="68619" y="403549"/>
                        </a:cubicBezTo>
                        <a:cubicBezTo>
                          <a:pt x="66236" y="422304"/>
                          <a:pt x="61342" y="425407"/>
                          <a:pt x="44154" y="419063"/>
                        </a:cubicBezTo>
                        <a:cubicBezTo>
                          <a:pt x="13103" y="407231"/>
                          <a:pt x="-2410" y="382766"/>
                          <a:pt x="303" y="345816"/>
                        </a:cubicBezTo>
                        <a:cubicBezTo>
                          <a:pt x="4384" y="271841"/>
                          <a:pt x="19151" y="199805"/>
                          <a:pt x="49837" y="132695"/>
                        </a:cubicBezTo>
                        <a:cubicBezTo>
                          <a:pt x="68276" y="91891"/>
                          <a:pt x="92023" y="52728"/>
                          <a:pt x="114425" y="13491"/>
                        </a:cubicBezTo>
                        <a:cubicBezTo>
                          <a:pt x="116627" y="10240"/>
                          <a:pt x="120175" y="7063"/>
                          <a:pt x="126636" y="0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5" name="Freeform: Shape 444">
                    <a:extLst>
                      <a:ext uri="{FF2B5EF4-FFF2-40B4-BE49-F238E27FC236}">
                        <a16:creationId xmlns:a16="http://schemas.microsoft.com/office/drawing/2014/main" id="{D20662C4-B76E-48B2-BA1B-853DEDEDC2BC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2283489" y="2806864"/>
                    <a:ext cx="1200176" cy="587303"/>
                  </a:xfrm>
                  <a:custGeom>
                    <a:avLst/>
                    <a:gdLst>
                      <a:gd name="connsiteX0" fmla="*/ 0 w 410541"/>
                      <a:gd name="connsiteY0" fmla="*/ 188167 h 200898"/>
                      <a:gd name="connsiteX1" fmla="*/ 81604 w 410541"/>
                      <a:gd name="connsiteY1" fmla="*/ 115097 h 200898"/>
                      <a:gd name="connsiteX2" fmla="*/ 225630 w 410541"/>
                      <a:gd name="connsiteY2" fmla="*/ 23212 h 200898"/>
                      <a:gd name="connsiteX3" fmla="*/ 392029 w 410541"/>
                      <a:gd name="connsiteY3" fmla="*/ 14855 h 200898"/>
                      <a:gd name="connsiteX4" fmla="*/ 404398 w 410541"/>
                      <a:gd name="connsiteY4" fmla="*/ 22957 h 200898"/>
                      <a:gd name="connsiteX5" fmla="*/ 395025 w 410541"/>
                      <a:gd name="connsiteY5" fmla="*/ 33907 h 200898"/>
                      <a:gd name="connsiteX6" fmla="*/ 240791 w 410541"/>
                      <a:gd name="connsiteY6" fmla="*/ 102970 h 200898"/>
                      <a:gd name="connsiteX7" fmla="*/ 216772 w 410541"/>
                      <a:gd name="connsiteY7" fmla="*/ 110414 h 200898"/>
                      <a:gd name="connsiteX8" fmla="*/ 219016 w 410541"/>
                      <a:gd name="connsiteY8" fmla="*/ 118632 h 200898"/>
                      <a:gd name="connsiteX9" fmla="*/ 377813 w 410541"/>
                      <a:gd name="connsiteY9" fmla="*/ 64661 h 200898"/>
                      <a:gd name="connsiteX10" fmla="*/ 410251 w 410541"/>
                      <a:gd name="connsiteY10" fmla="*/ 88036 h 200898"/>
                      <a:gd name="connsiteX11" fmla="*/ 356776 w 410541"/>
                      <a:gd name="connsiteY11" fmla="*/ 152540 h 200898"/>
                      <a:gd name="connsiteX12" fmla="*/ 138947 w 410541"/>
                      <a:gd name="connsiteY12" fmla="*/ 200556 h 200898"/>
                      <a:gd name="connsiteX13" fmla="*/ 2245 w 410541"/>
                      <a:gd name="connsiteY13" fmla="*/ 196386 h 200898"/>
                      <a:gd name="connsiteX14" fmla="*/ 0 w 410541"/>
                      <a:gd name="connsiteY14" fmla="*/ 188167 h 200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10541" h="200898">
                        <a:moveTo>
                          <a:pt x="0" y="188167"/>
                        </a:moveTo>
                        <a:cubicBezTo>
                          <a:pt x="26965" y="164022"/>
                          <a:pt x="54004" y="138533"/>
                          <a:pt x="81604" y="115097"/>
                        </a:cubicBezTo>
                        <a:cubicBezTo>
                          <a:pt x="125451" y="78393"/>
                          <a:pt x="173036" y="47292"/>
                          <a:pt x="225630" y="23212"/>
                        </a:cubicBezTo>
                        <a:cubicBezTo>
                          <a:pt x="280278" y="-1430"/>
                          <a:pt x="335382" y="-9857"/>
                          <a:pt x="392029" y="14855"/>
                        </a:cubicBezTo>
                        <a:cubicBezTo>
                          <a:pt x="396625" y="17132"/>
                          <a:pt x="400512" y="20044"/>
                          <a:pt x="404398" y="22957"/>
                        </a:cubicBezTo>
                        <a:cubicBezTo>
                          <a:pt x="401486" y="26843"/>
                          <a:pt x="399208" y="31440"/>
                          <a:pt x="395025" y="33907"/>
                        </a:cubicBezTo>
                        <a:cubicBezTo>
                          <a:pt x="348002" y="67063"/>
                          <a:pt x="294434" y="84344"/>
                          <a:pt x="240791" y="102970"/>
                        </a:cubicBezTo>
                        <a:cubicBezTo>
                          <a:pt x="233208" y="105924"/>
                          <a:pt x="224990" y="108169"/>
                          <a:pt x="216772" y="110414"/>
                        </a:cubicBezTo>
                        <a:cubicBezTo>
                          <a:pt x="217968" y="113177"/>
                          <a:pt x="219165" y="115942"/>
                          <a:pt x="219016" y="118632"/>
                        </a:cubicBezTo>
                        <a:cubicBezTo>
                          <a:pt x="271948" y="100641"/>
                          <a:pt x="324807" y="83996"/>
                          <a:pt x="377813" y="64661"/>
                        </a:cubicBezTo>
                        <a:cubicBezTo>
                          <a:pt x="406726" y="54114"/>
                          <a:pt x="411958" y="57101"/>
                          <a:pt x="410251" y="88036"/>
                        </a:cubicBezTo>
                        <a:cubicBezTo>
                          <a:pt x="408322" y="123006"/>
                          <a:pt x="385763" y="140648"/>
                          <a:pt x="356776" y="152540"/>
                        </a:cubicBezTo>
                        <a:cubicBezTo>
                          <a:pt x="287110" y="180400"/>
                          <a:pt x="213928" y="198622"/>
                          <a:pt x="138947" y="200556"/>
                        </a:cubicBezTo>
                        <a:cubicBezTo>
                          <a:pt x="92995" y="202067"/>
                          <a:pt x="47339" y="198200"/>
                          <a:pt x="2245" y="196386"/>
                        </a:cubicBezTo>
                        <a:cubicBezTo>
                          <a:pt x="1048" y="193622"/>
                          <a:pt x="1197" y="190931"/>
                          <a:pt x="0" y="188167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6" name="Freeform: Shape 445">
                    <a:extLst>
                      <a:ext uri="{FF2B5EF4-FFF2-40B4-BE49-F238E27FC236}">
                        <a16:creationId xmlns:a16="http://schemas.microsoft.com/office/drawing/2014/main" id="{321742A5-9BDA-4D6E-AC99-D54EEF0D83C7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3232277" y="3732477"/>
                    <a:ext cx="614580" cy="837788"/>
                  </a:xfrm>
                  <a:custGeom>
                    <a:avLst/>
                    <a:gdLst>
                      <a:gd name="connsiteX0" fmla="*/ 115123 w 210228"/>
                      <a:gd name="connsiteY0" fmla="*/ 20163 h 286580"/>
                      <a:gd name="connsiteX1" fmla="*/ 172981 w 210228"/>
                      <a:gd name="connsiteY1" fmla="*/ 0 h 286580"/>
                      <a:gd name="connsiteX2" fmla="*/ 106158 w 210228"/>
                      <a:gd name="connsiteY2" fmla="*/ 135268 h 286580"/>
                      <a:gd name="connsiteX3" fmla="*/ 184460 w 210228"/>
                      <a:gd name="connsiteY3" fmla="*/ 24242 h 286580"/>
                      <a:gd name="connsiteX4" fmla="*/ 202047 w 210228"/>
                      <a:gd name="connsiteY4" fmla="*/ 96714 h 286580"/>
                      <a:gd name="connsiteX5" fmla="*/ 77579 w 210228"/>
                      <a:gd name="connsiteY5" fmla="*/ 237571 h 286580"/>
                      <a:gd name="connsiteX6" fmla="*/ 0 w 210228"/>
                      <a:gd name="connsiteY6" fmla="*/ 286580 h 286580"/>
                      <a:gd name="connsiteX7" fmla="*/ 73777 w 210228"/>
                      <a:gd name="connsiteY7" fmla="*/ 61980 h 286580"/>
                      <a:gd name="connsiteX8" fmla="*/ 115123 w 210228"/>
                      <a:gd name="connsiteY8" fmla="*/ 20163 h 286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0228" h="286580">
                        <a:moveTo>
                          <a:pt x="115123" y="20163"/>
                        </a:moveTo>
                        <a:cubicBezTo>
                          <a:pt x="131469" y="9682"/>
                          <a:pt x="150567" y="2810"/>
                          <a:pt x="172981" y="0"/>
                        </a:cubicBezTo>
                        <a:cubicBezTo>
                          <a:pt x="160037" y="51225"/>
                          <a:pt x="127511" y="90578"/>
                          <a:pt x="106158" y="135268"/>
                        </a:cubicBezTo>
                        <a:cubicBezTo>
                          <a:pt x="132520" y="97600"/>
                          <a:pt x="158808" y="61276"/>
                          <a:pt x="184460" y="24242"/>
                        </a:cubicBezTo>
                        <a:cubicBezTo>
                          <a:pt x="210396" y="43211"/>
                          <a:pt x="217691" y="69921"/>
                          <a:pt x="202047" y="96714"/>
                        </a:cubicBezTo>
                        <a:cubicBezTo>
                          <a:pt x="169341" y="151571"/>
                          <a:pt x="130205" y="200677"/>
                          <a:pt x="77579" y="237571"/>
                        </a:cubicBezTo>
                        <a:cubicBezTo>
                          <a:pt x="52330" y="255066"/>
                          <a:pt x="27156" y="271215"/>
                          <a:pt x="0" y="286580"/>
                        </a:cubicBezTo>
                        <a:cubicBezTo>
                          <a:pt x="10543" y="205542"/>
                          <a:pt x="28932" y="128985"/>
                          <a:pt x="73777" y="61980"/>
                        </a:cubicBezTo>
                        <a:cubicBezTo>
                          <a:pt x="85184" y="44734"/>
                          <a:pt x="98778" y="30644"/>
                          <a:pt x="115123" y="20163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7" name="Freeform: Shape 446">
                    <a:extLst>
                      <a:ext uri="{FF2B5EF4-FFF2-40B4-BE49-F238E27FC236}">
                        <a16:creationId xmlns:a16="http://schemas.microsoft.com/office/drawing/2014/main" id="{F6151E4B-3142-4516-A46C-97414CEBFE2F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4574675" y="4454369"/>
                    <a:ext cx="250579" cy="239865"/>
                  </a:xfrm>
                  <a:custGeom>
                    <a:avLst/>
                    <a:gdLst>
                      <a:gd name="connsiteX0" fmla="*/ 5654 w 85715"/>
                      <a:gd name="connsiteY0" fmla="*/ 18815 h 82050"/>
                      <a:gd name="connsiteX1" fmla="*/ 25627 w 85715"/>
                      <a:gd name="connsiteY1" fmla="*/ 2210 h 82050"/>
                      <a:gd name="connsiteX2" fmla="*/ 75211 w 85715"/>
                      <a:gd name="connsiteY2" fmla="*/ 20461 h 82050"/>
                      <a:gd name="connsiteX3" fmla="*/ 85715 w 85715"/>
                      <a:gd name="connsiteY3" fmla="*/ 37904 h 82050"/>
                      <a:gd name="connsiteX4" fmla="*/ 85715 w 85715"/>
                      <a:gd name="connsiteY4" fmla="*/ 37904 h 82050"/>
                      <a:gd name="connsiteX5" fmla="*/ 85714 w 85715"/>
                      <a:gd name="connsiteY5" fmla="*/ 37904 h 82050"/>
                      <a:gd name="connsiteX6" fmla="*/ 85715 w 85715"/>
                      <a:gd name="connsiteY6" fmla="*/ 37904 h 82050"/>
                      <a:gd name="connsiteX7" fmla="*/ 79445 w 85715"/>
                      <a:gd name="connsiteY7" fmla="*/ 53747 h 82050"/>
                      <a:gd name="connsiteX8" fmla="*/ 36752 w 85715"/>
                      <a:gd name="connsiteY8" fmla="*/ 81746 h 82050"/>
                      <a:gd name="connsiteX9" fmla="*/ 313 w 85715"/>
                      <a:gd name="connsiteY9" fmla="*/ 45333 h 82050"/>
                      <a:gd name="connsiteX10" fmla="*/ 5654 w 85715"/>
                      <a:gd name="connsiteY10" fmla="*/ 18815 h 82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5715" h="82050">
                        <a:moveTo>
                          <a:pt x="5654" y="18815"/>
                        </a:moveTo>
                        <a:cubicBezTo>
                          <a:pt x="10116" y="11304"/>
                          <a:pt x="17016" y="5445"/>
                          <a:pt x="25627" y="2210"/>
                        </a:cubicBezTo>
                        <a:cubicBezTo>
                          <a:pt x="44192" y="-4185"/>
                          <a:pt x="65341" y="3727"/>
                          <a:pt x="75211" y="20461"/>
                        </a:cubicBezTo>
                        <a:cubicBezTo>
                          <a:pt x="79584" y="26773"/>
                          <a:pt x="81976" y="32301"/>
                          <a:pt x="85715" y="37904"/>
                        </a:cubicBezTo>
                        <a:lnTo>
                          <a:pt x="85715" y="37904"/>
                        </a:lnTo>
                        <a:lnTo>
                          <a:pt x="85714" y="37904"/>
                        </a:lnTo>
                        <a:lnTo>
                          <a:pt x="85715" y="37904"/>
                        </a:lnTo>
                        <a:lnTo>
                          <a:pt x="79445" y="53747"/>
                        </a:lnTo>
                        <a:cubicBezTo>
                          <a:pt x="73026" y="72280"/>
                          <a:pt x="55509" y="84130"/>
                          <a:pt x="36752" y="81746"/>
                        </a:cubicBezTo>
                        <a:cubicBezTo>
                          <a:pt x="17362" y="78652"/>
                          <a:pt x="1964" y="64312"/>
                          <a:pt x="313" y="45333"/>
                        </a:cubicBezTo>
                        <a:cubicBezTo>
                          <a:pt x="-830" y="35490"/>
                          <a:pt x="1193" y="26326"/>
                          <a:pt x="5654" y="18815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429" name="Group 428">
                <a:extLst>
                  <a:ext uri="{FF2B5EF4-FFF2-40B4-BE49-F238E27FC236}">
                    <a16:creationId xmlns:a16="http://schemas.microsoft.com/office/drawing/2014/main" id="{2B462341-7C15-4695-AD5D-0901088E7D3D}"/>
                  </a:ext>
                </a:extLst>
              </p:cNvPr>
              <p:cNvGrpSpPr/>
              <p:nvPr/>
            </p:nvGrpSpPr>
            <p:grpSpPr>
              <a:xfrm rot="7779696" flipH="1" flipV="1">
                <a:off x="4349486" y="4040231"/>
                <a:ext cx="816932" cy="1058550"/>
                <a:chOff x="1934308" y="490144"/>
                <a:chExt cx="4526646" cy="5236871"/>
              </a:xfrm>
              <a:solidFill>
                <a:schemeClr val="accent4"/>
              </a:solidFill>
            </p:grpSpPr>
            <p:sp>
              <p:nvSpPr>
                <p:cNvPr id="430" name="Freeform: Shape 429">
                  <a:extLst>
                    <a:ext uri="{FF2B5EF4-FFF2-40B4-BE49-F238E27FC236}">
                      <a16:creationId xmlns:a16="http://schemas.microsoft.com/office/drawing/2014/main" id="{CE78E475-37B5-46B6-B8A2-DE4EAF0EC8FE}"/>
                    </a:ext>
                  </a:extLst>
                </p:cNvPr>
                <p:cNvSpPr/>
                <p:nvPr/>
              </p:nvSpPr>
              <p:spPr>
                <a:xfrm rot="2510514">
                  <a:off x="1934308" y="2986212"/>
                  <a:ext cx="4526646" cy="2740803"/>
                </a:xfrm>
                <a:custGeom>
                  <a:avLst/>
                  <a:gdLst>
                    <a:gd name="connsiteX0" fmla="*/ 0 w 1548419"/>
                    <a:gd name="connsiteY0" fmla="*/ 109452 h 937540"/>
                    <a:gd name="connsiteX1" fmla="*/ 586616 w 1548419"/>
                    <a:gd name="connsiteY1" fmla="*/ 370488 h 937540"/>
                    <a:gd name="connsiteX2" fmla="*/ 593986 w 1548419"/>
                    <a:gd name="connsiteY2" fmla="*/ 200235 h 937540"/>
                    <a:gd name="connsiteX3" fmla="*/ 591296 w 1548419"/>
                    <a:gd name="connsiteY3" fmla="*/ 200087 h 937540"/>
                    <a:gd name="connsiteX4" fmla="*/ 575087 w 1548419"/>
                    <a:gd name="connsiteY4" fmla="*/ 310492 h 937540"/>
                    <a:gd name="connsiteX5" fmla="*/ 571548 w 1548419"/>
                    <a:gd name="connsiteY5" fmla="*/ 337953 h 937540"/>
                    <a:gd name="connsiteX6" fmla="*/ 547231 w 1548419"/>
                    <a:gd name="connsiteY6" fmla="*/ 350777 h 937540"/>
                    <a:gd name="connsiteX7" fmla="*/ 512571 w 1548419"/>
                    <a:gd name="connsiteY7" fmla="*/ 282085 h 937540"/>
                    <a:gd name="connsiteX8" fmla="*/ 602172 w 1548419"/>
                    <a:gd name="connsiteY8" fmla="*/ 15187 h 937540"/>
                    <a:gd name="connsiteX9" fmla="*/ 609519 w 1548419"/>
                    <a:gd name="connsiteY9" fmla="*/ 0 h 937540"/>
                    <a:gd name="connsiteX10" fmla="*/ 645541 w 1548419"/>
                    <a:gd name="connsiteY10" fmla="*/ 40230 h 937540"/>
                    <a:gd name="connsiteX11" fmla="*/ 634346 w 1548419"/>
                    <a:gd name="connsiteY11" fmla="*/ 31128 h 937540"/>
                    <a:gd name="connsiteX12" fmla="*/ 643028 w 1548419"/>
                    <a:gd name="connsiteY12" fmla="*/ 69381 h 937540"/>
                    <a:gd name="connsiteX13" fmla="*/ 663481 w 1548419"/>
                    <a:gd name="connsiteY13" fmla="*/ 212164 h 937540"/>
                    <a:gd name="connsiteX14" fmla="*/ 604472 w 1548419"/>
                    <a:gd name="connsiteY14" fmla="*/ 364728 h 937540"/>
                    <a:gd name="connsiteX15" fmla="*/ 607501 w 1548419"/>
                    <a:gd name="connsiteY15" fmla="*/ 370967 h 937540"/>
                    <a:gd name="connsiteX16" fmla="*/ 768848 w 1548419"/>
                    <a:gd name="connsiteY16" fmla="*/ 344117 h 937540"/>
                    <a:gd name="connsiteX17" fmla="*/ 1074487 w 1548419"/>
                    <a:gd name="connsiteY17" fmla="*/ 232818 h 937540"/>
                    <a:gd name="connsiteX18" fmla="*/ 1483829 w 1548419"/>
                    <a:gd name="connsiteY18" fmla="*/ 100258 h 937540"/>
                    <a:gd name="connsiteX19" fmla="*/ 1548419 w 1548419"/>
                    <a:gd name="connsiteY19" fmla="*/ 90619 h 937540"/>
                    <a:gd name="connsiteX20" fmla="*/ 1548419 w 1548419"/>
                    <a:gd name="connsiteY20" fmla="*/ 104619 h 937540"/>
                    <a:gd name="connsiteX21" fmla="*/ 1424254 w 1548419"/>
                    <a:gd name="connsiteY21" fmla="*/ 140817 h 937540"/>
                    <a:gd name="connsiteX22" fmla="*/ 1338064 w 1548419"/>
                    <a:gd name="connsiteY22" fmla="*/ 235894 h 937540"/>
                    <a:gd name="connsiteX23" fmla="*/ 1329163 w 1548419"/>
                    <a:gd name="connsiteY23" fmla="*/ 311626 h 937540"/>
                    <a:gd name="connsiteX24" fmla="*/ 1400119 w 1548419"/>
                    <a:gd name="connsiteY24" fmla="*/ 333754 h 937540"/>
                    <a:gd name="connsiteX25" fmla="*/ 1424008 w 1548419"/>
                    <a:gd name="connsiteY25" fmla="*/ 377568 h 937540"/>
                    <a:gd name="connsiteX26" fmla="*/ 1381302 w 1548419"/>
                    <a:gd name="connsiteY26" fmla="*/ 466950 h 937540"/>
                    <a:gd name="connsiteX27" fmla="*/ 1285766 w 1548419"/>
                    <a:gd name="connsiteY27" fmla="*/ 450211 h 937540"/>
                    <a:gd name="connsiteX28" fmla="*/ 1273550 w 1548419"/>
                    <a:gd name="connsiteY28" fmla="*/ 353752 h 937540"/>
                    <a:gd name="connsiteX29" fmla="*/ 1311942 w 1548419"/>
                    <a:gd name="connsiteY29" fmla="*/ 318096 h 937540"/>
                    <a:gd name="connsiteX30" fmla="*/ 1322248 w 1548419"/>
                    <a:gd name="connsiteY30" fmla="*/ 302476 h 937540"/>
                    <a:gd name="connsiteX31" fmla="*/ 1338564 w 1548419"/>
                    <a:gd name="connsiteY31" fmla="*/ 177911 h 937540"/>
                    <a:gd name="connsiteX32" fmla="*/ 1239211 w 1548419"/>
                    <a:gd name="connsiteY32" fmla="*/ 242581 h 937540"/>
                    <a:gd name="connsiteX33" fmla="*/ 1226513 w 1548419"/>
                    <a:gd name="connsiteY33" fmla="*/ 252673 h 937540"/>
                    <a:gd name="connsiteX34" fmla="*/ 1160241 w 1548419"/>
                    <a:gd name="connsiteY34" fmla="*/ 365713 h 937540"/>
                    <a:gd name="connsiteX35" fmla="*/ 1176371 w 1548419"/>
                    <a:gd name="connsiteY35" fmla="*/ 537937 h 937540"/>
                    <a:gd name="connsiteX36" fmla="*/ 1250305 w 1548419"/>
                    <a:gd name="connsiteY36" fmla="*/ 530549 h 937540"/>
                    <a:gd name="connsiteX37" fmla="*/ 1343216 w 1548419"/>
                    <a:gd name="connsiteY37" fmla="*/ 717128 h 937540"/>
                    <a:gd name="connsiteX38" fmla="*/ 1223836 w 1548419"/>
                    <a:gd name="connsiteY38" fmla="*/ 777995 h 937540"/>
                    <a:gd name="connsiteX39" fmla="*/ 1117363 w 1548419"/>
                    <a:gd name="connsiteY39" fmla="*/ 690500 h 937540"/>
                    <a:gd name="connsiteX40" fmla="*/ 1157138 w 1548419"/>
                    <a:gd name="connsiteY40" fmla="*/ 556438 h 937540"/>
                    <a:gd name="connsiteX41" fmla="*/ 1166057 w 1548419"/>
                    <a:gd name="connsiteY41" fmla="*/ 529273 h 937540"/>
                    <a:gd name="connsiteX42" fmla="*/ 1142047 w 1548419"/>
                    <a:gd name="connsiteY42" fmla="*/ 365384 h 937540"/>
                    <a:gd name="connsiteX43" fmla="*/ 1145322 w 1548419"/>
                    <a:gd name="connsiteY43" fmla="*/ 330488 h 937540"/>
                    <a:gd name="connsiteX44" fmla="*/ 956098 w 1548419"/>
                    <a:gd name="connsiteY44" fmla="*/ 740288 h 937540"/>
                    <a:gd name="connsiteX45" fmla="*/ 1046696 w 1548419"/>
                    <a:gd name="connsiteY45" fmla="*/ 834327 h 937540"/>
                    <a:gd name="connsiteX46" fmla="*/ 957368 w 1548419"/>
                    <a:gd name="connsiteY46" fmla="*/ 937324 h 937540"/>
                    <a:gd name="connsiteX47" fmla="*/ 851193 w 1548419"/>
                    <a:gd name="connsiteY47" fmla="*/ 844450 h 937540"/>
                    <a:gd name="connsiteX48" fmla="*/ 923447 w 1548419"/>
                    <a:gd name="connsiteY48" fmla="*/ 745231 h 937540"/>
                    <a:gd name="connsiteX49" fmla="*/ 935585 w 1548419"/>
                    <a:gd name="connsiteY49" fmla="*/ 733085 h 937540"/>
                    <a:gd name="connsiteX50" fmla="*/ 995540 w 1548419"/>
                    <a:gd name="connsiteY50" fmla="*/ 514468 h 937540"/>
                    <a:gd name="connsiteX51" fmla="*/ 900073 w 1548419"/>
                    <a:gd name="connsiteY51" fmla="*/ 582052 h 937540"/>
                    <a:gd name="connsiteX52" fmla="*/ 851203 w 1548419"/>
                    <a:gd name="connsiteY52" fmla="*/ 673117 h 937540"/>
                    <a:gd name="connsiteX53" fmla="*/ 774900 w 1548419"/>
                    <a:gd name="connsiteY53" fmla="*/ 637879 h 937540"/>
                    <a:gd name="connsiteX54" fmla="*/ 794445 w 1548419"/>
                    <a:gd name="connsiteY54" fmla="*/ 552615 h 937540"/>
                    <a:gd name="connsiteX55" fmla="*/ 895848 w 1548419"/>
                    <a:gd name="connsiteY55" fmla="*/ 573050 h 937540"/>
                    <a:gd name="connsiteX56" fmla="*/ 1063972 w 1548419"/>
                    <a:gd name="connsiteY56" fmla="*/ 386708 h 937540"/>
                    <a:gd name="connsiteX57" fmla="*/ 994752 w 1548419"/>
                    <a:gd name="connsiteY57" fmla="*/ 406498 h 937540"/>
                    <a:gd name="connsiteX58" fmla="*/ 994752 w 1548419"/>
                    <a:gd name="connsiteY58" fmla="*/ 406498 h 937540"/>
                    <a:gd name="connsiteX59" fmla="*/ 1033508 w 1548419"/>
                    <a:gd name="connsiteY59" fmla="*/ 391773 h 937540"/>
                    <a:gd name="connsiteX60" fmla="*/ 1069459 w 1548419"/>
                    <a:gd name="connsiteY60" fmla="*/ 372846 h 937540"/>
                    <a:gd name="connsiteX61" fmla="*/ 1133059 w 1548419"/>
                    <a:gd name="connsiteY61" fmla="*/ 308226 h 937540"/>
                    <a:gd name="connsiteX62" fmla="*/ 1245472 w 1548419"/>
                    <a:gd name="connsiteY62" fmla="*/ 202455 h 937540"/>
                    <a:gd name="connsiteX63" fmla="*/ 1145697 w 1548419"/>
                    <a:gd name="connsiteY63" fmla="*/ 238096 h 937540"/>
                    <a:gd name="connsiteX64" fmla="*/ 868188 w 1548419"/>
                    <a:gd name="connsiteY64" fmla="*/ 340829 h 937540"/>
                    <a:gd name="connsiteX65" fmla="*/ 517691 w 1548419"/>
                    <a:gd name="connsiteY65" fmla="*/ 384898 h 937540"/>
                    <a:gd name="connsiteX66" fmla="*/ 79498 w 1548419"/>
                    <a:gd name="connsiteY66" fmla="*/ 196806 h 937540"/>
                    <a:gd name="connsiteX67" fmla="*/ 20671 w 1548419"/>
                    <a:gd name="connsiteY67" fmla="*/ 138248 h 937540"/>
                    <a:gd name="connsiteX68" fmla="*/ 0 w 1548419"/>
                    <a:gd name="connsiteY68" fmla="*/ 109452 h 937540"/>
                    <a:gd name="connsiteX0" fmla="*/ 0 w 1548419"/>
                    <a:gd name="connsiteY0" fmla="*/ 109452 h 937540"/>
                    <a:gd name="connsiteX1" fmla="*/ 586616 w 1548419"/>
                    <a:gd name="connsiteY1" fmla="*/ 370488 h 937540"/>
                    <a:gd name="connsiteX2" fmla="*/ 593986 w 1548419"/>
                    <a:gd name="connsiteY2" fmla="*/ 200235 h 937540"/>
                    <a:gd name="connsiteX3" fmla="*/ 591296 w 1548419"/>
                    <a:gd name="connsiteY3" fmla="*/ 200087 h 937540"/>
                    <a:gd name="connsiteX4" fmla="*/ 575087 w 1548419"/>
                    <a:gd name="connsiteY4" fmla="*/ 310492 h 937540"/>
                    <a:gd name="connsiteX5" fmla="*/ 571548 w 1548419"/>
                    <a:gd name="connsiteY5" fmla="*/ 337953 h 937540"/>
                    <a:gd name="connsiteX6" fmla="*/ 547231 w 1548419"/>
                    <a:gd name="connsiteY6" fmla="*/ 350777 h 937540"/>
                    <a:gd name="connsiteX7" fmla="*/ 512571 w 1548419"/>
                    <a:gd name="connsiteY7" fmla="*/ 282085 h 937540"/>
                    <a:gd name="connsiteX8" fmla="*/ 602172 w 1548419"/>
                    <a:gd name="connsiteY8" fmla="*/ 15187 h 937540"/>
                    <a:gd name="connsiteX9" fmla="*/ 609519 w 1548419"/>
                    <a:gd name="connsiteY9" fmla="*/ 0 h 937540"/>
                    <a:gd name="connsiteX10" fmla="*/ 634346 w 1548419"/>
                    <a:gd name="connsiteY10" fmla="*/ 31128 h 937540"/>
                    <a:gd name="connsiteX11" fmla="*/ 643028 w 1548419"/>
                    <a:gd name="connsiteY11" fmla="*/ 69381 h 937540"/>
                    <a:gd name="connsiteX12" fmla="*/ 663481 w 1548419"/>
                    <a:gd name="connsiteY12" fmla="*/ 212164 h 937540"/>
                    <a:gd name="connsiteX13" fmla="*/ 604472 w 1548419"/>
                    <a:gd name="connsiteY13" fmla="*/ 364728 h 937540"/>
                    <a:gd name="connsiteX14" fmla="*/ 607501 w 1548419"/>
                    <a:gd name="connsiteY14" fmla="*/ 370967 h 937540"/>
                    <a:gd name="connsiteX15" fmla="*/ 768848 w 1548419"/>
                    <a:gd name="connsiteY15" fmla="*/ 344117 h 937540"/>
                    <a:gd name="connsiteX16" fmla="*/ 1074487 w 1548419"/>
                    <a:gd name="connsiteY16" fmla="*/ 232818 h 937540"/>
                    <a:gd name="connsiteX17" fmla="*/ 1483829 w 1548419"/>
                    <a:gd name="connsiteY17" fmla="*/ 100258 h 937540"/>
                    <a:gd name="connsiteX18" fmla="*/ 1548419 w 1548419"/>
                    <a:gd name="connsiteY18" fmla="*/ 90619 h 937540"/>
                    <a:gd name="connsiteX19" fmla="*/ 1548419 w 1548419"/>
                    <a:gd name="connsiteY19" fmla="*/ 104619 h 937540"/>
                    <a:gd name="connsiteX20" fmla="*/ 1424254 w 1548419"/>
                    <a:gd name="connsiteY20" fmla="*/ 140817 h 937540"/>
                    <a:gd name="connsiteX21" fmla="*/ 1338064 w 1548419"/>
                    <a:gd name="connsiteY21" fmla="*/ 235894 h 937540"/>
                    <a:gd name="connsiteX22" fmla="*/ 1329163 w 1548419"/>
                    <a:gd name="connsiteY22" fmla="*/ 311626 h 937540"/>
                    <a:gd name="connsiteX23" fmla="*/ 1400119 w 1548419"/>
                    <a:gd name="connsiteY23" fmla="*/ 333754 h 937540"/>
                    <a:gd name="connsiteX24" fmla="*/ 1424008 w 1548419"/>
                    <a:gd name="connsiteY24" fmla="*/ 377568 h 937540"/>
                    <a:gd name="connsiteX25" fmla="*/ 1381302 w 1548419"/>
                    <a:gd name="connsiteY25" fmla="*/ 466950 h 937540"/>
                    <a:gd name="connsiteX26" fmla="*/ 1285766 w 1548419"/>
                    <a:gd name="connsiteY26" fmla="*/ 450211 h 937540"/>
                    <a:gd name="connsiteX27" fmla="*/ 1273550 w 1548419"/>
                    <a:gd name="connsiteY27" fmla="*/ 353752 h 937540"/>
                    <a:gd name="connsiteX28" fmla="*/ 1311942 w 1548419"/>
                    <a:gd name="connsiteY28" fmla="*/ 318096 h 937540"/>
                    <a:gd name="connsiteX29" fmla="*/ 1322248 w 1548419"/>
                    <a:gd name="connsiteY29" fmla="*/ 302476 h 937540"/>
                    <a:gd name="connsiteX30" fmla="*/ 1338564 w 1548419"/>
                    <a:gd name="connsiteY30" fmla="*/ 177911 h 937540"/>
                    <a:gd name="connsiteX31" fmla="*/ 1239211 w 1548419"/>
                    <a:gd name="connsiteY31" fmla="*/ 242581 h 937540"/>
                    <a:gd name="connsiteX32" fmla="*/ 1226513 w 1548419"/>
                    <a:gd name="connsiteY32" fmla="*/ 252673 h 937540"/>
                    <a:gd name="connsiteX33" fmla="*/ 1160241 w 1548419"/>
                    <a:gd name="connsiteY33" fmla="*/ 365713 h 937540"/>
                    <a:gd name="connsiteX34" fmla="*/ 1176371 w 1548419"/>
                    <a:gd name="connsiteY34" fmla="*/ 537937 h 937540"/>
                    <a:gd name="connsiteX35" fmla="*/ 1250305 w 1548419"/>
                    <a:gd name="connsiteY35" fmla="*/ 530549 h 937540"/>
                    <a:gd name="connsiteX36" fmla="*/ 1343216 w 1548419"/>
                    <a:gd name="connsiteY36" fmla="*/ 717128 h 937540"/>
                    <a:gd name="connsiteX37" fmla="*/ 1223836 w 1548419"/>
                    <a:gd name="connsiteY37" fmla="*/ 777995 h 937540"/>
                    <a:gd name="connsiteX38" fmla="*/ 1117363 w 1548419"/>
                    <a:gd name="connsiteY38" fmla="*/ 690500 h 937540"/>
                    <a:gd name="connsiteX39" fmla="*/ 1157138 w 1548419"/>
                    <a:gd name="connsiteY39" fmla="*/ 556438 h 937540"/>
                    <a:gd name="connsiteX40" fmla="*/ 1166057 w 1548419"/>
                    <a:gd name="connsiteY40" fmla="*/ 529273 h 937540"/>
                    <a:gd name="connsiteX41" fmla="*/ 1142047 w 1548419"/>
                    <a:gd name="connsiteY41" fmla="*/ 365384 h 937540"/>
                    <a:gd name="connsiteX42" fmla="*/ 1145322 w 1548419"/>
                    <a:gd name="connsiteY42" fmla="*/ 330488 h 937540"/>
                    <a:gd name="connsiteX43" fmla="*/ 956098 w 1548419"/>
                    <a:gd name="connsiteY43" fmla="*/ 740288 h 937540"/>
                    <a:gd name="connsiteX44" fmla="*/ 1046696 w 1548419"/>
                    <a:gd name="connsiteY44" fmla="*/ 834327 h 937540"/>
                    <a:gd name="connsiteX45" fmla="*/ 957368 w 1548419"/>
                    <a:gd name="connsiteY45" fmla="*/ 937324 h 937540"/>
                    <a:gd name="connsiteX46" fmla="*/ 851193 w 1548419"/>
                    <a:gd name="connsiteY46" fmla="*/ 844450 h 937540"/>
                    <a:gd name="connsiteX47" fmla="*/ 923447 w 1548419"/>
                    <a:gd name="connsiteY47" fmla="*/ 745231 h 937540"/>
                    <a:gd name="connsiteX48" fmla="*/ 935585 w 1548419"/>
                    <a:gd name="connsiteY48" fmla="*/ 733085 h 937540"/>
                    <a:gd name="connsiteX49" fmla="*/ 995540 w 1548419"/>
                    <a:gd name="connsiteY49" fmla="*/ 514468 h 937540"/>
                    <a:gd name="connsiteX50" fmla="*/ 900073 w 1548419"/>
                    <a:gd name="connsiteY50" fmla="*/ 582052 h 937540"/>
                    <a:gd name="connsiteX51" fmla="*/ 851203 w 1548419"/>
                    <a:gd name="connsiteY51" fmla="*/ 673117 h 937540"/>
                    <a:gd name="connsiteX52" fmla="*/ 774900 w 1548419"/>
                    <a:gd name="connsiteY52" fmla="*/ 637879 h 937540"/>
                    <a:gd name="connsiteX53" fmla="*/ 794445 w 1548419"/>
                    <a:gd name="connsiteY53" fmla="*/ 552615 h 937540"/>
                    <a:gd name="connsiteX54" fmla="*/ 895848 w 1548419"/>
                    <a:gd name="connsiteY54" fmla="*/ 573050 h 937540"/>
                    <a:gd name="connsiteX55" fmla="*/ 1063972 w 1548419"/>
                    <a:gd name="connsiteY55" fmla="*/ 386708 h 937540"/>
                    <a:gd name="connsiteX56" fmla="*/ 994752 w 1548419"/>
                    <a:gd name="connsiteY56" fmla="*/ 406498 h 937540"/>
                    <a:gd name="connsiteX57" fmla="*/ 994752 w 1548419"/>
                    <a:gd name="connsiteY57" fmla="*/ 406498 h 937540"/>
                    <a:gd name="connsiteX58" fmla="*/ 1033508 w 1548419"/>
                    <a:gd name="connsiteY58" fmla="*/ 391773 h 937540"/>
                    <a:gd name="connsiteX59" fmla="*/ 1069459 w 1548419"/>
                    <a:gd name="connsiteY59" fmla="*/ 372846 h 937540"/>
                    <a:gd name="connsiteX60" fmla="*/ 1133059 w 1548419"/>
                    <a:gd name="connsiteY60" fmla="*/ 308226 h 937540"/>
                    <a:gd name="connsiteX61" fmla="*/ 1245472 w 1548419"/>
                    <a:gd name="connsiteY61" fmla="*/ 202455 h 937540"/>
                    <a:gd name="connsiteX62" fmla="*/ 1145697 w 1548419"/>
                    <a:gd name="connsiteY62" fmla="*/ 238096 h 937540"/>
                    <a:gd name="connsiteX63" fmla="*/ 868188 w 1548419"/>
                    <a:gd name="connsiteY63" fmla="*/ 340829 h 937540"/>
                    <a:gd name="connsiteX64" fmla="*/ 517691 w 1548419"/>
                    <a:gd name="connsiteY64" fmla="*/ 384898 h 937540"/>
                    <a:gd name="connsiteX65" fmla="*/ 79498 w 1548419"/>
                    <a:gd name="connsiteY65" fmla="*/ 196806 h 937540"/>
                    <a:gd name="connsiteX66" fmla="*/ 20671 w 1548419"/>
                    <a:gd name="connsiteY66" fmla="*/ 138248 h 937540"/>
                    <a:gd name="connsiteX67" fmla="*/ 0 w 1548419"/>
                    <a:gd name="connsiteY67" fmla="*/ 109452 h 937540"/>
                    <a:gd name="connsiteX0" fmla="*/ 0 w 1548419"/>
                    <a:gd name="connsiteY0" fmla="*/ 109452 h 937540"/>
                    <a:gd name="connsiteX1" fmla="*/ 586616 w 1548419"/>
                    <a:gd name="connsiteY1" fmla="*/ 370488 h 937540"/>
                    <a:gd name="connsiteX2" fmla="*/ 593986 w 1548419"/>
                    <a:gd name="connsiteY2" fmla="*/ 200235 h 937540"/>
                    <a:gd name="connsiteX3" fmla="*/ 591296 w 1548419"/>
                    <a:gd name="connsiteY3" fmla="*/ 200087 h 937540"/>
                    <a:gd name="connsiteX4" fmla="*/ 575087 w 1548419"/>
                    <a:gd name="connsiteY4" fmla="*/ 310492 h 937540"/>
                    <a:gd name="connsiteX5" fmla="*/ 571548 w 1548419"/>
                    <a:gd name="connsiteY5" fmla="*/ 337953 h 937540"/>
                    <a:gd name="connsiteX6" fmla="*/ 547231 w 1548419"/>
                    <a:gd name="connsiteY6" fmla="*/ 350777 h 937540"/>
                    <a:gd name="connsiteX7" fmla="*/ 512571 w 1548419"/>
                    <a:gd name="connsiteY7" fmla="*/ 282085 h 937540"/>
                    <a:gd name="connsiteX8" fmla="*/ 602172 w 1548419"/>
                    <a:gd name="connsiteY8" fmla="*/ 15187 h 937540"/>
                    <a:gd name="connsiteX9" fmla="*/ 609519 w 1548419"/>
                    <a:gd name="connsiteY9" fmla="*/ 0 h 937540"/>
                    <a:gd name="connsiteX10" fmla="*/ 643028 w 1548419"/>
                    <a:gd name="connsiteY10" fmla="*/ 69381 h 937540"/>
                    <a:gd name="connsiteX11" fmla="*/ 663481 w 1548419"/>
                    <a:gd name="connsiteY11" fmla="*/ 212164 h 937540"/>
                    <a:gd name="connsiteX12" fmla="*/ 604472 w 1548419"/>
                    <a:gd name="connsiteY12" fmla="*/ 364728 h 937540"/>
                    <a:gd name="connsiteX13" fmla="*/ 607501 w 1548419"/>
                    <a:gd name="connsiteY13" fmla="*/ 370967 h 937540"/>
                    <a:gd name="connsiteX14" fmla="*/ 768848 w 1548419"/>
                    <a:gd name="connsiteY14" fmla="*/ 344117 h 937540"/>
                    <a:gd name="connsiteX15" fmla="*/ 1074487 w 1548419"/>
                    <a:gd name="connsiteY15" fmla="*/ 232818 h 937540"/>
                    <a:gd name="connsiteX16" fmla="*/ 1483829 w 1548419"/>
                    <a:gd name="connsiteY16" fmla="*/ 100258 h 937540"/>
                    <a:gd name="connsiteX17" fmla="*/ 1548419 w 1548419"/>
                    <a:gd name="connsiteY17" fmla="*/ 90619 h 937540"/>
                    <a:gd name="connsiteX18" fmla="*/ 1548419 w 1548419"/>
                    <a:gd name="connsiteY18" fmla="*/ 104619 h 937540"/>
                    <a:gd name="connsiteX19" fmla="*/ 1424254 w 1548419"/>
                    <a:gd name="connsiteY19" fmla="*/ 140817 h 937540"/>
                    <a:gd name="connsiteX20" fmla="*/ 1338064 w 1548419"/>
                    <a:gd name="connsiteY20" fmla="*/ 235894 h 937540"/>
                    <a:gd name="connsiteX21" fmla="*/ 1329163 w 1548419"/>
                    <a:gd name="connsiteY21" fmla="*/ 311626 h 937540"/>
                    <a:gd name="connsiteX22" fmla="*/ 1400119 w 1548419"/>
                    <a:gd name="connsiteY22" fmla="*/ 333754 h 937540"/>
                    <a:gd name="connsiteX23" fmla="*/ 1424008 w 1548419"/>
                    <a:gd name="connsiteY23" fmla="*/ 377568 h 937540"/>
                    <a:gd name="connsiteX24" fmla="*/ 1381302 w 1548419"/>
                    <a:gd name="connsiteY24" fmla="*/ 466950 h 937540"/>
                    <a:gd name="connsiteX25" fmla="*/ 1285766 w 1548419"/>
                    <a:gd name="connsiteY25" fmla="*/ 450211 h 937540"/>
                    <a:gd name="connsiteX26" fmla="*/ 1273550 w 1548419"/>
                    <a:gd name="connsiteY26" fmla="*/ 353752 h 937540"/>
                    <a:gd name="connsiteX27" fmla="*/ 1311942 w 1548419"/>
                    <a:gd name="connsiteY27" fmla="*/ 318096 h 937540"/>
                    <a:gd name="connsiteX28" fmla="*/ 1322248 w 1548419"/>
                    <a:gd name="connsiteY28" fmla="*/ 302476 h 937540"/>
                    <a:gd name="connsiteX29" fmla="*/ 1338564 w 1548419"/>
                    <a:gd name="connsiteY29" fmla="*/ 177911 h 937540"/>
                    <a:gd name="connsiteX30" fmla="*/ 1239211 w 1548419"/>
                    <a:gd name="connsiteY30" fmla="*/ 242581 h 937540"/>
                    <a:gd name="connsiteX31" fmla="*/ 1226513 w 1548419"/>
                    <a:gd name="connsiteY31" fmla="*/ 252673 h 937540"/>
                    <a:gd name="connsiteX32" fmla="*/ 1160241 w 1548419"/>
                    <a:gd name="connsiteY32" fmla="*/ 365713 h 937540"/>
                    <a:gd name="connsiteX33" fmla="*/ 1176371 w 1548419"/>
                    <a:gd name="connsiteY33" fmla="*/ 537937 h 937540"/>
                    <a:gd name="connsiteX34" fmla="*/ 1250305 w 1548419"/>
                    <a:gd name="connsiteY34" fmla="*/ 530549 h 937540"/>
                    <a:gd name="connsiteX35" fmla="*/ 1343216 w 1548419"/>
                    <a:gd name="connsiteY35" fmla="*/ 717128 h 937540"/>
                    <a:gd name="connsiteX36" fmla="*/ 1223836 w 1548419"/>
                    <a:gd name="connsiteY36" fmla="*/ 777995 h 937540"/>
                    <a:gd name="connsiteX37" fmla="*/ 1117363 w 1548419"/>
                    <a:gd name="connsiteY37" fmla="*/ 690500 h 937540"/>
                    <a:gd name="connsiteX38" fmla="*/ 1157138 w 1548419"/>
                    <a:gd name="connsiteY38" fmla="*/ 556438 h 937540"/>
                    <a:gd name="connsiteX39" fmla="*/ 1166057 w 1548419"/>
                    <a:gd name="connsiteY39" fmla="*/ 529273 h 937540"/>
                    <a:gd name="connsiteX40" fmla="*/ 1142047 w 1548419"/>
                    <a:gd name="connsiteY40" fmla="*/ 365384 h 937540"/>
                    <a:gd name="connsiteX41" fmla="*/ 1145322 w 1548419"/>
                    <a:gd name="connsiteY41" fmla="*/ 330488 h 937540"/>
                    <a:gd name="connsiteX42" fmla="*/ 956098 w 1548419"/>
                    <a:gd name="connsiteY42" fmla="*/ 740288 h 937540"/>
                    <a:gd name="connsiteX43" fmla="*/ 1046696 w 1548419"/>
                    <a:gd name="connsiteY43" fmla="*/ 834327 h 937540"/>
                    <a:gd name="connsiteX44" fmla="*/ 957368 w 1548419"/>
                    <a:gd name="connsiteY44" fmla="*/ 937324 h 937540"/>
                    <a:gd name="connsiteX45" fmla="*/ 851193 w 1548419"/>
                    <a:gd name="connsiteY45" fmla="*/ 844450 h 937540"/>
                    <a:gd name="connsiteX46" fmla="*/ 923447 w 1548419"/>
                    <a:gd name="connsiteY46" fmla="*/ 745231 h 937540"/>
                    <a:gd name="connsiteX47" fmla="*/ 935585 w 1548419"/>
                    <a:gd name="connsiteY47" fmla="*/ 733085 h 937540"/>
                    <a:gd name="connsiteX48" fmla="*/ 995540 w 1548419"/>
                    <a:gd name="connsiteY48" fmla="*/ 514468 h 937540"/>
                    <a:gd name="connsiteX49" fmla="*/ 900073 w 1548419"/>
                    <a:gd name="connsiteY49" fmla="*/ 582052 h 937540"/>
                    <a:gd name="connsiteX50" fmla="*/ 851203 w 1548419"/>
                    <a:gd name="connsiteY50" fmla="*/ 673117 h 937540"/>
                    <a:gd name="connsiteX51" fmla="*/ 774900 w 1548419"/>
                    <a:gd name="connsiteY51" fmla="*/ 637879 h 937540"/>
                    <a:gd name="connsiteX52" fmla="*/ 794445 w 1548419"/>
                    <a:gd name="connsiteY52" fmla="*/ 552615 h 937540"/>
                    <a:gd name="connsiteX53" fmla="*/ 895848 w 1548419"/>
                    <a:gd name="connsiteY53" fmla="*/ 573050 h 937540"/>
                    <a:gd name="connsiteX54" fmla="*/ 1063972 w 1548419"/>
                    <a:gd name="connsiteY54" fmla="*/ 386708 h 937540"/>
                    <a:gd name="connsiteX55" fmla="*/ 994752 w 1548419"/>
                    <a:gd name="connsiteY55" fmla="*/ 406498 h 937540"/>
                    <a:gd name="connsiteX56" fmla="*/ 994752 w 1548419"/>
                    <a:gd name="connsiteY56" fmla="*/ 406498 h 937540"/>
                    <a:gd name="connsiteX57" fmla="*/ 1033508 w 1548419"/>
                    <a:gd name="connsiteY57" fmla="*/ 391773 h 937540"/>
                    <a:gd name="connsiteX58" fmla="*/ 1069459 w 1548419"/>
                    <a:gd name="connsiteY58" fmla="*/ 372846 h 937540"/>
                    <a:gd name="connsiteX59" fmla="*/ 1133059 w 1548419"/>
                    <a:gd name="connsiteY59" fmla="*/ 308226 h 937540"/>
                    <a:gd name="connsiteX60" fmla="*/ 1245472 w 1548419"/>
                    <a:gd name="connsiteY60" fmla="*/ 202455 h 937540"/>
                    <a:gd name="connsiteX61" fmla="*/ 1145697 w 1548419"/>
                    <a:gd name="connsiteY61" fmla="*/ 238096 h 937540"/>
                    <a:gd name="connsiteX62" fmla="*/ 868188 w 1548419"/>
                    <a:gd name="connsiteY62" fmla="*/ 340829 h 937540"/>
                    <a:gd name="connsiteX63" fmla="*/ 517691 w 1548419"/>
                    <a:gd name="connsiteY63" fmla="*/ 384898 h 937540"/>
                    <a:gd name="connsiteX64" fmla="*/ 79498 w 1548419"/>
                    <a:gd name="connsiteY64" fmla="*/ 196806 h 937540"/>
                    <a:gd name="connsiteX65" fmla="*/ 20671 w 1548419"/>
                    <a:gd name="connsiteY65" fmla="*/ 138248 h 937540"/>
                    <a:gd name="connsiteX66" fmla="*/ 0 w 1548419"/>
                    <a:gd name="connsiteY66" fmla="*/ 109452 h 937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</a:cxnLst>
                  <a:rect l="l" t="t" r="r" b="b"/>
                  <a:pathLst>
                    <a:path w="1548419" h="937540">
                      <a:moveTo>
                        <a:pt x="0" y="109452"/>
                      </a:moveTo>
                      <a:cubicBezTo>
                        <a:pt x="157577" y="285432"/>
                        <a:pt x="353751" y="373154"/>
                        <a:pt x="586616" y="370488"/>
                      </a:cubicBezTo>
                      <a:cubicBezTo>
                        <a:pt x="589097" y="313289"/>
                        <a:pt x="592214" y="256800"/>
                        <a:pt x="593986" y="200235"/>
                      </a:cubicBezTo>
                      <a:cubicBezTo>
                        <a:pt x="592641" y="200162"/>
                        <a:pt x="592005" y="199452"/>
                        <a:pt x="591296" y="200087"/>
                      </a:cubicBezTo>
                      <a:lnTo>
                        <a:pt x="575087" y="310492"/>
                      </a:lnTo>
                      <a:cubicBezTo>
                        <a:pt x="573932" y="319198"/>
                        <a:pt x="573412" y="328612"/>
                        <a:pt x="571548" y="337953"/>
                      </a:cubicBezTo>
                      <a:cubicBezTo>
                        <a:pt x="569163" y="356709"/>
                        <a:pt x="563561" y="360447"/>
                        <a:pt x="547231" y="350777"/>
                      </a:cubicBezTo>
                      <a:cubicBezTo>
                        <a:pt x="521073" y="335842"/>
                        <a:pt x="510304" y="310965"/>
                        <a:pt x="512571" y="282085"/>
                      </a:cubicBezTo>
                      <a:cubicBezTo>
                        <a:pt x="521240" y="186104"/>
                        <a:pt x="549152" y="95905"/>
                        <a:pt x="602172" y="15187"/>
                      </a:cubicBezTo>
                      <a:lnTo>
                        <a:pt x="609519" y="0"/>
                      </a:lnTo>
                      <a:lnTo>
                        <a:pt x="643028" y="69381"/>
                      </a:lnTo>
                      <a:cubicBezTo>
                        <a:pt x="649845" y="116976"/>
                        <a:pt x="660062" y="164083"/>
                        <a:pt x="663481" y="212164"/>
                      </a:cubicBezTo>
                      <a:cubicBezTo>
                        <a:pt x="667014" y="270370"/>
                        <a:pt x="652576" y="324212"/>
                        <a:pt x="604472" y="364728"/>
                      </a:cubicBezTo>
                      <a:cubicBezTo>
                        <a:pt x="605033" y="366782"/>
                        <a:pt x="606939" y="368911"/>
                        <a:pt x="607501" y="370967"/>
                      </a:cubicBezTo>
                      <a:cubicBezTo>
                        <a:pt x="661258" y="362465"/>
                        <a:pt x="714942" y="355309"/>
                        <a:pt x="768848" y="344117"/>
                      </a:cubicBezTo>
                      <a:cubicBezTo>
                        <a:pt x="875952" y="322371"/>
                        <a:pt x="974340" y="275185"/>
                        <a:pt x="1074487" y="232818"/>
                      </a:cubicBezTo>
                      <a:cubicBezTo>
                        <a:pt x="1207730" y="177437"/>
                        <a:pt x="1342020" y="127510"/>
                        <a:pt x="1483829" y="100258"/>
                      </a:cubicBezTo>
                      <a:lnTo>
                        <a:pt x="1548419" y="90619"/>
                      </a:lnTo>
                      <a:lnTo>
                        <a:pt x="1548419" y="104619"/>
                      </a:lnTo>
                      <a:lnTo>
                        <a:pt x="1424254" y="140817"/>
                      </a:lnTo>
                      <a:cubicBezTo>
                        <a:pt x="1374309" y="153576"/>
                        <a:pt x="1344283" y="184298"/>
                        <a:pt x="1338064" y="235894"/>
                      </a:cubicBezTo>
                      <a:cubicBezTo>
                        <a:pt x="1334673" y="260665"/>
                        <a:pt x="1332628" y="285510"/>
                        <a:pt x="1329163" y="311626"/>
                      </a:cubicBezTo>
                      <a:cubicBezTo>
                        <a:pt x="1357631" y="309150"/>
                        <a:pt x="1382963" y="314595"/>
                        <a:pt x="1400119" y="333754"/>
                      </a:cubicBezTo>
                      <a:cubicBezTo>
                        <a:pt x="1410920" y="345817"/>
                        <a:pt x="1420154" y="361841"/>
                        <a:pt x="1424008" y="377568"/>
                      </a:cubicBezTo>
                      <a:cubicBezTo>
                        <a:pt x="1433548" y="412497"/>
                        <a:pt x="1413912" y="450536"/>
                        <a:pt x="1381302" y="466950"/>
                      </a:cubicBezTo>
                      <a:cubicBezTo>
                        <a:pt x="1351457" y="482166"/>
                        <a:pt x="1308714" y="474412"/>
                        <a:pt x="1285766" y="450211"/>
                      </a:cubicBezTo>
                      <a:cubicBezTo>
                        <a:pt x="1260276" y="423172"/>
                        <a:pt x="1253013" y="383648"/>
                        <a:pt x="1273550" y="353752"/>
                      </a:cubicBezTo>
                      <a:cubicBezTo>
                        <a:pt x="1283072" y="340112"/>
                        <a:pt x="1299805" y="330243"/>
                        <a:pt x="1311942" y="318096"/>
                      </a:cubicBezTo>
                      <a:cubicBezTo>
                        <a:pt x="1316910" y="313648"/>
                        <a:pt x="1321952" y="307855"/>
                        <a:pt x="1322248" y="302476"/>
                      </a:cubicBezTo>
                      <a:cubicBezTo>
                        <a:pt x="1328510" y="262349"/>
                        <a:pt x="1332790" y="221437"/>
                        <a:pt x="1338564" y="177911"/>
                      </a:cubicBezTo>
                      <a:cubicBezTo>
                        <a:pt x="1305659" y="199704"/>
                        <a:pt x="1272117" y="220787"/>
                        <a:pt x="1239211" y="242581"/>
                      </a:cubicBezTo>
                      <a:cubicBezTo>
                        <a:pt x="1235028" y="245048"/>
                        <a:pt x="1232041" y="250280"/>
                        <a:pt x="1226513" y="252673"/>
                      </a:cubicBezTo>
                      <a:cubicBezTo>
                        <a:pt x="1179373" y="275706"/>
                        <a:pt x="1162988" y="315948"/>
                        <a:pt x="1160241" y="365713"/>
                      </a:cubicBezTo>
                      <a:cubicBezTo>
                        <a:pt x="1156267" y="425528"/>
                        <a:pt x="1159801" y="483733"/>
                        <a:pt x="1176371" y="537937"/>
                      </a:cubicBezTo>
                      <a:cubicBezTo>
                        <a:pt x="1201513" y="534602"/>
                        <a:pt x="1226095" y="529213"/>
                        <a:pt x="1250305" y="530549"/>
                      </a:cubicBezTo>
                      <a:cubicBezTo>
                        <a:pt x="1337729" y="535373"/>
                        <a:pt x="1394297" y="647095"/>
                        <a:pt x="1343216" y="717128"/>
                      </a:cubicBezTo>
                      <a:cubicBezTo>
                        <a:pt x="1315509" y="754722"/>
                        <a:pt x="1276067" y="784924"/>
                        <a:pt x="1223836" y="777995"/>
                      </a:cubicBezTo>
                      <a:cubicBezTo>
                        <a:pt x="1170258" y="770992"/>
                        <a:pt x="1132738" y="741939"/>
                        <a:pt x="1117363" y="690500"/>
                      </a:cubicBezTo>
                      <a:cubicBezTo>
                        <a:pt x="1101989" y="639062"/>
                        <a:pt x="1116056" y="591945"/>
                        <a:pt x="1157138" y="556438"/>
                      </a:cubicBezTo>
                      <a:cubicBezTo>
                        <a:pt x="1166364" y="548178"/>
                        <a:pt x="1167444" y="540817"/>
                        <a:pt x="1166057" y="529273"/>
                      </a:cubicBezTo>
                      <a:cubicBezTo>
                        <a:pt x="1156921" y="474806"/>
                        <a:pt x="1149129" y="420412"/>
                        <a:pt x="1142047" y="365384"/>
                      </a:cubicBezTo>
                      <a:cubicBezTo>
                        <a:pt x="1140661" y="353840"/>
                        <a:pt x="1144018" y="341883"/>
                        <a:pt x="1145322" y="330488"/>
                      </a:cubicBezTo>
                      <a:cubicBezTo>
                        <a:pt x="1067404" y="373407"/>
                        <a:pt x="960342" y="602241"/>
                        <a:pt x="956098" y="740288"/>
                      </a:cubicBezTo>
                      <a:cubicBezTo>
                        <a:pt x="1013901" y="756294"/>
                        <a:pt x="1042006" y="784826"/>
                        <a:pt x="1046696" y="834327"/>
                      </a:cubicBezTo>
                      <a:cubicBezTo>
                        <a:pt x="1051383" y="883827"/>
                        <a:pt x="1008140" y="934055"/>
                        <a:pt x="957368" y="937324"/>
                      </a:cubicBezTo>
                      <a:cubicBezTo>
                        <a:pt x="901853" y="941007"/>
                        <a:pt x="852334" y="897128"/>
                        <a:pt x="851193" y="844450"/>
                      </a:cubicBezTo>
                      <a:cubicBezTo>
                        <a:pt x="850465" y="796518"/>
                        <a:pt x="877388" y="760903"/>
                        <a:pt x="923447" y="745231"/>
                      </a:cubicBezTo>
                      <a:cubicBezTo>
                        <a:pt x="928266" y="743475"/>
                        <a:pt x="934653" y="737756"/>
                        <a:pt x="935585" y="733085"/>
                      </a:cubicBezTo>
                      <a:cubicBezTo>
                        <a:pt x="943776" y="657989"/>
                        <a:pt x="965904" y="587033"/>
                        <a:pt x="995540" y="514468"/>
                      </a:cubicBezTo>
                      <a:lnTo>
                        <a:pt x="900073" y="582052"/>
                      </a:lnTo>
                      <a:cubicBezTo>
                        <a:pt x="904613" y="634242"/>
                        <a:pt x="890241" y="662455"/>
                        <a:pt x="851203" y="673117"/>
                      </a:cubicBezTo>
                      <a:cubicBezTo>
                        <a:pt x="821093" y="680899"/>
                        <a:pt x="787501" y="666230"/>
                        <a:pt x="774900" y="637879"/>
                      </a:cubicBezTo>
                      <a:cubicBezTo>
                        <a:pt x="760467" y="606053"/>
                        <a:pt x="769196" y="570109"/>
                        <a:pt x="794445" y="552615"/>
                      </a:cubicBezTo>
                      <a:cubicBezTo>
                        <a:pt x="826715" y="530112"/>
                        <a:pt x="860043" y="537347"/>
                        <a:pt x="895848" y="573050"/>
                      </a:cubicBezTo>
                      <a:cubicBezTo>
                        <a:pt x="978287" y="533753"/>
                        <a:pt x="1024063" y="462079"/>
                        <a:pt x="1063972" y="386708"/>
                      </a:cubicBezTo>
                      <a:lnTo>
                        <a:pt x="994752" y="406498"/>
                      </a:lnTo>
                      <a:lnTo>
                        <a:pt x="994752" y="406498"/>
                      </a:lnTo>
                      <a:lnTo>
                        <a:pt x="1033508" y="391773"/>
                      </a:lnTo>
                      <a:cubicBezTo>
                        <a:pt x="1046431" y="386752"/>
                        <a:pt x="1058889" y="381032"/>
                        <a:pt x="1069459" y="372846"/>
                      </a:cubicBezTo>
                      <a:cubicBezTo>
                        <a:pt x="1093363" y="355277"/>
                        <a:pt x="1110988" y="329268"/>
                        <a:pt x="1133059" y="308226"/>
                      </a:cubicBezTo>
                      <a:cubicBezTo>
                        <a:pt x="1170742" y="273205"/>
                        <a:pt x="1209696" y="239603"/>
                        <a:pt x="1245472" y="202455"/>
                      </a:cubicBezTo>
                      <a:lnTo>
                        <a:pt x="1145697" y="238096"/>
                      </a:lnTo>
                      <a:cubicBezTo>
                        <a:pt x="1053431" y="272129"/>
                        <a:pt x="961651" y="309562"/>
                        <a:pt x="868188" y="340829"/>
                      </a:cubicBezTo>
                      <a:cubicBezTo>
                        <a:pt x="754814" y="378420"/>
                        <a:pt x="637322" y="392848"/>
                        <a:pt x="517691" y="384898"/>
                      </a:cubicBezTo>
                      <a:cubicBezTo>
                        <a:pt x="351061" y="373006"/>
                        <a:pt x="202532" y="314220"/>
                        <a:pt x="79498" y="196806"/>
                      </a:cubicBezTo>
                      <a:cubicBezTo>
                        <a:pt x="59653" y="177499"/>
                        <a:pt x="39807" y="158191"/>
                        <a:pt x="20671" y="138248"/>
                      </a:cubicBezTo>
                      <a:cubicBezTo>
                        <a:pt x="13046" y="129733"/>
                        <a:pt x="6205" y="119237"/>
                        <a:pt x="0" y="109452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31" name="Group 430">
                  <a:extLst>
                    <a:ext uri="{FF2B5EF4-FFF2-40B4-BE49-F238E27FC236}">
                      <a16:creationId xmlns:a16="http://schemas.microsoft.com/office/drawing/2014/main" id="{7094EA21-7A07-469A-A20B-A5343015B17E}"/>
                    </a:ext>
                  </a:extLst>
                </p:cNvPr>
                <p:cNvGrpSpPr/>
                <p:nvPr/>
              </p:nvGrpSpPr>
              <p:grpSpPr>
                <a:xfrm>
                  <a:off x="1959794" y="490144"/>
                  <a:ext cx="2865460" cy="4204090"/>
                  <a:chOff x="1959794" y="490144"/>
                  <a:chExt cx="2865460" cy="4204090"/>
                </a:xfrm>
                <a:grpFill/>
              </p:grpSpPr>
              <p:sp>
                <p:nvSpPr>
                  <p:cNvPr id="432" name="Freeform: Shape 431">
                    <a:extLst>
                      <a:ext uri="{FF2B5EF4-FFF2-40B4-BE49-F238E27FC236}">
                        <a16:creationId xmlns:a16="http://schemas.microsoft.com/office/drawing/2014/main" id="{7801A580-E117-478B-B2CA-ACB2F263959E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2740517" y="490144"/>
                    <a:ext cx="1129739" cy="1433111"/>
                  </a:xfrm>
                  <a:custGeom>
                    <a:avLst/>
                    <a:gdLst>
                      <a:gd name="connsiteX0" fmla="*/ 0 w 386447"/>
                      <a:gd name="connsiteY0" fmla="*/ 0 h 490221"/>
                      <a:gd name="connsiteX1" fmla="*/ 111695 w 386447"/>
                      <a:gd name="connsiteY1" fmla="*/ 66196 h 490221"/>
                      <a:gd name="connsiteX2" fmla="*/ 333725 w 386447"/>
                      <a:gd name="connsiteY2" fmla="*/ 259899 h 490221"/>
                      <a:gd name="connsiteX3" fmla="*/ 385164 w 386447"/>
                      <a:gd name="connsiteY3" fmla="*/ 440142 h 490221"/>
                      <a:gd name="connsiteX4" fmla="*/ 365105 w 386447"/>
                      <a:gd name="connsiteY4" fmla="*/ 449154 h 490221"/>
                      <a:gd name="connsiteX5" fmla="*/ 266025 w 386447"/>
                      <a:gd name="connsiteY5" fmla="*/ 349925 h 490221"/>
                      <a:gd name="connsiteX6" fmla="*/ 182409 w 386447"/>
                      <a:gd name="connsiteY6" fmla="*/ 239409 h 490221"/>
                      <a:gd name="connsiteX7" fmla="*/ 172242 w 386447"/>
                      <a:gd name="connsiteY7" fmla="*/ 228054 h 490221"/>
                      <a:gd name="connsiteX8" fmla="*/ 168769 w 386447"/>
                      <a:gd name="connsiteY8" fmla="*/ 229887 h 490221"/>
                      <a:gd name="connsiteX9" fmla="*/ 289957 w 386447"/>
                      <a:gd name="connsiteY9" fmla="*/ 405209 h 490221"/>
                      <a:gd name="connsiteX10" fmla="*/ 325242 w 386447"/>
                      <a:gd name="connsiteY10" fmla="*/ 450327 h 490221"/>
                      <a:gd name="connsiteX11" fmla="*/ 318229 w 386447"/>
                      <a:gd name="connsiteY11" fmla="*/ 479620 h 490221"/>
                      <a:gd name="connsiteX12" fmla="*/ 204795 w 386447"/>
                      <a:gd name="connsiteY12" fmla="*/ 457172 h 490221"/>
                      <a:gd name="connsiteX13" fmla="*/ 63636 w 386447"/>
                      <a:gd name="connsiteY13" fmla="*/ 228133 h 490221"/>
                      <a:gd name="connsiteX14" fmla="*/ 455 w 386447"/>
                      <a:gd name="connsiteY14" fmla="*/ 16213 h 490221"/>
                      <a:gd name="connsiteX15" fmla="*/ 0 w 386447"/>
                      <a:gd name="connsiteY15" fmla="*/ 0 h 490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386447" h="490221">
                        <a:moveTo>
                          <a:pt x="0" y="0"/>
                        </a:moveTo>
                        <a:cubicBezTo>
                          <a:pt x="39237" y="22401"/>
                          <a:pt x="75858" y="43308"/>
                          <a:pt x="111695" y="66196"/>
                        </a:cubicBezTo>
                        <a:cubicBezTo>
                          <a:pt x="195812" y="118730"/>
                          <a:pt x="274105" y="179037"/>
                          <a:pt x="333725" y="259899"/>
                        </a:cubicBezTo>
                        <a:cubicBezTo>
                          <a:pt x="373944" y="313383"/>
                          <a:pt x="391564" y="373041"/>
                          <a:pt x="385164" y="440142"/>
                        </a:cubicBezTo>
                        <a:cubicBezTo>
                          <a:pt x="383563" y="456918"/>
                          <a:pt x="377961" y="460656"/>
                          <a:pt x="365105" y="449154"/>
                        </a:cubicBezTo>
                        <a:cubicBezTo>
                          <a:pt x="331132" y="416925"/>
                          <a:pt x="297159" y="384695"/>
                          <a:pt x="266025" y="349925"/>
                        </a:cubicBezTo>
                        <a:cubicBezTo>
                          <a:pt x="236236" y="315229"/>
                          <a:pt x="210069" y="276010"/>
                          <a:pt x="182409" y="239409"/>
                        </a:cubicBezTo>
                        <a:cubicBezTo>
                          <a:pt x="179232" y="235860"/>
                          <a:pt x="175419" y="231603"/>
                          <a:pt x="172242" y="228054"/>
                        </a:cubicBezTo>
                        <a:cubicBezTo>
                          <a:pt x="172242" y="228054"/>
                          <a:pt x="170188" y="228616"/>
                          <a:pt x="168769" y="229887"/>
                        </a:cubicBezTo>
                        <a:cubicBezTo>
                          <a:pt x="209401" y="288116"/>
                          <a:pt x="249324" y="346981"/>
                          <a:pt x="289957" y="405209"/>
                        </a:cubicBezTo>
                        <a:cubicBezTo>
                          <a:pt x="301245" y="420672"/>
                          <a:pt x="313243" y="435500"/>
                          <a:pt x="325242" y="450327"/>
                        </a:cubicBezTo>
                        <a:cubicBezTo>
                          <a:pt x="335969" y="463735"/>
                          <a:pt x="332834" y="471657"/>
                          <a:pt x="318229" y="479620"/>
                        </a:cubicBezTo>
                        <a:cubicBezTo>
                          <a:pt x="279382" y="499062"/>
                          <a:pt x="234584" y="491868"/>
                          <a:pt x="204795" y="457172"/>
                        </a:cubicBezTo>
                        <a:cubicBezTo>
                          <a:pt x="145852" y="388490"/>
                          <a:pt x="98114" y="312330"/>
                          <a:pt x="63636" y="228133"/>
                        </a:cubicBezTo>
                        <a:cubicBezTo>
                          <a:pt x="35702" y="159813"/>
                          <a:pt x="12587" y="89733"/>
                          <a:pt x="455" y="16213"/>
                        </a:cubicBezTo>
                        <a:cubicBezTo>
                          <a:pt x="-32" y="12814"/>
                          <a:pt x="190" y="8779"/>
                          <a:pt x="0" y="0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3" name="Freeform: Shape 432">
                    <a:extLst>
                      <a:ext uri="{FF2B5EF4-FFF2-40B4-BE49-F238E27FC236}">
                        <a16:creationId xmlns:a16="http://schemas.microsoft.com/office/drawing/2014/main" id="{140213FA-C2AD-480F-A03A-E961AFA2F124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3675917" y="1158307"/>
                    <a:ext cx="570393" cy="1483745"/>
                  </a:xfrm>
                  <a:custGeom>
                    <a:avLst/>
                    <a:gdLst>
                      <a:gd name="connsiteX0" fmla="*/ 120980 w 195113"/>
                      <a:gd name="connsiteY0" fmla="*/ 0 h 507541"/>
                      <a:gd name="connsiteX1" fmla="*/ 166088 w 195113"/>
                      <a:gd name="connsiteY1" fmla="*/ 136049 h 507541"/>
                      <a:gd name="connsiteX2" fmla="*/ 193557 w 195113"/>
                      <a:gd name="connsiteY2" fmla="*/ 359490 h 507541"/>
                      <a:gd name="connsiteX3" fmla="*/ 127147 w 195113"/>
                      <a:gd name="connsiteY3" fmla="*/ 499504 h 507541"/>
                      <a:gd name="connsiteX4" fmla="*/ 113887 w 195113"/>
                      <a:gd name="connsiteY4" fmla="*/ 507541 h 507541"/>
                      <a:gd name="connsiteX5" fmla="*/ 101764 w 195113"/>
                      <a:gd name="connsiteY5" fmla="*/ 262687 h 507541"/>
                      <a:gd name="connsiteX6" fmla="*/ 91816 w 195113"/>
                      <a:gd name="connsiteY6" fmla="*/ 332965 h 507541"/>
                      <a:gd name="connsiteX7" fmla="*/ 83833 w 195113"/>
                      <a:gd name="connsiteY7" fmla="*/ 465410 h 507541"/>
                      <a:gd name="connsiteX8" fmla="*/ 55111 w 195113"/>
                      <a:gd name="connsiteY8" fmla="*/ 484736 h 507541"/>
                      <a:gd name="connsiteX9" fmla="*/ 13 w 195113"/>
                      <a:gd name="connsiteY9" fmla="*/ 407496 h 507541"/>
                      <a:gd name="connsiteX10" fmla="*/ 110187 w 195113"/>
                      <a:gd name="connsiteY10" fmla="*/ 12222 h 507541"/>
                      <a:gd name="connsiteX11" fmla="*/ 120980 w 195113"/>
                      <a:gd name="connsiteY11" fmla="*/ 0 h 5075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5113" h="507541">
                        <a:moveTo>
                          <a:pt x="120980" y="0"/>
                        </a:moveTo>
                        <a:cubicBezTo>
                          <a:pt x="136577" y="47405"/>
                          <a:pt x="153032" y="91483"/>
                          <a:pt x="166088" y="136049"/>
                        </a:cubicBezTo>
                        <a:cubicBezTo>
                          <a:pt x="186364" y="208669"/>
                          <a:pt x="199842" y="282264"/>
                          <a:pt x="193557" y="359490"/>
                        </a:cubicBezTo>
                        <a:cubicBezTo>
                          <a:pt x="189169" y="414560"/>
                          <a:pt x="167033" y="461232"/>
                          <a:pt x="127147" y="499504"/>
                        </a:cubicBezTo>
                        <a:cubicBezTo>
                          <a:pt x="124383" y="500699"/>
                          <a:pt x="120199" y="503168"/>
                          <a:pt x="113887" y="507541"/>
                        </a:cubicBezTo>
                        <a:cubicBezTo>
                          <a:pt x="91440" y="425357"/>
                          <a:pt x="101982" y="344318"/>
                          <a:pt x="101764" y="262687"/>
                        </a:cubicBezTo>
                        <a:cubicBezTo>
                          <a:pt x="98448" y="286113"/>
                          <a:pt x="93787" y="309465"/>
                          <a:pt x="91816" y="332965"/>
                        </a:cubicBezTo>
                        <a:cubicBezTo>
                          <a:pt x="88022" y="377275"/>
                          <a:pt x="86283" y="421025"/>
                          <a:pt x="83833" y="465410"/>
                        </a:cubicBezTo>
                        <a:cubicBezTo>
                          <a:pt x="82572" y="488275"/>
                          <a:pt x="76969" y="492013"/>
                          <a:pt x="55111" y="484736"/>
                        </a:cubicBezTo>
                        <a:cubicBezTo>
                          <a:pt x="22641" y="474175"/>
                          <a:pt x="-646" y="443885"/>
                          <a:pt x="13" y="407496"/>
                        </a:cubicBezTo>
                        <a:cubicBezTo>
                          <a:pt x="3060" y="266685"/>
                          <a:pt x="34056" y="132812"/>
                          <a:pt x="110187" y="12222"/>
                        </a:cubicBezTo>
                        <a:cubicBezTo>
                          <a:pt x="112390" y="8971"/>
                          <a:pt x="115229" y="6429"/>
                          <a:pt x="120980" y="0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4" name="Freeform: Shape 433">
                    <a:extLst>
                      <a:ext uri="{FF2B5EF4-FFF2-40B4-BE49-F238E27FC236}">
                        <a16:creationId xmlns:a16="http://schemas.microsoft.com/office/drawing/2014/main" id="{52767632-C9ED-422E-BD65-8BFC14D1BC91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1959794" y="1899859"/>
                    <a:ext cx="1286222" cy="484021"/>
                  </a:xfrm>
                  <a:custGeom>
                    <a:avLst/>
                    <a:gdLst>
                      <a:gd name="connsiteX0" fmla="*/ 0 w 439975"/>
                      <a:gd name="connsiteY0" fmla="*/ 95812 h 165568"/>
                      <a:gd name="connsiteX1" fmla="*/ 306803 w 439975"/>
                      <a:gd name="connsiteY1" fmla="*/ 91 h 165568"/>
                      <a:gd name="connsiteX2" fmla="*/ 430519 w 439975"/>
                      <a:gd name="connsiteY2" fmla="*/ 44017 h 165568"/>
                      <a:gd name="connsiteX3" fmla="*/ 439975 w 439975"/>
                      <a:gd name="connsiteY3" fmla="*/ 56006 h 165568"/>
                      <a:gd name="connsiteX4" fmla="*/ 240745 w 439975"/>
                      <a:gd name="connsiteY4" fmla="*/ 84812 h 165568"/>
                      <a:gd name="connsiteX5" fmla="*/ 241084 w 439975"/>
                      <a:gd name="connsiteY5" fmla="*/ 90901 h 165568"/>
                      <a:gd name="connsiteX6" fmla="*/ 425380 w 439975"/>
                      <a:gd name="connsiteY6" fmla="*/ 88253 h 165568"/>
                      <a:gd name="connsiteX7" fmla="*/ 364586 w 439975"/>
                      <a:gd name="connsiteY7" fmla="*/ 163146 h 165568"/>
                      <a:gd name="connsiteX8" fmla="*/ 226316 w 439975"/>
                      <a:gd name="connsiteY8" fmla="*/ 162937 h 165568"/>
                      <a:gd name="connsiteX9" fmla="*/ 11734 w 439975"/>
                      <a:gd name="connsiteY9" fmla="*/ 103205 h 165568"/>
                      <a:gd name="connsiteX10" fmla="*/ 0 w 439975"/>
                      <a:gd name="connsiteY10" fmla="*/ 95812 h 1655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439975" h="165568">
                        <a:moveTo>
                          <a:pt x="0" y="95812"/>
                        </a:moveTo>
                        <a:cubicBezTo>
                          <a:pt x="98612" y="44591"/>
                          <a:pt x="196704" y="2785"/>
                          <a:pt x="306803" y="91"/>
                        </a:cubicBezTo>
                        <a:cubicBezTo>
                          <a:pt x="354100" y="-1347"/>
                          <a:pt x="395053" y="14404"/>
                          <a:pt x="430519" y="44017"/>
                        </a:cubicBezTo>
                        <a:cubicBezTo>
                          <a:pt x="434405" y="46930"/>
                          <a:pt x="435528" y="51039"/>
                          <a:pt x="439975" y="56006"/>
                        </a:cubicBezTo>
                        <a:cubicBezTo>
                          <a:pt x="375128" y="82108"/>
                          <a:pt x="307805" y="79743"/>
                          <a:pt x="240745" y="84812"/>
                        </a:cubicBezTo>
                        <a:cubicBezTo>
                          <a:pt x="241306" y="86866"/>
                          <a:pt x="240523" y="88847"/>
                          <a:pt x="241084" y="90901"/>
                        </a:cubicBezTo>
                        <a:cubicBezTo>
                          <a:pt x="302540" y="89570"/>
                          <a:pt x="363923" y="89584"/>
                          <a:pt x="425380" y="88253"/>
                        </a:cubicBezTo>
                        <a:cubicBezTo>
                          <a:pt x="431372" y="126358"/>
                          <a:pt x="406578" y="160067"/>
                          <a:pt x="364586" y="163146"/>
                        </a:cubicBezTo>
                        <a:cubicBezTo>
                          <a:pt x="318559" y="166003"/>
                          <a:pt x="271972" y="166805"/>
                          <a:pt x="226316" y="162937"/>
                        </a:cubicBezTo>
                        <a:cubicBezTo>
                          <a:pt x="151071" y="157436"/>
                          <a:pt x="79257" y="138634"/>
                          <a:pt x="11734" y="103205"/>
                        </a:cubicBezTo>
                        <a:cubicBezTo>
                          <a:pt x="9119" y="101711"/>
                          <a:pt x="5867" y="99508"/>
                          <a:pt x="0" y="95812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5" name="Freeform: Shape 434">
                    <a:extLst>
                      <a:ext uri="{FF2B5EF4-FFF2-40B4-BE49-F238E27FC236}">
                        <a16:creationId xmlns:a16="http://schemas.microsoft.com/office/drawing/2014/main" id="{4D3D0CE9-BEA7-45B0-9B56-6BF56DB43161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3881248" y="2036970"/>
                    <a:ext cx="511340" cy="1296244"/>
                  </a:xfrm>
                  <a:custGeom>
                    <a:avLst/>
                    <a:gdLst>
                      <a:gd name="connsiteX0" fmla="*/ 126636 w 174913"/>
                      <a:gd name="connsiteY0" fmla="*/ 0 h 443403"/>
                      <a:gd name="connsiteX1" fmla="*/ 155330 w 174913"/>
                      <a:gd name="connsiteY1" fmla="*/ 103439 h 443403"/>
                      <a:gd name="connsiteX2" fmla="*/ 171586 w 174913"/>
                      <a:gd name="connsiteY2" fmla="*/ 310072 h 443403"/>
                      <a:gd name="connsiteX3" fmla="*/ 94076 w 174913"/>
                      <a:gd name="connsiteY3" fmla="*/ 443403 h 443403"/>
                      <a:gd name="connsiteX4" fmla="*/ 95042 w 174913"/>
                      <a:gd name="connsiteY4" fmla="*/ 230300 h 443403"/>
                      <a:gd name="connsiteX5" fmla="*/ 76810 w 174913"/>
                      <a:gd name="connsiteY5" fmla="*/ 328452 h 443403"/>
                      <a:gd name="connsiteX6" fmla="*/ 68619 w 174913"/>
                      <a:gd name="connsiteY6" fmla="*/ 403549 h 443403"/>
                      <a:gd name="connsiteX7" fmla="*/ 44154 w 174913"/>
                      <a:gd name="connsiteY7" fmla="*/ 419063 h 443403"/>
                      <a:gd name="connsiteX8" fmla="*/ 303 w 174913"/>
                      <a:gd name="connsiteY8" fmla="*/ 345816 h 443403"/>
                      <a:gd name="connsiteX9" fmla="*/ 49837 w 174913"/>
                      <a:gd name="connsiteY9" fmla="*/ 132695 h 443403"/>
                      <a:gd name="connsiteX10" fmla="*/ 114425 w 174913"/>
                      <a:gd name="connsiteY10" fmla="*/ 13491 h 443403"/>
                      <a:gd name="connsiteX11" fmla="*/ 126636 w 174913"/>
                      <a:gd name="connsiteY11" fmla="*/ 0 h 4434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74913" h="443403">
                        <a:moveTo>
                          <a:pt x="126636" y="0"/>
                        </a:moveTo>
                        <a:cubicBezTo>
                          <a:pt x="136737" y="36983"/>
                          <a:pt x="147061" y="69930"/>
                          <a:pt x="155330" y="103439"/>
                        </a:cubicBezTo>
                        <a:cubicBezTo>
                          <a:pt x="171160" y="171093"/>
                          <a:pt x="180189" y="239720"/>
                          <a:pt x="171586" y="310072"/>
                        </a:cubicBezTo>
                        <a:cubicBezTo>
                          <a:pt x="165218" y="364359"/>
                          <a:pt x="141248" y="407556"/>
                          <a:pt x="94076" y="443403"/>
                        </a:cubicBezTo>
                        <a:cubicBezTo>
                          <a:pt x="78619" y="369025"/>
                          <a:pt x="93237" y="299678"/>
                          <a:pt x="95042" y="230300"/>
                        </a:cubicBezTo>
                        <a:cubicBezTo>
                          <a:pt x="88516" y="262992"/>
                          <a:pt x="81990" y="295685"/>
                          <a:pt x="76810" y="328452"/>
                        </a:cubicBezTo>
                        <a:cubicBezTo>
                          <a:pt x="73420" y="353222"/>
                          <a:pt x="72009" y="378778"/>
                          <a:pt x="68619" y="403549"/>
                        </a:cubicBezTo>
                        <a:cubicBezTo>
                          <a:pt x="66236" y="422304"/>
                          <a:pt x="61342" y="425407"/>
                          <a:pt x="44154" y="419063"/>
                        </a:cubicBezTo>
                        <a:cubicBezTo>
                          <a:pt x="13103" y="407231"/>
                          <a:pt x="-2410" y="382766"/>
                          <a:pt x="303" y="345816"/>
                        </a:cubicBezTo>
                        <a:cubicBezTo>
                          <a:pt x="4384" y="271841"/>
                          <a:pt x="19151" y="199805"/>
                          <a:pt x="49837" y="132695"/>
                        </a:cubicBezTo>
                        <a:cubicBezTo>
                          <a:pt x="68276" y="91891"/>
                          <a:pt x="92023" y="52728"/>
                          <a:pt x="114425" y="13491"/>
                        </a:cubicBezTo>
                        <a:cubicBezTo>
                          <a:pt x="116627" y="10240"/>
                          <a:pt x="120175" y="7063"/>
                          <a:pt x="126636" y="0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6" name="Freeform: Shape 435">
                    <a:extLst>
                      <a:ext uri="{FF2B5EF4-FFF2-40B4-BE49-F238E27FC236}">
                        <a16:creationId xmlns:a16="http://schemas.microsoft.com/office/drawing/2014/main" id="{F99BBFE1-4D3B-4C4F-AF92-D0BA5DFF3D6F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2283489" y="2806864"/>
                    <a:ext cx="1200176" cy="587303"/>
                  </a:xfrm>
                  <a:custGeom>
                    <a:avLst/>
                    <a:gdLst>
                      <a:gd name="connsiteX0" fmla="*/ 0 w 410541"/>
                      <a:gd name="connsiteY0" fmla="*/ 188167 h 200898"/>
                      <a:gd name="connsiteX1" fmla="*/ 81604 w 410541"/>
                      <a:gd name="connsiteY1" fmla="*/ 115097 h 200898"/>
                      <a:gd name="connsiteX2" fmla="*/ 225630 w 410541"/>
                      <a:gd name="connsiteY2" fmla="*/ 23212 h 200898"/>
                      <a:gd name="connsiteX3" fmla="*/ 392029 w 410541"/>
                      <a:gd name="connsiteY3" fmla="*/ 14855 h 200898"/>
                      <a:gd name="connsiteX4" fmla="*/ 404398 w 410541"/>
                      <a:gd name="connsiteY4" fmla="*/ 22957 h 200898"/>
                      <a:gd name="connsiteX5" fmla="*/ 395025 w 410541"/>
                      <a:gd name="connsiteY5" fmla="*/ 33907 h 200898"/>
                      <a:gd name="connsiteX6" fmla="*/ 240791 w 410541"/>
                      <a:gd name="connsiteY6" fmla="*/ 102970 h 200898"/>
                      <a:gd name="connsiteX7" fmla="*/ 216772 w 410541"/>
                      <a:gd name="connsiteY7" fmla="*/ 110414 h 200898"/>
                      <a:gd name="connsiteX8" fmla="*/ 219016 w 410541"/>
                      <a:gd name="connsiteY8" fmla="*/ 118632 h 200898"/>
                      <a:gd name="connsiteX9" fmla="*/ 377813 w 410541"/>
                      <a:gd name="connsiteY9" fmla="*/ 64661 h 200898"/>
                      <a:gd name="connsiteX10" fmla="*/ 410251 w 410541"/>
                      <a:gd name="connsiteY10" fmla="*/ 88036 h 200898"/>
                      <a:gd name="connsiteX11" fmla="*/ 356776 w 410541"/>
                      <a:gd name="connsiteY11" fmla="*/ 152540 h 200898"/>
                      <a:gd name="connsiteX12" fmla="*/ 138947 w 410541"/>
                      <a:gd name="connsiteY12" fmla="*/ 200556 h 200898"/>
                      <a:gd name="connsiteX13" fmla="*/ 2245 w 410541"/>
                      <a:gd name="connsiteY13" fmla="*/ 196386 h 200898"/>
                      <a:gd name="connsiteX14" fmla="*/ 0 w 410541"/>
                      <a:gd name="connsiteY14" fmla="*/ 188167 h 2008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10541" h="200898">
                        <a:moveTo>
                          <a:pt x="0" y="188167"/>
                        </a:moveTo>
                        <a:cubicBezTo>
                          <a:pt x="26965" y="164022"/>
                          <a:pt x="54004" y="138533"/>
                          <a:pt x="81604" y="115097"/>
                        </a:cubicBezTo>
                        <a:cubicBezTo>
                          <a:pt x="125451" y="78393"/>
                          <a:pt x="173036" y="47292"/>
                          <a:pt x="225630" y="23212"/>
                        </a:cubicBezTo>
                        <a:cubicBezTo>
                          <a:pt x="280278" y="-1430"/>
                          <a:pt x="335382" y="-9857"/>
                          <a:pt x="392029" y="14855"/>
                        </a:cubicBezTo>
                        <a:cubicBezTo>
                          <a:pt x="396625" y="17132"/>
                          <a:pt x="400512" y="20044"/>
                          <a:pt x="404398" y="22957"/>
                        </a:cubicBezTo>
                        <a:cubicBezTo>
                          <a:pt x="401486" y="26843"/>
                          <a:pt x="399208" y="31440"/>
                          <a:pt x="395025" y="33907"/>
                        </a:cubicBezTo>
                        <a:cubicBezTo>
                          <a:pt x="348002" y="67063"/>
                          <a:pt x="294434" y="84344"/>
                          <a:pt x="240791" y="102970"/>
                        </a:cubicBezTo>
                        <a:cubicBezTo>
                          <a:pt x="233208" y="105924"/>
                          <a:pt x="224990" y="108169"/>
                          <a:pt x="216772" y="110414"/>
                        </a:cubicBezTo>
                        <a:cubicBezTo>
                          <a:pt x="217968" y="113177"/>
                          <a:pt x="219165" y="115942"/>
                          <a:pt x="219016" y="118632"/>
                        </a:cubicBezTo>
                        <a:cubicBezTo>
                          <a:pt x="271948" y="100641"/>
                          <a:pt x="324807" y="83996"/>
                          <a:pt x="377813" y="64661"/>
                        </a:cubicBezTo>
                        <a:cubicBezTo>
                          <a:pt x="406726" y="54114"/>
                          <a:pt x="411958" y="57101"/>
                          <a:pt x="410251" y="88036"/>
                        </a:cubicBezTo>
                        <a:cubicBezTo>
                          <a:pt x="408322" y="123006"/>
                          <a:pt x="385763" y="140648"/>
                          <a:pt x="356776" y="152540"/>
                        </a:cubicBezTo>
                        <a:cubicBezTo>
                          <a:pt x="287110" y="180400"/>
                          <a:pt x="213928" y="198622"/>
                          <a:pt x="138947" y="200556"/>
                        </a:cubicBezTo>
                        <a:cubicBezTo>
                          <a:pt x="92995" y="202067"/>
                          <a:pt x="47339" y="198200"/>
                          <a:pt x="2245" y="196386"/>
                        </a:cubicBezTo>
                        <a:cubicBezTo>
                          <a:pt x="1048" y="193622"/>
                          <a:pt x="1197" y="190931"/>
                          <a:pt x="0" y="188167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7" name="Freeform: Shape 436">
                    <a:extLst>
                      <a:ext uri="{FF2B5EF4-FFF2-40B4-BE49-F238E27FC236}">
                        <a16:creationId xmlns:a16="http://schemas.microsoft.com/office/drawing/2014/main" id="{AE7D6584-8C16-4F8E-BBA4-2878E69DD12F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3232277" y="3732477"/>
                    <a:ext cx="614580" cy="837788"/>
                  </a:xfrm>
                  <a:custGeom>
                    <a:avLst/>
                    <a:gdLst>
                      <a:gd name="connsiteX0" fmla="*/ 115123 w 210228"/>
                      <a:gd name="connsiteY0" fmla="*/ 20163 h 286580"/>
                      <a:gd name="connsiteX1" fmla="*/ 172981 w 210228"/>
                      <a:gd name="connsiteY1" fmla="*/ 0 h 286580"/>
                      <a:gd name="connsiteX2" fmla="*/ 106158 w 210228"/>
                      <a:gd name="connsiteY2" fmla="*/ 135268 h 286580"/>
                      <a:gd name="connsiteX3" fmla="*/ 184460 w 210228"/>
                      <a:gd name="connsiteY3" fmla="*/ 24242 h 286580"/>
                      <a:gd name="connsiteX4" fmla="*/ 202047 w 210228"/>
                      <a:gd name="connsiteY4" fmla="*/ 96714 h 286580"/>
                      <a:gd name="connsiteX5" fmla="*/ 77579 w 210228"/>
                      <a:gd name="connsiteY5" fmla="*/ 237571 h 286580"/>
                      <a:gd name="connsiteX6" fmla="*/ 0 w 210228"/>
                      <a:gd name="connsiteY6" fmla="*/ 286580 h 286580"/>
                      <a:gd name="connsiteX7" fmla="*/ 73777 w 210228"/>
                      <a:gd name="connsiteY7" fmla="*/ 61980 h 286580"/>
                      <a:gd name="connsiteX8" fmla="*/ 115123 w 210228"/>
                      <a:gd name="connsiteY8" fmla="*/ 20163 h 286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0228" h="286580">
                        <a:moveTo>
                          <a:pt x="115123" y="20163"/>
                        </a:moveTo>
                        <a:cubicBezTo>
                          <a:pt x="131469" y="9682"/>
                          <a:pt x="150567" y="2810"/>
                          <a:pt x="172981" y="0"/>
                        </a:cubicBezTo>
                        <a:cubicBezTo>
                          <a:pt x="160037" y="51225"/>
                          <a:pt x="127511" y="90578"/>
                          <a:pt x="106158" y="135268"/>
                        </a:cubicBezTo>
                        <a:cubicBezTo>
                          <a:pt x="132520" y="97600"/>
                          <a:pt x="158808" y="61276"/>
                          <a:pt x="184460" y="24242"/>
                        </a:cubicBezTo>
                        <a:cubicBezTo>
                          <a:pt x="210396" y="43211"/>
                          <a:pt x="217691" y="69921"/>
                          <a:pt x="202047" y="96714"/>
                        </a:cubicBezTo>
                        <a:cubicBezTo>
                          <a:pt x="169341" y="151571"/>
                          <a:pt x="130205" y="200677"/>
                          <a:pt x="77579" y="237571"/>
                        </a:cubicBezTo>
                        <a:cubicBezTo>
                          <a:pt x="52330" y="255066"/>
                          <a:pt x="27156" y="271215"/>
                          <a:pt x="0" y="286580"/>
                        </a:cubicBezTo>
                        <a:cubicBezTo>
                          <a:pt x="10543" y="205542"/>
                          <a:pt x="28932" y="128985"/>
                          <a:pt x="73777" y="61980"/>
                        </a:cubicBezTo>
                        <a:cubicBezTo>
                          <a:pt x="85184" y="44734"/>
                          <a:pt x="98778" y="30644"/>
                          <a:pt x="115123" y="20163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8" name="Freeform: Shape 437">
                    <a:extLst>
                      <a:ext uri="{FF2B5EF4-FFF2-40B4-BE49-F238E27FC236}">
                        <a16:creationId xmlns:a16="http://schemas.microsoft.com/office/drawing/2014/main" id="{B3B26FCA-B5B5-4200-BE1B-FEAD5D0FBE19}"/>
                      </a:ext>
                    </a:extLst>
                  </p:cNvPr>
                  <p:cNvSpPr/>
                  <p:nvPr/>
                </p:nvSpPr>
                <p:spPr>
                  <a:xfrm rot="2510514">
                    <a:off x="4574675" y="4454369"/>
                    <a:ext cx="250579" cy="239865"/>
                  </a:xfrm>
                  <a:custGeom>
                    <a:avLst/>
                    <a:gdLst>
                      <a:gd name="connsiteX0" fmla="*/ 5654 w 85715"/>
                      <a:gd name="connsiteY0" fmla="*/ 18815 h 82050"/>
                      <a:gd name="connsiteX1" fmla="*/ 25627 w 85715"/>
                      <a:gd name="connsiteY1" fmla="*/ 2210 h 82050"/>
                      <a:gd name="connsiteX2" fmla="*/ 75211 w 85715"/>
                      <a:gd name="connsiteY2" fmla="*/ 20461 h 82050"/>
                      <a:gd name="connsiteX3" fmla="*/ 85715 w 85715"/>
                      <a:gd name="connsiteY3" fmla="*/ 37904 h 82050"/>
                      <a:gd name="connsiteX4" fmla="*/ 85715 w 85715"/>
                      <a:gd name="connsiteY4" fmla="*/ 37904 h 82050"/>
                      <a:gd name="connsiteX5" fmla="*/ 85714 w 85715"/>
                      <a:gd name="connsiteY5" fmla="*/ 37904 h 82050"/>
                      <a:gd name="connsiteX6" fmla="*/ 85715 w 85715"/>
                      <a:gd name="connsiteY6" fmla="*/ 37904 h 82050"/>
                      <a:gd name="connsiteX7" fmla="*/ 79445 w 85715"/>
                      <a:gd name="connsiteY7" fmla="*/ 53747 h 82050"/>
                      <a:gd name="connsiteX8" fmla="*/ 36752 w 85715"/>
                      <a:gd name="connsiteY8" fmla="*/ 81746 h 82050"/>
                      <a:gd name="connsiteX9" fmla="*/ 313 w 85715"/>
                      <a:gd name="connsiteY9" fmla="*/ 45333 h 82050"/>
                      <a:gd name="connsiteX10" fmla="*/ 5654 w 85715"/>
                      <a:gd name="connsiteY10" fmla="*/ 18815 h 82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5715" h="82050">
                        <a:moveTo>
                          <a:pt x="5654" y="18815"/>
                        </a:moveTo>
                        <a:cubicBezTo>
                          <a:pt x="10116" y="11304"/>
                          <a:pt x="17016" y="5445"/>
                          <a:pt x="25627" y="2210"/>
                        </a:cubicBezTo>
                        <a:cubicBezTo>
                          <a:pt x="44192" y="-4185"/>
                          <a:pt x="65341" y="3727"/>
                          <a:pt x="75211" y="20461"/>
                        </a:cubicBezTo>
                        <a:cubicBezTo>
                          <a:pt x="79584" y="26773"/>
                          <a:pt x="81976" y="32301"/>
                          <a:pt x="85715" y="37904"/>
                        </a:cubicBezTo>
                        <a:lnTo>
                          <a:pt x="85715" y="37904"/>
                        </a:lnTo>
                        <a:lnTo>
                          <a:pt x="85714" y="37904"/>
                        </a:lnTo>
                        <a:lnTo>
                          <a:pt x="85715" y="37904"/>
                        </a:lnTo>
                        <a:lnTo>
                          <a:pt x="79445" y="53747"/>
                        </a:lnTo>
                        <a:cubicBezTo>
                          <a:pt x="73026" y="72280"/>
                          <a:pt x="55509" y="84130"/>
                          <a:pt x="36752" y="81746"/>
                        </a:cubicBezTo>
                        <a:cubicBezTo>
                          <a:pt x="17362" y="78652"/>
                          <a:pt x="1964" y="64312"/>
                          <a:pt x="313" y="45333"/>
                        </a:cubicBezTo>
                        <a:cubicBezTo>
                          <a:pt x="-830" y="35490"/>
                          <a:pt x="1193" y="26326"/>
                          <a:pt x="5654" y="18815"/>
                        </a:cubicBezTo>
                        <a:close/>
                      </a:path>
                    </a:pathLst>
                  </a:custGeom>
                  <a:grpFill/>
                  <a:ln w="635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Autofit/>
                  </a:bodyPr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grpSp>
          <p:nvGrpSpPr>
            <p:cNvPr id="408" name="Group 407">
              <a:extLst>
                <a:ext uri="{FF2B5EF4-FFF2-40B4-BE49-F238E27FC236}">
                  <a16:creationId xmlns:a16="http://schemas.microsoft.com/office/drawing/2014/main" id="{B133F0CE-C39C-4A43-A58C-0F4940AC7E9B}"/>
                </a:ext>
              </a:extLst>
            </p:cNvPr>
            <p:cNvGrpSpPr/>
            <p:nvPr/>
          </p:nvGrpSpPr>
          <p:grpSpPr>
            <a:xfrm rot="7779696">
              <a:off x="7350621" y="1831537"/>
              <a:ext cx="816932" cy="1058550"/>
              <a:chOff x="1934308" y="490144"/>
              <a:chExt cx="4526646" cy="5236871"/>
            </a:xfrm>
            <a:solidFill>
              <a:schemeClr val="accent4"/>
            </a:solidFill>
          </p:grpSpPr>
          <p:sp>
            <p:nvSpPr>
              <p:cNvPr id="419" name="Freeform: Shape 418">
                <a:extLst>
                  <a:ext uri="{FF2B5EF4-FFF2-40B4-BE49-F238E27FC236}">
                    <a16:creationId xmlns:a16="http://schemas.microsoft.com/office/drawing/2014/main" id="{F4B3957A-F3D3-4F43-A8D4-8CE1DD91BA69}"/>
                  </a:ext>
                </a:extLst>
              </p:cNvPr>
              <p:cNvSpPr/>
              <p:nvPr/>
            </p:nvSpPr>
            <p:spPr>
              <a:xfrm rot="2510514">
                <a:off x="1934308" y="2986212"/>
                <a:ext cx="4526646" cy="2740803"/>
              </a:xfrm>
              <a:custGeom>
                <a:avLst/>
                <a:gdLst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45541 w 1548419"/>
                  <a:gd name="connsiteY10" fmla="*/ 40230 h 937540"/>
                  <a:gd name="connsiteX11" fmla="*/ 634346 w 1548419"/>
                  <a:gd name="connsiteY11" fmla="*/ 31128 h 937540"/>
                  <a:gd name="connsiteX12" fmla="*/ 643028 w 1548419"/>
                  <a:gd name="connsiteY12" fmla="*/ 69381 h 937540"/>
                  <a:gd name="connsiteX13" fmla="*/ 663481 w 1548419"/>
                  <a:gd name="connsiteY13" fmla="*/ 212164 h 937540"/>
                  <a:gd name="connsiteX14" fmla="*/ 604472 w 1548419"/>
                  <a:gd name="connsiteY14" fmla="*/ 364728 h 937540"/>
                  <a:gd name="connsiteX15" fmla="*/ 607501 w 1548419"/>
                  <a:gd name="connsiteY15" fmla="*/ 370967 h 937540"/>
                  <a:gd name="connsiteX16" fmla="*/ 768848 w 1548419"/>
                  <a:gd name="connsiteY16" fmla="*/ 344117 h 937540"/>
                  <a:gd name="connsiteX17" fmla="*/ 1074487 w 1548419"/>
                  <a:gd name="connsiteY17" fmla="*/ 232818 h 937540"/>
                  <a:gd name="connsiteX18" fmla="*/ 1483829 w 1548419"/>
                  <a:gd name="connsiteY18" fmla="*/ 100258 h 937540"/>
                  <a:gd name="connsiteX19" fmla="*/ 1548419 w 1548419"/>
                  <a:gd name="connsiteY19" fmla="*/ 90619 h 937540"/>
                  <a:gd name="connsiteX20" fmla="*/ 1548419 w 1548419"/>
                  <a:gd name="connsiteY20" fmla="*/ 104619 h 937540"/>
                  <a:gd name="connsiteX21" fmla="*/ 1424254 w 1548419"/>
                  <a:gd name="connsiteY21" fmla="*/ 140817 h 937540"/>
                  <a:gd name="connsiteX22" fmla="*/ 1338064 w 1548419"/>
                  <a:gd name="connsiteY22" fmla="*/ 235894 h 937540"/>
                  <a:gd name="connsiteX23" fmla="*/ 1329163 w 1548419"/>
                  <a:gd name="connsiteY23" fmla="*/ 311626 h 937540"/>
                  <a:gd name="connsiteX24" fmla="*/ 1400119 w 1548419"/>
                  <a:gd name="connsiteY24" fmla="*/ 333754 h 937540"/>
                  <a:gd name="connsiteX25" fmla="*/ 1424008 w 1548419"/>
                  <a:gd name="connsiteY25" fmla="*/ 377568 h 937540"/>
                  <a:gd name="connsiteX26" fmla="*/ 1381302 w 1548419"/>
                  <a:gd name="connsiteY26" fmla="*/ 466950 h 937540"/>
                  <a:gd name="connsiteX27" fmla="*/ 1285766 w 1548419"/>
                  <a:gd name="connsiteY27" fmla="*/ 450211 h 937540"/>
                  <a:gd name="connsiteX28" fmla="*/ 1273550 w 1548419"/>
                  <a:gd name="connsiteY28" fmla="*/ 353752 h 937540"/>
                  <a:gd name="connsiteX29" fmla="*/ 1311942 w 1548419"/>
                  <a:gd name="connsiteY29" fmla="*/ 318096 h 937540"/>
                  <a:gd name="connsiteX30" fmla="*/ 1322248 w 1548419"/>
                  <a:gd name="connsiteY30" fmla="*/ 302476 h 937540"/>
                  <a:gd name="connsiteX31" fmla="*/ 1338564 w 1548419"/>
                  <a:gd name="connsiteY31" fmla="*/ 177911 h 937540"/>
                  <a:gd name="connsiteX32" fmla="*/ 1239211 w 1548419"/>
                  <a:gd name="connsiteY32" fmla="*/ 242581 h 937540"/>
                  <a:gd name="connsiteX33" fmla="*/ 1226513 w 1548419"/>
                  <a:gd name="connsiteY33" fmla="*/ 252673 h 937540"/>
                  <a:gd name="connsiteX34" fmla="*/ 1160241 w 1548419"/>
                  <a:gd name="connsiteY34" fmla="*/ 365713 h 937540"/>
                  <a:gd name="connsiteX35" fmla="*/ 1176371 w 1548419"/>
                  <a:gd name="connsiteY35" fmla="*/ 537937 h 937540"/>
                  <a:gd name="connsiteX36" fmla="*/ 1250305 w 1548419"/>
                  <a:gd name="connsiteY36" fmla="*/ 530549 h 937540"/>
                  <a:gd name="connsiteX37" fmla="*/ 1343216 w 1548419"/>
                  <a:gd name="connsiteY37" fmla="*/ 717128 h 937540"/>
                  <a:gd name="connsiteX38" fmla="*/ 1223836 w 1548419"/>
                  <a:gd name="connsiteY38" fmla="*/ 777995 h 937540"/>
                  <a:gd name="connsiteX39" fmla="*/ 1117363 w 1548419"/>
                  <a:gd name="connsiteY39" fmla="*/ 690500 h 937540"/>
                  <a:gd name="connsiteX40" fmla="*/ 1157138 w 1548419"/>
                  <a:gd name="connsiteY40" fmla="*/ 556438 h 937540"/>
                  <a:gd name="connsiteX41" fmla="*/ 1166057 w 1548419"/>
                  <a:gd name="connsiteY41" fmla="*/ 529273 h 937540"/>
                  <a:gd name="connsiteX42" fmla="*/ 1142047 w 1548419"/>
                  <a:gd name="connsiteY42" fmla="*/ 365384 h 937540"/>
                  <a:gd name="connsiteX43" fmla="*/ 1145322 w 1548419"/>
                  <a:gd name="connsiteY43" fmla="*/ 330488 h 937540"/>
                  <a:gd name="connsiteX44" fmla="*/ 956098 w 1548419"/>
                  <a:gd name="connsiteY44" fmla="*/ 740288 h 937540"/>
                  <a:gd name="connsiteX45" fmla="*/ 1046696 w 1548419"/>
                  <a:gd name="connsiteY45" fmla="*/ 834327 h 937540"/>
                  <a:gd name="connsiteX46" fmla="*/ 957368 w 1548419"/>
                  <a:gd name="connsiteY46" fmla="*/ 937324 h 937540"/>
                  <a:gd name="connsiteX47" fmla="*/ 851193 w 1548419"/>
                  <a:gd name="connsiteY47" fmla="*/ 844450 h 937540"/>
                  <a:gd name="connsiteX48" fmla="*/ 923447 w 1548419"/>
                  <a:gd name="connsiteY48" fmla="*/ 745231 h 937540"/>
                  <a:gd name="connsiteX49" fmla="*/ 935585 w 1548419"/>
                  <a:gd name="connsiteY49" fmla="*/ 733085 h 937540"/>
                  <a:gd name="connsiteX50" fmla="*/ 995540 w 1548419"/>
                  <a:gd name="connsiteY50" fmla="*/ 514468 h 937540"/>
                  <a:gd name="connsiteX51" fmla="*/ 900073 w 1548419"/>
                  <a:gd name="connsiteY51" fmla="*/ 582052 h 937540"/>
                  <a:gd name="connsiteX52" fmla="*/ 851203 w 1548419"/>
                  <a:gd name="connsiteY52" fmla="*/ 673117 h 937540"/>
                  <a:gd name="connsiteX53" fmla="*/ 774900 w 1548419"/>
                  <a:gd name="connsiteY53" fmla="*/ 637879 h 937540"/>
                  <a:gd name="connsiteX54" fmla="*/ 794445 w 1548419"/>
                  <a:gd name="connsiteY54" fmla="*/ 552615 h 937540"/>
                  <a:gd name="connsiteX55" fmla="*/ 895848 w 1548419"/>
                  <a:gd name="connsiteY55" fmla="*/ 573050 h 937540"/>
                  <a:gd name="connsiteX56" fmla="*/ 1063972 w 1548419"/>
                  <a:gd name="connsiteY56" fmla="*/ 386708 h 937540"/>
                  <a:gd name="connsiteX57" fmla="*/ 994752 w 1548419"/>
                  <a:gd name="connsiteY57" fmla="*/ 406498 h 937540"/>
                  <a:gd name="connsiteX58" fmla="*/ 994752 w 1548419"/>
                  <a:gd name="connsiteY58" fmla="*/ 406498 h 937540"/>
                  <a:gd name="connsiteX59" fmla="*/ 1033508 w 1548419"/>
                  <a:gd name="connsiteY59" fmla="*/ 391773 h 937540"/>
                  <a:gd name="connsiteX60" fmla="*/ 1069459 w 1548419"/>
                  <a:gd name="connsiteY60" fmla="*/ 372846 h 937540"/>
                  <a:gd name="connsiteX61" fmla="*/ 1133059 w 1548419"/>
                  <a:gd name="connsiteY61" fmla="*/ 308226 h 937540"/>
                  <a:gd name="connsiteX62" fmla="*/ 1245472 w 1548419"/>
                  <a:gd name="connsiteY62" fmla="*/ 202455 h 937540"/>
                  <a:gd name="connsiteX63" fmla="*/ 1145697 w 1548419"/>
                  <a:gd name="connsiteY63" fmla="*/ 238096 h 937540"/>
                  <a:gd name="connsiteX64" fmla="*/ 868188 w 1548419"/>
                  <a:gd name="connsiteY64" fmla="*/ 340829 h 937540"/>
                  <a:gd name="connsiteX65" fmla="*/ 517691 w 1548419"/>
                  <a:gd name="connsiteY65" fmla="*/ 384898 h 937540"/>
                  <a:gd name="connsiteX66" fmla="*/ 79498 w 1548419"/>
                  <a:gd name="connsiteY66" fmla="*/ 196806 h 937540"/>
                  <a:gd name="connsiteX67" fmla="*/ 20671 w 1548419"/>
                  <a:gd name="connsiteY67" fmla="*/ 138248 h 937540"/>
                  <a:gd name="connsiteX68" fmla="*/ 0 w 1548419"/>
                  <a:gd name="connsiteY68" fmla="*/ 109452 h 937540"/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34346 w 1548419"/>
                  <a:gd name="connsiteY10" fmla="*/ 31128 h 937540"/>
                  <a:gd name="connsiteX11" fmla="*/ 643028 w 1548419"/>
                  <a:gd name="connsiteY11" fmla="*/ 69381 h 937540"/>
                  <a:gd name="connsiteX12" fmla="*/ 663481 w 1548419"/>
                  <a:gd name="connsiteY12" fmla="*/ 212164 h 937540"/>
                  <a:gd name="connsiteX13" fmla="*/ 604472 w 1548419"/>
                  <a:gd name="connsiteY13" fmla="*/ 364728 h 937540"/>
                  <a:gd name="connsiteX14" fmla="*/ 607501 w 1548419"/>
                  <a:gd name="connsiteY14" fmla="*/ 370967 h 937540"/>
                  <a:gd name="connsiteX15" fmla="*/ 768848 w 1548419"/>
                  <a:gd name="connsiteY15" fmla="*/ 344117 h 937540"/>
                  <a:gd name="connsiteX16" fmla="*/ 1074487 w 1548419"/>
                  <a:gd name="connsiteY16" fmla="*/ 232818 h 937540"/>
                  <a:gd name="connsiteX17" fmla="*/ 1483829 w 1548419"/>
                  <a:gd name="connsiteY17" fmla="*/ 100258 h 937540"/>
                  <a:gd name="connsiteX18" fmla="*/ 1548419 w 1548419"/>
                  <a:gd name="connsiteY18" fmla="*/ 90619 h 937540"/>
                  <a:gd name="connsiteX19" fmla="*/ 1548419 w 1548419"/>
                  <a:gd name="connsiteY19" fmla="*/ 104619 h 937540"/>
                  <a:gd name="connsiteX20" fmla="*/ 1424254 w 1548419"/>
                  <a:gd name="connsiteY20" fmla="*/ 140817 h 937540"/>
                  <a:gd name="connsiteX21" fmla="*/ 1338064 w 1548419"/>
                  <a:gd name="connsiteY21" fmla="*/ 235894 h 937540"/>
                  <a:gd name="connsiteX22" fmla="*/ 1329163 w 1548419"/>
                  <a:gd name="connsiteY22" fmla="*/ 311626 h 937540"/>
                  <a:gd name="connsiteX23" fmla="*/ 1400119 w 1548419"/>
                  <a:gd name="connsiteY23" fmla="*/ 333754 h 937540"/>
                  <a:gd name="connsiteX24" fmla="*/ 1424008 w 1548419"/>
                  <a:gd name="connsiteY24" fmla="*/ 377568 h 937540"/>
                  <a:gd name="connsiteX25" fmla="*/ 1381302 w 1548419"/>
                  <a:gd name="connsiteY25" fmla="*/ 466950 h 937540"/>
                  <a:gd name="connsiteX26" fmla="*/ 1285766 w 1548419"/>
                  <a:gd name="connsiteY26" fmla="*/ 450211 h 937540"/>
                  <a:gd name="connsiteX27" fmla="*/ 1273550 w 1548419"/>
                  <a:gd name="connsiteY27" fmla="*/ 353752 h 937540"/>
                  <a:gd name="connsiteX28" fmla="*/ 1311942 w 1548419"/>
                  <a:gd name="connsiteY28" fmla="*/ 318096 h 937540"/>
                  <a:gd name="connsiteX29" fmla="*/ 1322248 w 1548419"/>
                  <a:gd name="connsiteY29" fmla="*/ 302476 h 937540"/>
                  <a:gd name="connsiteX30" fmla="*/ 1338564 w 1548419"/>
                  <a:gd name="connsiteY30" fmla="*/ 177911 h 937540"/>
                  <a:gd name="connsiteX31" fmla="*/ 1239211 w 1548419"/>
                  <a:gd name="connsiteY31" fmla="*/ 242581 h 937540"/>
                  <a:gd name="connsiteX32" fmla="*/ 1226513 w 1548419"/>
                  <a:gd name="connsiteY32" fmla="*/ 252673 h 937540"/>
                  <a:gd name="connsiteX33" fmla="*/ 1160241 w 1548419"/>
                  <a:gd name="connsiteY33" fmla="*/ 365713 h 937540"/>
                  <a:gd name="connsiteX34" fmla="*/ 1176371 w 1548419"/>
                  <a:gd name="connsiteY34" fmla="*/ 537937 h 937540"/>
                  <a:gd name="connsiteX35" fmla="*/ 1250305 w 1548419"/>
                  <a:gd name="connsiteY35" fmla="*/ 530549 h 937540"/>
                  <a:gd name="connsiteX36" fmla="*/ 1343216 w 1548419"/>
                  <a:gd name="connsiteY36" fmla="*/ 717128 h 937540"/>
                  <a:gd name="connsiteX37" fmla="*/ 1223836 w 1548419"/>
                  <a:gd name="connsiteY37" fmla="*/ 777995 h 937540"/>
                  <a:gd name="connsiteX38" fmla="*/ 1117363 w 1548419"/>
                  <a:gd name="connsiteY38" fmla="*/ 690500 h 937540"/>
                  <a:gd name="connsiteX39" fmla="*/ 1157138 w 1548419"/>
                  <a:gd name="connsiteY39" fmla="*/ 556438 h 937540"/>
                  <a:gd name="connsiteX40" fmla="*/ 1166057 w 1548419"/>
                  <a:gd name="connsiteY40" fmla="*/ 529273 h 937540"/>
                  <a:gd name="connsiteX41" fmla="*/ 1142047 w 1548419"/>
                  <a:gd name="connsiteY41" fmla="*/ 365384 h 937540"/>
                  <a:gd name="connsiteX42" fmla="*/ 1145322 w 1548419"/>
                  <a:gd name="connsiteY42" fmla="*/ 330488 h 937540"/>
                  <a:gd name="connsiteX43" fmla="*/ 956098 w 1548419"/>
                  <a:gd name="connsiteY43" fmla="*/ 740288 h 937540"/>
                  <a:gd name="connsiteX44" fmla="*/ 1046696 w 1548419"/>
                  <a:gd name="connsiteY44" fmla="*/ 834327 h 937540"/>
                  <a:gd name="connsiteX45" fmla="*/ 957368 w 1548419"/>
                  <a:gd name="connsiteY45" fmla="*/ 937324 h 937540"/>
                  <a:gd name="connsiteX46" fmla="*/ 851193 w 1548419"/>
                  <a:gd name="connsiteY46" fmla="*/ 844450 h 937540"/>
                  <a:gd name="connsiteX47" fmla="*/ 923447 w 1548419"/>
                  <a:gd name="connsiteY47" fmla="*/ 745231 h 937540"/>
                  <a:gd name="connsiteX48" fmla="*/ 935585 w 1548419"/>
                  <a:gd name="connsiteY48" fmla="*/ 733085 h 937540"/>
                  <a:gd name="connsiteX49" fmla="*/ 995540 w 1548419"/>
                  <a:gd name="connsiteY49" fmla="*/ 514468 h 937540"/>
                  <a:gd name="connsiteX50" fmla="*/ 900073 w 1548419"/>
                  <a:gd name="connsiteY50" fmla="*/ 582052 h 937540"/>
                  <a:gd name="connsiteX51" fmla="*/ 851203 w 1548419"/>
                  <a:gd name="connsiteY51" fmla="*/ 673117 h 937540"/>
                  <a:gd name="connsiteX52" fmla="*/ 774900 w 1548419"/>
                  <a:gd name="connsiteY52" fmla="*/ 637879 h 937540"/>
                  <a:gd name="connsiteX53" fmla="*/ 794445 w 1548419"/>
                  <a:gd name="connsiteY53" fmla="*/ 552615 h 937540"/>
                  <a:gd name="connsiteX54" fmla="*/ 895848 w 1548419"/>
                  <a:gd name="connsiteY54" fmla="*/ 573050 h 937540"/>
                  <a:gd name="connsiteX55" fmla="*/ 1063972 w 1548419"/>
                  <a:gd name="connsiteY55" fmla="*/ 386708 h 937540"/>
                  <a:gd name="connsiteX56" fmla="*/ 994752 w 1548419"/>
                  <a:gd name="connsiteY56" fmla="*/ 406498 h 937540"/>
                  <a:gd name="connsiteX57" fmla="*/ 994752 w 1548419"/>
                  <a:gd name="connsiteY57" fmla="*/ 406498 h 937540"/>
                  <a:gd name="connsiteX58" fmla="*/ 1033508 w 1548419"/>
                  <a:gd name="connsiteY58" fmla="*/ 391773 h 937540"/>
                  <a:gd name="connsiteX59" fmla="*/ 1069459 w 1548419"/>
                  <a:gd name="connsiteY59" fmla="*/ 372846 h 937540"/>
                  <a:gd name="connsiteX60" fmla="*/ 1133059 w 1548419"/>
                  <a:gd name="connsiteY60" fmla="*/ 308226 h 937540"/>
                  <a:gd name="connsiteX61" fmla="*/ 1245472 w 1548419"/>
                  <a:gd name="connsiteY61" fmla="*/ 202455 h 937540"/>
                  <a:gd name="connsiteX62" fmla="*/ 1145697 w 1548419"/>
                  <a:gd name="connsiteY62" fmla="*/ 238096 h 937540"/>
                  <a:gd name="connsiteX63" fmla="*/ 868188 w 1548419"/>
                  <a:gd name="connsiteY63" fmla="*/ 340829 h 937540"/>
                  <a:gd name="connsiteX64" fmla="*/ 517691 w 1548419"/>
                  <a:gd name="connsiteY64" fmla="*/ 384898 h 937540"/>
                  <a:gd name="connsiteX65" fmla="*/ 79498 w 1548419"/>
                  <a:gd name="connsiteY65" fmla="*/ 196806 h 937540"/>
                  <a:gd name="connsiteX66" fmla="*/ 20671 w 1548419"/>
                  <a:gd name="connsiteY66" fmla="*/ 138248 h 937540"/>
                  <a:gd name="connsiteX67" fmla="*/ 0 w 1548419"/>
                  <a:gd name="connsiteY67" fmla="*/ 109452 h 937540"/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43028 w 1548419"/>
                  <a:gd name="connsiteY10" fmla="*/ 69381 h 937540"/>
                  <a:gd name="connsiteX11" fmla="*/ 663481 w 1548419"/>
                  <a:gd name="connsiteY11" fmla="*/ 212164 h 937540"/>
                  <a:gd name="connsiteX12" fmla="*/ 604472 w 1548419"/>
                  <a:gd name="connsiteY12" fmla="*/ 364728 h 937540"/>
                  <a:gd name="connsiteX13" fmla="*/ 607501 w 1548419"/>
                  <a:gd name="connsiteY13" fmla="*/ 370967 h 937540"/>
                  <a:gd name="connsiteX14" fmla="*/ 768848 w 1548419"/>
                  <a:gd name="connsiteY14" fmla="*/ 344117 h 937540"/>
                  <a:gd name="connsiteX15" fmla="*/ 1074487 w 1548419"/>
                  <a:gd name="connsiteY15" fmla="*/ 232818 h 937540"/>
                  <a:gd name="connsiteX16" fmla="*/ 1483829 w 1548419"/>
                  <a:gd name="connsiteY16" fmla="*/ 100258 h 937540"/>
                  <a:gd name="connsiteX17" fmla="*/ 1548419 w 1548419"/>
                  <a:gd name="connsiteY17" fmla="*/ 90619 h 937540"/>
                  <a:gd name="connsiteX18" fmla="*/ 1548419 w 1548419"/>
                  <a:gd name="connsiteY18" fmla="*/ 104619 h 937540"/>
                  <a:gd name="connsiteX19" fmla="*/ 1424254 w 1548419"/>
                  <a:gd name="connsiteY19" fmla="*/ 140817 h 937540"/>
                  <a:gd name="connsiteX20" fmla="*/ 1338064 w 1548419"/>
                  <a:gd name="connsiteY20" fmla="*/ 235894 h 937540"/>
                  <a:gd name="connsiteX21" fmla="*/ 1329163 w 1548419"/>
                  <a:gd name="connsiteY21" fmla="*/ 311626 h 937540"/>
                  <a:gd name="connsiteX22" fmla="*/ 1400119 w 1548419"/>
                  <a:gd name="connsiteY22" fmla="*/ 333754 h 937540"/>
                  <a:gd name="connsiteX23" fmla="*/ 1424008 w 1548419"/>
                  <a:gd name="connsiteY23" fmla="*/ 377568 h 937540"/>
                  <a:gd name="connsiteX24" fmla="*/ 1381302 w 1548419"/>
                  <a:gd name="connsiteY24" fmla="*/ 466950 h 937540"/>
                  <a:gd name="connsiteX25" fmla="*/ 1285766 w 1548419"/>
                  <a:gd name="connsiteY25" fmla="*/ 450211 h 937540"/>
                  <a:gd name="connsiteX26" fmla="*/ 1273550 w 1548419"/>
                  <a:gd name="connsiteY26" fmla="*/ 353752 h 937540"/>
                  <a:gd name="connsiteX27" fmla="*/ 1311942 w 1548419"/>
                  <a:gd name="connsiteY27" fmla="*/ 318096 h 937540"/>
                  <a:gd name="connsiteX28" fmla="*/ 1322248 w 1548419"/>
                  <a:gd name="connsiteY28" fmla="*/ 302476 h 937540"/>
                  <a:gd name="connsiteX29" fmla="*/ 1338564 w 1548419"/>
                  <a:gd name="connsiteY29" fmla="*/ 177911 h 937540"/>
                  <a:gd name="connsiteX30" fmla="*/ 1239211 w 1548419"/>
                  <a:gd name="connsiteY30" fmla="*/ 242581 h 937540"/>
                  <a:gd name="connsiteX31" fmla="*/ 1226513 w 1548419"/>
                  <a:gd name="connsiteY31" fmla="*/ 252673 h 937540"/>
                  <a:gd name="connsiteX32" fmla="*/ 1160241 w 1548419"/>
                  <a:gd name="connsiteY32" fmla="*/ 365713 h 937540"/>
                  <a:gd name="connsiteX33" fmla="*/ 1176371 w 1548419"/>
                  <a:gd name="connsiteY33" fmla="*/ 537937 h 937540"/>
                  <a:gd name="connsiteX34" fmla="*/ 1250305 w 1548419"/>
                  <a:gd name="connsiteY34" fmla="*/ 530549 h 937540"/>
                  <a:gd name="connsiteX35" fmla="*/ 1343216 w 1548419"/>
                  <a:gd name="connsiteY35" fmla="*/ 717128 h 937540"/>
                  <a:gd name="connsiteX36" fmla="*/ 1223836 w 1548419"/>
                  <a:gd name="connsiteY36" fmla="*/ 777995 h 937540"/>
                  <a:gd name="connsiteX37" fmla="*/ 1117363 w 1548419"/>
                  <a:gd name="connsiteY37" fmla="*/ 690500 h 937540"/>
                  <a:gd name="connsiteX38" fmla="*/ 1157138 w 1548419"/>
                  <a:gd name="connsiteY38" fmla="*/ 556438 h 937540"/>
                  <a:gd name="connsiteX39" fmla="*/ 1166057 w 1548419"/>
                  <a:gd name="connsiteY39" fmla="*/ 529273 h 937540"/>
                  <a:gd name="connsiteX40" fmla="*/ 1142047 w 1548419"/>
                  <a:gd name="connsiteY40" fmla="*/ 365384 h 937540"/>
                  <a:gd name="connsiteX41" fmla="*/ 1145322 w 1548419"/>
                  <a:gd name="connsiteY41" fmla="*/ 330488 h 937540"/>
                  <a:gd name="connsiteX42" fmla="*/ 956098 w 1548419"/>
                  <a:gd name="connsiteY42" fmla="*/ 740288 h 937540"/>
                  <a:gd name="connsiteX43" fmla="*/ 1046696 w 1548419"/>
                  <a:gd name="connsiteY43" fmla="*/ 834327 h 937540"/>
                  <a:gd name="connsiteX44" fmla="*/ 957368 w 1548419"/>
                  <a:gd name="connsiteY44" fmla="*/ 937324 h 937540"/>
                  <a:gd name="connsiteX45" fmla="*/ 851193 w 1548419"/>
                  <a:gd name="connsiteY45" fmla="*/ 844450 h 937540"/>
                  <a:gd name="connsiteX46" fmla="*/ 923447 w 1548419"/>
                  <a:gd name="connsiteY46" fmla="*/ 745231 h 937540"/>
                  <a:gd name="connsiteX47" fmla="*/ 935585 w 1548419"/>
                  <a:gd name="connsiteY47" fmla="*/ 733085 h 937540"/>
                  <a:gd name="connsiteX48" fmla="*/ 995540 w 1548419"/>
                  <a:gd name="connsiteY48" fmla="*/ 514468 h 937540"/>
                  <a:gd name="connsiteX49" fmla="*/ 900073 w 1548419"/>
                  <a:gd name="connsiteY49" fmla="*/ 582052 h 937540"/>
                  <a:gd name="connsiteX50" fmla="*/ 851203 w 1548419"/>
                  <a:gd name="connsiteY50" fmla="*/ 673117 h 937540"/>
                  <a:gd name="connsiteX51" fmla="*/ 774900 w 1548419"/>
                  <a:gd name="connsiteY51" fmla="*/ 637879 h 937540"/>
                  <a:gd name="connsiteX52" fmla="*/ 794445 w 1548419"/>
                  <a:gd name="connsiteY52" fmla="*/ 552615 h 937540"/>
                  <a:gd name="connsiteX53" fmla="*/ 895848 w 1548419"/>
                  <a:gd name="connsiteY53" fmla="*/ 573050 h 937540"/>
                  <a:gd name="connsiteX54" fmla="*/ 1063972 w 1548419"/>
                  <a:gd name="connsiteY54" fmla="*/ 386708 h 937540"/>
                  <a:gd name="connsiteX55" fmla="*/ 994752 w 1548419"/>
                  <a:gd name="connsiteY55" fmla="*/ 406498 h 937540"/>
                  <a:gd name="connsiteX56" fmla="*/ 994752 w 1548419"/>
                  <a:gd name="connsiteY56" fmla="*/ 406498 h 937540"/>
                  <a:gd name="connsiteX57" fmla="*/ 1033508 w 1548419"/>
                  <a:gd name="connsiteY57" fmla="*/ 391773 h 937540"/>
                  <a:gd name="connsiteX58" fmla="*/ 1069459 w 1548419"/>
                  <a:gd name="connsiteY58" fmla="*/ 372846 h 937540"/>
                  <a:gd name="connsiteX59" fmla="*/ 1133059 w 1548419"/>
                  <a:gd name="connsiteY59" fmla="*/ 308226 h 937540"/>
                  <a:gd name="connsiteX60" fmla="*/ 1245472 w 1548419"/>
                  <a:gd name="connsiteY60" fmla="*/ 202455 h 937540"/>
                  <a:gd name="connsiteX61" fmla="*/ 1145697 w 1548419"/>
                  <a:gd name="connsiteY61" fmla="*/ 238096 h 937540"/>
                  <a:gd name="connsiteX62" fmla="*/ 868188 w 1548419"/>
                  <a:gd name="connsiteY62" fmla="*/ 340829 h 937540"/>
                  <a:gd name="connsiteX63" fmla="*/ 517691 w 1548419"/>
                  <a:gd name="connsiteY63" fmla="*/ 384898 h 937540"/>
                  <a:gd name="connsiteX64" fmla="*/ 79498 w 1548419"/>
                  <a:gd name="connsiteY64" fmla="*/ 196806 h 937540"/>
                  <a:gd name="connsiteX65" fmla="*/ 20671 w 1548419"/>
                  <a:gd name="connsiteY65" fmla="*/ 138248 h 937540"/>
                  <a:gd name="connsiteX66" fmla="*/ 0 w 1548419"/>
                  <a:gd name="connsiteY66" fmla="*/ 109452 h 937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1548419" h="937540">
                    <a:moveTo>
                      <a:pt x="0" y="109452"/>
                    </a:moveTo>
                    <a:cubicBezTo>
                      <a:pt x="157577" y="285432"/>
                      <a:pt x="353751" y="373154"/>
                      <a:pt x="586616" y="370488"/>
                    </a:cubicBezTo>
                    <a:cubicBezTo>
                      <a:pt x="589097" y="313289"/>
                      <a:pt x="592214" y="256800"/>
                      <a:pt x="593986" y="200235"/>
                    </a:cubicBezTo>
                    <a:cubicBezTo>
                      <a:pt x="592641" y="200162"/>
                      <a:pt x="592005" y="199452"/>
                      <a:pt x="591296" y="200087"/>
                    </a:cubicBezTo>
                    <a:lnTo>
                      <a:pt x="575087" y="310492"/>
                    </a:lnTo>
                    <a:cubicBezTo>
                      <a:pt x="573932" y="319198"/>
                      <a:pt x="573412" y="328612"/>
                      <a:pt x="571548" y="337953"/>
                    </a:cubicBezTo>
                    <a:cubicBezTo>
                      <a:pt x="569163" y="356709"/>
                      <a:pt x="563561" y="360447"/>
                      <a:pt x="547231" y="350777"/>
                    </a:cubicBezTo>
                    <a:cubicBezTo>
                      <a:pt x="521073" y="335842"/>
                      <a:pt x="510304" y="310965"/>
                      <a:pt x="512571" y="282085"/>
                    </a:cubicBezTo>
                    <a:cubicBezTo>
                      <a:pt x="521240" y="186104"/>
                      <a:pt x="549152" y="95905"/>
                      <a:pt x="602172" y="15187"/>
                    </a:cubicBezTo>
                    <a:lnTo>
                      <a:pt x="609519" y="0"/>
                    </a:lnTo>
                    <a:lnTo>
                      <a:pt x="643028" y="69381"/>
                    </a:lnTo>
                    <a:cubicBezTo>
                      <a:pt x="649845" y="116976"/>
                      <a:pt x="660062" y="164083"/>
                      <a:pt x="663481" y="212164"/>
                    </a:cubicBezTo>
                    <a:cubicBezTo>
                      <a:pt x="667014" y="270370"/>
                      <a:pt x="652576" y="324212"/>
                      <a:pt x="604472" y="364728"/>
                    </a:cubicBezTo>
                    <a:cubicBezTo>
                      <a:pt x="605033" y="366782"/>
                      <a:pt x="606939" y="368911"/>
                      <a:pt x="607501" y="370967"/>
                    </a:cubicBezTo>
                    <a:cubicBezTo>
                      <a:pt x="661258" y="362465"/>
                      <a:pt x="714942" y="355309"/>
                      <a:pt x="768848" y="344117"/>
                    </a:cubicBezTo>
                    <a:cubicBezTo>
                      <a:pt x="875952" y="322371"/>
                      <a:pt x="974340" y="275185"/>
                      <a:pt x="1074487" y="232818"/>
                    </a:cubicBezTo>
                    <a:cubicBezTo>
                      <a:pt x="1207730" y="177437"/>
                      <a:pt x="1342020" y="127510"/>
                      <a:pt x="1483829" y="100258"/>
                    </a:cubicBezTo>
                    <a:lnTo>
                      <a:pt x="1548419" y="90619"/>
                    </a:lnTo>
                    <a:lnTo>
                      <a:pt x="1548419" y="104619"/>
                    </a:lnTo>
                    <a:lnTo>
                      <a:pt x="1424254" y="140817"/>
                    </a:lnTo>
                    <a:cubicBezTo>
                      <a:pt x="1374309" y="153576"/>
                      <a:pt x="1344283" y="184298"/>
                      <a:pt x="1338064" y="235894"/>
                    </a:cubicBezTo>
                    <a:cubicBezTo>
                      <a:pt x="1334673" y="260665"/>
                      <a:pt x="1332628" y="285510"/>
                      <a:pt x="1329163" y="311626"/>
                    </a:cubicBezTo>
                    <a:cubicBezTo>
                      <a:pt x="1357631" y="309150"/>
                      <a:pt x="1382963" y="314595"/>
                      <a:pt x="1400119" y="333754"/>
                    </a:cubicBezTo>
                    <a:cubicBezTo>
                      <a:pt x="1410920" y="345817"/>
                      <a:pt x="1420154" y="361841"/>
                      <a:pt x="1424008" y="377568"/>
                    </a:cubicBezTo>
                    <a:cubicBezTo>
                      <a:pt x="1433548" y="412497"/>
                      <a:pt x="1413912" y="450536"/>
                      <a:pt x="1381302" y="466950"/>
                    </a:cubicBezTo>
                    <a:cubicBezTo>
                      <a:pt x="1351457" y="482166"/>
                      <a:pt x="1308714" y="474412"/>
                      <a:pt x="1285766" y="450211"/>
                    </a:cubicBezTo>
                    <a:cubicBezTo>
                      <a:pt x="1260276" y="423172"/>
                      <a:pt x="1253013" y="383648"/>
                      <a:pt x="1273550" y="353752"/>
                    </a:cubicBezTo>
                    <a:cubicBezTo>
                      <a:pt x="1283072" y="340112"/>
                      <a:pt x="1299805" y="330243"/>
                      <a:pt x="1311942" y="318096"/>
                    </a:cubicBezTo>
                    <a:cubicBezTo>
                      <a:pt x="1316910" y="313648"/>
                      <a:pt x="1321952" y="307855"/>
                      <a:pt x="1322248" y="302476"/>
                    </a:cubicBezTo>
                    <a:cubicBezTo>
                      <a:pt x="1328510" y="262349"/>
                      <a:pt x="1332790" y="221437"/>
                      <a:pt x="1338564" y="177911"/>
                    </a:cubicBezTo>
                    <a:cubicBezTo>
                      <a:pt x="1305659" y="199704"/>
                      <a:pt x="1272117" y="220787"/>
                      <a:pt x="1239211" y="242581"/>
                    </a:cubicBezTo>
                    <a:cubicBezTo>
                      <a:pt x="1235028" y="245048"/>
                      <a:pt x="1232041" y="250280"/>
                      <a:pt x="1226513" y="252673"/>
                    </a:cubicBezTo>
                    <a:cubicBezTo>
                      <a:pt x="1179373" y="275706"/>
                      <a:pt x="1162988" y="315948"/>
                      <a:pt x="1160241" y="365713"/>
                    </a:cubicBezTo>
                    <a:cubicBezTo>
                      <a:pt x="1156267" y="425528"/>
                      <a:pt x="1159801" y="483733"/>
                      <a:pt x="1176371" y="537937"/>
                    </a:cubicBezTo>
                    <a:cubicBezTo>
                      <a:pt x="1201513" y="534602"/>
                      <a:pt x="1226095" y="529213"/>
                      <a:pt x="1250305" y="530549"/>
                    </a:cubicBezTo>
                    <a:cubicBezTo>
                      <a:pt x="1337729" y="535373"/>
                      <a:pt x="1394297" y="647095"/>
                      <a:pt x="1343216" y="717128"/>
                    </a:cubicBezTo>
                    <a:cubicBezTo>
                      <a:pt x="1315509" y="754722"/>
                      <a:pt x="1276067" y="784924"/>
                      <a:pt x="1223836" y="777995"/>
                    </a:cubicBezTo>
                    <a:cubicBezTo>
                      <a:pt x="1170258" y="770992"/>
                      <a:pt x="1132738" y="741939"/>
                      <a:pt x="1117363" y="690500"/>
                    </a:cubicBezTo>
                    <a:cubicBezTo>
                      <a:pt x="1101989" y="639062"/>
                      <a:pt x="1116056" y="591945"/>
                      <a:pt x="1157138" y="556438"/>
                    </a:cubicBezTo>
                    <a:cubicBezTo>
                      <a:pt x="1166364" y="548178"/>
                      <a:pt x="1167444" y="540817"/>
                      <a:pt x="1166057" y="529273"/>
                    </a:cubicBezTo>
                    <a:cubicBezTo>
                      <a:pt x="1156921" y="474806"/>
                      <a:pt x="1149129" y="420412"/>
                      <a:pt x="1142047" y="365384"/>
                    </a:cubicBezTo>
                    <a:cubicBezTo>
                      <a:pt x="1140661" y="353840"/>
                      <a:pt x="1144018" y="341883"/>
                      <a:pt x="1145322" y="330488"/>
                    </a:cubicBezTo>
                    <a:cubicBezTo>
                      <a:pt x="1067404" y="373407"/>
                      <a:pt x="960342" y="602241"/>
                      <a:pt x="956098" y="740288"/>
                    </a:cubicBezTo>
                    <a:cubicBezTo>
                      <a:pt x="1013901" y="756294"/>
                      <a:pt x="1042006" y="784826"/>
                      <a:pt x="1046696" y="834327"/>
                    </a:cubicBezTo>
                    <a:cubicBezTo>
                      <a:pt x="1051383" y="883827"/>
                      <a:pt x="1008140" y="934055"/>
                      <a:pt x="957368" y="937324"/>
                    </a:cubicBezTo>
                    <a:cubicBezTo>
                      <a:pt x="901853" y="941007"/>
                      <a:pt x="852334" y="897128"/>
                      <a:pt x="851193" y="844450"/>
                    </a:cubicBezTo>
                    <a:cubicBezTo>
                      <a:pt x="850465" y="796518"/>
                      <a:pt x="877388" y="760903"/>
                      <a:pt x="923447" y="745231"/>
                    </a:cubicBezTo>
                    <a:cubicBezTo>
                      <a:pt x="928266" y="743475"/>
                      <a:pt x="934653" y="737756"/>
                      <a:pt x="935585" y="733085"/>
                    </a:cubicBezTo>
                    <a:cubicBezTo>
                      <a:pt x="943776" y="657989"/>
                      <a:pt x="965904" y="587033"/>
                      <a:pt x="995540" y="514468"/>
                    </a:cubicBezTo>
                    <a:lnTo>
                      <a:pt x="900073" y="582052"/>
                    </a:lnTo>
                    <a:cubicBezTo>
                      <a:pt x="904613" y="634242"/>
                      <a:pt x="890241" y="662455"/>
                      <a:pt x="851203" y="673117"/>
                    </a:cubicBezTo>
                    <a:cubicBezTo>
                      <a:pt x="821093" y="680899"/>
                      <a:pt x="787501" y="666230"/>
                      <a:pt x="774900" y="637879"/>
                    </a:cubicBezTo>
                    <a:cubicBezTo>
                      <a:pt x="760467" y="606053"/>
                      <a:pt x="769196" y="570109"/>
                      <a:pt x="794445" y="552615"/>
                    </a:cubicBezTo>
                    <a:cubicBezTo>
                      <a:pt x="826715" y="530112"/>
                      <a:pt x="860043" y="537347"/>
                      <a:pt x="895848" y="573050"/>
                    </a:cubicBezTo>
                    <a:cubicBezTo>
                      <a:pt x="978287" y="533753"/>
                      <a:pt x="1024063" y="462079"/>
                      <a:pt x="1063972" y="386708"/>
                    </a:cubicBezTo>
                    <a:lnTo>
                      <a:pt x="994752" y="406498"/>
                    </a:lnTo>
                    <a:lnTo>
                      <a:pt x="994752" y="406498"/>
                    </a:lnTo>
                    <a:lnTo>
                      <a:pt x="1033508" y="391773"/>
                    </a:lnTo>
                    <a:cubicBezTo>
                      <a:pt x="1046431" y="386752"/>
                      <a:pt x="1058889" y="381032"/>
                      <a:pt x="1069459" y="372846"/>
                    </a:cubicBezTo>
                    <a:cubicBezTo>
                      <a:pt x="1093363" y="355277"/>
                      <a:pt x="1110988" y="329268"/>
                      <a:pt x="1133059" y="308226"/>
                    </a:cubicBezTo>
                    <a:cubicBezTo>
                      <a:pt x="1170742" y="273205"/>
                      <a:pt x="1209696" y="239603"/>
                      <a:pt x="1245472" y="202455"/>
                    </a:cubicBezTo>
                    <a:lnTo>
                      <a:pt x="1145697" y="238096"/>
                    </a:lnTo>
                    <a:cubicBezTo>
                      <a:pt x="1053431" y="272129"/>
                      <a:pt x="961651" y="309562"/>
                      <a:pt x="868188" y="340829"/>
                    </a:cubicBezTo>
                    <a:cubicBezTo>
                      <a:pt x="754814" y="378420"/>
                      <a:pt x="637322" y="392848"/>
                      <a:pt x="517691" y="384898"/>
                    </a:cubicBezTo>
                    <a:cubicBezTo>
                      <a:pt x="351061" y="373006"/>
                      <a:pt x="202532" y="314220"/>
                      <a:pt x="79498" y="196806"/>
                    </a:cubicBezTo>
                    <a:cubicBezTo>
                      <a:pt x="59653" y="177499"/>
                      <a:pt x="39807" y="158191"/>
                      <a:pt x="20671" y="138248"/>
                    </a:cubicBezTo>
                    <a:cubicBezTo>
                      <a:pt x="13046" y="129733"/>
                      <a:pt x="6205" y="119237"/>
                      <a:pt x="0" y="109452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420" name="Group 419">
                <a:extLst>
                  <a:ext uri="{FF2B5EF4-FFF2-40B4-BE49-F238E27FC236}">
                    <a16:creationId xmlns:a16="http://schemas.microsoft.com/office/drawing/2014/main" id="{E3B35DFE-B059-46E0-8666-57F23DEB0043}"/>
                  </a:ext>
                </a:extLst>
              </p:cNvPr>
              <p:cNvGrpSpPr/>
              <p:nvPr/>
            </p:nvGrpSpPr>
            <p:grpSpPr>
              <a:xfrm>
                <a:off x="1959794" y="490144"/>
                <a:ext cx="2865460" cy="4204090"/>
                <a:chOff x="1959794" y="490144"/>
                <a:chExt cx="2865460" cy="4204090"/>
              </a:xfrm>
              <a:grpFill/>
            </p:grpSpPr>
            <p:sp>
              <p:nvSpPr>
                <p:cNvPr id="421" name="Freeform: Shape 420">
                  <a:extLst>
                    <a:ext uri="{FF2B5EF4-FFF2-40B4-BE49-F238E27FC236}">
                      <a16:creationId xmlns:a16="http://schemas.microsoft.com/office/drawing/2014/main" id="{35779082-1B0D-4F1C-A0EB-3A5E5A91BDDF}"/>
                    </a:ext>
                  </a:extLst>
                </p:cNvPr>
                <p:cNvSpPr/>
                <p:nvPr/>
              </p:nvSpPr>
              <p:spPr>
                <a:xfrm rot="2510514">
                  <a:off x="2740517" y="490144"/>
                  <a:ext cx="1129739" cy="1433111"/>
                </a:xfrm>
                <a:custGeom>
                  <a:avLst/>
                  <a:gdLst>
                    <a:gd name="connsiteX0" fmla="*/ 0 w 386447"/>
                    <a:gd name="connsiteY0" fmla="*/ 0 h 490221"/>
                    <a:gd name="connsiteX1" fmla="*/ 111695 w 386447"/>
                    <a:gd name="connsiteY1" fmla="*/ 66196 h 490221"/>
                    <a:gd name="connsiteX2" fmla="*/ 333725 w 386447"/>
                    <a:gd name="connsiteY2" fmla="*/ 259899 h 490221"/>
                    <a:gd name="connsiteX3" fmla="*/ 385164 w 386447"/>
                    <a:gd name="connsiteY3" fmla="*/ 440142 h 490221"/>
                    <a:gd name="connsiteX4" fmla="*/ 365105 w 386447"/>
                    <a:gd name="connsiteY4" fmla="*/ 449154 h 490221"/>
                    <a:gd name="connsiteX5" fmla="*/ 266025 w 386447"/>
                    <a:gd name="connsiteY5" fmla="*/ 349925 h 490221"/>
                    <a:gd name="connsiteX6" fmla="*/ 182409 w 386447"/>
                    <a:gd name="connsiteY6" fmla="*/ 239409 h 490221"/>
                    <a:gd name="connsiteX7" fmla="*/ 172242 w 386447"/>
                    <a:gd name="connsiteY7" fmla="*/ 228054 h 490221"/>
                    <a:gd name="connsiteX8" fmla="*/ 168769 w 386447"/>
                    <a:gd name="connsiteY8" fmla="*/ 229887 h 490221"/>
                    <a:gd name="connsiteX9" fmla="*/ 289957 w 386447"/>
                    <a:gd name="connsiteY9" fmla="*/ 405209 h 490221"/>
                    <a:gd name="connsiteX10" fmla="*/ 325242 w 386447"/>
                    <a:gd name="connsiteY10" fmla="*/ 450327 h 490221"/>
                    <a:gd name="connsiteX11" fmla="*/ 318229 w 386447"/>
                    <a:gd name="connsiteY11" fmla="*/ 479620 h 490221"/>
                    <a:gd name="connsiteX12" fmla="*/ 204795 w 386447"/>
                    <a:gd name="connsiteY12" fmla="*/ 457172 h 490221"/>
                    <a:gd name="connsiteX13" fmla="*/ 63636 w 386447"/>
                    <a:gd name="connsiteY13" fmla="*/ 228133 h 490221"/>
                    <a:gd name="connsiteX14" fmla="*/ 455 w 386447"/>
                    <a:gd name="connsiteY14" fmla="*/ 16213 h 490221"/>
                    <a:gd name="connsiteX15" fmla="*/ 0 w 386447"/>
                    <a:gd name="connsiteY15" fmla="*/ 0 h 49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86447" h="490221">
                      <a:moveTo>
                        <a:pt x="0" y="0"/>
                      </a:moveTo>
                      <a:cubicBezTo>
                        <a:pt x="39237" y="22401"/>
                        <a:pt x="75858" y="43308"/>
                        <a:pt x="111695" y="66196"/>
                      </a:cubicBezTo>
                      <a:cubicBezTo>
                        <a:pt x="195812" y="118730"/>
                        <a:pt x="274105" y="179037"/>
                        <a:pt x="333725" y="259899"/>
                      </a:cubicBezTo>
                      <a:cubicBezTo>
                        <a:pt x="373944" y="313383"/>
                        <a:pt x="391564" y="373041"/>
                        <a:pt x="385164" y="440142"/>
                      </a:cubicBezTo>
                      <a:cubicBezTo>
                        <a:pt x="383563" y="456918"/>
                        <a:pt x="377961" y="460656"/>
                        <a:pt x="365105" y="449154"/>
                      </a:cubicBezTo>
                      <a:cubicBezTo>
                        <a:pt x="331132" y="416925"/>
                        <a:pt x="297159" y="384695"/>
                        <a:pt x="266025" y="349925"/>
                      </a:cubicBezTo>
                      <a:cubicBezTo>
                        <a:pt x="236236" y="315229"/>
                        <a:pt x="210069" y="276010"/>
                        <a:pt x="182409" y="239409"/>
                      </a:cubicBezTo>
                      <a:cubicBezTo>
                        <a:pt x="179232" y="235860"/>
                        <a:pt x="175419" y="231603"/>
                        <a:pt x="172242" y="228054"/>
                      </a:cubicBezTo>
                      <a:cubicBezTo>
                        <a:pt x="172242" y="228054"/>
                        <a:pt x="170188" y="228616"/>
                        <a:pt x="168769" y="229887"/>
                      </a:cubicBezTo>
                      <a:cubicBezTo>
                        <a:pt x="209401" y="288116"/>
                        <a:pt x="249324" y="346981"/>
                        <a:pt x="289957" y="405209"/>
                      </a:cubicBezTo>
                      <a:cubicBezTo>
                        <a:pt x="301245" y="420672"/>
                        <a:pt x="313243" y="435500"/>
                        <a:pt x="325242" y="450327"/>
                      </a:cubicBezTo>
                      <a:cubicBezTo>
                        <a:pt x="335969" y="463735"/>
                        <a:pt x="332834" y="471657"/>
                        <a:pt x="318229" y="479620"/>
                      </a:cubicBezTo>
                      <a:cubicBezTo>
                        <a:pt x="279382" y="499062"/>
                        <a:pt x="234584" y="491868"/>
                        <a:pt x="204795" y="457172"/>
                      </a:cubicBezTo>
                      <a:cubicBezTo>
                        <a:pt x="145852" y="388490"/>
                        <a:pt x="98114" y="312330"/>
                        <a:pt x="63636" y="228133"/>
                      </a:cubicBezTo>
                      <a:cubicBezTo>
                        <a:pt x="35702" y="159813"/>
                        <a:pt x="12587" y="89733"/>
                        <a:pt x="455" y="16213"/>
                      </a:cubicBezTo>
                      <a:cubicBezTo>
                        <a:pt x="-32" y="12814"/>
                        <a:pt x="190" y="8779"/>
                        <a:pt x="0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2" name="Freeform: Shape 421">
                  <a:extLst>
                    <a:ext uri="{FF2B5EF4-FFF2-40B4-BE49-F238E27FC236}">
                      <a16:creationId xmlns:a16="http://schemas.microsoft.com/office/drawing/2014/main" id="{A21F6CF0-93B7-44F4-B8CE-8670BB2CC349}"/>
                    </a:ext>
                  </a:extLst>
                </p:cNvPr>
                <p:cNvSpPr/>
                <p:nvPr/>
              </p:nvSpPr>
              <p:spPr>
                <a:xfrm rot="2510514">
                  <a:off x="3675917" y="1158307"/>
                  <a:ext cx="570393" cy="1483745"/>
                </a:xfrm>
                <a:custGeom>
                  <a:avLst/>
                  <a:gdLst>
                    <a:gd name="connsiteX0" fmla="*/ 120980 w 195113"/>
                    <a:gd name="connsiteY0" fmla="*/ 0 h 507541"/>
                    <a:gd name="connsiteX1" fmla="*/ 166088 w 195113"/>
                    <a:gd name="connsiteY1" fmla="*/ 136049 h 507541"/>
                    <a:gd name="connsiteX2" fmla="*/ 193557 w 195113"/>
                    <a:gd name="connsiteY2" fmla="*/ 359490 h 507541"/>
                    <a:gd name="connsiteX3" fmla="*/ 127147 w 195113"/>
                    <a:gd name="connsiteY3" fmla="*/ 499504 h 507541"/>
                    <a:gd name="connsiteX4" fmla="*/ 113887 w 195113"/>
                    <a:gd name="connsiteY4" fmla="*/ 507541 h 507541"/>
                    <a:gd name="connsiteX5" fmla="*/ 101764 w 195113"/>
                    <a:gd name="connsiteY5" fmla="*/ 262687 h 507541"/>
                    <a:gd name="connsiteX6" fmla="*/ 91816 w 195113"/>
                    <a:gd name="connsiteY6" fmla="*/ 332965 h 507541"/>
                    <a:gd name="connsiteX7" fmla="*/ 83833 w 195113"/>
                    <a:gd name="connsiteY7" fmla="*/ 465410 h 507541"/>
                    <a:gd name="connsiteX8" fmla="*/ 55111 w 195113"/>
                    <a:gd name="connsiteY8" fmla="*/ 484736 h 507541"/>
                    <a:gd name="connsiteX9" fmla="*/ 13 w 195113"/>
                    <a:gd name="connsiteY9" fmla="*/ 407496 h 507541"/>
                    <a:gd name="connsiteX10" fmla="*/ 110187 w 195113"/>
                    <a:gd name="connsiteY10" fmla="*/ 12222 h 507541"/>
                    <a:gd name="connsiteX11" fmla="*/ 120980 w 195113"/>
                    <a:gd name="connsiteY11" fmla="*/ 0 h 507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5113" h="507541">
                      <a:moveTo>
                        <a:pt x="120980" y="0"/>
                      </a:moveTo>
                      <a:cubicBezTo>
                        <a:pt x="136577" y="47405"/>
                        <a:pt x="153032" y="91483"/>
                        <a:pt x="166088" y="136049"/>
                      </a:cubicBezTo>
                      <a:cubicBezTo>
                        <a:pt x="186364" y="208669"/>
                        <a:pt x="199842" y="282264"/>
                        <a:pt x="193557" y="359490"/>
                      </a:cubicBezTo>
                      <a:cubicBezTo>
                        <a:pt x="189169" y="414560"/>
                        <a:pt x="167033" y="461232"/>
                        <a:pt x="127147" y="499504"/>
                      </a:cubicBezTo>
                      <a:cubicBezTo>
                        <a:pt x="124383" y="500699"/>
                        <a:pt x="120199" y="503168"/>
                        <a:pt x="113887" y="507541"/>
                      </a:cubicBezTo>
                      <a:cubicBezTo>
                        <a:pt x="91440" y="425357"/>
                        <a:pt x="101982" y="344318"/>
                        <a:pt x="101764" y="262687"/>
                      </a:cubicBezTo>
                      <a:cubicBezTo>
                        <a:pt x="98448" y="286113"/>
                        <a:pt x="93787" y="309465"/>
                        <a:pt x="91816" y="332965"/>
                      </a:cubicBezTo>
                      <a:cubicBezTo>
                        <a:pt x="88022" y="377275"/>
                        <a:pt x="86283" y="421025"/>
                        <a:pt x="83833" y="465410"/>
                      </a:cubicBezTo>
                      <a:cubicBezTo>
                        <a:pt x="82572" y="488275"/>
                        <a:pt x="76969" y="492013"/>
                        <a:pt x="55111" y="484736"/>
                      </a:cubicBezTo>
                      <a:cubicBezTo>
                        <a:pt x="22641" y="474175"/>
                        <a:pt x="-646" y="443885"/>
                        <a:pt x="13" y="407496"/>
                      </a:cubicBezTo>
                      <a:cubicBezTo>
                        <a:pt x="3060" y="266685"/>
                        <a:pt x="34056" y="132812"/>
                        <a:pt x="110187" y="12222"/>
                      </a:cubicBezTo>
                      <a:cubicBezTo>
                        <a:pt x="112390" y="8971"/>
                        <a:pt x="115229" y="6429"/>
                        <a:pt x="120980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3" name="Freeform: Shape 422">
                  <a:extLst>
                    <a:ext uri="{FF2B5EF4-FFF2-40B4-BE49-F238E27FC236}">
                      <a16:creationId xmlns:a16="http://schemas.microsoft.com/office/drawing/2014/main" id="{97A13A97-BE43-44B0-A7D1-FA7AE2E6076E}"/>
                    </a:ext>
                  </a:extLst>
                </p:cNvPr>
                <p:cNvSpPr/>
                <p:nvPr/>
              </p:nvSpPr>
              <p:spPr>
                <a:xfrm rot="2510514">
                  <a:off x="1959794" y="1899859"/>
                  <a:ext cx="1286222" cy="484021"/>
                </a:xfrm>
                <a:custGeom>
                  <a:avLst/>
                  <a:gdLst>
                    <a:gd name="connsiteX0" fmla="*/ 0 w 439975"/>
                    <a:gd name="connsiteY0" fmla="*/ 95812 h 165568"/>
                    <a:gd name="connsiteX1" fmla="*/ 306803 w 439975"/>
                    <a:gd name="connsiteY1" fmla="*/ 91 h 165568"/>
                    <a:gd name="connsiteX2" fmla="*/ 430519 w 439975"/>
                    <a:gd name="connsiteY2" fmla="*/ 44017 h 165568"/>
                    <a:gd name="connsiteX3" fmla="*/ 439975 w 439975"/>
                    <a:gd name="connsiteY3" fmla="*/ 56006 h 165568"/>
                    <a:gd name="connsiteX4" fmla="*/ 240745 w 439975"/>
                    <a:gd name="connsiteY4" fmla="*/ 84812 h 165568"/>
                    <a:gd name="connsiteX5" fmla="*/ 241084 w 439975"/>
                    <a:gd name="connsiteY5" fmla="*/ 90901 h 165568"/>
                    <a:gd name="connsiteX6" fmla="*/ 425380 w 439975"/>
                    <a:gd name="connsiteY6" fmla="*/ 88253 h 165568"/>
                    <a:gd name="connsiteX7" fmla="*/ 364586 w 439975"/>
                    <a:gd name="connsiteY7" fmla="*/ 163146 h 165568"/>
                    <a:gd name="connsiteX8" fmla="*/ 226316 w 439975"/>
                    <a:gd name="connsiteY8" fmla="*/ 162937 h 165568"/>
                    <a:gd name="connsiteX9" fmla="*/ 11734 w 439975"/>
                    <a:gd name="connsiteY9" fmla="*/ 103205 h 165568"/>
                    <a:gd name="connsiteX10" fmla="*/ 0 w 439975"/>
                    <a:gd name="connsiteY10" fmla="*/ 95812 h 165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39975" h="165568">
                      <a:moveTo>
                        <a:pt x="0" y="95812"/>
                      </a:moveTo>
                      <a:cubicBezTo>
                        <a:pt x="98612" y="44591"/>
                        <a:pt x="196704" y="2785"/>
                        <a:pt x="306803" y="91"/>
                      </a:cubicBezTo>
                      <a:cubicBezTo>
                        <a:pt x="354100" y="-1347"/>
                        <a:pt x="395053" y="14404"/>
                        <a:pt x="430519" y="44017"/>
                      </a:cubicBezTo>
                      <a:cubicBezTo>
                        <a:pt x="434405" y="46930"/>
                        <a:pt x="435528" y="51039"/>
                        <a:pt x="439975" y="56006"/>
                      </a:cubicBezTo>
                      <a:cubicBezTo>
                        <a:pt x="375128" y="82108"/>
                        <a:pt x="307805" y="79743"/>
                        <a:pt x="240745" y="84812"/>
                      </a:cubicBezTo>
                      <a:cubicBezTo>
                        <a:pt x="241306" y="86866"/>
                        <a:pt x="240523" y="88847"/>
                        <a:pt x="241084" y="90901"/>
                      </a:cubicBezTo>
                      <a:cubicBezTo>
                        <a:pt x="302540" y="89570"/>
                        <a:pt x="363923" y="89584"/>
                        <a:pt x="425380" y="88253"/>
                      </a:cubicBezTo>
                      <a:cubicBezTo>
                        <a:pt x="431372" y="126358"/>
                        <a:pt x="406578" y="160067"/>
                        <a:pt x="364586" y="163146"/>
                      </a:cubicBezTo>
                      <a:cubicBezTo>
                        <a:pt x="318559" y="166003"/>
                        <a:pt x="271972" y="166805"/>
                        <a:pt x="226316" y="162937"/>
                      </a:cubicBezTo>
                      <a:cubicBezTo>
                        <a:pt x="151071" y="157436"/>
                        <a:pt x="79257" y="138634"/>
                        <a:pt x="11734" y="103205"/>
                      </a:cubicBezTo>
                      <a:cubicBezTo>
                        <a:pt x="9119" y="101711"/>
                        <a:pt x="5867" y="99508"/>
                        <a:pt x="0" y="95812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4" name="Freeform: Shape 423">
                  <a:extLst>
                    <a:ext uri="{FF2B5EF4-FFF2-40B4-BE49-F238E27FC236}">
                      <a16:creationId xmlns:a16="http://schemas.microsoft.com/office/drawing/2014/main" id="{E51FC14D-E60D-484F-8FC8-814E38BD5797}"/>
                    </a:ext>
                  </a:extLst>
                </p:cNvPr>
                <p:cNvSpPr/>
                <p:nvPr/>
              </p:nvSpPr>
              <p:spPr>
                <a:xfrm rot="2510514">
                  <a:off x="3881248" y="2036970"/>
                  <a:ext cx="511340" cy="1296244"/>
                </a:xfrm>
                <a:custGeom>
                  <a:avLst/>
                  <a:gdLst>
                    <a:gd name="connsiteX0" fmla="*/ 126636 w 174913"/>
                    <a:gd name="connsiteY0" fmla="*/ 0 h 443403"/>
                    <a:gd name="connsiteX1" fmla="*/ 155330 w 174913"/>
                    <a:gd name="connsiteY1" fmla="*/ 103439 h 443403"/>
                    <a:gd name="connsiteX2" fmla="*/ 171586 w 174913"/>
                    <a:gd name="connsiteY2" fmla="*/ 310072 h 443403"/>
                    <a:gd name="connsiteX3" fmla="*/ 94076 w 174913"/>
                    <a:gd name="connsiteY3" fmla="*/ 443403 h 443403"/>
                    <a:gd name="connsiteX4" fmla="*/ 95042 w 174913"/>
                    <a:gd name="connsiteY4" fmla="*/ 230300 h 443403"/>
                    <a:gd name="connsiteX5" fmla="*/ 76810 w 174913"/>
                    <a:gd name="connsiteY5" fmla="*/ 328452 h 443403"/>
                    <a:gd name="connsiteX6" fmla="*/ 68619 w 174913"/>
                    <a:gd name="connsiteY6" fmla="*/ 403549 h 443403"/>
                    <a:gd name="connsiteX7" fmla="*/ 44154 w 174913"/>
                    <a:gd name="connsiteY7" fmla="*/ 419063 h 443403"/>
                    <a:gd name="connsiteX8" fmla="*/ 303 w 174913"/>
                    <a:gd name="connsiteY8" fmla="*/ 345816 h 443403"/>
                    <a:gd name="connsiteX9" fmla="*/ 49837 w 174913"/>
                    <a:gd name="connsiteY9" fmla="*/ 132695 h 443403"/>
                    <a:gd name="connsiteX10" fmla="*/ 114425 w 174913"/>
                    <a:gd name="connsiteY10" fmla="*/ 13491 h 443403"/>
                    <a:gd name="connsiteX11" fmla="*/ 126636 w 174913"/>
                    <a:gd name="connsiteY11" fmla="*/ 0 h 443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74913" h="443403">
                      <a:moveTo>
                        <a:pt x="126636" y="0"/>
                      </a:moveTo>
                      <a:cubicBezTo>
                        <a:pt x="136737" y="36983"/>
                        <a:pt x="147061" y="69930"/>
                        <a:pt x="155330" y="103439"/>
                      </a:cubicBezTo>
                      <a:cubicBezTo>
                        <a:pt x="171160" y="171093"/>
                        <a:pt x="180189" y="239720"/>
                        <a:pt x="171586" y="310072"/>
                      </a:cubicBezTo>
                      <a:cubicBezTo>
                        <a:pt x="165218" y="364359"/>
                        <a:pt x="141248" y="407556"/>
                        <a:pt x="94076" y="443403"/>
                      </a:cubicBezTo>
                      <a:cubicBezTo>
                        <a:pt x="78619" y="369025"/>
                        <a:pt x="93237" y="299678"/>
                        <a:pt x="95042" y="230300"/>
                      </a:cubicBezTo>
                      <a:cubicBezTo>
                        <a:pt x="88516" y="262992"/>
                        <a:pt x="81990" y="295685"/>
                        <a:pt x="76810" y="328452"/>
                      </a:cubicBezTo>
                      <a:cubicBezTo>
                        <a:pt x="73420" y="353222"/>
                        <a:pt x="72009" y="378778"/>
                        <a:pt x="68619" y="403549"/>
                      </a:cubicBezTo>
                      <a:cubicBezTo>
                        <a:pt x="66236" y="422304"/>
                        <a:pt x="61342" y="425407"/>
                        <a:pt x="44154" y="419063"/>
                      </a:cubicBezTo>
                      <a:cubicBezTo>
                        <a:pt x="13103" y="407231"/>
                        <a:pt x="-2410" y="382766"/>
                        <a:pt x="303" y="345816"/>
                      </a:cubicBezTo>
                      <a:cubicBezTo>
                        <a:pt x="4384" y="271841"/>
                        <a:pt x="19151" y="199805"/>
                        <a:pt x="49837" y="132695"/>
                      </a:cubicBezTo>
                      <a:cubicBezTo>
                        <a:pt x="68276" y="91891"/>
                        <a:pt x="92023" y="52728"/>
                        <a:pt x="114425" y="13491"/>
                      </a:cubicBezTo>
                      <a:cubicBezTo>
                        <a:pt x="116627" y="10240"/>
                        <a:pt x="120175" y="7063"/>
                        <a:pt x="126636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5" name="Freeform: Shape 424">
                  <a:extLst>
                    <a:ext uri="{FF2B5EF4-FFF2-40B4-BE49-F238E27FC236}">
                      <a16:creationId xmlns:a16="http://schemas.microsoft.com/office/drawing/2014/main" id="{B2D39024-7A54-4199-83D3-515E42BD91A3}"/>
                    </a:ext>
                  </a:extLst>
                </p:cNvPr>
                <p:cNvSpPr/>
                <p:nvPr/>
              </p:nvSpPr>
              <p:spPr>
                <a:xfrm rot="2510514">
                  <a:off x="2283489" y="2806864"/>
                  <a:ext cx="1200176" cy="587303"/>
                </a:xfrm>
                <a:custGeom>
                  <a:avLst/>
                  <a:gdLst>
                    <a:gd name="connsiteX0" fmla="*/ 0 w 410541"/>
                    <a:gd name="connsiteY0" fmla="*/ 188167 h 200898"/>
                    <a:gd name="connsiteX1" fmla="*/ 81604 w 410541"/>
                    <a:gd name="connsiteY1" fmla="*/ 115097 h 200898"/>
                    <a:gd name="connsiteX2" fmla="*/ 225630 w 410541"/>
                    <a:gd name="connsiteY2" fmla="*/ 23212 h 200898"/>
                    <a:gd name="connsiteX3" fmla="*/ 392029 w 410541"/>
                    <a:gd name="connsiteY3" fmla="*/ 14855 h 200898"/>
                    <a:gd name="connsiteX4" fmla="*/ 404398 w 410541"/>
                    <a:gd name="connsiteY4" fmla="*/ 22957 h 200898"/>
                    <a:gd name="connsiteX5" fmla="*/ 395025 w 410541"/>
                    <a:gd name="connsiteY5" fmla="*/ 33907 h 200898"/>
                    <a:gd name="connsiteX6" fmla="*/ 240791 w 410541"/>
                    <a:gd name="connsiteY6" fmla="*/ 102970 h 200898"/>
                    <a:gd name="connsiteX7" fmla="*/ 216772 w 410541"/>
                    <a:gd name="connsiteY7" fmla="*/ 110414 h 200898"/>
                    <a:gd name="connsiteX8" fmla="*/ 219016 w 410541"/>
                    <a:gd name="connsiteY8" fmla="*/ 118632 h 200898"/>
                    <a:gd name="connsiteX9" fmla="*/ 377813 w 410541"/>
                    <a:gd name="connsiteY9" fmla="*/ 64661 h 200898"/>
                    <a:gd name="connsiteX10" fmla="*/ 410251 w 410541"/>
                    <a:gd name="connsiteY10" fmla="*/ 88036 h 200898"/>
                    <a:gd name="connsiteX11" fmla="*/ 356776 w 410541"/>
                    <a:gd name="connsiteY11" fmla="*/ 152540 h 200898"/>
                    <a:gd name="connsiteX12" fmla="*/ 138947 w 410541"/>
                    <a:gd name="connsiteY12" fmla="*/ 200556 h 200898"/>
                    <a:gd name="connsiteX13" fmla="*/ 2245 w 410541"/>
                    <a:gd name="connsiteY13" fmla="*/ 196386 h 200898"/>
                    <a:gd name="connsiteX14" fmla="*/ 0 w 410541"/>
                    <a:gd name="connsiteY14" fmla="*/ 188167 h 200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10541" h="200898">
                      <a:moveTo>
                        <a:pt x="0" y="188167"/>
                      </a:moveTo>
                      <a:cubicBezTo>
                        <a:pt x="26965" y="164022"/>
                        <a:pt x="54004" y="138533"/>
                        <a:pt x="81604" y="115097"/>
                      </a:cubicBezTo>
                      <a:cubicBezTo>
                        <a:pt x="125451" y="78393"/>
                        <a:pt x="173036" y="47292"/>
                        <a:pt x="225630" y="23212"/>
                      </a:cubicBezTo>
                      <a:cubicBezTo>
                        <a:pt x="280278" y="-1430"/>
                        <a:pt x="335382" y="-9857"/>
                        <a:pt x="392029" y="14855"/>
                      </a:cubicBezTo>
                      <a:cubicBezTo>
                        <a:pt x="396625" y="17132"/>
                        <a:pt x="400512" y="20044"/>
                        <a:pt x="404398" y="22957"/>
                      </a:cubicBezTo>
                      <a:cubicBezTo>
                        <a:pt x="401486" y="26843"/>
                        <a:pt x="399208" y="31440"/>
                        <a:pt x="395025" y="33907"/>
                      </a:cubicBezTo>
                      <a:cubicBezTo>
                        <a:pt x="348002" y="67063"/>
                        <a:pt x="294434" y="84344"/>
                        <a:pt x="240791" y="102970"/>
                      </a:cubicBezTo>
                      <a:cubicBezTo>
                        <a:pt x="233208" y="105924"/>
                        <a:pt x="224990" y="108169"/>
                        <a:pt x="216772" y="110414"/>
                      </a:cubicBezTo>
                      <a:cubicBezTo>
                        <a:pt x="217968" y="113177"/>
                        <a:pt x="219165" y="115942"/>
                        <a:pt x="219016" y="118632"/>
                      </a:cubicBezTo>
                      <a:cubicBezTo>
                        <a:pt x="271948" y="100641"/>
                        <a:pt x="324807" y="83996"/>
                        <a:pt x="377813" y="64661"/>
                      </a:cubicBezTo>
                      <a:cubicBezTo>
                        <a:pt x="406726" y="54114"/>
                        <a:pt x="411958" y="57101"/>
                        <a:pt x="410251" y="88036"/>
                      </a:cubicBezTo>
                      <a:cubicBezTo>
                        <a:pt x="408322" y="123006"/>
                        <a:pt x="385763" y="140648"/>
                        <a:pt x="356776" y="152540"/>
                      </a:cubicBezTo>
                      <a:cubicBezTo>
                        <a:pt x="287110" y="180400"/>
                        <a:pt x="213928" y="198622"/>
                        <a:pt x="138947" y="200556"/>
                      </a:cubicBezTo>
                      <a:cubicBezTo>
                        <a:pt x="92995" y="202067"/>
                        <a:pt x="47339" y="198200"/>
                        <a:pt x="2245" y="196386"/>
                      </a:cubicBezTo>
                      <a:cubicBezTo>
                        <a:pt x="1048" y="193622"/>
                        <a:pt x="1197" y="190931"/>
                        <a:pt x="0" y="188167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6" name="Freeform: Shape 425">
                  <a:extLst>
                    <a:ext uri="{FF2B5EF4-FFF2-40B4-BE49-F238E27FC236}">
                      <a16:creationId xmlns:a16="http://schemas.microsoft.com/office/drawing/2014/main" id="{0D10ED7D-4A09-4A3C-8ED4-F086FCF8FF6A}"/>
                    </a:ext>
                  </a:extLst>
                </p:cNvPr>
                <p:cNvSpPr/>
                <p:nvPr/>
              </p:nvSpPr>
              <p:spPr>
                <a:xfrm rot="2510514">
                  <a:off x="3232277" y="3732477"/>
                  <a:ext cx="614580" cy="837788"/>
                </a:xfrm>
                <a:custGeom>
                  <a:avLst/>
                  <a:gdLst>
                    <a:gd name="connsiteX0" fmla="*/ 115123 w 210228"/>
                    <a:gd name="connsiteY0" fmla="*/ 20163 h 286580"/>
                    <a:gd name="connsiteX1" fmla="*/ 172981 w 210228"/>
                    <a:gd name="connsiteY1" fmla="*/ 0 h 286580"/>
                    <a:gd name="connsiteX2" fmla="*/ 106158 w 210228"/>
                    <a:gd name="connsiteY2" fmla="*/ 135268 h 286580"/>
                    <a:gd name="connsiteX3" fmla="*/ 184460 w 210228"/>
                    <a:gd name="connsiteY3" fmla="*/ 24242 h 286580"/>
                    <a:gd name="connsiteX4" fmla="*/ 202047 w 210228"/>
                    <a:gd name="connsiteY4" fmla="*/ 96714 h 286580"/>
                    <a:gd name="connsiteX5" fmla="*/ 77579 w 210228"/>
                    <a:gd name="connsiteY5" fmla="*/ 237571 h 286580"/>
                    <a:gd name="connsiteX6" fmla="*/ 0 w 210228"/>
                    <a:gd name="connsiteY6" fmla="*/ 286580 h 286580"/>
                    <a:gd name="connsiteX7" fmla="*/ 73777 w 210228"/>
                    <a:gd name="connsiteY7" fmla="*/ 61980 h 286580"/>
                    <a:gd name="connsiteX8" fmla="*/ 115123 w 210228"/>
                    <a:gd name="connsiteY8" fmla="*/ 20163 h 286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0228" h="286580">
                      <a:moveTo>
                        <a:pt x="115123" y="20163"/>
                      </a:moveTo>
                      <a:cubicBezTo>
                        <a:pt x="131469" y="9682"/>
                        <a:pt x="150567" y="2810"/>
                        <a:pt x="172981" y="0"/>
                      </a:cubicBezTo>
                      <a:cubicBezTo>
                        <a:pt x="160037" y="51225"/>
                        <a:pt x="127511" y="90578"/>
                        <a:pt x="106158" y="135268"/>
                      </a:cubicBezTo>
                      <a:cubicBezTo>
                        <a:pt x="132520" y="97600"/>
                        <a:pt x="158808" y="61276"/>
                        <a:pt x="184460" y="24242"/>
                      </a:cubicBezTo>
                      <a:cubicBezTo>
                        <a:pt x="210396" y="43211"/>
                        <a:pt x="217691" y="69921"/>
                        <a:pt x="202047" y="96714"/>
                      </a:cubicBezTo>
                      <a:cubicBezTo>
                        <a:pt x="169341" y="151571"/>
                        <a:pt x="130205" y="200677"/>
                        <a:pt x="77579" y="237571"/>
                      </a:cubicBezTo>
                      <a:cubicBezTo>
                        <a:pt x="52330" y="255066"/>
                        <a:pt x="27156" y="271215"/>
                        <a:pt x="0" y="286580"/>
                      </a:cubicBezTo>
                      <a:cubicBezTo>
                        <a:pt x="10543" y="205542"/>
                        <a:pt x="28932" y="128985"/>
                        <a:pt x="73777" y="61980"/>
                      </a:cubicBezTo>
                      <a:cubicBezTo>
                        <a:pt x="85184" y="44734"/>
                        <a:pt x="98778" y="30644"/>
                        <a:pt x="115123" y="20163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7" name="Freeform: Shape 426">
                  <a:extLst>
                    <a:ext uri="{FF2B5EF4-FFF2-40B4-BE49-F238E27FC236}">
                      <a16:creationId xmlns:a16="http://schemas.microsoft.com/office/drawing/2014/main" id="{2882F4E1-87E0-41D0-B379-6CBE4EC8B91D}"/>
                    </a:ext>
                  </a:extLst>
                </p:cNvPr>
                <p:cNvSpPr/>
                <p:nvPr/>
              </p:nvSpPr>
              <p:spPr>
                <a:xfrm rot="2510514">
                  <a:off x="4574675" y="4454369"/>
                  <a:ext cx="250579" cy="239865"/>
                </a:xfrm>
                <a:custGeom>
                  <a:avLst/>
                  <a:gdLst>
                    <a:gd name="connsiteX0" fmla="*/ 5654 w 85715"/>
                    <a:gd name="connsiteY0" fmla="*/ 18815 h 82050"/>
                    <a:gd name="connsiteX1" fmla="*/ 25627 w 85715"/>
                    <a:gd name="connsiteY1" fmla="*/ 2210 h 82050"/>
                    <a:gd name="connsiteX2" fmla="*/ 75211 w 85715"/>
                    <a:gd name="connsiteY2" fmla="*/ 20461 h 82050"/>
                    <a:gd name="connsiteX3" fmla="*/ 85715 w 85715"/>
                    <a:gd name="connsiteY3" fmla="*/ 37904 h 82050"/>
                    <a:gd name="connsiteX4" fmla="*/ 85715 w 85715"/>
                    <a:gd name="connsiteY4" fmla="*/ 37904 h 82050"/>
                    <a:gd name="connsiteX5" fmla="*/ 85714 w 85715"/>
                    <a:gd name="connsiteY5" fmla="*/ 37904 h 82050"/>
                    <a:gd name="connsiteX6" fmla="*/ 85715 w 85715"/>
                    <a:gd name="connsiteY6" fmla="*/ 37904 h 82050"/>
                    <a:gd name="connsiteX7" fmla="*/ 79445 w 85715"/>
                    <a:gd name="connsiteY7" fmla="*/ 53747 h 82050"/>
                    <a:gd name="connsiteX8" fmla="*/ 36752 w 85715"/>
                    <a:gd name="connsiteY8" fmla="*/ 81746 h 82050"/>
                    <a:gd name="connsiteX9" fmla="*/ 313 w 85715"/>
                    <a:gd name="connsiteY9" fmla="*/ 45333 h 82050"/>
                    <a:gd name="connsiteX10" fmla="*/ 5654 w 85715"/>
                    <a:gd name="connsiteY10" fmla="*/ 18815 h 82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5715" h="82050">
                      <a:moveTo>
                        <a:pt x="5654" y="18815"/>
                      </a:moveTo>
                      <a:cubicBezTo>
                        <a:pt x="10116" y="11304"/>
                        <a:pt x="17016" y="5445"/>
                        <a:pt x="25627" y="2210"/>
                      </a:cubicBezTo>
                      <a:cubicBezTo>
                        <a:pt x="44192" y="-4185"/>
                        <a:pt x="65341" y="3727"/>
                        <a:pt x="75211" y="20461"/>
                      </a:cubicBezTo>
                      <a:cubicBezTo>
                        <a:pt x="79584" y="26773"/>
                        <a:pt x="81976" y="32301"/>
                        <a:pt x="85715" y="37904"/>
                      </a:cubicBezTo>
                      <a:lnTo>
                        <a:pt x="85715" y="37904"/>
                      </a:lnTo>
                      <a:lnTo>
                        <a:pt x="85714" y="37904"/>
                      </a:lnTo>
                      <a:lnTo>
                        <a:pt x="85715" y="37904"/>
                      </a:lnTo>
                      <a:lnTo>
                        <a:pt x="79445" y="53747"/>
                      </a:lnTo>
                      <a:cubicBezTo>
                        <a:pt x="73026" y="72280"/>
                        <a:pt x="55509" y="84130"/>
                        <a:pt x="36752" y="81746"/>
                      </a:cubicBezTo>
                      <a:cubicBezTo>
                        <a:pt x="17362" y="78652"/>
                        <a:pt x="1964" y="64312"/>
                        <a:pt x="313" y="45333"/>
                      </a:cubicBezTo>
                      <a:cubicBezTo>
                        <a:pt x="-830" y="35490"/>
                        <a:pt x="1193" y="26326"/>
                        <a:pt x="5654" y="18815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409" name="Group 408">
              <a:extLst>
                <a:ext uri="{FF2B5EF4-FFF2-40B4-BE49-F238E27FC236}">
                  <a16:creationId xmlns:a16="http://schemas.microsoft.com/office/drawing/2014/main" id="{0BBB3CE0-91BE-459E-A720-3569FCB61CD0}"/>
                </a:ext>
              </a:extLst>
            </p:cNvPr>
            <p:cNvGrpSpPr/>
            <p:nvPr/>
          </p:nvGrpSpPr>
          <p:grpSpPr>
            <a:xfrm rot="13820304" flipH="1">
              <a:off x="4069193" y="1831537"/>
              <a:ext cx="816932" cy="1058550"/>
              <a:chOff x="1934308" y="490144"/>
              <a:chExt cx="4526646" cy="5236871"/>
            </a:xfrm>
            <a:solidFill>
              <a:schemeClr val="accent4"/>
            </a:solidFill>
          </p:grpSpPr>
          <p:sp>
            <p:nvSpPr>
              <p:cNvPr id="410" name="Freeform: Shape 409">
                <a:extLst>
                  <a:ext uri="{FF2B5EF4-FFF2-40B4-BE49-F238E27FC236}">
                    <a16:creationId xmlns:a16="http://schemas.microsoft.com/office/drawing/2014/main" id="{943B84DA-2558-4FC4-B262-4BA00C7B14B6}"/>
                  </a:ext>
                </a:extLst>
              </p:cNvPr>
              <p:cNvSpPr/>
              <p:nvPr/>
            </p:nvSpPr>
            <p:spPr>
              <a:xfrm rot="2510514">
                <a:off x="1934308" y="2986212"/>
                <a:ext cx="4526646" cy="2740803"/>
              </a:xfrm>
              <a:custGeom>
                <a:avLst/>
                <a:gdLst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45541 w 1548419"/>
                  <a:gd name="connsiteY10" fmla="*/ 40230 h 937540"/>
                  <a:gd name="connsiteX11" fmla="*/ 634346 w 1548419"/>
                  <a:gd name="connsiteY11" fmla="*/ 31128 h 937540"/>
                  <a:gd name="connsiteX12" fmla="*/ 643028 w 1548419"/>
                  <a:gd name="connsiteY12" fmla="*/ 69381 h 937540"/>
                  <a:gd name="connsiteX13" fmla="*/ 663481 w 1548419"/>
                  <a:gd name="connsiteY13" fmla="*/ 212164 h 937540"/>
                  <a:gd name="connsiteX14" fmla="*/ 604472 w 1548419"/>
                  <a:gd name="connsiteY14" fmla="*/ 364728 h 937540"/>
                  <a:gd name="connsiteX15" fmla="*/ 607501 w 1548419"/>
                  <a:gd name="connsiteY15" fmla="*/ 370967 h 937540"/>
                  <a:gd name="connsiteX16" fmla="*/ 768848 w 1548419"/>
                  <a:gd name="connsiteY16" fmla="*/ 344117 h 937540"/>
                  <a:gd name="connsiteX17" fmla="*/ 1074487 w 1548419"/>
                  <a:gd name="connsiteY17" fmla="*/ 232818 h 937540"/>
                  <a:gd name="connsiteX18" fmla="*/ 1483829 w 1548419"/>
                  <a:gd name="connsiteY18" fmla="*/ 100258 h 937540"/>
                  <a:gd name="connsiteX19" fmla="*/ 1548419 w 1548419"/>
                  <a:gd name="connsiteY19" fmla="*/ 90619 h 937540"/>
                  <a:gd name="connsiteX20" fmla="*/ 1548419 w 1548419"/>
                  <a:gd name="connsiteY20" fmla="*/ 104619 h 937540"/>
                  <a:gd name="connsiteX21" fmla="*/ 1424254 w 1548419"/>
                  <a:gd name="connsiteY21" fmla="*/ 140817 h 937540"/>
                  <a:gd name="connsiteX22" fmla="*/ 1338064 w 1548419"/>
                  <a:gd name="connsiteY22" fmla="*/ 235894 h 937540"/>
                  <a:gd name="connsiteX23" fmla="*/ 1329163 w 1548419"/>
                  <a:gd name="connsiteY23" fmla="*/ 311626 h 937540"/>
                  <a:gd name="connsiteX24" fmla="*/ 1400119 w 1548419"/>
                  <a:gd name="connsiteY24" fmla="*/ 333754 h 937540"/>
                  <a:gd name="connsiteX25" fmla="*/ 1424008 w 1548419"/>
                  <a:gd name="connsiteY25" fmla="*/ 377568 h 937540"/>
                  <a:gd name="connsiteX26" fmla="*/ 1381302 w 1548419"/>
                  <a:gd name="connsiteY26" fmla="*/ 466950 h 937540"/>
                  <a:gd name="connsiteX27" fmla="*/ 1285766 w 1548419"/>
                  <a:gd name="connsiteY27" fmla="*/ 450211 h 937540"/>
                  <a:gd name="connsiteX28" fmla="*/ 1273550 w 1548419"/>
                  <a:gd name="connsiteY28" fmla="*/ 353752 h 937540"/>
                  <a:gd name="connsiteX29" fmla="*/ 1311942 w 1548419"/>
                  <a:gd name="connsiteY29" fmla="*/ 318096 h 937540"/>
                  <a:gd name="connsiteX30" fmla="*/ 1322248 w 1548419"/>
                  <a:gd name="connsiteY30" fmla="*/ 302476 h 937540"/>
                  <a:gd name="connsiteX31" fmla="*/ 1338564 w 1548419"/>
                  <a:gd name="connsiteY31" fmla="*/ 177911 h 937540"/>
                  <a:gd name="connsiteX32" fmla="*/ 1239211 w 1548419"/>
                  <a:gd name="connsiteY32" fmla="*/ 242581 h 937540"/>
                  <a:gd name="connsiteX33" fmla="*/ 1226513 w 1548419"/>
                  <a:gd name="connsiteY33" fmla="*/ 252673 h 937540"/>
                  <a:gd name="connsiteX34" fmla="*/ 1160241 w 1548419"/>
                  <a:gd name="connsiteY34" fmla="*/ 365713 h 937540"/>
                  <a:gd name="connsiteX35" fmla="*/ 1176371 w 1548419"/>
                  <a:gd name="connsiteY35" fmla="*/ 537937 h 937540"/>
                  <a:gd name="connsiteX36" fmla="*/ 1250305 w 1548419"/>
                  <a:gd name="connsiteY36" fmla="*/ 530549 h 937540"/>
                  <a:gd name="connsiteX37" fmla="*/ 1343216 w 1548419"/>
                  <a:gd name="connsiteY37" fmla="*/ 717128 h 937540"/>
                  <a:gd name="connsiteX38" fmla="*/ 1223836 w 1548419"/>
                  <a:gd name="connsiteY38" fmla="*/ 777995 h 937540"/>
                  <a:gd name="connsiteX39" fmla="*/ 1117363 w 1548419"/>
                  <a:gd name="connsiteY39" fmla="*/ 690500 h 937540"/>
                  <a:gd name="connsiteX40" fmla="*/ 1157138 w 1548419"/>
                  <a:gd name="connsiteY40" fmla="*/ 556438 h 937540"/>
                  <a:gd name="connsiteX41" fmla="*/ 1166057 w 1548419"/>
                  <a:gd name="connsiteY41" fmla="*/ 529273 h 937540"/>
                  <a:gd name="connsiteX42" fmla="*/ 1142047 w 1548419"/>
                  <a:gd name="connsiteY42" fmla="*/ 365384 h 937540"/>
                  <a:gd name="connsiteX43" fmla="*/ 1145322 w 1548419"/>
                  <a:gd name="connsiteY43" fmla="*/ 330488 h 937540"/>
                  <a:gd name="connsiteX44" fmla="*/ 956098 w 1548419"/>
                  <a:gd name="connsiteY44" fmla="*/ 740288 h 937540"/>
                  <a:gd name="connsiteX45" fmla="*/ 1046696 w 1548419"/>
                  <a:gd name="connsiteY45" fmla="*/ 834327 h 937540"/>
                  <a:gd name="connsiteX46" fmla="*/ 957368 w 1548419"/>
                  <a:gd name="connsiteY46" fmla="*/ 937324 h 937540"/>
                  <a:gd name="connsiteX47" fmla="*/ 851193 w 1548419"/>
                  <a:gd name="connsiteY47" fmla="*/ 844450 h 937540"/>
                  <a:gd name="connsiteX48" fmla="*/ 923447 w 1548419"/>
                  <a:gd name="connsiteY48" fmla="*/ 745231 h 937540"/>
                  <a:gd name="connsiteX49" fmla="*/ 935585 w 1548419"/>
                  <a:gd name="connsiteY49" fmla="*/ 733085 h 937540"/>
                  <a:gd name="connsiteX50" fmla="*/ 995540 w 1548419"/>
                  <a:gd name="connsiteY50" fmla="*/ 514468 h 937540"/>
                  <a:gd name="connsiteX51" fmla="*/ 900073 w 1548419"/>
                  <a:gd name="connsiteY51" fmla="*/ 582052 h 937540"/>
                  <a:gd name="connsiteX52" fmla="*/ 851203 w 1548419"/>
                  <a:gd name="connsiteY52" fmla="*/ 673117 h 937540"/>
                  <a:gd name="connsiteX53" fmla="*/ 774900 w 1548419"/>
                  <a:gd name="connsiteY53" fmla="*/ 637879 h 937540"/>
                  <a:gd name="connsiteX54" fmla="*/ 794445 w 1548419"/>
                  <a:gd name="connsiteY54" fmla="*/ 552615 h 937540"/>
                  <a:gd name="connsiteX55" fmla="*/ 895848 w 1548419"/>
                  <a:gd name="connsiteY55" fmla="*/ 573050 h 937540"/>
                  <a:gd name="connsiteX56" fmla="*/ 1063972 w 1548419"/>
                  <a:gd name="connsiteY56" fmla="*/ 386708 h 937540"/>
                  <a:gd name="connsiteX57" fmla="*/ 994752 w 1548419"/>
                  <a:gd name="connsiteY57" fmla="*/ 406498 h 937540"/>
                  <a:gd name="connsiteX58" fmla="*/ 994752 w 1548419"/>
                  <a:gd name="connsiteY58" fmla="*/ 406498 h 937540"/>
                  <a:gd name="connsiteX59" fmla="*/ 1033508 w 1548419"/>
                  <a:gd name="connsiteY59" fmla="*/ 391773 h 937540"/>
                  <a:gd name="connsiteX60" fmla="*/ 1069459 w 1548419"/>
                  <a:gd name="connsiteY60" fmla="*/ 372846 h 937540"/>
                  <a:gd name="connsiteX61" fmla="*/ 1133059 w 1548419"/>
                  <a:gd name="connsiteY61" fmla="*/ 308226 h 937540"/>
                  <a:gd name="connsiteX62" fmla="*/ 1245472 w 1548419"/>
                  <a:gd name="connsiteY62" fmla="*/ 202455 h 937540"/>
                  <a:gd name="connsiteX63" fmla="*/ 1145697 w 1548419"/>
                  <a:gd name="connsiteY63" fmla="*/ 238096 h 937540"/>
                  <a:gd name="connsiteX64" fmla="*/ 868188 w 1548419"/>
                  <a:gd name="connsiteY64" fmla="*/ 340829 h 937540"/>
                  <a:gd name="connsiteX65" fmla="*/ 517691 w 1548419"/>
                  <a:gd name="connsiteY65" fmla="*/ 384898 h 937540"/>
                  <a:gd name="connsiteX66" fmla="*/ 79498 w 1548419"/>
                  <a:gd name="connsiteY66" fmla="*/ 196806 h 937540"/>
                  <a:gd name="connsiteX67" fmla="*/ 20671 w 1548419"/>
                  <a:gd name="connsiteY67" fmla="*/ 138248 h 937540"/>
                  <a:gd name="connsiteX68" fmla="*/ 0 w 1548419"/>
                  <a:gd name="connsiteY68" fmla="*/ 109452 h 937540"/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34346 w 1548419"/>
                  <a:gd name="connsiteY10" fmla="*/ 31128 h 937540"/>
                  <a:gd name="connsiteX11" fmla="*/ 643028 w 1548419"/>
                  <a:gd name="connsiteY11" fmla="*/ 69381 h 937540"/>
                  <a:gd name="connsiteX12" fmla="*/ 663481 w 1548419"/>
                  <a:gd name="connsiteY12" fmla="*/ 212164 h 937540"/>
                  <a:gd name="connsiteX13" fmla="*/ 604472 w 1548419"/>
                  <a:gd name="connsiteY13" fmla="*/ 364728 h 937540"/>
                  <a:gd name="connsiteX14" fmla="*/ 607501 w 1548419"/>
                  <a:gd name="connsiteY14" fmla="*/ 370967 h 937540"/>
                  <a:gd name="connsiteX15" fmla="*/ 768848 w 1548419"/>
                  <a:gd name="connsiteY15" fmla="*/ 344117 h 937540"/>
                  <a:gd name="connsiteX16" fmla="*/ 1074487 w 1548419"/>
                  <a:gd name="connsiteY16" fmla="*/ 232818 h 937540"/>
                  <a:gd name="connsiteX17" fmla="*/ 1483829 w 1548419"/>
                  <a:gd name="connsiteY17" fmla="*/ 100258 h 937540"/>
                  <a:gd name="connsiteX18" fmla="*/ 1548419 w 1548419"/>
                  <a:gd name="connsiteY18" fmla="*/ 90619 h 937540"/>
                  <a:gd name="connsiteX19" fmla="*/ 1548419 w 1548419"/>
                  <a:gd name="connsiteY19" fmla="*/ 104619 h 937540"/>
                  <a:gd name="connsiteX20" fmla="*/ 1424254 w 1548419"/>
                  <a:gd name="connsiteY20" fmla="*/ 140817 h 937540"/>
                  <a:gd name="connsiteX21" fmla="*/ 1338064 w 1548419"/>
                  <a:gd name="connsiteY21" fmla="*/ 235894 h 937540"/>
                  <a:gd name="connsiteX22" fmla="*/ 1329163 w 1548419"/>
                  <a:gd name="connsiteY22" fmla="*/ 311626 h 937540"/>
                  <a:gd name="connsiteX23" fmla="*/ 1400119 w 1548419"/>
                  <a:gd name="connsiteY23" fmla="*/ 333754 h 937540"/>
                  <a:gd name="connsiteX24" fmla="*/ 1424008 w 1548419"/>
                  <a:gd name="connsiteY24" fmla="*/ 377568 h 937540"/>
                  <a:gd name="connsiteX25" fmla="*/ 1381302 w 1548419"/>
                  <a:gd name="connsiteY25" fmla="*/ 466950 h 937540"/>
                  <a:gd name="connsiteX26" fmla="*/ 1285766 w 1548419"/>
                  <a:gd name="connsiteY26" fmla="*/ 450211 h 937540"/>
                  <a:gd name="connsiteX27" fmla="*/ 1273550 w 1548419"/>
                  <a:gd name="connsiteY27" fmla="*/ 353752 h 937540"/>
                  <a:gd name="connsiteX28" fmla="*/ 1311942 w 1548419"/>
                  <a:gd name="connsiteY28" fmla="*/ 318096 h 937540"/>
                  <a:gd name="connsiteX29" fmla="*/ 1322248 w 1548419"/>
                  <a:gd name="connsiteY29" fmla="*/ 302476 h 937540"/>
                  <a:gd name="connsiteX30" fmla="*/ 1338564 w 1548419"/>
                  <a:gd name="connsiteY30" fmla="*/ 177911 h 937540"/>
                  <a:gd name="connsiteX31" fmla="*/ 1239211 w 1548419"/>
                  <a:gd name="connsiteY31" fmla="*/ 242581 h 937540"/>
                  <a:gd name="connsiteX32" fmla="*/ 1226513 w 1548419"/>
                  <a:gd name="connsiteY32" fmla="*/ 252673 h 937540"/>
                  <a:gd name="connsiteX33" fmla="*/ 1160241 w 1548419"/>
                  <a:gd name="connsiteY33" fmla="*/ 365713 h 937540"/>
                  <a:gd name="connsiteX34" fmla="*/ 1176371 w 1548419"/>
                  <a:gd name="connsiteY34" fmla="*/ 537937 h 937540"/>
                  <a:gd name="connsiteX35" fmla="*/ 1250305 w 1548419"/>
                  <a:gd name="connsiteY35" fmla="*/ 530549 h 937540"/>
                  <a:gd name="connsiteX36" fmla="*/ 1343216 w 1548419"/>
                  <a:gd name="connsiteY36" fmla="*/ 717128 h 937540"/>
                  <a:gd name="connsiteX37" fmla="*/ 1223836 w 1548419"/>
                  <a:gd name="connsiteY37" fmla="*/ 777995 h 937540"/>
                  <a:gd name="connsiteX38" fmla="*/ 1117363 w 1548419"/>
                  <a:gd name="connsiteY38" fmla="*/ 690500 h 937540"/>
                  <a:gd name="connsiteX39" fmla="*/ 1157138 w 1548419"/>
                  <a:gd name="connsiteY39" fmla="*/ 556438 h 937540"/>
                  <a:gd name="connsiteX40" fmla="*/ 1166057 w 1548419"/>
                  <a:gd name="connsiteY40" fmla="*/ 529273 h 937540"/>
                  <a:gd name="connsiteX41" fmla="*/ 1142047 w 1548419"/>
                  <a:gd name="connsiteY41" fmla="*/ 365384 h 937540"/>
                  <a:gd name="connsiteX42" fmla="*/ 1145322 w 1548419"/>
                  <a:gd name="connsiteY42" fmla="*/ 330488 h 937540"/>
                  <a:gd name="connsiteX43" fmla="*/ 956098 w 1548419"/>
                  <a:gd name="connsiteY43" fmla="*/ 740288 h 937540"/>
                  <a:gd name="connsiteX44" fmla="*/ 1046696 w 1548419"/>
                  <a:gd name="connsiteY44" fmla="*/ 834327 h 937540"/>
                  <a:gd name="connsiteX45" fmla="*/ 957368 w 1548419"/>
                  <a:gd name="connsiteY45" fmla="*/ 937324 h 937540"/>
                  <a:gd name="connsiteX46" fmla="*/ 851193 w 1548419"/>
                  <a:gd name="connsiteY46" fmla="*/ 844450 h 937540"/>
                  <a:gd name="connsiteX47" fmla="*/ 923447 w 1548419"/>
                  <a:gd name="connsiteY47" fmla="*/ 745231 h 937540"/>
                  <a:gd name="connsiteX48" fmla="*/ 935585 w 1548419"/>
                  <a:gd name="connsiteY48" fmla="*/ 733085 h 937540"/>
                  <a:gd name="connsiteX49" fmla="*/ 995540 w 1548419"/>
                  <a:gd name="connsiteY49" fmla="*/ 514468 h 937540"/>
                  <a:gd name="connsiteX50" fmla="*/ 900073 w 1548419"/>
                  <a:gd name="connsiteY50" fmla="*/ 582052 h 937540"/>
                  <a:gd name="connsiteX51" fmla="*/ 851203 w 1548419"/>
                  <a:gd name="connsiteY51" fmla="*/ 673117 h 937540"/>
                  <a:gd name="connsiteX52" fmla="*/ 774900 w 1548419"/>
                  <a:gd name="connsiteY52" fmla="*/ 637879 h 937540"/>
                  <a:gd name="connsiteX53" fmla="*/ 794445 w 1548419"/>
                  <a:gd name="connsiteY53" fmla="*/ 552615 h 937540"/>
                  <a:gd name="connsiteX54" fmla="*/ 895848 w 1548419"/>
                  <a:gd name="connsiteY54" fmla="*/ 573050 h 937540"/>
                  <a:gd name="connsiteX55" fmla="*/ 1063972 w 1548419"/>
                  <a:gd name="connsiteY55" fmla="*/ 386708 h 937540"/>
                  <a:gd name="connsiteX56" fmla="*/ 994752 w 1548419"/>
                  <a:gd name="connsiteY56" fmla="*/ 406498 h 937540"/>
                  <a:gd name="connsiteX57" fmla="*/ 994752 w 1548419"/>
                  <a:gd name="connsiteY57" fmla="*/ 406498 h 937540"/>
                  <a:gd name="connsiteX58" fmla="*/ 1033508 w 1548419"/>
                  <a:gd name="connsiteY58" fmla="*/ 391773 h 937540"/>
                  <a:gd name="connsiteX59" fmla="*/ 1069459 w 1548419"/>
                  <a:gd name="connsiteY59" fmla="*/ 372846 h 937540"/>
                  <a:gd name="connsiteX60" fmla="*/ 1133059 w 1548419"/>
                  <a:gd name="connsiteY60" fmla="*/ 308226 h 937540"/>
                  <a:gd name="connsiteX61" fmla="*/ 1245472 w 1548419"/>
                  <a:gd name="connsiteY61" fmla="*/ 202455 h 937540"/>
                  <a:gd name="connsiteX62" fmla="*/ 1145697 w 1548419"/>
                  <a:gd name="connsiteY62" fmla="*/ 238096 h 937540"/>
                  <a:gd name="connsiteX63" fmla="*/ 868188 w 1548419"/>
                  <a:gd name="connsiteY63" fmla="*/ 340829 h 937540"/>
                  <a:gd name="connsiteX64" fmla="*/ 517691 w 1548419"/>
                  <a:gd name="connsiteY64" fmla="*/ 384898 h 937540"/>
                  <a:gd name="connsiteX65" fmla="*/ 79498 w 1548419"/>
                  <a:gd name="connsiteY65" fmla="*/ 196806 h 937540"/>
                  <a:gd name="connsiteX66" fmla="*/ 20671 w 1548419"/>
                  <a:gd name="connsiteY66" fmla="*/ 138248 h 937540"/>
                  <a:gd name="connsiteX67" fmla="*/ 0 w 1548419"/>
                  <a:gd name="connsiteY67" fmla="*/ 109452 h 937540"/>
                  <a:gd name="connsiteX0" fmla="*/ 0 w 1548419"/>
                  <a:gd name="connsiteY0" fmla="*/ 109452 h 937540"/>
                  <a:gd name="connsiteX1" fmla="*/ 586616 w 1548419"/>
                  <a:gd name="connsiteY1" fmla="*/ 370488 h 937540"/>
                  <a:gd name="connsiteX2" fmla="*/ 593986 w 1548419"/>
                  <a:gd name="connsiteY2" fmla="*/ 200235 h 937540"/>
                  <a:gd name="connsiteX3" fmla="*/ 591296 w 1548419"/>
                  <a:gd name="connsiteY3" fmla="*/ 200087 h 937540"/>
                  <a:gd name="connsiteX4" fmla="*/ 575087 w 1548419"/>
                  <a:gd name="connsiteY4" fmla="*/ 310492 h 937540"/>
                  <a:gd name="connsiteX5" fmla="*/ 571548 w 1548419"/>
                  <a:gd name="connsiteY5" fmla="*/ 337953 h 937540"/>
                  <a:gd name="connsiteX6" fmla="*/ 547231 w 1548419"/>
                  <a:gd name="connsiteY6" fmla="*/ 350777 h 937540"/>
                  <a:gd name="connsiteX7" fmla="*/ 512571 w 1548419"/>
                  <a:gd name="connsiteY7" fmla="*/ 282085 h 937540"/>
                  <a:gd name="connsiteX8" fmla="*/ 602172 w 1548419"/>
                  <a:gd name="connsiteY8" fmla="*/ 15187 h 937540"/>
                  <a:gd name="connsiteX9" fmla="*/ 609519 w 1548419"/>
                  <a:gd name="connsiteY9" fmla="*/ 0 h 937540"/>
                  <a:gd name="connsiteX10" fmla="*/ 643028 w 1548419"/>
                  <a:gd name="connsiteY10" fmla="*/ 69381 h 937540"/>
                  <a:gd name="connsiteX11" fmla="*/ 663481 w 1548419"/>
                  <a:gd name="connsiteY11" fmla="*/ 212164 h 937540"/>
                  <a:gd name="connsiteX12" fmla="*/ 604472 w 1548419"/>
                  <a:gd name="connsiteY12" fmla="*/ 364728 h 937540"/>
                  <a:gd name="connsiteX13" fmla="*/ 607501 w 1548419"/>
                  <a:gd name="connsiteY13" fmla="*/ 370967 h 937540"/>
                  <a:gd name="connsiteX14" fmla="*/ 768848 w 1548419"/>
                  <a:gd name="connsiteY14" fmla="*/ 344117 h 937540"/>
                  <a:gd name="connsiteX15" fmla="*/ 1074487 w 1548419"/>
                  <a:gd name="connsiteY15" fmla="*/ 232818 h 937540"/>
                  <a:gd name="connsiteX16" fmla="*/ 1483829 w 1548419"/>
                  <a:gd name="connsiteY16" fmla="*/ 100258 h 937540"/>
                  <a:gd name="connsiteX17" fmla="*/ 1548419 w 1548419"/>
                  <a:gd name="connsiteY17" fmla="*/ 90619 h 937540"/>
                  <a:gd name="connsiteX18" fmla="*/ 1548419 w 1548419"/>
                  <a:gd name="connsiteY18" fmla="*/ 104619 h 937540"/>
                  <a:gd name="connsiteX19" fmla="*/ 1424254 w 1548419"/>
                  <a:gd name="connsiteY19" fmla="*/ 140817 h 937540"/>
                  <a:gd name="connsiteX20" fmla="*/ 1338064 w 1548419"/>
                  <a:gd name="connsiteY20" fmla="*/ 235894 h 937540"/>
                  <a:gd name="connsiteX21" fmla="*/ 1329163 w 1548419"/>
                  <a:gd name="connsiteY21" fmla="*/ 311626 h 937540"/>
                  <a:gd name="connsiteX22" fmla="*/ 1400119 w 1548419"/>
                  <a:gd name="connsiteY22" fmla="*/ 333754 h 937540"/>
                  <a:gd name="connsiteX23" fmla="*/ 1424008 w 1548419"/>
                  <a:gd name="connsiteY23" fmla="*/ 377568 h 937540"/>
                  <a:gd name="connsiteX24" fmla="*/ 1381302 w 1548419"/>
                  <a:gd name="connsiteY24" fmla="*/ 466950 h 937540"/>
                  <a:gd name="connsiteX25" fmla="*/ 1285766 w 1548419"/>
                  <a:gd name="connsiteY25" fmla="*/ 450211 h 937540"/>
                  <a:gd name="connsiteX26" fmla="*/ 1273550 w 1548419"/>
                  <a:gd name="connsiteY26" fmla="*/ 353752 h 937540"/>
                  <a:gd name="connsiteX27" fmla="*/ 1311942 w 1548419"/>
                  <a:gd name="connsiteY27" fmla="*/ 318096 h 937540"/>
                  <a:gd name="connsiteX28" fmla="*/ 1322248 w 1548419"/>
                  <a:gd name="connsiteY28" fmla="*/ 302476 h 937540"/>
                  <a:gd name="connsiteX29" fmla="*/ 1338564 w 1548419"/>
                  <a:gd name="connsiteY29" fmla="*/ 177911 h 937540"/>
                  <a:gd name="connsiteX30" fmla="*/ 1239211 w 1548419"/>
                  <a:gd name="connsiteY30" fmla="*/ 242581 h 937540"/>
                  <a:gd name="connsiteX31" fmla="*/ 1226513 w 1548419"/>
                  <a:gd name="connsiteY31" fmla="*/ 252673 h 937540"/>
                  <a:gd name="connsiteX32" fmla="*/ 1160241 w 1548419"/>
                  <a:gd name="connsiteY32" fmla="*/ 365713 h 937540"/>
                  <a:gd name="connsiteX33" fmla="*/ 1176371 w 1548419"/>
                  <a:gd name="connsiteY33" fmla="*/ 537937 h 937540"/>
                  <a:gd name="connsiteX34" fmla="*/ 1250305 w 1548419"/>
                  <a:gd name="connsiteY34" fmla="*/ 530549 h 937540"/>
                  <a:gd name="connsiteX35" fmla="*/ 1343216 w 1548419"/>
                  <a:gd name="connsiteY35" fmla="*/ 717128 h 937540"/>
                  <a:gd name="connsiteX36" fmla="*/ 1223836 w 1548419"/>
                  <a:gd name="connsiteY36" fmla="*/ 777995 h 937540"/>
                  <a:gd name="connsiteX37" fmla="*/ 1117363 w 1548419"/>
                  <a:gd name="connsiteY37" fmla="*/ 690500 h 937540"/>
                  <a:gd name="connsiteX38" fmla="*/ 1157138 w 1548419"/>
                  <a:gd name="connsiteY38" fmla="*/ 556438 h 937540"/>
                  <a:gd name="connsiteX39" fmla="*/ 1166057 w 1548419"/>
                  <a:gd name="connsiteY39" fmla="*/ 529273 h 937540"/>
                  <a:gd name="connsiteX40" fmla="*/ 1142047 w 1548419"/>
                  <a:gd name="connsiteY40" fmla="*/ 365384 h 937540"/>
                  <a:gd name="connsiteX41" fmla="*/ 1145322 w 1548419"/>
                  <a:gd name="connsiteY41" fmla="*/ 330488 h 937540"/>
                  <a:gd name="connsiteX42" fmla="*/ 956098 w 1548419"/>
                  <a:gd name="connsiteY42" fmla="*/ 740288 h 937540"/>
                  <a:gd name="connsiteX43" fmla="*/ 1046696 w 1548419"/>
                  <a:gd name="connsiteY43" fmla="*/ 834327 h 937540"/>
                  <a:gd name="connsiteX44" fmla="*/ 957368 w 1548419"/>
                  <a:gd name="connsiteY44" fmla="*/ 937324 h 937540"/>
                  <a:gd name="connsiteX45" fmla="*/ 851193 w 1548419"/>
                  <a:gd name="connsiteY45" fmla="*/ 844450 h 937540"/>
                  <a:gd name="connsiteX46" fmla="*/ 923447 w 1548419"/>
                  <a:gd name="connsiteY46" fmla="*/ 745231 h 937540"/>
                  <a:gd name="connsiteX47" fmla="*/ 935585 w 1548419"/>
                  <a:gd name="connsiteY47" fmla="*/ 733085 h 937540"/>
                  <a:gd name="connsiteX48" fmla="*/ 995540 w 1548419"/>
                  <a:gd name="connsiteY48" fmla="*/ 514468 h 937540"/>
                  <a:gd name="connsiteX49" fmla="*/ 900073 w 1548419"/>
                  <a:gd name="connsiteY49" fmla="*/ 582052 h 937540"/>
                  <a:gd name="connsiteX50" fmla="*/ 851203 w 1548419"/>
                  <a:gd name="connsiteY50" fmla="*/ 673117 h 937540"/>
                  <a:gd name="connsiteX51" fmla="*/ 774900 w 1548419"/>
                  <a:gd name="connsiteY51" fmla="*/ 637879 h 937540"/>
                  <a:gd name="connsiteX52" fmla="*/ 794445 w 1548419"/>
                  <a:gd name="connsiteY52" fmla="*/ 552615 h 937540"/>
                  <a:gd name="connsiteX53" fmla="*/ 895848 w 1548419"/>
                  <a:gd name="connsiteY53" fmla="*/ 573050 h 937540"/>
                  <a:gd name="connsiteX54" fmla="*/ 1063972 w 1548419"/>
                  <a:gd name="connsiteY54" fmla="*/ 386708 h 937540"/>
                  <a:gd name="connsiteX55" fmla="*/ 994752 w 1548419"/>
                  <a:gd name="connsiteY55" fmla="*/ 406498 h 937540"/>
                  <a:gd name="connsiteX56" fmla="*/ 994752 w 1548419"/>
                  <a:gd name="connsiteY56" fmla="*/ 406498 h 937540"/>
                  <a:gd name="connsiteX57" fmla="*/ 1033508 w 1548419"/>
                  <a:gd name="connsiteY57" fmla="*/ 391773 h 937540"/>
                  <a:gd name="connsiteX58" fmla="*/ 1069459 w 1548419"/>
                  <a:gd name="connsiteY58" fmla="*/ 372846 h 937540"/>
                  <a:gd name="connsiteX59" fmla="*/ 1133059 w 1548419"/>
                  <a:gd name="connsiteY59" fmla="*/ 308226 h 937540"/>
                  <a:gd name="connsiteX60" fmla="*/ 1245472 w 1548419"/>
                  <a:gd name="connsiteY60" fmla="*/ 202455 h 937540"/>
                  <a:gd name="connsiteX61" fmla="*/ 1145697 w 1548419"/>
                  <a:gd name="connsiteY61" fmla="*/ 238096 h 937540"/>
                  <a:gd name="connsiteX62" fmla="*/ 868188 w 1548419"/>
                  <a:gd name="connsiteY62" fmla="*/ 340829 h 937540"/>
                  <a:gd name="connsiteX63" fmla="*/ 517691 w 1548419"/>
                  <a:gd name="connsiteY63" fmla="*/ 384898 h 937540"/>
                  <a:gd name="connsiteX64" fmla="*/ 79498 w 1548419"/>
                  <a:gd name="connsiteY64" fmla="*/ 196806 h 937540"/>
                  <a:gd name="connsiteX65" fmla="*/ 20671 w 1548419"/>
                  <a:gd name="connsiteY65" fmla="*/ 138248 h 937540"/>
                  <a:gd name="connsiteX66" fmla="*/ 0 w 1548419"/>
                  <a:gd name="connsiteY66" fmla="*/ 109452 h 937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</a:cxnLst>
                <a:rect l="l" t="t" r="r" b="b"/>
                <a:pathLst>
                  <a:path w="1548419" h="937540">
                    <a:moveTo>
                      <a:pt x="0" y="109452"/>
                    </a:moveTo>
                    <a:cubicBezTo>
                      <a:pt x="157577" y="285432"/>
                      <a:pt x="353751" y="373154"/>
                      <a:pt x="586616" y="370488"/>
                    </a:cubicBezTo>
                    <a:cubicBezTo>
                      <a:pt x="589097" y="313289"/>
                      <a:pt x="592214" y="256800"/>
                      <a:pt x="593986" y="200235"/>
                    </a:cubicBezTo>
                    <a:cubicBezTo>
                      <a:pt x="592641" y="200162"/>
                      <a:pt x="592005" y="199452"/>
                      <a:pt x="591296" y="200087"/>
                    </a:cubicBezTo>
                    <a:lnTo>
                      <a:pt x="575087" y="310492"/>
                    </a:lnTo>
                    <a:cubicBezTo>
                      <a:pt x="573932" y="319198"/>
                      <a:pt x="573412" y="328612"/>
                      <a:pt x="571548" y="337953"/>
                    </a:cubicBezTo>
                    <a:cubicBezTo>
                      <a:pt x="569163" y="356709"/>
                      <a:pt x="563561" y="360447"/>
                      <a:pt x="547231" y="350777"/>
                    </a:cubicBezTo>
                    <a:cubicBezTo>
                      <a:pt x="521073" y="335842"/>
                      <a:pt x="510304" y="310965"/>
                      <a:pt x="512571" y="282085"/>
                    </a:cubicBezTo>
                    <a:cubicBezTo>
                      <a:pt x="521240" y="186104"/>
                      <a:pt x="549152" y="95905"/>
                      <a:pt x="602172" y="15187"/>
                    </a:cubicBezTo>
                    <a:lnTo>
                      <a:pt x="609519" y="0"/>
                    </a:lnTo>
                    <a:lnTo>
                      <a:pt x="643028" y="69381"/>
                    </a:lnTo>
                    <a:cubicBezTo>
                      <a:pt x="649845" y="116976"/>
                      <a:pt x="660062" y="164083"/>
                      <a:pt x="663481" y="212164"/>
                    </a:cubicBezTo>
                    <a:cubicBezTo>
                      <a:pt x="667014" y="270370"/>
                      <a:pt x="652576" y="324212"/>
                      <a:pt x="604472" y="364728"/>
                    </a:cubicBezTo>
                    <a:cubicBezTo>
                      <a:pt x="605033" y="366782"/>
                      <a:pt x="606939" y="368911"/>
                      <a:pt x="607501" y="370967"/>
                    </a:cubicBezTo>
                    <a:cubicBezTo>
                      <a:pt x="661258" y="362465"/>
                      <a:pt x="714942" y="355309"/>
                      <a:pt x="768848" y="344117"/>
                    </a:cubicBezTo>
                    <a:cubicBezTo>
                      <a:pt x="875952" y="322371"/>
                      <a:pt x="974340" y="275185"/>
                      <a:pt x="1074487" y="232818"/>
                    </a:cubicBezTo>
                    <a:cubicBezTo>
                      <a:pt x="1207730" y="177437"/>
                      <a:pt x="1342020" y="127510"/>
                      <a:pt x="1483829" y="100258"/>
                    </a:cubicBezTo>
                    <a:lnTo>
                      <a:pt x="1548419" y="90619"/>
                    </a:lnTo>
                    <a:lnTo>
                      <a:pt x="1548419" y="104619"/>
                    </a:lnTo>
                    <a:lnTo>
                      <a:pt x="1424254" y="140817"/>
                    </a:lnTo>
                    <a:cubicBezTo>
                      <a:pt x="1374309" y="153576"/>
                      <a:pt x="1344283" y="184298"/>
                      <a:pt x="1338064" y="235894"/>
                    </a:cubicBezTo>
                    <a:cubicBezTo>
                      <a:pt x="1334673" y="260665"/>
                      <a:pt x="1332628" y="285510"/>
                      <a:pt x="1329163" y="311626"/>
                    </a:cubicBezTo>
                    <a:cubicBezTo>
                      <a:pt x="1357631" y="309150"/>
                      <a:pt x="1382963" y="314595"/>
                      <a:pt x="1400119" y="333754"/>
                    </a:cubicBezTo>
                    <a:cubicBezTo>
                      <a:pt x="1410920" y="345817"/>
                      <a:pt x="1420154" y="361841"/>
                      <a:pt x="1424008" y="377568"/>
                    </a:cubicBezTo>
                    <a:cubicBezTo>
                      <a:pt x="1433548" y="412497"/>
                      <a:pt x="1413912" y="450536"/>
                      <a:pt x="1381302" y="466950"/>
                    </a:cubicBezTo>
                    <a:cubicBezTo>
                      <a:pt x="1351457" y="482166"/>
                      <a:pt x="1308714" y="474412"/>
                      <a:pt x="1285766" y="450211"/>
                    </a:cubicBezTo>
                    <a:cubicBezTo>
                      <a:pt x="1260276" y="423172"/>
                      <a:pt x="1253013" y="383648"/>
                      <a:pt x="1273550" y="353752"/>
                    </a:cubicBezTo>
                    <a:cubicBezTo>
                      <a:pt x="1283072" y="340112"/>
                      <a:pt x="1299805" y="330243"/>
                      <a:pt x="1311942" y="318096"/>
                    </a:cubicBezTo>
                    <a:cubicBezTo>
                      <a:pt x="1316910" y="313648"/>
                      <a:pt x="1321952" y="307855"/>
                      <a:pt x="1322248" y="302476"/>
                    </a:cubicBezTo>
                    <a:cubicBezTo>
                      <a:pt x="1328510" y="262349"/>
                      <a:pt x="1332790" y="221437"/>
                      <a:pt x="1338564" y="177911"/>
                    </a:cubicBezTo>
                    <a:cubicBezTo>
                      <a:pt x="1305659" y="199704"/>
                      <a:pt x="1272117" y="220787"/>
                      <a:pt x="1239211" y="242581"/>
                    </a:cubicBezTo>
                    <a:cubicBezTo>
                      <a:pt x="1235028" y="245048"/>
                      <a:pt x="1232041" y="250280"/>
                      <a:pt x="1226513" y="252673"/>
                    </a:cubicBezTo>
                    <a:cubicBezTo>
                      <a:pt x="1179373" y="275706"/>
                      <a:pt x="1162988" y="315948"/>
                      <a:pt x="1160241" y="365713"/>
                    </a:cubicBezTo>
                    <a:cubicBezTo>
                      <a:pt x="1156267" y="425528"/>
                      <a:pt x="1159801" y="483733"/>
                      <a:pt x="1176371" y="537937"/>
                    </a:cubicBezTo>
                    <a:cubicBezTo>
                      <a:pt x="1201513" y="534602"/>
                      <a:pt x="1226095" y="529213"/>
                      <a:pt x="1250305" y="530549"/>
                    </a:cubicBezTo>
                    <a:cubicBezTo>
                      <a:pt x="1337729" y="535373"/>
                      <a:pt x="1394297" y="647095"/>
                      <a:pt x="1343216" y="717128"/>
                    </a:cubicBezTo>
                    <a:cubicBezTo>
                      <a:pt x="1315509" y="754722"/>
                      <a:pt x="1276067" y="784924"/>
                      <a:pt x="1223836" y="777995"/>
                    </a:cubicBezTo>
                    <a:cubicBezTo>
                      <a:pt x="1170258" y="770992"/>
                      <a:pt x="1132738" y="741939"/>
                      <a:pt x="1117363" y="690500"/>
                    </a:cubicBezTo>
                    <a:cubicBezTo>
                      <a:pt x="1101989" y="639062"/>
                      <a:pt x="1116056" y="591945"/>
                      <a:pt x="1157138" y="556438"/>
                    </a:cubicBezTo>
                    <a:cubicBezTo>
                      <a:pt x="1166364" y="548178"/>
                      <a:pt x="1167444" y="540817"/>
                      <a:pt x="1166057" y="529273"/>
                    </a:cubicBezTo>
                    <a:cubicBezTo>
                      <a:pt x="1156921" y="474806"/>
                      <a:pt x="1149129" y="420412"/>
                      <a:pt x="1142047" y="365384"/>
                    </a:cubicBezTo>
                    <a:cubicBezTo>
                      <a:pt x="1140661" y="353840"/>
                      <a:pt x="1144018" y="341883"/>
                      <a:pt x="1145322" y="330488"/>
                    </a:cubicBezTo>
                    <a:cubicBezTo>
                      <a:pt x="1067404" y="373407"/>
                      <a:pt x="960342" y="602241"/>
                      <a:pt x="956098" y="740288"/>
                    </a:cubicBezTo>
                    <a:cubicBezTo>
                      <a:pt x="1013901" y="756294"/>
                      <a:pt x="1042006" y="784826"/>
                      <a:pt x="1046696" y="834327"/>
                    </a:cubicBezTo>
                    <a:cubicBezTo>
                      <a:pt x="1051383" y="883827"/>
                      <a:pt x="1008140" y="934055"/>
                      <a:pt x="957368" y="937324"/>
                    </a:cubicBezTo>
                    <a:cubicBezTo>
                      <a:pt x="901853" y="941007"/>
                      <a:pt x="852334" y="897128"/>
                      <a:pt x="851193" y="844450"/>
                    </a:cubicBezTo>
                    <a:cubicBezTo>
                      <a:pt x="850465" y="796518"/>
                      <a:pt x="877388" y="760903"/>
                      <a:pt x="923447" y="745231"/>
                    </a:cubicBezTo>
                    <a:cubicBezTo>
                      <a:pt x="928266" y="743475"/>
                      <a:pt x="934653" y="737756"/>
                      <a:pt x="935585" y="733085"/>
                    </a:cubicBezTo>
                    <a:cubicBezTo>
                      <a:pt x="943776" y="657989"/>
                      <a:pt x="965904" y="587033"/>
                      <a:pt x="995540" y="514468"/>
                    </a:cubicBezTo>
                    <a:lnTo>
                      <a:pt x="900073" y="582052"/>
                    </a:lnTo>
                    <a:cubicBezTo>
                      <a:pt x="904613" y="634242"/>
                      <a:pt x="890241" y="662455"/>
                      <a:pt x="851203" y="673117"/>
                    </a:cubicBezTo>
                    <a:cubicBezTo>
                      <a:pt x="821093" y="680899"/>
                      <a:pt x="787501" y="666230"/>
                      <a:pt x="774900" y="637879"/>
                    </a:cubicBezTo>
                    <a:cubicBezTo>
                      <a:pt x="760467" y="606053"/>
                      <a:pt x="769196" y="570109"/>
                      <a:pt x="794445" y="552615"/>
                    </a:cubicBezTo>
                    <a:cubicBezTo>
                      <a:pt x="826715" y="530112"/>
                      <a:pt x="860043" y="537347"/>
                      <a:pt x="895848" y="573050"/>
                    </a:cubicBezTo>
                    <a:cubicBezTo>
                      <a:pt x="978287" y="533753"/>
                      <a:pt x="1024063" y="462079"/>
                      <a:pt x="1063972" y="386708"/>
                    </a:cubicBezTo>
                    <a:lnTo>
                      <a:pt x="994752" y="406498"/>
                    </a:lnTo>
                    <a:lnTo>
                      <a:pt x="994752" y="406498"/>
                    </a:lnTo>
                    <a:lnTo>
                      <a:pt x="1033508" y="391773"/>
                    </a:lnTo>
                    <a:cubicBezTo>
                      <a:pt x="1046431" y="386752"/>
                      <a:pt x="1058889" y="381032"/>
                      <a:pt x="1069459" y="372846"/>
                    </a:cubicBezTo>
                    <a:cubicBezTo>
                      <a:pt x="1093363" y="355277"/>
                      <a:pt x="1110988" y="329268"/>
                      <a:pt x="1133059" y="308226"/>
                    </a:cubicBezTo>
                    <a:cubicBezTo>
                      <a:pt x="1170742" y="273205"/>
                      <a:pt x="1209696" y="239603"/>
                      <a:pt x="1245472" y="202455"/>
                    </a:cubicBezTo>
                    <a:lnTo>
                      <a:pt x="1145697" y="238096"/>
                    </a:lnTo>
                    <a:cubicBezTo>
                      <a:pt x="1053431" y="272129"/>
                      <a:pt x="961651" y="309562"/>
                      <a:pt x="868188" y="340829"/>
                    </a:cubicBezTo>
                    <a:cubicBezTo>
                      <a:pt x="754814" y="378420"/>
                      <a:pt x="637322" y="392848"/>
                      <a:pt x="517691" y="384898"/>
                    </a:cubicBezTo>
                    <a:cubicBezTo>
                      <a:pt x="351061" y="373006"/>
                      <a:pt x="202532" y="314220"/>
                      <a:pt x="79498" y="196806"/>
                    </a:cubicBezTo>
                    <a:cubicBezTo>
                      <a:pt x="59653" y="177499"/>
                      <a:pt x="39807" y="158191"/>
                      <a:pt x="20671" y="138248"/>
                    </a:cubicBezTo>
                    <a:cubicBezTo>
                      <a:pt x="13046" y="129733"/>
                      <a:pt x="6205" y="119237"/>
                      <a:pt x="0" y="109452"/>
                    </a:cubicBezTo>
                    <a:close/>
                  </a:path>
                </a:pathLst>
              </a:custGeom>
              <a:grpFill/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411" name="Group 410">
                <a:extLst>
                  <a:ext uri="{FF2B5EF4-FFF2-40B4-BE49-F238E27FC236}">
                    <a16:creationId xmlns:a16="http://schemas.microsoft.com/office/drawing/2014/main" id="{A5A2AB43-3E17-45D5-8026-F03FD422B042}"/>
                  </a:ext>
                </a:extLst>
              </p:cNvPr>
              <p:cNvGrpSpPr/>
              <p:nvPr/>
            </p:nvGrpSpPr>
            <p:grpSpPr>
              <a:xfrm>
                <a:off x="1959794" y="490144"/>
                <a:ext cx="2865460" cy="4204090"/>
                <a:chOff x="1959794" y="490144"/>
                <a:chExt cx="2865460" cy="4204090"/>
              </a:xfrm>
              <a:grpFill/>
            </p:grpSpPr>
            <p:sp>
              <p:nvSpPr>
                <p:cNvPr id="412" name="Freeform: Shape 411">
                  <a:extLst>
                    <a:ext uri="{FF2B5EF4-FFF2-40B4-BE49-F238E27FC236}">
                      <a16:creationId xmlns:a16="http://schemas.microsoft.com/office/drawing/2014/main" id="{08805F0C-3C49-48F5-99B3-C5791BC176A8}"/>
                    </a:ext>
                  </a:extLst>
                </p:cNvPr>
                <p:cNvSpPr/>
                <p:nvPr/>
              </p:nvSpPr>
              <p:spPr>
                <a:xfrm rot="2510514">
                  <a:off x="2740517" y="490144"/>
                  <a:ext cx="1129739" cy="1433111"/>
                </a:xfrm>
                <a:custGeom>
                  <a:avLst/>
                  <a:gdLst>
                    <a:gd name="connsiteX0" fmla="*/ 0 w 386447"/>
                    <a:gd name="connsiteY0" fmla="*/ 0 h 490221"/>
                    <a:gd name="connsiteX1" fmla="*/ 111695 w 386447"/>
                    <a:gd name="connsiteY1" fmla="*/ 66196 h 490221"/>
                    <a:gd name="connsiteX2" fmla="*/ 333725 w 386447"/>
                    <a:gd name="connsiteY2" fmla="*/ 259899 h 490221"/>
                    <a:gd name="connsiteX3" fmla="*/ 385164 w 386447"/>
                    <a:gd name="connsiteY3" fmla="*/ 440142 h 490221"/>
                    <a:gd name="connsiteX4" fmla="*/ 365105 w 386447"/>
                    <a:gd name="connsiteY4" fmla="*/ 449154 h 490221"/>
                    <a:gd name="connsiteX5" fmla="*/ 266025 w 386447"/>
                    <a:gd name="connsiteY5" fmla="*/ 349925 h 490221"/>
                    <a:gd name="connsiteX6" fmla="*/ 182409 w 386447"/>
                    <a:gd name="connsiteY6" fmla="*/ 239409 h 490221"/>
                    <a:gd name="connsiteX7" fmla="*/ 172242 w 386447"/>
                    <a:gd name="connsiteY7" fmla="*/ 228054 h 490221"/>
                    <a:gd name="connsiteX8" fmla="*/ 168769 w 386447"/>
                    <a:gd name="connsiteY8" fmla="*/ 229887 h 490221"/>
                    <a:gd name="connsiteX9" fmla="*/ 289957 w 386447"/>
                    <a:gd name="connsiteY9" fmla="*/ 405209 h 490221"/>
                    <a:gd name="connsiteX10" fmla="*/ 325242 w 386447"/>
                    <a:gd name="connsiteY10" fmla="*/ 450327 h 490221"/>
                    <a:gd name="connsiteX11" fmla="*/ 318229 w 386447"/>
                    <a:gd name="connsiteY11" fmla="*/ 479620 h 490221"/>
                    <a:gd name="connsiteX12" fmla="*/ 204795 w 386447"/>
                    <a:gd name="connsiteY12" fmla="*/ 457172 h 490221"/>
                    <a:gd name="connsiteX13" fmla="*/ 63636 w 386447"/>
                    <a:gd name="connsiteY13" fmla="*/ 228133 h 490221"/>
                    <a:gd name="connsiteX14" fmla="*/ 455 w 386447"/>
                    <a:gd name="connsiteY14" fmla="*/ 16213 h 490221"/>
                    <a:gd name="connsiteX15" fmla="*/ 0 w 386447"/>
                    <a:gd name="connsiteY15" fmla="*/ 0 h 49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86447" h="490221">
                      <a:moveTo>
                        <a:pt x="0" y="0"/>
                      </a:moveTo>
                      <a:cubicBezTo>
                        <a:pt x="39237" y="22401"/>
                        <a:pt x="75858" y="43308"/>
                        <a:pt x="111695" y="66196"/>
                      </a:cubicBezTo>
                      <a:cubicBezTo>
                        <a:pt x="195812" y="118730"/>
                        <a:pt x="274105" y="179037"/>
                        <a:pt x="333725" y="259899"/>
                      </a:cubicBezTo>
                      <a:cubicBezTo>
                        <a:pt x="373944" y="313383"/>
                        <a:pt x="391564" y="373041"/>
                        <a:pt x="385164" y="440142"/>
                      </a:cubicBezTo>
                      <a:cubicBezTo>
                        <a:pt x="383563" y="456918"/>
                        <a:pt x="377961" y="460656"/>
                        <a:pt x="365105" y="449154"/>
                      </a:cubicBezTo>
                      <a:cubicBezTo>
                        <a:pt x="331132" y="416925"/>
                        <a:pt x="297159" y="384695"/>
                        <a:pt x="266025" y="349925"/>
                      </a:cubicBezTo>
                      <a:cubicBezTo>
                        <a:pt x="236236" y="315229"/>
                        <a:pt x="210069" y="276010"/>
                        <a:pt x="182409" y="239409"/>
                      </a:cubicBezTo>
                      <a:cubicBezTo>
                        <a:pt x="179232" y="235860"/>
                        <a:pt x="175419" y="231603"/>
                        <a:pt x="172242" y="228054"/>
                      </a:cubicBezTo>
                      <a:cubicBezTo>
                        <a:pt x="172242" y="228054"/>
                        <a:pt x="170188" y="228616"/>
                        <a:pt x="168769" y="229887"/>
                      </a:cubicBezTo>
                      <a:cubicBezTo>
                        <a:pt x="209401" y="288116"/>
                        <a:pt x="249324" y="346981"/>
                        <a:pt x="289957" y="405209"/>
                      </a:cubicBezTo>
                      <a:cubicBezTo>
                        <a:pt x="301245" y="420672"/>
                        <a:pt x="313243" y="435500"/>
                        <a:pt x="325242" y="450327"/>
                      </a:cubicBezTo>
                      <a:cubicBezTo>
                        <a:pt x="335969" y="463735"/>
                        <a:pt x="332834" y="471657"/>
                        <a:pt x="318229" y="479620"/>
                      </a:cubicBezTo>
                      <a:cubicBezTo>
                        <a:pt x="279382" y="499062"/>
                        <a:pt x="234584" y="491868"/>
                        <a:pt x="204795" y="457172"/>
                      </a:cubicBezTo>
                      <a:cubicBezTo>
                        <a:pt x="145852" y="388490"/>
                        <a:pt x="98114" y="312330"/>
                        <a:pt x="63636" y="228133"/>
                      </a:cubicBezTo>
                      <a:cubicBezTo>
                        <a:pt x="35702" y="159813"/>
                        <a:pt x="12587" y="89733"/>
                        <a:pt x="455" y="16213"/>
                      </a:cubicBezTo>
                      <a:cubicBezTo>
                        <a:pt x="-32" y="12814"/>
                        <a:pt x="190" y="8779"/>
                        <a:pt x="0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3" name="Freeform: Shape 412">
                  <a:extLst>
                    <a:ext uri="{FF2B5EF4-FFF2-40B4-BE49-F238E27FC236}">
                      <a16:creationId xmlns:a16="http://schemas.microsoft.com/office/drawing/2014/main" id="{2CD429BE-B384-4C89-927A-829919B79F0C}"/>
                    </a:ext>
                  </a:extLst>
                </p:cNvPr>
                <p:cNvSpPr/>
                <p:nvPr/>
              </p:nvSpPr>
              <p:spPr>
                <a:xfrm rot="2510514">
                  <a:off x="3675917" y="1158307"/>
                  <a:ext cx="570393" cy="1483745"/>
                </a:xfrm>
                <a:custGeom>
                  <a:avLst/>
                  <a:gdLst>
                    <a:gd name="connsiteX0" fmla="*/ 120980 w 195113"/>
                    <a:gd name="connsiteY0" fmla="*/ 0 h 507541"/>
                    <a:gd name="connsiteX1" fmla="*/ 166088 w 195113"/>
                    <a:gd name="connsiteY1" fmla="*/ 136049 h 507541"/>
                    <a:gd name="connsiteX2" fmla="*/ 193557 w 195113"/>
                    <a:gd name="connsiteY2" fmla="*/ 359490 h 507541"/>
                    <a:gd name="connsiteX3" fmla="*/ 127147 w 195113"/>
                    <a:gd name="connsiteY3" fmla="*/ 499504 h 507541"/>
                    <a:gd name="connsiteX4" fmla="*/ 113887 w 195113"/>
                    <a:gd name="connsiteY4" fmla="*/ 507541 h 507541"/>
                    <a:gd name="connsiteX5" fmla="*/ 101764 w 195113"/>
                    <a:gd name="connsiteY5" fmla="*/ 262687 h 507541"/>
                    <a:gd name="connsiteX6" fmla="*/ 91816 w 195113"/>
                    <a:gd name="connsiteY6" fmla="*/ 332965 h 507541"/>
                    <a:gd name="connsiteX7" fmla="*/ 83833 w 195113"/>
                    <a:gd name="connsiteY7" fmla="*/ 465410 h 507541"/>
                    <a:gd name="connsiteX8" fmla="*/ 55111 w 195113"/>
                    <a:gd name="connsiteY8" fmla="*/ 484736 h 507541"/>
                    <a:gd name="connsiteX9" fmla="*/ 13 w 195113"/>
                    <a:gd name="connsiteY9" fmla="*/ 407496 h 507541"/>
                    <a:gd name="connsiteX10" fmla="*/ 110187 w 195113"/>
                    <a:gd name="connsiteY10" fmla="*/ 12222 h 507541"/>
                    <a:gd name="connsiteX11" fmla="*/ 120980 w 195113"/>
                    <a:gd name="connsiteY11" fmla="*/ 0 h 5075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5113" h="507541">
                      <a:moveTo>
                        <a:pt x="120980" y="0"/>
                      </a:moveTo>
                      <a:cubicBezTo>
                        <a:pt x="136577" y="47405"/>
                        <a:pt x="153032" y="91483"/>
                        <a:pt x="166088" y="136049"/>
                      </a:cubicBezTo>
                      <a:cubicBezTo>
                        <a:pt x="186364" y="208669"/>
                        <a:pt x="199842" y="282264"/>
                        <a:pt x="193557" y="359490"/>
                      </a:cubicBezTo>
                      <a:cubicBezTo>
                        <a:pt x="189169" y="414560"/>
                        <a:pt x="167033" y="461232"/>
                        <a:pt x="127147" y="499504"/>
                      </a:cubicBezTo>
                      <a:cubicBezTo>
                        <a:pt x="124383" y="500699"/>
                        <a:pt x="120199" y="503168"/>
                        <a:pt x="113887" y="507541"/>
                      </a:cubicBezTo>
                      <a:cubicBezTo>
                        <a:pt x="91440" y="425357"/>
                        <a:pt x="101982" y="344318"/>
                        <a:pt x="101764" y="262687"/>
                      </a:cubicBezTo>
                      <a:cubicBezTo>
                        <a:pt x="98448" y="286113"/>
                        <a:pt x="93787" y="309465"/>
                        <a:pt x="91816" y="332965"/>
                      </a:cubicBezTo>
                      <a:cubicBezTo>
                        <a:pt x="88022" y="377275"/>
                        <a:pt x="86283" y="421025"/>
                        <a:pt x="83833" y="465410"/>
                      </a:cubicBezTo>
                      <a:cubicBezTo>
                        <a:pt x="82572" y="488275"/>
                        <a:pt x="76969" y="492013"/>
                        <a:pt x="55111" y="484736"/>
                      </a:cubicBezTo>
                      <a:cubicBezTo>
                        <a:pt x="22641" y="474175"/>
                        <a:pt x="-646" y="443885"/>
                        <a:pt x="13" y="407496"/>
                      </a:cubicBezTo>
                      <a:cubicBezTo>
                        <a:pt x="3060" y="266685"/>
                        <a:pt x="34056" y="132812"/>
                        <a:pt x="110187" y="12222"/>
                      </a:cubicBezTo>
                      <a:cubicBezTo>
                        <a:pt x="112390" y="8971"/>
                        <a:pt x="115229" y="6429"/>
                        <a:pt x="120980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4" name="Freeform: Shape 413">
                  <a:extLst>
                    <a:ext uri="{FF2B5EF4-FFF2-40B4-BE49-F238E27FC236}">
                      <a16:creationId xmlns:a16="http://schemas.microsoft.com/office/drawing/2014/main" id="{A412E0CB-61AD-4F72-90ED-AFC046482DE0}"/>
                    </a:ext>
                  </a:extLst>
                </p:cNvPr>
                <p:cNvSpPr/>
                <p:nvPr/>
              </p:nvSpPr>
              <p:spPr>
                <a:xfrm rot="2510514">
                  <a:off x="1959794" y="1899859"/>
                  <a:ext cx="1286222" cy="484021"/>
                </a:xfrm>
                <a:custGeom>
                  <a:avLst/>
                  <a:gdLst>
                    <a:gd name="connsiteX0" fmla="*/ 0 w 439975"/>
                    <a:gd name="connsiteY0" fmla="*/ 95812 h 165568"/>
                    <a:gd name="connsiteX1" fmla="*/ 306803 w 439975"/>
                    <a:gd name="connsiteY1" fmla="*/ 91 h 165568"/>
                    <a:gd name="connsiteX2" fmla="*/ 430519 w 439975"/>
                    <a:gd name="connsiteY2" fmla="*/ 44017 h 165568"/>
                    <a:gd name="connsiteX3" fmla="*/ 439975 w 439975"/>
                    <a:gd name="connsiteY3" fmla="*/ 56006 h 165568"/>
                    <a:gd name="connsiteX4" fmla="*/ 240745 w 439975"/>
                    <a:gd name="connsiteY4" fmla="*/ 84812 h 165568"/>
                    <a:gd name="connsiteX5" fmla="*/ 241084 w 439975"/>
                    <a:gd name="connsiteY5" fmla="*/ 90901 h 165568"/>
                    <a:gd name="connsiteX6" fmla="*/ 425380 w 439975"/>
                    <a:gd name="connsiteY6" fmla="*/ 88253 h 165568"/>
                    <a:gd name="connsiteX7" fmla="*/ 364586 w 439975"/>
                    <a:gd name="connsiteY7" fmla="*/ 163146 h 165568"/>
                    <a:gd name="connsiteX8" fmla="*/ 226316 w 439975"/>
                    <a:gd name="connsiteY8" fmla="*/ 162937 h 165568"/>
                    <a:gd name="connsiteX9" fmla="*/ 11734 w 439975"/>
                    <a:gd name="connsiteY9" fmla="*/ 103205 h 165568"/>
                    <a:gd name="connsiteX10" fmla="*/ 0 w 439975"/>
                    <a:gd name="connsiteY10" fmla="*/ 95812 h 165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39975" h="165568">
                      <a:moveTo>
                        <a:pt x="0" y="95812"/>
                      </a:moveTo>
                      <a:cubicBezTo>
                        <a:pt x="98612" y="44591"/>
                        <a:pt x="196704" y="2785"/>
                        <a:pt x="306803" y="91"/>
                      </a:cubicBezTo>
                      <a:cubicBezTo>
                        <a:pt x="354100" y="-1347"/>
                        <a:pt x="395053" y="14404"/>
                        <a:pt x="430519" y="44017"/>
                      </a:cubicBezTo>
                      <a:cubicBezTo>
                        <a:pt x="434405" y="46930"/>
                        <a:pt x="435528" y="51039"/>
                        <a:pt x="439975" y="56006"/>
                      </a:cubicBezTo>
                      <a:cubicBezTo>
                        <a:pt x="375128" y="82108"/>
                        <a:pt x="307805" y="79743"/>
                        <a:pt x="240745" y="84812"/>
                      </a:cubicBezTo>
                      <a:cubicBezTo>
                        <a:pt x="241306" y="86866"/>
                        <a:pt x="240523" y="88847"/>
                        <a:pt x="241084" y="90901"/>
                      </a:cubicBezTo>
                      <a:cubicBezTo>
                        <a:pt x="302540" y="89570"/>
                        <a:pt x="363923" y="89584"/>
                        <a:pt x="425380" y="88253"/>
                      </a:cubicBezTo>
                      <a:cubicBezTo>
                        <a:pt x="431372" y="126358"/>
                        <a:pt x="406578" y="160067"/>
                        <a:pt x="364586" y="163146"/>
                      </a:cubicBezTo>
                      <a:cubicBezTo>
                        <a:pt x="318559" y="166003"/>
                        <a:pt x="271972" y="166805"/>
                        <a:pt x="226316" y="162937"/>
                      </a:cubicBezTo>
                      <a:cubicBezTo>
                        <a:pt x="151071" y="157436"/>
                        <a:pt x="79257" y="138634"/>
                        <a:pt x="11734" y="103205"/>
                      </a:cubicBezTo>
                      <a:cubicBezTo>
                        <a:pt x="9119" y="101711"/>
                        <a:pt x="5867" y="99508"/>
                        <a:pt x="0" y="95812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5" name="Freeform: Shape 414">
                  <a:extLst>
                    <a:ext uri="{FF2B5EF4-FFF2-40B4-BE49-F238E27FC236}">
                      <a16:creationId xmlns:a16="http://schemas.microsoft.com/office/drawing/2014/main" id="{12FF6C8B-B795-4466-B26B-A8E05A9DA561}"/>
                    </a:ext>
                  </a:extLst>
                </p:cNvPr>
                <p:cNvSpPr/>
                <p:nvPr/>
              </p:nvSpPr>
              <p:spPr>
                <a:xfrm rot="2510514">
                  <a:off x="3881248" y="2036970"/>
                  <a:ext cx="511340" cy="1296244"/>
                </a:xfrm>
                <a:custGeom>
                  <a:avLst/>
                  <a:gdLst>
                    <a:gd name="connsiteX0" fmla="*/ 126636 w 174913"/>
                    <a:gd name="connsiteY0" fmla="*/ 0 h 443403"/>
                    <a:gd name="connsiteX1" fmla="*/ 155330 w 174913"/>
                    <a:gd name="connsiteY1" fmla="*/ 103439 h 443403"/>
                    <a:gd name="connsiteX2" fmla="*/ 171586 w 174913"/>
                    <a:gd name="connsiteY2" fmla="*/ 310072 h 443403"/>
                    <a:gd name="connsiteX3" fmla="*/ 94076 w 174913"/>
                    <a:gd name="connsiteY3" fmla="*/ 443403 h 443403"/>
                    <a:gd name="connsiteX4" fmla="*/ 95042 w 174913"/>
                    <a:gd name="connsiteY4" fmla="*/ 230300 h 443403"/>
                    <a:gd name="connsiteX5" fmla="*/ 76810 w 174913"/>
                    <a:gd name="connsiteY5" fmla="*/ 328452 h 443403"/>
                    <a:gd name="connsiteX6" fmla="*/ 68619 w 174913"/>
                    <a:gd name="connsiteY6" fmla="*/ 403549 h 443403"/>
                    <a:gd name="connsiteX7" fmla="*/ 44154 w 174913"/>
                    <a:gd name="connsiteY7" fmla="*/ 419063 h 443403"/>
                    <a:gd name="connsiteX8" fmla="*/ 303 w 174913"/>
                    <a:gd name="connsiteY8" fmla="*/ 345816 h 443403"/>
                    <a:gd name="connsiteX9" fmla="*/ 49837 w 174913"/>
                    <a:gd name="connsiteY9" fmla="*/ 132695 h 443403"/>
                    <a:gd name="connsiteX10" fmla="*/ 114425 w 174913"/>
                    <a:gd name="connsiteY10" fmla="*/ 13491 h 443403"/>
                    <a:gd name="connsiteX11" fmla="*/ 126636 w 174913"/>
                    <a:gd name="connsiteY11" fmla="*/ 0 h 4434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74913" h="443403">
                      <a:moveTo>
                        <a:pt x="126636" y="0"/>
                      </a:moveTo>
                      <a:cubicBezTo>
                        <a:pt x="136737" y="36983"/>
                        <a:pt x="147061" y="69930"/>
                        <a:pt x="155330" y="103439"/>
                      </a:cubicBezTo>
                      <a:cubicBezTo>
                        <a:pt x="171160" y="171093"/>
                        <a:pt x="180189" y="239720"/>
                        <a:pt x="171586" y="310072"/>
                      </a:cubicBezTo>
                      <a:cubicBezTo>
                        <a:pt x="165218" y="364359"/>
                        <a:pt x="141248" y="407556"/>
                        <a:pt x="94076" y="443403"/>
                      </a:cubicBezTo>
                      <a:cubicBezTo>
                        <a:pt x="78619" y="369025"/>
                        <a:pt x="93237" y="299678"/>
                        <a:pt x="95042" y="230300"/>
                      </a:cubicBezTo>
                      <a:cubicBezTo>
                        <a:pt x="88516" y="262992"/>
                        <a:pt x="81990" y="295685"/>
                        <a:pt x="76810" y="328452"/>
                      </a:cubicBezTo>
                      <a:cubicBezTo>
                        <a:pt x="73420" y="353222"/>
                        <a:pt x="72009" y="378778"/>
                        <a:pt x="68619" y="403549"/>
                      </a:cubicBezTo>
                      <a:cubicBezTo>
                        <a:pt x="66236" y="422304"/>
                        <a:pt x="61342" y="425407"/>
                        <a:pt x="44154" y="419063"/>
                      </a:cubicBezTo>
                      <a:cubicBezTo>
                        <a:pt x="13103" y="407231"/>
                        <a:pt x="-2410" y="382766"/>
                        <a:pt x="303" y="345816"/>
                      </a:cubicBezTo>
                      <a:cubicBezTo>
                        <a:pt x="4384" y="271841"/>
                        <a:pt x="19151" y="199805"/>
                        <a:pt x="49837" y="132695"/>
                      </a:cubicBezTo>
                      <a:cubicBezTo>
                        <a:pt x="68276" y="91891"/>
                        <a:pt x="92023" y="52728"/>
                        <a:pt x="114425" y="13491"/>
                      </a:cubicBezTo>
                      <a:cubicBezTo>
                        <a:pt x="116627" y="10240"/>
                        <a:pt x="120175" y="7063"/>
                        <a:pt x="126636" y="0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6" name="Freeform: Shape 415">
                  <a:extLst>
                    <a:ext uri="{FF2B5EF4-FFF2-40B4-BE49-F238E27FC236}">
                      <a16:creationId xmlns:a16="http://schemas.microsoft.com/office/drawing/2014/main" id="{D536507A-A9B8-4310-8541-6C54B725E93D}"/>
                    </a:ext>
                  </a:extLst>
                </p:cNvPr>
                <p:cNvSpPr/>
                <p:nvPr/>
              </p:nvSpPr>
              <p:spPr>
                <a:xfrm rot="2510514">
                  <a:off x="2283489" y="2806864"/>
                  <a:ext cx="1200176" cy="587303"/>
                </a:xfrm>
                <a:custGeom>
                  <a:avLst/>
                  <a:gdLst>
                    <a:gd name="connsiteX0" fmla="*/ 0 w 410541"/>
                    <a:gd name="connsiteY0" fmla="*/ 188167 h 200898"/>
                    <a:gd name="connsiteX1" fmla="*/ 81604 w 410541"/>
                    <a:gd name="connsiteY1" fmla="*/ 115097 h 200898"/>
                    <a:gd name="connsiteX2" fmla="*/ 225630 w 410541"/>
                    <a:gd name="connsiteY2" fmla="*/ 23212 h 200898"/>
                    <a:gd name="connsiteX3" fmla="*/ 392029 w 410541"/>
                    <a:gd name="connsiteY3" fmla="*/ 14855 h 200898"/>
                    <a:gd name="connsiteX4" fmla="*/ 404398 w 410541"/>
                    <a:gd name="connsiteY4" fmla="*/ 22957 h 200898"/>
                    <a:gd name="connsiteX5" fmla="*/ 395025 w 410541"/>
                    <a:gd name="connsiteY5" fmla="*/ 33907 h 200898"/>
                    <a:gd name="connsiteX6" fmla="*/ 240791 w 410541"/>
                    <a:gd name="connsiteY6" fmla="*/ 102970 h 200898"/>
                    <a:gd name="connsiteX7" fmla="*/ 216772 w 410541"/>
                    <a:gd name="connsiteY7" fmla="*/ 110414 h 200898"/>
                    <a:gd name="connsiteX8" fmla="*/ 219016 w 410541"/>
                    <a:gd name="connsiteY8" fmla="*/ 118632 h 200898"/>
                    <a:gd name="connsiteX9" fmla="*/ 377813 w 410541"/>
                    <a:gd name="connsiteY9" fmla="*/ 64661 h 200898"/>
                    <a:gd name="connsiteX10" fmla="*/ 410251 w 410541"/>
                    <a:gd name="connsiteY10" fmla="*/ 88036 h 200898"/>
                    <a:gd name="connsiteX11" fmla="*/ 356776 w 410541"/>
                    <a:gd name="connsiteY11" fmla="*/ 152540 h 200898"/>
                    <a:gd name="connsiteX12" fmla="*/ 138947 w 410541"/>
                    <a:gd name="connsiteY12" fmla="*/ 200556 h 200898"/>
                    <a:gd name="connsiteX13" fmla="*/ 2245 w 410541"/>
                    <a:gd name="connsiteY13" fmla="*/ 196386 h 200898"/>
                    <a:gd name="connsiteX14" fmla="*/ 0 w 410541"/>
                    <a:gd name="connsiteY14" fmla="*/ 188167 h 2008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10541" h="200898">
                      <a:moveTo>
                        <a:pt x="0" y="188167"/>
                      </a:moveTo>
                      <a:cubicBezTo>
                        <a:pt x="26965" y="164022"/>
                        <a:pt x="54004" y="138533"/>
                        <a:pt x="81604" y="115097"/>
                      </a:cubicBezTo>
                      <a:cubicBezTo>
                        <a:pt x="125451" y="78393"/>
                        <a:pt x="173036" y="47292"/>
                        <a:pt x="225630" y="23212"/>
                      </a:cubicBezTo>
                      <a:cubicBezTo>
                        <a:pt x="280278" y="-1430"/>
                        <a:pt x="335382" y="-9857"/>
                        <a:pt x="392029" y="14855"/>
                      </a:cubicBezTo>
                      <a:cubicBezTo>
                        <a:pt x="396625" y="17132"/>
                        <a:pt x="400512" y="20044"/>
                        <a:pt x="404398" y="22957"/>
                      </a:cubicBezTo>
                      <a:cubicBezTo>
                        <a:pt x="401486" y="26843"/>
                        <a:pt x="399208" y="31440"/>
                        <a:pt x="395025" y="33907"/>
                      </a:cubicBezTo>
                      <a:cubicBezTo>
                        <a:pt x="348002" y="67063"/>
                        <a:pt x="294434" y="84344"/>
                        <a:pt x="240791" y="102970"/>
                      </a:cubicBezTo>
                      <a:cubicBezTo>
                        <a:pt x="233208" y="105924"/>
                        <a:pt x="224990" y="108169"/>
                        <a:pt x="216772" y="110414"/>
                      </a:cubicBezTo>
                      <a:cubicBezTo>
                        <a:pt x="217968" y="113177"/>
                        <a:pt x="219165" y="115942"/>
                        <a:pt x="219016" y="118632"/>
                      </a:cubicBezTo>
                      <a:cubicBezTo>
                        <a:pt x="271948" y="100641"/>
                        <a:pt x="324807" y="83996"/>
                        <a:pt x="377813" y="64661"/>
                      </a:cubicBezTo>
                      <a:cubicBezTo>
                        <a:pt x="406726" y="54114"/>
                        <a:pt x="411958" y="57101"/>
                        <a:pt x="410251" y="88036"/>
                      </a:cubicBezTo>
                      <a:cubicBezTo>
                        <a:pt x="408322" y="123006"/>
                        <a:pt x="385763" y="140648"/>
                        <a:pt x="356776" y="152540"/>
                      </a:cubicBezTo>
                      <a:cubicBezTo>
                        <a:pt x="287110" y="180400"/>
                        <a:pt x="213928" y="198622"/>
                        <a:pt x="138947" y="200556"/>
                      </a:cubicBezTo>
                      <a:cubicBezTo>
                        <a:pt x="92995" y="202067"/>
                        <a:pt x="47339" y="198200"/>
                        <a:pt x="2245" y="196386"/>
                      </a:cubicBezTo>
                      <a:cubicBezTo>
                        <a:pt x="1048" y="193622"/>
                        <a:pt x="1197" y="190931"/>
                        <a:pt x="0" y="188167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7" name="Freeform: Shape 416">
                  <a:extLst>
                    <a:ext uri="{FF2B5EF4-FFF2-40B4-BE49-F238E27FC236}">
                      <a16:creationId xmlns:a16="http://schemas.microsoft.com/office/drawing/2014/main" id="{F34DACF5-DADA-4461-9734-A16F27852777}"/>
                    </a:ext>
                  </a:extLst>
                </p:cNvPr>
                <p:cNvSpPr/>
                <p:nvPr/>
              </p:nvSpPr>
              <p:spPr>
                <a:xfrm rot="2510514">
                  <a:off x="3232277" y="3732477"/>
                  <a:ext cx="614580" cy="837788"/>
                </a:xfrm>
                <a:custGeom>
                  <a:avLst/>
                  <a:gdLst>
                    <a:gd name="connsiteX0" fmla="*/ 115123 w 210228"/>
                    <a:gd name="connsiteY0" fmla="*/ 20163 h 286580"/>
                    <a:gd name="connsiteX1" fmla="*/ 172981 w 210228"/>
                    <a:gd name="connsiteY1" fmla="*/ 0 h 286580"/>
                    <a:gd name="connsiteX2" fmla="*/ 106158 w 210228"/>
                    <a:gd name="connsiteY2" fmla="*/ 135268 h 286580"/>
                    <a:gd name="connsiteX3" fmla="*/ 184460 w 210228"/>
                    <a:gd name="connsiteY3" fmla="*/ 24242 h 286580"/>
                    <a:gd name="connsiteX4" fmla="*/ 202047 w 210228"/>
                    <a:gd name="connsiteY4" fmla="*/ 96714 h 286580"/>
                    <a:gd name="connsiteX5" fmla="*/ 77579 w 210228"/>
                    <a:gd name="connsiteY5" fmla="*/ 237571 h 286580"/>
                    <a:gd name="connsiteX6" fmla="*/ 0 w 210228"/>
                    <a:gd name="connsiteY6" fmla="*/ 286580 h 286580"/>
                    <a:gd name="connsiteX7" fmla="*/ 73777 w 210228"/>
                    <a:gd name="connsiteY7" fmla="*/ 61980 h 286580"/>
                    <a:gd name="connsiteX8" fmla="*/ 115123 w 210228"/>
                    <a:gd name="connsiteY8" fmla="*/ 20163 h 286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0228" h="286580">
                      <a:moveTo>
                        <a:pt x="115123" y="20163"/>
                      </a:moveTo>
                      <a:cubicBezTo>
                        <a:pt x="131469" y="9682"/>
                        <a:pt x="150567" y="2810"/>
                        <a:pt x="172981" y="0"/>
                      </a:cubicBezTo>
                      <a:cubicBezTo>
                        <a:pt x="160037" y="51225"/>
                        <a:pt x="127511" y="90578"/>
                        <a:pt x="106158" y="135268"/>
                      </a:cubicBezTo>
                      <a:cubicBezTo>
                        <a:pt x="132520" y="97600"/>
                        <a:pt x="158808" y="61276"/>
                        <a:pt x="184460" y="24242"/>
                      </a:cubicBezTo>
                      <a:cubicBezTo>
                        <a:pt x="210396" y="43211"/>
                        <a:pt x="217691" y="69921"/>
                        <a:pt x="202047" y="96714"/>
                      </a:cubicBezTo>
                      <a:cubicBezTo>
                        <a:pt x="169341" y="151571"/>
                        <a:pt x="130205" y="200677"/>
                        <a:pt x="77579" y="237571"/>
                      </a:cubicBezTo>
                      <a:cubicBezTo>
                        <a:pt x="52330" y="255066"/>
                        <a:pt x="27156" y="271215"/>
                        <a:pt x="0" y="286580"/>
                      </a:cubicBezTo>
                      <a:cubicBezTo>
                        <a:pt x="10543" y="205542"/>
                        <a:pt x="28932" y="128985"/>
                        <a:pt x="73777" y="61980"/>
                      </a:cubicBezTo>
                      <a:cubicBezTo>
                        <a:pt x="85184" y="44734"/>
                        <a:pt x="98778" y="30644"/>
                        <a:pt x="115123" y="20163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8" name="Freeform: Shape 417">
                  <a:extLst>
                    <a:ext uri="{FF2B5EF4-FFF2-40B4-BE49-F238E27FC236}">
                      <a16:creationId xmlns:a16="http://schemas.microsoft.com/office/drawing/2014/main" id="{85384B81-6F1D-4B86-BDA3-2AD91FE49ACA}"/>
                    </a:ext>
                  </a:extLst>
                </p:cNvPr>
                <p:cNvSpPr/>
                <p:nvPr/>
              </p:nvSpPr>
              <p:spPr>
                <a:xfrm rot="2510514">
                  <a:off x="4574675" y="4454369"/>
                  <a:ext cx="250579" cy="239865"/>
                </a:xfrm>
                <a:custGeom>
                  <a:avLst/>
                  <a:gdLst>
                    <a:gd name="connsiteX0" fmla="*/ 5654 w 85715"/>
                    <a:gd name="connsiteY0" fmla="*/ 18815 h 82050"/>
                    <a:gd name="connsiteX1" fmla="*/ 25627 w 85715"/>
                    <a:gd name="connsiteY1" fmla="*/ 2210 h 82050"/>
                    <a:gd name="connsiteX2" fmla="*/ 75211 w 85715"/>
                    <a:gd name="connsiteY2" fmla="*/ 20461 h 82050"/>
                    <a:gd name="connsiteX3" fmla="*/ 85715 w 85715"/>
                    <a:gd name="connsiteY3" fmla="*/ 37904 h 82050"/>
                    <a:gd name="connsiteX4" fmla="*/ 85715 w 85715"/>
                    <a:gd name="connsiteY4" fmla="*/ 37904 h 82050"/>
                    <a:gd name="connsiteX5" fmla="*/ 85714 w 85715"/>
                    <a:gd name="connsiteY5" fmla="*/ 37904 h 82050"/>
                    <a:gd name="connsiteX6" fmla="*/ 85715 w 85715"/>
                    <a:gd name="connsiteY6" fmla="*/ 37904 h 82050"/>
                    <a:gd name="connsiteX7" fmla="*/ 79445 w 85715"/>
                    <a:gd name="connsiteY7" fmla="*/ 53747 h 82050"/>
                    <a:gd name="connsiteX8" fmla="*/ 36752 w 85715"/>
                    <a:gd name="connsiteY8" fmla="*/ 81746 h 82050"/>
                    <a:gd name="connsiteX9" fmla="*/ 313 w 85715"/>
                    <a:gd name="connsiteY9" fmla="*/ 45333 h 82050"/>
                    <a:gd name="connsiteX10" fmla="*/ 5654 w 85715"/>
                    <a:gd name="connsiteY10" fmla="*/ 18815 h 82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5715" h="82050">
                      <a:moveTo>
                        <a:pt x="5654" y="18815"/>
                      </a:moveTo>
                      <a:cubicBezTo>
                        <a:pt x="10116" y="11304"/>
                        <a:pt x="17016" y="5445"/>
                        <a:pt x="25627" y="2210"/>
                      </a:cubicBezTo>
                      <a:cubicBezTo>
                        <a:pt x="44192" y="-4185"/>
                        <a:pt x="65341" y="3727"/>
                        <a:pt x="75211" y="20461"/>
                      </a:cubicBezTo>
                      <a:cubicBezTo>
                        <a:pt x="79584" y="26773"/>
                        <a:pt x="81976" y="32301"/>
                        <a:pt x="85715" y="37904"/>
                      </a:cubicBezTo>
                      <a:lnTo>
                        <a:pt x="85715" y="37904"/>
                      </a:lnTo>
                      <a:lnTo>
                        <a:pt x="85714" y="37904"/>
                      </a:lnTo>
                      <a:lnTo>
                        <a:pt x="85715" y="37904"/>
                      </a:lnTo>
                      <a:lnTo>
                        <a:pt x="79445" y="53747"/>
                      </a:lnTo>
                      <a:cubicBezTo>
                        <a:pt x="73026" y="72280"/>
                        <a:pt x="55509" y="84130"/>
                        <a:pt x="36752" y="81746"/>
                      </a:cubicBezTo>
                      <a:cubicBezTo>
                        <a:pt x="17362" y="78652"/>
                        <a:pt x="1964" y="64312"/>
                        <a:pt x="313" y="45333"/>
                      </a:cubicBezTo>
                      <a:cubicBezTo>
                        <a:pt x="-830" y="35490"/>
                        <a:pt x="1193" y="26326"/>
                        <a:pt x="5654" y="18815"/>
                      </a:cubicBezTo>
                      <a:close/>
                    </a:path>
                  </a:pathLst>
                </a:custGeom>
                <a:grpFill/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그룹 25">
            <a:extLst>
              <a:ext uri="{FF2B5EF4-FFF2-40B4-BE49-F238E27FC236}">
                <a16:creationId xmlns:a16="http://schemas.microsoft.com/office/drawing/2014/main" id="{8897FC61-5202-4AEC-83AB-CDA7E5F4A673}"/>
              </a:ext>
            </a:extLst>
          </p:cNvPr>
          <p:cNvGrpSpPr/>
          <p:nvPr/>
        </p:nvGrpSpPr>
        <p:grpSpPr>
          <a:xfrm rot="20593171">
            <a:off x="10498785" y="1331863"/>
            <a:ext cx="337101" cy="486795"/>
            <a:chOff x="8615780" y="3185232"/>
            <a:chExt cx="1026044" cy="1481671"/>
          </a:xfrm>
          <a:solidFill>
            <a:schemeClr val="accent3"/>
          </a:solidFill>
        </p:grpSpPr>
        <p:sp>
          <p:nvSpPr>
            <p:cNvPr id="4" name="눈물 방울 26">
              <a:extLst>
                <a:ext uri="{FF2B5EF4-FFF2-40B4-BE49-F238E27FC236}">
                  <a16:creationId xmlns:a16="http://schemas.microsoft.com/office/drawing/2014/main" id="{0D7C467F-2A9C-44B2-8E45-7E7C72B8AB68}"/>
                </a:ext>
              </a:extLst>
            </p:cNvPr>
            <p:cNvSpPr/>
            <p:nvPr/>
          </p:nvSpPr>
          <p:spPr>
            <a:xfrm rot="8100000">
              <a:off x="8675547" y="3752503"/>
              <a:ext cx="914400" cy="914400"/>
            </a:xfrm>
            <a:prstGeom prst="teardrop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자유형: 도형 27">
              <a:extLst>
                <a:ext uri="{FF2B5EF4-FFF2-40B4-BE49-F238E27FC236}">
                  <a16:creationId xmlns:a16="http://schemas.microsoft.com/office/drawing/2014/main" id="{216AB744-CD8A-422F-9EA9-4152F7DC09E2}"/>
                </a:ext>
              </a:extLst>
            </p:cNvPr>
            <p:cNvSpPr/>
            <p:nvPr/>
          </p:nvSpPr>
          <p:spPr>
            <a:xfrm>
              <a:off x="9014972" y="3185232"/>
              <a:ext cx="216234" cy="563148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자유형: 도형 28">
              <a:extLst>
                <a:ext uri="{FF2B5EF4-FFF2-40B4-BE49-F238E27FC236}">
                  <a16:creationId xmlns:a16="http://schemas.microsoft.com/office/drawing/2014/main" id="{89076DC0-C842-4373-9E9E-DDA074905A67}"/>
                </a:ext>
              </a:extLst>
            </p:cNvPr>
            <p:cNvSpPr/>
            <p:nvPr/>
          </p:nvSpPr>
          <p:spPr>
            <a:xfrm rot="3314848">
              <a:off x="9297740" y="3340683"/>
              <a:ext cx="190927" cy="497240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자유형: 도형 29">
              <a:extLst>
                <a:ext uri="{FF2B5EF4-FFF2-40B4-BE49-F238E27FC236}">
                  <a16:creationId xmlns:a16="http://schemas.microsoft.com/office/drawing/2014/main" id="{D15E6B40-106B-4ABE-81E6-CE6CE6C4AA8F}"/>
                </a:ext>
              </a:extLst>
            </p:cNvPr>
            <p:cNvSpPr/>
            <p:nvPr/>
          </p:nvSpPr>
          <p:spPr>
            <a:xfrm rot="18285152" flipH="1">
              <a:off x="8768936" y="3335788"/>
              <a:ext cx="190927" cy="497240"/>
            </a:xfrm>
            <a:custGeom>
              <a:avLst/>
              <a:gdLst>
                <a:gd name="connsiteX0" fmla="*/ 0 w 780836"/>
                <a:gd name="connsiteY0" fmla="*/ 0 h 2352782"/>
                <a:gd name="connsiteX1" fmla="*/ 780836 w 780836"/>
                <a:gd name="connsiteY1" fmla="*/ 20548 h 2352782"/>
                <a:gd name="connsiteX2" fmla="*/ 400692 w 780836"/>
                <a:gd name="connsiteY2" fmla="*/ 2352782 h 2352782"/>
                <a:gd name="connsiteX3" fmla="*/ 0 w 780836"/>
                <a:gd name="connsiteY3" fmla="*/ 0 h 2352782"/>
                <a:gd name="connsiteX0" fmla="*/ 0 w 780836"/>
                <a:gd name="connsiteY0" fmla="*/ 107443 h 2460225"/>
                <a:gd name="connsiteX1" fmla="*/ 780836 w 780836"/>
                <a:gd name="connsiteY1" fmla="*/ 127991 h 2460225"/>
                <a:gd name="connsiteX2" fmla="*/ 400692 w 780836"/>
                <a:gd name="connsiteY2" fmla="*/ 2460225 h 2460225"/>
                <a:gd name="connsiteX3" fmla="*/ 0 w 780836"/>
                <a:gd name="connsiteY3" fmla="*/ 107443 h 2460225"/>
                <a:gd name="connsiteX0" fmla="*/ 0 w 780836"/>
                <a:gd name="connsiteY0" fmla="*/ 157453 h 2510235"/>
                <a:gd name="connsiteX1" fmla="*/ 780836 w 780836"/>
                <a:gd name="connsiteY1" fmla="*/ 178001 h 2510235"/>
                <a:gd name="connsiteX2" fmla="*/ 400692 w 780836"/>
                <a:gd name="connsiteY2" fmla="*/ 2510235 h 2510235"/>
                <a:gd name="connsiteX3" fmla="*/ 0 w 780836"/>
                <a:gd name="connsiteY3" fmla="*/ 157453 h 2510235"/>
                <a:gd name="connsiteX0" fmla="*/ 0 w 780836"/>
                <a:gd name="connsiteY0" fmla="*/ 171463 h 2524245"/>
                <a:gd name="connsiteX1" fmla="*/ 780836 w 780836"/>
                <a:gd name="connsiteY1" fmla="*/ 192011 h 2524245"/>
                <a:gd name="connsiteX2" fmla="*/ 400692 w 780836"/>
                <a:gd name="connsiteY2" fmla="*/ 2524245 h 2524245"/>
                <a:gd name="connsiteX3" fmla="*/ 0 w 780836"/>
                <a:gd name="connsiteY3" fmla="*/ 171463 h 2524245"/>
                <a:gd name="connsiteX0" fmla="*/ 0 w 854731"/>
                <a:gd name="connsiteY0" fmla="*/ 171463 h 2524245"/>
                <a:gd name="connsiteX1" fmla="*/ 780836 w 854731"/>
                <a:gd name="connsiteY1" fmla="*/ 192011 h 2524245"/>
                <a:gd name="connsiteX2" fmla="*/ 400692 w 854731"/>
                <a:gd name="connsiteY2" fmla="*/ 2524245 h 2524245"/>
                <a:gd name="connsiteX3" fmla="*/ 0 w 854731"/>
                <a:gd name="connsiteY3" fmla="*/ 171463 h 2524245"/>
                <a:gd name="connsiteX0" fmla="*/ 97640 w 952371"/>
                <a:gd name="connsiteY0" fmla="*/ 171463 h 2524245"/>
                <a:gd name="connsiteX1" fmla="*/ 878476 w 952371"/>
                <a:gd name="connsiteY1" fmla="*/ 192011 h 2524245"/>
                <a:gd name="connsiteX2" fmla="*/ 498332 w 952371"/>
                <a:gd name="connsiteY2" fmla="*/ 2524245 h 2524245"/>
                <a:gd name="connsiteX3" fmla="*/ 97640 w 952371"/>
                <a:gd name="connsiteY3" fmla="*/ 171463 h 2524245"/>
                <a:gd name="connsiteX0" fmla="*/ 97640 w 964286"/>
                <a:gd name="connsiteY0" fmla="*/ 171463 h 2524245"/>
                <a:gd name="connsiteX1" fmla="*/ 878476 w 964286"/>
                <a:gd name="connsiteY1" fmla="*/ 192011 h 2524245"/>
                <a:gd name="connsiteX2" fmla="*/ 498332 w 964286"/>
                <a:gd name="connsiteY2" fmla="*/ 2524245 h 2524245"/>
                <a:gd name="connsiteX3" fmla="*/ 97640 w 964286"/>
                <a:gd name="connsiteY3" fmla="*/ 171463 h 2524245"/>
                <a:gd name="connsiteX0" fmla="*/ 97640 w 940731"/>
                <a:gd name="connsiteY0" fmla="*/ 171463 h 2524245"/>
                <a:gd name="connsiteX1" fmla="*/ 878476 w 940731"/>
                <a:gd name="connsiteY1" fmla="*/ 192011 h 2524245"/>
                <a:gd name="connsiteX2" fmla="*/ 498332 w 940731"/>
                <a:gd name="connsiteY2" fmla="*/ 2524245 h 2524245"/>
                <a:gd name="connsiteX3" fmla="*/ 97640 w 940731"/>
                <a:gd name="connsiteY3" fmla="*/ 171463 h 2524245"/>
                <a:gd name="connsiteX0" fmla="*/ 97640 w 940731"/>
                <a:gd name="connsiteY0" fmla="*/ 190080 h 2542862"/>
                <a:gd name="connsiteX1" fmla="*/ 878476 w 940731"/>
                <a:gd name="connsiteY1" fmla="*/ 210628 h 2542862"/>
                <a:gd name="connsiteX2" fmla="*/ 498332 w 940731"/>
                <a:gd name="connsiteY2" fmla="*/ 2542862 h 2542862"/>
                <a:gd name="connsiteX3" fmla="*/ 97640 w 940731"/>
                <a:gd name="connsiteY3" fmla="*/ 190080 h 2542862"/>
                <a:gd name="connsiteX0" fmla="*/ 97640 w 976424"/>
                <a:gd name="connsiteY0" fmla="*/ 190080 h 2542862"/>
                <a:gd name="connsiteX1" fmla="*/ 878476 w 976424"/>
                <a:gd name="connsiteY1" fmla="*/ 210628 h 2542862"/>
                <a:gd name="connsiteX2" fmla="*/ 498332 w 976424"/>
                <a:gd name="connsiteY2" fmla="*/ 2542862 h 2542862"/>
                <a:gd name="connsiteX3" fmla="*/ 97640 w 976424"/>
                <a:gd name="connsiteY3" fmla="*/ 190080 h 2542862"/>
                <a:gd name="connsiteX0" fmla="*/ 108311 w 987095"/>
                <a:gd name="connsiteY0" fmla="*/ 190080 h 2542862"/>
                <a:gd name="connsiteX1" fmla="*/ 889147 w 987095"/>
                <a:gd name="connsiteY1" fmla="*/ 210628 h 2542862"/>
                <a:gd name="connsiteX2" fmla="*/ 509003 w 987095"/>
                <a:gd name="connsiteY2" fmla="*/ 2542862 h 2542862"/>
                <a:gd name="connsiteX3" fmla="*/ 108311 w 987095"/>
                <a:gd name="connsiteY3" fmla="*/ 190080 h 2542862"/>
                <a:gd name="connsiteX0" fmla="*/ 108311 w 995452"/>
                <a:gd name="connsiteY0" fmla="*/ 190080 h 2542862"/>
                <a:gd name="connsiteX1" fmla="*/ 889147 w 995452"/>
                <a:gd name="connsiteY1" fmla="*/ 210628 h 2542862"/>
                <a:gd name="connsiteX2" fmla="*/ 509003 w 995452"/>
                <a:gd name="connsiteY2" fmla="*/ 2542862 h 2542862"/>
                <a:gd name="connsiteX3" fmla="*/ 108311 w 995452"/>
                <a:gd name="connsiteY3" fmla="*/ 190080 h 2542862"/>
                <a:gd name="connsiteX0" fmla="*/ 99853 w 986994"/>
                <a:gd name="connsiteY0" fmla="*/ 190080 h 2542862"/>
                <a:gd name="connsiteX1" fmla="*/ 880689 w 986994"/>
                <a:gd name="connsiteY1" fmla="*/ 210628 h 2542862"/>
                <a:gd name="connsiteX2" fmla="*/ 500545 w 986994"/>
                <a:gd name="connsiteY2" fmla="*/ 2542862 h 2542862"/>
                <a:gd name="connsiteX3" fmla="*/ 99853 w 986994"/>
                <a:gd name="connsiteY3" fmla="*/ 190080 h 2542862"/>
                <a:gd name="connsiteX0" fmla="*/ 99853 w 985728"/>
                <a:gd name="connsiteY0" fmla="*/ 190080 h 2542862"/>
                <a:gd name="connsiteX1" fmla="*/ 880689 w 985728"/>
                <a:gd name="connsiteY1" fmla="*/ 210628 h 2542862"/>
                <a:gd name="connsiteX2" fmla="*/ 500545 w 985728"/>
                <a:gd name="connsiteY2" fmla="*/ 2542862 h 2542862"/>
                <a:gd name="connsiteX3" fmla="*/ 99853 w 985728"/>
                <a:gd name="connsiteY3" fmla="*/ 190080 h 2542862"/>
                <a:gd name="connsiteX0" fmla="*/ 103955 w 989830"/>
                <a:gd name="connsiteY0" fmla="*/ 190080 h 2542862"/>
                <a:gd name="connsiteX1" fmla="*/ 884791 w 989830"/>
                <a:gd name="connsiteY1" fmla="*/ 210628 h 2542862"/>
                <a:gd name="connsiteX2" fmla="*/ 504647 w 989830"/>
                <a:gd name="connsiteY2" fmla="*/ 2542862 h 2542862"/>
                <a:gd name="connsiteX3" fmla="*/ 103955 w 989830"/>
                <a:gd name="connsiteY3" fmla="*/ 190080 h 2542862"/>
                <a:gd name="connsiteX0" fmla="*/ 103955 w 960876"/>
                <a:gd name="connsiteY0" fmla="*/ 190080 h 2542862"/>
                <a:gd name="connsiteX1" fmla="*/ 884791 w 960876"/>
                <a:gd name="connsiteY1" fmla="*/ 210628 h 2542862"/>
                <a:gd name="connsiteX2" fmla="*/ 504647 w 960876"/>
                <a:gd name="connsiteY2" fmla="*/ 2542862 h 2542862"/>
                <a:gd name="connsiteX3" fmla="*/ 103955 w 960876"/>
                <a:gd name="connsiteY3" fmla="*/ 190080 h 2542862"/>
                <a:gd name="connsiteX0" fmla="*/ 103955 w 977301"/>
                <a:gd name="connsiteY0" fmla="*/ 190080 h 2542862"/>
                <a:gd name="connsiteX1" fmla="*/ 884791 w 977301"/>
                <a:gd name="connsiteY1" fmla="*/ 210628 h 2542862"/>
                <a:gd name="connsiteX2" fmla="*/ 504647 w 977301"/>
                <a:gd name="connsiteY2" fmla="*/ 2542862 h 2542862"/>
                <a:gd name="connsiteX3" fmla="*/ 103955 w 977301"/>
                <a:gd name="connsiteY3" fmla="*/ 190080 h 2542862"/>
                <a:gd name="connsiteX0" fmla="*/ 99854 w 973200"/>
                <a:gd name="connsiteY0" fmla="*/ 190080 h 2542862"/>
                <a:gd name="connsiteX1" fmla="*/ 880690 w 973200"/>
                <a:gd name="connsiteY1" fmla="*/ 210628 h 2542862"/>
                <a:gd name="connsiteX2" fmla="*/ 500546 w 973200"/>
                <a:gd name="connsiteY2" fmla="*/ 2542862 h 2542862"/>
                <a:gd name="connsiteX3" fmla="*/ 99854 w 973200"/>
                <a:gd name="connsiteY3" fmla="*/ 190080 h 2542862"/>
                <a:gd name="connsiteX0" fmla="*/ 99854 w 973200"/>
                <a:gd name="connsiteY0" fmla="*/ 193975 h 2546757"/>
                <a:gd name="connsiteX1" fmla="*/ 880690 w 973200"/>
                <a:gd name="connsiteY1" fmla="*/ 214523 h 2546757"/>
                <a:gd name="connsiteX2" fmla="*/ 500546 w 973200"/>
                <a:gd name="connsiteY2" fmla="*/ 2546757 h 2546757"/>
                <a:gd name="connsiteX3" fmla="*/ 99854 w 97320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  <a:gd name="connsiteX0" fmla="*/ 104544 w 977890"/>
                <a:gd name="connsiteY0" fmla="*/ 193975 h 2546757"/>
                <a:gd name="connsiteX1" fmla="*/ 885380 w 977890"/>
                <a:gd name="connsiteY1" fmla="*/ 214523 h 2546757"/>
                <a:gd name="connsiteX2" fmla="*/ 505236 w 977890"/>
                <a:gd name="connsiteY2" fmla="*/ 2546757 h 2546757"/>
                <a:gd name="connsiteX3" fmla="*/ 104544 w 977890"/>
                <a:gd name="connsiteY3" fmla="*/ 193975 h 254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7890" h="2546757">
                  <a:moveTo>
                    <a:pt x="104544" y="193975"/>
                  </a:moveTo>
                  <a:cubicBezTo>
                    <a:pt x="364823" y="-66304"/>
                    <a:pt x="666198" y="-69729"/>
                    <a:pt x="885380" y="214523"/>
                  </a:cubicBezTo>
                  <a:cubicBezTo>
                    <a:pt x="1179906" y="632340"/>
                    <a:pt x="693596" y="2539908"/>
                    <a:pt x="505236" y="2546757"/>
                  </a:cubicBezTo>
                  <a:cubicBezTo>
                    <a:pt x="310027" y="2543332"/>
                    <a:pt x="-224230" y="639190"/>
                    <a:pt x="104544" y="19397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B1AB779-2B13-4BB6-AAE5-B88920B6A914}"/>
              </a:ext>
            </a:extLst>
          </p:cNvPr>
          <p:cNvSpPr/>
          <p:nvPr/>
        </p:nvSpPr>
        <p:spPr>
          <a:xfrm>
            <a:off x="9710285" y="1449866"/>
            <a:ext cx="626152" cy="348837"/>
          </a:xfrm>
          <a:custGeom>
            <a:avLst/>
            <a:gdLst>
              <a:gd name="connsiteX0" fmla="*/ 109543 w 838583"/>
              <a:gd name="connsiteY0" fmla="*/ 172709 h 467185"/>
              <a:gd name="connsiteX1" fmla="*/ 101648 w 838583"/>
              <a:gd name="connsiteY1" fmla="*/ 180704 h 467185"/>
              <a:gd name="connsiteX2" fmla="*/ 109593 w 838583"/>
              <a:gd name="connsiteY2" fmla="*/ 199771 h 467185"/>
              <a:gd name="connsiteX3" fmla="*/ 386467 w 838583"/>
              <a:gd name="connsiteY3" fmla="*/ 310998 h 467185"/>
              <a:gd name="connsiteX4" fmla="*/ 405535 w 838583"/>
              <a:gd name="connsiteY4" fmla="*/ 303053 h 467185"/>
              <a:gd name="connsiteX5" fmla="*/ 397590 w 838583"/>
              <a:gd name="connsiteY5" fmla="*/ 283986 h 467185"/>
              <a:gd name="connsiteX6" fmla="*/ 120715 w 838583"/>
              <a:gd name="connsiteY6" fmla="*/ 172759 h 467185"/>
              <a:gd name="connsiteX7" fmla="*/ 109543 w 838583"/>
              <a:gd name="connsiteY7" fmla="*/ 172709 h 467185"/>
              <a:gd name="connsiteX8" fmla="*/ 786882 w 838583"/>
              <a:gd name="connsiteY8" fmla="*/ 143363 h 467185"/>
              <a:gd name="connsiteX9" fmla="*/ 750337 w 838583"/>
              <a:gd name="connsiteY9" fmla="*/ 150513 h 467185"/>
              <a:gd name="connsiteX10" fmla="*/ 604153 w 838583"/>
              <a:gd name="connsiteY10" fmla="*/ 212482 h 467185"/>
              <a:gd name="connsiteX11" fmla="*/ 517952 w 838583"/>
              <a:gd name="connsiteY11" fmla="*/ 297094 h 467185"/>
              <a:gd name="connsiteX12" fmla="*/ 390440 w 838583"/>
              <a:gd name="connsiteY12" fmla="*/ 376938 h 467185"/>
              <a:gd name="connsiteX13" fmla="*/ 269679 w 838583"/>
              <a:gd name="connsiteY13" fmla="*/ 389253 h 467185"/>
              <a:gd name="connsiteX14" fmla="*/ 157261 w 838583"/>
              <a:gd name="connsiteY14" fmla="*/ 359858 h 467185"/>
              <a:gd name="connsiteX15" fmla="*/ 31734 w 838583"/>
              <a:gd name="connsiteY15" fmla="*/ 286368 h 467185"/>
              <a:gd name="connsiteX16" fmla="*/ 133030 w 838583"/>
              <a:gd name="connsiteY16" fmla="*/ 391239 h 467185"/>
              <a:gd name="connsiteX17" fmla="*/ 277624 w 838583"/>
              <a:gd name="connsiteY17" fmla="*/ 433346 h 467185"/>
              <a:gd name="connsiteX18" fmla="*/ 448833 w 838583"/>
              <a:gd name="connsiteY18" fmla="*/ 394019 h 467185"/>
              <a:gd name="connsiteX19" fmla="*/ 570388 w 838583"/>
              <a:gd name="connsiteY19" fmla="*/ 297491 h 467185"/>
              <a:gd name="connsiteX20" fmla="*/ 636329 w 838583"/>
              <a:gd name="connsiteY20" fmla="*/ 233138 h 467185"/>
              <a:gd name="connsiteX21" fmla="*/ 763445 w 838583"/>
              <a:gd name="connsiteY21" fmla="*/ 189840 h 467185"/>
              <a:gd name="connsiteX22" fmla="*/ 796813 w 838583"/>
              <a:gd name="connsiteY22" fmla="*/ 179114 h 467185"/>
              <a:gd name="connsiteX23" fmla="*/ 813100 w 838583"/>
              <a:gd name="connsiteY23" fmla="*/ 152102 h 467185"/>
              <a:gd name="connsiteX24" fmla="*/ 786882 w 838583"/>
              <a:gd name="connsiteY24" fmla="*/ 143363 h 467185"/>
              <a:gd name="connsiteX25" fmla="*/ 202099 w 838583"/>
              <a:gd name="connsiteY25" fmla="*/ 123848 h 467185"/>
              <a:gd name="connsiteX26" fmla="*/ 194204 w 838583"/>
              <a:gd name="connsiteY26" fmla="*/ 131843 h 467185"/>
              <a:gd name="connsiteX27" fmla="*/ 202149 w 838583"/>
              <a:gd name="connsiteY27" fmla="*/ 150910 h 467185"/>
              <a:gd name="connsiteX28" fmla="*/ 465517 w 838583"/>
              <a:gd name="connsiteY28" fmla="*/ 256575 h 467185"/>
              <a:gd name="connsiteX29" fmla="*/ 484585 w 838583"/>
              <a:gd name="connsiteY29" fmla="*/ 248630 h 467185"/>
              <a:gd name="connsiteX30" fmla="*/ 476640 w 838583"/>
              <a:gd name="connsiteY30" fmla="*/ 229563 h 467185"/>
              <a:gd name="connsiteX31" fmla="*/ 213271 w 838583"/>
              <a:gd name="connsiteY31" fmla="*/ 123898 h 467185"/>
              <a:gd name="connsiteX32" fmla="*/ 202099 w 838583"/>
              <a:gd name="connsiteY32" fmla="*/ 123848 h 467185"/>
              <a:gd name="connsiteX33" fmla="*/ 301011 w 838583"/>
              <a:gd name="connsiteY33" fmla="*/ 73400 h 467185"/>
              <a:gd name="connsiteX34" fmla="*/ 293116 w 838583"/>
              <a:gd name="connsiteY34" fmla="*/ 81395 h 467185"/>
              <a:gd name="connsiteX35" fmla="*/ 301061 w 838583"/>
              <a:gd name="connsiteY35" fmla="*/ 100462 h 467185"/>
              <a:gd name="connsiteX36" fmla="*/ 537019 w 838583"/>
              <a:gd name="connsiteY36" fmla="*/ 195004 h 467185"/>
              <a:gd name="connsiteX37" fmla="*/ 556086 w 838583"/>
              <a:gd name="connsiteY37" fmla="*/ 187059 h 467185"/>
              <a:gd name="connsiteX38" fmla="*/ 548142 w 838583"/>
              <a:gd name="connsiteY38" fmla="*/ 167992 h 467185"/>
              <a:gd name="connsiteX39" fmla="*/ 312183 w 838583"/>
              <a:gd name="connsiteY39" fmla="*/ 73450 h 467185"/>
              <a:gd name="connsiteX40" fmla="*/ 301011 w 838583"/>
              <a:gd name="connsiteY40" fmla="*/ 73400 h 467185"/>
              <a:gd name="connsiteX41" fmla="*/ 418991 w 838583"/>
              <a:gd name="connsiteY41" fmla="*/ 42812 h 467185"/>
              <a:gd name="connsiteX42" fmla="*/ 411096 w 838583"/>
              <a:gd name="connsiteY42" fmla="*/ 50807 h 467185"/>
              <a:gd name="connsiteX43" fmla="*/ 419041 w 838583"/>
              <a:gd name="connsiteY43" fmla="*/ 69874 h 467185"/>
              <a:gd name="connsiteX44" fmla="*/ 600181 w 838583"/>
              <a:gd name="connsiteY44" fmla="*/ 142569 h 467185"/>
              <a:gd name="connsiteX45" fmla="*/ 619248 w 838583"/>
              <a:gd name="connsiteY45" fmla="*/ 134624 h 467185"/>
              <a:gd name="connsiteX46" fmla="*/ 611303 w 838583"/>
              <a:gd name="connsiteY46" fmla="*/ 115556 h 467185"/>
              <a:gd name="connsiteX47" fmla="*/ 430163 w 838583"/>
              <a:gd name="connsiteY47" fmla="*/ 42862 h 467185"/>
              <a:gd name="connsiteX48" fmla="*/ 418991 w 838583"/>
              <a:gd name="connsiteY48" fmla="*/ 42812 h 467185"/>
              <a:gd name="connsiteX49" fmla="*/ 506830 w 838583"/>
              <a:gd name="connsiteY49" fmla="*/ 1947 h 467185"/>
              <a:gd name="connsiteX50" fmla="*/ 743980 w 838583"/>
              <a:gd name="connsiteY50" fmla="*/ 30548 h 467185"/>
              <a:gd name="connsiteX51" fmla="*/ 805552 w 838583"/>
              <a:gd name="connsiteY51" fmla="*/ 63916 h 467185"/>
              <a:gd name="connsiteX52" fmla="*/ 838125 w 838583"/>
              <a:gd name="connsiteY52" fmla="*/ 140582 h 467185"/>
              <a:gd name="connsiteX53" fmla="*/ 838125 w 838583"/>
              <a:gd name="connsiteY53" fmla="*/ 162430 h 467185"/>
              <a:gd name="connsiteX54" fmla="*/ 803566 w 838583"/>
              <a:gd name="connsiteY54" fmla="*/ 209304 h 467185"/>
              <a:gd name="connsiteX55" fmla="*/ 674066 w 838583"/>
              <a:gd name="connsiteY55" fmla="*/ 247042 h 467185"/>
              <a:gd name="connsiteX56" fmla="*/ 604153 w 838583"/>
              <a:gd name="connsiteY56" fmla="*/ 307422 h 467185"/>
              <a:gd name="connsiteX57" fmla="*/ 367796 w 838583"/>
              <a:gd name="connsiteY57" fmla="*/ 462344 h 467185"/>
              <a:gd name="connsiteX58" fmla="*/ 141372 w 838583"/>
              <a:gd name="connsiteY58" fmla="*/ 428977 h 467185"/>
              <a:gd name="connsiteX59" fmla="*/ 59938 w 838583"/>
              <a:gd name="connsiteY59" fmla="*/ 383691 h 467185"/>
              <a:gd name="connsiteX60" fmla="*/ 749 w 838583"/>
              <a:gd name="connsiteY60" fmla="*/ 245850 h 467185"/>
              <a:gd name="connsiteX61" fmla="*/ 98470 w 838583"/>
              <a:gd name="connsiteY61" fmla="*/ 100462 h 467185"/>
              <a:gd name="connsiteX62" fmla="*/ 304636 w 838583"/>
              <a:gd name="connsiteY62" fmla="*/ 30945 h 467185"/>
              <a:gd name="connsiteX63" fmla="*/ 506830 w 838583"/>
              <a:gd name="connsiteY63" fmla="*/ 1947 h 4671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838583" h="467185">
                <a:moveTo>
                  <a:pt x="109543" y="172709"/>
                </a:moveTo>
                <a:cubicBezTo>
                  <a:pt x="106117" y="174149"/>
                  <a:pt x="103237" y="176930"/>
                  <a:pt x="101648" y="180704"/>
                </a:cubicBezTo>
                <a:cubicBezTo>
                  <a:pt x="98470" y="188251"/>
                  <a:pt x="102045" y="196593"/>
                  <a:pt x="109593" y="199771"/>
                </a:cubicBezTo>
                <a:lnTo>
                  <a:pt x="386467" y="310998"/>
                </a:lnTo>
                <a:cubicBezTo>
                  <a:pt x="394015" y="313779"/>
                  <a:pt x="402357" y="310203"/>
                  <a:pt x="405535" y="303053"/>
                </a:cubicBezTo>
                <a:cubicBezTo>
                  <a:pt x="408712" y="295505"/>
                  <a:pt x="405138" y="287164"/>
                  <a:pt x="397590" y="283986"/>
                </a:cubicBezTo>
                <a:lnTo>
                  <a:pt x="120715" y="172759"/>
                </a:lnTo>
                <a:cubicBezTo>
                  <a:pt x="116942" y="171170"/>
                  <a:pt x="112969" y="171269"/>
                  <a:pt x="109543" y="172709"/>
                </a:cubicBezTo>
                <a:close/>
                <a:moveTo>
                  <a:pt x="786882" y="143363"/>
                </a:moveTo>
                <a:cubicBezTo>
                  <a:pt x="774568" y="144555"/>
                  <a:pt x="762651" y="148130"/>
                  <a:pt x="750337" y="150513"/>
                </a:cubicBezTo>
                <a:cubicBezTo>
                  <a:pt x="704654" y="159253"/>
                  <a:pt x="636727" y="177922"/>
                  <a:pt x="604153" y="212482"/>
                </a:cubicBezTo>
                <a:cubicBezTo>
                  <a:pt x="573963" y="244658"/>
                  <a:pt x="552910" y="269684"/>
                  <a:pt x="517952" y="297094"/>
                </a:cubicBezTo>
                <a:cubicBezTo>
                  <a:pt x="479421" y="327284"/>
                  <a:pt x="438505" y="364227"/>
                  <a:pt x="390440" y="376938"/>
                </a:cubicBezTo>
                <a:cubicBezTo>
                  <a:pt x="350716" y="387267"/>
                  <a:pt x="310992" y="394417"/>
                  <a:pt x="269679" y="389253"/>
                </a:cubicBezTo>
                <a:cubicBezTo>
                  <a:pt x="231147" y="384883"/>
                  <a:pt x="193410" y="373364"/>
                  <a:pt x="157261" y="359858"/>
                </a:cubicBezTo>
                <a:cubicBezTo>
                  <a:pt x="116743" y="344762"/>
                  <a:pt x="63910" y="323709"/>
                  <a:pt x="31734" y="286368"/>
                </a:cubicBezTo>
                <a:cubicBezTo>
                  <a:pt x="41268" y="333640"/>
                  <a:pt x="93306" y="369788"/>
                  <a:pt x="133030" y="391239"/>
                </a:cubicBezTo>
                <a:cubicBezTo>
                  <a:pt x="178315" y="415073"/>
                  <a:pt x="227175" y="426196"/>
                  <a:pt x="277624" y="433346"/>
                </a:cubicBezTo>
                <a:cubicBezTo>
                  <a:pt x="339196" y="442086"/>
                  <a:pt x="395603" y="422621"/>
                  <a:pt x="448833" y="394019"/>
                </a:cubicBezTo>
                <a:cubicBezTo>
                  <a:pt x="494913" y="369391"/>
                  <a:pt x="534239" y="335229"/>
                  <a:pt x="570388" y="297491"/>
                </a:cubicBezTo>
                <a:cubicBezTo>
                  <a:pt x="591442" y="275643"/>
                  <a:pt x="610112" y="250617"/>
                  <a:pt x="636329" y="233138"/>
                </a:cubicBezTo>
                <a:cubicBezTo>
                  <a:pt x="670492" y="210893"/>
                  <a:pt x="724516" y="200168"/>
                  <a:pt x="763445" y="189840"/>
                </a:cubicBezTo>
                <a:cubicBezTo>
                  <a:pt x="774568" y="187059"/>
                  <a:pt x="786088" y="184676"/>
                  <a:pt x="796813" y="179114"/>
                </a:cubicBezTo>
                <a:cubicBezTo>
                  <a:pt x="811114" y="171964"/>
                  <a:pt x="815483" y="161636"/>
                  <a:pt x="813100" y="152102"/>
                </a:cubicBezTo>
                <a:cubicBezTo>
                  <a:pt x="811114" y="143760"/>
                  <a:pt x="792841" y="142568"/>
                  <a:pt x="786882" y="143363"/>
                </a:cubicBezTo>
                <a:close/>
                <a:moveTo>
                  <a:pt x="202099" y="123848"/>
                </a:moveTo>
                <a:cubicBezTo>
                  <a:pt x="198673" y="125288"/>
                  <a:pt x="195793" y="128069"/>
                  <a:pt x="194204" y="131843"/>
                </a:cubicBezTo>
                <a:cubicBezTo>
                  <a:pt x="191026" y="139390"/>
                  <a:pt x="194601" y="147732"/>
                  <a:pt x="202149" y="150910"/>
                </a:cubicBezTo>
                <a:lnTo>
                  <a:pt x="465517" y="256575"/>
                </a:lnTo>
                <a:cubicBezTo>
                  <a:pt x="472667" y="259356"/>
                  <a:pt x="481407" y="255781"/>
                  <a:pt x="484585" y="248630"/>
                </a:cubicBezTo>
                <a:cubicBezTo>
                  <a:pt x="487762" y="241083"/>
                  <a:pt x="484188" y="232741"/>
                  <a:pt x="476640" y="229563"/>
                </a:cubicBezTo>
                <a:lnTo>
                  <a:pt x="213271" y="123898"/>
                </a:lnTo>
                <a:cubicBezTo>
                  <a:pt x="209498" y="122309"/>
                  <a:pt x="205525" y="122408"/>
                  <a:pt x="202099" y="123848"/>
                </a:cubicBezTo>
                <a:close/>
                <a:moveTo>
                  <a:pt x="301011" y="73400"/>
                </a:moveTo>
                <a:cubicBezTo>
                  <a:pt x="297585" y="74840"/>
                  <a:pt x="294705" y="77621"/>
                  <a:pt x="293116" y="81395"/>
                </a:cubicBezTo>
                <a:cubicBezTo>
                  <a:pt x="289938" y="88942"/>
                  <a:pt x="293513" y="97284"/>
                  <a:pt x="301061" y="100462"/>
                </a:cubicBezTo>
                <a:lnTo>
                  <a:pt x="537019" y="195004"/>
                </a:lnTo>
                <a:cubicBezTo>
                  <a:pt x="544169" y="198182"/>
                  <a:pt x="552909" y="194607"/>
                  <a:pt x="556086" y="187059"/>
                </a:cubicBezTo>
                <a:cubicBezTo>
                  <a:pt x="559264" y="179512"/>
                  <a:pt x="555689" y="171170"/>
                  <a:pt x="548142" y="167992"/>
                </a:cubicBezTo>
                <a:lnTo>
                  <a:pt x="312183" y="73450"/>
                </a:lnTo>
                <a:cubicBezTo>
                  <a:pt x="308410" y="71861"/>
                  <a:pt x="304437" y="71960"/>
                  <a:pt x="301011" y="73400"/>
                </a:cubicBezTo>
                <a:close/>
                <a:moveTo>
                  <a:pt x="418991" y="42812"/>
                </a:moveTo>
                <a:cubicBezTo>
                  <a:pt x="415565" y="44252"/>
                  <a:pt x="412685" y="47033"/>
                  <a:pt x="411096" y="50807"/>
                </a:cubicBezTo>
                <a:cubicBezTo>
                  <a:pt x="407918" y="58354"/>
                  <a:pt x="411493" y="66696"/>
                  <a:pt x="419041" y="69874"/>
                </a:cubicBezTo>
                <a:lnTo>
                  <a:pt x="600181" y="142569"/>
                </a:lnTo>
                <a:cubicBezTo>
                  <a:pt x="607331" y="145349"/>
                  <a:pt x="616070" y="141774"/>
                  <a:pt x="619248" y="134624"/>
                </a:cubicBezTo>
                <a:cubicBezTo>
                  <a:pt x="622426" y="127076"/>
                  <a:pt x="618851" y="118734"/>
                  <a:pt x="611303" y="115556"/>
                </a:cubicBezTo>
                <a:lnTo>
                  <a:pt x="430163" y="42862"/>
                </a:lnTo>
                <a:cubicBezTo>
                  <a:pt x="426390" y="41273"/>
                  <a:pt x="422417" y="41372"/>
                  <a:pt x="418991" y="42812"/>
                </a:cubicBezTo>
                <a:close/>
                <a:moveTo>
                  <a:pt x="506830" y="1947"/>
                </a:moveTo>
                <a:cubicBezTo>
                  <a:pt x="583893" y="-4806"/>
                  <a:pt x="670491" y="6317"/>
                  <a:pt x="743980" y="30548"/>
                </a:cubicBezTo>
                <a:cubicBezTo>
                  <a:pt x="764637" y="37301"/>
                  <a:pt x="787279" y="51999"/>
                  <a:pt x="805552" y="63916"/>
                </a:cubicBezTo>
                <a:cubicBezTo>
                  <a:pt x="832961" y="82586"/>
                  <a:pt x="834947" y="111981"/>
                  <a:pt x="838125" y="140582"/>
                </a:cubicBezTo>
                <a:cubicBezTo>
                  <a:pt x="838920" y="147733"/>
                  <a:pt x="838522" y="155280"/>
                  <a:pt x="838125" y="162430"/>
                </a:cubicBezTo>
                <a:cubicBezTo>
                  <a:pt x="837728" y="187059"/>
                  <a:pt x="827003" y="200963"/>
                  <a:pt x="803566" y="209304"/>
                </a:cubicBezTo>
                <a:cubicBezTo>
                  <a:pt x="766225" y="222810"/>
                  <a:pt x="710215" y="227975"/>
                  <a:pt x="674066" y="247042"/>
                </a:cubicBezTo>
                <a:cubicBezTo>
                  <a:pt x="645863" y="262137"/>
                  <a:pt x="624809" y="284382"/>
                  <a:pt x="604153" y="307422"/>
                </a:cubicBezTo>
                <a:cubicBezTo>
                  <a:pt x="539800" y="379719"/>
                  <a:pt x="465120" y="445660"/>
                  <a:pt x="367796" y="462344"/>
                </a:cubicBezTo>
                <a:cubicBezTo>
                  <a:pt x="290336" y="475453"/>
                  <a:pt x="213668" y="461153"/>
                  <a:pt x="141372" y="428977"/>
                </a:cubicBezTo>
                <a:cubicBezTo>
                  <a:pt x="114757" y="417457"/>
                  <a:pt x="82183" y="402759"/>
                  <a:pt x="59938" y="383691"/>
                </a:cubicBezTo>
                <a:cubicBezTo>
                  <a:pt x="20611" y="349529"/>
                  <a:pt x="-3620" y="299080"/>
                  <a:pt x="749" y="245850"/>
                </a:cubicBezTo>
                <a:cubicBezTo>
                  <a:pt x="-6401" y="175936"/>
                  <a:pt x="38487" y="131446"/>
                  <a:pt x="98470" y="100462"/>
                </a:cubicBezTo>
                <a:cubicBezTo>
                  <a:pt x="161233" y="67888"/>
                  <a:pt x="237106" y="46040"/>
                  <a:pt x="304636" y="30945"/>
                </a:cubicBezTo>
                <a:cubicBezTo>
                  <a:pt x="371372" y="16247"/>
                  <a:pt x="438505" y="7906"/>
                  <a:pt x="506830" y="1947"/>
                </a:cubicBezTo>
                <a:close/>
              </a:path>
            </a:pathLst>
          </a:custGeom>
          <a:solidFill>
            <a:schemeClr val="accent1"/>
          </a:solidFill>
          <a:ln w="741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9" name="그룹 52">
            <a:extLst>
              <a:ext uri="{FF2B5EF4-FFF2-40B4-BE49-F238E27FC236}">
                <a16:creationId xmlns:a16="http://schemas.microsoft.com/office/drawing/2014/main" id="{EFF5B4A3-7A29-4651-ADC0-84EE37DE148B}"/>
              </a:ext>
            </a:extLst>
          </p:cNvPr>
          <p:cNvGrpSpPr/>
          <p:nvPr/>
        </p:nvGrpSpPr>
        <p:grpSpPr>
          <a:xfrm>
            <a:off x="9137948" y="1327819"/>
            <a:ext cx="534492" cy="558037"/>
            <a:chOff x="-2765399" y="4983810"/>
            <a:chExt cx="2559184" cy="2671920"/>
          </a:xfrm>
          <a:solidFill>
            <a:schemeClr val="accent2"/>
          </a:solidFill>
        </p:grpSpPr>
        <p:sp>
          <p:nvSpPr>
            <p:cNvPr id="10" name="Freeform 18">
              <a:extLst>
                <a:ext uri="{FF2B5EF4-FFF2-40B4-BE49-F238E27FC236}">
                  <a16:creationId xmlns:a16="http://schemas.microsoft.com/office/drawing/2014/main" id="{01CA81FE-B3CA-4DDC-9CB9-EDC350C2DAA2}"/>
                </a:ext>
              </a:extLst>
            </p:cNvPr>
            <p:cNvSpPr/>
            <p:nvPr/>
          </p:nvSpPr>
          <p:spPr>
            <a:xfrm rot="2641289">
              <a:off x="-1645446" y="4983810"/>
              <a:ext cx="1439231" cy="1391912"/>
            </a:xfrm>
            <a:custGeom>
              <a:avLst/>
              <a:gdLst/>
              <a:ahLst/>
              <a:cxnLst/>
              <a:rect l="l" t="t" r="r" b="b"/>
              <a:pathLst>
                <a:path w="4563041" h="4413028">
                  <a:moveTo>
                    <a:pt x="1658854" y="700255"/>
                  </a:moveTo>
                  <a:cubicBezTo>
                    <a:pt x="1197696" y="1371211"/>
                    <a:pt x="1496559" y="2059981"/>
                    <a:pt x="1623229" y="2469679"/>
                  </a:cubicBezTo>
                  <a:cubicBezTo>
                    <a:pt x="1245198" y="2398427"/>
                    <a:pt x="843415" y="2327174"/>
                    <a:pt x="465384" y="1964977"/>
                  </a:cubicBezTo>
                  <a:cubicBezTo>
                    <a:pt x="774143" y="2501345"/>
                    <a:pt x="1255093" y="2515201"/>
                    <a:pt x="1587603" y="2594369"/>
                  </a:cubicBezTo>
                  <a:cubicBezTo>
                    <a:pt x="1409473" y="3039693"/>
                    <a:pt x="1563852" y="3455330"/>
                    <a:pt x="1730106" y="3859091"/>
                  </a:cubicBezTo>
                  <a:cubicBezTo>
                    <a:pt x="1595519" y="3465226"/>
                    <a:pt x="1544059" y="2970421"/>
                    <a:pt x="1736043" y="2600307"/>
                  </a:cubicBezTo>
                  <a:cubicBezTo>
                    <a:pt x="2044802" y="3130738"/>
                    <a:pt x="2810761" y="3298972"/>
                    <a:pt x="3339213" y="3354390"/>
                  </a:cubicBezTo>
                  <a:cubicBezTo>
                    <a:pt x="2751385" y="3245533"/>
                    <a:pt x="2092304" y="2952608"/>
                    <a:pt x="1825109" y="2511242"/>
                  </a:cubicBezTo>
                  <a:lnTo>
                    <a:pt x="3612345" y="1383086"/>
                  </a:lnTo>
                  <a:lnTo>
                    <a:pt x="1736044" y="2434053"/>
                  </a:lnTo>
                  <a:cubicBezTo>
                    <a:pt x="1411452" y="1798723"/>
                    <a:pt x="1419368" y="1199019"/>
                    <a:pt x="1658854" y="700255"/>
                  </a:cubicBezTo>
                  <a:close/>
                  <a:moveTo>
                    <a:pt x="2233909" y="0"/>
                  </a:moveTo>
                  <a:cubicBezTo>
                    <a:pt x="2467233" y="1806805"/>
                    <a:pt x="2077102" y="1155417"/>
                    <a:pt x="1882914" y="1893443"/>
                  </a:cubicBezTo>
                  <a:cubicBezTo>
                    <a:pt x="2512642" y="1924327"/>
                    <a:pt x="2322974" y="945807"/>
                    <a:pt x="2887388" y="733246"/>
                  </a:cubicBezTo>
                  <a:cubicBezTo>
                    <a:pt x="2830028" y="877206"/>
                    <a:pt x="2808293" y="1015229"/>
                    <a:pt x="2816247" y="1135439"/>
                  </a:cubicBezTo>
                  <a:cubicBezTo>
                    <a:pt x="3129337" y="625471"/>
                    <a:pt x="3460241" y="928965"/>
                    <a:pt x="4563041" y="810883"/>
                  </a:cubicBezTo>
                  <a:cubicBezTo>
                    <a:pt x="3889322" y="1343144"/>
                    <a:pt x="4278444" y="2112912"/>
                    <a:pt x="3343467" y="2140472"/>
                  </a:cubicBezTo>
                  <a:cubicBezTo>
                    <a:pt x="3501618" y="2209483"/>
                    <a:pt x="3618205" y="2266620"/>
                    <a:pt x="3829795" y="2311880"/>
                  </a:cubicBezTo>
                  <a:cubicBezTo>
                    <a:pt x="3569732" y="2557453"/>
                    <a:pt x="3262169" y="2512080"/>
                    <a:pt x="2622097" y="2389517"/>
                  </a:cubicBezTo>
                  <a:cubicBezTo>
                    <a:pt x="2509767" y="2369650"/>
                    <a:pt x="2397436" y="2415097"/>
                    <a:pt x="2302920" y="2579299"/>
                  </a:cubicBezTo>
                  <a:cubicBezTo>
                    <a:pt x="2487884" y="2842647"/>
                    <a:pt x="3266614" y="2209409"/>
                    <a:pt x="4140346" y="3262466"/>
                  </a:cubicBezTo>
                  <a:cubicBezTo>
                    <a:pt x="3752157" y="3403364"/>
                    <a:pt x="3785543" y="4007399"/>
                    <a:pt x="2975780" y="3631721"/>
                  </a:cubicBezTo>
                  <a:cubicBezTo>
                    <a:pt x="2895976" y="3835245"/>
                    <a:pt x="3071493" y="3943766"/>
                    <a:pt x="3217320" y="4028536"/>
                  </a:cubicBezTo>
                  <a:cubicBezTo>
                    <a:pt x="2958527" y="3996906"/>
                    <a:pt x="2693797" y="4250284"/>
                    <a:pt x="2440942" y="3933646"/>
                  </a:cubicBezTo>
                  <a:cubicBezTo>
                    <a:pt x="2297169" y="3720861"/>
                    <a:pt x="2384964" y="3258694"/>
                    <a:pt x="2009622" y="3295291"/>
                  </a:cubicBezTo>
                  <a:cubicBezTo>
                    <a:pt x="1754582" y="3405624"/>
                    <a:pt x="1937083" y="3548389"/>
                    <a:pt x="2121990" y="3770304"/>
                  </a:cubicBezTo>
                  <a:cubicBezTo>
                    <a:pt x="2200019" y="3867528"/>
                    <a:pt x="2192774" y="4111028"/>
                    <a:pt x="2299671" y="4413028"/>
                  </a:cubicBezTo>
                  <a:lnTo>
                    <a:pt x="1837093" y="4270076"/>
                  </a:lnTo>
                  <a:cubicBezTo>
                    <a:pt x="1555484" y="4205994"/>
                    <a:pt x="982929" y="3963783"/>
                    <a:pt x="974452" y="3490002"/>
                  </a:cubicBezTo>
                  <a:cubicBezTo>
                    <a:pt x="982406" y="3259218"/>
                    <a:pt x="1376307" y="3123434"/>
                    <a:pt x="1336761" y="2803585"/>
                  </a:cubicBezTo>
                  <a:cubicBezTo>
                    <a:pt x="985954" y="3102746"/>
                    <a:pt x="688585" y="3247528"/>
                    <a:pt x="284339" y="3416061"/>
                  </a:cubicBezTo>
                  <a:lnTo>
                    <a:pt x="90189" y="3296411"/>
                  </a:lnTo>
                  <a:cubicBezTo>
                    <a:pt x="514191" y="3104128"/>
                    <a:pt x="837251" y="3048411"/>
                    <a:pt x="1219689" y="2642372"/>
                  </a:cubicBezTo>
                  <a:cubicBezTo>
                    <a:pt x="937892" y="2487993"/>
                    <a:pt x="632345" y="2719562"/>
                    <a:pt x="457427" y="2677998"/>
                  </a:cubicBezTo>
                  <a:cubicBezTo>
                    <a:pt x="266151" y="2640019"/>
                    <a:pt x="-55751" y="2435786"/>
                    <a:pt x="8293" y="1768416"/>
                  </a:cubicBezTo>
                  <a:cubicBezTo>
                    <a:pt x="86864" y="1822004"/>
                    <a:pt x="171373" y="1810278"/>
                    <a:pt x="244007" y="1929180"/>
                  </a:cubicBezTo>
                  <a:cubicBezTo>
                    <a:pt x="144075" y="1584945"/>
                    <a:pt x="192584" y="1353526"/>
                    <a:pt x="336097" y="1009291"/>
                  </a:cubicBezTo>
                  <a:cubicBezTo>
                    <a:pt x="954398" y="1360733"/>
                    <a:pt x="866117" y="1991245"/>
                    <a:pt x="1086595" y="1885488"/>
                  </a:cubicBezTo>
                  <a:cubicBezTo>
                    <a:pt x="1316035" y="1763150"/>
                    <a:pt x="1171404" y="1474556"/>
                    <a:pt x="1008958" y="1328468"/>
                  </a:cubicBezTo>
                  <a:cubicBezTo>
                    <a:pt x="800580" y="1156986"/>
                    <a:pt x="687203" y="860812"/>
                    <a:pt x="1060716" y="439948"/>
                  </a:cubicBezTo>
                  <a:cubicBezTo>
                    <a:pt x="1126292" y="558925"/>
                    <a:pt x="1114678" y="844158"/>
                    <a:pt x="1257443" y="796880"/>
                  </a:cubicBezTo>
                  <a:cubicBezTo>
                    <a:pt x="1422615" y="505524"/>
                    <a:pt x="1338404" y="166665"/>
                    <a:pt x="22339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1"/>
                </a:solidFill>
              </a:endParaRPr>
            </a:p>
          </p:txBody>
        </p:sp>
        <p:sp>
          <p:nvSpPr>
            <p:cNvPr id="11" name="타원 54">
              <a:extLst>
                <a:ext uri="{FF2B5EF4-FFF2-40B4-BE49-F238E27FC236}">
                  <a16:creationId xmlns:a16="http://schemas.microsoft.com/office/drawing/2014/main" id="{4E68C6EC-4C04-4DA5-B810-9657E4A201AB}"/>
                </a:ext>
              </a:extLst>
            </p:cNvPr>
            <p:cNvSpPr/>
            <p:nvPr/>
          </p:nvSpPr>
          <p:spPr>
            <a:xfrm>
              <a:off x="-2765399" y="5763559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55">
              <a:extLst>
                <a:ext uri="{FF2B5EF4-FFF2-40B4-BE49-F238E27FC236}">
                  <a16:creationId xmlns:a16="http://schemas.microsoft.com/office/drawing/2014/main" id="{B5CE0D41-49B9-47C0-A6BD-A76238B8C1E4}"/>
                </a:ext>
              </a:extLst>
            </p:cNvPr>
            <p:cNvSpPr/>
            <p:nvPr/>
          </p:nvSpPr>
          <p:spPr>
            <a:xfrm>
              <a:off x="-2087475" y="5763559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56">
              <a:extLst>
                <a:ext uri="{FF2B5EF4-FFF2-40B4-BE49-F238E27FC236}">
                  <a16:creationId xmlns:a16="http://schemas.microsoft.com/office/drawing/2014/main" id="{1DA3F42F-87AF-4F6F-B3B3-11FBC56B4DFF}"/>
                </a:ext>
              </a:extLst>
            </p:cNvPr>
            <p:cNvSpPr/>
            <p:nvPr/>
          </p:nvSpPr>
          <p:spPr>
            <a:xfrm>
              <a:off x="-2426437" y="6399581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57">
              <a:extLst>
                <a:ext uri="{FF2B5EF4-FFF2-40B4-BE49-F238E27FC236}">
                  <a16:creationId xmlns:a16="http://schemas.microsoft.com/office/drawing/2014/main" id="{26E08AE1-5312-4DF9-9684-F400E72A8320}"/>
                </a:ext>
              </a:extLst>
            </p:cNvPr>
            <p:cNvSpPr/>
            <p:nvPr/>
          </p:nvSpPr>
          <p:spPr>
            <a:xfrm>
              <a:off x="-1748513" y="6399581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58">
              <a:extLst>
                <a:ext uri="{FF2B5EF4-FFF2-40B4-BE49-F238E27FC236}">
                  <a16:creationId xmlns:a16="http://schemas.microsoft.com/office/drawing/2014/main" id="{A86FC993-B2F7-436C-A014-E4DF5523A0F1}"/>
                </a:ext>
              </a:extLst>
            </p:cNvPr>
            <p:cNvSpPr/>
            <p:nvPr/>
          </p:nvSpPr>
          <p:spPr>
            <a:xfrm>
              <a:off x="-2091459" y="7035602"/>
              <a:ext cx="620128" cy="6201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사각형: 둥근 모서리 59">
              <a:extLst>
                <a:ext uri="{FF2B5EF4-FFF2-40B4-BE49-F238E27FC236}">
                  <a16:creationId xmlns:a16="http://schemas.microsoft.com/office/drawing/2014/main" id="{C9C529DE-D11A-4A13-8B9A-F7DACA2D7231}"/>
                </a:ext>
              </a:extLst>
            </p:cNvPr>
            <p:cNvSpPr/>
            <p:nvPr/>
          </p:nvSpPr>
          <p:spPr>
            <a:xfrm rot="20679848">
              <a:off x="-2235846" y="5444190"/>
              <a:ext cx="828000" cy="135552"/>
            </a:xfrm>
            <a:prstGeom prst="roundRect">
              <a:avLst>
                <a:gd name="adj" fmla="val 4917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둥근 모서리 60">
              <a:extLst>
                <a:ext uri="{FF2B5EF4-FFF2-40B4-BE49-F238E27FC236}">
                  <a16:creationId xmlns:a16="http://schemas.microsoft.com/office/drawing/2014/main" id="{5159B452-48B2-4A0E-91E8-9641AF1A1384}"/>
                </a:ext>
              </a:extLst>
            </p:cNvPr>
            <p:cNvSpPr/>
            <p:nvPr/>
          </p:nvSpPr>
          <p:spPr>
            <a:xfrm>
              <a:off x="-1843268" y="5499851"/>
              <a:ext cx="156344" cy="316035"/>
            </a:xfrm>
            <a:prstGeom prst="roundRect">
              <a:avLst>
                <a:gd name="adj" fmla="val 200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5DB5C5C-3769-4349-949E-3CF8B6C1FB22}"/>
              </a:ext>
            </a:extLst>
          </p:cNvPr>
          <p:cNvSpPr/>
          <p:nvPr/>
        </p:nvSpPr>
        <p:spPr>
          <a:xfrm rot="6837770">
            <a:off x="11310625" y="1271952"/>
            <a:ext cx="662674" cy="838640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601041B-90DC-437D-971E-98C00C984AAF}"/>
              </a:ext>
            </a:extLst>
          </p:cNvPr>
          <p:cNvGrpSpPr/>
          <p:nvPr/>
        </p:nvGrpSpPr>
        <p:grpSpPr>
          <a:xfrm flipH="1">
            <a:off x="7124433" y="4946264"/>
            <a:ext cx="2522001" cy="1798555"/>
            <a:chOff x="9681843" y="5115097"/>
            <a:chExt cx="2243173" cy="1599710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DC0367AA-7192-47C4-9369-C9F7F741BC79}"/>
                </a:ext>
              </a:extLst>
            </p:cNvPr>
            <p:cNvGrpSpPr/>
            <p:nvPr/>
          </p:nvGrpSpPr>
          <p:grpSpPr>
            <a:xfrm>
              <a:off x="9928227" y="5115097"/>
              <a:ext cx="1068914" cy="1269387"/>
              <a:chOff x="3790950" y="1741170"/>
              <a:chExt cx="2447925" cy="2907029"/>
            </a:xfrm>
          </p:grpSpPr>
          <p:grpSp>
            <p:nvGrpSpPr>
              <p:cNvPr id="102" name="Graphic 3">
                <a:extLst>
                  <a:ext uri="{FF2B5EF4-FFF2-40B4-BE49-F238E27FC236}">
                    <a16:creationId xmlns:a16="http://schemas.microsoft.com/office/drawing/2014/main" id="{87DC98F6-2CF2-4A2F-B635-999606416E5E}"/>
                  </a:ext>
                </a:extLst>
              </p:cNvPr>
              <p:cNvGrpSpPr/>
              <p:nvPr/>
            </p:nvGrpSpPr>
            <p:grpSpPr>
              <a:xfrm>
                <a:off x="4295774" y="1741170"/>
                <a:ext cx="1457326" cy="1156846"/>
                <a:chOff x="5172075" y="2695575"/>
                <a:chExt cx="1847850" cy="1466850"/>
              </a:xfrm>
              <a:solidFill>
                <a:schemeClr val="accent1"/>
              </a:solidFill>
            </p:grpSpPr>
            <p:sp>
              <p:nvSpPr>
                <p:cNvPr id="106" name="Freeform: Shape 105">
                  <a:extLst>
                    <a:ext uri="{FF2B5EF4-FFF2-40B4-BE49-F238E27FC236}">
                      <a16:creationId xmlns:a16="http://schemas.microsoft.com/office/drawing/2014/main" id="{7543AF1F-D953-40E8-A033-9D1D6CA8FF03}"/>
                    </a:ext>
                  </a:extLst>
                </p:cNvPr>
                <p:cNvSpPr/>
                <p:nvPr/>
              </p:nvSpPr>
              <p:spPr>
                <a:xfrm>
                  <a:off x="6072664" y="3246076"/>
                  <a:ext cx="952500" cy="819150"/>
                </a:xfrm>
                <a:custGeom>
                  <a:avLst/>
                  <a:gdLst>
                    <a:gd name="connsiteX0" fmla="*/ 20479 w 952500"/>
                    <a:gd name="connsiteY0" fmla="*/ 778237 h 819150"/>
                    <a:gd name="connsiteX1" fmla="*/ 30004 w 952500"/>
                    <a:gd name="connsiteY1" fmla="*/ 753472 h 819150"/>
                    <a:gd name="connsiteX2" fmla="*/ 58579 w 952500"/>
                    <a:gd name="connsiteY2" fmla="*/ 683939 h 819150"/>
                    <a:gd name="connsiteX3" fmla="*/ 107156 w 952500"/>
                    <a:gd name="connsiteY3" fmla="*/ 578212 h 819150"/>
                    <a:gd name="connsiteX4" fmla="*/ 139541 w 952500"/>
                    <a:gd name="connsiteY4" fmla="*/ 513442 h 819150"/>
                    <a:gd name="connsiteX5" fmla="*/ 177641 w 952500"/>
                    <a:gd name="connsiteY5" fmla="*/ 442957 h 819150"/>
                    <a:gd name="connsiteX6" fmla="*/ 274796 w 952500"/>
                    <a:gd name="connsiteY6" fmla="*/ 289604 h 819150"/>
                    <a:gd name="connsiteX7" fmla="*/ 410051 w 952500"/>
                    <a:gd name="connsiteY7" fmla="*/ 131489 h 819150"/>
                    <a:gd name="connsiteX8" fmla="*/ 502444 w 952500"/>
                    <a:gd name="connsiteY8" fmla="*/ 59099 h 819150"/>
                    <a:gd name="connsiteX9" fmla="*/ 559594 w 952500"/>
                    <a:gd name="connsiteY9" fmla="*/ 29572 h 819150"/>
                    <a:gd name="connsiteX10" fmla="*/ 626269 w 952500"/>
                    <a:gd name="connsiteY10" fmla="*/ 10522 h 819150"/>
                    <a:gd name="connsiteX11" fmla="*/ 700564 w 952500"/>
                    <a:gd name="connsiteY11" fmla="*/ 9569 h 819150"/>
                    <a:gd name="connsiteX12" fmla="*/ 772954 w 952500"/>
                    <a:gd name="connsiteY12" fmla="*/ 32429 h 819150"/>
                    <a:gd name="connsiteX13" fmla="*/ 832961 w 952500"/>
                    <a:gd name="connsiteY13" fmla="*/ 72434 h 819150"/>
                    <a:gd name="connsiteX14" fmla="*/ 845344 w 952500"/>
                    <a:gd name="connsiteY14" fmla="*/ 83864 h 819150"/>
                    <a:gd name="connsiteX15" fmla="*/ 852011 w 952500"/>
                    <a:gd name="connsiteY15" fmla="*/ 89579 h 819150"/>
                    <a:gd name="connsiteX16" fmla="*/ 854869 w 952500"/>
                    <a:gd name="connsiteY16" fmla="*/ 92437 h 819150"/>
                    <a:gd name="connsiteX17" fmla="*/ 855821 w 952500"/>
                    <a:gd name="connsiteY17" fmla="*/ 93389 h 819150"/>
                    <a:gd name="connsiteX18" fmla="*/ 857726 w 952500"/>
                    <a:gd name="connsiteY18" fmla="*/ 96247 h 819150"/>
                    <a:gd name="connsiteX19" fmla="*/ 867251 w 952500"/>
                    <a:gd name="connsiteY19" fmla="*/ 105772 h 819150"/>
                    <a:gd name="connsiteX20" fmla="*/ 878681 w 952500"/>
                    <a:gd name="connsiteY20" fmla="*/ 119107 h 819150"/>
                    <a:gd name="connsiteX21" fmla="*/ 899636 w 952500"/>
                    <a:gd name="connsiteY21" fmla="*/ 146729 h 819150"/>
                    <a:gd name="connsiteX22" fmla="*/ 917734 w 952500"/>
                    <a:gd name="connsiteY22" fmla="*/ 177209 h 819150"/>
                    <a:gd name="connsiteX23" fmla="*/ 943451 w 952500"/>
                    <a:gd name="connsiteY23" fmla="*/ 245789 h 819150"/>
                    <a:gd name="connsiteX24" fmla="*/ 947261 w 952500"/>
                    <a:gd name="connsiteY24" fmla="*/ 321989 h 819150"/>
                    <a:gd name="connsiteX25" fmla="*/ 929164 w 952500"/>
                    <a:gd name="connsiteY25" fmla="*/ 392474 h 819150"/>
                    <a:gd name="connsiteX26" fmla="*/ 856774 w 952500"/>
                    <a:gd name="connsiteY26" fmla="*/ 500107 h 819150"/>
                    <a:gd name="connsiteX27" fmla="*/ 769144 w 952500"/>
                    <a:gd name="connsiteY27" fmla="*/ 576307 h 819150"/>
                    <a:gd name="connsiteX28" fmla="*/ 678656 w 952500"/>
                    <a:gd name="connsiteY28" fmla="*/ 634409 h 819150"/>
                    <a:gd name="connsiteX29" fmla="*/ 589121 w 952500"/>
                    <a:gd name="connsiteY29" fmla="*/ 681082 h 819150"/>
                    <a:gd name="connsiteX30" fmla="*/ 419576 w 952500"/>
                    <a:gd name="connsiteY30" fmla="*/ 748709 h 819150"/>
                    <a:gd name="connsiteX31" fmla="*/ 271939 w 952500"/>
                    <a:gd name="connsiteY31" fmla="*/ 790619 h 819150"/>
                    <a:gd name="connsiteX32" fmla="*/ 155734 w 952500"/>
                    <a:gd name="connsiteY32" fmla="*/ 813479 h 819150"/>
                    <a:gd name="connsiteX33" fmla="*/ 78581 w 952500"/>
                    <a:gd name="connsiteY33" fmla="*/ 821099 h 819150"/>
                    <a:gd name="connsiteX34" fmla="*/ 57626 w 952500"/>
                    <a:gd name="connsiteY34" fmla="*/ 821099 h 819150"/>
                    <a:gd name="connsiteX35" fmla="*/ 7144 w 952500"/>
                    <a:gd name="connsiteY35" fmla="*/ 820147 h 819150"/>
                    <a:gd name="connsiteX36" fmla="*/ 20479 w 952500"/>
                    <a:gd name="connsiteY36" fmla="*/ 778237 h 819150"/>
                    <a:gd name="connsiteX37" fmla="*/ 109061 w 952500"/>
                    <a:gd name="connsiteY37" fmla="*/ 745852 h 819150"/>
                    <a:gd name="connsiteX38" fmla="*/ 138589 w 952500"/>
                    <a:gd name="connsiteY38" fmla="*/ 738232 h 819150"/>
                    <a:gd name="connsiteX39" fmla="*/ 245269 w 952500"/>
                    <a:gd name="connsiteY39" fmla="*/ 703942 h 819150"/>
                    <a:gd name="connsiteX40" fmla="*/ 380524 w 952500"/>
                    <a:gd name="connsiteY40" fmla="*/ 649649 h 819150"/>
                    <a:gd name="connsiteX41" fmla="*/ 533876 w 952500"/>
                    <a:gd name="connsiteY41" fmla="*/ 574402 h 819150"/>
                    <a:gd name="connsiteX42" fmla="*/ 689134 w 952500"/>
                    <a:gd name="connsiteY42" fmla="*/ 473437 h 819150"/>
                    <a:gd name="connsiteX43" fmla="*/ 755809 w 952500"/>
                    <a:gd name="connsiteY43" fmla="*/ 410572 h 819150"/>
                    <a:gd name="connsiteX44" fmla="*/ 799624 w 952500"/>
                    <a:gd name="connsiteY44" fmla="*/ 341039 h 819150"/>
                    <a:gd name="connsiteX45" fmla="*/ 805339 w 952500"/>
                    <a:gd name="connsiteY45" fmla="*/ 275317 h 819150"/>
                    <a:gd name="connsiteX46" fmla="*/ 792956 w 952500"/>
                    <a:gd name="connsiteY46" fmla="*/ 242932 h 819150"/>
                    <a:gd name="connsiteX47" fmla="*/ 782479 w 952500"/>
                    <a:gd name="connsiteY47" fmla="*/ 225787 h 819150"/>
                    <a:gd name="connsiteX48" fmla="*/ 770096 w 952500"/>
                    <a:gd name="connsiteY48" fmla="*/ 209594 h 819150"/>
                    <a:gd name="connsiteX49" fmla="*/ 763429 w 952500"/>
                    <a:gd name="connsiteY49" fmla="*/ 201974 h 819150"/>
                    <a:gd name="connsiteX50" fmla="*/ 753904 w 952500"/>
                    <a:gd name="connsiteY50" fmla="*/ 192449 h 819150"/>
                    <a:gd name="connsiteX51" fmla="*/ 739616 w 952500"/>
                    <a:gd name="connsiteY51" fmla="*/ 178162 h 819150"/>
                    <a:gd name="connsiteX52" fmla="*/ 709136 w 952500"/>
                    <a:gd name="connsiteY52" fmla="*/ 157207 h 819150"/>
                    <a:gd name="connsiteX53" fmla="*/ 678656 w 952500"/>
                    <a:gd name="connsiteY53" fmla="*/ 147682 h 819150"/>
                    <a:gd name="connsiteX54" fmla="*/ 645319 w 952500"/>
                    <a:gd name="connsiteY54" fmla="*/ 147682 h 819150"/>
                    <a:gd name="connsiteX55" fmla="*/ 609124 w 952500"/>
                    <a:gd name="connsiteY55" fmla="*/ 157207 h 819150"/>
                    <a:gd name="connsiteX56" fmla="*/ 571024 w 952500"/>
                    <a:gd name="connsiteY56" fmla="*/ 175304 h 819150"/>
                    <a:gd name="connsiteX57" fmla="*/ 497681 w 952500"/>
                    <a:gd name="connsiteY57" fmla="*/ 228644 h 819150"/>
                    <a:gd name="connsiteX58" fmla="*/ 370046 w 952500"/>
                    <a:gd name="connsiteY58" fmla="*/ 362947 h 819150"/>
                    <a:gd name="connsiteX59" fmla="*/ 267176 w 952500"/>
                    <a:gd name="connsiteY59" fmla="*/ 500107 h 819150"/>
                    <a:gd name="connsiteX60" fmla="*/ 185261 w 952500"/>
                    <a:gd name="connsiteY60" fmla="*/ 622027 h 819150"/>
                    <a:gd name="connsiteX61" fmla="*/ 125254 w 952500"/>
                    <a:gd name="connsiteY61" fmla="*/ 718229 h 819150"/>
                    <a:gd name="connsiteX62" fmla="*/ 109061 w 952500"/>
                    <a:gd name="connsiteY62" fmla="*/ 745852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952500" h="819150">
                      <a:moveTo>
                        <a:pt x="20479" y="778237"/>
                      </a:moveTo>
                      <a:cubicBezTo>
                        <a:pt x="20479" y="778237"/>
                        <a:pt x="23336" y="769664"/>
                        <a:pt x="30004" y="753472"/>
                      </a:cubicBezTo>
                      <a:cubicBezTo>
                        <a:pt x="36671" y="737279"/>
                        <a:pt x="45244" y="713467"/>
                        <a:pt x="58579" y="683939"/>
                      </a:cubicBezTo>
                      <a:cubicBezTo>
                        <a:pt x="70961" y="654412"/>
                        <a:pt x="87154" y="618217"/>
                        <a:pt x="107156" y="578212"/>
                      </a:cubicBezTo>
                      <a:cubicBezTo>
                        <a:pt x="116681" y="558209"/>
                        <a:pt x="128111" y="536302"/>
                        <a:pt x="139541" y="513442"/>
                      </a:cubicBezTo>
                      <a:cubicBezTo>
                        <a:pt x="150971" y="490582"/>
                        <a:pt x="164306" y="467722"/>
                        <a:pt x="177641" y="442957"/>
                      </a:cubicBezTo>
                      <a:cubicBezTo>
                        <a:pt x="205264" y="394379"/>
                        <a:pt x="237649" y="342944"/>
                        <a:pt x="274796" y="289604"/>
                      </a:cubicBezTo>
                      <a:cubicBezTo>
                        <a:pt x="312896" y="237217"/>
                        <a:pt x="355759" y="182924"/>
                        <a:pt x="410051" y="131489"/>
                      </a:cubicBezTo>
                      <a:cubicBezTo>
                        <a:pt x="436721" y="105772"/>
                        <a:pt x="467201" y="81007"/>
                        <a:pt x="502444" y="59099"/>
                      </a:cubicBezTo>
                      <a:cubicBezTo>
                        <a:pt x="519589" y="48622"/>
                        <a:pt x="538639" y="38144"/>
                        <a:pt x="559594" y="29572"/>
                      </a:cubicBezTo>
                      <a:cubicBezTo>
                        <a:pt x="580549" y="20999"/>
                        <a:pt x="602456" y="14332"/>
                        <a:pt x="626269" y="10522"/>
                      </a:cubicBezTo>
                      <a:cubicBezTo>
                        <a:pt x="650081" y="6712"/>
                        <a:pt x="675799" y="5759"/>
                        <a:pt x="700564" y="9569"/>
                      </a:cubicBezTo>
                      <a:cubicBezTo>
                        <a:pt x="725329" y="13379"/>
                        <a:pt x="750094" y="20999"/>
                        <a:pt x="772954" y="32429"/>
                      </a:cubicBezTo>
                      <a:cubicBezTo>
                        <a:pt x="794861" y="43859"/>
                        <a:pt x="814864" y="57194"/>
                        <a:pt x="832961" y="72434"/>
                      </a:cubicBezTo>
                      <a:cubicBezTo>
                        <a:pt x="837724" y="76244"/>
                        <a:pt x="841534" y="80054"/>
                        <a:pt x="845344" y="83864"/>
                      </a:cubicBezTo>
                      <a:lnTo>
                        <a:pt x="852011" y="89579"/>
                      </a:lnTo>
                      <a:lnTo>
                        <a:pt x="854869" y="92437"/>
                      </a:lnTo>
                      <a:lnTo>
                        <a:pt x="855821" y="93389"/>
                      </a:lnTo>
                      <a:lnTo>
                        <a:pt x="857726" y="96247"/>
                      </a:lnTo>
                      <a:lnTo>
                        <a:pt x="867251" y="105772"/>
                      </a:lnTo>
                      <a:cubicBezTo>
                        <a:pt x="870109" y="109582"/>
                        <a:pt x="874871" y="114344"/>
                        <a:pt x="878681" y="119107"/>
                      </a:cubicBezTo>
                      <a:cubicBezTo>
                        <a:pt x="886301" y="128632"/>
                        <a:pt x="892969" y="137204"/>
                        <a:pt x="899636" y="146729"/>
                      </a:cubicBezTo>
                      <a:cubicBezTo>
                        <a:pt x="905351" y="156254"/>
                        <a:pt x="912019" y="165779"/>
                        <a:pt x="917734" y="177209"/>
                      </a:cubicBezTo>
                      <a:cubicBezTo>
                        <a:pt x="929164" y="198164"/>
                        <a:pt x="937736" y="221024"/>
                        <a:pt x="943451" y="245789"/>
                      </a:cubicBezTo>
                      <a:cubicBezTo>
                        <a:pt x="948214" y="270554"/>
                        <a:pt x="950119" y="296272"/>
                        <a:pt x="947261" y="321989"/>
                      </a:cubicBezTo>
                      <a:cubicBezTo>
                        <a:pt x="944404" y="346754"/>
                        <a:pt x="937736" y="371519"/>
                        <a:pt x="929164" y="392474"/>
                      </a:cubicBezTo>
                      <a:cubicBezTo>
                        <a:pt x="911066" y="436289"/>
                        <a:pt x="884396" y="470579"/>
                        <a:pt x="856774" y="500107"/>
                      </a:cubicBezTo>
                      <a:cubicBezTo>
                        <a:pt x="829151" y="529634"/>
                        <a:pt x="799624" y="554399"/>
                        <a:pt x="769144" y="576307"/>
                      </a:cubicBezTo>
                      <a:cubicBezTo>
                        <a:pt x="739616" y="598214"/>
                        <a:pt x="709136" y="617264"/>
                        <a:pt x="678656" y="634409"/>
                      </a:cubicBezTo>
                      <a:cubicBezTo>
                        <a:pt x="648176" y="651554"/>
                        <a:pt x="618649" y="666794"/>
                        <a:pt x="589121" y="681082"/>
                      </a:cubicBezTo>
                      <a:cubicBezTo>
                        <a:pt x="530066" y="708704"/>
                        <a:pt x="472916" y="730612"/>
                        <a:pt x="419576" y="748709"/>
                      </a:cubicBezTo>
                      <a:cubicBezTo>
                        <a:pt x="366236" y="766807"/>
                        <a:pt x="316706" y="780142"/>
                        <a:pt x="271939" y="790619"/>
                      </a:cubicBezTo>
                      <a:cubicBezTo>
                        <a:pt x="228124" y="801097"/>
                        <a:pt x="188119" y="807764"/>
                        <a:pt x="155734" y="813479"/>
                      </a:cubicBezTo>
                      <a:cubicBezTo>
                        <a:pt x="123349" y="818242"/>
                        <a:pt x="96679" y="820147"/>
                        <a:pt x="78581" y="821099"/>
                      </a:cubicBezTo>
                      <a:cubicBezTo>
                        <a:pt x="69056" y="821099"/>
                        <a:pt x="62389" y="821099"/>
                        <a:pt x="57626" y="821099"/>
                      </a:cubicBezTo>
                      <a:lnTo>
                        <a:pt x="7144" y="820147"/>
                      </a:lnTo>
                      <a:lnTo>
                        <a:pt x="20479" y="778237"/>
                      </a:lnTo>
                      <a:close/>
                      <a:moveTo>
                        <a:pt x="109061" y="745852"/>
                      </a:moveTo>
                      <a:cubicBezTo>
                        <a:pt x="117634" y="743947"/>
                        <a:pt x="128111" y="741089"/>
                        <a:pt x="138589" y="738232"/>
                      </a:cubicBezTo>
                      <a:cubicBezTo>
                        <a:pt x="168116" y="729659"/>
                        <a:pt x="204311" y="718229"/>
                        <a:pt x="245269" y="703942"/>
                      </a:cubicBezTo>
                      <a:cubicBezTo>
                        <a:pt x="286226" y="689654"/>
                        <a:pt x="331946" y="671557"/>
                        <a:pt x="380524" y="649649"/>
                      </a:cubicBezTo>
                      <a:cubicBezTo>
                        <a:pt x="429101" y="628694"/>
                        <a:pt x="481489" y="603929"/>
                        <a:pt x="533876" y="574402"/>
                      </a:cubicBezTo>
                      <a:cubicBezTo>
                        <a:pt x="586264" y="545827"/>
                        <a:pt x="639604" y="512489"/>
                        <a:pt x="689134" y="473437"/>
                      </a:cubicBezTo>
                      <a:cubicBezTo>
                        <a:pt x="712946" y="453434"/>
                        <a:pt x="736759" y="432479"/>
                        <a:pt x="755809" y="410572"/>
                      </a:cubicBezTo>
                      <a:cubicBezTo>
                        <a:pt x="775811" y="388664"/>
                        <a:pt x="791051" y="363899"/>
                        <a:pt x="799624" y="341039"/>
                      </a:cubicBezTo>
                      <a:cubicBezTo>
                        <a:pt x="808196" y="318179"/>
                        <a:pt x="810101" y="297224"/>
                        <a:pt x="805339" y="275317"/>
                      </a:cubicBezTo>
                      <a:cubicBezTo>
                        <a:pt x="803434" y="264839"/>
                        <a:pt x="798671" y="253409"/>
                        <a:pt x="792956" y="242932"/>
                      </a:cubicBezTo>
                      <a:cubicBezTo>
                        <a:pt x="790099" y="237217"/>
                        <a:pt x="786289" y="231502"/>
                        <a:pt x="782479" y="225787"/>
                      </a:cubicBezTo>
                      <a:cubicBezTo>
                        <a:pt x="778669" y="220072"/>
                        <a:pt x="773906" y="214357"/>
                        <a:pt x="770096" y="209594"/>
                      </a:cubicBezTo>
                      <a:cubicBezTo>
                        <a:pt x="768191" y="206737"/>
                        <a:pt x="766286" y="204832"/>
                        <a:pt x="763429" y="201974"/>
                      </a:cubicBezTo>
                      <a:lnTo>
                        <a:pt x="753904" y="192449"/>
                      </a:lnTo>
                      <a:cubicBezTo>
                        <a:pt x="750094" y="187687"/>
                        <a:pt x="744379" y="182924"/>
                        <a:pt x="739616" y="178162"/>
                      </a:cubicBezTo>
                      <a:cubicBezTo>
                        <a:pt x="729139" y="169589"/>
                        <a:pt x="719614" y="162922"/>
                        <a:pt x="709136" y="157207"/>
                      </a:cubicBezTo>
                      <a:cubicBezTo>
                        <a:pt x="698659" y="152444"/>
                        <a:pt x="689134" y="148634"/>
                        <a:pt x="678656" y="147682"/>
                      </a:cubicBezTo>
                      <a:cubicBezTo>
                        <a:pt x="668179" y="145777"/>
                        <a:pt x="657701" y="145777"/>
                        <a:pt x="645319" y="147682"/>
                      </a:cubicBezTo>
                      <a:cubicBezTo>
                        <a:pt x="633889" y="149587"/>
                        <a:pt x="621506" y="152444"/>
                        <a:pt x="609124" y="157207"/>
                      </a:cubicBezTo>
                      <a:cubicBezTo>
                        <a:pt x="596741" y="161969"/>
                        <a:pt x="584359" y="168637"/>
                        <a:pt x="571024" y="175304"/>
                      </a:cubicBezTo>
                      <a:cubicBezTo>
                        <a:pt x="545306" y="189592"/>
                        <a:pt x="521494" y="208642"/>
                        <a:pt x="497681" y="228644"/>
                      </a:cubicBezTo>
                      <a:cubicBezTo>
                        <a:pt x="451009" y="269602"/>
                        <a:pt x="408146" y="316274"/>
                        <a:pt x="370046" y="362947"/>
                      </a:cubicBezTo>
                      <a:cubicBezTo>
                        <a:pt x="331946" y="409619"/>
                        <a:pt x="297656" y="456292"/>
                        <a:pt x="267176" y="500107"/>
                      </a:cubicBezTo>
                      <a:cubicBezTo>
                        <a:pt x="236696" y="543922"/>
                        <a:pt x="209074" y="584879"/>
                        <a:pt x="185261" y="622027"/>
                      </a:cubicBezTo>
                      <a:cubicBezTo>
                        <a:pt x="161449" y="659174"/>
                        <a:pt x="141446" y="691559"/>
                        <a:pt x="125254" y="718229"/>
                      </a:cubicBezTo>
                      <a:cubicBezTo>
                        <a:pt x="120491" y="728707"/>
                        <a:pt x="114776" y="737279"/>
                        <a:pt x="109061" y="74585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7" name="Freeform: Shape 106">
                  <a:extLst>
                    <a:ext uri="{FF2B5EF4-FFF2-40B4-BE49-F238E27FC236}">
                      <a16:creationId xmlns:a16="http://schemas.microsoft.com/office/drawing/2014/main" id="{E19E3609-34F2-4801-8AE7-2247021DA2E8}"/>
                    </a:ext>
                  </a:extLst>
                </p:cNvPr>
                <p:cNvSpPr/>
                <p:nvPr/>
              </p:nvSpPr>
              <p:spPr>
                <a:xfrm>
                  <a:off x="5165276" y="3246076"/>
                  <a:ext cx="952500" cy="819150"/>
                </a:xfrm>
                <a:custGeom>
                  <a:avLst/>
                  <a:gdLst>
                    <a:gd name="connsiteX0" fmla="*/ 844047 w 952500"/>
                    <a:gd name="connsiteY0" fmla="*/ 745852 h 819150"/>
                    <a:gd name="connsiteX1" fmla="*/ 826902 w 952500"/>
                    <a:gd name="connsiteY1" fmla="*/ 718229 h 819150"/>
                    <a:gd name="connsiteX2" fmla="*/ 766894 w 952500"/>
                    <a:gd name="connsiteY2" fmla="*/ 622027 h 819150"/>
                    <a:gd name="connsiteX3" fmla="*/ 684979 w 952500"/>
                    <a:gd name="connsiteY3" fmla="*/ 500107 h 819150"/>
                    <a:gd name="connsiteX4" fmla="*/ 582109 w 952500"/>
                    <a:gd name="connsiteY4" fmla="*/ 362947 h 819150"/>
                    <a:gd name="connsiteX5" fmla="*/ 454474 w 952500"/>
                    <a:gd name="connsiteY5" fmla="*/ 228644 h 819150"/>
                    <a:gd name="connsiteX6" fmla="*/ 381132 w 952500"/>
                    <a:gd name="connsiteY6" fmla="*/ 175304 h 819150"/>
                    <a:gd name="connsiteX7" fmla="*/ 343032 w 952500"/>
                    <a:gd name="connsiteY7" fmla="*/ 157207 h 819150"/>
                    <a:gd name="connsiteX8" fmla="*/ 306837 w 952500"/>
                    <a:gd name="connsiteY8" fmla="*/ 147682 h 819150"/>
                    <a:gd name="connsiteX9" fmla="*/ 273499 w 952500"/>
                    <a:gd name="connsiteY9" fmla="*/ 147682 h 819150"/>
                    <a:gd name="connsiteX10" fmla="*/ 243019 w 952500"/>
                    <a:gd name="connsiteY10" fmla="*/ 157207 h 819150"/>
                    <a:gd name="connsiteX11" fmla="*/ 212539 w 952500"/>
                    <a:gd name="connsiteY11" fmla="*/ 178162 h 819150"/>
                    <a:gd name="connsiteX12" fmla="*/ 198252 w 952500"/>
                    <a:gd name="connsiteY12" fmla="*/ 192449 h 819150"/>
                    <a:gd name="connsiteX13" fmla="*/ 188727 w 952500"/>
                    <a:gd name="connsiteY13" fmla="*/ 201974 h 819150"/>
                    <a:gd name="connsiteX14" fmla="*/ 182059 w 952500"/>
                    <a:gd name="connsiteY14" fmla="*/ 209594 h 819150"/>
                    <a:gd name="connsiteX15" fmla="*/ 169677 w 952500"/>
                    <a:gd name="connsiteY15" fmla="*/ 225787 h 819150"/>
                    <a:gd name="connsiteX16" fmla="*/ 159199 w 952500"/>
                    <a:gd name="connsiteY16" fmla="*/ 242932 h 819150"/>
                    <a:gd name="connsiteX17" fmla="*/ 146817 w 952500"/>
                    <a:gd name="connsiteY17" fmla="*/ 275317 h 819150"/>
                    <a:gd name="connsiteX18" fmla="*/ 152532 w 952500"/>
                    <a:gd name="connsiteY18" fmla="*/ 341039 h 819150"/>
                    <a:gd name="connsiteX19" fmla="*/ 196347 w 952500"/>
                    <a:gd name="connsiteY19" fmla="*/ 410572 h 819150"/>
                    <a:gd name="connsiteX20" fmla="*/ 263022 w 952500"/>
                    <a:gd name="connsiteY20" fmla="*/ 473437 h 819150"/>
                    <a:gd name="connsiteX21" fmla="*/ 418279 w 952500"/>
                    <a:gd name="connsiteY21" fmla="*/ 574402 h 819150"/>
                    <a:gd name="connsiteX22" fmla="*/ 571632 w 952500"/>
                    <a:gd name="connsiteY22" fmla="*/ 649649 h 819150"/>
                    <a:gd name="connsiteX23" fmla="*/ 706887 w 952500"/>
                    <a:gd name="connsiteY23" fmla="*/ 703942 h 819150"/>
                    <a:gd name="connsiteX24" fmla="*/ 813567 w 952500"/>
                    <a:gd name="connsiteY24" fmla="*/ 738232 h 819150"/>
                    <a:gd name="connsiteX25" fmla="*/ 844047 w 952500"/>
                    <a:gd name="connsiteY25" fmla="*/ 745852 h 819150"/>
                    <a:gd name="connsiteX26" fmla="*/ 904054 w 952500"/>
                    <a:gd name="connsiteY26" fmla="*/ 820147 h 819150"/>
                    <a:gd name="connsiteX27" fmla="*/ 896434 w 952500"/>
                    <a:gd name="connsiteY27" fmla="*/ 820147 h 819150"/>
                    <a:gd name="connsiteX28" fmla="*/ 875479 w 952500"/>
                    <a:gd name="connsiteY28" fmla="*/ 820147 h 819150"/>
                    <a:gd name="connsiteX29" fmla="*/ 798327 w 952500"/>
                    <a:gd name="connsiteY29" fmla="*/ 812527 h 819150"/>
                    <a:gd name="connsiteX30" fmla="*/ 682122 w 952500"/>
                    <a:gd name="connsiteY30" fmla="*/ 789667 h 819150"/>
                    <a:gd name="connsiteX31" fmla="*/ 534484 w 952500"/>
                    <a:gd name="connsiteY31" fmla="*/ 747757 h 819150"/>
                    <a:gd name="connsiteX32" fmla="*/ 364939 w 952500"/>
                    <a:gd name="connsiteY32" fmla="*/ 680129 h 819150"/>
                    <a:gd name="connsiteX33" fmla="*/ 275404 w 952500"/>
                    <a:gd name="connsiteY33" fmla="*/ 633457 h 819150"/>
                    <a:gd name="connsiteX34" fmla="*/ 184917 w 952500"/>
                    <a:gd name="connsiteY34" fmla="*/ 575354 h 819150"/>
                    <a:gd name="connsiteX35" fmla="*/ 97287 w 952500"/>
                    <a:gd name="connsiteY35" fmla="*/ 499154 h 819150"/>
                    <a:gd name="connsiteX36" fmla="*/ 26802 w 952500"/>
                    <a:gd name="connsiteY36" fmla="*/ 392474 h 819150"/>
                    <a:gd name="connsiteX37" fmla="*/ 8704 w 952500"/>
                    <a:gd name="connsiteY37" fmla="*/ 321989 h 819150"/>
                    <a:gd name="connsiteX38" fmla="*/ 12514 w 952500"/>
                    <a:gd name="connsiteY38" fmla="*/ 245789 h 819150"/>
                    <a:gd name="connsiteX39" fmla="*/ 38232 w 952500"/>
                    <a:gd name="connsiteY39" fmla="*/ 177209 h 819150"/>
                    <a:gd name="connsiteX40" fmla="*/ 56329 w 952500"/>
                    <a:gd name="connsiteY40" fmla="*/ 146729 h 819150"/>
                    <a:gd name="connsiteX41" fmla="*/ 77284 w 952500"/>
                    <a:gd name="connsiteY41" fmla="*/ 119107 h 819150"/>
                    <a:gd name="connsiteX42" fmla="*/ 88714 w 952500"/>
                    <a:gd name="connsiteY42" fmla="*/ 105772 h 819150"/>
                    <a:gd name="connsiteX43" fmla="*/ 98239 w 952500"/>
                    <a:gd name="connsiteY43" fmla="*/ 96247 h 819150"/>
                    <a:gd name="connsiteX44" fmla="*/ 100144 w 952500"/>
                    <a:gd name="connsiteY44" fmla="*/ 93389 h 819150"/>
                    <a:gd name="connsiteX45" fmla="*/ 101097 w 952500"/>
                    <a:gd name="connsiteY45" fmla="*/ 92437 h 819150"/>
                    <a:gd name="connsiteX46" fmla="*/ 103954 w 952500"/>
                    <a:gd name="connsiteY46" fmla="*/ 89579 h 819150"/>
                    <a:gd name="connsiteX47" fmla="*/ 110622 w 952500"/>
                    <a:gd name="connsiteY47" fmla="*/ 83864 h 819150"/>
                    <a:gd name="connsiteX48" fmla="*/ 123004 w 952500"/>
                    <a:gd name="connsiteY48" fmla="*/ 72434 h 819150"/>
                    <a:gd name="connsiteX49" fmla="*/ 183012 w 952500"/>
                    <a:gd name="connsiteY49" fmla="*/ 32429 h 819150"/>
                    <a:gd name="connsiteX50" fmla="*/ 255402 w 952500"/>
                    <a:gd name="connsiteY50" fmla="*/ 9569 h 819150"/>
                    <a:gd name="connsiteX51" fmla="*/ 329697 w 952500"/>
                    <a:gd name="connsiteY51" fmla="*/ 10522 h 819150"/>
                    <a:gd name="connsiteX52" fmla="*/ 396372 w 952500"/>
                    <a:gd name="connsiteY52" fmla="*/ 29572 h 819150"/>
                    <a:gd name="connsiteX53" fmla="*/ 453522 w 952500"/>
                    <a:gd name="connsiteY53" fmla="*/ 59099 h 819150"/>
                    <a:gd name="connsiteX54" fmla="*/ 545914 w 952500"/>
                    <a:gd name="connsiteY54" fmla="*/ 131489 h 819150"/>
                    <a:gd name="connsiteX55" fmla="*/ 681169 w 952500"/>
                    <a:gd name="connsiteY55" fmla="*/ 289604 h 819150"/>
                    <a:gd name="connsiteX56" fmla="*/ 778324 w 952500"/>
                    <a:gd name="connsiteY56" fmla="*/ 442957 h 819150"/>
                    <a:gd name="connsiteX57" fmla="*/ 816424 w 952500"/>
                    <a:gd name="connsiteY57" fmla="*/ 513442 h 819150"/>
                    <a:gd name="connsiteX58" fmla="*/ 848809 w 952500"/>
                    <a:gd name="connsiteY58" fmla="*/ 578212 h 819150"/>
                    <a:gd name="connsiteX59" fmla="*/ 897387 w 952500"/>
                    <a:gd name="connsiteY59" fmla="*/ 683939 h 819150"/>
                    <a:gd name="connsiteX60" fmla="*/ 925962 w 952500"/>
                    <a:gd name="connsiteY60" fmla="*/ 753472 h 819150"/>
                    <a:gd name="connsiteX61" fmla="*/ 949774 w 952500"/>
                    <a:gd name="connsiteY61" fmla="*/ 821099 h 819150"/>
                    <a:gd name="connsiteX62" fmla="*/ 904054 w 952500"/>
                    <a:gd name="connsiteY62" fmla="*/ 820147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952500" h="819150">
                      <a:moveTo>
                        <a:pt x="844047" y="745852"/>
                      </a:moveTo>
                      <a:cubicBezTo>
                        <a:pt x="839284" y="737279"/>
                        <a:pt x="833569" y="727754"/>
                        <a:pt x="826902" y="718229"/>
                      </a:cubicBezTo>
                      <a:cubicBezTo>
                        <a:pt x="810709" y="691559"/>
                        <a:pt x="789754" y="659174"/>
                        <a:pt x="766894" y="622027"/>
                      </a:cubicBezTo>
                      <a:cubicBezTo>
                        <a:pt x="743082" y="584879"/>
                        <a:pt x="715459" y="543922"/>
                        <a:pt x="684979" y="500107"/>
                      </a:cubicBezTo>
                      <a:cubicBezTo>
                        <a:pt x="654499" y="456292"/>
                        <a:pt x="620209" y="409619"/>
                        <a:pt x="582109" y="362947"/>
                      </a:cubicBezTo>
                      <a:cubicBezTo>
                        <a:pt x="544009" y="316274"/>
                        <a:pt x="502099" y="269602"/>
                        <a:pt x="454474" y="228644"/>
                      </a:cubicBezTo>
                      <a:cubicBezTo>
                        <a:pt x="430662" y="208642"/>
                        <a:pt x="406849" y="189592"/>
                        <a:pt x="381132" y="175304"/>
                      </a:cubicBezTo>
                      <a:cubicBezTo>
                        <a:pt x="368749" y="167684"/>
                        <a:pt x="355414" y="161969"/>
                        <a:pt x="343032" y="157207"/>
                      </a:cubicBezTo>
                      <a:cubicBezTo>
                        <a:pt x="330649" y="152444"/>
                        <a:pt x="318267" y="149587"/>
                        <a:pt x="306837" y="147682"/>
                      </a:cubicBezTo>
                      <a:cubicBezTo>
                        <a:pt x="295407" y="145777"/>
                        <a:pt x="283977" y="145777"/>
                        <a:pt x="273499" y="147682"/>
                      </a:cubicBezTo>
                      <a:cubicBezTo>
                        <a:pt x="263022" y="149587"/>
                        <a:pt x="252544" y="152444"/>
                        <a:pt x="243019" y="157207"/>
                      </a:cubicBezTo>
                      <a:cubicBezTo>
                        <a:pt x="232542" y="162922"/>
                        <a:pt x="223017" y="169589"/>
                        <a:pt x="212539" y="178162"/>
                      </a:cubicBezTo>
                      <a:cubicBezTo>
                        <a:pt x="207777" y="182924"/>
                        <a:pt x="202062" y="187687"/>
                        <a:pt x="198252" y="192449"/>
                      </a:cubicBezTo>
                      <a:lnTo>
                        <a:pt x="188727" y="201974"/>
                      </a:lnTo>
                      <a:cubicBezTo>
                        <a:pt x="185869" y="204832"/>
                        <a:pt x="184917" y="206737"/>
                        <a:pt x="182059" y="209594"/>
                      </a:cubicBezTo>
                      <a:cubicBezTo>
                        <a:pt x="178249" y="214357"/>
                        <a:pt x="173487" y="220072"/>
                        <a:pt x="169677" y="225787"/>
                      </a:cubicBezTo>
                      <a:cubicBezTo>
                        <a:pt x="165867" y="231502"/>
                        <a:pt x="162057" y="237217"/>
                        <a:pt x="159199" y="242932"/>
                      </a:cubicBezTo>
                      <a:cubicBezTo>
                        <a:pt x="153484" y="254362"/>
                        <a:pt x="148722" y="264839"/>
                        <a:pt x="146817" y="275317"/>
                      </a:cubicBezTo>
                      <a:cubicBezTo>
                        <a:pt x="142054" y="296272"/>
                        <a:pt x="143959" y="317227"/>
                        <a:pt x="152532" y="341039"/>
                      </a:cubicBezTo>
                      <a:cubicBezTo>
                        <a:pt x="162057" y="363899"/>
                        <a:pt x="177297" y="387712"/>
                        <a:pt x="196347" y="410572"/>
                      </a:cubicBezTo>
                      <a:cubicBezTo>
                        <a:pt x="216349" y="432479"/>
                        <a:pt x="239209" y="454387"/>
                        <a:pt x="263022" y="473437"/>
                      </a:cubicBezTo>
                      <a:cubicBezTo>
                        <a:pt x="311599" y="512489"/>
                        <a:pt x="365892" y="545827"/>
                        <a:pt x="418279" y="574402"/>
                      </a:cubicBezTo>
                      <a:cubicBezTo>
                        <a:pt x="470667" y="602977"/>
                        <a:pt x="523054" y="627742"/>
                        <a:pt x="571632" y="649649"/>
                      </a:cubicBezTo>
                      <a:cubicBezTo>
                        <a:pt x="620209" y="670604"/>
                        <a:pt x="665929" y="688702"/>
                        <a:pt x="706887" y="703942"/>
                      </a:cubicBezTo>
                      <a:cubicBezTo>
                        <a:pt x="747844" y="718229"/>
                        <a:pt x="783087" y="730612"/>
                        <a:pt x="813567" y="738232"/>
                      </a:cubicBezTo>
                      <a:cubicBezTo>
                        <a:pt x="824997" y="742042"/>
                        <a:pt x="835474" y="743947"/>
                        <a:pt x="844047" y="745852"/>
                      </a:cubicBezTo>
                      <a:close/>
                      <a:moveTo>
                        <a:pt x="904054" y="820147"/>
                      </a:moveTo>
                      <a:cubicBezTo>
                        <a:pt x="904054" y="820147"/>
                        <a:pt x="901197" y="820147"/>
                        <a:pt x="896434" y="820147"/>
                      </a:cubicBezTo>
                      <a:cubicBezTo>
                        <a:pt x="891672" y="820147"/>
                        <a:pt x="885004" y="820147"/>
                        <a:pt x="875479" y="820147"/>
                      </a:cubicBezTo>
                      <a:cubicBezTo>
                        <a:pt x="857382" y="819194"/>
                        <a:pt x="830712" y="817289"/>
                        <a:pt x="798327" y="812527"/>
                      </a:cubicBezTo>
                      <a:cubicBezTo>
                        <a:pt x="765942" y="807764"/>
                        <a:pt x="725937" y="801097"/>
                        <a:pt x="682122" y="789667"/>
                      </a:cubicBezTo>
                      <a:cubicBezTo>
                        <a:pt x="637354" y="779189"/>
                        <a:pt x="587824" y="765854"/>
                        <a:pt x="534484" y="747757"/>
                      </a:cubicBezTo>
                      <a:cubicBezTo>
                        <a:pt x="481144" y="729659"/>
                        <a:pt x="423994" y="707752"/>
                        <a:pt x="364939" y="680129"/>
                      </a:cubicBezTo>
                      <a:cubicBezTo>
                        <a:pt x="335412" y="666794"/>
                        <a:pt x="305884" y="650602"/>
                        <a:pt x="275404" y="633457"/>
                      </a:cubicBezTo>
                      <a:cubicBezTo>
                        <a:pt x="244924" y="616312"/>
                        <a:pt x="214444" y="597262"/>
                        <a:pt x="184917" y="575354"/>
                      </a:cubicBezTo>
                      <a:cubicBezTo>
                        <a:pt x="155389" y="553447"/>
                        <a:pt x="124909" y="528682"/>
                        <a:pt x="97287" y="499154"/>
                      </a:cubicBezTo>
                      <a:cubicBezTo>
                        <a:pt x="71569" y="471532"/>
                        <a:pt x="44899" y="436289"/>
                        <a:pt x="26802" y="392474"/>
                      </a:cubicBezTo>
                      <a:cubicBezTo>
                        <a:pt x="18229" y="370567"/>
                        <a:pt x="11562" y="346754"/>
                        <a:pt x="8704" y="321989"/>
                      </a:cubicBezTo>
                      <a:cubicBezTo>
                        <a:pt x="5847" y="297224"/>
                        <a:pt x="6799" y="270554"/>
                        <a:pt x="12514" y="245789"/>
                      </a:cubicBezTo>
                      <a:cubicBezTo>
                        <a:pt x="17277" y="221024"/>
                        <a:pt x="26802" y="198164"/>
                        <a:pt x="38232" y="177209"/>
                      </a:cubicBezTo>
                      <a:cubicBezTo>
                        <a:pt x="43947" y="166732"/>
                        <a:pt x="49662" y="157207"/>
                        <a:pt x="56329" y="146729"/>
                      </a:cubicBezTo>
                      <a:cubicBezTo>
                        <a:pt x="62997" y="137204"/>
                        <a:pt x="68712" y="128632"/>
                        <a:pt x="77284" y="119107"/>
                      </a:cubicBezTo>
                      <a:cubicBezTo>
                        <a:pt x="81094" y="114344"/>
                        <a:pt x="84904" y="109582"/>
                        <a:pt x="88714" y="105772"/>
                      </a:cubicBezTo>
                      <a:lnTo>
                        <a:pt x="98239" y="96247"/>
                      </a:lnTo>
                      <a:lnTo>
                        <a:pt x="100144" y="93389"/>
                      </a:lnTo>
                      <a:lnTo>
                        <a:pt x="101097" y="92437"/>
                      </a:lnTo>
                      <a:lnTo>
                        <a:pt x="103954" y="89579"/>
                      </a:lnTo>
                      <a:lnTo>
                        <a:pt x="110622" y="83864"/>
                      </a:lnTo>
                      <a:cubicBezTo>
                        <a:pt x="114432" y="80054"/>
                        <a:pt x="119194" y="76244"/>
                        <a:pt x="123004" y="72434"/>
                      </a:cubicBezTo>
                      <a:cubicBezTo>
                        <a:pt x="141102" y="57194"/>
                        <a:pt x="160152" y="43859"/>
                        <a:pt x="183012" y="32429"/>
                      </a:cubicBezTo>
                      <a:cubicBezTo>
                        <a:pt x="204919" y="20999"/>
                        <a:pt x="229684" y="13379"/>
                        <a:pt x="255402" y="9569"/>
                      </a:cubicBezTo>
                      <a:cubicBezTo>
                        <a:pt x="280167" y="5759"/>
                        <a:pt x="305884" y="6712"/>
                        <a:pt x="329697" y="10522"/>
                      </a:cubicBezTo>
                      <a:cubicBezTo>
                        <a:pt x="353509" y="14332"/>
                        <a:pt x="375417" y="20999"/>
                        <a:pt x="396372" y="29572"/>
                      </a:cubicBezTo>
                      <a:cubicBezTo>
                        <a:pt x="416374" y="38144"/>
                        <a:pt x="435424" y="47669"/>
                        <a:pt x="453522" y="59099"/>
                      </a:cubicBezTo>
                      <a:cubicBezTo>
                        <a:pt x="487812" y="81007"/>
                        <a:pt x="518292" y="105772"/>
                        <a:pt x="545914" y="131489"/>
                      </a:cubicBezTo>
                      <a:cubicBezTo>
                        <a:pt x="600207" y="182924"/>
                        <a:pt x="643069" y="237217"/>
                        <a:pt x="681169" y="289604"/>
                      </a:cubicBezTo>
                      <a:cubicBezTo>
                        <a:pt x="719269" y="342944"/>
                        <a:pt x="750702" y="394379"/>
                        <a:pt x="778324" y="442957"/>
                      </a:cubicBezTo>
                      <a:cubicBezTo>
                        <a:pt x="791659" y="467722"/>
                        <a:pt x="804994" y="490582"/>
                        <a:pt x="816424" y="513442"/>
                      </a:cubicBezTo>
                      <a:cubicBezTo>
                        <a:pt x="827854" y="536302"/>
                        <a:pt x="839284" y="557257"/>
                        <a:pt x="848809" y="578212"/>
                      </a:cubicBezTo>
                      <a:cubicBezTo>
                        <a:pt x="868812" y="618217"/>
                        <a:pt x="885004" y="654412"/>
                        <a:pt x="897387" y="683939"/>
                      </a:cubicBezTo>
                      <a:cubicBezTo>
                        <a:pt x="910722" y="713467"/>
                        <a:pt x="919294" y="737279"/>
                        <a:pt x="925962" y="753472"/>
                      </a:cubicBezTo>
                      <a:lnTo>
                        <a:pt x="949774" y="821099"/>
                      </a:lnTo>
                      <a:lnTo>
                        <a:pt x="904054" y="820147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8" name="Freeform: Shape 107">
                  <a:extLst>
                    <a:ext uri="{FF2B5EF4-FFF2-40B4-BE49-F238E27FC236}">
                      <a16:creationId xmlns:a16="http://schemas.microsoft.com/office/drawing/2014/main" id="{2C101D23-E309-4955-896B-8F9872B940CD}"/>
                    </a:ext>
                  </a:extLst>
                </p:cNvPr>
                <p:cNvSpPr/>
                <p:nvPr/>
              </p:nvSpPr>
              <p:spPr>
                <a:xfrm>
                  <a:off x="6063761" y="2687479"/>
                  <a:ext cx="933450" cy="1476375"/>
                </a:xfrm>
                <a:custGeom>
                  <a:avLst/>
                  <a:gdLst>
                    <a:gd name="connsiteX0" fmla="*/ 16999 w 933450"/>
                    <a:gd name="connsiteY0" fmla="*/ 1477804 h 1476375"/>
                    <a:gd name="connsiteX1" fmla="*/ 30334 w 933450"/>
                    <a:gd name="connsiteY1" fmla="*/ 1027271 h 1476375"/>
                    <a:gd name="connsiteX2" fmla="*/ 177971 w 933450"/>
                    <a:gd name="connsiteY2" fmla="*/ 595789 h 1476375"/>
                    <a:gd name="connsiteX3" fmla="*/ 206546 w 933450"/>
                    <a:gd name="connsiteY3" fmla="*/ 545306 h 1476375"/>
                    <a:gd name="connsiteX4" fmla="*/ 237979 w 933450"/>
                    <a:gd name="connsiteY4" fmla="*/ 496729 h 1476375"/>
                    <a:gd name="connsiteX5" fmla="*/ 272269 w 933450"/>
                    <a:gd name="connsiteY5" fmla="*/ 449104 h 1476375"/>
                    <a:gd name="connsiteX6" fmla="*/ 279889 w 933450"/>
                    <a:gd name="connsiteY6" fmla="*/ 436721 h 1476375"/>
                    <a:gd name="connsiteX7" fmla="*/ 289414 w 933450"/>
                    <a:gd name="connsiteY7" fmla="*/ 425291 h 1476375"/>
                    <a:gd name="connsiteX8" fmla="*/ 307511 w 933450"/>
                    <a:gd name="connsiteY8" fmla="*/ 402431 h 1476375"/>
                    <a:gd name="connsiteX9" fmla="*/ 473246 w 933450"/>
                    <a:gd name="connsiteY9" fmla="*/ 237649 h 1476375"/>
                    <a:gd name="connsiteX10" fmla="*/ 496106 w 933450"/>
                    <a:gd name="connsiteY10" fmla="*/ 218599 h 1476375"/>
                    <a:gd name="connsiteX11" fmla="*/ 519919 w 933450"/>
                    <a:gd name="connsiteY11" fmla="*/ 201454 h 1476375"/>
                    <a:gd name="connsiteX12" fmla="*/ 543731 w 933450"/>
                    <a:gd name="connsiteY12" fmla="*/ 184309 h 1476375"/>
                    <a:gd name="connsiteX13" fmla="*/ 567544 w 933450"/>
                    <a:gd name="connsiteY13" fmla="*/ 167164 h 1476375"/>
                    <a:gd name="connsiteX14" fmla="*/ 617074 w 933450"/>
                    <a:gd name="connsiteY14" fmla="*/ 135731 h 1476375"/>
                    <a:gd name="connsiteX15" fmla="*/ 629456 w 933450"/>
                    <a:gd name="connsiteY15" fmla="*/ 128111 h 1476375"/>
                    <a:gd name="connsiteX16" fmla="*/ 641839 w 933450"/>
                    <a:gd name="connsiteY16" fmla="*/ 120491 h 1476375"/>
                    <a:gd name="connsiteX17" fmla="*/ 667556 w 933450"/>
                    <a:gd name="connsiteY17" fmla="*/ 106204 h 1476375"/>
                    <a:gd name="connsiteX18" fmla="*/ 879011 w 933450"/>
                    <a:gd name="connsiteY18" fmla="*/ 7144 h 1476375"/>
                    <a:gd name="connsiteX19" fmla="*/ 928541 w 933450"/>
                    <a:gd name="connsiteY19" fmla="*/ 150019 h 1476375"/>
                    <a:gd name="connsiteX20" fmla="*/ 731374 w 933450"/>
                    <a:gd name="connsiteY20" fmla="*/ 227171 h 1476375"/>
                    <a:gd name="connsiteX21" fmla="*/ 707561 w 933450"/>
                    <a:gd name="connsiteY21" fmla="*/ 238601 h 1476375"/>
                    <a:gd name="connsiteX22" fmla="*/ 695179 w 933450"/>
                    <a:gd name="connsiteY22" fmla="*/ 244316 h 1476375"/>
                    <a:gd name="connsiteX23" fmla="*/ 683749 w 933450"/>
                    <a:gd name="connsiteY23" fmla="*/ 250984 h 1476375"/>
                    <a:gd name="connsiteX24" fmla="*/ 637076 w 933450"/>
                    <a:gd name="connsiteY24" fmla="*/ 276701 h 1476375"/>
                    <a:gd name="connsiteX25" fmla="*/ 614216 w 933450"/>
                    <a:gd name="connsiteY25" fmla="*/ 290036 h 1476375"/>
                    <a:gd name="connsiteX26" fmla="*/ 592309 w 933450"/>
                    <a:gd name="connsiteY26" fmla="*/ 304324 h 1476375"/>
                    <a:gd name="connsiteX27" fmla="*/ 570401 w 933450"/>
                    <a:gd name="connsiteY27" fmla="*/ 318611 h 1476375"/>
                    <a:gd name="connsiteX28" fmla="*/ 548494 w 933450"/>
                    <a:gd name="connsiteY28" fmla="*/ 333851 h 1476375"/>
                    <a:gd name="connsiteX29" fmla="*/ 388474 w 933450"/>
                    <a:gd name="connsiteY29" fmla="*/ 472916 h 1476375"/>
                    <a:gd name="connsiteX30" fmla="*/ 370376 w 933450"/>
                    <a:gd name="connsiteY30" fmla="*/ 491966 h 1476375"/>
                    <a:gd name="connsiteX31" fmla="*/ 360851 w 933450"/>
                    <a:gd name="connsiteY31" fmla="*/ 501491 h 1476375"/>
                    <a:gd name="connsiteX32" fmla="*/ 352279 w 933450"/>
                    <a:gd name="connsiteY32" fmla="*/ 511969 h 1476375"/>
                    <a:gd name="connsiteX33" fmla="*/ 317989 w 933450"/>
                    <a:gd name="connsiteY33" fmla="*/ 552926 h 1476375"/>
                    <a:gd name="connsiteX34" fmla="*/ 286556 w 933450"/>
                    <a:gd name="connsiteY34" fmla="*/ 595789 h 1476375"/>
                    <a:gd name="connsiteX35" fmla="*/ 257029 w 933450"/>
                    <a:gd name="connsiteY35" fmla="*/ 640556 h 1476375"/>
                    <a:gd name="connsiteX36" fmla="*/ 91294 w 933450"/>
                    <a:gd name="connsiteY36" fmla="*/ 1038701 h 1476375"/>
                    <a:gd name="connsiteX37" fmla="*/ 49384 w 933450"/>
                    <a:gd name="connsiteY37" fmla="*/ 1474946 h 1476375"/>
                    <a:gd name="connsiteX38" fmla="*/ 16999 w 933450"/>
                    <a:gd name="connsiteY38" fmla="*/ 1477804 h 147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33450" h="1476375">
                      <a:moveTo>
                        <a:pt x="16999" y="1477804"/>
                      </a:moveTo>
                      <a:cubicBezTo>
                        <a:pt x="-146" y="1328261"/>
                        <a:pt x="5569" y="1176814"/>
                        <a:pt x="30334" y="1027271"/>
                      </a:cubicBezTo>
                      <a:cubicBezTo>
                        <a:pt x="56051" y="877729"/>
                        <a:pt x="103676" y="731044"/>
                        <a:pt x="177971" y="595789"/>
                      </a:cubicBezTo>
                      <a:cubicBezTo>
                        <a:pt x="187496" y="578644"/>
                        <a:pt x="197021" y="562451"/>
                        <a:pt x="206546" y="545306"/>
                      </a:cubicBezTo>
                      <a:lnTo>
                        <a:pt x="237979" y="496729"/>
                      </a:lnTo>
                      <a:cubicBezTo>
                        <a:pt x="249409" y="480536"/>
                        <a:pt x="260839" y="465296"/>
                        <a:pt x="272269" y="449104"/>
                      </a:cubicBezTo>
                      <a:lnTo>
                        <a:pt x="279889" y="436721"/>
                      </a:lnTo>
                      <a:lnTo>
                        <a:pt x="289414" y="425291"/>
                      </a:lnTo>
                      <a:lnTo>
                        <a:pt x="307511" y="402431"/>
                      </a:lnTo>
                      <a:cubicBezTo>
                        <a:pt x="357041" y="343376"/>
                        <a:pt x="412286" y="287179"/>
                        <a:pt x="473246" y="237649"/>
                      </a:cubicBezTo>
                      <a:cubicBezTo>
                        <a:pt x="480866" y="231934"/>
                        <a:pt x="488486" y="225266"/>
                        <a:pt x="496106" y="218599"/>
                      </a:cubicBezTo>
                      <a:lnTo>
                        <a:pt x="519919" y="201454"/>
                      </a:lnTo>
                      <a:lnTo>
                        <a:pt x="543731" y="184309"/>
                      </a:lnTo>
                      <a:cubicBezTo>
                        <a:pt x="551351" y="178594"/>
                        <a:pt x="558971" y="172879"/>
                        <a:pt x="567544" y="167164"/>
                      </a:cubicBezTo>
                      <a:lnTo>
                        <a:pt x="617074" y="135731"/>
                      </a:lnTo>
                      <a:lnTo>
                        <a:pt x="629456" y="128111"/>
                      </a:lnTo>
                      <a:cubicBezTo>
                        <a:pt x="633266" y="125254"/>
                        <a:pt x="638029" y="123349"/>
                        <a:pt x="641839" y="120491"/>
                      </a:cubicBezTo>
                      <a:lnTo>
                        <a:pt x="667556" y="106204"/>
                      </a:lnTo>
                      <a:cubicBezTo>
                        <a:pt x="735184" y="67151"/>
                        <a:pt x="806621" y="36671"/>
                        <a:pt x="879011" y="7144"/>
                      </a:cubicBezTo>
                      <a:lnTo>
                        <a:pt x="928541" y="150019"/>
                      </a:lnTo>
                      <a:cubicBezTo>
                        <a:pt x="861866" y="171926"/>
                        <a:pt x="794239" y="195739"/>
                        <a:pt x="731374" y="227171"/>
                      </a:cubicBezTo>
                      <a:lnTo>
                        <a:pt x="707561" y="238601"/>
                      </a:lnTo>
                      <a:cubicBezTo>
                        <a:pt x="703751" y="240506"/>
                        <a:pt x="699941" y="242411"/>
                        <a:pt x="695179" y="244316"/>
                      </a:cubicBezTo>
                      <a:lnTo>
                        <a:pt x="683749" y="250984"/>
                      </a:lnTo>
                      <a:lnTo>
                        <a:pt x="637076" y="276701"/>
                      </a:lnTo>
                      <a:cubicBezTo>
                        <a:pt x="629456" y="280511"/>
                        <a:pt x="621836" y="285274"/>
                        <a:pt x="614216" y="290036"/>
                      </a:cubicBezTo>
                      <a:lnTo>
                        <a:pt x="592309" y="304324"/>
                      </a:lnTo>
                      <a:lnTo>
                        <a:pt x="570401" y="318611"/>
                      </a:lnTo>
                      <a:cubicBezTo>
                        <a:pt x="562781" y="323374"/>
                        <a:pt x="556114" y="329089"/>
                        <a:pt x="548494" y="333851"/>
                      </a:cubicBezTo>
                      <a:cubicBezTo>
                        <a:pt x="490391" y="373856"/>
                        <a:pt x="438004" y="421481"/>
                        <a:pt x="388474" y="472916"/>
                      </a:cubicBezTo>
                      <a:lnTo>
                        <a:pt x="370376" y="491966"/>
                      </a:lnTo>
                      <a:lnTo>
                        <a:pt x="360851" y="501491"/>
                      </a:lnTo>
                      <a:lnTo>
                        <a:pt x="352279" y="511969"/>
                      </a:lnTo>
                      <a:cubicBezTo>
                        <a:pt x="340849" y="525304"/>
                        <a:pt x="329419" y="539591"/>
                        <a:pt x="317989" y="552926"/>
                      </a:cubicBezTo>
                      <a:lnTo>
                        <a:pt x="286556" y="595789"/>
                      </a:lnTo>
                      <a:cubicBezTo>
                        <a:pt x="276079" y="610076"/>
                        <a:pt x="266554" y="625316"/>
                        <a:pt x="257029" y="640556"/>
                      </a:cubicBezTo>
                      <a:cubicBezTo>
                        <a:pt x="179876" y="761524"/>
                        <a:pt x="124631" y="896779"/>
                        <a:pt x="91294" y="1038701"/>
                      </a:cubicBezTo>
                      <a:cubicBezTo>
                        <a:pt x="57956" y="1180624"/>
                        <a:pt x="42716" y="1328261"/>
                        <a:pt x="49384" y="1474946"/>
                      </a:cubicBezTo>
                      <a:lnTo>
                        <a:pt x="16999" y="147780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9" name="Freeform: Shape 108">
                  <a:extLst>
                    <a:ext uri="{FF2B5EF4-FFF2-40B4-BE49-F238E27FC236}">
                      <a16:creationId xmlns:a16="http://schemas.microsoft.com/office/drawing/2014/main" id="{1BF4441E-897C-477C-A5B3-5F5E2324D297}"/>
                    </a:ext>
                  </a:extLst>
                </p:cNvPr>
                <p:cNvSpPr/>
                <p:nvPr/>
              </p:nvSpPr>
              <p:spPr>
                <a:xfrm>
                  <a:off x="5496401" y="2864644"/>
                  <a:ext cx="628650" cy="1257300"/>
                </a:xfrm>
                <a:custGeom>
                  <a:avLst/>
                  <a:gdLst>
                    <a:gd name="connsiteX0" fmla="*/ 576739 w 628650"/>
                    <a:gd name="connsiteY0" fmla="*/ 1249204 h 1257300"/>
                    <a:gd name="connsiteX1" fmla="*/ 556736 w 628650"/>
                    <a:gd name="connsiteY1" fmla="*/ 900589 h 1257300"/>
                    <a:gd name="connsiteX2" fmla="*/ 468154 w 628650"/>
                    <a:gd name="connsiteY2" fmla="*/ 569119 h 1257300"/>
                    <a:gd name="connsiteX3" fmla="*/ 285274 w 628650"/>
                    <a:gd name="connsiteY3" fmla="*/ 296704 h 1257300"/>
                    <a:gd name="connsiteX4" fmla="*/ 155734 w 628650"/>
                    <a:gd name="connsiteY4" fmla="*/ 205264 h 1257300"/>
                    <a:gd name="connsiteX5" fmla="*/ 7144 w 628650"/>
                    <a:gd name="connsiteY5" fmla="*/ 152876 h 1257300"/>
                    <a:gd name="connsiteX6" fmla="*/ 46196 w 628650"/>
                    <a:gd name="connsiteY6" fmla="*/ 7144 h 1257300"/>
                    <a:gd name="connsiteX7" fmla="*/ 223361 w 628650"/>
                    <a:gd name="connsiteY7" fmla="*/ 88106 h 1257300"/>
                    <a:gd name="connsiteX8" fmla="*/ 371951 w 628650"/>
                    <a:gd name="connsiteY8" fmla="*/ 212884 h 1257300"/>
                    <a:gd name="connsiteX9" fmla="*/ 481489 w 628650"/>
                    <a:gd name="connsiteY9" fmla="*/ 368141 h 1257300"/>
                    <a:gd name="connsiteX10" fmla="*/ 553879 w 628650"/>
                    <a:gd name="connsiteY10" fmla="*/ 539591 h 1257300"/>
                    <a:gd name="connsiteX11" fmla="*/ 617696 w 628650"/>
                    <a:gd name="connsiteY11" fmla="*/ 896779 h 1257300"/>
                    <a:gd name="connsiteX12" fmla="*/ 607219 w 628650"/>
                    <a:gd name="connsiteY12" fmla="*/ 1253966 h 1257300"/>
                    <a:gd name="connsiteX13" fmla="*/ 576739 w 628650"/>
                    <a:gd name="connsiteY13" fmla="*/ 1249204 h 1257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28650" h="1257300">
                      <a:moveTo>
                        <a:pt x="576739" y="1249204"/>
                      </a:moveTo>
                      <a:cubicBezTo>
                        <a:pt x="580549" y="1132046"/>
                        <a:pt x="573881" y="1014889"/>
                        <a:pt x="556736" y="900589"/>
                      </a:cubicBezTo>
                      <a:cubicBezTo>
                        <a:pt x="539591" y="786289"/>
                        <a:pt x="511969" y="672941"/>
                        <a:pt x="468154" y="569119"/>
                      </a:cubicBezTo>
                      <a:cubicBezTo>
                        <a:pt x="424339" y="465296"/>
                        <a:pt x="364331" y="369094"/>
                        <a:pt x="285274" y="296704"/>
                      </a:cubicBezTo>
                      <a:cubicBezTo>
                        <a:pt x="246221" y="260509"/>
                        <a:pt x="202406" y="229076"/>
                        <a:pt x="155734" y="205264"/>
                      </a:cubicBezTo>
                      <a:cubicBezTo>
                        <a:pt x="108109" y="181451"/>
                        <a:pt x="58579" y="164306"/>
                        <a:pt x="7144" y="152876"/>
                      </a:cubicBezTo>
                      <a:lnTo>
                        <a:pt x="46196" y="7144"/>
                      </a:lnTo>
                      <a:cubicBezTo>
                        <a:pt x="108109" y="27146"/>
                        <a:pt x="168116" y="53816"/>
                        <a:pt x="223361" y="88106"/>
                      </a:cubicBezTo>
                      <a:cubicBezTo>
                        <a:pt x="278606" y="122396"/>
                        <a:pt x="328136" y="165259"/>
                        <a:pt x="371951" y="212884"/>
                      </a:cubicBezTo>
                      <a:cubicBezTo>
                        <a:pt x="414814" y="260509"/>
                        <a:pt x="451961" y="312896"/>
                        <a:pt x="481489" y="368141"/>
                      </a:cubicBezTo>
                      <a:cubicBezTo>
                        <a:pt x="511016" y="423386"/>
                        <a:pt x="534829" y="480536"/>
                        <a:pt x="553879" y="539591"/>
                      </a:cubicBezTo>
                      <a:cubicBezTo>
                        <a:pt x="591979" y="656749"/>
                        <a:pt x="610076" y="776764"/>
                        <a:pt x="617696" y="896779"/>
                      </a:cubicBezTo>
                      <a:cubicBezTo>
                        <a:pt x="625316" y="1016794"/>
                        <a:pt x="621506" y="1135856"/>
                        <a:pt x="607219" y="1253966"/>
                      </a:cubicBezTo>
                      <a:lnTo>
                        <a:pt x="576739" y="124920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7DF3C23E-E8D2-445D-BFE5-699A2D454E58}"/>
                  </a:ext>
                </a:extLst>
              </p:cNvPr>
              <p:cNvSpPr/>
              <p:nvPr/>
            </p:nvSpPr>
            <p:spPr>
              <a:xfrm>
                <a:off x="3790950" y="2772505"/>
                <a:ext cx="2447925" cy="39932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7B24F104-20FE-4E5D-ABE3-F4CC094F36B6}"/>
                  </a:ext>
                </a:extLst>
              </p:cNvPr>
              <p:cNvSpPr/>
              <p:nvPr/>
            </p:nvSpPr>
            <p:spPr>
              <a:xfrm>
                <a:off x="3900488" y="3171825"/>
                <a:ext cx="2228849" cy="147637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A1F65A3E-FB26-4E9C-96AC-A0C311DFB0D0}"/>
                  </a:ext>
                </a:extLst>
              </p:cNvPr>
              <p:cNvSpPr/>
              <p:nvPr/>
            </p:nvSpPr>
            <p:spPr>
              <a:xfrm>
                <a:off x="3900488" y="3171825"/>
                <a:ext cx="2228849" cy="45719"/>
              </a:xfrm>
              <a:prstGeom prst="rect">
                <a:avLst/>
              </a:prstGeom>
              <a:solidFill>
                <a:schemeClr val="accent1">
                  <a:lumMod val="50000"/>
                  <a:alpha val="4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C8CBC17B-A6CE-4B84-8691-E103371CFFA5}"/>
                </a:ext>
              </a:extLst>
            </p:cNvPr>
            <p:cNvGrpSpPr/>
            <p:nvPr/>
          </p:nvGrpSpPr>
          <p:grpSpPr>
            <a:xfrm rot="343188">
              <a:off x="10545583" y="5217183"/>
              <a:ext cx="1379433" cy="1306302"/>
              <a:chOff x="6795047" y="3752157"/>
              <a:chExt cx="2261802" cy="2141892"/>
            </a:xfrm>
          </p:grpSpPr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FF6739FB-5C4D-4C4C-9A13-BBC4025D7786}"/>
                  </a:ext>
                </a:extLst>
              </p:cNvPr>
              <p:cNvGrpSpPr/>
              <p:nvPr/>
            </p:nvGrpSpPr>
            <p:grpSpPr>
              <a:xfrm>
                <a:off x="7093783" y="4436603"/>
                <a:ext cx="1724736" cy="1457446"/>
                <a:chOff x="6773186" y="2863072"/>
                <a:chExt cx="1724736" cy="1457446"/>
              </a:xfrm>
            </p:grpSpPr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F6B62927-29B0-41C4-A0FD-955CEA1A62CD}"/>
                    </a:ext>
                  </a:extLst>
                </p:cNvPr>
                <p:cNvSpPr/>
                <p:nvPr/>
              </p:nvSpPr>
              <p:spPr>
                <a:xfrm rot="21252091">
                  <a:off x="6773186" y="2905185"/>
                  <a:ext cx="1664332" cy="312062"/>
                </a:xfrm>
                <a:custGeom>
                  <a:avLst/>
                  <a:gdLst>
                    <a:gd name="connsiteX0" fmla="*/ 7144 w 1676400"/>
                    <a:gd name="connsiteY0" fmla="*/ 167164 h 314325"/>
                    <a:gd name="connsiteX1" fmla="*/ 800576 w 1676400"/>
                    <a:gd name="connsiteY1" fmla="*/ 7144 h 314325"/>
                    <a:gd name="connsiteX2" fmla="*/ 1678781 w 1676400"/>
                    <a:gd name="connsiteY2" fmla="*/ 138589 h 314325"/>
                    <a:gd name="connsiteX3" fmla="*/ 987266 w 1676400"/>
                    <a:gd name="connsiteY3" fmla="*/ 310991 h 314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76400" h="314325">
                      <a:moveTo>
                        <a:pt x="7144" y="167164"/>
                      </a:moveTo>
                      <a:lnTo>
                        <a:pt x="800576" y="7144"/>
                      </a:lnTo>
                      <a:lnTo>
                        <a:pt x="1678781" y="138589"/>
                      </a:lnTo>
                      <a:lnTo>
                        <a:pt x="987266" y="31099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1E961C37-0759-4989-85CA-F69516B6DEE5}"/>
                    </a:ext>
                  </a:extLst>
                </p:cNvPr>
                <p:cNvSpPr/>
                <p:nvPr/>
              </p:nvSpPr>
              <p:spPr>
                <a:xfrm rot="21252091">
                  <a:off x="7601877" y="2863072"/>
                  <a:ext cx="879448" cy="1163141"/>
                </a:xfrm>
                <a:custGeom>
                  <a:avLst/>
                  <a:gdLst>
                    <a:gd name="connsiteX0" fmla="*/ 7144 w 885825"/>
                    <a:gd name="connsiteY0" fmla="*/ 7144 h 1171575"/>
                    <a:gd name="connsiteX1" fmla="*/ 29051 w 885825"/>
                    <a:gd name="connsiteY1" fmla="*/ 1033939 h 1171575"/>
                    <a:gd name="connsiteX2" fmla="*/ 792956 w 885825"/>
                    <a:gd name="connsiteY2" fmla="*/ 1164431 h 1171575"/>
                    <a:gd name="connsiteX3" fmla="*/ 885349 w 885825"/>
                    <a:gd name="connsiteY3" fmla="*/ 138589 h 1171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885825" h="1171575">
                      <a:moveTo>
                        <a:pt x="7144" y="7144"/>
                      </a:moveTo>
                      <a:lnTo>
                        <a:pt x="29051" y="1033939"/>
                      </a:lnTo>
                      <a:lnTo>
                        <a:pt x="792956" y="1164431"/>
                      </a:lnTo>
                      <a:lnTo>
                        <a:pt x="885349" y="138589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EF3A86CC-196A-46A4-BA35-CCFA01EC6533}"/>
                    </a:ext>
                  </a:extLst>
                </p:cNvPr>
                <p:cNvSpPr/>
                <p:nvPr/>
              </p:nvSpPr>
              <p:spPr>
                <a:xfrm rot="21252091">
                  <a:off x="6836898" y="3091182"/>
                  <a:ext cx="983469" cy="1229336"/>
                </a:xfrm>
                <a:custGeom>
                  <a:avLst/>
                  <a:gdLst>
                    <a:gd name="connsiteX0" fmla="*/ 987266 w 990600"/>
                    <a:gd name="connsiteY0" fmla="*/ 1231106 h 1238250"/>
                    <a:gd name="connsiteX1" fmla="*/ 121444 w 990600"/>
                    <a:gd name="connsiteY1" fmla="*/ 1030129 h 1238250"/>
                    <a:gd name="connsiteX2" fmla="*/ 7144 w 990600"/>
                    <a:gd name="connsiteY2" fmla="*/ 7144 h 1238250"/>
                    <a:gd name="connsiteX3" fmla="*/ 987266 w 990600"/>
                    <a:gd name="connsiteY3" fmla="*/ 150971 h 1238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90600" h="1238250">
                      <a:moveTo>
                        <a:pt x="987266" y="1231106"/>
                      </a:moveTo>
                      <a:lnTo>
                        <a:pt x="121444" y="1030129"/>
                      </a:lnTo>
                      <a:lnTo>
                        <a:pt x="7144" y="7144"/>
                      </a:lnTo>
                      <a:lnTo>
                        <a:pt x="987266" y="150971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9B4FD616-4F1D-46BD-A2D5-94C216E0B406}"/>
                    </a:ext>
                  </a:extLst>
                </p:cNvPr>
                <p:cNvSpPr/>
                <p:nvPr/>
              </p:nvSpPr>
              <p:spPr>
                <a:xfrm rot="21252091">
                  <a:off x="7811385" y="2985951"/>
                  <a:ext cx="686537" cy="1243864"/>
                </a:xfrm>
                <a:custGeom>
                  <a:avLst/>
                  <a:gdLst>
                    <a:gd name="connsiteX0" fmla="*/ 11906 w 704850"/>
                    <a:gd name="connsiteY0" fmla="*/ 1255871 h 1257300"/>
                    <a:gd name="connsiteX1" fmla="*/ 7144 w 704850"/>
                    <a:gd name="connsiteY1" fmla="*/ 179546 h 1257300"/>
                    <a:gd name="connsiteX2" fmla="*/ 698659 w 704850"/>
                    <a:gd name="connsiteY2" fmla="*/ 7144 h 1257300"/>
                    <a:gd name="connsiteX3" fmla="*/ 611029 w 704850"/>
                    <a:gd name="connsiteY3" fmla="*/ 1030129 h 1257300"/>
                    <a:gd name="connsiteX0" fmla="*/ 116984 w 691515"/>
                    <a:gd name="connsiteY0" fmla="*/ 1277821 h 1277821"/>
                    <a:gd name="connsiteX1" fmla="*/ 0 w 691515"/>
                    <a:gd name="connsiteY1" fmla="*/ 172402 h 1277821"/>
                    <a:gd name="connsiteX2" fmla="*/ 691515 w 691515"/>
                    <a:gd name="connsiteY2" fmla="*/ 0 h 1277821"/>
                    <a:gd name="connsiteX3" fmla="*/ 603885 w 691515"/>
                    <a:gd name="connsiteY3" fmla="*/ 1022985 h 1277821"/>
                    <a:gd name="connsiteX0" fmla="*/ 606 w 691515"/>
                    <a:gd name="connsiteY0" fmla="*/ 1252883 h 1252883"/>
                    <a:gd name="connsiteX1" fmla="*/ 0 w 691515"/>
                    <a:gd name="connsiteY1" fmla="*/ 172402 h 1252883"/>
                    <a:gd name="connsiteX2" fmla="*/ 691515 w 691515"/>
                    <a:gd name="connsiteY2" fmla="*/ 0 h 1252883"/>
                    <a:gd name="connsiteX3" fmla="*/ 603885 w 691515"/>
                    <a:gd name="connsiteY3" fmla="*/ 1022985 h 1252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91515" h="1252883">
                      <a:moveTo>
                        <a:pt x="606" y="1252883"/>
                      </a:moveTo>
                      <a:lnTo>
                        <a:pt x="0" y="172402"/>
                      </a:lnTo>
                      <a:lnTo>
                        <a:pt x="691515" y="0"/>
                      </a:lnTo>
                      <a:lnTo>
                        <a:pt x="603885" y="1022985"/>
                      </a:lnTo>
                    </a:path>
                  </a:pathLst>
                </a:custGeom>
                <a:solidFill>
                  <a:schemeClr val="accent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F2BC9E0F-D700-434D-9E74-9CF7ACCD1449}"/>
                    </a:ext>
                  </a:extLst>
                </p:cNvPr>
                <p:cNvSpPr/>
                <p:nvPr/>
              </p:nvSpPr>
              <p:spPr>
                <a:xfrm rot="21252091">
                  <a:off x="8060864" y="3018272"/>
                  <a:ext cx="264780" cy="1106402"/>
                </a:xfrm>
                <a:custGeom>
                  <a:avLst/>
                  <a:gdLst>
                    <a:gd name="connsiteX0" fmla="*/ 7144 w 266700"/>
                    <a:gd name="connsiteY0" fmla="*/ 1115854 h 1114425"/>
                    <a:gd name="connsiteX1" fmla="*/ 190024 w 266700"/>
                    <a:gd name="connsiteY1" fmla="*/ 1048226 h 1114425"/>
                    <a:gd name="connsiteX2" fmla="*/ 261461 w 266700"/>
                    <a:gd name="connsiteY2" fmla="*/ 7144 h 1114425"/>
                    <a:gd name="connsiteX3" fmla="*/ 52864 w 266700"/>
                    <a:gd name="connsiteY3" fmla="*/ 60484 h 1114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66700" h="1114425">
                      <a:moveTo>
                        <a:pt x="7144" y="1115854"/>
                      </a:moveTo>
                      <a:lnTo>
                        <a:pt x="190024" y="1048226"/>
                      </a:lnTo>
                      <a:lnTo>
                        <a:pt x="261461" y="7144"/>
                      </a:lnTo>
                      <a:lnTo>
                        <a:pt x="52864" y="6048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47925852-F1AE-4E24-8E07-61ED16BDF12D}"/>
                    </a:ext>
                  </a:extLst>
                </p:cNvPr>
                <p:cNvSpPr/>
                <p:nvPr/>
              </p:nvSpPr>
              <p:spPr>
                <a:xfrm rot="21252091">
                  <a:off x="7106820" y="3136002"/>
                  <a:ext cx="340432" cy="1096946"/>
                </a:xfrm>
                <a:custGeom>
                  <a:avLst/>
                  <a:gdLst>
                    <a:gd name="connsiteX0" fmla="*/ 118586 w 342900"/>
                    <a:gd name="connsiteY0" fmla="*/ 1052989 h 1104900"/>
                    <a:gd name="connsiteX1" fmla="*/ 7144 w 342900"/>
                    <a:gd name="connsiteY1" fmla="*/ 7144 h 1104900"/>
                    <a:gd name="connsiteX2" fmla="*/ 255746 w 342900"/>
                    <a:gd name="connsiteY2" fmla="*/ 43339 h 1104900"/>
                    <a:gd name="connsiteX3" fmla="*/ 344329 w 342900"/>
                    <a:gd name="connsiteY3" fmla="*/ 1103471 h 1104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2900" h="1104900">
                      <a:moveTo>
                        <a:pt x="118586" y="1052989"/>
                      </a:moveTo>
                      <a:lnTo>
                        <a:pt x="7144" y="7144"/>
                      </a:lnTo>
                      <a:lnTo>
                        <a:pt x="255746" y="43339"/>
                      </a:lnTo>
                      <a:lnTo>
                        <a:pt x="344329" y="11034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83686C0B-FFCB-4309-90AF-19257045E5D2}"/>
                  </a:ext>
                </a:extLst>
              </p:cNvPr>
              <p:cNvGrpSpPr/>
              <p:nvPr/>
            </p:nvGrpSpPr>
            <p:grpSpPr>
              <a:xfrm rot="458881">
                <a:off x="6795047" y="3752157"/>
                <a:ext cx="2261802" cy="1293073"/>
                <a:chOff x="6419683" y="1357425"/>
                <a:chExt cx="2261802" cy="1293073"/>
              </a:xfrm>
            </p:grpSpPr>
            <p:sp>
              <p:nvSpPr>
                <p:cNvPr id="79" name="Freeform: Shape 78">
                  <a:extLst>
                    <a:ext uri="{FF2B5EF4-FFF2-40B4-BE49-F238E27FC236}">
                      <a16:creationId xmlns:a16="http://schemas.microsoft.com/office/drawing/2014/main" id="{946C1EAC-A9AA-400B-9019-B38D2B88BEF2}"/>
                    </a:ext>
                  </a:extLst>
                </p:cNvPr>
                <p:cNvSpPr/>
                <p:nvPr/>
              </p:nvSpPr>
              <p:spPr>
                <a:xfrm rot="21252091">
                  <a:off x="7778737" y="1974371"/>
                  <a:ext cx="652494" cy="482278"/>
                </a:xfrm>
                <a:custGeom>
                  <a:avLst/>
                  <a:gdLst>
                    <a:gd name="connsiteX0" fmla="*/ 654844 w 657225"/>
                    <a:gd name="connsiteY0" fmla="*/ 7144 h 485775"/>
                    <a:gd name="connsiteX1" fmla="*/ 7144 w 657225"/>
                    <a:gd name="connsiteY1" fmla="*/ 253841 h 485775"/>
                    <a:gd name="connsiteX2" fmla="*/ 19526 w 657225"/>
                    <a:gd name="connsiteY2" fmla="*/ 487204 h 485775"/>
                    <a:gd name="connsiteX3" fmla="*/ 644366 w 657225"/>
                    <a:gd name="connsiteY3" fmla="*/ 225266 h 485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57225" h="485775">
                      <a:moveTo>
                        <a:pt x="654844" y="7144"/>
                      </a:moveTo>
                      <a:lnTo>
                        <a:pt x="7144" y="253841"/>
                      </a:lnTo>
                      <a:lnTo>
                        <a:pt x="19526" y="487204"/>
                      </a:lnTo>
                      <a:lnTo>
                        <a:pt x="644366" y="225266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0" name="Freeform: Shape 79">
                  <a:extLst>
                    <a:ext uri="{FF2B5EF4-FFF2-40B4-BE49-F238E27FC236}">
                      <a16:creationId xmlns:a16="http://schemas.microsoft.com/office/drawing/2014/main" id="{081C85AE-A7C2-45CE-87E5-83FC93680C67}"/>
                    </a:ext>
                  </a:extLst>
                </p:cNvPr>
                <p:cNvSpPr/>
                <p:nvPr/>
              </p:nvSpPr>
              <p:spPr>
                <a:xfrm rot="21252091">
                  <a:off x="6658666" y="1971617"/>
                  <a:ext cx="1758896" cy="312062"/>
                </a:xfrm>
                <a:custGeom>
                  <a:avLst/>
                  <a:gdLst>
                    <a:gd name="connsiteX0" fmla="*/ 1771174 w 1771650"/>
                    <a:gd name="connsiteY0" fmla="*/ 67151 h 314325"/>
                    <a:gd name="connsiteX1" fmla="*/ 1092041 w 1771650"/>
                    <a:gd name="connsiteY1" fmla="*/ 21431 h 314325"/>
                    <a:gd name="connsiteX2" fmla="*/ 865346 w 1771650"/>
                    <a:gd name="connsiteY2" fmla="*/ 7144 h 314325"/>
                    <a:gd name="connsiteX3" fmla="*/ 7144 w 1771650"/>
                    <a:gd name="connsiteY3" fmla="*/ 276701 h 314325"/>
                    <a:gd name="connsiteX4" fmla="*/ 1123474 w 1771650"/>
                    <a:gd name="connsiteY4" fmla="*/ 313849 h 314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71650" h="314325">
                      <a:moveTo>
                        <a:pt x="1771174" y="67151"/>
                      </a:moveTo>
                      <a:lnTo>
                        <a:pt x="1092041" y="21431"/>
                      </a:lnTo>
                      <a:lnTo>
                        <a:pt x="865346" y="7144"/>
                      </a:lnTo>
                      <a:lnTo>
                        <a:pt x="7144" y="276701"/>
                      </a:lnTo>
                      <a:lnTo>
                        <a:pt x="1123474" y="31384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1" name="Freeform: Shape 80">
                  <a:extLst>
                    <a:ext uri="{FF2B5EF4-FFF2-40B4-BE49-F238E27FC236}">
                      <a16:creationId xmlns:a16="http://schemas.microsoft.com/office/drawing/2014/main" id="{2668BF6C-921F-4F28-B7AF-486634A57D28}"/>
                    </a:ext>
                  </a:extLst>
                </p:cNvPr>
                <p:cNvSpPr/>
                <p:nvPr/>
              </p:nvSpPr>
              <p:spPr>
                <a:xfrm rot="21252091">
                  <a:off x="6685389" y="2269488"/>
                  <a:ext cx="1134772" cy="274237"/>
                </a:xfrm>
                <a:custGeom>
                  <a:avLst/>
                  <a:gdLst>
                    <a:gd name="connsiteX0" fmla="*/ 56674 w 1143000"/>
                    <a:gd name="connsiteY0" fmla="*/ 213836 h 276225"/>
                    <a:gd name="connsiteX1" fmla="*/ 1135856 w 1143000"/>
                    <a:gd name="connsiteY1" fmla="*/ 277654 h 276225"/>
                    <a:gd name="connsiteX2" fmla="*/ 1123474 w 1143000"/>
                    <a:gd name="connsiteY2" fmla="*/ 44291 h 276225"/>
                    <a:gd name="connsiteX3" fmla="*/ 7144 w 1143000"/>
                    <a:gd name="connsiteY3" fmla="*/ 7144 h 276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3000" h="276225">
                      <a:moveTo>
                        <a:pt x="56674" y="213836"/>
                      </a:moveTo>
                      <a:lnTo>
                        <a:pt x="1135856" y="277654"/>
                      </a:lnTo>
                      <a:lnTo>
                        <a:pt x="1123474" y="44291"/>
                      </a:lnTo>
                      <a:lnTo>
                        <a:pt x="7144" y="7144"/>
                      </a:ln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2" name="Freeform: Shape 81">
                  <a:extLst>
                    <a:ext uri="{FF2B5EF4-FFF2-40B4-BE49-F238E27FC236}">
                      <a16:creationId xmlns:a16="http://schemas.microsoft.com/office/drawing/2014/main" id="{02EA86A2-E512-43C5-808B-D45FCD3D6C5C}"/>
                    </a:ext>
                  </a:extLst>
                </p:cNvPr>
                <p:cNvSpPr/>
                <p:nvPr/>
              </p:nvSpPr>
              <p:spPr>
                <a:xfrm rot="21252091">
                  <a:off x="6950881" y="2294199"/>
                  <a:ext cx="283693" cy="236411"/>
                </a:xfrm>
                <a:custGeom>
                  <a:avLst/>
                  <a:gdLst>
                    <a:gd name="connsiteX0" fmla="*/ 7144 w 285750"/>
                    <a:gd name="connsiteY0" fmla="*/ 7144 h 238125"/>
                    <a:gd name="connsiteX1" fmla="*/ 232886 w 285750"/>
                    <a:gd name="connsiteY1" fmla="*/ 17621 h 238125"/>
                    <a:gd name="connsiteX2" fmla="*/ 281464 w 285750"/>
                    <a:gd name="connsiteY2" fmla="*/ 234791 h 238125"/>
                    <a:gd name="connsiteX3" fmla="*/ 81439 w 285750"/>
                    <a:gd name="connsiteY3" fmla="*/ 222409 h 238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5750" h="238125">
                      <a:moveTo>
                        <a:pt x="7144" y="7144"/>
                      </a:moveTo>
                      <a:lnTo>
                        <a:pt x="232886" y="17621"/>
                      </a:lnTo>
                      <a:lnTo>
                        <a:pt x="281464" y="234791"/>
                      </a:lnTo>
                      <a:lnTo>
                        <a:pt x="81439" y="222409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2C536EE6-2B68-4BFB-B00D-BA89D6872C1D}"/>
                    </a:ext>
                  </a:extLst>
                </p:cNvPr>
                <p:cNvSpPr/>
                <p:nvPr/>
              </p:nvSpPr>
              <p:spPr>
                <a:xfrm rot="21252091">
                  <a:off x="6924943" y="1996692"/>
                  <a:ext cx="1011838" cy="283693"/>
                </a:xfrm>
                <a:custGeom>
                  <a:avLst/>
                  <a:gdLst>
                    <a:gd name="connsiteX0" fmla="*/ 7144 w 1019175"/>
                    <a:gd name="connsiteY0" fmla="*/ 270986 h 285750"/>
                    <a:gd name="connsiteX1" fmla="*/ 824389 w 1019175"/>
                    <a:gd name="connsiteY1" fmla="*/ 7144 h 285750"/>
                    <a:gd name="connsiteX2" fmla="*/ 1013936 w 1019175"/>
                    <a:gd name="connsiteY2" fmla="*/ 20479 h 285750"/>
                    <a:gd name="connsiteX3" fmla="*/ 232886 w 1019175"/>
                    <a:gd name="connsiteY3" fmla="*/ 281464 h 285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019175" h="285750">
                      <a:moveTo>
                        <a:pt x="7144" y="270986"/>
                      </a:moveTo>
                      <a:lnTo>
                        <a:pt x="824389" y="7144"/>
                      </a:lnTo>
                      <a:lnTo>
                        <a:pt x="1013936" y="20479"/>
                      </a:lnTo>
                      <a:lnTo>
                        <a:pt x="232886" y="28146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044557C9-40EE-4366-B174-90E314932AF5}"/>
                    </a:ext>
                  </a:extLst>
                </p:cNvPr>
                <p:cNvSpPr/>
                <p:nvPr/>
              </p:nvSpPr>
              <p:spPr>
                <a:xfrm rot="21252091">
                  <a:off x="8078664" y="2039683"/>
                  <a:ext cx="160759" cy="293149"/>
                </a:xfrm>
                <a:custGeom>
                  <a:avLst/>
                  <a:gdLst>
                    <a:gd name="connsiteX0" fmla="*/ 20479 w 161925"/>
                    <a:gd name="connsiteY0" fmla="*/ 64294 h 295275"/>
                    <a:gd name="connsiteX1" fmla="*/ 7144 w 161925"/>
                    <a:gd name="connsiteY1" fmla="*/ 292894 h 295275"/>
                    <a:gd name="connsiteX2" fmla="*/ 147161 w 161925"/>
                    <a:gd name="connsiteY2" fmla="*/ 234791 h 295275"/>
                    <a:gd name="connsiteX3" fmla="*/ 161449 w 161925"/>
                    <a:gd name="connsiteY3" fmla="*/ 7144 h 295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1925" h="295275">
                      <a:moveTo>
                        <a:pt x="20479" y="64294"/>
                      </a:moveTo>
                      <a:lnTo>
                        <a:pt x="7144" y="292894"/>
                      </a:lnTo>
                      <a:lnTo>
                        <a:pt x="147161" y="234791"/>
                      </a:lnTo>
                      <a:lnTo>
                        <a:pt x="161449" y="7144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B7A58B5F-811E-4630-A905-5850F729BC44}"/>
                    </a:ext>
                  </a:extLst>
                </p:cNvPr>
                <p:cNvSpPr/>
                <p:nvPr/>
              </p:nvSpPr>
              <p:spPr>
                <a:xfrm rot="21252091">
                  <a:off x="6726327" y="1895624"/>
                  <a:ext cx="765971" cy="293149"/>
                </a:xfrm>
                <a:custGeom>
                  <a:avLst/>
                  <a:gdLst>
                    <a:gd name="connsiteX0" fmla="*/ 764381 w 771525"/>
                    <a:gd name="connsiteY0" fmla="*/ 250708 h 295275"/>
                    <a:gd name="connsiteX1" fmla="*/ 7144 w 771525"/>
                    <a:gd name="connsiteY1" fmla="*/ 37347 h 295275"/>
                    <a:gd name="connsiteX2" fmla="*/ 10954 w 771525"/>
                    <a:gd name="connsiteY2" fmla="*/ 288808 h 295275"/>
                    <a:gd name="connsiteX3" fmla="*/ 723424 w 771525"/>
                    <a:gd name="connsiteY3" fmla="*/ 253565 h 295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1525" h="295275">
                      <a:moveTo>
                        <a:pt x="764381" y="250708"/>
                      </a:moveTo>
                      <a:cubicBezTo>
                        <a:pt x="764381" y="250708"/>
                        <a:pt x="349091" y="-95050"/>
                        <a:pt x="7144" y="37347"/>
                      </a:cubicBezTo>
                      <a:lnTo>
                        <a:pt x="10954" y="288808"/>
                      </a:lnTo>
                      <a:cubicBezTo>
                        <a:pt x="10954" y="288808"/>
                        <a:pt x="544354" y="107833"/>
                        <a:pt x="723424" y="253565"/>
                      </a:cubicBezTo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D9F6307A-4626-470A-915D-CB5539855DD8}"/>
                    </a:ext>
                  </a:extLst>
                </p:cNvPr>
                <p:cNvSpPr/>
                <p:nvPr/>
              </p:nvSpPr>
              <p:spPr>
                <a:xfrm rot="21252091">
                  <a:off x="7071865" y="2045891"/>
                  <a:ext cx="1163141" cy="113477"/>
                </a:xfrm>
                <a:custGeom>
                  <a:avLst/>
                  <a:gdLst>
                    <a:gd name="connsiteX0" fmla="*/ 1164431 w 1171575"/>
                    <a:gd name="connsiteY0" fmla="*/ 51911 h 114300"/>
                    <a:gd name="connsiteX1" fmla="*/ 168116 w 1171575"/>
                    <a:gd name="connsiteY1" fmla="*/ 7144 h 114300"/>
                    <a:gd name="connsiteX2" fmla="*/ 7144 w 1171575"/>
                    <a:gd name="connsiteY2" fmla="*/ 58579 h 114300"/>
                    <a:gd name="connsiteX3" fmla="*/ 1023461 w 1171575"/>
                    <a:gd name="connsiteY3" fmla="*/ 109061 h 114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71575" h="114300">
                      <a:moveTo>
                        <a:pt x="1164431" y="51911"/>
                      </a:moveTo>
                      <a:lnTo>
                        <a:pt x="168116" y="7144"/>
                      </a:lnTo>
                      <a:lnTo>
                        <a:pt x="7144" y="58579"/>
                      </a:lnTo>
                      <a:lnTo>
                        <a:pt x="1023461" y="1090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2FC0D80B-EBBE-4A5E-BC92-F5383F30AD45}"/>
                    </a:ext>
                  </a:extLst>
                </p:cNvPr>
                <p:cNvSpPr/>
                <p:nvPr/>
              </p:nvSpPr>
              <p:spPr>
                <a:xfrm rot="21252091">
                  <a:off x="6872348" y="1509246"/>
                  <a:ext cx="661950" cy="633581"/>
                </a:xfrm>
                <a:custGeom>
                  <a:avLst/>
                  <a:gdLst>
                    <a:gd name="connsiteX0" fmla="*/ 7144 w 666750"/>
                    <a:gd name="connsiteY0" fmla="*/ 332026 h 638175"/>
                    <a:gd name="connsiteX1" fmla="*/ 565309 w 666750"/>
                    <a:gd name="connsiteY1" fmla="*/ 635874 h 638175"/>
                    <a:gd name="connsiteX2" fmla="*/ 668179 w 666750"/>
                    <a:gd name="connsiteY2" fmla="*/ 607299 h 638175"/>
                    <a:gd name="connsiteX3" fmla="*/ 227171 w 666750"/>
                    <a:gd name="connsiteY3" fmla="*/ 321549 h 638175"/>
                    <a:gd name="connsiteX4" fmla="*/ 227171 w 666750"/>
                    <a:gd name="connsiteY4" fmla="*/ 321549 h 638175"/>
                    <a:gd name="connsiteX5" fmla="*/ 366236 w 666750"/>
                    <a:gd name="connsiteY5" fmla="*/ 71041 h 638175"/>
                    <a:gd name="connsiteX6" fmla="*/ 366236 w 666750"/>
                    <a:gd name="connsiteY6" fmla="*/ 71041 h 638175"/>
                    <a:gd name="connsiteX7" fmla="*/ 326231 w 666750"/>
                    <a:gd name="connsiteY7" fmla="*/ 10081 h 638175"/>
                    <a:gd name="connsiteX8" fmla="*/ 199549 w 666750"/>
                    <a:gd name="connsiteY8" fmla="*/ 60564 h 638175"/>
                    <a:gd name="connsiteX9" fmla="*/ 70009 w 666750"/>
                    <a:gd name="connsiteY9" fmla="*/ 185341 h 638175"/>
                    <a:gd name="connsiteX10" fmla="*/ 7144 w 666750"/>
                    <a:gd name="connsiteY10" fmla="*/ 332026 h 638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66750" h="638175">
                      <a:moveTo>
                        <a:pt x="7144" y="332026"/>
                      </a:moveTo>
                      <a:cubicBezTo>
                        <a:pt x="7144" y="332026"/>
                        <a:pt x="260509" y="625396"/>
                        <a:pt x="565309" y="635874"/>
                      </a:cubicBezTo>
                      <a:cubicBezTo>
                        <a:pt x="635794" y="628254"/>
                        <a:pt x="668179" y="607299"/>
                        <a:pt x="668179" y="607299"/>
                      </a:cubicBezTo>
                      <a:lnTo>
                        <a:pt x="227171" y="321549"/>
                      </a:lnTo>
                      <a:lnTo>
                        <a:pt x="227171" y="321549"/>
                      </a:lnTo>
                      <a:cubicBezTo>
                        <a:pt x="249079" y="226299"/>
                        <a:pt x="296704" y="139621"/>
                        <a:pt x="366236" y="71041"/>
                      </a:cubicBezTo>
                      <a:lnTo>
                        <a:pt x="366236" y="71041"/>
                      </a:lnTo>
                      <a:cubicBezTo>
                        <a:pt x="394811" y="42466"/>
                        <a:pt x="364331" y="-5159"/>
                        <a:pt x="326231" y="10081"/>
                      </a:cubicBezTo>
                      <a:lnTo>
                        <a:pt x="199549" y="60564"/>
                      </a:lnTo>
                      <a:lnTo>
                        <a:pt x="70009" y="185341"/>
                      </a:lnTo>
                      <a:lnTo>
                        <a:pt x="7144" y="332026"/>
                      </a:ln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09831C4A-A58A-476E-8B93-DFB205B209C3}"/>
                    </a:ext>
                  </a:extLst>
                </p:cNvPr>
                <p:cNvSpPr/>
                <p:nvPr/>
              </p:nvSpPr>
              <p:spPr>
                <a:xfrm rot="21252091">
                  <a:off x="6868046" y="1432826"/>
                  <a:ext cx="699776" cy="699776"/>
                </a:xfrm>
                <a:custGeom>
                  <a:avLst/>
                  <a:gdLst>
                    <a:gd name="connsiteX0" fmla="*/ 636746 w 704850"/>
                    <a:gd name="connsiteY0" fmla="*/ 703518 h 704850"/>
                    <a:gd name="connsiteX1" fmla="*/ 388144 w 704850"/>
                    <a:gd name="connsiteY1" fmla="*/ 256796 h 704850"/>
                    <a:gd name="connsiteX2" fmla="*/ 363379 w 704850"/>
                    <a:gd name="connsiteY2" fmla="*/ 239651 h 704850"/>
                    <a:gd name="connsiteX3" fmla="*/ 173831 w 704850"/>
                    <a:gd name="connsiteY3" fmla="*/ 264416 h 704850"/>
                    <a:gd name="connsiteX4" fmla="*/ 7144 w 704850"/>
                    <a:gd name="connsiteY4" fmla="*/ 406338 h 704850"/>
                    <a:gd name="connsiteX5" fmla="*/ 70009 w 704850"/>
                    <a:gd name="connsiteY5" fmla="*/ 260606 h 704850"/>
                    <a:gd name="connsiteX6" fmla="*/ 147161 w 704850"/>
                    <a:gd name="connsiteY6" fmla="*/ 151068 h 704850"/>
                    <a:gd name="connsiteX7" fmla="*/ 147161 w 704850"/>
                    <a:gd name="connsiteY7" fmla="*/ 151068 h 704850"/>
                    <a:gd name="connsiteX8" fmla="*/ 367189 w 704850"/>
                    <a:gd name="connsiteY8" fmla="*/ 12003 h 704850"/>
                    <a:gd name="connsiteX9" fmla="*/ 441484 w 704850"/>
                    <a:gd name="connsiteY9" fmla="*/ 8193 h 704850"/>
                    <a:gd name="connsiteX10" fmla="*/ 511969 w 704850"/>
                    <a:gd name="connsiteY10" fmla="*/ 51056 h 704850"/>
                    <a:gd name="connsiteX11" fmla="*/ 702469 w 704850"/>
                    <a:gd name="connsiteY11" fmla="*/ 660656 h 704850"/>
                    <a:gd name="connsiteX12" fmla="*/ 636746 w 704850"/>
                    <a:gd name="connsiteY12" fmla="*/ 703518 h 7048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704850" h="704850">
                      <a:moveTo>
                        <a:pt x="636746" y="703518"/>
                      </a:moveTo>
                      <a:lnTo>
                        <a:pt x="388144" y="256796"/>
                      </a:lnTo>
                      <a:cubicBezTo>
                        <a:pt x="383381" y="247271"/>
                        <a:pt x="373856" y="241556"/>
                        <a:pt x="363379" y="239651"/>
                      </a:cubicBezTo>
                      <a:cubicBezTo>
                        <a:pt x="331946" y="234888"/>
                        <a:pt x="259556" y="230126"/>
                        <a:pt x="173831" y="264416"/>
                      </a:cubicBezTo>
                      <a:cubicBezTo>
                        <a:pt x="57626" y="310136"/>
                        <a:pt x="7144" y="406338"/>
                        <a:pt x="7144" y="406338"/>
                      </a:cubicBezTo>
                      <a:lnTo>
                        <a:pt x="70009" y="260606"/>
                      </a:lnTo>
                      <a:cubicBezTo>
                        <a:pt x="88106" y="218696"/>
                        <a:pt x="113824" y="181548"/>
                        <a:pt x="147161" y="151068"/>
                      </a:cubicBezTo>
                      <a:lnTo>
                        <a:pt x="147161" y="151068"/>
                      </a:lnTo>
                      <a:cubicBezTo>
                        <a:pt x="208121" y="92966"/>
                        <a:pt x="284321" y="26291"/>
                        <a:pt x="367189" y="12003"/>
                      </a:cubicBezTo>
                      <a:lnTo>
                        <a:pt x="441484" y="8193"/>
                      </a:lnTo>
                      <a:cubicBezTo>
                        <a:pt x="471964" y="2478"/>
                        <a:pt x="502444" y="20576"/>
                        <a:pt x="511969" y="51056"/>
                      </a:cubicBezTo>
                      <a:lnTo>
                        <a:pt x="702469" y="660656"/>
                      </a:lnTo>
                      <a:lnTo>
                        <a:pt x="636746" y="70351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3A079C18-88CA-4BFE-9FDF-CFE0B52D3540}"/>
                    </a:ext>
                  </a:extLst>
                </p:cNvPr>
                <p:cNvSpPr/>
                <p:nvPr/>
              </p:nvSpPr>
              <p:spPr>
                <a:xfrm rot="21252091">
                  <a:off x="7592942" y="1804861"/>
                  <a:ext cx="729815" cy="279312"/>
                </a:xfrm>
                <a:custGeom>
                  <a:avLst/>
                  <a:gdLst>
                    <a:gd name="connsiteX0" fmla="*/ 7144 w 771525"/>
                    <a:gd name="connsiteY0" fmla="*/ 250708 h 295275"/>
                    <a:gd name="connsiteX1" fmla="*/ 764381 w 771525"/>
                    <a:gd name="connsiteY1" fmla="*/ 37347 h 295275"/>
                    <a:gd name="connsiteX2" fmla="*/ 760571 w 771525"/>
                    <a:gd name="connsiteY2" fmla="*/ 288808 h 295275"/>
                    <a:gd name="connsiteX3" fmla="*/ 48101 w 771525"/>
                    <a:gd name="connsiteY3" fmla="*/ 253565 h 295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771525" h="295275">
                      <a:moveTo>
                        <a:pt x="7144" y="250708"/>
                      </a:moveTo>
                      <a:cubicBezTo>
                        <a:pt x="7144" y="250708"/>
                        <a:pt x="422434" y="-95050"/>
                        <a:pt x="764381" y="37347"/>
                      </a:cubicBezTo>
                      <a:lnTo>
                        <a:pt x="760571" y="288808"/>
                      </a:lnTo>
                      <a:cubicBezTo>
                        <a:pt x="760571" y="288808"/>
                        <a:pt x="227171" y="107832"/>
                        <a:pt x="48101" y="253565"/>
                      </a:cubicBezTo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ED032494-EF7A-42C7-B34A-9F9A2E7194FD}"/>
                    </a:ext>
                  </a:extLst>
                </p:cNvPr>
                <p:cNvSpPr/>
                <p:nvPr/>
              </p:nvSpPr>
              <p:spPr>
                <a:xfrm rot="21252091">
                  <a:off x="7522601" y="1390100"/>
                  <a:ext cx="595755" cy="671407"/>
                </a:xfrm>
                <a:custGeom>
                  <a:avLst/>
                  <a:gdLst>
                    <a:gd name="connsiteX0" fmla="*/ 595789 w 600075"/>
                    <a:gd name="connsiteY0" fmla="*/ 255366 h 676275"/>
                    <a:gd name="connsiteX1" fmla="*/ 113824 w 600075"/>
                    <a:gd name="connsiteY1" fmla="*/ 669704 h 676275"/>
                    <a:gd name="connsiteX2" fmla="*/ 7144 w 600075"/>
                    <a:gd name="connsiteY2" fmla="*/ 663989 h 676275"/>
                    <a:gd name="connsiteX3" fmla="*/ 378619 w 600075"/>
                    <a:gd name="connsiteY3" fmla="*/ 291561 h 676275"/>
                    <a:gd name="connsiteX4" fmla="*/ 378619 w 600075"/>
                    <a:gd name="connsiteY4" fmla="*/ 291561 h 676275"/>
                    <a:gd name="connsiteX5" fmla="*/ 190024 w 600075"/>
                    <a:gd name="connsiteY5" fmla="*/ 76296 h 676275"/>
                    <a:gd name="connsiteX6" fmla="*/ 190024 w 600075"/>
                    <a:gd name="connsiteY6" fmla="*/ 76296 h 676275"/>
                    <a:gd name="connsiteX7" fmla="*/ 216694 w 600075"/>
                    <a:gd name="connsiteY7" fmla="*/ 7716 h 676275"/>
                    <a:gd name="connsiteX8" fmla="*/ 349091 w 600075"/>
                    <a:gd name="connsiteY8" fmla="*/ 29624 h 676275"/>
                    <a:gd name="connsiteX9" fmla="*/ 502444 w 600075"/>
                    <a:gd name="connsiteY9" fmla="*/ 125826 h 676275"/>
                    <a:gd name="connsiteX10" fmla="*/ 595789 w 600075"/>
                    <a:gd name="connsiteY10" fmla="*/ 255366 h 676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00075" h="676275">
                      <a:moveTo>
                        <a:pt x="595789" y="255366"/>
                      </a:moveTo>
                      <a:cubicBezTo>
                        <a:pt x="595789" y="255366"/>
                        <a:pt x="410051" y="595409"/>
                        <a:pt x="113824" y="669704"/>
                      </a:cubicBezTo>
                      <a:cubicBezTo>
                        <a:pt x="43339" y="677324"/>
                        <a:pt x="7144" y="663989"/>
                        <a:pt x="7144" y="663989"/>
                      </a:cubicBezTo>
                      <a:lnTo>
                        <a:pt x="378619" y="291561"/>
                      </a:lnTo>
                      <a:lnTo>
                        <a:pt x="378619" y="291561"/>
                      </a:lnTo>
                      <a:cubicBezTo>
                        <a:pt x="337661" y="202979"/>
                        <a:pt x="271939" y="128684"/>
                        <a:pt x="190024" y="76296"/>
                      </a:cubicBezTo>
                      <a:lnTo>
                        <a:pt x="190024" y="76296"/>
                      </a:lnTo>
                      <a:cubicBezTo>
                        <a:pt x="155734" y="54389"/>
                        <a:pt x="176689" y="1049"/>
                        <a:pt x="216694" y="7716"/>
                      </a:cubicBezTo>
                      <a:lnTo>
                        <a:pt x="349091" y="29624"/>
                      </a:lnTo>
                      <a:lnTo>
                        <a:pt x="502444" y="125826"/>
                      </a:lnTo>
                      <a:lnTo>
                        <a:pt x="595789" y="255366"/>
                      </a:ln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989D9A69-7C3F-4C7C-A5C4-C183DB88E903}"/>
                    </a:ext>
                  </a:extLst>
                </p:cNvPr>
                <p:cNvSpPr/>
                <p:nvPr/>
              </p:nvSpPr>
              <p:spPr>
                <a:xfrm rot="21252091">
                  <a:off x="7483280" y="1357425"/>
                  <a:ext cx="633581" cy="709232"/>
                </a:xfrm>
                <a:custGeom>
                  <a:avLst/>
                  <a:gdLst>
                    <a:gd name="connsiteX0" fmla="*/ 80486 w 638175"/>
                    <a:gd name="connsiteY0" fmla="*/ 712242 h 714375"/>
                    <a:gd name="connsiteX1" fmla="*/ 229076 w 638175"/>
                    <a:gd name="connsiteY1" fmla="*/ 223609 h 714375"/>
                    <a:gd name="connsiteX2" fmla="*/ 250031 w 638175"/>
                    <a:gd name="connsiteY2" fmla="*/ 201702 h 714375"/>
                    <a:gd name="connsiteX3" fmla="*/ 440531 w 638175"/>
                    <a:gd name="connsiteY3" fmla="*/ 186462 h 714375"/>
                    <a:gd name="connsiteX4" fmla="*/ 632936 w 638175"/>
                    <a:gd name="connsiteY4" fmla="*/ 290284 h 714375"/>
                    <a:gd name="connsiteX5" fmla="*/ 540544 w 638175"/>
                    <a:gd name="connsiteY5" fmla="*/ 160744 h 714375"/>
                    <a:gd name="connsiteX6" fmla="*/ 442436 w 638175"/>
                    <a:gd name="connsiteY6" fmla="*/ 69304 h 714375"/>
                    <a:gd name="connsiteX7" fmla="*/ 442436 w 638175"/>
                    <a:gd name="connsiteY7" fmla="*/ 69304 h 714375"/>
                    <a:gd name="connsiteX8" fmla="*/ 204311 w 638175"/>
                    <a:gd name="connsiteY8" fmla="*/ 7392 h 714375"/>
                    <a:gd name="connsiteX9" fmla="*/ 129064 w 638175"/>
                    <a:gd name="connsiteY9" fmla="*/ 10249 h 714375"/>
                    <a:gd name="connsiteX10" fmla="*/ 69056 w 638175"/>
                    <a:gd name="connsiteY10" fmla="*/ 66447 h 714375"/>
                    <a:gd name="connsiteX11" fmla="*/ 7144 w 638175"/>
                    <a:gd name="connsiteY11" fmla="*/ 683667 h 714375"/>
                    <a:gd name="connsiteX12" fmla="*/ 80486 w 638175"/>
                    <a:gd name="connsiteY12" fmla="*/ 712242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38175" h="714375">
                      <a:moveTo>
                        <a:pt x="80486" y="712242"/>
                      </a:moveTo>
                      <a:lnTo>
                        <a:pt x="229076" y="223609"/>
                      </a:lnTo>
                      <a:cubicBezTo>
                        <a:pt x="231934" y="213132"/>
                        <a:pt x="239554" y="205512"/>
                        <a:pt x="250031" y="201702"/>
                      </a:cubicBezTo>
                      <a:cubicBezTo>
                        <a:pt x="279559" y="190272"/>
                        <a:pt x="349091" y="171222"/>
                        <a:pt x="440531" y="186462"/>
                      </a:cubicBezTo>
                      <a:cubicBezTo>
                        <a:pt x="564356" y="207417"/>
                        <a:pt x="632936" y="290284"/>
                        <a:pt x="632936" y="290284"/>
                      </a:cubicBezTo>
                      <a:lnTo>
                        <a:pt x="540544" y="160744"/>
                      </a:lnTo>
                      <a:cubicBezTo>
                        <a:pt x="513874" y="123597"/>
                        <a:pt x="480536" y="93117"/>
                        <a:pt x="442436" y="69304"/>
                      </a:cubicBezTo>
                      <a:lnTo>
                        <a:pt x="442436" y="69304"/>
                      </a:lnTo>
                      <a:cubicBezTo>
                        <a:pt x="370999" y="26442"/>
                        <a:pt x="288131" y="4534"/>
                        <a:pt x="204311" y="7392"/>
                      </a:cubicBezTo>
                      <a:lnTo>
                        <a:pt x="129064" y="10249"/>
                      </a:lnTo>
                      <a:cubicBezTo>
                        <a:pt x="97631" y="11202"/>
                        <a:pt x="71914" y="35967"/>
                        <a:pt x="69056" y="66447"/>
                      </a:cubicBezTo>
                      <a:lnTo>
                        <a:pt x="7144" y="683667"/>
                      </a:lnTo>
                      <a:lnTo>
                        <a:pt x="80486" y="71224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F4C2960D-747A-4D98-B294-4467B1F5A0E9}"/>
                    </a:ext>
                  </a:extLst>
                </p:cNvPr>
                <p:cNvSpPr/>
                <p:nvPr/>
              </p:nvSpPr>
              <p:spPr>
                <a:xfrm rot="21252091">
                  <a:off x="8064027" y="1806790"/>
                  <a:ext cx="324362" cy="459513"/>
                </a:xfrm>
                <a:custGeom>
                  <a:avLst/>
                  <a:gdLst>
                    <a:gd name="connsiteX0" fmla="*/ 277654 w 342900"/>
                    <a:gd name="connsiteY0" fmla="*/ 7144 h 485775"/>
                    <a:gd name="connsiteX1" fmla="*/ 7144 w 342900"/>
                    <a:gd name="connsiteY1" fmla="*/ 296704 h 485775"/>
                    <a:gd name="connsiteX2" fmla="*/ 154781 w 342900"/>
                    <a:gd name="connsiteY2" fmla="*/ 484346 h 485775"/>
                    <a:gd name="connsiteX3" fmla="*/ 337661 w 342900"/>
                    <a:gd name="connsiteY3" fmla="*/ 301466 h 485775"/>
                    <a:gd name="connsiteX4" fmla="*/ 277654 w 342900"/>
                    <a:gd name="connsiteY4" fmla="*/ 7144 h 485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2900" h="485775">
                      <a:moveTo>
                        <a:pt x="277654" y="7144"/>
                      </a:moveTo>
                      <a:cubicBezTo>
                        <a:pt x="277654" y="7144"/>
                        <a:pt x="263366" y="139541"/>
                        <a:pt x="7144" y="296704"/>
                      </a:cubicBezTo>
                      <a:lnTo>
                        <a:pt x="154781" y="484346"/>
                      </a:lnTo>
                      <a:cubicBezTo>
                        <a:pt x="154781" y="484346"/>
                        <a:pt x="290989" y="442436"/>
                        <a:pt x="337661" y="301466"/>
                      </a:cubicBezTo>
                      <a:lnTo>
                        <a:pt x="277654" y="7144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350D8D61-41C2-4570-96CE-3ED1C101B5F1}"/>
                    </a:ext>
                  </a:extLst>
                </p:cNvPr>
                <p:cNvSpPr/>
                <p:nvPr/>
              </p:nvSpPr>
              <p:spPr>
                <a:xfrm rot="21252091">
                  <a:off x="8086821" y="2064951"/>
                  <a:ext cx="594664" cy="378423"/>
                </a:xfrm>
                <a:custGeom>
                  <a:avLst/>
                  <a:gdLst>
                    <a:gd name="connsiteX0" fmla="*/ 7144 w 628650"/>
                    <a:gd name="connsiteY0" fmla="*/ 7144 h 400050"/>
                    <a:gd name="connsiteX1" fmla="*/ 332899 w 628650"/>
                    <a:gd name="connsiteY1" fmla="*/ 111919 h 400050"/>
                    <a:gd name="connsiteX2" fmla="*/ 625316 w 628650"/>
                    <a:gd name="connsiteY2" fmla="*/ 128111 h 400050"/>
                    <a:gd name="connsiteX3" fmla="*/ 536734 w 628650"/>
                    <a:gd name="connsiteY3" fmla="*/ 252889 h 400050"/>
                    <a:gd name="connsiteX4" fmla="*/ 596741 w 628650"/>
                    <a:gd name="connsiteY4" fmla="*/ 398621 h 400050"/>
                    <a:gd name="connsiteX5" fmla="*/ 360521 w 628650"/>
                    <a:gd name="connsiteY5" fmla="*/ 383381 h 400050"/>
                    <a:gd name="connsiteX6" fmla="*/ 122396 w 628650"/>
                    <a:gd name="connsiteY6" fmla="*/ 314801 h 400050"/>
                    <a:gd name="connsiteX7" fmla="*/ 7144 w 628650"/>
                    <a:gd name="connsiteY7" fmla="*/ 7144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8650" h="400050">
                      <a:moveTo>
                        <a:pt x="7144" y="7144"/>
                      </a:moveTo>
                      <a:cubicBezTo>
                        <a:pt x="7144" y="7144"/>
                        <a:pt x="110966" y="119539"/>
                        <a:pt x="332899" y="111919"/>
                      </a:cubicBezTo>
                      <a:cubicBezTo>
                        <a:pt x="554831" y="104299"/>
                        <a:pt x="625316" y="128111"/>
                        <a:pt x="625316" y="128111"/>
                      </a:cubicBezTo>
                      <a:lnTo>
                        <a:pt x="536734" y="252889"/>
                      </a:lnTo>
                      <a:lnTo>
                        <a:pt x="596741" y="398621"/>
                      </a:lnTo>
                      <a:cubicBezTo>
                        <a:pt x="596741" y="398621"/>
                        <a:pt x="496729" y="373856"/>
                        <a:pt x="360521" y="383381"/>
                      </a:cubicBezTo>
                      <a:cubicBezTo>
                        <a:pt x="224314" y="393859"/>
                        <a:pt x="122396" y="314801"/>
                        <a:pt x="122396" y="314801"/>
                      </a:cubicBezTo>
                      <a:lnTo>
                        <a:pt x="7144" y="7144"/>
                      </a:ln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8F3CCA8B-10D8-4984-97C0-7F3BE6727CFA}"/>
                    </a:ext>
                  </a:extLst>
                </p:cNvPr>
                <p:cNvSpPr/>
                <p:nvPr/>
              </p:nvSpPr>
              <p:spPr>
                <a:xfrm rot="21252091">
                  <a:off x="6680729" y="1952489"/>
                  <a:ext cx="340432" cy="482278"/>
                </a:xfrm>
                <a:custGeom>
                  <a:avLst/>
                  <a:gdLst>
                    <a:gd name="connsiteX0" fmla="*/ 67151 w 342900"/>
                    <a:gd name="connsiteY0" fmla="*/ 7144 h 485775"/>
                    <a:gd name="connsiteX1" fmla="*/ 337661 w 342900"/>
                    <a:gd name="connsiteY1" fmla="*/ 296704 h 485775"/>
                    <a:gd name="connsiteX2" fmla="*/ 190024 w 342900"/>
                    <a:gd name="connsiteY2" fmla="*/ 484346 h 485775"/>
                    <a:gd name="connsiteX3" fmla="*/ 7144 w 342900"/>
                    <a:gd name="connsiteY3" fmla="*/ 301466 h 485775"/>
                    <a:gd name="connsiteX4" fmla="*/ 67151 w 342900"/>
                    <a:gd name="connsiteY4" fmla="*/ 7144 h 485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2900" h="485775">
                      <a:moveTo>
                        <a:pt x="67151" y="7144"/>
                      </a:moveTo>
                      <a:cubicBezTo>
                        <a:pt x="67151" y="7144"/>
                        <a:pt x="81439" y="139541"/>
                        <a:pt x="337661" y="296704"/>
                      </a:cubicBezTo>
                      <a:lnTo>
                        <a:pt x="190024" y="484346"/>
                      </a:lnTo>
                      <a:cubicBezTo>
                        <a:pt x="190024" y="484346"/>
                        <a:pt x="53816" y="442436"/>
                        <a:pt x="7144" y="301466"/>
                      </a:cubicBezTo>
                      <a:lnTo>
                        <a:pt x="67151" y="7144"/>
                      </a:ln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0D7E062A-8F79-4E6D-A27D-B9C0A5D26A6D}"/>
                    </a:ext>
                  </a:extLst>
                </p:cNvPr>
                <p:cNvSpPr/>
                <p:nvPr/>
              </p:nvSpPr>
              <p:spPr>
                <a:xfrm rot="21252091">
                  <a:off x="6419683" y="2253328"/>
                  <a:ext cx="624124" cy="397170"/>
                </a:xfrm>
                <a:custGeom>
                  <a:avLst/>
                  <a:gdLst>
                    <a:gd name="connsiteX0" fmla="*/ 625316 w 628650"/>
                    <a:gd name="connsiteY0" fmla="*/ 7144 h 400050"/>
                    <a:gd name="connsiteX1" fmla="*/ 299561 w 628650"/>
                    <a:gd name="connsiteY1" fmla="*/ 111919 h 400050"/>
                    <a:gd name="connsiteX2" fmla="*/ 7144 w 628650"/>
                    <a:gd name="connsiteY2" fmla="*/ 128111 h 400050"/>
                    <a:gd name="connsiteX3" fmla="*/ 95726 w 628650"/>
                    <a:gd name="connsiteY3" fmla="*/ 252889 h 400050"/>
                    <a:gd name="connsiteX4" fmla="*/ 35719 w 628650"/>
                    <a:gd name="connsiteY4" fmla="*/ 397669 h 400050"/>
                    <a:gd name="connsiteX5" fmla="*/ 271939 w 628650"/>
                    <a:gd name="connsiteY5" fmla="*/ 382429 h 400050"/>
                    <a:gd name="connsiteX6" fmla="*/ 510064 w 628650"/>
                    <a:gd name="connsiteY6" fmla="*/ 313849 h 400050"/>
                    <a:gd name="connsiteX7" fmla="*/ 625316 w 628650"/>
                    <a:gd name="connsiteY7" fmla="*/ 7144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8650" h="400050">
                      <a:moveTo>
                        <a:pt x="625316" y="7144"/>
                      </a:moveTo>
                      <a:cubicBezTo>
                        <a:pt x="625316" y="7144"/>
                        <a:pt x="521494" y="119539"/>
                        <a:pt x="299561" y="111919"/>
                      </a:cubicBezTo>
                      <a:cubicBezTo>
                        <a:pt x="76676" y="104299"/>
                        <a:pt x="7144" y="128111"/>
                        <a:pt x="7144" y="128111"/>
                      </a:cubicBezTo>
                      <a:lnTo>
                        <a:pt x="95726" y="252889"/>
                      </a:lnTo>
                      <a:lnTo>
                        <a:pt x="35719" y="397669"/>
                      </a:lnTo>
                      <a:cubicBezTo>
                        <a:pt x="35719" y="397669"/>
                        <a:pt x="135731" y="372904"/>
                        <a:pt x="271939" y="382429"/>
                      </a:cubicBezTo>
                      <a:cubicBezTo>
                        <a:pt x="408146" y="392906"/>
                        <a:pt x="510064" y="313849"/>
                        <a:pt x="510064" y="313849"/>
                      </a:cubicBezTo>
                      <a:lnTo>
                        <a:pt x="625316" y="7144"/>
                      </a:lnTo>
                      <a:close/>
                    </a:path>
                  </a:pathLst>
                </a:custGeom>
                <a:solidFill>
                  <a:schemeClr val="accent2">
                    <a:lumMod val="50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5BB1F93E-A4C9-4FEF-B8EF-D46E02011FCA}"/>
                </a:ext>
              </a:extLst>
            </p:cNvPr>
            <p:cNvGrpSpPr/>
            <p:nvPr/>
          </p:nvGrpSpPr>
          <p:grpSpPr>
            <a:xfrm>
              <a:off x="10255115" y="5872753"/>
              <a:ext cx="1002937" cy="842054"/>
              <a:chOff x="7642457" y="1819774"/>
              <a:chExt cx="1788937" cy="1501970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596C62-B5D6-47BF-990D-E50C12402209}"/>
                  </a:ext>
                </a:extLst>
              </p:cNvPr>
              <p:cNvSpPr/>
              <p:nvPr/>
            </p:nvSpPr>
            <p:spPr>
              <a:xfrm rot="21595279">
                <a:off x="7736984" y="1937200"/>
                <a:ext cx="1664332" cy="312062"/>
              </a:xfrm>
              <a:custGeom>
                <a:avLst/>
                <a:gdLst>
                  <a:gd name="connsiteX0" fmla="*/ 7144 w 1676400"/>
                  <a:gd name="connsiteY0" fmla="*/ 167164 h 314325"/>
                  <a:gd name="connsiteX1" fmla="*/ 800576 w 1676400"/>
                  <a:gd name="connsiteY1" fmla="*/ 7144 h 314325"/>
                  <a:gd name="connsiteX2" fmla="*/ 1678781 w 1676400"/>
                  <a:gd name="connsiteY2" fmla="*/ 138589 h 314325"/>
                  <a:gd name="connsiteX3" fmla="*/ 987266 w 1676400"/>
                  <a:gd name="connsiteY3" fmla="*/ 310991 h 314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76400" h="314325">
                    <a:moveTo>
                      <a:pt x="7144" y="167164"/>
                    </a:moveTo>
                    <a:lnTo>
                      <a:pt x="800576" y="7144"/>
                    </a:lnTo>
                    <a:lnTo>
                      <a:pt x="1678781" y="138589"/>
                    </a:lnTo>
                    <a:lnTo>
                      <a:pt x="987266" y="31099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5935B49E-8EB2-40AA-89A7-D3D8629FF1D6}"/>
                  </a:ext>
                </a:extLst>
              </p:cNvPr>
              <p:cNvSpPr/>
              <p:nvPr/>
            </p:nvSpPr>
            <p:spPr>
              <a:xfrm rot="21595279">
                <a:off x="8525289" y="1936656"/>
                <a:ext cx="879448" cy="1163141"/>
              </a:xfrm>
              <a:custGeom>
                <a:avLst/>
                <a:gdLst>
                  <a:gd name="connsiteX0" fmla="*/ 7144 w 885825"/>
                  <a:gd name="connsiteY0" fmla="*/ 7144 h 1171575"/>
                  <a:gd name="connsiteX1" fmla="*/ 29051 w 885825"/>
                  <a:gd name="connsiteY1" fmla="*/ 1033939 h 1171575"/>
                  <a:gd name="connsiteX2" fmla="*/ 792956 w 885825"/>
                  <a:gd name="connsiteY2" fmla="*/ 1164431 h 1171575"/>
                  <a:gd name="connsiteX3" fmla="*/ 885349 w 885825"/>
                  <a:gd name="connsiteY3" fmla="*/ 138589 h 1171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171575">
                    <a:moveTo>
                      <a:pt x="7144" y="7144"/>
                    </a:moveTo>
                    <a:lnTo>
                      <a:pt x="29051" y="1033939"/>
                    </a:lnTo>
                    <a:lnTo>
                      <a:pt x="792956" y="1164431"/>
                    </a:lnTo>
                    <a:lnTo>
                      <a:pt x="885349" y="138589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BE5DF2BA-706F-4DBA-A0AD-046F73C112CC}"/>
                  </a:ext>
                </a:extLst>
              </p:cNvPr>
              <p:cNvSpPr/>
              <p:nvPr/>
            </p:nvSpPr>
            <p:spPr>
              <a:xfrm rot="21595279">
                <a:off x="7737827" y="2092408"/>
                <a:ext cx="983469" cy="1229336"/>
              </a:xfrm>
              <a:custGeom>
                <a:avLst/>
                <a:gdLst>
                  <a:gd name="connsiteX0" fmla="*/ 987266 w 990600"/>
                  <a:gd name="connsiteY0" fmla="*/ 1231106 h 1238250"/>
                  <a:gd name="connsiteX1" fmla="*/ 121444 w 990600"/>
                  <a:gd name="connsiteY1" fmla="*/ 1030129 h 1238250"/>
                  <a:gd name="connsiteX2" fmla="*/ 7144 w 990600"/>
                  <a:gd name="connsiteY2" fmla="*/ 7144 h 1238250"/>
                  <a:gd name="connsiteX3" fmla="*/ 987266 w 990600"/>
                  <a:gd name="connsiteY3" fmla="*/ 150971 h 1238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0600" h="1238250">
                    <a:moveTo>
                      <a:pt x="987266" y="1231106"/>
                    </a:moveTo>
                    <a:lnTo>
                      <a:pt x="121444" y="1030129"/>
                    </a:lnTo>
                    <a:lnTo>
                      <a:pt x="7144" y="7144"/>
                    </a:lnTo>
                    <a:lnTo>
                      <a:pt x="987266" y="150971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9556B9E-E3E4-44FC-AFFA-40A4F5BE7DC3}"/>
                  </a:ext>
                </a:extLst>
              </p:cNvPr>
              <p:cNvSpPr/>
              <p:nvPr/>
            </p:nvSpPr>
            <p:spPr>
              <a:xfrm rot="21595279">
                <a:off x="8717965" y="2069989"/>
                <a:ext cx="686537" cy="1243864"/>
              </a:xfrm>
              <a:custGeom>
                <a:avLst/>
                <a:gdLst>
                  <a:gd name="connsiteX0" fmla="*/ 11906 w 704850"/>
                  <a:gd name="connsiteY0" fmla="*/ 1255871 h 1257300"/>
                  <a:gd name="connsiteX1" fmla="*/ 7144 w 704850"/>
                  <a:gd name="connsiteY1" fmla="*/ 179546 h 1257300"/>
                  <a:gd name="connsiteX2" fmla="*/ 698659 w 704850"/>
                  <a:gd name="connsiteY2" fmla="*/ 7144 h 1257300"/>
                  <a:gd name="connsiteX3" fmla="*/ 611029 w 704850"/>
                  <a:gd name="connsiteY3" fmla="*/ 1030129 h 1257300"/>
                  <a:gd name="connsiteX0" fmla="*/ 116984 w 691515"/>
                  <a:gd name="connsiteY0" fmla="*/ 1277821 h 1277821"/>
                  <a:gd name="connsiteX1" fmla="*/ 0 w 691515"/>
                  <a:gd name="connsiteY1" fmla="*/ 172402 h 1277821"/>
                  <a:gd name="connsiteX2" fmla="*/ 691515 w 691515"/>
                  <a:gd name="connsiteY2" fmla="*/ 0 h 1277821"/>
                  <a:gd name="connsiteX3" fmla="*/ 603885 w 691515"/>
                  <a:gd name="connsiteY3" fmla="*/ 1022985 h 1277821"/>
                  <a:gd name="connsiteX0" fmla="*/ 606 w 691515"/>
                  <a:gd name="connsiteY0" fmla="*/ 1252883 h 1252883"/>
                  <a:gd name="connsiteX1" fmla="*/ 0 w 691515"/>
                  <a:gd name="connsiteY1" fmla="*/ 172402 h 1252883"/>
                  <a:gd name="connsiteX2" fmla="*/ 691515 w 691515"/>
                  <a:gd name="connsiteY2" fmla="*/ 0 h 1252883"/>
                  <a:gd name="connsiteX3" fmla="*/ 603885 w 691515"/>
                  <a:gd name="connsiteY3" fmla="*/ 1022985 h 1252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91515" h="1252883">
                    <a:moveTo>
                      <a:pt x="606" y="1252883"/>
                    </a:moveTo>
                    <a:lnTo>
                      <a:pt x="0" y="172402"/>
                    </a:lnTo>
                    <a:lnTo>
                      <a:pt x="691515" y="0"/>
                    </a:lnTo>
                    <a:lnTo>
                      <a:pt x="603885" y="1022985"/>
                    </a:lnTo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131B98EE-D249-478F-BD52-BE36D6D87B8F}"/>
                  </a:ext>
                </a:extLst>
              </p:cNvPr>
              <p:cNvSpPr/>
              <p:nvPr/>
            </p:nvSpPr>
            <p:spPr>
              <a:xfrm rot="454160">
                <a:off x="8756897" y="1951208"/>
                <a:ext cx="652494" cy="482278"/>
              </a:xfrm>
              <a:custGeom>
                <a:avLst/>
                <a:gdLst>
                  <a:gd name="connsiteX0" fmla="*/ 654844 w 657225"/>
                  <a:gd name="connsiteY0" fmla="*/ 7144 h 485775"/>
                  <a:gd name="connsiteX1" fmla="*/ 7144 w 657225"/>
                  <a:gd name="connsiteY1" fmla="*/ 253841 h 485775"/>
                  <a:gd name="connsiteX2" fmla="*/ 19526 w 657225"/>
                  <a:gd name="connsiteY2" fmla="*/ 487204 h 485775"/>
                  <a:gd name="connsiteX3" fmla="*/ 644366 w 657225"/>
                  <a:gd name="connsiteY3" fmla="*/ 225266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7225" h="485775">
                    <a:moveTo>
                      <a:pt x="654844" y="7144"/>
                    </a:moveTo>
                    <a:lnTo>
                      <a:pt x="7144" y="253841"/>
                    </a:lnTo>
                    <a:lnTo>
                      <a:pt x="19526" y="487204"/>
                    </a:lnTo>
                    <a:lnTo>
                      <a:pt x="644366" y="225266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EA209387-F05E-4BA0-8A91-D8AEA7331BE5}"/>
                  </a:ext>
                </a:extLst>
              </p:cNvPr>
              <p:cNvSpPr/>
              <p:nvPr/>
            </p:nvSpPr>
            <p:spPr>
              <a:xfrm rot="454160">
                <a:off x="7672498" y="1819774"/>
                <a:ext cx="1758896" cy="312062"/>
              </a:xfrm>
              <a:custGeom>
                <a:avLst/>
                <a:gdLst>
                  <a:gd name="connsiteX0" fmla="*/ 1771174 w 1771650"/>
                  <a:gd name="connsiteY0" fmla="*/ 67151 h 314325"/>
                  <a:gd name="connsiteX1" fmla="*/ 1092041 w 1771650"/>
                  <a:gd name="connsiteY1" fmla="*/ 21431 h 314325"/>
                  <a:gd name="connsiteX2" fmla="*/ 865346 w 1771650"/>
                  <a:gd name="connsiteY2" fmla="*/ 7144 h 314325"/>
                  <a:gd name="connsiteX3" fmla="*/ 7144 w 1771650"/>
                  <a:gd name="connsiteY3" fmla="*/ 276701 h 314325"/>
                  <a:gd name="connsiteX4" fmla="*/ 1123474 w 1771650"/>
                  <a:gd name="connsiteY4" fmla="*/ 313849 h 314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71650" h="314325">
                    <a:moveTo>
                      <a:pt x="1771174" y="67151"/>
                    </a:moveTo>
                    <a:lnTo>
                      <a:pt x="1092041" y="21431"/>
                    </a:lnTo>
                    <a:lnTo>
                      <a:pt x="865346" y="7144"/>
                    </a:lnTo>
                    <a:lnTo>
                      <a:pt x="7144" y="276701"/>
                    </a:lnTo>
                    <a:lnTo>
                      <a:pt x="1123474" y="313849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4E990C4E-0F7D-471F-A6A3-EEEC0C4E4B6B}"/>
                  </a:ext>
                </a:extLst>
              </p:cNvPr>
              <p:cNvSpPr/>
              <p:nvPr/>
            </p:nvSpPr>
            <p:spPr>
              <a:xfrm rot="454160">
                <a:off x="7642457" y="2044116"/>
                <a:ext cx="1134772" cy="274237"/>
              </a:xfrm>
              <a:custGeom>
                <a:avLst/>
                <a:gdLst>
                  <a:gd name="connsiteX0" fmla="*/ 56674 w 1143000"/>
                  <a:gd name="connsiteY0" fmla="*/ 213836 h 276225"/>
                  <a:gd name="connsiteX1" fmla="*/ 1135856 w 1143000"/>
                  <a:gd name="connsiteY1" fmla="*/ 277654 h 276225"/>
                  <a:gd name="connsiteX2" fmla="*/ 1123474 w 1143000"/>
                  <a:gd name="connsiteY2" fmla="*/ 44291 h 276225"/>
                  <a:gd name="connsiteX3" fmla="*/ 7144 w 1143000"/>
                  <a:gd name="connsiteY3" fmla="*/ 7144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3000" h="276225">
                    <a:moveTo>
                      <a:pt x="56674" y="213836"/>
                    </a:moveTo>
                    <a:lnTo>
                      <a:pt x="1135856" y="277654"/>
                    </a:lnTo>
                    <a:lnTo>
                      <a:pt x="1123474" y="44291"/>
                    </a:lnTo>
                    <a:lnTo>
                      <a:pt x="7144" y="7144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F47F3B9-F5FA-4900-B03C-F721018D929E}"/>
                </a:ext>
              </a:extLst>
            </p:cNvPr>
            <p:cNvGrpSpPr/>
            <p:nvPr/>
          </p:nvGrpSpPr>
          <p:grpSpPr>
            <a:xfrm>
              <a:off x="9681843" y="5734941"/>
              <a:ext cx="763393" cy="906566"/>
              <a:chOff x="3790950" y="1741170"/>
              <a:chExt cx="2447925" cy="2907029"/>
            </a:xfrm>
          </p:grpSpPr>
          <p:grpSp>
            <p:nvGrpSpPr>
              <p:cNvPr id="62" name="Graphic 3">
                <a:extLst>
                  <a:ext uri="{FF2B5EF4-FFF2-40B4-BE49-F238E27FC236}">
                    <a16:creationId xmlns:a16="http://schemas.microsoft.com/office/drawing/2014/main" id="{333E195B-674B-4C96-B8AC-2283E36B99F6}"/>
                  </a:ext>
                </a:extLst>
              </p:cNvPr>
              <p:cNvGrpSpPr/>
              <p:nvPr/>
            </p:nvGrpSpPr>
            <p:grpSpPr>
              <a:xfrm>
                <a:off x="4295774" y="1741170"/>
                <a:ext cx="1457326" cy="1156846"/>
                <a:chOff x="5172075" y="2695575"/>
                <a:chExt cx="1847850" cy="1466850"/>
              </a:xfrm>
              <a:solidFill>
                <a:schemeClr val="accent1"/>
              </a:solidFill>
            </p:grpSpPr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id="{36E38000-3949-435A-88B3-C006E5DB742C}"/>
                    </a:ext>
                  </a:extLst>
                </p:cNvPr>
                <p:cNvSpPr/>
                <p:nvPr/>
              </p:nvSpPr>
              <p:spPr>
                <a:xfrm>
                  <a:off x="6072664" y="3246076"/>
                  <a:ext cx="952500" cy="819150"/>
                </a:xfrm>
                <a:custGeom>
                  <a:avLst/>
                  <a:gdLst>
                    <a:gd name="connsiteX0" fmla="*/ 20479 w 952500"/>
                    <a:gd name="connsiteY0" fmla="*/ 778237 h 819150"/>
                    <a:gd name="connsiteX1" fmla="*/ 30004 w 952500"/>
                    <a:gd name="connsiteY1" fmla="*/ 753472 h 819150"/>
                    <a:gd name="connsiteX2" fmla="*/ 58579 w 952500"/>
                    <a:gd name="connsiteY2" fmla="*/ 683939 h 819150"/>
                    <a:gd name="connsiteX3" fmla="*/ 107156 w 952500"/>
                    <a:gd name="connsiteY3" fmla="*/ 578212 h 819150"/>
                    <a:gd name="connsiteX4" fmla="*/ 139541 w 952500"/>
                    <a:gd name="connsiteY4" fmla="*/ 513442 h 819150"/>
                    <a:gd name="connsiteX5" fmla="*/ 177641 w 952500"/>
                    <a:gd name="connsiteY5" fmla="*/ 442957 h 819150"/>
                    <a:gd name="connsiteX6" fmla="*/ 274796 w 952500"/>
                    <a:gd name="connsiteY6" fmla="*/ 289604 h 819150"/>
                    <a:gd name="connsiteX7" fmla="*/ 410051 w 952500"/>
                    <a:gd name="connsiteY7" fmla="*/ 131489 h 819150"/>
                    <a:gd name="connsiteX8" fmla="*/ 502444 w 952500"/>
                    <a:gd name="connsiteY8" fmla="*/ 59099 h 819150"/>
                    <a:gd name="connsiteX9" fmla="*/ 559594 w 952500"/>
                    <a:gd name="connsiteY9" fmla="*/ 29572 h 819150"/>
                    <a:gd name="connsiteX10" fmla="*/ 626269 w 952500"/>
                    <a:gd name="connsiteY10" fmla="*/ 10522 h 819150"/>
                    <a:gd name="connsiteX11" fmla="*/ 700564 w 952500"/>
                    <a:gd name="connsiteY11" fmla="*/ 9569 h 819150"/>
                    <a:gd name="connsiteX12" fmla="*/ 772954 w 952500"/>
                    <a:gd name="connsiteY12" fmla="*/ 32429 h 819150"/>
                    <a:gd name="connsiteX13" fmla="*/ 832961 w 952500"/>
                    <a:gd name="connsiteY13" fmla="*/ 72434 h 819150"/>
                    <a:gd name="connsiteX14" fmla="*/ 845344 w 952500"/>
                    <a:gd name="connsiteY14" fmla="*/ 83864 h 819150"/>
                    <a:gd name="connsiteX15" fmla="*/ 852011 w 952500"/>
                    <a:gd name="connsiteY15" fmla="*/ 89579 h 819150"/>
                    <a:gd name="connsiteX16" fmla="*/ 854869 w 952500"/>
                    <a:gd name="connsiteY16" fmla="*/ 92437 h 819150"/>
                    <a:gd name="connsiteX17" fmla="*/ 855821 w 952500"/>
                    <a:gd name="connsiteY17" fmla="*/ 93389 h 819150"/>
                    <a:gd name="connsiteX18" fmla="*/ 857726 w 952500"/>
                    <a:gd name="connsiteY18" fmla="*/ 96247 h 819150"/>
                    <a:gd name="connsiteX19" fmla="*/ 867251 w 952500"/>
                    <a:gd name="connsiteY19" fmla="*/ 105772 h 819150"/>
                    <a:gd name="connsiteX20" fmla="*/ 878681 w 952500"/>
                    <a:gd name="connsiteY20" fmla="*/ 119107 h 819150"/>
                    <a:gd name="connsiteX21" fmla="*/ 899636 w 952500"/>
                    <a:gd name="connsiteY21" fmla="*/ 146729 h 819150"/>
                    <a:gd name="connsiteX22" fmla="*/ 917734 w 952500"/>
                    <a:gd name="connsiteY22" fmla="*/ 177209 h 819150"/>
                    <a:gd name="connsiteX23" fmla="*/ 943451 w 952500"/>
                    <a:gd name="connsiteY23" fmla="*/ 245789 h 819150"/>
                    <a:gd name="connsiteX24" fmla="*/ 947261 w 952500"/>
                    <a:gd name="connsiteY24" fmla="*/ 321989 h 819150"/>
                    <a:gd name="connsiteX25" fmla="*/ 929164 w 952500"/>
                    <a:gd name="connsiteY25" fmla="*/ 392474 h 819150"/>
                    <a:gd name="connsiteX26" fmla="*/ 856774 w 952500"/>
                    <a:gd name="connsiteY26" fmla="*/ 500107 h 819150"/>
                    <a:gd name="connsiteX27" fmla="*/ 769144 w 952500"/>
                    <a:gd name="connsiteY27" fmla="*/ 576307 h 819150"/>
                    <a:gd name="connsiteX28" fmla="*/ 678656 w 952500"/>
                    <a:gd name="connsiteY28" fmla="*/ 634409 h 819150"/>
                    <a:gd name="connsiteX29" fmla="*/ 589121 w 952500"/>
                    <a:gd name="connsiteY29" fmla="*/ 681082 h 819150"/>
                    <a:gd name="connsiteX30" fmla="*/ 419576 w 952500"/>
                    <a:gd name="connsiteY30" fmla="*/ 748709 h 819150"/>
                    <a:gd name="connsiteX31" fmla="*/ 271939 w 952500"/>
                    <a:gd name="connsiteY31" fmla="*/ 790619 h 819150"/>
                    <a:gd name="connsiteX32" fmla="*/ 155734 w 952500"/>
                    <a:gd name="connsiteY32" fmla="*/ 813479 h 819150"/>
                    <a:gd name="connsiteX33" fmla="*/ 78581 w 952500"/>
                    <a:gd name="connsiteY33" fmla="*/ 821099 h 819150"/>
                    <a:gd name="connsiteX34" fmla="*/ 57626 w 952500"/>
                    <a:gd name="connsiteY34" fmla="*/ 821099 h 819150"/>
                    <a:gd name="connsiteX35" fmla="*/ 7144 w 952500"/>
                    <a:gd name="connsiteY35" fmla="*/ 820147 h 819150"/>
                    <a:gd name="connsiteX36" fmla="*/ 20479 w 952500"/>
                    <a:gd name="connsiteY36" fmla="*/ 778237 h 819150"/>
                    <a:gd name="connsiteX37" fmla="*/ 109061 w 952500"/>
                    <a:gd name="connsiteY37" fmla="*/ 745852 h 819150"/>
                    <a:gd name="connsiteX38" fmla="*/ 138589 w 952500"/>
                    <a:gd name="connsiteY38" fmla="*/ 738232 h 819150"/>
                    <a:gd name="connsiteX39" fmla="*/ 245269 w 952500"/>
                    <a:gd name="connsiteY39" fmla="*/ 703942 h 819150"/>
                    <a:gd name="connsiteX40" fmla="*/ 380524 w 952500"/>
                    <a:gd name="connsiteY40" fmla="*/ 649649 h 819150"/>
                    <a:gd name="connsiteX41" fmla="*/ 533876 w 952500"/>
                    <a:gd name="connsiteY41" fmla="*/ 574402 h 819150"/>
                    <a:gd name="connsiteX42" fmla="*/ 689134 w 952500"/>
                    <a:gd name="connsiteY42" fmla="*/ 473437 h 819150"/>
                    <a:gd name="connsiteX43" fmla="*/ 755809 w 952500"/>
                    <a:gd name="connsiteY43" fmla="*/ 410572 h 819150"/>
                    <a:gd name="connsiteX44" fmla="*/ 799624 w 952500"/>
                    <a:gd name="connsiteY44" fmla="*/ 341039 h 819150"/>
                    <a:gd name="connsiteX45" fmla="*/ 805339 w 952500"/>
                    <a:gd name="connsiteY45" fmla="*/ 275317 h 819150"/>
                    <a:gd name="connsiteX46" fmla="*/ 792956 w 952500"/>
                    <a:gd name="connsiteY46" fmla="*/ 242932 h 819150"/>
                    <a:gd name="connsiteX47" fmla="*/ 782479 w 952500"/>
                    <a:gd name="connsiteY47" fmla="*/ 225787 h 819150"/>
                    <a:gd name="connsiteX48" fmla="*/ 770096 w 952500"/>
                    <a:gd name="connsiteY48" fmla="*/ 209594 h 819150"/>
                    <a:gd name="connsiteX49" fmla="*/ 763429 w 952500"/>
                    <a:gd name="connsiteY49" fmla="*/ 201974 h 819150"/>
                    <a:gd name="connsiteX50" fmla="*/ 753904 w 952500"/>
                    <a:gd name="connsiteY50" fmla="*/ 192449 h 819150"/>
                    <a:gd name="connsiteX51" fmla="*/ 739616 w 952500"/>
                    <a:gd name="connsiteY51" fmla="*/ 178162 h 819150"/>
                    <a:gd name="connsiteX52" fmla="*/ 709136 w 952500"/>
                    <a:gd name="connsiteY52" fmla="*/ 157207 h 819150"/>
                    <a:gd name="connsiteX53" fmla="*/ 678656 w 952500"/>
                    <a:gd name="connsiteY53" fmla="*/ 147682 h 819150"/>
                    <a:gd name="connsiteX54" fmla="*/ 645319 w 952500"/>
                    <a:gd name="connsiteY54" fmla="*/ 147682 h 819150"/>
                    <a:gd name="connsiteX55" fmla="*/ 609124 w 952500"/>
                    <a:gd name="connsiteY55" fmla="*/ 157207 h 819150"/>
                    <a:gd name="connsiteX56" fmla="*/ 571024 w 952500"/>
                    <a:gd name="connsiteY56" fmla="*/ 175304 h 819150"/>
                    <a:gd name="connsiteX57" fmla="*/ 497681 w 952500"/>
                    <a:gd name="connsiteY57" fmla="*/ 228644 h 819150"/>
                    <a:gd name="connsiteX58" fmla="*/ 370046 w 952500"/>
                    <a:gd name="connsiteY58" fmla="*/ 362947 h 819150"/>
                    <a:gd name="connsiteX59" fmla="*/ 267176 w 952500"/>
                    <a:gd name="connsiteY59" fmla="*/ 500107 h 819150"/>
                    <a:gd name="connsiteX60" fmla="*/ 185261 w 952500"/>
                    <a:gd name="connsiteY60" fmla="*/ 622027 h 819150"/>
                    <a:gd name="connsiteX61" fmla="*/ 125254 w 952500"/>
                    <a:gd name="connsiteY61" fmla="*/ 718229 h 819150"/>
                    <a:gd name="connsiteX62" fmla="*/ 109061 w 952500"/>
                    <a:gd name="connsiteY62" fmla="*/ 745852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952500" h="819150">
                      <a:moveTo>
                        <a:pt x="20479" y="778237"/>
                      </a:moveTo>
                      <a:cubicBezTo>
                        <a:pt x="20479" y="778237"/>
                        <a:pt x="23336" y="769664"/>
                        <a:pt x="30004" y="753472"/>
                      </a:cubicBezTo>
                      <a:cubicBezTo>
                        <a:pt x="36671" y="737279"/>
                        <a:pt x="45244" y="713467"/>
                        <a:pt x="58579" y="683939"/>
                      </a:cubicBezTo>
                      <a:cubicBezTo>
                        <a:pt x="70961" y="654412"/>
                        <a:pt x="87154" y="618217"/>
                        <a:pt x="107156" y="578212"/>
                      </a:cubicBezTo>
                      <a:cubicBezTo>
                        <a:pt x="116681" y="558209"/>
                        <a:pt x="128111" y="536302"/>
                        <a:pt x="139541" y="513442"/>
                      </a:cubicBezTo>
                      <a:cubicBezTo>
                        <a:pt x="150971" y="490582"/>
                        <a:pt x="164306" y="467722"/>
                        <a:pt x="177641" y="442957"/>
                      </a:cubicBezTo>
                      <a:cubicBezTo>
                        <a:pt x="205264" y="394379"/>
                        <a:pt x="237649" y="342944"/>
                        <a:pt x="274796" y="289604"/>
                      </a:cubicBezTo>
                      <a:cubicBezTo>
                        <a:pt x="312896" y="237217"/>
                        <a:pt x="355759" y="182924"/>
                        <a:pt x="410051" y="131489"/>
                      </a:cubicBezTo>
                      <a:cubicBezTo>
                        <a:pt x="436721" y="105772"/>
                        <a:pt x="467201" y="81007"/>
                        <a:pt x="502444" y="59099"/>
                      </a:cubicBezTo>
                      <a:cubicBezTo>
                        <a:pt x="519589" y="48622"/>
                        <a:pt x="538639" y="38144"/>
                        <a:pt x="559594" y="29572"/>
                      </a:cubicBezTo>
                      <a:cubicBezTo>
                        <a:pt x="580549" y="20999"/>
                        <a:pt x="602456" y="14332"/>
                        <a:pt x="626269" y="10522"/>
                      </a:cubicBezTo>
                      <a:cubicBezTo>
                        <a:pt x="650081" y="6712"/>
                        <a:pt x="675799" y="5759"/>
                        <a:pt x="700564" y="9569"/>
                      </a:cubicBezTo>
                      <a:cubicBezTo>
                        <a:pt x="725329" y="13379"/>
                        <a:pt x="750094" y="20999"/>
                        <a:pt x="772954" y="32429"/>
                      </a:cubicBezTo>
                      <a:cubicBezTo>
                        <a:pt x="794861" y="43859"/>
                        <a:pt x="814864" y="57194"/>
                        <a:pt x="832961" y="72434"/>
                      </a:cubicBezTo>
                      <a:cubicBezTo>
                        <a:pt x="837724" y="76244"/>
                        <a:pt x="841534" y="80054"/>
                        <a:pt x="845344" y="83864"/>
                      </a:cubicBezTo>
                      <a:lnTo>
                        <a:pt x="852011" y="89579"/>
                      </a:lnTo>
                      <a:lnTo>
                        <a:pt x="854869" y="92437"/>
                      </a:lnTo>
                      <a:lnTo>
                        <a:pt x="855821" y="93389"/>
                      </a:lnTo>
                      <a:lnTo>
                        <a:pt x="857726" y="96247"/>
                      </a:lnTo>
                      <a:lnTo>
                        <a:pt x="867251" y="105772"/>
                      </a:lnTo>
                      <a:cubicBezTo>
                        <a:pt x="870109" y="109582"/>
                        <a:pt x="874871" y="114344"/>
                        <a:pt x="878681" y="119107"/>
                      </a:cubicBezTo>
                      <a:cubicBezTo>
                        <a:pt x="886301" y="128632"/>
                        <a:pt x="892969" y="137204"/>
                        <a:pt x="899636" y="146729"/>
                      </a:cubicBezTo>
                      <a:cubicBezTo>
                        <a:pt x="905351" y="156254"/>
                        <a:pt x="912019" y="165779"/>
                        <a:pt x="917734" y="177209"/>
                      </a:cubicBezTo>
                      <a:cubicBezTo>
                        <a:pt x="929164" y="198164"/>
                        <a:pt x="937736" y="221024"/>
                        <a:pt x="943451" y="245789"/>
                      </a:cubicBezTo>
                      <a:cubicBezTo>
                        <a:pt x="948214" y="270554"/>
                        <a:pt x="950119" y="296272"/>
                        <a:pt x="947261" y="321989"/>
                      </a:cubicBezTo>
                      <a:cubicBezTo>
                        <a:pt x="944404" y="346754"/>
                        <a:pt x="937736" y="371519"/>
                        <a:pt x="929164" y="392474"/>
                      </a:cubicBezTo>
                      <a:cubicBezTo>
                        <a:pt x="911066" y="436289"/>
                        <a:pt x="884396" y="470579"/>
                        <a:pt x="856774" y="500107"/>
                      </a:cubicBezTo>
                      <a:cubicBezTo>
                        <a:pt x="829151" y="529634"/>
                        <a:pt x="799624" y="554399"/>
                        <a:pt x="769144" y="576307"/>
                      </a:cubicBezTo>
                      <a:cubicBezTo>
                        <a:pt x="739616" y="598214"/>
                        <a:pt x="709136" y="617264"/>
                        <a:pt x="678656" y="634409"/>
                      </a:cubicBezTo>
                      <a:cubicBezTo>
                        <a:pt x="648176" y="651554"/>
                        <a:pt x="618649" y="666794"/>
                        <a:pt x="589121" y="681082"/>
                      </a:cubicBezTo>
                      <a:cubicBezTo>
                        <a:pt x="530066" y="708704"/>
                        <a:pt x="472916" y="730612"/>
                        <a:pt x="419576" y="748709"/>
                      </a:cubicBezTo>
                      <a:cubicBezTo>
                        <a:pt x="366236" y="766807"/>
                        <a:pt x="316706" y="780142"/>
                        <a:pt x="271939" y="790619"/>
                      </a:cubicBezTo>
                      <a:cubicBezTo>
                        <a:pt x="228124" y="801097"/>
                        <a:pt x="188119" y="807764"/>
                        <a:pt x="155734" y="813479"/>
                      </a:cubicBezTo>
                      <a:cubicBezTo>
                        <a:pt x="123349" y="818242"/>
                        <a:pt x="96679" y="820147"/>
                        <a:pt x="78581" y="821099"/>
                      </a:cubicBezTo>
                      <a:cubicBezTo>
                        <a:pt x="69056" y="821099"/>
                        <a:pt x="62389" y="821099"/>
                        <a:pt x="57626" y="821099"/>
                      </a:cubicBezTo>
                      <a:lnTo>
                        <a:pt x="7144" y="820147"/>
                      </a:lnTo>
                      <a:lnTo>
                        <a:pt x="20479" y="778237"/>
                      </a:lnTo>
                      <a:close/>
                      <a:moveTo>
                        <a:pt x="109061" y="745852"/>
                      </a:moveTo>
                      <a:cubicBezTo>
                        <a:pt x="117634" y="743947"/>
                        <a:pt x="128111" y="741089"/>
                        <a:pt x="138589" y="738232"/>
                      </a:cubicBezTo>
                      <a:cubicBezTo>
                        <a:pt x="168116" y="729659"/>
                        <a:pt x="204311" y="718229"/>
                        <a:pt x="245269" y="703942"/>
                      </a:cubicBezTo>
                      <a:cubicBezTo>
                        <a:pt x="286226" y="689654"/>
                        <a:pt x="331946" y="671557"/>
                        <a:pt x="380524" y="649649"/>
                      </a:cubicBezTo>
                      <a:cubicBezTo>
                        <a:pt x="429101" y="628694"/>
                        <a:pt x="481489" y="603929"/>
                        <a:pt x="533876" y="574402"/>
                      </a:cubicBezTo>
                      <a:cubicBezTo>
                        <a:pt x="586264" y="545827"/>
                        <a:pt x="639604" y="512489"/>
                        <a:pt x="689134" y="473437"/>
                      </a:cubicBezTo>
                      <a:cubicBezTo>
                        <a:pt x="712946" y="453434"/>
                        <a:pt x="736759" y="432479"/>
                        <a:pt x="755809" y="410572"/>
                      </a:cubicBezTo>
                      <a:cubicBezTo>
                        <a:pt x="775811" y="388664"/>
                        <a:pt x="791051" y="363899"/>
                        <a:pt x="799624" y="341039"/>
                      </a:cubicBezTo>
                      <a:cubicBezTo>
                        <a:pt x="808196" y="318179"/>
                        <a:pt x="810101" y="297224"/>
                        <a:pt x="805339" y="275317"/>
                      </a:cubicBezTo>
                      <a:cubicBezTo>
                        <a:pt x="803434" y="264839"/>
                        <a:pt x="798671" y="253409"/>
                        <a:pt x="792956" y="242932"/>
                      </a:cubicBezTo>
                      <a:cubicBezTo>
                        <a:pt x="790099" y="237217"/>
                        <a:pt x="786289" y="231502"/>
                        <a:pt x="782479" y="225787"/>
                      </a:cubicBezTo>
                      <a:cubicBezTo>
                        <a:pt x="778669" y="220072"/>
                        <a:pt x="773906" y="214357"/>
                        <a:pt x="770096" y="209594"/>
                      </a:cubicBezTo>
                      <a:cubicBezTo>
                        <a:pt x="768191" y="206737"/>
                        <a:pt x="766286" y="204832"/>
                        <a:pt x="763429" y="201974"/>
                      </a:cubicBezTo>
                      <a:lnTo>
                        <a:pt x="753904" y="192449"/>
                      </a:lnTo>
                      <a:cubicBezTo>
                        <a:pt x="750094" y="187687"/>
                        <a:pt x="744379" y="182924"/>
                        <a:pt x="739616" y="178162"/>
                      </a:cubicBezTo>
                      <a:cubicBezTo>
                        <a:pt x="729139" y="169589"/>
                        <a:pt x="719614" y="162922"/>
                        <a:pt x="709136" y="157207"/>
                      </a:cubicBezTo>
                      <a:cubicBezTo>
                        <a:pt x="698659" y="152444"/>
                        <a:pt x="689134" y="148634"/>
                        <a:pt x="678656" y="147682"/>
                      </a:cubicBezTo>
                      <a:cubicBezTo>
                        <a:pt x="668179" y="145777"/>
                        <a:pt x="657701" y="145777"/>
                        <a:pt x="645319" y="147682"/>
                      </a:cubicBezTo>
                      <a:cubicBezTo>
                        <a:pt x="633889" y="149587"/>
                        <a:pt x="621506" y="152444"/>
                        <a:pt x="609124" y="157207"/>
                      </a:cubicBezTo>
                      <a:cubicBezTo>
                        <a:pt x="596741" y="161969"/>
                        <a:pt x="584359" y="168637"/>
                        <a:pt x="571024" y="175304"/>
                      </a:cubicBezTo>
                      <a:cubicBezTo>
                        <a:pt x="545306" y="189592"/>
                        <a:pt x="521494" y="208642"/>
                        <a:pt x="497681" y="228644"/>
                      </a:cubicBezTo>
                      <a:cubicBezTo>
                        <a:pt x="451009" y="269602"/>
                        <a:pt x="408146" y="316274"/>
                        <a:pt x="370046" y="362947"/>
                      </a:cubicBezTo>
                      <a:cubicBezTo>
                        <a:pt x="331946" y="409619"/>
                        <a:pt x="297656" y="456292"/>
                        <a:pt x="267176" y="500107"/>
                      </a:cubicBezTo>
                      <a:cubicBezTo>
                        <a:pt x="236696" y="543922"/>
                        <a:pt x="209074" y="584879"/>
                        <a:pt x="185261" y="622027"/>
                      </a:cubicBezTo>
                      <a:cubicBezTo>
                        <a:pt x="161449" y="659174"/>
                        <a:pt x="141446" y="691559"/>
                        <a:pt x="125254" y="718229"/>
                      </a:cubicBezTo>
                      <a:cubicBezTo>
                        <a:pt x="120491" y="728707"/>
                        <a:pt x="114776" y="737279"/>
                        <a:pt x="109061" y="745852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4C7E98A9-FEB5-4815-B812-3A71541007AB}"/>
                    </a:ext>
                  </a:extLst>
                </p:cNvPr>
                <p:cNvSpPr/>
                <p:nvPr/>
              </p:nvSpPr>
              <p:spPr>
                <a:xfrm>
                  <a:off x="5165276" y="3246076"/>
                  <a:ext cx="952500" cy="819150"/>
                </a:xfrm>
                <a:custGeom>
                  <a:avLst/>
                  <a:gdLst>
                    <a:gd name="connsiteX0" fmla="*/ 844047 w 952500"/>
                    <a:gd name="connsiteY0" fmla="*/ 745852 h 819150"/>
                    <a:gd name="connsiteX1" fmla="*/ 826902 w 952500"/>
                    <a:gd name="connsiteY1" fmla="*/ 718229 h 819150"/>
                    <a:gd name="connsiteX2" fmla="*/ 766894 w 952500"/>
                    <a:gd name="connsiteY2" fmla="*/ 622027 h 819150"/>
                    <a:gd name="connsiteX3" fmla="*/ 684979 w 952500"/>
                    <a:gd name="connsiteY3" fmla="*/ 500107 h 819150"/>
                    <a:gd name="connsiteX4" fmla="*/ 582109 w 952500"/>
                    <a:gd name="connsiteY4" fmla="*/ 362947 h 819150"/>
                    <a:gd name="connsiteX5" fmla="*/ 454474 w 952500"/>
                    <a:gd name="connsiteY5" fmla="*/ 228644 h 819150"/>
                    <a:gd name="connsiteX6" fmla="*/ 381132 w 952500"/>
                    <a:gd name="connsiteY6" fmla="*/ 175304 h 819150"/>
                    <a:gd name="connsiteX7" fmla="*/ 343032 w 952500"/>
                    <a:gd name="connsiteY7" fmla="*/ 157207 h 819150"/>
                    <a:gd name="connsiteX8" fmla="*/ 306837 w 952500"/>
                    <a:gd name="connsiteY8" fmla="*/ 147682 h 819150"/>
                    <a:gd name="connsiteX9" fmla="*/ 273499 w 952500"/>
                    <a:gd name="connsiteY9" fmla="*/ 147682 h 819150"/>
                    <a:gd name="connsiteX10" fmla="*/ 243019 w 952500"/>
                    <a:gd name="connsiteY10" fmla="*/ 157207 h 819150"/>
                    <a:gd name="connsiteX11" fmla="*/ 212539 w 952500"/>
                    <a:gd name="connsiteY11" fmla="*/ 178162 h 819150"/>
                    <a:gd name="connsiteX12" fmla="*/ 198252 w 952500"/>
                    <a:gd name="connsiteY12" fmla="*/ 192449 h 819150"/>
                    <a:gd name="connsiteX13" fmla="*/ 188727 w 952500"/>
                    <a:gd name="connsiteY13" fmla="*/ 201974 h 819150"/>
                    <a:gd name="connsiteX14" fmla="*/ 182059 w 952500"/>
                    <a:gd name="connsiteY14" fmla="*/ 209594 h 819150"/>
                    <a:gd name="connsiteX15" fmla="*/ 169677 w 952500"/>
                    <a:gd name="connsiteY15" fmla="*/ 225787 h 819150"/>
                    <a:gd name="connsiteX16" fmla="*/ 159199 w 952500"/>
                    <a:gd name="connsiteY16" fmla="*/ 242932 h 819150"/>
                    <a:gd name="connsiteX17" fmla="*/ 146817 w 952500"/>
                    <a:gd name="connsiteY17" fmla="*/ 275317 h 819150"/>
                    <a:gd name="connsiteX18" fmla="*/ 152532 w 952500"/>
                    <a:gd name="connsiteY18" fmla="*/ 341039 h 819150"/>
                    <a:gd name="connsiteX19" fmla="*/ 196347 w 952500"/>
                    <a:gd name="connsiteY19" fmla="*/ 410572 h 819150"/>
                    <a:gd name="connsiteX20" fmla="*/ 263022 w 952500"/>
                    <a:gd name="connsiteY20" fmla="*/ 473437 h 819150"/>
                    <a:gd name="connsiteX21" fmla="*/ 418279 w 952500"/>
                    <a:gd name="connsiteY21" fmla="*/ 574402 h 819150"/>
                    <a:gd name="connsiteX22" fmla="*/ 571632 w 952500"/>
                    <a:gd name="connsiteY22" fmla="*/ 649649 h 819150"/>
                    <a:gd name="connsiteX23" fmla="*/ 706887 w 952500"/>
                    <a:gd name="connsiteY23" fmla="*/ 703942 h 819150"/>
                    <a:gd name="connsiteX24" fmla="*/ 813567 w 952500"/>
                    <a:gd name="connsiteY24" fmla="*/ 738232 h 819150"/>
                    <a:gd name="connsiteX25" fmla="*/ 844047 w 952500"/>
                    <a:gd name="connsiteY25" fmla="*/ 745852 h 819150"/>
                    <a:gd name="connsiteX26" fmla="*/ 904054 w 952500"/>
                    <a:gd name="connsiteY26" fmla="*/ 820147 h 819150"/>
                    <a:gd name="connsiteX27" fmla="*/ 896434 w 952500"/>
                    <a:gd name="connsiteY27" fmla="*/ 820147 h 819150"/>
                    <a:gd name="connsiteX28" fmla="*/ 875479 w 952500"/>
                    <a:gd name="connsiteY28" fmla="*/ 820147 h 819150"/>
                    <a:gd name="connsiteX29" fmla="*/ 798327 w 952500"/>
                    <a:gd name="connsiteY29" fmla="*/ 812527 h 819150"/>
                    <a:gd name="connsiteX30" fmla="*/ 682122 w 952500"/>
                    <a:gd name="connsiteY30" fmla="*/ 789667 h 819150"/>
                    <a:gd name="connsiteX31" fmla="*/ 534484 w 952500"/>
                    <a:gd name="connsiteY31" fmla="*/ 747757 h 819150"/>
                    <a:gd name="connsiteX32" fmla="*/ 364939 w 952500"/>
                    <a:gd name="connsiteY32" fmla="*/ 680129 h 819150"/>
                    <a:gd name="connsiteX33" fmla="*/ 275404 w 952500"/>
                    <a:gd name="connsiteY33" fmla="*/ 633457 h 819150"/>
                    <a:gd name="connsiteX34" fmla="*/ 184917 w 952500"/>
                    <a:gd name="connsiteY34" fmla="*/ 575354 h 819150"/>
                    <a:gd name="connsiteX35" fmla="*/ 97287 w 952500"/>
                    <a:gd name="connsiteY35" fmla="*/ 499154 h 819150"/>
                    <a:gd name="connsiteX36" fmla="*/ 26802 w 952500"/>
                    <a:gd name="connsiteY36" fmla="*/ 392474 h 819150"/>
                    <a:gd name="connsiteX37" fmla="*/ 8704 w 952500"/>
                    <a:gd name="connsiteY37" fmla="*/ 321989 h 819150"/>
                    <a:gd name="connsiteX38" fmla="*/ 12514 w 952500"/>
                    <a:gd name="connsiteY38" fmla="*/ 245789 h 819150"/>
                    <a:gd name="connsiteX39" fmla="*/ 38232 w 952500"/>
                    <a:gd name="connsiteY39" fmla="*/ 177209 h 819150"/>
                    <a:gd name="connsiteX40" fmla="*/ 56329 w 952500"/>
                    <a:gd name="connsiteY40" fmla="*/ 146729 h 819150"/>
                    <a:gd name="connsiteX41" fmla="*/ 77284 w 952500"/>
                    <a:gd name="connsiteY41" fmla="*/ 119107 h 819150"/>
                    <a:gd name="connsiteX42" fmla="*/ 88714 w 952500"/>
                    <a:gd name="connsiteY42" fmla="*/ 105772 h 819150"/>
                    <a:gd name="connsiteX43" fmla="*/ 98239 w 952500"/>
                    <a:gd name="connsiteY43" fmla="*/ 96247 h 819150"/>
                    <a:gd name="connsiteX44" fmla="*/ 100144 w 952500"/>
                    <a:gd name="connsiteY44" fmla="*/ 93389 h 819150"/>
                    <a:gd name="connsiteX45" fmla="*/ 101097 w 952500"/>
                    <a:gd name="connsiteY45" fmla="*/ 92437 h 819150"/>
                    <a:gd name="connsiteX46" fmla="*/ 103954 w 952500"/>
                    <a:gd name="connsiteY46" fmla="*/ 89579 h 819150"/>
                    <a:gd name="connsiteX47" fmla="*/ 110622 w 952500"/>
                    <a:gd name="connsiteY47" fmla="*/ 83864 h 819150"/>
                    <a:gd name="connsiteX48" fmla="*/ 123004 w 952500"/>
                    <a:gd name="connsiteY48" fmla="*/ 72434 h 819150"/>
                    <a:gd name="connsiteX49" fmla="*/ 183012 w 952500"/>
                    <a:gd name="connsiteY49" fmla="*/ 32429 h 819150"/>
                    <a:gd name="connsiteX50" fmla="*/ 255402 w 952500"/>
                    <a:gd name="connsiteY50" fmla="*/ 9569 h 819150"/>
                    <a:gd name="connsiteX51" fmla="*/ 329697 w 952500"/>
                    <a:gd name="connsiteY51" fmla="*/ 10522 h 819150"/>
                    <a:gd name="connsiteX52" fmla="*/ 396372 w 952500"/>
                    <a:gd name="connsiteY52" fmla="*/ 29572 h 819150"/>
                    <a:gd name="connsiteX53" fmla="*/ 453522 w 952500"/>
                    <a:gd name="connsiteY53" fmla="*/ 59099 h 819150"/>
                    <a:gd name="connsiteX54" fmla="*/ 545914 w 952500"/>
                    <a:gd name="connsiteY54" fmla="*/ 131489 h 819150"/>
                    <a:gd name="connsiteX55" fmla="*/ 681169 w 952500"/>
                    <a:gd name="connsiteY55" fmla="*/ 289604 h 819150"/>
                    <a:gd name="connsiteX56" fmla="*/ 778324 w 952500"/>
                    <a:gd name="connsiteY56" fmla="*/ 442957 h 819150"/>
                    <a:gd name="connsiteX57" fmla="*/ 816424 w 952500"/>
                    <a:gd name="connsiteY57" fmla="*/ 513442 h 819150"/>
                    <a:gd name="connsiteX58" fmla="*/ 848809 w 952500"/>
                    <a:gd name="connsiteY58" fmla="*/ 578212 h 819150"/>
                    <a:gd name="connsiteX59" fmla="*/ 897387 w 952500"/>
                    <a:gd name="connsiteY59" fmla="*/ 683939 h 819150"/>
                    <a:gd name="connsiteX60" fmla="*/ 925962 w 952500"/>
                    <a:gd name="connsiteY60" fmla="*/ 753472 h 819150"/>
                    <a:gd name="connsiteX61" fmla="*/ 949774 w 952500"/>
                    <a:gd name="connsiteY61" fmla="*/ 821099 h 819150"/>
                    <a:gd name="connsiteX62" fmla="*/ 904054 w 952500"/>
                    <a:gd name="connsiteY62" fmla="*/ 820147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952500" h="819150">
                      <a:moveTo>
                        <a:pt x="844047" y="745852"/>
                      </a:moveTo>
                      <a:cubicBezTo>
                        <a:pt x="839284" y="737279"/>
                        <a:pt x="833569" y="727754"/>
                        <a:pt x="826902" y="718229"/>
                      </a:cubicBezTo>
                      <a:cubicBezTo>
                        <a:pt x="810709" y="691559"/>
                        <a:pt x="789754" y="659174"/>
                        <a:pt x="766894" y="622027"/>
                      </a:cubicBezTo>
                      <a:cubicBezTo>
                        <a:pt x="743082" y="584879"/>
                        <a:pt x="715459" y="543922"/>
                        <a:pt x="684979" y="500107"/>
                      </a:cubicBezTo>
                      <a:cubicBezTo>
                        <a:pt x="654499" y="456292"/>
                        <a:pt x="620209" y="409619"/>
                        <a:pt x="582109" y="362947"/>
                      </a:cubicBezTo>
                      <a:cubicBezTo>
                        <a:pt x="544009" y="316274"/>
                        <a:pt x="502099" y="269602"/>
                        <a:pt x="454474" y="228644"/>
                      </a:cubicBezTo>
                      <a:cubicBezTo>
                        <a:pt x="430662" y="208642"/>
                        <a:pt x="406849" y="189592"/>
                        <a:pt x="381132" y="175304"/>
                      </a:cubicBezTo>
                      <a:cubicBezTo>
                        <a:pt x="368749" y="167684"/>
                        <a:pt x="355414" y="161969"/>
                        <a:pt x="343032" y="157207"/>
                      </a:cubicBezTo>
                      <a:cubicBezTo>
                        <a:pt x="330649" y="152444"/>
                        <a:pt x="318267" y="149587"/>
                        <a:pt x="306837" y="147682"/>
                      </a:cubicBezTo>
                      <a:cubicBezTo>
                        <a:pt x="295407" y="145777"/>
                        <a:pt x="283977" y="145777"/>
                        <a:pt x="273499" y="147682"/>
                      </a:cubicBezTo>
                      <a:cubicBezTo>
                        <a:pt x="263022" y="149587"/>
                        <a:pt x="252544" y="152444"/>
                        <a:pt x="243019" y="157207"/>
                      </a:cubicBezTo>
                      <a:cubicBezTo>
                        <a:pt x="232542" y="162922"/>
                        <a:pt x="223017" y="169589"/>
                        <a:pt x="212539" y="178162"/>
                      </a:cubicBezTo>
                      <a:cubicBezTo>
                        <a:pt x="207777" y="182924"/>
                        <a:pt x="202062" y="187687"/>
                        <a:pt x="198252" y="192449"/>
                      </a:cubicBezTo>
                      <a:lnTo>
                        <a:pt x="188727" y="201974"/>
                      </a:lnTo>
                      <a:cubicBezTo>
                        <a:pt x="185869" y="204832"/>
                        <a:pt x="184917" y="206737"/>
                        <a:pt x="182059" y="209594"/>
                      </a:cubicBezTo>
                      <a:cubicBezTo>
                        <a:pt x="178249" y="214357"/>
                        <a:pt x="173487" y="220072"/>
                        <a:pt x="169677" y="225787"/>
                      </a:cubicBezTo>
                      <a:cubicBezTo>
                        <a:pt x="165867" y="231502"/>
                        <a:pt x="162057" y="237217"/>
                        <a:pt x="159199" y="242932"/>
                      </a:cubicBezTo>
                      <a:cubicBezTo>
                        <a:pt x="153484" y="254362"/>
                        <a:pt x="148722" y="264839"/>
                        <a:pt x="146817" y="275317"/>
                      </a:cubicBezTo>
                      <a:cubicBezTo>
                        <a:pt x="142054" y="296272"/>
                        <a:pt x="143959" y="317227"/>
                        <a:pt x="152532" y="341039"/>
                      </a:cubicBezTo>
                      <a:cubicBezTo>
                        <a:pt x="162057" y="363899"/>
                        <a:pt x="177297" y="387712"/>
                        <a:pt x="196347" y="410572"/>
                      </a:cubicBezTo>
                      <a:cubicBezTo>
                        <a:pt x="216349" y="432479"/>
                        <a:pt x="239209" y="454387"/>
                        <a:pt x="263022" y="473437"/>
                      </a:cubicBezTo>
                      <a:cubicBezTo>
                        <a:pt x="311599" y="512489"/>
                        <a:pt x="365892" y="545827"/>
                        <a:pt x="418279" y="574402"/>
                      </a:cubicBezTo>
                      <a:cubicBezTo>
                        <a:pt x="470667" y="602977"/>
                        <a:pt x="523054" y="627742"/>
                        <a:pt x="571632" y="649649"/>
                      </a:cubicBezTo>
                      <a:cubicBezTo>
                        <a:pt x="620209" y="670604"/>
                        <a:pt x="665929" y="688702"/>
                        <a:pt x="706887" y="703942"/>
                      </a:cubicBezTo>
                      <a:cubicBezTo>
                        <a:pt x="747844" y="718229"/>
                        <a:pt x="783087" y="730612"/>
                        <a:pt x="813567" y="738232"/>
                      </a:cubicBezTo>
                      <a:cubicBezTo>
                        <a:pt x="824997" y="742042"/>
                        <a:pt x="835474" y="743947"/>
                        <a:pt x="844047" y="745852"/>
                      </a:cubicBezTo>
                      <a:close/>
                      <a:moveTo>
                        <a:pt x="904054" y="820147"/>
                      </a:moveTo>
                      <a:cubicBezTo>
                        <a:pt x="904054" y="820147"/>
                        <a:pt x="901197" y="820147"/>
                        <a:pt x="896434" y="820147"/>
                      </a:cubicBezTo>
                      <a:cubicBezTo>
                        <a:pt x="891672" y="820147"/>
                        <a:pt x="885004" y="820147"/>
                        <a:pt x="875479" y="820147"/>
                      </a:cubicBezTo>
                      <a:cubicBezTo>
                        <a:pt x="857382" y="819194"/>
                        <a:pt x="830712" y="817289"/>
                        <a:pt x="798327" y="812527"/>
                      </a:cubicBezTo>
                      <a:cubicBezTo>
                        <a:pt x="765942" y="807764"/>
                        <a:pt x="725937" y="801097"/>
                        <a:pt x="682122" y="789667"/>
                      </a:cubicBezTo>
                      <a:cubicBezTo>
                        <a:pt x="637354" y="779189"/>
                        <a:pt x="587824" y="765854"/>
                        <a:pt x="534484" y="747757"/>
                      </a:cubicBezTo>
                      <a:cubicBezTo>
                        <a:pt x="481144" y="729659"/>
                        <a:pt x="423994" y="707752"/>
                        <a:pt x="364939" y="680129"/>
                      </a:cubicBezTo>
                      <a:cubicBezTo>
                        <a:pt x="335412" y="666794"/>
                        <a:pt x="305884" y="650602"/>
                        <a:pt x="275404" y="633457"/>
                      </a:cubicBezTo>
                      <a:cubicBezTo>
                        <a:pt x="244924" y="616312"/>
                        <a:pt x="214444" y="597262"/>
                        <a:pt x="184917" y="575354"/>
                      </a:cubicBezTo>
                      <a:cubicBezTo>
                        <a:pt x="155389" y="553447"/>
                        <a:pt x="124909" y="528682"/>
                        <a:pt x="97287" y="499154"/>
                      </a:cubicBezTo>
                      <a:cubicBezTo>
                        <a:pt x="71569" y="471532"/>
                        <a:pt x="44899" y="436289"/>
                        <a:pt x="26802" y="392474"/>
                      </a:cubicBezTo>
                      <a:cubicBezTo>
                        <a:pt x="18229" y="370567"/>
                        <a:pt x="11562" y="346754"/>
                        <a:pt x="8704" y="321989"/>
                      </a:cubicBezTo>
                      <a:cubicBezTo>
                        <a:pt x="5847" y="297224"/>
                        <a:pt x="6799" y="270554"/>
                        <a:pt x="12514" y="245789"/>
                      </a:cubicBezTo>
                      <a:cubicBezTo>
                        <a:pt x="17277" y="221024"/>
                        <a:pt x="26802" y="198164"/>
                        <a:pt x="38232" y="177209"/>
                      </a:cubicBezTo>
                      <a:cubicBezTo>
                        <a:pt x="43947" y="166732"/>
                        <a:pt x="49662" y="157207"/>
                        <a:pt x="56329" y="146729"/>
                      </a:cubicBezTo>
                      <a:cubicBezTo>
                        <a:pt x="62997" y="137204"/>
                        <a:pt x="68712" y="128632"/>
                        <a:pt x="77284" y="119107"/>
                      </a:cubicBezTo>
                      <a:cubicBezTo>
                        <a:pt x="81094" y="114344"/>
                        <a:pt x="84904" y="109582"/>
                        <a:pt x="88714" y="105772"/>
                      </a:cubicBezTo>
                      <a:lnTo>
                        <a:pt x="98239" y="96247"/>
                      </a:lnTo>
                      <a:lnTo>
                        <a:pt x="100144" y="93389"/>
                      </a:lnTo>
                      <a:lnTo>
                        <a:pt x="101097" y="92437"/>
                      </a:lnTo>
                      <a:lnTo>
                        <a:pt x="103954" y="89579"/>
                      </a:lnTo>
                      <a:lnTo>
                        <a:pt x="110622" y="83864"/>
                      </a:lnTo>
                      <a:cubicBezTo>
                        <a:pt x="114432" y="80054"/>
                        <a:pt x="119194" y="76244"/>
                        <a:pt x="123004" y="72434"/>
                      </a:cubicBezTo>
                      <a:cubicBezTo>
                        <a:pt x="141102" y="57194"/>
                        <a:pt x="160152" y="43859"/>
                        <a:pt x="183012" y="32429"/>
                      </a:cubicBezTo>
                      <a:cubicBezTo>
                        <a:pt x="204919" y="20999"/>
                        <a:pt x="229684" y="13379"/>
                        <a:pt x="255402" y="9569"/>
                      </a:cubicBezTo>
                      <a:cubicBezTo>
                        <a:pt x="280167" y="5759"/>
                        <a:pt x="305884" y="6712"/>
                        <a:pt x="329697" y="10522"/>
                      </a:cubicBezTo>
                      <a:cubicBezTo>
                        <a:pt x="353509" y="14332"/>
                        <a:pt x="375417" y="20999"/>
                        <a:pt x="396372" y="29572"/>
                      </a:cubicBezTo>
                      <a:cubicBezTo>
                        <a:pt x="416374" y="38144"/>
                        <a:pt x="435424" y="47669"/>
                        <a:pt x="453522" y="59099"/>
                      </a:cubicBezTo>
                      <a:cubicBezTo>
                        <a:pt x="487812" y="81007"/>
                        <a:pt x="518292" y="105772"/>
                        <a:pt x="545914" y="131489"/>
                      </a:cubicBezTo>
                      <a:cubicBezTo>
                        <a:pt x="600207" y="182924"/>
                        <a:pt x="643069" y="237217"/>
                        <a:pt x="681169" y="289604"/>
                      </a:cubicBezTo>
                      <a:cubicBezTo>
                        <a:pt x="719269" y="342944"/>
                        <a:pt x="750702" y="394379"/>
                        <a:pt x="778324" y="442957"/>
                      </a:cubicBezTo>
                      <a:cubicBezTo>
                        <a:pt x="791659" y="467722"/>
                        <a:pt x="804994" y="490582"/>
                        <a:pt x="816424" y="513442"/>
                      </a:cubicBezTo>
                      <a:cubicBezTo>
                        <a:pt x="827854" y="536302"/>
                        <a:pt x="839284" y="557257"/>
                        <a:pt x="848809" y="578212"/>
                      </a:cubicBezTo>
                      <a:cubicBezTo>
                        <a:pt x="868812" y="618217"/>
                        <a:pt x="885004" y="654412"/>
                        <a:pt x="897387" y="683939"/>
                      </a:cubicBezTo>
                      <a:cubicBezTo>
                        <a:pt x="910722" y="713467"/>
                        <a:pt x="919294" y="737279"/>
                        <a:pt x="925962" y="753472"/>
                      </a:cubicBezTo>
                      <a:lnTo>
                        <a:pt x="949774" y="821099"/>
                      </a:lnTo>
                      <a:lnTo>
                        <a:pt x="904054" y="820147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B1AC986E-5B07-4FB5-B45A-EE9099FB59B2}"/>
                    </a:ext>
                  </a:extLst>
                </p:cNvPr>
                <p:cNvSpPr/>
                <p:nvPr/>
              </p:nvSpPr>
              <p:spPr>
                <a:xfrm>
                  <a:off x="6063761" y="2687479"/>
                  <a:ext cx="933450" cy="1476375"/>
                </a:xfrm>
                <a:custGeom>
                  <a:avLst/>
                  <a:gdLst>
                    <a:gd name="connsiteX0" fmla="*/ 16999 w 933450"/>
                    <a:gd name="connsiteY0" fmla="*/ 1477804 h 1476375"/>
                    <a:gd name="connsiteX1" fmla="*/ 30334 w 933450"/>
                    <a:gd name="connsiteY1" fmla="*/ 1027271 h 1476375"/>
                    <a:gd name="connsiteX2" fmla="*/ 177971 w 933450"/>
                    <a:gd name="connsiteY2" fmla="*/ 595789 h 1476375"/>
                    <a:gd name="connsiteX3" fmla="*/ 206546 w 933450"/>
                    <a:gd name="connsiteY3" fmla="*/ 545306 h 1476375"/>
                    <a:gd name="connsiteX4" fmla="*/ 237979 w 933450"/>
                    <a:gd name="connsiteY4" fmla="*/ 496729 h 1476375"/>
                    <a:gd name="connsiteX5" fmla="*/ 272269 w 933450"/>
                    <a:gd name="connsiteY5" fmla="*/ 449104 h 1476375"/>
                    <a:gd name="connsiteX6" fmla="*/ 279889 w 933450"/>
                    <a:gd name="connsiteY6" fmla="*/ 436721 h 1476375"/>
                    <a:gd name="connsiteX7" fmla="*/ 289414 w 933450"/>
                    <a:gd name="connsiteY7" fmla="*/ 425291 h 1476375"/>
                    <a:gd name="connsiteX8" fmla="*/ 307511 w 933450"/>
                    <a:gd name="connsiteY8" fmla="*/ 402431 h 1476375"/>
                    <a:gd name="connsiteX9" fmla="*/ 473246 w 933450"/>
                    <a:gd name="connsiteY9" fmla="*/ 237649 h 1476375"/>
                    <a:gd name="connsiteX10" fmla="*/ 496106 w 933450"/>
                    <a:gd name="connsiteY10" fmla="*/ 218599 h 1476375"/>
                    <a:gd name="connsiteX11" fmla="*/ 519919 w 933450"/>
                    <a:gd name="connsiteY11" fmla="*/ 201454 h 1476375"/>
                    <a:gd name="connsiteX12" fmla="*/ 543731 w 933450"/>
                    <a:gd name="connsiteY12" fmla="*/ 184309 h 1476375"/>
                    <a:gd name="connsiteX13" fmla="*/ 567544 w 933450"/>
                    <a:gd name="connsiteY13" fmla="*/ 167164 h 1476375"/>
                    <a:gd name="connsiteX14" fmla="*/ 617074 w 933450"/>
                    <a:gd name="connsiteY14" fmla="*/ 135731 h 1476375"/>
                    <a:gd name="connsiteX15" fmla="*/ 629456 w 933450"/>
                    <a:gd name="connsiteY15" fmla="*/ 128111 h 1476375"/>
                    <a:gd name="connsiteX16" fmla="*/ 641839 w 933450"/>
                    <a:gd name="connsiteY16" fmla="*/ 120491 h 1476375"/>
                    <a:gd name="connsiteX17" fmla="*/ 667556 w 933450"/>
                    <a:gd name="connsiteY17" fmla="*/ 106204 h 1476375"/>
                    <a:gd name="connsiteX18" fmla="*/ 879011 w 933450"/>
                    <a:gd name="connsiteY18" fmla="*/ 7144 h 1476375"/>
                    <a:gd name="connsiteX19" fmla="*/ 928541 w 933450"/>
                    <a:gd name="connsiteY19" fmla="*/ 150019 h 1476375"/>
                    <a:gd name="connsiteX20" fmla="*/ 731374 w 933450"/>
                    <a:gd name="connsiteY20" fmla="*/ 227171 h 1476375"/>
                    <a:gd name="connsiteX21" fmla="*/ 707561 w 933450"/>
                    <a:gd name="connsiteY21" fmla="*/ 238601 h 1476375"/>
                    <a:gd name="connsiteX22" fmla="*/ 695179 w 933450"/>
                    <a:gd name="connsiteY22" fmla="*/ 244316 h 1476375"/>
                    <a:gd name="connsiteX23" fmla="*/ 683749 w 933450"/>
                    <a:gd name="connsiteY23" fmla="*/ 250984 h 1476375"/>
                    <a:gd name="connsiteX24" fmla="*/ 637076 w 933450"/>
                    <a:gd name="connsiteY24" fmla="*/ 276701 h 1476375"/>
                    <a:gd name="connsiteX25" fmla="*/ 614216 w 933450"/>
                    <a:gd name="connsiteY25" fmla="*/ 290036 h 1476375"/>
                    <a:gd name="connsiteX26" fmla="*/ 592309 w 933450"/>
                    <a:gd name="connsiteY26" fmla="*/ 304324 h 1476375"/>
                    <a:gd name="connsiteX27" fmla="*/ 570401 w 933450"/>
                    <a:gd name="connsiteY27" fmla="*/ 318611 h 1476375"/>
                    <a:gd name="connsiteX28" fmla="*/ 548494 w 933450"/>
                    <a:gd name="connsiteY28" fmla="*/ 333851 h 1476375"/>
                    <a:gd name="connsiteX29" fmla="*/ 388474 w 933450"/>
                    <a:gd name="connsiteY29" fmla="*/ 472916 h 1476375"/>
                    <a:gd name="connsiteX30" fmla="*/ 370376 w 933450"/>
                    <a:gd name="connsiteY30" fmla="*/ 491966 h 1476375"/>
                    <a:gd name="connsiteX31" fmla="*/ 360851 w 933450"/>
                    <a:gd name="connsiteY31" fmla="*/ 501491 h 1476375"/>
                    <a:gd name="connsiteX32" fmla="*/ 352279 w 933450"/>
                    <a:gd name="connsiteY32" fmla="*/ 511969 h 1476375"/>
                    <a:gd name="connsiteX33" fmla="*/ 317989 w 933450"/>
                    <a:gd name="connsiteY33" fmla="*/ 552926 h 1476375"/>
                    <a:gd name="connsiteX34" fmla="*/ 286556 w 933450"/>
                    <a:gd name="connsiteY34" fmla="*/ 595789 h 1476375"/>
                    <a:gd name="connsiteX35" fmla="*/ 257029 w 933450"/>
                    <a:gd name="connsiteY35" fmla="*/ 640556 h 1476375"/>
                    <a:gd name="connsiteX36" fmla="*/ 91294 w 933450"/>
                    <a:gd name="connsiteY36" fmla="*/ 1038701 h 1476375"/>
                    <a:gd name="connsiteX37" fmla="*/ 49384 w 933450"/>
                    <a:gd name="connsiteY37" fmla="*/ 1474946 h 1476375"/>
                    <a:gd name="connsiteX38" fmla="*/ 16999 w 933450"/>
                    <a:gd name="connsiteY38" fmla="*/ 1477804 h 1476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33450" h="1476375">
                      <a:moveTo>
                        <a:pt x="16999" y="1477804"/>
                      </a:moveTo>
                      <a:cubicBezTo>
                        <a:pt x="-146" y="1328261"/>
                        <a:pt x="5569" y="1176814"/>
                        <a:pt x="30334" y="1027271"/>
                      </a:cubicBezTo>
                      <a:cubicBezTo>
                        <a:pt x="56051" y="877729"/>
                        <a:pt x="103676" y="731044"/>
                        <a:pt x="177971" y="595789"/>
                      </a:cubicBezTo>
                      <a:cubicBezTo>
                        <a:pt x="187496" y="578644"/>
                        <a:pt x="197021" y="562451"/>
                        <a:pt x="206546" y="545306"/>
                      </a:cubicBezTo>
                      <a:lnTo>
                        <a:pt x="237979" y="496729"/>
                      </a:lnTo>
                      <a:cubicBezTo>
                        <a:pt x="249409" y="480536"/>
                        <a:pt x="260839" y="465296"/>
                        <a:pt x="272269" y="449104"/>
                      </a:cubicBezTo>
                      <a:lnTo>
                        <a:pt x="279889" y="436721"/>
                      </a:lnTo>
                      <a:lnTo>
                        <a:pt x="289414" y="425291"/>
                      </a:lnTo>
                      <a:lnTo>
                        <a:pt x="307511" y="402431"/>
                      </a:lnTo>
                      <a:cubicBezTo>
                        <a:pt x="357041" y="343376"/>
                        <a:pt x="412286" y="287179"/>
                        <a:pt x="473246" y="237649"/>
                      </a:cubicBezTo>
                      <a:cubicBezTo>
                        <a:pt x="480866" y="231934"/>
                        <a:pt x="488486" y="225266"/>
                        <a:pt x="496106" y="218599"/>
                      </a:cubicBezTo>
                      <a:lnTo>
                        <a:pt x="519919" y="201454"/>
                      </a:lnTo>
                      <a:lnTo>
                        <a:pt x="543731" y="184309"/>
                      </a:lnTo>
                      <a:cubicBezTo>
                        <a:pt x="551351" y="178594"/>
                        <a:pt x="558971" y="172879"/>
                        <a:pt x="567544" y="167164"/>
                      </a:cubicBezTo>
                      <a:lnTo>
                        <a:pt x="617074" y="135731"/>
                      </a:lnTo>
                      <a:lnTo>
                        <a:pt x="629456" y="128111"/>
                      </a:lnTo>
                      <a:cubicBezTo>
                        <a:pt x="633266" y="125254"/>
                        <a:pt x="638029" y="123349"/>
                        <a:pt x="641839" y="120491"/>
                      </a:cubicBezTo>
                      <a:lnTo>
                        <a:pt x="667556" y="106204"/>
                      </a:lnTo>
                      <a:cubicBezTo>
                        <a:pt x="735184" y="67151"/>
                        <a:pt x="806621" y="36671"/>
                        <a:pt x="879011" y="7144"/>
                      </a:cubicBezTo>
                      <a:lnTo>
                        <a:pt x="928541" y="150019"/>
                      </a:lnTo>
                      <a:cubicBezTo>
                        <a:pt x="861866" y="171926"/>
                        <a:pt x="794239" y="195739"/>
                        <a:pt x="731374" y="227171"/>
                      </a:cubicBezTo>
                      <a:lnTo>
                        <a:pt x="707561" y="238601"/>
                      </a:lnTo>
                      <a:cubicBezTo>
                        <a:pt x="703751" y="240506"/>
                        <a:pt x="699941" y="242411"/>
                        <a:pt x="695179" y="244316"/>
                      </a:cubicBezTo>
                      <a:lnTo>
                        <a:pt x="683749" y="250984"/>
                      </a:lnTo>
                      <a:lnTo>
                        <a:pt x="637076" y="276701"/>
                      </a:lnTo>
                      <a:cubicBezTo>
                        <a:pt x="629456" y="280511"/>
                        <a:pt x="621836" y="285274"/>
                        <a:pt x="614216" y="290036"/>
                      </a:cubicBezTo>
                      <a:lnTo>
                        <a:pt x="592309" y="304324"/>
                      </a:lnTo>
                      <a:lnTo>
                        <a:pt x="570401" y="318611"/>
                      </a:lnTo>
                      <a:cubicBezTo>
                        <a:pt x="562781" y="323374"/>
                        <a:pt x="556114" y="329089"/>
                        <a:pt x="548494" y="333851"/>
                      </a:cubicBezTo>
                      <a:cubicBezTo>
                        <a:pt x="490391" y="373856"/>
                        <a:pt x="438004" y="421481"/>
                        <a:pt x="388474" y="472916"/>
                      </a:cubicBezTo>
                      <a:lnTo>
                        <a:pt x="370376" y="491966"/>
                      </a:lnTo>
                      <a:lnTo>
                        <a:pt x="360851" y="501491"/>
                      </a:lnTo>
                      <a:lnTo>
                        <a:pt x="352279" y="511969"/>
                      </a:lnTo>
                      <a:cubicBezTo>
                        <a:pt x="340849" y="525304"/>
                        <a:pt x="329419" y="539591"/>
                        <a:pt x="317989" y="552926"/>
                      </a:cubicBezTo>
                      <a:lnTo>
                        <a:pt x="286556" y="595789"/>
                      </a:lnTo>
                      <a:cubicBezTo>
                        <a:pt x="276079" y="610076"/>
                        <a:pt x="266554" y="625316"/>
                        <a:pt x="257029" y="640556"/>
                      </a:cubicBezTo>
                      <a:cubicBezTo>
                        <a:pt x="179876" y="761524"/>
                        <a:pt x="124631" y="896779"/>
                        <a:pt x="91294" y="1038701"/>
                      </a:cubicBezTo>
                      <a:cubicBezTo>
                        <a:pt x="57956" y="1180624"/>
                        <a:pt x="42716" y="1328261"/>
                        <a:pt x="49384" y="1474946"/>
                      </a:cubicBezTo>
                      <a:lnTo>
                        <a:pt x="16999" y="147780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3A827172-ECAE-4CA2-9C93-749EA9DD2265}"/>
                    </a:ext>
                  </a:extLst>
                </p:cNvPr>
                <p:cNvSpPr/>
                <p:nvPr/>
              </p:nvSpPr>
              <p:spPr>
                <a:xfrm>
                  <a:off x="5496401" y="2864644"/>
                  <a:ext cx="628650" cy="1257300"/>
                </a:xfrm>
                <a:custGeom>
                  <a:avLst/>
                  <a:gdLst>
                    <a:gd name="connsiteX0" fmla="*/ 576739 w 628650"/>
                    <a:gd name="connsiteY0" fmla="*/ 1249204 h 1257300"/>
                    <a:gd name="connsiteX1" fmla="*/ 556736 w 628650"/>
                    <a:gd name="connsiteY1" fmla="*/ 900589 h 1257300"/>
                    <a:gd name="connsiteX2" fmla="*/ 468154 w 628650"/>
                    <a:gd name="connsiteY2" fmla="*/ 569119 h 1257300"/>
                    <a:gd name="connsiteX3" fmla="*/ 285274 w 628650"/>
                    <a:gd name="connsiteY3" fmla="*/ 296704 h 1257300"/>
                    <a:gd name="connsiteX4" fmla="*/ 155734 w 628650"/>
                    <a:gd name="connsiteY4" fmla="*/ 205264 h 1257300"/>
                    <a:gd name="connsiteX5" fmla="*/ 7144 w 628650"/>
                    <a:gd name="connsiteY5" fmla="*/ 152876 h 1257300"/>
                    <a:gd name="connsiteX6" fmla="*/ 46196 w 628650"/>
                    <a:gd name="connsiteY6" fmla="*/ 7144 h 1257300"/>
                    <a:gd name="connsiteX7" fmla="*/ 223361 w 628650"/>
                    <a:gd name="connsiteY7" fmla="*/ 88106 h 1257300"/>
                    <a:gd name="connsiteX8" fmla="*/ 371951 w 628650"/>
                    <a:gd name="connsiteY8" fmla="*/ 212884 h 1257300"/>
                    <a:gd name="connsiteX9" fmla="*/ 481489 w 628650"/>
                    <a:gd name="connsiteY9" fmla="*/ 368141 h 1257300"/>
                    <a:gd name="connsiteX10" fmla="*/ 553879 w 628650"/>
                    <a:gd name="connsiteY10" fmla="*/ 539591 h 1257300"/>
                    <a:gd name="connsiteX11" fmla="*/ 617696 w 628650"/>
                    <a:gd name="connsiteY11" fmla="*/ 896779 h 1257300"/>
                    <a:gd name="connsiteX12" fmla="*/ 607219 w 628650"/>
                    <a:gd name="connsiteY12" fmla="*/ 1253966 h 1257300"/>
                    <a:gd name="connsiteX13" fmla="*/ 576739 w 628650"/>
                    <a:gd name="connsiteY13" fmla="*/ 1249204 h 1257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28650" h="1257300">
                      <a:moveTo>
                        <a:pt x="576739" y="1249204"/>
                      </a:moveTo>
                      <a:cubicBezTo>
                        <a:pt x="580549" y="1132046"/>
                        <a:pt x="573881" y="1014889"/>
                        <a:pt x="556736" y="900589"/>
                      </a:cubicBezTo>
                      <a:cubicBezTo>
                        <a:pt x="539591" y="786289"/>
                        <a:pt x="511969" y="672941"/>
                        <a:pt x="468154" y="569119"/>
                      </a:cubicBezTo>
                      <a:cubicBezTo>
                        <a:pt x="424339" y="465296"/>
                        <a:pt x="364331" y="369094"/>
                        <a:pt x="285274" y="296704"/>
                      </a:cubicBezTo>
                      <a:cubicBezTo>
                        <a:pt x="246221" y="260509"/>
                        <a:pt x="202406" y="229076"/>
                        <a:pt x="155734" y="205264"/>
                      </a:cubicBezTo>
                      <a:cubicBezTo>
                        <a:pt x="108109" y="181451"/>
                        <a:pt x="58579" y="164306"/>
                        <a:pt x="7144" y="152876"/>
                      </a:cubicBezTo>
                      <a:lnTo>
                        <a:pt x="46196" y="7144"/>
                      </a:lnTo>
                      <a:cubicBezTo>
                        <a:pt x="108109" y="27146"/>
                        <a:pt x="168116" y="53816"/>
                        <a:pt x="223361" y="88106"/>
                      </a:cubicBezTo>
                      <a:cubicBezTo>
                        <a:pt x="278606" y="122396"/>
                        <a:pt x="328136" y="165259"/>
                        <a:pt x="371951" y="212884"/>
                      </a:cubicBezTo>
                      <a:cubicBezTo>
                        <a:pt x="414814" y="260509"/>
                        <a:pt x="451961" y="312896"/>
                        <a:pt x="481489" y="368141"/>
                      </a:cubicBezTo>
                      <a:cubicBezTo>
                        <a:pt x="511016" y="423386"/>
                        <a:pt x="534829" y="480536"/>
                        <a:pt x="553879" y="539591"/>
                      </a:cubicBezTo>
                      <a:cubicBezTo>
                        <a:pt x="591979" y="656749"/>
                        <a:pt x="610076" y="776764"/>
                        <a:pt x="617696" y="896779"/>
                      </a:cubicBezTo>
                      <a:cubicBezTo>
                        <a:pt x="625316" y="1016794"/>
                        <a:pt x="621506" y="1135856"/>
                        <a:pt x="607219" y="1253966"/>
                      </a:cubicBezTo>
                      <a:lnTo>
                        <a:pt x="576739" y="1249204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6B758D5F-4726-4110-A13B-F26B7A0DBC08}"/>
                  </a:ext>
                </a:extLst>
              </p:cNvPr>
              <p:cNvSpPr/>
              <p:nvPr/>
            </p:nvSpPr>
            <p:spPr>
              <a:xfrm>
                <a:off x="3790950" y="2772505"/>
                <a:ext cx="2447925" cy="39932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360FA4BB-4907-404C-A763-922456FBB314}"/>
                  </a:ext>
                </a:extLst>
              </p:cNvPr>
              <p:cNvSpPr/>
              <p:nvPr/>
            </p:nvSpPr>
            <p:spPr>
              <a:xfrm>
                <a:off x="3900488" y="3171825"/>
                <a:ext cx="2228849" cy="147637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0354AAA5-B60E-4A3C-90DA-4C864DCD2F9B}"/>
                  </a:ext>
                </a:extLst>
              </p:cNvPr>
              <p:cNvSpPr/>
              <p:nvPr/>
            </p:nvSpPr>
            <p:spPr>
              <a:xfrm>
                <a:off x="3900488" y="3171825"/>
                <a:ext cx="2228849" cy="45719"/>
              </a:xfrm>
              <a:prstGeom prst="rect">
                <a:avLst/>
              </a:prstGeom>
              <a:solidFill>
                <a:schemeClr val="accent4">
                  <a:lumMod val="50000"/>
                  <a:alpha val="4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7" name="Graphic 13">
              <a:extLst>
                <a:ext uri="{FF2B5EF4-FFF2-40B4-BE49-F238E27FC236}">
                  <a16:creationId xmlns:a16="http://schemas.microsoft.com/office/drawing/2014/main" id="{00D3B14C-A15D-4094-ADE9-F7FF6F4FB628}"/>
                </a:ext>
              </a:extLst>
            </p:cNvPr>
            <p:cNvGrpSpPr/>
            <p:nvPr/>
          </p:nvGrpSpPr>
          <p:grpSpPr>
            <a:xfrm>
              <a:off x="10553606" y="5675464"/>
              <a:ext cx="506533" cy="500929"/>
              <a:chOff x="5564981" y="2902977"/>
              <a:chExt cx="1054418" cy="1042754"/>
            </a:xfrm>
            <a:scene3d>
              <a:camera prst="isometricOffAxis1Top"/>
              <a:lightRig rig="threePt" dir="t"/>
            </a:scene3d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A740B106-ED3D-4267-B41A-75FA5E883676}"/>
                  </a:ext>
                </a:extLst>
              </p:cNvPr>
              <p:cNvSpPr/>
              <p:nvPr/>
            </p:nvSpPr>
            <p:spPr>
              <a:xfrm>
                <a:off x="6288917" y="3075146"/>
                <a:ext cx="285750" cy="342900"/>
              </a:xfrm>
              <a:custGeom>
                <a:avLst/>
                <a:gdLst>
                  <a:gd name="connsiteX0" fmla="*/ 7144 w 285750"/>
                  <a:gd name="connsiteY0" fmla="*/ 7144 h 342900"/>
                  <a:gd name="connsiteX1" fmla="*/ 117634 w 285750"/>
                  <a:gd name="connsiteY1" fmla="*/ 341471 h 342900"/>
                  <a:gd name="connsiteX2" fmla="*/ 282416 w 285750"/>
                  <a:gd name="connsiteY2" fmla="*/ 158591 h 342900"/>
                  <a:gd name="connsiteX3" fmla="*/ 249079 w 285750"/>
                  <a:gd name="connsiteY3" fmla="*/ 52864 h 342900"/>
                  <a:gd name="connsiteX4" fmla="*/ 7144 w 285750"/>
                  <a:gd name="connsiteY4" fmla="*/ 714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342900">
                    <a:moveTo>
                      <a:pt x="7144" y="7144"/>
                    </a:moveTo>
                    <a:cubicBezTo>
                      <a:pt x="7144" y="7144"/>
                      <a:pt x="95726" y="138589"/>
                      <a:pt x="117634" y="341471"/>
                    </a:cubicBezTo>
                    <a:lnTo>
                      <a:pt x="282416" y="158591"/>
                    </a:lnTo>
                    <a:cubicBezTo>
                      <a:pt x="282416" y="158591"/>
                      <a:pt x="287179" y="109061"/>
                      <a:pt x="249079" y="52864"/>
                    </a:cubicBezTo>
                    <a:cubicBezTo>
                      <a:pt x="249079" y="53816"/>
                      <a:pt x="95726" y="7144"/>
                      <a:pt x="7144" y="71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7B28823A-F494-47A6-B98B-5FFE55E37445}"/>
                  </a:ext>
                </a:extLst>
              </p:cNvPr>
              <p:cNvSpPr/>
              <p:nvPr/>
            </p:nvSpPr>
            <p:spPr>
              <a:xfrm>
                <a:off x="5632608" y="2969995"/>
                <a:ext cx="922022" cy="913714"/>
              </a:xfrm>
              <a:custGeom>
                <a:avLst/>
                <a:gdLst>
                  <a:gd name="connsiteX0" fmla="*/ 1001554 w 1057275"/>
                  <a:gd name="connsiteY0" fmla="*/ 225985 h 1047750"/>
                  <a:gd name="connsiteX1" fmla="*/ 784384 w 1057275"/>
                  <a:gd name="connsiteY1" fmla="*/ 180265 h 1047750"/>
                  <a:gd name="connsiteX2" fmla="*/ 782479 w 1057275"/>
                  <a:gd name="connsiteY2" fmla="*/ 57392 h 1047750"/>
                  <a:gd name="connsiteX3" fmla="*/ 653891 w 1057275"/>
                  <a:gd name="connsiteY3" fmla="*/ 12625 h 1047750"/>
                  <a:gd name="connsiteX4" fmla="*/ 537686 w 1057275"/>
                  <a:gd name="connsiteY4" fmla="*/ 101207 h 1047750"/>
                  <a:gd name="connsiteX5" fmla="*/ 446246 w 1057275"/>
                  <a:gd name="connsiteY5" fmla="*/ 13577 h 1047750"/>
                  <a:gd name="connsiteX6" fmla="*/ 281464 w 1057275"/>
                  <a:gd name="connsiteY6" fmla="*/ 69775 h 1047750"/>
                  <a:gd name="connsiteX7" fmla="*/ 233839 w 1057275"/>
                  <a:gd name="connsiteY7" fmla="*/ 285040 h 1047750"/>
                  <a:gd name="connsiteX8" fmla="*/ 67151 w 1057275"/>
                  <a:gd name="connsiteY8" fmla="*/ 298375 h 1047750"/>
                  <a:gd name="connsiteX9" fmla="*/ 7144 w 1057275"/>
                  <a:gd name="connsiteY9" fmla="*/ 405055 h 1047750"/>
                  <a:gd name="connsiteX10" fmla="*/ 148114 w 1057275"/>
                  <a:gd name="connsiteY10" fmla="*/ 621272 h 1047750"/>
                  <a:gd name="connsiteX11" fmla="*/ 54769 w 1057275"/>
                  <a:gd name="connsiteY11" fmla="*/ 748907 h 1047750"/>
                  <a:gd name="connsiteX12" fmla="*/ 60484 w 1057275"/>
                  <a:gd name="connsiteY12" fmla="*/ 765100 h 1047750"/>
                  <a:gd name="connsiteX13" fmla="*/ 292894 w 1057275"/>
                  <a:gd name="connsiteY13" fmla="*/ 854635 h 1047750"/>
                  <a:gd name="connsiteX14" fmla="*/ 287179 w 1057275"/>
                  <a:gd name="connsiteY14" fmla="*/ 1018465 h 1047750"/>
                  <a:gd name="connsiteX15" fmla="*/ 330994 w 1057275"/>
                  <a:gd name="connsiteY15" fmla="*/ 1037515 h 1047750"/>
                  <a:gd name="connsiteX16" fmla="*/ 539591 w 1057275"/>
                  <a:gd name="connsiteY16" fmla="*/ 884162 h 1047750"/>
                  <a:gd name="connsiteX17" fmla="*/ 696754 w 1057275"/>
                  <a:gd name="connsiteY17" fmla="*/ 1035610 h 1047750"/>
                  <a:gd name="connsiteX18" fmla="*/ 810101 w 1057275"/>
                  <a:gd name="connsiteY18" fmla="*/ 990842 h 1047750"/>
                  <a:gd name="connsiteX19" fmla="*/ 834866 w 1057275"/>
                  <a:gd name="connsiteY19" fmla="*/ 802247 h 1047750"/>
                  <a:gd name="connsiteX20" fmla="*/ 1023461 w 1057275"/>
                  <a:gd name="connsiteY20" fmla="*/ 787007 h 1047750"/>
                  <a:gd name="connsiteX21" fmla="*/ 1056799 w 1057275"/>
                  <a:gd name="connsiteY21" fmla="*/ 727952 h 1047750"/>
                  <a:gd name="connsiteX22" fmla="*/ 945356 w 1057275"/>
                  <a:gd name="connsiteY22" fmla="*/ 458395 h 1047750"/>
                  <a:gd name="connsiteX23" fmla="*/ 989171 w 1057275"/>
                  <a:gd name="connsiteY23" fmla="*/ 406960 h 1047750"/>
                  <a:gd name="connsiteX24" fmla="*/ 986314 w 1057275"/>
                  <a:gd name="connsiteY24" fmla="*/ 384100 h 1047750"/>
                  <a:gd name="connsiteX25" fmla="*/ 1034891 w 1057275"/>
                  <a:gd name="connsiteY25" fmla="*/ 330760 h 1047750"/>
                  <a:gd name="connsiteX26" fmla="*/ 1001554 w 1057275"/>
                  <a:gd name="connsiteY26" fmla="*/ 225985 h 1047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57275" h="1047750">
                    <a:moveTo>
                      <a:pt x="1001554" y="225985"/>
                    </a:moveTo>
                    <a:cubicBezTo>
                      <a:pt x="1001554" y="225985"/>
                      <a:pt x="873919" y="187885"/>
                      <a:pt x="784384" y="180265"/>
                    </a:cubicBezTo>
                    <a:lnTo>
                      <a:pt x="782479" y="57392"/>
                    </a:lnTo>
                    <a:cubicBezTo>
                      <a:pt x="731044" y="-15950"/>
                      <a:pt x="653891" y="12625"/>
                      <a:pt x="653891" y="12625"/>
                    </a:cubicBezTo>
                    <a:lnTo>
                      <a:pt x="537686" y="101207"/>
                    </a:lnTo>
                    <a:lnTo>
                      <a:pt x="446246" y="13577"/>
                    </a:lnTo>
                    <a:cubicBezTo>
                      <a:pt x="446246" y="13577"/>
                      <a:pt x="314801" y="38342"/>
                      <a:pt x="281464" y="69775"/>
                    </a:cubicBezTo>
                    <a:cubicBezTo>
                      <a:pt x="281464" y="69775"/>
                      <a:pt x="254794" y="178360"/>
                      <a:pt x="233839" y="285040"/>
                    </a:cubicBezTo>
                    <a:lnTo>
                      <a:pt x="67151" y="298375"/>
                    </a:lnTo>
                    <a:cubicBezTo>
                      <a:pt x="67151" y="298375"/>
                      <a:pt x="20479" y="329807"/>
                      <a:pt x="7144" y="405055"/>
                    </a:cubicBezTo>
                    <a:cubicBezTo>
                      <a:pt x="7144" y="405055"/>
                      <a:pt x="71914" y="537452"/>
                      <a:pt x="148114" y="621272"/>
                    </a:cubicBezTo>
                    <a:lnTo>
                      <a:pt x="54769" y="748907"/>
                    </a:lnTo>
                    <a:lnTo>
                      <a:pt x="60484" y="765100"/>
                    </a:lnTo>
                    <a:lnTo>
                      <a:pt x="292894" y="854635"/>
                    </a:lnTo>
                    <a:lnTo>
                      <a:pt x="287179" y="1018465"/>
                    </a:lnTo>
                    <a:cubicBezTo>
                      <a:pt x="299561" y="1054660"/>
                      <a:pt x="330994" y="1037515"/>
                      <a:pt x="330994" y="1037515"/>
                    </a:cubicBezTo>
                    <a:lnTo>
                      <a:pt x="539591" y="884162"/>
                    </a:lnTo>
                    <a:lnTo>
                      <a:pt x="696754" y="1035610"/>
                    </a:lnTo>
                    <a:cubicBezTo>
                      <a:pt x="696754" y="1035610"/>
                      <a:pt x="752951" y="1041325"/>
                      <a:pt x="810101" y="990842"/>
                    </a:cubicBezTo>
                    <a:cubicBezTo>
                      <a:pt x="810101" y="990842"/>
                      <a:pt x="826294" y="897497"/>
                      <a:pt x="834866" y="802247"/>
                    </a:cubicBezTo>
                    <a:lnTo>
                      <a:pt x="1023461" y="787007"/>
                    </a:lnTo>
                    <a:cubicBezTo>
                      <a:pt x="1023461" y="787007"/>
                      <a:pt x="1047274" y="773672"/>
                      <a:pt x="1056799" y="727952"/>
                    </a:cubicBezTo>
                    <a:cubicBezTo>
                      <a:pt x="1056799" y="727952"/>
                      <a:pt x="997744" y="571742"/>
                      <a:pt x="945356" y="458395"/>
                    </a:cubicBezTo>
                    <a:lnTo>
                      <a:pt x="989171" y="406960"/>
                    </a:lnTo>
                    <a:cubicBezTo>
                      <a:pt x="989171" y="406960"/>
                      <a:pt x="989171" y="398387"/>
                      <a:pt x="986314" y="384100"/>
                    </a:cubicBezTo>
                    <a:lnTo>
                      <a:pt x="1034891" y="330760"/>
                    </a:lnTo>
                    <a:cubicBezTo>
                      <a:pt x="1034891" y="330760"/>
                      <a:pt x="1039654" y="281230"/>
                      <a:pt x="1001554" y="22598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45000"/>
                    </a:schemeClr>
                  </a:gs>
                  <a:gs pos="100000">
                    <a:schemeClr val="accent2">
                      <a:lumMod val="5000"/>
                    </a:schemeClr>
                  </a:gs>
                </a:gsLst>
                <a:lin ang="5400000" scaled="1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963A0299-1950-4D94-B385-A4504869020D}"/>
                  </a:ext>
                </a:extLst>
              </p:cNvPr>
              <p:cNvSpPr/>
              <p:nvPr/>
            </p:nvSpPr>
            <p:spPr>
              <a:xfrm>
                <a:off x="6034564" y="3574256"/>
                <a:ext cx="371475" cy="371475"/>
              </a:xfrm>
              <a:custGeom>
                <a:avLst/>
                <a:gdLst>
                  <a:gd name="connsiteX0" fmla="*/ 368141 w 371475"/>
                  <a:gd name="connsiteY0" fmla="*/ 7144 h 371475"/>
                  <a:gd name="connsiteX1" fmla="*/ 7144 w 371475"/>
                  <a:gd name="connsiteY1" fmla="*/ 152876 h 371475"/>
                  <a:gd name="connsiteX2" fmla="*/ 227171 w 371475"/>
                  <a:gd name="connsiteY2" fmla="*/ 364331 h 371475"/>
                  <a:gd name="connsiteX3" fmla="*/ 340519 w 371475"/>
                  <a:gd name="connsiteY3" fmla="*/ 319564 h 371475"/>
                  <a:gd name="connsiteX4" fmla="*/ 368141 w 371475"/>
                  <a:gd name="connsiteY4" fmla="*/ 7144 h 3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475" h="371475">
                    <a:moveTo>
                      <a:pt x="368141" y="7144"/>
                    </a:moveTo>
                    <a:cubicBezTo>
                      <a:pt x="368141" y="7144"/>
                      <a:pt x="231934" y="123349"/>
                      <a:pt x="7144" y="152876"/>
                    </a:cubicBezTo>
                    <a:lnTo>
                      <a:pt x="227171" y="364331"/>
                    </a:lnTo>
                    <a:cubicBezTo>
                      <a:pt x="227171" y="364331"/>
                      <a:pt x="283369" y="370046"/>
                      <a:pt x="340519" y="319564"/>
                    </a:cubicBezTo>
                    <a:cubicBezTo>
                      <a:pt x="340519" y="319564"/>
                      <a:pt x="375761" y="122396"/>
                      <a:pt x="368141" y="71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AE94237F-20E7-475D-B402-071B28FFD2D6}"/>
                  </a:ext>
                </a:extLst>
              </p:cNvPr>
              <p:cNvSpPr/>
              <p:nvPr/>
            </p:nvSpPr>
            <p:spPr>
              <a:xfrm>
                <a:off x="5844064" y="3495198"/>
                <a:ext cx="314325" cy="447675"/>
              </a:xfrm>
              <a:custGeom>
                <a:avLst/>
                <a:gdLst>
                  <a:gd name="connsiteX0" fmla="*/ 315754 w 314325"/>
                  <a:gd name="connsiteY0" fmla="*/ 250984 h 447675"/>
                  <a:gd name="connsiteX1" fmla="*/ 50959 w 314325"/>
                  <a:gd name="connsiteY1" fmla="*/ 445294 h 447675"/>
                  <a:gd name="connsiteX2" fmla="*/ 7144 w 314325"/>
                  <a:gd name="connsiteY2" fmla="*/ 426244 h 447675"/>
                  <a:gd name="connsiteX3" fmla="*/ 22384 w 314325"/>
                  <a:gd name="connsiteY3" fmla="*/ 7144 h 447675"/>
                  <a:gd name="connsiteX4" fmla="*/ 315754 w 314325"/>
                  <a:gd name="connsiteY4" fmla="*/ 250984 h 447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14325" h="447675">
                    <a:moveTo>
                      <a:pt x="315754" y="250984"/>
                    </a:moveTo>
                    <a:lnTo>
                      <a:pt x="50959" y="445294"/>
                    </a:lnTo>
                    <a:cubicBezTo>
                      <a:pt x="50959" y="445294"/>
                      <a:pt x="19526" y="462439"/>
                      <a:pt x="7144" y="426244"/>
                    </a:cubicBezTo>
                    <a:lnTo>
                      <a:pt x="22384" y="7144"/>
                    </a:lnTo>
                    <a:cubicBezTo>
                      <a:pt x="23336" y="8096"/>
                      <a:pt x="98584" y="175736"/>
                      <a:pt x="315754" y="250984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AED04938-3428-4C8A-AAB5-5719481BA1B8}"/>
                  </a:ext>
                </a:extLst>
              </p:cNvPr>
              <p:cNvSpPr/>
              <p:nvPr/>
            </p:nvSpPr>
            <p:spPr>
              <a:xfrm>
                <a:off x="5778341" y="2909411"/>
                <a:ext cx="533400" cy="352425"/>
              </a:xfrm>
              <a:custGeom>
                <a:avLst/>
                <a:gdLst>
                  <a:gd name="connsiteX0" fmla="*/ 7144 w 533400"/>
                  <a:gd name="connsiteY0" fmla="*/ 350996 h 352425"/>
                  <a:gd name="connsiteX1" fmla="*/ 530066 w 533400"/>
                  <a:gd name="connsiteY1" fmla="*/ 291941 h 352425"/>
                  <a:gd name="connsiteX2" fmla="*/ 232886 w 533400"/>
                  <a:gd name="connsiteY2" fmla="*/ 7144 h 352425"/>
                  <a:gd name="connsiteX3" fmla="*/ 68104 w 533400"/>
                  <a:gd name="connsiteY3" fmla="*/ 63341 h 352425"/>
                  <a:gd name="connsiteX4" fmla="*/ 7144 w 533400"/>
                  <a:gd name="connsiteY4" fmla="*/ 350996 h 352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3400" h="352425">
                    <a:moveTo>
                      <a:pt x="7144" y="350996"/>
                    </a:moveTo>
                    <a:cubicBezTo>
                      <a:pt x="7144" y="350996"/>
                      <a:pt x="305276" y="314801"/>
                      <a:pt x="530066" y="291941"/>
                    </a:cubicBezTo>
                    <a:lnTo>
                      <a:pt x="232886" y="7144"/>
                    </a:lnTo>
                    <a:cubicBezTo>
                      <a:pt x="232886" y="7144"/>
                      <a:pt x="101441" y="31909"/>
                      <a:pt x="68104" y="63341"/>
                    </a:cubicBezTo>
                    <a:cubicBezTo>
                      <a:pt x="68104" y="64294"/>
                      <a:pt x="28099" y="228124"/>
                      <a:pt x="7144" y="3509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92AAA5B2-3890-41AC-AF91-99B0389BD44C}"/>
                  </a:ext>
                </a:extLst>
              </p:cNvPr>
              <p:cNvSpPr/>
              <p:nvPr/>
            </p:nvSpPr>
            <p:spPr>
              <a:xfrm>
                <a:off x="5564981" y="3168491"/>
                <a:ext cx="409575" cy="361950"/>
              </a:xfrm>
              <a:custGeom>
                <a:avLst/>
                <a:gdLst>
                  <a:gd name="connsiteX0" fmla="*/ 148114 w 409575"/>
                  <a:gd name="connsiteY0" fmla="*/ 356711 h 361950"/>
                  <a:gd name="connsiteX1" fmla="*/ 402431 w 409575"/>
                  <a:gd name="connsiteY1" fmla="*/ 7144 h 361950"/>
                  <a:gd name="connsiteX2" fmla="*/ 67151 w 409575"/>
                  <a:gd name="connsiteY2" fmla="*/ 32861 h 361950"/>
                  <a:gd name="connsiteX3" fmla="*/ 7144 w 409575"/>
                  <a:gd name="connsiteY3" fmla="*/ 139541 h 361950"/>
                  <a:gd name="connsiteX4" fmla="*/ 148114 w 409575"/>
                  <a:gd name="connsiteY4" fmla="*/ 356711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9575" h="361950">
                    <a:moveTo>
                      <a:pt x="148114" y="356711"/>
                    </a:moveTo>
                    <a:cubicBezTo>
                      <a:pt x="148114" y="356711"/>
                      <a:pt x="248126" y="172879"/>
                      <a:pt x="402431" y="7144"/>
                    </a:cubicBezTo>
                    <a:lnTo>
                      <a:pt x="67151" y="32861"/>
                    </a:lnTo>
                    <a:cubicBezTo>
                      <a:pt x="67151" y="32861"/>
                      <a:pt x="20479" y="64294"/>
                      <a:pt x="7144" y="139541"/>
                    </a:cubicBezTo>
                    <a:cubicBezTo>
                      <a:pt x="7144" y="139541"/>
                      <a:pt x="69056" y="272891"/>
                      <a:pt x="148114" y="356711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25F8F600-9054-4F39-8A80-0779F1FF3074}"/>
                  </a:ext>
                </a:extLst>
              </p:cNvPr>
              <p:cNvSpPr/>
              <p:nvPr/>
            </p:nvSpPr>
            <p:spPr>
              <a:xfrm>
                <a:off x="6143149" y="3353276"/>
                <a:ext cx="476250" cy="371475"/>
              </a:xfrm>
              <a:custGeom>
                <a:avLst/>
                <a:gdLst>
                  <a:gd name="connsiteX0" fmla="*/ 366236 w 476250"/>
                  <a:gd name="connsiteY0" fmla="*/ 7144 h 371475"/>
                  <a:gd name="connsiteX1" fmla="*/ 7144 w 476250"/>
                  <a:gd name="connsiteY1" fmla="*/ 372904 h 371475"/>
                  <a:gd name="connsiteX2" fmla="*/ 445294 w 476250"/>
                  <a:gd name="connsiteY2" fmla="*/ 336709 h 371475"/>
                  <a:gd name="connsiteX3" fmla="*/ 478631 w 476250"/>
                  <a:gd name="connsiteY3" fmla="*/ 277654 h 371475"/>
                  <a:gd name="connsiteX4" fmla="*/ 366236 w 476250"/>
                  <a:gd name="connsiteY4" fmla="*/ 7144 h 3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76250" h="371475">
                    <a:moveTo>
                      <a:pt x="366236" y="7144"/>
                    </a:moveTo>
                    <a:cubicBezTo>
                      <a:pt x="366236" y="7144"/>
                      <a:pt x="179546" y="226219"/>
                      <a:pt x="7144" y="372904"/>
                    </a:cubicBezTo>
                    <a:lnTo>
                      <a:pt x="445294" y="336709"/>
                    </a:lnTo>
                    <a:cubicBezTo>
                      <a:pt x="445294" y="336709"/>
                      <a:pt x="469106" y="323374"/>
                      <a:pt x="478631" y="277654"/>
                    </a:cubicBezTo>
                    <a:cubicBezTo>
                      <a:pt x="478631" y="277654"/>
                      <a:pt x="418624" y="119539"/>
                      <a:pt x="366236" y="7144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5AA7323-222C-4B72-A67F-491E1FF6AD57}"/>
                  </a:ext>
                </a:extLst>
              </p:cNvPr>
              <p:cNvSpPr/>
              <p:nvPr/>
            </p:nvSpPr>
            <p:spPr>
              <a:xfrm>
                <a:off x="6030754" y="2902977"/>
                <a:ext cx="323850" cy="371475"/>
              </a:xfrm>
              <a:custGeom>
                <a:avLst/>
                <a:gdLst>
                  <a:gd name="connsiteX0" fmla="*/ 7144 w 323850"/>
                  <a:gd name="connsiteY0" fmla="*/ 150737 h 371475"/>
                  <a:gd name="connsiteX1" fmla="*/ 188119 w 323850"/>
                  <a:gd name="connsiteY1" fmla="*/ 12625 h 371475"/>
                  <a:gd name="connsiteX2" fmla="*/ 316706 w 323850"/>
                  <a:gd name="connsiteY2" fmla="*/ 57392 h 371475"/>
                  <a:gd name="connsiteX3" fmla="*/ 321469 w 323850"/>
                  <a:gd name="connsiteY3" fmla="*/ 366955 h 371475"/>
                  <a:gd name="connsiteX4" fmla="*/ 7144 w 323850"/>
                  <a:gd name="connsiteY4" fmla="*/ 150737 h 371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3850" h="371475">
                    <a:moveTo>
                      <a:pt x="7144" y="150737"/>
                    </a:moveTo>
                    <a:lnTo>
                      <a:pt x="188119" y="12625"/>
                    </a:lnTo>
                    <a:cubicBezTo>
                      <a:pt x="188119" y="12625"/>
                      <a:pt x="265271" y="-15950"/>
                      <a:pt x="316706" y="57392"/>
                    </a:cubicBezTo>
                    <a:lnTo>
                      <a:pt x="321469" y="366955"/>
                    </a:lnTo>
                    <a:cubicBezTo>
                      <a:pt x="321469" y="366955"/>
                      <a:pt x="229076" y="210745"/>
                      <a:pt x="7144" y="150737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388789A7-70B5-469B-9371-26BB9F2B4241}"/>
                  </a:ext>
                </a:extLst>
              </p:cNvPr>
              <p:cNvSpPr/>
              <p:nvPr/>
            </p:nvSpPr>
            <p:spPr>
              <a:xfrm>
                <a:off x="5822156" y="3343751"/>
                <a:ext cx="200025" cy="285750"/>
              </a:xfrm>
              <a:custGeom>
                <a:avLst/>
                <a:gdLst>
                  <a:gd name="connsiteX0" fmla="*/ 31909 w 200025"/>
                  <a:gd name="connsiteY0" fmla="*/ 89059 h 285750"/>
                  <a:gd name="connsiteX1" fmla="*/ 110014 w 200025"/>
                  <a:gd name="connsiteY1" fmla="*/ 7144 h 285750"/>
                  <a:gd name="connsiteX2" fmla="*/ 189071 w 200025"/>
                  <a:gd name="connsiteY2" fmla="*/ 95726 h 285750"/>
                  <a:gd name="connsiteX3" fmla="*/ 196691 w 200025"/>
                  <a:gd name="connsiteY3" fmla="*/ 284321 h 285750"/>
                  <a:gd name="connsiteX4" fmla="*/ 196691 w 200025"/>
                  <a:gd name="connsiteY4" fmla="*/ 284321 h 285750"/>
                  <a:gd name="connsiteX5" fmla="*/ 7144 w 200025"/>
                  <a:gd name="connsiteY5" fmla="*/ 190024 h 285750"/>
                  <a:gd name="connsiteX6" fmla="*/ 31909 w 200025"/>
                  <a:gd name="connsiteY6" fmla="*/ 89059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0025" h="285750">
                    <a:moveTo>
                      <a:pt x="31909" y="89059"/>
                    </a:moveTo>
                    <a:lnTo>
                      <a:pt x="110014" y="7144"/>
                    </a:lnTo>
                    <a:cubicBezTo>
                      <a:pt x="110014" y="7144"/>
                      <a:pt x="125254" y="66199"/>
                      <a:pt x="189071" y="95726"/>
                    </a:cubicBezTo>
                    <a:lnTo>
                      <a:pt x="196691" y="284321"/>
                    </a:lnTo>
                    <a:lnTo>
                      <a:pt x="196691" y="284321"/>
                    </a:lnTo>
                    <a:lnTo>
                      <a:pt x="7144" y="190024"/>
                    </a:lnTo>
                    <a:lnTo>
                      <a:pt x="31909" y="89059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45000"/>
                    </a:schemeClr>
                  </a:gs>
                  <a:gs pos="100000">
                    <a:schemeClr val="accent2">
                      <a:lumMod val="5000"/>
                    </a:schemeClr>
                  </a:gs>
                </a:gsLst>
                <a:lin ang="5400000" scaled="1"/>
              </a:gra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04B74BB-E63B-4DD4-A6EC-17E09013E328}"/>
                  </a:ext>
                </a:extLst>
              </p:cNvPr>
              <p:cNvSpPr/>
              <p:nvPr/>
            </p:nvSpPr>
            <p:spPr>
              <a:xfrm>
                <a:off x="5612606" y="3241184"/>
                <a:ext cx="285750" cy="504825"/>
              </a:xfrm>
              <a:custGeom>
                <a:avLst/>
                <a:gdLst>
                  <a:gd name="connsiteX0" fmla="*/ 7144 w 285750"/>
                  <a:gd name="connsiteY0" fmla="*/ 386239 h 504825"/>
                  <a:gd name="connsiteX1" fmla="*/ 286226 w 285750"/>
                  <a:gd name="connsiteY1" fmla="*/ 7144 h 504825"/>
                  <a:gd name="connsiteX2" fmla="*/ 276701 w 285750"/>
                  <a:gd name="connsiteY2" fmla="*/ 504349 h 504825"/>
                  <a:gd name="connsiteX3" fmla="*/ 12859 w 285750"/>
                  <a:gd name="connsiteY3" fmla="*/ 402431 h 504825"/>
                  <a:gd name="connsiteX4" fmla="*/ 7144 w 285750"/>
                  <a:gd name="connsiteY4" fmla="*/ 386239 h 504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504825">
                    <a:moveTo>
                      <a:pt x="7144" y="386239"/>
                    </a:moveTo>
                    <a:lnTo>
                      <a:pt x="286226" y="7144"/>
                    </a:lnTo>
                    <a:cubicBezTo>
                      <a:pt x="286226" y="7144"/>
                      <a:pt x="227171" y="106204"/>
                      <a:pt x="276701" y="504349"/>
                    </a:cubicBezTo>
                    <a:lnTo>
                      <a:pt x="12859" y="402431"/>
                    </a:lnTo>
                    <a:lnTo>
                      <a:pt x="7144" y="386239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66D78E86-D41C-4D79-BECE-A8933AD2819C}"/>
                  </a:ext>
                </a:extLst>
              </p:cNvPr>
              <p:cNvSpPr/>
              <p:nvPr/>
            </p:nvSpPr>
            <p:spPr>
              <a:xfrm>
                <a:off x="5927884" y="3224688"/>
                <a:ext cx="361950" cy="342900"/>
              </a:xfrm>
              <a:custGeom>
                <a:avLst/>
                <a:gdLst>
                  <a:gd name="connsiteX0" fmla="*/ 7144 w 361950"/>
                  <a:gd name="connsiteY0" fmla="*/ 338614 h 342900"/>
                  <a:gd name="connsiteX1" fmla="*/ 98584 w 361950"/>
                  <a:gd name="connsiteY1" fmla="*/ 70961 h 342900"/>
                  <a:gd name="connsiteX2" fmla="*/ 194786 w 361950"/>
                  <a:gd name="connsiteY2" fmla="*/ 7144 h 342900"/>
                  <a:gd name="connsiteX3" fmla="*/ 356711 w 361950"/>
                  <a:gd name="connsiteY3" fmla="*/ 56674 h 342900"/>
                  <a:gd name="connsiteX4" fmla="*/ 287179 w 361950"/>
                  <a:gd name="connsiteY4" fmla="*/ 330994 h 342900"/>
                  <a:gd name="connsiteX5" fmla="*/ 7144 w 361950"/>
                  <a:gd name="connsiteY5" fmla="*/ 338614 h 3429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1950" h="342900">
                    <a:moveTo>
                      <a:pt x="7144" y="338614"/>
                    </a:moveTo>
                    <a:lnTo>
                      <a:pt x="98584" y="70961"/>
                    </a:lnTo>
                    <a:lnTo>
                      <a:pt x="194786" y="7144"/>
                    </a:lnTo>
                    <a:cubicBezTo>
                      <a:pt x="194786" y="7144"/>
                      <a:pt x="310039" y="7144"/>
                      <a:pt x="356711" y="56674"/>
                    </a:cubicBezTo>
                    <a:cubicBezTo>
                      <a:pt x="356711" y="56674"/>
                      <a:pt x="329089" y="259556"/>
                      <a:pt x="287179" y="330994"/>
                    </a:cubicBezTo>
                    <a:lnTo>
                      <a:pt x="7144" y="338614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A032BD76-BC73-405C-B8D4-AF3BF53AC93D}"/>
                  </a:ext>
                </a:extLst>
              </p:cNvPr>
              <p:cNvSpPr/>
              <p:nvPr/>
            </p:nvSpPr>
            <p:spPr>
              <a:xfrm>
                <a:off x="6183154" y="3178637"/>
                <a:ext cx="371475" cy="361950"/>
              </a:xfrm>
              <a:custGeom>
                <a:avLst/>
                <a:gdLst>
                  <a:gd name="connsiteX0" fmla="*/ 7144 w 371475"/>
                  <a:gd name="connsiteY0" fmla="*/ 12238 h 361950"/>
                  <a:gd name="connsiteX1" fmla="*/ 173831 w 371475"/>
                  <a:gd name="connsiteY1" fmla="*/ 363710 h 361950"/>
                  <a:gd name="connsiteX2" fmla="*/ 371951 w 371475"/>
                  <a:gd name="connsiteY2" fmla="*/ 131300 h 361950"/>
                  <a:gd name="connsiteX3" fmla="*/ 320516 w 371475"/>
                  <a:gd name="connsiteY3" fmla="*/ 20810 h 361950"/>
                  <a:gd name="connsiteX4" fmla="*/ 7144 w 371475"/>
                  <a:gd name="connsiteY4" fmla="*/ 12238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71475" h="361950">
                    <a:moveTo>
                      <a:pt x="7144" y="12238"/>
                    </a:moveTo>
                    <a:cubicBezTo>
                      <a:pt x="7144" y="12238"/>
                      <a:pt x="130969" y="141778"/>
                      <a:pt x="173831" y="363710"/>
                    </a:cubicBezTo>
                    <a:lnTo>
                      <a:pt x="371951" y="131300"/>
                    </a:lnTo>
                    <a:cubicBezTo>
                      <a:pt x="371951" y="131300"/>
                      <a:pt x="373856" y="75103"/>
                      <a:pt x="320516" y="20810"/>
                    </a:cubicBezTo>
                    <a:cubicBezTo>
                      <a:pt x="320516" y="20810"/>
                      <a:pt x="120491" y="-3002"/>
                      <a:pt x="7144" y="1223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1BA98612-1D75-4F39-A28C-3351A02DB2B9}"/>
                  </a:ext>
                </a:extLst>
              </p:cNvPr>
              <p:cNvSpPr/>
              <p:nvPr/>
            </p:nvSpPr>
            <p:spPr>
              <a:xfrm>
                <a:off x="5859304" y="3023711"/>
                <a:ext cx="371475" cy="361950"/>
              </a:xfrm>
              <a:custGeom>
                <a:avLst/>
                <a:gdLst>
                  <a:gd name="connsiteX0" fmla="*/ 7144 w 371475"/>
                  <a:gd name="connsiteY0" fmla="*/ 358616 h 361950"/>
                  <a:gd name="connsiteX1" fmla="*/ 54769 w 371475"/>
                  <a:gd name="connsiteY1" fmla="*/ 56674 h 361950"/>
                  <a:gd name="connsiteX2" fmla="*/ 162401 w 371475"/>
                  <a:gd name="connsiteY2" fmla="*/ 7144 h 361950"/>
                  <a:gd name="connsiteX3" fmla="*/ 365284 w 371475"/>
                  <a:gd name="connsiteY3" fmla="*/ 159544 h 361950"/>
                  <a:gd name="connsiteX4" fmla="*/ 261461 w 371475"/>
                  <a:gd name="connsiteY4" fmla="*/ 258604 h 361950"/>
                  <a:gd name="connsiteX5" fmla="*/ 7144 w 371475"/>
                  <a:gd name="connsiteY5" fmla="*/ 358616 h 361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1475" h="361950">
                    <a:moveTo>
                      <a:pt x="7144" y="358616"/>
                    </a:moveTo>
                    <a:lnTo>
                      <a:pt x="54769" y="56674"/>
                    </a:lnTo>
                    <a:lnTo>
                      <a:pt x="162401" y="7144"/>
                    </a:lnTo>
                    <a:lnTo>
                      <a:pt x="365284" y="159544"/>
                    </a:lnTo>
                    <a:cubicBezTo>
                      <a:pt x="365284" y="159544"/>
                      <a:pt x="318611" y="222409"/>
                      <a:pt x="261461" y="258604"/>
                    </a:cubicBezTo>
                    <a:cubicBezTo>
                      <a:pt x="187166" y="305276"/>
                      <a:pt x="7144" y="358616"/>
                      <a:pt x="7144" y="35861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5C99C2A-6D3D-478D-928C-545E43282EE5}"/>
                  </a:ext>
                </a:extLst>
              </p:cNvPr>
              <p:cNvSpPr/>
              <p:nvPr/>
            </p:nvSpPr>
            <p:spPr>
              <a:xfrm>
                <a:off x="5885974" y="3482816"/>
                <a:ext cx="419100" cy="314325"/>
              </a:xfrm>
              <a:custGeom>
                <a:avLst/>
                <a:gdLst>
                  <a:gd name="connsiteX0" fmla="*/ 421481 w 419100"/>
                  <a:gd name="connsiteY0" fmla="*/ 7144 h 314325"/>
                  <a:gd name="connsiteX1" fmla="*/ 319564 w 419100"/>
                  <a:gd name="connsiteY1" fmla="*/ 289084 h 314325"/>
                  <a:gd name="connsiteX2" fmla="*/ 141446 w 419100"/>
                  <a:gd name="connsiteY2" fmla="*/ 311944 h 314325"/>
                  <a:gd name="connsiteX3" fmla="*/ 7144 w 419100"/>
                  <a:gd name="connsiteY3" fmla="*/ 90011 h 314325"/>
                  <a:gd name="connsiteX4" fmla="*/ 96679 w 419100"/>
                  <a:gd name="connsiteY4" fmla="*/ 30956 h 314325"/>
                  <a:gd name="connsiteX5" fmla="*/ 421481 w 419100"/>
                  <a:gd name="connsiteY5" fmla="*/ 7144 h 314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9100" h="314325">
                    <a:moveTo>
                      <a:pt x="421481" y="7144"/>
                    </a:moveTo>
                    <a:lnTo>
                      <a:pt x="319564" y="289084"/>
                    </a:lnTo>
                    <a:lnTo>
                      <a:pt x="141446" y="311944"/>
                    </a:lnTo>
                    <a:lnTo>
                      <a:pt x="7144" y="90011"/>
                    </a:lnTo>
                    <a:cubicBezTo>
                      <a:pt x="7144" y="90011"/>
                      <a:pt x="34766" y="47149"/>
                      <a:pt x="96679" y="30956"/>
                    </a:cubicBezTo>
                    <a:cubicBezTo>
                      <a:pt x="180499" y="10001"/>
                      <a:pt x="421481" y="7144"/>
                      <a:pt x="421481" y="714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10" name="Graphic 204">
            <a:extLst>
              <a:ext uri="{FF2B5EF4-FFF2-40B4-BE49-F238E27FC236}">
                <a16:creationId xmlns:a16="http://schemas.microsoft.com/office/drawing/2014/main" id="{189AD156-E17D-494B-A6A1-9734CAD65CDF}"/>
              </a:ext>
            </a:extLst>
          </p:cNvPr>
          <p:cNvGrpSpPr/>
          <p:nvPr/>
        </p:nvGrpSpPr>
        <p:grpSpPr>
          <a:xfrm>
            <a:off x="9552308" y="4371345"/>
            <a:ext cx="2657352" cy="2342931"/>
            <a:chOff x="2207488" y="570"/>
            <a:chExt cx="7770529" cy="6851113"/>
          </a:xfrm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E11BFE5-113F-450E-A5FD-11396EF90D7A}"/>
                </a:ext>
              </a:extLst>
            </p:cNvPr>
            <p:cNvSpPr/>
            <p:nvPr/>
          </p:nvSpPr>
          <p:spPr>
            <a:xfrm>
              <a:off x="4963643" y="5901"/>
              <a:ext cx="4071280" cy="2435748"/>
            </a:xfrm>
            <a:custGeom>
              <a:avLst/>
              <a:gdLst>
                <a:gd name="connsiteX0" fmla="*/ 3332252 w 4071279"/>
                <a:gd name="connsiteY0" fmla="*/ 340860 h 2435748"/>
                <a:gd name="connsiteX1" fmla="*/ 3143428 w 4071279"/>
                <a:gd name="connsiteY1" fmla="*/ 87458 h 2435748"/>
                <a:gd name="connsiteX2" fmla="*/ 2921614 w 4071279"/>
                <a:gd name="connsiteY2" fmla="*/ 29197 h 2435748"/>
                <a:gd name="connsiteX3" fmla="*/ 2242833 w 4071279"/>
                <a:gd name="connsiteY3" fmla="*/ 165374 h 2435748"/>
                <a:gd name="connsiteX4" fmla="*/ 1910814 w 4071279"/>
                <a:gd name="connsiteY4" fmla="*/ 248905 h 2435748"/>
                <a:gd name="connsiteX5" fmla="*/ 1181493 w 4071279"/>
                <a:gd name="connsiteY5" fmla="*/ 472124 h 2435748"/>
                <a:gd name="connsiteX6" fmla="*/ 789106 w 4071279"/>
                <a:gd name="connsiteY6" fmla="*/ 513538 h 2435748"/>
                <a:gd name="connsiteX7" fmla="*/ 679602 w 4071279"/>
                <a:gd name="connsiteY7" fmla="*/ 518452 h 2435748"/>
                <a:gd name="connsiteX8" fmla="*/ 588349 w 4071279"/>
                <a:gd name="connsiteY8" fmla="*/ 612513 h 2435748"/>
                <a:gd name="connsiteX9" fmla="*/ 550444 w 4071279"/>
                <a:gd name="connsiteY9" fmla="*/ 815375 h 2435748"/>
                <a:gd name="connsiteX10" fmla="*/ 240185 w 4071279"/>
                <a:gd name="connsiteY10" fmla="*/ 1702633 h 2435748"/>
                <a:gd name="connsiteX11" fmla="*/ 120 w 4071279"/>
                <a:gd name="connsiteY11" fmla="*/ 2121694 h 2435748"/>
                <a:gd name="connsiteX12" fmla="*/ 2555901 w 4071279"/>
                <a:gd name="connsiteY12" fmla="*/ 2416511 h 2435748"/>
                <a:gd name="connsiteX13" fmla="*/ 2556603 w 4071279"/>
                <a:gd name="connsiteY13" fmla="*/ 2415809 h 2435748"/>
                <a:gd name="connsiteX14" fmla="*/ 2596613 w 4071279"/>
                <a:gd name="connsiteY14" fmla="*/ 1851445 h 2435748"/>
                <a:gd name="connsiteX15" fmla="*/ 2680847 w 4071279"/>
                <a:gd name="connsiteY15" fmla="*/ 1838810 h 2435748"/>
                <a:gd name="connsiteX16" fmla="*/ 2681549 w 4071279"/>
                <a:gd name="connsiteY16" fmla="*/ 1838810 h 2435748"/>
                <a:gd name="connsiteX17" fmla="*/ 2719454 w 4071279"/>
                <a:gd name="connsiteY17" fmla="*/ 1758788 h 2435748"/>
                <a:gd name="connsiteX18" fmla="*/ 2719454 w 4071279"/>
                <a:gd name="connsiteY18" fmla="*/ 1758788 h 2435748"/>
                <a:gd name="connsiteX19" fmla="*/ 2720156 w 4071279"/>
                <a:gd name="connsiteY19" fmla="*/ 1758788 h 2435748"/>
                <a:gd name="connsiteX20" fmla="*/ 2542564 w 4071279"/>
                <a:gd name="connsiteY20" fmla="*/ 1372017 h 2435748"/>
                <a:gd name="connsiteX21" fmla="*/ 2587488 w 4071279"/>
                <a:gd name="connsiteY21" fmla="*/ 1303928 h 2435748"/>
                <a:gd name="connsiteX22" fmla="*/ 2627499 w 4071279"/>
                <a:gd name="connsiteY22" fmla="*/ 1261110 h 2435748"/>
                <a:gd name="connsiteX23" fmla="*/ 2635922 w 4071279"/>
                <a:gd name="connsiteY23" fmla="*/ 1234436 h 2435748"/>
                <a:gd name="connsiteX24" fmla="*/ 2660491 w 4071279"/>
                <a:gd name="connsiteY24" fmla="*/ 1243561 h 2435748"/>
                <a:gd name="connsiteX25" fmla="*/ 2766484 w 4071279"/>
                <a:gd name="connsiteY25" fmla="*/ 1486434 h 2435748"/>
                <a:gd name="connsiteX26" fmla="*/ 2890728 w 4071279"/>
                <a:gd name="connsiteY26" fmla="*/ 1529955 h 2435748"/>
                <a:gd name="connsiteX27" fmla="*/ 3060599 w 4071279"/>
                <a:gd name="connsiteY27" fmla="*/ 1426067 h 2435748"/>
                <a:gd name="connsiteX28" fmla="*/ 3181334 w 4071279"/>
                <a:gd name="connsiteY28" fmla="*/ 1403604 h 2435748"/>
                <a:gd name="connsiteX29" fmla="*/ 3212219 w 4071279"/>
                <a:gd name="connsiteY29" fmla="*/ 1465376 h 2435748"/>
                <a:gd name="connsiteX30" fmla="*/ 3179227 w 4071279"/>
                <a:gd name="connsiteY30" fmla="*/ 1519425 h 2435748"/>
                <a:gd name="connsiteX31" fmla="*/ 3172910 w 4071279"/>
                <a:gd name="connsiteY31" fmla="*/ 1652093 h 2435748"/>
                <a:gd name="connsiteX32" fmla="*/ 3172910 w 4071279"/>
                <a:gd name="connsiteY32" fmla="*/ 1652093 h 2435748"/>
                <a:gd name="connsiteX33" fmla="*/ 3236085 w 4071279"/>
                <a:gd name="connsiteY33" fmla="*/ 1689998 h 2435748"/>
                <a:gd name="connsiteX34" fmla="*/ 3350502 w 4071279"/>
                <a:gd name="connsiteY34" fmla="*/ 1858465 h 2435748"/>
                <a:gd name="connsiteX35" fmla="*/ 3243806 w 4071279"/>
                <a:gd name="connsiteY35" fmla="*/ 2016402 h 2435748"/>
                <a:gd name="connsiteX36" fmla="*/ 2866862 w 4071279"/>
                <a:gd name="connsiteY36" fmla="*/ 2239621 h 2435748"/>
                <a:gd name="connsiteX37" fmla="*/ 2788245 w 4071279"/>
                <a:gd name="connsiteY37" fmla="*/ 2322450 h 2435748"/>
                <a:gd name="connsiteX38" fmla="*/ 2791754 w 4071279"/>
                <a:gd name="connsiteY38" fmla="*/ 2411597 h 2435748"/>
                <a:gd name="connsiteX39" fmla="*/ 2868266 w 4071279"/>
                <a:gd name="connsiteY39" fmla="*/ 2436165 h 2435748"/>
                <a:gd name="connsiteX40" fmla="*/ 3778688 w 4071279"/>
                <a:gd name="connsiteY40" fmla="*/ 2307007 h 2435748"/>
                <a:gd name="connsiteX41" fmla="*/ 3914866 w 4071279"/>
                <a:gd name="connsiteY41" fmla="*/ 2137137 h 2435748"/>
                <a:gd name="connsiteX42" fmla="*/ 3958386 w 4071279"/>
                <a:gd name="connsiteY42" fmla="*/ 1768616 h 2435748"/>
                <a:gd name="connsiteX43" fmla="*/ 4049639 w 4071279"/>
                <a:gd name="connsiteY43" fmla="*/ 1242157 h 2435748"/>
                <a:gd name="connsiteX44" fmla="*/ 4067890 w 4071279"/>
                <a:gd name="connsiteY44" fmla="*/ 1113701 h 2435748"/>
                <a:gd name="connsiteX45" fmla="*/ 3825017 w 4071279"/>
                <a:gd name="connsiteY45" fmla="*/ 869424 h 2435748"/>
                <a:gd name="connsiteX46" fmla="*/ 3186949 w 4071279"/>
                <a:gd name="connsiteY46" fmla="*/ 178009 h 2435748"/>
                <a:gd name="connsiteX47" fmla="*/ 3186949 w 4071279"/>
                <a:gd name="connsiteY47" fmla="*/ 178009 h 2435748"/>
                <a:gd name="connsiteX48" fmla="*/ 3186949 w 4071279"/>
                <a:gd name="connsiteY48" fmla="*/ 178009 h 2435748"/>
                <a:gd name="connsiteX49" fmla="*/ 3186949 w 4071279"/>
                <a:gd name="connsiteY49" fmla="*/ 178009 h 243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071279" h="2435748">
                  <a:moveTo>
                    <a:pt x="3332252" y="340860"/>
                  </a:moveTo>
                  <a:cubicBezTo>
                    <a:pt x="3307684" y="302253"/>
                    <a:pt x="3167295" y="126065"/>
                    <a:pt x="3143428" y="87458"/>
                  </a:cubicBezTo>
                  <a:cubicBezTo>
                    <a:pt x="3112543" y="8840"/>
                    <a:pt x="3051474" y="-31171"/>
                    <a:pt x="2921614" y="29197"/>
                  </a:cubicBezTo>
                  <a:cubicBezTo>
                    <a:pt x="2828957" y="72717"/>
                    <a:pt x="2268805" y="160460"/>
                    <a:pt x="2242833" y="165374"/>
                  </a:cubicBezTo>
                  <a:cubicBezTo>
                    <a:pt x="2124907" y="189240"/>
                    <a:pt x="2027336" y="217318"/>
                    <a:pt x="1910814" y="248905"/>
                  </a:cubicBezTo>
                  <a:cubicBezTo>
                    <a:pt x="1745857" y="293128"/>
                    <a:pt x="1289592" y="453171"/>
                    <a:pt x="1181493" y="472124"/>
                  </a:cubicBezTo>
                  <a:cubicBezTo>
                    <a:pt x="1148501" y="477739"/>
                    <a:pt x="910542" y="514942"/>
                    <a:pt x="789106" y="513538"/>
                  </a:cubicBezTo>
                  <a:cubicBezTo>
                    <a:pt x="752604" y="512837"/>
                    <a:pt x="716103" y="513538"/>
                    <a:pt x="679602" y="518452"/>
                  </a:cubicBezTo>
                  <a:cubicBezTo>
                    <a:pt x="619235" y="526875"/>
                    <a:pt x="592561" y="551444"/>
                    <a:pt x="588349" y="612513"/>
                  </a:cubicBezTo>
                  <a:cubicBezTo>
                    <a:pt x="583436" y="682005"/>
                    <a:pt x="569397" y="748690"/>
                    <a:pt x="550444" y="815375"/>
                  </a:cubicBezTo>
                  <a:cubicBezTo>
                    <a:pt x="511135" y="950850"/>
                    <a:pt x="268263" y="1628227"/>
                    <a:pt x="240185" y="1702633"/>
                  </a:cubicBezTo>
                  <a:cubicBezTo>
                    <a:pt x="233867" y="1718778"/>
                    <a:pt x="22582" y="2090808"/>
                    <a:pt x="120" y="2121694"/>
                  </a:cubicBezTo>
                  <a:cubicBezTo>
                    <a:pt x="-20237" y="2149772"/>
                    <a:pt x="2561516" y="2420723"/>
                    <a:pt x="2555901" y="2416511"/>
                  </a:cubicBezTo>
                  <a:cubicBezTo>
                    <a:pt x="2555901" y="2416511"/>
                    <a:pt x="2556603" y="2415809"/>
                    <a:pt x="2556603" y="2415809"/>
                  </a:cubicBezTo>
                  <a:cubicBezTo>
                    <a:pt x="2480091" y="2339297"/>
                    <a:pt x="2555901" y="1872504"/>
                    <a:pt x="2596613" y="1851445"/>
                  </a:cubicBezTo>
                  <a:cubicBezTo>
                    <a:pt x="2612758" y="1842320"/>
                    <a:pt x="2667510" y="1851445"/>
                    <a:pt x="2680847" y="1838810"/>
                  </a:cubicBezTo>
                  <a:lnTo>
                    <a:pt x="2681549" y="1838810"/>
                  </a:lnTo>
                  <a:cubicBezTo>
                    <a:pt x="2715242" y="1817752"/>
                    <a:pt x="2727175" y="1791780"/>
                    <a:pt x="2719454" y="1758788"/>
                  </a:cubicBezTo>
                  <a:cubicBezTo>
                    <a:pt x="2719454" y="1758788"/>
                    <a:pt x="2719454" y="1758788"/>
                    <a:pt x="2719454" y="1758788"/>
                  </a:cubicBezTo>
                  <a:cubicBezTo>
                    <a:pt x="2719454" y="1758788"/>
                    <a:pt x="2719454" y="1758788"/>
                    <a:pt x="2720156" y="1758788"/>
                  </a:cubicBezTo>
                  <a:cubicBezTo>
                    <a:pt x="2715242" y="1726499"/>
                    <a:pt x="2546775" y="1386056"/>
                    <a:pt x="2542564" y="1372017"/>
                  </a:cubicBezTo>
                  <a:cubicBezTo>
                    <a:pt x="2529227" y="1324987"/>
                    <a:pt x="2538352" y="1310246"/>
                    <a:pt x="2587488" y="1303928"/>
                  </a:cubicBezTo>
                  <a:cubicBezTo>
                    <a:pt x="2613460" y="1300419"/>
                    <a:pt x="2627499" y="1288485"/>
                    <a:pt x="2627499" y="1261110"/>
                  </a:cubicBezTo>
                  <a:cubicBezTo>
                    <a:pt x="2627499" y="1251282"/>
                    <a:pt x="2625393" y="1237244"/>
                    <a:pt x="2635922" y="1234436"/>
                  </a:cubicBezTo>
                  <a:cubicBezTo>
                    <a:pt x="2647153" y="1231628"/>
                    <a:pt x="2655577" y="1235138"/>
                    <a:pt x="2660491" y="1243561"/>
                  </a:cubicBezTo>
                  <a:cubicBezTo>
                    <a:pt x="2668914" y="1256898"/>
                    <a:pt x="2746830" y="1451337"/>
                    <a:pt x="2766484" y="1486434"/>
                  </a:cubicBezTo>
                  <a:cubicBezTo>
                    <a:pt x="2798774" y="1553821"/>
                    <a:pt x="2824745" y="1562946"/>
                    <a:pt x="2890728" y="1529955"/>
                  </a:cubicBezTo>
                  <a:cubicBezTo>
                    <a:pt x="2901258" y="1524339"/>
                    <a:pt x="3046560" y="1432384"/>
                    <a:pt x="3060599" y="1426067"/>
                  </a:cubicBezTo>
                  <a:cubicBezTo>
                    <a:pt x="3093591" y="1411326"/>
                    <a:pt x="3144832" y="1396585"/>
                    <a:pt x="3181334" y="1403604"/>
                  </a:cubicBezTo>
                  <a:cubicBezTo>
                    <a:pt x="3214325" y="1409922"/>
                    <a:pt x="3228364" y="1435894"/>
                    <a:pt x="3212219" y="1465376"/>
                  </a:cubicBezTo>
                  <a:cubicBezTo>
                    <a:pt x="3202392" y="1483626"/>
                    <a:pt x="3188353" y="1500473"/>
                    <a:pt x="3179227" y="1519425"/>
                  </a:cubicBezTo>
                  <a:cubicBezTo>
                    <a:pt x="3158169" y="1562244"/>
                    <a:pt x="3148342" y="1606466"/>
                    <a:pt x="3172910" y="1652093"/>
                  </a:cubicBezTo>
                  <a:cubicBezTo>
                    <a:pt x="3172910" y="1652093"/>
                    <a:pt x="3172910" y="1652093"/>
                    <a:pt x="3172910" y="1652093"/>
                  </a:cubicBezTo>
                  <a:cubicBezTo>
                    <a:pt x="3173612" y="1659814"/>
                    <a:pt x="3217133" y="1687892"/>
                    <a:pt x="3236085" y="1689998"/>
                  </a:cubicBezTo>
                  <a:cubicBezTo>
                    <a:pt x="3329444" y="1702633"/>
                    <a:pt x="3373666" y="1766510"/>
                    <a:pt x="3350502" y="1858465"/>
                  </a:cubicBezTo>
                  <a:cubicBezTo>
                    <a:pt x="3333655" y="1923745"/>
                    <a:pt x="3298558" y="1976391"/>
                    <a:pt x="3243806" y="2016402"/>
                  </a:cubicBezTo>
                  <a:cubicBezTo>
                    <a:pt x="3199584" y="2048692"/>
                    <a:pt x="2941970" y="2186273"/>
                    <a:pt x="2866862" y="2239621"/>
                  </a:cubicBezTo>
                  <a:cubicBezTo>
                    <a:pt x="2835275" y="2262083"/>
                    <a:pt x="2805793" y="2287353"/>
                    <a:pt x="2788245" y="2322450"/>
                  </a:cubicBezTo>
                  <a:cubicBezTo>
                    <a:pt x="2772802" y="2352634"/>
                    <a:pt x="2772099" y="2383519"/>
                    <a:pt x="2791754" y="2411597"/>
                  </a:cubicBezTo>
                  <a:cubicBezTo>
                    <a:pt x="2810706" y="2437569"/>
                    <a:pt x="2838784" y="2441079"/>
                    <a:pt x="2868266" y="2436165"/>
                  </a:cubicBezTo>
                  <a:cubicBezTo>
                    <a:pt x="3084465" y="2401770"/>
                    <a:pt x="3694455" y="2336489"/>
                    <a:pt x="3778688" y="2307007"/>
                  </a:cubicBezTo>
                  <a:cubicBezTo>
                    <a:pt x="3860114" y="2278228"/>
                    <a:pt x="3904337" y="2221370"/>
                    <a:pt x="3914866" y="2137137"/>
                  </a:cubicBezTo>
                  <a:cubicBezTo>
                    <a:pt x="3930308" y="2014296"/>
                    <a:pt x="3942944" y="1891456"/>
                    <a:pt x="3958386" y="1768616"/>
                  </a:cubicBezTo>
                  <a:cubicBezTo>
                    <a:pt x="3980147" y="1591726"/>
                    <a:pt x="3996291" y="1413432"/>
                    <a:pt x="4049639" y="1242157"/>
                  </a:cubicBezTo>
                  <a:cubicBezTo>
                    <a:pt x="4069996" y="1201444"/>
                    <a:pt x="4084034" y="1159328"/>
                    <a:pt x="4067890" y="1113701"/>
                  </a:cubicBezTo>
                  <a:cubicBezTo>
                    <a:pt x="4065784" y="1083518"/>
                    <a:pt x="3843267" y="889079"/>
                    <a:pt x="3825017" y="869424"/>
                  </a:cubicBezTo>
                  <a:moveTo>
                    <a:pt x="3186949" y="178009"/>
                  </a:moveTo>
                  <a:cubicBezTo>
                    <a:pt x="3186247" y="178009"/>
                    <a:pt x="3186247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lose/>
                </a:path>
              </a:pathLst>
            </a:custGeom>
            <a:solidFill>
              <a:schemeClr val="accent6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8352884-3D79-4BA1-B5E8-D12E9BB25155}"/>
                </a:ext>
              </a:extLst>
            </p:cNvPr>
            <p:cNvSpPr/>
            <p:nvPr/>
          </p:nvSpPr>
          <p:spPr>
            <a:xfrm>
              <a:off x="4677036" y="1953512"/>
              <a:ext cx="2948168" cy="1368792"/>
            </a:xfrm>
            <a:custGeom>
              <a:avLst/>
              <a:gdLst>
                <a:gd name="connsiteX0" fmla="*/ 2845316 w 2948168"/>
                <a:gd name="connsiteY0" fmla="*/ 468899 h 1368792"/>
                <a:gd name="connsiteX1" fmla="*/ 2862865 w 2948168"/>
                <a:gd name="connsiteY1" fmla="*/ 480130 h 1368792"/>
                <a:gd name="connsiteX2" fmla="*/ 2926741 w 2948168"/>
                <a:gd name="connsiteY2" fmla="*/ 576297 h 1368792"/>
                <a:gd name="connsiteX3" fmla="*/ 2934463 w 2948168"/>
                <a:gd name="connsiteY3" fmla="*/ 1111881 h 1368792"/>
                <a:gd name="connsiteX4" fmla="*/ 2951309 w 2948168"/>
                <a:gd name="connsiteY4" fmla="*/ 1333695 h 1368792"/>
                <a:gd name="connsiteX5" fmla="*/ 2892346 w 2948168"/>
                <a:gd name="connsiteY5" fmla="*/ 1361773 h 1368792"/>
                <a:gd name="connsiteX6" fmla="*/ 1424579 w 2948168"/>
                <a:gd name="connsiteY6" fmla="*/ 946222 h 1368792"/>
                <a:gd name="connsiteX7" fmla="*/ 24200 w 2948168"/>
                <a:gd name="connsiteY7" fmla="*/ 872517 h 1368792"/>
                <a:gd name="connsiteX8" fmla="*/ 334 w 2948168"/>
                <a:gd name="connsiteY8" fmla="*/ 853565 h 1368792"/>
                <a:gd name="connsiteX9" fmla="*/ 180031 w 2948168"/>
                <a:gd name="connsiteY9" fmla="*/ 383964 h 1368792"/>
                <a:gd name="connsiteX10" fmla="*/ 288833 w 2948168"/>
                <a:gd name="connsiteY10" fmla="*/ 173380 h 1368792"/>
                <a:gd name="connsiteX11" fmla="*/ 716317 w 2948168"/>
                <a:gd name="connsiteY11" fmla="*/ 702 h 1368792"/>
                <a:gd name="connsiteX12" fmla="*/ 891803 w 2948168"/>
                <a:gd name="connsiteY12" fmla="*/ 0 h 1368792"/>
                <a:gd name="connsiteX13" fmla="*/ 1355087 w 2948168"/>
                <a:gd name="connsiteY13" fmla="*/ 18953 h 1368792"/>
                <a:gd name="connsiteX14" fmla="*/ 1791696 w 2948168"/>
                <a:gd name="connsiteY14" fmla="*/ 97570 h 1368792"/>
                <a:gd name="connsiteX15" fmla="*/ 1802226 w 2948168"/>
                <a:gd name="connsiteY15" fmla="*/ 97570 h 1368792"/>
                <a:gd name="connsiteX16" fmla="*/ 2462756 w 2948168"/>
                <a:gd name="connsiteY16" fmla="*/ 292711 h 1368792"/>
                <a:gd name="connsiteX17" fmla="*/ 2757573 w 2948168"/>
                <a:gd name="connsiteY17" fmla="*/ 430292 h 1368792"/>
                <a:gd name="connsiteX18" fmla="*/ 2845316 w 2948168"/>
                <a:gd name="connsiteY18" fmla="*/ 468899 h 1368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48168" h="1368792">
                  <a:moveTo>
                    <a:pt x="2845316" y="468899"/>
                  </a:moveTo>
                  <a:cubicBezTo>
                    <a:pt x="2850931" y="472409"/>
                    <a:pt x="2856547" y="478024"/>
                    <a:pt x="2862865" y="480130"/>
                  </a:cubicBezTo>
                  <a:cubicBezTo>
                    <a:pt x="2909895" y="494871"/>
                    <a:pt x="2921828" y="534882"/>
                    <a:pt x="2926741" y="576297"/>
                  </a:cubicBezTo>
                  <a:cubicBezTo>
                    <a:pt x="2949204" y="754591"/>
                    <a:pt x="2954117" y="932885"/>
                    <a:pt x="2934463" y="1111881"/>
                  </a:cubicBezTo>
                  <a:cubicBezTo>
                    <a:pt x="2934463" y="1112582"/>
                    <a:pt x="2952012" y="1332993"/>
                    <a:pt x="2951309" y="1333695"/>
                  </a:cubicBezTo>
                  <a:cubicBezTo>
                    <a:pt x="2936569" y="1373004"/>
                    <a:pt x="2928145" y="1376514"/>
                    <a:pt x="2892346" y="1361773"/>
                  </a:cubicBezTo>
                  <a:cubicBezTo>
                    <a:pt x="2749851" y="1301406"/>
                    <a:pt x="1438618" y="948327"/>
                    <a:pt x="1424579" y="946222"/>
                  </a:cubicBezTo>
                  <a:cubicBezTo>
                    <a:pt x="1342452" y="934990"/>
                    <a:pt x="29113" y="863392"/>
                    <a:pt x="24200" y="872517"/>
                  </a:cubicBezTo>
                  <a:cubicBezTo>
                    <a:pt x="20690" y="878835"/>
                    <a:pt x="1737" y="857075"/>
                    <a:pt x="334" y="853565"/>
                  </a:cubicBezTo>
                  <a:cubicBezTo>
                    <a:pt x="-8792" y="838122"/>
                    <a:pt x="172310" y="449245"/>
                    <a:pt x="180031" y="383964"/>
                  </a:cubicBezTo>
                  <a:cubicBezTo>
                    <a:pt x="183541" y="355184"/>
                    <a:pt x="258649" y="190929"/>
                    <a:pt x="288833" y="173380"/>
                  </a:cubicBezTo>
                  <a:cubicBezTo>
                    <a:pt x="308487" y="162149"/>
                    <a:pt x="693153" y="-702"/>
                    <a:pt x="716317" y="702"/>
                  </a:cubicBezTo>
                  <a:cubicBezTo>
                    <a:pt x="774579" y="2106"/>
                    <a:pt x="833542" y="0"/>
                    <a:pt x="891803" y="0"/>
                  </a:cubicBezTo>
                  <a:cubicBezTo>
                    <a:pt x="954276" y="2106"/>
                    <a:pt x="1263132" y="10529"/>
                    <a:pt x="1355087" y="18953"/>
                  </a:cubicBezTo>
                  <a:cubicBezTo>
                    <a:pt x="1367020" y="20357"/>
                    <a:pt x="1773446" y="122840"/>
                    <a:pt x="1791696" y="97570"/>
                  </a:cubicBezTo>
                  <a:cubicBezTo>
                    <a:pt x="1795206" y="97570"/>
                    <a:pt x="1798716" y="97570"/>
                    <a:pt x="1802226" y="97570"/>
                  </a:cubicBezTo>
                  <a:cubicBezTo>
                    <a:pt x="2027550" y="143899"/>
                    <a:pt x="2248663" y="207776"/>
                    <a:pt x="2462756" y="292711"/>
                  </a:cubicBezTo>
                  <a:cubicBezTo>
                    <a:pt x="2563836" y="332722"/>
                    <a:pt x="2662108" y="378348"/>
                    <a:pt x="2757573" y="430292"/>
                  </a:cubicBezTo>
                  <a:cubicBezTo>
                    <a:pt x="2786352" y="446437"/>
                    <a:pt x="2820748" y="447139"/>
                    <a:pt x="2845316" y="468899"/>
                  </a:cubicBez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A39446E-559B-4BC8-9926-B6599E80B4DF}"/>
                </a:ext>
              </a:extLst>
            </p:cNvPr>
            <p:cNvSpPr/>
            <p:nvPr/>
          </p:nvSpPr>
          <p:spPr>
            <a:xfrm>
              <a:off x="7409690" y="2155672"/>
              <a:ext cx="7019" cy="133369"/>
            </a:xfrm>
            <a:custGeom>
              <a:avLst/>
              <a:gdLst>
                <a:gd name="connsiteX0" fmla="*/ 7371 w 7019"/>
                <a:gd name="connsiteY0" fmla="*/ 0 h 133369"/>
                <a:gd name="connsiteX1" fmla="*/ 7371 w 7019"/>
                <a:gd name="connsiteY1" fmla="*/ 139687 h 133369"/>
                <a:gd name="connsiteX2" fmla="*/ 7371 w 7019"/>
                <a:gd name="connsiteY2" fmla="*/ 0 h 13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19" h="133369">
                  <a:moveTo>
                    <a:pt x="7371" y="0"/>
                  </a:moveTo>
                  <a:cubicBezTo>
                    <a:pt x="7371" y="46328"/>
                    <a:pt x="7371" y="93359"/>
                    <a:pt x="7371" y="139687"/>
                  </a:cubicBezTo>
                  <a:cubicBezTo>
                    <a:pt x="-2457" y="93359"/>
                    <a:pt x="-2457" y="46328"/>
                    <a:pt x="7371" y="0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1E67796-4496-48EA-B9D2-9D15A539F5E5}"/>
                </a:ext>
              </a:extLst>
            </p:cNvPr>
            <p:cNvSpPr/>
            <p:nvPr/>
          </p:nvSpPr>
          <p:spPr>
            <a:xfrm>
              <a:off x="3281903" y="4231295"/>
              <a:ext cx="14039" cy="7019"/>
            </a:xfrm>
            <a:custGeom>
              <a:avLst/>
              <a:gdLst>
                <a:gd name="connsiteX0" fmla="*/ 0 w 14038"/>
                <a:gd name="connsiteY0" fmla="*/ 9855 h 7019"/>
                <a:gd name="connsiteX1" fmla="*/ 15443 w 14038"/>
                <a:gd name="connsiteY1" fmla="*/ 4942 h 7019"/>
                <a:gd name="connsiteX2" fmla="*/ 0 w 14038"/>
                <a:gd name="connsiteY2" fmla="*/ 9855 h 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38" h="7019">
                  <a:moveTo>
                    <a:pt x="0" y="9855"/>
                  </a:moveTo>
                  <a:cubicBezTo>
                    <a:pt x="2106" y="-674"/>
                    <a:pt x="7019" y="-3482"/>
                    <a:pt x="15443" y="4942"/>
                  </a:cubicBezTo>
                  <a:cubicBezTo>
                    <a:pt x="10529" y="7047"/>
                    <a:pt x="5615" y="8451"/>
                    <a:pt x="0" y="9855"/>
                  </a:cubicBezTo>
                  <a:close/>
                </a:path>
              </a:pathLst>
            </a:custGeom>
            <a:solidFill>
              <a:srgbClr val="E9E9E9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44C6C2A-0096-403A-96F0-CBF54A32D3B5}"/>
                </a:ext>
              </a:extLst>
            </p:cNvPr>
            <p:cNvSpPr/>
            <p:nvPr/>
          </p:nvSpPr>
          <p:spPr>
            <a:xfrm>
              <a:off x="7599566" y="1840856"/>
              <a:ext cx="42117" cy="14039"/>
            </a:xfrm>
            <a:custGeom>
              <a:avLst/>
              <a:gdLst>
                <a:gd name="connsiteX0" fmla="*/ 0 w 42116"/>
                <a:gd name="connsiteY0" fmla="*/ 15787 h 14038"/>
                <a:gd name="connsiteX1" fmla="*/ 47732 w 42116"/>
                <a:gd name="connsiteY1" fmla="*/ 3854 h 14038"/>
                <a:gd name="connsiteX2" fmla="*/ 0 w 42116"/>
                <a:gd name="connsiteY2" fmla="*/ 15787 h 1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16" h="14038">
                  <a:moveTo>
                    <a:pt x="0" y="15787"/>
                  </a:moveTo>
                  <a:cubicBezTo>
                    <a:pt x="10529" y="-11588"/>
                    <a:pt x="31588" y="5258"/>
                    <a:pt x="47732" y="3854"/>
                  </a:cubicBezTo>
                  <a:cubicBezTo>
                    <a:pt x="34395" y="16489"/>
                    <a:pt x="16846" y="15085"/>
                    <a:pt x="0" y="15787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6" name="Graphic 204">
              <a:extLst>
                <a:ext uri="{FF2B5EF4-FFF2-40B4-BE49-F238E27FC236}">
                  <a16:creationId xmlns:a16="http://schemas.microsoft.com/office/drawing/2014/main" id="{5265CC2E-909C-4876-A80B-6840F01CEE8A}"/>
                </a:ext>
              </a:extLst>
            </p:cNvPr>
            <p:cNvGrpSpPr/>
            <p:nvPr/>
          </p:nvGrpSpPr>
          <p:grpSpPr>
            <a:xfrm>
              <a:off x="4965869" y="570"/>
              <a:ext cx="4071280" cy="2442768"/>
              <a:chOff x="4965869" y="570"/>
              <a:chExt cx="4071280" cy="2442768"/>
            </a:xfrm>
            <a:solidFill>
              <a:srgbClr val="0E0E0E"/>
            </a:solidFill>
          </p:grpSpPr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55E3991D-2461-4CDB-BAED-92B5716B67D5}"/>
                  </a:ext>
                </a:extLst>
              </p:cNvPr>
              <p:cNvSpPr/>
              <p:nvPr/>
            </p:nvSpPr>
            <p:spPr>
              <a:xfrm>
                <a:off x="4965869" y="570"/>
                <a:ext cx="3264043" cy="2126893"/>
              </a:xfrm>
              <a:custGeom>
                <a:avLst/>
                <a:gdLst>
                  <a:gd name="connsiteX0" fmla="*/ 603673 w 3264043"/>
                  <a:gd name="connsiteY0" fmla="*/ 1954346 h 2126892"/>
                  <a:gd name="connsiteX1" fmla="*/ 1066956 w 3264043"/>
                  <a:gd name="connsiteY1" fmla="*/ 1973299 h 2126892"/>
                  <a:gd name="connsiteX2" fmla="*/ 1503566 w 3264043"/>
                  <a:gd name="connsiteY2" fmla="*/ 2051917 h 2126892"/>
                  <a:gd name="connsiteX3" fmla="*/ 1514095 w 3264043"/>
                  <a:gd name="connsiteY3" fmla="*/ 2051917 h 2126892"/>
                  <a:gd name="connsiteX4" fmla="*/ 1676244 w 3264043"/>
                  <a:gd name="connsiteY4" fmla="*/ 2088418 h 2126892"/>
                  <a:gd name="connsiteX5" fmla="*/ 1684667 w 3264043"/>
                  <a:gd name="connsiteY5" fmla="*/ 2063850 h 2126892"/>
                  <a:gd name="connsiteX6" fmla="*/ 1698005 w 3264043"/>
                  <a:gd name="connsiteY6" fmla="*/ 1895383 h 2126892"/>
                  <a:gd name="connsiteX7" fmla="*/ 1496546 w 3264043"/>
                  <a:gd name="connsiteY7" fmla="*/ 1559853 h 2126892"/>
                  <a:gd name="connsiteX8" fmla="*/ 1066956 w 3264043"/>
                  <a:gd name="connsiteY8" fmla="*/ 1413147 h 2126892"/>
                  <a:gd name="connsiteX9" fmla="*/ 845843 w 3264043"/>
                  <a:gd name="connsiteY9" fmla="*/ 1401214 h 2126892"/>
                  <a:gd name="connsiteX10" fmla="*/ 720897 w 3264043"/>
                  <a:gd name="connsiteY10" fmla="*/ 1377348 h 2126892"/>
                  <a:gd name="connsiteX11" fmla="*/ 624029 w 3264043"/>
                  <a:gd name="connsiteY11" fmla="*/ 1368222 h 2126892"/>
                  <a:gd name="connsiteX12" fmla="*/ 600163 w 3264043"/>
                  <a:gd name="connsiteY12" fmla="*/ 1215198 h 2126892"/>
                  <a:gd name="connsiteX13" fmla="*/ 685098 w 3264043"/>
                  <a:gd name="connsiteY13" fmla="*/ 958989 h 2126892"/>
                  <a:gd name="connsiteX14" fmla="*/ 805833 w 3264043"/>
                  <a:gd name="connsiteY14" fmla="*/ 772271 h 2126892"/>
                  <a:gd name="connsiteX15" fmla="*/ 1066956 w 3264043"/>
                  <a:gd name="connsiteY15" fmla="*/ 667682 h 2126892"/>
                  <a:gd name="connsiteX16" fmla="*/ 1365283 w 3264043"/>
                  <a:gd name="connsiteY16" fmla="*/ 598189 h 2126892"/>
                  <a:gd name="connsiteX17" fmla="*/ 1662205 w 3264043"/>
                  <a:gd name="connsiteY17" fmla="*/ 490791 h 2126892"/>
                  <a:gd name="connsiteX18" fmla="*/ 2091795 w 3264043"/>
                  <a:gd name="connsiteY18" fmla="*/ 386904 h 2126892"/>
                  <a:gd name="connsiteX19" fmla="*/ 2654053 w 3264043"/>
                  <a:gd name="connsiteY19" fmla="*/ 278804 h 2126892"/>
                  <a:gd name="connsiteX20" fmla="*/ 2908157 w 3264043"/>
                  <a:gd name="connsiteY20" fmla="*/ 281612 h 2126892"/>
                  <a:gd name="connsiteX21" fmla="*/ 2943254 w 3264043"/>
                  <a:gd name="connsiteY21" fmla="*/ 264765 h 2126892"/>
                  <a:gd name="connsiteX22" fmla="*/ 2954486 w 3264043"/>
                  <a:gd name="connsiteY22" fmla="*/ 236687 h 2126892"/>
                  <a:gd name="connsiteX23" fmla="*/ 3068903 w 3264043"/>
                  <a:gd name="connsiteY23" fmla="*/ 215629 h 2126892"/>
                  <a:gd name="connsiteX24" fmla="*/ 3269659 w 3264043"/>
                  <a:gd name="connsiteY24" fmla="*/ 280910 h 2126892"/>
                  <a:gd name="connsiteX25" fmla="*/ 3118039 w 3264043"/>
                  <a:gd name="connsiteY25" fmla="*/ 45759 h 2126892"/>
                  <a:gd name="connsiteX26" fmla="*/ 2965717 w 3264043"/>
                  <a:gd name="connsiteY26" fmla="*/ 11363 h 2126892"/>
                  <a:gd name="connsiteX27" fmla="*/ 2905350 w 3264043"/>
                  <a:gd name="connsiteY27" fmla="*/ 40143 h 2126892"/>
                  <a:gd name="connsiteX28" fmla="*/ 2501029 w 3264043"/>
                  <a:gd name="connsiteY28" fmla="*/ 116655 h 2126892"/>
                  <a:gd name="connsiteX29" fmla="*/ 2260964 w 3264043"/>
                  <a:gd name="connsiteY29" fmla="*/ 170705 h 2126892"/>
                  <a:gd name="connsiteX30" fmla="*/ 1744333 w 3264043"/>
                  <a:gd name="connsiteY30" fmla="*/ 294949 h 2126892"/>
                  <a:gd name="connsiteX31" fmla="*/ 1146978 w 3264043"/>
                  <a:gd name="connsiteY31" fmla="*/ 476753 h 2126892"/>
                  <a:gd name="connsiteX32" fmla="*/ 788986 w 3264043"/>
                  <a:gd name="connsiteY32" fmla="*/ 519571 h 2126892"/>
                  <a:gd name="connsiteX33" fmla="*/ 679482 w 3264043"/>
                  <a:gd name="connsiteY33" fmla="*/ 524485 h 2126892"/>
                  <a:gd name="connsiteX34" fmla="*/ 588230 w 3264043"/>
                  <a:gd name="connsiteY34" fmla="*/ 618545 h 2126892"/>
                  <a:gd name="connsiteX35" fmla="*/ 550325 w 3264043"/>
                  <a:gd name="connsiteY35" fmla="*/ 821407 h 2126892"/>
                  <a:gd name="connsiteX36" fmla="*/ 240065 w 3264043"/>
                  <a:gd name="connsiteY36" fmla="*/ 1708666 h 2126892"/>
                  <a:gd name="connsiteX37" fmla="*/ 0 w 3264043"/>
                  <a:gd name="connsiteY37" fmla="*/ 2127727 h 2126892"/>
                  <a:gd name="connsiteX38" fmla="*/ 427484 w 3264043"/>
                  <a:gd name="connsiteY38" fmla="*/ 1955048 h 2126892"/>
                  <a:gd name="connsiteX39" fmla="*/ 603673 w 3264043"/>
                  <a:gd name="connsiteY39" fmla="*/ 1954346 h 21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3264043" h="2126892">
                    <a:moveTo>
                      <a:pt x="603673" y="1954346"/>
                    </a:moveTo>
                    <a:cubicBezTo>
                      <a:pt x="666146" y="1956452"/>
                      <a:pt x="975001" y="1964875"/>
                      <a:pt x="1066956" y="1973299"/>
                    </a:cubicBezTo>
                    <a:cubicBezTo>
                      <a:pt x="1078889" y="1974703"/>
                      <a:pt x="1485315" y="2077187"/>
                      <a:pt x="1503566" y="2051917"/>
                    </a:cubicBezTo>
                    <a:cubicBezTo>
                      <a:pt x="1507076" y="2051917"/>
                      <a:pt x="1510585" y="2051917"/>
                      <a:pt x="1514095" y="2051917"/>
                    </a:cubicBezTo>
                    <a:cubicBezTo>
                      <a:pt x="1568145" y="2063148"/>
                      <a:pt x="1622194" y="2075081"/>
                      <a:pt x="1676244" y="2088418"/>
                    </a:cubicBezTo>
                    <a:cubicBezTo>
                      <a:pt x="1679052" y="2075081"/>
                      <a:pt x="1681860" y="2065955"/>
                      <a:pt x="1684667" y="2063850"/>
                    </a:cubicBezTo>
                    <a:cubicBezTo>
                      <a:pt x="1693091" y="2008396"/>
                      <a:pt x="1704322" y="1953644"/>
                      <a:pt x="1698005" y="1895383"/>
                    </a:cubicBezTo>
                    <a:cubicBezTo>
                      <a:pt x="1681860" y="1751484"/>
                      <a:pt x="1610262" y="1641981"/>
                      <a:pt x="1496546" y="1559853"/>
                    </a:cubicBezTo>
                    <a:cubicBezTo>
                      <a:pt x="1368792" y="1467899"/>
                      <a:pt x="1219980" y="1434205"/>
                      <a:pt x="1066956" y="1413147"/>
                    </a:cubicBezTo>
                    <a:cubicBezTo>
                      <a:pt x="993252" y="1403320"/>
                      <a:pt x="918846" y="1411041"/>
                      <a:pt x="845843" y="1401214"/>
                    </a:cubicBezTo>
                    <a:cubicBezTo>
                      <a:pt x="803727" y="1395598"/>
                      <a:pt x="763014" y="1382261"/>
                      <a:pt x="720897" y="1377348"/>
                    </a:cubicBezTo>
                    <a:cubicBezTo>
                      <a:pt x="661934" y="1369626"/>
                      <a:pt x="650001" y="1414551"/>
                      <a:pt x="624029" y="1368222"/>
                    </a:cubicBezTo>
                    <a:cubicBezTo>
                      <a:pt x="597355" y="1320490"/>
                      <a:pt x="580508" y="1276970"/>
                      <a:pt x="600163" y="1215198"/>
                    </a:cubicBezTo>
                    <a:cubicBezTo>
                      <a:pt x="627539" y="1129561"/>
                      <a:pt x="655616" y="1043924"/>
                      <a:pt x="685098" y="958989"/>
                    </a:cubicBezTo>
                    <a:cubicBezTo>
                      <a:pt x="710368" y="886688"/>
                      <a:pt x="748975" y="823513"/>
                      <a:pt x="805833" y="772271"/>
                    </a:cubicBezTo>
                    <a:cubicBezTo>
                      <a:pt x="879537" y="704885"/>
                      <a:pt x="973598" y="681720"/>
                      <a:pt x="1066956" y="667682"/>
                    </a:cubicBezTo>
                    <a:cubicBezTo>
                      <a:pt x="1168738" y="652239"/>
                      <a:pt x="1266309" y="622055"/>
                      <a:pt x="1365283" y="598189"/>
                    </a:cubicBezTo>
                    <a:cubicBezTo>
                      <a:pt x="1467065" y="573621"/>
                      <a:pt x="1563933" y="527995"/>
                      <a:pt x="1662205" y="490791"/>
                    </a:cubicBezTo>
                    <a:cubicBezTo>
                      <a:pt x="1801892" y="438146"/>
                      <a:pt x="1946493" y="410770"/>
                      <a:pt x="2091795" y="386904"/>
                    </a:cubicBezTo>
                    <a:cubicBezTo>
                      <a:pt x="2280619" y="356018"/>
                      <a:pt x="2468038" y="322325"/>
                      <a:pt x="2654053" y="278804"/>
                    </a:cubicBezTo>
                    <a:cubicBezTo>
                      <a:pt x="2739690" y="258448"/>
                      <a:pt x="2823924" y="254236"/>
                      <a:pt x="2908157" y="281612"/>
                    </a:cubicBezTo>
                    <a:cubicBezTo>
                      <a:pt x="2927110" y="287929"/>
                      <a:pt x="2936937" y="283016"/>
                      <a:pt x="2943254" y="264765"/>
                    </a:cubicBezTo>
                    <a:cubicBezTo>
                      <a:pt x="2946764" y="254938"/>
                      <a:pt x="2950274" y="245813"/>
                      <a:pt x="2954486" y="236687"/>
                    </a:cubicBezTo>
                    <a:cubicBezTo>
                      <a:pt x="2978352" y="191061"/>
                      <a:pt x="3030296" y="182638"/>
                      <a:pt x="3068903" y="215629"/>
                    </a:cubicBezTo>
                    <a:cubicBezTo>
                      <a:pt x="3129270" y="267573"/>
                      <a:pt x="3249303" y="284420"/>
                      <a:pt x="3269659" y="280910"/>
                    </a:cubicBezTo>
                    <a:cubicBezTo>
                      <a:pt x="3282996" y="278102"/>
                      <a:pt x="3139799" y="85067"/>
                      <a:pt x="3118039" y="45759"/>
                    </a:cubicBezTo>
                    <a:cubicBezTo>
                      <a:pt x="3078730" y="834"/>
                      <a:pt x="3021171" y="-11801"/>
                      <a:pt x="2965717" y="11363"/>
                    </a:cubicBezTo>
                    <a:cubicBezTo>
                      <a:pt x="2948168" y="18383"/>
                      <a:pt x="2924302" y="35229"/>
                      <a:pt x="2905350" y="40143"/>
                    </a:cubicBezTo>
                    <a:cubicBezTo>
                      <a:pt x="2835155" y="58394"/>
                      <a:pt x="2515770" y="113145"/>
                      <a:pt x="2501029" y="116655"/>
                    </a:cubicBezTo>
                    <a:cubicBezTo>
                      <a:pt x="2421710" y="136309"/>
                      <a:pt x="2340986" y="150348"/>
                      <a:pt x="2260964" y="170705"/>
                    </a:cubicBezTo>
                    <a:cubicBezTo>
                      <a:pt x="2088988" y="214225"/>
                      <a:pt x="1915607" y="251428"/>
                      <a:pt x="1744333" y="294949"/>
                    </a:cubicBezTo>
                    <a:cubicBezTo>
                      <a:pt x="1637637" y="321623"/>
                      <a:pt x="1167334" y="472541"/>
                      <a:pt x="1146978" y="476753"/>
                    </a:cubicBezTo>
                    <a:cubicBezTo>
                      <a:pt x="1029051" y="504128"/>
                      <a:pt x="910422" y="521677"/>
                      <a:pt x="788986" y="519571"/>
                    </a:cubicBezTo>
                    <a:cubicBezTo>
                      <a:pt x="752485" y="518869"/>
                      <a:pt x="715984" y="519571"/>
                      <a:pt x="679482" y="524485"/>
                    </a:cubicBezTo>
                    <a:cubicBezTo>
                      <a:pt x="619115" y="532908"/>
                      <a:pt x="592441" y="557476"/>
                      <a:pt x="588230" y="618545"/>
                    </a:cubicBezTo>
                    <a:cubicBezTo>
                      <a:pt x="583316" y="688038"/>
                      <a:pt x="569277" y="754723"/>
                      <a:pt x="550325" y="821407"/>
                    </a:cubicBezTo>
                    <a:cubicBezTo>
                      <a:pt x="511016" y="956883"/>
                      <a:pt x="268143" y="1634259"/>
                      <a:pt x="240065" y="1708666"/>
                    </a:cubicBezTo>
                    <a:cubicBezTo>
                      <a:pt x="233748" y="1724810"/>
                      <a:pt x="12635" y="2115092"/>
                      <a:pt x="0" y="2127727"/>
                    </a:cubicBezTo>
                    <a:cubicBezTo>
                      <a:pt x="19654" y="2116496"/>
                      <a:pt x="404320" y="1953644"/>
                      <a:pt x="427484" y="1955048"/>
                    </a:cubicBezTo>
                    <a:cubicBezTo>
                      <a:pt x="487150" y="1955750"/>
                      <a:pt x="545411" y="1953644"/>
                      <a:pt x="603673" y="1954346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84A9BC89-B092-4281-AE5C-537D01AFD1D9}"/>
                  </a:ext>
                </a:extLst>
              </p:cNvPr>
              <p:cNvSpPr/>
              <p:nvPr/>
            </p:nvSpPr>
            <p:spPr>
              <a:xfrm>
                <a:off x="6564218" y="534489"/>
                <a:ext cx="2470846" cy="1909290"/>
              </a:xfrm>
              <a:custGeom>
                <a:avLst/>
                <a:gdLst>
                  <a:gd name="connsiteX0" fmla="*/ 2471527 w 2470845"/>
                  <a:gd name="connsiteY0" fmla="*/ 586517 h 1909289"/>
                  <a:gd name="connsiteX1" fmla="*/ 1921203 w 2470845"/>
                  <a:gd name="connsiteY1" fmla="*/ 14432 h 1909289"/>
                  <a:gd name="connsiteX2" fmla="*/ 1893827 w 2470845"/>
                  <a:gd name="connsiteY2" fmla="*/ 2499 h 1909289"/>
                  <a:gd name="connsiteX3" fmla="*/ 1846094 w 2470845"/>
                  <a:gd name="connsiteY3" fmla="*/ 26365 h 1909289"/>
                  <a:gd name="connsiteX4" fmla="*/ 1838373 w 2470845"/>
                  <a:gd name="connsiteY4" fmla="*/ 36193 h 1909289"/>
                  <a:gd name="connsiteX5" fmla="*/ 1845392 w 2470845"/>
                  <a:gd name="connsiteY5" fmla="*/ 106387 h 1909289"/>
                  <a:gd name="connsiteX6" fmla="*/ 1877682 w 2470845"/>
                  <a:gd name="connsiteY6" fmla="*/ 171668 h 1909289"/>
                  <a:gd name="connsiteX7" fmla="*/ 1924712 w 2470845"/>
                  <a:gd name="connsiteY7" fmla="*/ 273450 h 1909289"/>
                  <a:gd name="connsiteX8" fmla="*/ 2206192 w 2470845"/>
                  <a:gd name="connsiteY8" fmla="*/ 590729 h 1909289"/>
                  <a:gd name="connsiteX9" fmla="*/ 2250415 w 2470845"/>
                  <a:gd name="connsiteY9" fmla="*/ 759196 h 1909289"/>
                  <a:gd name="connsiteX10" fmla="*/ 2239184 w 2470845"/>
                  <a:gd name="connsiteY10" fmla="*/ 1339002 h 1909289"/>
                  <a:gd name="connsiteX11" fmla="*/ 2201981 w 2470845"/>
                  <a:gd name="connsiteY11" fmla="*/ 1423235 h 1909289"/>
                  <a:gd name="connsiteX12" fmla="*/ 2025090 w 2470845"/>
                  <a:gd name="connsiteY12" fmla="*/ 1247047 h 1909289"/>
                  <a:gd name="connsiteX13" fmla="*/ 1949280 w 2470845"/>
                  <a:gd name="connsiteY13" fmla="*/ 1039272 h 1909289"/>
                  <a:gd name="connsiteX14" fmla="*/ 1910673 w 2470845"/>
                  <a:gd name="connsiteY14" fmla="*/ 754282 h 1909289"/>
                  <a:gd name="connsiteX15" fmla="*/ 1928222 w 2470845"/>
                  <a:gd name="connsiteY15" fmla="*/ 601258 h 1909289"/>
                  <a:gd name="connsiteX16" fmla="*/ 1779410 w 2470845"/>
                  <a:gd name="connsiteY16" fmla="*/ 519131 h 1909289"/>
                  <a:gd name="connsiteX17" fmla="*/ 1632703 w 2470845"/>
                  <a:gd name="connsiteY17" fmla="*/ 632144 h 1909289"/>
                  <a:gd name="connsiteX18" fmla="*/ 1474765 w 2470845"/>
                  <a:gd name="connsiteY18" fmla="*/ 630038 h 1909289"/>
                  <a:gd name="connsiteX19" fmla="*/ 1376493 w 2470845"/>
                  <a:gd name="connsiteY19" fmla="*/ 359087 h 1909289"/>
                  <a:gd name="connsiteX20" fmla="*/ 1317530 w 2470845"/>
                  <a:gd name="connsiteY20" fmla="*/ 254497 h 1909289"/>
                  <a:gd name="connsiteX21" fmla="*/ 1248739 w 2470845"/>
                  <a:gd name="connsiteY21" fmla="*/ 247478 h 1909289"/>
                  <a:gd name="connsiteX22" fmla="*/ 1192584 w 2470845"/>
                  <a:gd name="connsiteY22" fmla="*/ 324692 h 1909289"/>
                  <a:gd name="connsiteX23" fmla="*/ 1014992 w 2470845"/>
                  <a:gd name="connsiteY23" fmla="*/ 490351 h 1909289"/>
                  <a:gd name="connsiteX24" fmla="*/ 799495 w 2470845"/>
                  <a:gd name="connsiteY24" fmla="*/ 508601 h 1909289"/>
                  <a:gd name="connsiteX25" fmla="*/ 600142 w 2470845"/>
                  <a:gd name="connsiteY25" fmla="*/ 407521 h 1909289"/>
                  <a:gd name="connsiteX26" fmla="*/ 229516 w 2470845"/>
                  <a:gd name="connsiteY26" fmla="*/ 57953 h 1909289"/>
                  <a:gd name="connsiteX27" fmla="*/ 166341 w 2470845"/>
                  <a:gd name="connsiteY27" fmla="*/ 111301 h 1909289"/>
                  <a:gd name="connsiteX28" fmla="*/ 482216 w 2470845"/>
                  <a:gd name="connsiteY28" fmla="*/ 620913 h 1909289"/>
                  <a:gd name="connsiteX29" fmla="*/ 787562 w 2470845"/>
                  <a:gd name="connsiteY29" fmla="*/ 1095427 h 1909289"/>
                  <a:gd name="connsiteX30" fmla="*/ 803004 w 2470845"/>
                  <a:gd name="connsiteY30" fmla="*/ 1172641 h 1909289"/>
                  <a:gd name="connsiteX31" fmla="*/ 725790 w 2470845"/>
                  <a:gd name="connsiteY31" fmla="*/ 1188786 h 1909289"/>
                  <a:gd name="connsiteX32" fmla="*/ 631730 w 2470845"/>
                  <a:gd name="connsiteY32" fmla="*/ 1182468 h 1909289"/>
                  <a:gd name="connsiteX33" fmla="*/ 49116 w 2470845"/>
                  <a:gd name="connsiteY33" fmla="*/ 863785 h 1909289"/>
                  <a:gd name="connsiteX34" fmla="*/ 6999 w 2470845"/>
                  <a:gd name="connsiteY34" fmla="*/ 863785 h 1909289"/>
                  <a:gd name="connsiteX35" fmla="*/ 6999 w 2470845"/>
                  <a:gd name="connsiteY35" fmla="*/ 906604 h 1909289"/>
                  <a:gd name="connsiteX36" fmla="*/ 256189 w 2470845"/>
                  <a:gd name="connsiteY36" fmla="*/ 1244941 h 1909289"/>
                  <a:gd name="connsiteX37" fmla="*/ 225304 w 2470845"/>
                  <a:gd name="connsiteY37" fmla="*/ 1272317 h 1909289"/>
                  <a:gd name="connsiteX38" fmla="*/ 134051 w 2470845"/>
                  <a:gd name="connsiteY38" fmla="*/ 1569942 h 1909289"/>
                  <a:gd name="connsiteX39" fmla="*/ 576276 w 2470845"/>
                  <a:gd name="connsiteY39" fmla="*/ 1713840 h 1909289"/>
                  <a:gd name="connsiteX40" fmla="*/ 871093 w 2470845"/>
                  <a:gd name="connsiteY40" fmla="*/ 1851422 h 1909289"/>
                  <a:gd name="connsiteX41" fmla="*/ 890747 w 2470845"/>
                  <a:gd name="connsiteY41" fmla="*/ 1859845 h 1909289"/>
                  <a:gd name="connsiteX42" fmla="*/ 867583 w 2470845"/>
                  <a:gd name="connsiteY42" fmla="*/ 1762977 h 1909289"/>
                  <a:gd name="connsiteX43" fmla="*/ 875305 w 2470845"/>
                  <a:gd name="connsiteY43" fmla="*/ 1510978 h 1909289"/>
                  <a:gd name="connsiteX44" fmla="*/ 927249 w 2470845"/>
                  <a:gd name="connsiteY44" fmla="*/ 1364272 h 1909289"/>
                  <a:gd name="connsiteX45" fmla="*/ 998847 w 2470845"/>
                  <a:gd name="connsiteY45" fmla="*/ 1324261 h 1909289"/>
                  <a:gd name="connsiteX46" fmla="*/ 1083080 w 2470845"/>
                  <a:gd name="connsiteY46" fmla="*/ 1311626 h 1909289"/>
                  <a:gd name="connsiteX47" fmla="*/ 1083782 w 2470845"/>
                  <a:gd name="connsiteY47" fmla="*/ 1311626 h 1909289"/>
                  <a:gd name="connsiteX48" fmla="*/ 1121687 w 2470845"/>
                  <a:gd name="connsiteY48" fmla="*/ 1231604 h 1909289"/>
                  <a:gd name="connsiteX49" fmla="*/ 1122389 w 2470845"/>
                  <a:gd name="connsiteY49" fmla="*/ 1232306 h 1909289"/>
                  <a:gd name="connsiteX50" fmla="*/ 916018 w 2470845"/>
                  <a:gd name="connsiteY50" fmla="*/ 820967 h 1909289"/>
                  <a:gd name="connsiteX51" fmla="*/ 953221 w 2470845"/>
                  <a:gd name="connsiteY51" fmla="*/ 753580 h 1909289"/>
                  <a:gd name="connsiteX52" fmla="*/ 997443 w 2470845"/>
                  <a:gd name="connsiteY52" fmla="*/ 705848 h 1909289"/>
                  <a:gd name="connsiteX53" fmla="*/ 1065532 w 2470845"/>
                  <a:gd name="connsiteY53" fmla="*/ 684088 h 1909289"/>
                  <a:gd name="connsiteX54" fmla="*/ 1095014 w 2470845"/>
                  <a:gd name="connsiteY54" fmla="*/ 729012 h 1909289"/>
                  <a:gd name="connsiteX55" fmla="*/ 1184161 w 2470845"/>
                  <a:gd name="connsiteY55" fmla="*/ 980308 h 1909289"/>
                  <a:gd name="connsiteX56" fmla="*/ 1266990 w 2470845"/>
                  <a:gd name="connsiteY56" fmla="*/ 1010492 h 1909289"/>
                  <a:gd name="connsiteX57" fmla="*/ 1457919 w 2470845"/>
                  <a:gd name="connsiteY57" fmla="*/ 871507 h 1909289"/>
                  <a:gd name="connsiteX58" fmla="*/ 1556191 w 2470845"/>
                  <a:gd name="connsiteY58" fmla="*/ 842727 h 1909289"/>
                  <a:gd name="connsiteX59" fmla="*/ 1653060 w 2470845"/>
                  <a:gd name="connsiteY59" fmla="*/ 904498 h 1909289"/>
                  <a:gd name="connsiteX60" fmla="*/ 1574442 w 2470845"/>
                  <a:gd name="connsiteY60" fmla="*/ 1016107 h 1909289"/>
                  <a:gd name="connsiteX61" fmla="*/ 1639021 w 2470845"/>
                  <a:gd name="connsiteY61" fmla="*/ 1163516 h 1909289"/>
                  <a:gd name="connsiteX62" fmla="*/ 1753438 w 2470845"/>
                  <a:gd name="connsiteY62" fmla="*/ 1331982 h 1909289"/>
                  <a:gd name="connsiteX63" fmla="*/ 1646742 w 2470845"/>
                  <a:gd name="connsiteY63" fmla="*/ 1489920 h 1909289"/>
                  <a:gd name="connsiteX64" fmla="*/ 1506353 w 2470845"/>
                  <a:gd name="connsiteY64" fmla="*/ 1574153 h 1909289"/>
                  <a:gd name="connsiteX65" fmla="*/ 1270500 w 2470845"/>
                  <a:gd name="connsiteY65" fmla="*/ 1712437 h 1909289"/>
                  <a:gd name="connsiteX66" fmla="*/ 1191882 w 2470845"/>
                  <a:gd name="connsiteY66" fmla="*/ 1795266 h 1909289"/>
                  <a:gd name="connsiteX67" fmla="*/ 1195392 w 2470845"/>
                  <a:gd name="connsiteY67" fmla="*/ 1884413 h 1909289"/>
                  <a:gd name="connsiteX68" fmla="*/ 1271904 w 2470845"/>
                  <a:gd name="connsiteY68" fmla="*/ 1908981 h 1909289"/>
                  <a:gd name="connsiteX69" fmla="*/ 1923308 w 2470845"/>
                  <a:gd name="connsiteY69" fmla="*/ 1826854 h 1909289"/>
                  <a:gd name="connsiteX70" fmla="*/ 2183028 w 2470845"/>
                  <a:gd name="connsiteY70" fmla="*/ 1779823 h 1909289"/>
                  <a:gd name="connsiteX71" fmla="*/ 2319205 w 2470845"/>
                  <a:gd name="connsiteY71" fmla="*/ 1609953 h 1909289"/>
                  <a:gd name="connsiteX72" fmla="*/ 2362726 w 2470845"/>
                  <a:gd name="connsiteY72" fmla="*/ 1241432 h 1909289"/>
                  <a:gd name="connsiteX73" fmla="*/ 2453978 w 2470845"/>
                  <a:gd name="connsiteY73" fmla="*/ 714973 h 1909289"/>
                  <a:gd name="connsiteX74" fmla="*/ 2471527 w 2470845"/>
                  <a:gd name="connsiteY74" fmla="*/ 586517 h 1909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2470845" h="1909289">
                    <a:moveTo>
                      <a:pt x="2471527" y="586517"/>
                    </a:moveTo>
                    <a:cubicBezTo>
                      <a:pt x="2466613" y="575286"/>
                      <a:pt x="1985079" y="76203"/>
                      <a:pt x="1921203" y="14432"/>
                    </a:cubicBezTo>
                    <a:cubicBezTo>
                      <a:pt x="1913481" y="6711"/>
                      <a:pt x="1907865" y="-5222"/>
                      <a:pt x="1893827" y="2499"/>
                    </a:cubicBezTo>
                    <a:cubicBezTo>
                      <a:pt x="1871364" y="-3818"/>
                      <a:pt x="1853816" y="1797"/>
                      <a:pt x="1846094" y="26365"/>
                    </a:cubicBezTo>
                    <a:cubicBezTo>
                      <a:pt x="1844690" y="29875"/>
                      <a:pt x="1841181" y="32683"/>
                      <a:pt x="1838373" y="36193"/>
                    </a:cubicBezTo>
                    <a:cubicBezTo>
                      <a:pt x="1806785" y="72694"/>
                      <a:pt x="1806785" y="72694"/>
                      <a:pt x="1845392" y="106387"/>
                    </a:cubicBezTo>
                    <a:cubicBezTo>
                      <a:pt x="1865047" y="123234"/>
                      <a:pt x="1883999" y="145696"/>
                      <a:pt x="1877682" y="171668"/>
                    </a:cubicBezTo>
                    <a:cubicBezTo>
                      <a:pt x="1865749" y="220804"/>
                      <a:pt x="1892423" y="246074"/>
                      <a:pt x="1924712" y="273450"/>
                    </a:cubicBezTo>
                    <a:cubicBezTo>
                      <a:pt x="2034216" y="364703"/>
                      <a:pt x="2140209" y="460167"/>
                      <a:pt x="2206192" y="590729"/>
                    </a:cubicBezTo>
                    <a:cubicBezTo>
                      <a:pt x="2233568" y="644779"/>
                      <a:pt x="2248309" y="700232"/>
                      <a:pt x="2250415" y="759196"/>
                    </a:cubicBezTo>
                    <a:cubicBezTo>
                      <a:pt x="2255328" y="883440"/>
                      <a:pt x="2241991" y="1270211"/>
                      <a:pt x="2239184" y="1339002"/>
                    </a:cubicBezTo>
                    <a:cubicBezTo>
                      <a:pt x="2235674" y="1423235"/>
                      <a:pt x="2201981" y="1423235"/>
                      <a:pt x="2201981" y="1423235"/>
                    </a:cubicBezTo>
                    <a:cubicBezTo>
                      <a:pt x="2093881" y="1441486"/>
                      <a:pt x="2064399" y="1374801"/>
                      <a:pt x="2025090" y="1247047"/>
                    </a:cubicBezTo>
                    <a:cubicBezTo>
                      <a:pt x="2003330" y="1176853"/>
                      <a:pt x="1991397" y="1102447"/>
                      <a:pt x="1949280" y="1039272"/>
                    </a:cubicBezTo>
                    <a:cubicBezTo>
                      <a:pt x="1890317" y="950125"/>
                      <a:pt x="1883297" y="854660"/>
                      <a:pt x="1910673" y="754282"/>
                    </a:cubicBezTo>
                    <a:cubicBezTo>
                      <a:pt x="1924712" y="703742"/>
                      <a:pt x="1931030" y="653202"/>
                      <a:pt x="1928222" y="601258"/>
                    </a:cubicBezTo>
                    <a:cubicBezTo>
                      <a:pt x="1924010" y="511409"/>
                      <a:pt x="1856624" y="474206"/>
                      <a:pt x="1779410" y="519131"/>
                    </a:cubicBezTo>
                    <a:cubicBezTo>
                      <a:pt x="1725360" y="550718"/>
                      <a:pt x="1681839" y="594239"/>
                      <a:pt x="1632703" y="632144"/>
                    </a:cubicBezTo>
                    <a:cubicBezTo>
                      <a:pt x="1582163" y="671453"/>
                      <a:pt x="1521094" y="672154"/>
                      <a:pt x="1474765" y="630038"/>
                    </a:cubicBezTo>
                    <a:cubicBezTo>
                      <a:pt x="1453707" y="610383"/>
                      <a:pt x="1394744" y="425070"/>
                      <a:pt x="1376493" y="359087"/>
                    </a:cubicBezTo>
                    <a:cubicBezTo>
                      <a:pt x="1365262" y="319076"/>
                      <a:pt x="1347714" y="283979"/>
                      <a:pt x="1317530" y="254497"/>
                    </a:cubicBezTo>
                    <a:cubicBezTo>
                      <a:pt x="1295770" y="234141"/>
                      <a:pt x="1273307" y="232035"/>
                      <a:pt x="1248739" y="247478"/>
                    </a:cubicBezTo>
                    <a:cubicBezTo>
                      <a:pt x="1219258" y="265728"/>
                      <a:pt x="1203815" y="293104"/>
                      <a:pt x="1192584" y="324692"/>
                    </a:cubicBezTo>
                    <a:cubicBezTo>
                      <a:pt x="1161698" y="410329"/>
                      <a:pt x="1099927" y="463677"/>
                      <a:pt x="1014992" y="490351"/>
                    </a:cubicBezTo>
                    <a:cubicBezTo>
                      <a:pt x="944797" y="512813"/>
                      <a:pt x="873199" y="521938"/>
                      <a:pt x="799495" y="508601"/>
                    </a:cubicBezTo>
                    <a:cubicBezTo>
                      <a:pt x="722281" y="494562"/>
                      <a:pt x="654894" y="466485"/>
                      <a:pt x="600142" y="407521"/>
                    </a:cubicBezTo>
                    <a:cubicBezTo>
                      <a:pt x="518015" y="319076"/>
                      <a:pt x="279354" y="73396"/>
                      <a:pt x="229516" y="57953"/>
                    </a:cubicBezTo>
                    <a:cubicBezTo>
                      <a:pt x="188101" y="45318"/>
                      <a:pt x="160725" y="68482"/>
                      <a:pt x="166341" y="111301"/>
                    </a:cubicBezTo>
                    <a:cubicBezTo>
                      <a:pt x="167744" y="121830"/>
                      <a:pt x="431676" y="525448"/>
                      <a:pt x="482216" y="620913"/>
                    </a:cubicBezTo>
                    <a:cubicBezTo>
                      <a:pt x="534159" y="718483"/>
                      <a:pt x="749657" y="1027338"/>
                      <a:pt x="787562" y="1095427"/>
                    </a:cubicBezTo>
                    <a:cubicBezTo>
                      <a:pt x="800898" y="1119293"/>
                      <a:pt x="815640" y="1143159"/>
                      <a:pt x="803004" y="1172641"/>
                    </a:cubicBezTo>
                    <a:cubicBezTo>
                      <a:pt x="767907" y="1216162"/>
                      <a:pt x="751061" y="1182468"/>
                      <a:pt x="725790" y="1188786"/>
                    </a:cubicBezTo>
                    <a:cubicBezTo>
                      <a:pt x="693501" y="1197209"/>
                      <a:pt x="663317" y="1196507"/>
                      <a:pt x="631730" y="1182468"/>
                    </a:cubicBezTo>
                    <a:cubicBezTo>
                      <a:pt x="532755" y="1138246"/>
                      <a:pt x="112291" y="893267"/>
                      <a:pt x="49116" y="863785"/>
                    </a:cubicBezTo>
                    <a:cubicBezTo>
                      <a:pt x="35779" y="857468"/>
                      <a:pt x="19634" y="849746"/>
                      <a:pt x="6999" y="863785"/>
                    </a:cubicBezTo>
                    <a:cubicBezTo>
                      <a:pt x="-4934" y="877122"/>
                      <a:pt x="681" y="893267"/>
                      <a:pt x="6999" y="906604"/>
                    </a:cubicBezTo>
                    <a:cubicBezTo>
                      <a:pt x="18230" y="930470"/>
                      <a:pt x="181783" y="1157900"/>
                      <a:pt x="256189" y="1244941"/>
                    </a:cubicBezTo>
                    <a:cubicBezTo>
                      <a:pt x="236535" y="1243538"/>
                      <a:pt x="227409" y="1250557"/>
                      <a:pt x="225304" y="1272317"/>
                    </a:cubicBezTo>
                    <a:cubicBezTo>
                      <a:pt x="222496" y="1296885"/>
                      <a:pt x="178976" y="1436572"/>
                      <a:pt x="134051" y="1569942"/>
                    </a:cubicBezTo>
                    <a:cubicBezTo>
                      <a:pt x="284267" y="1609251"/>
                      <a:pt x="431676" y="1656983"/>
                      <a:pt x="576276" y="1713840"/>
                    </a:cubicBezTo>
                    <a:cubicBezTo>
                      <a:pt x="677356" y="1753851"/>
                      <a:pt x="775629" y="1799478"/>
                      <a:pt x="871093" y="1851422"/>
                    </a:cubicBezTo>
                    <a:cubicBezTo>
                      <a:pt x="877411" y="1854931"/>
                      <a:pt x="884430" y="1857739"/>
                      <a:pt x="890747" y="1859845"/>
                    </a:cubicBezTo>
                    <a:cubicBezTo>
                      <a:pt x="887940" y="1828959"/>
                      <a:pt x="866881" y="1777015"/>
                      <a:pt x="867583" y="1762977"/>
                    </a:cubicBezTo>
                    <a:cubicBezTo>
                      <a:pt x="865477" y="1718052"/>
                      <a:pt x="868987" y="1550287"/>
                      <a:pt x="875305" y="1510978"/>
                    </a:cubicBezTo>
                    <a:cubicBezTo>
                      <a:pt x="883026" y="1459035"/>
                      <a:pt x="896363" y="1407793"/>
                      <a:pt x="927249" y="1364272"/>
                    </a:cubicBezTo>
                    <a:cubicBezTo>
                      <a:pt x="944797" y="1339704"/>
                      <a:pt x="965855" y="1320050"/>
                      <a:pt x="998847" y="1324261"/>
                    </a:cubicBezTo>
                    <a:cubicBezTo>
                      <a:pt x="1011482" y="1332684"/>
                      <a:pt x="1068340" y="1320751"/>
                      <a:pt x="1083080" y="1311626"/>
                    </a:cubicBezTo>
                    <a:lnTo>
                      <a:pt x="1083782" y="1311626"/>
                    </a:lnTo>
                    <a:cubicBezTo>
                      <a:pt x="1088696" y="1305309"/>
                      <a:pt x="1126601" y="1256874"/>
                      <a:pt x="1121687" y="1231604"/>
                    </a:cubicBezTo>
                    <a:lnTo>
                      <a:pt x="1122389" y="1232306"/>
                    </a:lnTo>
                    <a:cubicBezTo>
                      <a:pt x="1106947" y="1204931"/>
                      <a:pt x="924441" y="846939"/>
                      <a:pt x="916018" y="820967"/>
                    </a:cubicBezTo>
                    <a:cubicBezTo>
                      <a:pt x="903383" y="783764"/>
                      <a:pt x="914614" y="762705"/>
                      <a:pt x="953221" y="753580"/>
                    </a:cubicBezTo>
                    <a:cubicBezTo>
                      <a:pt x="980597" y="747263"/>
                      <a:pt x="993933" y="736031"/>
                      <a:pt x="997443" y="705848"/>
                    </a:cubicBezTo>
                    <a:cubicBezTo>
                      <a:pt x="1000953" y="670751"/>
                      <a:pt x="1039560" y="659519"/>
                      <a:pt x="1065532" y="684088"/>
                    </a:cubicBezTo>
                    <a:cubicBezTo>
                      <a:pt x="1078869" y="696722"/>
                      <a:pt x="1087292" y="712867"/>
                      <a:pt x="1095014" y="729012"/>
                    </a:cubicBezTo>
                    <a:cubicBezTo>
                      <a:pt x="1114668" y="768321"/>
                      <a:pt x="1179949" y="972587"/>
                      <a:pt x="1184161" y="980308"/>
                    </a:cubicBezTo>
                    <a:cubicBezTo>
                      <a:pt x="1204517" y="1016107"/>
                      <a:pt x="1227681" y="1024531"/>
                      <a:pt x="1266990" y="1010492"/>
                    </a:cubicBezTo>
                    <a:cubicBezTo>
                      <a:pt x="1286644" y="1003472"/>
                      <a:pt x="1439668" y="879228"/>
                      <a:pt x="1457919" y="871507"/>
                    </a:cubicBezTo>
                    <a:cubicBezTo>
                      <a:pt x="1489507" y="856766"/>
                      <a:pt x="1521796" y="845535"/>
                      <a:pt x="1556191" y="842727"/>
                    </a:cubicBezTo>
                    <a:cubicBezTo>
                      <a:pt x="1600414" y="839217"/>
                      <a:pt x="1644636" y="867295"/>
                      <a:pt x="1653060" y="904498"/>
                    </a:cubicBezTo>
                    <a:cubicBezTo>
                      <a:pt x="1660781" y="938192"/>
                      <a:pt x="1578653" y="1008386"/>
                      <a:pt x="1574442" y="1016107"/>
                    </a:cubicBezTo>
                    <a:cubicBezTo>
                      <a:pt x="1512671" y="1122101"/>
                      <a:pt x="1620068" y="1161410"/>
                      <a:pt x="1639021" y="1163516"/>
                    </a:cubicBezTo>
                    <a:cubicBezTo>
                      <a:pt x="1732379" y="1176151"/>
                      <a:pt x="1776602" y="1240028"/>
                      <a:pt x="1753438" y="1331982"/>
                    </a:cubicBezTo>
                    <a:cubicBezTo>
                      <a:pt x="1736591" y="1397263"/>
                      <a:pt x="1701494" y="1449909"/>
                      <a:pt x="1646742" y="1489920"/>
                    </a:cubicBezTo>
                    <a:cubicBezTo>
                      <a:pt x="1602520" y="1522210"/>
                      <a:pt x="1554085" y="1548182"/>
                      <a:pt x="1506353" y="1574153"/>
                    </a:cubicBezTo>
                    <a:cubicBezTo>
                      <a:pt x="1426332" y="1617674"/>
                      <a:pt x="1344906" y="1659791"/>
                      <a:pt x="1270500" y="1712437"/>
                    </a:cubicBezTo>
                    <a:cubicBezTo>
                      <a:pt x="1238912" y="1734899"/>
                      <a:pt x="1209430" y="1760169"/>
                      <a:pt x="1191882" y="1795266"/>
                    </a:cubicBezTo>
                    <a:cubicBezTo>
                      <a:pt x="1176439" y="1825450"/>
                      <a:pt x="1175737" y="1856335"/>
                      <a:pt x="1195392" y="1884413"/>
                    </a:cubicBezTo>
                    <a:cubicBezTo>
                      <a:pt x="1214344" y="1910385"/>
                      <a:pt x="1242422" y="1913895"/>
                      <a:pt x="1271904" y="1908981"/>
                    </a:cubicBezTo>
                    <a:cubicBezTo>
                      <a:pt x="1488103" y="1874586"/>
                      <a:pt x="1705705" y="1852826"/>
                      <a:pt x="1923308" y="1826854"/>
                    </a:cubicBezTo>
                    <a:cubicBezTo>
                      <a:pt x="2011051" y="1816324"/>
                      <a:pt x="2098795" y="1809305"/>
                      <a:pt x="2183028" y="1779823"/>
                    </a:cubicBezTo>
                    <a:cubicBezTo>
                      <a:pt x="2264453" y="1751044"/>
                      <a:pt x="2308676" y="1694186"/>
                      <a:pt x="2319205" y="1609953"/>
                    </a:cubicBezTo>
                    <a:cubicBezTo>
                      <a:pt x="2334648" y="1487112"/>
                      <a:pt x="2347283" y="1364272"/>
                      <a:pt x="2362726" y="1241432"/>
                    </a:cubicBezTo>
                    <a:cubicBezTo>
                      <a:pt x="2384486" y="1064542"/>
                      <a:pt x="2400631" y="886248"/>
                      <a:pt x="2453978" y="714973"/>
                    </a:cubicBezTo>
                    <a:cubicBezTo>
                      <a:pt x="2469421" y="673558"/>
                      <a:pt x="2481355" y="631442"/>
                      <a:pt x="2471527" y="586517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F32F1E8-2FED-486F-B44C-B20393C066EF}"/>
                </a:ext>
              </a:extLst>
            </p:cNvPr>
            <p:cNvSpPr/>
            <p:nvPr/>
          </p:nvSpPr>
          <p:spPr>
            <a:xfrm>
              <a:off x="4963049" y="1681726"/>
              <a:ext cx="1495142" cy="996762"/>
            </a:xfrm>
            <a:custGeom>
              <a:avLst/>
              <a:gdLst>
                <a:gd name="connsiteX0" fmla="*/ 1486029 w 1495142"/>
                <a:gd name="connsiteY0" fmla="*/ 181937 h 996761"/>
                <a:gd name="connsiteX1" fmla="*/ 1304928 w 1495142"/>
                <a:gd name="connsiteY1" fmla="*/ 62606 h 996761"/>
                <a:gd name="connsiteX2" fmla="*/ 464700 w 1495142"/>
                <a:gd name="connsiteY2" fmla="*/ 835 h 996761"/>
                <a:gd name="connsiteX3" fmla="*/ 160758 w 1495142"/>
                <a:gd name="connsiteY3" fmla="*/ 66116 h 996761"/>
                <a:gd name="connsiteX4" fmla="*/ 42129 w 1495142"/>
                <a:gd name="connsiteY4" fmla="*/ 422002 h 996761"/>
                <a:gd name="connsiteX5" fmla="*/ 12 w 1495142"/>
                <a:gd name="connsiteY5" fmla="*/ 883180 h 996761"/>
                <a:gd name="connsiteX6" fmla="*/ 322205 w 1495142"/>
                <a:gd name="connsiteY6" fmla="*/ 885987 h 996761"/>
                <a:gd name="connsiteX7" fmla="*/ 345369 w 1495142"/>
                <a:gd name="connsiteY7" fmla="*/ 471840 h 996761"/>
                <a:gd name="connsiteX8" fmla="*/ 428901 w 1495142"/>
                <a:gd name="connsiteY8" fmla="*/ 207909 h 996761"/>
                <a:gd name="connsiteX9" fmla="*/ 744074 w 1495142"/>
                <a:gd name="connsiteY9" fmla="*/ 165792 h 996761"/>
                <a:gd name="connsiteX10" fmla="*/ 1090835 w 1495142"/>
                <a:gd name="connsiteY10" fmla="*/ 217034 h 996761"/>
                <a:gd name="connsiteX11" fmla="*/ 1199636 w 1495142"/>
                <a:gd name="connsiteY11" fmla="*/ 393222 h 996761"/>
                <a:gd name="connsiteX12" fmla="*/ 1105575 w 1495142"/>
                <a:gd name="connsiteY12" fmla="*/ 951970 h 996761"/>
                <a:gd name="connsiteX13" fmla="*/ 1365295 w 1495142"/>
                <a:gd name="connsiteY13" fmla="*/ 996895 h 996761"/>
                <a:gd name="connsiteX14" fmla="*/ 1468481 w 1495142"/>
                <a:gd name="connsiteY14" fmla="*/ 535015 h 996761"/>
                <a:gd name="connsiteX15" fmla="*/ 1486029 w 1495142"/>
                <a:gd name="connsiteY15" fmla="*/ 181937 h 99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95142" h="996761">
                  <a:moveTo>
                    <a:pt x="1486029" y="181937"/>
                  </a:moveTo>
                  <a:cubicBezTo>
                    <a:pt x="1460057" y="109637"/>
                    <a:pt x="1379334" y="80857"/>
                    <a:pt x="1304928" y="62606"/>
                  </a:cubicBezTo>
                  <a:cubicBezTo>
                    <a:pt x="1041698" y="-1271"/>
                    <a:pt x="735650" y="-1973"/>
                    <a:pt x="464700" y="835"/>
                  </a:cubicBezTo>
                  <a:cubicBezTo>
                    <a:pt x="305358" y="2239"/>
                    <a:pt x="251308" y="-4780"/>
                    <a:pt x="160758" y="66116"/>
                  </a:cubicBezTo>
                  <a:cubicBezTo>
                    <a:pt x="61783" y="143330"/>
                    <a:pt x="55466" y="306181"/>
                    <a:pt x="42129" y="422002"/>
                  </a:cubicBezTo>
                  <a:cubicBezTo>
                    <a:pt x="28792" y="535015"/>
                    <a:pt x="-690" y="829832"/>
                    <a:pt x="12" y="883180"/>
                  </a:cubicBezTo>
                  <a:cubicBezTo>
                    <a:pt x="64591" y="888795"/>
                    <a:pt x="270261" y="885987"/>
                    <a:pt x="322205" y="885987"/>
                  </a:cubicBezTo>
                  <a:cubicBezTo>
                    <a:pt x="322205" y="838957"/>
                    <a:pt x="330628" y="580642"/>
                    <a:pt x="345369" y="471840"/>
                  </a:cubicBezTo>
                  <a:cubicBezTo>
                    <a:pt x="355196" y="397434"/>
                    <a:pt x="358706" y="255641"/>
                    <a:pt x="428901" y="207909"/>
                  </a:cubicBezTo>
                  <a:cubicBezTo>
                    <a:pt x="508922" y="152455"/>
                    <a:pt x="652119" y="163686"/>
                    <a:pt x="744074" y="165792"/>
                  </a:cubicBezTo>
                  <a:cubicBezTo>
                    <a:pt x="859894" y="168600"/>
                    <a:pt x="979927" y="184043"/>
                    <a:pt x="1090835" y="217034"/>
                  </a:cubicBezTo>
                  <a:cubicBezTo>
                    <a:pt x="1185597" y="245814"/>
                    <a:pt x="1208761" y="297758"/>
                    <a:pt x="1199636" y="393222"/>
                  </a:cubicBezTo>
                  <a:cubicBezTo>
                    <a:pt x="1182087" y="582747"/>
                    <a:pt x="1169452" y="741387"/>
                    <a:pt x="1105575" y="951970"/>
                  </a:cubicBezTo>
                  <a:cubicBezTo>
                    <a:pt x="1215781" y="972327"/>
                    <a:pt x="1293697" y="996895"/>
                    <a:pt x="1365295" y="996895"/>
                  </a:cubicBezTo>
                  <a:cubicBezTo>
                    <a:pt x="1377228" y="957586"/>
                    <a:pt x="1448125" y="655048"/>
                    <a:pt x="1468481" y="535015"/>
                  </a:cubicBezTo>
                  <a:cubicBezTo>
                    <a:pt x="1486029" y="427618"/>
                    <a:pt x="1517617" y="268978"/>
                    <a:pt x="1486029" y="18193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09D3BDD-F7C0-4B55-B92C-94211C9E7105}"/>
                </a:ext>
              </a:extLst>
            </p:cNvPr>
            <p:cNvSpPr/>
            <p:nvPr/>
          </p:nvSpPr>
          <p:spPr>
            <a:xfrm>
              <a:off x="4976386" y="1697163"/>
              <a:ext cx="1467065" cy="975703"/>
            </a:xfrm>
            <a:custGeom>
              <a:avLst/>
              <a:gdLst>
                <a:gd name="connsiteX0" fmla="*/ 1455144 w 1467064"/>
                <a:gd name="connsiteY0" fmla="*/ 184751 h 975703"/>
                <a:gd name="connsiteX1" fmla="*/ 1277552 w 1467064"/>
                <a:gd name="connsiteY1" fmla="*/ 61209 h 975703"/>
                <a:gd name="connsiteX2" fmla="*/ 455574 w 1467064"/>
                <a:gd name="connsiteY2" fmla="*/ 842 h 975703"/>
                <a:gd name="connsiteX3" fmla="*/ 157950 w 1467064"/>
                <a:gd name="connsiteY3" fmla="*/ 64719 h 975703"/>
                <a:gd name="connsiteX4" fmla="*/ 41427 w 1467064"/>
                <a:gd name="connsiteY4" fmla="*/ 419201 h 975703"/>
                <a:gd name="connsiteX5" fmla="*/ 12 w 1467064"/>
                <a:gd name="connsiteY5" fmla="*/ 869849 h 975703"/>
                <a:gd name="connsiteX6" fmla="*/ 301147 w 1467064"/>
                <a:gd name="connsiteY6" fmla="*/ 872657 h 975703"/>
                <a:gd name="connsiteX7" fmla="*/ 323609 w 1467064"/>
                <a:gd name="connsiteY7" fmla="*/ 467635 h 975703"/>
                <a:gd name="connsiteX8" fmla="*/ 405035 w 1467064"/>
                <a:gd name="connsiteY8" fmla="*/ 188261 h 975703"/>
                <a:gd name="connsiteX9" fmla="*/ 727929 w 1467064"/>
                <a:gd name="connsiteY9" fmla="*/ 140529 h 975703"/>
                <a:gd name="connsiteX10" fmla="*/ 1067670 w 1467064"/>
                <a:gd name="connsiteY10" fmla="*/ 190367 h 975703"/>
                <a:gd name="connsiteX11" fmla="*/ 1195424 w 1467064"/>
                <a:gd name="connsiteY11" fmla="*/ 355324 h 975703"/>
                <a:gd name="connsiteX12" fmla="*/ 1096450 w 1467064"/>
                <a:gd name="connsiteY12" fmla="*/ 936534 h 975703"/>
                <a:gd name="connsiteX13" fmla="*/ 1336515 w 1467064"/>
                <a:gd name="connsiteY13" fmla="*/ 980757 h 975703"/>
                <a:gd name="connsiteX14" fmla="*/ 1437595 w 1467064"/>
                <a:gd name="connsiteY14" fmla="*/ 529406 h 975703"/>
                <a:gd name="connsiteX15" fmla="*/ 1455144 w 1467064"/>
                <a:gd name="connsiteY15" fmla="*/ 184751 h 97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7064" h="975703">
                  <a:moveTo>
                    <a:pt x="1455144" y="184751"/>
                  </a:moveTo>
                  <a:cubicBezTo>
                    <a:pt x="1429172" y="113855"/>
                    <a:pt x="1350554" y="78758"/>
                    <a:pt x="1277552" y="61209"/>
                  </a:cubicBezTo>
                  <a:cubicBezTo>
                    <a:pt x="1019938" y="-1264"/>
                    <a:pt x="720910" y="-1966"/>
                    <a:pt x="455574" y="842"/>
                  </a:cubicBezTo>
                  <a:cubicBezTo>
                    <a:pt x="299743" y="2246"/>
                    <a:pt x="247097" y="-4072"/>
                    <a:pt x="157950" y="64719"/>
                  </a:cubicBezTo>
                  <a:cubicBezTo>
                    <a:pt x="61082" y="139827"/>
                    <a:pt x="54764" y="306188"/>
                    <a:pt x="41427" y="419201"/>
                  </a:cubicBezTo>
                  <a:cubicBezTo>
                    <a:pt x="28792" y="529406"/>
                    <a:pt x="-690" y="817905"/>
                    <a:pt x="12" y="869849"/>
                  </a:cubicBezTo>
                  <a:cubicBezTo>
                    <a:pt x="63187" y="875465"/>
                    <a:pt x="250607" y="872657"/>
                    <a:pt x="301147" y="872657"/>
                  </a:cubicBezTo>
                  <a:cubicBezTo>
                    <a:pt x="301147" y="827031"/>
                    <a:pt x="309570" y="574331"/>
                    <a:pt x="323609" y="467635"/>
                  </a:cubicBezTo>
                  <a:cubicBezTo>
                    <a:pt x="333436" y="395335"/>
                    <a:pt x="336946" y="235291"/>
                    <a:pt x="405035" y="188261"/>
                  </a:cubicBezTo>
                  <a:cubicBezTo>
                    <a:pt x="483652" y="134211"/>
                    <a:pt x="637378" y="137721"/>
                    <a:pt x="727929" y="140529"/>
                  </a:cubicBezTo>
                  <a:cubicBezTo>
                    <a:pt x="841644" y="143337"/>
                    <a:pt x="958167" y="158077"/>
                    <a:pt x="1067670" y="190367"/>
                  </a:cubicBezTo>
                  <a:cubicBezTo>
                    <a:pt x="1161029" y="218445"/>
                    <a:pt x="1203848" y="261965"/>
                    <a:pt x="1195424" y="355324"/>
                  </a:cubicBezTo>
                  <a:cubicBezTo>
                    <a:pt x="1177876" y="539935"/>
                    <a:pt x="1158923" y="730864"/>
                    <a:pt x="1096450" y="936534"/>
                  </a:cubicBezTo>
                  <a:cubicBezTo>
                    <a:pt x="1203848" y="956891"/>
                    <a:pt x="1266321" y="980757"/>
                    <a:pt x="1336515" y="980757"/>
                  </a:cubicBezTo>
                  <a:cubicBezTo>
                    <a:pt x="1347746" y="942150"/>
                    <a:pt x="1417239" y="646631"/>
                    <a:pt x="1437595" y="529406"/>
                  </a:cubicBezTo>
                  <a:cubicBezTo>
                    <a:pt x="1455846" y="424816"/>
                    <a:pt x="1486731" y="270388"/>
                    <a:pt x="1455144" y="184751"/>
                  </a:cubicBezTo>
                  <a:close/>
                </a:path>
              </a:pathLst>
            </a:custGeom>
            <a:solidFill>
              <a:schemeClr val="accent3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3A2ACC-2FA2-486E-BF52-CAE21A44755B}"/>
                </a:ext>
              </a:extLst>
            </p:cNvPr>
            <p:cNvSpPr/>
            <p:nvPr/>
          </p:nvSpPr>
          <p:spPr>
            <a:xfrm>
              <a:off x="2207488" y="2562334"/>
              <a:ext cx="7770529" cy="2969226"/>
            </a:xfrm>
            <a:custGeom>
              <a:avLst/>
              <a:gdLst>
                <a:gd name="connsiteX0" fmla="*/ 1394502 w 7770528"/>
                <a:gd name="connsiteY0" fmla="*/ 2003115 h 2969226"/>
                <a:gd name="connsiteX1" fmla="*/ 484079 w 7770528"/>
                <a:gd name="connsiteY1" fmla="*/ 1548254 h 2969226"/>
                <a:gd name="connsiteX2" fmla="*/ 22200 w 7770528"/>
                <a:gd name="connsiteY2" fmla="*/ 1073038 h 2969226"/>
                <a:gd name="connsiteX3" fmla="*/ 23604 w 7770528"/>
                <a:gd name="connsiteY3" fmla="*/ 981785 h 2969226"/>
                <a:gd name="connsiteX4" fmla="*/ 882784 w 7770528"/>
                <a:gd name="connsiteY4" fmla="*/ 467962 h 2969226"/>
                <a:gd name="connsiteX5" fmla="*/ 976845 w 7770528"/>
                <a:gd name="connsiteY5" fmla="*/ 458134 h 2969226"/>
                <a:gd name="connsiteX6" fmla="*/ 1044933 w 7770528"/>
                <a:gd name="connsiteY6" fmla="*/ 486212 h 2969226"/>
                <a:gd name="connsiteX7" fmla="*/ 1594556 w 7770528"/>
                <a:gd name="connsiteY7" fmla="*/ 966342 h 2969226"/>
                <a:gd name="connsiteX8" fmla="*/ 1649308 w 7770528"/>
                <a:gd name="connsiteY8" fmla="*/ 967746 h 2969226"/>
                <a:gd name="connsiteX9" fmla="*/ 1647904 w 7770528"/>
                <a:gd name="connsiteY9" fmla="*/ 923524 h 2969226"/>
                <a:gd name="connsiteX10" fmla="*/ 1364318 w 7770528"/>
                <a:gd name="connsiteY10" fmla="*/ 310726 h 2969226"/>
                <a:gd name="connsiteX11" fmla="*/ 1351683 w 7770528"/>
                <a:gd name="connsiteY11" fmla="*/ 277033 h 2969226"/>
                <a:gd name="connsiteX12" fmla="*/ 1371338 w 7770528"/>
                <a:gd name="connsiteY12" fmla="*/ 239128 h 2969226"/>
                <a:gd name="connsiteX13" fmla="*/ 1697040 w 7770528"/>
                <a:gd name="connsiteY13" fmla="*/ 138749 h 2969226"/>
                <a:gd name="connsiteX14" fmla="*/ 1755301 w 7770528"/>
                <a:gd name="connsiteY14" fmla="*/ 176655 h 2969226"/>
                <a:gd name="connsiteX15" fmla="*/ 1900604 w 7770528"/>
                <a:gd name="connsiteY15" fmla="*/ 511482 h 2969226"/>
                <a:gd name="connsiteX16" fmla="*/ 1969395 w 7770528"/>
                <a:gd name="connsiteY16" fmla="*/ 660294 h 2969226"/>
                <a:gd name="connsiteX17" fmla="*/ 2040993 w 7770528"/>
                <a:gd name="connsiteY17" fmla="*/ 682055 h 2969226"/>
                <a:gd name="connsiteX18" fmla="*/ 2041695 w 7770528"/>
                <a:gd name="connsiteY18" fmla="*/ 635726 h 2969226"/>
                <a:gd name="connsiteX19" fmla="*/ 1890777 w 7770528"/>
                <a:gd name="connsiteY19" fmla="*/ 122605 h 2969226"/>
                <a:gd name="connsiteX20" fmla="*/ 1932191 w 7770528"/>
                <a:gd name="connsiteY20" fmla="*/ 60834 h 2969226"/>
                <a:gd name="connsiteX21" fmla="*/ 3539645 w 7770528"/>
                <a:gd name="connsiteY21" fmla="*/ 17313 h 2969226"/>
                <a:gd name="connsiteX22" fmla="*/ 4330035 w 7770528"/>
                <a:gd name="connsiteY22" fmla="*/ 159808 h 2969226"/>
                <a:gd name="connsiteX23" fmla="*/ 5996452 w 7770528"/>
                <a:gd name="connsiteY23" fmla="*/ 948092 h 2969226"/>
                <a:gd name="connsiteX24" fmla="*/ 5997154 w 7770528"/>
                <a:gd name="connsiteY24" fmla="*/ 1003545 h 2969226"/>
                <a:gd name="connsiteX25" fmla="*/ 5627931 w 7770528"/>
                <a:gd name="connsiteY25" fmla="*/ 1286429 h 2969226"/>
                <a:gd name="connsiteX26" fmla="*/ 5611084 w 7770528"/>
                <a:gd name="connsiteY26" fmla="*/ 1310295 h 2969226"/>
                <a:gd name="connsiteX27" fmla="*/ 5641970 w 7770528"/>
                <a:gd name="connsiteY27" fmla="*/ 1312401 h 2969226"/>
                <a:gd name="connsiteX28" fmla="*/ 6260383 w 7770528"/>
                <a:gd name="connsiteY28" fmla="*/ 1132001 h 2969226"/>
                <a:gd name="connsiteX29" fmla="*/ 6357252 w 7770528"/>
                <a:gd name="connsiteY29" fmla="*/ 1134809 h 2969226"/>
                <a:gd name="connsiteX30" fmla="*/ 6716647 w 7770528"/>
                <a:gd name="connsiteY30" fmla="*/ 1332055 h 2969226"/>
                <a:gd name="connsiteX31" fmla="*/ 7765353 w 7770528"/>
                <a:gd name="connsiteY31" fmla="*/ 2117532 h 2969226"/>
                <a:gd name="connsiteX32" fmla="*/ 7757631 w 7770528"/>
                <a:gd name="connsiteY32" fmla="*/ 2147014 h 2969226"/>
                <a:gd name="connsiteX33" fmla="*/ 7266972 w 7770528"/>
                <a:gd name="connsiteY33" fmla="*/ 2250901 h 2969226"/>
                <a:gd name="connsiteX34" fmla="*/ 7238894 w 7770528"/>
                <a:gd name="connsiteY34" fmla="*/ 2261431 h 2969226"/>
                <a:gd name="connsiteX35" fmla="*/ 7266972 w 7770528"/>
                <a:gd name="connsiteY35" fmla="*/ 2280383 h 2969226"/>
                <a:gd name="connsiteX36" fmla="*/ 7580741 w 7770528"/>
                <a:gd name="connsiteY36" fmla="*/ 2373039 h 2969226"/>
                <a:gd name="connsiteX37" fmla="*/ 6940568 w 7770528"/>
                <a:gd name="connsiteY37" fmla="*/ 2710675 h 2969226"/>
                <a:gd name="connsiteX38" fmla="*/ 6213353 w 7770528"/>
                <a:gd name="connsiteY38" fmla="*/ 2905816 h 2969226"/>
                <a:gd name="connsiteX39" fmla="*/ 1394502 w 7770528"/>
                <a:gd name="connsiteY39" fmla="*/ 2003115 h 296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7770528" h="2969226">
                  <a:moveTo>
                    <a:pt x="1394502" y="2003115"/>
                  </a:moveTo>
                  <a:cubicBezTo>
                    <a:pt x="1073713" y="1886592"/>
                    <a:pt x="760646" y="1753222"/>
                    <a:pt x="484079" y="1548254"/>
                  </a:cubicBezTo>
                  <a:cubicBezTo>
                    <a:pt x="303680" y="1414885"/>
                    <a:pt x="149954" y="1256947"/>
                    <a:pt x="22200" y="1073038"/>
                  </a:cubicBezTo>
                  <a:cubicBezTo>
                    <a:pt x="-7282" y="1030921"/>
                    <a:pt x="-7984" y="1022498"/>
                    <a:pt x="23604" y="981785"/>
                  </a:cubicBezTo>
                  <a:cubicBezTo>
                    <a:pt x="241908" y="696795"/>
                    <a:pt x="526196" y="522011"/>
                    <a:pt x="882784" y="467962"/>
                  </a:cubicBezTo>
                  <a:cubicBezTo>
                    <a:pt x="913670" y="463048"/>
                    <a:pt x="945257" y="460942"/>
                    <a:pt x="976845" y="458134"/>
                  </a:cubicBezTo>
                  <a:cubicBezTo>
                    <a:pt x="1004221" y="456028"/>
                    <a:pt x="1025279" y="469365"/>
                    <a:pt x="1044933" y="486212"/>
                  </a:cubicBezTo>
                  <a:cubicBezTo>
                    <a:pt x="1195851" y="618880"/>
                    <a:pt x="1590344" y="963534"/>
                    <a:pt x="1594556" y="966342"/>
                  </a:cubicBezTo>
                  <a:cubicBezTo>
                    <a:pt x="1612807" y="978275"/>
                    <a:pt x="1633163" y="978977"/>
                    <a:pt x="1649308" y="967746"/>
                  </a:cubicBezTo>
                  <a:cubicBezTo>
                    <a:pt x="1666154" y="955813"/>
                    <a:pt x="1654221" y="937563"/>
                    <a:pt x="1647904" y="923524"/>
                  </a:cubicBezTo>
                  <a:cubicBezTo>
                    <a:pt x="1597364" y="811915"/>
                    <a:pt x="1407137" y="404085"/>
                    <a:pt x="1364318" y="310726"/>
                  </a:cubicBezTo>
                  <a:cubicBezTo>
                    <a:pt x="1359405" y="299495"/>
                    <a:pt x="1355193" y="288264"/>
                    <a:pt x="1351683" y="277033"/>
                  </a:cubicBezTo>
                  <a:cubicBezTo>
                    <a:pt x="1346068" y="258080"/>
                    <a:pt x="1352385" y="245445"/>
                    <a:pt x="1371338" y="239128"/>
                  </a:cubicBezTo>
                  <a:cubicBezTo>
                    <a:pt x="1480139" y="205434"/>
                    <a:pt x="1588239" y="172443"/>
                    <a:pt x="1697040" y="138749"/>
                  </a:cubicBezTo>
                  <a:cubicBezTo>
                    <a:pt x="1731435" y="128220"/>
                    <a:pt x="1744070" y="150683"/>
                    <a:pt x="1755301" y="176655"/>
                  </a:cubicBezTo>
                  <a:cubicBezTo>
                    <a:pt x="1803736" y="288264"/>
                    <a:pt x="1851468" y="399873"/>
                    <a:pt x="1900604" y="511482"/>
                  </a:cubicBezTo>
                  <a:cubicBezTo>
                    <a:pt x="1922364" y="561320"/>
                    <a:pt x="1946230" y="611158"/>
                    <a:pt x="1969395" y="660294"/>
                  </a:cubicBezTo>
                  <a:cubicBezTo>
                    <a:pt x="1982732" y="688372"/>
                    <a:pt x="2014319" y="696795"/>
                    <a:pt x="2040993" y="682055"/>
                  </a:cubicBezTo>
                  <a:cubicBezTo>
                    <a:pt x="2050118" y="677141"/>
                    <a:pt x="2045205" y="644150"/>
                    <a:pt x="2041695" y="635726"/>
                  </a:cubicBezTo>
                  <a:cubicBezTo>
                    <a:pt x="1977818" y="471471"/>
                    <a:pt x="1891479" y="125412"/>
                    <a:pt x="1890777" y="122605"/>
                  </a:cubicBezTo>
                  <a:cubicBezTo>
                    <a:pt x="1880248" y="74873"/>
                    <a:pt x="1883055" y="68555"/>
                    <a:pt x="1932191" y="60834"/>
                  </a:cubicBezTo>
                  <a:cubicBezTo>
                    <a:pt x="2029060" y="45391"/>
                    <a:pt x="3306599" y="-34631"/>
                    <a:pt x="3539645" y="17313"/>
                  </a:cubicBezTo>
                  <a:cubicBezTo>
                    <a:pt x="3793749" y="60132"/>
                    <a:pt x="4226849" y="128922"/>
                    <a:pt x="4330035" y="159808"/>
                  </a:cubicBezTo>
                  <a:cubicBezTo>
                    <a:pt x="4697152" y="267205"/>
                    <a:pt x="5424367" y="489722"/>
                    <a:pt x="5996452" y="948092"/>
                  </a:cubicBezTo>
                  <a:cubicBezTo>
                    <a:pt x="6032251" y="976170"/>
                    <a:pt x="6031549" y="976872"/>
                    <a:pt x="5997154" y="1003545"/>
                  </a:cubicBezTo>
                  <a:cubicBezTo>
                    <a:pt x="5874314" y="1097606"/>
                    <a:pt x="5750771" y="1191667"/>
                    <a:pt x="5627931" y="1286429"/>
                  </a:cubicBezTo>
                  <a:cubicBezTo>
                    <a:pt x="5620210" y="1292747"/>
                    <a:pt x="5603363" y="1296958"/>
                    <a:pt x="5611084" y="1310295"/>
                  </a:cubicBezTo>
                  <a:cubicBezTo>
                    <a:pt x="5617402" y="1320825"/>
                    <a:pt x="5631441" y="1315209"/>
                    <a:pt x="5641970" y="1312401"/>
                  </a:cubicBezTo>
                  <a:cubicBezTo>
                    <a:pt x="5847639" y="1250630"/>
                    <a:pt x="6057521" y="1204301"/>
                    <a:pt x="6260383" y="1132001"/>
                  </a:cubicBezTo>
                  <a:cubicBezTo>
                    <a:pt x="6294778" y="1120068"/>
                    <a:pt x="6324962" y="1121472"/>
                    <a:pt x="6357252" y="1134809"/>
                  </a:cubicBezTo>
                  <a:cubicBezTo>
                    <a:pt x="6484303" y="1186753"/>
                    <a:pt x="6601528" y="1257650"/>
                    <a:pt x="6716647" y="1332055"/>
                  </a:cubicBezTo>
                  <a:cubicBezTo>
                    <a:pt x="7061302" y="1554572"/>
                    <a:pt x="7744295" y="2099983"/>
                    <a:pt x="7765353" y="2117532"/>
                  </a:cubicBezTo>
                  <a:cubicBezTo>
                    <a:pt x="7783603" y="2132975"/>
                    <a:pt x="7777988" y="2142100"/>
                    <a:pt x="7757631" y="2147014"/>
                  </a:cubicBezTo>
                  <a:cubicBezTo>
                    <a:pt x="7711303" y="2157543"/>
                    <a:pt x="7384197" y="2227035"/>
                    <a:pt x="7266972" y="2250901"/>
                  </a:cubicBezTo>
                  <a:cubicBezTo>
                    <a:pt x="7257145" y="2253007"/>
                    <a:pt x="7247317" y="2254411"/>
                    <a:pt x="7238894" y="2261431"/>
                  </a:cubicBezTo>
                  <a:cubicBezTo>
                    <a:pt x="7242404" y="2277575"/>
                    <a:pt x="7256443" y="2277575"/>
                    <a:pt x="7266972" y="2280383"/>
                  </a:cubicBezTo>
                  <a:cubicBezTo>
                    <a:pt x="7358927" y="2304951"/>
                    <a:pt x="7577933" y="2354087"/>
                    <a:pt x="7580741" y="2373039"/>
                  </a:cubicBezTo>
                  <a:cubicBezTo>
                    <a:pt x="7582847" y="2389185"/>
                    <a:pt x="7156065" y="2629249"/>
                    <a:pt x="6940568" y="2710675"/>
                  </a:cubicBezTo>
                  <a:cubicBezTo>
                    <a:pt x="6704714" y="2799822"/>
                    <a:pt x="6461841" y="2862997"/>
                    <a:pt x="6213353" y="2905816"/>
                  </a:cubicBezTo>
                  <a:cubicBezTo>
                    <a:pt x="4559571" y="3113591"/>
                    <a:pt x="3261675" y="2833515"/>
                    <a:pt x="1394502" y="200311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220F8E4-9B4D-4E05-AE05-06E7672D452C}"/>
                </a:ext>
              </a:extLst>
            </p:cNvPr>
            <p:cNvSpPr/>
            <p:nvPr/>
          </p:nvSpPr>
          <p:spPr>
            <a:xfrm>
              <a:off x="3491753" y="3447251"/>
              <a:ext cx="4653894" cy="3404432"/>
            </a:xfrm>
            <a:custGeom>
              <a:avLst/>
              <a:gdLst>
                <a:gd name="connsiteX0" fmla="*/ 4650417 w 4653893"/>
                <a:gd name="connsiteY0" fmla="*/ 2113556 h 3404431"/>
                <a:gd name="connsiteX1" fmla="*/ 4618829 w 4653893"/>
                <a:gd name="connsiteY1" fmla="*/ 1460045 h 3404431"/>
                <a:gd name="connsiteX2" fmla="*/ 4133785 w 4653893"/>
                <a:gd name="connsiteY2" fmla="*/ 492063 h 3404431"/>
                <a:gd name="connsiteX3" fmla="*/ 4133785 w 4653893"/>
                <a:gd name="connsiteY3" fmla="*/ 492063 h 3404431"/>
                <a:gd name="connsiteX4" fmla="*/ 3610836 w 4653893"/>
                <a:gd name="connsiteY4" fmla="*/ 273056 h 3404431"/>
                <a:gd name="connsiteX5" fmla="*/ 3275307 w 4653893"/>
                <a:gd name="connsiteY5" fmla="*/ 248488 h 3404431"/>
                <a:gd name="connsiteX6" fmla="*/ 3031030 w 4653893"/>
                <a:gd name="connsiteY6" fmla="*/ 163553 h 3404431"/>
                <a:gd name="connsiteX7" fmla="*/ 2801494 w 4653893"/>
                <a:gd name="connsiteY7" fmla="*/ 54050 h 3404431"/>
                <a:gd name="connsiteX8" fmla="*/ 2437185 w 4653893"/>
                <a:gd name="connsiteY8" fmla="*/ 0 h 3404431"/>
                <a:gd name="connsiteX9" fmla="*/ 1644689 w 4653893"/>
                <a:gd name="connsiteY9" fmla="*/ 32991 h 3404431"/>
                <a:gd name="connsiteX10" fmla="*/ 998198 w 4653893"/>
                <a:gd name="connsiteY10" fmla="*/ 91253 h 3404431"/>
                <a:gd name="connsiteX11" fmla="*/ 848684 w 4653893"/>
                <a:gd name="connsiteY11" fmla="*/ 169871 h 3404431"/>
                <a:gd name="connsiteX12" fmla="*/ 532808 w 4653893"/>
                <a:gd name="connsiteY12" fmla="*/ 419061 h 3404431"/>
                <a:gd name="connsiteX13" fmla="*/ 355216 w 4653893"/>
                <a:gd name="connsiteY13" fmla="*/ 601567 h 3404431"/>
                <a:gd name="connsiteX14" fmla="*/ 355216 w 4653893"/>
                <a:gd name="connsiteY14" fmla="*/ 601567 h 3404431"/>
                <a:gd name="connsiteX15" fmla="*/ 118661 w 4653893"/>
                <a:gd name="connsiteY15" fmla="*/ 973597 h 3404431"/>
                <a:gd name="connsiteX16" fmla="*/ 5648 w 4653893"/>
                <a:gd name="connsiteY16" fmla="*/ 1548490 h 3404431"/>
                <a:gd name="connsiteX17" fmla="*/ 30918 w 4653893"/>
                <a:gd name="connsiteY17" fmla="*/ 2013879 h 3404431"/>
                <a:gd name="connsiteX18" fmla="*/ 214827 w 4653893"/>
                <a:gd name="connsiteY18" fmla="*/ 2499625 h 3404431"/>
                <a:gd name="connsiteX19" fmla="*/ 214827 w 4653893"/>
                <a:gd name="connsiteY19" fmla="*/ 2499625 h 3404431"/>
                <a:gd name="connsiteX20" fmla="*/ 620551 w 4653893"/>
                <a:gd name="connsiteY20" fmla="*/ 3054162 h 3404431"/>
                <a:gd name="connsiteX21" fmla="*/ 960293 w 4653893"/>
                <a:gd name="connsiteY21" fmla="*/ 3264745 h 3404431"/>
                <a:gd name="connsiteX22" fmla="*/ 1267043 w 4653893"/>
                <a:gd name="connsiteY22" fmla="*/ 3301948 h 3404431"/>
                <a:gd name="connsiteX23" fmla="*/ 1447443 w 4653893"/>
                <a:gd name="connsiteY23" fmla="*/ 3334940 h 3404431"/>
                <a:gd name="connsiteX24" fmla="*/ 1741557 w 4653893"/>
                <a:gd name="connsiteY24" fmla="*/ 3381268 h 3404431"/>
                <a:gd name="connsiteX25" fmla="*/ 1986536 w 4653893"/>
                <a:gd name="connsiteY25" fmla="*/ 3334940 h 3404431"/>
                <a:gd name="connsiteX26" fmla="*/ 2086212 w 4653893"/>
                <a:gd name="connsiteY26" fmla="*/ 3332834 h 3404431"/>
                <a:gd name="connsiteX27" fmla="*/ 2350846 w 4653893"/>
                <a:gd name="connsiteY27" fmla="*/ 3405836 h 3404431"/>
                <a:gd name="connsiteX28" fmla="*/ 2793773 w 4653893"/>
                <a:gd name="connsiteY28" fmla="*/ 3355296 h 3404431"/>
                <a:gd name="connsiteX29" fmla="*/ 3012779 w 4653893"/>
                <a:gd name="connsiteY29" fmla="*/ 3245091 h 3404431"/>
                <a:gd name="connsiteX30" fmla="*/ 3120177 w 4653893"/>
                <a:gd name="connsiteY30" fmla="*/ 3235263 h 3404431"/>
                <a:gd name="connsiteX31" fmla="*/ 3306894 w 4653893"/>
                <a:gd name="connsiteY31" fmla="*/ 3247898 h 3404431"/>
                <a:gd name="connsiteX32" fmla="*/ 3752629 w 4653893"/>
                <a:gd name="connsiteY32" fmla="*/ 3101192 h 3404431"/>
                <a:gd name="connsiteX33" fmla="*/ 3845286 w 4653893"/>
                <a:gd name="connsiteY33" fmla="*/ 3066797 h 3404431"/>
                <a:gd name="connsiteX34" fmla="*/ 4173094 w 4653893"/>
                <a:gd name="connsiteY34" fmla="*/ 2955889 h 3404431"/>
                <a:gd name="connsiteX35" fmla="*/ 4415967 w 4653893"/>
                <a:gd name="connsiteY35" fmla="*/ 2655457 h 3404431"/>
                <a:gd name="connsiteX36" fmla="*/ 4650417 w 4653893"/>
                <a:gd name="connsiteY36" fmla="*/ 2113556 h 3404431"/>
                <a:gd name="connsiteX37" fmla="*/ 3445879 w 4653893"/>
                <a:gd name="connsiteY37" fmla="*/ 3004323 h 3404431"/>
                <a:gd name="connsiteX38" fmla="*/ 3445879 w 4653893"/>
                <a:gd name="connsiteY38" fmla="*/ 3004323 h 3404431"/>
                <a:gd name="connsiteX39" fmla="*/ 3445879 w 4653893"/>
                <a:gd name="connsiteY39" fmla="*/ 3004323 h 3404431"/>
                <a:gd name="connsiteX40" fmla="*/ 3445879 w 4653893"/>
                <a:gd name="connsiteY40" fmla="*/ 3004323 h 340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53893" h="3404431">
                  <a:moveTo>
                    <a:pt x="4650417" y="2113556"/>
                  </a:moveTo>
                  <a:cubicBezTo>
                    <a:pt x="4679898" y="1874894"/>
                    <a:pt x="4627954" y="1535153"/>
                    <a:pt x="4618829" y="1460045"/>
                  </a:cubicBezTo>
                  <a:cubicBezTo>
                    <a:pt x="4581626" y="1162421"/>
                    <a:pt x="4413159" y="791794"/>
                    <a:pt x="4133785" y="492063"/>
                  </a:cubicBezTo>
                  <a:cubicBezTo>
                    <a:pt x="4133785" y="492063"/>
                    <a:pt x="4133785" y="492063"/>
                    <a:pt x="4133785" y="492063"/>
                  </a:cubicBezTo>
                  <a:cubicBezTo>
                    <a:pt x="3999714" y="309558"/>
                    <a:pt x="3753331" y="275864"/>
                    <a:pt x="3610836" y="273056"/>
                  </a:cubicBezTo>
                  <a:cubicBezTo>
                    <a:pt x="3498525" y="270249"/>
                    <a:pt x="3386214" y="266739"/>
                    <a:pt x="3275307" y="248488"/>
                  </a:cubicBezTo>
                  <a:cubicBezTo>
                    <a:pt x="3188967" y="233748"/>
                    <a:pt x="3104032" y="214795"/>
                    <a:pt x="3031030" y="163553"/>
                  </a:cubicBezTo>
                  <a:cubicBezTo>
                    <a:pt x="2960835" y="113715"/>
                    <a:pt x="2883621" y="78618"/>
                    <a:pt x="2801494" y="54050"/>
                  </a:cubicBezTo>
                  <a:cubicBezTo>
                    <a:pt x="2801494" y="54050"/>
                    <a:pt x="2467368" y="7721"/>
                    <a:pt x="2437185" y="0"/>
                  </a:cubicBezTo>
                  <a:cubicBezTo>
                    <a:pt x="2437185" y="0"/>
                    <a:pt x="1834214" y="0"/>
                    <a:pt x="1644689" y="32991"/>
                  </a:cubicBezTo>
                  <a:cubicBezTo>
                    <a:pt x="1644689" y="32991"/>
                    <a:pt x="1276168" y="-30886"/>
                    <a:pt x="998198" y="91253"/>
                  </a:cubicBezTo>
                  <a:cubicBezTo>
                    <a:pt x="946254" y="113715"/>
                    <a:pt x="890800" y="129158"/>
                    <a:pt x="848684" y="169871"/>
                  </a:cubicBezTo>
                  <a:cubicBezTo>
                    <a:pt x="773576" y="217603"/>
                    <a:pt x="567906" y="389579"/>
                    <a:pt x="532808" y="419061"/>
                  </a:cubicBezTo>
                  <a:cubicBezTo>
                    <a:pt x="468229" y="474515"/>
                    <a:pt x="409968" y="536286"/>
                    <a:pt x="355216" y="601567"/>
                  </a:cubicBezTo>
                  <a:cubicBezTo>
                    <a:pt x="354514" y="604374"/>
                    <a:pt x="353812" y="603672"/>
                    <a:pt x="355216" y="601567"/>
                  </a:cubicBezTo>
                  <a:cubicBezTo>
                    <a:pt x="346793" y="609990"/>
                    <a:pt x="174115" y="849353"/>
                    <a:pt x="118661" y="973597"/>
                  </a:cubicBezTo>
                  <a:cubicBezTo>
                    <a:pt x="99708" y="1017118"/>
                    <a:pt x="15475" y="1427054"/>
                    <a:pt x="5648" y="1548490"/>
                  </a:cubicBezTo>
                  <a:cubicBezTo>
                    <a:pt x="-6285" y="1705024"/>
                    <a:pt x="32" y="1859452"/>
                    <a:pt x="30918" y="2013879"/>
                  </a:cubicBezTo>
                  <a:cubicBezTo>
                    <a:pt x="65313" y="2185856"/>
                    <a:pt x="126382" y="2348005"/>
                    <a:pt x="214827" y="2499625"/>
                  </a:cubicBezTo>
                  <a:cubicBezTo>
                    <a:pt x="214827" y="2499625"/>
                    <a:pt x="214827" y="2499625"/>
                    <a:pt x="214827" y="2499625"/>
                  </a:cubicBezTo>
                  <a:cubicBezTo>
                    <a:pt x="245011" y="2569820"/>
                    <a:pt x="509644" y="2959399"/>
                    <a:pt x="620551" y="3054162"/>
                  </a:cubicBezTo>
                  <a:cubicBezTo>
                    <a:pt x="723035" y="3120846"/>
                    <a:pt x="888694" y="3250706"/>
                    <a:pt x="960293" y="3264745"/>
                  </a:cubicBezTo>
                  <a:cubicBezTo>
                    <a:pt x="1062075" y="3285101"/>
                    <a:pt x="1163857" y="3301246"/>
                    <a:pt x="1267043" y="3301948"/>
                  </a:cubicBezTo>
                  <a:cubicBezTo>
                    <a:pt x="1330218" y="3302650"/>
                    <a:pt x="1388479" y="3311073"/>
                    <a:pt x="1447443" y="3334940"/>
                  </a:cubicBezTo>
                  <a:cubicBezTo>
                    <a:pt x="1500790" y="3356700"/>
                    <a:pt x="1699441" y="3380566"/>
                    <a:pt x="1741557" y="3381268"/>
                  </a:cubicBezTo>
                  <a:cubicBezTo>
                    <a:pt x="1826493" y="3382672"/>
                    <a:pt x="1908620" y="3369335"/>
                    <a:pt x="1986536" y="3334940"/>
                  </a:cubicBezTo>
                  <a:cubicBezTo>
                    <a:pt x="2019528" y="3320198"/>
                    <a:pt x="2051115" y="3320198"/>
                    <a:pt x="2086212" y="3332834"/>
                  </a:cubicBezTo>
                  <a:cubicBezTo>
                    <a:pt x="2134647" y="3350382"/>
                    <a:pt x="2312239" y="3393903"/>
                    <a:pt x="2350846" y="3405836"/>
                  </a:cubicBezTo>
                  <a:cubicBezTo>
                    <a:pt x="2443502" y="3426192"/>
                    <a:pt x="2727088" y="3374248"/>
                    <a:pt x="2793773" y="3355296"/>
                  </a:cubicBezTo>
                  <a:cubicBezTo>
                    <a:pt x="2873794" y="3332132"/>
                    <a:pt x="2939777" y="3281592"/>
                    <a:pt x="3012779" y="3245091"/>
                  </a:cubicBezTo>
                  <a:cubicBezTo>
                    <a:pt x="3049281" y="3226840"/>
                    <a:pt x="3080868" y="3211397"/>
                    <a:pt x="3120177" y="3235263"/>
                  </a:cubicBezTo>
                  <a:cubicBezTo>
                    <a:pt x="3127898" y="3240177"/>
                    <a:pt x="3254248" y="3245091"/>
                    <a:pt x="3306894" y="3247898"/>
                  </a:cubicBezTo>
                  <a:cubicBezTo>
                    <a:pt x="3423417" y="3250706"/>
                    <a:pt x="3626279" y="3177704"/>
                    <a:pt x="3752629" y="3101192"/>
                  </a:cubicBezTo>
                  <a:cubicBezTo>
                    <a:pt x="3782111" y="3083643"/>
                    <a:pt x="3810891" y="3070306"/>
                    <a:pt x="3845286" y="3066797"/>
                  </a:cubicBezTo>
                  <a:cubicBezTo>
                    <a:pt x="3962511" y="3053459"/>
                    <a:pt x="4072014" y="3019064"/>
                    <a:pt x="4173094" y="2955889"/>
                  </a:cubicBezTo>
                  <a:cubicBezTo>
                    <a:pt x="4279088" y="2889205"/>
                    <a:pt x="4409650" y="2664582"/>
                    <a:pt x="4415967" y="2655457"/>
                  </a:cubicBezTo>
                  <a:cubicBezTo>
                    <a:pt x="4512133" y="2498221"/>
                    <a:pt x="4602684" y="2352217"/>
                    <a:pt x="4650417" y="2113556"/>
                  </a:cubicBezTo>
                  <a:close/>
                  <a:moveTo>
                    <a:pt x="3445879" y="3004323"/>
                  </a:move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1DEF64C3-423C-4F4C-BDFC-8F6566BDA85E}"/>
                </a:ext>
              </a:extLst>
            </p:cNvPr>
            <p:cNvSpPr/>
            <p:nvPr/>
          </p:nvSpPr>
          <p:spPr>
            <a:xfrm>
              <a:off x="6837956" y="3761495"/>
              <a:ext cx="1221384" cy="2667390"/>
            </a:xfrm>
            <a:custGeom>
              <a:avLst/>
              <a:gdLst>
                <a:gd name="connsiteX0" fmla="*/ 1095736 w 1221383"/>
                <a:gd name="connsiteY0" fmla="*/ 783597 h 2667389"/>
                <a:gd name="connsiteX1" fmla="*/ 748273 w 1221383"/>
                <a:gd name="connsiteY1" fmla="*/ 248013 h 2667389"/>
                <a:gd name="connsiteX2" fmla="*/ 0 w 1221383"/>
                <a:gd name="connsiteY2" fmla="*/ 15669 h 2667389"/>
                <a:gd name="connsiteX3" fmla="*/ 518737 w 1221383"/>
                <a:gd name="connsiteY3" fmla="*/ 392614 h 2667389"/>
                <a:gd name="connsiteX4" fmla="*/ 742658 w 1221383"/>
                <a:gd name="connsiteY4" fmla="*/ 2334193 h 2667389"/>
                <a:gd name="connsiteX5" fmla="*/ 625433 w 1221383"/>
                <a:gd name="connsiteY5" fmla="*/ 2666915 h 2667389"/>
                <a:gd name="connsiteX6" fmla="*/ 1025541 w 1221383"/>
                <a:gd name="connsiteY6" fmla="*/ 2311731 h 2667389"/>
                <a:gd name="connsiteX7" fmla="*/ 1095736 w 1221383"/>
                <a:gd name="connsiteY7" fmla="*/ 783597 h 2667389"/>
                <a:gd name="connsiteX8" fmla="*/ 1095736 w 1221383"/>
                <a:gd name="connsiteY8" fmla="*/ 783597 h 26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1383" h="2667389">
                  <a:moveTo>
                    <a:pt x="1095736" y="783597"/>
                  </a:moveTo>
                  <a:cubicBezTo>
                    <a:pt x="1002377" y="547744"/>
                    <a:pt x="915336" y="411566"/>
                    <a:pt x="748273" y="248013"/>
                  </a:cubicBezTo>
                  <a:cubicBezTo>
                    <a:pt x="520843" y="24795"/>
                    <a:pt x="384666" y="-32063"/>
                    <a:pt x="0" y="15669"/>
                  </a:cubicBezTo>
                  <a:cubicBezTo>
                    <a:pt x="244277" y="88672"/>
                    <a:pt x="381156" y="207301"/>
                    <a:pt x="518737" y="392614"/>
                  </a:cubicBezTo>
                  <a:cubicBezTo>
                    <a:pt x="1027647" y="1075606"/>
                    <a:pt x="906913" y="1875823"/>
                    <a:pt x="742658" y="2334193"/>
                  </a:cubicBezTo>
                  <a:cubicBezTo>
                    <a:pt x="664040" y="2553200"/>
                    <a:pt x="541199" y="2694291"/>
                    <a:pt x="625433" y="2666915"/>
                  </a:cubicBezTo>
                  <a:cubicBezTo>
                    <a:pt x="831102" y="2600230"/>
                    <a:pt x="1000973" y="2360165"/>
                    <a:pt x="1025541" y="2311731"/>
                  </a:cubicBezTo>
                  <a:cubicBezTo>
                    <a:pt x="1262097" y="1833005"/>
                    <a:pt x="1295088" y="1285488"/>
                    <a:pt x="1095736" y="783597"/>
                  </a:cubicBezTo>
                  <a:lnTo>
                    <a:pt x="1095736" y="783597"/>
                  </a:ln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F0F2219-79A0-4246-BFC9-5E41746D8305}"/>
                </a:ext>
              </a:extLst>
            </p:cNvPr>
            <p:cNvSpPr/>
            <p:nvPr/>
          </p:nvSpPr>
          <p:spPr>
            <a:xfrm>
              <a:off x="4056309" y="3544121"/>
              <a:ext cx="1401867" cy="3200655"/>
            </a:xfrm>
            <a:custGeom>
              <a:avLst/>
              <a:gdLst>
                <a:gd name="connsiteX0" fmla="*/ 1017540 w 1361772"/>
                <a:gd name="connsiteY0" fmla="*/ 2161990 h 3186829"/>
                <a:gd name="connsiteX1" fmla="*/ 1138275 w 1361772"/>
                <a:gd name="connsiteY1" fmla="*/ 859180 h 3186829"/>
                <a:gd name="connsiteX2" fmla="*/ 1248480 w 1361772"/>
                <a:gd name="connsiteY2" fmla="*/ 414148 h 3186829"/>
                <a:gd name="connsiteX3" fmla="*/ 1326396 w 1361772"/>
                <a:gd name="connsiteY3" fmla="*/ 13337 h 3186829"/>
                <a:gd name="connsiteX4" fmla="*/ 794322 w 1361772"/>
                <a:gd name="connsiteY4" fmla="*/ 155130 h 3186829"/>
                <a:gd name="connsiteX5" fmla="*/ 280498 w 1361772"/>
                <a:gd name="connsiteY5" fmla="*/ 740552 h 3186829"/>
                <a:gd name="connsiteX6" fmla="*/ 10250 w 1361772"/>
                <a:gd name="connsiteY6" fmla="*/ 1560423 h 3186829"/>
                <a:gd name="connsiteX7" fmla="*/ 10250 w 1361772"/>
                <a:gd name="connsiteY7" fmla="*/ 1560423 h 3186829"/>
                <a:gd name="connsiteX8" fmla="*/ 341568 w 1361772"/>
                <a:gd name="connsiteY8" fmla="*/ 2777595 h 3186829"/>
                <a:gd name="connsiteX9" fmla="*/ 1199344 w 1361772"/>
                <a:gd name="connsiteY9" fmla="*/ 3146819 h 3186829"/>
                <a:gd name="connsiteX10" fmla="*/ 1300424 w 1361772"/>
                <a:gd name="connsiteY10" fmla="*/ 3040825 h 3186829"/>
                <a:gd name="connsiteX11" fmla="*/ 1017540 w 1361772"/>
                <a:gd name="connsiteY11" fmla="*/ 2161990 h 3186829"/>
                <a:gd name="connsiteX0" fmla="*/ 1055876 w 1401469"/>
                <a:gd name="connsiteY0" fmla="*/ 2161990 h 3187974"/>
                <a:gd name="connsiteX1" fmla="*/ 1176611 w 1401469"/>
                <a:gd name="connsiteY1" fmla="*/ 859180 h 3187974"/>
                <a:gd name="connsiteX2" fmla="*/ 1286816 w 1401469"/>
                <a:gd name="connsiteY2" fmla="*/ 414148 h 3187974"/>
                <a:gd name="connsiteX3" fmla="*/ 1364732 w 1401469"/>
                <a:gd name="connsiteY3" fmla="*/ 13337 h 3187974"/>
                <a:gd name="connsiteX4" fmla="*/ 832658 w 1401469"/>
                <a:gd name="connsiteY4" fmla="*/ 155130 h 3187974"/>
                <a:gd name="connsiteX5" fmla="*/ 318834 w 1401469"/>
                <a:gd name="connsiteY5" fmla="*/ 740552 h 3187974"/>
                <a:gd name="connsiteX6" fmla="*/ 48586 w 1401469"/>
                <a:gd name="connsiteY6" fmla="*/ 1560423 h 3187974"/>
                <a:gd name="connsiteX7" fmla="*/ 5566 w 1401469"/>
                <a:gd name="connsiteY7" fmla="*/ 1577630 h 3187974"/>
                <a:gd name="connsiteX8" fmla="*/ 379904 w 1401469"/>
                <a:gd name="connsiteY8" fmla="*/ 2777595 h 3187974"/>
                <a:gd name="connsiteX9" fmla="*/ 1237680 w 1401469"/>
                <a:gd name="connsiteY9" fmla="*/ 3146819 h 3187974"/>
                <a:gd name="connsiteX10" fmla="*/ 1338760 w 1401469"/>
                <a:gd name="connsiteY10" fmla="*/ 3040825 h 3187974"/>
                <a:gd name="connsiteX11" fmla="*/ 1055876 w 1401469"/>
                <a:gd name="connsiteY11" fmla="*/ 2161990 h 3187974"/>
                <a:gd name="connsiteX0" fmla="*/ 1056072 w 1401669"/>
                <a:gd name="connsiteY0" fmla="*/ 2161990 h 3191891"/>
                <a:gd name="connsiteX1" fmla="*/ 1176807 w 1401669"/>
                <a:gd name="connsiteY1" fmla="*/ 859180 h 3191891"/>
                <a:gd name="connsiteX2" fmla="*/ 1287012 w 1401669"/>
                <a:gd name="connsiteY2" fmla="*/ 414148 h 3191891"/>
                <a:gd name="connsiteX3" fmla="*/ 1364928 w 1401669"/>
                <a:gd name="connsiteY3" fmla="*/ 13337 h 3191891"/>
                <a:gd name="connsiteX4" fmla="*/ 832854 w 1401669"/>
                <a:gd name="connsiteY4" fmla="*/ 155130 h 3191891"/>
                <a:gd name="connsiteX5" fmla="*/ 319030 w 1401669"/>
                <a:gd name="connsiteY5" fmla="*/ 740552 h 3191891"/>
                <a:gd name="connsiteX6" fmla="*/ 48782 w 1401669"/>
                <a:gd name="connsiteY6" fmla="*/ 1560423 h 3191891"/>
                <a:gd name="connsiteX7" fmla="*/ 5762 w 1401669"/>
                <a:gd name="connsiteY7" fmla="*/ 1577630 h 3191891"/>
                <a:gd name="connsiteX8" fmla="*/ 371496 w 1401669"/>
                <a:gd name="connsiteY8" fmla="*/ 2812011 h 3191891"/>
                <a:gd name="connsiteX9" fmla="*/ 1237876 w 1401669"/>
                <a:gd name="connsiteY9" fmla="*/ 3146819 h 3191891"/>
                <a:gd name="connsiteX10" fmla="*/ 1338956 w 1401669"/>
                <a:gd name="connsiteY10" fmla="*/ 3040825 h 3191891"/>
                <a:gd name="connsiteX11" fmla="*/ 1056072 w 1401669"/>
                <a:gd name="connsiteY11" fmla="*/ 2161990 h 3191891"/>
                <a:gd name="connsiteX0" fmla="*/ 1056040 w 1401634"/>
                <a:gd name="connsiteY0" fmla="*/ 2161990 h 3184204"/>
                <a:gd name="connsiteX1" fmla="*/ 1176775 w 1401634"/>
                <a:gd name="connsiteY1" fmla="*/ 859180 h 3184204"/>
                <a:gd name="connsiteX2" fmla="*/ 1286980 w 1401634"/>
                <a:gd name="connsiteY2" fmla="*/ 414148 h 3184204"/>
                <a:gd name="connsiteX3" fmla="*/ 1364896 w 1401634"/>
                <a:gd name="connsiteY3" fmla="*/ 13337 h 3184204"/>
                <a:gd name="connsiteX4" fmla="*/ 832822 w 1401634"/>
                <a:gd name="connsiteY4" fmla="*/ 155130 h 3184204"/>
                <a:gd name="connsiteX5" fmla="*/ 318998 w 1401634"/>
                <a:gd name="connsiteY5" fmla="*/ 740552 h 3184204"/>
                <a:gd name="connsiteX6" fmla="*/ 48750 w 1401634"/>
                <a:gd name="connsiteY6" fmla="*/ 1560423 h 3184204"/>
                <a:gd name="connsiteX7" fmla="*/ 5730 w 1401634"/>
                <a:gd name="connsiteY7" fmla="*/ 1577630 h 3184204"/>
                <a:gd name="connsiteX8" fmla="*/ 371464 w 1401634"/>
                <a:gd name="connsiteY8" fmla="*/ 2812011 h 3184204"/>
                <a:gd name="connsiteX9" fmla="*/ 1229239 w 1401634"/>
                <a:gd name="connsiteY9" fmla="*/ 3138217 h 3184204"/>
                <a:gd name="connsiteX10" fmla="*/ 1338924 w 1401634"/>
                <a:gd name="connsiteY10" fmla="*/ 3040825 h 3184204"/>
                <a:gd name="connsiteX11" fmla="*/ 1056040 w 1401634"/>
                <a:gd name="connsiteY11" fmla="*/ 2161990 h 3184204"/>
                <a:gd name="connsiteX0" fmla="*/ 1056040 w 1401634"/>
                <a:gd name="connsiteY0" fmla="*/ 2161990 h 3184208"/>
                <a:gd name="connsiteX1" fmla="*/ 1176775 w 1401634"/>
                <a:gd name="connsiteY1" fmla="*/ 859180 h 3184208"/>
                <a:gd name="connsiteX2" fmla="*/ 1286980 w 1401634"/>
                <a:gd name="connsiteY2" fmla="*/ 414148 h 3184208"/>
                <a:gd name="connsiteX3" fmla="*/ 1364896 w 1401634"/>
                <a:gd name="connsiteY3" fmla="*/ 13337 h 3184208"/>
                <a:gd name="connsiteX4" fmla="*/ 832822 w 1401634"/>
                <a:gd name="connsiteY4" fmla="*/ 155130 h 3184208"/>
                <a:gd name="connsiteX5" fmla="*/ 318998 w 1401634"/>
                <a:gd name="connsiteY5" fmla="*/ 740552 h 3184208"/>
                <a:gd name="connsiteX6" fmla="*/ 48750 w 1401634"/>
                <a:gd name="connsiteY6" fmla="*/ 1560423 h 3184208"/>
                <a:gd name="connsiteX7" fmla="*/ 5730 w 1401634"/>
                <a:gd name="connsiteY7" fmla="*/ 1577630 h 3184208"/>
                <a:gd name="connsiteX8" fmla="*/ 371464 w 1401634"/>
                <a:gd name="connsiteY8" fmla="*/ 2812011 h 3184208"/>
                <a:gd name="connsiteX9" fmla="*/ 1229239 w 1401634"/>
                <a:gd name="connsiteY9" fmla="*/ 3138217 h 3184208"/>
                <a:gd name="connsiteX10" fmla="*/ 1356133 w 1401634"/>
                <a:gd name="connsiteY10" fmla="*/ 3109657 h 3184208"/>
                <a:gd name="connsiteX11" fmla="*/ 1056040 w 1401634"/>
                <a:gd name="connsiteY11" fmla="*/ 2161990 h 3184208"/>
                <a:gd name="connsiteX0" fmla="*/ 1056271 w 1401865"/>
                <a:gd name="connsiteY0" fmla="*/ 2161990 h 3230790"/>
                <a:gd name="connsiteX1" fmla="*/ 1177006 w 1401865"/>
                <a:gd name="connsiteY1" fmla="*/ 859180 h 3230790"/>
                <a:gd name="connsiteX2" fmla="*/ 1287211 w 1401865"/>
                <a:gd name="connsiteY2" fmla="*/ 414148 h 3230790"/>
                <a:gd name="connsiteX3" fmla="*/ 1365127 w 1401865"/>
                <a:gd name="connsiteY3" fmla="*/ 13337 h 3230790"/>
                <a:gd name="connsiteX4" fmla="*/ 833053 w 1401865"/>
                <a:gd name="connsiteY4" fmla="*/ 155130 h 3230790"/>
                <a:gd name="connsiteX5" fmla="*/ 319229 w 1401865"/>
                <a:gd name="connsiteY5" fmla="*/ 740552 h 3230790"/>
                <a:gd name="connsiteX6" fmla="*/ 48981 w 1401865"/>
                <a:gd name="connsiteY6" fmla="*/ 1560423 h 3230790"/>
                <a:gd name="connsiteX7" fmla="*/ 5961 w 1401865"/>
                <a:gd name="connsiteY7" fmla="*/ 1577630 h 3230790"/>
                <a:gd name="connsiteX8" fmla="*/ 371695 w 1401865"/>
                <a:gd name="connsiteY8" fmla="*/ 2812011 h 3230790"/>
                <a:gd name="connsiteX9" fmla="*/ 1289697 w 1401865"/>
                <a:gd name="connsiteY9" fmla="*/ 3189840 h 3230790"/>
                <a:gd name="connsiteX10" fmla="*/ 1356364 w 1401865"/>
                <a:gd name="connsiteY10" fmla="*/ 3109657 h 3230790"/>
                <a:gd name="connsiteX11" fmla="*/ 1056271 w 1401865"/>
                <a:gd name="connsiteY11" fmla="*/ 2161990 h 3230790"/>
                <a:gd name="connsiteX0" fmla="*/ 1056271 w 1401865"/>
                <a:gd name="connsiteY0" fmla="*/ 2161990 h 3200656"/>
                <a:gd name="connsiteX1" fmla="*/ 1177006 w 1401865"/>
                <a:gd name="connsiteY1" fmla="*/ 859180 h 3200656"/>
                <a:gd name="connsiteX2" fmla="*/ 1287211 w 1401865"/>
                <a:gd name="connsiteY2" fmla="*/ 414148 h 3200656"/>
                <a:gd name="connsiteX3" fmla="*/ 1365127 w 1401865"/>
                <a:gd name="connsiteY3" fmla="*/ 13337 h 3200656"/>
                <a:gd name="connsiteX4" fmla="*/ 833053 w 1401865"/>
                <a:gd name="connsiteY4" fmla="*/ 155130 h 3200656"/>
                <a:gd name="connsiteX5" fmla="*/ 319229 w 1401865"/>
                <a:gd name="connsiteY5" fmla="*/ 740552 h 3200656"/>
                <a:gd name="connsiteX6" fmla="*/ 48981 w 1401865"/>
                <a:gd name="connsiteY6" fmla="*/ 1560423 h 3200656"/>
                <a:gd name="connsiteX7" fmla="*/ 5961 w 1401865"/>
                <a:gd name="connsiteY7" fmla="*/ 1577630 h 3200656"/>
                <a:gd name="connsiteX8" fmla="*/ 371695 w 1401865"/>
                <a:gd name="connsiteY8" fmla="*/ 2812011 h 3200656"/>
                <a:gd name="connsiteX9" fmla="*/ 1289697 w 1401865"/>
                <a:gd name="connsiteY9" fmla="*/ 3189840 h 3200656"/>
                <a:gd name="connsiteX10" fmla="*/ 1356364 w 1401865"/>
                <a:gd name="connsiteY10" fmla="*/ 3109657 h 3200656"/>
                <a:gd name="connsiteX11" fmla="*/ 1056271 w 1401865"/>
                <a:gd name="connsiteY11" fmla="*/ 2161990 h 320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1865" h="3200656">
                  <a:moveTo>
                    <a:pt x="1056271" y="2161990"/>
                  </a:moveTo>
                  <a:cubicBezTo>
                    <a:pt x="1038021" y="1928242"/>
                    <a:pt x="976952" y="1605348"/>
                    <a:pt x="1177006" y="859180"/>
                  </a:cubicBezTo>
                  <a:cubicBezTo>
                    <a:pt x="1195257" y="791092"/>
                    <a:pt x="1253518" y="490659"/>
                    <a:pt x="1287211" y="414148"/>
                  </a:cubicBezTo>
                  <a:cubicBezTo>
                    <a:pt x="1339155" y="296923"/>
                    <a:pt x="1463399" y="48434"/>
                    <a:pt x="1365127" y="13337"/>
                  </a:cubicBezTo>
                  <a:cubicBezTo>
                    <a:pt x="1212103" y="-41415"/>
                    <a:pt x="921498" y="85637"/>
                    <a:pt x="833053" y="155130"/>
                  </a:cubicBezTo>
                  <a:cubicBezTo>
                    <a:pt x="639316" y="308154"/>
                    <a:pt x="532620" y="429590"/>
                    <a:pt x="319229" y="740552"/>
                  </a:cubicBezTo>
                  <a:cubicBezTo>
                    <a:pt x="144445" y="995358"/>
                    <a:pt x="93203" y="1236827"/>
                    <a:pt x="48981" y="1560423"/>
                  </a:cubicBezTo>
                  <a:lnTo>
                    <a:pt x="5961" y="1577630"/>
                  </a:lnTo>
                  <a:cubicBezTo>
                    <a:pt x="-36858" y="2023365"/>
                    <a:pt x="157739" y="2543309"/>
                    <a:pt x="371695" y="2812011"/>
                  </a:cubicBezTo>
                  <a:cubicBezTo>
                    <a:pt x="585651" y="3080713"/>
                    <a:pt x="954870" y="3245596"/>
                    <a:pt x="1289697" y="3189840"/>
                  </a:cubicBezTo>
                  <a:cubicBezTo>
                    <a:pt x="1331814" y="3171589"/>
                    <a:pt x="1352855" y="3167216"/>
                    <a:pt x="1356364" y="3109657"/>
                  </a:cubicBezTo>
                  <a:cubicBezTo>
                    <a:pt x="1360576" y="3042972"/>
                    <a:pt x="1089263" y="2592984"/>
                    <a:pt x="1056271" y="2161990"/>
                  </a:cubicBez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8751FE89-E6E9-4DA5-9F6C-F58D83DF4E43}"/>
                </a:ext>
              </a:extLst>
            </p:cNvPr>
            <p:cNvSpPr/>
            <p:nvPr/>
          </p:nvSpPr>
          <p:spPr>
            <a:xfrm>
              <a:off x="3627845" y="3534244"/>
              <a:ext cx="1361773" cy="3130673"/>
            </a:xfrm>
            <a:custGeom>
              <a:avLst/>
              <a:gdLst>
                <a:gd name="connsiteX0" fmla="*/ 523768 w 1361772"/>
                <a:gd name="connsiteY0" fmla="*/ 1021377 h 3130673"/>
                <a:gd name="connsiteX1" fmla="*/ 1364698 w 1361772"/>
                <a:gd name="connsiteY1" fmla="*/ 23212 h 3130673"/>
                <a:gd name="connsiteX2" fmla="*/ 207893 w 1361772"/>
                <a:gd name="connsiteY2" fmla="*/ 704801 h 3130673"/>
                <a:gd name="connsiteX3" fmla="*/ 197364 w 1361772"/>
                <a:gd name="connsiteY3" fmla="*/ 2430181 h 3130673"/>
                <a:gd name="connsiteX4" fmla="*/ 984946 w 1361772"/>
                <a:gd name="connsiteY4" fmla="*/ 3133529 h 3130673"/>
                <a:gd name="connsiteX5" fmla="*/ 425496 w 1361772"/>
                <a:gd name="connsiteY5" fmla="*/ 2185904 h 3130673"/>
                <a:gd name="connsiteX6" fmla="*/ 523768 w 1361772"/>
                <a:gd name="connsiteY6" fmla="*/ 1021377 h 3130673"/>
                <a:gd name="connsiteX7" fmla="*/ 523768 w 1361772"/>
                <a:gd name="connsiteY7" fmla="*/ 1021377 h 313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1772" h="3130673">
                  <a:moveTo>
                    <a:pt x="523768" y="1021377"/>
                  </a:moveTo>
                  <a:cubicBezTo>
                    <a:pt x="707678" y="653558"/>
                    <a:pt x="1097959" y="115167"/>
                    <a:pt x="1364698" y="23212"/>
                  </a:cubicBezTo>
                  <a:cubicBezTo>
                    <a:pt x="1111998" y="-87695"/>
                    <a:pt x="545529" y="208526"/>
                    <a:pt x="207893" y="704801"/>
                  </a:cubicBezTo>
                  <a:cubicBezTo>
                    <a:pt x="-55336" y="1041032"/>
                    <a:pt x="-79202" y="1912847"/>
                    <a:pt x="197364" y="2430181"/>
                  </a:cubicBezTo>
                  <a:cubicBezTo>
                    <a:pt x="287213" y="2598647"/>
                    <a:pt x="681706" y="3107557"/>
                    <a:pt x="984946" y="3133529"/>
                  </a:cubicBezTo>
                  <a:cubicBezTo>
                    <a:pt x="619935" y="2773431"/>
                    <a:pt x="464805" y="2374727"/>
                    <a:pt x="425496" y="2185904"/>
                  </a:cubicBezTo>
                  <a:cubicBezTo>
                    <a:pt x="343368" y="1787199"/>
                    <a:pt x="386187" y="1399726"/>
                    <a:pt x="523768" y="1021377"/>
                  </a:cubicBezTo>
                  <a:lnTo>
                    <a:pt x="523768" y="1021377"/>
                  </a:ln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4" name="Graphic 204">
              <a:extLst>
                <a:ext uri="{FF2B5EF4-FFF2-40B4-BE49-F238E27FC236}">
                  <a16:creationId xmlns:a16="http://schemas.microsoft.com/office/drawing/2014/main" id="{E6527227-E47E-400A-893D-96AE1D7D2865}"/>
                </a:ext>
              </a:extLst>
            </p:cNvPr>
            <p:cNvGrpSpPr/>
            <p:nvPr/>
          </p:nvGrpSpPr>
          <p:grpSpPr>
            <a:xfrm>
              <a:off x="5137295" y="3510179"/>
              <a:ext cx="2531689" cy="3247280"/>
              <a:chOff x="5137295" y="3510179"/>
              <a:chExt cx="2531689" cy="3247280"/>
            </a:xfrm>
            <a:solidFill>
              <a:srgbClr val="F7931E"/>
            </a:solidFill>
          </p:grpSpPr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F31C4466-73B1-4DF4-A86C-75469FC5D113}"/>
                  </a:ext>
                </a:extLst>
              </p:cNvPr>
              <p:cNvSpPr/>
              <p:nvPr/>
            </p:nvSpPr>
            <p:spPr>
              <a:xfrm>
                <a:off x="6096628" y="3542663"/>
                <a:ext cx="1572356" cy="3039421"/>
              </a:xfrm>
              <a:custGeom>
                <a:avLst/>
                <a:gdLst>
                  <a:gd name="connsiteX0" fmla="*/ 1483985 w 1572356"/>
                  <a:gd name="connsiteY0" fmla="*/ 1173703 h 3039420"/>
                  <a:gd name="connsiteX1" fmla="*/ 1076857 w 1572356"/>
                  <a:gd name="connsiteY1" fmla="*/ 537039 h 3039420"/>
                  <a:gd name="connsiteX2" fmla="*/ 173454 w 1572356"/>
                  <a:gd name="connsiteY2" fmla="*/ 36553 h 3039420"/>
                  <a:gd name="connsiteX3" fmla="*/ 87115 w 1572356"/>
                  <a:gd name="connsiteY3" fmla="*/ 115873 h 3039420"/>
                  <a:gd name="connsiteX4" fmla="*/ 650075 w 1572356"/>
                  <a:gd name="connsiteY4" fmla="*/ 1264956 h 3039420"/>
                  <a:gd name="connsiteX5" fmla="*/ 690788 w 1572356"/>
                  <a:gd name="connsiteY5" fmla="*/ 2083424 h 3039420"/>
                  <a:gd name="connsiteX6" fmla="*/ 445809 w 1572356"/>
                  <a:gd name="connsiteY6" fmla="*/ 3040174 h 3039420"/>
                  <a:gd name="connsiteX7" fmla="*/ 1260065 w 1572356"/>
                  <a:gd name="connsiteY7" fmla="*/ 2819764 h 3039420"/>
                  <a:gd name="connsiteX8" fmla="*/ 1483985 w 1572356"/>
                  <a:gd name="connsiteY8" fmla="*/ 1173703 h 3039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2356" h="3039420">
                    <a:moveTo>
                      <a:pt x="1483985" y="1173703"/>
                    </a:moveTo>
                    <a:cubicBezTo>
                      <a:pt x="1406771" y="924513"/>
                      <a:pt x="1240410" y="728670"/>
                      <a:pt x="1076857" y="537039"/>
                    </a:cubicBezTo>
                    <a:cubicBezTo>
                      <a:pt x="917516" y="351024"/>
                      <a:pt x="496349" y="186067"/>
                      <a:pt x="173454" y="36553"/>
                    </a:cubicBezTo>
                    <a:cubicBezTo>
                      <a:pt x="87817" y="-3458"/>
                      <a:pt x="-115747" y="-45575"/>
                      <a:pt x="87115" y="115873"/>
                    </a:cubicBezTo>
                    <a:cubicBezTo>
                      <a:pt x="275236" y="266089"/>
                      <a:pt x="616382" y="1146327"/>
                      <a:pt x="650075" y="1264956"/>
                    </a:cubicBezTo>
                    <a:cubicBezTo>
                      <a:pt x="706231" y="1460799"/>
                      <a:pt x="712548" y="1721922"/>
                      <a:pt x="690788" y="2083424"/>
                    </a:cubicBezTo>
                    <a:cubicBezTo>
                      <a:pt x="681662" y="2231534"/>
                      <a:pt x="590410" y="2961556"/>
                      <a:pt x="445809" y="3040174"/>
                    </a:cubicBezTo>
                    <a:cubicBezTo>
                      <a:pt x="696403" y="3052107"/>
                      <a:pt x="1114060" y="3019116"/>
                      <a:pt x="1260065" y="2819764"/>
                    </a:cubicBezTo>
                    <a:cubicBezTo>
                      <a:pt x="1624374" y="2322085"/>
                      <a:pt x="1627884" y="1834935"/>
                      <a:pt x="1483985" y="117370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0712ED79-E62E-4DCB-B6C0-D609012D4054}"/>
                  </a:ext>
                </a:extLst>
              </p:cNvPr>
              <p:cNvSpPr/>
              <p:nvPr/>
            </p:nvSpPr>
            <p:spPr>
              <a:xfrm>
                <a:off x="5137295" y="3510179"/>
                <a:ext cx="1589569" cy="3247280"/>
              </a:xfrm>
              <a:custGeom>
                <a:avLst/>
                <a:gdLst>
                  <a:gd name="connsiteX0" fmla="*/ 1279357 w 1424947"/>
                  <a:gd name="connsiteY0" fmla="*/ 1000694 h 3250004"/>
                  <a:gd name="connsiteX1" fmla="*/ 1277953 w 1424947"/>
                  <a:gd name="connsiteY1" fmla="*/ 1000694 h 3250004"/>
                  <a:gd name="connsiteX2" fmla="*/ 741667 w 1424947"/>
                  <a:gd name="connsiteY2" fmla="*/ 54473 h 3250004"/>
                  <a:gd name="connsiteX3" fmla="*/ 386483 w 1424947"/>
                  <a:gd name="connsiteY3" fmla="*/ 45348 h 3250004"/>
                  <a:gd name="connsiteX4" fmla="*/ 27088 w 1424947"/>
                  <a:gd name="connsiteY4" fmla="*/ 1129852 h 3250004"/>
                  <a:gd name="connsiteX5" fmla="*/ 50954 w 1424947"/>
                  <a:gd name="connsiteY5" fmla="*/ 2428450 h 3250004"/>
                  <a:gd name="connsiteX6" fmla="*/ 255921 w 1424947"/>
                  <a:gd name="connsiteY6" fmla="*/ 3052479 h 3250004"/>
                  <a:gd name="connsiteX7" fmla="*/ 493881 w 1424947"/>
                  <a:gd name="connsiteY7" fmla="*/ 3230773 h 3250004"/>
                  <a:gd name="connsiteX8" fmla="*/ 715695 w 1424947"/>
                  <a:gd name="connsiteY8" fmla="*/ 3253937 h 3250004"/>
                  <a:gd name="connsiteX9" fmla="*/ 716398 w 1424947"/>
                  <a:gd name="connsiteY9" fmla="*/ 3253937 h 3250004"/>
                  <a:gd name="connsiteX10" fmla="*/ 717099 w 1424947"/>
                  <a:gd name="connsiteY10" fmla="*/ 3253937 h 3250004"/>
                  <a:gd name="connsiteX11" fmla="*/ 1276549 w 1424947"/>
                  <a:gd name="connsiteY11" fmla="*/ 2878396 h 3250004"/>
                  <a:gd name="connsiteX12" fmla="*/ 1426765 w 1424947"/>
                  <a:gd name="connsiteY12" fmla="*/ 1581203 h 3250004"/>
                  <a:gd name="connsiteX13" fmla="*/ 1279357 w 1424947"/>
                  <a:gd name="connsiteY13" fmla="*/ 1000694 h 3250004"/>
                  <a:gd name="connsiteX0" fmla="*/ 1334292 w 1486515"/>
                  <a:gd name="connsiteY0" fmla="*/ 1000694 h 3253937"/>
                  <a:gd name="connsiteX1" fmla="*/ 1332888 w 1486515"/>
                  <a:gd name="connsiteY1" fmla="*/ 1000694 h 3253937"/>
                  <a:gd name="connsiteX2" fmla="*/ 796602 w 1486515"/>
                  <a:gd name="connsiteY2" fmla="*/ 54473 h 3253937"/>
                  <a:gd name="connsiteX3" fmla="*/ 441418 w 1486515"/>
                  <a:gd name="connsiteY3" fmla="*/ 45348 h 3253937"/>
                  <a:gd name="connsiteX4" fmla="*/ 82023 w 1486515"/>
                  <a:gd name="connsiteY4" fmla="*/ 1129852 h 3253937"/>
                  <a:gd name="connsiteX5" fmla="*/ 32555 w 1486515"/>
                  <a:gd name="connsiteY5" fmla="*/ 2379560 h 3253937"/>
                  <a:gd name="connsiteX6" fmla="*/ 310856 w 1486515"/>
                  <a:gd name="connsiteY6" fmla="*/ 3052479 h 3253937"/>
                  <a:gd name="connsiteX7" fmla="*/ 548816 w 1486515"/>
                  <a:gd name="connsiteY7" fmla="*/ 3230773 h 3253937"/>
                  <a:gd name="connsiteX8" fmla="*/ 770630 w 1486515"/>
                  <a:gd name="connsiteY8" fmla="*/ 3253937 h 3253937"/>
                  <a:gd name="connsiteX9" fmla="*/ 771333 w 1486515"/>
                  <a:gd name="connsiteY9" fmla="*/ 3253937 h 3253937"/>
                  <a:gd name="connsiteX10" fmla="*/ 772034 w 1486515"/>
                  <a:gd name="connsiteY10" fmla="*/ 3253937 h 3253937"/>
                  <a:gd name="connsiteX11" fmla="*/ 1331484 w 1486515"/>
                  <a:gd name="connsiteY11" fmla="*/ 2878396 h 3253937"/>
                  <a:gd name="connsiteX12" fmla="*/ 1481700 w 1486515"/>
                  <a:gd name="connsiteY12" fmla="*/ 1581203 h 3253937"/>
                  <a:gd name="connsiteX13" fmla="*/ 1334292 w 1486515"/>
                  <a:gd name="connsiteY13" fmla="*/ 1000694 h 3253937"/>
                  <a:gd name="connsiteX0" fmla="*/ 1355196 w 1507419"/>
                  <a:gd name="connsiteY0" fmla="*/ 1000694 h 3253937"/>
                  <a:gd name="connsiteX1" fmla="*/ 1353792 w 1507419"/>
                  <a:gd name="connsiteY1" fmla="*/ 1000694 h 3253937"/>
                  <a:gd name="connsiteX2" fmla="*/ 817506 w 1507419"/>
                  <a:gd name="connsiteY2" fmla="*/ 54473 h 3253937"/>
                  <a:gd name="connsiteX3" fmla="*/ 462322 w 1507419"/>
                  <a:gd name="connsiteY3" fmla="*/ 45348 h 3253937"/>
                  <a:gd name="connsiteX4" fmla="*/ 102927 w 1507419"/>
                  <a:gd name="connsiteY4" fmla="*/ 1129852 h 3253937"/>
                  <a:gd name="connsiteX5" fmla="*/ 29013 w 1507419"/>
                  <a:gd name="connsiteY5" fmla="*/ 2379560 h 3253937"/>
                  <a:gd name="connsiteX6" fmla="*/ 331760 w 1507419"/>
                  <a:gd name="connsiteY6" fmla="*/ 3052479 h 3253937"/>
                  <a:gd name="connsiteX7" fmla="*/ 569720 w 1507419"/>
                  <a:gd name="connsiteY7" fmla="*/ 3230773 h 3253937"/>
                  <a:gd name="connsiteX8" fmla="*/ 791534 w 1507419"/>
                  <a:gd name="connsiteY8" fmla="*/ 3253937 h 3253937"/>
                  <a:gd name="connsiteX9" fmla="*/ 792237 w 1507419"/>
                  <a:gd name="connsiteY9" fmla="*/ 3253937 h 3253937"/>
                  <a:gd name="connsiteX10" fmla="*/ 792938 w 1507419"/>
                  <a:gd name="connsiteY10" fmla="*/ 3253937 h 3253937"/>
                  <a:gd name="connsiteX11" fmla="*/ 1352388 w 1507419"/>
                  <a:gd name="connsiteY11" fmla="*/ 2878396 h 3253937"/>
                  <a:gd name="connsiteX12" fmla="*/ 1502604 w 1507419"/>
                  <a:gd name="connsiteY12" fmla="*/ 1581203 h 3253937"/>
                  <a:gd name="connsiteX13" fmla="*/ 1355196 w 1507419"/>
                  <a:gd name="connsiteY13" fmla="*/ 1000694 h 3253937"/>
                  <a:gd name="connsiteX0" fmla="*/ 1379320 w 1531543"/>
                  <a:gd name="connsiteY0" fmla="*/ 1055684 h 3308927"/>
                  <a:gd name="connsiteX1" fmla="*/ 1377916 w 1531543"/>
                  <a:gd name="connsiteY1" fmla="*/ 1055684 h 3308927"/>
                  <a:gd name="connsiteX2" fmla="*/ 841630 w 1531543"/>
                  <a:gd name="connsiteY2" fmla="*/ 109463 h 3308927"/>
                  <a:gd name="connsiteX3" fmla="*/ 486446 w 1531543"/>
                  <a:gd name="connsiteY3" fmla="*/ 100338 h 3308927"/>
                  <a:gd name="connsiteX4" fmla="*/ 23802 w 1531543"/>
                  <a:gd name="connsiteY4" fmla="*/ 1184844 h 3308927"/>
                  <a:gd name="connsiteX5" fmla="*/ 53137 w 1531543"/>
                  <a:gd name="connsiteY5" fmla="*/ 2434550 h 3308927"/>
                  <a:gd name="connsiteX6" fmla="*/ 355884 w 1531543"/>
                  <a:gd name="connsiteY6" fmla="*/ 3107469 h 3308927"/>
                  <a:gd name="connsiteX7" fmla="*/ 593844 w 1531543"/>
                  <a:gd name="connsiteY7" fmla="*/ 3285763 h 3308927"/>
                  <a:gd name="connsiteX8" fmla="*/ 815658 w 1531543"/>
                  <a:gd name="connsiteY8" fmla="*/ 3308927 h 3308927"/>
                  <a:gd name="connsiteX9" fmla="*/ 816361 w 1531543"/>
                  <a:gd name="connsiteY9" fmla="*/ 3308927 h 3308927"/>
                  <a:gd name="connsiteX10" fmla="*/ 817062 w 1531543"/>
                  <a:gd name="connsiteY10" fmla="*/ 3308927 h 3308927"/>
                  <a:gd name="connsiteX11" fmla="*/ 1376512 w 1531543"/>
                  <a:gd name="connsiteY11" fmla="*/ 2933386 h 3308927"/>
                  <a:gd name="connsiteX12" fmla="*/ 1526728 w 1531543"/>
                  <a:gd name="connsiteY12" fmla="*/ 1636193 h 3308927"/>
                  <a:gd name="connsiteX13" fmla="*/ 1379320 w 1531543"/>
                  <a:gd name="connsiteY13" fmla="*/ 1055684 h 3308927"/>
                  <a:gd name="connsiteX0" fmla="*/ 1379320 w 1531543"/>
                  <a:gd name="connsiteY0" fmla="*/ 1035239 h 3288482"/>
                  <a:gd name="connsiteX1" fmla="*/ 1377916 w 1531543"/>
                  <a:gd name="connsiteY1" fmla="*/ 1035239 h 3288482"/>
                  <a:gd name="connsiteX2" fmla="*/ 841630 w 1531543"/>
                  <a:gd name="connsiteY2" fmla="*/ 89018 h 3288482"/>
                  <a:gd name="connsiteX3" fmla="*/ 391802 w 1531543"/>
                  <a:gd name="connsiteY3" fmla="*/ 114311 h 3288482"/>
                  <a:gd name="connsiteX4" fmla="*/ 23802 w 1531543"/>
                  <a:gd name="connsiteY4" fmla="*/ 1164399 h 3288482"/>
                  <a:gd name="connsiteX5" fmla="*/ 53137 w 1531543"/>
                  <a:gd name="connsiteY5" fmla="*/ 2414105 h 3288482"/>
                  <a:gd name="connsiteX6" fmla="*/ 355884 w 1531543"/>
                  <a:gd name="connsiteY6" fmla="*/ 3087024 h 3288482"/>
                  <a:gd name="connsiteX7" fmla="*/ 593844 w 1531543"/>
                  <a:gd name="connsiteY7" fmla="*/ 3265318 h 3288482"/>
                  <a:gd name="connsiteX8" fmla="*/ 815658 w 1531543"/>
                  <a:gd name="connsiteY8" fmla="*/ 3288482 h 3288482"/>
                  <a:gd name="connsiteX9" fmla="*/ 816361 w 1531543"/>
                  <a:gd name="connsiteY9" fmla="*/ 3288482 h 3288482"/>
                  <a:gd name="connsiteX10" fmla="*/ 817062 w 1531543"/>
                  <a:gd name="connsiteY10" fmla="*/ 3288482 h 3288482"/>
                  <a:gd name="connsiteX11" fmla="*/ 1376512 w 1531543"/>
                  <a:gd name="connsiteY11" fmla="*/ 2912941 h 3288482"/>
                  <a:gd name="connsiteX12" fmla="*/ 1526728 w 1531543"/>
                  <a:gd name="connsiteY12" fmla="*/ 1615748 h 3288482"/>
                  <a:gd name="connsiteX13" fmla="*/ 1379320 w 1531543"/>
                  <a:gd name="connsiteY13" fmla="*/ 1035239 h 3288482"/>
                  <a:gd name="connsiteX0" fmla="*/ 1379320 w 1531543"/>
                  <a:gd name="connsiteY0" fmla="*/ 993512 h 3246755"/>
                  <a:gd name="connsiteX1" fmla="*/ 1377916 w 1531543"/>
                  <a:gd name="connsiteY1" fmla="*/ 993512 h 3246755"/>
                  <a:gd name="connsiteX2" fmla="*/ 841630 w 1531543"/>
                  <a:gd name="connsiteY2" fmla="*/ 47291 h 3246755"/>
                  <a:gd name="connsiteX3" fmla="*/ 391802 w 1531543"/>
                  <a:gd name="connsiteY3" fmla="*/ 72584 h 3246755"/>
                  <a:gd name="connsiteX4" fmla="*/ 23802 w 1531543"/>
                  <a:gd name="connsiteY4" fmla="*/ 1122672 h 3246755"/>
                  <a:gd name="connsiteX5" fmla="*/ 53137 w 1531543"/>
                  <a:gd name="connsiteY5" fmla="*/ 2372378 h 3246755"/>
                  <a:gd name="connsiteX6" fmla="*/ 355884 w 1531543"/>
                  <a:gd name="connsiteY6" fmla="*/ 3045297 h 3246755"/>
                  <a:gd name="connsiteX7" fmla="*/ 593844 w 1531543"/>
                  <a:gd name="connsiteY7" fmla="*/ 3223591 h 3246755"/>
                  <a:gd name="connsiteX8" fmla="*/ 815658 w 1531543"/>
                  <a:gd name="connsiteY8" fmla="*/ 3246755 h 3246755"/>
                  <a:gd name="connsiteX9" fmla="*/ 816361 w 1531543"/>
                  <a:gd name="connsiteY9" fmla="*/ 3246755 h 3246755"/>
                  <a:gd name="connsiteX10" fmla="*/ 817062 w 1531543"/>
                  <a:gd name="connsiteY10" fmla="*/ 3246755 h 3246755"/>
                  <a:gd name="connsiteX11" fmla="*/ 1376512 w 1531543"/>
                  <a:gd name="connsiteY11" fmla="*/ 2871214 h 3246755"/>
                  <a:gd name="connsiteX12" fmla="*/ 1526728 w 1531543"/>
                  <a:gd name="connsiteY12" fmla="*/ 1574021 h 3246755"/>
                  <a:gd name="connsiteX13" fmla="*/ 1379320 w 1531543"/>
                  <a:gd name="connsiteY13" fmla="*/ 993512 h 3246755"/>
                  <a:gd name="connsiteX0" fmla="*/ 1422283 w 1574506"/>
                  <a:gd name="connsiteY0" fmla="*/ 993508 h 3246751"/>
                  <a:gd name="connsiteX1" fmla="*/ 1420879 w 1574506"/>
                  <a:gd name="connsiteY1" fmla="*/ 993508 h 3246751"/>
                  <a:gd name="connsiteX2" fmla="*/ 884593 w 1574506"/>
                  <a:gd name="connsiteY2" fmla="*/ 47287 h 3246751"/>
                  <a:gd name="connsiteX3" fmla="*/ 434765 w 1574506"/>
                  <a:gd name="connsiteY3" fmla="*/ 72580 h 3246751"/>
                  <a:gd name="connsiteX4" fmla="*/ 66765 w 1574506"/>
                  <a:gd name="connsiteY4" fmla="*/ 1122668 h 3246751"/>
                  <a:gd name="connsiteX5" fmla="*/ 35871 w 1574506"/>
                  <a:gd name="connsiteY5" fmla="*/ 2372376 h 3246751"/>
                  <a:gd name="connsiteX6" fmla="*/ 398847 w 1574506"/>
                  <a:gd name="connsiteY6" fmla="*/ 3045293 h 3246751"/>
                  <a:gd name="connsiteX7" fmla="*/ 636807 w 1574506"/>
                  <a:gd name="connsiteY7" fmla="*/ 3223587 h 3246751"/>
                  <a:gd name="connsiteX8" fmla="*/ 858621 w 1574506"/>
                  <a:gd name="connsiteY8" fmla="*/ 3246751 h 3246751"/>
                  <a:gd name="connsiteX9" fmla="*/ 859324 w 1574506"/>
                  <a:gd name="connsiteY9" fmla="*/ 3246751 h 3246751"/>
                  <a:gd name="connsiteX10" fmla="*/ 860025 w 1574506"/>
                  <a:gd name="connsiteY10" fmla="*/ 3246751 h 3246751"/>
                  <a:gd name="connsiteX11" fmla="*/ 1419475 w 1574506"/>
                  <a:gd name="connsiteY11" fmla="*/ 2871210 h 3246751"/>
                  <a:gd name="connsiteX12" fmla="*/ 1569691 w 1574506"/>
                  <a:gd name="connsiteY12" fmla="*/ 1574017 h 3246751"/>
                  <a:gd name="connsiteX13" fmla="*/ 1422283 w 1574506"/>
                  <a:gd name="connsiteY13" fmla="*/ 993508 h 3246751"/>
                  <a:gd name="connsiteX0" fmla="*/ 1429273 w 1581496"/>
                  <a:gd name="connsiteY0" fmla="*/ 993508 h 3246751"/>
                  <a:gd name="connsiteX1" fmla="*/ 1427869 w 1581496"/>
                  <a:gd name="connsiteY1" fmla="*/ 993508 h 3246751"/>
                  <a:gd name="connsiteX2" fmla="*/ 891583 w 1581496"/>
                  <a:gd name="connsiteY2" fmla="*/ 47287 h 3246751"/>
                  <a:gd name="connsiteX3" fmla="*/ 441755 w 1581496"/>
                  <a:gd name="connsiteY3" fmla="*/ 72580 h 3246751"/>
                  <a:gd name="connsiteX4" fmla="*/ 73755 w 1581496"/>
                  <a:gd name="connsiteY4" fmla="*/ 1122668 h 3246751"/>
                  <a:gd name="connsiteX5" fmla="*/ 34258 w 1581496"/>
                  <a:gd name="connsiteY5" fmla="*/ 2355168 h 3246751"/>
                  <a:gd name="connsiteX6" fmla="*/ 405837 w 1581496"/>
                  <a:gd name="connsiteY6" fmla="*/ 3045293 h 3246751"/>
                  <a:gd name="connsiteX7" fmla="*/ 643797 w 1581496"/>
                  <a:gd name="connsiteY7" fmla="*/ 3223587 h 3246751"/>
                  <a:gd name="connsiteX8" fmla="*/ 865611 w 1581496"/>
                  <a:gd name="connsiteY8" fmla="*/ 3246751 h 3246751"/>
                  <a:gd name="connsiteX9" fmla="*/ 866314 w 1581496"/>
                  <a:gd name="connsiteY9" fmla="*/ 3246751 h 3246751"/>
                  <a:gd name="connsiteX10" fmla="*/ 867015 w 1581496"/>
                  <a:gd name="connsiteY10" fmla="*/ 3246751 h 3246751"/>
                  <a:gd name="connsiteX11" fmla="*/ 1426465 w 1581496"/>
                  <a:gd name="connsiteY11" fmla="*/ 2871210 h 3246751"/>
                  <a:gd name="connsiteX12" fmla="*/ 1576681 w 1581496"/>
                  <a:gd name="connsiteY12" fmla="*/ 1574017 h 3246751"/>
                  <a:gd name="connsiteX13" fmla="*/ 1429273 w 1581496"/>
                  <a:gd name="connsiteY13" fmla="*/ 993508 h 3246751"/>
                  <a:gd name="connsiteX0" fmla="*/ 1436729 w 1588952"/>
                  <a:gd name="connsiteY0" fmla="*/ 993508 h 3246751"/>
                  <a:gd name="connsiteX1" fmla="*/ 1435325 w 1588952"/>
                  <a:gd name="connsiteY1" fmla="*/ 993508 h 3246751"/>
                  <a:gd name="connsiteX2" fmla="*/ 899039 w 1588952"/>
                  <a:gd name="connsiteY2" fmla="*/ 47287 h 3246751"/>
                  <a:gd name="connsiteX3" fmla="*/ 449211 w 1588952"/>
                  <a:gd name="connsiteY3" fmla="*/ 72580 h 3246751"/>
                  <a:gd name="connsiteX4" fmla="*/ 81211 w 1588952"/>
                  <a:gd name="connsiteY4" fmla="*/ 1122668 h 3246751"/>
                  <a:gd name="connsiteX5" fmla="*/ 41714 w 1588952"/>
                  <a:gd name="connsiteY5" fmla="*/ 2355168 h 3246751"/>
                  <a:gd name="connsiteX6" fmla="*/ 413293 w 1588952"/>
                  <a:gd name="connsiteY6" fmla="*/ 3045293 h 3246751"/>
                  <a:gd name="connsiteX7" fmla="*/ 651253 w 1588952"/>
                  <a:gd name="connsiteY7" fmla="*/ 3223587 h 3246751"/>
                  <a:gd name="connsiteX8" fmla="*/ 873067 w 1588952"/>
                  <a:gd name="connsiteY8" fmla="*/ 3246751 h 3246751"/>
                  <a:gd name="connsiteX9" fmla="*/ 873770 w 1588952"/>
                  <a:gd name="connsiteY9" fmla="*/ 3246751 h 3246751"/>
                  <a:gd name="connsiteX10" fmla="*/ 874471 w 1588952"/>
                  <a:gd name="connsiteY10" fmla="*/ 3246751 h 3246751"/>
                  <a:gd name="connsiteX11" fmla="*/ 1433921 w 1588952"/>
                  <a:gd name="connsiteY11" fmla="*/ 2871210 h 3246751"/>
                  <a:gd name="connsiteX12" fmla="*/ 1584137 w 1588952"/>
                  <a:gd name="connsiteY12" fmla="*/ 1574017 h 3246751"/>
                  <a:gd name="connsiteX13" fmla="*/ 1436729 w 1588952"/>
                  <a:gd name="connsiteY13" fmla="*/ 993508 h 3246751"/>
                  <a:gd name="connsiteX0" fmla="*/ 1436729 w 1588952"/>
                  <a:gd name="connsiteY0" fmla="*/ 993508 h 3247280"/>
                  <a:gd name="connsiteX1" fmla="*/ 1435325 w 1588952"/>
                  <a:gd name="connsiteY1" fmla="*/ 993508 h 3247280"/>
                  <a:gd name="connsiteX2" fmla="*/ 899039 w 1588952"/>
                  <a:gd name="connsiteY2" fmla="*/ 47287 h 3247280"/>
                  <a:gd name="connsiteX3" fmla="*/ 449211 w 1588952"/>
                  <a:gd name="connsiteY3" fmla="*/ 72580 h 3247280"/>
                  <a:gd name="connsiteX4" fmla="*/ 81211 w 1588952"/>
                  <a:gd name="connsiteY4" fmla="*/ 1122668 h 3247280"/>
                  <a:gd name="connsiteX5" fmla="*/ 41714 w 1588952"/>
                  <a:gd name="connsiteY5" fmla="*/ 2355168 h 3247280"/>
                  <a:gd name="connsiteX6" fmla="*/ 318649 w 1588952"/>
                  <a:gd name="connsiteY6" fmla="*/ 3071104 h 3247280"/>
                  <a:gd name="connsiteX7" fmla="*/ 651253 w 1588952"/>
                  <a:gd name="connsiteY7" fmla="*/ 3223587 h 3247280"/>
                  <a:gd name="connsiteX8" fmla="*/ 873067 w 1588952"/>
                  <a:gd name="connsiteY8" fmla="*/ 3246751 h 3247280"/>
                  <a:gd name="connsiteX9" fmla="*/ 873770 w 1588952"/>
                  <a:gd name="connsiteY9" fmla="*/ 3246751 h 3247280"/>
                  <a:gd name="connsiteX10" fmla="*/ 874471 w 1588952"/>
                  <a:gd name="connsiteY10" fmla="*/ 3246751 h 3247280"/>
                  <a:gd name="connsiteX11" fmla="*/ 1433921 w 1588952"/>
                  <a:gd name="connsiteY11" fmla="*/ 2871210 h 3247280"/>
                  <a:gd name="connsiteX12" fmla="*/ 1584137 w 1588952"/>
                  <a:gd name="connsiteY12" fmla="*/ 1574017 h 3247280"/>
                  <a:gd name="connsiteX13" fmla="*/ 1436729 w 1588952"/>
                  <a:gd name="connsiteY13" fmla="*/ 993508 h 3247280"/>
                  <a:gd name="connsiteX0" fmla="*/ 1436729 w 1589568"/>
                  <a:gd name="connsiteY0" fmla="*/ 993508 h 3247280"/>
                  <a:gd name="connsiteX1" fmla="*/ 1435325 w 1589568"/>
                  <a:gd name="connsiteY1" fmla="*/ 993508 h 3247280"/>
                  <a:gd name="connsiteX2" fmla="*/ 899039 w 1589568"/>
                  <a:gd name="connsiteY2" fmla="*/ 47287 h 3247280"/>
                  <a:gd name="connsiteX3" fmla="*/ 449211 w 1589568"/>
                  <a:gd name="connsiteY3" fmla="*/ 72580 h 3247280"/>
                  <a:gd name="connsiteX4" fmla="*/ 81211 w 1589568"/>
                  <a:gd name="connsiteY4" fmla="*/ 1122668 h 3247280"/>
                  <a:gd name="connsiteX5" fmla="*/ 41714 w 1589568"/>
                  <a:gd name="connsiteY5" fmla="*/ 2355168 h 3247280"/>
                  <a:gd name="connsiteX6" fmla="*/ 318649 w 1589568"/>
                  <a:gd name="connsiteY6" fmla="*/ 3071104 h 3247280"/>
                  <a:gd name="connsiteX7" fmla="*/ 651253 w 1589568"/>
                  <a:gd name="connsiteY7" fmla="*/ 3223587 h 3247280"/>
                  <a:gd name="connsiteX8" fmla="*/ 873067 w 1589568"/>
                  <a:gd name="connsiteY8" fmla="*/ 3246751 h 3247280"/>
                  <a:gd name="connsiteX9" fmla="*/ 873770 w 1589568"/>
                  <a:gd name="connsiteY9" fmla="*/ 3246751 h 3247280"/>
                  <a:gd name="connsiteX10" fmla="*/ 874471 w 1589568"/>
                  <a:gd name="connsiteY10" fmla="*/ 3246751 h 3247280"/>
                  <a:gd name="connsiteX11" fmla="*/ 1451130 w 1589568"/>
                  <a:gd name="connsiteY11" fmla="*/ 2897023 h 3247280"/>
                  <a:gd name="connsiteX12" fmla="*/ 1584137 w 1589568"/>
                  <a:gd name="connsiteY12" fmla="*/ 1574017 h 3247280"/>
                  <a:gd name="connsiteX13" fmla="*/ 1436729 w 1589568"/>
                  <a:gd name="connsiteY13" fmla="*/ 993508 h 32472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89568" h="3247280">
                    <a:moveTo>
                      <a:pt x="1436729" y="993508"/>
                    </a:moveTo>
                    <a:cubicBezTo>
                      <a:pt x="1436027" y="993508"/>
                      <a:pt x="1435325" y="994210"/>
                      <a:pt x="1435325" y="993508"/>
                    </a:cubicBezTo>
                    <a:cubicBezTo>
                      <a:pt x="1375660" y="818022"/>
                      <a:pt x="1046448" y="148367"/>
                      <a:pt x="899039" y="47287"/>
                    </a:cubicBezTo>
                    <a:cubicBezTo>
                      <a:pt x="721447" y="-43264"/>
                      <a:pt x="508083" y="13805"/>
                      <a:pt x="449211" y="72580"/>
                    </a:cubicBezTo>
                    <a:cubicBezTo>
                      <a:pt x="289859" y="231669"/>
                      <a:pt x="91038" y="961923"/>
                      <a:pt x="81211" y="1122668"/>
                    </a:cubicBezTo>
                    <a:cubicBezTo>
                      <a:pt x="72787" y="1256740"/>
                      <a:pt x="-68155" y="1624380"/>
                      <a:pt x="41714" y="2355168"/>
                    </a:cubicBezTo>
                    <a:cubicBezTo>
                      <a:pt x="81023" y="2526443"/>
                      <a:pt x="285658" y="3017756"/>
                      <a:pt x="318649" y="3071104"/>
                    </a:cubicBezTo>
                    <a:cubicBezTo>
                      <a:pt x="373401" y="3161655"/>
                      <a:pt x="558850" y="3194313"/>
                      <a:pt x="651253" y="3223587"/>
                    </a:cubicBezTo>
                    <a:cubicBezTo>
                      <a:pt x="743656" y="3252861"/>
                      <a:pt x="802171" y="3246751"/>
                      <a:pt x="873067" y="3246751"/>
                    </a:cubicBezTo>
                    <a:lnTo>
                      <a:pt x="873770" y="3246751"/>
                    </a:lnTo>
                    <a:lnTo>
                      <a:pt x="874471" y="3246751"/>
                    </a:lnTo>
                    <a:cubicBezTo>
                      <a:pt x="1106815" y="3246049"/>
                      <a:pt x="1317761" y="3176398"/>
                      <a:pt x="1451130" y="2897023"/>
                    </a:cubicBezTo>
                    <a:cubicBezTo>
                      <a:pt x="1506584" y="2753125"/>
                      <a:pt x="1615023" y="1878661"/>
                      <a:pt x="1584137" y="1574017"/>
                    </a:cubicBezTo>
                    <a:cubicBezTo>
                      <a:pt x="1560973" y="1356414"/>
                      <a:pt x="1507626" y="1159167"/>
                      <a:pt x="1436729" y="99350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D2F8D5E-2BDD-49E9-AE99-447B92D2D642}"/>
                </a:ext>
              </a:extLst>
            </p:cNvPr>
            <p:cNvSpPr/>
            <p:nvPr/>
          </p:nvSpPr>
          <p:spPr>
            <a:xfrm>
              <a:off x="4375690" y="4248793"/>
              <a:ext cx="1102053" cy="807236"/>
            </a:xfrm>
            <a:custGeom>
              <a:avLst/>
              <a:gdLst>
                <a:gd name="connsiteX0" fmla="*/ 1059078 w 1102053"/>
                <a:gd name="connsiteY0" fmla="*/ 551807 h 807236"/>
                <a:gd name="connsiteX1" fmla="*/ 959402 w 1102053"/>
                <a:gd name="connsiteY1" fmla="*/ 558124 h 807236"/>
                <a:gd name="connsiteX2" fmla="*/ 671604 w 1102053"/>
                <a:gd name="connsiteY2" fmla="*/ 466871 h 807236"/>
                <a:gd name="connsiteX3" fmla="*/ 519984 w 1102053"/>
                <a:gd name="connsiteY3" fmla="*/ 506180 h 807236"/>
                <a:gd name="connsiteX4" fmla="*/ 68634 w 1102053"/>
                <a:gd name="connsiteY4" fmla="*/ 812228 h 807236"/>
                <a:gd name="connsiteX5" fmla="*/ 6863 w 1102053"/>
                <a:gd name="connsiteY5" fmla="*/ 727995 h 807236"/>
                <a:gd name="connsiteX6" fmla="*/ 481377 w 1102053"/>
                <a:gd name="connsiteY6" fmla="*/ 39387 h 807236"/>
                <a:gd name="connsiteX7" fmla="*/ 717933 w 1102053"/>
                <a:gd name="connsiteY7" fmla="*/ 47108 h 807236"/>
                <a:gd name="connsiteX8" fmla="*/ 1070309 w 1102053"/>
                <a:gd name="connsiteY8" fmla="*/ 384042 h 807236"/>
                <a:gd name="connsiteX9" fmla="*/ 1100493 w 1102053"/>
                <a:gd name="connsiteY9" fmla="*/ 492141 h 807236"/>
                <a:gd name="connsiteX10" fmla="*/ 1059078 w 1102053"/>
                <a:gd name="connsiteY10" fmla="*/ 551807 h 807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2053" h="807236">
                  <a:moveTo>
                    <a:pt x="1059078" y="551807"/>
                  </a:moveTo>
                  <a:cubicBezTo>
                    <a:pt x="1026789" y="567249"/>
                    <a:pt x="993095" y="565144"/>
                    <a:pt x="959402" y="558124"/>
                  </a:cubicBezTo>
                  <a:cubicBezTo>
                    <a:pt x="920093" y="549701"/>
                    <a:pt x="731270" y="478804"/>
                    <a:pt x="671604" y="466871"/>
                  </a:cubicBezTo>
                  <a:cubicBezTo>
                    <a:pt x="614747" y="455640"/>
                    <a:pt x="562803" y="461256"/>
                    <a:pt x="519984" y="506180"/>
                  </a:cubicBezTo>
                  <a:cubicBezTo>
                    <a:pt x="500330" y="526537"/>
                    <a:pt x="194984" y="812228"/>
                    <a:pt x="68634" y="812228"/>
                  </a:cubicBezTo>
                  <a:cubicBezTo>
                    <a:pt x="10372" y="810122"/>
                    <a:pt x="-12792" y="782746"/>
                    <a:pt x="6863" y="727995"/>
                  </a:cubicBezTo>
                  <a:cubicBezTo>
                    <a:pt x="48979" y="606558"/>
                    <a:pt x="261669" y="181882"/>
                    <a:pt x="481377" y="39387"/>
                  </a:cubicBezTo>
                  <a:cubicBezTo>
                    <a:pt x="550870" y="-5538"/>
                    <a:pt x="605622" y="-23086"/>
                    <a:pt x="717933" y="47108"/>
                  </a:cubicBezTo>
                  <a:cubicBezTo>
                    <a:pt x="793743" y="109582"/>
                    <a:pt x="956594" y="198728"/>
                    <a:pt x="1070309" y="384042"/>
                  </a:cubicBezTo>
                  <a:cubicBezTo>
                    <a:pt x="1093473" y="421245"/>
                    <a:pt x="1106810" y="449323"/>
                    <a:pt x="1100493" y="492141"/>
                  </a:cubicBezTo>
                  <a:cubicBezTo>
                    <a:pt x="1095579" y="516710"/>
                    <a:pt x="1080838" y="537768"/>
                    <a:pt x="1059078" y="55180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3D957CF-DBB7-440A-8DD3-97E8BDD0598F}"/>
                </a:ext>
              </a:extLst>
            </p:cNvPr>
            <p:cNvSpPr/>
            <p:nvPr/>
          </p:nvSpPr>
          <p:spPr>
            <a:xfrm>
              <a:off x="4401537" y="4284414"/>
              <a:ext cx="1052917" cy="751081"/>
            </a:xfrm>
            <a:custGeom>
              <a:avLst/>
              <a:gdLst>
                <a:gd name="connsiteX0" fmla="*/ 1005153 w 1052917"/>
                <a:gd name="connsiteY0" fmla="*/ 503551 h 751080"/>
                <a:gd name="connsiteX1" fmla="*/ 912497 w 1052917"/>
                <a:gd name="connsiteY1" fmla="*/ 486704 h 751080"/>
                <a:gd name="connsiteX2" fmla="*/ 651373 w 1052917"/>
                <a:gd name="connsiteY2" fmla="*/ 402471 h 751080"/>
                <a:gd name="connsiteX3" fmla="*/ 474483 w 1052917"/>
                <a:gd name="connsiteY3" fmla="*/ 450203 h 751080"/>
                <a:gd name="connsiteX4" fmla="*/ 64547 w 1052917"/>
                <a:gd name="connsiteY4" fmla="*/ 752741 h 751080"/>
                <a:gd name="connsiteX5" fmla="*/ 4882 w 1052917"/>
                <a:gd name="connsiteY5" fmla="*/ 696586 h 751080"/>
                <a:gd name="connsiteX6" fmla="*/ 458338 w 1052917"/>
                <a:gd name="connsiteY6" fmla="*/ 38161 h 751080"/>
                <a:gd name="connsiteX7" fmla="*/ 684365 w 1052917"/>
                <a:gd name="connsiteY7" fmla="*/ 45181 h 751080"/>
                <a:gd name="connsiteX8" fmla="*/ 1021298 w 1052917"/>
                <a:gd name="connsiteY8" fmla="*/ 367374 h 751080"/>
                <a:gd name="connsiteX9" fmla="*/ 1051482 w 1052917"/>
                <a:gd name="connsiteY9" fmla="*/ 455819 h 751080"/>
                <a:gd name="connsiteX10" fmla="*/ 1005153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1005153" y="503551"/>
                  </a:moveTo>
                  <a:cubicBezTo>
                    <a:pt x="985499" y="506359"/>
                    <a:pt x="946190" y="502849"/>
                    <a:pt x="912497" y="486704"/>
                  </a:cubicBezTo>
                  <a:cubicBezTo>
                    <a:pt x="878101" y="469858"/>
                    <a:pt x="708231" y="414404"/>
                    <a:pt x="651373" y="402471"/>
                  </a:cubicBezTo>
                  <a:cubicBezTo>
                    <a:pt x="597323" y="391240"/>
                    <a:pt x="515196" y="407385"/>
                    <a:pt x="474483" y="450203"/>
                  </a:cubicBezTo>
                  <a:cubicBezTo>
                    <a:pt x="455531" y="469858"/>
                    <a:pt x="221783" y="693076"/>
                    <a:pt x="64547" y="752741"/>
                  </a:cubicBezTo>
                  <a:cubicBezTo>
                    <a:pt x="22431" y="759761"/>
                    <a:pt x="-13369" y="749231"/>
                    <a:pt x="4882" y="696586"/>
                  </a:cubicBezTo>
                  <a:cubicBezTo>
                    <a:pt x="45595" y="580063"/>
                    <a:pt x="248457" y="174339"/>
                    <a:pt x="458338" y="38161"/>
                  </a:cubicBezTo>
                  <a:cubicBezTo>
                    <a:pt x="525023" y="-5359"/>
                    <a:pt x="576967" y="-22206"/>
                    <a:pt x="684365" y="45181"/>
                  </a:cubicBezTo>
                  <a:cubicBezTo>
                    <a:pt x="756665" y="104846"/>
                    <a:pt x="912497" y="190484"/>
                    <a:pt x="1021298" y="367374"/>
                  </a:cubicBezTo>
                  <a:cubicBezTo>
                    <a:pt x="1043058" y="403173"/>
                    <a:pt x="1057799" y="415106"/>
                    <a:pt x="1051482" y="455819"/>
                  </a:cubicBezTo>
                  <a:cubicBezTo>
                    <a:pt x="1047270" y="478983"/>
                    <a:pt x="1027616" y="497234"/>
                    <a:pt x="1005153" y="50355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8A82833-D50B-4B1C-857B-1EC4F0A425F9}"/>
                </a:ext>
              </a:extLst>
            </p:cNvPr>
            <p:cNvSpPr/>
            <p:nvPr/>
          </p:nvSpPr>
          <p:spPr>
            <a:xfrm>
              <a:off x="4527137" y="4472937"/>
              <a:ext cx="863392" cy="533478"/>
            </a:xfrm>
            <a:custGeom>
              <a:avLst/>
              <a:gdLst>
                <a:gd name="connsiteX0" fmla="*/ 17 w 863392"/>
                <a:gd name="connsiteY0" fmla="*/ 534737 h 533477"/>
                <a:gd name="connsiteX1" fmla="*/ 348181 w 863392"/>
                <a:gd name="connsiteY1" fmla="*/ 261680 h 533477"/>
                <a:gd name="connsiteX2" fmla="*/ 589650 w 863392"/>
                <a:gd name="connsiteY2" fmla="*/ 229391 h 533477"/>
                <a:gd name="connsiteX3" fmla="*/ 867621 w 863392"/>
                <a:gd name="connsiteY3" fmla="*/ 316432 h 533477"/>
                <a:gd name="connsiteX4" fmla="*/ 522264 w 863392"/>
                <a:gd name="connsiteY4" fmla="*/ 14596 h 533477"/>
                <a:gd name="connsiteX5" fmla="*/ 385384 w 863392"/>
                <a:gd name="connsiteY5" fmla="*/ 28635 h 533477"/>
                <a:gd name="connsiteX6" fmla="*/ 287112 w 863392"/>
                <a:gd name="connsiteY6" fmla="*/ 128311 h 533477"/>
                <a:gd name="connsiteX7" fmla="*/ 17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17" y="534737"/>
                  </a:moveTo>
                  <a:cubicBezTo>
                    <a:pt x="132684" y="462436"/>
                    <a:pt x="236572" y="361357"/>
                    <a:pt x="348181" y="261680"/>
                  </a:cubicBezTo>
                  <a:cubicBezTo>
                    <a:pt x="391702" y="225179"/>
                    <a:pt x="452771" y="182361"/>
                    <a:pt x="589650" y="229391"/>
                  </a:cubicBezTo>
                  <a:cubicBezTo>
                    <a:pt x="620536" y="237112"/>
                    <a:pt x="781281" y="313624"/>
                    <a:pt x="867621" y="316432"/>
                  </a:cubicBezTo>
                  <a:cubicBezTo>
                    <a:pt x="796724" y="248343"/>
                    <a:pt x="570698" y="37760"/>
                    <a:pt x="522264" y="14596"/>
                  </a:cubicBezTo>
                  <a:cubicBezTo>
                    <a:pt x="473128" y="-8568"/>
                    <a:pt x="428203" y="-4357"/>
                    <a:pt x="385384" y="28635"/>
                  </a:cubicBezTo>
                  <a:cubicBezTo>
                    <a:pt x="348181" y="57415"/>
                    <a:pt x="316594" y="91108"/>
                    <a:pt x="287112" y="128311"/>
                  </a:cubicBezTo>
                  <a:cubicBezTo>
                    <a:pt x="194456" y="245536"/>
                    <a:pt x="-2089" y="515784"/>
                    <a:pt x="17" y="5347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8" name="Graphic 204">
              <a:extLst>
                <a:ext uri="{FF2B5EF4-FFF2-40B4-BE49-F238E27FC236}">
                  <a16:creationId xmlns:a16="http://schemas.microsoft.com/office/drawing/2014/main" id="{558C6571-DD21-43F1-9DBF-369B12CD5C45}"/>
                </a:ext>
              </a:extLst>
            </p:cNvPr>
            <p:cNvGrpSpPr/>
            <p:nvPr/>
          </p:nvGrpSpPr>
          <p:grpSpPr>
            <a:xfrm>
              <a:off x="3951034" y="4263534"/>
              <a:ext cx="3572899" cy="2112854"/>
              <a:chOff x="3951034" y="4263534"/>
              <a:chExt cx="3572899" cy="2112854"/>
            </a:xfrm>
            <a:solidFill>
              <a:srgbClr val="000000"/>
            </a:solidFill>
          </p:grpSpPr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3D0EA80B-137F-4EF9-B398-6E023F035D69}"/>
                  </a:ext>
                </a:extLst>
              </p:cNvPr>
              <p:cNvSpPr/>
              <p:nvPr/>
            </p:nvSpPr>
            <p:spPr>
              <a:xfrm>
                <a:off x="3951034" y="4882360"/>
                <a:ext cx="3572899" cy="1495142"/>
              </a:xfrm>
              <a:custGeom>
                <a:avLst/>
                <a:gdLst>
                  <a:gd name="connsiteX0" fmla="*/ 3571318 w 3572898"/>
                  <a:gd name="connsiteY0" fmla="*/ 122505 h 1495142"/>
                  <a:gd name="connsiteX1" fmla="*/ 3550259 w 3572898"/>
                  <a:gd name="connsiteY1" fmla="*/ 27743 h 1495142"/>
                  <a:gd name="connsiteX2" fmla="*/ 3501825 w 3572898"/>
                  <a:gd name="connsiteY2" fmla="*/ 20022 h 1495142"/>
                  <a:gd name="connsiteX3" fmla="*/ 3398639 w 3572898"/>
                  <a:gd name="connsiteY3" fmla="*/ 202527 h 1495142"/>
                  <a:gd name="connsiteX4" fmla="*/ 2780927 w 3572898"/>
                  <a:gd name="connsiteY4" fmla="*/ 620184 h 1495142"/>
                  <a:gd name="connsiteX5" fmla="*/ 2072665 w 3572898"/>
                  <a:gd name="connsiteY5" fmla="*/ 729688 h 1495142"/>
                  <a:gd name="connsiteX6" fmla="*/ 2034058 w 3572898"/>
                  <a:gd name="connsiteY6" fmla="*/ 762679 h 1495142"/>
                  <a:gd name="connsiteX7" fmla="*/ 2062838 w 3572898"/>
                  <a:gd name="connsiteY7" fmla="*/ 1097507 h 1495142"/>
                  <a:gd name="connsiteX8" fmla="*/ 2048097 w 3572898"/>
                  <a:gd name="connsiteY8" fmla="*/ 1151556 h 1495142"/>
                  <a:gd name="connsiteX9" fmla="*/ 1616401 w 3572898"/>
                  <a:gd name="connsiteY9" fmla="*/ 1164192 h 1495142"/>
                  <a:gd name="connsiteX10" fmla="*/ 1546207 w 3572898"/>
                  <a:gd name="connsiteY10" fmla="*/ 1070833 h 1495142"/>
                  <a:gd name="connsiteX11" fmla="*/ 1554630 w 3572898"/>
                  <a:gd name="connsiteY11" fmla="*/ 750746 h 1495142"/>
                  <a:gd name="connsiteX12" fmla="*/ 1516023 w 3572898"/>
                  <a:gd name="connsiteY12" fmla="*/ 707225 h 1495142"/>
                  <a:gd name="connsiteX13" fmla="*/ 840752 w 3572898"/>
                  <a:gd name="connsiteY13" fmla="*/ 569644 h 1495142"/>
                  <a:gd name="connsiteX14" fmla="*/ 782491 w 3572898"/>
                  <a:gd name="connsiteY14" fmla="*/ 609655 h 1495142"/>
                  <a:gd name="connsiteX15" fmla="*/ 694046 w 3572898"/>
                  <a:gd name="connsiteY15" fmla="*/ 896049 h 1495142"/>
                  <a:gd name="connsiteX16" fmla="*/ 425903 w 3572898"/>
                  <a:gd name="connsiteY16" fmla="*/ 785843 h 1495142"/>
                  <a:gd name="connsiteX17" fmla="*/ 478549 w 3572898"/>
                  <a:gd name="connsiteY17" fmla="*/ 488921 h 1495142"/>
                  <a:gd name="connsiteX18" fmla="*/ 442048 w 3572898"/>
                  <a:gd name="connsiteY18" fmla="*/ 412409 h 1495142"/>
                  <a:gd name="connsiteX19" fmla="*/ 83354 w 3572898"/>
                  <a:gd name="connsiteY19" fmla="*/ 53013 h 1495142"/>
                  <a:gd name="connsiteX20" fmla="*/ 39833 w 3572898"/>
                  <a:gd name="connsiteY20" fmla="*/ 5281 h 1495142"/>
                  <a:gd name="connsiteX21" fmla="*/ 5438 w 3572898"/>
                  <a:gd name="connsiteY21" fmla="*/ 40378 h 1495142"/>
                  <a:gd name="connsiteX22" fmla="*/ 8948 w 3572898"/>
                  <a:gd name="connsiteY22" fmla="*/ 199719 h 1495142"/>
                  <a:gd name="connsiteX23" fmla="*/ 366940 w 3572898"/>
                  <a:gd name="connsiteY23" fmla="*/ 1015379 h 1495142"/>
                  <a:gd name="connsiteX24" fmla="*/ 755115 w 3572898"/>
                  <a:gd name="connsiteY24" fmla="*/ 1296157 h 1495142"/>
                  <a:gd name="connsiteX25" fmla="*/ 858301 w 3572898"/>
                  <a:gd name="connsiteY25" fmla="*/ 1289840 h 1495142"/>
                  <a:gd name="connsiteX26" fmla="*/ 971314 w 3572898"/>
                  <a:gd name="connsiteY26" fmla="*/ 961329 h 1495142"/>
                  <a:gd name="connsiteX27" fmla="*/ 1016940 w 3572898"/>
                  <a:gd name="connsiteY27" fmla="*/ 946589 h 1495142"/>
                  <a:gd name="connsiteX28" fmla="*/ 1299122 w 3572898"/>
                  <a:gd name="connsiteY28" fmla="*/ 1013975 h 1495142"/>
                  <a:gd name="connsiteX29" fmla="*/ 1344047 w 3572898"/>
                  <a:gd name="connsiteY29" fmla="*/ 1062410 h 1495142"/>
                  <a:gd name="connsiteX30" fmla="*/ 1326498 w 3572898"/>
                  <a:gd name="connsiteY30" fmla="*/ 1371265 h 1495142"/>
                  <a:gd name="connsiteX31" fmla="*/ 1384058 w 3572898"/>
                  <a:gd name="connsiteY31" fmla="*/ 1444970 h 1495142"/>
                  <a:gd name="connsiteX32" fmla="*/ 2248853 w 3572898"/>
                  <a:gd name="connsiteY32" fmla="*/ 1429527 h 1495142"/>
                  <a:gd name="connsiteX33" fmla="*/ 2290268 w 3572898"/>
                  <a:gd name="connsiteY33" fmla="*/ 1390218 h 1495142"/>
                  <a:gd name="connsiteX34" fmla="*/ 2283951 w 3572898"/>
                  <a:gd name="connsiteY34" fmla="*/ 1004850 h 1495142"/>
                  <a:gd name="connsiteX35" fmla="*/ 2316942 w 3572898"/>
                  <a:gd name="connsiteY35" fmla="*/ 964839 h 1495142"/>
                  <a:gd name="connsiteX36" fmla="*/ 2654577 w 3572898"/>
                  <a:gd name="connsiteY36" fmla="*/ 931146 h 1495142"/>
                  <a:gd name="connsiteX37" fmla="*/ 2691079 w 3572898"/>
                  <a:gd name="connsiteY37" fmla="*/ 962733 h 1495142"/>
                  <a:gd name="connsiteX38" fmla="*/ 2710031 w 3572898"/>
                  <a:gd name="connsiteY38" fmla="*/ 1025908 h 1495142"/>
                  <a:gd name="connsiteX39" fmla="*/ 2764783 w 3572898"/>
                  <a:gd name="connsiteY39" fmla="*/ 1290542 h 1495142"/>
                  <a:gd name="connsiteX40" fmla="*/ 2812515 w 3572898"/>
                  <a:gd name="connsiteY40" fmla="*/ 1320023 h 1495142"/>
                  <a:gd name="connsiteX41" fmla="*/ 3312300 w 3572898"/>
                  <a:gd name="connsiteY41" fmla="*/ 936060 h 1495142"/>
                  <a:gd name="connsiteX42" fmla="*/ 3519373 w 3572898"/>
                  <a:gd name="connsiteY42" fmla="*/ 564731 h 1495142"/>
                  <a:gd name="connsiteX43" fmla="*/ 3571318 w 3572898"/>
                  <a:gd name="connsiteY43" fmla="*/ 122505 h 1495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572898" h="1495142">
                    <a:moveTo>
                      <a:pt x="3571318" y="122505"/>
                    </a:moveTo>
                    <a:cubicBezTo>
                      <a:pt x="3568510" y="90216"/>
                      <a:pt x="3563596" y="57926"/>
                      <a:pt x="3550259" y="27743"/>
                    </a:cubicBezTo>
                    <a:cubicBezTo>
                      <a:pt x="3537624" y="-2441"/>
                      <a:pt x="3510248" y="-12268"/>
                      <a:pt x="3501825" y="20022"/>
                    </a:cubicBezTo>
                    <a:cubicBezTo>
                      <a:pt x="3492700" y="57926"/>
                      <a:pt x="3421803" y="176555"/>
                      <a:pt x="3398639" y="202527"/>
                    </a:cubicBezTo>
                    <a:cubicBezTo>
                      <a:pt x="3235086" y="393456"/>
                      <a:pt x="2980982" y="548586"/>
                      <a:pt x="2780927" y="620184"/>
                    </a:cubicBezTo>
                    <a:cubicBezTo>
                      <a:pt x="2521910" y="692485"/>
                      <a:pt x="2370290" y="718457"/>
                      <a:pt x="2072665" y="729688"/>
                    </a:cubicBezTo>
                    <a:cubicBezTo>
                      <a:pt x="2044588" y="730389"/>
                      <a:pt x="2035462" y="735303"/>
                      <a:pt x="2034058" y="762679"/>
                    </a:cubicBezTo>
                    <a:cubicBezTo>
                      <a:pt x="2033356" y="771804"/>
                      <a:pt x="2062838" y="994321"/>
                      <a:pt x="2062838" y="1097507"/>
                    </a:cubicBezTo>
                    <a:cubicBezTo>
                      <a:pt x="2062838" y="1116459"/>
                      <a:pt x="2063540" y="1136114"/>
                      <a:pt x="2048097" y="1151556"/>
                    </a:cubicBezTo>
                    <a:cubicBezTo>
                      <a:pt x="1998961" y="1165595"/>
                      <a:pt x="1664835" y="1180336"/>
                      <a:pt x="1616401" y="1164192"/>
                    </a:cubicBezTo>
                    <a:cubicBezTo>
                      <a:pt x="1566563" y="1148047"/>
                      <a:pt x="1547611" y="1124181"/>
                      <a:pt x="1546207" y="1070833"/>
                    </a:cubicBezTo>
                    <a:cubicBezTo>
                      <a:pt x="1545505" y="1039245"/>
                      <a:pt x="1547611" y="825854"/>
                      <a:pt x="1554630" y="750746"/>
                    </a:cubicBezTo>
                    <a:cubicBezTo>
                      <a:pt x="1557438" y="719159"/>
                      <a:pt x="1547611" y="710033"/>
                      <a:pt x="1516023" y="707225"/>
                    </a:cubicBezTo>
                    <a:cubicBezTo>
                      <a:pt x="1367211" y="692485"/>
                      <a:pt x="944640" y="610357"/>
                      <a:pt x="840752" y="569644"/>
                    </a:cubicBezTo>
                    <a:cubicBezTo>
                      <a:pt x="812675" y="558413"/>
                      <a:pt x="790914" y="575260"/>
                      <a:pt x="782491" y="609655"/>
                    </a:cubicBezTo>
                    <a:cubicBezTo>
                      <a:pt x="781087" y="611761"/>
                      <a:pt x="707383" y="853230"/>
                      <a:pt x="694046" y="896049"/>
                    </a:cubicBezTo>
                    <a:cubicBezTo>
                      <a:pt x="650525" y="889029"/>
                      <a:pt x="456086" y="806902"/>
                      <a:pt x="425903" y="785843"/>
                    </a:cubicBezTo>
                    <a:cubicBezTo>
                      <a:pt x="427307" y="747236"/>
                      <a:pt x="475741" y="552798"/>
                      <a:pt x="478549" y="488921"/>
                    </a:cubicBezTo>
                    <a:cubicBezTo>
                      <a:pt x="479953" y="455929"/>
                      <a:pt x="470827" y="432063"/>
                      <a:pt x="442048" y="412409"/>
                    </a:cubicBezTo>
                    <a:cubicBezTo>
                      <a:pt x="251820" y="286059"/>
                      <a:pt x="197771" y="247452"/>
                      <a:pt x="83354" y="53013"/>
                    </a:cubicBezTo>
                    <a:cubicBezTo>
                      <a:pt x="75632" y="40378"/>
                      <a:pt x="58084" y="3877"/>
                      <a:pt x="39833" y="5281"/>
                    </a:cubicBezTo>
                    <a:cubicBezTo>
                      <a:pt x="20179" y="5983"/>
                      <a:pt x="8246" y="23531"/>
                      <a:pt x="5438" y="40378"/>
                    </a:cubicBezTo>
                    <a:cubicBezTo>
                      <a:pt x="-4389" y="101447"/>
                      <a:pt x="524" y="146372"/>
                      <a:pt x="8948" y="199719"/>
                    </a:cubicBezTo>
                    <a:cubicBezTo>
                      <a:pt x="37727" y="329579"/>
                      <a:pt x="88267" y="695994"/>
                      <a:pt x="366940" y="1015379"/>
                    </a:cubicBezTo>
                    <a:cubicBezTo>
                      <a:pt x="423095" y="1079256"/>
                      <a:pt x="694748" y="1275801"/>
                      <a:pt x="755115" y="1296157"/>
                    </a:cubicBezTo>
                    <a:cubicBezTo>
                      <a:pt x="806357" y="1313706"/>
                      <a:pt x="847772" y="1333360"/>
                      <a:pt x="858301" y="1289840"/>
                    </a:cubicBezTo>
                    <a:cubicBezTo>
                      <a:pt x="884975" y="1182442"/>
                      <a:pt x="955169" y="981686"/>
                      <a:pt x="971314" y="961329"/>
                    </a:cubicBezTo>
                    <a:cubicBezTo>
                      <a:pt x="979737" y="950099"/>
                      <a:pt x="1003603" y="943781"/>
                      <a:pt x="1016940" y="946589"/>
                    </a:cubicBezTo>
                    <a:cubicBezTo>
                      <a:pt x="1080817" y="959925"/>
                      <a:pt x="1259813" y="1000638"/>
                      <a:pt x="1299122" y="1013975"/>
                    </a:cubicBezTo>
                    <a:cubicBezTo>
                      <a:pt x="1338431" y="1023803"/>
                      <a:pt x="1347556" y="1027312"/>
                      <a:pt x="1344047" y="1062410"/>
                    </a:cubicBezTo>
                    <a:cubicBezTo>
                      <a:pt x="1338431" y="1126286"/>
                      <a:pt x="1326498" y="1371265"/>
                      <a:pt x="1326498" y="1371265"/>
                    </a:cubicBezTo>
                    <a:cubicBezTo>
                      <a:pt x="1325094" y="1403555"/>
                      <a:pt x="1358086" y="1437950"/>
                      <a:pt x="1384058" y="1444970"/>
                    </a:cubicBezTo>
                    <a:cubicBezTo>
                      <a:pt x="1697827" y="1529203"/>
                      <a:pt x="1925959" y="1511654"/>
                      <a:pt x="2248853" y="1429527"/>
                    </a:cubicBezTo>
                    <a:cubicBezTo>
                      <a:pt x="2277633" y="1422507"/>
                      <a:pt x="2287460" y="1418998"/>
                      <a:pt x="2290268" y="1390218"/>
                    </a:cubicBezTo>
                    <a:cubicBezTo>
                      <a:pt x="2292374" y="1369159"/>
                      <a:pt x="2283951" y="1112248"/>
                      <a:pt x="2283951" y="1004850"/>
                    </a:cubicBezTo>
                    <a:cubicBezTo>
                      <a:pt x="2283951" y="980282"/>
                      <a:pt x="2291672" y="967647"/>
                      <a:pt x="2316942" y="964839"/>
                    </a:cubicBezTo>
                    <a:cubicBezTo>
                      <a:pt x="2366780" y="958522"/>
                      <a:pt x="2600528" y="912895"/>
                      <a:pt x="2654577" y="931146"/>
                    </a:cubicBezTo>
                    <a:cubicBezTo>
                      <a:pt x="2676338" y="938867"/>
                      <a:pt x="2682655" y="940271"/>
                      <a:pt x="2691079" y="962733"/>
                    </a:cubicBezTo>
                    <a:cubicBezTo>
                      <a:pt x="2691079" y="962733"/>
                      <a:pt x="2710031" y="1025908"/>
                      <a:pt x="2710031" y="1025908"/>
                    </a:cubicBezTo>
                    <a:cubicBezTo>
                      <a:pt x="2731090" y="1114353"/>
                      <a:pt x="2745128" y="1201395"/>
                      <a:pt x="2764783" y="1290542"/>
                    </a:cubicBezTo>
                    <a:cubicBezTo>
                      <a:pt x="2771101" y="1317917"/>
                      <a:pt x="2785841" y="1327043"/>
                      <a:pt x="2812515" y="1320023"/>
                    </a:cubicBezTo>
                    <a:cubicBezTo>
                      <a:pt x="2864459" y="1306686"/>
                      <a:pt x="3122775" y="1181038"/>
                      <a:pt x="3312300" y="936060"/>
                    </a:cubicBezTo>
                    <a:cubicBezTo>
                      <a:pt x="3400745" y="822344"/>
                      <a:pt x="3477257" y="703716"/>
                      <a:pt x="3519373" y="564731"/>
                    </a:cubicBezTo>
                    <a:cubicBezTo>
                      <a:pt x="3576231" y="392754"/>
                      <a:pt x="3584654" y="273424"/>
                      <a:pt x="3571318" y="122505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AD11F647-0609-4C39-89BE-A667667E3431}"/>
                  </a:ext>
                </a:extLst>
              </p:cNvPr>
              <p:cNvSpPr/>
              <p:nvPr/>
            </p:nvSpPr>
            <p:spPr>
              <a:xfrm>
                <a:off x="5926669" y="4263534"/>
                <a:ext cx="1102053" cy="807236"/>
              </a:xfrm>
              <a:custGeom>
                <a:avLst/>
                <a:gdLst>
                  <a:gd name="connsiteX0" fmla="*/ 42981 w 1102053"/>
                  <a:gd name="connsiteY0" fmla="*/ 551807 h 807236"/>
                  <a:gd name="connsiteX1" fmla="*/ 142658 w 1102053"/>
                  <a:gd name="connsiteY1" fmla="*/ 558124 h 807236"/>
                  <a:gd name="connsiteX2" fmla="*/ 430455 w 1102053"/>
                  <a:gd name="connsiteY2" fmla="*/ 466872 h 807236"/>
                  <a:gd name="connsiteX3" fmla="*/ 582075 w 1102053"/>
                  <a:gd name="connsiteY3" fmla="*/ 506180 h 807236"/>
                  <a:gd name="connsiteX4" fmla="*/ 1033425 w 1102053"/>
                  <a:gd name="connsiteY4" fmla="*/ 812228 h 807236"/>
                  <a:gd name="connsiteX5" fmla="*/ 1095197 w 1102053"/>
                  <a:gd name="connsiteY5" fmla="*/ 727995 h 807236"/>
                  <a:gd name="connsiteX6" fmla="*/ 620682 w 1102053"/>
                  <a:gd name="connsiteY6" fmla="*/ 39387 h 807236"/>
                  <a:gd name="connsiteX7" fmla="*/ 384126 w 1102053"/>
                  <a:gd name="connsiteY7" fmla="*/ 47108 h 807236"/>
                  <a:gd name="connsiteX8" fmla="*/ 31750 w 1102053"/>
                  <a:gd name="connsiteY8" fmla="*/ 384042 h 807236"/>
                  <a:gd name="connsiteX9" fmla="*/ 1566 w 1102053"/>
                  <a:gd name="connsiteY9" fmla="*/ 492141 h 807236"/>
                  <a:gd name="connsiteX10" fmla="*/ 42981 w 1102053"/>
                  <a:gd name="connsiteY10" fmla="*/ 551807 h 80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02053" h="807236">
                    <a:moveTo>
                      <a:pt x="42981" y="551807"/>
                    </a:moveTo>
                    <a:cubicBezTo>
                      <a:pt x="75271" y="567250"/>
                      <a:pt x="108964" y="565144"/>
                      <a:pt x="142658" y="558124"/>
                    </a:cubicBezTo>
                    <a:cubicBezTo>
                      <a:pt x="181966" y="549701"/>
                      <a:pt x="370790" y="478804"/>
                      <a:pt x="430455" y="466872"/>
                    </a:cubicBezTo>
                    <a:cubicBezTo>
                      <a:pt x="487312" y="455640"/>
                      <a:pt x="539256" y="461256"/>
                      <a:pt x="582075" y="506180"/>
                    </a:cubicBezTo>
                    <a:cubicBezTo>
                      <a:pt x="601729" y="526537"/>
                      <a:pt x="907075" y="812228"/>
                      <a:pt x="1033425" y="812228"/>
                    </a:cubicBezTo>
                    <a:cubicBezTo>
                      <a:pt x="1091687" y="810122"/>
                      <a:pt x="1114851" y="782747"/>
                      <a:pt x="1095197" y="727995"/>
                    </a:cubicBezTo>
                    <a:cubicBezTo>
                      <a:pt x="1053080" y="606558"/>
                      <a:pt x="840390" y="181882"/>
                      <a:pt x="620682" y="39387"/>
                    </a:cubicBezTo>
                    <a:cubicBezTo>
                      <a:pt x="551189" y="-5538"/>
                      <a:pt x="496437" y="-23086"/>
                      <a:pt x="384126" y="47108"/>
                    </a:cubicBezTo>
                    <a:cubicBezTo>
                      <a:pt x="308316" y="109582"/>
                      <a:pt x="145465" y="198729"/>
                      <a:pt x="31750" y="384042"/>
                    </a:cubicBezTo>
                    <a:cubicBezTo>
                      <a:pt x="8586" y="421245"/>
                      <a:pt x="-4751" y="449323"/>
                      <a:pt x="1566" y="492141"/>
                    </a:cubicBezTo>
                    <a:cubicBezTo>
                      <a:pt x="6480" y="516008"/>
                      <a:pt x="21221" y="537066"/>
                      <a:pt x="42981" y="551807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95D0F503-162A-4647-A963-880CA4A00D0B}"/>
                </a:ext>
              </a:extLst>
            </p:cNvPr>
            <p:cNvSpPr/>
            <p:nvPr/>
          </p:nvSpPr>
          <p:spPr>
            <a:xfrm>
              <a:off x="5950628" y="4298453"/>
              <a:ext cx="1052917" cy="751081"/>
            </a:xfrm>
            <a:custGeom>
              <a:avLst/>
              <a:gdLst>
                <a:gd name="connsiteX0" fmla="*/ 47801 w 1052917"/>
                <a:gd name="connsiteY0" fmla="*/ 503551 h 751080"/>
                <a:gd name="connsiteX1" fmla="*/ 140458 w 1052917"/>
                <a:gd name="connsiteY1" fmla="*/ 486704 h 751080"/>
                <a:gd name="connsiteX2" fmla="*/ 401581 w 1052917"/>
                <a:gd name="connsiteY2" fmla="*/ 402471 h 751080"/>
                <a:gd name="connsiteX3" fmla="*/ 578472 w 1052917"/>
                <a:gd name="connsiteY3" fmla="*/ 450203 h 751080"/>
                <a:gd name="connsiteX4" fmla="*/ 988407 w 1052917"/>
                <a:gd name="connsiteY4" fmla="*/ 752741 h 751080"/>
                <a:gd name="connsiteX5" fmla="*/ 1048072 w 1052917"/>
                <a:gd name="connsiteY5" fmla="*/ 696586 h 751080"/>
                <a:gd name="connsiteX6" fmla="*/ 594616 w 1052917"/>
                <a:gd name="connsiteY6" fmla="*/ 38161 h 751080"/>
                <a:gd name="connsiteX7" fmla="*/ 368590 w 1052917"/>
                <a:gd name="connsiteY7" fmla="*/ 45181 h 751080"/>
                <a:gd name="connsiteX8" fmla="*/ 31656 w 1052917"/>
                <a:gd name="connsiteY8" fmla="*/ 367374 h 751080"/>
                <a:gd name="connsiteX9" fmla="*/ 1473 w 1052917"/>
                <a:gd name="connsiteY9" fmla="*/ 455819 h 751080"/>
                <a:gd name="connsiteX10" fmla="*/ 47801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47801" y="503551"/>
                  </a:moveTo>
                  <a:cubicBezTo>
                    <a:pt x="67456" y="506359"/>
                    <a:pt x="106765" y="502849"/>
                    <a:pt x="140458" y="486704"/>
                  </a:cubicBezTo>
                  <a:cubicBezTo>
                    <a:pt x="174853" y="469858"/>
                    <a:pt x="344724" y="414404"/>
                    <a:pt x="401581" y="402471"/>
                  </a:cubicBezTo>
                  <a:cubicBezTo>
                    <a:pt x="455631" y="391240"/>
                    <a:pt x="537759" y="407385"/>
                    <a:pt x="578472" y="450203"/>
                  </a:cubicBezTo>
                  <a:cubicBezTo>
                    <a:pt x="597424" y="469858"/>
                    <a:pt x="831172" y="693076"/>
                    <a:pt x="988407" y="752741"/>
                  </a:cubicBezTo>
                  <a:cubicBezTo>
                    <a:pt x="1030524" y="759761"/>
                    <a:pt x="1066323" y="749231"/>
                    <a:pt x="1048072" y="696586"/>
                  </a:cubicBezTo>
                  <a:cubicBezTo>
                    <a:pt x="1007360" y="580063"/>
                    <a:pt x="804498" y="174339"/>
                    <a:pt x="594616" y="38161"/>
                  </a:cubicBezTo>
                  <a:cubicBezTo>
                    <a:pt x="527931" y="-5359"/>
                    <a:pt x="475987" y="-22206"/>
                    <a:pt x="368590" y="45181"/>
                  </a:cubicBezTo>
                  <a:cubicBezTo>
                    <a:pt x="296290" y="104846"/>
                    <a:pt x="140458" y="190484"/>
                    <a:pt x="31656" y="367374"/>
                  </a:cubicBezTo>
                  <a:cubicBezTo>
                    <a:pt x="9896" y="403173"/>
                    <a:pt x="-4845" y="415106"/>
                    <a:pt x="1473" y="455819"/>
                  </a:cubicBezTo>
                  <a:cubicBezTo>
                    <a:pt x="4983" y="479685"/>
                    <a:pt x="24637" y="497935"/>
                    <a:pt x="47801" y="50355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C30C6A4-56F1-4102-A28A-A6A4F1FEC669}"/>
                </a:ext>
              </a:extLst>
            </p:cNvPr>
            <p:cNvSpPr/>
            <p:nvPr/>
          </p:nvSpPr>
          <p:spPr>
            <a:xfrm>
              <a:off x="3975058" y="4942486"/>
              <a:ext cx="3530782" cy="1417928"/>
            </a:xfrm>
            <a:custGeom>
              <a:avLst/>
              <a:gdLst>
                <a:gd name="connsiteX0" fmla="*/ 3533255 w 3530782"/>
                <a:gd name="connsiteY0" fmla="*/ 117834 h 1417928"/>
                <a:gd name="connsiteX1" fmla="*/ 3519217 w 3530782"/>
                <a:gd name="connsiteY1" fmla="*/ 26581 h 1417928"/>
                <a:gd name="connsiteX2" fmla="*/ 3477802 w 3530782"/>
                <a:gd name="connsiteY2" fmla="*/ 19561 h 1417928"/>
                <a:gd name="connsiteX3" fmla="*/ 3375318 w 3530782"/>
                <a:gd name="connsiteY3" fmla="*/ 195749 h 1417928"/>
                <a:gd name="connsiteX4" fmla="*/ 2757606 w 3530782"/>
                <a:gd name="connsiteY4" fmla="*/ 598666 h 1417928"/>
                <a:gd name="connsiteX5" fmla="*/ 2077422 w 3530782"/>
                <a:gd name="connsiteY5" fmla="*/ 703958 h 1417928"/>
                <a:gd name="connsiteX6" fmla="*/ 2038815 w 3530782"/>
                <a:gd name="connsiteY6" fmla="*/ 735545 h 1417928"/>
                <a:gd name="connsiteX7" fmla="*/ 2067595 w 3530782"/>
                <a:gd name="connsiteY7" fmla="*/ 1059142 h 1417928"/>
                <a:gd name="connsiteX8" fmla="*/ 2045834 w 3530782"/>
                <a:gd name="connsiteY8" fmla="*/ 1111086 h 1417928"/>
                <a:gd name="connsiteX9" fmla="*/ 1586060 w 3530782"/>
                <a:gd name="connsiteY9" fmla="*/ 1130740 h 1417928"/>
                <a:gd name="connsiteX10" fmla="*/ 1494808 w 3530782"/>
                <a:gd name="connsiteY10" fmla="*/ 1033872 h 1417928"/>
                <a:gd name="connsiteX11" fmla="*/ 1503231 w 3530782"/>
                <a:gd name="connsiteY11" fmla="*/ 717997 h 1417928"/>
                <a:gd name="connsiteX12" fmla="*/ 1464624 w 3530782"/>
                <a:gd name="connsiteY12" fmla="*/ 675880 h 1417928"/>
                <a:gd name="connsiteX13" fmla="*/ 831470 w 3530782"/>
                <a:gd name="connsiteY13" fmla="*/ 543212 h 1417928"/>
                <a:gd name="connsiteX14" fmla="*/ 773208 w 3530782"/>
                <a:gd name="connsiteY14" fmla="*/ 581819 h 1417928"/>
                <a:gd name="connsiteX15" fmla="*/ 684763 w 3530782"/>
                <a:gd name="connsiteY15" fmla="*/ 865405 h 1417928"/>
                <a:gd name="connsiteX16" fmla="*/ 374504 w 3530782"/>
                <a:gd name="connsiteY16" fmla="*/ 745372 h 1417928"/>
                <a:gd name="connsiteX17" fmla="*/ 427150 w 3530782"/>
                <a:gd name="connsiteY17" fmla="*/ 458979 h 1417928"/>
                <a:gd name="connsiteX18" fmla="*/ 411707 w 3530782"/>
                <a:gd name="connsiteY18" fmla="*/ 378255 h 1417928"/>
                <a:gd name="connsiteX19" fmla="*/ 67052 w 3530782"/>
                <a:gd name="connsiteY19" fmla="*/ 52553 h 1417928"/>
                <a:gd name="connsiteX20" fmla="*/ 16512 w 3530782"/>
                <a:gd name="connsiteY20" fmla="*/ 6224 h 1417928"/>
                <a:gd name="connsiteX21" fmla="*/ 27743 w 3530782"/>
                <a:gd name="connsiteY21" fmla="*/ 193644 h 1417928"/>
                <a:gd name="connsiteX22" fmla="*/ 378715 w 3530782"/>
                <a:gd name="connsiteY22" fmla="*/ 959465 h 1417928"/>
                <a:gd name="connsiteX23" fmla="*/ 731794 w 3530782"/>
                <a:gd name="connsiteY23" fmla="*/ 1209358 h 1417928"/>
                <a:gd name="connsiteX24" fmla="*/ 813921 w 3530782"/>
                <a:gd name="connsiteY24" fmla="*/ 1203742 h 1417928"/>
                <a:gd name="connsiteX25" fmla="*/ 933954 w 3530782"/>
                <a:gd name="connsiteY25" fmla="*/ 879444 h 1417928"/>
                <a:gd name="connsiteX26" fmla="*/ 979580 w 3530782"/>
                <a:gd name="connsiteY26" fmla="*/ 865405 h 1417928"/>
                <a:gd name="connsiteX27" fmla="*/ 1296859 w 3530782"/>
                <a:gd name="connsiteY27" fmla="*/ 937003 h 1417928"/>
                <a:gd name="connsiteX28" fmla="*/ 1341784 w 3530782"/>
                <a:gd name="connsiteY28" fmla="*/ 983332 h 1417928"/>
                <a:gd name="connsiteX29" fmla="*/ 1331255 w 3530782"/>
                <a:gd name="connsiteY29" fmla="*/ 1295697 h 1417928"/>
                <a:gd name="connsiteX30" fmla="*/ 1388814 w 3530782"/>
                <a:gd name="connsiteY30" fmla="*/ 1366593 h 1417928"/>
                <a:gd name="connsiteX31" fmla="*/ 2204474 w 3530782"/>
                <a:gd name="connsiteY31" fmla="*/ 1351853 h 1417928"/>
                <a:gd name="connsiteX32" fmla="*/ 2245889 w 3530782"/>
                <a:gd name="connsiteY32" fmla="*/ 1313947 h 1417928"/>
                <a:gd name="connsiteX33" fmla="*/ 2239571 w 3530782"/>
                <a:gd name="connsiteY33" fmla="*/ 927878 h 1417928"/>
                <a:gd name="connsiteX34" fmla="*/ 2272562 w 3530782"/>
                <a:gd name="connsiteY34" fmla="*/ 889271 h 1417928"/>
                <a:gd name="connsiteX35" fmla="*/ 2638276 w 3530782"/>
                <a:gd name="connsiteY35" fmla="*/ 849962 h 1417928"/>
                <a:gd name="connsiteX36" fmla="*/ 2688816 w 3530782"/>
                <a:gd name="connsiteY36" fmla="*/ 880146 h 1417928"/>
                <a:gd name="connsiteX37" fmla="*/ 2762520 w 3530782"/>
                <a:gd name="connsiteY37" fmla="*/ 1203040 h 1417928"/>
                <a:gd name="connsiteX38" fmla="*/ 2803233 w 3530782"/>
                <a:gd name="connsiteY38" fmla="*/ 1224099 h 1417928"/>
                <a:gd name="connsiteX39" fmla="*/ 3254583 w 3530782"/>
                <a:gd name="connsiteY39" fmla="*/ 858385 h 1417928"/>
                <a:gd name="connsiteX40" fmla="*/ 3453936 w 3530782"/>
                <a:gd name="connsiteY40" fmla="*/ 543914 h 1417928"/>
                <a:gd name="connsiteX41" fmla="*/ 3533255 w 3530782"/>
                <a:gd name="connsiteY41" fmla="*/ 117834 h 141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30782" h="1417928">
                  <a:moveTo>
                    <a:pt x="3533255" y="117834"/>
                  </a:moveTo>
                  <a:cubicBezTo>
                    <a:pt x="3530448" y="86948"/>
                    <a:pt x="3532553" y="56062"/>
                    <a:pt x="3519217" y="26581"/>
                  </a:cubicBezTo>
                  <a:cubicBezTo>
                    <a:pt x="3506582" y="-2199"/>
                    <a:pt x="3486225" y="-12026"/>
                    <a:pt x="3477802" y="19561"/>
                  </a:cubicBezTo>
                  <a:cubicBezTo>
                    <a:pt x="3468676" y="55360"/>
                    <a:pt x="3398482" y="169777"/>
                    <a:pt x="3375318" y="195749"/>
                  </a:cubicBezTo>
                  <a:cubicBezTo>
                    <a:pt x="3211765" y="379659"/>
                    <a:pt x="2957661" y="529173"/>
                    <a:pt x="2757606" y="598666"/>
                  </a:cubicBezTo>
                  <a:cubicBezTo>
                    <a:pt x="2498589" y="668158"/>
                    <a:pt x="2375047" y="693428"/>
                    <a:pt x="2077422" y="703958"/>
                  </a:cubicBezTo>
                  <a:cubicBezTo>
                    <a:pt x="2049344" y="704659"/>
                    <a:pt x="2040219" y="709573"/>
                    <a:pt x="2038815" y="735545"/>
                  </a:cubicBezTo>
                  <a:cubicBezTo>
                    <a:pt x="2038113" y="744670"/>
                    <a:pt x="2067595" y="958763"/>
                    <a:pt x="2067595" y="1059142"/>
                  </a:cubicBezTo>
                  <a:cubicBezTo>
                    <a:pt x="2067595" y="1077392"/>
                    <a:pt x="2061277" y="1096345"/>
                    <a:pt x="2045834" y="1111086"/>
                  </a:cubicBezTo>
                  <a:cubicBezTo>
                    <a:pt x="1996698" y="1125124"/>
                    <a:pt x="1634495" y="1145481"/>
                    <a:pt x="1586060" y="1130740"/>
                  </a:cubicBezTo>
                  <a:cubicBezTo>
                    <a:pt x="1536223" y="1115297"/>
                    <a:pt x="1496212" y="1085114"/>
                    <a:pt x="1494808" y="1033872"/>
                  </a:cubicBezTo>
                  <a:cubicBezTo>
                    <a:pt x="1494106" y="1003688"/>
                    <a:pt x="1496212" y="790297"/>
                    <a:pt x="1503231" y="717997"/>
                  </a:cubicBezTo>
                  <a:cubicBezTo>
                    <a:pt x="1506039" y="687813"/>
                    <a:pt x="1496212" y="678687"/>
                    <a:pt x="1464624" y="675880"/>
                  </a:cubicBezTo>
                  <a:cubicBezTo>
                    <a:pt x="1315812" y="661841"/>
                    <a:pt x="935358" y="582521"/>
                    <a:pt x="831470" y="543212"/>
                  </a:cubicBezTo>
                  <a:cubicBezTo>
                    <a:pt x="803392" y="532683"/>
                    <a:pt x="781632" y="548828"/>
                    <a:pt x="773208" y="581819"/>
                  </a:cubicBezTo>
                  <a:cubicBezTo>
                    <a:pt x="771804" y="583925"/>
                    <a:pt x="698100" y="823990"/>
                    <a:pt x="684763" y="865405"/>
                  </a:cubicBezTo>
                  <a:cubicBezTo>
                    <a:pt x="641243" y="858385"/>
                    <a:pt x="404687" y="765729"/>
                    <a:pt x="374504" y="745372"/>
                  </a:cubicBezTo>
                  <a:cubicBezTo>
                    <a:pt x="375908" y="708169"/>
                    <a:pt x="424342" y="520750"/>
                    <a:pt x="427150" y="458979"/>
                  </a:cubicBezTo>
                  <a:cubicBezTo>
                    <a:pt x="428554" y="427391"/>
                    <a:pt x="440487" y="396505"/>
                    <a:pt x="411707" y="378255"/>
                  </a:cubicBezTo>
                  <a:cubicBezTo>
                    <a:pt x="221480" y="256117"/>
                    <a:pt x="181469" y="239972"/>
                    <a:pt x="67052" y="52553"/>
                  </a:cubicBezTo>
                  <a:cubicBezTo>
                    <a:pt x="59331" y="40620"/>
                    <a:pt x="34762" y="4820"/>
                    <a:pt x="16512" y="6224"/>
                  </a:cubicBezTo>
                  <a:cubicBezTo>
                    <a:pt x="-22797" y="9734"/>
                    <a:pt x="19320" y="142402"/>
                    <a:pt x="27743" y="193644"/>
                  </a:cubicBezTo>
                  <a:cubicBezTo>
                    <a:pt x="56523" y="318590"/>
                    <a:pt x="100043" y="651312"/>
                    <a:pt x="378715" y="959465"/>
                  </a:cubicBezTo>
                  <a:cubicBezTo>
                    <a:pt x="434871" y="1021236"/>
                    <a:pt x="671426" y="1189703"/>
                    <a:pt x="731794" y="1209358"/>
                  </a:cubicBezTo>
                  <a:cubicBezTo>
                    <a:pt x="783036" y="1226204"/>
                    <a:pt x="803392" y="1245157"/>
                    <a:pt x="813921" y="1203742"/>
                  </a:cubicBezTo>
                  <a:cubicBezTo>
                    <a:pt x="840595" y="1099854"/>
                    <a:pt x="917809" y="899800"/>
                    <a:pt x="933954" y="879444"/>
                  </a:cubicBezTo>
                  <a:cubicBezTo>
                    <a:pt x="942377" y="868915"/>
                    <a:pt x="966243" y="862597"/>
                    <a:pt x="979580" y="865405"/>
                  </a:cubicBezTo>
                  <a:cubicBezTo>
                    <a:pt x="1043457" y="878040"/>
                    <a:pt x="1257550" y="925070"/>
                    <a:pt x="1296859" y="937003"/>
                  </a:cubicBezTo>
                  <a:cubicBezTo>
                    <a:pt x="1336168" y="946129"/>
                    <a:pt x="1345293" y="949638"/>
                    <a:pt x="1341784" y="983332"/>
                  </a:cubicBezTo>
                  <a:cubicBezTo>
                    <a:pt x="1336168" y="1045103"/>
                    <a:pt x="1331255" y="1295697"/>
                    <a:pt x="1331255" y="1295697"/>
                  </a:cubicBezTo>
                  <a:cubicBezTo>
                    <a:pt x="1329851" y="1327284"/>
                    <a:pt x="1362842" y="1360276"/>
                    <a:pt x="1388814" y="1366593"/>
                  </a:cubicBezTo>
                  <a:cubicBezTo>
                    <a:pt x="1702583" y="1448019"/>
                    <a:pt x="1881579" y="1431172"/>
                    <a:pt x="2204474" y="1351853"/>
                  </a:cubicBezTo>
                  <a:cubicBezTo>
                    <a:pt x="2233254" y="1344833"/>
                    <a:pt x="2243081" y="1341323"/>
                    <a:pt x="2245889" y="1313947"/>
                  </a:cubicBezTo>
                  <a:cubicBezTo>
                    <a:pt x="2247994" y="1293591"/>
                    <a:pt x="2239571" y="1031765"/>
                    <a:pt x="2239571" y="927878"/>
                  </a:cubicBezTo>
                  <a:cubicBezTo>
                    <a:pt x="2239571" y="904012"/>
                    <a:pt x="2247293" y="892079"/>
                    <a:pt x="2272562" y="889271"/>
                  </a:cubicBezTo>
                  <a:cubicBezTo>
                    <a:pt x="2322401" y="882954"/>
                    <a:pt x="2584226" y="831711"/>
                    <a:pt x="2638276" y="849962"/>
                  </a:cubicBezTo>
                  <a:cubicBezTo>
                    <a:pt x="2660036" y="856981"/>
                    <a:pt x="2680393" y="859087"/>
                    <a:pt x="2688816" y="880146"/>
                  </a:cubicBezTo>
                  <a:cubicBezTo>
                    <a:pt x="2681797" y="851366"/>
                    <a:pt x="2742164" y="1113893"/>
                    <a:pt x="2762520" y="1203040"/>
                  </a:cubicBezTo>
                  <a:cubicBezTo>
                    <a:pt x="2768837" y="1229714"/>
                    <a:pt x="2776559" y="1231118"/>
                    <a:pt x="2803233" y="1224099"/>
                  </a:cubicBezTo>
                  <a:cubicBezTo>
                    <a:pt x="2855177" y="1211464"/>
                    <a:pt x="3052423" y="1092835"/>
                    <a:pt x="3254583" y="858385"/>
                  </a:cubicBezTo>
                  <a:cubicBezTo>
                    <a:pt x="3346538" y="751690"/>
                    <a:pt x="3411819" y="677986"/>
                    <a:pt x="3453936" y="543914"/>
                  </a:cubicBezTo>
                  <a:cubicBezTo>
                    <a:pt x="3510091" y="378255"/>
                    <a:pt x="3546592" y="263136"/>
                    <a:pt x="3533255" y="11783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A68610A-B306-4D7C-B0FD-145211FC4977}"/>
                </a:ext>
              </a:extLst>
            </p:cNvPr>
            <p:cNvSpPr/>
            <p:nvPr/>
          </p:nvSpPr>
          <p:spPr>
            <a:xfrm>
              <a:off x="4004907" y="5005568"/>
              <a:ext cx="7019" cy="77214"/>
            </a:xfrm>
            <a:custGeom>
              <a:avLst/>
              <a:gdLst>
                <a:gd name="connsiteX0" fmla="*/ 702 w 7019"/>
                <a:gd name="connsiteY0" fmla="*/ 30886 h 77213"/>
                <a:gd name="connsiteX1" fmla="*/ 5616 w 7019"/>
                <a:gd name="connsiteY1" fmla="*/ 80724 h 77213"/>
                <a:gd name="connsiteX2" fmla="*/ 11933 w 7019"/>
                <a:gd name="connsiteY2" fmla="*/ 0 h 77213"/>
                <a:gd name="connsiteX3" fmla="*/ 702 w 7019"/>
                <a:gd name="connsiteY3" fmla="*/ 30886 h 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9" h="77213">
                  <a:moveTo>
                    <a:pt x="702" y="30886"/>
                  </a:moveTo>
                  <a:cubicBezTo>
                    <a:pt x="1404" y="47733"/>
                    <a:pt x="-3510" y="64579"/>
                    <a:pt x="5616" y="80724"/>
                  </a:cubicBezTo>
                  <a:cubicBezTo>
                    <a:pt x="16847" y="54752"/>
                    <a:pt x="11933" y="27376"/>
                    <a:pt x="11933" y="0"/>
                  </a:cubicBezTo>
                  <a:cubicBezTo>
                    <a:pt x="3510" y="8423"/>
                    <a:pt x="702" y="18953"/>
                    <a:pt x="702" y="30886"/>
                  </a:cubicBezTo>
                  <a:close/>
                </a:path>
              </a:pathLst>
            </a:custGeom>
            <a:solidFill>
              <a:srgbClr val="80808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1F46A3B-AA82-4378-B357-2ADBAC66C627}"/>
                </a:ext>
              </a:extLst>
            </p:cNvPr>
            <p:cNvSpPr/>
            <p:nvPr/>
          </p:nvSpPr>
          <p:spPr>
            <a:xfrm>
              <a:off x="4005547" y="5013261"/>
              <a:ext cx="3348277" cy="1256481"/>
            </a:xfrm>
            <a:custGeom>
              <a:avLst/>
              <a:gdLst>
                <a:gd name="connsiteX0" fmla="*/ 18312 w 3348276"/>
                <a:gd name="connsiteY0" fmla="*/ 28 h 1256481"/>
                <a:gd name="connsiteX1" fmla="*/ 61131 w 3348276"/>
                <a:gd name="connsiteY1" fmla="*/ 84261 h 1256481"/>
                <a:gd name="connsiteX2" fmla="*/ 318745 w 3348276"/>
                <a:gd name="connsiteY2" fmla="*/ 299758 h 1256481"/>
                <a:gd name="connsiteX3" fmla="*/ 374198 w 3348276"/>
                <a:gd name="connsiteY3" fmla="*/ 402944 h 1256481"/>
                <a:gd name="connsiteX4" fmla="*/ 328572 w 3348276"/>
                <a:gd name="connsiteY4" fmla="*/ 668279 h 1256481"/>
                <a:gd name="connsiteX5" fmla="*/ 348226 w 3348276"/>
                <a:gd name="connsiteY5" fmla="*/ 694953 h 1256481"/>
                <a:gd name="connsiteX6" fmla="*/ 417017 w 3348276"/>
                <a:gd name="connsiteY6" fmla="*/ 725839 h 1256481"/>
                <a:gd name="connsiteX7" fmla="*/ 593205 w 3348276"/>
                <a:gd name="connsiteY7" fmla="*/ 803755 h 1256481"/>
                <a:gd name="connsiteX8" fmla="*/ 658486 w 3348276"/>
                <a:gd name="connsiteY8" fmla="*/ 812178 h 1256481"/>
                <a:gd name="connsiteX9" fmla="*/ 775711 w 3348276"/>
                <a:gd name="connsiteY9" fmla="*/ 798139 h 1256481"/>
                <a:gd name="connsiteX10" fmla="*/ 832568 w 3348276"/>
                <a:gd name="connsiteY10" fmla="*/ 746897 h 1256481"/>
                <a:gd name="connsiteX11" fmla="*/ 864156 w 3348276"/>
                <a:gd name="connsiteY11" fmla="*/ 544035 h 1256481"/>
                <a:gd name="connsiteX12" fmla="*/ 871175 w 3348276"/>
                <a:gd name="connsiteY12" fmla="*/ 515957 h 1256481"/>
                <a:gd name="connsiteX13" fmla="*/ 916100 w 3348276"/>
                <a:gd name="connsiteY13" fmla="*/ 522275 h 1256481"/>
                <a:gd name="connsiteX14" fmla="*/ 1424308 w 3348276"/>
                <a:gd name="connsiteY14" fmla="*/ 617037 h 1256481"/>
                <a:gd name="connsiteX15" fmla="*/ 1455895 w 3348276"/>
                <a:gd name="connsiteY15" fmla="*/ 665471 h 1256481"/>
                <a:gd name="connsiteX16" fmla="*/ 1452386 w 3348276"/>
                <a:gd name="connsiteY16" fmla="*/ 902027 h 1256481"/>
                <a:gd name="connsiteX17" fmla="*/ 1461511 w 3348276"/>
                <a:gd name="connsiteY17" fmla="*/ 1016444 h 1256481"/>
                <a:gd name="connsiteX18" fmla="*/ 1513455 w 3348276"/>
                <a:gd name="connsiteY18" fmla="*/ 1068388 h 1256481"/>
                <a:gd name="connsiteX19" fmla="*/ 1783703 w 3348276"/>
                <a:gd name="connsiteY19" fmla="*/ 1081023 h 1256481"/>
                <a:gd name="connsiteX20" fmla="*/ 2018855 w 3348276"/>
                <a:gd name="connsiteY20" fmla="*/ 1057859 h 1256481"/>
                <a:gd name="connsiteX21" fmla="*/ 2119233 w 3348276"/>
                <a:gd name="connsiteY21" fmla="*/ 977837 h 1256481"/>
                <a:gd name="connsiteX22" fmla="*/ 2164158 w 3348276"/>
                <a:gd name="connsiteY22" fmla="*/ 876757 h 1256481"/>
                <a:gd name="connsiteX23" fmla="*/ 2157840 w 3348276"/>
                <a:gd name="connsiteY23" fmla="*/ 666173 h 1256481"/>
                <a:gd name="connsiteX24" fmla="*/ 2298229 w 3348276"/>
                <a:gd name="connsiteY24" fmla="*/ 640903 h 1256481"/>
                <a:gd name="connsiteX25" fmla="*/ 3091427 w 3348276"/>
                <a:gd name="connsiteY25" fmla="*/ 380482 h 1256481"/>
                <a:gd name="connsiteX26" fmla="*/ 3327982 w 3348276"/>
                <a:gd name="connsiteY26" fmla="*/ 152350 h 1256481"/>
                <a:gd name="connsiteX27" fmla="*/ 3350444 w 3348276"/>
                <a:gd name="connsiteY27" fmla="*/ 179024 h 1256481"/>
                <a:gd name="connsiteX28" fmla="*/ 3168640 w 3348276"/>
                <a:gd name="connsiteY28" fmla="*/ 575623 h 1256481"/>
                <a:gd name="connsiteX29" fmla="*/ 2818370 w 3348276"/>
                <a:gd name="connsiteY29" fmla="*/ 931509 h 1256481"/>
                <a:gd name="connsiteX30" fmla="*/ 2753089 w 3348276"/>
                <a:gd name="connsiteY30" fmla="*/ 907642 h 1256481"/>
                <a:gd name="connsiteX31" fmla="*/ 2710973 w 3348276"/>
                <a:gd name="connsiteY31" fmla="*/ 727243 h 1256481"/>
                <a:gd name="connsiteX32" fmla="*/ 2657625 w 3348276"/>
                <a:gd name="connsiteY32" fmla="*/ 692145 h 1256481"/>
                <a:gd name="connsiteX33" fmla="*/ 2540400 w 3348276"/>
                <a:gd name="connsiteY33" fmla="*/ 708290 h 1256481"/>
                <a:gd name="connsiteX34" fmla="*/ 2421069 w 3348276"/>
                <a:gd name="connsiteY34" fmla="*/ 726541 h 1256481"/>
                <a:gd name="connsiteX35" fmla="*/ 2268748 w 3348276"/>
                <a:gd name="connsiteY35" fmla="*/ 769359 h 1256481"/>
                <a:gd name="connsiteX36" fmla="*/ 2197149 w 3348276"/>
                <a:gd name="connsiteY36" fmla="*/ 831130 h 1256481"/>
                <a:gd name="connsiteX37" fmla="*/ 2185216 w 3348276"/>
                <a:gd name="connsiteY37" fmla="*/ 869035 h 1256481"/>
                <a:gd name="connsiteX38" fmla="*/ 2190130 w 3348276"/>
                <a:gd name="connsiteY38" fmla="*/ 1170872 h 1256481"/>
                <a:gd name="connsiteX39" fmla="*/ 2156436 w 3348276"/>
                <a:gd name="connsiteY39" fmla="*/ 1198248 h 1256481"/>
                <a:gd name="connsiteX40" fmla="*/ 1762645 w 3348276"/>
                <a:gd name="connsiteY40" fmla="*/ 1257913 h 1256481"/>
                <a:gd name="connsiteX41" fmla="*/ 1458703 w 3348276"/>
                <a:gd name="connsiteY41" fmla="*/ 1228431 h 1256481"/>
                <a:gd name="connsiteX42" fmla="*/ 1390614 w 3348276"/>
                <a:gd name="connsiteY42" fmla="*/ 1137178 h 1256481"/>
                <a:gd name="connsiteX43" fmla="*/ 1396932 w 3348276"/>
                <a:gd name="connsiteY43" fmla="*/ 903431 h 1256481"/>
                <a:gd name="connsiteX44" fmla="*/ 1335863 w 3348276"/>
                <a:gd name="connsiteY44" fmla="*/ 824813 h 1256481"/>
                <a:gd name="connsiteX45" fmla="*/ 1043854 w 3348276"/>
                <a:gd name="connsiteY45" fmla="*/ 767955 h 1256481"/>
                <a:gd name="connsiteX46" fmla="*/ 918908 w 3348276"/>
                <a:gd name="connsiteY46" fmla="*/ 781292 h 1256481"/>
                <a:gd name="connsiteX47" fmla="*/ 862752 w 3348276"/>
                <a:gd name="connsiteY47" fmla="*/ 841659 h 1256481"/>
                <a:gd name="connsiteX48" fmla="*/ 784836 w 3348276"/>
                <a:gd name="connsiteY48" fmla="*/ 1042416 h 1256481"/>
                <a:gd name="connsiteX49" fmla="*/ 751845 w 3348276"/>
                <a:gd name="connsiteY49" fmla="*/ 1048031 h 1256481"/>
                <a:gd name="connsiteX50" fmla="*/ 461239 w 3348276"/>
                <a:gd name="connsiteY50" fmla="*/ 923787 h 1256481"/>
                <a:gd name="connsiteX51" fmla="*/ 268205 w 3348276"/>
                <a:gd name="connsiteY51" fmla="*/ 753916 h 1256481"/>
                <a:gd name="connsiteX52" fmla="*/ 34457 w 3348276"/>
                <a:gd name="connsiteY52" fmla="*/ 195870 h 1256481"/>
                <a:gd name="connsiteX53" fmla="*/ 62 w 3348276"/>
                <a:gd name="connsiteY53" fmla="*/ 27404 h 1256481"/>
                <a:gd name="connsiteX54" fmla="*/ 18312 w 3348276"/>
                <a:gd name="connsiteY54" fmla="*/ 28 h 125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48276" h="1256481">
                  <a:moveTo>
                    <a:pt x="18312" y="28"/>
                  </a:moveTo>
                  <a:cubicBezTo>
                    <a:pt x="23928" y="11961"/>
                    <a:pt x="55515" y="75838"/>
                    <a:pt x="61131" y="84261"/>
                  </a:cubicBezTo>
                  <a:cubicBezTo>
                    <a:pt x="125008" y="182534"/>
                    <a:pt x="219771" y="244305"/>
                    <a:pt x="318745" y="299758"/>
                  </a:cubicBezTo>
                  <a:cubicBezTo>
                    <a:pt x="379814" y="334153"/>
                    <a:pt x="381218" y="332749"/>
                    <a:pt x="374198" y="402944"/>
                  </a:cubicBezTo>
                  <a:cubicBezTo>
                    <a:pt x="367179" y="472437"/>
                    <a:pt x="329976" y="647923"/>
                    <a:pt x="328572" y="668279"/>
                  </a:cubicBezTo>
                  <a:cubicBezTo>
                    <a:pt x="327870" y="682318"/>
                    <a:pt x="336293" y="688636"/>
                    <a:pt x="348226" y="694953"/>
                  </a:cubicBezTo>
                  <a:cubicBezTo>
                    <a:pt x="370689" y="706184"/>
                    <a:pt x="393853" y="717416"/>
                    <a:pt x="417017" y="725839"/>
                  </a:cubicBezTo>
                  <a:cubicBezTo>
                    <a:pt x="478086" y="747599"/>
                    <a:pt x="534944" y="777081"/>
                    <a:pt x="593205" y="803755"/>
                  </a:cubicBezTo>
                  <a:cubicBezTo>
                    <a:pt x="614965" y="813582"/>
                    <a:pt x="635322" y="817091"/>
                    <a:pt x="658486" y="812178"/>
                  </a:cubicBezTo>
                  <a:cubicBezTo>
                    <a:pt x="697795" y="807966"/>
                    <a:pt x="736402" y="803052"/>
                    <a:pt x="775711" y="798139"/>
                  </a:cubicBezTo>
                  <a:cubicBezTo>
                    <a:pt x="814318" y="793225"/>
                    <a:pt x="824145" y="785504"/>
                    <a:pt x="832568" y="746897"/>
                  </a:cubicBezTo>
                  <a:cubicBezTo>
                    <a:pt x="846607" y="679510"/>
                    <a:pt x="857838" y="612124"/>
                    <a:pt x="864156" y="544035"/>
                  </a:cubicBezTo>
                  <a:cubicBezTo>
                    <a:pt x="864858" y="534208"/>
                    <a:pt x="861348" y="523679"/>
                    <a:pt x="871175" y="515957"/>
                  </a:cubicBezTo>
                  <a:cubicBezTo>
                    <a:pt x="887320" y="506832"/>
                    <a:pt x="901359" y="518765"/>
                    <a:pt x="916100" y="522275"/>
                  </a:cubicBezTo>
                  <a:cubicBezTo>
                    <a:pt x="1083865" y="562286"/>
                    <a:pt x="1251629" y="600892"/>
                    <a:pt x="1424308" y="617037"/>
                  </a:cubicBezTo>
                  <a:cubicBezTo>
                    <a:pt x="1449578" y="619143"/>
                    <a:pt x="1458703" y="632480"/>
                    <a:pt x="1455895" y="665471"/>
                  </a:cubicBezTo>
                  <a:cubicBezTo>
                    <a:pt x="1449578" y="744089"/>
                    <a:pt x="1451684" y="823409"/>
                    <a:pt x="1452386" y="902027"/>
                  </a:cubicBezTo>
                  <a:cubicBezTo>
                    <a:pt x="1452386" y="939932"/>
                    <a:pt x="1453088" y="978539"/>
                    <a:pt x="1461511" y="1016444"/>
                  </a:cubicBezTo>
                  <a:cubicBezTo>
                    <a:pt x="1468530" y="1047330"/>
                    <a:pt x="1481867" y="1061369"/>
                    <a:pt x="1513455" y="1068388"/>
                  </a:cubicBezTo>
                  <a:cubicBezTo>
                    <a:pt x="1602602" y="1087340"/>
                    <a:pt x="1693153" y="1081023"/>
                    <a:pt x="1783703" y="1081023"/>
                  </a:cubicBezTo>
                  <a:cubicBezTo>
                    <a:pt x="1849686" y="1081023"/>
                    <a:pt x="2007624" y="1065580"/>
                    <a:pt x="2018855" y="1057859"/>
                  </a:cubicBezTo>
                  <a:cubicBezTo>
                    <a:pt x="2031490" y="1056455"/>
                    <a:pt x="2094665" y="996789"/>
                    <a:pt x="2119233" y="977837"/>
                  </a:cubicBezTo>
                  <a:cubicBezTo>
                    <a:pt x="2152225" y="951865"/>
                    <a:pt x="2163456" y="916768"/>
                    <a:pt x="2164158" y="876757"/>
                  </a:cubicBezTo>
                  <a:cubicBezTo>
                    <a:pt x="2166263" y="814284"/>
                    <a:pt x="2151523" y="678809"/>
                    <a:pt x="2157840" y="666173"/>
                  </a:cubicBezTo>
                  <a:cubicBezTo>
                    <a:pt x="2174687" y="647923"/>
                    <a:pt x="2265940" y="643711"/>
                    <a:pt x="2298229" y="640903"/>
                  </a:cubicBezTo>
                  <a:cubicBezTo>
                    <a:pt x="2754493" y="605104"/>
                    <a:pt x="3064753" y="408560"/>
                    <a:pt x="3091427" y="380482"/>
                  </a:cubicBezTo>
                  <a:cubicBezTo>
                    <a:pt x="3161621" y="325730"/>
                    <a:pt x="3265509" y="216227"/>
                    <a:pt x="3327982" y="152350"/>
                  </a:cubicBezTo>
                  <a:cubicBezTo>
                    <a:pt x="3349743" y="151648"/>
                    <a:pt x="3354656" y="155860"/>
                    <a:pt x="3350444" y="179024"/>
                  </a:cubicBezTo>
                  <a:cubicBezTo>
                    <a:pt x="3305520" y="361529"/>
                    <a:pt x="3210757" y="500514"/>
                    <a:pt x="3168640" y="575623"/>
                  </a:cubicBezTo>
                  <a:cubicBezTo>
                    <a:pt x="3050714" y="784802"/>
                    <a:pt x="2826091" y="927297"/>
                    <a:pt x="2818370" y="931509"/>
                  </a:cubicBezTo>
                  <a:cubicBezTo>
                    <a:pt x="2781167" y="953269"/>
                    <a:pt x="2767128" y="948355"/>
                    <a:pt x="2753089" y="907642"/>
                  </a:cubicBezTo>
                  <a:cubicBezTo>
                    <a:pt x="2739051" y="865526"/>
                    <a:pt x="2715886" y="743387"/>
                    <a:pt x="2710973" y="727243"/>
                  </a:cubicBezTo>
                  <a:cubicBezTo>
                    <a:pt x="2701145" y="695655"/>
                    <a:pt x="2689914" y="688636"/>
                    <a:pt x="2657625" y="692145"/>
                  </a:cubicBezTo>
                  <a:cubicBezTo>
                    <a:pt x="2618316" y="696357"/>
                    <a:pt x="2579709" y="704780"/>
                    <a:pt x="2540400" y="708290"/>
                  </a:cubicBezTo>
                  <a:cubicBezTo>
                    <a:pt x="2498985" y="711800"/>
                    <a:pt x="2474417" y="718819"/>
                    <a:pt x="2421069" y="726541"/>
                  </a:cubicBezTo>
                  <a:cubicBezTo>
                    <a:pt x="2348067" y="742685"/>
                    <a:pt x="2312268" y="733560"/>
                    <a:pt x="2268748" y="769359"/>
                  </a:cubicBezTo>
                  <a:cubicBezTo>
                    <a:pt x="2244180" y="789014"/>
                    <a:pt x="2221015" y="801649"/>
                    <a:pt x="2197149" y="831130"/>
                  </a:cubicBezTo>
                  <a:cubicBezTo>
                    <a:pt x="2191534" y="836044"/>
                    <a:pt x="2185216" y="855698"/>
                    <a:pt x="2185216" y="869035"/>
                  </a:cubicBezTo>
                  <a:cubicBezTo>
                    <a:pt x="2186620" y="969413"/>
                    <a:pt x="2188024" y="1069791"/>
                    <a:pt x="2190130" y="1170872"/>
                  </a:cubicBezTo>
                  <a:cubicBezTo>
                    <a:pt x="2185216" y="1187719"/>
                    <a:pt x="2171177" y="1193334"/>
                    <a:pt x="2156436" y="1198248"/>
                  </a:cubicBezTo>
                  <a:cubicBezTo>
                    <a:pt x="2054654" y="1234047"/>
                    <a:pt x="1836349" y="1255807"/>
                    <a:pt x="1762645" y="1257913"/>
                  </a:cubicBezTo>
                  <a:cubicBezTo>
                    <a:pt x="1660863" y="1260721"/>
                    <a:pt x="1558379" y="1259317"/>
                    <a:pt x="1458703" y="1228431"/>
                  </a:cubicBezTo>
                  <a:cubicBezTo>
                    <a:pt x="1401144" y="1210883"/>
                    <a:pt x="1392018" y="1196142"/>
                    <a:pt x="1390614" y="1137178"/>
                  </a:cubicBezTo>
                  <a:cubicBezTo>
                    <a:pt x="1388509" y="1059262"/>
                    <a:pt x="1400442" y="982048"/>
                    <a:pt x="1396932" y="903431"/>
                  </a:cubicBezTo>
                  <a:cubicBezTo>
                    <a:pt x="1394826" y="850083"/>
                    <a:pt x="1387105" y="836746"/>
                    <a:pt x="1335863" y="824813"/>
                  </a:cubicBezTo>
                  <a:cubicBezTo>
                    <a:pt x="1238994" y="803052"/>
                    <a:pt x="1140722" y="788312"/>
                    <a:pt x="1043854" y="767955"/>
                  </a:cubicBezTo>
                  <a:cubicBezTo>
                    <a:pt x="1020690" y="763042"/>
                    <a:pt x="939264" y="767253"/>
                    <a:pt x="918908" y="781292"/>
                  </a:cubicBezTo>
                  <a:cubicBezTo>
                    <a:pt x="890128" y="791822"/>
                    <a:pt x="875387" y="816390"/>
                    <a:pt x="862752" y="841659"/>
                  </a:cubicBezTo>
                  <a:cubicBezTo>
                    <a:pt x="829761" y="905537"/>
                    <a:pt x="806596" y="973625"/>
                    <a:pt x="784836" y="1042416"/>
                  </a:cubicBezTo>
                  <a:cubicBezTo>
                    <a:pt x="775711" y="1054349"/>
                    <a:pt x="763076" y="1052945"/>
                    <a:pt x="751845" y="1048031"/>
                  </a:cubicBezTo>
                  <a:cubicBezTo>
                    <a:pt x="651467" y="1005915"/>
                    <a:pt x="555300" y="972923"/>
                    <a:pt x="461239" y="923787"/>
                  </a:cubicBezTo>
                  <a:cubicBezTo>
                    <a:pt x="385430" y="883776"/>
                    <a:pt x="316639" y="822005"/>
                    <a:pt x="268205" y="753916"/>
                  </a:cubicBezTo>
                  <a:cubicBezTo>
                    <a:pt x="146768" y="584748"/>
                    <a:pt x="90613" y="393117"/>
                    <a:pt x="34457" y="195870"/>
                  </a:cubicBezTo>
                  <a:cubicBezTo>
                    <a:pt x="28140" y="174812"/>
                    <a:pt x="-1342" y="55481"/>
                    <a:pt x="62" y="27404"/>
                  </a:cubicBezTo>
                  <a:cubicBezTo>
                    <a:pt x="62" y="11961"/>
                    <a:pt x="-2044" y="-674"/>
                    <a:pt x="18312" y="2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0E1C46B-82EB-42B9-ADA6-A8EEBEEF7D6E}"/>
                </a:ext>
              </a:extLst>
            </p:cNvPr>
            <p:cNvSpPr/>
            <p:nvPr/>
          </p:nvSpPr>
          <p:spPr>
            <a:xfrm>
              <a:off x="6009661" y="4486976"/>
              <a:ext cx="863392" cy="533478"/>
            </a:xfrm>
            <a:custGeom>
              <a:avLst/>
              <a:gdLst>
                <a:gd name="connsiteX0" fmla="*/ 867604 w 863392"/>
                <a:gd name="connsiteY0" fmla="*/ 534737 h 533477"/>
                <a:gd name="connsiteX1" fmla="*/ 519439 w 863392"/>
                <a:gd name="connsiteY1" fmla="*/ 261680 h 533477"/>
                <a:gd name="connsiteX2" fmla="*/ 277970 w 863392"/>
                <a:gd name="connsiteY2" fmla="*/ 229391 h 533477"/>
                <a:gd name="connsiteX3" fmla="*/ 0 w 863392"/>
                <a:gd name="connsiteY3" fmla="*/ 316432 h 533477"/>
                <a:gd name="connsiteX4" fmla="*/ 345357 w 863392"/>
                <a:gd name="connsiteY4" fmla="*/ 14596 h 533477"/>
                <a:gd name="connsiteX5" fmla="*/ 482236 w 863392"/>
                <a:gd name="connsiteY5" fmla="*/ 28635 h 533477"/>
                <a:gd name="connsiteX6" fmla="*/ 580508 w 863392"/>
                <a:gd name="connsiteY6" fmla="*/ 128311 h 533477"/>
                <a:gd name="connsiteX7" fmla="*/ 867604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867604" y="534737"/>
                  </a:moveTo>
                  <a:cubicBezTo>
                    <a:pt x="734936" y="462436"/>
                    <a:pt x="631048" y="361357"/>
                    <a:pt x="519439" y="261680"/>
                  </a:cubicBezTo>
                  <a:cubicBezTo>
                    <a:pt x="475918" y="225179"/>
                    <a:pt x="414849" y="182361"/>
                    <a:pt x="277970" y="229391"/>
                  </a:cubicBezTo>
                  <a:cubicBezTo>
                    <a:pt x="247085" y="237112"/>
                    <a:pt x="86339" y="313624"/>
                    <a:pt x="0" y="316432"/>
                  </a:cubicBezTo>
                  <a:cubicBezTo>
                    <a:pt x="70896" y="248343"/>
                    <a:pt x="296923" y="37760"/>
                    <a:pt x="345357" y="14596"/>
                  </a:cubicBezTo>
                  <a:cubicBezTo>
                    <a:pt x="394493" y="-8568"/>
                    <a:pt x="439417" y="-4357"/>
                    <a:pt x="482236" y="28635"/>
                  </a:cubicBezTo>
                  <a:cubicBezTo>
                    <a:pt x="519439" y="57415"/>
                    <a:pt x="551027" y="91108"/>
                    <a:pt x="580508" y="128311"/>
                  </a:cubicBezTo>
                  <a:cubicBezTo>
                    <a:pt x="673867" y="245536"/>
                    <a:pt x="870412" y="516486"/>
                    <a:pt x="867604" y="53473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0" name="Freeform: Shape 139">
            <a:extLst>
              <a:ext uri="{FF2B5EF4-FFF2-40B4-BE49-F238E27FC236}">
                <a16:creationId xmlns:a16="http://schemas.microsoft.com/office/drawing/2014/main" id="{A7EBAC11-76D2-4D54-9646-93904A4BA221}"/>
              </a:ext>
            </a:extLst>
          </p:cNvPr>
          <p:cNvSpPr/>
          <p:nvPr/>
        </p:nvSpPr>
        <p:spPr>
          <a:xfrm>
            <a:off x="10056901" y="2048611"/>
            <a:ext cx="822846" cy="835495"/>
          </a:xfrm>
          <a:custGeom>
            <a:avLst/>
            <a:gdLst>
              <a:gd name="connsiteX0" fmla="*/ 650489 w 2936056"/>
              <a:gd name="connsiteY0" fmla="*/ 2515181 h 2981194"/>
              <a:gd name="connsiteX1" fmla="*/ 657560 w 2936056"/>
              <a:gd name="connsiteY1" fmla="*/ 2520002 h 2981194"/>
              <a:gd name="connsiteX2" fmla="*/ 699340 w 2936056"/>
              <a:gd name="connsiteY2" fmla="*/ 2575924 h 2981194"/>
              <a:gd name="connsiteX3" fmla="*/ 815361 w 2936056"/>
              <a:gd name="connsiteY3" fmla="*/ 2721191 h 2981194"/>
              <a:gd name="connsiteX4" fmla="*/ 844929 w 2936056"/>
              <a:gd name="connsiteY4" fmla="*/ 2747223 h 2981194"/>
              <a:gd name="connsiteX5" fmla="*/ 920133 w 2936056"/>
              <a:gd name="connsiteY5" fmla="*/ 2773899 h 2981194"/>
              <a:gd name="connsiteX6" fmla="*/ 1025870 w 2936056"/>
              <a:gd name="connsiteY6" fmla="*/ 2777434 h 2981194"/>
              <a:gd name="connsiteX7" fmla="*/ 1099789 w 2936056"/>
              <a:gd name="connsiteY7" fmla="*/ 2803145 h 2981194"/>
              <a:gd name="connsiteX8" fmla="*/ 1185599 w 2936056"/>
              <a:gd name="connsiteY8" fmla="*/ 2860995 h 2981194"/>
              <a:gd name="connsiteX9" fmla="*/ 1229951 w 2936056"/>
              <a:gd name="connsiteY9" fmla="*/ 2972516 h 2981194"/>
              <a:gd name="connsiteX10" fmla="*/ 1219024 w 2936056"/>
              <a:gd name="connsiteY10" fmla="*/ 2981194 h 2981194"/>
              <a:gd name="connsiteX11" fmla="*/ 1156032 w 2936056"/>
              <a:gd name="connsiteY11" fmla="*/ 2980873 h 2981194"/>
              <a:gd name="connsiteX12" fmla="*/ 1072792 w 2936056"/>
              <a:gd name="connsiteY12" fmla="*/ 2976694 h 2981194"/>
              <a:gd name="connsiteX13" fmla="*/ 1057045 w 2936056"/>
              <a:gd name="connsiteY13" fmla="*/ 2969624 h 2981194"/>
              <a:gd name="connsiteX14" fmla="*/ 949379 w 2936056"/>
              <a:gd name="connsiteY14" fmla="*/ 2892491 h 2981194"/>
              <a:gd name="connsiteX15" fmla="*/ 759118 w 2936056"/>
              <a:gd name="connsiteY15" fmla="*/ 2710907 h 2981194"/>
              <a:gd name="connsiteX16" fmla="*/ 657560 w 2936056"/>
              <a:gd name="connsiteY16" fmla="*/ 2548606 h 2981194"/>
              <a:gd name="connsiteX17" fmla="*/ 649525 w 2936056"/>
              <a:gd name="connsiteY17" fmla="*/ 2524502 h 2981194"/>
              <a:gd name="connsiteX18" fmla="*/ 650489 w 2936056"/>
              <a:gd name="connsiteY18" fmla="*/ 2515181 h 2981194"/>
              <a:gd name="connsiteX19" fmla="*/ 2286353 w 2936056"/>
              <a:gd name="connsiteY19" fmla="*/ 2463116 h 2981194"/>
              <a:gd name="connsiteX20" fmla="*/ 2287317 w 2936056"/>
              <a:gd name="connsiteY20" fmla="*/ 2471472 h 2981194"/>
              <a:gd name="connsiteX21" fmla="*/ 2272212 w 2936056"/>
              <a:gd name="connsiteY21" fmla="*/ 2511646 h 2981194"/>
              <a:gd name="connsiteX22" fmla="*/ 2126623 w 2936056"/>
              <a:gd name="connsiteY22" fmla="*/ 2718620 h 2981194"/>
              <a:gd name="connsiteX23" fmla="*/ 1928969 w 2936056"/>
              <a:gd name="connsiteY23" fmla="*/ 2880278 h 2981194"/>
              <a:gd name="connsiteX24" fmla="*/ 1853765 w 2936056"/>
              <a:gd name="connsiteY24" fmla="*/ 2935235 h 2981194"/>
              <a:gd name="connsiteX25" fmla="*/ 1759598 w 2936056"/>
              <a:gd name="connsiteY25" fmla="*/ 2967053 h 2981194"/>
              <a:gd name="connsiteX26" fmla="*/ 1750599 w 2936056"/>
              <a:gd name="connsiteY26" fmla="*/ 2955483 h 2981194"/>
              <a:gd name="connsiteX27" fmla="*/ 1832553 w 2936056"/>
              <a:gd name="connsiteY27" fmla="*/ 2761686 h 2981194"/>
              <a:gd name="connsiteX28" fmla="*/ 1840909 w 2936056"/>
              <a:gd name="connsiteY28" fmla="*/ 2750759 h 2981194"/>
              <a:gd name="connsiteX29" fmla="*/ 1886225 w 2936056"/>
              <a:gd name="connsiteY29" fmla="*/ 2722155 h 2981194"/>
              <a:gd name="connsiteX30" fmla="*/ 1910972 w 2936056"/>
              <a:gd name="connsiteY30" fmla="*/ 2718298 h 2981194"/>
              <a:gd name="connsiteX31" fmla="*/ 2041777 w 2936056"/>
              <a:gd name="connsiteY31" fmla="*/ 2718298 h 2981194"/>
              <a:gd name="connsiteX32" fmla="*/ 2105090 w 2936056"/>
              <a:gd name="connsiteY32" fmla="*/ 2683910 h 2981194"/>
              <a:gd name="connsiteX33" fmla="*/ 2219504 w 2936056"/>
              <a:gd name="connsiteY33" fmla="*/ 2549570 h 2981194"/>
              <a:gd name="connsiteX34" fmla="*/ 2269962 w 2936056"/>
              <a:gd name="connsiteY34" fmla="*/ 2478221 h 2981194"/>
              <a:gd name="connsiteX35" fmla="*/ 2279282 w 2936056"/>
              <a:gd name="connsiteY35" fmla="*/ 2467616 h 2981194"/>
              <a:gd name="connsiteX36" fmla="*/ 2286353 w 2936056"/>
              <a:gd name="connsiteY36" fmla="*/ 2463116 h 2981194"/>
              <a:gd name="connsiteX37" fmla="*/ 579783 w 2936056"/>
              <a:gd name="connsiteY37" fmla="*/ 2362843 h 2981194"/>
              <a:gd name="connsiteX38" fmla="*/ 594245 w 2936056"/>
              <a:gd name="connsiteY38" fmla="*/ 2370235 h 2981194"/>
              <a:gd name="connsiteX39" fmla="*/ 658845 w 2936056"/>
              <a:gd name="connsiteY39" fmla="*/ 2440298 h 2981194"/>
              <a:gd name="connsiteX40" fmla="*/ 725372 w 2936056"/>
              <a:gd name="connsiteY40" fmla="*/ 2510360 h 2981194"/>
              <a:gd name="connsiteX41" fmla="*/ 803148 w 2936056"/>
              <a:gd name="connsiteY41" fmla="*/ 2543142 h 2981194"/>
              <a:gd name="connsiteX42" fmla="*/ 933952 w 2936056"/>
              <a:gd name="connsiteY42" fmla="*/ 2552784 h 2981194"/>
              <a:gd name="connsiteX43" fmla="*/ 1048366 w 2936056"/>
              <a:gd name="connsiteY43" fmla="*/ 2606134 h 2981194"/>
              <a:gd name="connsiteX44" fmla="*/ 1111037 w 2936056"/>
              <a:gd name="connsiteY44" fmla="*/ 2677161 h 2981194"/>
              <a:gd name="connsiteX45" fmla="*/ 1120357 w 2936056"/>
              <a:gd name="connsiteY45" fmla="*/ 2720548 h 2981194"/>
              <a:gd name="connsiteX46" fmla="*/ 1087254 w 2936056"/>
              <a:gd name="connsiteY46" fmla="*/ 2750759 h 2981194"/>
              <a:gd name="connsiteX47" fmla="*/ 1056079 w 2936056"/>
              <a:gd name="connsiteY47" fmla="*/ 2750437 h 2981194"/>
              <a:gd name="connsiteX48" fmla="*/ 908885 w 2936056"/>
              <a:gd name="connsiteY48" fmla="*/ 2708335 h 2981194"/>
              <a:gd name="connsiteX49" fmla="*/ 678128 w 2936056"/>
              <a:gd name="connsiteY49" fmla="*/ 2515181 h 2981194"/>
              <a:gd name="connsiteX50" fmla="*/ 598424 w 2936056"/>
              <a:gd name="connsiteY50" fmla="*/ 2413623 h 2981194"/>
              <a:gd name="connsiteX51" fmla="*/ 580426 w 2936056"/>
              <a:gd name="connsiteY51" fmla="*/ 2379877 h 2981194"/>
              <a:gd name="connsiteX52" fmla="*/ 579783 w 2936056"/>
              <a:gd name="connsiteY52" fmla="*/ 2362843 h 2981194"/>
              <a:gd name="connsiteX53" fmla="*/ 2357380 w 2936056"/>
              <a:gd name="connsiteY53" fmla="*/ 2310136 h 2981194"/>
              <a:gd name="connsiteX54" fmla="*/ 2357059 w 2936056"/>
              <a:gd name="connsiteY54" fmla="*/ 2324277 h 2981194"/>
              <a:gd name="connsiteX55" fmla="*/ 2336811 w 2936056"/>
              <a:gd name="connsiteY55" fmla="*/ 2363486 h 2981194"/>
              <a:gd name="connsiteX56" fmla="*/ 1993890 w 2936056"/>
              <a:gd name="connsiteY56" fmla="*/ 2674590 h 2981194"/>
              <a:gd name="connsiteX57" fmla="*/ 1905509 w 2936056"/>
              <a:gd name="connsiteY57" fmla="*/ 2694516 h 2981194"/>
              <a:gd name="connsiteX58" fmla="*/ 1874012 w 2936056"/>
              <a:gd name="connsiteY58" fmla="*/ 2694516 h 2981194"/>
              <a:gd name="connsiteX59" fmla="*/ 1868549 w 2936056"/>
              <a:gd name="connsiteY59" fmla="*/ 2686803 h 2981194"/>
              <a:gd name="connsiteX60" fmla="*/ 1906794 w 2936056"/>
              <a:gd name="connsiteY60" fmla="*/ 2537357 h 2981194"/>
              <a:gd name="connsiteX61" fmla="*/ 1917400 w 2936056"/>
              <a:gd name="connsiteY61" fmla="*/ 2526430 h 2981194"/>
              <a:gd name="connsiteX62" fmla="*/ 2025065 w 2936056"/>
              <a:gd name="connsiteY62" fmla="*/ 2498791 h 2981194"/>
              <a:gd name="connsiteX63" fmla="*/ 2144300 w 2936056"/>
              <a:gd name="connsiteY63" fmla="*/ 2489470 h 2981194"/>
              <a:gd name="connsiteX64" fmla="*/ 2215327 w 2936056"/>
              <a:gd name="connsiteY64" fmla="*/ 2454439 h 2981194"/>
              <a:gd name="connsiteX65" fmla="*/ 2304994 w 2936056"/>
              <a:gd name="connsiteY65" fmla="*/ 2356737 h 2981194"/>
              <a:gd name="connsiteX66" fmla="*/ 2344846 w 2936056"/>
              <a:gd name="connsiteY66" fmla="*/ 2315921 h 2981194"/>
              <a:gd name="connsiteX67" fmla="*/ 2357380 w 2936056"/>
              <a:gd name="connsiteY67" fmla="*/ 2310136 h 2981194"/>
              <a:gd name="connsiteX68" fmla="*/ 1901330 w 2936056"/>
              <a:gd name="connsiteY68" fmla="*/ 2295994 h 2981194"/>
              <a:gd name="connsiteX69" fmla="*/ 1907115 w 2936056"/>
              <a:gd name="connsiteY69" fmla="*/ 2312706 h 2981194"/>
              <a:gd name="connsiteX70" fmla="*/ 1896188 w 2936056"/>
              <a:gd name="connsiteY70" fmla="*/ 2502968 h 2981194"/>
              <a:gd name="connsiteX71" fmla="*/ 1870798 w 2936056"/>
              <a:gd name="connsiteY71" fmla="*/ 2638594 h 2981194"/>
              <a:gd name="connsiteX72" fmla="*/ 1789166 w 2936056"/>
              <a:gd name="connsiteY72" fmla="*/ 2836247 h 2981194"/>
              <a:gd name="connsiteX73" fmla="*/ 1729388 w 2936056"/>
              <a:gd name="connsiteY73" fmla="*/ 2968659 h 2981194"/>
              <a:gd name="connsiteX74" fmla="*/ 1711069 w 2936056"/>
              <a:gd name="connsiteY74" fmla="*/ 2980872 h 2981194"/>
              <a:gd name="connsiteX75" fmla="*/ 1534305 w 2936056"/>
              <a:gd name="connsiteY75" fmla="*/ 2980229 h 2981194"/>
              <a:gd name="connsiteX76" fmla="*/ 1501845 w 2936056"/>
              <a:gd name="connsiteY76" fmla="*/ 2978301 h 2981194"/>
              <a:gd name="connsiteX77" fmla="*/ 1486418 w 2936056"/>
              <a:gd name="connsiteY77" fmla="*/ 2952911 h 2981194"/>
              <a:gd name="connsiteX78" fmla="*/ 1538162 w 2936056"/>
              <a:gd name="connsiteY78" fmla="*/ 2871600 h 2981194"/>
              <a:gd name="connsiteX79" fmla="*/ 1708497 w 2936056"/>
              <a:gd name="connsiteY79" fmla="*/ 2755900 h 2981194"/>
              <a:gd name="connsiteX80" fmla="*/ 1730352 w 2936056"/>
              <a:gd name="connsiteY80" fmla="*/ 2752365 h 2981194"/>
              <a:gd name="connsiteX81" fmla="*/ 1759598 w 2936056"/>
              <a:gd name="connsiteY81" fmla="*/ 2736617 h 2981194"/>
              <a:gd name="connsiteX82" fmla="*/ 1877869 w 2936056"/>
              <a:gd name="connsiteY82" fmla="*/ 2468579 h 2981194"/>
              <a:gd name="connsiteX83" fmla="*/ 1892974 w 2936056"/>
              <a:gd name="connsiteY83" fmla="*/ 2341631 h 2981194"/>
              <a:gd name="connsiteX84" fmla="*/ 1901330 w 2936056"/>
              <a:gd name="connsiteY84" fmla="*/ 2295994 h 2981194"/>
              <a:gd name="connsiteX85" fmla="*/ 1002730 w 2936056"/>
              <a:gd name="connsiteY85" fmla="*/ 2028278 h 2981194"/>
              <a:gd name="connsiteX86" fmla="*/ 1008193 w 2936056"/>
              <a:gd name="connsiteY86" fmla="*/ 2038563 h 2981194"/>
              <a:gd name="connsiteX87" fmla="*/ 1011407 w 2936056"/>
              <a:gd name="connsiteY87" fmla="*/ 2088056 h 2981194"/>
              <a:gd name="connsiteX88" fmla="*/ 1011407 w 2936056"/>
              <a:gd name="connsiteY88" fmla="*/ 2208898 h 2981194"/>
              <a:gd name="connsiteX89" fmla="*/ 1026191 w 2936056"/>
              <a:gd name="connsiteY89" fmla="*/ 2346131 h 2981194"/>
              <a:gd name="connsiteX90" fmla="*/ 1017513 w 2936056"/>
              <a:gd name="connsiteY90" fmla="*/ 2353844 h 2981194"/>
              <a:gd name="connsiteX91" fmla="*/ 974126 w 2936056"/>
              <a:gd name="connsiteY91" fmla="*/ 2346452 h 2981194"/>
              <a:gd name="connsiteX92" fmla="*/ 942630 w 2936056"/>
              <a:gd name="connsiteY92" fmla="*/ 2314957 h 2981194"/>
              <a:gd name="connsiteX93" fmla="*/ 931060 w 2936056"/>
              <a:gd name="connsiteY93" fmla="*/ 2246501 h 2981194"/>
              <a:gd name="connsiteX94" fmla="*/ 931381 w 2936056"/>
              <a:gd name="connsiteY94" fmla="*/ 2214683 h 2981194"/>
              <a:gd name="connsiteX95" fmla="*/ 933631 w 2936056"/>
              <a:gd name="connsiteY95" fmla="*/ 2156512 h 2981194"/>
              <a:gd name="connsiteX96" fmla="*/ 947772 w 2936056"/>
              <a:gd name="connsiteY96" fmla="*/ 2110232 h 2981194"/>
              <a:gd name="connsiteX97" fmla="*/ 994373 w 2936056"/>
              <a:gd name="connsiteY97" fmla="*/ 2035349 h 2981194"/>
              <a:gd name="connsiteX98" fmla="*/ 1002730 w 2936056"/>
              <a:gd name="connsiteY98" fmla="*/ 2028278 h 2981194"/>
              <a:gd name="connsiteX99" fmla="*/ 1901652 w 2936056"/>
              <a:gd name="connsiteY99" fmla="*/ 1973963 h 2981194"/>
              <a:gd name="connsiteX100" fmla="*/ 1906151 w 2936056"/>
              <a:gd name="connsiteY100" fmla="*/ 1981034 h 2981194"/>
              <a:gd name="connsiteX101" fmla="*/ 1906794 w 2936056"/>
              <a:gd name="connsiteY101" fmla="*/ 2026349 h 2981194"/>
              <a:gd name="connsiteX102" fmla="*/ 1848944 w 2936056"/>
              <a:gd name="connsiteY102" fmla="*/ 2393374 h 2981194"/>
              <a:gd name="connsiteX103" fmla="*/ 1735815 w 2936056"/>
              <a:gd name="connsiteY103" fmla="*/ 2620917 h 2981194"/>
              <a:gd name="connsiteX104" fmla="*/ 1645184 w 2936056"/>
              <a:gd name="connsiteY104" fmla="*/ 2738545 h 2981194"/>
              <a:gd name="connsiteX105" fmla="*/ 1532055 w 2936056"/>
              <a:gd name="connsiteY105" fmla="*/ 2798323 h 2981194"/>
              <a:gd name="connsiteX106" fmla="*/ 1467135 w 2936056"/>
              <a:gd name="connsiteY106" fmla="*/ 2743687 h 2981194"/>
              <a:gd name="connsiteX107" fmla="*/ 1517593 w 2936056"/>
              <a:gd name="connsiteY107" fmla="*/ 2589743 h 2981194"/>
              <a:gd name="connsiteX108" fmla="*/ 1604046 w 2936056"/>
              <a:gd name="connsiteY108" fmla="*/ 2487863 h 2981194"/>
              <a:gd name="connsiteX109" fmla="*/ 1741600 w 2936056"/>
              <a:gd name="connsiteY109" fmla="*/ 2426799 h 2981194"/>
              <a:gd name="connsiteX110" fmla="*/ 1758312 w 2936056"/>
              <a:gd name="connsiteY110" fmla="*/ 2418764 h 2981194"/>
              <a:gd name="connsiteX111" fmla="*/ 1850872 w 2936056"/>
              <a:gd name="connsiteY111" fmla="*/ 2234930 h 2981194"/>
              <a:gd name="connsiteX112" fmla="*/ 1892653 w 2936056"/>
              <a:gd name="connsiteY112" fmla="*/ 2012208 h 2981194"/>
              <a:gd name="connsiteX113" fmla="*/ 1896188 w 2936056"/>
              <a:gd name="connsiteY113" fmla="*/ 1980069 h 2981194"/>
              <a:gd name="connsiteX114" fmla="*/ 1901652 w 2936056"/>
              <a:gd name="connsiteY114" fmla="*/ 1973963 h 2981194"/>
              <a:gd name="connsiteX115" fmla="*/ 319459 w 2936056"/>
              <a:gd name="connsiteY115" fmla="*/ 1832231 h 2981194"/>
              <a:gd name="connsiteX116" fmla="*/ 332636 w 2936056"/>
              <a:gd name="connsiteY116" fmla="*/ 1841873 h 2981194"/>
              <a:gd name="connsiteX117" fmla="*/ 390165 w 2936056"/>
              <a:gd name="connsiteY117" fmla="*/ 1923506 h 2981194"/>
              <a:gd name="connsiteX118" fmla="*/ 529968 w 2936056"/>
              <a:gd name="connsiteY118" fmla="*/ 2059774 h 2981194"/>
              <a:gd name="connsiteX119" fmla="*/ 618030 w 2936056"/>
              <a:gd name="connsiteY119" fmla="*/ 2078736 h 2981194"/>
              <a:gd name="connsiteX120" fmla="*/ 863892 w 2936056"/>
              <a:gd name="connsiteY120" fmla="*/ 2174831 h 2981194"/>
              <a:gd name="connsiteX121" fmla="*/ 897959 w 2936056"/>
              <a:gd name="connsiteY121" fmla="*/ 2255821 h 2981194"/>
              <a:gd name="connsiteX122" fmla="*/ 883818 w 2936056"/>
              <a:gd name="connsiteY122" fmla="*/ 2277354 h 2981194"/>
              <a:gd name="connsiteX123" fmla="*/ 793508 w 2936056"/>
              <a:gd name="connsiteY123" fmla="*/ 2287960 h 2981194"/>
              <a:gd name="connsiteX124" fmla="*/ 610316 w 2936056"/>
              <a:gd name="connsiteY124" fmla="*/ 2192829 h 2981194"/>
              <a:gd name="connsiteX125" fmla="*/ 458620 w 2936056"/>
              <a:gd name="connsiteY125" fmla="*/ 2050132 h 2981194"/>
              <a:gd name="connsiteX126" fmla="*/ 429695 w 2936056"/>
              <a:gd name="connsiteY126" fmla="*/ 2024100 h 2981194"/>
              <a:gd name="connsiteX127" fmla="*/ 427767 w 2936056"/>
              <a:gd name="connsiteY127" fmla="*/ 2026350 h 2981194"/>
              <a:gd name="connsiteX128" fmla="*/ 438373 w 2936056"/>
              <a:gd name="connsiteY128" fmla="*/ 2047561 h 2981194"/>
              <a:gd name="connsiteX129" fmla="*/ 559215 w 2936056"/>
              <a:gd name="connsiteY129" fmla="*/ 2226575 h 2981194"/>
              <a:gd name="connsiteX130" fmla="*/ 633135 w 2936056"/>
              <a:gd name="connsiteY130" fmla="*/ 2292138 h 2981194"/>
              <a:gd name="connsiteX131" fmla="*/ 712517 w 2936056"/>
              <a:gd name="connsiteY131" fmla="*/ 2309814 h 2981194"/>
              <a:gd name="connsiteX132" fmla="*/ 872569 w 2936056"/>
              <a:gd name="connsiteY132" fmla="*/ 2335204 h 2981194"/>
              <a:gd name="connsiteX133" fmla="*/ 985696 w 2936056"/>
              <a:gd name="connsiteY133" fmla="*/ 2412015 h 2981194"/>
              <a:gd name="connsiteX134" fmla="*/ 1008193 w 2936056"/>
              <a:gd name="connsiteY134" fmla="*/ 2493327 h 2981194"/>
              <a:gd name="connsiteX135" fmla="*/ 991802 w 2936056"/>
              <a:gd name="connsiteY135" fmla="*/ 2512610 h 2981194"/>
              <a:gd name="connsiteX136" fmla="*/ 915314 w 2936056"/>
              <a:gd name="connsiteY136" fmla="*/ 2520645 h 2981194"/>
              <a:gd name="connsiteX137" fmla="*/ 720873 w 2936056"/>
              <a:gd name="connsiteY137" fmla="*/ 2431299 h 2981194"/>
              <a:gd name="connsiteX138" fmla="*/ 514542 w 2936056"/>
              <a:gd name="connsiteY138" fmla="*/ 2213397 h 2981194"/>
              <a:gd name="connsiteX139" fmla="*/ 398199 w 2936056"/>
              <a:gd name="connsiteY139" fmla="*/ 2001924 h 2981194"/>
              <a:gd name="connsiteX140" fmla="*/ 352884 w 2936056"/>
              <a:gd name="connsiteY140" fmla="*/ 1918042 h 2981194"/>
              <a:gd name="connsiteX141" fmla="*/ 320423 w 2936056"/>
              <a:gd name="connsiteY141" fmla="*/ 1848622 h 2981194"/>
              <a:gd name="connsiteX142" fmla="*/ 319459 w 2936056"/>
              <a:gd name="connsiteY142" fmla="*/ 1832231 h 2981194"/>
              <a:gd name="connsiteX143" fmla="*/ 1911294 w 2936056"/>
              <a:gd name="connsiteY143" fmla="*/ 1818412 h 2981194"/>
              <a:gd name="connsiteX144" fmla="*/ 1920614 w 2936056"/>
              <a:gd name="connsiteY144" fmla="*/ 1854086 h 2981194"/>
              <a:gd name="connsiteX145" fmla="*/ 1984570 w 2936056"/>
              <a:gd name="connsiteY145" fmla="*/ 2054632 h 2981194"/>
              <a:gd name="connsiteX146" fmla="*/ 2011245 w 2936056"/>
              <a:gd name="connsiteY146" fmla="*/ 2164547 h 2981194"/>
              <a:gd name="connsiteX147" fmla="*/ 2005139 w 2936056"/>
              <a:gd name="connsiteY147" fmla="*/ 2255821 h 2981194"/>
              <a:gd name="connsiteX148" fmla="*/ 1930577 w 2936056"/>
              <a:gd name="connsiteY148" fmla="*/ 2327812 h 2981194"/>
              <a:gd name="connsiteX149" fmla="*/ 1920935 w 2936056"/>
              <a:gd name="connsiteY149" fmla="*/ 2321063 h 2981194"/>
              <a:gd name="connsiteX150" fmla="*/ 1906151 w 2936056"/>
              <a:gd name="connsiteY150" fmla="*/ 2245858 h 2981194"/>
              <a:gd name="connsiteX151" fmla="*/ 1912258 w 2936056"/>
              <a:gd name="connsiteY151" fmla="*/ 2189615 h 2981194"/>
              <a:gd name="connsiteX152" fmla="*/ 1925113 w 2936056"/>
              <a:gd name="connsiteY152" fmla="*/ 2049811 h 2981194"/>
              <a:gd name="connsiteX153" fmla="*/ 1914186 w 2936056"/>
              <a:gd name="connsiteY153" fmla="*/ 1872405 h 2981194"/>
              <a:gd name="connsiteX154" fmla="*/ 1911294 w 2936056"/>
              <a:gd name="connsiteY154" fmla="*/ 1818412 h 2981194"/>
              <a:gd name="connsiteX155" fmla="*/ 2618026 w 2936056"/>
              <a:gd name="connsiteY155" fmla="*/ 1780166 h 2981194"/>
              <a:gd name="connsiteX156" fmla="*/ 2618990 w 2936056"/>
              <a:gd name="connsiteY156" fmla="*/ 1788523 h 2981194"/>
              <a:gd name="connsiteX157" fmla="*/ 2596171 w 2936056"/>
              <a:gd name="connsiteY157" fmla="*/ 1843158 h 2981194"/>
              <a:gd name="connsiteX158" fmla="*/ 2491720 w 2936056"/>
              <a:gd name="connsiteY158" fmla="*/ 2049489 h 2981194"/>
              <a:gd name="connsiteX159" fmla="*/ 2343560 w 2936056"/>
              <a:gd name="connsiteY159" fmla="*/ 2260320 h 2981194"/>
              <a:gd name="connsiteX160" fmla="*/ 2188008 w 2936056"/>
              <a:gd name="connsiteY160" fmla="*/ 2399481 h 2981194"/>
              <a:gd name="connsiteX161" fmla="*/ 2035992 w 2936056"/>
              <a:gd name="connsiteY161" fmla="*/ 2467294 h 2981194"/>
              <a:gd name="connsiteX162" fmla="*/ 1950824 w 2936056"/>
              <a:gd name="connsiteY162" fmla="*/ 2463759 h 2981194"/>
              <a:gd name="connsiteX163" fmla="*/ 1928006 w 2936056"/>
              <a:gd name="connsiteY163" fmla="*/ 2430334 h 2981194"/>
              <a:gd name="connsiteX164" fmla="*/ 1991640 w 2936056"/>
              <a:gd name="connsiteY164" fmla="*/ 2321384 h 2981194"/>
              <a:gd name="connsiteX165" fmla="*/ 2152977 w 2936056"/>
              <a:gd name="connsiteY165" fmla="*/ 2264177 h 2981194"/>
              <a:gd name="connsiteX166" fmla="*/ 2256143 w 2936056"/>
              <a:gd name="connsiteY166" fmla="*/ 2255499 h 2981194"/>
              <a:gd name="connsiteX167" fmla="*/ 2325562 w 2936056"/>
              <a:gd name="connsiteY167" fmla="*/ 2223682 h 2981194"/>
              <a:gd name="connsiteX168" fmla="*/ 2475329 w 2936056"/>
              <a:gd name="connsiteY168" fmla="*/ 2035349 h 2981194"/>
              <a:gd name="connsiteX169" fmla="*/ 2508111 w 2936056"/>
              <a:gd name="connsiteY169" fmla="*/ 1973321 h 2981194"/>
              <a:gd name="connsiteX170" fmla="*/ 2468902 w 2936056"/>
              <a:gd name="connsiteY170" fmla="*/ 2006424 h 2981194"/>
              <a:gd name="connsiteX171" fmla="*/ 2331026 w 2936056"/>
              <a:gd name="connsiteY171" fmla="*/ 2136586 h 2981194"/>
              <a:gd name="connsiteX172" fmla="*/ 2170654 w 2936056"/>
              <a:gd name="connsiteY172" fmla="*/ 2229788 h 2981194"/>
              <a:gd name="connsiteX173" fmla="*/ 2105412 w 2936056"/>
              <a:gd name="connsiteY173" fmla="*/ 2240715 h 2981194"/>
              <a:gd name="connsiteX174" fmla="*/ 2047240 w 2936056"/>
              <a:gd name="connsiteY174" fmla="*/ 2223039 h 2981194"/>
              <a:gd name="connsiteX175" fmla="*/ 2038242 w 2936056"/>
              <a:gd name="connsiteY175" fmla="*/ 2202149 h 2981194"/>
              <a:gd name="connsiteX176" fmla="*/ 2102198 w 2936056"/>
              <a:gd name="connsiteY176" fmla="*/ 2094162 h 2981194"/>
              <a:gd name="connsiteX177" fmla="*/ 2233646 w 2936056"/>
              <a:gd name="connsiteY177" fmla="*/ 2029564 h 2981194"/>
              <a:gd name="connsiteX178" fmla="*/ 2319135 w 2936056"/>
              <a:gd name="connsiteY178" fmla="*/ 2027314 h 2981194"/>
              <a:gd name="connsiteX179" fmla="*/ 2421658 w 2936056"/>
              <a:gd name="connsiteY179" fmla="*/ 1998389 h 2981194"/>
              <a:gd name="connsiteX180" fmla="*/ 2556641 w 2936056"/>
              <a:gd name="connsiteY180" fmla="*/ 1856978 h 2981194"/>
              <a:gd name="connsiteX181" fmla="*/ 2599385 w 2936056"/>
              <a:gd name="connsiteY181" fmla="*/ 1795914 h 2981194"/>
              <a:gd name="connsiteX182" fmla="*/ 2610312 w 2936056"/>
              <a:gd name="connsiteY182" fmla="*/ 1783702 h 2981194"/>
              <a:gd name="connsiteX183" fmla="*/ 2618026 w 2936056"/>
              <a:gd name="connsiteY183" fmla="*/ 1780166 h 2981194"/>
              <a:gd name="connsiteX184" fmla="*/ 239755 w 2936056"/>
              <a:gd name="connsiteY184" fmla="*/ 1655146 h 2981194"/>
              <a:gd name="connsiteX185" fmla="*/ 254218 w 2936056"/>
              <a:gd name="connsiteY185" fmla="*/ 1663823 h 2981194"/>
              <a:gd name="connsiteX186" fmla="*/ 371524 w 2936056"/>
              <a:gd name="connsiteY186" fmla="*/ 1793021 h 2981194"/>
              <a:gd name="connsiteX187" fmla="*/ 478868 w 2936056"/>
              <a:gd name="connsiteY187" fmla="*/ 1844444 h 2981194"/>
              <a:gd name="connsiteX188" fmla="*/ 627671 w 2936056"/>
              <a:gd name="connsiteY188" fmla="*/ 1861799 h 2981194"/>
              <a:gd name="connsiteX189" fmla="*/ 771652 w 2936056"/>
              <a:gd name="connsiteY189" fmla="*/ 1964643 h 2981194"/>
              <a:gd name="connsiteX190" fmla="*/ 788043 w 2936056"/>
              <a:gd name="connsiteY190" fmla="*/ 1994211 h 2981194"/>
              <a:gd name="connsiteX191" fmla="*/ 763618 w 2936056"/>
              <a:gd name="connsiteY191" fmla="*/ 2046918 h 2981194"/>
              <a:gd name="connsiteX192" fmla="*/ 718945 w 2936056"/>
              <a:gd name="connsiteY192" fmla="*/ 2049489 h 2981194"/>
              <a:gd name="connsiteX193" fmla="*/ 551823 w 2936056"/>
              <a:gd name="connsiteY193" fmla="*/ 2000638 h 2981194"/>
              <a:gd name="connsiteX194" fmla="*/ 263538 w 2936056"/>
              <a:gd name="connsiteY194" fmla="*/ 1722316 h 2981194"/>
              <a:gd name="connsiteX195" fmla="*/ 239112 w 2936056"/>
              <a:gd name="connsiteY195" fmla="*/ 1673465 h 2981194"/>
              <a:gd name="connsiteX196" fmla="*/ 239755 w 2936056"/>
              <a:gd name="connsiteY196" fmla="*/ 1655146 h 2981194"/>
              <a:gd name="connsiteX197" fmla="*/ 1902616 w 2936056"/>
              <a:gd name="connsiteY197" fmla="*/ 1650647 h 2981194"/>
              <a:gd name="connsiteX198" fmla="*/ 1907115 w 2936056"/>
              <a:gd name="connsiteY198" fmla="*/ 1666074 h 2981194"/>
              <a:gd name="connsiteX199" fmla="*/ 1898116 w 2936056"/>
              <a:gd name="connsiteY199" fmla="*/ 1838980 h 2981194"/>
              <a:gd name="connsiteX200" fmla="*/ 1850551 w 2936056"/>
              <a:gd name="connsiteY200" fmla="*/ 2068451 h 2981194"/>
              <a:gd name="connsiteX201" fmla="*/ 1738387 w 2936056"/>
              <a:gd name="connsiteY201" fmla="*/ 2297923 h 2981194"/>
              <a:gd name="connsiteX202" fmla="*/ 1634578 w 2936056"/>
              <a:gd name="connsiteY202" fmla="*/ 2430334 h 2981194"/>
              <a:gd name="connsiteX203" fmla="*/ 1518557 w 2936056"/>
              <a:gd name="connsiteY203" fmla="*/ 2475650 h 2981194"/>
              <a:gd name="connsiteX204" fmla="*/ 1496703 w 2936056"/>
              <a:gd name="connsiteY204" fmla="*/ 2472436 h 2981194"/>
              <a:gd name="connsiteX205" fmla="*/ 1468742 w 2936056"/>
              <a:gd name="connsiteY205" fmla="*/ 2441904 h 2981194"/>
              <a:gd name="connsiteX206" fmla="*/ 1483847 w 2936056"/>
              <a:gd name="connsiteY206" fmla="*/ 2324276 h 2981194"/>
              <a:gd name="connsiteX207" fmla="*/ 1705605 w 2936056"/>
              <a:gd name="connsiteY207" fmla="*/ 2113767 h 2981194"/>
              <a:gd name="connsiteX208" fmla="*/ 1725852 w 2936056"/>
              <a:gd name="connsiteY208" fmla="*/ 2108946 h 2981194"/>
              <a:gd name="connsiteX209" fmla="*/ 1770204 w 2936056"/>
              <a:gd name="connsiteY209" fmla="*/ 2078736 h 2981194"/>
              <a:gd name="connsiteX210" fmla="*/ 1882368 w 2936056"/>
              <a:gd name="connsiteY210" fmla="*/ 1791415 h 2981194"/>
              <a:gd name="connsiteX211" fmla="*/ 1894902 w 2936056"/>
              <a:gd name="connsiteY211" fmla="*/ 1677001 h 2981194"/>
              <a:gd name="connsiteX212" fmla="*/ 1902616 w 2936056"/>
              <a:gd name="connsiteY212" fmla="*/ 1650647 h 2981194"/>
              <a:gd name="connsiteX213" fmla="*/ 2699015 w 2936056"/>
              <a:gd name="connsiteY213" fmla="*/ 1603403 h 2981194"/>
              <a:gd name="connsiteX214" fmla="*/ 2698051 w 2936056"/>
              <a:gd name="connsiteY214" fmla="*/ 1611759 h 2981194"/>
              <a:gd name="connsiteX215" fmla="*/ 2578173 w 2936056"/>
              <a:gd name="connsiteY215" fmla="*/ 1788201 h 2981194"/>
              <a:gd name="connsiteX216" fmla="*/ 2415551 w 2936056"/>
              <a:gd name="connsiteY216" fmla="*/ 1929933 h 2981194"/>
              <a:gd name="connsiteX217" fmla="*/ 2282496 w 2936056"/>
              <a:gd name="connsiteY217" fmla="*/ 1991961 h 2981194"/>
              <a:gd name="connsiteX218" fmla="*/ 2212434 w 2936056"/>
              <a:gd name="connsiteY218" fmla="*/ 1998067 h 2981194"/>
              <a:gd name="connsiteX219" fmla="*/ 2180295 w 2936056"/>
              <a:gd name="connsiteY219" fmla="*/ 1996460 h 2981194"/>
              <a:gd name="connsiteX220" fmla="*/ 2151370 w 2936056"/>
              <a:gd name="connsiteY220" fmla="*/ 1937325 h 2981194"/>
              <a:gd name="connsiteX221" fmla="*/ 2234609 w 2936056"/>
              <a:gd name="connsiteY221" fmla="*/ 1838980 h 2981194"/>
              <a:gd name="connsiteX222" fmla="*/ 2355130 w 2936056"/>
              <a:gd name="connsiteY222" fmla="*/ 1802664 h 2981194"/>
              <a:gd name="connsiteX223" fmla="*/ 2497184 w 2936056"/>
              <a:gd name="connsiteY223" fmla="*/ 1786916 h 2981194"/>
              <a:gd name="connsiteX224" fmla="*/ 2549570 w 2936056"/>
              <a:gd name="connsiteY224" fmla="*/ 1757026 h 2981194"/>
              <a:gd name="connsiteX225" fmla="*/ 2660449 w 2936056"/>
              <a:gd name="connsiteY225" fmla="*/ 1636185 h 2981194"/>
              <a:gd name="connsiteX226" fmla="*/ 2690659 w 2936056"/>
              <a:gd name="connsiteY226" fmla="*/ 1605653 h 2981194"/>
              <a:gd name="connsiteX227" fmla="*/ 2699015 w 2936056"/>
              <a:gd name="connsiteY227" fmla="*/ 1603403 h 2981194"/>
              <a:gd name="connsiteX228" fmla="*/ 933309 w 2936056"/>
              <a:gd name="connsiteY228" fmla="*/ 1490917 h 2981194"/>
              <a:gd name="connsiteX229" fmla="*/ 945522 w 2936056"/>
              <a:gd name="connsiteY229" fmla="*/ 1510843 h 2981194"/>
              <a:gd name="connsiteX230" fmla="*/ 995016 w 2936056"/>
              <a:gd name="connsiteY230" fmla="*/ 1712353 h 2981194"/>
              <a:gd name="connsiteX231" fmla="*/ 1001444 w 2936056"/>
              <a:gd name="connsiteY231" fmla="*/ 1834159 h 2981194"/>
              <a:gd name="connsiteX232" fmla="*/ 967698 w 2936056"/>
              <a:gd name="connsiteY232" fmla="*/ 2028278 h 2981194"/>
              <a:gd name="connsiteX233" fmla="*/ 920454 w 2936056"/>
              <a:gd name="connsiteY233" fmla="*/ 2101876 h 2981194"/>
              <a:gd name="connsiteX234" fmla="*/ 881245 w 2936056"/>
              <a:gd name="connsiteY234" fmla="*/ 2119873 h 2981194"/>
              <a:gd name="connsiteX235" fmla="*/ 839785 w 2936056"/>
              <a:gd name="connsiteY235" fmla="*/ 2095769 h 2981194"/>
              <a:gd name="connsiteX236" fmla="*/ 822109 w 2936056"/>
              <a:gd name="connsiteY236" fmla="*/ 2019279 h 2981194"/>
              <a:gd name="connsiteX237" fmla="*/ 867746 w 2936056"/>
              <a:gd name="connsiteY237" fmla="*/ 1847336 h 2981194"/>
              <a:gd name="connsiteX238" fmla="*/ 921418 w 2936056"/>
              <a:gd name="connsiteY238" fmla="*/ 1769882 h 2981194"/>
              <a:gd name="connsiteX239" fmla="*/ 951950 w 2936056"/>
              <a:gd name="connsiteY239" fmla="*/ 1665752 h 2981194"/>
              <a:gd name="connsiteX240" fmla="*/ 930738 w 2936056"/>
              <a:gd name="connsiteY240" fmla="*/ 1515021 h 2981194"/>
              <a:gd name="connsiteX241" fmla="*/ 933309 w 2936056"/>
              <a:gd name="connsiteY241" fmla="*/ 1490917 h 2981194"/>
              <a:gd name="connsiteX242" fmla="*/ 2003854 w 2936056"/>
              <a:gd name="connsiteY242" fmla="*/ 1437889 h 2981194"/>
              <a:gd name="connsiteX243" fmla="*/ 2006746 w 2936056"/>
              <a:gd name="connsiteY243" fmla="*/ 1446888 h 2981194"/>
              <a:gd name="connsiteX244" fmla="*/ 2001283 w 2936056"/>
              <a:gd name="connsiteY244" fmla="*/ 1496381 h 2981194"/>
              <a:gd name="connsiteX245" fmla="*/ 1984249 w 2936056"/>
              <a:gd name="connsiteY245" fmla="*/ 1615938 h 2981194"/>
              <a:gd name="connsiteX246" fmla="*/ 2017673 w 2936056"/>
              <a:gd name="connsiteY246" fmla="*/ 1721674 h 2981194"/>
              <a:gd name="connsiteX247" fmla="*/ 2092557 w 2936056"/>
              <a:gd name="connsiteY247" fmla="*/ 1847016 h 2981194"/>
              <a:gd name="connsiteX248" fmla="*/ 2106698 w 2936056"/>
              <a:gd name="connsiteY248" fmla="*/ 2016709 h 2981194"/>
              <a:gd name="connsiteX249" fmla="*/ 2096092 w 2936056"/>
              <a:gd name="connsiteY249" fmla="*/ 2044991 h 2981194"/>
              <a:gd name="connsiteX250" fmla="*/ 2039849 w 2936056"/>
              <a:gd name="connsiteY250" fmla="*/ 2064917 h 2981194"/>
              <a:gd name="connsiteX251" fmla="*/ 1990998 w 2936056"/>
              <a:gd name="connsiteY251" fmla="*/ 2021529 h 2981194"/>
              <a:gd name="connsiteX252" fmla="*/ 1944397 w 2936056"/>
              <a:gd name="connsiteY252" fmla="*/ 1886225 h 2981194"/>
              <a:gd name="connsiteX253" fmla="*/ 1934755 w 2936056"/>
              <a:gd name="connsiteY253" fmla="*/ 1766669 h 2981194"/>
              <a:gd name="connsiteX254" fmla="*/ 1992284 w 2936056"/>
              <a:gd name="connsiteY254" fmla="*/ 1456529 h 2981194"/>
              <a:gd name="connsiteX255" fmla="*/ 1997426 w 2936056"/>
              <a:gd name="connsiteY255" fmla="*/ 1444959 h 2981194"/>
              <a:gd name="connsiteX256" fmla="*/ 2003854 w 2936056"/>
              <a:gd name="connsiteY256" fmla="*/ 1437889 h 2981194"/>
              <a:gd name="connsiteX257" fmla="*/ 88702 w 2936056"/>
              <a:gd name="connsiteY257" fmla="*/ 1352077 h 2981194"/>
              <a:gd name="connsiteX258" fmla="*/ 98344 w 2936056"/>
              <a:gd name="connsiteY258" fmla="*/ 1356898 h 2981194"/>
              <a:gd name="connsiteX259" fmla="*/ 129197 w 2936056"/>
              <a:gd name="connsiteY259" fmla="*/ 1397714 h 2981194"/>
              <a:gd name="connsiteX260" fmla="*/ 219507 w 2936056"/>
              <a:gd name="connsiteY260" fmla="*/ 1526270 h 2981194"/>
              <a:gd name="connsiteX261" fmla="*/ 310781 w 2936056"/>
              <a:gd name="connsiteY261" fmla="*/ 1600510 h 2981194"/>
              <a:gd name="connsiteX262" fmla="*/ 379559 w 2936056"/>
              <a:gd name="connsiteY262" fmla="*/ 1615937 h 2981194"/>
              <a:gd name="connsiteX263" fmla="*/ 480796 w 2936056"/>
              <a:gd name="connsiteY263" fmla="*/ 1618187 h 2981194"/>
              <a:gd name="connsiteX264" fmla="*/ 511649 w 2936056"/>
              <a:gd name="connsiteY264" fmla="*/ 1623972 h 2981194"/>
              <a:gd name="connsiteX265" fmla="*/ 647918 w 2936056"/>
              <a:gd name="connsiteY265" fmla="*/ 1715888 h 2981194"/>
              <a:gd name="connsiteX266" fmla="*/ 675557 w 2936056"/>
              <a:gd name="connsiteY266" fmla="*/ 1776309 h 2981194"/>
              <a:gd name="connsiteX267" fmla="*/ 646632 w 2936056"/>
              <a:gd name="connsiteY267" fmla="*/ 1817126 h 2981194"/>
              <a:gd name="connsiteX268" fmla="*/ 617707 w 2936056"/>
              <a:gd name="connsiteY268" fmla="*/ 1821304 h 2981194"/>
              <a:gd name="connsiteX269" fmla="*/ 474368 w 2936056"/>
              <a:gd name="connsiteY269" fmla="*/ 1783701 h 2981194"/>
              <a:gd name="connsiteX270" fmla="*/ 254539 w 2936056"/>
              <a:gd name="connsiteY270" fmla="*/ 1616580 h 2981194"/>
              <a:gd name="connsiteX271" fmla="*/ 104129 w 2936056"/>
              <a:gd name="connsiteY271" fmla="*/ 1399964 h 2981194"/>
              <a:gd name="connsiteX272" fmla="*/ 87738 w 2936056"/>
              <a:gd name="connsiteY272" fmla="*/ 1362683 h 2981194"/>
              <a:gd name="connsiteX273" fmla="*/ 88702 w 2936056"/>
              <a:gd name="connsiteY273" fmla="*/ 1352077 h 2981194"/>
              <a:gd name="connsiteX274" fmla="*/ 1901331 w 2936056"/>
              <a:gd name="connsiteY274" fmla="*/ 1342115 h 2981194"/>
              <a:gd name="connsiteX275" fmla="*/ 1907116 w 2936056"/>
              <a:gd name="connsiteY275" fmla="*/ 1349828 h 2981194"/>
              <a:gd name="connsiteX276" fmla="*/ 1910008 w 2936056"/>
              <a:gd name="connsiteY276" fmla="*/ 1394823 h 2981194"/>
              <a:gd name="connsiteX277" fmla="*/ 1885261 w 2936056"/>
              <a:gd name="connsiteY277" fmla="*/ 1606296 h 2981194"/>
              <a:gd name="connsiteX278" fmla="*/ 1842838 w 2936056"/>
              <a:gd name="connsiteY278" fmla="*/ 1770204 h 2981194"/>
              <a:gd name="connsiteX279" fmla="*/ 1667039 w 2936056"/>
              <a:gd name="connsiteY279" fmla="*/ 2079701 h 2981194"/>
              <a:gd name="connsiteX280" fmla="*/ 1629758 w 2936056"/>
              <a:gd name="connsiteY280" fmla="*/ 2118267 h 2981194"/>
              <a:gd name="connsiteX281" fmla="*/ 1535270 w 2936056"/>
              <a:gd name="connsiteY281" fmla="*/ 2151370 h 2981194"/>
              <a:gd name="connsiteX282" fmla="*/ 1502810 w 2936056"/>
              <a:gd name="connsiteY282" fmla="*/ 2151692 h 2981194"/>
              <a:gd name="connsiteX283" fmla="*/ 1472278 w 2936056"/>
              <a:gd name="connsiteY283" fmla="*/ 2126302 h 2981194"/>
              <a:gd name="connsiteX284" fmla="*/ 1480955 w 2936056"/>
              <a:gd name="connsiteY284" fmla="*/ 2014459 h 2981194"/>
              <a:gd name="connsiteX285" fmla="*/ 1698214 w 2936056"/>
              <a:gd name="connsiteY285" fmla="*/ 1794308 h 2981194"/>
              <a:gd name="connsiteX286" fmla="*/ 1726174 w 2936056"/>
              <a:gd name="connsiteY286" fmla="*/ 1786273 h 2981194"/>
              <a:gd name="connsiteX287" fmla="*/ 1770526 w 2936056"/>
              <a:gd name="connsiteY287" fmla="*/ 1755420 h 2981194"/>
              <a:gd name="connsiteX288" fmla="*/ 1881405 w 2936056"/>
              <a:gd name="connsiteY288" fmla="*/ 1482884 h 2981194"/>
              <a:gd name="connsiteX289" fmla="*/ 1893296 w 2936056"/>
              <a:gd name="connsiteY289" fmla="*/ 1369754 h 2981194"/>
              <a:gd name="connsiteX290" fmla="*/ 1895867 w 2936056"/>
              <a:gd name="connsiteY290" fmla="*/ 1350150 h 2981194"/>
              <a:gd name="connsiteX291" fmla="*/ 1901331 w 2936056"/>
              <a:gd name="connsiteY291" fmla="*/ 1342115 h 2981194"/>
              <a:gd name="connsiteX292" fmla="*/ 2847176 w 2936056"/>
              <a:gd name="connsiteY292" fmla="*/ 1301299 h 2981194"/>
              <a:gd name="connsiteX293" fmla="*/ 2845248 w 2936056"/>
              <a:gd name="connsiteY293" fmla="*/ 1318975 h 2981194"/>
              <a:gd name="connsiteX294" fmla="*/ 2778399 w 2936056"/>
              <a:gd name="connsiteY294" fmla="*/ 1435960 h 2981194"/>
              <a:gd name="connsiteX295" fmla="*/ 2642452 w 2936056"/>
              <a:gd name="connsiteY295" fmla="*/ 1605332 h 2981194"/>
              <a:gd name="connsiteX296" fmla="*/ 2421015 w 2936056"/>
              <a:gd name="connsiteY296" fmla="*/ 1747385 h 2981194"/>
              <a:gd name="connsiteX297" fmla="*/ 2322349 w 2936056"/>
              <a:gd name="connsiteY297" fmla="*/ 1768275 h 2981194"/>
              <a:gd name="connsiteX298" fmla="*/ 2287961 w 2936056"/>
              <a:gd name="connsiteY298" fmla="*/ 1764097 h 2981194"/>
              <a:gd name="connsiteX299" fmla="*/ 2260964 w 2936056"/>
              <a:gd name="connsiteY299" fmla="*/ 1720389 h 2981194"/>
              <a:gd name="connsiteX300" fmla="*/ 2290532 w 2936056"/>
              <a:gd name="connsiteY300" fmla="*/ 1661575 h 2981194"/>
              <a:gd name="connsiteX301" fmla="*/ 2436763 w 2936056"/>
              <a:gd name="connsiteY301" fmla="*/ 1569015 h 2981194"/>
              <a:gd name="connsiteX302" fmla="*/ 2475973 w 2936056"/>
              <a:gd name="connsiteY302" fmla="*/ 1564837 h 2981194"/>
              <a:gd name="connsiteX303" fmla="*/ 2571425 w 2936056"/>
              <a:gd name="connsiteY303" fmla="*/ 1562587 h 2981194"/>
              <a:gd name="connsiteX304" fmla="*/ 2685196 w 2936056"/>
              <a:gd name="connsiteY304" fmla="*/ 1507308 h 2981194"/>
              <a:gd name="connsiteX305" fmla="*/ 2782256 w 2936056"/>
              <a:gd name="connsiteY305" fmla="*/ 1382610 h 2981194"/>
              <a:gd name="connsiteX306" fmla="*/ 2832392 w 2936056"/>
              <a:gd name="connsiteY306" fmla="*/ 1311262 h 2981194"/>
              <a:gd name="connsiteX307" fmla="*/ 2847176 w 2936056"/>
              <a:gd name="connsiteY307" fmla="*/ 1301299 h 2981194"/>
              <a:gd name="connsiteX308" fmla="*/ 807326 w 2936056"/>
              <a:gd name="connsiteY308" fmla="*/ 1224487 h 2981194"/>
              <a:gd name="connsiteX309" fmla="*/ 828859 w 2936056"/>
              <a:gd name="connsiteY309" fmla="*/ 1251805 h 2981194"/>
              <a:gd name="connsiteX310" fmla="*/ 861641 w 2936056"/>
              <a:gd name="connsiteY310" fmla="*/ 1368148 h 2981194"/>
              <a:gd name="connsiteX311" fmla="*/ 890887 w 2936056"/>
              <a:gd name="connsiteY311" fmla="*/ 1595047 h 2981194"/>
              <a:gd name="connsiteX312" fmla="*/ 844928 w 2936056"/>
              <a:gd name="connsiteY312" fmla="*/ 1827090 h 2981194"/>
              <a:gd name="connsiteX313" fmla="*/ 811504 w 2936056"/>
              <a:gd name="connsiteY313" fmla="*/ 1872727 h 2981194"/>
              <a:gd name="connsiteX314" fmla="*/ 721515 w 2936056"/>
              <a:gd name="connsiteY314" fmla="*/ 1854086 h 2981194"/>
              <a:gd name="connsiteX315" fmla="*/ 709945 w 2936056"/>
              <a:gd name="connsiteY315" fmla="*/ 1813913 h 2981194"/>
              <a:gd name="connsiteX316" fmla="*/ 750762 w 2936056"/>
              <a:gd name="connsiteY316" fmla="*/ 1616580 h 2981194"/>
              <a:gd name="connsiteX317" fmla="*/ 811825 w 2936056"/>
              <a:gd name="connsiteY317" fmla="*/ 1523056 h 2981194"/>
              <a:gd name="connsiteX318" fmla="*/ 834323 w 2936056"/>
              <a:gd name="connsiteY318" fmla="*/ 1408000 h 2981194"/>
              <a:gd name="connsiteX319" fmla="*/ 806040 w 2936056"/>
              <a:gd name="connsiteY319" fmla="*/ 1234771 h 2981194"/>
              <a:gd name="connsiteX320" fmla="*/ 807326 w 2936056"/>
              <a:gd name="connsiteY320" fmla="*/ 1224487 h 2981194"/>
              <a:gd name="connsiteX321" fmla="*/ 0 w 2936056"/>
              <a:gd name="connsiteY321" fmla="*/ 1176278 h 2981194"/>
              <a:gd name="connsiteX322" fmla="*/ 13820 w 2936056"/>
              <a:gd name="connsiteY322" fmla="*/ 1181742 h 2981194"/>
              <a:gd name="connsiteX323" fmla="*/ 54957 w 2936056"/>
              <a:gd name="connsiteY323" fmla="*/ 1233486 h 2981194"/>
              <a:gd name="connsiteX324" fmla="*/ 178692 w 2936056"/>
              <a:gd name="connsiteY324" fmla="*/ 1355934 h 2981194"/>
              <a:gd name="connsiteX325" fmla="*/ 246826 w 2936056"/>
              <a:gd name="connsiteY325" fmla="*/ 1378753 h 2981194"/>
              <a:gd name="connsiteX326" fmla="*/ 366382 w 2936056"/>
              <a:gd name="connsiteY326" fmla="*/ 1386145 h 2981194"/>
              <a:gd name="connsiteX327" fmla="*/ 538647 w 2936056"/>
              <a:gd name="connsiteY327" fmla="*/ 1488989 h 2981194"/>
              <a:gd name="connsiteX328" fmla="*/ 558895 w 2936056"/>
              <a:gd name="connsiteY328" fmla="*/ 1536554 h 2981194"/>
              <a:gd name="connsiteX329" fmla="*/ 530933 w 2936056"/>
              <a:gd name="connsiteY329" fmla="*/ 1583477 h 2981194"/>
              <a:gd name="connsiteX330" fmla="*/ 445445 w 2936056"/>
              <a:gd name="connsiteY330" fmla="*/ 1586048 h 2981194"/>
              <a:gd name="connsiteX331" fmla="*/ 252290 w 2936056"/>
              <a:gd name="connsiteY331" fmla="*/ 1484811 h 2981194"/>
              <a:gd name="connsiteX332" fmla="*/ 126306 w 2936056"/>
              <a:gd name="connsiteY332" fmla="*/ 1361077 h 2981194"/>
              <a:gd name="connsiteX333" fmla="*/ 0 w 2936056"/>
              <a:gd name="connsiteY333" fmla="*/ 1185599 h 2981194"/>
              <a:gd name="connsiteX334" fmla="*/ 0 w 2936056"/>
              <a:gd name="connsiteY334" fmla="*/ 1176278 h 2981194"/>
              <a:gd name="connsiteX335" fmla="*/ 2128873 w 2936056"/>
              <a:gd name="connsiteY335" fmla="*/ 1174029 h 2981194"/>
              <a:gd name="connsiteX336" fmla="*/ 2129837 w 2936056"/>
              <a:gd name="connsiteY336" fmla="*/ 1182385 h 2981194"/>
              <a:gd name="connsiteX337" fmla="*/ 2108304 w 2936056"/>
              <a:gd name="connsiteY337" fmla="*/ 1307084 h 2981194"/>
              <a:gd name="connsiteX338" fmla="*/ 2101877 w 2936056"/>
              <a:gd name="connsiteY338" fmla="*/ 1411213 h 2981194"/>
              <a:gd name="connsiteX339" fmla="*/ 2137229 w 2936056"/>
              <a:gd name="connsiteY339" fmla="*/ 1491239 h 2981194"/>
              <a:gd name="connsiteX340" fmla="*/ 2209220 w 2936056"/>
              <a:gd name="connsiteY340" fmla="*/ 1610474 h 2981194"/>
              <a:gd name="connsiteX341" fmla="*/ 2219505 w 2936056"/>
              <a:gd name="connsiteY341" fmla="*/ 1789166 h 2981194"/>
              <a:gd name="connsiteX342" fmla="*/ 2117303 w 2936056"/>
              <a:gd name="connsiteY342" fmla="*/ 1813591 h 2981194"/>
              <a:gd name="connsiteX343" fmla="*/ 2080022 w 2936056"/>
              <a:gd name="connsiteY343" fmla="*/ 1748350 h 2981194"/>
              <a:gd name="connsiteX344" fmla="*/ 2046598 w 2936056"/>
              <a:gd name="connsiteY344" fmla="*/ 1581549 h 2981194"/>
              <a:gd name="connsiteX345" fmla="*/ 2044348 w 2936056"/>
              <a:gd name="connsiteY345" fmla="*/ 1552624 h 2981194"/>
              <a:gd name="connsiteX346" fmla="*/ 2068774 w 2936056"/>
              <a:gd name="connsiteY346" fmla="*/ 1346293 h 2981194"/>
              <a:gd name="connsiteX347" fmla="*/ 2107340 w 2936056"/>
              <a:gd name="connsiteY347" fmla="*/ 1200383 h 2981194"/>
              <a:gd name="connsiteX348" fmla="*/ 2120839 w 2936056"/>
              <a:gd name="connsiteY348" fmla="*/ 1177564 h 2981194"/>
              <a:gd name="connsiteX349" fmla="*/ 2128873 w 2936056"/>
              <a:gd name="connsiteY349" fmla="*/ 1174029 h 2981194"/>
              <a:gd name="connsiteX350" fmla="*/ 2929009 w 2936056"/>
              <a:gd name="connsiteY350" fmla="*/ 1123572 h 2981194"/>
              <a:gd name="connsiteX351" fmla="*/ 2934593 w 2936056"/>
              <a:gd name="connsiteY351" fmla="*/ 1124535 h 2981194"/>
              <a:gd name="connsiteX352" fmla="*/ 2933628 w 2936056"/>
              <a:gd name="connsiteY352" fmla="*/ 1134177 h 2981194"/>
              <a:gd name="connsiteX353" fmla="*/ 2887349 w 2936056"/>
              <a:gd name="connsiteY353" fmla="*/ 1212274 h 2981194"/>
              <a:gd name="connsiteX354" fmla="*/ 2779362 w 2936056"/>
              <a:gd name="connsiteY354" fmla="*/ 1340187 h 2981194"/>
              <a:gd name="connsiteX355" fmla="*/ 2634095 w 2936056"/>
              <a:gd name="connsiteY355" fmla="*/ 1468420 h 2981194"/>
              <a:gd name="connsiteX356" fmla="*/ 2461188 w 2936056"/>
              <a:gd name="connsiteY356" fmla="*/ 1539126 h 2981194"/>
              <a:gd name="connsiteX357" fmla="*/ 2446725 w 2936056"/>
              <a:gd name="connsiteY357" fmla="*/ 1539769 h 2981194"/>
              <a:gd name="connsiteX358" fmla="*/ 2413622 w 2936056"/>
              <a:gd name="connsiteY358" fmla="*/ 1534305 h 2981194"/>
              <a:gd name="connsiteX359" fmla="*/ 2380520 w 2936056"/>
              <a:gd name="connsiteY359" fmla="*/ 1465849 h 2981194"/>
              <a:gd name="connsiteX360" fmla="*/ 2432584 w 2936056"/>
              <a:gd name="connsiteY360" fmla="*/ 1399965 h 2981194"/>
              <a:gd name="connsiteX361" fmla="*/ 2587493 w 2936056"/>
              <a:gd name="connsiteY361" fmla="*/ 1330545 h 2981194"/>
              <a:gd name="connsiteX362" fmla="*/ 2663020 w 2936056"/>
              <a:gd name="connsiteY362" fmla="*/ 1327331 h 2981194"/>
              <a:gd name="connsiteX363" fmla="*/ 2708335 w 2936056"/>
              <a:gd name="connsiteY363" fmla="*/ 1324439 h 2981194"/>
              <a:gd name="connsiteX364" fmla="*/ 2762329 w 2936056"/>
              <a:gd name="connsiteY364" fmla="*/ 1299370 h 2981194"/>
              <a:gd name="connsiteX365" fmla="*/ 2907596 w 2936056"/>
              <a:gd name="connsiteY365" fmla="*/ 1146390 h 2981194"/>
              <a:gd name="connsiteX366" fmla="*/ 2924630 w 2936056"/>
              <a:gd name="connsiteY366" fmla="*/ 1127429 h 2981194"/>
              <a:gd name="connsiteX367" fmla="*/ 2929009 w 2936056"/>
              <a:gd name="connsiteY367" fmla="*/ 1123572 h 2981194"/>
              <a:gd name="connsiteX368" fmla="*/ 705768 w 2936056"/>
              <a:gd name="connsiteY368" fmla="*/ 1027476 h 2981194"/>
              <a:gd name="connsiteX369" fmla="*/ 715410 w 2936056"/>
              <a:gd name="connsiteY369" fmla="*/ 1033904 h 2981194"/>
              <a:gd name="connsiteX370" fmla="*/ 740156 w 2936056"/>
              <a:gd name="connsiteY370" fmla="*/ 1087576 h 2981194"/>
              <a:gd name="connsiteX371" fmla="*/ 777759 w 2936056"/>
              <a:gd name="connsiteY371" fmla="*/ 1315440 h 2981194"/>
              <a:gd name="connsiteX372" fmla="*/ 780330 w 2936056"/>
              <a:gd name="connsiteY372" fmla="*/ 1357220 h 2981194"/>
              <a:gd name="connsiteX373" fmla="*/ 734372 w 2936056"/>
              <a:gd name="connsiteY373" fmla="*/ 1582513 h 2981194"/>
              <a:gd name="connsiteX374" fmla="*/ 709625 w 2936056"/>
              <a:gd name="connsiteY374" fmla="*/ 1625900 h 2981194"/>
              <a:gd name="connsiteX375" fmla="*/ 652418 w 2936056"/>
              <a:gd name="connsiteY375" fmla="*/ 1647433 h 2981194"/>
              <a:gd name="connsiteX376" fmla="*/ 606459 w 2936056"/>
              <a:gd name="connsiteY376" fmla="*/ 1595369 h 2981194"/>
              <a:gd name="connsiteX377" fmla="*/ 606459 w 2936056"/>
              <a:gd name="connsiteY377" fmla="*/ 1455243 h 2981194"/>
              <a:gd name="connsiteX378" fmla="*/ 652418 w 2936056"/>
              <a:gd name="connsiteY378" fmla="*/ 1355934 h 2981194"/>
              <a:gd name="connsiteX379" fmla="*/ 695162 w 2936056"/>
              <a:gd name="connsiteY379" fmla="*/ 1302263 h 2981194"/>
              <a:gd name="connsiteX380" fmla="*/ 723122 w 2936056"/>
              <a:gd name="connsiteY380" fmla="*/ 1202632 h 2981194"/>
              <a:gd name="connsiteX381" fmla="*/ 703197 w 2936056"/>
              <a:gd name="connsiteY381" fmla="*/ 1039047 h 2981194"/>
              <a:gd name="connsiteX382" fmla="*/ 705768 w 2936056"/>
              <a:gd name="connsiteY382" fmla="*/ 1027476 h 2981194"/>
              <a:gd name="connsiteX383" fmla="*/ 1902295 w 2936056"/>
              <a:gd name="connsiteY383" fmla="*/ 1019442 h 2981194"/>
              <a:gd name="connsiteX384" fmla="*/ 1907116 w 2936056"/>
              <a:gd name="connsiteY384" fmla="*/ 1026511 h 2981194"/>
              <a:gd name="connsiteX385" fmla="*/ 1909687 w 2936056"/>
              <a:gd name="connsiteY385" fmla="*/ 1067007 h 2981194"/>
              <a:gd name="connsiteX386" fmla="*/ 1892974 w 2936056"/>
              <a:gd name="connsiteY386" fmla="*/ 1231878 h 2981194"/>
              <a:gd name="connsiteX387" fmla="*/ 1855694 w 2936056"/>
              <a:gd name="connsiteY387" fmla="*/ 1415070 h 2981194"/>
              <a:gd name="connsiteX388" fmla="*/ 1746100 w 2936056"/>
              <a:gd name="connsiteY388" fmla="*/ 1646790 h 2981194"/>
              <a:gd name="connsiteX389" fmla="*/ 1647755 w 2936056"/>
              <a:gd name="connsiteY389" fmla="*/ 1777917 h 2981194"/>
              <a:gd name="connsiteX390" fmla="*/ 1521771 w 2936056"/>
              <a:gd name="connsiteY390" fmla="*/ 1829017 h 2981194"/>
              <a:gd name="connsiteX391" fmla="*/ 1505380 w 2936056"/>
              <a:gd name="connsiteY391" fmla="*/ 1828375 h 2981194"/>
              <a:gd name="connsiteX392" fmla="*/ 1468742 w 2936056"/>
              <a:gd name="connsiteY392" fmla="*/ 1794950 h 2981194"/>
              <a:gd name="connsiteX393" fmla="*/ 1494132 w 2936056"/>
              <a:gd name="connsiteY393" fmla="*/ 1660932 h 2981194"/>
              <a:gd name="connsiteX394" fmla="*/ 1679573 w 2936056"/>
              <a:gd name="connsiteY394" fmla="*/ 1480954 h 2981194"/>
              <a:gd name="connsiteX395" fmla="*/ 1724567 w 2936056"/>
              <a:gd name="connsiteY395" fmla="*/ 1465529 h 2981194"/>
              <a:gd name="connsiteX396" fmla="*/ 1773418 w 2936056"/>
              <a:gd name="connsiteY396" fmla="*/ 1429532 h 2981194"/>
              <a:gd name="connsiteX397" fmla="*/ 1873691 w 2936056"/>
              <a:gd name="connsiteY397" fmla="*/ 1196526 h 2981194"/>
              <a:gd name="connsiteX398" fmla="*/ 1892653 w 2936056"/>
              <a:gd name="connsiteY398" fmla="*/ 1050617 h 2981194"/>
              <a:gd name="connsiteX399" fmla="*/ 1895867 w 2936056"/>
              <a:gd name="connsiteY399" fmla="*/ 1026511 h 2981194"/>
              <a:gd name="connsiteX400" fmla="*/ 1902295 w 2936056"/>
              <a:gd name="connsiteY400" fmla="*/ 1019442 h 2981194"/>
              <a:gd name="connsiteX401" fmla="*/ 124376 w 2936056"/>
              <a:gd name="connsiteY401" fmla="*/ 1002729 h 2981194"/>
              <a:gd name="connsiteX402" fmla="*/ 254538 w 2936056"/>
              <a:gd name="connsiteY402" fmla="*/ 1285229 h 2981194"/>
              <a:gd name="connsiteX403" fmla="*/ 273821 w 2936056"/>
              <a:gd name="connsiteY403" fmla="*/ 1312868 h 2981194"/>
              <a:gd name="connsiteX404" fmla="*/ 267715 w 2936056"/>
              <a:gd name="connsiteY404" fmla="*/ 1329902 h 2981194"/>
              <a:gd name="connsiteX405" fmla="*/ 224970 w 2936056"/>
              <a:gd name="connsiteY405" fmla="*/ 1313833 h 2981194"/>
              <a:gd name="connsiteX406" fmla="*/ 153943 w 2936056"/>
              <a:gd name="connsiteY406" fmla="*/ 1187206 h 2981194"/>
              <a:gd name="connsiteX407" fmla="*/ 124376 w 2936056"/>
              <a:gd name="connsiteY407" fmla="*/ 1002729 h 2981194"/>
              <a:gd name="connsiteX408" fmla="*/ 2229789 w 2936056"/>
              <a:gd name="connsiteY408" fmla="*/ 975411 h 2981194"/>
              <a:gd name="connsiteX409" fmla="*/ 2232681 w 2936056"/>
              <a:gd name="connsiteY409" fmla="*/ 987945 h 2981194"/>
              <a:gd name="connsiteX410" fmla="*/ 2222718 w 2936056"/>
              <a:gd name="connsiteY410" fmla="*/ 1052223 h 2981194"/>
              <a:gd name="connsiteX411" fmla="*/ 2212112 w 2936056"/>
              <a:gd name="connsiteY411" fmla="*/ 1172743 h 2981194"/>
              <a:gd name="connsiteX412" fmla="*/ 2241680 w 2936056"/>
              <a:gd name="connsiteY412" fmla="*/ 1251162 h 2981194"/>
              <a:gd name="connsiteX413" fmla="*/ 2279925 w 2936056"/>
              <a:gd name="connsiteY413" fmla="*/ 1298085 h 2981194"/>
              <a:gd name="connsiteX414" fmla="*/ 2332954 w 2936056"/>
              <a:gd name="connsiteY414" fmla="*/ 1430818 h 2981194"/>
              <a:gd name="connsiteX415" fmla="*/ 2328776 w 2936056"/>
              <a:gd name="connsiteY415" fmla="*/ 1549089 h 2981194"/>
              <a:gd name="connsiteX416" fmla="*/ 2293745 w 2936056"/>
              <a:gd name="connsiteY416" fmla="*/ 1592797 h 2981194"/>
              <a:gd name="connsiteX417" fmla="*/ 2232038 w 2936056"/>
              <a:gd name="connsiteY417" fmla="*/ 1578978 h 2981194"/>
              <a:gd name="connsiteX418" fmla="*/ 2194757 w 2936056"/>
              <a:gd name="connsiteY418" fmla="*/ 1512450 h 2981194"/>
              <a:gd name="connsiteX419" fmla="*/ 2155548 w 2936056"/>
              <a:gd name="connsiteY419" fmla="*/ 1305155 h 2981194"/>
              <a:gd name="connsiteX420" fmla="*/ 2175474 w 2936056"/>
              <a:gd name="connsiteY420" fmla="*/ 1129035 h 2981194"/>
              <a:gd name="connsiteX421" fmla="*/ 2195722 w 2936056"/>
              <a:gd name="connsiteY421" fmla="*/ 1035832 h 2981194"/>
              <a:gd name="connsiteX422" fmla="*/ 2220147 w 2936056"/>
              <a:gd name="connsiteY422" fmla="*/ 982160 h 2981194"/>
              <a:gd name="connsiteX423" fmla="*/ 2229789 w 2936056"/>
              <a:gd name="connsiteY423" fmla="*/ 975411 h 2981194"/>
              <a:gd name="connsiteX424" fmla="*/ 2813751 w 2936056"/>
              <a:gd name="connsiteY424" fmla="*/ 954521 h 2981194"/>
              <a:gd name="connsiteX425" fmla="*/ 2794789 w 2936056"/>
              <a:gd name="connsiteY425" fmla="*/ 1110072 h 2981194"/>
              <a:gd name="connsiteX426" fmla="*/ 2720870 w 2936056"/>
              <a:gd name="connsiteY426" fmla="*/ 1243449 h 2981194"/>
              <a:gd name="connsiteX427" fmla="*/ 2705443 w 2936056"/>
              <a:gd name="connsiteY427" fmla="*/ 1273338 h 2981194"/>
              <a:gd name="connsiteX428" fmla="*/ 2682625 w 2936056"/>
              <a:gd name="connsiteY428" fmla="*/ 1282658 h 2981194"/>
              <a:gd name="connsiteX429" fmla="*/ 2670733 w 2936056"/>
              <a:gd name="connsiteY429" fmla="*/ 1247948 h 2981194"/>
              <a:gd name="connsiteX430" fmla="*/ 2754937 w 2936056"/>
              <a:gd name="connsiteY430" fmla="*/ 1118429 h 2981194"/>
              <a:gd name="connsiteX431" fmla="*/ 2790611 w 2936056"/>
              <a:gd name="connsiteY431" fmla="*/ 1024262 h 2981194"/>
              <a:gd name="connsiteX432" fmla="*/ 2813751 w 2936056"/>
              <a:gd name="connsiteY432" fmla="*/ 954521 h 2981194"/>
              <a:gd name="connsiteX433" fmla="*/ 435801 w 2936056"/>
              <a:gd name="connsiteY433" fmla="*/ 820180 h 2981194"/>
              <a:gd name="connsiteX434" fmla="*/ 514862 w 2936056"/>
              <a:gd name="connsiteY434" fmla="*/ 887672 h 2981194"/>
              <a:gd name="connsiteX435" fmla="*/ 626384 w 2936056"/>
              <a:gd name="connsiteY435" fmla="*/ 1180456 h 2981194"/>
              <a:gd name="connsiteX436" fmla="*/ 628955 w 2936056"/>
              <a:gd name="connsiteY436" fmla="*/ 1194597 h 2981194"/>
              <a:gd name="connsiteX437" fmla="*/ 612564 w 2936056"/>
              <a:gd name="connsiteY437" fmla="*/ 1216773 h 2981194"/>
              <a:gd name="connsiteX438" fmla="*/ 595852 w 2936056"/>
              <a:gd name="connsiteY438" fmla="*/ 1202310 h 2981194"/>
              <a:gd name="connsiteX439" fmla="*/ 548930 w 2936056"/>
              <a:gd name="connsiteY439" fmla="*/ 1042902 h 2981194"/>
              <a:gd name="connsiteX440" fmla="*/ 435801 w 2936056"/>
              <a:gd name="connsiteY440" fmla="*/ 820180 h 2981194"/>
              <a:gd name="connsiteX441" fmla="*/ 2489470 w 2936056"/>
              <a:gd name="connsiteY441" fmla="*/ 771972 h 2981194"/>
              <a:gd name="connsiteX442" fmla="*/ 2447690 w 2936056"/>
              <a:gd name="connsiteY442" fmla="*/ 852640 h 2981194"/>
              <a:gd name="connsiteX443" fmla="*/ 2356737 w 2936056"/>
              <a:gd name="connsiteY443" fmla="*/ 1076648 h 2981194"/>
              <a:gd name="connsiteX444" fmla="*/ 2340346 w 2936056"/>
              <a:gd name="connsiteY444" fmla="*/ 1150567 h 2981194"/>
              <a:gd name="connsiteX445" fmla="*/ 2322027 w 2936056"/>
              <a:gd name="connsiteY445" fmla="*/ 1164708 h 2981194"/>
              <a:gd name="connsiteX446" fmla="*/ 2307243 w 2936056"/>
              <a:gd name="connsiteY446" fmla="*/ 1146068 h 2981194"/>
              <a:gd name="connsiteX447" fmla="*/ 2321063 w 2936056"/>
              <a:gd name="connsiteY447" fmla="*/ 1085004 h 2981194"/>
              <a:gd name="connsiteX448" fmla="*/ 2414587 w 2936056"/>
              <a:gd name="connsiteY448" fmla="*/ 838821 h 2981194"/>
              <a:gd name="connsiteX449" fmla="*/ 2489470 w 2936056"/>
              <a:gd name="connsiteY449" fmla="*/ 771972 h 2981194"/>
              <a:gd name="connsiteX450" fmla="*/ 258075 w 2936056"/>
              <a:gd name="connsiteY450" fmla="*/ 703196 h 2981194"/>
              <a:gd name="connsiteX451" fmla="*/ 264824 w 2936056"/>
              <a:gd name="connsiteY451" fmla="*/ 734049 h 2981194"/>
              <a:gd name="connsiteX452" fmla="*/ 270287 w 2936056"/>
              <a:gd name="connsiteY452" fmla="*/ 812789 h 2981194"/>
              <a:gd name="connsiteX453" fmla="*/ 324281 w 2936056"/>
              <a:gd name="connsiteY453" fmla="*/ 1066042 h 2981194"/>
              <a:gd name="connsiteX454" fmla="*/ 375060 w 2936056"/>
              <a:gd name="connsiteY454" fmla="*/ 1128392 h 2981194"/>
              <a:gd name="connsiteX455" fmla="*/ 413305 w 2936056"/>
              <a:gd name="connsiteY455" fmla="*/ 1143497 h 2981194"/>
              <a:gd name="connsiteX456" fmla="*/ 500723 w 2936056"/>
              <a:gd name="connsiteY456" fmla="*/ 1182706 h 2981194"/>
              <a:gd name="connsiteX457" fmla="*/ 601960 w 2936056"/>
              <a:gd name="connsiteY457" fmla="*/ 1342114 h 2981194"/>
              <a:gd name="connsiteX458" fmla="*/ 602281 w 2936056"/>
              <a:gd name="connsiteY458" fmla="*/ 1375860 h 2981194"/>
              <a:gd name="connsiteX459" fmla="*/ 527719 w 2936056"/>
              <a:gd name="connsiteY459" fmla="*/ 1423426 h 2981194"/>
              <a:gd name="connsiteX460" fmla="*/ 451872 w 2936056"/>
              <a:gd name="connsiteY460" fmla="*/ 1377146 h 2981194"/>
              <a:gd name="connsiteX461" fmla="*/ 354170 w 2936056"/>
              <a:gd name="connsiteY461" fmla="*/ 1245698 h 2981194"/>
              <a:gd name="connsiteX462" fmla="*/ 273501 w 2936056"/>
              <a:gd name="connsiteY462" fmla="*/ 1022656 h 2981194"/>
              <a:gd name="connsiteX463" fmla="*/ 260967 w 2936056"/>
              <a:gd name="connsiteY463" fmla="*/ 932989 h 2981194"/>
              <a:gd name="connsiteX464" fmla="*/ 253575 w 2936056"/>
              <a:gd name="connsiteY464" fmla="*/ 723765 h 2981194"/>
              <a:gd name="connsiteX465" fmla="*/ 258075 w 2936056"/>
              <a:gd name="connsiteY465" fmla="*/ 703196 h 2981194"/>
              <a:gd name="connsiteX466" fmla="*/ 1902937 w 2936056"/>
              <a:gd name="connsiteY466" fmla="*/ 696448 h 2981194"/>
              <a:gd name="connsiteX467" fmla="*/ 1907115 w 2936056"/>
              <a:gd name="connsiteY467" fmla="*/ 710267 h 2981194"/>
              <a:gd name="connsiteX468" fmla="*/ 1896188 w 2936056"/>
              <a:gd name="connsiteY468" fmla="*/ 904064 h 2981194"/>
              <a:gd name="connsiteX469" fmla="*/ 1832232 w 2936056"/>
              <a:gd name="connsiteY469" fmla="*/ 1157959 h 2981194"/>
              <a:gd name="connsiteX470" fmla="*/ 1744814 w 2936056"/>
              <a:gd name="connsiteY470" fmla="*/ 1328616 h 2981194"/>
              <a:gd name="connsiteX471" fmla="*/ 1645184 w 2936056"/>
              <a:gd name="connsiteY471" fmla="*/ 1461351 h 2981194"/>
              <a:gd name="connsiteX472" fmla="*/ 1503131 w 2936056"/>
              <a:gd name="connsiteY472" fmla="*/ 1514057 h 2981194"/>
              <a:gd name="connsiteX473" fmla="*/ 1473563 w 2936056"/>
              <a:gd name="connsiteY473" fmla="*/ 1491239 h 2981194"/>
              <a:gd name="connsiteX474" fmla="*/ 1479991 w 2936056"/>
              <a:gd name="connsiteY474" fmla="*/ 1377468 h 2981194"/>
              <a:gd name="connsiteX475" fmla="*/ 1591191 w 2936056"/>
              <a:gd name="connsiteY475" fmla="*/ 1223201 h 2981194"/>
              <a:gd name="connsiteX476" fmla="*/ 1689857 w 2936056"/>
              <a:gd name="connsiteY476" fmla="*/ 1156031 h 2981194"/>
              <a:gd name="connsiteX477" fmla="*/ 1731959 w 2936056"/>
              <a:gd name="connsiteY477" fmla="*/ 1143819 h 2981194"/>
              <a:gd name="connsiteX478" fmla="*/ 1763133 w 2936056"/>
              <a:gd name="connsiteY478" fmla="*/ 1123250 h 2981194"/>
              <a:gd name="connsiteX479" fmla="*/ 1839302 w 2936056"/>
              <a:gd name="connsiteY479" fmla="*/ 989232 h 2981194"/>
              <a:gd name="connsiteX480" fmla="*/ 1889118 w 2936056"/>
              <a:gd name="connsiteY480" fmla="*/ 785793 h 2981194"/>
              <a:gd name="connsiteX481" fmla="*/ 1898116 w 2936056"/>
              <a:gd name="connsiteY481" fmla="*/ 709624 h 2981194"/>
              <a:gd name="connsiteX482" fmla="*/ 1902937 w 2936056"/>
              <a:gd name="connsiteY482" fmla="*/ 696448 h 2981194"/>
              <a:gd name="connsiteX483" fmla="*/ 2678768 w 2936056"/>
              <a:gd name="connsiteY483" fmla="*/ 652095 h 2981194"/>
              <a:gd name="connsiteX484" fmla="*/ 2682625 w 2936056"/>
              <a:gd name="connsiteY484" fmla="*/ 667200 h 2981194"/>
              <a:gd name="connsiteX485" fmla="*/ 2668805 w 2936056"/>
              <a:gd name="connsiteY485" fmla="*/ 937487 h 2981194"/>
              <a:gd name="connsiteX486" fmla="*/ 2628953 w 2936056"/>
              <a:gd name="connsiteY486" fmla="*/ 1078255 h 2981194"/>
              <a:gd name="connsiteX487" fmla="*/ 2560818 w 2936056"/>
              <a:gd name="connsiteY487" fmla="*/ 1235092 h 2981194"/>
              <a:gd name="connsiteX488" fmla="*/ 2432585 w 2936056"/>
              <a:gd name="connsiteY488" fmla="*/ 1362362 h 2981194"/>
              <a:gd name="connsiteX489" fmla="*/ 2382448 w 2936056"/>
              <a:gd name="connsiteY489" fmla="*/ 1373932 h 2981194"/>
              <a:gd name="connsiteX490" fmla="*/ 2333276 w 2936056"/>
              <a:gd name="connsiteY490" fmla="*/ 1316403 h 2981194"/>
              <a:gd name="connsiteX491" fmla="*/ 2370235 w 2936056"/>
              <a:gd name="connsiteY491" fmla="*/ 1197168 h 2981194"/>
              <a:gd name="connsiteX492" fmla="*/ 2496219 w 2936056"/>
              <a:gd name="connsiteY492" fmla="*/ 1098181 h 2981194"/>
              <a:gd name="connsiteX493" fmla="*/ 2521931 w 2936056"/>
              <a:gd name="connsiteY493" fmla="*/ 1091754 h 2981194"/>
              <a:gd name="connsiteX494" fmla="*/ 2589743 w 2936056"/>
              <a:gd name="connsiteY494" fmla="*/ 1049008 h 2981194"/>
              <a:gd name="connsiteX495" fmla="*/ 2642130 w 2936056"/>
              <a:gd name="connsiteY495" fmla="*/ 924631 h 2981194"/>
              <a:gd name="connsiteX496" fmla="*/ 2666234 w 2936056"/>
              <a:gd name="connsiteY496" fmla="*/ 746262 h 2981194"/>
              <a:gd name="connsiteX497" fmla="*/ 2674590 w 2936056"/>
              <a:gd name="connsiteY497" fmla="*/ 659487 h 2981194"/>
              <a:gd name="connsiteX498" fmla="*/ 2678768 w 2936056"/>
              <a:gd name="connsiteY498" fmla="*/ 652095 h 2981194"/>
              <a:gd name="connsiteX499" fmla="*/ 1902616 w 2936056"/>
              <a:gd name="connsiteY499" fmla="*/ 370881 h 2981194"/>
              <a:gd name="connsiteX500" fmla="*/ 1907115 w 2936056"/>
              <a:gd name="connsiteY500" fmla="*/ 397557 h 2981194"/>
              <a:gd name="connsiteX501" fmla="*/ 1895867 w 2936056"/>
              <a:gd name="connsiteY501" fmla="*/ 582998 h 2981194"/>
              <a:gd name="connsiteX502" fmla="*/ 1818733 w 2936056"/>
              <a:gd name="connsiteY502" fmla="*/ 869354 h 2981194"/>
              <a:gd name="connsiteX503" fmla="*/ 1665110 w 2936056"/>
              <a:gd name="connsiteY503" fmla="*/ 1118108 h 2981194"/>
              <a:gd name="connsiteX504" fmla="*/ 1546196 w 2936056"/>
              <a:gd name="connsiteY504" fmla="*/ 1193955 h 2981194"/>
              <a:gd name="connsiteX505" fmla="*/ 1498952 w 2936056"/>
              <a:gd name="connsiteY505" fmla="*/ 1193312 h 2981194"/>
              <a:gd name="connsiteX506" fmla="*/ 1473884 w 2936056"/>
              <a:gd name="connsiteY506" fmla="*/ 1165995 h 2981194"/>
              <a:gd name="connsiteX507" fmla="*/ 1496060 w 2936056"/>
              <a:gd name="connsiteY507" fmla="*/ 1009800 h 2981194"/>
              <a:gd name="connsiteX508" fmla="*/ 1681179 w 2936056"/>
              <a:gd name="connsiteY508" fmla="*/ 841714 h 2981194"/>
              <a:gd name="connsiteX509" fmla="*/ 1748028 w 2936056"/>
              <a:gd name="connsiteY509" fmla="*/ 827252 h 2981194"/>
              <a:gd name="connsiteX510" fmla="*/ 1760562 w 2936056"/>
              <a:gd name="connsiteY510" fmla="*/ 818575 h 2981194"/>
              <a:gd name="connsiteX511" fmla="*/ 1856657 w 2936056"/>
              <a:gd name="connsiteY511" fmla="*/ 615779 h 2981194"/>
              <a:gd name="connsiteX512" fmla="*/ 1888474 w 2936056"/>
              <a:gd name="connsiteY512" fmla="*/ 462799 h 2981194"/>
              <a:gd name="connsiteX513" fmla="*/ 1896831 w 2936056"/>
              <a:gd name="connsiteY513" fmla="*/ 384380 h 2981194"/>
              <a:gd name="connsiteX514" fmla="*/ 1902616 w 2936056"/>
              <a:gd name="connsiteY514" fmla="*/ 370881 h 2981194"/>
              <a:gd name="connsiteX515" fmla="*/ 1258323 w 2936056"/>
              <a:gd name="connsiteY515" fmla="*/ 168848 h 2981194"/>
              <a:gd name="connsiteX516" fmla="*/ 1264340 w 2936056"/>
              <a:gd name="connsiteY516" fmla="*/ 169048 h 2981194"/>
              <a:gd name="connsiteX517" fmla="*/ 1234129 w 2936056"/>
              <a:gd name="connsiteY517" fmla="*/ 349347 h 2981194"/>
              <a:gd name="connsiteX518" fmla="*/ 1252127 w 2936056"/>
              <a:gd name="connsiteY518" fmla="*/ 582996 h 2981194"/>
              <a:gd name="connsiteX519" fmla="*/ 1253412 w 2936056"/>
              <a:gd name="connsiteY519" fmla="*/ 595530 h 2981194"/>
              <a:gd name="connsiteX520" fmla="*/ 1243771 w 2936056"/>
              <a:gd name="connsiteY520" fmla="*/ 605815 h 2981194"/>
              <a:gd name="connsiteX521" fmla="*/ 1233165 w 2936056"/>
              <a:gd name="connsiteY521" fmla="*/ 606136 h 2981194"/>
              <a:gd name="connsiteX522" fmla="*/ 1204883 w 2936056"/>
              <a:gd name="connsiteY522" fmla="*/ 583317 h 2981194"/>
              <a:gd name="connsiteX523" fmla="*/ 1193634 w 2936056"/>
              <a:gd name="connsiteY523" fmla="*/ 520325 h 2981194"/>
              <a:gd name="connsiteX524" fmla="*/ 1185278 w 2936056"/>
              <a:gd name="connsiteY524" fmla="*/ 424230 h 2981194"/>
              <a:gd name="connsiteX525" fmla="*/ 1207133 w 2936056"/>
              <a:gd name="connsiteY525" fmla="*/ 262251 h 2981194"/>
              <a:gd name="connsiteX526" fmla="*/ 1258323 w 2936056"/>
              <a:gd name="connsiteY526" fmla="*/ 168848 h 2981194"/>
              <a:gd name="connsiteX527" fmla="*/ 1704415 w 2936056"/>
              <a:gd name="connsiteY527" fmla="*/ 152347 h 2981194"/>
              <a:gd name="connsiteX528" fmla="*/ 1757670 w 2936056"/>
              <a:gd name="connsiteY528" fmla="*/ 391770 h 2981194"/>
              <a:gd name="connsiteX529" fmla="*/ 1729388 w 2936056"/>
              <a:gd name="connsiteY529" fmla="*/ 595208 h 2981194"/>
              <a:gd name="connsiteX530" fmla="*/ 1706891 w 2936056"/>
              <a:gd name="connsiteY530" fmla="*/ 662378 h 2981194"/>
              <a:gd name="connsiteX531" fmla="*/ 1691464 w 2936056"/>
              <a:gd name="connsiteY531" fmla="*/ 677162 h 2981194"/>
              <a:gd name="connsiteX532" fmla="*/ 1668003 w 2936056"/>
              <a:gd name="connsiteY532" fmla="*/ 674913 h 2981194"/>
              <a:gd name="connsiteX533" fmla="*/ 1668324 w 2936056"/>
              <a:gd name="connsiteY533" fmla="*/ 656593 h 2981194"/>
              <a:gd name="connsiteX534" fmla="*/ 1700784 w 2936056"/>
              <a:gd name="connsiteY534" fmla="*/ 505541 h 2981194"/>
              <a:gd name="connsiteX535" fmla="*/ 1711390 w 2936056"/>
              <a:gd name="connsiteY535" fmla="*/ 363809 h 2981194"/>
              <a:gd name="connsiteX536" fmla="*/ 1697892 w 2936056"/>
              <a:gd name="connsiteY536" fmla="*/ 152657 h 2981194"/>
              <a:gd name="connsiteX537" fmla="*/ 1704415 w 2936056"/>
              <a:gd name="connsiteY537" fmla="*/ 152347 h 2981194"/>
              <a:gd name="connsiteX538" fmla="*/ 1026190 w 2936056"/>
              <a:gd name="connsiteY538" fmla="*/ 127590 h 2981194"/>
              <a:gd name="connsiteX539" fmla="*/ 1031654 w 2936056"/>
              <a:gd name="connsiteY539" fmla="*/ 152337 h 2981194"/>
              <a:gd name="connsiteX540" fmla="*/ 1034225 w 2936056"/>
              <a:gd name="connsiteY540" fmla="*/ 234934 h 2981194"/>
              <a:gd name="connsiteX541" fmla="*/ 1064757 w 2936056"/>
              <a:gd name="connsiteY541" fmla="*/ 471797 h 2981194"/>
              <a:gd name="connsiteX542" fmla="*/ 1162459 w 2936056"/>
              <a:gd name="connsiteY542" fmla="*/ 648240 h 2981194"/>
              <a:gd name="connsiteX543" fmla="*/ 1206168 w 2936056"/>
              <a:gd name="connsiteY543" fmla="*/ 671701 h 2981194"/>
              <a:gd name="connsiteX544" fmla="*/ 1268838 w 2936056"/>
              <a:gd name="connsiteY544" fmla="*/ 698055 h 2981194"/>
              <a:gd name="connsiteX545" fmla="*/ 1426318 w 2936056"/>
              <a:gd name="connsiteY545" fmla="*/ 866141 h 2981194"/>
              <a:gd name="connsiteX546" fmla="*/ 1453958 w 2936056"/>
              <a:gd name="connsiteY546" fmla="*/ 988589 h 2981194"/>
              <a:gd name="connsiteX547" fmla="*/ 1375539 w 2936056"/>
              <a:gd name="connsiteY547" fmla="*/ 1046438 h 2981194"/>
              <a:gd name="connsiteX548" fmla="*/ 1273016 w 2936056"/>
              <a:gd name="connsiteY548" fmla="*/ 982804 h 2981194"/>
              <a:gd name="connsiteX549" fmla="*/ 1156674 w 2936056"/>
              <a:gd name="connsiteY549" fmla="*/ 823396 h 2981194"/>
              <a:gd name="connsiteX550" fmla="*/ 1059615 w 2936056"/>
              <a:gd name="connsiteY550" fmla="*/ 563715 h 2981194"/>
              <a:gd name="connsiteX551" fmla="*/ 1037439 w 2936056"/>
              <a:gd name="connsiteY551" fmla="*/ 485939 h 2981194"/>
              <a:gd name="connsiteX552" fmla="*/ 1034225 w 2936056"/>
              <a:gd name="connsiteY552" fmla="*/ 489153 h 2981194"/>
              <a:gd name="connsiteX553" fmla="*/ 1055437 w 2936056"/>
              <a:gd name="connsiteY553" fmla="*/ 758797 h 2981194"/>
              <a:gd name="connsiteX554" fmla="*/ 1169208 w 2936056"/>
              <a:gd name="connsiteY554" fmla="*/ 978626 h 2981194"/>
              <a:gd name="connsiteX555" fmla="*/ 1193633 w 2936056"/>
              <a:gd name="connsiteY555" fmla="*/ 993408 h 2981194"/>
              <a:gd name="connsiteX556" fmla="*/ 1284586 w 2936056"/>
              <a:gd name="connsiteY556" fmla="*/ 1032297 h 2981194"/>
              <a:gd name="connsiteX557" fmla="*/ 1426318 w 2936056"/>
              <a:gd name="connsiteY557" fmla="*/ 1190098 h 2981194"/>
              <a:gd name="connsiteX558" fmla="*/ 1453315 w 2936056"/>
              <a:gd name="connsiteY558" fmla="*/ 1312547 h 2981194"/>
              <a:gd name="connsiteX559" fmla="*/ 1404143 w 2936056"/>
              <a:gd name="connsiteY559" fmla="*/ 1371362 h 2981194"/>
              <a:gd name="connsiteX560" fmla="*/ 1363326 w 2936056"/>
              <a:gd name="connsiteY560" fmla="*/ 1364290 h 2981194"/>
              <a:gd name="connsiteX561" fmla="*/ 1281051 w 2936056"/>
              <a:gd name="connsiteY561" fmla="*/ 1308690 h 2981194"/>
              <a:gd name="connsiteX562" fmla="*/ 1104930 w 2936056"/>
              <a:gd name="connsiteY562" fmla="*/ 1031012 h 2981194"/>
              <a:gd name="connsiteX563" fmla="*/ 1039367 w 2936056"/>
              <a:gd name="connsiteY563" fmla="*/ 816326 h 2981194"/>
              <a:gd name="connsiteX564" fmla="*/ 1034225 w 2936056"/>
              <a:gd name="connsiteY564" fmla="*/ 804113 h 2981194"/>
              <a:gd name="connsiteX565" fmla="*/ 1033904 w 2936056"/>
              <a:gd name="connsiteY565" fmla="*/ 813432 h 2981194"/>
              <a:gd name="connsiteX566" fmla="*/ 1052544 w 2936056"/>
              <a:gd name="connsiteY566" fmla="*/ 1067329 h 2981194"/>
              <a:gd name="connsiteX567" fmla="*/ 1154103 w 2936056"/>
              <a:gd name="connsiteY567" fmla="*/ 1282336 h 2981194"/>
              <a:gd name="connsiteX568" fmla="*/ 1212917 w 2936056"/>
              <a:gd name="connsiteY568" fmla="*/ 1320903 h 2981194"/>
              <a:gd name="connsiteX569" fmla="*/ 1396751 w 2936056"/>
              <a:gd name="connsiteY569" fmla="*/ 1456850 h 2981194"/>
              <a:gd name="connsiteX570" fmla="*/ 1452029 w 2936056"/>
              <a:gd name="connsiteY570" fmla="*/ 1589583 h 2981194"/>
              <a:gd name="connsiteX571" fmla="*/ 1447530 w 2936056"/>
              <a:gd name="connsiteY571" fmla="*/ 1662217 h 2981194"/>
              <a:gd name="connsiteX572" fmla="*/ 1423426 w 2936056"/>
              <a:gd name="connsiteY572" fmla="*/ 1680215 h 2981194"/>
              <a:gd name="connsiteX573" fmla="*/ 1270445 w 2936056"/>
              <a:gd name="connsiteY573" fmla="*/ 1622043 h 2981194"/>
              <a:gd name="connsiteX574" fmla="*/ 1101716 w 2936056"/>
              <a:gd name="connsiteY574" fmla="*/ 1346935 h 2981194"/>
              <a:gd name="connsiteX575" fmla="*/ 1040653 w 2936056"/>
              <a:gd name="connsiteY575" fmla="*/ 1144140 h 2981194"/>
              <a:gd name="connsiteX576" fmla="*/ 1036476 w 2936056"/>
              <a:gd name="connsiteY576" fmla="*/ 1129677 h 2981194"/>
              <a:gd name="connsiteX577" fmla="*/ 1036796 w 2936056"/>
              <a:gd name="connsiteY577" fmla="*/ 1225772 h 2981194"/>
              <a:gd name="connsiteX578" fmla="*/ 1045474 w 2936056"/>
              <a:gd name="connsiteY578" fmla="*/ 1338258 h 2981194"/>
              <a:gd name="connsiteX579" fmla="*/ 1081790 w 2936056"/>
              <a:gd name="connsiteY579" fmla="*/ 1488989 h 2981194"/>
              <a:gd name="connsiteX580" fmla="*/ 1162780 w 2936056"/>
              <a:gd name="connsiteY580" fmla="*/ 1614973 h 2981194"/>
              <a:gd name="connsiteX581" fmla="*/ 1198133 w 2936056"/>
              <a:gd name="connsiteY581" fmla="*/ 1636185 h 2981194"/>
              <a:gd name="connsiteX582" fmla="*/ 1422140 w 2936056"/>
              <a:gd name="connsiteY582" fmla="*/ 1822268 h 2981194"/>
              <a:gd name="connsiteX583" fmla="*/ 1453315 w 2936056"/>
              <a:gd name="connsiteY583" fmla="*/ 1954359 h 2981194"/>
              <a:gd name="connsiteX584" fmla="*/ 1406071 w 2936056"/>
              <a:gd name="connsiteY584" fmla="*/ 2002888 h 2981194"/>
              <a:gd name="connsiteX585" fmla="*/ 1290371 w 2936056"/>
              <a:gd name="connsiteY585" fmla="*/ 1959822 h 2981194"/>
              <a:gd name="connsiteX586" fmla="*/ 1129034 w 2936056"/>
              <a:gd name="connsiteY586" fmla="*/ 1730030 h 2981194"/>
              <a:gd name="connsiteX587" fmla="*/ 1038724 w 2936056"/>
              <a:gd name="connsiteY587" fmla="*/ 1459743 h 2981194"/>
              <a:gd name="connsiteX588" fmla="*/ 1034225 w 2936056"/>
              <a:gd name="connsiteY588" fmla="*/ 1450101 h 2981194"/>
              <a:gd name="connsiteX589" fmla="*/ 1034225 w 2936056"/>
              <a:gd name="connsiteY589" fmla="*/ 1485133 h 2981194"/>
              <a:gd name="connsiteX590" fmla="*/ 1040653 w 2936056"/>
              <a:gd name="connsiteY590" fmla="*/ 1609509 h 2981194"/>
              <a:gd name="connsiteX591" fmla="*/ 1125178 w 2936056"/>
              <a:gd name="connsiteY591" fmla="*/ 1879154 h 2981194"/>
              <a:gd name="connsiteX592" fmla="*/ 1155067 w 2936056"/>
              <a:gd name="connsiteY592" fmla="*/ 1926398 h 2981194"/>
              <a:gd name="connsiteX593" fmla="*/ 1199740 w 2936056"/>
              <a:gd name="connsiteY593" fmla="*/ 1959501 h 2981194"/>
              <a:gd name="connsiteX594" fmla="*/ 1396108 w 2936056"/>
              <a:gd name="connsiteY594" fmla="*/ 2103483 h 2981194"/>
              <a:gd name="connsiteX595" fmla="*/ 1451708 w 2936056"/>
              <a:gd name="connsiteY595" fmla="*/ 2238787 h 2981194"/>
              <a:gd name="connsiteX596" fmla="*/ 1450101 w 2936056"/>
              <a:gd name="connsiteY596" fmla="*/ 2297923 h 2981194"/>
              <a:gd name="connsiteX597" fmla="*/ 1420533 w 2936056"/>
              <a:gd name="connsiteY597" fmla="*/ 2324919 h 2981194"/>
              <a:gd name="connsiteX598" fmla="*/ 1291978 w 2936056"/>
              <a:gd name="connsiteY598" fmla="*/ 2284103 h 2981194"/>
              <a:gd name="connsiteX599" fmla="*/ 1124535 w 2936056"/>
              <a:gd name="connsiteY599" fmla="*/ 2046276 h 2981194"/>
              <a:gd name="connsiteX600" fmla="*/ 1049973 w 2936056"/>
              <a:gd name="connsiteY600" fmla="*/ 1817447 h 2981194"/>
              <a:gd name="connsiteX601" fmla="*/ 1037439 w 2936056"/>
              <a:gd name="connsiteY601" fmla="*/ 1773096 h 2981194"/>
              <a:gd name="connsiteX602" fmla="*/ 1034225 w 2936056"/>
              <a:gd name="connsiteY602" fmla="*/ 1773417 h 2981194"/>
              <a:gd name="connsiteX603" fmla="*/ 1034225 w 2936056"/>
              <a:gd name="connsiteY603" fmla="*/ 1822590 h 2981194"/>
              <a:gd name="connsiteX604" fmla="*/ 1042902 w 2936056"/>
              <a:gd name="connsiteY604" fmla="*/ 1963036 h 2981194"/>
              <a:gd name="connsiteX605" fmla="*/ 1108787 w 2936056"/>
              <a:gd name="connsiteY605" fmla="*/ 2181580 h 2981194"/>
              <a:gd name="connsiteX606" fmla="*/ 1148318 w 2936056"/>
              <a:gd name="connsiteY606" fmla="*/ 2243287 h 2981194"/>
              <a:gd name="connsiteX607" fmla="*/ 1205846 w 2936056"/>
              <a:gd name="connsiteY607" fmla="*/ 2282817 h 2981194"/>
              <a:gd name="connsiteX608" fmla="*/ 1289728 w 2936056"/>
              <a:gd name="connsiteY608" fmla="*/ 2319777 h 2981194"/>
              <a:gd name="connsiteX609" fmla="*/ 1449137 w 2936056"/>
              <a:gd name="connsiteY609" fmla="*/ 2542499 h 2981194"/>
              <a:gd name="connsiteX610" fmla="*/ 1450744 w 2936056"/>
              <a:gd name="connsiteY610" fmla="*/ 2612883 h 2981194"/>
              <a:gd name="connsiteX611" fmla="*/ 1410249 w 2936056"/>
              <a:gd name="connsiteY611" fmla="*/ 2648878 h 2981194"/>
              <a:gd name="connsiteX612" fmla="*/ 1291335 w 2936056"/>
              <a:gd name="connsiteY612" fmla="*/ 2605170 h 2981194"/>
              <a:gd name="connsiteX613" fmla="*/ 1151532 w 2936056"/>
              <a:gd name="connsiteY613" fmla="*/ 2419086 h 2981194"/>
              <a:gd name="connsiteX614" fmla="*/ 1037761 w 2936056"/>
              <a:gd name="connsiteY614" fmla="*/ 2113767 h 2981194"/>
              <a:gd name="connsiteX615" fmla="*/ 1033904 w 2936056"/>
              <a:gd name="connsiteY615" fmla="*/ 2106375 h 2981194"/>
              <a:gd name="connsiteX616" fmla="*/ 1036476 w 2936056"/>
              <a:gd name="connsiteY616" fmla="*/ 2161975 h 2981194"/>
              <a:gd name="connsiteX617" fmla="*/ 1047723 w 2936056"/>
              <a:gd name="connsiteY617" fmla="*/ 2286995 h 2981194"/>
              <a:gd name="connsiteX618" fmla="*/ 1110073 w 2936056"/>
              <a:gd name="connsiteY618" fmla="*/ 2514538 h 2981194"/>
              <a:gd name="connsiteX619" fmla="*/ 1156995 w 2936056"/>
              <a:gd name="connsiteY619" fmla="*/ 2579458 h 2981194"/>
              <a:gd name="connsiteX620" fmla="*/ 1204882 w 2936056"/>
              <a:gd name="connsiteY620" fmla="*/ 2603241 h 2981194"/>
              <a:gd name="connsiteX621" fmla="*/ 1265946 w 2936056"/>
              <a:gd name="connsiteY621" fmla="*/ 2624131 h 2981194"/>
              <a:gd name="connsiteX622" fmla="*/ 1430818 w 2936056"/>
              <a:gd name="connsiteY622" fmla="*/ 2800895 h 2981194"/>
              <a:gd name="connsiteX623" fmla="*/ 1450422 w 2936056"/>
              <a:gd name="connsiteY623" fmla="*/ 2922058 h 2981194"/>
              <a:gd name="connsiteX624" fmla="*/ 1447530 w 2936056"/>
              <a:gd name="connsiteY624" fmla="*/ 2933307 h 2981194"/>
              <a:gd name="connsiteX625" fmla="*/ 1381967 w 2936056"/>
              <a:gd name="connsiteY625" fmla="*/ 2971552 h 2981194"/>
              <a:gd name="connsiteX626" fmla="*/ 1284265 w 2936056"/>
              <a:gd name="connsiteY626" fmla="*/ 2919487 h 2981194"/>
              <a:gd name="connsiteX627" fmla="*/ 1189777 w 2936056"/>
              <a:gd name="connsiteY627" fmla="*/ 2800573 h 2981194"/>
              <a:gd name="connsiteX628" fmla="*/ 1053508 w 2936056"/>
              <a:gd name="connsiteY628" fmla="*/ 2480149 h 2981194"/>
              <a:gd name="connsiteX629" fmla="*/ 1043225 w 2936056"/>
              <a:gd name="connsiteY629" fmla="*/ 2405266 h 2981194"/>
              <a:gd name="connsiteX630" fmla="*/ 1030690 w 2936056"/>
              <a:gd name="connsiteY630" fmla="*/ 2283781 h 2981194"/>
              <a:gd name="connsiteX631" fmla="*/ 1019762 w 2936056"/>
              <a:gd name="connsiteY631" fmla="*/ 2134336 h 2981194"/>
              <a:gd name="connsiteX632" fmla="*/ 1019762 w 2936056"/>
              <a:gd name="connsiteY632" fmla="*/ 2005459 h 2981194"/>
              <a:gd name="connsiteX633" fmla="*/ 1012371 w 2936056"/>
              <a:gd name="connsiteY633" fmla="*/ 1905829 h 2981194"/>
              <a:gd name="connsiteX634" fmla="*/ 1020405 w 2936056"/>
              <a:gd name="connsiteY634" fmla="*/ 1786273 h 2981194"/>
              <a:gd name="connsiteX635" fmla="*/ 1016549 w 2936056"/>
              <a:gd name="connsiteY635" fmla="*/ 1652897 h 2981194"/>
              <a:gd name="connsiteX636" fmla="*/ 1016227 w 2936056"/>
              <a:gd name="connsiteY636" fmla="*/ 1515985 h 2981194"/>
              <a:gd name="connsiteX637" fmla="*/ 1015906 w 2936056"/>
              <a:gd name="connsiteY637" fmla="*/ 1324761 h 2981194"/>
              <a:gd name="connsiteX638" fmla="*/ 1016227 w 2936056"/>
              <a:gd name="connsiteY638" fmla="*/ 1192348 h 2981194"/>
              <a:gd name="connsiteX639" fmla="*/ 1014620 w 2936056"/>
              <a:gd name="connsiteY639" fmla="*/ 986339 h 2981194"/>
              <a:gd name="connsiteX640" fmla="*/ 1013978 w 2936056"/>
              <a:gd name="connsiteY640" fmla="*/ 901491 h 2981194"/>
              <a:gd name="connsiteX641" fmla="*/ 1022012 w 2936056"/>
              <a:gd name="connsiteY641" fmla="*/ 730836 h 2981194"/>
              <a:gd name="connsiteX642" fmla="*/ 1012692 w 2936056"/>
              <a:gd name="connsiteY642" fmla="*/ 626707 h 2981194"/>
              <a:gd name="connsiteX643" fmla="*/ 1021369 w 2936056"/>
              <a:gd name="connsiteY643" fmla="*/ 491081 h 2981194"/>
              <a:gd name="connsiteX644" fmla="*/ 1019120 w 2936056"/>
              <a:gd name="connsiteY644" fmla="*/ 378274 h 2981194"/>
              <a:gd name="connsiteX645" fmla="*/ 1014620 w 2936056"/>
              <a:gd name="connsiteY645" fmla="*/ 220471 h 2981194"/>
              <a:gd name="connsiteX646" fmla="*/ 1020084 w 2936056"/>
              <a:gd name="connsiteY646" fmla="*/ 147516 h 2981194"/>
              <a:gd name="connsiteX647" fmla="*/ 1026190 w 2936056"/>
              <a:gd name="connsiteY647" fmla="*/ 127590 h 2981194"/>
              <a:gd name="connsiteX648" fmla="*/ 1518235 w 2936056"/>
              <a:gd name="connsiteY648" fmla="*/ 0 h 2981194"/>
              <a:gd name="connsiteX649" fmla="*/ 1525306 w 2936056"/>
              <a:gd name="connsiteY649" fmla="*/ 321 h 2981194"/>
              <a:gd name="connsiteX650" fmla="*/ 1506023 w 2936056"/>
              <a:gd name="connsiteY650" fmla="*/ 78739 h 2981194"/>
              <a:gd name="connsiteX651" fmla="*/ 1459743 w 2936056"/>
              <a:gd name="connsiteY651" fmla="*/ 217579 h 2981194"/>
              <a:gd name="connsiteX652" fmla="*/ 1439174 w 2936056"/>
              <a:gd name="connsiteY652" fmla="*/ 382130 h 2981194"/>
              <a:gd name="connsiteX653" fmla="*/ 1470670 w 2936056"/>
              <a:gd name="connsiteY653" fmla="*/ 451550 h 2981194"/>
              <a:gd name="connsiteX654" fmla="*/ 1547482 w 2936056"/>
              <a:gd name="connsiteY654" fmla="*/ 541860 h 2981194"/>
              <a:gd name="connsiteX655" fmla="*/ 1607581 w 2936056"/>
              <a:gd name="connsiteY655" fmla="*/ 699340 h 2981194"/>
              <a:gd name="connsiteX656" fmla="*/ 1607260 w 2936056"/>
              <a:gd name="connsiteY656" fmla="*/ 792221 h 2981194"/>
              <a:gd name="connsiteX657" fmla="*/ 1584120 w 2936056"/>
              <a:gd name="connsiteY657" fmla="*/ 854571 h 2981194"/>
              <a:gd name="connsiteX658" fmla="*/ 1503451 w 2936056"/>
              <a:gd name="connsiteY658" fmla="*/ 875782 h 2981194"/>
              <a:gd name="connsiteX659" fmla="*/ 1434996 w 2936056"/>
              <a:gd name="connsiteY659" fmla="*/ 813432 h 2981194"/>
              <a:gd name="connsiteX660" fmla="*/ 1396429 w 2936056"/>
              <a:gd name="connsiteY660" fmla="*/ 717660 h 2981194"/>
              <a:gd name="connsiteX661" fmla="*/ 1377146 w 2936056"/>
              <a:gd name="connsiteY661" fmla="*/ 549574 h 2981194"/>
              <a:gd name="connsiteX662" fmla="*/ 1394180 w 2936056"/>
              <a:gd name="connsiteY662" fmla="*/ 356418 h 2981194"/>
              <a:gd name="connsiteX663" fmla="*/ 1499273 w 2936056"/>
              <a:gd name="connsiteY663" fmla="*/ 27639 h 2981194"/>
              <a:gd name="connsiteX664" fmla="*/ 1518235 w 2936056"/>
              <a:gd name="connsiteY664" fmla="*/ 0 h 2981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</a:cxnLst>
            <a:rect l="l" t="t" r="r" b="b"/>
            <a:pathLst>
              <a:path w="2936056" h="2981194">
                <a:moveTo>
                  <a:pt x="650489" y="2515181"/>
                </a:moveTo>
                <a:cubicBezTo>
                  <a:pt x="653703" y="2513896"/>
                  <a:pt x="655631" y="2517752"/>
                  <a:pt x="657560" y="2520002"/>
                </a:cubicBezTo>
                <a:cubicBezTo>
                  <a:pt x="672986" y="2537357"/>
                  <a:pt x="686485" y="2556640"/>
                  <a:pt x="699340" y="2575924"/>
                </a:cubicBezTo>
                <a:cubicBezTo>
                  <a:pt x="733729" y="2627667"/>
                  <a:pt x="770688" y="2677482"/>
                  <a:pt x="815361" y="2721191"/>
                </a:cubicBezTo>
                <a:cubicBezTo>
                  <a:pt x="824682" y="2730511"/>
                  <a:pt x="835287" y="2738225"/>
                  <a:pt x="844929" y="2747223"/>
                </a:cubicBezTo>
                <a:cubicBezTo>
                  <a:pt x="866462" y="2766507"/>
                  <a:pt x="892495" y="2771006"/>
                  <a:pt x="920133" y="2773899"/>
                </a:cubicBezTo>
                <a:cubicBezTo>
                  <a:pt x="955486" y="2777434"/>
                  <a:pt x="990517" y="2774220"/>
                  <a:pt x="1025870" y="2777434"/>
                </a:cubicBezTo>
                <a:cubicBezTo>
                  <a:pt x="1052866" y="2780005"/>
                  <a:pt x="1076970" y="2789004"/>
                  <a:pt x="1099789" y="2803145"/>
                </a:cubicBezTo>
                <a:cubicBezTo>
                  <a:pt x="1129357" y="2821143"/>
                  <a:pt x="1158603" y="2839462"/>
                  <a:pt x="1185599" y="2860995"/>
                </a:cubicBezTo>
                <a:cubicBezTo>
                  <a:pt x="1221595" y="2889920"/>
                  <a:pt x="1233486" y="2927844"/>
                  <a:pt x="1229951" y="2972516"/>
                </a:cubicBezTo>
                <a:cubicBezTo>
                  <a:pt x="1229308" y="2980230"/>
                  <a:pt x="1225130" y="2981194"/>
                  <a:pt x="1219024" y="2981194"/>
                </a:cubicBezTo>
                <a:cubicBezTo>
                  <a:pt x="1200383" y="2980873"/>
                  <a:pt x="1181743" y="2980873"/>
                  <a:pt x="1156032" y="2980873"/>
                </a:cubicBezTo>
                <a:cubicBezTo>
                  <a:pt x="1132892" y="2980873"/>
                  <a:pt x="1102681" y="2981837"/>
                  <a:pt x="1072792" y="2976694"/>
                </a:cubicBezTo>
                <a:cubicBezTo>
                  <a:pt x="1067007" y="2975730"/>
                  <a:pt x="1061544" y="2973480"/>
                  <a:pt x="1057045" y="2969624"/>
                </a:cubicBezTo>
                <a:cubicBezTo>
                  <a:pt x="1023298" y="2941020"/>
                  <a:pt x="985696" y="2917559"/>
                  <a:pt x="949379" y="2892491"/>
                </a:cubicBezTo>
                <a:cubicBezTo>
                  <a:pt x="876425" y="2842033"/>
                  <a:pt x="813754" y="2780648"/>
                  <a:pt x="759118" y="2710907"/>
                </a:cubicBezTo>
                <a:cubicBezTo>
                  <a:pt x="719588" y="2660449"/>
                  <a:pt x="683914" y="2607420"/>
                  <a:pt x="657560" y="2548606"/>
                </a:cubicBezTo>
                <a:cubicBezTo>
                  <a:pt x="654025" y="2540892"/>
                  <a:pt x="651775" y="2532536"/>
                  <a:pt x="649525" y="2524502"/>
                </a:cubicBezTo>
                <a:cubicBezTo>
                  <a:pt x="648561" y="2521609"/>
                  <a:pt x="645990" y="2517109"/>
                  <a:pt x="650489" y="2515181"/>
                </a:cubicBezTo>
                <a:close/>
                <a:moveTo>
                  <a:pt x="2286353" y="2463116"/>
                </a:moveTo>
                <a:cubicBezTo>
                  <a:pt x="2289888" y="2464723"/>
                  <a:pt x="2287638" y="2468580"/>
                  <a:pt x="2287317" y="2471472"/>
                </a:cubicBezTo>
                <a:cubicBezTo>
                  <a:pt x="2284425" y="2485613"/>
                  <a:pt x="2278318" y="2498790"/>
                  <a:pt x="2272212" y="2511646"/>
                </a:cubicBezTo>
                <a:cubicBezTo>
                  <a:pt x="2234288" y="2588136"/>
                  <a:pt x="2183187" y="2654985"/>
                  <a:pt x="2126623" y="2718620"/>
                </a:cubicBezTo>
                <a:cubicBezTo>
                  <a:pt x="2069416" y="2783219"/>
                  <a:pt x="1999996" y="2832712"/>
                  <a:pt x="1928969" y="2880278"/>
                </a:cubicBezTo>
                <a:cubicBezTo>
                  <a:pt x="1902937" y="2897633"/>
                  <a:pt x="1880761" y="2919487"/>
                  <a:pt x="1853765" y="2935235"/>
                </a:cubicBezTo>
                <a:cubicBezTo>
                  <a:pt x="1824197" y="2951948"/>
                  <a:pt x="1793022" y="2962875"/>
                  <a:pt x="1759598" y="2967053"/>
                </a:cubicBezTo>
                <a:cubicBezTo>
                  <a:pt x="1749313" y="2968660"/>
                  <a:pt x="1747706" y="2965124"/>
                  <a:pt x="1750599" y="2955483"/>
                </a:cubicBezTo>
                <a:cubicBezTo>
                  <a:pt x="1771811" y="2888313"/>
                  <a:pt x="1800093" y="2824035"/>
                  <a:pt x="1832553" y="2761686"/>
                </a:cubicBezTo>
                <a:cubicBezTo>
                  <a:pt x="1834803" y="2757508"/>
                  <a:pt x="1836731" y="2753330"/>
                  <a:pt x="1840909" y="2750759"/>
                </a:cubicBezTo>
                <a:cubicBezTo>
                  <a:pt x="1856014" y="2741438"/>
                  <a:pt x="1871120" y="2731797"/>
                  <a:pt x="1886225" y="2722155"/>
                </a:cubicBezTo>
                <a:cubicBezTo>
                  <a:pt x="1893938" y="2717334"/>
                  <a:pt x="1902294" y="2716370"/>
                  <a:pt x="1910972" y="2718298"/>
                </a:cubicBezTo>
                <a:cubicBezTo>
                  <a:pt x="1954680" y="2727619"/>
                  <a:pt x="1998068" y="2724083"/>
                  <a:pt x="2041777" y="2718298"/>
                </a:cubicBezTo>
                <a:cubicBezTo>
                  <a:pt x="2067488" y="2715085"/>
                  <a:pt x="2086771" y="2699979"/>
                  <a:pt x="2105090" y="2683910"/>
                </a:cubicBezTo>
                <a:cubicBezTo>
                  <a:pt x="2149763" y="2644700"/>
                  <a:pt x="2185758" y="2598099"/>
                  <a:pt x="2219504" y="2549570"/>
                </a:cubicBezTo>
                <a:cubicBezTo>
                  <a:pt x="2236216" y="2525787"/>
                  <a:pt x="2251643" y="2501040"/>
                  <a:pt x="2269962" y="2478221"/>
                </a:cubicBezTo>
                <a:cubicBezTo>
                  <a:pt x="2272855" y="2474686"/>
                  <a:pt x="2275747" y="2471151"/>
                  <a:pt x="2279282" y="2467616"/>
                </a:cubicBezTo>
                <a:cubicBezTo>
                  <a:pt x="2281211" y="2465687"/>
                  <a:pt x="2283139" y="2461509"/>
                  <a:pt x="2286353" y="2463116"/>
                </a:cubicBezTo>
                <a:close/>
                <a:moveTo>
                  <a:pt x="579783" y="2362843"/>
                </a:moveTo>
                <a:cubicBezTo>
                  <a:pt x="585247" y="2359308"/>
                  <a:pt x="590068" y="2366379"/>
                  <a:pt x="594245" y="2370235"/>
                </a:cubicBezTo>
                <a:cubicBezTo>
                  <a:pt x="617386" y="2392090"/>
                  <a:pt x="637633" y="2416515"/>
                  <a:pt x="658845" y="2440298"/>
                </a:cubicBezTo>
                <a:cubicBezTo>
                  <a:pt x="680056" y="2464402"/>
                  <a:pt x="701268" y="2488827"/>
                  <a:pt x="725372" y="2510360"/>
                </a:cubicBezTo>
                <a:cubicBezTo>
                  <a:pt x="747547" y="2530287"/>
                  <a:pt x="773580" y="2540892"/>
                  <a:pt x="803148" y="2543142"/>
                </a:cubicBezTo>
                <a:cubicBezTo>
                  <a:pt x="846857" y="2546356"/>
                  <a:pt x="890566" y="2548927"/>
                  <a:pt x="933952" y="2552784"/>
                </a:cubicBezTo>
                <a:cubicBezTo>
                  <a:pt x="978303" y="2556640"/>
                  <a:pt x="1014299" y="2580102"/>
                  <a:pt x="1048366" y="2606134"/>
                </a:cubicBezTo>
                <a:cubicBezTo>
                  <a:pt x="1073756" y="2625417"/>
                  <a:pt x="1096253" y="2648236"/>
                  <a:pt x="1111037" y="2677161"/>
                </a:cubicBezTo>
                <a:cubicBezTo>
                  <a:pt x="1118107" y="2690659"/>
                  <a:pt x="1122928" y="2705122"/>
                  <a:pt x="1120357" y="2720548"/>
                </a:cubicBezTo>
                <a:cubicBezTo>
                  <a:pt x="1117465" y="2738546"/>
                  <a:pt x="1105573" y="2749473"/>
                  <a:pt x="1087254" y="2750759"/>
                </a:cubicBezTo>
                <a:cubicBezTo>
                  <a:pt x="1076970" y="2750759"/>
                  <a:pt x="1066364" y="2750437"/>
                  <a:pt x="1056079" y="2750437"/>
                </a:cubicBezTo>
                <a:cubicBezTo>
                  <a:pt x="1001122" y="2756865"/>
                  <a:pt x="954842" y="2734368"/>
                  <a:pt x="908885" y="2708335"/>
                </a:cubicBezTo>
                <a:cubicBezTo>
                  <a:pt x="820182" y="2657878"/>
                  <a:pt x="744977" y="2591672"/>
                  <a:pt x="678128" y="2515181"/>
                </a:cubicBezTo>
                <a:cubicBezTo>
                  <a:pt x="649845" y="2482721"/>
                  <a:pt x="622207" y="2449940"/>
                  <a:pt x="598424" y="2413623"/>
                </a:cubicBezTo>
                <a:cubicBezTo>
                  <a:pt x="591353" y="2403017"/>
                  <a:pt x="584925" y="2391768"/>
                  <a:pt x="580426" y="2379877"/>
                </a:cubicBezTo>
                <a:cubicBezTo>
                  <a:pt x="578498" y="2374413"/>
                  <a:pt x="573677" y="2367021"/>
                  <a:pt x="579783" y="2362843"/>
                </a:cubicBezTo>
                <a:close/>
                <a:moveTo>
                  <a:pt x="2357380" y="2310136"/>
                </a:moveTo>
                <a:cubicBezTo>
                  <a:pt x="2361558" y="2313028"/>
                  <a:pt x="2358666" y="2319456"/>
                  <a:pt x="2357059" y="2324277"/>
                </a:cubicBezTo>
                <a:cubicBezTo>
                  <a:pt x="2352881" y="2338739"/>
                  <a:pt x="2345167" y="2351273"/>
                  <a:pt x="2336811" y="2363486"/>
                </a:cubicBezTo>
                <a:cubicBezTo>
                  <a:pt x="2245216" y="2492363"/>
                  <a:pt x="2136587" y="2601956"/>
                  <a:pt x="1993890" y="2674590"/>
                </a:cubicBezTo>
                <a:cubicBezTo>
                  <a:pt x="1965608" y="2688731"/>
                  <a:pt x="1937326" y="2698694"/>
                  <a:pt x="1905509" y="2694516"/>
                </a:cubicBezTo>
                <a:cubicBezTo>
                  <a:pt x="1894903" y="2694516"/>
                  <a:pt x="1884618" y="2694516"/>
                  <a:pt x="1874012" y="2694516"/>
                </a:cubicBezTo>
                <a:cubicBezTo>
                  <a:pt x="1868227" y="2694516"/>
                  <a:pt x="1866299" y="2692266"/>
                  <a:pt x="1868549" y="2686803"/>
                </a:cubicBezTo>
                <a:cubicBezTo>
                  <a:pt x="1887511" y="2638594"/>
                  <a:pt x="1897152" y="2587815"/>
                  <a:pt x="1906794" y="2537357"/>
                </a:cubicBezTo>
                <a:cubicBezTo>
                  <a:pt x="1908080" y="2530929"/>
                  <a:pt x="1912579" y="2528680"/>
                  <a:pt x="1917400" y="2526430"/>
                </a:cubicBezTo>
                <a:cubicBezTo>
                  <a:pt x="1951146" y="2509396"/>
                  <a:pt x="1987784" y="2502647"/>
                  <a:pt x="2025065" y="2498791"/>
                </a:cubicBezTo>
                <a:cubicBezTo>
                  <a:pt x="2064596" y="2494612"/>
                  <a:pt x="2104769" y="2495577"/>
                  <a:pt x="2144300" y="2489470"/>
                </a:cubicBezTo>
                <a:cubicBezTo>
                  <a:pt x="2171618" y="2485292"/>
                  <a:pt x="2195079" y="2473079"/>
                  <a:pt x="2215327" y="2454439"/>
                </a:cubicBezTo>
                <a:cubicBezTo>
                  <a:pt x="2247787" y="2424228"/>
                  <a:pt x="2275747" y="2389840"/>
                  <a:pt x="2304994" y="2356737"/>
                </a:cubicBezTo>
                <a:cubicBezTo>
                  <a:pt x="2317528" y="2342596"/>
                  <a:pt x="2331026" y="2329097"/>
                  <a:pt x="2344846" y="2315921"/>
                </a:cubicBezTo>
                <a:cubicBezTo>
                  <a:pt x="2348381" y="2312707"/>
                  <a:pt x="2352881" y="2306922"/>
                  <a:pt x="2357380" y="2310136"/>
                </a:cubicBezTo>
                <a:close/>
                <a:moveTo>
                  <a:pt x="1901330" y="2295994"/>
                </a:moveTo>
                <a:cubicBezTo>
                  <a:pt x="1907437" y="2301779"/>
                  <a:pt x="1907115" y="2307564"/>
                  <a:pt x="1907115" y="2312706"/>
                </a:cubicBezTo>
                <a:cubicBezTo>
                  <a:pt x="1909044" y="2376341"/>
                  <a:pt x="1904223" y="2439655"/>
                  <a:pt x="1896188" y="2502968"/>
                </a:cubicBezTo>
                <a:cubicBezTo>
                  <a:pt x="1890403" y="2548605"/>
                  <a:pt x="1885904" y="2594885"/>
                  <a:pt x="1870798" y="2638594"/>
                </a:cubicBezTo>
                <a:cubicBezTo>
                  <a:pt x="1847659" y="2706085"/>
                  <a:pt x="1818734" y="2771327"/>
                  <a:pt x="1789166" y="2836247"/>
                </a:cubicBezTo>
                <a:cubicBezTo>
                  <a:pt x="1769240" y="2880277"/>
                  <a:pt x="1748992" y="2924308"/>
                  <a:pt x="1729388" y="2968659"/>
                </a:cubicBezTo>
                <a:cubicBezTo>
                  <a:pt x="1725531" y="2977337"/>
                  <a:pt x="1721032" y="2980872"/>
                  <a:pt x="1711069" y="2980872"/>
                </a:cubicBezTo>
                <a:cubicBezTo>
                  <a:pt x="1652254" y="2980229"/>
                  <a:pt x="1593119" y="2980551"/>
                  <a:pt x="1534305" y="2980229"/>
                </a:cubicBezTo>
                <a:cubicBezTo>
                  <a:pt x="1523378" y="2980229"/>
                  <a:pt x="1512772" y="2979265"/>
                  <a:pt x="1501845" y="2978301"/>
                </a:cubicBezTo>
                <a:cubicBezTo>
                  <a:pt x="1483847" y="2976694"/>
                  <a:pt x="1479026" y="2969302"/>
                  <a:pt x="1486418" y="2952911"/>
                </a:cubicBezTo>
                <a:cubicBezTo>
                  <a:pt x="1499595" y="2923344"/>
                  <a:pt x="1518878" y="2897311"/>
                  <a:pt x="1538162" y="2871600"/>
                </a:cubicBezTo>
                <a:cubicBezTo>
                  <a:pt x="1581871" y="2813429"/>
                  <a:pt x="1641327" y="2778719"/>
                  <a:pt x="1708497" y="2755900"/>
                </a:cubicBezTo>
                <a:cubicBezTo>
                  <a:pt x="1715568" y="2753651"/>
                  <a:pt x="1722639" y="2752365"/>
                  <a:pt x="1730352" y="2752365"/>
                </a:cubicBezTo>
                <a:cubicBezTo>
                  <a:pt x="1742886" y="2752365"/>
                  <a:pt x="1753492" y="2747223"/>
                  <a:pt x="1759598" y="2736617"/>
                </a:cubicBezTo>
                <a:cubicBezTo>
                  <a:pt x="1808770" y="2651449"/>
                  <a:pt x="1856657" y="2565960"/>
                  <a:pt x="1877869" y="2468579"/>
                </a:cubicBezTo>
                <a:cubicBezTo>
                  <a:pt x="1886868" y="2426799"/>
                  <a:pt x="1889117" y="2384054"/>
                  <a:pt x="1892974" y="2341631"/>
                </a:cubicBezTo>
                <a:cubicBezTo>
                  <a:pt x="1894260" y="2326526"/>
                  <a:pt x="1895545" y="2311742"/>
                  <a:pt x="1901330" y="2295994"/>
                </a:cubicBezTo>
                <a:close/>
                <a:moveTo>
                  <a:pt x="1002730" y="2028278"/>
                </a:moveTo>
                <a:cubicBezTo>
                  <a:pt x="1007872" y="2029242"/>
                  <a:pt x="1007550" y="2034706"/>
                  <a:pt x="1008193" y="2038563"/>
                </a:cubicBezTo>
                <a:cubicBezTo>
                  <a:pt x="1011086" y="2054953"/>
                  <a:pt x="1012693" y="2071344"/>
                  <a:pt x="1011407" y="2088056"/>
                </a:cubicBezTo>
                <a:cubicBezTo>
                  <a:pt x="1008836" y="2128230"/>
                  <a:pt x="1008836" y="2168725"/>
                  <a:pt x="1011407" y="2208898"/>
                </a:cubicBezTo>
                <a:cubicBezTo>
                  <a:pt x="1014299" y="2254857"/>
                  <a:pt x="1020084" y="2300494"/>
                  <a:pt x="1026191" y="2346131"/>
                </a:cubicBezTo>
                <a:cubicBezTo>
                  <a:pt x="1027155" y="2353844"/>
                  <a:pt x="1023620" y="2354809"/>
                  <a:pt x="1017513" y="2353844"/>
                </a:cubicBezTo>
                <a:cubicBezTo>
                  <a:pt x="1003051" y="2351595"/>
                  <a:pt x="988267" y="2349666"/>
                  <a:pt x="974126" y="2346452"/>
                </a:cubicBezTo>
                <a:cubicBezTo>
                  <a:pt x="957414" y="2342596"/>
                  <a:pt x="948415" y="2330383"/>
                  <a:pt x="942630" y="2314957"/>
                </a:cubicBezTo>
                <a:cubicBezTo>
                  <a:pt x="934274" y="2292781"/>
                  <a:pt x="932346" y="2269641"/>
                  <a:pt x="931060" y="2246501"/>
                </a:cubicBezTo>
                <a:cubicBezTo>
                  <a:pt x="930739" y="2236538"/>
                  <a:pt x="931381" y="2225611"/>
                  <a:pt x="931381" y="2214683"/>
                </a:cubicBezTo>
                <a:cubicBezTo>
                  <a:pt x="931060" y="2195400"/>
                  <a:pt x="931060" y="2175796"/>
                  <a:pt x="933631" y="2156512"/>
                </a:cubicBezTo>
                <a:cubicBezTo>
                  <a:pt x="935881" y="2140443"/>
                  <a:pt x="939416" y="2124695"/>
                  <a:pt x="947772" y="2110232"/>
                </a:cubicBezTo>
                <a:cubicBezTo>
                  <a:pt x="962235" y="2084521"/>
                  <a:pt x="976376" y="2058810"/>
                  <a:pt x="994373" y="2035349"/>
                </a:cubicBezTo>
                <a:cubicBezTo>
                  <a:pt x="996623" y="2032456"/>
                  <a:pt x="998552" y="2027636"/>
                  <a:pt x="1002730" y="2028278"/>
                </a:cubicBezTo>
                <a:close/>
                <a:moveTo>
                  <a:pt x="1901652" y="1973963"/>
                </a:moveTo>
                <a:cubicBezTo>
                  <a:pt x="1905508" y="1974284"/>
                  <a:pt x="1906151" y="1978141"/>
                  <a:pt x="1906151" y="1981034"/>
                </a:cubicBezTo>
                <a:cubicBezTo>
                  <a:pt x="1907115" y="1996139"/>
                  <a:pt x="1906794" y="2011244"/>
                  <a:pt x="1906794" y="2026349"/>
                </a:cubicBezTo>
                <a:cubicBezTo>
                  <a:pt x="1903901" y="2151369"/>
                  <a:pt x="1890081" y="2274461"/>
                  <a:pt x="1848944" y="2393374"/>
                </a:cubicBezTo>
                <a:cubicBezTo>
                  <a:pt x="1820983" y="2474043"/>
                  <a:pt x="1781131" y="2548926"/>
                  <a:pt x="1735815" y="2620917"/>
                </a:cubicBezTo>
                <a:cubicBezTo>
                  <a:pt x="1709140" y="2663019"/>
                  <a:pt x="1680858" y="2703514"/>
                  <a:pt x="1645184" y="2738545"/>
                </a:cubicBezTo>
                <a:cubicBezTo>
                  <a:pt x="1613366" y="2769720"/>
                  <a:pt x="1577050" y="2791896"/>
                  <a:pt x="1532055" y="2798323"/>
                </a:cubicBezTo>
                <a:cubicBezTo>
                  <a:pt x="1495738" y="2803466"/>
                  <a:pt x="1467778" y="2780326"/>
                  <a:pt x="1467135" y="2743687"/>
                </a:cubicBezTo>
                <a:cubicBezTo>
                  <a:pt x="1466492" y="2686480"/>
                  <a:pt x="1483204" y="2635380"/>
                  <a:pt x="1517593" y="2589743"/>
                </a:cubicBezTo>
                <a:cubicBezTo>
                  <a:pt x="1544268" y="2554068"/>
                  <a:pt x="1572872" y="2520001"/>
                  <a:pt x="1604046" y="2487863"/>
                </a:cubicBezTo>
                <a:cubicBezTo>
                  <a:pt x="1641970" y="2448975"/>
                  <a:pt x="1687607" y="2428727"/>
                  <a:pt x="1741600" y="2426799"/>
                </a:cubicBezTo>
                <a:cubicBezTo>
                  <a:pt x="1748349" y="2426478"/>
                  <a:pt x="1754456" y="2425835"/>
                  <a:pt x="1758312" y="2418764"/>
                </a:cubicBezTo>
                <a:cubicBezTo>
                  <a:pt x="1790773" y="2358343"/>
                  <a:pt x="1825483" y="2299208"/>
                  <a:pt x="1850872" y="2234930"/>
                </a:cubicBezTo>
                <a:cubicBezTo>
                  <a:pt x="1879154" y="2163261"/>
                  <a:pt x="1892331" y="2089020"/>
                  <a:pt x="1892653" y="2012208"/>
                </a:cubicBezTo>
                <a:cubicBezTo>
                  <a:pt x="1892653" y="2001281"/>
                  <a:pt x="1892974" y="1990354"/>
                  <a:pt x="1896188" y="1980069"/>
                </a:cubicBezTo>
                <a:cubicBezTo>
                  <a:pt x="1897152" y="1977177"/>
                  <a:pt x="1897795" y="1973320"/>
                  <a:pt x="1901652" y="1973963"/>
                </a:cubicBezTo>
                <a:close/>
                <a:moveTo>
                  <a:pt x="319459" y="1832231"/>
                </a:moveTo>
                <a:cubicBezTo>
                  <a:pt x="324601" y="1829660"/>
                  <a:pt x="328779" y="1837373"/>
                  <a:pt x="332636" y="1841873"/>
                </a:cubicBezTo>
                <a:cubicBezTo>
                  <a:pt x="353848" y="1867584"/>
                  <a:pt x="371203" y="1896509"/>
                  <a:pt x="390165" y="1923506"/>
                </a:cubicBezTo>
                <a:cubicBezTo>
                  <a:pt x="428088" y="1977820"/>
                  <a:pt x="474047" y="2024100"/>
                  <a:pt x="529968" y="2059774"/>
                </a:cubicBezTo>
                <a:cubicBezTo>
                  <a:pt x="556966" y="2077129"/>
                  <a:pt x="586855" y="2082271"/>
                  <a:pt x="618030" y="2078736"/>
                </a:cubicBezTo>
                <a:cubicBezTo>
                  <a:pt x="717016" y="2067487"/>
                  <a:pt x="796721" y="2105733"/>
                  <a:pt x="863892" y="2174831"/>
                </a:cubicBezTo>
                <a:cubicBezTo>
                  <a:pt x="885425" y="2197007"/>
                  <a:pt x="895066" y="2225289"/>
                  <a:pt x="897959" y="2255821"/>
                </a:cubicBezTo>
                <a:cubicBezTo>
                  <a:pt x="898923" y="2266748"/>
                  <a:pt x="892495" y="2272533"/>
                  <a:pt x="883818" y="2277354"/>
                </a:cubicBezTo>
                <a:cubicBezTo>
                  <a:pt x="855213" y="2293423"/>
                  <a:pt x="825003" y="2293102"/>
                  <a:pt x="793508" y="2287960"/>
                </a:cubicBezTo>
                <a:cubicBezTo>
                  <a:pt x="721837" y="2276390"/>
                  <a:pt x="663344" y="2239751"/>
                  <a:pt x="610316" y="2192829"/>
                </a:cubicBezTo>
                <a:cubicBezTo>
                  <a:pt x="558252" y="2146870"/>
                  <a:pt x="509400" y="2097376"/>
                  <a:pt x="458620" y="2050132"/>
                </a:cubicBezTo>
                <a:cubicBezTo>
                  <a:pt x="449300" y="2041455"/>
                  <a:pt x="439337" y="2032778"/>
                  <a:pt x="429695" y="2024100"/>
                </a:cubicBezTo>
                <a:cubicBezTo>
                  <a:pt x="429053" y="2025385"/>
                  <a:pt x="428410" y="2026028"/>
                  <a:pt x="427767" y="2026350"/>
                </a:cubicBezTo>
                <a:cubicBezTo>
                  <a:pt x="431303" y="2033420"/>
                  <a:pt x="434517" y="2040812"/>
                  <a:pt x="438373" y="2047561"/>
                </a:cubicBezTo>
                <a:cubicBezTo>
                  <a:pt x="473404" y="2110875"/>
                  <a:pt x="510042" y="2172903"/>
                  <a:pt x="559215" y="2226575"/>
                </a:cubicBezTo>
                <a:cubicBezTo>
                  <a:pt x="581713" y="2251000"/>
                  <a:pt x="605817" y="2273176"/>
                  <a:pt x="633135" y="2292138"/>
                </a:cubicBezTo>
                <a:cubicBezTo>
                  <a:pt x="656918" y="2308850"/>
                  <a:pt x="685199" y="2308207"/>
                  <a:pt x="712517" y="2309814"/>
                </a:cubicBezTo>
                <a:cubicBezTo>
                  <a:pt x="766831" y="2313349"/>
                  <a:pt x="821147" y="2316242"/>
                  <a:pt x="872569" y="2335204"/>
                </a:cubicBezTo>
                <a:cubicBezTo>
                  <a:pt x="916597" y="2351273"/>
                  <a:pt x="956128" y="2374413"/>
                  <a:pt x="985696" y="2412015"/>
                </a:cubicBezTo>
                <a:cubicBezTo>
                  <a:pt x="1004336" y="2435798"/>
                  <a:pt x="1008514" y="2464080"/>
                  <a:pt x="1008193" y="2493327"/>
                </a:cubicBezTo>
                <a:cubicBezTo>
                  <a:pt x="1008193" y="2503932"/>
                  <a:pt x="1000158" y="2508753"/>
                  <a:pt x="991802" y="2512610"/>
                </a:cubicBezTo>
                <a:cubicBezTo>
                  <a:pt x="967055" y="2523537"/>
                  <a:pt x="941344" y="2524180"/>
                  <a:pt x="915314" y="2520645"/>
                </a:cubicBezTo>
                <a:cubicBezTo>
                  <a:pt x="841393" y="2511324"/>
                  <a:pt x="779366" y="2474365"/>
                  <a:pt x="720873" y="2431299"/>
                </a:cubicBezTo>
                <a:cubicBezTo>
                  <a:pt x="639240" y="2370878"/>
                  <a:pt x="573357" y="2295351"/>
                  <a:pt x="514542" y="2213397"/>
                </a:cubicBezTo>
                <a:cubicBezTo>
                  <a:pt x="467299" y="2147513"/>
                  <a:pt x="428731" y="2076808"/>
                  <a:pt x="398199" y="2001924"/>
                </a:cubicBezTo>
                <a:cubicBezTo>
                  <a:pt x="385987" y="1972356"/>
                  <a:pt x="368632" y="1945681"/>
                  <a:pt x="352884" y="1918042"/>
                </a:cubicBezTo>
                <a:cubicBezTo>
                  <a:pt x="340028" y="1895866"/>
                  <a:pt x="328458" y="1873048"/>
                  <a:pt x="320423" y="1848622"/>
                </a:cubicBezTo>
                <a:cubicBezTo>
                  <a:pt x="318816" y="1843480"/>
                  <a:pt x="313031" y="1835767"/>
                  <a:pt x="319459" y="1832231"/>
                </a:cubicBezTo>
                <a:close/>
                <a:moveTo>
                  <a:pt x="1911294" y="1818412"/>
                </a:moveTo>
                <a:cubicBezTo>
                  <a:pt x="1918043" y="1829661"/>
                  <a:pt x="1918686" y="1842195"/>
                  <a:pt x="1920614" y="1854086"/>
                </a:cubicBezTo>
                <a:cubicBezTo>
                  <a:pt x="1932505" y="1923827"/>
                  <a:pt x="1949539" y="1991962"/>
                  <a:pt x="1984570" y="2054632"/>
                </a:cubicBezTo>
                <a:cubicBezTo>
                  <a:pt x="2003532" y="2088378"/>
                  <a:pt x="2009317" y="2126302"/>
                  <a:pt x="2011245" y="2164547"/>
                </a:cubicBezTo>
                <a:cubicBezTo>
                  <a:pt x="2012852" y="2195079"/>
                  <a:pt x="2012209" y="2225611"/>
                  <a:pt x="2005139" y="2255821"/>
                </a:cubicBezTo>
                <a:cubicBezTo>
                  <a:pt x="1995819" y="2295995"/>
                  <a:pt x="1967858" y="2316563"/>
                  <a:pt x="1930577" y="2327812"/>
                </a:cubicBezTo>
                <a:cubicBezTo>
                  <a:pt x="1924149" y="2329740"/>
                  <a:pt x="1922221" y="2326205"/>
                  <a:pt x="1920935" y="2321063"/>
                </a:cubicBezTo>
                <a:cubicBezTo>
                  <a:pt x="1915793" y="2295995"/>
                  <a:pt x="1909365" y="2271248"/>
                  <a:pt x="1906151" y="2245858"/>
                </a:cubicBezTo>
                <a:cubicBezTo>
                  <a:pt x="1903580" y="2226896"/>
                  <a:pt x="1909365" y="2208256"/>
                  <a:pt x="1912258" y="2189615"/>
                </a:cubicBezTo>
                <a:cubicBezTo>
                  <a:pt x="1919328" y="2143335"/>
                  <a:pt x="1927684" y="2097055"/>
                  <a:pt x="1925113" y="2049811"/>
                </a:cubicBezTo>
                <a:cubicBezTo>
                  <a:pt x="1921578" y="1990676"/>
                  <a:pt x="1917721" y="1931541"/>
                  <a:pt x="1914186" y="1872405"/>
                </a:cubicBezTo>
                <a:cubicBezTo>
                  <a:pt x="1913543" y="1854408"/>
                  <a:pt x="1912579" y="1836410"/>
                  <a:pt x="1911294" y="1818412"/>
                </a:cubicBezTo>
                <a:close/>
                <a:moveTo>
                  <a:pt x="2618026" y="1780166"/>
                </a:moveTo>
                <a:cubicBezTo>
                  <a:pt x="2621240" y="1782095"/>
                  <a:pt x="2619633" y="1785630"/>
                  <a:pt x="2618990" y="1788523"/>
                </a:cubicBezTo>
                <a:cubicBezTo>
                  <a:pt x="2614169" y="1807806"/>
                  <a:pt x="2606777" y="1826446"/>
                  <a:pt x="2596171" y="1843158"/>
                </a:cubicBezTo>
                <a:cubicBezTo>
                  <a:pt x="2554712" y="1908722"/>
                  <a:pt x="2527716" y="1981355"/>
                  <a:pt x="2491720" y="2049489"/>
                </a:cubicBezTo>
                <a:cubicBezTo>
                  <a:pt x="2451547" y="2125980"/>
                  <a:pt x="2401089" y="2195721"/>
                  <a:pt x="2343560" y="2260320"/>
                </a:cubicBezTo>
                <a:cubicBezTo>
                  <a:pt x="2296959" y="2312706"/>
                  <a:pt x="2246501" y="2360593"/>
                  <a:pt x="2188008" y="2399481"/>
                </a:cubicBezTo>
                <a:cubicBezTo>
                  <a:pt x="2141086" y="2430656"/>
                  <a:pt x="2092235" y="2457010"/>
                  <a:pt x="2035992" y="2467294"/>
                </a:cubicBezTo>
                <a:cubicBezTo>
                  <a:pt x="2007710" y="2472436"/>
                  <a:pt x="1978785" y="2473400"/>
                  <a:pt x="1950824" y="2463759"/>
                </a:cubicBezTo>
                <a:cubicBezTo>
                  <a:pt x="1930577" y="2456688"/>
                  <a:pt x="1927684" y="2451546"/>
                  <a:pt x="1928006" y="2430334"/>
                </a:cubicBezTo>
                <a:cubicBezTo>
                  <a:pt x="1929291" y="2382448"/>
                  <a:pt x="1953717" y="2348380"/>
                  <a:pt x="1991640" y="2321384"/>
                </a:cubicBezTo>
                <a:cubicBezTo>
                  <a:pt x="2040170" y="2286995"/>
                  <a:pt x="2094806" y="2269962"/>
                  <a:pt x="2152977" y="2264177"/>
                </a:cubicBezTo>
                <a:cubicBezTo>
                  <a:pt x="2187366" y="2260641"/>
                  <a:pt x="2221754" y="2257749"/>
                  <a:pt x="2256143" y="2255499"/>
                </a:cubicBezTo>
                <a:cubicBezTo>
                  <a:pt x="2283782" y="2253892"/>
                  <a:pt x="2305315" y="2240715"/>
                  <a:pt x="2325562" y="2223682"/>
                </a:cubicBezTo>
                <a:cubicBezTo>
                  <a:pt x="2388233" y="2170974"/>
                  <a:pt x="2435799" y="2106054"/>
                  <a:pt x="2475329" y="2035349"/>
                </a:cubicBezTo>
                <a:cubicBezTo>
                  <a:pt x="2486899" y="2014780"/>
                  <a:pt x="2499112" y="1995175"/>
                  <a:pt x="2508111" y="1973321"/>
                </a:cubicBezTo>
                <a:cubicBezTo>
                  <a:pt x="2493327" y="1982641"/>
                  <a:pt x="2481436" y="1994854"/>
                  <a:pt x="2468902" y="2006424"/>
                </a:cubicBezTo>
                <a:cubicBezTo>
                  <a:pt x="2422943" y="2049811"/>
                  <a:pt x="2378270" y="2094805"/>
                  <a:pt x="2331026" y="2136586"/>
                </a:cubicBezTo>
                <a:cubicBezTo>
                  <a:pt x="2283782" y="2178366"/>
                  <a:pt x="2233967" y="2215326"/>
                  <a:pt x="2170654" y="2229788"/>
                </a:cubicBezTo>
                <a:cubicBezTo>
                  <a:pt x="2149121" y="2234609"/>
                  <a:pt x="2127588" y="2240073"/>
                  <a:pt x="2105412" y="2240715"/>
                </a:cubicBezTo>
                <a:cubicBezTo>
                  <a:pt x="2083879" y="2241358"/>
                  <a:pt x="2065238" y="2232681"/>
                  <a:pt x="2047240" y="2223039"/>
                </a:cubicBezTo>
                <a:cubicBezTo>
                  <a:pt x="2039206" y="2218861"/>
                  <a:pt x="2037278" y="2211148"/>
                  <a:pt x="2038242" y="2202149"/>
                </a:cubicBezTo>
                <a:cubicBezTo>
                  <a:pt x="2042741" y="2156190"/>
                  <a:pt x="2066845" y="2121480"/>
                  <a:pt x="2102198" y="2094162"/>
                </a:cubicBezTo>
                <a:cubicBezTo>
                  <a:pt x="2141407" y="2063631"/>
                  <a:pt x="2184473" y="2040169"/>
                  <a:pt x="2233646" y="2029564"/>
                </a:cubicBezTo>
                <a:cubicBezTo>
                  <a:pt x="2261928" y="2023457"/>
                  <a:pt x="2290853" y="2024100"/>
                  <a:pt x="2319135" y="2027314"/>
                </a:cubicBezTo>
                <a:cubicBezTo>
                  <a:pt x="2357701" y="2031813"/>
                  <a:pt x="2390804" y="2020243"/>
                  <a:pt x="2421658" y="1998389"/>
                </a:cubicBezTo>
                <a:cubicBezTo>
                  <a:pt x="2475651" y="1959822"/>
                  <a:pt x="2520002" y="1911935"/>
                  <a:pt x="2556641" y="1856978"/>
                </a:cubicBezTo>
                <a:cubicBezTo>
                  <a:pt x="2570460" y="1836409"/>
                  <a:pt x="2584923" y="1816162"/>
                  <a:pt x="2599385" y="1795914"/>
                </a:cubicBezTo>
                <a:cubicBezTo>
                  <a:pt x="2602599" y="1791415"/>
                  <a:pt x="2606456" y="1787558"/>
                  <a:pt x="2610312" y="1783702"/>
                </a:cubicBezTo>
                <a:cubicBezTo>
                  <a:pt x="2612241" y="1781452"/>
                  <a:pt x="2614812" y="1778238"/>
                  <a:pt x="2618026" y="1780166"/>
                </a:cubicBezTo>
                <a:close/>
                <a:moveTo>
                  <a:pt x="239755" y="1655146"/>
                </a:moveTo>
                <a:cubicBezTo>
                  <a:pt x="245861" y="1651289"/>
                  <a:pt x="250361" y="1659645"/>
                  <a:pt x="254218" y="1663823"/>
                </a:cubicBezTo>
                <a:cubicBezTo>
                  <a:pt x="293427" y="1706568"/>
                  <a:pt x="333922" y="1748670"/>
                  <a:pt x="371524" y="1793021"/>
                </a:cubicBezTo>
                <a:cubicBezTo>
                  <a:pt x="400128" y="1826767"/>
                  <a:pt x="435802" y="1840908"/>
                  <a:pt x="478868" y="1844444"/>
                </a:cubicBezTo>
                <a:cubicBezTo>
                  <a:pt x="528683" y="1848622"/>
                  <a:pt x="578498" y="1851193"/>
                  <a:pt x="627671" y="1861799"/>
                </a:cubicBezTo>
                <a:cubicBezTo>
                  <a:pt x="690984" y="1875297"/>
                  <a:pt x="739514" y="1908078"/>
                  <a:pt x="771652" y="1964643"/>
                </a:cubicBezTo>
                <a:cubicBezTo>
                  <a:pt x="777116" y="1974284"/>
                  <a:pt x="783222" y="1983926"/>
                  <a:pt x="788043" y="1994211"/>
                </a:cubicBezTo>
                <a:cubicBezTo>
                  <a:pt x="798006" y="2014458"/>
                  <a:pt x="785472" y="2040812"/>
                  <a:pt x="763618" y="2046918"/>
                </a:cubicBezTo>
                <a:cubicBezTo>
                  <a:pt x="748512" y="2051418"/>
                  <a:pt x="733729" y="2048847"/>
                  <a:pt x="718945" y="2049489"/>
                </a:cubicBezTo>
                <a:cubicBezTo>
                  <a:pt x="657238" y="2053667"/>
                  <a:pt x="602602" y="2031813"/>
                  <a:pt x="551823" y="2000638"/>
                </a:cubicBezTo>
                <a:cubicBezTo>
                  <a:pt x="435159" y="1929290"/>
                  <a:pt x="340992" y="1834481"/>
                  <a:pt x="263538" y="1722316"/>
                </a:cubicBezTo>
                <a:cubicBezTo>
                  <a:pt x="253253" y="1707211"/>
                  <a:pt x="244255" y="1691463"/>
                  <a:pt x="239112" y="1673465"/>
                </a:cubicBezTo>
                <a:cubicBezTo>
                  <a:pt x="237184" y="1667037"/>
                  <a:pt x="233970" y="1658681"/>
                  <a:pt x="239755" y="1655146"/>
                </a:cubicBezTo>
                <a:close/>
                <a:moveTo>
                  <a:pt x="1902616" y="1650647"/>
                </a:moveTo>
                <a:cubicBezTo>
                  <a:pt x="1908722" y="1655147"/>
                  <a:pt x="1907115" y="1660931"/>
                  <a:pt x="1907115" y="1666074"/>
                </a:cubicBezTo>
                <a:cubicBezTo>
                  <a:pt x="1908722" y="1723923"/>
                  <a:pt x="1904223" y="1781452"/>
                  <a:pt x="1898116" y="1838980"/>
                </a:cubicBezTo>
                <a:cubicBezTo>
                  <a:pt x="1890082" y="1917078"/>
                  <a:pt x="1875619" y="1993889"/>
                  <a:pt x="1850551" y="2068451"/>
                </a:cubicBezTo>
                <a:cubicBezTo>
                  <a:pt x="1823233" y="2149763"/>
                  <a:pt x="1783059" y="2224967"/>
                  <a:pt x="1738387" y="2297923"/>
                </a:cubicBezTo>
                <a:cubicBezTo>
                  <a:pt x="1709140" y="2346131"/>
                  <a:pt x="1676358" y="2391768"/>
                  <a:pt x="1634578" y="2430334"/>
                </a:cubicBezTo>
                <a:cubicBezTo>
                  <a:pt x="1601796" y="2460545"/>
                  <a:pt x="1563551" y="2476936"/>
                  <a:pt x="1518557" y="2475650"/>
                </a:cubicBezTo>
                <a:cubicBezTo>
                  <a:pt x="1511165" y="2475329"/>
                  <a:pt x="1503773" y="2474365"/>
                  <a:pt x="1496703" y="2472436"/>
                </a:cubicBezTo>
                <a:cubicBezTo>
                  <a:pt x="1480955" y="2468580"/>
                  <a:pt x="1471634" y="2458295"/>
                  <a:pt x="1468742" y="2441904"/>
                </a:cubicBezTo>
                <a:cubicBezTo>
                  <a:pt x="1462314" y="2401088"/>
                  <a:pt x="1468099" y="2361557"/>
                  <a:pt x="1483847" y="2324276"/>
                </a:cubicBezTo>
                <a:cubicBezTo>
                  <a:pt x="1526592" y="2222075"/>
                  <a:pt x="1602118" y="2152655"/>
                  <a:pt x="1705605" y="2113767"/>
                </a:cubicBezTo>
                <a:cubicBezTo>
                  <a:pt x="1712033" y="2111196"/>
                  <a:pt x="1719103" y="2109589"/>
                  <a:pt x="1725852" y="2108946"/>
                </a:cubicBezTo>
                <a:cubicBezTo>
                  <a:pt x="1746100" y="2106697"/>
                  <a:pt x="1759919" y="2095769"/>
                  <a:pt x="1770204" y="2078736"/>
                </a:cubicBezTo>
                <a:cubicBezTo>
                  <a:pt x="1824840" y="1989711"/>
                  <a:pt x="1867906" y="1896188"/>
                  <a:pt x="1882368" y="1791415"/>
                </a:cubicBezTo>
                <a:cubicBezTo>
                  <a:pt x="1887832" y="1753491"/>
                  <a:pt x="1890724" y="1715246"/>
                  <a:pt x="1894902" y="1677001"/>
                </a:cubicBezTo>
                <a:cubicBezTo>
                  <a:pt x="1896509" y="1668002"/>
                  <a:pt x="1897152" y="1658682"/>
                  <a:pt x="1902616" y="1650647"/>
                </a:cubicBezTo>
                <a:close/>
                <a:moveTo>
                  <a:pt x="2699015" y="1603403"/>
                </a:moveTo>
                <a:cubicBezTo>
                  <a:pt x="2702551" y="1605974"/>
                  <a:pt x="2699337" y="1609188"/>
                  <a:pt x="2698051" y="1611759"/>
                </a:cubicBezTo>
                <a:cubicBezTo>
                  <a:pt x="2665269" y="1675394"/>
                  <a:pt x="2627024" y="1735494"/>
                  <a:pt x="2578173" y="1788201"/>
                </a:cubicBezTo>
                <a:cubicBezTo>
                  <a:pt x="2529001" y="1841230"/>
                  <a:pt x="2475650" y="1889760"/>
                  <a:pt x="2415551" y="1929933"/>
                </a:cubicBezTo>
                <a:cubicBezTo>
                  <a:pt x="2374413" y="1957251"/>
                  <a:pt x="2331347" y="1981034"/>
                  <a:pt x="2282496" y="1991961"/>
                </a:cubicBezTo>
                <a:cubicBezTo>
                  <a:pt x="2260320" y="1996782"/>
                  <a:pt x="2238145" y="1998710"/>
                  <a:pt x="2212434" y="1998067"/>
                </a:cubicBezTo>
                <a:cubicBezTo>
                  <a:pt x="2204078" y="1997746"/>
                  <a:pt x="2192186" y="1998389"/>
                  <a:pt x="2180295" y="1996460"/>
                </a:cubicBezTo>
                <a:cubicBezTo>
                  <a:pt x="2150406" y="1991318"/>
                  <a:pt x="2136586" y="1963679"/>
                  <a:pt x="2151370" y="1937325"/>
                </a:cubicBezTo>
                <a:cubicBezTo>
                  <a:pt x="2172582" y="1899080"/>
                  <a:pt x="2196043" y="1862442"/>
                  <a:pt x="2234609" y="1838980"/>
                </a:cubicBezTo>
                <a:cubicBezTo>
                  <a:pt x="2271569" y="1816483"/>
                  <a:pt x="2312707" y="1807806"/>
                  <a:pt x="2355130" y="1802664"/>
                </a:cubicBezTo>
                <a:cubicBezTo>
                  <a:pt x="2402374" y="1796557"/>
                  <a:pt x="2449939" y="1795272"/>
                  <a:pt x="2497184" y="1786916"/>
                </a:cubicBezTo>
                <a:cubicBezTo>
                  <a:pt x="2519038" y="1783059"/>
                  <a:pt x="2535107" y="1771810"/>
                  <a:pt x="2549570" y="1757026"/>
                </a:cubicBezTo>
                <a:cubicBezTo>
                  <a:pt x="2587815" y="1717817"/>
                  <a:pt x="2623810" y="1677001"/>
                  <a:pt x="2660449" y="1636185"/>
                </a:cubicBezTo>
                <a:cubicBezTo>
                  <a:pt x="2670090" y="1625579"/>
                  <a:pt x="2679732" y="1614973"/>
                  <a:pt x="2690659" y="1605653"/>
                </a:cubicBezTo>
                <a:cubicBezTo>
                  <a:pt x="2692909" y="1603724"/>
                  <a:pt x="2696123" y="1601153"/>
                  <a:pt x="2699015" y="1603403"/>
                </a:cubicBezTo>
                <a:close/>
                <a:moveTo>
                  <a:pt x="933309" y="1490917"/>
                </a:moveTo>
                <a:cubicBezTo>
                  <a:pt x="938773" y="1488988"/>
                  <a:pt x="942630" y="1503130"/>
                  <a:pt x="945522" y="1510843"/>
                </a:cubicBezTo>
                <a:cubicBezTo>
                  <a:pt x="970269" y="1576085"/>
                  <a:pt x="986981" y="1643255"/>
                  <a:pt x="995016" y="1712353"/>
                </a:cubicBezTo>
                <a:cubicBezTo>
                  <a:pt x="998551" y="1748027"/>
                  <a:pt x="1001444" y="1783701"/>
                  <a:pt x="1001444" y="1834159"/>
                </a:cubicBezTo>
                <a:cubicBezTo>
                  <a:pt x="1000158" y="1890724"/>
                  <a:pt x="993409" y="1961107"/>
                  <a:pt x="967698" y="2028278"/>
                </a:cubicBezTo>
                <a:cubicBezTo>
                  <a:pt x="957092" y="2056238"/>
                  <a:pt x="943272" y="2081949"/>
                  <a:pt x="920454" y="2101876"/>
                </a:cubicBezTo>
                <a:cubicBezTo>
                  <a:pt x="909205" y="2111517"/>
                  <a:pt x="896672" y="2118909"/>
                  <a:pt x="881245" y="2119873"/>
                </a:cubicBezTo>
                <a:cubicBezTo>
                  <a:pt x="861641" y="2121159"/>
                  <a:pt x="848463" y="2112481"/>
                  <a:pt x="839785" y="2095769"/>
                </a:cubicBezTo>
                <a:cubicBezTo>
                  <a:pt x="827252" y="2071665"/>
                  <a:pt x="823716" y="2045633"/>
                  <a:pt x="822109" y="2019279"/>
                </a:cubicBezTo>
                <a:cubicBezTo>
                  <a:pt x="818253" y="1956929"/>
                  <a:pt x="839143" y="1901008"/>
                  <a:pt x="867746" y="1847336"/>
                </a:cubicBezTo>
                <a:cubicBezTo>
                  <a:pt x="882530" y="1819375"/>
                  <a:pt x="901171" y="1793986"/>
                  <a:pt x="921418" y="1769882"/>
                </a:cubicBezTo>
                <a:cubicBezTo>
                  <a:pt x="946808" y="1739671"/>
                  <a:pt x="955164" y="1704640"/>
                  <a:pt x="951950" y="1665752"/>
                </a:cubicBezTo>
                <a:cubicBezTo>
                  <a:pt x="947772" y="1614973"/>
                  <a:pt x="935881" y="1565479"/>
                  <a:pt x="930738" y="1515021"/>
                </a:cubicBezTo>
                <a:cubicBezTo>
                  <a:pt x="929774" y="1506665"/>
                  <a:pt x="925275" y="1493809"/>
                  <a:pt x="933309" y="1490917"/>
                </a:cubicBezTo>
                <a:close/>
                <a:moveTo>
                  <a:pt x="2003854" y="1437889"/>
                </a:moveTo>
                <a:cubicBezTo>
                  <a:pt x="2008032" y="1438853"/>
                  <a:pt x="2006746" y="1443674"/>
                  <a:pt x="2006746" y="1446888"/>
                </a:cubicBezTo>
                <a:cubicBezTo>
                  <a:pt x="2006746" y="1463600"/>
                  <a:pt x="2003854" y="1479991"/>
                  <a:pt x="2001283" y="1496381"/>
                </a:cubicBezTo>
                <a:cubicBezTo>
                  <a:pt x="1995498" y="1536233"/>
                  <a:pt x="1987463" y="1575764"/>
                  <a:pt x="1984249" y="1615938"/>
                </a:cubicBezTo>
                <a:cubicBezTo>
                  <a:pt x="1981035" y="1655790"/>
                  <a:pt x="1991319" y="1690821"/>
                  <a:pt x="2017673" y="1721674"/>
                </a:cubicBezTo>
                <a:cubicBezTo>
                  <a:pt x="2049812" y="1758955"/>
                  <a:pt x="2074238" y="1801057"/>
                  <a:pt x="2092557" y="1847016"/>
                </a:cubicBezTo>
                <a:cubicBezTo>
                  <a:pt x="2114732" y="1902294"/>
                  <a:pt x="2121160" y="1958537"/>
                  <a:pt x="2106698" y="2016709"/>
                </a:cubicBezTo>
                <a:cubicBezTo>
                  <a:pt x="2104127" y="2026672"/>
                  <a:pt x="2101234" y="2035992"/>
                  <a:pt x="2096092" y="2044991"/>
                </a:cubicBezTo>
                <a:cubicBezTo>
                  <a:pt x="2083558" y="2067166"/>
                  <a:pt x="2063632" y="2074559"/>
                  <a:pt x="2039849" y="2064917"/>
                </a:cubicBezTo>
                <a:cubicBezTo>
                  <a:pt x="2018316" y="2056561"/>
                  <a:pt x="2003211" y="2040491"/>
                  <a:pt x="1990998" y="2021529"/>
                </a:cubicBezTo>
                <a:cubicBezTo>
                  <a:pt x="1964644" y="1980070"/>
                  <a:pt x="1952431" y="1933790"/>
                  <a:pt x="1944397" y="1886225"/>
                </a:cubicBezTo>
                <a:cubicBezTo>
                  <a:pt x="1937969" y="1846373"/>
                  <a:pt x="1934434" y="1806842"/>
                  <a:pt x="1934755" y="1766669"/>
                </a:cubicBezTo>
                <a:cubicBezTo>
                  <a:pt x="1936041" y="1659968"/>
                  <a:pt x="1953074" y="1556160"/>
                  <a:pt x="1992284" y="1456529"/>
                </a:cubicBezTo>
                <a:cubicBezTo>
                  <a:pt x="1993891" y="1452673"/>
                  <a:pt x="1995498" y="1448495"/>
                  <a:pt x="1997426" y="1444959"/>
                </a:cubicBezTo>
                <a:cubicBezTo>
                  <a:pt x="1999033" y="1442067"/>
                  <a:pt x="1999997" y="1436925"/>
                  <a:pt x="2003854" y="1437889"/>
                </a:cubicBezTo>
                <a:close/>
                <a:moveTo>
                  <a:pt x="88702" y="1352077"/>
                </a:moveTo>
                <a:cubicBezTo>
                  <a:pt x="92880" y="1349827"/>
                  <a:pt x="95773" y="1354006"/>
                  <a:pt x="98344" y="1356898"/>
                </a:cubicBezTo>
                <a:cubicBezTo>
                  <a:pt x="110235" y="1369432"/>
                  <a:pt x="119556" y="1383573"/>
                  <a:pt x="129197" y="1397714"/>
                </a:cubicBezTo>
                <a:cubicBezTo>
                  <a:pt x="158443" y="1441102"/>
                  <a:pt x="186083" y="1485454"/>
                  <a:pt x="219507" y="1526270"/>
                </a:cubicBezTo>
                <a:cubicBezTo>
                  <a:pt x="244897" y="1557123"/>
                  <a:pt x="273822" y="1583477"/>
                  <a:pt x="310781" y="1600510"/>
                </a:cubicBezTo>
                <a:cubicBezTo>
                  <a:pt x="332636" y="1610795"/>
                  <a:pt x="355454" y="1615294"/>
                  <a:pt x="379559" y="1615937"/>
                </a:cubicBezTo>
                <a:cubicBezTo>
                  <a:pt x="413304" y="1616901"/>
                  <a:pt x="447050" y="1614651"/>
                  <a:pt x="480796" y="1618187"/>
                </a:cubicBezTo>
                <a:cubicBezTo>
                  <a:pt x="491402" y="1619151"/>
                  <a:pt x="501686" y="1620436"/>
                  <a:pt x="511649" y="1623972"/>
                </a:cubicBezTo>
                <a:cubicBezTo>
                  <a:pt x="564357" y="1643576"/>
                  <a:pt x="611601" y="1671858"/>
                  <a:pt x="647918" y="1715888"/>
                </a:cubicBezTo>
                <a:cubicBezTo>
                  <a:pt x="662380" y="1733243"/>
                  <a:pt x="674271" y="1752527"/>
                  <a:pt x="675557" y="1776309"/>
                </a:cubicBezTo>
                <a:cubicBezTo>
                  <a:pt x="676521" y="1797521"/>
                  <a:pt x="667201" y="1810698"/>
                  <a:pt x="646632" y="1817126"/>
                </a:cubicBezTo>
                <a:cubicBezTo>
                  <a:pt x="636990" y="1820018"/>
                  <a:pt x="627349" y="1821304"/>
                  <a:pt x="617707" y="1821304"/>
                </a:cubicBezTo>
                <a:cubicBezTo>
                  <a:pt x="567892" y="1817126"/>
                  <a:pt x="520005" y="1804270"/>
                  <a:pt x="474368" y="1783701"/>
                </a:cubicBezTo>
                <a:cubicBezTo>
                  <a:pt x="388236" y="1744813"/>
                  <a:pt x="316888" y="1686964"/>
                  <a:pt x="254539" y="1616580"/>
                </a:cubicBezTo>
                <a:cubicBezTo>
                  <a:pt x="196046" y="1550374"/>
                  <a:pt x="147195" y="1477097"/>
                  <a:pt x="104129" y="1399964"/>
                </a:cubicBezTo>
                <a:cubicBezTo>
                  <a:pt x="97380" y="1388073"/>
                  <a:pt x="91595" y="1375860"/>
                  <a:pt x="87738" y="1362683"/>
                </a:cubicBezTo>
                <a:cubicBezTo>
                  <a:pt x="86774" y="1359148"/>
                  <a:pt x="84203" y="1354648"/>
                  <a:pt x="88702" y="1352077"/>
                </a:cubicBezTo>
                <a:close/>
                <a:moveTo>
                  <a:pt x="1901331" y="1342115"/>
                </a:moveTo>
                <a:cubicBezTo>
                  <a:pt x="1905509" y="1342115"/>
                  <a:pt x="1906152" y="1346615"/>
                  <a:pt x="1907116" y="1349828"/>
                </a:cubicBezTo>
                <a:cubicBezTo>
                  <a:pt x="1910972" y="1363969"/>
                  <a:pt x="1909044" y="1378111"/>
                  <a:pt x="1910008" y="1394823"/>
                </a:cubicBezTo>
                <a:cubicBezTo>
                  <a:pt x="1907437" y="1463921"/>
                  <a:pt x="1897796" y="1535269"/>
                  <a:pt x="1885261" y="1606296"/>
                </a:cubicBezTo>
                <a:cubicBezTo>
                  <a:pt x="1875298" y="1662217"/>
                  <a:pt x="1865335" y="1718139"/>
                  <a:pt x="1842838" y="1770204"/>
                </a:cubicBezTo>
                <a:cubicBezTo>
                  <a:pt x="1795273" y="1879797"/>
                  <a:pt x="1742565" y="1986177"/>
                  <a:pt x="1667039" y="2079701"/>
                </a:cubicBezTo>
                <a:cubicBezTo>
                  <a:pt x="1655790" y="2093520"/>
                  <a:pt x="1642935" y="2106054"/>
                  <a:pt x="1629758" y="2118267"/>
                </a:cubicBezTo>
                <a:cubicBezTo>
                  <a:pt x="1603083" y="2143014"/>
                  <a:pt x="1569980" y="2149442"/>
                  <a:pt x="1535270" y="2151370"/>
                </a:cubicBezTo>
                <a:cubicBezTo>
                  <a:pt x="1524343" y="2152013"/>
                  <a:pt x="1513415" y="2151692"/>
                  <a:pt x="1502810" y="2151692"/>
                </a:cubicBezTo>
                <a:cubicBezTo>
                  <a:pt x="1483848" y="2151370"/>
                  <a:pt x="1476456" y="2145264"/>
                  <a:pt x="1472278" y="2126302"/>
                </a:cubicBezTo>
                <a:cubicBezTo>
                  <a:pt x="1463600" y="2088057"/>
                  <a:pt x="1465529" y="2050454"/>
                  <a:pt x="1480955" y="2014459"/>
                </a:cubicBezTo>
                <a:cubicBezTo>
                  <a:pt x="1524985" y="1913222"/>
                  <a:pt x="1595691" y="1837695"/>
                  <a:pt x="1698214" y="1794308"/>
                </a:cubicBezTo>
                <a:cubicBezTo>
                  <a:pt x="1707212" y="1790451"/>
                  <a:pt x="1716533" y="1787880"/>
                  <a:pt x="1726174" y="1786273"/>
                </a:cubicBezTo>
                <a:cubicBezTo>
                  <a:pt x="1746100" y="1783059"/>
                  <a:pt x="1759599" y="1771811"/>
                  <a:pt x="1770526" y="1755420"/>
                </a:cubicBezTo>
                <a:cubicBezTo>
                  <a:pt x="1826126" y="1672181"/>
                  <a:pt x="1865657" y="1582192"/>
                  <a:pt x="1881405" y="1482884"/>
                </a:cubicBezTo>
                <a:cubicBezTo>
                  <a:pt x="1887511" y="1445281"/>
                  <a:pt x="1893618" y="1408000"/>
                  <a:pt x="1893296" y="1369754"/>
                </a:cubicBezTo>
                <a:cubicBezTo>
                  <a:pt x="1893296" y="1363327"/>
                  <a:pt x="1894582" y="1356577"/>
                  <a:pt x="1895867" y="1350150"/>
                </a:cubicBezTo>
                <a:cubicBezTo>
                  <a:pt x="1896510" y="1346936"/>
                  <a:pt x="1897153" y="1342115"/>
                  <a:pt x="1901331" y="1342115"/>
                </a:cubicBezTo>
                <a:close/>
                <a:moveTo>
                  <a:pt x="2847176" y="1301299"/>
                </a:moveTo>
                <a:cubicBezTo>
                  <a:pt x="2853925" y="1305155"/>
                  <a:pt x="2847497" y="1313511"/>
                  <a:pt x="2845248" y="1318975"/>
                </a:cubicBezTo>
                <a:cubicBezTo>
                  <a:pt x="2827893" y="1360755"/>
                  <a:pt x="2803146" y="1398358"/>
                  <a:pt x="2778399" y="1435960"/>
                </a:cubicBezTo>
                <a:cubicBezTo>
                  <a:pt x="2738547" y="1496703"/>
                  <a:pt x="2694838" y="1554552"/>
                  <a:pt x="2642452" y="1605332"/>
                </a:cubicBezTo>
                <a:cubicBezTo>
                  <a:pt x="2578174" y="1667360"/>
                  <a:pt x="2506183" y="1718139"/>
                  <a:pt x="2421015" y="1747385"/>
                </a:cubicBezTo>
                <a:cubicBezTo>
                  <a:pt x="2388876" y="1758312"/>
                  <a:pt x="2356095" y="1766347"/>
                  <a:pt x="2322349" y="1768275"/>
                </a:cubicBezTo>
                <a:cubicBezTo>
                  <a:pt x="2310779" y="1768918"/>
                  <a:pt x="2299209" y="1767954"/>
                  <a:pt x="2287961" y="1764097"/>
                </a:cubicBezTo>
                <a:cubicBezTo>
                  <a:pt x="2269963" y="1757991"/>
                  <a:pt x="2260643" y="1744814"/>
                  <a:pt x="2260964" y="1720389"/>
                </a:cubicBezTo>
                <a:cubicBezTo>
                  <a:pt x="2262250" y="1700463"/>
                  <a:pt x="2274462" y="1679894"/>
                  <a:pt x="2290532" y="1661575"/>
                </a:cubicBezTo>
                <a:cubicBezTo>
                  <a:pt x="2330062" y="1616259"/>
                  <a:pt x="2379235" y="1585727"/>
                  <a:pt x="2436763" y="1569015"/>
                </a:cubicBezTo>
                <a:cubicBezTo>
                  <a:pt x="2449297" y="1565480"/>
                  <a:pt x="2462796" y="1565158"/>
                  <a:pt x="2475973" y="1564837"/>
                </a:cubicBezTo>
                <a:cubicBezTo>
                  <a:pt x="2507790" y="1564516"/>
                  <a:pt x="2539608" y="1565480"/>
                  <a:pt x="2571425" y="1562587"/>
                </a:cubicBezTo>
                <a:cubicBezTo>
                  <a:pt x="2616419" y="1558730"/>
                  <a:pt x="2653058" y="1537519"/>
                  <a:pt x="2685196" y="1507308"/>
                </a:cubicBezTo>
                <a:cubicBezTo>
                  <a:pt x="2723763" y="1470671"/>
                  <a:pt x="2753009" y="1426640"/>
                  <a:pt x="2782256" y="1382610"/>
                </a:cubicBezTo>
                <a:cubicBezTo>
                  <a:pt x="2798325" y="1358506"/>
                  <a:pt x="2813430" y="1333437"/>
                  <a:pt x="2832392" y="1311262"/>
                </a:cubicBezTo>
                <a:cubicBezTo>
                  <a:pt x="2836249" y="1306762"/>
                  <a:pt x="2840748" y="1297442"/>
                  <a:pt x="2847176" y="1301299"/>
                </a:cubicBezTo>
                <a:close/>
                <a:moveTo>
                  <a:pt x="807326" y="1224487"/>
                </a:moveTo>
                <a:cubicBezTo>
                  <a:pt x="819539" y="1230272"/>
                  <a:pt x="824360" y="1241199"/>
                  <a:pt x="828859" y="1251805"/>
                </a:cubicBezTo>
                <a:cubicBezTo>
                  <a:pt x="844286" y="1289407"/>
                  <a:pt x="853284" y="1328617"/>
                  <a:pt x="861641" y="1368148"/>
                </a:cubicBezTo>
                <a:cubicBezTo>
                  <a:pt x="877389" y="1443031"/>
                  <a:pt x="889923" y="1518557"/>
                  <a:pt x="890887" y="1595047"/>
                </a:cubicBezTo>
                <a:cubicBezTo>
                  <a:pt x="892172" y="1675394"/>
                  <a:pt x="878996" y="1753492"/>
                  <a:pt x="844928" y="1827090"/>
                </a:cubicBezTo>
                <a:cubicBezTo>
                  <a:pt x="836894" y="1844445"/>
                  <a:pt x="826609" y="1860193"/>
                  <a:pt x="811504" y="1872727"/>
                </a:cubicBezTo>
                <a:cubicBezTo>
                  <a:pt x="779687" y="1899723"/>
                  <a:pt x="739513" y="1891367"/>
                  <a:pt x="721515" y="1854086"/>
                </a:cubicBezTo>
                <a:cubicBezTo>
                  <a:pt x="715409" y="1841231"/>
                  <a:pt x="711874" y="1828054"/>
                  <a:pt x="709945" y="1813913"/>
                </a:cubicBezTo>
                <a:cubicBezTo>
                  <a:pt x="700304" y="1743207"/>
                  <a:pt x="712195" y="1677001"/>
                  <a:pt x="750762" y="1616580"/>
                </a:cubicBezTo>
                <a:cubicBezTo>
                  <a:pt x="770688" y="1585084"/>
                  <a:pt x="791578" y="1554231"/>
                  <a:pt x="811825" y="1523056"/>
                </a:cubicBezTo>
                <a:cubicBezTo>
                  <a:pt x="834965" y="1487704"/>
                  <a:pt x="839143" y="1448816"/>
                  <a:pt x="834323" y="1408000"/>
                </a:cubicBezTo>
                <a:cubicBezTo>
                  <a:pt x="827573" y="1349828"/>
                  <a:pt x="816003" y="1292300"/>
                  <a:pt x="806040" y="1234771"/>
                </a:cubicBezTo>
                <a:cubicBezTo>
                  <a:pt x="806040" y="1231558"/>
                  <a:pt x="805076" y="1228665"/>
                  <a:pt x="807326" y="1224487"/>
                </a:cubicBezTo>
                <a:close/>
                <a:moveTo>
                  <a:pt x="0" y="1176278"/>
                </a:moveTo>
                <a:cubicBezTo>
                  <a:pt x="6428" y="1173387"/>
                  <a:pt x="10284" y="1178207"/>
                  <a:pt x="13820" y="1181742"/>
                </a:cubicBezTo>
                <a:cubicBezTo>
                  <a:pt x="29889" y="1197169"/>
                  <a:pt x="41459" y="1216132"/>
                  <a:pt x="54957" y="1233486"/>
                </a:cubicBezTo>
                <a:cubicBezTo>
                  <a:pt x="91274" y="1279123"/>
                  <a:pt x="132733" y="1319939"/>
                  <a:pt x="178692" y="1355934"/>
                </a:cubicBezTo>
                <a:cubicBezTo>
                  <a:pt x="198939" y="1371682"/>
                  <a:pt x="221758" y="1378110"/>
                  <a:pt x="246826" y="1378753"/>
                </a:cubicBezTo>
                <a:cubicBezTo>
                  <a:pt x="286678" y="1379717"/>
                  <a:pt x="326852" y="1378110"/>
                  <a:pt x="366382" y="1386145"/>
                </a:cubicBezTo>
                <a:cubicBezTo>
                  <a:pt x="435802" y="1399965"/>
                  <a:pt x="493331" y="1434674"/>
                  <a:pt x="538647" y="1488989"/>
                </a:cubicBezTo>
                <a:cubicBezTo>
                  <a:pt x="549895" y="1502487"/>
                  <a:pt x="557609" y="1518235"/>
                  <a:pt x="558895" y="1536554"/>
                </a:cubicBezTo>
                <a:cubicBezTo>
                  <a:pt x="560822" y="1559694"/>
                  <a:pt x="552146" y="1574157"/>
                  <a:pt x="530933" y="1583477"/>
                </a:cubicBezTo>
                <a:cubicBezTo>
                  <a:pt x="502651" y="1596011"/>
                  <a:pt x="474047" y="1592797"/>
                  <a:pt x="445445" y="1586048"/>
                </a:cubicBezTo>
                <a:cubicBezTo>
                  <a:pt x="372489" y="1568372"/>
                  <a:pt x="309818" y="1531734"/>
                  <a:pt x="252290" y="1484811"/>
                </a:cubicBezTo>
                <a:cubicBezTo>
                  <a:pt x="206331" y="1447210"/>
                  <a:pt x="166158" y="1404464"/>
                  <a:pt x="126306" y="1361077"/>
                </a:cubicBezTo>
                <a:cubicBezTo>
                  <a:pt x="111522" y="1343723"/>
                  <a:pt x="17034" y="1220951"/>
                  <a:pt x="0" y="1185599"/>
                </a:cubicBezTo>
                <a:cubicBezTo>
                  <a:pt x="0" y="1182385"/>
                  <a:pt x="0" y="1179492"/>
                  <a:pt x="0" y="1176278"/>
                </a:cubicBezTo>
                <a:close/>
                <a:moveTo>
                  <a:pt x="2128873" y="1174029"/>
                </a:moveTo>
                <a:cubicBezTo>
                  <a:pt x="2132087" y="1175636"/>
                  <a:pt x="2130159" y="1179493"/>
                  <a:pt x="2129837" y="1182385"/>
                </a:cubicBezTo>
                <a:cubicBezTo>
                  <a:pt x="2122767" y="1223844"/>
                  <a:pt x="2115375" y="1265625"/>
                  <a:pt x="2108304" y="1307084"/>
                </a:cubicBezTo>
                <a:cubicBezTo>
                  <a:pt x="2102519" y="1341472"/>
                  <a:pt x="2097377" y="1375861"/>
                  <a:pt x="2101877" y="1411213"/>
                </a:cubicBezTo>
                <a:cubicBezTo>
                  <a:pt x="2105733" y="1441424"/>
                  <a:pt x="2120517" y="1466814"/>
                  <a:pt x="2137229" y="1491239"/>
                </a:cubicBezTo>
                <a:cubicBezTo>
                  <a:pt x="2163262" y="1529806"/>
                  <a:pt x="2191222" y="1567087"/>
                  <a:pt x="2209220" y="1610474"/>
                </a:cubicBezTo>
                <a:cubicBezTo>
                  <a:pt x="2233324" y="1668967"/>
                  <a:pt x="2236217" y="1728745"/>
                  <a:pt x="2219505" y="1789166"/>
                </a:cubicBezTo>
                <a:cubicBezTo>
                  <a:pt x="2205364" y="1840266"/>
                  <a:pt x="2154584" y="1851515"/>
                  <a:pt x="2117303" y="1813591"/>
                </a:cubicBezTo>
                <a:cubicBezTo>
                  <a:pt x="2099305" y="1794951"/>
                  <a:pt x="2088700" y="1772132"/>
                  <a:pt x="2080022" y="1748350"/>
                </a:cubicBezTo>
                <a:cubicBezTo>
                  <a:pt x="2060417" y="1694678"/>
                  <a:pt x="2049169" y="1638756"/>
                  <a:pt x="2046598" y="1581549"/>
                </a:cubicBezTo>
                <a:cubicBezTo>
                  <a:pt x="2045955" y="1571907"/>
                  <a:pt x="2045312" y="1562266"/>
                  <a:pt x="2044348" y="1552624"/>
                </a:cubicBezTo>
                <a:cubicBezTo>
                  <a:pt x="2046276" y="1483204"/>
                  <a:pt x="2055597" y="1414427"/>
                  <a:pt x="2068774" y="1346293"/>
                </a:cubicBezTo>
                <a:cubicBezTo>
                  <a:pt x="2078415" y="1296799"/>
                  <a:pt x="2088700" y="1247627"/>
                  <a:pt x="2107340" y="1200383"/>
                </a:cubicBezTo>
                <a:cubicBezTo>
                  <a:pt x="2110554" y="1192027"/>
                  <a:pt x="2114411" y="1183992"/>
                  <a:pt x="2120839" y="1177564"/>
                </a:cubicBezTo>
                <a:cubicBezTo>
                  <a:pt x="2123088" y="1175636"/>
                  <a:pt x="2125659" y="1172101"/>
                  <a:pt x="2128873" y="1174029"/>
                </a:cubicBezTo>
                <a:close/>
                <a:moveTo>
                  <a:pt x="2929009" y="1123572"/>
                </a:moveTo>
                <a:cubicBezTo>
                  <a:pt x="2930656" y="1122688"/>
                  <a:pt x="2932504" y="1122608"/>
                  <a:pt x="2934593" y="1124535"/>
                </a:cubicBezTo>
                <a:cubicBezTo>
                  <a:pt x="2937806" y="1127429"/>
                  <a:pt x="2934914" y="1130963"/>
                  <a:pt x="2933628" y="1134177"/>
                </a:cubicBezTo>
                <a:cubicBezTo>
                  <a:pt x="2920130" y="1161495"/>
                  <a:pt x="2904703" y="1187527"/>
                  <a:pt x="2887349" y="1212274"/>
                </a:cubicBezTo>
                <a:cubicBezTo>
                  <a:pt x="2855210" y="1258233"/>
                  <a:pt x="2817607" y="1299370"/>
                  <a:pt x="2779362" y="1340187"/>
                </a:cubicBezTo>
                <a:cubicBezTo>
                  <a:pt x="2735011" y="1387752"/>
                  <a:pt x="2687766" y="1431461"/>
                  <a:pt x="2634095" y="1468420"/>
                </a:cubicBezTo>
                <a:cubicBezTo>
                  <a:pt x="2581708" y="1504416"/>
                  <a:pt x="2524501" y="1529484"/>
                  <a:pt x="2461188" y="1539126"/>
                </a:cubicBezTo>
                <a:cubicBezTo>
                  <a:pt x="2456046" y="1539769"/>
                  <a:pt x="2451546" y="1539447"/>
                  <a:pt x="2446725" y="1539769"/>
                </a:cubicBezTo>
                <a:cubicBezTo>
                  <a:pt x="2435156" y="1540090"/>
                  <a:pt x="2424228" y="1537840"/>
                  <a:pt x="2413622" y="1534305"/>
                </a:cubicBezTo>
                <a:cubicBezTo>
                  <a:pt x="2380520" y="1524021"/>
                  <a:pt x="2368307" y="1498631"/>
                  <a:pt x="2380520" y="1465849"/>
                </a:cubicBezTo>
                <a:cubicBezTo>
                  <a:pt x="2390804" y="1438531"/>
                  <a:pt x="2410087" y="1417641"/>
                  <a:pt x="2432584" y="1399965"/>
                </a:cubicBezTo>
                <a:cubicBezTo>
                  <a:pt x="2478221" y="1363969"/>
                  <a:pt x="2528358" y="1336973"/>
                  <a:pt x="2587493" y="1330545"/>
                </a:cubicBezTo>
                <a:cubicBezTo>
                  <a:pt x="2612562" y="1327974"/>
                  <a:pt x="2637630" y="1326688"/>
                  <a:pt x="2663020" y="1327331"/>
                </a:cubicBezTo>
                <a:cubicBezTo>
                  <a:pt x="2678125" y="1327653"/>
                  <a:pt x="2693230" y="1326046"/>
                  <a:pt x="2708335" y="1324439"/>
                </a:cubicBezTo>
                <a:cubicBezTo>
                  <a:pt x="2729226" y="1322510"/>
                  <a:pt x="2746259" y="1311905"/>
                  <a:pt x="2762329" y="1299370"/>
                </a:cubicBezTo>
                <a:cubicBezTo>
                  <a:pt x="2818571" y="1255983"/>
                  <a:pt x="2865816" y="1203597"/>
                  <a:pt x="2907596" y="1146390"/>
                </a:cubicBezTo>
                <a:cubicBezTo>
                  <a:pt x="2912417" y="1139642"/>
                  <a:pt x="2918523" y="1133213"/>
                  <a:pt x="2924630" y="1127429"/>
                </a:cubicBezTo>
                <a:cubicBezTo>
                  <a:pt x="2925916" y="1126143"/>
                  <a:pt x="2927362" y="1124455"/>
                  <a:pt x="2929009" y="1123572"/>
                </a:cubicBezTo>
                <a:close/>
                <a:moveTo>
                  <a:pt x="705768" y="1027476"/>
                </a:moveTo>
                <a:cubicBezTo>
                  <a:pt x="710589" y="1025548"/>
                  <a:pt x="713160" y="1030690"/>
                  <a:pt x="715410" y="1033904"/>
                </a:cubicBezTo>
                <a:cubicBezTo>
                  <a:pt x="727300" y="1049973"/>
                  <a:pt x="735014" y="1068292"/>
                  <a:pt x="740156" y="1087576"/>
                </a:cubicBezTo>
                <a:cubicBezTo>
                  <a:pt x="759440" y="1162459"/>
                  <a:pt x="771653" y="1238306"/>
                  <a:pt x="777759" y="1315440"/>
                </a:cubicBezTo>
                <a:cubicBezTo>
                  <a:pt x="779366" y="1329581"/>
                  <a:pt x="780330" y="1343400"/>
                  <a:pt x="780330" y="1357220"/>
                </a:cubicBezTo>
                <a:cubicBezTo>
                  <a:pt x="777759" y="1434996"/>
                  <a:pt x="763939" y="1510201"/>
                  <a:pt x="734372" y="1582513"/>
                </a:cubicBezTo>
                <a:cubicBezTo>
                  <a:pt x="727944" y="1597940"/>
                  <a:pt x="720552" y="1613045"/>
                  <a:pt x="709625" y="1625900"/>
                </a:cubicBezTo>
                <a:cubicBezTo>
                  <a:pt x="694841" y="1643577"/>
                  <a:pt x="675236" y="1650969"/>
                  <a:pt x="652418" y="1647433"/>
                </a:cubicBezTo>
                <a:cubicBezTo>
                  <a:pt x="624778" y="1643255"/>
                  <a:pt x="610316" y="1628150"/>
                  <a:pt x="606459" y="1595369"/>
                </a:cubicBezTo>
                <a:cubicBezTo>
                  <a:pt x="600674" y="1548767"/>
                  <a:pt x="600353" y="1501845"/>
                  <a:pt x="606459" y="1455243"/>
                </a:cubicBezTo>
                <a:cubicBezTo>
                  <a:pt x="611280" y="1417641"/>
                  <a:pt x="631527" y="1386466"/>
                  <a:pt x="652418" y="1355934"/>
                </a:cubicBezTo>
                <a:cubicBezTo>
                  <a:pt x="665273" y="1336973"/>
                  <a:pt x="680057" y="1319296"/>
                  <a:pt x="695162" y="1302263"/>
                </a:cubicBezTo>
                <a:cubicBezTo>
                  <a:pt x="720873" y="1273338"/>
                  <a:pt x="726336" y="1239913"/>
                  <a:pt x="723122" y="1202632"/>
                </a:cubicBezTo>
                <a:cubicBezTo>
                  <a:pt x="718624" y="1147675"/>
                  <a:pt x="712839" y="1093039"/>
                  <a:pt x="703197" y="1039047"/>
                </a:cubicBezTo>
                <a:cubicBezTo>
                  <a:pt x="702554" y="1035189"/>
                  <a:pt x="700947" y="1029404"/>
                  <a:pt x="705768" y="1027476"/>
                </a:cubicBezTo>
                <a:close/>
                <a:moveTo>
                  <a:pt x="1902295" y="1019442"/>
                </a:moveTo>
                <a:cubicBezTo>
                  <a:pt x="1906151" y="1019762"/>
                  <a:pt x="1906151" y="1023620"/>
                  <a:pt x="1907116" y="1026511"/>
                </a:cubicBezTo>
                <a:cubicBezTo>
                  <a:pt x="1910972" y="1038724"/>
                  <a:pt x="1908723" y="1051580"/>
                  <a:pt x="1909687" y="1067007"/>
                </a:cubicBezTo>
                <a:cubicBezTo>
                  <a:pt x="1908080" y="1120678"/>
                  <a:pt x="1901330" y="1176278"/>
                  <a:pt x="1892974" y="1231878"/>
                </a:cubicBezTo>
                <a:cubicBezTo>
                  <a:pt x="1883654" y="1293586"/>
                  <a:pt x="1874013" y="1355291"/>
                  <a:pt x="1855694" y="1415070"/>
                </a:cubicBezTo>
                <a:cubicBezTo>
                  <a:pt x="1830304" y="1497666"/>
                  <a:pt x="1791094" y="1573835"/>
                  <a:pt x="1746100" y="1646790"/>
                </a:cubicBezTo>
                <a:cubicBezTo>
                  <a:pt x="1717497" y="1693392"/>
                  <a:pt x="1685036" y="1737422"/>
                  <a:pt x="1647755" y="1777917"/>
                </a:cubicBezTo>
                <a:cubicBezTo>
                  <a:pt x="1613688" y="1815198"/>
                  <a:pt x="1571265" y="1830624"/>
                  <a:pt x="1521771" y="1829017"/>
                </a:cubicBezTo>
                <a:cubicBezTo>
                  <a:pt x="1516308" y="1828696"/>
                  <a:pt x="1510844" y="1828375"/>
                  <a:pt x="1505380" y="1828375"/>
                </a:cubicBezTo>
                <a:cubicBezTo>
                  <a:pt x="1482241" y="1827732"/>
                  <a:pt x="1471313" y="1818090"/>
                  <a:pt x="1468742" y="1794950"/>
                </a:cubicBezTo>
                <a:cubicBezTo>
                  <a:pt x="1463600" y="1747706"/>
                  <a:pt x="1472277" y="1702390"/>
                  <a:pt x="1494132" y="1660932"/>
                </a:cubicBezTo>
                <a:cubicBezTo>
                  <a:pt x="1535912" y="1580906"/>
                  <a:pt x="1598262" y="1520806"/>
                  <a:pt x="1679573" y="1480954"/>
                </a:cubicBezTo>
                <a:cubicBezTo>
                  <a:pt x="1694035" y="1473884"/>
                  <a:pt x="1709140" y="1468741"/>
                  <a:pt x="1724567" y="1465529"/>
                </a:cubicBezTo>
                <a:cubicBezTo>
                  <a:pt x="1746743" y="1461028"/>
                  <a:pt x="1761848" y="1448173"/>
                  <a:pt x="1773418" y="1429532"/>
                </a:cubicBezTo>
                <a:cubicBezTo>
                  <a:pt x="1819055" y="1356898"/>
                  <a:pt x="1853122" y="1279765"/>
                  <a:pt x="1873691" y="1196526"/>
                </a:cubicBezTo>
                <a:cubicBezTo>
                  <a:pt x="1885261" y="1148640"/>
                  <a:pt x="1893296" y="1100109"/>
                  <a:pt x="1892653" y="1050617"/>
                </a:cubicBezTo>
                <a:cubicBezTo>
                  <a:pt x="1892653" y="1042260"/>
                  <a:pt x="1893617" y="1034226"/>
                  <a:pt x="1895867" y="1026511"/>
                </a:cubicBezTo>
                <a:cubicBezTo>
                  <a:pt x="1896831" y="1023299"/>
                  <a:pt x="1897474" y="1018799"/>
                  <a:pt x="1902295" y="1019442"/>
                </a:cubicBezTo>
                <a:close/>
                <a:moveTo>
                  <a:pt x="124376" y="1002729"/>
                </a:moveTo>
                <a:cubicBezTo>
                  <a:pt x="165835" y="1146711"/>
                  <a:pt x="204723" y="1214524"/>
                  <a:pt x="254538" y="1285229"/>
                </a:cubicBezTo>
                <a:cubicBezTo>
                  <a:pt x="260966" y="1294549"/>
                  <a:pt x="267715" y="1303548"/>
                  <a:pt x="273821" y="1312868"/>
                </a:cubicBezTo>
                <a:cubicBezTo>
                  <a:pt x="278963" y="1320903"/>
                  <a:pt x="276714" y="1327010"/>
                  <a:pt x="267715" y="1329902"/>
                </a:cubicBezTo>
                <a:cubicBezTo>
                  <a:pt x="243932" y="1337294"/>
                  <a:pt x="240075" y="1345650"/>
                  <a:pt x="224970" y="1313833"/>
                </a:cubicBezTo>
                <a:cubicBezTo>
                  <a:pt x="203759" y="1270124"/>
                  <a:pt x="177083" y="1229629"/>
                  <a:pt x="153943" y="1187206"/>
                </a:cubicBezTo>
                <a:cubicBezTo>
                  <a:pt x="126304" y="1136748"/>
                  <a:pt x="110235" y="1005300"/>
                  <a:pt x="124376" y="1002729"/>
                </a:cubicBezTo>
                <a:close/>
                <a:moveTo>
                  <a:pt x="2229789" y="975411"/>
                </a:moveTo>
                <a:cubicBezTo>
                  <a:pt x="2234931" y="977339"/>
                  <a:pt x="2233324" y="983446"/>
                  <a:pt x="2232681" y="987945"/>
                </a:cubicBezTo>
                <a:cubicBezTo>
                  <a:pt x="2229467" y="1009478"/>
                  <a:pt x="2225611" y="1030690"/>
                  <a:pt x="2222718" y="1052223"/>
                </a:cubicBezTo>
                <a:cubicBezTo>
                  <a:pt x="2217576" y="1092075"/>
                  <a:pt x="2213719" y="1132248"/>
                  <a:pt x="2212112" y="1172743"/>
                </a:cubicBezTo>
                <a:cubicBezTo>
                  <a:pt x="2210827" y="1203597"/>
                  <a:pt x="2222397" y="1228665"/>
                  <a:pt x="2241680" y="1251162"/>
                </a:cubicBezTo>
                <a:cubicBezTo>
                  <a:pt x="2254535" y="1266589"/>
                  <a:pt x="2268034" y="1281694"/>
                  <a:pt x="2279925" y="1298085"/>
                </a:cubicBezTo>
                <a:cubicBezTo>
                  <a:pt x="2308850" y="1337937"/>
                  <a:pt x="2331990" y="1380039"/>
                  <a:pt x="2332954" y="1430818"/>
                </a:cubicBezTo>
                <a:cubicBezTo>
                  <a:pt x="2333597" y="1470349"/>
                  <a:pt x="2335525" y="1509879"/>
                  <a:pt x="2328776" y="1549089"/>
                </a:cubicBezTo>
                <a:cubicBezTo>
                  <a:pt x="2325241" y="1569979"/>
                  <a:pt x="2315278" y="1586691"/>
                  <a:pt x="2293745" y="1592797"/>
                </a:cubicBezTo>
                <a:cubicBezTo>
                  <a:pt x="2270926" y="1599225"/>
                  <a:pt x="2249715" y="1596011"/>
                  <a:pt x="2232038" y="1578978"/>
                </a:cubicBezTo>
                <a:cubicBezTo>
                  <a:pt x="2213076" y="1560659"/>
                  <a:pt x="2203756" y="1536555"/>
                  <a:pt x="2194757" y="1512450"/>
                </a:cubicBezTo>
                <a:cubicBezTo>
                  <a:pt x="2170010" y="1445280"/>
                  <a:pt x="2157476" y="1375218"/>
                  <a:pt x="2155548" y="1305155"/>
                </a:cubicBezTo>
                <a:cubicBezTo>
                  <a:pt x="2157476" y="1244734"/>
                  <a:pt x="2165511" y="1186884"/>
                  <a:pt x="2175474" y="1129035"/>
                </a:cubicBezTo>
                <a:cubicBezTo>
                  <a:pt x="2180938" y="1097861"/>
                  <a:pt x="2187044" y="1066685"/>
                  <a:pt x="2195722" y="1035832"/>
                </a:cubicBezTo>
                <a:cubicBezTo>
                  <a:pt x="2201185" y="1016549"/>
                  <a:pt x="2208256" y="998230"/>
                  <a:pt x="2220147" y="982160"/>
                </a:cubicBezTo>
                <a:cubicBezTo>
                  <a:pt x="2222718" y="978946"/>
                  <a:pt x="2224968" y="973484"/>
                  <a:pt x="2229789" y="975411"/>
                </a:cubicBezTo>
                <a:close/>
                <a:moveTo>
                  <a:pt x="2813751" y="954521"/>
                </a:moveTo>
                <a:cubicBezTo>
                  <a:pt x="2820179" y="955485"/>
                  <a:pt x="2813430" y="1069578"/>
                  <a:pt x="2794789" y="1110072"/>
                </a:cubicBezTo>
                <a:cubicBezTo>
                  <a:pt x="2773256" y="1156352"/>
                  <a:pt x="2745295" y="1198776"/>
                  <a:pt x="2720870" y="1243449"/>
                </a:cubicBezTo>
                <a:cubicBezTo>
                  <a:pt x="2715406" y="1253412"/>
                  <a:pt x="2710586" y="1263375"/>
                  <a:pt x="2705443" y="1273338"/>
                </a:cubicBezTo>
                <a:cubicBezTo>
                  <a:pt x="2700622" y="1282658"/>
                  <a:pt x="2693873" y="1286515"/>
                  <a:pt x="2682625" y="1282658"/>
                </a:cubicBezTo>
                <a:cubicBezTo>
                  <a:pt x="2654985" y="1273659"/>
                  <a:pt x="2653700" y="1271409"/>
                  <a:pt x="2670733" y="1247948"/>
                </a:cubicBezTo>
                <a:cubicBezTo>
                  <a:pt x="2701265" y="1206168"/>
                  <a:pt x="2731154" y="1164066"/>
                  <a:pt x="2754937" y="1118429"/>
                </a:cubicBezTo>
                <a:cubicBezTo>
                  <a:pt x="2770685" y="1088540"/>
                  <a:pt x="2785469" y="1057686"/>
                  <a:pt x="2790611" y="1024262"/>
                </a:cubicBezTo>
                <a:cubicBezTo>
                  <a:pt x="2793504" y="1004657"/>
                  <a:pt x="2807323" y="953235"/>
                  <a:pt x="2813751" y="954521"/>
                </a:cubicBezTo>
                <a:close/>
                <a:moveTo>
                  <a:pt x="435801" y="820180"/>
                </a:moveTo>
                <a:cubicBezTo>
                  <a:pt x="452513" y="818895"/>
                  <a:pt x="505221" y="869352"/>
                  <a:pt x="514862" y="887672"/>
                </a:cubicBezTo>
                <a:cubicBezTo>
                  <a:pt x="564678" y="980231"/>
                  <a:pt x="601637" y="1077933"/>
                  <a:pt x="626384" y="1180456"/>
                </a:cubicBezTo>
                <a:cubicBezTo>
                  <a:pt x="627670" y="1186241"/>
                  <a:pt x="628312" y="1192026"/>
                  <a:pt x="628955" y="1194597"/>
                </a:cubicBezTo>
                <a:cubicBezTo>
                  <a:pt x="629277" y="1211309"/>
                  <a:pt x="626384" y="1214202"/>
                  <a:pt x="612564" y="1216773"/>
                </a:cubicBezTo>
                <a:cubicBezTo>
                  <a:pt x="600352" y="1219023"/>
                  <a:pt x="597781" y="1210988"/>
                  <a:pt x="595852" y="1202310"/>
                </a:cubicBezTo>
                <a:cubicBezTo>
                  <a:pt x="584604" y="1147996"/>
                  <a:pt x="570141" y="1094645"/>
                  <a:pt x="548930" y="1042902"/>
                </a:cubicBezTo>
                <a:cubicBezTo>
                  <a:pt x="524504" y="983445"/>
                  <a:pt x="423267" y="821466"/>
                  <a:pt x="435801" y="820180"/>
                </a:cubicBezTo>
                <a:close/>
                <a:moveTo>
                  <a:pt x="2489470" y="771972"/>
                </a:moveTo>
                <a:cubicBezTo>
                  <a:pt x="2493648" y="776150"/>
                  <a:pt x="2461831" y="830464"/>
                  <a:pt x="2447690" y="852640"/>
                </a:cubicBezTo>
                <a:cubicBezTo>
                  <a:pt x="2403017" y="921417"/>
                  <a:pt x="2375377" y="997265"/>
                  <a:pt x="2356737" y="1076648"/>
                </a:cubicBezTo>
                <a:cubicBezTo>
                  <a:pt x="2350952" y="1101073"/>
                  <a:pt x="2345488" y="1125820"/>
                  <a:pt x="2340346" y="1150567"/>
                </a:cubicBezTo>
                <a:cubicBezTo>
                  <a:pt x="2338096" y="1160851"/>
                  <a:pt x="2333597" y="1166636"/>
                  <a:pt x="2322027" y="1164708"/>
                </a:cubicBezTo>
                <a:cubicBezTo>
                  <a:pt x="2311743" y="1162780"/>
                  <a:pt x="2305958" y="1157638"/>
                  <a:pt x="2307243" y="1146068"/>
                </a:cubicBezTo>
                <a:cubicBezTo>
                  <a:pt x="2309493" y="1125177"/>
                  <a:pt x="2315599" y="1105251"/>
                  <a:pt x="2321063" y="1085004"/>
                </a:cubicBezTo>
                <a:cubicBezTo>
                  <a:pt x="2344524" y="1000157"/>
                  <a:pt x="2373128" y="916918"/>
                  <a:pt x="2414587" y="838821"/>
                </a:cubicBezTo>
                <a:cubicBezTo>
                  <a:pt x="2429371" y="811181"/>
                  <a:pt x="2485292" y="767794"/>
                  <a:pt x="2489470" y="771972"/>
                </a:cubicBezTo>
                <a:close/>
                <a:moveTo>
                  <a:pt x="258075" y="703196"/>
                </a:moveTo>
                <a:cubicBezTo>
                  <a:pt x="263538" y="713480"/>
                  <a:pt x="263860" y="724086"/>
                  <a:pt x="264824" y="734049"/>
                </a:cubicBezTo>
                <a:cubicBezTo>
                  <a:pt x="267395" y="760403"/>
                  <a:pt x="268359" y="786757"/>
                  <a:pt x="270287" y="812789"/>
                </a:cubicBezTo>
                <a:cubicBezTo>
                  <a:pt x="276072" y="899884"/>
                  <a:pt x="287964" y="985695"/>
                  <a:pt x="324281" y="1066042"/>
                </a:cubicBezTo>
                <a:cubicBezTo>
                  <a:pt x="335851" y="1091433"/>
                  <a:pt x="352884" y="1112002"/>
                  <a:pt x="375060" y="1128392"/>
                </a:cubicBezTo>
                <a:cubicBezTo>
                  <a:pt x="386630" y="1137069"/>
                  <a:pt x="399164" y="1141569"/>
                  <a:pt x="413305" y="1143497"/>
                </a:cubicBezTo>
                <a:cubicBezTo>
                  <a:pt x="446087" y="1147996"/>
                  <a:pt x="474047" y="1164387"/>
                  <a:pt x="500723" y="1182706"/>
                </a:cubicBezTo>
                <a:cubicBezTo>
                  <a:pt x="556966" y="1221273"/>
                  <a:pt x="590711" y="1274624"/>
                  <a:pt x="601960" y="1342114"/>
                </a:cubicBezTo>
                <a:cubicBezTo>
                  <a:pt x="603888" y="1353363"/>
                  <a:pt x="603888" y="1364612"/>
                  <a:pt x="602281" y="1375860"/>
                </a:cubicBezTo>
                <a:cubicBezTo>
                  <a:pt x="596175" y="1413141"/>
                  <a:pt x="564357" y="1433389"/>
                  <a:pt x="527719" y="1423426"/>
                </a:cubicBezTo>
                <a:cubicBezTo>
                  <a:pt x="498151" y="1415391"/>
                  <a:pt x="474369" y="1396750"/>
                  <a:pt x="451872" y="1377146"/>
                </a:cubicBezTo>
                <a:cubicBezTo>
                  <a:pt x="410091" y="1340186"/>
                  <a:pt x="376345" y="1297442"/>
                  <a:pt x="354170" y="1245698"/>
                </a:cubicBezTo>
                <a:cubicBezTo>
                  <a:pt x="322995" y="1173064"/>
                  <a:pt x="292785" y="1099789"/>
                  <a:pt x="273501" y="1022656"/>
                </a:cubicBezTo>
                <a:cubicBezTo>
                  <a:pt x="266109" y="993087"/>
                  <a:pt x="263538" y="962877"/>
                  <a:pt x="260967" y="932989"/>
                </a:cubicBezTo>
                <a:cubicBezTo>
                  <a:pt x="254861" y="863569"/>
                  <a:pt x="251647" y="793827"/>
                  <a:pt x="253575" y="723765"/>
                </a:cubicBezTo>
                <a:cubicBezTo>
                  <a:pt x="253897" y="717337"/>
                  <a:pt x="253254" y="710267"/>
                  <a:pt x="258075" y="703196"/>
                </a:cubicBezTo>
                <a:close/>
                <a:moveTo>
                  <a:pt x="1902937" y="696448"/>
                </a:moveTo>
                <a:cubicBezTo>
                  <a:pt x="1907758" y="700304"/>
                  <a:pt x="1906794" y="705447"/>
                  <a:pt x="1907115" y="710267"/>
                </a:cubicBezTo>
                <a:cubicBezTo>
                  <a:pt x="1908722" y="775187"/>
                  <a:pt x="1903580" y="839465"/>
                  <a:pt x="1896188" y="904064"/>
                </a:cubicBezTo>
                <a:cubicBezTo>
                  <a:pt x="1886225" y="991481"/>
                  <a:pt x="1864692" y="1076328"/>
                  <a:pt x="1832232" y="1157959"/>
                </a:cubicBezTo>
                <a:cubicBezTo>
                  <a:pt x="1808449" y="1217737"/>
                  <a:pt x="1779203" y="1274302"/>
                  <a:pt x="1744814" y="1328616"/>
                </a:cubicBezTo>
                <a:cubicBezTo>
                  <a:pt x="1714925" y="1375539"/>
                  <a:pt x="1683751" y="1421176"/>
                  <a:pt x="1645184" y="1461351"/>
                </a:cubicBezTo>
                <a:cubicBezTo>
                  <a:pt x="1605975" y="1501844"/>
                  <a:pt x="1558731" y="1518557"/>
                  <a:pt x="1503131" y="1514057"/>
                </a:cubicBezTo>
                <a:cubicBezTo>
                  <a:pt x="1487704" y="1512772"/>
                  <a:pt x="1478384" y="1506344"/>
                  <a:pt x="1473563" y="1491239"/>
                </a:cubicBezTo>
                <a:cubicBezTo>
                  <a:pt x="1461350" y="1452351"/>
                  <a:pt x="1465528" y="1414427"/>
                  <a:pt x="1479991" y="1377468"/>
                </a:cubicBezTo>
                <a:cubicBezTo>
                  <a:pt x="1503452" y="1316404"/>
                  <a:pt x="1543304" y="1266589"/>
                  <a:pt x="1591191" y="1223201"/>
                </a:cubicBezTo>
                <a:cubicBezTo>
                  <a:pt x="1620759" y="1196204"/>
                  <a:pt x="1653219" y="1172743"/>
                  <a:pt x="1689857" y="1156031"/>
                </a:cubicBezTo>
                <a:cubicBezTo>
                  <a:pt x="1703355" y="1149925"/>
                  <a:pt x="1717175" y="1145425"/>
                  <a:pt x="1731959" y="1143819"/>
                </a:cubicBezTo>
                <a:cubicBezTo>
                  <a:pt x="1745779" y="1142533"/>
                  <a:pt x="1755099" y="1133213"/>
                  <a:pt x="1763133" y="1123250"/>
                </a:cubicBezTo>
                <a:cubicBezTo>
                  <a:pt x="1795272" y="1082434"/>
                  <a:pt x="1818734" y="1036475"/>
                  <a:pt x="1839302" y="989232"/>
                </a:cubicBezTo>
                <a:cubicBezTo>
                  <a:pt x="1867585" y="924310"/>
                  <a:pt x="1883333" y="856177"/>
                  <a:pt x="1889118" y="785793"/>
                </a:cubicBezTo>
                <a:cubicBezTo>
                  <a:pt x="1891367" y="760403"/>
                  <a:pt x="1892331" y="734692"/>
                  <a:pt x="1898116" y="709624"/>
                </a:cubicBezTo>
                <a:cubicBezTo>
                  <a:pt x="1898759" y="704482"/>
                  <a:pt x="1898759" y="699662"/>
                  <a:pt x="1902937" y="696448"/>
                </a:cubicBezTo>
                <a:close/>
                <a:moveTo>
                  <a:pt x="2678768" y="652095"/>
                </a:moveTo>
                <a:cubicBezTo>
                  <a:pt x="2682303" y="657237"/>
                  <a:pt x="2682625" y="662379"/>
                  <a:pt x="2682625" y="667200"/>
                </a:cubicBezTo>
                <a:cubicBezTo>
                  <a:pt x="2684553" y="757510"/>
                  <a:pt x="2680054" y="847820"/>
                  <a:pt x="2668805" y="937487"/>
                </a:cubicBezTo>
                <a:cubicBezTo>
                  <a:pt x="2662698" y="986338"/>
                  <a:pt x="2645665" y="1032296"/>
                  <a:pt x="2628953" y="1078255"/>
                </a:cubicBezTo>
                <a:cubicBezTo>
                  <a:pt x="2609348" y="1131927"/>
                  <a:pt x="2589743" y="1185598"/>
                  <a:pt x="2560818" y="1235092"/>
                </a:cubicBezTo>
                <a:cubicBezTo>
                  <a:pt x="2529644" y="1288442"/>
                  <a:pt x="2486578" y="1331187"/>
                  <a:pt x="2432585" y="1362362"/>
                </a:cubicBezTo>
                <a:cubicBezTo>
                  <a:pt x="2417158" y="1371039"/>
                  <a:pt x="2400446" y="1376503"/>
                  <a:pt x="2382448" y="1373932"/>
                </a:cubicBezTo>
                <a:cubicBezTo>
                  <a:pt x="2353523" y="1370075"/>
                  <a:pt x="2334240" y="1347578"/>
                  <a:pt x="2333276" y="1316403"/>
                </a:cubicBezTo>
                <a:cubicBezTo>
                  <a:pt x="2331669" y="1272373"/>
                  <a:pt x="2347095" y="1233485"/>
                  <a:pt x="2370235" y="1197168"/>
                </a:cubicBezTo>
                <a:cubicBezTo>
                  <a:pt x="2400767" y="1149603"/>
                  <a:pt x="2444797" y="1119393"/>
                  <a:pt x="2496219" y="1098181"/>
                </a:cubicBezTo>
                <a:cubicBezTo>
                  <a:pt x="2504576" y="1094967"/>
                  <a:pt x="2513253" y="1092718"/>
                  <a:pt x="2521931" y="1091754"/>
                </a:cubicBezTo>
                <a:cubicBezTo>
                  <a:pt x="2551820" y="1088860"/>
                  <a:pt x="2572389" y="1070864"/>
                  <a:pt x="2589743" y="1049008"/>
                </a:cubicBezTo>
                <a:cubicBezTo>
                  <a:pt x="2618990" y="1012691"/>
                  <a:pt x="2631202" y="968661"/>
                  <a:pt x="2642130" y="924631"/>
                </a:cubicBezTo>
                <a:cubicBezTo>
                  <a:pt x="2656914" y="866139"/>
                  <a:pt x="2663663" y="806683"/>
                  <a:pt x="2666234" y="746262"/>
                </a:cubicBezTo>
                <a:cubicBezTo>
                  <a:pt x="2667519" y="717337"/>
                  <a:pt x="2668162" y="688090"/>
                  <a:pt x="2674590" y="659487"/>
                </a:cubicBezTo>
                <a:cubicBezTo>
                  <a:pt x="2675554" y="657237"/>
                  <a:pt x="2675233" y="654345"/>
                  <a:pt x="2678768" y="652095"/>
                </a:cubicBezTo>
                <a:close/>
                <a:moveTo>
                  <a:pt x="1902616" y="370881"/>
                </a:moveTo>
                <a:cubicBezTo>
                  <a:pt x="1906794" y="380524"/>
                  <a:pt x="1906794" y="388879"/>
                  <a:pt x="1907115" y="397557"/>
                </a:cubicBezTo>
                <a:cubicBezTo>
                  <a:pt x="1908401" y="459585"/>
                  <a:pt x="1903258" y="521613"/>
                  <a:pt x="1895867" y="582998"/>
                </a:cubicBezTo>
                <a:cubicBezTo>
                  <a:pt x="1883654" y="681985"/>
                  <a:pt x="1861156" y="778401"/>
                  <a:pt x="1818733" y="869354"/>
                </a:cubicBezTo>
                <a:cubicBezTo>
                  <a:pt x="1777274" y="958056"/>
                  <a:pt x="1729066" y="1042903"/>
                  <a:pt x="1665110" y="1118108"/>
                </a:cubicBezTo>
                <a:cubicBezTo>
                  <a:pt x="1633614" y="1155388"/>
                  <a:pt x="1597297" y="1186563"/>
                  <a:pt x="1546196" y="1193955"/>
                </a:cubicBezTo>
                <a:cubicBezTo>
                  <a:pt x="1530448" y="1196205"/>
                  <a:pt x="1514700" y="1197490"/>
                  <a:pt x="1498952" y="1193312"/>
                </a:cubicBezTo>
                <a:cubicBezTo>
                  <a:pt x="1484811" y="1189455"/>
                  <a:pt x="1475491" y="1180778"/>
                  <a:pt x="1473884" y="1165995"/>
                </a:cubicBezTo>
                <a:cubicBezTo>
                  <a:pt x="1468099" y="1112323"/>
                  <a:pt x="1468099" y="1059294"/>
                  <a:pt x="1496060" y="1009800"/>
                </a:cubicBezTo>
                <a:cubicBezTo>
                  <a:pt x="1539447" y="933309"/>
                  <a:pt x="1600511" y="876747"/>
                  <a:pt x="1681179" y="841714"/>
                </a:cubicBezTo>
                <a:cubicBezTo>
                  <a:pt x="1702391" y="832394"/>
                  <a:pt x="1725531" y="830467"/>
                  <a:pt x="1748028" y="827252"/>
                </a:cubicBezTo>
                <a:cubicBezTo>
                  <a:pt x="1754134" y="826288"/>
                  <a:pt x="1757991" y="824039"/>
                  <a:pt x="1760562" y="818575"/>
                </a:cubicBezTo>
                <a:cubicBezTo>
                  <a:pt x="1793665" y="751404"/>
                  <a:pt x="1830625" y="686164"/>
                  <a:pt x="1856657" y="615779"/>
                </a:cubicBezTo>
                <a:cubicBezTo>
                  <a:pt x="1874976" y="566286"/>
                  <a:pt x="1884296" y="515184"/>
                  <a:pt x="1888474" y="462799"/>
                </a:cubicBezTo>
                <a:cubicBezTo>
                  <a:pt x="1890403" y="436444"/>
                  <a:pt x="1891688" y="410090"/>
                  <a:pt x="1896831" y="384380"/>
                </a:cubicBezTo>
                <a:cubicBezTo>
                  <a:pt x="1898116" y="379881"/>
                  <a:pt x="1898759" y="375703"/>
                  <a:pt x="1902616" y="370881"/>
                </a:cubicBezTo>
                <a:close/>
                <a:moveTo>
                  <a:pt x="1258323" y="168848"/>
                </a:moveTo>
                <a:cubicBezTo>
                  <a:pt x="1260649" y="167707"/>
                  <a:pt x="1262693" y="167682"/>
                  <a:pt x="1264340" y="169048"/>
                </a:cubicBezTo>
                <a:cubicBezTo>
                  <a:pt x="1269160" y="172905"/>
                  <a:pt x="1236379" y="308209"/>
                  <a:pt x="1234129" y="349347"/>
                </a:cubicBezTo>
                <a:cubicBezTo>
                  <a:pt x="1229630" y="428087"/>
                  <a:pt x="1240235" y="505541"/>
                  <a:pt x="1252127" y="582996"/>
                </a:cubicBezTo>
                <a:cubicBezTo>
                  <a:pt x="1252770" y="587174"/>
                  <a:pt x="1253091" y="591352"/>
                  <a:pt x="1253412" y="595530"/>
                </a:cubicBezTo>
                <a:cubicBezTo>
                  <a:pt x="1253734" y="602279"/>
                  <a:pt x="1250520" y="605815"/>
                  <a:pt x="1243771" y="605815"/>
                </a:cubicBezTo>
                <a:cubicBezTo>
                  <a:pt x="1240235" y="605815"/>
                  <a:pt x="1236700" y="606136"/>
                  <a:pt x="1233165" y="606136"/>
                </a:cubicBezTo>
                <a:cubicBezTo>
                  <a:pt x="1213882" y="606136"/>
                  <a:pt x="1208739" y="602279"/>
                  <a:pt x="1204883" y="583317"/>
                </a:cubicBezTo>
                <a:cubicBezTo>
                  <a:pt x="1200705" y="562427"/>
                  <a:pt x="1196527" y="541537"/>
                  <a:pt x="1193634" y="520325"/>
                </a:cubicBezTo>
                <a:cubicBezTo>
                  <a:pt x="1188492" y="488508"/>
                  <a:pt x="1184635" y="456690"/>
                  <a:pt x="1185278" y="424230"/>
                </a:cubicBezTo>
                <a:cubicBezTo>
                  <a:pt x="1184314" y="369273"/>
                  <a:pt x="1195884" y="315601"/>
                  <a:pt x="1207133" y="262251"/>
                </a:cubicBezTo>
                <a:cubicBezTo>
                  <a:pt x="1211913" y="239472"/>
                  <a:pt x="1242039" y="176832"/>
                  <a:pt x="1258323" y="168848"/>
                </a:cubicBezTo>
                <a:close/>
                <a:moveTo>
                  <a:pt x="1704415" y="152347"/>
                </a:moveTo>
                <a:cubicBezTo>
                  <a:pt x="1722905" y="171439"/>
                  <a:pt x="1761326" y="319498"/>
                  <a:pt x="1757670" y="391770"/>
                </a:cubicBezTo>
                <a:cubicBezTo>
                  <a:pt x="1754135" y="460225"/>
                  <a:pt x="1743850" y="528038"/>
                  <a:pt x="1729388" y="595208"/>
                </a:cubicBezTo>
                <a:cubicBezTo>
                  <a:pt x="1724246" y="618348"/>
                  <a:pt x="1717818" y="641167"/>
                  <a:pt x="1706891" y="662378"/>
                </a:cubicBezTo>
                <a:cubicBezTo>
                  <a:pt x="1703355" y="669128"/>
                  <a:pt x="1699177" y="675234"/>
                  <a:pt x="1691464" y="677162"/>
                </a:cubicBezTo>
                <a:cubicBezTo>
                  <a:pt x="1683429" y="679412"/>
                  <a:pt x="1674752" y="680055"/>
                  <a:pt x="1668003" y="674913"/>
                </a:cubicBezTo>
                <a:cubicBezTo>
                  <a:pt x="1661254" y="669770"/>
                  <a:pt x="1666717" y="662378"/>
                  <a:pt x="1668324" y="656593"/>
                </a:cubicBezTo>
                <a:cubicBezTo>
                  <a:pt x="1680537" y="606457"/>
                  <a:pt x="1693071" y="556642"/>
                  <a:pt x="1700784" y="505541"/>
                </a:cubicBezTo>
                <a:cubicBezTo>
                  <a:pt x="1707212" y="460547"/>
                  <a:pt x="1711711" y="415231"/>
                  <a:pt x="1711390" y="363809"/>
                </a:cubicBezTo>
                <a:cubicBezTo>
                  <a:pt x="1712676" y="308530"/>
                  <a:pt x="1711390" y="238146"/>
                  <a:pt x="1697892" y="152657"/>
                </a:cubicBezTo>
                <a:cubicBezTo>
                  <a:pt x="1699539" y="149524"/>
                  <a:pt x="1701774" y="149619"/>
                  <a:pt x="1704415" y="152347"/>
                </a:cubicBezTo>
                <a:close/>
                <a:moveTo>
                  <a:pt x="1026190" y="127590"/>
                </a:moveTo>
                <a:cubicBezTo>
                  <a:pt x="1031332" y="135946"/>
                  <a:pt x="1031012" y="144302"/>
                  <a:pt x="1031654" y="152337"/>
                </a:cubicBezTo>
                <a:cubicBezTo>
                  <a:pt x="1033904" y="179655"/>
                  <a:pt x="1033904" y="207294"/>
                  <a:pt x="1034225" y="234934"/>
                </a:cubicBezTo>
                <a:cubicBezTo>
                  <a:pt x="1035511" y="314959"/>
                  <a:pt x="1043867" y="394343"/>
                  <a:pt x="1064757" y="471797"/>
                </a:cubicBezTo>
                <a:cubicBezTo>
                  <a:pt x="1082755" y="538646"/>
                  <a:pt x="1116500" y="596818"/>
                  <a:pt x="1162459" y="648240"/>
                </a:cubicBezTo>
                <a:cubicBezTo>
                  <a:pt x="1174029" y="661095"/>
                  <a:pt x="1187206" y="670094"/>
                  <a:pt x="1206168" y="671701"/>
                </a:cubicBezTo>
                <a:cubicBezTo>
                  <a:pt x="1229308" y="673951"/>
                  <a:pt x="1249555" y="685521"/>
                  <a:pt x="1268838" y="698055"/>
                </a:cubicBezTo>
                <a:cubicBezTo>
                  <a:pt x="1335044" y="741120"/>
                  <a:pt x="1389680" y="795435"/>
                  <a:pt x="1426318" y="866141"/>
                </a:cubicBezTo>
                <a:cubicBezTo>
                  <a:pt x="1445923" y="904064"/>
                  <a:pt x="1455565" y="945201"/>
                  <a:pt x="1453958" y="988589"/>
                </a:cubicBezTo>
                <a:cubicBezTo>
                  <a:pt x="1452029" y="1038724"/>
                  <a:pt x="1422462" y="1057043"/>
                  <a:pt x="1375539" y="1046438"/>
                </a:cubicBezTo>
                <a:cubicBezTo>
                  <a:pt x="1334401" y="1037118"/>
                  <a:pt x="1301941" y="1011728"/>
                  <a:pt x="1273016" y="982804"/>
                </a:cubicBezTo>
                <a:cubicBezTo>
                  <a:pt x="1225772" y="935881"/>
                  <a:pt x="1188813" y="881567"/>
                  <a:pt x="1156674" y="823396"/>
                </a:cubicBezTo>
                <a:cubicBezTo>
                  <a:pt x="1111679" y="741442"/>
                  <a:pt x="1082755" y="653702"/>
                  <a:pt x="1059615" y="563715"/>
                </a:cubicBezTo>
                <a:cubicBezTo>
                  <a:pt x="1052866" y="537682"/>
                  <a:pt x="1046759" y="511007"/>
                  <a:pt x="1037439" y="485939"/>
                </a:cubicBezTo>
                <a:cubicBezTo>
                  <a:pt x="1034225" y="485939"/>
                  <a:pt x="1034225" y="487546"/>
                  <a:pt x="1034225" y="489153"/>
                </a:cubicBezTo>
                <a:cubicBezTo>
                  <a:pt x="1034546" y="579463"/>
                  <a:pt x="1037117" y="669773"/>
                  <a:pt x="1055437" y="758797"/>
                </a:cubicBezTo>
                <a:cubicBezTo>
                  <a:pt x="1072791" y="842679"/>
                  <a:pt x="1113929" y="914347"/>
                  <a:pt x="1169208" y="978626"/>
                </a:cubicBezTo>
                <a:cubicBezTo>
                  <a:pt x="1175636" y="986017"/>
                  <a:pt x="1183349" y="992445"/>
                  <a:pt x="1193633" y="993408"/>
                </a:cubicBezTo>
                <a:cubicBezTo>
                  <a:pt x="1228343" y="996301"/>
                  <a:pt x="1257268" y="1012692"/>
                  <a:pt x="1284586" y="1032297"/>
                </a:cubicBezTo>
                <a:cubicBezTo>
                  <a:pt x="1343079" y="1074720"/>
                  <a:pt x="1393537" y="1124857"/>
                  <a:pt x="1426318" y="1190098"/>
                </a:cubicBezTo>
                <a:cubicBezTo>
                  <a:pt x="1445602" y="1228343"/>
                  <a:pt x="1455243" y="1269159"/>
                  <a:pt x="1453315" y="1312547"/>
                </a:cubicBezTo>
                <a:cubicBezTo>
                  <a:pt x="1451708" y="1347257"/>
                  <a:pt x="1435639" y="1367826"/>
                  <a:pt x="1404143" y="1371362"/>
                </a:cubicBezTo>
                <a:cubicBezTo>
                  <a:pt x="1390002" y="1372968"/>
                  <a:pt x="1376503" y="1369432"/>
                  <a:pt x="1363326" y="1364290"/>
                </a:cubicBezTo>
                <a:cubicBezTo>
                  <a:pt x="1331830" y="1351756"/>
                  <a:pt x="1305477" y="1331830"/>
                  <a:pt x="1281051" y="1308690"/>
                </a:cubicBezTo>
                <a:cubicBezTo>
                  <a:pt x="1199097" y="1230915"/>
                  <a:pt x="1144461" y="1135784"/>
                  <a:pt x="1104930" y="1031012"/>
                </a:cubicBezTo>
                <a:cubicBezTo>
                  <a:pt x="1078577" y="960948"/>
                  <a:pt x="1058972" y="888638"/>
                  <a:pt x="1039367" y="816326"/>
                </a:cubicBezTo>
                <a:cubicBezTo>
                  <a:pt x="1038403" y="812148"/>
                  <a:pt x="1037117" y="808291"/>
                  <a:pt x="1034225" y="804113"/>
                </a:cubicBezTo>
                <a:cubicBezTo>
                  <a:pt x="1034225" y="807326"/>
                  <a:pt x="1033583" y="810541"/>
                  <a:pt x="1033904" y="813432"/>
                </a:cubicBezTo>
                <a:cubicBezTo>
                  <a:pt x="1036476" y="898278"/>
                  <a:pt x="1039046" y="983125"/>
                  <a:pt x="1052544" y="1067329"/>
                </a:cubicBezTo>
                <a:cubicBezTo>
                  <a:pt x="1065721" y="1149283"/>
                  <a:pt x="1101716" y="1219345"/>
                  <a:pt x="1154103" y="1282336"/>
                </a:cubicBezTo>
                <a:cubicBezTo>
                  <a:pt x="1169851" y="1301298"/>
                  <a:pt x="1188491" y="1313512"/>
                  <a:pt x="1212917" y="1320903"/>
                </a:cubicBezTo>
                <a:cubicBezTo>
                  <a:pt x="1290371" y="1343722"/>
                  <a:pt x="1349185" y="1392894"/>
                  <a:pt x="1396751" y="1456850"/>
                </a:cubicBezTo>
                <a:cubicBezTo>
                  <a:pt x="1425997" y="1496381"/>
                  <a:pt x="1446566" y="1540090"/>
                  <a:pt x="1452029" y="1589583"/>
                </a:cubicBezTo>
                <a:cubicBezTo>
                  <a:pt x="1454601" y="1614009"/>
                  <a:pt x="1455565" y="1638113"/>
                  <a:pt x="1447530" y="1662217"/>
                </a:cubicBezTo>
                <a:cubicBezTo>
                  <a:pt x="1443352" y="1674751"/>
                  <a:pt x="1435639" y="1678929"/>
                  <a:pt x="1423426" y="1680215"/>
                </a:cubicBezTo>
                <a:cubicBezTo>
                  <a:pt x="1363005" y="1686000"/>
                  <a:pt x="1313190" y="1665109"/>
                  <a:pt x="1270445" y="1622043"/>
                </a:cubicBezTo>
                <a:cubicBezTo>
                  <a:pt x="1192348" y="1542982"/>
                  <a:pt x="1139319" y="1449780"/>
                  <a:pt x="1101716" y="1346935"/>
                </a:cubicBezTo>
                <a:cubicBezTo>
                  <a:pt x="1077612" y="1280408"/>
                  <a:pt x="1058972" y="1212596"/>
                  <a:pt x="1040653" y="1144140"/>
                </a:cubicBezTo>
                <a:cubicBezTo>
                  <a:pt x="1039046" y="1138354"/>
                  <a:pt x="1037439" y="1132569"/>
                  <a:pt x="1036476" y="1129677"/>
                </a:cubicBezTo>
                <a:cubicBezTo>
                  <a:pt x="1036476" y="1159888"/>
                  <a:pt x="1035511" y="1192990"/>
                  <a:pt x="1036796" y="1225772"/>
                </a:cubicBezTo>
                <a:cubicBezTo>
                  <a:pt x="1038403" y="1263375"/>
                  <a:pt x="1040331" y="1300977"/>
                  <a:pt x="1045474" y="1338258"/>
                </a:cubicBezTo>
                <a:cubicBezTo>
                  <a:pt x="1052223" y="1389680"/>
                  <a:pt x="1058972" y="1441745"/>
                  <a:pt x="1081790" y="1488989"/>
                </a:cubicBezTo>
                <a:cubicBezTo>
                  <a:pt x="1103645" y="1534304"/>
                  <a:pt x="1131927" y="1575764"/>
                  <a:pt x="1162780" y="1614973"/>
                </a:cubicBezTo>
                <a:cubicBezTo>
                  <a:pt x="1171779" y="1626543"/>
                  <a:pt x="1184313" y="1632971"/>
                  <a:pt x="1198133" y="1636185"/>
                </a:cubicBezTo>
                <a:cubicBezTo>
                  <a:pt x="1302905" y="1661896"/>
                  <a:pt x="1371682" y="1731315"/>
                  <a:pt x="1422140" y="1822268"/>
                </a:cubicBezTo>
                <a:cubicBezTo>
                  <a:pt x="1444638" y="1863084"/>
                  <a:pt x="1455243" y="1907115"/>
                  <a:pt x="1453315" y="1954359"/>
                </a:cubicBezTo>
                <a:cubicBezTo>
                  <a:pt x="1452029" y="1988426"/>
                  <a:pt x="1439817" y="2000960"/>
                  <a:pt x="1406071" y="2002888"/>
                </a:cubicBezTo>
                <a:cubicBezTo>
                  <a:pt x="1361077" y="2005459"/>
                  <a:pt x="1322831" y="1989711"/>
                  <a:pt x="1290371" y="1959822"/>
                </a:cubicBezTo>
                <a:cubicBezTo>
                  <a:pt x="1219987" y="1894902"/>
                  <a:pt x="1167280" y="1817769"/>
                  <a:pt x="1129034" y="1730030"/>
                </a:cubicBezTo>
                <a:cubicBezTo>
                  <a:pt x="1091111" y="1642612"/>
                  <a:pt x="1065721" y="1551017"/>
                  <a:pt x="1038724" y="1459743"/>
                </a:cubicBezTo>
                <a:cubicBezTo>
                  <a:pt x="1038082" y="1456850"/>
                  <a:pt x="1038082" y="1452993"/>
                  <a:pt x="1034225" y="1450101"/>
                </a:cubicBezTo>
                <a:cubicBezTo>
                  <a:pt x="1034225" y="1462314"/>
                  <a:pt x="1033904" y="1473562"/>
                  <a:pt x="1034225" y="1485133"/>
                </a:cubicBezTo>
                <a:cubicBezTo>
                  <a:pt x="1036154" y="1526591"/>
                  <a:pt x="1038724" y="1568050"/>
                  <a:pt x="1040653" y="1609509"/>
                </a:cubicBezTo>
                <a:cubicBezTo>
                  <a:pt x="1044831" y="1706890"/>
                  <a:pt x="1072149" y="1797200"/>
                  <a:pt x="1125178" y="1879154"/>
                </a:cubicBezTo>
                <a:cubicBezTo>
                  <a:pt x="1135141" y="1894902"/>
                  <a:pt x="1145104" y="1910650"/>
                  <a:pt x="1155067" y="1926398"/>
                </a:cubicBezTo>
                <a:cubicBezTo>
                  <a:pt x="1165673" y="1943110"/>
                  <a:pt x="1180135" y="1954680"/>
                  <a:pt x="1199740" y="1959501"/>
                </a:cubicBezTo>
                <a:cubicBezTo>
                  <a:pt x="1285229" y="1980391"/>
                  <a:pt x="1346614" y="2033742"/>
                  <a:pt x="1396108" y="2103483"/>
                </a:cubicBezTo>
                <a:cubicBezTo>
                  <a:pt x="1425033" y="2143978"/>
                  <a:pt x="1445923" y="2188329"/>
                  <a:pt x="1451708" y="2238787"/>
                </a:cubicBezTo>
                <a:cubicBezTo>
                  <a:pt x="1453958" y="2258392"/>
                  <a:pt x="1454601" y="2278318"/>
                  <a:pt x="1450101" y="2297923"/>
                </a:cubicBezTo>
                <a:cubicBezTo>
                  <a:pt x="1446566" y="2313671"/>
                  <a:pt x="1436603" y="2322348"/>
                  <a:pt x="1420533" y="2324919"/>
                </a:cubicBezTo>
                <a:cubicBezTo>
                  <a:pt x="1370718" y="2332633"/>
                  <a:pt x="1328938" y="2315920"/>
                  <a:pt x="1291978" y="2284103"/>
                </a:cubicBezTo>
                <a:cubicBezTo>
                  <a:pt x="1215809" y="2219183"/>
                  <a:pt x="1165351" y="2135943"/>
                  <a:pt x="1124535" y="2046276"/>
                </a:cubicBezTo>
                <a:cubicBezTo>
                  <a:pt x="1091111" y="1972999"/>
                  <a:pt x="1069578" y="1895545"/>
                  <a:pt x="1049973" y="1817447"/>
                </a:cubicBezTo>
                <a:cubicBezTo>
                  <a:pt x="1046116" y="1802663"/>
                  <a:pt x="1041617" y="1787880"/>
                  <a:pt x="1037439" y="1773096"/>
                </a:cubicBezTo>
                <a:cubicBezTo>
                  <a:pt x="1036476" y="1773096"/>
                  <a:pt x="1035189" y="1773417"/>
                  <a:pt x="1034225" y="1773417"/>
                </a:cubicBezTo>
                <a:cubicBezTo>
                  <a:pt x="1034225" y="1789808"/>
                  <a:pt x="1033583" y="1806199"/>
                  <a:pt x="1034225" y="1822590"/>
                </a:cubicBezTo>
                <a:cubicBezTo>
                  <a:pt x="1036796" y="1869512"/>
                  <a:pt x="1040653" y="1916113"/>
                  <a:pt x="1042902" y="1963036"/>
                </a:cubicBezTo>
                <a:cubicBezTo>
                  <a:pt x="1046759" y="2041455"/>
                  <a:pt x="1070863" y="2113446"/>
                  <a:pt x="1108787" y="2181580"/>
                </a:cubicBezTo>
                <a:cubicBezTo>
                  <a:pt x="1120678" y="2202792"/>
                  <a:pt x="1132891" y="2224003"/>
                  <a:pt x="1148318" y="2243287"/>
                </a:cubicBezTo>
                <a:cubicBezTo>
                  <a:pt x="1163423" y="2262248"/>
                  <a:pt x="1179171" y="2278318"/>
                  <a:pt x="1205846" y="2282817"/>
                </a:cubicBezTo>
                <a:cubicBezTo>
                  <a:pt x="1236057" y="2287959"/>
                  <a:pt x="1263696" y="2303065"/>
                  <a:pt x="1289728" y="2319777"/>
                </a:cubicBezTo>
                <a:cubicBezTo>
                  <a:pt x="1372004" y="2372806"/>
                  <a:pt x="1427925" y="2445440"/>
                  <a:pt x="1449137" y="2542499"/>
                </a:cubicBezTo>
                <a:cubicBezTo>
                  <a:pt x="1454279" y="2565639"/>
                  <a:pt x="1454922" y="2589421"/>
                  <a:pt x="1450744" y="2612883"/>
                </a:cubicBezTo>
                <a:cubicBezTo>
                  <a:pt x="1446566" y="2638272"/>
                  <a:pt x="1435960" y="2647271"/>
                  <a:pt x="1410249" y="2648878"/>
                </a:cubicBezTo>
                <a:cubicBezTo>
                  <a:pt x="1363969" y="2652092"/>
                  <a:pt x="1325403" y="2634737"/>
                  <a:pt x="1291335" y="2605170"/>
                </a:cubicBezTo>
                <a:cubicBezTo>
                  <a:pt x="1231557" y="2553105"/>
                  <a:pt x="1189455" y="2487542"/>
                  <a:pt x="1151532" y="2419086"/>
                </a:cubicBezTo>
                <a:cubicBezTo>
                  <a:pt x="1098503" y="2322991"/>
                  <a:pt x="1060257" y="2221432"/>
                  <a:pt x="1037761" y="2113767"/>
                </a:cubicBezTo>
                <a:cubicBezTo>
                  <a:pt x="1037117" y="2111196"/>
                  <a:pt x="1036476" y="2108625"/>
                  <a:pt x="1033904" y="2106375"/>
                </a:cubicBezTo>
                <a:cubicBezTo>
                  <a:pt x="1034868" y="2125016"/>
                  <a:pt x="1035189" y="2143656"/>
                  <a:pt x="1036476" y="2161975"/>
                </a:cubicBezTo>
                <a:cubicBezTo>
                  <a:pt x="1039689" y="2203756"/>
                  <a:pt x="1041938" y="2245536"/>
                  <a:pt x="1047723" y="2286995"/>
                </a:cubicBezTo>
                <a:cubicBezTo>
                  <a:pt x="1058650" y="2365414"/>
                  <a:pt x="1073113" y="2443190"/>
                  <a:pt x="1110073" y="2514538"/>
                </a:cubicBezTo>
                <a:cubicBezTo>
                  <a:pt x="1122607" y="2538321"/>
                  <a:pt x="1137712" y="2560497"/>
                  <a:pt x="1156995" y="2579458"/>
                </a:cubicBezTo>
                <a:cubicBezTo>
                  <a:pt x="1170494" y="2592635"/>
                  <a:pt x="1185920" y="2601956"/>
                  <a:pt x="1204882" y="2603241"/>
                </a:cubicBezTo>
                <a:cubicBezTo>
                  <a:pt x="1227379" y="2604848"/>
                  <a:pt x="1247305" y="2612883"/>
                  <a:pt x="1265946" y="2624131"/>
                </a:cubicBezTo>
                <a:cubicBezTo>
                  <a:pt x="1337294" y="2667840"/>
                  <a:pt x="1395787" y="2723762"/>
                  <a:pt x="1430818" y="2800895"/>
                </a:cubicBezTo>
                <a:cubicBezTo>
                  <a:pt x="1448173" y="2839140"/>
                  <a:pt x="1458136" y="2879313"/>
                  <a:pt x="1450422" y="2922058"/>
                </a:cubicBezTo>
                <a:cubicBezTo>
                  <a:pt x="1449780" y="2925915"/>
                  <a:pt x="1448816" y="2929771"/>
                  <a:pt x="1447530" y="2933307"/>
                </a:cubicBezTo>
                <a:cubicBezTo>
                  <a:pt x="1437246" y="2965445"/>
                  <a:pt x="1415391" y="2977016"/>
                  <a:pt x="1381967" y="2971552"/>
                </a:cubicBezTo>
                <a:cubicBezTo>
                  <a:pt x="1343079" y="2965124"/>
                  <a:pt x="1312226" y="2945841"/>
                  <a:pt x="1284265" y="2919487"/>
                </a:cubicBezTo>
                <a:cubicBezTo>
                  <a:pt x="1246984" y="2884456"/>
                  <a:pt x="1215166" y="2844925"/>
                  <a:pt x="1189777" y="2800573"/>
                </a:cubicBezTo>
                <a:cubicBezTo>
                  <a:pt x="1131284" y="2699336"/>
                  <a:pt x="1084361" y="2593278"/>
                  <a:pt x="1053508" y="2480149"/>
                </a:cubicBezTo>
                <a:cubicBezTo>
                  <a:pt x="1046759" y="2455724"/>
                  <a:pt x="1046116" y="2430334"/>
                  <a:pt x="1043225" y="2405266"/>
                </a:cubicBezTo>
                <a:cubicBezTo>
                  <a:pt x="1038403" y="2364771"/>
                  <a:pt x="1034868" y="2324276"/>
                  <a:pt x="1030690" y="2283781"/>
                </a:cubicBezTo>
                <a:cubicBezTo>
                  <a:pt x="1025547" y="2233966"/>
                  <a:pt x="1022334" y="2184151"/>
                  <a:pt x="1019762" y="2134336"/>
                </a:cubicBezTo>
                <a:cubicBezTo>
                  <a:pt x="1017513" y="2091270"/>
                  <a:pt x="1022334" y="2048204"/>
                  <a:pt x="1019762" y="2005459"/>
                </a:cubicBezTo>
                <a:cubicBezTo>
                  <a:pt x="1017834" y="1972356"/>
                  <a:pt x="1012371" y="1939253"/>
                  <a:pt x="1012371" y="1905829"/>
                </a:cubicBezTo>
                <a:cubicBezTo>
                  <a:pt x="1012692" y="1865656"/>
                  <a:pt x="1017191" y="1826125"/>
                  <a:pt x="1020405" y="1786273"/>
                </a:cubicBezTo>
                <a:cubicBezTo>
                  <a:pt x="1023941" y="1741600"/>
                  <a:pt x="1022655" y="1697248"/>
                  <a:pt x="1016549" y="1652897"/>
                </a:cubicBezTo>
                <a:cubicBezTo>
                  <a:pt x="1010121" y="1607260"/>
                  <a:pt x="1011085" y="1561622"/>
                  <a:pt x="1016227" y="1515985"/>
                </a:cubicBezTo>
                <a:cubicBezTo>
                  <a:pt x="1023298" y="1452029"/>
                  <a:pt x="1025226" y="1388716"/>
                  <a:pt x="1015906" y="1324761"/>
                </a:cubicBezTo>
                <a:cubicBezTo>
                  <a:pt x="1009478" y="1280729"/>
                  <a:pt x="1011085" y="1236379"/>
                  <a:pt x="1016227" y="1192348"/>
                </a:cubicBezTo>
                <a:cubicBezTo>
                  <a:pt x="1024262" y="1123572"/>
                  <a:pt x="1024905" y="1054795"/>
                  <a:pt x="1014620" y="986339"/>
                </a:cubicBezTo>
                <a:cubicBezTo>
                  <a:pt x="1010442" y="958377"/>
                  <a:pt x="1011728" y="929774"/>
                  <a:pt x="1013978" y="901491"/>
                </a:cubicBezTo>
                <a:cubicBezTo>
                  <a:pt x="1018477" y="844608"/>
                  <a:pt x="1025226" y="788042"/>
                  <a:pt x="1022012" y="730836"/>
                </a:cubicBezTo>
                <a:cubicBezTo>
                  <a:pt x="1020084" y="696126"/>
                  <a:pt x="1013013" y="661738"/>
                  <a:pt x="1012692" y="626707"/>
                </a:cubicBezTo>
                <a:cubicBezTo>
                  <a:pt x="1012371" y="581070"/>
                  <a:pt x="1018477" y="536075"/>
                  <a:pt x="1021369" y="491081"/>
                </a:cubicBezTo>
                <a:cubicBezTo>
                  <a:pt x="1023619" y="453478"/>
                  <a:pt x="1023619" y="415876"/>
                  <a:pt x="1019120" y="378274"/>
                </a:cubicBezTo>
                <a:cubicBezTo>
                  <a:pt x="1013013" y="325886"/>
                  <a:pt x="1011406" y="273179"/>
                  <a:pt x="1014620" y="220471"/>
                </a:cubicBezTo>
                <a:cubicBezTo>
                  <a:pt x="1016227" y="196046"/>
                  <a:pt x="1016227" y="171620"/>
                  <a:pt x="1020084" y="147516"/>
                </a:cubicBezTo>
                <a:cubicBezTo>
                  <a:pt x="1021048" y="141088"/>
                  <a:pt x="1021369" y="134339"/>
                  <a:pt x="1026190" y="127590"/>
                </a:cubicBezTo>
                <a:close/>
                <a:moveTo>
                  <a:pt x="1518235" y="0"/>
                </a:moveTo>
                <a:cubicBezTo>
                  <a:pt x="1520485" y="321"/>
                  <a:pt x="1522735" y="321"/>
                  <a:pt x="1525306" y="321"/>
                </a:cubicBezTo>
                <a:cubicBezTo>
                  <a:pt x="1526270" y="28281"/>
                  <a:pt x="1514700" y="53349"/>
                  <a:pt x="1506023" y="78739"/>
                </a:cubicBezTo>
                <a:cubicBezTo>
                  <a:pt x="1490596" y="125020"/>
                  <a:pt x="1471313" y="170013"/>
                  <a:pt x="1459743" y="217579"/>
                </a:cubicBezTo>
                <a:cubicBezTo>
                  <a:pt x="1446566" y="271572"/>
                  <a:pt x="1438531" y="326208"/>
                  <a:pt x="1439174" y="382130"/>
                </a:cubicBezTo>
                <a:cubicBezTo>
                  <a:pt x="1439495" y="410413"/>
                  <a:pt x="1455243" y="430660"/>
                  <a:pt x="1470670" y="451550"/>
                </a:cubicBezTo>
                <a:cubicBezTo>
                  <a:pt x="1494453" y="483368"/>
                  <a:pt x="1521771" y="511650"/>
                  <a:pt x="1547482" y="541860"/>
                </a:cubicBezTo>
                <a:cubicBezTo>
                  <a:pt x="1586048" y="587497"/>
                  <a:pt x="1606296" y="639241"/>
                  <a:pt x="1607581" y="699340"/>
                </a:cubicBezTo>
                <a:cubicBezTo>
                  <a:pt x="1608224" y="730194"/>
                  <a:pt x="1610795" y="761367"/>
                  <a:pt x="1607260" y="792221"/>
                </a:cubicBezTo>
                <a:cubicBezTo>
                  <a:pt x="1604689" y="815040"/>
                  <a:pt x="1598261" y="836252"/>
                  <a:pt x="1584120" y="854571"/>
                </a:cubicBezTo>
                <a:cubicBezTo>
                  <a:pt x="1563230" y="881889"/>
                  <a:pt x="1535269" y="889281"/>
                  <a:pt x="1503451" y="875782"/>
                </a:cubicBezTo>
                <a:cubicBezTo>
                  <a:pt x="1473241" y="863248"/>
                  <a:pt x="1451708" y="840751"/>
                  <a:pt x="1434996" y="813432"/>
                </a:cubicBezTo>
                <a:cubicBezTo>
                  <a:pt x="1416677" y="783864"/>
                  <a:pt x="1405107" y="751404"/>
                  <a:pt x="1396429" y="717660"/>
                </a:cubicBezTo>
                <a:cubicBezTo>
                  <a:pt x="1382288" y="662381"/>
                  <a:pt x="1377146" y="606138"/>
                  <a:pt x="1377146" y="549574"/>
                </a:cubicBezTo>
                <a:cubicBezTo>
                  <a:pt x="1377467" y="484975"/>
                  <a:pt x="1382931" y="420376"/>
                  <a:pt x="1394180" y="356418"/>
                </a:cubicBezTo>
                <a:cubicBezTo>
                  <a:pt x="1414427" y="242004"/>
                  <a:pt x="1447530" y="131768"/>
                  <a:pt x="1499273" y="27639"/>
                </a:cubicBezTo>
                <a:cubicBezTo>
                  <a:pt x="1504416" y="17676"/>
                  <a:pt x="1509879" y="7713"/>
                  <a:pt x="1518235" y="0"/>
                </a:cubicBezTo>
                <a:close/>
              </a:path>
            </a:pathLst>
          </a:custGeom>
          <a:solidFill>
            <a:schemeClr val="accent2"/>
          </a:solidFill>
          <a:ln w="32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5E25F322-6724-4139-918E-CE83409DF6D4}"/>
              </a:ext>
            </a:extLst>
          </p:cNvPr>
          <p:cNvGrpSpPr/>
          <p:nvPr/>
        </p:nvGrpSpPr>
        <p:grpSpPr>
          <a:xfrm>
            <a:off x="9137948" y="2097757"/>
            <a:ext cx="992484" cy="835494"/>
            <a:chOff x="7327693" y="2032295"/>
            <a:chExt cx="1968838" cy="1657407"/>
          </a:xfrm>
        </p:grpSpPr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DAE8616-5F24-435E-A8B1-014796D6D9DE}"/>
                </a:ext>
              </a:extLst>
            </p:cNvPr>
            <p:cNvSpPr/>
            <p:nvPr/>
          </p:nvSpPr>
          <p:spPr>
            <a:xfrm rot="658315">
              <a:off x="7406694" y="3123625"/>
              <a:ext cx="1513029" cy="348081"/>
            </a:xfrm>
            <a:custGeom>
              <a:avLst/>
              <a:gdLst>
                <a:gd name="connsiteX0" fmla="*/ 1056006 w 3337030"/>
                <a:gd name="connsiteY0" fmla="*/ 752205 h 767703"/>
                <a:gd name="connsiteX1" fmla="*/ 1090584 w 3337030"/>
                <a:gd name="connsiteY1" fmla="*/ 761206 h 767703"/>
                <a:gd name="connsiteX2" fmla="*/ 1019927 w 3337030"/>
                <a:gd name="connsiteY2" fmla="*/ 761206 h 767703"/>
                <a:gd name="connsiteX3" fmla="*/ 1056006 w 3337030"/>
                <a:gd name="connsiteY3" fmla="*/ 752205 h 767703"/>
                <a:gd name="connsiteX4" fmla="*/ 932273 w 3337030"/>
                <a:gd name="connsiteY4" fmla="*/ 747038 h 767703"/>
                <a:gd name="connsiteX5" fmla="*/ 963934 w 3337030"/>
                <a:gd name="connsiteY5" fmla="*/ 758537 h 767703"/>
                <a:gd name="connsiteX6" fmla="*/ 902613 w 3337030"/>
                <a:gd name="connsiteY6" fmla="*/ 764536 h 767703"/>
                <a:gd name="connsiteX7" fmla="*/ 932273 w 3337030"/>
                <a:gd name="connsiteY7" fmla="*/ 747038 h 767703"/>
                <a:gd name="connsiteX8" fmla="*/ 1175312 w 3337030"/>
                <a:gd name="connsiteY8" fmla="*/ 744207 h 767703"/>
                <a:gd name="connsiteX9" fmla="*/ 1237887 w 3337030"/>
                <a:gd name="connsiteY9" fmla="*/ 758538 h 767703"/>
                <a:gd name="connsiteX10" fmla="*/ 1133235 w 3337030"/>
                <a:gd name="connsiteY10" fmla="*/ 763870 h 767703"/>
                <a:gd name="connsiteX11" fmla="*/ 1175312 w 3337030"/>
                <a:gd name="connsiteY11" fmla="*/ 744207 h 767703"/>
                <a:gd name="connsiteX12" fmla="*/ 1410395 w 3337030"/>
                <a:gd name="connsiteY12" fmla="*/ 722107 h 767703"/>
                <a:gd name="connsiteX13" fmla="*/ 1492507 w 3337030"/>
                <a:gd name="connsiteY13" fmla="*/ 736542 h 767703"/>
                <a:gd name="connsiteX14" fmla="*/ 1497840 w 3337030"/>
                <a:gd name="connsiteY14" fmla="*/ 745208 h 767703"/>
                <a:gd name="connsiteX15" fmla="*/ 1483175 w 3337030"/>
                <a:gd name="connsiteY15" fmla="*/ 759874 h 767703"/>
                <a:gd name="connsiteX16" fmla="*/ 1425851 w 3337030"/>
                <a:gd name="connsiteY16" fmla="*/ 767205 h 767703"/>
                <a:gd name="connsiteX17" fmla="*/ 1383858 w 3337030"/>
                <a:gd name="connsiteY17" fmla="*/ 763872 h 767703"/>
                <a:gd name="connsiteX18" fmla="*/ 1369195 w 3337030"/>
                <a:gd name="connsiteY18" fmla="*/ 748541 h 767703"/>
                <a:gd name="connsiteX19" fmla="*/ 1381858 w 3337030"/>
                <a:gd name="connsiteY19" fmla="*/ 729878 h 767703"/>
                <a:gd name="connsiteX20" fmla="*/ 1410395 w 3337030"/>
                <a:gd name="connsiteY20" fmla="*/ 722107 h 767703"/>
                <a:gd name="connsiteX21" fmla="*/ 1319309 w 3337030"/>
                <a:gd name="connsiteY21" fmla="*/ 721303 h 767703"/>
                <a:gd name="connsiteX22" fmla="*/ 1355865 w 3337030"/>
                <a:gd name="connsiteY22" fmla="*/ 751206 h 767703"/>
                <a:gd name="connsiteX23" fmla="*/ 1341866 w 3337030"/>
                <a:gd name="connsiteY23" fmla="*/ 764539 h 767703"/>
                <a:gd name="connsiteX24" fmla="*/ 1258548 w 3337030"/>
                <a:gd name="connsiteY24" fmla="*/ 763872 h 767703"/>
                <a:gd name="connsiteX25" fmla="*/ 1303875 w 3337030"/>
                <a:gd name="connsiteY25" fmla="*/ 723876 h 767703"/>
                <a:gd name="connsiteX26" fmla="*/ 1319309 w 3337030"/>
                <a:gd name="connsiteY26" fmla="*/ 721303 h 767703"/>
                <a:gd name="connsiteX27" fmla="*/ 1588951 w 3337030"/>
                <a:gd name="connsiteY27" fmla="*/ 714870 h 767703"/>
                <a:gd name="connsiteX28" fmla="*/ 1606490 w 3337030"/>
                <a:gd name="connsiteY28" fmla="*/ 724545 h 767703"/>
                <a:gd name="connsiteX29" fmla="*/ 1629822 w 3337030"/>
                <a:gd name="connsiteY29" fmla="*/ 721212 h 767703"/>
                <a:gd name="connsiteX30" fmla="*/ 1654484 w 3337030"/>
                <a:gd name="connsiteY30" fmla="*/ 729878 h 767703"/>
                <a:gd name="connsiteX31" fmla="*/ 1634485 w 3337030"/>
                <a:gd name="connsiteY31" fmla="*/ 754542 h 767703"/>
                <a:gd name="connsiteX32" fmla="*/ 1615822 w 3337030"/>
                <a:gd name="connsiteY32" fmla="*/ 754542 h 767703"/>
                <a:gd name="connsiteX33" fmla="*/ 1574495 w 3337030"/>
                <a:gd name="connsiteY33" fmla="*/ 761875 h 767703"/>
                <a:gd name="connsiteX34" fmla="*/ 1545166 w 3337030"/>
                <a:gd name="connsiteY34" fmla="*/ 765208 h 767703"/>
                <a:gd name="connsiteX35" fmla="*/ 1515171 w 3337030"/>
                <a:gd name="connsiteY35" fmla="*/ 748542 h 767703"/>
                <a:gd name="connsiteX36" fmla="*/ 1539834 w 3337030"/>
                <a:gd name="connsiteY36" fmla="*/ 729212 h 767703"/>
                <a:gd name="connsiteX37" fmla="*/ 1588951 w 3337030"/>
                <a:gd name="connsiteY37" fmla="*/ 714870 h 767703"/>
                <a:gd name="connsiteX38" fmla="*/ 1791789 w 3337030"/>
                <a:gd name="connsiteY38" fmla="*/ 707880 h 767703"/>
                <a:gd name="connsiteX39" fmla="*/ 1798455 w 3337030"/>
                <a:gd name="connsiteY39" fmla="*/ 722546 h 767703"/>
                <a:gd name="connsiteX40" fmla="*/ 1757128 w 3337030"/>
                <a:gd name="connsiteY40" fmla="*/ 747209 h 767703"/>
                <a:gd name="connsiteX41" fmla="*/ 1694472 w 3337030"/>
                <a:gd name="connsiteY41" fmla="*/ 751876 h 767703"/>
                <a:gd name="connsiteX42" fmla="*/ 1673810 w 3337030"/>
                <a:gd name="connsiteY42" fmla="*/ 741876 h 767703"/>
                <a:gd name="connsiteX43" fmla="*/ 1683140 w 3337030"/>
                <a:gd name="connsiteY43" fmla="*/ 718546 h 767703"/>
                <a:gd name="connsiteX44" fmla="*/ 1791789 w 3337030"/>
                <a:gd name="connsiteY44" fmla="*/ 707880 h 767703"/>
                <a:gd name="connsiteX45" fmla="*/ 1862445 w 3337030"/>
                <a:gd name="connsiteY45" fmla="*/ 689881 h 767703"/>
                <a:gd name="connsiteX46" fmla="*/ 1918436 w 3337030"/>
                <a:gd name="connsiteY46" fmla="*/ 699880 h 767703"/>
                <a:gd name="connsiteX47" fmla="*/ 1933768 w 3337030"/>
                <a:gd name="connsiteY47" fmla="*/ 711879 h 767703"/>
                <a:gd name="connsiteX48" fmla="*/ 1920436 w 3337030"/>
                <a:gd name="connsiteY48" fmla="*/ 721209 h 767703"/>
                <a:gd name="connsiteX49" fmla="*/ 1831116 w 3337030"/>
                <a:gd name="connsiteY49" fmla="*/ 742540 h 767703"/>
                <a:gd name="connsiteX50" fmla="*/ 1815118 w 3337030"/>
                <a:gd name="connsiteY50" fmla="*/ 728541 h 767703"/>
                <a:gd name="connsiteX51" fmla="*/ 1862445 w 3337030"/>
                <a:gd name="connsiteY51" fmla="*/ 689881 h 767703"/>
                <a:gd name="connsiteX52" fmla="*/ 2016752 w 3337030"/>
                <a:gd name="connsiteY52" fmla="*/ 675218 h 767703"/>
                <a:gd name="connsiteX53" fmla="*/ 2081740 w 3337030"/>
                <a:gd name="connsiteY53" fmla="*/ 684551 h 767703"/>
                <a:gd name="connsiteX54" fmla="*/ 1963761 w 3337030"/>
                <a:gd name="connsiteY54" fmla="*/ 716547 h 767703"/>
                <a:gd name="connsiteX55" fmla="*/ 1961761 w 3337030"/>
                <a:gd name="connsiteY55" fmla="*/ 699882 h 767703"/>
                <a:gd name="connsiteX56" fmla="*/ 2016752 w 3337030"/>
                <a:gd name="connsiteY56" fmla="*/ 675218 h 767703"/>
                <a:gd name="connsiteX57" fmla="*/ 2185308 w 3337030"/>
                <a:gd name="connsiteY57" fmla="*/ 649515 h 767703"/>
                <a:gd name="connsiteX58" fmla="*/ 2211055 w 3337030"/>
                <a:gd name="connsiteY58" fmla="*/ 655890 h 767703"/>
                <a:gd name="connsiteX59" fmla="*/ 2105070 w 3337030"/>
                <a:gd name="connsiteY59" fmla="*/ 685887 h 767703"/>
                <a:gd name="connsiteX60" fmla="*/ 2185308 w 3337030"/>
                <a:gd name="connsiteY60" fmla="*/ 649515 h 767703"/>
                <a:gd name="connsiteX61" fmla="*/ 829944 w 3337030"/>
                <a:gd name="connsiteY61" fmla="*/ 625176 h 767703"/>
                <a:gd name="connsiteX62" fmla="*/ 849951 w 3337030"/>
                <a:gd name="connsiteY62" fmla="*/ 625895 h 767703"/>
                <a:gd name="connsiteX63" fmla="*/ 861283 w 3337030"/>
                <a:gd name="connsiteY63" fmla="*/ 631228 h 767703"/>
                <a:gd name="connsiteX64" fmla="*/ 901277 w 3337030"/>
                <a:gd name="connsiteY64" fmla="*/ 649224 h 767703"/>
                <a:gd name="connsiteX65" fmla="*/ 907941 w 3337030"/>
                <a:gd name="connsiteY65" fmla="*/ 721212 h 767703"/>
                <a:gd name="connsiteX66" fmla="*/ 863950 w 3337030"/>
                <a:gd name="connsiteY66" fmla="*/ 748540 h 767703"/>
                <a:gd name="connsiteX67" fmla="*/ 781296 w 3337030"/>
                <a:gd name="connsiteY67" fmla="*/ 657889 h 767703"/>
                <a:gd name="connsiteX68" fmla="*/ 829944 w 3337030"/>
                <a:gd name="connsiteY68" fmla="*/ 625176 h 767703"/>
                <a:gd name="connsiteX69" fmla="*/ 704926 w 3337030"/>
                <a:gd name="connsiteY69" fmla="*/ 618562 h 767703"/>
                <a:gd name="connsiteX70" fmla="*/ 722642 w 3337030"/>
                <a:gd name="connsiteY70" fmla="*/ 621895 h 767703"/>
                <a:gd name="connsiteX71" fmla="*/ 766636 w 3337030"/>
                <a:gd name="connsiteY71" fmla="*/ 672552 h 767703"/>
                <a:gd name="connsiteX72" fmla="*/ 768636 w 3337030"/>
                <a:gd name="connsiteY72" fmla="*/ 693883 h 767703"/>
                <a:gd name="connsiteX73" fmla="*/ 732641 w 3337030"/>
                <a:gd name="connsiteY73" fmla="*/ 739874 h 767703"/>
                <a:gd name="connsiteX74" fmla="*/ 661984 w 3337030"/>
                <a:gd name="connsiteY74" fmla="*/ 696550 h 767703"/>
                <a:gd name="connsiteX75" fmla="*/ 662650 w 3337030"/>
                <a:gd name="connsiteY75" fmla="*/ 642557 h 767703"/>
                <a:gd name="connsiteX76" fmla="*/ 704926 w 3337030"/>
                <a:gd name="connsiteY76" fmla="*/ 618562 h 767703"/>
                <a:gd name="connsiteX77" fmla="*/ 981568 w 3337030"/>
                <a:gd name="connsiteY77" fmla="*/ 617894 h 767703"/>
                <a:gd name="connsiteX78" fmla="*/ 1030593 w 3337030"/>
                <a:gd name="connsiteY78" fmla="*/ 665886 h 767703"/>
                <a:gd name="connsiteX79" fmla="*/ 1037259 w 3337030"/>
                <a:gd name="connsiteY79" fmla="*/ 708546 h 767703"/>
                <a:gd name="connsiteX80" fmla="*/ 1006595 w 3337030"/>
                <a:gd name="connsiteY80" fmla="*/ 738541 h 767703"/>
                <a:gd name="connsiteX81" fmla="*/ 923276 w 3337030"/>
                <a:gd name="connsiteY81" fmla="*/ 693881 h 767703"/>
                <a:gd name="connsiteX82" fmla="*/ 951271 w 3337030"/>
                <a:gd name="connsiteY82" fmla="*/ 626559 h 767703"/>
                <a:gd name="connsiteX83" fmla="*/ 981568 w 3337030"/>
                <a:gd name="connsiteY83" fmla="*/ 617894 h 767703"/>
                <a:gd name="connsiteX84" fmla="*/ 1111244 w 3337030"/>
                <a:gd name="connsiteY84" fmla="*/ 613229 h 767703"/>
                <a:gd name="connsiteX85" fmla="*/ 1145905 w 3337030"/>
                <a:gd name="connsiteY85" fmla="*/ 643226 h 767703"/>
                <a:gd name="connsiteX86" fmla="*/ 1152570 w 3337030"/>
                <a:gd name="connsiteY86" fmla="*/ 691217 h 767703"/>
                <a:gd name="connsiteX87" fmla="*/ 1116575 w 3337030"/>
                <a:gd name="connsiteY87" fmla="*/ 737876 h 767703"/>
                <a:gd name="connsiteX88" fmla="*/ 1067250 w 3337030"/>
                <a:gd name="connsiteY88" fmla="*/ 712546 h 767703"/>
                <a:gd name="connsiteX89" fmla="*/ 1041254 w 3337030"/>
                <a:gd name="connsiteY89" fmla="*/ 657222 h 767703"/>
                <a:gd name="connsiteX90" fmla="*/ 1063250 w 3337030"/>
                <a:gd name="connsiteY90" fmla="*/ 621895 h 767703"/>
                <a:gd name="connsiteX91" fmla="*/ 1111244 w 3337030"/>
                <a:gd name="connsiteY91" fmla="*/ 613229 h 767703"/>
                <a:gd name="connsiteX92" fmla="*/ 456686 w 3337030"/>
                <a:gd name="connsiteY92" fmla="*/ 609896 h 767703"/>
                <a:gd name="connsiteX93" fmla="*/ 522011 w 3337030"/>
                <a:gd name="connsiteY93" fmla="*/ 679886 h 767703"/>
                <a:gd name="connsiteX94" fmla="*/ 494680 w 3337030"/>
                <a:gd name="connsiteY94" fmla="*/ 711214 h 767703"/>
                <a:gd name="connsiteX95" fmla="*/ 410028 w 3337030"/>
                <a:gd name="connsiteY95" fmla="*/ 646557 h 767703"/>
                <a:gd name="connsiteX96" fmla="*/ 456686 w 3337030"/>
                <a:gd name="connsiteY96" fmla="*/ 609896 h 767703"/>
                <a:gd name="connsiteX97" fmla="*/ 1232552 w 3337030"/>
                <a:gd name="connsiteY97" fmla="*/ 607232 h 767703"/>
                <a:gd name="connsiteX98" fmla="*/ 1283211 w 3337030"/>
                <a:gd name="connsiteY98" fmla="*/ 662556 h 767703"/>
                <a:gd name="connsiteX99" fmla="*/ 1284545 w 3337030"/>
                <a:gd name="connsiteY99" fmla="*/ 681886 h 767703"/>
                <a:gd name="connsiteX100" fmla="*/ 1249217 w 3337030"/>
                <a:gd name="connsiteY100" fmla="*/ 725213 h 767703"/>
                <a:gd name="connsiteX101" fmla="*/ 1161899 w 3337030"/>
                <a:gd name="connsiteY101" fmla="*/ 658557 h 767703"/>
                <a:gd name="connsiteX102" fmla="*/ 1189229 w 3337030"/>
                <a:gd name="connsiteY102" fmla="*/ 621229 h 767703"/>
                <a:gd name="connsiteX103" fmla="*/ 1232552 w 3337030"/>
                <a:gd name="connsiteY103" fmla="*/ 607232 h 767703"/>
                <a:gd name="connsiteX104" fmla="*/ 1380945 w 3337030"/>
                <a:gd name="connsiteY104" fmla="*/ 607209 h 767703"/>
                <a:gd name="connsiteX105" fmla="*/ 1413189 w 3337030"/>
                <a:gd name="connsiteY105" fmla="*/ 653889 h 767703"/>
                <a:gd name="connsiteX106" fmla="*/ 1374531 w 3337030"/>
                <a:gd name="connsiteY106" fmla="*/ 712548 h 767703"/>
                <a:gd name="connsiteX107" fmla="*/ 1291876 w 3337030"/>
                <a:gd name="connsiteY107" fmla="*/ 639225 h 767703"/>
                <a:gd name="connsiteX108" fmla="*/ 1350533 w 3337030"/>
                <a:gd name="connsiteY108" fmla="*/ 607897 h 767703"/>
                <a:gd name="connsiteX109" fmla="*/ 1380945 w 3337030"/>
                <a:gd name="connsiteY109" fmla="*/ 607209 h 767703"/>
                <a:gd name="connsiteX110" fmla="*/ 579999 w 3337030"/>
                <a:gd name="connsiteY110" fmla="*/ 604564 h 767703"/>
                <a:gd name="connsiteX111" fmla="*/ 599995 w 3337030"/>
                <a:gd name="connsiteY111" fmla="*/ 623227 h 767703"/>
                <a:gd name="connsiteX112" fmla="*/ 643989 w 3337030"/>
                <a:gd name="connsiteY112" fmla="*/ 704547 h 767703"/>
                <a:gd name="connsiteX113" fmla="*/ 624659 w 3337030"/>
                <a:gd name="connsiteY113" fmla="*/ 731209 h 767703"/>
                <a:gd name="connsiteX114" fmla="*/ 540005 w 3337030"/>
                <a:gd name="connsiteY114" fmla="*/ 637225 h 767703"/>
                <a:gd name="connsiteX115" fmla="*/ 558003 w 3337030"/>
                <a:gd name="connsiteY115" fmla="*/ 625893 h 767703"/>
                <a:gd name="connsiteX116" fmla="*/ 575999 w 3337030"/>
                <a:gd name="connsiteY116" fmla="*/ 608563 h 767703"/>
                <a:gd name="connsiteX117" fmla="*/ 579999 w 3337030"/>
                <a:gd name="connsiteY117" fmla="*/ 604564 h 767703"/>
                <a:gd name="connsiteX118" fmla="*/ 323294 w 3337030"/>
                <a:gd name="connsiteY118" fmla="*/ 601314 h 767703"/>
                <a:gd name="connsiteX119" fmla="*/ 353371 w 3337030"/>
                <a:gd name="connsiteY119" fmla="*/ 605897 h 767703"/>
                <a:gd name="connsiteX120" fmla="*/ 394697 w 3337030"/>
                <a:gd name="connsiteY120" fmla="*/ 657222 h 767703"/>
                <a:gd name="connsiteX121" fmla="*/ 426692 w 3337030"/>
                <a:gd name="connsiteY121" fmla="*/ 718548 h 767703"/>
                <a:gd name="connsiteX122" fmla="*/ 286049 w 3337030"/>
                <a:gd name="connsiteY122" fmla="*/ 657889 h 767703"/>
                <a:gd name="connsiteX123" fmla="*/ 268720 w 3337030"/>
                <a:gd name="connsiteY123" fmla="*/ 627893 h 767703"/>
                <a:gd name="connsiteX124" fmla="*/ 294715 w 3337030"/>
                <a:gd name="connsiteY124" fmla="*/ 609230 h 767703"/>
                <a:gd name="connsiteX125" fmla="*/ 323294 w 3337030"/>
                <a:gd name="connsiteY125" fmla="*/ 601314 h 767703"/>
                <a:gd name="connsiteX126" fmla="*/ 1648767 w 3337030"/>
                <a:gd name="connsiteY126" fmla="*/ 591232 h 767703"/>
                <a:gd name="connsiteX127" fmla="*/ 1674479 w 3337030"/>
                <a:gd name="connsiteY127" fmla="*/ 596565 h 767703"/>
                <a:gd name="connsiteX128" fmla="*/ 1718472 w 3337030"/>
                <a:gd name="connsiteY128" fmla="*/ 683884 h 767703"/>
                <a:gd name="connsiteX129" fmla="*/ 1709807 w 3337030"/>
                <a:gd name="connsiteY129" fmla="*/ 691217 h 767703"/>
                <a:gd name="connsiteX130" fmla="*/ 1641820 w 3337030"/>
                <a:gd name="connsiteY130" fmla="*/ 705216 h 767703"/>
                <a:gd name="connsiteX131" fmla="*/ 1571164 w 3337030"/>
                <a:gd name="connsiteY131" fmla="*/ 619227 h 767703"/>
                <a:gd name="connsiteX132" fmla="*/ 1576495 w 3337030"/>
                <a:gd name="connsiteY132" fmla="*/ 609230 h 767703"/>
                <a:gd name="connsiteX133" fmla="*/ 1648767 w 3337030"/>
                <a:gd name="connsiteY133" fmla="*/ 591232 h 767703"/>
                <a:gd name="connsiteX134" fmla="*/ 1480426 w 3337030"/>
                <a:gd name="connsiteY134" fmla="*/ 583322 h 767703"/>
                <a:gd name="connsiteX135" fmla="*/ 1506832 w 3337030"/>
                <a:gd name="connsiteY135" fmla="*/ 587297 h 767703"/>
                <a:gd name="connsiteX136" fmla="*/ 1557169 w 3337030"/>
                <a:gd name="connsiteY136" fmla="*/ 645224 h 767703"/>
                <a:gd name="connsiteX137" fmla="*/ 1563834 w 3337030"/>
                <a:gd name="connsiteY137" fmla="*/ 675219 h 767703"/>
                <a:gd name="connsiteX138" fmla="*/ 1538504 w 3337030"/>
                <a:gd name="connsiteY138" fmla="*/ 711213 h 767703"/>
                <a:gd name="connsiteX139" fmla="*/ 1498510 w 3337030"/>
                <a:gd name="connsiteY139" fmla="*/ 711213 h 767703"/>
                <a:gd name="connsiteX140" fmla="*/ 1427190 w 3337030"/>
                <a:gd name="connsiteY140" fmla="*/ 647224 h 767703"/>
                <a:gd name="connsiteX141" fmla="*/ 1445852 w 3337030"/>
                <a:gd name="connsiteY141" fmla="*/ 611230 h 767703"/>
                <a:gd name="connsiteX142" fmla="*/ 1464433 w 3337030"/>
                <a:gd name="connsiteY142" fmla="*/ 598982 h 767703"/>
                <a:gd name="connsiteX143" fmla="*/ 1479847 w 3337030"/>
                <a:gd name="connsiteY143" fmla="*/ 583235 h 767703"/>
                <a:gd name="connsiteX144" fmla="*/ 1480514 w 3337030"/>
                <a:gd name="connsiteY144" fmla="*/ 583235 h 767703"/>
                <a:gd name="connsiteX145" fmla="*/ 1480426 w 3337030"/>
                <a:gd name="connsiteY145" fmla="*/ 583322 h 767703"/>
                <a:gd name="connsiteX146" fmla="*/ 193764 w 3337030"/>
                <a:gd name="connsiteY146" fmla="*/ 573298 h 767703"/>
                <a:gd name="connsiteX147" fmla="*/ 200732 w 3337030"/>
                <a:gd name="connsiteY147" fmla="*/ 573902 h 767703"/>
                <a:gd name="connsiteX148" fmla="*/ 246726 w 3337030"/>
                <a:gd name="connsiteY148" fmla="*/ 617896 h 767703"/>
                <a:gd name="connsiteX149" fmla="*/ 210065 w 3337030"/>
                <a:gd name="connsiteY149" fmla="*/ 652558 h 767703"/>
                <a:gd name="connsiteX150" fmla="*/ 154072 w 3337030"/>
                <a:gd name="connsiteY150" fmla="*/ 631893 h 767703"/>
                <a:gd name="connsiteX151" fmla="*/ 140742 w 3337030"/>
                <a:gd name="connsiteY151" fmla="*/ 609230 h 767703"/>
                <a:gd name="connsiteX152" fmla="*/ 160071 w 3337030"/>
                <a:gd name="connsiteY152" fmla="*/ 593898 h 767703"/>
                <a:gd name="connsiteX153" fmla="*/ 174736 w 3337030"/>
                <a:gd name="connsiteY153" fmla="*/ 589232 h 767703"/>
                <a:gd name="connsiteX154" fmla="*/ 193764 w 3337030"/>
                <a:gd name="connsiteY154" fmla="*/ 573298 h 767703"/>
                <a:gd name="connsiteX155" fmla="*/ 1783125 w 3337030"/>
                <a:gd name="connsiteY155" fmla="*/ 571236 h 767703"/>
                <a:gd name="connsiteX156" fmla="*/ 1831785 w 3337030"/>
                <a:gd name="connsiteY156" fmla="*/ 586568 h 767703"/>
                <a:gd name="connsiteX157" fmla="*/ 1851114 w 3337030"/>
                <a:gd name="connsiteY157" fmla="*/ 624563 h 767703"/>
                <a:gd name="connsiteX158" fmla="*/ 1858447 w 3337030"/>
                <a:gd name="connsiteY158" fmla="*/ 640559 h 767703"/>
                <a:gd name="connsiteX159" fmla="*/ 1843784 w 3337030"/>
                <a:gd name="connsiteY159" fmla="*/ 677887 h 767703"/>
                <a:gd name="connsiteX160" fmla="*/ 1792457 w 3337030"/>
                <a:gd name="connsiteY160" fmla="*/ 687886 h 767703"/>
                <a:gd name="connsiteX161" fmla="*/ 1723134 w 3337030"/>
                <a:gd name="connsiteY161" fmla="*/ 607231 h 767703"/>
                <a:gd name="connsiteX162" fmla="*/ 1783125 w 3337030"/>
                <a:gd name="connsiteY162" fmla="*/ 571236 h 767703"/>
                <a:gd name="connsiteX163" fmla="*/ 1952428 w 3337030"/>
                <a:gd name="connsiteY163" fmla="*/ 563906 h 767703"/>
                <a:gd name="connsiteX164" fmla="*/ 1997088 w 3337030"/>
                <a:gd name="connsiteY164" fmla="*/ 625896 h 767703"/>
                <a:gd name="connsiteX165" fmla="*/ 1984423 w 3337030"/>
                <a:gd name="connsiteY165" fmla="*/ 667890 h 767703"/>
                <a:gd name="connsiteX166" fmla="*/ 1901104 w 3337030"/>
                <a:gd name="connsiteY166" fmla="*/ 677221 h 767703"/>
                <a:gd name="connsiteX167" fmla="*/ 1873776 w 3337030"/>
                <a:gd name="connsiteY167" fmla="*/ 599234 h 767703"/>
                <a:gd name="connsiteX168" fmla="*/ 1952428 w 3337030"/>
                <a:gd name="connsiteY168" fmla="*/ 563906 h 767703"/>
                <a:gd name="connsiteX169" fmla="*/ 2125068 w 3337030"/>
                <a:gd name="connsiteY169" fmla="*/ 551907 h 767703"/>
                <a:gd name="connsiteX170" fmla="*/ 2133734 w 3337030"/>
                <a:gd name="connsiteY170" fmla="*/ 563237 h 767703"/>
                <a:gd name="connsiteX171" fmla="*/ 2070410 w 3337030"/>
                <a:gd name="connsiteY171" fmla="*/ 656558 h 767703"/>
                <a:gd name="connsiteX172" fmla="*/ 2009085 w 3337030"/>
                <a:gd name="connsiteY172" fmla="*/ 591901 h 767703"/>
                <a:gd name="connsiteX173" fmla="*/ 2018417 w 3337030"/>
                <a:gd name="connsiteY173" fmla="*/ 569903 h 767703"/>
                <a:gd name="connsiteX174" fmla="*/ 2125068 w 3337030"/>
                <a:gd name="connsiteY174" fmla="*/ 551907 h 767703"/>
                <a:gd name="connsiteX175" fmla="*/ 42089 w 3337030"/>
                <a:gd name="connsiteY175" fmla="*/ 545908 h 767703"/>
                <a:gd name="connsiteX176" fmla="*/ 104079 w 3337030"/>
                <a:gd name="connsiteY176" fmla="*/ 592569 h 767703"/>
                <a:gd name="connsiteX177" fmla="*/ 121411 w 3337030"/>
                <a:gd name="connsiteY177" fmla="*/ 607899 h 767703"/>
                <a:gd name="connsiteX178" fmla="*/ 96749 w 3337030"/>
                <a:gd name="connsiteY178" fmla="*/ 625230 h 767703"/>
                <a:gd name="connsiteX179" fmla="*/ 42089 w 3337030"/>
                <a:gd name="connsiteY179" fmla="*/ 545908 h 767703"/>
                <a:gd name="connsiteX180" fmla="*/ 2219716 w 3337030"/>
                <a:gd name="connsiteY180" fmla="*/ 515246 h 767703"/>
                <a:gd name="connsiteX181" fmla="*/ 2286372 w 3337030"/>
                <a:gd name="connsiteY181" fmla="*/ 581235 h 767703"/>
                <a:gd name="connsiteX182" fmla="*/ 2231048 w 3337030"/>
                <a:gd name="connsiteY182" fmla="*/ 635225 h 767703"/>
                <a:gd name="connsiteX183" fmla="*/ 2157060 w 3337030"/>
                <a:gd name="connsiteY183" fmla="*/ 568569 h 767703"/>
                <a:gd name="connsiteX184" fmla="*/ 2219716 w 3337030"/>
                <a:gd name="connsiteY184" fmla="*/ 515246 h 767703"/>
                <a:gd name="connsiteX185" fmla="*/ 2385772 w 3337030"/>
                <a:gd name="connsiteY185" fmla="*/ 499081 h 767703"/>
                <a:gd name="connsiteX186" fmla="*/ 2417016 w 3337030"/>
                <a:gd name="connsiteY186" fmla="*/ 509247 h 767703"/>
                <a:gd name="connsiteX187" fmla="*/ 2431681 w 3337030"/>
                <a:gd name="connsiteY187" fmla="*/ 557239 h 767703"/>
                <a:gd name="connsiteX188" fmla="*/ 2376358 w 3337030"/>
                <a:gd name="connsiteY188" fmla="*/ 605899 h 767703"/>
                <a:gd name="connsiteX189" fmla="*/ 2323032 w 3337030"/>
                <a:gd name="connsiteY189" fmla="*/ 605899 h 767703"/>
                <a:gd name="connsiteX190" fmla="*/ 2303036 w 3337030"/>
                <a:gd name="connsiteY190" fmla="*/ 548575 h 767703"/>
                <a:gd name="connsiteX191" fmla="*/ 2353027 w 3337030"/>
                <a:gd name="connsiteY191" fmla="*/ 499914 h 767703"/>
                <a:gd name="connsiteX192" fmla="*/ 2385772 w 3337030"/>
                <a:gd name="connsiteY192" fmla="*/ 499081 h 767703"/>
                <a:gd name="connsiteX193" fmla="*/ 490014 w 3337030"/>
                <a:gd name="connsiteY193" fmla="*/ 495915 h 767703"/>
                <a:gd name="connsiteX194" fmla="*/ 526676 w 3337030"/>
                <a:gd name="connsiteY194" fmla="*/ 497248 h 767703"/>
                <a:gd name="connsiteX195" fmla="*/ 561337 w 3337030"/>
                <a:gd name="connsiteY195" fmla="*/ 543907 h 767703"/>
                <a:gd name="connsiteX196" fmla="*/ 580000 w 3337030"/>
                <a:gd name="connsiteY196" fmla="*/ 603899 h 767703"/>
                <a:gd name="connsiteX197" fmla="*/ 576000 w 3337030"/>
                <a:gd name="connsiteY197" fmla="*/ 607899 h 767703"/>
                <a:gd name="connsiteX198" fmla="*/ 524009 w 3337030"/>
                <a:gd name="connsiteY198" fmla="*/ 607232 h 767703"/>
                <a:gd name="connsiteX199" fmla="*/ 467352 w 3337030"/>
                <a:gd name="connsiteY199" fmla="*/ 509247 h 767703"/>
                <a:gd name="connsiteX200" fmla="*/ 490014 w 3337030"/>
                <a:gd name="connsiteY200" fmla="*/ 495915 h 767703"/>
                <a:gd name="connsiteX201" fmla="*/ 98748 w 3337030"/>
                <a:gd name="connsiteY201" fmla="*/ 495417 h 767703"/>
                <a:gd name="connsiteX202" fmla="*/ 126744 w 3337030"/>
                <a:gd name="connsiteY202" fmla="*/ 507247 h 767703"/>
                <a:gd name="connsiteX203" fmla="*/ 164738 w 3337030"/>
                <a:gd name="connsiteY203" fmla="*/ 515913 h 767703"/>
                <a:gd name="connsiteX204" fmla="*/ 190734 w 3337030"/>
                <a:gd name="connsiteY204" fmla="*/ 543909 h 767703"/>
                <a:gd name="connsiteX205" fmla="*/ 160738 w 3337030"/>
                <a:gd name="connsiteY205" fmla="*/ 575904 h 767703"/>
                <a:gd name="connsiteX206" fmla="*/ 58754 w 3337030"/>
                <a:gd name="connsiteY206" fmla="*/ 534576 h 767703"/>
                <a:gd name="connsiteX207" fmla="*/ 68753 w 3337030"/>
                <a:gd name="connsiteY207" fmla="*/ 502581 h 767703"/>
                <a:gd name="connsiteX208" fmla="*/ 98748 w 3337030"/>
                <a:gd name="connsiteY208" fmla="*/ 495417 h 767703"/>
                <a:gd name="connsiteX209" fmla="*/ 396031 w 3337030"/>
                <a:gd name="connsiteY209" fmla="*/ 493915 h 767703"/>
                <a:gd name="connsiteX210" fmla="*/ 435358 w 3337030"/>
                <a:gd name="connsiteY210" fmla="*/ 502581 h 767703"/>
                <a:gd name="connsiteX211" fmla="*/ 441358 w 3337030"/>
                <a:gd name="connsiteY211" fmla="*/ 503914 h 767703"/>
                <a:gd name="connsiteX212" fmla="*/ 450688 w 3337030"/>
                <a:gd name="connsiteY212" fmla="*/ 580568 h 767703"/>
                <a:gd name="connsiteX213" fmla="*/ 408696 w 3337030"/>
                <a:gd name="connsiteY213" fmla="*/ 601899 h 767703"/>
                <a:gd name="connsiteX214" fmla="*/ 325376 w 3337030"/>
                <a:gd name="connsiteY214" fmla="*/ 529243 h 767703"/>
                <a:gd name="connsiteX215" fmla="*/ 339375 w 3337030"/>
                <a:gd name="connsiteY215" fmla="*/ 505914 h 767703"/>
                <a:gd name="connsiteX216" fmla="*/ 396031 w 3337030"/>
                <a:gd name="connsiteY216" fmla="*/ 493915 h 767703"/>
                <a:gd name="connsiteX217" fmla="*/ 752877 w 3337030"/>
                <a:gd name="connsiteY217" fmla="*/ 489138 h 767703"/>
                <a:gd name="connsiteX218" fmla="*/ 821959 w 3337030"/>
                <a:gd name="connsiteY218" fmla="*/ 547908 h 767703"/>
                <a:gd name="connsiteX219" fmla="*/ 736640 w 3337030"/>
                <a:gd name="connsiteY219" fmla="*/ 611897 h 767703"/>
                <a:gd name="connsiteX220" fmla="*/ 723308 w 3337030"/>
                <a:gd name="connsiteY220" fmla="*/ 595901 h 767703"/>
                <a:gd name="connsiteX221" fmla="*/ 710644 w 3337030"/>
                <a:gd name="connsiteY221" fmla="*/ 520579 h 767703"/>
                <a:gd name="connsiteX222" fmla="*/ 721976 w 3337030"/>
                <a:gd name="connsiteY222" fmla="*/ 494584 h 767703"/>
                <a:gd name="connsiteX223" fmla="*/ 752877 w 3337030"/>
                <a:gd name="connsiteY223" fmla="*/ 489138 h 767703"/>
                <a:gd name="connsiteX224" fmla="*/ 644977 w 3337030"/>
                <a:gd name="connsiteY224" fmla="*/ 486105 h 767703"/>
                <a:gd name="connsiteX225" fmla="*/ 663318 w 3337030"/>
                <a:gd name="connsiteY225" fmla="*/ 493916 h 767703"/>
                <a:gd name="connsiteX226" fmla="*/ 700647 w 3337030"/>
                <a:gd name="connsiteY226" fmla="*/ 591234 h 767703"/>
                <a:gd name="connsiteX227" fmla="*/ 669984 w 3337030"/>
                <a:gd name="connsiteY227" fmla="*/ 618563 h 767703"/>
                <a:gd name="connsiteX228" fmla="*/ 587998 w 3337030"/>
                <a:gd name="connsiteY228" fmla="*/ 535910 h 767703"/>
                <a:gd name="connsiteX229" fmla="*/ 605328 w 3337030"/>
                <a:gd name="connsiteY229" fmla="*/ 497915 h 767703"/>
                <a:gd name="connsiteX230" fmla="*/ 644977 w 3337030"/>
                <a:gd name="connsiteY230" fmla="*/ 486105 h 767703"/>
                <a:gd name="connsiteX231" fmla="*/ 901946 w 3337030"/>
                <a:gd name="connsiteY231" fmla="*/ 477919 h 767703"/>
                <a:gd name="connsiteX232" fmla="*/ 969270 w 3337030"/>
                <a:gd name="connsiteY232" fmla="*/ 575237 h 767703"/>
                <a:gd name="connsiteX233" fmla="*/ 917279 w 3337030"/>
                <a:gd name="connsiteY233" fmla="*/ 619231 h 767703"/>
                <a:gd name="connsiteX234" fmla="*/ 834623 w 3337030"/>
                <a:gd name="connsiteY234" fmla="*/ 551908 h 767703"/>
                <a:gd name="connsiteX235" fmla="*/ 901946 w 3337030"/>
                <a:gd name="connsiteY235" fmla="*/ 477919 h 767703"/>
                <a:gd name="connsiteX236" fmla="*/ 1014146 w 3337030"/>
                <a:gd name="connsiteY236" fmla="*/ 468378 h 767703"/>
                <a:gd name="connsiteX237" fmla="*/ 1081915 w 3337030"/>
                <a:gd name="connsiteY237" fmla="*/ 515246 h 767703"/>
                <a:gd name="connsiteX238" fmla="*/ 1100580 w 3337030"/>
                <a:gd name="connsiteY238" fmla="*/ 576570 h 767703"/>
                <a:gd name="connsiteX239" fmla="*/ 1085248 w 3337030"/>
                <a:gd name="connsiteY239" fmla="*/ 601232 h 767703"/>
                <a:gd name="connsiteX240" fmla="*/ 1039922 w 3337030"/>
                <a:gd name="connsiteY240" fmla="*/ 607899 h 767703"/>
                <a:gd name="connsiteX241" fmla="*/ 1013260 w 3337030"/>
                <a:gd name="connsiteY241" fmla="*/ 601232 h 767703"/>
                <a:gd name="connsiteX242" fmla="*/ 975933 w 3337030"/>
                <a:gd name="connsiteY242" fmla="*/ 485918 h 767703"/>
                <a:gd name="connsiteX243" fmla="*/ 990598 w 3337030"/>
                <a:gd name="connsiteY243" fmla="*/ 471253 h 767703"/>
                <a:gd name="connsiteX244" fmla="*/ 1014146 w 3337030"/>
                <a:gd name="connsiteY244" fmla="*/ 468378 h 767703"/>
                <a:gd name="connsiteX245" fmla="*/ 1183231 w 3337030"/>
                <a:gd name="connsiteY245" fmla="*/ 467255 h 767703"/>
                <a:gd name="connsiteX246" fmla="*/ 1203225 w 3337030"/>
                <a:gd name="connsiteY246" fmla="*/ 483251 h 767703"/>
                <a:gd name="connsiteX247" fmla="*/ 1220553 w 3337030"/>
                <a:gd name="connsiteY247" fmla="*/ 570571 h 767703"/>
                <a:gd name="connsiteX248" fmla="*/ 1203225 w 3337030"/>
                <a:gd name="connsiteY248" fmla="*/ 597902 h 767703"/>
                <a:gd name="connsiteX249" fmla="*/ 1141238 w 3337030"/>
                <a:gd name="connsiteY249" fmla="*/ 595235 h 767703"/>
                <a:gd name="connsiteX250" fmla="*/ 1101244 w 3337030"/>
                <a:gd name="connsiteY250" fmla="*/ 493917 h 767703"/>
                <a:gd name="connsiteX251" fmla="*/ 1105910 w 3337030"/>
                <a:gd name="connsiteY251" fmla="*/ 484585 h 767703"/>
                <a:gd name="connsiteX252" fmla="*/ 1183231 w 3337030"/>
                <a:gd name="connsiteY252" fmla="*/ 467255 h 767703"/>
                <a:gd name="connsiteX253" fmla="*/ 2566327 w 3337030"/>
                <a:gd name="connsiteY253" fmla="*/ 465922 h 767703"/>
                <a:gd name="connsiteX254" fmla="*/ 2588325 w 3337030"/>
                <a:gd name="connsiteY254" fmla="*/ 487918 h 767703"/>
                <a:gd name="connsiteX255" fmla="*/ 2574326 w 3337030"/>
                <a:gd name="connsiteY255" fmla="*/ 520579 h 767703"/>
                <a:gd name="connsiteX256" fmla="*/ 2482340 w 3337030"/>
                <a:gd name="connsiteY256" fmla="*/ 555239 h 767703"/>
                <a:gd name="connsiteX257" fmla="*/ 2453012 w 3337030"/>
                <a:gd name="connsiteY257" fmla="*/ 546574 h 767703"/>
                <a:gd name="connsiteX258" fmla="*/ 2442346 w 3337030"/>
                <a:gd name="connsiteY258" fmla="*/ 499916 h 767703"/>
                <a:gd name="connsiteX259" fmla="*/ 2447679 w 3337030"/>
                <a:gd name="connsiteY259" fmla="*/ 497250 h 767703"/>
                <a:gd name="connsiteX260" fmla="*/ 2566327 w 3337030"/>
                <a:gd name="connsiteY260" fmla="*/ 465922 h 767703"/>
                <a:gd name="connsiteX261" fmla="*/ 1429190 w 3337030"/>
                <a:gd name="connsiteY261" fmla="*/ 456590 h 767703"/>
                <a:gd name="connsiteX262" fmla="*/ 1484515 w 3337030"/>
                <a:gd name="connsiteY262" fmla="*/ 571240 h 767703"/>
                <a:gd name="connsiteX263" fmla="*/ 1480515 w 3337030"/>
                <a:gd name="connsiteY263" fmla="*/ 583237 h 767703"/>
                <a:gd name="connsiteX264" fmla="*/ 1480515 w 3337030"/>
                <a:gd name="connsiteY264" fmla="*/ 582570 h 767703"/>
                <a:gd name="connsiteX265" fmla="*/ 1441187 w 3337030"/>
                <a:gd name="connsiteY265" fmla="*/ 591903 h 767703"/>
                <a:gd name="connsiteX266" fmla="*/ 1349868 w 3337030"/>
                <a:gd name="connsiteY266" fmla="*/ 533246 h 767703"/>
                <a:gd name="connsiteX267" fmla="*/ 1344535 w 3337030"/>
                <a:gd name="connsiteY267" fmla="*/ 485252 h 767703"/>
                <a:gd name="connsiteX268" fmla="*/ 1385863 w 3337030"/>
                <a:gd name="connsiteY268" fmla="*/ 467922 h 767703"/>
                <a:gd name="connsiteX269" fmla="*/ 1429190 w 3337030"/>
                <a:gd name="connsiteY269" fmla="*/ 456590 h 767703"/>
                <a:gd name="connsiteX270" fmla="*/ 1264549 w 3337030"/>
                <a:gd name="connsiteY270" fmla="*/ 452591 h 767703"/>
                <a:gd name="connsiteX271" fmla="*/ 1277214 w 3337030"/>
                <a:gd name="connsiteY271" fmla="*/ 457257 h 767703"/>
                <a:gd name="connsiteX272" fmla="*/ 1328539 w 3337030"/>
                <a:gd name="connsiteY272" fmla="*/ 554575 h 767703"/>
                <a:gd name="connsiteX273" fmla="*/ 1283211 w 3337030"/>
                <a:gd name="connsiteY273" fmla="*/ 597236 h 767703"/>
                <a:gd name="connsiteX274" fmla="*/ 1238553 w 3337030"/>
                <a:gd name="connsiteY274" fmla="*/ 561908 h 767703"/>
                <a:gd name="connsiteX275" fmla="*/ 1225220 w 3337030"/>
                <a:gd name="connsiteY275" fmla="*/ 524580 h 767703"/>
                <a:gd name="connsiteX276" fmla="*/ 1264549 w 3337030"/>
                <a:gd name="connsiteY276" fmla="*/ 452591 h 767703"/>
                <a:gd name="connsiteX277" fmla="*/ 50754 w 3337030"/>
                <a:gd name="connsiteY277" fmla="*/ 441925 h 767703"/>
                <a:gd name="connsiteX278" fmla="*/ 75416 w 3337030"/>
                <a:gd name="connsiteY278" fmla="*/ 449924 h 767703"/>
                <a:gd name="connsiteX279" fmla="*/ 87415 w 3337030"/>
                <a:gd name="connsiteY279" fmla="*/ 466587 h 767703"/>
                <a:gd name="connsiteX280" fmla="*/ 73417 w 3337030"/>
                <a:gd name="connsiteY280" fmla="*/ 477919 h 767703"/>
                <a:gd name="connsiteX281" fmla="*/ 43422 w 3337030"/>
                <a:gd name="connsiteY281" fmla="*/ 493248 h 767703"/>
                <a:gd name="connsiteX282" fmla="*/ 2764 w 3337030"/>
                <a:gd name="connsiteY282" fmla="*/ 483251 h 767703"/>
                <a:gd name="connsiteX283" fmla="*/ 25426 w 3337030"/>
                <a:gd name="connsiteY283" fmla="*/ 447924 h 767703"/>
                <a:gd name="connsiteX284" fmla="*/ 50754 w 3337030"/>
                <a:gd name="connsiteY284" fmla="*/ 441925 h 767703"/>
                <a:gd name="connsiteX285" fmla="*/ 1573664 w 3337030"/>
                <a:gd name="connsiteY285" fmla="*/ 431677 h 767703"/>
                <a:gd name="connsiteX286" fmla="*/ 1605824 w 3337030"/>
                <a:gd name="connsiteY286" fmla="*/ 443924 h 767703"/>
                <a:gd name="connsiteX287" fmla="*/ 1617156 w 3337030"/>
                <a:gd name="connsiteY287" fmla="*/ 487918 h 767703"/>
                <a:gd name="connsiteX288" fmla="*/ 1625154 w 3337030"/>
                <a:gd name="connsiteY288" fmla="*/ 550573 h 767703"/>
                <a:gd name="connsiteX289" fmla="*/ 1608491 w 3337030"/>
                <a:gd name="connsiteY289" fmla="*/ 583234 h 767703"/>
                <a:gd name="connsiteX290" fmla="*/ 1517173 w 3337030"/>
                <a:gd name="connsiteY290" fmla="*/ 551240 h 767703"/>
                <a:gd name="connsiteX291" fmla="*/ 1498509 w 3337030"/>
                <a:gd name="connsiteY291" fmla="*/ 509246 h 767703"/>
                <a:gd name="connsiteX292" fmla="*/ 1523174 w 3337030"/>
                <a:gd name="connsiteY292" fmla="*/ 454590 h 767703"/>
                <a:gd name="connsiteX293" fmla="*/ 1542502 w 3337030"/>
                <a:gd name="connsiteY293" fmla="*/ 445924 h 767703"/>
                <a:gd name="connsiteX294" fmla="*/ 1573664 w 3337030"/>
                <a:gd name="connsiteY294" fmla="*/ 431677 h 767703"/>
                <a:gd name="connsiteX295" fmla="*/ 2674308 w 3337030"/>
                <a:gd name="connsiteY295" fmla="*/ 427260 h 767703"/>
                <a:gd name="connsiteX296" fmla="*/ 2704303 w 3337030"/>
                <a:gd name="connsiteY296" fmla="*/ 437259 h 767703"/>
                <a:gd name="connsiteX297" fmla="*/ 2690305 w 3337030"/>
                <a:gd name="connsiteY297" fmla="*/ 461255 h 767703"/>
                <a:gd name="connsiteX298" fmla="*/ 2632314 w 3337030"/>
                <a:gd name="connsiteY298" fmla="*/ 493917 h 767703"/>
                <a:gd name="connsiteX299" fmla="*/ 2602319 w 3337030"/>
                <a:gd name="connsiteY299" fmla="*/ 478587 h 767703"/>
                <a:gd name="connsiteX300" fmla="*/ 2620315 w 3337030"/>
                <a:gd name="connsiteY300" fmla="*/ 447258 h 767703"/>
                <a:gd name="connsiteX301" fmla="*/ 2674308 w 3337030"/>
                <a:gd name="connsiteY301" fmla="*/ 427260 h 767703"/>
                <a:gd name="connsiteX302" fmla="*/ 1727353 w 3337030"/>
                <a:gd name="connsiteY302" fmla="*/ 424594 h 767703"/>
                <a:gd name="connsiteX303" fmla="*/ 1752464 w 3337030"/>
                <a:gd name="connsiteY303" fmla="*/ 430593 h 767703"/>
                <a:gd name="connsiteX304" fmla="*/ 1759130 w 3337030"/>
                <a:gd name="connsiteY304" fmla="*/ 446591 h 767703"/>
                <a:gd name="connsiteX305" fmla="*/ 1780459 w 3337030"/>
                <a:gd name="connsiteY305" fmla="*/ 538577 h 767703"/>
                <a:gd name="connsiteX306" fmla="*/ 1774462 w 3337030"/>
                <a:gd name="connsiteY306" fmla="*/ 555240 h 767703"/>
                <a:gd name="connsiteX307" fmla="*/ 1695806 w 3337030"/>
                <a:gd name="connsiteY307" fmla="*/ 576571 h 767703"/>
                <a:gd name="connsiteX308" fmla="*/ 1648482 w 3337030"/>
                <a:gd name="connsiteY308" fmla="*/ 539243 h 767703"/>
                <a:gd name="connsiteX309" fmla="*/ 1645151 w 3337030"/>
                <a:gd name="connsiteY309" fmla="*/ 496583 h 767703"/>
                <a:gd name="connsiteX310" fmla="*/ 1657148 w 3337030"/>
                <a:gd name="connsiteY310" fmla="*/ 442592 h 767703"/>
                <a:gd name="connsiteX311" fmla="*/ 1727353 w 3337030"/>
                <a:gd name="connsiteY311" fmla="*/ 424594 h 767703"/>
                <a:gd name="connsiteX312" fmla="*/ 215721 w 3337030"/>
                <a:gd name="connsiteY312" fmla="*/ 420877 h 767703"/>
                <a:gd name="connsiteX313" fmla="*/ 242061 w 3337030"/>
                <a:gd name="connsiteY313" fmla="*/ 456591 h 767703"/>
                <a:gd name="connsiteX314" fmla="*/ 285386 w 3337030"/>
                <a:gd name="connsiteY314" fmla="*/ 498583 h 767703"/>
                <a:gd name="connsiteX315" fmla="*/ 310050 w 3337030"/>
                <a:gd name="connsiteY315" fmla="*/ 530577 h 767703"/>
                <a:gd name="connsiteX316" fmla="*/ 312048 w 3337030"/>
                <a:gd name="connsiteY316" fmla="*/ 560574 h 767703"/>
                <a:gd name="connsiteX317" fmla="*/ 292718 w 3337030"/>
                <a:gd name="connsiteY317" fmla="*/ 591903 h 767703"/>
                <a:gd name="connsiteX318" fmla="*/ 206733 w 3337030"/>
                <a:gd name="connsiteY318" fmla="*/ 525247 h 767703"/>
                <a:gd name="connsiteX319" fmla="*/ 230729 w 3337030"/>
                <a:gd name="connsiteY319" fmla="*/ 493918 h 767703"/>
                <a:gd name="connsiteX320" fmla="*/ 166073 w 3337030"/>
                <a:gd name="connsiteY320" fmla="*/ 492585 h 767703"/>
                <a:gd name="connsiteX321" fmla="*/ 126745 w 3337030"/>
                <a:gd name="connsiteY321" fmla="*/ 489919 h 767703"/>
                <a:gd name="connsiteX322" fmla="*/ 106749 w 3337030"/>
                <a:gd name="connsiteY322" fmla="*/ 458591 h 767703"/>
                <a:gd name="connsiteX323" fmla="*/ 135411 w 3337030"/>
                <a:gd name="connsiteY323" fmla="*/ 431929 h 767703"/>
                <a:gd name="connsiteX324" fmla="*/ 198067 w 3337030"/>
                <a:gd name="connsiteY324" fmla="*/ 421263 h 767703"/>
                <a:gd name="connsiteX325" fmla="*/ 215721 w 3337030"/>
                <a:gd name="connsiteY325" fmla="*/ 420877 h 767703"/>
                <a:gd name="connsiteX326" fmla="*/ 2761959 w 3337030"/>
                <a:gd name="connsiteY326" fmla="*/ 411764 h 767703"/>
                <a:gd name="connsiteX327" fmla="*/ 2796953 w 3337030"/>
                <a:gd name="connsiteY327" fmla="*/ 416597 h 767703"/>
                <a:gd name="connsiteX328" fmla="*/ 2737629 w 3337030"/>
                <a:gd name="connsiteY328" fmla="*/ 443261 h 767703"/>
                <a:gd name="connsiteX329" fmla="*/ 2722297 w 3337030"/>
                <a:gd name="connsiteY329" fmla="*/ 436594 h 767703"/>
                <a:gd name="connsiteX330" fmla="*/ 2728963 w 3337030"/>
                <a:gd name="connsiteY330" fmla="*/ 417928 h 767703"/>
                <a:gd name="connsiteX331" fmla="*/ 2761959 w 3337030"/>
                <a:gd name="connsiteY331" fmla="*/ 411764 h 767703"/>
                <a:gd name="connsiteX332" fmla="*/ 1979759 w 3337030"/>
                <a:gd name="connsiteY332" fmla="*/ 405930 h 767703"/>
                <a:gd name="connsiteX333" fmla="*/ 1985758 w 3337030"/>
                <a:gd name="connsiteY333" fmla="*/ 406597 h 767703"/>
                <a:gd name="connsiteX334" fmla="*/ 2053082 w 3337030"/>
                <a:gd name="connsiteY334" fmla="*/ 469921 h 767703"/>
                <a:gd name="connsiteX335" fmla="*/ 2055081 w 3337030"/>
                <a:gd name="connsiteY335" fmla="*/ 481919 h 767703"/>
                <a:gd name="connsiteX336" fmla="*/ 2065078 w 3337030"/>
                <a:gd name="connsiteY336" fmla="*/ 531911 h 767703"/>
                <a:gd name="connsiteX337" fmla="*/ 1996422 w 3337030"/>
                <a:gd name="connsiteY337" fmla="*/ 551909 h 767703"/>
                <a:gd name="connsiteX338" fmla="*/ 1941098 w 3337030"/>
                <a:gd name="connsiteY338" fmla="*/ 518581 h 767703"/>
                <a:gd name="connsiteX339" fmla="*/ 1926433 w 3337030"/>
                <a:gd name="connsiteY339" fmla="*/ 468587 h 767703"/>
                <a:gd name="connsiteX340" fmla="*/ 1979759 w 3337030"/>
                <a:gd name="connsiteY340" fmla="*/ 405930 h 767703"/>
                <a:gd name="connsiteX341" fmla="*/ 1832680 w 3337030"/>
                <a:gd name="connsiteY341" fmla="*/ 402765 h 767703"/>
                <a:gd name="connsiteX342" fmla="*/ 1889107 w 3337030"/>
                <a:gd name="connsiteY342" fmla="*/ 419262 h 767703"/>
                <a:gd name="connsiteX343" fmla="*/ 1899773 w 3337030"/>
                <a:gd name="connsiteY343" fmla="*/ 428595 h 767703"/>
                <a:gd name="connsiteX344" fmla="*/ 1925102 w 3337030"/>
                <a:gd name="connsiteY344" fmla="*/ 528577 h 767703"/>
                <a:gd name="connsiteX345" fmla="*/ 1891107 w 3337030"/>
                <a:gd name="connsiteY345" fmla="*/ 559239 h 767703"/>
                <a:gd name="connsiteX346" fmla="*/ 1804455 w 3337030"/>
                <a:gd name="connsiteY346" fmla="*/ 537241 h 767703"/>
                <a:gd name="connsiteX347" fmla="*/ 1786456 w 3337030"/>
                <a:gd name="connsiteY347" fmla="*/ 435927 h 767703"/>
                <a:gd name="connsiteX348" fmla="*/ 1798455 w 3337030"/>
                <a:gd name="connsiteY348" fmla="*/ 420595 h 767703"/>
                <a:gd name="connsiteX349" fmla="*/ 1813121 w 3337030"/>
                <a:gd name="connsiteY349" fmla="*/ 417262 h 767703"/>
                <a:gd name="connsiteX350" fmla="*/ 1832680 w 3337030"/>
                <a:gd name="connsiteY350" fmla="*/ 402765 h 767703"/>
                <a:gd name="connsiteX351" fmla="*/ 321377 w 3337030"/>
                <a:gd name="connsiteY351" fmla="*/ 395934 h 767703"/>
                <a:gd name="connsiteX352" fmla="*/ 377368 w 3337030"/>
                <a:gd name="connsiteY352" fmla="*/ 467253 h 767703"/>
                <a:gd name="connsiteX353" fmla="*/ 323377 w 3337030"/>
                <a:gd name="connsiteY353" fmla="*/ 484585 h 767703"/>
                <a:gd name="connsiteX354" fmla="*/ 260053 w 3337030"/>
                <a:gd name="connsiteY354" fmla="*/ 439925 h 767703"/>
                <a:gd name="connsiteX355" fmla="*/ 321377 w 3337030"/>
                <a:gd name="connsiteY355" fmla="*/ 395934 h 767703"/>
                <a:gd name="connsiteX356" fmla="*/ 2135263 w 3337030"/>
                <a:gd name="connsiteY356" fmla="*/ 384800 h 767703"/>
                <a:gd name="connsiteX357" fmla="*/ 2157061 w 3337030"/>
                <a:gd name="connsiteY357" fmla="*/ 388602 h 767703"/>
                <a:gd name="connsiteX358" fmla="*/ 2205055 w 3337030"/>
                <a:gd name="connsiteY358" fmla="*/ 477921 h 767703"/>
                <a:gd name="connsiteX359" fmla="*/ 2177726 w 3337030"/>
                <a:gd name="connsiteY359" fmla="*/ 517915 h 767703"/>
                <a:gd name="connsiteX360" fmla="*/ 2115067 w 3337030"/>
                <a:gd name="connsiteY360" fmla="*/ 519248 h 767703"/>
                <a:gd name="connsiteX361" fmla="*/ 2065743 w 3337030"/>
                <a:gd name="connsiteY361" fmla="*/ 426596 h 767703"/>
                <a:gd name="connsiteX362" fmla="*/ 2075742 w 3337030"/>
                <a:gd name="connsiteY362" fmla="*/ 403267 h 767703"/>
                <a:gd name="connsiteX363" fmla="*/ 2135263 w 3337030"/>
                <a:gd name="connsiteY363" fmla="*/ 384800 h 767703"/>
                <a:gd name="connsiteX364" fmla="*/ 454020 w 3337030"/>
                <a:gd name="connsiteY364" fmla="*/ 379936 h 767703"/>
                <a:gd name="connsiteX365" fmla="*/ 490014 w 3337030"/>
                <a:gd name="connsiteY365" fmla="*/ 453259 h 767703"/>
                <a:gd name="connsiteX366" fmla="*/ 470683 w 3337030"/>
                <a:gd name="connsiteY366" fmla="*/ 483921 h 767703"/>
                <a:gd name="connsiteX367" fmla="*/ 392698 w 3337030"/>
                <a:gd name="connsiteY367" fmla="*/ 443260 h 767703"/>
                <a:gd name="connsiteX368" fmla="*/ 454020 w 3337030"/>
                <a:gd name="connsiteY368" fmla="*/ 379936 h 767703"/>
                <a:gd name="connsiteX369" fmla="*/ 2275458 w 3337030"/>
                <a:gd name="connsiteY369" fmla="*/ 354523 h 767703"/>
                <a:gd name="connsiteX370" fmla="*/ 2308369 w 3337030"/>
                <a:gd name="connsiteY370" fmla="*/ 357272 h 767703"/>
                <a:gd name="connsiteX371" fmla="*/ 2322367 w 3337030"/>
                <a:gd name="connsiteY371" fmla="*/ 377269 h 767703"/>
                <a:gd name="connsiteX372" fmla="*/ 2338366 w 3337030"/>
                <a:gd name="connsiteY372" fmla="*/ 448591 h 767703"/>
                <a:gd name="connsiteX373" fmla="*/ 2304371 w 3337030"/>
                <a:gd name="connsiteY373" fmla="*/ 503247 h 767703"/>
                <a:gd name="connsiteX374" fmla="*/ 2276374 w 3337030"/>
                <a:gd name="connsiteY374" fmla="*/ 508580 h 767703"/>
                <a:gd name="connsiteX375" fmla="*/ 2229049 w 3337030"/>
                <a:gd name="connsiteY375" fmla="*/ 479918 h 767703"/>
                <a:gd name="connsiteX376" fmla="*/ 2207719 w 3337030"/>
                <a:gd name="connsiteY376" fmla="*/ 413263 h 767703"/>
                <a:gd name="connsiteX377" fmla="*/ 2228382 w 3337030"/>
                <a:gd name="connsiteY377" fmla="*/ 373270 h 767703"/>
                <a:gd name="connsiteX378" fmla="*/ 2245045 w 3337030"/>
                <a:gd name="connsiteY378" fmla="*/ 367270 h 767703"/>
                <a:gd name="connsiteX379" fmla="*/ 2275458 w 3337030"/>
                <a:gd name="connsiteY379" fmla="*/ 354523 h 767703"/>
                <a:gd name="connsiteX380" fmla="*/ 2376106 w 3337030"/>
                <a:gd name="connsiteY380" fmla="*/ 348106 h 767703"/>
                <a:gd name="connsiteX381" fmla="*/ 2405018 w 3337030"/>
                <a:gd name="connsiteY381" fmla="*/ 348605 h 767703"/>
                <a:gd name="connsiteX382" fmla="*/ 2464344 w 3337030"/>
                <a:gd name="connsiteY382" fmla="*/ 358604 h 767703"/>
                <a:gd name="connsiteX383" fmla="*/ 2475007 w 3337030"/>
                <a:gd name="connsiteY383" fmla="*/ 371270 h 767703"/>
                <a:gd name="connsiteX384" fmla="*/ 2485006 w 3337030"/>
                <a:gd name="connsiteY384" fmla="*/ 443926 h 767703"/>
                <a:gd name="connsiteX385" fmla="*/ 2468343 w 3337030"/>
                <a:gd name="connsiteY385" fmla="*/ 470588 h 767703"/>
                <a:gd name="connsiteX386" fmla="*/ 2413017 w 3337030"/>
                <a:gd name="connsiteY386" fmla="*/ 482585 h 767703"/>
                <a:gd name="connsiteX387" fmla="*/ 2362359 w 3337030"/>
                <a:gd name="connsiteY387" fmla="*/ 451257 h 767703"/>
                <a:gd name="connsiteX388" fmla="*/ 2347694 w 3337030"/>
                <a:gd name="connsiteY388" fmla="*/ 407931 h 767703"/>
                <a:gd name="connsiteX389" fmla="*/ 2351693 w 3337030"/>
                <a:gd name="connsiteY389" fmla="*/ 362604 h 767703"/>
                <a:gd name="connsiteX390" fmla="*/ 2376106 w 3337030"/>
                <a:gd name="connsiteY390" fmla="*/ 348106 h 767703"/>
                <a:gd name="connsiteX391" fmla="*/ 695982 w 3337030"/>
                <a:gd name="connsiteY391" fmla="*/ 337276 h 767703"/>
                <a:gd name="connsiteX392" fmla="*/ 737976 w 3337030"/>
                <a:gd name="connsiteY392" fmla="*/ 375270 h 767703"/>
                <a:gd name="connsiteX393" fmla="*/ 743310 w 3337030"/>
                <a:gd name="connsiteY393" fmla="*/ 405265 h 767703"/>
                <a:gd name="connsiteX394" fmla="*/ 693983 w 3337030"/>
                <a:gd name="connsiteY394" fmla="*/ 477255 h 767703"/>
                <a:gd name="connsiteX395" fmla="*/ 632658 w 3337030"/>
                <a:gd name="connsiteY395" fmla="*/ 406598 h 767703"/>
                <a:gd name="connsiteX396" fmla="*/ 695982 w 3337030"/>
                <a:gd name="connsiteY396" fmla="*/ 337276 h 767703"/>
                <a:gd name="connsiteX397" fmla="*/ 283647 w 3337030"/>
                <a:gd name="connsiteY397" fmla="*/ 327069 h 767703"/>
                <a:gd name="connsiteX398" fmla="*/ 300050 w 3337030"/>
                <a:gd name="connsiteY398" fmla="*/ 361939 h 767703"/>
                <a:gd name="connsiteX399" fmla="*/ 238061 w 3337030"/>
                <a:gd name="connsiteY399" fmla="*/ 408599 h 767703"/>
                <a:gd name="connsiteX400" fmla="*/ 145407 w 3337030"/>
                <a:gd name="connsiteY400" fmla="*/ 417263 h 767703"/>
                <a:gd name="connsiteX401" fmla="*/ 88750 w 3337030"/>
                <a:gd name="connsiteY401" fmla="*/ 429262 h 767703"/>
                <a:gd name="connsiteX402" fmla="*/ 62088 w 3337030"/>
                <a:gd name="connsiteY402" fmla="*/ 408599 h 767703"/>
                <a:gd name="connsiteX403" fmla="*/ 85417 w 3337030"/>
                <a:gd name="connsiteY403" fmla="*/ 364605 h 767703"/>
                <a:gd name="connsiteX404" fmla="*/ 180735 w 3337030"/>
                <a:gd name="connsiteY404" fmla="*/ 357939 h 767703"/>
                <a:gd name="connsiteX405" fmla="*/ 181402 w 3337030"/>
                <a:gd name="connsiteY405" fmla="*/ 399267 h 767703"/>
                <a:gd name="connsiteX406" fmla="*/ 263389 w 3337030"/>
                <a:gd name="connsiteY406" fmla="*/ 331943 h 767703"/>
                <a:gd name="connsiteX407" fmla="*/ 283647 w 3337030"/>
                <a:gd name="connsiteY407" fmla="*/ 327069 h 767703"/>
                <a:gd name="connsiteX408" fmla="*/ 827876 w 3337030"/>
                <a:gd name="connsiteY408" fmla="*/ 316612 h 767703"/>
                <a:gd name="connsiteX409" fmla="*/ 864621 w 3337030"/>
                <a:gd name="connsiteY409" fmla="*/ 326610 h 767703"/>
                <a:gd name="connsiteX410" fmla="*/ 873285 w 3337030"/>
                <a:gd name="connsiteY410" fmla="*/ 370604 h 767703"/>
                <a:gd name="connsiteX411" fmla="*/ 881950 w 3337030"/>
                <a:gd name="connsiteY411" fmla="*/ 435926 h 767703"/>
                <a:gd name="connsiteX412" fmla="*/ 851289 w 3337030"/>
                <a:gd name="connsiteY412" fmla="*/ 483251 h 767703"/>
                <a:gd name="connsiteX413" fmla="*/ 817961 w 3337030"/>
                <a:gd name="connsiteY413" fmla="*/ 484584 h 767703"/>
                <a:gd name="connsiteX414" fmla="*/ 767971 w 3337030"/>
                <a:gd name="connsiteY414" fmla="*/ 440593 h 767703"/>
                <a:gd name="connsiteX415" fmla="*/ 760638 w 3337030"/>
                <a:gd name="connsiteY415" fmla="*/ 373937 h 767703"/>
                <a:gd name="connsiteX416" fmla="*/ 790633 w 3337030"/>
                <a:gd name="connsiteY416" fmla="*/ 324610 h 767703"/>
                <a:gd name="connsiteX417" fmla="*/ 827876 w 3337030"/>
                <a:gd name="connsiteY417" fmla="*/ 316612 h 767703"/>
                <a:gd name="connsiteX418" fmla="*/ 2545661 w 3337030"/>
                <a:gd name="connsiteY418" fmla="*/ 312616 h 767703"/>
                <a:gd name="connsiteX419" fmla="*/ 2598321 w 3337030"/>
                <a:gd name="connsiteY419" fmla="*/ 333279 h 767703"/>
                <a:gd name="connsiteX420" fmla="*/ 2629649 w 3337030"/>
                <a:gd name="connsiteY420" fmla="*/ 411934 h 767703"/>
                <a:gd name="connsiteX421" fmla="*/ 2542328 w 3337030"/>
                <a:gd name="connsiteY421" fmla="*/ 452593 h 767703"/>
                <a:gd name="connsiteX422" fmla="*/ 2488337 w 3337030"/>
                <a:gd name="connsiteY422" fmla="*/ 355275 h 767703"/>
                <a:gd name="connsiteX423" fmla="*/ 2545661 w 3337030"/>
                <a:gd name="connsiteY423" fmla="*/ 312616 h 767703"/>
                <a:gd name="connsiteX424" fmla="*/ 935224 w 3337030"/>
                <a:gd name="connsiteY424" fmla="*/ 306864 h 767703"/>
                <a:gd name="connsiteX425" fmla="*/ 971937 w 3337030"/>
                <a:gd name="connsiteY425" fmla="*/ 307947 h 767703"/>
                <a:gd name="connsiteX426" fmla="*/ 995933 w 3337030"/>
                <a:gd name="connsiteY426" fmla="*/ 333276 h 767703"/>
                <a:gd name="connsiteX427" fmla="*/ 1001933 w 3337030"/>
                <a:gd name="connsiteY427" fmla="*/ 443258 h 767703"/>
                <a:gd name="connsiteX428" fmla="*/ 1000599 w 3337030"/>
                <a:gd name="connsiteY428" fmla="*/ 454590 h 767703"/>
                <a:gd name="connsiteX429" fmla="*/ 900614 w 3337030"/>
                <a:gd name="connsiteY429" fmla="*/ 443258 h 767703"/>
                <a:gd name="connsiteX430" fmla="*/ 889949 w 3337030"/>
                <a:gd name="connsiteY430" fmla="*/ 388601 h 767703"/>
                <a:gd name="connsiteX431" fmla="*/ 935224 w 3337030"/>
                <a:gd name="connsiteY431" fmla="*/ 306864 h 767703"/>
                <a:gd name="connsiteX432" fmla="*/ 420025 w 3337030"/>
                <a:gd name="connsiteY432" fmla="*/ 295951 h 767703"/>
                <a:gd name="connsiteX433" fmla="*/ 421359 w 3337030"/>
                <a:gd name="connsiteY433" fmla="*/ 315947 h 767703"/>
                <a:gd name="connsiteX434" fmla="*/ 335374 w 3337030"/>
                <a:gd name="connsiteY434" fmla="*/ 383269 h 767703"/>
                <a:gd name="connsiteX435" fmla="*/ 331375 w 3337030"/>
                <a:gd name="connsiteY435" fmla="*/ 352607 h 767703"/>
                <a:gd name="connsiteX436" fmla="*/ 420025 w 3337030"/>
                <a:gd name="connsiteY436" fmla="*/ 295951 h 767703"/>
                <a:gd name="connsiteX437" fmla="*/ 2686970 w 3337030"/>
                <a:gd name="connsiteY437" fmla="*/ 291284 h 767703"/>
                <a:gd name="connsiteX438" fmla="*/ 2732963 w 3337030"/>
                <a:gd name="connsiteY438" fmla="*/ 298615 h 767703"/>
                <a:gd name="connsiteX439" fmla="*/ 2750293 w 3337030"/>
                <a:gd name="connsiteY439" fmla="*/ 369271 h 767703"/>
                <a:gd name="connsiteX440" fmla="*/ 2676973 w 3337030"/>
                <a:gd name="connsiteY440" fmla="*/ 407266 h 767703"/>
                <a:gd name="connsiteX441" fmla="*/ 2624314 w 3337030"/>
                <a:gd name="connsiteY441" fmla="*/ 335943 h 767703"/>
                <a:gd name="connsiteX442" fmla="*/ 2686970 w 3337030"/>
                <a:gd name="connsiteY442" fmla="*/ 291284 h 767703"/>
                <a:gd name="connsiteX443" fmla="*/ 1073658 w 3337030"/>
                <a:gd name="connsiteY443" fmla="*/ 286368 h 767703"/>
                <a:gd name="connsiteX444" fmla="*/ 1099247 w 3337030"/>
                <a:gd name="connsiteY444" fmla="*/ 288617 h 767703"/>
                <a:gd name="connsiteX445" fmla="*/ 1117910 w 3337030"/>
                <a:gd name="connsiteY445" fmla="*/ 311948 h 767703"/>
                <a:gd name="connsiteX446" fmla="*/ 1117243 w 3337030"/>
                <a:gd name="connsiteY446" fmla="*/ 345942 h 767703"/>
                <a:gd name="connsiteX447" fmla="*/ 1138574 w 3337030"/>
                <a:gd name="connsiteY447" fmla="*/ 439260 h 767703"/>
                <a:gd name="connsiteX448" fmla="*/ 1131908 w 3337030"/>
                <a:gd name="connsiteY448" fmla="*/ 457923 h 767703"/>
                <a:gd name="connsiteX449" fmla="*/ 1023926 w 3337030"/>
                <a:gd name="connsiteY449" fmla="*/ 409265 h 767703"/>
                <a:gd name="connsiteX450" fmla="*/ 1021259 w 3337030"/>
                <a:gd name="connsiteY450" fmla="*/ 330611 h 767703"/>
                <a:gd name="connsiteX451" fmla="*/ 1073658 w 3337030"/>
                <a:gd name="connsiteY451" fmla="*/ 286368 h 767703"/>
                <a:gd name="connsiteX452" fmla="*/ 2797619 w 3337030"/>
                <a:gd name="connsiteY452" fmla="*/ 273287 h 767703"/>
                <a:gd name="connsiteX453" fmla="*/ 2870940 w 3337030"/>
                <a:gd name="connsiteY453" fmla="*/ 326613 h 767703"/>
                <a:gd name="connsiteX454" fmla="*/ 2806949 w 3337030"/>
                <a:gd name="connsiteY454" fmla="*/ 384604 h 767703"/>
                <a:gd name="connsiteX455" fmla="*/ 2757625 w 3337030"/>
                <a:gd name="connsiteY455" fmla="*/ 305949 h 767703"/>
                <a:gd name="connsiteX456" fmla="*/ 2797619 w 3337030"/>
                <a:gd name="connsiteY456" fmla="*/ 273287 h 767703"/>
                <a:gd name="connsiteX457" fmla="*/ 1217890 w 3337030"/>
                <a:gd name="connsiteY457" fmla="*/ 264621 h 767703"/>
                <a:gd name="connsiteX458" fmla="*/ 1259883 w 3337030"/>
                <a:gd name="connsiteY458" fmla="*/ 316613 h 767703"/>
                <a:gd name="connsiteX459" fmla="*/ 1265883 w 3337030"/>
                <a:gd name="connsiteY459" fmla="*/ 361939 h 767703"/>
                <a:gd name="connsiteX460" fmla="*/ 1270549 w 3337030"/>
                <a:gd name="connsiteY460" fmla="*/ 402597 h 767703"/>
                <a:gd name="connsiteX461" fmla="*/ 1246554 w 3337030"/>
                <a:gd name="connsiteY461" fmla="*/ 448590 h 767703"/>
                <a:gd name="connsiteX462" fmla="*/ 1151238 w 3337030"/>
                <a:gd name="connsiteY462" fmla="*/ 426595 h 767703"/>
                <a:gd name="connsiteX463" fmla="*/ 1141239 w 3337030"/>
                <a:gd name="connsiteY463" fmla="*/ 306614 h 767703"/>
                <a:gd name="connsiteX464" fmla="*/ 1217890 w 3337030"/>
                <a:gd name="connsiteY464" fmla="*/ 264621 h 767703"/>
                <a:gd name="connsiteX465" fmla="*/ 2896269 w 3337030"/>
                <a:gd name="connsiteY465" fmla="*/ 263290 h 767703"/>
                <a:gd name="connsiteX466" fmla="*/ 2896066 w 3337030"/>
                <a:gd name="connsiteY466" fmla="*/ 263931 h 767703"/>
                <a:gd name="connsiteX467" fmla="*/ 2894935 w 3337030"/>
                <a:gd name="connsiteY467" fmla="*/ 263957 h 767703"/>
                <a:gd name="connsiteX468" fmla="*/ 2896269 w 3337030"/>
                <a:gd name="connsiteY468" fmla="*/ 263290 h 767703"/>
                <a:gd name="connsiteX469" fmla="*/ 2949427 w 3337030"/>
                <a:gd name="connsiteY469" fmla="*/ 262707 h 767703"/>
                <a:gd name="connsiteX470" fmla="*/ 3002918 w 3337030"/>
                <a:gd name="connsiteY470" fmla="*/ 271956 h 767703"/>
                <a:gd name="connsiteX471" fmla="*/ 2924931 w 3337030"/>
                <a:gd name="connsiteY471" fmla="*/ 356607 h 767703"/>
                <a:gd name="connsiteX472" fmla="*/ 2893602 w 3337030"/>
                <a:gd name="connsiteY472" fmla="*/ 335278 h 767703"/>
                <a:gd name="connsiteX473" fmla="*/ 2884936 w 3337030"/>
                <a:gd name="connsiteY473" fmla="*/ 299033 h 767703"/>
                <a:gd name="connsiteX474" fmla="*/ 2896066 w 3337030"/>
                <a:gd name="connsiteY474" fmla="*/ 263931 h 767703"/>
                <a:gd name="connsiteX475" fmla="*/ 2894711 w 3337030"/>
                <a:gd name="connsiteY475" fmla="*/ 262479 h 767703"/>
                <a:gd name="connsiteX476" fmla="*/ 2895603 w 3337030"/>
                <a:gd name="connsiteY476" fmla="*/ 262626 h 767703"/>
                <a:gd name="connsiteX477" fmla="*/ 2894270 w 3337030"/>
                <a:gd name="connsiteY477" fmla="*/ 263293 h 767703"/>
                <a:gd name="connsiteX478" fmla="*/ 1339703 w 3337030"/>
                <a:gd name="connsiteY478" fmla="*/ 256820 h 767703"/>
                <a:gd name="connsiteX479" fmla="*/ 1389195 w 3337030"/>
                <a:gd name="connsiteY479" fmla="*/ 317278 h 767703"/>
                <a:gd name="connsiteX480" fmla="*/ 1401192 w 3337030"/>
                <a:gd name="connsiteY480" fmla="*/ 421928 h 767703"/>
                <a:gd name="connsiteX481" fmla="*/ 1372530 w 3337030"/>
                <a:gd name="connsiteY481" fmla="*/ 454590 h 767703"/>
                <a:gd name="connsiteX482" fmla="*/ 1342535 w 3337030"/>
                <a:gd name="connsiteY482" fmla="*/ 460589 h 767703"/>
                <a:gd name="connsiteX483" fmla="*/ 1290545 w 3337030"/>
                <a:gd name="connsiteY483" fmla="*/ 425261 h 767703"/>
                <a:gd name="connsiteX484" fmla="*/ 1287878 w 3337030"/>
                <a:gd name="connsiteY484" fmla="*/ 281953 h 767703"/>
                <a:gd name="connsiteX485" fmla="*/ 1307208 w 3337030"/>
                <a:gd name="connsiteY485" fmla="*/ 261288 h 767703"/>
                <a:gd name="connsiteX486" fmla="*/ 1339703 w 3337030"/>
                <a:gd name="connsiteY486" fmla="*/ 256820 h 767703"/>
                <a:gd name="connsiteX487" fmla="*/ 3041596 w 3337030"/>
                <a:gd name="connsiteY487" fmla="*/ 239553 h 767703"/>
                <a:gd name="connsiteX488" fmla="*/ 3062239 w 3337030"/>
                <a:gd name="connsiteY488" fmla="*/ 247292 h 767703"/>
                <a:gd name="connsiteX489" fmla="*/ 3108899 w 3337030"/>
                <a:gd name="connsiteY489" fmla="*/ 254622 h 767703"/>
                <a:gd name="connsiteX490" fmla="*/ 3121565 w 3337030"/>
                <a:gd name="connsiteY490" fmla="*/ 259289 h 767703"/>
                <a:gd name="connsiteX491" fmla="*/ 3118898 w 3337030"/>
                <a:gd name="connsiteY491" fmla="*/ 273287 h 767703"/>
                <a:gd name="connsiteX492" fmla="*/ 3030910 w 3337030"/>
                <a:gd name="connsiteY492" fmla="*/ 312615 h 767703"/>
                <a:gd name="connsiteX493" fmla="*/ 3018913 w 3337030"/>
                <a:gd name="connsiteY493" fmla="*/ 279954 h 767703"/>
                <a:gd name="connsiteX494" fmla="*/ 3041596 w 3337030"/>
                <a:gd name="connsiteY494" fmla="*/ 239553 h 767703"/>
                <a:gd name="connsiteX495" fmla="*/ 565335 w 3337030"/>
                <a:gd name="connsiteY495" fmla="*/ 237293 h 767703"/>
                <a:gd name="connsiteX496" fmla="*/ 531341 w 3337030"/>
                <a:gd name="connsiteY496" fmla="*/ 344609 h 767703"/>
                <a:gd name="connsiteX497" fmla="*/ 479351 w 3337030"/>
                <a:gd name="connsiteY497" fmla="*/ 359272 h 767703"/>
                <a:gd name="connsiteX498" fmla="*/ 442023 w 3337030"/>
                <a:gd name="connsiteY498" fmla="*/ 352608 h 767703"/>
                <a:gd name="connsiteX499" fmla="*/ 459353 w 3337030"/>
                <a:gd name="connsiteY499" fmla="*/ 308614 h 767703"/>
                <a:gd name="connsiteX500" fmla="*/ 565335 w 3337030"/>
                <a:gd name="connsiteY500" fmla="*/ 237293 h 767703"/>
                <a:gd name="connsiteX501" fmla="*/ 1471338 w 3337030"/>
                <a:gd name="connsiteY501" fmla="*/ 235867 h 767703"/>
                <a:gd name="connsiteX502" fmla="*/ 1506510 w 3337030"/>
                <a:gd name="connsiteY502" fmla="*/ 243292 h 767703"/>
                <a:gd name="connsiteX503" fmla="*/ 1526505 w 3337030"/>
                <a:gd name="connsiteY503" fmla="*/ 274621 h 767703"/>
                <a:gd name="connsiteX504" fmla="*/ 1548504 w 3337030"/>
                <a:gd name="connsiteY504" fmla="*/ 381937 h 767703"/>
                <a:gd name="connsiteX505" fmla="*/ 1519839 w 3337030"/>
                <a:gd name="connsiteY505" fmla="*/ 433261 h 767703"/>
                <a:gd name="connsiteX506" fmla="*/ 1517175 w 3337030"/>
                <a:gd name="connsiteY506" fmla="*/ 433928 h 767703"/>
                <a:gd name="connsiteX507" fmla="*/ 1409858 w 3337030"/>
                <a:gd name="connsiteY507" fmla="*/ 357940 h 767703"/>
                <a:gd name="connsiteX508" fmla="*/ 1403192 w 3337030"/>
                <a:gd name="connsiteY508" fmla="*/ 307949 h 767703"/>
                <a:gd name="connsiteX509" fmla="*/ 1471338 w 3337030"/>
                <a:gd name="connsiteY509" fmla="*/ 235867 h 767703"/>
                <a:gd name="connsiteX510" fmla="*/ 1590495 w 3337030"/>
                <a:gd name="connsiteY510" fmla="*/ 215964 h 767703"/>
                <a:gd name="connsiteX511" fmla="*/ 1658486 w 3337030"/>
                <a:gd name="connsiteY511" fmla="*/ 253958 h 767703"/>
                <a:gd name="connsiteX512" fmla="*/ 1689144 w 3337030"/>
                <a:gd name="connsiteY512" fmla="*/ 399936 h 767703"/>
                <a:gd name="connsiteX513" fmla="*/ 1678479 w 3337030"/>
                <a:gd name="connsiteY513" fmla="*/ 418599 h 767703"/>
                <a:gd name="connsiteX514" fmla="*/ 1642486 w 3337030"/>
                <a:gd name="connsiteY514" fmla="*/ 421265 h 767703"/>
                <a:gd name="connsiteX515" fmla="*/ 1595161 w 3337030"/>
                <a:gd name="connsiteY515" fmla="*/ 423931 h 767703"/>
                <a:gd name="connsiteX516" fmla="*/ 1559167 w 3337030"/>
                <a:gd name="connsiteY516" fmla="*/ 369941 h 767703"/>
                <a:gd name="connsiteX517" fmla="*/ 1546501 w 3337030"/>
                <a:gd name="connsiteY517" fmla="*/ 269290 h 767703"/>
                <a:gd name="connsiteX518" fmla="*/ 1590495 w 3337030"/>
                <a:gd name="connsiteY518" fmla="*/ 215964 h 767703"/>
                <a:gd name="connsiteX519" fmla="*/ 670650 w 3337030"/>
                <a:gd name="connsiteY519" fmla="*/ 199299 h 767703"/>
                <a:gd name="connsiteX520" fmla="*/ 689315 w 3337030"/>
                <a:gd name="connsiteY520" fmla="*/ 217961 h 767703"/>
                <a:gd name="connsiteX521" fmla="*/ 677316 w 3337030"/>
                <a:gd name="connsiteY521" fmla="*/ 298615 h 767703"/>
                <a:gd name="connsiteX522" fmla="*/ 659987 w 3337030"/>
                <a:gd name="connsiteY522" fmla="*/ 330610 h 767703"/>
                <a:gd name="connsiteX523" fmla="*/ 617327 w 3337030"/>
                <a:gd name="connsiteY523" fmla="*/ 439925 h 767703"/>
                <a:gd name="connsiteX524" fmla="*/ 588665 w 3337030"/>
                <a:gd name="connsiteY524" fmla="*/ 477919 h 767703"/>
                <a:gd name="connsiteX525" fmla="*/ 579333 w 3337030"/>
                <a:gd name="connsiteY525" fmla="*/ 477919 h 767703"/>
                <a:gd name="connsiteX526" fmla="*/ 514678 w 3337030"/>
                <a:gd name="connsiteY526" fmla="*/ 469253 h 767703"/>
                <a:gd name="connsiteX527" fmla="*/ 504014 w 3337030"/>
                <a:gd name="connsiteY527" fmla="*/ 386599 h 767703"/>
                <a:gd name="connsiteX528" fmla="*/ 542006 w 3337030"/>
                <a:gd name="connsiteY528" fmla="*/ 362604 h 767703"/>
                <a:gd name="connsiteX529" fmla="*/ 607328 w 3337030"/>
                <a:gd name="connsiteY529" fmla="*/ 350605 h 767703"/>
                <a:gd name="connsiteX530" fmla="*/ 566003 w 3337030"/>
                <a:gd name="connsiteY530" fmla="*/ 293949 h 767703"/>
                <a:gd name="connsiteX531" fmla="*/ 670650 w 3337030"/>
                <a:gd name="connsiteY531" fmla="*/ 199299 h 767703"/>
                <a:gd name="connsiteX532" fmla="*/ 1740466 w 3337030"/>
                <a:gd name="connsiteY532" fmla="*/ 197302 h 767703"/>
                <a:gd name="connsiteX533" fmla="*/ 1813122 w 3337030"/>
                <a:gd name="connsiteY533" fmla="*/ 236629 h 767703"/>
                <a:gd name="connsiteX534" fmla="*/ 1829785 w 3337030"/>
                <a:gd name="connsiteY534" fmla="*/ 330614 h 767703"/>
                <a:gd name="connsiteX535" fmla="*/ 1793790 w 3337030"/>
                <a:gd name="connsiteY535" fmla="*/ 405933 h 767703"/>
                <a:gd name="connsiteX536" fmla="*/ 1721801 w 3337030"/>
                <a:gd name="connsiteY536" fmla="*/ 389270 h 767703"/>
                <a:gd name="connsiteX537" fmla="*/ 1679809 w 3337030"/>
                <a:gd name="connsiteY537" fmla="*/ 240627 h 767703"/>
                <a:gd name="connsiteX538" fmla="*/ 1740466 w 3337030"/>
                <a:gd name="connsiteY538" fmla="*/ 197302 h 767703"/>
                <a:gd name="connsiteX539" fmla="*/ 809293 w 3337030"/>
                <a:gd name="connsiteY539" fmla="*/ 180636 h 767703"/>
                <a:gd name="connsiteX540" fmla="*/ 801296 w 3337030"/>
                <a:gd name="connsiteY540" fmla="*/ 277288 h 767703"/>
                <a:gd name="connsiteX541" fmla="*/ 734639 w 3337030"/>
                <a:gd name="connsiteY541" fmla="*/ 325948 h 767703"/>
                <a:gd name="connsiteX542" fmla="*/ 699311 w 3337030"/>
                <a:gd name="connsiteY542" fmla="*/ 275288 h 767703"/>
                <a:gd name="connsiteX543" fmla="*/ 809293 w 3337030"/>
                <a:gd name="connsiteY543" fmla="*/ 180636 h 767703"/>
                <a:gd name="connsiteX544" fmla="*/ 1869777 w 3337030"/>
                <a:gd name="connsiteY544" fmla="*/ 176637 h 767703"/>
                <a:gd name="connsiteX545" fmla="*/ 1940433 w 3337030"/>
                <a:gd name="connsiteY545" fmla="*/ 215298 h 767703"/>
                <a:gd name="connsiteX546" fmla="*/ 1967762 w 3337030"/>
                <a:gd name="connsiteY546" fmla="*/ 370606 h 767703"/>
                <a:gd name="connsiteX547" fmla="*/ 1965096 w 3337030"/>
                <a:gd name="connsiteY547" fmla="*/ 383269 h 767703"/>
                <a:gd name="connsiteX548" fmla="*/ 1885109 w 3337030"/>
                <a:gd name="connsiteY548" fmla="*/ 394601 h 767703"/>
                <a:gd name="connsiteX549" fmla="*/ 1847781 w 3337030"/>
                <a:gd name="connsiteY549" fmla="*/ 338612 h 767703"/>
                <a:gd name="connsiteX550" fmla="*/ 1829116 w 3337030"/>
                <a:gd name="connsiteY550" fmla="*/ 229963 h 767703"/>
                <a:gd name="connsiteX551" fmla="*/ 1869777 w 3337030"/>
                <a:gd name="connsiteY551" fmla="*/ 176637 h 767703"/>
                <a:gd name="connsiteX552" fmla="*/ 2023083 w 3337030"/>
                <a:gd name="connsiteY552" fmla="*/ 172638 h 767703"/>
                <a:gd name="connsiteX553" fmla="*/ 2075740 w 3337030"/>
                <a:gd name="connsiteY553" fmla="*/ 223962 h 767703"/>
                <a:gd name="connsiteX554" fmla="*/ 2093071 w 3337030"/>
                <a:gd name="connsiteY554" fmla="*/ 341944 h 767703"/>
                <a:gd name="connsiteX555" fmla="*/ 2050411 w 3337030"/>
                <a:gd name="connsiteY555" fmla="*/ 383936 h 767703"/>
                <a:gd name="connsiteX556" fmla="*/ 2034415 w 3337030"/>
                <a:gd name="connsiteY556" fmla="*/ 386602 h 767703"/>
                <a:gd name="connsiteX557" fmla="*/ 1983089 w 3337030"/>
                <a:gd name="connsiteY557" fmla="*/ 354607 h 767703"/>
                <a:gd name="connsiteX558" fmla="*/ 1967093 w 3337030"/>
                <a:gd name="connsiteY558" fmla="*/ 230628 h 767703"/>
                <a:gd name="connsiteX559" fmla="*/ 2023083 w 3337030"/>
                <a:gd name="connsiteY559" fmla="*/ 172638 h 767703"/>
                <a:gd name="connsiteX560" fmla="*/ 877283 w 3337030"/>
                <a:gd name="connsiteY560" fmla="*/ 168637 h 767703"/>
                <a:gd name="connsiteX561" fmla="*/ 927941 w 3337030"/>
                <a:gd name="connsiteY561" fmla="*/ 218631 h 767703"/>
                <a:gd name="connsiteX562" fmla="*/ 923275 w 3337030"/>
                <a:gd name="connsiteY562" fmla="*/ 261289 h 767703"/>
                <a:gd name="connsiteX563" fmla="*/ 860618 w 3337030"/>
                <a:gd name="connsiteY563" fmla="*/ 301950 h 767703"/>
                <a:gd name="connsiteX564" fmla="*/ 851952 w 3337030"/>
                <a:gd name="connsiteY564" fmla="*/ 299950 h 767703"/>
                <a:gd name="connsiteX565" fmla="*/ 817291 w 3337030"/>
                <a:gd name="connsiteY565" fmla="*/ 250626 h 767703"/>
                <a:gd name="connsiteX566" fmla="*/ 857952 w 3337030"/>
                <a:gd name="connsiteY566" fmla="*/ 176636 h 767703"/>
                <a:gd name="connsiteX567" fmla="*/ 877283 w 3337030"/>
                <a:gd name="connsiteY567" fmla="*/ 168637 h 767703"/>
                <a:gd name="connsiteX568" fmla="*/ 2152394 w 3337030"/>
                <a:gd name="connsiteY568" fmla="*/ 156641 h 767703"/>
                <a:gd name="connsiteX569" fmla="*/ 2219715 w 3337030"/>
                <a:gd name="connsiteY569" fmla="*/ 204632 h 767703"/>
                <a:gd name="connsiteX570" fmla="*/ 2247044 w 3337030"/>
                <a:gd name="connsiteY570" fmla="*/ 301952 h 767703"/>
                <a:gd name="connsiteX571" fmla="*/ 2213716 w 3337030"/>
                <a:gd name="connsiteY571" fmla="*/ 355942 h 767703"/>
                <a:gd name="connsiteX572" fmla="*/ 2181722 w 3337030"/>
                <a:gd name="connsiteY572" fmla="*/ 365275 h 767703"/>
                <a:gd name="connsiteX573" fmla="*/ 2109067 w 3337030"/>
                <a:gd name="connsiteY573" fmla="*/ 327280 h 767703"/>
                <a:gd name="connsiteX574" fmla="*/ 2091071 w 3337030"/>
                <a:gd name="connsiteY574" fmla="*/ 224630 h 767703"/>
                <a:gd name="connsiteX575" fmla="*/ 2152394 w 3337030"/>
                <a:gd name="connsiteY575" fmla="*/ 156641 h 767703"/>
                <a:gd name="connsiteX576" fmla="*/ 984096 w 3337030"/>
                <a:gd name="connsiteY576" fmla="*/ 151392 h 767703"/>
                <a:gd name="connsiteX577" fmla="*/ 1009259 w 3337030"/>
                <a:gd name="connsiteY577" fmla="*/ 156641 h 767703"/>
                <a:gd name="connsiteX578" fmla="*/ 1048587 w 3337030"/>
                <a:gd name="connsiteY578" fmla="*/ 206635 h 767703"/>
                <a:gd name="connsiteX579" fmla="*/ 1043921 w 3337030"/>
                <a:gd name="connsiteY579" fmla="*/ 233297 h 767703"/>
                <a:gd name="connsiteX580" fmla="*/ 975931 w 3337030"/>
                <a:gd name="connsiteY580" fmla="*/ 299287 h 767703"/>
                <a:gd name="connsiteX581" fmla="*/ 934603 w 3337030"/>
                <a:gd name="connsiteY581" fmla="*/ 251293 h 767703"/>
                <a:gd name="connsiteX582" fmla="*/ 963932 w 3337030"/>
                <a:gd name="connsiteY582" fmla="*/ 166641 h 767703"/>
                <a:gd name="connsiteX583" fmla="*/ 984096 w 3337030"/>
                <a:gd name="connsiteY583" fmla="*/ 151392 h 767703"/>
                <a:gd name="connsiteX584" fmla="*/ 2317032 w 3337030"/>
                <a:gd name="connsiteY584" fmla="*/ 133977 h 767703"/>
                <a:gd name="connsiteX585" fmla="*/ 2364358 w 3337030"/>
                <a:gd name="connsiteY585" fmla="*/ 177970 h 767703"/>
                <a:gd name="connsiteX586" fmla="*/ 2384354 w 3337030"/>
                <a:gd name="connsiteY586" fmla="*/ 285952 h 767703"/>
                <a:gd name="connsiteX587" fmla="*/ 2351693 w 3337030"/>
                <a:gd name="connsiteY587" fmla="*/ 333278 h 767703"/>
                <a:gd name="connsiteX588" fmla="*/ 2327698 w 3337030"/>
                <a:gd name="connsiteY588" fmla="*/ 335945 h 767703"/>
                <a:gd name="connsiteX589" fmla="*/ 2267709 w 3337030"/>
                <a:gd name="connsiteY589" fmla="*/ 309949 h 767703"/>
                <a:gd name="connsiteX590" fmla="*/ 2233714 w 3337030"/>
                <a:gd name="connsiteY590" fmla="*/ 189301 h 767703"/>
                <a:gd name="connsiteX591" fmla="*/ 2258376 w 3337030"/>
                <a:gd name="connsiteY591" fmla="*/ 147975 h 767703"/>
                <a:gd name="connsiteX592" fmla="*/ 2317032 w 3337030"/>
                <a:gd name="connsiteY592" fmla="*/ 133977 h 767703"/>
                <a:gd name="connsiteX593" fmla="*/ 1111908 w 3337030"/>
                <a:gd name="connsiteY593" fmla="*/ 133310 h 767703"/>
                <a:gd name="connsiteX594" fmla="*/ 1165232 w 3337030"/>
                <a:gd name="connsiteY594" fmla="*/ 171971 h 767703"/>
                <a:gd name="connsiteX595" fmla="*/ 1167232 w 3337030"/>
                <a:gd name="connsiteY595" fmla="*/ 202633 h 767703"/>
                <a:gd name="connsiteX596" fmla="*/ 1093245 w 3337030"/>
                <a:gd name="connsiteY596" fmla="*/ 275955 h 767703"/>
                <a:gd name="connsiteX597" fmla="*/ 1061916 w 3337030"/>
                <a:gd name="connsiteY597" fmla="*/ 247293 h 767703"/>
                <a:gd name="connsiteX598" fmla="*/ 1067247 w 3337030"/>
                <a:gd name="connsiteY598" fmla="*/ 159307 h 767703"/>
                <a:gd name="connsiteX599" fmla="*/ 1111908 w 3337030"/>
                <a:gd name="connsiteY599" fmla="*/ 133310 h 767703"/>
                <a:gd name="connsiteX600" fmla="*/ 2973590 w 3337030"/>
                <a:gd name="connsiteY600" fmla="*/ 132644 h 767703"/>
                <a:gd name="connsiteX601" fmla="*/ 2979589 w 3337030"/>
                <a:gd name="connsiteY601" fmla="*/ 132644 h 767703"/>
                <a:gd name="connsiteX602" fmla="*/ 3032914 w 3337030"/>
                <a:gd name="connsiteY602" fmla="*/ 189301 h 767703"/>
                <a:gd name="connsiteX603" fmla="*/ 2964924 w 3337030"/>
                <a:gd name="connsiteY603" fmla="*/ 243961 h 767703"/>
                <a:gd name="connsiteX604" fmla="*/ 2938928 w 3337030"/>
                <a:gd name="connsiteY604" fmla="*/ 217963 h 767703"/>
                <a:gd name="connsiteX605" fmla="*/ 2934262 w 3337030"/>
                <a:gd name="connsiteY605" fmla="*/ 178638 h 767703"/>
                <a:gd name="connsiteX606" fmla="*/ 2973590 w 3337030"/>
                <a:gd name="connsiteY606" fmla="*/ 132644 h 767703"/>
                <a:gd name="connsiteX607" fmla="*/ 2454345 w 3337030"/>
                <a:gd name="connsiteY607" fmla="*/ 130979 h 767703"/>
                <a:gd name="connsiteX608" fmla="*/ 2494338 w 3337030"/>
                <a:gd name="connsiteY608" fmla="*/ 140643 h 767703"/>
                <a:gd name="connsiteX609" fmla="*/ 2500338 w 3337030"/>
                <a:gd name="connsiteY609" fmla="*/ 147309 h 767703"/>
                <a:gd name="connsiteX610" fmla="*/ 2525000 w 3337030"/>
                <a:gd name="connsiteY610" fmla="*/ 288620 h 767703"/>
                <a:gd name="connsiteX611" fmla="*/ 2447680 w 3337030"/>
                <a:gd name="connsiteY611" fmla="*/ 337944 h 767703"/>
                <a:gd name="connsiteX612" fmla="*/ 2401020 w 3337030"/>
                <a:gd name="connsiteY612" fmla="*/ 303283 h 767703"/>
                <a:gd name="connsiteX613" fmla="*/ 2385021 w 3337030"/>
                <a:gd name="connsiteY613" fmla="*/ 185303 h 767703"/>
                <a:gd name="connsiteX614" fmla="*/ 2414352 w 3337030"/>
                <a:gd name="connsiteY614" fmla="*/ 139310 h 767703"/>
                <a:gd name="connsiteX615" fmla="*/ 2454345 w 3337030"/>
                <a:gd name="connsiteY615" fmla="*/ 130979 h 767703"/>
                <a:gd name="connsiteX616" fmla="*/ 3321529 w 3337030"/>
                <a:gd name="connsiteY616" fmla="*/ 126646 h 767703"/>
                <a:gd name="connsiteX617" fmla="*/ 3336192 w 3337030"/>
                <a:gd name="connsiteY617" fmla="*/ 169972 h 767703"/>
                <a:gd name="connsiteX618" fmla="*/ 3326862 w 3337030"/>
                <a:gd name="connsiteY618" fmla="*/ 187301 h 767703"/>
                <a:gd name="connsiteX619" fmla="*/ 3318196 w 3337030"/>
                <a:gd name="connsiteY619" fmla="*/ 187968 h 767703"/>
                <a:gd name="connsiteX620" fmla="*/ 3316863 w 3337030"/>
                <a:gd name="connsiteY620" fmla="*/ 171972 h 767703"/>
                <a:gd name="connsiteX621" fmla="*/ 3321529 w 3337030"/>
                <a:gd name="connsiteY621" fmla="*/ 126646 h 767703"/>
                <a:gd name="connsiteX622" fmla="*/ 3179552 w 3337030"/>
                <a:gd name="connsiteY622" fmla="*/ 126645 h 767703"/>
                <a:gd name="connsiteX623" fmla="*/ 3206880 w 3337030"/>
                <a:gd name="connsiteY623" fmla="*/ 170638 h 767703"/>
                <a:gd name="connsiteX624" fmla="*/ 3153557 w 3337030"/>
                <a:gd name="connsiteY624" fmla="*/ 249959 h 767703"/>
                <a:gd name="connsiteX625" fmla="*/ 3172886 w 3337030"/>
                <a:gd name="connsiteY625" fmla="*/ 205965 h 767703"/>
                <a:gd name="connsiteX626" fmla="*/ 3170220 w 3337030"/>
                <a:gd name="connsiteY626" fmla="*/ 175304 h 767703"/>
                <a:gd name="connsiteX627" fmla="*/ 3179552 w 3337030"/>
                <a:gd name="connsiteY627" fmla="*/ 126645 h 767703"/>
                <a:gd name="connsiteX628" fmla="*/ 935769 w 3337030"/>
                <a:gd name="connsiteY628" fmla="*/ 123897 h 767703"/>
                <a:gd name="connsiteX629" fmla="*/ 945267 w 3337030"/>
                <a:gd name="connsiteY629" fmla="*/ 125980 h 767703"/>
                <a:gd name="connsiteX630" fmla="*/ 943933 w 3337030"/>
                <a:gd name="connsiteY630" fmla="*/ 148644 h 767703"/>
                <a:gd name="connsiteX631" fmla="*/ 925271 w 3337030"/>
                <a:gd name="connsiteY631" fmla="*/ 157977 h 767703"/>
                <a:gd name="connsiteX632" fmla="*/ 887944 w 3337030"/>
                <a:gd name="connsiteY632" fmla="*/ 150644 h 767703"/>
                <a:gd name="connsiteX633" fmla="*/ 925271 w 3337030"/>
                <a:gd name="connsiteY633" fmla="*/ 127312 h 767703"/>
                <a:gd name="connsiteX634" fmla="*/ 935769 w 3337030"/>
                <a:gd name="connsiteY634" fmla="*/ 123897 h 767703"/>
                <a:gd name="connsiteX635" fmla="*/ 3119898 w 3337030"/>
                <a:gd name="connsiteY635" fmla="*/ 123490 h 767703"/>
                <a:gd name="connsiteX636" fmla="*/ 3152893 w 3337030"/>
                <a:gd name="connsiteY636" fmla="*/ 176639 h 767703"/>
                <a:gd name="connsiteX637" fmla="*/ 3089569 w 3337030"/>
                <a:gd name="connsiteY637" fmla="*/ 235963 h 767703"/>
                <a:gd name="connsiteX638" fmla="*/ 3056241 w 3337030"/>
                <a:gd name="connsiteY638" fmla="*/ 206635 h 767703"/>
                <a:gd name="connsiteX639" fmla="*/ 3053575 w 3337030"/>
                <a:gd name="connsiteY639" fmla="*/ 188636 h 767703"/>
                <a:gd name="connsiteX640" fmla="*/ 3044909 w 3337030"/>
                <a:gd name="connsiteY640" fmla="*/ 139311 h 767703"/>
                <a:gd name="connsiteX641" fmla="*/ 3093569 w 3337030"/>
                <a:gd name="connsiteY641" fmla="*/ 127312 h 767703"/>
                <a:gd name="connsiteX642" fmla="*/ 3119898 w 3337030"/>
                <a:gd name="connsiteY642" fmla="*/ 123490 h 767703"/>
                <a:gd name="connsiteX643" fmla="*/ 1218367 w 3337030"/>
                <a:gd name="connsiteY643" fmla="*/ 123313 h 767703"/>
                <a:gd name="connsiteX644" fmla="*/ 1235885 w 3337030"/>
                <a:gd name="connsiteY644" fmla="*/ 130646 h 767703"/>
                <a:gd name="connsiteX645" fmla="*/ 1244551 w 3337030"/>
                <a:gd name="connsiteY645" fmla="*/ 131979 h 767703"/>
                <a:gd name="connsiteX646" fmla="*/ 1301875 w 3337030"/>
                <a:gd name="connsiteY646" fmla="*/ 196635 h 767703"/>
                <a:gd name="connsiteX647" fmla="*/ 1303208 w 3337030"/>
                <a:gd name="connsiteY647" fmla="*/ 217297 h 767703"/>
                <a:gd name="connsiteX648" fmla="*/ 1261883 w 3337030"/>
                <a:gd name="connsiteY648" fmla="*/ 252625 h 767703"/>
                <a:gd name="connsiteX649" fmla="*/ 1222554 w 3337030"/>
                <a:gd name="connsiteY649" fmla="*/ 246625 h 767703"/>
                <a:gd name="connsiteX650" fmla="*/ 1187227 w 3337030"/>
                <a:gd name="connsiteY650" fmla="*/ 207965 h 767703"/>
                <a:gd name="connsiteX651" fmla="*/ 1194560 w 3337030"/>
                <a:gd name="connsiteY651" fmla="*/ 153308 h 767703"/>
                <a:gd name="connsiteX652" fmla="*/ 1218367 w 3337030"/>
                <a:gd name="connsiteY652" fmla="*/ 123313 h 767703"/>
                <a:gd name="connsiteX653" fmla="*/ 2578875 w 3337030"/>
                <a:gd name="connsiteY653" fmla="*/ 119960 h 767703"/>
                <a:gd name="connsiteX654" fmla="*/ 2612984 w 3337030"/>
                <a:gd name="connsiteY654" fmla="*/ 128646 h 767703"/>
                <a:gd name="connsiteX655" fmla="*/ 2636982 w 3337030"/>
                <a:gd name="connsiteY655" fmla="*/ 161307 h 767703"/>
                <a:gd name="connsiteX656" fmla="*/ 2663644 w 3337030"/>
                <a:gd name="connsiteY656" fmla="*/ 267291 h 767703"/>
                <a:gd name="connsiteX657" fmla="*/ 2660311 w 3337030"/>
                <a:gd name="connsiteY657" fmla="*/ 288620 h 767703"/>
                <a:gd name="connsiteX658" fmla="*/ 2538330 w 3337030"/>
                <a:gd name="connsiteY658" fmla="*/ 241962 h 767703"/>
                <a:gd name="connsiteX659" fmla="*/ 2529664 w 3337030"/>
                <a:gd name="connsiteY659" fmla="*/ 184636 h 767703"/>
                <a:gd name="connsiteX660" fmla="*/ 2578875 w 3337030"/>
                <a:gd name="connsiteY660" fmla="*/ 119960 h 767703"/>
                <a:gd name="connsiteX661" fmla="*/ 2827947 w 3337030"/>
                <a:gd name="connsiteY661" fmla="*/ 116721 h 767703"/>
                <a:gd name="connsiteX662" fmla="*/ 2908933 w 3337030"/>
                <a:gd name="connsiteY662" fmla="*/ 157309 h 767703"/>
                <a:gd name="connsiteX663" fmla="*/ 2921349 w 3337030"/>
                <a:gd name="connsiteY663" fmla="*/ 213300 h 767703"/>
                <a:gd name="connsiteX664" fmla="*/ 2894711 w 3337030"/>
                <a:gd name="connsiteY664" fmla="*/ 262479 h 767703"/>
                <a:gd name="connsiteX665" fmla="*/ 2883938 w 3337030"/>
                <a:gd name="connsiteY665" fmla="*/ 260710 h 767703"/>
                <a:gd name="connsiteX666" fmla="*/ 2872272 w 3337030"/>
                <a:gd name="connsiteY666" fmla="*/ 263293 h 767703"/>
                <a:gd name="connsiteX667" fmla="*/ 2803618 w 3337030"/>
                <a:gd name="connsiteY667" fmla="*/ 222632 h 767703"/>
                <a:gd name="connsiteX668" fmla="*/ 2785619 w 3337030"/>
                <a:gd name="connsiteY668" fmla="*/ 155309 h 767703"/>
                <a:gd name="connsiteX669" fmla="*/ 2800285 w 3337030"/>
                <a:gd name="connsiteY669" fmla="*/ 123980 h 767703"/>
                <a:gd name="connsiteX670" fmla="*/ 2827947 w 3337030"/>
                <a:gd name="connsiteY670" fmla="*/ 116721 h 767703"/>
                <a:gd name="connsiteX671" fmla="*/ 3240209 w 3337030"/>
                <a:gd name="connsiteY671" fmla="*/ 115314 h 767703"/>
                <a:gd name="connsiteX672" fmla="*/ 3292201 w 3337030"/>
                <a:gd name="connsiteY672" fmla="*/ 148642 h 767703"/>
                <a:gd name="connsiteX673" fmla="*/ 3258872 w 3337030"/>
                <a:gd name="connsiteY673" fmla="*/ 212632 h 767703"/>
                <a:gd name="connsiteX674" fmla="*/ 3228877 w 3337030"/>
                <a:gd name="connsiteY674" fmla="*/ 223296 h 767703"/>
                <a:gd name="connsiteX675" fmla="*/ 3218213 w 3337030"/>
                <a:gd name="connsiteY675" fmla="*/ 140643 h 767703"/>
                <a:gd name="connsiteX676" fmla="*/ 3240209 w 3337030"/>
                <a:gd name="connsiteY676" fmla="*/ 115314 h 767703"/>
                <a:gd name="connsiteX677" fmla="*/ 2720964 w 3337030"/>
                <a:gd name="connsiteY677" fmla="*/ 113981 h 767703"/>
                <a:gd name="connsiteX678" fmla="*/ 2776289 w 3337030"/>
                <a:gd name="connsiteY678" fmla="*/ 157972 h 767703"/>
                <a:gd name="connsiteX679" fmla="*/ 2782953 w 3337030"/>
                <a:gd name="connsiteY679" fmla="*/ 221961 h 767703"/>
                <a:gd name="connsiteX680" fmla="*/ 2743628 w 3337030"/>
                <a:gd name="connsiteY680" fmla="*/ 271287 h 767703"/>
                <a:gd name="connsiteX681" fmla="*/ 2728296 w 3337030"/>
                <a:gd name="connsiteY681" fmla="*/ 271953 h 767703"/>
                <a:gd name="connsiteX682" fmla="*/ 2660974 w 3337030"/>
                <a:gd name="connsiteY682" fmla="*/ 216630 h 767703"/>
                <a:gd name="connsiteX683" fmla="*/ 2656975 w 3337030"/>
                <a:gd name="connsiteY683" fmla="*/ 195299 h 767703"/>
                <a:gd name="connsiteX684" fmla="*/ 2720964 w 3337030"/>
                <a:gd name="connsiteY684" fmla="*/ 113981 h 767703"/>
                <a:gd name="connsiteX685" fmla="*/ 1407762 w 3337030"/>
                <a:gd name="connsiteY685" fmla="*/ 104743 h 767703"/>
                <a:gd name="connsiteX686" fmla="*/ 1443851 w 3337030"/>
                <a:gd name="connsiteY686" fmla="*/ 170639 h 767703"/>
                <a:gd name="connsiteX687" fmla="*/ 1353199 w 3337030"/>
                <a:gd name="connsiteY687" fmla="*/ 241295 h 767703"/>
                <a:gd name="connsiteX688" fmla="*/ 1319871 w 3337030"/>
                <a:gd name="connsiteY688" fmla="*/ 190635 h 767703"/>
                <a:gd name="connsiteX689" fmla="*/ 1321871 w 3337030"/>
                <a:gd name="connsiteY689" fmla="*/ 159973 h 767703"/>
                <a:gd name="connsiteX690" fmla="*/ 1369862 w 3337030"/>
                <a:gd name="connsiteY690" fmla="*/ 107315 h 767703"/>
                <a:gd name="connsiteX691" fmla="*/ 1407762 w 3337030"/>
                <a:gd name="connsiteY691" fmla="*/ 104743 h 767703"/>
                <a:gd name="connsiteX692" fmla="*/ 1064582 w 3337030"/>
                <a:gd name="connsiteY692" fmla="*/ 98650 h 767703"/>
                <a:gd name="connsiteX693" fmla="*/ 1086578 w 3337030"/>
                <a:gd name="connsiteY693" fmla="*/ 106649 h 767703"/>
                <a:gd name="connsiteX694" fmla="*/ 1076579 w 3337030"/>
                <a:gd name="connsiteY694" fmla="*/ 122648 h 767703"/>
                <a:gd name="connsiteX695" fmla="*/ 1027921 w 3337030"/>
                <a:gd name="connsiteY695" fmla="*/ 134646 h 767703"/>
                <a:gd name="connsiteX696" fmla="*/ 990594 w 3337030"/>
                <a:gd name="connsiteY696" fmla="*/ 131313 h 767703"/>
                <a:gd name="connsiteX697" fmla="*/ 1064582 w 3337030"/>
                <a:gd name="connsiteY697" fmla="*/ 98650 h 767703"/>
                <a:gd name="connsiteX698" fmla="*/ 1164813 w 3337030"/>
                <a:gd name="connsiteY698" fmla="*/ 93318 h 767703"/>
                <a:gd name="connsiteX699" fmla="*/ 1207891 w 3337030"/>
                <a:gd name="connsiteY699" fmla="*/ 98651 h 767703"/>
                <a:gd name="connsiteX700" fmla="*/ 1129235 w 3337030"/>
                <a:gd name="connsiteY700" fmla="*/ 107982 h 767703"/>
                <a:gd name="connsiteX701" fmla="*/ 1164813 w 3337030"/>
                <a:gd name="connsiteY701" fmla="*/ 93318 h 767703"/>
                <a:gd name="connsiteX702" fmla="*/ 1529421 w 3337030"/>
                <a:gd name="connsiteY702" fmla="*/ 84903 h 767703"/>
                <a:gd name="connsiteX703" fmla="*/ 1564498 w 3337030"/>
                <a:gd name="connsiteY703" fmla="*/ 99985 h 767703"/>
                <a:gd name="connsiteX704" fmla="*/ 1573164 w 3337030"/>
                <a:gd name="connsiteY704" fmla="*/ 141311 h 767703"/>
                <a:gd name="connsiteX705" fmla="*/ 1566499 w 3337030"/>
                <a:gd name="connsiteY705" fmla="*/ 193304 h 767703"/>
                <a:gd name="connsiteX706" fmla="*/ 1509174 w 3337030"/>
                <a:gd name="connsiteY706" fmla="*/ 222632 h 767703"/>
                <a:gd name="connsiteX707" fmla="*/ 1500509 w 3337030"/>
                <a:gd name="connsiteY707" fmla="*/ 220633 h 767703"/>
                <a:gd name="connsiteX708" fmla="*/ 1461183 w 3337030"/>
                <a:gd name="connsiteY708" fmla="*/ 155309 h 767703"/>
                <a:gd name="connsiteX709" fmla="*/ 1467180 w 3337030"/>
                <a:gd name="connsiteY709" fmla="*/ 131980 h 767703"/>
                <a:gd name="connsiteX710" fmla="*/ 1491844 w 3337030"/>
                <a:gd name="connsiteY710" fmla="*/ 87320 h 767703"/>
                <a:gd name="connsiteX711" fmla="*/ 1529421 w 3337030"/>
                <a:gd name="connsiteY711" fmla="*/ 84903 h 767703"/>
                <a:gd name="connsiteX712" fmla="*/ 2489119 w 3337030"/>
                <a:gd name="connsiteY712" fmla="*/ 77550 h 767703"/>
                <a:gd name="connsiteX713" fmla="*/ 2556328 w 3337030"/>
                <a:gd name="connsiteY713" fmla="*/ 91986 h 767703"/>
                <a:gd name="connsiteX714" fmla="*/ 2468342 w 3337030"/>
                <a:gd name="connsiteY714" fmla="*/ 113983 h 767703"/>
                <a:gd name="connsiteX715" fmla="*/ 2453012 w 3337030"/>
                <a:gd name="connsiteY715" fmla="*/ 101319 h 767703"/>
                <a:gd name="connsiteX716" fmla="*/ 2465675 w 3337030"/>
                <a:gd name="connsiteY716" fmla="*/ 85986 h 767703"/>
                <a:gd name="connsiteX717" fmla="*/ 2489119 w 3337030"/>
                <a:gd name="connsiteY717" fmla="*/ 77550 h 767703"/>
                <a:gd name="connsiteX718" fmla="*/ 1654294 w 3337030"/>
                <a:gd name="connsiteY718" fmla="*/ 69040 h 767703"/>
                <a:gd name="connsiteX719" fmla="*/ 1704471 w 3337030"/>
                <a:gd name="connsiteY719" fmla="*/ 72654 h 767703"/>
                <a:gd name="connsiteX720" fmla="*/ 1710471 w 3337030"/>
                <a:gd name="connsiteY720" fmla="*/ 73987 h 767703"/>
                <a:gd name="connsiteX721" fmla="*/ 1745798 w 3337030"/>
                <a:gd name="connsiteY721" fmla="*/ 119980 h 767703"/>
                <a:gd name="connsiteX722" fmla="*/ 1744465 w 3337030"/>
                <a:gd name="connsiteY722" fmla="*/ 139976 h 767703"/>
                <a:gd name="connsiteX723" fmla="*/ 1711137 w 3337030"/>
                <a:gd name="connsiteY723" fmla="*/ 183303 h 767703"/>
                <a:gd name="connsiteX724" fmla="*/ 1617154 w 3337030"/>
                <a:gd name="connsiteY724" fmla="*/ 197299 h 767703"/>
                <a:gd name="connsiteX725" fmla="*/ 1588492 w 3337030"/>
                <a:gd name="connsiteY725" fmla="*/ 171304 h 767703"/>
                <a:gd name="connsiteX726" fmla="*/ 1654294 w 3337030"/>
                <a:gd name="connsiteY726" fmla="*/ 69040 h 767703"/>
                <a:gd name="connsiteX727" fmla="*/ 1362533 w 3337030"/>
                <a:gd name="connsiteY727" fmla="*/ 65324 h 767703"/>
                <a:gd name="connsiteX728" fmla="*/ 1225220 w 3337030"/>
                <a:gd name="connsiteY728" fmla="*/ 99320 h 767703"/>
                <a:gd name="connsiteX729" fmla="*/ 1362533 w 3337030"/>
                <a:gd name="connsiteY729" fmla="*/ 65324 h 767703"/>
                <a:gd name="connsiteX730" fmla="*/ 2318950 w 3337030"/>
                <a:gd name="connsiteY730" fmla="*/ 64323 h 767703"/>
                <a:gd name="connsiteX731" fmla="*/ 2339030 w 3337030"/>
                <a:gd name="connsiteY731" fmla="*/ 64655 h 767703"/>
                <a:gd name="connsiteX732" fmla="*/ 2418350 w 3337030"/>
                <a:gd name="connsiteY732" fmla="*/ 67321 h 767703"/>
                <a:gd name="connsiteX733" fmla="*/ 2439682 w 3337030"/>
                <a:gd name="connsiteY733" fmla="*/ 77987 h 767703"/>
                <a:gd name="connsiteX734" fmla="*/ 2433016 w 3337030"/>
                <a:gd name="connsiteY734" fmla="*/ 111314 h 767703"/>
                <a:gd name="connsiteX735" fmla="*/ 2371692 w 3337030"/>
                <a:gd name="connsiteY735" fmla="*/ 128646 h 767703"/>
                <a:gd name="connsiteX736" fmla="*/ 2324365 w 3337030"/>
                <a:gd name="connsiteY736" fmla="*/ 118647 h 767703"/>
                <a:gd name="connsiteX737" fmla="*/ 2306369 w 3337030"/>
                <a:gd name="connsiteY737" fmla="*/ 77987 h 767703"/>
                <a:gd name="connsiteX738" fmla="*/ 2318950 w 3337030"/>
                <a:gd name="connsiteY738" fmla="*/ 64323 h 767703"/>
                <a:gd name="connsiteX739" fmla="*/ 1843781 w 3337030"/>
                <a:gd name="connsiteY739" fmla="*/ 47992 h 767703"/>
                <a:gd name="connsiteX740" fmla="*/ 1875109 w 3337030"/>
                <a:gd name="connsiteY740" fmla="*/ 86653 h 767703"/>
                <a:gd name="connsiteX741" fmla="*/ 1871776 w 3337030"/>
                <a:gd name="connsiteY741" fmla="*/ 116648 h 767703"/>
                <a:gd name="connsiteX742" fmla="*/ 1784459 w 3337030"/>
                <a:gd name="connsiteY742" fmla="*/ 182638 h 767703"/>
                <a:gd name="connsiteX743" fmla="*/ 1757795 w 3337030"/>
                <a:gd name="connsiteY743" fmla="*/ 145977 h 767703"/>
                <a:gd name="connsiteX744" fmla="*/ 1843781 w 3337030"/>
                <a:gd name="connsiteY744" fmla="*/ 47992 h 767703"/>
                <a:gd name="connsiteX745" fmla="*/ 1470742 w 3337030"/>
                <a:gd name="connsiteY745" fmla="*/ 43555 h 767703"/>
                <a:gd name="connsiteX746" fmla="*/ 1495175 w 3337030"/>
                <a:gd name="connsiteY746" fmla="*/ 45992 h 767703"/>
                <a:gd name="connsiteX747" fmla="*/ 1498509 w 3337030"/>
                <a:gd name="connsiteY747" fmla="*/ 63989 h 767703"/>
                <a:gd name="connsiteX748" fmla="*/ 1411853 w 3337030"/>
                <a:gd name="connsiteY748" fmla="*/ 80655 h 767703"/>
                <a:gd name="connsiteX749" fmla="*/ 1403190 w 3337030"/>
                <a:gd name="connsiteY749" fmla="*/ 78655 h 767703"/>
                <a:gd name="connsiteX750" fmla="*/ 1395190 w 3337030"/>
                <a:gd name="connsiteY750" fmla="*/ 75989 h 767703"/>
                <a:gd name="connsiteX751" fmla="*/ 1470742 w 3337030"/>
                <a:gd name="connsiteY751" fmla="*/ 43555 h 767703"/>
                <a:gd name="connsiteX752" fmla="*/ 2200388 w 3337030"/>
                <a:gd name="connsiteY752" fmla="*/ 39326 h 767703"/>
                <a:gd name="connsiteX753" fmla="*/ 2257712 w 3337030"/>
                <a:gd name="connsiteY753" fmla="*/ 50659 h 767703"/>
                <a:gd name="connsiteX754" fmla="*/ 2291707 w 3337030"/>
                <a:gd name="connsiteY754" fmla="*/ 87987 h 767703"/>
                <a:gd name="connsiteX755" fmla="*/ 2270375 w 3337030"/>
                <a:gd name="connsiteY755" fmla="*/ 121981 h 767703"/>
                <a:gd name="connsiteX756" fmla="*/ 2242380 w 3337030"/>
                <a:gd name="connsiteY756" fmla="*/ 139311 h 767703"/>
                <a:gd name="connsiteX757" fmla="*/ 2192388 w 3337030"/>
                <a:gd name="connsiteY757" fmla="*/ 143311 h 767703"/>
                <a:gd name="connsiteX758" fmla="*/ 2174390 w 3337030"/>
                <a:gd name="connsiteY758" fmla="*/ 107316 h 767703"/>
                <a:gd name="connsiteX759" fmla="*/ 2176390 w 3337030"/>
                <a:gd name="connsiteY759" fmla="*/ 58656 h 767703"/>
                <a:gd name="connsiteX760" fmla="*/ 2200388 w 3337030"/>
                <a:gd name="connsiteY760" fmla="*/ 39326 h 767703"/>
                <a:gd name="connsiteX761" fmla="*/ 1933765 w 3337030"/>
                <a:gd name="connsiteY761" fmla="*/ 25328 h 767703"/>
                <a:gd name="connsiteX762" fmla="*/ 2003087 w 3337030"/>
                <a:gd name="connsiteY762" fmla="*/ 52658 h 767703"/>
                <a:gd name="connsiteX763" fmla="*/ 2001087 w 3337030"/>
                <a:gd name="connsiteY763" fmla="*/ 65988 h 767703"/>
                <a:gd name="connsiteX764" fmla="*/ 1998421 w 3337030"/>
                <a:gd name="connsiteY764" fmla="*/ 101982 h 767703"/>
                <a:gd name="connsiteX765" fmla="*/ 1971759 w 3337030"/>
                <a:gd name="connsiteY765" fmla="*/ 170637 h 767703"/>
                <a:gd name="connsiteX766" fmla="*/ 1927101 w 3337030"/>
                <a:gd name="connsiteY766" fmla="*/ 166637 h 767703"/>
                <a:gd name="connsiteX767" fmla="*/ 1917102 w 3337030"/>
                <a:gd name="connsiteY767" fmla="*/ 160638 h 767703"/>
                <a:gd name="connsiteX768" fmla="*/ 1885774 w 3337030"/>
                <a:gd name="connsiteY768" fmla="*/ 115980 h 767703"/>
                <a:gd name="connsiteX769" fmla="*/ 1893107 w 3337030"/>
                <a:gd name="connsiteY769" fmla="*/ 64655 h 767703"/>
                <a:gd name="connsiteX770" fmla="*/ 1933765 w 3337030"/>
                <a:gd name="connsiteY770" fmla="*/ 25328 h 767703"/>
                <a:gd name="connsiteX771" fmla="*/ 2063743 w 3337030"/>
                <a:gd name="connsiteY771" fmla="*/ 22664 h 767703"/>
                <a:gd name="connsiteX772" fmla="*/ 2094404 w 3337030"/>
                <a:gd name="connsiteY772" fmla="*/ 23331 h 767703"/>
                <a:gd name="connsiteX773" fmla="*/ 2151727 w 3337030"/>
                <a:gd name="connsiteY773" fmla="*/ 81321 h 767703"/>
                <a:gd name="connsiteX774" fmla="*/ 2043747 w 3337030"/>
                <a:gd name="connsiteY774" fmla="*/ 155977 h 767703"/>
                <a:gd name="connsiteX775" fmla="*/ 2029082 w 3337030"/>
                <a:gd name="connsiteY775" fmla="*/ 141978 h 767703"/>
                <a:gd name="connsiteX776" fmla="*/ 2028415 w 3337030"/>
                <a:gd name="connsiteY776" fmla="*/ 50659 h 767703"/>
                <a:gd name="connsiteX777" fmla="*/ 2063743 w 3337030"/>
                <a:gd name="connsiteY777" fmla="*/ 22664 h 767703"/>
                <a:gd name="connsiteX778" fmla="*/ 1654817 w 3337030"/>
                <a:gd name="connsiteY778" fmla="*/ 11748 h 767703"/>
                <a:gd name="connsiteX779" fmla="*/ 1662482 w 3337030"/>
                <a:gd name="connsiteY779" fmla="*/ 17998 h 767703"/>
                <a:gd name="connsiteX780" fmla="*/ 1648484 w 3337030"/>
                <a:gd name="connsiteY780" fmla="*/ 46659 h 767703"/>
                <a:gd name="connsiteX781" fmla="*/ 1608491 w 3337030"/>
                <a:gd name="connsiteY781" fmla="*/ 65988 h 767703"/>
                <a:gd name="connsiteX782" fmla="*/ 1529170 w 3337030"/>
                <a:gd name="connsiteY782" fmla="*/ 66655 h 767703"/>
                <a:gd name="connsiteX783" fmla="*/ 1625155 w 3337030"/>
                <a:gd name="connsiteY783" fmla="*/ 19998 h 767703"/>
                <a:gd name="connsiteX784" fmla="*/ 1643153 w 3337030"/>
                <a:gd name="connsiteY784" fmla="*/ 15998 h 767703"/>
                <a:gd name="connsiteX785" fmla="*/ 1654817 w 3337030"/>
                <a:gd name="connsiteY785" fmla="*/ 11748 h 767703"/>
                <a:gd name="connsiteX786" fmla="*/ 1794458 w 3337030"/>
                <a:gd name="connsiteY786" fmla="*/ 2668 h 767703"/>
                <a:gd name="connsiteX787" fmla="*/ 1806456 w 3337030"/>
                <a:gd name="connsiteY787" fmla="*/ 24663 h 767703"/>
                <a:gd name="connsiteX788" fmla="*/ 1747133 w 3337030"/>
                <a:gd name="connsiteY788" fmla="*/ 55324 h 767703"/>
                <a:gd name="connsiteX789" fmla="*/ 1700472 w 3337030"/>
                <a:gd name="connsiteY789" fmla="*/ 43992 h 767703"/>
                <a:gd name="connsiteX790" fmla="*/ 1794458 w 3337030"/>
                <a:gd name="connsiteY790" fmla="*/ 2668 h 767703"/>
                <a:gd name="connsiteX791" fmla="*/ 1935100 w 3337030"/>
                <a:gd name="connsiteY791" fmla="*/ 666 h 767703"/>
                <a:gd name="connsiteX792" fmla="*/ 1855111 w 3337030"/>
                <a:gd name="connsiteY792" fmla="*/ 21329 h 767703"/>
                <a:gd name="connsiteX793" fmla="*/ 1935100 w 3337030"/>
                <a:gd name="connsiteY793" fmla="*/ 666 h 76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</a:cxnLst>
              <a:rect l="l" t="t" r="r" b="b"/>
              <a:pathLst>
                <a:path w="3337030" h="767703">
                  <a:moveTo>
                    <a:pt x="1056006" y="752205"/>
                  </a:moveTo>
                  <a:cubicBezTo>
                    <a:pt x="1067754" y="754206"/>
                    <a:pt x="1079252" y="759206"/>
                    <a:pt x="1090584" y="761206"/>
                  </a:cubicBezTo>
                  <a:cubicBezTo>
                    <a:pt x="1067921" y="761206"/>
                    <a:pt x="1044589" y="761206"/>
                    <a:pt x="1019927" y="761206"/>
                  </a:cubicBezTo>
                  <a:cubicBezTo>
                    <a:pt x="1032259" y="751205"/>
                    <a:pt x="1044257" y="750205"/>
                    <a:pt x="1056006" y="752205"/>
                  </a:cubicBezTo>
                  <a:close/>
                  <a:moveTo>
                    <a:pt x="932273" y="747038"/>
                  </a:moveTo>
                  <a:cubicBezTo>
                    <a:pt x="942772" y="749704"/>
                    <a:pt x="953603" y="757203"/>
                    <a:pt x="963934" y="758537"/>
                  </a:cubicBezTo>
                  <a:cubicBezTo>
                    <a:pt x="943939" y="769202"/>
                    <a:pt x="923941" y="766536"/>
                    <a:pt x="902613" y="764536"/>
                  </a:cubicBezTo>
                  <a:cubicBezTo>
                    <a:pt x="911610" y="746539"/>
                    <a:pt x="921775" y="744372"/>
                    <a:pt x="932273" y="747038"/>
                  </a:cubicBezTo>
                  <a:close/>
                  <a:moveTo>
                    <a:pt x="1175312" y="744207"/>
                  </a:moveTo>
                  <a:cubicBezTo>
                    <a:pt x="1192726" y="743207"/>
                    <a:pt x="1213556" y="747873"/>
                    <a:pt x="1237887" y="758538"/>
                  </a:cubicBezTo>
                  <a:cubicBezTo>
                    <a:pt x="1200558" y="772536"/>
                    <a:pt x="1167230" y="767203"/>
                    <a:pt x="1133235" y="763870"/>
                  </a:cubicBezTo>
                  <a:cubicBezTo>
                    <a:pt x="1143900" y="751872"/>
                    <a:pt x="1157898" y="745207"/>
                    <a:pt x="1175312" y="744207"/>
                  </a:cubicBezTo>
                  <a:close/>
                  <a:moveTo>
                    <a:pt x="1410395" y="722107"/>
                  </a:moveTo>
                  <a:cubicBezTo>
                    <a:pt x="1438516" y="718670"/>
                    <a:pt x="1465512" y="727044"/>
                    <a:pt x="1492507" y="736542"/>
                  </a:cubicBezTo>
                  <a:cubicBezTo>
                    <a:pt x="1497173" y="737875"/>
                    <a:pt x="1499173" y="741208"/>
                    <a:pt x="1497840" y="745208"/>
                  </a:cubicBezTo>
                  <a:cubicBezTo>
                    <a:pt x="1495840" y="752541"/>
                    <a:pt x="1490507" y="758541"/>
                    <a:pt x="1483175" y="759874"/>
                  </a:cubicBezTo>
                  <a:cubicBezTo>
                    <a:pt x="1464512" y="763208"/>
                    <a:pt x="1445183" y="765206"/>
                    <a:pt x="1425851" y="767205"/>
                  </a:cubicBezTo>
                  <a:cubicBezTo>
                    <a:pt x="1411855" y="765872"/>
                    <a:pt x="1397856" y="765206"/>
                    <a:pt x="1383858" y="763872"/>
                  </a:cubicBezTo>
                  <a:cubicBezTo>
                    <a:pt x="1375194" y="763208"/>
                    <a:pt x="1368528" y="759208"/>
                    <a:pt x="1369195" y="748541"/>
                  </a:cubicBezTo>
                  <a:cubicBezTo>
                    <a:pt x="1369861" y="739875"/>
                    <a:pt x="1372528" y="733875"/>
                    <a:pt x="1381858" y="729878"/>
                  </a:cubicBezTo>
                  <a:cubicBezTo>
                    <a:pt x="1391523" y="725711"/>
                    <a:pt x="1401022" y="723253"/>
                    <a:pt x="1410395" y="722107"/>
                  </a:cubicBezTo>
                  <a:close/>
                  <a:moveTo>
                    <a:pt x="1319309" y="721303"/>
                  </a:moveTo>
                  <a:cubicBezTo>
                    <a:pt x="1335618" y="722834"/>
                    <a:pt x="1352865" y="735708"/>
                    <a:pt x="1355865" y="751206"/>
                  </a:cubicBezTo>
                  <a:cubicBezTo>
                    <a:pt x="1358531" y="763872"/>
                    <a:pt x="1350532" y="764539"/>
                    <a:pt x="1341866" y="764539"/>
                  </a:cubicBezTo>
                  <a:cubicBezTo>
                    <a:pt x="1315871" y="763872"/>
                    <a:pt x="1289876" y="763872"/>
                    <a:pt x="1258548" y="763872"/>
                  </a:cubicBezTo>
                  <a:cubicBezTo>
                    <a:pt x="1272547" y="742541"/>
                    <a:pt x="1287210" y="731875"/>
                    <a:pt x="1303875" y="723876"/>
                  </a:cubicBezTo>
                  <a:cubicBezTo>
                    <a:pt x="1308540" y="721542"/>
                    <a:pt x="1313872" y="720792"/>
                    <a:pt x="1319309" y="721303"/>
                  </a:cubicBezTo>
                  <a:close/>
                  <a:moveTo>
                    <a:pt x="1588951" y="714870"/>
                  </a:moveTo>
                  <a:cubicBezTo>
                    <a:pt x="1594658" y="716213"/>
                    <a:pt x="1600491" y="719213"/>
                    <a:pt x="1606490" y="724545"/>
                  </a:cubicBezTo>
                  <a:cubicBezTo>
                    <a:pt x="1612490" y="729878"/>
                    <a:pt x="1621822" y="723212"/>
                    <a:pt x="1629822" y="721212"/>
                  </a:cubicBezTo>
                  <a:cubicBezTo>
                    <a:pt x="1639818" y="717879"/>
                    <a:pt x="1651817" y="715213"/>
                    <a:pt x="1654484" y="729878"/>
                  </a:cubicBezTo>
                  <a:cubicBezTo>
                    <a:pt x="1656483" y="743209"/>
                    <a:pt x="1650484" y="753875"/>
                    <a:pt x="1634485" y="754542"/>
                  </a:cubicBezTo>
                  <a:cubicBezTo>
                    <a:pt x="1627821" y="755209"/>
                    <a:pt x="1620489" y="754542"/>
                    <a:pt x="1615822" y="754542"/>
                  </a:cubicBezTo>
                  <a:cubicBezTo>
                    <a:pt x="1599824" y="753209"/>
                    <a:pt x="1586494" y="754542"/>
                    <a:pt x="1574495" y="761875"/>
                  </a:cubicBezTo>
                  <a:cubicBezTo>
                    <a:pt x="1565162" y="767875"/>
                    <a:pt x="1555165" y="768541"/>
                    <a:pt x="1545166" y="765208"/>
                  </a:cubicBezTo>
                  <a:cubicBezTo>
                    <a:pt x="1533834" y="761875"/>
                    <a:pt x="1517171" y="762542"/>
                    <a:pt x="1515171" y="748542"/>
                  </a:cubicBezTo>
                  <a:cubicBezTo>
                    <a:pt x="1513838" y="735878"/>
                    <a:pt x="1529836" y="733878"/>
                    <a:pt x="1539834" y="729212"/>
                  </a:cubicBezTo>
                  <a:cubicBezTo>
                    <a:pt x="1555832" y="721712"/>
                    <a:pt x="1571829" y="710839"/>
                    <a:pt x="1588951" y="714870"/>
                  </a:cubicBezTo>
                  <a:close/>
                  <a:moveTo>
                    <a:pt x="1791789" y="707880"/>
                  </a:moveTo>
                  <a:cubicBezTo>
                    <a:pt x="1803121" y="708547"/>
                    <a:pt x="1801788" y="715213"/>
                    <a:pt x="1798455" y="722546"/>
                  </a:cubicBezTo>
                  <a:cubicBezTo>
                    <a:pt x="1789789" y="739876"/>
                    <a:pt x="1777124" y="750543"/>
                    <a:pt x="1757128" y="747209"/>
                  </a:cubicBezTo>
                  <a:cubicBezTo>
                    <a:pt x="1735799" y="743210"/>
                    <a:pt x="1714468" y="743210"/>
                    <a:pt x="1694472" y="751876"/>
                  </a:cubicBezTo>
                  <a:cubicBezTo>
                    <a:pt x="1683806" y="755876"/>
                    <a:pt x="1675807" y="753209"/>
                    <a:pt x="1673810" y="741876"/>
                  </a:cubicBezTo>
                  <a:cubicBezTo>
                    <a:pt x="1671810" y="732544"/>
                    <a:pt x="1672476" y="721879"/>
                    <a:pt x="1683140" y="718546"/>
                  </a:cubicBezTo>
                  <a:cubicBezTo>
                    <a:pt x="1718467" y="709213"/>
                    <a:pt x="1755128" y="705880"/>
                    <a:pt x="1791789" y="707880"/>
                  </a:cubicBezTo>
                  <a:close/>
                  <a:moveTo>
                    <a:pt x="1862445" y="689881"/>
                  </a:moveTo>
                  <a:cubicBezTo>
                    <a:pt x="1880441" y="693214"/>
                    <a:pt x="1899106" y="696547"/>
                    <a:pt x="1918436" y="699880"/>
                  </a:cubicBezTo>
                  <a:cubicBezTo>
                    <a:pt x="1925769" y="701213"/>
                    <a:pt x="1933101" y="703213"/>
                    <a:pt x="1933768" y="711879"/>
                  </a:cubicBezTo>
                  <a:cubicBezTo>
                    <a:pt x="1933768" y="720542"/>
                    <a:pt x="1925102" y="719878"/>
                    <a:pt x="1920436" y="721209"/>
                  </a:cubicBezTo>
                  <a:cubicBezTo>
                    <a:pt x="1890440" y="728541"/>
                    <a:pt x="1860445" y="735207"/>
                    <a:pt x="1831116" y="742540"/>
                  </a:cubicBezTo>
                  <a:cubicBezTo>
                    <a:pt x="1818451" y="745873"/>
                    <a:pt x="1813785" y="739873"/>
                    <a:pt x="1815118" y="728541"/>
                  </a:cubicBezTo>
                  <a:cubicBezTo>
                    <a:pt x="1817118" y="702546"/>
                    <a:pt x="1835116" y="688548"/>
                    <a:pt x="1862445" y="689881"/>
                  </a:cubicBezTo>
                  <a:close/>
                  <a:moveTo>
                    <a:pt x="2016752" y="675218"/>
                  </a:moveTo>
                  <a:cubicBezTo>
                    <a:pt x="2035748" y="672718"/>
                    <a:pt x="2056411" y="675885"/>
                    <a:pt x="2081740" y="684551"/>
                  </a:cubicBezTo>
                  <a:cubicBezTo>
                    <a:pt x="2065077" y="704548"/>
                    <a:pt x="1987089" y="725878"/>
                    <a:pt x="1963761" y="716547"/>
                  </a:cubicBezTo>
                  <a:cubicBezTo>
                    <a:pt x="1953762" y="712548"/>
                    <a:pt x="1951095" y="707881"/>
                    <a:pt x="1961761" y="699882"/>
                  </a:cubicBezTo>
                  <a:cubicBezTo>
                    <a:pt x="1980424" y="685883"/>
                    <a:pt x="1997755" y="677718"/>
                    <a:pt x="2016752" y="675218"/>
                  </a:cubicBezTo>
                  <a:close/>
                  <a:moveTo>
                    <a:pt x="2185308" y="649515"/>
                  </a:moveTo>
                  <a:cubicBezTo>
                    <a:pt x="2194099" y="650098"/>
                    <a:pt x="2202722" y="652223"/>
                    <a:pt x="2211055" y="655890"/>
                  </a:cubicBezTo>
                  <a:cubicBezTo>
                    <a:pt x="2180393" y="686553"/>
                    <a:pt x="2141065" y="680553"/>
                    <a:pt x="2105070" y="685887"/>
                  </a:cubicBezTo>
                  <a:cubicBezTo>
                    <a:pt x="2131066" y="659889"/>
                    <a:pt x="2158937" y="647765"/>
                    <a:pt x="2185308" y="649515"/>
                  </a:cubicBezTo>
                  <a:close/>
                  <a:moveTo>
                    <a:pt x="829944" y="625176"/>
                  </a:moveTo>
                  <a:cubicBezTo>
                    <a:pt x="837287" y="623978"/>
                    <a:pt x="844286" y="624062"/>
                    <a:pt x="849951" y="625895"/>
                  </a:cubicBezTo>
                  <a:cubicBezTo>
                    <a:pt x="853951" y="627228"/>
                    <a:pt x="857950" y="628561"/>
                    <a:pt x="861283" y="631228"/>
                  </a:cubicBezTo>
                  <a:cubicBezTo>
                    <a:pt x="873947" y="639893"/>
                    <a:pt x="897277" y="635894"/>
                    <a:pt x="901277" y="649224"/>
                  </a:cubicBezTo>
                  <a:cubicBezTo>
                    <a:pt x="907941" y="671888"/>
                    <a:pt x="908608" y="697883"/>
                    <a:pt x="907941" y="721212"/>
                  </a:cubicBezTo>
                  <a:cubicBezTo>
                    <a:pt x="906608" y="739210"/>
                    <a:pt x="883279" y="749873"/>
                    <a:pt x="863950" y="748540"/>
                  </a:cubicBezTo>
                  <a:cubicBezTo>
                    <a:pt x="814624" y="747874"/>
                    <a:pt x="775963" y="704549"/>
                    <a:pt x="781296" y="657889"/>
                  </a:cubicBezTo>
                  <a:cubicBezTo>
                    <a:pt x="782796" y="643892"/>
                    <a:pt x="807917" y="628769"/>
                    <a:pt x="829944" y="625176"/>
                  </a:cubicBezTo>
                  <a:close/>
                  <a:moveTo>
                    <a:pt x="704926" y="618562"/>
                  </a:moveTo>
                  <a:cubicBezTo>
                    <a:pt x="710435" y="618271"/>
                    <a:pt x="716309" y="619229"/>
                    <a:pt x="722642" y="621895"/>
                  </a:cubicBezTo>
                  <a:cubicBezTo>
                    <a:pt x="745306" y="631227"/>
                    <a:pt x="769302" y="640558"/>
                    <a:pt x="766636" y="672552"/>
                  </a:cubicBezTo>
                  <a:cubicBezTo>
                    <a:pt x="765969" y="679218"/>
                    <a:pt x="767302" y="686551"/>
                    <a:pt x="768636" y="693883"/>
                  </a:cubicBezTo>
                  <a:cubicBezTo>
                    <a:pt x="777301" y="732544"/>
                    <a:pt x="771302" y="739874"/>
                    <a:pt x="732641" y="739874"/>
                  </a:cubicBezTo>
                  <a:cubicBezTo>
                    <a:pt x="700645" y="739874"/>
                    <a:pt x="673983" y="729877"/>
                    <a:pt x="661984" y="696550"/>
                  </a:cubicBezTo>
                  <a:cubicBezTo>
                    <a:pt x="655318" y="678552"/>
                    <a:pt x="644654" y="658556"/>
                    <a:pt x="662650" y="642557"/>
                  </a:cubicBezTo>
                  <a:cubicBezTo>
                    <a:pt x="675150" y="631560"/>
                    <a:pt x="688398" y="619437"/>
                    <a:pt x="704926" y="618562"/>
                  </a:cubicBezTo>
                  <a:close/>
                  <a:moveTo>
                    <a:pt x="981568" y="617894"/>
                  </a:moveTo>
                  <a:cubicBezTo>
                    <a:pt x="1007846" y="615144"/>
                    <a:pt x="1022594" y="630391"/>
                    <a:pt x="1030593" y="665886"/>
                  </a:cubicBezTo>
                  <a:cubicBezTo>
                    <a:pt x="1034593" y="679218"/>
                    <a:pt x="1038590" y="693214"/>
                    <a:pt x="1037259" y="708546"/>
                  </a:cubicBezTo>
                  <a:cubicBezTo>
                    <a:pt x="1041256" y="731875"/>
                    <a:pt x="1027926" y="738541"/>
                    <a:pt x="1006595" y="738541"/>
                  </a:cubicBezTo>
                  <a:cubicBezTo>
                    <a:pt x="963936" y="738541"/>
                    <a:pt x="935274" y="723209"/>
                    <a:pt x="923276" y="693881"/>
                  </a:cubicBezTo>
                  <a:cubicBezTo>
                    <a:pt x="911276" y="662553"/>
                    <a:pt x="920609" y="639224"/>
                    <a:pt x="951271" y="626559"/>
                  </a:cubicBezTo>
                  <a:cubicBezTo>
                    <a:pt x="962769" y="621727"/>
                    <a:pt x="972810" y="618810"/>
                    <a:pt x="981568" y="617894"/>
                  </a:cubicBezTo>
                  <a:close/>
                  <a:moveTo>
                    <a:pt x="1111244" y="613229"/>
                  </a:moveTo>
                  <a:cubicBezTo>
                    <a:pt x="1132573" y="611229"/>
                    <a:pt x="1147238" y="617895"/>
                    <a:pt x="1145905" y="643226"/>
                  </a:cubicBezTo>
                  <a:cubicBezTo>
                    <a:pt x="1144572" y="659222"/>
                    <a:pt x="1147903" y="675220"/>
                    <a:pt x="1152570" y="691217"/>
                  </a:cubicBezTo>
                  <a:cubicBezTo>
                    <a:pt x="1161235" y="725211"/>
                    <a:pt x="1150569" y="737876"/>
                    <a:pt x="1116575" y="737876"/>
                  </a:cubicBezTo>
                  <a:cubicBezTo>
                    <a:pt x="1095245" y="738543"/>
                    <a:pt x="1079249" y="730544"/>
                    <a:pt x="1067250" y="712546"/>
                  </a:cubicBezTo>
                  <a:cubicBezTo>
                    <a:pt x="1055918" y="695216"/>
                    <a:pt x="1047920" y="676554"/>
                    <a:pt x="1041254" y="657222"/>
                  </a:cubicBezTo>
                  <a:cubicBezTo>
                    <a:pt x="1033922" y="636560"/>
                    <a:pt x="1039254" y="623895"/>
                    <a:pt x="1063250" y="621895"/>
                  </a:cubicBezTo>
                  <a:cubicBezTo>
                    <a:pt x="1079249" y="620562"/>
                    <a:pt x="1095245" y="614562"/>
                    <a:pt x="1111244" y="613229"/>
                  </a:cubicBezTo>
                  <a:close/>
                  <a:moveTo>
                    <a:pt x="456686" y="609896"/>
                  </a:moveTo>
                  <a:cubicBezTo>
                    <a:pt x="499347" y="609896"/>
                    <a:pt x="522011" y="633894"/>
                    <a:pt x="522011" y="679886"/>
                  </a:cubicBezTo>
                  <a:cubicBezTo>
                    <a:pt x="524009" y="697217"/>
                    <a:pt x="519345" y="711881"/>
                    <a:pt x="494680" y="711214"/>
                  </a:cubicBezTo>
                  <a:cubicBezTo>
                    <a:pt x="449355" y="709881"/>
                    <a:pt x="410694" y="681219"/>
                    <a:pt x="410028" y="646557"/>
                  </a:cubicBezTo>
                  <a:cubicBezTo>
                    <a:pt x="409361" y="623228"/>
                    <a:pt x="427357" y="609229"/>
                    <a:pt x="456686" y="609896"/>
                  </a:cubicBezTo>
                  <a:close/>
                  <a:moveTo>
                    <a:pt x="1232552" y="607232"/>
                  </a:moveTo>
                  <a:cubicBezTo>
                    <a:pt x="1259214" y="600566"/>
                    <a:pt x="1283211" y="625228"/>
                    <a:pt x="1283211" y="662556"/>
                  </a:cubicBezTo>
                  <a:cubicBezTo>
                    <a:pt x="1283211" y="665223"/>
                    <a:pt x="1283211" y="673222"/>
                    <a:pt x="1284545" y="681886"/>
                  </a:cubicBezTo>
                  <a:cubicBezTo>
                    <a:pt x="1289211" y="718547"/>
                    <a:pt x="1286545" y="721880"/>
                    <a:pt x="1249217" y="725213"/>
                  </a:cubicBezTo>
                  <a:cubicBezTo>
                    <a:pt x="1195894" y="729880"/>
                    <a:pt x="1164566" y="705884"/>
                    <a:pt x="1161899" y="658557"/>
                  </a:cubicBezTo>
                  <a:cubicBezTo>
                    <a:pt x="1160566" y="638561"/>
                    <a:pt x="1167898" y="623895"/>
                    <a:pt x="1189229" y="621229"/>
                  </a:cubicBezTo>
                  <a:cubicBezTo>
                    <a:pt x="1205224" y="619229"/>
                    <a:pt x="1217888" y="610563"/>
                    <a:pt x="1232552" y="607232"/>
                  </a:cubicBezTo>
                  <a:close/>
                  <a:moveTo>
                    <a:pt x="1380945" y="607209"/>
                  </a:moveTo>
                  <a:cubicBezTo>
                    <a:pt x="1405191" y="610021"/>
                    <a:pt x="1412189" y="623894"/>
                    <a:pt x="1413189" y="653889"/>
                  </a:cubicBezTo>
                  <a:cubicBezTo>
                    <a:pt x="1414522" y="697883"/>
                    <a:pt x="1405859" y="711881"/>
                    <a:pt x="1374531" y="712548"/>
                  </a:cubicBezTo>
                  <a:cubicBezTo>
                    <a:pt x="1330537" y="713881"/>
                    <a:pt x="1291209" y="681886"/>
                    <a:pt x="1291876" y="639225"/>
                  </a:cubicBezTo>
                  <a:cubicBezTo>
                    <a:pt x="1292543" y="600564"/>
                    <a:pt x="1328537" y="609897"/>
                    <a:pt x="1350533" y="607897"/>
                  </a:cubicBezTo>
                  <a:cubicBezTo>
                    <a:pt x="1362864" y="606563"/>
                    <a:pt x="1372863" y="606272"/>
                    <a:pt x="1380945" y="607209"/>
                  </a:cubicBezTo>
                  <a:close/>
                  <a:moveTo>
                    <a:pt x="579999" y="604564"/>
                  </a:moveTo>
                  <a:cubicBezTo>
                    <a:pt x="586665" y="611230"/>
                    <a:pt x="591998" y="620560"/>
                    <a:pt x="599995" y="623227"/>
                  </a:cubicBezTo>
                  <a:cubicBezTo>
                    <a:pt x="639323" y="637225"/>
                    <a:pt x="635990" y="674552"/>
                    <a:pt x="643989" y="704547"/>
                  </a:cubicBezTo>
                  <a:cubicBezTo>
                    <a:pt x="647322" y="718546"/>
                    <a:pt x="638656" y="728542"/>
                    <a:pt x="624659" y="731209"/>
                  </a:cubicBezTo>
                  <a:cubicBezTo>
                    <a:pt x="568667" y="741208"/>
                    <a:pt x="524675" y="692548"/>
                    <a:pt x="540005" y="637225"/>
                  </a:cubicBezTo>
                  <a:cubicBezTo>
                    <a:pt x="542671" y="626559"/>
                    <a:pt x="549337" y="625226"/>
                    <a:pt x="558003" y="625893"/>
                  </a:cubicBezTo>
                  <a:cubicBezTo>
                    <a:pt x="570000" y="625893"/>
                    <a:pt x="578666" y="623227"/>
                    <a:pt x="575999" y="608563"/>
                  </a:cubicBezTo>
                  <a:cubicBezTo>
                    <a:pt x="577333" y="606564"/>
                    <a:pt x="578666" y="605897"/>
                    <a:pt x="579999" y="604564"/>
                  </a:cubicBezTo>
                  <a:close/>
                  <a:moveTo>
                    <a:pt x="323294" y="601314"/>
                  </a:moveTo>
                  <a:cubicBezTo>
                    <a:pt x="332875" y="599898"/>
                    <a:pt x="342706" y="600565"/>
                    <a:pt x="353371" y="605897"/>
                  </a:cubicBezTo>
                  <a:cubicBezTo>
                    <a:pt x="376035" y="617230"/>
                    <a:pt x="395364" y="625893"/>
                    <a:pt x="394697" y="657222"/>
                  </a:cubicBezTo>
                  <a:cubicBezTo>
                    <a:pt x="394031" y="680553"/>
                    <a:pt x="406696" y="701883"/>
                    <a:pt x="426692" y="718548"/>
                  </a:cubicBezTo>
                  <a:cubicBezTo>
                    <a:pt x="384699" y="683886"/>
                    <a:pt x="325376" y="695216"/>
                    <a:pt x="286049" y="657889"/>
                  </a:cubicBezTo>
                  <a:cubicBezTo>
                    <a:pt x="277386" y="649225"/>
                    <a:pt x="265387" y="642559"/>
                    <a:pt x="268720" y="627893"/>
                  </a:cubicBezTo>
                  <a:cubicBezTo>
                    <a:pt x="271386" y="615230"/>
                    <a:pt x="284049" y="612563"/>
                    <a:pt x="294715" y="609230"/>
                  </a:cubicBezTo>
                  <a:cubicBezTo>
                    <a:pt x="304380" y="606231"/>
                    <a:pt x="313712" y="602731"/>
                    <a:pt x="323294" y="601314"/>
                  </a:cubicBezTo>
                  <a:close/>
                  <a:moveTo>
                    <a:pt x="1648767" y="591232"/>
                  </a:moveTo>
                  <a:cubicBezTo>
                    <a:pt x="1656983" y="590358"/>
                    <a:pt x="1665482" y="591566"/>
                    <a:pt x="1674479" y="596565"/>
                  </a:cubicBezTo>
                  <a:cubicBezTo>
                    <a:pt x="1696475" y="608564"/>
                    <a:pt x="1724472" y="659222"/>
                    <a:pt x="1718472" y="683884"/>
                  </a:cubicBezTo>
                  <a:cubicBezTo>
                    <a:pt x="1717139" y="688550"/>
                    <a:pt x="1714473" y="690550"/>
                    <a:pt x="1709807" y="691217"/>
                  </a:cubicBezTo>
                  <a:cubicBezTo>
                    <a:pt x="1685811" y="695883"/>
                    <a:pt x="1661151" y="701216"/>
                    <a:pt x="1641820" y="705216"/>
                  </a:cubicBezTo>
                  <a:cubicBezTo>
                    <a:pt x="1592495" y="704549"/>
                    <a:pt x="1559833" y="661222"/>
                    <a:pt x="1571164" y="619227"/>
                  </a:cubicBezTo>
                  <a:cubicBezTo>
                    <a:pt x="1572497" y="615228"/>
                    <a:pt x="1575163" y="608564"/>
                    <a:pt x="1576495" y="609230"/>
                  </a:cubicBezTo>
                  <a:cubicBezTo>
                    <a:pt x="1601993" y="615228"/>
                    <a:pt x="1624114" y="593857"/>
                    <a:pt x="1648767" y="591232"/>
                  </a:cubicBezTo>
                  <a:close/>
                  <a:moveTo>
                    <a:pt x="1480426" y="583322"/>
                  </a:moveTo>
                  <a:lnTo>
                    <a:pt x="1506832" y="587297"/>
                  </a:lnTo>
                  <a:cubicBezTo>
                    <a:pt x="1532798" y="596483"/>
                    <a:pt x="1554169" y="619729"/>
                    <a:pt x="1557169" y="645224"/>
                  </a:cubicBezTo>
                  <a:cubicBezTo>
                    <a:pt x="1558501" y="655221"/>
                    <a:pt x="1559833" y="665887"/>
                    <a:pt x="1563834" y="675219"/>
                  </a:cubicBezTo>
                  <a:cubicBezTo>
                    <a:pt x="1573832" y="701214"/>
                    <a:pt x="1564500" y="711880"/>
                    <a:pt x="1538504" y="711213"/>
                  </a:cubicBezTo>
                  <a:cubicBezTo>
                    <a:pt x="1525173" y="711213"/>
                    <a:pt x="1511842" y="711213"/>
                    <a:pt x="1498510" y="711213"/>
                  </a:cubicBezTo>
                  <a:cubicBezTo>
                    <a:pt x="1447852" y="711880"/>
                    <a:pt x="1431853" y="697881"/>
                    <a:pt x="1427190" y="647224"/>
                  </a:cubicBezTo>
                  <a:cubicBezTo>
                    <a:pt x="1425857" y="631226"/>
                    <a:pt x="1434520" y="620560"/>
                    <a:pt x="1445852" y="611230"/>
                  </a:cubicBezTo>
                  <a:cubicBezTo>
                    <a:pt x="1451519" y="606564"/>
                    <a:pt x="1458184" y="603064"/>
                    <a:pt x="1464433" y="598982"/>
                  </a:cubicBezTo>
                  <a:close/>
                  <a:moveTo>
                    <a:pt x="1479847" y="583235"/>
                  </a:moveTo>
                  <a:cubicBezTo>
                    <a:pt x="1479847" y="583235"/>
                    <a:pt x="1480514" y="582568"/>
                    <a:pt x="1480514" y="583235"/>
                  </a:cubicBezTo>
                  <a:lnTo>
                    <a:pt x="1480426" y="583322"/>
                  </a:lnTo>
                  <a:close/>
                  <a:moveTo>
                    <a:pt x="193764" y="573298"/>
                  </a:moveTo>
                  <a:cubicBezTo>
                    <a:pt x="195816" y="572277"/>
                    <a:pt x="198066" y="572236"/>
                    <a:pt x="200732" y="573902"/>
                  </a:cubicBezTo>
                  <a:cubicBezTo>
                    <a:pt x="218730" y="585234"/>
                    <a:pt x="236060" y="598565"/>
                    <a:pt x="246726" y="617896"/>
                  </a:cubicBezTo>
                  <a:cubicBezTo>
                    <a:pt x="258056" y="637892"/>
                    <a:pt x="241393" y="654556"/>
                    <a:pt x="210065" y="652558"/>
                  </a:cubicBezTo>
                  <a:cubicBezTo>
                    <a:pt x="192733" y="650558"/>
                    <a:pt x="173403" y="640559"/>
                    <a:pt x="154072" y="631893"/>
                  </a:cubicBezTo>
                  <a:cubicBezTo>
                    <a:pt x="145408" y="627893"/>
                    <a:pt x="140075" y="619229"/>
                    <a:pt x="140742" y="609230"/>
                  </a:cubicBezTo>
                  <a:cubicBezTo>
                    <a:pt x="141408" y="597898"/>
                    <a:pt x="150741" y="595232"/>
                    <a:pt x="160071" y="593898"/>
                  </a:cubicBezTo>
                  <a:cubicBezTo>
                    <a:pt x="164737" y="593232"/>
                    <a:pt x="169404" y="589899"/>
                    <a:pt x="174736" y="589232"/>
                  </a:cubicBezTo>
                  <a:cubicBezTo>
                    <a:pt x="183236" y="588232"/>
                    <a:pt x="187609" y="576359"/>
                    <a:pt x="193764" y="573298"/>
                  </a:cubicBezTo>
                  <a:close/>
                  <a:moveTo>
                    <a:pt x="1783125" y="571236"/>
                  </a:moveTo>
                  <a:cubicBezTo>
                    <a:pt x="1801123" y="567237"/>
                    <a:pt x="1814453" y="584568"/>
                    <a:pt x="1831785" y="586568"/>
                  </a:cubicBezTo>
                  <a:cubicBezTo>
                    <a:pt x="1856447" y="589901"/>
                    <a:pt x="1851114" y="608564"/>
                    <a:pt x="1851114" y="624563"/>
                  </a:cubicBezTo>
                  <a:cubicBezTo>
                    <a:pt x="1851114" y="631229"/>
                    <a:pt x="1854447" y="635893"/>
                    <a:pt x="1858447" y="640559"/>
                  </a:cubicBezTo>
                  <a:cubicBezTo>
                    <a:pt x="1878443" y="667221"/>
                    <a:pt x="1877777" y="669888"/>
                    <a:pt x="1843784" y="677887"/>
                  </a:cubicBezTo>
                  <a:cubicBezTo>
                    <a:pt x="1824452" y="683220"/>
                    <a:pt x="1804456" y="685886"/>
                    <a:pt x="1792457" y="687886"/>
                  </a:cubicBezTo>
                  <a:cubicBezTo>
                    <a:pt x="1746463" y="687220"/>
                    <a:pt x="1707138" y="640559"/>
                    <a:pt x="1723134" y="607231"/>
                  </a:cubicBezTo>
                  <a:cubicBezTo>
                    <a:pt x="1732467" y="587901"/>
                    <a:pt x="1759129" y="575902"/>
                    <a:pt x="1783125" y="571236"/>
                  </a:cubicBezTo>
                  <a:close/>
                  <a:moveTo>
                    <a:pt x="1952428" y="563906"/>
                  </a:moveTo>
                  <a:cubicBezTo>
                    <a:pt x="1996421" y="577236"/>
                    <a:pt x="1996421" y="577236"/>
                    <a:pt x="1997088" y="625896"/>
                  </a:cubicBezTo>
                  <a:cubicBezTo>
                    <a:pt x="1995088" y="639895"/>
                    <a:pt x="2003754" y="660557"/>
                    <a:pt x="1984423" y="667890"/>
                  </a:cubicBezTo>
                  <a:cubicBezTo>
                    <a:pt x="1957761" y="677887"/>
                    <a:pt x="1930433" y="687220"/>
                    <a:pt x="1901104" y="677221"/>
                  </a:cubicBezTo>
                  <a:cubicBezTo>
                    <a:pt x="1891105" y="673888"/>
                    <a:pt x="1869776" y="607898"/>
                    <a:pt x="1873776" y="599234"/>
                  </a:cubicBezTo>
                  <a:cubicBezTo>
                    <a:pt x="1877776" y="589901"/>
                    <a:pt x="1942431" y="561239"/>
                    <a:pt x="1952428" y="563906"/>
                  </a:cubicBezTo>
                  <a:close/>
                  <a:moveTo>
                    <a:pt x="2125068" y="551907"/>
                  </a:moveTo>
                  <a:cubicBezTo>
                    <a:pt x="2131068" y="554573"/>
                    <a:pt x="2131734" y="558573"/>
                    <a:pt x="2133734" y="563237"/>
                  </a:cubicBezTo>
                  <a:cubicBezTo>
                    <a:pt x="2161729" y="630560"/>
                    <a:pt x="2144398" y="655891"/>
                    <a:pt x="2070410" y="656558"/>
                  </a:cubicBezTo>
                  <a:cubicBezTo>
                    <a:pt x="2032416" y="657225"/>
                    <a:pt x="2006420" y="629227"/>
                    <a:pt x="2009085" y="591901"/>
                  </a:cubicBezTo>
                  <a:cubicBezTo>
                    <a:pt x="2009751" y="583235"/>
                    <a:pt x="2012418" y="575903"/>
                    <a:pt x="2018417" y="569903"/>
                  </a:cubicBezTo>
                  <a:cubicBezTo>
                    <a:pt x="2033749" y="555907"/>
                    <a:pt x="2106405" y="543908"/>
                    <a:pt x="2125068" y="551907"/>
                  </a:cubicBezTo>
                  <a:close/>
                  <a:moveTo>
                    <a:pt x="42089" y="545908"/>
                  </a:moveTo>
                  <a:cubicBezTo>
                    <a:pt x="58754" y="567904"/>
                    <a:pt x="80750" y="581236"/>
                    <a:pt x="104079" y="592569"/>
                  </a:cubicBezTo>
                  <a:cubicBezTo>
                    <a:pt x="111412" y="596566"/>
                    <a:pt x="124744" y="593900"/>
                    <a:pt x="121411" y="607899"/>
                  </a:cubicBezTo>
                  <a:cubicBezTo>
                    <a:pt x="118745" y="620564"/>
                    <a:pt x="109412" y="625230"/>
                    <a:pt x="96749" y="625230"/>
                  </a:cubicBezTo>
                  <a:cubicBezTo>
                    <a:pt x="52088" y="626564"/>
                    <a:pt x="30092" y="595233"/>
                    <a:pt x="42089" y="545908"/>
                  </a:cubicBezTo>
                  <a:close/>
                  <a:moveTo>
                    <a:pt x="2219716" y="515246"/>
                  </a:moveTo>
                  <a:cubicBezTo>
                    <a:pt x="2270375" y="515912"/>
                    <a:pt x="2285705" y="530576"/>
                    <a:pt x="2286372" y="581235"/>
                  </a:cubicBezTo>
                  <a:cubicBezTo>
                    <a:pt x="2287038" y="615896"/>
                    <a:pt x="2267709" y="634558"/>
                    <a:pt x="2231048" y="635225"/>
                  </a:cubicBezTo>
                  <a:cubicBezTo>
                    <a:pt x="2191721" y="635891"/>
                    <a:pt x="2157727" y="604564"/>
                    <a:pt x="2157060" y="568569"/>
                  </a:cubicBezTo>
                  <a:cubicBezTo>
                    <a:pt x="2157060" y="547240"/>
                    <a:pt x="2194387" y="515246"/>
                    <a:pt x="2219716" y="515246"/>
                  </a:cubicBezTo>
                  <a:close/>
                  <a:moveTo>
                    <a:pt x="2385772" y="499081"/>
                  </a:moveTo>
                  <a:cubicBezTo>
                    <a:pt x="2397020" y="500748"/>
                    <a:pt x="2408018" y="504247"/>
                    <a:pt x="2417016" y="509247"/>
                  </a:cubicBezTo>
                  <a:cubicBezTo>
                    <a:pt x="2427682" y="515246"/>
                    <a:pt x="2431681" y="540575"/>
                    <a:pt x="2431681" y="557239"/>
                  </a:cubicBezTo>
                  <a:cubicBezTo>
                    <a:pt x="2432348" y="592567"/>
                    <a:pt x="2397020" y="593233"/>
                    <a:pt x="2376358" y="605899"/>
                  </a:cubicBezTo>
                  <a:cubicBezTo>
                    <a:pt x="2360359" y="615898"/>
                    <a:pt x="2339697" y="625228"/>
                    <a:pt x="2323032" y="605899"/>
                  </a:cubicBezTo>
                  <a:cubicBezTo>
                    <a:pt x="2309036" y="589900"/>
                    <a:pt x="2303703" y="569904"/>
                    <a:pt x="2303036" y="548575"/>
                  </a:cubicBezTo>
                  <a:cubicBezTo>
                    <a:pt x="2301703" y="514580"/>
                    <a:pt x="2329698" y="505247"/>
                    <a:pt x="2353027" y="499914"/>
                  </a:cubicBezTo>
                  <a:cubicBezTo>
                    <a:pt x="2363026" y="497581"/>
                    <a:pt x="2374524" y="497415"/>
                    <a:pt x="2385772" y="499081"/>
                  </a:cubicBezTo>
                  <a:close/>
                  <a:moveTo>
                    <a:pt x="490014" y="495915"/>
                  </a:moveTo>
                  <a:cubicBezTo>
                    <a:pt x="502013" y="495915"/>
                    <a:pt x="514677" y="495915"/>
                    <a:pt x="526676" y="497248"/>
                  </a:cubicBezTo>
                  <a:cubicBezTo>
                    <a:pt x="568003" y="501914"/>
                    <a:pt x="569337" y="502581"/>
                    <a:pt x="561337" y="543907"/>
                  </a:cubicBezTo>
                  <a:cubicBezTo>
                    <a:pt x="556671" y="567904"/>
                    <a:pt x="570003" y="585234"/>
                    <a:pt x="580000" y="603899"/>
                  </a:cubicBezTo>
                  <a:cubicBezTo>
                    <a:pt x="578667" y="605899"/>
                    <a:pt x="577334" y="606566"/>
                    <a:pt x="576000" y="607899"/>
                  </a:cubicBezTo>
                  <a:cubicBezTo>
                    <a:pt x="558671" y="603232"/>
                    <a:pt x="541341" y="607232"/>
                    <a:pt x="524009" y="607232"/>
                  </a:cubicBezTo>
                  <a:cubicBezTo>
                    <a:pt x="483348" y="607232"/>
                    <a:pt x="447354" y="544573"/>
                    <a:pt x="467352" y="509247"/>
                  </a:cubicBezTo>
                  <a:cubicBezTo>
                    <a:pt x="472018" y="500581"/>
                    <a:pt x="480682" y="496581"/>
                    <a:pt x="490014" y="495915"/>
                  </a:cubicBezTo>
                  <a:close/>
                  <a:moveTo>
                    <a:pt x="98748" y="495417"/>
                  </a:moveTo>
                  <a:cubicBezTo>
                    <a:pt x="108079" y="495917"/>
                    <a:pt x="117078" y="499582"/>
                    <a:pt x="126744" y="507247"/>
                  </a:cubicBezTo>
                  <a:cubicBezTo>
                    <a:pt x="136741" y="515247"/>
                    <a:pt x="150739" y="519246"/>
                    <a:pt x="164738" y="515913"/>
                  </a:cubicBezTo>
                  <a:cubicBezTo>
                    <a:pt x="190067" y="509914"/>
                    <a:pt x="189400" y="527246"/>
                    <a:pt x="190734" y="543909"/>
                  </a:cubicBezTo>
                  <a:cubicBezTo>
                    <a:pt x="192734" y="565240"/>
                    <a:pt x="176735" y="571238"/>
                    <a:pt x="160738" y="575904"/>
                  </a:cubicBezTo>
                  <a:cubicBezTo>
                    <a:pt x="130077" y="584570"/>
                    <a:pt x="75417" y="562574"/>
                    <a:pt x="58754" y="534576"/>
                  </a:cubicBezTo>
                  <a:cubicBezTo>
                    <a:pt x="50088" y="520580"/>
                    <a:pt x="48755" y="511914"/>
                    <a:pt x="68753" y="502581"/>
                  </a:cubicBezTo>
                  <a:cubicBezTo>
                    <a:pt x="79751" y="497583"/>
                    <a:pt x="89416" y="494917"/>
                    <a:pt x="98748" y="495417"/>
                  </a:cubicBezTo>
                  <a:close/>
                  <a:moveTo>
                    <a:pt x="396031" y="493915"/>
                  </a:moveTo>
                  <a:cubicBezTo>
                    <a:pt x="407363" y="496581"/>
                    <a:pt x="421360" y="499248"/>
                    <a:pt x="435358" y="502581"/>
                  </a:cubicBezTo>
                  <a:cubicBezTo>
                    <a:pt x="437358" y="503247"/>
                    <a:pt x="440691" y="503247"/>
                    <a:pt x="441358" y="503914"/>
                  </a:cubicBezTo>
                  <a:cubicBezTo>
                    <a:pt x="451354" y="528576"/>
                    <a:pt x="450688" y="555239"/>
                    <a:pt x="450688" y="580568"/>
                  </a:cubicBezTo>
                  <a:cubicBezTo>
                    <a:pt x="450688" y="599899"/>
                    <a:pt x="426692" y="602566"/>
                    <a:pt x="408696" y="601899"/>
                  </a:cubicBezTo>
                  <a:cubicBezTo>
                    <a:pt x="374702" y="599899"/>
                    <a:pt x="332042" y="562571"/>
                    <a:pt x="325376" y="529243"/>
                  </a:cubicBezTo>
                  <a:cubicBezTo>
                    <a:pt x="322710" y="516577"/>
                    <a:pt x="328709" y="509913"/>
                    <a:pt x="339375" y="505914"/>
                  </a:cubicBezTo>
                  <a:cubicBezTo>
                    <a:pt x="357371" y="499914"/>
                    <a:pt x="374702" y="495248"/>
                    <a:pt x="396031" y="493915"/>
                  </a:cubicBezTo>
                  <a:close/>
                  <a:moveTo>
                    <a:pt x="752877" y="489138"/>
                  </a:moveTo>
                  <a:cubicBezTo>
                    <a:pt x="785841" y="492044"/>
                    <a:pt x="820961" y="517914"/>
                    <a:pt x="821959" y="547908"/>
                  </a:cubicBezTo>
                  <a:cubicBezTo>
                    <a:pt x="824626" y="611897"/>
                    <a:pt x="786633" y="635894"/>
                    <a:pt x="736640" y="611897"/>
                  </a:cubicBezTo>
                  <a:cubicBezTo>
                    <a:pt x="729974" y="608566"/>
                    <a:pt x="724640" y="603900"/>
                    <a:pt x="723308" y="595901"/>
                  </a:cubicBezTo>
                  <a:cubicBezTo>
                    <a:pt x="719310" y="570572"/>
                    <a:pt x="713977" y="545908"/>
                    <a:pt x="710644" y="520579"/>
                  </a:cubicBezTo>
                  <a:cubicBezTo>
                    <a:pt x="709310" y="509916"/>
                    <a:pt x="710644" y="500583"/>
                    <a:pt x="721976" y="494584"/>
                  </a:cubicBezTo>
                  <a:cubicBezTo>
                    <a:pt x="731141" y="489752"/>
                    <a:pt x="741889" y="488169"/>
                    <a:pt x="752877" y="489138"/>
                  </a:cubicBezTo>
                  <a:close/>
                  <a:moveTo>
                    <a:pt x="644977" y="486105"/>
                  </a:moveTo>
                  <a:cubicBezTo>
                    <a:pt x="650320" y="486917"/>
                    <a:pt x="656319" y="489250"/>
                    <a:pt x="663318" y="493916"/>
                  </a:cubicBezTo>
                  <a:cubicBezTo>
                    <a:pt x="702646" y="521245"/>
                    <a:pt x="693981" y="557906"/>
                    <a:pt x="700647" y="591234"/>
                  </a:cubicBezTo>
                  <a:cubicBezTo>
                    <a:pt x="704646" y="609899"/>
                    <a:pt x="686650" y="616565"/>
                    <a:pt x="669984" y="618563"/>
                  </a:cubicBezTo>
                  <a:cubicBezTo>
                    <a:pt x="619326" y="624562"/>
                    <a:pt x="589996" y="595234"/>
                    <a:pt x="587998" y="535910"/>
                  </a:cubicBezTo>
                  <a:cubicBezTo>
                    <a:pt x="586665" y="519911"/>
                    <a:pt x="586665" y="502582"/>
                    <a:pt x="605328" y="497915"/>
                  </a:cubicBezTo>
                  <a:cubicBezTo>
                    <a:pt x="618825" y="494916"/>
                    <a:pt x="628949" y="483668"/>
                    <a:pt x="644977" y="486105"/>
                  </a:cubicBezTo>
                  <a:close/>
                  <a:moveTo>
                    <a:pt x="901946" y="477919"/>
                  </a:moveTo>
                  <a:cubicBezTo>
                    <a:pt x="933942" y="477252"/>
                    <a:pt x="968603" y="527246"/>
                    <a:pt x="969270" y="575237"/>
                  </a:cubicBezTo>
                  <a:cubicBezTo>
                    <a:pt x="969936" y="601901"/>
                    <a:pt x="949940" y="618565"/>
                    <a:pt x="917279" y="619231"/>
                  </a:cubicBezTo>
                  <a:cubicBezTo>
                    <a:pt x="865952" y="619231"/>
                    <a:pt x="835957" y="594569"/>
                    <a:pt x="834623" y="551908"/>
                  </a:cubicBezTo>
                  <a:cubicBezTo>
                    <a:pt x="833957" y="523246"/>
                    <a:pt x="874618" y="478586"/>
                    <a:pt x="901946" y="477919"/>
                  </a:cubicBezTo>
                  <a:close/>
                  <a:moveTo>
                    <a:pt x="1014146" y="468378"/>
                  </a:moveTo>
                  <a:cubicBezTo>
                    <a:pt x="1041797" y="472377"/>
                    <a:pt x="1077416" y="494748"/>
                    <a:pt x="1081915" y="515246"/>
                  </a:cubicBezTo>
                  <a:cubicBezTo>
                    <a:pt x="1086581" y="535909"/>
                    <a:pt x="1092581" y="557239"/>
                    <a:pt x="1100580" y="576570"/>
                  </a:cubicBezTo>
                  <a:cubicBezTo>
                    <a:pt x="1107911" y="594566"/>
                    <a:pt x="1102578" y="599899"/>
                    <a:pt x="1085248" y="601232"/>
                  </a:cubicBezTo>
                  <a:cubicBezTo>
                    <a:pt x="1069917" y="601899"/>
                    <a:pt x="1055254" y="605232"/>
                    <a:pt x="1039922" y="607899"/>
                  </a:cubicBezTo>
                  <a:cubicBezTo>
                    <a:pt x="1030592" y="607899"/>
                    <a:pt x="1021259" y="605232"/>
                    <a:pt x="1013260" y="601232"/>
                  </a:cubicBezTo>
                  <a:cubicBezTo>
                    <a:pt x="989931" y="589234"/>
                    <a:pt x="963270" y="508580"/>
                    <a:pt x="975933" y="485918"/>
                  </a:cubicBezTo>
                  <a:cubicBezTo>
                    <a:pt x="979266" y="479918"/>
                    <a:pt x="984599" y="474586"/>
                    <a:pt x="990598" y="471253"/>
                  </a:cubicBezTo>
                  <a:cubicBezTo>
                    <a:pt x="996597" y="467753"/>
                    <a:pt x="1004929" y="467045"/>
                    <a:pt x="1014146" y="468378"/>
                  </a:cubicBezTo>
                  <a:close/>
                  <a:moveTo>
                    <a:pt x="1183231" y="467255"/>
                  </a:moveTo>
                  <a:cubicBezTo>
                    <a:pt x="1193894" y="467255"/>
                    <a:pt x="1199891" y="473919"/>
                    <a:pt x="1203225" y="483251"/>
                  </a:cubicBezTo>
                  <a:cubicBezTo>
                    <a:pt x="1211889" y="511913"/>
                    <a:pt x="1217222" y="541242"/>
                    <a:pt x="1220553" y="570571"/>
                  </a:cubicBezTo>
                  <a:cubicBezTo>
                    <a:pt x="1222554" y="584569"/>
                    <a:pt x="1217887" y="593902"/>
                    <a:pt x="1203225" y="597902"/>
                  </a:cubicBezTo>
                  <a:cubicBezTo>
                    <a:pt x="1181897" y="603899"/>
                    <a:pt x="1160567" y="617898"/>
                    <a:pt x="1141238" y="595235"/>
                  </a:cubicBezTo>
                  <a:cubicBezTo>
                    <a:pt x="1115242" y="566573"/>
                    <a:pt x="1111909" y="528579"/>
                    <a:pt x="1101244" y="493917"/>
                  </a:cubicBezTo>
                  <a:cubicBezTo>
                    <a:pt x="1099911" y="489251"/>
                    <a:pt x="1101244" y="485251"/>
                    <a:pt x="1105910" y="484585"/>
                  </a:cubicBezTo>
                  <a:cubicBezTo>
                    <a:pt x="1131905" y="479252"/>
                    <a:pt x="1155901" y="466588"/>
                    <a:pt x="1183231" y="467255"/>
                  </a:cubicBezTo>
                  <a:close/>
                  <a:moveTo>
                    <a:pt x="2566327" y="465922"/>
                  </a:moveTo>
                  <a:cubicBezTo>
                    <a:pt x="2588991" y="463256"/>
                    <a:pt x="2588991" y="477919"/>
                    <a:pt x="2588325" y="487918"/>
                  </a:cubicBezTo>
                  <a:cubicBezTo>
                    <a:pt x="2589658" y="505247"/>
                    <a:pt x="2586991" y="515913"/>
                    <a:pt x="2574326" y="520579"/>
                  </a:cubicBezTo>
                  <a:cubicBezTo>
                    <a:pt x="2543664" y="532577"/>
                    <a:pt x="2513669" y="544574"/>
                    <a:pt x="2482340" y="555239"/>
                  </a:cubicBezTo>
                  <a:cubicBezTo>
                    <a:pt x="2471675" y="559239"/>
                    <a:pt x="2458343" y="559906"/>
                    <a:pt x="2453012" y="546574"/>
                  </a:cubicBezTo>
                  <a:cubicBezTo>
                    <a:pt x="2447679" y="531911"/>
                    <a:pt x="2445013" y="515246"/>
                    <a:pt x="2442346" y="499916"/>
                  </a:cubicBezTo>
                  <a:cubicBezTo>
                    <a:pt x="2442346" y="499250"/>
                    <a:pt x="2445679" y="497917"/>
                    <a:pt x="2447679" y="497250"/>
                  </a:cubicBezTo>
                  <a:cubicBezTo>
                    <a:pt x="2488340" y="489917"/>
                    <a:pt x="2524999" y="470586"/>
                    <a:pt x="2566327" y="465922"/>
                  </a:cubicBezTo>
                  <a:close/>
                  <a:moveTo>
                    <a:pt x="1429190" y="456590"/>
                  </a:moveTo>
                  <a:cubicBezTo>
                    <a:pt x="1476516" y="465256"/>
                    <a:pt x="1507177" y="527913"/>
                    <a:pt x="1484515" y="571240"/>
                  </a:cubicBezTo>
                  <a:cubicBezTo>
                    <a:pt x="1482515" y="575240"/>
                    <a:pt x="1475182" y="577238"/>
                    <a:pt x="1480515" y="583237"/>
                  </a:cubicBezTo>
                  <a:lnTo>
                    <a:pt x="1480515" y="582570"/>
                  </a:lnTo>
                  <a:cubicBezTo>
                    <a:pt x="1465850" y="578571"/>
                    <a:pt x="1453853" y="589237"/>
                    <a:pt x="1441187" y="591903"/>
                  </a:cubicBezTo>
                  <a:cubicBezTo>
                    <a:pt x="1389196" y="604568"/>
                    <a:pt x="1357868" y="585237"/>
                    <a:pt x="1349868" y="533246"/>
                  </a:cubicBezTo>
                  <a:cubicBezTo>
                    <a:pt x="1347202" y="517247"/>
                    <a:pt x="1340536" y="499917"/>
                    <a:pt x="1344535" y="485252"/>
                  </a:cubicBezTo>
                  <a:cubicBezTo>
                    <a:pt x="1349201" y="467256"/>
                    <a:pt x="1372530" y="475922"/>
                    <a:pt x="1385863" y="467922"/>
                  </a:cubicBezTo>
                  <a:cubicBezTo>
                    <a:pt x="1398527" y="460590"/>
                    <a:pt x="1411858" y="453257"/>
                    <a:pt x="1429190" y="456590"/>
                  </a:cubicBezTo>
                  <a:close/>
                  <a:moveTo>
                    <a:pt x="1264549" y="452591"/>
                  </a:moveTo>
                  <a:cubicBezTo>
                    <a:pt x="1271214" y="450591"/>
                    <a:pt x="1273214" y="455924"/>
                    <a:pt x="1277214" y="457257"/>
                  </a:cubicBezTo>
                  <a:cubicBezTo>
                    <a:pt x="1325206" y="473253"/>
                    <a:pt x="1337872" y="504582"/>
                    <a:pt x="1328539" y="554575"/>
                  </a:cubicBezTo>
                  <a:cubicBezTo>
                    <a:pt x="1321873" y="593903"/>
                    <a:pt x="1325872" y="597236"/>
                    <a:pt x="1283211" y="597236"/>
                  </a:cubicBezTo>
                  <a:cubicBezTo>
                    <a:pt x="1261215" y="598569"/>
                    <a:pt x="1243219" y="590570"/>
                    <a:pt x="1238553" y="561908"/>
                  </a:cubicBezTo>
                  <a:cubicBezTo>
                    <a:pt x="1236552" y="549242"/>
                    <a:pt x="1228553" y="537243"/>
                    <a:pt x="1225220" y="524580"/>
                  </a:cubicBezTo>
                  <a:cubicBezTo>
                    <a:pt x="1214557" y="485919"/>
                    <a:pt x="1227887" y="463256"/>
                    <a:pt x="1264549" y="452591"/>
                  </a:cubicBezTo>
                  <a:close/>
                  <a:moveTo>
                    <a:pt x="50754" y="441925"/>
                  </a:moveTo>
                  <a:cubicBezTo>
                    <a:pt x="58754" y="444591"/>
                    <a:pt x="68086" y="445258"/>
                    <a:pt x="75416" y="449924"/>
                  </a:cubicBezTo>
                  <a:cubicBezTo>
                    <a:pt x="80749" y="453257"/>
                    <a:pt x="86082" y="460587"/>
                    <a:pt x="87415" y="466587"/>
                  </a:cubicBezTo>
                  <a:cubicBezTo>
                    <a:pt x="90081" y="476585"/>
                    <a:pt x="78749" y="475252"/>
                    <a:pt x="73417" y="477919"/>
                  </a:cubicBezTo>
                  <a:cubicBezTo>
                    <a:pt x="63420" y="483251"/>
                    <a:pt x="53421" y="488584"/>
                    <a:pt x="43422" y="493248"/>
                  </a:cubicBezTo>
                  <a:cubicBezTo>
                    <a:pt x="26759" y="501247"/>
                    <a:pt x="11427" y="503247"/>
                    <a:pt x="2764" y="483251"/>
                  </a:cubicBezTo>
                  <a:cubicBezTo>
                    <a:pt x="-6569" y="461920"/>
                    <a:pt x="9428" y="453923"/>
                    <a:pt x="25426" y="447924"/>
                  </a:cubicBezTo>
                  <a:cubicBezTo>
                    <a:pt x="32758" y="444591"/>
                    <a:pt x="41422" y="443925"/>
                    <a:pt x="50754" y="441925"/>
                  </a:cubicBezTo>
                  <a:close/>
                  <a:moveTo>
                    <a:pt x="1573664" y="431677"/>
                  </a:moveTo>
                  <a:cubicBezTo>
                    <a:pt x="1584162" y="432927"/>
                    <a:pt x="1594827" y="438593"/>
                    <a:pt x="1605824" y="443924"/>
                  </a:cubicBezTo>
                  <a:cubicBezTo>
                    <a:pt x="1629820" y="455923"/>
                    <a:pt x="1611157" y="475252"/>
                    <a:pt x="1617156" y="487918"/>
                  </a:cubicBezTo>
                  <a:cubicBezTo>
                    <a:pt x="1615823" y="510580"/>
                    <a:pt x="1617156" y="530577"/>
                    <a:pt x="1625154" y="550573"/>
                  </a:cubicBezTo>
                  <a:cubicBezTo>
                    <a:pt x="1632486" y="567902"/>
                    <a:pt x="1624489" y="577235"/>
                    <a:pt x="1608491" y="583234"/>
                  </a:cubicBezTo>
                  <a:cubicBezTo>
                    <a:pt x="1571831" y="598566"/>
                    <a:pt x="1535836" y="586567"/>
                    <a:pt x="1517173" y="551240"/>
                  </a:cubicBezTo>
                  <a:cubicBezTo>
                    <a:pt x="1509842" y="537908"/>
                    <a:pt x="1503841" y="523911"/>
                    <a:pt x="1498509" y="509246"/>
                  </a:cubicBezTo>
                  <a:cubicBezTo>
                    <a:pt x="1489845" y="483918"/>
                    <a:pt x="1497842" y="465255"/>
                    <a:pt x="1523174" y="454590"/>
                  </a:cubicBezTo>
                  <a:cubicBezTo>
                    <a:pt x="1529836" y="451924"/>
                    <a:pt x="1538503" y="450590"/>
                    <a:pt x="1542502" y="445924"/>
                  </a:cubicBezTo>
                  <a:cubicBezTo>
                    <a:pt x="1552833" y="433593"/>
                    <a:pt x="1563165" y="430428"/>
                    <a:pt x="1573664" y="431677"/>
                  </a:cubicBezTo>
                  <a:close/>
                  <a:moveTo>
                    <a:pt x="2674308" y="427260"/>
                  </a:moveTo>
                  <a:cubicBezTo>
                    <a:pt x="2688972" y="429926"/>
                    <a:pt x="2700304" y="426593"/>
                    <a:pt x="2704303" y="437259"/>
                  </a:cubicBezTo>
                  <a:cubicBezTo>
                    <a:pt x="2708970" y="449924"/>
                    <a:pt x="2697637" y="454591"/>
                    <a:pt x="2690305" y="461255"/>
                  </a:cubicBezTo>
                  <a:cubicBezTo>
                    <a:pt x="2672975" y="475920"/>
                    <a:pt x="2654310" y="487919"/>
                    <a:pt x="2632314" y="493917"/>
                  </a:cubicBezTo>
                  <a:cubicBezTo>
                    <a:pt x="2617651" y="497916"/>
                    <a:pt x="2604985" y="495917"/>
                    <a:pt x="2602319" y="478587"/>
                  </a:cubicBezTo>
                  <a:cubicBezTo>
                    <a:pt x="2600319" y="464588"/>
                    <a:pt x="2598319" y="448591"/>
                    <a:pt x="2620315" y="447258"/>
                  </a:cubicBezTo>
                  <a:cubicBezTo>
                    <a:pt x="2642313" y="445925"/>
                    <a:pt x="2657643" y="423262"/>
                    <a:pt x="2674308" y="427260"/>
                  </a:cubicBezTo>
                  <a:close/>
                  <a:moveTo>
                    <a:pt x="1727353" y="424594"/>
                  </a:moveTo>
                  <a:cubicBezTo>
                    <a:pt x="1735591" y="425344"/>
                    <a:pt x="1743965" y="427260"/>
                    <a:pt x="1752464" y="430593"/>
                  </a:cubicBezTo>
                  <a:cubicBezTo>
                    <a:pt x="1759796" y="433259"/>
                    <a:pt x="1758463" y="440592"/>
                    <a:pt x="1759130" y="446591"/>
                  </a:cubicBezTo>
                  <a:cubicBezTo>
                    <a:pt x="1762463" y="477920"/>
                    <a:pt x="1765796" y="509915"/>
                    <a:pt x="1780459" y="538577"/>
                  </a:cubicBezTo>
                  <a:cubicBezTo>
                    <a:pt x="1784459" y="545909"/>
                    <a:pt x="1783792" y="551909"/>
                    <a:pt x="1774462" y="555240"/>
                  </a:cubicBezTo>
                  <a:cubicBezTo>
                    <a:pt x="1749131" y="564572"/>
                    <a:pt x="1723802" y="575238"/>
                    <a:pt x="1695806" y="576571"/>
                  </a:cubicBezTo>
                  <a:cubicBezTo>
                    <a:pt x="1668480" y="577904"/>
                    <a:pt x="1653148" y="565239"/>
                    <a:pt x="1648482" y="539243"/>
                  </a:cubicBezTo>
                  <a:cubicBezTo>
                    <a:pt x="1646484" y="525245"/>
                    <a:pt x="1645151" y="510581"/>
                    <a:pt x="1645151" y="496583"/>
                  </a:cubicBezTo>
                  <a:cubicBezTo>
                    <a:pt x="1645151" y="477920"/>
                    <a:pt x="1637819" y="453924"/>
                    <a:pt x="1657148" y="442592"/>
                  </a:cubicBezTo>
                  <a:cubicBezTo>
                    <a:pt x="1679142" y="430593"/>
                    <a:pt x="1702638" y="422345"/>
                    <a:pt x="1727353" y="424594"/>
                  </a:cubicBezTo>
                  <a:close/>
                  <a:moveTo>
                    <a:pt x="215721" y="420877"/>
                  </a:moveTo>
                  <a:cubicBezTo>
                    <a:pt x="231062" y="424720"/>
                    <a:pt x="239561" y="440092"/>
                    <a:pt x="242061" y="456591"/>
                  </a:cubicBezTo>
                  <a:cubicBezTo>
                    <a:pt x="246058" y="483919"/>
                    <a:pt x="259390" y="495918"/>
                    <a:pt x="285386" y="498583"/>
                  </a:cubicBezTo>
                  <a:cubicBezTo>
                    <a:pt x="303384" y="500582"/>
                    <a:pt x="312048" y="511248"/>
                    <a:pt x="310050" y="530577"/>
                  </a:cubicBezTo>
                  <a:cubicBezTo>
                    <a:pt x="309383" y="540576"/>
                    <a:pt x="306050" y="552575"/>
                    <a:pt x="312048" y="560574"/>
                  </a:cubicBezTo>
                  <a:cubicBezTo>
                    <a:pt x="334712" y="589903"/>
                    <a:pt x="310715" y="589903"/>
                    <a:pt x="292718" y="591903"/>
                  </a:cubicBezTo>
                  <a:cubicBezTo>
                    <a:pt x="244061" y="597233"/>
                    <a:pt x="215397" y="573238"/>
                    <a:pt x="206733" y="525247"/>
                  </a:cubicBezTo>
                  <a:cubicBezTo>
                    <a:pt x="204067" y="503915"/>
                    <a:pt x="226063" y="508582"/>
                    <a:pt x="230729" y="493918"/>
                  </a:cubicBezTo>
                  <a:cubicBezTo>
                    <a:pt x="208066" y="485253"/>
                    <a:pt x="186735" y="489252"/>
                    <a:pt x="166073" y="492585"/>
                  </a:cubicBezTo>
                  <a:cubicBezTo>
                    <a:pt x="152741" y="494585"/>
                    <a:pt x="139411" y="495918"/>
                    <a:pt x="126745" y="489919"/>
                  </a:cubicBezTo>
                  <a:cubicBezTo>
                    <a:pt x="114080" y="483919"/>
                    <a:pt x="104749" y="474587"/>
                    <a:pt x="106749" y="458591"/>
                  </a:cubicBezTo>
                  <a:cubicBezTo>
                    <a:pt x="108749" y="441926"/>
                    <a:pt x="119413" y="431929"/>
                    <a:pt x="135411" y="431929"/>
                  </a:cubicBezTo>
                  <a:cubicBezTo>
                    <a:pt x="157407" y="431929"/>
                    <a:pt x="177405" y="426596"/>
                    <a:pt x="198067" y="421263"/>
                  </a:cubicBezTo>
                  <a:cubicBezTo>
                    <a:pt x="204733" y="419596"/>
                    <a:pt x="210607" y="419596"/>
                    <a:pt x="215721" y="420877"/>
                  </a:cubicBezTo>
                  <a:close/>
                  <a:moveTo>
                    <a:pt x="2761959" y="411764"/>
                  </a:moveTo>
                  <a:cubicBezTo>
                    <a:pt x="2773291" y="411931"/>
                    <a:pt x="2784955" y="413931"/>
                    <a:pt x="2796953" y="416597"/>
                  </a:cubicBezTo>
                  <a:cubicBezTo>
                    <a:pt x="2776957" y="425261"/>
                    <a:pt x="2756959" y="433928"/>
                    <a:pt x="2737629" y="443261"/>
                  </a:cubicBezTo>
                  <a:cubicBezTo>
                    <a:pt x="2728963" y="447259"/>
                    <a:pt x="2724963" y="445927"/>
                    <a:pt x="2722297" y="436594"/>
                  </a:cubicBezTo>
                  <a:cubicBezTo>
                    <a:pt x="2719633" y="428595"/>
                    <a:pt x="2716966" y="422595"/>
                    <a:pt x="2728963" y="417928"/>
                  </a:cubicBezTo>
                  <a:cubicBezTo>
                    <a:pt x="2739629" y="413263"/>
                    <a:pt x="2750627" y="411597"/>
                    <a:pt x="2761959" y="411764"/>
                  </a:cubicBezTo>
                  <a:close/>
                  <a:moveTo>
                    <a:pt x="1979759" y="405930"/>
                  </a:moveTo>
                  <a:cubicBezTo>
                    <a:pt x="1981759" y="405930"/>
                    <a:pt x="1983759" y="405930"/>
                    <a:pt x="1985758" y="406597"/>
                  </a:cubicBezTo>
                  <a:cubicBezTo>
                    <a:pt x="2041749" y="409930"/>
                    <a:pt x="2044416" y="412597"/>
                    <a:pt x="2053082" y="469921"/>
                  </a:cubicBezTo>
                  <a:cubicBezTo>
                    <a:pt x="2053748" y="473920"/>
                    <a:pt x="2055081" y="477920"/>
                    <a:pt x="2055081" y="481919"/>
                  </a:cubicBezTo>
                  <a:cubicBezTo>
                    <a:pt x="2054415" y="499916"/>
                    <a:pt x="2081077" y="519914"/>
                    <a:pt x="2065078" y="531911"/>
                  </a:cubicBezTo>
                  <a:cubicBezTo>
                    <a:pt x="2047749" y="545243"/>
                    <a:pt x="2020420" y="547909"/>
                    <a:pt x="1996422" y="551909"/>
                  </a:cubicBezTo>
                  <a:cubicBezTo>
                    <a:pt x="1969760" y="556575"/>
                    <a:pt x="1950430" y="543243"/>
                    <a:pt x="1941098" y="518581"/>
                  </a:cubicBezTo>
                  <a:cubicBezTo>
                    <a:pt x="1934432" y="502582"/>
                    <a:pt x="1929766" y="485919"/>
                    <a:pt x="1926433" y="468587"/>
                  </a:cubicBezTo>
                  <a:cubicBezTo>
                    <a:pt x="1916436" y="420596"/>
                    <a:pt x="1931099" y="403931"/>
                    <a:pt x="1979759" y="405930"/>
                  </a:cubicBezTo>
                  <a:close/>
                  <a:moveTo>
                    <a:pt x="1832680" y="402765"/>
                  </a:moveTo>
                  <a:cubicBezTo>
                    <a:pt x="1851864" y="397766"/>
                    <a:pt x="1870111" y="416763"/>
                    <a:pt x="1889107" y="419262"/>
                  </a:cubicBezTo>
                  <a:cubicBezTo>
                    <a:pt x="1894440" y="419929"/>
                    <a:pt x="1898440" y="423262"/>
                    <a:pt x="1899773" y="428595"/>
                  </a:cubicBezTo>
                  <a:cubicBezTo>
                    <a:pt x="1911772" y="458589"/>
                    <a:pt x="1923102" y="487917"/>
                    <a:pt x="1925102" y="528577"/>
                  </a:cubicBezTo>
                  <a:cubicBezTo>
                    <a:pt x="1927102" y="545240"/>
                    <a:pt x="1913105" y="553906"/>
                    <a:pt x="1891107" y="559239"/>
                  </a:cubicBezTo>
                  <a:cubicBezTo>
                    <a:pt x="1844449" y="570569"/>
                    <a:pt x="1819118" y="565904"/>
                    <a:pt x="1804455" y="537241"/>
                  </a:cubicBezTo>
                  <a:cubicBezTo>
                    <a:pt x="1788456" y="505247"/>
                    <a:pt x="1788456" y="470586"/>
                    <a:pt x="1786456" y="435927"/>
                  </a:cubicBezTo>
                  <a:cubicBezTo>
                    <a:pt x="1785790" y="427928"/>
                    <a:pt x="1790456" y="422595"/>
                    <a:pt x="1798455" y="420595"/>
                  </a:cubicBezTo>
                  <a:cubicBezTo>
                    <a:pt x="1803121" y="419262"/>
                    <a:pt x="1810454" y="420595"/>
                    <a:pt x="1813121" y="417262"/>
                  </a:cubicBezTo>
                  <a:cubicBezTo>
                    <a:pt x="1819786" y="408764"/>
                    <a:pt x="1826285" y="404431"/>
                    <a:pt x="1832680" y="402765"/>
                  </a:cubicBezTo>
                  <a:close/>
                  <a:moveTo>
                    <a:pt x="321377" y="395934"/>
                  </a:moveTo>
                  <a:cubicBezTo>
                    <a:pt x="350706" y="396601"/>
                    <a:pt x="386700" y="435925"/>
                    <a:pt x="377368" y="467253"/>
                  </a:cubicBezTo>
                  <a:cubicBezTo>
                    <a:pt x="370704" y="489917"/>
                    <a:pt x="339376" y="477919"/>
                    <a:pt x="323377" y="484585"/>
                  </a:cubicBezTo>
                  <a:cubicBezTo>
                    <a:pt x="286716" y="484585"/>
                    <a:pt x="259387" y="463920"/>
                    <a:pt x="260053" y="439925"/>
                  </a:cubicBezTo>
                  <a:cubicBezTo>
                    <a:pt x="260720" y="416596"/>
                    <a:pt x="290715" y="395267"/>
                    <a:pt x="321377" y="395934"/>
                  </a:cubicBezTo>
                  <a:close/>
                  <a:moveTo>
                    <a:pt x="2135263" y="384800"/>
                  </a:moveTo>
                  <a:cubicBezTo>
                    <a:pt x="2142314" y="384935"/>
                    <a:pt x="2149563" y="386102"/>
                    <a:pt x="2157061" y="388602"/>
                  </a:cubicBezTo>
                  <a:cubicBezTo>
                    <a:pt x="2181057" y="397268"/>
                    <a:pt x="2204388" y="439926"/>
                    <a:pt x="2205055" y="477921"/>
                  </a:cubicBezTo>
                  <a:cubicBezTo>
                    <a:pt x="2205722" y="497919"/>
                    <a:pt x="2195056" y="510582"/>
                    <a:pt x="2177726" y="517915"/>
                  </a:cubicBezTo>
                  <a:cubicBezTo>
                    <a:pt x="2157061" y="526581"/>
                    <a:pt x="2135732" y="537911"/>
                    <a:pt x="2115067" y="519248"/>
                  </a:cubicBezTo>
                  <a:cubicBezTo>
                    <a:pt x="2087072" y="494586"/>
                    <a:pt x="2072409" y="462591"/>
                    <a:pt x="2065743" y="426596"/>
                  </a:cubicBezTo>
                  <a:cubicBezTo>
                    <a:pt x="2063743" y="417264"/>
                    <a:pt x="2066409" y="407931"/>
                    <a:pt x="2075742" y="403267"/>
                  </a:cubicBezTo>
                  <a:cubicBezTo>
                    <a:pt x="2094738" y="393268"/>
                    <a:pt x="2114110" y="384394"/>
                    <a:pt x="2135263" y="384800"/>
                  </a:cubicBezTo>
                  <a:close/>
                  <a:moveTo>
                    <a:pt x="454020" y="379936"/>
                  </a:moveTo>
                  <a:cubicBezTo>
                    <a:pt x="482015" y="379269"/>
                    <a:pt x="486681" y="389268"/>
                    <a:pt x="490014" y="453259"/>
                  </a:cubicBezTo>
                  <a:cubicBezTo>
                    <a:pt x="490681" y="467922"/>
                    <a:pt x="492680" y="482587"/>
                    <a:pt x="470683" y="483921"/>
                  </a:cubicBezTo>
                  <a:cubicBezTo>
                    <a:pt x="427358" y="486587"/>
                    <a:pt x="393364" y="469255"/>
                    <a:pt x="392698" y="443260"/>
                  </a:cubicBezTo>
                  <a:cubicBezTo>
                    <a:pt x="391364" y="409931"/>
                    <a:pt x="419359" y="381269"/>
                    <a:pt x="454020" y="379936"/>
                  </a:cubicBezTo>
                  <a:close/>
                  <a:moveTo>
                    <a:pt x="2275458" y="354523"/>
                  </a:moveTo>
                  <a:cubicBezTo>
                    <a:pt x="2286539" y="356772"/>
                    <a:pt x="2298037" y="361604"/>
                    <a:pt x="2308369" y="357272"/>
                  </a:cubicBezTo>
                  <a:cubicBezTo>
                    <a:pt x="2316368" y="353941"/>
                    <a:pt x="2321034" y="368604"/>
                    <a:pt x="2322367" y="377269"/>
                  </a:cubicBezTo>
                  <a:cubicBezTo>
                    <a:pt x="2326367" y="401265"/>
                    <a:pt x="2331700" y="425260"/>
                    <a:pt x="2338366" y="448591"/>
                  </a:cubicBezTo>
                  <a:cubicBezTo>
                    <a:pt x="2348363" y="481918"/>
                    <a:pt x="2338366" y="495248"/>
                    <a:pt x="2304371" y="503247"/>
                  </a:cubicBezTo>
                  <a:cubicBezTo>
                    <a:pt x="2293705" y="505913"/>
                    <a:pt x="2281706" y="507247"/>
                    <a:pt x="2276374" y="508580"/>
                  </a:cubicBezTo>
                  <a:cubicBezTo>
                    <a:pt x="2247712" y="509913"/>
                    <a:pt x="2233715" y="501247"/>
                    <a:pt x="2229049" y="479918"/>
                  </a:cubicBezTo>
                  <a:cubicBezTo>
                    <a:pt x="2224382" y="457254"/>
                    <a:pt x="2217716" y="434592"/>
                    <a:pt x="2207719" y="413263"/>
                  </a:cubicBezTo>
                  <a:cubicBezTo>
                    <a:pt x="2199720" y="394599"/>
                    <a:pt x="2201720" y="376603"/>
                    <a:pt x="2228382" y="373270"/>
                  </a:cubicBezTo>
                  <a:cubicBezTo>
                    <a:pt x="2234381" y="372603"/>
                    <a:pt x="2243045" y="371270"/>
                    <a:pt x="2245045" y="367270"/>
                  </a:cubicBezTo>
                  <a:cubicBezTo>
                    <a:pt x="2253711" y="352606"/>
                    <a:pt x="2264376" y="352273"/>
                    <a:pt x="2275458" y="354523"/>
                  </a:cubicBezTo>
                  <a:close/>
                  <a:moveTo>
                    <a:pt x="2376106" y="348106"/>
                  </a:moveTo>
                  <a:cubicBezTo>
                    <a:pt x="2385022" y="345273"/>
                    <a:pt x="2394686" y="344940"/>
                    <a:pt x="2405018" y="348605"/>
                  </a:cubicBezTo>
                  <a:cubicBezTo>
                    <a:pt x="2424349" y="355271"/>
                    <a:pt x="2443012" y="364604"/>
                    <a:pt x="2464344" y="358604"/>
                  </a:cubicBezTo>
                  <a:cubicBezTo>
                    <a:pt x="2476340" y="355271"/>
                    <a:pt x="2475007" y="364604"/>
                    <a:pt x="2475007" y="371270"/>
                  </a:cubicBezTo>
                  <a:cubicBezTo>
                    <a:pt x="2474341" y="395932"/>
                    <a:pt x="2477674" y="420595"/>
                    <a:pt x="2485006" y="443926"/>
                  </a:cubicBezTo>
                  <a:cubicBezTo>
                    <a:pt x="2490339" y="459922"/>
                    <a:pt x="2481007" y="467255"/>
                    <a:pt x="2468343" y="470588"/>
                  </a:cubicBezTo>
                  <a:cubicBezTo>
                    <a:pt x="2447678" y="475921"/>
                    <a:pt x="2427016" y="479921"/>
                    <a:pt x="2413017" y="482585"/>
                  </a:cubicBezTo>
                  <a:cubicBezTo>
                    <a:pt x="2383688" y="482585"/>
                    <a:pt x="2368358" y="474588"/>
                    <a:pt x="2362359" y="451257"/>
                  </a:cubicBezTo>
                  <a:cubicBezTo>
                    <a:pt x="2359026" y="436593"/>
                    <a:pt x="2353026" y="421928"/>
                    <a:pt x="2347694" y="407931"/>
                  </a:cubicBezTo>
                  <a:cubicBezTo>
                    <a:pt x="2342361" y="391933"/>
                    <a:pt x="2336363" y="375270"/>
                    <a:pt x="2351693" y="362604"/>
                  </a:cubicBezTo>
                  <a:cubicBezTo>
                    <a:pt x="2359026" y="356271"/>
                    <a:pt x="2367191" y="350939"/>
                    <a:pt x="2376106" y="348106"/>
                  </a:cubicBezTo>
                  <a:close/>
                  <a:moveTo>
                    <a:pt x="695982" y="337276"/>
                  </a:moveTo>
                  <a:cubicBezTo>
                    <a:pt x="719312" y="339275"/>
                    <a:pt x="737976" y="347275"/>
                    <a:pt x="737976" y="375270"/>
                  </a:cubicBezTo>
                  <a:cubicBezTo>
                    <a:pt x="737976" y="385267"/>
                    <a:pt x="741310" y="395266"/>
                    <a:pt x="743310" y="405265"/>
                  </a:cubicBezTo>
                  <a:cubicBezTo>
                    <a:pt x="754640" y="471922"/>
                    <a:pt x="754640" y="471922"/>
                    <a:pt x="693983" y="477255"/>
                  </a:cubicBezTo>
                  <a:cubicBezTo>
                    <a:pt x="651988" y="481921"/>
                    <a:pt x="632658" y="459256"/>
                    <a:pt x="632658" y="406598"/>
                  </a:cubicBezTo>
                  <a:cubicBezTo>
                    <a:pt x="632658" y="357272"/>
                    <a:pt x="654654" y="333276"/>
                    <a:pt x="695982" y="337276"/>
                  </a:cubicBezTo>
                  <a:close/>
                  <a:moveTo>
                    <a:pt x="283647" y="327069"/>
                  </a:moveTo>
                  <a:cubicBezTo>
                    <a:pt x="299800" y="325944"/>
                    <a:pt x="304050" y="336442"/>
                    <a:pt x="300050" y="361939"/>
                  </a:cubicBezTo>
                  <a:cubicBezTo>
                    <a:pt x="296051" y="387934"/>
                    <a:pt x="263389" y="415265"/>
                    <a:pt x="238061" y="408599"/>
                  </a:cubicBezTo>
                  <a:cubicBezTo>
                    <a:pt x="204733" y="399267"/>
                    <a:pt x="175404" y="407266"/>
                    <a:pt x="145407" y="417263"/>
                  </a:cubicBezTo>
                  <a:cubicBezTo>
                    <a:pt x="126744" y="423262"/>
                    <a:pt x="108748" y="429928"/>
                    <a:pt x="88750" y="429262"/>
                  </a:cubicBezTo>
                  <a:cubicBezTo>
                    <a:pt x="74754" y="429262"/>
                    <a:pt x="58755" y="427262"/>
                    <a:pt x="62088" y="408599"/>
                  </a:cubicBezTo>
                  <a:cubicBezTo>
                    <a:pt x="65421" y="392600"/>
                    <a:pt x="52756" y="366605"/>
                    <a:pt x="85417" y="364605"/>
                  </a:cubicBezTo>
                  <a:cubicBezTo>
                    <a:pt x="115412" y="363272"/>
                    <a:pt x="145407" y="344609"/>
                    <a:pt x="180735" y="357939"/>
                  </a:cubicBezTo>
                  <a:cubicBezTo>
                    <a:pt x="179402" y="369271"/>
                    <a:pt x="174071" y="380604"/>
                    <a:pt x="181402" y="399267"/>
                  </a:cubicBezTo>
                  <a:cubicBezTo>
                    <a:pt x="200733" y="363938"/>
                    <a:pt x="228728" y="343942"/>
                    <a:pt x="263389" y="331943"/>
                  </a:cubicBezTo>
                  <a:cubicBezTo>
                    <a:pt x="271555" y="329110"/>
                    <a:pt x="278262" y="327444"/>
                    <a:pt x="283647" y="327069"/>
                  </a:cubicBezTo>
                  <a:close/>
                  <a:moveTo>
                    <a:pt x="827876" y="316612"/>
                  </a:moveTo>
                  <a:cubicBezTo>
                    <a:pt x="840290" y="316445"/>
                    <a:pt x="852622" y="319278"/>
                    <a:pt x="864621" y="326610"/>
                  </a:cubicBezTo>
                  <a:cubicBezTo>
                    <a:pt x="883283" y="339275"/>
                    <a:pt x="871951" y="357272"/>
                    <a:pt x="873285" y="370604"/>
                  </a:cubicBezTo>
                  <a:cubicBezTo>
                    <a:pt x="871951" y="393933"/>
                    <a:pt x="876618" y="415262"/>
                    <a:pt x="881950" y="435926"/>
                  </a:cubicBezTo>
                  <a:cubicBezTo>
                    <a:pt x="889949" y="465255"/>
                    <a:pt x="881284" y="477920"/>
                    <a:pt x="851289" y="483251"/>
                  </a:cubicBezTo>
                  <a:cubicBezTo>
                    <a:pt x="840623" y="485251"/>
                    <a:pt x="828627" y="484584"/>
                    <a:pt x="817961" y="484584"/>
                  </a:cubicBezTo>
                  <a:cubicBezTo>
                    <a:pt x="788633" y="484584"/>
                    <a:pt x="769304" y="474587"/>
                    <a:pt x="767971" y="440593"/>
                  </a:cubicBezTo>
                  <a:cubicBezTo>
                    <a:pt x="767303" y="417928"/>
                    <a:pt x="758638" y="396599"/>
                    <a:pt x="760638" y="373937"/>
                  </a:cubicBezTo>
                  <a:cubicBezTo>
                    <a:pt x="761971" y="351939"/>
                    <a:pt x="768637" y="333276"/>
                    <a:pt x="790633" y="324610"/>
                  </a:cubicBezTo>
                  <a:cubicBezTo>
                    <a:pt x="802964" y="319944"/>
                    <a:pt x="815461" y="316778"/>
                    <a:pt x="827876" y="316612"/>
                  </a:cubicBezTo>
                  <a:close/>
                  <a:moveTo>
                    <a:pt x="2545661" y="312616"/>
                  </a:moveTo>
                  <a:cubicBezTo>
                    <a:pt x="2563659" y="318614"/>
                    <a:pt x="2588988" y="320613"/>
                    <a:pt x="2598321" y="333279"/>
                  </a:cubicBezTo>
                  <a:cubicBezTo>
                    <a:pt x="2614317" y="355941"/>
                    <a:pt x="2620317" y="385270"/>
                    <a:pt x="2629649" y="411934"/>
                  </a:cubicBezTo>
                  <a:cubicBezTo>
                    <a:pt x="2630983" y="418598"/>
                    <a:pt x="2557660" y="452593"/>
                    <a:pt x="2542328" y="452593"/>
                  </a:cubicBezTo>
                  <a:cubicBezTo>
                    <a:pt x="2513666" y="452593"/>
                    <a:pt x="2489004" y="408601"/>
                    <a:pt x="2488337" y="355275"/>
                  </a:cubicBezTo>
                  <a:cubicBezTo>
                    <a:pt x="2488337" y="351275"/>
                    <a:pt x="2540328" y="310616"/>
                    <a:pt x="2545661" y="312616"/>
                  </a:cubicBezTo>
                  <a:close/>
                  <a:moveTo>
                    <a:pt x="935224" y="306864"/>
                  </a:moveTo>
                  <a:cubicBezTo>
                    <a:pt x="945566" y="305031"/>
                    <a:pt x="957772" y="305448"/>
                    <a:pt x="971937" y="307947"/>
                  </a:cubicBezTo>
                  <a:cubicBezTo>
                    <a:pt x="986601" y="310614"/>
                    <a:pt x="996600" y="315947"/>
                    <a:pt x="995933" y="333276"/>
                  </a:cubicBezTo>
                  <a:cubicBezTo>
                    <a:pt x="995267" y="369937"/>
                    <a:pt x="996600" y="407264"/>
                    <a:pt x="1001933" y="443258"/>
                  </a:cubicBezTo>
                  <a:cubicBezTo>
                    <a:pt x="1002599" y="447257"/>
                    <a:pt x="1002599" y="451923"/>
                    <a:pt x="1000599" y="454590"/>
                  </a:cubicBezTo>
                  <a:cubicBezTo>
                    <a:pt x="983934" y="477918"/>
                    <a:pt x="913945" y="469919"/>
                    <a:pt x="900614" y="443258"/>
                  </a:cubicBezTo>
                  <a:cubicBezTo>
                    <a:pt x="891949" y="425262"/>
                    <a:pt x="890615" y="404597"/>
                    <a:pt x="889949" y="388601"/>
                  </a:cubicBezTo>
                  <a:cubicBezTo>
                    <a:pt x="889949" y="338110"/>
                    <a:pt x="904196" y="312363"/>
                    <a:pt x="935224" y="306864"/>
                  </a:cubicBezTo>
                  <a:close/>
                  <a:moveTo>
                    <a:pt x="420025" y="295951"/>
                  </a:moveTo>
                  <a:cubicBezTo>
                    <a:pt x="420692" y="303950"/>
                    <a:pt x="421359" y="309949"/>
                    <a:pt x="421359" y="315947"/>
                  </a:cubicBezTo>
                  <a:cubicBezTo>
                    <a:pt x="424691" y="383935"/>
                    <a:pt x="401363" y="402600"/>
                    <a:pt x="335374" y="383269"/>
                  </a:cubicBezTo>
                  <a:cubicBezTo>
                    <a:pt x="313377" y="376605"/>
                    <a:pt x="322709" y="363273"/>
                    <a:pt x="331375" y="352607"/>
                  </a:cubicBezTo>
                  <a:cubicBezTo>
                    <a:pt x="353370" y="324612"/>
                    <a:pt x="382698" y="307283"/>
                    <a:pt x="420025" y="295951"/>
                  </a:cubicBezTo>
                  <a:close/>
                  <a:moveTo>
                    <a:pt x="2686970" y="291284"/>
                  </a:moveTo>
                  <a:cubicBezTo>
                    <a:pt x="2702968" y="293951"/>
                    <a:pt x="2730297" y="292618"/>
                    <a:pt x="2732963" y="298615"/>
                  </a:cubicBezTo>
                  <a:cubicBezTo>
                    <a:pt x="2743629" y="319946"/>
                    <a:pt x="2746962" y="345275"/>
                    <a:pt x="2750293" y="369271"/>
                  </a:cubicBezTo>
                  <a:cubicBezTo>
                    <a:pt x="2753625" y="386603"/>
                    <a:pt x="2712301" y="406599"/>
                    <a:pt x="2676973" y="407266"/>
                  </a:cubicBezTo>
                  <a:cubicBezTo>
                    <a:pt x="2647645" y="407266"/>
                    <a:pt x="2626981" y="379270"/>
                    <a:pt x="2624314" y="335943"/>
                  </a:cubicBezTo>
                  <a:cubicBezTo>
                    <a:pt x="2623648" y="325946"/>
                    <a:pt x="2672974" y="288618"/>
                    <a:pt x="2686970" y="291284"/>
                  </a:cubicBezTo>
                  <a:close/>
                  <a:moveTo>
                    <a:pt x="1073658" y="286368"/>
                  </a:moveTo>
                  <a:cubicBezTo>
                    <a:pt x="1081666" y="285576"/>
                    <a:pt x="1090248" y="286284"/>
                    <a:pt x="1099247" y="288617"/>
                  </a:cubicBezTo>
                  <a:cubicBezTo>
                    <a:pt x="1111910" y="291950"/>
                    <a:pt x="1119243" y="297949"/>
                    <a:pt x="1117910" y="311948"/>
                  </a:cubicBezTo>
                  <a:cubicBezTo>
                    <a:pt x="1116577" y="323278"/>
                    <a:pt x="1117243" y="334610"/>
                    <a:pt x="1117243" y="345942"/>
                  </a:cubicBezTo>
                  <a:cubicBezTo>
                    <a:pt x="1116577" y="378604"/>
                    <a:pt x="1115910" y="411932"/>
                    <a:pt x="1138574" y="439260"/>
                  </a:cubicBezTo>
                  <a:cubicBezTo>
                    <a:pt x="1146571" y="449259"/>
                    <a:pt x="1139239" y="453257"/>
                    <a:pt x="1131908" y="457923"/>
                  </a:cubicBezTo>
                  <a:cubicBezTo>
                    <a:pt x="1083249" y="487918"/>
                    <a:pt x="1033925" y="465922"/>
                    <a:pt x="1023926" y="409265"/>
                  </a:cubicBezTo>
                  <a:cubicBezTo>
                    <a:pt x="1019260" y="383270"/>
                    <a:pt x="1011260" y="357273"/>
                    <a:pt x="1021259" y="330611"/>
                  </a:cubicBezTo>
                  <a:cubicBezTo>
                    <a:pt x="1030759" y="304615"/>
                    <a:pt x="1049630" y="288743"/>
                    <a:pt x="1073658" y="286368"/>
                  </a:cubicBezTo>
                  <a:close/>
                  <a:moveTo>
                    <a:pt x="2797619" y="273287"/>
                  </a:moveTo>
                  <a:cubicBezTo>
                    <a:pt x="2840278" y="272620"/>
                    <a:pt x="2872273" y="297951"/>
                    <a:pt x="2870940" y="326613"/>
                  </a:cubicBezTo>
                  <a:cubicBezTo>
                    <a:pt x="2870273" y="349943"/>
                    <a:pt x="2830947" y="385271"/>
                    <a:pt x="2806949" y="384604"/>
                  </a:cubicBezTo>
                  <a:cubicBezTo>
                    <a:pt x="2777621" y="383938"/>
                    <a:pt x="2755625" y="349276"/>
                    <a:pt x="2757625" y="305949"/>
                  </a:cubicBezTo>
                  <a:cubicBezTo>
                    <a:pt x="2758958" y="279953"/>
                    <a:pt x="2778954" y="273954"/>
                    <a:pt x="2797619" y="273287"/>
                  </a:cubicBezTo>
                  <a:close/>
                  <a:moveTo>
                    <a:pt x="1217890" y="264621"/>
                  </a:moveTo>
                  <a:cubicBezTo>
                    <a:pt x="1244553" y="270620"/>
                    <a:pt x="1259883" y="287285"/>
                    <a:pt x="1259883" y="316613"/>
                  </a:cubicBezTo>
                  <a:cubicBezTo>
                    <a:pt x="1259883" y="331943"/>
                    <a:pt x="1263883" y="346608"/>
                    <a:pt x="1265883" y="361939"/>
                  </a:cubicBezTo>
                  <a:cubicBezTo>
                    <a:pt x="1267216" y="375936"/>
                    <a:pt x="1269216" y="389934"/>
                    <a:pt x="1270549" y="402597"/>
                  </a:cubicBezTo>
                  <a:cubicBezTo>
                    <a:pt x="1268549" y="422595"/>
                    <a:pt x="1271216" y="441924"/>
                    <a:pt x="1246554" y="448590"/>
                  </a:cubicBezTo>
                  <a:cubicBezTo>
                    <a:pt x="1193898" y="461254"/>
                    <a:pt x="1163901" y="455923"/>
                    <a:pt x="1151238" y="426595"/>
                  </a:cubicBezTo>
                  <a:cubicBezTo>
                    <a:pt x="1134573" y="387934"/>
                    <a:pt x="1131240" y="347274"/>
                    <a:pt x="1141239" y="306614"/>
                  </a:cubicBezTo>
                  <a:cubicBezTo>
                    <a:pt x="1146572" y="284618"/>
                    <a:pt x="1191899" y="259290"/>
                    <a:pt x="1217890" y="264621"/>
                  </a:cubicBezTo>
                  <a:close/>
                  <a:moveTo>
                    <a:pt x="2896269" y="263290"/>
                  </a:moveTo>
                  <a:lnTo>
                    <a:pt x="2896066" y="263931"/>
                  </a:lnTo>
                  <a:lnTo>
                    <a:pt x="2894935" y="263957"/>
                  </a:lnTo>
                  <a:cubicBezTo>
                    <a:pt x="2894935" y="263957"/>
                    <a:pt x="2895602" y="262624"/>
                    <a:pt x="2896269" y="263290"/>
                  </a:cubicBezTo>
                  <a:close/>
                  <a:moveTo>
                    <a:pt x="2949427" y="262707"/>
                  </a:moveTo>
                  <a:cubicBezTo>
                    <a:pt x="2967424" y="264790"/>
                    <a:pt x="2985254" y="268623"/>
                    <a:pt x="3002918" y="271956"/>
                  </a:cubicBezTo>
                  <a:cubicBezTo>
                    <a:pt x="2996253" y="319280"/>
                    <a:pt x="2963592" y="354607"/>
                    <a:pt x="2924931" y="356607"/>
                  </a:cubicBezTo>
                  <a:cubicBezTo>
                    <a:pt x="2908932" y="357274"/>
                    <a:pt x="2896269" y="353274"/>
                    <a:pt x="2893602" y="335278"/>
                  </a:cubicBezTo>
                  <a:cubicBezTo>
                    <a:pt x="2891602" y="323280"/>
                    <a:pt x="2886603" y="311115"/>
                    <a:pt x="2884936" y="299033"/>
                  </a:cubicBezTo>
                  <a:lnTo>
                    <a:pt x="2896066" y="263931"/>
                  </a:lnTo>
                  <a:close/>
                  <a:moveTo>
                    <a:pt x="2894711" y="262479"/>
                  </a:moveTo>
                  <a:lnTo>
                    <a:pt x="2895603" y="262626"/>
                  </a:lnTo>
                  <a:lnTo>
                    <a:pt x="2894270" y="263293"/>
                  </a:lnTo>
                  <a:close/>
                  <a:moveTo>
                    <a:pt x="1339703" y="256820"/>
                  </a:moveTo>
                  <a:cubicBezTo>
                    <a:pt x="1368573" y="258789"/>
                    <a:pt x="1386195" y="279785"/>
                    <a:pt x="1389195" y="317278"/>
                  </a:cubicBezTo>
                  <a:cubicBezTo>
                    <a:pt x="1391195" y="350606"/>
                    <a:pt x="1396526" y="383934"/>
                    <a:pt x="1401192" y="421928"/>
                  </a:cubicBezTo>
                  <a:cubicBezTo>
                    <a:pt x="1411858" y="445259"/>
                    <a:pt x="1396526" y="452590"/>
                    <a:pt x="1372530" y="454590"/>
                  </a:cubicBezTo>
                  <a:cubicBezTo>
                    <a:pt x="1362531" y="455256"/>
                    <a:pt x="1352534" y="458589"/>
                    <a:pt x="1342535" y="460589"/>
                  </a:cubicBezTo>
                  <a:cubicBezTo>
                    <a:pt x="1314540" y="464589"/>
                    <a:pt x="1295875" y="451923"/>
                    <a:pt x="1290545" y="425261"/>
                  </a:cubicBezTo>
                  <a:cubicBezTo>
                    <a:pt x="1280545" y="377937"/>
                    <a:pt x="1282545" y="329944"/>
                    <a:pt x="1287878" y="281953"/>
                  </a:cubicBezTo>
                  <a:cubicBezTo>
                    <a:pt x="1289211" y="270620"/>
                    <a:pt x="1295210" y="265287"/>
                    <a:pt x="1307208" y="261288"/>
                  </a:cubicBezTo>
                  <a:cubicBezTo>
                    <a:pt x="1319206" y="257622"/>
                    <a:pt x="1330079" y="256164"/>
                    <a:pt x="1339703" y="256820"/>
                  </a:cubicBezTo>
                  <a:close/>
                  <a:moveTo>
                    <a:pt x="3041596" y="239553"/>
                  </a:moveTo>
                  <a:cubicBezTo>
                    <a:pt x="3047241" y="240501"/>
                    <a:pt x="3054073" y="243125"/>
                    <a:pt x="3062239" y="247292"/>
                  </a:cubicBezTo>
                  <a:cubicBezTo>
                    <a:pt x="3076904" y="254622"/>
                    <a:pt x="3090236" y="268621"/>
                    <a:pt x="3108899" y="254622"/>
                  </a:cubicBezTo>
                  <a:cubicBezTo>
                    <a:pt x="3112899" y="251291"/>
                    <a:pt x="3118898" y="254622"/>
                    <a:pt x="3121565" y="259289"/>
                  </a:cubicBezTo>
                  <a:cubicBezTo>
                    <a:pt x="3124896" y="264622"/>
                    <a:pt x="3122898" y="269288"/>
                    <a:pt x="3118898" y="273287"/>
                  </a:cubicBezTo>
                  <a:cubicBezTo>
                    <a:pt x="3092903" y="293950"/>
                    <a:pt x="3062239" y="307283"/>
                    <a:pt x="3030910" y="312615"/>
                  </a:cubicBezTo>
                  <a:cubicBezTo>
                    <a:pt x="3014247" y="315282"/>
                    <a:pt x="3025579" y="287951"/>
                    <a:pt x="3018913" y="279954"/>
                  </a:cubicBezTo>
                  <a:cubicBezTo>
                    <a:pt x="3018413" y="248958"/>
                    <a:pt x="3024662" y="236709"/>
                    <a:pt x="3041596" y="239553"/>
                  </a:cubicBezTo>
                  <a:close/>
                  <a:moveTo>
                    <a:pt x="565335" y="237293"/>
                  </a:moveTo>
                  <a:cubicBezTo>
                    <a:pt x="557336" y="276620"/>
                    <a:pt x="548006" y="311947"/>
                    <a:pt x="531341" y="344609"/>
                  </a:cubicBezTo>
                  <a:cubicBezTo>
                    <a:pt x="520676" y="365271"/>
                    <a:pt x="498680" y="364604"/>
                    <a:pt x="479351" y="359272"/>
                  </a:cubicBezTo>
                  <a:cubicBezTo>
                    <a:pt x="466685" y="355939"/>
                    <a:pt x="447356" y="366604"/>
                    <a:pt x="442023" y="352608"/>
                  </a:cubicBezTo>
                  <a:cubicBezTo>
                    <a:pt x="436691" y="337276"/>
                    <a:pt x="448689" y="321278"/>
                    <a:pt x="459353" y="308614"/>
                  </a:cubicBezTo>
                  <a:cubicBezTo>
                    <a:pt x="486015" y="274620"/>
                    <a:pt x="524009" y="255956"/>
                    <a:pt x="565335" y="237293"/>
                  </a:cubicBezTo>
                  <a:close/>
                  <a:moveTo>
                    <a:pt x="1471338" y="235867"/>
                  </a:moveTo>
                  <a:cubicBezTo>
                    <a:pt x="1483097" y="235169"/>
                    <a:pt x="1495178" y="237460"/>
                    <a:pt x="1506510" y="243292"/>
                  </a:cubicBezTo>
                  <a:cubicBezTo>
                    <a:pt x="1519839" y="249958"/>
                    <a:pt x="1526505" y="261289"/>
                    <a:pt x="1526505" y="274621"/>
                  </a:cubicBezTo>
                  <a:cubicBezTo>
                    <a:pt x="1526505" y="311948"/>
                    <a:pt x="1535838" y="347276"/>
                    <a:pt x="1548504" y="381937"/>
                  </a:cubicBezTo>
                  <a:cubicBezTo>
                    <a:pt x="1559834" y="411932"/>
                    <a:pt x="1551169" y="425262"/>
                    <a:pt x="1519839" y="433261"/>
                  </a:cubicBezTo>
                  <a:cubicBezTo>
                    <a:pt x="1519173" y="433261"/>
                    <a:pt x="1517842" y="433928"/>
                    <a:pt x="1517175" y="433928"/>
                  </a:cubicBezTo>
                  <a:cubicBezTo>
                    <a:pt x="1424521" y="455924"/>
                    <a:pt x="1420521" y="452593"/>
                    <a:pt x="1409858" y="357940"/>
                  </a:cubicBezTo>
                  <a:cubicBezTo>
                    <a:pt x="1407191" y="339277"/>
                    <a:pt x="1405192" y="321279"/>
                    <a:pt x="1403192" y="307949"/>
                  </a:cubicBezTo>
                  <a:cubicBezTo>
                    <a:pt x="1403692" y="266956"/>
                    <a:pt x="1436062" y="237960"/>
                    <a:pt x="1471338" y="235867"/>
                  </a:cubicBezTo>
                  <a:close/>
                  <a:moveTo>
                    <a:pt x="1590495" y="215964"/>
                  </a:moveTo>
                  <a:cubicBezTo>
                    <a:pt x="1623157" y="211298"/>
                    <a:pt x="1653819" y="226630"/>
                    <a:pt x="1658486" y="253958"/>
                  </a:cubicBezTo>
                  <a:cubicBezTo>
                    <a:pt x="1666482" y="303285"/>
                    <a:pt x="1665148" y="354609"/>
                    <a:pt x="1689144" y="399936"/>
                  </a:cubicBezTo>
                  <a:cubicBezTo>
                    <a:pt x="1694477" y="410599"/>
                    <a:pt x="1684478" y="413932"/>
                    <a:pt x="1678479" y="418599"/>
                  </a:cubicBezTo>
                  <a:cubicBezTo>
                    <a:pt x="1667149" y="425265"/>
                    <a:pt x="1655818" y="421265"/>
                    <a:pt x="1642486" y="421265"/>
                  </a:cubicBezTo>
                  <a:cubicBezTo>
                    <a:pt x="1627823" y="411933"/>
                    <a:pt x="1612492" y="435264"/>
                    <a:pt x="1595161" y="423931"/>
                  </a:cubicBezTo>
                  <a:cubicBezTo>
                    <a:pt x="1575163" y="411266"/>
                    <a:pt x="1561833" y="393936"/>
                    <a:pt x="1559167" y="369941"/>
                  </a:cubicBezTo>
                  <a:cubicBezTo>
                    <a:pt x="1555167" y="336613"/>
                    <a:pt x="1549835" y="303285"/>
                    <a:pt x="1546501" y="269290"/>
                  </a:cubicBezTo>
                  <a:cubicBezTo>
                    <a:pt x="1542502" y="235296"/>
                    <a:pt x="1554501" y="221964"/>
                    <a:pt x="1590495" y="215964"/>
                  </a:cubicBezTo>
                  <a:close/>
                  <a:moveTo>
                    <a:pt x="670650" y="199299"/>
                  </a:moveTo>
                  <a:cubicBezTo>
                    <a:pt x="687982" y="195299"/>
                    <a:pt x="697315" y="203298"/>
                    <a:pt x="689315" y="217961"/>
                  </a:cubicBezTo>
                  <a:cubicBezTo>
                    <a:pt x="674650" y="243959"/>
                    <a:pt x="680650" y="271954"/>
                    <a:pt x="677316" y="298615"/>
                  </a:cubicBezTo>
                  <a:cubicBezTo>
                    <a:pt x="675317" y="312614"/>
                    <a:pt x="671983" y="322611"/>
                    <a:pt x="659987" y="330610"/>
                  </a:cubicBezTo>
                  <a:cubicBezTo>
                    <a:pt x="615327" y="361938"/>
                    <a:pt x="605328" y="387933"/>
                    <a:pt x="617327" y="439925"/>
                  </a:cubicBezTo>
                  <a:cubicBezTo>
                    <a:pt x="625326" y="474586"/>
                    <a:pt x="623326" y="477252"/>
                    <a:pt x="588665" y="477919"/>
                  </a:cubicBezTo>
                  <a:cubicBezTo>
                    <a:pt x="585332" y="477919"/>
                    <a:pt x="581999" y="477252"/>
                    <a:pt x="579333" y="477919"/>
                  </a:cubicBezTo>
                  <a:cubicBezTo>
                    <a:pt x="556004" y="486582"/>
                    <a:pt x="532009" y="491915"/>
                    <a:pt x="514678" y="469253"/>
                  </a:cubicBezTo>
                  <a:cubicBezTo>
                    <a:pt x="496015" y="444591"/>
                    <a:pt x="500015" y="414594"/>
                    <a:pt x="504014" y="386599"/>
                  </a:cubicBezTo>
                  <a:cubicBezTo>
                    <a:pt x="506679" y="366604"/>
                    <a:pt x="525343" y="364604"/>
                    <a:pt x="542006" y="362604"/>
                  </a:cubicBezTo>
                  <a:cubicBezTo>
                    <a:pt x="563337" y="360604"/>
                    <a:pt x="585332" y="367937"/>
                    <a:pt x="607328" y="350605"/>
                  </a:cubicBezTo>
                  <a:cubicBezTo>
                    <a:pt x="556004" y="347939"/>
                    <a:pt x="554004" y="341942"/>
                    <a:pt x="566003" y="293949"/>
                  </a:cubicBezTo>
                  <a:cubicBezTo>
                    <a:pt x="580000" y="237293"/>
                    <a:pt x="617327" y="211298"/>
                    <a:pt x="670650" y="199299"/>
                  </a:cubicBezTo>
                  <a:close/>
                  <a:moveTo>
                    <a:pt x="1740466" y="197302"/>
                  </a:moveTo>
                  <a:cubicBezTo>
                    <a:pt x="1774461" y="195302"/>
                    <a:pt x="1807123" y="211298"/>
                    <a:pt x="1813122" y="236629"/>
                  </a:cubicBezTo>
                  <a:cubicBezTo>
                    <a:pt x="1821119" y="271957"/>
                    <a:pt x="1826452" y="308616"/>
                    <a:pt x="1829785" y="330614"/>
                  </a:cubicBezTo>
                  <a:cubicBezTo>
                    <a:pt x="1831785" y="373272"/>
                    <a:pt x="1821119" y="394603"/>
                    <a:pt x="1793790" y="405933"/>
                  </a:cubicBezTo>
                  <a:cubicBezTo>
                    <a:pt x="1765795" y="417266"/>
                    <a:pt x="1739133" y="411933"/>
                    <a:pt x="1721801" y="389270"/>
                  </a:cubicBezTo>
                  <a:cubicBezTo>
                    <a:pt x="1688473" y="345943"/>
                    <a:pt x="1673143" y="295952"/>
                    <a:pt x="1679809" y="240627"/>
                  </a:cubicBezTo>
                  <a:cubicBezTo>
                    <a:pt x="1684473" y="204634"/>
                    <a:pt x="1711804" y="199301"/>
                    <a:pt x="1740466" y="197302"/>
                  </a:cubicBezTo>
                  <a:close/>
                  <a:moveTo>
                    <a:pt x="809293" y="180636"/>
                  </a:moveTo>
                  <a:cubicBezTo>
                    <a:pt x="800630" y="214631"/>
                    <a:pt x="800630" y="245959"/>
                    <a:pt x="801296" y="277288"/>
                  </a:cubicBezTo>
                  <a:cubicBezTo>
                    <a:pt x="801296" y="299950"/>
                    <a:pt x="763968" y="327281"/>
                    <a:pt x="734639" y="325948"/>
                  </a:cubicBezTo>
                  <a:cubicBezTo>
                    <a:pt x="705311" y="325281"/>
                    <a:pt x="695978" y="311949"/>
                    <a:pt x="699311" y="275288"/>
                  </a:cubicBezTo>
                  <a:cubicBezTo>
                    <a:pt x="703311" y="225296"/>
                    <a:pt x="745970" y="187969"/>
                    <a:pt x="809293" y="180636"/>
                  </a:cubicBezTo>
                  <a:close/>
                  <a:moveTo>
                    <a:pt x="1869777" y="176637"/>
                  </a:moveTo>
                  <a:cubicBezTo>
                    <a:pt x="1903772" y="172640"/>
                    <a:pt x="1935100" y="189302"/>
                    <a:pt x="1940433" y="215298"/>
                  </a:cubicBezTo>
                  <a:cubicBezTo>
                    <a:pt x="1951099" y="266623"/>
                    <a:pt x="1962429" y="317947"/>
                    <a:pt x="1967762" y="370606"/>
                  </a:cubicBezTo>
                  <a:cubicBezTo>
                    <a:pt x="1968429" y="375270"/>
                    <a:pt x="1971762" y="381936"/>
                    <a:pt x="1965096" y="383269"/>
                  </a:cubicBezTo>
                  <a:cubicBezTo>
                    <a:pt x="1938433" y="387269"/>
                    <a:pt x="1913104" y="405933"/>
                    <a:pt x="1885109" y="394601"/>
                  </a:cubicBezTo>
                  <a:cubicBezTo>
                    <a:pt x="1861111" y="384602"/>
                    <a:pt x="1851781" y="363940"/>
                    <a:pt x="1847781" y="338612"/>
                  </a:cubicBezTo>
                  <a:cubicBezTo>
                    <a:pt x="1843115" y="301951"/>
                    <a:pt x="1835782" y="264624"/>
                    <a:pt x="1829116" y="229963"/>
                  </a:cubicBezTo>
                  <a:cubicBezTo>
                    <a:pt x="1828450" y="197302"/>
                    <a:pt x="1842448" y="179970"/>
                    <a:pt x="1869777" y="176637"/>
                  </a:cubicBezTo>
                  <a:close/>
                  <a:moveTo>
                    <a:pt x="2023083" y="172638"/>
                  </a:moveTo>
                  <a:cubicBezTo>
                    <a:pt x="2057744" y="170638"/>
                    <a:pt x="2075073" y="187301"/>
                    <a:pt x="2075740" y="223962"/>
                  </a:cubicBezTo>
                  <a:cubicBezTo>
                    <a:pt x="2077073" y="263956"/>
                    <a:pt x="2083072" y="303283"/>
                    <a:pt x="2093071" y="341944"/>
                  </a:cubicBezTo>
                  <a:cubicBezTo>
                    <a:pt x="2103737" y="379271"/>
                    <a:pt x="2099071" y="384602"/>
                    <a:pt x="2050411" y="383936"/>
                  </a:cubicBezTo>
                  <a:cubicBezTo>
                    <a:pt x="2050411" y="383936"/>
                    <a:pt x="2041745" y="384602"/>
                    <a:pt x="2034415" y="386602"/>
                  </a:cubicBezTo>
                  <a:cubicBezTo>
                    <a:pt x="2001754" y="393935"/>
                    <a:pt x="1985756" y="386602"/>
                    <a:pt x="1983089" y="354607"/>
                  </a:cubicBezTo>
                  <a:cubicBezTo>
                    <a:pt x="1979756" y="312615"/>
                    <a:pt x="1973757" y="271955"/>
                    <a:pt x="1967093" y="230628"/>
                  </a:cubicBezTo>
                  <a:cubicBezTo>
                    <a:pt x="1961760" y="197300"/>
                    <a:pt x="1986422" y="174637"/>
                    <a:pt x="2023083" y="172638"/>
                  </a:cubicBezTo>
                  <a:close/>
                  <a:moveTo>
                    <a:pt x="877283" y="168637"/>
                  </a:moveTo>
                  <a:cubicBezTo>
                    <a:pt x="915276" y="164638"/>
                    <a:pt x="931941" y="181303"/>
                    <a:pt x="927941" y="218631"/>
                  </a:cubicBezTo>
                  <a:cubicBezTo>
                    <a:pt x="926608" y="232627"/>
                    <a:pt x="925275" y="247293"/>
                    <a:pt x="923275" y="261289"/>
                  </a:cubicBezTo>
                  <a:cubicBezTo>
                    <a:pt x="919276" y="299284"/>
                    <a:pt x="895280" y="314616"/>
                    <a:pt x="860618" y="301950"/>
                  </a:cubicBezTo>
                  <a:cubicBezTo>
                    <a:pt x="857952" y="300617"/>
                    <a:pt x="854619" y="299950"/>
                    <a:pt x="851952" y="299950"/>
                  </a:cubicBezTo>
                  <a:cubicBezTo>
                    <a:pt x="815291" y="294617"/>
                    <a:pt x="815291" y="294617"/>
                    <a:pt x="817291" y="250626"/>
                  </a:cubicBezTo>
                  <a:cubicBezTo>
                    <a:pt x="816624" y="224628"/>
                    <a:pt x="823290" y="193966"/>
                    <a:pt x="857952" y="176636"/>
                  </a:cubicBezTo>
                  <a:cubicBezTo>
                    <a:pt x="863951" y="173303"/>
                    <a:pt x="870617" y="169970"/>
                    <a:pt x="877283" y="168637"/>
                  </a:cubicBezTo>
                  <a:close/>
                  <a:moveTo>
                    <a:pt x="2152394" y="156641"/>
                  </a:moveTo>
                  <a:cubicBezTo>
                    <a:pt x="2189054" y="156641"/>
                    <a:pt x="2208383" y="169306"/>
                    <a:pt x="2219715" y="204632"/>
                  </a:cubicBezTo>
                  <a:cubicBezTo>
                    <a:pt x="2230381" y="236629"/>
                    <a:pt x="2239711" y="269290"/>
                    <a:pt x="2247044" y="301952"/>
                  </a:cubicBezTo>
                  <a:cubicBezTo>
                    <a:pt x="2254376" y="332613"/>
                    <a:pt x="2245044" y="346610"/>
                    <a:pt x="2213716" y="355942"/>
                  </a:cubicBezTo>
                  <a:cubicBezTo>
                    <a:pt x="2203053" y="359275"/>
                    <a:pt x="2192387" y="361942"/>
                    <a:pt x="2181722" y="365275"/>
                  </a:cubicBezTo>
                  <a:cubicBezTo>
                    <a:pt x="2142395" y="378605"/>
                    <a:pt x="2118399" y="367274"/>
                    <a:pt x="2109067" y="327280"/>
                  </a:cubicBezTo>
                  <a:cubicBezTo>
                    <a:pt x="2101070" y="293286"/>
                    <a:pt x="2095071" y="259291"/>
                    <a:pt x="2091071" y="224630"/>
                  </a:cubicBezTo>
                  <a:cubicBezTo>
                    <a:pt x="2086405" y="183969"/>
                    <a:pt x="2112400" y="156641"/>
                    <a:pt x="2152394" y="156641"/>
                  </a:cubicBezTo>
                  <a:close/>
                  <a:moveTo>
                    <a:pt x="984096" y="151392"/>
                  </a:moveTo>
                  <a:cubicBezTo>
                    <a:pt x="991595" y="149475"/>
                    <a:pt x="999927" y="150975"/>
                    <a:pt x="1009259" y="156641"/>
                  </a:cubicBezTo>
                  <a:cubicBezTo>
                    <a:pt x="1028589" y="168640"/>
                    <a:pt x="1059250" y="171973"/>
                    <a:pt x="1048587" y="206635"/>
                  </a:cubicBezTo>
                  <a:cubicBezTo>
                    <a:pt x="1045920" y="215299"/>
                    <a:pt x="1043921" y="223965"/>
                    <a:pt x="1043921" y="233297"/>
                  </a:cubicBezTo>
                  <a:cubicBezTo>
                    <a:pt x="1045254" y="273291"/>
                    <a:pt x="1015925" y="301287"/>
                    <a:pt x="975931" y="299287"/>
                  </a:cubicBezTo>
                  <a:cubicBezTo>
                    <a:pt x="944602" y="298620"/>
                    <a:pt x="934603" y="287288"/>
                    <a:pt x="934603" y="251293"/>
                  </a:cubicBezTo>
                  <a:cubicBezTo>
                    <a:pt x="936603" y="223298"/>
                    <a:pt x="944602" y="193303"/>
                    <a:pt x="963932" y="166641"/>
                  </a:cubicBezTo>
                  <a:cubicBezTo>
                    <a:pt x="969931" y="158641"/>
                    <a:pt x="976597" y="153309"/>
                    <a:pt x="984096" y="151392"/>
                  </a:cubicBezTo>
                  <a:close/>
                  <a:moveTo>
                    <a:pt x="2317032" y="133977"/>
                  </a:moveTo>
                  <a:cubicBezTo>
                    <a:pt x="2355026" y="134643"/>
                    <a:pt x="2364358" y="143309"/>
                    <a:pt x="2364358" y="177970"/>
                  </a:cubicBezTo>
                  <a:cubicBezTo>
                    <a:pt x="2364358" y="215298"/>
                    <a:pt x="2371691" y="250624"/>
                    <a:pt x="2384354" y="285952"/>
                  </a:cubicBezTo>
                  <a:cubicBezTo>
                    <a:pt x="2397019" y="323279"/>
                    <a:pt x="2390353" y="331945"/>
                    <a:pt x="2351693" y="333278"/>
                  </a:cubicBezTo>
                  <a:cubicBezTo>
                    <a:pt x="2343696" y="333278"/>
                    <a:pt x="2333697" y="331945"/>
                    <a:pt x="2327698" y="335945"/>
                  </a:cubicBezTo>
                  <a:cubicBezTo>
                    <a:pt x="2295037" y="354607"/>
                    <a:pt x="2280372" y="334611"/>
                    <a:pt x="2267709" y="309949"/>
                  </a:cubicBezTo>
                  <a:cubicBezTo>
                    <a:pt x="2249044" y="271955"/>
                    <a:pt x="2241714" y="229961"/>
                    <a:pt x="2233714" y="189301"/>
                  </a:cubicBezTo>
                  <a:cubicBezTo>
                    <a:pt x="2229715" y="170638"/>
                    <a:pt x="2239714" y="155973"/>
                    <a:pt x="2258376" y="147975"/>
                  </a:cubicBezTo>
                  <a:cubicBezTo>
                    <a:pt x="2277708" y="139310"/>
                    <a:pt x="2299036" y="135310"/>
                    <a:pt x="2317032" y="133977"/>
                  </a:cubicBezTo>
                  <a:close/>
                  <a:moveTo>
                    <a:pt x="1111908" y="133310"/>
                  </a:moveTo>
                  <a:cubicBezTo>
                    <a:pt x="1133237" y="139309"/>
                    <a:pt x="1163899" y="135976"/>
                    <a:pt x="1165232" y="171971"/>
                  </a:cubicBezTo>
                  <a:cubicBezTo>
                    <a:pt x="1165899" y="181970"/>
                    <a:pt x="1166566" y="191969"/>
                    <a:pt x="1167232" y="202633"/>
                  </a:cubicBezTo>
                  <a:cubicBezTo>
                    <a:pt x="1169232" y="259959"/>
                    <a:pt x="1145236" y="283954"/>
                    <a:pt x="1093245" y="275955"/>
                  </a:cubicBezTo>
                  <a:cubicBezTo>
                    <a:pt x="1075913" y="273289"/>
                    <a:pt x="1063914" y="264623"/>
                    <a:pt x="1061916" y="247293"/>
                  </a:cubicBezTo>
                  <a:cubicBezTo>
                    <a:pt x="1058583" y="217965"/>
                    <a:pt x="1058583" y="187969"/>
                    <a:pt x="1067247" y="159307"/>
                  </a:cubicBezTo>
                  <a:cubicBezTo>
                    <a:pt x="1074580" y="136643"/>
                    <a:pt x="1090578" y="127312"/>
                    <a:pt x="1111908" y="133310"/>
                  </a:cubicBezTo>
                  <a:close/>
                  <a:moveTo>
                    <a:pt x="2973590" y="132644"/>
                  </a:moveTo>
                  <a:cubicBezTo>
                    <a:pt x="2975590" y="132644"/>
                    <a:pt x="2977590" y="132644"/>
                    <a:pt x="2979589" y="132644"/>
                  </a:cubicBezTo>
                  <a:cubicBezTo>
                    <a:pt x="3021582" y="132644"/>
                    <a:pt x="3034914" y="147307"/>
                    <a:pt x="3032914" y="189301"/>
                  </a:cubicBezTo>
                  <a:cubicBezTo>
                    <a:pt x="3031581" y="217297"/>
                    <a:pt x="2993586" y="247292"/>
                    <a:pt x="2964924" y="243961"/>
                  </a:cubicBezTo>
                  <a:cubicBezTo>
                    <a:pt x="2948927" y="241961"/>
                    <a:pt x="2941595" y="231962"/>
                    <a:pt x="2938928" y="217963"/>
                  </a:cubicBezTo>
                  <a:cubicBezTo>
                    <a:pt x="2936262" y="204633"/>
                    <a:pt x="2936262" y="191301"/>
                    <a:pt x="2934262" y="178638"/>
                  </a:cubicBezTo>
                  <a:cubicBezTo>
                    <a:pt x="2926929" y="132644"/>
                    <a:pt x="2926929" y="132644"/>
                    <a:pt x="2973590" y="132644"/>
                  </a:cubicBezTo>
                  <a:close/>
                  <a:moveTo>
                    <a:pt x="2454345" y="130979"/>
                  </a:moveTo>
                  <a:cubicBezTo>
                    <a:pt x="2467676" y="130479"/>
                    <a:pt x="2481007" y="132978"/>
                    <a:pt x="2494338" y="140643"/>
                  </a:cubicBezTo>
                  <a:cubicBezTo>
                    <a:pt x="2497005" y="141976"/>
                    <a:pt x="2499671" y="144642"/>
                    <a:pt x="2500338" y="147309"/>
                  </a:cubicBezTo>
                  <a:cubicBezTo>
                    <a:pt x="2509004" y="194635"/>
                    <a:pt x="2527000" y="239960"/>
                    <a:pt x="2525000" y="288620"/>
                  </a:cubicBezTo>
                  <a:cubicBezTo>
                    <a:pt x="2523000" y="319948"/>
                    <a:pt x="2492339" y="338611"/>
                    <a:pt x="2447680" y="337944"/>
                  </a:cubicBezTo>
                  <a:cubicBezTo>
                    <a:pt x="2425016" y="339944"/>
                    <a:pt x="2407019" y="327947"/>
                    <a:pt x="2401020" y="303283"/>
                  </a:cubicBezTo>
                  <a:cubicBezTo>
                    <a:pt x="2391687" y="264622"/>
                    <a:pt x="2383023" y="225297"/>
                    <a:pt x="2385021" y="185303"/>
                  </a:cubicBezTo>
                  <a:cubicBezTo>
                    <a:pt x="2385688" y="164640"/>
                    <a:pt x="2392354" y="146642"/>
                    <a:pt x="2414352" y="139310"/>
                  </a:cubicBezTo>
                  <a:cubicBezTo>
                    <a:pt x="2427683" y="134978"/>
                    <a:pt x="2441014" y="131479"/>
                    <a:pt x="2454345" y="130979"/>
                  </a:cubicBezTo>
                  <a:close/>
                  <a:moveTo>
                    <a:pt x="3321529" y="126646"/>
                  </a:moveTo>
                  <a:cubicBezTo>
                    <a:pt x="3333526" y="141309"/>
                    <a:pt x="3330193" y="157307"/>
                    <a:pt x="3336192" y="169972"/>
                  </a:cubicBezTo>
                  <a:cubicBezTo>
                    <a:pt x="3339525" y="177969"/>
                    <a:pt x="3332195" y="182635"/>
                    <a:pt x="3326862" y="187301"/>
                  </a:cubicBezTo>
                  <a:cubicBezTo>
                    <a:pt x="3324862" y="188635"/>
                    <a:pt x="3320196" y="189301"/>
                    <a:pt x="3318196" y="187968"/>
                  </a:cubicBezTo>
                  <a:cubicBezTo>
                    <a:pt x="3310863" y="183302"/>
                    <a:pt x="3316196" y="177303"/>
                    <a:pt x="3316863" y="171972"/>
                  </a:cubicBezTo>
                  <a:cubicBezTo>
                    <a:pt x="3318863" y="157974"/>
                    <a:pt x="3319529" y="143975"/>
                    <a:pt x="3321529" y="126646"/>
                  </a:cubicBezTo>
                  <a:close/>
                  <a:moveTo>
                    <a:pt x="3179552" y="126645"/>
                  </a:moveTo>
                  <a:cubicBezTo>
                    <a:pt x="3199550" y="123978"/>
                    <a:pt x="3203547" y="152642"/>
                    <a:pt x="3206880" y="170638"/>
                  </a:cubicBezTo>
                  <a:cubicBezTo>
                    <a:pt x="3216212" y="223297"/>
                    <a:pt x="3204216" y="243293"/>
                    <a:pt x="3153557" y="249959"/>
                  </a:cubicBezTo>
                  <a:cubicBezTo>
                    <a:pt x="3170220" y="236627"/>
                    <a:pt x="3174219" y="221964"/>
                    <a:pt x="3172886" y="205965"/>
                  </a:cubicBezTo>
                  <a:cubicBezTo>
                    <a:pt x="3172222" y="195966"/>
                    <a:pt x="3171553" y="185303"/>
                    <a:pt x="3170220" y="175304"/>
                  </a:cubicBezTo>
                  <a:cubicBezTo>
                    <a:pt x="3168222" y="157306"/>
                    <a:pt x="3162889" y="128644"/>
                    <a:pt x="3179552" y="126645"/>
                  </a:cubicBezTo>
                  <a:close/>
                  <a:moveTo>
                    <a:pt x="935769" y="123897"/>
                  </a:moveTo>
                  <a:cubicBezTo>
                    <a:pt x="939268" y="122980"/>
                    <a:pt x="942600" y="122980"/>
                    <a:pt x="945267" y="125980"/>
                  </a:cubicBezTo>
                  <a:cubicBezTo>
                    <a:pt x="951266" y="132645"/>
                    <a:pt x="945267" y="141311"/>
                    <a:pt x="943933" y="148644"/>
                  </a:cubicBezTo>
                  <a:cubicBezTo>
                    <a:pt x="941934" y="159310"/>
                    <a:pt x="933937" y="159310"/>
                    <a:pt x="925271" y="157977"/>
                  </a:cubicBezTo>
                  <a:cubicBezTo>
                    <a:pt x="913939" y="155977"/>
                    <a:pt x="903276" y="153310"/>
                    <a:pt x="887944" y="150644"/>
                  </a:cubicBezTo>
                  <a:cubicBezTo>
                    <a:pt x="899276" y="135311"/>
                    <a:pt x="911273" y="130645"/>
                    <a:pt x="925271" y="127312"/>
                  </a:cubicBezTo>
                  <a:cubicBezTo>
                    <a:pt x="928604" y="126646"/>
                    <a:pt x="932270" y="124813"/>
                    <a:pt x="935769" y="123897"/>
                  </a:cubicBezTo>
                  <a:close/>
                  <a:moveTo>
                    <a:pt x="3119898" y="123490"/>
                  </a:moveTo>
                  <a:cubicBezTo>
                    <a:pt x="3142519" y="125271"/>
                    <a:pt x="3153893" y="143644"/>
                    <a:pt x="3152893" y="176639"/>
                  </a:cubicBezTo>
                  <a:cubicBezTo>
                    <a:pt x="3151560" y="224631"/>
                    <a:pt x="3134228" y="239963"/>
                    <a:pt x="3089569" y="235963"/>
                  </a:cubicBezTo>
                  <a:cubicBezTo>
                    <a:pt x="3070238" y="233963"/>
                    <a:pt x="3059574" y="224631"/>
                    <a:pt x="3056241" y="206635"/>
                  </a:cubicBezTo>
                  <a:cubicBezTo>
                    <a:pt x="3054908" y="200635"/>
                    <a:pt x="3054241" y="194636"/>
                    <a:pt x="3053575" y="188636"/>
                  </a:cubicBezTo>
                  <a:cubicBezTo>
                    <a:pt x="3052908" y="171306"/>
                    <a:pt x="3036243" y="153308"/>
                    <a:pt x="3044909" y="139311"/>
                  </a:cubicBezTo>
                  <a:cubicBezTo>
                    <a:pt x="3054241" y="124646"/>
                    <a:pt x="3076904" y="131979"/>
                    <a:pt x="3093569" y="127312"/>
                  </a:cubicBezTo>
                  <a:cubicBezTo>
                    <a:pt x="3103567" y="124146"/>
                    <a:pt x="3112357" y="122896"/>
                    <a:pt x="3119898" y="123490"/>
                  </a:cubicBezTo>
                  <a:close/>
                  <a:moveTo>
                    <a:pt x="1218367" y="123313"/>
                  </a:moveTo>
                  <a:cubicBezTo>
                    <a:pt x="1223137" y="123730"/>
                    <a:pt x="1228886" y="125980"/>
                    <a:pt x="1235885" y="130646"/>
                  </a:cubicBezTo>
                  <a:cubicBezTo>
                    <a:pt x="1237885" y="131979"/>
                    <a:pt x="1241884" y="131979"/>
                    <a:pt x="1244551" y="131979"/>
                  </a:cubicBezTo>
                  <a:cubicBezTo>
                    <a:pt x="1298542" y="135310"/>
                    <a:pt x="1301875" y="138643"/>
                    <a:pt x="1301875" y="196635"/>
                  </a:cubicBezTo>
                  <a:cubicBezTo>
                    <a:pt x="1301875" y="198634"/>
                    <a:pt x="1301875" y="207965"/>
                    <a:pt x="1303208" y="217297"/>
                  </a:cubicBezTo>
                  <a:cubicBezTo>
                    <a:pt x="1305874" y="241292"/>
                    <a:pt x="1285212" y="258624"/>
                    <a:pt x="1261883" y="252625"/>
                  </a:cubicBezTo>
                  <a:cubicBezTo>
                    <a:pt x="1249217" y="249292"/>
                    <a:pt x="1235885" y="245959"/>
                    <a:pt x="1222554" y="246625"/>
                  </a:cubicBezTo>
                  <a:cubicBezTo>
                    <a:pt x="1194560" y="247292"/>
                    <a:pt x="1186561" y="231962"/>
                    <a:pt x="1187227" y="207965"/>
                  </a:cubicBezTo>
                  <a:cubicBezTo>
                    <a:pt x="1187894" y="189969"/>
                    <a:pt x="1189893" y="171304"/>
                    <a:pt x="1194560" y="153308"/>
                  </a:cubicBezTo>
                  <a:cubicBezTo>
                    <a:pt x="1198558" y="137311"/>
                    <a:pt x="1204057" y="122063"/>
                    <a:pt x="1218367" y="123313"/>
                  </a:cubicBezTo>
                  <a:close/>
                  <a:moveTo>
                    <a:pt x="2578875" y="119960"/>
                  </a:moveTo>
                  <a:cubicBezTo>
                    <a:pt x="2589029" y="120147"/>
                    <a:pt x="2600486" y="122980"/>
                    <a:pt x="2612984" y="128646"/>
                  </a:cubicBezTo>
                  <a:cubicBezTo>
                    <a:pt x="2626982" y="135312"/>
                    <a:pt x="2635648" y="144644"/>
                    <a:pt x="2636982" y="161307"/>
                  </a:cubicBezTo>
                  <a:cubicBezTo>
                    <a:pt x="2640315" y="197968"/>
                    <a:pt x="2644314" y="234629"/>
                    <a:pt x="2663644" y="267291"/>
                  </a:cubicBezTo>
                  <a:cubicBezTo>
                    <a:pt x="2667643" y="273957"/>
                    <a:pt x="2670310" y="281954"/>
                    <a:pt x="2660311" y="288620"/>
                  </a:cubicBezTo>
                  <a:cubicBezTo>
                    <a:pt x="2611651" y="323281"/>
                    <a:pt x="2550993" y="300619"/>
                    <a:pt x="2538330" y="241962"/>
                  </a:cubicBezTo>
                  <a:cubicBezTo>
                    <a:pt x="2534330" y="223297"/>
                    <a:pt x="2532331" y="203968"/>
                    <a:pt x="2529664" y="184636"/>
                  </a:cubicBezTo>
                  <a:cubicBezTo>
                    <a:pt x="2529664" y="142643"/>
                    <a:pt x="2548411" y="119398"/>
                    <a:pt x="2578875" y="119960"/>
                  </a:cubicBezTo>
                  <a:close/>
                  <a:moveTo>
                    <a:pt x="2827947" y="116721"/>
                  </a:moveTo>
                  <a:cubicBezTo>
                    <a:pt x="2859442" y="115814"/>
                    <a:pt x="2898436" y="132812"/>
                    <a:pt x="2908933" y="157309"/>
                  </a:cubicBezTo>
                  <a:cubicBezTo>
                    <a:pt x="2917266" y="176639"/>
                    <a:pt x="2922599" y="195469"/>
                    <a:pt x="2921349" y="213300"/>
                  </a:cubicBezTo>
                  <a:lnTo>
                    <a:pt x="2894711" y="262479"/>
                  </a:lnTo>
                  <a:lnTo>
                    <a:pt x="2883938" y="260710"/>
                  </a:lnTo>
                  <a:cubicBezTo>
                    <a:pt x="2880105" y="261626"/>
                    <a:pt x="2876272" y="263293"/>
                    <a:pt x="2872272" y="263293"/>
                  </a:cubicBezTo>
                  <a:cubicBezTo>
                    <a:pt x="2840277" y="264624"/>
                    <a:pt x="2816948" y="253294"/>
                    <a:pt x="2803618" y="222632"/>
                  </a:cubicBezTo>
                  <a:cubicBezTo>
                    <a:pt x="2794285" y="200634"/>
                    <a:pt x="2786953" y="178638"/>
                    <a:pt x="2785619" y="155309"/>
                  </a:cubicBezTo>
                  <a:cubicBezTo>
                    <a:pt x="2784953" y="141977"/>
                    <a:pt x="2788952" y="131311"/>
                    <a:pt x="2800285" y="123980"/>
                  </a:cubicBezTo>
                  <a:cubicBezTo>
                    <a:pt x="2807783" y="119314"/>
                    <a:pt x="2817449" y="117023"/>
                    <a:pt x="2827947" y="116721"/>
                  </a:cubicBezTo>
                  <a:close/>
                  <a:moveTo>
                    <a:pt x="3240209" y="115314"/>
                  </a:moveTo>
                  <a:cubicBezTo>
                    <a:pt x="3260872" y="119312"/>
                    <a:pt x="3286203" y="119978"/>
                    <a:pt x="3292201" y="148642"/>
                  </a:cubicBezTo>
                  <a:cubicBezTo>
                    <a:pt x="3298200" y="177971"/>
                    <a:pt x="3286203" y="199967"/>
                    <a:pt x="3258872" y="212632"/>
                  </a:cubicBezTo>
                  <a:cubicBezTo>
                    <a:pt x="3250208" y="216632"/>
                    <a:pt x="3240209" y="219296"/>
                    <a:pt x="3228877" y="223296"/>
                  </a:cubicBezTo>
                  <a:cubicBezTo>
                    <a:pt x="3228210" y="193301"/>
                    <a:pt x="3227543" y="166639"/>
                    <a:pt x="3218213" y="140643"/>
                  </a:cubicBezTo>
                  <a:cubicBezTo>
                    <a:pt x="3212213" y="123311"/>
                    <a:pt x="3222213" y="111314"/>
                    <a:pt x="3240209" y="115314"/>
                  </a:cubicBezTo>
                  <a:close/>
                  <a:moveTo>
                    <a:pt x="2720964" y="113981"/>
                  </a:moveTo>
                  <a:cubicBezTo>
                    <a:pt x="2759624" y="111981"/>
                    <a:pt x="2770290" y="119980"/>
                    <a:pt x="2776289" y="157972"/>
                  </a:cubicBezTo>
                  <a:cubicBezTo>
                    <a:pt x="2779620" y="179303"/>
                    <a:pt x="2779620" y="200632"/>
                    <a:pt x="2782953" y="221961"/>
                  </a:cubicBezTo>
                  <a:cubicBezTo>
                    <a:pt x="2788286" y="261288"/>
                    <a:pt x="2782953" y="269287"/>
                    <a:pt x="2743628" y="271287"/>
                  </a:cubicBezTo>
                  <a:cubicBezTo>
                    <a:pt x="2738962" y="271953"/>
                    <a:pt x="2733629" y="271953"/>
                    <a:pt x="2728296" y="271953"/>
                  </a:cubicBezTo>
                  <a:cubicBezTo>
                    <a:pt x="2677639" y="271287"/>
                    <a:pt x="2670973" y="266620"/>
                    <a:pt x="2660974" y="216630"/>
                  </a:cubicBezTo>
                  <a:cubicBezTo>
                    <a:pt x="2659641" y="209964"/>
                    <a:pt x="2658308" y="202632"/>
                    <a:pt x="2656975" y="195299"/>
                  </a:cubicBezTo>
                  <a:cubicBezTo>
                    <a:pt x="2644978" y="131310"/>
                    <a:pt x="2655642" y="117314"/>
                    <a:pt x="2720964" y="113981"/>
                  </a:cubicBezTo>
                  <a:close/>
                  <a:moveTo>
                    <a:pt x="1407762" y="104743"/>
                  </a:moveTo>
                  <a:cubicBezTo>
                    <a:pt x="1437226" y="106274"/>
                    <a:pt x="1443351" y="122146"/>
                    <a:pt x="1443851" y="170639"/>
                  </a:cubicBezTo>
                  <a:cubicBezTo>
                    <a:pt x="1444517" y="226630"/>
                    <a:pt x="1408523" y="246628"/>
                    <a:pt x="1353199" y="241295"/>
                  </a:cubicBezTo>
                  <a:cubicBezTo>
                    <a:pt x="1309206" y="237295"/>
                    <a:pt x="1319205" y="214631"/>
                    <a:pt x="1319871" y="190635"/>
                  </a:cubicBezTo>
                  <a:cubicBezTo>
                    <a:pt x="1320538" y="180636"/>
                    <a:pt x="1321871" y="169972"/>
                    <a:pt x="1321871" y="159973"/>
                  </a:cubicBezTo>
                  <a:cubicBezTo>
                    <a:pt x="1321205" y="126645"/>
                    <a:pt x="1335202" y="111315"/>
                    <a:pt x="1369862" y="107315"/>
                  </a:cubicBezTo>
                  <a:cubicBezTo>
                    <a:pt x="1385526" y="105316"/>
                    <a:pt x="1397941" y="104232"/>
                    <a:pt x="1407762" y="104743"/>
                  </a:cubicBezTo>
                  <a:close/>
                  <a:moveTo>
                    <a:pt x="1064582" y="98650"/>
                  </a:moveTo>
                  <a:cubicBezTo>
                    <a:pt x="1073246" y="97316"/>
                    <a:pt x="1081912" y="98650"/>
                    <a:pt x="1086578" y="106649"/>
                  </a:cubicBezTo>
                  <a:cubicBezTo>
                    <a:pt x="1091244" y="115315"/>
                    <a:pt x="1080578" y="117982"/>
                    <a:pt x="1076579" y="122648"/>
                  </a:cubicBezTo>
                  <a:cubicBezTo>
                    <a:pt x="1063249" y="139312"/>
                    <a:pt x="1049917" y="149312"/>
                    <a:pt x="1027921" y="134646"/>
                  </a:cubicBezTo>
                  <a:cubicBezTo>
                    <a:pt x="1019922" y="129313"/>
                    <a:pt x="1007257" y="132646"/>
                    <a:pt x="990594" y="131313"/>
                  </a:cubicBezTo>
                  <a:cubicBezTo>
                    <a:pt x="1016589" y="112649"/>
                    <a:pt x="1039251" y="102649"/>
                    <a:pt x="1064582" y="98650"/>
                  </a:cubicBezTo>
                  <a:close/>
                  <a:moveTo>
                    <a:pt x="1164813" y="93318"/>
                  </a:moveTo>
                  <a:cubicBezTo>
                    <a:pt x="1176395" y="91985"/>
                    <a:pt x="1189227" y="93985"/>
                    <a:pt x="1207891" y="98651"/>
                  </a:cubicBezTo>
                  <a:cubicBezTo>
                    <a:pt x="1189893" y="131313"/>
                    <a:pt x="1172563" y="133979"/>
                    <a:pt x="1129235" y="107982"/>
                  </a:cubicBezTo>
                  <a:cubicBezTo>
                    <a:pt x="1142900" y="99317"/>
                    <a:pt x="1153232" y="94651"/>
                    <a:pt x="1164813" y="93318"/>
                  </a:cubicBezTo>
                  <a:close/>
                  <a:moveTo>
                    <a:pt x="1529421" y="84903"/>
                  </a:moveTo>
                  <a:cubicBezTo>
                    <a:pt x="1541669" y="86986"/>
                    <a:pt x="1553500" y="91986"/>
                    <a:pt x="1564498" y="99985"/>
                  </a:cubicBezTo>
                  <a:cubicBezTo>
                    <a:pt x="1581163" y="111315"/>
                    <a:pt x="1568498" y="129980"/>
                    <a:pt x="1573164" y="141311"/>
                  </a:cubicBezTo>
                  <a:cubicBezTo>
                    <a:pt x="1572498" y="161975"/>
                    <a:pt x="1573831" y="178639"/>
                    <a:pt x="1566499" y="193304"/>
                  </a:cubicBezTo>
                  <a:cubicBezTo>
                    <a:pt x="1555167" y="217300"/>
                    <a:pt x="1539836" y="235298"/>
                    <a:pt x="1509174" y="222632"/>
                  </a:cubicBezTo>
                  <a:cubicBezTo>
                    <a:pt x="1506508" y="221299"/>
                    <a:pt x="1503175" y="221299"/>
                    <a:pt x="1500509" y="220633"/>
                  </a:cubicBezTo>
                  <a:cubicBezTo>
                    <a:pt x="1455850" y="213300"/>
                    <a:pt x="1447184" y="199303"/>
                    <a:pt x="1461183" y="155309"/>
                  </a:cubicBezTo>
                  <a:cubicBezTo>
                    <a:pt x="1463847" y="147310"/>
                    <a:pt x="1466513" y="139979"/>
                    <a:pt x="1467180" y="131980"/>
                  </a:cubicBezTo>
                  <a:cubicBezTo>
                    <a:pt x="1469179" y="113315"/>
                    <a:pt x="1469846" y="93319"/>
                    <a:pt x="1491844" y="87320"/>
                  </a:cubicBezTo>
                  <a:cubicBezTo>
                    <a:pt x="1504509" y="83653"/>
                    <a:pt x="1517173" y="82820"/>
                    <a:pt x="1529421" y="84903"/>
                  </a:cubicBezTo>
                  <a:close/>
                  <a:moveTo>
                    <a:pt x="2489119" y="77550"/>
                  </a:moveTo>
                  <a:cubicBezTo>
                    <a:pt x="2512085" y="74488"/>
                    <a:pt x="2533831" y="85486"/>
                    <a:pt x="2556328" y="91986"/>
                  </a:cubicBezTo>
                  <a:cubicBezTo>
                    <a:pt x="2532332" y="127982"/>
                    <a:pt x="2501670" y="125982"/>
                    <a:pt x="2468342" y="113983"/>
                  </a:cubicBezTo>
                  <a:cubicBezTo>
                    <a:pt x="2461676" y="111316"/>
                    <a:pt x="2454345" y="110650"/>
                    <a:pt x="2453012" y="101319"/>
                  </a:cubicBezTo>
                  <a:cubicBezTo>
                    <a:pt x="2451678" y="91986"/>
                    <a:pt x="2460342" y="89319"/>
                    <a:pt x="2465675" y="85986"/>
                  </a:cubicBezTo>
                  <a:cubicBezTo>
                    <a:pt x="2473674" y="81154"/>
                    <a:pt x="2481464" y="78571"/>
                    <a:pt x="2489119" y="77550"/>
                  </a:cubicBezTo>
                  <a:close/>
                  <a:moveTo>
                    <a:pt x="1654294" y="69040"/>
                  </a:moveTo>
                  <a:cubicBezTo>
                    <a:pt x="1669227" y="66613"/>
                    <a:pt x="1686141" y="67655"/>
                    <a:pt x="1704471" y="72654"/>
                  </a:cubicBezTo>
                  <a:cubicBezTo>
                    <a:pt x="1706471" y="73320"/>
                    <a:pt x="1708471" y="74654"/>
                    <a:pt x="1710471" y="73987"/>
                  </a:cubicBezTo>
                  <a:cubicBezTo>
                    <a:pt x="1746465" y="73987"/>
                    <a:pt x="1757795" y="90652"/>
                    <a:pt x="1745798" y="119980"/>
                  </a:cubicBezTo>
                  <a:cubicBezTo>
                    <a:pt x="1745131" y="129310"/>
                    <a:pt x="1744465" y="134643"/>
                    <a:pt x="1744465" y="139976"/>
                  </a:cubicBezTo>
                  <a:cubicBezTo>
                    <a:pt x="1745131" y="163971"/>
                    <a:pt x="1737132" y="175303"/>
                    <a:pt x="1711137" y="183303"/>
                  </a:cubicBezTo>
                  <a:cubicBezTo>
                    <a:pt x="1679809" y="192635"/>
                    <a:pt x="1649814" y="198632"/>
                    <a:pt x="1617154" y="197299"/>
                  </a:cubicBezTo>
                  <a:cubicBezTo>
                    <a:pt x="1597157" y="196632"/>
                    <a:pt x="1589825" y="189968"/>
                    <a:pt x="1588492" y="171304"/>
                  </a:cubicBezTo>
                  <a:cubicBezTo>
                    <a:pt x="1582494" y="114813"/>
                    <a:pt x="1609489" y="76320"/>
                    <a:pt x="1654294" y="69040"/>
                  </a:cubicBezTo>
                  <a:close/>
                  <a:moveTo>
                    <a:pt x="1362533" y="65324"/>
                  </a:moveTo>
                  <a:cubicBezTo>
                    <a:pt x="1337871" y="118650"/>
                    <a:pt x="1302543" y="127983"/>
                    <a:pt x="1225220" y="99320"/>
                  </a:cubicBezTo>
                  <a:cubicBezTo>
                    <a:pt x="1268548" y="65324"/>
                    <a:pt x="1316539" y="73990"/>
                    <a:pt x="1362533" y="65324"/>
                  </a:cubicBezTo>
                  <a:close/>
                  <a:moveTo>
                    <a:pt x="2318950" y="64323"/>
                  </a:moveTo>
                  <a:cubicBezTo>
                    <a:pt x="2324866" y="63156"/>
                    <a:pt x="2332031" y="64322"/>
                    <a:pt x="2339030" y="64655"/>
                  </a:cubicBezTo>
                  <a:cubicBezTo>
                    <a:pt x="2365693" y="65988"/>
                    <a:pt x="2391688" y="66655"/>
                    <a:pt x="2418350" y="67321"/>
                  </a:cubicBezTo>
                  <a:cubicBezTo>
                    <a:pt x="2427016" y="67321"/>
                    <a:pt x="2438348" y="63989"/>
                    <a:pt x="2439682" y="77987"/>
                  </a:cubicBezTo>
                  <a:cubicBezTo>
                    <a:pt x="2440348" y="89986"/>
                    <a:pt x="2447014" y="105982"/>
                    <a:pt x="2433016" y="111314"/>
                  </a:cubicBezTo>
                  <a:cubicBezTo>
                    <a:pt x="2412353" y="117980"/>
                    <a:pt x="2394355" y="131310"/>
                    <a:pt x="2371692" y="128646"/>
                  </a:cubicBezTo>
                  <a:cubicBezTo>
                    <a:pt x="2355027" y="129312"/>
                    <a:pt x="2339030" y="124646"/>
                    <a:pt x="2324365" y="118647"/>
                  </a:cubicBezTo>
                  <a:cubicBezTo>
                    <a:pt x="2306369" y="110648"/>
                    <a:pt x="2302369" y="95318"/>
                    <a:pt x="2306369" y="77987"/>
                  </a:cubicBezTo>
                  <a:cubicBezTo>
                    <a:pt x="2308369" y="68989"/>
                    <a:pt x="2313034" y="65489"/>
                    <a:pt x="2318950" y="64323"/>
                  </a:cubicBezTo>
                  <a:close/>
                  <a:moveTo>
                    <a:pt x="1843781" y="47992"/>
                  </a:moveTo>
                  <a:cubicBezTo>
                    <a:pt x="1867110" y="49325"/>
                    <a:pt x="1883775" y="57324"/>
                    <a:pt x="1875109" y="86653"/>
                  </a:cubicBezTo>
                  <a:cubicBezTo>
                    <a:pt x="1872443" y="95983"/>
                    <a:pt x="1872443" y="106649"/>
                    <a:pt x="1871776" y="116648"/>
                  </a:cubicBezTo>
                  <a:cubicBezTo>
                    <a:pt x="1869110" y="160640"/>
                    <a:pt x="1827117" y="190637"/>
                    <a:pt x="1784459" y="182638"/>
                  </a:cubicBezTo>
                  <a:cubicBezTo>
                    <a:pt x="1759128" y="177972"/>
                    <a:pt x="1754464" y="164640"/>
                    <a:pt x="1757795" y="145977"/>
                  </a:cubicBezTo>
                  <a:cubicBezTo>
                    <a:pt x="1758461" y="80653"/>
                    <a:pt x="1791122" y="44659"/>
                    <a:pt x="1843781" y="47992"/>
                  </a:cubicBezTo>
                  <a:close/>
                  <a:moveTo>
                    <a:pt x="1470742" y="43555"/>
                  </a:moveTo>
                  <a:cubicBezTo>
                    <a:pt x="1480011" y="42951"/>
                    <a:pt x="1488510" y="43659"/>
                    <a:pt x="1495175" y="45992"/>
                  </a:cubicBezTo>
                  <a:cubicBezTo>
                    <a:pt x="1507841" y="50659"/>
                    <a:pt x="1508507" y="53992"/>
                    <a:pt x="1498509" y="63989"/>
                  </a:cubicBezTo>
                  <a:cubicBezTo>
                    <a:pt x="1473179" y="89321"/>
                    <a:pt x="1447182" y="107318"/>
                    <a:pt x="1411853" y="80655"/>
                  </a:cubicBezTo>
                  <a:cubicBezTo>
                    <a:pt x="1409856" y="79322"/>
                    <a:pt x="1405856" y="79322"/>
                    <a:pt x="1403190" y="78655"/>
                  </a:cubicBezTo>
                  <a:cubicBezTo>
                    <a:pt x="1400523" y="77988"/>
                    <a:pt x="1397857" y="76655"/>
                    <a:pt x="1395190" y="75989"/>
                  </a:cubicBezTo>
                  <a:cubicBezTo>
                    <a:pt x="1408188" y="58991"/>
                    <a:pt x="1442933" y="45367"/>
                    <a:pt x="1470742" y="43555"/>
                  </a:cubicBezTo>
                  <a:close/>
                  <a:moveTo>
                    <a:pt x="2200388" y="39326"/>
                  </a:moveTo>
                  <a:cubicBezTo>
                    <a:pt x="2219717" y="42659"/>
                    <a:pt x="2238380" y="47992"/>
                    <a:pt x="2257712" y="50659"/>
                  </a:cubicBezTo>
                  <a:cubicBezTo>
                    <a:pt x="2283707" y="53325"/>
                    <a:pt x="2294373" y="67988"/>
                    <a:pt x="2291707" y="87987"/>
                  </a:cubicBezTo>
                  <a:cubicBezTo>
                    <a:pt x="2290373" y="107983"/>
                    <a:pt x="2294373" y="123979"/>
                    <a:pt x="2270375" y="121981"/>
                  </a:cubicBezTo>
                  <a:cubicBezTo>
                    <a:pt x="2259045" y="120648"/>
                    <a:pt x="2251046" y="131979"/>
                    <a:pt x="2242380" y="139311"/>
                  </a:cubicBezTo>
                  <a:cubicBezTo>
                    <a:pt x="2226383" y="153310"/>
                    <a:pt x="2211051" y="153977"/>
                    <a:pt x="2192388" y="143311"/>
                  </a:cubicBezTo>
                  <a:cubicBezTo>
                    <a:pt x="2176390" y="134645"/>
                    <a:pt x="2167726" y="127979"/>
                    <a:pt x="2174390" y="107316"/>
                  </a:cubicBezTo>
                  <a:cubicBezTo>
                    <a:pt x="2179056" y="92651"/>
                    <a:pt x="2175723" y="74654"/>
                    <a:pt x="2176390" y="58656"/>
                  </a:cubicBezTo>
                  <a:cubicBezTo>
                    <a:pt x="2176390" y="42659"/>
                    <a:pt x="2185056" y="36660"/>
                    <a:pt x="2200388" y="39326"/>
                  </a:cubicBezTo>
                  <a:close/>
                  <a:moveTo>
                    <a:pt x="1933765" y="25328"/>
                  </a:moveTo>
                  <a:cubicBezTo>
                    <a:pt x="1961096" y="23328"/>
                    <a:pt x="1983091" y="35327"/>
                    <a:pt x="2003087" y="52658"/>
                  </a:cubicBezTo>
                  <a:cubicBezTo>
                    <a:pt x="2008420" y="57322"/>
                    <a:pt x="2003754" y="61988"/>
                    <a:pt x="2001087" y="65988"/>
                  </a:cubicBezTo>
                  <a:cubicBezTo>
                    <a:pt x="1995088" y="77986"/>
                    <a:pt x="1994423" y="90650"/>
                    <a:pt x="1998421" y="101982"/>
                  </a:cubicBezTo>
                  <a:cubicBezTo>
                    <a:pt x="2011753" y="133976"/>
                    <a:pt x="2003754" y="155305"/>
                    <a:pt x="1971759" y="170637"/>
                  </a:cubicBezTo>
                  <a:cubicBezTo>
                    <a:pt x="1954430" y="179302"/>
                    <a:pt x="1940431" y="192632"/>
                    <a:pt x="1927101" y="166637"/>
                  </a:cubicBezTo>
                  <a:cubicBezTo>
                    <a:pt x="1925768" y="163304"/>
                    <a:pt x="1920435" y="159971"/>
                    <a:pt x="1917102" y="160638"/>
                  </a:cubicBezTo>
                  <a:cubicBezTo>
                    <a:pt x="1882441" y="163304"/>
                    <a:pt x="1885108" y="139975"/>
                    <a:pt x="1885774" y="115980"/>
                  </a:cubicBezTo>
                  <a:cubicBezTo>
                    <a:pt x="1888441" y="98649"/>
                    <a:pt x="1889774" y="81319"/>
                    <a:pt x="1893107" y="64655"/>
                  </a:cubicBezTo>
                  <a:cubicBezTo>
                    <a:pt x="1897104" y="42659"/>
                    <a:pt x="1910436" y="27327"/>
                    <a:pt x="1933765" y="25328"/>
                  </a:cubicBezTo>
                  <a:close/>
                  <a:moveTo>
                    <a:pt x="2063743" y="22664"/>
                  </a:moveTo>
                  <a:cubicBezTo>
                    <a:pt x="2073742" y="22664"/>
                    <a:pt x="2084407" y="22664"/>
                    <a:pt x="2094404" y="23331"/>
                  </a:cubicBezTo>
                  <a:cubicBezTo>
                    <a:pt x="2149063" y="25997"/>
                    <a:pt x="2149063" y="26664"/>
                    <a:pt x="2151727" y="81321"/>
                  </a:cubicBezTo>
                  <a:cubicBezTo>
                    <a:pt x="2154394" y="142645"/>
                    <a:pt x="2101737" y="178639"/>
                    <a:pt x="2043747" y="155977"/>
                  </a:cubicBezTo>
                  <a:cubicBezTo>
                    <a:pt x="2037081" y="153311"/>
                    <a:pt x="2029748" y="150644"/>
                    <a:pt x="2029082" y="141978"/>
                  </a:cubicBezTo>
                  <a:cubicBezTo>
                    <a:pt x="2027082" y="111316"/>
                    <a:pt x="2019749" y="80655"/>
                    <a:pt x="2028415" y="50659"/>
                  </a:cubicBezTo>
                  <a:cubicBezTo>
                    <a:pt x="2033748" y="33330"/>
                    <a:pt x="2043747" y="21997"/>
                    <a:pt x="2063743" y="22664"/>
                  </a:cubicBezTo>
                  <a:close/>
                  <a:moveTo>
                    <a:pt x="1654817" y="11748"/>
                  </a:moveTo>
                  <a:cubicBezTo>
                    <a:pt x="1658649" y="10665"/>
                    <a:pt x="1661816" y="11332"/>
                    <a:pt x="1662482" y="17998"/>
                  </a:cubicBezTo>
                  <a:cubicBezTo>
                    <a:pt x="1663149" y="27330"/>
                    <a:pt x="1665148" y="46659"/>
                    <a:pt x="1648484" y="46659"/>
                  </a:cubicBezTo>
                  <a:cubicBezTo>
                    <a:pt x="1631154" y="47326"/>
                    <a:pt x="1619155" y="55325"/>
                    <a:pt x="1608491" y="65988"/>
                  </a:cubicBezTo>
                  <a:cubicBezTo>
                    <a:pt x="1581827" y="93318"/>
                    <a:pt x="1557165" y="63988"/>
                    <a:pt x="1529170" y="66655"/>
                  </a:cubicBezTo>
                  <a:cubicBezTo>
                    <a:pt x="1554498" y="31994"/>
                    <a:pt x="1593160" y="32661"/>
                    <a:pt x="1625155" y="19998"/>
                  </a:cubicBezTo>
                  <a:cubicBezTo>
                    <a:pt x="1630488" y="17998"/>
                    <a:pt x="1637154" y="17331"/>
                    <a:pt x="1643153" y="15998"/>
                  </a:cubicBezTo>
                  <a:cubicBezTo>
                    <a:pt x="1646485" y="15665"/>
                    <a:pt x="1650984" y="12832"/>
                    <a:pt x="1654817" y="11748"/>
                  </a:cubicBezTo>
                  <a:close/>
                  <a:moveTo>
                    <a:pt x="1794458" y="2668"/>
                  </a:moveTo>
                  <a:cubicBezTo>
                    <a:pt x="1813123" y="2001"/>
                    <a:pt x="1809790" y="14665"/>
                    <a:pt x="1806456" y="24663"/>
                  </a:cubicBezTo>
                  <a:cubicBezTo>
                    <a:pt x="1799790" y="46659"/>
                    <a:pt x="1770462" y="61324"/>
                    <a:pt x="1747133" y="55324"/>
                  </a:cubicBezTo>
                  <a:cubicBezTo>
                    <a:pt x="1731801" y="51325"/>
                    <a:pt x="1717135" y="47992"/>
                    <a:pt x="1700472" y="43992"/>
                  </a:cubicBezTo>
                  <a:cubicBezTo>
                    <a:pt x="1729134" y="23997"/>
                    <a:pt x="1757130" y="3335"/>
                    <a:pt x="1794458" y="2668"/>
                  </a:cubicBezTo>
                  <a:close/>
                  <a:moveTo>
                    <a:pt x="1935100" y="666"/>
                  </a:moveTo>
                  <a:cubicBezTo>
                    <a:pt x="1889106" y="34661"/>
                    <a:pt x="1889106" y="34661"/>
                    <a:pt x="1855111" y="21329"/>
                  </a:cubicBezTo>
                  <a:cubicBezTo>
                    <a:pt x="1887773" y="0"/>
                    <a:pt x="1891106" y="-1333"/>
                    <a:pt x="1935100" y="666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3AE65674-C142-4624-8F63-0FAF245AAE41}"/>
                </a:ext>
              </a:extLst>
            </p:cNvPr>
            <p:cNvSpPr/>
            <p:nvPr/>
          </p:nvSpPr>
          <p:spPr>
            <a:xfrm rot="658315">
              <a:off x="7660804" y="2032295"/>
              <a:ext cx="1158212" cy="1145714"/>
            </a:xfrm>
            <a:custGeom>
              <a:avLst/>
              <a:gdLst>
                <a:gd name="connsiteX0" fmla="*/ 41900 w 2554471"/>
                <a:gd name="connsiteY0" fmla="*/ 2487722 h 2526906"/>
                <a:gd name="connsiteX1" fmla="*/ 62657 w 2554471"/>
                <a:gd name="connsiteY1" fmla="*/ 2489576 h 2526906"/>
                <a:gd name="connsiteX2" fmla="*/ 71323 w 2554471"/>
                <a:gd name="connsiteY2" fmla="*/ 2494909 h 2526906"/>
                <a:gd name="connsiteX3" fmla="*/ 63990 w 2554471"/>
                <a:gd name="connsiteY3" fmla="*/ 2510907 h 2526906"/>
                <a:gd name="connsiteX4" fmla="*/ 0 w 2554471"/>
                <a:gd name="connsiteY4" fmla="*/ 2526906 h 2526906"/>
                <a:gd name="connsiteX5" fmla="*/ 41900 w 2554471"/>
                <a:gd name="connsiteY5" fmla="*/ 2487722 h 2526906"/>
                <a:gd name="connsiteX6" fmla="*/ 119313 w 2554471"/>
                <a:gd name="connsiteY6" fmla="*/ 2456248 h 2526906"/>
                <a:gd name="connsiteX7" fmla="*/ 141975 w 2554471"/>
                <a:gd name="connsiteY7" fmla="*/ 2490911 h 2526906"/>
                <a:gd name="connsiteX8" fmla="*/ 101982 w 2554471"/>
                <a:gd name="connsiteY8" fmla="*/ 2508241 h 2526906"/>
                <a:gd name="connsiteX9" fmla="*/ 76654 w 2554471"/>
                <a:gd name="connsiteY9" fmla="*/ 2490911 h 2526906"/>
                <a:gd name="connsiteX10" fmla="*/ 119313 w 2554471"/>
                <a:gd name="connsiteY10" fmla="*/ 2456248 h 2526906"/>
                <a:gd name="connsiteX11" fmla="*/ 218557 w 2554471"/>
                <a:gd name="connsiteY11" fmla="*/ 2369813 h 2526906"/>
                <a:gd name="connsiteX12" fmla="*/ 237960 w 2554471"/>
                <a:gd name="connsiteY12" fmla="*/ 2389592 h 2526906"/>
                <a:gd name="connsiteX13" fmla="*/ 239960 w 2554471"/>
                <a:gd name="connsiteY13" fmla="*/ 2418921 h 2526906"/>
                <a:gd name="connsiteX14" fmla="*/ 194633 w 2554471"/>
                <a:gd name="connsiteY14" fmla="*/ 2478245 h 2526906"/>
                <a:gd name="connsiteX15" fmla="*/ 173971 w 2554471"/>
                <a:gd name="connsiteY15" fmla="*/ 2486244 h 2526906"/>
                <a:gd name="connsiteX16" fmla="*/ 148640 w 2554471"/>
                <a:gd name="connsiteY16" fmla="*/ 2461580 h 2526906"/>
                <a:gd name="connsiteX17" fmla="*/ 197966 w 2554471"/>
                <a:gd name="connsiteY17" fmla="*/ 2371594 h 2526906"/>
                <a:gd name="connsiteX18" fmla="*/ 203299 w 2554471"/>
                <a:gd name="connsiteY18" fmla="*/ 2370261 h 2526906"/>
                <a:gd name="connsiteX19" fmla="*/ 218557 w 2554471"/>
                <a:gd name="connsiteY19" fmla="*/ 2369813 h 2526906"/>
                <a:gd name="connsiteX20" fmla="*/ 73322 w 2554471"/>
                <a:gd name="connsiteY20" fmla="*/ 2322270 h 2526906"/>
                <a:gd name="connsiteX21" fmla="*/ 137312 w 2554471"/>
                <a:gd name="connsiteY21" fmla="*/ 2386260 h 2526906"/>
                <a:gd name="connsiteX22" fmla="*/ 139978 w 2554471"/>
                <a:gd name="connsiteY22" fmla="*/ 2403592 h 2526906"/>
                <a:gd name="connsiteX23" fmla="*/ 75988 w 2554471"/>
                <a:gd name="connsiteY23" fmla="*/ 2464249 h 2526906"/>
                <a:gd name="connsiteX24" fmla="*/ 35327 w 2554471"/>
                <a:gd name="connsiteY24" fmla="*/ 2464916 h 2526906"/>
                <a:gd name="connsiteX25" fmla="*/ 31327 w 2554471"/>
                <a:gd name="connsiteY25" fmla="*/ 2430921 h 2526906"/>
                <a:gd name="connsiteX26" fmla="*/ 73322 w 2554471"/>
                <a:gd name="connsiteY26" fmla="*/ 2322270 h 2526906"/>
                <a:gd name="connsiteX27" fmla="*/ 296617 w 2554471"/>
                <a:gd name="connsiteY27" fmla="*/ 2296273 h 2526906"/>
                <a:gd name="connsiteX28" fmla="*/ 323946 w 2554471"/>
                <a:gd name="connsiteY28" fmla="*/ 2321602 h 2526906"/>
                <a:gd name="connsiteX29" fmla="*/ 267288 w 2554471"/>
                <a:gd name="connsiteY29" fmla="*/ 2385591 h 2526906"/>
                <a:gd name="connsiteX30" fmla="*/ 241959 w 2554471"/>
                <a:gd name="connsiteY30" fmla="*/ 2356929 h 2526906"/>
                <a:gd name="connsiteX31" fmla="*/ 296617 w 2554471"/>
                <a:gd name="connsiteY31" fmla="*/ 2296273 h 2526906"/>
                <a:gd name="connsiteX32" fmla="*/ 385267 w 2554471"/>
                <a:gd name="connsiteY32" fmla="*/ 2187627 h 2526906"/>
                <a:gd name="connsiteX33" fmla="*/ 399932 w 2554471"/>
                <a:gd name="connsiteY33" fmla="*/ 2188293 h 2526906"/>
                <a:gd name="connsiteX34" fmla="*/ 417262 w 2554471"/>
                <a:gd name="connsiteY34" fmla="*/ 2264281 h 2526906"/>
                <a:gd name="connsiteX35" fmla="*/ 377268 w 2554471"/>
                <a:gd name="connsiteY35" fmla="*/ 2301606 h 2526906"/>
                <a:gd name="connsiteX36" fmla="*/ 325278 w 2554471"/>
                <a:gd name="connsiteY36" fmla="*/ 2272945 h 2526906"/>
                <a:gd name="connsiteX37" fmla="*/ 385267 w 2554471"/>
                <a:gd name="connsiteY37" fmla="*/ 2187627 h 2526906"/>
                <a:gd name="connsiteX38" fmla="*/ 119313 w 2554471"/>
                <a:gd name="connsiteY38" fmla="*/ 2106306 h 2526906"/>
                <a:gd name="connsiteX39" fmla="*/ 101316 w 2554471"/>
                <a:gd name="connsiteY39" fmla="*/ 2198290 h 2526906"/>
                <a:gd name="connsiteX40" fmla="*/ 119313 w 2554471"/>
                <a:gd name="connsiteY40" fmla="*/ 2106306 h 2526906"/>
                <a:gd name="connsiteX41" fmla="*/ 205967 w 2554471"/>
                <a:gd name="connsiteY41" fmla="*/ 2104975 h 2526906"/>
                <a:gd name="connsiteX42" fmla="*/ 221963 w 2554471"/>
                <a:gd name="connsiteY42" fmla="*/ 2110974 h 2526906"/>
                <a:gd name="connsiteX43" fmla="*/ 307284 w 2554471"/>
                <a:gd name="connsiteY43" fmla="*/ 2194293 h 2526906"/>
                <a:gd name="connsiteX44" fmla="*/ 313284 w 2554471"/>
                <a:gd name="connsiteY44" fmla="*/ 2206959 h 2526906"/>
                <a:gd name="connsiteX45" fmla="*/ 272623 w 2554471"/>
                <a:gd name="connsiteY45" fmla="*/ 2279612 h 2526906"/>
                <a:gd name="connsiteX46" fmla="*/ 245961 w 2554471"/>
                <a:gd name="connsiteY46" fmla="*/ 2298943 h 2526906"/>
                <a:gd name="connsiteX47" fmla="*/ 177305 w 2554471"/>
                <a:gd name="connsiteY47" fmla="*/ 2363599 h 2526906"/>
                <a:gd name="connsiteX48" fmla="*/ 135978 w 2554471"/>
                <a:gd name="connsiteY48" fmla="*/ 2364266 h 2526906"/>
                <a:gd name="connsiteX49" fmla="*/ 99317 w 2554471"/>
                <a:gd name="connsiteY49" fmla="*/ 2331604 h 2526906"/>
                <a:gd name="connsiteX50" fmla="*/ 117315 w 2554471"/>
                <a:gd name="connsiteY50" fmla="*/ 2217622 h 2526906"/>
                <a:gd name="connsiteX51" fmla="*/ 149310 w 2554471"/>
                <a:gd name="connsiteY51" fmla="*/ 2223622 h 2526906"/>
                <a:gd name="connsiteX52" fmla="*/ 237962 w 2554471"/>
                <a:gd name="connsiteY52" fmla="*/ 2292944 h 2526906"/>
                <a:gd name="connsiteX53" fmla="*/ 213966 w 2554471"/>
                <a:gd name="connsiteY53" fmla="*/ 2255616 h 2526906"/>
                <a:gd name="connsiteX54" fmla="*/ 157307 w 2554471"/>
                <a:gd name="connsiteY54" fmla="*/ 2191627 h 2526906"/>
                <a:gd name="connsiteX55" fmla="*/ 205967 w 2554471"/>
                <a:gd name="connsiteY55" fmla="*/ 2104975 h 2526906"/>
                <a:gd name="connsiteX56" fmla="*/ 480502 w 2554471"/>
                <a:gd name="connsiteY56" fmla="*/ 2101057 h 2526906"/>
                <a:gd name="connsiteX57" fmla="*/ 513247 w 2554471"/>
                <a:gd name="connsiteY57" fmla="*/ 2124305 h 2526906"/>
                <a:gd name="connsiteX58" fmla="*/ 518413 w 2554471"/>
                <a:gd name="connsiteY58" fmla="*/ 2132969 h 2526906"/>
                <a:gd name="connsiteX59" fmla="*/ 527279 w 2554471"/>
                <a:gd name="connsiteY59" fmla="*/ 2135295 h 2526906"/>
                <a:gd name="connsiteX60" fmla="*/ 527912 w 2554471"/>
                <a:gd name="connsiteY60" fmla="*/ 2141301 h 2526906"/>
                <a:gd name="connsiteX61" fmla="*/ 533834 w 2554471"/>
                <a:gd name="connsiteY61" fmla="*/ 2141598 h 2526906"/>
                <a:gd name="connsiteX62" fmla="*/ 532910 w 2554471"/>
                <a:gd name="connsiteY62" fmla="*/ 2149384 h 2526906"/>
                <a:gd name="connsiteX63" fmla="*/ 539909 w 2554471"/>
                <a:gd name="connsiteY63" fmla="*/ 2154300 h 2526906"/>
                <a:gd name="connsiteX64" fmla="*/ 539242 w 2554471"/>
                <a:gd name="connsiteY64" fmla="*/ 2152967 h 2526906"/>
                <a:gd name="connsiteX65" fmla="*/ 573237 w 2554471"/>
                <a:gd name="connsiteY65" fmla="*/ 2183629 h 2526906"/>
                <a:gd name="connsiteX66" fmla="*/ 501248 w 2554471"/>
                <a:gd name="connsiteY66" fmla="*/ 2225621 h 2526906"/>
                <a:gd name="connsiteX67" fmla="*/ 441924 w 2554471"/>
                <a:gd name="connsiteY67" fmla="*/ 2224290 h 2526906"/>
                <a:gd name="connsiteX68" fmla="*/ 427927 w 2554471"/>
                <a:gd name="connsiteY68" fmla="*/ 2152967 h 2526906"/>
                <a:gd name="connsiteX69" fmla="*/ 447257 w 2554471"/>
                <a:gd name="connsiteY69" fmla="*/ 2122305 h 2526906"/>
                <a:gd name="connsiteX70" fmla="*/ 480502 w 2554471"/>
                <a:gd name="connsiteY70" fmla="*/ 2101057 h 2526906"/>
                <a:gd name="connsiteX71" fmla="*/ 291950 w 2554471"/>
                <a:gd name="connsiteY71" fmla="*/ 2024988 h 2526906"/>
                <a:gd name="connsiteX72" fmla="*/ 323279 w 2554471"/>
                <a:gd name="connsiteY72" fmla="*/ 2044317 h 2526906"/>
                <a:gd name="connsiteX73" fmla="*/ 355273 w 2554471"/>
                <a:gd name="connsiteY73" fmla="*/ 2066981 h 2526906"/>
                <a:gd name="connsiteX74" fmla="*/ 391268 w 2554471"/>
                <a:gd name="connsiteY74" fmla="*/ 2114972 h 2526906"/>
                <a:gd name="connsiteX75" fmla="*/ 409931 w 2554471"/>
                <a:gd name="connsiteY75" fmla="*/ 2133636 h 2526906"/>
                <a:gd name="connsiteX76" fmla="*/ 389268 w 2554471"/>
                <a:gd name="connsiteY76" fmla="*/ 2168964 h 2526906"/>
                <a:gd name="connsiteX77" fmla="*/ 343943 w 2554471"/>
                <a:gd name="connsiteY77" fmla="*/ 2188293 h 2526906"/>
                <a:gd name="connsiteX78" fmla="*/ 317946 w 2554471"/>
                <a:gd name="connsiteY78" fmla="*/ 2177628 h 2526906"/>
                <a:gd name="connsiteX79" fmla="*/ 259956 w 2554471"/>
                <a:gd name="connsiteY79" fmla="*/ 2123638 h 2526906"/>
                <a:gd name="connsiteX80" fmla="*/ 243959 w 2554471"/>
                <a:gd name="connsiteY80" fmla="*/ 2071645 h 2526906"/>
                <a:gd name="connsiteX81" fmla="*/ 291950 w 2554471"/>
                <a:gd name="connsiteY81" fmla="*/ 2024988 h 2526906"/>
                <a:gd name="connsiteX82" fmla="*/ 544146 w 2554471"/>
                <a:gd name="connsiteY82" fmla="*/ 2011530 h 2526906"/>
                <a:gd name="connsiteX83" fmla="*/ 589234 w 2554471"/>
                <a:gd name="connsiteY83" fmla="*/ 2039652 h 2526906"/>
                <a:gd name="connsiteX84" fmla="*/ 683218 w 2554471"/>
                <a:gd name="connsiteY84" fmla="*/ 2108308 h 2526906"/>
                <a:gd name="connsiteX85" fmla="*/ 551240 w 2554471"/>
                <a:gd name="connsiteY85" fmla="*/ 2152300 h 2526906"/>
                <a:gd name="connsiteX86" fmla="*/ 545157 w 2554471"/>
                <a:gd name="connsiteY86" fmla="*/ 2148718 h 2526906"/>
                <a:gd name="connsiteX87" fmla="*/ 540929 w 2554471"/>
                <a:gd name="connsiteY87" fmla="*/ 2150590 h 2526906"/>
                <a:gd name="connsiteX88" fmla="*/ 540578 w 2554471"/>
                <a:gd name="connsiteY88" fmla="*/ 2153634 h 2526906"/>
                <a:gd name="connsiteX89" fmla="*/ 533576 w 2554471"/>
                <a:gd name="connsiteY89" fmla="*/ 2148717 h 2526906"/>
                <a:gd name="connsiteX90" fmla="*/ 534418 w 2554471"/>
                <a:gd name="connsiteY90" fmla="*/ 2141627 h 2526906"/>
                <a:gd name="connsiteX91" fmla="*/ 533834 w 2554471"/>
                <a:gd name="connsiteY91" fmla="*/ 2141598 h 2526906"/>
                <a:gd name="connsiteX92" fmla="*/ 533909 w 2554471"/>
                <a:gd name="connsiteY92" fmla="*/ 2140968 h 2526906"/>
                <a:gd name="connsiteX93" fmla="*/ 534434 w 2554471"/>
                <a:gd name="connsiteY93" fmla="*/ 2141493 h 2526906"/>
                <a:gd name="connsiteX94" fmla="*/ 534501 w 2554471"/>
                <a:gd name="connsiteY94" fmla="*/ 2140932 h 2526906"/>
                <a:gd name="connsiteX95" fmla="*/ 528577 w 2554471"/>
                <a:gd name="connsiteY95" fmla="*/ 2140636 h 2526906"/>
                <a:gd name="connsiteX96" fmla="*/ 528035 w 2554471"/>
                <a:gd name="connsiteY96" fmla="*/ 2135493 h 2526906"/>
                <a:gd name="connsiteX97" fmla="*/ 527279 w 2554471"/>
                <a:gd name="connsiteY97" fmla="*/ 2135295 h 2526906"/>
                <a:gd name="connsiteX98" fmla="*/ 527245 w 2554471"/>
                <a:gd name="connsiteY98" fmla="*/ 2134969 h 2526906"/>
                <a:gd name="connsiteX99" fmla="*/ 528021 w 2554471"/>
                <a:gd name="connsiteY99" fmla="*/ 2135357 h 2526906"/>
                <a:gd name="connsiteX100" fmla="*/ 527910 w 2554471"/>
                <a:gd name="connsiteY100" fmla="*/ 2134305 h 2526906"/>
                <a:gd name="connsiteX101" fmla="*/ 527242 w 2554471"/>
                <a:gd name="connsiteY101" fmla="*/ 2133637 h 2526906"/>
                <a:gd name="connsiteX102" fmla="*/ 528545 w 2554471"/>
                <a:gd name="connsiteY102" fmla="*/ 2134822 h 2526906"/>
                <a:gd name="connsiteX103" fmla="*/ 528559 w 2554471"/>
                <a:gd name="connsiteY103" fmla="*/ 2134891 h 2526906"/>
                <a:gd name="connsiteX104" fmla="*/ 534570 w 2554471"/>
                <a:gd name="connsiteY104" fmla="*/ 2140355 h 2526906"/>
                <a:gd name="connsiteX105" fmla="*/ 534576 w 2554471"/>
                <a:gd name="connsiteY105" fmla="*/ 2140300 h 2526906"/>
                <a:gd name="connsiteX106" fmla="*/ 540884 w 2554471"/>
                <a:gd name="connsiteY106" fmla="*/ 2144504 h 2526906"/>
                <a:gd name="connsiteX107" fmla="*/ 540907 w 2554471"/>
                <a:gd name="connsiteY107" fmla="*/ 2144302 h 2526906"/>
                <a:gd name="connsiteX108" fmla="*/ 533908 w 2554471"/>
                <a:gd name="connsiteY108" fmla="*/ 2139636 h 2526906"/>
                <a:gd name="connsiteX109" fmla="*/ 534575 w 2554471"/>
                <a:gd name="connsiteY109" fmla="*/ 2140303 h 2526906"/>
                <a:gd name="connsiteX110" fmla="*/ 528545 w 2554471"/>
                <a:gd name="connsiteY110" fmla="*/ 2134822 h 2526906"/>
                <a:gd name="connsiteX111" fmla="*/ 524160 w 2554471"/>
                <a:gd name="connsiteY111" fmla="*/ 2112806 h 2526906"/>
                <a:gd name="connsiteX112" fmla="*/ 511246 w 2554471"/>
                <a:gd name="connsiteY112" fmla="*/ 2093642 h 2526906"/>
                <a:gd name="connsiteX113" fmla="*/ 526575 w 2554471"/>
                <a:gd name="connsiteY113" fmla="*/ 2018987 h 2526906"/>
                <a:gd name="connsiteX114" fmla="*/ 544146 w 2554471"/>
                <a:gd name="connsiteY114" fmla="*/ 2011530 h 2526906"/>
                <a:gd name="connsiteX115" fmla="*/ 880018 w 2554471"/>
                <a:gd name="connsiteY115" fmla="*/ 1983162 h 2526906"/>
                <a:gd name="connsiteX116" fmla="*/ 887184 w 2554471"/>
                <a:gd name="connsiteY116" fmla="*/ 1988327 h 2526906"/>
                <a:gd name="connsiteX117" fmla="*/ 885184 w 2554471"/>
                <a:gd name="connsiteY117" fmla="*/ 2000993 h 2526906"/>
                <a:gd name="connsiteX118" fmla="*/ 778533 w 2554471"/>
                <a:gd name="connsiteY118" fmla="*/ 2060984 h 2526906"/>
                <a:gd name="connsiteX119" fmla="*/ 835191 w 2554471"/>
                <a:gd name="connsiteY119" fmla="*/ 2008326 h 2526906"/>
                <a:gd name="connsiteX120" fmla="*/ 871852 w 2554471"/>
                <a:gd name="connsiteY120" fmla="*/ 1986994 h 2526906"/>
                <a:gd name="connsiteX121" fmla="*/ 880018 w 2554471"/>
                <a:gd name="connsiteY121" fmla="*/ 1983162 h 2526906"/>
                <a:gd name="connsiteX122" fmla="*/ 361604 w 2554471"/>
                <a:gd name="connsiteY122" fmla="*/ 1952750 h 2526906"/>
                <a:gd name="connsiteX123" fmla="*/ 386601 w 2554471"/>
                <a:gd name="connsiteY123" fmla="*/ 1963666 h 2526906"/>
                <a:gd name="connsiteX124" fmla="*/ 485252 w 2554471"/>
                <a:gd name="connsiteY124" fmla="*/ 2027656 h 2526906"/>
                <a:gd name="connsiteX125" fmla="*/ 490583 w 2554471"/>
                <a:gd name="connsiteY125" fmla="*/ 2036988 h 2526906"/>
                <a:gd name="connsiteX126" fmla="*/ 465254 w 2554471"/>
                <a:gd name="connsiteY126" fmla="*/ 2090312 h 2526906"/>
                <a:gd name="connsiteX127" fmla="*/ 393265 w 2554471"/>
                <a:gd name="connsiteY127" fmla="*/ 2092312 h 2526906"/>
                <a:gd name="connsiteX128" fmla="*/ 355939 w 2554471"/>
                <a:gd name="connsiteY128" fmla="*/ 2067650 h 2526906"/>
                <a:gd name="connsiteX129" fmla="*/ 325942 w 2554471"/>
                <a:gd name="connsiteY129" fmla="*/ 2014990 h 2526906"/>
                <a:gd name="connsiteX130" fmla="*/ 336608 w 2554471"/>
                <a:gd name="connsiteY130" fmla="*/ 1962332 h 2526906"/>
                <a:gd name="connsiteX131" fmla="*/ 361604 w 2554471"/>
                <a:gd name="connsiteY131" fmla="*/ 1952750 h 2526906"/>
                <a:gd name="connsiteX132" fmla="*/ 662220 w 2554471"/>
                <a:gd name="connsiteY132" fmla="*/ 1908423 h 2526906"/>
                <a:gd name="connsiteX133" fmla="*/ 691216 w 2554471"/>
                <a:gd name="connsiteY133" fmla="*/ 1939002 h 2526906"/>
                <a:gd name="connsiteX134" fmla="*/ 765868 w 2554471"/>
                <a:gd name="connsiteY134" fmla="*/ 2003658 h 2526906"/>
                <a:gd name="connsiteX135" fmla="*/ 773867 w 2554471"/>
                <a:gd name="connsiteY135" fmla="*/ 2021656 h 2526906"/>
                <a:gd name="connsiteX136" fmla="*/ 683883 w 2554471"/>
                <a:gd name="connsiteY136" fmla="*/ 2087645 h 2526906"/>
                <a:gd name="connsiteX137" fmla="*/ 651889 w 2554471"/>
                <a:gd name="connsiteY137" fmla="*/ 2078980 h 2526906"/>
                <a:gd name="connsiteX138" fmla="*/ 581234 w 2554471"/>
                <a:gd name="connsiteY138" fmla="*/ 1999658 h 2526906"/>
                <a:gd name="connsiteX139" fmla="*/ 591233 w 2554471"/>
                <a:gd name="connsiteY139" fmla="*/ 1947667 h 2526906"/>
                <a:gd name="connsiteX140" fmla="*/ 623227 w 2554471"/>
                <a:gd name="connsiteY140" fmla="*/ 1924338 h 2526906"/>
                <a:gd name="connsiteX141" fmla="*/ 662220 w 2554471"/>
                <a:gd name="connsiteY141" fmla="*/ 1908423 h 2526906"/>
                <a:gd name="connsiteX142" fmla="*/ 239292 w 2554471"/>
                <a:gd name="connsiteY142" fmla="*/ 1895674 h 2526906"/>
                <a:gd name="connsiteX143" fmla="*/ 298615 w 2554471"/>
                <a:gd name="connsiteY143" fmla="*/ 1948334 h 2526906"/>
                <a:gd name="connsiteX144" fmla="*/ 281286 w 2554471"/>
                <a:gd name="connsiteY144" fmla="*/ 2002991 h 2526906"/>
                <a:gd name="connsiteX145" fmla="*/ 224629 w 2554471"/>
                <a:gd name="connsiteY145" fmla="*/ 2062314 h 2526906"/>
                <a:gd name="connsiteX146" fmla="*/ 159306 w 2554471"/>
                <a:gd name="connsiteY146" fmla="*/ 2103642 h 2526906"/>
                <a:gd name="connsiteX147" fmla="*/ 133975 w 2554471"/>
                <a:gd name="connsiteY147" fmla="*/ 2061648 h 2526906"/>
                <a:gd name="connsiteX148" fmla="*/ 147974 w 2554471"/>
                <a:gd name="connsiteY148" fmla="*/ 2005657 h 2526906"/>
                <a:gd name="connsiteX149" fmla="*/ 175302 w 2554471"/>
                <a:gd name="connsiteY149" fmla="*/ 2000991 h 2526906"/>
                <a:gd name="connsiteX150" fmla="*/ 199298 w 2554471"/>
                <a:gd name="connsiteY150" fmla="*/ 2036319 h 2526906"/>
                <a:gd name="connsiteX151" fmla="*/ 217963 w 2554471"/>
                <a:gd name="connsiteY151" fmla="*/ 2047651 h 2526906"/>
                <a:gd name="connsiteX152" fmla="*/ 215963 w 2554471"/>
                <a:gd name="connsiteY152" fmla="*/ 2025653 h 2526906"/>
                <a:gd name="connsiteX153" fmla="*/ 194634 w 2554471"/>
                <a:gd name="connsiteY153" fmla="*/ 1999658 h 2526906"/>
                <a:gd name="connsiteX154" fmla="*/ 179969 w 2554471"/>
                <a:gd name="connsiteY154" fmla="*/ 1941001 h 2526906"/>
                <a:gd name="connsiteX155" fmla="*/ 239292 w 2554471"/>
                <a:gd name="connsiteY155" fmla="*/ 1895674 h 2526906"/>
                <a:gd name="connsiteX156" fmla="*/ 955838 w 2554471"/>
                <a:gd name="connsiteY156" fmla="*/ 1884345 h 2526906"/>
                <a:gd name="connsiteX157" fmla="*/ 1007829 w 2554471"/>
                <a:gd name="connsiteY157" fmla="*/ 1912342 h 2526906"/>
                <a:gd name="connsiteX158" fmla="*/ 999832 w 2554471"/>
                <a:gd name="connsiteY158" fmla="*/ 1924339 h 2526906"/>
                <a:gd name="connsiteX159" fmla="*/ 922510 w 2554471"/>
                <a:gd name="connsiteY159" fmla="*/ 1972998 h 2526906"/>
                <a:gd name="connsiteX160" fmla="*/ 897181 w 2554471"/>
                <a:gd name="connsiteY160" fmla="*/ 1968998 h 2526906"/>
                <a:gd name="connsiteX161" fmla="*/ 893848 w 2554471"/>
                <a:gd name="connsiteY161" fmla="*/ 1946336 h 2526906"/>
                <a:gd name="connsiteX162" fmla="*/ 955838 w 2554471"/>
                <a:gd name="connsiteY162" fmla="*/ 1884345 h 2526906"/>
                <a:gd name="connsiteX163" fmla="*/ 477919 w 2554471"/>
                <a:gd name="connsiteY163" fmla="*/ 1839018 h 2526906"/>
                <a:gd name="connsiteX164" fmla="*/ 492584 w 2554471"/>
                <a:gd name="connsiteY164" fmla="*/ 1850350 h 2526906"/>
                <a:gd name="connsiteX165" fmla="*/ 556573 w 2554471"/>
                <a:gd name="connsiteY165" fmla="*/ 1917006 h 2526906"/>
                <a:gd name="connsiteX166" fmla="*/ 572570 w 2554471"/>
                <a:gd name="connsiteY166" fmla="*/ 1943667 h 2526906"/>
                <a:gd name="connsiteX167" fmla="*/ 541242 w 2554471"/>
                <a:gd name="connsiteY167" fmla="*/ 1983661 h 2526906"/>
                <a:gd name="connsiteX168" fmla="*/ 515913 w 2554471"/>
                <a:gd name="connsiteY168" fmla="*/ 1992324 h 2526906"/>
                <a:gd name="connsiteX169" fmla="*/ 444591 w 2554471"/>
                <a:gd name="connsiteY169" fmla="*/ 1984992 h 2526906"/>
                <a:gd name="connsiteX170" fmla="*/ 402599 w 2554471"/>
                <a:gd name="connsiteY170" fmla="*/ 1944334 h 2526906"/>
                <a:gd name="connsiteX171" fmla="*/ 390600 w 2554471"/>
                <a:gd name="connsiteY171" fmla="*/ 1914339 h 2526906"/>
                <a:gd name="connsiteX172" fmla="*/ 477919 w 2554471"/>
                <a:gd name="connsiteY172" fmla="*/ 1839018 h 2526906"/>
                <a:gd name="connsiteX173" fmla="*/ 778284 w 2554471"/>
                <a:gd name="connsiteY173" fmla="*/ 1801191 h 2526906"/>
                <a:gd name="connsiteX174" fmla="*/ 800530 w 2554471"/>
                <a:gd name="connsiteY174" fmla="*/ 1820356 h 2526906"/>
                <a:gd name="connsiteX175" fmla="*/ 869853 w 2554471"/>
                <a:gd name="connsiteY175" fmla="*/ 1883012 h 2526906"/>
                <a:gd name="connsiteX176" fmla="*/ 884518 w 2554471"/>
                <a:gd name="connsiteY176" fmla="*/ 1936335 h 2526906"/>
                <a:gd name="connsiteX177" fmla="*/ 813196 w 2554471"/>
                <a:gd name="connsiteY177" fmla="*/ 1998991 h 2526906"/>
                <a:gd name="connsiteX178" fmla="*/ 778535 w 2554471"/>
                <a:gd name="connsiteY178" fmla="*/ 1986994 h 2526906"/>
                <a:gd name="connsiteX179" fmla="*/ 705879 w 2554471"/>
                <a:gd name="connsiteY179" fmla="*/ 1923005 h 2526906"/>
                <a:gd name="connsiteX180" fmla="*/ 720544 w 2554471"/>
                <a:gd name="connsiteY180" fmla="*/ 1823022 h 2526906"/>
                <a:gd name="connsiteX181" fmla="*/ 752539 w 2554471"/>
                <a:gd name="connsiteY181" fmla="*/ 1805024 h 2526906"/>
                <a:gd name="connsiteX182" fmla="*/ 778284 w 2554471"/>
                <a:gd name="connsiteY182" fmla="*/ 1801191 h 2526906"/>
                <a:gd name="connsiteX183" fmla="*/ 335944 w 2554471"/>
                <a:gd name="connsiteY183" fmla="*/ 1783695 h 2526906"/>
                <a:gd name="connsiteX184" fmla="*/ 405267 w 2554471"/>
                <a:gd name="connsiteY184" fmla="*/ 1846350 h 2526906"/>
                <a:gd name="connsiteX185" fmla="*/ 381936 w 2554471"/>
                <a:gd name="connsiteY185" fmla="*/ 1881011 h 2526906"/>
                <a:gd name="connsiteX186" fmla="*/ 343942 w 2554471"/>
                <a:gd name="connsiteY186" fmla="*/ 1931003 h 2526906"/>
                <a:gd name="connsiteX187" fmla="*/ 307280 w 2554471"/>
                <a:gd name="connsiteY187" fmla="*/ 1926337 h 2526906"/>
                <a:gd name="connsiteX188" fmla="*/ 287284 w 2554471"/>
                <a:gd name="connsiteY188" fmla="*/ 1899009 h 2526906"/>
                <a:gd name="connsiteX189" fmla="*/ 327279 w 2554471"/>
                <a:gd name="connsiteY189" fmla="*/ 1785028 h 2526906"/>
                <a:gd name="connsiteX190" fmla="*/ 335944 w 2554471"/>
                <a:gd name="connsiteY190" fmla="*/ 1783695 h 2526906"/>
                <a:gd name="connsiteX191" fmla="*/ 229961 w 2554471"/>
                <a:gd name="connsiteY191" fmla="*/ 1777696 h 2526906"/>
                <a:gd name="connsiteX192" fmla="*/ 255291 w 2554471"/>
                <a:gd name="connsiteY192" fmla="*/ 1806358 h 2526906"/>
                <a:gd name="connsiteX193" fmla="*/ 215965 w 2554471"/>
                <a:gd name="connsiteY193" fmla="*/ 1879681 h 2526906"/>
                <a:gd name="connsiteX194" fmla="*/ 189300 w 2554471"/>
                <a:gd name="connsiteY194" fmla="*/ 1876348 h 2526906"/>
                <a:gd name="connsiteX195" fmla="*/ 193966 w 2554471"/>
                <a:gd name="connsiteY195" fmla="*/ 1824356 h 2526906"/>
                <a:gd name="connsiteX196" fmla="*/ 229961 w 2554471"/>
                <a:gd name="connsiteY196" fmla="*/ 1777696 h 2526906"/>
                <a:gd name="connsiteX197" fmla="*/ 1351769 w 2554471"/>
                <a:gd name="connsiteY197" fmla="*/ 1729705 h 2526906"/>
                <a:gd name="connsiteX198" fmla="*/ 1286447 w 2554471"/>
                <a:gd name="connsiteY198" fmla="*/ 1782365 h 2526906"/>
                <a:gd name="connsiteX199" fmla="*/ 1351769 w 2554471"/>
                <a:gd name="connsiteY199" fmla="*/ 1729705 h 2526906"/>
                <a:gd name="connsiteX200" fmla="*/ 582815 w 2554471"/>
                <a:gd name="connsiteY200" fmla="*/ 1728285 h 2526906"/>
                <a:gd name="connsiteX201" fmla="*/ 629224 w 2554471"/>
                <a:gd name="connsiteY201" fmla="*/ 1755031 h 2526906"/>
                <a:gd name="connsiteX202" fmla="*/ 688548 w 2554471"/>
                <a:gd name="connsiteY202" fmla="*/ 1801691 h 2526906"/>
                <a:gd name="connsiteX203" fmla="*/ 691213 w 2554471"/>
                <a:gd name="connsiteY203" fmla="*/ 1823687 h 2526906"/>
                <a:gd name="connsiteX204" fmla="*/ 669884 w 2554471"/>
                <a:gd name="connsiteY204" fmla="*/ 1856348 h 2526906"/>
                <a:gd name="connsiteX205" fmla="*/ 596563 w 2554471"/>
                <a:gd name="connsiteY205" fmla="*/ 1906341 h 2526906"/>
                <a:gd name="connsiteX206" fmla="*/ 550572 w 2554471"/>
                <a:gd name="connsiteY206" fmla="*/ 1885010 h 2526906"/>
                <a:gd name="connsiteX207" fmla="*/ 521244 w 2554471"/>
                <a:gd name="connsiteY207" fmla="*/ 1849684 h 2526906"/>
                <a:gd name="connsiteX208" fmla="*/ 531907 w 2554471"/>
                <a:gd name="connsiteY208" fmla="*/ 1753031 h 2526906"/>
                <a:gd name="connsiteX209" fmla="*/ 582815 w 2554471"/>
                <a:gd name="connsiteY209" fmla="*/ 1728285 h 2526906"/>
                <a:gd name="connsiteX210" fmla="*/ 869186 w 2554471"/>
                <a:gd name="connsiteY210" fmla="*/ 1707707 h 2526906"/>
                <a:gd name="connsiteX211" fmla="*/ 910511 w 2554471"/>
                <a:gd name="connsiteY211" fmla="*/ 1741701 h 2526906"/>
                <a:gd name="connsiteX212" fmla="*/ 961836 w 2554471"/>
                <a:gd name="connsiteY212" fmla="*/ 1783694 h 2526906"/>
                <a:gd name="connsiteX213" fmla="*/ 1047154 w 2554471"/>
                <a:gd name="connsiteY213" fmla="*/ 1799693 h 2526906"/>
                <a:gd name="connsiteX214" fmla="*/ 1108477 w 2554471"/>
                <a:gd name="connsiteY214" fmla="*/ 1815689 h 2526906"/>
                <a:gd name="connsiteX215" fmla="*/ 1156469 w 2554471"/>
                <a:gd name="connsiteY215" fmla="*/ 1848350 h 2526906"/>
                <a:gd name="connsiteX216" fmla="*/ 1046488 w 2554471"/>
                <a:gd name="connsiteY216" fmla="*/ 1898342 h 2526906"/>
                <a:gd name="connsiteX217" fmla="*/ 985832 w 2554471"/>
                <a:gd name="connsiteY217" fmla="*/ 1869679 h 2526906"/>
                <a:gd name="connsiteX218" fmla="*/ 987831 w 2554471"/>
                <a:gd name="connsiteY218" fmla="*/ 1837020 h 2526906"/>
                <a:gd name="connsiteX219" fmla="*/ 988498 w 2554471"/>
                <a:gd name="connsiteY219" fmla="*/ 1815689 h 2526906"/>
                <a:gd name="connsiteX220" fmla="*/ 970502 w 2554471"/>
                <a:gd name="connsiteY220" fmla="*/ 1835687 h 2526906"/>
                <a:gd name="connsiteX221" fmla="*/ 871852 w 2554471"/>
                <a:gd name="connsiteY221" fmla="*/ 1861682 h 2526906"/>
                <a:gd name="connsiteX222" fmla="*/ 811861 w 2554471"/>
                <a:gd name="connsiteY222" fmla="*/ 1809690 h 2526906"/>
                <a:gd name="connsiteX223" fmla="*/ 801198 w 2554471"/>
                <a:gd name="connsiteY223" fmla="*/ 1751700 h 2526906"/>
                <a:gd name="connsiteX224" fmla="*/ 869186 w 2554471"/>
                <a:gd name="connsiteY224" fmla="*/ 1707707 h 2526906"/>
                <a:gd name="connsiteX225" fmla="*/ 1173134 w 2554471"/>
                <a:gd name="connsiteY225" fmla="*/ 1688961 h 2526906"/>
                <a:gd name="connsiteX226" fmla="*/ 1186465 w 2554471"/>
                <a:gd name="connsiteY226" fmla="*/ 1699044 h 2526906"/>
                <a:gd name="connsiteX227" fmla="*/ 1239125 w 2554471"/>
                <a:gd name="connsiteY227" fmla="*/ 1737703 h 2526906"/>
                <a:gd name="connsiteX228" fmla="*/ 1248455 w 2554471"/>
                <a:gd name="connsiteY228" fmla="*/ 1795029 h 2526906"/>
                <a:gd name="connsiteX229" fmla="*/ 1191131 w 2554471"/>
                <a:gd name="connsiteY229" fmla="*/ 1831690 h 2526906"/>
                <a:gd name="connsiteX230" fmla="*/ 1098480 w 2554471"/>
                <a:gd name="connsiteY230" fmla="*/ 1772364 h 2526906"/>
                <a:gd name="connsiteX231" fmla="*/ 1095147 w 2554471"/>
                <a:gd name="connsiteY231" fmla="*/ 1761034 h 2526906"/>
                <a:gd name="connsiteX232" fmla="*/ 1153804 w 2554471"/>
                <a:gd name="connsiteY232" fmla="*/ 1690378 h 2526906"/>
                <a:gd name="connsiteX233" fmla="*/ 1173134 w 2554471"/>
                <a:gd name="connsiteY233" fmla="*/ 1688961 h 2526906"/>
                <a:gd name="connsiteX234" fmla="*/ 771204 w 2554471"/>
                <a:gd name="connsiteY234" fmla="*/ 1673716 h 2526906"/>
                <a:gd name="connsiteX235" fmla="*/ 771870 w 2554471"/>
                <a:gd name="connsiteY235" fmla="*/ 1679713 h 2526906"/>
                <a:gd name="connsiteX236" fmla="*/ 771944 w 2554471"/>
                <a:gd name="connsiteY236" fmla="*/ 1679777 h 2526906"/>
                <a:gd name="connsiteX237" fmla="*/ 771869 w 2554471"/>
                <a:gd name="connsiteY237" fmla="*/ 1675713 h 2526906"/>
                <a:gd name="connsiteX238" fmla="*/ 774828 w 2554471"/>
                <a:gd name="connsiteY238" fmla="*/ 1674924 h 2526906"/>
                <a:gd name="connsiteX239" fmla="*/ 298700 w 2554471"/>
                <a:gd name="connsiteY239" fmla="*/ 1656632 h 2526906"/>
                <a:gd name="connsiteX240" fmla="*/ 316615 w 2554471"/>
                <a:gd name="connsiteY240" fmla="*/ 1660381 h 2526906"/>
                <a:gd name="connsiteX241" fmla="*/ 348610 w 2554471"/>
                <a:gd name="connsiteY241" fmla="*/ 1707041 h 2526906"/>
                <a:gd name="connsiteX242" fmla="*/ 280620 w 2554471"/>
                <a:gd name="connsiteY242" fmla="*/ 1784362 h 2526906"/>
                <a:gd name="connsiteX243" fmla="*/ 245292 w 2554471"/>
                <a:gd name="connsiteY243" fmla="*/ 1739035 h 2526906"/>
                <a:gd name="connsiteX244" fmla="*/ 283287 w 2554471"/>
                <a:gd name="connsiteY244" fmla="*/ 1666380 h 2526906"/>
                <a:gd name="connsiteX245" fmla="*/ 298700 w 2554471"/>
                <a:gd name="connsiteY245" fmla="*/ 1656632 h 2526906"/>
                <a:gd name="connsiteX246" fmla="*/ 1075151 w 2554471"/>
                <a:gd name="connsiteY246" fmla="*/ 1654385 h 2526906"/>
                <a:gd name="connsiteX247" fmla="*/ 1075151 w 2554471"/>
                <a:gd name="connsiteY247" fmla="*/ 1654502 h 2526906"/>
                <a:gd name="connsiteX248" fmla="*/ 1075192 w 2554471"/>
                <a:gd name="connsiteY248" fmla="*/ 1654427 h 2526906"/>
                <a:gd name="connsiteX249" fmla="*/ 1040881 w 2554471"/>
                <a:gd name="connsiteY249" fmla="*/ 1623903 h 2526906"/>
                <a:gd name="connsiteX250" fmla="*/ 1038617 w 2554471"/>
                <a:gd name="connsiteY250" fmla="*/ 1624199 h 2526906"/>
                <a:gd name="connsiteX251" fmla="*/ 1038657 w 2554471"/>
                <a:gd name="connsiteY251" fmla="*/ 1624256 h 2526906"/>
                <a:gd name="connsiteX252" fmla="*/ 1483496 w 2554471"/>
                <a:gd name="connsiteY252" fmla="*/ 1612223 h 2526906"/>
                <a:gd name="connsiteX253" fmla="*/ 1527740 w 2554471"/>
                <a:gd name="connsiteY253" fmla="*/ 1635053 h 2526906"/>
                <a:gd name="connsiteX254" fmla="*/ 1468416 w 2554471"/>
                <a:gd name="connsiteY254" fmla="*/ 1683713 h 2526906"/>
                <a:gd name="connsiteX255" fmla="*/ 1415092 w 2554471"/>
                <a:gd name="connsiteY255" fmla="*/ 1712375 h 2526906"/>
                <a:gd name="connsiteX256" fmla="*/ 1374432 w 2554471"/>
                <a:gd name="connsiteY256" fmla="*/ 1712375 h 2526906"/>
                <a:gd name="connsiteX257" fmla="*/ 1389097 w 2554471"/>
                <a:gd name="connsiteY257" fmla="*/ 1677047 h 2526906"/>
                <a:gd name="connsiteX258" fmla="*/ 1433755 w 2554471"/>
                <a:gd name="connsiteY258" fmla="*/ 1624389 h 2526906"/>
                <a:gd name="connsiteX259" fmla="*/ 1483496 w 2554471"/>
                <a:gd name="connsiteY259" fmla="*/ 1612223 h 2526906"/>
                <a:gd name="connsiteX260" fmla="*/ 1029878 w 2554471"/>
                <a:gd name="connsiteY260" fmla="*/ 1609661 h 2526906"/>
                <a:gd name="connsiteX261" fmla="*/ 1033659 w 2554471"/>
                <a:gd name="connsiteY261" fmla="*/ 1611142 h 2526906"/>
                <a:gd name="connsiteX262" fmla="*/ 1033971 w 2554471"/>
                <a:gd name="connsiteY262" fmla="*/ 1612041 h 2526906"/>
                <a:gd name="connsiteX263" fmla="*/ 1033656 w 2554471"/>
                <a:gd name="connsiteY263" fmla="*/ 1610976 h 2526906"/>
                <a:gd name="connsiteX264" fmla="*/ 1295780 w 2554471"/>
                <a:gd name="connsiteY264" fmla="*/ 1577730 h 2526906"/>
                <a:gd name="connsiteX265" fmla="*/ 1373099 w 2554471"/>
                <a:gd name="connsiteY265" fmla="*/ 1611724 h 2526906"/>
                <a:gd name="connsiteX266" fmla="*/ 1371765 w 2554471"/>
                <a:gd name="connsiteY266" fmla="*/ 1665049 h 2526906"/>
                <a:gd name="connsiteX267" fmla="*/ 1287114 w 2554471"/>
                <a:gd name="connsiteY267" fmla="*/ 1731704 h 2526906"/>
                <a:gd name="connsiteX268" fmla="*/ 1195130 w 2554471"/>
                <a:gd name="connsiteY268" fmla="*/ 1682378 h 2526906"/>
                <a:gd name="connsiteX269" fmla="*/ 1189131 w 2554471"/>
                <a:gd name="connsiteY269" fmla="*/ 1668382 h 2526906"/>
                <a:gd name="connsiteX270" fmla="*/ 1219126 w 2554471"/>
                <a:gd name="connsiteY270" fmla="*/ 1601727 h 2526906"/>
                <a:gd name="connsiteX271" fmla="*/ 1249120 w 2554471"/>
                <a:gd name="connsiteY271" fmla="*/ 1590395 h 2526906"/>
                <a:gd name="connsiteX272" fmla="*/ 1295780 w 2554471"/>
                <a:gd name="connsiteY272" fmla="*/ 1577730 h 2526906"/>
                <a:gd name="connsiteX273" fmla="*/ 526565 w 2554471"/>
                <a:gd name="connsiteY273" fmla="*/ 1569783 h 2526906"/>
                <a:gd name="connsiteX274" fmla="*/ 561902 w 2554471"/>
                <a:gd name="connsiteY274" fmla="*/ 1597059 h 2526906"/>
                <a:gd name="connsiteX275" fmla="*/ 579234 w 2554471"/>
                <a:gd name="connsiteY275" fmla="*/ 1619057 h 2526906"/>
                <a:gd name="connsiteX276" fmla="*/ 554572 w 2554471"/>
                <a:gd name="connsiteY276" fmla="*/ 1711707 h 2526906"/>
                <a:gd name="connsiteX277" fmla="*/ 490583 w 2554471"/>
                <a:gd name="connsiteY277" fmla="*/ 1787028 h 2526906"/>
                <a:gd name="connsiteX278" fmla="*/ 416594 w 2554471"/>
                <a:gd name="connsiteY278" fmla="*/ 1833685 h 2526906"/>
                <a:gd name="connsiteX279" fmla="*/ 398596 w 2554471"/>
                <a:gd name="connsiteY279" fmla="*/ 1825020 h 2526906"/>
                <a:gd name="connsiteX280" fmla="*/ 375934 w 2554471"/>
                <a:gd name="connsiteY280" fmla="*/ 1795692 h 2526906"/>
                <a:gd name="connsiteX281" fmla="*/ 415928 w 2554471"/>
                <a:gd name="connsiteY281" fmla="*/ 1686379 h 2526906"/>
                <a:gd name="connsiteX282" fmla="*/ 456588 w 2554471"/>
                <a:gd name="connsiteY282" fmla="*/ 1700375 h 2526906"/>
                <a:gd name="connsiteX283" fmla="*/ 498580 w 2554471"/>
                <a:gd name="connsiteY283" fmla="*/ 1751701 h 2526906"/>
                <a:gd name="connsiteX284" fmla="*/ 477917 w 2554471"/>
                <a:gd name="connsiteY284" fmla="*/ 1691709 h 2526906"/>
                <a:gd name="connsiteX285" fmla="*/ 446589 w 2554471"/>
                <a:gd name="connsiteY285" fmla="*/ 1637053 h 2526906"/>
                <a:gd name="connsiteX286" fmla="*/ 510578 w 2554471"/>
                <a:gd name="connsiteY286" fmla="*/ 1571731 h 2526906"/>
                <a:gd name="connsiteX287" fmla="*/ 526565 w 2554471"/>
                <a:gd name="connsiteY287" fmla="*/ 1569783 h 2526906"/>
                <a:gd name="connsiteX288" fmla="*/ 401267 w 2554471"/>
                <a:gd name="connsiteY288" fmla="*/ 1545068 h 2526906"/>
                <a:gd name="connsiteX289" fmla="*/ 434595 w 2554471"/>
                <a:gd name="connsiteY289" fmla="*/ 1588396 h 2526906"/>
                <a:gd name="connsiteX290" fmla="*/ 377271 w 2554471"/>
                <a:gd name="connsiteY290" fmla="*/ 1679048 h 2526906"/>
                <a:gd name="connsiteX291" fmla="*/ 350609 w 2554471"/>
                <a:gd name="connsiteY291" fmla="*/ 1671051 h 2526906"/>
                <a:gd name="connsiteX292" fmla="*/ 336610 w 2554471"/>
                <a:gd name="connsiteY292" fmla="*/ 1593728 h 2526906"/>
                <a:gd name="connsiteX293" fmla="*/ 401267 w 2554471"/>
                <a:gd name="connsiteY293" fmla="*/ 1545068 h 2526906"/>
                <a:gd name="connsiteX294" fmla="*/ 1545069 w 2554471"/>
                <a:gd name="connsiteY294" fmla="*/ 1523823 h 2526906"/>
                <a:gd name="connsiteX295" fmla="*/ 1574398 w 2554471"/>
                <a:gd name="connsiteY295" fmla="*/ 1529739 h 2526906"/>
                <a:gd name="connsiteX296" fmla="*/ 1597727 w 2554471"/>
                <a:gd name="connsiteY296" fmla="*/ 1543738 h 2526906"/>
                <a:gd name="connsiteX297" fmla="*/ 1620389 w 2554471"/>
                <a:gd name="connsiteY297" fmla="*/ 1558401 h 2526906"/>
                <a:gd name="connsiteX298" fmla="*/ 1595060 w 2554471"/>
                <a:gd name="connsiteY298" fmla="*/ 1586397 h 2526906"/>
                <a:gd name="connsiteX299" fmla="*/ 1491744 w 2554471"/>
                <a:gd name="connsiteY299" fmla="*/ 1587730 h 2526906"/>
                <a:gd name="connsiteX300" fmla="*/ 1521739 w 2554471"/>
                <a:gd name="connsiteY300" fmla="*/ 1542405 h 2526906"/>
                <a:gd name="connsiteX301" fmla="*/ 1545069 w 2554471"/>
                <a:gd name="connsiteY301" fmla="*/ 1523823 h 2526906"/>
                <a:gd name="connsiteX302" fmla="*/ 790449 w 2554471"/>
                <a:gd name="connsiteY302" fmla="*/ 1509825 h 2526906"/>
                <a:gd name="connsiteX303" fmla="*/ 832527 w 2554471"/>
                <a:gd name="connsiteY303" fmla="*/ 1526406 h 2526906"/>
                <a:gd name="connsiteX304" fmla="*/ 907180 w 2554471"/>
                <a:gd name="connsiteY304" fmla="*/ 1594395 h 2526906"/>
                <a:gd name="connsiteX305" fmla="*/ 907846 w 2554471"/>
                <a:gd name="connsiteY305" fmla="*/ 1613059 h 2526906"/>
                <a:gd name="connsiteX306" fmla="*/ 878518 w 2554471"/>
                <a:gd name="connsiteY306" fmla="*/ 1648385 h 2526906"/>
                <a:gd name="connsiteX307" fmla="*/ 781201 w 2554471"/>
                <a:gd name="connsiteY307" fmla="*/ 1677049 h 2526906"/>
                <a:gd name="connsiteX308" fmla="*/ 778913 w 2554471"/>
                <a:gd name="connsiteY308" fmla="*/ 1676286 h 2526906"/>
                <a:gd name="connsiteX309" fmla="*/ 781871 w 2554471"/>
                <a:gd name="connsiteY309" fmla="*/ 1679047 h 2526906"/>
                <a:gd name="connsiteX310" fmla="*/ 776537 w 2554471"/>
                <a:gd name="connsiteY310" fmla="*/ 1683714 h 2526906"/>
                <a:gd name="connsiteX311" fmla="*/ 776528 w 2554471"/>
                <a:gd name="connsiteY311" fmla="*/ 1683708 h 2526906"/>
                <a:gd name="connsiteX312" fmla="*/ 776534 w 2554471"/>
                <a:gd name="connsiteY312" fmla="*/ 1683713 h 2526906"/>
                <a:gd name="connsiteX313" fmla="*/ 768537 w 2554471"/>
                <a:gd name="connsiteY313" fmla="*/ 1756368 h 2526906"/>
                <a:gd name="connsiteX314" fmla="*/ 713878 w 2554471"/>
                <a:gd name="connsiteY314" fmla="*/ 1789029 h 2526906"/>
                <a:gd name="connsiteX315" fmla="*/ 688550 w 2554471"/>
                <a:gd name="connsiteY315" fmla="*/ 1778363 h 2526906"/>
                <a:gd name="connsiteX316" fmla="*/ 632559 w 2554471"/>
                <a:gd name="connsiteY316" fmla="*/ 1731039 h 2526906"/>
                <a:gd name="connsiteX317" fmla="*/ 609895 w 2554471"/>
                <a:gd name="connsiteY317" fmla="*/ 1673049 h 2526906"/>
                <a:gd name="connsiteX318" fmla="*/ 685217 w 2554471"/>
                <a:gd name="connsiteY318" fmla="*/ 1623056 h 2526906"/>
                <a:gd name="connsiteX319" fmla="*/ 734543 w 2554471"/>
                <a:gd name="connsiteY319" fmla="*/ 1647718 h 2526906"/>
                <a:gd name="connsiteX320" fmla="*/ 723877 w 2554471"/>
                <a:gd name="connsiteY320" fmla="*/ 1614390 h 2526906"/>
                <a:gd name="connsiteX321" fmla="*/ 739874 w 2554471"/>
                <a:gd name="connsiteY321" fmla="*/ 1535738 h 2526906"/>
                <a:gd name="connsiteX322" fmla="*/ 790449 w 2554471"/>
                <a:gd name="connsiteY322" fmla="*/ 1509825 h 2526906"/>
                <a:gd name="connsiteX323" fmla="*/ 1088481 w 2554471"/>
                <a:gd name="connsiteY323" fmla="*/ 1502410 h 2526906"/>
                <a:gd name="connsiteX324" fmla="*/ 1105143 w 2554471"/>
                <a:gd name="connsiteY324" fmla="*/ 1507743 h 2526906"/>
                <a:gd name="connsiteX325" fmla="*/ 1189795 w 2554471"/>
                <a:gd name="connsiteY325" fmla="*/ 1577065 h 2526906"/>
                <a:gd name="connsiteX326" fmla="*/ 1197794 w 2554471"/>
                <a:gd name="connsiteY326" fmla="*/ 1608394 h 2526906"/>
                <a:gd name="connsiteX327" fmla="*/ 1085148 w 2554471"/>
                <a:gd name="connsiteY327" fmla="*/ 1655718 h 2526906"/>
                <a:gd name="connsiteX328" fmla="*/ 1079732 w 2554471"/>
                <a:gd name="connsiteY328" fmla="*/ 1651719 h 2526906"/>
                <a:gd name="connsiteX329" fmla="*/ 1076732 w 2554471"/>
                <a:gd name="connsiteY329" fmla="*/ 1653747 h 2526906"/>
                <a:gd name="connsiteX330" fmla="*/ 1075818 w 2554471"/>
                <a:gd name="connsiteY330" fmla="*/ 1655052 h 2526906"/>
                <a:gd name="connsiteX331" fmla="*/ 1075408 w 2554471"/>
                <a:gd name="connsiteY331" fmla="*/ 1654642 h 2526906"/>
                <a:gd name="connsiteX332" fmla="*/ 1075151 w 2554471"/>
                <a:gd name="connsiteY332" fmla="*/ 1654816 h 2526906"/>
                <a:gd name="connsiteX333" fmla="*/ 1075151 w 2554471"/>
                <a:gd name="connsiteY333" fmla="*/ 1655051 h 2526906"/>
                <a:gd name="connsiteX334" fmla="*/ 1043156 w 2554471"/>
                <a:gd name="connsiteY334" fmla="*/ 1776363 h 2526906"/>
                <a:gd name="connsiteX335" fmla="*/ 983833 w 2554471"/>
                <a:gd name="connsiteY335" fmla="*/ 1774365 h 2526906"/>
                <a:gd name="connsiteX336" fmla="*/ 913177 w 2554471"/>
                <a:gd name="connsiteY336" fmla="*/ 1721706 h 2526906"/>
                <a:gd name="connsiteX337" fmla="*/ 912511 w 2554471"/>
                <a:gd name="connsiteY337" fmla="*/ 1653051 h 2526906"/>
                <a:gd name="connsiteX338" fmla="*/ 942506 w 2554471"/>
                <a:gd name="connsiteY338" fmla="*/ 1623056 h 2526906"/>
                <a:gd name="connsiteX339" fmla="*/ 990311 w 2554471"/>
                <a:gd name="connsiteY339" fmla="*/ 1597561 h 2526906"/>
                <a:gd name="connsiteX340" fmla="*/ 1010495 w 2554471"/>
                <a:gd name="connsiteY340" fmla="*/ 1606393 h 2526906"/>
                <a:gd name="connsiteX341" fmla="*/ 1015745 w 2554471"/>
                <a:gd name="connsiteY341" fmla="*/ 1608477 h 2526906"/>
                <a:gd name="connsiteX342" fmla="*/ 1020048 w 2554471"/>
                <a:gd name="connsiteY342" fmla="*/ 1605381 h 2526906"/>
                <a:gd name="connsiteX343" fmla="*/ 1005577 w 2554471"/>
                <a:gd name="connsiteY343" fmla="*/ 1572399 h 2526906"/>
                <a:gd name="connsiteX344" fmla="*/ 1015159 w 2554471"/>
                <a:gd name="connsiteY344" fmla="*/ 1536405 h 2526906"/>
                <a:gd name="connsiteX345" fmla="*/ 1088481 w 2554471"/>
                <a:gd name="connsiteY345" fmla="*/ 1502410 h 2526906"/>
                <a:gd name="connsiteX346" fmla="*/ 1383775 w 2554471"/>
                <a:gd name="connsiteY346" fmla="*/ 1473196 h 2526906"/>
                <a:gd name="connsiteX347" fmla="*/ 1450421 w 2554471"/>
                <a:gd name="connsiteY347" fmla="*/ 1504410 h 2526906"/>
                <a:gd name="connsiteX348" fmla="*/ 1489081 w 2554471"/>
                <a:gd name="connsiteY348" fmla="*/ 1521740 h 2526906"/>
                <a:gd name="connsiteX349" fmla="*/ 1500412 w 2554471"/>
                <a:gd name="connsiteY349" fmla="*/ 1534405 h 2526906"/>
                <a:gd name="connsiteX350" fmla="*/ 1438422 w 2554471"/>
                <a:gd name="connsiteY350" fmla="*/ 1598394 h 2526906"/>
                <a:gd name="connsiteX351" fmla="*/ 1323108 w 2554471"/>
                <a:gd name="connsiteY351" fmla="*/ 1561734 h 2526906"/>
                <a:gd name="connsiteX352" fmla="*/ 1314442 w 2554471"/>
                <a:gd name="connsiteY352" fmla="*/ 1549735 h 2526906"/>
                <a:gd name="connsiteX353" fmla="*/ 1356436 w 2554471"/>
                <a:gd name="connsiteY353" fmla="*/ 1483079 h 2526906"/>
                <a:gd name="connsiteX354" fmla="*/ 1383775 w 2554471"/>
                <a:gd name="connsiteY354" fmla="*/ 1473196 h 2526906"/>
                <a:gd name="connsiteX355" fmla="*/ 643889 w 2554471"/>
                <a:gd name="connsiteY355" fmla="*/ 1445088 h 2526906"/>
                <a:gd name="connsiteX356" fmla="*/ 677216 w 2554471"/>
                <a:gd name="connsiteY356" fmla="*/ 1463084 h 2526906"/>
                <a:gd name="connsiteX357" fmla="*/ 709211 w 2554471"/>
                <a:gd name="connsiteY357" fmla="*/ 1528407 h 2526906"/>
                <a:gd name="connsiteX358" fmla="*/ 675217 w 2554471"/>
                <a:gd name="connsiteY358" fmla="*/ 1587730 h 2526906"/>
                <a:gd name="connsiteX359" fmla="*/ 623226 w 2554471"/>
                <a:gd name="connsiteY359" fmla="*/ 1624391 h 2526906"/>
                <a:gd name="connsiteX360" fmla="*/ 601895 w 2554471"/>
                <a:gd name="connsiteY360" fmla="*/ 1620391 h 2526906"/>
                <a:gd name="connsiteX361" fmla="*/ 575234 w 2554471"/>
                <a:gd name="connsiteY361" fmla="*/ 1587063 h 2526906"/>
                <a:gd name="connsiteX362" fmla="*/ 555238 w 2554471"/>
                <a:gd name="connsiteY362" fmla="*/ 1501078 h 2526906"/>
                <a:gd name="connsiteX363" fmla="*/ 643889 w 2554471"/>
                <a:gd name="connsiteY363" fmla="*/ 1445088 h 2526906"/>
                <a:gd name="connsiteX364" fmla="*/ 512997 w 2554471"/>
                <a:gd name="connsiteY364" fmla="*/ 1416174 h 2526906"/>
                <a:gd name="connsiteX365" fmla="*/ 528577 w 2554471"/>
                <a:gd name="connsiteY365" fmla="*/ 1429756 h 2526906"/>
                <a:gd name="connsiteX366" fmla="*/ 544575 w 2554471"/>
                <a:gd name="connsiteY366" fmla="*/ 1490412 h 2526906"/>
                <a:gd name="connsiteX367" fmla="*/ 526577 w 2554471"/>
                <a:gd name="connsiteY367" fmla="*/ 1521739 h 2526906"/>
                <a:gd name="connsiteX368" fmla="*/ 471254 w 2554471"/>
                <a:gd name="connsiteY368" fmla="*/ 1573729 h 2526906"/>
                <a:gd name="connsiteX369" fmla="*/ 455922 w 2554471"/>
                <a:gd name="connsiteY369" fmla="*/ 1569063 h 2526906"/>
                <a:gd name="connsiteX370" fmla="*/ 431927 w 2554471"/>
                <a:gd name="connsiteY370" fmla="*/ 1505741 h 2526906"/>
                <a:gd name="connsiteX371" fmla="*/ 489917 w 2554471"/>
                <a:gd name="connsiteY371" fmla="*/ 1417090 h 2526906"/>
                <a:gd name="connsiteX372" fmla="*/ 512997 w 2554471"/>
                <a:gd name="connsiteY372" fmla="*/ 1416174 h 2526906"/>
                <a:gd name="connsiteX373" fmla="*/ 1667716 w 2554471"/>
                <a:gd name="connsiteY373" fmla="*/ 1405092 h 2526906"/>
                <a:gd name="connsiteX374" fmla="*/ 1729706 w 2554471"/>
                <a:gd name="connsiteY374" fmla="*/ 1435088 h 2526906"/>
                <a:gd name="connsiteX375" fmla="*/ 1707710 w 2554471"/>
                <a:gd name="connsiteY375" fmla="*/ 1489747 h 2526906"/>
                <a:gd name="connsiteX376" fmla="*/ 1627055 w 2554471"/>
                <a:gd name="connsiteY376" fmla="*/ 1513077 h 2526906"/>
                <a:gd name="connsiteX377" fmla="*/ 1605726 w 2554471"/>
                <a:gd name="connsiteY377" fmla="*/ 1513077 h 2526906"/>
                <a:gd name="connsiteX378" fmla="*/ 1587730 w 2554471"/>
                <a:gd name="connsiteY378" fmla="*/ 1477082 h 2526906"/>
                <a:gd name="connsiteX379" fmla="*/ 1667716 w 2554471"/>
                <a:gd name="connsiteY379" fmla="*/ 1405092 h 2526906"/>
                <a:gd name="connsiteX380" fmla="*/ 917177 w 2554471"/>
                <a:gd name="connsiteY380" fmla="*/ 1395762 h 2526906"/>
                <a:gd name="connsiteX381" fmla="*/ 949839 w 2554471"/>
                <a:gd name="connsiteY381" fmla="*/ 1416425 h 2526906"/>
                <a:gd name="connsiteX382" fmla="*/ 989166 w 2554471"/>
                <a:gd name="connsiteY382" fmla="*/ 1458418 h 2526906"/>
                <a:gd name="connsiteX383" fmla="*/ 993832 w 2554471"/>
                <a:gd name="connsiteY383" fmla="*/ 1521075 h 2526906"/>
                <a:gd name="connsiteX384" fmla="*/ 980500 w 2554471"/>
                <a:gd name="connsiteY384" fmla="*/ 1537740 h 2526906"/>
                <a:gd name="connsiteX385" fmla="*/ 876517 w 2554471"/>
                <a:gd name="connsiteY385" fmla="*/ 1549737 h 2526906"/>
                <a:gd name="connsiteX386" fmla="*/ 829859 w 2554471"/>
                <a:gd name="connsiteY386" fmla="*/ 1497079 h 2526906"/>
                <a:gd name="connsiteX387" fmla="*/ 824526 w 2554471"/>
                <a:gd name="connsiteY387" fmla="*/ 1483081 h 2526906"/>
                <a:gd name="connsiteX388" fmla="*/ 917177 w 2554471"/>
                <a:gd name="connsiteY388" fmla="*/ 1395762 h 2526906"/>
                <a:gd name="connsiteX389" fmla="*/ 1180706 w 2554471"/>
                <a:gd name="connsiteY389" fmla="*/ 1381681 h 2526906"/>
                <a:gd name="connsiteX390" fmla="*/ 1219794 w 2554471"/>
                <a:gd name="connsiteY390" fmla="*/ 1400428 h 2526906"/>
                <a:gd name="connsiteX391" fmla="*/ 1307112 w 2554471"/>
                <a:gd name="connsiteY391" fmla="*/ 1471082 h 2526906"/>
                <a:gd name="connsiteX392" fmla="*/ 1313778 w 2554471"/>
                <a:gd name="connsiteY392" fmla="*/ 1491078 h 2526906"/>
                <a:gd name="connsiteX393" fmla="*/ 1281117 w 2554471"/>
                <a:gd name="connsiteY393" fmla="*/ 1553067 h 2526906"/>
                <a:gd name="connsiteX394" fmla="*/ 1197129 w 2554471"/>
                <a:gd name="connsiteY394" fmla="*/ 1559067 h 2526906"/>
                <a:gd name="connsiteX395" fmla="*/ 1124476 w 2554471"/>
                <a:gd name="connsiteY395" fmla="*/ 1485079 h 2526906"/>
                <a:gd name="connsiteX396" fmla="*/ 1109144 w 2554471"/>
                <a:gd name="connsiteY396" fmla="*/ 1447752 h 2526906"/>
                <a:gd name="connsiteX397" fmla="*/ 1165801 w 2554471"/>
                <a:gd name="connsiteY397" fmla="*/ 1387096 h 2526906"/>
                <a:gd name="connsiteX398" fmla="*/ 1180706 w 2554471"/>
                <a:gd name="connsiteY398" fmla="*/ 1381681 h 2526906"/>
                <a:gd name="connsiteX399" fmla="*/ 750569 w 2554471"/>
                <a:gd name="connsiteY399" fmla="*/ 1346676 h 2526906"/>
                <a:gd name="connsiteX400" fmla="*/ 794531 w 2554471"/>
                <a:gd name="connsiteY400" fmla="*/ 1373766 h 2526906"/>
                <a:gd name="connsiteX401" fmla="*/ 798531 w 2554471"/>
                <a:gd name="connsiteY401" fmla="*/ 1444419 h 2526906"/>
                <a:gd name="connsiteX402" fmla="*/ 754539 w 2554471"/>
                <a:gd name="connsiteY402" fmla="*/ 1505077 h 2526906"/>
                <a:gd name="connsiteX403" fmla="*/ 707879 w 2554471"/>
                <a:gd name="connsiteY403" fmla="*/ 1491745 h 2526906"/>
                <a:gd name="connsiteX404" fmla="*/ 679883 w 2554471"/>
                <a:gd name="connsiteY404" fmla="*/ 1408427 h 2526906"/>
                <a:gd name="connsiteX405" fmla="*/ 730541 w 2554471"/>
                <a:gd name="connsiteY405" fmla="*/ 1351102 h 2526906"/>
                <a:gd name="connsiteX406" fmla="*/ 750569 w 2554471"/>
                <a:gd name="connsiteY406" fmla="*/ 1346676 h 2526906"/>
                <a:gd name="connsiteX407" fmla="*/ 595899 w 2554471"/>
                <a:gd name="connsiteY407" fmla="*/ 1293112 h 2526906"/>
                <a:gd name="connsiteX408" fmla="*/ 674555 w 2554471"/>
                <a:gd name="connsiteY408" fmla="*/ 1348436 h 2526906"/>
                <a:gd name="connsiteX409" fmla="*/ 649224 w 2554471"/>
                <a:gd name="connsiteY409" fmla="*/ 1418426 h 2526906"/>
                <a:gd name="connsiteX410" fmla="*/ 579236 w 2554471"/>
                <a:gd name="connsiteY410" fmla="*/ 1443755 h 2526906"/>
                <a:gd name="connsiteX411" fmla="*/ 527243 w 2554471"/>
                <a:gd name="connsiteY411" fmla="*/ 1364435 h 2526906"/>
                <a:gd name="connsiteX412" fmla="*/ 595899 w 2554471"/>
                <a:gd name="connsiteY412" fmla="*/ 1293112 h 2526906"/>
                <a:gd name="connsiteX413" fmla="*/ 1254453 w 2554471"/>
                <a:gd name="connsiteY413" fmla="*/ 1289113 h 2526906"/>
                <a:gd name="connsiteX414" fmla="*/ 1399096 w 2554471"/>
                <a:gd name="connsiteY414" fmla="*/ 1375098 h 2526906"/>
                <a:gd name="connsiteX415" fmla="*/ 1373767 w 2554471"/>
                <a:gd name="connsiteY415" fmla="*/ 1459753 h 2526906"/>
                <a:gd name="connsiteX416" fmla="*/ 1298445 w 2554471"/>
                <a:gd name="connsiteY416" fmla="*/ 1445087 h 2526906"/>
                <a:gd name="connsiteX417" fmla="*/ 1243788 w 2554471"/>
                <a:gd name="connsiteY417" fmla="*/ 1391763 h 2526906"/>
                <a:gd name="connsiteX418" fmla="*/ 1215126 w 2554471"/>
                <a:gd name="connsiteY418" fmla="*/ 1327774 h 2526906"/>
                <a:gd name="connsiteX419" fmla="*/ 1254453 w 2554471"/>
                <a:gd name="connsiteY419" fmla="*/ 1289113 h 2526906"/>
                <a:gd name="connsiteX420" fmla="*/ 1005830 w 2554471"/>
                <a:gd name="connsiteY420" fmla="*/ 1283113 h 2526906"/>
                <a:gd name="connsiteX421" fmla="*/ 1049821 w 2554471"/>
                <a:gd name="connsiteY421" fmla="*/ 1313775 h 2526906"/>
                <a:gd name="connsiteX422" fmla="*/ 1108480 w 2554471"/>
                <a:gd name="connsiteY422" fmla="*/ 1366432 h 2526906"/>
                <a:gd name="connsiteX423" fmla="*/ 1107814 w 2554471"/>
                <a:gd name="connsiteY423" fmla="*/ 1403093 h 2526906"/>
                <a:gd name="connsiteX424" fmla="*/ 1089815 w 2554471"/>
                <a:gd name="connsiteY424" fmla="*/ 1434422 h 2526906"/>
                <a:gd name="connsiteX425" fmla="*/ 1050488 w 2554471"/>
                <a:gd name="connsiteY425" fmla="*/ 1457753 h 2526906"/>
                <a:gd name="connsiteX426" fmla="*/ 963169 w 2554471"/>
                <a:gd name="connsiteY426" fmla="*/ 1401094 h 2526906"/>
                <a:gd name="connsiteX427" fmla="*/ 945838 w 2554471"/>
                <a:gd name="connsiteY427" fmla="*/ 1372432 h 2526906"/>
                <a:gd name="connsiteX428" fmla="*/ 953837 w 2554471"/>
                <a:gd name="connsiteY428" fmla="*/ 1320441 h 2526906"/>
                <a:gd name="connsiteX429" fmla="*/ 956503 w 2554471"/>
                <a:gd name="connsiteY429" fmla="*/ 1318441 h 2526906"/>
                <a:gd name="connsiteX430" fmla="*/ 1005830 w 2554471"/>
                <a:gd name="connsiteY430" fmla="*/ 1283113 h 2526906"/>
                <a:gd name="connsiteX431" fmla="*/ 1592645 w 2554471"/>
                <a:gd name="connsiteY431" fmla="*/ 1245285 h 2526906"/>
                <a:gd name="connsiteX432" fmla="*/ 1642387 w 2554471"/>
                <a:gd name="connsiteY432" fmla="*/ 1267117 h 2526906"/>
                <a:gd name="connsiteX433" fmla="*/ 1684381 w 2554471"/>
                <a:gd name="connsiteY433" fmla="*/ 1302442 h 2526906"/>
                <a:gd name="connsiteX434" fmla="*/ 1742371 w 2554471"/>
                <a:gd name="connsiteY434" fmla="*/ 1313107 h 2526906"/>
                <a:gd name="connsiteX435" fmla="*/ 1823025 w 2554471"/>
                <a:gd name="connsiteY435" fmla="*/ 1336436 h 2526906"/>
                <a:gd name="connsiteX436" fmla="*/ 1824358 w 2554471"/>
                <a:gd name="connsiteY436" fmla="*/ 1349768 h 2526906"/>
                <a:gd name="connsiteX437" fmla="*/ 1702377 w 2554471"/>
                <a:gd name="connsiteY437" fmla="*/ 1387762 h 2526906"/>
                <a:gd name="connsiteX438" fmla="*/ 1702377 w 2554471"/>
                <a:gd name="connsiteY438" fmla="*/ 1359767 h 2526906"/>
                <a:gd name="connsiteX439" fmla="*/ 1700379 w 2554471"/>
                <a:gd name="connsiteY439" fmla="*/ 1323106 h 2526906"/>
                <a:gd name="connsiteX440" fmla="*/ 1660385 w 2554471"/>
                <a:gd name="connsiteY440" fmla="*/ 1376430 h 2526906"/>
                <a:gd name="connsiteX441" fmla="*/ 1567734 w 2554471"/>
                <a:gd name="connsiteY441" fmla="*/ 1381762 h 2526906"/>
                <a:gd name="connsiteX442" fmla="*/ 1553736 w 2554471"/>
                <a:gd name="connsiteY442" fmla="*/ 1369764 h 2526906"/>
                <a:gd name="connsiteX443" fmla="*/ 1546403 w 2554471"/>
                <a:gd name="connsiteY443" fmla="*/ 1276447 h 2526906"/>
                <a:gd name="connsiteX444" fmla="*/ 1592645 w 2554471"/>
                <a:gd name="connsiteY444" fmla="*/ 1245285 h 2526906"/>
                <a:gd name="connsiteX445" fmla="*/ 1859850 w 2554471"/>
                <a:gd name="connsiteY445" fmla="*/ 1198878 h 2526906"/>
                <a:gd name="connsiteX446" fmla="*/ 1874347 w 2554471"/>
                <a:gd name="connsiteY446" fmla="*/ 1202461 h 2526906"/>
                <a:gd name="connsiteX447" fmla="*/ 1913008 w 2554471"/>
                <a:gd name="connsiteY447" fmla="*/ 1237123 h 2526906"/>
                <a:gd name="connsiteX448" fmla="*/ 1877013 w 2554471"/>
                <a:gd name="connsiteY448" fmla="*/ 1283114 h 2526906"/>
                <a:gd name="connsiteX449" fmla="*/ 1818356 w 2554471"/>
                <a:gd name="connsiteY449" fmla="*/ 1298446 h 2526906"/>
                <a:gd name="connsiteX450" fmla="*/ 1799026 w 2554471"/>
                <a:gd name="connsiteY450" fmla="*/ 1268451 h 2526906"/>
                <a:gd name="connsiteX451" fmla="*/ 1805690 w 2554471"/>
                <a:gd name="connsiteY451" fmla="*/ 1218458 h 2526906"/>
                <a:gd name="connsiteX452" fmla="*/ 1846351 w 2554471"/>
                <a:gd name="connsiteY452" fmla="*/ 1205794 h 2526906"/>
                <a:gd name="connsiteX453" fmla="*/ 1859850 w 2554471"/>
                <a:gd name="connsiteY453" fmla="*/ 1198878 h 2526906"/>
                <a:gd name="connsiteX454" fmla="*/ 1106947 w 2554471"/>
                <a:gd name="connsiteY454" fmla="*/ 1189774 h 2526906"/>
                <a:gd name="connsiteX455" fmla="*/ 1140471 w 2554471"/>
                <a:gd name="connsiteY455" fmla="*/ 1199793 h 2526906"/>
                <a:gd name="connsiteX456" fmla="*/ 1211126 w 2554471"/>
                <a:gd name="connsiteY456" fmla="*/ 1267116 h 2526906"/>
                <a:gd name="connsiteX457" fmla="*/ 1169799 w 2554471"/>
                <a:gd name="connsiteY457" fmla="*/ 1358436 h 2526906"/>
                <a:gd name="connsiteX458" fmla="*/ 1046488 w 2554471"/>
                <a:gd name="connsiteY458" fmla="*/ 1254452 h 2526906"/>
                <a:gd name="connsiteX459" fmla="*/ 1106947 w 2554471"/>
                <a:gd name="connsiteY459" fmla="*/ 1189774 h 2526906"/>
                <a:gd name="connsiteX460" fmla="*/ 1408345 w 2554471"/>
                <a:gd name="connsiteY460" fmla="*/ 1161551 h 2526906"/>
                <a:gd name="connsiteX461" fmla="*/ 1459087 w 2554471"/>
                <a:gd name="connsiteY461" fmla="*/ 1196460 h 2526906"/>
                <a:gd name="connsiteX462" fmla="*/ 1509744 w 2554471"/>
                <a:gd name="connsiteY462" fmla="*/ 1239121 h 2526906"/>
                <a:gd name="connsiteX463" fmla="*/ 1522409 w 2554471"/>
                <a:gd name="connsiteY463" fmla="*/ 1272449 h 2526906"/>
                <a:gd name="connsiteX464" fmla="*/ 1479749 w 2554471"/>
                <a:gd name="connsiteY464" fmla="*/ 1317109 h 2526906"/>
                <a:gd name="connsiteX465" fmla="*/ 1424425 w 2554471"/>
                <a:gd name="connsiteY465" fmla="*/ 1357103 h 2526906"/>
                <a:gd name="connsiteX466" fmla="*/ 1437755 w 2554471"/>
                <a:gd name="connsiteY466" fmla="*/ 1357769 h 2526906"/>
                <a:gd name="connsiteX467" fmla="*/ 1529740 w 2554471"/>
                <a:gd name="connsiteY467" fmla="*/ 1378432 h 2526906"/>
                <a:gd name="connsiteX468" fmla="*/ 1577066 w 2554471"/>
                <a:gd name="connsiteY468" fmla="*/ 1422425 h 2526906"/>
                <a:gd name="connsiteX469" fmla="*/ 1583066 w 2554471"/>
                <a:gd name="connsiteY469" fmla="*/ 1452420 h 2526906"/>
                <a:gd name="connsiteX470" fmla="*/ 1453754 w 2554471"/>
                <a:gd name="connsiteY470" fmla="*/ 1482415 h 2526906"/>
                <a:gd name="connsiteX471" fmla="*/ 1420426 w 2554471"/>
                <a:gd name="connsiteY471" fmla="*/ 1394428 h 2526906"/>
                <a:gd name="connsiteX472" fmla="*/ 1380432 w 2554471"/>
                <a:gd name="connsiteY472" fmla="*/ 1320442 h 2526906"/>
                <a:gd name="connsiteX473" fmla="*/ 1329108 w 2554471"/>
                <a:gd name="connsiteY473" fmla="*/ 1281781 h 2526906"/>
                <a:gd name="connsiteX474" fmla="*/ 1325108 w 2554471"/>
                <a:gd name="connsiteY474" fmla="*/ 1217125 h 2526906"/>
                <a:gd name="connsiteX475" fmla="*/ 1353104 w 2554471"/>
                <a:gd name="connsiteY475" fmla="*/ 1189130 h 2526906"/>
                <a:gd name="connsiteX476" fmla="*/ 1408345 w 2554471"/>
                <a:gd name="connsiteY476" fmla="*/ 1161551 h 2526906"/>
                <a:gd name="connsiteX477" fmla="*/ 724210 w 2554471"/>
                <a:gd name="connsiteY477" fmla="*/ 1150637 h 2526906"/>
                <a:gd name="connsiteX478" fmla="*/ 749874 w 2554471"/>
                <a:gd name="connsiteY478" fmla="*/ 1166468 h 2526906"/>
                <a:gd name="connsiteX479" fmla="*/ 774536 w 2554471"/>
                <a:gd name="connsiteY479" fmla="*/ 1201796 h 2526906"/>
                <a:gd name="connsiteX480" fmla="*/ 773869 w 2554471"/>
                <a:gd name="connsiteY480" fmla="*/ 1243790 h 2526906"/>
                <a:gd name="connsiteX481" fmla="*/ 754538 w 2554471"/>
                <a:gd name="connsiteY481" fmla="*/ 1291114 h 2526906"/>
                <a:gd name="connsiteX482" fmla="*/ 751873 w 2554471"/>
                <a:gd name="connsiteY482" fmla="*/ 1317110 h 2526906"/>
                <a:gd name="connsiteX483" fmla="*/ 697214 w 2554471"/>
                <a:gd name="connsiteY483" fmla="*/ 1329108 h 2526906"/>
                <a:gd name="connsiteX484" fmla="*/ 641890 w 2554471"/>
                <a:gd name="connsiteY484" fmla="*/ 1263786 h 2526906"/>
                <a:gd name="connsiteX485" fmla="*/ 637890 w 2554471"/>
                <a:gd name="connsiteY485" fmla="*/ 1239790 h 2526906"/>
                <a:gd name="connsiteX486" fmla="*/ 694547 w 2554471"/>
                <a:gd name="connsiteY486" fmla="*/ 1155802 h 2526906"/>
                <a:gd name="connsiteX487" fmla="*/ 724210 w 2554471"/>
                <a:gd name="connsiteY487" fmla="*/ 1150637 h 2526906"/>
                <a:gd name="connsiteX488" fmla="*/ 1875013 w 2554471"/>
                <a:gd name="connsiteY488" fmla="*/ 1138473 h 2526906"/>
                <a:gd name="connsiteX489" fmla="*/ 1875200 w 2554471"/>
                <a:gd name="connsiteY489" fmla="*/ 1139115 h 2526906"/>
                <a:gd name="connsiteX490" fmla="*/ 1875013 w 2554471"/>
                <a:gd name="connsiteY490" fmla="*/ 1139140 h 2526906"/>
                <a:gd name="connsiteX491" fmla="*/ 1875013 w 2554471"/>
                <a:gd name="connsiteY491" fmla="*/ 1138473 h 2526906"/>
                <a:gd name="connsiteX492" fmla="*/ 935735 w 2554471"/>
                <a:gd name="connsiteY492" fmla="*/ 1119183 h 2526906"/>
                <a:gd name="connsiteX493" fmla="*/ 995162 w 2554471"/>
                <a:gd name="connsiteY493" fmla="*/ 1151802 h 2526906"/>
                <a:gd name="connsiteX494" fmla="*/ 1015827 w 2554471"/>
                <a:gd name="connsiteY494" fmla="*/ 1182464 h 2526906"/>
                <a:gd name="connsiteX495" fmla="*/ 993829 w 2554471"/>
                <a:gd name="connsiteY495" fmla="*/ 1271117 h 2526906"/>
                <a:gd name="connsiteX496" fmla="*/ 955835 w 2554471"/>
                <a:gd name="connsiteY496" fmla="*/ 1290446 h 2526906"/>
                <a:gd name="connsiteX497" fmla="*/ 924507 w 2554471"/>
                <a:gd name="connsiteY497" fmla="*/ 1340439 h 2526906"/>
                <a:gd name="connsiteX498" fmla="*/ 892513 w 2554471"/>
                <a:gd name="connsiteY498" fmla="*/ 1373101 h 2526906"/>
                <a:gd name="connsiteX499" fmla="*/ 865184 w 2554471"/>
                <a:gd name="connsiteY499" fmla="*/ 1385764 h 2526906"/>
                <a:gd name="connsiteX500" fmla="*/ 814527 w 2554471"/>
                <a:gd name="connsiteY500" fmla="*/ 1378431 h 2526906"/>
                <a:gd name="connsiteX501" fmla="*/ 775200 w 2554471"/>
                <a:gd name="connsiteY501" fmla="*/ 1302445 h 2526906"/>
                <a:gd name="connsiteX502" fmla="*/ 802528 w 2554471"/>
                <a:gd name="connsiteY502" fmla="*/ 1235123 h 2526906"/>
                <a:gd name="connsiteX503" fmla="*/ 875183 w 2554471"/>
                <a:gd name="connsiteY503" fmla="*/ 1247120 h 2526906"/>
                <a:gd name="connsiteX504" fmla="*/ 917841 w 2554471"/>
                <a:gd name="connsiteY504" fmla="*/ 1281781 h 2526906"/>
                <a:gd name="connsiteX505" fmla="*/ 881182 w 2554471"/>
                <a:gd name="connsiteY505" fmla="*/ 1209128 h 2526906"/>
                <a:gd name="connsiteX506" fmla="*/ 913177 w 2554471"/>
                <a:gd name="connsiteY506" fmla="*/ 1125807 h 2526906"/>
                <a:gd name="connsiteX507" fmla="*/ 935735 w 2554471"/>
                <a:gd name="connsiteY507" fmla="*/ 1119183 h 2526906"/>
                <a:gd name="connsiteX508" fmla="*/ 1232290 w 2554471"/>
                <a:gd name="connsiteY508" fmla="*/ 1078650 h 2526906"/>
                <a:gd name="connsiteX509" fmla="*/ 1255121 w 2554471"/>
                <a:gd name="connsiteY509" fmla="*/ 1087149 h 2526906"/>
                <a:gd name="connsiteX510" fmla="*/ 1329774 w 2554471"/>
                <a:gd name="connsiteY510" fmla="*/ 1166467 h 2526906"/>
                <a:gd name="connsiteX511" fmla="*/ 1330440 w 2554471"/>
                <a:gd name="connsiteY511" fmla="*/ 1182466 h 2526906"/>
                <a:gd name="connsiteX512" fmla="*/ 1292448 w 2554471"/>
                <a:gd name="connsiteY512" fmla="*/ 1240455 h 2526906"/>
                <a:gd name="connsiteX513" fmla="*/ 1264451 w 2554471"/>
                <a:gd name="connsiteY513" fmla="*/ 1267783 h 2526906"/>
                <a:gd name="connsiteX514" fmla="*/ 1239122 w 2554471"/>
                <a:gd name="connsiteY514" fmla="*/ 1260451 h 2526906"/>
                <a:gd name="connsiteX515" fmla="*/ 1182465 w 2554471"/>
                <a:gd name="connsiteY515" fmla="*/ 1210460 h 2526906"/>
                <a:gd name="connsiteX516" fmla="*/ 1151137 w 2554471"/>
                <a:gd name="connsiteY516" fmla="*/ 1167134 h 2526906"/>
                <a:gd name="connsiteX517" fmla="*/ 1208461 w 2554471"/>
                <a:gd name="connsiteY517" fmla="*/ 1083149 h 2526906"/>
                <a:gd name="connsiteX518" fmla="*/ 1232290 w 2554471"/>
                <a:gd name="connsiteY518" fmla="*/ 1078650 h 2526906"/>
                <a:gd name="connsiteX519" fmla="*/ 819944 w 2554471"/>
                <a:gd name="connsiteY519" fmla="*/ 1051907 h 2526906"/>
                <a:gd name="connsiteX520" fmla="*/ 847190 w 2554471"/>
                <a:gd name="connsiteY520" fmla="*/ 1069821 h 2526906"/>
                <a:gd name="connsiteX521" fmla="*/ 869186 w 2554471"/>
                <a:gd name="connsiteY521" fmla="*/ 1095146 h 2526906"/>
                <a:gd name="connsiteX522" fmla="*/ 874519 w 2554471"/>
                <a:gd name="connsiteY522" fmla="*/ 1141805 h 2526906"/>
                <a:gd name="connsiteX523" fmla="*/ 852523 w 2554471"/>
                <a:gd name="connsiteY523" fmla="*/ 1195795 h 2526906"/>
                <a:gd name="connsiteX524" fmla="*/ 815195 w 2554471"/>
                <a:gd name="connsiteY524" fmla="*/ 1209127 h 2526906"/>
                <a:gd name="connsiteX525" fmla="*/ 743872 w 2554471"/>
                <a:gd name="connsiteY525" fmla="*/ 1109144 h 2526906"/>
                <a:gd name="connsiteX526" fmla="*/ 787199 w 2554471"/>
                <a:gd name="connsiteY526" fmla="*/ 1056489 h 2526906"/>
                <a:gd name="connsiteX527" fmla="*/ 819944 w 2554471"/>
                <a:gd name="connsiteY527" fmla="*/ 1051907 h 2526906"/>
                <a:gd name="connsiteX528" fmla="*/ 1809575 w 2554471"/>
                <a:gd name="connsiteY528" fmla="*/ 1026815 h 2526906"/>
                <a:gd name="connsiteX529" fmla="*/ 1822354 w 2554471"/>
                <a:gd name="connsiteY529" fmla="*/ 1034491 h 2526906"/>
                <a:gd name="connsiteX530" fmla="*/ 1876719 w 2554471"/>
                <a:gd name="connsiteY530" fmla="*/ 1102727 h 2526906"/>
                <a:gd name="connsiteX531" fmla="*/ 1880839 w 2554471"/>
                <a:gd name="connsiteY531" fmla="*/ 1132567 h 2526906"/>
                <a:gd name="connsiteX532" fmla="*/ 1874798 w 2554471"/>
                <a:gd name="connsiteY532" fmla="*/ 1138060 h 2526906"/>
                <a:gd name="connsiteX533" fmla="*/ 1875011 w 2554471"/>
                <a:gd name="connsiteY533" fmla="*/ 1137804 h 2526906"/>
                <a:gd name="connsiteX534" fmla="*/ 1874346 w 2554471"/>
                <a:gd name="connsiteY534" fmla="*/ 1138471 h 2526906"/>
                <a:gd name="connsiteX535" fmla="*/ 1874798 w 2554471"/>
                <a:gd name="connsiteY535" fmla="*/ 1138060 h 2526906"/>
                <a:gd name="connsiteX536" fmla="*/ 1874789 w 2554471"/>
                <a:gd name="connsiteY536" fmla="*/ 1138071 h 2526906"/>
                <a:gd name="connsiteX537" fmla="*/ 1880840 w 2554471"/>
                <a:gd name="connsiteY537" fmla="*/ 1132572 h 2526906"/>
                <a:gd name="connsiteX538" fmla="*/ 1880839 w 2554471"/>
                <a:gd name="connsiteY538" fmla="*/ 1132567 h 2526906"/>
                <a:gd name="connsiteX539" fmla="*/ 1881677 w 2554471"/>
                <a:gd name="connsiteY539" fmla="*/ 1131805 h 2526906"/>
                <a:gd name="connsiteX540" fmla="*/ 1881674 w 2554471"/>
                <a:gd name="connsiteY540" fmla="*/ 1131814 h 2526906"/>
                <a:gd name="connsiteX541" fmla="*/ 1881682 w 2554471"/>
                <a:gd name="connsiteY541" fmla="*/ 1131806 h 2526906"/>
                <a:gd name="connsiteX542" fmla="*/ 1881502 w 2554471"/>
                <a:gd name="connsiteY542" fmla="*/ 1133051 h 2526906"/>
                <a:gd name="connsiteX543" fmla="*/ 1895425 w 2554471"/>
                <a:gd name="connsiteY543" fmla="*/ 1111560 h 2526906"/>
                <a:gd name="connsiteX544" fmla="*/ 1912340 w 2554471"/>
                <a:gd name="connsiteY544" fmla="*/ 1091813 h 2526906"/>
                <a:gd name="connsiteX545" fmla="*/ 1937668 w 2554471"/>
                <a:gd name="connsiteY545" fmla="*/ 1079315 h 2526906"/>
                <a:gd name="connsiteX546" fmla="*/ 1966997 w 2554471"/>
                <a:gd name="connsiteY546" fmla="*/ 1091813 h 2526906"/>
                <a:gd name="connsiteX547" fmla="*/ 2002325 w 2554471"/>
                <a:gd name="connsiteY547" fmla="*/ 1126474 h 2526906"/>
                <a:gd name="connsiteX548" fmla="*/ 1958998 w 2554471"/>
                <a:gd name="connsiteY548" fmla="*/ 1165802 h 2526906"/>
                <a:gd name="connsiteX549" fmla="*/ 1929670 w 2554471"/>
                <a:gd name="connsiteY549" fmla="*/ 1174468 h 2526906"/>
                <a:gd name="connsiteX550" fmla="*/ 1878346 w 2554471"/>
                <a:gd name="connsiteY550" fmla="*/ 1177801 h 2526906"/>
                <a:gd name="connsiteX551" fmla="*/ 1878064 w 2554471"/>
                <a:gd name="connsiteY551" fmla="*/ 1148930 h 2526906"/>
                <a:gd name="connsiteX552" fmla="*/ 1875200 w 2554471"/>
                <a:gd name="connsiteY552" fmla="*/ 1139115 h 2526906"/>
                <a:gd name="connsiteX553" fmla="*/ 1881178 w 2554471"/>
                <a:gd name="connsiteY553" fmla="*/ 1138307 h 2526906"/>
                <a:gd name="connsiteX554" fmla="*/ 1882344 w 2554471"/>
                <a:gd name="connsiteY554" fmla="*/ 1132474 h 2526906"/>
                <a:gd name="connsiteX555" fmla="*/ 1881457 w 2554471"/>
                <a:gd name="connsiteY555" fmla="*/ 1133362 h 2526906"/>
                <a:gd name="connsiteX556" fmla="*/ 1880765 w 2554471"/>
                <a:gd name="connsiteY556" fmla="*/ 1138139 h 2526906"/>
                <a:gd name="connsiteX557" fmla="*/ 1874459 w 2554471"/>
                <a:gd name="connsiteY557" fmla="*/ 1138466 h 2526906"/>
                <a:gd name="connsiteX558" fmla="*/ 1851682 w 2554471"/>
                <a:gd name="connsiteY558" fmla="*/ 1165799 h 2526906"/>
                <a:gd name="connsiteX559" fmla="*/ 1753032 w 2554471"/>
                <a:gd name="connsiteY559" fmla="*/ 1172465 h 2526906"/>
                <a:gd name="connsiteX560" fmla="*/ 1725038 w 2554471"/>
                <a:gd name="connsiteY560" fmla="*/ 1144470 h 2526906"/>
                <a:gd name="connsiteX561" fmla="*/ 1778361 w 2554471"/>
                <a:gd name="connsiteY561" fmla="*/ 1207126 h 2526906"/>
                <a:gd name="connsiteX562" fmla="*/ 1791693 w 2554471"/>
                <a:gd name="connsiteY562" fmla="*/ 1243121 h 2526906"/>
                <a:gd name="connsiteX563" fmla="*/ 1736370 w 2554471"/>
                <a:gd name="connsiteY563" fmla="*/ 1298444 h 2526906"/>
                <a:gd name="connsiteX564" fmla="*/ 1707708 w 2554471"/>
                <a:gd name="connsiteY564" fmla="*/ 1293113 h 2526906"/>
                <a:gd name="connsiteX565" fmla="*/ 1631721 w 2554471"/>
                <a:gd name="connsiteY565" fmla="*/ 1241121 h 2526906"/>
                <a:gd name="connsiteX566" fmla="*/ 1629721 w 2554471"/>
                <a:gd name="connsiteY566" fmla="*/ 1207126 h 2526906"/>
                <a:gd name="connsiteX567" fmla="*/ 1719038 w 2554471"/>
                <a:gd name="connsiteY567" fmla="*/ 1114475 h 2526906"/>
                <a:gd name="connsiteX568" fmla="*/ 1745700 w 2554471"/>
                <a:gd name="connsiteY568" fmla="*/ 1058489 h 2526906"/>
                <a:gd name="connsiteX569" fmla="*/ 1760365 w 2554471"/>
                <a:gd name="connsiteY569" fmla="*/ 1043157 h 2526906"/>
                <a:gd name="connsiteX570" fmla="*/ 1772364 w 2554471"/>
                <a:gd name="connsiteY570" fmla="*/ 1041157 h 2526906"/>
                <a:gd name="connsiteX571" fmla="*/ 1809575 w 2554471"/>
                <a:gd name="connsiteY571" fmla="*/ 1026815 h 2526906"/>
                <a:gd name="connsiteX572" fmla="*/ 1040321 w 2554471"/>
                <a:gd name="connsiteY572" fmla="*/ 1005665 h 2526906"/>
                <a:gd name="connsiteX573" fmla="*/ 1080482 w 2554471"/>
                <a:gd name="connsiteY573" fmla="*/ 1021830 h 2526906"/>
                <a:gd name="connsiteX574" fmla="*/ 1103144 w 2554471"/>
                <a:gd name="connsiteY574" fmla="*/ 1050492 h 2526906"/>
                <a:gd name="connsiteX575" fmla="*/ 1161800 w 2554471"/>
                <a:gd name="connsiteY575" fmla="*/ 1093146 h 2526906"/>
                <a:gd name="connsiteX576" fmla="*/ 1127139 w 2554471"/>
                <a:gd name="connsiteY576" fmla="*/ 1135139 h 2526906"/>
                <a:gd name="connsiteX577" fmla="*/ 1037155 w 2554471"/>
                <a:gd name="connsiteY577" fmla="*/ 1161134 h 2526906"/>
                <a:gd name="connsiteX578" fmla="*/ 971167 w 2554471"/>
                <a:gd name="connsiteY578" fmla="*/ 1085816 h 2526906"/>
                <a:gd name="connsiteX579" fmla="*/ 993162 w 2554471"/>
                <a:gd name="connsiteY579" fmla="*/ 1020497 h 2526906"/>
                <a:gd name="connsiteX580" fmla="*/ 1040321 w 2554471"/>
                <a:gd name="connsiteY580" fmla="*/ 1005665 h 2526906"/>
                <a:gd name="connsiteX581" fmla="*/ 2040318 w 2554471"/>
                <a:gd name="connsiteY581" fmla="*/ 971837 h 2526906"/>
                <a:gd name="connsiteX582" fmla="*/ 2087643 w 2554471"/>
                <a:gd name="connsiteY582" fmla="*/ 1006497 h 2526906"/>
                <a:gd name="connsiteX583" fmla="*/ 2068313 w 2554471"/>
                <a:gd name="connsiteY583" fmla="*/ 1048491 h 2526906"/>
                <a:gd name="connsiteX584" fmla="*/ 2003658 w 2554471"/>
                <a:gd name="connsiteY584" fmla="*/ 1071152 h 2526906"/>
                <a:gd name="connsiteX585" fmla="*/ 1970330 w 2554471"/>
                <a:gd name="connsiteY585" fmla="*/ 1061821 h 2526906"/>
                <a:gd name="connsiteX586" fmla="*/ 1988326 w 2554471"/>
                <a:gd name="connsiteY586" fmla="*/ 1033825 h 2526906"/>
                <a:gd name="connsiteX587" fmla="*/ 2003658 w 2554471"/>
                <a:gd name="connsiteY587" fmla="*/ 1005164 h 2526906"/>
                <a:gd name="connsiteX588" fmla="*/ 2040318 w 2554471"/>
                <a:gd name="connsiteY588" fmla="*/ 971837 h 2526906"/>
                <a:gd name="connsiteX589" fmla="*/ 1337771 w 2554471"/>
                <a:gd name="connsiteY589" fmla="*/ 965171 h 2526906"/>
                <a:gd name="connsiteX590" fmla="*/ 1383764 w 2554471"/>
                <a:gd name="connsiteY590" fmla="*/ 986501 h 2526906"/>
                <a:gd name="connsiteX591" fmla="*/ 1418424 w 2554471"/>
                <a:gd name="connsiteY591" fmla="*/ 1029161 h 2526906"/>
                <a:gd name="connsiteX592" fmla="*/ 1409759 w 2554471"/>
                <a:gd name="connsiteY592" fmla="*/ 1118476 h 2526906"/>
                <a:gd name="connsiteX593" fmla="*/ 1323774 w 2554471"/>
                <a:gd name="connsiteY593" fmla="*/ 1111145 h 2526906"/>
                <a:gd name="connsiteX594" fmla="*/ 1278448 w 2554471"/>
                <a:gd name="connsiteY594" fmla="*/ 1050491 h 2526906"/>
                <a:gd name="connsiteX595" fmla="*/ 1337771 w 2554471"/>
                <a:gd name="connsiteY595" fmla="*/ 965171 h 2526906"/>
                <a:gd name="connsiteX596" fmla="*/ 1616725 w 2554471"/>
                <a:gd name="connsiteY596" fmla="*/ 956341 h 2526906"/>
                <a:gd name="connsiteX597" fmla="*/ 1667050 w 2554471"/>
                <a:gd name="connsiteY597" fmla="*/ 980504 h 2526906"/>
                <a:gd name="connsiteX598" fmla="*/ 1720373 w 2554471"/>
                <a:gd name="connsiteY598" fmla="*/ 1035161 h 2526906"/>
                <a:gd name="connsiteX599" fmla="*/ 1727706 w 2554471"/>
                <a:gd name="connsiteY599" fmla="*/ 1047827 h 2526906"/>
                <a:gd name="connsiteX600" fmla="*/ 1676380 w 2554471"/>
                <a:gd name="connsiteY600" fmla="*/ 1127809 h 2526906"/>
                <a:gd name="connsiteX601" fmla="*/ 1612391 w 2554471"/>
                <a:gd name="connsiteY601" fmla="*/ 1114479 h 2526906"/>
                <a:gd name="connsiteX602" fmla="*/ 1555735 w 2554471"/>
                <a:gd name="connsiteY602" fmla="*/ 1070489 h 2526906"/>
                <a:gd name="connsiteX603" fmla="*/ 1555735 w 2554471"/>
                <a:gd name="connsiteY603" fmla="*/ 1071153 h 2526906"/>
                <a:gd name="connsiteX604" fmla="*/ 1555736 w 2554471"/>
                <a:gd name="connsiteY604" fmla="*/ 1071154 h 2526906"/>
                <a:gd name="connsiteX605" fmla="*/ 1555735 w 2554471"/>
                <a:gd name="connsiteY605" fmla="*/ 1071154 h 2526906"/>
                <a:gd name="connsiteX606" fmla="*/ 1555735 w 2554471"/>
                <a:gd name="connsiteY606" fmla="*/ 1071155 h 2526906"/>
                <a:gd name="connsiteX607" fmla="*/ 1555734 w 2554471"/>
                <a:gd name="connsiteY607" fmla="*/ 1071154 h 2526906"/>
                <a:gd name="connsiteX608" fmla="*/ 1555651 w 2554471"/>
                <a:gd name="connsiteY608" fmla="*/ 1071161 h 2526906"/>
                <a:gd name="connsiteX609" fmla="*/ 1554318 w 2554471"/>
                <a:gd name="connsiteY609" fmla="*/ 1082003 h 2526906"/>
                <a:gd name="connsiteX610" fmla="*/ 1573066 w 2554471"/>
                <a:gd name="connsiteY610" fmla="*/ 1105812 h 2526906"/>
                <a:gd name="connsiteX611" fmla="*/ 1586396 w 2554471"/>
                <a:gd name="connsiteY611" fmla="*/ 1113811 h 2526906"/>
                <a:gd name="connsiteX612" fmla="*/ 1629056 w 2554471"/>
                <a:gd name="connsiteY612" fmla="*/ 1170468 h 2526906"/>
                <a:gd name="connsiteX613" fmla="*/ 1568399 w 2554471"/>
                <a:gd name="connsiteY613" fmla="*/ 1225125 h 2526906"/>
                <a:gd name="connsiteX614" fmla="*/ 1533738 w 2554471"/>
                <a:gd name="connsiteY614" fmla="*/ 1219793 h 2526906"/>
                <a:gd name="connsiteX615" fmla="*/ 1494411 w 2554471"/>
                <a:gd name="connsiteY615" fmla="*/ 1196464 h 2526906"/>
                <a:gd name="connsiteX616" fmla="*/ 1449086 w 2554471"/>
                <a:gd name="connsiteY616" fmla="*/ 1143806 h 2526906"/>
                <a:gd name="connsiteX617" fmla="*/ 1470415 w 2554471"/>
                <a:gd name="connsiteY617" fmla="*/ 1067821 h 2526906"/>
                <a:gd name="connsiteX618" fmla="*/ 1546404 w 2554471"/>
                <a:gd name="connsiteY618" fmla="*/ 1067821 h 2526906"/>
                <a:gd name="connsiteX619" fmla="*/ 1548831 w 2554471"/>
                <a:gd name="connsiteY619" fmla="*/ 1065798 h 2526906"/>
                <a:gd name="connsiteX620" fmla="*/ 1548153 w 2554471"/>
                <a:gd name="connsiteY620" fmla="*/ 1071404 h 2526906"/>
                <a:gd name="connsiteX621" fmla="*/ 1548206 w 2554471"/>
                <a:gd name="connsiteY621" fmla="*/ 1071397 h 2526906"/>
                <a:gd name="connsiteX622" fmla="*/ 1548915 w 2554471"/>
                <a:gd name="connsiteY622" fmla="*/ 1065729 h 2526906"/>
                <a:gd name="connsiteX623" fmla="*/ 1548831 w 2554471"/>
                <a:gd name="connsiteY623" fmla="*/ 1065798 h 2526906"/>
                <a:gd name="connsiteX624" fmla="*/ 1549070 w 2554471"/>
                <a:gd name="connsiteY624" fmla="*/ 1063822 h 2526906"/>
                <a:gd name="connsiteX625" fmla="*/ 1549554 w 2554471"/>
                <a:gd name="connsiteY625" fmla="*/ 1064064 h 2526906"/>
                <a:gd name="connsiteX626" fmla="*/ 1537561 w 2554471"/>
                <a:gd name="connsiteY626" fmla="*/ 1036035 h 2526906"/>
                <a:gd name="connsiteX627" fmla="*/ 1562401 w 2554471"/>
                <a:gd name="connsiteY627" fmla="*/ 977171 h 2526906"/>
                <a:gd name="connsiteX628" fmla="*/ 1616725 w 2554471"/>
                <a:gd name="connsiteY628" fmla="*/ 956341 h 2526906"/>
                <a:gd name="connsiteX629" fmla="*/ 917178 w 2554471"/>
                <a:gd name="connsiteY629" fmla="*/ 947173 h 2526906"/>
                <a:gd name="connsiteX630" fmla="*/ 979835 w 2554471"/>
                <a:gd name="connsiteY630" fmla="*/ 1008495 h 2526906"/>
                <a:gd name="connsiteX631" fmla="*/ 940507 w 2554471"/>
                <a:gd name="connsiteY631" fmla="*/ 1095143 h 2526906"/>
                <a:gd name="connsiteX632" fmla="*/ 890514 w 2554471"/>
                <a:gd name="connsiteY632" fmla="*/ 1091144 h 2526906"/>
                <a:gd name="connsiteX633" fmla="*/ 863185 w 2554471"/>
                <a:gd name="connsiteY633" fmla="*/ 1054488 h 2526906"/>
                <a:gd name="connsiteX634" fmla="*/ 846522 w 2554471"/>
                <a:gd name="connsiteY634" fmla="*/ 981834 h 2526906"/>
                <a:gd name="connsiteX635" fmla="*/ 917178 w 2554471"/>
                <a:gd name="connsiteY635" fmla="*/ 947173 h 2526906"/>
                <a:gd name="connsiteX636" fmla="*/ 1900175 w 2554471"/>
                <a:gd name="connsiteY636" fmla="*/ 940634 h 2526906"/>
                <a:gd name="connsiteX637" fmla="*/ 1918338 w 2554471"/>
                <a:gd name="connsiteY637" fmla="*/ 952508 h 2526906"/>
                <a:gd name="connsiteX638" fmla="*/ 1970997 w 2554471"/>
                <a:gd name="connsiteY638" fmla="*/ 987834 h 2526906"/>
                <a:gd name="connsiteX639" fmla="*/ 1983660 w 2554471"/>
                <a:gd name="connsiteY639" fmla="*/ 1000499 h 2526906"/>
                <a:gd name="connsiteX640" fmla="*/ 1896342 w 2554471"/>
                <a:gd name="connsiteY640" fmla="*/ 1075152 h 2526906"/>
                <a:gd name="connsiteX641" fmla="*/ 1824354 w 2554471"/>
                <a:gd name="connsiteY641" fmla="*/ 1011165 h 2526906"/>
                <a:gd name="connsiteX642" fmla="*/ 1839684 w 2554471"/>
                <a:gd name="connsiteY642" fmla="*/ 976504 h 2526906"/>
                <a:gd name="connsiteX643" fmla="*/ 1841684 w 2554471"/>
                <a:gd name="connsiteY643" fmla="*/ 948508 h 2526906"/>
                <a:gd name="connsiteX644" fmla="*/ 1900175 w 2554471"/>
                <a:gd name="connsiteY644" fmla="*/ 940634 h 2526906"/>
                <a:gd name="connsiteX645" fmla="*/ 1162770 w 2554471"/>
                <a:gd name="connsiteY645" fmla="*/ 898016 h 2526906"/>
                <a:gd name="connsiteX646" fmla="*/ 1229792 w 2554471"/>
                <a:gd name="connsiteY646" fmla="*/ 926512 h 2526906"/>
                <a:gd name="connsiteX647" fmla="*/ 1245122 w 2554471"/>
                <a:gd name="connsiteY647" fmla="*/ 1035826 h 2526906"/>
                <a:gd name="connsiteX648" fmla="*/ 1172466 w 2554471"/>
                <a:gd name="connsiteY648" fmla="*/ 1064490 h 2526906"/>
                <a:gd name="connsiteX649" fmla="*/ 1169133 w 2554471"/>
                <a:gd name="connsiteY649" fmla="*/ 1064490 h 2526906"/>
                <a:gd name="connsiteX650" fmla="*/ 1086481 w 2554471"/>
                <a:gd name="connsiteY650" fmla="*/ 983836 h 2526906"/>
                <a:gd name="connsiteX651" fmla="*/ 1139138 w 2554471"/>
                <a:gd name="connsiteY651" fmla="*/ 906514 h 2526906"/>
                <a:gd name="connsiteX652" fmla="*/ 1162770 w 2554471"/>
                <a:gd name="connsiteY652" fmla="*/ 898016 h 2526906"/>
                <a:gd name="connsiteX653" fmla="*/ 1420622 w 2554471"/>
                <a:gd name="connsiteY653" fmla="*/ 874989 h 2526906"/>
                <a:gd name="connsiteX654" fmla="*/ 1447085 w 2554471"/>
                <a:gd name="connsiteY654" fmla="*/ 879187 h 2526906"/>
                <a:gd name="connsiteX655" fmla="*/ 1541738 w 2554471"/>
                <a:gd name="connsiteY655" fmla="*/ 954506 h 2526906"/>
                <a:gd name="connsiteX656" fmla="*/ 1545069 w 2554471"/>
                <a:gd name="connsiteY656" fmla="*/ 958505 h 2526906"/>
                <a:gd name="connsiteX657" fmla="*/ 1466416 w 2554471"/>
                <a:gd name="connsiteY657" fmla="*/ 1031161 h 2526906"/>
                <a:gd name="connsiteX658" fmla="*/ 1373098 w 2554471"/>
                <a:gd name="connsiteY658" fmla="*/ 922511 h 2526906"/>
                <a:gd name="connsiteX659" fmla="*/ 1420622 w 2554471"/>
                <a:gd name="connsiteY659" fmla="*/ 874989 h 2526906"/>
                <a:gd name="connsiteX660" fmla="*/ 2126305 w 2554471"/>
                <a:gd name="connsiteY660" fmla="*/ 864521 h 2526906"/>
                <a:gd name="connsiteX661" fmla="*/ 2171632 w 2554471"/>
                <a:gd name="connsiteY661" fmla="*/ 900516 h 2526906"/>
                <a:gd name="connsiteX662" fmla="*/ 2129638 w 2554471"/>
                <a:gd name="connsiteY662" fmla="*/ 954507 h 2526906"/>
                <a:gd name="connsiteX663" fmla="*/ 2099643 w 2554471"/>
                <a:gd name="connsiteY663" fmla="*/ 959840 h 2526906"/>
                <a:gd name="connsiteX664" fmla="*/ 2063648 w 2554471"/>
                <a:gd name="connsiteY664" fmla="*/ 956507 h 2526906"/>
                <a:gd name="connsiteX665" fmla="*/ 2078313 w 2554471"/>
                <a:gd name="connsiteY665" fmla="*/ 933177 h 2526906"/>
                <a:gd name="connsiteX666" fmla="*/ 2090977 w 2554471"/>
                <a:gd name="connsiteY666" fmla="*/ 892517 h 2526906"/>
                <a:gd name="connsiteX667" fmla="*/ 2126305 w 2554471"/>
                <a:gd name="connsiteY667" fmla="*/ 864521 h 2526906"/>
                <a:gd name="connsiteX668" fmla="*/ 1722040 w 2554471"/>
                <a:gd name="connsiteY668" fmla="*/ 854439 h 2526906"/>
                <a:gd name="connsiteX669" fmla="*/ 1737703 w 2554471"/>
                <a:gd name="connsiteY669" fmla="*/ 863855 h 2526906"/>
                <a:gd name="connsiteX670" fmla="*/ 1803692 w 2554471"/>
                <a:gd name="connsiteY670" fmla="*/ 918512 h 2526906"/>
                <a:gd name="connsiteX671" fmla="*/ 1821023 w 2554471"/>
                <a:gd name="connsiteY671" fmla="*/ 947840 h 2526906"/>
                <a:gd name="connsiteX672" fmla="*/ 1741036 w 2554471"/>
                <a:gd name="connsiteY672" fmla="*/ 1009162 h 2526906"/>
                <a:gd name="connsiteX673" fmla="*/ 1672381 w 2554471"/>
                <a:gd name="connsiteY673" fmla="*/ 964505 h 2526906"/>
                <a:gd name="connsiteX674" fmla="*/ 1704376 w 2554471"/>
                <a:gd name="connsiteY674" fmla="*/ 856522 h 2526906"/>
                <a:gd name="connsiteX675" fmla="*/ 1722040 w 2554471"/>
                <a:gd name="connsiteY675" fmla="*/ 854439 h 2526906"/>
                <a:gd name="connsiteX676" fmla="*/ 1039155 w 2554471"/>
                <a:gd name="connsiteY676" fmla="*/ 808229 h 2526906"/>
                <a:gd name="connsiteX677" fmla="*/ 1081148 w 2554471"/>
                <a:gd name="connsiteY677" fmla="*/ 843192 h 2526906"/>
                <a:gd name="connsiteX678" fmla="*/ 1086481 w 2554471"/>
                <a:gd name="connsiteY678" fmla="*/ 918514 h 2526906"/>
                <a:gd name="connsiteX679" fmla="*/ 1081815 w 2554471"/>
                <a:gd name="connsiteY679" fmla="*/ 926513 h 2526906"/>
                <a:gd name="connsiteX680" fmla="*/ 1010493 w 2554471"/>
                <a:gd name="connsiteY680" fmla="*/ 985836 h 2526906"/>
                <a:gd name="connsiteX681" fmla="*/ 1001828 w 2554471"/>
                <a:gd name="connsiteY681" fmla="*/ 983836 h 2526906"/>
                <a:gd name="connsiteX682" fmla="*/ 950504 w 2554471"/>
                <a:gd name="connsiteY682" fmla="*/ 919847 h 2526906"/>
                <a:gd name="connsiteX683" fmla="*/ 941172 w 2554471"/>
                <a:gd name="connsiteY683" fmla="*/ 894518 h 2526906"/>
                <a:gd name="connsiteX684" fmla="*/ 1018493 w 2554471"/>
                <a:gd name="connsiteY684" fmla="*/ 810530 h 2526906"/>
                <a:gd name="connsiteX685" fmla="*/ 1039155 w 2554471"/>
                <a:gd name="connsiteY685" fmla="*/ 808229 h 2526906"/>
                <a:gd name="connsiteX686" fmla="*/ 1297029 w 2554471"/>
                <a:gd name="connsiteY686" fmla="*/ 795032 h 2526906"/>
                <a:gd name="connsiteX687" fmla="*/ 1325774 w 2554471"/>
                <a:gd name="connsiteY687" fmla="*/ 804530 h 2526906"/>
                <a:gd name="connsiteX688" fmla="*/ 1375767 w 2554471"/>
                <a:gd name="connsiteY688" fmla="*/ 854522 h 2526906"/>
                <a:gd name="connsiteX689" fmla="*/ 1379098 w 2554471"/>
                <a:gd name="connsiteY689" fmla="*/ 867852 h 2526906"/>
                <a:gd name="connsiteX690" fmla="*/ 1356436 w 2554471"/>
                <a:gd name="connsiteY690" fmla="*/ 933174 h 2526906"/>
                <a:gd name="connsiteX691" fmla="*/ 1346437 w 2554471"/>
                <a:gd name="connsiteY691" fmla="*/ 941173 h 2526906"/>
                <a:gd name="connsiteX692" fmla="*/ 1328440 w 2554471"/>
                <a:gd name="connsiteY692" fmla="*/ 940506 h 2526906"/>
                <a:gd name="connsiteX693" fmla="*/ 1281114 w 2554471"/>
                <a:gd name="connsiteY693" fmla="*/ 951172 h 2526906"/>
                <a:gd name="connsiteX694" fmla="*/ 1235788 w 2554471"/>
                <a:gd name="connsiteY694" fmla="*/ 854522 h 2526906"/>
                <a:gd name="connsiteX695" fmla="*/ 1267783 w 2554471"/>
                <a:gd name="connsiteY695" fmla="*/ 802530 h 2526906"/>
                <a:gd name="connsiteX696" fmla="*/ 1297029 w 2554471"/>
                <a:gd name="connsiteY696" fmla="*/ 795032 h 2526906"/>
                <a:gd name="connsiteX697" fmla="*/ 1533404 w 2554471"/>
                <a:gd name="connsiteY697" fmla="*/ 780452 h 2526906"/>
                <a:gd name="connsiteX698" fmla="*/ 1589728 w 2554471"/>
                <a:gd name="connsiteY698" fmla="*/ 812530 h 2526906"/>
                <a:gd name="connsiteX699" fmla="*/ 1627723 w 2554471"/>
                <a:gd name="connsiteY699" fmla="*/ 848523 h 2526906"/>
                <a:gd name="connsiteX700" fmla="*/ 1636388 w 2554471"/>
                <a:gd name="connsiteY700" fmla="*/ 874519 h 2526906"/>
                <a:gd name="connsiteX701" fmla="*/ 1587062 w 2554471"/>
                <a:gd name="connsiteY701" fmla="*/ 930510 h 2526906"/>
                <a:gd name="connsiteX702" fmla="*/ 1539071 w 2554471"/>
                <a:gd name="connsiteY702" fmla="*/ 923845 h 2526906"/>
                <a:gd name="connsiteX703" fmla="*/ 1471748 w 2554471"/>
                <a:gd name="connsiteY703" fmla="*/ 861189 h 2526906"/>
                <a:gd name="connsiteX704" fmla="*/ 1477081 w 2554471"/>
                <a:gd name="connsiteY704" fmla="*/ 807864 h 2526906"/>
                <a:gd name="connsiteX705" fmla="*/ 1533404 w 2554471"/>
                <a:gd name="connsiteY705" fmla="*/ 780452 h 2526906"/>
                <a:gd name="connsiteX706" fmla="*/ 2214956 w 2554471"/>
                <a:gd name="connsiteY706" fmla="*/ 757872 h 2526906"/>
                <a:gd name="connsiteX707" fmla="*/ 2243618 w 2554471"/>
                <a:gd name="connsiteY707" fmla="*/ 786533 h 2526906"/>
                <a:gd name="connsiteX708" fmla="*/ 2158298 w 2554471"/>
                <a:gd name="connsiteY708" fmla="*/ 849856 h 2526906"/>
                <a:gd name="connsiteX709" fmla="*/ 2151634 w 2554471"/>
                <a:gd name="connsiteY709" fmla="*/ 841192 h 2526906"/>
                <a:gd name="connsiteX710" fmla="*/ 2214956 w 2554471"/>
                <a:gd name="connsiteY710" fmla="*/ 757872 h 2526906"/>
                <a:gd name="connsiteX711" fmla="*/ 1827521 w 2554471"/>
                <a:gd name="connsiteY711" fmla="*/ 757206 h 2526906"/>
                <a:gd name="connsiteX712" fmla="*/ 1885011 w 2554471"/>
                <a:gd name="connsiteY712" fmla="*/ 793868 h 2526906"/>
                <a:gd name="connsiteX713" fmla="*/ 1937670 w 2554471"/>
                <a:gd name="connsiteY713" fmla="*/ 843859 h 2526906"/>
                <a:gd name="connsiteX714" fmla="*/ 1988993 w 2554471"/>
                <a:gd name="connsiteY714" fmla="*/ 836528 h 2526906"/>
                <a:gd name="connsiteX715" fmla="*/ 2013657 w 2554471"/>
                <a:gd name="connsiteY715" fmla="*/ 833195 h 2526906"/>
                <a:gd name="connsiteX716" fmla="*/ 2062981 w 2554471"/>
                <a:gd name="connsiteY716" fmla="*/ 894519 h 2526906"/>
                <a:gd name="connsiteX717" fmla="*/ 1986994 w 2554471"/>
                <a:gd name="connsiteY717" fmla="*/ 967174 h 2526906"/>
                <a:gd name="connsiteX718" fmla="*/ 1934337 w 2554471"/>
                <a:gd name="connsiteY718" fmla="*/ 937179 h 2526906"/>
                <a:gd name="connsiteX719" fmla="*/ 1924338 w 2554471"/>
                <a:gd name="connsiteY719" fmla="*/ 894519 h 2526906"/>
                <a:gd name="connsiteX720" fmla="*/ 1927671 w 2554471"/>
                <a:gd name="connsiteY720" fmla="*/ 853858 h 2526906"/>
                <a:gd name="connsiteX721" fmla="*/ 1896343 w 2554471"/>
                <a:gd name="connsiteY721" fmla="*/ 907848 h 2526906"/>
                <a:gd name="connsiteX722" fmla="*/ 1810358 w 2554471"/>
                <a:gd name="connsiteY722" fmla="*/ 900518 h 2526906"/>
                <a:gd name="connsiteX723" fmla="*/ 1759032 w 2554471"/>
                <a:gd name="connsiteY723" fmla="*/ 852525 h 2526906"/>
                <a:gd name="connsiteX724" fmla="*/ 1761032 w 2554471"/>
                <a:gd name="connsiteY724" fmla="*/ 774538 h 2526906"/>
                <a:gd name="connsiteX725" fmla="*/ 1827521 w 2554471"/>
                <a:gd name="connsiteY725" fmla="*/ 757206 h 2526906"/>
                <a:gd name="connsiteX726" fmla="*/ 2087645 w 2554471"/>
                <a:gd name="connsiteY726" fmla="*/ 740540 h 2526906"/>
                <a:gd name="connsiteX727" fmla="*/ 2140302 w 2554471"/>
                <a:gd name="connsiteY727" fmla="*/ 805196 h 2526906"/>
                <a:gd name="connsiteX728" fmla="*/ 2093644 w 2554471"/>
                <a:gd name="connsiteY728" fmla="*/ 856521 h 2526906"/>
                <a:gd name="connsiteX729" fmla="*/ 2047651 w 2554471"/>
                <a:gd name="connsiteY729" fmla="*/ 841857 h 2526906"/>
                <a:gd name="connsiteX730" fmla="*/ 2018323 w 2554471"/>
                <a:gd name="connsiteY730" fmla="*/ 752539 h 2526906"/>
                <a:gd name="connsiteX731" fmla="*/ 2024989 w 2554471"/>
                <a:gd name="connsiteY731" fmla="*/ 745873 h 2526906"/>
                <a:gd name="connsiteX732" fmla="*/ 2087645 w 2554471"/>
                <a:gd name="connsiteY732" fmla="*/ 740540 h 2526906"/>
                <a:gd name="connsiteX733" fmla="*/ 1146471 w 2554471"/>
                <a:gd name="connsiteY733" fmla="*/ 712965 h 2526906"/>
                <a:gd name="connsiteX734" fmla="*/ 1198462 w 2554471"/>
                <a:gd name="connsiteY734" fmla="*/ 736544 h 2526906"/>
                <a:gd name="connsiteX735" fmla="*/ 1208461 w 2554471"/>
                <a:gd name="connsiteY735" fmla="*/ 747875 h 2526906"/>
                <a:gd name="connsiteX736" fmla="*/ 1221125 w 2554471"/>
                <a:gd name="connsiteY736" fmla="*/ 829196 h 2526906"/>
                <a:gd name="connsiteX737" fmla="*/ 1213128 w 2554471"/>
                <a:gd name="connsiteY737" fmla="*/ 855191 h 2526906"/>
                <a:gd name="connsiteX738" fmla="*/ 1189797 w 2554471"/>
                <a:gd name="connsiteY738" fmla="*/ 871190 h 2526906"/>
                <a:gd name="connsiteX739" fmla="*/ 1097812 w 2554471"/>
                <a:gd name="connsiteY739" fmla="*/ 829196 h 2526906"/>
                <a:gd name="connsiteX740" fmla="*/ 1093812 w 2554471"/>
                <a:gd name="connsiteY740" fmla="*/ 824530 h 2526906"/>
                <a:gd name="connsiteX741" fmla="*/ 1088479 w 2554471"/>
                <a:gd name="connsiteY741" fmla="*/ 741875 h 2526906"/>
                <a:gd name="connsiteX742" fmla="*/ 1146471 w 2554471"/>
                <a:gd name="connsiteY742" fmla="*/ 712965 h 2526906"/>
                <a:gd name="connsiteX743" fmla="*/ 1411094 w 2554471"/>
                <a:gd name="connsiteY743" fmla="*/ 708549 h 2526906"/>
                <a:gd name="connsiteX744" fmla="*/ 1473084 w 2554471"/>
                <a:gd name="connsiteY744" fmla="*/ 771872 h 2526906"/>
                <a:gd name="connsiteX745" fmla="*/ 1452419 w 2554471"/>
                <a:gd name="connsiteY745" fmla="*/ 817197 h 2526906"/>
                <a:gd name="connsiteX746" fmla="*/ 1448420 w 2554471"/>
                <a:gd name="connsiteY746" fmla="*/ 853192 h 2526906"/>
                <a:gd name="connsiteX747" fmla="*/ 1375099 w 2554471"/>
                <a:gd name="connsiteY747" fmla="*/ 825863 h 2526906"/>
                <a:gd name="connsiteX748" fmla="*/ 1335772 w 2554471"/>
                <a:gd name="connsiteY748" fmla="*/ 783202 h 2526906"/>
                <a:gd name="connsiteX749" fmla="*/ 1334438 w 2554471"/>
                <a:gd name="connsiteY749" fmla="*/ 735211 h 2526906"/>
                <a:gd name="connsiteX750" fmla="*/ 1411094 w 2554471"/>
                <a:gd name="connsiteY750" fmla="*/ 708549 h 2526906"/>
                <a:gd name="connsiteX751" fmla="*/ 1620391 w 2554471"/>
                <a:gd name="connsiteY751" fmla="*/ 686551 h 2526906"/>
                <a:gd name="connsiteX752" fmla="*/ 1703044 w 2554471"/>
                <a:gd name="connsiteY752" fmla="*/ 733877 h 2526906"/>
                <a:gd name="connsiteX753" fmla="*/ 1731706 w 2554471"/>
                <a:gd name="connsiteY753" fmla="*/ 767871 h 2526906"/>
                <a:gd name="connsiteX754" fmla="*/ 1718376 w 2554471"/>
                <a:gd name="connsiteY754" fmla="*/ 825860 h 2526906"/>
                <a:gd name="connsiteX755" fmla="*/ 1691714 w 2554471"/>
                <a:gd name="connsiteY755" fmla="*/ 841857 h 2526906"/>
                <a:gd name="connsiteX756" fmla="*/ 1621058 w 2554471"/>
                <a:gd name="connsiteY756" fmla="*/ 805196 h 2526906"/>
                <a:gd name="connsiteX757" fmla="*/ 1585730 w 2554471"/>
                <a:gd name="connsiteY757" fmla="*/ 737874 h 2526906"/>
                <a:gd name="connsiteX758" fmla="*/ 1620391 w 2554471"/>
                <a:gd name="connsiteY758" fmla="*/ 686551 h 2526906"/>
                <a:gd name="connsiteX759" fmla="*/ 1892655 w 2554471"/>
                <a:gd name="connsiteY759" fmla="*/ 665253 h 2526906"/>
                <a:gd name="connsiteX760" fmla="*/ 1910341 w 2554471"/>
                <a:gd name="connsiteY760" fmla="*/ 666555 h 2526906"/>
                <a:gd name="connsiteX761" fmla="*/ 1972996 w 2554471"/>
                <a:gd name="connsiteY761" fmla="*/ 711879 h 2526906"/>
                <a:gd name="connsiteX762" fmla="*/ 2009657 w 2554471"/>
                <a:gd name="connsiteY762" fmla="*/ 753206 h 2526906"/>
                <a:gd name="connsiteX763" fmla="*/ 1969663 w 2554471"/>
                <a:gd name="connsiteY763" fmla="*/ 819195 h 2526906"/>
                <a:gd name="connsiteX764" fmla="*/ 1914340 w 2554471"/>
                <a:gd name="connsiteY764" fmla="*/ 797866 h 2526906"/>
                <a:gd name="connsiteX765" fmla="*/ 1875013 w 2554471"/>
                <a:gd name="connsiteY765" fmla="*/ 755872 h 2526906"/>
                <a:gd name="connsiteX766" fmla="*/ 1852349 w 2554471"/>
                <a:gd name="connsiteY766" fmla="*/ 697216 h 2526906"/>
                <a:gd name="connsiteX767" fmla="*/ 1892655 w 2554471"/>
                <a:gd name="connsiteY767" fmla="*/ 665253 h 2526906"/>
                <a:gd name="connsiteX768" fmla="*/ 2305525 w 2554471"/>
                <a:gd name="connsiteY768" fmla="*/ 657555 h 2526906"/>
                <a:gd name="connsiteX769" fmla="*/ 2316941 w 2554471"/>
                <a:gd name="connsiteY769" fmla="*/ 661887 h 2526906"/>
                <a:gd name="connsiteX770" fmla="*/ 2317607 w 2554471"/>
                <a:gd name="connsiteY770" fmla="*/ 683884 h 2526906"/>
                <a:gd name="connsiteX771" fmla="*/ 2244951 w 2554471"/>
                <a:gd name="connsiteY771" fmla="*/ 730542 h 2526906"/>
                <a:gd name="connsiteX772" fmla="*/ 2261614 w 2554471"/>
                <a:gd name="connsiteY772" fmla="*/ 689217 h 2526906"/>
                <a:gd name="connsiteX773" fmla="*/ 2293611 w 2554471"/>
                <a:gd name="connsiteY773" fmla="*/ 659221 h 2526906"/>
                <a:gd name="connsiteX774" fmla="*/ 2305525 w 2554471"/>
                <a:gd name="connsiteY774" fmla="*/ 657555 h 2526906"/>
                <a:gd name="connsiteX775" fmla="*/ 1736058 w 2554471"/>
                <a:gd name="connsiteY775" fmla="*/ 619124 h 2526906"/>
                <a:gd name="connsiteX776" fmla="*/ 1806359 w 2554471"/>
                <a:gd name="connsiteY776" fmla="*/ 678552 h 2526906"/>
                <a:gd name="connsiteX777" fmla="*/ 1821688 w 2554471"/>
                <a:gd name="connsiteY777" fmla="*/ 709213 h 2526906"/>
                <a:gd name="connsiteX778" fmla="*/ 1785694 w 2554471"/>
                <a:gd name="connsiteY778" fmla="*/ 741874 h 2526906"/>
                <a:gd name="connsiteX779" fmla="*/ 1759033 w 2554471"/>
                <a:gd name="connsiteY779" fmla="*/ 742541 h 2526906"/>
                <a:gd name="connsiteX780" fmla="*/ 1696377 w 2554471"/>
                <a:gd name="connsiteY780" fmla="*/ 627895 h 2526906"/>
                <a:gd name="connsiteX781" fmla="*/ 1736058 w 2554471"/>
                <a:gd name="connsiteY781" fmla="*/ 619124 h 2526906"/>
                <a:gd name="connsiteX782" fmla="*/ 2179836 w 2554471"/>
                <a:gd name="connsiteY782" fmla="*/ 617938 h 2526906"/>
                <a:gd name="connsiteX783" fmla="*/ 2185627 w 2554471"/>
                <a:gd name="connsiteY783" fmla="*/ 619228 h 2526906"/>
                <a:gd name="connsiteX784" fmla="*/ 2237620 w 2554471"/>
                <a:gd name="connsiteY784" fmla="*/ 687218 h 2526906"/>
                <a:gd name="connsiteX785" fmla="*/ 2163631 w 2554471"/>
                <a:gd name="connsiteY785" fmla="*/ 756541 h 2526906"/>
                <a:gd name="connsiteX786" fmla="*/ 2100974 w 2554471"/>
                <a:gd name="connsiteY786" fmla="*/ 693218 h 2526906"/>
                <a:gd name="connsiteX787" fmla="*/ 2104307 w 2554471"/>
                <a:gd name="connsiteY787" fmla="*/ 669888 h 2526906"/>
                <a:gd name="connsiteX788" fmla="*/ 2134302 w 2554471"/>
                <a:gd name="connsiteY788" fmla="*/ 645226 h 2526906"/>
                <a:gd name="connsiteX789" fmla="*/ 2156965 w 2554471"/>
                <a:gd name="connsiteY789" fmla="*/ 638560 h 2526906"/>
                <a:gd name="connsiteX790" fmla="*/ 2179836 w 2554471"/>
                <a:gd name="connsiteY790" fmla="*/ 617938 h 2526906"/>
                <a:gd name="connsiteX791" fmla="*/ 1272595 w 2554471"/>
                <a:gd name="connsiteY791" fmla="*/ 604867 h 2526906"/>
                <a:gd name="connsiteX792" fmla="*/ 1311778 w 2554471"/>
                <a:gd name="connsiteY792" fmla="*/ 635892 h 2526906"/>
                <a:gd name="connsiteX793" fmla="*/ 1330441 w 2554471"/>
                <a:gd name="connsiteY793" fmla="*/ 663890 h 2526906"/>
                <a:gd name="connsiteX794" fmla="*/ 1322442 w 2554471"/>
                <a:gd name="connsiteY794" fmla="*/ 715213 h 2526906"/>
                <a:gd name="connsiteX795" fmla="*/ 1301113 w 2554471"/>
                <a:gd name="connsiteY795" fmla="*/ 761874 h 2526906"/>
                <a:gd name="connsiteX796" fmla="*/ 1277783 w 2554471"/>
                <a:gd name="connsiteY796" fmla="*/ 782537 h 2526906"/>
                <a:gd name="connsiteX797" fmla="*/ 1199128 w 2554471"/>
                <a:gd name="connsiteY797" fmla="*/ 677886 h 2526906"/>
                <a:gd name="connsiteX798" fmla="*/ 1253786 w 2554471"/>
                <a:gd name="connsiteY798" fmla="*/ 605897 h 2526906"/>
                <a:gd name="connsiteX799" fmla="*/ 1272595 w 2554471"/>
                <a:gd name="connsiteY799" fmla="*/ 604867 h 2526906"/>
                <a:gd name="connsiteX800" fmla="*/ 1516576 w 2554471"/>
                <a:gd name="connsiteY800" fmla="*/ 602149 h 2526906"/>
                <a:gd name="connsiteX801" fmla="*/ 1539740 w 2554471"/>
                <a:gd name="connsiteY801" fmla="*/ 609897 h 2526906"/>
                <a:gd name="connsiteX802" fmla="*/ 1565069 w 2554471"/>
                <a:gd name="connsiteY802" fmla="*/ 631892 h 2526906"/>
                <a:gd name="connsiteX803" fmla="*/ 1573066 w 2554471"/>
                <a:gd name="connsiteY803" fmla="*/ 688551 h 2526906"/>
                <a:gd name="connsiteX804" fmla="*/ 1557070 w 2554471"/>
                <a:gd name="connsiteY804" fmla="*/ 734542 h 2526906"/>
                <a:gd name="connsiteX805" fmla="*/ 1523075 w 2554471"/>
                <a:gd name="connsiteY805" fmla="*/ 763870 h 2526906"/>
                <a:gd name="connsiteX806" fmla="*/ 1488413 w 2554471"/>
                <a:gd name="connsiteY806" fmla="*/ 745873 h 2526906"/>
                <a:gd name="connsiteX807" fmla="*/ 1479748 w 2554471"/>
                <a:gd name="connsiteY807" fmla="*/ 733208 h 2526906"/>
                <a:gd name="connsiteX808" fmla="*/ 1449752 w 2554471"/>
                <a:gd name="connsiteY808" fmla="*/ 691217 h 2526906"/>
                <a:gd name="connsiteX809" fmla="*/ 1494413 w 2554471"/>
                <a:gd name="connsiteY809" fmla="*/ 611897 h 2526906"/>
                <a:gd name="connsiteX810" fmla="*/ 1516576 w 2554471"/>
                <a:gd name="connsiteY810" fmla="*/ 602149 h 2526906"/>
                <a:gd name="connsiteX811" fmla="*/ 2024653 w 2554471"/>
                <a:gd name="connsiteY811" fmla="*/ 579486 h 2526906"/>
                <a:gd name="connsiteX812" fmla="*/ 2086309 w 2554471"/>
                <a:gd name="connsiteY812" fmla="*/ 636558 h 2526906"/>
                <a:gd name="connsiteX813" fmla="*/ 2090309 w 2554471"/>
                <a:gd name="connsiteY813" fmla="*/ 662555 h 2526906"/>
                <a:gd name="connsiteX814" fmla="*/ 2084310 w 2554471"/>
                <a:gd name="connsiteY814" fmla="*/ 692550 h 2526906"/>
                <a:gd name="connsiteX815" fmla="*/ 2008322 w 2554471"/>
                <a:gd name="connsiteY815" fmla="*/ 724545 h 2526906"/>
                <a:gd name="connsiteX816" fmla="*/ 1935001 w 2554471"/>
                <a:gd name="connsiteY816" fmla="*/ 647890 h 2526906"/>
                <a:gd name="connsiteX817" fmla="*/ 1945000 w 2554471"/>
                <a:gd name="connsiteY817" fmla="*/ 605897 h 2526906"/>
                <a:gd name="connsiteX818" fmla="*/ 2024653 w 2554471"/>
                <a:gd name="connsiteY818" fmla="*/ 579486 h 2526906"/>
                <a:gd name="connsiteX819" fmla="*/ 2369011 w 2554471"/>
                <a:gd name="connsiteY819" fmla="*/ 559571 h 2526906"/>
                <a:gd name="connsiteX820" fmla="*/ 2387591 w 2554471"/>
                <a:gd name="connsiteY820" fmla="*/ 563238 h 2526906"/>
                <a:gd name="connsiteX821" fmla="*/ 2392257 w 2554471"/>
                <a:gd name="connsiteY821" fmla="*/ 571903 h 2526906"/>
                <a:gd name="connsiteX822" fmla="*/ 2339599 w 2554471"/>
                <a:gd name="connsiteY822" fmla="*/ 616561 h 2526906"/>
                <a:gd name="connsiteX823" fmla="*/ 2333602 w 2554471"/>
                <a:gd name="connsiteY823" fmla="*/ 611230 h 2526906"/>
                <a:gd name="connsiteX824" fmla="*/ 2352931 w 2554471"/>
                <a:gd name="connsiteY824" fmla="*/ 565904 h 2526906"/>
                <a:gd name="connsiteX825" fmla="*/ 2369011 w 2554471"/>
                <a:gd name="connsiteY825" fmla="*/ 559571 h 2526906"/>
                <a:gd name="connsiteX826" fmla="*/ 1839019 w 2554471"/>
                <a:gd name="connsiteY826" fmla="*/ 545241 h 2526906"/>
                <a:gd name="connsiteX827" fmla="*/ 1911674 w 2554471"/>
                <a:gd name="connsiteY827" fmla="*/ 626563 h 2526906"/>
                <a:gd name="connsiteX828" fmla="*/ 1903009 w 2554471"/>
                <a:gd name="connsiteY828" fmla="*/ 641893 h 2526906"/>
                <a:gd name="connsiteX829" fmla="*/ 1851018 w 2554471"/>
                <a:gd name="connsiteY829" fmla="*/ 650559 h 2526906"/>
                <a:gd name="connsiteX830" fmla="*/ 1783696 w 2554471"/>
                <a:gd name="connsiteY830" fmla="*/ 587235 h 2526906"/>
                <a:gd name="connsiteX831" fmla="*/ 1839019 w 2554471"/>
                <a:gd name="connsiteY831" fmla="*/ 545241 h 2526906"/>
                <a:gd name="connsiteX832" fmla="*/ 1636303 w 2554471"/>
                <a:gd name="connsiteY832" fmla="*/ 527995 h 2526906"/>
                <a:gd name="connsiteX833" fmla="*/ 1678379 w 2554471"/>
                <a:gd name="connsiteY833" fmla="*/ 550574 h 2526906"/>
                <a:gd name="connsiteX834" fmla="*/ 1697043 w 2554471"/>
                <a:gd name="connsiteY834" fmla="*/ 627230 h 2526906"/>
                <a:gd name="connsiteX835" fmla="*/ 1679712 w 2554471"/>
                <a:gd name="connsiteY835" fmla="*/ 641893 h 2526906"/>
                <a:gd name="connsiteX836" fmla="*/ 1593727 w 2554471"/>
                <a:gd name="connsiteY836" fmla="*/ 640560 h 2526906"/>
                <a:gd name="connsiteX837" fmla="*/ 1575731 w 2554471"/>
                <a:gd name="connsiteY837" fmla="*/ 612565 h 2526906"/>
                <a:gd name="connsiteX838" fmla="*/ 1591727 w 2554471"/>
                <a:gd name="connsiteY838" fmla="*/ 537909 h 2526906"/>
                <a:gd name="connsiteX839" fmla="*/ 1636303 w 2554471"/>
                <a:gd name="connsiteY839" fmla="*/ 527995 h 2526906"/>
                <a:gd name="connsiteX840" fmla="*/ 2246950 w 2554471"/>
                <a:gd name="connsiteY840" fmla="*/ 523245 h 2526906"/>
                <a:gd name="connsiteX841" fmla="*/ 2312940 w 2554471"/>
                <a:gd name="connsiteY841" fmla="*/ 589234 h 2526906"/>
                <a:gd name="connsiteX842" fmla="*/ 2274945 w 2554471"/>
                <a:gd name="connsiteY842" fmla="*/ 642560 h 2526906"/>
                <a:gd name="connsiteX843" fmla="*/ 2220954 w 2554471"/>
                <a:gd name="connsiteY843" fmla="*/ 618564 h 2526906"/>
                <a:gd name="connsiteX844" fmla="*/ 2235619 w 2554471"/>
                <a:gd name="connsiteY844" fmla="*/ 527911 h 2526906"/>
                <a:gd name="connsiteX845" fmla="*/ 2246950 w 2554471"/>
                <a:gd name="connsiteY845" fmla="*/ 523245 h 2526906"/>
                <a:gd name="connsiteX846" fmla="*/ 1400012 w 2554471"/>
                <a:gd name="connsiteY846" fmla="*/ 519996 h 2526906"/>
                <a:gd name="connsiteX847" fmla="*/ 1431092 w 2554471"/>
                <a:gd name="connsiteY847" fmla="*/ 540576 h 2526906"/>
                <a:gd name="connsiteX848" fmla="*/ 1449755 w 2554471"/>
                <a:gd name="connsiteY848" fmla="*/ 564571 h 2526906"/>
                <a:gd name="connsiteX849" fmla="*/ 1443089 w 2554471"/>
                <a:gd name="connsiteY849" fmla="*/ 620564 h 2526906"/>
                <a:gd name="connsiteX850" fmla="*/ 1425092 w 2554471"/>
                <a:gd name="connsiteY850" fmla="*/ 657891 h 2526906"/>
                <a:gd name="connsiteX851" fmla="*/ 1381765 w 2554471"/>
                <a:gd name="connsiteY851" fmla="*/ 687220 h 2526906"/>
                <a:gd name="connsiteX852" fmla="*/ 1372432 w 2554471"/>
                <a:gd name="connsiteY852" fmla="*/ 685886 h 2526906"/>
                <a:gd name="connsiteX853" fmla="*/ 1317108 w 2554471"/>
                <a:gd name="connsiteY853" fmla="*/ 589235 h 2526906"/>
                <a:gd name="connsiteX854" fmla="*/ 1362435 w 2554471"/>
                <a:gd name="connsiteY854" fmla="*/ 523913 h 2526906"/>
                <a:gd name="connsiteX855" fmla="*/ 1400012 w 2554471"/>
                <a:gd name="connsiteY855" fmla="*/ 519996 h 2526906"/>
                <a:gd name="connsiteX856" fmla="*/ 2109340 w 2554471"/>
                <a:gd name="connsiteY856" fmla="*/ 481773 h 2526906"/>
                <a:gd name="connsiteX857" fmla="*/ 2136971 w 2554471"/>
                <a:gd name="connsiteY857" fmla="*/ 492584 h 2526906"/>
                <a:gd name="connsiteX858" fmla="*/ 2184298 w 2554471"/>
                <a:gd name="connsiteY858" fmla="*/ 550575 h 2526906"/>
                <a:gd name="connsiteX859" fmla="*/ 2170299 w 2554471"/>
                <a:gd name="connsiteY859" fmla="*/ 594569 h 2526906"/>
                <a:gd name="connsiteX860" fmla="*/ 2101643 w 2554471"/>
                <a:gd name="connsiteY860" fmla="*/ 609899 h 2526906"/>
                <a:gd name="connsiteX861" fmla="*/ 2042319 w 2554471"/>
                <a:gd name="connsiteY861" fmla="*/ 551908 h 2526906"/>
                <a:gd name="connsiteX862" fmla="*/ 2036319 w 2554471"/>
                <a:gd name="connsiteY862" fmla="*/ 526579 h 2526906"/>
                <a:gd name="connsiteX863" fmla="*/ 2109340 w 2554471"/>
                <a:gd name="connsiteY863" fmla="*/ 481773 h 2526906"/>
                <a:gd name="connsiteX864" fmla="*/ 2432253 w 2554471"/>
                <a:gd name="connsiteY864" fmla="*/ 463921 h 2526906"/>
                <a:gd name="connsiteX865" fmla="*/ 2440919 w 2554471"/>
                <a:gd name="connsiteY865" fmla="*/ 472587 h 2526906"/>
                <a:gd name="connsiteX866" fmla="*/ 2410256 w 2554471"/>
                <a:gd name="connsiteY866" fmla="*/ 517244 h 2526906"/>
                <a:gd name="connsiteX867" fmla="*/ 2402923 w 2554471"/>
                <a:gd name="connsiteY867" fmla="*/ 507914 h 2526906"/>
                <a:gd name="connsiteX868" fmla="*/ 2432253 w 2554471"/>
                <a:gd name="connsiteY868" fmla="*/ 463921 h 2526906"/>
                <a:gd name="connsiteX869" fmla="*/ 1749066 w 2554471"/>
                <a:gd name="connsiteY869" fmla="*/ 452581 h 2526906"/>
                <a:gd name="connsiteX870" fmla="*/ 1781030 w 2554471"/>
                <a:gd name="connsiteY870" fmla="*/ 475921 h 2526906"/>
                <a:gd name="connsiteX871" fmla="*/ 1781696 w 2554471"/>
                <a:gd name="connsiteY871" fmla="*/ 544578 h 2526906"/>
                <a:gd name="connsiteX872" fmla="*/ 1761699 w 2554471"/>
                <a:gd name="connsiteY872" fmla="*/ 578573 h 2526906"/>
                <a:gd name="connsiteX873" fmla="*/ 1749702 w 2554471"/>
                <a:gd name="connsiteY873" fmla="*/ 589903 h 2526906"/>
                <a:gd name="connsiteX874" fmla="*/ 1676381 w 2554471"/>
                <a:gd name="connsiteY874" fmla="*/ 515249 h 2526906"/>
                <a:gd name="connsiteX875" fmla="*/ 1735037 w 2554471"/>
                <a:gd name="connsiteY875" fmla="*/ 456590 h 2526906"/>
                <a:gd name="connsiteX876" fmla="*/ 1749066 w 2554471"/>
                <a:gd name="connsiteY876" fmla="*/ 452581 h 2526906"/>
                <a:gd name="connsiteX877" fmla="*/ 1971259 w 2554471"/>
                <a:gd name="connsiteY877" fmla="*/ 450122 h 2526906"/>
                <a:gd name="connsiteX878" fmla="*/ 2035655 w 2554471"/>
                <a:gd name="connsiteY878" fmla="*/ 474588 h 2526906"/>
                <a:gd name="connsiteX879" fmla="*/ 2036988 w 2554471"/>
                <a:gd name="connsiteY879" fmla="*/ 487252 h 2526906"/>
                <a:gd name="connsiteX880" fmla="*/ 2007660 w 2554471"/>
                <a:gd name="connsiteY880" fmla="*/ 535912 h 2526906"/>
                <a:gd name="connsiteX881" fmla="*/ 1893010 w 2554471"/>
                <a:gd name="connsiteY881" fmla="*/ 547242 h 2526906"/>
                <a:gd name="connsiteX882" fmla="*/ 1891676 w 2554471"/>
                <a:gd name="connsiteY882" fmla="*/ 521913 h 2526906"/>
                <a:gd name="connsiteX883" fmla="*/ 1947669 w 2554471"/>
                <a:gd name="connsiteY883" fmla="*/ 453923 h 2526906"/>
                <a:gd name="connsiteX884" fmla="*/ 1971259 w 2554471"/>
                <a:gd name="connsiteY884" fmla="*/ 450122 h 2526906"/>
                <a:gd name="connsiteX885" fmla="*/ 2318459 w 2554471"/>
                <a:gd name="connsiteY885" fmla="*/ 450006 h 2526906"/>
                <a:gd name="connsiteX886" fmla="*/ 2334936 w 2554471"/>
                <a:gd name="connsiteY886" fmla="*/ 455256 h 2526906"/>
                <a:gd name="connsiteX887" fmla="*/ 2359598 w 2554471"/>
                <a:gd name="connsiteY887" fmla="*/ 467921 h 2526906"/>
                <a:gd name="connsiteX888" fmla="*/ 2385594 w 2554471"/>
                <a:gd name="connsiteY888" fmla="*/ 501915 h 2526906"/>
                <a:gd name="connsiteX889" fmla="*/ 2344935 w 2554471"/>
                <a:gd name="connsiteY889" fmla="*/ 543240 h 2526906"/>
                <a:gd name="connsiteX890" fmla="*/ 2276279 w 2554471"/>
                <a:gd name="connsiteY890" fmla="*/ 473254 h 2526906"/>
                <a:gd name="connsiteX891" fmla="*/ 2318459 w 2554471"/>
                <a:gd name="connsiteY891" fmla="*/ 450006 h 2526906"/>
                <a:gd name="connsiteX892" fmla="*/ 1483996 w 2554471"/>
                <a:gd name="connsiteY892" fmla="*/ 439510 h 2526906"/>
                <a:gd name="connsiteX893" fmla="*/ 1543737 w 2554471"/>
                <a:gd name="connsiteY893" fmla="*/ 456590 h 2526906"/>
                <a:gd name="connsiteX894" fmla="*/ 1581728 w 2554471"/>
                <a:gd name="connsiteY894" fmla="*/ 508582 h 2526906"/>
                <a:gd name="connsiteX895" fmla="*/ 1577064 w 2554471"/>
                <a:gd name="connsiteY895" fmla="*/ 527913 h 2526906"/>
                <a:gd name="connsiteX896" fmla="*/ 1555733 w 2554471"/>
                <a:gd name="connsiteY896" fmla="*/ 560575 h 2526906"/>
                <a:gd name="connsiteX897" fmla="*/ 1536404 w 2554471"/>
                <a:gd name="connsiteY897" fmla="*/ 573905 h 2526906"/>
                <a:gd name="connsiteX898" fmla="*/ 1432422 w 2554471"/>
                <a:gd name="connsiteY898" fmla="*/ 507248 h 2526906"/>
                <a:gd name="connsiteX899" fmla="*/ 1431755 w 2554471"/>
                <a:gd name="connsiteY899" fmla="*/ 475920 h 2526906"/>
                <a:gd name="connsiteX900" fmla="*/ 1483996 w 2554471"/>
                <a:gd name="connsiteY900" fmla="*/ 439510 h 2526906"/>
                <a:gd name="connsiteX901" fmla="*/ 1860349 w 2554471"/>
                <a:gd name="connsiteY901" fmla="*/ 377271 h 2526906"/>
                <a:gd name="connsiteX902" fmla="*/ 1916340 w 2554471"/>
                <a:gd name="connsiteY902" fmla="*/ 425931 h 2526906"/>
                <a:gd name="connsiteX903" fmla="*/ 1899010 w 2554471"/>
                <a:gd name="connsiteY903" fmla="*/ 459260 h 2526906"/>
                <a:gd name="connsiteX904" fmla="*/ 1867682 w 2554471"/>
                <a:gd name="connsiteY904" fmla="*/ 511918 h 2526906"/>
                <a:gd name="connsiteX905" fmla="*/ 1849017 w 2554471"/>
                <a:gd name="connsiteY905" fmla="*/ 516584 h 2526906"/>
                <a:gd name="connsiteX906" fmla="*/ 1790360 w 2554471"/>
                <a:gd name="connsiteY906" fmla="*/ 451260 h 2526906"/>
                <a:gd name="connsiteX907" fmla="*/ 1788360 w 2554471"/>
                <a:gd name="connsiteY907" fmla="*/ 423265 h 2526906"/>
                <a:gd name="connsiteX908" fmla="*/ 1860349 w 2554471"/>
                <a:gd name="connsiteY908" fmla="*/ 377271 h 2526906"/>
                <a:gd name="connsiteX909" fmla="*/ 2394257 w 2554471"/>
                <a:gd name="connsiteY909" fmla="*/ 367272 h 2526906"/>
                <a:gd name="connsiteX910" fmla="*/ 2440917 w 2554471"/>
                <a:gd name="connsiteY910" fmla="*/ 397267 h 2526906"/>
                <a:gd name="connsiteX911" fmla="*/ 2380927 w 2554471"/>
                <a:gd name="connsiteY911" fmla="*/ 455923 h 2526906"/>
                <a:gd name="connsiteX912" fmla="*/ 2342267 w 2554471"/>
                <a:gd name="connsiteY912" fmla="*/ 427262 h 2526906"/>
                <a:gd name="connsiteX913" fmla="*/ 2394257 w 2554471"/>
                <a:gd name="connsiteY913" fmla="*/ 367272 h 2526906"/>
                <a:gd name="connsiteX914" fmla="*/ 1615048 w 2554471"/>
                <a:gd name="connsiteY914" fmla="*/ 352411 h 2526906"/>
                <a:gd name="connsiteX915" fmla="*/ 1650386 w 2554471"/>
                <a:gd name="connsiteY915" fmla="*/ 362607 h 2526906"/>
                <a:gd name="connsiteX916" fmla="*/ 1707043 w 2554471"/>
                <a:gd name="connsiteY916" fmla="*/ 429262 h 2526906"/>
                <a:gd name="connsiteX917" fmla="*/ 1697711 w 2554471"/>
                <a:gd name="connsiteY917" fmla="*/ 453924 h 2526906"/>
                <a:gd name="connsiteX918" fmla="*/ 1649053 w 2554471"/>
                <a:gd name="connsiteY918" fmla="*/ 493251 h 2526906"/>
                <a:gd name="connsiteX919" fmla="*/ 1597060 w 2554471"/>
                <a:gd name="connsiteY919" fmla="*/ 498583 h 2526906"/>
                <a:gd name="connsiteX920" fmla="*/ 1542403 w 2554471"/>
                <a:gd name="connsiteY920" fmla="*/ 411933 h 2526906"/>
                <a:gd name="connsiteX921" fmla="*/ 1615048 w 2554471"/>
                <a:gd name="connsiteY921" fmla="*/ 352411 h 2526906"/>
                <a:gd name="connsiteX922" fmla="*/ 2060149 w 2554471"/>
                <a:gd name="connsiteY922" fmla="*/ 352275 h 2526906"/>
                <a:gd name="connsiteX923" fmla="*/ 2096310 w 2554471"/>
                <a:gd name="connsiteY923" fmla="*/ 355940 h 2526906"/>
                <a:gd name="connsiteX924" fmla="*/ 2132971 w 2554471"/>
                <a:gd name="connsiteY924" fmla="*/ 387268 h 2526906"/>
                <a:gd name="connsiteX925" fmla="*/ 2124305 w 2554471"/>
                <a:gd name="connsiteY925" fmla="*/ 399267 h 2526906"/>
                <a:gd name="connsiteX926" fmla="*/ 2107642 w 2554471"/>
                <a:gd name="connsiteY926" fmla="*/ 430595 h 2526906"/>
                <a:gd name="connsiteX927" fmla="*/ 2068981 w 2554471"/>
                <a:gd name="connsiteY927" fmla="*/ 450594 h 2526906"/>
                <a:gd name="connsiteX928" fmla="*/ 2039652 w 2554471"/>
                <a:gd name="connsiteY928" fmla="*/ 429262 h 2526906"/>
                <a:gd name="connsiteX929" fmla="*/ 2028987 w 2554471"/>
                <a:gd name="connsiteY929" fmla="*/ 374605 h 2526906"/>
                <a:gd name="connsiteX930" fmla="*/ 2060149 w 2554471"/>
                <a:gd name="connsiteY930" fmla="*/ 352275 h 2526906"/>
                <a:gd name="connsiteX931" fmla="*/ 2500243 w 2554471"/>
                <a:gd name="connsiteY931" fmla="*/ 343276 h 2526906"/>
                <a:gd name="connsiteX932" fmla="*/ 2456914 w 2554471"/>
                <a:gd name="connsiteY932" fmla="*/ 421265 h 2526906"/>
                <a:gd name="connsiteX933" fmla="*/ 2500243 w 2554471"/>
                <a:gd name="connsiteY933" fmla="*/ 343276 h 2526906"/>
                <a:gd name="connsiteX934" fmla="*/ 2271613 w 2554471"/>
                <a:gd name="connsiteY934" fmla="*/ 319282 h 2526906"/>
                <a:gd name="connsiteX935" fmla="*/ 2339601 w 2554471"/>
                <a:gd name="connsiteY935" fmla="*/ 372606 h 2526906"/>
                <a:gd name="connsiteX936" fmla="*/ 2308273 w 2554471"/>
                <a:gd name="connsiteY936" fmla="*/ 426597 h 2526906"/>
                <a:gd name="connsiteX937" fmla="*/ 2262947 w 2554471"/>
                <a:gd name="connsiteY937" fmla="*/ 428597 h 2526906"/>
                <a:gd name="connsiteX938" fmla="*/ 2218287 w 2554471"/>
                <a:gd name="connsiteY938" fmla="*/ 371939 h 2526906"/>
                <a:gd name="connsiteX939" fmla="*/ 2271613 w 2554471"/>
                <a:gd name="connsiteY939" fmla="*/ 319282 h 2526906"/>
                <a:gd name="connsiteX940" fmla="*/ 1978327 w 2554471"/>
                <a:gd name="connsiteY940" fmla="*/ 293951 h 2526906"/>
                <a:gd name="connsiteX941" fmla="*/ 2027653 w 2554471"/>
                <a:gd name="connsiteY941" fmla="*/ 329945 h 2526906"/>
                <a:gd name="connsiteX942" fmla="*/ 2012988 w 2554471"/>
                <a:gd name="connsiteY942" fmla="*/ 364606 h 2526906"/>
                <a:gd name="connsiteX943" fmla="*/ 1997659 w 2554471"/>
                <a:gd name="connsiteY943" fmla="*/ 390601 h 2526906"/>
                <a:gd name="connsiteX944" fmla="*/ 1958331 w 2554471"/>
                <a:gd name="connsiteY944" fmla="*/ 423263 h 2526906"/>
                <a:gd name="connsiteX945" fmla="*/ 1923670 w 2554471"/>
                <a:gd name="connsiteY945" fmla="*/ 399267 h 2526906"/>
                <a:gd name="connsiteX946" fmla="*/ 1939669 w 2554471"/>
                <a:gd name="connsiteY946" fmla="*/ 311947 h 2526906"/>
                <a:gd name="connsiteX947" fmla="*/ 1978327 w 2554471"/>
                <a:gd name="connsiteY947" fmla="*/ 293951 h 2526906"/>
                <a:gd name="connsiteX948" fmla="*/ 1754368 w 2554471"/>
                <a:gd name="connsiteY948" fmla="*/ 283285 h 2526906"/>
                <a:gd name="connsiteX949" fmla="*/ 1827023 w 2554471"/>
                <a:gd name="connsiteY949" fmla="*/ 357941 h 2526906"/>
                <a:gd name="connsiteX950" fmla="*/ 1802359 w 2554471"/>
                <a:gd name="connsiteY950" fmla="*/ 381937 h 2526906"/>
                <a:gd name="connsiteX951" fmla="*/ 1757035 w 2554471"/>
                <a:gd name="connsiteY951" fmla="*/ 423264 h 2526906"/>
                <a:gd name="connsiteX952" fmla="*/ 1739037 w 2554471"/>
                <a:gd name="connsiteY952" fmla="*/ 426597 h 2526906"/>
                <a:gd name="connsiteX953" fmla="*/ 1709709 w 2554471"/>
                <a:gd name="connsiteY953" fmla="*/ 395936 h 2526906"/>
                <a:gd name="connsiteX954" fmla="*/ 1686380 w 2554471"/>
                <a:gd name="connsiteY954" fmla="*/ 363940 h 2526906"/>
                <a:gd name="connsiteX955" fmla="*/ 1701709 w 2554471"/>
                <a:gd name="connsiteY955" fmla="*/ 295951 h 2526906"/>
                <a:gd name="connsiteX956" fmla="*/ 1754368 w 2554471"/>
                <a:gd name="connsiteY956" fmla="*/ 283285 h 2526906"/>
                <a:gd name="connsiteX957" fmla="*/ 2169630 w 2554471"/>
                <a:gd name="connsiteY957" fmla="*/ 269290 h 2526906"/>
                <a:gd name="connsiteX958" fmla="*/ 2213624 w 2554471"/>
                <a:gd name="connsiteY958" fmla="*/ 297952 h 2526906"/>
                <a:gd name="connsiteX959" fmla="*/ 2206958 w 2554471"/>
                <a:gd name="connsiteY959" fmla="*/ 327280 h 2526906"/>
                <a:gd name="connsiteX960" fmla="*/ 2232287 w 2554471"/>
                <a:gd name="connsiteY960" fmla="*/ 429931 h 2526906"/>
                <a:gd name="connsiteX961" fmla="*/ 2242953 w 2554471"/>
                <a:gd name="connsiteY961" fmla="*/ 507253 h 2526906"/>
                <a:gd name="connsiteX962" fmla="*/ 2204958 w 2554471"/>
                <a:gd name="connsiteY962" fmla="*/ 516585 h 2526906"/>
                <a:gd name="connsiteX963" fmla="*/ 2140302 w 2554471"/>
                <a:gd name="connsiteY963" fmla="*/ 469925 h 2526906"/>
                <a:gd name="connsiteX964" fmla="*/ 2154299 w 2554471"/>
                <a:gd name="connsiteY964" fmla="*/ 406602 h 2526906"/>
                <a:gd name="connsiteX965" fmla="*/ 2173630 w 2554471"/>
                <a:gd name="connsiteY965" fmla="*/ 397936 h 2526906"/>
                <a:gd name="connsiteX966" fmla="*/ 2185627 w 2554471"/>
                <a:gd name="connsiteY966" fmla="*/ 385939 h 2526906"/>
                <a:gd name="connsiteX967" fmla="*/ 2170964 w 2554471"/>
                <a:gd name="connsiteY967" fmla="*/ 373274 h 2526906"/>
                <a:gd name="connsiteX968" fmla="*/ 2140302 w 2554471"/>
                <a:gd name="connsiteY968" fmla="*/ 359942 h 2526906"/>
                <a:gd name="connsiteX969" fmla="*/ 2114306 w 2554471"/>
                <a:gd name="connsiteY969" fmla="*/ 305951 h 2526906"/>
                <a:gd name="connsiteX970" fmla="*/ 2169630 w 2554471"/>
                <a:gd name="connsiteY970" fmla="*/ 269290 h 2526906"/>
                <a:gd name="connsiteX971" fmla="*/ 2510739 w 2554471"/>
                <a:gd name="connsiteY971" fmla="*/ 264621 h 2526906"/>
                <a:gd name="connsiteX972" fmla="*/ 2518903 w 2554471"/>
                <a:gd name="connsiteY972" fmla="*/ 271954 h 2526906"/>
                <a:gd name="connsiteX973" fmla="*/ 2510239 w 2554471"/>
                <a:gd name="connsiteY973" fmla="*/ 309948 h 2526906"/>
                <a:gd name="connsiteX974" fmla="*/ 2501573 w 2554471"/>
                <a:gd name="connsiteY974" fmla="*/ 267288 h 2526906"/>
                <a:gd name="connsiteX975" fmla="*/ 2510739 w 2554471"/>
                <a:gd name="connsiteY975" fmla="*/ 264621 h 2526906"/>
                <a:gd name="connsiteX976" fmla="*/ 2360931 w 2554471"/>
                <a:gd name="connsiteY976" fmla="*/ 239295 h 2526906"/>
                <a:gd name="connsiteX977" fmla="*/ 2443583 w 2554471"/>
                <a:gd name="connsiteY977" fmla="*/ 251960 h 2526906"/>
                <a:gd name="connsiteX978" fmla="*/ 2484244 w 2554471"/>
                <a:gd name="connsiteY978" fmla="*/ 299285 h 2526906"/>
                <a:gd name="connsiteX979" fmla="*/ 2466248 w 2554471"/>
                <a:gd name="connsiteY979" fmla="*/ 344611 h 2526906"/>
                <a:gd name="connsiteX980" fmla="*/ 2430920 w 2554471"/>
                <a:gd name="connsiteY980" fmla="*/ 357943 h 2526906"/>
                <a:gd name="connsiteX981" fmla="*/ 2414255 w 2554471"/>
                <a:gd name="connsiteY981" fmla="*/ 319282 h 2526906"/>
                <a:gd name="connsiteX982" fmla="*/ 2407589 w 2554471"/>
                <a:gd name="connsiteY982" fmla="*/ 262626 h 2526906"/>
                <a:gd name="connsiteX983" fmla="*/ 2406922 w 2554471"/>
                <a:gd name="connsiteY983" fmla="*/ 280622 h 2526906"/>
                <a:gd name="connsiteX984" fmla="*/ 2371595 w 2554471"/>
                <a:gd name="connsiteY984" fmla="*/ 343944 h 2526906"/>
                <a:gd name="connsiteX985" fmla="*/ 2284943 w 2554471"/>
                <a:gd name="connsiteY985" fmla="*/ 305951 h 2526906"/>
                <a:gd name="connsiteX986" fmla="*/ 2281610 w 2554471"/>
                <a:gd name="connsiteY986" fmla="*/ 291288 h 2526906"/>
                <a:gd name="connsiteX987" fmla="*/ 2360931 w 2554471"/>
                <a:gd name="connsiteY987" fmla="*/ 239295 h 2526906"/>
                <a:gd name="connsiteX988" fmla="*/ 2080313 w 2554471"/>
                <a:gd name="connsiteY988" fmla="*/ 214632 h 2526906"/>
                <a:gd name="connsiteX989" fmla="*/ 2130970 w 2554471"/>
                <a:gd name="connsiteY989" fmla="*/ 251293 h 2526906"/>
                <a:gd name="connsiteX990" fmla="*/ 2122971 w 2554471"/>
                <a:gd name="connsiteY990" fmla="*/ 266623 h 2526906"/>
                <a:gd name="connsiteX991" fmla="*/ 2092309 w 2554471"/>
                <a:gd name="connsiteY991" fmla="*/ 303285 h 2526906"/>
                <a:gd name="connsiteX992" fmla="*/ 2046318 w 2554471"/>
                <a:gd name="connsiteY992" fmla="*/ 315283 h 2526906"/>
                <a:gd name="connsiteX993" fmla="*/ 2015657 w 2554471"/>
                <a:gd name="connsiteY993" fmla="*/ 267290 h 2526906"/>
                <a:gd name="connsiteX994" fmla="*/ 2028987 w 2554471"/>
                <a:gd name="connsiteY994" fmla="*/ 230630 h 2526906"/>
                <a:gd name="connsiteX995" fmla="*/ 2080313 w 2554471"/>
                <a:gd name="connsiteY995" fmla="*/ 214632 h 2526906"/>
                <a:gd name="connsiteX996" fmla="*/ 1855851 w 2554471"/>
                <a:gd name="connsiteY996" fmla="*/ 197802 h 2526906"/>
                <a:gd name="connsiteX997" fmla="*/ 1895677 w 2554471"/>
                <a:gd name="connsiteY997" fmla="*/ 206634 h 2526906"/>
                <a:gd name="connsiteX998" fmla="*/ 1939671 w 2554471"/>
                <a:gd name="connsiteY998" fmla="*/ 273289 h 2526906"/>
                <a:gd name="connsiteX999" fmla="*/ 1923673 w 2554471"/>
                <a:gd name="connsiteY999" fmla="*/ 296618 h 2526906"/>
                <a:gd name="connsiteX1000" fmla="*/ 1882347 w 2554471"/>
                <a:gd name="connsiteY1000" fmla="*/ 344609 h 2526906"/>
                <a:gd name="connsiteX1001" fmla="*/ 1855683 w 2554471"/>
                <a:gd name="connsiteY1001" fmla="*/ 357274 h 2526906"/>
                <a:gd name="connsiteX1002" fmla="*/ 1794359 w 2554471"/>
                <a:gd name="connsiteY1002" fmla="*/ 258624 h 2526906"/>
                <a:gd name="connsiteX1003" fmla="*/ 1817024 w 2554471"/>
                <a:gd name="connsiteY1003" fmla="*/ 209967 h 2526906"/>
                <a:gd name="connsiteX1004" fmla="*/ 1855851 w 2554471"/>
                <a:gd name="connsiteY1004" fmla="*/ 197802 h 2526906"/>
                <a:gd name="connsiteX1005" fmla="*/ 2239618 w 2554471"/>
                <a:gd name="connsiteY1005" fmla="*/ 195966 h 2526906"/>
                <a:gd name="connsiteX1006" fmla="*/ 2291609 w 2554471"/>
                <a:gd name="connsiteY1006" fmla="*/ 233294 h 2526906"/>
                <a:gd name="connsiteX1007" fmla="*/ 2241616 w 2554471"/>
                <a:gd name="connsiteY1007" fmla="*/ 287284 h 2526906"/>
                <a:gd name="connsiteX1008" fmla="*/ 2194292 w 2554471"/>
                <a:gd name="connsiteY1008" fmla="*/ 234627 h 2526906"/>
                <a:gd name="connsiteX1009" fmla="*/ 2239618 w 2554471"/>
                <a:gd name="connsiteY1009" fmla="*/ 195966 h 2526906"/>
                <a:gd name="connsiteX1010" fmla="*/ 2163800 w 2554471"/>
                <a:gd name="connsiteY1010" fmla="*/ 154225 h 2526906"/>
                <a:gd name="connsiteX1011" fmla="*/ 2209626 w 2554471"/>
                <a:gd name="connsiteY1011" fmla="*/ 173972 h 2526906"/>
                <a:gd name="connsiteX1012" fmla="*/ 2218292 w 2554471"/>
                <a:gd name="connsiteY1012" fmla="*/ 183971 h 2526906"/>
                <a:gd name="connsiteX1013" fmla="*/ 2173631 w 2554471"/>
                <a:gd name="connsiteY1013" fmla="*/ 227297 h 2526906"/>
                <a:gd name="connsiteX1014" fmla="*/ 2147635 w 2554471"/>
                <a:gd name="connsiteY1014" fmla="*/ 233296 h 2526906"/>
                <a:gd name="connsiteX1015" fmla="*/ 2117640 w 2554471"/>
                <a:gd name="connsiteY1015" fmla="*/ 202634 h 2526906"/>
                <a:gd name="connsiteX1016" fmla="*/ 2118973 w 2554471"/>
                <a:gd name="connsiteY1016" fmla="*/ 177972 h 2526906"/>
                <a:gd name="connsiteX1017" fmla="*/ 2163800 w 2554471"/>
                <a:gd name="connsiteY1017" fmla="*/ 154225 h 2526906"/>
                <a:gd name="connsiteX1018" fmla="*/ 2529567 w 2554471"/>
                <a:gd name="connsiteY1018" fmla="*/ 147309 h 2526906"/>
                <a:gd name="connsiteX1019" fmla="*/ 2552230 w 2554471"/>
                <a:gd name="connsiteY1019" fmla="*/ 181304 h 2526906"/>
                <a:gd name="connsiteX1020" fmla="*/ 2520902 w 2554471"/>
                <a:gd name="connsiteY1020" fmla="*/ 239293 h 2526906"/>
                <a:gd name="connsiteX1021" fmla="*/ 2486241 w 2554471"/>
                <a:gd name="connsiteY1021" fmla="*/ 216631 h 2526906"/>
                <a:gd name="connsiteX1022" fmla="*/ 2529567 w 2554471"/>
                <a:gd name="connsiteY1022" fmla="*/ 147309 h 2526906"/>
                <a:gd name="connsiteX1023" fmla="*/ 2455903 w 2554471"/>
                <a:gd name="connsiteY1023" fmla="*/ 144092 h 2526906"/>
                <a:gd name="connsiteX1024" fmla="*/ 2476243 w 2554471"/>
                <a:gd name="connsiteY1024" fmla="*/ 169306 h 2526906"/>
                <a:gd name="connsiteX1025" fmla="*/ 2438915 w 2554471"/>
                <a:gd name="connsiteY1025" fmla="*/ 228630 h 2526906"/>
                <a:gd name="connsiteX1026" fmla="*/ 2378259 w 2554471"/>
                <a:gd name="connsiteY1026" fmla="*/ 196635 h 2526906"/>
                <a:gd name="connsiteX1027" fmla="*/ 2441582 w 2554471"/>
                <a:gd name="connsiteY1027" fmla="*/ 147977 h 2526906"/>
                <a:gd name="connsiteX1028" fmla="*/ 2455903 w 2554471"/>
                <a:gd name="connsiteY1028" fmla="*/ 144092 h 2526906"/>
                <a:gd name="connsiteX1029" fmla="*/ 1972330 w 2554471"/>
                <a:gd name="connsiteY1029" fmla="*/ 137978 h 2526906"/>
                <a:gd name="connsiteX1030" fmla="*/ 2038985 w 2554471"/>
                <a:gd name="connsiteY1030" fmla="*/ 185305 h 2526906"/>
                <a:gd name="connsiteX1031" fmla="*/ 2032320 w 2554471"/>
                <a:gd name="connsiteY1031" fmla="*/ 202635 h 2526906"/>
                <a:gd name="connsiteX1032" fmla="*/ 2000992 w 2554471"/>
                <a:gd name="connsiteY1032" fmla="*/ 253295 h 2526906"/>
                <a:gd name="connsiteX1033" fmla="*/ 1984329 w 2554471"/>
                <a:gd name="connsiteY1033" fmla="*/ 276624 h 2526906"/>
                <a:gd name="connsiteX1034" fmla="*/ 1959000 w 2554471"/>
                <a:gd name="connsiteY1034" fmla="*/ 262625 h 2526906"/>
                <a:gd name="connsiteX1035" fmla="*/ 1919673 w 2554471"/>
                <a:gd name="connsiteY1035" fmla="*/ 193969 h 2526906"/>
                <a:gd name="connsiteX1036" fmla="*/ 1972330 w 2554471"/>
                <a:gd name="connsiteY1036" fmla="*/ 137978 h 2526906"/>
                <a:gd name="connsiteX1037" fmla="*/ 2344934 w 2554471"/>
                <a:gd name="connsiteY1037" fmla="*/ 125314 h 2526906"/>
                <a:gd name="connsiteX1038" fmla="*/ 2355600 w 2554471"/>
                <a:gd name="connsiteY1038" fmla="*/ 130645 h 2526906"/>
                <a:gd name="connsiteX1039" fmla="*/ 2364263 w 2554471"/>
                <a:gd name="connsiteY1039" fmla="*/ 161973 h 2526906"/>
                <a:gd name="connsiteX1040" fmla="*/ 2330269 w 2554471"/>
                <a:gd name="connsiteY1040" fmla="*/ 215298 h 2526906"/>
                <a:gd name="connsiteX1041" fmla="*/ 2282945 w 2554471"/>
                <a:gd name="connsiteY1041" fmla="*/ 189969 h 2526906"/>
                <a:gd name="connsiteX1042" fmla="*/ 2292277 w 2554471"/>
                <a:gd name="connsiteY1042" fmla="*/ 150643 h 2526906"/>
                <a:gd name="connsiteX1043" fmla="*/ 2344934 w 2554471"/>
                <a:gd name="connsiteY1043" fmla="*/ 125314 h 2526906"/>
                <a:gd name="connsiteX1044" fmla="*/ 2110766 w 2554471"/>
                <a:gd name="connsiteY1044" fmla="*/ 98922 h 2526906"/>
                <a:gd name="connsiteX1045" fmla="*/ 2130971 w 2554471"/>
                <a:gd name="connsiteY1045" fmla="*/ 107316 h 2526906"/>
                <a:gd name="connsiteX1046" fmla="*/ 2144970 w 2554471"/>
                <a:gd name="connsiteY1046" fmla="*/ 119982 h 2526906"/>
                <a:gd name="connsiteX1047" fmla="*/ 2135637 w 2554471"/>
                <a:gd name="connsiteY1047" fmla="*/ 133311 h 2526906"/>
                <a:gd name="connsiteX1048" fmla="*/ 2091643 w 2554471"/>
                <a:gd name="connsiteY1048" fmla="*/ 179971 h 2526906"/>
                <a:gd name="connsiteX1049" fmla="*/ 2052317 w 2554471"/>
                <a:gd name="connsiteY1049" fmla="*/ 175305 h 2526906"/>
                <a:gd name="connsiteX1050" fmla="*/ 2043651 w 2554471"/>
                <a:gd name="connsiteY1050" fmla="*/ 133978 h 2526906"/>
                <a:gd name="connsiteX1051" fmla="*/ 2110766 w 2554471"/>
                <a:gd name="connsiteY1051" fmla="*/ 98922 h 2526906"/>
                <a:gd name="connsiteX1052" fmla="*/ 2263207 w 2554471"/>
                <a:gd name="connsiteY1052" fmla="*/ 86642 h 2526906"/>
                <a:gd name="connsiteX1053" fmla="*/ 2286276 w 2554471"/>
                <a:gd name="connsiteY1053" fmla="*/ 89318 h 2526906"/>
                <a:gd name="connsiteX1054" fmla="*/ 2300274 w 2554471"/>
                <a:gd name="connsiteY1054" fmla="*/ 105316 h 2526906"/>
                <a:gd name="connsiteX1055" fmla="*/ 2286942 w 2554471"/>
                <a:gd name="connsiteY1055" fmla="*/ 120646 h 2526906"/>
                <a:gd name="connsiteX1056" fmla="*/ 2256947 w 2554471"/>
                <a:gd name="connsiteY1056" fmla="*/ 154640 h 2526906"/>
                <a:gd name="connsiteX1057" fmla="*/ 2238285 w 2554471"/>
                <a:gd name="connsiteY1057" fmla="*/ 171305 h 2526906"/>
                <a:gd name="connsiteX1058" fmla="*/ 2207624 w 2554471"/>
                <a:gd name="connsiteY1058" fmla="*/ 133978 h 2526906"/>
                <a:gd name="connsiteX1059" fmla="*/ 2263207 w 2554471"/>
                <a:gd name="connsiteY1059" fmla="*/ 86642 h 2526906"/>
                <a:gd name="connsiteX1060" fmla="*/ 2494241 w 2554471"/>
                <a:gd name="connsiteY1060" fmla="*/ 74654 h 2526906"/>
                <a:gd name="connsiteX1061" fmla="*/ 2526902 w 2554471"/>
                <a:gd name="connsiteY1061" fmla="*/ 99983 h 2526906"/>
                <a:gd name="connsiteX1062" fmla="*/ 2493574 w 2554471"/>
                <a:gd name="connsiteY1062" fmla="*/ 135976 h 2526906"/>
                <a:gd name="connsiteX1063" fmla="*/ 2468911 w 2554471"/>
                <a:gd name="connsiteY1063" fmla="*/ 106648 h 2526906"/>
                <a:gd name="connsiteX1064" fmla="*/ 2494241 w 2554471"/>
                <a:gd name="connsiteY1064" fmla="*/ 74654 h 2526906"/>
                <a:gd name="connsiteX1065" fmla="*/ 2406924 w 2554471"/>
                <a:gd name="connsiteY1065" fmla="*/ 66656 h 2526906"/>
                <a:gd name="connsiteX1066" fmla="*/ 2443586 w 2554471"/>
                <a:gd name="connsiteY1066" fmla="*/ 107314 h 2526906"/>
                <a:gd name="connsiteX1067" fmla="*/ 2400925 w 2554471"/>
                <a:gd name="connsiteY1067" fmla="*/ 130644 h 2526906"/>
                <a:gd name="connsiteX1068" fmla="*/ 2372929 w 2554471"/>
                <a:gd name="connsiteY1068" fmla="*/ 107980 h 2526906"/>
                <a:gd name="connsiteX1069" fmla="*/ 2406924 w 2554471"/>
                <a:gd name="connsiteY1069" fmla="*/ 66656 h 2526906"/>
                <a:gd name="connsiteX1070" fmla="*/ 2211621 w 2554471"/>
                <a:gd name="connsiteY1070" fmla="*/ 47991 h 2526906"/>
                <a:gd name="connsiteX1071" fmla="*/ 2241616 w 2554471"/>
                <a:gd name="connsiteY1071" fmla="*/ 59990 h 2526906"/>
                <a:gd name="connsiteX1072" fmla="*/ 2225620 w 2554471"/>
                <a:gd name="connsiteY1072" fmla="*/ 81986 h 2526906"/>
                <a:gd name="connsiteX1073" fmla="*/ 2190292 w 2554471"/>
                <a:gd name="connsiteY1073" fmla="*/ 120647 h 2526906"/>
                <a:gd name="connsiteX1074" fmla="*/ 2162964 w 2554471"/>
                <a:gd name="connsiteY1074" fmla="*/ 116647 h 2526906"/>
                <a:gd name="connsiteX1075" fmla="*/ 2211621 w 2554471"/>
                <a:gd name="connsiteY1075" fmla="*/ 47991 h 2526906"/>
                <a:gd name="connsiteX1076" fmla="*/ 2352100 w 2554471"/>
                <a:gd name="connsiteY1076" fmla="*/ 32161 h 2526906"/>
                <a:gd name="connsiteX1077" fmla="*/ 2380928 w 2554471"/>
                <a:gd name="connsiteY1077" fmla="*/ 48660 h 2526906"/>
                <a:gd name="connsiteX1078" fmla="*/ 2345600 w 2554471"/>
                <a:gd name="connsiteY1078" fmla="*/ 99318 h 2526906"/>
                <a:gd name="connsiteX1079" fmla="*/ 2336269 w 2554471"/>
                <a:gd name="connsiteY1079" fmla="*/ 103318 h 2526906"/>
                <a:gd name="connsiteX1080" fmla="*/ 2308940 w 2554471"/>
                <a:gd name="connsiteY1080" fmla="*/ 71989 h 2526906"/>
                <a:gd name="connsiteX1081" fmla="*/ 2322270 w 2554471"/>
                <a:gd name="connsiteY1081" fmla="*/ 44660 h 2526906"/>
                <a:gd name="connsiteX1082" fmla="*/ 2352100 w 2554471"/>
                <a:gd name="connsiteY1082" fmla="*/ 32161 h 2526906"/>
                <a:gd name="connsiteX1083" fmla="*/ 2524236 w 2554471"/>
                <a:gd name="connsiteY1083" fmla="*/ 26662 h 2526906"/>
                <a:gd name="connsiteX1084" fmla="*/ 2553566 w 2554471"/>
                <a:gd name="connsiteY1084" fmla="*/ 55325 h 2526906"/>
                <a:gd name="connsiteX1085" fmla="*/ 2538234 w 2554471"/>
                <a:gd name="connsiteY1085" fmla="*/ 72658 h 2526906"/>
                <a:gd name="connsiteX1086" fmla="*/ 2514904 w 2554471"/>
                <a:gd name="connsiteY1086" fmla="*/ 39995 h 2526906"/>
                <a:gd name="connsiteX1087" fmla="*/ 2524236 w 2554471"/>
                <a:gd name="connsiteY1087" fmla="*/ 26662 h 2526906"/>
                <a:gd name="connsiteX1088" fmla="*/ 2296274 w 2554471"/>
                <a:gd name="connsiteY1088" fmla="*/ 11332 h 2526906"/>
                <a:gd name="connsiteX1089" fmla="*/ 2310271 w 2554471"/>
                <a:gd name="connsiteY1089" fmla="*/ 25998 h 2526906"/>
                <a:gd name="connsiteX1090" fmla="*/ 2251615 w 2554471"/>
                <a:gd name="connsiteY1090" fmla="*/ 35329 h 2526906"/>
                <a:gd name="connsiteX1091" fmla="*/ 2296274 w 2554471"/>
                <a:gd name="connsiteY1091" fmla="*/ 11332 h 2526906"/>
                <a:gd name="connsiteX1092" fmla="*/ 2424253 w 2554471"/>
                <a:gd name="connsiteY1092" fmla="*/ 0 h 2526906"/>
                <a:gd name="connsiteX1093" fmla="*/ 2432918 w 2554471"/>
                <a:gd name="connsiteY1093" fmla="*/ 19996 h 2526906"/>
                <a:gd name="connsiteX1094" fmla="*/ 2441584 w 2554471"/>
                <a:gd name="connsiteY1094" fmla="*/ 43327 h 2526906"/>
                <a:gd name="connsiteX1095" fmla="*/ 2459580 w 2554471"/>
                <a:gd name="connsiteY1095" fmla="*/ 30661 h 2526906"/>
                <a:gd name="connsiteX1096" fmla="*/ 2486244 w 2554471"/>
                <a:gd name="connsiteY1096" fmla="*/ 19329 h 2526906"/>
                <a:gd name="connsiteX1097" fmla="*/ 2486910 w 2554471"/>
                <a:gd name="connsiteY1097" fmla="*/ 49990 h 2526906"/>
                <a:gd name="connsiteX1098" fmla="*/ 2454914 w 2554471"/>
                <a:gd name="connsiteY1098" fmla="*/ 63989 h 2526906"/>
                <a:gd name="connsiteX1099" fmla="*/ 2416922 w 2554471"/>
                <a:gd name="connsiteY1099" fmla="*/ 47993 h 2526906"/>
                <a:gd name="connsiteX1100" fmla="*/ 2399591 w 2554471"/>
                <a:gd name="connsiteY1100" fmla="*/ 26662 h 2526906"/>
                <a:gd name="connsiteX1101" fmla="*/ 2424253 w 2554471"/>
                <a:gd name="connsiteY1101" fmla="*/ 0 h 252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</a:cxnLst>
              <a:rect l="l" t="t" r="r" b="b"/>
              <a:pathLst>
                <a:path w="2554471" h="2526906">
                  <a:moveTo>
                    <a:pt x="41900" y="2487722"/>
                  </a:moveTo>
                  <a:cubicBezTo>
                    <a:pt x="48118" y="2487243"/>
                    <a:pt x="54992" y="2487909"/>
                    <a:pt x="62657" y="2489576"/>
                  </a:cubicBezTo>
                  <a:cubicBezTo>
                    <a:pt x="66657" y="2490243"/>
                    <a:pt x="71323" y="2489576"/>
                    <a:pt x="71323" y="2494909"/>
                  </a:cubicBezTo>
                  <a:cubicBezTo>
                    <a:pt x="71990" y="2501574"/>
                    <a:pt x="68657" y="2506907"/>
                    <a:pt x="63990" y="2510907"/>
                  </a:cubicBezTo>
                  <a:cubicBezTo>
                    <a:pt x="46660" y="2525573"/>
                    <a:pt x="24662" y="2524239"/>
                    <a:pt x="0" y="2526906"/>
                  </a:cubicBezTo>
                  <a:cubicBezTo>
                    <a:pt x="10499" y="2500908"/>
                    <a:pt x="23247" y="2489159"/>
                    <a:pt x="41900" y="2487722"/>
                  </a:cubicBezTo>
                  <a:close/>
                  <a:moveTo>
                    <a:pt x="119313" y="2456248"/>
                  </a:moveTo>
                  <a:cubicBezTo>
                    <a:pt x="135309" y="2456248"/>
                    <a:pt x="143975" y="2479578"/>
                    <a:pt x="141975" y="2490911"/>
                  </a:cubicBezTo>
                  <a:cubicBezTo>
                    <a:pt x="138642" y="2510241"/>
                    <a:pt x="113981" y="2500910"/>
                    <a:pt x="101982" y="2508241"/>
                  </a:cubicBezTo>
                  <a:cubicBezTo>
                    <a:pt x="85986" y="2508908"/>
                    <a:pt x="74654" y="2491577"/>
                    <a:pt x="76654" y="2490911"/>
                  </a:cubicBezTo>
                  <a:cubicBezTo>
                    <a:pt x="91983" y="2480245"/>
                    <a:pt x="100649" y="2456248"/>
                    <a:pt x="119313" y="2456248"/>
                  </a:cubicBezTo>
                  <a:close/>
                  <a:moveTo>
                    <a:pt x="218557" y="2369813"/>
                  </a:moveTo>
                  <a:cubicBezTo>
                    <a:pt x="230461" y="2372094"/>
                    <a:pt x="233460" y="2381593"/>
                    <a:pt x="237960" y="2389592"/>
                  </a:cubicBezTo>
                  <a:cubicBezTo>
                    <a:pt x="243291" y="2398923"/>
                    <a:pt x="249957" y="2406922"/>
                    <a:pt x="239960" y="2418921"/>
                  </a:cubicBezTo>
                  <a:cubicBezTo>
                    <a:pt x="223961" y="2437584"/>
                    <a:pt x="201966" y="2452249"/>
                    <a:pt x="194633" y="2478245"/>
                  </a:cubicBezTo>
                  <a:cubicBezTo>
                    <a:pt x="192634" y="2485578"/>
                    <a:pt x="181968" y="2489577"/>
                    <a:pt x="173971" y="2486244"/>
                  </a:cubicBezTo>
                  <a:cubicBezTo>
                    <a:pt x="161972" y="2482245"/>
                    <a:pt x="151973" y="2474245"/>
                    <a:pt x="148640" y="2461580"/>
                  </a:cubicBezTo>
                  <a:cubicBezTo>
                    <a:pt x="143974" y="2442250"/>
                    <a:pt x="179302" y="2378927"/>
                    <a:pt x="197966" y="2371594"/>
                  </a:cubicBezTo>
                  <a:cubicBezTo>
                    <a:pt x="201966" y="2370261"/>
                    <a:pt x="206632" y="2368928"/>
                    <a:pt x="203299" y="2370261"/>
                  </a:cubicBezTo>
                  <a:cubicBezTo>
                    <a:pt x="209631" y="2369094"/>
                    <a:pt x="214589" y="2369053"/>
                    <a:pt x="218557" y="2369813"/>
                  </a:cubicBezTo>
                  <a:close/>
                  <a:moveTo>
                    <a:pt x="73322" y="2322270"/>
                  </a:moveTo>
                  <a:cubicBezTo>
                    <a:pt x="95984" y="2344933"/>
                    <a:pt x="116647" y="2366264"/>
                    <a:pt x="137312" y="2386260"/>
                  </a:cubicBezTo>
                  <a:cubicBezTo>
                    <a:pt x="142643" y="2391593"/>
                    <a:pt x="147309" y="2396259"/>
                    <a:pt x="139978" y="2403592"/>
                  </a:cubicBezTo>
                  <a:cubicBezTo>
                    <a:pt x="119313" y="2424921"/>
                    <a:pt x="103317" y="2450250"/>
                    <a:pt x="75988" y="2464249"/>
                  </a:cubicBezTo>
                  <a:cubicBezTo>
                    <a:pt x="62656" y="2470915"/>
                    <a:pt x="47991" y="2474246"/>
                    <a:pt x="35327" y="2464916"/>
                  </a:cubicBezTo>
                  <a:cubicBezTo>
                    <a:pt x="23995" y="2456250"/>
                    <a:pt x="28661" y="2442251"/>
                    <a:pt x="31327" y="2430921"/>
                  </a:cubicBezTo>
                  <a:cubicBezTo>
                    <a:pt x="41327" y="2394259"/>
                    <a:pt x="57323" y="2360265"/>
                    <a:pt x="73322" y="2322270"/>
                  </a:cubicBezTo>
                  <a:close/>
                  <a:moveTo>
                    <a:pt x="296617" y="2296273"/>
                  </a:moveTo>
                  <a:cubicBezTo>
                    <a:pt x="310615" y="2298273"/>
                    <a:pt x="323946" y="2302272"/>
                    <a:pt x="323946" y="2321602"/>
                  </a:cubicBezTo>
                  <a:cubicBezTo>
                    <a:pt x="323946" y="2346932"/>
                    <a:pt x="288617" y="2387590"/>
                    <a:pt x="267288" y="2385591"/>
                  </a:cubicBezTo>
                  <a:cubicBezTo>
                    <a:pt x="249956" y="2384259"/>
                    <a:pt x="241959" y="2372927"/>
                    <a:pt x="241959" y="2356929"/>
                  </a:cubicBezTo>
                  <a:cubicBezTo>
                    <a:pt x="241292" y="2326934"/>
                    <a:pt x="269954" y="2295607"/>
                    <a:pt x="296617" y="2296273"/>
                  </a:cubicBezTo>
                  <a:close/>
                  <a:moveTo>
                    <a:pt x="385267" y="2187627"/>
                  </a:moveTo>
                  <a:cubicBezTo>
                    <a:pt x="390600" y="2185627"/>
                    <a:pt x="394599" y="2185627"/>
                    <a:pt x="399932" y="2188293"/>
                  </a:cubicBezTo>
                  <a:cubicBezTo>
                    <a:pt x="413929" y="2196959"/>
                    <a:pt x="426594" y="2250949"/>
                    <a:pt x="417262" y="2264281"/>
                  </a:cubicBezTo>
                  <a:cubicBezTo>
                    <a:pt x="406598" y="2279611"/>
                    <a:pt x="393266" y="2292276"/>
                    <a:pt x="377268" y="2301606"/>
                  </a:cubicBezTo>
                  <a:cubicBezTo>
                    <a:pt x="348606" y="2318938"/>
                    <a:pt x="325944" y="2305606"/>
                    <a:pt x="325278" y="2272945"/>
                  </a:cubicBezTo>
                  <a:cubicBezTo>
                    <a:pt x="325278" y="2250283"/>
                    <a:pt x="363272" y="2196292"/>
                    <a:pt x="385267" y="2187627"/>
                  </a:cubicBezTo>
                  <a:close/>
                  <a:moveTo>
                    <a:pt x="119313" y="2106306"/>
                  </a:moveTo>
                  <a:cubicBezTo>
                    <a:pt x="152643" y="2124968"/>
                    <a:pt x="148645" y="2151632"/>
                    <a:pt x="101316" y="2198290"/>
                  </a:cubicBezTo>
                  <a:cubicBezTo>
                    <a:pt x="107316" y="2167629"/>
                    <a:pt x="113315" y="2136967"/>
                    <a:pt x="119313" y="2106306"/>
                  </a:cubicBezTo>
                  <a:close/>
                  <a:moveTo>
                    <a:pt x="205967" y="2104975"/>
                  </a:moveTo>
                  <a:cubicBezTo>
                    <a:pt x="213299" y="2103642"/>
                    <a:pt x="217297" y="2106975"/>
                    <a:pt x="221963" y="2110974"/>
                  </a:cubicBezTo>
                  <a:cubicBezTo>
                    <a:pt x="250625" y="2138970"/>
                    <a:pt x="279289" y="2166298"/>
                    <a:pt x="307284" y="2194293"/>
                  </a:cubicBezTo>
                  <a:cubicBezTo>
                    <a:pt x="310617" y="2197626"/>
                    <a:pt x="314617" y="2204292"/>
                    <a:pt x="313284" y="2206959"/>
                  </a:cubicBezTo>
                  <a:cubicBezTo>
                    <a:pt x="299951" y="2231621"/>
                    <a:pt x="301285" y="2263616"/>
                    <a:pt x="272623" y="2279612"/>
                  </a:cubicBezTo>
                  <a:cubicBezTo>
                    <a:pt x="262624" y="2284945"/>
                    <a:pt x="247294" y="2290944"/>
                    <a:pt x="245961" y="2298943"/>
                  </a:cubicBezTo>
                  <a:cubicBezTo>
                    <a:pt x="237962" y="2338270"/>
                    <a:pt x="201301" y="2343603"/>
                    <a:pt x="177305" y="2363599"/>
                  </a:cubicBezTo>
                  <a:cubicBezTo>
                    <a:pt x="163306" y="2374931"/>
                    <a:pt x="149976" y="2376264"/>
                    <a:pt x="135978" y="2364266"/>
                  </a:cubicBezTo>
                  <a:cubicBezTo>
                    <a:pt x="123312" y="2353600"/>
                    <a:pt x="110649" y="2343603"/>
                    <a:pt x="99317" y="2331604"/>
                  </a:cubicBezTo>
                  <a:cubicBezTo>
                    <a:pt x="63989" y="2293610"/>
                    <a:pt x="72655" y="2242953"/>
                    <a:pt x="117315" y="2217622"/>
                  </a:cubicBezTo>
                  <a:cubicBezTo>
                    <a:pt x="129978" y="2210292"/>
                    <a:pt x="141311" y="2210958"/>
                    <a:pt x="149310" y="2223622"/>
                  </a:cubicBezTo>
                  <a:cubicBezTo>
                    <a:pt x="170639" y="2256283"/>
                    <a:pt x="204634" y="2270948"/>
                    <a:pt x="237962" y="2292944"/>
                  </a:cubicBezTo>
                  <a:cubicBezTo>
                    <a:pt x="239295" y="2270281"/>
                    <a:pt x="225963" y="2263616"/>
                    <a:pt x="213966" y="2255616"/>
                  </a:cubicBezTo>
                  <a:cubicBezTo>
                    <a:pt x="189302" y="2239620"/>
                    <a:pt x="163973" y="2224955"/>
                    <a:pt x="157307" y="2191627"/>
                  </a:cubicBezTo>
                  <a:cubicBezTo>
                    <a:pt x="150641" y="2158966"/>
                    <a:pt x="173972" y="2112306"/>
                    <a:pt x="205967" y="2104975"/>
                  </a:cubicBezTo>
                  <a:close/>
                  <a:moveTo>
                    <a:pt x="480502" y="2101057"/>
                  </a:moveTo>
                  <a:cubicBezTo>
                    <a:pt x="490750" y="2101474"/>
                    <a:pt x="500916" y="2109306"/>
                    <a:pt x="513247" y="2124305"/>
                  </a:cubicBezTo>
                  <a:cubicBezTo>
                    <a:pt x="515247" y="2126637"/>
                    <a:pt x="516413" y="2130303"/>
                    <a:pt x="518413" y="2132969"/>
                  </a:cubicBezTo>
                  <a:lnTo>
                    <a:pt x="527279" y="2135295"/>
                  </a:lnTo>
                  <a:lnTo>
                    <a:pt x="527912" y="2141301"/>
                  </a:lnTo>
                  <a:lnTo>
                    <a:pt x="533834" y="2141598"/>
                  </a:lnTo>
                  <a:lnTo>
                    <a:pt x="532910" y="2149384"/>
                  </a:lnTo>
                  <a:cubicBezTo>
                    <a:pt x="534576" y="2151301"/>
                    <a:pt x="537576" y="2152634"/>
                    <a:pt x="539909" y="2154300"/>
                  </a:cubicBezTo>
                  <a:lnTo>
                    <a:pt x="539242" y="2152967"/>
                  </a:lnTo>
                  <a:cubicBezTo>
                    <a:pt x="547908" y="2164297"/>
                    <a:pt x="557241" y="2174296"/>
                    <a:pt x="573237" y="2183629"/>
                  </a:cubicBezTo>
                  <a:cubicBezTo>
                    <a:pt x="547908" y="2198292"/>
                    <a:pt x="525246" y="2213624"/>
                    <a:pt x="501248" y="2225621"/>
                  </a:cubicBezTo>
                  <a:cubicBezTo>
                    <a:pt x="481918" y="2235620"/>
                    <a:pt x="459256" y="2245619"/>
                    <a:pt x="441924" y="2224290"/>
                  </a:cubicBezTo>
                  <a:cubicBezTo>
                    <a:pt x="425261" y="2204292"/>
                    <a:pt x="419928" y="2178296"/>
                    <a:pt x="427927" y="2152967"/>
                  </a:cubicBezTo>
                  <a:cubicBezTo>
                    <a:pt x="431258" y="2141635"/>
                    <a:pt x="439258" y="2131635"/>
                    <a:pt x="447257" y="2122305"/>
                  </a:cubicBezTo>
                  <a:cubicBezTo>
                    <a:pt x="459922" y="2107640"/>
                    <a:pt x="470253" y="2100640"/>
                    <a:pt x="480502" y="2101057"/>
                  </a:cubicBezTo>
                  <a:close/>
                  <a:moveTo>
                    <a:pt x="291950" y="2024988"/>
                  </a:moveTo>
                  <a:cubicBezTo>
                    <a:pt x="307949" y="2022988"/>
                    <a:pt x="317279" y="2031654"/>
                    <a:pt x="323279" y="2044317"/>
                  </a:cubicBezTo>
                  <a:cubicBezTo>
                    <a:pt x="331278" y="2058316"/>
                    <a:pt x="339944" y="2066981"/>
                    <a:pt x="355273" y="2066981"/>
                  </a:cubicBezTo>
                  <a:cubicBezTo>
                    <a:pt x="356607" y="2090977"/>
                    <a:pt x="373272" y="2103642"/>
                    <a:pt x="391268" y="2114972"/>
                  </a:cubicBezTo>
                  <a:cubicBezTo>
                    <a:pt x="398600" y="2119638"/>
                    <a:pt x="414597" y="2118305"/>
                    <a:pt x="409931" y="2133636"/>
                  </a:cubicBezTo>
                  <a:cubicBezTo>
                    <a:pt x="405933" y="2146300"/>
                    <a:pt x="406600" y="2162965"/>
                    <a:pt x="389268" y="2168964"/>
                  </a:cubicBezTo>
                  <a:cubicBezTo>
                    <a:pt x="373938" y="2174295"/>
                    <a:pt x="358606" y="2178961"/>
                    <a:pt x="343943" y="2188293"/>
                  </a:cubicBezTo>
                  <a:cubicBezTo>
                    <a:pt x="332611" y="2194959"/>
                    <a:pt x="324612" y="2184960"/>
                    <a:pt x="317946" y="2177628"/>
                  </a:cubicBezTo>
                  <a:cubicBezTo>
                    <a:pt x="299950" y="2158299"/>
                    <a:pt x="282618" y="2138967"/>
                    <a:pt x="259956" y="2123638"/>
                  </a:cubicBezTo>
                  <a:cubicBezTo>
                    <a:pt x="244626" y="2112972"/>
                    <a:pt x="237960" y="2090977"/>
                    <a:pt x="243959" y="2071645"/>
                  </a:cubicBezTo>
                  <a:cubicBezTo>
                    <a:pt x="251290" y="2048983"/>
                    <a:pt x="265288" y="2028988"/>
                    <a:pt x="291950" y="2024988"/>
                  </a:cubicBezTo>
                  <a:close/>
                  <a:moveTo>
                    <a:pt x="544146" y="2011530"/>
                  </a:moveTo>
                  <a:cubicBezTo>
                    <a:pt x="561613" y="2008156"/>
                    <a:pt x="578235" y="2017155"/>
                    <a:pt x="589234" y="2039652"/>
                  </a:cubicBezTo>
                  <a:cubicBezTo>
                    <a:pt x="608563" y="2079646"/>
                    <a:pt x="638558" y="2102975"/>
                    <a:pt x="683218" y="2108308"/>
                  </a:cubicBezTo>
                  <a:cubicBezTo>
                    <a:pt x="651224" y="2161632"/>
                    <a:pt x="601897" y="2176964"/>
                    <a:pt x="551240" y="2152300"/>
                  </a:cubicBezTo>
                  <a:cubicBezTo>
                    <a:pt x="549240" y="2151300"/>
                    <a:pt x="547240" y="2149467"/>
                    <a:pt x="545157" y="2148718"/>
                  </a:cubicBezTo>
                  <a:lnTo>
                    <a:pt x="540929" y="2150590"/>
                  </a:lnTo>
                  <a:lnTo>
                    <a:pt x="540578" y="2153634"/>
                  </a:lnTo>
                  <a:cubicBezTo>
                    <a:pt x="538244" y="2151967"/>
                    <a:pt x="535243" y="2150634"/>
                    <a:pt x="533576" y="2148717"/>
                  </a:cubicBezTo>
                  <a:lnTo>
                    <a:pt x="534418" y="2141627"/>
                  </a:lnTo>
                  <a:lnTo>
                    <a:pt x="533834" y="2141598"/>
                  </a:lnTo>
                  <a:lnTo>
                    <a:pt x="533909" y="2140968"/>
                  </a:lnTo>
                  <a:lnTo>
                    <a:pt x="534434" y="2141493"/>
                  </a:lnTo>
                  <a:lnTo>
                    <a:pt x="534501" y="2140932"/>
                  </a:lnTo>
                  <a:lnTo>
                    <a:pt x="528577" y="2140636"/>
                  </a:lnTo>
                  <a:lnTo>
                    <a:pt x="528035" y="2135493"/>
                  </a:lnTo>
                  <a:lnTo>
                    <a:pt x="527279" y="2135295"/>
                  </a:lnTo>
                  <a:lnTo>
                    <a:pt x="527245" y="2134969"/>
                  </a:lnTo>
                  <a:lnTo>
                    <a:pt x="528021" y="2135357"/>
                  </a:lnTo>
                  <a:lnTo>
                    <a:pt x="527910" y="2134305"/>
                  </a:lnTo>
                  <a:lnTo>
                    <a:pt x="527242" y="2133637"/>
                  </a:lnTo>
                  <a:lnTo>
                    <a:pt x="528545" y="2134822"/>
                  </a:lnTo>
                  <a:lnTo>
                    <a:pt x="528559" y="2134891"/>
                  </a:lnTo>
                  <a:lnTo>
                    <a:pt x="534570" y="2140355"/>
                  </a:lnTo>
                  <a:lnTo>
                    <a:pt x="534576" y="2140300"/>
                  </a:lnTo>
                  <a:lnTo>
                    <a:pt x="540884" y="2144504"/>
                  </a:lnTo>
                  <a:lnTo>
                    <a:pt x="540907" y="2144302"/>
                  </a:lnTo>
                  <a:cubicBezTo>
                    <a:pt x="539074" y="2142469"/>
                    <a:pt x="535908" y="2141303"/>
                    <a:pt x="533908" y="2139636"/>
                  </a:cubicBezTo>
                  <a:lnTo>
                    <a:pt x="534575" y="2140303"/>
                  </a:lnTo>
                  <a:lnTo>
                    <a:pt x="528545" y="2134822"/>
                  </a:lnTo>
                  <a:lnTo>
                    <a:pt x="524160" y="2112806"/>
                  </a:lnTo>
                  <a:cubicBezTo>
                    <a:pt x="520744" y="2106141"/>
                    <a:pt x="515912" y="2099975"/>
                    <a:pt x="511246" y="2093642"/>
                  </a:cubicBezTo>
                  <a:cubicBezTo>
                    <a:pt x="493249" y="2068980"/>
                    <a:pt x="500580" y="2036318"/>
                    <a:pt x="526575" y="2018987"/>
                  </a:cubicBezTo>
                  <a:cubicBezTo>
                    <a:pt x="532408" y="2015154"/>
                    <a:pt x="538324" y="2012655"/>
                    <a:pt x="544146" y="2011530"/>
                  </a:cubicBezTo>
                  <a:close/>
                  <a:moveTo>
                    <a:pt x="880018" y="1983162"/>
                  </a:moveTo>
                  <a:cubicBezTo>
                    <a:pt x="882518" y="1983495"/>
                    <a:pt x="884851" y="1985328"/>
                    <a:pt x="887184" y="1988327"/>
                  </a:cubicBezTo>
                  <a:cubicBezTo>
                    <a:pt x="891183" y="1992994"/>
                    <a:pt x="891183" y="1997660"/>
                    <a:pt x="885184" y="2000993"/>
                  </a:cubicBezTo>
                  <a:cubicBezTo>
                    <a:pt x="849856" y="2020323"/>
                    <a:pt x="822527" y="2054318"/>
                    <a:pt x="778533" y="2060984"/>
                  </a:cubicBezTo>
                  <a:cubicBezTo>
                    <a:pt x="782533" y="2025655"/>
                    <a:pt x="803862" y="2012325"/>
                    <a:pt x="835191" y="2008326"/>
                  </a:cubicBezTo>
                  <a:cubicBezTo>
                    <a:pt x="849189" y="2006326"/>
                    <a:pt x="861186" y="1996993"/>
                    <a:pt x="871852" y="1986994"/>
                  </a:cubicBezTo>
                  <a:cubicBezTo>
                    <a:pt x="874852" y="1983995"/>
                    <a:pt x="877518" y="1982829"/>
                    <a:pt x="880018" y="1983162"/>
                  </a:cubicBezTo>
                  <a:close/>
                  <a:moveTo>
                    <a:pt x="361604" y="1952750"/>
                  </a:moveTo>
                  <a:cubicBezTo>
                    <a:pt x="369770" y="1953833"/>
                    <a:pt x="377935" y="1958333"/>
                    <a:pt x="386601" y="1963666"/>
                  </a:cubicBezTo>
                  <a:cubicBezTo>
                    <a:pt x="419929" y="1984328"/>
                    <a:pt x="442592" y="2020990"/>
                    <a:pt x="485252" y="2027656"/>
                  </a:cubicBezTo>
                  <a:cubicBezTo>
                    <a:pt x="487252" y="2028322"/>
                    <a:pt x="491249" y="2036321"/>
                    <a:pt x="490583" y="2036988"/>
                  </a:cubicBezTo>
                  <a:cubicBezTo>
                    <a:pt x="474586" y="2050985"/>
                    <a:pt x="486585" y="2078314"/>
                    <a:pt x="465254" y="2090312"/>
                  </a:cubicBezTo>
                  <a:cubicBezTo>
                    <a:pt x="441258" y="2104311"/>
                    <a:pt x="417929" y="2108975"/>
                    <a:pt x="393265" y="2092312"/>
                  </a:cubicBezTo>
                  <a:cubicBezTo>
                    <a:pt x="380602" y="2083646"/>
                    <a:pt x="367936" y="2074981"/>
                    <a:pt x="355939" y="2067650"/>
                  </a:cubicBezTo>
                  <a:cubicBezTo>
                    <a:pt x="345940" y="2050318"/>
                    <a:pt x="335275" y="2032988"/>
                    <a:pt x="325942" y="2014990"/>
                  </a:cubicBezTo>
                  <a:cubicBezTo>
                    <a:pt x="315279" y="1994994"/>
                    <a:pt x="320612" y="1977662"/>
                    <a:pt x="336608" y="1962332"/>
                  </a:cubicBezTo>
                  <a:cubicBezTo>
                    <a:pt x="345274" y="1954000"/>
                    <a:pt x="353439" y="1951667"/>
                    <a:pt x="361604" y="1952750"/>
                  </a:cubicBezTo>
                  <a:close/>
                  <a:moveTo>
                    <a:pt x="662220" y="1908423"/>
                  </a:moveTo>
                  <a:cubicBezTo>
                    <a:pt x="671552" y="1910339"/>
                    <a:pt x="679217" y="1920004"/>
                    <a:pt x="691216" y="1939002"/>
                  </a:cubicBezTo>
                  <a:cubicBezTo>
                    <a:pt x="709878" y="1968330"/>
                    <a:pt x="745206" y="1976996"/>
                    <a:pt x="765868" y="2003658"/>
                  </a:cubicBezTo>
                  <a:cubicBezTo>
                    <a:pt x="770534" y="2010324"/>
                    <a:pt x="777200" y="2011657"/>
                    <a:pt x="773867" y="2021656"/>
                  </a:cubicBezTo>
                  <a:cubicBezTo>
                    <a:pt x="764535" y="2048318"/>
                    <a:pt x="712545" y="2087645"/>
                    <a:pt x="683883" y="2087645"/>
                  </a:cubicBezTo>
                  <a:cubicBezTo>
                    <a:pt x="672551" y="2086979"/>
                    <a:pt x="661888" y="2084979"/>
                    <a:pt x="651889" y="2078980"/>
                  </a:cubicBezTo>
                  <a:cubicBezTo>
                    <a:pt x="619894" y="2060315"/>
                    <a:pt x="601230" y="2028320"/>
                    <a:pt x="581234" y="1999658"/>
                  </a:cubicBezTo>
                  <a:cubicBezTo>
                    <a:pt x="571235" y="1984995"/>
                    <a:pt x="571901" y="1961664"/>
                    <a:pt x="591233" y="1947667"/>
                  </a:cubicBezTo>
                  <a:cubicBezTo>
                    <a:pt x="601896" y="1939668"/>
                    <a:pt x="611895" y="1931002"/>
                    <a:pt x="623227" y="1924338"/>
                  </a:cubicBezTo>
                  <a:cubicBezTo>
                    <a:pt x="641891" y="1912340"/>
                    <a:pt x="652888" y="1906507"/>
                    <a:pt x="662220" y="1908423"/>
                  </a:cubicBezTo>
                  <a:close/>
                  <a:moveTo>
                    <a:pt x="239292" y="1895674"/>
                  </a:moveTo>
                  <a:cubicBezTo>
                    <a:pt x="251291" y="1893010"/>
                    <a:pt x="293285" y="1931002"/>
                    <a:pt x="298615" y="1948334"/>
                  </a:cubicBezTo>
                  <a:cubicBezTo>
                    <a:pt x="305281" y="1969663"/>
                    <a:pt x="300615" y="1989661"/>
                    <a:pt x="281286" y="2002991"/>
                  </a:cubicBezTo>
                  <a:cubicBezTo>
                    <a:pt x="257957" y="2018989"/>
                    <a:pt x="235292" y="2030320"/>
                    <a:pt x="224629" y="2062314"/>
                  </a:cubicBezTo>
                  <a:cubicBezTo>
                    <a:pt x="217296" y="2083646"/>
                    <a:pt x="185968" y="2098309"/>
                    <a:pt x="159306" y="2103642"/>
                  </a:cubicBezTo>
                  <a:cubicBezTo>
                    <a:pt x="135308" y="2108308"/>
                    <a:pt x="133309" y="2087645"/>
                    <a:pt x="133975" y="2061648"/>
                  </a:cubicBezTo>
                  <a:cubicBezTo>
                    <a:pt x="137308" y="2047651"/>
                    <a:pt x="141974" y="2026320"/>
                    <a:pt x="147974" y="2005657"/>
                  </a:cubicBezTo>
                  <a:cubicBezTo>
                    <a:pt x="153307" y="1988994"/>
                    <a:pt x="164637" y="1988328"/>
                    <a:pt x="175302" y="2000991"/>
                  </a:cubicBezTo>
                  <a:cubicBezTo>
                    <a:pt x="184635" y="2011657"/>
                    <a:pt x="191301" y="2024322"/>
                    <a:pt x="199298" y="2036319"/>
                  </a:cubicBezTo>
                  <a:cubicBezTo>
                    <a:pt x="203964" y="2042985"/>
                    <a:pt x="209297" y="2052984"/>
                    <a:pt x="217963" y="2047651"/>
                  </a:cubicBezTo>
                  <a:cubicBezTo>
                    <a:pt x="225962" y="2042318"/>
                    <a:pt x="219963" y="2032319"/>
                    <a:pt x="215963" y="2025653"/>
                  </a:cubicBezTo>
                  <a:cubicBezTo>
                    <a:pt x="209297" y="2016323"/>
                    <a:pt x="201964" y="2007657"/>
                    <a:pt x="194634" y="1999658"/>
                  </a:cubicBezTo>
                  <a:cubicBezTo>
                    <a:pt x="179302" y="1982328"/>
                    <a:pt x="169303" y="1962997"/>
                    <a:pt x="179969" y="1941001"/>
                  </a:cubicBezTo>
                  <a:cubicBezTo>
                    <a:pt x="191967" y="1917672"/>
                    <a:pt x="213297" y="1902340"/>
                    <a:pt x="239292" y="1895674"/>
                  </a:cubicBezTo>
                  <a:close/>
                  <a:moveTo>
                    <a:pt x="955838" y="1884345"/>
                  </a:moveTo>
                  <a:cubicBezTo>
                    <a:pt x="970501" y="1883678"/>
                    <a:pt x="1006496" y="1899010"/>
                    <a:pt x="1007829" y="1912342"/>
                  </a:cubicBezTo>
                  <a:cubicBezTo>
                    <a:pt x="1008496" y="1918339"/>
                    <a:pt x="1003163" y="1921006"/>
                    <a:pt x="999832" y="1924339"/>
                  </a:cubicBezTo>
                  <a:cubicBezTo>
                    <a:pt x="976501" y="1945003"/>
                    <a:pt x="949172" y="1958999"/>
                    <a:pt x="922510" y="1972998"/>
                  </a:cubicBezTo>
                  <a:cubicBezTo>
                    <a:pt x="913844" y="1977664"/>
                    <a:pt x="904511" y="1976997"/>
                    <a:pt x="897181" y="1968998"/>
                  </a:cubicBezTo>
                  <a:cubicBezTo>
                    <a:pt x="890515" y="1962332"/>
                    <a:pt x="889182" y="1953000"/>
                    <a:pt x="893848" y="1946336"/>
                  </a:cubicBezTo>
                  <a:cubicBezTo>
                    <a:pt x="910511" y="1921672"/>
                    <a:pt x="916510" y="1887011"/>
                    <a:pt x="955838" y="1884345"/>
                  </a:cubicBezTo>
                  <a:close/>
                  <a:moveTo>
                    <a:pt x="477919" y="1839018"/>
                  </a:moveTo>
                  <a:cubicBezTo>
                    <a:pt x="485918" y="1841018"/>
                    <a:pt x="489251" y="1841685"/>
                    <a:pt x="492584" y="1850350"/>
                  </a:cubicBezTo>
                  <a:cubicBezTo>
                    <a:pt x="503916" y="1881678"/>
                    <a:pt x="526578" y="1903007"/>
                    <a:pt x="556573" y="1917006"/>
                  </a:cubicBezTo>
                  <a:cubicBezTo>
                    <a:pt x="568572" y="1922336"/>
                    <a:pt x="581902" y="1929669"/>
                    <a:pt x="572570" y="1943667"/>
                  </a:cubicBezTo>
                  <a:cubicBezTo>
                    <a:pt x="563239" y="1957664"/>
                    <a:pt x="569239" y="1983661"/>
                    <a:pt x="541242" y="1983661"/>
                  </a:cubicBezTo>
                  <a:cubicBezTo>
                    <a:pt x="532578" y="1983661"/>
                    <a:pt x="522579" y="1986992"/>
                    <a:pt x="515913" y="1992324"/>
                  </a:cubicBezTo>
                  <a:cubicBezTo>
                    <a:pt x="489251" y="2013655"/>
                    <a:pt x="466588" y="2004323"/>
                    <a:pt x="444591" y="1984992"/>
                  </a:cubicBezTo>
                  <a:cubicBezTo>
                    <a:pt x="429927" y="1972329"/>
                    <a:pt x="415929" y="1958330"/>
                    <a:pt x="402599" y="1944334"/>
                  </a:cubicBezTo>
                  <a:cubicBezTo>
                    <a:pt x="395266" y="1937001"/>
                    <a:pt x="390600" y="1926336"/>
                    <a:pt x="390600" y="1914339"/>
                  </a:cubicBezTo>
                  <a:cubicBezTo>
                    <a:pt x="391933" y="1880345"/>
                    <a:pt x="447924" y="1832352"/>
                    <a:pt x="477919" y="1839018"/>
                  </a:cubicBezTo>
                  <a:close/>
                  <a:moveTo>
                    <a:pt x="778284" y="1801191"/>
                  </a:moveTo>
                  <a:cubicBezTo>
                    <a:pt x="786366" y="1802525"/>
                    <a:pt x="793865" y="1807691"/>
                    <a:pt x="800530" y="1820356"/>
                  </a:cubicBezTo>
                  <a:cubicBezTo>
                    <a:pt x="815196" y="1847684"/>
                    <a:pt x="839858" y="1869680"/>
                    <a:pt x="869853" y="1883012"/>
                  </a:cubicBezTo>
                  <a:cubicBezTo>
                    <a:pt x="895848" y="1895008"/>
                    <a:pt x="900514" y="1911673"/>
                    <a:pt x="884518" y="1936335"/>
                  </a:cubicBezTo>
                  <a:cubicBezTo>
                    <a:pt x="865187" y="1966330"/>
                    <a:pt x="844524" y="1992992"/>
                    <a:pt x="813196" y="1998991"/>
                  </a:cubicBezTo>
                  <a:cubicBezTo>
                    <a:pt x="795198" y="1998991"/>
                    <a:pt x="786534" y="1994325"/>
                    <a:pt x="778535" y="1986994"/>
                  </a:cubicBezTo>
                  <a:cubicBezTo>
                    <a:pt x="753872" y="1965663"/>
                    <a:pt x="728542" y="1945667"/>
                    <a:pt x="705879" y="1923005"/>
                  </a:cubicBezTo>
                  <a:cubicBezTo>
                    <a:pt x="673884" y="1891011"/>
                    <a:pt x="681217" y="1846351"/>
                    <a:pt x="720544" y="1823022"/>
                  </a:cubicBezTo>
                  <a:cubicBezTo>
                    <a:pt x="731208" y="1817023"/>
                    <a:pt x="741207" y="1808357"/>
                    <a:pt x="752539" y="1805024"/>
                  </a:cubicBezTo>
                  <a:cubicBezTo>
                    <a:pt x="761537" y="1802358"/>
                    <a:pt x="770202" y="1799858"/>
                    <a:pt x="778284" y="1801191"/>
                  </a:cubicBezTo>
                  <a:close/>
                  <a:moveTo>
                    <a:pt x="335944" y="1783695"/>
                  </a:moveTo>
                  <a:cubicBezTo>
                    <a:pt x="359940" y="1805026"/>
                    <a:pt x="382603" y="1825688"/>
                    <a:pt x="405267" y="1846350"/>
                  </a:cubicBezTo>
                  <a:cubicBezTo>
                    <a:pt x="395268" y="1861015"/>
                    <a:pt x="385936" y="1869681"/>
                    <a:pt x="381936" y="1881011"/>
                  </a:cubicBezTo>
                  <a:cubicBezTo>
                    <a:pt x="374604" y="1902342"/>
                    <a:pt x="364606" y="1917672"/>
                    <a:pt x="343942" y="1931003"/>
                  </a:cubicBezTo>
                  <a:cubicBezTo>
                    <a:pt x="325279" y="1943002"/>
                    <a:pt x="317946" y="1940336"/>
                    <a:pt x="307280" y="1926337"/>
                  </a:cubicBezTo>
                  <a:cubicBezTo>
                    <a:pt x="300616" y="1917672"/>
                    <a:pt x="294617" y="1907675"/>
                    <a:pt x="287284" y="1899009"/>
                  </a:cubicBezTo>
                  <a:cubicBezTo>
                    <a:pt x="253956" y="1859015"/>
                    <a:pt x="275285" y="1797693"/>
                    <a:pt x="327279" y="1785028"/>
                  </a:cubicBezTo>
                  <a:cubicBezTo>
                    <a:pt x="329945" y="1784361"/>
                    <a:pt x="334611" y="1782361"/>
                    <a:pt x="335944" y="1783695"/>
                  </a:cubicBezTo>
                  <a:close/>
                  <a:moveTo>
                    <a:pt x="229961" y="1777696"/>
                  </a:moveTo>
                  <a:cubicBezTo>
                    <a:pt x="247293" y="1781029"/>
                    <a:pt x="252624" y="1794359"/>
                    <a:pt x="255291" y="1806358"/>
                  </a:cubicBezTo>
                  <a:cubicBezTo>
                    <a:pt x="259957" y="1825688"/>
                    <a:pt x="234628" y="1869682"/>
                    <a:pt x="215965" y="1879681"/>
                  </a:cubicBezTo>
                  <a:cubicBezTo>
                    <a:pt x="205965" y="1885014"/>
                    <a:pt x="195966" y="1887013"/>
                    <a:pt x="189300" y="1876348"/>
                  </a:cubicBezTo>
                  <a:cubicBezTo>
                    <a:pt x="177970" y="1858349"/>
                    <a:pt x="186634" y="1841020"/>
                    <a:pt x="193966" y="1824356"/>
                  </a:cubicBezTo>
                  <a:cubicBezTo>
                    <a:pt x="201299" y="1805691"/>
                    <a:pt x="212632" y="1789028"/>
                    <a:pt x="229961" y="1777696"/>
                  </a:cubicBezTo>
                  <a:close/>
                  <a:moveTo>
                    <a:pt x="1351769" y="1729705"/>
                  </a:moveTo>
                  <a:cubicBezTo>
                    <a:pt x="1343770" y="1770367"/>
                    <a:pt x="1304443" y="1762368"/>
                    <a:pt x="1286447" y="1782365"/>
                  </a:cubicBezTo>
                  <a:cubicBezTo>
                    <a:pt x="1292446" y="1747035"/>
                    <a:pt x="1324441" y="1745035"/>
                    <a:pt x="1351769" y="1729705"/>
                  </a:cubicBezTo>
                  <a:close/>
                  <a:moveTo>
                    <a:pt x="582815" y="1728285"/>
                  </a:moveTo>
                  <a:cubicBezTo>
                    <a:pt x="598063" y="1728535"/>
                    <a:pt x="612560" y="1737367"/>
                    <a:pt x="629224" y="1755031"/>
                  </a:cubicBezTo>
                  <a:cubicBezTo>
                    <a:pt x="646555" y="1773696"/>
                    <a:pt x="661885" y="1794359"/>
                    <a:pt x="688548" y="1801691"/>
                  </a:cubicBezTo>
                  <a:cubicBezTo>
                    <a:pt x="701878" y="1805024"/>
                    <a:pt x="701878" y="1815023"/>
                    <a:pt x="691213" y="1823687"/>
                  </a:cubicBezTo>
                  <a:cubicBezTo>
                    <a:pt x="680549" y="1832353"/>
                    <a:pt x="674550" y="1843685"/>
                    <a:pt x="669884" y="1856348"/>
                  </a:cubicBezTo>
                  <a:cubicBezTo>
                    <a:pt x="660552" y="1881013"/>
                    <a:pt x="625891" y="1905675"/>
                    <a:pt x="596563" y="1906341"/>
                  </a:cubicBezTo>
                  <a:cubicBezTo>
                    <a:pt x="580566" y="1906341"/>
                    <a:pt x="563902" y="1899009"/>
                    <a:pt x="550572" y="1885010"/>
                  </a:cubicBezTo>
                  <a:cubicBezTo>
                    <a:pt x="539906" y="1873680"/>
                    <a:pt x="530574" y="1861681"/>
                    <a:pt x="521244" y="1849684"/>
                  </a:cubicBezTo>
                  <a:cubicBezTo>
                    <a:pt x="491914" y="1813023"/>
                    <a:pt x="495246" y="1784362"/>
                    <a:pt x="531907" y="1753031"/>
                  </a:cubicBezTo>
                  <a:cubicBezTo>
                    <a:pt x="551571" y="1736367"/>
                    <a:pt x="567568" y="1728035"/>
                    <a:pt x="582815" y="1728285"/>
                  </a:cubicBezTo>
                  <a:close/>
                  <a:moveTo>
                    <a:pt x="869186" y="1707707"/>
                  </a:moveTo>
                  <a:cubicBezTo>
                    <a:pt x="889848" y="1709707"/>
                    <a:pt x="893181" y="1733037"/>
                    <a:pt x="910511" y="1741701"/>
                  </a:cubicBezTo>
                  <a:cubicBezTo>
                    <a:pt x="929842" y="1751700"/>
                    <a:pt x="947838" y="1764365"/>
                    <a:pt x="961836" y="1783694"/>
                  </a:cubicBezTo>
                  <a:cubicBezTo>
                    <a:pt x="979166" y="1809690"/>
                    <a:pt x="1017826" y="1815022"/>
                    <a:pt x="1047154" y="1799693"/>
                  </a:cubicBezTo>
                  <a:cubicBezTo>
                    <a:pt x="1085815" y="1779028"/>
                    <a:pt x="1086481" y="1779028"/>
                    <a:pt x="1108477" y="1815689"/>
                  </a:cubicBezTo>
                  <a:cubicBezTo>
                    <a:pt x="1117809" y="1833687"/>
                    <a:pt x="1138471" y="1836353"/>
                    <a:pt x="1156469" y="1848350"/>
                  </a:cubicBezTo>
                  <a:cubicBezTo>
                    <a:pt x="1123142" y="1876345"/>
                    <a:pt x="1083148" y="1885011"/>
                    <a:pt x="1046488" y="1898342"/>
                  </a:cubicBezTo>
                  <a:cubicBezTo>
                    <a:pt x="1020492" y="1907673"/>
                    <a:pt x="1005163" y="1881678"/>
                    <a:pt x="985832" y="1869679"/>
                  </a:cubicBezTo>
                  <a:cubicBezTo>
                    <a:pt x="970502" y="1860349"/>
                    <a:pt x="983832" y="1847683"/>
                    <a:pt x="987831" y="1837020"/>
                  </a:cubicBezTo>
                  <a:cubicBezTo>
                    <a:pt x="989831" y="1830354"/>
                    <a:pt x="993164" y="1823688"/>
                    <a:pt x="988498" y="1815689"/>
                  </a:cubicBezTo>
                  <a:cubicBezTo>
                    <a:pt x="975166" y="1815689"/>
                    <a:pt x="974500" y="1827021"/>
                    <a:pt x="970502" y="1835687"/>
                  </a:cubicBezTo>
                  <a:cubicBezTo>
                    <a:pt x="950504" y="1881011"/>
                    <a:pt x="911177" y="1891676"/>
                    <a:pt x="871852" y="1861682"/>
                  </a:cubicBezTo>
                  <a:cubicBezTo>
                    <a:pt x="850521" y="1845684"/>
                    <a:pt x="829859" y="1828354"/>
                    <a:pt x="811861" y="1809690"/>
                  </a:cubicBezTo>
                  <a:cubicBezTo>
                    <a:pt x="797198" y="1793693"/>
                    <a:pt x="789865" y="1771031"/>
                    <a:pt x="801198" y="1751700"/>
                  </a:cubicBezTo>
                  <a:cubicBezTo>
                    <a:pt x="815194" y="1726371"/>
                    <a:pt x="835858" y="1705040"/>
                    <a:pt x="869186" y="1707707"/>
                  </a:cubicBezTo>
                  <a:close/>
                  <a:moveTo>
                    <a:pt x="1173134" y="1688961"/>
                  </a:moveTo>
                  <a:cubicBezTo>
                    <a:pt x="1178966" y="1690211"/>
                    <a:pt x="1183799" y="1693378"/>
                    <a:pt x="1186465" y="1699044"/>
                  </a:cubicBezTo>
                  <a:cubicBezTo>
                    <a:pt x="1197797" y="1721706"/>
                    <a:pt x="1219127" y="1728372"/>
                    <a:pt x="1239125" y="1737703"/>
                  </a:cubicBezTo>
                  <a:cubicBezTo>
                    <a:pt x="1268453" y="1751702"/>
                    <a:pt x="1272453" y="1773031"/>
                    <a:pt x="1248455" y="1795029"/>
                  </a:cubicBezTo>
                  <a:cubicBezTo>
                    <a:pt x="1231792" y="1811025"/>
                    <a:pt x="1218460" y="1833023"/>
                    <a:pt x="1191131" y="1831690"/>
                  </a:cubicBezTo>
                  <a:cubicBezTo>
                    <a:pt x="1148471" y="1829690"/>
                    <a:pt x="1123809" y="1800362"/>
                    <a:pt x="1098480" y="1772364"/>
                  </a:cubicBezTo>
                  <a:cubicBezTo>
                    <a:pt x="1095814" y="1769698"/>
                    <a:pt x="1095147" y="1765034"/>
                    <a:pt x="1095147" y="1761034"/>
                  </a:cubicBezTo>
                  <a:cubicBezTo>
                    <a:pt x="1097147" y="1733705"/>
                    <a:pt x="1126475" y="1698377"/>
                    <a:pt x="1153804" y="1690378"/>
                  </a:cubicBezTo>
                  <a:cubicBezTo>
                    <a:pt x="1160470" y="1688378"/>
                    <a:pt x="1167302" y="1687712"/>
                    <a:pt x="1173134" y="1688961"/>
                  </a:cubicBezTo>
                  <a:close/>
                  <a:moveTo>
                    <a:pt x="771204" y="1673716"/>
                  </a:moveTo>
                  <a:cubicBezTo>
                    <a:pt x="769538" y="1676714"/>
                    <a:pt x="770370" y="1678380"/>
                    <a:pt x="771870" y="1679713"/>
                  </a:cubicBezTo>
                  <a:lnTo>
                    <a:pt x="771944" y="1679777"/>
                  </a:lnTo>
                  <a:lnTo>
                    <a:pt x="771869" y="1675713"/>
                  </a:lnTo>
                  <a:lnTo>
                    <a:pt x="774828" y="1674924"/>
                  </a:lnTo>
                  <a:close/>
                  <a:moveTo>
                    <a:pt x="298700" y="1656632"/>
                  </a:moveTo>
                  <a:cubicBezTo>
                    <a:pt x="304283" y="1655216"/>
                    <a:pt x="310282" y="1656049"/>
                    <a:pt x="316615" y="1660381"/>
                  </a:cubicBezTo>
                  <a:cubicBezTo>
                    <a:pt x="334611" y="1672380"/>
                    <a:pt x="345277" y="1689709"/>
                    <a:pt x="348610" y="1707041"/>
                  </a:cubicBezTo>
                  <a:cubicBezTo>
                    <a:pt x="344610" y="1742368"/>
                    <a:pt x="309282" y="1779695"/>
                    <a:pt x="280620" y="1784362"/>
                  </a:cubicBezTo>
                  <a:cubicBezTo>
                    <a:pt x="265288" y="1787026"/>
                    <a:pt x="240626" y="1757698"/>
                    <a:pt x="245292" y="1739035"/>
                  </a:cubicBezTo>
                  <a:cubicBezTo>
                    <a:pt x="251958" y="1712373"/>
                    <a:pt x="262622" y="1686376"/>
                    <a:pt x="283287" y="1666380"/>
                  </a:cubicBezTo>
                  <a:cubicBezTo>
                    <a:pt x="287952" y="1661714"/>
                    <a:pt x="293118" y="1658048"/>
                    <a:pt x="298700" y="1656632"/>
                  </a:cubicBezTo>
                  <a:close/>
                  <a:moveTo>
                    <a:pt x="1075151" y="1654385"/>
                  </a:moveTo>
                  <a:lnTo>
                    <a:pt x="1075151" y="1654502"/>
                  </a:lnTo>
                  <a:lnTo>
                    <a:pt x="1075192" y="1654427"/>
                  </a:lnTo>
                  <a:close/>
                  <a:moveTo>
                    <a:pt x="1040881" y="1623903"/>
                  </a:moveTo>
                  <a:lnTo>
                    <a:pt x="1038617" y="1624199"/>
                  </a:lnTo>
                  <a:lnTo>
                    <a:pt x="1038657" y="1624256"/>
                  </a:lnTo>
                  <a:close/>
                  <a:moveTo>
                    <a:pt x="1483496" y="1612223"/>
                  </a:moveTo>
                  <a:cubicBezTo>
                    <a:pt x="1498744" y="1613390"/>
                    <a:pt x="1513075" y="1620389"/>
                    <a:pt x="1527740" y="1635053"/>
                  </a:cubicBezTo>
                  <a:cubicBezTo>
                    <a:pt x="1507742" y="1651718"/>
                    <a:pt x="1487747" y="1667715"/>
                    <a:pt x="1468416" y="1683713"/>
                  </a:cubicBezTo>
                  <a:cubicBezTo>
                    <a:pt x="1452419" y="1697045"/>
                    <a:pt x="1435088" y="1707042"/>
                    <a:pt x="1415092" y="1712375"/>
                  </a:cubicBezTo>
                  <a:cubicBezTo>
                    <a:pt x="1401094" y="1716375"/>
                    <a:pt x="1383765" y="1723041"/>
                    <a:pt x="1374432" y="1712375"/>
                  </a:cubicBezTo>
                  <a:cubicBezTo>
                    <a:pt x="1362436" y="1698377"/>
                    <a:pt x="1381098" y="1687046"/>
                    <a:pt x="1389097" y="1677047"/>
                  </a:cubicBezTo>
                  <a:cubicBezTo>
                    <a:pt x="1403094" y="1659051"/>
                    <a:pt x="1407760" y="1637053"/>
                    <a:pt x="1433755" y="1624389"/>
                  </a:cubicBezTo>
                  <a:cubicBezTo>
                    <a:pt x="1452085" y="1615723"/>
                    <a:pt x="1468249" y="1611057"/>
                    <a:pt x="1483496" y="1612223"/>
                  </a:cubicBezTo>
                  <a:close/>
                  <a:moveTo>
                    <a:pt x="1029878" y="1609661"/>
                  </a:moveTo>
                  <a:lnTo>
                    <a:pt x="1033659" y="1611142"/>
                  </a:lnTo>
                  <a:lnTo>
                    <a:pt x="1033971" y="1612041"/>
                  </a:lnTo>
                  <a:lnTo>
                    <a:pt x="1033656" y="1610976"/>
                  </a:lnTo>
                  <a:close/>
                  <a:moveTo>
                    <a:pt x="1295780" y="1577730"/>
                  </a:moveTo>
                  <a:cubicBezTo>
                    <a:pt x="1325775" y="1574397"/>
                    <a:pt x="1351770" y="1591061"/>
                    <a:pt x="1373099" y="1611724"/>
                  </a:cubicBezTo>
                  <a:cubicBezTo>
                    <a:pt x="1392430" y="1629722"/>
                    <a:pt x="1379765" y="1647718"/>
                    <a:pt x="1371765" y="1665049"/>
                  </a:cubicBezTo>
                  <a:cubicBezTo>
                    <a:pt x="1355103" y="1699710"/>
                    <a:pt x="1315776" y="1731038"/>
                    <a:pt x="1287114" y="1731704"/>
                  </a:cubicBezTo>
                  <a:cubicBezTo>
                    <a:pt x="1253787" y="1726371"/>
                    <a:pt x="1222459" y="1708373"/>
                    <a:pt x="1195130" y="1682378"/>
                  </a:cubicBezTo>
                  <a:cubicBezTo>
                    <a:pt x="1191797" y="1679045"/>
                    <a:pt x="1189131" y="1673046"/>
                    <a:pt x="1189131" y="1668382"/>
                  </a:cubicBezTo>
                  <a:cubicBezTo>
                    <a:pt x="1191131" y="1643052"/>
                    <a:pt x="1214460" y="1627055"/>
                    <a:pt x="1219126" y="1601727"/>
                  </a:cubicBezTo>
                  <a:cubicBezTo>
                    <a:pt x="1221125" y="1591061"/>
                    <a:pt x="1238455" y="1593728"/>
                    <a:pt x="1249120" y="1590395"/>
                  </a:cubicBezTo>
                  <a:cubicBezTo>
                    <a:pt x="1264452" y="1585729"/>
                    <a:pt x="1281115" y="1579729"/>
                    <a:pt x="1295780" y="1577730"/>
                  </a:cubicBezTo>
                  <a:close/>
                  <a:moveTo>
                    <a:pt x="526565" y="1569783"/>
                  </a:moveTo>
                  <a:cubicBezTo>
                    <a:pt x="541156" y="1571939"/>
                    <a:pt x="551905" y="1585062"/>
                    <a:pt x="561902" y="1597059"/>
                  </a:cubicBezTo>
                  <a:cubicBezTo>
                    <a:pt x="567901" y="1604392"/>
                    <a:pt x="573234" y="1611724"/>
                    <a:pt x="579234" y="1619057"/>
                  </a:cubicBezTo>
                  <a:cubicBezTo>
                    <a:pt x="604562" y="1649718"/>
                    <a:pt x="591232" y="1695042"/>
                    <a:pt x="554572" y="1711707"/>
                  </a:cubicBezTo>
                  <a:cubicBezTo>
                    <a:pt x="521910" y="1726370"/>
                    <a:pt x="503912" y="1755032"/>
                    <a:pt x="490583" y="1787028"/>
                  </a:cubicBezTo>
                  <a:cubicBezTo>
                    <a:pt x="477251" y="1821022"/>
                    <a:pt x="439923" y="1815689"/>
                    <a:pt x="416594" y="1833685"/>
                  </a:cubicBezTo>
                  <a:cubicBezTo>
                    <a:pt x="411262" y="1837685"/>
                    <a:pt x="403262" y="1830353"/>
                    <a:pt x="398596" y="1825020"/>
                  </a:cubicBezTo>
                  <a:cubicBezTo>
                    <a:pt x="390599" y="1815689"/>
                    <a:pt x="382600" y="1806357"/>
                    <a:pt x="375934" y="1795692"/>
                  </a:cubicBezTo>
                  <a:cubicBezTo>
                    <a:pt x="344606" y="1745701"/>
                    <a:pt x="359938" y="1705708"/>
                    <a:pt x="415928" y="1686379"/>
                  </a:cubicBezTo>
                  <a:cubicBezTo>
                    <a:pt x="433257" y="1680379"/>
                    <a:pt x="445923" y="1689043"/>
                    <a:pt x="456588" y="1700375"/>
                  </a:cubicBezTo>
                  <a:cubicBezTo>
                    <a:pt x="469918" y="1715040"/>
                    <a:pt x="481917" y="1731703"/>
                    <a:pt x="498580" y="1751701"/>
                  </a:cubicBezTo>
                  <a:cubicBezTo>
                    <a:pt x="506579" y="1722371"/>
                    <a:pt x="502579" y="1704375"/>
                    <a:pt x="477917" y="1691709"/>
                  </a:cubicBezTo>
                  <a:cubicBezTo>
                    <a:pt x="457255" y="1681046"/>
                    <a:pt x="440590" y="1662381"/>
                    <a:pt x="446589" y="1637053"/>
                  </a:cubicBezTo>
                  <a:cubicBezTo>
                    <a:pt x="454588" y="1603725"/>
                    <a:pt x="479250" y="1583063"/>
                    <a:pt x="510578" y="1571731"/>
                  </a:cubicBezTo>
                  <a:cubicBezTo>
                    <a:pt x="516410" y="1569564"/>
                    <a:pt x="521701" y="1569064"/>
                    <a:pt x="526565" y="1569783"/>
                  </a:cubicBezTo>
                  <a:close/>
                  <a:moveTo>
                    <a:pt x="401267" y="1545068"/>
                  </a:moveTo>
                  <a:cubicBezTo>
                    <a:pt x="426596" y="1543735"/>
                    <a:pt x="438595" y="1559734"/>
                    <a:pt x="434595" y="1588396"/>
                  </a:cubicBezTo>
                  <a:cubicBezTo>
                    <a:pt x="445928" y="1634389"/>
                    <a:pt x="407266" y="1654385"/>
                    <a:pt x="377271" y="1679048"/>
                  </a:cubicBezTo>
                  <a:cubicBezTo>
                    <a:pt x="367938" y="1687047"/>
                    <a:pt x="357273" y="1679714"/>
                    <a:pt x="350609" y="1671051"/>
                  </a:cubicBezTo>
                  <a:cubicBezTo>
                    <a:pt x="331277" y="1648386"/>
                    <a:pt x="325944" y="1622390"/>
                    <a:pt x="336610" y="1593728"/>
                  </a:cubicBezTo>
                  <a:cubicBezTo>
                    <a:pt x="347942" y="1563733"/>
                    <a:pt x="370605" y="1547068"/>
                    <a:pt x="401267" y="1545068"/>
                  </a:cubicBezTo>
                  <a:close/>
                  <a:moveTo>
                    <a:pt x="1545069" y="1523823"/>
                  </a:moveTo>
                  <a:cubicBezTo>
                    <a:pt x="1553901" y="1521740"/>
                    <a:pt x="1563732" y="1523740"/>
                    <a:pt x="1574398" y="1529739"/>
                  </a:cubicBezTo>
                  <a:cubicBezTo>
                    <a:pt x="1582395" y="1534405"/>
                    <a:pt x="1591061" y="1537739"/>
                    <a:pt x="1597727" y="1543738"/>
                  </a:cubicBezTo>
                  <a:cubicBezTo>
                    <a:pt x="1605059" y="1549736"/>
                    <a:pt x="1621722" y="1545071"/>
                    <a:pt x="1620389" y="1558401"/>
                  </a:cubicBezTo>
                  <a:cubicBezTo>
                    <a:pt x="1619056" y="1571067"/>
                    <a:pt x="1609057" y="1582397"/>
                    <a:pt x="1595060" y="1586397"/>
                  </a:cubicBezTo>
                  <a:cubicBezTo>
                    <a:pt x="1561732" y="1597063"/>
                    <a:pt x="1528405" y="1601063"/>
                    <a:pt x="1491744" y="1587730"/>
                  </a:cubicBezTo>
                  <a:cubicBezTo>
                    <a:pt x="1502410" y="1571067"/>
                    <a:pt x="1511740" y="1556402"/>
                    <a:pt x="1521739" y="1542405"/>
                  </a:cubicBezTo>
                  <a:cubicBezTo>
                    <a:pt x="1528405" y="1532072"/>
                    <a:pt x="1536237" y="1525906"/>
                    <a:pt x="1545069" y="1523823"/>
                  </a:cubicBezTo>
                  <a:close/>
                  <a:moveTo>
                    <a:pt x="790449" y="1509825"/>
                  </a:moveTo>
                  <a:cubicBezTo>
                    <a:pt x="805530" y="1508242"/>
                    <a:pt x="819195" y="1513741"/>
                    <a:pt x="832527" y="1526406"/>
                  </a:cubicBezTo>
                  <a:cubicBezTo>
                    <a:pt x="857189" y="1549068"/>
                    <a:pt x="877185" y="1577065"/>
                    <a:pt x="907180" y="1594395"/>
                  </a:cubicBezTo>
                  <a:cubicBezTo>
                    <a:pt x="915845" y="1599727"/>
                    <a:pt x="916512" y="1605060"/>
                    <a:pt x="907846" y="1613059"/>
                  </a:cubicBezTo>
                  <a:cubicBezTo>
                    <a:pt x="896516" y="1623056"/>
                    <a:pt x="887850" y="1635722"/>
                    <a:pt x="878518" y="1648385"/>
                  </a:cubicBezTo>
                  <a:cubicBezTo>
                    <a:pt x="847856" y="1689045"/>
                    <a:pt x="829860" y="1695045"/>
                    <a:pt x="781201" y="1677049"/>
                  </a:cubicBezTo>
                  <a:lnTo>
                    <a:pt x="778913" y="1676286"/>
                  </a:lnTo>
                  <a:lnTo>
                    <a:pt x="781871" y="1679047"/>
                  </a:lnTo>
                  <a:cubicBezTo>
                    <a:pt x="779871" y="1679714"/>
                    <a:pt x="777870" y="1681714"/>
                    <a:pt x="776537" y="1683714"/>
                  </a:cubicBezTo>
                  <a:lnTo>
                    <a:pt x="776528" y="1683708"/>
                  </a:lnTo>
                  <a:lnTo>
                    <a:pt x="776534" y="1683713"/>
                  </a:lnTo>
                  <a:cubicBezTo>
                    <a:pt x="804530" y="1719707"/>
                    <a:pt x="803865" y="1723706"/>
                    <a:pt x="768537" y="1756368"/>
                  </a:cubicBezTo>
                  <a:cubicBezTo>
                    <a:pt x="752539" y="1771033"/>
                    <a:pt x="729877" y="1774366"/>
                    <a:pt x="713878" y="1789029"/>
                  </a:cubicBezTo>
                  <a:cubicBezTo>
                    <a:pt x="704548" y="1797695"/>
                    <a:pt x="695216" y="1785696"/>
                    <a:pt x="688550" y="1778363"/>
                  </a:cubicBezTo>
                  <a:cubicBezTo>
                    <a:pt x="672553" y="1759701"/>
                    <a:pt x="653888" y="1743704"/>
                    <a:pt x="632559" y="1731039"/>
                  </a:cubicBezTo>
                  <a:cubicBezTo>
                    <a:pt x="611228" y="1718374"/>
                    <a:pt x="595898" y="1701711"/>
                    <a:pt x="609895" y="1673049"/>
                  </a:cubicBezTo>
                  <a:cubicBezTo>
                    <a:pt x="628560" y="1636388"/>
                    <a:pt x="657888" y="1615057"/>
                    <a:pt x="685217" y="1623056"/>
                  </a:cubicBezTo>
                  <a:cubicBezTo>
                    <a:pt x="702548" y="1628389"/>
                    <a:pt x="719878" y="1636388"/>
                    <a:pt x="734543" y="1647718"/>
                  </a:cubicBezTo>
                  <a:cubicBezTo>
                    <a:pt x="741207" y="1633055"/>
                    <a:pt x="729210" y="1625056"/>
                    <a:pt x="723877" y="1614390"/>
                  </a:cubicBezTo>
                  <a:cubicBezTo>
                    <a:pt x="707212" y="1582396"/>
                    <a:pt x="711878" y="1559067"/>
                    <a:pt x="739874" y="1535738"/>
                  </a:cubicBezTo>
                  <a:cubicBezTo>
                    <a:pt x="758871" y="1520074"/>
                    <a:pt x="775368" y="1511409"/>
                    <a:pt x="790449" y="1509825"/>
                  </a:cubicBezTo>
                  <a:close/>
                  <a:moveTo>
                    <a:pt x="1088481" y="1502410"/>
                  </a:moveTo>
                  <a:cubicBezTo>
                    <a:pt x="1094478" y="1503077"/>
                    <a:pt x="1102477" y="1503743"/>
                    <a:pt x="1105143" y="1507743"/>
                  </a:cubicBezTo>
                  <a:cubicBezTo>
                    <a:pt x="1127806" y="1538405"/>
                    <a:pt x="1160467" y="1555068"/>
                    <a:pt x="1189795" y="1577065"/>
                  </a:cubicBezTo>
                  <a:cubicBezTo>
                    <a:pt x="1200460" y="1585063"/>
                    <a:pt x="1201793" y="1593728"/>
                    <a:pt x="1197794" y="1608394"/>
                  </a:cubicBezTo>
                  <a:cubicBezTo>
                    <a:pt x="1179798" y="1673050"/>
                    <a:pt x="1140471" y="1690379"/>
                    <a:pt x="1085148" y="1655718"/>
                  </a:cubicBezTo>
                  <a:cubicBezTo>
                    <a:pt x="1083482" y="1654718"/>
                    <a:pt x="1081648" y="1652552"/>
                    <a:pt x="1079732" y="1651719"/>
                  </a:cubicBezTo>
                  <a:lnTo>
                    <a:pt x="1076732" y="1653747"/>
                  </a:lnTo>
                  <a:lnTo>
                    <a:pt x="1075818" y="1655052"/>
                  </a:lnTo>
                  <a:lnTo>
                    <a:pt x="1075408" y="1654642"/>
                  </a:lnTo>
                  <a:lnTo>
                    <a:pt x="1075151" y="1654816"/>
                  </a:lnTo>
                  <a:lnTo>
                    <a:pt x="1075151" y="1655051"/>
                  </a:lnTo>
                  <a:cubicBezTo>
                    <a:pt x="1114479" y="1724372"/>
                    <a:pt x="1094483" y="1729039"/>
                    <a:pt x="1043156" y="1776363"/>
                  </a:cubicBezTo>
                  <a:cubicBezTo>
                    <a:pt x="1027160" y="1791028"/>
                    <a:pt x="999831" y="1791028"/>
                    <a:pt x="983833" y="1774365"/>
                  </a:cubicBezTo>
                  <a:cubicBezTo>
                    <a:pt x="963170" y="1751701"/>
                    <a:pt x="937173" y="1738371"/>
                    <a:pt x="913177" y="1721706"/>
                  </a:cubicBezTo>
                  <a:cubicBezTo>
                    <a:pt x="873850" y="1695044"/>
                    <a:pt x="873183" y="1678379"/>
                    <a:pt x="912511" y="1653051"/>
                  </a:cubicBezTo>
                  <a:cubicBezTo>
                    <a:pt x="925176" y="1645052"/>
                    <a:pt x="934507" y="1635055"/>
                    <a:pt x="942506" y="1623056"/>
                  </a:cubicBezTo>
                  <a:cubicBezTo>
                    <a:pt x="956005" y="1604060"/>
                    <a:pt x="971377" y="1593686"/>
                    <a:pt x="990311" y="1597561"/>
                  </a:cubicBezTo>
                  <a:cubicBezTo>
                    <a:pt x="996622" y="1598853"/>
                    <a:pt x="1003330" y="1601727"/>
                    <a:pt x="1010495" y="1606393"/>
                  </a:cubicBezTo>
                  <a:cubicBezTo>
                    <a:pt x="1012162" y="1607727"/>
                    <a:pt x="1013995" y="1608560"/>
                    <a:pt x="1015745" y="1608477"/>
                  </a:cubicBezTo>
                  <a:lnTo>
                    <a:pt x="1020048" y="1605381"/>
                  </a:lnTo>
                  <a:lnTo>
                    <a:pt x="1005577" y="1572399"/>
                  </a:lnTo>
                  <a:cubicBezTo>
                    <a:pt x="1003827" y="1560901"/>
                    <a:pt x="1006160" y="1549069"/>
                    <a:pt x="1015159" y="1536405"/>
                  </a:cubicBezTo>
                  <a:cubicBezTo>
                    <a:pt x="1033822" y="1510409"/>
                    <a:pt x="1057817" y="1499077"/>
                    <a:pt x="1088481" y="1502410"/>
                  </a:cubicBezTo>
                  <a:close/>
                  <a:moveTo>
                    <a:pt x="1383775" y="1473196"/>
                  </a:moveTo>
                  <a:cubicBezTo>
                    <a:pt x="1409177" y="1470665"/>
                    <a:pt x="1429424" y="1487912"/>
                    <a:pt x="1450421" y="1504410"/>
                  </a:cubicBezTo>
                  <a:cubicBezTo>
                    <a:pt x="1461753" y="1513076"/>
                    <a:pt x="1474416" y="1519740"/>
                    <a:pt x="1489081" y="1521740"/>
                  </a:cubicBezTo>
                  <a:cubicBezTo>
                    <a:pt x="1495747" y="1523073"/>
                    <a:pt x="1501745" y="1523740"/>
                    <a:pt x="1500412" y="1534405"/>
                  </a:cubicBezTo>
                  <a:cubicBezTo>
                    <a:pt x="1500412" y="1555068"/>
                    <a:pt x="1461086" y="1591062"/>
                    <a:pt x="1438422" y="1598394"/>
                  </a:cubicBezTo>
                  <a:cubicBezTo>
                    <a:pt x="1389764" y="1614391"/>
                    <a:pt x="1362435" y="1571066"/>
                    <a:pt x="1323108" y="1561734"/>
                  </a:cubicBezTo>
                  <a:cubicBezTo>
                    <a:pt x="1319108" y="1561067"/>
                    <a:pt x="1315775" y="1554401"/>
                    <a:pt x="1314442" y="1549735"/>
                  </a:cubicBezTo>
                  <a:cubicBezTo>
                    <a:pt x="1310443" y="1536405"/>
                    <a:pt x="1345104" y="1489745"/>
                    <a:pt x="1356436" y="1483079"/>
                  </a:cubicBezTo>
                  <a:cubicBezTo>
                    <a:pt x="1366268" y="1477081"/>
                    <a:pt x="1375308" y="1474039"/>
                    <a:pt x="1383775" y="1473196"/>
                  </a:cubicBezTo>
                  <a:close/>
                  <a:moveTo>
                    <a:pt x="643889" y="1445088"/>
                  </a:moveTo>
                  <a:cubicBezTo>
                    <a:pt x="659220" y="1443754"/>
                    <a:pt x="670550" y="1450418"/>
                    <a:pt x="677216" y="1463084"/>
                  </a:cubicBezTo>
                  <a:cubicBezTo>
                    <a:pt x="688548" y="1484413"/>
                    <a:pt x="704545" y="1505744"/>
                    <a:pt x="709211" y="1528407"/>
                  </a:cubicBezTo>
                  <a:cubicBezTo>
                    <a:pt x="713877" y="1553069"/>
                    <a:pt x="692548" y="1572400"/>
                    <a:pt x="675217" y="1587730"/>
                  </a:cubicBezTo>
                  <a:cubicBezTo>
                    <a:pt x="659220" y="1601729"/>
                    <a:pt x="637889" y="1609061"/>
                    <a:pt x="623226" y="1624391"/>
                  </a:cubicBezTo>
                  <a:cubicBezTo>
                    <a:pt x="613228" y="1634390"/>
                    <a:pt x="608561" y="1629057"/>
                    <a:pt x="601895" y="1620391"/>
                  </a:cubicBezTo>
                  <a:cubicBezTo>
                    <a:pt x="593232" y="1609061"/>
                    <a:pt x="584566" y="1597729"/>
                    <a:pt x="575234" y="1587063"/>
                  </a:cubicBezTo>
                  <a:cubicBezTo>
                    <a:pt x="553238" y="1561735"/>
                    <a:pt x="537907" y="1535073"/>
                    <a:pt x="555238" y="1501078"/>
                  </a:cubicBezTo>
                  <a:cubicBezTo>
                    <a:pt x="573901" y="1465084"/>
                    <a:pt x="605895" y="1450418"/>
                    <a:pt x="643889" y="1445088"/>
                  </a:cubicBezTo>
                  <a:close/>
                  <a:moveTo>
                    <a:pt x="512997" y="1416174"/>
                  </a:moveTo>
                  <a:cubicBezTo>
                    <a:pt x="519579" y="1418424"/>
                    <a:pt x="524911" y="1423090"/>
                    <a:pt x="528577" y="1429756"/>
                  </a:cubicBezTo>
                  <a:cubicBezTo>
                    <a:pt x="538576" y="1447752"/>
                    <a:pt x="568571" y="1462417"/>
                    <a:pt x="544575" y="1490412"/>
                  </a:cubicBezTo>
                  <a:cubicBezTo>
                    <a:pt x="536576" y="1499744"/>
                    <a:pt x="527911" y="1509074"/>
                    <a:pt x="526577" y="1521739"/>
                  </a:cubicBezTo>
                  <a:cubicBezTo>
                    <a:pt x="522578" y="1554400"/>
                    <a:pt x="491917" y="1559733"/>
                    <a:pt x="471254" y="1573729"/>
                  </a:cubicBezTo>
                  <a:cubicBezTo>
                    <a:pt x="465921" y="1577729"/>
                    <a:pt x="458589" y="1575729"/>
                    <a:pt x="455922" y="1569063"/>
                  </a:cubicBezTo>
                  <a:cubicBezTo>
                    <a:pt x="447259" y="1545068"/>
                    <a:pt x="433927" y="1523073"/>
                    <a:pt x="431927" y="1505741"/>
                  </a:cubicBezTo>
                  <a:cubicBezTo>
                    <a:pt x="433927" y="1456417"/>
                    <a:pt x="453256" y="1429756"/>
                    <a:pt x="489917" y="1417090"/>
                  </a:cubicBezTo>
                  <a:cubicBezTo>
                    <a:pt x="498583" y="1414091"/>
                    <a:pt x="506415" y="1413924"/>
                    <a:pt x="512997" y="1416174"/>
                  </a:cubicBezTo>
                  <a:close/>
                  <a:moveTo>
                    <a:pt x="1667716" y="1405092"/>
                  </a:moveTo>
                  <a:cubicBezTo>
                    <a:pt x="1697045" y="1399760"/>
                    <a:pt x="1719041" y="1413758"/>
                    <a:pt x="1729706" y="1435088"/>
                  </a:cubicBezTo>
                  <a:cubicBezTo>
                    <a:pt x="1739039" y="1453753"/>
                    <a:pt x="1726373" y="1475082"/>
                    <a:pt x="1707710" y="1489747"/>
                  </a:cubicBezTo>
                  <a:cubicBezTo>
                    <a:pt x="1683048" y="1507077"/>
                    <a:pt x="1657051" y="1514410"/>
                    <a:pt x="1627055" y="1513077"/>
                  </a:cubicBezTo>
                  <a:cubicBezTo>
                    <a:pt x="1619725" y="1513077"/>
                    <a:pt x="1612392" y="1513743"/>
                    <a:pt x="1605726" y="1513077"/>
                  </a:cubicBezTo>
                  <a:cubicBezTo>
                    <a:pt x="1579064" y="1509744"/>
                    <a:pt x="1572398" y="1498411"/>
                    <a:pt x="1587730" y="1477082"/>
                  </a:cubicBezTo>
                  <a:cubicBezTo>
                    <a:pt x="1609059" y="1447087"/>
                    <a:pt x="1625722" y="1413092"/>
                    <a:pt x="1667716" y="1405092"/>
                  </a:cubicBezTo>
                  <a:close/>
                  <a:moveTo>
                    <a:pt x="917177" y="1395762"/>
                  </a:moveTo>
                  <a:cubicBezTo>
                    <a:pt x="931843" y="1396429"/>
                    <a:pt x="944506" y="1397762"/>
                    <a:pt x="949839" y="1416425"/>
                  </a:cubicBezTo>
                  <a:cubicBezTo>
                    <a:pt x="955838" y="1436423"/>
                    <a:pt x="975168" y="1445086"/>
                    <a:pt x="989166" y="1458418"/>
                  </a:cubicBezTo>
                  <a:cubicBezTo>
                    <a:pt x="1013828" y="1480414"/>
                    <a:pt x="1015162" y="1495746"/>
                    <a:pt x="993832" y="1521075"/>
                  </a:cubicBezTo>
                  <a:cubicBezTo>
                    <a:pt x="989166" y="1526408"/>
                    <a:pt x="983833" y="1531740"/>
                    <a:pt x="980500" y="1537740"/>
                  </a:cubicBezTo>
                  <a:cubicBezTo>
                    <a:pt x="953172" y="1590397"/>
                    <a:pt x="915178" y="1581065"/>
                    <a:pt x="876517" y="1549737"/>
                  </a:cubicBezTo>
                  <a:cubicBezTo>
                    <a:pt x="858521" y="1535073"/>
                    <a:pt x="844522" y="1515075"/>
                    <a:pt x="829859" y="1497079"/>
                  </a:cubicBezTo>
                  <a:cubicBezTo>
                    <a:pt x="826526" y="1493746"/>
                    <a:pt x="825193" y="1487747"/>
                    <a:pt x="824526" y="1483081"/>
                  </a:cubicBezTo>
                  <a:cubicBezTo>
                    <a:pt x="824526" y="1451086"/>
                    <a:pt x="884516" y="1395095"/>
                    <a:pt x="917177" y="1395762"/>
                  </a:cubicBezTo>
                  <a:close/>
                  <a:moveTo>
                    <a:pt x="1180706" y="1381681"/>
                  </a:moveTo>
                  <a:cubicBezTo>
                    <a:pt x="1195047" y="1380056"/>
                    <a:pt x="1207795" y="1388929"/>
                    <a:pt x="1219794" y="1400428"/>
                  </a:cubicBezTo>
                  <a:cubicBezTo>
                    <a:pt x="1247122" y="1425756"/>
                    <a:pt x="1271784" y="1455751"/>
                    <a:pt x="1307112" y="1471082"/>
                  </a:cubicBezTo>
                  <a:cubicBezTo>
                    <a:pt x="1317778" y="1475747"/>
                    <a:pt x="1316445" y="1482413"/>
                    <a:pt x="1313778" y="1491078"/>
                  </a:cubicBezTo>
                  <a:cubicBezTo>
                    <a:pt x="1305112" y="1513074"/>
                    <a:pt x="1296447" y="1535071"/>
                    <a:pt x="1281117" y="1553067"/>
                  </a:cubicBezTo>
                  <a:cubicBezTo>
                    <a:pt x="1254455" y="1583729"/>
                    <a:pt x="1227791" y="1585728"/>
                    <a:pt x="1197129" y="1559067"/>
                  </a:cubicBezTo>
                  <a:cubicBezTo>
                    <a:pt x="1171134" y="1536405"/>
                    <a:pt x="1142472" y="1515740"/>
                    <a:pt x="1124476" y="1485079"/>
                  </a:cubicBezTo>
                  <a:cubicBezTo>
                    <a:pt x="1117143" y="1474415"/>
                    <a:pt x="1111144" y="1464417"/>
                    <a:pt x="1109144" y="1447752"/>
                  </a:cubicBezTo>
                  <a:cubicBezTo>
                    <a:pt x="1115143" y="1419090"/>
                    <a:pt x="1140472" y="1402427"/>
                    <a:pt x="1165801" y="1387096"/>
                  </a:cubicBezTo>
                  <a:cubicBezTo>
                    <a:pt x="1170967" y="1383930"/>
                    <a:pt x="1175925" y="1382222"/>
                    <a:pt x="1180706" y="1381681"/>
                  </a:cubicBezTo>
                  <a:close/>
                  <a:moveTo>
                    <a:pt x="750569" y="1346676"/>
                  </a:moveTo>
                  <a:cubicBezTo>
                    <a:pt x="769160" y="1346521"/>
                    <a:pt x="783534" y="1358268"/>
                    <a:pt x="794531" y="1373766"/>
                  </a:cubicBezTo>
                  <a:cubicBezTo>
                    <a:pt x="808530" y="1393762"/>
                    <a:pt x="829859" y="1415758"/>
                    <a:pt x="798531" y="1444419"/>
                  </a:cubicBezTo>
                  <a:cubicBezTo>
                    <a:pt x="781201" y="1460417"/>
                    <a:pt x="787201" y="1495078"/>
                    <a:pt x="754539" y="1505077"/>
                  </a:cubicBezTo>
                  <a:cubicBezTo>
                    <a:pt x="733208" y="1511074"/>
                    <a:pt x="719211" y="1511741"/>
                    <a:pt x="707879" y="1491745"/>
                  </a:cubicBezTo>
                  <a:cubicBezTo>
                    <a:pt x="692549" y="1463750"/>
                    <a:pt x="683883" y="1434422"/>
                    <a:pt x="679883" y="1408427"/>
                  </a:cubicBezTo>
                  <a:cubicBezTo>
                    <a:pt x="678550" y="1369100"/>
                    <a:pt x="705212" y="1361768"/>
                    <a:pt x="730541" y="1351102"/>
                  </a:cubicBezTo>
                  <a:cubicBezTo>
                    <a:pt x="737707" y="1348103"/>
                    <a:pt x="744372" y="1346728"/>
                    <a:pt x="750569" y="1346676"/>
                  </a:cubicBezTo>
                  <a:close/>
                  <a:moveTo>
                    <a:pt x="595899" y="1293112"/>
                  </a:moveTo>
                  <a:cubicBezTo>
                    <a:pt x="636560" y="1293112"/>
                    <a:pt x="678554" y="1320441"/>
                    <a:pt x="674555" y="1348436"/>
                  </a:cubicBezTo>
                  <a:cubicBezTo>
                    <a:pt x="671222" y="1373100"/>
                    <a:pt x="663222" y="1399096"/>
                    <a:pt x="649224" y="1418426"/>
                  </a:cubicBezTo>
                  <a:cubicBezTo>
                    <a:pt x="633894" y="1439757"/>
                    <a:pt x="601899" y="1430424"/>
                    <a:pt x="579236" y="1443755"/>
                  </a:cubicBezTo>
                  <a:cubicBezTo>
                    <a:pt x="567904" y="1450421"/>
                    <a:pt x="527243" y="1387764"/>
                    <a:pt x="527243" y="1364435"/>
                  </a:cubicBezTo>
                  <a:cubicBezTo>
                    <a:pt x="526576" y="1333773"/>
                    <a:pt x="565904" y="1293112"/>
                    <a:pt x="595899" y="1293112"/>
                  </a:cubicBezTo>
                  <a:close/>
                  <a:moveTo>
                    <a:pt x="1254453" y="1289113"/>
                  </a:moveTo>
                  <a:cubicBezTo>
                    <a:pt x="1319776" y="1289113"/>
                    <a:pt x="1365101" y="1323108"/>
                    <a:pt x="1399096" y="1375098"/>
                  </a:cubicBezTo>
                  <a:cubicBezTo>
                    <a:pt x="1407761" y="1388430"/>
                    <a:pt x="1388432" y="1449754"/>
                    <a:pt x="1373767" y="1459753"/>
                  </a:cubicBezTo>
                  <a:cubicBezTo>
                    <a:pt x="1352438" y="1475082"/>
                    <a:pt x="1320443" y="1467752"/>
                    <a:pt x="1298445" y="1445087"/>
                  </a:cubicBezTo>
                  <a:cubicBezTo>
                    <a:pt x="1281115" y="1426425"/>
                    <a:pt x="1262453" y="1409093"/>
                    <a:pt x="1243788" y="1391763"/>
                  </a:cubicBezTo>
                  <a:cubicBezTo>
                    <a:pt x="1225792" y="1375098"/>
                    <a:pt x="1215126" y="1355102"/>
                    <a:pt x="1215126" y="1327774"/>
                  </a:cubicBezTo>
                  <a:cubicBezTo>
                    <a:pt x="1215793" y="1305111"/>
                    <a:pt x="1227791" y="1289113"/>
                    <a:pt x="1254453" y="1289113"/>
                  </a:cubicBezTo>
                  <a:close/>
                  <a:moveTo>
                    <a:pt x="1005830" y="1283113"/>
                  </a:moveTo>
                  <a:cubicBezTo>
                    <a:pt x="1031159" y="1275781"/>
                    <a:pt x="1032492" y="1305776"/>
                    <a:pt x="1049821" y="1313775"/>
                  </a:cubicBezTo>
                  <a:cubicBezTo>
                    <a:pt x="1072486" y="1324441"/>
                    <a:pt x="1089815" y="1347770"/>
                    <a:pt x="1108480" y="1366432"/>
                  </a:cubicBezTo>
                  <a:cubicBezTo>
                    <a:pt x="1119810" y="1377765"/>
                    <a:pt x="1123143" y="1391097"/>
                    <a:pt x="1107814" y="1403093"/>
                  </a:cubicBezTo>
                  <a:cubicBezTo>
                    <a:pt x="1097815" y="1411093"/>
                    <a:pt x="1093148" y="1422425"/>
                    <a:pt x="1089815" y="1434422"/>
                  </a:cubicBezTo>
                  <a:cubicBezTo>
                    <a:pt x="1085816" y="1452420"/>
                    <a:pt x="1072486" y="1457753"/>
                    <a:pt x="1050488" y="1457753"/>
                  </a:cubicBezTo>
                  <a:cubicBezTo>
                    <a:pt x="1019826" y="1447087"/>
                    <a:pt x="981166" y="1441754"/>
                    <a:pt x="963169" y="1401094"/>
                  </a:cubicBezTo>
                  <a:cubicBezTo>
                    <a:pt x="958503" y="1391097"/>
                    <a:pt x="951171" y="1381764"/>
                    <a:pt x="945838" y="1372432"/>
                  </a:cubicBezTo>
                  <a:cubicBezTo>
                    <a:pt x="934508" y="1353102"/>
                    <a:pt x="937174" y="1335771"/>
                    <a:pt x="953837" y="1320441"/>
                  </a:cubicBezTo>
                  <a:cubicBezTo>
                    <a:pt x="954504" y="1319774"/>
                    <a:pt x="955170" y="1319108"/>
                    <a:pt x="956503" y="1318441"/>
                  </a:cubicBezTo>
                  <a:cubicBezTo>
                    <a:pt x="974502" y="1308442"/>
                    <a:pt x="985832" y="1289113"/>
                    <a:pt x="1005830" y="1283113"/>
                  </a:cubicBezTo>
                  <a:close/>
                  <a:moveTo>
                    <a:pt x="1592645" y="1245285"/>
                  </a:moveTo>
                  <a:cubicBezTo>
                    <a:pt x="1608226" y="1243786"/>
                    <a:pt x="1624390" y="1251118"/>
                    <a:pt x="1642387" y="1267117"/>
                  </a:cubicBezTo>
                  <a:cubicBezTo>
                    <a:pt x="1656386" y="1279113"/>
                    <a:pt x="1669716" y="1291778"/>
                    <a:pt x="1684381" y="1302442"/>
                  </a:cubicBezTo>
                  <a:cubicBezTo>
                    <a:pt x="1701710" y="1315107"/>
                    <a:pt x="1721708" y="1322440"/>
                    <a:pt x="1742371" y="1313107"/>
                  </a:cubicBezTo>
                  <a:cubicBezTo>
                    <a:pt x="1777032" y="1297778"/>
                    <a:pt x="1797696" y="1325106"/>
                    <a:pt x="1823025" y="1336436"/>
                  </a:cubicBezTo>
                  <a:cubicBezTo>
                    <a:pt x="1829024" y="1339102"/>
                    <a:pt x="1825691" y="1344435"/>
                    <a:pt x="1824358" y="1349768"/>
                  </a:cubicBezTo>
                  <a:cubicBezTo>
                    <a:pt x="1812359" y="1390428"/>
                    <a:pt x="1734374" y="1415090"/>
                    <a:pt x="1702377" y="1387762"/>
                  </a:cubicBezTo>
                  <a:cubicBezTo>
                    <a:pt x="1691713" y="1379096"/>
                    <a:pt x="1699046" y="1369097"/>
                    <a:pt x="1702377" y="1359767"/>
                  </a:cubicBezTo>
                  <a:cubicBezTo>
                    <a:pt x="1710376" y="1339769"/>
                    <a:pt x="1710376" y="1339769"/>
                    <a:pt x="1700379" y="1323106"/>
                  </a:cubicBezTo>
                  <a:cubicBezTo>
                    <a:pt x="1687047" y="1341102"/>
                    <a:pt x="1675048" y="1360433"/>
                    <a:pt x="1660385" y="1376430"/>
                  </a:cubicBezTo>
                  <a:cubicBezTo>
                    <a:pt x="1630390" y="1409757"/>
                    <a:pt x="1601062" y="1410424"/>
                    <a:pt x="1567734" y="1381762"/>
                  </a:cubicBezTo>
                  <a:cubicBezTo>
                    <a:pt x="1563068" y="1377763"/>
                    <a:pt x="1558402" y="1373763"/>
                    <a:pt x="1553736" y="1369764"/>
                  </a:cubicBezTo>
                  <a:cubicBezTo>
                    <a:pt x="1510409" y="1337103"/>
                    <a:pt x="1509075" y="1321773"/>
                    <a:pt x="1546403" y="1276447"/>
                  </a:cubicBezTo>
                  <a:cubicBezTo>
                    <a:pt x="1562067" y="1257117"/>
                    <a:pt x="1577064" y="1246785"/>
                    <a:pt x="1592645" y="1245285"/>
                  </a:cubicBezTo>
                  <a:close/>
                  <a:moveTo>
                    <a:pt x="1859850" y="1198878"/>
                  </a:moveTo>
                  <a:cubicBezTo>
                    <a:pt x="1864682" y="1198628"/>
                    <a:pt x="1869682" y="1200128"/>
                    <a:pt x="1874347" y="1202461"/>
                  </a:cubicBezTo>
                  <a:cubicBezTo>
                    <a:pt x="1890345" y="1210460"/>
                    <a:pt x="1913008" y="1215127"/>
                    <a:pt x="1913008" y="1237123"/>
                  </a:cubicBezTo>
                  <a:cubicBezTo>
                    <a:pt x="1913008" y="1258452"/>
                    <a:pt x="1896345" y="1275117"/>
                    <a:pt x="1877013" y="1283114"/>
                  </a:cubicBezTo>
                  <a:cubicBezTo>
                    <a:pt x="1858350" y="1291114"/>
                    <a:pt x="1838352" y="1295113"/>
                    <a:pt x="1818356" y="1298446"/>
                  </a:cubicBezTo>
                  <a:cubicBezTo>
                    <a:pt x="1797026" y="1301779"/>
                    <a:pt x="1787027" y="1286447"/>
                    <a:pt x="1799026" y="1268451"/>
                  </a:cubicBezTo>
                  <a:cubicBezTo>
                    <a:pt x="1809023" y="1252453"/>
                    <a:pt x="1813023" y="1237789"/>
                    <a:pt x="1805690" y="1218458"/>
                  </a:cubicBezTo>
                  <a:cubicBezTo>
                    <a:pt x="1822355" y="1215791"/>
                    <a:pt x="1837021" y="1217124"/>
                    <a:pt x="1846351" y="1205794"/>
                  </a:cubicBezTo>
                  <a:cubicBezTo>
                    <a:pt x="1850351" y="1201128"/>
                    <a:pt x="1855017" y="1199128"/>
                    <a:pt x="1859850" y="1198878"/>
                  </a:cubicBezTo>
                  <a:close/>
                  <a:moveTo>
                    <a:pt x="1106947" y="1189774"/>
                  </a:moveTo>
                  <a:cubicBezTo>
                    <a:pt x="1117851" y="1189961"/>
                    <a:pt x="1129307" y="1193128"/>
                    <a:pt x="1140471" y="1199793"/>
                  </a:cubicBezTo>
                  <a:cubicBezTo>
                    <a:pt x="1169133" y="1216458"/>
                    <a:pt x="1189797" y="1242453"/>
                    <a:pt x="1211126" y="1267116"/>
                  </a:cubicBezTo>
                  <a:cubicBezTo>
                    <a:pt x="1220458" y="1277781"/>
                    <a:pt x="1184465" y="1355769"/>
                    <a:pt x="1169799" y="1358436"/>
                  </a:cubicBezTo>
                  <a:cubicBezTo>
                    <a:pt x="1125142" y="1366433"/>
                    <a:pt x="1045821" y="1300444"/>
                    <a:pt x="1046488" y="1254452"/>
                  </a:cubicBezTo>
                  <a:cubicBezTo>
                    <a:pt x="1046488" y="1215458"/>
                    <a:pt x="1074234" y="1189212"/>
                    <a:pt x="1106947" y="1189774"/>
                  </a:cubicBezTo>
                  <a:close/>
                  <a:moveTo>
                    <a:pt x="1408345" y="1161551"/>
                  </a:moveTo>
                  <a:cubicBezTo>
                    <a:pt x="1424426" y="1162800"/>
                    <a:pt x="1439757" y="1174465"/>
                    <a:pt x="1459087" y="1196460"/>
                  </a:cubicBezTo>
                  <a:cubicBezTo>
                    <a:pt x="1473750" y="1213125"/>
                    <a:pt x="1486415" y="1231788"/>
                    <a:pt x="1509744" y="1239121"/>
                  </a:cubicBezTo>
                  <a:cubicBezTo>
                    <a:pt x="1524409" y="1243787"/>
                    <a:pt x="1527075" y="1258452"/>
                    <a:pt x="1522409" y="1272449"/>
                  </a:cubicBezTo>
                  <a:cubicBezTo>
                    <a:pt x="1515077" y="1293780"/>
                    <a:pt x="1501078" y="1309110"/>
                    <a:pt x="1479749" y="1317109"/>
                  </a:cubicBezTo>
                  <a:cubicBezTo>
                    <a:pt x="1457087" y="1325108"/>
                    <a:pt x="1437755" y="1335105"/>
                    <a:pt x="1424425" y="1357103"/>
                  </a:cubicBezTo>
                  <a:cubicBezTo>
                    <a:pt x="1430423" y="1357769"/>
                    <a:pt x="1435756" y="1359769"/>
                    <a:pt x="1437755" y="1357769"/>
                  </a:cubicBezTo>
                  <a:cubicBezTo>
                    <a:pt x="1477749" y="1325108"/>
                    <a:pt x="1503078" y="1355103"/>
                    <a:pt x="1529740" y="1378432"/>
                  </a:cubicBezTo>
                  <a:cubicBezTo>
                    <a:pt x="1545738" y="1392430"/>
                    <a:pt x="1560403" y="1407760"/>
                    <a:pt x="1577066" y="1422425"/>
                  </a:cubicBezTo>
                  <a:cubicBezTo>
                    <a:pt x="1587732" y="1431756"/>
                    <a:pt x="1587732" y="1440421"/>
                    <a:pt x="1583066" y="1452420"/>
                  </a:cubicBezTo>
                  <a:cubicBezTo>
                    <a:pt x="1561735" y="1505077"/>
                    <a:pt x="1500412" y="1512410"/>
                    <a:pt x="1453754" y="1482415"/>
                  </a:cubicBezTo>
                  <a:cubicBezTo>
                    <a:pt x="1414426" y="1457086"/>
                    <a:pt x="1415093" y="1433089"/>
                    <a:pt x="1420426" y="1394428"/>
                  </a:cubicBezTo>
                  <a:cubicBezTo>
                    <a:pt x="1424425" y="1366433"/>
                    <a:pt x="1404428" y="1339104"/>
                    <a:pt x="1380432" y="1320442"/>
                  </a:cubicBezTo>
                  <a:cubicBezTo>
                    <a:pt x="1363769" y="1307110"/>
                    <a:pt x="1345104" y="1295778"/>
                    <a:pt x="1329108" y="1281781"/>
                  </a:cubicBezTo>
                  <a:cubicBezTo>
                    <a:pt x="1302444" y="1259119"/>
                    <a:pt x="1302444" y="1242454"/>
                    <a:pt x="1325108" y="1217125"/>
                  </a:cubicBezTo>
                  <a:cubicBezTo>
                    <a:pt x="1333772" y="1207126"/>
                    <a:pt x="1343105" y="1197794"/>
                    <a:pt x="1353104" y="1189130"/>
                  </a:cubicBezTo>
                  <a:cubicBezTo>
                    <a:pt x="1375434" y="1169466"/>
                    <a:pt x="1392264" y="1160301"/>
                    <a:pt x="1408345" y="1161551"/>
                  </a:cubicBezTo>
                  <a:close/>
                  <a:moveTo>
                    <a:pt x="724210" y="1150637"/>
                  </a:moveTo>
                  <a:cubicBezTo>
                    <a:pt x="733543" y="1152637"/>
                    <a:pt x="742208" y="1158135"/>
                    <a:pt x="749874" y="1166468"/>
                  </a:cubicBezTo>
                  <a:cubicBezTo>
                    <a:pt x="759204" y="1177134"/>
                    <a:pt x="765204" y="1190464"/>
                    <a:pt x="774536" y="1201796"/>
                  </a:cubicBezTo>
                  <a:cubicBezTo>
                    <a:pt x="785866" y="1216459"/>
                    <a:pt x="788533" y="1228458"/>
                    <a:pt x="773869" y="1243790"/>
                  </a:cubicBezTo>
                  <a:cubicBezTo>
                    <a:pt x="761870" y="1255786"/>
                    <a:pt x="755204" y="1272451"/>
                    <a:pt x="754538" y="1291114"/>
                  </a:cubicBezTo>
                  <a:cubicBezTo>
                    <a:pt x="753873" y="1299780"/>
                    <a:pt x="765870" y="1314443"/>
                    <a:pt x="751873" y="1317110"/>
                  </a:cubicBezTo>
                  <a:cubicBezTo>
                    <a:pt x="733208" y="1320443"/>
                    <a:pt x="713212" y="1337774"/>
                    <a:pt x="697214" y="1329108"/>
                  </a:cubicBezTo>
                  <a:cubicBezTo>
                    <a:pt x="671885" y="1315110"/>
                    <a:pt x="647222" y="1296447"/>
                    <a:pt x="641890" y="1263786"/>
                  </a:cubicBezTo>
                  <a:cubicBezTo>
                    <a:pt x="639890" y="1256453"/>
                    <a:pt x="639223" y="1249120"/>
                    <a:pt x="637890" y="1239790"/>
                  </a:cubicBezTo>
                  <a:cubicBezTo>
                    <a:pt x="643223" y="1204462"/>
                    <a:pt x="661219" y="1174467"/>
                    <a:pt x="694547" y="1155802"/>
                  </a:cubicBezTo>
                  <a:cubicBezTo>
                    <a:pt x="704880" y="1150137"/>
                    <a:pt x="714878" y="1148637"/>
                    <a:pt x="724210" y="1150637"/>
                  </a:cubicBezTo>
                  <a:close/>
                  <a:moveTo>
                    <a:pt x="1875013" y="1138473"/>
                  </a:moveTo>
                  <a:lnTo>
                    <a:pt x="1875200" y="1139115"/>
                  </a:lnTo>
                  <a:lnTo>
                    <a:pt x="1875013" y="1139140"/>
                  </a:lnTo>
                  <a:cubicBezTo>
                    <a:pt x="1875013" y="1139140"/>
                    <a:pt x="1875013" y="1138473"/>
                    <a:pt x="1875013" y="1138473"/>
                  </a:cubicBezTo>
                  <a:close/>
                  <a:moveTo>
                    <a:pt x="935735" y="1119183"/>
                  </a:moveTo>
                  <a:cubicBezTo>
                    <a:pt x="957794" y="1116934"/>
                    <a:pt x="978166" y="1127806"/>
                    <a:pt x="995162" y="1151802"/>
                  </a:cubicBezTo>
                  <a:cubicBezTo>
                    <a:pt x="1002495" y="1161801"/>
                    <a:pt x="1008494" y="1172467"/>
                    <a:pt x="1015827" y="1182464"/>
                  </a:cubicBezTo>
                  <a:cubicBezTo>
                    <a:pt x="1036489" y="1209794"/>
                    <a:pt x="1025157" y="1255785"/>
                    <a:pt x="993829" y="1271117"/>
                  </a:cubicBezTo>
                  <a:cubicBezTo>
                    <a:pt x="981166" y="1277117"/>
                    <a:pt x="967834" y="1283114"/>
                    <a:pt x="955835" y="1290446"/>
                  </a:cubicBezTo>
                  <a:cubicBezTo>
                    <a:pt x="937172" y="1301779"/>
                    <a:pt x="926507" y="1319108"/>
                    <a:pt x="924507" y="1340439"/>
                  </a:cubicBezTo>
                  <a:cubicBezTo>
                    <a:pt x="922507" y="1359769"/>
                    <a:pt x="915843" y="1373767"/>
                    <a:pt x="892513" y="1373101"/>
                  </a:cubicBezTo>
                  <a:cubicBezTo>
                    <a:pt x="881849" y="1373101"/>
                    <a:pt x="872517" y="1377765"/>
                    <a:pt x="865184" y="1385764"/>
                  </a:cubicBezTo>
                  <a:cubicBezTo>
                    <a:pt x="844522" y="1407095"/>
                    <a:pt x="829190" y="1401762"/>
                    <a:pt x="814527" y="1378431"/>
                  </a:cubicBezTo>
                  <a:cubicBezTo>
                    <a:pt x="799195" y="1354436"/>
                    <a:pt x="783866" y="1329774"/>
                    <a:pt x="775200" y="1302445"/>
                  </a:cubicBezTo>
                  <a:cubicBezTo>
                    <a:pt x="766534" y="1272450"/>
                    <a:pt x="776533" y="1249786"/>
                    <a:pt x="802528" y="1235123"/>
                  </a:cubicBezTo>
                  <a:cubicBezTo>
                    <a:pt x="825857" y="1222458"/>
                    <a:pt x="857185" y="1227124"/>
                    <a:pt x="875183" y="1247120"/>
                  </a:cubicBezTo>
                  <a:cubicBezTo>
                    <a:pt x="887180" y="1258452"/>
                    <a:pt x="893846" y="1274450"/>
                    <a:pt x="917841" y="1281781"/>
                  </a:cubicBezTo>
                  <a:cubicBezTo>
                    <a:pt x="902511" y="1254452"/>
                    <a:pt x="887846" y="1233790"/>
                    <a:pt x="881182" y="1209128"/>
                  </a:cubicBezTo>
                  <a:cubicBezTo>
                    <a:pt x="869850" y="1171134"/>
                    <a:pt x="881182" y="1141139"/>
                    <a:pt x="913177" y="1125807"/>
                  </a:cubicBezTo>
                  <a:cubicBezTo>
                    <a:pt x="920842" y="1122141"/>
                    <a:pt x="928383" y="1119933"/>
                    <a:pt x="935735" y="1119183"/>
                  </a:cubicBezTo>
                  <a:close/>
                  <a:moveTo>
                    <a:pt x="1232290" y="1078650"/>
                  </a:moveTo>
                  <a:cubicBezTo>
                    <a:pt x="1240122" y="1079816"/>
                    <a:pt x="1247788" y="1083149"/>
                    <a:pt x="1255121" y="1087149"/>
                  </a:cubicBezTo>
                  <a:cubicBezTo>
                    <a:pt x="1287782" y="1105811"/>
                    <a:pt x="1310444" y="1135139"/>
                    <a:pt x="1329774" y="1166467"/>
                  </a:cubicBezTo>
                  <a:cubicBezTo>
                    <a:pt x="1333107" y="1171800"/>
                    <a:pt x="1337773" y="1177799"/>
                    <a:pt x="1330440" y="1182466"/>
                  </a:cubicBezTo>
                  <a:cubicBezTo>
                    <a:pt x="1308445" y="1195795"/>
                    <a:pt x="1303778" y="1220457"/>
                    <a:pt x="1292448" y="1240455"/>
                  </a:cubicBezTo>
                  <a:cubicBezTo>
                    <a:pt x="1285782" y="1252452"/>
                    <a:pt x="1276450" y="1261784"/>
                    <a:pt x="1264451" y="1267783"/>
                  </a:cubicBezTo>
                  <a:cubicBezTo>
                    <a:pt x="1253787" y="1273116"/>
                    <a:pt x="1244455" y="1272450"/>
                    <a:pt x="1239122" y="1260451"/>
                  </a:cubicBezTo>
                  <a:cubicBezTo>
                    <a:pt x="1227125" y="1235789"/>
                    <a:pt x="1205128" y="1223124"/>
                    <a:pt x="1182465" y="1210460"/>
                  </a:cubicBezTo>
                  <a:cubicBezTo>
                    <a:pt x="1165134" y="1202461"/>
                    <a:pt x="1150470" y="1191796"/>
                    <a:pt x="1151137" y="1167134"/>
                  </a:cubicBezTo>
                  <a:cubicBezTo>
                    <a:pt x="1158470" y="1133140"/>
                    <a:pt x="1175799" y="1102478"/>
                    <a:pt x="1208461" y="1083149"/>
                  </a:cubicBezTo>
                  <a:cubicBezTo>
                    <a:pt x="1216460" y="1078483"/>
                    <a:pt x="1224459" y="1077483"/>
                    <a:pt x="1232290" y="1078650"/>
                  </a:cubicBezTo>
                  <a:close/>
                  <a:moveTo>
                    <a:pt x="819944" y="1051907"/>
                  </a:moveTo>
                  <a:cubicBezTo>
                    <a:pt x="829859" y="1053823"/>
                    <a:pt x="838858" y="1059488"/>
                    <a:pt x="847190" y="1069821"/>
                  </a:cubicBezTo>
                  <a:cubicBezTo>
                    <a:pt x="853856" y="1078483"/>
                    <a:pt x="859853" y="1089147"/>
                    <a:pt x="869186" y="1095146"/>
                  </a:cubicBezTo>
                  <a:cubicBezTo>
                    <a:pt x="891182" y="1109144"/>
                    <a:pt x="887184" y="1125141"/>
                    <a:pt x="874519" y="1141805"/>
                  </a:cubicBezTo>
                  <a:cubicBezTo>
                    <a:pt x="862520" y="1157802"/>
                    <a:pt x="853856" y="1173133"/>
                    <a:pt x="852523" y="1195795"/>
                  </a:cubicBezTo>
                  <a:cubicBezTo>
                    <a:pt x="851856" y="1213125"/>
                    <a:pt x="831191" y="1213791"/>
                    <a:pt x="815195" y="1209127"/>
                  </a:cubicBezTo>
                  <a:cubicBezTo>
                    <a:pt x="783866" y="1199128"/>
                    <a:pt x="743872" y="1142472"/>
                    <a:pt x="743872" y="1109144"/>
                  </a:cubicBezTo>
                  <a:cubicBezTo>
                    <a:pt x="744539" y="1080483"/>
                    <a:pt x="761868" y="1065821"/>
                    <a:pt x="787199" y="1056489"/>
                  </a:cubicBezTo>
                  <a:cubicBezTo>
                    <a:pt x="799197" y="1051823"/>
                    <a:pt x="810029" y="1049991"/>
                    <a:pt x="819944" y="1051907"/>
                  </a:cubicBezTo>
                  <a:close/>
                  <a:moveTo>
                    <a:pt x="1809575" y="1026815"/>
                  </a:moveTo>
                  <a:cubicBezTo>
                    <a:pt x="1813773" y="1027409"/>
                    <a:pt x="1818022" y="1029659"/>
                    <a:pt x="1822354" y="1034491"/>
                  </a:cubicBezTo>
                  <a:cubicBezTo>
                    <a:pt x="1840850" y="1056487"/>
                    <a:pt x="1866471" y="1075106"/>
                    <a:pt x="1876719" y="1102727"/>
                  </a:cubicBezTo>
                  <a:lnTo>
                    <a:pt x="1880839" y="1132567"/>
                  </a:lnTo>
                  <a:lnTo>
                    <a:pt x="1874798" y="1138060"/>
                  </a:lnTo>
                  <a:lnTo>
                    <a:pt x="1875011" y="1137804"/>
                  </a:lnTo>
                  <a:cubicBezTo>
                    <a:pt x="1875011" y="1137804"/>
                    <a:pt x="1874346" y="1138471"/>
                    <a:pt x="1874346" y="1138471"/>
                  </a:cubicBezTo>
                  <a:lnTo>
                    <a:pt x="1874798" y="1138060"/>
                  </a:lnTo>
                  <a:lnTo>
                    <a:pt x="1874789" y="1138071"/>
                  </a:lnTo>
                  <a:lnTo>
                    <a:pt x="1880840" y="1132572"/>
                  </a:lnTo>
                  <a:lnTo>
                    <a:pt x="1880839" y="1132567"/>
                  </a:lnTo>
                  <a:lnTo>
                    <a:pt x="1881677" y="1131805"/>
                  </a:lnTo>
                  <a:lnTo>
                    <a:pt x="1881674" y="1131814"/>
                  </a:lnTo>
                  <a:lnTo>
                    <a:pt x="1881682" y="1131806"/>
                  </a:lnTo>
                  <a:lnTo>
                    <a:pt x="1881502" y="1133051"/>
                  </a:lnTo>
                  <a:lnTo>
                    <a:pt x="1895425" y="1111560"/>
                  </a:lnTo>
                  <a:cubicBezTo>
                    <a:pt x="1901175" y="1104811"/>
                    <a:pt x="1907341" y="1098479"/>
                    <a:pt x="1912340" y="1091813"/>
                  </a:cubicBezTo>
                  <a:cubicBezTo>
                    <a:pt x="1918672" y="1083148"/>
                    <a:pt x="1927837" y="1079149"/>
                    <a:pt x="1937668" y="1079315"/>
                  </a:cubicBezTo>
                  <a:cubicBezTo>
                    <a:pt x="1947500" y="1079482"/>
                    <a:pt x="1957998" y="1083815"/>
                    <a:pt x="1966997" y="1091813"/>
                  </a:cubicBezTo>
                  <a:cubicBezTo>
                    <a:pt x="1979662" y="1102479"/>
                    <a:pt x="2003658" y="1110478"/>
                    <a:pt x="2002325" y="1126474"/>
                  </a:cubicBezTo>
                  <a:cubicBezTo>
                    <a:pt x="2000325" y="1147137"/>
                    <a:pt x="1978329" y="1157803"/>
                    <a:pt x="1958998" y="1165802"/>
                  </a:cubicBezTo>
                  <a:cubicBezTo>
                    <a:pt x="1949666" y="1169802"/>
                    <a:pt x="1939669" y="1173135"/>
                    <a:pt x="1929670" y="1174468"/>
                  </a:cubicBezTo>
                  <a:cubicBezTo>
                    <a:pt x="1912340" y="1177134"/>
                    <a:pt x="1893009" y="1182465"/>
                    <a:pt x="1878346" y="1177801"/>
                  </a:cubicBezTo>
                  <a:cubicBezTo>
                    <a:pt x="1861848" y="1172302"/>
                    <a:pt x="1875720" y="1160053"/>
                    <a:pt x="1878064" y="1148930"/>
                  </a:cubicBezTo>
                  <a:lnTo>
                    <a:pt x="1875200" y="1139115"/>
                  </a:lnTo>
                  <a:lnTo>
                    <a:pt x="1881178" y="1138307"/>
                  </a:lnTo>
                  <a:cubicBezTo>
                    <a:pt x="1881844" y="1136640"/>
                    <a:pt x="1881678" y="1134140"/>
                    <a:pt x="1882344" y="1132474"/>
                  </a:cubicBezTo>
                  <a:lnTo>
                    <a:pt x="1881457" y="1133362"/>
                  </a:lnTo>
                  <a:lnTo>
                    <a:pt x="1880765" y="1138139"/>
                  </a:lnTo>
                  <a:lnTo>
                    <a:pt x="1874459" y="1138466"/>
                  </a:lnTo>
                  <a:lnTo>
                    <a:pt x="1851682" y="1165799"/>
                  </a:lnTo>
                  <a:cubicBezTo>
                    <a:pt x="1821687" y="1204460"/>
                    <a:pt x="1788360" y="1206460"/>
                    <a:pt x="1753032" y="1172465"/>
                  </a:cubicBezTo>
                  <a:cubicBezTo>
                    <a:pt x="1743700" y="1163133"/>
                    <a:pt x="1737703" y="1150469"/>
                    <a:pt x="1725038" y="1144470"/>
                  </a:cubicBezTo>
                  <a:cubicBezTo>
                    <a:pt x="1725038" y="1171799"/>
                    <a:pt x="1741036" y="1193796"/>
                    <a:pt x="1778361" y="1207126"/>
                  </a:cubicBezTo>
                  <a:cubicBezTo>
                    <a:pt x="1802358" y="1215792"/>
                    <a:pt x="1799025" y="1225124"/>
                    <a:pt x="1791693" y="1243121"/>
                  </a:cubicBezTo>
                  <a:cubicBezTo>
                    <a:pt x="1781027" y="1270449"/>
                    <a:pt x="1757032" y="1283114"/>
                    <a:pt x="1736370" y="1298444"/>
                  </a:cubicBezTo>
                  <a:cubicBezTo>
                    <a:pt x="1726371" y="1305777"/>
                    <a:pt x="1716372" y="1298444"/>
                    <a:pt x="1707708" y="1293113"/>
                  </a:cubicBezTo>
                  <a:cubicBezTo>
                    <a:pt x="1682378" y="1276448"/>
                    <a:pt x="1657716" y="1257786"/>
                    <a:pt x="1631721" y="1241121"/>
                  </a:cubicBezTo>
                  <a:cubicBezTo>
                    <a:pt x="1615056" y="1229789"/>
                    <a:pt x="1616389" y="1220458"/>
                    <a:pt x="1629721" y="1207126"/>
                  </a:cubicBezTo>
                  <a:cubicBezTo>
                    <a:pt x="1660382" y="1176465"/>
                    <a:pt x="1689044" y="1145137"/>
                    <a:pt x="1719038" y="1114475"/>
                  </a:cubicBezTo>
                  <a:cubicBezTo>
                    <a:pt x="1734370" y="1098477"/>
                    <a:pt x="1747033" y="1081814"/>
                    <a:pt x="1745700" y="1058489"/>
                  </a:cubicBezTo>
                  <a:cubicBezTo>
                    <a:pt x="1745033" y="1048489"/>
                    <a:pt x="1745700" y="1039824"/>
                    <a:pt x="1760365" y="1043157"/>
                  </a:cubicBezTo>
                  <a:cubicBezTo>
                    <a:pt x="1763698" y="1043823"/>
                    <a:pt x="1768364" y="1042490"/>
                    <a:pt x="1772364" y="1041157"/>
                  </a:cubicBezTo>
                  <a:cubicBezTo>
                    <a:pt x="1784861" y="1038157"/>
                    <a:pt x="1796984" y="1025035"/>
                    <a:pt x="1809575" y="1026815"/>
                  </a:cubicBezTo>
                  <a:close/>
                  <a:moveTo>
                    <a:pt x="1040321" y="1005665"/>
                  </a:moveTo>
                  <a:cubicBezTo>
                    <a:pt x="1055652" y="1005832"/>
                    <a:pt x="1069817" y="1011165"/>
                    <a:pt x="1080482" y="1021830"/>
                  </a:cubicBezTo>
                  <a:cubicBezTo>
                    <a:pt x="1089145" y="1030494"/>
                    <a:pt x="1095811" y="1040493"/>
                    <a:pt x="1103144" y="1050492"/>
                  </a:cubicBezTo>
                  <a:cubicBezTo>
                    <a:pt x="1116476" y="1069154"/>
                    <a:pt x="1129806" y="1087149"/>
                    <a:pt x="1161800" y="1093146"/>
                  </a:cubicBezTo>
                  <a:cubicBezTo>
                    <a:pt x="1143804" y="1107811"/>
                    <a:pt x="1134472" y="1120476"/>
                    <a:pt x="1127139" y="1135139"/>
                  </a:cubicBezTo>
                  <a:cubicBezTo>
                    <a:pt x="1109143" y="1169800"/>
                    <a:pt x="1069816" y="1181132"/>
                    <a:pt x="1037155" y="1161134"/>
                  </a:cubicBezTo>
                  <a:cubicBezTo>
                    <a:pt x="1007827" y="1143138"/>
                    <a:pt x="987165" y="1115810"/>
                    <a:pt x="971167" y="1085816"/>
                  </a:cubicBezTo>
                  <a:cubicBezTo>
                    <a:pt x="957835" y="1060488"/>
                    <a:pt x="967167" y="1037826"/>
                    <a:pt x="993162" y="1020497"/>
                  </a:cubicBezTo>
                  <a:cubicBezTo>
                    <a:pt x="1008493" y="1010498"/>
                    <a:pt x="1024990" y="1005498"/>
                    <a:pt x="1040321" y="1005665"/>
                  </a:cubicBezTo>
                  <a:close/>
                  <a:moveTo>
                    <a:pt x="2040318" y="971837"/>
                  </a:moveTo>
                  <a:cubicBezTo>
                    <a:pt x="2058315" y="974503"/>
                    <a:pt x="2079646" y="988499"/>
                    <a:pt x="2087643" y="1006497"/>
                  </a:cubicBezTo>
                  <a:cubicBezTo>
                    <a:pt x="2094309" y="1021827"/>
                    <a:pt x="2080979" y="1037158"/>
                    <a:pt x="2068313" y="1048491"/>
                  </a:cubicBezTo>
                  <a:cubicBezTo>
                    <a:pt x="2049649" y="1064486"/>
                    <a:pt x="2027653" y="1071152"/>
                    <a:pt x="2003658" y="1071152"/>
                  </a:cubicBezTo>
                  <a:cubicBezTo>
                    <a:pt x="1991659" y="1070486"/>
                    <a:pt x="1974996" y="1073817"/>
                    <a:pt x="1970330" y="1061821"/>
                  </a:cubicBezTo>
                  <a:cubicBezTo>
                    <a:pt x="1965664" y="1049824"/>
                    <a:pt x="1977663" y="1039158"/>
                    <a:pt x="1988326" y="1033825"/>
                  </a:cubicBezTo>
                  <a:cubicBezTo>
                    <a:pt x="2000325" y="1027826"/>
                    <a:pt x="2000991" y="1015829"/>
                    <a:pt x="2003658" y="1005164"/>
                  </a:cubicBezTo>
                  <a:cubicBezTo>
                    <a:pt x="2008991" y="985166"/>
                    <a:pt x="2028320" y="970503"/>
                    <a:pt x="2040318" y="971837"/>
                  </a:cubicBezTo>
                  <a:close/>
                  <a:moveTo>
                    <a:pt x="1337771" y="965171"/>
                  </a:moveTo>
                  <a:cubicBezTo>
                    <a:pt x="1356435" y="965171"/>
                    <a:pt x="1371765" y="973837"/>
                    <a:pt x="1383764" y="986501"/>
                  </a:cubicBezTo>
                  <a:cubicBezTo>
                    <a:pt x="1396429" y="999833"/>
                    <a:pt x="1407759" y="1014496"/>
                    <a:pt x="1418424" y="1029161"/>
                  </a:cubicBezTo>
                  <a:cubicBezTo>
                    <a:pt x="1449086" y="1071154"/>
                    <a:pt x="1447752" y="1082482"/>
                    <a:pt x="1409759" y="1118476"/>
                  </a:cubicBezTo>
                  <a:cubicBezTo>
                    <a:pt x="1387763" y="1139807"/>
                    <a:pt x="1356435" y="1137141"/>
                    <a:pt x="1323774" y="1111145"/>
                  </a:cubicBezTo>
                  <a:cubicBezTo>
                    <a:pt x="1303110" y="1095147"/>
                    <a:pt x="1288447" y="1074484"/>
                    <a:pt x="1278448" y="1050491"/>
                  </a:cubicBezTo>
                  <a:cubicBezTo>
                    <a:pt x="1263119" y="1011165"/>
                    <a:pt x="1295113" y="965171"/>
                    <a:pt x="1337771" y="965171"/>
                  </a:cubicBezTo>
                  <a:close/>
                  <a:moveTo>
                    <a:pt x="1616725" y="956341"/>
                  </a:moveTo>
                  <a:cubicBezTo>
                    <a:pt x="1634056" y="956841"/>
                    <a:pt x="1650720" y="964839"/>
                    <a:pt x="1667050" y="980504"/>
                  </a:cubicBezTo>
                  <a:cubicBezTo>
                    <a:pt x="1685046" y="998500"/>
                    <a:pt x="1699044" y="1020498"/>
                    <a:pt x="1720373" y="1035161"/>
                  </a:cubicBezTo>
                  <a:cubicBezTo>
                    <a:pt x="1725040" y="1038494"/>
                    <a:pt x="1726373" y="1042494"/>
                    <a:pt x="1727706" y="1047827"/>
                  </a:cubicBezTo>
                  <a:cubicBezTo>
                    <a:pt x="1733039" y="1073152"/>
                    <a:pt x="1711041" y="1109813"/>
                    <a:pt x="1676380" y="1127809"/>
                  </a:cubicBezTo>
                  <a:cubicBezTo>
                    <a:pt x="1652385" y="1140474"/>
                    <a:pt x="1631056" y="1132475"/>
                    <a:pt x="1612391" y="1114479"/>
                  </a:cubicBezTo>
                  <a:cubicBezTo>
                    <a:pt x="1595062" y="1097147"/>
                    <a:pt x="1581064" y="1076485"/>
                    <a:pt x="1555735" y="1070489"/>
                  </a:cubicBezTo>
                  <a:lnTo>
                    <a:pt x="1555735" y="1071153"/>
                  </a:lnTo>
                  <a:lnTo>
                    <a:pt x="1555736" y="1071154"/>
                  </a:lnTo>
                  <a:lnTo>
                    <a:pt x="1555735" y="1071154"/>
                  </a:lnTo>
                  <a:lnTo>
                    <a:pt x="1555735" y="1071155"/>
                  </a:lnTo>
                  <a:lnTo>
                    <a:pt x="1555734" y="1071154"/>
                  </a:lnTo>
                  <a:lnTo>
                    <a:pt x="1555651" y="1071161"/>
                  </a:lnTo>
                  <a:lnTo>
                    <a:pt x="1554318" y="1082003"/>
                  </a:lnTo>
                  <a:cubicBezTo>
                    <a:pt x="1556443" y="1091813"/>
                    <a:pt x="1567566" y="1097313"/>
                    <a:pt x="1573066" y="1105812"/>
                  </a:cubicBezTo>
                  <a:cubicBezTo>
                    <a:pt x="1575732" y="1109812"/>
                    <a:pt x="1581731" y="1111145"/>
                    <a:pt x="1586396" y="1113811"/>
                  </a:cubicBezTo>
                  <a:cubicBezTo>
                    <a:pt x="1608393" y="1127141"/>
                    <a:pt x="1635722" y="1138473"/>
                    <a:pt x="1629056" y="1170468"/>
                  </a:cubicBezTo>
                  <a:cubicBezTo>
                    <a:pt x="1623057" y="1201130"/>
                    <a:pt x="1596395" y="1215793"/>
                    <a:pt x="1568399" y="1225125"/>
                  </a:cubicBezTo>
                  <a:cubicBezTo>
                    <a:pt x="1555734" y="1229125"/>
                    <a:pt x="1544404" y="1227125"/>
                    <a:pt x="1533738" y="1219793"/>
                  </a:cubicBezTo>
                  <a:cubicBezTo>
                    <a:pt x="1521073" y="1211129"/>
                    <a:pt x="1508409" y="1201130"/>
                    <a:pt x="1494411" y="1196464"/>
                  </a:cubicBezTo>
                  <a:cubicBezTo>
                    <a:pt x="1467749" y="1187798"/>
                    <a:pt x="1457083" y="1169135"/>
                    <a:pt x="1449086" y="1143806"/>
                  </a:cubicBezTo>
                  <a:cubicBezTo>
                    <a:pt x="1439087" y="1112478"/>
                    <a:pt x="1443753" y="1087147"/>
                    <a:pt x="1470415" y="1067821"/>
                  </a:cubicBezTo>
                  <a:cubicBezTo>
                    <a:pt x="1495744" y="1049156"/>
                    <a:pt x="1521073" y="1040493"/>
                    <a:pt x="1546404" y="1067821"/>
                  </a:cubicBezTo>
                  <a:lnTo>
                    <a:pt x="1548831" y="1065798"/>
                  </a:lnTo>
                  <a:lnTo>
                    <a:pt x="1548153" y="1071404"/>
                  </a:lnTo>
                  <a:lnTo>
                    <a:pt x="1548206" y="1071397"/>
                  </a:lnTo>
                  <a:lnTo>
                    <a:pt x="1548915" y="1065729"/>
                  </a:lnTo>
                  <a:lnTo>
                    <a:pt x="1548831" y="1065798"/>
                  </a:lnTo>
                  <a:lnTo>
                    <a:pt x="1549070" y="1063822"/>
                  </a:lnTo>
                  <a:lnTo>
                    <a:pt x="1549554" y="1064064"/>
                  </a:lnTo>
                  <a:lnTo>
                    <a:pt x="1537561" y="1036035"/>
                  </a:lnTo>
                  <a:cubicBezTo>
                    <a:pt x="1530281" y="1011164"/>
                    <a:pt x="1537905" y="995668"/>
                    <a:pt x="1562401" y="977171"/>
                  </a:cubicBezTo>
                  <a:cubicBezTo>
                    <a:pt x="1581398" y="962840"/>
                    <a:pt x="1599395" y="955841"/>
                    <a:pt x="1616725" y="956341"/>
                  </a:cubicBezTo>
                  <a:close/>
                  <a:moveTo>
                    <a:pt x="917178" y="947173"/>
                  </a:moveTo>
                  <a:cubicBezTo>
                    <a:pt x="935174" y="947173"/>
                    <a:pt x="988499" y="999829"/>
                    <a:pt x="979835" y="1008495"/>
                  </a:cubicBezTo>
                  <a:cubicBezTo>
                    <a:pt x="955171" y="1033824"/>
                    <a:pt x="944507" y="1061152"/>
                    <a:pt x="940507" y="1095143"/>
                  </a:cubicBezTo>
                  <a:cubicBezTo>
                    <a:pt x="939174" y="1108475"/>
                    <a:pt x="901846" y="1105809"/>
                    <a:pt x="890514" y="1091144"/>
                  </a:cubicBezTo>
                  <a:cubicBezTo>
                    <a:pt x="881183" y="1079147"/>
                    <a:pt x="872518" y="1066485"/>
                    <a:pt x="863185" y="1054488"/>
                  </a:cubicBezTo>
                  <a:cubicBezTo>
                    <a:pt x="845855" y="1033157"/>
                    <a:pt x="831857" y="1010495"/>
                    <a:pt x="846522" y="981834"/>
                  </a:cubicBezTo>
                  <a:cubicBezTo>
                    <a:pt x="857186" y="961169"/>
                    <a:pt x="886514" y="946506"/>
                    <a:pt x="917178" y="947173"/>
                  </a:cubicBezTo>
                  <a:close/>
                  <a:moveTo>
                    <a:pt x="1900175" y="940634"/>
                  </a:moveTo>
                  <a:cubicBezTo>
                    <a:pt x="1906424" y="942009"/>
                    <a:pt x="1912506" y="945508"/>
                    <a:pt x="1918338" y="952508"/>
                  </a:cubicBezTo>
                  <a:cubicBezTo>
                    <a:pt x="1932336" y="969171"/>
                    <a:pt x="1950332" y="980503"/>
                    <a:pt x="1970997" y="987834"/>
                  </a:cubicBezTo>
                  <a:cubicBezTo>
                    <a:pt x="1976327" y="989834"/>
                    <a:pt x="1986326" y="988500"/>
                    <a:pt x="1983660" y="1000499"/>
                  </a:cubicBezTo>
                  <a:cubicBezTo>
                    <a:pt x="1980327" y="1022495"/>
                    <a:pt x="1917671" y="1076486"/>
                    <a:pt x="1896342" y="1075152"/>
                  </a:cubicBezTo>
                  <a:cubicBezTo>
                    <a:pt x="1889010" y="1074486"/>
                    <a:pt x="1827021" y="1018498"/>
                    <a:pt x="1824354" y="1011165"/>
                  </a:cubicBezTo>
                  <a:cubicBezTo>
                    <a:pt x="1819022" y="995167"/>
                    <a:pt x="1839684" y="991167"/>
                    <a:pt x="1839684" y="976504"/>
                  </a:cubicBezTo>
                  <a:cubicBezTo>
                    <a:pt x="1839684" y="967171"/>
                    <a:pt x="1832354" y="947175"/>
                    <a:pt x="1841684" y="948508"/>
                  </a:cubicBezTo>
                  <a:cubicBezTo>
                    <a:pt x="1861182" y="951508"/>
                    <a:pt x="1881428" y="936509"/>
                    <a:pt x="1900175" y="940634"/>
                  </a:cubicBezTo>
                  <a:close/>
                  <a:moveTo>
                    <a:pt x="1162770" y="898016"/>
                  </a:moveTo>
                  <a:cubicBezTo>
                    <a:pt x="1186048" y="894017"/>
                    <a:pt x="1208296" y="903516"/>
                    <a:pt x="1229792" y="926512"/>
                  </a:cubicBezTo>
                  <a:cubicBezTo>
                    <a:pt x="1263787" y="962506"/>
                    <a:pt x="1269117" y="999167"/>
                    <a:pt x="1245122" y="1035826"/>
                  </a:cubicBezTo>
                  <a:cubicBezTo>
                    <a:pt x="1239789" y="1044492"/>
                    <a:pt x="1189131" y="1064490"/>
                    <a:pt x="1172466" y="1064490"/>
                  </a:cubicBezTo>
                  <a:cubicBezTo>
                    <a:pt x="1171133" y="1064490"/>
                    <a:pt x="1170467" y="1064490"/>
                    <a:pt x="1169133" y="1064490"/>
                  </a:cubicBezTo>
                  <a:cubicBezTo>
                    <a:pt x="1139138" y="1062490"/>
                    <a:pt x="1094480" y="1019163"/>
                    <a:pt x="1086481" y="983836"/>
                  </a:cubicBezTo>
                  <a:cubicBezTo>
                    <a:pt x="1081815" y="963840"/>
                    <a:pt x="1109810" y="921846"/>
                    <a:pt x="1139138" y="906514"/>
                  </a:cubicBezTo>
                  <a:cubicBezTo>
                    <a:pt x="1147137" y="902182"/>
                    <a:pt x="1155011" y="899349"/>
                    <a:pt x="1162770" y="898016"/>
                  </a:cubicBezTo>
                  <a:close/>
                  <a:moveTo>
                    <a:pt x="1420622" y="874989"/>
                  </a:moveTo>
                  <a:cubicBezTo>
                    <a:pt x="1429089" y="874396"/>
                    <a:pt x="1438087" y="875688"/>
                    <a:pt x="1447085" y="879187"/>
                  </a:cubicBezTo>
                  <a:cubicBezTo>
                    <a:pt x="1486412" y="893850"/>
                    <a:pt x="1510410" y="929177"/>
                    <a:pt x="1541738" y="954506"/>
                  </a:cubicBezTo>
                  <a:cubicBezTo>
                    <a:pt x="1543071" y="955839"/>
                    <a:pt x="1545069" y="957172"/>
                    <a:pt x="1545069" y="958505"/>
                  </a:cubicBezTo>
                  <a:cubicBezTo>
                    <a:pt x="1547736" y="978503"/>
                    <a:pt x="1488412" y="1032493"/>
                    <a:pt x="1466416" y="1031161"/>
                  </a:cubicBezTo>
                  <a:cubicBezTo>
                    <a:pt x="1426422" y="1027827"/>
                    <a:pt x="1370432" y="963171"/>
                    <a:pt x="1373098" y="922511"/>
                  </a:cubicBezTo>
                  <a:cubicBezTo>
                    <a:pt x="1374598" y="895516"/>
                    <a:pt x="1395220" y="876770"/>
                    <a:pt x="1420622" y="874989"/>
                  </a:cubicBezTo>
                  <a:close/>
                  <a:moveTo>
                    <a:pt x="2126305" y="864521"/>
                  </a:moveTo>
                  <a:cubicBezTo>
                    <a:pt x="2147636" y="868521"/>
                    <a:pt x="2164966" y="877853"/>
                    <a:pt x="2171632" y="900516"/>
                  </a:cubicBezTo>
                  <a:cubicBezTo>
                    <a:pt x="2175632" y="913848"/>
                    <a:pt x="2146970" y="949841"/>
                    <a:pt x="2129638" y="954507"/>
                  </a:cubicBezTo>
                  <a:cubicBezTo>
                    <a:pt x="2119639" y="957173"/>
                    <a:pt x="2109642" y="957840"/>
                    <a:pt x="2099643" y="959840"/>
                  </a:cubicBezTo>
                  <a:cubicBezTo>
                    <a:pt x="2086977" y="961839"/>
                    <a:pt x="2073647" y="971839"/>
                    <a:pt x="2063648" y="956507"/>
                  </a:cubicBezTo>
                  <a:cubicBezTo>
                    <a:pt x="2052982" y="940510"/>
                    <a:pt x="2076313" y="943177"/>
                    <a:pt x="2078313" y="933177"/>
                  </a:cubicBezTo>
                  <a:cubicBezTo>
                    <a:pt x="2080980" y="919179"/>
                    <a:pt x="2086977" y="905849"/>
                    <a:pt x="2090977" y="892517"/>
                  </a:cubicBezTo>
                  <a:cubicBezTo>
                    <a:pt x="2095643" y="874520"/>
                    <a:pt x="2106975" y="864521"/>
                    <a:pt x="2126305" y="864521"/>
                  </a:cubicBezTo>
                  <a:close/>
                  <a:moveTo>
                    <a:pt x="1722040" y="854439"/>
                  </a:moveTo>
                  <a:cubicBezTo>
                    <a:pt x="1727539" y="855356"/>
                    <a:pt x="1732705" y="858189"/>
                    <a:pt x="1737703" y="863855"/>
                  </a:cubicBezTo>
                  <a:cubicBezTo>
                    <a:pt x="1756368" y="885851"/>
                    <a:pt x="1777697" y="904515"/>
                    <a:pt x="1803692" y="918512"/>
                  </a:cubicBezTo>
                  <a:cubicBezTo>
                    <a:pt x="1815024" y="925177"/>
                    <a:pt x="1823023" y="935177"/>
                    <a:pt x="1821023" y="947840"/>
                  </a:cubicBezTo>
                  <a:cubicBezTo>
                    <a:pt x="1821690" y="985833"/>
                    <a:pt x="1777697" y="1019161"/>
                    <a:pt x="1741036" y="1009162"/>
                  </a:cubicBezTo>
                  <a:cubicBezTo>
                    <a:pt x="1713708" y="1001831"/>
                    <a:pt x="1691046" y="986500"/>
                    <a:pt x="1672381" y="964505"/>
                  </a:cubicBezTo>
                  <a:cubicBezTo>
                    <a:pt x="1639054" y="925177"/>
                    <a:pt x="1655052" y="873187"/>
                    <a:pt x="1704376" y="856522"/>
                  </a:cubicBezTo>
                  <a:cubicBezTo>
                    <a:pt x="1710708" y="854523"/>
                    <a:pt x="1716541" y="853523"/>
                    <a:pt x="1722040" y="854439"/>
                  </a:cubicBezTo>
                  <a:close/>
                  <a:moveTo>
                    <a:pt x="1039155" y="808229"/>
                  </a:moveTo>
                  <a:cubicBezTo>
                    <a:pt x="1057277" y="811448"/>
                    <a:pt x="1068649" y="829194"/>
                    <a:pt x="1081148" y="843192"/>
                  </a:cubicBezTo>
                  <a:cubicBezTo>
                    <a:pt x="1101811" y="866523"/>
                    <a:pt x="1110476" y="891852"/>
                    <a:pt x="1086481" y="918514"/>
                  </a:cubicBezTo>
                  <a:cubicBezTo>
                    <a:pt x="1084481" y="920514"/>
                    <a:pt x="1082481" y="923847"/>
                    <a:pt x="1081815" y="926513"/>
                  </a:cubicBezTo>
                  <a:cubicBezTo>
                    <a:pt x="1077149" y="969839"/>
                    <a:pt x="1041821" y="975170"/>
                    <a:pt x="1010493" y="985836"/>
                  </a:cubicBezTo>
                  <a:cubicBezTo>
                    <a:pt x="1006494" y="987170"/>
                    <a:pt x="1003828" y="989836"/>
                    <a:pt x="1001828" y="983836"/>
                  </a:cubicBezTo>
                  <a:cubicBezTo>
                    <a:pt x="991829" y="957174"/>
                    <a:pt x="969833" y="939845"/>
                    <a:pt x="950504" y="919847"/>
                  </a:cubicBezTo>
                  <a:cubicBezTo>
                    <a:pt x="943838" y="913181"/>
                    <a:pt x="941172" y="904517"/>
                    <a:pt x="941172" y="894518"/>
                  </a:cubicBezTo>
                  <a:cubicBezTo>
                    <a:pt x="941172" y="865190"/>
                    <a:pt x="977166" y="825196"/>
                    <a:pt x="1018493" y="810530"/>
                  </a:cubicBezTo>
                  <a:cubicBezTo>
                    <a:pt x="1026325" y="807698"/>
                    <a:pt x="1033115" y="807156"/>
                    <a:pt x="1039155" y="808229"/>
                  </a:cubicBezTo>
                  <a:close/>
                  <a:moveTo>
                    <a:pt x="1297029" y="795032"/>
                  </a:moveTo>
                  <a:cubicBezTo>
                    <a:pt x="1306777" y="795366"/>
                    <a:pt x="1316443" y="798531"/>
                    <a:pt x="1325774" y="804530"/>
                  </a:cubicBezTo>
                  <a:cubicBezTo>
                    <a:pt x="1345770" y="817862"/>
                    <a:pt x="1359769" y="836524"/>
                    <a:pt x="1375767" y="854522"/>
                  </a:cubicBezTo>
                  <a:cubicBezTo>
                    <a:pt x="1379098" y="857855"/>
                    <a:pt x="1383765" y="861855"/>
                    <a:pt x="1379098" y="867852"/>
                  </a:cubicBezTo>
                  <a:cubicBezTo>
                    <a:pt x="1363102" y="887183"/>
                    <a:pt x="1356436" y="909179"/>
                    <a:pt x="1356436" y="933174"/>
                  </a:cubicBezTo>
                  <a:cubicBezTo>
                    <a:pt x="1356436" y="939840"/>
                    <a:pt x="1352436" y="941173"/>
                    <a:pt x="1346437" y="941173"/>
                  </a:cubicBezTo>
                  <a:cubicBezTo>
                    <a:pt x="1340439" y="940506"/>
                    <a:pt x="1334440" y="940506"/>
                    <a:pt x="1328440" y="940506"/>
                  </a:cubicBezTo>
                  <a:cubicBezTo>
                    <a:pt x="1311111" y="941173"/>
                    <a:pt x="1281114" y="952505"/>
                    <a:pt x="1281114" y="951172"/>
                  </a:cubicBezTo>
                  <a:cubicBezTo>
                    <a:pt x="1285780" y="909179"/>
                    <a:pt x="1233122" y="894516"/>
                    <a:pt x="1235788" y="854522"/>
                  </a:cubicBezTo>
                  <a:cubicBezTo>
                    <a:pt x="1237122" y="831193"/>
                    <a:pt x="1247787" y="813863"/>
                    <a:pt x="1267783" y="802530"/>
                  </a:cubicBezTo>
                  <a:cubicBezTo>
                    <a:pt x="1277448" y="797199"/>
                    <a:pt x="1287280" y="794699"/>
                    <a:pt x="1297029" y="795032"/>
                  </a:cubicBezTo>
                  <a:close/>
                  <a:moveTo>
                    <a:pt x="1533404" y="780452"/>
                  </a:moveTo>
                  <a:cubicBezTo>
                    <a:pt x="1553234" y="778869"/>
                    <a:pt x="1573064" y="787201"/>
                    <a:pt x="1589728" y="812530"/>
                  </a:cubicBezTo>
                  <a:cubicBezTo>
                    <a:pt x="1599727" y="827195"/>
                    <a:pt x="1624390" y="826528"/>
                    <a:pt x="1627723" y="848523"/>
                  </a:cubicBezTo>
                  <a:cubicBezTo>
                    <a:pt x="1629722" y="857856"/>
                    <a:pt x="1633722" y="865855"/>
                    <a:pt x="1636388" y="874519"/>
                  </a:cubicBezTo>
                  <a:cubicBezTo>
                    <a:pt x="1637722" y="909180"/>
                    <a:pt x="1607727" y="915845"/>
                    <a:pt x="1587062" y="930510"/>
                  </a:cubicBezTo>
                  <a:cubicBezTo>
                    <a:pt x="1569732" y="943174"/>
                    <a:pt x="1553734" y="934510"/>
                    <a:pt x="1539071" y="923845"/>
                  </a:cubicBezTo>
                  <a:cubicBezTo>
                    <a:pt x="1514407" y="905847"/>
                    <a:pt x="1492411" y="883851"/>
                    <a:pt x="1471748" y="861189"/>
                  </a:cubicBezTo>
                  <a:cubicBezTo>
                    <a:pt x="1454417" y="842525"/>
                    <a:pt x="1458416" y="823862"/>
                    <a:pt x="1477081" y="807864"/>
                  </a:cubicBezTo>
                  <a:cubicBezTo>
                    <a:pt x="1493745" y="793533"/>
                    <a:pt x="1513575" y="782035"/>
                    <a:pt x="1533404" y="780452"/>
                  </a:cubicBezTo>
                  <a:close/>
                  <a:moveTo>
                    <a:pt x="2214956" y="757872"/>
                  </a:moveTo>
                  <a:cubicBezTo>
                    <a:pt x="2236952" y="755205"/>
                    <a:pt x="2240285" y="773204"/>
                    <a:pt x="2243618" y="786533"/>
                  </a:cubicBezTo>
                  <a:cubicBezTo>
                    <a:pt x="2243618" y="820527"/>
                    <a:pt x="2186959" y="860521"/>
                    <a:pt x="2158298" y="849856"/>
                  </a:cubicBezTo>
                  <a:cubicBezTo>
                    <a:pt x="2153634" y="848522"/>
                    <a:pt x="2152300" y="845856"/>
                    <a:pt x="2151634" y="841192"/>
                  </a:cubicBezTo>
                  <a:cubicBezTo>
                    <a:pt x="2148301" y="813195"/>
                    <a:pt x="2186959" y="761205"/>
                    <a:pt x="2214956" y="757872"/>
                  </a:cubicBezTo>
                  <a:close/>
                  <a:moveTo>
                    <a:pt x="1827521" y="757206"/>
                  </a:moveTo>
                  <a:cubicBezTo>
                    <a:pt x="1849184" y="760539"/>
                    <a:pt x="1869347" y="772871"/>
                    <a:pt x="1885011" y="793868"/>
                  </a:cubicBezTo>
                  <a:cubicBezTo>
                    <a:pt x="1899676" y="813864"/>
                    <a:pt x="1913674" y="833862"/>
                    <a:pt x="1937670" y="843859"/>
                  </a:cubicBezTo>
                  <a:cubicBezTo>
                    <a:pt x="1956332" y="851858"/>
                    <a:pt x="1974330" y="857858"/>
                    <a:pt x="1988993" y="836528"/>
                  </a:cubicBezTo>
                  <a:cubicBezTo>
                    <a:pt x="1995659" y="827196"/>
                    <a:pt x="2005658" y="826529"/>
                    <a:pt x="2013657" y="833195"/>
                  </a:cubicBezTo>
                  <a:cubicBezTo>
                    <a:pt x="2033653" y="850525"/>
                    <a:pt x="2053649" y="869857"/>
                    <a:pt x="2062981" y="894519"/>
                  </a:cubicBezTo>
                  <a:cubicBezTo>
                    <a:pt x="2074313" y="925180"/>
                    <a:pt x="2019655" y="975838"/>
                    <a:pt x="1986994" y="967174"/>
                  </a:cubicBezTo>
                  <a:cubicBezTo>
                    <a:pt x="1966998" y="961841"/>
                    <a:pt x="1949666" y="950509"/>
                    <a:pt x="1934337" y="937179"/>
                  </a:cubicBezTo>
                  <a:cubicBezTo>
                    <a:pt x="1922338" y="926514"/>
                    <a:pt x="1913674" y="913181"/>
                    <a:pt x="1924338" y="894519"/>
                  </a:cubicBezTo>
                  <a:cubicBezTo>
                    <a:pt x="1929670" y="883186"/>
                    <a:pt x="1933003" y="869190"/>
                    <a:pt x="1927671" y="853858"/>
                  </a:cubicBezTo>
                  <a:cubicBezTo>
                    <a:pt x="1924338" y="875854"/>
                    <a:pt x="1912341" y="893185"/>
                    <a:pt x="1896343" y="907848"/>
                  </a:cubicBezTo>
                  <a:cubicBezTo>
                    <a:pt x="1867015" y="934513"/>
                    <a:pt x="1834354" y="931846"/>
                    <a:pt x="1810358" y="900518"/>
                  </a:cubicBezTo>
                  <a:cubicBezTo>
                    <a:pt x="1795693" y="881853"/>
                    <a:pt x="1777030" y="867190"/>
                    <a:pt x="1759032" y="852525"/>
                  </a:cubicBezTo>
                  <a:cubicBezTo>
                    <a:pt x="1726371" y="826529"/>
                    <a:pt x="1727038" y="798534"/>
                    <a:pt x="1761032" y="774538"/>
                  </a:cubicBezTo>
                  <a:cubicBezTo>
                    <a:pt x="1782696" y="759540"/>
                    <a:pt x="1805858" y="753874"/>
                    <a:pt x="1827521" y="757206"/>
                  </a:cubicBezTo>
                  <a:close/>
                  <a:moveTo>
                    <a:pt x="2087645" y="740540"/>
                  </a:moveTo>
                  <a:cubicBezTo>
                    <a:pt x="2096977" y="733208"/>
                    <a:pt x="2140968" y="783867"/>
                    <a:pt x="2140302" y="805196"/>
                  </a:cubicBezTo>
                  <a:cubicBezTo>
                    <a:pt x="2134302" y="826527"/>
                    <a:pt x="2115640" y="843856"/>
                    <a:pt x="2093644" y="856521"/>
                  </a:cubicBezTo>
                  <a:cubicBezTo>
                    <a:pt x="2074980" y="867185"/>
                    <a:pt x="2062983" y="849856"/>
                    <a:pt x="2047651" y="841857"/>
                  </a:cubicBezTo>
                  <a:cubicBezTo>
                    <a:pt x="2008324" y="821194"/>
                    <a:pt x="2033653" y="780534"/>
                    <a:pt x="2018323" y="752539"/>
                  </a:cubicBezTo>
                  <a:cubicBezTo>
                    <a:pt x="2016323" y="748539"/>
                    <a:pt x="2020323" y="744540"/>
                    <a:pt x="2024989" y="745873"/>
                  </a:cubicBezTo>
                  <a:cubicBezTo>
                    <a:pt x="2046318" y="751872"/>
                    <a:pt x="2065647" y="755205"/>
                    <a:pt x="2087645" y="740540"/>
                  </a:cubicBezTo>
                  <a:close/>
                  <a:moveTo>
                    <a:pt x="1146471" y="712965"/>
                  </a:moveTo>
                  <a:cubicBezTo>
                    <a:pt x="1164801" y="712049"/>
                    <a:pt x="1182132" y="719880"/>
                    <a:pt x="1198462" y="736544"/>
                  </a:cubicBezTo>
                  <a:cubicBezTo>
                    <a:pt x="1201795" y="739877"/>
                    <a:pt x="1204462" y="744542"/>
                    <a:pt x="1208461" y="747875"/>
                  </a:cubicBezTo>
                  <a:cubicBezTo>
                    <a:pt x="1236457" y="771206"/>
                    <a:pt x="1248455" y="796535"/>
                    <a:pt x="1221125" y="829196"/>
                  </a:cubicBezTo>
                  <a:cubicBezTo>
                    <a:pt x="1215794" y="835862"/>
                    <a:pt x="1212461" y="846526"/>
                    <a:pt x="1213128" y="855191"/>
                  </a:cubicBezTo>
                  <a:cubicBezTo>
                    <a:pt x="1214461" y="871190"/>
                    <a:pt x="1212461" y="880520"/>
                    <a:pt x="1189797" y="871190"/>
                  </a:cubicBezTo>
                  <a:cubicBezTo>
                    <a:pt x="1141139" y="901851"/>
                    <a:pt x="1120474" y="863190"/>
                    <a:pt x="1097812" y="829196"/>
                  </a:cubicBezTo>
                  <a:cubicBezTo>
                    <a:pt x="1096479" y="827196"/>
                    <a:pt x="1095145" y="825863"/>
                    <a:pt x="1093812" y="824530"/>
                  </a:cubicBezTo>
                  <a:cubicBezTo>
                    <a:pt x="1059818" y="784536"/>
                    <a:pt x="1059151" y="768539"/>
                    <a:pt x="1088479" y="741875"/>
                  </a:cubicBezTo>
                  <a:cubicBezTo>
                    <a:pt x="1108810" y="723546"/>
                    <a:pt x="1128140" y="713881"/>
                    <a:pt x="1146471" y="712965"/>
                  </a:cubicBezTo>
                  <a:close/>
                  <a:moveTo>
                    <a:pt x="1411094" y="708549"/>
                  </a:moveTo>
                  <a:cubicBezTo>
                    <a:pt x="1443089" y="717212"/>
                    <a:pt x="1463085" y="741877"/>
                    <a:pt x="1473084" y="771872"/>
                  </a:cubicBezTo>
                  <a:cubicBezTo>
                    <a:pt x="1479081" y="789868"/>
                    <a:pt x="1459085" y="801867"/>
                    <a:pt x="1452419" y="817197"/>
                  </a:cubicBezTo>
                  <a:cubicBezTo>
                    <a:pt x="1446420" y="829196"/>
                    <a:pt x="1440422" y="839195"/>
                    <a:pt x="1448420" y="853192"/>
                  </a:cubicBezTo>
                  <a:cubicBezTo>
                    <a:pt x="1414425" y="860524"/>
                    <a:pt x="1392429" y="850526"/>
                    <a:pt x="1375099" y="825863"/>
                  </a:cubicBezTo>
                  <a:cubicBezTo>
                    <a:pt x="1363767" y="810533"/>
                    <a:pt x="1349102" y="796534"/>
                    <a:pt x="1335772" y="783202"/>
                  </a:cubicBezTo>
                  <a:cubicBezTo>
                    <a:pt x="1319106" y="767206"/>
                    <a:pt x="1319773" y="751874"/>
                    <a:pt x="1334438" y="735211"/>
                  </a:cubicBezTo>
                  <a:cubicBezTo>
                    <a:pt x="1355101" y="711881"/>
                    <a:pt x="1380430" y="700549"/>
                    <a:pt x="1411094" y="708549"/>
                  </a:cubicBezTo>
                  <a:close/>
                  <a:moveTo>
                    <a:pt x="1620391" y="686551"/>
                  </a:moveTo>
                  <a:cubicBezTo>
                    <a:pt x="1657053" y="686551"/>
                    <a:pt x="1679715" y="709879"/>
                    <a:pt x="1703044" y="733877"/>
                  </a:cubicBezTo>
                  <a:cubicBezTo>
                    <a:pt x="1713710" y="745207"/>
                    <a:pt x="1733039" y="757872"/>
                    <a:pt x="1731706" y="767871"/>
                  </a:cubicBezTo>
                  <a:cubicBezTo>
                    <a:pt x="1729706" y="786534"/>
                    <a:pt x="1722376" y="805863"/>
                    <a:pt x="1718376" y="825860"/>
                  </a:cubicBezTo>
                  <a:cubicBezTo>
                    <a:pt x="1715710" y="838524"/>
                    <a:pt x="1699045" y="843857"/>
                    <a:pt x="1691714" y="841857"/>
                  </a:cubicBezTo>
                  <a:cubicBezTo>
                    <a:pt x="1665716" y="835857"/>
                    <a:pt x="1634388" y="841190"/>
                    <a:pt x="1621058" y="805196"/>
                  </a:cubicBezTo>
                  <a:cubicBezTo>
                    <a:pt x="1612392" y="781201"/>
                    <a:pt x="1595729" y="761205"/>
                    <a:pt x="1585730" y="737874"/>
                  </a:cubicBezTo>
                  <a:cubicBezTo>
                    <a:pt x="1571065" y="703880"/>
                    <a:pt x="1584397" y="686551"/>
                    <a:pt x="1620391" y="686551"/>
                  </a:cubicBezTo>
                  <a:close/>
                  <a:moveTo>
                    <a:pt x="1892655" y="665253"/>
                  </a:moveTo>
                  <a:cubicBezTo>
                    <a:pt x="1898384" y="664514"/>
                    <a:pt x="1904341" y="664889"/>
                    <a:pt x="1910341" y="666555"/>
                  </a:cubicBezTo>
                  <a:cubicBezTo>
                    <a:pt x="1935002" y="673219"/>
                    <a:pt x="1956998" y="691217"/>
                    <a:pt x="1972996" y="711879"/>
                  </a:cubicBezTo>
                  <a:cubicBezTo>
                    <a:pt x="1984993" y="728544"/>
                    <a:pt x="2012321" y="737208"/>
                    <a:pt x="2009657" y="753206"/>
                  </a:cubicBezTo>
                  <a:cubicBezTo>
                    <a:pt x="2005657" y="791200"/>
                    <a:pt x="1994992" y="810529"/>
                    <a:pt x="1969663" y="819195"/>
                  </a:cubicBezTo>
                  <a:cubicBezTo>
                    <a:pt x="1945666" y="827194"/>
                    <a:pt x="1927003" y="817195"/>
                    <a:pt x="1914340" y="797866"/>
                  </a:cubicBezTo>
                  <a:cubicBezTo>
                    <a:pt x="1903675" y="781201"/>
                    <a:pt x="1889010" y="769203"/>
                    <a:pt x="1875013" y="755872"/>
                  </a:cubicBezTo>
                  <a:cubicBezTo>
                    <a:pt x="1858348" y="741208"/>
                    <a:pt x="1841686" y="721879"/>
                    <a:pt x="1852349" y="697216"/>
                  </a:cubicBezTo>
                  <a:cubicBezTo>
                    <a:pt x="1860349" y="679718"/>
                    <a:pt x="1875470" y="667471"/>
                    <a:pt x="1892655" y="665253"/>
                  </a:cubicBezTo>
                  <a:close/>
                  <a:moveTo>
                    <a:pt x="2305525" y="657555"/>
                  </a:moveTo>
                  <a:cubicBezTo>
                    <a:pt x="2309442" y="657721"/>
                    <a:pt x="2313275" y="658888"/>
                    <a:pt x="2316941" y="661887"/>
                  </a:cubicBezTo>
                  <a:cubicBezTo>
                    <a:pt x="2325607" y="669218"/>
                    <a:pt x="2319607" y="676551"/>
                    <a:pt x="2317607" y="683884"/>
                  </a:cubicBezTo>
                  <a:cubicBezTo>
                    <a:pt x="2306275" y="721212"/>
                    <a:pt x="2293611" y="729876"/>
                    <a:pt x="2244951" y="730542"/>
                  </a:cubicBezTo>
                  <a:cubicBezTo>
                    <a:pt x="2250950" y="715212"/>
                    <a:pt x="2256283" y="701880"/>
                    <a:pt x="2261614" y="689217"/>
                  </a:cubicBezTo>
                  <a:cubicBezTo>
                    <a:pt x="2267614" y="674551"/>
                    <a:pt x="2278279" y="663885"/>
                    <a:pt x="2293611" y="659221"/>
                  </a:cubicBezTo>
                  <a:cubicBezTo>
                    <a:pt x="2297610" y="658221"/>
                    <a:pt x="2301609" y="657388"/>
                    <a:pt x="2305525" y="657555"/>
                  </a:cubicBezTo>
                  <a:close/>
                  <a:moveTo>
                    <a:pt x="1736058" y="619124"/>
                  </a:moveTo>
                  <a:cubicBezTo>
                    <a:pt x="1770365" y="615687"/>
                    <a:pt x="1789862" y="630060"/>
                    <a:pt x="1806359" y="678552"/>
                  </a:cubicBezTo>
                  <a:cubicBezTo>
                    <a:pt x="1810358" y="689884"/>
                    <a:pt x="1834354" y="690550"/>
                    <a:pt x="1821688" y="709213"/>
                  </a:cubicBezTo>
                  <a:cubicBezTo>
                    <a:pt x="1812358" y="722545"/>
                    <a:pt x="1801693" y="735208"/>
                    <a:pt x="1785694" y="741874"/>
                  </a:cubicBezTo>
                  <a:cubicBezTo>
                    <a:pt x="1777031" y="745207"/>
                    <a:pt x="1767698" y="745873"/>
                    <a:pt x="1759033" y="742541"/>
                  </a:cubicBezTo>
                  <a:cubicBezTo>
                    <a:pt x="1714375" y="726544"/>
                    <a:pt x="1685713" y="673219"/>
                    <a:pt x="1696377" y="627895"/>
                  </a:cubicBezTo>
                  <a:cubicBezTo>
                    <a:pt x="1711541" y="623395"/>
                    <a:pt x="1724622" y="620270"/>
                    <a:pt x="1736058" y="619124"/>
                  </a:cubicBezTo>
                  <a:close/>
                  <a:moveTo>
                    <a:pt x="2179836" y="617938"/>
                  </a:moveTo>
                  <a:cubicBezTo>
                    <a:pt x="2181877" y="616771"/>
                    <a:pt x="2183794" y="616896"/>
                    <a:pt x="2185627" y="619228"/>
                  </a:cubicBezTo>
                  <a:cubicBezTo>
                    <a:pt x="2202959" y="641893"/>
                    <a:pt x="2236954" y="651224"/>
                    <a:pt x="2237620" y="687218"/>
                  </a:cubicBezTo>
                  <a:cubicBezTo>
                    <a:pt x="2238287" y="713215"/>
                    <a:pt x="2194959" y="755874"/>
                    <a:pt x="2163631" y="756541"/>
                  </a:cubicBezTo>
                  <a:cubicBezTo>
                    <a:pt x="2128970" y="757874"/>
                    <a:pt x="2099641" y="730545"/>
                    <a:pt x="2100974" y="693218"/>
                  </a:cubicBezTo>
                  <a:cubicBezTo>
                    <a:pt x="2101641" y="687885"/>
                    <a:pt x="2103641" y="679221"/>
                    <a:pt x="2104307" y="669888"/>
                  </a:cubicBezTo>
                  <a:cubicBezTo>
                    <a:pt x="2106307" y="651890"/>
                    <a:pt x="2108971" y="636560"/>
                    <a:pt x="2134302" y="645226"/>
                  </a:cubicBezTo>
                  <a:cubicBezTo>
                    <a:pt x="2140302" y="647226"/>
                    <a:pt x="2149632" y="640560"/>
                    <a:pt x="2156965" y="638560"/>
                  </a:cubicBezTo>
                  <a:cubicBezTo>
                    <a:pt x="2166464" y="636560"/>
                    <a:pt x="2173712" y="621438"/>
                    <a:pt x="2179836" y="617938"/>
                  </a:cubicBezTo>
                  <a:close/>
                  <a:moveTo>
                    <a:pt x="1272595" y="604867"/>
                  </a:moveTo>
                  <a:cubicBezTo>
                    <a:pt x="1289405" y="607899"/>
                    <a:pt x="1300779" y="621896"/>
                    <a:pt x="1311778" y="635892"/>
                  </a:cubicBezTo>
                  <a:cubicBezTo>
                    <a:pt x="1318442" y="644558"/>
                    <a:pt x="1323775" y="654557"/>
                    <a:pt x="1330441" y="663890"/>
                  </a:cubicBezTo>
                  <a:cubicBezTo>
                    <a:pt x="1344440" y="683219"/>
                    <a:pt x="1349104" y="699215"/>
                    <a:pt x="1322442" y="715213"/>
                  </a:cubicBezTo>
                  <a:cubicBezTo>
                    <a:pt x="1307779" y="723879"/>
                    <a:pt x="1299113" y="741209"/>
                    <a:pt x="1301113" y="761874"/>
                  </a:cubicBezTo>
                  <a:cubicBezTo>
                    <a:pt x="1303112" y="777204"/>
                    <a:pt x="1295780" y="788536"/>
                    <a:pt x="1277783" y="782537"/>
                  </a:cubicBezTo>
                  <a:cubicBezTo>
                    <a:pt x="1254452" y="775870"/>
                    <a:pt x="1199128" y="700549"/>
                    <a:pt x="1199128" y="677886"/>
                  </a:cubicBezTo>
                  <a:cubicBezTo>
                    <a:pt x="1199128" y="651891"/>
                    <a:pt x="1227123" y="613230"/>
                    <a:pt x="1253786" y="605897"/>
                  </a:cubicBezTo>
                  <a:cubicBezTo>
                    <a:pt x="1260785" y="604065"/>
                    <a:pt x="1266992" y="603857"/>
                    <a:pt x="1272595" y="604867"/>
                  </a:cubicBezTo>
                  <a:close/>
                  <a:moveTo>
                    <a:pt x="1516576" y="602149"/>
                  </a:moveTo>
                  <a:cubicBezTo>
                    <a:pt x="1524241" y="602065"/>
                    <a:pt x="1532074" y="604897"/>
                    <a:pt x="1539740" y="609897"/>
                  </a:cubicBezTo>
                  <a:cubicBezTo>
                    <a:pt x="1549071" y="615896"/>
                    <a:pt x="1556403" y="624562"/>
                    <a:pt x="1565069" y="631892"/>
                  </a:cubicBezTo>
                  <a:cubicBezTo>
                    <a:pt x="1586398" y="648557"/>
                    <a:pt x="1589065" y="665887"/>
                    <a:pt x="1573066" y="688551"/>
                  </a:cubicBezTo>
                  <a:cubicBezTo>
                    <a:pt x="1563736" y="701880"/>
                    <a:pt x="1558403" y="717879"/>
                    <a:pt x="1557070" y="734542"/>
                  </a:cubicBezTo>
                  <a:cubicBezTo>
                    <a:pt x="1554403" y="763870"/>
                    <a:pt x="1554403" y="763870"/>
                    <a:pt x="1523075" y="763870"/>
                  </a:cubicBezTo>
                  <a:cubicBezTo>
                    <a:pt x="1508410" y="765869"/>
                    <a:pt x="1496413" y="759872"/>
                    <a:pt x="1488413" y="745873"/>
                  </a:cubicBezTo>
                  <a:cubicBezTo>
                    <a:pt x="1485747" y="741207"/>
                    <a:pt x="1482414" y="737874"/>
                    <a:pt x="1479748" y="733208"/>
                  </a:cubicBezTo>
                  <a:cubicBezTo>
                    <a:pt x="1470417" y="718545"/>
                    <a:pt x="1443753" y="713212"/>
                    <a:pt x="1449752" y="691217"/>
                  </a:cubicBezTo>
                  <a:cubicBezTo>
                    <a:pt x="1457752" y="661889"/>
                    <a:pt x="1471750" y="633892"/>
                    <a:pt x="1494413" y="611897"/>
                  </a:cubicBezTo>
                  <a:cubicBezTo>
                    <a:pt x="1501411" y="605232"/>
                    <a:pt x="1508910" y="602232"/>
                    <a:pt x="1516576" y="602149"/>
                  </a:cubicBezTo>
                  <a:close/>
                  <a:moveTo>
                    <a:pt x="2024653" y="579486"/>
                  </a:moveTo>
                  <a:cubicBezTo>
                    <a:pt x="2048316" y="584567"/>
                    <a:pt x="2068979" y="603564"/>
                    <a:pt x="2086309" y="636558"/>
                  </a:cubicBezTo>
                  <a:cubicBezTo>
                    <a:pt x="2090975" y="643224"/>
                    <a:pt x="2089642" y="651224"/>
                    <a:pt x="2090309" y="662555"/>
                  </a:cubicBezTo>
                  <a:cubicBezTo>
                    <a:pt x="2088976" y="670552"/>
                    <a:pt x="2087643" y="681884"/>
                    <a:pt x="2084310" y="692550"/>
                  </a:cubicBezTo>
                  <a:cubicBezTo>
                    <a:pt x="2074311" y="729877"/>
                    <a:pt x="2041650" y="743873"/>
                    <a:pt x="2008322" y="724545"/>
                  </a:cubicBezTo>
                  <a:cubicBezTo>
                    <a:pt x="1976994" y="705880"/>
                    <a:pt x="1953666" y="679218"/>
                    <a:pt x="1935001" y="647890"/>
                  </a:cubicBezTo>
                  <a:cubicBezTo>
                    <a:pt x="1925671" y="631894"/>
                    <a:pt x="1929004" y="617896"/>
                    <a:pt x="1945000" y="605897"/>
                  </a:cubicBezTo>
                  <a:cubicBezTo>
                    <a:pt x="1974328" y="583235"/>
                    <a:pt x="2000990" y="574403"/>
                    <a:pt x="2024653" y="579486"/>
                  </a:cubicBezTo>
                  <a:close/>
                  <a:moveTo>
                    <a:pt x="2369011" y="559571"/>
                  </a:moveTo>
                  <a:cubicBezTo>
                    <a:pt x="2375093" y="559738"/>
                    <a:pt x="2381592" y="561571"/>
                    <a:pt x="2387591" y="563238"/>
                  </a:cubicBezTo>
                  <a:cubicBezTo>
                    <a:pt x="2391591" y="563904"/>
                    <a:pt x="2393590" y="567237"/>
                    <a:pt x="2392257" y="571903"/>
                  </a:cubicBezTo>
                  <a:cubicBezTo>
                    <a:pt x="2390924" y="581900"/>
                    <a:pt x="2348264" y="618561"/>
                    <a:pt x="2339599" y="616561"/>
                  </a:cubicBezTo>
                  <a:cubicBezTo>
                    <a:pt x="2336932" y="615894"/>
                    <a:pt x="2334268" y="613228"/>
                    <a:pt x="2333602" y="611230"/>
                  </a:cubicBezTo>
                  <a:cubicBezTo>
                    <a:pt x="2330935" y="592566"/>
                    <a:pt x="2342265" y="577903"/>
                    <a:pt x="2352931" y="565904"/>
                  </a:cubicBezTo>
                  <a:cubicBezTo>
                    <a:pt x="2357263" y="560904"/>
                    <a:pt x="2362929" y="559405"/>
                    <a:pt x="2369011" y="559571"/>
                  </a:cubicBezTo>
                  <a:close/>
                  <a:moveTo>
                    <a:pt x="1839019" y="545241"/>
                  </a:moveTo>
                  <a:cubicBezTo>
                    <a:pt x="1869014" y="551907"/>
                    <a:pt x="1908341" y="595235"/>
                    <a:pt x="1911674" y="626563"/>
                  </a:cubicBezTo>
                  <a:cubicBezTo>
                    <a:pt x="1912341" y="633896"/>
                    <a:pt x="1913674" y="640560"/>
                    <a:pt x="1903009" y="641893"/>
                  </a:cubicBezTo>
                  <a:cubicBezTo>
                    <a:pt x="1884346" y="643893"/>
                    <a:pt x="1866348" y="647226"/>
                    <a:pt x="1851018" y="650559"/>
                  </a:cubicBezTo>
                  <a:cubicBezTo>
                    <a:pt x="1818357" y="649892"/>
                    <a:pt x="1784363" y="616564"/>
                    <a:pt x="1783696" y="587235"/>
                  </a:cubicBezTo>
                  <a:cubicBezTo>
                    <a:pt x="1783029" y="560573"/>
                    <a:pt x="1811024" y="538577"/>
                    <a:pt x="1839019" y="545241"/>
                  </a:cubicBezTo>
                  <a:close/>
                  <a:moveTo>
                    <a:pt x="1636303" y="527995"/>
                  </a:moveTo>
                  <a:cubicBezTo>
                    <a:pt x="1651550" y="530244"/>
                    <a:pt x="1666381" y="537910"/>
                    <a:pt x="1678379" y="550574"/>
                  </a:cubicBezTo>
                  <a:cubicBezTo>
                    <a:pt x="1699043" y="573237"/>
                    <a:pt x="1710375" y="597235"/>
                    <a:pt x="1697043" y="627230"/>
                  </a:cubicBezTo>
                  <a:cubicBezTo>
                    <a:pt x="1683711" y="622564"/>
                    <a:pt x="1684378" y="636561"/>
                    <a:pt x="1679712" y="641893"/>
                  </a:cubicBezTo>
                  <a:cubicBezTo>
                    <a:pt x="1655050" y="673222"/>
                    <a:pt x="1618389" y="673222"/>
                    <a:pt x="1593727" y="640560"/>
                  </a:cubicBezTo>
                  <a:cubicBezTo>
                    <a:pt x="1587061" y="631897"/>
                    <a:pt x="1580397" y="622564"/>
                    <a:pt x="1575731" y="612565"/>
                  </a:cubicBezTo>
                  <a:cubicBezTo>
                    <a:pt x="1563732" y="585903"/>
                    <a:pt x="1571731" y="551908"/>
                    <a:pt x="1591727" y="537909"/>
                  </a:cubicBezTo>
                  <a:cubicBezTo>
                    <a:pt x="1605392" y="528911"/>
                    <a:pt x="1621056" y="525745"/>
                    <a:pt x="1636303" y="527995"/>
                  </a:cubicBezTo>
                  <a:close/>
                  <a:moveTo>
                    <a:pt x="2246950" y="523245"/>
                  </a:moveTo>
                  <a:cubicBezTo>
                    <a:pt x="2264948" y="522578"/>
                    <a:pt x="2312940" y="569905"/>
                    <a:pt x="2312940" y="589234"/>
                  </a:cubicBezTo>
                  <a:cubicBezTo>
                    <a:pt x="2312940" y="615898"/>
                    <a:pt x="2298943" y="633894"/>
                    <a:pt x="2274945" y="642560"/>
                  </a:cubicBezTo>
                  <a:cubicBezTo>
                    <a:pt x="2249616" y="651892"/>
                    <a:pt x="2234286" y="637227"/>
                    <a:pt x="2220954" y="618564"/>
                  </a:cubicBezTo>
                  <a:cubicBezTo>
                    <a:pt x="2195625" y="583237"/>
                    <a:pt x="2201624" y="545909"/>
                    <a:pt x="2235619" y="527911"/>
                  </a:cubicBezTo>
                  <a:cubicBezTo>
                    <a:pt x="2238950" y="525911"/>
                    <a:pt x="2242950" y="523245"/>
                    <a:pt x="2246950" y="523245"/>
                  </a:cubicBezTo>
                  <a:close/>
                  <a:moveTo>
                    <a:pt x="1400012" y="519996"/>
                  </a:moveTo>
                  <a:cubicBezTo>
                    <a:pt x="1411427" y="522746"/>
                    <a:pt x="1421759" y="529578"/>
                    <a:pt x="1431092" y="540576"/>
                  </a:cubicBezTo>
                  <a:cubicBezTo>
                    <a:pt x="1437756" y="548575"/>
                    <a:pt x="1442422" y="557908"/>
                    <a:pt x="1449755" y="564571"/>
                  </a:cubicBezTo>
                  <a:cubicBezTo>
                    <a:pt x="1471751" y="586570"/>
                    <a:pt x="1476417" y="603899"/>
                    <a:pt x="1443089" y="620564"/>
                  </a:cubicBezTo>
                  <a:cubicBezTo>
                    <a:pt x="1429758" y="627230"/>
                    <a:pt x="1427759" y="643893"/>
                    <a:pt x="1425092" y="657891"/>
                  </a:cubicBezTo>
                  <a:cubicBezTo>
                    <a:pt x="1419759" y="679221"/>
                    <a:pt x="1405094" y="686553"/>
                    <a:pt x="1381765" y="687220"/>
                  </a:cubicBezTo>
                  <a:cubicBezTo>
                    <a:pt x="1380432" y="687220"/>
                    <a:pt x="1376432" y="686553"/>
                    <a:pt x="1372432" y="685886"/>
                  </a:cubicBezTo>
                  <a:cubicBezTo>
                    <a:pt x="1349770" y="679221"/>
                    <a:pt x="1319108" y="626563"/>
                    <a:pt x="1317108" y="589235"/>
                  </a:cubicBezTo>
                  <a:cubicBezTo>
                    <a:pt x="1315775" y="559907"/>
                    <a:pt x="1332440" y="535909"/>
                    <a:pt x="1362435" y="523913"/>
                  </a:cubicBezTo>
                  <a:cubicBezTo>
                    <a:pt x="1376099" y="518580"/>
                    <a:pt x="1388597" y="517247"/>
                    <a:pt x="1400012" y="519996"/>
                  </a:cubicBezTo>
                  <a:close/>
                  <a:moveTo>
                    <a:pt x="2109340" y="481773"/>
                  </a:moveTo>
                  <a:cubicBezTo>
                    <a:pt x="2119390" y="482794"/>
                    <a:pt x="2128972" y="486252"/>
                    <a:pt x="2136971" y="492584"/>
                  </a:cubicBezTo>
                  <a:cubicBezTo>
                    <a:pt x="2156300" y="507249"/>
                    <a:pt x="2177632" y="522579"/>
                    <a:pt x="2184298" y="550575"/>
                  </a:cubicBezTo>
                  <a:cubicBezTo>
                    <a:pt x="2179631" y="565240"/>
                    <a:pt x="2176965" y="580570"/>
                    <a:pt x="2170299" y="594569"/>
                  </a:cubicBezTo>
                  <a:cubicBezTo>
                    <a:pt x="2155634" y="624564"/>
                    <a:pt x="2127638" y="631230"/>
                    <a:pt x="2101643" y="609899"/>
                  </a:cubicBezTo>
                  <a:cubicBezTo>
                    <a:pt x="2080313" y="591902"/>
                    <a:pt x="2061648" y="571906"/>
                    <a:pt x="2042319" y="551908"/>
                  </a:cubicBezTo>
                  <a:cubicBezTo>
                    <a:pt x="2035653" y="545242"/>
                    <a:pt x="2033653" y="536578"/>
                    <a:pt x="2036319" y="526579"/>
                  </a:cubicBezTo>
                  <a:cubicBezTo>
                    <a:pt x="2044819" y="497583"/>
                    <a:pt x="2079188" y="478711"/>
                    <a:pt x="2109340" y="481773"/>
                  </a:cubicBezTo>
                  <a:close/>
                  <a:moveTo>
                    <a:pt x="2432253" y="463921"/>
                  </a:moveTo>
                  <a:cubicBezTo>
                    <a:pt x="2439586" y="462588"/>
                    <a:pt x="2440253" y="466587"/>
                    <a:pt x="2440919" y="472587"/>
                  </a:cubicBezTo>
                  <a:cubicBezTo>
                    <a:pt x="2442919" y="489249"/>
                    <a:pt x="2423587" y="517244"/>
                    <a:pt x="2410256" y="517244"/>
                  </a:cubicBezTo>
                  <a:cubicBezTo>
                    <a:pt x="2402923" y="517244"/>
                    <a:pt x="2402923" y="513911"/>
                    <a:pt x="2402923" y="507914"/>
                  </a:cubicBezTo>
                  <a:cubicBezTo>
                    <a:pt x="2404923" y="489916"/>
                    <a:pt x="2420254" y="465254"/>
                    <a:pt x="2432253" y="463921"/>
                  </a:cubicBezTo>
                  <a:close/>
                  <a:moveTo>
                    <a:pt x="1749066" y="452581"/>
                  </a:moveTo>
                  <a:cubicBezTo>
                    <a:pt x="1762157" y="452674"/>
                    <a:pt x="1772531" y="463923"/>
                    <a:pt x="1781030" y="475921"/>
                  </a:cubicBezTo>
                  <a:cubicBezTo>
                    <a:pt x="1796359" y="498584"/>
                    <a:pt x="1808358" y="520580"/>
                    <a:pt x="1781696" y="544578"/>
                  </a:cubicBezTo>
                  <a:cubicBezTo>
                    <a:pt x="1772364" y="552575"/>
                    <a:pt x="1768365" y="567241"/>
                    <a:pt x="1761699" y="578573"/>
                  </a:cubicBezTo>
                  <a:cubicBezTo>
                    <a:pt x="1759032" y="583239"/>
                    <a:pt x="1759032" y="591903"/>
                    <a:pt x="1749702" y="589903"/>
                  </a:cubicBezTo>
                  <a:cubicBezTo>
                    <a:pt x="1735703" y="588570"/>
                    <a:pt x="1673048" y="527912"/>
                    <a:pt x="1676381" y="515249"/>
                  </a:cubicBezTo>
                  <a:cubicBezTo>
                    <a:pt x="1685046" y="485918"/>
                    <a:pt x="1711041" y="470588"/>
                    <a:pt x="1735037" y="456590"/>
                  </a:cubicBezTo>
                  <a:cubicBezTo>
                    <a:pt x="1740036" y="453757"/>
                    <a:pt x="1744702" y="452549"/>
                    <a:pt x="1749066" y="452581"/>
                  </a:cubicBezTo>
                  <a:close/>
                  <a:moveTo>
                    <a:pt x="1971259" y="450122"/>
                  </a:moveTo>
                  <a:cubicBezTo>
                    <a:pt x="1996286" y="449841"/>
                    <a:pt x="2023656" y="459589"/>
                    <a:pt x="2035655" y="474588"/>
                  </a:cubicBezTo>
                  <a:cubicBezTo>
                    <a:pt x="2038988" y="478588"/>
                    <a:pt x="2042988" y="483919"/>
                    <a:pt x="2036988" y="487252"/>
                  </a:cubicBezTo>
                  <a:cubicBezTo>
                    <a:pt x="2016992" y="497250"/>
                    <a:pt x="2016992" y="519247"/>
                    <a:pt x="2007660" y="535912"/>
                  </a:cubicBezTo>
                  <a:cubicBezTo>
                    <a:pt x="1988995" y="569907"/>
                    <a:pt x="1919674" y="575906"/>
                    <a:pt x="1893010" y="547242"/>
                  </a:cubicBezTo>
                  <a:cubicBezTo>
                    <a:pt x="1885679" y="538578"/>
                    <a:pt x="1889677" y="530579"/>
                    <a:pt x="1891676" y="521913"/>
                  </a:cubicBezTo>
                  <a:cubicBezTo>
                    <a:pt x="1891010" y="491918"/>
                    <a:pt x="1912341" y="466589"/>
                    <a:pt x="1947669" y="453923"/>
                  </a:cubicBezTo>
                  <a:cubicBezTo>
                    <a:pt x="1954835" y="451424"/>
                    <a:pt x="1962916" y="450216"/>
                    <a:pt x="1971259" y="450122"/>
                  </a:cubicBezTo>
                  <a:close/>
                  <a:moveTo>
                    <a:pt x="2318459" y="450006"/>
                  </a:moveTo>
                  <a:cubicBezTo>
                    <a:pt x="2324146" y="450548"/>
                    <a:pt x="2329770" y="452256"/>
                    <a:pt x="2334936" y="455256"/>
                  </a:cubicBezTo>
                  <a:cubicBezTo>
                    <a:pt x="2342935" y="459922"/>
                    <a:pt x="2351599" y="463255"/>
                    <a:pt x="2359598" y="467921"/>
                  </a:cubicBezTo>
                  <a:cubicBezTo>
                    <a:pt x="2372264" y="475918"/>
                    <a:pt x="2394927" y="478585"/>
                    <a:pt x="2385594" y="501915"/>
                  </a:cubicBezTo>
                  <a:cubicBezTo>
                    <a:pt x="2376930" y="522578"/>
                    <a:pt x="2363598" y="541241"/>
                    <a:pt x="2344935" y="543240"/>
                  </a:cubicBezTo>
                  <a:cubicBezTo>
                    <a:pt x="2290275" y="543240"/>
                    <a:pt x="2259614" y="508579"/>
                    <a:pt x="2276279" y="473254"/>
                  </a:cubicBezTo>
                  <a:cubicBezTo>
                    <a:pt x="2283777" y="457256"/>
                    <a:pt x="2301399" y="448382"/>
                    <a:pt x="2318459" y="450006"/>
                  </a:cubicBezTo>
                  <a:close/>
                  <a:moveTo>
                    <a:pt x="1483996" y="439510"/>
                  </a:moveTo>
                  <a:cubicBezTo>
                    <a:pt x="1506075" y="435594"/>
                    <a:pt x="1529405" y="440593"/>
                    <a:pt x="1543737" y="456590"/>
                  </a:cubicBezTo>
                  <a:cubicBezTo>
                    <a:pt x="1557733" y="472587"/>
                    <a:pt x="1568398" y="491918"/>
                    <a:pt x="1581728" y="508582"/>
                  </a:cubicBezTo>
                  <a:cubicBezTo>
                    <a:pt x="1589061" y="517914"/>
                    <a:pt x="1585061" y="522580"/>
                    <a:pt x="1577064" y="527913"/>
                  </a:cubicBezTo>
                  <a:cubicBezTo>
                    <a:pt x="1566399" y="535912"/>
                    <a:pt x="1559733" y="547909"/>
                    <a:pt x="1555733" y="560575"/>
                  </a:cubicBezTo>
                  <a:cubicBezTo>
                    <a:pt x="1551734" y="571238"/>
                    <a:pt x="1553067" y="587904"/>
                    <a:pt x="1536404" y="573905"/>
                  </a:cubicBezTo>
                  <a:cubicBezTo>
                    <a:pt x="1475748" y="590570"/>
                    <a:pt x="1464416" y="533246"/>
                    <a:pt x="1432422" y="507248"/>
                  </a:cubicBezTo>
                  <a:cubicBezTo>
                    <a:pt x="1423090" y="499918"/>
                    <a:pt x="1426423" y="486586"/>
                    <a:pt x="1431755" y="475920"/>
                  </a:cubicBezTo>
                  <a:cubicBezTo>
                    <a:pt x="1441087" y="456257"/>
                    <a:pt x="1461916" y="443426"/>
                    <a:pt x="1483996" y="439510"/>
                  </a:cubicBezTo>
                  <a:close/>
                  <a:moveTo>
                    <a:pt x="1860349" y="377271"/>
                  </a:moveTo>
                  <a:cubicBezTo>
                    <a:pt x="1892344" y="379271"/>
                    <a:pt x="1903010" y="404600"/>
                    <a:pt x="1916340" y="425931"/>
                  </a:cubicBezTo>
                  <a:cubicBezTo>
                    <a:pt x="1927672" y="444594"/>
                    <a:pt x="1907010" y="449261"/>
                    <a:pt x="1899010" y="459260"/>
                  </a:cubicBezTo>
                  <a:cubicBezTo>
                    <a:pt x="1885678" y="475256"/>
                    <a:pt x="1866349" y="485922"/>
                    <a:pt x="1867682" y="511918"/>
                  </a:cubicBezTo>
                  <a:cubicBezTo>
                    <a:pt x="1868349" y="526581"/>
                    <a:pt x="1856350" y="524583"/>
                    <a:pt x="1849017" y="516584"/>
                  </a:cubicBezTo>
                  <a:cubicBezTo>
                    <a:pt x="1829021" y="495252"/>
                    <a:pt x="1809691" y="473256"/>
                    <a:pt x="1790360" y="451260"/>
                  </a:cubicBezTo>
                  <a:cubicBezTo>
                    <a:pt x="1783027" y="442595"/>
                    <a:pt x="1781027" y="432595"/>
                    <a:pt x="1788360" y="423265"/>
                  </a:cubicBezTo>
                  <a:cubicBezTo>
                    <a:pt x="1806358" y="397934"/>
                    <a:pt x="1833021" y="385270"/>
                    <a:pt x="1860349" y="377271"/>
                  </a:cubicBezTo>
                  <a:close/>
                  <a:moveTo>
                    <a:pt x="2394257" y="367272"/>
                  </a:moveTo>
                  <a:cubicBezTo>
                    <a:pt x="2411589" y="371936"/>
                    <a:pt x="2438250" y="371272"/>
                    <a:pt x="2440917" y="397267"/>
                  </a:cubicBezTo>
                  <a:cubicBezTo>
                    <a:pt x="2444250" y="428595"/>
                    <a:pt x="2417588" y="454590"/>
                    <a:pt x="2380927" y="455923"/>
                  </a:cubicBezTo>
                  <a:cubicBezTo>
                    <a:pt x="2364929" y="453923"/>
                    <a:pt x="2343600" y="454590"/>
                    <a:pt x="2342267" y="427262"/>
                  </a:cubicBezTo>
                  <a:cubicBezTo>
                    <a:pt x="2341600" y="404599"/>
                    <a:pt x="2375595" y="362606"/>
                    <a:pt x="2394257" y="367272"/>
                  </a:cubicBezTo>
                  <a:close/>
                  <a:moveTo>
                    <a:pt x="1615048" y="352411"/>
                  </a:moveTo>
                  <a:cubicBezTo>
                    <a:pt x="1627181" y="352859"/>
                    <a:pt x="1639388" y="356108"/>
                    <a:pt x="1650386" y="362607"/>
                  </a:cubicBezTo>
                  <a:cubicBezTo>
                    <a:pt x="1677048" y="377938"/>
                    <a:pt x="1691047" y="404600"/>
                    <a:pt x="1707043" y="429262"/>
                  </a:cubicBezTo>
                  <a:cubicBezTo>
                    <a:pt x="1713709" y="439261"/>
                    <a:pt x="1710376" y="451258"/>
                    <a:pt x="1697711" y="453924"/>
                  </a:cubicBezTo>
                  <a:cubicBezTo>
                    <a:pt x="1674382" y="459257"/>
                    <a:pt x="1662383" y="475922"/>
                    <a:pt x="1649053" y="493251"/>
                  </a:cubicBezTo>
                  <a:cubicBezTo>
                    <a:pt x="1633721" y="513915"/>
                    <a:pt x="1615725" y="515913"/>
                    <a:pt x="1597060" y="498583"/>
                  </a:cubicBezTo>
                  <a:cubicBezTo>
                    <a:pt x="1571065" y="473255"/>
                    <a:pt x="1548402" y="445260"/>
                    <a:pt x="1542403" y="411933"/>
                  </a:cubicBezTo>
                  <a:cubicBezTo>
                    <a:pt x="1542903" y="374938"/>
                    <a:pt x="1578648" y="351068"/>
                    <a:pt x="1615048" y="352411"/>
                  </a:cubicBezTo>
                  <a:close/>
                  <a:moveTo>
                    <a:pt x="2060149" y="352275"/>
                  </a:moveTo>
                  <a:cubicBezTo>
                    <a:pt x="2072147" y="348942"/>
                    <a:pt x="2084978" y="349941"/>
                    <a:pt x="2096310" y="355940"/>
                  </a:cubicBezTo>
                  <a:cubicBezTo>
                    <a:pt x="2110975" y="363939"/>
                    <a:pt x="2123639" y="373938"/>
                    <a:pt x="2132971" y="387268"/>
                  </a:cubicBezTo>
                  <a:cubicBezTo>
                    <a:pt x="2133638" y="394601"/>
                    <a:pt x="2128305" y="396600"/>
                    <a:pt x="2124305" y="399267"/>
                  </a:cubicBezTo>
                  <a:cubicBezTo>
                    <a:pt x="2114975" y="407266"/>
                    <a:pt x="2108309" y="417265"/>
                    <a:pt x="2107642" y="430595"/>
                  </a:cubicBezTo>
                  <a:cubicBezTo>
                    <a:pt x="2106309" y="457258"/>
                    <a:pt x="2090310" y="459258"/>
                    <a:pt x="2068981" y="450594"/>
                  </a:cubicBezTo>
                  <a:cubicBezTo>
                    <a:pt x="2057649" y="445927"/>
                    <a:pt x="2046985" y="438595"/>
                    <a:pt x="2039652" y="429262"/>
                  </a:cubicBezTo>
                  <a:cubicBezTo>
                    <a:pt x="2026320" y="413266"/>
                    <a:pt x="2012990" y="396600"/>
                    <a:pt x="2028987" y="374605"/>
                  </a:cubicBezTo>
                  <a:cubicBezTo>
                    <a:pt x="2036986" y="363273"/>
                    <a:pt x="2048151" y="355608"/>
                    <a:pt x="2060149" y="352275"/>
                  </a:cubicBezTo>
                  <a:close/>
                  <a:moveTo>
                    <a:pt x="2500243" y="343276"/>
                  </a:moveTo>
                  <a:cubicBezTo>
                    <a:pt x="2508907" y="383937"/>
                    <a:pt x="2490244" y="403267"/>
                    <a:pt x="2456914" y="421265"/>
                  </a:cubicBezTo>
                  <a:cubicBezTo>
                    <a:pt x="2465580" y="389937"/>
                    <a:pt x="2470913" y="361939"/>
                    <a:pt x="2500243" y="343276"/>
                  </a:cubicBezTo>
                  <a:close/>
                  <a:moveTo>
                    <a:pt x="2271613" y="319282"/>
                  </a:moveTo>
                  <a:cubicBezTo>
                    <a:pt x="2288276" y="321281"/>
                    <a:pt x="2339601" y="359940"/>
                    <a:pt x="2339601" y="372606"/>
                  </a:cubicBezTo>
                  <a:cubicBezTo>
                    <a:pt x="2338935" y="395269"/>
                    <a:pt x="2324936" y="411934"/>
                    <a:pt x="2308273" y="426597"/>
                  </a:cubicBezTo>
                  <a:cubicBezTo>
                    <a:pt x="2294275" y="439263"/>
                    <a:pt x="2277612" y="438596"/>
                    <a:pt x="2262947" y="428597"/>
                  </a:cubicBezTo>
                  <a:cubicBezTo>
                    <a:pt x="2241618" y="415267"/>
                    <a:pt x="2226953" y="395269"/>
                    <a:pt x="2218287" y="371939"/>
                  </a:cubicBezTo>
                  <a:cubicBezTo>
                    <a:pt x="2209623" y="350610"/>
                    <a:pt x="2245617" y="316615"/>
                    <a:pt x="2271613" y="319282"/>
                  </a:cubicBezTo>
                  <a:close/>
                  <a:moveTo>
                    <a:pt x="1978327" y="293951"/>
                  </a:moveTo>
                  <a:cubicBezTo>
                    <a:pt x="2003658" y="293951"/>
                    <a:pt x="2016321" y="310614"/>
                    <a:pt x="2027653" y="329945"/>
                  </a:cubicBezTo>
                  <a:cubicBezTo>
                    <a:pt x="2039650" y="349274"/>
                    <a:pt x="2019654" y="353941"/>
                    <a:pt x="2012988" y="364606"/>
                  </a:cubicBezTo>
                  <a:cubicBezTo>
                    <a:pt x="2007655" y="373272"/>
                    <a:pt x="1997659" y="381936"/>
                    <a:pt x="1997659" y="390601"/>
                  </a:cubicBezTo>
                  <a:cubicBezTo>
                    <a:pt x="1998325" y="419930"/>
                    <a:pt x="1976994" y="419263"/>
                    <a:pt x="1958331" y="423263"/>
                  </a:cubicBezTo>
                  <a:cubicBezTo>
                    <a:pt x="1937669" y="427929"/>
                    <a:pt x="1932336" y="411264"/>
                    <a:pt x="1923670" y="399267"/>
                  </a:cubicBezTo>
                  <a:cubicBezTo>
                    <a:pt x="1887676" y="347941"/>
                    <a:pt x="1888343" y="347941"/>
                    <a:pt x="1939669" y="311947"/>
                  </a:cubicBezTo>
                  <a:cubicBezTo>
                    <a:pt x="1966331" y="293951"/>
                    <a:pt x="1966331" y="293951"/>
                    <a:pt x="1978327" y="293951"/>
                  </a:cubicBezTo>
                  <a:close/>
                  <a:moveTo>
                    <a:pt x="1754368" y="283285"/>
                  </a:moveTo>
                  <a:cubicBezTo>
                    <a:pt x="1784363" y="283285"/>
                    <a:pt x="1828356" y="327946"/>
                    <a:pt x="1827023" y="357941"/>
                  </a:cubicBezTo>
                  <a:cubicBezTo>
                    <a:pt x="1826356" y="371940"/>
                    <a:pt x="1814357" y="378604"/>
                    <a:pt x="1802359" y="381937"/>
                  </a:cubicBezTo>
                  <a:cubicBezTo>
                    <a:pt x="1780363" y="388603"/>
                    <a:pt x="1763700" y="399935"/>
                    <a:pt x="1757035" y="423264"/>
                  </a:cubicBezTo>
                  <a:cubicBezTo>
                    <a:pt x="1753035" y="437263"/>
                    <a:pt x="1745703" y="430597"/>
                    <a:pt x="1739037" y="426597"/>
                  </a:cubicBezTo>
                  <a:cubicBezTo>
                    <a:pt x="1726373" y="419265"/>
                    <a:pt x="1718374" y="407268"/>
                    <a:pt x="1709709" y="395936"/>
                  </a:cubicBezTo>
                  <a:cubicBezTo>
                    <a:pt x="1701709" y="385270"/>
                    <a:pt x="1695046" y="373940"/>
                    <a:pt x="1686380" y="363940"/>
                  </a:cubicBezTo>
                  <a:cubicBezTo>
                    <a:pt x="1657052" y="329279"/>
                    <a:pt x="1659718" y="317280"/>
                    <a:pt x="1701709" y="295951"/>
                  </a:cubicBezTo>
                  <a:cubicBezTo>
                    <a:pt x="1718374" y="287285"/>
                    <a:pt x="1735704" y="281952"/>
                    <a:pt x="1754368" y="283285"/>
                  </a:cubicBezTo>
                  <a:close/>
                  <a:moveTo>
                    <a:pt x="2169630" y="269290"/>
                  </a:moveTo>
                  <a:cubicBezTo>
                    <a:pt x="2192293" y="266624"/>
                    <a:pt x="2201625" y="284622"/>
                    <a:pt x="2213624" y="297952"/>
                  </a:cubicBezTo>
                  <a:cubicBezTo>
                    <a:pt x="2225621" y="310617"/>
                    <a:pt x="2211625" y="318617"/>
                    <a:pt x="2206958" y="327280"/>
                  </a:cubicBezTo>
                  <a:cubicBezTo>
                    <a:pt x="2183627" y="369941"/>
                    <a:pt x="2190293" y="397936"/>
                    <a:pt x="2232287" y="429931"/>
                  </a:cubicBezTo>
                  <a:cubicBezTo>
                    <a:pt x="2268949" y="457259"/>
                    <a:pt x="2270948" y="473925"/>
                    <a:pt x="2242953" y="507253"/>
                  </a:cubicBezTo>
                  <a:cubicBezTo>
                    <a:pt x="2232287" y="519918"/>
                    <a:pt x="2219622" y="523915"/>
                    <a:pt x="2204958" y="516585"/>
                  </a:cubicBezTo>
                  <a:cubicBezTo>
                    <a:pt x="2180963" y="504586"/>
                    <a:pt x="2158298" y="489921"/>
                    <a:pt x="2140302" y="469925"/>
                  </a:cubicBezTo>
                  <a:cubicBezTo>
                    <a:pt x="2117637" y="444596"/>
                    <a:pt x="2122970" y="421932"/>
                    <a:pt x="2154299" y="406602"/>
                  </a:cubicBezTo>
                  <a:cubicBezTo>
                    <a:pt x="2160965" y="403269"/>
                    <a:pt x="2167631" y="401269"/>
                    <a:pt x="2173630" y="397936"/>
                  </a:cubicBezTo>
                  <a:cubicBezTo>
                    <a:pt x="2178296" y="395270"/>
                    <a:pt x="2186960" y="394603"/>
                    <a:pt x="2185627" y="385939"/>
                  </a:cubicBezTo>
                  <a:cubicBezTo>
                    <a:pt x="2184294" y="378607"/>
                    <a:pt x="2180296" y="373940"/>
                    <a:pt x="2170964" y="373274"/>
                  </a:cubicBezTo>
                  <a:cubicBezTo>
                    <a:pt x="2159631" y="372607"/>
                    <a:pt x="2149632" y="367274"/>
                    <a:pt x="2140302" y="359942"/>
                  </a:cubicBezTo>
                  <a:cubicBezTo>
                    <a:pt x="2122304" y="346612"/>
                    <a:pt x="2106307" y="329947"/>
                    <a:pt x="2114306" y="305951"/>
                  </a:cubicBezTo>
                  <a:cubicBezTo>
                    <a:pt x="2122970" y="282622"/>
                    <a:pt x="2144301" y="271956"/>
                    <a:pt x="2169630" y="269290"/>
                  </a:cubicBezTo>
                  <a:close/>
                  <a:moveTo>
                    <a:pt x="2510739" y="264621"/>
                  </a:moveTo>
                  <a:cubicBezTo>
                    <a:pt x="2513905" y="265788"/>
                    <a:pt x="2516904" y="268621"/>
                    <a:pt x="2518903" y="271954"/>
                  </a:cubicBezTo>
                  <a:cubicBezTo>
                    <a:pt x="2528902" y="287285"/>
                    <a:pt x="2530235" y="300617"/>
                    <a:pt x="2510239" y="309948"/>
                  </a:cubicBezTo>
                  <a:cubicBezTo>
                    <a:pt x="2506239" y="295951"/>
                    <a:pt x="2487574" y="284618"/>
                    <a:pt x="2501573" y="267288"/>
                  </a:cubicBezTo>
                  <a:cubicBezTo>
                    <a:pt x="2504239" y="263954"/>
                    <a:pt x="2507572" y="263455"/>
                    <a:pt x="2510739" y="264621"/>
                  </a:cubicBezTo>
                  <a:close/>
                  <a:moveTo>
                    <a:pt x="2360931" y="239295"/>
                  </a:moveTo>
                  <a:cubicBezTo>
                    <a:pt x="2388260" y="243294"/>
                    <a:pt x="2411589" y="265290"/>
                    <a:pt x="2443583" y="251960"/>
                  </a:cubicBezTo>
                  <a:cubicBezTo>
                    <a:pt x="2467581" y="242628"/>
                    <a:pt x="2491577" y="273956"/>
                    <a:pt x="2484244" y="299285"/>
                  </a:cubicBezTo>
                  <a:cubicBezTo>
                    <a:pt x="2479578" y="314616"/>
                    <a:pt x="2474245" y="330612"/>
                    <a:pt x="2466248" y="344611"/>
                  </a:cubicBezTo>
                  <a:cubicBezTo>
                    <a:pt x="2458915" y="357943"/>
                    <a:pt x="2448250" y="367273"/>
                    <a:pt x="2430920" y="357943"/>
                  </a:cubicBezTo>
                  <a:cubicBezTo>
                    <a:pt x="2416255" y="349277"/>
                    <a:pt x="2403589" y="339945"/>
                    <a:pt x="2414255" y="319282"/>
                  </a:cubicBezTo>
                  <a:cubicBezTo>
                    <a:pt x="2422921" y="302618"/>
                    <a:pt x="2426920" y="284621"/>
                    <a:pt x="2407589" y="262626"/>
                  </a:cubicBezTo>
                  <a:cubicBezTo>
                    <a:pt x="2406922" y="273289"/>
                    <a:pt x="2406922" y="276622"/>
                    <a:pt x="2406922" y="280622"/>
                  </a:cubicBezTo>
                  <a:cubicBezTo>
                    <a:pt x="2404923" y="307284"/>
                    <a:pt x="2405589" y="335279"/>
                    <a:pt x="2371595" y="343944"/>
                  </a:cubicBezTo>
                  <a:cubicBezTo>
                    <a:pt x="2350932" y="349277"/>
                    <a:pt x="2295608" y="324615"/>
                    <a:pt x="2284943" y="305951"/>
                  </a:cubicBezTo>
                  <a:cubicBezTo>
                    <a:pt x="2282943" y="301951"/>
                    <a:pt x="2280943" y="295954"/>
                    <a:pt x="2281610" y="291288"/>
                  </a:cubicBezTo>
                  <a:cubicBezTo>
                    <a:pt x="2284943" y="260626"/>
                    <a:pt x="2331603" y="234629"/>
                    <a:pt x="2360931" y="239295"/>
                  </a:cubicBezTo>
                  <a:close/>
                  <a:moveTo>
                    <a:pt x="2080313" y="214632"/>
                  </a:moveTo>
                  <a:cubicBezTo>
                    <a:pt x="2106974" y="214632"/>
                    <a:pt x="2118305" y="234628"/>
                    <a:pt x="2130970" y="251293"/>
                  </a:cubicBezTo>
                  <a:cubicBezTo>
                    <a:pt x="2138302" y="260626"/>
                    <a:pt x="2128970" y="263292"/>
                    <a:pt x="2122971" y="266623"/>
                  </a:cubicBezTo>
                  <a:cubicBezTo>
                    <a:pt x="2108308" y="275289"/>
                    <a:pt x="2097642" y="285955"/>
                    <a:pt x="2092309" y="303285"/>
                  </a:cubicBezTo>
                  <a:cubicBezTo>
                    <a:pt x="2085643" y="326616"/>
                    <a:pt x="2062315" y="333280"/>
                    <a:pt x="2046318" y="315283"/>
                  </a:cubicBezTo>
                  <a:cubicBezTo>
                    <a:pt x="2034320" y="301285"/>
                    <a:pt x="2026321" y="283288"/>
                    <a:pt x="2015657" y="267290"/>
                  </a:cubicBezTo>
                  <a:cubicBezTo>
                    <a:pt x="2006991" y="254626"/>
                    <a:pt x="2014990" y="238628"/>
                    <a:pt x="2028987" y="230630"/>
                  </a:cubicBezTo>
                  <a:cubicBezTo>
                    <a:pt x="2044985" y="221298"/>
                    <a:pt x="2062981" y="215965"/>
                    <a:pt x="2080313" y="214632"/>
                  </a:cubicBezTo>
                  <a:close/>
                  <a:moveTo>
                    <a:pt x="1855851" y="197802"/>
                  </a:moveTo>
                  <a:cubicBezTo>
                    <a:pt x="1869015" y="197468"/>
                    <a:pt x="1882346" y="200635"/>
                    <a:pt x="1895677" y="206634"/>
                  </a:cubicBezTo>
                  <a:cubicBezTo>
                    <a:pt x="1924339" y="219297"/>
                    <a:pt x="1929006" y="249292"/>
                    <a:pt x="1939671" y="273289"/>
                  </a:cubicBezTo>
                  <a:cubicBezTo>
                    <a:pt x="1944338" y="283286"/>
                    <a:pt x="1931672" y="291285"/>
                    <a:pt x="1923673" y="296618"/>
                  </a:cubicBezTo>
                  <a:cubicBezTo>
                    <a:pt x="1904343" y="307950"/>
                    <a:pt x="1891011" y="323946"/>
                    <a:pt x="1882347" y="344609"/>
                  </a:cubicBezTo>
                  <a:cubicBezTo>
                    <a:pt x="1877681" y="355941"/>
                    <a:pt x="1869015" y="370606"/>
                    <a:pt x="1855683" y="357274"/>
                  </a:cubicBezTo>
                  <a:cubicBezTo>
                    <a:pt x="1827021" y="327279"/>
                    <a:pt x="1807025" y="290619"/>
                    <a:pt x="1794359" y="258624"/>
                  </a:cubicBezTo>
                  <a:cubicBezTo>
                    <a:pt x="1793026" y="231962"/>
                    <a:pt x="1803025" y="219297"/>
                    <a:pt x="1817024" y="209967"/>
                  </a:cubicBezTo>
                  <a:cubicBezTo>
                    <a:pt x="1829689" y="201968"/>
                    <a:pt x="1842686" y="198135"/>
                    <a:pt x="1855851" y="197802"/>
                  </a:cubicBezTo>
                  <a:close/>
                  <a:moveTo>
                    <a:pt x="2239618" y="195966"/>
                  </a:moveTo>
                  <a:cubicBezTo>
                    <a:pt x="2252282" y="195966"/>
                    <a:pt x="2291609" y="223961"/>
                    <a:pt x="2291609" y="233294"/>
                  </a:cubicBezTo>
                  <a:cubicBezTo>
                    <a:pt x="2291609" y="241293"/>
                    <a:pt x="2248949" y="287284"/>
                    <a:pt x="2241616" y="287284"/>
                  </a:cubicBezTo>
                  <a:cubicBezTo>
                    <a:pt x="2228953" y="287284"/>
                    <a:pt x="2194959" y="249290"/>
                    <a:pt x="2194292" y="234627"/>
                  </a:cubicBezTo>
                  <a:cubicBezTo>
                    <a:pt x="2194292" y="218629"/>
                    <a:pt x="2219621" y="196633"/>
                    <a:pt x="2239618" y="195966"/>
                  </a:cubicBezTo>
                  <a:close/>
                  <a:moveTo>
                    <a:pt x="2163800" y="154225"/>
                  </a:moveTo>
                  <a:cubicBezTo>
                    <a:pt x="2180131" y="153475"/>
                    <a:pt x="2196628" y="159974"/>
                    <a:pt x="2209626" y="173972"/>
                  </a:cubicBezTo>
                  <a:cubicBezTo>
                    <a:pt x="2212292" y="176638"/>
                    <a:pt x="2214959" y="179971"/>
                    <a:pt x="2218292" y="183971"/>
                  </a:cubicBezTo>
                  <a:cubicBezTo>
                    <a:pt x="2197627" y="193302"/>
                    <a:pt x="2178297" y="201967"/>
                    <a:pt x="2173631" y="227297"/>
                  </a:cubicBezTo>
                  <a:cubicBezTo>
                    <a:pt x="2170965" y="241295"/>
                    <a:pt x="2158299" y="243295"/>
                    <a:pt x="2147635" y="233296"/>
                  </a:cubicBezTo>
                  <a:cubicBezTo>
                    <a:pt x="2136970" y="223963"/>
                    <a:pt x="2126971" y="213966"/>
                    <a:pt x="2117640" y="202634"/>
                  </a:cubicBezTo>
                  <a:cubicBezTo>
                    <a:pt x="2110974" y="194635"/>
                    <a:pt x="2111641" y="185969"/>
                    <a:pt x="2118973" y="177972"/>
                  </a:cubicBezTo>
                  <a:cubicBezTo>
                    <a:pt x="2131305" y="162974"/>
                    <a:pt x="2147469" y="154975"/>
                    <a:pt x="2163800" y="154225"/>
                  </a:cubicBezTo>
                  <a:close/>
                  <a:moveTo>
                    <a:pt x="2529567" y="147309"/>
                  </a:moveTo>
                  <a:cubicBezTo>
                    <a:pt x="2548230" y="147976"/>
                    <a:pt x="2552896" y="159975"/>
                    <a:pt x="2552230" y="181304"/>
                  </a:cubicBezTo>
                  <a:cubicBezTo>
                    <a:pt x="2537567" y="195302"/>
                    <a:pt x="2560229" y="234627"/>
                    <a:pt x="2520902" y="239293"/>
                  </a:cubicBezTo>
                  <a:cubicBezTo>
                    <a:pt x="2507570" y="240626"/>
                    <a:pt x="2484908" y="242626"/>
                    <a:pt x="2486241" y="216631"/>
                  </a:cubicBezTo>
                  <a:cubicBezTo>
                    <a:pt x="2487574" y="179304"/>
                    <a:pt x="2507570" y="147309"/>
                    <a:pt x="2529567" y="147309"/>
                  </a:cubicBezTo>
                  <a:close/>
                  <a:moveTo>
                    <a:pt x="2455903" y="144092"/>
                  </a:moveTo>
                  <a:cubicBezTo>
                    <a:pt x="2468119" y="144060"/>
                    <a:pt x="2474243" y="154809"/>
                    <a:pt x="2476243" y="169306"/>
                  </a:cubicBezTo>
                  <a:cubicBezTo>
                    <a:pt x="2481575" y="201301"/>
                    <a:pt x="2465579" y="225299"/>
                    <a:pt x="2438915" y="228630"/>
                  </a:cubicBezTo>
                  <a:cubicBezTo>
                    <a:pt x="2406921" y="232630"/>
                    <a:pt x="2380926" y="218633"/>
                    <a:pt x="2378259" y="196635"/>
                  </a:cubicBezTo>
                  <a:cubicBezTo>
                    <a:pt x="2376260" y="171973"/>
                    <a:pt x="2399590" y="153976"/>
                    <a:pt x="2441582" y="147977"/>
                  </a:cubicBezTo>
                  <a:cubicBezTo>
                    <a:pt x="2447081" y="145310"/>
                    <a:pt x="2451831" y="144102"/>
                    <a:pt x="2455903" y="144092"/>
                  </a:cubicBezTo>
                  <a:close/>
                  <a:moveTo>
                    <a:pt x="1972330" y="137978"/>
                  </a:moveTo>
                  <a:cubicBezTo>
                    <a:pt x="1996992" y="137978"/>
                    <a:pt x="2030986" y="162640"/>
                    <a:pt x="2038985" y="185305"/>
                  </a:cubicBezTo>
                  <a:cubicBezTo>
                    <a:pt x="2042318" y="194635"/>
                    <a:pt x="2037652" y="198635"/>
                    <a:pt x="2032320" y="202635"/>
                  </a:cubicBezTo>
                  <a:cubicBezTo>
                    <a:pt x="2014323" y="214634"/>
                    <a:pt x="2004991" y="231963"/>
                    <a:pt x="2000992" y="253295"/>
                  </a:cubicBezTo>
                  <a:cubicBezTo>
                    <a:pt x="1998992" y="262625"/>
                    <a:pt x="1996992" y="273957"/>
                    <a:pt x="1984329" y="276624"/>
                  </a:cubicBezTo>
                  <a:cubicBezTo>
                    <a:pt x="1972330" y="278624"/>
                    <a:pt x="1964331" y="271958"/>
                    <a:pt x="1959000" y="262625"/>
                  </a:cubicBezTo>
                  <a:cubicBezTo>
                    <a:pt x="1945002" y="239963"/>
                    <a:pt x="1930337" y="217967"/>
                    <a:pt x="1919673" y="193969"/>
                  </a:cubicBezTo>
                  <a:cubicBezTo>
                    <a:pt x="1908341" y="169973"/>
                    <a:pt x="1940335" y="137978"/>
                    <a:pt x="1972330" y="137978"/>
                  </a:cubicBezTo>
                  <a:close/>
                  <a:moveTo>
                    <a:pt x="2344934" y="125314"/>
                  </a:moveTo>
                  <a:cubicBezTo>
                    <a:pt x="2348934" y="125981"/>
                    <a:pt x="2352933" y="128645"/>
                    <a:pt x="2355600" y="130645"/>
                  </a:cubicBezTo>
                  <a:cubicBezTo>
                    <a:pt x="2365596" y="139310"/>
                    <a:pt x="2374929" y="151976"/>
                    <a:pt x="2364263" y="161973"/>
                  </a:cubicBezTo>
                  <a:cubicBezTo>
                    <a:pt x="2346934" y="176638"/>
                    <a:pt x="2372929" y="220631"/>
                    <a:pt x="2330269" y="215298"/>
                  </a:cubicBezTo>
                  <a:cubicBezTo>
                    <a:pt x="2307607" y="215965"/>
                    <a:pt x="2291611" y="207966"/>
                    <a:pt x="2282945" y="189969"/>
                  </a:cubicBezTo>
                  <a:cubicBezTo>
                    <a:pt x="2276279" y="175304"/>
                    <a:pt x="2280945" y="161306"/>
                    <a:pt x="2292277" y="150643"/>
                  </a:cubicBezTo>
                  <a:cubicBezTo>
                    <a:pt x="2306940" y="136644"/>
                    <a:pt x="2321605" y="121315"/>
                    <a:pt x="2344934" y="125314"/>
                  </a:cubicBezTo>
                  <a:close/>
                  <a:moveTo>
                    <a:pt x="2110766" y="98922"/>
                  </a:moveTo>
                  <a:cubicBezTo>
                    <a:pt x="2117723" y="100026"/>
                    <a:pt x="2124472" y="102817"/>
                    <a:pt x="2130971" y="107316"/>
                  </a:cubicBezTo>
                  <a:cubicBezTo>
                    <a:pt x="2136304" y="110649"/>
                    <a:pt x="2140303" y="115315"/>
                    <a:pt x="2144970" y="119982"/>
                  </a:cubicBezTo>
                  <a:cubicBezTo>
                    <a:pt x="2141636" y="124648"/>
                    <a:pt x="2138970" y="129312"/>
                    <a:pt x="2135637" y="133311"/>
                  </a:cubicBezTo>
                  <a:cubicBezTo>
                    <a:pt x="2120974" y="149310"/>
                    <a:pt x="2106975" y="164639"/>
                    <a:pt x="2091643" y="179971"/>
                  </a:cubicBezTo>
                  <a:cubicBezTo>
                    <a:pt x="2076980" y="195300"/>
                    <a:pt x="2062314" y="187970"/>
                    <a:pt x="2052317" y="175305"/>
                  </a:cubicBezTo>
                  <a:cubicBezTo>
                    <a:pt x="2042985" y="163973"/>
                    <a:pt x="2026986" y="152643"/>
                    <a:pt x="2043651" y="133978"/>
                  </a:cubicBezTo>
                  <a:cubicBezTo>
                    <a:pt x="2067148" y="107482"/>
                    <a:pt x="2089894" y="95610"/>
                    <a:pt x="2110766" y="98922"/>
                  </a:cubicBezTo>
                  <a:close/>
                  <a:moveTo>
                    <a:pt x="2263207" y="86642"/>
                  </a:moveTo>
                  <a:cubicBezTo>
                    <a:pt x="2271570" y="85444"/>
                    <a:pt x="2279610" y="86152"/>
                    <a:pt x="2286276" y="89318"/>
                  </a:cubicBezTo>
                  <a:cubicBezTo>
                    <a:pt x="2292275" y="92651"/>
                    <a:pt x="2300274" y="94651"/>
                    <a:pt x="2300274" y="105316"/>
                  </a:cubicBezTo>
                  <a:cubicBezTo>
                    <a:pt x="2296274" y="109982"/>
                    <a:pt x="2291608" y="115313"/>
                    <a:pt x="2286942" y="120646"/>
                  </a:cubicBezTo>
                  <a:cubicBezTo>
                    <a:pt x="2276279" y="131311"/>
                    <a:pt x="2262280" y="139977"/>
                    <a:pt x="2256947" y="154640"/>
                  </a:cubicBezTo>
                  <a:cubicBezTo>
                    <a:pt x="2253614" y="163972"/>
                    <a:pt x="2252281" y="178637"/>
                    <a:pt x="2238285" y="171305"/>
                  </a:cubicBezTo>
                  <a:cubicBezTo>
                    <a:pt x="2222953" y="163972"/>
                    <a:pt x="2205624" y="154640"/>
                    <a:pt x="2207624" y="133978"/>
                  </a:cubicBezTo>
                  <a:cubicBezTo>
                    <a:pt x="2210124" y="110982"/>
                    <a:pt x="2238118" y="90236"/>
                    <a:pt x="2263207" y="86642"/>
                  </a:cubicBezTo>
                  <a:close/>
                  <a:moveTo>
                    <a:pt x="2494241" y="74654"/>
                  </a:moveTo>
                  <a:cubicBezTo>
                    <a:pt x="2508904" y="75321"/>
                    <a:pt x="2520902" y="87319"/>
                    <a:pt x="2526902" y="99983"/>
                  </a:cubicBezTo>
                  <a:cubicBezTo>
                    <a:pt x="2522236" y="119314"/>
                    <a:pt x="2514903" y="135976"/>
                    <a:pt x="2493574" y="135976"/>
                  </a:cubicBezTo>
                  <a:cubicBezTo>
                    <a:pt x="2476243" y="135976"/>
                    <a:pt x="2469577" y="121313"/>
                    <a:pt x="2468911" y="106648"/>
                  </a:cubicBezTo>
                  <a:cubicBezTo>
                    <a:pt x="2467579" y="89986"/>
                    <a:pt x="2476243" y="74654"/>
                    <a:pt x="2494241" y="74654"/>
                  </a:cubicBezTo>
                  <a:close/>
                  <a:moveTo>
                    <a:pt x="2406924" y="66656"/>
                  </a:moveTo>
                  <a:cubicBezTo>
                    <a:pt x="2422254" y="62656"/>
                    <a:pt x="2444252" y="87985"/>
                    <a:pt x="2443586" y="107314"/>
                  </a:cubicBezTo>
                  <a:cubicBezTo>
                    <a:pt x="2442919" y="143308"/>
                    <a:pt x="2410924" y="117979"/>
                    <a:pt x="2400925" y="130644"/>
                  </a:cubicBezTo>
                  <a:cubicBezTo>
                    <a:pt x="2380928" y="133311"/>
                    <a:pt x="2372263" y="123312"/>
                    <a:pt x="2372929" y="107980"/>
                  </a:cubicBezTo>
                  <a:cubicBezTo>
                    <a:pt x="2373596" y="85985"/>
                    <a:pt x="2386926" y="71989"/>
                    <a:pt x="2406924" y="66656"/>
                  </a:cubicBezTo>
                  <a:close/>
                  <a:moveTo>
                    <a:pt x="2211621" y="47991"/>
                  </a:moveTo>
                  <a:cubicBezTo>
                    <a:pt x="2223620" y="47324"/>
                    <a:pt x="2236285" y="49324"/>
                    <a:pt x="2241616" y="59990"/>
                  </a:cubicBezTo>
                  <a:cubicBezTo>
                    <a:pt x="2247615" y="72655"/>
                    <a:pt x="2231619" y="75322"/>
                    <a:pt x="2225620" y="81986"/>
                  </a:cubicBezTo>
                  <a:cubicBezTo>
                    <a:pt x="2214288" y="95318"/>
                    <a:pt x="2202291" y="107317"/>
                    <a:pt x="2190292" y="120647"/>
                  </a:cubicBezTo>
                  <a:cubicBezTo>
                    <a:pt x="2179627" y="132646"/>
                    <a:pt x="2172296" y="132646"/>
                    <a:pt x="2162964" y="116647"/>
                  </a:cubicBezTo>
                  <a:cubicBezTo>
                    <a:pt x="2141633" y="75988"/>
                    <a:pt x="2159631" y="48657"/>
                    <a:pt x="2211621" y="47991"/>
                  </a:cubicBezTo>
                  <a:close/>
                  <a:moveTo>
                    <a:pt x="2352100" y="32161"/>
                  </a:moveTo>
                  <a:cubicBezTo>
                    <a:pt x="2361932" y="31995"/>
                    <a:pt x="2371596" y="36661"/>
                    <a:pt x="2380928" y="48660"/>
                  </a:cubicBezTo>
                  <a:cubicBezTo>
                    <a:pt x="2371597" y="67323"/>
                    <a:pt x="2337602" y="67990"/>
                    <a:pt x="2345600" y="99318"/>
                  </a:cubicBezTo>
                  <a:cubicBezTo>
                    <a:pt x="2346933" y="103318"/>
                    <a:pt x="2340269" y="104651"/>
                    <a:pt x="2336269" y="103318"/>
                  </a:cubicBezTo>
                  <a:cubicBezTo>
                    <a:pt x="2320937" y="97985"/>
                    <a:pt x="2314271" y="85321"/>
                    <a:pt x="2308940" y="71989"/>
                  </a:cubicBezTo>
                  <a:cubicBezTo>
                    <a:pt x="2303607" y="58657"/>
                    <a:pt x="2312938" y="51326"/>
                    <a:pt x="2322270" y="44660"/>
                  </a:cubicBezTo>
                  <a:cubicBezTo>
                    <a:pt x="2332270" y="37327"/>
                    <a:pt x="2342268" y="32328"/>
                    <a:pt x="2352100" y="32161"/>
                  </a:cubicBezTo>
                  <a:close/>
                  <a:moveTo>
                    <a:pt x="2524236" y="26662"/>
                  </a:moveTo>
                  <a:cubicBezTo>
                    <a:pt x="2543567" y="28662"/>
                    <a:pt x="2548900" y="42661"/>
                    <a:pt x="2553566" y="55325"/>
                  </a:cubicBezTo>
                  <a:cubicBezTo>
                    <a:pt x="2557566" y="66658"/>
                    <a:pt x="2547567" y="71991"/>
                    <a:pt x="2538234" y="72658"/>
                  </a:cubicBezTo>
                  <a:cubicBezTo>
                    <a:pt x="2514237" y="74658"/>
                    <a:pt x="2522237" y="51325"/>
                    <a:pt x="2514904" y="39995"/>
                  </a:cubicBezTo>
                  <a:cubicBezTo>
                    <a:pt x="2508237" y="30662"/>
                    <a:pt x="2520903" y="30662"/>
                    <a:pt x="2524236" y="26662"/>
                  </a:cubicBezTo>
                  <a:close/>
                  <a:moveTo>
                    <a:pt x="2296274" y="11332"/>
                  </a:moveTo>
                  <a:cubicBezTo>
                    <a:pt x="2306271" y="9999"/>
                    <a:pt x="2316270" y="12666"/>
                    <a:pt x="2310271" y="25998"/>
                  </a:cubicBezTo>
                  <a:cubicBezTo>
                    <a:pt x="2300941" y="46662"/>
                    <a:pt x="2270944" y="51329"/>
                    <a:pt x="2251615" y="35329"/>
                  </a:cubicBezTo>
                  <a:cubicBezTo>
                    <a:pt x="2265613" y="25332"/>
                    <a:pt x="2278943" y="13999"/>
                    <a:pt x="2296274" y="11332"/>
                  </a:cubicBezTo>
                  <a:close/>
                  <a:moveTo>
                    <a:pt x="2424253" y="0"/>
                  </a:moveTo>
                  <a:cubicBezTo>
                    <a:pt x="2439584" y="2667"/>
                    <a:pt x="2431585" y="13332"/>
                    <a:pt x="2432918" y="19996"/>
                  </a:cubicBezTo>
                  <a:cubicBezTo>
                    <a:pt x="2434252" y="28662"/>
                    <a:pt x="2430252" y="39994"/>
                    <a:pt x="2441584" y="43327"/>
                  </a:cubicBezTo>
                  <a:cubicBezTo>
                    <a:pt x="2452250" y="46660"/>
                    <a:pt x="2454249" y="35994"/>
                    <a:pt x="2459580" y="30661"/>
                  </a:cubicBezTo>
                  <a:cubicBezTo>
                    <a:pt x="2466913" y="23329"/>
                    <a:pt x="2473579" y="8666"/>
                    <a:pt x="2486244" y="19329"/>
                  </a:cubicBezTo>
                  <a:cubicBezTo>
                    <a:pt x="2494907" y="27328"/>
                    <a:pt x="2493574" y="41327"/>
                    <a:pt x="2486910" y="49990"/>
                  </a:cubicBezTo>
                  <a:cubicBezTo>
                    <a:pt x="2478911" y="59989"/>
                    <a:pt x="2462246" y="71321"/>
                    <a:pt x="2454914" y="63989"/>
                  </a:cubicBezTo>
                  <a:cubicBezTo>
                    <a:pt x="2442917" y="52657"/>
                    <a:pt x="2430919" y="50657"/>
                    <a:pt x="2416922" y="47993"/>
                  </a:cubicBezTo>
                  <a:cubicBezTo>
                    <a:pt x="2406257" y="45993"/>
                    <a:pt x="2396924" y="39994"/>
                    <a:pt x="2399591" y="26662"/>
                  </a:cubicBezTo>
                  <a:cubicBezTo>
                    <a:pt x="2401591" y="12666"/>
                    <a:pt x="2413589" y="6000"/>
                    <a:pt x="2424253" y="0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FA1226A-BE1B-4BAD-B88C-072DF1E6C42E}"/>
                </a:ext>
              </a:extLst>
            </p:cNvPr>
            <p:cNvSpPr/>
            <p:nvPr/>
          </p:nvSpPr>
          <p:spPr>
            <a:xfrm rot="658315">
              <a:off x="7327693" y="2151951"/>
              <a:ext cx="1968838" cy="1537751"/>
            </a:xfrm>
            <a:custGeom>
              <a:avLst/>
              <a:gdLst>
                <a:gd name="connsiteX0" fmla="*/ 121105 w 1968838"/>
                <a:gd name="connsiteY0" fmla="*/ 1379767 h 1537751"/>
                <a:gd name="connsiteX1" fmla="*/ 137727 w 1968838"/>
                <a:gd name="connsiteY1" fmla="*/ 1377349 h 1537751"/>
                <a:gd name="connsiteX2" fmla="*/ 216607 w 1968838"/>
                <a:gd name="connsiteY2" fmla="*/ 1376443 h 1537751"/>
                <a:gd name="connsiteX3" fmla="*/ 248037 w 1968838"/>
                <a:gd name="connsiteY3" fmla="*/ 1381581 h 1537751"/>
                <a:gd name="connsiteX4" fmla="*/ 304250 w 1968838"/>
                <a:gd name="connsiteY4" fmla="*/ 1366470 h 1537751"/>
                <a:gd name="connsiteX5" fmla="*/ 366206 w 1968838"/>
                <a:gd name="connsiteY5" fmla="*/ 1346221 h 1537751"/>
                <a:gd name="connsiteX6" fmla="*/ 407307 w 1968838"/>
                <a:gd name="connsiteY6" fmla="*/ 1346825 h 1537751"/>
                <a:gd name="connsiteX7" fmla="*/ 404588 w 1968838"/>
                <a:gd name="connsiteY7" fmla="*/ 1352568 h 1537751"/>
                <a:gd name="connsiteX8" fmla="*/ 292464 w 1968838"/>
                <a:gd name="connsiteY8" fmla="*/ 1408176 h 1537751"/>
                <a:gd name="connsiteX9" fmla="*/ 219931 w 1968838"/>
                <a:gd name="connsiteY9" fmla="*/ 1411803 h 1537751"/>
                <a:gd name="connsiteX10" fmla="*/ 166136 w 1968838"/>
                <a:gd name="connsiteY10" fmla="*/ 1393972 h 1537751"/>
                <a:gd name="connsiteX11" fmla="*/ 121105 w 1968838"/>
                <a:gd name="connsiteY11" fmla="*/ 1379767 h 1537751"/>
                <a:gd name="connsiteX12" fmla="*/ 257482 w 1968838"/>
                <a:gd name="connsiteY12" fmla="*/ 1316414 h 1537751"/>
                <a:gd name="connsiteX13" fmla="*/ 281887 w 1968838"/>
                <a:gd name="connsiteY13" fmla="*/ 1320834 h 1537751"/>
                <a:gd name="connsiteX14" fmla="*/ 316642 w 1968838"/>
                <a:gd name="connsiteY14" fmla="*/ 1330505 h 1537751"/>
                <a:gd name="connsiteX15" fmla="*/ 324198 w 1968838"/>
                <a:gd name="connsiteY15" fmla="*/ 1335945 h 1537751"/>
                <a:gd name="connsiteX16" fmla="*/ 318153 w 1968838"/>
                <a:gd name="connsiteY16" fmla="*/ 1342594 h 1537751"/>
                <a:gd name="connsiteX17" fmla="*/ 289140 w 1968838"/>
                <a:gd name="connsiteY17" fmla="*/ 1363749 h 1537751"/>
                <a:gd name="connsiteX18" fmla="*/ 249247 w 1968838"/>
                <a:gd name="connsiteY18" fmla="*/ 1373118 h 1537751"/>
                <a:gd name="connsiteX19" fmla="*/ 187291 w 1968838"/>
                <a:gd name="connsiteY19" fmla="*/ 1367980 h 1537751"/>
                <a:gd name="connsiteX20" fmla="*/ 186083 w 1968838"/>
                <a:gd name="connsiteY20" fmla="*/ 1366167 h 1537751"/>
                <a:gd name="connsiteX21" fmla="*/ 212980 w 1968838"/>
                <a:gd name="connsiteY21" fmla="*/ 1352869 h 1537751"/>
                <a:gd name="connsiteX22" fmla="*/ 239878 w 1968838"/>
                <a:gd name="connsiteY22" fmla="*/ 1333527 h 1537751"/>
                <a:gd name="connsiteX23" fmla="*/ 257482 w 1968838"/>
                <a:gd name="connsiteY23" fmla="*/ 1316414 h 1537751"/>
                <a:gd name="connsiteX24" fmla="*/ 209391 w 1968838"/>
                <a:gd name="connsiteY24" fmla="*/ 1299679 h 1537751"/>
                <a:gd name="connsiteX25" fmla="*/ 232625 w 1968838"/>
                <a:gd name="connsiteY25" fmla="*/ 1304817 h 1537751"/>
                <a:gd name="connsiteX26" fmla="*/ 234136 w 1968838"/>
                <a:gd name="connsiteY26" fmla="*/ 1314790 h 1537751"/>
                <a:gd name="connsiteX27" fmla="*/ 156767 w 1968838"/>
                <a:gd name="connsiteY27" fmla="*/ 1349244 h 1537751"/>
                <a:gd name="connsiteX28" fmla="*/ 112038 w 1968838"/>
                <a:gd name="connsiteY28" fmla="*/ 1349243 h 1537751"/>
                <a:gd name="connsiteX29" fmla="*/ 144981 w 1968838"/>
                <a:gd name="connsiteY29" fmla="*/ 1331714 h 1537751"/>
                <a:gd name="connsiteX30" fmla="*/ 186385 w 1968838"/>
                <a:gd name="connsiteY30" fmla="*/ 1307235 h 1537751"/>
                <a:gd name="connsiteX31" fmla="*/ 209391 w 1968838"/>
                <a:gd name="connsiteY31" fmla="*/ 1299679 h 1537751"/>
                <a:gd name="connsiteX32" fmla="*/ 1766990 w 1968838"/>
                <a:gd name="connsiteY32" fmla="*/ 983860 h 1537751"/>
                <a:gd name="connsiteX33" fmla="*/ 1779987 w 1968838"/>
                <a:gd name="connsiteY33" fmla="*/ 1064553 h 1537751"/>
                <a:gd name="connsiteX34" fmla="*/ 1778173 w 1968838"/>
                <a:gd name="connsiteY34" fmla="*/ 1066367 h 1537751"/>
                <a:gd name="connsiteX35" fmla="*/ 1760945 w 1968838"/>
                <a:gd name="connsiteY35" fmla="*/ 1008642 h 1537751"/>
                <a:gd name="connsiteX36" fmla="*/ 1766990 w 1968838"/>
                <a:gd name="connsiteY36" fmla="*/ 983860 h 1537751"/>
                <a:gd name="connsiteX37" fmla="*/ 1914200 w 1968838"/>
                <a:gd name="connsiteY37" fmla="*/ 943968 h 1537751"/>
                <a:gd name="connsiteX38" fmla="*/ 1914865 w 1968838"/>
                <a:gd name="connsiteY38" fmla="*/ 944632 h 1537751"/>
                <a:gd name="connsiteX39" fmla="*/ 1913869 w 1968838"/>
                <a:gd name="connsiteY39" fmla="*/ 944632 h 1537751"/>
                <a:gd name="connsiteX40" fmla="*/ 1817762 w 1968838"/>
                <a:gd name="connsiteY40" fmla="*/ 936715 h 1537751"/>
                <a:gd name="connsiteX41" fmla="*/ 1889086 w 1968838"/>
                <a:gd name="connsiteY41" fmla="*/ 926137 h 1537751"/>
                <a:gd name="connsiteX42" fmla="*/ 1904499 w 1968838"/>
                <a:gd name="connsiteY42" fmla="*/ 941550 h 1537751"/>
                <a:gd name="connsiteX43" fmla="*/ 1932304 w 1968838"/>
                <a:gd name="connsiteY43" fmla="*/ 1005016 h 1537751"/>
                <a:gd name="connsiteX44" fmla="*/ 1950135 w 1968838"/>
                <a:gd name="connsiteY44" fmla="*/ 1018616 h 1537751"/>
                <a:gd name="connsiteX45" fmla="*/ 1941370 w 1968838"/>
                <a:gd name="connsiteY45" fmla="*/ 999576 h 1537751"/>
                <a:gd name="connsiteX46" fmla="*/ 1919610 w 1968838"/>
                <a:gd name="connsiteY46" fmla="*/ 964217 h 1537751"/>
                <a:gd name="connsiteX47" fmla="*/ 1918704 w 1968838"/>
                <a:gd name="connsiteY47" fmla="*/ 946990 h 1537751"/>
                <a:gd name="connsiteX48" fmla="*/ 1960107 w 1968838"/>
                <a:gd name="connsiteY48" fmla="*/ 1009852 h 1537751"/>
                <a:gd name="connsiteX49" fmla="*/ 1927467 w 1968838"/>
                <a:gd name="connsiteY49" fmla="*/ 1059718 h 1537751"/>
                <a:gd name="connsiteX50" fmla="*/ 1890295 w 1968838"/>
                <a:gd name="connsiteY50" fmla="*/ 1064252 h 1537751"/>
                <a:gd name="connsiteX51" fmla="*/ 1868534 w 1968838"/>
                <a:gd name="connsiteY51" fmla="*/ 1053372 h 1537751"/>
                <a:gd name="connsiteX52" fmla="*/ 1845567 w 1968838"/>
                <a:gd name="connsiteY52" fmla="*/ 1017105 h 1537751"/>
                <a:gd name="connsiteX53" fmla="*/ 1811113 w 1968838"/>
                <a:gd name="connsiteY53" fmla="*/ 945479 h 1537751"/>
                <a:gd name="connsiteX54" fmla="*/ 1817762 w 1968838"/>
                <a:gd name="connsiteY54" fmla="*/ 936715 h 1537751"/>
                <a:gd name="connsiteX55" fmla="*/ 1130820 w 1968838"/>
                <a:gd name="connsiteY55" fmla="*/ 854208 h 1537751"/>
                <a:gd name="connsiteX56" fmla="*/ 1190357 w 1968838"/>
                <a:gd name="connsiteY56" fmla="*/ 842723 h 1537751"/>
                <a:gd name="connsiteX57" fmla="*/ 1254125 w 1968838"/>
                <a:gd name="connsiteY57" fmla="*/ 836680 h 1537751"/>
                <a:gd name="connsiteX58" fmla="*/ 1363830 w 1968838"/>
                <a:gd name="connsiteY58" fmla="*/ 840910 h 1537751"/>
                <a:gd name="connsiteX59" fmla="*/ 1546673 w 1968838"/>
                <a:gd name="connsiteY59" fmla="*/ 869923 h 1537751"/>
                <a:gd name="connsiteX60" fmla="*/ 1570548 w 1968838"/>
                <a:gd name="connsiteY60" fmla="*/ 877781 h 1537751"/>
                <a:gd name="connsiteX61" fmla="*/ 1704431 w 1968838"/>
                <a:gd name="connsiteY61" fmla="*/ 906492 h 1537751"/>
                <a:gd name="connsiteX62" fmla="*/ 1755506 w 1968838"/>
                <a:gd name="connsiteY62" fmla="*/ 908003 h 1537751"/>
                <a:gd name="connsiteX63" fmla="*/ 1800235 w 1968838"/>
                <a:gd name="connsiteY63" fmla="*/ 945175 h 1537751"/>
                <a:gd name="connsiteX64" fmla="*/ 1827435 w 1968838"/>
                <a:gd name="connsiteY64" fmla="*/ 1003201 h 1537751"/>
                <a:gd name="connsiteX65" fmla="*/ 1838919 w 1968838"/>
                <a:gd name="connsiteY65" fmla="*/ 1032517 h 1537751"/>
                <a:gd name="connsiteX66" fmla="*/ 1850403 w 1968838"/>
                <a:gd name="connsiteY66" fmla="*/ 1090846 h 1537751"/>
                <a:gd name="connsiteX67" fmla="*/ 1829853 w 1968838"/>
                <a:gd name="connsiteY67" fmla="*/ 1106259 h 1537751"/>
                <a:gd name="connsiteX68" fmla="*/ 1802048 w 1968838"/>
                <a:gd name="connsiteY68" fmla="*/ 1105957 h 1537751"/>
                <a:gd name="connsiteX69" fmla="*/ 1682974 w 1968838"/>
                <a:gd name="connsiteY69" fmla="*/ 1166098 h 1537751"/>
                <a:gd name="connsiteX70" fmla="*/ 1660005 w 1968838"/>
                <a:gd name="connsiteY70" fmla="*/ 1188462 h 1537751"/>
                <a:gd name="connsiteX71" fmla="*/ 1515847 w 1968838"/>
                <a:gd name="connsiteY71" fmla="*/ 1277616 h 1537751"/>
                <a:gd name="connsiteX72" fmla="*/ 1312755 w 1968838"/>
                <a:gd name="connsiteY72" fmla="*/ 1354380 h 1537751"/>
                <a:gd name="connsiteX73" fmla="*/ 1077931 w 1968838"/>
                <a:gd name="connsiteY73" fmla="*/ 1414522 h 1537751"/>
                <a:gd name="connsiteX74" fmla="*/ 876956 w 1968838"/>
                <a:gd name="connsiteY74" fmla="*/ 1445953 h 1537751"/>
                <a:gd name="connsiteX75" fmla="*/ 740655 w 1968838"/>
                <a:gd name="connsiteY75" fmla="*/ 1444442 h 1537751"/>
                <a:gd name="connsiteX76" fmla="*/ 537563 w 1968838"/>
                <a:gd name="connsiteY76" fmla="*/ 1418753 h 1537751"/>
                <a:gd name="connsiteX77" fmla="*/ 523057 w 1968838"/>
                <a:gd name="connsiteY77" fmla="*/ 1413615 h 1537751"/>
                <a:gd name="connsiteX78" fmla="*/ 592568 w 1968838"/>
                <a:gd name="connsiteY78" fmla="*/ 1396691 h 1537751"/>
                <a:gd name="connsiteX79" fmla="*/ 556604 w 1968838"/>
                <a:gd name="connsiteY79" fmla="*/ 1387322 h 1537751"/>
                <a:gd name="connsiteX80" fmla="*/ 490720 w 1968838"/>
                <a:gd name="connsiteY80" fmla="*/ 1404549 h 1537751"/>
                <a:gd name="connsiteX81" fmla="*/ 453547 w 1968838"/>
                <a:gd name="connsiteY81" fmla="*/ 1433864 h 1537751"/>
                <a:gd name="connsiteX82" fmla="*/ 364090 w 1968838"/>
                <a:gd name="connsiteY82" fmla="*/ 1475268 h 1537751"/>
                <a:gd name="connsiteX83" fmla="*/ 308784 w 1968838"/>
                <a:gd name="connsiteY83" fmla="*/ 1504281 h 1537751"/>
                <a:gd name="connsiteX84" fmla="*/ 286420 w 1968838"/>
                <a:gd name="connsiteY84" fmla="*/ 1525134 h 1537751"/>
                <a:gd name="connsiteX85" fmla="*/ 224464 w 1968838"/>
                <a:gd name="connsiteY85" fmla="*/ 1528156 h 1537751"/>
                <a:gd name="connsiteX86" fmla="*/ 206030 w 1968838"/>
                <a:gd name="connsiteY86" fmla="*/ 1518485 h 1537751"/>
                <a:gd name="connsiteX87" fmla="*/ 157977 w 1968838"/>
                <a:gd name="connsiteY87" fmla="*/ 1516974 h 1537751"/>
                <a:gd name="connsiteX88" fmla="*/ 101764 w 1968838"/>
                <a:gd name="connsiteY88" fmla="*/ 1510628 h 1537751"/>
                <a:gd name="connsiteX89" fmla="*/ 97533 w 1968838"/>
                <a:gd name="connsiteY89" fmla="*/ 1502770 h 1537751"/>
                <a:gd name="connsiteX90" fmla="*/ 105088 w 1968838"/>
                <a:gd name="connsiteY90" fmla="*/ 1500352 h 1537751"/>
                <a:gd name="connsiteX91" fmla="*/ 124128 w 1968838"/>
                <a:gd name="connsiteY91" fmla="*/ 1496424 h 1537751"/>
                <a:gd name="connsiteX92" fmla="*/ 196661 w 1968838"/>
                <a:gd name="connsiteY92" fmla="*/ 1499445 h 1537751"/>
                <a:gd name="connsiteX93" fmla="*/ 236856 w 1968838"/>
                <a:gd name="connsiteY93" fmla="*/ 1497935 h 1537751"/>
                <a:gd name="connsiteX94" fmla="*/ 293975 w 1968838"/>
                <a:gd name="connsiteY94" fmla="*/ 1454414 h 1537751"/>
                <a:gd name="connsiteX95" fmla="*/ 406703 w 1968838"/>
                <a:gd name="connsiteY95" fmla="*/ 1373420 h 1537751"/>
                <a:gd name="connsiteX96" fmla="*/ 508853 w 1968838"/>
                <a:gd name="connsiteY96" fmla="*/ 1350149 h 1537751"/>
                <a:gd name="connsiteX97" fmla="*/ 830716 w 1968838"/>
                <a:gd name="connsiteY97" fmla="*/ 1354682 h 1537751"/>
                <a:gd name="connsiteX98" fmla="*/ 1353556 w 1968838"/>
                <a:gd name="connsiteY98" fmla="*/ 1234702 h 1537751"/>
                <a:gd name="connsiteX99" fmla="*/ 1593215 w 1968838"/>
                <a:gd name="connsiteY99" fmla="*/ 1125298 h 1537751"/>
                <a:gd name="connsiteX100" fmla="*/ 1757623 w 1968838"/>
                <a:gd name="connsiteY100" fmla="*/ 1068481 h 1537751"/>
                <a:gd name="connsiteX101" fmla="*/ 1769107 w 1968838"/>
                <a:gd name="connsiteY101" fmla="*/ 1073317 h 1537751"/>
                <a:gd name="connsiteX102" fmla="*/ 1792377 w 1968838"/>
                <a:gd name="connsiteY102" fmla="*/ 1092357 h 1537751"/>
                <a:gd name="connsiteX103" fmla="*/ 1800840 w 1968838"/>
                <a:gd name="connsiteY103" fmla="*/ 1085405 h 1537751"/>
                <a:gd name="connsiteX104" fmla="*/ 1798422 w 1968838"/>
                <a:gd name="connsiteY104" fmla="*/ 1077548 h 1537751"/>
                <a:gd name="connsiteX105" fmla="*/ 1792074 w 1968838"/>
                <a:gd name="connsiteY105" fmla="*/ 1026170 h 1537751"/>
                <a:gd name="connsiteX106" fmla="*/ 1789053 w 1968838"/>
                <a:gd name="connsiteY106" fmla="*/ 988092 h 1537751"/>
                <a:gd name="connsiteX107" fmla="*/ 1770618 w 1968838"/>
                <a:gd name="connsiteY107" fmla="*/ 940038 h 1537751"/>
                <a:gd name="connsiteX108" fmla="*/ 1760343 w 1968838"/>
                <a:gd name="connsiteY108" fmla="*/ 927043 h 1537751"/>
                <a:gd name="connsiteX109" fmla="*/ 1751275 w 1968838"/>
                <a:gd name="connsiteY109" fmla="*/ 926136 h 1537751"/>
                <a:gd name="connsiteX110" fmla="*/ 1749462 w 1968838"/>
                <a:gd name="connsiteY110" fmla="*/ 933691 h 1537751"/>
                <a:gd name="connsiteX111" fmla="*/ 1748253 w 1968838"/>
                <a:gd name="connsiteY111" fmla="*/ 1009851 h 1537751"/>
                <a:gd name="connsiteX112" fmla="*/ 1749160 w 1968838"/>
                <a:gd name="connsiteY112" fmla="*/ 1034632 h 1537751"/>
                <a:gd name="connsiteX113" fmla="*/ 1737071 w 1968838"/>
                <a:gd name="connsiteY113" fmla="*/ 1051859 h 1537751"/>
                <a:gd name="connsiteX114" fmla="*/ 1688716 w 1968838"/>
                <a:gd name="connsiteY114" fmla="*/ 1064854 h 1537751"/>
                <a:gd name="connsiteX115" fmla="*/ 1668770 w 1968838"/>
                <a:gd name="connsiteY115" fmla="*/ 1055788 h 1537751"/>
                <a:gd name="connsiteX116" fmla="*/ 1635224 w 1968838"/>
                <a:gd name="connsiteY116" fmla="*/ 982349 h 1537751"/>
                <a:gd name="connsiteX117" fmla="*/ 1631597 w 1968838"/>
                <a:gd name="connsiteY117" fmla="*/ 969656 h 1537751"/>
                <a:gd name="connsiteX118" fmla="*/ 1644894 w 1968838"/>
                <a:gd name="connsiteY118" fmla="*/ 968145 h 1537751"/>
                <a:gd name="connsiteX119" fmla="*/ 1718635 w 1968838"/>
                <a:gd name="connsiteY119" fmla="*/ 970563 h 1537751"/>
                <a:gd name="connsiteX120" fmla="*/ 1737977 w 1968838"/>
                <a:gd name="connsiteY120" fmla="*/ 965122 h 1537751"/>
                <a:gd name="connsiteX121" fmla="*/ 1723471 w 1968838"/>
                <a:gd name="connsiteY121" fmla="*/ 960287 h 1537751"/>
                <a:gd name="connsiteX122" fmla="*/ 1603490 w 1968838"/>
                <a:gd name="connsiteY122" fmla="*/ 950011 h 1537751"/>
                <a:gd name="connsiteX123" fmla="*/ 1391333 w 1968838"/>
                <a:gd name="connsiteY123" fmla="*/ 902865 h 1537751"/>
                <a:gd name="connsiteX124" fmla="*/ 1220882 w 1968838"/>
                <a:gd name="connsiteY124" fmla="*/ 874759 h 1537751"/>
                <a:gd name="connsiteX125" fmla="*/ 1130820 w 1968838"/>
                <a:gd name="connsiteY125" fmla="*/ 854208 h 1537751"/>
                <a:gd name="connsiteX126" fmla="*/ 853685 w 1968838"/>
                <a:gd name="connsiteY126" fmla="*/ 865391 h 1537751"/>
                <a:gd name="connsiteX127" fmla="*/ 956137 w 1968838"/>
                <a:gd name="connsiteY127" fmla="*/ 859649 h 1537751"/>
                <a:gd name="connsiteX128" fmla="*/ 1075816 w 1968838"/>
                <a:gd name="connsiteY128" fmla="*/ 862671 h 1537751"/>
                <a:gd name="connsiteX129" fmla="*/ 1165272 w 1968838"/>
                <a:gd name="connsiteY129" fmla="*/ 874156 h 1537751"/>
                <a:gd name="connsiteX130" fmla="*/ 1298551 w 1968838"/>
                <a:gd name="connsiteY130" fmla="*/ 895310 h 1537751"/>
                <a:gd name="connsiteX131" fmla="*/ 1519775 w 1968838"/>
                <a:gd name="connsiteY131" fmla="*/ 945479 h 1537751"/>
                <a:gd name="connsiteX132" fmla="*/ 1594726 w 1968838"/>
                <a:gd name="connsiteY132" fmla="*/ 971470 h 1537751"/>
                <a:gd name="connsiteX133" fmla="*/ 1643383 w 1968838"/>
                <a:gd name="connsiteY133" fmla="*/ 1014083 h 1537751"/>
                <a:gd name="connsiteX134" fmla="*/ 1638850 w 1968838"/>
                <a:gd name="connsiteY134" fmla="*/ 1023754 h 1537751"/>
                <a:gd name="connsiteX135" fmla="*/ 1598353 w 1968838"/>
                <a:gd name="connsiteY135" fmla="*/ 1033123 h 1537751"/>
                <a:gd name="connsiteX136" fmla="*/ 1480789 w 1968838"/>
                <a:gd name="connsiteY136" fmla="*/ 1026172 h 1537751"/>
                <a:gd name="connsiteX137" fmla="*/ 1363829 w 1968838"/>
                <a:gd name="connsiteY137" fmla="*/ 1008643 h 1537751"/>
                <a:gd name="connsiteX138" fmla="*/ 1067051 w 1968838"/>
                <a:gd name="connsiteY138" fmla="*/ 943364 h 1537751"/>
                <a:gd name="connsiteX139" fmla="*/ 1017185 w 1968838"/>
                <a:gd name="connsiteY139" fmla="*/ 938226 h 1537751"/>
                <a:gd name="connsiteX140" fmla="*/ 700459 w 1968838"/>
                <a:gd name="connsiteY140" fmla="*/ 969354 h 1537751"/>
                <a:gd name="connsiteX141" fmla="*/ 620673 w 1968838"/>
                <a:gd name="connsiteY141" fmla="*/ 998065 h 1537751"/>
                <a:gd name="connsiteX142" fmla="*/ 650895 w 1968838"/>
                <a:gd name="connsiteY142" fmla="*/ 994137 h 1537751"/>
                <a:gd name="connsiteX143" fmla="*/ 707107 w 1968838"/>
                <a:gd name="connsiteY143" fmla="*/ 979026 h 1537751"/>
                <a:gd name="connsiteX144" fmla="*/ 931656 w 1968838"/>
                <a:gd name="connsiteY144" fmla="*/ 946990 h 1537751"/>
                <a:gd name="connsiteX145" fmla="*/ 1160739 w 1968838"/>
                <a:gd name="connsiteY145" fmla="*/ 972679 h 1537751"/>
                <a:gd name="connsiteX146" fmla="*/ 1357786 w 1968838"/>
                <a:gd name="connsiteY146" fmla="*/ 1017407 h 1537751"/>
                <a:gd name="connsiteX147" fmla="*/ 1365341 w 1968838"/>
                <a:gd name="connsiteY147" fmla="*/ 1018616 h 1537751"/>
                <a:gd name="connsiteX148" fmla="*/ 1226321 w 1968838"/>
                <a:gd name="connsiteY148" fmla="*/ 1000483 h 1537751"/>
                <a:gd name="connsiteX149" fmla="*/ 1096668 w 1968838"/>
                <a:gd name="connsiteY149" fmla="*/ 975097 h 1537751"/>
                <a:gd name="connsiteX150" fmla="*/ 913524 w 1968838"/>
                <a:gd name="connsiteY150" fmla="*/ 974190 h 1537751"/>
                <a:gd name="connsiteX151" fmla="*/ 664797 w 1968838"/>
                <a:gd name="connsiteY151" fmla="*/ 1014082 h 1537751"/>
                <a:gd name="connsiteX152" fmla="*/ 479235 w 1968838"/>
                <a:gd name="connsiteY152" fmla="*/ 1057602 h 1537751"/>
                <a:gd name="connsiteX153" fmla="*/ 329032 w 1968838"/>
                <a:gd name="connsiteY153" fmla="*/ 1104446 h 1537751"/>
                <a:gd name="connsiteX154" fmla="*/ 242899 w 1968838"/>
                <a:gd name="connsiteY154" fmla="*/ 1125602 h 1537751"/>
                <a:gd name="connsiteX155" fmla="*/ 160696 w 1968838"/>
                <a:gd name="connsiteY155" fmla="*/ 1116234 h 1537751"/>
                <a:gd name="connsiteX156" fmla="*/ 128056 w 1968838"/>
                <a:gd name="connsiteY156" fmla="*/ 1110189 h 1537751"/>
                <a:gd name="connsiteX157" fmla="*/ 33160 w 1968838"/>
                <a:gd name="connsiteY157" fmla="*/ 1110491 h 1537751"/>
                <a:gd name="connsiteX158" fmla="*/ 13818 w 1968838"/>
                <a:gd name="connsiteY158" fmla="*/ 1108980 h 1537751"/>
                <a:gd name="connsiteX159" fmla="*/ 218 w 1968838"/>
                <a:gd name="connsiteY159" fmla="*/ 1104748 h 1537751"/>
                <a:gd name="connsiteX160" fmla="*/ 10493 w 1968838"/>
                <a:gd name="connsiteY160" fmla="*/ 1091451 h 1537751"/>
                <a:gd name="connsiteX161" fmla="*/ 80608 w 1968838"/>
                <a:gd name="connsiteY161" fmla="*/ 1069389 h 1537751"/>
                <a:gd name="connsiteX162" fmla="*/ 169762 w 1968838"/>
                <a:gd name="connsiteY162" fmla="*/ 1077851 h 1537751"/>
                <a:gd name="connsiteX163" fmla="*/ 235646 w 1968838"/>
                <a:gd name="connsiteY163" fmla="*/ 1083594 h 1537751"/>
                <a:gd name="connsiteX164" fmla="*/ 298810 w 1968838"/>
                <a:gd name="connsiteY164" fmla="*/ 1074224 h 1537751"/>
                <a:gd name="connsiteX165" fmla="*/ 328428 w 1968838"/>
                <a:gd name="connsiteY165" fmla="*/ 1067576 h 1537751"/>
                <a:gd name="connsiteX166" fmla="*/ 434205 w 1968838"/>
                <a:gd name="connsiteY166" fmla="*/ 1024359 h 1537751"/>
                <a:gd name="connsiteX167" fmla="*/ 694112 w 1968838"/>
                <a:gd name="connsiteY167" fmla="*/ 912537 h 1537751"/>
                <a:gd name="connsiteX168" fmla="*/ 853685 w 1968838"/>
                <a:gd name="connsiteY168" fmla="*/ 865391 h 1537751"/>
                <a:gd name="connsiteX169" fmla="*/ 232323 w 1968838"/>
                <a:gd name="connsiteY169" fmla="*/ 787115 h 1537751"/>
                <a:gd name="connsiteX170" fmla="*/ 235647 w 1968838"/>
                <a:gd name="connsiteY170" fmla="*/ 788324 h 1537751"/>
                <a:gd name="connsiteX171" fmla="*/ 235345 w 1968838"/>
                <a:gd name="connsiteY171" fmla="*/ 892589 h 1537751"/>
                <a:gd name="connsiteX172" fmla="*/ 231718 w 1968838"/>
                <a:gd name="connsiteY172" fmla="*/ 946686 h 1537751"/>
                <a:gd name="connsiteX173" fmla="*/ 187896 w 1968838"/>
                <a:gd name="connsiteY173" fmla="*/ 1045210 h 1537751"/>
                <a:gd name="connsiteX174" fmla="*/ 144980 w 1968838"/>
                <a:gd name="connsiteY174" fmla="*/ 1045512 h 1537751"/>
                <a:gd name="connsiteX175" fmla="*/ 144376 w 1968838"/>
                <a:gd name="connsiteY175" fmla="*/ 1037050 h 1537751"/>
                <a:gd name="connsiteX176" fmla="*/ 203309 w 1968838"/>
                <a:gd name="connsiteY176" fmla="*/ 850581 h 1537751"/>
                <a:gd name="connsiteX177" fmla="*/ 232323 w 1968838"/>
                <a:gd name="connsiteY177" fmla="*/ 787115 h 1537751"/>
                <a:gd name="connsiteX178" fmla="*/ 1830152 w 1968838"/>
                <a:gd name="connsiteY178" fmla="*/ 357965 h 1537751"/>
                <a:gd name="connsiteX179" fmla="*/ 1873975 w 1968838"/>
                <a:gd name="connsiteY179" fmla="*/ 370053 h 1537751"/>
                <a:gd name="connsiteX180" fmla="*/ 1910544 w 1968838"/>
                <a:gd name="connsiteY180" fmla="*/ 434729 h 1537751"/>
                <a:gd name="connsiteX181" fmla="*/ 1902082 w 1968838"/>
                <a:gd name="connsiteY181" fmla="*/ 449236 h 1537751"/>
                <a:gd name="connsiteX182" fmla="*/ 1892713 w 1968838"/>
                <a:gd name="connsiteY182" fmla="*/ 437449 h 1537751"/>
                <a:gd name="connsiteX183" fmla="*/ 1843450 w 1968838"/>
                <a:gd name="connsiteY183" fmla="*/ 376401 h 1537751"/>
                <a:gd name="connsiteX184" fmla="*/ 1830152 w 1968838"/>
                <a:gd name="connsiteY184" fmla="*/ 357965 h 1537751"/>
                <a:gd name="connsiteX185" fmla="*/ 1536850 w 1968838"/>
                <a:gd name="connsiteY185" fmla="*/ 388186 h 1537751"/>
                <a:gd name="connsiteX186" fmla="*/ 1548787 w 1968838"/>
                <a:gd name="connsiteY186" fmla="*/ 388186 h 1537751"/>
                <a:gd name="connsiteX187" fmla="*/ 1494993 w 1968838"/>
                <a:gd name="connsiteY187" fmla="*/ 441074 h 1537751"/>
                <a:gd name="connsiteX188" fmla="*/ 1357181 w 1968838"/>
                <a:gd name="connsiteY188" fmla="*/ 571029 h 1537751"/>
                <a:gd name="connsiteX189" fmla="*/ 1078535 w 1968838"/>
                <a:gd name="connsiteY189" fmla="*/ 785000 h 1537751"/>
                <a:gd name="connsiteX190" fmla="*/ 1003282 w 1968838"/>
                <a:gd name="connsiteY190" fmla="*/ 824591 h 1537751"/>
                <a:gd name="connsiteX191" fmla="*/ 960065 w 1968838"/>
                <a:gd name="connsiteY191" fmla="*/ 834262 h 1537751"/>
                <a:gd name="connsiteX192" fmla="*/ 968829 w 1968838"/>
                <a:gd name="connsiteY192" fmla="*/ 826102 h 1537751"/>
                <a:gd name="connsiteX193" fmla="*/ 1282532 w 1968838"/>
                <a:gd name="connsiteY193" fmla="*/ 618478 h 1537751"/>
                <a:gd name="connsiteX194" fmla="*/ 1343279 w 1968838"/>
                <a:gd name="connsiteY194" fmla="*/ 563171 h 1537751"/>
                <a:gd name="connsiteX195" fmla="*/ 1354460 w 1968838"/>
                <a:gd name="connsiteY195" fmla="*/ 540505 h 1537751"/>
                <a:gd name="connsiteX196" fmla="*/ 1344185 w 1968838"/>
                <a:gd name="connsiteY196" fmla="*/ 545944 h 1537751"/>
                <a:gd name="connsiteX197" fmla="*/ 1130818 w 1968838"/>
                <a:gd name="connsiteY197" fmla="*/ 710352 h 1537751"/>
                <a:gd name="connsiteX198" fmla="*/ 937701 w 1968838"/>
                <a:gd name="connsiteY198" fmla="*/ 829728 h 1537751"/>
                <a:gd name="connsiteX199" fmla="*/ 913826 w 1968838"/>
                <a:gd name="connsiteY199" fmla="*/ 836075 h 1537751"/>
                <a:gd name="connsiteX200" fmla="*/ 758787 w 1968838"/>
                <a:gd name="connsiteY200" fmla="*/ 859648 h 1537751"/>
                <a:gd name="connsiteX201" fmla="*/ 635179 w 1968838"/>
                <a:gd name="connsiteY201" fmla="*/ 906190 h 1537751"/>
                <a:gd name="connsiteX202" fmla="*/ 611606 w 1968838"/>
                <a:gd name="connsiteY202" fmla="*/ 914954 h 1537751"/>
                <a:gd name="connsiteX203" fmla="*/ 481048 w 1968838"/>
                <a:gd name="connsiteY203" fmla="*/ 973283 h 1537751"/>
                <a:gd name="connsiteX204" fmla="*/ 416372 w 1968838"/>
                <a:gd name="connsiteY204" fmla="*/ 1002598 h 1537751"/>
                <a:gd name="connsiteX205" fmla="*/ 481652 w 1968838"/>
                <a:gd name="connsiteY205" fmla="*/ 951825 h 1537751"/>
                <a:gd name="connsiteX206" fmla="*/ 569598 w 1968838"/>
                <a:gd name="connsiteY206" fmla="*/ 898030 h 1537751"/>
                <a:gd name="connsiteX207" fmla="*/ 672957 w 1968838"/>
                <a:gd name="connsiteY207" fmla="*/ 840911 h 1537751"/>
                <a:gd name="connsiteX208" fmla="*/ 1066445 w 1968838"/>
                <a:gd name="connsiteY208" fmla="*/ 645677 h 1537751"/>
                <a:gd name="connsiteX209" fmla="*/ 1279813 w 1968838"/>
                <a:gd name="connsiteY209" fmla="*/ 514212 h 1537751"/>
                <a:gd name="connsiteX210" fmla="*/ 1393145 w 1968838"/>
                <a:gd name="connsiteY210" fmla="*/ 448932 h 1537751"/>
                <a:gd name="connsiteX211" fmla="*/ 1491366 w 1968838"/>
                <a:gd name="connsiteY211" fmla="*/ 410249 h 1537751"/>
                <a:gd name="connsiteX212" fmla="*/ 1527631 w 1968838"/>
                <a:gd name="connsiteY212" fmla="*/ 392720 h 1537751"/>
                <a:gd name="connsiteX213" fmla="*/ 1536850 w 1968838"/>
                <a:gd name="connsiteY213" fmla="*/ 388186 h 1537751"/>
                <a:gd name="connsiteX214" fmla="*/ 1568734 w 1968838"/>
                <a:gd name="connsiteY214" fmla="*/ 238890 h 1537751"/>
                <a:gd name="connsiteX215" fmla="*/ 1641266 w 1968838"/>
                <a:gd name="connsiteY215" fmla="*/ 260046 h 1537751"/>
                <a:gd name="connsiteX216" fmla="*/ 1600466 w 1968838"/>
                <a:gd name="connsiteY216" fmla="*/ 267601 h 1537751"/>
                <a:gd name="connsiteX217" fmla="*/ 1479881 w 1968838"/>
                <a:gd name="connsiteY217" fmla="*/ 299637 h 1537751"/>
                <a:gd name="connsiteX218" fmla="*/ 1383474 w 1968838"/>
                <a:gd name="connsiteY218" fmla="*/ 348899 h 1537751"/>
                <a:gd name="connsiteX219" fmla="*/ 1377430 w 1968838"/>
                <a:gd name="connsiteY219" fmla="*/ 354338 h 1537751"/>
                <a:gd name="connsiteX220" fmla="*/ 1403117 w 1968838"/>
                <a:gd name="connsiteY220" fmla="*/ 344365 h 1537751"/>
                <a:gd name="connsiteX221" fmla="*/ 1493179 w 1968838"/>
                <a:gd name="connsiteY221" fmla="*/ 305379 h 1537751"/>
                <a:gd name="connsiteX222" fmla="*/ 1534584 w 1968838"/>
                <a:gd name="connsiteY222" fmla="*/ 293592 h 1537751"/>
                <a:gd name="connsiteX223" fmla="*/ 1651845 w 1968838"/>
                <a:gd name="connsiteY223" fmla="*/ 276366 h 1537751"/>
                <a:gd name="connsiteX224" fmla="*/ 1688110 w 1968838"/>
                <a:gd name="connsiteY224" fmla="*/ 268508 h 1537751"/>
                <a:gd name="connsiteX225" fmla="*/ 1783007 w 1968838"/>
                <a:gd name="connsiteY225" fmla="*/ 270322 h 1537751"/>
                <a:gd name="connsiteX226" fmla="*/ 1807184 w 1968838"/>
                <a:gd name="connsiteY226" fmla="*/ 309307 h 1537751"/>
                <a:gd name="connsiteX227" fmla="*/ 1813229 w 1968838"/>
                <a:gd name="connsiteY227" fmla="*/ 342250 h 1537751"/>
                <a:gd name="connsiteX228" fmla="*/ 1804766 w 1968838"/>
                <a:gd name="connsiteY228" fmla="*/ 350410 h 1537751"/>
                <a:gd name="connsiteX229" fmla="*/ 1563898 w 1968838"/>
                <a:gd name="connsiteY229" fmla="*/ 354943 h 1537751"/>
                <a:gd name="connsiteX230" fmla="*/ 1473233 w 1968838"/>
                <a:gd name="connsiteY230" fmla="*/ 397555 h 1537751"/>
                <a:gd name="connsiteX231" fmla="*/ 1391936 w 1968838"/>
                <a:gd name="connsiteY231" fmla="*/ 437449 h 1537751"/>
                <a:gd name="connsiteX232" fmla="*/ 1302781 w 1968838"/>
                <a:gd name="connsiteY232" fmla="*/ 488524 h 1537751"/>
                <a:gd name="connsiteX233" fmla="*/ 1199120 w 1968838"/>
                <a:gd name="connsiteY233" fmla="*/ 559244 h 1537751"/>
                <a:gd name="connsiteX234" fmla="*/ 1070980 w 1968838"/>
                <a:gd name="connsiteY234" fmla="*/ 616061 h 1537751"/>
                <a:gd name="connsiteX235" fmla="*/ 1034108 w 1968838"/>
                <a:gd name="connsiteY235" fmla="*/ 628754 h 1537751"/>
                <a:gd name="connsiteX236" fmla="*/ 1025345 w 1968838"/>
                <a:gd name="connsiteY236" fmla="*/ 628149 h 1537751"/>
                <a:gd name="connsiteX237" fmla="*/ 1028668 w 1968838"/>
                <a:gd name="connsiteY237" fmla="*/ 621198 h 1537751"/>
                <a:gd name="connsiteX238" fmla="*/ 1146836 w 1968838"/>
                <a:gd name="connsiteY238" fmla="*/ 490640 h 1537751"/>
                <a:gd name="connsiteX239" fmla="*/ 1261075 w 1968838"/>
                <a:gd name="connsiteY239" fmla="*/ 346783 h 1537751"/>
                <a:gd name="connsiteX240" fmla="*/ 1285252 w 1968838"/>
                <a:gd name="connsiteY240" fmla="*/ 326836 h 1537751"/>
                <a:gd name="connsiteX241" fmla="*/ 1504966 w 1968838"/>
                <a:gd name="connsiteY241" fmla="*/ 254304 h 1537751"/>
                <a:gd name="connsiteX242" fmla="*/ 1568734 w 1968838"/>
                <a:gd name="connsiteY242" fmla="*/ 238890 h 1537751"/>
                <a:gd name="connsiteX243" fmla="*/ 368321 w 1968838"/>
                <a:gd name="connsiteY243" fmla="*/ 27942 h 1537751"/>
                <a:gd name="connsiteX244" fmla="*/ 450827 w 1968838"/>
                <a:gd name="connsiteY244" fmla="*/ 74484 h 1537751"/>
                <a:gd name="connsiteX245" fmla="*/ 468356 w 1968838"/>
                <a:gd name="connsiteY245" fmla="*/ 96243 h 1537751"/>
                <a:gd name="connsiteX246" fmla="*/ 484978 w 1968838"/>
                <a:gd name="connsiteY246" fmla="*/ 150945 h 1537751"/>
                <a:gd name="connsiteX247" fmla="*/ 500089 w 1968838"/>
                <a:gd name="connsiteY247" fmla="*/ 179656 h 1537751"/>
                <a:gd name="connsiteX248" fmla="*/ 497369 w 1968838"/>
                <a:gd name="connsiteY248" fmla="*/ 134625 h 1537751"/>
                <a:gd name="connsiteX249" fmla="*/ 491325 w 1968838"/>
                <a:gd name="connsiteY249" fmla="*/ 100474 h 1537751"/>
                <a:gd name="connsiteX250" fmla="*/ 500694 w 1968838"/>
                <a:gd name="connsiteY250" fmla="*/ 91710 h 1537751"/>
                <a:gd name="connsiteX251" fmla="*/ 572621 w 1968838"/>
                <a:gd name="connsiteY251" fmla="*/ 188722 h 1537751"/>
                <a:gd name="connsiteX252" fmla="*/ 550862 w 1968838"/>
                <a:gd name="connsiteY252" fmla="*/ 334695 h 1537751"/>
                <a:gd name="connsiteX253" fmla="*/ 550560 w 1968838"/>
                <a:gd name="connsiteY253" fmla="*/ 348295 h 1537751"/>
                <a:gd name="connsiteX254" fmla="*/ 555999 w 1968838"/>
                <a:gd name="connsiteY254" fmla="*/ 338925 h 1537751"/>
                <a:gd name="connsiteX255" fmla="*/ 580177 w 1968838"/>
                <a:gd name="connsiteY255" fmla="*/ 184794 h 1537751"/>
                <a:gd name="connsiteX256" fmla="*/ 564160 w 1968838"/>
                <a:gd name="connsiteY256" fmla="*/ 113772 h 1537751"/>
                <a:gd name="connsiteX257" fmla="*/ 568995 w 1968838"/>
                <a:gd name="connsiteY257" fmla="*/ 98359 h 1537751"/>
                <a:gd name="connsiteX258" fmla="*/ 632461 w 1968838"/>
                <a:gd name="connsiteY258" fmla="*/ 77204 h 1537751"/>
                <a:gd name="connsiteX259" fmla="*/ 680514 w 1968838"/>
                <a:gd name="connsiteY259" fmla="*/ 99265 h 1537751"/>
                <a:gd name="connsiteX260" fmla="*/ 726754 w 1968838"/>
                <a:gd name="connsiteY260" fmla="*/ 221362 h 1537751"/>
                <a:gd name="connsiteX261" fmla="*/ 726754 w 1968838"/>
                <a:gd name="connsiteY261" fmla="*/ 246446 h 1537751"/>
                <a:gd name="connsiteX262" fmla="*/ 717082 w 1968838"/>
                <a:gd name="connsiteY262" fmla="*/ 259140 h 1537751"/>
                <a:gd name="connsiteX263" fmla="*/ 684443 w 1968838"/>
                <a:gd name="connsiteY263" fmla="*/ 295406 h 1537751"/>
                <a:gd name="connsiteX264" fmla="*/ 669030 w 1968838"/>
                <a:gd name="connsiteY264" fmla="*/ 311121 h 1537751"/>
                <a:gd name="connsiteX265" fmla="*/ 630043 w 1968838"/>
                <a:gd name="connsiteY265" fmla="*/ 347086 h 1537751"/>
                <a:gd name="connsiteX266" fmla="*/ 620372 w 1968838"/>
                <a:gd name="connsiteY266" fmla="*/ 361894 h 1537751"/>
                <a:gd name="connsiteX267" fmla="*/ 554790 w 1968838"/>
                <a:gd name="connsiteY267" fmla="*/ 433218 h 1537751"/>
                <a:gd name="connsiteX268" fmla="*/ 550862 w 1968838"/>
                <a:gd name="connsiteY268" fmla="*/ 438960 h 1537751"/>
                <a:gd name="connsiteX269" fmla="*/ 511271 w 1968838"/>
                <a:gd name="connsiteY269" fmla="*/ 476737 h 1537751"/>
                <a:gd name="connsiteX270" fmla="*/ 497369 w 1968838"/>
                <a:gd name="connsiteY270" fmla="*/ 499102 h 1537751"/>
                <a:gd name="connsiteX271" fmla="*/ 474703 w 1968838"/>
                <a:gd name="connsiteY271" fmla="*/ 532647 h 1537751"/>
                <a:gd name="connsiteX272" fmla="*/ 451733 w 1968838"/>
                <a:gd name="connsiteY272" fmla="*/ 564381 h 1537751"/>
                <a:gd name="connsiteX273" fmla="*/ 445690 w 1968838"/>
                <a:gd name="connsiteY273" fmla="*/ 574355 h 1537751"/>
                <a:gd name="connsiteX274" fmla="*/ 407307 w 1968838"/>
                <a:gd name="connsiteY274" fmla="*/ 618781 h 1537751"/>
                <a:gd name="connsiteX275" fmla="*/ 405796 w 1968838"/>
                <a:gd name="connsiteY275" fmla="*/ 624220 h 1537751"/>
                <a:gd name="connsiteX276" fmla="*/ 394917 w 1968838"/>
                <a:gd name="connsiteY276" fmla="*/ 632683 h 1537751"/>
                <a:gd name="connsiteX277" fmla="*/ 391894 w 1968838"/>
                <a:gd name="connsiteY277" fmla="*/ 620895 h 1537751"/>
                <a:gd name="connsiteX278" fmla="*/ 454454 w 1968838"/>
                <a:gd name="connsiteY278" fmla="*/ 471297 h 1537751"/>
                <a:gd name="connsiteX279" fmla="*/ 467449 w 1968838"/>
                <a:gd name="connsiteY279" fmla="*/ 453165 h 1537751"/>
                <a:gd name="connsiteX280" fmla="*/ 468356 w 1968838"/>
                <a:gd name="connsiteY280" fmla="*/ 442888 h 1537751"/>
                <a:gd name="connsiteX281" fmla="*/ 458383 w 1968838"/>
                <a:gd name="connsiteY281" fmla="*/ 444097 h 1537751"/>
                <a:gd name="connsiteX282" fmla="*/ 433902 w 1968838"/>
                <a:gd name="connsiteY282" fmla="*/ 468578 h 1537751"/>
                <a:gd name="connsiteX283" fmla="*/ 371344 w 1968838"/>
                <a:gd name="connsiteY283" fmla="*/ 600043 h 1537751"/>
                <a:gd name="connsiteX284" fmla="*/ 302135 w 1968838"/>
                <a:gd name="connsiteY284" fmla="*/ 862973 h 1537751"/>
                <a:gd name="connsiteX285" fmla="*/ 249851 w 1968838"/>
                <a:gd name="connsiteY285" fmla="*/ 1046722 h 1537751"/>
                <a:gd name="connsiteX286" fmla="*/ 216909 w 1968838"/>
                <a:gd name="connsiteY286" fmla="*/ 1059114 h 1537751"/>
                <a:gd name="connsiteX287" fmla="*/ 215700 w 1968838"/>
                <a:gd name="connsiteY287" fmla="*/ 1050954 h 1537751"/>
                <a:gd name="connsiteX288" fmla="*/ 250455 w 1968838"/>
                <a:gd name="connsiteY288" fmla="*/ 867507 h 1537751"/>
                <a:gd name="connsiteX289" fmla="*/ 273424 w 1968838"/>
                <a:gd name="connsiteY289" fmla="*/ 545038 h 1537751"/>
                <a:gd name="connsiteX290" fmla="*/ 313921 w 1968838"/>
                <a:gd name="connsiteY290" fmla="*/ 409041 h 1537751"/>
                <a:gd name="connsiteX291" fmla="*/ 361672 w 1968838"/>
                <a:gd name="connsiteY291" fmla="*/ 308401 h 1537751"/>
                <a:gd name="connsiteX292" fmla="*/ 385850 w 1968838"/>
                <a:gd name="connsiteY292" fmla="*/ 69346 h 1537751"/>
                <a:gd name="connsiteX293" fmla="*/ 366810 w 1968838"/>
                <a:gd name="connsiteY293" fmla="*/ 29151 h 1537751"/>
                <a:gd name="connsiteX294" fmla="*/ 368321 w 1968838"/>
                <a:gd name="connsiteY294" fmla="*/ 27942 h 1537751"/>
                <a:gd name="connsiteX295" fmla="*/ 364693 w 1968838"/>
                <a:gd name="connsiteY295" fmla="*/ 25222 h 1537751"/>
                <a:gd name="connsiteX296" fmla="*/ 365358 w 1968838"/>
                <a:gd name="connsiteY296" fmla="*/ 25222 h 1537751"/>
                <a:gd name="connsiteX297" fmla="*/ 365029 w 1968838"/>
                <a:gd name="connsiteY297" fmla="*/ 25551 h 1537751"/>
                <a:gd name="connsiteX298" fmla="*/ 368019 w 1968838"/>
                <a:gd name="connsiteY298" fmla="*/ 27942 h 1537751"/>
                <a:gd name="connsiteX299" fmla="*/ 366507 w 1968838"/>
                <a:gd name="connsiteY299" fmla="*/ 29453 h 1537751"/>
                <a:gd name="connsiteX300" fmla="*/ 364996 w 1968838"/>
                <a:gd name="connsiteY300" fmla="*/ 25524 h 1537751"/>
                <a:gd name="connsiteX301" fmla="*/ 364996 w 1968838"/>
                <a:gd name="connsiteY301" fmla="*/ 25524 h 1537751"/>
                <a:gd name="connsiteX302" fmla="*/ 212678 w 1968838"/>
                <a:gd name="connsiteY302" fmla="*/ 10715 h 1537751"/>
                <a:gd name="connsiteX303" fmla="*/ 318756 w 1968838"/>
                <a:gd name="connsiteY303" fmla="*/ 1346 h 1537751"/>
                <a:gd name="connsiteX304" fmla="*/ 348072 w 1968838"/>
                <a:gd name="connsiteY304" fmla="*/ 29754 h 1537751"/>
                <a:gd name="connsiteX305" fmla="*/ 344445 w 1968838"/>
                <a:gd name="connsiteY305" fmla="*/ 176633 h 1537751"/>
                <a:gd name="connsiteX306" fmla="*/ 324499 w 1968838"/>
                <a:gd name="connsiteY306" fmla="*/ 190233 h 1537751"/>
                <a:gd name="connsiteX307" fmla="*/ 187896 w 1968838"/>
                <a:gd name="connsiteY307" fmla="*/ 266090 h 1537751"/>
                <a:gd name="connsiteX308" fmla="*/ 145586 w 1968838"/>
                <a:gd name="connsiteY308" fmla="*/ 287849 h 1537751"/>
                <a:gd name="connsiteX309" fmla="*/ 95417 w 1968838"/>
                <a:gd name="connsiteY309" fmla="*/ 321094 h 1537751"/>
                <a:gd name="connsiteX310" fmla="*/ 75470 w 1968838"/>
                <a:gd name="connsiteY310" fmla="*/ 359475 h 1537751"/>
                <a:gd name="connsiteX311" fmla="*/ 40715 w 1968838"/>
                <a:gd name="connsiteY311" fmla="*/ 403297 h 1537751"/>
                <a:gd name="connsiteX312" fmla="*/ 40413 w 1968838"/>
                <a:gd name="connsiteY312" fmla="*/ 380631 h 1537751"/>
                <a:gd name="connsiteX313" fmla="*/ 56431 w 1968838"/>
                <a:gd name="connsiteY313" fmla="*/ 283014 h 1537751"/>
                <a:gd name="connsiteX314" fmla="*/ 120803 w 1968838"/>
                <a:gd name="connsiteY314" fmla="*/ 182677 h 1537751"/>
                <a:gd name="connsiteX315" fmla="*/ 167043 w 1968838"/>
                <a:gd name="connsiteY315" fmla="*/ 102287 h 1537751"/>
                <a:gd name="connsiteX316" fmla="*/ 172785 w 1968838"/>
                <a:gd name="connsiteY316" fmla="*/ 55443 h 1537751"/>
                <a:gd name="connsiteX317" fmla="*/ 212678 w 1968838"/>
                <a:gd name="connsiteY317" fmla="*/ 10715 h 153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</a:cxnLst>
              <a:rect l="l" t="t" r="r" b="b"/>
              <a:pathLst>
                <a:path w="1968838" h="1537751">
                  <a:moveTo>
                    <a:pt x="121105" y="1379767"/>
                  </a:moveTo>
                  <a:cubicBezTo>
                    <a:pt x="127754" y="1376443"/>
                    <a:pt x="132891" y="1377350"/>
                    <a:pt x="137727" y="1377349"/>
                  </a:cubicBezTo>
                  <a:cubicBezTo>
                    <a:pt x="164020" y="1377954"/>
                    <a:pt x="190313" y="1383092"/>
                    <a:pt x="216607" y="1376443"/>
                  </a:cubicBezTo>
                  <a:cubicBezTo>
                    <a:pt x="226882" y="1373723"/>
                    <a:pt x="237459" y="1379163"/>
                    <a:pt x="248037" y="1381581"/>
                  </a:cubicBezTo>
                  <a:cubicBezTo>
                    <a:pt x="269495" y="1386114"/>
                    <a:pt x="287628" y="1382487"/>
                    <a:pt x="304250" y="1366470"/>
                  </a:cubicBezTo>
                  <a:cubicBezTo>
                    <a:pt x="320873" y="1350150"/>
                    <a:pt x="340819" y="1340479"/>
                    <a:pt x="366206" y="1346221"/>
                  </a:cubicBezTo>
                  <a:cubicBezTo>
                    <a:pt x="378899" y="1348941"/>
                    <a:pt x="392801" y="1346825"/>
                    <a:pt x="407307" y="1346825"/>
                  </a:cubicBezTo>
                  <a:cubicBezTo>
                    <a:pt x="405796" y="1350150"/>
                    <a:pt x="405494" y="1351963"/>
                    <a:pt x="404588" y="1352568"/>
                  </a:cubicBezTo>
                  <a:cubicBezTo>
                    <a:pt x="367414" y="1371306"/>
                    <a:pt x="330241" y="1390647"/>
                    <a:pt x="292464" y="1408176"/>
                  </a:cubicBezTo>
                  <a:cubicBezTo>
                    <a:pt x="269193" y="1418753"/>
                    <a:pt x="244109" y="1414825"/>
                    <a:pt x="219931" y="1411803"/>
                  </a:cubicBezTo>
                  <a:cubicBezTo>
                    <a:pt x="200891" y="1409385"/>
                    <a:pt x="183362" y="1402131"/>
                    <a:pt x="166136" y="1393972"/>
                  </a:cubicBezTo>
                  <a:cubicBezTo>
                    <a:pt x="152536" y="1387020"/>
                    <a:pt x="138030" y="1382488"/>
                    <a:pt x="121105" y="1379767"/>
                  </a:cubicBezTo>
                  <a:close/>
                  <a:moveTo>
                    <a:pt x="257482" y="1316414"/>
                  </a:moveTo>
                  <a:cubicBezTo>
                    <a:pt x="264434" y="1314336"/>
                    <a:pt x="272518" y="1315847"/>
                    <a:pt x="281887" y="1320834"/>
                  </a:cubicBezTo>
                  <a:cubicBezTo>
                    <a:pt x="292767" y="1326576"/>
                    <a:pt x="305460" y="1326274"/>
                    <a:pt x="316642" y="1330505"/>
                  </a:cubicBezTo>
                  <a:cubicBezTo>
                    <a:pt x="319665" y="1331714"/>
                    <a:pt x="323594" y="1332017"/>
                    <a:pt x="324198" y="1335945"/>
                  </a:cubicBezTo>
                  <a:cubicBezTo>
                    <a:pt x="324803" y="1340176"/>
                    <a:pt x="320873" y="1341385"/>
                    <a:pt x="318153" y="1342594"/>
                  </a:cubicBezTo>
                  <a:cubicBezTo>
                    <a:pt x="306669" y="1347430"/>
                    <a:pt x="297905" y="1355590"/>
                    <a:pt x="289140" y="1363749"/>
                  </a:cubicBezTo>
                  <a:cubicBezTo>
                    <a:pt x="277958" y="1374328"/>
                    <a:pt x="264056" y="1378558"/>
                    <a:pt x="249247" y="1373118"/>
                  </a:cubicBezTo>
                  <a:cubicBezTo>
                    <a:pt x="228998" y="1365563"/>
                    <a:pt x="208145" y="1366469"/>
                    <a:pt x="187291" y="1367980"/>
                  </a:cubicBezTo>
                  <a:cubicBezTo>
                    <a:pt x="186989" y="1367074"/>
                    <a:pt x="186687" y="1366771"/>
                    <a:pt x="186083" y="1366167"/>
                  </a:cubicBezTo>
                  <a:cubicBezTo>
                    <a:pt x="193034" y="1357403"/>
                    <a:pt x="202705" y="1354683"/>
                    <a:pt x="212980" y="1352869"/>
                  </a:cubicBezTo>
                  <a:cubicBezTo>
                    <a:pt x="225069" y="1350754"/>
                    <a:pt x="234136" y="1345012"/>
                    <a:pt x="239878" y="1333527"/>
                  </a:cubicBezTo>
                  <a:cubicBezTo>
                    <a:pt x="244714" y="1324158"/>
                    <a:pt x="250531" y="1318492"/>
                    <a:pt x="257482" y="1316414"/>
                  </a:cubicBezTo>
                  <a:close/>
                  <a:moveTo>
                    <a:pt x="209391" y="1299679"/>
                  </a:moveTo>
                  <a:cubicBezTo>
                    <a:pt x="217060" y="1299754"/>
                    <a:pt x="224767" y="1301945"/>
                    <a:pt x="232625" y="1304817"/>
                  </a:cubicBezTo>
                  <a:cubicBezTo>
                    <a:pt x="239273" y="1307235"/>
                    <a:pt x="238971" y="1311767"/>
                    <a:pt x="234136" y="1314790"/>
                  </a:cubicBezTo>
                  <a:cubicBezTo>
                    <a:pt x="209958" y="1329599"/>
                    <a:pt x="187896" y="1349546"/>
                    <a:pt x="156767" y="1349244"/>
                  </a:cubicBezTo>
                  <a:cubicBezTo>
                    <a:pt x="141354" y="1348941"/>
                    <a:pt x="126243" y="1349243"/>
                    <a:pt x="112038" y="1349243"/>
                  </a:cubicBezTo>
                  <a:cubicBezTo>
                    <a:pt x="122314" y="1344710"/>
                    <a:pt x="131683" y="1335946"/>
                    <a:pt x="144981" y="1331714"/>
                  </a:cubicBezTo>
                  <a:cubicBezTo>
                    <a:pt x="159789" y="1326879"/>
                    <a:pt x="173389" y="1316603"/>
                    <a:pt x="186385" y="1307235"/>
                  </a:cubicBezTo>
                  <a:cubicBezTo>
                    <a:pt x="194091" y="1301643"/>
                    <a:pt x="201723" y="1299603"/>
                    <a:pt x="209391" y="1299679"/>
                  </a:cubicBezTo>
                  <a:close/>
                  <a:moveTo>
                    <a:pt x="1766990" y="983860"/>
                  </a:moveTo>
                  <a:cubicBezTo>
                    <a:pt x="1773338" y="1012873"/>
                    <a:pt x="1766083" y="1040677"/>
                    <a:pt x="1779987" y="1064553"/>
                  </a:cubicBezTo>
                  <a:cubicBezTo>
                    <a:pt x="1779382" y="1065158"/>
                    <a:pt x="1778778" y="1065762"/>
                    <a:pt x="1778173" y="1066367"/>
                  </a:cubicBezTo>
                  <a:cubicBezTo>
                    <a:pt x="1756413" y="1048838"/>
                    <a:pt x="1752484" y="1035238"/>
                    <a:pt x="1760945" y="1008642"/>
                  </a:cubicBezTo>
                  <a:cubicBezTo>
                    <a:pt x="1763061" y="1001691"/>
                    <a:pt x="1764270" y="994740"/>
                    <a:pt x="1766990" y="983860"/>
                  </a:cubicBezTo>
                  <a:close/>
                  <a:moveTo>
                    <a:pt x="1914200" y="943968"/>
                  </a:moveTo>
                  <a:lnTo>
                    <a:pt x="1914865" y="944632"/>
                  </a:lnTo>
                  <a:lnTo>
                    <a:pt x="1913869" y="944632"/>
                  </a:lnTo>
                  <a:close/>
                  <a:moveTo>
                    <a:pt x="1817762" y="936715"/>
                  </a:moveTo>
                  <a:cubicBezTo>
                    <a:pt x="1840731" y="929159"/>
                    <a:pt x="1864606" y="925532"/>
                    <a:pt x="1889086" y="926137"/>
                  </a:cubicBezTo>
                  <a:cubicBezTo>
                    <a:pt x="1898454" y="926439"/>
                    <a:pt x="1902383" y="933390"/>
                    <a:pt x="1904499" y="941550"/>
                  </a:cubicBezTo>
                  <a:cubicBezTo>
                    <a:pt x="1910543" y="964217"/>
                    <a:pt x="1919308" y="985674"/>
                    <a:pt x="1932304" y="1005016"/>
                  </a:cubicBezTo>
                  <a:cubicBezTo>
                    <a:pt x="1936837" y="1011666"/>
                    <a:pt x="1943485" y="1023452"/>
                    <a:pt x="1950135" y="1018616"/>
                  </a:cubicBezTo>
                  <a:cubicBezTo>
                    <a:pt x="1956784" y="1013780"/>
                    <a:pt x="1945601" y="1005621"/>
                    <a:pt x="1941370" y="999576"/>
                  </a:cubicBezTo>
                  <a:cubicBezTo>
                    <a:pt x="1933210" y="988092"/>
                    <a:pt x="1924446" y="977212"/>
                    <a:pt x="1919610" y="964217"/>
                  </a:cubicBezTo>
                  <a:cubicBezTo>
                    <a:pt x="1917797" y="959683"/>
                    <a:pt x="1914170" y="955150"/>
                    <a:pt x="1918704" y="946990"/>
                  </a:cubicBezTo>
                  <a:cubicBezTo>
                    <a:pt x="1933512" y="968749"/>
                    <a:pt x="1950739" y="986883"/>
                    <a:pt x="1960107" y="1009852"/>
                  </a:cubicBezTo>
                  <a:cubicBezTo>
                    <a:pt x="1976729" y="1050652"/>
                    <a:pt x="1971592" y="1058509"/>
                    <a:pt x="1927467" y="1059718"/>
                  </a:cubicBezTo>
                  <a:cubicBezTo>
                    <a:pt x="1914775" y="1060020"/>
                    <a:pt x="1902383" y="1060625"/>
                    <a:pt x="1890295" y="1064252"/>
                  </a:cubicBezTo>
                  <a:cubicBezTo>
                    <a:pt x="1879717" y="1067576"/>
                    <a:pt x="1871860" y="1064251"/>
                    <a:pt x="1868534" y="1053372"/>
                  </a:cubicBezTo>
                  <a:cubicBezTo>
                    <a:pt x="1864002" y="1039470"/>
                    <a:pt x="1855841" y="1027380"/>
                    <a:pt x="1845567" y="1017105"/>
                  </a:cubicBezTo>
                  <a:cubicBezTo>
                    <a:pt x="1825317" y="997159"/>
                    <a:pt x="1820181" y="970563"/>
                    <a:pt x="1811113" y="945479"/>
                  </a:cubicBezTo>
                  <a:cubicBezTo>
                    <a:pt x="1809300" y="940038"/>
                    <a:pt x="1813833" y="937924"/>
                    <a:pt x="1817762" y="936715"/>
                  </a:cubicBezTo>
                  <a:close/>
                  <a:moveTo>
                    <a:pt x="1130820" y="854208"/>
                  </a:moveTo>
                  <a:cubicBezTo>
                    <a:pt x="1150464" y="847257"/>
                    <a:pt x="1170108" y="843026"/>
                    <a:pt x="1190357" y="842723"/>
                  </a:cubicBezTo>
                  <a:cubicBezTo>
                    <a:pt x="1211814" y="842421"/>
                    <a:pt x="1232970" y="838492"/>
                    <a:pt x="1254125" y="836680"/>
                  </a:cubicBezTo>
                  <a:cubicBezTo>
                    <a:pt x="1290694" y="833657"/>
                    <a:pt x="1327263" y="837284"/>
                    <a:pt x="1363830" y="840910"/>
                  </a:cubicBezTo>
                  <a:cubicBezTo>
                    <a:pt x="1425483" y="847257"/>
                    <a:pt x="1485927" y="860252"/>
                    <a:pt x="1546673" y="869923"/>
                  </a:cubicBezTo>
                  <a:cubicBezTo>
                    <a:pt x="1555135" y="871132"/>
                    <a:pt x="1562691" y="874457"/>
                    <a:pt x="1570548" y="877781"/>
                  </a:cubicBezTo>
                  <a:cubicBezTo>
                    <a:pt x="1613161" y="895914"/>
                    <a:pt x="1657285" y="907701"/>
                    <a:pt x="1704431" y="906492"/>
                  </a:cubicBezTo>
                  <a:cubicBezTo>
                    <a:pt x="1721356" y="906189"/>
                    <a:pt x="1738280" y="908910"/>
                    <a:pt x="1755506" y="908003"/>
                  </a:cubicBezTo>
                  <a:cubicBezTo>
                    <a:pt x="1776661" y="906794"/>
                    <a:pt x="1795701" y="923114"/>
                    <a:pt x="1800235" y="945175"/>
                  </a:cubicBezTo>
                  <a:cubicBezTo>
                    <a:pt x="1804767" y="966936"/>
                    <a:pt x="1809906" y="987184"/>
                    <a:pt x="1827435" y="1003201"/>
                  </a:cubicBezTo>
                  <a:cubicBezTo>
                    <a:pt x="1835292" y="1010455"/>
                    <a:pt x="1835897" y="1022846"/>
                    <a:pt x="1838919" y="1032517"/>
                  </a:cubicBezTo>
                  <a:cubicBezTo>
                    <a:pt x="1844963" y="1051254"/>
                    <a:pt x="1848589" y="1071201"/>
                    <a:pt x="1850403" y="1090846"/>
                  </a:cubicBezTo>
                  <a:cubicBezTo>
                    <a:pt x="1851612" y="1102934"/>
                    <a:pt x="1840430" y="1106561"/>
                    <a:pt x="1829853" y="1106259"/>
                  </a:cubicBezTo>
                  <a:cubicBezTo>
                    <a:pt x="1820483" y="1105957"/>
                    <a:pt x="1811417" y="1105957"/>
                    <a:pt x="1802048" y="1105957"/>
                  </a:cubicBezTo>
                  <a:cubicBezTo>
                    <a:pt x="1751880" y="1105654"/>
                    <a:pt x="1718333" y="1137992"/>
                    <a:pt x="1682974" y="1166098"/>
                  </a:cubicBezTo>
                  <a:cubicBezTo>
                    <a:pt x="1674512" y="1172746"/>
                    <a:pt x="1667259" y="1180605"/>
                    <a:pt x="1660005" y="1188462"/>
                  </a:cubicBezTo>
                  <a:cubicBezTo>
                    <a:pt x="1620113" y="1231377"/>
                    <a:pt x="1570851" y="1260088"/>
                    <a:pt x="1515847" y="1277616"/>
                  </a:cubicBezTo>
                  <a:cubicBezTo>
                    <a:pt x="1446638" y="1299377"/>
                    <a:pt x="1380755" y="1329599"/>
                    <a:pt x="1312755" y="1354380"/>
                  </a:cubicBezTo>
                  <a:cubicBezTo>
                    <a:pt x="1236597" y="1382184"/>
                    <a:pt x="1157113" y="1397598"/>
                    <a:pt x="1077931" y="1414522"/>
                  </a:cubicBezTo>
                  <a:cubicBezTo>
                    <a:pt x="1011444" y="1428726"/>
                    <a:pt x="944350" y="1438699"/>
                    <a:pt x="876956" y="1445953"/>
                  </a:cubicBezTo>
                  <a:cubicBezTo>
                    <a:pt x="831623" y="1450789"/>
                    <a:pt x="785988" y="1448068"/>
                    <a:pt x="740655" y="1444442"/>
                  </a:cubicBezTo>
                  <a:cubicBezTo>
                    <a:pt x="672655" y="1439001"/>
                    <a:pt x="604657" y="1432353"/>
                    <a:pt x="537563" y="1418753"/>
                  </a:cubicBezTo>
                  <a:cubicBezTo>
                    <a:pt x="533333" y="1417847"/>
                    <a:pt x="528195" y="1419055"/>
                    <a:pt x="523057" y="1413615"/>
                  </a:cubicBezTo>
                  <a:cubicBezTo>
                    <a:pt x="543910" y="1399109"/>
                    <a:pt x="566576" y="1394877"/>
                    <a:pt x="592568" y="1396691"/>
                  </a:cubicBezTo>
                  <a:cubicBezTo>
                    <a:pt x="585012" y="1389136"/>
                    <a:pt x="571412" y="1384904"/>
                    <a:pt x="556604" y="1387322"/>
                  </a:cubicBezTo>
                  <a:cubicBezTo>
                    <a:pt x="534240" y="1390949"/>
                    <a:pt x="511573" y="1393971"/>
                    <a:pt x="490720" y="1404549"/>
                  </a:cubicBezTo>
                  <a:cubicBezTo>
                    <a:pt x="476214" y="1411802"/>
                    <a:pt x="465333" y="1423286"/>
                    <a:pt x="453547" y="1433864"/>
                  </a:cubicBezTo>
                  <a:cubicBezTo>
                    <a:pt x="427858" y="1457135"/>
                    <a:pt x="398846" y="1471641"/>
                    <a:pt x="364090" y="1475268"/>
                  </a:cubicBezTo>
                  <a:cubicBezTo>
                    <a:pt x="342028" y="1477686"/>
                    <a:pt x="323291" y="1487054"/>
                    <a:pt x="308784" y="1504281"/>
                  </a:cubicBezTo>
                  <a:cubicBezTo>
                    <a:pt x="302135" y="1512139"/>
                    <a:pt x="295184" y="1519392"/>
                    <a:pt x="286420" y="1525134"/>
                  </a:cubicBezTo>
                  <a:cubicBezTo>
                    <a:pt x="266473" y="1538432"/>
                    <a:pt x="245923" y="1543871"/>
                    <a:pt x="224464" y="1528156"/>
                  </a:cubicBezTo>
                  <a:cubicBezTo>
                    <a:pt x="219025" y="1524228"/>
                    <a:pt x="212073" y="1521810"/>
                    <a:pt x="206030" y="1518485"/>
                  </a:cubicBezTo>
                  <a:cubicBezTo>
                    <a:pt x="190314" y="1510326"/>
                    <a:pt x="174599" y="1509419"/>
                    <a:pt x="157977" y="1516974"/>
                  </a:cubicBezTo>
                  <a:cubicBezTo>
                    <a:pt x="138332" y="1526343"/>
                    <a:pt x="118689" y="1529365"/>
                    <a:pt x="101764" y="1510628"/>
                  </a:cubicBezTo>
                  <a:cubicBezTo>
                    <a:pt x="99648" y="1508512"/>
                    <a:pt x="95720" y="1506699"/>
                    <a:pt x="97533" y="1502770"/>
                  </a:cubicBezTo>
                  <a:cubicBezTo>
                    <a:pt x="98742" y="1500050"/>
                    <a:pt x="102369" y="1500654"/>
                    <a:pt x="105088" y="1500352"/>
                  </a:cubicBezTo>
                  <a:cubicBezTo>
                    <a:pt x="111435" y="1499144"/>
                    <a:pt x="118084" y="1498539"/>
                    <a:pt x="124128" y="1496424"/>
                  </a:cubicBezTo>
                  <a:cubicBezTo>
                    <a:pt x="148909" y="1487357"/>
                    <a:pt x="173088" y="1487054"/>
                    <a:pt x="196661" y="1499445"/>
                  </a:cubicBezTo>
                  <a:cubicBezTo>
                    <a:pt x="210562" y="1506699"/>
                    <a:pt x="223860" y="1503979"/>
                    <a:pt x="236856" y="1497935"/>
                  </a:cubicBezTo>
                  <a:cubicBezTo>
                    <a:pt x="259220" y="1487961"/>
                    <a:pt x="279469" y="1474059"/>
                    <a:pt x="293975" y="1454414"/>
                  </a:cubicBezTo>
                  <a:cubicBezTo>
                    <a:pt x="322686" y="1414824"/>
                    <a:pt x="364090" y="1392460"/>
                    <a:pt x="406703" y="1373420"/>
                  </a:cubicBezTo>
                  <a:cubicBezTo>
                    <a:pt x="438738" y="1358914"/>
                    <a:pt x="471982" y="1346221"/>
                    <a:pt x="508853" y="1350149"/>
                  </a:cubicBezTo>
                  <a:cubicBezTo>
                    <a:pt x="615839" y="1361332"/>
                    <a:pt x="723429" y="1353171"/>
                    <a:pt x="830716" y="1354682"/>
                  </a:cubicBezTo>
                  <a:cubicBezTo>
                    <a:pt x="1014767" y="1357403"/>
                    <a:pt x="1187033" y="1308443"/>
                    <a:pt x="1353556" y="1234702"/>
                  </a:cubicBezTo>
                  <a:cubicBezTo>
                    <a:pt x="1433945" y="1199039"/>
                    <a:pt x="1512523" y="1160356"/>
                    <a:pt x="1593215" y="1125298"/>
                  </a:cubicBezTo>
                  <a:cubicBezTo>
                    <a:pt x="1646405" y="1102330"/>
                    <a:pt x="1700804" y="1081476"/>
                    <a:pt x="1757623" y="1068481"/>
                  </a:cubicBezTo>
                  <a:cubicBezTo>
                    <a:pt x="1763968" y="1066970"/>
                    <a:pt x="1765782" y="1070294"/>
                    <a:pt x="1769107" y="1073317"/>
                  </a:cubicBezTo>
                  <a:cubicBezTo>
                    <a:pt x="1776057" y="1080570"/>
                    <a:pt x="1782102" y="1089032"/>
                    <a:pt x="1792377" y="1092357"/>
                  </a:cubicBezTo>
                  <a:cubicBezTo>
                    <a:pt x="1799631" y="1094774"/>
                    <a:pt x="1802049" y="1092357"/>
                    <a:pt x="1800840" y="1085405"/>
                  </a:cubicBezTo>
                  <a:cubicBezTo>
                    <a:pt x="1800538" y="1082685"/>
                    <a:pt x="1799630" y="1079965"/>
                    <a:pt x="1798422" y="1077548"/>
                  </a:cubicBezTo>
                  <a:cubicBezTo>
                    <a:pt x="1789959" y="1061228"/>
                    <a:pt x="1787542" y="1044001"/>
                    <a:pt x="1792074" y="1026170"/>
                  </a:cubicBezTo>
                  <a:cubicBezTo>
                    <a:pt x="1795399" y="1012873"/>
                    <a:pt x="1793284" y="1000784"/>
                    <a:pt x="1789053" y="988092"/>
                  </a:cubicBezTo>
                  <a:cubicBezTo>
                    <a:pt x="1783613" y="971771"/>
                    <a:pt x="1779080" y="955149"/>
                    <a:pt x="1770618" y="940038"/>
                  </a:cubicBezTo>
                  <a:cubicBezTo>
                    <a:pt x="1767898" y="935202"/>
                    <a:pt x="1765178" y="930367"/>
                    <a:pt x="1760343" y="927043"/>
                  </a:cubicBezTo>
                  <a:cubicBezTo>
                    <a:pt x="1757622" y="925230"/>
                    <a:pt x="1754600" y="923718"/>
                    <a:pt x="1751275" y="926136"/>
                  </a:cubicBezTo>
                  <a:cubicBezTo>
                    <a:pt x="1748857" y="927950"/>
                    <a:pt x="1748253" y="931274"/>
                    <a:pt x="1749462" y="933691"/>
                  </a:cubicBezTo>
                  <a:cubicBezTo>
                    <a:pt x="1761248" y="959380"/>
                    <a:pt x="1756111" y="984464"/>
                    <a:pt x="1748253" y="1009851"/>
                  </a:cubicBezTo>
                  <a:cubicBezTo>
                    <a:pt x="1745835" y="1018011"/>
                    <a:pt x="1747044" y="1026473"/>
                    <a:pt x="1749160" y="1034632"/>
                  </a:cubicBezTo>
                  <a:cubicBezTo>
                    <a:pt x="1751578" y="1044908"/>
                    <a:pt x="1748253" y="1050650"/>
                    <a:pt x="1737071" y="1051859"/>
                  </a:cubicBezTo>
                  <a:cubicBezTo>
                    <a:pt x="1720147" y="1053370"/>
                    <a:pt x="1704129" y="1058206"/>
                    <a:pt x="1688716" y="1064854"/>
                  </a:cubicBezTo>
                  <a:cubicBezTo>
                    <a:pt x="1678441" y="1069388"/>
                    <a:pt x="1669676" y="1066365"/>
                    <a:pt x="1668770" y="1055788"/>
                  </a:cubicBezTo>
                  <a:cubicBezTo>
                    <a:pt x="1666352" y="1027077"/>
                    <a:pt x="1651846" y="1004410"/>
                    <a:pt x="1635224" y="982349"/>
                  </a:cubicBezTo>
                  <a:cubicBezTo>
                    <a:pt x="1632504" y="978722"/>
                    <a:pt x="1628574" y="974189"/>
                    <a:pt x="1631597" y="969656"/>
                  </a:cubicBezTo>
                  <a:cubicBezTo>
                    <a:pt x="1634619" y="965727"/>
                    <a:pt x="1640361" y="967540"/>
                    <a:pt x="1644894" y="968145"/>
                  </a:cubicBezTo>
                  <a:cubicBezTo>
                    <a:pt x="1669373" y="972074"/>
                    <a:pt x="1694156" y="970563"/>
                    <a:pt x="1718635" y="970563"/>
                  </a:cubicBezTo>
                  <a:cubicBezTo>
                    <a:pt x="1725284" y="970865"/>
                    <a:pt x="1732235" y="971469"/>
                    <a:pt x="1737977" y="965122"/>
                  </a:cubicBezTo>
                  <a:cubicBezTo>
                    <a:pt x="1733747" y="959682"/>
                    <a:pt x="1728308" y="959380"/>
                    <a:pt x="1723471" y="960287"/>
                  </a:cubicBezTo>
                  <a:cubicBezTo>
                    <a:pt x="1682370" y="968145"/>
                    <a:pt x="1643383" y="956358"/>
                    <a:pt x="1603490" y="950011"/>
                  </a:cubicBezTo>
                  <a:cubicBezTo>
                    <a:pt x="1531563" y="939132"/>
                    <a:pt x="1462353" y="916465"/>
                    <a:pt x="1391333" y="902865"/>
                  </a:cubicBezTo>
                  <a:cubicBezTo>
                    <a:pt x="1334818" y="891985"/>
                    <a:pt x="1278303" y="881408"/>
                    <a:pt x="1220882" y="874759"/>
                  </a:cubicBezTo>
                  <a:cubicBezTo>
                    <a:pt x="1190055" y="871132"/>
                    <a:pt x="1162251" y="855719"/>
                    <a:pt x="1130820" y="854208"/>
                  </a:cubicBezTo>
                  <a:close/>
                  <a:moveTo>
                    <a:pt x="853685" y="865391"/>
                  </a:moveTo>
                  <a:cubicBezTo>
                    <a:pt x="887532" y="860858"/>
                    <a:pt x="921381" y="854814"/>
                    <a:pt x="956137" y="859649"/>
                  </a:cubicBezTo>
                  <a:cubicBezTo>
                    <a:pt x="995727" y="865089"/>
                    <a:pt x="1035922" y="862671"/>
                    <a:pt x="1075816" y="862671"/>
                  </a:cubicBezTo>
                  <a:cubicBezTo>
                    <a:pt x="1106340" y="862671"/>
                    <a:pt x="1135957" y="866298"/>
                    <a:pt x="1165272" y="874156"/>
                  </a:cubicBezTo>
                  <a:cubicBezTo>
                    <a:pt x="1208792" y="885942"/>
                    <a:pt x="1253822" y="889569"/>
                    <a:pt x="1298551" y="895310"/>
                  </a:cubicBezTo>
                  <a:cubicBezTo>
                    <a:pt x="1373803" y="904982"/>
                    <a:pt x="1446940" y="924928"/>
                    <a:pt x="1519775" y="945479"/>
                  </a:cubicBezTo>
                  <a:cubicBezTo>
                    <a:pt x="1545162" y="952732"/>
                    <a:pt x="1570245" y="961195"/>
                    <a:pt x="1594726" y="971470"/>
                  </a:cubicBezTo>
                  <a:cubicBezTo>
                    <a:pt x="1615880" y="980235"/>
                    <a:pt x="1629784" y="996857"/>
                    <a:pt x="1643383" y="1014083"/>
                  </a:cubicBezTo>
                  <a:cubicBezTo>
                    <a:pt x="1648520" y="1020430"/>
                    <a:pt x="1643383" y="1022243"/>
                    <a:pt x="1638850" y="1023754"/>
                  </a:cubicBezTo>
                  <a:cubicBezTo>
                    <a:pt x="1625854" y="1028589"/>
                    <a:pt x="1612254" y="1032216"/>
                    <a:pt x="1598353" y="1033123"/>
                  </a:cubicBezTo>
                  <a:cubicBezTo>
                    <a:pt x="1558761" y="1036145"/>
                    <a:pt x="1520077" y="1035843"/>
                    <a:pt x="1480789" y="1026172"/>
                  </a:cubicBezTo>
                  <a:cubicBezTo>
                    <a:pt x="1442709" y="1016803"/>
                    <a:pt x="1402515" y="1016803"/>
                    <a:pt x="1363829" y="1008643"/>
                  </a:cubicBezTo>
                  <a:cubicBezTo>
                    <a:pt x="1264702" y="988092"/>
                    <a:pt x="1165877" y="965124"/>
                    <a:pt x="1067051" y="943364"/>
                  </a:cubicBezTo>
                  <a:cubicBezTo>
                    <a:pt x="1050731" y="939737"/>
                    <a:pt x="1034108" y="938830"/>
                    <a:pt x="1017185" y="938226"/>
                  </a:cubicBezTo>
                  <a:cubicBezTo>
                    <a:pt x="910199" y="934599"/>
                    <a:pt x="804725" y="946990"/>
                    <a:pt x="700459" y="969354"/>
                  </a:cubicBezTo>
                  <a:cubicBezTo>
                    <a:pt x="672655" y="975399"/>
                    <a:pt x="646059" y="984767"/>
                    <a:pt x="620673" y="998065"/>
                  </a:cubicBezTo>
                  <a:cubicBezTo>
                    <a:pt x="630949" y="998367"/>
                    <a:pt x="641527" y="998367"/>
                    <a:pt x="650895" y="994137"/>
                  </a:cubicBezTo>
                  <a:cubicBezTo>
                    <a:pt x="668726" y="985674"/>
                    <a:pt x="687766" y="982047"/>
                    <a:pt x="707107" y="979026"/>
                  </a:cubicBezTo>
                  <a:cubicBezTo>
                    <a:pt x="781756" y="966936"/>
                    <a:pt x="856102" y="951524"/>
                    <a:pt x="931656" y="946990"/>
                  </a:cubicBezTo>
                  <a:cubicBezTo>
                    <a:pt x="1009629" y="942457"/>
                    <a:pt x="1085486" y="956661"/>
                    <a:pt x="1160739" y="972679"/>
                  </a:cubicBezTo>
                  <a:cubicBezTo>
                    <a:pt x="1226622" y="986883"/>
                    <a:pt x="1292204" y="1002598"/>
                    <a:pt x="1357786" y="1017407"/>
                  </a:cubicBezTo>
                  <a:cubicBezTo>
                    <a:pt x="1361110" y="1016803"/>
                    <a:pt x="1363225" y="1017710"/>
                    <a:pt x="1365341" y="1018616"/>
                  </a:cubicBezTo>
                  <a:cubicBezTo>
                    <a:pt x="1318497" y="1016803"/>
                    <a:pt x="1272559" y="1007434"/>
                    <a:pt x="1226321" y="1000483"/>
                  </a:cubicBezTo>
                  <a:cubicBezTo>
                    <a:pt x="1182801" y="993834"/>
                    <a:pt x="1139885" y="982652"/>
                    <a:pt x="1096668" y="975097"/>
                  </a:cubicBezTo>
                  <a:cubicBezTo>
                    <a:pt x="1036225" y="964822"/>
                    <a:pt x="974874" y="966030"/>
                    <a:pt x="913524" y="974190"/>
                  </a:cubicBezTo>
                  <a:cubicBezTo>
                    <a:pt x="830111" y="985372"/>
                    <a:pt x="747001" y="997460"/>
                    <a:pt x="664797" y="1014082"/>
                  </a:cubicBezTo>
                  <a:cubicBezTo>
                    <a:pt x="602540" y="1026777"/>
                    <a:pt x="540284" y="1038563"/>
                    <a:pt x="479235" y="1057602"/>
                  </a:cubicBezTo>
                  <a:cubicBezTo>
                    <a:pt x="429369" y="1073015"/>
                    <a:pt x="379502" y="1089940"/>
                    <a:pt x="329032" y="1104446"/>
                  </a:cubicBezTo>
                  <a:cubicBezTo>
                    <a:pt x="300624" y="1112909"/>
                    <a:pt x="272517" y="1122277"/>
                    <a:pt x="242899" y="1125602"/>
                  </a:cubicBezTo>
                  <a:cubicBezTo>
                    <a:pt x="214793" y="1128926"/>
                    <a:pt x="187291" y="1128020"/>
                    <a:pt x="160696" y="1116234"/>
                  </a:cubicBezTo>
                  <a:cubicBezTo>
                    <a:pt x="150421" y="1111700"/>
                    <a:pt x="139540" y="1109887"/>
                    <a:pt x="128056" y="1110189"/>
                  </a:cubicBezTo>
                  <a:cubicBezTo>
                    <a:pt x="96323" y="1110491"/>
                    <a:pt x="64892" y="1110491"/>
                    <a:pt x="33160" y="1110491"/>
                  </a:cubicBezTo>
                  <a:cubicBezTo>
                    <a:pt x="26813" y="1110491"/>
                    <a:pt x="20164" y="1110189"/>
                    <a:pt x="13818" y="1108980"/>
                  </a:cubicBezTo>
                  <a:cubicBezTo>
                    <a:pt x="8982" y="1108073"/>
                    <a:pt x="1427" y="1109886"/>
                    <a:pt x="218" y="1104748"/>
                  </a:cubicBezTo>
                  <a:cubicBezTo>
                    <a:pt x="-1293" y="1098402"/>
                    <a:pt x="5355" y="1094171"/>
                    <a:pt x="10493" y="1091451"/>
                  </a:cubicBezTo>
                  <a:cubicBezTo>
                    <a:pt x="32253" y="1079362"/>
                    <a:pt x="56430" y="1073620"/>
                    <a:pt x="80608" y="1069389"/>
                  </a:cubicBezTo>
                  <a:cubicBezTo>
                    <a:pt x="110830" y="1063949"/>
                    <a:pt x="140447" y="1067878"/>
                    <a:pt x="169762" y="1077851"/>
                  </a:cubicBezTo>
                  <a:cubicBezTo>
                    <a:pt x="190616" y="1084802"/>
                    <a:pt x="212678" y="1087522"/>
                    <a:pt x="235646" y="1083594"/>
                  </a:cubicBezTo>
                  <a:cubicBezTo>
                    <a:pt x="256500" y="1079967"/>
                    <a:pt x="277352" y="1075131"/>
                    <a:pt x="298810" y="1074224"/>
                  </a:cubicBezTo>
                  <a:cubicBezTo>
                    <a:pt x="308783" y="1073620"/>
                    <a:pt x="319361" y="1071202"/>
                    <a:pt x="328428" y="1067576"/>
                  </a:cubicBezTo>
                  <a:cubicBezTo>
                    <a:pt x="363485" y="1053069"/>
                    <a:pt x="399449" y="1040376"/>
                    <a:pt x="434205" y="1024359"/>
                  </a:cubicBezTo>
                  <a:cubicBezTo>
                    <a:pt x="519732" y="984767"/>
                    <a:pt x="607678" y="950315"/>
                    <a:pt x="694112" y="912537"/>
                  </a:cubicBezTo>
                  <a:cubicBezTo>
                    <a:pt x="745490" y="890173"/>
                    <a:pt x="798076" y="872644"/>
                    <a:pt x="853685" y="865391"/>
                  </a:cubicBezTo>
                  <a:close/>
                  <a:moveTo>
                    <a:pt x="232323" y="787115"/>
                  </a:moveTo>
                  <a:cubicBezTo>
                    <a:pt x="233532" y="787417"/>
                    <a:pt x="234740" y="787719"/>
                    <a:pt x="235647" y="788324"/>
                  </a:cubicBezTo>
                  <a:cubicBezTo>
                    <a:pt x="235648" y="823079"/>
                    <a:pt x="235949" y="857834"/>
                    <a:pt x="235345" y="892589"/>
                  </a:cubicBezTo>
                  <a:cubicBezTo>
                    <a:pt x="235043" y="910723"/>
                    <a:pt x="232020" y="928856"/>
                    <a:pt x="231718" y="946686"/>
                  </a:cubicBezTo>
                  <a:cubicBezTo>
                    <a:pt x="231114" y="985975"/>
                    <a:pt x="211470" y="1016500"/>
                    <a:pt x="187896" y="1045210"/>
                  </a:cubicBezTo>
                  <a:cubicBezTo>
                    <a:pt x="180643" y="1054276"/>
                    <a:pt x="154350" y="1053370"/>
                    <a:pt x="144980" y="1045512"/>
                  </a:cubicBezTo>
                  <a:cubicBezTo>
                    <a:pt x="141656" y="1042490"/>
                    <a:pt x="142563" y="1039468"/>
                    <a:pt x="144376" y="1037050"/>
                  </a:cubicBezTo>
                  <a:cubicBezTo>
                    <a:pt x="180341" y="979931"/>
                    <a:pt x="183665" y="912838"/>
                    <a:pt x="203309" y="850581"/>
                  </a:cubicBezTo>
                  <a:cubicBezTo>
                    <a:pt x="210261" y="827914"/>
                    <a:pt x="218420" y="806155"/>
                    <a:pt x="232323" y="787115"/>
                  </a:cubicBezTo>
                  <a:close/>
                  <a:moveTo>
                    <a:pt x="1830152" y="357965"/>
                  </a:moveTo>
                  <a:cubicBezTo>
                    <a:pt x="1846775" y="360685"/>
                    <a:pt x="1860677" y="364312"/>
                    <a:pt x="1873975" y="370053"/>
                  </a:cubicBezTo>
                  <a:cubicBezTo>
                    <a:pt x="1897851" y="380027"/>
                    <a:pt x="1913867" y="408739"/>
                    <a:pt x="1910544" y="434729"/>
                  </a:cubicBezTo>
                  <a:cubicBezTo>
                    <a:pt x="1909637" y="440773"/>
                    <a:pt x="1908731" y="448329"/>
                    <a:pt x="1902082" y="449236"/>
                  </a:cubicBezTo>
                  <a:cubicBezTo>
                    <a:pt x="1895130" y="450143"/>
                    <a:pt x="1894224" y="442284"/>
                    <a:pt x="1892713" y="437449"/>
                  </a:cubicBezTo>
                  <a:cubicBezTo>
                    <a:pt x="1884552" y="410551"/>
                    <a:pt x="1862491" y="394534"/>
                    <a:pt x="1843450" y="376401"/>
                  </a:cubicBezTo>
                  <a:cubicBezTo>
                    <a:pt x="1838615" y="371262"/>
                    <a:pt x="1832873" y="367031"/>
                    <a:pt x="1830152" y="357965"/>
                  </a:cubicBezTo>
                  <a:close/>
                  <a:moveTo>
                    <a:pt x="1536850" y="388186"/>
                  </a:moveTo>
                  <a:cubicBezTo>
                    <a:pt x="1540250" y="387204"/>
                    <a:pt x="1544103" y="386977"/>
                    <a:pt x="1548787" y="388186"/>
                  </a:cubicBezTo>
                  <a:cubicBezTo>
                    <a:pt x="1530956" y="406017"/>
                    <a:pt x="1514032" y="424755"/>
                    <a:pt x="1494993" y="441074"/>
                  </a:cubicBezTo>
                  <a:cubicBezTo>
                    <a:pt x="1446939" y="482177"/>
                    <a:pt x="1401909" y="526301"/>
                    <a:pt x="1357181" y="571029"/>
                  </a:cubicBezTo>
                  <a:cubicBezTo>
                    <a:pt x="1273767" y="654744"/>
                    <a:pt x="1182498" y="727880"/>
                    <a:pt x="1078535" y="785000"/>
                  </a:cubicBezTo>
                  <a:cubicBezTo>
                    <a:pt x="1053752" y="798600"/>
                    <a:pt x="1029575" y="813711"/>
                    <a:pt x="1003282" y="824591"/>
                  </a:cubicBezTo>
                  <a:cubicBezTo>
                    <a:pt x="989380" y="830332"/>
                    <a:pt x="975478" y="834564"/>
                    <a:pt x="960065" y="834262"/>
                  </a:cubicBezTo>
                  <a:cubicBezTo>
                    <a:pt x="960668" y="828520"/>
                    <a:pt x="965504" y="827916"/>
                    <a:pt x="968829" y="826102"/>
                  </a:cubicBezTo>
                  <a:cubicBezTo>
                    <a:pt x="1076721" y="762032"/>
                    <a:pt x="1181592" y="693126"/>
                    <a:pt x="1282532" y="618478"/>
                  </a:cubicBezTo>
                  <a:cubicBezTo>
                    <a:pt x="1304594" y="602158"/>
                    <a:pt x="1324239" y="582815"/>
                    <a:pt x="1343279" y="563171"/>
                  </a:cubicBezTo>
                  <a:cubicBezTo>
                    <a:pt x="1349323" y="556825"/>
                    <a:pt x="1354460" y="550176"/>
                    <a:pt x="1354460" y="540505"/>
                  </a:cubicBezTo>
                  <a:cubicBezTo>
                    <a:pt x="1348416" y="539598"/>
                    <a:pt x="1346604" y="543225"/>
                    <a:pt x="1344185" y="545944"/>
                  </a:cubicBezTo>
                  <a:cubicBezTo>
                    <a:pt x="1281626" y="611828"/>
                    <a:pt x="1208489" y="663811"/>
                    <a:pt x="1130818" y="710352"/>
                  </a:cubicBezTo>
                  <a:cubicBezTo>
                    <a:pt x="1065841" y="749338"/>
                    <a:pt x="1000260" y="787115"/>
                    <a:pt x="937701" y="829728"/>
                  </a:cubicBezTo>
                  <a:cubicBezTo>
                    <a:pt x="930448" y="834564"/>
                    <a:pt x="922287" y="835773"/>
                    <a:pt x="913826" y="836075"/>
                  </a:cubicBezTo>
                  <a:cubicBezTo>
                    <a:pt x="860936" y="836680"/>
                    <a:pt x="809862" y="845141"/>
                    <a:pt x="758787" y="859648"/>
                  </a:cubicBezTo>
                  <a:cubicBezTo>
                    <a:pt x="716174" y="871737"/>
                    <a:pt x="674770" y="886244"/>
                    <a:pt x="635179" y="906190"/>
                  </a:cubicBezTo>
                  <a:cubicBezTo>
                    <a:pt x="627624" y="909816"/>
                    <a:pt x="619766" y="912537"/>
                    <a:pt x="611606" y="914954"/>
                  </a:cubicBezTo>
                  <a:cubicBezTo>
                    <a:pt x="565064" y="927950"/>
                    <a:pt x="523056" y="950314"/>
                    <a:pt x="481048" y="973283"/>
                  </a:cubicBezTo>
                  <a:cubicBezTo>
                    <a:pt x="459892" y="985069"/>
                    <a:pt x="439341" y="996251"/>
                    <a:pt x="416372" y="1002598"/>
                  </a:cubicBezTo>
                  <a:cubicBezTo>
                    <a:pt x="436924" y="983860"/>
                    <a:pt x="457172" y="964821"/>
                    <a:pt x="481652" y="951825"/>
                  </a:cubicBezTo>
                  <a:cubicBezTo>
                    <a:pt x="512177" y="935807"/>
                    <a:pt x="540283" y="916163"/>
                    <a:pt x="569598" y="898030"/>
                  </a:cubicBezTo>
                  <a:cubicBezTo>
                    <a:pt x="603143" y="877177"/>
                    <a:pt x="637597" y="858440"/>
                    <a:pt x="672957" y="840911"/>
                  </a:cubicBezTo>
                  <a:cubicBezTo>
                    <a:pt x="803818" y="775329"/>
                    <a:pt x="934980" y="710654"/>
                    <a:pt x="1066445" y="645677"/>
                  </a:cubicBezTo>
                  <a:cubicBezTo>
                    <a:pt x="1141698" y="608504"/>
                    <a:pt x="1213325" y="565589"/>
                    <a:pt x="1279813" y="514212"/>
                  </a:cubicBezTo>
                  <a:cubicBezTo>
                    <a:pt x="1314568" y="487314"/>
                    <a:pt x="1352647" y="467066"/>
                    <a:pt x="1393145" y="448932"/>
                  </a:cubicBezTo>
                  <a:cubicBezTo>
                    <a:pt x="1425482" y="434426"/>
                    <a:pt x="1457820" y="420826"/>
                    <a:pt x="1491366" y="410249"/>
                  </a:cubicBezTo>
                  <a:cubicBezTo>
                    <a:pt x="1504361" y="406320"/>
                    <a:pt x="1516148" y="399972"/>
                    <a:pt x="1527631" y="392720"/>
                  </a:cubicBezTo>
                  <a:cubicBezTo>
                    <a:pt x="1530503" y="390906"/>
                    <a:pt x="1533450" y="389168"/>
                    <a:pt x="1536850" y="388186"/>
                  </a:cubicBezTo>
                  <a:close/>
                  <a:moveTo>
                    <a:pt x="1568734" y="238890"/>
                  </a:moveTo>
                  <a:cubicBezTo>
                    <a:pt x="1595632" y="233450"/>
                    <a:pt x="1618902" y="241611"/>
                    <a:pt x="1641266" y="260046"/>
                  </a:cubicBezTo>
                  <a:cubicBezTo>
                    <a:pt x="1626759" y="266090"/>
                    <a:pt x="1613462" y="266392"/>
                    <a:pt x="1600466" y="267601"/>
                  </a:cubicBezTo>
                  <a:cubicBezTo>
                    <a:pt x="1558459" y="271832"/>
                    <a:pt x="1518566" y="282410"/>
                    <a:pt x="1479881" y="299637"/>
                  </a:cubicBezTo>
                  <a:cubicBezTo>
                    <a:pt x="1446637" y="314445"/>
                    <a:pt x="1413696" y="328650"/>
                    <a:pt x="1383474" y="348899"/>
                  </a:cubicBezTo>
                  <a:cubicBezTo>
                    <a:pt x="1381358" y="350712"/>
                    <a:pt x="1379545" y="352827"/>
                    <a:pt x="1377430" y="354338"/>
                  </a:cubicBezTo>
                  <a:cubicBezTo>
                    <a:pt x="1387100" y="353734"/>
                    <a:pt x="1395864" y="350108"/>
                    <a:pt x="1403117" y="344365"/>
                  </a:cubicBezTo>
                  <a:cubicBezTo>
                    <a:pt x="1429713" y="323512"/>
                    <a:pt x="1462050" y="315655"/>
                    <a:pt x="1493179" y="305379"/>
                  </a:cubicBezTo>
                  <a:cubicBezTo>
                    <a:pt x="1506779" y="300846"/>
                    <a:pt x="1521285" y="298428"/>
                    <a:pt x="1534584" y="293592"/>
                  </a:cubicBezTo>
                  <a:cubicBezTo>
                    <a:pt x="1572663" y="280294"/>
                    <a:pt x="1611044" y="271228"/>
                    <a:pt x="1651845" y="276366"/>
                  </a:cubicBezTo>
                  <a:cubicBezTo>
                    <a:pt x="1664537" y="277877"/>
                    <a:pt x="1676021" y="273344"/>
                    <a:pt x="1688110" y="268508"/>
                  </a:cubicBezTo>
                  <a:cubicBezTo>
                    <a:pt x="1719541" y="256419"/>
                    <a:pt x="1751878" y="250979"/>
                    <a:pt x="1783007" y="270322"/>
                  </a:cubicBezTo>
                  <a:cubicBezTo>
                    <a:pt x="1797211" y="279086"/>
                    <a:pt x="1804766" y="292685"/>
                    <a:pt x="1807184" y="309307"/>
                  </a:cubicBezTo>
                  <a:cubicBezTo>
                    <a:pt x="1808998" y="320188"/>
                    <a:pt x="1810509" y="331370"/>
                    <a:pt x="1813229" y="342250"/>
                  </a:cubicBezTo>
                  <a:cubicBezTo>
                    <a:pt x="1815345" y="351015"/>
                    <a:pt x="1813833" y="352223"/>
                    <a:pt x="1804766" y="350410"/>
                  </a:cubicBezTo>
                  <a:cubicBezTo>
                    <a:pt x="1724074" y="334695"/>
                    <a:pt x="1643684" y="331068"/>
                    <a:pt x="1563898" y="354943"/>
                  </a:cubicBezTo>
                  <a:cubicBezTo>
                    <a:pt x="1531561" y="364614"/>
                    <a:pt x="1502246" y="380934"/>
                    <a:pt x="1473233" y="397555"/>
                  </a:cubicBezTo>
                  <a:cubicBezTo>
                    <a:pt x="1446939" y="412667"/>
                    <a:pt x="1420042" y="425965"/>
                    <a:pt x="1391936" y="437449"/>
                  </a:cubicBezTo>
                  <a:cubicBezTo>
                    <a:pt x="1359900" y="450142"/>
                    <a:pt x="1329981" y="467067"/>
                    <a:pt x="1302781" y="488524"/>
                  </a:cubicBezTo>
                  <a:cubicBezTo>
                    <a:pt x="1269839" y="514515"/>
                    <a:pt x="1234480" y="536577"/>
                    <a:pt x="1199120" y="559244"/>
                  </a:cubicBezTo>
                  <a:cubicBezTo>
                    <a:pt x="1159529" y="584630"/>
                    <a:pt x="1115708" y="601554"/>
                    <a:pt x="1070980" y="616061"/>
                  </a:cubicBezTo>
                  <a:cubicBezTo>
                    <a:pt x="1058589" y="619990"/>
                    <a:pt x="1046499" y="624523"/>
                    <a:pt x="1034108" y="628754"/>
                  </a:cubicBezTo>
                  <a:cubicBezTo>
                    <a:pt x="1031086" y="629661"/>
                    <a:pt x="1027460" y="632079"/>
                    <a:pt x="1025345" y="628149"/>
                  </a:cubicBezTo>
                  <a:cubicBezTo>
                    <a:pt x="1023833" y="625429"/>
                    <a:pt x="1026554" y="622709"/>
                    <a:pt x="1028668" y="621198"/>
                  </a:cubicBezTo>
                  <a:cubicBezTo>
                    <a:pt x="1077023" y="585839"/>
                    <a:pt x="1108454" y="535066"/>
                    <a:pt x="1146836" y="490640"/>
                  </a:cubicBezTo>
                  <a:cubicBezTo>
                    <a:pt x="1187031" y="444400"/>
                    <a:pt x="1228133" y="398764"/>
                    <a:pt x="1261075" y="346783"/>
                  </a:cubicBezTo>
                  <a:cubicBezTo>
                    <a:pt x="1266818" y="337414"/>
                    <a:pt x="1274675" y="329859"/>
                    <a:pt x="1285252" y="326836"/>
                  </a:cubicBezTo>
                  <a:cubicBezTo>
                    <a:pt x="1359296" y="305379"/>
                    <a:pt x="1430318" y="274553"/>
                    <a:pt x="1504966" y="254304"/>
                  </a:cubicBezTo>
                  <a:cubicBezTo>
                    <a:pt x="1526120" y="248561"/>
                    <a:pt x="1547276" y="243424"/>
                    <a:pt x="1568734" y="238890"/>
                  </a:cubicBezTo>
                  <a:close/>
                  <a:moveTo>
                    <a:pt x="368321" y="27942"/>
                  </a:moveTo>
                  <a:cubicBezTo>
                    <a:pt x="395823" y="43657"/>
                    <a:pt x="423023" y="59675"/>
                    <a:pt x="450827" y="74484"/>
                  </a:cubicBezTo>
                  <a:cubicBezTo>
                    <a:pt x="460196" y="79622"/>
                    <a:pt x="465636" y="85968"/>
                    <a:pt x="468356" y="96243"/>
                  </a:cubicBezTo>
                  <a:cubicBezTo>
                    <a:pt x="473494" y="114679"/>
                    <a:pt x="479236" y="132812"/>
                    <a:pt x="484978" y="150945"/>
                  </a:cubicBezTo>
                  <a:cubicBezTo>
                    <a:pt x="488000" y="160616"/>
                    <a:pt x="491325" y="170286"/>
                    <a:pt x="500089" y="179656"/>
                  </a:cubicBezTo>
                  <a:cubicBezTo>
                    <a:pt x="503414" y="163034"/>
                    <a:pt x="498880" y="148830"/>
                    <a:pt x="497369" y="134625"/>
                  </a:cubicBezTo>
                  <a:cubicBezTo>
                    <a:pt x="496160" y="123141"/>
                    <a:pt x="493138" y="111656"/>
                    <a:pt x="491325" y="100474"/>
                  </a:cubicBezTo>
                  <a:cubicBezTo>
                    <a:pt x="490116" y="92919"/>
                    <a:pt x="493137" y="90501"/>
                    <a:pt x="500694" y="91710"/>
                  </a:cubicBezTo>
                  <a:cubicBezTo>
                    <a:pt x="536959" y="98056"/>
                    <a:pt x="577155" y="151247"/>
                    <a:pt x="572621" y="188722"/>
                  </a:cubicBezTo>
                  <a:cubicBezTo>
                    <a:pt x="566577" y="237682"/>
                    <a:pt x="555999" y="285735"/>
                    <a:pt x="550862" y="334695"/>
                  </a:cubicBezTo>
                  <a:cubicBezTo>
                    <a:pt x="550560" y="339227"/>
                    <a:pt x="548747" y="343459"/>
                    <a:pt x="550560" y="348295"/>
                  </a:cubicBezTo>
                  <a:cubicBezTo>
                    <a:pt x="555999" y="346783"/>
                    <a:pt x="555697" y="342250"/>
                    <a:pt x="555999" y="338925"/>
                  </a:cubicBezTo>
                  <a:cubicBezTo>
                    <a:pt x="560231" y="286944"/>
                    <a:pt x="571413" y="236171"/>
                    <a:pt x="580177" y="184794"/>
                  </a:cubicBezTo>
                  <a:cubicBezTo>
                    <a:pt x="584710" y="158500"/>
                    <a:pt x="580177" y="134928"/>
                    <a:pt x="564160" y="113772"/>
                  </a:cubicBezTo>
                  <a:cubicBezTo>
                    <a:pt x="557813" y="105612"/>
                    <a:pt x="558719" y="101381"/>
                    <a:pt x="568995" y="98359"/>
                  </a:cubicBezTo>
                  <a:cubicBezTo>
                    <a:pt x="590453" y="92315"/>
                    <a:pt x="610098" y="80830"/>
                    <a:pt x="632461" y="77204"/>
                  </a:cubicBezTo>
                  <a:cubicBezTo>
                    <a:pt x="654524" y="73577"/>
                    <a:pt x="669634" y="79622"/>
                    <a:pt x="680514" y="99265"/>
                  </a:cubicBezTo>
                  <a:cubicBezTo>
                    <a:pt x="701669" y="137648"/>
                    <a:pt x="715873" y="179051"/>
                    <a:pt x="726754" y="221362"/>
                  </a:cubicBezTo>
                  <a:cubicBezTo>
                    <a:pt x="728869" y="229522"/>
                    <a:pt x="728265" y="237984"/>
                    <a:pt x="726754" y="246446"/>
                  </a:cubicBezTo>
                  <a:cubicBezTo>
                    <a:pt x="725545" y="252189"/>
                    <a:pt x="723429" y="257629"/>
                    <a:pt x="717082" y="259140"/>
                  </a:cubicBezTo>
                  <a:cubicBezTo>
                    <a:pt x="697741" y="263975"/>
                    <a:pt x="688976" y="278179"/>
                    <a:pt x="684443" y="295406"/>
                  </a:cubicBezTo>
                  <a:cubicBezTo>
                    <a:pt x="682025" y="303868"/>
                    <a:pt x="677794" y="308401"/>
                    <a:pt x="669030" y="311121"/>
                  </a:cubicBezTo>
                  <a:cubicBezTo>
                    <a:pt x="651199" y="317166"/>
                    <a:pt x="640017" y="331672"/>
                    <a:pt x="630043" y="347086"/>
                  </a:cubicBezTo>
                  <a:cubicBezTo>
                    <a:pt x="626718" y="352223"/>
                    <a:pt x="625813" y="358570"/>
                    <a:pt x="620372" y="361894"/>
                  </a:cubicBezTo>
                  <a:cubicBezTo>
                    <a:pt x="591964" y="379725"/>
                    <a:pt x="578969" y="411457"/>
                    <a:pt x="554790" y="433218"/>
                  </a:cubicBezTo>
                  <a:cubicBezTo>
                    <a:pt x="552977" y="434729"/>
                    <a:pt x="551466" y="436845"/>
                    <a:pt x="550862" y="438960"/>
                  </a:cubicBezTo>
                  <a:cubicBezTo>
                    <a:pt x="544818" y="458906"/>
                    <a:pt x="533031" y="472204"/>
                    <a:pt x="511271" y="476737"/>
                  </a:cubicBezTo>
                  <a:cubicBezTo>
                    <a:pt x="501298" y="478853"/>
                    <a:pt x="498276" y="489430"/>
                    <a:pt x="497369" y="499102"/>
                  </a:cubicBezTo>
                  <a:cubicBezTo>
                    <a:pt x="495858" y="514515"/>
                    <a:pt x="490418" y="525697"/>
                    <a:pt x="474703" y="532647"/>
                  </a:cubicBezTo>
                  <a:cubicBezTo>
                    <a:pt x="462311" y="538088"/>
                    <a:pt x="454756" y="550478"/>
                    <a:pt x="451733" y="564381"/>
                  </a:cubicBezTo>
                  <a:cubicBezTo>
                    <a:pt x="450827" y="568612"/>
                    <a:pt x="450524" y="573145"/>
                    <a:pt x="445690" y="574355"/>
                  </a:cubicBezTo>
                  <a:cubicBezTo>
                    <a:pt x="422418" y="580096"/>
                    <a:pt x="416072" y="600647"/>
                    <a:pt x="407307" y="618781"/>
                  </a:cubicBezTo>
                  <a:cubicBezTo>
                    <a:pt x="406400" y="620291"/>
                    <a:pt x="406401" y="622406"/>
                    <a:pt x="405796" y="624220"/>
                  </a:cubicBezTo>
                  <a:cubicBezTo>
                    <a:pt x="403983" y="629358"/>
                    <a:pt x="401263" y="634194"/>
                    <a:pt x="394917" y="632683"/>
                  </a:cubicBezTo>
                  <a:cubicBezTo>
                    <a:pt x="388267" y="630869"/>
                    <a:pt x="391290" y="625127"/>
                    <a:pt x="391894" y="620895"/>
                  </a:cubicBezTo>
                  <a:cubicBezTo>
                    <a:pt x="397335" y="564683"/>
                    <a:pt x="420000" y="515421"/>
                    <a:pt x="454454" y="471297"/>
                  </a:cubicBezTo>
                  <a:cubicBezTo>
                    <a:pt x="458987" y="465555"/>
                    <a:pt x="463218" y="459208"/>
                    <a:pt x="467449" y="453165"/>
                  </a:cubicBezTo>
                  <a:cubicBezTo>
                    <a:pt x="469263" y="450142"/>
                    <a:pt x="471680" y="446515"/>
                    <a:pt x="468356" y="442888"/>
                  </a:cubicBezTo>
                  <a:cubicBezTo>
                    <a:pt x="465031" y="439565"/>
                    <a:pt x="461405" y="441982"/>
                    <a:pt x="458383" y="444097"/>
                  </a:cubicBezTo>
                  <a:cubicBezTo>
                    <a:pt x="448409" y="450444"/>
                    <a:pt x="440552" y="458906"/>
                    <a:pt x="433902" y="468578"/>
                  </a:cubicBezTo>
                  <a:cubicBezTo>
                    <a:pt x="405494" y="508773"/>
                    <a:pt x="383432" y="551990"/>
                    <a:pt x="371344" y="600043"/>
                  </a:cubicBezTo>
                  <a:cubicBezTo>
                    <a:pt x="348979" y="687988"/>
                    <a:pt x="324500" y="775027"/>
                    <a:pt x="302135" y="862973"/>
                  </a:cubicBezTo>
                  <a:cubicBezTo>
                    <a:pt x="286419" y="924626"/>
                    <a:pt x="267682" y="985372"/>
                    <a:pt x="249851" y="1046722"/>
                  </a:cubicBezTo>
                  <a:cubicBezTo>
                    <a:pt x="246527" y="1058207"/>
                    <a:pt x="227487" y="1065158"/>
                    <a:pt x="216909" y="1059114"/>
                  </a:cubicBezTo>
                  <a:cubicBezTo>
                    <a:pt x="212678" y="1056695"/>
                    <a:pt x="214189" y="1053674"/>
                    <a:pt x="215700" y="1050954"/>
                  </a:cubicBezTo>
                  <a:cubicBezTo>
                    <a:pt x="245922" y="993230"/>
                    <a:pt x="246526" y="930066"/>
                    <a:pt x="250455" y="867507"/>
                  </a:cubicBezTo>
                  <a:cubicBezTo>
                    <a:pt x="257709" y="759916"/>
                    <a:pt x="261940" y="652326"/>
                    <a:pt x="273424" y="545038"/>
                  </a:cubicBezTo>
                  <a:cubicBezTo>
                    <a:pt x="278562" y="497591"/>
                    <a:pt x="296695" y="453467"/>
                    <a:pt x="313921" y="409041"/>
                  </a:cubicBezTo>
                  <a:cubicBezTo>
                    <a:pt x="327522" y="374285"/>
                    <a:pt x="345050" y="341645"/>
                    <a:pt x="361672" y="308401"/>
                  </a:cubicBezTo>
                  <a:cubicBezTo>
                    <a:pt x="399752" y="231939"/>
                    <a:pt x="404285" y="151852"/>
                    <a:pt x="385850" y="69346"/>
                  </a:cubicBezTo>
                  <a:cubicBezTo>
                    <a:pt x="382525" y="54537"/>
                    <a:pt x="372854" y="42751"/>
                    <a:pt x="366810" y="29151"/>
                  </a:cubicBezTo>
                  <a:cubicBezTo>
                    <a:pt x="367414" y="28849"/>
                    <a:pt x="367717" y="28244"/>
                    <a:pt x="368321" y="27942"/>
                  </a:cubicBezTo>
                  <a:close/>
                  <a:moveTo>
                    <a:pt x="364693" y="25222"/>
                  </a:moveTo>
                  <a:lnTo>
                    <a:pt x="365358" y="25222"/>
                  </a:lnTo>
                  <a:lnTo>
                    <a:pt x="365029" y="25551"/>
                  </a:lnTo>
                  <a:lnTo>
                    <a:pt x="368019" y="27942"/>
                  </a:lnTo>
                  <a:cubicBezTo>
                    <a:pt x="367414" y="28546"/>
                    <a:pt x="367112" y="28849"/>
                    <a:pt x="366507" y="29453"/>
                  </a:cubicBezTo>
                  <a:cubicBezTo>
                    <a:pt x="366205" y="27942"/>
                    <a:pt x="365601" y="26733"/>
                    <a:pt x="364996" y="25524"/>
                  </a:cubicBezTo>
                  <a:lnTo>
                    <a:pt x="364996" y="25524"/>
                  </a:lnTo>
                  <a:close/>
                  <a:moveTo>
                    <a:pt x="212678" y="10715"/>
                  </a:moveTo>
                  <a:cubicBezTo>
                    <a:pt x="247131" y="-770"/>
                    <a:pt x="282792" y="-1374"/>
                    <a:pt x="318756" y="1346"/>
                  </a:cubicBezTo>
                  <a:cubicBezTo>
                    <a:pt x="336587" y="2555"/>
                    <a:pt x="342028" y="17968"/>
                    <a:pt x="348072" y="29754"/>
                  </a:cubicBezTo>
                  <a:cubicBezTo>
                    <a:pt x="372249" y="79016"/>
                    <a:pt x="374969" y="128580"/>
                    <a:pt x="344445" y="176633"/>
                  </a:cubicBezTo>
                  <a:cubicBezTo>
                    <a:pt x="339610" y="184188"/>
                    <a:pt x="333565" y="189629"/>
                    <a:pt x="324499" y="190233"/>
                  </a:cubicBezTo>
                  <a:cubicBezTo>
                    <a:pt x="266171" y="192650"/>
                    <a:pt x="226277" y="227708"/>
                    <a:pt x="187896" y="266090"/>
                  </a:cubicBezTo>
                  <a:cubicBezTo>
                    <a:pt x="176109" y="278179"/>
                    <a:pt x="161603" y="286036"/>
                    <a:pt x="145586" y="287849"/>
                  </a:cubicBezTo>
                  <a:cubicBezTo>
                    <a:pt x="122616" y="290569"/>
                    <a:pt x="107203" y="301751"/>
                    <a:pt x="95417" y="321094"/>
                  </a:cubicBezTo>
                  <a:cubicBezTo>
                    <a:pt x="87862" y="333484"/>
                    <a:pt x="81213" y="346177"/>
                    <a:pt x="75470" y="359475"/>
                  </a:cubicBezTo>
                  <a:cubicBezTo>
                    <a:pt x="68217" y="376399"/>
                    <a:pt x="55222" y="389092"/>
                    <a:pt x="40715" y="403297"/>
                  </a:cubicBezTo>
                  <a:cubicBezTo>
                    <a:pt x="37693" y="393928"/>
                    <a:pt x="39204" y="387280"/>
                    <a:pt x="40413" y="380631"/>
                  </a:cubicBezTo>
                  <a:cubicBezTo>
                    <a:pt x="46759" y="348293"/>
                    <a:pt x="52804" y="315955"/>
                    <a:pt x="56431" y="283014"/>
                  </a:cubicBezTo>
                  <a:cubicBezTo>
                    <a:pt x="60964" y="239494"/>
                    <a:pt x="82421" y="205949"/>
                    <a:pt x="120803" y="182677"/>
                  </a:cubicBezTo>
                  <a:cubicBezTo>
                    <a:pt x="150118" y="164846"/>
                    <a:pt x="167345" y="137949"/>
                    <a:pt x="167043" y="102287"/>
                  </a:cubicBezTo>
                  <a:cubicBezTo>
                    <a:pt x="167043" y="86572"/>
                    <a:pt x="169158" y="70857"/>
                    <a:pt x="172785" y="55443"/>
                  </a:cubicBezTo>
                  <a:cubicBezTo>
                    <a:pt x="177923" y="33381"/>
                    <a:pt x="191221" y="17968"/>
                    <a:pt x="212678" y="10715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33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45" name="Group 244">
            <a:extLst>
              <a:ext uri="{FF2B5EF4-FFF2-40B4-BE49-F238E27FC236}">
                <a16:creationId xmlns:a16="http://schemas.microsoft.com/office/drawing/2014/main" id="{9776CF5C-E642-471F-8B4B-80A9AA6E8CB0}"/>
              </a:ext>
            </a:extLst>
          </p:cNvPr>
          <p:cNvGrpSpPr/>
          <p:nvPr/>
        </p:nvGrpSpPr>
        <p:grpSpPr>
          <a:xfrm>
            <a:off x="3210755" y="1119337"/>
            <a:ext cx="3501859" cy="1828499"/>
            <a:chOff x="3411702" y="1218309"/>
            <a:chExt cx="5368596" cy="2803218"/>
          </a:xfrm>
        </p:grpSpPr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77A42D2F-41DD-4E15-80B0-643AC08AF66D}"/>
                </a:ext>
              </a:extLst>
            </p:cNvPr>
            <p:cNvGrpSpPr/>
            <p:nvPr/>
          </p:nvGrpSpPr>
          <p:grpSpPr>
            <a:xfrm>
              <a:off x="3411702" y="1218309"/>
              <a:ext cx="5368596" cy="2803218"/>
              <a:chOff x="6314221" y="45262"/>
              <a:chExt cx="2940426" cy="1535347"/>
            </a:xfrm>
          </p:grpSpPr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75D3331B-31AD-4909-83BC-21B8425E767A}"/>
                  </a:ext>
                </a:extLst>
              </p:cNvPr>
              <p:cNvGrpSpPr/>
              <p:nvPr/>
            </p:nvGrpSpPr>
            <p:grpSpPr>
              <a:xfrm>
                <a:off x="6968095" y="45262"/>
                <a:ext cx="1681511" cy="1139788"/>
                <a:chOff x="2505376" y="2149766"/>
                <a:chExt cx="3646760" cy="2471905"/>
              </a:xfrm>
            </p:grpSpPr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722A7771-5B8E-41DE-BC72-94BD5489EBE1}"/>
                    </a:ext>
                  </a:extLst>
                </p:cNvPr>
                <p:cNvSpPr/>
                <p:nvPr/>
              </p:nvSpPr>
              <p:spPr>
                <a:xfrm>
                  <a:off x="3841510" y="2152268"/>
                  <a:ext cx="1910678" cy="1143112"/>
                </a:xfrm>
                <a:custGeom>
                  <a:avLst/>
                  <a:gdLst>
                    <a:gd name="connsiteX0" fmla="*/ 3332252 w 4071279"/>
                    <a:gd name="connsiteY0" fmla="*/ 340860 h 2435748"/>
                    <a:gd name="connsiteX1" fmla="*/ 3143428 w 4071279"/>
                    <a:gd name="connsiteY1" fmla="*/ 87458 h 2435748"/>
                    <a:gd name="connsiteX2" fmla="*/ 2921614 w 4071279"/>
                    <a:gd name="connsiteY2" fmla="*/ 29197 h 2435748"/>
                    <a:gd name="connsiteX3" fmla="*/ 2242833 w 4071279"/>
                    <a:gd name="connsiteY3" fmla="*/ 165374 h 2435748"/>
                    <a:gd name="connsiteX4" fmla="*/ 1910814 w 4071279"/>
                    <a:gd name="connsiteY4" fmla="*/ 248905 h 2435748"/>
                    <a:gd name="connsiteX5" fmla="*/ 1181493 w 4071279"/>
                    <a:gd name="connsiteY5" fmla="*/ 472124 h 2435748"/>
                    <a:gd name="connsiteX6" fmla="*/ 789106 w 4071279"/>
                    <a:gd name="connsiteY6" fmla="*/ 513538 h 2435748"/>
                    <a:gd name="connsiteX7" fmla="*/ 679602 w 4071279"/>
                    <a:gd name="connsiteY7" fmla="*/ 518452 h 2435748"/>
                    <a:gd name="connsiteX8" fmla="*/ 588349 w 4071279"/>
                    <a:gd name="connsiteY8" fmla="*/ 612513 h 2435748"/>
                    <a:gd name="connsiteX9" fmla="*/ 550444 w 4071279"/>
                    <a:gd name="connsiteY9" fmla="*/ 815375 h 2435748"/>
                    <a:gd name="connsiteX10" fmla="*/ 240185 w 4071279"/>
                    <a:gd name="connsiteY10" fmla="*/ 1702633 h 2435748"/>
                    <a:gd name="connsiteX11" fmla="*/ 120 w 4071279"/>
                    <a:gd name="connsiteY11" fmla="*/ 2121694 h 2435748"/>
                    <a:gd name="connsiteX12" fmla="*/ 2555901 w 4071279"/>
                    <a:gd name="connsiteY12" fmla="*/ 2416511 h 2435748"/>
                    <a:gd name="connsiteX13" fmla="*/ 2556603 w 4071279"/>
                    <a:gd name="connsiteY13" fmla="*/ 2415809 h 2435748"/>
                    <a:gd name="connsiteX14" fmla="*/ 2596613 w 4071279"/>
                    <a:gd name="connsiteY14" fmla="*/ 1851445 h 2435748"/>
                    <a:gd name="connsiteX15" fmla="*/ 2680847 w 4071279"/>
                    <a:gd name="connsiteY15" fmla="*/ 1838810 h 2435748"/>
                    <a:gd name="connsiteX16" fmla="*/ 2681549 w 4071279"/>
                    <a:gd name="connsiteY16" fmla="*/ 1838810 h 2435748"/>
                    <a:gd name="connsiteX17" fmla="*/ 2719454 w 4071279"/>
                    <a:gd name="connsiteY17" fmla="*/ 1758788 h 2435748"/>
                    <a:gd name="connsiteX18" fmla="*/ 2719454 w 4071279"/>
                    <a:gd name="connsiteY18" fmla="*/ 1758788 h 2435748"/>
                    <a:gd name="connsiteX19" fmla="*/ 2720156 w 4071279"/>
                    <a:gd name="connsiteY19" fmla="*/ 1758788 h 2435748"/>
                    <a:gd name="connsiteX20" fmla="*/ 2542564 w 4071279"/>
                    <a:gd name="connsiteY20" fmla="*/ 1372017 h 2435748"/>
                    <a:gd name="connsiteX21" fmla="*/ 2587488 w 4071279"/>
                    <a:gd name="connsiteY21" fmla="*/ 1303928 h 2435748"/>
                    <a:gd name="connsiteX22" fmla="*/ 2627499 w 4071279"/>
                    <a:gd name="connsiteY22" fmla="*/ 1261110 h 2435748"/>
                    <a:gd name="connsiteX23" fmla="*/ 2635922 w 4071279"/>
                    <a:gd name="connsiteY23" fmla="*/ 1234436 h 2435748"/>
                    <a:gd name="connsiteX24" fmla="*/ 2660491 w 4071279"/>
                    <a:gd name="connsiteY24" fmla="*/ 1243561 h 2435748"/>
                    <a:gd name="connsiteX25" fmla="*/ 2766484 w 4071279"/>
                    <a:gd name="connsiteY25" fmla="*/ 1486434 h 2435748"/>
                    <a:gd name="connsiteX26" fmla="*/ 2890728 w 4071279"/>
                    <a:gd name="connsiteY26" fmla="*/ 1529955 h 2435748"/>
                    <a:gd name="connsiteX27" fmla="*/ 3060599 w 4071279"/>
                    <a:gd name="connsiteY27" fmla="*/ 1426067 h 2435748"/>
                    <a:gd name="connsiteX28" fmla="*/ 3181334 w 4071279"/>
                    <a:gd name="connsiteY28" fmla="*/ 1403604 h 2435748"/>
                    <a:gd name="connsiteX29" fmla="*/ 3212219 w 4071279"/>
                    <a:gd name="connsiteY29" fmla="*/ 1465376 h 2435748"/>
                    <a:gd name="connsiteX30" fmla="*/ 3179227 w 4071279"/>
                    <a:gd name="connsiteY30" fmla="*/ 1519425 h 2435748"/>
                    <a:gd name="connsiteX31" fmla="*/ 3172910 w 4071279"/>
                    <a:gd name="connsiteY31" fmla="*/ 1652093 h 2435748"/>
                    <a:gd name="connsiteX32" fmla="*/ 3172910 w 4071279"/>
                    <a:gd name="connsiteY32" fmla="*/ 1652093 h 2435748"/>
                    <a:gd name="connsiteX33" fmla="*/ 3236085 w 4071279"/>
                    <a:gd name="connsiteY33" fmla="*/ 1689998 h 2435748"/>
                    <a:gd name="connsiteX34" fmla="*/ 3350502 w 4071279"/>
                    <a:gd name="connsiteY34" fmla="*/ 1858465 h 2435748"/>
                    <a:gd name="connsiteX35" fmla="*/ 3243806 w 4071279"/>
                    <a:gd name="connsiteY35" fmla="*/ 2016402 h 2435748"/>
                    <a:gd name="connsiteX36" fmla="*/ 2866862 w 4071279"/>
                    <a:gd name="connsiteY36" fmla="*/ 2239621 h 2435748"/>
                    <a:gd name="connsiteX37" fmla="*/ 2788245 w 4071279"/>
                    <a:gd name="connsiteY37" fmla="*/ 2322450 h 2435748"/>
                    <a:gd name="connsiteX38" fmla="*/ 2791754 w 4071279"/>
                    <a:gd name="connsiteY38" fmla="*/ 2411597 h 2435748"/>
                    <a:gd name="connsiteX39" fmla="*/ 2868266 w 4071279"/>
                    <a:gd name="connsiteY39" fmla="*/ 2436165 h 2435748"/>
                    <a:gd name="connsiteX40" fmla="*/ 3778688 w 4071279"/>
                    <a:gd name="connsiteY40" fmla="*/ 2307007 h 2435748"/>
                    <a:gd name="connsiteX41" fmla="*/ 3914866 w 4071279"/>
                    <a:gd name="connsiteY41" fmla="*/ 2137137 h 2435748"/>
                    <a:gd name="connsiteX42" fmla="*/ 3958386 w 4071279"/>
                    <a:gd name="connsiteY42" fmla="*/ 1768616 h 2435748"/>
                    <a:gd name="connsiteX43" fmla="*/ 4049639 w 4071279"/>
                    <a:gd name="connsiteY43" fmla="*/ 1242157 h 2435748"/>
                    <a:gd name="connsiteX44" fmla="*/ 4067890 w 4071279"/>
                    <a:gd name="connsiteY44" fmla="*/ 1113701 h 2435748"/>
                    <a:gd name="connsiteX45" fmla="*/ 3825017 w 4071279"/>
                    <a:gd name="connsiteY45" fmla="*/ 869424 h 2435748"/>
                    <a:gd name="connsiteX46" fmla="*/ 3186949 w 4071279"/>
                    <a:gd name="connsiteY46" fmla="*/ 178009 h 2435748"/>
                    <a:gd name="connsiteX47" fmla="*/ 3186949 w 4071279"/>
                    <a:gd name="connsiteY47" fmla="*/ 178009 h 2435748"/>
                    <a:gd name="connsiteX48" fmla="*/ 3186949 w 4071279"/>
                    <a:gd name="connsiteY48" fmla="*/ 178009 h 2435748"/>
                    <a:gd name="connsiteX49" fmla="*/ 3186949 w 4071279"/>
                    <a:gd name="connsiteY49" fmla="*/ 178009 h 2435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</a:cxnLst>
                  <a:rect l="l" t="t" r="r" b="b"/>
                  <a:pathLst>
                    <a:path w="4071279" h="2435748">
                      <a:moveTo>
                        <a:pt x="3332252" y="340860"/>
                      </a:moveTo>
                      <a:cubicBezTo>
                        <a:pt x="3307684" y="302253"/>
                        <a:pt x="3167295" y="126065"/>
                        <a:pt x="3143428" y="87458"/>
                      </a:cubicBezTo>
                      <a:cubicBezTo>
                        <a:pt x="3112543" y="8840"/>
                        <a:pt x="3051474" y="-31171"/>
                        <a:pt x="2921614" y="29197"/>
                      </a:cubicBezTo>
                      <a:cubicBezTo>
                        <a:pt x="2828957" y="72717"/>
                        <a:pt x="2268805" y="160460"/>
                        <a:pt x="2242833" y="165374"/>
                      </a:cubicBezTo>
                      <a:cubicBezTo>
                        <a:pt x="2124907" y="189240"/>
                        <a:pt x="2027336" y="217318"/>
                        <a:pt x="1910814" y="248905"/>
                      </a:cubicBezTo>
                      <a:cubicBezTo>
                        <a:pt x="1745857" y="293128"/>
                        <a:pt x="1289592" y="453171"/>
                        <a:pt x="1181493" y="472124"/>
                      </a:cubicBezTo>
                      <a:cubicBezTo>
                        <a:pt x="1148501" y="477739"/>
                        <a:pt x="910542" y="514942"/>
                        <a:pt x="789106" y="513538"/>
                      </a:cubicBezTo>
                      <a:cubicBezTo>
                        <a:pt x="752604" y="512837"/>
                        <a:pt x="716103" y="513538"/>
                        <a:pt x="679602" y="518452"/>
                      </a:cubicBezTo>
                      <a:cubicBezTo>
                        <a:pt x="619235" y="526875"/>
                        <a:pt x="592561" y="551444"/>
                        <a:pt x="588349" y="612513"/>
                      </a:cubicBezTo>
                      <a:cubicBezTo>
                        <a:pt x="583436" y="682005"/>
                        <a:pt x="569397" y="748690"/>
                        <a:pt x="550444" y="815375"/>
                      </a:cubicBezTo>
                      <a:cubicBezTo>
                        <a:pt x="511135" y="950850"/>
                        <a:pt x="268263" y="1628227"/>
                        <a:pt x="240185" y="1702633"/>
                      </a:cubicBezTo>
                      <a:cubicBezTo>
                        <a:pt x="233867" y="1718778"/>
                        <a:pt x="22582" y="2090808"/>
                        <a:pt x="120" y="2121694"/>
                      </a:cubicBezTo>
                      <a:cubicBezTo>
                        <a:pt x="-20237" y="2149772"/>
                        <a:pt x="2561516" y="2420723"/>
                        <a:pt x="2555901" y="2416511"/>
                      </a:cubicBezTo>
                      <a:cubicBezTo>
                        <a:pt x="2555901" y="2416511"/>
                        <a:pt x="2556603" y="2415809"/>
                        <a:pt x="2556603" y="2415809"/>
                      </a:cubicBezTo>
                      <a:cubicBezTo>
                        <a:pt x="2480091" y="2339297"/>
                        <a:pt x="2555901" y="1872504"/>
                        <a:pt x="2596613" y="1851445"/>
                      </a:cubicBezTo>
                      <a:cubicBezTo>
                        <a:pt x="2612758" y="1842320"/>
                        <a:pt x="2667510" y="1851445"/>
                        <a:pt x="2680847" y="1838810"/>
                      </a:cubicBezTo>
                      <a:lnTo>
                        <a:pt x="2681549" y="1838810"/>
                      </a:lnTo>
                      <a:cubicBezTo>
                        <a:pt x="2715242" y="1817752"/>
                        <a:pt x="2727175" y="1791780"/>
                        <a:pt x="2719454" y="1758788"/>
                      </a:cubicBezTo>
                      <a:cubicBezTo>
                        <a:pt x="2719454" y="1758788"/>
                        <a:pt x="2719454" y="1758788"/>
                        <a:pt x="2719454" y="1758788"/>
                      </a:cubicBezTo>
                      <a:cubicBezTo>
                        <a:pt x="2719454" y="1758788"/>
                        <a:pt x="2719454" y="1758788"/>
                        <a:pt x="2720156" y="1758788"/>
                      </a:cubicBezTo>
                      <a:cubicBezTo>
                        <a:pt x="2715242" y="1726499"/>
                        <a:pt x="2546775" y="1386056"/>
                        <a:pt x="2542564" y="1372017"/>
                      </a:cubicBezTo>
                      <a:cubicBezTo>
                        <a:pt x="2529227" y="1324987"/>
                        <a:pt x="2538352" y="1310246"/>
                        <a:pt x="2587488" y="1303928"/>
                      </a:cubicBezTo>
                      <a:cubicBezTo>
                        <a:pt x="2613460" y="1300419"/>
                        <a:pt x="2627499" y="1288485"/>
                        <a:pt x="2627499" y="1261110"/>
                      </a:cubicBezTo>
                      <a:cubicBezTo>
                        <a:pt x="2627499" y="1251282"/>
                        <a:pt x="2625393" y="1237244"/>
                        <a:pt x="2635922" y="1234436"/>
                      </a:cubicBezTo>
                      <a:cubicBezTo>
                        <a:pt x="2647153" y="1231628"/>
                        <a:pt x="2655577" y="1235138"/>
                        <a:pt x="2660491" y="1243561"/>
                      </a:cubicBezTo>
                      <a:cubicBezTo>
                        <a:pt x="2668914" y="1256898"/>
                        <a:pt x="2746830" y="1451337"/>
                        <a:pt x="2766484" y="1486434"/>
                      </a:cubicBezTo>
                      <a:cubicBezTo>
                        <a:pt x="2798774" y="1553821"/>
                        <a:pt x="2824745" y="1562946"/>
                        <a:pt x="2890728" y="1529955"/>
                      </a:cubicBezTo>
                      <a:cubicBezTo>
                        <a:pt x="2901258" y="1524339"/>
                        <a:pt x="3046560" y="1432384"/>
                        <a:pt x="3060599" y="1426067"/>
                      </a:cubicBezTo>
                      <a:cubicBezTo>
                        <a:pt x="3093591" y="1411326"/>
                        <a:pt x="3144832" y="1396585"/>
                        <a:pt x="3181334" y="1403604"/>
                      </a:cubicBezTo>
                      <a:cubicBezTo>
                        <a:pt x="3214325" y="1409922"/>
                        <a:pt x="3228364" y="1435894"/>
                        <a:pt x="3212219" y="1465376"/>
                      </a:cubicBezTo>
                      <a:cubicBezTo>
                        <a:pt x="3202392" y="1483626"/>
                        <a:pt x="3188353" y="1500473"/>
                        <a:pt x="3179227" y="1519425"/>
                      </a:cubicBezTo>
                      <a:cubicBezTo>
                        <a:pt x="3158169" y="1562244"/>
                        <a:pt x="3148342" y="1606466"/>
                        <a:pt x="3172910" y="1652093"/>
                      </a:cubicBezTo>
                      <a:cubicBezTo>
                        <a:pt x="3172910" y="1652093"/>
                        <a:pt x="3172910" y="1652093"/>
                        <a:pt x="3172910" y="1652093"/>
                      </a:cubicBezTo>
                      <a:cubicBezTo>
                        <a:pt x="3173612" y="1659814"/>
                        <a:pt x="3217133" y="1687892"/>
                        <a:pt x="3236085" y="1689998"/>
                      </a:cubicBezTo>
                      <a:cubicBezTo>
                        <a:pt x="3329444" y="1702633"/>
                        <a:pt x="3373666" y="1766510"/>
                        <a:pt x="3350502" y="1858465"/>
                      </a:cubicBezTo>
                      <a:cubicBezTo>
                        <a:pt x="3333655" y="1923745"/>
                        <a:pt x="3298558" y="1976391"/>
                        <a:pt x="3243806" y="2016402"/>
                      </a:cubicBezTo>
                      <a:cubicBezTo>
                        <a:pt x="3199584" y="2048692"/>
                        <a:pt x="2941970" y="2186273"/>
                        <a:pt x="2866862" y="2239621"/>
                      </a:cubicBezTo>
                      <a:cubicBezTo>
                        <a:pt x="2835275" y="2262083"/>
                        <a:pt x="2805793" y="2287353"/>
                        <a:pt x="2788245" y="2322450"/>
                      </a:cubicBezTo>
                      <a:cubicBezTo>
                        <a:pt x="2772802" y="2352634"/>
                        <a:pt x="2772099" y="2383519"/>
                        <a:pt x="2791754" y="2411597"/>
                      </a:cubicBezTo>
                      <a:cubicBezTo>
                        <a:pt x="2810706" y="2437569"/>
                        <a:pt x="2838784" y="2441079"/>
                        <a:pt x="2868266" y="2436165"/>
                      </a:cubicBezTo>
                      <a:cubicBezTo>
                        <a:pt x="3084465" y="2401770"/>
                        <a:pt x="3694455" y="2336489"/>
                        <a:pt x="3778688" y="2307007"/>
                      </a:cubicBezTo>
                      <a:cubicBezTo>
                        <a:pt x="3860114" y="2278228"/>
                        <a:pt x="3904337" y="2221370"/>
                        <a:pt x="3914866" y="2137137"/>
                      </a:cubicBezTo>
                      <a:cubicBezTo>
                        <a:pt x="3930308" y="2014296"/>
                        <a:pt x="3942944" y="1891456"/>
                        <a:pt x="3958386" y="1768616"/>
                      </a:cubicBezTo>
                      <a:cubicBezTo>
                        <a:pt x="3980147" y="1591726"/>
                        <a:pt x="3996291" y="1413432"/>
                        <a:pt x="4049639" y="1242157"/>
                      </a:cubicBezTo>
                      <a:cubicBezTo>
                        <a:pt x="4069996" y="1201444"/>
                        <a:pt x="4084034" y="1159328"/>
                        <a:pt x="4067890" y="1113701"/>
                      </a:cubicBezTo>
                      <a:cubicBezTo>
                        <a:pt x="4065784" y="1083518"/>
                        <a:pt x="3843267" y="889079"/>
                        <a:pt x="3825017" y="869424"/>
                      </a:cubicBezTo>
                      <a:moveTo>
                        <a:pt x="3186949" y="178009"/>
                      </a:moveTo>
                      <a:cubicBezTo>
                        <a:pt x="3186247" y="178009"/>
                        <a:pt x="3186247" y="178009"/>
                        <a:pt x="3186949" y="178009"/>
                      </a:cubicBezTo>
                      <a:cubicBezTo>
                        <a:pt x="3186949" y="178009"/>
                        <a:pt x="3186949" y="178009"/>
                        <a:pt x="3186949" y="178009"/>
                      </a:cubicBezTo>
                      <a:cubicBezTo>
                        <a:pt x="3186949" y="178009"/>
                        <a:pt x="3186949" y="178009"/>
                        <a:pt x="3186949" y="17800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1661A6B5-AF77-4312-812B-74BF919F0276}"/>
                    </a:ext>
                  </a:extLst>
                </p:cNvPr>
                <p:cNvSpPr/>
                <p:nvPr/>
              </p:nvSpPr>
              <p:spPr>
                <a:xfrm>
                  <a:off x="3707003" y="3066294"/>
                  <a:ext cx="1383594" cy="642383"/>
                </a:xfrm>
                <a:custGeom>
                  <a:avLst/>
                  <a:gdLst>
                    <a:gd name="connsiteX0" fmla="*/ 2845316 w 2948168"/>
                    <a:gd name="connsiteY0" fmla="*/ 468899 h 1368792"/>
                    <a:gd name="connsiteX1" fmla="*/ 2862865 w 2948168"/>
                    <a:gd name="connsiteY1" fmla="*/ 480130 h 1368792"/>
                    <a:gd name="connsiteX2" fmla="*/ 2926741 w 2948168"/>
                    <a:gd name="connsiteY2" fmla="*/ 576297 h 1368792"/>
                    <a:gd name="connsiteX3" fmla="*/ 2934463 w 2948168"/>
                    <a:gd name="connsiteY3" fmla="*/ 1111881 h 1368792"/>
                    <a:gd name="connsiteX4" fmla="*/ 2951309 w 2948168"/>
                    <a:gd name="connsiteY4" fmla="*/ 1333695 h 1368792"/>
                    <a:gd name="connsiteX5" fmla="*/ 2892346 w 2948168"/>
                    <a:gd name="connsiteY5" fmla="*/ 1361773 h 1368792"/>
                    <a:gd name="connsiteX6" fmla="*/ 1424579 w 2948168"/>
                    <a:gd name="connsiteY6" fmla="*/ 946222 h 1368792"/>
                    <a:gd name="connsiteX7" fmla="*/ 24200 w 2948168"/>
                    <a:gd name="connsiteY7" fmla="*/ 872517 h 1368792"/>
                    <a:gd name="connsiteX8" fmla="*/ 334 w 2948168"/>
                    <a:gd name="connsiteY8" fmla="*/ 853565 h 1368792"/>
                    <a:gd name="connsiteX9" fmla="*/ 180031 w 2948168"/>
                    <a:gd name="connsiteY9" fmla="*/ 383964 h 1368792"/>
                    <a:gd name="connsiteX10" fmla="*/ 288833 w 2948168"/>
                    <a:gd name="connsiteY10" fmla="*/ 173380 h 1368792"/>
                    <a:gd name="connsiteX11" fmla="*/ 716317 w 2948168"/>
                    <a:gd name="connsiteY11" fmla="*/ 702 h 1368792"/>
                    <a:gd name="connsiteX12" fmla="*/ 891803 w 2948168"/>
                    <a:gd name="connsiteY12" fmla="*/ 0 h 1368792"/>
                    <a:gd name="connsiteX13" fmla="*/ 1355087 w 2948168"/>
                    <a:gd name="connsiteY13" fmla="*/ 18953 h 1368792"/>
                    <a:gd name="connsiteX14" fmla="*/ 1791696 w 2948168"/>
                    <a:gd name="connsiteY14" fmla="*/ 97570 h 1368792"/>
                    <a:gd name="connsiteX15" fmla="*/ 1802226 w 2948168"/>
                    <a:gd name="connsiteY15" fmla="*/ 97570 h 1368792"/>
                    <a:gd name="connsiteX16" fmla="*/ 2462756 w 2948168"/>
                    <a:gd name="connsiteY16" fmla="*/ 292711 h 1368792"/>
                    <a:gd name="connsiteX17" fmla="*/ 2757573 w 2948168"/>
                    <a:gd name="connsiteY17" fmla="*/ 430292 h 1368792"/>
                    <a:gd name="connsiteX18" fmla="*/ 2845316 w 2948168"/>
                    <a:gd name="connsiteY18" fmla="*/ 468899 h 1368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2948168" h="1368792">
                      <a:moveTo>
                        <a:pt x="2845316" y="468899"/>
                      </a:moveTo>
                      <a:cubicBezTo>
                        <a:pt x="2850931" y="472409"/>
                        <a:pt x="2856547" y="478024"/>
                        <a:pt x="2862865" y="480130"/>
                      </a:cubicBezTo>
                      <a:cubicBezTo>
                        <a:pt x="2909895" y="494871"/>
                        <a:pt x="2921828" y="534882"/>
                        <a:pt x="2926741" y="576297"/>
                      </a:cubicBezTo>
                      <a:cubicBezTo>
                        <a:pt x="2949204" y="754591"/>
                        <a:pt x="2954117" y="932885"/>
                        <a:pt x="2934463" y="1111881"/>
                      </a:cubicBezTo>
                      <a:cubicBezTo>
                        <a:pt x="2934463" y="1112582"/>
                        <a:pt x="2952012" y="1332993"/>
                        <a:pt x="2951309" y="1333695"/>
                      </a:cubicBezTo>
                      <a:cubicBezTo>
                        <a:pt x="2936569" y="1373004"/>
                        <a:pt x="2928145" y="1376514"/>
                        <a:pt x="2892346" y="1361773"/>
                      </a:cubicBezTo>
                      <a:cubicBezTo>
                        <a:pt x="2749851" y="1301406"/>
                        <a:pt x="1438618" y="948327"/>
                        <a:pt x="1424579" y="946222"/>
                      </a:cubicBezTo>
                      <a:cubicBezTo>
                        <a:pt x="1342452" y="934990"/>
                        <a:pt x="29113" y="863392"/>
                        <a:pt x="24200" y="872517"/>
                      </a:cubicBezTo>
                      <a:cubicBezTo>
                        <a:pt x="20690" y="878835"/>
                        <a:pt x="1737" y="857075"/>
                        <a:pt x="334" y="853565"/>
                      </a:cubicBezTo>
                      <a:cubicBezTo>
                        <a:pt x="-8792" y="838122"/>
                        <a:pt x="172310" y="449245"/>
                        <a:pt x="180031" y="383964"/>
                      </a:cubicBezTo>
                      <a:cubicBezTo>
                        <a:pt x="183541" y="355184"/>
                        <a:pt x="258649" y="190929"/>
                        <a:pt x="288833" y="173380"/>
                      </a:cubicBezTo>
                      <a:cubicBezTo>
                        <a:pt x="308487" y="162149"/>
                        <a:pt x="693153" y="-702"/>
                        <a:pt x="716317" y="702"/>
                      </a:cubicBezTo>
                      <a:cubicBezTo>
                        <a:pt x="774579" y="2106"/>
                        <a:pt x="833542" y="0"/>
                        <a:pt x="891803" y="0"/>
                      </a:cubicBezTo>
                      <a:cubicBezTo>
                        <a:pt x="954276" y="2106"/>
                        <a:pt x="1263132" y="10529"/>
                        <a:pt x="1355087" y="18953"/>
                      </a:cubicBezTo>
                      <a:cubicBezTo>
                        <a:pt x="1367020" y="20357"/>
                        <a:pt x="1773446" y="122840"/>
                        <a:pt x="1791696" y="97570"/>
                      </a:cubicBezTo>
                      <a:cubicBezTo>
                        <a:pt x="1795206" y="97570"/>
                        <a:pt x="1798716" y="97570"/>
                        <a:pt x="1802226" y="97570"/>
                      </a:cubicBezTo>
                      <a:cubicBezTo>
                        <a:pt x="2027550" y="143899"/>
                        <a:pt x="2248663" y="207776"/>
                        <a:pt x="2462756" y="292711"/>
                      </a:cubicBezTo>
                      <a:cubicBezTo>
                        <a:pt x="2563836" y="332722"/>
                        <a:pt x="2662108" y="378348"/>
                        <a:pt x="2757573" y="430292"/>
                      </a:cubicBezTo>
                      <a:cubicBezTo>
                        <a:pt x="2786352" y="446437"/>
                        <a:pt x="2820748" y="447139"/>
                        <a:pt x="2845316" y="46889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52318694-B387-4635-A8AA-D3FEA0C9C120}"/>
                    </a:ext>
                  </a:extLst>
                </p:cNvPr>
                <p:cNvSpPr/>
                <p:nvPr/>
              </p:nvSpPr>
              <p:spPr>
                <a:xfrm>
                  <a:off x="4989455" y="3161169"/>
                  <a:ext cx="3294" cy="62591"/>
                </a:xfrm>
                <a:custGeom>
                  <a:avLst/>
                  <a:gdLst>
                    <a:gd name="connsiteX0" fmla="*/ 7371 w 7019"/>
                    <a:gd name="connsiteY0" fmla="*/ 0 h 133369"/>
                    <a:gd name="connsiteX1" fmla="*/ 7371 w 7019"/>
                    <a:gd name="connsiteY1" fmla="*/ 139687 h 133369"/>
                    <a:gd name="connsiteX2" fmla="*/ 7371 w 7019"/>
                    <a:gd name="connsiteY2" fmla="*/ 0 h 133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019" h="133369">
                      <a:moveTo>
                        <a:pt x="7371" y="0"/>
                      </a:moveTo>
                      <a:cubicBezTo>
                        <a:pt x="7371" y="46328"/>
                        <a:pt x="7371" y="93359"/>
                        <a:pt x="7371" y="139687"/>
                      </a:cubicBezTo>
                      <a:cubicBezTo>
                        <a:pt x="-2457" y="93359"/>
                        <a:pt x="-2457" y="46328"/>
                        <a:pt x="7371" y="0"/>
                      </a:cubicBezTo>
                      <a:close/>
                    </a:path>
                  </a:pathLst>
                </a:custGeom>
                <a:solidFill>
                  <a:srgbClr val="080808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F4E3AD89-1F85-43E8-BE93-1AD7C76BEABF}"/>
                    </a:ext>
                  </a:extLst>
                </p:cNvPr>
                <p:cNvSpPr/>
                <p:nvPr/>
              </p:nvSpPr>
              <p:spPr>
                <a:xfrm>
                  <a:off x="5078565" y="3013424"/>
                  <a:ext cx="19766" cy="6589"/>
                </a:xfrm>
                <a:custGeom>
                  <a:avLst/>
                  <a:gdLst>
                    <a:gd name="connsiteX0" fmla="*/ 0 w 42116"/>
                    <a:gd name="connsiteY0" fmla="*/ 15787 h 14038"/>
                    <a:gd name="connsiteX1" fmla="*/ 47732 w 42116"/>
                    <a:gd name="connsiteY1" fmla="*/ 3854 h 14038"/>
                    <a:gd name="connsiteX2" fmla="*/ 0 w 42116"/>
                    <a:gd name="connsiteY2" fmla="*/ 15787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2116" h="14038">
                      <a:moveTo>
                        <a:pt x="0" y="15787"/>
                      </a:moveTo>
                      <a:cubicBezTo>
                        <a:pt x="10529" y="-11588"/>
                        <a:pt x="31588" y="5258"/>
                        <a:pt x="47732" y="3854"/>
                      </a:cubicBezTo>
                      <a:cubicBezTo>
                        <a:pt x="34395" y="16489"/>
                        <a:pt x="16846" y="15085"/>
                        <a:pt x="0" y="15787"/>
                      </a:cubicBezTo>
                      <a:close/>
                    </a:path>
                  </a:pathLst>
                </a:custGeom>
                <a:solidFill>
                  <a:srgbClr val="080808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218" name="Graphic 204">
                  <a:extLst>
                    <a:ext uri="{FF2B5EF4-FFF2-40B4-BE49-F238E27FC236}">
                      <a16:creationId xmlns:a16="http://schemas.microsoft.com/office/drawing/2014/main" id="{D2C66478-5DA5-435E-9A5A-BA5A78A3893E}"/>
                    </a:ext>
                  </a:extLst>
                </p:cNvPr>
                <p:cNvGrpSpPr/>
                <p:nvPr/>
              </p:nvGrpSpPr>
              <p:grpSpPr>
                <a:xfrm>
                  <a:off x="3842554" y="2149766"/>
                  <a:ext cx="1919428" cy="1146614"/>
                  <a:chOff x="4965869" y="570"/>
                  <a:chExt cx="4089925" cy="2443209"/>
                </a:xfrm>
                <a:solidFill>
                  <a:srgbClr val="0E0E0E"/>
                </a:solidFill>
              </p:grpSpPr>
              <p:sp>
                <p:nvSpPr>
                  <p:cNvPr id="222" name="Freeform: Shape 221">
                    <a:extLst>
                      <a:ext uri="{FF2B5EF4-FFF2-40B4-BE49-F238E27FC236}">
                        <a16:creationId xmlns:a16="http://schemas.microsoft.com/office/drawing/2014/main" id="{D7046753-D373-489B-BEE5-889F5EA29B7D}"/>
                      </a:ext>
                    </a:extLst>
                  </p:cNvPr>
                  <p:cNvSpPr/>
                  <p:nvPr/>
                </p:nvSpPr>
                <p:spPr>
                  <a:xfrm>
                    <a:off x="4965869" y="570"/>
                    <a:ext cx="3264043" cy="2126893"/>
                  </a:xfrm>
                  <a:custGeom>
                    <a:avLst/>
                    <a:gdLst>
                      <a:gd name="connsiteX0" fmla="*/ 603673 w 3264043"/>
                      <a:gd name="connsiteY0" fmla="*/ 1954346 h 2126892"/>
                      <a:gd name="connsiteX1" fmla="*/ 1066956 w 3264043"/>
                      <a:gd name="connsiteY1" fmla="*/ 1973299 h 2126892"/>
                      <a:gd name="connsiteX2" fmla="*/ 1503566 w 3264043"/>
                      <a:gd name="connsiteY2" fmla="*/ 2051917 h 2126892"/>
                      <a:gd name="connsiteX3" fmla="*/ 1514095 w 3264043"/>
                      <a:gd name="connsiteY3" fmla="*/ 2051917 h 2126892"/>
                      <a:gd name="connsiteX4" fmla="*/ 1676244 w 3264043"/>
                      <a:gd name="connsiteY4" fmla="*/ 2088418 h 2126892"/>
                      <a:gd name="connsiteX5" fmla="*/ 1684667 w 3264043"/>
                      <a:gd name="connsiteY5" fmla="*/ 2063850 h 2126892"/>
                      <a:gd name="connsiteX6" fmla="*/ 1698005 w 3264043"/>
                      <a:gd name="connsiteY6" fmla="*/ 1895383 h 2126892"/>
                      <a:gd name="connsiteX7" fmla="*/ 1496546 w 3264043"/>
                      <a:gd name="connsiteY7" fmla="*/ 1559853 h 2126892"/>
                      <a:gd name="connsiteX8" fmla="*/ 1066956 w 3264043"/>
                      <a:gd name="connsiteY8" fmla="*/ 1413147 h 2126892"/>
                      <a:gd name="connsiteX9" fmla="*/ 845843 w 3264043"/>
                      <a:gd name="connsiteY9" fmla="*/ 1401214 h 2126892"/>
                      <a:gd name="connsiteX10" fmla="*/ 720897 w 3264043"/>
                      <a:gd name="connsiteY10" fmla="*/ 1377348 h 2126892"/>
                      <a:gd name="connsiteX11" fmla="*/ 624029 w 3264043"/>
                      <a:gd name="connsiteY11" fmla="*/ 1368222 h 2126892"/>
                      <a:gd name="connsiteX12" fmla="*/ 600163 w 3264043"/>
                      <a:gd name="connsiteY12" fmla="*/ 1215198 h 2126892"/>
                      <a:gd name="connsiteX13" fmla="*/ 685098 w 3264043"/>
                      <a:gd name="connsiteY13" fmla="*/ 958989 h 2126892"/>
                      <a:gd name="connsiteX14" fmla="*/ 805833 w 3264043"/>
                      <a:gd name="connsiteY14" fmla="*/ 772271 h 2126892"/>
                      <a:gd name="connsiteX15" fmla="*/ 1066956 w 3264043"/>
                      <a:gd name="connsiteY15" fmla="*/ 667682 h 2126892"/>
                      <a:gd name="connsiteX16" fmla="*/ 1365283 w 3264043"/>
                      <a:gd name="connsiteY16" fmla="*/ 598189 h 2126892"/>
                      <a:gd name="connsiteX17" fmla="*/ 1662205 w 3264043"/>
                      <a:gd name="connsiteY17" fmla="*/ 490791 h 2126892"/>
                      <a:gd name="connsiteX18" fmla="*/ 2091795 w 3264043"/>
                      <a:gd name="connsiteY18" fmla="*/ 386904 h 2126892"/>
                      <a:gd name="connsiteX19" fmla="*/ 2654053 w 3264043"/>
                      <a:gd name="connsiteY19" fmla="*/ 278804 h 2126892"/>
                      <a:gd name="connsiteX20" fmla="*/ 2908157 w 3264043"/>
                      <a:gd name="connsiteY20" fmla="*/ 281612 h 2126892"/>
                      <a:gd name="connsiteX21" fmla="*/ 2943254 w 3264043"/>
                      <a:gd name="connsiteY21" fmla="*/ 264765 h 2126892"/>
                      <a:gd name="connsiteX22" fmla="*/ 2954486 w 3264043"/>
                      <a:gd name="connsiteY22" fmla="*/ 236687 h 2126892"/>
                      <a:gd name="connsiteX23" fmla="*/ 3068903 w 3264043"/>
                      <a:gd name="connsiteY23" fmla="*/ 215629 h 2126892"/>
                      <a:gd name="connsiteX24" fmla="*/ 3269659 w 3264043"/>
                      <a:gd name="connsiteY24" fmla="*/ 280910 h 2126892"/>
                      <a:gd name="connsiteX25" fmla="*/ 3118039 w 3264043"/>
                      <a:gd name="connsiteY25" fmla="*/ 45759 h 2126892"/>
                      <a:gd name="connsiteX26" fmla="*/ 2965717 w 3264043"/>
                      <a:gd name="connsiteY26" fmla="*/ 11363 h 2126892"/>
                      <a:gd name="connsiteX27" fmla="*/ 2905350 w 3264043"/>
                      <a:gd name="connsiteY27" fmla="*/ 40143 h 2126892"/>
                      <a:gd name="connsiteX28" fmla="*/ 2501029 w 3264043"/>
                      <a:gd name="connsiteY28" fmla="*/ 116655 h 2126892"/>
                      <a:gd name="connsiteX29" fmla="*/ 2260964 w 3264043"/>
                      <a:gd name="connsiteY29" fmla="*/ 170705 h 2126892"/>
                      <a:gd name="connsiteX30" fmla="*/ 1744333 w 3264043"/>
                      <a:gd name="connsiteY30" fmla="*/ 294949 h 2126892"/>
                      <a:gd name="connsiteX31" fmla="*/ 1146978 w 3264043"/>
                      <a:gd name="connsiteY31" fmla="*/ 476753 h 2126892"/>
                      <a:gd name="connsiteX32" fmla="*/ 788986 w 3264043"/>
                      <a:gd name="connsiteY32" fmla="*/ 519571 h 2126892"/>
                      <a:gd name="connsiteX33" fmla="*/ 679482 w 3264043"/>
                      <a:gd name="connsiteY33" fmla="*/ 524485 h 2126892"/>
                      <a:gd name="connsiteX34" fmla="*/ 588230 w 3264043"/>
                      <a:gd name="connsiteY34" fmla="*/ 618545 h 2126892"/>
                      <a:gd name="connsiteX35" fmla="*/ 550325 w 3264043"/>
                      <a:gd name="connsiteY35" fmla="*/ 821407 h 2126892"/>
                      <a:gd name="connsiteX36" fmla="*/ 240065 w 3264043"/>
                      <a:gd name="connsiteY36" fmla="*/ 1708666 h 2126892"/>
                      <a:gd name="connsiteX37" fmla="*/ 0 w 3264043"/>
                      <a:gd name="connsiteY37" fmla="*/ 2127727 h 2126892"/>
                      <a:gd name="connsiteX38" fmla="*/ 427484 w 3264043"/>
                      <a:gd name="connsiteY38" fmla="*/ 1955048 h 2126892"/>
                      <a:gd name="connsiteX39" fmla="*/ 603673 w 3264043"/>
                      <a:gd name="connsiteY39" fmla="*/ 1954346 h 2126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3264043" h="2126892">
                        <a:moveTo>
                          <a:pt x="603673" y="1954346"/>
                        </a:moveTo>
                        <a:cubicBezTo>
                          <a:pt x="666146" y="1956452"/>
                          <a:pt x="975001" y="1964875"/>
                          <a:pt x="1066956" y="1973299"/>
                        </a:cubicBezTo>
                        <a:cubicBezTo>
                          <a:pt x="1078889" y="1974703"/>
                          <a:pt x="1485315" y="2077187"/>
                          <a:pt x="1503566" y="2051917"/>
                        </a:cubicBezTo>
                        <a:cubicBezTo>
                          <a:pt x="1507076" y="2051917"/>
                          <a:pt x="1510585" y="2051917"/>
                          <a:pt x="1514095" y="2051917"/>
                        </a:cubicBezTo>
                        <a:cubicBezTo>
                          <a:pt x="1568145" y="2063148"/>
                          <a:pt x="1622194" y="2075081"/>
                          <a:pt x="1676244" y="2088418"/>
                        </a:cubicBezTo>
                        <a:cubicBezTo>
                          <a:pt x="1679052" y="2075081"/>
                          <a:pt x="1681860" y="2065955"/>
                          <a:pt x="1684667" y="2063850"/>
                        </a:cubicBezTo>
                        <a:cubicBezTo>
                          <a:pt x="1693091" y="2008396"/>
                          <a:pt x="1704322" y="1953644"/>
                          <a:pt x="1698005" y="1895383"/>
                        </a:cubicBezTo>
                        <a:cubicBezTo>
                          <a:pt x="1681860" y="1751484"/>
                          <a:pt x="1610262" y="1641981"/>
                          <a:pt x="1496546" y="1559853"/>
                        </a:cubicBezTo>
                        <a:cubicBezTo>
                          <a:pt x="1368792" y="1467899"/>
                          <a:pt x="1219980" y="1434205"/>
                          <a:pt x="1066956" y="1413147"/>
                        </a:cubicBezTo>
                        <a:cubicBezTo>
                          <a:pt x="993252" y="1403320"/>
                          <a:pt x="918846" y="1411041"/>
                          <a:pt x="845843" y="1401214"/>
                        </a:cubicBezTo>
                        <a:cubicBezTo>
                          <a:pt x="803727" y="1395598"/>
                          <a:pt x="763014" y="1382261"/>
                          <a:pt x="720897" y="1377348"/>
                        </a:cubicBezTo>
                        <a:cubicBezTo>
                          <a:pt x="661934" y="1369626"/>
                          <a:pt x="650001" y="1414551"/>
                          <a:pt x="624029" y="1368222"/>
                        </a:cubicBezTo>
                        <a:cubicBezTo>
                          <a:pt x="597355" y="1320490"/>
                          <a:pt x="580508" y="1276970"/>
                          <a:pt x="600163" y="1215198"/>
                        </a:cubicBezTo>
                        <a:cubicBezTo>
                          <a:pt x="627539" y="1129561"/>
                          <a:pt x="655616" y="1043924"/>
                          <a:pt x="685098" y="958989"/>
                        </a:cubicBezTo>
                        <a:cubicBezTo>
                          <a:pt x="710368" y="886688"/>
                          <a:pt x="748975" y="823513"/>
                          <a:pt x="805833" y="772271"/>
                        </a:cubicBezTo>
                        <a:cubicBezTo>
                          <a:pt x="879537" y="704885"/>
                          <a:pt x="973598" y="681720"/>
                          <a:pt x="1066956" y="667682"/>
                        </a:cubicBezTo>
                        <a:cubicBezTo>
                          <a:pt x="1168738" y="652239"/>
                          <a:pt x="1266309" y="622055"/>
                          <a:pt x="1365283" y="598189"/>
                        </a:cubicBezTo>
                        <a:cubicBezTo>
                          <a:pt x="1467065" y="573621"/>
                          <a:pt x="1563933" y="527995"/>
                          <a:pt x="1662205" y="490791"/>
                        </a:cubicBezTo>
                        <a:cubicBezTo>
                          <a:pt x="1801892" y="438146"/>
                          <a:pt x="1946493" y="410770"/>
                          <a:pt x="2091795" y="386904"/>
                        </a:cubicBezTo>
                        <a:cubicBezTo>
                          <a:pt x="2280619" y="356018"/>
                          <a:pt x="2468038" y="322325"/>
                          <a:pt x="2654053" y="278804"/>
                        </a:cubicBezTo>
                        <a:cubicBezTo>
                          <a:pt x="2739690" y="258448"/>
                          <a:pt x="2823924" y="254236"/>
                          <a:pt x="2908157" y="281612"/>
                        </a:cubicBezTo>
                        <a:cubicBezTo>
                          <a:pt x="2927110" y="287929"/>
                          <a:pt x="2936937" y="283016"/>
                          <a:pt x="2943254" y="264765"/>
                        </a:cubicBezTo>
                        <a:cubicBezTo>
                          <a:pt x="2946764" y="254938"/>
                          <a:pt x="2950274" y="245813"/>
                          <a:pt x="2954486" y="236687"/>
                        </a:cubicBezTo>
                        <a:cubicBezTo>
                          <a:pt x="2978352" y="191061"/>
                          <a:pt x="3030296" y="182638"/>
                          <a:pt x="3068903" y="215629"/>
                        </a:cubicBezTo>
                        <a:cubicBezTo>
                          <a:pt x="3129270" y="267573"/>
                          <a:pt x="3249303" y="284420"/>
                          <a:pt x="3269659" y="280910"/>
                        </a:cubicBezTo>
                        <a:cubicBezTo>
                          <a:pt x="3282996" y="278102"/>
                          <a:pt x="3139799" y="85067"/>
                          <a:pt x="3118039" y="45759"/>
                        </a:cubicBezTo>
                        <a:cubicBezTo>
                          <a:pt x="3078730" y="834"/>
                          <a:pt x="3021171" y="-11801"/>
                          <a:pt x="2965717" y="11363"/>
                        </a:cubicBezTo>
                        <a:cubicBezTo>
                          <a:pt x="2948168" y="18383"/>
                          <a:pt x="2924302" y="35229"/>
                          <a:pt x="2905350" y="40143"/>
                        </a:cubicBezTo>
                        <a:cubicBezTo>
                          <a:pt x="2835155" y="58394"/>
                          <a:pt x="2515770" y="113145"/>
                          <a:pt x="2501029" y="116655"/>
                        </a:cubicBezTo>
                        <a:cubicBezTo>
                          <a:pt x="2421710" y="136309"/>
                          <a:pt x="2340986" y="150348"/>
                          <a:pt x="2260964" y="170705"/>
                        </a:cubicBezTo>
                        <a:cubicBezTo>
                          <a:pt x="2088988" y="214225"/>
                          <a:pt x="1915607" y="251428"/>
                          <a:pt x="1744333" y="294949"/>
                        </a:cubicBezTo>
                        <a:cubicBezTo>
                          <a:pt x="1637637" y="321623"/>
                          <a:pt x="1167334" y="472541"/>
                          <a:pt x="1146978" y="476753"/>
                        </a:cubicBezTo>
                        <a:cubicBezTo>
                          <a:pt x="1029051" y="504128"/>
                          <a:pt x="910422" y="521677"/>
                          <a:pt x="788986" y="519571"/>
                        </a:cubicBezTo>
                        <a:cubicBezTo>
                          <a:pt x="752485" y="518869"/>
                          <a:pt x="715984" y="519571"/>
                          <a:pt x="679482" y="524485"/>
                        </a:cubicBezTo>
                        <a:cubicBezTo>
                          <a:pt x="619115" y="532908"/>
                          <a:pt x="592441" y="557476"/>
                          <a:pt x="588230" y="618545"/>
                        </a:cubicBezTo>
                        <a:cubicBezTo>
                          <a:pt x="583316" y="688038"/>
                          <a:pt x="569277" y="754723"/>
                          <a:pt x="550325" y="821407"/>
                        </a:cubicBezTo>
                        <a:cubicBezTo>
                          <a:pt x="511016" y="956883"/>
                          <a:pt x="268143" y="1634259"/>
                          <a:pt x="240065" y="1708666"/>
                        </a:cubicBezTo>
                        <a:cubicBezTo>
                          <a:pt x="233748" y="1724810"/>
                          <a:pt x="12635" y="2115092"/>
                          <a:pt x="0" y="2127727"/>
                        </a:cubicBezTo>
                        <a:cubicBezTo>
                          <a:pt x="19654" y="2116496"/>
                          <a:pt x="404320" y="1953644"/>
                          <a:pt x="427484" y="1955048"/>
                        </a:cubicBezTo>
                        <a:cubicBezTo>
                          <a:pt x="487150" y="1955750"/>
                          <a:pt x="545411" y="1953644"/>
                          <a:pt x="603673" y="1954346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50000"/>
                    </a:schemeClr>
                  </a:solidFill>
                  <a:ln w="701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6309592F-10FF-4D03-AD18-3D17740D28E2}"/>
                      </a:ext>
                    </a:extLst>
                  </p:cNvPr>
                  <p:cNvSpPr/>
                  <p:nvPr/>
                </p:nvSpPr>
                <p:spPr>
                  <a:xfrm>
                    <a:off x="6584948" y="534490"/>
                    <a:ext cx="2470846" cy="1909289"/>
                  </a:xfrm>
                  <a:custGeom>
                    <a:avLst/>
                    <a:gdLst>
                      <a:gd name="connsiteX0" fmla="*/ 2471527 w 2470845"/>
                      <a:gd name="connsiteY0" fmla="*/ 586517 h 1909289"/>
                      <a:gd name="connsiteX1" fmla="*/ 1921203 w 2470845"/>
                      <a:gd name="connsiteY1" fmla="*/ 14432 h 1909289"/>
                      <a:gd name="connsiteX2" fmla="*/ 1893827 w 2470845"/>
                      <a:gd name="connsiteY2" fmla="*/ 2499 h 1909289"/>
                      <a:gd name="connsiteX3" fmla="*/ 1846094 w 2470845"/>
                      <a:gd name="connsiteY3" fmla="*/ 26365 h 1909289"/>
                      <a:gd name="connsiteX4" fmla="*/ 1838373 w 2470845"/>
                      <a:gd name="connsiteY4" fmla="*/ 36193 h 1909289"/>
                      <a:gd name="connsiteX5" fmla="*/ 1845392 w 2470845"/>
                      <a:gd name="connsiteY5" fmla="*/ 106387 h 1909289"/>
                      <a:gd name="connsiteX6" fmla="*/ 1877682 w 2470845"/>
                      <a:gd name="connsiteY6" fmla="*/ 171668 h 1909289"/>
                      <a:gd name="connsiteX7" fmla="*/ 1924712 w 2470845"/>
                      <a:gd name="connsiteY7" fmla="*/ 273450 h 1909289"/>
                      <a:gd name="connsiteX8" fmla="*/ 2206192 w 2470845"/>
                      <a:gd name="connsiteY8" fmla="*/ 590729 h 1909289"/>
                      <a:gd name="connsiteX9" fmla="*/ 2250415 w 2470845"/>
                      <a:gd name="connsiteY9" fmla="*/ 759196 h 1909289"/>
                      <a:gd name="connsiteX10" fmla="*/ 2239184 w 2470845"/>
                      <a:gd name="connsiteY10" fmla="*/ 1339002 h 1909289"/>
                      <a:gd name="connsiteX11" fmla="*/ 2201981 w 2470845"/>
                      <a:gd name="connsiteY11" fmla="*/ 1423235 h 1909289"/>
                      <a:gd name="connsiteX12" fmla="*/ 2025090 w 2470845"/>
                      <a:gd name="connsiteY12" fmla="*/ 1247047 h 1909289"/>
                      <a:gd name="connsiteX13" fmla="*/ 1949280 w 2470845"/>
                      <a:gd name="connsiteY13" fmla="*/ 1039272 h 1909289"/>
                      <a:gd name="connsiteX14" fmla="*/ 1910673 w 2470845"/>
                      <a:gd name="connsiteY14" fmla="*/ 754282 h 1909289"/>
                      <a:gd name="connsiteX15" fmla="*/ 1928222 w 2470845"/>
                      <a:gd name="connsiteY15" fmla="*/ 601258 h 1909289"/>
                      <a:gd name="connsiteX16" fmla="*/ 1779410 w 2470845"/>
                      <a:gd name="connsiteY16" fmla="*/ 519131 h 1909289"/>
                      <a:gd name="connsiteX17" fmla="*/ 1632703 w 2470845"/>
                      <a:gd name="connsiteY17" fmla="*/ 632144 h 1909289"/>
                      <a:gd name="connsiteX18" fmla="*/ 1474765 w 2470845"/>
                      <a:gd name="connsiteY18" fmla="*/ 630038 h 1909289"/>
                      <a:gd name="connsiteX19" fmla="*/ 1376493 w 2470845"/>
                      <a:gd name="connsiteY19" fmla="*/ 359087 h 1909289"/>
                      <a:gd name="connsiteX20" fmla="*/ 1317530 w 2470845"/>
                      <a:gd name="connsiteY20" fmla="*/ 254497 h 1909289"/>
                      <a:gd name="connsiteX21" fmla="*/ 1248739 w 2470845"/>
                      <a:gd name="connsiteY21" fmla="*/ 247478 h 1909289"/>
                      <a:gd name="connsiteX22" fmla="*/ 1192584 w 2470845"/>
                      <a:gd name="connsiteY22" fmla="*/ 324692 h 1909289"/>
                      <a:gd name="connsiteX23" fmla="*/ 1014992 w 2470845"/>
                      <a:gd name="connsiteY23" fmla="*/ 490351 h 1909289"/>
                      <a:gd name="connsiteX24" fmla="*/ 799495 w 2470845"/>
                      <a:gd name="connsiteY24" fmla="*/ 508601 h 1909289"/>
                      <a:gd name="connsiteX25" fmla="*/ 600142 w 2470845"/>
                      <a:gd name="connsiteY25" fmla="*/ 407521 h 1909289"/>
                      <a:gd name="connsiteX26" fmla="*/ 229516 w 2470845"/>
                      <a:gd name="connsiteY26" fmla="*/ 57953 h 1909289"/>
                      <a:gd name="connsiteX27" fmla="*/ 166341 w 2470845"/>
                      <a:gd name="connsiteY27" fmla="*/ 111301 h 1909289"/>
                      <a:gd name="connsiteX28" fmla="*/ 482216 w 2470845"/>
                      <a:gd name="connsiteY28" fmla="*/ 620913 h 1909289"/>
                      <a:gd name="connsiteX29" fmla="*/ 787562 w 2470845"/>
                      <a:gd name="connsiteY29" fmla="*/ 1095427 h 1909289"/>
                      <a:gd name="connsiteX30" fmla="*/ 803004 w 2470845"/>
                      <a:gd name="connsiteY30" fmla="*/ 1172641 h 1909289"/>
                      <a:gd name="connsiteX31" fmla="*/ 725790 w 2470845"/>
                      <a:gd name="connsiteY31" fmla="*/ 1188786 h 1909289"/>
                      <a:gd name="connsiteX32" fmla="*/ 631730 w 2470845"/>
                      <a:gd name="connsiteY32" fmla="*/ 1182468 h 1909289"/>
                      <a:gd name="connsiteX33" fmla="*/ 49116 w 2470845"/>
                      <a:gd name="connsiteY33" fmla="*/ 863785 h 1909289"/>
                      <a:gd name="connsiteX34" fmla="*/ 6999 w 2470845"/>
                      <a:gd name="connsiteY34" fmla="*/ 863785 h 1909289"/>
                      <a:gd name="connsiteX35" fmla="*/ 6999 w 2470845"/>
                      <a:gd name="connsiteY35" fmla="*/ 906604 h 1909289"/>
                      <a:gd name="connsiteX36" fmla="*/ 256189 w 2470845"/>
                      <a:gd name="connsiteY36" fmla="*/ 1244941 h 1909289"/>
                      <a:gd name="connsiteX37" fmla="*/ 225304 w 2470845"/>
                      <a:gd name="connsiteY37" fmla="*/ 1272317 h 1909289"/>
                      <a:gd name="connsiteX38" fmla="*/ 134051 w 2470845"/>
                      <a:gd name="connsiteY38" fmla="*/ 1569942 h 1909289"/>
                      <a:gd name="connsiteX39" fmla="*/ 576276 w 2470845"/>
                      <a:gd name="connsiteY39" fmla="*/ 1713840 h 1909289"/>
                      <a:gd name="connsiteX40" fmla="*/ 871093 w 2470845"/>
                      <a:gd name="connsiteY40" fmla="*/ 1851422 h 1909289"/>
                      <a:gd name="connsiteX41" fmla="*/ 890747 w 2470845"/>
                      <a:gd name="connsiteY41" fmla="*/ 1859845 h 1909289"/>
                      <a:gd name="connsiteX42" fmla="*/ 867583 w 2470845"/>
                      <a:gd name="connsiteY42" fmla="*/ 1762977 h 1909289"/>
                      <a:gd name="connsiteX43" fmla="*/ 875305 w 2470845"/>
                      <a:gd name="connsiteY43" fmla="*/ 1510978 h 1909289"/>
                      <a:gd name="connsiteX44" fmla="*/ 927249 w 2470845"/>
                      <a:gd name="connsiteY44" fmla="*/ 1364272 h 1909289"/>
                      <a:gd name="connsiteX45" fmla="*/ 998847 w 2470845"/>
                      <a:gd name="connsiteY45" fmla="*/ 1324261 h 1909289"/>
                      <a:gd name="connsiteX46" fmla="*/ 1083080 w 2470845"/>
                      <a:gd name="connsiteY46" fmla="*/ 1311626 h 1909289"/>
                      <a:gd name="connsiteX47" fmla="*/ 1083782 w 2470845"/>
                      <a:gd name="connsiteY47" fmla="*/ 1311626 h 1909289"/>
                      <a:gd name="connsiteX48" fmla="*/ 1121687 w 2470845"/>
                      <a:gd name="connsiteY48" fmla="*/ 1231604 h 1909289"/>
                      <a:gd name="connsiteX49" fmla="*/ 1122389 w 2470845"/>
                      <a:gd name="connsiteY49" fmla="*/ 1232306 h 1909289"/>
                      <a:gd name="connsiteX50" fmla="*/ 916018 w 2470845"/>
                      <a:gd name="connsiteY50" fmla="*/ 820967 h 1909289"/>
                      <a:gd name="connsiteX51" fmla="*/ 953221 w 2470845"/>
                      <a:gd name="connsiteY51" fmla="*/ 753580 h 1909289"/>
                      <a:gd name="connsiteX52" fmla="*/ 997443 w 2470845"/>
                      <a:gd name="connsiteY52" fmla="*/ 705848 h 1909289"/>
                      <a:gd name="connsiteX53" fmla="*/ 1065532 w 2470845"/>
                      <a:gd name="connsiteY53" fmla="*/ 684088 h 1909289"/>
                      <a:gd name="connsiteX54" fmla="*/ 1095014 w 2470845"/>
                      <a:gd name="connsiteY54" fmla="*/ 729012 h 1909289"/>
                      <a:gd name="connsiteX55" fmla="*/ 1184161 w 2470845"/>
                      <a:gd name="connsiteY55" fmla="*/ 980308 h 1909289"/>
                      <a:gd name="connsiteX56" fmla="*/ 1266990 w 2470845"/>
                      <a:gd name="connsiteY56" fmla="*/ 1010492 h 1909289"/>
                      <a:gd name="connsiteX57" fmla="*/ 1457919 w 2470845"/>
                      <a:gd name="connsiteY57" fmla="*/ 871507 h 1909289"/>
                      <a:gd name="connsiteX58" fmla="*/ 1556191 w 2470845"/>
                      <a:gd name="connsiteY58" fmla="*/ 842727 h 1909289"/>
                      <a:gd name="connsiteX59" fmla="*/ 1653060 w 2470845"/>
                      <a:gd name="connsiteY59" fmla="*/ 904498 h 1909289"/>
                      <a:gd name="connsiteX60" fmla="*/ 1574442 w 2470845"/>
                      <a:gd name="connsiteY60" fmla="*/ 1016107 h 1909289"/>
                      <a:gd name="connsiteX61" fmla="*/ 1639021 w 2470845"/>
                      <a:gd name="connsiteY61" fmla="*/ 1163516 h 1909289"/>
                      <a:gd name="connsiteX62" fmla="*/ 1753438 w 2470845"/>
                      <a:gd name="connsiteY62" fmla="*/ 1331982 h 1909289"/>
                      <a:gd name="connsiteX63" fmla="*/ 1646742 w 2470845"/>
                      <a:gd name="connsiteY63" fmla="*/ 1489920 h 1909289"/>
                      <a:gd name="connsiteX64" fmla="*/ 1506353 w 2470845"/>
                      <a:gd name="connsiteY64" fmla="*/ 1574153 h 1909289"/>
                      <a:gd name="connsiteX65" fmla="*/ 1270500 w 2470845"/>
                      <a:gd name="connsiteY65" fmla="*/ 1712437 h 1909289"/>
                      <a:gd name="connsiteX66" fmla="*/ 1191882 w 2470845"/>
                      <a:gd name="connsiteY66" fmla="*/ 1795266 h 1909289"/>
                      <a:gd name="connsiteX67" fmla="*/ 1195392 w 2470845"/>
                      <a:gd name="connsiteY67" fmla="*/ 1884413 h 1909289"/>
                      <a:gd name="connsiteX68" fmla="*/ 1271904 w 2470845"/>
                      <a:gd name="connsiteY68" fmla="*/ 1908981 h 1909289"/>
                      <a:gd name="connsiteX69" fmla="*/ 1923308 w 2470845"/>
                      <a:gd name="connsiteY69" fmla="*/ 1826854 h 1909289"/>
                      <a:gd name="connsiteX70" fmla="*/ 2183028 w 2470845"/>
                      <a:gd name="connsiteY70" fmla="*/ 1779823 h 1909289"/>
                      <a:gd name="connsiteX71" fmla="*/ 2319205 w 2470845"/>
                      <a:gd name="connsiteY71" fmla="*/ 1609953 h 1909289"/>
                      <a:gd name="connsiteX72" fmla="*/ 2362726 w 2470845"/>
                      <a:gd name="connsiteY72" fmla="*/ 1241432 h 1909289"/>
                      <a:gd name="connsiteX73" fmla="*/ 2453978 w 2470845"/>
                      <a:gd name="connsiteY73" fmla="*/ 714973 h 1909289"/>
                      <a:gd name="connsiteX74" fmla="*/ 2471527 w 2470845"/>
                      <a:gd name="connsiteY74" fmla="*/ 586517 h 1909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</a:cxnLst>
                    <a:rect l="l" t="t" r="r" b="b"/>
                    <a:pathLst>
                      <a:path w="2470845" h="1909289">
                        <a:moveTo>
                          <a:pt x="2471527" y="586517"/>
                        </a:moveTo>
                        <a:cubicBezTo>
                          <a:pt x="2466613" y="575286"/>
                          <a:pt x="1985079" y="76203"/>
                          <a:pt x="1921203" y="14432"/>
                        </a:cubicBezTo>
                        <a:cubicBezTo>
                          <a:pt x="1913481" y="6711"/>
                          <a:pt x="1907865" y="-5222"/>
                          <a:pt x="1893827" y="2499"/>
                        </a:cubicBezTo>
                        <a:cubicBezTo>
                          <a:pt x="1871364" y="-3818"/>
                          <a:pt x="1853816" y="1797"/>
                          <a:pt x="1846094" y="26365"/>
                        </a:cubicBezTo>
                        <a:cubicBezTo>
                          <a:pt x="1844690" y="29875"/>
                          <a:pt x="1841181" y="32683"/>
                          <a:pt x="1838373" y="36193"/>
                        </a:cubicBezTo>
                        <a:cubicBezTo>
                          <a:pt x="1806785" y="72694"/>
                          <a:pt x="1806785" y="72694"/>
                          <a:pt x="1845392" y="106387"/>
                        </a:cubicBezTo>
                        <a:cubicBezTo>
                          <a:pt x="1865047" y="123234"/>
                          <a:pt x="1883999" y="145696"/>
                          <a:pt x="1877682" y="171668"/>
                        </a:cubicBezTo>
                        <a:cubicBezTo>
                          <a:pt x="1865749" y="220804"/>
                          <a:pt x="1892423" y="246074"/>
                          <a:pt x="1924712" y="273450"/>
                        </a:cubicBezTo>
                        <a:cubicBezTo>
                          <a:pt x="2034216" y="364703"/>
                          <a:pt x="2140209" y="460167"/>
                          <a:pt x="2206192" y="590729"/>
                        </a:cubicBezTo>
                        <a:cubicBezTo>
                          <a:pt x="2233568" y="644779"/>
                          <a:pt x="2248309" y="700232"/>
                          <a:pt x="2250415" y="759196"/>
                        </a:cubicBezTo>
                        <a:cubicBezTo>
                          <a:pt x="2255328" y="883440"/>
                          <a:pt x="2241991" y="1270211"/>
                          <a:pt x="2239184" y="1339002"/>
                        </a:cubicBezTo>
                        <a:cubicBezTo>
                          <a:pt x="2235674" y="1423235"/>
                          <a:pt x="2201981" y="1423235"/>
                          <a:pt x="2201981" y="1423235"/>
                        </a:cubicBezTo>
                        <a:cubicBezTo>
                          <a:pt x="2093881" y="1441486"/>
                          <a:pt x="2064399" y="1374801"/>
                          <a:pt x="2025090" y="1247047"/>
                        </a:cubicBezTo>
                        <a:cubicBezTo>
                          <a:pt x="2003330" y="1176853"/>
                          <a:pt x="1991397" y="1102447"/>
                          <a:pt x="1949280" y="1039272"/>
                        </a:cubicBezTo>
                        <a:cubicBezTo>
                          <a:pt x="1890317" y="950125"/>
                          <a:pt x="1883297" y="854660"/>
                          <a:pt x="1910673" y="754282"/>
                        </a:cubicBezTo>
                        <a:cubicBezTo>
                          <a:pt x="1924712" y="703742"/>
                          <a:pt x="1931030" y="653202"/>
                          <a:pt x="1928222" y="601258"/>
                        </a:cubicBezTo>
                        <a:cubicBezTo>
                          <a:pt x="1924010" y="511409"/>
                          <a:pt x="1856624" y="474206"/>
                          <a:pt x="1779410" y="519131"/>
                        </a:cubicBezTo>
                        <a:cubicBezTo>
                          <a:pt x="1725360" y="550718"/>
                          <a:pt x="1681839" y="594239"/>
                          <a:pt x="1632703" y="632144"/>
                        </a:cubicBezTo>
                        <a:cubicBezTo>
                          <a:pt x="1582163" y="671453"/>
                          <a:pt x="1521094" y="672154"/>
                          <a:pt x="1474765" y="630038"/>
                        </a:cubicBezTo>
                        <a:cubicBezTo>
                          <a:pt x="1453707" y="610383"/>
                          <a:pt x="1394744" y="425070"/>
                          <a:pt x="1376493" y="359087"/>
                        </a:cubicBezTo>
                        <a:cubicBezTo>
                          <a:pt x="1365262" y="319076"/>
                          <a:pt x="1347714" y="283979"/>
                          <a:pt x="1317530" y="254497"/>
                        </a:cubicBezTo>
                        <a:cubicBezTo>
                          <a:pt x="1295770" y="234141"/>
                          <a:pt x="1273307" y="232035"/>
                          <a:pt x="1248739" y="247478"/>
                        </a:cubicBezTo>
                        <a:cubicBezTo>
                          <a:pt x="1219258" y="265728"/>
                          <a:pt x="1203815" y="293104"/>
                          <a:pt x="1192584" y="324692"/>
                        </a:cubicBezTo>
                        <a:cubicBezTo>
                          <a:pt x="1161698" y="410329"/>
                          <a:pt x="1099927" y="463677"/>
                          <a:pt x="1014992" y="490351"/>
                        </a:cubicBezTo>
                        <a:cubicBezTo>
                          <a:pt x="944797" y="512813"/>
                          <a:pt x="873199" y="521938"/>
                          <a:pt x="799495" y="508601"/>
                        </a:cubicBezTo>
                        <a:cubicBezTo>
                          <a:pt x="722281" y="494562"/>
                          <a:pt x="654894" y="466485"/>
                          <a:pt x="600142" y="407521"/>
                        </a:cubicBezTo>
                        <a:cubicBezTo>
                          <a:pt x="518015" y="319076"/>
                          <a:pt x="279354" y="73396"/>
                          <a:pt x="229516" y="57953"/>
                        </a:cubicBezTo>
                        <a:cubicBezTo>
                          <a:pt x="188101" y="45318"/>
                          <a:pt x="160725" y="68482"/>
                          <a:pt x="166341" y="111301"/>
                        </a:cubicBezTo>
                        <a:cubicBezTo>
                          <a:pt x="167744" y="121830"/>
                          <a:pt x="431676" y="525448"/>
                          <a:pt x="482216" y="620913"/>
                        </a:cubicBezTo>
                        <a:cubicBezTo>
                          <a:pt x="534159" y="718483"/>
                          <a:pt x="749657" y="1027338"/>
                          <a:pt x="787562" y="1095427"/>
                        </a:cubicBezTo>
                        <a:cubicBezTo>
                          <a:pt x="800898" y="1119293"/>
                          <a:pt x="815640" y="1143159"/>
                          <a:pt x="803004" y="1172641"/>
                        </a:cubicBezTo>
                        <a:cubicBezTo>
                          <a:pt x="767907" y="1216162"/>
                          <a:pt x="751061" y="1182468"/>
                          <a:pt x="725790" y="1188786"/>
                        </a:cubicBezTo>
                        <a:cubicBezTo>
                          <a:pt x="693501" y="1197209"/>
                          <a:pt x="663317" y="1196507"/>
                          <a:pt x="631730" y="1182468"/>
                        </a:cubicBezTo>
                        <a:cubicBezTo>
                          <a:pt x="532755" y="1138246"/>
                          <a:pt x="112291" y="893267"/>
                          <a:pt x="49116" y="863785"/>
                        </a:cubicBezTo>
                        <a:cubicBezTo>
                          <a:pt x="35779" y="857468"/>
                          <a:pt x="19634" y="849746"/>
                          <a:pt x="6999" y="863785"/>
                        </a:cubicBezTo>
                        <a:cubicBezTo>
                          <a:pt x="-4934" y="877122"/>
                          <a:pt x="681" y="893267"/>
                          <a:pt x="6999" y="906604"/>
                        </a:cubicBezTo>
                        <a:cubicBezTo>
                          <a:pt x="18230" y="930470"/>
                          <a:pt x="181783" y="1157900"/>
                          <a:pt x="256189" y="1244941"/>
                        </a:cubicBezTo>
                        <a:cubicBezTo>
                          <a:pt x="236535" y="1243538"/>
                          <a:pt x="227409" y="1250557"/>
                          <a:pt x="225304" y="1272317"/>
                        </a:cubicBezTo>
                        <a:cubicBezTo>
                          <a:pt x="222496" y="1296885"/>
                          <a:pt x="178976" y="1436572"/>
                          <a:pt x="134051" y="1569942"/>
                        </a:cubicBezTo>
                        <a:cubicBezTo>
                          <a:pt x="284267" y="1609251"/>
                          <a:pt x="431676" y="1656983"/>
                          <a:pt x="576276" y="1713840"/>
                        </a:cubicBezTo>
                        <a:cubicBezTo>
                          <a:pt x="677356" y="1753851"/>
                          <a:pt x="775629" y="1799478"/>
                          <a:pt x="871093" y="1851422"/>
                        </a:cubicBezTo>
                        <a:cubicBezTo>
                          <a:pt x="877411" y="1854931"/>
                          <a:pt x="884430" y="1857739"/>
                          <a:pt x="890747" y="1859845"/>
                        </a:cubicBezTo>
                        <a:cubicBezTo>
                          <a:pt x="887940" y="1828959"/>
                          <a:pt x="866881" y="1777015"/>
                          <a:pt x="867583" y="1762977"/>
                        </a:cubicBezTo>
                        <a:cubicBezTo>
                          <a:pt x="865477" y="1718052"/>
                          <a:pt x="868987" y="1550287"/>
                          <a:pt x="875305" y="1510978"/>
                        </a:cubicBezTo>
                        <a:cubicBezTo>
                          <a:pt x="883026" y="1459035"/>
                          <a:pt x="896363" y="1407793"/>
                          <a:pt x="927249" y="1364272"/>
                        </a:cubicBezTo>
                        <a:cubicBezTo>
                          <a:pt x="944797" y="1339704"/>
                          <a:pt x="965855" y="1320050"/>
                          <a:pt x="998847" y="1324261"/>
                        </a:cubicBezTo>
                        <a:cubicBezTo>
                          <a:pt x="1011482" y="1332684"/>
                          <a:pt x="1068340" y="1320751"/>
                          <a:pt x="1083080" y="1311626"/>
                        </a:cubicBezTo>
                        <a:lnTo>
                          <a:pt x="1083782" y="1311626"/>
                        </a:lnTo>
                        <a:cubicBezTo>
                          <a:pt x="1088696" y="1305309"/>
                          <a:pt x="1126601" y="1256874"/>
                          <a:pt x="1121687" y="1231604"/>
                        </a:cubicBezTo>
                        <a:lnTo>
                          <a:pt x="1122389" y="1232306"/>
                        </a:lnTo>
                        <a:cubicBezTo>
                          <a:pt x="1106947" y="1204931"/>
                          <a:pt x="924441" y="846939"/>
                          <a:pt x="916018" y="820967"/>
                        </a:cubicBezTo>
                        <a:cubicBezTo>
                          <a:pt x="903383" y="783764"/>
                          <a:pt x="914614" y="762705"/>
                          <a:pt x="953221" y="753580"/>
                        </a:cubicBezTo>
                        <a:cubicBezTo>
                          <a:pt x="980597" y="747263"/>
                          <a:pt x="993933" y="736031"/>
                          <a:pt x="997443" y="705848"/>
                        </a:cubicBezTo>
                        <a:cubicBezTo>
                          <a:pt x="1000953" y="670751"/>
                          <a:pt x="1039560" y="659519"/>
                          <a:pt x="1065532" y="684088"/>
                        </a:cubicBezTo>
                        <a:cubicBezTo>
                          <a:pt x="1078869" y="696722"/>
                          <a:pt x="1087292" y="712867"/>
                          <a:pt x="1095014" y="729012"/>
                        </a:cubicBezTo>
                        <a:cubicBezTo>
                          <a:pt x="1114668" y="768321"/>
                          <a:pt x="1179949" y="972587"/>
                          <a:pt x="1184161" y="980308"/>
                        </a:cubicBezTo>
                        <a:cubicBezTo>
                          <a:pt x="1204517" y="1016107"/>
                          <a:pt x="1227681" y="1024531"/>
                          <a:pt x="1266990" y="1010492"/>
                        </a:cubicBezTo>
                        <a:cubicBezTo>
                          <a:pt x="1286644" y="1003472"/>
                          <a:pt x="1439668" y="879228"/>
                          <a:pt x="1457919" y="871507"/>
                        </a:cubicBezTo>
                        <a:cubicBezTo>
                          <a:pt x="1489507" y="856766"/>
                          <a:pt x="1521796" y="845535"/>
                          <a:pt x="1556191" y="842727"/>
                        </a:cubicBezTo>
                        <a:cubicBezTo>
                          <a:pt x="1600414" y="839217"/>
                          <a:pt x="1644636" y="867295"/>
                          <a:pt x="1653060" y="904498"/>
                        </a:cubicBezTo>
                        <a:cubicBezTo>
                          <a:pt x="1660781" y="938192"/>
                          <a:pt x="1578653" y="1008386"/>
                          <a:pt x="1574442" y="1016107"/>
                        </a:cubicBezTo>
                        <a:cubicBezTo>
                          <a:pt x="1512671" y="1122101"/>
                          <a:pt x="1620068" y="1161410"/>
                          <a:pt x="1639021" y="1163516"/>
                        </a:cubicBezTo>
                        <a:cubicBezTo>
                          <a:pt x="1732379" y="1176151"/>
                          <a:pt x="1776602" y="1240028"/>
                          <a:pt x="1753438" y="1331982"/>
                        </a:cubicBezTo>
                        <a:cubicBezTo>
                          <a:pt x="1736591" y="1397263"/>
                          <a:pt x="1701494" y="1449909"/>
                          <a:pt x="1646742" y="1489920"/>
                        </a:cubicBezTo>
                        <a:cubicBezTo>
                          <a:pt x="1602520" y="1522210"/>
                          <a:pt x="1554085" y="1548182"/>
                          <a:pt x="1506353" y="1574153"/>
                        </a:cubicBezTo>
                        <a:cubicBezTo>
                          <a:pt x="1426332" y="1617674"/>
                          <a:pt x="1344906" y="1659791"/>
                          <a:pt x="1270500" y="1712437"/>
                        </a:cubicBezTo>
                        <a:cubicBezTo>
                          <a:pt x="1238912" y="1734899"/>
                          <a:pt x="1209430" y="1760169"/>
                          <a:pt x="1191882" y="1795266"/>
                        </a:cubicBezTo>
                        <a:cubicBezTo>
                          <a:pt x="1176439" y="1825450"/>
                          <a:pt x="1175737" y="1856335"/>
                          <a:pt x="1195392" y="1884413"/>
                        </a:cubicBezTo>
                        <a:cubicBezTo>
                          <a:pt x="1214344" y="1910385"/>
                          <a:pt x="1242422" y="1913895"/>
                          <a:pt x="1271904" y="1908981"/>
                        </a:cubicBezTo>
                        <a:cubicBezTo>
                          <a:pt x="1488103" y="1874586"/>
                          <a:pt x="1705705" y="1852826"/>
                          <a:pt x="1923308" y="1826854"/>
                        </a:cubicBezTo>
                        <a:cubicBezTo>
                          <a:pt x="2011051" y="1816324"/>
                          <a:pt x="2098795" y="1809305"/>
                          <a:pt x="2183028" y="1779823"/>
                        </a:cubicBezTo>
                        <a:cubicBezTo>
                          <a:pt x="2264453" y="1751044"/>
                          <a:pt x="2308676" y="1694186"/>
                          <a:pt x="2319205" y="1609953"/>
                        </a:cubicBezTo>
                        <a:cubicBezTo>
                          <a:pt x="2334648" y="1487112"/>
                          <a:pt x="2347283" y="1364272"/>
                          <a:pt x="2362726" y="1241432"/>
                        </a:cubicBezTo>
                        <a:cubicBezTo>
                          <a:pt x="2384486" y="1064542"/>
                          <a:pt x="2400631" y="886248"/>
                          <a:pt x="2453978" y="714973"/>
                        </a:cubicBezTo>
                        <a:cubicBezTo>
                          <a:pt x="2469421" y="673558"/>
                          <a:pt x="2481355" y="631442"/>
                          <a:pt x="2471527" y="586517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50000"/>
                    </a:schemeClr>
                  </a:solidFill>
                  <a:ln w="701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6A9D2F0C-78B8-45F7-9FF6-A90565F87308}"/>
                    </a:ext>
                  </a:extLst>
                </p:cNvPr>
                <p:cNvSpPr/>
                <p:nvPr/>
              </p:nvSpPr>
              <p:spPr>
                <a:xfrm>
                  <a:off x="3841231" y="2938743"/>
                  <a:ext cx="701680" cy="467787"/>
                </a:xfrm>
                <a:custGeom>
                  <a:avLst/>
                  <a:gdLst>
                    <a:gd name="connsiteX0" fmla="*/ 1486029 w 1495142"/>
                    <a:gd name="connsiteY0" fmla="*/ 181937 h 996761"/>
                    <a:gd name="connsiteX1" fmla="*/ 1304928 w 1495142"/>
                    <a:gd name="connsiteY1" fmla="*/ 62606 h 996761"/>
                    <a:gd name="connsiteX2" fmla="*/ 464700 w 1495142"/>
                    <a:gd name="connsiteY2" fmla="*/ 835 h 996761"/>
                    <a:gd name="connsiteX3" fmla="*/ 160758 w 1495142"/>
                    <a:gd name="connsiteY3" fmla="*/ 66116 h 996761"/>
                    <a:gd name="connsiteX4" fmla="*/ 42129 w 1495142"/>
                    <a:gd name="connsiteY4" fmla="*/ 422002 h 996761"/>
                    <a:gd name="connsiteX5" fmla="*/ 12 w 1495142"/>
                    <a:gd name="connsiteY5" fmla="*/ 883180 h 996761"/>
                    <a:gd name="connsiteX6" fmla="*/ 322205 w 1495142"/>
                    <a:gd name="connsiteY6" fmla="*/ 885987 h 996761"/>
                    <a:gd name="connsiteX7" fmla="*/ 345369 w 1495142"/>
                    <a:gd name="connsiteY7" fmla="*/ 471840 h 996761"/>
                    <a:gd name="connsiteX8" fmla="*/ 428901 w 1495142"/>
                    <a:gd name="connsiteY8" fmla="*/ 207909 h 996761"/>
                    <a:gd name="connsiteX9" fmla="*/ 744074 w 1495142"/>
                    <a:gd name="connsiteY9" fmla="*/ 165792 h 996761"/>
                    <a:gd name="connsiteX10" fmla="*/ 1090835 w 1495142"/>
                    <a:gd name="connsiteY10" fmla="*/ 217034 h 996761"/>
                    <a:gd name="connsiteX11" fmla="*/ 1199636 w 1495142"/>
                    <a:gd name="connsiteY11" fmla="*/ 393222 h 996761"/>
                    <a:gd name="connsiteX12" fmla="*/ 1105575 w 1495142"/>
                    <a:gd name="connsiteY12" fmla="*/ 951970 h 996761"/>
                    <a:gd name="connsiteX13" fmla="*/ 1365295 w 1495142"/>
                    <a:gd name="connsiteY13" fmla="*/ 996895 h 996761"/>
                    <a:gd name="connsiteX14" fmla="*/ 1468481 w 1495142"/>
                    <a:gd name="connsiteY14" fmla="*/ 535015 h 996761"/>
                    <a:gd name="connsiteX15" fmla="*/ 1486029 w 1495142"/>
                    <a:gd name="connsiteY15" fmla="*/ 181937 h 996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95142" h="996761">
                      <a:moveTo>
                        <a:pt x="1486029" y="181937"/>
                      </a:moveTo>
                      <a:cubicBezTo>
                        <a:pt x="1460057" y="109637"/>
                        <a:pt x="1379334" y="80857"/>
                        <a:pt x="1304928" y="62606"/>
                      </a:cubicBezTo>
                      <a:cubicBezTo>
                        <a:pt x="1041698" y="-1271"/>
                        <a:pt x="735650" y="-1973"/>
                        <a:pt x="464700" y="835"/>
                      </a:cubicBezTo>
                      <a:cubicBezTo>
                        <a:pt x="305358" y="2239"/>
                        <a:pt x="251308" y="-4780"/>
                        <a:pt x="160758" y="66116"/>
                      </a:cubicBezTo>
                      <a:cubicBezTo>
                        <a:pt x="61783" y="143330"/>
                        <a:pt x="55466" y="306181"/>
                        <a:pt x="42129" y="422002"/>
                      </a:cubicBezTo>
                      <a:cubicBezTo>
                        <a:pt x="28792" y="535015"/>
                        <a:pt x="-690" y="829832"/>
                        <a:pt x="12" y="883180"/>
                      </a:cubicBezTo>
                      <a:cubicBezTo>
                        <a:pt x="64591" y="888795"/>
                        <a:pt x="270261" y="885987"/>
                        <a:pt x="322205" y="885987"/>
                      </a:cubicBezTo>
                      <a:cubicBezTo>
                        <a:pt x="322205" y="838957"/>
                        <a:pt x="330628" y="580642"/>
                        <a:pt x="345369" y="471840"/>
                      </a:cubicBezTo>
                      <a:cubicBezTo>
                        <a:pt x="355196" y="397434"/>
                        <a:pt x="358706" y="255641"/>
                        <a:pt x="428901" y="207909"/>
                      </a:cubicBezTo>
                      <a:cubicBezTo>
                        <a:pt x="508922" y="152455"/>
                        <a:pt x="652119" y="163686"/>
                        <a:pt x="744074" y="165792"/>
                      </a:cubicBezTo>
                      <a:cubicBezTo>
                        <a:pt x="859894" y="168600"/>
                        <a:pt x="979927" y="184043"/>
                        <a:pt x="1090835" y="217034"/>
                      </a:cubicBezTo>
                      <a:cubicBezTo>
                        <a:pt x="1185597" y="245814"/>
                        <a:pt x="1208761" y="297758"/>
                        <a:pt x="1199636" y="393222"/>
                      </a:cubicBezTo>
                      <a:cubicBezTo>
                        <a:pt x="1182087" y="582747"/>
                        <a:pt x="1169452" y="741387"/>
                        <a:pt x="1105575" y="951970"/>
                      </a:cubicBezTo>
                      <a:cubicBezTo>
                        <a:pt x="1215781" y="972327"/>
                        <a:pt x="1293697" y="996895"/>
                        <a:pt x="1365295" y="996895"/>
                      </a:cubicBezTo>
                      <a:cubicBezTo>
                        <a:pt x="1377228" y="957586"/>
                        <a:pt x="1448125" y="655048"/>
                        <a:pt x="1468481" y="535015"/>
                      </a:cubicBezTo>
                      <a:cubicBezTo>
                        <a:pt x="1486029" y="427618"/>
                        <a:pt x="1517617" y="268978"/>
                        <a:pt x="1486029" y="181937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D3111B24-EC74-48C9-A876-33B66ECBAFA9}"/>
                    </a:ext>
                  </a:extLst>
                </p:cNvPr>
                <p:cNvSpPr/>
                <p:nvPr/>
              </p:nvSpPr>
              <p:spPr>
                <a:xfrm>
                  <a:off x="3847490" y="2945988"/>
                  <a:ext cx="688503" cy="457904"/>
                </a:xfrm>
                <a:custGeom>
                  <a:avLst/>
                  <a:gdLst>
                    <a:gd name="connsiteX0" fmla="*/ 1455144 w 1467064"/>
                    <a:gd name="connsiteY0" fmla="*/ 184751 h 975703"/>
                    <a:gd name="connsiteX1" fmla="*/ 1277552 w 1467064"/>
                    <a:gd name="connsiteY1" fmla="*/ 61209 h 975703"/>
                    <a:gd name="connsiteX2" fmla="*/ 455574 w 1467064"/>
                    <a:gd name="connsiteY2" fmla="*/ 842 h 975703"/>
                    <a:gd name="connsiteX3" fmla="*/ 157950 w 1467064"/>
                    <a:gd name="connsiteY3" fmla="*/ 64719 h 975703"/>
                    <a:gd name="connsiteX4" fmla="*/ 41427 w 1467064"/>
                    <a:gd name="connsiteY4" fmla="*/ 419201 h 975703"/>
                    <a:gd name="connsiteX5" fmla="*/ 12 w 1467064"/>
                    <a:gd name="connsiteY5" fmla="*/ 869849 h 975703"/>
                    <a:gd name="connsiteX6" fmla="*/ 301147 w 1467064"/>
                    <a:gd name="connsiteY6" fmla="*/ 872657 h 975703"/>
                    <a:gd name="connsiteX7" fmla="*/ 323609 w 1467064"/>
                    <a:gd name="connsiteY7" fmla="*/ 467635 h 975703"/>
                    <a:gd name="connsiteX8" fmla="*/ 405035 w 1467064"/>
                    <a:gd name="connsiteY8" fmla="*/ 188261 h 975703"/>
                    <a:gd name="connsiteX9" fmla="*/ 727929 w 1467064"/>
                    <a:gd name="connsiteY9" fmla="*/ 140529 h 975703"/>
                    <a:gd name="connsiteX10" fmla="*/ 1067670 w 1467064"/>
                    <a:gd name="connsiteY10" fmla="*/ 190367 h 975703"/>
                    <a:gd name="connsiteX11" fmla="*/ 1195424 w 1467064"/>
                    <a:gd name="connsiteY11" fmla="*/ 355324 h 975703"/>
                    <a:gd name="connsiteX12" fmla="*/ 1096450 w 1467064"/>
                    <a:gd name="connsiteY12" fmla="*/ 936534 h 975703"/>
                    <a:gd name="connsiteX13" fmla="*/ 1336515 w 1467064"/>
                    <a:gd name="connsiteY13" fmla="*/ 980757 h 975703"/>
                    <a:gd name="connsiteX14" fmla="*/ 1437595 w 1467064"/>
                    <a:gd name="connsiteY14" fmla="*/ 529406 h 975703"/>
                    <a:gd name="connsiteX15" fmla="*/ 1455144 w 1467064"/>
                    <a:gd name="connsiteY15" fmla="*/ 184751 h 9757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467064" h="975703">
                      <a:moveTo>
                        <a:pt x="1455144" y="184751"/>
                      </a:moveTo>
                      <a:cubicBezTo>
                        <a:pt x="1429172" y="113855"/>
                        <a:pt x="1350554" y="78758"/>
                        <a:pt x="1277552" y="61209"/>
                      </a:cubicBezTo>
                      <a:cubicBezTo>
                        <a:pt x="1019938" y="-1264"/>
                        <a:pt x="720910" y="-1966"/>
                        <a:pt x="455574" y="842"/>
                      </a:cubicBezTo>
                      <a:cubicBezTo>
                        <a:pt x="299743" y="2246"/>
                        <a:pt x="247097" y="-4072"/>
                        <a:pt x="157950" y="64719"/>
                      </a:cubicBezTo>
                      <a:cubicBezTo>
                        <a:pt x="61082" y="139827"/>
                        <a:pt x="54764" y="306188"/>
                        <a:pt x="41427" y="419201"/>
                      </a:cubicBezTo>
                      <a:cubicBezTo>
                        <a:pt x="28792" y="529406"/>
                        <a:pt x="-690" y="817905"/>
                        <a:pt x="12" y="869849"/>
                      </a:cubicBezTo>
                      <a:cubicBezTo>
                        <a:pt x="63187" y="875465"/>
                        <a:pt x="250607" y="872657"/>
                        <a:pt x="301147" y="872657"/>
                      </a:cubicBezTo>
                      <a:cubicBezTo>
                        <a:pt x="301147" y="827031"/>
                        <a:pt x="309570" y="574331"/>
                        <a:pt x="323609" y="467635"/>
                      </a:cubicBezTo>
                      <a:cubicBezTo>
                        <a:pt x="333436" y="395335"/>
                        <a:pt x="336946" y="235291"/>
                        <a:pt x="405035" y="188261"/>
                      </a:cubicBezTo>
                      <a:cubicBezTo>
                        <a:pt x="483652" y="134211"/>
                        <a:pt x="637378" y="137721"/>
                        <a:pt x="727929" y="140529"/>
                      </a:cubicBezTo>
                      <a:cubicBezTo>
                        <a:pt x="841644" y="143337"/>
                        <a:pt x="958167" y="158077"/>
                        <a:pt x="1067670" y="190367"/>
                      </a:cubicBezTo>
                      <a:cubicBezTo>
                        <a:pt x="1161029" y="218445"/>
                        <a:pt x="1203848" y="261965"/>
                        <a:pt x="1195424" y="355324"/>
                      </a:cubicBezTo>
                      <a:cubicBezTo>
                        <a:pt x="1177876" y="539935"/>
                        <a:pt x="1158923" y="730864"/>
                        <a:pt x="1096450" y="936534"/>
                      </a:cubicBezTo>
                      <a:cubicBezTo>
                        <a:pt x="1203848" y="956891"/>
                        <a:pt x="1266321" y="980757"/>
                        <a:pt x="1336515" y="980757"/>
                      </a:cubicBezTo>
                      <a:cubicBezTo>
                        <a:pt x="1347746" y="942150"/>
                        <a:pt x="1417239" y="646631"/>
                        <a:pt x="1437595" y="529406"/>
                      </a:cubicBezTo>
                      <a:cubicBezTo>
                        <a:pt x="1455846" y="424816"/>
                        <a:pt x="1486731" y="270388"/>
                        <a:pt x="1455144" y="18475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59180E69-FA77-44AA-AF19-7D140F354DE8}"/>
                    </a:ext>
                  </a:extLst>
                </p:cNvPr>
                <p:cNvSpPr/>
                <p:nvPr/>
              </p:nvSpPr>
              <p:spPr>
                <a:xfrm rot="21203436">
                  <a:off x="2505376" y="3228194"/>
                  <a:ext cx="3646760" cy="1393477"/>
                </a:xfrm>
                <a:custGeom>
                  <a:avLst/>
                  <a:gdLst>
                    <a:gd name="connsiteX0" fmla="*/ 1394502 w 7770528"/>
                    <a:gd name="connsiteY0" fmla="*/ 2003115 h 2969226"/>
                    <a:gd name="connsiteX1" fmla="*/ 484079 w 7770528"/>
                    <a:gd name="connsiteY1" fmla="*/ 1548254 h 2969226"/>
                    <a:gd name="connsiteX2" fmla="*/ 22200 w 7770528"/>
                    <a:gd name="connsiteY2" fmla="*/ 1073038 h 2969226"/>
                    <a:gd name="connsiteX3" fmla="*/ 23604 w 7770528"/>
                    <a:gd name="connsiteY3" fmla="*/ 981785 h 2969226"/>
                    <a:gd name="connsiteX4" fmla="*/ 882784 w 7770528"/>
                    <a:gd name="connsiteY4" fmla="*/ 467962 h 2969226"/>
                    <a:gd name="connsiteX5" fmla="*/ 976845 w 7770528"/>
                    <a:gd name="connsiteY5" fmla="*/ 458134 h 2969226"/>
                    <a:gd name="connsiteX6" fmla="*/ 1044933 w 7770528"/>
                    <a:gd name="connsiteY6" fmla="*/ 486212 h 2969226"/>
                    <a:gd name="connsiteX7" fmla="*/ 1594556 w 7770528"/>
                    <a:gd name="connsiteY7" fmla="*/ 966342 h 2969226"/>
                    <a:gd name="connsiteX8" fmla="*/ 1649308 w 7770528"/>
                    <a:gd name="connsiteY8" fmla="*/ 967746 h 2969226"/>
                    <a:gd name="connsiteX9" fmla="*/ 1647904 w 7770528"/>
                    <a:gd name="connsiteY9" fmla="*/ 923524 h 2969226"/>
                    <a:gd name="connsiteX10" fmla="*/ 1364318 w 7770528"/>
                    <a:gd name="connsiteY10" fmla="*/ 310726 h 2969226"/>
                    <a:gd name="connsiteX11" fmla="*/ 1351683 w 7770528"/>
                    <a:gd name="connsiteY11" fmla="*/ 277033 h 2969226"/>
                    <a:gd name="connsiteX12" fmla="*/ 1371338 w 7770528"/>
                    <a:gd name="connsiteY12" fmla="*/ 239128 h 2969226"/>
                    <a:gd name="connsiteX13" fmla="*/ 1697040 w 7770528"/>
                    <a:gd name="connsiteY13" fmla="*/ 138749 h 2969226"/>
                    <a:gd name="connsiteX14" fmla="*/ 1755301 w 7770528"/>
                    <a:gd name="connsiteY14" fmla="*/ 176655 h 2969226"/>
                    <a:gd name="connsiteX15" fmla="*/ 1900604 w 7770528"/>
                    <a:gd name="connsiteY15" fmla="*/ 511482 h 2969226"/>
                    <a:gd name="connsiteX16" fmla="*/ 1969395 w 7770528"/>
                    <a:gd name="connsiteY16" fmla="*/ 660294 h 2969226"/>
                    <a:gd name="connsiteX17" fmla="*/ 2040993 w 7770528"/>
                    <a:gd name="connsiteY17" fmla="*/ 682055 h 2969226"/>
                    <a:gd name="connsiteX18" fmla="*/ 2041695 w 7770528"/>
                    <a:gd name="connsiteY18" fmla="*/ 635726 h 2969226"/>
                    <a:gd name="connsiteX19" fmla="*/ 1890777 w 7770528"/>
                    <a:gd name="connsiteY19" fmla="*/ 122605 h 2969226"/>
                    <a:gd name="connsiteX20" fmla="*/ 1932191 w 7770528"/>
                    <a:gd name="connsiteY20" fmla="*/ 60834 h 2969226"/>
                    <a:gd name="connsiteX21" fmla="*/ 3539645 w 7770528"/>
                    <a:gd name="connsiteY21" fmla="*/ 17313 h 2969226"/>
                    <a:gd name="connsiteX22" fmla="*/ 4330035 w 7770528"/>
                    <a:gd name="connsiteY22" fmla="*/ 159808 h 2969226"/>
                    <a:gd name="connsiteX23" fmla="*/ 5996452 w 7770528"/>
                    <a:gd name="connsiteY23" fmla="*/ 948092 h 2969226"/>
                    <a:gd name="connsiteX24" fmla="*/ 5997154 w 7770528"/>
                    <a:gd name="connsiteY24" fmla="*/ 1003545 h 2969226"/>
                    <a:gd name="connsiteX25" fmla="*/ 5627931 w 7770528"/>
                    <a:gd name="connsiteY25" fmla="*/ 1286429 h 2969226"/>
                    <a:gd name="connsiteX26" fmla="*/ 5611084 w 7770528"/>
                    <a:gd name="connsiteY26" fmla="*/ 1310295 h 2969226"/>
                    <a:gd name="connsiteX27" fmla="*/ 5641970 w 7770528"/>
                    <a:gd name="connsiteY27" fmla="*/ 1312401 h 2969226"/>
                    <a:gd name="connsiteX28" fmla="*/ 6260383 w 7770528"/>
                    <a:gd name="connsiteY28" fmla="*/ 1132001 h 2969226"/>
                    <a:gd name="connsiteX29" fmla="*/ 6357252 w 7770528"/>
                    <a:gd name="connsiteY29" fmla="*/ 1134809 h 2969226"/>
                    <a:gd name="connsiteX30" fmla="*/ 6716647 w 7770528"/>
                    <a:gd name="connsiteY30" fmla="*/ 1332055 h 2969226"/>
                    <a:gd name="connsiteX31" fmla="*/ 7765353 w 7770528"/>
                    <a:gd name="connsiteY31" fmla="*/ 2117532 h 2969226"/>
                    <a:gd name="connsiteX32" fmla="*/ 7757631 w 7770528"/>
                    <a:gd name="connsiteY32" fmla="*/ 2147014 h 2969226"/>
                    <a:gd name="connsiteX33" fmla="*/ 7266972 w 7770528"/>
                    <a:gd name="connsiteY33" fmla="*/ 2250901 h 2969226"/>
                    <a:gd name="connsiteX34" fmla="*/ 7238894 w 7770528"/>
                    <a:gd name="connsiteY34" fmla="*/ 2261431 h 2969226"/>
                    <a:gd name="connsiteX35" fmla="*/ 7266972 w 7770528"/>
                    <a:gd name="connsiteY35" fmla="*/ 2280383 h 2969226"/>
                    <a:gd name="connsiteX36" fmla="*/ 7580741 w 7770528"/>
                    <a:gd name="connsiteY36" fmla="*/ 2373039 h 2969226"/>
                    <a:gd name="connsiteX37" fmla="*/ 6940568 w 7770528"/>
                    <a:gd name="connsiteY37" fmla="*/ 2710675 h 2969226"/>
                    <a:gd name="connsiteX38" fmla="*/ 6213353 w 7770528"/>
                    <a:gd name="connsiteY38" fmla="*/ 2905816 h 2969226"/>
                    <a:gd name="connsiteX39" fmla="*/ 1394502 w 7770528"/>
                    <a:gd name="connsiteY39" fmla="*/ 2003115 h 29692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7770528" h="2969226">
                      <a:moveTo>
                        <a:pt x="1394502" y="2003115"/>
                      </a:moveTo>
                      <a:cubicBezTo>
                        <a:pt x="1073713" y="1886592"/>
                        <a:pt x="760646" y="1753222"/>
                        <a:pt x="484079" y="1548254"/>
                      </a:cubicBezTo>
                      <a:cubicBezTo>
                        <a:pt x="303680" y="1414885"/>
                        <a:pt x="149954" y="1256947"/>
                        <a:pt x="22200" y="1073038"/>
                      </a:cubicBezTo>
                      <a:cubicBezTo>
                        <a:pt x="-7282" y="1030921"/>
                        <a:pt x="-7984" y="1022498"/>
                        <a:pt x="23604" y="981785"/>
                      </a:cubicBezTo>
                      <a:cubicBezTo>
                        <a:pt x="241908" y="696795"/>
                        <a:pt x="526196" y="522011"/>
                        <a:pt x="882784" y="467962"/>
                      </a:cubicBezTo>
                      <a:cubicBezTo>
                        <a:pt x="913670" y="463048"/>
                        <a:pt x="945257" y="460942"/>
                        <a:pt x="976845" y="458134"/>
                      </a:cubicBezTo>
                      <a:cubicBezTo>
                        <a:pt x="1004221" y="456028"/>
                        <a:pt x="1025279" y="469365"/>
                        <a:pt x="1044933" y="486212"/>
                      </a:cubicBezTo>
                      <a:cubicBezTo>
                        <a:pt x="1195851" y="618880"/>
                        <a:pt x="1590344" y="963534"/>
                        <a:pt x="1594556" y="966342"/>
                      </a:cubicBezTo>
                      <a:cubicBezTo>
                        <a:pt x="1612807" y="978275"/>
                        <a:pt x="1633163" y="978977"/>
                        <a:pt x="1649308" y="967746"/>
                      </a:cubicBezTo>
                      <a:cubicBezTo>
                        <a:pt x="1666154" y="955813"/>
                        <a:pt x="1654221" y="937563"/>
                        <a:pt x="1647904" y="923524"/>
                      </a:cubicBezTo>
                      <a:cubicBezTo>
                        <a:pt x="1597364" y="811915"/>
                        <a:pt x="1407137" y="404085"/>
                        <a:pt x="1364318" y="310726"/>
                      </a:cubicBezTo>
                      <a:cubicBezTo>
                        <a:pt x="1359405" y="299495"/>
                        <a:pt x="1355193" y="288264"/>
                        <a:pt x="1351683" y="277033"/>
                      </a:cubicBezTo>
                      <a:cubicBezTo>
                        <a:pt x="1346068" y="258080"/>
                        <a:pt x="1352385" y="245445"/>
                        <a:pt x="1371338" y="239128"/>
                      </a:cubicBezTo>
                      <a:cubicBezTo>
                        <a:pt x="1480139" y="205434"/>
                        <a:pt x="1588239" y="172443"/>
                        <a:pt x="1697040" y="138749"/>
                      </a:cubicBezTo>
                      <a:cubicBezTo>
                        <a:pt x="1731435" y="128220"/>
                        <a:pt x="1744070" y="150683"/>
                        <a:pt x="1755301" y="176655"/>
                      </a:cubicBezTo>
                      <a:cubicBezTo>
                        <a:pt x="1803736" y="288264"/>
                        <a:pt x="1851468" y="399873"/>
                        <a:pt x="1900604" y="511482"/>
                      </a:cubicBezTo>
                      <a:cubicBezTo>
                        <a:pt x="1922364" y="561320"/>
                        <a:pt x="1946230" y="611158"/>
                        <a:pt x="1969395" y="660294"/>
                      </a:cubicBezTo>
                      <a:cubicBezTo>
                        <a:pt x="1982732" y="688372"/>
                        <a:pt x="2014319" y="696795"/>
                        <a:pt x="2040993" y="682055"/>
                      </a:cubicBezTo>
                      <a:cubicBezTo>
                        <a:pt x="2050118" y="677141"/>
                        <a:pt x="2045205" y="644150"/>
                        <a:pt x="2041695" y="635726"/>
                      </a:cubicBezTo>
                      <a:cubicBezTo>
                        <a:pt x="1977818" y="471471"/>
                        <a:pt x="1891479" y="125412"/>
                        <a:pt x="1890777" y="122605"/>
                      </a:cubicBezTo>
                      <a:cubicBezTo>
                        <a:pt x="1880248" y="74873"/>
                        <a:pt x="1883055" y="68555"/>
                        <a:pt x="1932191" y="60834"/>
                      </a:cubicBezTo>
                      <a:cubicBezTo>
                        <a:pt x="2029060" y="45391"/>
                        <a:pt x="3306599" y="-34631"/>
                        <a:pt x="3539645" y="17313"/>
                      </a:cubicBezTo>
                      <a:cubicBezTo>
                        <a:pt x="3793749" y="60132"/>
                        <a:pt x="4226849" y="128922"/>
                        <a:pt x="4330035" y="159808"/>
                      </a:cubicBezTo>
                      <a:cubicBezTo>
                        <a:pt x="4697152" y="267205"/>
                        <a:pt x="5424367" y="489722"/>
                        <a:pt x="5996452" y="948092"/>
                      </a:cubicBezTo>
                      <a:cubicBezTo>
                        <a:pt x="6032251" y="976170"/>
                        <a:pt x="6031549" y="976872"/>
                        <a:pt x="5997154" y="1003545"/>
                      </a:cubicBezTo>
                      <a:cubicBezTo>
                        <a:pt x="5874314" y="1097606"/>
                        <a:pt x="5750771" y="1191667"/>
                        <a:pt x="5627931" y="1286429"/>
                      </a:cubicBezTo>
                      <a:cubicBezTo>
                        <a:pt x="5620210" y="1292747"/>
                        <a:pt x="5603363" y="1296958"/>
                        <a:pt x="5611084" y="1310295"/>
                      </a:cubicBezTo>
                      <a:cubicBezTo>
                        <a:pt x="5617402" y="1320825"/>
                        <a:pt x="5631441" y="1315209"/>
                        <a:pt x="5641970" y="1312401"/>
                      </a:cubicBezTo>
                      <a:cubicBezTo>
                        <a:pt x="5847639" y="1250630"/>
                        <a:pt x="6057521" y="1204301"/>
                        <a:pt x="6260383" y="1132001"/>
                      </a:cubicBezTo>
                      <a:cubicBezTo>
                        <a:pt x="6294778" y="1120068"/>
                        <a:pt x="6324962" y="1121472"/>
                        <a:pt x="6357252" y="1134809"/>
                      </a:cubicBezTo>
                      <a:cubicBezTo>
                        <a:pt x="6484303" y="1186753"/>
                        <a:pt x="6601528" y="1257650"/>
                        <a:pt x="6716647" y="1332055"/>
                      </a:cubicBezTo>
                      <a:cubicBezTo>
                        <a:pt x="7061302" y="1554572"/>
                        <a:pt x="7744295" y="2099983"/>
                        <a:pt x="7765353" y="2117532"/>
                      </a:cubicBezTo>
                      <a:cubicBezTo>
                        <a:pt x="7783603" y="2132975"/>
                        <a:pt x="7777988" y="2142100"/>
                        <a:pt x="7757631" y="2147014"/>
                      </a:cubicBezTo>
                      <a:cubicBezTo>
                        <a:pt x="7711303" y="2157543"/>
                        <a:pt x="7384197" y="2227035"/>
                        <a:pt x="7266972" y="2250901"/>
                      </a:cubicBezTo>
                      <a:cubicBezTo>
                        <a:pt x="7257145" y="2253007"/>
                        <a:pt x="7247317" y="2254411"/>
                        <a:pt x="7238894" y="2261431"/>
                      </a:cubicBezTo>
                      <a:cubicBezTo>
                        <a:pt x="7242404" y="2277575"/>
                        <a:pt x="7256443" y="2277575"/>
                        <a:pt x="7266972" y="2280383"/>
                      </a:cubicBezTo>
                      <a:cubicBezTo>
                        <a:pt x="7358927" y="2304951"/>
                        <a:pt x="7577933" y="2354087"/>
                        <a:pt x="7580741" y="2373039"/>
                      </a:cubicBezTo>
                      <a:cubicBezTo>
                        <a:pt x="7582847" y="2389185"/>
                        <a:pt x="7156065" y="2629249"/>
                        <a:pt x="6940568" y="2710675"/>
                      </a:cubicBezTo>
                      <a:cubicBezTo>
                        <a:pt x="6704714" y="2799822"/>
                        <a:pt x="6461841" y="2862997"/>
                        <a:pt x="6213353" y="2905816"/>
                      </a:cubicBezTo>
                      <a:cubicBezTo>
                        <a:pt x="4559571" y="3113591"/>
                        <a:pt x="3261675" y="2833515"/>
                        <a:pt x="1394502" y="2003115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grpSp>
            <p:nvGrpSpPr>
              <p:cNvPr id="207" name="Group 206">
                <a:extLst>
                  <a:ext uri="{FF2B5EF4-FFF2-40B4-BE49-F238E27FC236}">
                    <a16:creationId xmlns:a16="http://schemas.microsoft.com/office/drawing/2014/main" id="{5EE0B95E-7D7E-47C2-B57B-E2ECF4FC480E}"/>
                  </a:ext>
                </a:extLst>
              </p:cNvPr>
              <p:cNvGrpSpPr/>
              <p:nvPr/>
            </p:nvGrpSpPr>
            <p:grpSpPr>
              <a:xfrm>
                <a:off x="6314221" y="926585"/>
                <a:ext cx="2940426" cy="654024"/>
                <a:chOff x="6149039" y="2558374"/>
                <a:chExt cx="5509521" cy="1418409"/>
              </a:xfrm>
            </p:grpSpPr>
            <p:grpSp>
              <p:nvGrpSpPr>
                <p:cNvPr id="208" name="Group 207">
                  <a:extLst>
                    <a:ext uri="{FF2B5EF4-FFF2-40B4-BE49-F238E27FC236}">
                      <a16:creationId xmlns:a16="http://schemas.microsoft.com/office/drawing/2014/main" id="{F04C2662-E368-442F-A8ED-FC4CA8E7E39E}"/>
                    </a:ext>
                  </a:extLst>
                </p:cNvPr>
                <p:cNvGrpSpPr/>
                <p:nvPr/>
              </p:nvGrpSpPr>
              <p:grpSpPr>
                <a:xfrm>
                  <a:off x="6149039" y="2892474"/>
                  <a:ext cx="5509521" cy="1084309"/>
                  <a:chOff x="3686398" y="4267905"/>
                  <a:chExt cx="4760612" cy="679086"/>
                </a:xfrm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grpSpPr>
              <p:sp>
                <p:nvSpPr>
                  <p:cNvPr id="210" name="Freeform: Shape 209">
                    <a:extLst>
                      <a:ext uri="{FF2B5EF4-FFF2-40B4-BE49-F238E27FC236}">
                        <a16:creationId xmlns:a16="http://schemas.microsoft.com/office/drawing/2014/main" id="{B65E9A32-FF58-4E35-A8D1-347FFED04D5B}"/>
                      </a:ext>
                    </a:extLst>
                  </p:cNvPr>
                  <p:cNvSpPr/>
                  <p:nvPr/>
                </p:nvSpPr>
                <p:spPr>
                  <a:xfrm>
                    <a:off x="7255458" y="4273456"/>
                    <a:ext cx="1191552" cy="672919"/>
                  </a:xfrm>
                  <a:custGeom>
                    <a:avLst/>
                    <a:gdLst>
                      <a:gd name="connsiteX0" fmla="*/ 2252186 w 2257425"/>
                      <a:gd name="connsiteY0" fmla="*/ 1188244 h 1190625"/>
                      <a:gd name="connsiteX1" fmla="*/ 7144 w 2257425"/>
                      <a:gd name="connsiteY1" fmla="*/ 1188244 h 1190625"/>
                      <a:gd name="connsiteX2" fmla="*/ 7144 w 2257425"/>
                      <a:gd name="connsiteY2" fmla="*/ 7144 h 1190625"/>
                      <a:gd name="connsiteX3" fmla="*/ 2252186 w 2257425"/>
                      <a:gd name="connsiteY3" fmla="*/ 7144 h 1190625"/>
                      <a:gd name="connsiteX4" fmla="*/ 1729264 w 2257425"/>
                      <a:gd name="connsiteY4" fmla="*/ 597694 h 1190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7425" h="1190625">
                        <a:moveTo>
                          <a:pt x="2252186" y="1188244"/>
                        </a:moveTo>
                        <a:lnTo>
                          <a:pt x="7144" y="1188244"/>
                        </a:lnTo>
                        <a:lnTo>
                          <a:pt x="7144" y="7144"/>
                        </a:lnTo>
                        <a:lnTo>
                          <a:pt x="2252186" y="7144"/>
                        </a:lnTo>
                        <a:lnTo>
                          <a:pt x="1729264" y="59769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1" name="Freeform: Shape 210">
                    <a:extLst>
                      <a:ext uri="{FF2B5EF4-FFF2-40B4-BE49-F238E27FC236}">
                        <a16:creationId xmlns:a16="http://schemas.microsoft.com/office/drawing/2014/main" id="{36DE9FB6-AE4D-4564-84B9-D4458E807602}"/>
                      </a:ext>
                    </a:extLst>
                  </p:cNvPr>
                  <p:cNvSpPr/>
                  <p:nvPr/>
                </p:nvSpPr>
                <p:spPr>
                  <a:xfrm>
                    <a:off x="7255458" y="4737134"/>
                    <a:ext cx="659904" cy="209857"/>
                  </a:xfrm>
                  <a:custGeom>
                    <a:avLst/>
                    <a:gdLst>
                      <a:gd name="connsiteX0" fmla="*/ 7144 w 1019175"/>
                      <a:gd name="connsiteY0" fmla="*/ 7144 h 609600"/>
                      <a:gd name="connsiteX1" fmla="*/ 1012984 w 1019175"/>
                      <a:gd name="connsiteY1" fmla="*/ 15716 h 609600"/>
                      <a:gd name="connsiteX2" fmla="*/ 7144 w 1019175"/>
                      <a:gd name="connsiteY2" fmla="*/ 606266 h 609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019175" h="609600">
                        <a:moveTo>
                          <a:pt x="7144" y="7144"/>
                        </a:moveTo>
                        <a:lnTo>
                          <a:pt x="1012984" y="15716"/>
                        </a:lnTo>
                        <a:lnTo>
                          <a:pt x="7144" y="606266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50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2" name="Freeform: Shape 211">
                    <a:extLst>
                      <a:ext uri="{FF2B5EF4-FFF2-40B4-BE49-F238E27FC236}">
                        <a16:creationId xmlns:a16="http://schemas.microsoft.com/office/drawing/2014/main" id="{B6CC3B0A-66AC-41C3-8E77-68432942EAAB}"/>
                      </a:ext>
                    </a:extLst>
                  </p:cNvPr>
                  <p:cNvSpPr/>
                  <p:nvPr/>
                </p:nvSpPr>
                <p:spPr>
                  <a:xfrm>
                    <a:off x="3686398" y="4267905"/>
                    <a:ext cx="1191553" cy="672919"/>
                  </a:xfrm>
                  <a:custGeom>
                    <a:avLst/>
                    <a:gdLst>
                      <a:gd name="connsiteX0" fmla="*/ 7144 w 2257425"/>
                      <a:gd name="connsiteY0" fmla="*/ 1188244 h 1190625"/>
                      <a:gd name="connsiteX1" fmla="*/ 2252186 w 2257425"/>
                      <a:gd name="connsiteY1" fmla="*/ 1188244 h 1190625"/>
                      <a:gd name="connsiteX2" fmla="*/ 2252186 w 2257425"/>
                      <a:gd name="connsiteY2" fmla="*/ 7144 h 1190625"/>
                      <a:gd name="connsiteX3" fmla="*/ 7144 w 2257425"/>
                      <a:gd name="connsiteY3" fmla="*/ 7144 h 1190625"/>
                      <a:gd name="connsiteX4" fmla="*/ 531019 w 2257425"/>
                      <a:gd name="connsiteY4" fmla="*/ 597694 h 1190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7425" h="1190625">
                        <a:moveTo>
                          <a:pt x="7144" y="1188244"/>
                        </a:moveTo>
                        <a:lnTo>
                          <a:pt x="2252186" y="1188244"/>
                        </a:lnTo>
                        <a:lnTo>
                          <a:pt x="2252186" y="7144"/>
                        </a:lnTo>
                        <a:lnTo>
                          <a:pt x="7144" y="7144"/>
                        </a:lnTo>
                        <a:lnTo>
                          <a:pt x="531019" y="59769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13" name="Freeform: Shape 212">
                    <a:extLst>
                      <a:ext uri="{FF2B5EF4-FFF2-40B4-BE49-F238E27FC236}">
                        <a16:creationId xmlns:a16="http://schemas.microsoft.com/office/drawing/2014/main" id="{58A6FB0C-E6B8-4DE4-986B-8763FA1EEC0F}"/>
                      </a:ext>
                    </a:extLst>
                  </p:cNvPr>
                  <p:cNvSpPr/>
                  <p:nvPr/>
                </p:nvSpPr>
                <p:spPr>
                  <a:xfrm>
                    <a:off x="4276637" y="4731583"/>
                    <a:ext cx="598231" cy="209857"/>
                  </a:xfrm>
                  <a:custGeom>
                    <a:avLst/>
                    <a:gdLst>
                      <a:gd name="connsiteX0" fmla="*/ 923449 w 923925"/>
                      <a:gd name="connsiteY0" fmla="*/ 7144 h 609600"/>
                      <a:gd name="connsiteX1" fmla="*/ 7144 w 923925"/>
                      <a:gd name="connsiteY1" fmla="*/ 15716 h 609600"/>
                      <a:gd name="connsiteX2" fmla="*/ 923449 w 923925"/>
                      <a:gd name="connsiteY2" fmla="*/ 606266 h 609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923925" h="609600">
                        <a:moveTo>
                          <a:pt x="923449" y="7144"/>
                        </a:moveTo>
                        <a:lnTo>
                          <a:pt x="7144" y="15716"/>
                        </a:lnTo>
                        <a:lnTo>
                          <a:pt x="923449" y="606266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50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09" name="Freeform: Shape 208">
                  <a:extLst>
                    <a:ext uri="{FF2B5EF4-FFF2-40B4-BE49-F238E27FC236}">
                      <a16:creationId xmlns:a16="http://schemas.microsoft.com/office/drawing/2014/main" id="{0075C1A1-EFFC-457E-8D48-5E9C4DC9C890}"/>
                    </a:ext>
                  </a:extLst>
                </p:cNvPr>
                <p:cNvSpPr/>
                <p:nvPr/>
              </p:nvSpPr>
              <p:spPr>
                <a:xfrm>
                  <a:off x="6846971" y="2558374"/>
                  <a:ext cx="4205155" cy="1074463"/>
                </a:xfrm>
                <a:custGeom>
                  <a:avLst/>
                  <a:gdLst>
                    <a:gd name="connsiteX0" fmla="*/ 7144 w 5619750"/>
                    <a:gd name="connsiteY0" fmla="*/ 7144 h 1190625"/>
                    <a:gd name="connsiteX1" fmla="*/ 5613559 w 5619750"/>
                    <a:gd name="connsiteY1" fmla="*/ 7144 h 1190625"/>
                    <a:gd name="connsiteX2" fmla="*/ 5613559 w 5619750"/>
                    <a:gd name="connsiteY2" fmla="*/ 1188244 h 1190625"/>
                    <a:gd name="connsiteX3" fmla="*/ 7143 w 5619750"/>
                    <a:gd name="connsiteY3" fmla="*/ 1188244 h 1190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619750" h="1190625">
                      <a:moveTo>
                        <a:pt x="7144" y="7144"/>
                      </a:moveTo>
                      <a:lnTo>
                        <a:pt x="5613559" y="7144"/>
                      </a:lnTo>
                      <a:lnTo>
                        <a:pt x="5613559" y="1188244"/>
                      </a:lnTo>
                      <a:lnTo>
                        <a:pt x="7143" y="118824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24" name="Group 223">
              <a:extLst>
                <a:ext uri="{FF2B5EF4-FFF2-40B4-BE49-F238E27FC236}">
                  <a16:creationId xmlns:a16="http://schemas.microsoft.com/office/drawing/2014/main" id="{D8445DE4-8701-44FE-BE4A-D1033E6228E8}"/>
                </a:ext>
              </a:extLst>
            </p:cNvPr>
            <p:cNvGrpSpPr/>
            <p:nvPr/>
          </p:nvGrpSpPr>
          <p:grpSpPr>
            <a:xfrm>
              <a:off x="4399821" y="2976082"/>
              <a:ext cx="3558884" cy="615385"/>
              <a:chOff x="3814682" y="2927896"/>
              <a:chExt cx="3985615" cy="689173"/>
            </a:xfrm>
          </p:grpSpPr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ECA7D2ED-9434-4980-A2B1-A08001080CAA}"/>
                  </a:ext>
                </a:extLst>
              </p:cNvPr>
              <p:cNvSpPr/>
              <p:nvPr/>
            </p:nvSpPr>
            <p:spPr>
              <a:xfrm>
                <a:off x="6105526" y="2927979"/>
                <a:ext cx="265568" cy="685614"/>
              </a:xfrm>
              <a:custGeom>
                <a:avLst/>
                <a:gdLst>
                  <a:gd name="connsiteX0" fmla="*/ 265077 w 406954"/>
                  <a:gd name="connsiteY0" fmla="*/ 882701 h 1050631"/>
                  <a:gd name="connsiteX1" fmla="*/ 272379 w 406954"/>
                  <a:gd name="connsiteY1" fmla="*/ 912223 h 1050631"/>
                  <a:gd name="connsiteX2" fmla="*/ 293012 w 406954"/>
                  <a:gd name="connsiteY2" fmla="*/ 924286 h 1050631"/>
                  <a:gd name="connsiteX3" fmla="*/ 306980 w 406954"/>
                  <a:gd name="connsiteY3" fmla="*/ 920159 h 1050631"/>
                  <a:gd name="connsiteX4" fmla="*/ 326661 w 406954"/>
                  <a:gd name="connsiteY4" fmla="*/ 906826 h 1050631"/>
                  <a:gd name="connsiteX5" fmla="*/ 348565 w 406954"/>
                  <a:gd name="connsiteY5" fmla="*/ 923016 h 1050631"/>
                  <a:gd name="connsiteX6" fmla="*/ 328883 w 406954"/>
                  <a:gd name="connsiteY6" fmla="*/ 988409 h 1050631"/>
                  <a:gd name="connsiteX7" fmla="*/ 255237 w 406954"/>
                  <a:gd name="connsiteY7" fmla="*/ 974442 h 1050631"/>
                  <a:gd name="connsiteX8" fmla="*/ 236190 w 406954"/>
                  <a:gd name="connsiteY8" fmla="*/ 924286 h 1050631"/>
                  <a:gd name="connsiteX9" fmla="*/ 216826 w 406954"/>
                  <a:gd name="connsiteY9" fmla="*/ 779850 h 1050631"/>
                  <a:gd name="connsiteX10" fmla="*/ 139688 w 406954"/>
                  <a:gd name="connsiteY10" fmla="*/ 635097 h 1050631"/>
                  <a:gd name="connsiteX11" fmla="*/ 182225 w 406954"/>
                  <a:gd name="connsiteY11" fmla="*/ 628430 h 1050631"/>
                  <a:gd name="connsiteX12" fmla="*/ 286981 w 406954"/>
                  <a:gd name="connsiteY12" fmla="*/ 410348 h 1050631"/>
                  <a:gd name="connsiteX13" fmla="*/ 235873 w 406954"/>
                  <a:gd name="connsiteY13" fmla="*/ 372890 h 1050631"/>
                  <a:gd name="connsiteX14" fmla="*/ 167623 w 406954"/>
                  <a:gd name="connsiteY14" fmla="*/ 397650 h 1050631"/>
                  <a:gd name="connsiteX15" fmla="*/ 92072 w 406954"/>
                  <a:gd name="connsiteY15" fmla="*/ 500819 h 1050631"/>
                  <a:gd name="connsiteX16" fmla="*/ 63185 w 406954"/>
                  <a:gd name="connsiteY16" fmla="*/ 545261 h 1050631"/>
                  <a:gd name="connsiteX17" fmla="*/ 57788 w 406954"/>
                  <a:gd name="connsiteY17" fmla="*/ 483042 h 1050631"/>
                  <a:gd name="connsiteX18" fmla="*/ 80644 w 406954"/>
                  <a:gd name="connsiteY18" fmla="*/ 421141 h 1050631"/>
                  <a:gd name="connsiteX19" fmla="*/ 82866 w 406954"/>
                  <a:gd name="connsiteY19" fmla="*/ 418919 h 1050631"/>
                  <a:gd name="connsiteX20" fmla="*/ 168258 w 406954"/>
                  <a:gd name="connsiteY20" fmla="*/ 80526 h 1050631"/>
                  <a:gd name="connsiteX21" fmla="*/ 140005 w 406954"/>
                  <a:gd name="connsiteY21" fmla="*/ 22752 h 1050631"/>
                  <a:gd name="connsiteX22" fmla="*/ 46677 w 406954"/>
                  <a:gd name="connsiteY22" fmla="*/ 33545 h 1050631"/>
                  <a:gd name="connsiteX23" fmla="*/ 26996 w 406954"/>
                  <a:gd name="connsiteY23" fmla="*/ 86875 h 1050631"/>
                  <a:gd name="connsiteX24" fmla="*/ 14 w 406954"/>
                  <a:gd name="connsiteY24" fmla="*/ 357653 h 1050631"/>
                  <a:gd name="connsiteX25" fmla="*/ 27949 w 406954"/>
                  <a:gd name="connsiteY25" fmla="*/ 727472 h 1050631"/>
                  <a:gd name="connsiteX26" fmla="*/ 50170 w 406954"/>
                  <a:gd name="connsiteY26" fmla="*/ 745566 h 1050631"/>
                  <a:gd name="connsiteX27" fmla="*/ 69216 w 406954"/>
                  <a:gd name="connsiteY27" fmla="*/ 744931 h 1050631"/>
                  <a:gd name="connsiteX28" fmla="*/ 84136 w 406954"/>
                  <a:gd name="connsiteY28" fmla="*/ 728107 h 1050631"/>
                  <a:gd name="connsiteX29" fmla="*/ 75565 w 406954"/>
                  <a:gd name="connsiteY29" fmla="*/ 641128 h 1050631"/>
                  <a:gd name="connsiteX30" fmla="*/ 144767 w 406954"/>
                  <a:gd name="connsiteY30" fmla="*/ 710648 h 1050631"/>
                  <a:gd name="connsiteX31" fmla="*/ 176194 w 406954"/>
                  <a:gd name="connsiteY31" fmla="*/ 866829 h 1050631"/>
                  <a:gd name="connsiteX32" fmla="*/ 192701 w 406954"/>
                  <a:gd name="connsiteY32" fmla="*/ 966823 h 1050631"/>
                  <a:gd name="connsiteX33" fmla="*/ 304123 w 406954"/>
                  <a:gd name="connsiteY33" fmla="*/ 1050628 h 1050631"/>
                  <a:gd name="connsiteX34" fmla="*/ 391102 w 406954"/>
                  <a:gd name="connsiteY34" fmla="*/ 1000154 h 1050631"/>
                  <a:gd name="connsiteX35" fmla="*/ 392689 w 406954"/>
                  <a:gd name="connsiteY35" fmla="*/ 889367 h 1050631"/>
                  <a:gd name="connsiteX36" fmla="*/ 265077 w 406954"/>
                  <a:gd name="connsiteY36" fmla="*/ 882701 h 1050631"/>
                  <a:gd name="connsiteX37" fmla="*/ 55883 w 406954"/>
                  <a:gd name="connsiteY37" fmla="*/ 296069 h 1050631"/>
                  <a:gd name="connsiteX38" fmla="*/ 74295 w 406954"/>
                  <a:gd name="connsiteY38" fmla="*/ 121159 h 1050631"/>
                  <a:gd name="connsiteX39" fmla="*/ 82866 w 406954"/>
                  <a:gd name="connsiteY39" fmla="*/ 85923 h 1050631"/>
                  <a:gd name="connsiteX40" fmla="*/ 92706 w 406954"/>
                  <a:gd name="connsiteY40" fmla="*/ 74812 h 1050631"/>
                  <a:gd name="connsiteX41" fmla="*/ 105404 w 406954"/>
                  <a:gd name="connsiteY41" fmla="*/ 83066 h 1050631"/>
                  <a:gd name="connsiteX42" fmla="*/ 119372 w 406954"/>
                  <a:gd name="connsiteY42" fmla="*/ 127825 h 1050631"/>
                  <a:gd name="connsiteX43" fmla="*/ 70168 w 406954"/>
                  <a:gd name="connsiteY43" fmla="*/ 349716 h 1050631"/>
                  <a:gd name="connsiteX44" fmla="*/ 55249 w 406954"/>
                  <a:gd name="connsiteY44" fmla="*/ 369398 h 1050631"/>
                  <a:gd name="connsiteX45" fmla="*/ 55883 w 406954"/>
                  <a:gd name="connsiteY45" fmla="*/ 296069 h 1050631"/>
                  <a:gd name="connsiteX46" fmla="*/ 123181 w 406954"/>
                  <a:gd name="connsiteY46" fmla="*/ 597004 h 1050631"/>
                  <a:gd name="connsiteX47" fmla="*/ 89850 w 406954"/>
                  <a:gd name="connsiteY47" fmla="*/ 587480 h 1050631"/>
                  <a:gd name="connsiteX48" fmla="*/ 104452 w 406954"/>
                  <a:gd name="connsiteY48" fmla="*/ 563355 h 1050631"/>
                  <a:gd name="connsiteX49" fmla="*/ 175559 w 406954"/>
                  <a:gd name="connsiteY49" fmla="*/ 462408 h 1050631"/>
                  <a:gd name="connsiteX50" fmla="*/ 194288 w 406954"/>
                  <a:gd name="connsiteY50" fmla="*/ 443044 h 1050631"/>
                  <a:gd name="connsiteX51" fmla="*/ 230794 w 406954"/>
                  <a:gd name="connsiteY51" fmla="*/ 435108 h 1050631"/>
                  <a:gd name="connsiteX52" fmla="*/ 244126 w 406954"/>
                  <a:gd name="connsiteY52" fmla="*/ 465265 h 1050631"/>
                  <a:gd name="connsiteX53" fmla="*/ 131435 w 406954"/>
                  <a:gd name="connsiteY53" fmla="*/ 597004 h 1050631"/>
                  <a:gd name="connsiteX54" fmla="*/ 123181 w 406954"/>
                  <a:gd name="connsiteY54" fmla="*/ 597004 h 1050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406954" h="1050631">
                    <a:moveTo>
                      <a:pt x="265077" y="882701"/>
                    </a:moveTo>
                    <a:cubicBezTo>
                      <a:pt x="254919" y="899208"/>
                      <a:pt x="255872" y="902700"/>
                      <a:pt x="272379" y="912223"/>
                    </a:cubicBezTo>
                    <a:cubicBezTo>
                      <a:pt x="279362" y="916350"/>
                      <a:pt x="286346" y="919842"/>
                      <a:pt x="293012" y="924286"/>
                    </a:cubicBezTo>
                    <a:cubicBezTo>
                      <a:pt x="299679" y="928730"/>
                      <a:pt x="303805" y="928413"/>
                      <a:pt x="306980" y="920159"/>
                    </a:cubicBezTo>
                    <a:cubicBezTo>
                      <a:pt x="310154" y="911588"/>
                      <a:pt x="317455" y="906509"/>
                      <a:pt x="326661" y="906826"/>
                    </a:cubicBezTo>
                    <a:cubicBezTo>
                      <a:pt x="337136" y="907144"/>
                      <a:pt x="344120" y="913493"/>
                      <a:pt x="348565" y="923016"/>
                    </a:cubicBezTo>
                    <a:cubicBezTo>
                      <a:pt x="359040" y="945554"/>
                      <a:pt x="349517" y="976664"/>
                      <a:pt x="328883" y="988409"/>
                    </a:cubicBezTo>
                    <a:cubicBezTo>
                      <a:pt x="303170" y="1003011"/>
                      <a:pt x="269839" y="996980"/>
                      <a:pt x="255237" y="974442"/>
                    </a:cubicBezTo>
                    <a:cubicBezTo>
                      <a:pt x="245396" y="959204"/>
                      <a:pt x="240317" y="942063"/>
                      <a:pt x="236190" y="924286"/>
                    </a:cubicBezTo>
                    <a:cubicBezTo>
                      <a:pt x="225397" y="876670"/>
                      <a:pt x="225715" y="827466"/>
                      <a:pt x="216826" y="779850"/>
                    </a:cubicBezTo>
                    <a:cubicBezTo>
                      <a:pt x="206668" y="724615"/>
                      <a:pt x="195875" y="669063"/>
                      <a:pt x="139688" y="635097"/>
                    </a:cubicBezTo>
                    <a:cubicBezTo>
                      <a:pt x="155877" y="633827"/>
                      <a:pt x="169528" y="632874"/>
                      <a:pt x="182225" y="628430"/>
                    </a:cubicBezTo>
                    <a:cubicBezTo>
                      <a:pt x="260633" y="599543"/>
                      <a:pt x="313646" y="489708"/>
                      <a:pt x="286981" y="410348"/>
                    </a:cubicBezTo>
                    <a:cubicBezTo>
                      <a:pt x="278728" y="385905"/>
                      <a:pt x="261903" y="373525"/>
                      <a:pt x="235873" y="372890"/>
                    </a:cubicBezTo>
                    <a:cubicBezTo>
                      <a:pt x="209842" y="371937"/>
                      <a:pt x="187304" y="380508"/>
                      <a:pt x="167623" y="397650"/>
                    </a:cubicBezTo>
                    <a:cubicBezTo>
                      <a:pt x="134609" y="426537"/>
                      <a:pt x="113023" y="463043"/>
                      <a:pt x="92072" y="500819"/>
                    </a:cubicBezTo>
                    <a:cubicBezTo>
                      <a:pt x="84136" y="515421"/>
                      <a:pt x="77152" y="530658"/>
                      <a:pt x="63185" y="545261"/>
                    </a:cubicBezTo>
                    <a:cubicBezTo>
                      <a:pt x="61280" y="522722"/>
                      <a:pt x="61280" y="502406"/>
                      <a:pt x="57788" y="483042"/>
                    </a:cubicBezTo>
                    <a:cubicBezTo>
                      <a:pt x="52709" y="457012"/>
                      <a:pt x="55566" y="435426"/>
                      <a:pt x="80644" y="421141"/>
                    </a:cubicBezTo>
                    <a:cubicBezTo>
                      <a:pt x="81596" y="420506"/>
                      <a:pt x="82231" y="419554"/>
                      <a:pt x="82866" y="418919"/>
                    </a:cubicBezTo>
                    <a:cubicBezTo>
                      <a:pt x="164131" y="319560"/>
                      <a:pt x="191748" y="206233"/>
                      <a:pt x="168258" y="80526"/>
                    </a:cubicBezTo>
                    <a:cubicBezTo>
                      <a:pt x="164131" y="59257"/>
                      <a:pt x="154925" y="39259"/>
                      <a:pt x="140005" y="22752"/>
                    </a:cubicBezTo>
                    <a:cubicBezTo>
                      <a:pt x="109531" y="-11215"/>
                      <a:pt x="67946" y="-6770"/>
                      <a:pt x="46677" y="33545"/>
                    </a:cubicBezTo>
                    <a:cubicBezTo>
                      <a:pt x="37789" y="50369"/>
                      <a:pt x="31441" y="68463"/>
                      <a:pt x="26996" y="86875"/>
                    </a:cubicBezTo>
                    <a:cubicBezTo>
                      <a:pt x="4775" y="175759"/>
                      <a:pt x="-304" y="266547"/>
                      <a:pt x="14" y="357653"/>
                    </a:cubicBezTo>
                    <a:cubicBezTo>
                      <a:pt x="331" y="481455"/>
                      <a:pt x="13664" y="604622"/>
                      <a:pt x="27949" y="727472"/>
                    </a:cubicBezTo>
                    <a:cubicBezTo>
                      <a:pt x="29853" y="742392"/>
                      <a:pt x="33662" y="749693"/>
                      <a:pt x="50170" y="745566"/>
                    </a:cubicBezTo>
                    <a:cubicBezTo>
                      <a:pt x="56201" y="743979"/>
                      <a:pt x="62867" y="744614"/>
                      <a:pt x="69216" y="744931"/>
                    </a:cubicBezTo>
                    <a:cubicBezTo>
                      <a:pt x="81914" y="745884"/>
                      <a:pt x="85723" y="740487"/>
                      <a:pt x="84136" y="728107"/>
                    </a:cubicBezTo>
                    <a:cubicBezTo>
                      <a:pt x="80644" y="699855"/>
                      <a:pt x="78422" y="671602"/>
                      <a:pt x="75565" y="641128"/>
                    </a:cubicBezTo>
                    <a:cubicBezTo>
                      <a:pt x="108579" y="654460"/>
                      <a:pt x="129212" y="675412"/>
                      <a:pt x="144767" y="710648"/>
                    </a:cubicBezTo>
                    <a:cubicBezTo>
                      <a:pt x="166988" y="760486"/>
                      <a:pt x="172067" y="813499"/>
                      <a:pt x="176194" y="866829"/>
                    </a:cubicBezTo>
                    <a:cubicBezTo>
                      <a:pt x="178733" y="900795"/>
                      <a:pt x="182860" y="934126"/>
                      <a:pt x="192701" y="966823"/>
                    </a:cubicBezTo>
                    <a:cubicBezTo>
                      <a:pt x="210478" y="1025867"/>
                      <a:pt x="243809" y="1050310"/>
                      <a:pt x="304123" y="1050628"/>
                    </a:cubicBezTo>
                    <a:cubicBezTo>
                      <a:pt x="343168" y="1050945"/>
                      <a:pt x="373008" y="1034438"/>
                      <a:pt x="391102" y="1000154"/>
                    </a:cubicBezTo>
                    <a:cubicBezTo>
                      <a:pt x="410148" y="963966"/>
                      <a:pt x="413640" y="925873"/>
                      <a:pt x="392689" y="889367"/>
                    </a:cubicBezTo>
                    <a:cubicBezTo>
                      <a:pt x="364119" y="839846"/>
                      <a:pt x="292695" y="837307"/>
                      <a:pt x="265077" y="882701"/>
                    </a:cubicBezTo>
                    <a:close/>
                    <a:moveTo>
                      <a:pt x="55883" y="296069"/>
                    </a:moveTo>
                    <a:cubicBezTo>
                      <a:pt x="60010" y="237660"/>
                      <a:pt x="64454" y="179250"/>
                      <a:pt x="74295" y="121159"/>
                    </a:cubicBezTo>
                    <a:cubicBezTo>
                      <a:pt x="76200" y="109096"/>
                      <a:pt x="79691" y="97350"/>
                      <a:pt x="82866" y="85923"/>
                    </a:cubicBezTo>
                    <a:cubicBezTo>
                      <a:pt x="84136" y="80843"/>
                      <a:pt x="86358" y="75447"/>
                      <a:pt x="92706" y="74812"/>
                    </a:cubicBezTo>
                    <a:cubicBezTo>
                      <a:pt x="98421" y="74495"/>
                      <a:pt x="102547" y="78621"/>
                      <a:pt x="105404" y="83066"/>
                    </a:cubicBezTo>
                    <a:cubicBezTo>
                      <a:pt x="114293" y="96716"/>
                      <a:pt x="118102" y="112270"/>
                      <a:pt x="119372" y="127825"/>
                    </a:cubicBezTo>
                    <a:cubicBezTo>
                      <a:pt x="126356" y="206868"/>
                      <a:pt x="111753" y="281149"/>
                      <a:pt x="70168" y="349716"/>
                    </a:cubicBezTo>
                    <a:cubicBezTo>
                      <a:pt x="66359" y="356065"/>
                      <a:pt x="60962" y="361779"/>
                      <a:pt x="55249" y="369398"/>
                    </a:cubicBezTo>
                    <a:cubicBezTo>
                      <a:pt x="55566" y="343050"/>
                      <a:pt x="54296" y="319242"/>
                      <a:pt x="55883" y="296069"/>
                    </a:cubicBezTo>
                    <a:close/>
                    <a:moveTo>
                      <a:pt x="123181" y="597004"/>
                    </a:moveTo>
                    <a:cubicBezTo>
                      <a:pt x="111436" y="595416"/>
                      <a:pt x="95564" y="597321"/>
                      <a:pt x="89850" y="587480"/>
                    </a:cubicBezTo>
                    <a:cubicBezTo>
                      <a:pt x="85723" y="580814"/>
                      <a:pt x="99055" y="571291"/>
                      <a:pt x="104452" y="563355"/>
                    </a:cubicBezTo>
                    <a:cubicBezTo>
                      <a:pt x="127625" y="529388"/>
                      <a:pt x="148577" y="493835"/>
                      <a:pt x="175559" y="462408"/>
                    </a:cubicBezTo>
                    <a:cubicBezTo>
                      <a:pt x="181273" y="455742"/>
                      <a:pt x="187622" y="449076"/>
                      <a:pt x="194288" y="443044"/>
                    </a:cubicBezTo>
                    <a:cubicBezTo>
                      <a:pt x="204764" y="433838"/>
                      <a:pt x="216826" y="429077"/>
                      <a:pt x="230794" y="435108"/>
                    </a:cubicBezTo>
                    <a:cubicBezTo>
                      <a:pt x="244761" y="441457"/>
                      <a:pt x="243809" y="454155"/>
                      <a:pt x="244126" y="465265"/>
                    </a:cubicBezTo>
                    <a:cubicBezTo>
                      <a:pt x="243491" y="529388"/>
                      <a:pt x="191748" y="589702"/>
                      <a:pt x="131435" y="597004"/>
                    </a:cubicBezTo>
                    <a:cubicBezTo>
                      <a:pt x="128260" y="596686"/>
                      <a:pt x="125720" y="597321"/>
                      <a:pt x="123181" y="597004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3EB354A7-F5A7-4B46-86C2-9F560730BACC}"/>
                  </a:ext>
                </a:extLst>
              </p:cNvPr>
              <p:cNvSpPr/>
              <p:nvPr/>
            </p:nvSpPr>
            <p:spPr>
              <a:xfrm>
                <a:off x="5020546" y="2939207"/>
                <a:ext cx="405665" cy="542570"/>
              </a:xfrm>
              <a:custGeom>
                <a:avLst/>
                <a:gdLst>
                  <a:gd name="connsiteX0" fmla="*/ 603328 w 621638"/>
                  <a:gd name="connsiteY0" fmla="*/ 53479 h 831430"/>
                  <a:gd name="connsiteX1" fmla="*/ 514127 w 621638"/>
                  <a:gd name="connsiteY1" fmla="*/ 467 h 831430"/>
                  <a:gd name="connsiteX2" fmla="*/ 424608 w 621638"/>
                  <a:gd name="connsiteY2" fmla="*/ 61415 h 831430"/>
                  <a:gd name="connsiteX3" fmla="*/ 436671 w 621638"/>
                  <a:gd name="connsiteY3" fmla="*/ 85858 h 831430"/>
                  <a:gd name="connsiteX4" fmla="*/ 453495 w 621638"/>
                  <a:gd name="connsiteY4" fmla="*/ 90303 h 831430"/>
                  <a:gd name="connsiteX5" fmla="*/ 474129 w 621638"/>
                  <a:gd name="connsiteY5" fmla="*/ 81414 h 831430"/>
                  <a:gd name="connsiteX6" fmla="*/ 524920 w 621638"/>
                  <a:gd name="connsiteY6" fmla="*/ 56971 h 831430"/>
                  <a:gd name="connsiteX7" fmla="*/ 562378 w 621638"/>
                  <a:gd name="connsiteY7" fmla="*/ 90937 h 831430"/>
                  <a:gd name="connsiteX8" fmla="*/ 565552 w 621638"/>
                  <a:gd name="connsiteY8" fmla="*/ 133475 h 831430"/>
                  <a:gd name="connsiteX9" fmla="*/ 479526 w 621638"/>
                  <a:gd name="connsiteY9" fmla="*/ 228072 h 831430"/>
                  <a:gd name="connsiteX10" fmla="*/ 402705 w 621638"/>
                  <a:gd name="connsiteY10" fmla="*/ 203629 h 831430"/>
                  <a:gd name="connsiteX11" fmla="*/ 374135 w 621638"/>
                  <a:gd name="connsiteY11" fmla="*/ 173790 h 831430"/>
                  <a:gd name="connsiteX12" fmla="*/ 312551 w 621638"/>
                  <a:gd name="connsiteY12" fmla="*/ 101413 h 831430"/>
                  <a:gd name="connsiteX13" fmla="*/ 71931 w 621638"/>
                  <a:gd name="connsiteY13" fmla="*/ 84589 h 831430"/>
                  <a:gd name="connsiteX14" fmla="*/ 6538 w 621638"/>
                  <a:gd name="connsiteY14" fmla="*/ 290608 h 831430"/>
                  <a:gd name="connsiteX15" fmla="*/ 134467 w 621638"/>
                  <a:gd name="connsiteY15" fmla="*/ 390920 h 831430"/>
                  <a:gd name="connsiteX16" fmla="*/ 257634 w 621638"/>
                  <a:gd name="connsiteY16" fmla="*/ 340764 h 831430"/>
                  <a:gd name="connsiteX17" fmla="*/ 256682 w 621638"/>
                  <a:gd name="connsiteY17" fmla="*/ 295687 h 831430"/>
                  <a:gd name="connsiteX18" fmla="*/ 245571 w 621638"/>
                  <a:gd name="connsiteY18" fmla="*/ 286799 h 831430"/>
                  <a:gd name="connsiteX19" fmla="*/ 231921 w 621638"/>
                  <a:gd name="connsiteY19" fmla="*/ 288704 h 831430"/>
                  <a:gd name="connsiteX20" fmla="*/ 150974 w 621638"/>
                  <a:gd name="connsiteY20" fmla="*/ 335367 h 831430"/>
                  <a:gd name="connsiteX21" fmla="*/ 55741 w 621638"/>
                  <a:gd name="connsiteY21" fmla="*/ 271562 h 831430"/>
                  <a:gd name="connsiteX22" fmla="*/ 52249 w 621638"/>
                  <a:gd name="connsiteY22" fmla="*/ 243309 h 831430"/>
                  <a:gd name="connsiteX23" fmla="*/ 93517 w 621638"/>
                  <a:gd name="connsiteY23" fmla="*/ 134744 h 831430"/>
                  <a:gd name="connsiteX24" fmla="*/ 216684 w 621638"/>
                  <a:gd name="connsiteY24" fmla="*/ 104905 h 831430"/>
                  <a:gd name="connsiteX25" fmla="*/ 289061 w 621638"/>
                  <a:gd name="connsiteY25" fmla="*/ 154743 h 831430"/>
                  <a:gd name="connsiteX26" fmla="*/ 357628 w 621638"/>
                  <a:gd name="connsiteY26" fmla="*/ 233786 h 831430"/>
                  <a:gd name="connsiteX27" fmla="*/ 361437 w 621638"/>
                  <a:gd name="connsiteY27" fmla="*/ 252515 h 831430"/>
                  <a:gd name="connsiteX28" fmla="*/ 355406 w 621638"/>
                  <a:gd name="connsiteY28" fmla="*/ 362985 h 831430"/>
                  <a:gd name="connsiteX29" fmla="*/ 377309 w 621638"/>
                  <a:gd name="connsiteY29" fmla="*/ 593447 h 831430"/>
                  <a:gd name="connsiteX30" fmla="*/ 372230 w 621638"/>
                  <a:gd name="connsiteY30" fmla="*/ 682014 h 831430"/>
                  <a:gd name="connsiteX31" fmla="*/ 342708 w 621638"/>
                  <a:gd name="connsiteY31" fmla="*/ 754708 h 831430"/>
                  <a:gd name="connsiteX32" fmla="*/ 293505 w 621638"/>
                  <a:gd name="connsiteY32" fmla="*/ 777881 h 831430"/>
                  <a:gd name="connsiteX33" fmla="*/ 257634 w 621638"/>
                  <a:gd name="connsiteY33" fmla="*/ 738518 h 831430"/>
                  <a:gd name="connsiteX34" fmla="*/ 272236 w 621638"/>
                  <a:gd name="connsiteY34" fmla="*/ 678839 h 831430"/>
                  <a:gd name="connsiteX35" fmla="*/ 286839 w 621638"/>
                  <a:gd name="connsiteY35" fmla="*/ 646778 h 831430"/>
                  <a:gd name="connsiteX36" fmla="*/ 256682 w 621638"/>
                  <a:gd name="connsiteY36" fmla="*/ 622017 h 831430"/>
                  <a:gd name="connsiteX37" fmla="*/ 243032 w 621638"/>
                  <a:gd name="connsiteY37" fmla="*/ 623922 h 831430"/>
                  <a:gd name="connsiteX38" fmla="*/ 204939 w 621638"/>
                  <a:gd name="connsiteY38" fmla="*/ 750581 h 831430"/>
                  <a:gd name="connsiteX39" fmla="*/ 267475 w 621638"/>
                  <a:gd name="connsiteY39" fmla="*/ 828354 h 831430"/>
                  <a:gd name="connsiteX40" fmla="*/ 405879 w 621638"/>
                  <a:gd name="connsiteY40" fmla="*/ 770897 h 831430"/>
                  <a:gd name="connsiteX41" fmla="*/ 433179 w 621638"/>
                  <a:gd name="connsiteY41" fmla="*/ 666142 h 831430"/>
                  <a:gd name="connsiteX42" fmla="*/ 416037 w 621638"/>
                  <a:gd name="connsiteY42" fmla="*/ 418220 h 831430"/>
                  <a:gd name="connsiteX43" fmla="*/ 414133 w 621638"/>
                  <a:gd name="connsiteY43" fmla="*/ 285212 h 831430"/>
                  <a:gd name="connsiteX44" fmla="*/ 424291 w 621638"/>
                  <a:gd name="connsiteY44" fmla="*/ 277276 h 831430"/>
                  <a:gd name="connsiteX45" fmla="*/ 494763 w 621638"/>
                  <a:gd name="connsiteY45" fmla="*/ 282990 h 831430"/>
                  <a:gd name="connsiteX46" fmla="*/ 599836 w 621638"/>
                  <a:gd name="connsiteY46" fmla="*/ 222041 h 831430"/>
                  <a:gd name="connsiteX47" fmla="*/ 603328 w 621638"/>
                  <a:gd name="connsiteY47" fmla="*/ 53479 h 831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21638" h="831430">
                    <a:moveTo>
                      <a:pt x="603328" y="53479"/>
                    </a:moveTo>
                    <a:cubicBezTo>
                      <a:pt x="586186" y="16339"/>
                      <a:pt x="556029" y="-3343"/>
                      <a:pt x="514127" y="467"/>
                    </a:cubicBezTo>
                    <a:cubicBezTo>
                      <a:pt x="473494" y="3958"/>
                      <a:pt x="441750" y="23005"/>
                      <a:pt x="424608" y="61415"/>
                    </a:cubicBezTo>
                    <a:cubicBezTo>
                      <a:pt x="416672" y="78875"/>
                      <a:pt x="417942" y="80779"/>
                      <a:pt x="436671" y="85858"/>
                    </a:cubicBezTo>
                    <a:cubicBezTo>
                      <a:pt x="442385" y="87446"/>
                      <a:pt x="448099" y="88398"/>
                      <a:pt x="453495" y="90303"/>
                    </a:cubicBezTo>
                    <a:cubicBezTo>
                      <a:pt x="463336" y="93794"/>
                      <a:pt x="469367" y="92525"/>
                      <a:pt x="474129" y="81414"/>
                    </a:cubicBezTo>
                    <a:cubicBezTo>
                      <a:pt x="482383" y="63003"/>
                      <a:pt x="503334" y="54114"/>
                      <a:pt x="524920" y="56971"/>
                    </a:cubicBezTo>
                    <a:cubicBezTo>
                      <a:pt x="543332" y="59193"/>
                      <a:pt x="556664" y="71574"/>
                      <a:pt x="562378" y="90937"/>
                    </a:cubicBezTo>
                    <a:cubicBezTo>
                      <a:pt x="566505" y="104905"/>
                      <a:pt x="565870" y="119190"/>
                      <a:pt x="565552" y="133475"/>
                    </a:cubicBezTo>
                    <a:cubicBezTo>
                      <a:pt x="563648" y="190932"/>
                      <a:pt x="536348" y="220771"/>
                      <a:pt x="479526" y="228072"/>
                    </a:cubicBezTo>
                    <a:cubicBezTo>
                      <a:pt x="450004" y="231882"/>
                      <a:pt x="423973" y="226168"/>
                      <a:pt x="402705" y="203629"/>
                    </a:cubicBezTo>
                    <a:cubicBezTo>
                      <a:pt x="393181" y="193789"/>
                      <a:pt x="383658" y="183948"/>
                      <a:pt x="374135" y="173790"/>
                    </a:cubicBezTo>
                    <a:cubicBezTo>
                      <a:pt x="352867" y="150299"/>
                      <a:pt x="335090" y="123634"/>
                      <a:pt x="312551" y="101413"/>
                    </a:cubicBezTo>
                    <a:cubicBezTo>
                      <a:pt x="235413" y="25862"/>
                      <a:pt x="135419" y="32211"/>
                      <a:pt x="71931" y="84589"/>
                    </a:cubicBezTo>
                    <a:cubicBezTo>
                      <a:pt x="7173" y="137919"/>
                      <a:pt x="-11556" y="209978"/>
                      <a:pt x="6538" y="290608"/>
                    </a:cubicBezTo>
                    <a:cubicBezTo>
                      <a:pt x="20505" y="352509"/>
                      <a:pt x="70978" y="389967"/>
                      <a:pt x="134467" y="390920"/>
                    </a:cubicBezTo>
                    <a:cubicBezTo>
                      <a:pt x="182718" y="391555"/>
                      <a:pt x="222716" y="372508"/>
                      <a:pt x="257634" y="340764"/>
                    </a:cubicBezTo>
                    <a:cubicBezTo>
                      <a:pt x="283664" y="317273"/>
                      <a:pt x="283347" y="316956"/>
                      <a:pt x="256682" y="295687"/>
                    </a:cubicBezTo>
                    <a:cubicBezTo>
                      <a:pt x="252872" y="292830"/>
                      <a:pt x="249063" y="289973"/>
                      <a:pt x="245571" y="286799"/>
                    </a:cubicBezTo>
                    <a:cubicBezTo>
                      <a:pt x="240175" y="281720"/>
                      <a:pt x="236365" y="281720"/>
                      <a:pt x="231921" y="288704"/>
                    </a:cubicBezTo>
                    <a:cubicBezTo>
                      <a:pt x="213192" y="318226"/>
                      <a:pt x="183988" y="330923"/>
                      <a:pt x="150974" y="335367"/>
                    </a:cubicBezTo>
                    <a:cubicBezTo>
                      <a:pt x="103992" y="341716"/>
                      <a:pt x="66217" y="316321"/>
                      <a:pt x="55741" y="271562"/>
                    </a:cubicBezTo>
                    <a:cubicBezTo>
                      <a:pt x="53519" y="262356"/>
                      <a:pt x="52249" y="252833"/>
                      <a:pt x="52249" y="243309"/>
                    </a:cubicBezTo>
                    <a:cubicBezTo>
                      <a:pt x="51614" y="201725"/>
                      <a:pt x="59233" y="162679"/>
                      <a:pt x="93517" y="134744"/>
                    </a:cubicBezTo>
                    <a:cubicBezTo>
                      <a:pt x="129388" y="104905"/>
                      <a:pt x="172560" y="101096"/>
                      <a:pt x="216684" y="104905"/>
                    </a:cubicBezTo>
                    <a:cubicBezTo>
                      <a:pt x="249698" y="107762"/>
                      <a:pt x="270014" y="130935"/>
                      <a:pt x="289061" y="154743"/>
                    </a:cubicBezTo>
                    <a:cubicBezTo>
                      <a:pt x="310647" y="182043"/>
                      <a:pt x="330328" y="211248"/>
                      <a:pt x="357628" y="233786"/>
                    </a:cubicBezTo>
                    <a:cubicBezTo>
                      <a:pt x="364294" y="239183"/>
                      <a:pt x="363025" y="245214"/>
                      <a:pt x="361437" y="252515"/>
                    </a:cubicBezTo>
                    <a:cubicBezTo>
                      <a:pt x="353184" y="289021"/>
                      <a:pt x="352549" y="325527"/>
                      <a:pt x="355406" y="362985"/>
                    </a:cubicBezTo>
                    <a:cubicBezTo>
                      <a:pt x="361120" y="439806"/>
                      <a:pt x="373500" y="516309"/>
                      <a:pt x="377309" y="593447"/>
                    </a:cubicBezTo>
                    <a:cubicBezTo>
                      <a:pt x="379849" y="623287"/>
                      <a:pt x="377309" y="652809"/>
                      <a:pt x="372230" y="682014"/>
                    </a:cubicBezTo>
                    <a:cubicBezTo>
                      <a:pt x="367786" y="708361"/>
                      <a:pt x="359215" y="733122"/>
                      <a:pt x="342708" y="754708"/>
                    </a:cubicBezTo>
                    <a:cubicBezTo>
                      <a:pt x="330328" y="770897"/>
                      <a:pt x="314139" y="779468"/>
                      <a:pt x="293505" y="777881"/>
                    </a:cubicBezTo>
                    <a:cubicBezTo>
                      <a:pt x="269379" y="775976"/>
                      <a:pt x="257317" y="762326"/>
                      <a:pt x="257634" y="738518"/>
                    </a:cubicBezTo>
                    <a:cubicBezTo>
                      <a:pt x="257951" y="717567"/>
                      <a:pt x="264300" y="698203"/>
                      <a:pt x="272236" y="678839"/>
                    </a:cubicBezTo>
                    <a:cubicBezTo>
                      <a:pt x="276998" y="667729"/>
                      <a:pt x="293187" y="658523"/>
                      <a:pt x="286839" y="646778"/>
                    </a:cubicBezTo>
                    <a:cubicBezTo>
                      <a:pt x="281125" y="636302"/>
                      <a:pt x="266522" y="630588"/>
                      <a:pt x="256682" y="622017"/>
                    </a:cubicBezTo>
                    <a:cubicBezTo>
                      <a:pt x="250650" y="616938"/>
                      <a:pt x="247158" y="617573"/>
                      <a:pt x="243032" y="623922"/>
                    </a:cubicBezTo>
                    <a:cubicBezTo>
                      <a:pt x="217636" y="662332"/>
                      <a:pt x="201129" y="703600"/>
                      <a:pt x="204939" y="750581"/>
                    </a:cubicBezTo>
                    <a:cubicBezTo>
                      <a:pt x="207796" y="788039"/>
                      <a:pt x="234143" y="821053"/>
                      <a:pt x="267475" y="828354"/>
                    </a:cubicBezTo>
                    <a:cubicBezTo>
                      <a:pt x="312234" y="838195"/>
                      <a:pt x="374135" y="825815"/>
                      <a:pt x="405879" y="770897"/>
                    </a:cubicBezTo>
                    <a:cubicBezTo>
                      <a:pt x="424608" y="738201"/>
                      <a:pt x="430957" y="702647"/>
                      <a:pt x="433179" y="666142"/>
                    </a:cubicBezTo>
                    <a:cubicBezTo>
                      <a:pt x="438258" y="582654"/>
                      <a:pt x="425243" y="500437"/>
                      <a:pt x="416037" y="418220"/>
                    </a:cubicBezTo>
                    <a:cubicBezTo>
                      <a:pt x="410958" y="374095"/>
                      <a:pt x="408101" y="329653"/>
                      <a:pt x="414133" y="285212"/>
                    </a:cubicBezTo>
                    <a:cubicBezTo>
                      <a:pt x="415085" y="278545"/>
                      <a:pt x="415720" y="273784"/>
                      <a:pt x="424291" y="277276"/>
                    </a:cubicBezTo>
                    <a:cubicBezTo>
                      <a:pt x="447147" y="286481"/>
                      <a:pt x="470955" y="285529"/>
                      <a:pt x="494763" y="282990"/>
                    </a:cubicBezTo>
                    <a:cubicBezTo>
                      <a:pt x="538570" y="278228"/>
                      <a:pt x="578250" y="263626"/>
                      <a:pt x="599836" y="222041"/>
                    </a:cubicBezTo>
                    <a:cubicBezTo>
                      <a:pt x="627136" y="166806"/>
                      <a:pt x="629358" y="109666"/>
                      <a:pt x="603328" y="53479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FA793EB0-1A93-4D61-BB59-2ABCE1DBBF09}"/>
                  </a:ext>
                </a:extLst>
              </p:cNvPr>
              <p:cNvSpPr/>
              <p:nvPr/>
            </p:nvSpPr>
            <p:spPr>
              <a:xfrm>
                <a:off x="5402015" y="2927896"/>
                <a:ext cx="282134" cy="662308"/>
              </a:xfrm>
              <a:custGeom>
                <a:avLst/>
                <a:gdLst>
                  <a:gd name="connsiteX0" fmla="*/ 379382 w 432341"/>
                  <a:gd name="connsiteY0" fmla="*/ 789817 h 1014916"/>
                  <a:gd name="connsiteX1" fmla="*/ 307958 w 432341"/>
                  <a:gd name="connsiteY1" fmla="*/ 809181 h 1014916"/>
                  <a:gd name="connsiteX2" fmla="*/ 309227 w 432341"/>
                  <a:gd name="connsiteY2" fmla="*/ 846005 h 1014916"/>
                  <a:gd name="connsiteX3" fmla="*/ 320338 w 432341"/>
                  <a:gd name="connsiteY3" fmla="*/ 855210 h 1014916"/>
                  <a:gd name="connsiteX4" fmla="*/ 338749 w 432341"/>
                  <a:gd name="connsiteY4" fmla="*/ 852988 h 1014916"/>
                  <a:gd name="connsiteX5" fmla="*/ 362240 w 432341"/>
                  <a:gd name="connsiteY5" fmla="*/ 841243 h 1014916"/>
                  <a:gd name="connsiteX6" fmla="*/ 378112 w 432341"/>
                  <a:gd name="connsiteY6" fmla="*/ 864416 h 1014916"/>
                  <a:gd name="connsiteX7" fmla="*/ 351447 w 432341"/>
                  <a:gd name="connsiteY7" fmla="*/ 936475 h 1014916"/>
                  <a:gd name="connsiteX8" fmla="*/ 273039 w 432341"/>
                  <a:gd name="connsiteY8" fmla="*/ 955204 h 1014916"/>
                  <a:gd name="connsiteX9" fmla="*/ 232089 w 432341"/>
                  <a:gd name="connsiteY9" fmla="*/ 893938 h 1014916"/>
                  <a:gd name="connsiteX10" fmla="*/ 236533 w 432341"/>
                  <a:gd name="connsiteY10" fmla="*/ 788230 h 1014916"/>
                  <a:gd name="connsiteX11" fmla="*/ 284467 w 432341"/>
                  <a:gd name="connsiteY11" fmla="*/ 573322 h 1014916"/>
                  <a:gd name="connsiteX12" fmla="*/ 291768 w 432341"/>
                  <a:gd name="connsiteY12" fmla="*/ 433330 h 1014916"/>
                  <a:gd name="connsiteX13" fmla="*/ 208916 w 432341"/>
                  <a:gd name="connsiteY13" fmla="*/ 379048 h 1014916"/>
                  <a:gd name="connsiteX14" fmla="*/ 137174 w 432341"/>
                  <a:gd name="connsiteY14" fmla="*/ 435235 h 1014916"/>
                  <a:gd name="connsiteX15" fmla="*/ 137174 w 432341"/>
                  <a:gd name="connsiteY15" fmla="*/ 325400 h 1014916"/>
                  <a:gd name="connsiteX16" fmla="*/ 146697 w 432341"/>
                  <a:gd name="connsiteY16" fmla="*/ 307306 h 1014916"/>
                  <a:gd name="connsiteX17" fmla="*/ 262563 w 432341"/>
                  <a:gd name="connsiteY17" fmla="*/ 147316 h 1014916"/>
                  <a:gd name="connsiteX18" fmla="*/ 250818 w 432341"/>
                  <a:gd name="connsiteY18" fmla="*/ 38116 h 1014916"/>
                  <a:gd name="connsiteX19" fmla="*/ 184473 w 432341"/>
                  <a:gd name="connsiteY19" fmla="*/ 23 h 1014916"/>
                  <a:gd name="connsiteX20" fmla="*/ 120985 w 432341"/>
                  <a:gd name="connsiteY20" fmla="*/ 39703 h 1014916"/>
                  <a:gd name="connsiteX21" fmla="*/ 101938 w 432341"/>
                  <a:gd name="connsiteY21" fmla="*/ 100017 h 1014916"/>
                  <a:gd name="connsiteX22" fmla="*/ 91145 w 432341"/>
                  <a:gd name="connsiteY22" fmla="*/ 237469 h 1014916"/>
                  <a:gd name="connsiteX23" fmla="*/ 40672 w 432341"/>
                  <a:gd name="connsiteY23" fmla="*/ 280641 h 1014916"/>
                  <a:gd name="connsiteX24" fmla="*/ 7658 w 432341"/>
                  <a:gd name="connsiteY24" fmla="*/ 280006 h 1014916"/>
                  <a:gd name="connsiteX25" fmla="*/ 357 w 432341"/>
                  <a:gd name="connsiteY25" fmla="*/ 316829 h 1014916"/>
                  <a:gd name="connsiteX26" fmla="*/ 9563 w 432341"/>
                  <a:gd name="connsiteY26" fmla="*/ 329527 h 1014916"/>
                  <a:gd name="connsiteX27" fmla="*/ 72733 w 432341"/>
                  <a:gd name="connsiteY27" fmla="*/ 331432 h 1014916"/>
                  <a:gd name="connsiteX28" fmla="*/ 84796 w 432341"/>
                  <a:gd name="connsiteY28" fmla="*/ 344129 h 1014916"/>
                  <a:gd name="connsiteX29" fmla="*/ 95589 w 432341"/>
                  <a:gd name="connsiteY29" fmla="*/ 701886 h 1014916"/>
                  <a:gd name="connsiteX30" fmla="*/ 134000 w 432341"/>
                  <a:gd name="connsiteY30" fmla="*/ 732360 h 1014916"/>
                  <a:gd name="connsiteX31" fmla="*/ 141936 w 432341"/>
                  <a:gd name="connsiteY31" fmla="*/ 731726 h 1014916"/>
                  <a:gd name="connsiteX32" fmla="*/ 153681 w 432341"/>
                  <a:gd name="connsiteY32" fmla="*/ 717441 h 1014916"/>
                  <a:gd name="connsiteX33" fmla="*/ 139714 w 432341"/>
                  <a:gd name="connsiteY33" fmla="*/ 537451 h 1014916"/>
                  <a:gd name="connsiteX34" fmla="*/ 181616 w 432341"/>
                  <a:gd name="connsiteY34" fmla="*/ 446663 h 1014916"/>
                  <a:gd name="connsiteX35" fmla="*/ 208281 w 432341"/>
                  <a:gd name="connsiteY35" fmla="*/ 433330 h 1014916"/>
                  <a:gd name="connsiteX36" fmla="*/ 244152 w 432341"/>
                  <a:gd name="connsiteY36" fmla="*/ 461265 h 1014916"/>
                  <a:gd name="connsiteX37" fmla="*/ 239390 w 432341"/>
                  <a:gd name="connsiteY37" fmla="*/ 521262 h 1014916"/>
                  <a:gd name="connsiteX38" fmla="*/ 188917 w 432341"/>
                  <a:gd name="connsiteY38" fmla="*/ 758391 h 1014916"/>
                  <a:gd name="connsiteX39" fmla="*/ 184473 w 432341"/>
                  <a:gd name="connsiteY39" fmla="*/ 915524 h 1014916"/>
                  <a:gd name="connsiteX40" fmla="*/ 272404 w 432341"/>
                  <a:gd name="connsiteY40" fmla="*/ 1012661 h 1014916"/>
                  <a:gd name="connsiteX41" fmla="*/ 430807 w 432341"/>
                  <a:gd name="connsiteY41" fmla="*/ 854893 h 1014916"/>
                  <a:gd name="connsiteX42" fmla="*/ 379382 w 432341"/>
                  <a:gd name="connsiteY42" fmla="*/ 789817 h 1014916"/>
                  <a:gd name="connsiteX43" fmla="*/ 155903 w 432341"/>
                  <a:gd name="connsiteY43" fmla="*/ 94303 h 1014916"/>
                  <a:gd name="connsiteX44" fmla="*/ 171140 w 432341"/>
                  <a:gd name="connsiteY44" fmla="*/ 61606 h 1014916"/>
                  <a:gd name="connsiteX45" fmla="*/ 202567 w 432341"/>
                  <a:gd name="connsiteY45" fmla="*/ 67320 h 1014916"/>
                  <a:gd name="connsiteX46" fmla="*/ 209868 w 432341"/>
                  <a:gd name="connsiteY46" fmla="*/ 127952 h 1014916"/>
                  <a:gd name="connsiteX47" fmla="*/ 158443 w 432341"/>
                  <a:gd name="connsiteY47" fmla="*/ 233342 h 1014916"/>
                  <a:gd name="connsiteX48" fmla="*/ 142571 w 432341"/>
                  <a:gd name="connsiteY48" fmla="*/ 243818 h 1014916"/>
                  <a:gd name="connsiteX49" fmla="*/ 155903 w 432341"/>
                  <a:gd name="connsiteY49" fmla="*/ 94303 h 1014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432341" h="1014916">
                    <a:moveTo>
                      <a:pt x="379382" y="789817"/>
                    </a:moveTo>
                    <a:cubicBezTo>
                      <a:pt x="352717" y="781564"/>
                      <a:pt x="327957" y="789500"/>
                      <a:pt x="307958" y="809181"/>
                    </a:cubicBezTo>
                    <a:cubicBezTo>
                      <a:pt x="290816" y="825688"/>
                      <a:pt x="291451" y="831085"/>
                      <a:pt x="309227" y="846005"/>
                    </a:cubicBezTo>
                    <a:cubicBezTo>
                      <a:pt x="313037" y="849179"/>
                      <a:pt x="316846" y="851718"/>
                      <a:pt x="320338" y="855210"/>
                    </a:cubicBezTo>
                    <a:cubicBezTo>
                      <a:pt x="327639" y="862194"/>
                      <a:pt x="333036" y="864734"/>
                      <a:pt x="338749" y="852988"/>
                    </a:cubicBezTo>
                    <a:cubicBezTo>
                      <a:pt x="343194" y="844100"/>
                      <a:pt x="351130" y="838069"/>
                      <a:pt x="362240" y="841243"/>
                    </a:cubicBezTo>
                    <a:cubicBezTo>
                      <a:pt x="373351" y="844735"/>
                      <a:pt x="377477" y="853306"/>
                      <a:pt x="378112" y="864416"/>
                    </a:cubicBezTo>
                    <a:cubicBezTo>
                      <a:pt x="379699" y="892351"/>
                      <a:pt x="370811" y="916794"/>
                      <a:pt x="351447" y="936475"/>
                    </a:cubicBezTo>
                    <a:cubicBezTo>
                      <a:pt x="329544" y="959014"/>
                      <a:pt x="302561" y="966632"/>
                      <a:pt x="273039" y="955204"/>
                    </a:cubicBezTo>
                    <a:cubicBezTo>
                      <a:pt x="246057" y="944729"/>
                      <a:pt x="234629" y="920921"/>
                      <a:pt x="232089" y="893938"/>
                    </a:cubicBezTo>
                    <a:cubicBezTo>
                      <a:pt x="228915" y="858702"/>
                      <a:pt x="230185" y="823149"/>
                      <a:pt x="236533" y="788230"/>
                    </a:cubicBezTo>
                    <a:cubicBezTo>
                      <a:pt x="249548" y="715853"/>
                      <a:pt x="269547" y="645064"/>
                      <a:pt x="284467" y="573322"/>
                    </a:cubicBezTo>
                    <a:cubicBezTo>
                      <a:pt x="293990" y="526976"/>
                      <a:pt x="300974" y="480629"/>
                      <a:pt x="291768" y="433330"/>
                    </a:cubicBezTo>
                    <a:cubicBezTo>
                      <a:pt x="283515" y="390476"/>
                      <a:pt x="251453" y="370160"/>
                      <a:pt x="208916" y="379048"/>
                    </a:cubicBezTo>
                    <a:cubicBezTo>
                      <a:pt x="176220" y="386032"/>
                      <a:pt x="153364" y="405396"/>
                      <a:pt x="137174" y="435235"/>
                    </a:cubicBezTo>
                    <a:cubicBezTo>
                      <a:pt x="137174" y="397142"/>
                      <a:pt x="137174" y="361271"/>
                      <a:pt x="137174" y="325400"/>
                    </a:cubicBezTo>
                    <a:cubicBezTo>
                      <a:pt x="137174" y="317464"/>
                      <a:pt x="139079" y="312068"/>
                      <a:pt x="146697" y="307306"/>
                    </a:cubicBezTo>
                    <a:cubicBezTo>
                      <a:pt x="208281" y="270800"/>
                      <a:pt x="244469" y="214931"/>
                      <a:pt x="262563" y="147316"/>
                    </a:cubicBezTo>
                    <a:cubicBezTo>
                      <a:pt x="272404" y="109857"/>
                      <a:pt x="269865" y="72717"/>
                      <a:pt x="250818" y="38116"/>
                    </a:cubicBezTo>
                    <a:cubicBezTo>
                      <a:pt x="236533" y="12085"/>
                      <a:pt x="213995" y="-612"/>
                      <a:pt x="184473" y="23"/>
                    </a:cubicBezTo>
                    <a:cubicBezTo>
                      <a:pt x="155586" y="658"/>
                      <a:pt x="134000" y="13038"/>
                      <a:pt x="120985" y="39703"/>
                    </a:cubicBezTo>
                    <a:cubicBezTo>
                      <a:pt x="111779" y="59067"/>
                      <a:pt x="105747" y="79066"/>
                      <a:pt x="101938" y="100017"/>
                    </a:cubicBezTo>
                    <a:cubicBezTo>
                      <a:pt x="93685" y="145411"/>
                      <a:pt x="94637" y="191757"/>
                      <a:pt x="91145" y="237469"/>
                    </a:cubicBezTo>
                    <a:cubicBezTo>
                      <a:pt x="88288" y="276832"/>
                      <a:pt x="81304" y="281593"/>
                      <a:pt x="40672" y="280641"/>
                    </a:cubicBezTo>
                    <a:cubicBezTo>
                      <a:pt x="29244" y="280324"/>
                      <a:pt x="15277" y="269531"/>
                      <a:pt x="7658" y="280006"/>
                    </a:cubicBezTo>
                    <a:cubicBezTo>
                      <a:pt x="992" y="289212"/>
                      <a:pt x="2579" y="304449"/>
                      <a:pt x="357" y="316829"/>
                    </a:cubicBezTo>
                    <a:cubicBezTo>
                      <a:pt x="-913" y="324448"/>
                      <a:pt x="992" y="327940"/>
                      <a:pt x="9563" y="329527"/>
                    </a:cubicBezTo>
                    <a:cubicBezTo>
                      <a:pt x="30514" y="333654"/>
                      <a:pt x="51782" y="333971"/>
                      <a:pt x="72733" y="331432"/>
                    </a:cubicBezTo>
                    <a:cubicBezTo>
                      <a:pt x="85431" y="329844"/>
                      <a:pt x="85114" y="334924"/>
                      <a:pt x="84796" y="344129"/>
                    </a:cubicBezTo>
                    <a:cubicBezTo>
                      <a:pt x="80352" y="463805"/>
                      <a:pt x="81939" y="583163"/>
                      <a:pt x="95589" y="701886"/>
                    </a:cubicBezTo>
                    <a:cubicBezTo>
                      <a:pt x="99399" y="735852"/>
                      <a:pt x="99716" y="735852"/>
                      <a:pt x="134000" y="732360"/>
                    </a:cubicBezTo>
                    <a:cubicBezTo>
                      <a:pt x="136539" y="732043"/>
                      <a:pt x="139396" y="731726"/>
                      <a:pt x="141936" y="731726"/>
                    </a:cubicBezTo>
                    <a:cubicBezTo>
                      <a:pt x="152094" y="732043"/>
                      <a:pt x="155268" y="728869"/>
                      <a:pt x="153681" y="717441"/>
                    </a:cubicBezTo>
                    <a:cubicBezTo>
                      <a:pt x="145428" y="657762"/>
                      <a:pt x="137809" y="597765"/>
                      <a:pt x="139714" y="537451"/>
                    </a:cubicBezTo>
                    <a:cubicBezTo>
                      <a:pt x="140666" y="501580"/>
                      <a:pt x="155268" y="471106"/>
                      <a:pt x="181616" y="446663"/>
                    </a:cubicBezTo>
                    <a:cubicBezTo>
                      <a:pt x="189235" y="439679"/>
                      <a:pt x="198123" y="435235"/>
                      <a:pt x="208281" y="433330"/>
                    </a:cubicBezTo>
                    <a:cubicBezTo>
                      <a:pt x="231137" y="429204"/>
                      <a:pt x="242565" y="438092"/>
                      <a:pt x="244152" y="461265"/>
                    </a:cubicBezTo>
                    <a:cubicBezTo>
                      <a:pt x="245422" y="481582"/>
                      <a:pt x="243517" y="501263"/>
                      <a:pt x="239390" y="521262"/>
                    </a:cubicBezTo>
                    <a:cubicBezTo>
                      <a:pt x="222566" y="600305"/>
                      <a:pt x="202884" y="678713"/>
                      <a:pt x="188917" y="758391"/>
                    </a:cubicBezTo>
                    <a:cubicBezTo>
                      <a:pt x="179711" y="810451"/>
                      <a:pt x="171458" y="863146"/>
                      <a:pt x="184473" y="915524"/>
                    </a:cubicBezTo>
                    <a:cubicBezTo>
                      <a:pt x="196218" y="963458"/>
                      <a:pt x="219709" y="1003456"/>
                      <a:pt x="272404" y="1012661"/>
                    </a:cubicBezTo>
                    <a:cubicBezTo>
                      <a:pt x="376208" y="1031073"/>
                      <a:pt x="443505" y="932984"/>
                      <a:pt x="430807" y="854893"/>
                    </a:cubicBezTo>
                    <a:cubicBezTo>
                      <a:pt x="425728" y="824418"/>
                      <a:pt x="410174" y="799341"/>
                      <a:pt x="379382" y="789817"/>
                    </a:cubicBezTo>
                    <a:close/>
                    <a:moveTo>
                      <a:pt x="155903" y="94303"/>
                    </a:moveTo>
                    <a:cubicBezTo>
                      <a:pt x="158760" y="82557"/>
                      <a:pt x="162569" y="70812"/>
                      <a:pt x="171140" y="61606"/>
                    </a:cubicBezTo>
                    <a:cubicBezTo>
                      <a:pt x="183521" y="48591"/>
                      <a:pt x="196853" y="50496"/>
                      <a:pt x="202567" y="67320"/>
                    </a:cubicBezTo>
                    <a:cubicBezTo>
                      <a:pt x="209551" y="86684"/>
                      <a:pt x="213995" y="106683"/>
                      <a:pt x="209868" y="127952"/>
                    </a:cubicBezTo>
                    <a:cubicBezTo>
                      <a:pt x="202250" y="167632"/>
                      <a:pt x="185743" y="203185"/>
                      <a:pt x="158443" y="233342"/>
                    </a:cubicBezTo>
                    <a:cubicBezTo>
                      <a:pt x="154633" y="237469"/>
                      <a:pt x="151142" y="242548"/>
                      <a:pt x="142571" y="243818"/>
                    </a:cubicBezTo>
                    <a:cubicBezTo>
                      <a:pt x="143840" y="192710"/>
                      <a:pt x="144475" y="142871"/>
                      <a:pt x="155903" y="94303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6954CAB8-5B23-4296-B1D8-ECC37FF7F085}"/>
                  </a:ext>
                </a:extLst>
              </p:cNvPr>
              <p:cNvSpPr/>
              <p:nvPr/>
            </p:nvSpPr>
            <p:spPr>
              <a:xfrm>
                <a:off x="7503195" y="3174280"/>
                <a:ext cx="297102" cy="442789"/>
              </a:xfrm>
              <a:custGeom>
                <a:avLst/>
                <a:gdLst>
                  <a:gd name="connsiteX0" fmla="*/ 428560 w 455278"/>
                  <a:gd name="connsiteY0" fmla="*/ 118945 h 678527"/>
                  <a:gd name="connsiteX1" fmla="*/ 401577 w 455278"/>
                  <a:gd name="connsiteY1" fmla="*/ 134182 h 678527"/>
                  <a:gd name="connsiteX2" fmla="*/ 350152 w 455278"/>
                  <a:gd name="connsiteY2" fmla="*/ 231319 h 678527"/>
                  <a:gd name="connsiteX3" fmla="*/ 348247 w 455278"/>
                  <a:gd name="connsiteY3" fmla="*/ 166878 h 678527"/>
                  <a:gd name="connsiteX4" fmla="*/ 322852 w 455278"/>
                  <a:gd name="connsiteY4" fmla="*/ 63075 h 678527"/>
                  <a:gd name="connsiteX5" fmla="*/ 244126 w 455278"/>
                  <a:gd name="connsiteY5" fmla="*/ 2444 h 678527"/>
                  <a:gd name="connsiteX6" fmla="*/ 145402 w 455278"/>
                  <a:gd name="connsiteY6" fmla="*/ 16728 h 678527"/>
                  <a:gd name="connsiteX7" fmla="*/ 5728 w 455278"/>
                  <a:gd name="connsiteY7" fmla="*/ 201479 h 678527"/>
                  <a:gd name="connsiteX8" fmla="*/ 21600 w 455278"/>
                  <a:gd name="connsiteY8" fmla="*/ 327186 h 678527"/>
                  <a:gd name="connsiteX9" fmla="*/ 102865 w 455278"/>
                  <a:gd name="connsiteY9" fmla="*/ 373533 h 678527"/>
                  <a:gd name="connsiteX10" fmla="*/ 202859 w 455278"/>
                  <a:gd name="connsiteY10" fmla="*/ 311314 h 678527"/>
                  <a:gd name="connsiteX11" fmla="*/ 243809 w 455278"/>
                  <a:gd name="connsiteY11" fmla="*/ 190686 h 678527"/>
                  <a:gd name="connsiteX12" fmla="*/ 205716 w 455278"/>
                  <a:gd name="connsiteY12" fmla="*/ 144023 h 678527"/>
                  <a:gd name="connsiteX13" fmla="*/ 193018 w 455278"/>
                  <a:gd name="connsiteY13" fmla="*/ 153863 h 678527"/>
                  <a:gd name="connsiteX14" fmla="*/ 186352 w 455278"/>
                  <a:gd name="connsiteY14" fmla="*/ 194496 h 678527"/>
                  <a:gd name="connsiteX15" fmla="*/ 153338 w 455278"/>
                  <a:gd name="connsiteY15" fmla="*/ 297664 h 678527"/>
                  <a:gd name="connsiteX16" fmla="*/ 113023 w 455278"/>
                  <a:gd name="connsiteY16" fmla="*/ 322425 h 678527"/>
                  <a:gd name="connsiteX17" fmla="*/ 56836 w 455278"/>
                  <a:gd name="connsiteY17" fmla="*/ 268142 h 678527"/>
                  <a:gd name="connsiteX18" fmla="*/ 155878 w 455278"/>
                  <a:gd name="connsiteY18" fmla="*/ 73868 h 678527"/>
                  <a:gd name="connsiteX19" fmla="*/ 284442 w 455278"/>
                  <a:gd name="connsiteY19" fmla="*/ 121802 h 678527"/>
                  <a:gd name="connsiteX20" fmla="*/ 296504 w 455278"/>
                  <a:gd name="connsiteY20" fmla="*/ 277348 h 678527"/>
                  <a:gd name="connsiteX21" fmla="*/ 278093 w 455278"/>
                  <a:gd name="connsiteY21" fmla="*/ 311949 h 678527"/>
                  <a:gd name="connsiteX22" fmla="*/ 233016 w 455278"/>
                  <a:gd name="connsiteY22" fmla="*/ 351947 h 678527"/>
                  <a:gd name="connsiteX23" fmla="*/ 76200 w 455278"/>
                  <a:gd name="connsiteY23" fmla="*/ 521461 h 678527"/>
                  <a:gd name="connsiteX24" fmla="*/ 46043 w 455278"/>
                  <a:gd name="connsiteY24" fmla="*/ 595742 h 678527"/>
                  <a:gd name="connsiteX25" fmla="*/ 133974 w 455278"/>
                  <a:gd name="connsiteY25" fmla="*/ 676055 h 678527"/>
                  <a:gd name="connsiteX26" fmla="*/ 216192 w 455278"/>
                  <a:gd name="connsiteY26" fmla="*/ 619550 h 678527"/>
                  <a:gd name="connsiteX27" fmla="*/ 341581 w 455278"/>
                  <a:gd name="connsiteY27" fmla="*/ 340519 h 678527"/>
                  <a:gd name="connsiteX28" fmla="*/ 358405 w 455278"/>
                  <a:gd name="connsiteY28" fmla="*/ 305918 h 678527"/>
                  <a:gd name="connsiteX29" fmla="*/ 449829 w 455278"/>
                  <a:gd name="connsiteY29" fmla="*/ 157038 h 678527"/>
                  <a:gd name="connsiteX30" fmla="*/ 428560 w 455278"/>
                  <a:gd name="connsiteY30" fmla="*/ 118945 h 678527"/>
                  <a:gd name="connsiteX31" fmla="*/ 196510 w 455278"/>
                  <a:gd name="connsiteY31" fmla="*/ 561458 h 678527"/>
                  <a:gd name="connsiteX32" fmla="*/ 153656 w 455278"/>
                  <a:gd name="connsiteY32" fmla="*/ 610027 h 678527"/>
                  <a:gd name="connsiteX33" fmla="*/ 115880 w 455278"/>
                  <a:gd name="connsiteY33" fmla="*/ 624312 h 678527"/>
                  <a:gd name="connsiteX34" fmla="*/ 99691 w 455278"/>
                  <a:gd name="connsiteY34" fmla="*/ 608757 h 678527"/>
                  <a:gd name="connsiteX35" fmla="*/ 114928 w 455278"/>
                  <a:gd name="connsiteY35" fmla="*/ 558284 h 678527"/>
                  <a:gd name="connsiteX36" fmla="*/ 229207 w 455278"/>
                  <a:gd name="connsiteY36" fmla="*/ 425276 h 678527"/>
                  <a:gd name="connsiteX37" fmla="*/ 271744 w 455278"/>
                  <a:gd name="connsiteY37" fmla="*/ 387818 h 678527"/>
                  <a:gd name="connsiteX38" fmla="*/ 196510 w 455278"/>
                  <a:gd name="connsiteY38" fmla="*/ 561458 h 678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55278" h="678527">
                    <a:moveTo>
                      <a:pt x="428560" y="118945"/>
                    </a:moveTo>
                    <a:cubicBezTo>
                      <a:pt x="407609" y="113548"/>
                      <a:pt x="407926" y="113548"/>
                      <a:pt x="401577" y="134182"/>
                    </a:cubicBezTo>
                    <a:cubicBezTo>
                      <a:pt x="390785" y="169735"/>
                      <a:pt x="373643" y="201797"/>
                      <a:pt x="350152" y="231319"/>
                    </a:cubicBezTo>
                    <a:cubicBezTo>
                      <a:pt x="352057" y="209416"/>
                      <a:pt x="349517" y="188147"/>
                      <a:pt x="348247" y="166878"/>
                    </a:cubicBezTo>
                    <a:cubicBezTo>
                      <a:pt x="346025" y="130690"/>
                      <a:pt x="340311" y="95454"/>
                      <a:pt x="322852" y="63075"/>
                    </a:cubicBezTo>
                    <a:cubicBezTo>
                      <a:pt x="305393" y="31331"/>
                      <a:pt x="280632" y="8475"/>
                      <a:pt x="244126" y="2444"/>
                    </a:cubicBezTo>
                    <a:cubicBezTo>
                      <a:pt x="209843" y="-3270"/>
                      <a:pt x="176512" y="856"/>
                      <a:pt x="145402" y="16728"/>
                    </a:cubicBezTo>
                    <a:cubicBezTo>
                      <a:pt x="69216" y="55774"/>
                      <a:pt x="25092" y="119580"/>
                      <a:pt x="5728" y="201479"/>
                    </a:cubicBezTo>
                    <a:cubicBezTo>
                      <a:pt x="-4430" y="244969"/>
                      <a:pt x="-2208" y="287824"/>
                      <a:pt x="21600" y="327186"/>
                    </a:cubicBezTo>
                    <a:cubicBezTo>
                      <a:pt x="40012" y="357343"/>
                      <a:pt x="66677" y="373215"/>
                      <a:pt x="102865" y="373533"/>
                    </a:cubicBezTo>
                    <a:cubicBezTo>
                      <a:pt x="149846" y="373850"/>
                      <a:pt x="179686" y="347503"/>
                      <a:pt x="202859" y="311314"/>
                    </a:cubicBezTo>
                    <a:cubicBezTo>
                      <a:pt x="226350" y="274491"/>
                      <a:pt x="237143" y="233224"/>
                      <a:pt x="243809" y="190686"/>
                    </a:cubicBezTo>
                    <a:cubicBezTo>
                      <a:pt x="250793" y="145610"/>
                      <a:pt x="250793" y="145927"/>
                      <a:pt x="205716" y="144023"/>
                    </a:cubicBezTo>
                    <a:cubicBezTo>
                      <a:pt x="197463" y="143705"/>
                      <a:pt x="193971" y="145927"/>
                      <a:pt x="193018" y="153863"/>
                    </a:cubicBezTo>
                    <a:cubicBezTo>
                      <a:pt x="191114" y="167513"/>
                      <a:pt x="188574" y="180846"/>
                      <a:pt x="186352" y="194496"/>
                    </a:cubicBezTo>
                    <a:cubicBezTo>
                      <a:pt x="180321" y="230367"/>
                      <a:pt x="174289" y="266555"/>
                      <a:pt x="153338" y="297664"/>
                    </a:cubicBezTo>
                    <a:cubicBezTo>
                      <a:pt x="143815" y="311949"/>
                      <a:pt x="130800" y="321472"/>
                      <a:pt x="113023" y="322425"/>
                    </a:cubicBezTo>
                    <a:cubicBezTo>
                      <a:pt x="79692" y="324329"/>
                      <a:pt x="58423" y="306553"/>
                      <a:pt x="56836" y="268142"/>
                    </a:cubicBezTo>
                    <a:cubicBezTo>
                      <a:pt x="53344" y="185290"/>
                      <a:pt x="82866" y="115770"/>
                      <a:pt x="155878" y="73868"/>
                    </a:cubicBezTo>
                    <a:cubicBezTo>
                      <a:pt x="220953" y="36092"/>
                      <a:pt x="262538" y="56409"/>
                      <a:pt x="284442" y="121802"/>
                    </a:cubicBezTo>
                    <a:cubicBezTo>
                      <a:pt x="301583" y="172592"/>
                      <a:pt x="299996" y="224970"/>
                      <a:pt x="296504" y="277348"/>
                    </a:cubicBezTo>
                    <a:cubicBezTo>
                      <a:pt x="295552" y="292268"/>
                      <a:pt x="289203" y="302743"/>
                      <a:pt x="278093" y="311949"/>
                    </a:cubicBezTo>
                    <a:cubicBezTo>
                      <a:pt x="262538" y="324647"/>
                      <a:pt x="247936" y="338614"/>
                      <a:pt x="233016" y="351947"/>
                    </a:cubicBezTo>
                    <a:cubicBezTo>
                      <a:pt x="175559" y="403690"/>
                      <a:pt x="119372" y="456385"/>
                      <a:pt x="76200" y="521461"/>
                    </a:cubicBezTo>
                    <a:cubicBezTo>
                      <a:pt x="60963" y="543999"/>
                      <a:pt x="49535" y="568125"/>
                      <a:pt x="46043" y="595742"/>
                    </a:cubicBezTo>
                    <a:cubicBezTo>
                      <a:pt x="38742" y="653199"/>
                      <a:pt x="77152" y="688435"/>
                      <a:pt x="133974" y="676055"/>
                    </a:cubicBezTo>
                    <a:cubicBezTo>
                      <a:pt x="168893" y="668436"/>
                      <a:pt x="194288" y="645898"/>
                      <a:pt x="216192" y="619550"/>
                    </a:cubicBezTo>
                    <a:cubicBezTo>
                      <a:pt x="283807" y="538285"/>
                      <a:pt x="319678" y="442418"/>
                      <a:pt x="341581" y="340519"/>
                    </a:cubicBezTo>
                    <a:cubicBezTo>
                      <a:pt x="344438" y="327186"/>
                      <a:pt x="349199" y="316076"/>
                      <a:pt x="358405" y="305918"/>
                    </a:cubicBezTo>
                    <a:cubicBezTo>
                      <a:pt x="398403" y="262111"/>
                      <a:pt x="431734" y="214177"/>
                      <a:pt x="449829" y="157038"/>
                    </a:cubicBezTo>
                    <a:cubicBezTo>
                      <a:pt x="459035" y="126563"/>
                      <a:pt x="459352" y="126881"/>
                      <a:pt x="428560" y="118945"/>
                    </a:cubicBezTo>
                    <a:close/>
                    <a:moveTo>
                      <a:pt x="196510" y="561458"/>
                    </a:moveTo>
                    <a:cubicBezTo>
                      <a:pt x="184765" y="579870"/>
                      <a:pt x="170798" y="596377"/>
                      <a:pt x="153656" y="610027"/>
                    </a:cubicBezTo>
                    <a:cubicBezTo>
                      <a:pt x="142862" y="618915"/>
                      <a:pt x="130800" y="624947"/>
                      <a:pt x="115880" y="624312"/>
                    </a:cubicBezTo>
                    <a:cubicBezTo>
                      <a:pt x="105405" y="623994"/>
                      <a:pt x="100643" y="618915"/>
                      <a:pt x="99691" y="608757"/>
                    </a:cubicBezTo>
                    <a:cubicBezTo>
                      <a:pt x="97469" y="589711"/>
                      <a:pt x="105405" y="573521"/>
                      <a:pt x="114928" y="558284"/>
                    </a:cubicBezTo>
                    <a:cubicBezTo>
                      <a:pt x="145720" y="507811"/>
                      <a:pt x="186352" y="465591"/>
                      <a:pt x="229207" y="425276"/>
                    </a:cubicBezTo>
                    <a:cubicBezTo>
                      <a:pt x="242857" y="412261"/>
                      <a:pt x="257459" y="400198"/>
                      <a:pt x="271744" y="387818"/>
                    </a:cubicBezTo>
                    <a:cubicBezTo>
                      <a:pt x="254602" y="449401"/>
                      <a:pt x="231111" y="507811"/>
                      <a:pt x="196510" y="561458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29DAB682-6A90-4C9F-9EB3-17FD870269A9}"/>
                  </a:ext>
                </a:extLst>
              </p:cNvPr>
              <p:cNvSpPr/>
              <p:nvPr/>
            </p:nvSpPr>
            <p:spPr>
              <a:xfrm>
                <a:off x="6500926" y="3174369"/>
                <a:ext cx="297025" cy="442063"/>
              </a:xfrm>
              <a:custGeom>
                <a:avLst/>
                <a:gdLst>
                  <a:gd name="connsiteX0" fmla="*/ 424203 w 455160"/>
                  <a:gd name="connsiteY0" fmla="*/ 117220 h 677414"/>
                  <a:gd name="connsiteX1" fmla="*/ 402617 w 455160"/>
                  <a:gd name="connsiteY1" fmla="*/ 129283 h 677414"/>
                  <a:gd name="connsiteX2" fmla="*/ 349922 w 455160"/>
                  <a:gd name="connsiteY2" fmla="*/ 232769 h 677414"/>
                  <a:gd name="connsiteX3" fmla="*/ 344525 w 455160"/>
                  <a:gd name="connsiteY3" fmla="*/ 132140 h 677414"/>
                  <a:gd name="connsiteX4" fmla="*/ 318813 w 455160"/>
                  <a:gd name="connsiteY4" fmla="*/ 55954 h 677414"/>
                  <a:gd name="connsiteX5" fmla="*/ 243896 w 455160"/>
                  <a:gd name="connsiteY5" fmla="*/ 2306 h 677414"/>
                  <a:gd name="connsiteX6" fmla="*/ 142315 w 455160"/>
                  <a:gd name="connsiteY6" fmla="*/ 18178 h 677414"/>
                  <a:gd name="connsiteX7" fmla="*/ 8355 w 455160"/>
                  <a:gd name="connsiteY7" fmla="*/ 188962 h 677414"/>
                  <a:gd name="connsiteX8" fmla="*/ 14704 w 455160"/>
                  <a:gd name="connsiteY8" fmla="*/ 314669 h 677414"/>
                  <a:gd name="connsiteX9" fmla="*/ 170250 w 455160"/>
                  <a:gd name="connsiteY9" fmla="*/ 349587 h 677414"/>
                  <a:gd name="connsiteX10" fmla="*/ 215326 w 455160"/>
                  <a:gd name="connsiteY10" fmla="*/ 288956 h 677414"/>
                  <a:gd name="connsiteX11" fmla="*/ 248976 w 455160"/>
                  <a:gd name="connsiteY11" fmla="*/ 160710 h 677414"/>
                  <a:gd name="connsiteX12" fmla="*/ 238500 w 455160"/>
                  <a:gd name="connsiteY12" fmla="*/ 147377 h 677414"/>
                  <a:gd name="connsiteX13" fmla="*/ 208660 w 455160"/>
                  <a:gd name="connsiteY13" fmla="*/ 143885 h 677414"/>
                  <a:gd name="connsiteX14" fmla="*/ 192471 w 455160"/>
                  <a:gd name="connsiteY14" fmla="*/ 156900 h 677414"/>
                  <a:gd name="connsiteX15" fmla="*/ 185805 w 455160"/>
                  <a:gd name="connsiteY15" fmla="*/ 199120 h 677414"/>
                  <a:gd name="connsiteX16" fmla="*/ 158505 w 455160"/>
                  <a:gd name="connsiteY16" fmla="*/ 289591 h 677414"/>
                  <a:gd name="connsiteX17" fmla="*/ 112793 w 455160"/>
                  <a:gd name="connsiteY17" fmla="*/ 321970 h 677414"/>
                  <a:gd name="connsiteX18" fmla="*/ 56288 w 455160"/>
                  <a:gd name="connsiteY18" fmla="*/ 265465 h 677414"/>
                  <a:gd name="connsiteX19" fmla="*/ 160409 w 455160"/>
                  <a:gd name="connsiteY19" fmla="*/ 70239 h 677414"/>
                  <a:gd name="connsiteX20" fmla="*/ 283894 w 455160"/>
                  <a:gd name="connsiteY20" fmla="*/ 120077 h 677414"/>
                  <a:gd name="connsiteX21" fmla="*/ 295005 w 455160"/>
                  <a:gd name="connsiteY21" fmla="*/ 286416 h 677414"/>
                  <a:gd name="connsiteX22" fmla="*/ 284212 w 455160"/>
                  <a:gd name="connsiteY22" fmla="*/ 304828 h 677414"/>
                  <a:gd name="connsiteX23" fmla="*/ 198502 w 455160"/>
                  <a:gd name="connsiteY23" fmla="*/ 382601 h 677414"/>
                  <a:gd name="connsiteX24" fmla="*/ 67399 w 455160"/>
                  <a:gd name="connsiteY24" fmla="*/ 534656 h 677414"/>
                  <a:gd name="connsiteX25" fmla="*/ 46130 w 455160"/>
                  <a:gd name="connsiteY25" fmla="*/ 619095 h 677414"/>
                  <a:gd name="connsiteX26" fmla="*/ 94064 w 455160"/>
                  <a:gd name="connsiteY26" fmla="*/ 674965 h 677414"/>
                  <a:gd name="connsiteX27" fmla="*/ 169615 w 455160"/>
                  <a:gd name="connsiteY27" fmla="*/ 660045 h 677414"/>
                  <a:gd name="connsiteX28" fmla="*/ 241992 w 455160"/>
                  <a:gd name="connsiteY28" fmla="*/ 585447 h 677414"/>
                  <a:gd name="connsiteX29" fmla="*/ 343256 w 455160"/>
                  <a:gd name="connsiteY29" fmla="*/ 332446 h 677414"/>
                  <a:gd name="connsiteX30" fmla="*/ 355001 w 455160"/>
                  <a:gd name="connsiteY30" fmla="*/ 309272 h 677414"/>
                  <a:gd name="connsiteX31" fmla="*/ 448011 w 455160"/>
                  <a:gd name="connsiteY31" fmla="*/ 162932 h 677414"/>
                  <a:gd name="connsiteX32" fmla="*/ 424203 w 455160"/>
                  <a:gd name="connsiteY32" fmla="*/ 117220 h 677414"/>
                  <a:gd name="connsiteX33" fmla="*/ 224215 w 455160"/>
                  <a:gd name="connsiteY33" fmla="*/ 513387 h 677414"/>
                  <a:gd name="connsiteX34" fmla="*/ 171202 w 455160"/>
                  <a:gd name="connsiteY34" fmla="*/ 594017 h 677414"/>
                  <a:gd name="connsiteX35" fmla="*/ 120729 w 455160"/>
                  <a:gd name="connsiteY35" fmla="*/ 624174 h 677414"/>
                  <a:gd name="connsiteX36" fmla="*/ 99460 w 455160"/>
                  <a:gd name="connsiteY36" fmla="*/ 605445 h 677414"/>
                  <a:gd name="connsiteX37" fmla="*/ 108984 w 455160"/>
                  <a:gd name="connsiteY37" fmla="*/ 569257 h 677414"/>
                  <a:gd name="connsiteX38" fmla="*/ 197550 w 455160"/>
                  <a:gd name="connsiteY38" fmla="*/ 455930 h 677414"/>
                  <a:gd name="connsiteX39" fmla="*/ 275640 w 455160"/>
                  <a:gd name="connsiteY39" fmla="*/ 385141 h 677414"/>
                  <a:gd name="connsiteX40" fmla="*/ 224215 w 455160"/>
                  <a:gd name="connsiteY40" fmla="*/ 513387 h 67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55160" h="677414">
                    <a:moveTo>
                      <a:pt x="424203" y="117220"/>
                    </a:moveTo>
                    <a:cubicBezTo>
                      <a:pt x="410871" y="113411"/>
                      <a:pt x="406109" y="115633"/>
                      <a:pt x="402617" y="129283"/>
                    </a:cubicBezTo>
                    <a:cubicBezTo>
                      <a:pt x="393411" y="167693"/>
                      <a:pt x="373730" y="201342"/>
                      <a:pt x="349922" y="232769"/>
                    </a:cubicBezTo>
                    <a:cubicBezTo>
                      <a:pt x="352461" y="198803"/>
                      <a:pt x="348970" y="165154"/>
                      <a:pt x="344525" y="132140"/>
                    </a:cubicBezTo>
                    <a:cubicBezTo>
                      <a:pt x="341034" y="105157"/>
                      <a:pt x="333098" y="79445"/>
                      <a:pt x="318813" y="55954"/>
                    </a:cubicBezTo>
                    <a:cubicBezTo>
                      <a:pt x="301353" y="27702"/>
                      <a:pt x="277545" y="7703"/>
                      <a:pt x="243896" y="2306"/>
                    </a:cubicBezTo>
                    <a:cubicBezTo>
                      <a:pt x="208343" y="-3408"/>
                      <a:pt x="174059" y="1354"/>
                      <a:pt x="142315" y="18178"/>
                    </a:cubicBezTo>
                    <a:cubicBezTo>
                      <a:pt x="72160" y="55002"/>
                      <a:pt x="29306" y="114046"/>
                      <a:pt x="8355" y="188962"/>
                    </a:cubicBezTo>
                    <a:cubicBezTo>
                      <a:pt x="-3390" y="231182"/>
                      <a:pt x="-4026" y="273719"/>
                      <a:pt x="14704" y="314669"/>
                    </a:cubicBezTo>
                    <a:cubicBezTo>
                      <a:pt x="48352" y="389268"/>
                      <a:pt x="131522" y="383871"/>
                      <a:pt x="170250" y="349587"/>
                    </a:cubicBezTo>
                    <a:cubicBezTo>
                      <a:pt x="189296" y="332446"/>
                      <a:pt x="204216" y="312129"/>
                      <a:pt x="215326" y="288956"/>
                    </a:cubicBezTo>
                    <a:cubicBezTo>
                      <a:pt x="235008" y="248324"/>
                      <a:pt x="241992" y="204517"/>
                      <a:pt x="248976" y="160710"/>
                    </a:cubicBezTo>
                    <a:cubicBezTo>
                      <a:pt x="250245" y="152456"/>
                      <a:pt x="248340" y="147695"/>
                      <a:pt x="238500" y="147377"/>
                    </a:cubicBezTo>
                    <a:cubicBezTo>
                      <a:pt x="228342" y="147060"/>
                      <a:pt x="218501" y="146107"/>
                      <a:pt x="208660" y="143885"/>
                    </a:cubicBezTo>
                    <a:cubicBezTo>
                      <a:pt x="196915" y="141346"/>
                      <a:pt x="193741" y="147377"/>
                      <a:pt x="192471" y="156900"/>
                    </a:cubicBezTo>
                    <a:cubicBezTo>
                      <a:pt x="190566" y="170868"/>
                      <a:pt x="188344" y="185153"/>
                      <a:pt x="185805" y="199120"/>
                    </a:cubicBezTo>
                    <a:cubicBezTo>
                      <a:pt x="180408" y="230547"/>
                      <a:pt x="174377" y="261656"/>
                      <a:pt x="158505" y="289591"/>
                    </a:cubicBezTo>
                    <a:cubicBezTo>
                      <a:pt x="148346" y="307368"/>
                      <a:pt x="135014" y="320700"/>
                      <a:pt x="112793" y="321970"/>
                    </a:cubicBezTo>
                    <a:cubicBezTo>
                      <a:pt x="79144" y="323875"/>
                      <a:pt x="61050" y="305463"/>
                      <a:pt x="56288" y="265465"/>
                    </a:cubicBezTo>
                    <a:cubicBezTo>
                      <a:pt x="48035" y="193724"/>
                      <a:pt x="95334" y="101666"/>
                      <a:pt x="160409" y="70239"/>
                    </a:cubicBezTo>
                    <a:cubicBezTo>
                      <a:pt x="225167" y="38812"/>
                      <a:pt x="262625" y="56906"/>
                      <a:pt x="283894" y="120077"/>
                    </a:cubicBezTo>
                    <a:cubicBezTo>
                      <a:pt x="302306" y="174360"/>
                      <a:pt x="301671" y="230229"/>
                      <a:pt x="295005" y="286416"/>
                    </a:cubicBezTo>
                    <a:cubicBezTo>
                      <a:pt x="294052" y="294353"/>
                      <a:pt x="289925" y="299749"/>
                      <a:pt x="284212" y="304828"/>
                    </a:cubicBezTo>
                    <a:cubicBezTo>
                      <a:pt x="255642" y="330541"/>
                      <a:pt x="226437" y="356254"/>
                      <a:pt x="198502" y="382601"/>
                    </a:cubicBezTo>
                    <a:cubicBezTo>
                      <a:pt x="149299" y="428630"/>
                      <a:pt x="102317" y="476564"/>
                      <a:pt x="67399" y="534656"/>
                    </a:cubicBezTo>
                    <a:cubicBezTo>
                      <a:pt x="51844" y="560686"/>
                      <a:pt x="43273" y="588303"/>
                      <a:pt x="46130" y="619095"/>
                    </a:cubicBezTo>
                    <a:cubicBezTo>
                      <a:pt x="48670" y="647983"/>
                      <a:pt x="65812" y="668616"/>
                      <a:pt x="94064" y="674965"/>
                    </a:cubicBezTo>
                    <a:cubicBezTo>
                      <a:pt x="121364" y="681314"/>
                      <a:pt x="146442" y="674965"/>
                      <a:pt x="169615" y="660045"/>
                    </a:cubicBezTo>
                    <a:cubicBezTo>
                      <a:pt x="199454" y="640681"/>
                      <a:pt x="222310" y="614651"/>
                      <a:pt x="241992" y="585447"/>
                    </a:cubicBezTo>
                    <a:cubicBezTo>
                      <a:pt x="293417" y="508308"/>
                      <a:pt x="325479" y="423234"/>
                      <a:pt x="343256" y="332446"/>
                    </a:cubicBezTo>
                    <a:cubicBezTo>
                      <a:pt x="345160" y="323240"/>
                      <a:pt x="348652" y="316256"/>
                      <a:pt x="355001" y="309272"/>
                    </a:cubicBezTo>
                    <a:cubicBezTo>
                      <a:pt x="394681" y="266100"/>
                      <a:pt x="428647" y="219119"/>
                      <a:pt x="448011" y="162932"/>
                    </a:cubicBezTo>
                    <a:cubicBezTo>
                      <a:pt x="460074" y="127061"/>
                      <a:pt x="459756" y="127696"/>
                      <a:pt x="424203" y="117220"/>
                    </a:cubicBezTo>
                    <a:close/>
                    <a:moveTo>
                      <a:pt x="224215" y="513387"/>
                    </a:moveTo>
                    <a:cubicBezTo>
                      <a:pt x="209613" y="542274"/>
                      <a:pt x="193423" y="570209"/>
                      <a:pt x="171202" y="594017"/>
                    </a:cubicBezTo>
                    <a:cubicBezTo>
                      <a:pt x="157235" y="608620"/>
                      <a:pt x="142633" y="622587"/>
                      <a:pt x="120729" y="624174"/>
                    </a:cubicBezTo>
                    <a:cubicBezTo>
                      <a:pt x="107079" y="625127"/>
                      <a:pt x="100095" y="619730"/>
                      <a:pt x="99460" y="605445"/>
                    </a:cubicBezTo>
                    <a:cubicBezTo>
                      <a:pt x="98826" y="592113"/>
                      <a:pt x="102952" y="580367"/>
                      <a:pt x="108984" y="569257"/>
                    </a:cubicBezTo>
                    <a:cubicBezTo>
                      <a:pt x="131522" y="526085"/>
                      <a:pt x="164218" y="490849"/>
                      <a:pt x="197550" y="455930"/>
                    </a:cubicBezTo>
                    <a:cubicBezTo>
                      <a:pt x="220723" y="431805"/>
                      <a:pt x="245801" y="409266"/>
                      <a:pt x="275640" y="385141"/>
                    </a:cubicBezTo>
                    <a:cubicBezTo>
                      <a:pt x="261038" y="432122"/>
                      <a:pt x="244214" y="473390"/>
                      <a:pt x="224215" y="513387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A4C7778C-4F46-4B1B-9266-67FEC30C0CE6}"/>
                  </a:ext>
                </a:extLst>
              </p:cNvPr>
              <p:cNvSpPr/>
              <p:nvPr/>
            </p:nvSpPr>
            <p:spPr>
              <a:xfrm>
                <a:off x="5610426" y="3178329"/>
                <a:ext cx="270533" cy="239363"/>
              </a:xfrm>
              <a:custGeom>
                <a:avLst/>
                <a:gdLst>
                  <a:gd name="connsiteX0" fmla="*/ 296507 w 414563"/>
                  <a:gd name="connsiteY0" fmla="*/ 179085 h 366799"/>
                  <a:gd name="connsiteX1" fmla="*/ 306030 w 414563"/>
                  <a:gd name="connsiteY1" fmla="*/ 212417 h 366799"/>
                  <a:gd name="connsiteX2" fmla="*/ 317776 w 414563"/>
                  <a:gd name="connsiteY2" fmla="*/ 217496 h 366799"/>
                  <a:gd name="connsiteX3" fmla="*/ 338092 w 414563"/>
                  <a:gd name="connsiteY3" fmla="*/ 212417 h 366799"/>
                  <a:gd name="connsiteX4" fmla="*/ 349202 w 414563"/>
                  <a:gd name="connsiteY4" fmla="*/ 205116 h 366799"/>
                  <a:gd name="connsiteX5" fmla="*/ 358726 w 414563"/>
                  <a:gd name="connsiteY5" fmla="*/ 216544 h 366799"/>
                  <a:gd name="connsiteX6" fmla="*/ 353012 w 414563"/>
                  <a:gd name="connsiteY6" fmla="*/ 275270 h 366799"/>
                  <a:gd name="connsiteX7" fmla="*/ 322537 w 414563"/>
                  <a:gd name="connsiteY7" fmla="*/ 297174 h 366799"/>
                  <a:gd name="connsiteX8" fmla="*/ 293015 w 414563"/>
                  <a:gd name="connsiteY8" fmla="*/ 276540 h 366799"/>
                  <a:gd name="connsiteX9" fmla="*/ 274286 w 414563"/>
                  <a:gd name="connsiteY9" fmla="*/ 206703 h 366799"/>
                  <a:gd name="connsiteX10" fmla="*/ 270477 w 414563"/>
                  <a:gd name="connsiteY10" fmla="*/ 26079 h 366799"/>
                  <a:gd name="connsiteX11" fmla="*/ 268890 w 414563"/>
                  <a:gd name="connsiteY11" fmla="*/ 11159 h 366799"/>
                  <a:gd name="connsiteX12" fmla="*/ 254922 w 414563"/>
                  <a:gd name="connsiteY12" fmla="*/ 16555 h 366799"/>
                  <a:gd name="connsiteX13" fmla="*/ 230797 w 414563"/>
                  <a:gd name="connsiteY13" fmla="*/ 20682 h 366799"/>
                  <a:gd name="connsiteX14" fmla="*/ 92392 w 414563"/>
                  <a:gd name="connsiteY14" fmla="*/ 19095 h 366799"/>
                  <a:gd name="connsiteX15" fmla="*/ 38745 w 414563"/>
                  <a:gd name="connsiteY15" fmla="*/ 325109 h 366799"/>
                  <a:gd name="connsiteX16" fmla="*/ 212385 w 414563"/>
                  <a:gd name="connsiteY16" fmla="*/ 321299 h 366799"/>
                  <a:gd name="connsiteX17" fmla="*/ 238098 w 414563"/>
                  <a:gd name="connsiteY17" fmla="*/ 278127 h 366799"/>
                  <a:gd name="connsiteX18" fmla="*/ 256192 w 414563"/>
                  <a:gd name="connsiteY18" fmla="*/ 315903 h 366799"/>
                  <a:gd name="connsiteX19" fmla="*/ 381899 w 414563"/>
                  <a:gd name="connsiteY19" fmla="*/ 327331 h 366799"/>
                  <a:gd name="connsiteX20" fmla="*/ 402533 w 414563"/>
                  <a:gd name="connsiteY20" fmla="*/ 185117 h 366799"/>
                  <a:gd name="connsiteX21" fmla="*/ 296507 w 414563"/>
                  <a:gd name="connsiteY21" fmla="*/ 179085 h 366799"/>
                  <a:gd name="connsiteX22" fmla="*/ 179689 w 414563"/>
                  <a:gd name="connsiteY22" fmla="*/ 274000 h 366799"/>
                  <a:gd name="connsiteX23" fmla="*/ 162547 w 414563"/>
                  <a:gd name="connsiteY23" fmla="*/ 292730 h 366799"/>
                  <a:gd name="connsiteX24" fmla="*/ 80964 w 414563"/>
                  <a:gd name="connsiteY24" fmla="*/ 285746 h 366799"/>
                  <a:gd name="connsiteX25" fmla="*/ 56521 w 414563"/>
                  <a:gd name="connsiteY25" fmla="*/ 218131 h 366799"/>
                  <a:gd name="connsiteX26" fmla="*/ 101281 w 414563"/>
                  <a:gd name="connsiteY26" fmla="*/ 80044 h 366799"/>
                  <a:gd name="connsiteX27" fmla="*/ 203497 w 414563"/>
                  <a:gd name="connsiteY27" fmla="*/ 62584 h 366799"/>
                  <a:gd name="connsiteX28" fmla="*/ 214607 w 414563"/>
                  <a:gd name="connsiteY28" fmla="*/ 77822 h 366799"/>
                  <a:gd name="connsiteX29" fmla="*/ 219051 w 414563"/>
                  <a:gd name="connsiteY29" fmla="*/ 130199 h 366799"/>
                  <a:gd name="connsiteX30" fmla="*/ 179689 w 414563"/>
                  <a:gd name="connsiteY30" fmla="*/ 274000 h 366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14563" h="366799">
                    <a:moveTo>
                      <a:pt x="296507" y="179085"/>
                    </a:moveTo>
                    <a:cubicBezTo>
                      <a:pt x="283492" y="198132"/>
                      <a:pt x="285079" y="203529"/>
                      <a:pt x="306030" y="212417"/>
                    </a:cubicBezTo>
                    <a:cubicBezTo>
                      <a:pt x="309840" y="214004"/>
                      <a:pt x="313967" y="215274"/>
                      <a:pt x="317776" y="217496"/>
                    </a:cubicBezTo>
                    <a:cubicBezTo>
                      <a:pt x="326347" y="222258"/>
                      <a:pt x="333330" y="223527"/>
                      <a:pt x="338092" y="212417"/>
                    </a:cubicBezTo>
                    <a:cubicBezTo>
                      <a:pt x="339997" y="208290"/>
                      <a:pt x="343806" y="204481"/>
                      <a:pt x="349202" y="205116"/>
                    </a:cubicBezTo>
                    <a:cubicBezTo>
                      <a:pt x="355551" y="205751"/>
                      <a:pt x="357456" y="211465"/>
                      <a:pt x="358726" y="216544"/>
                    </a:cubicBezTo>
                    <a:cubicBezTo>
                      <a:pt x="363487" y="236542"/>
                      <a:pt x="362217" y="256541"/>
                      <a:pt x="353012" y="275270"/>
                    </a:cubicBezTo>
                    <a:cubicBezTo>
                      <a:pt x="346663" y="287651"/>
                      <a:pt x="337775" y="297174"/>
                      <a:pt x="322537" y="297174"/>
                    </a:cubicBezTo>
                    <a:cubicBezTo>
                      <a:pt x="307935" y="297174"/>
                      <a:pt x="299682" y="288285"/>
                      <a:pt x="293015" y="276540"/>
                    </a:cubicBezTo>
                    <a:cubicBezTo>
                      <a:pt x="280953" y="254637"/>
                      <a:pt x="276826" y="230829"/>
                      <a:pt x="274286" y="206703"/>
                    </a:cubicBezTo>
                    <a:cubicBezTo>
                      <a:pt x="267303" y="146706"/>
                      <a:pt x="267938" y="86393"/>
                      <a:pt x="270477" y="26079"/>
                    </a:cubicBezTo>
                    <a:cubicBezTo>
                      <a:pt x="270794" y="21000"/>
                      <a:pt x="273334" y="14016"/>
                      <a:pt x="268890" y="11159"/>
                    </a:cubicBezTo>
                    <a:cubicBezTo>
                      <a:pt x="264128" y="8302"/>
                      <a:pt x="259684" y="14651"/>
                      <a:pt x="254922" y="16555"/>
                    </a:cubicBezTo>
                    <a:cubicBezTo>
                      <a:pt x="247304" y="19730"/>
                      <a:pt x="242225" y="27348"/>
                      <a:pt x="230797" y="20682"/>
                    </a:cubicBezTo>
                    <a:cubicBezTo>
                      <a:pt x="185403" y="-6300"/>
                      <a:pt x="137786" y="-6935"/>
                      <a:pt x="92392" y="19095"/>
                    </a:cubicBezTo>
                    <a:cubicBezTo>
                      <a:pt x="-2523" y="74012"/>
                      <a:pt x="-31092" y="240034"/>
                      <a:pt x="38745" y="325109"/>
                    </a:cubicBezTo>
                    <a:cubicBezTo>
                      <a:pt x="85726" y="382248"/>
                      <a:pt x="167626" y="380343"/>
                      <a:pt x="212385" y="321299"/>
                    </a:cubicBezTo>
                    <a:cubicBezTo>
                      <a:pt x="221908" y="308602"/>
                      <a:pt x="228892" y="294317"/>
                      <a:pt x="238098" y="278127"/>
                    </a:cubicBezTo>
                    <a:cubicBezTo>
                      <a:pt x="244129" y="292730"/>
                      <a:pt x="248256" y="305427"/>
                      <a:pt x="256192" y="315903"/>
                    </a:cubicBezTo>
                    <a:cubicBezTo>
                      <a:pt x="284762" y="353361"/>
                      <a:pt x="338727" y="372725"/>
                      <a:pt x="381899" y="327331"/>
                    </a:cubicBezTo>
                    <a:cubicBezTo>
                      <a:pt x="415230" y="292412"/>
                      <a:pt x="424754" y="227654"/>
                      <a:pt x="402533" y="185117"/>
                    </a:cubicBezTo>
                    <a:cubicBezTo>
                      <a:pt x="380629" y="142897"/>
                      <a:pt x="323172" y="139723"/>
                      <a:pt x="296507" y="179085"/>
                    </a:cubicBezTo>
                    <a:close/>
                    <a:moveTo>
                      <a:pt x="179689" y="274000"/>
                    </a:moveTo>
                    <a:cubicBezTo>
                      <a:pt x="174610" y="280667"/>
                      <a:pt x="168896" y="287016"/>
                      <a:pt x="162547" y="292730"/>
                    </a:cubicBezTo>
                    <a:cubicBezTo>
                      <a:pt x="134929" y="318125"/>
                      <a:pt x="104772" y="315585"/>
                      <a:pt x="80964" y="285746"/>
                    </a:cubicBezTo>
                    <a:cubicBezTo>
                      <a:pt x="65410" y="266064"/>
                      <a:pt x="58109" y="242891"/>
                      <a:pt x="56521" y="218131"/>
                    </a:cubicBezTo>
                    <a:cubicBezTo>
                      <a:pt x="52395" y="166070"/>
                      <a:pt x="62235" y="118137"/>
                      <a:pt x="101281" y="80044"/>
                    </a:cubicBezTo>
                    <a:cubicBezTo>
                      <a:pt x="131755" y="50204"/>
                      <a:pt x="171435" y="52426"/>
                      <a:pt x="203497" y="62584"/>
                    </a:cubicBezTo>
                    <a:cubicBezTo>
                      <a:pt x="210798" y="64806"/>
                      <a:pt x="214290" y="69886"/>
                      <a:pt x="214607" y="77822"/>
                    </a:cubicBezTo>
                    <a:cubicBezTo>
                      <a:pt x="215877" y="97820"/>
                      <a:pt x="218099" y="117819"/>
                      <a:pt x="219051" y="130199"/>
                    </a:cubicBezTo>
                    <a:cubicBezTo>
                      <a:pt x="218099" y="186704"/>
                      <a:pt x="211115" y="233685"/>
                      <a:pt x="179689" y="274000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98E53463-2A3C-442A-A22E-E6C035CE5274}"/>
                  </a:ext>
                </a:extLst>
              </p:cNvPr>
              <p:cNvSpPr/>
              <p:nvPr/>
            </p:nvSpPr>
            <p:spPr>
              <a:xfrm>
                <a:off x="7291286" y="3178917"/>
                <a:ext cx="218048" cy="348478"/>
              </a:xfrm>
              <a:custGeom>
                <a:avLst/>
                <a:gdLst>
                  <a:gd name="connsiteX0" fmla="*/ 313313 w 334135"/>
                  <a:gd name="connsiteY0" fmla="*/ 395632 h 534005"/>
                  <a:gd name="connsiteX1" fmla="*/ 278711 w 334135"/>
                  <a:gd name="connsiteY1" fmla="*/ 420392 h 534005"/>
                  <a:gd name="connsiteX2" fmla="*/ 283473 w 334135"/>
                  <a:gd name="connsiteY2" fmla="*/ 440391 h 534005"/>
                  <a:gd name="connsiteX3" fmla="*/ 284426 w 334135"/>
                  <a:gd name="connsiteY3" fmla="*/ 451184 h 534005"/>
                  <a:gd name="connsiteX4" fmla="*/ 263792 w 334135"/>
                  <a:gd name="connsiteY4" fmla="*/ 479754 h 534005"/>
                  <a:gd name="connsiteX5" fmla="*/ 237127 w 334135"/>
                  <a:gd name="connsiteY5" fmla="*/ 459438 h 534005"/>
                  <a:gd name="connsiteX6" fmla="*/ 229191 w 334135"/>
                  <a:gd name="connsiteY6" fmla="*/ 417535 h 534005"/>
                  <a:gd name="connsiteX7" fmla="*/ 252047 w 334135"/>
                  <a:gd name="connsiteY7" fmla="*/ 264211 h 534005"/>
                  <a:gd name="connsiteX8" fmla="*/ 272998 w 334135"/>
                  <a:gd name="connsiteY8" fmla="*/ 73111 h 534005"/>
                  <a:gd name="connsiteX9" fmla="*/ 169829 w 334135"/>
                  <a:gd name="connsiteY9" fmla="*/ 5496 h 534005"/>
                  <a:gd name="connsiteX10" fmla="*/ 112055 w 334135"/>
                  <a:gd name="connsiteY10" fmla="*/ 52160 h 534005"/>
                  <a:gd name="connsiteX11" fmla="*/ 60312 w 334135"/>
                  <a:gd name="connsiteY11" fmla="*/ 16607 h 534005"/>
                  <a:gd name="connsiteX12" fmla="*/ 8886 w 334135"/>
                  <a:gd name="connsiteY12" fmla="*/ 56287 h 534005"/>
                  <a:gd name="connsiteX13" fmla="*/ 1585 w 334135"/>
                  <a:gd name="connsiteY13" fmla="*/ 75333 h 534005"/>
                  <a:gd name="connsiteX14" fmla="*/ 9839 w 334135"/>
                  <a:gd name="connsiteY14" fmla="*/ 91840 h 534005"/>
                  <a:gd name="connsiteX15" fmla="*/ 24758 w 334135"/>
                  <a:gd name="connsiteY15" fmla="*/ 97237 h 534005"/>
                  <a:gd name="connsiteX16" fmla="*/ 46979 w 334135"/>
                  <a:gd name="connsiteY16" fmla="*/ 89301 h 534005"/>
                  <a:gd name="connsiteX17" fmla="*/ 58725 w 334135"/>
                  <a:gd name="connsiteY17" fmla="*/ 81047 h 534005"/>
                  <a:gd name="connsiteX18" fmla="*/ 66343 w 334135"/>
                  <a:gd name="connsiteY18" fmla="*/ 93745 h 534005"/>
                  <a:gd name="connsiteX19" fmla="*/ 66661 w 334135"/>
                  <a:gd name="connsiteY19" fmla="*/ 109617 h 534005"/>
                  <a:gd name="connsiteX20" fmla="*/ 66661 w 334135"/>
                  <a:gd name="connsiteY20" fmla="*/ 325477 h 534005"/>
                  <a:gd name="connsiteX21" fmla="*/ 104119 w 334135"/>
                  <a:gd name="connsiteY21" fmla="*/ 358174 h 534005"/>
                  <a:gd name="connsiteX22" fmla="*/ 120308 w 334135"/>
                  <a:gd name="connsiteY22" fmla="*/ 339762 h 534005"/>
                  <a:gd name="connsiteX23" fmla="*/ 119991 w 334135"/>
                  <a:gd name="connsiteY23" fmla="*/ 154059 h 534005"/>
                  <a:gd name="connsiteX24" fmla="*/ 153005 w 334135"/>
                  <a:gd name="connsiteY24" fmla="*/ 67080 h 534005"/>
                  <a:gd name="connsiteX25" fmla="*/ 194589 w 334135"/>
                  <a:gd name="connsiteY25" fmla="*/ 54700 h 534005"/>
                  <a:gd name="connsiteX26" fmla="*/ 215541 w 334135"/>
                  <a:gd name="connsiteY26" fmla="*/ 85809 h 534005"/>
                  <a:gd name="connsiteX27" fmla="*/ 213319 w 334135"/>
                  <a:gd name="connsiteY27" fmla="*/ 202627 h 534005"/>
                  <a:gd name="connsiteX28" fmla="*/ 179035 w 334135"/>
                  <a:gd name="connsiteY28" fmla="*/ 374998 h 534005"/>
                  <a:gd name="connsiteX29" fmla="*/ 193002 w 334135"/>
                  <a:gd name="connsiteY29" fmla="*/ 490229 h 534005"/>
                  <a:gd name="connsiteX30" fmla="*/ 236809 w 334135"/>
                  <a:gd name="connsiteY30" fmla="*/ 530862 h 534005"/>
                  <a:gd name="connsiteX31" fmla="*/ 322201 w 334135"/>
                  <a:gd name="connsiteY31" fmla="*/ 500705 h 534005"/>
                  <a:gd name="connsiteX32" fmla="*/ 320931 w 334135"/>
                  <a:gd name="connsiteY32" fmla="*/ 399124 h 534005"/>
                  <a:gd name="connsiteX33" fmla="*/ 313313 w 334135"/>
                  <a:gd name="connsiteY33" fmla="*/ 395632 h 53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4135" h="534005">
                    <a:moveTo>
                      <a:pt x="313313" y="395632"/>
                    </a:moveTo>
                    <a:cubicBezTo>
                      <a:pt x="301250" y="403568"/>
                      <a:pt x="288870" y="410869"/>
                      <a:pt x="278711" y="420392"/>
                    </a:cubicBezTo>
                    <a:cubicBezTo>
                      <a:pt x="272680" y="426424"/>
                      <a:pt x="283791" y="432773"/>
                      <a:pt x="283473" y="440391"/>
                    </a:cubicBezTo>
                    <a:cubicBezTo>
                      <a:pt x="283473" y="443883"/>
                      <a:pt x="285060" y="447692"/>
                      <a:pt x="284426" y="451184"/>
                    </a:cubicBezTo>
                    <a:cubicBezTo>
                      <a:pt x="282204" y="464199"/>
                      <a:pt x="278394" y="477214"/>
                      <a:pt x="263792" y="479754"/>
                    </a:cubicBezTo>
                    <a:cubicBezTo>
                      <a:pt x="248872" y="482611"/>
                      <a:pt x="242206" y="471183"/>
                      <a:pt x="237127" y="459438"/>
                    </a:cubicBezTo>
                    <a:cubicBezTo>
                      <a:pt x="231413" y="446105"/>
                      <a:pt x="229191" y="432138"/>
                      <a:pt x="229191" y="417535"/>
                    </a:cubicBezTo>
                    <a:cubicBezTo>
                      <a:pt x="228873" y="365157"/>
                      <a:pt x="238714" y="314367"/>
                      <a:pt x="252047" y="264211"/>
                    </a:cubicBezTo>
                    <a:cubicBezTo>
                      <a:pt x="268871" y="201675"/>
                      <a:pt x="279664" y="138187"/>
                      <a:pt x="272998" y="73111"/>
                    </a:cubicBezTo>
                    <a:cubicBezTo>
                      <a:pt x="266966" y="15019"/>
                      <a:pt x="225382" y="-12598"/>
                      <a:pt x="169829" y="5496"/>
                    </a:cubicBezTo>
                    <a:cubicBezTo>
                      <a:pt x="145704" y="13432"/>
                      <a:pt x="127292" y="28669"/>
                      <a:pt x="112055" y="52160"/>
                    </a:cubicBezTo>
                    <a:cubicBezTo>
                      <a:pt x="101897" y="27717"/>
                      <a:pt x="84120" y="15972"/>
                      <a:pt x="60312" y="16607"/>
                    </a:cubicBezTo>
                    <a:cubicBezTo>
                      <a:pt x="34599" y="17559"/>
                      <a:pt x="19679" y="35018"/>
                      <a:pt x="8886" y="56287"/>
                    </a:cubicBezTo>
                    <a:cubicBezTo>
                      <a:pt x="5712" y="62318"/>
                      <a:pt x="4125" y="69302"/>
                      <a:pt x="1585" y="75333"/>
                    </a:cubicBezTo>
                    <a:cubicBezTo>
                      <a:pt x="-2224" y="84222"/>
                      <a:pt x="950" y="89301"/>
                      <a:pt x="9839" y="91840"/>
                    </a:cubicBezTo>
                    <a:cubicBezTo>
                      <a:pt x="14918" y="93110"/>
                      <a:pt x="19997" y="95015"/>
                      <a:pt x="24758" y="97237"/>
                    </a:cubicBezTo>
                    <a:cubicBezTo>
                      <a:pt x="34917" y="101681"/>
                      <a:pt x="43487" y="104538"/>
                      <a:pt x="46979" y="89301"/>
                    </a:cubicBezTo>
                    <a:cubicBezTo>
                      <a:pt x="47932" y="84222"/>
                      <a:pt x="52376" y="79143"/>
                      <a:pt x="58725" y="81047"/>
                    </a:cubicBezTo>
                    <a:cubicBezTo>
                      <a:pt x="64438" y="82634"/>
                      <a:pt x="66343" y="88031"/>
                      <a:pt x="66343" y="93745"/>
                    </a:cubicBezTo>
                    <a:cubicBezTo>
                      <a:pt x="66343" y="99141"/>
                      <a:pt x="66661" y="104220"/>
                      <a:pt x="66661" y="109617"/>
                    </a:cubicBezTo>
                    <a:cubicBezTo>
                      <a:pt x="66661" y="181676"/>
                      <a:pt x="66661" y="253418"/>
                      <a:pt x="66661" y="325477"/>
                    </a:cubicBezTo>
                    <a:cubicBezTo>
                      <a:pt x="66661" y="362300"/>
                      <a:pt x="66661" y="361666"/>
                      <a:pt x="104119" y="358174"/>
                    </a:cubicBezTo>
                    <a:cubicBezTo>
                      <a:pt x="116816" y="356904"/>
                      <a:pt x="120626" y="352460"/>
                      <a:pt x="120308" y="339762"/>
                    </a:cubicBezTo>
                    <a:cubicBezTo>
                      <a:pt x="119673" y="277861"/>
                      <a:pt x="119673" y="215960"/>
                      <a:pt x="119991" y="154059"/>
                    </a:cubicBezTo>
                    <a:cubicBezTo>
                      <a:pt x="120308" y="121362"/>
                      <a:pt x="130466" y="91523"/>
                      <a:pt x="153005" y="67080"/>
                    </a:cubicBezTo>
                    <a:cubicBezTo>
                      <a:pt x="164115" y="54700"/>
                      <a:pt x="178083" y="49303"/>
                      <a:pt x="194589" y="54700"/>
                    </a:cubicBezTo>
                    <a:cubicBezTo>
                      <a:pt x="209509" y="59461"/>
                      <a:pt x="213319" y="72794"/>
                      <a:pt x="215541" y="85809"/>
                    </a:cubicBezTo>
                    <a:cubicBezTo>
                      <a:pt x="221890" y="124854"/>
                      <a:pt x="219985" y="163899"/>
                      <a:pt x="213319" y="202627"/>
                    </a:cubicBezTo>
                    <a:cubicBezTo>
                      <a:pt x="203161" y="260402"/>
                      <a:pt x="182844" y="315954"/>
                      <a:pt x="179035" y="374998"/>
                    </a:cubicBezTo>
                    <a:cubicBezTo>
                      <a:pt x="176495" y="414361"/>
                      <a:pt x="176813" y="453406"/>
                      <a:pt x="193002" y="490229"/>
                    </a:cubicBezTo>
                    <a:cubicBezTo>
                      <a:pt x="201573" y="509911"/>
                      <a:pt x="215223" y="524513"/>
                      <a:pt x="236809" y="530862"/>
                    </a:cubicBezTo>
                    <a:cubicBezTo>
                      <a:pt x="269188" y="540385"/>
                      <a:pt x="302520" y="527688"/>
                      <a:pt x="322201" y="500705"/>
                    </a:cubicBezTo>
                    <a:cubicBezTo>
                      <a:pt x="341565" y="473722"/>
                      <a:pt x="334582" y="415948"/>
                      <a:pt x="320931" y="399124"/>
                    </a:cubicBezTo>
                    <a:cubicBezTo>
                      <a:pt x="318709" y="397219"/>
                      <a:pt x="316804" y="393410"/>
                      <a:pt x="313313" y="395632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20B9A724-917C-42E5-8D08-74F7E0A207C9}"/>
                  </a:ext>
                </a:extLst>
              </p:cNvPr>
              <p:cNvSpPr/>
              <p:nvPr/>
            </p:nvSpPr>
            <p:spPr>
              <a:xfrm>
                <a:off x="5867740" y="3179811"/>
                <a:ext cx="218738" cy="348232"/>
              </a:xfrm>
              <a:custGeom>
                <a:avLst/>
                <a:gdLst>
                  <a:gd name="connsiteX0" fmla="*/ 301542 w 335192"/>
                  <a:gd name="connsiteY0" fmla="*/ 401564 h 533628"/>
                  <a:gd name="connsiteX1" fmla="*/ 282178 w 335192"/>
                  <a:gd name="connsiteY1" fmla="*/ 415214 h 533628"/>
                  <a:gd name="connsiteX2" fmla="*/ 279004 w 335192"/>
                  <a:gd name="connsiteY2" fmla="*/ 428864 h 533628"/>
                  <a:gd name="connsiteX3" fmla="*/ 280274 w 335192"/>
                  <a:gd name="connsiteY3" fmla="*/ 463782 h 533628"/>
                  <a:gd name="connsiteX4" fmla="*/ 261862 w 335192"/>
                  <a:gd name="connsiteY4" fmla="*/ 479019 h 533628"/>
                  <a:gd name="connsiteX5" fmla="*/ 240276 w 335192"/>
                  <a:gd name="connsiteY5" fmla="*/ 465687 h 533628"/>
                  <a:gd name="connsiteX6" fmla="*/ 229483 w 335192"/>
                  <a:gd name="connsiteY6" fmla="*/ 426324 h 533628"/>
                  <a:gd name="connsiteX7" fmla="*/ 237737 w 335192"/>
                  <a:gd name="connsiteY7" fmla="*/ 325378 h 533628"/>
                  <a:gd name="connsiteX8" fmla="*/ 272021 w 335192"/>
                  <a:gd name="connsiteY8" fmla="*/ 162848 h 533628"/>
                  <a:gd name="connsiteX9" fmla="*/ 267259 w 335192"/>
                  <a:gd name="connsiteY9" fmla="*/ 47934 h 533628"/>
                  <a:gd name="connsiteX10" fmla="*/ 202501 w 335192"/>
                  <a:gd name="connsiteY10" fmla="*/ 0 h 533628"/>
                  <a:gd name="connsiteX11" fmla="*/ 112030 w 335192"/>
                  <a:gd name="connsiteY11" fmla="*/ 51425 h 533628"/>
                  <a:gd name="connsiteX12" fmla="*/ 78699 w 335192"/>
                  <a:gd name="connsiteY12" fmla="*/ 19046 h 533628"/>
                  <a:gd name="connsiteX13" fmla="*/ 9179 w 335192"/>
                  <a:gd name="connsiteY13" fmla="*/ 54282 h 533628"/>
                  <a:gd name="connsiteX14" fmla="*/ 25051 w 335192"/>
                  <a:gd name="connsiteY14" fmla="*/ 96820 h 533628"/>
                  <a:gd name="connsiteX15" fmla="*/ 32670 w 335192"/>
                  <a:gd name="connsiteY15" fmla="*/ 99359 h 533628"/>
                  <a:gd name="connsiteX16" fmla="*/ 44415 w 335192"/>
                  <a:gd name="connsiteY16" fmla="*/ 93963 h 533628"/>
                  <a:gd name="connsiteX17" fmla="*/ 57430 w 335192"/>
                  <a:gd name="connsiteY17" fmla="*/ 80313 h 533628"/>
                  <a:gd name="connsiteX18" fmla="*/ 66636 w 335192"/>
                  <a:gd name="connsiteY18" fmla="*/ 99994 h 533628"/>
                  <a:gd name="connsiteX19" fmla="*/ 66636 w 335192"/>
                  <a:gd name="connsiteY19" fmla="*/ 114279 h 533628"/>
                  <a:gd name="connsiteX20" fmla="*/ 66636 w 335192"/>
                  <a:gd name="connsiteY20" fmla="*/ 323790 h 533628"/>
                  <a:gd name="connsiteX21" fmla="*/ 104729 w 335192"/>
                  <a:gd name="connsiteY21" fmla="*/ 357439 h 533628"/>
                  <a:gd name="connsiteX22" fmla="*/ 119331 w 335192"/>
                  <a:gd name="connsiteY22" fmla="*/ 340615 h 533628"/>
                  <a:gd name="connsiteX23" fmla="*/ 119331 w 335192"/>
                  <a:gd name="connsiteY23" fmla="*/ 166022 h 533628"/>
                  <a:gd name="connsiteX24" fmla="*/ 121871 w 335192"/>
                  <a:gd name="connsiteY24" fmla="*/ 133008 h 533628"/>
                  <a:gd name="connsiteX25" fmla="*/ 156154 w 335192"/>
                  <a:gd name="connsiteY25" fmla="*/ 63171 h 533628"/>
                  <a:gd name="connsiteX26" fmla="*/ 214246 w 335192"/>
                  <a:gd name="connsiteY26" fmla="*/ 79995 h 533628"/>
                  <a:gd name="connsiteX27" fmla="*/ 216786 w 335192"/>
                  <a:gd name="connsiteY27" fmla="*/ 92375 h 533628"/>
                  <a:gd name="connsiteX28" fmla="*/ 202183 w 335192"/>
                  <a:gd name="connsiteY28" fmla="*/ 252366 h 533628"/>
                  <a:gd name="connsiteX29" fmla="*/ 178058 w 335192"/>
                  <a:gd name="connsiteY29" fmla="*/ 400611 h 533628"/>
                  <a:gd name="connsiteX30" fmla="*/ 193930 w 335192"/>
                  <a:gd name="connsiteY30" fmla="*/ 492034 h 533628"/>
                  <a:gd name="connsiteX31" fmla="*/ 321224 w 335192"/>
                  <a:gd name="connsiteY31" fmla="*/ 500605 h 533628"/>
                  <a:gd name="connsiteX32" fmla="*/ 325350 w 335192"/>
                  <a:gd name="connsiteY32" fmla="*/ 407912 h 533628"/>
                  <a:gd name="connsiteX33" fmla="*/ 301542 w 335192"/>
                  <a:gd name="connsiteY33" fmla="*/ 401564 h 53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5192" h="533628">
                    <a:moveTo>
                      <a:pt x="301542" y="401564"/>
                    </a:moveTo>
                    <a:cubicBezTo>
                      <a:pt x="295194" y="406325"/>
                      <a:pt x="288845" y="411087"/>
                      <a:pt x="282178" y="415214"/>
                    </a:cubicBezTo>
                    <a:cubicBezTo>
                      <a:pt x="276465" y="419023"/>
                      <a:pt x="274560" y="421880"/>
                      <a:pt x="279004" y="428864"/>
                    </a:cubicBezTo>
                    <a:cubicBezTo>
                      <a:pt x="285988" y="439657"/>
                      <a:pt x="285670" y="452037"/>
                      <a:pt x="280274" y="463782"/>
                    </a:cubicBezTo>
                    <a:cubicBezTo>
                      <a:pt x="276465" y="471718"/>
                      <a:pt x="271703" y="478384"/>
                      <a:pt x="261862" y="479019"/>
                    </a:cubicBezTo>
                    <a:cubicBezTo>
                      <a:pt x="251387" y="479654"/>
                      <a:pt x="244721" y="473940"/>
                      <a:pt x="240276" y="465687"/>
                    </a:cubicBezTo>
                    <a:cubicBezTo>
                      <a:pt x="233610" y="453624"/>
                      <a:pt x="229801" y="440291"/>
                      <a:pt x="229483" y="426324"/>
                    </a:cubicBezTo>
                    <a:cubicBezTo>
                      <a:pt x="228531" y="392358"/>
                      <a:pt x="231388" y="358709"/>
                      <a:pt x="237737" y="325378"/>
                    </a:cubicBezTo>
                    <a:cubicBezTo>
                      <a:pt x="248212" y="271095"/>
                      <a:pt x="267259" y="218400"/>
                      <a:pt x="272021" y="162848"/>
                    </a:cubicBezTo>
                    <a:cubicBezTo>
                      <a:pt x="275512" y="124437"/>
                      <a:pt x="278687" y="85709"/>
                      <a:pt x="267259" y="47934"/>
                    </a:cubicBezTo>
                    <a:cubicBezTo>
                      <a:pt x="257418" y="15872"/>
                      <a:pt x="235832" y="0"/>
                      <a:pt x="202501" y="0"/>
                    </a:cubicBezTo>
                    <a:cubicBezTo>
                      <a:pt x="164090" y="0"/>
                      <a:pt x="134568" y="16507"/>
                      <a:pt x="112030" y="51425"/>
                    </a:cubicBezTo>
                    <a:cubicBezTo>
                      <a:pt x="104411" y="34919"/>
                      <a:pt x="94253" y="24125"/>
                      <a:pt x="78699" y="19046"/>
                    </a:cubicBezTo>
                    <a:cubicBezTo>
                      <a:pt x="51399" y="9841"/>
                      <a:pt x="26003" y="22538"/>
                      <a:pt x="9179" y="54282"/>
                    </a:cubicBezTo>
                    <a:cubicBezTo>
                      <a:pt x="-5741" y="82217"/>
                      <a:pt x="-3836" y="86662"/>
                      <a:pt x="25051" y="96820"/>
                    </a:cubicBezTo>
                    <a:cubicBezTo>
                      <a:pt x="27591" y="97772"/>
                      <a:pt x="30130" y="98089"/>
                      <a:pt x="32670" y="99359"/>
                    </a:cubicBezTo>
                    <a:cubicBezTo>
                      <a:pt x="39018" y="102851"/>
                      <a:pt x="42193" y="99677"/>
                      <a:pt x="44415" y="93963"/>
                    </a:cubicBezTo>
                    <a:cubicBezTo>
                      <a:pt x="46637" y="87614"/>
                      <a:pt x="49177" y="79043"/>
                      <a:pt x="57430" y="80313"/>
                    </a:cubicBezTo>
                    <a:cubicBezTo>
                      <a:pt x="67271" y="82217"/>
                      <a:pt x="66001" y="92058"/>
                      <a:pt x="66636" y="99994"/>
                    </a:cubicBezTo>
                    <a:cubicBezTo>
                      <a:pt x="66953" y="104756"/>
                      <a:pt x="66636" y="109517"/>
                      <a:pt x="66636" y="114279"/>
                    </a:cubicBezTo>
                    <a:cubicBezTo>
                      <a:pt x="66636" y="184116"/>
                      <a:pt x="66636" y="253953"/>
                      <a:pt x="66636" y="323790"/>
                    </a:cubicBezTo>
                    <a:cubicBezTo>
                      <a:pt x="66636" y="362201"/>
                      <a:pt x="66636" y="361566"/>
                      <a:pt x="104729" y="357439"/>
                    </a:cubicBezTo>
                    <a:cubicBezTo>
                      <a:pt x="116157" y="356169"/>
                      <a:pt x="119331" y="352043"/>
                      <a:pt x="119331" y="340615"/>
                    </a:cubicBezTo>
                    <a:cubicBezTo>
                      <a:pt x="118696" y="282523"/>
                      <a:pt x="119014" y="224431"/>
                      <a:pt x="119331" y="166022"/>
                    </a:cubicBezTo>
                    <a:cubicBezTo>
                      <a:pt x="119331" y="154911"/>
                      <a:pt x="119649" y="143801"/>
                      <a:pt x="121871" y="133008"/>
                    </a:cubicBezTo>
                    <a:cubicBezTo>
                      <a:pt x="126950" y="106660"/>
                      <a:pt x="135521" y="81900"/>
                      <a:pt x="156154" y="63171"/>
                    </a:cubicBezTo>
                    <a:cubicBezTo>
                      <a:pt x="179010" y="42537"/>
                      <a:pt x="205993" y="50473"/>
                      <a:pt x="214246" y="79995"/>
                    </a:cubicBezTo>
                    <a:cubicBezTo>
                      <a:pt x="215516" y="84122"/>
                      <a:pt x="216151" y="88249"/>
                      <a:pt x="216786" y="92375"/>
                    </a:cubicBezTo>
                    <a:cubicBezTo>
                      <a:pt x="224404" y="146975"/>
                      <a:pt x="215198" y="199671"/>
                      <a:pt x="202183" y="252366"/>
                    </a:cubicBezTo>
                    <a:cubicBezTo>
                      <a:pt x="190120" y="300935"/>
                      <a:pt x="177105" y="349503"/>
                      <a:pt x="178058" y="400611"/>
                    </a:cubicBezTo>
                    <a:cubicBezTo>
                      <a:pt x="178375" y="432038"/>
                      <a:pt x="179645" y="463147"/>
                      <a:pt x="193930" y="492034"/>
                    </a:cubicBezTo>
                    <a:cubicBezTo>
                      <a:pt x="219008" y="543460"/>
                      <a:pt x="289480" y="548222"/>
                      <a:pt x="321224" y="500605"/>
                    </a:cubicBezTo>
                    <a:cubicBezTo>
                      <a:pt x="340905" y="470766"/>
                      <a:pt x="337413" y="439022"/>
                      <a:pt x="325350" y="407912"/>
                    </a:cubicBezTo>
                    <a:cubicBezTo>
                      <a:pt x="318684" y="390453"/>
                      <a:pt x="316462" y="390771"/>
                      <a:pt x="301542" y="401564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09140B21-8273-408A-A619-D33EBB96FFE1}"/>
                  </a:ext>
                </a:extLst>
              </p:cNvPr>
              <p:cNvSpPr/>
              <p:nvPr/>
            </p:nvSpPr>
            <p:spPr>
              <a:xfrm>
                <a:off x="6306777" y="3181772"/>
                <a:ext cx="177088" cy="279165"/>
              </a:xfrm>
              <a:custGeom>
                <a:avLst/>
                <a:gdLst>
                  <a:gd name="connsiteX0" fmla="*/ 229364 w 271368"/>
                  <a:gd name="connsiteY0" fmla="*/ 207141 h 427790"/>
                  <a:gd name="connsiteX1" fmla="*/ 174129 w 271368"/>
                  <a:gd name="connsiteY1" fmla="*/ 167460 h 427790"/>
                  <a:gd name="connsiteX2" fmla="*/ 115085 w 271368"/>
                  <a:gd name="connsiteY2" fmla="*/ 122384 h 427790"/>
                  <a:gd name="connsiteX3" fmla="*/ 135401 w 271368"/>
                  <a:gd name="connsiteY3" fmla="*/ 50959 h 427790"/>
                  <a:gd name="connsiteX4" fmla="*/ 181747 w 271368"/>
                  <a:gd name="connsiteY4" fmla="*/ 55404 h 427790"/>
                  <a:gd name="connsiteX5" fmla="*/ 187461 w 271368"/>
                  <a:gd name="connsiteY5" fmla="*/ 87465 h 427790"/>
                  <a:gd name="connsiteX6" fmla="*/ 172542 w 271368"/>
                  <a:gd name="connsiteY6" fmla="*/ 102702 h 427790"/>
                  <a:gd name="connsiteX7" fmla="*/ 190318 w 271368"/>
                  <a:gd name="connsiteY7" fmla="*/ 117305 h 427790"/>
                  <a:gd name="connsiteX8" fmla="*/ 205556 w 271368"/>
                  <a:gd name="connsiteY8" fmla="*/ 128733 h 427790"/>
                  <a:gd name="connsiteX9" fmla="*/ 215396 w 271368"/>
                  <a:gd name="connsiteY9" fmla="*/ 128733 h 427790"/>
                  <a:gd name="connsiteX10" fmla="*/ 250632 w 271368"/>
                  <a:gd name="connsiteY10" fmla="*/ 64292 h 427790"/>
                  <a:gd name="connsiteX11" fmla="*/ 207778 w 271368"/>
                  <a:gd name="connsiteY11" fmla="*/ 11914 h 427790"/>
                  <a:gd name="connsiteX12" fmla="*/ 114767 w 271368"/>
                  <a:gd name="connsiteY12" fmla="*/ 4613 h 427790"/>
                  <a:gd name="connsiteX13" fmla="*/ 65564 w 271368"/>
                  <a:gd name="connsiteY13" fmla="*/ 145239 h 427790"/>
                  <a:gd name="connsiteX14" fmla="*/ 132227 w 271368"/>
                  <a:gd name="connsiteY14" fmla="*/ 200474 h 427790"/>
                  <a:gd name="connsiteX15" fmla="*/ 201429 w 271368"/>
                  <a:gd name="connsiteY15" fmla="*/ 255074 h 427790"/>
                  <a:gd name="connsiteX16" fmla="*/ 190953 w 271368"/>
                  <a:gd name="connsiteY16" fmla="*/ 348402 h 427790"/>
                  <a:gd name="connsiteX17" fmla="*/ 99847 w 271368"/>
                  <a:gd name="connsiteY17" fmla="*/ 369036 h 427790"/>
                  <a:gd name="connsiteX18" fmla="*/ 57628 w 271368"/>
                  <a:gd name="connsiteY18" fmla="*/ 291580 h 427790"/>
                  <a:gd name="connsiteX19" fmla="*/ 83975 w 271368"/>
                  <a:gd name="connsiteY19" fmla="*/ 269677 h 427790"/>
                  <a:gd name="connsiteX20" fmla="*/ 109053 w 271368"/>
                  <a:gd name="connsiteY20" fmla="*/ 290628 h 427790"/>
                  <a:gd name="connsiteX21" fmla="*/ 115719 w 271368"/>
                  <a:gd name="connsiteY21" fmla="*/ 300151 h 427790"/>
                  <a:gd name="connsiteX22" fmla="*/ 157304 w 271368"/>
                  <a:gd name="connsiteY22" fmla="*/ 290628 h 427790"/>
                  <a:gd name="connsiteX23" fmla="*/ 159844 w 271368"/>
                  <a:gd name="connsiteY23" fmla="*/ 283644 h 427790"/>
                  <a:gd name="connsiteX24" fmla="*/ 127465 w 271368"/>
                  <a:gd name="connsiteY24" fmla="*/ 227139 h 427790"/>
                  <a:gd name="connsiteX25" fmla="*/ 7472 w 271368"/>
                  <a:gd name="connsiteY25" fmla="*/ 273486 h 427790"/>
                  <a:gd name="connsiteX26" fmla="*/ 105879 w 271368"/>
                  <a:gd name="connsiteY26" fmla="*/ 427762 h 427790"/>
                  <a:gd name="connsiteX27" fmla="*/ 218571 w 271368"/>
                  <a:gd name="connsiteY27" fmla="*/ 397288 h 427790"/>
                  <a:gd name="connsiteX28" fmla="*/ 229364 w 271368"/>
                  <a:gd name="connsiteY28" fmla="*/ 207141 h 427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71368" h="427790">
                    <a:moveTo>
                      <a:pt x="229364" y="207141"/>
                    </a:moveTo>
                    <a:cubicBezTo>
                      <a:pt x="212222" y="191903"/>
                      <a:pt x="193175" y="179523"/>
                      <a:pt x="174129" y="167460"/>
                    </a:cubicBezTo>
                    <a:cubicBezTo>
                      <a:pt x="153178" y="154445"/>
                      <a:pt x="131909" y="141113"/>
                      <a:pt x="115085" y="122384"/>
                    </a:cubicBezTo>
                    <a:cubicBezTo>
                      <a:pt x="91594" y="96353"/>
                      <a:pt x="101752" y="60483"/>
                      <a:pt x="135401" y="50959"/>
                    </a:cubicBezTo>
                    <a:cubicBezTo>
                      <a:pt x="151273" y="46515"/>
                      <a:pt x="166828" y="48420"/>
                      <a:pt x="181747" y="55404"/>
                    </a:cubicBezTo>
                    <a:cubicBezTo>
                      <a:pt x="196667" y="62387"/>
                      <a:pt x="198254" y="74767"/>
                      <a:pt x="187461" y="87465"/>
                    </a:cubicBezTo>
                    <a:cubicBezTo>
                      <a:pt x="182700" y="93179"/>
                      <a:pt x="170320" y="94766"/>
                      <a:pt x="172542" y="102702"/>
                    </a:cubicBezTo>
                    <a:cubicBezTo>
                      <a:pt x="174446" y="108734"/>
                      <a:pt x="184287" y="112543"/>
                      <a:pt x="190318" y="117305"/>
                    </a:cubicBezTo>
                    <a:cubicBezTo>
                      <a:pt x="195397" y="121114"/>
                      <a:pt x="200477" y="124923"/>
                      <a:pt x="205556" y="128733"/>
                    </a:cubicBezTo>
                    <a:cubicBezTo>
                      <a:pt x="208730" y="131272"/>
                      <a:pt x="211904" y="132224"/>
                      <a:pt x="215396" y="128733"/>
                    </a:cubicBezTo>
                    <a:cubicBezTo>
                      <a:pt x="233490" y="110638"/>
                      <a:pt x="252537" y="92862"/>
                      <a:pt x="250632" y="64292"/>
                    </a:cubicBezTo>
                    <a:cubicBezTo>
                      <a:pt x="248728" y="37309"/>
                      <a:pt x="230634" y="22072"/>
                      <a:pt x="207778" y="11914"/>
                    </a:cubicBezTo>
                    <a:cubicBezTo>
                      <a:pt x="177621" y="-1101"/>
                      <a:pt x="146512" y="-3323"/>
                      <a:pt x="114767" y="4613"/>
                    </a:cubicBezTo>
                    <a:cubicBezTo>
                      <a:pt x="50644" y="21120"/>
                      <a:pt x="25884" y="91909"/>
                      <a:pt x="65564" y="145239"/>
                    </a:cubicBezTo>
                    <a:cubicBezTo>
                      <a:pt x="83341" y="169048"/>
                      <a:pt x="107149" y="185555"/>
                      <a:pt x="132227" y="200474"/>
                    </a:cubicBezTo>
                    <a:cubicBezTo>
                      <a:pt x="157939" y="215394"/>
                      <a:pt x="183017" y="230949"/>
                      <a:pt x="201429" y="255074"/>
                    </a:cubicBezTo>
                    <a:cubicBezTo>
                      <a:pt x="224285" y="285231"/>
                      <a:pt x="220475" y="324911"/>
                      <a:pt x="190953" y="348402"/>
                    </a:cubicBezTo>
                    <a:cubicBezTo>
                      <a:pt x="163971" y="369671"/>
                      <a:pt x="132861" y="376337"/>
                      <a:pt x="99847" y="369036"/>
                    </a:cubicBezTo>
                    <a:cubicBezTo>
                      <a:pt x="61754" y="360782"/>
                      <a:pt x="43343" y="325546"/>
                      <a:pt x="57628" y="291580"/>
                    </a:cubicBezTo>
                    <a:cubicBezTo>
                      <a:pt x="62707" y="279835"/>
                      <a:pt x="70008" y="269677"/>
                      <a:pt x="83975" y="269677"/>
                    </a:cubicBezTo>
                    <a:cubicBezTo>
                      <a:pt x="97625" y="269359"/>
                      <a:pt x="104292" y="278882"/>
                      <a:pt x="109053" y="290628"/>
                    </a:cubicBezTo>
                    <a:cubicBezTo>
                      <a:pt x="110641" y="294120"/>
                      <a:pt x="110641" y="301103"/>
                      <a:pt x="115719" y="300151"/>
                    </a:cubicBezTo>
                    <a:cubicBezTo>
                      <a:pt x="129687" y="297929"/>
                      <a:pt x="143337" y="294120"/>
                      <a:pt x="157304" y="290628"/>
                    </a:cubicBezTo>
                    <a:cubicBezTo>
                      <a:pt x="160161" y="289993"/>
                      <a:pt x="159844" y="286501"/>
                      <a:pt x="159844" y="283644"/>
                    </a:cubicBezTo>
                    <a:cubicBezTo>
                      <a:pt x="161431" y="264280"/>
                      <a:pt x="145559" y="235393"/>
                      <a:pt x="127465" y="227139"/>
                    </a:cubicBezTo>
                    <a:cubicBezTo>
                      <a:pt x="84293" y="207775"/>
                      <a:pt x="28740" y="216346"/>
                      <a:pt x="7472" y="273486"/>
                    </a:cubicBezTo>
                    <a:cubicBezTo>
                      <a:pt x="-21098" y="349989"/>
                      <a:pt x="36676" y="427445"/>
                      <a:pt x="105879" y="427762"/>
                    </a:cubicBezTo>
                    <a:cubicBezTo>
                      <a:pt x="157622" y="428397"/>
                      <a:pt x="190001" y="418239"/>
                      <a:pt x="218571" y="397288"/>
                    </a:cubicBezTo>
                    <a:cubicBezTo>
                      <a:pt x="277297" y="355068"/>
                      <a:pt x="295391" y="265867"/>
                      <a:pt x="229364" y="207141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0D5AFADC-6E2A-4DF3-BE39-90ABCFAA63E1}"/>
                  </a:ext>
                </a:extLst>
              </p:cNvPr>
              <p:cNvSpPr/>
              <p:nvPr/>
            </p:nvSpPr>
            <p:spPr>
              <a:xfrm>
                <a:off x="6920142" y="3066705"/>
                <a:ext cx="256563" cy="341647"/>
              </a:xfrm>
              <a:custGeom>
                <a:avLst/>
                <a:gdLst>
                  <a:gd name="connsiteX0" fmla="*/ 330020 w 393155"/>
                  <a:gd name="connsiteY0" fmla="*/ 5078 h 523537"/>
                  <a:gd name="connsiteX1" fmla="*/ 225900 w 393155"/>
                  <a:gd name="connsiteY1" fmla="*/ 35870 h 523537"/>
                  <a:gd name="connsiteX2" fmla="*/ 197013 w 393155"/>
                  <a:gd name="connsiteY2" fmla="*/ 75550 h 523537"/>
                  <a:gd name="connsiteX3" fmla="*/ 143048 w 393155"/>
                  <a:gd name="connsiteY3" fmla="*/ 219033 h 523537"/>
                  <a:gd name="connsiteX4" fmla="*/ 116700 w 393155"/>
                  <a:gd name="connsiteY4" fmla="*/ 358708 h 523537"/>
                  <a:gd name="connsiteX5" fmla="*/ 110986 w 393155"/>
                  <a:gd name="connsiteY5" fmla="*/ 346962 h 523537"/>
                  <a:gd name="connsiteX6" fmla="*/ 47815 w 393155"/>
                  <a:gd name="connsiteY6" fmla="*/ 199035 h 523537"/>
                  <a:gd name="connsiteX7" fmla="*/ 24324 w 393155"/>
                  <a:gd name="connsiteY7" fmla="*/ 195860 h 523537"/>
                  <a:gd name="connsiteX8" fmla="*/ 6548 w 393155"/>
                  <a:gd name="connsiteY8" fmla="*/ 211415 h 523537"/>
                  <a:gd name="connsiteX9" fmla="*/ 4325 w 393155"/>
                  <a:gd name="connsiteY9" fmla="*/ 230144 h 523537"/>
                  <a:gd name="connsiteX10" fmla="*/ 49720 w 393155"/>
                  <a:gd name="connsiteY10" fmla="*/ 313313 h 523537"/>
                  <a:gd name="connsiteX11" fmla="*/ 84956 w 393155"/>
                  <a:gd name="connsiteY11" fmla="*/ 483462 h 523537"/>
                  <a:gd name="connsiteX12" fmla="*/ 90035 w 393155"/>
                  <a:gd name="connsiteY12" fmla="*/ 518698 h 523537"/>
                  <a:gd name="connsiteX13" fmla="*/ 125270 w 393155"/>
                  <a:gd name="connsiteY13" fmla="*/ 522825 h 523537"/>
                  <a:gd name="connsiteX14" fmla="*/ 143048 w 393155"/>
                  <a:gd name="connsiteY14" fmla="*/ 508540 h 523537"/>
                  <a:gd name="connsiteX15" fmla="*/ 190346 w 393155"/>
                  <a:gd name="connsiteY15" fmla="*/ 235540 h 523537"/>
                  <a:gd name="connsiteX16" fmla="*/ 252882 w 393155"/>
                  <a:gd name="connsiteY16" fmla="*/ 84121 h 523537"/>
                  <a:gd name="connsiteX17" fmla="*/ 290023 w 393155"/>
                  <a:gd name="connsiteY17" fmla="*/ 56186 h 523537"/>
                  <a:gd name="connsiteX18" fmla="*/ 326846 w 393155"/>
                  <a:gd name="connsiteY18" fmla="*/ 67614 h 523537"/>
                  <a:gd name="connsiteX19" fmla="*/ 333830 w 393155"/>
                  <a:gd name="connsiteY19" fmla="*/ 140625 h 523537"/>
                  <a:gd name="connsiteX20" fmla="*/ 315735 w 393155"/>
                  <a:gd name="connsiteY20" fmla="*/ 141578 h 523537"/>
                  <a:gd name="connsiteX21" fmla="*/ 288118 w 393155"/>
                  <a:gd name="connsiteY21" fmla="*/ 132689 h 523537"/>
                  <a:gd name="connsiteX22" fmla="*/ 268754 w 393155"/>
                  <a:gd name="connsiteY22" fmla="*/ 139356 h 523537"/>
                  <a:gd name="connsiteX23" fmla="*/ 261136 w 393155"/>
                  <a:gd name="connsiteY23" fmla="*/ 154275 h 523537"/>
                  <a:gd name="connsiteX24" fmla="*/ 312244 w 393155"/>
                  <a:gd name="connsiteY24" fmla="*/ 198717 h 523537"/>
                  <a:gd name="connsiteX25" fmla="*/ 376367 w 393155"/>
                  <a:gd name="connsiteY25" fmla="*/ 166973 h 523537"/>
                  <a:gd name="connsiteX26" fmla="*/ 392874 w 393155"/>
                  <a:gd name="connsiteY26" fmla="*/ 95549 h 523537"/>
                  <a:gd name="connsiteX27" fmla="*/ 330020 w 393155"/>
                  <a:gd name="connsiteY27" fmla="*/ 5078 h 52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93155" h="523537">
                    <a:moveTo>
                      <a:pt x="330020" y="5078"/>
                    </a:moveTo>
                    <a:cubicBezTo>
                      <a:pt x="289071" y="-7620"/>
                      <a:pt x="254152" y="3808"/>
                      <a:pt x="225900" y="35870"/>
                    </a:cubicBezTo>
                    <a:cubicBezTo>
                      <a:pt x="215107" y="48250"/>
                      <a:pt x="205266" y="61265"/>
                      <a:pt x="197013" y="75550"/>
                    </a:cubicBezTo>
                    <a:cubicBezTo>
                      <a:pt x="170982" y="120309"/>
                      <a:pt x="156697" y="169512"/>
                      <a:pt x="143048" y="219033"/>
                    </a:cubicBezTo>
                    <a:cubicBezTo>
                      <a:pt x="130350" y="264745"/>
                      <a:pt x="122731" y="311409"/>
                      <a:pt x="116700" y="358708"/>
                    </a:cubicBezTo>
                    <a:cubicBezTo>
                      <a:pt x="111303" y="355533"/>
                      <a:pt x="112255" y="351089"/>
                      <a:pt x="110986" y="346962"/>
                    </a:cubicBezTo>
                    <a:cubicBezTo>
                      <a:pt x="97336" y="294584"/>
                      <a:pt x="80511" y="243794"/>
                      <a:pt x="47815" y="199035"/>
                    </a:cubicBezTo>
                    <a:cubicBezTo>
                      <a:pt x="40196" y="188559"/>
                      <a:pt x="34482" y="183480"/>
                      <a:pt x="24324" y="195860"/>
                    </a:cubicBezTo>
                    <a:cubicBezTo>
                      <a:pt x="19245" y="201892"/>
                      <a:pt x="12896" y="206653"/>
                      <a:pt x="6548" y="211415"/>
                    </a:cubicBezTo>
                    <a:cubicBezTo>
                      <a:pt x="-1071" y="217129"/>
                      <a:pt x="-2341" y="221890"/>
                      <a:pt x="4325" y="230144"/>
                    </a:cubicBezTo>
                    <a:cubicBezTo>
                      <a:pt x="24324" y="254904"/>
                      <a:pt x="38292" y="283474"/>
                      <a:pt x="49720" y="313313"/>
                    </a:cubicBezTo>
                    <a:cubicBezTo>
                      <a:pt x="70671" y="368231"/>
                      <a:pt x="78289" y="425688"/>
                      <a:pt x="84956" y="483462"/>
                    </a:cubicBezTo>
                    <a:cubicBezTo>
                      <a:pt x="86225" y="495525"/>
                      <a:pt x="82099" y="510762"/>
                      <a:pt x="90035" y="518698"/>
                    </a:cubicBezTo>
                    <a:cubicBezTo>
                      <a:pt x="97971" y="526634"/>
                      <a:pt x="113525" y="520603"/>
                      <a:pt x="125270" y="522825"/>
                    </a:cubicBezTo>
                    <a:cubicBezTo>
                      <a:pt x="137651" y="525365"/>
                      <a:pt x="141460" y="521238"/>
                      <a:pt x="143048" y="508540"/>
                    </a:cubicBezTo>
                    <a:cubicBezTo>
                      <a:pt x="154475" y="416799"/>
                      <a:pt x="167490" y="325376"/>
                      <a:pt x="190346" y="235540"/>
                    </a:cubicBezTo>
                    <a:cubicBezTo>
                      <a:pt x="203996" y="182210"/>
                      <a:pt x="219551" y="129515"/>
                      <a:pt x="252882" y="84121"/>
                    </a:cubicBezTo>
                    <a:cubicBezTo>
                      <a:pt x="262405" y="71106"/>
                      <a:pt x="274151" y="60313"/>
                      <a:pt x="290023" y="56186"/>
                    </a:cubicBezTo>
                    <a:cubicBezTo>
                      <a:pt x="304625" y="52059"/>
                      <a:pt x="317323" y="55551"/>
                      <a:pt x="326846" y="67614"/>
                    </a:cubicBezTo>
                    <a:cubicBezTo>
                      <a:pt x="339544" y="83168"/>
                      <a:pt x="343036" y="122849"/>
                      <a:pt x="333830" y="140625"/>
                    </a:cubicBezTo>
                    <a:cubicBezTo>
                      <a:pt x="328116" y="151101"/>
                      <a:pt x="318275" y="152053"/>
                      <a:pt x="315735" y="141578"/>
                    </a:cubicBezTo>
                    <a:cubicBezTo>
                      <a:pt x="310656" y="121261"/>
                      <a:pt x="299546" y="127928"/>
                      <a:pt x="288118" y="132689"/>
                    </a:cubicBezTo>
                    <a:cubicBezTo>
                      <a:pt x="281769" y="135229"/>
                      <a:pt x="275420" y="137768"/>
                      <a:pt x="268754" y="139356"/>
                    </a:cubicBezTo>
                    <a:cubicBezTo>
                      <a:pt x="259866" y="141578"/>
                      <a:pt x="257644" y="145704"/>
                      <a:pt x="261136" y="154275"/>
                    </a:cubicBezTo>
                    <a:cubicBezTo>
                      <a:pt x="270976" y="177449"/>
                      <a:pt x="285261" y="195543"/>
                      <a:pt x="312244" y="198717"/>
                    </a:cubicBezTo>
                    <a:cubicBezTo>
                      <a:pt x="340179" y="201892"/>
                      <a:pt x="362082" y="191416"/>
                      <a:pt x="376367" y="166973"/>
                    </a:cubicBezTo>
                    <a:cubicBezTo>
                      <a:pt x="389382" y="145069"/>
                      <a:pt x="394461" y="120944"/>
                      <a:pt x="392874" y="95549"/>
                    </a:cubicBezTo>
                    <a:cubicBezTo>
                      <a:pt x="390652" y="52059"/>
                      <a:pt x="366526" y="16506"/>
                      <a:pt x="330020" y="5078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235" name="Group 234">
                <a:extLst>
                  <a:ext uri="{FF2B5EF4-FFF2-40B4-BE49-F238E27FC236}">
                    <a16:creationId xmlns:a16="http://schemas.microsoft.com/office/drawing/2014/main" id="{44B02AB9-DBF0-4B1C-BAB6-AAEED880547E}"/>
                  </a:ext>
                </a:extLst>
              </p:cNvPr>
              <p:cNvGrpSpPr/>
              <p:nvPr/>
            </p:nvGrpSpPr>
            <p:grpSpPr>
              <a:xfrm>
                <a:off x="3814682" y="2961373"/>
                <a:ext cx="1110069" cy="618825"/>
                <a:chOff x="5127776" y="2525369"/>
                <a:chExt cx="937479" cy="522612"/>
              </a:xfrm>
            </p:grpSpPr>
            <p:sp>
              <p:nvSpPr>
                <p:cNvPr id="240" name="Freeform: Shape 239">
                  <a:extLst>
                    <a:ext uri="{FF2B5EF4-FFF2-40B4-BE49-F238E27FC236}">
                      <a16:creationId xmlns:a16="http://schemas.microsoft.com/office/drawing/2014/main" id="{53584662-A823-485E-BAC5-CE5246B3D562}"/>
                    </a:ext>
                  </a:extLst>
                </p:cNvPr>
                <p:cNvSpPr/>
                <p:nvPr/>
              </p:nvSpPr>
              <p:spPr>
                <a:xfrm>
                  <a:off x="5127776" y="2525369"/>
                  <a:ext cx="270419" cy="389459"/>
                </a:xfrm>
                <a:custGeom>
                  <a:avLst/>
                  <a:gdLst>
                    <a:gd name="connsiteX0" fmla="*/ 72682 w 414388"/>
                    <a:gd name="connsiteY0" fmla="*/ 197513 h 596805"/>
                    <a:gd name="connsiteX1" fmla="*/ 130774 w 414388"/>
                    <a:gd name="connsiteY1" fmla="*/ 141643 h 596805"/>
                    <a:gd name="connsiteX2" fmla="*/ 131726 w 414388"/>
                    <a:gd name="connsiteY2" fmla="*/ 134342 h 596805"/>
                    <a:gd name="connsiteX3" fmla="*/ 99347 w 414388"/>
                    <a:gd name="connsiteY3" fmla="*/ 122279 h 596805"/>
                    <a:gd name="connsiteX4" fmla="*/ 89824 w 414388"/>
                    <a:gd name="connsiteY4" fmla="*/ 134659 h 596805"/>
                    <a:gd name="connsiteX5" fmla="*/ 81253 w 414388"/>
                    <a:gd name="connsiteY5" fmla="*/ 147992 h 596805"/>
                    <a:gd name="connsiteX6" fmla="*/ 52683 w 414388"/>
                    <a:gd name="connsiteY6" fmla="*/ 156563 h 596805"/>
                    <a:gd name="connsiteX7" fmla="*/ 41573 w 414388"/>
                    <a:gd name="connsiteY7" fmla="*/ 134024 h 596805"/>
                    <a:gd name="connsiteX8" fmla="*/ 94585 w 414388"/>
                    <a:gd name="connsiteY8" fmla="*/ 55299 h 596805"/>
                    <a:gd name="connsiteX9" fmla="*/ 142519 w 414388"/>
                    <a:gd name="connsiteY9" fmla="*/ 74345 h 596805"/>
                    <a:gd name="connsiteX10" fmla="*/ 148868 w 414388"/>
                    <a:gd name="connsiteY10" fmla="*/ 92122 h 596805"/>
                    <a:gd name="connsiteX11" fmla="*/ 146963 w 414388"/>
                    <a:gd name="connsiteY11" fmla="*/ 293697 h 596805"/>
                    <a:gd name="connsiteX12" fmla="*/ 138710 w 414388"/>
                    <a:gd name="connsiteY12" fmla="*/ 301316 h 596805"/>
                    <a:gd name="connsiteX13" fmla="*/ 126647 w 414388"/>
                    <a:gd name="connsiteY13" fmla="*/ 318775 h 596805"/>
                    <a:gd name="connsiteX14" fmla="*/ 118711 w 414388"/>
                    <a:gd name="connsiteY14" fmla="*/ 408294 h 596805"/>
                    <a:gd name="connsiteX15" fmla="*/ 90776 w 414388"/>
                    <a:gd name="connsiteY15" fmla="*/ 507336 h 596805"/>
                    <a:gd name="connsiteX16" fmla="*/ 102839 w 414388"/>
                    <a:gd name="connsiteY16" fmla="*/ 526700 h 596805"/>
                    <a:gd name="connsiteX17" fmla="*/ 110458 w 414388"/>
                    <a:gd name="connsiteY17" fmla="*/ 528604 h 596805"/>
                    <a:gd name="connsiteX18" fmla="*/ 132361 w 414388"/>
                    <a:gd name="connsiteY18" fmla="*/ 514954 h 596805"/>
                    <a:gd name="connsiteX19" fmla="*/ 173946 w 414388"/>
                    <a:gd name="connsiteY19" fmla="*/ 352107 h 596805"/>
                    <a:gd name="connsiteX20" fmla="*/ 188231 w 414388"/>
                    <a:gd name="connsiteY20" fmla="*/ 338457 h 596805"/>
                    <a:gd name="connsiteX21" fmla="*/ 259338 w 414388"/>
                    <a:gd name="connsiteY21" fmla="*/ 331473 h 596805"/>
                    <a:gd name="connsiteX22" fmla="*/ 274575 w 414388"/>
                    <a:gd name="connsiteY22" fmla="*/ 343218 h 596805"/>
                    <a:gd name="connsiteX23" fmla="*/ 367585 w 414388"/>
                    <a:gd name="connsiteY23" fmla="*/ 577490 h 596805"/>
                    <a:gd name="connsiteX24" fmla="*/ 406630 w 414388"/>
                    <a:gd name="connsiteY24" fmla="*/ 586061 h 596805"/>
                    <a:gd name="connsiteX25" fmla="*/ 410122 w 414388"/>
                    <a:gd name="connsiteY25" fmla="*/ 566380 h 596805"/>
                    <a:gd name="connsiteX26" fmla="*/ 317112 w 414388"/>
                    <a:gd name="connsiteY26" fmla="*/ 345758 h 596805"/>
                    <a:gd name="connsiteX27" fmla="*/ 334571 w 414388"/>
                    <a:gd name="connsiteY27" fmla="*/ 316871 h 596805"/>
                    <a:gd name="connsiteX28" fmla="*/ 353618 w 414388"/>
                    <a:gd name="connsiteY28" fmla="*/ 286079 h 596805"/>
                    <a:gd name="connsiteX29" fmla="*/ 335206 w 414388"/>
                    <a:gd name="connsiteY29" fmla="*/ 275603 h 596805"/>
                    <a:gd name="connsiteX30" fmla="*/ 318382 w 414388"/>
                    <a:gd name="connsiteY30" fmla="*/ 280365 h 596805"/>
                    <a:gd name="connsiteX31" fmla="*/ 304732 w 414388"/>
                    <a:gd name="connsiteY31" fmla="*/ 270524 h 596805"/>
                    <a:gd name="connsiteX32" fmla="*/ 333936 w 414388"/>
                    <a:gd name="connsiteY32" fmla="*/ 68314 h 596805"/>
                    <a:gd name="connsiteX33" fmla="*/ 342825 w 414388"/>
                    <a:gd name="connsiteY33" fmla="*/ 49902 h 596805"/>
                    <a:gd name="connsiteX34" fmla="*/ 354253 w 414388"/>
                    <a:gd name="connsiteY34" fmla="*/ 42919 h 596805"/>
                    <a:gd name="connsiteX35" fmla="*/ 359967 w 414388"/>
                    <a:gd name="connsiteY35" fmla="*/ 54346 h 596805"/>
                    <a:gd name="connsiteX36" fmla="*/ 352348 w 414388"/>
                    <a:gd name="connsiteY36" fmla="*/ 89582 h 596805"/>
                    <a:gd name="connsiteX37" fmla="*/ 361871 w 414388"/>
                    <a:gd name="connsiteY37" fmla="*/ 127041 h 596805"/>
                    <a:gd name="connsiteX38" fmla="*/ 365681 w 414388"/>
                    <a:gd name="connsiteY38" fmla="*/ 129898 h 596805"/>
                    <a:gd name="connsiteX39" fmla="*/ 376156 w 414388"/>
                    <a:gd name="connsiteY39" fmla="*/ 128628 h 596805"/>
                    <a:gd name="connsiteX40" fmla="*/ 390441 w 414388"/>
                    <a:gd name="connsiteY40" fmla="*/ 21333 h 596805"/>
                    <a:gd name="connsiteX41" fmla="*/ 348221 w 414388"/>
                    <a:gd name="connsiteY41" fmla="*/ 699 h 596805"/>
                    <a:gd name="connsiteX42" fmla="*/ 313303 w 414388"/>
                    <a:gd name="connsiteY42" fmla="*/ 17841 h 596805"/>
                    <a:gd name="connsiteX43" fmla="*/ 279654 w 414388"/>
                    <a:gd name="connsiteY43" fmla="*/ 78155 h 596805"/>
                    <a:gd name="connsiteX44" fmla="*/ 264417 w 414388"/>
                    <a:gd name="connsiteY44" fmla="*/ 219416 h 596805"/>
                    <a:gd name="connsiteX45" fmla="*/ 264734 w 414388"/>
                    <a:gd name="connsiteY45" fmla="*/ 276556 h 596805"/>
                    <a:gd name="connsiteX46" fmla="*/ 253624 w 414388"/>
                    <a:gd name="connsiteY46" fmla="*/ 291158 h 596805"/>
                    <a:gd name="connsiteX47" fmla="*/ 199976 w 414388"/>
                    <a:gd name="connsiteY47" fmla="*/ 296872 h 596805"/>
                    <a:gd name="connsiteX48" fmla="*/ 188548 w 414388"/>
                    <a:gd name="connsiteY48" fmla="*/ 284492 h 596805"/>
                    <a:gd name="connsiteX49" fmla="*/ 197437 w 414388"/>
                    <a:gd name="connsiteY49" fmla="*/ 129898 h 596805"/>
                    <a:gd name="connsiteX50" fmla="*/ 171089 w 414388"/>
                    <a:gd name="connsiteY50" fmla="*/ 38157 h 596805"/>
                    <a:gd name="connsiteX51" fmla="*/ 113315 w 414388"/>
                    <a:gd name="connsiteY51" fmla="*/ 9270 h 596805"/>
                    <a:gd name="connsiteX52" fmla="*/ 1258 w 414388"/>
                    <a:gd name="connsiteY52" fmla="*/ 152118 h 596805"/>
                    <a:gd name="connsiteX53" fmla="*/ 72682 w 414388"/>
                    <a:gd name="connsiteY53" fmla="*/ 197513 h 596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414388" h="596805">
                      <a:moveTo>
                        <a:pt x="72682" y="197513"/>
                      </a:moveTo>
                      <a:cubicBezTo>
                        <a:pt x="100617" y="187989"/>
                        <a:pt x="117124" y="166086"/>
                        <a:pt x="130774" y="141643"/>
                      </a:cubicBezTo>
                      <a:cubicBezTo>
                        <a:pt x="132044" y="139421"/>
                        <a:pt x="133948" y="135612"/>
                        <a:pt x="131726" y="134342"/>
                      </a:cubicBezTo>
                      <a:cubicBezTo>
                        <a:pt x="121251" y="129580"/>
                        <a:pt x="110458" y="124501"/>
                        <a:pt x="99347" y="122279"/>
                      </a:cubicBezTo>
                      <a:cubicBezTo>
                        <a:pt x="92046" y="120692"/>
                        <a:pt x="92998" y="130532"/>
                        <a:pt x="89824" y="134659"/>
                      </a:cubicBezTo>
                      <a:cubicBezTo>
                        <a:pt x="86649" y="138786"/>
                        <a:pt x="84427" y="143865"/>
                        <a:pt x="81253" y="147992"/>
                      </a:cubicBezTo>
                      <a:cubicBezTo>
                        <a:pt x="73952" y="157198"/>
                        <a:pt x="63794" y="160372"/>
                        <a:pt x="52683" y="156563"/>
                      </a:cubicBezTo>
                      <a:cubicBezTo>
                        <a:pt x="42525" y="153071"/>
                        <a:pt x="41890" y="143230"/>
                        <a:pt x="41573" y="134024"/>
                      </a:cubicBezTo>
                      <a:cubicBezTo>
                        <a:pt x="41255" y="103550"/>
                        <a:pt x="66651" y="66092"/>
                        <a:pt x="94585" y="55299"/>
                      </a:cubicBezTo>
                      <a:cubicBezTo>
                        <a:pt x="117441" y="46410"/>
                        <a:pt x="132361" y="52442"/>
                        <a:pt x="142519" y="74345"/>
                      </a:cubicBezTo>
                      <a:cubicBezTo>
                        <a:pt x="145059" y="80059"/>
                        <a:pt x="147598" y="86091"/>
                        <a:pt x="148868" y="92122"/>
                      </a:cubicBezTo>
                      <a:cubicBezTo>
                        <a:pt x="163153" y="159420"/>
                        <a:pt x="158391" y="226717"/>
                        <a:pt x="146963" y="293697"/>
                      </a:cubicBezTo>
                      <a:cubicBezTo>
                        <a:pt x="146011" y="298777"/>
                        <a:pt x="143789" y="301633"/>
                        <a:pt x="138710" y="301316"/>
                      </a:cubicBezTo>
                      <a:cubicBezTo>
                        <a:pt x="125377" y="300999"/>
                        <a:pt x="123790" y="309252"/>
                        <a:pt x="126647" y="318775"/>
                      </a:cubicBezTo>
                      <a:cubicBezTo>
                        <a:pt x="136488" y="349885"/>
                        <a:pt x="127282" y="379089"/>
                        <a:pt x="118711" y="408294"/>
                      </a:cubicBezTo>
                      <a:cubicBezTo>
                        <a:pt x="109188" y="441308"/>
                        <a:pt x="100934" y="474639"/>
                        <a:pt x="90776" y="507336"/>
                      </a:cubicBezTo>
                      <a:cubicBezTo>
                        <a:pt x="86649" y="520351"/>
                        <a:pt x="89506" y="525747"/>
                        <a:pt x="102839" y="526700"/>
                      </a:cubicBezTo>
                      <a:cubicBezTo>
                        <a:pt x="105379" y="526700"/>
                        <a:pt x="108235" y="527652"/>
                        <a:pt x="110458" y="528604"/>
                      </a:cubicBezTo>
                      <a:cubicBezTo>
                        <a:pt x="124425" y="534318"/>
                        <a:pt x="129187" y="528604"/>
                        <a:pt x="132361" y="514954"/>
                      </a:cubicBezTo>
                      <a:cubicBezTo>
                        <a:pt x="145694" y="460672"/>
                        <a:pt x="160296" y="406389"/>
                        <a:pt x="173946" y="352107"/>
                      </a:cubicBezTo>
                      <a:cubicBezTo>
                        <a:pt x="175851" y="343853"/>
                        <a:pt x="178707" y="339092"/>
                        <a:pt x="188231" y="338457"/>
                      </a:cubicBezTo>
                      <a:cubicBezTo>
                        <a:pt x="212039" y="336870"/>
                        <a:pt x="235530" y="334647"/>
                        <a:pt x="259338" y="331473"/>
                      </a:cubicBezTo>
                      <a:cubicBezTo>
                        <a:pt x="269178" y="330203"/>
                        <a:pt x="272670" y="332743"/>
                        <a:pt x="274575" y="343218"/>
                      </a:cubicBezTo>
                      <a:cubicBezTo>
                        <a:pt x="289812" y="427340"/>
                        <a:pt x="322191" y="505114"/>
                        <a:pt x="367585" y="577490"/>
                      </a:cubicBezTo>
                      <a:cubicBezTo>
                        <a:pt x="382822" y="601933"/>
                        <a:pt x="382822" y="601298"/>
                        <a:pt x="406630" y="586061"/>
                      </a:cubicBezTo>
                      <a:cubicBezTo>
                        <a:pt x="416471" y="580030"/>
                        <a:pt x="416154" y="575268"/>
                        <a:pt x="410122" y="566380"/>
                      </a:cubicBezTo>
                      <a:cubicBezTo>
                        <a:pt x="364728" y="498765"/>
                        <a:pt x="333302" y="425436"/>
                        <a:pt x="317112" y="345758"/>
                      </a:cubicBezTo>
                      <a:cubicBezTo>
                        <a:pt x="312350" y="322267"/>
                        <a:pt x="312033" y="322267"/>
                        <a:pt x="334571" y="316871"/>
                      </a:cubicBezTo>
                      <a:cubicBezTo>
                        <a:pt x="360284" y="310839"/>
                        <a:pt x="359332" y="310839"/>
                        <a:pt x="353618" y="286079"/>
                      </a:cubicBezTo>
                      <a:cubicBezTo>
                        <a:pt x="350761" y="274016"/>
                        <a:pt x="345999" y="271477"/>
                        <a:pt x="335206" y="275603"/>
                      </a:cubicBezTo>
                      <a:cubicBezTo>
                        <a:pt x="329810" y="277825"/>
                        <a:pt x="323778" y="278460"/>
                        <a:pt x="318382" y="280365"/>
                      </a:cubicBezTo>
                      <a:cubicBezTo>
                        <a:pt x="308858" y="283539"/>
                        <a:pt x="306002" y="281000"/>
                        <a:pt x="304732" y="270524"/>
                      </a:cubicBezTo>
                      <a:cubicBezTo>
                        <a:pt x="298066" y="200687"/>
                        <a:pt x="309176" y="133707"/>
                        <a:pt x="333936" y="68314"/>
                      </a:cubicBezTo>
                      <a:cubicBezTo>
                        <a:pt x="336476" y="61965"/>
                        <a:pt x="339650" y="55616"/>
                        <a:pt x="342825" y="49902"/>
                      </a:cubicBezTo>
                      <a:cubicBezTo>
                        <a:pt x="345047" y="45458"/>
                        <a:pt x="348539" y="41966"/>
                        <a:pt x="354253" y="42919"/>
                      </a:cubicBezTo>
                      <a:cubicBezTo>
                        <a:pt x="360919" y="44188"/>
                        <a:pt x="359649" y="49585"/>
                        <a:pt x="359967" y="54346"/>
                      </a:cubicBezTo>
                      <a:cubicBezTo>
                        <a:pt x="360919" y="66727"/>
                        <a:pt x="358379" y="78472"/>
                        <a:pt x="352348" y="89582"/>
                      </a:cubicBezTo>
                      <a:cubicBezTo>
                        <a:pt x="340285" y="112121"/>
                        <a:pt x="340285" y="112121"/>
                        <a:pt x="361871" y="127041"/>
                      </a:cubicBezTo>
                      <a:cubicBezTo>
                        <a:pt x="363141" y="127993"/>
                        <a:pt x="364411" y="128628"/>
                        <a:pt x="365681" y="129898"/>
                      </a:cubicBezTo>
                      <a:cubicBezTo>
                        <a:pt x="369807" y="133389"/>
                        <a:pt x="372664" y="132755"/>
                        <a:pt x="376156" y="128628"/>
                      </a:cubicBezTo>
                      <a:cubicBezTo>
                        <a:pt x="399647" y="104185"/>
                        <a:pt x="406948" y="50537"/>
                        <a:pt x="390441" y="21333"/>
                      </a:cubicBezTo>
                      <a:cubicBezTo>
                        <a:pt x="380283" y="3556"/>
                        <a:pt x="368537" y="-2158"/>
                        <a:pt x="348221" y="699"/>
                      </a:cubicBezTo>
                      <a:cubicBezTo>
                        <a:pt x="334571" y="2603"/>
                        <a:pt x="323143" y="8317"/>
                        <a:pt x="313303" y="17841"/>
                      </a:cubicBezTo>
                      <a:cubicBezTo>
                        <a:pt x="296161" y="34665"/>
                        <a:pt x="286320" y="55616"/>
                        <a:pt x="279654" y="78155"/>
                      </a:cubicBezTo>
                      <a:cubicBezTo>
                        <a:pt x="266321" y="124184"/>
                        <a:pt x="262195" y="171482"/>
                        <a:pt x="264417" y="219416"/>
                      </a:cubicBezTo>
                      <a:cubicBezTo>
                        <a:pt x="264417" y="238463"/>
                        <a:pt x="264099" y="257509"/>
                        <a:pt x="264734" y="276556"/>
                      </a:cubicBezTo>
                      <a:cubicBezTo>
                        <a:pt x="265052" y="285127"/>
                        <a:pt x="263782" y="290523"/>
                        <a:pt x="253624" y="291158"/>
                      </a:cubicBezTo>
                      <a:cubicBezTo>
                        <a:pt x="235847" y="292428"/>
                        <a:pt x="217753" y="294967"/>
                        <a:pt x="199976" y="296872"/>
                      </a:cubicBezTo>
                      <a:cubicBezTo>
                        <a:pt x="190135" y="298142"/>
                        <a:pt x="186644" y="294332"/>
                        <a:pt x="188548" y="284492"/>
                      </a:cubicBezTo>
                      <a:cubicBezTo>
                        <a:pt x="198706" y="233384"/>
                        <a:pt x="201246" y="181958"/>
                        <a:pt x="197437" y="129898"/>
                      </a:cubicBezTo>
                      <a:cubicBezTo>
                        <a:pt x="194897" y="97519"/>
                        <a:pt x="189501" y="65774"/>
                        <a:pt x="171089" y="38157"/>
                      </a:cubicBezTo>
                      <a:cubicBezTo>
                        <a:pt x="157439" y="17206"/>
                        <a:pt x="138075" y="7365"/>
                        <a:pt x="113315" y="9270"/>
                      </a:cubicBezTo>
                      <a:cubicBezTo>
                        <a:pt x="47287" y="14349"/>
                        <a:pt x="-9218" y="86091"/>
                        <a:pt x="1258" y="152118"/>
                      </a:cubicBezTo>
                      <a:cubicBezTo>
                        <a:pt x="7607" y="191164"/>
                        <a:pt x="36494" y="209893"/>
                        <a:pt x="72682" y="1975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40983BAF-4A66-49F2-8087-6066739BA3A7}"/>
                    </a:ext>
                  </a:extLst>
                </p:cNvPr>
                <p:cNvSpPr/>
                <p:nvPr/>
              </p:nvSpPr>
              <p:spPr>
                <a:xfrm>
                  <a:off x="5914302" y="2711782"/>
                  <a:ext cx="150953" cy="333794"/>
                </a:xfrm>
                <a:custGeom>
                  <a:avLst/>
                  <a:gdLst>
                    <a:gd name="connsiteX0" fmla="*/ 36234 w 231319"/>
                    <a:gd name="connsiteY0" fmla="*/ 93431 h 511503"/>
                    <a:gd name="connsiteX1" fmla="*/ 42900 w 231319"/>
                    <a:gd name="connsiteY1" fmla="*/ 79146 h 511503"/>
                    <a:gd name="connsiteX2" fmla="*/ 47027 w 231319"/>
                    <a:gd name="connsiteY2" fmla="*/ 48672 h 511503"/>
                    <a:gd name="connsiteX3" fmla="*/ 60042 w 231319"/>
                    <a:gd name="connsiteY3" fmla="*/ 41688 h 511503"/>
                    <a:gd name="connsiteX4" fmla="*/ 71470 w 231319"/>
                    <a:gd name="connsiteY4" fmla="*/ 51529 h 511503"/>
                    <a:gd name="connsiteX5" fmla="*/ 74645 w 231319"/>
                    <a:gd name="connsiteY5" fmla="*/ 70258 h 511503"/>
                    <a:gd name="connsiteX6" fmla="*/ 66074 w 231319"/>
                    <a:gd name="connsiteY6" fmla="*/ 126445 h 511503"/>
                    <a:gd name="connsiteX7" fmla="*/ 55915 w 231319"/>
                    <a:gd name="connsiteY7" fmla="*/ 220408 h 511503"/>
                    <a:gd name="connsiteX8" fmla="*/ 158449 w 231319"/>
                    <a:gd name="connsiteY8" fmla="*/ 287705 h 511503"/>
                    <a:gd name="connsiteX9" fmla="*/ 172734 w 231319"/>
                    <a:gd name="connsiteY9" fmla="*/ 295006 h 511503"/>
                    <a:gd name="connsiteX10" fmla="*/ 179083 w 231319"/>
                    <a:gd name="connsiteY10" fmla="*/ 433411 h 511503"/>
                    <a:gd name="connsiteX11" fmla="*/ 149243 w 231319"/>
                    <a:gd name="connsiteY11" fmla="*/ 464838 h 511503"/>
                    <a:gd name="connsiteX12" fmla="*/ 99722 w 231319"/>
                    <a:gd name="connsiteY12" fmla="*/ 460076 h 511503"/>
                    <a:gd name="connsiteX13" fmla="*/ 87025 w 231319"/>
                    <a:gd name="connsiteY13" fmla="*/ 415317 h 511503"/>
                    <a:gd name="connsiteX14" fmla="*/ 107658 w 231319"/>
                    <a:gd name="connsiteY14" fmla="*/ 408968 h 511503"/>
                    <a:gd name="connsiteX15" fmla="*/ 136863 w 231319"/>
                    <a:gd name="connsiteY15" fmla="*/ 404841 h 511503"/>
                    <a:gd name="connsiteX16" fmla="*/ 139403 w 231319"/>
                    <a:gd name="connsiteY16" fmla="*/ 388969 h 511503"/>
                    <a:gd name="connsiteX17" fmla="*/ 65439 w 231319"/>
                    <a:gd name="connsiteY17" fmla="*/ 375002 h 511503"/>
                    <a:gd name="connsiteX18" fmla="*/ 44488 w 231319"/>
                    <a:gd name="connsiteY18" fmla="*/ 418174 h 511503"/>
                    <a:gd name="connsiteX19" fmla="*/ 123848 w 231319"/>
                    <a:gd name="connsiteY19" fmla="*/ 511501 h 511503"/>
                    <a:gd name="connsiteX20" fmla="*/ 224477 w 231319"/>
                    <a:gd name="connsiteY20" fmla="*/ 427379 h 511503"/>
                    <a:gd name="connsiteX21" fmla="*/ 207335 w 231319"/>
                    <a:gd name="connsiteY21" fmla="*/ 260088 h 511503"/>
                    <a:gd name="connsiteX22" fmla="*/ 203843 w 231319"/>
                    <a:gd name="connsiteY22" fmla="*/ 238819 h 511503"/>
                    <a:gd name="connsiteX23" fmla="*/ 219398 w 231319"/>
                    <a:gd name="connsiteY23" fmla="*/ 106446 h 511503"/>
                    <a:gd name="connsiteX24" fmla="*/ 215588 w 231319"/>
                    <a:gd name="connsiteY24" fmla="*/ 40736 h 511503"/>
                    <a:gd name="connsiteX25" fmla="*/ 189558 w 231319"/>
                    <a:gd name="connsiteY25" fmla="*/ 20737 h 511503"/>
                    <a:gd name="connsiteX26" fmla="*/ 174321 w 231319"/>
                    <a:gd name="connsiteY26" fmla="*/ 41371 h 511503"/>
                    <a:gd name="connsiteX27" fmla="*/ 178765 w 231319"/>
                    <a:gd name="connsiteY27" fmla="*/ 155332 h 511503"/>
                    <a:gd name="connsiteX28" fmla="*/ 159719 w 231319"/>
                    <a:gd name="connsiteY28" fmla="*/ 234692 h 511503"/>
                    <a:gd name="connsiteX29" fmla="*/ 130514 w 231319"/>
                    <a:gd name="connsiteY29" fmla="*/ 252787 h 511503"/>
                    <a:gd name="connsiteX30" fmla="*/ 102897 w 231319"/>
                    <a:gd name="connsiteY30" fmla="*/ 231518 h 511503"/>
                    <a:gd name="connsiteX31" fmla="*/ 94643 w 231319"/>
                    <a:gd name="connsiteY31" fmla="*/ 193108 h 511503"/>
                    <a:gd name="connsiteX32" fmla="*/ 105436 w 231319"/>
                    <a:gd name="connsiteY32" fmla="*/ 132476 h 511503"/>
                    <a:gd name="connsiteX33" fmla="*/ 112738 w 231319"/>
                    <a:gd name="connsiteY33" fmla="*/ 48354 h 511503"/>
                    <a:gd name="connsiteX34" fmla="*/ 71787 w 231319"/>
                    <a:gd name="connsiteY34" fmla="*/ 2008 h 511503"/>
                    <a:gd name="connsiteX35" fmla="*/ 14648 w 231319"/>
                    <a:gd name="connsiteY35" fmla="*/ 20737 h 511503"/>
                    <a:gd name="connsiteX36" fmla="*/ 681 w 231319"/>
                    <a:gd name="connsiteY36" fmla="*/ 72480 h 511503"/>
                    <a:gd name="connsiteX37" fmla="*/ 36234 w 231319"/>
                    <a:gd name="connsiteY37" fmla="*/ 93431 h 511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231319" h="511503">
                      <a:moveTo>
                        <a:pt x="36234" y="93431"/>
                      </a:moveTo>
                      <a:cubicBezTo>
                        <a:pt x="44170" y="90256"/>
                        <a:pt x="45123" y="86130"/>
                        <a:pt x="42900" y="79146"/>
                      </a:cubicBezTo>
                      <a:cubicBezTo>
                        <a:pt x="39726" y="68353"/>
                        <a:pt x="41313" y="58195"/>
                        <a:pt x="47027" y="48672"/>
                      </a:cubicBezTo>
                      <a:cubicBezTo>
                        <a:pt x="49884" y="43910"/>
                        <a:pt x="54011" y="40736"/>
                        <a:pt x="60042" y="41688"/>
                      </a:cubicBezTo>
                      <a:cubicBezTo>
                        <a:pt x="65756" y="42640"/>
                        <a:pt x="69883" y="45815"/>
                        <a:pt x="71470" y="51529"/>
                      </a:cubicBezTo>
                      <a:cubicBezTo>
                        <a:pt x="73057" y="57560"/>
                        <a:pt x="74327" y="63909"/>
                        <a:pt x="74645" y="70258"/>
                      </a:cubicBezTo>
                      <a:cubicBezTo>
                        <a:pt x="75597" y="89622"/>
                        <a:pt x="71787" y="108033"/>
                        <a:pt x="66074" y="126445"/>
                      </a:cubicBezTo>
                      <a:cubicBezTo>
                        <a:pt x="56550" y="157237"/>
                        <a:pt x="53059" y="188346"/>
                        <a:pt x="55915" y="220408"/>
                      </a:cubicBezTo>
                      <a:cubicBezTo>
                        <a:pt x="61629" y="280721"/>
                        <a:pt x="101944" y="307704"/>
                        <a:pt x="158449" y="287705"/>
                      </a:cubicBezTo>
                      <a:cubicBezTo>
                        <a:pt x="167655" y="284531"/>
                        <a:pt x="170195" y="289610"/>
                        <a:pt x="172734" y="295006"/>
                      </a:cubicBezTo>
                      <a:cubicBezTo>
                        <a:pt x="193368" y="340400"/>
                        <a:pt x="196859" y="386430"/>
                        <a:pt x="179083" y="433411"/>
                      </a:cubicBezTo>
                      <a:cubicBezTo>
                        <a:pt x="173686" y="447696"/>
                        <a:pt x="163528" y="458489"/>
                        <a:pt x="149243" y="464838"/>
                      </a:cubicBezTo>
                      <a:cubicBezTo>
                        <a:pt x="132101" y="472456"/>
                        <a:pt x="114960" y="471821"/>
                        <a:pt x="99722" y="460076"/>
                      </a:cubicBezTo>
                      <a:cubicBezTo>
                        <a:pt x="85120" y="448648"/>
                        <a:pt x="83533" y="432459"/>
                        <a:pt x="87025" y="415317"/>
                      </a:cubicBezTo>
                      <a:cubicBezTo>
                        <a:pt x="89882" y="401349"/>
                        <a:pt x="97500" y="398810"/>
                        <a:pt x="107658" y="408968"/>
                      </a:cubicBezTo>
                      <a:cubicBezTo>
                        <a:pt x="119404" y="421031"/>
                        <a:pt x="127340" y="407063"/>
                        <a:pt x="136863" y="404841"/>
                      </a:cubicBezTo>
                      <a:cubicBezTo>
                        <a:pt x="145751" y="402936"/>
                        <a:pt x="141625" y="394683"/>
                        <a:pt x="139403" y="388969"/>
                      </a:cubicBezTo>
                      <a:cubicBezTo>
                        <a:pt x="129562" y="362304"/>
                        <a:pt x="88929" y="354685"/>
                        <a:pt x="65439" y="375002"/>
                      </a:cubicBezTo>
                      <a:cubicBezTo>
                        <a:pt x="52106" y="386430"/>
                        <a:pt x="46710" y="401349"/>
                        <a:pt x="44488" y="418174"/>
                      </a:cubicBezTo>
                      <a:cubicBezTo>
                        <a:pt x="36869" y="471504"/>
                        <a:pt x="70518" y="511184"/>
                        <a:pt x="123848" y="511501"/>
                      </a:cubicBezTo>
                      <a:cubicBezTo>
                        <a:pt x="173369" y="511819"/>
                        <a:pt x="211462" y="481027"/>
                        <a:pt x="224477" y="427379"/>
                      </a:cubicBezTo>
                      <a:cubicBezTo>
                        <a:pt x="238444" y="369923"/>
                        <a:pt x="230191" y="314053"/>
                        <a:pt x="207335" y="260088"/>
                      </a:cubicBezTo>
                      <a:cubicBezTo>
                        <a:pt x="204478" y="253422"/>
                        <a:pt x="201304" y="247073"/>
                        <a:pt x="203843" y="238819"/>
                      </a:cubicBezTo>
                      <a:cubicBezTo>
                        <a:pt x="216541" y="196917"/>
                        <a:pt x="219398" y="153745"/>
                        <a:pt x="219398" y="106446"/>
                      </a:cubicBezTo>
                      <a:cubicBezTo>
                        <a:pt x="218446" y="87082"/>
                        <a:pt x="219080" y="63909"/>
                        <a:pt x="215588" y="40736"/>
                      </a:cubicBezTo>
                      <a:cubicBezTo>
                        <a:pt x="212414" y="18832"/>
                        <a:pt x="212731" y="20102"/>
                        <a:pt x="189558" y="20737"/>
                      </a:cubicBezTo>
                      <a:cubicBezTo>
                        <a:pt x="173051" y="21054"/>
                        <a:pt x="172099" y="28355"/>
                        <a:pt x="174321" y="41371"/>
                      </a:cubicBezTo>
                      <a:cubicBezTo>
                        <a:pt x="180670" y="79146"/>
                        <a:pt x="181622" y="117239"/>
                        <a:pt x="178765" y="155332"/>
                      </a:cubicBezTo>
                      <a:cubicBezTo>
                        <a:pt x="176861" y="182632"/>
                        <a:pt x="174004" y="210249"/>
                        <a:pt x="159719" y="234692"/>
                      </a:cubicBezTo>
                      <a:cubicBezTo>
                        <a:pt x="153370" y="245803"/>
                        <a:pt x="144482" y="254056"/>
                        <a:pt x="130514" y="252787"/>
                      </a:cubicBezTo>
                      <a:cubicBezTo>
                        <a:pt x="116864" y="251834"/>
                        <a:pt x="108611" y="243581"/>
                        <a:pt x="102897" y="231518"/>
                      </a:cubicBezTo>
                      <a:cubicBezTo>
                        <a:pt x="97183" y="219455"/>
                        <a:pt x="94643" y="206440"/>
                        <a:pt x="94643" y="193108"/>
                      </a:cubicBezTo>
                      <a:cubicBezTo>
                        <a:pt x="94326" y="172156"/>
                        <a:pt x="99088" y="152158"/>
                        <a:pt x="105436" y="132476"/>
                      </a:cubicBezTo>
                      <a:cubicBezTo>
                        <a:pt x="114642" y="105176"/>
                        <a:pt x="119721" y="76924"/>
                        <a:pt x="112738" y="48354"/>
                      </a:cubicBezTo>
                      <a:cubicBezTo>
                        <a:pt x="107341" y="26133"/>
                        <a:pt x="95596" y="8357"/>
                        <a:pt x="71787" y="2008"/>
                      </a:cubicBezTo>
                      <a:cubicBezTo>
                        <a:pt x="48932" y="-4024"/>
                        <a:pt x="30203" y="3912"/>
                        <a:pt x="14648" y="20737"/>
                      </a:cubicBezTo>
                      <a:cubicBezTo>
                        <a:pt x="1315" y="35657"/>
                        <a:pt x="-1541" y="53116"/>
                        <a:pt x="681" y="72480"/>
                      </a:cubicBezTo>
                      <a:cubicBezTo>
                        <a:pt x="5125" y="107081"/>
                        <a:pt x="4490" y="106446"/>
                        <a:pt x="36234" y="9343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343738C4-C6AA-4578-87EF-564D84BF8341}"/>
                    </a:ext>
                  </a:extLst>
                </p:cNvPr>
                <p:cNvSpPr/>
                <p:nvPr/>
              </p:nvSpPr>
              <p:spPr>
                <a:xfrm>
                  <a:off x="5764134" y="2712756"/>
                  <a:ext cx="139142" cy="335187"/>
                </a:xfrm>
                <a:custGeom>
                  <a:avLst/>
                  <a:gdLst>
                    <a:gd name="connsiteX0" fmla="*/ 21603 w 213220"/>
                    <a:gd name="connsiteY0" fmla="*/ 297957 h 513639"/>
                    <a:gd name="connsiteX1" fmla="*/ 21920 w 213220"/>
                    <a:gd name="connsiteY1" fmla="*/ 495406 h 513639"/>
                    <a:gd name="connsiteX2" fmla="*/ 23825 w 213220"/>
                    <a:gd name="connsiteY2" fmla="*/ 504929 h 513639"/>
                    <a:gd name="connsiteX3" fmla="*/ 66997 w 213220"/>
                    <a:gd name="connsiteY3" fmla="*/ 489692 h 513639"/>
                    <a:gd name="connsiteX4" fmla="*/ 62553 w 213220"/>
                    <a:gd name="connsiteY4" fmla="*/ 308750 h 513639"/>
                    <a:gd name="connsiteX5" fmla="*/ 41601 w 213220"/>
                    <a:gd name="connsiteY5" fmla="*/ 196376 h 513639"/>
                    <a:gd name="connsiteX6" fmla="*/ 68584 w 213220"/>
                    <a:gd name="connsiteY6" fmla="*/ 66542 h 513639"/>
                    <a:gd name="connsiteX7" fmla="*/ 157785 w 213220"/>
                    <a:gd name="connsiteY7" fmla="*/ 69717 h 513639"/>
                    <a:gd name="connsiteX8" fmla="*/ 170483 w 213220"/>
                    <a:gd name="connsiteY8" fmla="*/ 110349 h 513639"/>
                    <a:gd name="connsiteX9" fmla="*/ 154611 w 213220"/>
                    <a:gd name="connsiteY9" fmla="*/ 220184 h 513639"/>
                    <a:gd name="connsiteX10" fmla="*/ 129215 w 213220"/>
                    <a:gd name="connsiteY10" fmla="*/ 235739 h 513639"/>
                    <a:gd name="connsiteX11" fmla="*/ 109851 w 213220"/>
                    <a:gd name="connsiteY11" fmla="*/ 215105 h 513639"/>
                    <a:gd name="connsiteX12" fmla="*/ 126041 w 213220"/>
                    <a:gd name="connsiteY12" fmla="*/ 144633 h 513639"/>
                    <a:gd name="connsiteX13" fmla="*/ 123184 w 213220"/>
                    <a:gd name="connsiteY13" fmla="*/ 119238 h 513639"/>
                    <a:gd name="connsiteX14" fmla="*/ 115883 w 213220"/>
                    <a:gd name="connsiteY14" fmla="*/ 113206 h 513639"/>
                    <a:gd name="connsiteX15" fmla="*/ 95566 w 213220"/>
                    <a:gd name="connsiteY15" fmla="*/ 114476 h 513639"/>
                    <a:gd name="connsiteX16" fmla="*/ 70806 w 213220"/>
                    <a:gd name="connsiteY16" fmla="*/ 228120 h 513639"/>
                    <a:gd name="connsiteX17" fmla="*/ 151119 w 213220"/>
                    <a:gd name="connsiteY17" fmla="*/ 270340 h 513639"/>
                    <a:gd name="connsiteX18" fmla="*/ 198418 w 213220"/>
                    <a:gd name="connsiteY18" fmla="*/ 220501 h 513639"/>
                    <a:gd name="connsiteX19" fmla="*/ 203814 w 213220"/>
                    <a:gd name="connsiteY19" fmla="*/ 72574 h 513639"/>
                    <a:gd name="connsiteX20" fmla="*/ 127311 w 213220"/>
                    <a:gd name="connsiteY20" fmla="*/ 1149 h 513639"/>
                    <a:gd name="connsiteX21" fmla="*/ 23825 w 213220"/>
                    <a:gd name="connsiteY21" fmla="*/ 52892 h 513639"/>
                    <a:gd name="connsiteX22" fmla="*/ 334 w 213220"/>
                    <a:gd name="connsiteY22" fmla="*/ 161457 h 513639"/>
                    <a:gd name="connsiteX23" fmla="*/ 21603 w 213220"/>
                    <a:gd name="connsiteY23" fmla="*/ 297957 h 513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3220" h="513639">
                      <a:moveTo>
                        <a:pt x="21603" y="297957"/>
                      </a:moveTo>
                      <a:cubicBezTo>
                        <a:pt x="32713" y="363668"/>
                        <a:pt x="44141" y="429695"/>
                        <a:pt x="21920" y="495406"/>
                      </a:cubicBezTo>
                      <a:cubicBezTo>
                        <a:pt x="20650" y="499215"/>
                        <a:pt x="20015" y="502072"/>
                        <a:pt x="23825" y="504929"/>
                      </a:cubicBezTo>
                      <a:cubicBezTo>
                        <a:pt x="45411" y="520484"/>
                        <a:pt x="61283" y="515087"/>
                        <a:pt x="66997" y="489692"/>
                      </a:cubicBezTo>
                      <a:cubicBezTo>
                        <a:pt x="80647" y="429060"/>
                        <a:pt x="73980" y="369064"/>
                        <a:pt x="62553" y="308750"/>
                      </a:cubicBezTo>
                      <a:cubicBezTo>
                        <a:pt x="54299" y="264626"/>
                        <a:pt x="41919" y="221136"/>
                        <a:pt x="41601" y="196376"/>
                      </a:cubicBezTo>
                      <a:cubicBezTo>
                        <a:pt x="41601" y="130665"/>
                        <a:pt x="51125" y="90985"/>
                        <a:pt x="68584" y="66542"/>
                      </a:cubicBezTo>
                      <a:cubicBezTo>
                        <a:pt x="92392" y="33211"/>
                        <a:pt x="136199" y="34798"/>
                        <a:pt x="157785" y="69717"/>
                      </a:cubicBezTo>
                      <a:cubicBezTo>
                        <a:pt x="165404" y="82097"/>
                        <a:pt x="169213" y="96064"/>
                        <a:pt x="170483" y="110349"/>
                      </a:cubicBezTo>
                      <a:cubicBezTo>
                        <a:pt x="174292" y="148125"/>
                        <a:pt x="172705" y="185583"/>
                        <a:pt x="154611" y="220184"/>
                      </a:cubicBezTo>
                      <a:cubicBezTo>
                        <a:pt x="149532" y="230025"/>
                        <a:pt x="141596" y="237326"/>
                        <a:pt x="129215" y="235739"/>
                      </a:cubicBezTo>
                      <a:cubicBezTo>
                        <a:pt x="117470" y="234151"/>
                        <a:pt x="113026" y="224628"/>
                        <a:pt x="109851" y="215105"/>
                      </a:cubicBezTo>
                      <a:cubicBezTo>
                        <a:pt x="100646" y="188440"/>
                        <a:pt x="107312" y="164314"/>
                        <a:pt x="126041" y="144633"/>
                      </a:cubicBezTo>
                      <a:cubicBezTo>
                        <a:pt x="137151" y="132888"/>
                        <a:pt x="133977" y="126539"/>
                        <a:pt x="123184" y="119238"/>
                      </a:cubicBezTo>
                      <a:cubicBezTo>
                        <a:pt x="120644" y="117333"/>
                        <a:pt x="117787" y="115746"/>
                        <a:pt x="115883" y="113206"/>
                      </a:cubicBezTo>
                      <a:cubicBezTo>
                        <a:pt x="108264" y="103683"/>
                        <a:pt x="102233" y="106540"/>
                        <a:pt x="95566" y="114476"/>
                      </a:cubicBezTo>
                      <a:cubicBezTo>
                        <a:pt x="66679" y="147807"/>
                        <a:pt x="57791" y="185900"/>
                        <a:pt x="70806" y="228120"/>
                      </a:cubicBezTo>
                      <a:cubicBezTo>
                        <a:pt x="81917" y="264308"/>
                        <a:pt x="114613" y="281133"/>
                        <a:pt x="151119" y="270340"/>
                      </a:cubicBezTo>
                      <a:cubicBezTo>
                        <a:pt x="176197" y="262721"/>
                        <a:pt x="190482" y="243675"/>
                        <a:pt x="198418" y="220501"/>
                      </a:cubicBezTo>
                      <a:cubicBezTo>
                        <a:pt x="215559" y="171933"/>
                        <a:pt x="218416" y="122094"/>
                        <a:pt x="203814" y="72574"/>
                      </a:cubicBezTo>
                      <a:cubicBezTo>
                        <a:pt x="192386" y="34481"/>
                        <a:pt x="169213" y="6863"/>
                        <a:pt x="127311" y="1149"/>
                      </a:cubicBezTo>
                      <a:cubicBezTo>
                        <a:pt x="81599" y="-4882"/>
                        <a:pt x="46681" y="12895"/>
                        <a:pt x="23825" y="52892"/>
                      </a:cubicBezTo>
                      <a:cubicBezTo>
                        <a:pt x="4461" y="86541"/>
                        <a:pt x="-1571" y="123364"/>
                        <a:pt x="334" y="161457"/>
                      </a:cubicBezTo>
                      <a:cubicBezTo>
                        <a:pt x="2556" y="207804"/>
                        <a:pt x="13984" y="252563"/>
                        <a:pt x="21603" y="29795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82AC5D08-B153-4C80-94A0-3F89D4EF4889}"/>
                    </a:ext>
                  </a:extLst>
                </p:cNvPr>
                <p:cNvSpPr/>
                <p:nvPr/>
              </p:nvSpPr>
              <p:spPr>
                <a:xfrm>
                  <a:off x="5614444" y="2713171"/>
                  <a:ext cx="139672" cy="334810"/>
                </a:xfrm>
                <a:custGeom>
                  <a:avLst/>
                  <a:gdLst>
                    <a:gd name="connsiteX0" fmla="*/ 28143 w 214032"/>
                    <a:gd name="connsiteY0" fmla="*/ 331288 h 513060"/>
                    <a:gd name="connsiteX1" fmla="*/ 27826 w 214032"/>
                    <a:gd name="connsiteY1" fmla="*/ 477629 h 513060"/>
                    <a:gd name="connsiteX2" fmla="*/ 45920 w 214032"/>
                    <a:gd name="connsiteY2" fmla="*/ 511278 h 513060"/>
                    <a:gd name="connsiteX3" fmla="*/ 64967 w 214032"/>
                    <a:gd name="connsiteY3" fmla="*/ 501754 h 513060"/>
                    <a:gd name="connsiteX4" fmla="*/ 72268 w 214032"/>
                    <a:gd name="connsiteY4" fmla="*/ 361763 h 513060"/>
                    <a:gd name="connsiteX5" fmla="*/ 44968 w 214032"/>
                    <a:gd name="connsiteY5" fmla="*/ 204312 h 513060"/>
                    <a:gd name="connsiteX6" fmla="*/ 67188 w 214032"/>
                    <a:gd name="connsiteY6" fmla="*/ 70669 h 513060"/>
                    <a:gd name="connsiteX7" fmla="*/ 114805 w 214032"/>
                    <a:gd name="connsiteY7" fmla="*/ 42416 h 513060"/>
                    <a:gd name="connsiteX8" fmla="*/ 162738 w 214032"/>
                    <a:gd name="connsiteY8" fmla="*/ 76383 h 513060"/>
                    <a:gd name="connsiteX9" fmla="*/ 173214 w 214032"/>
                    <a:gd name="connsiteY9" fmla="*/ 136697 h 513060"/>
                    <a:gd name="connsiteX10" fmla="*/ 154802 w 214032"/>
                    <a:gd name="connsiteY10" fmla="*/ 222406 h 513060"/>
                    <a:gd name="connsiteX11" fmla="*/ 131629 w 214032"/>
                    <a:gd name="connsiteY11" fmla="*/ 235738 h 513060"/>
                    <a:gd name="connsiteX12" fmla="*/ 112900 w 214032"/>
                    <a:gd name="connsiteY12" fmla="*/ 218279 h 513060"/>
                    <a:gd name="connsiteX13" fmla="*/ 128137 w 214032"/>
                    <a:gd name="connsiteY13" fmla="*/ 143363 h 513060"/>
                    <a:gd name="connsiteX14" fmla="*/ 125915 w 214032"/>
                    <a:gd name="connsiteY14" fmla="*/ 120190 h 513060"/>
                    <a:gd name="connsiteX15" fmla="*/ 119884 w 214032"/>
                    <a:gd name="connsiteY15" fmla="*/ 115111 h 513060"/>
                    <a:gd name="connsiteX16" fmla="*/ 93536 w 214032"/>
                    <a:gd name="connsiteY16" fmla="*/ 117333 h 513060"/>
                    <a:gd name="connsiteX17" fmla="*/ 72585 w 214032"/>
                    <a:gd name="connsiteY17" fmla="*/ 230659 h 513060"/>
                    <a:gd name="connsiteX18" fmla="*/ 148454 w 214032"/>
                    <a:gd name="connsiteY18" fmla="*/ 270657 h 513060"/>
                    <a:gd name="connsiteX19" fmla="*/ 198927 w 214032"/>
                    <a:gd name="connsiteY19" fmla="*/ 220501 h 513060"/>
                    <a:gd name="connsiteX20" fmla="*/ 203371 w 214032"/>
                    <a:gd name="connsiteY20" fmla="*/ 69716 h 513060"/>
                    <a:gd name="connsiteX21" fmla="*/ 128137 w 214032"/>
                    <a:gd name="connsiteY21" fmla="*/ 1149 h 513060"/>
                    <a:gd name="connsiteX22" fmla="*/ 26874 w 214032"/>
                    <a:gd name="connsiteY22" fmla="*/ 48765 h 513060"/>
                    <a:gd name="connsiteX23" fmla="*/ 2430 w 214032"/>
                    <a:gd name="connsiteY23" fmla="*/ 181773 h 513060"/>
                    <a:gd name="connsiteX24" fmla="*/ 28143 w 214032"/>
                    <a:gd name="connsiteY24" fmla="*/ 331288 h 513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14032" h="513060">
                      <a:moveTo>
                        <a:pt x="28143" y="331288"/>
                      </a:moveTo>
                      <a:cubicBezTo>
                        <a:pt x="36079" y="379857"/>
                        <a:pt x="40841" y="428743"/>
                        <a:pt x="27826" y="477629"/>
                      </a:cubicBezTo>
                      <a:cubicBezTo>
                        <a:pt x="20842" y="503342"/>
                        <a:pt x="21477" y="502707"/>
                        <a:pt x="45920" y="511278"/>
                      </a:cubicBezTo>
                      <a:cubicBezTo>
                        <a:pt x="57030" y="515087"/>
                        <a:pt x="61792" y="513182"/>
                        <a:pt x="64967" y="501754"/>
                      </a:cubicBezTo>
                      <a:cubicBezTo>
                        <a:pt x="78616" y="455725"/>
                        <a:pt x="78934" y="408744"/>
                        <a:pt x="72268" y="361763"/>
                      </a:cubicBezTo>
                      <a:cubicBezTo>
                        <a:pt x="64967" y="309067"/>
                        <a:pt x="52269" y="257007"/>
                        <a:pt x="44968" y="204312"/>
                      </a:cubicBezTo>
                      <a:cubicBezTo>
                        <a:pt x="38301" y="157965"/>
                        <a:pt x="43380" y="112254"/>
                        <a:pt x="67188" y="70669"/>
                      </a:cubicBezTo>
                      <a:cubicBezTo>
                        <a:pt x="77664" y="52575"/>
                        <a:pt x="92584" y="40829"/>
                        <a:pt x="114805" y="42416"/>
                      </a:cubicBezTo>
                      <a:cubicBezTo>
                        <a:pt x="137661" y="44004"/>
                        <a:pt x="152898" y="56384"/>
                        <a:pt x="162738" y="76383"/>
                      </a:cubicBezTo>
                      <a:cubicBezTo>
                        <a:pt x="171944" y="95429"/>
                        <a:pt x="173849" y="115745"/>
                        <a:pt x="173214" y="136697"/>
                      </a:cubicBezTo>
                      <a:cubicBezTo>
                        <a:pt x="172897" y="166536"/>
                        <a:pt x="170675" y="196058"/>
                        <a:pt x="154802" y="222406"/>
                      </a:cubicBezTo>
                      <a:cubicBezTo>
                        <a:pt x="149723" y="230977"/>
                        <a:pt x="142740" y="237326"/>
                        <a:pt x="131629" y="235738"/>
                      </a:cubicBezTo>
                      <a:cubicBezTo>
                        <a:pt x="121154" y="234469"/>
                        <a:pt x="116392" y="226850"/>
                        <a:pt x="112900" y="218279"/>
                      </a:cubicBezTo>
                      <a:cubicBezTo>
                        <a:pt x="101472" y="190027"/>
                        <a:pt x="109091" y="164949"/>
                        <a:pt x="128137" y="143363"/>
                      </a:cubicBezTo>
                      <a:cubicBezTo>
                        <a:pt x="137343" y="133205"/>
                        <a:pt x="137026" y="127173"/>
                        <a:pt x="125915" y="120190"/>
                      </a:cubicBezTo>
                      <a:cubicBezTo>
                        <a:pt x="123693" y="118920"/>
                        <a:pt x="121471" y="117015"/>
                        <a:pt x="119884" y="115111"/>
                      </a:cubicBezTo>
                      <a:cubicBezTo>
                        <a:pt x="110043" y="102413"/>
                        <a:pt x="101790" y="106857"/>
                        <a:pt x="93536" y="117333"/>
                      </a:cubicBezTo>
                      <a:cubicBezTo>
                        <a:pt x="66871" y="151616"/>
                        <a:pt x="58935" y="189709"/>
                        <a:pt x="72585" y="230659"/>
                      </a:cubicBezTo>
                      <a:cubicBezTo>
                        <a:pt x="83695" y="264308"/>
                        <a:pt x="113852" y="278910"/>
                        <a:pt x="148454" y="270657"/>
                      </a:cubicBezTo>
                      <a:cubicBezTo>
                        <a:pt x="175436" y="264308"/>
                        <a:pt x="190356" y="244627"/>
                        <a:pt x="198927" y="220501"/>
                      </a:cubicBezTo>
                      <a:cubicBezTo>
                        <a:pt x="216704" y="170980"/>
                        <a:pt x="219560" y="120190"/>
                        <a:pt x="203371" y="69716"/>
                      </a:cubicBezTo>
                      <a:cubicBezTo>
                        <a:pt x="191626" y="33211"/>
                        <a:pt x="168452" y="6546"/>
                        <a:pt x="128137" y="1149"/>
                      </a:cubicBezTo>
                      <a:cubicBezTo>
                        <a:pt x="84648" y="-4565"/>
                        <a:pt x="50047" y="10990"/>
                        <a:pt x="26874" y="48765"/>
                      </a:cubicBezTo>
                      <a:cubicBezTo>
                        <a:pt x="1478" y="89715"/>
                        <a:pt x="-3918" y="135109"/>
                        <a:pt x="2430" y="181773"/>
                      </a:cubicBezTo>
                      <a:cubicBezTo>
                        <a:pt x="10367" y="231294"/>
                        <a:pt x="20207" y="281133"/>
                        <a:pt x="28143" y="33128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AEA8CCA4-030C-4289-8189-4BF7DD297A46}"/>
                    </a:ext>
                  </a:extLst>
                </p:cNvPr>
                <p:cNvSpPr/>
                <p:nvPr/>
              </p:nvSpPr>
              <p:spPr>
                <a:xfrm>
                  <a:off x="5399524" y="2714627"/>
                  <a:ext cx="204395" cy="180505"/>
                </a:xfrm>
                <a:custGeom>
                  <a:avLst/>
                  <a:gdLst>
                    <a:gd name="connsiteX0" fmla="*/ 162893 w 313213"/>
                    <a:gd name="connsiteY0" fmla="*/ 238586 h 276605"/>
                    <a:gd name="connsiteX1" fmla="*/ 179400 w 313213"/>
                    <a:gd name="connsiteY1" fmla="*/ 211921 h 276605"/>
                    <a:gd name="connsiteX2" fmla="*/ 193367 w 313213"/>
                    <a:gd name="connsiteY2" fmla="*/ 238269 h 276605"/>
                    <a:gd name="connsiteX3" fmla="*/ 286695 w 313213"/>
                    <a:gd name="connsiteY3" fmla="*/ 249062 h 276605"/>
                    <a:gd name="connsiteX4" fmla="*/ 304155 w 313213"/>
                    <a:gd name="connsiteY4" fmla="*/ 139862 h 276605"/>
                    <a:gd name="connsiteX5" fmla="*/ 225112 w 313213"/>
                    <a:gd name="connsiteY5" fmla="*/ 133830 h 276605"/>
                    <a:gd name="connsiteX6" fmla="*/ 221302 w 313213"/>
                    <a:gd name="connsiteY6" fmla="*/ 156051 h 276605"/>
                    <a:gd name="connsiteX7" fmla="*/ 255903 w 313213"/>
                    <a:gd name="connsiteY7" fmla="*/ 159543 h 276605"/>
                    <a:gd name="connsiteX8" fmla="*/ 270506 w 313213"/>
                    <a:gd name="connsiteY8" fmla="*/ 162717 h 276605"/>
                    <a:gd name="connsiteX9" fmla="*/ 260983 w 313213"/>
                    <a:gd name="connsiteY9" fmla="*/ 215095 h 276605"/>
                    <a:gd name="connsiteX10" fmla="*/ 225429 w 313213"/>
                    <a:gd name="connsiteY10" fmla="*/ 214460 h 276605"/>
                    <a:gd name="connsiteX11" fmla="*/ 213366 w 313213"/>
                    <a:gd name="connsiteY11" fmla="*/ 188748 h 276605"/>
                    <a:gd name="connsiteX12" fmla="*/ 203526 w 313213"/>
                    <a:gd name="connsiteY12" fmla="*/ 107165 h 276605"/>
                    <a:gd name="connsiteX13" fmla="*/ 203526 w 313213"/>
                    <a:gd name="connsiteY13" fmla="*/ 8123 h 276605"/>
                    <a:gd name="connsiteX14" fmla="*/ 172099 w 313213"/>
                    <a:gd name="connsiteY14" fmla="*/ 13837 h 276605"/>
                    <a:gd name="connsiteX15" fmla="*/ 57502 w 313213"/>
                    <a:gd name="connsiteY15" fmla="*/ 21773 h 276605"/>
                    <a:gd name="connsiteX16" fmla="*/ 23219 w 313213"/>
                    <a:gd name="connsiteY16" fmla="*/ 236999 h 276605"/>
                    <a:gd name="connsiteX17" fmla="*/ 162893 w 313213"/>
                    <a:gd name="connsiteY17" fmla="*/ 238586 h 276605"/>
                    <a:gd name="connsiteX18" fmla="*/ 75279 w 313213"/>
                    <a:gd name="connsiteY18" fmla="*/ 61454 h 276605"/>
                    <a:gd name="connsiteX19" fmla="*/ 152100 w 313213"/>
                    <a:gd name="connsiteY19" fmla="*/ 46534 h 276605"/>
                    <a:gd name="connsiteX20" fmla="*/ 162576 w 313213"/>
                    <a:gd name="connsiteY20" fmla="*/ 60501 h 276605"/>
                    <a:gd name="connsiteX21" fmla="*/ 165750 w 313213"/>
                    <a:gd name="connsiteY21" fmla="*/ 97959 h 276605"/>
                    <a:gd name="connsiteX22" fmla="*/ 134641 w 313213"/>
                    <a:gd name="connsiteY22" fmla="*/ 207477 h 276605"/>
                    <a:gd name="connsiteX23" fmla="*/ 90516 w 313213"/>
                    <a:gd name="connsiteY23" fmla="*/ 232872 h 276605"/>
                    <a:gd name="connsiteX24" fmla="*/ 49884 w 313213"/>
                    <a:gd name="connsiteY24" fmla="*/ 194462 h 276605"/>
                    <a:gd name="connsiteX25" fmla="*/ 75279 w 313213"/>
                    <a:gd name="connsiteY25" fmla="*/ 61454 h 276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313213" h="276605">
                      <a:moveTo>
                        <a:pt x="162893" y="238586"/>
                      </a:moveTo>
                      <a:cubicBezTo>
                        <a:pt x="168607" y="230015"/>
                        <a:pt x="173686" y="221127"/>
                        <a:pt x="179400" y="211921"/>
                      </a:cubicBezTo>
                      <a:cubicBezTo>
                        <a:pt x="184479" y="221444"/>
                        <a:pt x="187971" y="230332"/>
                        <a:pt x="193367" y="238269"/>
                      </a:cubicBezTo>
                      <a:cubicBezTo>
                        <a:pt x="215906" y="271917"/>
                        <a:pt x="258126" y="276362"/>
                        <a:pt x="286695" y="249062"/>
                      </a:cubicBezTo>
                      <a:cubicBezTo>
                        <a:pt x="313360" y="223349"/>
                        <a:pt x="321296" y="172558"/>
                        <a:pt x="304155" y="139862"/>
                      </a:cubicBezTo>
                      <a:cubicBezTo>
                        <a:pt x="287965" y="109070"/>
                        <a:pt x="245428" y="105895"/>
                        <a:pt x="225112" y="133830"/>
                      </a:cubicBezTo>
                      <a:cubicBezTo>
                        <a:pt x="220667" y="139862"/>
                        <a:pt x="212731" y="147480"/>
                        <a:pt x="221302" y="156051"/>
                      </a:cubicBezTo>
                      <a:cubicBezTo>
                        <a:pt x="231143" y="165257"/>
                        <a:pt x="248920" y="166844"/>
                        <a:pt x="255903" y="159543"/>
                      </a:cubicBezTo>
                      <a:cubicBezTo>
                        <a:pt x="263205" y="151924"/>
                        <a:pt x="267966" y="153829"/>
                        <a:pt x="270506" y="162717"/>
                      </a:cubicBezTo>
                      <a:cubicBezTo>
                        <a:pt x="276220" y="181764"/>
                        <a:pt x="273363" y="199541"/>
                        <a:pt x="260983" y="215095"/>
                      </a:cubicBezTo>
                      <a:cubicBezTo>
                        <a:pt x="251142" y="227476"/>
                        <a:pt x="235905" y="226841"/>
                        <a:pt x="225429" y="214460"/>
                      </a:cubicBezTo>
                      <a:cubicBezTo>
                        <a:pt x="219080" y="206842"/>
                        <a:pt x="215906" y="197953"/>
                        <a:pt x="213366" y="188748"/>
                      </a:cubicBezTo>
                      <a:cubicBezTo>
                        <a:pt x="206065" y="162083"/>
                        <a:pt x="203843" y="134783"/>
                        <a:pt x="203526" y="107165"/>
                      </a:cubicBezTo>
                      <a:cubicBezTo>
                        <a:pt x="203208" y="74469"/>
                        <a:pt x="203526" y="41772"/>
                        <a:pt x="203526" y="8123"/>
                      </a:cubicBezTo>
                      <a:cubicBezTo>
                        <a:pt x="191780" y="7806"/>
                        <a:pt x="186066" y="23043"/>
                        <a:pt x="172099" y="13837"/>
                      </a:cubicBezTo>
                      <a:cubicBezTo>
                        <a:pt x="138768" y="-7749"/>
                        <a:pt x="89564" y="-3305"/>
                        <a:pt x="57502" y="21773"/>
                      </a:cubicBezTo>
                      <a:cubicBezTo>
                        <a:pt x="-1859" y="68437"/>
                        <a:pt x="-18684" y="174463"/>
                        <a:pt x="23219" y="236999"/>
                      </a:cubicBezTo>
                      <a:cubicBezTo>
                        <a:pt x="58455" y="289059"/>
                        <a:pt x="127340" y="290012"/>
                        <a:pt x="162893" y="238586"/>
                      </a:cubicBezTo>
                      <a:close/>
                      <a:moveTo>
                        <a:pt x="75279" y="61454"/>
                      </a:moveTo>
                      <a:cubicBezTo>
                        <a:pt x="97818" y="39868"/>
                        <a:pt x="124165" y="38598"/>
                        <a:pt x="152100" y="46534"/>
                      </a:cubicBezTo>
                      <a:cubicBezTo>
                        <a:pt x="159084" y="48438"/>
                        <a:pt x="162258" y="53200"/>
                        <a:pt x="162576" y="60501"/>
                      </a:cubicBezTo>
                      <a:cubicBezTo>
                        <a:pt x="163210" y="74786"/>
                        <a:pt x="164798" y="89071"/>
                        <a:pt x="165750" y="97959"/>
                      </a:cubicBezTo>
                      <a:cubicBezTo>
                        <a:pt x="165115" y="141131"/>
                        <a:pt x="159719" y="177320"/>
                        <a:pt x="134641" y="207477"/>
                      </a:cubicBezTo>
                      <a:cubicBezTo>
                        <a:pt x="123530" y="221127"/>
                        <a:pt x="112102" y="236999"/>
                        <a:pt x="90516" y="232872"/>
                      </a:cubicBezTo>
                      <a:cubicBezTo>
                        <a:pt x="68930" y="229063"/>
                        <a:pt x="57502" y="213508"/>
                        <a:pt x="49884" y="194462"/>
                      </a:cubicBezTo>
                      <a:cubicBezTo>
                        <a:pt x="32742" y="151290"/>
                        <a:pt x="44487" y="90976"/>
                        <a:pt x="75279" y="614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3173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18724C1E-DBB4-4D44-981A-DAEB2BCFB551}"/>
                  </a:ext>
                </a:extLst>
              </p:cNvPr>
              <p:cNvSpPr/>
              <p:nvPr/>
            </p:nvSpPr>
            <p:spPr>
              <a:xfrm>
                <a:off x="7187913" y="3032104"/>
                <a:ext cx="110421" cy="115806"/>
              </a:xfrm>
              <a:custGeom>
                <a:avLst/>
                <a:gdLst>
                  <a:gd name="connsiteX0" fmla="*/ 76506 w 169208"/>
                  <a:gd name="connsiteY0" fmla="*/ 9 h 177460"/>
                  <a:gd name="connsiteX1" fmla="*/ 3 w 169208"/>
                  <a:gd name="connsiteY1" fmla="*/ 87305 h 177460"/>
                  <a:gd name="connsiteX2" fmla="*/ 93965 w 169208"/>
                  <a:gd name="connsiteY2" fmla="*/ 177459 h 177460"/>
                  <a:gd name="connsiteX3" fmla="*/ 169199 w 169208"/>
                  <a:gd name="connsiteY3" fmla="*/ 88892 h 177460"/>
                  <a:gd name="connsiteX4" fmla="*/ 76506 w 169208"/>
                  <a:gd name="connsiteY4" fmla="*/ 9 h 177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208" h="177460">
                    <a:moveTo>
                      <a:pt x="76506" y="9"/>
                    </a:moveTo>
                    <a:cubicBezTo>
                      <a:pt x="27938" y="326"/>
                      <a:pt x="-315" y="32705"/>
                      <a:pt x="3" y="87305"/>
                    </a:cubicBezTo>
                    <a:cubicBezTo>
                      <a:pt x="320" y="140318"/>
                      <a:pt x="38730" y="177141"/>
                      <a:pt x="93965" y="177459"/>
                    </a:cubicBezTo>
                    <a:cubicBezTo>
                      <a:pt x="138090" y="177776"/>
                      <a:pt x="169834" y="140318"/>
                      <a:pt x="169199" y="88892"/>
                    </a:cubicBezTo>
                    <a:cubicBezTo>
                      <a:pt x="169199" y="33023"/>
                      <a:pt x="133963" y="-626"/>
                      <a:pt x="76506" y="9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CD6DFA40-AA5D-43C6-96D5-1D4CE336B984}"/>
                  </a:ext>
                </a:extLst>
              </p:cNvPr>
              <p:cNvSpPr/>
              <p:nvPr/>
            </p:nvSpPr>
            <p:spPr>
              <a:xfrm>
                <a:off x="6789556" y="3031664"/>
                <a:ext cx="110314" cy="115837"/>
              </a:xfrm>
              <a:custGeom>
                <a:avLst/>
                <a:gdLst>
                  <a:gd name="connsiteX0" fmla="*/ 56190 w 169045"/>
                  <a:gd name="connsiteY0" fmla="*/ 2587 h 177508"/>
                  <a:gd name="connsiteX1" fmla="*/ 3 w 169045"/>
                  <a:gd name="connsiteY1" fmla="*/ 84805 h 177508"/>
                  <a:gd name="connsiteX2" fmla="*/ 80633 w 169045"/>
                  <a:gd name="connsiteY2" fmla="*/ 176545 h 177508"/>
                  <a:gd name="connsiteX3" fmla="*/ 153010 w 169045"/>
                  <a:gd name="connsiteY3" fmla="*/ 145119 h 177508"/>
                  <a:gd name="connsiteX4" fmla="*/ 157771 w 169045"/>
                  <a:gd name="connsiteY4" fmla="*/ 43537 h 177508"/>
                  <a:gd name="connsiteX5" fmla="*/ 56190 w 169045"/>
                  <a:gd name="connsiteY5" fmla="*/ 2587 h 177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9045" h="177508">
                    <a:moveTo>
                      <a:pt x="56190" y="2587"/>
                    </a:moveTo>
                    <a:cubicBezTo>
                      <a:pt x="17780" y="11793"/>
                      <a:pt x="320" y="37506"/>
                      <a:pt x="3" y="84805"/>
                    </a:cubicBezTo>
                    <a:cubicBezTo>
                      <a:pt x="-315" y="137818"/>
                      <a:pt x="27620" y="169879"/>
                      <a:pt x="80633" y="176545"/>
                    </a:cubicBezTo>
                    <a:cubicBezTo>
                      <a:pt x="111107" y="180672"/>
                      <a:pt x="136820" y="171784"/>
                      <a:pt x="153010" y="145119"/>
                    </a:cubicBezTo>
                    <a:cubicBezTo>
                      <a:pt x="173008" y="112422"/>
                      <a:pt x="173961" y="77504"/>
                      <a:pt x="157771" y="43537"/>
                    </a:cubicBezTo>
                    <a:cubicBezTo>
                      <a:pt x="141582" y="10524"/>
                      <a:pt x="95870" y="-6936"/>
                      <a:pt x="56190" y="2587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9339BF35-9D28-4DEB-A966-B522112082C8}"/>
                  </a:ext>
                </a:extLst>
              </p:cNvPr>
              <p:cNvSpPr/>
              <p:nvPr/>
            </p:nvSpPr>
            <p:spPr>
              <a:xfrm>
                <a:off x="6804607" y="3177870"/>
                <a:ext cx="65947" cy="263671"/>
              </a:xfrm>
              <a:custGeom>
                <a:avLst/>
                <a:gdLst>
                  <a:gd name="connsiteX0" fmla="*/ 69631 w 101057"/>
                  <a:gd name="connsiteY0" fmla="*/ 2656 h 404048"/>
                  <a:gd name="connsiteX1" fmla="*/ 49632 w 101057"/>
                  <a:gd name="connsiteY1" fmla="*/ 7418 h 404048"/>
                  <a:gd name="connsiteX2" fmla="*/ 39474 w 101057"/>
                  <a:gd name="connsiteY2" fmla="*/ 22973 h 404048"/>
                  <a:gd name="connsiteX3" fmla="*/ 42013 w 101057"/>
                  <a:gd name="connsiteY3" fmla="*/ 99794 h 404048"/>
                  <a:gd name="connsiteX4" fmla="*/ 4873 w 101057"/>
                  <a:gd name="connsiteY4" fmla="*/ 284545 h 404048"/>
                  <a:gd name="connsiteX5" fmla="*/ 14079 w 101057"/>
                  <a:gd name="connsiteY5" fmla="*/ 388031 h 404048"/>
                  <a:gd name="connsiteX6" fmla="*/ 44236 w 101057"/>
                  <a:gd name="connsiteY6" fmla="*/ 395649 h 404048"/>
                  <a:gd name="connsiteX7" fmla="*/ 66457 w 101057"/>
                  <a:gd name="connsiteY7" fmla="*/ 380729 h 404048"/>
                  <a:gd name="connsiteX8" fmla="*/ 68679 w 101057"/>
                  <a:gd name="connsiteY8" fmla="*/ 368349 h 404048"/>
                  <a:gd name="connsiteX9" fmla="*/ 55981 w 101057"/>
                  <a:gd name="connsiteY9" fmla="*/ 328352 h 404048"/>
                  <a:gd name="connsiteX10" fmla="*/ 74075 w 101057"/>
                  <a:gd name="connsiteY10" fmla="*/ 213120 h 404048"/>
                  <a:gd name="connsiteX11" fmla="*/ 101058 w 101057"/>
                  <a:gd name="connsiteY11" fmla="*/ 65510 h 404048"/>
                  <a:gd name="connsiteX12" fmla="*/ 95344 w 101057"/>
                  <a:gd name="connsiteY12" fmla="*/ 18529 h 404048"/>
                  <a:gd name="connsiteX13" fmla="*/ 69631 w 101057"/>
                  <a:gd name="connsiteY13" fmla="*/ 2656 h 404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057" h="404048">
                    <a:moveTo>
                      <a:pt x="69631" y="2656"/>
                    </a:moveTo>
                    <a:cubicBezTo>
                      <a:pt x="63282" y="5196"/>
                      <a:pt x="56298" y="6466"/>
                      <a:pt x="49632" y="7418"/>
                    </a:cubicBezTo>
                    <a:cubicBezTo>
                      <a:pt x="40109" y="9005"/>
                      <a:pt x="36300" y="12180"/>
                      <a:pt x="39474" y="22973"/>
                    </a:cubicBezTo>
                    <a:cubicBezTo>
                      <a:pt x="46775" y="48368"/>
                      <a:pt x="46775" y="74398"/>
                      <a:pt x="42013" y="99794"/>
                    </a:cubicBezTo>
                    <a:cubicBezTo>
                      <a:pt x="29951" y="161377"/>
                      <a:pt x="16301" y="222643"/>
                      <a:pt x="4873" y="284545"/>
                    </a:cubicBezTo>
                    <a:cubicBezTo>
                      <a:pt x="-1793" y="319463"/>
                      <a:pt x="-4016" y="355017"/>
                      <a:pt x="14079" y="388031"/>
                    </a:cubicBezTo>
                    <a:cubicBezTo>
                      <a:pt x="25189" y="407712"/>
                      <a:pt x="26141" y="408029"/>
                      <a:pt x="44236" y="395649"/>
                    </a:cubicBezTo>
                    <a:cubicBezTo>
                      <a:pt x="51537" y="390570"/>
                      <a:pt x="59155" y="385491"/>
                      <a:pt x="66457" y="380729"/>
                    </a:cubicBezTo>
                    <a:cubicBezTo>
                      <a:pt x="71536" y="377238"/>
                      <a:pt x="73758" y="374063"/>
                      <a:pt x="68679" y="368349"/>
                    </a:cubicBezTo>
                    <a:cubicBezTo>
                      <a:pt x="59155" y="356921"/>
                      <a:pt x="56933" y="342954"/>
                      <a:pt x="55981" y="328352"/>
                    </a:cubicBezTo>
                    <a:cubicBezTo>
                      <a:pt x="53759" y="288671"/>
                      <a:pt x="65504" y="251213"/>
                      <a:pt x="74075" y="213120"/>
                    </a:cubicBezTo>
                    <a:cubicBezTo>
                      <a:pt x="85186" y="164234"/>
                      <a:pt x="99471" y="115983"/>
                      <a:pt x="101058" y="65510"/>
                    </a:cubicBezTo>
                    <a:cubicBezTo>
                      <a:pt x="101058" y="49638"/>
                      <a:pt x="98836" y="34083"/>
                      <a:pt x="95344" y="18529"/>
                    </a:cubicBezTo>
                    <a:cubicBezTo>
                      <a:pt x="92169" y="2974"/>
                      <a:pt x="86138" y="-4327"/>
                      <a:pt x="69631" y="2656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4F517CB7-CB61-47E6-8915-8DE246ACB14F}"/>
                  </a:ext>
                </a:extLst>
              </p:cNvPr>
              <p:cNvSpPr/>
              <p:nvPr/>
            </p:nvSpPr>
            <p:spPr>
              <a:xfrm>
                <a:off x="7204026" y="3178104"/>
                <a:ext cx="65926" cy="263621"/>
              </a:xfrm>
              <a:custGeom>
                <a:avLst/>
                <a:gdLst>
                  <a:gd name="connsiteX0" fmla="*/ 69909 w 101025"/>
                  <a:gd name="connsiteY0" fmla="*/ 2297 h 403971"/>
                  <a:gd name="connsiteX1" fmla="*/ 48323 w 101025"/>
                  <a:gd name="connsiteY1" fmla="*/ 7376 h 403971"/>
                  <a:gd name="connsiteX2" fmla="*/ 39117 w 101025"/>
                  <a:gd name="connsiteY2" fmla="*/ 22296 h 403971"/>
                  <a:gd name="connsiteX3" fmla="*/ 44831 w 101025"/>
                  <a:gd name="connsiteY3" fmla="*/ 69277 h 403971"/>
                  <a:gd name="connsiteX4" fmla="*/ 27054 w 101025"/>
                  <a:gd name="connsiteY4" fmla="*/ 173715 h 403971"/>
                  <a:gd name="connsiteX5" fmla="*/ 72 w 101025"/>
                  <a:gd name="connsiteY5" fmla="*/ 326405 h 403971"/>
                  <a:gd name="connsiteX6" fmla="*/ 13722 w 101025"/>
                  <a:gd name="connsiteY6" fmla="*/ 387671 h 403971"/>
                  <a:gd name="connsiteX7" fmla="*/ 45466 w 101025"/>
                  <a:gd name="connsiteY7" fmla="*/ 394972 h 403971"/>
                  <a:gd name="connsiteX8" fmla="*/ 67687 w 101025"/>
                  <a:gd name="connsiteY8" fmla="*/ 379735 h 403971"/>
                  <a:gd name="connsiteX9" fmla="*/ 70861 w 101025"/>
                  <a:gd name="connsiteY9" fmla="*/ 371164 h 403971"/>
                  <a:gd name="connsiteX10" fmla="*/ 60386 w 101025"/>
                  <a:gd name="connsiteY10" fmla="*/ 276884 h 403971"/>
                  <a:gd name="connsiteX11" fmla="*/ 90543 w 101025"/>
                  <a:gd name="connsiteY11" fmla="*/ 142606 h 403971"/>
                  <a:gd name="connsiteX12" fmla="*/ 95304 w 101025"/>
                  <a:gd name="connsiteY12" fmla="*/ 18804 h 403971"/>
                  <a:gd name="connsiteX13" fmla="*/ 69909 w 101025"/>
                  <a:gd name="connsiteY13" fmla="*/ 2297 h 403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025" h="403971">
                    <a:moveTo>
                      <a:pt x="69909" y="2297"/>
                    </a:moveTo>
                    <a:cubicBezTo>
                      <a:pt x="62608" y="3884"/>
                      <a:pt x="55624" y="6424"/>
                      <a:pt x="48323" y="7376"/>
                    </a:cubicBezTo>
                    <a:cubicBezTo>
                      <a:pt x="38482" y="8646"/>
                      <a:pt x="35943" y="12455"/>
                      <a:pt x="39117" y="22296"/>
                    </a:cubicBezTo>
                    <a:cubicBezTo>
                      <a:pt x="44196" y="37533"/>
                      <a:pt x="45148" y="53405"/>
                      <a:pt x="44831" y="69277"/>
                    </a:cubicBezTo>
                    <a:cubicBezTo>
                      <a:pt x="44196" y="104831"/>
                      <a:pt x="34355" y="139114"/>
                      <a:pt x="27054" y="173715"/>
                    </a:cubicBezTo>
                    <a:cubicBezTo>
                      <a:pt x="16579" y="224189"/>
                      <a:pt x="2611" y="274344"/>
                      <a:pt x="72" y="326405"/>
                    </a:cubicBezTo>
                    <a:cubicBezTo>
                      <a:pt x="-563" y="347991"/>
                      <a:pt x="2929" y="368625"/>
                      <a:pt x="13722" y="387671"/>
                    </a:cubicBezTo>
                    <a:cubicBezTo>
                      <a:pt x="25467" y="407987"/>
                      <a:pt x="25467" y="407987"/>
                      <a:pt x="45466" y="394972"/>
                    </a:cubicBezTo>
                    <a:cubicBezTo>
                      <a:pt x="53085" y="389893"/>
                      <a:pt x="60386" y="385132"/>
                      <a:pt x="67687" y="379735"/>
                    </a:cubicBezTo>
                    <a:cubicBezTo>
                      <a:pt x="70544" y="377830"/>
                      <a:pt x="74353" y="375608"/>
                      <a:pt x="70861" y="371164"/>
                    </a:cubicBezTo>
                    <a:cubicBezTo>
                      <a:pt x="48323" y="341959"/>
                      <a:pt x="54037" y="308946"/>
                      <a:pt x="60386" y="276884"/>
                    </a:cubicBezTo>
                    <a:cubicBezTo>
                      <a:pt x="69274" y="231807"/>
                      <a:pt x="80702" y="187365"/>
                      <a:pt x="90543" y="142606"/>
                    </a:cubicBezTo>
                    <a:cubicBezTo>
                      <a:pt x="99431" y="101656"/>
                      <a:pt x="106415" y="60389"/>
                      <a:pt x="95304" y="18804"/>
                    </a:cubicBezTo>
                    <a:cubicBezTo>
                      <a:pt x="90225" y="-1830"/>
                      <a:pt x="89273" y="-2147"/>
                      <a:pt x="69909" y="2297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46" name="Graphic 1">
            <a:extLst>
              <a:ext uri="{FF2B5EF4-FFF2-40B4-BE49-F238E27FC236}">
                <a16:creationId xmlns:a16="http://schemas.microsoft.com/office/drawing/2014/main" id="{A3FA55BA-E041-4334-97F9-1604C867F7EE}"/>
              </a:ext>
            </a:extLst>
          </p:cNvPr>
          <p:cNvGrpSpPr/>
          <p:nvPr/>
        </p:nvGrpSpPr>
        <p:grpSpPr>
          <a:xfrm>
            <a:off x="6875497" y="1118975"/>
            <a:ext cx="2111923" cy="1610564"/>
            <a:chOff x="-70155" y="142124"/>
            <a:chExt cx="4348873" cy="3316475"/>
          </a:xfrm>
        </p:grpSpPr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6C1BD3B2-3FEF-4EF8-949B-D6C451D6E784}"/>
                </a:ext>
              </a:extLst>
            </p:cNvPr>
            <p:cNvSpPr/>
            <p:nvPr/>
          </p:nvSpPr>
          <p:spPr>
            <a:xfrm>
              <a:off x="1959473" y="158202"/>
              <a:ext cx="901338" cy="2988210"/>
            </a:xfrm>
            <a:custGeom>
              <a:avLst/>
              <a:gdLst>
                <a:gd name="connsiteX0" fmla="*/ 66408 w 901338"/>
                <a:gd name="connsiteY0" fmla="*/ 2970154 h 2988210"/>
                <a:gd name="connsiteX1" fmla="*/ 0 w 901338"/>
                <a:gd name="connsiteY1" fmla="*/ 2977931 h 2988210"/>
                <a:gd name="connsiteX2" fmla="*/ 54443 w 901338"/>
                <a:gd name="connsiteY2" fmla="*/ 2742811 h 2988210"/>
                <a:gd name="connsiteX3" fmla="*/ 181276 w 901338"/>
                <a:gd name="connsiteY3" fmla="*/ 295292 h 2988210"/>
                <a:gd name="connsiteX4" fmla="*/ 606047 w 901338"/>
                <a:gd name="connsiteY4" fmla="*/ 6327 h 2988210"/>
                <a:gd name="connsiteX5" fmla="*/ 606047 w 901338"/>
                <a:gd name="connsiteY5" fmla="*/ 6327 h 2988210"/>
                <a:gd name="connsiteX6" fmla="*/ 895011 w 901338"/>
                <a:gd name="connsiteY6" fmla="*/ 431099 h 2988210"/>
                <a:gd name="connsiteX7" fmla="*/ 215975 w 901338"/>
                <a:gd name="connsiteY7" fmla="*/ 2806228 h 2988210"/>
                <a:gd name="connsiteX8" fmla="*/ 66408 w 901338"/>
                <a:gd name="connsiteY8" fmla="*/ 2970154 h 298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1338" h="2988210">
                  <a:moveTo>
                    <a:pt x="66408" y="2970154"/>
                  </a:moveTo>
                  <a:lnTo>
                    <a:pt x="0" y="2977931"/>
                  </a:lnTo>
                  <a:cubicBezTo>
                    <a:pt x="11965" y="2862465"/>
                    <a:pt x="17350" y="2939642"/>
                    <a:pt x="54443" y="2742811"/>
                  </a:cubicBezTo>
                  <a:lnTo>
                    <a:pt x="181276" y="295292"/>
                  </a:lnTo>
                  <a:cubicBezTo>
                    <a:pt x="218368" y="99059"/>
                    <a:pt x="409814" y="-30765"/>
                    <a:pt x="606047" y="6327"/>
                  </a:cubicBezTo>
                  <a:lnTo>
                    <a:pt x="606047" y="6327"/>
                  </a:lnTo>
                  <a:cubicBezTo>
                    <a:pt x="802279" y="43420"/>
                    <a:pt x="932103" y="234866"/>
                    <a:pt x="895011" y="431099"/>
                  </a:cubicBezTo>
                  <a:lnTo>
                    <a:pt x="215975" y="2806228"/>
                  </a:lnTo>
                  <a:cubicBezTo>
                    <a:pt x="178284" y="3002460"/>
                    <a:pt x="262640" y="3007246"/>
                    <a:pt x="66408" y="2970154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931F5A2-62B0-4EB9-BE9B-7BEE3EF01450}"/>
                </a:ext>
              </a:extLst>
            </p:cNvPr>
            <p:cNvSpPr/>
            <p:nvPr/>
          </p:nvSpPr>
          <p:spPr>
            <a:xfrm>
              <a:off x="1405804" y="142124"/>
              <a:ext cx="751952" cy="3025119"/>
            </a:xfrm>
            <a:custGeom>
              <a:avLst/>
              <a:gdLst>
                <a:gd name="connsiteX0" fmla="*/ 621273 w 751952"/>
                <a:gd name="connsiteY0" fmla="*/ 2999394 h 3025119"/>
                <a:gd name="connsiteX1" fmla="*/ 559651 w 751952"/>
                <a:gd name="connsiteY1" fmla="*/ 3025119 h 3025119"/>
                <a:gd name="connsiteX2" fmla="*/ 547686 w 751952"/>
                <a:gd name="connsiteY2" fmla="*/ 2784615 h 3025119"/>
                <a:gd name="connsiteX3" fmla="*/ 1466 w 751952"/>
                <a:gd name="connsiteY3" fmla="*/ 395726 h 3025119"/>
                <a:gd name="connsiteX4" fmla="*/ 331112 w 751952"/>
                <a:gd name="connsiteY4" fmla="*/ 1466 h 3025119"/>
                <a:gd name="connsiteX5" fmla="*/ 331112 w 751952"/>
                <a:gd name="connsiteY5" fmla="*/ 1466 h 3025119"/>
                <a:gd name="connsiteX6" fmla="*/ 725372 w 751952"/>
                <a:gd name="connsiteY6" fmla="*/ 331113 h 3025119"/>
                <a:gd name="connsiteX7" fmla="*/ 719987 w 751952"/>
                <a:gd name="connsiteY7" fmla="*/ 2800768 h 3025119"/>
                <a:gd name="connsiteX8" fmla="*/ 621273 w 751952"/>
                <a:gd name="connsiteY8" fmla="*/ 2999394 h 302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51952" h="3025119">
                  <a:moveTo>
                    <a:pt x="621273" y="2999394"/>
                  </a:moveTo>
                  <a:lnTo>
                    <a:pt x="559651" y="3025119"/>
                  </a:lnTo>
                  <a:cubicBezTo>
                    <a:pt x="539909" y="2910850"/>
                    <a:pt x="565634" y="2983241"/>
                    <a:pt x="547686" y="2784615"/>
                  </a:cubicBezTo>
                  <a:lnTo>
                    <a:pt x="1466" y="395726"/>
                  </a:lnTo>
                  <a:cubicBezTo>
                    <a:pt x="-16482" y="196502"/>
                    <a:pt x="132487" y="19414"/>
                    <a:pt x="331112" y="1466"/>
                  </a:cubicBezTo>
                  <a:lnTo>
                    <a:pt x="331112" y="1466"/>
                  </a:lnTo>
                  <a:cubicBezTo>
                    <a:pt x="530336" y="-16482"/>
                    <a:pt x="707424" y="132487"/>
                    <a:pt x="725372" y="331113"/>
                  </a:cubicBezTo>
                  <a:lnTo>
                    <a:pt x="719987" y="2800768"/>
                  </a:lnTo>
                  <a:cubicBezTo>
                    <a:pt x="737337" y="2999992"/>
                    <a:pt x="820497" y="2982044"/>
                    <a:pt x="621273" y="2999394"/>
                  </a:cubicBezTo>
                  <a:close/>
                </a:path>
              </a:pathLst>
            </a:custGeom>
            <a:solidFill>
              <a:srgbClr val="D5241A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2C70903-62D4-4251-9889-E80D8FEEE3A8}"/>
                </a:ext>
              </a:extLst>
            </p:cNvPr>
            <p:cNvSpPr/>
            <p:nvPr/>
          </p:nvSpPr>
          <p:spPr>
            <a:xfrm>
              <a:off x="1974430" y="967384"/>
              <a:ext cx="681450" cy="2251256"/>
            </a:xfrm>
            <a:custGeom>
              <a:avLst/>
              <a:gdLst>
                <a:gd name="connsiteX0" fmla="*/ 50255 w 681450"/>
                <a:gd name="connsiteY0" fmla="*/ 2237550 h 2251256"/>
                <a:gd name="connsiteX1" fmla="*/ 0 w 681450"/>
                <a:gd name="connsiteY1" fmla="*/ 2243533 h 2251256"/>
                <a:gd name="connsiteX2" fmla="*/ 41281 w 681450"/>
                <a:gd name="connsiteY2" fmla="*/ 2066445 h 2251256"/>
                <a:gd name="connsiteX3" fmla="*/ 137004 w 681450"/>
                <a:gd name="connsiteY3" fmla="*/ 222579 h 2251256"/>
                <a:gd name="connsiteX4" fmla="*/ 458274 w 681450"/>
                <a:gd name="connsiteY4" fmla="*/ 4809 h 2251256"/>
                <a:gd name="connsiteX5" fmla="*/ 458274 w 681450"/>
                <a:gd name="connsiteY5" fmla="*/ 4809 h 2251256"/>
                <a:gd name="connsiteX6" fmla="*/ 676643 w 681450"/>
                <a:gd name="connsiteY6" fmla="*/ 324883 h 2251256"/>
                <a:gd name="connsiteX7" fmla="*/ 163327 w 681450"/>
                <a:gd name="connsiteY7" fmla="*/ 2113709 h 2251256"/>
                <a:gd name="connsiteX8" fmla="*/ 50255 w 681450"/>
                <a:gd name="connsiteY8" fmla="*/ 2237550 h 225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1450" h="2251256">
                  <a:moveTo>
                    <a:pt x="50255" y="2237550"/>
                  </a:moveTo>
                  <a:lnTo>
                    <a:pt x="0" y="2243533"/>
                  </a:lnTo>
                  <a:cubicBezTo>
                    <a:pt x="8974" y="2156784"/>
                    <a:pt x="13162" y="2214218"/>
                    <a:pt x="41281" y="2066445"/>
                  </a:cubicBezTo>
                  <a:lnTo>
                    <a:pt x="137004" y="222579"/>
                  </a:lnTo>
                  <a:cubicBezTo>
                    <a:pt x="165122" y="74807"/>
                    <a:pt x="309903" y="-23310"/>
                    <a:pt x="458274" y="4809"/>
                  </a:cubicBezTo>
                  <a:lnTo>
                    <a:pt x="458274" y="4809"/>
                  </a:lnTo>
                  <a:cubicBezTo>
                    <a:pt x="606645" y="32928"/>
                    <a:pt x="704761" y="177111"/>
                    <a:pt x="676643" y="324883"/>
                  </a:cubicBezTo>
                  <a:lnTo>
                    <a:pt x="163327" y="2113709"/>
                  </a:lnTo>
                  <a:cubicBezTo>
                    <a:pt x="134611" y="2262079"/>
                    <a:pt x="198625" y="2265669"/>
                    <a:pt x="50255" y="2237550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73A90F0-3D51-448A-BB3E-C3773C77CCB2}"/>
                </a:ext>
              </a:extLst>
            </p:cNvPr>
            <p:cNvSpPr/>
            <p:nvPr/>
          </p:nvSpPr>
          <p:spPr>
            <a:xfrm>
              <a:off x="1557581" y="950201"/>
              <a:ext cx="567846" cy="2279261"/>
            </a:xfrm>
            <a:custGeom>
              <a:avLst/>
              <a:gdLst>
                <a:gd name="connsiteX0" fmla="*/ 468899 w 567846"/>
                <a:gd name="connsiteY0" fmla="*/ 2259519 h 2279261"/>
                <a:gd name="connsiteX1" fmla="*/ 422832 w 567846"/>
                <a:gd name="connsiteY1" fmla="*/ 2279262 h 2279261"/>
                <a:gd name="connsiteX2" fmla="*/ 413858 w 567846"/>
                <a:gd name="connsiteY2" fmla="*/ 2097986 h 2279261"/>
                <a:gd name="connsiteX3" fmla="*/ 1052 w 567846"/>
                <a:gd name="connsiteY3" fmla="*/ 297794 h 2279261"/>
                <a:gd name="connsiteX4" fmla="*/ 249932 w 567846"/>
                <a:gd name="connsiteY4" fmla="*/ 1052 h 2279261"/>
                <a:gd name="connsiteX5" fmla="*/ 249932 w 567846"/>
                <a:gd name="connsiteY5" fmla="*/ 1052 h 2279261"/>
                <a:gd name="connsiteX6" fmla="*/ 547870 w 567846"/>
                <a:gd name="connsiteY6" fmla="*/ 249334 h 2279261"/>
                <a:gd name="connsiteX7" fmla="*/ 543682 w 567846"/>
                <a:gd name="connsiteY7" fmla="*/ 2109952 h 2279261"/>
                <a:gd name="connsiteX8" fmla="*/ 468899 w 567846"/>
                <a:gd name="connsiteY8" fmla="*/ 2259519 h 227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7846" h="2279261">
                  <a:moveTo>
                    <a:pt x="468899" y="2259519"/>
                  </a:moveTo>
                  <a:lnTo>
                    <a:pt x="422832" y="2279262"/>
                  </a:lnTo>
                  <a:cubicBezTo>
                    <a:pt x="407875" y="2193111"/>
                    <a:pt x="427020" y="2247554"/>
                    <a:pt x="413858" y="2097986"/>
                  </a:cubicBezTo>
                  <a:lnTo>
                    <a:pt x="1052" y="297794"/>
                  </a:lnTo>
                  <a:cubicBezTo>
                    <a:pt x="-12110" y="147628"/>
                    <a:pt x="99767" y="14214"/>
                    <a:pt x="249932" y="1052"/>
                  </a:cubicBezTo>
                  <a:lnTo>
                    <a:pt x="249932" y="1052"/>
                  </a:lnTo>
                  <a:cubicBezTo>
                    <a:pt x="400098" y="-12110"/>
                    <a:pt x="534110" y="99767"/>
                    <a:pt x="547870" y="249334"/>
                  </a:cubicBezTo>
                  <a:lnTo>
                    <a:pt x="543682" y="2109952"/>
                  </a:lnTo>
                  <a:cubicBezTo>
                    <a:pt x="556844" y="2260117"/>
                    <a:pt x="619662" y="2246357"/>
                    <a:pt x="468899" y="2259519"/>
                  </a:cubicBezTo>
                  <a:close/>
                </a:path>
              </a:pathLst>
            </a:custGeom>
            <a:solidFill>
              <a:srgbClr val="E8CF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F929466-EB7B-4B1E-A50F-B0B25BF1162C}"/>
                </a:ext>
              </a:extLst>
            </p:cNvPr>
            <p:cNvSpPr/>
            <p:nvPr/>
          </p:nvSpPr>
          <p:spPr>
            <a:xfrm>
              <a:off x="668250" y="464116"/>
              <a:ext cx="1700779" cy="2774919"/>
            </a:xfrm>
            <a:custGeom>
              <a:avLst/>
              <a:gdLst>
                <a:gd name="connsiteX0" fmla="*/ 1582580 w 1700779"/>
                <a:gd name="connsiteY0" fmla="*/ 2727058 h 2774919"/>
                <a:gd name="connsiteX1" fmla="*/ 1531727 w 1700779"/>
                <a:gd name="connsiteY1" fmla="*/ 2774920 h 2774919"/>
                <a:gd name="connsiteX2" fmla="*/ 1433611 w 1700779"/>
                <a:gd name="connsiteY2" fmla="*/ 2554757 h 2774919"/>
                <a:gd name="connsiteX3" fmla="*/ 36054 w 1700779"/>
                <a:gd name="connsiteY3" fmla="*/ 538589 h 2774919"/>
                <a:gd name="connsiteX4" fmla="*/ 217928 w 1700779"/>
                <a:gd name="connsiteY4" fmla="*/ 42025 h 2774919"/>
                <a:gd name="connsiteX5" fmla="*/ 217928 w 1700779"/>
                <a:gd name="connsiteY5" fmla="*/ 42025 h 2774919"/>
                <a:gd name="connsiteX6" fmla="*/ 723466 w 1700779"/>
                <a:gd name="connsiteY6" fmla="*/ 195781 h 2774919"/>
                <a:gd name="connsiteX7" fmla="*/ 1608306 w 1700779"/>
                <a:gd name="connsiteY7" fmla="*/ 2502707 h 2774919"/>
                <a:gd name="connsiteX8" fmla="*/ 1582580 w 1700779"/>
                <a:gd name="connsiteY8" fmla="*/ 2727058 h 2774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0779" h="2774919">
                  <a:moveTo>
                    <a:pt x="1582580" y="2727058"/>
                  </a:moveTo>
                  <a:lnTo>
                    <a:pt x="1531727" y="2774920"/>
                  </a:lnTo>
                  <a:cubicBezTo>
                    <a:pt x="1471302" y="2676205"/>
                    <a:pt x="1522753" y="2733639"/>
                    <a:pt x="1433611" y="2554757"/>
                  </a:cubicBezTo>
                  <a:lnTo>
                    <a:pt x="36054" y="538589"/>
                  </a:lnTo>
                  <a:cubicBezTo>
                    <a:pt x="-53088" y="359706"/>
                    <a:pt x="28875" y="136552"/>
                    <a:pt x="217928" y="42025"/>
                  </a:cubicBezTo>
                  <a:lnTo>
                    <a:pt x="217928" y="42025"/>
                  </a:lnTo>
                  <a:cubicBezTo>
                    <a:pt x="406981" y="-51903"/>
                    <a:pt x="634323" y="16898"/>
                    <a:pt x="723466" y="195781"/>
                  </a:cubicBezTo>
                  <a:lnTo>
                    <a:pt x="1608306" y="2502707"/>
                  </a:lnTo>
                  <a:cubicBezTo>
                    <a:pt x="1697448" y="2682188"/>
                    <a:pt x="1772231" y="2633130"/>
                    <a:pt x="1582580" y="2727058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BFC66CE-881E-4654-977E-EDCECB326979}"/>
                </a:ext>
              </a:extLst>
            </p:cNvPr>
            <p:cNvSpPr/>
            <p:nvPr/>
          </p:nvSpPr>
          <p:spPr>
            <a:xfrm>
              <a:off x="220516" y="1115617"/>
              <a:ext cx="2493218" cy="2138375"/>
            </a:xfrm>
            <a:custGeom>
              <a:avLst/>
              <a:gdLst>
                <a:gd name="connsiteX0" fmla="*/ 2411411 w 2493218"/>
                <a:gd name="connsiteY0" fmla="*/ 2073164 h 2138375"/>
                <a:gd name="connsiteX1" fmla="*/ 2382695 w 2493218"/>
                <a:gd name="connsiteY1" fmla="*/ 2138376 h 2138375"/>
                <a:gd name="connsiteX2" fmla="*/ 2205607 w 2493218"/>
                <a:gd name="connsiteY2" fmla="*/ 1974450 h 2138375"/>
                <a:gd name="connsiteX3" fmla="*/ 121835 w 2493218"/>
                <a:gd name="connsiteY3" fmla="*/ 678000 h 2138375"/>
                <a:gd name="connsiteX4" fmla="*/ 97904 w 2493218"/>
                <a:gd name="connsiteY4" fmla="*/ 144344 h 2138375"/>
                <a:gd name="connsiteX5" fmla="*/ 97904 w 2493218"/>
                <a:gd name="connsiteY5" fmla="*/ 144344 h 2138375"/>
                <a:gd name="connsiteX6" fmla="*/ 627971 w 2493218"/>
                <a:gd name="connsiteY6" fmla="*/ 80927 h 2138375"/>
                <a:gd name="connsiteX7" fmla="*/ 2347397 w 2493218"/>
                <a:gd name="connsiteY7" fmla="*/ 1855993 h 2138375"/>
                <a:gd name="connsiteX8" fmla="*/ 2411411 w 2493218"/>
                <a:gd name="connsiteY8" fmla="*/ 2073164 h 213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3218" h="2138375">
                  <a:moveTo>
                    <a:pt x="2411411" y="2073164"/>
                  </a:moveTo>
                  <a:lnTo>
                    <a:pt x="2382695" y="2138376"/>
                  </a:lnTo>
                  <a:cubicBezTo>
                    <a:pt x="2288168" y="2071968"/>
                    <a:pt x="2358165" y="2103676"/>
                    <a:pt x="2205607" y="1974450"/>
                  </a:cubicBezTo>
                  <a:lnTo>
                    <a:pt x="121835" y="678000"/>
                  </a:lnTo>
                  <a:cubicBezTo>
                    <a:pt x="-30724" y="548774"/>
                    <a:pt x="-41492" y="308868"/>
                    <a:pt x="97904" y="144344"/>
                  </a:cubicBezTo>
                  <a:lnTo>
                    <a:pt x="97904" y="144344"/>
                  </a:lnTo>
                  <a:cubicBezTo>
                    <a:pt x="237301" y="-19582"/>
                    <a:pt x="476010" y="-48299"/>
                    <a:pt x="627971" y="80927"/>
                  </a:cubicBezTo>
                  <a:lnTo>
                    <a:pt x="2347397" y="1855993"/>
                  </a:lnTo>
                  <a:cubicBezTo>
                    <a:pt x="2500553" y="1985219"/>
                    <a:pt x="2550808" y="1909238"/>
                    <a:pt x="2411411" y="2073164"/>
                  </a:cubicBezTo>
                  <a:close/>
                </a:path>
              </a:pathLst>
            </a:custGeom>
            <a:solidFill>
              <a:srgbClr val="D5241A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FA3D7805-67B3-4071-A6D2-F9B2790402F0}"/>
                </a:ext>
              </a:extLst>
            </p:cNvPr>
            <p:cNvSpPr/>
            <p:nvPr/>
          </p:nvSpPr>
          <p:spPr>
            <a:xfrm>
              <a:off x="1104610" y="1117351"/>
              <a:ext cx="1375371" cy="2026559"/>
            </a:xfrm>
            <a:custGeom>
              <a:avLst/>
              <a:gdLst>
                <a:gd name="connsiteX0" fmla="*/ 1295189 w 1375371"/>
                <a:gd name="connsiteY0" fmla="*/ 1988869 h 2026559"/>
                <a:gd name="connsiteX1" fmla="*/ 1261686 w 1375371"/>
                <a:gd name="connsiteY1" fmla="*/ 2026560 h 2026559"/>
                <a:gd name="connsiteX2" fmla="*/ 1176731 w 1375371"/>
                <a:gd name="connsiteY2" fmla="*/ 1866224 h 2026559"/>
                <a:gd name="connsiteX3" fmla="*/ 37029 w 1375371"/>
                <a:gd name="connsiteY3" fmla="*/ 412429 h 2026559"/>
                <a:gd name="connsiteX4" fmla="*/ 135743 w 1375371"/>
                <a:gd name="connsiteY4" fmla="*/ 37314 h 2026559"/>
                <a:gd name="connsiteX5" fmla="*/ 135743 w 1375371"/>
                <a:gd name="connsiteY5" fmla="*/ 37314 h 2026559"/>
                <a:gd name="connsiteX6" fmla="*/ 510858 w 1375371"/>
                <a:gd name="connsiteY6" fmla="*/ 135431 h 2026559"/>
                <a:gd name="connsiteX7" fmla="*/ 1298779 w 1375371"/>
                <a:gd name="connsiteY7" fmla="*/ 1821354 h 2026559"/>
                <a:gd name="connsiteX8" fmla="*/ 1295189 w 1375371"/>
                <a:gd name="connsiteY8" fmla="*/ 1988869 h 2026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371" h="2026559">
                  <a:moveTo>
                    <a:pt x="1295189" y="1988869"/>
                  </a:moveTo>
                  <a:lnTo>
                    <a:pt x="1261686" y="2026560"/>
                  </a:lnTo>
                  <a:cubicBezTo>
                    <a:pt x="1211431" y="1955366"/>
                    <a:pt x="1252113" y="1996048"/>
                    <a:pt x="1176731" y="1866224"/>
                  </a:cubicBezTo>
                  <a:lnTo>
                    <a:pt x="37029" y="412429"/>
                  </a:lnTo>
                  <a:cubicBezTo>
                    <a:pt x="-38952" y="282605"/>
                    <a:pt x="5919" y="113295"/>
                    <a:pt x="135743" y="37314"/>
                  </a:cubicBezTo>
                  <a:lnTo>
                    <a:pt x="135743" y="37314"/>
                  </a:lnTo>
                  <a:cubicBezTo>
                    <a:pt x="266166" y="-38666"/>
                    <a:pt x="434878" y="5008"/>
                    <a:pt x="510858" y="135431"/>
                  </a:cubicBezTo>
                  <a:lnTo>
                    <a:pt x="1298779" y="1821354"/>
                  </a:lnTo>
                  <a:cubicBezTo>
                    <a:pt x="1374759" y="1951776"/>
                    <a:pt x="1425611" y="1912889"/>
                    <a:pt x="1295189" y="1988869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6990C8B8-07DF-4973-9DF9-8F74A8A1CC7F}"/>
                </a:ext>
              </a:extLst>
            </p:cNvPr>
            <p:cNvSpPr/>
            <p:nvPr/>
          </p:nvSpPr>
          <p:spPr>
            <a:xfrm>
              <a:off x="741861" y="1556392"/>
              <a:ext cx="1926053" cy="1575552"/>
            </a:xfrm>
            <a:custGeom>
              <a:avLst/>
              <a:gdLst>
                <a:gd name="connsiteX0" fmla="*/ 1863145 w 1926053"/>
                <a:gd name="connsiteY0" fmla="*/ 1523504 h 1575552"/>
                <a:gd name="connsiteX1" fmla="*/ 1841009 w 1926053"/>
                <a:gd name="connsiteY1" fmla="*/ 1575553 h 1575552"/>
                <a:gd name="connsiteX2" fmla="*/ 1704005 w 1926053"/>
                <a:gd name="connsiteY2" fmla="*/ 1455899 h 1575552"/>
                <a:gd name="connsiteX3" fmla="*/ 94661 w 1926053"/>
                <a:gd name="connsiteY3" fmla="*/ 540547 h 1575552"/>
                <a:gd name="connsiteX4" fmla="*/ 74320 w 1926053"/>
                <a:gd name="connsiteY4" fmla="*/ 126545 h 1575552"/>
                <a:gd name="connsiteX5" fmla="*/ 74320 w 1926053"/>
                <a:gd name="connsiteY5" fmla="*/ 126545 h 1575552"/>
                <a:gd name="connsiteX6" fmla="*/ 482938 w 1926053"/>
                <a:gd name="connsiteY6" fmla="*/ 53556 h 1575552"/>
                <a:gd name="connsiteX7" fmla="*/ 1813489 w 1926053"/>
                <a:gd name="connsiteY7" fmla="*/ 1357783 h 1575552"/>
                <a:gd name="connsiteX8" fmla="*/ 1863145 w 1926053"/>
                <a:gd name="connsiteY8" fmla="*/ 1523504 h 157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6053" h="1575552">
                  <a:moveTo>
                    <a:pt x="1863145" y="1523504"/>
                  </a:moveTo>
                  <a:lnTo>
                    <a:pt x="1841009" y="1575553"/>
                  </a:lnTo>
                  <a:cubicBezTo>
                    <a:pt x="1768020" y="1527691"/>
                    <a:pt x="1821864" y="1549827"/>
                    <a:pt x="1704005" y="1455899"/>
                  </a:cubicBezTo>
                  <a:lnTo>
                    <a:pt x="94661" y="540547"/>
                  </a:lnTo>
                  <a:cubicBezTo>
                    <a:pt x="-23198" y="446619"/>
                    <a:pt x="-32172" y="260557"/>
                    <a:pt x="74320" y="126545"/>
                  </a:cubicBezTo>
                  <a:lnTo>
                    <a:pt x="74320" y="126545"/>
                  </a:lnTo>
                  <a:cubicBezTo>
                    <a:pt x="180812" y="-7468"/>
                    <a:pt x="365079" y="-40373"/>
                    <a:pt x="482938" y="53556"/>
                  </a:cubicBezTo>
                  <a:lnTo>
                    <a:pt x="1813489" y="1357783"/>
                  </a:lnTo>
                  <a:cubicBezTo>
                    <a:pt x="1931946" y="1451113"/>
                    <a:pt x="1970235" y="1389491"/>
                    <a:pt x="1863145" y="1523504"/>
                  </a:cubicBezTo>
                  <a:close/>
                </a:path>
              </a:pathLst>
            </a:custGeom>
            <a:solidFill>
              <a:srgbClr val="E8CF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C98C4E2-C09C-4597-8C01-0010756B07AB}"/>
                </a:ext>
              </a:extLst>
            </p:cNvPr>
            <p:cNvSpPr/>
            <p:nvPr/>
          </p:nvSpPr>
          <p:spPr>
            <a:xfrm>
              <a:off x="-70155" y="1849514"/>
              <a:ext cx="2876570" cy="1452287"/>
            </a:xfrm>
            <a:custGeom>
              <a:avLst/>
              <a:gdLst>
                <a:gd name="connsiteX0" fmla="*/ 2830372 w 2876570"/>
                <a:gd name="connsiteY0" fmla="*/ 1378701 h 1452287"/>
                <a:gd name="connsiteX1" fmla="*/ 2821997 w 2876570"/>
                <a:gd name="connsiteY1" fmla="*/ 1452288 h 1452287"/>
                <a:gd name="connsiteX2" fmla="*/ 2603030 w 2876570"/>
                <a:gd name="connsiteY2" fmla="*/ 1351180 h 1452287"/>
                <a:gd name="connsiteX3" fmla="*/ 215936 w 2876570"/>
                <a:gd name="connsiteY3" fmla="*/ 774449 h 1452287"/>
                <a:gd name="connsiteX4" fmla="*/ 33464 w 2876570"/>
                <a:gd name="connsiteY4" fmla="*/ 261732 h 1452287"/>
                <a:gd name="connsiteX5" fmla="*/ 33464 w 2876570"/>
                <a:gd name="connsiteY5" fmla="*/ 261732 h 1452287"/>
                <a:gd name="connsiteX6" fmla="*/ 523446 w 2876570"/>
                <a:gd name="connsiteY6" fmla="*/ 24219 h 1452287"/>
                <a:gd name="connsiteX7" fmla="*/ 2704736 w 2876570"/>
                <a:gd name="connsiteY7" fmla="*/ 1187255 h 1452287"/>
                <a:gd name="connsiteX8" fmla="*/ 2830372 w 2876570"/>
                <a:gd name="connsiteY8" fmla="*/ 1378701 h 1452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6570" h="1452287">
                  <a:moveTo>
                    <a:pt x="2830372" y="1378701"/>
                  </a:moveTo>
                  <a:lnTo>
                    <a:pt x="2821997" y="1452288"/>
                  </a:lnTo>
                  <a:cubicBezTo>
                    <a:pt x="2711317" y="1418785"/>
                    <a:pt x="2787895" y="1426562"/>
                    <a:pt x="2603030" y="1351180"/>
                  </a:cubicBezTo>
                  <a:lnTo>
                    <a:pt x="215936" y="774449"/>
                  </a:lnTo>
                  <a:cubicBezTo>
                    <a:pt x="31071" y="699067"/>
                    <a:pt x="-51491" y="468135"/>
                    <a:pt x="33464" y="261732"/>
                  </a:cubicBezTo>
                  <a:lnTo>
                    <a:pt x="33464" y="261732"/>
                  </a:lnTo>
                  <a:cubicBezTo>
                    <a:pt x="117820" y="55329"/>
                    <a:pt x="338581" y="-51163"/>
                    <a:pt x="523446" y="24219"/>
                  </a:cubicBezTo>
                  <a:lnTo>
                    <a:pt x="2704736" y="1187255"/>
                  </a:lnTo>
                  <a:cubicBezTo>
                    <a:pt x="2889601" y="1263235"/>
                    <a:pt x="2914728" y="1172298"/>
                    <a:pt x="2830372" y="1378701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20F070B8-3378-46FC-BA9F-B8A5CEFD23E9}"/>
                </a:ext>
              </a:extLst>
            </p:cNvPr>
            <p:cNvSpPr/>
            <p:nvPr/>
          </p:nvSpPr>
          <p:spPr>
            <a:xfrm>
              <a:off x="397673" y="2066393"/>
              <a:ext cx="2455973" cy="1242398"/>
            </a:xfrm>
            <a:custGeom>
              <a:avLst/>
              <a:gdLst>
                <a:gd name="connsiteX0" fmla="*/ 2416262 w 2455973"/>
                <a:gd name="connsiteY0" fmla="*/ 1179580 h 1242398"/>
                <a:gd name="connsiteX1" fmla="*/ 2409083 w 2455973"/>
                <a:gd name="connsiteY1" fmla="*/ 1242398 h 1242398"/>
                <a:gd name="connsiteX2" fmla="*/ 2222423 w 2455973"/>
                <a:gd name="connsiteY2" fmla="*/ 1155649 h 1242398"/>
                <a:gd name="connsiteX3" fmla="*/ 184119 w 2455973"/>
                <a:gd name="connsiteY3" fmla="*/ 663273 h 1242398"/>
                <a:gd name="connsiteX4" fmla="*/ 28569 w 2455973"/>
                <a:gd name="connsiteY4" fmla="*/ 224144 h 1242398"/>
                <a:gd name="connsiteX5" fmla="*/ 28569 w 2455973"/>
                <a:gd name="connsiteY5" fmla="*/ 224144 h 1242398"/>
                <a:gd name="connsiteX6" fmla="*/ 447358 w 2455973"/>
                <a:gd name="connsiteY6" fmla="*/ 20732 h 1242398"/>
                <a:gd name="connsiteX7" fmla="*/ 2309770 w 2455973"/>
                <a:gd name="connsiteY7" fmla="*/ 1015654 h 1242398"/>
                <a:gd name="connsiteX8" fmla="*/ 2416262 w 2455973"/>
                <a:gd name="connsiteY8" fmla="*/ 1179580 h 124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5973" h="1242398">
                  <a:moveTo>
                    <a:pt x="2416262" y="1179580"/>
                  </a:moveTo>
                  <a:lnTo>
                    <a:pt x="2409083" y="1242398"/>
                  </a:lnTo>
                  <a:cubicBezTo>
                    <a:pt x="2314556" y="1213681"/>
                    <a:pt x="2380366" y="1220860"/>
                    <a:pt x="2222423" y="1155649"/>
                  </a:cubicBezTo>
                  <a:lnTo>
                    <a:pt x="184119" y="663273"/>
                  </a:lnTo>
                  <a:cubicBezTo>
                    <a:pt x="26176" y="598660"/>
                    <a:pt x="-43821" y="401232"/>
                    <a:pt x="28569" y="224144"/>
                  </a:cubicBezTo>
                  <a:lnTo>
                    <a:pt x="28569" y="224144"/>
                  </a:lnTo>
                  <a:cubicBezTo>
                    <a:pt x="100960" y="47654"/>
                    <a:pt x="289415" y="-43881"/>
                    <a:pt x="447358" y="20732"/>
                  </a:cubicBezTo>
                  <a:lnTo>
                    <a:pt x="2309770" y="1015654"/>
                  </a:lnTo>
                  <a:cubicBezTo>
                    <a:pt x="2467115" y="1080866"/>
                    <a:pt x="2488652" y="1003090"/>
                    <a:pt x="2416262" y="1179580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205A57B5-7D0E-400C-93E4-063C22FC3027}"/>
                </a:ext>
              </a:extLst>
            </p:cNvPr>
            <p:cNvSpPr/>
            <p:nvPr/>
          </p:nvSpPr>
          <p:spPr>
            <a:xfrm>
              <a:off x="1883057" y="440185"/>
              <a:ext cx="1700276" cy="2774919"/>
            </a:xfrm>
            <a:custGeom>
              <a:avLst/>
              <a:gdLst>
                <a:gd name="connsiteX0" fmla="*/ 117697 w 1700276"/>
                <a:gd name="connsiteY0" fmla="*/ 2727058 h 2774919"/>
                <a:gd name="connsiteX1" fmla="*/ 168550 w 1700276"/>
                <a:gd name="connsiteY1" fmla="*/ 2774920 h 2774919"/>
                <a:gd name="connsiteX2" fmla="*/ 266666 w 1700276"/>
                <a:gd name="connsiteY2" fmla="*/ 2554757 h 2774919"/>
                <a:gd name="connsiteX3" fmla="*/ 1664223 w 1700276"/>
                <a:gd name="connsiteY3" fmla="*/ 538589 h 2774919"/>
                <a:gd name="connsiteX4" fmla="*/ 1482349 w 1700276"/>
                <a:gd name="connsiteY4" fmla="*/ 42025 h 2774919"/>
                <a:gd name="connsiteX5" fmla="*/ 1482349 w 1700276"/>
                <a:gd name="connsiteY5" fmla="*/ 42025 h 2774919"/>
                <a:gd name="connsiteX6" fmla="*/ 976812 w 1700276"/>
                <a:gd name="connsiteY6" fmla="*/ 195781 h 2774919"/>
                <a:gd name="connsiteX7" fmla="*/ 92570 w 1700276"/>
                <a:gd name="connsiteY7" fmla="*/ 2503306 h 2774919"/>
                <a:gd name="connsiteX8" fmla="*/ 117697 w 1700276"/>
                <a:gd name="connsiteY8" fmla="*/ 2727058 h 2774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0276" h="2774919">
                  <a:moveTo>
                    <a:pt x="117697" y="2727058"/>
                  </a:moveTo>
                  <a:lnTo>
                    <a:pt x="168550" y="2774920"/>
                  </a:lnTo>
                  <a:cubicBezTo>
                    <a:pt x="228975" y="2676205"/>
                    <a:pt x="177524" y="2733639"/>
                    <a:pt x="266666" y="2554757"/>
                  </a:cubicBezTo>
                  <a:lnTo>
                    <a:pt x="1664223" y="538589"/>
                  </a:lnTo>
                  <a:cubicBezTo>
                    <a:pt x="1753365" y="359706"/>
                    <a:pt x="1671402" y="136552"/>
                    <a:pt x="1482349" y="42025"/>
                  </a:cubicBezTo>
                  <a:lnTo>
                    <a:pt x="1482349" y="42025"/>
                  </a:lnTo>
                  <a:cubicBezTo>
                    <a:pt x="1293296" y="-51903"/>
                    <a:pt x="1065954" y="16898"/>
                    <a:pt x="976812" y="195781"/>
                  </a:cubicBezTo>
                  <a:lnTo>
                    <a:pt x="92570" y="2503306"/>
                  </a:lnTo>
                  <a:cubicBezTo>
                    <a:pt x="3427" y="2682188"/>
                    <a:pt x="-71356" y="2633130"/>
                    <a:pt x="117697" y="2727058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6766C230-6484-4767-BB4D-A7DE7E43D637}"/>
                </a:ext>
              </a:extLst>
            </p:cNvPr>
            <p:cNvSpPr/>
            <p:nvPr/>
          </p:nvSpPr>
          <p:spPr>
            <a:xfrm>
              <a:off x="1538408" y="1091686"/>
              <a:ext cx="2493258" cy="2138973"/>
            </a:xfrm>
            <a:custGeom>
              <a:avLst/>
              <a:gdLst>
                <a:gd name="connsiteX0" fmla="*/ 81847 w 2493258"/>
                <a:gd name="connsiteY0" fmla="*/ 2073763 h 2138973"/>
                <a:gd name="connsiteX1" fmla="*/ 110564 w 2493258"/>
                <a:gd name="connsiteY1" fmla="*/ 2138974 h 2138973"/>
                <a:gd name="connsiteX2" fmla="*/ 287652 w 2493258"/>
                <a:gd name="connsiteY2" fmla="*/ 1975048 h 2138973"/>
                <a:gd name="connsiteX3" fmla="*/ 2371423 w 2493258"/>
                <a:gd name="connsiteY3" fmla="*/ 678000 h 2138973"/>
                <a:gd name="connsiteX4" fmla="*/ 2395354 w 2493258"/>
                <a:gd name="connsiteY4" fmla="*/ 144344 h 2138973"/>
                <a:gd name="connsiteX5" fmla="*/ 2395354 w 2493258"/>
                <a:gd name="connsiteY5" fmla="*/ 144344 h 2138973"/>
                <a:gd name="connsiteX6" fmla="*/ 1865288 w 2493258"/>
                <a:gd name="connsiteY6" fmla="*/ 80927 h 2138973"/>
                <a:gd name="connsiteX7" fmla="*/ 145263 w 2493258"/>
                <a:gd name="connsiteY7" fmla="*/ 1855993 h 2138973"/>
                <a:gd name="connsiteX8" fmla="*/ 81847 w 2493258"/>
                <a:gd name="connsiteY8" fmla="*/ 2073763 h 2138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93258" h="2138973">
                  <a:moveTo>
                    <a:pt x="81847" y="2073763"/>
                  </a:moveTo>
                  <a:lnTo>
                    <a:pt x="110564" y="2138974"/>
                  </a:lnTo>
                  <a:cubicBezTo>
                    <a:pt x="205090" y="2072566"/>
                    <a:pt x="135093" y="2104274"/>
                    <a:pt x="287652" y="1975048"/>
                  </a:cubicBezTo>
                  <a:lnTo>
                    <a:pt x="2371423" y="678000"/>
                  </a:lnTo>
                  <a:cubicBezTo>
                    <a:pt x="2523982" y="548774"/>
                    <a:pt x="2534751" y="308868"/>
                    <a:pt x="2395354" y="144344"/>
                  </a:cubicBezTo>
                  <a:lnTo>
                    <a:pt x="2395354" y="144344"/>
                  </a:lnTo>
                  <a:cubicBezTo>
                    <a:pt x="2255957" y="-19582"/>
                    <a:pt x="2017248" y="-48299"/>
                    <a:pt x="1865288" y="80927"/>
                  </a:cubicBezTo>
                  <a:lnTo>
                    <a:pt x="145263" y="1855993"/>
                  </a:lnTo>
                  <a:cubicBezTo>
                    <a:pt x="-7295" y="1985219"/>
                    <a:pt x="-57550" y="1909238"/>
                    <a:pt x="81847" y="2073763"/>
                  </a:cubicBezTo>
                  <a:close/>
                </a:path>
              </a:pathLst>
            </a:custGeom>
            <a:solidFill>
              <a:srgbClr val="D5241A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9BC55C4-9A15-4599-BA59-DD1D218C0FD1}"/>
                </a:ext>
              </a:extLst>
            </p:cNvPr>
            <p:cNvSpPr/>
            <p:nvPr/>
          </p:nvSpPr>
          <p:spPr>
            <a:xfrm>
              <a:off x="1771949" y="1094018"/>
              <a:ext cx="1375622" cy="2026559"/>
            </a:xfrm>
            <a:custGeom>
              <a:avLst/>
              <a:gdLst>
                <a:gd name="connsiteX0" fmla="*/ 80434 w 1375622"/>
                <a:gd name="connsiteY0" fmla="*/ 1988869 h 2026559"/>
                <a:gd name="connsiteX1" fmla="*/ 113937 w 1375622"/>
                <a:gd name="connsiteY1" fmla="*/ 2026560 h 2026559"/>
                <a:gd name="connsiteX2" fmla="*/ 198891 w 1375622"/>
                <a:gd name="connsiteY2" fmla="*/ 1866224 h 2026559"/>
                <a:gd name="connsiteX3" fmla="*/ 1338594 w 1375622"/>
                <a:gd name="connsiteY3" fmla="*/ 412429 h 2026559"/>
                <a:gd name="connsiteX4" fmla="*/ 1239879 w 1375622"/>
                <a:gd name="connsiteY4" fmla="*/ 37314 h 2026559"/>
                <a:gd name="connsiteX5" fmla="*/ 1239879 w 1375622"/>
                <a:gd name="connsiteY5" fmla="*/ 37314 h 2026559"/>
                <a:gd name="connsiteX6" fmla="*/ 864765 w 1375622"/>
                <a:gd name="connsiteY6" fmla="*/ 135431 h 2026559"/>
                <a:gd name="connsiteX7" fmla="*/ 76246 w 1375622"/>
                <a:gd name="connsiteY7" fmla="*/ 1821354 h 2026559"/>
                <a:gd name="connsiteX8" fmla="*/ 80434 w 1375622"/>
                <a:gd name="connsiteY8" fmla="*/ 1988869 h 2026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622" h="2026559">
                  <a:moveTo>
                    <a:pt x="80434" y="1988869"/>
                  </a:moveTo>
                  <a:lnTo>
                    <a:pt x="113937" y="2026560"/>
                  </a:lnTo>
                  <a:cubicBezTo>
                    <a:pt x="164191" y="1955366"/>
                    <a:pt x="123509" y="1996048"/>
                    <a:pt x="198891" y="1866224"/>
                  </a:cubicBezTo>
                  <a:lnTo>
                    <a:pt x="1338594" y="412429"/>
                  </a:lnTo>
                  <a:cubicBezTo>
                    <a:pt x="1414574" y="282605"/>
                    <a:pt x="1369704" y="113295"/>
                    <a:pt x="1239879" y="37314"/>
                  </a:cubicBezTo>
                  <a:lnTo>
                    <a:pt x="1239879" y="37314"/>
                  </a:lnTo>
                  <a:cubicBezTo>
                    <a:pt x="1109457" y="-38666"/>
                    <a:pt x="940745" y="5008"/>
                    <a:pt x="864765" y="135431"/>
                  </a:cubicBezTo>
                  <a:lnTo>
                    <a:pt x="76246" y="1821354"/>
                  </a:lnTo>
                  <a:cubicBezTo>
                    <a:pt x="266" y="1951776"/>
                    <a:pt x="-49989" y="1912291"/>
                    <a:pt x="80434" y="1988869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DAF71F1B-8F52-4F6E-BB00-C1993DBF4E74}"/>
                </a:ext>
              </a:extLst>
            </p:cNvPr>
            <p:cNvSpPr/>
            <p:nvPr/>
          </p:nvSpPr>
          <p:spPr>
            <a:xfrm>
              <a:off x="1584268" y="1533060"/>
              <a:ext cx="1926053" cy="1575552"/>
            </a:xfrm>
            <a:custGeom>
              <a:avLst/>
              <a:gdLst>
                <a:gd name="connsiteX0" fmla="*/ 62909 w 1926053"/>
                <a:gd name="connsiteY0" fmla="*/ 1523504 h 1575552"/>
                <a:gd name="connsiteX1" fmla="*/ 85045 w 1926053"/>
                <a:gd name="connsiteY1" fmla="*/ 1575553 h 1575552"/>
                <a:gd name="connsiteX2" fmla="*/ 222049 w 1926053"/>
                <a:gd name="connsiteY2" fmla="*/ 1455899 h 1575552"/>
                <a:gd name="connsiteX3" fmla="*/ 1831393 w 1926053"/>
                <a:gd name="connsiteY3" fmla="*/ 540547 h 1575552"/>
                <a:gd name="connsiteX4" fmla="*/ 1851734 w 1926053"/>
                <a:gd name="connsiteY4" fmla="*/ 126545 h 1575552"/>
                <a:gd name="connsiteX5" fmla="*/ 1851734 w 1926053"/>
                <a:gd name="connsiteY5" fmla="*/ 126545 h 1575552"/>
                <a:gd name="connsiteX6" fmla="*/ 1443116 w 1926053"/>
                <a:gd name="connsiteY6" fmla="*/ 53556 h 1575552"/>
                <a:gd name="connsiteX7" fmla="*/ 112565 w 1926053"/>
                <a:gd name="connsiteY7" fmla="*/ 1357783 h 1575552"/>
                <a:gd name="connsiteX8" fmla="*/ 62909 w 1926053"/>
                <a:gd name="connsiteY8" fmla="*/ 1523504 h 1575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26053" h="1575552">
                  <a:moveTo>
                    <a:pt x="62909" y="1523504"/>
                  </a:moveTo>
                  <a:lnTo>
                    <a:pt x="85045" y="1575553"/>
                  </a:lnTo>
                  <a:cubicBezTo>
                    <a:pt x="158034" y="1527691"/>
                    <a:pt x="104190" y="1549827"/>
                    <a:pt x="222049" y="1455899"/>
                  </a:cubicBezTo>
                  <a:lnTo>
                    <a:pt x="1831393" y="540547"/>
                  </a:lnTo>
                  <a:cubicBezTo>
                    <a:pt x="1949252" y="446619"/>
                    <a:pt x="1958226" y="260557"/>
                    <a:pt x="1851734" y="126545"/>
                  </a:cubicBezTo>
                  <a:lnTo>
                    <a:pt x="1851734" y="126545"/>
                  </a:lnTo>
                  <a:cubicBezTo>
                    <a:pt x="1745242" y="-7468"/>
                    <a:pt x="1560975" y="-40373"/>
                    <a:pt x="1443116" y="53556"/>
                  </a:cubicBezTo>
                  <a:lnTo>
                    <a:pt x="112565" y="1357783"/>
                  </a:lnTo>
                  <a:cubicBezTo>
                    <a:pt x="-5892" y="1450515"/>
                    <a:pt x="-44181" y="1389491"/>
                    <a:pt x="62909" y="1523504"/>
                  </a:cubicBezTo>
                  <a:close/>
                </a:path>
              </a:pathLst>
            </a:custGeom>
            <a:solidFill>
              <a:srgbClr val="E8CF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50B137D9-1078-4282-99A8-9035B74BEEA1}"/>
                </a:ext>
              </a:extLst>
            </p:cNvPr>
            <p:cNvSpPr/>
            <p:nvPr/>
          </p:nvSpPr>
          <p:spPr>
            <a:xfrm>
              <a:off x="1401807" y="1817389"/>
              <a:ext cx="2876911" cy="1451689"/>
            </a:xfrm>
            <a:custGeom>
              <a:avLst/>
              <a:gdLst>
                <a:gd name="connsiteX0" fmla="*/ 46198 w 2876911"/>
                <a:gd name="connsiteY0" fmla="*/ 1378102 h 1451689"/>
                <a:gd name="connsiteX1" fmla="*/ 54574 w 2876911"/>
                <a:gd name="connsiteY1" fmla="*/ 1451690 h 1451689"/>
                <a:gd name="connsiteX2" fmla="*/ 273541 w 2876911"/>
                <a:gd name="connsiteY2" fmla="*/ 1350582 h 1451689"/>
                <a:gd name="connsiteX3" fmla="*/ 2661233 w 2876911"/>
                <a:gd name="connsiteY3" fmla="*/ 774449 h 1451689"/>
                <a:gd name="connsiteX4" fmla="*/ 2843705 w 2876911"/>
                <a:gd name="connsiteY4" fmla="*/ 261732 h 1451689"/>
                <a:gd name="connsiteX5" fmla="*/ 2843705 w 2876911"/>
                <a:gd name="connsiteY5" fmla="*/ 261732 h 1451689"/>
                <a:gd name="connsiteX6" fmla="*/ 2353723 w 2876911"/>
                <a:gd name="connsiteY6" fmla="*/ 24219 h 1451689"/>
                <a:gd name="connsiteX7" fmla="*/ 171835 w 2876911"/>
                <a:gd name="connsiteY7" fmla="*/ 1187254 h 1451689"/>
                <a:gd name="connsiteX8" fmla="*/ 46198 w 2876911"/>
                <a:gd name="connsiteY8" fmla="*/ 1378102 h 145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6911" h="1451689">
                  <a:moveTo>
                    <a:pt x="46198" y="1378102"/>
                  </a:moveTo>
                  <a:lnTo>
                    <a:pt x="54574" y="1451690"/>
                  </a:lnTo>
                  <a:cubicBezTo>
                    <a:pt x="165254" y="1418187"/>
                    <a:pt x="88675" y="1425964"/>
                    <a:pt x="273541" y="1350582"/>
                  </a:cubicBezTo>
                  <a:lnTo>
                    <a:pt x="2661233" y="774449"/>
                  </a:lnTo>
                  <a:cubicBezTo>
                    <a:pt x="2846098" y="698468"/>
                    <a:pt x="2928061" y="468135"/>
                    <a:pt x="2843705" y="261732"/>
                  </a:cubicBezTo>
                  <a:lnTo>
                    <a:pt x="2843705" y="261732"/>
                  </a:lnTo>
                  <a:cubicBezTo>
                    <a:pt x="2759349" y="55329"/>
                    <a:pt x="2538588" y="-51163"/>
                    <a:pt x="2353723" y="24219"/>
                  </a:cubicBezTo>
                  <a:lnTo>
                    <a:pt x="171835" y="1187254"/>
                  </a:lnTo>
                  <a:cubicBezTo>
                    <a:pt x="-13030" y="1262636"/>
                    <a:pt x="-38158" y="1171700"/>
                    <a:pt x="46198" y="1378102"/>
                  </a:cubicBezTo>
                  <a:close/>
                </a:path>
              </a:pathLst>
            </a:custGeom>
            <a:solidFill>
              <a:srgbClr val="EE7B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FABEAC00-79AD-41AC-A4DA-8B5688116137}"/>
                </a:ext>
              </a:extLst>
            </p:cNvPr>
            <p:cNvSpPr/>
            <p:nvPr/>
          </p:nvSpPr>
          <p:spPr>
            <a:xfrm>
              <a:off x="1372265" y="2006938"/>
              <a:ext cx="2456105" cy="1242398"/>
            </a:xfrm>
            <a:custGeom>
              <a:avLst/>
              <a:gdLst>
                <a:gd name="connsiteX0" fmla="*/ 39246 w 2456105"/>
                <a:gd name="connsiteY0" fmla="*/ 1179580 h 1242398"/>
                <a:gd name="connsiteX1" fmla="*/ 46425 w 2456105"/>
                <a:gd name="connsiteY1" fmla="*/ 1242398 h 1242398"/>
                <a:gd name="connsiteX2" fmla="*/ 233085 w 2456105"/>
                <a:gd name="connsiteY2" fmla="*/ 1155649 h 1242398"/>
                <a:gd name="connsiteX3" fmla="*/ 2271987 w 2456105"/>
                <a:gd name="connsiteY3" fmla="*/ 663273 h 1242398"/>
                <a:gd name="connsiteX4" fmla="*/ 2427537 w 2456105"/>
                <a:gd name="connsiteY4" fmla="*/ 224144 h 1242398"/>
                <a:gd name="connsiteX5" fmla="*/ 2427537 w 2456105"/>
                <a:gd name="connsiteY5" fmla="*/ 224144 h 1242398"/>
                <a:gd name="connsiteX6" fmla="*/ 2008748 w 2456105"/>
                <a:gd name="connsiteY6" fmla="*/ 20732 h 1242398"/>
                <a:gd name="connsiteX7" fmla="*/ 146934 w 2456105"/>
                <a:gd name="connsiteY7" fmla="*/ 1016252 h 1242398"/>
                <a:gd name="connsiteX8" fmla="*/ 39246 w 2456105"/>
                <a:gd name="connsiteY8" fmla="*/ 1179580 h 1242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6105" h="1242398">
                  <a:moveTo>
                    <a:pt x="39246" y="1179580"/>
                  </a:moveTo>
                  <a:lnTo>
                    <a:pt x="46425" y="1242398"/>
                  </a:lnTo>
                  <a:cubicBezTo>
                    <a:pt x="140952" y="1213681"/>
                    <a:pt x="75142" y="1220860"/>
                    <a:pt x="233085" y="1155649"/>
                  </a:cubicBezTo>
                  <a:lnTo>
                    <a:pt x="2271987" y="663273"/>
                  </a:lnTo>
                  <a:cubicBezTo>
                    <a:pt x="2429930" y="598660"/>
                    <a:pt x="2499927" y="401232"/>
                    <a:pt x="2427537" y="224144"/>
                  </a:cubicBezTo>
                  <a:lnTo>
                    <a:pt x="2427537" y="224144"/>
                  </a:lnTo>
                  <a:cubicBezTo>
                    <a:pt x="2355146" y="47654"/>
                    <a:pt x="2166691" y="-43881"/>
                    <a:pt x="2008748" y="20732"/>
                  </a:cubicBezTo>
                  <a:lnTo>
                    <a:pt x="146934" y="1016252"/>
                  </a:lnTo>
                  <a:cubicBezTo>
                    <a:pt x="-11009" y="1080866"/>
                    <a:pt x="-32546" y="1003090"/>
                    <a:pt x="39246" y="1179580"/>
                  </a:cubicBezTo>
                  <a:close/>
                </a:path>
              </a:pathLst>
            </a:custGeom>
            <a:solidFill>
              <a:srgbClr val="E8CE8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EBF4E4D-2E6E-404A-9C16-BA82130B02E3}"/>
                </a:ext>
              </a:extLst>
            </p:cNvPr>
            <p:cNvSpPr/>
            <p:nvPr/>
          </p:nvSpPr>
          <p:spPr>
            <a:xfrm>
              <a:off x="1085402" y="2037112"/>
              <a:ext cx="2080780" cy="1421487"/>
            </a:xfrm>
            <a:custGeom>
              <a:avLst/>
              <a:gdLst>
                <a:gd name="connsiteX0" fmla="*/ 2080780 w 2080780"/>
                <a:gd name="connsiteY0" fmla="*/ 710744 h 1421487"/>
                <a:gd name="connsiteX1" fmla="*/ 1040390 w 2080780"/>
                <a:gd name="connsiteY1" fmla="*/ 1421488 h 1421487"/>
                <a:gd name="connsiteX2" fmla="*/ 0 w 2080780"/>
                <a:gd name="connsiteY2" fmla="*/ 710744 h 1421487"/>
                <a:gd name="connsiteX3" fmla="*/ 1040390 w 2080780"/>
                <a:gd name="connsiteY3" fmla="*/ 0 h 1421487"/>
                <a:gd name="connsiteX4" fmla="*/ 2080780 w 2080780"/>
                <a:gd name="connsiteY4" fmla="*/ 710744 h 142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780" h="1421487">
                  <a:moveTo>
                    <a:pt x="2080780" y="710744"/>
                  </a:moveTo>
                  <a:cubicBezTo>
                    <a:pt x="2080780" y="1103277"/>
                    <a:pt x="1614982" y="1421488"/>
                    <a:pt x="1040390" y="1421488"/>
                  </a:cubicBezTo>
                  <a:cubicBezTo>
                    <a:pt x="465799" y="1421488"/>
                    <a:pt x="0" y="1103277"/>
                    <a:pt x="0" y="710744"/>
                  </a:cubicBezTo>
                  <a:cubicBezTo>
                    <a:pt x="0" y="318211"/>
                    <a:pt x="465799" y="0"/>
                    <a:pt x="1040390" y="0"/>
                  </a:cubicBezTo>
                  <a:cubicBezTo>
                    <a:pt x="1614982" y="0"/>
                    <a:pt x="2080780" y="318211"/>
                    <a:pt x="2080780" y="710744"/>
                  </a:cubicBezTo>
                  <a:close/>
                </a:path>
              </a:pathLst>
            </a:custGeom>
            <a:solidFill>
              <a:srgbClr val="8A6D3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CA02F67-DD7D-48E3-8D71-CED495735395}"/>
                </a:ext>
              </a:extLst>
            </p:cNvPr>
            <p:cNvSpPr/>
            <p:nvPr/>
          </p:nvSpPr>
          <p:spPr>
            <a:xfrm>
              <a:off x="1482653" y="2124460"/>
              <a:ext cx="1226451" cy="825611"/>
            </a:xfrm>
            <a:custGeom>
              <a:avLst/>
              <a:gdLst>
                <a:gd name="connsiteX0" fmla="*/ 1226452 w 1226451"/>
                <a:gd name="connsiteY0" fmla="*/ 412806 h 825611"/>
                <a:gd name="connsiteX1" fmla="*/ 613226 w 1226451"/>
                <a:gd name="connsiteY1" fmla="*/ 825612 h 825611"/>
                <a:gd name="connsiteX2" fmla="*/ 0 w 1226451"/>
                <a:gd name="connsiteY2" fmla="*/ 412806 h 825611"/>
                <a:gd name="connsiteX3" fmla="*/ 613226 w 1226451"/>
                <a:gd name="connsiteY3" fmla="*/ 0 h 825611"/>
                <a:gd name="connsiteX4" fmla="*/ 1226452 w 1226451"/>
                <a:gd name="connsiteY4" fmla="*/ 412806 h 82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6451" h="825611">
                  <a:moveTo>
                    <a:pt x="1226452" y="412806"/>
                  </a:moveTo>
                  <a:cubicBezTo>
                    <a:pt x="1226452" y="640792"/>
                    <a:pt x="951901" y="825612"/>
                    <a:pt x="613226" y="825612"/>
                  </a:cubicBezTo>
                  <a:cubicBezTo>
                    <a:pt x="274551" y="825612"/>
                    <a:pt x="0" y="640792"/>
                    <a:pt x="0" y="412806"/>
                  </a:cubicBezTo>
                  <a:cubicBezTo>
                    <a:pt x="0" y="184819"/>
                    <a:pt x="274551" y="0"/>
                    <a:pt x="613226" y="0"/>
                  </a:cubicBezTo>
                  <a:cubicBezTo>
                    <a:pt x="951901" y="0"/>
                    <a:pt x="1226452" y="184819"/>
                    <a:pt x="1226452" y="412806"/>
                  </a:cubicBezTo>
                  <a:close/>
                </a:path>
              </a:pathLst>
            </a:custGeom>
            <a:solidFill>
              <a:srgbClr val="AD945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8A686700-2606-4D83-B9CD-5D10BC68A979}"/>
                </a:ext>
              </a:extLst>
            </p:cNvPr>
            <p:cNvSpPr/>
            <p:nvPr/>
          </p:nvSpPr>
          <p:spPr>
            <a:xfrm>
              <a:off x="1905031" y="1445424"/>
              <a:ext cx="337423" cy="1107396"/>
            </a:xfrm>
            <a:custGeom>
              <a:avLst/>
              <a:gdLst>
                <a:gd name="connsiteX0" fmla="*/ 168712 w 337423"/>
                <a:gd name="connsiteY0" fmla="*/ 1107397 h 1107396"/>
                <a:gd name="connsiteX1" fmla="*/ 168712 w 337423"/>
                <a:gd name="connsiteY1" fmla="*/ 1107397 h 1107396"/>
                <a:gd name="connsiteX2" fmla="*/ 0 w 337423"/>
                <a:gd name="connsiteY2" fmla="*/ 938685 h 1107396"/>
                <a:gd name="connsiteX3" fmla="*/ 0 w 337423"/>
                <a:gd name="connsiteY3" fmla="*/ 168712 h 1107396"/>
                <a:gd name="connsiteX4" fmla="*/ 168712 w 337423"/>
                <a:gd name="connsiteY4" fmla="*/ 0 h 1107396"/>
                <a:gd name="connsiteX5" fmla="*/ 168712 w 337423"/>
                <a:gd name="connsiteY5" fmla="*/ 0 h 1107396"/>
                <a:gd name="connsiteX6" fmla="*/ 337424 w 337423"/>
                <a:gd name="connsiteY6" fmla="*/ 168712 h 1107396"/>
                <a:gd name="connsiteX7" fmla="*/ 337424 w 337423"/>
                <a:gd name="connsiteY7" fmla="*/ 938086 h 1107396"/>
                <a:gd name="connsiteX8" fmla="*/ 168712 w 337423"/>
                <a:gd name="connsiteY8" fmla="*/ 1107397 h 110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423" h="1107396">
                  <a:moveTo>
                    <a:pt x="168712" y="1107397"/>
                  </a:moveTo>
                  <a:lnTo>
                    <a:pt x="168712" y="1107397"/>
                  </a:lnTo>
                  <a:cubicBezTo>
                    <a:pt x="75382" y="1107397"/>
                    <a:pt x="0" y="1032015"/>
                    <a:pt x="0" y="938685"/>
                  </a:cubicBezTo>
                  <a:lnTo>
                    <a:pt x="0" y="168712"/>
                  </a:lnTo>
                  <a:cubicBezTo>
                    <a:pt x="0" y="75382"/>
                    <a:pt x="75382" y="0"/>
                    <a:pt x="168712" y="0"/>
                  </a:cubicBezTo>
                  <a:lnTo>
                    <a:pt x="168712" y="0"/>
                  </a:lnTo>
                  <a:cubicBezTo>
                    <a:pt x="262042" y="0"/>
                    <a:pt x="337424" y="75382"/>
                    <a:pt x="337424" y="168712"/>
                  </a:cubicBezTo>
                  <a:lnTo>
                    <a:pt x="337424" y="938086"/>
                  </a:lnTo>
                  <a:cubicBezTo>
                    <a:pt x="336826" y="1031416"/>
                    <a:pt x="261444" y="1107397"/>
                    <a:pt x="168712" y="1107397"/>
                  </a:cubicBezTo>
                  <a:close/>
                </a:path>
              </a:pathLst>
            </a:custGeom>
            <a:solidFill>
              <a:srgbClr val="A18348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E91F5FB-E534-48A7-9B46-457E1169DFE9}"/>
                </a:ext>
              </a:extLst>
            </p:cNvPr>
            <p:cNvSpPr/>
            <p:nvPr/>
          </p:nvSpPr>
          <p:spPr>
            <a:xfrm>
              <a:off x="1417441" y="864505"/>
              <a:ext cx="1300637" cy="903386"/>
            </a:xfrm>
            <a:custGeom>
              <a:avLst/>
              <a:gdLst>
                <a:gd name="connsiteX0" fmla="*/ 1300637 w 1300637"/>
                <a:gd name="connsiteY0" fmla="*/ 451693 h 903386"/>
                <a:gd name="connsiteX1" fmla="*/ 650319 w 1300637"/>
                <a:gd name="connsiteY1" fmla="*/ 903387 h 903386"/>
                <a:gd name="connsiteX2" fmla="*/ 0 w 1300637"/>
                <a:gd name="connsiteY2" fmla="*/ 451693 h 903386"/>
                <a:gd name="connsiteX3" fmla="*/ 650319 w 1300637"/>
                <a:gd name="connsiteY3" fmla="*/ 0 h 903386"/>
                <a:gd name="connsiteX4" fmla="*/ 1300637 w 1300637"/>
                <a:gd name="connsiteY4" fmla="*/ 451693 h 903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0637" h="903386">
                  <a:moveTo>
                    <a:pt x="1300637" y="451693"/>
                  </a:moveTo>
                  <a:cubicBezTo>
                    <a:pt x="1300637" y="701157"/>
                    <a:pt x="1009480" y="903387"/>
                    <a:pt x="650319" y="903387"/>
                  </a:cubicBezTo>
                  <a:cubicBezTo>
                    <a:pt x="291157" y="903387"/>
                    <a:pt x="0" y="701157"/>
                    <a:pt x="0" y="451693"/>
                  </a:cubicBezTo>
                  <a:cubicBezTo>
                    <a:pt x="0" y="202230"/>
                    <a:pt x="291157" y="0"/>
                    <a:pt x="650319" y="0"/>
                  </a:cubicBezTo>
                  <a:cubicBezTo>
                    <a:pt x="1009480" y="0"/>
                    <a:pt x="1300637" y="202230"/>
                    <a:pt x="1300637" y="451693"/>
                  </a:cubicBezTo>
                  <a:close/>
                </a:path>
              </a:pathLst>
            </a:custGeom>
            <a:solidFill>
              <a:srgbClr val="AD9453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44D0F67A-9079-43F7-B851-CDEDC91AB335}"/>
                </a:ext>
              </a:extLst>
            </p:cNvPr>
            <p:cNvSpPr/>
            <p:nvPr/>
          </p:nvSpPr>
          <p:spPr>
            <a:xfrm>
              <a:off x="1909291" y="1485494"/>
              <a:ext cx="328426" cy="359155"/>
            </a:xfrm>
            <a:custGeom>
              <a:avLst/>
              <a:gdLst>
                <a:gd name="connsiteX0" fmla="*/ 286498 w 328426"/>
                <a:gd name="connsiteY0" fmla="*/ 153769 h 359155"/>
                <a:gd name="connsiteX1" fmla="*/ 203937 w 328426"/>
                <a:gd name="connsiteY1" fmla="*/ 316498 h 359155"/>
                <a:gd name="connsiteX2" fmla="*/ 187186 w 328426"/>
                <a:gd name="connsiteY2" fmla="*/ 344617 h 359155"/>
                <a:gd name="connsiteX3" fmla="*/ 128555 w 328426"/>
                <a:gd name="connsiteY3" fmla="*/ 337438 h 359155"/>
                <a:gd name="connsiteX4" fmla="*/ 4115 w 328426"/>
                <a:gd name="connsiteY4" fmla="*/ 89156 h 359155"/>
                <a:gd name="connsiteX5" fmla="*/ 7107 w 328426"/>
                <a:gd name="connsiteY5" fmla="*/ 58644 h 359155"/>
                <a:gd name="connsiteX6" fmla="*/ 187784 w 328426"/>
                <a:gd name="connsiteY6" fmla="*/ 4202 h 359155"/>
                <a:gd name="connsiteX7" fmla="*/ 222484 w 328426"/>
                <a:gd name="connsiteY7" fmla="*/ 3005 h 359155"/>
                <a:gd name="connsiteX8" fmla="*/ 309233 w 328426"/>
                <a:gd name="connsiteY8" fmla="*/ 46679 h 359155"/>
                <a:gd name="connsiteX9" fmla="*/ 322395 w 328426"/>
                <a:gd name="connsiteY9" fmla="*/ 97532 h 359155"/>
                <a:gd name="connsiteX10" fmla="*/ 286498 w 328426"/>
                <a:gd name="connsiteY10" fmla="*/ 153769 h 35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8426" h="359155">
                  <a:moveTo>
                    <a:pt x="286498" y="153769"/>
                  </a:moveTo>
                  <a:cubicBezTo>
                    <a:pt x="258978" y="208212"/>
                    <a:pt x="232056" y="262056"/>
                    <a:pt x="203937" y="316498"/>
                  </a:cubicBezTo>
                  <a:cubicBezTo>
                    <a:pt x="199151" y="326071"/>
                    <a:pt x="193767" y="336241"/>
                    <a:pt x="187186" y="344617"/>
                  </a:cubicBezTo>
                  <a:cubicBezTo>
                    <a:pt x="169238" y="366155"/>
                    <a:pt x="142316" y="363762"/>
                    <a:pt x="128555" y="337438"/>
                  </a:cubicBezTo>
                  <a:cubicBezTo>
                    <a:pt x="86078" y="254877"/>
                    <a:pt x="45396" y="171717"/>
                    <a:pt x="4115" y="89156"/>
                  </a:cubicBezTo>
                  <a:cubicBezTo>
                    <a:pt x="-671" y="78986"/>
                    <a:pt x="-3064" y="65225"/>
                    <a:pt x="7107" y="58644"/>
                  </a:cubicBezTo>
                  <a:cubicBezTo>
                    <a:pt x="62147" y="23347"/>
                    <a:pt x="117786" y="-9558"/>
                    <a:pt x="187784" y="4202"/>
                  </a:cubicBezTo>
                  <a:cubicBezTo>
                    <a:pt x="199151" y="-1182"/>
                    <a:pt x="210518" y="-1182"/>
                    <a:pt x="222484" y="3005"/>
                  </a:cubicBezTo>
                  <a:cubicBezTo>
                    <a:pt x="252995" y="13774"/>
                    <a:pt x="282310" y="28133"/>
                    <a:pt x="309233" y="46679"/>
                  </a:cubicBezTo>
                  <a:cubicBezTo>
                    <a:pt x="327779" y="59841"/>
                    <a:pt x="334360" y="77191"/>
                    <a:pt x="322395" y="97532"/>
                  </a:cubicBezTo>
                  <a:cubicBezTo>
                    <a:pt x="311028" y="116677"/>
                    <a:pt x="308036" y="141206"/>
                    <a:pt x="286498" y="153769"/>
                  </a:cubicBezTo>
                  <a:close/>
                </a:path>
              </a:pathLst>
            </a:custGeom>
            <a:solidFill>
              <a:srgbClr val="E69802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B9806E5-EA65-4AEF-A8D1-68B71095FB52}"/>
                </a:ext>
              </a:extLst>
            </p:cNvPr>
            <p:cNvSpPr/>
            <p:nvPr/>
          </p:nvSpPr>
          <p:spPr>
            <a:xfrm>
              <a:off x="2096477" y="1467768"/>
              <a:ext cx="200361" cy="325077"/>
            </a:xfrm>
            <a:custGeom>
              <a:avLst/>
              <a:gdLst>
                <a:gd name="connsiteX0" fmla="*/ 171105 w 200361"/>
                <a:gd name="connsiteY0" fmla="*/ 62611 h 325077"/>
                <a:gd name="connsiteX1" fmla="*/ 137004 w 200361"/>
                <a:gd name="connsiteY1" fmla="*/ 29108 h 325077"/>
                <a:gd name="connsiteX2" fmla="*/ 0 w 200361"/>
                <a:gd name="connsiteY2" fmla="*/ 17142 h 325077"/>
                <a:gd name="connsiteX3" fmla="*/ 122645 w 200361"/>
                <a:gd name="connsiteY3" fmla="*/ 68593 h 325077"/>
                <a:gd name="connsiteX4" fmla="*/ 129824 w 200361"/>
                <a:gd name="connsiteY4" fmla="*/ 102695 h 325077"/>
                <a:gd name="connsiteX5" fmla="*/ 98714 w 200361"/>
                <a:gd name="connsiteY5" fmla="*/ 167308 h 325077"/>
                <a:gd name="connsiteX6" fmla="*/ 130423 w 200361"/>
                <a:gd name="connsiteY6" fmla="*/ 246279 h 325077"/>
                <a:gd name="connsiteX7" fmla="*/ 130423 w 200361"/>
                <a:gd name="connsiteY7" fmla="*/ 246279 h 325077"/>
                <a:gd name="connsiteX8" fmla="*/ 105295 w 200361"/>
                <a:gd name="connsiteY8" fmla="*/ 291150 h 325077"/>
                <a:gd name="connsiteX9" fmla="*/ 90937 w 200361"/>
                <a:gd name="connsiteY9" fmla="*/ 318670 h 325077"/>
                <a:gd name="connsiteX10" fmla="*/ 122645 w 200361"/>
                <a:gd name="connsiteY10" fmla="*/ 315679 h 325077"/>
                <a:gd name="connsiteX11" fmla="*/ 130423 w 200361"/>
                <a:gd name="connsiteY11" fmla="*/ 310893 h 325077"/>
                <a:gd name="connsiteX12" fmla="*/ 137602 w 200361"/>
                <a:gd name="connsiteY12" fmla="*/ 306106 h 325077"/>
                <a:gd name="connsiteX13" fmla="*/ 189651 w 200361"/>
                <a:gd name="connsiteY13" fmla="*/ 241493 h 325077"/>
                <a:gd name="connsiteX14" fmla="*/ 171105 w 200361"/>
                <a:gd name="connsiteY14" fmla="*/ 62611 h 325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361" h="325077">
                  <a:moveTo>
                    <a:pt x="171105" y="62611"/>
                  </a:moveTo>
                  <a:cubicBezTo>
                    <a:pt x="159738" y="51244"/>
                    <a:pt x="148969" y="39876"/>
                    <a:pt x="137004" y="29108"/>
                  </a:cubicBezTo>
                  <a:cubicBezTo>
                    <a:pt x="98116" y="-4395"/>
                    <a:pt x="34700" y="-9780"/>
                    <a:pt x="0" y="17142"/>
                  </a:cubicBezTo>
                  <a:cubicBezTo>
                    <a:pt x="46067" y="21330"/>
                    <a:pt x="83758" y="45859"/>
                    <a:pt x="122645" y="68593"/>
                  </a:cubicBezTo>
                  <a:cubicBezTo>
                    <a:pt x="135209" y="75773"/>
                    <a:pt x="137004" y="88935"/>
                    <a:pt x="129824" y="102695"/>
                  </a:cubicBezTo>
                  <a:cubicBezTo>
                    <a:pt x="119056" y="124232"/>
                    <a:pt x="108885" y="145770"/>
                    <a:pt x="98714" y="167308"/>
                  </a:cubicBezTo>
                  <a:cubicBezTo>
                    <a:pt x="123842" y="187649"/>
                    <a:pt x="144183" y="210383"/>
                    <a:pt x="130423" y="246279"/>
                  </a:cubicBezTo>
                  <a:lnTo>
                    <a:pt x="130423" y="246279"/>
                  </a:lnTo>
                  <a:cubicBezTo>
                    <a:pt x="131021" y="266022"/>
                    <a:pt x="120252" y="280381"/>
                    <a:pt x="105295" y="291150"/>
                  </a:cubicBezTo>
                  <a:cubicBezTo>
                    <a:pt x="95125" y="298329"/>
                    <a:pt x="81963" y="304910"/>
                    <a:pt x="90937" y="318670"/>
                  </a:cubicBezTo>
                  <a:cubicBezTo>
                    <a:pt x="99911" y="332430"/>
                    <a:pt x="112475" y="320465"/>
                    <a:pt x="122645" y="315679"/>
                  </a:cubicBezTo>
                  <a:cubicBezTo>
                    <a:pt x="125637" y="314482"/>
                    <a:pt x="127431" y="312687"/>
                    <a:pt x="130423" y="310893"/>
                  </a:cubicBezTo>
                  <a:cubicBezTo>
                    <a:pt x="134012" y="310893"/>
                    <a:pt x="135209" y="307901"/>
                    <a:pt x="137602" y="306106"/>
                  </a:cubicBezTo>
                  <a:cubicBezTo>
                    <a:pt x="161533" y="289953"/>
                    <a:pt x="173498" y="264228"/>
                    <a:pt x="189651" y="241493"/>
                  </a:cubicBezTo>
                  <a:cubicBezTo>
                    <a:pt x="207599" y="179872"/>
                    <a:pt x="204010" y="119446"/>
                    <a:pt x="171105" y="62611"/>
                  </a:cubicBezTo>
                  <a:close/>
                </a:path>
              </a:pathLst>
            </a:custGeom>
            <a:solidFill>
              <a:srgbClr val="C3060D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90DF965-5BF9-4530-97B4-DE7A16F88CBA}"/>
                </a:ext>
              </a:extLst>
            </p:cNvPr>
            <p:cNvSpPr/>
            <p:nvPr/>
          </p:nvSpPr>
          <p:spPr>
            <a:xfrm>
              <a:off x="2171260" y="1091249"/>
              <a:ext cx="212983" cy="348192"/>
            </a:xfrm>
            <a:custGeom>
              <a:avLst/>
              <a:gdLst>
                <a:gd name="connsiteX0" fmla="*/ 212984 w 212983"/>
                <a:gd name="connsiteY0" fmla="*/ 174096 h 348192"/>
                <a:gd name="connsiteX1" fmla="*/ 106492 w 212983"/>
                <a:gd name="connsiteY1" fmla="*/ 348193 h 348192"/>
                <a:gd name="connsiteX2" fmla="*/ 0 w 212983"/>
                <a:gd name="connsiteY2" fmla="*/ 174096 h 348192"/>
                <a:gd name="connsiteX3" fmla="*/ 106492 w 212983"/>
                <a:gd name="connsiteY3" fmla="*/ 0 h 348192"/>
                <a:gd name="connsiteX4" fmla="*/ 212984 w 212983"/>
                <a:gd name="connsiteY4" fmla="*/ 174096 h 348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983" h="348192">
                  <a:moveTo>
                    <a:pt x="212984" y="174096"/>
                  </a:moveTo>
                  <a:cubicBezTo>
                    <a:pt x="212984" y="270247"/>
                    <a:pt x="165306" y="348193"/>
                    <a:pt x="106492" y="348193"/>
                  </a:cubicBezTo>
                  <a:cubicBezTo>
                    <a:pt x="47678" y="348193"/>
                    <a:pt x="0" y="270247"/>
                    <a:pt x="0" y="174096"/>
                  </a:cubicBezTo>
                  <a:cubicBezTo>
                    <a:pt x="0" y="77946"/>
                    <a:pt x="47678" y="0"/>
                    <a:pt x="106492" y="0"/>
                  </a:cubicBezTo>
                  <a:cubicBezTo>
                    <a:pt x="165306" y="0"/>
                    <a:pt x="212984" y="77946"/>
                    <a:pt x="212984" y="174096"/>
                  </a:cubicBezTo>
                  <a:close/>
                </a:path>
              </a:pathLst>
            </a:custGeom>
            <a:solidFill>
              <a:srgbClr val="E1E1E2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98DA5723-3ACC-474E-8651-0F53A0E94B66}"/>
                </a:ext>
              </a:extLst>
            </p:cNvPr>
            <p:cNvSpPr/>
            <p:nvPr/>
          </p:nvSpPr>
          <p:spPr>
            <a:xfrm>
              <a:off x="2227498" y="1262354"/>
              <a:ext cx="120850" cy="184266"/>
            </a:xfrm>
            <a:custGeom>
              <a:avLst/>
              <a:gdLst>
                <a:gd name="connsiteX0" fmla="*/ 120850 w 120850"/>
                <a:gd name="connsiteY0" fmla="*/ 92134 h 184266"/>
                <a:gd name="connsiteX1" fmla="*/ 60425 w 120850"/>
                <a:gd name="connsiteY1" fmla="*/ 184267 h 184266"/>
                <a:gd name="connsiteX2" fmla="*/ 0 w 120850"/>
                <a:gd name="connsiteY2" fmla="*/ 92134 h 184266"/>
                <a:gd name="connsiteX3" fmla="*/ 60425 w 120850"/>
                <a:gd name="connsiteY3" fmla="*/ 0 h 184266"/>
                <a:gd name="connsiteX4" fmla="*/ 120850 w 120850"/>
                <a:gd name="connsiteY4" fmla="*/ 92134 h 18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850" h="184266">
                  <a:moveTo>
                    <a:pt x="120850" y="92134"/>
                  </a:moveTo>
                  <a:cubicBezTo>
                    <a:pt x="120850" y="143017"/>
                    <a:pt x="93797" y="184267"/>
                    <a:pt x="60425" y="184267"/>
                  </a:cubicBezTo>
                  <a:cubicBezTo>
                    <a:pt x="27053" y="184267"/>
                    <a:pt x="0" y="143017"/>
                    <a:pt x="0" y="92134"/>
                  </a:cubicBezTo>
                  <a:cubicBezTo>
                    <a:pt x="0" y="41250"/>
                    <a:pt x="27053" y="0"/>
                    <a:pt x="60425" y="0"/>
                  </a:cubicBezTo>
                  <a:cubicBezTo>
                    <a:pt x="93797" y="0"/>
                    <a:pt x="120850" y="41250"/>
                    <a:pt x="120850" y="92134"/>
                  </a:cubicBezTo>
                  <a:close/>
                </a:path>
              </a:pathLst>
            </a:custGeom>
            <a:solidFill>
              <a:srgbClr val="020B0B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39BBCD9-3AC5-4580-B6C2-E81D6BB46323}"/>
                </a:ext>
              </a:extLst>
            </p:cNvPr>
            <p:cNvSpPr/>
            <p:nvPr/>
          </p:nvSpPr>
          <p:spPr>
            <a:xfrm>
              <a:off x="2261599" y="1339530"/>
              <a:ext cx="61023" cy="92133"/>
            </a:xfrm>
            <a:custGeom>
              <a:avLst/>
              <a:gdLst>
                <a:gd name="connsiteX0" fmla="*/ 61024 w 61023"/>
                <a:gd name="connsiteY0" fmla="*/ 46067 h 92133"/>
                <a:gd name="connsiteX1" fmla="*/ 30512 w 61023"/>
                <a:gd name="connsiteY1" fmla="*/ 92133 h 92133"/>
                <a:gd name="connsiteX2" fmla="*/ 0 w 61023"/>
                <a:gd name="connsiteY2" fmla="*/ 46067 h 92133"/>
                <a:gd name="connsiteX3" fmla="*/ 30512 w 61023"/>
                <a:gd name="connsiteY3" fmla="*/ 0 h 92133"/>
                <a:gd name="connsiteX4" fmla="*/ 61024 w 61023"/>
                <a:gd name="connsiteY4" fmla="*/ 46067 h 9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23" h="92133">
                  <a:moveTo>
                    <a:pt x="61024" y="46067"/>
                  </a:moveTo>
                  <a:cubicBezTo>
                    <a:pt x="61024" y="71509"/>
                    <a:pt x="47363" y="92133"/>
                    <a:pt x="30512" y="92133"/>
                  </a:cubicBezTo>
                  <a:cubicBezTo>
                    <a:pt x="13661" y="92133"/>
                    <a:pt x="0" y="71509"/>
                    <a:pt x="0" y="46067"/>
                  </a:cubicBezTo>
                  <a:cubicBezTo>
                    <a:pt x="0" y="20625"/>
                    <a:pt x="13661" y="0"/>
                    <a:pt x="30512" y="0"/>
                  </a:cubicBezTo>
                  <a:cubicBezTo>
                    <a:pt x="47363" y="0"/>
                    <a:pt x="61024" y="20625"/>
                    <a:pt x="61024" y="46067"/>
                  </a:cubicBezTo>
                  <a:close/>
                </a:path>
              </a:pathLst>
            </a:custGeom>
            <a:solidFill>
              <a:srgbClr val="E9E9E9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34FD38C-28D0-4439-A61B-62C39D786F14}"/>
                </a:ext>
              </a:extLst>
            </p:cNvPr>
            <p:cNvSpPr/>
            <p:nvPr/>
          </p:nvSpPr>
          <p:spPr>
            <a:xfrm>
              <a:off x="1779394" y="1100223"/>
              <a:ext cx="212983" cy="348192"/>
            </a:xfrm>
            <a:custGeom>
              <a:avLst/>
              <a:gdLst>
                <a:gd name="connsiteX0" fmla="*/ 212984 w 212983"/>
                <a:gd name="connsiteY0" fmla="*/ 174096 h 348192"/>
                <a:gd name="connsiteX1" fmla="*/ 106492 w 212983"/>
                <a:gd name="connsiteY1" fmla="*/ 348193 h 348192"/>
                <a:gd name="connsiteX2" fmla="*/ 0 w 212983"/>
                <a:gd name="connsiteY2" fmla="*/ 174096 h 348192"/>
                <a:gd name="connsiteX3" fmla="*/ 106492 w 212983"/>
                <a:gd name="connsiteY3" fmla="*/ 0 h 348192"/>
                <a:gd name="connsiteX4" fmla="*/ 212984 w 212983"/>
                <a:gd name="connsiteY4" fmla="*/ 174096 h 348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983" h="348192">
                  <a:moveTo>
                    <a:pt x="212984" y="174096"/>
                  </a:moveTo>
                  <a:cubicBezTo>
                    <a:pt x="212984" y="270247"/>
                    <a:pt x="165306" y="348193"/>
                    <a:pt x="106492" y="348193"/>
                  </a:cubicBezTo>
                  <a:cubicBezTo>
                    <a:pt x="47678" y="348193"/>
                    <a:pt x="0" y="270247"/>
                    <a:pt x="0" y="174096"/>
                  </a:cubicBezTo>
                  <a:cubicBezTo>
                    <a:pt x="0" y="77946"/>
                    <a:pt x="47678" y="0"/>
                    <a:pt x="106492" y="0"/>
                  </a:cubicBezTo>
                  <a:cubicBezTo>
                    <a:pt x="165306" y="0"/>
                    <a:pt x="212984" y="77946"/>
                    <a:pt x="212984" y="174096"/>
                  </a:cubicBezTo>
                  <a:close/>
                </a:path>
              </a:pathLst>
            </a:custGeom>
            <a:solidFill>
              <a:srgbClr val="E1E1E2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B94DEEEC-9650-466B-9832-0B23C0D8794A}"/>
                </a:ext>
              </a:extLst>
            </p:cNvPr>
            <p:cNvSpPr/>
            <p:nvPr/>
          </p:nvSpPr>
          <p:spPr>
            <a:xfrm>
              <a:off x="1835631" y="1271328"/>
              <a:ext cx="120850" cy="184266"/>
            </a:xfrm>
            <a:custGeom>
              <a:avLst/>
              <a:gdLst>
                <a:gd name="connsiteX0" fmla="*/ 120850 w 120850"/>
                <a:gd name="connsiteY0" fmla="*/ 92134 h 184266"/>
                <a:gd name="connsiteX1" fmla="*/ 60425 w 120850"/>
                <a:gd name="connsiteY1" fmla="*/ 184267 h 184266"/>
                <a:gd name="connsiteX2" fmla="*/ 0 w 120850"/>
                <a:gd name="connsiteY2" fmla="*/ 92134 h 184266"/>
                <a:gd name="connsiteX3" fmla="*/ 60425 w 120850"/>
                <a:gd name="connsiteY3" fmla="*/ 0 h 184266"/>
                <a:gd name="connsiteX4" fmla="*/ 120850 w 120850"/>
                <a:gd name="connsiteY4" fmla="*/ 92134 h 184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850" h="184266">
                  <a:moveTo>
                    <a:pt x="120850" y="92134"/>
                  </a:moveTo>
                  <a:cubicBezTo>
                    <a:pt x="120850" y="143017"/>
                    <a:pt x="93797" y="184267"/>
                    <a:pt x="60425" y="184267"/>
                  </a:cubicBezTo>
                  <a:cubicBezTo>
                    <a:pt x="27053" y="184267"/>
                    <a:pt x="0" y="143017"/>
                    <a:pt x="0" y="92134"/>
                  </a:cubicBezTo>
                  <a:cubicBezTo>
                    <a:pt x="0" y="41250"/>
                    <a:pt x="27053" y="0"/>
                    <a:pt x="60425" y="0"/>
                  </a:cubicBezTo>
                  <a:cubicBezTo>
                    <a:pt x="93797" y="0"/>
                    <a:pt x="120850" y="41250"/>
                    <a:pt x="120850" y="92134"/>
                  </a:cubicBezTo>
                  <a:close/>
                </a:path>
              </a:pathLst>
            </a:custGeom>
            <a:solidFill>
              <a:srgbClr val="020B0B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C8378EB-2A7F-4865-8414-D33D2DE6C041}"/>
                </a:ext>
              </a:extLst>
            </p:cNvPr>
            <p:cNvSpPr/>
            <p:nvPr/>
          </p:nvSpPr>
          <p:spPr>
            <a:xfrm>
              <a:off x="1869733" y="1348504"/>
              <a:ext cx="61023" cy="92133"/>
            </a:xfrm>
            <a:custGeom>
              <a:avLst/>
              <a:gdLst>
                <a:gd name="connsiteX0" fmla="*/ 61024 w 61023"/>
                <a:gd name="connsiteY0" fmla="*/ 46067 h 92133"/>
                <a:gd name="connsiteX1" fmla="*/ 30512 w 61023"/>
                <a:gd name="connsiteY1" fmla="*/ 92133 h 92133"/>
                <a:gd name="connsiteX2" fmla="*/ 0 w 61023"/>
                <a:gd name="connsiteY2" fmla="*/ 46067 h 92133"/>
                <a:gd name="connsiteX3" fmla="*/ 30512 w 61023"/>
                <a:gd name="connsiteY3" fmla="*/ 0 h 92133"/>
                <a:gd name="connsiteX4" fmla="*/ 61024 w 61023"/>
                <a:gd name="connsiteY4" fmla="*/ 46067 h 9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023" h="92133">
                  <a:moveTo>
                    <a:pt x="61024" y="46067"/>
                  </a:moveTo>
                  <a:cubicBezTo>
                    <a:pt x="61024" y="71509"/>
                    <a:pt x="47363" y="92133"/>
                    <a:pt x="30512" y="92133"/>
                  </a:cubicBezTo>
                  <a:cubicBezTo>
                    <a:pt x="13661" y="92133"/>
                    <a:pt x="0" y="71509"/>
                    <a:pt x="0" y="46067"/>
                  </a:cubicBezTo>
                  <a:cubicBezTo>
                    <a:pt x="0" y="20625"/>
                    <a:pt x="13661" y="0"/>
                    <a:pt x="30512" y="0"/>
                  </a:cubicBezTo>
                  <a:cubicBezTo>
                    <a:pt x="47363" y="0"/>
                    <a:pt x="61024" y="20625"/>
                    <a:pt x="61024" y="46067"/>
                  </a:cubicBezTo>
                  <a:close/>
                </a:path>
              </a:pathLst>
            </a:custGeom>
            <a:solidFill>
              <a:srgbClr val="E9E9E9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498C6F6B-4134-406D-855E-29C514653319}"/>
                </a:ext>
              </a:extLst>
            </p:cNvPr>
            <p:cNvSpPr/>
            <p:nvPr/>
          </p:nvSpPr>
          <p:spPr>
            <a:xfrm>
              <a:off x="1927651" y="506458"/>
              <a:ext cx="337278" cy="377789"/>
            </a:xfrm>
            <a:custGeom>
              <a:avLst/>
              <a:gdLst>
                <a:gd name="connsiteX0" fmla="*/ 329760 w 337278"/>
                <a:gd name="connsiteY0" fmla="*/ 85236 h 377789"/>
                <a:gd name="connsiteX1" fmla="*/ 335743 w 337278"/>
                <a:gd name="connsiteY1" fmla="*/ 71475 h 377789"/>
                <a:gd name="connsiteX2" fmla="*/ 282497 w 337278"/>
                <a:gd name="connsiteY2" fmla="*/ 21819 h 377789"/>
                <a:gd name="connsiteX3" fmla="*/ 153271 w 337278"/>
                <a:gd name="connsiteY3" fmla="*/ 4469 h 377789"/>
                <a:gd name="connsiteX4" fmla="*/ 59941 w 337278"/>
                <a:gd name="connsiteY4" fmla="*/ 69681 h 377789"/>
                <a:gd name="connsiteX5" fmla="*/ 114 w 337278"/>
                <a:gd name="connsiteY5" fmla="*/ 214462 h 377789"/>
                <a:gd name="connsiteX6" fmla="*/ 17464 w 337278"/>
                <a:gd name="connsiteY6" fmla="*/ 313176 h 377789"/>
                <a:gd name="connsiteX7" fmla="*/ 48574 w 337278"/>
                <a:gd name="connsiteY7" fmla="*/ 374200 h 377789"/>
                <a:gd name="connsiteX8" fmla="*/ 113785 w 337278"/>
                <a:gd name="connsiteY8" fmla="*/ 377789 h 377789"/>
                <a:gd name="connsiteX9" fmla="*/ 226858 w 337278"/>
                <a:gd name="connsiteY9" fmla="*/ 374200 h 377789"/>
                <a:gd name="connsiteX10" fmla="*/ 215491 w 337278"/>
                <a:gd name="connsiteY10" fmla="*/ 343090 h 377789"/>
                <a:gd name="connsiteX11" fmla="*/ 288480 w 337278"/>
                <a:gd name="connsiteY11" fmla="*/ 313775 h 377789"/>
                <a:gd name="connsiteX12" fmla="*/ 220875 w 337278"/>
                <a:gd name="connsiteY12" fmla="*/ 295826 h 377789"/>
                <a:gd name="connsiteX13" fmla="*/ 186774 w 337278"/>
                <a:gd name="connsiteY13" fmla="*/ 255144 h 377789"/>
                <a:gd name="connsiteX14" fmla="*/ 235234 w 337278"/>
                <a:gd name="connsiteY14" fmla="*/ 115149 h 377789"/>
                <a:gd name="connsiteX15" fmla="*/ 329760 w 337278"/>
                <a:gd name="connsiteY15" fmla="*/ 85236 h 37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7278" h="377789">
                  <a:moveTo>
                    <a:pt x="329760" y="85236"/>
                  </a:moveTo>
                  <a:cubicBezTo>
                    <a:pt x="336341" y="84637"/>
                    <a:pt x="339333" y="76860"/>
                    <a:pt x="335743" y="71475"/>
                  </a:cubicBezTo>
                  <a:cubicBezTo>
                    <a:pt x="326769" y="57715"/>
                    <a:pt x="308223" y="36178"/>
                    <a:pt x="282497" y="21819"/>
                  </a:cubicBezTo>
                  <a:cubicBezTo>
                    <a:pt x="246601" y="2076"/>
                    <a:pt x="187372" y="-5701"/>
                    <a:pt x="153271" y="4469"/>
                  </a:cubicBezTo>
                  <a:cubicBezTo>
                    <a:pt x="126947" y="12845"/>
                    <a:pt x="83872" y="38571"/>
                    <a:pt x="59941" y="69681"/>
                  </a:cubicBezTo>
                  <a:cubicBezTo>
                    <a:pt x="36010" y="100791"/>
                    <a:pt x="1311" y="150447"/>
                    <a:pt x="114" y="214462"/>
                  </a:cubicBezTo>
                  <a:cubicBezTo>
                    <a:pt x="-1082" y="255742"/>
                    <a:pt x="7293" y="286254"/>
                    <a:pt x="17464" y="313176"/>
                  </a:cubicBezTo>
                  <a:cubicBezTo>
                    <a:pt x="27634" y="340697"/>
                    <a:pt x="44984" y="364627"/>
                    <a:pt x="48574" y="374200"/>
                  </a:cubicBezTo>
                  <a:cubicBezTo>
                    <a:pt x="65325" y="377789"/>
                    <a:pt x="71308" y="377789"/>
                    <a:pt x="113785" y="377789"/>
                  </a:cubicBezTo>
                  <a:cubicBezTo>
                    <a:pt x="156262" y="377789"/>
                    <a:pt x="240020" y="374798"/>
                    <a:pt x="226858" y="374200"/>
                  </a:cubicBezTo>
                  <a:cubicBezTo>
                    <a:pt x="213696" y="373601"/>
                    <a:pt x="207115" y="365824"/>
                    <a:pt x="215491" y="343090"/>
                  </a:cubicBezTo>
                  <a:cubicBezTo>
                    <a:pt x="228055" y="309587"/>
                    <a:pt x="288480" y="313775"/>
                    <a:pt x="288480" y="313775"/>
                  </a:cubicBezTo>
                  <a:cubicBezTo>
                    <a:pt x="288480" y="313775"/>
                    <a:pt x="262754" y="273690"/>
                    <a:pt x="220875" y="295826"/>
                  </a:cubicBezTo>
                  <a:cubicBezTo>
                    <a:pt x="176604" y="319757"/>
                    <a:pt x="186774" y="255144"/>
                    <a:pt x="186774" y="255144"/>
                  </a:cubicBezTo>
                  <a:cubicBezTo>
                    <a:pt x="186774" y="255144"/>
                    <a:pt x="188569" y="154037"/>
                    <a:pt x="235234" y="115149"/>
                  </a:cubicBezTo>
                  <a:cubicBezTo>
                    <a:pt x="277113" y="81048"/>
                    <a:pt x="308223" y="87629"/>
                    <a:pt x="329760" y="85236"/>
                  </a:cubicBezTo>
                  <a:close/>
                </a:path>
              </a:pathLst>
            </a:custGeom>
            <a:solidFill>
              <a:srgbClr val="A6884C"/>
            </a:solidFill>
            <a:ln w="59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8D2011D7-A16B-483F-8B36-83FC0EAA65CD}"/>
              </a:ext>
            </a:extLst>
          </p:cNvPr>
          <p:cNvGrpSpPr/>
          <p:nvPr/>
        </p:nvGrpSpPr>
        <p:grpSpPr>
          <a:xfrm>
            <a:off x="11048568" y="3022579"/>
            <a:ext cx="959396" cy="597222"/>
            <a:chOff x="5696739" y="1259694"/>
            <a:chExt cx="1476375" cy="919040"/>
          </a:xfrm>
          <a:solidFill>
            <a:schemeClr val="accent3"/>
          </a:solidFill>
        </p:grpSpPr>
        <p:grpSp>
          <p:nvGrpSpPr>
            <p:cNvPr id="277" name="Graphic 11">
              <a:extLst>
                <a:ext uri="{FF2B5EF4-FFF2-40B4-BE49-F238E27FC236}">
                  <a16:creationId xmlns:a16="http://schemas.microsoft.com/office/drawing/2014/main" id="{236A2F93-B57F-43C4-95BF-8D9D27797E62}"/>
                </a:ext>
              </a:extLst>
            </p:cNvPr>
            <p:cNvGrpSpPr/>
            <p:nvPr/>
          </p:nvGrpSpPr>
          <p:grpSpPr>
            <a:xfrm>
              <a:off x="5696739" y="1283384"/>
              <a:ext cx="1476375" cy="895350"/>
              <a:chOff x="5696739" y="1283384"/>
              <a:chExt cx="1476375" cy="895350"/>
            </a:xfrm>
            <a:grpFill/>
          </p:grpSpPr>
          <p:sp>
            <p:nvSpPr>
              <p:cNvPr id="283" name="Freeform: Shape 282">
                <a:extLst>
                  <a:ext uri="{FF2B5EF4-FFF2-40B4-BE49-F238E27FC236}">
                    <a16:creationId xmlns:a16="http://schemas.microsoft.com/office/drawing/2014/main" id="{1C44D4B5-8C35-4019-AF86-D9D6A4E4A7F8}"/>
                  </a:ext>
                </a:extLst>
              </p:cNvPr>
              <p:cNvSpPr/>
              <p:nvPr/>
            </p:nvSpPr>
            <p:spPr>
              <a:xfrm>
                <a:off x="5696464" y="1284251"/>
                <a:ext cx="1475697" cy="894407"/>
              </a:xfrm>
              <a:custGeom>
                <a:avLst/>
                <a:gdLst>
                  <a:gd name="connsiteX0" fmla="*/ 730842 w 1475697"/>
                  <a:gd name="connsiteY0" fmla="*/ 369655 h 894407"/>
                  <a:gd name="connsiteX1" fmla="*/ 883242 w 1475697"/>
                  <a:gd name="connsiteY1" fmla="*/ 432520 h 894407"/>
                  <a:gd name="connsiteX2" fmla="*/ 866097 w 1475697"/>
                  <a:gd name="connsiteY2" fmla="*/ 324888 h 894407"/>
                  <a:gd name="connsiteX3" fmla="*/ 848952 w 1475697"/>
                  <a:gd name="connsiteY3" fmla="*/ 223923 h 894407"/>
                  <a:gd name="connsiteX4" fmla="*/ 885147 w 1475697"/>
                  <a:gd name="connsiteY4" fmla="*/ 57235 h 894407"/>
                  <a:gd name="connsiteX5" fmla="*/ 908960 w 1475697"/>
                  <a:gd name="connsiteY5" fmla="*/ 17230 h 894407"/>
                  <a:gd name="connsiteX6" fmla="*/ 928962 w 1475697"/>
                  <a:gd name="connsiteY6" fmla="*/ 57235 h 894407"/>
                  <a:gd name="connsiteX7" fmla="*/ 928010 w 1475697"/>
                  <a:gd name="connsiteY7" fmla="*/ 325840 h 894407"/>
                  <a:gd name="connsiteX8" fmla="*/ 922295 w 1475697"/>
                  <a:gd name="connsiteY8" fmla="*/ 403945 h 894407"/>
                  <a:gd name="connsiteX9" fmla="*/ 928010 w 1475697"/>
                  <a:gd name="connsiteY9" fmla="*/ 415375 h 894407"/>
                  <a:gd name="connsiteX10" fmla="*/ 1012782 w 1475697"/>
                  <a:gd name="connsiteY10" fmla="*/ 388705 h 894407"/>
                  <a:gd name="connsiteX11" fmla="*/ 1014687 w 1475697"/>
                  <a:gd name="connsiteY11" fmla="*/ 326793 h 894407"/>
                  <a:gd name="connsiteX12" fmla="*/ 992780 w 1475697"/>
                  <a:gd name="connsiteY12" fmla="*/ 131530 h 894407"/>
                  <a:gd name="connsiteX13" fmla="*/ 1015640 w 1475697"/>
                  <a:gd name="connsiteY13" fmla="*/ 39138 h 894407"/>
                  <a:gd name="connsiteX14" fmla="*/ 1040405 w 1475697"/>
                  <a:gd name="connsiteY14" fmla="*/ 85 h 894407"/>
                  <a:gd name="connsiteX15" fmla="*/ 1060407 w 1475697"/>
                  <a:gd name="connsiteY15" fmla="*/ 35328 h 894407"/>
                  <a:gd name="connsiteX16" fmla="*/ 1062312 w 1475697"/>
                  <a:gd name="connsiteY16" fmla="*/ 321078 h 894407"/>
                  <a:gd name="connsiteX17" fmla="*/ 1060407 w 1475697"/>
                  <a:gd name="connsiteY17" fmla="*/ 372513 h 894407"/>
                  <a:gd name="connsiteX18" fmla="*/ 1128035 w 1475697"/>
                  <a:gd name="connsiteY18" fmla="*/ 361083 h 894407"/>
                  <a:gd name="connsiteX19" fmla="*/ 1131845 w 1475697"/>
                  <a:gd name="connsiteY19" fmla="*/ 320125 h 894407"/>
                  <a:gd name="connsiteX20" fmla="*/ 1135655 w 1475697"/>
                  <a:gd name="connsiteY20" fmla="*/ 115338 h 894407"/>
                  <a:gd name="connsiteX21" fmla="*/ 1164230 w 1475697"/>
                  <a:gd name="connsiteY21" fmla="*/ 117243 h 894407"/>
                  <a:gd name="connsiteX22" fmla="*/ 1170897 w 1475697"/>
                  <a:gd name="connsiteY22" fmla="*/ 310600 h 894407"/>
                  <a:gd name="connsiteX23" fmla="*/ 1162325 w 1475697"/>
                  <a:gd name="connsiteY23" fmla="*/ 345843 h 894407"/>
                  <a:gd name="connsiteX24" fmla="*/ 1196615 w 1475697"/>
                  <a:gd name="connsiteY24" fmla="*/ 347748 h 894407"/>
                  <a:gd name="connsiteX25" fmla="*/ 1432835 w 1475697"/>
                  <a:gd name="connsiteY25" fmla="*/ 322983 h 894407"/>
                  <a:gd name="connsiteX26" fmla="*/ 1475697 w 1475697"/>
                  <a:gd name="connsiteY26" fmla="*/ 352510 h 894407"/>
                  <a:gd name="connsiteX27" fmla="*/ 1436645 w 1475697"/>
                  <a:gd name="connsiteY27" fmla="*/ 393468 h 894407"/>
                  <a:gd name="connsiteX28" fmla="*/ 1009925 w 1475697"/>
                  <a:gd name="connsiteY28" fmla="*/ 478240 h 894407"/>
                  <a:gd name="connsiteX29" fmla="*/ 578442 w 1475697"/>
                  <a:gd name="connsiteY29" fmla="*/ 871623 h 894407"/>
                  <a:gd name="connsiteX30" fmla="*/ 536532 w 1475697"/>
                  <a:gd name="connsiteY30" fmla="*/ 881148 h 894407"/>
                  <a:gd name="connsiteX31" fmla="*/ 484145 w 1475697"/>
                  <a:gd name="connsiteY31" fmla="*/ 833523 h 894407"/>
                  <a:gd name="connsiteX32" fmla="*/ 482240 w 1475697"/>
                  <a:gd name="connsiteY32" fmla="*/ 694458 h 894407"/>
                  <a:gd name="connsiteX33" fmla="*/ 718460 w 1475697"/>
                  <a:gd name="connsiteY33" fmla="*/ 511578 h 894407"/>
                  <a:gd name="connsiteX34" fmla="*/ 535580 w 1475697"/>
                  <a:gd name="connsiteY34" fmla="*/ 421090 h 894407"/>
                  <a:gd name="connsiteX35" fmla="*/ 39327 w 1475697"/>
                  <a:gd name="connsiteY35" fmla="*/ 361083 h 894407"/>
                  <a:gd name="connsiteX36" fmla="*/ 2180 w 1475697"/>
                  <a:gd name="connsiteY36" fmla="*/ 316315 h 894407"/>
                  <a:gd name="connsiteX37" fmla="*/ 32660 w 1475697"/>
                  <a:gd name="connsiteY37" fmla="*/ 288693 h 894407"/>
                  <a:gd name="connsiteX38" fmla="*/ 730842 w 1475697"/>
                  <a:gd name="connsiteY38" fmla="*/ 369655 h 8944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475697" h="894407">
                    <a:moveTo>
                      <a:pt x="730842" y="369655"/>
                    </a:moveTo>
                    <a:cubicBezTo>
                      <a:pt x="781325" y="387753"/>
                      <a:pt x="832760" y="408708"/>
                      <a:pt x="883242" y="432520"/>
                    </a:cubicBezTo>
                    <a:cubicBezTo>
                      <a:pt x="887052" y="391563"/>
                      <a:pt x="893720" y="358225"/>
                      <a:pt x="866097" y="324888"/>
                    </a:cubicBezTo>
                    <a:cubicBezTo>
                      <a:pt x="843237" y="297265"/>
                      <a:pt x="842285" y="259165"/>
                      <a:pt x="848952" y="223923"/>
                    </a:cubicBezTo>
                    <a:cubicBezTo>
                      <a:pt x="858477" y="167725"/>
                      <a:pt x="872765" y="112480"/>
                      <a:pt x="885147" y="57235"/>
                    </a:cubicBezTo>
                    <a:cubicBezTo>
                      <a:pt x="887052" y="47710"/>
                      <a:pt x="895625" y="16278"/>
                      <a:pt x="908960" y="17230"/>
                    </a:cubicBezTo>
                    <a:cubicBezTo>
                      <a:pt x="920390" y="18183"/>
                      <a:pt x="926105" y="44853"/>
                      <a:pt x="928962" y="57235"/>
                    </a:cubicBezTo>
                    <a:cubicBezTo>
                      <a:pt x="945155" y="152485"/>
                      <a:pt x="984207" y="267738"/>
                      <a:pt x="928010" y="325840"/>
                    </a:cubicBezTo>
                    <a:cubicBezTo>
                      <a:pt x="911817" y="342985"/>
                      <a:pt x="922295" y="383943"/>
                      <a:pt x="922295" y="403945"/>
                    </a:cubicBezTo>
                    <a:cubicBezTo>
                      <a:pt x="922295" y="407755"/>
                      <a:pt x="927057" y="415375"/>
                      <a:pt x="928010" y="415375"/>
                    </a:cubicBezTo>
                    <a:cubicBezTo>
                      <a:pt x="956585" y="407755"/>
                      <a:pt x="989922" y="404898"/>
                      <a:pt x="1012782" y="388705"/>
                    </a:cubicBezTo>
                    <a:cubicBezTo>
                      <a:pt x="1028975" y="377275"/>
                      <a:pt x="1028022" y="342985"/>
                      <a:pt x="1014687" y="326793"/>
                    </a:cubicBezTo>
                    <a:cubicBezTo>
                      <a:pt x="963252" y="265833"/>
                      <a:pt x="979445" y="199158"/>
                      <a:pt x="992780" y="131530"/>
                    </a:cubicBezTo>
                    <a:cubicBezTo>
                      <a:pt x="999447" y="100098"/>
                      <a:pt x="1008020" y="70570"/>
                      <a:pt x="1015640" y="39138"/>
                    </a:cubicBezTo>
                    <a:cubicBezTo>
                      <a:pt x="1018497" y="28660"/>
                      <a:pt x="1024212" y="-1820"/>
                      <a:pt x="1040405" y="85"/>
                    </a:cubicBezTo>
                    <a:cubicBezTo>
                      <a:pt x="1051835" y="1038"/>
                      <a:pt x="1057550" y="21993"/>
                      <a:pt x="1060407" y="35328"/>
                    </a:cubicBezTo>
                    <a:cubicBezTo>
                      <a:pt x="1081362" y="130578"/>
                      <a:pt x="1114700" y="225828"/>
                      <a:pt x="1062312" y="321078"/>
                    </a:cubicBezTo>
                    <a:cubicBezTo>
                      <a:pt x="1051835" y="339175"/>
                      <a:pt x="1048025" y="365845"/>
                      <a:pt x="1060407" y="372513"/>
                    </a:cubicBezTo>
                    <a:cubicBezTo>
                      <a:pt x="1080410" y="382990"/>
                      <a:pt x="1106127" y="369655"/>
                      <a:pt x="1128035" y="361083"/>
                    </a:cubicBezTo>
                    <a:cubicBezTo>
                      <a:pt x="1148990" y="352510"/>
                      <a:pt x="1141370" y="332508"/>
                      <a:pt x="1131845" y="320125"/>
                    </a:cubicBezTo>
                    <a:cubicBezTo>
                      <a:pt x="1079457" y="250593"/>
                      <a:pt x="1117557" y="181060"/>
                      <a:pt x="1135655" y="115338"/>
                    </a:cubicBezTo>
                    <a:cubicBezTo>
                      <a:pt x="1143275" y="85810"/>
                      <a:pt x="1154705" y="87715"/>
                      <a:pt x="1164230" y="117243"/>
                    </a:cubicBezTo>
                    <a:cubicBezTo>
                      <a:pt x="1185185" y="180108"/>
                      <a:pt x="1208997" y="248688"/>
                      <a:pt x="1170897" y="310600"/>
                    </a:cubicBezTo>
                    <a:cubicBezTo>
                      <a:pt x="1164230" y="321078"/>
                      <a:pt x="1154705" y="333460"/>
                      <a:pt x="1162325" y="345843"/>
                    </a:cubicBezTo>
                    <a:cubicBezTo>
                      <a:pt x="1170897" y="360130"/>
                      <a:pt x="1185185" y="348700"/>
                      <a:pt x="1196615" y="347748"/>
                    </a:cubicBezTo>
                    <a:cubicBezTo>
                      <a:pt x="1275672" y="339175"/>
                      <a:pt x="1353777" y="325840"/>
                      <a:pt x="1432835" y="322983"/>
                    </a:cubicBezTo>
                    <a:cubicBezTo>
                      <a:pt x="1454742" y="322030"/>
                      <a:pt x="1475697" y="314410"/>
                      <a:pt x="1475697" y="352510"/>
                    </a:cubicBezTo>
                    <a:cubicBezTo>
                      <a:pt x="1475697" y="382990"/>
                      <a:pt x="1468077" y="391563"/>
                      <a:pt x="1436645" y="393468"/>
                    </a:cubicBezTo>
                    <a:cubicBezTo>
                      <a:pt x="1289960" y="401088"/>
                      <a:pt x="1147085" y="424900"/>
                      <a:pt x="1009925" y="478240"/>
                    </a:cubicBezTo>
                    <a:cubicBezTo>
                      <a:pt x="816567" y="554440"/>
                      <a:pt x="667977" y="681123"/>
                      <a:pt x="578442" y="871623"/>
                    </a:cubicBezTo>
                    <a:cubicBezTo>
                      <a:pt x="567012" y="896388"/>
                      <a:pt x="557487" y="903055"/>
                      <a:pt x="536532" y="881148"/>
                    </a:cubicBezTo>
                    <a:cubicBezTo>
                      <a:pt x="520340" y="864003"/>
                      <a:pt x="501290" y="848763"/>
                      <a:pt x="484145" y="833523"/>
                    </a:cubicBezTo>
                    <a:cubicBezTo>
                      <a:pt x="410802" y="766848"/>
                      <a:pt x="410802" y="766848"/>
                      <a:pt x="482240" y="694458"/>
                    </a:cubicBezTo>
                    <a:cubicBezTo>
                      <a:pt x="551772" y="623973"/>
                      <a:pt x="629877" y="564918"/>
                      <a:pt x="718460" y="511578"/>
                    </a:cubicBezTo>
                    <a:cubicBezTo>
                      <a:pt x="662262" y="466810"/>
                      <a:pt x="599397" y="442045"/>
                      <a:pt x="535580" y="421090"/>
                    </a:cubicBezTo>
                    <a:cubicBezTo>
                      <a:pt x="374607" y="369655"/>
                      <a:pt x="209825" y="335365"/>
                      <a:pt x="39327" y="361083"/>
                    </a:cubicBezTo>
                    <a:cubicBezTo>
                      <a:pt x="-2583" y="367750"/>
                      <a:pt x="8847" y="335365"/>
                      <a:pt x="2180" y="316315"/>
                    </a:cubicBezTo>
                    <a:cubicBezTo>
                      <a:pt x="-7345" y="287740"/>
                      <a:pt x="16467" y="290598"/>
                      <a:pt x="32660" y="288693"/>
                    </a:cubicBezTo>
                    <a:cubicBezTo>
                      <a:pt x="280310" y="257260"/>
                      <a:pt x="505100" y="287740"/>
                      <a:pt x="730842" y="3696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91346AF1-9B96-4716-83AD-A00E7E968894}"/>
                  </a:ext>
                </a:extLst>
              </p:cNvPr>
              <p:cNvSpPr/>
              <p:nvPr/>
            </p:nvSpPr>
            <p:spPr>
              <a:xfrm>
                <a:off x="5819611" y="1774433"/>
                <a:ext cx="370309" cy="154937"/>
              </a:xfrm>
              <a:custGeom>
                <a:avLst/>
                <a:gdLst>
                  <a:gd name="connsiteX0" fmla="*/ 40958 w 370309"/>
                  <a:gd name="connsiteY0" fmla="*/ 4251 h 154937"/>
                  <a:gd name="connsiteX1" fmla="*/ 345758 w 370309"/>
                  <a:gd name="connsiteY1" fmla="*/ 98548 h 154937"/>
                  <a:gd name="connsiteX2" fmla="*/ 364808 w 370309"/>
                  <a:gd name="connsiteY2" fmla="*/ 125218 h 154937"/>
                  <a:gd name="connsiteX3" fmla="*/ 317183 w 370309"/>
                  <a:gd name="connsiteY3" fmla="*/ 150936 h 154937"/>
                  <a:gd name="connsiteX4" fmla="*/ 233363 w 370309"/>
                  <a:gd name="connsiteY4" fmla="*/ 105216 h 154937"/>
                  <a:gd name="connsiteX5" fmla="*/ 0 w 370309"/>
                  <a:gd name="connsiteY5" fmla="*/ 13776 h 154937"/>
                  <a:gd name="connsiteX6" fmla="*/ 40958 w 370309"/>
                  <a:gd name="connsiteY6" fmla="*/ 4251 h 154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70309" h="154937">
                    <a:moveTo>
                      <a:pt x="40958" y="4251"/>
                    </a:moveTo>
                    <a:cubicBezTo>
                      <a:pt x="151448" y="8061"/>
                      <a:pt x="252413" y="42351"/>
                      <a:pt x="345758" y="98548"/>
                    </a:cubicBezTo>
                    <a:cubicBezTo>
                      <a:pt x="354330" y="103311"/>
                      <a:pt x="381953" y="105216"/>
                      <a:pt x="364808" y="125218"/>
                    </a:cubicBezTo>
                    <a:cubicBezTo>
                      <a:pt x="353378" y="137601"/>
                      <a:pt x="344805" y="165223"/>
                      <a:pt x="317183" y="150936"/>
                    </a:cubicBezTo>
                    <a:cubicBezTo>
                      <a:pt x="289560" y="135696"/>
                      <a:pt x="260985" y="121408"/>
                      <a:pt x="233363" y="105216"/>
                    </a:cubicBezTo>
                    <a:cubicBezTo>
                      <a:pt x="160020" y="63306"/>
                      <a:pt x="82868" y="31873"/>
                      <a:pt x="0" y="13776"/>
                    </a:cubicBezTo>
                    <a:cubicBezTo>
                      <a:pt x="8573" y="-10037"/>
                      <a:pt x="26670" y="4251"/>
                      <a:pt x="40958" y="425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3B27CE8A-A252-43C4-80D4-E0B6A32FD5B2}"/>
                  </a:ext>
                </a:extLst>
              </p:cNvPr>
              <p:cNvSpPr/>
              <p:nvPr/>
            </p:nvSpPr>
            <p:spPr>
              <a:xfrm>
                <a:off x="5838008" y="1680890"/>
                <a:ext cx="463568" cy="168562"/>
              </a:xfrm>
              <a:custGeom>
                <a:avLst/>
                <a:gdLst>
                  <a:gd name="connsiteX0" fmla="*/ 11131 w 463568"/>
                  <a:gd name="connsiteY0" fmla="*/ 2543 h 168562"/>
                  <a:gd name="connsiteX1" fmla="*/ 463568 w 463568"/>
                  <a:gd name="connsiteY1" fmla="*/ 139703 h 168562"/>
                  <a:gd name="connsiteX2" fmla="*/ 374033 w 463568"/>
                  <a:gd name="connsiteY2" fmla="*/ 147323 h 168562"/>
                  <a:gd name="connsiteX3" fmla="*/ 653 w 463568"/>
                  <a:gd name="connsiteY3" fmla="*/ 13021 h 168562"/>
                  <a:gd name="connsiteX4" fmla="*/ 11131 w 463568"/>
                  <a:gd name="connsiteY4" fmla="*/ 2543 h 1685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3568" h="168562">
                    <a:moveTo>
                      <a:pt x="11131" y="2543"/>
                    </a:moveTo>
                    <a:cubicBezTo>
                      <a:pt x="143528" y="-15554"/>
                      <a:pt x="361651" y="66361"/>
                      <a:pt x="463568" y="139703"/>
                    </a:cubicBezTo>
                    <a:cubicBezTo>
                      <a:pt x="434993" y="177803"/>
                      <a:pt x="407371" y="175898"/>
                      <a:pt x="374033" y="147323"/>
                    </a:cubicBezTo>
                    <a:cubicBezTo>
                      <a:pt x="340696" y="118748"/>
                      <a:pt x="166388" y="41596"/>
                      <a:pt x="653" y="13021"/>
                    </a:cubicBezTo>
                    <a:cubicBezTo>
                      <a:pt x="-1252" y="4448"/>
                      <a:pt x="653" y="-1267"/>
                      <a:pt x="11131" y="25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04F463DA-D3E8-4913-8045-F9CA12D247E1}"/>
                  </a:ext>
                </a:extLst>
              </p:cNvPr>
              <p:cNvSpPr/>
              <p:nvPr/>
            </p:nvSpPr>
            <p:spPr>
              <a:xfrm>
                <a:off x="5760556" y="1771635"/>
                <a:ext cx="100012" cy="16573"/>
              </a:xfrm>
              <a:custGeom>
                <a:avLst/>
                <a:gdLst>
                  <a:gd name="connsiteX0" fmla="*/ 100013 w 100012"/>
                  <a:gd name="connsiteY0" fmla="*/ 7049 h 16573"/>
                  <a:gd name="connsiteX1" fmla="*/ 59055 w 100012"/>
                  <a:gd name="connsiteY1" fmla="*/ 16574 h 16573"/>
                  <a:gd name="connsiteX2" fmla="*/ 0 w 100012"/>
                  <a:gd name="connsiteY2" fmla="*/ 8954 h 16573"/>
                  <a:gd name="connsiteX3" fmla="*/ 100013 w 100012"/>
                  <a:gd name="connsiteY3" fmla="*/ 7049 h 16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0012" h="16573">
                    <a:moveTo>
                      <a:pt x="100013" y="7049"/>
                    </a:moveTo>
                    <a:cubicBezTo>
                      <a:pt x="86678" y="12764"/>
                      <a:pt x="70485" y="4191"/>
                      <a:pt x="59055" y="16574"/>
                    </a:cubicBezTo>
                    <a:cubicBezTo>
                      <a:pt x="39053" y="13716"/>
                      <a:pt x="20003" y="11811"/>
                      <a:pt x="0" y="8954"/>
                    </a:cubicBezTo>
                    <a:cubicBezTo>
                      <a:pt x="33338" y="-571"/>
                      <a:pt x="66675" y="-4381"/>
                      <a:pt x="100013" y="70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877B8BCE-DC83-4388-A8F9-9090536EED6A}"/>
                  </a:ext>
                </a:extLst>
              </p:cNvPr>
              <p:cNvSpPr/>
              <p:nvPr/>
            </p:nvSpPr>
            <p:spPr>
              <a:xfrm>
                <a:off x="6371109" y="1734269"/>
                <a:ext cx="785812" cy="415889"/>
              </a:xfrm>
              <a:custGeom>
                <a:avLst/>
                <a:gdLst>
                  <a:gd name="connsiteX0" fmla="*/ 785813 w 785812"/>
                  <a:gd name="connsiteY0" fmla="*/ 2505 h 415889"/>
                  <a:gd name="connsiteX1" fmla="*/ 0 w 785812"/>
                  <a:gd name="connsiteY1" fmla="*/ 415890 h 415889"/>
                  <a:gd name="connsiteX2" fmla="*/ 785813 w 785812"/>
                  <a:gd name="connsiteY2" fmla="*/ 2505 h 415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85812" h="415889">
                    <a:moveTo>
                      <a:pt x="785813" y="2505"/>
                    </a:moveTo>
                    <a:cubicBezTo>
                      <a:pt x="496253" y="82515"/>
                      <a:pt x="239077" y="221580"/>
                      <a:pt x="0" y="415890"/>
                    </a:cubicBezTo>
                    <a:cubicBezTo>
                      <a:pt x="123825" y="165382"/>
                      <a:pt x="488632" y="-24165"/>
                      <a:pt x="785813" y="25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08902467-3219-4DA0-9F95-E73504F00B71}"/>
                  </a:ext>
                </a:extLst>
              </p:cNvPr>
              <p:cNvSpPr/>
              <p:nvPr/>
            </p:nvSpPr>
            <p:spPr>
              <a:xfrm>
                <a:off x="6521603" y="1885136"/>
                <a:ext cx="564832" cy="290739"/>
              </a:xfrm>
              <a:custGeom>
                <a:avLst/>
                <a:gdLst>
                  <a:gd name="connsiteX0" fmla="*/ 564832 w 564832"/>
                  <a:gd name="connsiteY0" fmla="*/ 2132 h 290739"/>
                  <a:gd name="connsiteX1" fmla="*/ 0 w 564832"/>
                  <a:gd name="connsiteY1" fmla="*/ 290740 h 290739"/>
                  <a:gd name="connsiteX2" fmla="*/ 564832 w 564832"/>
                  <a:gd name="connsiteY2" fmla="*/ 2132 h 2907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64832" h="290739">
                    <a:moveTo>
                      <a:pt x="564832" y="2132"/>
                    </a:moveTo>
                    <a:cubicBezTo>
                      <a:pt x="353378" y="59282"/>
                      <a:pt x="172402" y="157390"/>
                      <a:pt x="0" y="290740"/>
                    </a:cubicBezTo>
                    <a:cubicBezTo>
                      <a:pt x="78105" y="117385"/>
                      <a:pt x="347663" y="-18823"/>
                      <a:pt x="564832" y="21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8" name="Graphic 5">
              <a:extLst>
                <a:ext uri="{FF2B5EF4-FFF2-40B4-BE49-F238E27FC236}">
                  <a16:creationId xmlns:a16="http://schemas.microsoft.com/office/drawing/2014/main" id="{5BC9D39C-E3FC-498E-A899-8332FD14E6A1}"/>
                </a:ext>
              </a:extLst>
            </p:cNvPr>
            <p:cNvGrpSpPr/>
            <p:nvPr/>
          </p:nvGrpSpPr>
          <p:grpSpPr>
            <a:xfrm rot="387512">
              <a:off x="6035984" y="1259694"/>
              <a:ext cx="449334" cy="374811"/>
              <a:chOff x="2241798" y="188588"/>
              <a:chExt cx="1063955" cy="887496"/>
            </a:xfrm>
            <a:grpFill/>
          </p:grpSpPr>
          <p:sp>
            <p:nvSpPr>
              <p:cNvPr id="279" name="Freeform: Shape 278">
                <a:extLst>
                  <a:ext uri="{FF2B5EF4-FFF2-40B4-BE49-F238E27FC236}">
                    <a16:creationId xmlns:a16="http://schemas.microsoft.com/office/drawing/2014/main" id="{3B644877-395C-430D-BAF2-391D96A96499}"/>
                  </a:ext>
                </a:extLst>
              </p:cNvPr>
              <p:cNvSpPr/>
              <p:nvPr/>
            </p:nvSpPr>
            <p:spPr>
              <a:xfrm>
                <a:off x="2244199" y="188588"/>
                <a:ext cx="913086" cy="675391"/>
              </a:xfrm>
              <a:custGeom>
                <a:avLst/>
                <a:gdLst>
                  <a:gd name="connsiteX0" fmla="*/ 499575 w 913086"/>
                  <a:gd name="connsiteY0" fmla="*/ 369332 h 675391"/>
                  <a:gd name="connsiteX1" fmla="*/ 572918 w 913086"/>
                  <a:gd name="connsiteY1" fmla="*/ 304562 h 675391"/>
                  <a:gd name="connsiteX2" fmla="*/ 564345 w 913086"/>
                  <a:gd name="connsiteY2" fmla="*/ 289322 h 675391"/>
                  <a:gd name="connsiteX3" fmla="*/ 499575 w 913086"/>
                  <a:gd name="connsiteY3" fmla="*/ 289322 h 675391"/>
                  <a:gd name="connsiteX4" fmla="*/ 477668 w 913086"/>
                  <a:gd name="connsiteY4" fmla="*/ 263604 h 675391"/>
                  <a:gd name="connsiteX5" fmla="*/ 520530 w 913086"/>
                  <a:gd name="connsiteY5" fmla="*/ 113109 h 675391"/>
                  <a:gd name="connsiteX6" fmla="*/ 566250 w 913086"/>
                  <a:gd name="connsiteY6" fmla="*/ 81677 h 675391"/>
                  <a:gd name="connsiteX7" fmla="*/ 775800 w 913086"/>
                  <a:gd name="connsiteY7" fmla="*/ 81677 h 675391"/>
                  <a:gd name="connsiteX8" fmla="*/ 808185 w 913086"/>
                  <a:gd name="connsiteY8" fmla="*/ 117872 h 675391"/>
                  <a:gd name="connsiteX9" fmla="*/ 808185 w 913086"/>
                  <a:gd name="connsiteY9" fmla="*/ 160734 h 675391"/>
                  <a:gd name="connsiteX10" fmla="*/ 879623 w 913086"/>
                  <a:gd name="connsiteY10" fmla="*/ 254079 h 675391"/>
                  <a:gd name="connsiteX11" fmla="*/ 912960 w 913086"/>
                  <a:gd name="connsiteY11" fmla="*/ 226457 h 675391"/>
                  <a:gd name="connsiteX12" fmla="*/ 911056 w 913086"/>
                  <a:gd name="connsiteY12" fmla="*/ 45482 h 675391"/>
                  <a:gd name="connsiteX13" fmla="*/ 872956 w 913086"/>
                  <a:gd name="connsiteY13" fmla="*/ 8334 h 675391"/>
                  <a:gd name="connsiteX14" fmla="*/ 510053 w 913086"/>
                  <a:gd name="connsiteY14" fmla="*/ 10239 h 675391"/>
                  <a:gd name="connsiteX15" fmla="*/ 456713 w 913086"/>
                  <a:gd name="connsiteY15" fmla="*/ 45482 h 675391"/>
                  <a:gd name="connsiteX16" fmla="*/ 397658 w 913086"/>
                  <a:gd name="connsiteY16" fmla="*/ 250269 h 675391"/>
                  <a:gd name="connsiteX17" fmla="*/ 348128 w 913086"/>
                  <a:gd name="connsiteY17" fmla="*/ 290274 h 675391"/>
                  <a:gd name="connsiteX18" fmla="*/ 254783 w 913086"/>
                  <a:gd name="connsiteY18" fmla="*/ 197882 h 675391"/>
                  <a:gd name="connsiteX19" fmla="*/ 254783 w 913086"/>
                  <a:gd name="connsiteY19" fmla="*/ 169307 h 675391"/>
                  <a:gd name="connsiteX20" fmla="*/ 241448 w 913086"/>
                  <a:gd name="connsiteY20" fmla="*/ 153114 h 675391"/>
                  <a:gd name="connsiteX21" fmla="*/ 199538 w 913086"/>
                  <a:gd name="connsiteY21" fmla="*/ 87392 h 675391"/>
                  <a:gd name="connsiteX22" fmla="*/ 149055 w 913086"/>
                  <a:gd name="connsiteY22" fmla="*/ 4524 h 675391"/>
                  <a:gd name="connsiteX23" fmla="*/ 128100 w 913086"/>
                  <a:gd name="connsiteY23" fmla="*/ 5477 h 675391"/>
                  <a:gd name="connsiteX24" fmla="*/ 125243 w 913086"/>
                  <a:gd name="connsiteY24" fmla="*/ 30242 h 675391"/>
                  <a:gd name="connsiteX25" fmla="*/ 144293 w 913086"/>
                  <a:gd name="connsiteY25" fmla="*/ 51197 h 675391"/>
                  <a:gd name="connsiteX26" fmla="*/ 146198 w 913086"/>
                  <a:gd name="connsiteY26" fmla="*/ 151209 h 675391"/>
                  <a:gd name="connsiteX27" fmla="*/ 112860 w 913086"/>
                  <a:gd name="connsiteY27" fmla="*/ 207407 h 675391"/>
                  <a:gd name="connsiteX28" fmla="*/ 36660 w 913086"/>
                  <a:gd name="connsiteY28" fmla="*/ 288369 h 675391"/>
                  <a:gd name="connsiteX29" fmla="*/ 3323 w 913086"/>
                  <a:gd name="connsiteY29" fmla="*/ 315992 h 675391"/>
                  <a:gd name="connsiteX30" fmla="*/ 7133 w 913086"/>
                  <a:gd name="connsiteY30" fmla="*/ 547449 h 675391"/>
                  <a:gd name="connsiteX31" fmla="*/ 37613 w 913086"/>
                  <a:gd name="connsiteY31" fmla="*/ 532209 h 675391"/>
                  <a:gd name="connsiteX32" fmla="*/ 377655 w 913086"/>
                  <a:gd name="connsiteY32" fmla="*/ 646509 h 675391"/>
                  <a:gd name="connsiteX33" fmla="*/ 417660 w 913086"/>
                  <a:gd name="connsiteY33" fmla="*/ 675084 h 675391"/>
                  <a:gd name="connsiteX34" fmla="*/ 431948 w 913086"/>
                  <a:gd name="connsiteY34" fmla="*/ 635079 h 675391"/>
                  <a:gd name="connsiteX35" fmla="*/ 499575 w 913086"/>
                  <a:gd name="connsiteY35" fmla="*/ 369332 h 6753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913086" h="675391">
                    <a:moveTo>
                      <a:pt x="499575" y="369332"/>
                    </a:moveTo>
                    <a:cubicBezTo>
                      <a:pt x="518625" y="343614"/>
                      <a:pt x="548153" y="326469"/>
                      <a:pt x="572918" y="304562"/>
                    </a:cubicBezTo>
                    <a:cubicBezTo>
                      <a:pt x="570060" y="299799"/>
                      <a:pt x="567203" y="294084"/>
                      <a:pt x="564345" y="289322"/>
                    </a:cubicBezTo>
                    <a:cubicBezTo>
                      <a:pt x="542438" y="289322"/>
                      <a:pt x="521483" y="289322"/>
                      <a:pt x="499575" y="289322"/>
                    </a:cubicBezTo>
                    <a:cubicBezTo>
                      <a:pt x="483383" y="289322"/>
                      <a:pt x="472905" y="284559"/>
                      <a:pt x="477668" y="263604"/>
                    </a:cubicBezTo>
                    <a:cubicBezTo>
                      <a:pt x="489098" y="212169"/>
                      <a:pt x="499575" y="161687"/>
                      <a:pt x="520530" y="113109"/>
                    </a:cubicBezTo>
                    <a:cubicBezTo>
                      <a:pt x="530056" y="92154"/>
                      <a:pt x="541485" y="80724"/>
                      <a:pt x="566250" y="81677"/>
                    </a:cubicBezTo>
                    <a:cubicBezTo>
                      <a:pt x="635783" y="83582"/>
                      <a:pt x="706268" y="83582"/>
                      <a:pt x="775800" y="81677"/>
                    </a:cubicBezTo>
                    <a:cubicBezTo>
                      <a:pt x="804375" y="80724"/>
                      <a:pt x="811043" y="92154"/>
                      <a:pt x="808185" y="117872"/>
                    </a:cubicBezTo>
                    <a:cubicBezTo>
                      <a:pt x="806281" y="132159"/>
                      <a:pt x="808185" y="146447"/>
                      <a:pt x="808185" y="160734"/>
                    </a:cubicBezTo>
                    <a:cubicBezTo>
                      <a:pt x="808185" y="235029"/>
                      <a:pt x="809138" y="234077"/>
                      <a:pt x="879623" y="254079"/>
                    </a:cubicBezTo>
                    <a:cubicBezTo>
                      <a:pt x="910103" y="262652"/>
                      <a:pt x="913913" y="253127"/>
                      <a:pt x="912960" y="226457"/>
                    </a:cubicBezTo>
                    <a:cubicBezTo>
                      <a:pt x="911056" y="166449"/>
                      <a:pt x="909150" y="105489"/>
                      <a:pt x="911056" y="45482"/>
                    </a:cubicBezTo>
                    <a:cubicBezTo>
                      <a:pt x="912008" y="15954"/>
                      <a:pt x="901531" y="8334"/>
                      <a:pt x="872956" y="8334"/>
                    </a:cubicBezTo>
                    <a:cubicBezTo>
                      <a:pt x="751035" y="10239"/>
                      <a:pt x="631020" y="11192"/>
                      <a:pt x="510053" y="10239"/>
                    </a:cubicBezTo>
                    <a:cubicBezTo>
                      <a:pt x="481478" y="10239"/>
                      <a:pt x="467190" y="20717"/>
                      <a:pt x="456713" y="45482"/>
                    </a:cubicBezTo>
                    <a:cubicBezTo>
                      <a:pt x="429090" y="111204"/>
                      <a:pt x="409088" y="179784"/>
                      <a:pt x="397658" y="250269"/>
                    </a:cubicBezTo>
                    <a:cubicBezTo>
                      <a:pt x="391943" y="282654"/>
                      <a:pt x="378608" y="290274"/>
                      <a:pt x="348128" y="290274"/>
                    </a:cubicBezTo>
                    <a:cubicBezTo>
                      <a:pt x="255735" y="289322"/>
                      <a:pt x="255735" y="290274"/>
                      <a:pt x="254783" y="197882"/>
                    </a:cubicBezTo>
                    <a:cubicBezTo>
                      <a:pt x="254783" y="188357"/>
                      <a:pt x="254783" y="178832"/>
                      <a:pt x="254783" y="169307"/>
                    </a:cubicBezTo>
                    <a:cubicBezTo>
                      <a:pt x="254783" y="160734"/>
                      <a:pt x="250973" y="152162"/>
                      <a:pt x="241448" y="153114"/>
                    </a:cubicBezTo>
                    <a:cubicBezTo>
                      <a:pt x="183345" y="158829"/>
                      <a:pt x="195728" y="115967"/>
                      <a:pt x="199538" y="87392"/>
                    </a:cubicBezTo>
                    <a:cubicBezTo>
                      <a:pt x="205253" y="43577"/>
                      <a:pt x="175725" y="25479"/>
                      <a:pt x="149055" y="4524"/>
                    </a:cubicBezTo>
                    <a:cubicBezTo>
                      <a:pt x="142388" y="-1191"/>
                      <a:pt x="134768" y="-2143"/>
                      <a:pt x="128100" y="5477"/>
                    </a:cubicBezTo>
                    <a:cubicBezTo>
                      <a:pt x="121433" y="13097"/>
                      <a:pt x="115718" y="20717"/>
                      <a:pt x="125243" y="30242"/>
                    </a:cubicBezTo>
                    <a:cubicBezTo>
                      <a:pt x="131910" y="36909"/>
                      <a:pt x="139530" y="43577"/>
                      <a:pt x="144293" y="51197"/>
                    </a:cubicBezTo>
                    <a:cubicBezTo>
                      <a:pt x="163343" y="81677"/>
                      <a:pt x="165248" y="149304"/>
                      <a:pt x="146198" y="151209"/>
                    </a:cubicBezTo>
                    <a:cubicBezTo>
                      <a:pt x="105240" y="155972"/>
                      <a:pt x="110955" y="180737"/>
                      <a:pt x="112860" y="207407"/>
                    </a:cubicBezTo>
                    <a:cubicBezTo>
                      <a:pt x="116670" y="284559"/>
                      <a:pt x="116670" y="285512"/>
                      <a:pt x="36660" y="288369"/>
                    </a:cubicBezTo>
                    <a:cubicBezTo>
                      <a:pt x="16658" y="289322"/>
                      <a:pt x="5228" y="291227"/>
                      <a:pt x="3323" y="315992"/>
                    </a:cubicBezTo>
                    <a:cubicBezTo>
                      <a:pt x="-2392" y="393144"/>
                      <a:pt x="-487" y="470297"/>
                      <a:pt x="7133" y="547449"/>
                    </a:cubicBezTo>
                    <a:cubicBezTo>
                      <a:pt x="22373" y="548402"/>
                      <a:pt x="29993" y="538877"/>
                      <a:pt x="37613" y="532209"/>
                    </a:cubicBezTo>
                    <a:cubicBezTo>
                      <a:pt x="156675" y="427434"/>
                      <a:pt x="337650" y="488394"/>
                      <a:pt x="377655" y="646509"/>
                    </a:cubicBezTo>
                    <a:cubicBezTo>
                      <a:pt x="383370" y="670322"/>
                      <a:pt x="394800" y="676989"/>
                      <a:pt x="417660" y="675084"/>
                    </a:cubicBezTo>
                    <a:cubicBezTo>
                      <a:pt x="450045" y="671274"/>
                      <a:pt x="432900" y="648414"/>
                      <a:pt x="431948" y="635079"/>
                    </a:cubicBezTo>
                    <a:cubicBezTo>
                      <a:pt x="426233" y="538877"/>
                      <a:pt x="441473" y="447437"/>
                      <a:pt x="499575" y="36933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0" name="Freeform: Shape 279">
                <a:extLst>
                  <a:ext uri="{FF2B5EF4-FFF2-40B4-BE49-F238E27FC236}">
                    <a16:creationId xmlns:a16="http://schemas.microsoft.com/office/drawing/2014/main" id="{3C1BE349-8A3B-49DF-BFA5-69D4A73A6DBB}"/>
                  </a:ext>
                </a:extLst>
              </p:cNvPr>
              <p:cNvSpPr/>
              <p:nvPr/>
            </p:nvSpPr>
            <p:spPr>
              <a:xfrm>
                <a:off x="2719962" y="473142"/>
                <a:ext cx="585792" cy="602942"/>
              </a:xfrm>
              <a:custGeom>
                <a:avLst/>
                <a:gdLst>
                  <a:gd name="connsiteX0" fmla="*/ 294322 w 585792"/>
                  <a:gd name="connsiteY0" fmla="*/ 5 h 602942"/>
                  <a:gd name="connsiteX1" fmla="*/ 0 w 585792"/>
                  <a:gd name="connsiteY1" fmla="*/ 297185 h 602942"/>
                  <a:gd name="connsiteX2" fmla="*/ 288608 w 585792"/>
                  <a:gd name="connsiteY2" fmla="*/ 602938 h 602942"/>
                  <a:gd name="connsiteX3" fmla="*/ 585787 w 585792"/>
                  <a:gd name="connsiteY3" fmla="*/ 299090 h 602942"/>
                  <a:gd name="connsiteX4" fmla="*/ 294322 w 585792"/>
                  <a:gd name="connsiteY4" fmla="*/ 5 h 602942"/>
                  <a:gd name="connsiteX5" fmla="*/ 285750 w 585792"/>
                  <a:gd name="connsiteY5" fmla="*/ 516260 h 602942"/>
                  <a:gd name="connsiteX6" fmla="*/ 82868 w 585792"/>
                  <a:gd name="connsiteY6" fmla="*/ 293375 h 602942"/>
                  <a:gd name="connsiteX7" fmla="*/ 293370 w 585792"/>
                  <a:gd name="connsiteY7" fmla="*/ 83825 h 602942"/>
                  <a:gd name="connsiteX8" fmla="*/ 504825 w 585792"/>
                  <a:gd name="connsiteY8" fmla="*/ 306710 h 602942"/>
                  <a:gd name="connsiteX9" fmla="*/ 285750 w 585792"/>
                  <a:gd name="connsiteY9" fmla="*/ 516260 h 6029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85792" h="602942">
                    <a:moveTo>
                      <a:pt x="294322" y="5"/>
                    </a:moveTo>
                    <a:cubicBezTo>
                      <a:pt x="128588" y="5"/>
                      <a:pt x="0" y="129545"/>
                      <a:pt x="0" y="297185"/>
                    </a:cubicBezTo>
                    <a:cubicBezTo>
                      <a:pt x="0" y="462920"/>
                      <a:pt x="133350" y="603890"/>
                      <a:pt x="288608" y="602938"/>
                    </a:cubicBezTo>
                    <a:cubicBezTo>
                      <a:pt x="451485" y="601985"/>
                      <a:pt x="586740" y="463873"/>
                      <a:pt x="585787" y="299090"/>
                    </a:cubicBezTo>
                    <a:cubicBezTo>
                      <a:pt x="585787" y="129545"/>
                      <a:pt x="458153" y="-947"/>
                      <a:pt x="294322" y="5"/>
                    </a:cubicBezTo>
                    <a:close/>
                    <a:moveTo>
                      <a:pt x="285750" y="516260"/>
                    </a:moveTo>
                    <a:cubicBezTo>
                      <a:pt x="168593" y="515308"/>
                      <a:pt x="80963" y="420058"/>
                      <a:pt x="82868" y="293375"/>
                    </a:cubicBezTo>
                    <a:cubicBezTo>
                      <a:pt x="83820" y="171455"/>
                      <a:pt x="173355" y="82873"/>
                      <a:pt x="293370" y="83825"/>
                    </a:cubicBezTo>
                    <a:cubicBezTo>
                      <a:pt x="410528" y="84778"/>
                      <a:pt x="505778" y="185743"/>
                      <a:pt x="504825" y="306710"/>
                    </a:cubicBezTo>
                    <a:cubicBezTo>
                      <a:pt x="502920" y="425773"/>
                      <a:pt x="407670" y="517213"/>
                      <a:pt x="285750" y="51626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1" name="Freeform: Shape 280">
                <a:extLst>
                  <a:ext uri="{FF2B5EF4-FFF2-40B4-BE49-F238E27FC236}">
                    <a16:creationId xmlns:a16="http://schemas.microsoft.com/office/drawing/2014/main" id="{5FDE7B79-AB87-47C3-9C5A-F43C3D0EB235}"/>
                  </a:ext>
                </a:extLst>
              </p:cNvPr>
              <p:cNvSpPr/>
              <p:nvPr/>
            </p:nvSpPr>
            <p:spPr>
              <a:xfrm>
                <a:off x="2241798" y="711272"/>
                <a:ext cx="352441" cy="363855"/>
              </a:xfrm>
              <a:custGeom>
                <a:avLst/>
                <a:gdLst>
                  <a:gd name="connsiteX0" fmla="*/ 177173 w 352441"/>
                  <a:gd name="connsiteY0" fmla="*/ 0 h 363855"/>
                  <a:gd name="connsiteX1" fmla="*/ 8 w 352441"/>
                  <a:gd name="connsiteY1" fmla="*/ 178118 h 363855"/>
                  <a:gd name="connsiteX2" fmla="*/ 177173 w 352441"/>
                  <a:gd name="connsiteY2" fmla="*/ 363855 h 363855"/>
                  <a:gd name="connsiteX3" fmla="*/ 352433 w 352441"/>
                  <a:gd name="connsiteY3" fmla="*/ 182880 h 363855"/>
                  <a:gd name="connsiteX4" fmla="*/ 177173 w 352441"/>
                  <a:gd name="connsiteY4" fmla="*/ 0 h 363855"/>
                  <a:gd name="connsiteX5" fmla="*/ 173363 w 352441"/>
                  <a:gd name="connsiteY5" fmla="*/ 278130 h 363855"/>
                  <a:gd name="connsiteX6" fmla="*/ 78113 w 352441"/>
                  <a:gd name="connsiteY6" fmla="*/ 180022 h 363855"/>
                  <a:gd name="connsiteX7" fmla="*/ 180983 w 352441"/>
                  <a:gd name="connsiteY7" fmla="*/ 85725 h 363855"/>
                  <a:gd name="connsiteX8" fmla="*/ 265756 w 352441"/>
                  <a:gd name="connsiteY8" fmla="*/ 173355 h 363855"/>
                  <a:gd name="connsiteX9" fmla="*/ 173363 w 352441"/>
                  <a:gd name="connsiteY9" fmla="*/ 278130 h 363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52441" h="363855">
                    <a:moveTo>
                      <a:pt x="177173" y="0"/>
                    </a:moveTo>
                    <a:cubicBezTo>
                      <a:pt x="75256" y="0"/>
                      <a:pt x="961" y="74295"/>
                      <a:pt x="8" y="178118"/>
                    </a:cubicBezTo>
                    <a:cubicBezTo>
                      <a:pt x="-944" y="277178"/>
                      <a:pt x="81923" y="363855"/>
                      <a:pt x="177173" y="363855"/>
                    </a:cubicBezTo>
                    <a:cubicBezTo>
                      <a:pt x="273376" y="363855"/>
                      <a:pt x="351481" y="282893"/>
                      <a:pt x="352433" y="182880"/>
                    </a:cubicBezTo>
                    <a:cubicBezTo>
                      <a:pt x="353386" y="84773"/>
                      <a:pt x="271471" y="953"/>
                      <a:pt x="177173" y="0"/>
                    </a:cubicBezTo>
                    <a:close/>
                    <a:moveTo>
                      <a:pt x="173363" y="278130"/>
                    </a:moveTo>
                    <a:cubicBezTo>
                      <a:pt x="121928" y="278130"/>
                      <a:pt x="79066" y="234315"/>
                      <a:pt x="78113" y="180022"/>
                    </a:cubicBezTo>
                    <a:cubicBezTo>
                      <a:pt x="78113" y="125730"/>
                      <a:pt x="120976" y="85725"/>
                      <a:pt x="180983" y="85725"/>
                    </a:cubicBezTo>
                    <a:cubicBezTo>
                      <a:pt x="231466" y="85725"/>
                      <a:pt x="264803" y="120968"/>
                      <a:pt x="265756" y="173355"/>
                    </a:cubicBezTo>
                    <a:cubicBezTo>
                      <a:pt x="265756" y="233363"/>
                      <a:pt x="226703" y="278130"/>
                      <a:pt x="173363" y="2781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2" name="Freeform: Shape 281">
                <a:extLst>
                  <a:ext uri="{FF2B5EF4-FFF2-40B4-BE49-F238E27FC236}">
                    <a16:creationId xmlns:a16="http://schemas.microsoft.com/office/drawing/2014/main" id="{C9F65EA1-7490-4CB5-81F2-438B8B49602F}"/>
                  </a:ext>
                </a:extLst>
              </p:cNvPr>
              <p:cNvSpPr/>
              <p:nvPr/>
            </p:nvSpPr>
            <p:spPr>
              <a:xfrm>
                <a:off x="2898063" y="655018"/>
                <a:ext cx="230520" cy="229625"/>
              </a:xfrm>
              <a:custGeom>
                <a:avLst/>
                <a:gdLst>
                  <a:gd name="connsiteX0" fmla="*/ 120031 w 230520"/>
                  <a:gd name="connsiteY0" fmla="*/ 57 h 229625"/>
                  <a:gd name="connsiteX1" fmla="*/ 16 w 230520"/>
                  <a:gd name="connsiteY1" fmla="*/ 111500 h 229625"/>
                  <a:gd name="connsiteX2" fmla="*/ 113363 w 230520"/>
                  <a:gd name="connsiteY2" fmla="*/ 229610 h 229625"/>
                  <a:gd name="connsiteX3" fmla="*/ 230521 w 230520"/>
                  <a:gd name="connsiteY3" fmla="*/ 121025 h 229625"/>
                  <a:gd name="connsiteX4" fmla="*/ 120031 w 230520"/>
                  <a:gd name="connsiteY4" fmla="*/ 57 h 229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0520" h="229625">
                    <a:moveTo>
                      <a:pt x="120031" y="57"/>
                    </a:moveTo>
                    <a:cubicBezTo>
                      <a:pt x="49546" y="-1848"/>
                      <a:pt x="968" y="43872"/>
                      <a:pt x="16" y="111500"/>
                    </a:cubicBezTo>
                    <a:cubicBezTo>
                      <a:pt x="-937" y="183890"/>
                      <a:pt x="41926" y="227705"/>
                      <a:pt x="113363" y="229610"/>
                    </a:cubicBezTo>
                    <a:cubicBezTo>
                      <a:pt x="181943" y="230562"/>
                      <a:pt x="229568" y="187700"/>
                      <a:pt x="230521" y="121025"/>
                    </a:cubicBezTo>
                    <a:cubicBezTo>
                      <a:pt x="230521" y="58160"/>
                      <a:pt x="180038" y="1962"/>
                      <a:pt x="120031" y="57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CC32001F-C710-4C16-819D-6981EB90AA52}"/>
              </a:ext>
            </a:extLst>
          </p:cNvPr>
          <p:cNvSpPr/>
          <p:nvPr/>
        </p:nvSpPr>
        <p:spPr>
          <a:xfrm>
            <a:off x="9225207" y="3152142"/>
            <a:ext cx="565630" cy="401679"/>
          </a:xfrm>
          <a:custGeom>
            <a:avLst/>
            <a:gdLst>
              <a:gd name="connsiteX0" fmla="*/ 1359605 w 2028518"/>
              <a:gd name="connsiteY0" fmla="*/ 1366447 h 1440540"/>
              <a:gd name="connsiteX1" fmla="*/ 1359605 w 2028518"/>
              <a:gd name="connsiteY1" fmla="*/ 1406271 h 1440540"/>
              <a:gd name="connsiteX2" fmla="*/ 1942246 w 2028518"/>
              <a:gd name="connsiteY2" fmla="*/ 1406271 h 1440540"/>
              <a:gd name="connsiteX3" fmla="*/ 1942246 w 2028518"/>
              <a:gd name="connsiteY3" fmla="*/ 1366447 h 1440540"/>
              <a:gd name="connsiteX4" fmla="*/ 1359605 w 2028518"/>
              <a:gd name="connsiteY4" fmla="*/ 1305350 h 1440540"/>
              <a:gd name="connsiteX5" fmla="*/ 1359605 w 2028518"/>
              <a:gd name="connsiteY5" fmla="*/ 1345174 h 1440540"/>
              <a:gd name="connsiteX6" fmla="*/ 1942246 w 2028518"/>
              <a:gd name="connsiteY6" fmla="*/ 1345174 h 1440540"/>
              <a:gd name="connsiteX7" fmla="*/ 1942246 w 2028518"/>
              <a:gd name="connsiteY7" fmla="*/ 1305350 h 1440540"/>
              <a:gd name="connsiteX8" fmla="*/ 1359605 w 2028518"/>
              <a:gd name="connsiteY8" fmla="*/ 1244254 h 1440540"/>
              <a:gd name="connsiteX9" fmla="*/ 1359605 w 2028518"/>
              <a:gd name="connsiteY9" fmla="*/ 1284078 h 1440540"/>
              <a:gd name="connsiteX10" fmla="*/ 1942246 w 2028518"/>
              <a:gd name="connsiteY10" fmla="*/ 1284078 h 1440540"/>
              <a:gd name="connsiteX11" fmla="*/ 1942246 w 2028518"/>
              <a:gd name="connsiteY11" fmla="*/ 1244254 h 1440540"/>
              <a:gd name="connsiteX12" fmla="*/ 1359605 w 2028518"/>
              <a:gd name="connsiteY12" fmla="*/ 1183157 h 1440540"/>
              <a:gd name="connsiteX13" fmla="*/ 1359605 w 2028518"/>
              <a:gd name="connsiteY13" fmla="*/ 1222981 h 1440540"/>
              <a:gd name="connsiteX14" fmla="*/ 1942246 w 2028518"/>
              <a:gd name="connsiteY14" fmla="*/ 1222981 h 1440540"/>
              <a:gd name="connsiteX15" fmla="*/ 1942246 w 2028518"/>
              <a:gd name="connsiteY15" fmla="*/ 1183157 h 1440540"/>
              <a:gd name="connsiteX16" fmla="*/ 1003047 w 2028518"/>
              <a:gd name="connsiteY16" fmla="*/ 821458 h 1440540"/>
              <a:gd name="connsiteX17" fmla="*/ 1003047 w 2028518"/>
              <a:gd name="connsiteY17" fmla="*/ 1439143 h 1440540"/>
              <a:gd name="connsiteX18" fmla="*/ 1259865 w 2028518"/>
              <a:gd name="connsiteY18" fmla="*/ 1439143 h 1440540"/>
              <a:gd name="connsiteX19" fmla="*/ 1259865 w 2028518"/>
              <a:gd name="connsiteY19" fmla="*/ 821458 h 1440540"/>
              <a:gd name="connsiteX20" fmla="*/ 640721 w 2028518"/>
              <a:gd name="connsiteY20" fmla="*/ 818736 h 1440540"/>
              <a:gd name="connsiteX21" fmla="*/ 640721 w 2028518"/>
              <a:gd name="connsiteY21" fmla="*/ 1436421 h 1440540"/>
              <a:gd name="connsiteX22" fmla="*/ 860983 w 2028518"/>
              <a:gd name="connsiteY22" fmla="*/ 1436421 h 1440540"/>
              <a:gd name="connsiteX23" fmla="*/ 860983 w 2028518"/>
              <a:gd name="connsiteY23" fmla="*/ 818736 h 1440540"/>
              <a:gd name="connsiteX24" fmla="*/ 1818380 w 2028518"/>
              <a:gd name="connsiteY24" fmla="*/ 734607 h 1440540"/>
              <a:gd name="connsiteX25" fmla="*/ 1818380 w 2028518"/>
              <a:gd name="connsiteY25" fmla="*/ 807677 h 1440540"/>
              <a:gd name="connsiteX26" fmla="*/ 1916476 w 2028518"/>
              <a:gd name="connsiteY26" fmla="*/ 807677 h 1440540"/>
              <a:gd name="connsiteX27" fmla="*/ 1916476 w 2028518"/>
              <a:gd name="connsiteY27" fmla="*/ 734607 h 1440540"/>
              <a:gd name="connsiteX28" fmla="*/ 1634779 w 2028518"/>
              <a:gd name="connsiteY28" fmla="*/ 734607 h 1440540"/>
              <a:gd name="connsiteX29" fmla="*/ 1634779 w 2028518"/>
              <a:gd name="connsiteY29" fmla="*/ 807677 h 1440540"/>
              <a:gd name="connsiteX30" fmla="*/ 1732875 w 2028518"/>
              <a:gd name="connsiteY30" fmla="*/ 807677 h 1440540"/>
              <a:gd name="connsiteX31" fmla="*/ 1732875 w 2028518"/>
              <a:gd name="connsiteY31" fmla="*/ 734607 h 1440540"/>
              <a:gd name="connsiteX32" fmla="*/ 1451179 w 2028518"/>
              <a:gd name="connsiteY32" fmla="*/ 734607 h 1440540"/>
              <a:gd name="connsiteX33" fmla="*/ 1451179 w 2028518"/>
              <a:gd name="connsiteY33" fmla="*/ 807677 h 1440540"/>
              <a:gd name="connsiteX34" fmla="*/ 1549275 w 2028518"/>
              <a:gd name="connsiteY34" fmla="*/ 807677 h 1440540"/>
              <a:gd name="connsiteX35" fmla="*/ 1549275 w 2028518"/>
              <a:gd name="connsiteY35" fmla="*/ 734607 h 1440540"/>
              <a:gd name="connsiteX36" fmla="*/ 1818380 w 2028518"/>
              <a:gd name="connsiteY36" fmla="*/ 582994 h 1440540"/>
              <a:gd name="connsiteX37" fmla="*/ 1818380 w 2028518"/>
              <a:gd name="connsiteY37" fmla="*/ 656064 h 1440540"/>
              <a:gd name="connsiteX38" fmla="*/ 1916476 w 2028518"/>
              <a:gd name="connsiteY38" fmla="*/ 656064 h 1440540"/>
              <a:gd name="connsiteX39" fmla="*/ 1916476 w 2028518"/>
              <a:gd name="connsiteY39" fmla="*/ 582994 h 1440540"/>
              <a:gd name="connsiteX40" fmla="*/ 1634779 w 2028518"/>
              <a:gd name="connsiteY40" fmla="*/ 582994 h 1440540"/>
              <a:gd name="connsiteX41" fmla="*/ 1634779 w 2028518"/>
              <a:gd name="connsiteY41" fmla="*/ 656064 h 1440540"/>
              <a:gd name="connsiteX42" fmla="*/ 1732875 w 2028518"/>
              <a:gd name="connsiteY42" fmla="*/ 656064 h 1440540"/>
              <a:gd name="connsiteX43" fmla="*/ 1732875 w 2028518"/>
              <a:gd name="connsiteY43" fmla="*/ 582994 h 1440540"/>
              <a:gd name="connsiteX44" fmla="*/ 1451179 w 2028518"/>
              <a:gd name="connsiteY44" fmla="*/ 582994 h 1440540"/>
              <a:gd name="connsiteX45" fmla="*/ 1451179 w 2028518"/>
              <a:gd name="connsiteY45" fmla="*/ 656064 h 1440540"/>
              <a:gd name="connsiteX46" fmla="*/ 1549275 w 2028518"/>
              <a:gd name="connsiteY46" fmla="*/ 656064 h 1440540"/>
              <a:gd name="connsiteX47" fmla="*/ 1549275 w 2028518"/>
              <a:gd name="connsiteY47" fmla="*/ 582994 h 1440540"/>
              <a:gd name="connsiteX48" fmla="*/ 403424 w 2028518"/>
              <a:gd name="connsiteY48" fmla="*/ 499916 h 1440540"/>
              <a:gd name="connsiteX49" fmla="*/ 348620 w 2028518"/>
              <a:gd name="connsiteY49" fmla="*/ 554720 h 1440540"/>
              <a:gd name="connsiteX50" fmla="*/ 348620 w 2028518"/>
              <a:gd name="connsiteY50" fmla="*/ 1438886 h 1440540"/>
              <a:gd name="connsiteX51" fmla="*/ 458227 w 2028518"/>
              <a:gd name="connsiteY51" fmla="*/ 1438886 h 1440540"/>
              <a:gd name="connsiteX52" fmla="*/ 458228 w 2028518"/>
              <a:gd name="connsiteY52" fmla="*/ 554720 h 1440540"/>
              <a:gd name="connsiteX53" fmla="*/ 403424 w 2028518"/>
              <a:gd name="connsiteY53" fmla="*/ 499916 h 1440540"/>
              <a:gd name="connsiteX54" fmla="*/ 169200 w 2028518"/>
              <a:gd name="connsiteY54" fmla="*/ 496212 h 1440540"/>
              <a:gd name="connsiteX55" fmla="*/ 114396 w 2028518"/>
              <a:gd name="connsiteY55" fmla="*/ 551016 h 1440540"/>
              <a:gd name="connsiteX56" fmla="*/ 114396 w 2028518"/>
              <a:gd name="connsiteY56" fmla="*/ 1435182 h 1440540"/>
              <a:gd name="connsiteX57" fmla="*/ 224003 w 2028518"/>
              <a:gd name="connsiteY57" fmla="*/ 1435182 h 1440540"/>
              <a:gd name="connsiteX58" fmla="*/ 224004 w 2028518"/>
              <a:gd name="connsiteY58" fmla="*/ 551016 h 1440540"/>
              <a:gd name="connsiteX59" fmla="*/ 169200 w 2028518"/>
              <a:gd name="connsiteY59" fmla="*/ 496212 h 1440540"/>
              <a:gd name="connsiteX60" fmla="*/ 1818380 w 2028518"/>
              <a:gd name="connsiteY60" fmla="*/ 431380 h 1440540"/>
              <a:gd name="connsiteX61" fmla="*/ 1818380 w 2028518"/>
              <a:gd name="connsiteY61" fmla="*/ 504450 h 1440540"/>
              <a:gd name="connsiteX62" fmla="*/ 1916476 w 2028518"/>
              <a:gd name="connsiteY62" fmla="*/ 504450 h 1440540"/>
              <a:gd name="connsiteX63" fmla="*/ 1916476 w 2028518"/>
              <a:gd name="connsiteY63" fmla="*/ 431380 h 1440540"/>
              <a:gd name="connsiteX64" fmla="*/ 1634779 w 2028518"/>
              <a:gd name="connsiteY64" fmla="*/ 431380 h 1440540"/>
              <a:gd name="connsiteX65" fmla="*/ 1634779 w 2028518"/>
              <a:gd name="connsiteY65" fmla="*/ 504450 h 1440540"/>
              <a:gd name="connsiteX66" fmla="*/ 1732875 w 2028518"/>
              <a:gd name="connsiteY66" fmla="*/ 504450 h 1440540"/>
              <a:gd name="connsiteX67" fmla="*/ 1732875 w 2028518"/>
              <a:gd name="connsiteY67" fmla="*/ 431380 h 1440540"/>
              <a:gd name="connsiteX68" fmla="*/ 1451179 w 2028518"/>
              <a:gd name="connsiteY68" fmla="*/ 431380 h 1440540"/>
              <a:gd name="connsiteX69" fmla="*/ 1451179 w 2028518"/>
              <a:gd name="connsiteY69" fmla="*/ 504450 h 1440540"/>
              <a:gd name="connsiteX70" fmla="*/ 1549275 w 2028518"/>
              <a:gd name="connsiteY70" fmla="*/ 504450 h 1440540"/>
              <a:gd name="connsiteX71" fmla="*/ 1549275 w 2028518"/>
              <a:gd name="connsiteY71" fmla="*/ 431380 h 1440540"/>
              <a:gd name="connsiteX72" fmla="*/ 1254606 w 2028518"/>
              <a:gd name="connsiteY72" fmla="*/ 431380 h 1440540"/>
              <a:gd name="connsiteX73" fmla="*/ 1254606 w 2028518"/>
              <a:gd name="connsiteY73" fmla="*/ 504450 h 1440540"/>
              <a:gd name="connsiteX74" fmla="*/ 1352702 w 2028518"/>
              <a:gd name="connsiteY74" fmla="*/ 504450 h 1440540"/>
              <a:gd name="connsiteX75" fmla="*/ 1352702 w 2028518"/>
              <a:gd name="connsiteY75" fmla="*/ 431380 h 1440540"/>
              <a:gd name="connsiteX76" fmla="*/ 1071005 w 2028518"/>
              <a:gd name="connsiteY76" fmla="*/ 431380 h 1440540"/>
              <a:gd name="connsiteX77" fmla="*/ 1071005 w 2028518"/>
              <a:gd name="connsiteY77" fmla="*/ 504450 h 1440540"/>
              <a:gd name="connsiteX78" fmla="*/ 1169101 w 2028518"/>
              <a:gd name="connsiteY78" fmla="*/ 504450 h 1440540"/>
              <a:gd name="connsiteX79" fmla="*/ 1169101 w 2028518"/>
              <a:gd name="connsiteY79" fmla="*/ 431380 h 1440540"/>
              <a:gd name="connsiteX80" fmla="*/ 887405 w 2028518"/>
              <a:gd name="connsiteY80" fmla="*/ 431380 h 1440540"/>
              <a:gd name="connsiteX81" fmla="*/ 887405 w 2028518"/>
              <a:gd name="connsiteY81" fmla="*/ 504450 h 1440540"/>
              <a:gd name="connsiteX82" fmla="*/ 985501 w 2028518"/>
              <a:gd name="connsiteY82" fmla="*/ 504450 h 1440540"/>
              <a:gd name="connsiteX83" fmla="*/ 985501 w 2028518"/>
              <a:gd name="connsiteY83" fmla="*/ 431380 h 1440540"/>
              <a:gd name="connsiteX84" fmla="*/ 726849 w 2028518"/>
              <a:gd name="connsiteY84" fmla="*/ 431380 h 1440540"/>
              <a:gd name="connsiteX85" fmla="*/ 726849 w 2028518"/>
              <a:gd name="connsiteY85" fmla="*/ 504450 h 1440540"/>
              <a:gd name="connsiteX86" fmla="*/ 824945 w 2028518"/>
              <a:gd name="connsiteY86" fmla="*/ 504450 h 1440540"/>
              <a:gd name="connsiteX87" fmla="*/ 824945 w 2028518"/>
              <a:gd name="connsiteY87" fmla="*/ 431380 h 1440540"/>
              <a:gd name="connsiteX88" fmla="*/ 543248 w 2028518"/>
              <a:gd name="connsiteY88" fmla="*/ 431380 h 1440540"/>
              <a:gd name="connsiteX89" fmla="*/ 543248 w 2028518"/>
              <a:gd name="connsiteY89" fmla="*/ 504450 h 1440540"/>
              <a:gd name="connsiteX90" fmla="*/ 641344 w 2028518"/>
              <a:gd name="connsiteY90" fmla="*/ 504450 h 1440540"/>
              <a:gd name="connsiteX91" fmla="*/ 641344 w 2028518"/>
              <a:gd name="connsiteY91" fmla="*/ 431380 h 1440540"/>
              <a:gd name="connsiteX92" fmla="*/ 525663 w 2028518"/>
              <a:gd name="connsiteY92" fmla="*/ 0 h 1440540"/>
              <a:gd name="connsiteX93" fmla="*/ 525663 w 2028518"/>
              <a:gd name="connsiteY93" fmla="*/ 296929 h 1440540"/>
              <a:gd name="connsiteX94" fmla="*/ 1026614 w 2028518"/>
              <a:gd name="connsiteY94" fmla="*/ 0 h 1440540"/>
              <a:gd name="connsiteX95" fmla="*/ 1026614 w 2028518"/>
              <a:gd name="connsiteY95" fmla="*/ 296930 h 1440540"/>
              <a:gd name="connsiteX96" fmla="*/ 1527566 w 2028518"/>
              <a:gd name="connsiteY96" fmla="*/ 0 h 1440540"/>
              <a:gd name="connsiteX97" fmla="*/ 1527566 w 2028518"/>
              <a:gd name="connsiteY97" fmla="*/ 296930 h 1440540"/>
              <a:gd name="connsiteX98" fmla="*/ 2028518 w 2028518"/>
              <a:gd name="connsiteY98" fmla="*/ 0 h 1440540"/>
              <a:gd name="connsiteX99" fmla="*/ 2028518 w 2028518"/>
              <a:gd name="connsiteY99" fmla="*/ 311577 h 1440540"/>
              <a:gd name="connsiteX100" fmla="*/ 2028518 w 2028518"/>
              <a:gd name="connsiteY100" fmla="*/ 1440540 h 1440540"/>
              <a:gd name="connsiteX101" fmla="*/ 0 w 2028518"/>
              <a:gd name="connsiteY101" fmla="*/ 1440540 h 1440540"/>
              <a:gd name="connsiteX102" fmla="*/ 0 w 2028518"/>
              <a:gd name="connsiteY102" fmla="*/ 311577 h 1440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</a:cxnLst>
            <a:rect l="l" t="t" r="r" b="b"/>
            <a:pathLst>
              <a:path w="2028518" h="1440540">
                <a:moveTo>
                  <a:pt x="1359605" y="1366447"/>
                </a:moveTo>
                <a:lnTo>
                  <a:pt x="1359605" y="1406271"/>
                </a:lnTo>
                <a:lnTo>
                  <a:pt x="1942246" y="1406271"/>
                </a:lnTo>
                <a:lnTo>
                  <a:pt x="1942246" y="1366447"/>
                </a:lnTo>
                <a:close/>
                <a:moveTo>
                  <a:pt x="1359605" y="1305350"/>
                </a:moveTo>
                <a:lnTo>
                  <a:pt x="1359605" y="1345174"/>
                </a:lnTo>
                <a:lnTo>
                  <a:pt x="1942246" y="1345174"/>
                </a:lnTo>
                <a:lnTo>
                  <a:pt x="1942246" y="1305350"/>
                </a:lnTo>
                <a:close/>
                <a:moveTo>
                  <a:pt x="1359605" y="1244254"/>
                </a:moveTo>
                <a:lnTo>
                  <a:pt x="1359605" y="1284078"/>
                </a:lnTo>
                <a:lnTo>
                  <a:pt x="1942246" y="1284078"/>
                </a:lnTo>
                <a:lnTo>
                  <a:pt x="1942246" y="1244254"/>
                </a:lnTo>
                <a:close/>
                <a:moveTo>
                  <a:pt x="1359605" y="1183157"/>
                </a:moveTo>
                <a:lnTo>
                  <a:pt x="1359605" y="1222981"/>
                </a:lnTo>
                <a:lnTo>
                  <a:pt x="1942246" y="1222981"/>
                </a:lnTo>
                <a:lnTo>
                  <a:pt x="1942246" y="1183157"/>
                </a:lnTo>
                <a:close/>
                <a:moveTo>
                  <a:pt x="1003047" y="821458"/>
                </a:moveTo>
                <a:lnTo>
                  <a:pt x="1003047" y="1439143"/>
                </a:lnTo>
                <a:lnTo>
                  <a:pt x="1259865" y="1439143"/>
                </a:lnTo>
                <a:lnTo>
                  <a:pt x="1259865" y="821458"/>
                </a:lnTo>
                <a:close/>
                <a:moveTo>
                  <a:pt x="640721" y="818736"/>
                </a:moveTo>
                <a:lnTo>
                  <a:pt x="640721" y="1436421"/>
                </a:lnTo>
                <a:lnTo>
                  <a:pt x="860983" y="1436421"/>
                </a:lnTo>
                <a:lnTo>
                  <a:pt x="860983" y="818736"/>
                </a:lnTo>
                <a:close/>
                <a:moveTo>
                  <a:pt x="1818380" y="734607"/>
                </a:moveTo>
                <a:lnTo>
                  <a:pt x="1818380" y="807677"/>
                </a:lnTo>
                <a:lnTo>
                  <a:pt x="1916476" y="807677"/>
                </a:lnTo>
                <a:lnTo>
                  <a:pt x="1916476" y="734607"/>
                </a:lnTo>
                <a:close/>
                <a:moveTo>
                  <a:pt x="1634779" y="734607"/>
                </a:moveTo>
                <a:lnTo>
                  <a:pt x="1634779" y="807677"/>
                </a:lnTo>
                <a:lnTo>
                  <a:pt x="1732875" y="807677"/>
                </a:lnTo>
                <a:lnTo>
                  <a:pt x="1732875" y="734607"/>
                </a:lnTo>
                <a:close/>
                <a:moveTo>
                  <a:pt x="1451179" y="734607"/>
                </a:moveTo>
                <a:lnTo>
                  <a:pt x="1451179" y="807677"/>
                </a:lnTo>
                <a:lnTo>
                  <a:pt x="1549275" y="807677"/>
                </a:lnTo>
                <a:lnTo>
                  <a:pt x="1549275" y="734607"/>
                </a:lnTo>
                <a:close/>
                <a:moveTo>
                  <a:pt x="1818380" y="582994"/>
                </a:moveTo>
                <a:lnTo>
                  <a:pt x="1818380" y="656064"/>
                </a:lnTo>
                <a:lnTo>
                  <a:pt x="1916476" y="656064"/>
                </a:lnTo>
                <a:lnTo>
                  <a:pt x="1916476" y="582994"/>
                </a:lnTo>
                <a:close/>
                <a:moveTo>
                  <a:pt x="1634779" y="582994"/>
                </a:moveTo>
                <a:lnTo>
                  <a:pt x="1634779" y="656064"/>
                </a:lnTo>
                <a:lnTo>
                  <a:pt x="1732875" y="656064"/>
                </a:lnTo>
                <a:lnTo>
                  <a:pt x="1732875" y="582994"/>
                </a:lnTo>
                <a:close/>
                <a:moveTo>
                  <a:pt x="1451179" y="582994"/>
                </a:moveTo>
                <a:lnTo>
                  <a:pt x="1451179" y="656064"/>
                </a:lnTo>
                <a:lnTo>
                  <a:pt x="1549275" y="656064"/>
                </a:lnTo>
                <a:lnTo>
                  <a:pt x="1549275" y="582994"/>
                </a:lnTo>
                <a:close/>
                <a:moveTo>
                  <a:pt x="403424" y="499916"/>
                </a:moveTo>
                <a:cubicBezTo>
                  <a:pt x="373157" y="499916"/>
                  <a:pt x="348620" y="524453"/>
                  <a:pt x="348620" y="554720"/>
                </a:cubicBezTo>
                <a:lnTo>
                  <a:pt x="348620" y="1438886"/>
                </a:lnTo>
                <a:lnTo>
                  <a:pt x="458227" y="1438886"/>
                </a:lnTo>
                <a:cubicBezTo>
                  <a:pt x="458227" y="1144164"/>
                  <a:pt x="458228" y="849442"/>
                  <a:pt x="458228" y="554720"/>
                </a:cubicBezTo>
                <a:cubicBezTo>
                  <a:pt x="458228" y="524453"/>
                  <a:pt x="433691" y="499916"/>
                  <a:pt x="403424" y="499916"/>
                </a:cubicBezTo>
                <a:close/>
                <a:moveTo>
                  <a:pt x="169200" y="496212"/>
                </a:moveTo>
                <a:cubicBezTo>
                  <a:pt x="138933" y="496212"/>
                  <a:pt x="114396" y="520749"/>
                  <a:pt x="114396" y="551016"/>
                </a:cubicBezTo>
                <a:lnTo>
                  <a:pt x="114396" y="1435182"/>
                </a:lnTo>
                <a:lnTo>
                  <a:pt x="224003" y="1435182"/>
                </a:lnTo>
                <a:cubicBezTo>
                  <a:pt x="224003" y="1140460"/>
                  <a:pt x="224004" y="845738"/>
                  <a:pt x="224004" y="551016"/>
                </a:cubicBezTo>
                <a:cubicBezTo>
                  <a:pt x="224004" y="520749"/>
                  <a:pt x="199467" y="496212"/>
                  <a:pt x="169200" y="496212"/>
                </a:cubicBezTo>
                <a:close/>
                <a:moveTo>
                  <a:pt x="1818380" y="431380"/>
                </a:moveTo>
                <a:lnTo>
                  <a:pt x="1818380" y="504450"/>
                </a:lnTo>
                <a:lnTo>
                  <a:pt x="1916476" y="504450"/>
                </a:lnTo>
                <a:lnTo>
                  <a:pt x="1916476" y="431380"/>
                </a:lnTo>
                <a:close/>
                <a:moveTo>
                  <a:pt x="1634779" y="431380"/>
                </a:moveTo>
                <a:lnTo>
                  <a:pt x="1634779" y="504450"/>
                </a:lnTo>
                <a:lnTo>
                  <a:pt x="1732875" y="504450"/>
                </a:lnTo>
                <a:lnTo>
                  <a:pt x="1732875" y="431380"/>
                </a:lnTo>
                <a:close/>
                <a:moveTo>
                  <a:pt x="1451179" y="431380"/>
                </a:moveTo>
                <a:lnTo>
                  <a:pt x="1451179" y="504450"/>
                </a:lnTo>
                <a:lnTo>
                  <a:pt x="1549275" y="504450"/>
                </a:lnTo>
                <a:lnTo>
                  <a:pt x="1549275" y="431380"/>
                </a:lnTo>
                <a:close/>
                <a:moveTo>
                  <a:pt x="1254606" y="431380"/>
                </a:moveTo>
                <a:lnTo>
                  <a:pt x="1254606" y="504450"/>
                </a:lnTo>
                <a:lnTo>
                  <a:pt x="1352702" y="504450"/>
                </a:lnTo>
                <a:lnTo>
                  <a:pt x="1352702" y="431380"/>
                </a:lnTo>
                <a:close/>
                <a:moveTo>
                  <a:pt x="1071005" y="431380"/>
                </a:moveTo>
                <a:lnTo>
                  <a:pt x="1071005" y="504450"/>
                </a:lnTo>
                <a:lnTo>
                  <a:pt x="1169101" y="504450"/>
                </a:lnTo>
                <a:lnTo>
                  <a:pt x="1169101" y="431380"/>
                </a:lnTo>
                <a:close/>
                <a:moveTo>
                  <a:pt x="887405" y="431380"/>
                </a:moveTo>
                <a:lnTo>
                  <a:pt x="887405" y="504450"/>
                </a:lnTo>
                <a:lnTo>
                  <a:pt x="985501" y="504450"/>
                </a:lnTo>
                <a:lnTo>
                  <a:pt x="985501" y="431380"/>
                </a:lnTo>
                <a:close/>
                <a:moveTo>
                  <a:pt x="726849" y="431380"/>
                </a:moveTo>
                <a:lnTo>
                  <a:pt x="726849" y="504450"/>
                </a:lnTo>
                <a:lnTo>
                  <a:pt x="824945" y="504450"/>
                </a:lnTo>
                <a:lnTo>
                  <a:pt x="824945" y="431380"/>
                </a:lnTo>
                <a:close/>
                <a:moveTo>
                  <a:pt x="543248" y="431380"/>
                </a:moveTo>
                <a:lnTo>
                  <a:pt x="543248" y="504450"/>
                </a:lnTo>
                <a:lnTo>
                  <a:pt x="641344" y="504450"/>
                </a:lnTo>
                <a:lnTo>
                  <a:pt x="641344" y="431380"/>
                </a:lnTo>
                <a:close/>
                <a:moveTo>
                  <a:pt x="525663" y="0"/>
                </a:moveTo>
                <a:lnTo>
                  <a:pt x="525663" y="296929"/>
                </a:lnTo>
                <a:lnTo>
                  <a:pt x="1026614" y="0"/>
                </a:lnTo>
                <a:lnTo>
                  <a:pt x="1026614" y="296930"/>
                </a:lnTo>
                <a:lnTo>
                  <a:pt x="1527566" y="0"/>
                </a:lnTo>
                <a:lnTo>
                  <a:pt x="1527566" y="296930"/>
                </a:lnTo>
                <a:lnTo>
                  <a:pt x="2028518" y="0"/>
                </a:lnTo>
                <a:lnTo>
                  <a:pt x="2028518" y="311577"/>
                </a:lnTo>
                <a:lnTo>
                  <a:pt x="2028518" y="1440540"/>
                </a:lnTo>
                <a:lnTo>
                  <a:pt x="0" y="1440540"/>
                </a:lnTo>
                <a:lnTo>
                  <a:pt x="0" y="3115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90" name="Group 289">
            <a:extLst>
              <a:ext uri="{FF2B5EF4-FFF2-40B4-BE49-F238E27FC236}">
                <a16:creationId xmlns:a16="http://schemas.microsoft.com/office/drawing/2014/main" id="{03B0F0C2-0E3D-4F0B-9EAE-95F21E91D77B}"/>
              </a:ext>
            </a:extLst>
          </p:cNvPr>
          <p:cNvGrpSpPr/>
          <p:nvPr/>
        </p:nvGrpSpPr>
        <p:grpSpPr>
          <a:xfrm>
            <a:off x="10389071" y="3000264"/>
            <a:ext cx="575146" cy="644813"/>
            <a:chOff x="6979749" y="3546466"/>
            <a:chExt cx="1039018" cy="1164875"/>
          </a:xfrm>
        </p:grpSpPr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003EC17C-319E-49E3-9BB1-3B20D284827C}"/>
                </a:ext>
              </a:extLst>
            </p:cNvPr>
            <p:cNvGrpSpPr/>
            <p:nvPr/>
          </p:nvGrpSpPr>
          <p:grpSpPr>
            <a:xfrm>
              <a:off x="6979749" y="3546466"/>
              <a:ext cx="1039018" cy="1159527"/>
              <a:chOff x="6988028" y="2993902"/>
              <a:chExt cx="1543191" cy="1722175"/>
            </a:xfrm>
          </p:grpSpPr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409EF394-6C29-457A-859A-30DE51B8F8B9}"/>
                  </a:ext>
                </a:extLst>
              </p:cNvPr>
              <p:cNvSpPr/>
              <p:nvPr/>
            </p:nvSpPr>
            <p:spPr>
              <a:xfrm>
                <a:off x="6988028" y="2993902"/>
                <a:ext cx="365617" cy="1722175"/>
              </a:xfrm>
              <a:custGeom>
                <a:avLst/>
                <a:gdLst>
                  <a:gd name="connsiteX0" fmla="*/ 236706 w 365617"/>
                  <a:gd name="connsiteY0" fmla="*/ 1511487 h 1722175"/>
                  <a:gd name="connsiteX1" fmla="*/ 236706 w 365617"/>
                  <a:gd name="connsiteY1" fmla="*/ 1602933 h 1722175"/>
                  <a:gd name="connsiteX2" fmla="*/ 288114 w 365617"/>
                  <a:gd name="connsiteY2" fmla="*/ 1602933 h 1722175"/>
                  <a:gd name="connsiteX3" fmla="*/ 288114 w 365617"/>
                  <a:gd name="connsiteY3" fmla="*/ 1511487 h 1722175"/>
                  <a:gd name="connsiteX4" fmla="*/ 157104 w 365617"/>
                  <a:gd name="connsiteY4" fmla="*/ 1511487 h 1722175"/>
                  <a:gd name="connsiteX5" fmla="*/ 157104 w 365617"/>
                  <a:gd name="connsiteY5" fmla="*/ 1602933 h 1722175"/>
                  <a:gd name="connsiteX6" fmla="*/ 208513 w 365617"/>
                  <a:gd name="connsiteY6" fmla="*/ 1602933 h 1722175"/>
                  <a:gd name="connsiteX7" fmla="*/ 208513 w 365617"/>
                  <a:gd name="connsiteY7" fmla="*/ 1511487 h 1722175"/>
                  <a:gd name="connsiteX8" fmla="*/ 77503 w 365617"/>
                  <a:gd name="connsiteY8" fmla="*/ 1511487 h 1722175"/>
                  <a:gd name="connsiteX9" fmla="*/ 77503 w 365617"/>
                  <a:gd name="connsiteY9" fmla="*/ 1602933 h 1722175"/>
                  <a:gd name="connsiteX10" fmla="*/ 128912 w 365617"/>
                  <a:gd name="connsiteY10" fmla="*/ 1602933 h 1722175"/>
                  <a:gd name="connsiteX11" fmla="*/ 128912 w 365617"/>
                  <a:gd name="connsiteY11" fmla="*/ 1511487 h 1722175"/>
                  <a:gd name="connsiteX12" fmla="*/ 236706 w 365617"/>
                  <a:gd name="connsiteY12" fmla="*/ 1366393 h 1722175"/>
                  <a:gd name="connsiteX13" fmla="*/ 236706 w 365617"/>
                  <a:gd name="connsiteY13" fmla="*/ 1457840 h 1722175"/>
                  <a:gd name="connsiteX14" fmla="*/ 288114 w 365617"/>
                  <a:gd name="connsiteY14" fmla="*/ 1457840 h 1722175"/>
                  <a:gd name="connsiteX15" fmla="*/ 288114 w 365617"/>
                  <a:gd name="connsiteY15" fmla="*/ 1366393 h 1722175"/>
                  <a:gd name="connsiteX16" fmla="*/ 157104 w 365617"/>
                  <a:gd name="connsiteY16" fmla="*/ 1366393 h 1722175"/>
                  <a:gd name="connsiteX17" fmla="*/ 157104 w 365617"/>
                  <a:gd name="connsiteY17" fmla="*/ 1457840 h 1722175"/>
                  <a:gd name="connsiteX18" fmla="*/ 208513 w 365617"/>
                  <a:gd name="connsiteY18" fmla="*/ 1457840 h 1722175"/>
                  <a:gd name="connsiteX19" fmla="*/ 208513 w 365617"/>
                  <a:gd name="connsiteY19" fmla="*/ 1366393 h 1722175"/>
                  <a:gd name="connsiteX20" fmla="*/ 77503 w 365617"/>
                  <a:gd name="connsiteY20" fmla="*/ 1366393 h 1722175"/>
                  <a:gd name="connsiteX21" fmla="*/ 77503 w 365617"/>
                  <a:gd name="connsiteY21" fmla="*/ 1457840 h 1722175"/>
                  <a:gd name="connsiteX22" fmla="*/ 128912 w 365617"/>
                  <a:gd name="connsiteY22" fmla="*/ 1457840 h 1722175"/>
                  <a:gd name="connsiteX23" fmla="*/ 128912 w 365617"/>
                  <a:gd name="connsiteY23" fmla="*/ 1366393 h 1722175"/>
                  <a:gd name="connsiteX24" fmla="*/ 236706 w 365617"/>
                  <a:gd name="connsiteY24" fmla="*/ 1221299 h 1722175"/>
                  <a:gd name="connsiteX25" fmla="*/ 236706 w 365617"/>
                  <a:gd name="connsiteY25" fmla="*/ 1312746 h 1722175"/>
                  <a:gd name="connsiteX26" fmla="*/ 288114 w 365617"/>
                  <a:gd name="connsiteY26" fmla="*/ 1312746 h 1722175"/>
                  <a:gd name="connsiteX27" fmla="*/ 288114 w 365617"/>
                  <a:gd name="connsiteY27" fmla="*/ 1221299 h 1722175"/>
                  <a:gd name="connsiteX28" fmla="*/ 157104 w 365617"/>
                  <a:gd name="connsiteY28" fmla="*/ 1221299 h 1722175"/>
                  <a:gd name="connsiteX29" fmla="*/ 157104 w 365617"/>
                  <a:gd name="connsiteY29" fmla="*/ 1312746 h 1722175"/>
                  <a:gd name="connsiteX30" fmla="*/ 208513 w 365617"/>
                  <a:gd name="connsiteY30" fmla="*/ 1312746 h 1722175"/>
                  <a:gd name="connsiteX31" fmla="*/ 208513 w 365617"/>
                  <a:gd name="connsiteY31" fmla="*/ 1221299 h 1722175"/>
                  <a:gd name="connsiteX32" fmla="*/ 77503 w 365617"/>
                  <a:gd name="connsiteY32" fmla="*/ 1221299 h 1722175"/>
                  <a:gd name="connsiteX33" fmla="*/ 77503 w 365617"/>
                  <a:gd name="connsiteY33" fmla="*/ 1312746 h 1722175"/>
                  <a:gd name="connsiteX34" fmla="*/ 128912 w 365617"/>
                  <a:gd name="connsiteY34" fmla="*/ 1312746 h 1722175"/>
                  <a:gd name="connsiteX35" fmla="*/ 128912 w 365617"/>
                  <a:gd name="connsiteY35" fmla="*/ 1221299 h 1722175"/>
                  <a:gd name="connsiteX36" fmla="*/ 236706 w 365617"/>
                  <a:gd name="connsiteY36" fmla="*/ 1076205 h 1722175"/>
                  <a:gd name="connsiteX37" fmla="*/ 236706 w 365617"/>
                  <a:gd name="connsiteY37" fmla="*/ 1167652 h 1722175"/>
                  <a:gd name="connsiteX38" fmla="*/ 288114 w 365617"/>
                  <a:gd name="connsiteY38" fmla="*/ 1167652 h 1722175"/>
                  <a:gd name="connsiteX39" fmla="*/ 288114 w 365617"/>
                  <a:gd name="connsiteY39" fmla="*/ 1076205 h 1722175"/>
                  <a:gd name="connsiteX40" fmla="*/ 157104 w 365617"/>
                  <a:gd name="connsiteY40" fmla="*/ 1076205 h 1722175"/>
                  <a:gd name="connsiteX41" fmla="*/ 157104 w 365617"/>
                  <a:gd name="connsiteY41" fmla="*/ 1167652 h 1722175"/>
                  <a:gd name="connsiteX42" fmla="*/ 208513 w 365617"/>
                  <a:gd name="connsiteY42" fmla="*/ 1167652 h 1722175"/>
                  <a:gd name="connsiteX43" fmla="*/ 208513 w 365617"/>
                  <a:gd name="connsiteY43" fmla="*/ 1076205 h 1722175"/>
                  <a:gd name="connsiteX44" fmla="*/ 77503 w 365617"/>
                  <a:gd name="connsiteY44" fmla="*/ 1076205 h 1722175"/>
                  <a:gd name="connsiteX45" fmla="*/ 77503 w 365617"/>
                  <a:gd name="connsiteY45" fmla="*/ 1167652 h 1722175"/>
                  <a:gd name="connsiteX46" fmla="*/ 128912 w 365617"/>
                  <a:gd name="connsiteY46" fmla="*/ 1167652 h 1722175"/>
                  <a:gd name="connsiteX47" fmla="*/ 128912 w 365617"/>
                  <a:gd name="connsiteY47" fmla="*/ 1076205 h 1722175"/>
                  <a:gd name="connsiteX48" fmla="*/ 236706 w 365617"/>
                  <a:gd name="connsiteY48" fmla="*/ 931111 h 1722175"/>
                  <a:gd name="connsiteX49" fmla="*/ 236706 w 365617"/>
                  <a:gd name="connsiteY49" fmla="*/ 1022558 h 1722175"/>
                  <a:gd name="connsiteX50" fmla="*/ 288114 w 365617"/>
                  <a:gd name="connsiteY50" fmla="*/ 1022558 h 1722175"/>
                  <a:gd name="connsiteX51" fmla="*/ 288114 w 365617"/>
                  <a:gd name="connsiteY51" fmla="*/ 931111 h 1722175"/>
                  <a:gd name="connsiteX52" fmla="*/ 157104 w 365617"/>
                  <a:gd name="connsiteY52" fmla="*/ 931111 h 1722175"/>
                  <a:gd name="connsiteX53" fmla="*/ 157104 w 365617"/>
                  <a:gd name="connsiteY53" fmla="*/ 1022558 h 1722175"/>
                  <a:gd name="connsiteX54" fmla="*/ 208513 w 365617"/>
                  <a:gd name="connsiteY54" fmla="*/ 1022558 h 1722175"/>
                  <a:gd name="connsiteX55" fmla="*/ 208513 w 365617"/>
                  <a:gd name="connsiteY55" fmla="*/ 931111 h 1722175"/>
                  <a:gd name="connsiteX56" fmla="*/ 77503 w 365617"/>
                  <a:gd name="connsiteY56" fmla="*/ 931111 h 1722175"/>
                  <a:gd name="connsiteX57" fmla="*/ 77503 w 365617"/>
                  <a:gd name="connsiteY57" fmla="*/ 1022558 h 1722175"/>
                  <a:gd name="connsiteX58" fmla="*/ 128912 w 365617"/>
                  <a:gd name="connsiteY58" fmla="*/ 1022558 h 1722175"/>
                  <a:gd name="connsiteX59" fmla="*/ 128912 w 365617"/>
                  <a:gd name="connsiteY59" fmla="*/ 931111 h 1722175"/>
                  <a:gd name="connsiteX60" fmla="*/ 236706 w 365617"/>
                  <a:gd name="connsiteY60" fmla="*/ 786018 h 1722175"/>
                  <a:gd name="connsiteX61" fmla="*/ 236706 w 365617"/>
                  <a:gd name="connsiteY61" fmla="*/ 877464 h 1722175"/>
                  <a:gd name="connsiteX62" fmla="*/ 288114 w 365617"/>
                  <a:gd name="connsiteY62" fmla="*/ 877464 h 1722175"/>
                  <a:gd name="connsiteX63" fmla="*/ 288114 w 365617"/>
                  <a:gd name="connsiteY63" fmla="*/ 786018 h 1722175"/>
                  <a:gd name="connsiteX64" fmla="*/ 157104 w 365617"/>
                  <a:gd name="connsiteY64" fmla="*/ 786018 h 1722175"/>
                  <a:gd name="connsiteX65" fmla="*/ 157104 w 365617"/>
                  <a:gd name="connsiteY65" fmla="*/ 877464 h 1722175"/>
                  <a:gd name="connsiteX66" fmla="*/ 208513 w 365617"/>
                  <a:gd name="connsiteY66" fmla="*/ 877464 h 1722175"/>
                  <a:gd name="connsiteX67" fmla="*/ 208513 w 365617"/>
                  <a:gd name="connsiteY67" fmla="*/ 786018 h 1722175"/>
                  <a:gd name="connsiteX68" fmla="*/ 77503 w 365617"/>
                  <a:gd name="connsiteY68" fmla="*/ 786018 h 1722175"/>
                  <a:gd name="connsiteX69" fmla="*/ 77503 w 365617"/>
                  <a:gd name="connsiteY69" fmla="*/ 877464 h 1722175"/>
                  <a:gd name="connsiteX70" fmla="*/ 128912 w 365617"/>
                  <a:gd name="connsiteY70" fmla="*/ 877464 h 1722175"/>
                  <a:gd name="connsiteX71" fmla="*/ 128912 w 365617"/>
                  <a:gd name="connsiteY71" fmla="*/ 786018 h 1722175"/>
                  <a:gd name="connsiteX72" fmla="*/ 236706 w 365617"/>
                  <a:gd name="connsiteY72" fmla="*/ 640924 h 1722175"/>
                  <a:gd name="connsiteX73" fmla="*/ 236706 w 365617"/>
                  <a:gd name="connsiteY73" fmla="*/ 732371 h 1722175"/>
                  <a:gd name="connsiteX74" fmla="*/ 288114 w 365617"/>
                  <a:gd name="connsiteY74" fmla="*/ 732371 h 1722175"/>
                  <a:gd name="connsiteX75" fmla="*/ 288114 w 365617"/>
                  <a:gd name="connsiteY75" fmla="*/ 640924 h 1722175"/>
                  <a:gd name="connsiteX76" fmla="*/ 157104 w 365617"/>
                  <a:gd name="connsiteY76" fmla="*/ 640924 h 1722175"/>
                  <a:gd name="connsiteX77" fmla="*/ 157104 w 365617"/>
                  <a:gd name="connsiteY77" fmla="*/ 732371 h 1722175"/>
                  <a:gd name="connsiteX78" fmla="*/ 208513 w 365617"/>
                  <a:gd name="connsiteY78" fmla="*/ 732371 h 1722175"/>
                  <a:gd name="connsiteX79" fmla="*/ 208513 w 365617"/>
                  <a:gd name="connsiteY79" fmla="*/ 640924 h 1722175"/>
                  <a:gd name="connsiteX80" fmla="*/ 77503 w 365617"/>
                  <a:gd name="connsiteY80" fmla="*/ 640924 h 1722175"/>
                  <a:gd name="connsiteX81" fmla="*/ 77503 w 365617"/>
                  <a:gd name="connsiteY81" fmla="*/ 732371 h 1722175"/>
                  <a:gd name="connsiteX82" fmla="*/ 128912 w 365617"/>
                  <a:gd name="connsiteY82" fmla="*/ 732371 h 1722175"/>
                  <a:gd name="connsiteX83" fmla="*/ 128912 w 365617"/>
                  <a:gd name="connsiteY83" fmla="*/ 640924 h 1722175"/>
                  <a:gd name="connsiteX84" fmla="*/ 236706 w 365617"/>
                  <a:gd name="connsiteY84" fmla="*/ 495830 h 1722175"/>
                  <a:gd name="connsiteX85" fmla="*/ 236706 w 365617"/>
                  <a:gd name="connsiteY85" fmla="*/ 587277 h 1722175"/>
                  <a:gd name="connsiteX86" fmla="*/ 288114 w 365617"/>
                  <a:gd name="connsiteY86" fmla="*/ 587277 h 1722175"/>
                  <a:gd name="connsiteX87" fmla="*/ 288114 w 365617"/>
                  <a:gd name="connsiteY87" fmla="*/ 495830 h 1722175"/>
                  <a:gd name="connsiteX88" fmla="*/ 157104 w 365617"/>
                  <a:gd name="connsiteY88" fmla="*/ 495830 h 1722175"/>
                  <a:gd name="connsiteX89" fmla="*/ 157104 w 365617"/>
                  <a:gd name="connsiteY89" fmla="*/ 587277 h 1722175"/>
                  <a:gd name="connsiteX90" fmla="*/ 208513 w 365617"/>
                  <a:gd name="connsiteY90" fmla="*/ 587277 h 1722175"/>
                  <a:gd name="connsiteX91" fmla="*/ 208513 w 365617"/>
                  <a:gd name="connsiteY91" fmla="*/ 495830 h 1722175"/>
                  <a:gd name="connsiteX92" fmla="*/ 77503 w 365617"/>
                  <a:gd name="connsiteY92" fmla="*/ 495830 h 1722175"/>
                  <a:gd name="connsiteX93" fmla="*/ 77503 w 365617"/>
                  <a:gd name="connsiteY93" fmla="*/ 587277 h 1722175"/>
                  <a:gd name="connsiteX94" fmla="*/ 128912 w 365617"/>
                  <a:gd name="connsiteY94" fmla="*/ 587277 h 1722175"/>
                  <a:gd name="connsiteX95" fmla="*/ 128912 w 365617"/>
                  <a:gd name="connsiteY95" fmla="*/ 495830 h 1722175"/>
                  <a:gd name="connsiteX96" fmla="*/ 236706 w 365617"/>
                  <a:gd name="connsiteY96" fmla="*/ 350737 h 1722175"/>
                  <a:gd name="connsiteX97" fmla="*/ 236706 w 365617"/>
                  <a:gd name="connsiteY97" fmla="*/ 442183 h 1722175"/>
                  <a:gd name="connsiteX98" fmla="*/ 288114 w 365617"/>
                  <a:gd name="connsiteY98" fmla="*/ 442183 h 1722175"/>
                  <a:gd name="connsiteX99" fmla="*/ 288114 w 365617"/>
                  <a:gd name="connsiteY99" fmla="*/ 350737 h 1722175"/>
                  <a:gd name="connsiteX100" fmla="*/ 157104 w 365617"/>
                  <a:gd name="connsiteY100" fmla="*/ 350737 h 1722175"/>
                  <a:gd name="connsiteX101" fmla="*/ 157104 w 365617"/>
                  <a:gd name="connsiteY101" fmla="*/ 442183 h 1722175"/>
                  <a:gd name="connsiteX102" fmla="*/ 208513 w 365617"/>
                  <a:gd name="connsiteY102" fmla="*/ 442183 h 1722175"/>
                  <a:gd name="connsiteX103" fmla="*/ 208513 w 365617"/>
                  <a:gd name="connsiteY103" fmla="*/ 350737 h 1722175"/>
                  <a:gd name="connsiteX104" fmla="*/ 77503 w 365617"/>
                  <a:gd name="connsiteY104" fmla="*/ 350737 h 1722175"/>
                  <a:gd name="connsiteX105" fmla="*/ 77503 w 365617"/>
                  <a:gd name="connsiteY105" fmla="*/ 442183 h 1722175"/>
                  <a:gd name="connsiteX106" fmla="*/ 128912 w 365617"/>
                  <a:gd name="connsiteY106" fmla="*/ 442183 h 1722175"/>
                  <a:gd name="connsiteX107" fmla="*/ 128912 w 365617"/>
                  <a:gd name="connsiteY107" fmla="*/ 350737 h 1722175"/>
                  <a:gd name="connsiteX108" fmla="*/ 238003 w 365617"/>
                  <a:gd name="connsiteY108" fmla="*/ 166324 h 1722175"/>
                  <a:gd name="connsiteX109" fmla="*/ 238003 w 365617"/>
                  <a:gd name="connsiteY109" fmla="*/ 257771 h 1722175"/>
                  <a:gd name="connsiteX110" fmla="*/ 289411 w 365617"/>
                  <a:gd name="connsiteY110" fmla="*/ 257771 h 1722175"/>
                  <a:gd name="connsiteX111" fmla="*/ 289411 w 365617"/>
                  <a:gd name="connsiteY111" fmla="*/ 166324 h 1722175"/>
                  <a:gd name="connsiteX112" fmla="*/ 158401 w 365617"/>
                  <a:gd name="connsiteY112" fmla="*/ 166324 h 1722175"/>
                  <a:gd name="connsiteX113" fmla="*/ 158401 w 365617"/>
                  <a:gd name="connsiteY113" fmla="*/ 257771 h 1722175"/>
                  <a:gd name="connsiteX114" fmla="*/ 209810 w 365617"/>
                  <a:gd name="connsiteY114" fmla="*/ 257771 h 1722175"/>
                  <a:gd name="connsiteX115" fmla="*/ 209810 w 365617"/>
                  <a:gd name="connsiteY115" fmla="*/ 166324 h 1722175"/>
                  <a:gd name="connsiteX116" fmla="*/ 78800 w 365617"/>
                  <a:gd name="connsiteY116" fmla="*/ 166324 h 1722175"/>
                  <a:gd name="connsiteX117" fmla="*/ 78800 w 365617"/>
                  <a:gd name="connsiteY117" fmla="*/ 257771 h 1722175"/>
                  <a:gd name="connsiteX118" fmla="*/ 130209 w 365617"/>
                  <a:gd name="connsiteY118" fmla="*/ 257771 h 1722175"/>
                  <a:gd name="connsiteX119" fmla="*/ 130209 w 365617"/>
                  <a:gd name="connsiteY119" fmla="*/ 166324 h 1722175"/>
                  <a:gd name="connsiteX120" fmla="*/ 164646 w 365617"/>
                  <a:gd name="connsiteY120" fmla="*/ 0 h 1722175"/>
                  <a:gd name="connsiteX121" fmla="*/ 200971 w 365617"/>
                  <a:gd name="connsiteY121" fmla="*/ 0 h 1722175"/>
                  <a:gd name="connsiteX122" fmla="*/ 200971 w 365617"/>
                  <a:gd name="connsiteY122" fmla="*/ 121844 h 1722175"/>
                  <a:gd name="connsiteX123" fmla="*/ 321528 w 365617"/>
                  <a:gd name="connsiteY123" fmla="*/ 121844 h 1722175"/>
                  <a:gd name="connsiteX124" fmla="*/ 321528 w 365617"/>
                  <a:gd name="connsiteY124" fmla="*/ 288040 h 1722175"/>
                  <a:gd name="connsiteX125" fmla="*/ 365617 w 365617"/>
                  <a:gd name="connsiteY125" fmla="*/ 288040 h 1722175"/>
                  <a:gd name="connsiteX126" fmla="*/ 365617 w 365617"/>
                  <a:gd name="connsiteY126" fmla="*/ 1722175 h 1722175"/>
                  <a:gd name="connsiteX127" fmla="*/ 0 w 365617"/>
                  <a:gd name="connsiteY127" fmla="*/ 1722175 h 1722175"/>
                  <a:gd name="connsiteX128" fmla="*/ 0 w 365617"/>
                  <a:gd name="connsiteY128" fmla="*/ 288040 h 1722175"/>
                  <a:gd name="connsiteX129" fmla="*/ 44089 w 365617"/>
                  <a:gd name="connsiteY129" fmla="*/ 288040 h 1722175"/>
                  <a:gd name="connsiteX130" fmla="*/ 44089 w 365617"/>
                  <a:gd name="connsiteY130" fmla="*/ 121844 h 1722175"/>
                  <a:gd name="connsiteX131" fmla="*/ 164646 w 365617"/>
                  <a:gd name="connsiteY131" fmla="*/ 121844 h 1722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</a:cxnLst>
                <a:rect l="l" t="t" r="r" b="b"/>
                <a:pathLst>
                  <a:path w="365617" h="1722175">
                    <a:moveTo>
                      <a:pt x="236706" y="1511487"/>
                    </a:moveTo>
                    <a:lnTo>
                      <a:pt x="236706" y="1602933"/>
                    </a:lnTo>
                    <a:lnTo>
                      <a:pt x="288114" y="1602933"/>
                    </a:lnTo>
                    <a:lnTo>
                      <a:pt x="288114" y="1511487"/>
                    </a:lnTo>
                    <a:close/>
                    <a:moveTo>
                      <a:pt x="157104" y="1511487"/>
                    </a:moveTo>
                    <a:lnTo>
                      <a:pt x="157104" y="1602933"/>
                    </a:lnTo>
                    <a:lnTo>
                      <a:pt x="208513" y="1602933"/>
                    </a:lnTo>
                    <a:lnTo>
                      <a:pt x="208513" y="1511487"/>
                    </a:lnTo>
                    <a:close/>
                    <a:moveTo>
                      <a:pt x="77503" y="1511487"/>
                    </a:moveTo>
                    <a:lnTo>
                      <a:pt x="77503" y="1602933"/>
                    </a:lnTo>
                    <a:lnTo>
                      <a:pt x="128912" y="1602933"/>
                    </a:lnTo>
                    <a:lnTo>
                      <a:pt x="128912" y="1511487"/>
                    </a:lnTo>
                    <a:close/>
                    <a:moveTo>
                      <a:pt x="236706" y="1366393"/>
                    </a:moveTo>
                    <a:lnTo>
                      <a:pt x="236706" y="1457840"/>
                    </a:lnTo>
                    <a:lnTo>
                      <a:pt x="288114" y="1457840"/>
                    </a:lnTo>
                    <a:lnTo>
                      <a:pt x="288114" y="1366393"/>
                    </a:lnTo>
                    <a:close/>
                    <a:moveTo>
                      <a:pt x="157104" y="1366393"/>
                    </a:moveTo>
                    <a:lnTo>
                      <a:pt x="157104" y="1457840"/>
                    </a:lnTo>
                    <a:lnTo>
                      <a:pt x="208513" y="1457840"/>
                    </a:lnTo>
                    <a:lnTo>
                      <a:pt x="208513" y="1366393"/>
                    </a:lnTo>
                    <a:close/>
                    <a:moveTo>
                      <a:pt x="77503" y="1366393"/>
                    </a:moveTo>
                    <a:lnTo>
                      <a:pt x="77503" y="1457840"/>
                    </a:lnTo>
                    <a:lnTo>
                      <a:pt x="128912" y="1457840"/>
                    </a:lnTo>
                    <a:lnTo>
                      <a:pt x="128912" y="1366393"/>
                    </a:lnTo>
                    <a:close/>
                    <a:moveTo>
                      <a:pt x="236706" y="1221299"/>
                    </a:moveTo>
                    <a:lnTo>
                      <a:pt x="236706" y="1312746"/>
                    </a:lnTo>
                    <a:lnTo>
                      <a:pt x="288114" y="1312746"/>
                    </a:lnTo>
                    <a:lnTo>
                      <a:pt x="288114" y="1221299"/>
                    </a:lnTo>
                    <a:close/>
                    <a:moveTo>
                      <a:pt x="157104" y="1221299"/>
                    </a:moveTo>
                    <a:lnTo>
                      <a:pt x="157104" y="1312746"/>
                    </a:lnTo>
                    <a:lnTo>
                      <a:pt x="208513" y="1312746"/>
                    </a:lnTo>
                    <a:lnTo>
                      <a:pt x="208513" y="1221299"/>
                    </a:lnTo>
                    <a:close/>
                    <a:moveTo>
                      <a:pt x="77503" y="1221299"/>
                    </a:moveTo>
                    <a:lnTo>
                      <a:pt x="77503" y="1312746"/>
                    </a:lnTo>
                    <a:lnTo>
                      <a:pt x="128912" y="1312746"/>
                    </a:lnTo>
                    <a:lnTo>
                      <a:pt x="128912" y="1221299"/>
                    </a:lnTo>
                    <a:close/>
                    <a:moveTo>
                      <a:pt x="236706" y="1076205"/>
                    </a:moveTo>
                    <a:lnTo>
                      <a:pt x="236706" y="1167652"/>
                    </a:lnTo>
                    <a:lnTo>
                      <a:pt x="288114" y="1167652"/>
                    </a:lnTo>
                    <a:lnTo>
                      <a:pt x="288114" y="1076205"/>
                    </a:lnTo>
                    <a:close/>
                    <a:moveTo>
                      <a:pt x="157104" y="1076205"/>
                    </a:moveTo>
                    <a:lnTo>
                      <a:pt x="157104" y="1167652"/>
                    </a:lnTo>
                    <a:lnTo>
                      <a:pt x="208513" y="1167652"/>
                    </a:lnTo>
                    <a:lnTo>
                      <a:pt x="208513" y="1076205"/>
                    </a:lnTo>
                    <a:close/>
                    <a:moveTo>
                      <a:pt x="77503" y="1076205"/>
                    </a:moveTo>
                    <a:lnTo>
                      <a:pt x="77503" y="1167652"/>
                    </a:lnTo>
                    <a:lnTo>
                      <a:pt x="128912" y="1167652"/>
                    </a:lnTo>
                    <a:lnTo>
                      <a:pt x="128912" y="1076205"/>
                    </a:lnTo>
                    <a:close/>
                    <a:moveTo>
                      <a:pt x="236706" y="931111"/>
                    </a:moveTo>
                    <a:lnTo>
                      <a:pt x="236706" y="1022558"/>
                    </a:lnTo>
                    <a:lnTo>
                      <a:pt x="288114" y="1022558"/>
                    </a:lnTo>
                    <a:lnTo>
                      <a:pt x="288114" y="931111"/>
                    </a:lnTo>
                    <a:close/>
                    <a:moveTo>
                      <a:pt x="157104" y="931111"/>
                    </a:moveTo>
                    <a:lnTo>
                      <a:pt x="157104" y="1022558"/>
                    </a:lnTo>
                    <a:lnTo>
                      <a:pt x="208513" y="1022558"/>
                    </a:lnTo>
                    <a:lnTo>
                      <a:pt x="208513" y="931111"/>
                    </a:lnTo>
                    <a:close/>
                    <a:moveTo>
                      <a:pt x="77503" y="931111"/>
                    </a:moveTo>
                    <a:lnTo>
                      <a:pt x="77503" y="1022558"/>
                    </a:lnTo>
                    <a:lnTo>
                      <a:pt x="128912" y="1022558"/>
                    </a:lnTo>
                    <a:lnTo>
                      <a:pt x="128912" y="931111"/>
                    </a:lnTo>
                    <a:close/>
                    <a:moveTo>
                      <a:pt x="236706" y="786018"/>
                    </a:moveTo>
                    <a:lnTo>
                      <a:pt x="236706" y="877464"/>
                    </a:lnTo>
                    <a:lnTo>
                      <a:pt x="288114" y="877464"/>
                    </a:lnTo>
                    <a:lnTo>
                      <a:pt x="288114" y="786018"/>
                    </a:lnTo>
                    <a:close/>
                    <a:moveTo>
                      <a:pt x="157104" y="786018"/>
                    </a:moveTo>
                    <a:lnTo>
                      <a:pt x="157104" y="877464"/>
                    </a:lnTo>
                    <a:lnTo>
                      <a:pt x="208513" y="877464"/>
                    </a:lnTo>
                    <a:lnTo>
                      <a:pt x="208513" y="786018"/>
                    </a:lnTo>
                    <a:close/>
                    <a:moveTo>
                      <a:pt x="77503" y="786018"/>
                    </a:moveTo>
                    <a:lnTo>
                      <a:pt x="77503" y="877464"/>
                    </a:lnTo>
                    <a:lnTo>
                      <a:pt x="128912" y="877464"/>
                    </a:lnTo>
                    <a:lnTo>
                      <a:pt x="128912" y="786018"/>
                    </a:lnTo>
                    <a:close/>
                    <a:moveTo>
                      <a:pt x="236706" y="640924"/>
                    </a:moveTo>
                    <a:lnTo>
                      <a:pt x="236706" y="732371"/>
                    </a:lnTo>
                    <a:lnTo>
                      <a:pt x="288114" y="732371"/>
                    </a:lnTo>
                    <a:lnTo>
                      <a:pt x="288114" y="640924"/>
                    </a:lnTo>
                    <a:close/>
                    <a:moveTo>
                      <a:pt x="157104" y="640924"/>
                    </a:moveTo>
                    <a:lnTo>
                      <a:pt x="157104" y="732371"/>
                    </a:lnTo>
                    <a:lnTo>
                      <a:pt x="208513" y="732371"/>
                    </a:lnTo>
                    <a:lnTo>
                      <a:pt x="208513" y="640924"/>
                    </a:lnTo>
                    <a:close/>
                    <a:moveTo>
                      <a:pt x="77503" y="640924"/>
                    </a:moveTo>
                    <a:lnTo>
                      <a:pt x="77503" y="732371"/>
                    </a:lnTo>
                    <a:lnTo>
                      <a:pt x="128912" y="732371"/>
                    </a:lnTo>
                    <a:lnTo>
                      <a:pt x="128912" y="640924"/>
                    </a:lnTo>
                    <a:close/>
                    <a:moveTo>
                      <a:pt x="236706" y="495830"/>
                    </a:moveTo>
                    <a:lnTo>
                      <a:pt x="236706" y="587277"/>
                    </a:lnTo>
                    <a:lnTo>
                      <a:pt x="288114" y="587277"/>
                    </a:lnTo>
                    <a:lnTo>
                      <a:pt x="288114" y="495830"/>
                    </a:lnTo>
                    <a:close/>
                    <a:moveTo>
                      <a:pt x="157104" y="495830"/>
                    </a:moveTo>
                    <a:lnTo>
                      <a:pt x="157104" y="587277"/>
                    </a:lnTo>
                    <a:lnTo>
                      <a:pt x="208513" y="587277"/>
                    </a:lnTo>
                    <a:lnTo>
                      <a:pt x="208513" y="495830"/>
                    </a:lnTo>
                    <a:close/>
                    <a:moveTo>
                      <a:pt x="77503" y="495830"/>
                    </a:moveTo>
                    <a:lnTo>
                      <a:pt x="77503" y="587277"/>
                    </a:lnTo>
                    <a:lnTo>
                      <a:pt x="128912" y="587277"/>
                    </a:lnTo>
                    <a:lnTo>
                      <a:pt x="128912" y="495830"/>
                    </a:lnTo>
                    <a:close/>
                    <a:moveTo>
                      <a:pt x="236706" y="350737"/>
                    </a:moveTo>
                    <a:lnTo>
                      <a:pt x="236706" y="442183"/>
                    </a:lnTo>
                    <a:lnTo>
                      <a:pt x="288114" y="442183"/>
                    </a:lnTo>
                    <a:lnTo>
                      <a:pt x="288114" y="350737"/>
                    </a:lnTo>
                    <a:close/>
                    <a:moveTo>
                      <a:pt x="157104" y="350737"/>
                    </a:moveTo>
                    <a:lnTo>
                      <a:pt x="157104" y="442183"/>
                    </a:lnTo>
                    <a:lnTo>
                      <a:pt x="208513" y="442183"/>
                    </a:lnTo>
                    <a:lnTo>
                      <a:pt x="208513" y="350737"/>
                    </a:lnTo>
                    <a:close/>
                    <a:moveTo>
                      <a:pt x="77503" y="350737"/>
                    </a:moveTo>
                    <a:lnTo>
                      <a:pt x="77503" y="442183"/>
                    </a:lnTo>
                    <a:lnTo>
                      <a:pt x="128912" y="442183"/>
                    </a:lnTo>
                    <a:lnTo>
                      <a:pt x="128912" y="350737"/>
                    </a:lnTo>
                    <a:close/>
                    <a:moveTo>
                      <a:pt x="238003" y="166324"/>
                    </a:moveTo>
                    <a:lnTo>
                      <a:pt x="238003" y="257771"/>
                    </a:lnTo>
                    <a:lnTo>
                      <a:pt x="289411" y="257771"/>
                    </a:lnTo>
                    <a:lnTo>
                      <a:pt x="289411" y="166324"/>
                    </a:lnTo>
                    <a:close/>
                    <a:moveTo>
                      <a:pt x="158401" y="166324"/>
                    </a:moveTo>
                    <a:lnTo>
                      <a:pt x="158401" y="257771"/>
                    </a:lnTo>
                    <a:lnTo>
                      <a:pt x="209810" y="257771"/>
                    </a:lnTo>
                    <a:lnTo>
                      <a:pt x="209810" y="166324"/>
                    </a:lnTo>
                    <a:close/>
                    <a:moveTo>
                      <a:pt x="78800" y="166324"/>
                    </a:moveTo>
                    <a:lnTo>
                      <a:pt x="78800" y="257771"/>
                    </a:lnTo>
                    <a:lnTo>
                      <a:pt x="130209" y="257771"/>
                    </a:lnTo>
                    <a:lnTo>
                      <a:pt x="130209" y="166324"/>
                    </a:lnTo>
                    <a:close/>
                    <a:moveTo>
                      <a:pt x="164646" y="0"/>
                    </a:moveTo>
                    <a:lnTo>
                      <a:pt x="200971" y="0"/>
                    </a:lnTo>
                    <a:lnTo>
                      <a:pt x="200971" y="121844"/>
                    </a:lnTo>
                    <a:lnTo>
                      <a:pt x="321528" y="121844"/>
                    </a:lnTo>
                    <a:lnTo>
                      <a:pt x="321528" y="288040"/>
                    </a:lnTo>
                    <a:lnTo>
                      <a:pt x="365617" y="288040"/>
                    </a:lnTo>
                    <a:lnTo>
                      <a:pt x="365617" y="1722175"/>
                    </a:lnTo>
                    <a:lnTo>
                      <a:pt x="0" y="1722175"/>
                    </a:lnTo>
                    <a:lnTo>
                      <a:pt x="0" y="288040"/>
                    </a:lnTo>
                    <a:lnTo>
                      <a:pt x="44089" y="288040"/>
                    </a:lnTo>
                    <a:lnTo>
                      <a:pt x="44089" y="121844"/>
                    </a:lnTo>
                    <a:lnTo>
                      <a:pt x="164646" y="1218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id="{130823DF-1278-4314-A63E-017920FA424D}"/>
                  </a:ext>
                </a:extLst>
              </p:cNvPr>
              <p:cNvSpPr/>
              <p:nvPr/>
            </p:nvSpPr>
            <p:spPr>
              <a:xfrm>
                <a:off x="8087480" y="3521526"/>
                <a:ext cx="443739" cy="1176760"/>
              </a:xfrm>
              <a:custGeom>
                <a:avLst/>
                <a:gdLst>
                  <a:gd name="connsiteX0" fmla="*/ 46527 w 544812"/>
                  <a:gd name="connsiteY0" fmla="*/ 1160562 h 1444797"/>
                  <a:gd name="connsiteX1" fmla="*/ 46527 w 544812"/>
                  <a:gd name="connsiteY1" fmla="*/ 1237667 h 1444797"/>
                  <a:gd name="connsiteX2" fmla="*/ 498284 w 544812"/>
                  <a:gd name="connsiteY2" fmla="*/ 1237667 h 1444797"/>
                  <a:gd name="connsiteX3" fmla="*/ 498284 w 544812"/>
                  <a:gd name="connsiteY3" fmla="*/ 1160562 h 1444797"/>
                  <a:gd name="connsiteX4" fmla="*/ 46527 w 544812"/>
                  <a:gd name="connsiteY4" fmla="*/ 1038223 h 1444797"/>
                  <a:gd name="connsiteX5" fmla="*/ 46527 w 544812"/>
                  <a:gd name="connsiteY5" fmla="*/ 1115328 h 1444797"/>
                  <a:gd name="connsiteX6" fmla="*/ 498284 w 544812"/>
                  <a:gd name="connsiteY6" fmla="*/ 1115328 h 1444797"/>
                  <a:gd name="connsiteX7" fmla="*/ 498284 w 544812"/>
                  <a:gd name="connsiteY7" fmla="*/ 1038223 h 1444797"/>
                  <a:gd name="connsiteX8" fmla="*/ 46527 w 544812"/>
                  <a:gd name="connsiteY8" fmla="*/ 919882 h 1444797"/>
                  <a:gd name="connsiteX9" fmla="*/ 46527 w 544812"/>
                  <a:gd name="connsiteY9" fmla="*/ 996987 h 1444797"/>
                  <a:gd name="connsiteX10" fmla="*/ 498284 w 544812"/>
                  <a:gd name="connsiteY10" fmla="*/ 996987 h 1444797"/>
                  <a:gd name="connsiteX11" fmla="*/ 498284 w 544812"/>
                  <a:gd name="connsiteY11" fmla="*/ 919882 h 1444797"/>
                  <a:gd name="connsiteX12" fmla="*/ 46527 w 544812"/>
                  <a:gd name="connsiteY12" fmla="*/ 797544 h 1444797"/>
                  <a:gd name="connsiteX13" fmla="*/ 46527 w 544812"/>
                  <a:gd name="connsiteY13" fmla="*/ 874649 h 1444797"/>
                  <a:gd name="connsiteX14" fmla="*/ 498284 w 544812"/>
                  <a:gd name="connsiteY14" fmla="*/ 874649 h 1444797"/>
                  <a:gd name="connsiteX15" fmla="*/ 498284 w 544812"/>
                  <a:gd name="connsiteY15" fmla="*/ 797544 h 1444797"/>
                  <a:gd name="connsiteX16" fmla="*/ 46527 w 544812"/>
                  <a:gd name="connsiteY16" fmla="*/ 675206 h 1444797"/>
                  <a:gd name="connsiteX17" fmla="*/ 46527 w 544812"/>
                  <a:gd name="connsiteY17" fmla="*/ 752311 h 1444797"/>
                  <a:gd name="connsiteX18" fmla="*/ 498284 w 544812"/>
                  <a:gd name="connsiteY18" fmla="*/ 752311 h 1444797"/>
                  <a:gd name="connsiteX19" fmla="*/ 498284 w 544812"/>
                  <a:gd name="connsiteY19" fmla="*/ 675206 h 1444797"/>
                  <a:gd name="connsiteX20" fmla="*/ 46527 w 544812"/>
                  <a:gd name="connsiteY20" fmla="*/ 552867 h 1444797"/>
                  <a:gd name="connsiteX21" fmla="*/ 46527 w 544812"/>
                  <a:gd name="connsiteY21" fmla="*/ 629972 h 1444797"/>
                  <a:gd name="connsiteX22" fmla="*/ 498284 w 544812"/>
                  <a:gd name="connsiteY22" fmla="*/ 629972 h 1444797"/>
                  <a:gd name="connsiteX23" fmla="*/ 498284 w 544812"/>
                  <a:gd name="connsiteY23" fmla="*/ 552867 h 1444797"/>
                  <a:gd name="connsiteX24" fmla="*/ 46527 w 544812"/>
                  <a:gd name="connsiteY24" fmla="*/ 430529 h 1444797"/>
                  <a:gd name="connsiteX25" fmla="*/ 46527 w 544812"/>
                  <a:gd name="connsiteY25" fmla="*/ 507634 h 1444797"/>
                  <a:gd name="connsiteX26" fmla="*/ 498284 w 544812"/>
                  <a:gd name="connsiteY26" fmla="*/ 507634 h 1444797"/>
                  <a:gd name="connsiteX27" fmla="*/ 498284 w 544812"/>
                  <a:gd name="connsiteY27" fmla="*/ 430529 h 1444797"/>
                  <a:gd name="connsiteX28" fmla="*/ 46527 w 544812"/>
                  <a:gd name="connsiteY28" fmla="*/ 308190 h 1444797"/>
                  <a:gd name="connsiteX29" fmla="*/ 46527 w 544812"/>
                  <a:gd name="connsiteY29" fmla="*/ 385295 h 1444797"/>
                  <a:gd name="connsiteX30" fmla="*/ 498284 w 544812"/>
                  <a:gd name="connsiteY30" fmla="*/ 385295 h 1444797"/>
                  <a:gd name="connsiteX31" fmla="*/ 498284 w 544812"/>
                  <a:gd name="connsiteY31" fmla="*/ 308190 h 1444797"/>
                  <a:gd name="connsiteX32" fmla="*/ 46527 w 544812"/>
                  <a:gd name="connsiteY32" fmla="*/ 185852 h 1444797"/>
                  <a:gd name="connsiteX33" fmla="*/ 46527 w 544812"/>
                  <a:gd name="connsiteY33" fmla="*/ 262957 h 1444797"/>
                  <a:gd name="connsiteX34" fmla="*/ 498284 w 544812"/>
                  <a:gd name="connsiteY34" fmla="*/ 262957 h 1444797"/>
                  <a:gd name="connsiteX35" fmla="*/ 498284 w 544812"/>
                  <a:gd name="connsiteY35" fmla="*/ 185852 h 1444797"/>
                  <a:gd name="connsiteX36" fmla="*/ 48758 w 544812"/>
                  <a:gd name="connsiteY36" fmla="*/ 0 h 1444797"/>
                  <a:gd name="connsiteX37" fmla="*/ 95284 w 544812"/>
                  <a:gd name="connsiteY37" fmla="*/ 0 h 1444797"/>
                  <a:gd name="connsiteX38" fmla="*/ 95284 w 544812"/>
                  <a:gd name="connsiteY38" fmla="*/ 82647 h 1444797"/>
                  <a:gd name="connsiteX39" fmla="*/ 544812 w 544812"/>
                  <a:gd name="connsiteY39" fmla="*/ 82647 h 1444797"/>
                  <a:gd name="connsiteX40" fmla="*/ 544812 w 544812"/>
                  <a:gd name="connsiteY40" fmla="*/ 1444797 h 1444797"/>
                  <a:gd name="connsiteX41" fmla="*/ 0 w 544812"/>
                  <a:gd name="connsiteY41" fmla="*/ 1444797 h 1444797"/>
                  <a:gd name="connsiteX42" fmla="*/ 0 w 544812"/>
                  <a:gd name="connsiteY42" fmla="*/ 82647 h 1444797"/>
                  <a:gd name="connsiteX43" fmla="*/ 48758 w 544812"/>
                  <a:gd name="connsiteY43" fmla="*/ 82647 h 1444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544812" h="1444797">
                    <a:moveTo>
                      <a:pt x="46527" y="1160562"/>
                    </a:moveTo>
                    <a:lnTo>
                      <a:pt x="46527" y="1237667"/>
                    </a:lnTo>
                    <a:lnTo>
                      <a:pt x="498284" y="1237667"/>
                    </a:lnTo>
                    <a:lnTo>
                      <a:pt x="498284" y="1160562"/>
                    </a:lnTo>
                    <a:close/>
                    <a:moveTo>
                      <a:pt x="46527" y="1038223"/>
                    </a:moveTo>
                    <a:lnTo>
                      <a:pt x="46527" y="1115328"/>
                    </a:lnTo>
                    <a:lnTo>
                      <a:pt x="498284" y="1115328"/>
                    </a:lnTo>
                    <a:lnTo>
                      <a:pt x="498284" y="1038223"/>
                    </a:lnTo>
                    <a:close/>
                    <a:moveTo>
                      <a:pt x="46527" y="919882"/>
                    </a:moveTo>
                    <a:lnTo>
                      <a:pt x="46527" y="996987"/>
                    </a:lnTo>
                    <a:lnTo>
                      <a:pt x="498284" y="996987"/>
                    </a:lnTo>
                    <a:lnTo>
                      <a:pt x="498284" y="919882"/>
                    </a:lnTo>
                    <a:close/>
                    <a:moveTo>
                      <a:pt x="46527" y="797544"/>
                    </a:moveTo>
                    <a:lnTo>
                      <a:pt x="46527" y="874649"/>
                    </a:lnTo>
                    <a:lnTo>
                      <a:pt x="498284" y="874649"/>
                    </a:lnTo>
                    <a:lnTo>
                      <a:pt x="498284" y="797544"/>
                    </a:lnTo>
                    <a:close/>
                    <a:moveTo>
                      <a:pt x="46527" y="675206"/>
                    </a:moveTo>
                    <a:lnTo>
                      <a:pt x="46527" y="752311"/>
                    </a:lnTo>
                    <a:lnTo>
                      <a:pt x="498284" y="752311"/>
                    </a:lnTo>
                    <a:lnTo>
                      <a:pt x="498284" y="675206"/>
                    </a:lnTo>
                    <a:close/>
                    <a:moveTo>
                      <a:pt x="46527" y="552867"/>
                    </a:moveTo>
                    <a:lnTo>
                      <a:pt x="46527" y="629972"/>
                    </a:lnTo>
                    <a:lnTo>
                      <a:pt x="498284" y="629972"/>
                    </a:lnTo>
                    <a:lnTo>
                      <a:pt x="498284" y="552867"/>
                    </a:lnTo>
                    <a:close/>
                    <a:moveTo>
                      <a:pt x="46527" y="430529"/>
                    </a:moveTo>
                    <a:lnTo>
                      <a:pt x="46527" y="507634"/>
                    </a:lnTo>
                    <a:lnTo>
                      <a:pt x="498284" y="507634"/>
                    </a:lnTo>
                    <a:lnTo>
                      <a:pt x="498284" y="430529"/>
                    </a:lnTo>
                    <a:close/>
                    <a:moveTo>
                      <a:pt x="46527" y="308190"/>
                    </a:moveTo>
                    <a:lnTo>
                      <a:pt x="46527" y="385295"/>
                    </a:lnTo>
                    <a:lnTo>
                      <a:pt x="498284" y="385295"/>
                    </a:lnTo>
                    <a:lnTo>
                      <a:pt x="498284" y="308190"/>
                    </a:lnTo>
                    <a:close/>
                    <a:moveTo>
                      <a:pt x="46527" y="185852"/>
                    </a:moveTo>
                    <a:lnTo>
                      <a:pt x="46527" y="262957"/>
                    </a:lnTo>
                    <a:lnTo>
                      <a:pt x="498284" y="262957"/>
                    </a:lnTo>
                    <a:lnTo>
                      <a:pt x="498284" y="185852"/>
                    </a:lnTo>
                    <a:close/>
                    <a:moveTo>
                      <a:pt x="48758" y="0"/>
                    </a:moveTo>
                    <a:lnTo>
                      <a:pt x="95284" y="0"/>
                    </a:lnTo>
                    <a:lnTo>
                      <a:pt x="95284" y="82647"/>
                    </a:lnTo>
                    <a:lnTo>
                      <a:pt x="544812" y="82647"/>
                    </a:lnTo>
                    <a:lnTo>
                      <a:pt x="544812" y="1444797"/>
                    </a:lnTo>
                    <a:lnTo>
                      <a:pt x="0" y="1444797"/>
                    </a:lnTo>
                    <a:lnTo>
                      <a:pt x="0" y="82647"/>
                    </a:lnTo>
                    <a:lnTo>
                      <a:pt x="48758" y="8264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5CB0A4CF-0614-445F-953C-3392D0536519}"/>
                </a:ext>
              </a:extLst>
            </p:cNvPr>
            <p:cNvSpPr/>
            <p:nvPr/>
          </p:nvSpPr>
          <p:spPr>
            <a:xfrm>
              <a:off x="7279626" y="3860279"/>
              <a:ext cx="388079" cy="851062"/>
            </a:xfrm>
            <a:custGeom>
              <a:avLst/>
              <a:gdLst>
                <a:gd name="connsiteX0" fmla="*/ 591548 w 746721"/>
                <a:gd name="connsiteY0" fmla="*/ 1221686 h 1637568"/>
                <a:gd name="connsiteX1" fmla="*/ 591548 w 746721"/>
                <a:gd name="connsiteY1" fmla="*/ 1305708 h 1637568"/>
                <a:gd name="connsiteX2" fmla="*/ 675570 w 746721"/>
                <a:gd name="connsiteY2" fmla="*/ 1305708 h 1637568"/>
                <a:gd name="connsiteX3" fmla="*/ 675570 w 746721"/>
                <a:gd name="connsiteY3" fmla="*/ 1221686 h 1637568"/>
                <a:gd name="connsiteX4" fmla="*/ 461449 w 746721"/>
                <a:gd name="connsiteY4" fmla="*/ 1221686 h 1637568"/>
                <a:gd name="connsiteX5" fmla="*/ 461449 w 746721"/>
                <a:gd name="connsiteY5" fmla="*/ 1305708 h 1637568"/>
                <a:gd name="connsiteX6" fmla="*/ 545471 w 746721"/>
                <a:gd name="connsiteY6" fmla="*/ 1305708 h 1637568"/>
                <a:gd name="connsiteX7" fmla="*/ 545471 w 746721"/>
                <a:gd name="connsiteY7" fmla="*/ 1221686 h 1637568"/>
                <a:gd name="connsiteX8" fmla="*/ 331349 w 746721"/>
                <a:gd name="connsiteY8" fmla="*/ 1221686 h 1637568"/>
                <a:gd name="connsiteX9" fmla="*/ 331349 w 746721"/>
                <a:gd name="connsiteY9" fmla="*/ 1305708 h 1637568"/>
                <a:gd name="connsiteX10" fmla="*/ 415371 w 746721"/>
                <a:gd name="connsiteY10" fmla="*/ 1305708 h 1637568"/>
                <a:gd name="connsiteX11" fmla="*/ 415371 w 746721"/>
                <a:gd name="connsiteY11" fmla="*/ 1221686 h 1637568"/>
                <a:gd name="connsiteX12" fmla="*/ 201250 w 746721"/>
                <a:gd name="connsiteY12" fmla="*/ 1221686 h 1637568"/>
                <a:gd name="connsiteX13" fmla="*/ 201250 w 746721"/>
                <a:gd name="connsiteY13" fmla="*/ 1305708 h 1637568"/>
                <a:gd name="connsiteX14" fmla="*/ 285272 w 746721"/>
                <a:gd name="connsiteY14" fmla="*/ 1305708 h 1637568"/>
                <a:gd name="connsiteX15" fmla="*/ 285272 w 746721"/>
                <a:gd name="connsiteY15" fmla="*/ 1221686 h 1637568"/>
                <a:gd name="connsiteX16" fmla="*/ 71150 w 746721"/>
                <a:gd name="connsiteY16" fmla="*/ 1221686 h 1637568"/>
                <a:gd name="connsiteX17" fmla="*/ 71150 w 746721"/>
                <a:gd name="connsiteY17" fmla="*/ 1305708 h 1637568"/>
                <a:gd name="connsiteX18" fmla="*/ 155172 w 746721"/>
                <a:gd name="connsiteY18" fmla="*/ 1305708 h 1637568"/>
                <a:gd name="connsiteX19" fmla="*/ 155172 w 746721"/>
                <a:gd name="connsiteY19" fmla="*/ 1221686 h 1637568"/>
                <a:gd name="connsiteX20" fmla="*/ 591548 w 746721"/>
                <a:gd name="connsiteY20" fmla="*/ 1088373 h 1637568"/>
                <a:gd name="connsiteX21" fmla="*/ 591548 w 746721"/>
                <a:gd name="connsiteY21" fmla="*/ 1172395 h 1637568"/>
                <a:gd name="connsiteX22" fmla="*/ 675570 w 746721"/>
                <a:gd name="connsiteY22" fmla="*/ 1172395 h 1637568"/>
                <a:gd name="connsiteX23" fmla="*/ 675570 w 746721"/>
                <a:gd name="connsiteY23" fmla="*/ 1088373 h 1637568"/>
                <a:gd name="connsiteX24" fmla="*/ 331349 w 746721"/>
                <a:gd name="connsiteY24" fmla="*/ 1088373 h 1637568"/>
                <a:gd name="connsiteX25" fmla="*/ 331349 w 746721"/>
                <a:gd name="connsiteY25" fmla="*/ 1172395 h 1637568"/>
                <a:gd name="connsiteX26" fmla="*/ 415371 w 746721"/>
                <a:gd name="connsiteY26" fmla="*/ 1172395 h 1637568"/>
                <a:gd name="connsiteX27" fmla="*/ 415371 w 746721"/>
                <a:gd name="connsiteY27" fmla="*/ 1088373 h 1637568"/>
                <a:gd name="connsiteX28" fmla="*/ 201250 w 746721"/>
                <a:gd name="connsiteY28" fmla="*/ 1088373 h 1637568"/>
                <a:gd name="connsiteX29" fmla="*/ 201250 w 746721"/>
                <a:gd name="connsiteY29" fmla="*/ 1172395 h 1637568"/>
                <a:gd name="connsiteX30" fmla="*/ 285272 w 746721"/>
                <a:gd name="connsiteY30" fmla="*/ 1172395 h 1637568"/>
                <a:gd name="connsiteX31" fmla="*/ 285272 w 746721"/>
                <a:gd name="connsiteY31" fmla="*/ 1088373 h 1637568"/>
                <a:gd name="connsiteX32" fmla="*/ 71150 w 746721"/>
                <a:gd name="connsiteY32" fmla="*/ 1088373 h 1637568"/>
                <a:gd name="connsiteX33" fmla="*/ 71150 w 746721"/>
                <a:gd name="connsiteY33" fmla="*/ 1172395 h 1637568"/>
                <a:gd name="connsiteX34" fmla="*/ 155172 w 746721"/>
                <a:gd name="connsiteY34" fmla="*/ 1172395 h 1637568"/>
                <a:gd name="connsiteX35" fmla="*/ 155172 w 746721"/>
                <a:gd name="connsiteY35" fmla="*/ 1088373 h 1637568"/>
                <a:gd name="connsiteX36" fmla="*/ 591548 w 746721"/>
                <a:gd name="connsiteY36" fmla="*/ 955060 h 1637568"/>
                <a:gd name="connsiteX37" fmla="*/ 591548 w 746721"/>
                <a:gd name="connsiteY37" fmla="*/ 1039082 h 1637568"/>
                <a:gd name="connsiteX38" fmla="*/ 675570 w 746721"/>
                <a:gd name="connsiteY38" fmla="*/ 1039082 h 1637568"/>
                <a:gd name="connsiteX39" fmla="*/ 675570 w 746721"/>
                <a:gd name="connsiteY39" fmla="*/ 955060 h 1637568"/>
                <a:gd name="connsiteX40" fmla="*/ 461449 w 746721"/>
                <a:gd name="connsiteY40" fmla="*/ 955060 h 1637568"/>
                <a:gd name="connsiteX41" fmla="*/ 461449 w 746721"/>
                <a:gd name="connsiteY41" fmla="*/ 1039082 h 1637568"/>
                <a:gd name="connsiteX42" fmla="*/ 545471 w 746721"/>
                <a:gd name="connsiteY42" fmla="*/ 1039082 h 1637568"/>
                <a:gd name="connsiteX43" fmla="*/ 545471 w 746721"/>
                <a:gd name="connsiteY43" fmla="*/ 955060 h 1637568"/>
                <a:gd name="connsiteX44" fmla="*/ 331349 w 746721"/>
                <a:gd name="connsiteY44" fmla="*/ 955060 h 1637568"/>
                <a:gd name="connsiteX45" fmla="*/ 331349 w 746721"/>
                <a:gd name="connsiteY45" fmla="*/ 1039082 h 1637568"/>
                <a:gd name="connsiteX46" fmla="*/ 415371 w 746721"/>
                <a:gd name="connsiteY46" fmla="*/ 1039082 h 1637568"/>
                <a:gd name="connsiteX47" fmla="*/ 415371 w 746721"/>
                <a:gd name="connsiteY47" fmla="*/ 955060 h 1637568"/>
                <a:gd name="connsiteX48" fmla="*/ 201250 w 746721"/>
                <a:gd name="connsiteY48" fmla="*/ 955060 h 1637568"/>
                <a:gd name="connsiteX49" fmla="*/ 201250 w 746721"/>
                <a:gd name="connsiteY49" fmla="*/ 1039082 h 1637568"/>
                <a:gd name="connsiteX50" fmla="*/ 285272 w 746721"/>
                <a:gd name="connsiteY50" fmla="*/ 1039082 h 1637568"/>
                <a:gd name="connsiteX51" fmla="*/ 285272 w 746721"/>
                <a:gd name="connsiteY51" fmla="*/ 955060 h 1637568"/>
                <a:gd name="connsiteX52" fmla="*/ 591548 w 746721"/>
                <a:gd name="connsiteY52" fmla="*/ 821746 h 1637568"/>
                <a:gd name="connsiteX53" fmla="*/ 591548 w 746721"/>
                <a:gd name="connsiteY53" fmla="*/ 905768 h 1637568"/>
                <a:gd name="connsiteX54" fmla="*/ 675570 w 746721"/>
                <a:gd name="connsiteY54" fmla="*/ 905768 h 1637568"/>
                <a:gd name="connsiteX55" fmla="*/ 675570 w 746721"/>
                <a:gd name="connsiteY55" fmla="*/ 821746 h 1637568"/>
                <a:gd name="connsiteX56" fmla="*/ 461449 w 746721"/>
                <a:gd name="connsiteY56" fmla="*/ 821746 h 1637568"/>
                <a:gd name="connsiteX57" fmla="*/ 461449 w 746721"/>
                <a:gd name="connsiteY57" fmla="*/ 905768 h 1637568"/>
                <a:gd name="connsiteX58" fmla="*/ 545471 w 746721"/>
                <a:gd name="connsiteY58" fmla="*/ 905768 h 1637568"/>
                <a:gd name="connsiteX59" fmla="*/ 545471 w 746721"/>
                <a:gd name="connsiteY59" fmla="*/ 821746 h 1637568"/>
                <a:gd name="connsiteX60" fmla="*/ 201250 w 746721"/>
                <a:gd name="connsiteY60" fmla="*/ 821746 h 1637568"/>
                <a:gd name="connsiteX61" fmla="*/ 201250 w 746721"/>
                <a:gd name="connsiteY61" fmla="*/ 905768 h 1637568"/>
                <a:gd name="connsiteX62" fmla="*/ 285272 w 746721"/>
                <a:gd name="connsiteY62" fmla="*/ 905768 h 1637568"/>
                <a:gd name="connsiteX63" fmla="*/ 285272 w 746721"/>
                <a:gd name="connsiteY63" fmla="*/ 821746 h 1637568"/>
                <a:gd name="connsiteX64" fmla="*/ 71150 w 746721"/>
                <a:gd name="connsiteY64" fmla="*/ 821746 h 1637568"/>
                <a:gd name="connsiteX65" fmla="*/ 71150 w 746721"/>
                <a:gd name="connsiteY65" fmla="*/ 905768 h 1637568"/>
                <a:gd name="connsiteX66" fmla="*/ 155172 w 746721"/>
                <a:gd name="connsiteY66" fmla="*/ 905768 h 1637568"/>
                <a:gd name="connsiteX67" fmla="*/ 155172 w 746721"/>
                <a:gd name="connsiteY67" fmla="*/ 821746 h 1637568"/>
                <a:gd name="connsiteX68" fmla="*/ 591548 w 746721"/>
                <a:gd name="connsiteY68" fmla="*/ 688433 h 1637568"/>
                <a:gd name="connsiteX69" fmla="*/ 591548 w 746721"/>
                <a:gd name="connsiteY69" fmla="*/ 772455 h 1637568"/>
                <a:gd name="connsiteX70" fmla="*/ 675570 w 746721"/>
                <a:gd name="connsiteY70" fmla="*/ 772455 h 1637568"/>
                <a:gd name="connsiteX71" fmla="*/ 675570 w 746721"/>
                <a:gd name="connsiteY71" fmla="*/ 688433 h 1637568"/>
                <a:gd name="connsiteX72" fmla="*/ 461449 w 746721"/>
                <a:gd name="connsiteY72" fmla="*/ 688433 h 1637568"/>
                <a:gd name="connsiteX73" fmla="*/ 461449 w 746721"/>
                <a:gd name="connsiteY73" fmla="*/ 772455 h 1637568"/>
                <a:gd name="connsiteX74" fmla="*/ 545471 w 746721"/>
                <a:gd name="connsiteY74" fmla="*/ 772455 h 1637568"/>
                <a:gd name="connsiteX75" fmla="*/ 545471 w 746721"/>
                <a:gd name="connsiteY75" fmla="*/ 688433 h 1637568"/>
                <a:gd name="connsiteX76" fmla="*/ 331349 w 746721"/>
                <a:gd name="connsiteY76" fmla="*/ 688433 h 1637568"/>
                <a:gd name="connsiteX77" fmla="*/ 331349 w 746721"/>
                <a:gd name="connsiteY77" fmla="*/ 772455 h 1637568"/>
                <a:gd name="connsiteX78" fmla="*/ 415371 w 746721"/>
                <a:gd name="connsiteY78" fmla="*/ 772455 h 1637568"/>
                <a:gd name="connsiteX79" fmla="*/ 415371 w 746721"/>
                <a:gd name="connsiteY79" fmla="*/ 688433 h 1637568"/>
                <a:gd name="connsiteX80" fmla="*/ 201250 w 746721"/>
                <a:gd name="connsiteY80" fmla="*/ 688433 h 1637568"/>
                <a:gd name="connsiteX81" fmla="*/ 201250 w 746721"/>
                <a:gd name="connsiteY81" fmla="*/ 772455 h 1637568"/>
                <a:gd name="connsiteX82" fmla="*/ 285272 w 746721"/>
                <a:gd name="connsiteY82" fmla="*/ 772455 h 1637568"/>
                <a:gd name="connsiteX83" fmla="*/ 285272 w 746721"/>
                <a:gd name="connsiteY83" fmla="*/ 688433 h 1637568"/>
                <a:gd name="connsiteX84" fmla="*/ 71150 w 746721"/>
                <a:gd name="connsiteY84" fmla="*/ 688433 h 1637568"/>
                <a:gd name="connsiteX85" fmla="*/ 71150 w 746721"/>
                <a:gd name="connsiteY85" fmla="*/ 772455 h 1637568"/>
                <a:gd name="connsiteX86" fmla="*/ 155172 w 746721"/>
                <a:gd name="connsiteY86" fmla="*/ 772455 h 1637568"/>
                <a:gd name="connsiteX87" fmla="*/ 155172 w 746721"/>
                <a:gd name="connsiteY87" fmla="*/ 688433 h 1637568"/>
                <a:gd name="connsiteX88" fmla="*/ 591548 w 746721"/>
                <a:gd name="connsiteY88" fmla="*/ 555120 h 1637568"/>
                <a:gd name="connsiteX89" fmla="*/ 591548 w 746721"/>
                <a:gd name="connsiteY89" fmla="*/ 639142 h 1637568"/>
                <a:gd name="connsiteX90" fmla="*/ 675570 w 746721"/>
                <a:gd name="connsiteY90" fmla="*/ 639142 h 1637568"/>
                <a:gd name="connsiteX91" fmla="*/ 675570 w 746721"/>
                <a:gd name="connsiteY91" fmla="*/ 555120 h 1637568"/>
                <a:gd name="connsiteX92" fmla="*/ 331349 w 746721"/>
                <a:gd name="connsiteY92" fmla="*/ 555120 h 1637568"/>
                <a:gd name="connsiteX93" fmla="*/ 331349 w 746721"/>
                <a:gd name="connsiteY93" fmla="*/ 639142 h 1637568"/>
                <a:gd name="connsiteX94" fmla="*/ 415371 w 746721"/>
                <a:gd name="connsiteY94" fmla="*/ 639142 h 1637568"/>
                <a:gd name="connsiteX95" fmla="*/ 415371 w 746721"/>
                <a:gd name="connsiteY95" fmla="*/ 555120 h 1637568"/>
                <a:gd name="connsiteX96" fmla="*/ 201250 w 746721"/>
                <a:gd name="connsiteY96" fmla="*/ 555120 h 1637568"/>
                <a:gd name="connsiteX97" fmla="*/ 201250 w 746721"/>
                <a:gd name="connsiteY97" fmla="*/ 639142 h 1637568"/>
                <a:gd name="connsiteX98" fmla="*/ 285272 w 746721"/>
                <a:gd name="connsiteY98" fmla="*/ 639142 h 1637568"/>
                <a:gd name="connsiteX99" fmla="*/ 285272 w 746721"/>
                <a:gd name="connsiteY99" fmla="*/ 555120 h 1637568"/>
                <a:gd name="connsiteX100" fmla="*/ 71150 w 746721"/>
                <a:gd name="connsiteY100" fmla="*/ 555120 h 1637568"/>
                <a:gd name="connsiteX101" fmla="*/ 71150 w 746721"/>
                <a:gd name="connsiteY101" fmla="*/ 639142 h 1637568"/>
                <a:gd name="connsiteX102" fmla="*/ 155172 w 746721"/>
                <a:gd name="connsiteY102" fmla="*/ 639142 h 1637568"/>
                <a:gd name="connsiteX103" fmla="*/ 155172 w 746721"/>
                <a:gd name="connsiteY103" fmla="*/ 555120 h 1637568"/>
                <a:gd name="connsiteX104" fmla="*/ 461449 w 746721"/>
                <a:gd name="connsiteY104" fmla="*/ 421807 h 1637568"/>
                <a:gd name="connsiteX105" fmla="*/ 461449 w 746721"/>
                <a:gd name="connsiteY105" fmla="*/ 505829 h 1637568"/>
                <a:gd name="connsiteX106" fmla="*/ 545471 w 746721"/>
                <a:gd name="connsiteY106" fmla="*/ 505829 h 1637568"/>
                <a:gd name="connsiteX107" fmla="*/ 545471 w 746721"/>
                <a:gd name="connsiteY107" fmla="*/ 421807 h 1637568"/>
                <a:gd name="connsiteX108" fmla="*/ 331349 w 746721"/>
                <a:gd name="connsiteY108" fmla="*/ 421807 h 1637568"/>
                <a:gd name="connsiteX109" fmla="*/ 331349 w 746721"/>
                <a:gd name="connsiteY109" fmla="*/ 505829 h 1637568"/>
                <a:gd name="connsiteX110" fmla="*/ 415371 w 746721"/>
                <a:gd name="connsiteY110" fmla="*/ 505829 h 1637568"/>
                <a:gd name="connsiteX111" fmla="*/ 415371 w 746721"/>
                <a:gd name="connsiteY111" fmla="*/ 421807 h 1637568"/>
                <a:gd name="connsiteX112" fmla="*/ 71150 w 746721"/>
                <a:gd name="connsiteY112" fmla="*/ 421807 h 1637568"/>
                <a:gd name="connsiteX113" fmla="*/ 71150 w 746721"/>
                <a:gd name="connsiteY113" fmla="*/ 505829 h 1637568"/>
                <a:gd name="connsiteX114" fmla="*/ 155172 w 746721"/>
                <a:gd name="connsiteY114" fmla="*/ 505829 h 1637568"/>
                <a:gd name="connsiteX115" fmla="*/ 155172 w 746721"/>
                <a:gd name="connsiteY115" fmla="*/ 421807 h 1637568"/>
                <a:gd name="connsiteX116" fmla="*/ 591548 w 746721"/>
                <a:gd name="connsiteY116" fmla="*/ 288493 h 1637568"/>
                <a:gd name="connsiteX117" fmla="*/ 591548 w 746721"/>
                <a:gd name="connsiteY117" fmla="*/ 372515 h 1637568"/>
                <a:gd name="connsiteX118" fmla="*/ 675570 w 746721"/>
                <a:gd name="connsiteY118" fmla="*/ 372515 h 1637568"/>
                <a:gd name="connsiteX119" fmla="*/ 675570 w 746721"/>
                <a:gd name="connsiteY119" fmla="*/ 288493 h 1637568"/>
                <a:gd name="connsiteX120" fmla="*/ 461449 w 746721"/>
                <a:gd name="connsiteY120" fmla="*/ 288493 h 1637568"/>
                <a:gd name="connsiteX121" fmla="*/ 461449 w 746721"/>
                <a:gd name="connsiteY121" fmla="*/ 372515 h 1637568"/>
                <a:gd name="connsiteX122" fmla="*/ 545471 w 746721"/>
                <a:gd name="connsiteY122" fmla="*/ 372515 h 1637568"/>
                <a:gd name="connsiteX123" fmla="*/ 545471 w 746721"/>
                <a:gd name="connsiteY123" fmla="*/ 288493 h 1637568"/>
                <a:gd name="connsiteX124" fmla="*/ 331349 w 746721"/>
                <a:gd name="connsiteY124" fmla="*/ 288493 h 1637568"/>
                <a:gd name="connsiteX125" fmla="*/ 331349 w 746721"/>
                <a:gd name="connsiteY125" fmla="*/ 372515 h 1637568"/>
                <a:gd name="connsiteX126" fmla="*/ 415371 w 746721"/>
                <a:gd name="connsiteY126" fmla="*/ 372515 h 1637568"/>
                <a:gd name="connsiteX127" fmla="*/ 415371 w 746721"/>
                <a:gd name="connsiteY127" fmla="*/ 288493 h 1637568"/>
                <a:gd name="connsiteX128" fmla="*/ 201250 w 746721"/>
                <a:gd name="connsiteY128" fmla="*/ 288493 h 1637568"/>
                <a:gd name="connsiteX129" fmla="*/ 201250 w 746721"/>
                <a:gd name="connsiteY129" fmla="*/ 372515 h 1637568"/>
                <a:gd name="connsiteX130" fmla="*/ 285272 w 746721"/>
                <a:gd name="connsiteY130" fmla="*/ 372515 h 1637568"/>
                <a:gd name="connsiteX131" fmla="*/ 285272 w 746721"/>
                <a:gd name="connsiteY131" fmla="*/ 288493 h 1637568"/>
                <a:gd name="connsiteX132" fmla="*/ 71150 w 746721"/>
                <a:gd name="connsiteY132" fmla="*/ 288493 h 1637568"/>
                <a:gd name="connsiteX133" fmla="*/ 71150 w 746721"/>
                <a:gd name="connsiteY133" fmla="*/ 372515 h 1637568"/>
                <a:gd name="connsiteX134" fmla="*/ 155172 w 746721"/>
                <a:gd name="connsiteY134" fmla="*/ 372515 h 1637568"/>
                <a:gd name="connsiteX135" fmla="*/ 155172 w 746721"/>
                <a:gd name="connsiteY135" fmla="*/ 288493 h 1637568"/>
                <a:gd name="connsiteX136" fmla="*/ 591548 w 746721"/>
                <a:gd name="connsiteY136" fmla="*/ 155180 h 1637568"/>
                <a:gd name="connsiteX137" fmla="*/ 591548 w 746721"/>
                <a:gd name="connsiteY137" fmla="*/ 239202 h 1637568"/>
                <a:gd name="connsiteX138" fmla="*/ 675570 w 746721"/>
                <a:gd name="connsiteY138" fmla="*/ 239202 h 1637568"/>
                <a:gd name="connsiteX139" fmla="*/ 675570 w 746721"/>
                <a:gd name="connsiteY139" fmla="*/ 155180 h 1637568"/>
                <a:gd name="connsiteX140" fmla="*/ 461449 w 746721"/>
                <a:gd name="connsiteY140" fmla="*/ 155180 h 1637568"/>
                <a:gd name="connsiteX141" fmla="*/ 461449 w 746721"/>
                <a:gd name="connsiteY141" fmla="*/ 239202 h 1637568"/>
                <a:gd name="connsiteX142" fmla="*/ 545471 w 746721"/>
                <a:gd name="connsiteY142" fmla="*/ 239202 h 1637568"/>
                <a:gd name="connsiteX143" fmla="*/ 545471 w 746721"/>
                <a:gd name="connsiteY143" fmla="*/ 155180 h 1637568"/>
                <a:gd name="connsiteX144" fmla="*/ 201250 w 746721"/>
                <a:gd name="connsiteY144" fmla="*/ 155180 h 1637568"/>
                <a:gd name="connsiteX145" fmla="*/ 201250 w 746721"/>
                <a:gd name="connsiteY145" fmla="*/ 239202 h 1637568"/>
                <a:gd name="connsiteX146" fmla="*/ 285272 w 746721"/>
                <a:gd name="connsiteY146" fmla="*/ 239202 h 1637568"/>
                <a:gd name="connsiteX147" fmla="*/ 285272 w 746721"/>
                <a:gd name="connsiteY147" fmla="*/ 155180 h 1637568"/>
                <a:gd name="connsiteX148" fmla="*/ 71150 w 746721"/>
                <a:gd name="connsiteY148" fmla="*/ 155180 h 1637568"/>
                <a:gd name="connsiteX149" fmla="*/ 71150 w 746721"/>
                <a:gd name="connsiteY149" fmla="*/ 239202 h 1637568"/>
                <a:gd name="connsiteX150" fmla="*/ 155172 w 746721"/>
                <a:gd name="connsiteY150" fmla="*/ 239202 h 1637568"/>
                <a:gd name="connsiteX151" fmla="*/ 155172 w 746721"/>
                <a:gd name="connsiteY151" fmla="*/ 155180 h 1637568"/>
                <a:gd name="connsiteX152" fmla="*/ 0 w 746721"/>
                <a:gd name="connsiteY152" fmla="*/ 0 h 1637568"/>
                <a:gd name="connsiteX153" fmla="*/ 746721 w 746721"/>
                <a:gd name="connsiteY153" fmla="*/ 0 h 1637568"/>
                <a:gd name="connsiteX154" fmla="*/ 746721 w 746721"/>
                <a:gd name="connsiteY154" fmla="*/ 1637568 h 1637568"/>
                <a:gd name="connsiteX155" fmla="*/ 0 w 746721"/>
                <a:gd name="connsiteY155" fmla="*/ 1637568 h 163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</a:cxnLst>
              <a:rect l="l" t="t" r="r" b="b"/>
              <a:pathLst>
                <a:path w="746721" h="1637568">
                  <a:moveTo>
                    <a:pt x="591548" y="1221686"/>
                  </a:moveTo>
                  <a:lnTo>
                    <a:pt x="591548" y="1305708"/>
                  </a:lnTo>
                  <a:lnTo>
                    <a:pt x="675570" y="1305708"/>
                  </a:lnTo>
                  <a:lnTo>
                    <a:pt x="675570" y="1221686"/>
                  </a:lnTo>
                  <a:close/>
                  <a:moveTo>
                    <a:pt x="461449" y="1221686"/>
                  </a:moveTo>
                  <a:lnTo>
                    <a:pt x="461449" y="1305708"/>
                  </a:lnTo>
                  <a:lnTo>
                    <a:pt x="545471" y="1305708"/>
                  </a:lnTo>
                  <a:lnTo>
                    <a:pt x="545471" y="1221686"/>
                  </a:lnTo>
                  <a:close/>
                  <a:moveTo>
                    <a:pt x="331349" y="1221686"/>
                  </a:moveTo>
                  <a:lnTo>
                    <a:pt x="331349" y="1305708"/>
                  </a:lnTo>
                  <a:lnTo>
                    <a:pt x="415371" y="1305708"/>
                  </a:lnTo>
                  <a:lnTo>
                    <a:pt x="415371" y="1221686"/>
                  </a:lnTo>
                  <a:close/>
                  <a:moveTo>
                    <a:pt x="201250" y="1221686"/>
                  </a:moveTo>
                  <a:lnTo>
                    <a:pt x="201250" y="1305708"/>
                  </a:lnTo>
                  <a:lnTo>
                    <a:pt x="285272" y="1305708"/>
                  </a:lnTo>
                  <a:lnTo>
                    <a:pt x="285272" y="1221686"/>
                  </a:lnTo>
                  <a:close/>
                  <a:moveTo>
                    <a:pt x="71150" y="1221686"/>
                  </a:moveTo>
                  <a:lnTo>
                    <a:pt x="71150" y="1305708"/>
                  </a:lnTo>
                  <a:lnTo>
                    <a:pt x="155172" y="1305708"/>
                  </a:lnTo>
                  <a:lnTo>
                    <a:pt x="155172" y="1221686"/>
                  </a:lnTo>
                  <a:close/>
                  <a:moveTo>
                    <a:pt x="591548" y="1088373"/>
                  </a:moveTo>
                  <a:lnTo>
                    <a:pt x="591548" y="1172395"/>
                  </a:lnTo>
                  <a:lnTo>
                    <a:pt x="675570" y="1172395"/>
                  </a:lnTo>
                  <a:lnTo>
                    <a:pt x="675570" y="1088373"/>
                  </a:lnTo>
                  <a:close/>
                  <a:moveTo>
                    <a:pt x="331349" y="1088373"/>
                  </a:moveTo>
                  <a:lnTo>
                    <a:pt x="331349" y="1172395"/>
                  </a:lnTo>
                  <a:lnTo>
                    <a:pt x="415371" y="1172395"/>
                  </a:lnTo>
                  <a:lnTo>
                    <a:pt x="415371" y="1088373"/>
                  </a:lnTo>
                  <a:close/>
                  <a:moveTo>
                    <a:pt x="201250" y="1088373"/>
                  </a:moveTo>
                  <a:lnTo>
                    <a:pt x="201250" y="1172395"/>
                  </a:lnTo>
                  <a:lnTo>
                    <a:pt x="285272" y="1172395"/>
                  </a:lnTo>
                  <a:lnTo>
                    <a:pt x="285272" y="1088373"/>
                  </a:lnTo>
                  <a:close/>
                  <a:moveTo>
                    <a:pt x="71150" y="1088373"/>
                  </a:moveTo>
                  <a:lnTo>
                    <a:pt x="71150" y="1172395"/>
                  </a:lnTo>
                  <a:lnTo>
                    <a:pt x="155172" y="1172395"/>
                  </a:lnTo>
                  <a:lnTo>
                    <a:pt x="155172" y="1088373"/>
                  </a:lnTo>
                  <a:close/>
                  <a:moveTo>
                    <a:pt x="591548" y="955060"/>
                  </a:moveTo>
                  <a:lnTo>
                    <a:pt x="591548" y="1039082"/>
                  </a:lnTo>
                  <a:lnTo>
                    <a:pt x="675570" y="1039082"/>
                  </a:lnTo>
                  <a:lnTo>
                    <a:pt x="675570" y="955060"/>
                  </a:lnTo>
                  <a:close/>
                  <a:moveTo>
                    <a:pt x="461449" y="955060"/>
                  </a:moveTo>
                  <a:lnTo>
                    <a:pt x="461449" y="1039082"/>
                  </a:lnTo>
                  <a:lnTo>
                    <a:pt x="545471" y="1039082"/>
                  </a:lnTo>
                  <a:lnTo>
                    <a:pt x="545471" y="955060"/>
                  </a:lnTo>
                  <a:close/>
                  <a:moveTo>
                    <a:pt x="331349" y="955060"/>
                  </a:moveTo>
                  <a:lnTo>
                    <a:pt x="331349" y="1039082"/>
                  </a:lnTo>
                  <a:lnTo>
                    <a:pt x="415371" y="1039082"/>
                  </a:lnTo>
                  <a:lnTo>
                    <a:pt x="415371" y="955060"/>
                  </a:lnTo>
                  <a:close/>
                  <a:moveTo>
                    <a:pt x="201250" y="955060"/>
                  </a:moveTo>
                  <a:lnTo>
                    <a:pt x="201250" y="1039082"/>
                  </a:lnTo>
                  <a:lnTo>
                    <a:pt x="285272" y="1039082"/>
                  </a:lnTo>
                  <a:lnTo>
                    <a:pt x="285272" y="955060"/>
                  </a:lnTo>
                  <a:close/>
                  <a:moveTo>
                    <a:pt x="591548" y="821746"/>
                  </a:moveTo>
                  <a:lnTo>
                    <a:pt x="591548" y="905768"/>
                  </a:lnTo>
                  <a:lnTo>
                    <a:pt x="675570" y="905768"/>
                  </a:lnTo>
                  <a:lnTo>
                    <a:pt x="675570" y="821746"/>
                  </a:lnTo>
                  <a:close/>
                  <a:moveTo>
                    <a:pt x="461449" y="821746"/>
                  </a:moveTo>
                  <a:lnTo>
                    <a:pt x="461449" y="905768"/>
                  </a:lnTo>
                  <a:lnTo>
                    <a:pt x="545471" y="905768"/>
                  </a:lnTo>
                  <a:lnTo>
                    <a:pt x="545471" y="821746"/>
                  </a:lnTo>
                  <a:close/>
                  <a:moveTo>
                    <a:pt x="201250" y="821746"/>
                  </a:moveTo>
                  <a:lnTo>
                    <a:pt x="201250" y="905768"/>
                  </a:lnTo>
                  <a:lnTo>
                    <a:pt x="285272" y="905768"/>
                  </a:lnTo>
                  <a:lnTo>
                    <a:pt x="285272" y="821746"/>
                  </a:lnTo>
                  <a:close/>
                  <a:moveTo>
                    <a:pt x="71150" y="821746"/>
                  </a:moveTo>
                  <a:lnTo>
                    <a:pt x="71150" y="905768"/>
                  </a:lnTo>
                  <a:lnTo>
                    <a:pt x="155172" y="905768"/>
                  </a:lnTo>
                  <a:lnTo>
                    <a:pt x="155172" y="821746"/>
                  </a:lnTo>
                  <a:close/>
                  <a:moveTo>
                    <a:pt x="591548" y="688433"/>
                  </a:moveTo>
                  <a:lnTo>
                    <a:pt x="591548" y="772455"/>
                  </a:lnTo>
                  <a:lnTo>
                    <a:pt x="675570" y="772455"/>
                  </a:lnTo>
                  <a:lnTo>
                    <a:pt x="675570" y="688433"/>
                  </a:lnTo>
                  <a:close/>
                  <a:moveTo>
                    <a:pt x="461449" y="688433"/>
                  </a:moveTo>
                  <a:lnTo>
                    <a:pt x="461449" y="772455"/>
                  </a:lnTo>
                  <a:lnTo>
                    <a:pt x="545471" y="772455"/>
                  </a:lnTo>
                  <a:lnTo>
                    <a:pt x="545471" y="688433"/>
                  </a:lnTo>
                  <a:close/>
                  <a:moveTo>
                    <a:pt x="331349" y="688433"/>
                  </a:moveTo>
                  <a:lnTo>
                    <a:pt x="331349" y="772455"/>
                  </a:lnTo>
                  <a:lnTo>
                    <a:pt x="415371" y="772455"/>
                  </a:lnTo>
                  <a:lnTo>
                    <a:pt x="415371" y="688433"/>
                  </a:lnTo>
                  <a:close/>
                  <a:moveTo>
                    <a:pt x="201250" y="688433"/>
                  </a:moveTo>
                  <a:lnTo>
                    <a:pt x="201250" y="772455"/>
                  </a:lnTo>
                  <a:lnTo>
                    <a:pt x="285272" y="772455"/>
                  </a:lnTo>
                  <a:lnTo>
                    <a:pt x="285272" y="688433"/>
                  </a:lnTo>
                  <a:close/>
                  <a:moveTo>
                    <a:pt x="71150" y="688433"/>
                  </a:moveTo>
                  <a:lnTo>
                    <a:pt x="71150" y="772455"/>
                  </a:lnTo>
                  <a:lnTo>
                    <a:pt x="155172" y="772455"/>
                  </a:lnTo>
                  <a:lnTo>
                    <a:pt x="155172" y="688433"/>
                  </a:lnTo>
                  <a:close/>
                  <a:moveTo>
                    <a:pt x="591548" y="555120"/>
                  </a:moveTo>
                  <a:lnTo>
                    <a:pt x="591548" y="639142"/>
                  </a:lnTo>
                  <a:lnTo>
                    <a:pt x="675570" y="639142"/>
                  </a:lnTo>
                  <a:lnTo>
                    <a:pt x="675570" y="555120"/>
                  </a:lnTo>
                  <a:close/>
                  <a:moveTo>
                    <a:pt x="331349" y="555120"/>
                  </a:moveTo>
                  <a:lnTo>
                    <a:pt x="331349" y="639142"/>
                  </a:lnTo>
                  <a:lnTo>
                    <a:pt x="415371" y="639142"/>
                  </a:lnTo>
                  <a:lnTo>
                    <a:pt x="415371" y="555120"/>
                  </a:lnTo>
                  <a:close/>
                  <a:moveTo>
                    <a:pt x="201250" y="555120"/>
                  </a:moveTo>
                  <a:lnTo>
                    <a:pt x="201250" y="639142"/>
                  </a:lnTo>
                  <a:lnTo>
                    <a:pt x="285272" y="639142"/>
                  </a:lnTo>
                  <a:lnTo>
                    <a:pt x="285272" y="555120"/>
                  </a:lnTo>
                  <a:close/>
                  <a:moveTo>
                    <a:pt x="71150" y="555120"/>
                  </a:moveTo>
                  <a:lnTo>
                    <a:pt x="71150" y="639142"/>
                  </a:lnTo>
                  <a:lnTo>
                    <a:pt x="155172" y="639142"/>
                  </a:lnTo>
                  <a:lnTo>
                    <a:pt x="155172" y="555120"/>
                  </a:lnTo>
                  <a:close/>
                  <a:moveTo>
                    <a:pt x="461449" y="421807"/>
                  </a:moveTo>
                  <a:lnTo>
                    <a:pt x="461449" y="505829"/>
                  </a:lnTo>
                  <a:lnTo>
                    <a:pt x="545471" y="505829"/>
                  </a:lnTo>
                  <a:lnTo>
                    <a:pt x="545471" y="421807"/>
                  </a:lnTo>
                  <a:close/>
                  <a:moveTo>
                    <a:pt x="331349" y="421807"/>
                  </a:moveTo>
                  <a:lnTo>
                    <a:pt x="331349" y="505829"/>
                  </a:lnTo>
                  <a:lnTo>
                    <a:pt x="415371" y="505829"/>
                  </a:lnTo>
                  <a:lnTo>
                    <a:pt x="415371" y="421807"/>
                  </a:lnTo>
                  <a:close/>
                  <a:moveTo>
                    <a:pt x="71150" y="421807"/>
                  </a:moveTo>
                  <a:lnTo>
                    <a:pt x="71150" y="505829"/>
                  </a:lnTo>
                  <a:lnTo>
                    <a:pt x="155172" y="505829"/>
                  </a:lnTo>
                  <a:lnTo>
                    <a:pt x="155172" y="421807"/>
                  </a:lnTo>
                  <a:close/>
                  <a:moveTo>
                    <a:pt x="591548" y="288493"/>
                  </a:moveTo>
                  <a:lnTo>
                    <a:pt x="591548" y="372515"/>
                  </a:lnTo>
                  <a:lnTo>
                    <a:pt x="675570" y="372515"/>
                  </a:lnTo>
                  <a:lnTo>
                    <a:pt x="675570" y="288493"/>
                  </a:lnTo>
                  <a:close/>
                  <a:moveTo>
                    <a:pt x="461449" y="288493"/>
                  </a:moveTo>
                  <a:lnTo>
                    <a:pt x="461449" y="372515"/>
                  </a:lnTo>
                  <a:lnTo>
                    <a:pt x="545471" y="372515"/>
                  </a:lnTo>
                  <a:lnTo>
                    <a:pt x="545471" y="288493"/>
                  </a:lnTo>
                  <a:close/>
                  <a:moveTo>
                    <a:pt x="331349" y="288493"/>
                  </a:moveTo>
                  <a:lnTo>
                    <a:pt x="331349" y="372515"/>
                  </a:lnTo>
                  <a:lnTo>
                    <a:pt x="415371" y="372515"/>
                  </a:lnTo>
                  <a:lnTo>
                    <a:pt x="415371" y="288493"/>
                  </a:lnTo>
                  <a:close/>
                  <a:moveTo>
                    <a:pt x="201250" y="288493"/>
                  </a:moveTo>
                  <a:lnTo>
                    <a:pt x="201250" y="372515"/>
                  </a:lnTo>
                  <a:lnTo>
                    <a:pt x="285272" y="372515"/>
                  </a:lnTo>
                  <a:lnTo>
                    <a:pt x="285272" y="288493"/>
                  </a:lnTo>
                  <a:close/>
                  <a:moveTo>
                    <a:pt x="71150" y="288493"/>
                  </a:moveTo>
                  <a:lnTo>
                    <a:pt x="71150" y="372515"/>
                  </a:lnTo>
                  <a:lnTo>
                    <a:pt x="155172" y="372515"/>
                  </a:lnTo>
                  <a:lnTo>
                    <a:pt x="155172" y="288493"/>
                  </a:lnTo>
                  <a:close/>
                  <a:moveTo>
                    <a:pt x="591548" y="155180"/>
                  </a:moveTo>
                  <a:lnTo>
                    <a:pt x="591548" y="239202"/>
                  </a:lnTo>
                  <a:lnTo>
                    <a:pt x="675570" y="239202"/>
                  </a:lnTo>
                  <a:lnTo>
                    <a:pt x="675570" y="155180"/>
                  </a:lnTo>
                  <a:close/>
                  <a:moveTo>
                    <a:pt x="461449" y="155180"/>
                  </a:moveTo>
                  <a:lnTo>
                    <a:pt x="461449" y="239202"/>
                  </a:lnTo>
                  <a:lnTo>
                    <a:pt x="545471" y="239202"/>
                  </a:lnTo>
                  <a:lnTo>
                    <a:pt x="545471" y="155180"/>
                  </a:lnTo>
                  <a:close/>
                  <a:moveTo>
                    <a:pt x="201250" y="155180"/>
                  </a:moveTo>
                  <a:lnTo>
                    <a:pt x="201250" y="239202"/>
                  </a:lnTo>
                  <a:lnTo>
                    <a:pt x="285272" y="239202"/>
                  </a:lnTo>
                  <a:lnTo>
                    <a:pt x="285272" y="155180"/>
                  </a:lnTo>
                  <a:close/>
                  <a:moveTo>
                    <a:pt x="71150" y="155180"/>
                  </a:moveTo>
                  <a:lnTo>
                    <a:pt x="71150" y="239202"/>
                  </a:lnTo>
                  <a:lnTo>
                    <a:pt x="155172" y="239202"/>
                  </a:lnTo>
                  <a:lnTo>
                    <a:pt x="155172" y="155180"/>
                  </a:lnTo>
                  <a:close/>
                  <a:moveTo>
                    <a:pt x="0" y="0"/>
                  </a:moveTo>
                  <a:lnTo>
                    <a:pt x="746721" y="0"/>
                  </a:lnTo>
                  <a:lnTo>
                    <a:pt x="746721" y="1637568"/>
                  </a:lnTo>
                  <a:lnTo>
                    <a:pt x="0" y="16375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82BF25F7-3F0F-4CE5-AD5F-CB6D2AACFDDD}"/>
              </a:ext>
            </a:extLst>
          </p:cNvPr>
          <p:cNvGrpSpPr/>
          <p:nvPr/>
        </p:nvGrpSpPr>
        <p:grpSpPr>
          <a:xfrm>
            <a:off x="7058596" y="2777585"/>
            <a:ext cx="2087223" cy="2116659"/>
            <a:chOff x="7743585" y="-21145"/>
            <a:chExt cx="4010025" cy="4066577"/>
          </a:xfrm>
        </p:grpSpPr>
        <p:grpSp>
          <p:nvGrpSpPr>
            <p:cNvPr id="296" name="Graphic 175">
              <a:extLst>
                <a:ext uri="{FF2B5EF4-FFF2-40B4-BE49-F238E27FC236}">
                  <a16:creationId xmlns:a16="http://schemas.microsoft.com/office/drawing/2014/main" id="{2B7FA319-6021-40F5-8553-35EAD5072EF7}"/>
                </a:ext>
              </a:extLst>
            </p:cNvPr>
            <p:cNvGrpSpPr/>
            <p:nvPr/>
          </p:nvGrpSpPr>
          <p:grpSpPr>
            <a:xfrm>
              <a:off x="7743585" y="292582"/>
              <a:ext cx="4010025" cy="3752850"/>
              <a:chOff x="7743585" y="292582"/>
              <a:chExt cx="4010025" cy="3752850"/>
            </a:xfrm>
          </p:grpSpPr>
          <p:sp>
            <p:nvSpPr>
              <p:cNvPr id="311" name="Freeform: Shape 310">
                <a:extLst>
                  <a:ext uri="{FF2B5EF4-FFF2-40B4-BE49-F238E27FC236}">
                    <a16:creationId xmlns:a16="http://schemas.microsoft.com/office/drawing/2014/main" id="{2882F2F9-A5DA-44AB-8BF9-B9EC5045AD02}"/>
                  </a:ext>
                </a:extLst>
              </p:cNvPr>
              <p:cNvSpPr/>
              <p:nvPr/>
            </p:nvSpPr>
            <p:spPr>
              <a:xfrm>
                <a:off x="9155388" y="3462501"/>
                <a:ext cx="493210" cy="578167"/>
              </a:xfrm>
              <a:custGeom>
                <a:avLst/>
                <a:gdLst>
                  <a:gd name="connsiteX0" fmla="*/ 478909 w 493210"/>
                  <a:gd name="connsiteY0" fmla="*/ 406718 h 578167"/>
                  <a:gd name="connsiteX1" fmla="*/ 301744 w 493210"/>
                  <a:gd name="connsiteY1" fmla="*/ 260985 h 578167"/>
                  <a:gd name="connsiteX2" fmla="*/ 289362 w 493210"/>
                  <a:gd name="connsiteY2" fmla="*/ 254318 h 578167"/>
                  <a:gd name="connsiteX3" fmla="*/ 289362 w 493210"/>
                  <a:gd name="connsiteY3" fmla="*/ 40958 h 578167"/>
                  <a:gd name="connsiteX4" fmla="*/ 248404 w 493210"/>
                  <a:gd name="connsiteY4" fmla="*/ 0 h 578167"/>
                  <a:gd name="connsiteX5" fmla="*/ 207447 w 493210"/>
                  <a:gd name="connsiteY5" fmla="*/ 40958 h 578167"/>
                  <a:gd name="connsiteX6" fmla="*/ 207447 w 493210"/>
                  <a:gd name="connsiteY6" fmla="*/ 255270 h 578167"/>
                  <a:gd name="connsiteX7" fmla="*/ 194112 w 493210"/>
                  <a:gd name="connsiteY7" fmla="*/ 261938 h 578167"/>
                  <a:gd name="connsiteX8" fmla="*/ 15042 w 493210"/>
                  <a:gd name="connsiteY8" fmla="*/ 404813 h 578167"/>
                  <a:gd name="connsiteX9" fmla="*/ 8374 w 493210"/>
                  <a:gd name="connsiteY9" fmla="*/ 461963 h 578167"/>
                  <a:gd name="connsiteX10" fmla="*/ 8374 w 493210"/>
                  <a:gd name="connsiteY10" fmla="*/ 461963 h 578167"/>
                  <a:gd name="connsiteX11" fmla="*/ 65524 w 493210"/>
                  <a:gd name="connsiteY11" fmla="*/ 468630 h 578167"/>
                  <a:gd name="connsiteX12" fmla="*/ 207447 w 493210"/>
                  <a:gd name="connsiteY12" fmla="*/ 355283 h 578167"/>
                  <a:gd name="connsiteX13" fmla="*/ 207447 w 493210"/>
                  <a:gd name="connsiteY13" fmla="*/ 537210 h 578167"/>
                  <a:gd name="connsiteX14" fmla="*/ 248404 w 493210"/>
                  <a:gd name="connsiteY14" fmla="*/ 578168 h 578167"/>
                  <a:gd name="connsiteX15" fmla="*/ 289362 w 493210"/>
                  <a:gd name="connsiteY15" fmla="*/ 537210 h 578167"/>
                  <a:gd name="connsiteX16" fmla="*/ 289362 w 493210"/>
                  <a:gd name="connsiteY16" fmla="*/ 356235 h 578167"/>
                  <a:gd name="connsiteX17" fmla="*/ 426522 w 493210"/>
                  <a:gd name="connsiteY17" fmla="*/ 469583 h 578167"/>
                  <a:gd name="connsiteX18" fmla="*/ 483672 w 493210"/>
                  <a:gd name="connsiteY18" fmla="*/ 463868 h 578167"/>
                  <a:gd name="connsiteX19" fmla="*/ 478909 w 493210"/>
                  <a:gd name="connsiteY19" fmla="*/ 406718 h 578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93210" h="578167">
                    <a:moveTo>
                      <a:pt x="478909" y="406718"/>
                    </a:moveTo>
                    <a:lnTo>
                      <a:pt x="301744" y="260985"/>
                    </a:lnTo>
                    <a:cubicBezTo>
                      <a:pt x="297934" y="258128"/>
                      <a:pt x="294124" y="256223"/>
                      <a:pt x="289362" y="254318"/>
                    </a:cubicBezTo>
                    <a:lnTo>
                      <a:pt x="289362" y="40958"/>
                    </a:lnTo>
                    <a:cubicBezTo>
                      <a:pt x="289362" y="19050"/>
                      <a:pt x="271264" y="0"/>
                      <a:pt x="248404" y="0"/>
                    </a:cubicBezTo>
                    <a:cubicBezTo>
                      <a:pt x="225544" y="0"/>
                      <a:pt x="207447" y="18098"/>
                      <a:pt x="207447" y="40958"/>
                    </a:cubicBezTo>
                    <a:lnTo>
                      <a:pt x="207447" y="255270"/>
                    </a:lnTo>
                    <a:cubicBezTo>
                      <a:pt x="202684" y="257175"/>
                      <a:pt x="198874" y="259080"/>
                      <a:pt x="194112" y="261938"/>
                    </a:cubicBezTo>
                    <a:lnTo>
                      <a:pt x="15042" y="404813"/>
                    </a:lnTo>
                    <a:cubicBezTo>
                      <a:pt x="-2103" y="419100"/>
                      <a:pt x="-4961" y="443865"/>
                      <a:pt x="8374" y="461963"/>
                    </a:cubicBezTo>
                    <a:lnTo>
                      <a:pt x="8374" y="461963"/>
                    </a:lnTo>
                    <a:cubicBezTo>
                      <a:pt x="22662" y="479108"/>
                      <a:pt x="47427" y="481965"/>
                      <a:pt x="65524" y="468630"/>
                    </a:cubicBezTo>
                    <a:lnTo>
                      <a:pt x="207447" y="355283"/>
                    </a:lnTo>
                    <a:lnTo>
                      <a:pt x="207447" y="537210"/>
                    </a:lnTo>
                    <a:cubicBezTo>
                      <a:pt x="207447" y="559118"/>
                      <a:pt x="225544" y="578168"/>
                      <a:pt x="248404" y="578168"/>
                    </a:cubicBezTo>
                    <a:cubicBezTo>
                      <a:pt x="271264" y="578168"/>
                      <a:pt x="289362" y="560070"/>
                      <a:pt x="289362" y="537210"/>
                    </a:cubicBezTo>
                    <a:lnTo>
                      <a:pt x="289362" y="356235"/>
                    </a:lnTo>
                    <a:lnTo>
                      <a:pt x="426522" y="469583"/>
                    </a:lnTo>
                    <a:cubicBezTo>
                      <a:pt x="443667" y="483870"/>
                      <a:pt x="469384" y="481013"/>
                      <a:pt x="483672" y="463868"/>
                    </a:cubicBezTo>
                    <a:cubicBezTo>
                      <a:pt x="497959" y="446723"/>
                      <a:pt x="496054" y="421005"/>
                      <a:pt x="478909" y="406718"/>
                    </a:cubicBezTo>
                    <a:close/>
                  </a:path>
                </a:pathLst>
              </a:custGeom>
              <a:solidFill>
                <a:srgbClr val="BC84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2" name="Freeform: Shape 311">
                <a:extLst>
                  <a:ext uri="{FF2B5EF4-FFF2-40B4-BE49-F238E27FC236}">
                    <a16:creationId xmlns:a16="http://schemas.microsoft.com/office/drawing/2014/main" id="{3F7FBC28-9373-419D-9350-7B61ED2DF4ED}"/>
                  </a:ext>
                </a:extLst>
              </p:cNvPr>
              <p:cNvSpPr/>
              <p:nvPr/>
            </p:nvSpPr>
            <p:spPr>
              <a:xfrm>
                <a:off x="9765940" y="3462501"/>
                <a:ext cx="493602" cy="578167"/>
              </a:xfrm>
              <a:custGeom>
                <a:avLst/>
                <a:gdLst>
                  <a:gd name="connsiteX0" fmla="*/ 478909 w 493602"/>
                  <a:gd name="connsiteY0" fmla="*/ 406718 h 578167"/>
                  <a:gd name="connsiteX1" fmla="*/ 301744 w 493602"/>
                  <a:gd name="connsiteY1" fmla="*/ 260985 h 578167"/>
                  <a:gd name="connsiteX2" fmla="*/ 289362 w 493602"/>
                  <a:gd name="connsiteY2" fmla="*/ 254318 h 578167"/>
                  <a:gd name="connsiteX3" fmla="*/ 289362 w 493602"/>
                  <a:gd name="connsiteY3" fmla="*/ 40958 h 578167"/>
                  <a:gd name="connsiteX4" fmla="*/ 248404 w 493602"/>
                  <a:gd name="connsiteY4" fmla="*/ 0 h 578167"/>
                  <a:gd name="connsiteX5" fmla="*/ 207447 w 493602"/>
                  <a:gd name="connsiteY5" fmla="*/ 40958 h 578167"/>
                  <a:gd name="connsiteX6" fmla="*/ 207447 w 493602"/>
                  <a:gd name="connsiteY6" fmla="*/ 255270 h 578167"/>
                  <a:gd name="connsiteX7" fmla="*/ 194112 w 493602"/>
                  <a:gd name="connsiteY7" fmla="*/ 261938 h 578167"/>
                  <a:gd name="connsiteX8" fmla="*/ 15042 w 493602"/>
                  <a:gd name="connsiteY8" fmla="*/ 404813 h 578167"/>
                  <a:gd name="connsiteX9" fmla="*/ 8374 w 493602"/>
                  <a:gd name="connsiteY9" fmla="*/ 461963 h 578167"/>
                  <a:gd name="connsiteX10" fmla="*/ 8374 w 493602"/>
                  <a:gd name="connsiteY10" fmla="*/ 461963 h 578167"/>
                  <a:gd name="connsiteX11" fmla="*/ 65524 w 493602"/>
                  <a:gd name="connsiteY11" fmla="*/ 468630 h 578167"/>
                  <a:gd name="connsiteX12" fmla="*/ 207447 w 493602"/>
                  <a:gd name="connsiteY12" fmla="*/ 355283 h 578167"/>
                  <a:gd name="connsiteX13" fmla="*/ 207447 w 493602"/>
                  <a:gd name="connsiteY13" fmla="*/ 537210 h 578167"/>
                  <a:gd name="connsiteX14" fmla="*/ 248404 w 493602"/>
                  <a:gd name="connsiteY14" fmla="*/ 578168 h 578167"/>
                  <a:gd name="connsiteX15" fmla="*/ 289362 w 493602"/>
                  <a:gd name="connsiteY15" fmla="*/ 537210 h 578167"/>
                  <a:gd name="connsiteX16" fmla="*/ 289362 w 493602"/>
                  <a:gd name="connsiteY16" fmla="*/ 356235 h 578167"/>
                  <a:gd name="connsiteX17" fmla="*/ 426522 w 493602"/>
                  <a:gd name="connsiteY17" fmla="*/ 469583 h 578167"/>
                  <a:gd name="connsiteX18" fmla="*/ 483672 w 493602"/>
                  <a:gd name="connsiteY18" fmla="*/ 463868 h 578167"/>
                  <a:gd name="connsiteX19" fmla="*/ 478909 w 493602"/>
                  <a:gd name="connsiteY19" fmla="*/ 406718 h 578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93602" h="578167">
                    <a:moveTo>
                      <a:pt x="478909" y="406718"/>
                    </a:moveTo>
                    <a:lnTo>
                      <a:pt x="301744" y="260985"/>
                    </a:lnTo>
                    <a:cubicBezTo>
                      <a:pt x="297934" y="258128"/>
                      <a:pt x="294124" y="256223"/>
                      <a:pt x="289362" y="254318"/>
                    </a:cubicBezTo>
                    <a:lnTo>
                      <a:pt x="289362" y="40958"/>
                    </a:lnTo>
                    <a:cubicBezTo>
                      <a:pt x="289362" y="19050"/>
                      <a:pt x="271264" y="0"/>
                      <a:pt x="248404" y="0"/>
                    </a:cubicBezTo>
                    <a:cubicBezTo>
                      <a:pt x="225544" y="0"/>
                      <a:pt x="207447" y="18098"/>
                      <a:pt x="207447" y="40958"/>
                    </a:cubicBezTo>
                    <a:lnTo>
                      <a:pt x="207447" y="255270"/>
                    </a:lnTo>
                    <a:cubicBezTo>
                      <a:pt x="202684" y="257175"/>
                      <a:pt x="198874" y="259080"/>
                      <a:pt x="194112" y="261938"/>
                    </a:cubicBezTo>
                    <a:lnTo>
                      <a:pt x="15042" y="404813"/>
                    </a:lnTo>
                    <a:cubicBezTo>
                      <a:pt x="-2103" y="419100"/>
                      <a:pt x="-4961" y="443865"/>
                      <a:pt x="8374" y="461963"/>
                    </a:cubicBezTo>
                    <a:lnTo>
                      <a:pt x="8374" y="461963"/>
                    </a:lnTo>
                    <a:cubicBezTo>
                      <a:pt x="22662" y="479108"/>
                      <a:pt x="47427" y="481965"/>
                      <a:pt x="65524" y="468630"/>
                    </a:cubicBezTo>
                    <a:lnTo>
                      <a:pt x="207447" y="355283"/>
                    </a:lnTo>
                    <a:lnTo>
                      <a:pt x="207447" y="537210"/>
                    </a:lnTo>
                    <a:cubicBezTo>
                      <a:pt x="207447" y="559118"/>
                      <a:pt x="225544" y="578168"/>
                      <a:pt x="248404" y="578168"/>
                    </a:cubicBezTo>
                    <a:cubicBezTo>
                      <a:pt x="271264" y="578168"/>
                      <a:pt x="289362" y="560070"/>
                      <a:pt x="289362" y="537210"/>
                    </a:cubicBezTo>
                    <a:lnTo>
                      <a:pt x="289362" y="356235"/>
                    </a:lnTo>
                    <a:lnTo>
                      <a:pt x="426522" y="469583"/>
                    </a:lnTo>
                    <a:cubicBezTo>
                      <a:pt x="443667" y="483870"/>
                      <a:pt x="469384" y="481013"/>
                      <a:pt x="483672" y="463868"/>
                    </a:cubicBezTo>
                    <a:cubicBezTo>
                      <a:pt x="498912" y="446723"/>
                      <a:pt x="496054" y="421005"/>
                      <a:pt x="478909" y="406718"/>
                    </a:cubicBezTo>
                    <a:close/>
                  </a:path>
                </a:pathLst>
              </a:custGeom>
              <a:solidFill>
                <a:srgbClr val="BC84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3" name="Freeform: Shape 312">
                <a:extLst>
                  <a:ext uri="{FF2B5EF4-FFF2-40B4-BE49-F238E27FC236}">
                    <a16:creationId xmlns:a16="http://schemas.microsoft.com/office/drawing/2014/main" id="{4B52FD4F-7E13-46EF-9A99-16402CE6DB23}"/>
                  </a:ext>
                </a:extLst>
              </p:cNvPr>
              <p:cNvSpPr/>
              <p:nvPr/>
            </p:nvSpPr>
            <p:spPr>
              <a:xfrm>
                <a:off x="8721837" y="905723"/>
                <a:ext cx="917521" cy="1325627"/>
              </a:xfrm>
              <a:custGeom>
                <a:avLst/>
                <a:gdLst>
                  <a:gd name="connsiteX0" fmla="*/ 833403 w 917521"/>
                  <a:gd name="connsiteY0" fmla="*/ 1229946 h 1325627"/>
                  <a:gd name="connsiteX1" fmla="*/ 634330 w 917521"/>
                  <a:gd name="connsiteY1" fmla="*/ 1314718 h 1325627"/>
                  <a:gd name="connsiteX2" fmla="*/ 452403 w 917521"/>
                  <a:gd name="connsiteY2" fmla="*/ 1241376 h 1325627"/>
                  <a:gd name="connsiteX3" fmla="*/ 15205 w 917521"/>
                  <a:gd name="connsiteY3" fmla="*/ 367933 h 1325627"/>
                  <a:gd name="connsiteX4" fmla="*/ 67593 w 917521"/>
                  <a:gd name="connsiteY4" fmla="*/ 132666 h 1325627"/>
                  <a:gd name="connsiteX5" fmla="*/ 373345 w 917521"/>
                  <a:gd name="connsiteY5" fmla="*/ 5983 h 1325627"/>
                  <a:gd name="connsiteX6" fmla="*/ 576228 w 917521"/>
                  <a:gd name="connsiteY6" fmla="*/ 132666 h 1325627"/>
                  <a:gd name="connsiteX7" fmla="*/ 906745 w 917521"/>
                  <a:gd name="connsiteY7" fmla="*/ 1047066 h 1325627"/>
                  <a:gd name="connsiteX8" fmla="*/ 833403 w 917521"/>
                  <a:gd name="connsiteY8" fmla="*/ 1229946 h 1325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7521" h="1325627">
                    <a:moveTo>
                      <a:pt x="833403" y="1229946"/>
                    </a:moveTo>
                    <a:lnTo>
                      <a:pt x="634330" y="1314718"/>
                    </a:lnTo>
                    <a:cubicBezTo>
                      <a:pt x="563845" y="1344246"/>
                      <a:pt x="481930" y="1311861"/>
                      <a:pt x="452403" y="1241376"/>
                    </a:cubicBezTo>
                    <a:lnTo>
                      <a:pt x="15205" y="367933"/>
                    </a:lnTo>
                    <a:cubicBezTo>
                      <a:pt x="-14322" y="297448"/>
                      <a:pt x="-2892" y="162193"/>
                      <a:pt x="67593" y="132666"/>
                    </a:cubicBezTo>
                    <a:lnTo>
                      <a:pt x="373345" y="5983"/>
                    </a:lnTo>
                    <a:cubicBezTo>
                      <a:pt x="443830" y="-23544"/>
                      <a:pt x="546701" y="62181"/>
                      <a:pt x="576228" y="132666"/>
                    </a:cubicBezTo>
                    <a:lnTo>
                      <a:pt x="906745" y="1047066"/>
                    </a:lnTo>
                    <a:cubicBezTo>
                      <a:pt x="936273" y="1117551"/>
                      <a:pt x="902935" y="1199466"/>
                      <a:pt x="833403" y="122994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4" name="Freeform: Shape 313">
                <a:extLst>
                  <a:ext uri="{FF2B5EF4-FFF2-40B4-BE49-F238E27FC236}">
                    <a16:creationId xmlns:a16="http://schemas.microsoft.com/office/drawing/2014/main" id="{3B344678-1CD5-4B96-B579-6311BA36EE2B}"/>
                  </a:ext>
                </a:extLst>
              </p:cNvPr>
              <p:cNvSpPr/>
              <p:nvPr/>
            </p:nvSpPr>
            <p:spPr>
              <a:xfrm>
                <a:off x="8881822" y="1372717"/>
                <a:ext cx="754811" cy="860019"/>
              </a:xfrm>
              <a:custGeom>
                <a:avLst/>
                <a:gdLst>
                  <a:gd name="connsiteX0" fmla="*/ 471488 w 754811"/>
                  <a:gd name="connsiteY0" fmla="*/ 848678 h 860019"/>
                  <a:gd name="connsiteX1" fmla="*/ 670560 w 754811"/>
                  <a:gd name="connsiteY1" fmla="*/ 763905 h 860019"/>
                  <a:gd name="connsiteX2" fmla="*/ 743903 w 754811"/>
                  <a:gd name="connsiteY2" fmla="*/ 581978 h 860019"/>
                  <a:gd name="connsiteX3" fmla="*/ 533400 w 754811"/>
                  <a:gd name="connsiteY3" fmla="*/ 0 h 860019"/>
                  <a:gd name="connsiteX4" fmla="*/ 239078 w 754811"/>
                  <a:gd name="connsiteY4" fmla="*/ 60007 h 860019"/>
                  <a:gd name="connsiteX5" fmla="*/ 0 w 754811"/>
                  <a:gd name="connsiteY5" fmla="*/ 198120 h 860019"/>
                  <a:gd name="connsiteX6" fmla="*/ 289560 w 754811"/>
                  <a:gd name="connsiteY6" fmla="*/ 777240 h 860019"/>
                  <a:gd name="connsiteX7" fmla="*/ 471488 w 754811"/>
                  <a:gd name="connsiteY7" fmla="*/ 848678 h 860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54811" h="860019">
                    <a:moveTo>
                      <a:pt x="471488" y="848678"/>
                    </a:moveTo>
                    <a:lnTo>
                      <a:pt x="670560" y="763905"/>
                    </a:lnTo>
                    <a:cubicBezTo>
                      <a:pt x="741045" y="734378"/>
                      <a:pt x="773430" y="651510"/>
                      <a:pt x="743903" y="581978"/>
                    </a:cubicBezTo>
                    <a:lnTo>
                      <a:pt x="533400" y="0"/>
                    </a:lnTo>
                    <a:cubicBezTo>
                      <a:pt x="435292" y="3810"/>
                      <a:pt x="335280" y="22860"/>
                      <a:pt x="239078" y="60007"/>
                    </a:cubicBezTo>
                    <a:cubicBezTo>
                      <a:pt x="150495" y="94298"/>
                      <a:pt x="70485" y="140970"/>
                      <a:pt x="0" y="198120"/>
                    </a:cubicBezTo>
                    <a:lnTo>
                      <a:pt x="289560" y="777240"/>
                    </a:lnTo>
                    <a:cubicBezTo>
                      <a:pt x="319088" y="845820"/>
                      <a:pt x="401003" y="879157"/>
                      <a:pt x="471488" y="848678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5" name="Freeform: Shape 314">
                <a:extLst>
                  <a:ext uri="{FF2B5EF4-FFF2-40B4-BE49-F238E27FC236}">
                    <a16:creationId xmlns:a16="http://schemas.microsoft.com/office/drawing/2014/main" id="{66AE916F-F294-4A41-818C-9AC2CD8B9E22}"/>
                  </a:ext>
                </a:extLst>
              </p:cNvPr>
              <p:cNvSpPr/>
              <p:nvPr/>
            </p:nvSpPr>
            <p:spPr>
              <a:xfrm>
                <a:off x="10215956" y="1370458"/>
                <a:ext cx="1292440" cy="1021081"/>
              </a:xfrm>
              <a:custGeom>
                <a:avLst/>
                <a:gdLst>
                  <a:gd name="connsiteX0" fmla="*/ 129859 w 1292440"/>
                  <a:gd name="connsiteY0" fmla="*/ 952854 h 1021081"/>
                  <a:gd name="connsiteX1" fmla="*/ 19369 w 1292440"/>
                  <a:gd name="connsiteY1" fmla="*/ 766164 h 1021081"/>
                  <a:gd name="connsiteX2" fmla="*/ 67946 w 1292440"/>
                  <a:gd name="connsiteY2" fmla="*/ 575664 h 1021081"/>
                  <a:gd name="connsiteX3" fmla="*/ 876619 w 1292440"/>
                  <a:gd name="connsiteY3" fmla="*/ 28929 h 1021081"/>
                  <a:gd name="connsiteX4" fmla="*/ 1116649 w 1292440"/>
                  <a:gd name="connsiteY4" fmla="*/ 50836 h 1021081"/>
                  <a:gd name="connsiteX5" fmla="*/ 1281431 w 1292440"/>
                  <a:gd name="connsiteY5" fmla="*/ 337539 h 1021081"/>
                  <a:gd name="connsiteX6" fmla="*/ 1182372 w 1292440"/>
                  <a:gd name="connsiteY6" fmla="*/ 555661 h 1021081"/>
                  <a:gd name="connsiteX7" fmla="*/ 318454 w 1292440"/>
                  <a:gd name="connsiteY7" fmla="*/ 1002384 h 1021081"/>
                  <a:gd name="connsiteX8" fmla="*/ 129859 w 1292440"/>
                  <a:gd name="connsiteY8" fmla="*/ 952854 h 1021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92440" h="1021081">
                    <a:moveTo>
                      <a:pt x="129859" y="952854"/>
                    </a:moveTo>
                    <a:lnTo>
                      <a:pt x="19369" y="766164"/>
                    </a:lnTo>
                    <a:cubicBezTo>
                      <a:pt x="-19684" y="700441"/>
                      <a:pt x="2224" y="614716"/>
                      <a:pt x="67946" y="575664"/>
                    </a:cubicBezTo>
                    <a:lnTo>
                      <a:pt x="876619" y="28929"/>
                    </a:lnTo>
                    <a:cubicBezTo>
                      <a:pt x="942341" y="-10124"/>
                      <a:pt x="1078549" y="-15839"/>
                      <a:pt x="1116649" y="50836"/>
                    </a:cubicBezTo>
                    <a:lnTo>
                      <a:pt x="1281431" y="337539"/>
                    </a:lnTo>
                    <a:cubicBezTo>
                      <a:pt x="1320484" y="403261"/>
                      <a:pt x="1248094" y="516609"/>
                      <a:pt x="1182372" y="555661"/>
                    </a:cubicBezTo>
                    <a:lnTo>
                      <a:pt x="318454" y="1002384"/>
                    </a:lnTo>
                    <a:cubicBezTo>
                      <a:pt x="253684" y="1040484"/>
                      <a:pt x="167959" y="1018576"/>
                      <a:pt x="129859" y="952854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6" name="Freeform: Shape 315">
                <a:extLst>
                  <a:ext uri="{FF2B5EF4-FFF2-40B4-BE49-F238E27FC236}">
                    <a16:creationId xmlns:a16="http://schemas.microsoft.com/office/drawing/2014/main" id="{E83783F9-64AF-46B7-B4ED-7CC7669D56F4}"/>
                  </a:ext>
                </a:extLst>
              </p:cNvPr>
              <p:cNvSpPr/>
              <p:nvPr/>
            </p:nvSpPr>
            <p:spPr>
              <a:xfrm>
                <a:off x="10214967" y="1582266"/>
                <a:ext cx="869035" cy="807086"/>
              </a:xfrm>
              <a:custGeom>
                <a:avLst/>
                <a:gdLst>
                  <a:gd name="connsiteX0" fmla="*/ 19405 w 869035"/>
                  <a:gd name="connsiteY0" fmla="*/ 552450 h 807086"/>
                  <a:gd name="connsiteX1" fmla="*/ 128943 w 869035"/>
                  <a:gd name="connsiteY1" fmla="*/ 739140 h 807086"/>
                  <a:gd name="connsiteX2" fmla="*/ 319443 w 869035"/>
                  <a:gd name="connsiteY2" fmla="*/ 787718 h 807086"/>
                  <a:gd name="connsiteX3" fmla="*/ 869035 w 869035"/>
                  <a:gd name="connsiteY3" fmla="*/ 502920 h 807086"/>
                  <a:gd name="connsiteX4" fmla="*/ 770928 w 869035"/>
                  <a:gd name="connsiteY4" fmla="*/ 219075 h 807086"/>
                  <a:gd name="connsiteX5" fmla="*/ 603288 w 869035"/>
                  <a:gd name="connsiteY5" fmla="*/ 0 h 807086"/>
                  <a:gd name="connsiteX6" fmla="*/ 67030 w 869035"/>
                  <a:gd name="connsiteY6" fmla="*/ 362903 h 807086"/>
                  <a:gd name="connsiteX7" fmla="*/ 19405 w 869035"/>
                  <a:gd name="connsiteY7" fmla="*/ 552450 h 807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9035" h="807086">
                    <a:moveTo>
                      <a:pt x="19405" y="552450"/>
                    </a:moveTo>
                    <a:lnTo>
                      <a:pt x="128943" y="739140"/>
                    </a:lnTo>
                    <a:cubicBezTo>
                      <a:pt x="167995" y="804863"/>
                      <a:pt x="253720" y="826770"/>
                      <a:pt x="319443" y="787718"/>
                    </a:cubicBezTo>
                    <a:lnTo>
                      <a:pt x="869035" y="502920"/>
                    </a:lnTo>
                    <a:cubicBezTo>
                      <a:pt x="852843" y="405765"/>
                      <a:pt x="820458" y="309563"/>
                      <a:pt x="770928" y="219075"/>
                    </a:cubicBezTo>
                    <a:cubicBezTo>
                      <a:pt x="725208" y="135255"/>
                      <a:pt x="668058" y="61913"/>
                      <a:pt x="603288" y="0"/>
                    </a:cubicBezTo>
                    <a:lnTo>
                      <a:pt x="67030" y="362903"/>
                    </a:lnTo>
                    <a:cubicBezTo>
                      <a:pt x="2260" y="401003"/>
                      <a:pt x="-19647" y="486728"/>
                      <a:pt x="19405" y="552450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7" name="Freeform: Shape 316">
                <a:extLst>
                  <a:ext uri="{FF2B5EF4-FFF2-40B4-BE49-F238E27FC236}">
                    <a16:creationId xmlns:a16="http://schemas.microsoft.com/office/drawing/2014/main" id="{DAA827BB-5E88-4CF8-862F-C4FA8F669886}"/>
                  </a:ext>
                </a:extLst>
              </p:cNvPr>
              <p:cNvSpPr/>
              <p:nvPr/>
            </p:nvSpPr>
            <p:spPr>
              <a:xfrm>
                <a:off x="10413138" y="2304954"/>
                <a:ext cx="1343111" cy="750959"/>
              </a:xfrm>
              <a:custGeom>
                <a:avLst/>
                <a:gdLst>
                  <a:gd name="connsiteX0" fmla="*/ 3162 w 1343111"/>
                  <a:gd name="connsiteY0" fmla="*/ 321252 h 750959"/>
                  <a:gd name="connsiteX1" fmla="*/ 48882 w 1343111"/>
                  <a:gd name="connsiteY1" fmla="*/ 109797 h 750959"/>
                  <a:gd name="connsiteX2" fmla="*/ 214617 w 1343111"/>
                  <a:gd name="connsiteY2" fmla="*/ 3117 h 750959"/>
                  <a:gd name="connsiteX3" fmla="*/ 1179499 w 1343111"/>
                  <a:gd name="connsiteY3" fmla="*/ 152660 h 750959"/>
                  <a:gd name="connsiteX4" fmla="*/ 1341424 w 1343111"/>
                  <a:gd name="connsiteY4" fmla="*/ 331730 h 750959"/>
                  <a:gd name="connsiteX5" fmla="*/ 1267129 w 1343111"/>
                  <a:gd name="connsiteY5" fmla="*/ 654627 h 750959"/>
                  <a:gd name="connsiteX6" fmla="*/ 1046149 w 1343111"/>
                  <a:gd name="connsiteY6" fmla="*/ 747020 h 750959"/>
                  <a:gd name="connsiteX7" fmla="*/ 108889 w 1343111"/>
                  <a:gd name="connsiteY7" fmla="*/ 486987 h 750959"/>
                  <a:gd name="connsiteX8" fmla="*/ 3162 w 1343111"/>
                  <a:gd name="connsiteY8" fmla="*/ 321252 h 750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43111" h="750959">
                    <a:moveTo>
                      <a:pt x="3162" y="321252"/>
                    </a:moveTo>
                    <a:lnTo>
                      <a:pt x="48882" y="109797"/>
                    </a:lnTo>
                    <a:cubicBezTo>
                      <a:pt x="65074" y="35502"/>
                      <a:pt x="139369" y="-13076"/>
                      <a:pt x="214617" y="3117"/>
                    </a:cubicBezTo>
                    <a:lnTo>
                      <a:pt x="1179499" y="152660"/>
                    </a:lnTo>
                    <a:cubicBezTo>
                      <a:pt x="1253794" y="168852"/>
                      <a:pt x="1357617" y="257435"/>
                      <a:pt x="1341424" y="331730"/>
                    </a:cubicBezTo>
                    <a:lnTo>
                      <a:pt x="1267129" y="654627"/>
                    </a:lnTo>
                    <a:cubicBezTo>
                      <a:pt x="1250937" y="728922"/>
                      <a:pt x="1121397" y="763212"/>
                      <a:pt x="1046149" y="747020"/>
                    </a:cubicBezTo>
                    <a:lnTo>
                      <a:pt x="108889" y="486987"/>
                    </a:lnTo>
                    <a:cubicBezTo>
                      <a:pt x="34594" y="469842"/>
                      <a:pt x="-13031" y="395547"/>
                      <a:pt x="3162" y="32125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8" name="Freeform: Shape 317">
                <a:extLst>
                  <a:ext uri="{FF2B5EF4-FFF2-40B4-BE49-F238E27FC236}">
                    <a16:creationId xmlns:a16="http://schemas.microsoft.com/office/drawing/2014/main" id="{305786B3-C47C-42A8-841A-EE81197C3C5A}"/>
                  </a:ext>
                </a:extLst>
              </p:cNvPr>
              <p:cNvSpPr/>
              <p:nvPr/>
            </p:nvSpPr>
            <p:spPr>
              <a:xfrm>
                <a:off x="10414092" y="2302054"/>
                <a:ext cx="856042" cy="652764"/>
              </a:xfrm>
              <a:custGeom>
                <a:avLst/>
                <a:gdLst>
                  <a:gd name="connsiteX0" fmla="*/ 48880 w 856042"/>
                  <a:gd name="connsiteY0" fmla="*/ 109840 h 652764"/>
                  <a:gd name="connsiteX1" fmla="*/ 3160 w 856042"/>
                  <a:gd name="connsiteY1" fmla="*/ 321295 h 652764"/>
                  <a:gd name="connsiteX2" fmla="*/ 109839 w 856042"/>
                  <a:gd name="connsiteY2" fmla="*/ 487030 h 652764"/>
                  <a:gd name="connsiteX3" fmla="*/ 707057 w 856042"/>
                  <a:gd name="connsiteY3" fmla="*/ 652765 h 652764"/>
                  <a:gd name="connsiteX4" fmla="*/ 828024 w 856042"/>
                  <a:gd name="connsiteY4" fmla="*/ 377492 h 652764"/>
                  <a:gd name="connsiteX5" fmla="*/ 854695 w 856042"/>
                  <a:gd name="connsiteY5" fmla="*/ 102220 h 652764"/>
                  <a:gd name="connsiteX6" fmla="*/ 215567 w 856042"/>
                  <a:gd name="connsiteY6" fmla="*/ 3160 h 652764"/>
                  <a:gd name="connsiteX7" fmla="*/ 48880 w 856042"/>
                  <a:gd name="connsiteY7" fmla="*/ 109840 h 652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6042" h="652764">
                    <a:moveTo>
                      <a:pt x="48880" y="109840"/>
                    </a:moveTo>
                    <a:lnTo>
                      <a:pt x="3160" y="321295"/>
                    </a:lnTo>
                    <a:cubicBezTo>
                      <a:pt x="-13033" y="395590"/>
                      <a:pt x="34592" y="469884"/>
                      <a:pt x="109839" y="487030"/>
                    </a:cubicBezTo>
                    <a:lnTo>
                      <a:pt x="707057" y="652765"/>
                    </a:lnTo>
                    <a:cubicBezTo>
                      <a:pt x="761349" y="570850"/>
                      <a:pt x="803260" y="478457"/>
                      <a:pt x="828024" y="377492"/>
                    </a:cubicBezTo>
                    <a:cubicBezTo>
                      <a:pt x="851837" y="285100"/>
                      <a:pt x="859457" y="192707"/>
                      <a:pt x="854695" y="102220"/>
                    </a:cubicBezTo>
                    <a:lnTo>
                      <a:pt x="215567" y="3160"/>
                    </a:lnTo>
                    <a:cubicBezTo>
                      <a:pt x="139367" y="-13033"/>
                      <a:pt x="65072" y="34592"/>
                      <a:pt x="48880" y="109840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9" name="Freeform: Shape 318">
                <a:extLst>
                  <a:ext uri="{FF2B5EF4-FFF2-40B4-BE49-F238E27FC236}">
                    <a16:creationId xmlns:a16="http://schemas.microsoft.com/office/drawing/2014/main" id="{E9A96540-A062-482A-9328-B511C45BECDA}"/>
                  </a:ext>
                </a:extLst>
              </p:cNvPr>
              <p:cNvSpPr/>
              <p:nvPr/>
            </p:nvSpPr>
            <p:spPr>
              <a:xfrm>
                <a:off x="9767492" y="851209"/>
                <a:ext cx="995764" cy="1304844"/>
              </a:xfrm>
              <a:custGeom>
                <a:avLst/>
                <a:gdLst>
                  <a:gd name="connsiteX0" fmla="*/ 261140 w 995764"/>
                  <a:gd name="connsiteY0" fmla="*/ 1287317 h 1304844"/>
                  <a:gd name="connsiteX1" fmla="*/ 71593 w 995764"/>
                  <a:gd name="connsiteY1" fmla="*/ 1182542 h 1304844"/>
                  <a:gd name="connsiteX2" fmla="*/ 17300 w 995764"/>
                  <a:gd name="connsiteY2" fmla="*/ 993947 h 1304844"/>
                  <a:gd name="connsiteX3" fmla="*/ 438305 w 995764"/>
                  <a:gd name="connsiteY3" fmla="*/ 112885 h 1304844"/>
                  <a:gd name="connsiteX4" fmla="*/ 656427 w 995764"/>
                  <a:gd name="connsiteY4" fmla="*/ 10015 h 1304844"/>
                  <a:gd name="connsiteX5" fmla="*/ 944083 w 995764"/>
                  <a:gd name="connsiteY5" fmla="*/ 173845 h 1304844"/>
                  <a:gd name="connsiteX6" fmla="*/ 968848 w 995764"/>
                  <a:gd name="connsiteY6" fmla="*/ 411970 h 1304844"/>
                  <a:gd name="connsiteX7" fmla="*/ 449735 w 995764"/>
                  <a:gd name="connsiteY7" fmla="*/ 1233977 h 1304844"/>
                  <a:gd name="connsiteX8" fmla="*/ 261140 w 995764"/>
                  <a:gd name="connsiteY8" fmla="*/ 1287317 h 13048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95764" h="1304844">
                    <a:moveTo>
                      <a:pt x="261140" y="1287317"/>
                    </a:moveTo>
                    <a:lnTo>
                      <a:pt x="71593" y="1182542"/>
                    </a:lnTo>
                    <a:cubicBezTo>
                      <a:pt x="4918" y="1145395"/>
                      <a:pt x="-19848" y="1060622"/>
                      <a:pt x="17300" y="993947"/>
                    </a:cubicBezTo>
                    <a:lnTo>
                      <a:pt x="438305" y="112885"/>
                    </a:lnTo>
                    <a:cubicBezTo>
                      <a:pt x="475452" y="46210"/>
                      <a:pt x="589752" y="-27133"/>
                      <a:pt x="656427" y="10015"/>
                    </a:cubicBezTo>
                    <a:lnTo>
                      <a:pt x="944083" y="173845"/>
                    </a:lnTo>
                    <a:cubicBezTo>
                      <a:pt x="1010758" y="210992"/>
                      <a:pt x="1005995" y="345295"/>
                      <a:pt x="968848" y="411970"/>
                    </a:cubicBezTo>
                    <a:lnTo>
                      <a:pt x="449735" y="1233977"/>
                    </a:lnTo>
                    <a:cubicBezTo>
                      <a:pt x="413540" y="1300652"/>
                      <a:pt x="328768" y="1324465"/>
                      <a:pt x="261140" y="1287317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B15A8210-C061-4A1A-B129-52FDB80C88AC}"/>
                  </a:ext>
                </a:extLst>
              </p:cNvPr>
              <p:cNvSpPr/>
              <p:nvPr/>
            </p:nvSpPr>
            <p:spPr>
              <a:xfrm>
                <a:off x="9766009" y="1259369"/>
                <a:ext cx="779830" cy="895505"/>
              </a:xfrm>
              <a:custGeom>
                <a:avLst/>
                <a:gdLst>
                  <a:gd name="connsiteX0" fmla="*/ 71170 w 779830"/>
                  <a:gd name="connsiteY0" fmla="*/ 773430 h 895505"/>
                  <a:gd name="connsiteX1" fmla="*/ 260717 w 779830"/>
                  <a:gd name="connsiteY1" fmla="*/ 878205 h 895505"/>
                  <a:gd name="connsiteX2" fmla="*/ 449313 w 779830"/>
                  <a:gd name="connsiteY2" fmla="*/ 823913 h 895505"/>
                  <a:gd name="connsiteX3" fmla="*/ 779830 w 779830"/>
                  <a:gd name="connsiteY3" fmla="*/ 300038 h 895505"/>
                  <a:gd name="connsiteX4" fmla="*/ 551230 w 779830"/>
                  <a:gd name="connsiteY4" fmla="*/ 104775 h 895505"/>
                  <a:gd name="connsiteX5" fmla="*/ 295960 w 779830"/>
                  <a:gd name="connsiteY5" fmla="*/ 0 h 895505"/>
                  <a:gd name="connsiteX6" fmla="*/ 16878 w 779830"/>
                  <a:gd name="connsiteY6" fmla="*/ 583883 h 895505"/>
                  <a:gd name="connsiteX7" fmla="*/ 71170 w 779830"/>
                  <a:gd name="connsiteY7" fmla="*/ 773430 h 8955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9830" h="895505">
                    <a:moveTo>
                      <a:pt x="71170" y="773430"/>
                    </a:moveTo>
                    <a:lnTo>
                      <a:pt x="260717" y="878205"/>
                    </a:lnTo>
                    <a:cubicBezTo>
                      <a:pt x="327392" y="915353"/>
                      <a:pt x="412165" y="890588"/>
                      <a:pt x="449313" y="823913"/>
                    </a:cubicBezTo>
                    <a:lnTo>
                      <a:pt x="779830" y="300038"/>
                    </a:lnTo>
                    <a:cubicBezTo>
                      <a:pt x="716965" y="224790"/>
                      <a:pt x="640765" y="158115"/>
                      <a:pt x="551230" y="104775"/>
                    </a:cubicBezTo>
                    <a:cubicBezTo>
                      <a:pt x="469315" y="56198"/>
                      <a:pt x="383590" y="20955"/>
                      <a:pt x="295960" y="0"/>
                    </a:cubicBezTo>
                    <a:lnTo>
                      <a:pt x="16878" y="583883"/>
                    </a:lnTo>
                    <a:cubicBezTo>
                      <a:pt x="-19317" y="651510"/>
                      <a:pt x="4495" y="736283"/>
                      <a:pt x="71170" y="773430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720FAD3C-FBD5-4301-89BE-9AA0DCFCD249}"/>
                  </a:ext>
                </a:extLst>
              </p:cNvPr>
              <p:cNvSpPr/>
              <p:nvPr/>
            </p:nvSpPr>
            <p:spPr>
              <a:xfrm>
                <a:off x="7904422" y="1572608"/>
                <a:ext cx="1326773" cy="926577"/>
              </a:xfrm>
              <a:custGeom>
                <a:avLst/>
                <a:gdLst>
                  <a:gd name="connsiteX0" fmla="*/ 1314585 w 1326773"/>
                  <a:gd name="connsiteY0" fmla="*/ 645928 h 926577"/>
                  <a:gd name="connsiteX1" fmla="*/ 1226955 w 1326773"/>
                  <a:gd name="connsiteY1" fmla="*/ 844048 h 926577"/>
                  <a:gd name="connsiteX2" fmla="*/ 1043123 w 1326773"/>
                  <a:gd name="connsiteY2" fmla="*/ 914533 h 926577"/>
                  <a:gd name="connsiteX3" fmla="*/ 128723 w 1326773"/>
                  <a:gd name="connsiteY3" fmla="*/ 572586 h 926577"/>
                  <a:gd name="connsiteX4" fmla="*/ 6803 w 1326773"/>
                  <a:gd name="connsiteY4" fmla="*/ 363988 h 926577"/>
                  <a:gd name="connsiteX5" fmla="*/ 144915 w 1326773"/>
                  <a:gd name="connsiteY5" fmla="*/ 62998 h 926577"/>
                  <a:gd name="connsiteX6" fmla="*/ 379230 w 1326773"/>
                  <a:gd name="connsiteY6" fmla="*/ 17278 h 926577"/>
                  <a:gd name="connsiteX7" fmla="*/ 1244100 w 1326773"/>
                  <a:gd name="connsiteY7" fmla="*/ 461143 h 926577"/>
                  <a:gd name="connsiteX8" fmla="*/ 1314585 w 1326773"/>
                  <a:gd name="connsiteY8" fmla="*/ 645928 h 92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26773" h="926577">
                    <a:moveTo>
                      <a:pt x="1314585" y="645928"/>
                    </a:moveTo>
                    <a:lnTo>
                      <a:pt x="1226955" y="844048"/>
                    </a:lnTo>
                    <a:cubicBezTo>
                      <a:pt x="1195523" y="913581"/>
                      <a:pt x="1113608" y="945966"/>
                      <a:pt x="1043123" y="914533"/>
                    </a:cubicBezTo>
                    <a:lnTo>
                      <a:pt x="128723" y="572586"/>
                    </a:lnTo>
                    <a:cubicBezTo>
                      <a:pt x="59190" y="541153"/>
                      <a:pt x="-24630" y="434473"/>
                      <a:pt x="6803" y="363988"/>
                    </a:cubicBezTo>
                    <a:lnTo>
                      <a:pt x="144915" y="62998"/>
                    </a:lnTo>
                    <a:cubicBezTo>
                      <a:pt x="176348" y="-6534"/>
                      <a:pt x="309698" y="-13202"/>
                      <a:pt x="379230" y="17278"/>
                    </a:cubicBezTo>
                    <a:lnTo>
                      <a:pt x="1244100" y="461143"/>
                    </a:lnTo>
                    <a:cubicBezTo>
                      <a:pt x="1314585" y="493528"/>
                      <a:pt x="1346018" y="575443"/>
                      <a:pt x="1314585" y="645928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2" name="Freeform: Shape 321">
                <a:extLst>
                  <a:ext uri="{FF2B5EF4-FFF2-40B4-BE49-F238E27FC236}">
                    <a16:creationId xmlns:a16="http://schemas.microsoft.com/office/drawing/2014/main" id="{BBA55381-9FF9-4492-9D1C-CDF7CF767BCE}"/>
                  </a:ext>
                </a:extLst>
              </p:cNvPr>
              <p:cNvSpPr/>
              <p:nvPr/>
            </p:nvSpPr>
            <p:spPr>
              <a:xfrm>
                <a:off x="8340802" y="1753716"/>
                <a:ext cx="889296" cy="747374"/>
              </a:xfrm>
              <a:custGeom>
                <a:avLst/>
                <a:gdLst>
                  <a:gd name="connsiteX0" fmla="*/ 789623 w 889296"/>
                  <a:gd name="connsiteY0" fmla="*/ 664845 h 747374"/>
                  <a:gd name="connsiteX1" fmla="*/ 877253 w 889296"/>
                  <a:gd name="connsiteY1" fmla="*/ 466725 h 747374"/>
                  <a:gd name="connsiteX2" fmla="*/ 806767 w 889296"/>
                  <a:gd name="connsiteY2" fmla="*/ 282893 h 747374"/>
                  <a:gd name="connsiteX3" fmla="*/ 256222 w 889296"/>
                  <a:gd name="connsiteY3" fmla="*/ 0 h 747374"/>
                  <a:gd name="connsiteX4" fmla="*/ 81915 w 889296"/>
                  <a:gd name="connsiteY4" fmla="*/ 244793 h 747374"/>
                  <a:gd name="connsiteX5" fmla="*/ 0 w 889296"/>
                  <a:gd name="connsiteY5" fmla="*/ 508635 h 747374"/>
                  <a:gd name="connsiteX6" fmla="*/ 605790 w 889296"/>
                  <a:gd name="connsiteY6" fmla="*/ 735330 h 747374"/>
                  <a:gd name="connsiteX7" fmla="*/ 789623 w 889296"/>
                  <a:gd name="connsiteY7" fmla="*/ 664845 h 7473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89296" h="747374">
                    <a:moveTo>
                      <a:pt x="789623" y="664845"/>
                    </a:moveTo>
                    <a:lnTo>
                      <a:pt x="877253" y="466725"/>
                    </a:lnTo>
                    <a:cubicBezTo>
                      <a:pt x="908685" y="397193"/>
                      <a:pt x="876300" y="314325"/>
                      <a:pt x="806767" y="282893"/>
                    </a:cubicBezTo>
                    <a:lnTo>
                      <a:pt x="256222" y="0"/>
                    </a:lnTo>
                    <a:cubicBezTo>
                      <a:pt x="186690" y="69533"/>
                      <a:pt x="126682" y="151448"/>
                      <a:pt x="81915" y="244793"/>
                    </a:cubicBezTo>
                    <a:cubicBezTo>
                      <a:pt x="40005" y="330518"/>
                      <a:pt x="13335" y="419100"/>
                      <a:pt x="0" y="508635"/>
                    </a:cubicBezTo>
                    <a:lnTo>
                      <a:pt x="605790" y="735330"/>
                    </a:lnTo>
                    <a:cubicBezTo>
                      <a:pt x="676275" y="766763"/>
                      <a:pt x="758190" y="734378"/>
                      <a:pt x="789623" y="664845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3" name="Freeform: Shape 322">
                <a:extLst>
                  <a:ext uri="{FF2B5EF4-FFF2-40B4-BE49-F238E27FC236}">
                    <a16:creationId xmlns:a16="http://schemas.microsoft.com/office/drawing/2014/main" id="{49A5E3FB-EB40-469B-80A9-B5E2F6260C8A}"/>
                  </a:ext>
                </a:extLst>
              </p:cNvPr>
              <p:cNvSpPr/>
              <p:nvPr/>
            </p:nvSpPr>
            <p:spPr>
              <a:xfrm>
                <a:off x="7743703" y="2430084"/>
                <a:ext cx="1334947" cy="698881"/>
              </a:xfrm>
              <a:custGeom>
                <a:avLst/>
                <a:gdLst>
                  <a:gd name="connsiteX0" fmla="*/ 1300044 w 1334947"/>
                  <a:gd name="connsiteY0" fmla="*/ 118018 h 698881"/>
                  <a:gd name="connsiteX1" fmla="*/ 1333381 w 1334947"/>
                  <a:gd name="connsiteY1" fmla="*/ 332330 h 698881"/>
                  <a:gd name="connsiteX2" fmla="*/ 1217176 w 1334947"/>
                  <a:gd name="connsiteY2" fmla="*/ 490445 h 698881"/>
                  <a:gd name="connsiteX3" fmla="*/ 262771 w 1334947"/>
                  <a:gd name="connsiteY3" fmla="*/ 697138 h 698881"/>
                  <a:gd name="connsiteX4" fmla="*/ 47506 w 1334947"/>
                  <a:gd name="connsiteY4" fmla="*/ 587600 h 698881"/>
                  <a:gd name="connsiteX5" fmla="*/ 834 w 1334947"/>
                  <a:gd name="connsiteY5" fmla="*/ 259940 h 698881"/>
                  <a:gd name="connsiteX6" fmla="*/ 174189 w 1334947"/>
                  <a:gd name="connsiteY6" fmla="*/ 95158 h 698881"/>
                  <a:gd name="connsiteX7" fmla="*/ 1141929 w 1334947"/>
                  <a:gd name="connsiteY7" fmla="*/ 1813 h 698881"/>
                  <a:gd name="connsiteX8" fmla="*/ 1300044 w 1334947"/>
                  <a:gd name="connsiteY8" fmla="*/ 118018 h 698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4947" h="698881">
                    <a:moveTo>
                      <a:pt x="1300044" y="118018"/>
                    </a:moveTo>
                    <a:lnTo>
                      <a:pt x="1333381" y="332330"/>
                    </a:lnTo>
                    <a:cubicBezTo>
                      <a:pt x="1344811" y="407578"/>
                      <a:pt x="1292424" y="479016"/>
                      <a:pt x="1217176" y="490445"/>
                    </a:cubicBezTo>
                    <a:lnTo>
                      <a:pt x="262771" y="697138"/>
                    </a:lnTo>
                    <a:cubicBezTo>
                      <a:pt x="187524" y="708568"/>
                      <a:pt x="58936" y="662848"/>
                      <a:pt x="47506" y="587600"/>
                    </a:cubicBezTo>
                    <a:lnTo>
                      <a:pt x="834" y="259940"/>
                    </a:lnTo>
                    <a:cubicBezTo>
                      <a:pt x="-10596" y="184693"/>
                      <a:pt x="97989" y="106588"/>
                      <a:pt x="174189" y="95158"/>
                    </a:cubicBezTo>
                    <a:lnTo>
                      <a:pt x="1141929" y="1813"/>
                    </a:lnTo>
                    <a:cubicBezTo>
                      <a:pt x="1217176" y="-10570"/>
                      <a:pt x="1288614" y="41818"/>
                      <a:pt x="1300044" y="118018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4" name="Freeform: Shape 323">
                <a:extLst>
                  <a:ext uri="{FF2B5EF4-FFF2-40B4-BE49-F238E27FC236}">
                    <a16:creationId xmlns:a16="http://schemas.microsoft.com/office/drawing/2014/main" id="{509495FC-FC17-4A9F-B3CB-7A7E33E282DA}"/>
                  </a:ext>
                </a:extLst>
              </p:cNvPr>
              <p:cNvSpPr/>
              <p:nvPr/>
            </p:nvSpPr>
            <p:spPr>
              <a:xfrm>
                <a:off x="8247651" y="2432235"/>
                <a:ext cx="830999" cy="626406"/>
              </a:xfrm>
              <a:custGeom>
                <a:avLst/>
                <a:gdLst>
                  <a:gd name="connsiteX0" fmla="*/ 829434 w 830999"/>
                  <a:gd name="connsiteY0" fmla="*/ 332084 h 626406"/>
                  <a:gd name="connsiteX1" fmla="*/ 796096 w 830999"/>
                  <a:gd name="connsiteY1" fmla="*/ 117771 h 626406"/>
                  <a:gd name="connsiteX2" fmla="*/ 637981 w 830999"/>
                  <a:gd name="connsiteY2" fmla="*/ 1566 h 626406"/>
                  <a:gd name="connsiteX3" fmla="*/ 20761 w 830999"/>
                  <a:gd name="connsiteY3" fmla="*/ 60621 h 626406"/>
                  <a:gd name="connsiteX4" fmla="*/ 6473 w 830999"/>
                  <a:gd name="connsiteY4" fmla="*/ 360659 h 626406"/>
                  <a:gd name="connsiteX5" fmla="*/ 80769 w 830999"/>
                  <a:gd name="connsiteY5" fmla="*/ 626406 h 626406"/>
                  <a:gd name="connsiteX6" fmla="*/ 713229 w 830999"/>
                  <a:gd name="connsiteY6" fmla="*/ 489246 h 626406"/>
                  <a:gd name="connsiteX7" fmla="*/ 829434 w 830999"/>
                  <a:gd name="connsiteY7" fmla="*/ 332084 h 6264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30999" h="626406">
                    <a:moveTo>
                      <a:pt x="829434" y="332084"/>
                    </a:moveTo>
                    <a:lnTo>
                      <a:pt x="796096" y="117771"/>
                    </a:lnTo>
                    <a:cubicBezTo>
                      <a:pt x="784666" y="42524"/>
                      <a:pt x="713229" y="-9864"/>
                      <a:pt x="637981" y="1566"/>
                    </a:cubicBezTo>
                    <a:lnTo>
                      <a:pt x="20761" y="60621"/>
                    </a:lnTo>
                    <a:cubicBezTo>
                      <a:pt x="-194" y="156824"/>
                      <a:pt x="-5909" y="257789"/>
                      <a:pt x="6473" y="360659"/>
                    </a:cubicBezTo>
                    <a:cubicBezTo>
                      <a:pt x="17903" y="454956"/>
                      <a:pt x="43621" y="544491"/>
                      <a:pt x="80769" y="626406"/>
                    </a:cubicBezTo>
                    <a:lnTo>
                      <a:pt x="713229" y="489246"/>
                    </a:lnTo>
                    <a:cubicBezTo>
                      <a:pt x="788476" y="478769"/>
                      <a:pt x="840863" y="407331"/>
                      <a:pt x="829434" y="332084"/>
                    </a:cubicBezTo>
                    <a:close/>
                  </a:path>
                </a:pathLst>
              </a:custGeom>
              <a:solidFill>
                <a:schemeClr val="tx1">
                  <a:alpha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5" name="Freeform: Shape 324">
                <a:extLst>
                  <a:ext uri="{FF2B5EF4-FFF2-40B4-BE49-F238E27FC236}">
                    <a16:creationId xmlns:a16="http://schemas.microsoft.com/office/drawing/2014/main" id="{762D5D66-3BF7-440C-A720-1089C4523C89}"/>
                  </a:ext>
                </a:extLst>
              </p:cNvPr>
              <p:cNvSpPr/>
              <p:nvPr/>
            </p:nvSpPr>
            <p:spPr>
              <a:xfrm>
                <a:off x="8482725" y="1793722"/>
                <a:ext cx="2501265" cy="1704975"/>
              </a:xfrm>
              <a:custGeom>
                <a:avLst/>
                <a:gdLst>
                  <a:gd name="connsiteX0" fmla="*/ 2501265 w 2501265"/>
                  <a:gd name="connsiteY0" fmla="*/ 852488 h 1704975"/>
                  <a:gd name="connsiteX1" fmla="*/ 1250633 w 2501265"/>
                  <a:gd name="connsiteY1" fmla="*/ 1704975 h 1704975"/>
                  <a:gd name="connsiteX2" fmla="*/ 0 w 2501265"/>
                  <a:gd name="connsiteY2" fmla="*/ 852488 h 1704975"/>
                  <a:gd name="connsiteX3" fmla="*/ 1250633 w 2501265"/>
                  <a:gd name="connsiteY3" fmla="*/ 0 h 1704975"/>
                  <a:gd name="connsiteX4" fmla="*/ 2501265 w 2501265"/>
                  <a:gd name="connsiteY4" fmla="*/ 852488 h 1704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501265" h="1704975">
                    <a:moveTo>
                      <a:pt x="2501265" y="852488"/>
                    </a:moveTo>
                    <a:cubicBezTo>
                      <a:pt x="2501265" y="1323303"/>
                      <a:pt x="1941338" y="1704975"/>
                      <a:pt x="1250633" y="1704975"/>
                    </a:cubicBezTo>
                    <a:cubicBezTo>
                      <a:pt x="559927" y="1704975"/>
                      <a:pt x="0" y="1323303"/>
                      <a:pt x="0" y="852488"/>
                    </a:cubicBezTo>
                    <a:cubicBezTo>
                      <a:pt x="0" y="381672"/>
                      <a:pt x="559927" y="0"/>
                      <a:pt x="1250633" y="0"/>
                    </a:cubicBezTo>
                    <a:cubicBezTo>
                      <a:pt x="1941338" y="0"/>
                      <a:pt x="2501265" y="381672"/>
                      <a:pt x="2501265" y="852488"/>
                    </a:cubicBezTo>
                    <a:close/>
                  </a:path>
                </a:pathLst>
              </a:custGeom>
              <a:solidFill>
                <a:srgbClr val="B14C1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9E066BD1-7F7D-4652-B12B-78ED22A77AF4}"/>
                  </a:ext>
                </a:extLst>
              </p:cNvPr>
              <p:cNvSpPr/>
              <p:nvPr/>
            </p:nvSpPr>
            <p:spPr>
              <a:xfrm>
                <a:off x="8474152" y="2448089"/>
                <a:ext cx="2510789" cy="1083945"/>
              </a:xfrm>
              <a:custGeom>
                <a:avLst/>
                <a:gdLst>
                  <a:gd name="connsiteX0" fmla="*/ 1254443 w 2510789"/>
                  <a:gd name="connsiteY0" fmla="*/ 416242 h 1083945"/>
                  <a:gd name="connsiteX1" fmla="*/ 46673 w 2510789"/>
                  <a:gd name="connsiteY1" fmla="*/ 0 h 1083945"/>
                  <a:gd name="connsiteX2" fmla="*/ 0 w 2510789"/>
                  <a:gd name="connsiteY2" fmla="*/ 231458 h 1083945"/>
                  <a:gd name="connsiteX3" fmla="*/ 1255395 w 2510789"/>
                  <a:gd name="connsiteY3" fmla="*/ 1083945 h 1083945"/>
                  <a:gd name="connsiteX4" fmla="*/ 2510790 w 2510789"/>
                  <a:gd name="connsiteY4" fmla="*/ 231458 h 1083945"/>
                  <a:gd name="connsiteX5" fmla="*/ 2464118 w 2510789"/>
                  <a:gd name="connsiteY5" fmla="*/ 0 h 1083945"/>
                  <a:gd name="connsiteX6" fmla="*/ 1254443 w 2510789"/>
                  <a:gd name="connsiteY6" fmla="*/ 416242 h 1083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10789" h="1083945">
                    <a:moveTo>
                      <a:pt x="1254443" y="416242"/>
                    </a:moveTo>
                    <a:cubicBezTo>
                      <a:pt x="696278" y="416242"/>
                      <a:pt x="220980" y="241935"/>
                      <a:pt x="46673" y="0"/>
                    </a:cubicBezTo>
                    <a:cubicBezTo>
                      <a:pt x="16193" y="73342"/>
                      <a:pt x="0" y="151447"/>
                      <a:pt x="0" y="231458"/>
                    </a:cubicBezTo>
                    <a:cubicBezTo>
                      <a:pt x="0" y="701993"/>
                      <a:pt x="561975" y="1083945"/>
                      <a:pt x="1255395" y="1083945"/>
                    </a:cubicBezTo>
                    <a:cubicBezTo>
                      <a:pt x="1948815" y="1083945"/>
                      <a:pt x="2510790" y="702945"/>
                      <a:pt x="2510790" y="231458"/>
                    </a:cubicBezTo>
                    <a:cubicBezTo>
                      <a:pt x="2510790" y="151447"/>
                      <a:pt x="2494598" y="73342"/>
                      <a:pt x="2464118" y="0"/>
                    </a:cubicBezTo>
                    <a:cubicBezTo>
                      <a:pt x="2286953" y="242888"/>
                      <a:pt x="1812608" y="416242"/>
                      <a:pt x="1254443" y="416242"/>
                    </a:cubicBezTo>
                    <a:close/>
                  </a:path>
                </a:pathLst>
              </a:custGeom>
              <a:solidFill>
                <a:srgbClr val="97390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26CF3760-9094-4DC2-B0CA-CA53972C7F10}"/>
                  </a:ext>
                </a:extLst>
              </p:cNvPr>
              <p:cNvSpPr/>
              <p:nvPr/>
            </p:nvSpPr>
            <p:spPr>
              <a:xfrm>
                <a:off x="9592315" y="291693"/>
                <a:ext cx="343726" cy="381888"/>
              </a:xfrm>
              <a:custGeom>
                <a:avLst/>
                <a:gdLst>
                  <a:gd name="connsiteX0" fmla="*/ 336305 w 343726"/>
                  <a:gd name="connsiteY0" fmla="*/ 86614 h 381888"/>
                  <a:gd name="connsiteX1" fmla="*/ 342020 w 343726"/>
                  <a:gd name="connsiteY1" fmla="*/ 72326 h 381888"/>
                  <a:gd name="connsiteX2" fmla="*/ 287727 w 343726"/>
                  <a:gd name="connsiteY2" fmla="*/ 21844 h 381888"/>
                  <a:gd name="connsiteX3" fmla="*/ 156282 w 343726"/>
                  <a:gd name="connsiteY3" fmla="*/ 4699 h 381888"/>
                  <a:gd name="connsiteX4" fmla="*/ 61032 w 343726"/>
                  <a:gd name="connsiteY4" fmla="*/ 70421 h 381888"/>
                  <a:gd name="connsiteX5" fmla="*/ 72 w 343726"/>
                  <a:gd name="connsiteY5" fmla="*/ 216154 h 381888"/>
                  <a:gd name="connsiteX6" fmla="*/ 18170 w 343726"/>
                  <a:gd name="connsiteY6" fmla="*/ 316166 h 381888"/>
                  <a:gd name="connsiteX7" fmla="*/ 49602 w 343726"/>
                  <a:gd name="connsiteY7" fmla="*/ 378079 h 381888"/>
                  <a:gd name="connsiteX8" fmla="*/ 116277 w 343726"/>
                  <a:gd name="connsiteY8" fmla="*/ 381889 h 381888"/>
                  <a:gd name="connsiteX9" fmla="*/ 231530 w 343726"/>
                  <a:gd name="connsiteY9" fmla="*/ 378079 h 381888"/>
                  <a:gd name="connsiteX10" fmla="*/ 220100 w 343726"/>
                  <a:gd name="connsiteY10" fmla="*/ 346646 h 381888"/>
                  <a:gd name="connsiteX11" fmla="*/ 294395 w 343726"/>
                  <a:gd name="connsiteY11" fmla="*/ 317119 h 381888"/>
                  <a:gd name="connsiteX12" fmla="*/ 225815 w 343726"/>
                  <a:gd name="connsiteY12" fmla="*/ 299021 h 381888"/>
                  <a:gd name="connsiteX13" fmla="*/ 191525 w 343726"/>
                  <a:gd name="connsiteY13" fmla="*/ 258064 h 381888"/>
                  <a:gd name="connsiteX14" fmla="*/ 241055 w 343726"/>
                  <a:gd name="connsiteY14" fmla="*/ 117094 h 381888"/>
                  <a:gd name="connsiteX15" fmla="*/ 336305 w 343726"/>
                  <a:gd name="connsiteY15" fmla="*/ 86614 h 381888"/>
                  <a:gd name="connsiteX16" fmla="*/ 336305 w 343726"/>
                  <a:gd name="connsiteY16" fmla="*/ 86614 h 381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343726" h="381888">
                    <a:moveTo>
                      <a:pt x="336305" y="86614"/>
                    </a:moveTo>
                    <a:cubicBezTo>
                      <a:pt x="342972" y="85661"/>
                      <a:pt x="345830" y="78041"/>
                      <a:pt x="342020" y="72326"/>
                    </a:cubicBezTo>
                    <a:cubicBezTo>
                      <a:pt x="332495" y="58039"/>
                      <a:pt x="314397" y="37084"/>
                      <a:pt x="287727" y="21844"/>
                    </a:cubicBezTo>
                    <a:cubicBezTo>
                      <a:pt x="251532" y="1841"/>
                      <a:pt x="190572" y="-5779"/>
                      <a:pt x="156282" y="4699"/>
                    </a:cubicBezTo>
                    <a:cubicBezTo>
                      <a:pt x="129612" y="13271"/>
                      <a:pt x="85797" y="38989"/>
                      <a:pt x="61032" y="70421"/>
                    </a:cubicBezTo>
                    <a:cubicBezTo>
                      <a:pt x="36267" y="101854"/>
                      <a:pt x="1025" y="152336"/>
                      <a:pt x="72" y="216154"/>
                    </a:cubicBezTo>
                    <a:cubicBezTo>
                      <a:pt x="-880" y="258064"/>
                      <a:pt x="7692" y="288544"/>
                      <a:pt x="18170" y="316166"/>
                    </a:cubicBezTo>
                    <a:cubicBezTo>
                      <a:pt x="28647" y="343789"/>
                      <a:pt x="45792" y="367601"/>
                      <a:pt x="49602" y="378079"/>
                    </a:cubicBezTo>
                    <a:cubicBezTo>
                      <a:pt x="66747" y="381889"/>
                      <a:pt x="72462" y="381889"/>
                      <a:pt x="116277" y="381889"/>
                    </a:cubicBezTo>
                    <a:cubicBezTo>
                      <a:pt x="159140" y="381889"/>
                      <a:pt x="244865" y="379031"/>
                      <a:pt x="231530" y="378079"/>
                    </a:cubicBezTo>
                    <a:cubicBezTo>
                      <a:pt x="218195" y="377126"/>
                      <a:pt x="211527" y="369506"/>
                      <a:pt x="220100" y="346646"/>
                    </a:cubicBezTo>
                    <a:cubicBezTo>
                      <a:pt x="232482" y="313309"/>
                      <a:pt x="294395" y="317119"/>
                      <a:pt x="294395" y="317119"/>
                    </a:cubicBezTo>
                    <a:cubicBezTo>
                      <a:pt x="294395" y="317119"/>
                      <a:pt x="268677" y="277114"/>
                      <a:pt x="225815" y="299021"/>
                    </a:cubicBezTo>
                    <a:cubicBezTo>
                      <a:pt x="181047" y="322834"/>
                      <a:pt x="191525" y="258064"/>
                      <a:pt x="191525" y="258064"/>
                    </a:cubicBezTo>
                    <a:cubicBezTo>
                      <a:pt x="191525" y="258064"/>
                      <a:pt x="193430" y="156146"/>
                      <a:pt x="241055" y="117094"/>
                    </a:cubicBezTo>
                    <a:cubicBezTo>
                      <a:pt x="282012" y="82804"/>
                      <a:pt x="314397" y="89471"/>
                      <a:pt x="336305" y="86614"/>
                    </a:cubicBezTo>
                    <a:lnTo>
                      <a:pt x="336305" y="86614"/>
                    </a:lnTo>
                    <a:close/>
                  </a:path>
                </a:pathLst>
              </a:custGeom>
              <a:solidFill>
                <a:srgbClr val="A6884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0D5A740-9310-42ED-BB83-E70F9735FCB9}"/>
                  </a:ext>
                </a:extLst>
              </p:cNvPr>
              <p:cNvSpPr/>
              <p:nvPr/>
            </p:nvSpPr>
            <p:spPr>
              <a:xfrm>
                <a:off x="9208186" y="647864"/>
                <a:ext cx="1049669" cy="1342072"/>
              </a:xfrm>
              <a:custGeom>
                <a:avLst/>
                <a:gdLst>
                  <a:gd name="connsiteX0" fmla="*/ 523266 w 1049669"/>
                  <a:gd name="connsiteY0" fmla="*/ 0 h 1342072"/>
                  <a:gd name="connsiteX1" fmla="*/ 523266 w 1049669"/>
                  <a:gd name="connsiteY1" fmla="*/ 0 h 1342072"/>
                  <a:gd name="connsiteX2" fmla="*/ 2249 w 1049669"/>
                  <a:gd name="connsiteY2" fmla="*/ 520065 h 1342072"/>
                  <a:gd name="connsiteX3" fmla="*/ 183224 w 1049669"/>
                  <a:gd name="connsiteY3" fmla="*/ 1245870 h 1342072"/>
                  <a:gd name="connsiteX4" fmla="*/ 185129 w 1049669"/>
                  <a:gd name="connsiteY4" fmla="*/ 1342073 h 1342072"/>
                  <a:gd name="connsiteX5" fmla="*/ 186081 w 1049669"/>
                  <a:gd name="connsiteY5" fmla="*/ 1342073 h 1342072"/>
                  <a:gd name="connsiteX6" fmla="*/ 832829 w 1049669"/>
                  <a:gd name="connsiteY6" fmla="*/ 1342073 h 1342072"/>
                  <a:gd name="connsiteX7" fmla="*/ 833781 w 1049669"/>
                  <a:gd name="connsiteY7" fmla="*/ 1246823 h 1342072"/>
                  <a:gd name="connsiteX8" fmla="*/ 1043331 w 1049669"/>
                  <a:gd name="connsiteY8" fmla="*/ 521018 h 1342072"/>
                  <a:gd name="connsiteX9" fmla="*/ 523266 w 1049669"/>
                  <a:gd name="connsiteY9" fmla="*/ 0 h 1342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49669" h="1342072">
                    <a:moveTo>
                      <a:pt x="523266" y="0"/>
                    </a:moveTo>
                    <a:lnTo>
                      <a:pt x="523266" y="0"/>
                    </a:lnTo>
                    <a:cubicBezTo>
                      <a:pt x="221324" y="0"/>
                      <a:pt x="-26326" y="160020"/>
                      <a:pt x="2249" y="520065"/>
                    </a:cubicBezTo>
                    <a:lnTo>
                      <a:pt x="183224" y="1245870"/>
                    </a:lnTo>
                    <a:cubicBezTo>
                      <a:pt x="183224" y="1278255"/>
                      <a:pt x="184176" y="1310640"/>
                      <a:pt x="185129" y="1342073"/>
                    </a:cubicBezTo>
                    <a:cubicBezTo>
                      <a:pt x="185129" y="1342073"/>
                      <a:pt x="186081" y="1342073"/>
                      <a:pt x="186081" y="1342073"/>
                    </a:cubicBezTo>
                    <a:lnTo>
                      <a:pt x="832829" y="1342073"/>
                    </a:lnTo>
                    <a:cubicBezTo>
                      <a:pt x="833781" y="1310640"/>
                      <a:pt x="833781" y="1279208"/>
                      <a:pt x="833781" y="1246823"/>
                    </a:cubicBezTo>
                    <a:lnTo>
                      <a:pt x="1043331" y="521018"/>
                    </a:lnTo>
                    <a:cubicBezTo>
                      <a:pt x="1094766" y="207645"/>
                      <a:pt x="825209" y="0"/>
                      <a:pt x="523266" y="0"/>
                    </a:cubicBezTo>
                    <a:close/>
                  </a:path>
                </a:pathLst>
              </a:custGeom>
              <a:solidFill>
                <a:srgbClr val="B14C1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66AFBD80-DCB6-47DD-A306-7732D86752A6}"/>
                  </a:ext>
                </a:extLst>
              </p:cNvPr>
              <p:cNvSpPr/>
              <p:nvPr/>
            </p:nvSpPr>
            <p:spPr>
              <a:xfrm>
                <a:off x="9383789" y="1806578"/>
                <a:ext cx="672465" cy="413544"/>
              </a:xfrm>
              <a:custGeom>
                <a:avLst/>
                <a:gdLst>
                  <a:gd name="connsiteX0" fmla="*/ 663893 w 672465"/>
                  <a:gd name="connsiteY0" fmla="*/ 47151 h 413544"/>
                  <a:gd name="connsiteX1" fmla="*/ 672465 w 672465"/>
                  <a:gd name="connsiteY1" fmla="*/ 64296 h 413544"/>
                  <a:gd name="connsiteX2" fmla="*/ 629603 w 672465"/>
                  <a:gd name="connsiteY2" fmla="*/ 370049 h 413544"/>
                  <a:gd name="connsiteX3" fmla="*/ 609600 w 672465"/>
                  <a:gd name="connsiteY3" fmla="*/ 408149 h 413544"/>
                  <a:gd name="connsiteX4" fmla="*/ 581978 w 672465"/>
                  <a:gd name="connsiteY4" fmla="*/ 383384 h 413544"/>
                  <a:gd name="connsiteX5" fmla="*/ 530543 w 672465"/>
                  <a:gd name="connsiteY5" fmla="*/ 298611 h 413544"/>
                  <a:gd name="connsiteX6" fmla="*/ 497205 w 672465"/>
                  <a:gd name="connsiteY6" fmla="*/ 298611 h 413544"/>
                  <a:gd name="connsiteX7" fmla="*/ 447675 w 672465"/>
                  <a:gd name="connsiteY7" fmla="*/ 379574 h 413544"/>
                  <a:gd name="connsiteX8" fmla="*/ 395288 w 672465"/>
                  <a:gd name="connsiteY8" fmla="*/ 377669 h 413544"/>
                  <a:gd name="connsiteX9" fmla="*/ 346710 w 672465"/>
                  <a:gd name="connsiteY9" fmla="*/ 295754 h 413544"/>
                  <a:gd name="connsiteX10" fmla="*/ 318135 w 672465"/>
                  <a:gd name="connsiteY10" fmla="*/ 295754 h 413544"/>
                  <a:gd name="connsiteX11" fmla="*/ 263842 w 672465"/>
                  <a:gd name="connsiteY11" fmla="*/ 383384 h 413544"/>
                  <a:gd name="connsiteX12" fmla="*/ 218123 w 672465"/>
                  <a:gd name="connsiteY12" fmla="*/ 383384 h 413544"/>
                  <a:gd name="connsiteX13" fmla="*/ 164783 w 672465"/>
                  <a:gd name="connsiteY13" fmla="*/ 295754 h 413544"/>
                  <a:gd name="connsiteX14" fmla="*/ 136208 w 672465"/>
                  <a:gd name="connsiteY14" fmla="*/ 295754 h 413544"/>
                  <a:gd name="connsiteX15" fmla="*/ 75248 w 672465"/>
                  <a:gd name="connsiteY15" fmla="*/ 393861 h 413544"/>
                  <a:gd name="connsiteX16" fmla="*/ 51435 w 672465"/>
                  <a:gd name="connsiteY16" fmla="*/ 412911 h 413544"/>
                  <a:gd name="connsiteX17" fmla="*/ 34290 w 672465"/>
                  <a:gd name="connsiteY17" fmla="*/ 382432 h 413544"/>
                  <a:gd name="connsiteX18" fmla="*/ 0 w 672465"/>
                  <a:gd name="connsiteY18" fmla="*/ 79536 h 413544"/>
                  <a:gd name="connsiteX19" fmla="*/ 16192 w 672465"/>
                  <a:gd name="connsiteY19" fmla="*/ 63344 h 413544"/>
                  <a:gd name="connsiteX20" fmla="*/ 60008 w 672465"/>
                  <a:gd name="connsiteY20" fmla="*/ 120494 h 413544"/>
                  <a:gd name="connsiteX21" fmla="*/ 119063 w 672465"/>
                  <a:gd name="connsiteY21" fmla="*/ 32864 h 413544"/>
                  <a:gd name="connsiteX22" fmla="*/ 187642 w 672465"/>
                  <a:gd name="connsiteY22" fmla="*/ 33816 h 413544"/>
                  <a:gd name="connsiteX23" fmla="*/ 237173 w 672465"/>
                  <a:gd name="connsiteY23" fmla="*/ 114779 h 413544"/>
                  <a:gd name="connsiteX24" fmla="*/ 242888 w 672465"/>
                  <a:gd name="connsiteY24" fmla="*/ 118589 h 413544"/>
                  <a:gd name="connsiteX25" fmla="*/ 304800 w 672465"/>
                  <a:gd name="connsiteY25" fmla="*/ 24291 h 413544"/>
                  <a:gd name="connsiteX26" fmla="*/ 362903 w 672465"/>
                  <a:gd name="connsiteY26" fmla="*/ 25244 h 413544"/>
                  <a:gd name="connsiteX27" fmla="*/ 424815 w 672465"/>
                  <a:gd name="connsiteY27" fmla="*/ 123351 h 413544"/>
                  <a:gd name="connsiteX28" fmla="*/ 472440 w 672465"/>
                  <a:gd name="connsiteY28" fmla="*/ 46199 h 413544"/>
                  <a:gd name="connsiteX29" fmla="*/ 560070 w 672465"/>
                  <a:gd name="connsiteY29" fmla="*/ 48104 h 413544"/>
                  <a:gd name="connsiteX30" fmla="*/ 589598 w 672465"/>
                  <a:gd name="connsiteY30" fmla="*/ 97634 h 413544"/>
                  <a:gd name="connsiteX31" fmla="*/ 621983 w 672465"/>
                  <a:gd name="connsiteY31" fmla="*/ 97634 h 413544"/>
                  <a:gd name="connsiteX32" fmla="*/ 663893 w 672465"/>
                  <a:gd name="connsiteY32" fmla="*/ 47151 h 413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672465" h="413544">
                    <a:moveTo>
                      <a:pt x="663893" y="47151"/>
                    </a:moveTo>
                    <a:cubicBezTo>
                      <a:pt x="670560" y="50961"/>
                      <a:pt x="671513" y="57629"/>
                      <a:pt x="672465" y="64296"/>
                    </a:cubicBezTo>
                    <a:cubicBezTo>
                      <a:pt x="655320" y="166214"/>
                      <a:pt x="632460" y="266226"/>
                      <a:pt x="629603" y="370049"/>
                    </a:cubicBezTo>
                    <a:cubicBezTo>
                      <a:pt x="628650" y="385289"/>
                      <a:pt x="624840" y="403386"/>
                      <a:pt x="609600" y="408149"/>
                    </a:cubicBezTo>
                    <a:cubicBezTo>
                      <a:pt x="591503" y="413864"/>
                      <a:pt x="588645" y="393861"/>
                      <a:pt x="581978" y="383384"/>
                    </a:cubicBezTo>
                    <a:cubicBezTo>
                      <a:pt x="563880" y="355761"/>
                      <a:pt x="546735" y="327186"/>
                      <a:pt x="530543" y="298611"/>
                    </a:cubicBezTo>
                    <a:cubicBezTo>
                      <a:pt x="519113" y="278609"/>
                      <a:pt x="509588" y="275751"/>
                      <a:pt x="497205" y="298611"/>
                    </a:cubicBezTo>
                    <a:cubicBezTo>
                      <a:pt x="481965" y="326234"/>
                      <a:pt x="464820" y="352904"/>
                      <a:pt x="447675" y="379574"/>
                    </a:cubicBezTo>
                    <a:cubicBezTo>
                      <a:pt x="421958" y="419579"/>
                      <a:pt x="421005" y="419579"/>
                      <a:pt x="395288" y="377669"/>
                    </a:cubicBezTo>
                    <a:cubicBezTo>
                      <a:pt x="379095" y="350999"/>
                      <a:pt x="361950" y="323376"/>
                      <a:pt x="346710" y="295754"/>
                    </a:cubicBezTo>
                    <a:cubicBezTo>
                      <a:pt x="336233" y="278609"/>
                      <a:pt x="328613" y="278609"/>
                      <a:pt x="318135" y="295754"/>
                    </a:cubicBezTo>
                    <a:cubicBezTo>
                      <a:pt x="300038" y="325282"/>
                      <a:pt x="280988" y="353857"/>
                      <a:pt x="263842" y="383384"/>
                    </a:cubicBezTo>
                    <a:cubicBezTo>
                      <a:pt x="248603" y="410054"/>
                      <a:pt x="236220" y="419579"/>
                      <a:pt x="218123" y="383384"/>
                    </a:cubicBezTo>
                    <a:cubicBezTo>
                      <a:pt x="202883" y="352904"/>
                      <a:pt x="181928" y="325282"/>
                      <a:pt x="164783" y="295754"/>
                    </a:cubicBezTo>
                    <a:cubicBezTo>
                      <a:pt x="154305" y="278609"/>
                      <a:pt x="146685" y="278609"/>
                      <a:pt x="136208" y="295754"/>
                    </a:cubicBezTo>
                    <a:cubicBezTo>
                      <a:pt x="116205" y="329091"/>
                      <a:pt x="96203" y="361476"/>
                      <a:pt x="75248" y="393861"/>
                    </a:cubicBezTo>
                    <a:cubicBezTo>
                      <a:pt x="69533" y="402434"/>
                      <a:pt x="65723" y="416721"/>
                      <a:pt x="51435" y="412911"/>
                    </a:cubicBezTo>
                    <a:cubicBezTo>
                      <a:pt x="38100" y="409101"/>
                      <a:pt x="34290" y="396719"/>
                      <a:pt x="34290" y="382432"/>
                    </a:cubicBezTo>
                    <a:cubicBezTo>
                      <a:pt x="34290" y="280514"/>
                      <a:pt x="14288" y="180501"/>
                      <a:pt x="0" y="79536"/>
                    </a:cubicBezTo>
                    <a:cubicBezTo>
                      <a:pt x="2858" y="70964"/>
                      <a:pt x="-5715" y="51914"/>
                      <a:pt x="16192" y="63344"/>
                    </a:cubicBezTo>
                    <a:cubicBezTo>
                      <a:pt x="39053" y="74774"/>
                      <a:pt x="42863" y="100491"/>
                      <a:pt x="60008" y="120494"/>
                    </a:cubicBezTo>
                    <a:cubicBezTo>
                      <a:pt x="84773" y="93824"/>
                      <a:pt x="99060" y="61439"/>
                      <a:pt x="119063" y="32864"/>
                    </a:cubicBezTo>
                    <a:cubicBezTo>
                      <a:pt x="146685" y="-7141"/>
                      <a:pt x="161925" y="-7141"/>
                      <a:pt x="187642" y="33816"/>
                    </a:cubicBezTo>
                    <a:cubicBezTo>
                      <a:pt x="204788" y="60486"/>
                      <a:pt x="219075" y="89061"/>
                      <a:pt x="237173" y="114779"/>
                    </a:cubicBezTo>
                    <a:cubicBezTo>
                      <a:pt x="238125" y="115731"/>
                      <a:pt x="239078" y="116684"/>
                      <a:pt x="242888" y="118589"/>
                    </a:cubicBezTo>
                    <a:cubicBezTo>
                      <a:pt x="268605" y="90966"/>
                      <a:pt x="282892" y="54771"/>
                      <a:pt x="304800" y="24291"/>
                    </a:cubicBezTo>
                    <a:cubicBezTo>
                      <a:pt x="326708" y="-7141"/>
                      <a:pt x="340995" y="-7141"/>
                      <a:pt x="362903" y="25244"/>
                    </a:cubicBezTo>
                    <a:cubicBezTo>
                      <a:pt x="383858" y="55724"/>
                      <a:pt x="400050" y="89061"/>
                      <a:pt x="424815" y="123351"/>
                    </a:cubicBezTo>
                    <a:cubicBezTo>
                      <a:pt x="441008" y="93824"/>
                      <a:pt x="457200" y="70011"/>
                      <a:pt x="472440" y="46199"/>
                    </a:cubicBezTo>
                    <a:cubicBezTo>
                      <a:pt x="510540" y="-15714"/>
                      <a:pt x="521017" y="-15714"/>
                      <a:pt x="560070" y="48104"/>
                    </a:cubicBezTo>
                    <a:cubicBezTo>
                      <a:pt x="570548" y="64296"/>
                      <a:pt x="580073" y="81441"/>
                      <a:pt x="589598" y="97634"/>
                    </a:cubicBezTo>
                    <a:cubicBezTo>
                      <a:pt x="601028" y="117636"/>
                      <a:pt x="610553" y="113826"/>
                      <a:pt x="621983" y="97634"/>
                    </a:cubicBezTo>
                    <a:cubicBezTo>
                      <a:pt x="636270" y="80489"/>
                      <a:pt x="641033" y="56676"/>
                      <a:pt x="663893" y="47151"/>
                    </a:cubicBezTo>
                    <a:close/>
                  </a:path>
                </a:pathLst>
              </a:custGeom>
              <a:solidFill>
                <a:srgbClr val="59441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9C70D3E6-7372-4BAD-A6E2-9CC35E62503B}"/>
                  </a:ext>
                </a:extLst>
              </p:cNvPr>
              <p:cNvSpPr/>
              <p:nvPr/>
            </p:nvSpPr>
            <p:spPr>
              <a:xfrm>
                <a:off x="10750627" y="2446184"/>
                <a:ext cx="667702" cy="800100"/>
              </a:xfrm>
              <a:custGeom>
                <a:avLst/>
                <a:gdLst>
                  <a:gd name="connsiteX0" fmla="*/ 667702 w 667702"/>
                  <a:gd name="connsiteY0" fmla="*/ 800100 h 800100"/>
                  <a:gd name="connsiteX1" fmla="*/ 190500 w 667702"/>
                  <a:gd name="connsiteY1" fmla="*/ 0 h 800100"/>
                  <a:gd name="connsiteX2" fmla="*/ 0 w 667702"/>
                  <a:gd name="connsiteY2" fmla="*/ 317182 h 800100"/>
                  <a:gd name="connsiteX3" fmla="*/ 667702 w 667702"/>
                  <a:gd name="connsiteY3" fmla="*/ 800100 h 80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7702" h="800100">
                    <a:moveTo>
                      <a:pt x="667702" y="800100"/>
                    </a:moveTo>
                    <a:cubicBezTo>
                      <a:pt x="667702" y="800100"/>
                      <a:pt x="460057" y="155257"/>
                      <a:pt x="190500" y="0"/>
                    </a:cubicBezTo>
                    <a:cubicBezTo>
                      <a:pt x="152400" y="140017"/>
                      <a:pt x="80963" y="256222"/>
                      <a:pt x="0" y="317182"/>
                    </a:cubicBezTo>
                    <a:cubicBezTo>
                      <a:pt x="214313" y="439103"/>
                      <a:pt x="667702" y="800100"/>
                      <a:pt x="667702" y="800100"/>
                    </a:cubicBezTo>
                    <a:close/>
                  </a:path>
                </a:pathLst>
              </a:custGeom>
              <a:solidFill>
                <a:srgbClr val="97390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18CF5FB0-EFA3-405E-B0DD-730D9E43F1C3}"/>
                  </a:ext>
                </a:extLst>
              </p:cNvPr>
              <p:cNvSpPr/>
              <p:nvPr/>
            </p:nvSpPr>
            <p:spPr>
              <a:xfrm>
                <a:off x="8053147" y="2446184"/>
                <a:ext cx="667702" cy="800100"/>
              </a:xfrm>
              <a:custGeom>
                <a:avLst/>
                <a:gdLst>
                  <a:gd name="connsiteX0" fmla="*/ 0 w 667702"/>
                  <a:gd name="connsiteY0" fmla="*/ 800100 h 800100"/>
                  <a:gd name="connsiteX1" fmla="*/ 477203 w 667702"/>
                  <a:gd name="connsiteY1" fmla="*/ 0 h 800100"/>
                  <a:gd name="connsiteX2" fmla="*/ 667703 w 667702"/>
                  <a:gd name="connsiteY2" fmla="*/ 317182 h 800100"/>
                  <a:gd name="connsiteX3" fmla="*/ 0 w 667702"/>
                  <a:gd name="connsiteY3" fmla="*/ 800100 h 800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7702" h="800100">
                    <a:moveTo>
                      <a:pt x="0" y="800100"/>
                    </a:moveTo>
                    <a:cubicBezTo>
                      <a:pt x="0" y="800100"/>
                      <a:pt x="207645" y="155257"/>
                      <a:pt x="477203" y="0"/>
                    </a:cubicBezTo>
                    <a:cubicBezTo>
                      <a:pt x="515303" y="140017"/>
                      <a:pt x="586740" y="256222"/>
                      <a:pt x="667703" y="317182"/>
                    </a:cubicBezTo>
                    <a:cubicBezTo>
                      <a:pt x="453390" y="439103"/>
                      <a:pt x="0" y="800100"/>
                      <a:pt x="0" y="800100"/>
                    </a:cubicBezTo>
                    <a:close/>
                  </a:path>
                </a:pathLst>
              </a:custGeom>
              <a:solidFill>
                <a:srgbClr val="973902"/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88AE3FAB-21AA-405C-95E2-F3490A3BFC17}"/>
                </a:ext>
              </a:extLst>
            </p:cNvPr>
            <p:cNvGrpSpPr/>
            <p:nvPr/>
          </p:nvGrpSpPr>
          <p:grpSpPr>
            <a:xfrm>
              <a:off x="9447810" y="1168108"/>
              <a:ext cx="588590" cy="580929"/>
              <a:chOff x="9447672" y="1014491"/>
              <a:chExt cx="588590" cy="753400"/>
            </a:xfrm>
          </p:grpSpPr>
          <p:sp>
            <p:nvSpPr>
              <p:cNvPr id="303" name="Freeform: Shape 302">
                <a:extLst>
                  <a:ext uri="{FF2B5EF4-FFF2-40B4-BE49-F238E27FC236}">
                    <a16:creationId xmlns:a16="http://schemas.microsoft.com/office/drawing/2014/main" id="{7B27DF8B-91C0-421D-8718-E6B37663D4E5}"/>
                  </a:ext>
                </a:extLst>
              </p:cNvPr>
              <p:cNvSpPr/>
              <p:nvPr/>
            </p:nvSpPr>
            <p:spPr>
              <a:xfrm>
                <a:off x="9447672" y="1014878"/>
                <a:ext cx="212983" cy="348192"/>
              </a:xfrm>
              <a:custGeom>
                <a:avLst/>
                <a:gdLst>
                  <a:gd name="connsiteX0" fmla="*/ 212984 w 212983"/>
                  <a:gd name="connsiteY0" fmla="*/ 174096 h 348192"/>
                  <a:gd name="connsiteX1" fmla="*/ 106492 w 212983"/>
                  <a:gd name="connsiteY1" fmla="*/ 348193 h 348192"/>
                  <a:gd name="connsiteX2" fmla="*/ 0 w 212983"/>
                  <a:gd name="connsiteY2" fmla="*/ 174096 h 348192"/>
                  <a:gd name="connsiteX3" fmla="*/ 106492 w 212983"/>
                  <a:gd name="connsiteY3" fmla="*/ 0 h 348192"/>
                  <a:gd name="connsiteX4" fmla="*/ 212984 w 212983"/>
                  <a:gd name="connsiteY4" fmla="*/ 174096 h 348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983" h="348192">
                    <a:moveTo>
                      <a:pt x="212984" y="174096"/>
                    </a:moveTo>
                    <a:cubicBezTo>
                      <a:pt x="212984" y="270247"/>
                      <a:pt x="165306" y="348193"/>
                      <a:pt x="106492" y="348193"/>
                    </a:cubicBezTo>
                    <a:cubicBezTo>
                      <a:pt x="47678" y="348193"/>
                      <a:pt x="0" y="270247"/>
                      <a:pt x="0" y="174096"/>
                    </a:cubicBezTo>
                    <a:cubicBezTo>
                      <a:pt x="0" y="77946"/>
                      <a:pt x="47678" y="0"/>
                      <a:pt x="106492" y="0"/>
                    </a:cubicBezTo>
                    <a:cubicBezTo>
                      <a:pt x="165306" y="0"/>
                      <a:pt x="212984" y="77946"/>
                      <a:pt x="212984" y="174096"/>
                    </a:cubicBezTo>
                    <a:close/>
                  </a:path>
                </a:pathLst>
              </a:custGeom>
              <a:solidFill>
                <a:srgbClr val="E1E1E2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4" name="Freeform: Shape 303">
                <a:extLst>
                  <a:ext uri="{FF2B5EF4-FFF2-40B4-BE49-F238E27FC236}">
                    <a16:creationId xmlns:a16="http://schemas.microsoft.com/office/drawing/2014/main" id="{23276F13-AEF4-4304-9448-C14EA29BA088}"/>
                  </a:ext>
                </a:extLst>
              </p:cNvPr>
              <p:cNvSpPr/>
              <p:nvPr/>
            </p:nvSpPr>
            <p:spPr>
              <a:xfrm>
                <a:off x="9503910" y="1185983"/>
                <a:ext cx="120850" cy="184266"/>
              </a:xfrm>
              <a:custGeom>
                <a:avLst/>
                <a:gdLst>
                  <a:gd name="connsiteX0" fmla="*/ 120850 w 120850"/>
                  <a:gd name="connsiteY0" fmla="*/ 92134 h 184266"/>
                  <a:gd name="connsiteX1" fmla="*/ 60425 w 120850"/>
                  <a:gd name="connsiteY1" fmla="*/ 184267 h 184266"/>
                  <a:gd name="connsiteX2" fmla="*/ 0 w 120850"/>
                  <a:gd name="connsiteY2" fmla="*/ 92134 h 184266"/>
                  <a:gd name="connsiteX3" fmla="*/ 60425 w 120850"/>
                  <a:gd name="connsiteY3" fmla="*/ 0 h 184266"/>
                  <a:gd name="connsiteX4" fmla="*/ 120850 w 120850"/>
                  <a:gd name="connsiteY4" fmla="*/ 92134 h 184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850" h="184266">
                    <a:moveTo>
                      <a:pt x="120850" y="92134"/>
                    </a:moveTo>
                    <a:cubicBezTo>
                      <a:pt x="120850" y="143017"/>
                      <a:pt x="93797" y="184267"/>
                      <a:pt x="60425" y="184267"/>
                    </a:cubicBezTo>
                    <a:cubicBezTo>
                      <a:pt x="27053" y="184267"/>
                      <a:pt x="0" y="143017"/>
                      <a:pt x="0" y="92134"/>
                    </a:cubicBezTo>
                    <a:cubicBezTo>
                      <a:pt x="0" y="41250"/>
                      <a:pt x="27053" y="0"/>
                      <a:pt x="60425" y="0"/>
                    </a:cubicBezTo>
                    <a:cubicBezTo>
                      <a:pt x="93797" y="0"/>
                      <a:pt x="120850" y="41250"/>
                      <a:pt x="120850" y="92134"/>
                    </a:cubicBezTo>
                    <a:close/>
                  </a:path>
                </a:pathLst>
              </a:custGeom>
              <a:solidFill>
                <a:srgbClr val="020B0B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99B76A1B-8F1E-4044-AD4A-EE23309652DA}"/>
                  </a:ext>
                </a:extLst>
              </p:cNvPr>
              <p:cNvSpPr/>
              <p:nvPr/>
            </p:nvSpPr>
            <p:spPr>
              <a:xfrm>
                <a:off x="9538011" y="1263159"/>
                <a:ext cx="61023" cy="92133"/>
              </a:xfrm>
              <a:custGeom>
                <a:avLst/>
                <a:gdLst>
                  <a:gd name="connsiteX0" fmla="*/ 61024 w 61023"/>
                  <a:gd name="connsiteY0" fmla="*/ 46067 h 92133"/>
                  <a:gd name="connsiteX1" fmla="*/ 30512 w 61023"/>
                  <a:gd name="connsiteY1" fmla="*/ 92133 h 92133"/>
                  <a:gd name="connsiteX2" fmla="*/ 0 w 61023"/>
                  <a:gd name="connsiteY2" fmla="*/ 46067 h 92133"/>
                  <a:gd name="connsiteX3" fmla="*/ 30512 w 61023"/>
                  <a:gd name="connsiteY3" fmla="*/ 0 h 92133"/>
                  <a:gd name="connsiteX4" fmla="*/ 61024 w 61023"/>
                  <a:gd name="connsiteY4" fmla="*/ 46067 h 9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023" h="92133">
                    <a:moveTo>
                      <a:pt x="61024" y="46067"/>
                    </a:moveTo>
                    <a:cubicBezTo>
                      <a:pt x="61024" y="71509"/>
                      <a:pt x="47363" y="92133"/>
                      <a:pt x="30512" y="92133"/>
                    </a:cubicBezTo>
                    <a:cubicBezTo>
                      <a:pt x="13661" y="92133"/>
                      <a:pt x="0" y="71509"/>
                      <a:pt x="0" y="46067"/>
                    </a:cubicBezTo>
                    <a:cubicBezTo>
                      <a:pt x="0" y="20625"/>
                      <a:pt x="13661" y="0"/>
                      <a:pt x="30512" y="0"/>
                    </a:cubicBezTo>
                    <a:cubicBezTo>
                      <a:pt x="47363" y="0"/>
                      <a:pt x="61024" y="20625"/>
                      <a:pt x="61024" y="46067"/>
                    </a:cubicBezTo>
                    <a:close/>
                  </a:path>
                </a:pathLst>
              </a:custGeom>
              <a:solidFill>
                <a:srgbClr val="E9E9E9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9C951882-2602-4A79-A061-E2E064B86BF0}"/>
                  </a:ext>
                </a:extLst>
              </p:cNvPr>
              <p:cNvSpPr/>
              <p:nvPr/>
            </p:nvSpPr>
            <p:spPr>
              <a:xfrm>
                <a:off x="9561310" y="1408736"/>
                <a:ext cx="328426" cy="359155"/>
              </a:xfrm>
              <a:custGeom>
                <a:avLst/>
                <a:gdLst>
                  <a:gd name="connsiteX0" fmla="*/ 286498 w 328426"/>
                  <a:gd name="connsiteY0" fmla="*/ 153769 h 359155"/>
                  <a:gd name="connsiteX1" fmla="*/ 203937 w 328426"/>
                  <a:gd name="connsiteY1" fmla="*/ 316498 h 359155"/>
                  <a:gd name="connsiteX2" fmla="*/ 187186 w 328426"/>
                  <a:gd name="connsiteY2" fmla="*/ 344617 h 359155"/>
                  <a:gd name="connsiteX3" fmla="*/ 128555 w 328426"/>
                  <a:gd name="connsiteY3" fmla="*/ 337438 h 359155"/>
                  <a:gd name="connsiteX4" fmla="*/ 4115 w 328426"/>
                  <a:gd name="connsiteY4" fmla="*/ 89156 h 359155"/>
                  <a:gd name="connsiteX5" fmla="*/ 7107 w 328426"/>
                  <a:gd name="connsiteY5" fmla="*/ 58644 h 359155"/>
                  <a:gd name="connsiteX6" fmla="*/ 187784 w 328426"/>
                  <a:gd name="connsiteY6" fmla="*/ 4202 h 359155"/>
                  <a:gd name="connsiteX7" fmla="*/ 222484 w 328426"/>
                  <a:gd name="connsiteY7" fmla="*/ 3005 h 359155"/>
                  <a:gd name="connsiteX8" fmla="*/ 309233 w 328426"/>
                  <a:gd name="connsiteY8" fmla="*/ 46679 h 359155"/>
                  <a:gd name="connsiteX9" fmla="*/ 322395 w 328426"/>
                  <a:gd name="connsiteY9" fmla="*/ 97532 h 359155"/>
                  <a:gd name="connsiteX10" fmla="*/ 286498 w 328426"/>
                  <a:gd name="connsiteY10" fmla="*/ 153769 h 3591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28426" h="359155">
                    <a:moveTo>
                      <a:pt x="286498" y="153769"/>
                    </a:moveTo>
                    <a:cubicBezTo>
                      <a:pt x="258978" y="208212"/>
                      <a:pt x="232056" y="262056"/>
                      <a:pt x="203937" y="316498"/>
                    </a:cubicBezTo>
                    <a:cubicBezTo>
                      <a:pt x="199151" y="326071"/>
                      <a:pt x="193767" y="336241"/>
                      <a:pt x="187186" y="344617"/>
                    </a:cubicBezTo>
                    <a:cubicBezTo>
                      <a:pt x="169238" y="366155"/>
                      <a:pt x="142316" y="363762"/>
                      <a:pt x="128555" y="337438"/>
                    </a:cubicBezTo>
                    <a:cubicBezTo>
                      <a:pt x="86078" y="254877"/>
                      <a:pt x="45396" y="171717"/>
                      <a:pt x="4115" y="89156"/>
                    </a:cubicBezTo>
                    <a:cubicBezTo>
                      <a:pt x="-671" y="78986"/>
                      <a:pt x="-3064" y="65225"/>
                      <a:pt x="7107" y="58644"/>
                    </a:cubicBezTo>
                    <a:cubicBezTo>
                      <a:pt x="62147" y="23347"/>
                      <a:pt x="117786" y="-9558"/>
                      <a:pt x="187784" y="4202"/>
                    </a:cubicBezTo>
                    <a:cubicBezTo>
                      <a:pt x="199151" y="-1182"/>
                      <a:pt x="210518" y="-1182"/>
                      <a:pt x="222484" y="3005"/>
                    </a:cubicBezTo>
                    <a:cubicBezTo>
                      <a:pt x="252995" y="13774"/>
                      <a:pt x="282310" y="28133"/>
                      <a:pt x="309233" y="46679"/>
                    </a:cubicBezTo>
                    <a:cubicBezTo>
                      <a:pt x="327779" y="59841"/>
                      <a:pt x="334360" y="77191"/>
                      <a:pt x="322395" y="97532"/>
                    </a:cubicBezTo>
                    <a:cubicBezTo>
                      <a:pt x="311028" y="116677"/>
                      <a:pt x="308036" y="141206"/>
                      <a:pt x="286498" y="153769"/>
                    </a:cubicBezTo>
                    <a:close/>
                  </a:path>
                </a:pathLst>
              </a:custGeom>
              <a:solidFill>
                <a:srgbClr val="E69802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9FF864DE-60F6-406D-BAE3-9017C663836F}"/>
                  </a:ext>
                </a:extLst>
              </p:cNvPr>
              <p:cNvSpPr/>
              <p:nvPr/>
            </p:nvSpPr>
            <p:spPr>
              <a:xfrm>
                <a:off x="9748496" y="1391010"/>
                <a:ext cx="200361" cy="325077"/>
              </a:xfrm>
              <a:custGeom>
                <a:avLst/>
                <a:gdLst>
                  <a:gd name="connsiteX0" fmla="*/ 171105 w 200361"/>
                  <a:gd name="connsiteY0" fmla="*/ 62611 h 325077"/>
                  <a:gd name="connsiteX1" fmla="*/ 137004 w 200361"/>
                  <a:gd name="connsiteY1" fmla="*/ 29108 h 325077"/>
                  <a:gd name="connsiteX2" fmla="*/ 0 w 200361"/>
                  <a:gd name="connsiteY2" fmla="*/ 17142 h 325077"/>
                  <a:gd name="connsiteX3" fmla="*/ 122645 w 200361"/>
                  <a:gd name="connsiteY3" fmla="*/ 68593 h 325077"/>
                  <a:gd name="connsiteX4" fmla="*/ 129824 w 200361"/>
                  <a:gd name="connsiteY4" fmla="*/ 102695 h 325077"/>
                  <a:gd name="connsiteX5" fmla="*/ 98714 w 200361"/>
                  <a:gd name="connsiteY5" fmla="*/ 167308 h 325077"/>
                  <a:gd name="connsiteX6" fmla="*/ 130423 w 200361"/>
                  <a:gd name="connsiteY6" fmla="*/ 246279 h 325077"/>
                  <a:gd name="connsiteX7" fmla="*/ 130423 w 200361"/>
                  <a:gd name="connsiteY7" fmla="*/ 246279 h 325077"/>
                  <a:gd name="connsiteX8" fmla="*/ 105295 w 200361"/>
                  <a:gd name="connsiteY8" fmla="*/ 291150 h 325077"/>
                  <a:gd name="connsiteX9" fmla="*/ 90937 w 200361"/>
                  <a:gd name="connsiteY9" fmla="*/ 318670 h 325077"/>
                  <a:gd name="connsiteX10" fmla="*/ 122645 w 200361"/>
                  <a:gd name="connsiteY10" fmla="*/ 315679 h 325077"/>
                  <a:gd name="connsiteX11" fmla="*/ 130423 w 200361"/>
                  <a:gd name="connsiteY11" fmla="*/ 310893 h 325077"/>
                  <a:gd name="connsiteX12" fmla="*/ 137602 w 200361"/>
                  <a:gd name="connsiteY12" fmla="*/ 306106 h 325077"/>
                  <a:gd name="connsiteX13" fmla="*/ 189651 w 200361"/>
                  <a:gd name="connsiteY13" fmla="*/ 241493 h 325077"/>
                  <a:gd name="connsiteX14" fmla="*/ 171105 w 200361"/>
                  <a:gd name="connsiteY14" fmla="*/ 62611 h 325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00361" h="325077">
                    <a:moveTo>
                      <a:pt x="171105" y="62611"/>
                    </a:moveTo>
                    <a:cubicBezTo>
                      <a:pt x="159738" y="51244"/>
                      <a:pt x="148969" y="39876"/>
                      <a:pt x="137004" y="29108"/>
                    </a:cubicBezTo>
                    <a:cubicBezTo>
                      <a:pt x="98116" y="-4395"/>
                      <a:pt x="34700" y="-9780"/>
                      <a:pt x="0" y="17142"/>
                    </a:cubicBezTo>
                    <a:cubicBezTo>
                      <a:pt x="46067" y="21330"/>
                      <a:pt x="83758" y="45859"/>
                      <a:pt x="122645" y="68593"/>
                    </a:cubicBezTo>
                    <a:cubicBezTo>
                      <a:pt x="135209" y="75773"/>
                      <a:pt x="137004" y="88935"/>
                      <a:pt x="129824" y="102695"/>
                    </a:cubicBezTo>
                    <a:cubicBezTo>
                      <a:pt x="119056" y="124232"/>
                      <a:pt x="108885" y="145770"/>
                      <a:pt x="98714" y="167308"/>
                    </a:cubicBezTo>
                    <a:cubicBezTo>
                      <a:pt x="123842" y="187649"/>
                      <a:pt x="144183" y="210383"/>
                      <a:pt x="130423" y="246279"/>
                    </a:cubicBezTo>
                    <a:lnTo>
                      <a:pt x="130423" y="246279"/>
                    </a:lnTo>
                    <a:cubicBezTo>
                      <a:pt x="131021" y="266022"/>
                      <a:pt x="120252" y="280381"/>
                      <a:pt x="105295" y="291150"/>
                    </a:cubicBezTo>
                    <a:cubicBezTo>
                      <a:pt x="95125" y="298329"/>
                      <a:pt x="81963" y="304910"/>
                      <a:pt x="90937" y="318670"/>
                    </a:cubicBezTo>
                    <a:cubicBezTo>
                      <a:pt x="99911" y="332430"/>
                      <a:pt x="112475" y="320465"/>
                      <a:pt x="122645" y="315679"/>
                    </a:cubicBezTo>
                    <a:cubicBezTo>
                      <a:pt x="125637" y="314482"/>
                      <a:pt x="127431" y="312687"/>
                      <a:pt x="130423" y="310893"/>
                    </a:cubicBezTo>
                    <a:cubicBezTo>
                      <a:pt x="134012" y="310893"/>
                      <a:pt x="135209" y="307901"/>
                      <a:pt x="137602" y="306106"/>
                    </a:cubicBezTo>
                    <a:cubicBezTo>
                      <a:pt x="161533" y="289953"/>
                      <a:pt x="173498" y="264228"/>
                      <a:pt x="189651" y="241493"/>
                    </a:cubicBezTo>
                    <a:cubicBezTo>
                      <a:pt x="207599" y="179872"/>
                      <a:pt x="204010" y="119446"/>
                      <a:pt x="171105" y="62611"/>
                    </a:cubicBezTo>
                    <a:close/>
                  </a:path>
                </a:pathLst>
              </a:custGeom>
              <a:solidFill>
                <a:srgbClr val="C3060D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209ED3A1-C0CC-44D7-B607-F952758CF513}"/>
                  </a:ext>
                </a:extLst>
              </p:cNvPr>
              <p:cNvSpPr/>
              <p:nvPr/>
            </p:nvSpPr>
            <p:spPr>
              <a:xfrm>
                <a:off x="9823279" y="1014491"/>
                <a:ext cx="212983" cy="348192"/>
              </a:xfrm>
              <a:custGeom>
                <a:avLst/>
                <a:gdLst>
                  <a:gd name="connsiteX0" fmla="*/ 212984 w 212983"/>
                  <a:gd name="connsiteY0" fmla="*/ 174096 h 348192"/>
                  <a:gd name="connsiteX1" fmla="*/ 106492 w 212983"/>
                  <a:gd name="connsiteY1" fmla="*/ 348193 h 348192"/>
                  <a:gd name="connsiteX2" fmla="*/ 0 w 212983"/>
                  <a:gd name="connsiteY2" fmla="*/ 174096 h 348192"/>
                  <a:gd name="connsiteX3" fmla="*/ 106492 w 212983"/>
                  <a:gd name="connsiteY3" fmla="*/ 0 h 348192"/>
                  <a:gd name="connsiteX4" fmla="*/ 212984 w 212983"/>
                  <a:gd name="connsiteY4" fmla="*/ 174096 h 348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983" h="348192">
                    <a:moveTo>
                      <a:pt x="212984" y="174096"/>
                    </a:moveTo>
                    <a:cubicBezTo>
                      <a:pt x="212984" y="270247"/>
                      <a:pt x="165306" y="348193"/>
                      <a:pt x="106492" y="348193"/>
                    </a:cubicBezTo>
                    <a:cubicBezTo>
                      <a:pt x="47678" y="348193"/>
                      <a:pt x="0" y="270247"/>
                      <a:pt x="0" y="174096"/>
                    </a:cubicBezTo>
                    <a:cubicBezTo>
                      <a:pt x="0" y="77946"/>
                      <a:pt x="47678" y="0"/>
                      <a:pt x="106492" y="0"/>
                    </a:cubicBezTo>
                    <a:cubicBezTo>
                      <a:pt x="165306" y="0"/>
                      <a:pt x="212984" y="77946"/>
                      <a:pt x="212984" y="174096"/>
                    </a:cubicBezTo>
                    <a:close/>
                  </a:path>
                </a:pathLst>
              </a:custGeom>
              <a:solidFill>
                <a:srgbClr val="E1E1E2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29D081AB-8F4F-4AE5-8A0E-4413C076535E}"/>
                  </a:ext>
                </a:extLst>
              </p:cNvPr>
              <p:cNvSpPr/>
              <p:nvPr/>
            </p:nvSpPr>
            <p:spPr>
              <a:xfrm>
                <a:off x="9879517" y="1185596"/>
                <a:ext cx="120850" cy="184266"/>
              </a:xfrm>
              <a:custGeom>
                <a:avLst/>
                <a:gdLst>
                  <a:gd name="connsiteX0" fmla="*/ 120850 w 120850"/>
                  <a:gd name="connsiteY0" fmla="*/ 92134 h 184266"/>
                  <a:gd name="connsiteX1" fmla="*/ 60425 w 120850"/>
                  <a:gd name="connsiteY1" fmla="*/ 184267 h 184266"/>
                  <a:gd name="connsiteX2" fmla="*/ 0 w 120850"/>
                  <a:gd name="connsiteY2" fmla="*/ 92134 h 184266"/>
                  <a:gd name="connsiteX3" fmla="*/ 60425 w 120850"/>
                  <a:gd name="connsiteY3" fmla="*/ 0 h 184266"/>
                  <a:gd name="connsiteX4" fmla="*/ 120850 w 120850"/>
                  <a:gd name="connsiteY4" fmla="*/ 92134 h 1842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850" h="184266">
                    <a:moveTo>
                      <a:pt x="120850" y="92134"/>
                    </a:moveTo>
                    <a:cubicBezTo>
                      <a:pt x="120850" y="143017"/>
                      <a:pt x="93797" y="184267"/>
                      <a:pt x="60425" y="184267"/>
                    </a:cubicBezTo>
                    <a:cubicBezTo>
                      <a:pt x="27053" y="184267"/>
                      <a:pt x="0" y="143017"/>
                      <a:pt x="0" y="92134"/>
                    </a:cubicBezTo>
                    <a:cubicBezTo>
                      <a:pt x="0" y="41250"/>
                      <a:pt x="27053" y="0"/>
                      <a:pt x="60425" y="0"/>
                    </a:cubicBezTo>
                    <a:cubicBezTo>
                      <a:pt x="93797" y="0"/>
                      <a:pt x="120850" y="41250"/>
                      <a:pt x="120850" y="92134"/>
                    </a:cubicBezTo>
                    <a:close/>
                  </a:path>
                </a:pathLst>
              </a:custGeom>
              <a:solidFill>
                <a:srgbClr val="020B0B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0" name="Freeform: Shape 309">
                <a:extLst>
                  <a:ext uri="{FF2B5EF4-FFF2-40B4-BE49-F238E27FC236}">
                    <a16:creationId xmlns:a16="http://schemas.microsoft.com/office/drawing/2014/main" id="{B0111085-0D13-4D7F-9AC9-030ADF0A8577}"/>
                  </a:ext>
                </a:extLst>
              </p:cNvPr>
              <p:cNvSpPr/>
              <p:nvPr/>
            </p:nvSpPr>
            <p:spPr>
              <a:xfrm>
                <a:off x="9913618" y="1262772"/>
                <a:ext cx="61023" cy="92133"/>
              </a:xfrm>
              <a:custGeom>
                <a:avLst/>
                <a:gdLst>
                  <a:gd name="connsiteX0" fmla="*/ 61024 w 61023"/>
                  <a:gd name="connsiteY0" fmla="*/ 46067 h 92133"/>
                  <a:gd name="connsiteX1" fmla="*/ 30512 w 61023"/>
                  <a:gd name="connsiteY1" fmla="*/ 92133 h 92133"/>
                  <a:gd name="connsiteX2" fmla="*/ 0 w 61023"/>
                  <a:gd name="connsiteY2" fmla="*/ 46067 h 92133"/>
                  <a:gd name="connsiteX3" fmla="*/ 30512 w 61023"/>
                  <a:gd name="connsiteY3" fmla="*/ 0 h 92133"/>
                  <a:gd name="connsiteX4" fmla="*/ 61024 w 61023"/>
                  <a:gd name="connsiteY4" fmla="*/ 46067 h 921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023" h="92133">
                    <a:moveTo>
                      <a:pt x="61024" y="46067"/>
                    </a:moveTo>
                    <a:cubicBezTo>
                      <a:pt x="61024" y="71509"/>
                      <a:pt x="47363" y="92133"/>
                      <a:pt x="30512" y="92133"/>
                    </a:cubicBezTo>
                    <a:cubicBezTo>
                      <a:pt x="13661" y="92133"/>
                      <a:pt x="0" y="71509"/>
                      <a:pt x="0" y="46067"/>
                    </a:cubicBezTo>
                    <a:cubicBezTo>
                      <a:pt x="0" y="20625"/>
                      <a:pt x="13661" y="0"/>
                      <a:pt x="30512" y="0"/>
                    </a:cubicBezTo>
                    <a:cubicBezTo>
                      <a:pt x="47363" y="0"/>
                      <a:pt x="61024" y="20625"/>
                      <a:pt x="61024" y="46067"/>
                    </a:cubicBezTo>
                    <a:close/>
                  </a:path>
                </a:pathLst>
              </a:custGeom>
              <a:solidFill>
                <a:srgbClr val="E9E9E9"/>
              </a:solidFill>
              <a:ln w="59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8" name="Graphic 177">
              <a:extLst>
                <a:ext uri="{FF2B5EF4-FFF2-40B4-BE49-F238E27FC236}">
                  <a16:creationId xmlns:a16="http://schemas.microsoft.com/office/drawing/2014/main" id="{5E11CEC4-7E50-47F2-89B4-231AB568F8E4}"/>
                </a:ext>
              </a:extLst>
            </p:cNvPr>
            <p:cNvGrpSpPr/>
            <p:nvPr/>
          </p:nvGrpSpPr>
          <p:grpSpPr>
            <a:xfrm>
              <a:off x="8978101" y="-21145"/>
              <a:ext cx="1466850" cy="1181100"/>
              <a:chOff x="8978101" y="-21145"/>
              <a:chExt cx="1466850" cy="1181100"/>
            </a:xfrm>
          </p:grpSpPr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id="{E8A806D0-61DD-46DF-A2AC-91D8A2D9CD04}"/>
                  </a:ext>
                </a:extLst>
              </p:cNvPr>
              <p:cNvSpPr/>
              <p:nvPr/>
            </p:nvSpPr>
            <p:spPr>
              <a:xfrm>
                <a:off x="8978562" y="-11414"/>
                <a:ext cx="1470215" cy="1166130"/>
              </a:xfrm>
              <a:custGeom>
                <a:avLst/>
                <a:gdLst>
                  <a:gd name="connsiteX0" fmla="*/ 1403524 w 1470215"/>
                  <a:gd name="connsiteY0" fmla="*/ 952294 h 1166130"/>
                  <a:gd name="connsiteX1" fmla="*/ 1393046 w 1470215"/>
                  <a:gd name="connsiteY1" fmla="*/ 948484 h 1166130"/>
                  <a:gd name="connsiteX2" fmla="*/ 1254934 w 1470215"/>
                  <a:gd name="connsiteY2" fmla="*/ 909432 h 1166130"/>
                  <a:gd name="connsiteX3" fmla="*/ 1183496 w 1470215"/>
                  <a:gd name="connsiteY3" fmla="*/ 350314 h 1166130"/>
                  <a:gd name="connsiteX4" fmla="*/ 1161589 w 1470215"/>
                  <a:gd name="connsiteY4" fmla="*/ 167434 h 1166130"/>
                  <a:gd name="connsiteX5" fmla="*/ 1154921 w 1470215"/>
                  <a:gd name="connsiteY5" fmla="*/ 88377 h 1166130"/>
                  <a:gd name="connsiteX6" fmla="*/ 1115869 w 1470215"/>
                  <a:gd name="connsiteY6" fmla="*/ 43609 h 1166130"/>
                  <a:gd name="connsiteX7" fmla="*/ 451024 w 1470215"/>
                  <a:gd name="connsiteY7" fmla="*/ 29322 h 1166130"/>
                  <a:gd name="connsiteX8" fmla="*/ 326246 w 1470215"/>
                  <a:gd name="connsiteY8" fmla="*/ 167434 h 1166130"/>
                  <a:gd name="connsiteX9" fmla="*/ 290051 w 1470215"/>
                  <a:gd name="connsiteY9" fmla="*/ 411274 h 1166130"/>
                  <a:gd name="connsiteX10" fmla="*/ 219566 w 1470215"/>
                  <a:gd name="connsiteY10" fmla="*/ 909432 h 1166130"/>
                  <a:gd name="connsiteX11" fmla="*/ 162416 w 1470215"/>
                  <a:gd name="connsiteY11" fmla="*/ 925624 h 1166130"/>
                  <a:gd name="connsiteX12" fmla="*/ 35734 w 1470215"/>
                  <a:gd name="connsiteY12" fmla="*/ 971344 h 1166130"/>
                  <a:gd name="connsiteX13" fmla="*/ 32876 w 1470215"/>
                  <a:gd name="connsiteY13" fmla="*/ 1058974 h 1166130"/>
                  <a:gd name="connsiteX14" fmla="*/ 277669 w 1470215"/>
                  <a:gd name="connsiteY14" fmla="*/ 1139937 h 1166130"/>
                  <a:gd name="connsiteX15" fmla="*/ 551989 w 1470215"/>
                  <a:gd name="connsiteY15" fmla="*/ 1163749 h 1166130"/>
                  <a:gd name="connsiteX16" fmla="*/ 835834 w 1470215"/>
                  <a:gd name="connsiteY16" fmla="*/ 1165654 h 1166130"/>
                  <a:gd name="connsiteX17" fmla="*/ 1204451 w 1470215"/>
                  <a:gd name="connsiteY17" fmla="*/ 1136127 h 1166130"/>
                  <a:gd name="connsiteX18" fmla="*/ 1402571 w 1470215"/>
                  <a:gd name="connsiteY18" fmla="*/ 1074214 h 1166130"/>
                  <a:gd name="connsiteX19" fmla="*/ 1470199 w 1470215"/>
                  <a:gd name="connsiteY19" fmla="*/ 1012302 h 1166130"/>
                  <a:gd name="connsiteX20" fmla="*/ 1403524 w 1470215"/>
                  <a:gd name="connsiteY20" fmla="*/ 952294 h 1166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470215" h="1166130">
                    <a:moveTo>
                      <a:pt x="1403524" y="952294"/>
                    </a:moveTo>
                    <a:cubicBezTo>
                      <a:pt x="1399714" y="950389"/>
                      <a:pt x="1396856" y="949437"/>
                      <a:pt x="1393046" y="948484"/>
                    </a:cubicBezTo>
                    <a:cubicBezTo>
                      <a:pt x="1347326" y="935149"/>
                      <a:pt x="1300654" y="922767"/>
                      <a:pt x="1254934" y="909432"/>
                    </a:cubicBezTo>
                    <a:cubicBezTo>
                      <a:pt x="1252076" y="893239"/>
                      <a:pt x="1190164" y="413179"/>
                      <a:pt x="1183496" y="350314"/>
                    </a:cubicBezTo>
                    <a:cubicBezTo>
                      <a:pt x="1176829" y="289354"/>
                      <a:pt x="1169209" y="228394"/>
                      <a:pt x="1161589" y="167434"/>
                    </a:cubicBezTo>
                    <a:cubicBezTo>
                      <a:pt x="1161589" y="167434"/>
                      <a:pt x="1154921" y="115047"/>
                      <a:pt x="1154921" y="88377"/>
                    </a:cubicBezTo>
                    <a:cubicBezTo>
                      <a:pt x="1154921" y="59802"/>
                      <a:pt x="1142539" y="50277"/>
                      <a:pt x="1115869" y="43609"/>
                    </a:cubicBezTo>
                    <a:cubicBezTo>
                      <a:pt x="895841" y="-8778"/>
                      <a:pt x="673909" y="-14493"/>
                      <a:pt x="451024" y="29322"/>
                    </a:cubicBezTo>
                    <a:cubicBezTo>
                      <a:pt x="335771" y="52182"/>
                      <a:pt x="335771" y="52182"/>
                      <a:pt x="326246" y="167434"/>
                    </a:cubicBezTo>
                    <a:cubicBezTo>
                      <a:pt x="326246" y="170292"/>
                      <a:pt x="300529" y="332217"/>
                      <a:pt x="290051" y="411274"/>
                    </a:cubicBezTo>
                    <a:cubicBezTo>
                      <a:pt x="268144" y="577962"/>
                      <a:pt x="243379" y="743697"/>
                      <a:pt x="219566" y="909432"/>
                    </a:cubicBezTo>
                    <a:cubicBezTo>
                      <a:pt x="202421" y="919909"/>
                      <a:pt x="181466" y="920862"/>
                      <a:pt x="162416" y="925624"/>
                    </a:cubicBezTo>
                    <a:cubicBezTo>
                      <a:pt x="118601" y="937054"/>
                      <a:pt x="74786" y="947532"/>
                      <a:pt x="35734" y="971344"/>
                    </a:cubicBezTo>
                    <a:cubicBezTo>
                      <a:pt x="-10939" y="998967"/>
                      <a:pt x="-11891" y="1029447"/>
                      <a:pt x="32876" y="1058974"/>
                    </a:cubicBezTo>
                    <a:cubicBezTo>
                      <a:pt x="45259" y="1066594"/>
                      <a:pt x="202421" y="1129459"/>
                      <a:pt x="277669" y="1139937"/>
                    </a:cubicBezTo>
                    <a:cubicBezTo>
                      <a:pt x="369109" y="1152319"/>
                      <a:pt x="460549" y="1159939"/>
                      <a:pt x="551989" y="1163749"/>
                    </a:cubicBezTo>
                    <a:cubicBezTo>
                      <a:pt x="646286" y="1167559"/>
                      <a:pt x="741536" y="1165654"/>
                      <a:pt x="835834" y="1165654"/>
                    </a:cubicBezTo>
                    <a:cubicBezTo>
                      <a:pt x="959659" y="1164702"/>
                      <a:pt x="1082531" y="1155177"/>
                      <a:pt x="1204451" y="1136127"/>
                    </a:cubicBezTo>
                    <a:cubicBezTo>
                      <a:pt x="1221596" y="1133269"/>
                      <a:pt x="1360661" y="1096122"/>
                      <a:pt x="1402571" y="1074214"/>
                    </a:cubicBezTo>
                    <a:cubicBezTo>
                      <a:pt x="1432099" y="1060879"/>
                      <a:pt x="1471151" y="1051354"/>
                      <a:pt x="1470199" y="1012302"/>
                    </a:cubicBezTo>
                    <a:cubicBezTo>
                      <a:pt x="1470199" y="975154"/>
                      <a:pt x="1431146" y="966582"/>
                      <a:pt x="1403524" y="952294"/>
                    </a:cubicBezTo>
                    <a:close/>
                  </a:path>
                </a:pathLst>
              </a:custGeom>
              <a:solidFill>
                <a:srgbClr val="38361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0" name="Freeform: Shape 299">
                <a:extLst>
                  <a:ext uri="{FF2B5EF4-FFF2-40B4-BE49-F238E27FC236}">
                    <a16:creationId xmlns:a16="http://schemas.microsoft.com/office/drawing/2014/main" id="{43220C0C-CCF6-40F9-AF69-BD31129733B9}"/>
                  </a:ext>
                </a:extLst>
              </p:cNvPr>
              <p:cNvSpPr/>
              <p:nvPr/>
            </p:nvSpPr>
            <p:spPr>
              <a:xfrm>
                <a:off x="9185848" y="891350"/>
                <a:ext cx="1055199" cy="158114"/>
              </a:xfrm>
              <a:custGeom>
                <a:avLst/>
                <a:gdLst>
                  <a:gd name="connsiteX0" fmla="*/ 1054316 w 1055199"/>
                  <a:gd name="connsiteY0" fmla="*/ 97155 h 158114"/>
                  <a:gd name="connsiteX1" fmla="*/ 1043838 w 1055199"/>
                  <a:gd name="connsiteY1" fmla="*/ 0 h 158114"/>
                  <a:gd name="connsiteX2" fmla="*/ 931443 w 1055199"/>
                  <a:gd name="connsiteY2" fmla="*/ 14288 h 158114"/>
                  <a:gd name="connsiteX3" fmla="*/ 899058 w 1055199"/>
                  <a:gd name="connsiteY3" fmla="*/ 21907 h 158114"/>
                  <a:gd name="connsiteX4" fmla="*/ 689508 w 1055199"/>
                  <a:gd name="connsiteY4" fmla="*/ 43815 h 158114"/>
                  <a:gd name="connsiteX5" fmla="*/ 369468 w 1055199"/>
                  <a:gd name="connsiteY5" fmla="*/ 43815 h 158114"/>
                  <a:gd name="connsiteX6" fmla="*/ 15138 w 1055199"/>
                  <a:gd name="connsiteY6" fmla="*/ 0 h 158114"/>
                  <a:gd name="connsiteX7" fmla="*/ 1803 w 1055199"/>
                  <a:gd name="connsiteY7" fmla="*/ 89535 h 158114"/>
                  <a:gd name="connsiteX8" fmla="*/ 23710 w 1055199"/>
                  <a:gd name="connsiteY8" fmla="*/ 120967 h 158114"/>
                  <a:gd name="connsiteX9" fmla="*/ 368515 w 1055199"/>
                  <a:gd name="connsiteY9" fmla="*/ 158115 h 158114"/>
                  <a:gd name="connsiteX10" fmla="*/ 688555 w 1055199"/>
                  <a:gd name="connsiteY10" fmla="*/ 158115 h 158114"/>
                  <a:gd name="connsiteX11" fmla="*/ 1039075 w 1055199"/>
                  <a:gd name="connsiteY11" fmla="*/ 120015 h 158114"/>
                  <a:gd name="connsiteX12" fmla="*/ 1054316 w 1055199"/>
                  <a:gd name="connsiteY12" fmla="*/ 97155 h 1581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55199" h="158114">
                    <a:moveTo>
                      <a:pt x="1054316" y="97155"/>
                    </a:moveTo>
                    <a:cubicBezTo>
                      <a:pt x="1049553" y="64770"/>
                      <a:pt x="1047648" y="32385"/>
                      <a:pt x="1043838" y="0"/>
                    </a:cubicBezTo>
                    <a:cubicBezTo>
                      <a:pt x="1005738" y="2857"/>
                      <a:pt x="969543" y="16192"/>
                      <a:pt x="931443" y="14288"/>
                    </a:cubicBezTo>
                    <a:cubicBezTo>
                      <a:pt x="920965" y="20002"/>
                      <a:pt x="910488" y="20955"/>
                      <a:pt x="899058" y="21907"/>
                    </a:cubicBezTo>
                    <a:cubicBezTo>
                      <a:pt x="829526" y="28575"/>
                      <a:pt x="759040" y="36195"/>
                      <a:pt x="689508" y="43815"/>
                    </a:cubicBezTo>
                    <a:cubicBezTo>
                      <a:pt x="622833" y="50482"/>
                      <a:pt x="466623" y="50482"/>
                      <a:pt x="369468" y="43815"/>
                    </a:cubicBezTo>
                    <a:cubicBezTo>
                      <a:pt x="251358" y="33338"/>
                      <a:pt x="132295" y="23813"/>
                      <a:pt x="15138" y="0"/>
                    </a:cubicBezTo>
                    <a:cubicBezTo>
                      <a:pt x="11328" y="29527"/>
                      <a:pt x="8470" y="60007"/>
                      <a:pt x="1803" y="89535"/>
                    </a:cubicBezTo>
                    <a:cubicBezTo>
                      <a:pt x="-2960" y="110490"/>
                      <a:pt x="850" y="118110"/>
                      <a:pt x="23710" y="120967"/>
                    </a:cubicBezTo>
                    <a:cubicBezTo>
                      <a:pt x="138010" y="139065"/>
                      <a:pt x="252310" y="155257"/>
                      <a:pt x="368515" y="158115"/>
                    </a:cubicBezTo>
                    <a:cubicBezTo>
                      <a:pt x="439953" y="158115"/>
                      <a:pt x="599973" y="158115"/>
                      <a:pt x="688555" y="158115"/>
                    </a:cubicBezTo>
                    <a:cubicBezTo>
                      <a:pt x="806665" y="156210"/>
                      <a:pt x="922870" y="136207"/>
                      <a:pt x="1039075" y="120015"/>
                    </a:cubicBezTo>
                    <a:cubicBezTo>
                      <a:pt x="1053363" y="118110"/>
                      <a:pt x="1057173" y="111442"/>
                      <a:pt x="1054316" y="97155"/>
                    </a:cubicBezTo>
                    <a:close/>
                  </a:path>
                </a:pathLst>
              </a:custGeom>
              <a:solidFill>
                <a:srgbClr val="6B1A0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1" name="Freeform: Shape 300">
                <a:extLst>
                  <a:ext uri="{FF2B5EF4-FFF2-40B4-BE49-F238E27FC236}">
                    <a16:creationId xmlns:a16="http://schemas.microsoft.com/office/drawing/2014/main" id="{D3FDC464-7B25-49DD-9F5F-55C7E723A8D2}"/>
                  </a:ext>
                </a:extLst>
              </p:cNvPr>
              <p:cNvSpPr/>
              <p:nvPr/>
            </p:nvSpPr>
            <p:spPr>
              <a:xfrm>
                <a:off x="9554363" y="908533"/>
                <a:ext cx="321706" cy="161886"/>
              </a:xfrm>
              <a:custGeom>
                <a:avLst/>
                <a:gdLst>
                  <a:gd name="connsiteX0" fmla="*/ 320992 w 321706"/>
                  <a:gd name="connsiteY0" fmla="*/ 4724 h 161886"/>
                  <a:gd name="connsiteX1" fmla="*/ 121920 w 321706"/>
                  <a:gd name="connsiteY1" fmla="*/ 1866 h 161886"/>
                  <a:gd name="connsiteX2" fmla="*/ 1905 w 321706"/>
                  <a:gd name="connsiteY2" fmla="*/ 5676 h 161886"/>
                  <a:gd name="connsiteX3" fmla="*/ 952 w 321706"/>
                  <a:gd name="connsiteY3" fmla="*/ 27584 h 161886"/>
                  <a:gd name="connsiteX4" fmla="*/ 0 w 321706"/>
                  <a:gd name="connsiteY4" fmla="*/ 140931 h 161886"/>
                  <a:gd name="connsiteX5" fmla="*/ 22860 w 321706"/>
                  <a:gd name="connsiteY5" fmla="*/ 161886 h 161886"/>
                  <a:gd name="connsiteX6" fmla="*/ 287655 w 321706"/>
                  <a:gd name="connsiteY6" fmla="*/ 161886 h 161886"/>
                  <a:gd name="connsiteX7" fmla="*/ 320040 w 321706"/>
                  <a:gd name="connsiteY7" fmla="*/ 140931 h 161886"/>
                  <a:gd name="connsiteX8" fmla="*/ 320992 w 321706"/>
                  <a:gd name="connsiteY8" fmla="*/ 27584 h 161886"/>
                  <a:gd name="connsiteX9" fmla="*/ 320992 w 321706"/>
                  <a:gd name="connsiteY9" fmla="*/ 4724 h 161886"/>
                  <a:gd name="connsiteX10" fmla="*/ 236220 w 321706"/>
                  <a:gd name="connsiteY10" fmla="*/ 119024 h 161886"/>
                  <a:gd name="connsiteX11" fmla="*/ 160973 w 321706"/>
                  <a:gd name="connsiteY11" fmla="*/ 119024 h 161886"/>
                  <a:gd name="connsiteX12" fmla="*/ 104775 w 321706"/>
                  <a:gd name="connsiteY12" fmla="*/ 119024 h 161886"/>
                  <a:gd name="connsiteX13" fmla="*/ 62865 w 321706"/>
                  <a:gd name="connsiteY13" fmla="*/ 78066 h 161886"/>
                  <a:gd name="connsiteX14" fmla="*/ 96202 w 321706"/>
                  <a:gd name="connsiteY14" fmla="*/ 42824 h 161886"/>
                  <a:gd name="connsiteX15" fmla="*/ 235267 w 321706"/>
                  <a:gd name="connsiteY15" fmla="*/ 42824 h 161886"/>
                  <a:gd name="connsiteX16" fmla="*/ 259080 w 321706"/>
                  <a:gd name="connsiteY16" fmla="*/ 74256 h 161886"/>
                  <a:gd name="connsiteX17" fmla="*/ 236220 w 321706"/>
                  <a:gd name="connsiteY17" fmla="*/ 119024 h 161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21706" h="161886">
                    <a:moveTo>
                      <a:pt x="320992" y="4724"/>
                    </a:moveTo>
                    <a:cubicBezTo>
                      <a:pt x="255270" y="-3849"/>
                      <a:pt x="188595" y="1866"/>
                      <a:pt x="121920" y="1866"/>
                    </a:cubicBezTo>
                    <a:cubicBezTo>
                      <a:pt x="81915" y="1866"/>
                      <a:pt x="41910" y="-2896"/>
                      <a:pt x="1905" y="5676"/>
                    </a:cubicBezTo>
                    <a:cubicBezTo>
                      <a:pt x="1905" y="13296"/>
                      <a:pt x="952" y="20916"/>
                      <a:pt x="952" y="27584"/>
                    </a:cubicBezTo>
                    <a:cubicBezTo>
                      <a:pt x="3810" y="65684"/>
                      <a:pt x="3810" y="103784"/>
                      <a:pt x="0" y="140931"/>
                    </a:cubicBezTo>
                    <a:cubicBezTo>
                      <a:pt x="0" y="156171"/>
                      <a:pt x="6668" y="161886"/>
                      <a:pt x="22860" y="161886"/>
                    </a:cubicBezTo>
                    <a:cubicBezTo>
                      <a:pt x="114300" y="160934"/>
                      <a:pt x="196215" y="160934"/>
                      <a:pt x="287655" y="161886"/>
                    </a:cubicBezTo>
                    <a:cubicBezTo>
                      <a:pt x="303848" y="161886"/>
                      <a:pt x="320040" y="155219"/>
                      <a:pt x="320040" y="140931"/>
                    </a:cubicBezTo>
                    <a:cubicBezTo>
                      <a:pt x="320040" y="102831"/>
                      <a:pt x="320992" y="64731"/>
                      <a:pt x="320992" y="27584"/>
                    </a:cubicBezTo>
                    <a:cubicBezTo>
                      <a:pt x="321945" y="19964"/>
                      <a:pt x="321945" y="12344"/>
                      <a:pt x="320992" y="4724"/>
                    </a:cubicBezTo>
                    <a:close/>
                    <a:moveTo>
                      <a:pt x="236220" y="119024"/>
                    </a:moveTo>
                    <a:cubicBezTo>
                      <a:pt x="211455" y="119024"/>
                      <a:pt x="185738" y="119024"/>
                      <a:pt x="160973" y="119024"/>
                    </a:cubicBezTo>
                    <a:cubicBezTo>
                      <a:pt x="141923" y="119024"/>
                      <a:pt x="122873" y="117119"/>
                      <a:pt x="104775" y="119024"/>
                    </a:cubicBezTo>
                    <a:cubicBezTo>
                      <a:pt x="71438" y="122834"/>
                      <a:pt x="60008" y="112356"/>
                      <a:pt x="62865" y="78066"/>
                    </a:cubicBezTo>
                    <a:cubicBezTo>
                      <a:pt x="64770" y="53301"/>
                      <a:pt x="68580" y="41871"/>
                      <a:pt x="96202" y="42824"/>
                    </a:cubicBezTo>
                    <a:cubicBezTo>
                      <a:pt x="142875" y="44729"/>
                      <a:pt x="189548" y="44729"/>
                      <a:pt x="235267" y="42824"/>
                    </a:cubicBezTo>
                    <a:cubicBezTo>
                      <a:pt x="260985" y="41871"/>
                      <a:pt x="261938" y="57111"/>
                      <a:pt x="259080" y="74256"/>
                    </a:cubicBezTo>
                    <a:cubicBezTo>
                      <a:pt x="255270" y="91401"/>
                      <a:pt x="272415" y="119024"/>
                      <a:pt x="236220" y="119024"/>
                    </a:cubicBezTo>
                    <a:close/>
                  </a:path>
                </a:pathLst>
              </a:custGeom>
              <a:solidFill>
                <a:srgbClr val="EEA50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2" name="Freeform: Shape 301">
                <a:extLst>
                  <a:ext uri="{FF2B5EF4-FFF2-40B4-BE49-F238E27FC236}">
                    <a16:creationId xmlns:a16="http://schemas.microsoft.com/office/drawing/2014/main" id="{EC93398D-B0D8-4F90-BF7F-64DE02AB49A7}"/>
                  </a:ext>
                </a:extLst>
              </p:cNvPr>
              <p:cNvSpPr/>
              <p:nvPr/>
            </p:nvSpPr>
            <p:spPr>
              <a:xfrm>
                <a:off x="9298140" y="-20939"/>
                <a:ext cx="836829" cy="928481"/>
              </a:xfrm>
              <a:custGeom>
                <a:avLst/>
                <a:gdLst>
                  <a:gd name="connsiteX0" fmla="*/ 953 w 836829"/>
                  <a:gd name="connsiteY0" fmla="*/ 175054 h 928481"/>
                  <a:gd name="connsiteX1" fmla="*/ 0 w 836829"/>
                  <a:gd name="connsiteY1" fmla="*/ 167434 h 928481"/>
                  <a:gd name="connsiteX2" fmla="*/ 124778 w 836829"/>
                  <a:gd name="connsiteY2" fmla="*/ 29322 h 928481"/>
                  <a:gd name="connsiteX3" fmla="*/ 790575 w 836829"/>
                  <a:gd name="connsiteY3" fmla="*/ 43609 h 928481"/>
                  <a:gd name="connsiteX4" fmla="*/ 829628 w 836829"/>
                  <a:gd name="connsiteY4" fmla="*/ 88377 h 928481"/>
                  <a:gd name="connsiteX5" fmla="*/ 836295 w 836829"/>
                  <a:gd name="connsiteY5" fmla="*/ 167434 h 928481"/>
                  <a:gd name="connsiteX6" fmla="*/ 791528 w 836829"/>
                  <a:gd name="connsiteY6" fmla="*/ 210297 h 928481"/>
                  <a:gd name="connsiteX7" fmla="*/ 702945 w 836829"/>
                  <a:gd name="connsiteY7" fmla="*/ 502714 h 928481"/>
                  <a:gd name="connsiteX8" fmla="*/ 659130 w 836829"/>
                  <a:gd name="connsiteY8" fmla="*/ 737029 h 928481"/>
                  <a:gd name="connsiteX9" fmla="*/ 574358 w 836829"/>
                  <a:gd name="connsiteY9" fmla="*/ 871332 h 928481"/>
                  <a:gd name="connsiteX10" fmla="*/ 557213 w 836829"/>
                  <a:gd name="connsiteY10" fmla="*/ 894192 h 928481"/>
                  <a:gd name="connsiteX11" fmla="*/ 517208 w 836829"/>
                  <a:gd name="connsiteY11" fmla="*/ 928482 h 928481"/>
                  <a:gd name="connsiteX12" fmla="*/ 297180 w 836829"/>
                  <a:gd name="connsiteY12" fmla="*/ 928482 h 928481"/>
                  <a:gd name="connsiteX13" fmla="*/ 257175 w 836829"/>
                  <a:gd name="connsiteY13" fmla="*/ 891334 h 928481"/>
                  <a:gd name="connsiteX14" fmla="*/ 242888 w 836829"/>
                  <a:gd name="connsiteY14" fmla="*/ 866569 h 928481"/>
                  <a:gd name="connsiteX15" fmla="*/ 159068 w 836829"/>
                  <a:gd name="connsiteY15" fmla="*/ 698929 h 928481"/>
                  <a:gd name="connsiteX16" fmla="*/ 98108 w 836829"/>
                  <a:gd name="connsiteY16" fmla="*/ 359839 h 928481"/>
                  <a:gd name="connsiteX17" fmla="*/ 36195 w 836829"/>
                  <a:gd name="connsiteY17" fmla="*/ 196962 h 928481"/>
                  <a:gd name="connsiteX18" fmla="*/ 953 w 836829"/>
                  <a:gd name="connsiteY18" fmla="*/ 175054 h 928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36829" h="928481">
                    <a:moveTo>
                      <a:pt x="953" y="175054"/>
                    </a:moveTo>
                    <a:cubicBezTo>
                      <a:pt x="953" y="172197"/>
                      <a:pt x="0" y="170292"/>
                      <a:pt x="0" y="167434"/>
                    </a:cubicBezTo>
                    <a:cubicBezTo>
                      <a:pt x="9525" y="52182"/>
                      <a:pt x="9525" y="52182"/>
                      <a:pt x="124778" y="29322"/>
                    </a:cubicBezTo>
                    <a:cubicBezTo>
                      <a:pt x="347663" y="-14493"/>
                      <a:pt x="569595" y="-8778"/>
                      <a:pt x="790575" y="43609"/>
                    </a:cubicBezTo>
                    <a:cubicBezTo>
                      <a:pt x="817245" y="50277"/>
                      <a:pt x="829628" y="59802"/>
                      <a:pt x="829628" y="88377"/>
                    </a:cubicBezTo>
                    <a:cubicBezTo>
                      <a:pt x="829628" y="115047"/>
                      <a:pt x="839153" y="140764"/>
                      <a:pt x="836295" y="167434"/>
                    </a:cubicBezTo>
                    <a:cubicBezTo>
                      <a:pt x="814388" y="175054"/>
                      <a:pt x="801053" y="190294"/>
                      <a:pt x="791528" y="210297"/>
                    </a:cubicBezTo>
                    <a:cubicBezTo>
                      <a:pt x="745808" y="302689"/>
                      <a:pt x="720090" y="401749"/>
                      <a:pt x="702945" y="502714"/>
                    </a:cubicBezTo>
                    <a:cubicBezTo>
                      <a:pt x="689610" y="580819"/>
                      <a:pt x="675323" y="658924"/>
                      <a:pt x="659130" y="737029"/>
                    </a:cubicBezTo>
                    <a:cubicBezTo>
                      <a:pt x="647700" y="793227"/>
                      <a:pt x="617220" y="836089"/>
                      <a:pt x="574358" y="871332"/>
                    </a:cubicBezTo>
                    <a:cubicBezTo>
                      <a:pt x="566738" y="877999"/>
                      <a:pt x="555308" y="883714"/>
                      <a:pt x="557213" y="894192"/>
                    </a:cubicBezTo>
                    <a:cubicBezTo>
                      <a:pt x="561975" y="927529"/>
                      <a:pt x="540068" y="927529"/>
                      <a:pt x="517208" y="928482"/>
                    </a:cubicBezTo>
                    <a:cubicBezTo>
                      <a:pt x="443865" y="928482"/>
                      <a:pt x="370523" y="928482"/>
                      <a:pt x="297180" y="928482"/>
                    </a:cubicBezTo>
                    <a:cubicBezTo>
                      <a:pt x="272415" y="928482"/>
                      <a:pt x="250508" y="925624"/>
                      <a:pt x="257175" y="891334"/>
                    </a:cubicBezTo>
                    <a:cubicBezTo>
                      <a:pt x="259080" y="879904"/>
                      <a:pt x="250508" y="872284"/>
                      <a:pt x="242888" y="866569"/>
                    </a:cubicBezTo>
                    <a:cubicBezTo>
                      <a:pt x="188595" y="823707"/>
                      <a:pt x="167640" y="765604"/>
                      <a:pt x="159068" y="698929"/>
                    </a:cubicBezTo>
                    <a:cubicBezTo>
                      <a:pt x="143828" y="584629"/>
                      <a:pt x="128588" y="471282"/>
                      <a:pt x="98108" y="359839"/>
                    </a:cubicBezTo>
                    <a:cubicBezTo>
                      <a:pt x="82868" y="303642"/>
                      <a:pt x="62865" y="249349"/>
                      <a:pt x="36195" y="196962"/>
                    </a:cubicBezTo>
                    <a:cubicBezTo>
                      <a:pt x="26670" y="183627"/>
                      <a:pt x="20003" y="170292"/>
                      <a:pt x="953" y="175054"/>
                    </a:cubicBezTo>
                    <a:close/>
                  </a:path>
                </a:pathLst>
              </a:custGeom>
              <a:solidFill>
                <a:srgbClr val="4F4D2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332" name="Graphic 2">
            <a:extLst>
              <a:ext uri="{FF2B5EF4-FFF2-40B4-BE49-F238E27FC236}">
                <a16:creationId xmlns:a16="http://schemas.microsoft.com/office/drawing/2014/main" id="{D92E65A2-D2C1-4F45-9D3E-2425518BE750}"/>
              </a:ext>
            </a:extLst>
          </p:cNvPr>
          <p:cNvGrpSpPr/>
          <p:nvPr/>
        </p:nvGrpSpPr>
        <p:grpSpPr>
          <a:xfrm rot="1378226">
            <a:off x="10167906" y="-23101"/>
            <a:ext cx="533441" cy="1357528"/>
            <a:chOff x="8225681" y="914515"/>
            <a:chExt cx="503291" cy="1280800"/>
          </a:xfrm>
          <a:solidFill>
            <a:schemeClr val="accent4"/>
          </a:solidFill>
        </p:grpSpPr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8473B0C-DDE6-428F-A5C0-D2650163CC63}"/>
                </a:ext>
              </a:extLst>
            </p:cNvPr>
            <p:cNvSpPr/>
            <p:nvPr/>
          </p:nvSpPr>
          <p:spPr>
            <a:xfrm>
              <a:off x="8267148" y="1217493"/>
              <a:ext cx="229073" cy="916290"/>
            </a:xfrm>
            <a:custGeom>
              <a:avLst/>
              <a:gdLst>
                <a:gd name="connsiteX0" fmla="*/ 78587 w 229072"/>
                <a:gd name="connsiteY0" fmla="*/ 318361 h 916290"/>
                <a:gd name="connsiteX1" fmla="*/ 112363 w 229072"/>
                <a:gd name="connsiteY1" fmla="*/ 329731 h 916290"/>
                <a:gd name="connsiteX2" fmla="*/ 144132 w 229072"/>
                <a:gd name="connsiteY2" fmla="*/ 349796 h 916290"/>
                <a:gd name="connsiteX3" fmla="*/ 158010 w 229072"/>
                <a:gd name="connsiteY3" fmla="*/ 372703 h 916290"/>
                <a:gd name="connsiteX4" fmla="*/ 145637 w 229072"/>
                <a:gd name="connsiteY4" fmla="*/ 332741 h 916290"/>
                <a:gd name="connsiteX5" fmla="*/ 141958 w 229072"/>
                <a:gd name="connsiteY5" fmla="*/ 331904 h 916290"/>
                <a:gd name="connsiteX6" fmla="*/ 99655 w 229072"/>
                <a:gd name="connsiteY6" fmla="*/ 320534 h 916290"/>
                <a:gd name="connsiteX7" fmla="*/ 65879 w 229072"/>
                <a:gd name="connsiteY7" fmla="*/ 290437 h 916290"/>
                <a:gd name="connsiteX8" fmla="*/ 58188 w 229072"/>
                <a:gd name="connsiteY8" fmla="*/ 256327 h 916290"/>
                <a:gd name="connsiteX9" fmla="*/ 94137 w 229072"/>
                <a:gd name="connsiteY9" fmla="*/ 267697 h 916290"/>
                <a:gd name="connsiteX10" fmla="*/ 124067 w 229072"/>
                <a:gd name="connsiteY10" fmla="*/ 286926 h 916290"/>
                <a:gd name="connsiteX11" fmla="*/ 138781 w 229072"/>
                <a:gd name="connsiteY11" fmla="*/ 311171 h 916290"/>
                <a:gd name="connsiteX12" fmla="*/ 137778 w 229072"/>
                <a:gd name="connsiteY12" fmla="*/ 306656 h 916290"/>
                <a:gd name="connsiteX13" fmla="*/ 130421 w 229072"/>
                <a:gd name="connsiteY13" fmla="*/ 282411 h 916290"/>
                <a:gd name="connsiteX14" fmla="*/ 116877 w 229072"/>
                <a:gd name="connsiteY14" fmla="*/ 268366 h 916290"/>
                <a:gd name="connsiteX15" fmla="*/ 81931 w 229072"/>
                <a:gd name="connsiteY15" fmla="*/ 259839 h 916290"/>
                <a:gd name="connsiteX16" fmla="*/ 46483 w 229072"/>
                <a:gd name="connsiteY16" fmla="*/ 227902 h 916290"/>
                <a:gd name="connsiteX17" fmla="*/ 39628 w 229072"/>
                <a:gd name="connsiteY17" fmla="*/ 198808 h 916290"/>
                <a:gd name="connsiteX18" fmla="*/ 39628 w 229072"/>
                <a:gd name="connsiteY18" fmla="*/ 194126 h 916290"/>
                <a:gd name="connsiteX19" fmla="*/ 71732 w 229072"/>
                <a:gd name="connsiteY19" fmla="*/ 206165 h 916290"/>
                <a:gd name="connsiteX20" fmla="*/ 108015 w 229072"/>
                <a:gd name="connsiteY20" fmla="*/ 229909 h 916290"/>
                <a:gd name="connsiteX21" fmla="*/ 118716 w 229072"/>
                <a:gd name="connsiteY21" fmla="*/ 246295 h 916290"/>
                <a:gd name="connsiteX22" fmla="*/ 108015 w 229072"/>
                <a:gd name="connsiteY22" fmla="*/ 213355 h 916290"/>
                <a:gd name="connsiteX23" fmla="*/ 104671 w 229072"/>
                <a:gd name="connsiteY23" fmla="*/ 210847 h 916290"/>
                <a:gd name="connsiteX24" fmla="*/ 66883 w 229072"/>
                <a:gd name="connsiteY24" fmla="*/ 200146 h 916290"/>
                <a:gd name="connsiteX25" fmla="*/ 25583 w 229072"/>
                <a:gd name="connsiteY25" fmla="*/ 162357 h 916290"/>
                <a:gd name="connsiteX26" fmla="*/ 20399 w 229072"/>
                <a:gd name="connsiteY26" fmla="*/ 139283 h 916290"/>
                <a:gd name="connsiteX27" fmla="*/ 19730 w 229072"/>
                <a:gd name="connsiteY27" fmla="*/ 132762 h 916290"/>
                <a:gd name="connsiteX28" fmla="*/ 49326 w 229072"/>
                <a:gd name="connsiteY28" fmla="*/ 144801 h 916290"/>
                <a:gd name="connsiteX29" fmla="*/ 88787 w 229072"/>
                <a:gd name="connsiteY29" fmla="*/ 169380 h 916290"/>
                <a:gd name="connsiteX30" fmla="*/ 98986 w 229072"/>
                <a:gd name="connsiteY30" fmla="*/ 185766 h 916290"/>
                <a:gd name="connsiteX31" fmla="*/ 88954 w 229072"/>
                <a:gd name="connsiteY31" fmla="*/ 156171 h 916290"/>
                <a:gd name="connsiteX32" fmla="*/ 83938 w 229072"/>
                <a:gd name="connsiteY32" fmla="*/ 152325 h 916290"/>
                <a:gd name="connsiteX33" fmla="*/ 52336 w 229072"/>
                <a:gd name="connsiteY33" fmla="*/ 139784 h 916290"/>
                <a:gd name="connsiteX34" fmla="*/ 5685 w 229072"/>
                <a:gd name="connsiteY34" fmla="*/ 98986 h 916290"/>
                <a:gd name="connsiteX35" fmla="*/ 0 w 229072"/>
                <a:gd name="connsiteY35" fmla="*/ 74574 h 916290"/>
                <a:gd name="connsiteX36" fmla="*/ 30432 w 229072"/>
                <a:gd name="connsiteY36" fmla="*/ 84272 h 916290"/>
                <a:gd name="connsiteX37" fmla="*/ 76580 w 229072"/>
                <a:gd name="connsiteY37" fmla="*/ 124736 h 916290"/>
                <a:gd name="connsiteX38" fmla="*/ 80259 w 229072"/>
                <a:gd name="connsiteY38" fmla="*/ 129752 h 916290"/>
                <a:gd name="connsiteX39" fmla="*/ 70059 w 229072"/>
                <a:gd name="connsiteY39" fmla="*/ 100658 h 916290"/>
                <a:gd name="connsiteX40" fmla="*/ 67050 w 229072"/>
                <a:gd name="connsiteY40" fmla="*/ 97481 h 916290"/>
                <a:gd name="connsiteX41" fmla="*/ 61030 w 229072"/>
                <a:gd name="connsiteY41" fmla="*/ 93301 h 916290"/>
                <a:gd name="connsiteX42" fmla="*/ 32940 w 229072"/>
                <a:gd name="connsiteY42" fmla="*/ 25081 h 916290"/>
                <a:gd name="connsiteX43" fmla="*/ 38290 w 229072"/>
                <a:gd name="connsiteY43" fmla="*/ 0 h 916290"/>
                <a:gd name="connsiteX44" fmla="*/ 68220 w 229072"/>
                <a:gd name="connsiteY44" fmla="*/ 23074 h 916290"/>
                <a:gd name="connsiteX45" fmla="*/ 81597 w 229072"/>
                <a:gd name="connsiteY45" fmla="*/ 72902 h 916290"/>
                <a:gd name="connsiteX46" fmla="*/ 74908 w 229072"/>
                <a:gd name="connsiteY46" fmla="*/ 96144 h 916290"/>
                <a:gd name="connsiteX47" fmla="*/ 74741 w 229072"/>
                <a:gd name="connsiteY47" fmla="*/ 107346 h 916290"/>
                <a:gd name="connsiteX48" fmla="*/ 191786 w 229072"/>
                <a:gd name="connsiteY48" fmla="*/ 485901 h 916290"/>
                <a:gd name="connsiteX49" fmla="*/ 223555 w 229072"/>
                <a:gd name="connsiteY49" fmla="*/ 641403 h 916290"/>
                <a:gd name="connsiteX50" fmla="*/ 229407 w 229072"/>
                <a:gd name="connsiteY50" fmla="*/ 819143 h 916290"/>
                <a:gd name="connsiteX51" fmla="*/ 229073 w 229072"/>
                <a:gd name="connsiteY51" fmla="*/ 847903 h 916290"/>
                <a:gd name="connsiteX52" fmla="*/ 221548 w 229072"/>
                <a:gd name="connsiteY52" fmla="*/ 910271 h 916290"/>
                <a:gd name="connsiteX53" fmla="*/ 220712 w 229072"/>
                <a:gd name="connsiteY53" fmla="*/ 912946 h 916290"/>
                <a:gd name="connsiteX54" fmla="*/ 217535 w 229072"/>
                <a:gd name="connsiteY54" fmla="*/ 916792 h 916290"/>
                <a:gd name="connsiteX55" fmla="*/ 201818 w 229072"/>
                <a:gd name="connsiteY55" fmla="*/ 713804 h 916290"/>
                <a:gd name="connsiteX56" fmla="*/ 212018 w 229072"/>
                <a:gd name="connsiteY56" fmla="*/ 745740 h 916290"/>
                <a:gd name="connsiteX57" fmla="*/ 220378 w 229072"/>
                <a:gd name="connsiteY57" fmla="*/ 778512 h 916290"/>
                <a:gd name="connsiteX58" fmla="*/ 226732 w 229072"/>
                <a:gd name="connsiteY58" fmla="*/ 812121 h 916290"/>
                <a:gd name="connsiteX59" fmla="*/ 228404 w 229072"/>
                <a:gd name="connsiteY59" fmla="*/ 812121 h 916290"/>
                <a:gd name="connsiteX60" fmla="*/ 228404 w 229072"/>
                <a:gd name="connsiteY60" fmla="*/ 762293 h 916290"/>
                <a:gd name="connsiteX61" fmla="*/ 191117 w 229072"/>
                <a:gd name="connsiteY61" fmla="*/ 491921 h 916290"/>
                <a:gd name="connsiteX62" fmla="*/ 183593 w 229072"/>
                <a:gd name="connsiteY62" fmla="*/ 464165 h 916290"/>
                <a:gd name="connsiteX63" fmla="*/ 177908 w 229072"/>
                <a:gd name="connsiteY63" fmla="*/ 457476 h 916290"/>
                <a:gd name="connsiteX64" fmla="*/ 142460 w 229072"/>
                <a:gd name="connsiteY64" fmla="*/ 446775 h 916290"/>
                <a:gd name="connsiteX65" fmla="*/ 102330 w 229072"/>
                <a:gd name="connsiteY65" fmla="*/ 408485 h 916290"/>
                <a:gd name="connsiteX66" fmla="*/ 96311 w 229072"/>
                <a:gd name="connsiteY66" fmla="*/ 379391 h 916290"/>
                <a:gd name="connsiteX67" fmla="*/ 102665 w 229072"/>
                <a:gd name="connsiteY67" fmla="*/ 383237 h 916290"/>
                <a:gd name="connsiteX68" fmla="*/ 123064 w 229072"/>
                <a:gd name="connsiteY68" fmla="*/ 390427 h 916290"/>
                <a:gd name="connsiteX69" fmla="*/ 169046 w 229072"/>
                <a:gd name="connsiteY69" fmla="*/ 423032 h 916290"/>
                <a:gd name="connsiteX70" fmla="*/ 174396 w 229072"/>
                <a:gd name="connsiteY70" fmla="*/ 431894 h 916290"/>
                <a:gd name="connsiteX71" fmla="*/ 174062 w 229072"/>
                <a:gd name="connsiteY71" fmla="*/ 428717 h 916290"/>
                <a:gd name="connsiteX72" fmla="*/ 166705 w 229072"/>
                <a:gd name="connsiteY72" fmla="*/ 402131 h 916290"/>
                <a:gd name="connsiteX73" fmla="*/ 158177 w 229072"/>
                <a:gd name="connsiteY73" fmla="*/ 392768 h 916290"/>
                <a:gd name="connsiteX74" fmla="*/ 123398 w 229072"/>
                <a:gd name="connsiteY74" fmla="*/ 383738 h 916290"/>
                <a:gd name="connsiteX75" fmla="*/ 84105 w 229072"/>
                <a:gd name="connsiteY75" fmla="*/ 348792 h 916290"/>
                <a:gd name="connsiteX76" fmla="*/ 77082 w 229072"/>
                <a:gd name="connsiteY76" fmla="*/ 319364 h 916290"/>
                <a:gd name="connsiteX77" fmla="*/ 78587 w 229072"/>
                <a:gd name="connsiteY77" fmla="*/ 318361 h 91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29072" h="916290">
                  <a:moveTo>
                    <a:pt x="78587" y="318361"/>
                  </a:moveTo>
                  <a:cubicBezTo>
                    <a:pt x="88619" y="325885"/>
                    <a:pt x="100157" y="328226"/>
                    <a:pt x="112363" y="329731"/>
                  </a:cubicBezTo>
                  <a:cubicBezTo>
                    <a:pt x="125906" y="331403"/>
                    <a:pt x="136775" y="338258"/>
                    <a:pt x="144132" y="349796"/>
                  </a:cubicBezTo>
                  <a:cubicBezTo>
                    <a:pt x="148646" y="356818"/>
                    <a:pt x="152827" y="364175"/>
                    <a:pt x="158010" y="372703"/>
                  </a:cubicBezTo>
                  <a:cubicBezTo>
                    <a:pt x="153663" y="358490"/>
                    <a:pt x="149817" y="345615"/>
                    <a:pt x="145637" y="332741"/>
                  </a:cubicBezTo>
                  <a:cubicBezTo>
                    <a:pt x="145470" y="332072"/>
                    <a:pt x="143296" y="332239"/>
                    <a:pt x="141958" y="331904"/>
                  </a:cubicBezTo>
                  <a:cubicBezTo>
                    <a:pt x="127913" y="328059"/>
                    <a:pt x="113868" y="323711"/>
                    <a:pt x="99655" y="320534"/>
                  </a:cubicBezTo>
                  <a:cubicBezTo>
                    <a:pt x="82433" y="316856"/>
                    <a:pt x="70728" y="307325"/>
                    <a:pt x="65879" y="290437"/>
                  </a:cubicBezTo>
                  <a:cubicBezTo>
                    <a:pt x="62702" y="279402"/>
                    <a:pt x="60194" y="268032"/>
                    <a:pt x="58188" y="256327"/>
                  </a:cubicBezTo>
                  <a:cubicBezTo>
                    <a:pt x="69223" y="264186"/>
                    <a:pt x="81597" y="265858"/>
                    <a:pt x="94137" y="267697"/>
                  </a:cubicBezTo>
                  <a:cubicBezTo>
                    <a:pt x="106845" y="269537"/>
                    <a:pt x="117044" y="276058"/>
                    <a:pt x="124067" y="286926"/>
                  </a:cubicBezTo>
                  <a:cubicBezTo>
                    <a:pt x="129083" y="294617"/>
                    <a:pt x="133598" y="302643"/>
                    <a:pt x="138781" y="311171"/>
                  </a:cubicBezTo>
                  <a:cubicBezTo>
                    <a:pt x="138280" y="309164"/>
                    <a:pt x="138112" y="307994"/>
                    <a:pt x="137778" y="306656"/>
                  </a:cubicBezTo>
                  <a:cubicBezTo>
                    <a:pt x="135270" y="298630"/>
                    <a:pt x="132093" y="290605"/>
                    <a:pt x="130421" y="282411"/>
                  </a:cubicBezTo>
                  <a:cubicBezTo>
                    <a:pt x="128749" y="274385"/>
                    <a:pt x="124401" y="270205"/>
                    <a:pt x="116877" y="268366"/>
                  </a:cubicBezTo>
                  <a:cubicBezTo>
                    <a:pt x="105173" y="265524"/>
                    <a:pt x="93636" y="262012"/>
                    <a:pt x="81931" y="259839"/>
                  </a:cubicBezTo>
                  <a:cubicBezTo>
                    <a:pt x="63371" y="256327"/>
                    <a:pt x="51500" y="245960"/>
                    <a:pt x="46483" y="227902"/>
                  </a:cubicBezTo>
                  <a:cubicBezTo>
                    <a:pt x="43808" y="218371"/>
                    <a:pt x="41802" y="208506"/>
                    <a:pt x="39628" y="198808"/>
                  </a:cubicBezTo>
                  <a:cubicBezTo>
                    <a:pt x="39293" y="197638"/>
                    <a:pt x="39628" y="196300"/>
                    <a:pt x="39628" y="194126"/>
                  </a:cubicBezTo>
                  <a:cubicBezTo>
                    <a:pt x="49326" y="202487"/>
                    <a:pt x="60194" y="204995"/>
                    <a:pt x="71732" y="206165"/>
                  </a:cubicBezTo>
                  <a:cubicBezTo>
                    <a:pt x="87783" y="207837"/>
                    <a:pt x="99822" y="216030"/>
                    <a:pt x="108015" y="229909"/>
                  </a:cubicBezTo>
                  <a:cubicBezTo>
                    <a:pt x="111359" y="235426"/>
                    <a:pt x="114536" y="241111"/>
                    <a:pt x="118716" y="246295"/>
                  </a:cubicBezTo>
                  <a:cubicBezTo>
                    <a:pt x="115205" y="235259"/>
                    <a:pt x="111694" y="224224"/>
                    <a:pt x="108015" y="213355"/>
                  </a:cubicBezTo>
                  <a:cubicBezTo>
                    <a:pt x="107681" y="212352"/>
                    <a:pt x="106009" y="211349"/>
                    <a:pt x="104671" y="210847"/>
                  </a:cubicBezTo>
                  <a:cubicBezTo>
                    <a:pt x="92131" y="207169"/>
                    <a:pt x="79757" y="202152"/>
                    <a:pt x="66883" y="200146"/>
                  </a:cubicBezTo>
                  <a:cubicBezTo>
                    <a:pt x="44310" y="196467"/>
                    <a:pt x="30432" y="184596"/>
                    <a:pt x="25583" y="162357"/>
                  </a:cubicBezTo>
                  <a:cubicBezTo>
                    <a:pt x="23911" y="154666"/>
                    <a:pt x="22071" y="146974"/>
                    <a:pt x="20399" y="139283"/>
                  </a:cubicBezTo>
                  <a:cubicBezTo>
                    <a:pt x="20065" y="137611"/>
                    <a:pt x="20065" y="135771"/>
                    <a:pt x="19730" y="132762"/>
                  </a:cubicBezTo>
                  <a:cubicBezTo>
                    <a:pt x="28927" y="140788"/>
                    <a:pt x="38457" y="143965"/>
                    <a:pt x="49326" y="144801"/>
                  </a:cubicBezTo>
                  <a:cubicBezTo>
                    <a:pt x="66548" y="146306"/>
                    <a:pt x="79925" y="154164"/>
                    <a:pt x="88787" y="169380"/>
                  </a:cubicBezTo>
                  <a:cubicBezTo>
                    <a:pt x="91963" y="174898"/>
                    <a:pt x="95140" y="180416"/>
                    <a:pt x="98986" y="185766"/>
                  </a:cubicBezTo>
                  <a:cubicBezTo>
                    <a:pt x="95642" y="175901"/>
                    <a:pt x="92632" y="165869"/>
                    <a:pt x="88954" y="156171"/>
                  </a:cubicBezTo>
                  <a:cubicBezTo>
                    <a:pt x="88285" y="154499"/>
                    <a:pt x="85610" y="153663"/>
                    <a:pt x="83938" y="152325"/>
                  </a:cubicBezTo>
                  <a:cubicBezTo>
                    <a:pt x="74407" y="145469"/>
                    <a:pt x="64040" y="141122"/>
                    <a:pt x="52336" y="139784"/>
                  </a:cubicBezTo>
                  <a:cubicBezTo>
                    <a:pt x="27589" y="136942"/>
                    <a:pt x="11872" y="123398"/>
                    <a:pt x="5685" y="98986"/>
                  </a:cubicBezTo>
                  <a:cubicBezTo>
                    <a:pt x="3679" y="90626"/>
                    <a:pt x="1839" y="82265"/>
                    <a:pt x="0" y="74574"/>
                  </a:cubicBezTo>
                  <a:cubicBezTo>
                    <a:pt x="10200" y="77918"/>
                    <a:pt x="20232" y="81095"/>
                    <a:pt x="30432" y="84272"/>
                  </a:cubicBezTo>
                  <a:cubicBezTo>
                    <a:pt x="51834" y="90960"/>
                    <a:pt x="66381" y="105340"/>
                    <a:pt x="76580" y="124736"/>
                  </a:cubicBezTo>
                  <a:cubicBezTo>
                    <a:pt x="77584" y="126575"/>
                    <a:pt x="78420" y="128247"/>
                    <a:pt x="80259" y="129752"/>
                  </a:cubicBezTo>
                  <a:cubicBezTo>
                    <a:pt x="76915" y="120054"/>
                    <a:pt x="73571" y="110356"/>
                    <a:pt x="70059" y="100658"/>
                  </a:cubicBezTo>
                  <a:cubicBezTo>
                    <a:pt x="69558" y="99488"/>
                    <a:pt x="68220" y="98485"/>
                    <a:pt x="67050" y="97481"/>
                  </a:cubicBezTo>
                  <a:cubicBezTo>
                    <a:pt x="65043" y="95976"/>
                    <a:pt x="63037" y="94639"/>
                    <a:pt x="61030" y="93301"/>
                  </a:cubicBezTo>
                  <a:cubicBezTo>
                    <a:pt x="36618" y="76748"/>
                    <a:pt x="26920" y="54175"/>
                    <a:pt x="32940" y="25081"/>
                  </a:cubicBezTo>
                  <a:cubicBezTo>
                    <a:pt x="34612" y="16888"/>
                    <a:pt x="36451" y="8695"/>
                    <a:pt x="38290" y="0"/>
                  </a:cubicBezTo>
                  <a:cubicBezTo>
                    <a:pt x="49995" y="6521"/>
                    <a:pt x="59693" y="13878"/>
                    <a:pt x="68220" y="23074"/>
                  </a:cubicBezTo>
                  <a:cubicBezTo>
                    <a:pt x="81597" y="37454"/>
                    <a:pt x="86446" y="53840"/>
                    <a:pt x="81597" y="72902"/>
                  </a:cubicBezTo>
                  <a:cubicBezTo>
                    <a:pt x="79590" y="80761"/>
                    <a:pt x="77584" y="88619"/>
                    <a:pt x="74908" y="96144"/>
                  </a:cubicBezTo>
                  <a:cubicBezTo>
                    <a:pt x="73571" y="100157"/>
                    <a:pt x="73404" y="103333"/>
                    <a:pt x="74741" y="107346"/>
                  </a:cubicBezTo>
                  <a:cubicBezTo>
                    <a:pt x="117546" y="232417"/>
                    <a:pt x="158344" y="357989"/>
                    <a:pt x="191786" y="485901"/>
                  </a:cubicBezTo>
                  <a:cubicBezTo>
                    <a:pt x="205162" y="537067"/>
                    <a:pt x="217201" y="588733"/>
                    <a:pt x="223555" y="641403"/>
                  </a:cubicBezTo>
                  <a:cubicBezTo>
                    <a:pt x="230578" y="700427"/>
                    <a:pt x="232082" y="759785"/>
                    <a:pt x="229407" y="819143"/>
                  </a:cubicBezTo>
                  <a:cubicBezTo>
                    <a:pt x="228905" y="828674"/>
                    <a:pt x="228905" y="838372"/>
                    <a:pt x="229073" y="847903"/>
                  </a:cubicBezTo>
                  <a:cubicBezTo>
                    <a:pt x="229574" y="869138"/>
                    <a:pt x="227401" y="889872"/>
                    <a:pt x="221548" y="910271"/>
                  </a:cubicBezTo>
                  <a:cubicBezTo>
                    <a:pt x="221214" y="911107"/>
                    <a:pt x="221214" y="912110"/>
                    <a:pt x="220712" y="912946"/>
                  </a:cubicBezTo>
                  <a:cubicBezTo>
                    <a:pt x="219876" y="914284"/>
                    <a:pt x="219040" y="915622"/>
                    <a:pt x="217535" y="916792"/>
                  </a:cubicBezTo>
                  <a:cubicBezTo>
                    <a:pt x="219207" y="848572"/>
                    <a:pt x="213690" y="781020"/>
                    <a:pt x="201818" y="713804"/>
                  </a:cubicBezTo>
                  <a:cubicBezTo>
                    <a:pt x="205162" y="724505"/>
                    <a:pt x="208841" y="735039"/>
                    <a:pt x="212018" y="745740"/>
                  </a:cubicBezTo>
                  <a:cubicBezTo>
                    <a:pt x="215195" y="756608"/>
                    <a:pt x="218037" y="767477"/>
                    <a:pt x="220378" y="778512"/>
                  </a:cubicBezTo>
                  <a:cubicBezTo>
                    <a:pt x="222886" y="789548"/>
                    <a:pt x="224725" y="800918"/>
                    <a:pt x="226732" y="812121"/>
                  </a:cubicBezTo>
                  <a:cubicBezTo>
                    <a:pt x="227233" y="812121"/>
                    <a:pt x="227902" y="812121"/>
                    <a:pt x="228404" y="812121"/>
                  </a:cubicBezTo>
                  <a:cubicBezTo>
                    <a:pt x="228404" y="795567"/>
                    <a:pt x="228404" y="778847"/>
                    <a:pt x="228404" y="762293"/>
                  </a:cubicBezTo>
                  <a:cubicBezTo>
                    <a:pt x="228905" y="670330"/>
                    <a:pt x="215195" y="580373"/>
                    <a:pt x="191117" y="491921"/>
                  </a:cubicBezTo>
                  <a:cubicBezTo>
                    <a:pt x="188609" y="482725"/>
                    <a:pt x="186435" y="473361"/>
                    <a:pt x="183593" y="464165"/>
                  </a:cubicBezTo>
                  <a:cubicBezTo>
                    <a:pt x="182757" y="461489"/>
                    <a:pt x="180416" y="458312"/>
                    <a:pt x="177908" y="457476"/>
                  </a:cubicBezTo>
                  <a:cubicBezTo>
                    <a:pt x="166203" y="453463"/>
                    <a:pt x="154499" y="448949"/>
                    <a:pt x="142460" y="446775"/>
                  </a:cubicBezTo>
                  <a:cubicBezTo>
                    <a:pt x="120221" y="442762"/>
                    <a:pt x="106845" y="430556"/>
                    <a:pt x="102330" y="408485"/>
                  </a:cubicBezTo>
                  <a:cubicBezTo>
                    <a:pt x="100491" y="399121"/>
                    <a:pt x="98485" y="389758"/>
                    <a:pt x="96311" y="379391"/>
                  </a:cubicBezTo>
                  <a:cubicBezTo>
                    <a:pt x="99153" y="381063"/>
                    <a:pt x="100825" y="382401"/>
                    <a:pt x="102665" y="383237"/>
                  </a:cubicBezTo>
                  <a:cubicBezTo>
                    <a:pt x="109353" y="385912"/>
                    <a:pt x="116041" y="389758"/>
                    <a:pt x="123064" y="390427"/>
                  </a:cubicBezTo>
                  <a:cubicBezTo>
                    <a:pt x="144801" y="392600"/>
                    <a:pt x="159682" y="403636"/>
                    <a:pt x="169046" y="423032"/>
                  </a:cubicBezTo>
                  <a:cubicBezTo>
                    <a:pt x="170550" y="426042"/>
                    <a:pt x="172055" y="429051"/>
                    <a:pt x="174396" y="431894"/>
                  </a:cubicBezTo>
                  <a:cubicBezTo>
                    <a:pt x="174229" y="430891"/>
                    <a:pt x="174229" y="429720"/>
                    <a:pt x="174062" y="428717"/>
                  </a:cubicBezTo>
                  <a:cubicBezTo>
                    <a:pt x="171554" y="419855"/>
                    <a:pt x="168711" y="411160"/>
                    <a:pt x="166705" y="402131"/>
                  </a:cubicBezTo>
                  <a:cubicBezTo>
                    <a:pt x="165534" y="397115"/>
                    <a:pt x="163026" y="394105"/>
                    <a:pt x="158177" y="392768"/>
                  </a:cubicBezTo>
                  <a:cubicBezTo>
                    <a:pt x="146640" y="389591"/>
                    <a:pt x="135103" y="385745"/>
                    <a:pt x="123398" y="383738"/>
                  </a:cubicBezTo>
                  <a:cubicBezTo>
                    <a:pt x="102497" y="380227"/>
                    <a:pt x="89121" y="369359"/>
                    <a:pt x="84105" y="348792"/>
                  </a:cubicBezTo>
                  <a:cubicBezTo>
                    <a:pt x="81764" y="338927"/>
                    <a:pt x="79423" y="329229"/>
                    <a:pt x="77082" y="319364"/>
                  </a:cubicBezTo>
                  <a:cubicBezTo>
                    <a:pt x="77584" y="318862"/>
                    <a:pt x="78085" y="318695"/>
                    <a:pt x="78587" y="31836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A3D43C88-F183-471B-B044-CE580281434D}"/>
                </a:ext>
              </a:extLst>
            </p:cNvPr>
            <p:cNvSpPr/>
            <p:nvPr/>
          </p:nvSpPr>
          <p:spPr>
            <a:xfrm>
              <a:off x="8490034" y="914682"/>
              <a:ext cx="178911" cy="1279128"/>
            </a:xfrm>
            <a:custGeom>
              <a:avLst/>
              <a:gdLst>
                <a:gd name="connsiteX0" fmla="*/ 89957 w 178910"/>
                <a:gd name="connsiteY0" fmla="*/ 939699 h 1279127"/>
                <a:gd name="connsiteX1" fmla="*/ 89790 w 178910"/>
                <a:gd name="connsiteY1" fmla="*/ 989025 h 1279127"/>
                <a:gd name="connsiteX2" fmla="*/ 87951 w 178910"/>
                <a:gd name="connsiteY2" fmla="*/ 1038685 h 1279127"/>
                <a:gd name="connsiteX3" fmla="*/ 91127 w 178910"/>
                <a:gd name="connsiteY3" fmla="*/ 1027650 h 1279127"/>
                <a:gd name="connsiteX4" fmla="*/ 133096 w 178910"/>
                <a:gd name="connsiteY4" fmla="*/ 783863 h 1279127"/>
                <a:gd name="connsiteX5" fmla="*/ 143129 w 178910"/>
                <a:gd name="connsiteY5" fmla="*/ 578367 h 1279127"/>
                <a:gd name="connsiteX6" fmla="*/ 143129 w 178910"/>
                <a:gd name="connsiteY6" fmla="*/ 568836 h 1279127"/>
                <a:gd name="connsiteX7" fmla="*/ 141624 w 178910"/>
                <a:gd name="connsiteY7" fmla="*/ 573852 h 1279127"/>
                <a:gd name="connsiteX8" fmla="*/ 128749 w 178910"/>
                <a:gd name="connsiteY8" fmla="*/ 563151 h 1279127"/>
                <a:gd name="connsiteX9" fmla="*/ 95475 w 178910"/>
                <a:gd name="connsiteY9" fmla="*/ 543086 h 1279127"/>
                <a:gd name="connsiteX10" fmla="*/ 55847 w 178910"/>
                <a:gd name="connsiteY10" fmla="*/ 471522 h 1279127"/>
                <a:gd name="connsiteX11" fmla="*/ 59191 w 178910"/>
                <a:gd name="connsiteY11" fmla="*/ 435405 h 1279127"/>
                <a:gd name="connsiteX12" fmla="*/ 61866 w 178910"/>
                <a:gd name="connsiteY12" fmla="*/ 437579 h 1279127"/>
                <a:gd name="connsiteX13" fmla="*/ 96144 w 178910"/>
                <a:gd name="connsiteY13" fmla="*/ 463161 h 1279127"/>
                <a:gd name="connsiteX14" fmla="*/ 131257 w 178910"/>
                <a:gd name="connsiteY14" fmla="*/ 497104 h 1279127"/>
                <a:gd name="connsiteX15" fmla="*/ 139617 w 178910"/>
                <a:gd name="connsiteY15" fmla="*/ 527369 h 1279127"/>
                <a:gd name="connsiteX16" fmla="*/ 143296 w 178910"/>
                <a:gd name="connsiteY16" fmla="*/ 551446 h 1279127"/>
                <a:gd name="connsiteX17" fmla="*/ 143797 w 178910"/>
                <a:gd name="connsiteY17" fmla="*/ 546932 h 1279127"/>
                <a:gd name="connsiteX18" fmla="*/ 143965 w 178910"/>
                <a:gd name="connsiteY18" fmla="*/ 292778 h 1279127"/>
                <a:gd name="connsiteX19" fmla="*/ 141791 w 178910"/>
                <a:gd name="connsiteY19" fmla="*/ 152492 h 1279127"/>
                <a:gd name="connsiteX20" fmla="*/ 136775 w 178910"/>
                <a:gd name="connsiteY20" fmla="*/ 138112 h 1279127"/>
                <a:gd name="connsiteX21" fmla="*/ 116877 w 178910"/>
                <a:gd name="connsiteY21" fmla="*/ 106176 h 1279127"/>
                <a:gd name="connsiteX22" fmla="*/ 113199 w 178910"/>
                <a:gd name="connsiteY22" fmla="*/ 56349 h 1279127"/>
                <a:gd name="connsiteX23" fmla="*/ 139784 w 178910"/>
                <a:gd name="connsiteY23" fmla="*/ 2508 h 1279127"/>
                <a:gd name="connsiteX24" fmla="*/ 141122 w 178910"/>
                <a:gd name="connsiteY24" fmla="*/ 0 h 1279127"/>
                <a:gd name="connsiteX25" fmla="*/ 147142 w 178910"/>
                <a:gd name="connsiteY25" fmla="*/ 6521 h 1279127"/>
                <a:gd name="connsiteX26" fmla="*/ 176570 w 178910"/>
                <a:gd name="connsiteY26" fmla="*/ 57853 h 1279127"/>
                <a:gd name="connsiteX27" fmla="*/ 174229 w 178910"/>
                <a:gd name="connsiteY27" fmla="*/ 101327 h 1279127"/>
                <a:gd name="connsiteX28" fmla="*/ 146807 w 178910"/>
                <a:gd name="connsiteY28" fmla="*/ 145804 h 1279127"/>
                <a:gd name="connsiteX29" fmla="*/ 144299 w 178910"/>
                <a:gd name="connsiteY29" fmla="*/ 152659 h 1279127"/>
                <a:gd name="connsiteX30" fmla="*/ 146473 w 178910"/>
                <a:gd name="connsiteY30" fmla="*/ 521851 h 1279127"/>
                <a:gd name="connsiteX31" fmla="*/ 138447 w 178910"/>
                <a:gd name="connsiteY31" fmla="*/ 745406 h 1279127"/>
                <a:gd name="connsiteX32" fmla="*/ 86446 w 178910"/>
                <a:gd name="connsiteY32" fmla="*/ 1054068 h 1279127"/>
                <a:gd name="connsiteX33" fmla="*/ 77918 w 178910"/>
                <a:gd name="connsiteY33" fmla="*/ 1100050 h 1279127"/>
                <a:gd name="connsiteX34" fmla="*/ 45982 w 178910"/>
                <a:gd name="connsiteY34" fmla="*/ 1189840 h 1279127"/>
                <a:gd name="connsiteX35" fmla="*/ 3511 w 178910"/>
                <a:gd name="connsiteY35" fmla="*/ 1274781 h 1279127"/>
                <a:gd name="connsiteX36" fmla="*/ 0 w 178910"/>
                <a:gd name="connsiteY36" fmla="*/ 1280131 h 1279127"/>
                <a:gd name="connsiteX37" fmla="*/ 89957 w 178910"/>
                <a:gd name="connsiteY37" fmla="*/ 939699 h 1279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78910" h="1279127">
                  <a:moveTo>
                    <a:pt x="89957" y="939699"/>
                  </a:moveTo>
                  <a:cubicBezTo>
                    <a:pt x="89957" y="956086"/>
                    <a:pt x="90291" y="972639"/>
                    <a:pt x="89790" y="989025"/>
                  </a:cubicBezTo>
                  <a:cubicBezTo>
                    <a:pt x="89455" y="1005579"/>
                    <a:pt x="88285" y="1021965"/>
                    <a:pt x="87951" y="1038685"/>
                  </a:cubicBezTo>
                  <a:cubicBezTo>
                    <a:pt x="88954" y="1035007"/>
                    <a:pt x="90124" y="1031328"/>
                    <a:pt x="91127" y="1027650"/>
                  </a:cubicBezTo>
                  <a:cubicBezTo>
                    <a:pt x="113199" y="947725"/>
                    <a:pt x="128080" y="866630"/>
                    <a:pt x="133096" y="783863"/>
                  </a:cubicBezTo>
                  <a:cubicBezTo>
                    <a:pt x="137276" y="715476"/>
                    <a:pt x="139952" y="646921"/>
                    <a:pt x="143129" y="578367"/>
                  </a:cubicBezTo>
                  <a:cubicBezTo>
                    <a:pt x="143296" y="575691"/>
                    <a:pt x="143129" y="573183"/>
                    <a:pt x="143129" y="568836"/>
                  </a:cubicBezTo>
                  <a:cubicBezTo>
                    <a:pt x="142460" y="571344"/>
                    <a:pt x="142125" y="572347"/>
                    <a:pt x="141624" y="573852"/>
                  </a:cubicBezTo>
                  <a:cubicBezTo>
                    <a:pt x="137276" y="570173"/>
                    <a:pt x="133263" y="565993"/>
                    <a:pt x="128749" y="563151"/>
                  </a:cubicBezTo>
                  <a:cubicBezTo>
                    <a:pt x="117880" y="556128"/>
                    <a:pt x="107179" y="548437"/>
                    <a:pt x="95475" y="543086"/>
                  </a:cubicBezTo>
                  <a:cubicBezTo>
                    <a:pt x="64374" y="528706"/>
                    <a:pt x="52336" y="504796"/>
                    <a:pt x="55847" y="471522"/>
                  </a:cubicBezTo>
                  <a:cubicBezTo>
                    <a:pt x="57185" y="459817"/>
                    <a:pt x="58021" y="448113"/>
                    <a:pt x="59191" y="435405"/>
                  </a:cubicBezTo>
                  <a:cubicBezTo>
                    <a:pt x="60696" y="436576"/>
                    <a:pt x="61365" y="437077"/>
                    <a:pt x="61866" y="437579"/>
                  </a:cubicBezTo>
                  <a:cubicBezTo>
                    <a:pt x="71063" y="449116"/>
                    <a:pt x="82433" y="457476"/>
                    <a:pt x="96144" y="463161"/>
                  </a:cubicBezTo>
                  <a:cubicBezTo>
                    <a:pt x="112195" y="469682"/>
                    <a:pt x="125070" y="480384"/>
                    <a:pt x="131257" y="497104"/>
                  </a:cubicBezTo>
                  <a:cubicBezTo>
                    <a:pt x="134935" y="506969"/>
                    <a:pt x="137444" y="517169"/>
                    <a:pt x="139617" y="527369"/>
                  </a:cubicBezTo>
                  <a:cubicBezTo>
                    <a:pt x="141289" y="535227"/>
                    <a:pt x="141791" y="543253"/>
                    <a:pt x="143296" y="551446"/>
                  </a:cubicBezTo>
                  <a:cubicBezTo>
                    <a:pt x="143463" y="549941"/>
                    <a:pt x="143797" y="548437"/>
                    <a:pt x="143797" y="546932"/>
                  </a:cubicBezTo>
                  <a:cubicBezTo>
                    <a:pt x="143965" y="462158"/>
                    <a:pt x="144299" y="377385"/>
                    <a:pt x="143965" y="292778"/>
                  </a:cubicBezTo>
                  <a:cubicBezTo>
                    <a:pt x="143797" y="245960"/>
                    <a:pt x="142460" y="199310"/>
                    <a:pt x="141791" y="152492"/>
                  </a:cubicBezTo>
                  <a:cubicBezTo>
                    <a:pt x="141791" y="146974"/>
                    <a:pt x="139952" y="142794"/>
                    <a:pt x="136775" y="138112"/>
                  </a:cubicBezTo>
                  <a:cubicBezTo>
                    <a:pt x="129585" y="127913"/>
                    <a:pt x="122562" y="117379"/>
                    <a:pt x="116877" y="106176"/>
                  </a:cubicBezTo>
                  <a:cubicBezTo>
                    <a:pt x="108684" y="90291"/>
                    <a:pt x="107848" y="73404"/>
                    <a:pt x="113199" y="56349"/>
                  </a:cubicBezTo>
                  <a:cubicBezTo>
                    <a:pt x="119051" y="36953"/>
                    <a:pt x="128582" y="19229"/>
                    <a:pt x="139784" y="2508"/>
                  </a:cubicBezTo>
                  <a:cubicBezTo>
                    <a:pt x="140119" y="1839"/>
                    <a:pt x="140453" y="1170"/>
                    <a:pt x="141122" y="0"/>
                  </a:cubicBezTo>
                  <a:cubicBezTo>
                    <a:pt x="143630" y="2675"/>
                    <a:pt x="145469" y="4515"/>
                    <a:pt x="147142" y="6521"/>
                  </a:cubicBezTo>
                  <a:cubicBezTo>
                    <a:pt x="160518" y="21570"/>
                    <a:pt x="170550" y="38457"/>
                    <a:pt x="176570" y="57853"/>
                  </a:cubicBezTo>
                  <a:cubicBezTo>
                    <a:pt x="181252" y="72735"/>
                    <a:pt x="180416" y="86947"/>
                    <a:pt x="174229" y="101327"/>
                  </a:cubicBezTo>
                  <a:cubicBezTo>
                    <a:pt x="167206" y="117546"/>
                    <a:pt x="157676" y="131926"/>
                    <a:pt x="146807" y="145804"/>
                  </a:cubicBezTo>
                  <a:cubicBezTo>
                    <a:pt x="145302" y="147643"/>
                    <a:pt x="144132" y="150318"/>
                    <a:pt x="144299" y="152659"/>
                  </a:cubicBezTo>
                  <a:cubicBezTo>
                    <a:pt x="147142" y="275723"/>
                    <a:pt x="149148" y="398787"/>
                    <a:pt x="146473" y="521851"/>
                  </a:cubicBezTo>
                  <a:cubicBezTo>
                    <a:pt x="144968" y="596425"/>
                    <a:pt x="142125" y="670999"/>
                    <a:pt x="138447" y="745406"/>
                  </a:cubicBezTo>
                  <a:cubicBezTo>
                    <a:pt x="133263" y="850244"/>
                    <a:pt x="116376" y="953243"/>
                    <a:pt x="86446" y="1054068"/>
                  </a:cubicBezTo>
                  <a:cubicBezTo>
                    <a:pt x="82098" y="1068950"/>
                    <a:pt x="81095" y="1084667"/>
                    <a:pt x="77918" y="1100050"/>
                  </a:cubicBezTo>
                  <a:cubicBezTo>
                    <a:pt x="71397" y="1131485"/>
                    <a:pt x="63204" y="1162752"/>
                    <a:pt x="45982" y="1189840"/>
                  </a:cubicBezTo>
                  <a:cubicBezTo>
                    <a:pt x="28927" y="1216927"/>
                    <a:pt x="17055" y="1246188"/>
                    <a:pt x="3511" y="1274781"/>
                  </a:cubicBezTo>
                  <a:cubicBezTo>
                    <a:pt x="2675" y="1276620"/>
                    <a:pt x="1505" y="1278626"/>
                    <a:pt x="0" y="1280131"/>
                  </a:cubicBezTo>
                  <a:cubicBezTo>
                    <a:pt x="48323" y="1171280"/>
                    <a:pt x="74407" y="1056911"/>
                    <a:pt x="89957" y="93969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D1378D5-B738-464B-A8D4-9DBA5D7BC8FB}"/>
                </a:ext>
              </a:extLst>
            </p:cNvPr>
            <p:cNvSpPr/>
            <p:nvPr/>
          </p:nvSpPr>
          <p:spPr>
            <a:xfrm>
              <a:off x="8413788" y="1264478"/>
              <a:ext cx="170550" cy="576862"/>
            </a:xfrm>
            <a:custGeom>
              <a:avLst/>
              <a:gdLst>
                <a:gd name="connsiteX0" fmla="*/ 165367 w 170550"/>
                <a:gd name="connsiteY0" fmla="*/ 577363 h 576861"/>
                <a:gd name="connsiteX1" fmla="*/ 161521 w 170550"/>
                <a:gd name="connsiteY1" fmla="*/ 533388 h 576861"/>
                <a:gd name="connsiteX2" fmla="*/ 121392 w 170550"/>
                <a:gd name="connsiteY2" fmla="*/ 341937 h 576861"/>
                <a:gd name="connsiteX3" fmla="*/ 2675 w 170550"/>
                <a:gd name="connsiteY3" fmla="*/ 10868 h 576861"/>
                <a:gd name="connsiteX4" fmla="*/ 0 w 170550"/>
                <a:gd name="connsiteY4" fmla="*/ 0 h 576861"/>
                <a:gd name="connsiteX5" fmla="*/ 28759 w 170550"/>
                <a:gd name="connsiteY5" fmla="*/ 46316 h 576861"/>
                <a:gd name="connsiteX6" fmla="*/ 138280 w 170550"/>
                <a:gd name="connsiteY6" fmla="*/ 279903 h 576861"/>
                <a:gd name="connsiteX7" fmla="*/ 170216 w 170550"/>
                <a:gd name="connsiteY7" fmla="*/ 517838 h 576861"/>
                <a:gd name="connsiteX8" fmla="*/ 166538 w 170550"/>
                <a:gd name="connsiteY8" fmla="*/ 571845 h 576861"/>
                <a:gd name="connsiteX9" fmla="*/ 165367 w 170550"/>
                <a:gd name="connsiteY9" fmla="*/ 577363 h 57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550" h="576861">
                  <a:moveTo>
                    <a:pt x="165367" y="577363"/>
                  </a:moveTo>
                  <a:cubicBezTo>
                    <a:pt x="164029" y="561646"/>
                    <a:pt x="162692" y="547433"/>
                    <a:pt x="161521" y="533388"/>
                  </a:cubicBezTo>
                  <a:cubicBezTo>
                    <a:pt x="155836" y="468010"/>
                    <a:pt x="141122" y="404472"/>
                    <a:pt x="121392" y="341937"/>
                  </a:cubicBezTo>
                  <a:cubicBezTo>
                    <a:pt x="86278" y="229909"/>
                    <a:pt x="45146" y="120221"/>
                    <a:pt x="2675" y="10868"/>
                  </a:cubicBezTo>
                  <a:cubicBezTo>
                    <a:pt x="1338" y="7524"/>
                    <a:pt x="167" y="4013"/>
                    <a:pt x="0" y="0"/>
                  </a:cubicBezTo>
                  <a:cubicBezTo>
                    <a:pt x="9698" y="15383"/>
                    <a:pt x="19563" y="30766"/>
                    <a:pt x="28759" y="46316"/>
                  </a:cubicBezTo>
                  <a:cubicBezTo>
                    <a:pt x="73069" y="120556"/>
                    <a:pt x="110691" y="197805"/>
                    <a:pt x="138280" y="279903"/>
                  </a:cubicBezTo>
                  <a:cubicBezTo>
                    <a:pt x="164364" y="357153"/>
                    <a:pt x="176068" y="436241"/>
                    <a:pt x="170216" y="517838"/>
                  </a:cubicBezTo>
                  <a:cubicBezTo>
                    <a:pt x="168878" y="535896"/>
                    <a:pt x="167875" y="553787"/>
                    <a:pt x="166538" y="571845"/>
                  </a:cubicBezTo>
                  <a:cubicBezTo>
                    <a:pt x="166370" y="573016"/>
                    <a:pt x="165869" y="574521"/>
                    <a:pt x="165367" y="5773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8DE5F4DD-2685-4320-BAEB-4B02B8DC3CBF}"/>
                </a:ext>
              </a:extLst>
            </p:cNvPr>
            <p:cNvSpPr/>
            <p:nvPr/>
          </p:nvSpPr>
          <p:spPr>
            <a:xfrm>
              <a:off x="8225514" y="1558928"/>
              <a:ext cx="237433" cy="357821"/>
            </a:xfrm>
            <a:custGeom>
              <a:avLst/>
              <a:gdLst>
                <a:gd name="connsiteX0" fmla="*/ 238603 w 237432"/>
                <a:gd name="connsiteY0" fmla="*/ 358156 h 357821"/>
                <a:gd name="connsiteX1" fmla="*/ 212519 w 237432"/>
                <a:gd name="connsiteY1" fmla="*/ 300302 h 357821"/>
                <a:gd name="connsiteX2" fmla="*/ 135270 w 237432"/>
                <a:gd name="connsiteY2" fmla="*/ 177573 h 357821"/>
                <a:gd name="connsiteX3" fmla="*/ 2341 w 237432"/>
                <a:gd name="connsiteY3" fmla="*/ 4682 h 357821"/>
                <a:gd name="connsiteX4" fmla="*/ 0 w 237432"/>
                <a:gd name="connsiteY4" fmla="*/ 0 h 357821"/>
                <a:gd name="connsiteX5" fmla="*/ 22573 w 237432"/>
                <a:gd name="connsiteY5" fmla="*/ 19062 h 357821"/>
                <a:gd name="connsiteX6" fmla="*/ 135437 w 237432"/>
                <a:gd name="connsiteY6" fmla="*/ 135437 h 357821"/>
                <a:gd name="connsiteX7" fmla="*/ 236430 w 237432"/>
                <a:gd name="connsiteY7" fmla="*/ 347120 h 357821"/>
                <a:gd name="connsiteX8" fmla="*/ 238771 w 237432"/>
                <a:gd name="connsiteY8" fmla="*/ 357989 h 357821"/>
                <a:gd name="connsiteX9" fmla="*/ 238603 w 237432"/>
                <a:gd name="connsiteY9" fmla="*/ 358156 h 35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432" h="357821">
                  <a:moveTo>
                    <a:pt x="238603" y="358156"/>
                  </a:moveTo>
                  <a:cubicBezTo>
                    <a:pt x="229909" y="338927"/>
                    <a:pt x="221548" y="319364"/>
                    <a:pt x="212519" y="300302"/>
                  </a:cubicBezTo>
                  <a:cubicBezTo>
                    <a:pt x="191953" y="256160"/>
                    <a:pt x="164364" y="216198"/>
                    <a:pt x="135270" y="177573"/>
                  </a:cubicBezTo>
                  <a:cubicBezTo>
                    <a:pt x="91629" y="119552"/>
                    <a:pt x="46818" y="62368"/>
                    <a:pt x="2341" y="4682"/>
                  </a:cubicBezTo>
                  <a:cubicBezTo>
                    <a:pt x="1338" y="3344"/>
                    <a:pt x="334" y="2174"/>
                    <a:pt x="0" y="0"/>
                  </a:cubicBezTo>
                  <a:cubicBezTo>
                    <a:pt x="7524" y="6354"/>
                    <a:pt x="15049" y="12540"/>
                    <a:pt x="22573" y="19062"/>
                  </a:cubicBezTo>
                  <a:cubicBezTo>
                    <a:pt x="63371" y="54676"/>
                    <a:pt x="100993" y="93468"/>
                    <a:pt x="135437" y="135437"/>
                  </a:cubicBezTo>
                  <a:cubicBezTo>
                    <a:pt x="186602" y="197805"/>
                    <a:pt x="220712" y="268032"/>
                    <a:pt x="236430" y="347120"/>
                  </a:cubicBezTo>
                  <a:cubicBezTo>
                    <a:pt x="237099" y="350799"/>
                    <a:pt x="238102" y="354310"/>
                    <a:pt x="238771" y="357989"/>
                  </a:cubicBezTo>
                  <a:cubicBezTo>
                    <a:pt x="238771" y="357989"/>
                    <a:pt x="238771" y="358156"/>
                    <a:pt x="238603" y="35815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5D44D5C0-E21D-4831-8A58-05E7C2023F46}"/>
                </a:ext>
              </a:extLst>
            </p:cNvPr>
            <p:cNvSpPr/>
            <p:nvPr/>
          </p:nvSpPr>
          <p:spPr>
            <a:xfrm>
              <a:off x="8637762" y="1439208"/>
              <a:ext cx="86947" cy="137109"/>
            </a:xfrm>
            <a:custGeom>
              <a:avLst/>
              <a:gdLst>
                <a:gd name="connsiteX0" fmla="*/ 584 w 86947"/>
                <a:gd name="connsiteY0" fmla="*/ 137945 h 137109"/>
                <a:gd name="connsiteX1" fmla="*/ 3928 w 86947"/>
                <a:gd name="connsiteY1" fmla="*/ 87951 h 137109"/>
                <a:gd name="connsiteX2" fmla="*/ 5433 w 86947"/>
                <a:gd name="connsiteY2" fmla="*/ 81931 h 137109"/>
                <a:gd name="connsiteX3" fmla="*/ 55261 w 86947"/>
                <a:gd name="connsiteY3" fmla="*/ 24078 h 137109"/>
                <a:gd name="connsiteX4" fmla="*/ 80342 w 86947"/>
                <a:gd name="connsiteY4" fmla="*/ 5351 h 137109"/>
                <a:gd name="connsiteX5" fmla="*/ 85358 w 86947"/>
                <a:gd name="connsiteY5" fmla="*/ 0 h 137109"/>
                <a:gd name="connsiteX6" fmla="*/ 87531 w 86947"/>
                <a:gd name="connsiteY6" fmla="*/ 22238 h 137109"/>
                <a:gd name="connsiteX7" fmla="*/ 87197 w 86947"/>
                <a:gd name="connsiteY7" fmla="*/ 61030 h 137109"/>
                <a:gd name="connsiteX8" fmla="*/ 62785 w 86947"/>
                <a:gd name="connsiteY8" fmla="*/ 98485 h 137109"/>
                <a:gd name="connsiteX9" fmla="*/ 51080 w 86947"/>
                <a:gd name="connsiteY9" fmla="*/ 105173 h 137109"/>
                <a:gd name="connsiteX10" fmla="*/ 584 w 86947"/>
                <a:gd name="connsiteY10" fmla="*/ 137945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37109">
                  <a:moveTo>
                    <a:pt x="584" y="137945"/>
                  </a:moveTo>
                  <a:cubicBezTo>
                    <a:pt x="-921" y="120054"/>
                    <a:pt x="584" y="104002"/>
                    <a:pt x="3928" y="87951"/>
                  </a:cubicBezTo>
                  <a:cubicBezTo>
                    <a:pt x="4430" y="85944"/>
                    <a:pt x="4931" y="83938"/>
                    <a:pt x="5433" y="81931"/>
                  </a:cubicBezTo>
                  <a:cubicBezTo>
                    <a:pt x="10951" y="53004"/>
                    <a:pt x="27504" y="33608"/>
                    <a:pt x="55261" y="24078"/>
                  </a:cubicBezTo>
                  <a:cubicBezTo>
                    <a:pt x="65460" y="20566"/>
                    <a:pt x="73152" y="13042"/>
                    <a:pt x="80342" y="5351"/>
                  </a:cubicBezTo>
                  <a:cubicBezTo>
                    <a:pt x="81679" y="3846"/>
                    <a:pt x="83017" y="2341"/>
                    <a:pt x="85358" y="0"/>
                  </a:cubicBezTo>
                  <a:cubicBezTo>
                    <a:pt x="86194" y="8193"/>
                    <a:pt x="87364" y="15216"/>
                    <a:pt x="87531" y="22238"/>
                  </a:cubicBezTo>
                  <a:cubicBezTo>
                    <a:pt x="87866" y="35113"/>
                    <a:pt x="88367" y="48155"/>
                    <a:pt x="87197" y="61030"/>
                  </a:cubicBezTo>
                  <a:cubicBezTo>
                    <a:pt x="85692" y="77249"/>
                    <a:pt x="76663" y="89623"/>
                    <a:pt x="62785" y="98485"/>
                  </a:cubicBezTo>
                  <a:cubicBezTo>
                    <a:pt x="58939" y="100825"/>
                    <a:pt x="55093" y="103166"/>
                    <a:pt x="51080" y="105173"/>
                  </a:cubicBezTo>
                  <a:cubicBezTo>
                    <a:pt x="33357" y="113700"/>
                    <a:pt x="15967" y="122897"/>
                    <a:pt x="584" y="13794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400A00B5-72EC-4EB0-BB3A-F6C4665402B4}"/>
                </a:ext>
              </a:extLst>
            </p:cNvPr>
            <p:cNvSpPr/>
            <p:nvPr/>
          </p:nvSpPr>
          <p:spPr>
            <a:xfrm>
              <a:off x="8547210" y="1081888"/>
              <a:ext cx="85275" cy="138781"/>
            </a:xfrm>
            <a:custGeom>
              <a:avLst/>
              <a:gdLst>
                <a:gd name="connsiteX0" fmla="*/ 4356 w 85275"/>
                <a:gd name="connsiteY0" fmla="*/ 0 h 138781"/>
                <a:gd name="connsiteX1" fmla="*/ 32614 w 85275"/>
                <a:gd name="connsiteY1" fmla="*/ 24747 h 138781"/>
                <a:gd name="connsiteX2" fmla="*/ 39302 w 85275"/>
                <a:gd name="connsiteY2" fmla="*/ 27756 h 138781"/>
                <a:gd name="connsiteX3" fmla="*/ 79599 w 85275"/>
                <a:gd name="connsiteY3" fmla="*/ 75243 h 138781"/>
                <a:gd name="connsiteX4" fmla="*/ 86287 w 85275"/>
                <a:gd name="connsiteY4" fmla="*/ 132093 h 138781"/>
                <a:gd name="connsiteX5" fmla="*/ 85618 w 85275"/>
                <a:gd name="connsiteY5" fmla="*/ 139283 h 138781"/>
                <a:gd name="connsiteX6" fmla="*/ 82107 w 85275"/>
                <a:gd name="connsiteY6" fmla="*/ 136440 h 138781"/>
                <a:gd name="connsiteX7" fmla="*/ 49000 w 85275"/>
                <a:gd name="connsiteY7" fmla="*/ 113199 h 138781"/>
                <a:gd name="connsiteX8" fmla="*/ 28266 w 85275"/>
                <a:gd name="connsiteY8" fmla="*/ 101829 h 138781"/>
                <a:gd name="connsiteX9" fmla="*/ 9 w 85275"/>
                <a:gd name="connsiteY9" fmla="*/ 56683 h 138781"/>
                <a:gd name="connsiteX10" fmla="*/ 3353 w 85275"/>
                <a:gd name="connsiteY10" fmla="*/ 1672 h 138781"/>
                <a:gd name="connsiteX11" fmla="*/ 4356 w 85275"/>
                <a:gd name="connsiteY11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8781">
                  <a:moveTo>
                    <a:pt x="4356" y="0"/>
                  </a:moveTo>
                  <a:cubicBezTo>
                    <a:pt x="11880" y="10868"/>
                    <a:pt x="20742" y="19563"/>
                    <a:pt x="32614" y="24747"/>
                  </a:cubicBezTo>
                  <a:cubicBezTo>
                    <a:pt x="34787" y="25750"/>
                    <a:pt x="37128" y="26753"/>
                    <a:pt x="39302" y="27756"/>
                  </a:cubicBezTo>
                  <a:cubicBezTo>
                    <a:pt x="60537" y="36953"/>
                    <a:pt x="73914" y="52503"/>
                    <a:pt x="79599" y="75243"/>
                  </a:cubicBezTo>
                  <a:cubicBezTo>
                    <a:pt x="84280" y="93970"/>
                    <a:pt x="87290" y="112697"/>
                    <a:pt x="86287" y="132093"/>
                  </a:cubicBezTo>
                  <a:cubicBezTo>
                    <a:pt x="86120" y="134267"/>
                    <a:pt x="85953" y="136440"/>
                    <a:pt x="85618" y="139283"/>
                  </a:cubicBezTo>
                  <a:cubicBezTo>
                    <a:pt x="84113" y="137945"/>
                    <a:pt x="83110" y="137109"/>
                    <a:pt x="82107" y="136440"/>
                  </a:cubicBezTo>
                  <a:cubicBezTo>
                    <a:pt x="71071" y="128582"/>
                    <a:pt x="60203" y="120723"/>
                    <a:pt x="49000" y="113199"/>
                  </a:cubicBezTo>
                  <a:cubicBezTo>
                    <a:pt x="42479" y="108851"/>
                    <a:pt x="35122" y="105674"/>
                    <a:pt x="28266" y="101829"/>
                  </a:cubicBezTo>
                  <a:cubicBezTo>
                    <a:pt x="10877" y="91796"/>
                    <a:pt x="176" y="76915"/>
                    <a:pt x="9" y="56683"/>
                  </a:cubicBezTo>
                  <a:cubicBezTo>
                    <a:pt x="-159" y="38290"/>
                    <a:pt x="2182" y="20065"/>
                    <a:pt x="3353" y="1672"/>
                  </a:cubicBezTo>
                  <a:cubicBezTo>
                    <a:pt x="3520" y="1170"/>
                    <a:pt x="4021" y="669"/>
                    <a:pt x="4356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766E9004-F6B9-4B51-830C-7896F32A5774}"/>
                </a:ext>
              </a:extLst>
            </p:cNvPr>
            <p:cNvSpPr/>
            <p:nvPr/>
          </p:nvSpPr>
          <p:spPr>
            <a:xfrm>
              <a:off x="8545784" y="1260632"/>
              <a:ext cx="86947" cy="137109"/>
            </a:xfrm>
            <a:custGeom>
              <a:avLst/>
              <a:gdLst>
                <a:gd name="connsiteX0" fmla="*/ 5114 w 86947"/>
                <a:gd name="connsiteY0" fmla="*/ 0 h 137109"/>
                <a:gd name="connsiteX1" fmla="*/ 9963 w 86947"/>
                <a:gd name="connsiteY1" fmla="*/ 5351 h 137109"/>
                <a:gd name="connsiteX2" fmla="*/ 36381 w 86947"/>
                <a:gd name="connsiteY2" fmla="*/ 24914 h 137109"/>
                <a:gd name="connsiteX3" fmla="*/ 58285 w 86947"/>
                <a:gd name="connsiteY3" fmla="*/ 37454 h 137109"/>
                <a:gd name="connsiteX4" fmla="*/ 78684 w 86947"/>
                <a:gd name="connsiteY4" fmla="*/ 68387 h 137109"/>
                <a:gd name="connsiteX5" fmla="*/ 86878 w 86947"/>
                <a:gd name="connsiteY5" fmla="*/ 133431 h 137109"/>
                <a:gd name="connsiteX6" fmla="*/ 86376 w 86947"/>
                <a:gd name="connsiteY6" fmla="*/ 137945 h 137109"/>
                <a:gd name="connsiteX7" fmla="*/ 83366 w 86947"/>
                <a:gd name="connsiteY7" fmla="*/ 135437 h 137109"/>
                <a:gd name="connsiteX8" fmla="*/ 49925 w 86947"/>
                <a:gd name="connsiteY8" fmla="*/ 111861 h 137109"/>
                <a:gd name="connsiteX9" fmla="*/ 38053 w 86947"/>
                <a:gd name="connsiteY9" fmla="*/ 105507 h 137109"/>
                <a:gd name="connsiteX10" fmla="*/ 432 w 86947"/>
                <a:gd name="connsiteY10" fmla="*/ 37287 h 137109"/>
                <a:gd name="connsiteX11" fmla="*/ 3776 w 86947"/>
                <a:gd name="connsiteY11" fmla="*/ 334 h 137109"/>
                <a:gd name="connsiteX12" fmla="*/ 5114 w 86947"/>
                <a:gd name="connsiteY12" fmla="*/ 0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47" h="137109">
                  <a:moveTo>
                    <a:pt x="5114" y="0"/>
                  </a:moveTo>
                  <a:cubicBezTo>
                    <a:pt x="6786" y="1839"/>
                    <a:pt x="8291" y="3511"/>
                    <a:pt x="9963" y="5351"/>
                  </a:cubicBezTo>
                  <a:cubicBezTo>
                    <a:pt x="17320" y="13711"/>
                    <a:pt x="26014" y="20399"/>
                    <a:pt x="36381" y="24914"/>
                  </a:cubicBezTo>
                  <a:cubicBezTo>
                    <a:pt x="44073" y="28258"/>
                    <a:pt x="51430" y="32605"/>
                    <a:pt x="58285" y="37454"/>
                  </a:cubicBezTo>
                  <a:cubicBezTo>
                    <a:pt x="68819" y="44978"/>
                    <a:pt x="75006" y="56014"/>
                    <a:pt x="78684" y="68387"/>
                  </a:cubicBezTo>
                  <a:cubicBezTo>
                    <a:pt x="85206" y="89623"/>
                    <a:pt x="88550" y="111192"/>
                    <a:pt x="86878" y="133431"/>
                  </a:cubicBezTo>
                  <a:cubicBezTo>
                    <a:pt x="86710" y="134601"/>
                    <a:pt x="86543" y="135939"/>
                    <a:pt x="86376" y="137945"/>
                  </a:cubicBezTo>
                  <a:cubicBezTo>
                    <a:pt x="85038" y="136775"/>
                    <a:pt x="84202" y="136106"/>
                    <a:pt x="83366" y="135437"/>
                  </a:cubicBezTo>
                  <a:cubicBezTo>
                    <a:pt x="72163" y="127578"/>
                    <a:pt x="61128" y="119552"/>
                    <a:pt x="49925" y="111861"/>
                  </a:cubicBezTo>
                  <a:cubicBezTo>
                    <a:pt x="46246" y="109353"/>
                    <a:pt x="42066" y="107514"/>
                    <a:pt x="38053" y="105507"/>
                  </a:cubicBezTo>
                  <a:cubicBezTo>
                    <a:pt x="8625" y="91963"/>
                    <a:pt x="-2411" y="68555"/>
                    <a:pt x="432" y="37287"/>
                  </a:cubicBezTo>
                  <a:cubicBezTo>
                    <a:pt x="1602" y="24914"/>
                    <a:pt x="2606" y="12708"/>
                    <a:pt x="3776" y="334"/>
                  </a:cubicBezTo>
                  <a:cubicBezTo>
                    <a:pt x="4110" y="167"/>
                    <a:pt x="4612" y="167"/>
                    <a:pt x="5114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C37311D8-0F0C-4563-9C1E-67626231E3ED}"/>
                </a:ext>
              </a:extLst>
            </p:cNvPr>
            <p:cNvSpPr/>
            <p:nvPr/>
          </p:nvSpPr>
          <p:spPr>
            <a:xfrm>
              <a:off x="8546466" y="1169337"/>
              <a:ext cx="86947" cy="140453"/>
            </a:xfrm>
            <a:custGeom>
              <a:avLst/>
              <a:gdLst>
                <a:gd name="connsiteX0" fmla="*/ 86530 w 86947"/>
                <a:gd name="connsiteY0" fmla="*/ 140453 h 140453"/>
                <a:gd name="connsiteX1" fmla="*/ 82517 w 86947"/>
                <a:gd name="connsiteY1" fmla="*/ 137109 h 140453"/>
                <a:gd name="connsiteX2" fmla="*/ 48741 w 86947"/>
                <a:gd name="connsiteY2" fmla="*/ 113700 h 140453"/>
                <a:gd name="connsiteX3" fmla="*/ 28008 w 86947"/>
                <a:gd name="connsiteY3" fmla="*/ 102163 h 140453"/>
                <a:gd name="connsiteX4" fmla="*/ 586 w 86947"/>
                <a:gd name="connsiteY4" fmla="*/ 59358 h 140453"/>
                <a:gd name="connsiteX5" fmla="*/ 4264 w 86947"/>
                <a:gd name="connsiteY5" fmla="*/ 0 h 140453"/>
                <a:gd name="connsiteX6" fmla="*/ 8444 w 86947"/>
                <a:gd name="connsiteY6" fmla="*/ 6019 h 140453"/>
                <a:gd name="connsiteX7" fmla="*/ 33860 w 86947"/>
                <a:gd name="connsiteY7" fmla="*/ 25917 h 140453"/>
                <a:gd name="connsiteX8" fmla="*/ 82684 w 86947"/>
                <a:gd name="connsiteY8" fmla="*/ 85442 h 140453"/>
                <a:gd name="connsiteX9" fmla="*/ 86697 w 86947"/>
                <a:gd name="connsiteY9" fmla="*/ 135772 h 140453"/>
                <a:gd name="connsiteX10" fmla="*/ 86530 w 86947"/>
                <a:gd name="connsiteY10" fmla="*/ 140453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40453">
                  <a:moveTo>
                    <a:pt x="86530" y="140453"/>
                  </a:moveTo>
                  <a:cubicBezTo>
                    <a:pt x="84691" y="138948"/>
                    <a:pt x="83687" y="137945"/>
                    <a:pt x="82517" y="137109"/>
                  </a:cubicBezTo>
                  <a:cubicBezTo>
                    <a:pt x="71314" y="129250"/>
                    <a:pt x="60278" y="121225"/>
                    <a:pt x="48741" y="113700"/>
                  </a:cubicBezTo>
                  <a:cubicBezTo>
                    <a:pt x="42220" y="109353"/>
                    <a:pt x="34863" y="106176"/>
                    <a:pt x="28008" y="102163"/>
                  </a:cubicBezTo>
                  <a:cubicBezTo>
                    <a:pt x="11789" y="92465"/>
                    <a:pt x="2258" y="78420"/>
                    <a:pt x="586" y="59358"/>
                  </a:cubicBezTo>
                  <a:cubicBezTo>
                    <a:pt x="-1253" y="39962"/>
                    <a:pt x="1589" y="20901"/>
                    <a:pt x="4264" y="0"/>
                  </a:cubicBezTo>
                  <a:cubicBezTo>
                    <a:pt x="6271" y="2843"/>
                    <a:pt x="7107" y="4515"/>
                    <a:pt x="8444" y="6019"/>
                  </a:cubicBezTo>
                  <a:cubicBezTo>
                    <a:pt x="15634" y="14213"/>
                    <a:pt x="23326" y="22071"/>
                    <a:pt x="33860" y="25917"/>
                  </a:cubicBezTo>
                  <a:cubicBezTo>
                    <a:pt x="61951" y="36117"/>
                    <a:pt x="77334" y="56349"/>
                    <a:pt x="82684" y="85442"/>
                  </a:cubicBezTo>
                  <a:cubicBezTo>
                    <a:pt x="85861" y="102163"/>
                    <a:pt x="87700" y="118884"/>
                    <a:pt x="86697" y="135772"/>
                  </a:cubicBezTo>
                  <a:cubicBezTo>
                    <a:pt x="86864" y="137276"/>
                    <a:pt x="86697" y="138447"/>
                    <a:pt x="86530" y="14045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746B585-5DC3-4649-A916-244677C50BB0}"/>
                </a:ext>
              </a:extLst>
            </p:cNvPr>
            <p:cNvSpPr/>
            <p:nvPr/>
          </p:nvSpPr>
          <p:spPr>
            <a:xfrm>
              <a:off x="8544083" y="1438874"/>
              <a:ext cx="85275" cy="140453"/>
            </a:xfrm>
            <a:custGeom>
              <a:avLst/>
              <a:gdLst>
                <a:gd name="connsiteX0" fmla="*/ 84565 w 85275"/>
                <a:gd name="connsiteY0" fmla="*/ 140955 h 140453"/>
                <a:gd name="connsiteX1" fmla="*/ 39419 w 85275"/>
                <a:gd name="connsiteY1" fmla="*/ 108684 h 140453"/>
                <a:gd name="connsiteX2" fmla="*/ 36911 w 85275"/>
                <a:gd name="connsiteY2" fmla="*/ 107346 h 140453"/>
                <a:gd name="connsiteX3" fmla="*/ 460 w 85275"/>
                <a:gd name="connsiteY3" fmla="*/ 41467 h 140453"/>
                <a:gd name="connsiteX4" fmla="*/ 4975 w 85275"/>
                <a:gd name="connsiteY4" fmla="*/ 0 h 140453"/>
                <a:gd name="connsiteX5" fmla="*/ 9824 w 85275"/>
                <a:gd name="connsiteY5" fmla="*/ 5518 h 140453"/>
                <a:gd name="connsiteX6" fmla="*/ 32564 w 85275"/>
                <a:gd name="connsiteY6" fmla="*/ 24245 h 140453"/>
                <a:gd name="connsiteX7" fmla="*/ 83562 w 85275"/>
                <a:gd name="connsiteY7" fmla="*/ 93636 h 140453"/>
                <a:gd name="connsiteX8" fmla="*/ 84565 w 85275"/>
                <a:gd name="connsiteY8" fmla="*/ 140955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40453">
                  <a:moveTo>
                    <a:pt x="84565" y="140955"/>
                  </a:moveTo>
                  <a:cubicBezTo>
                    <a:pt x="71021" y="126910"/>
                    <a:pt x="55638" y="117212"/>
                    <a:pt x="39419" y="108684"/>
                  </a:cubicBezTo>
                  <a:cubicBezTo>
                    <a:pt x="38583" y="108182"/>
                    <a:pt x="37747" y="107681"/>
                    <a:pt x="36911" y="107346"/>
                  </a:cubicBezTo>
                  <a:cubicBezTo>
                    <a:pt x="9155" y="93970"/>
                    <a:pt x="-2549" y="71731"/>
                    <a:pt x="460" y="41467"/>
                  </a:cubicBezTo>
                  <a:cubicBezTo>
                    <a:pt x="1798" y="28258"/>
                    <a:pt x="3303" y="15049"/>
                    <a:pt x="4975" y="0"/>
                  </a:cubicBezTo>
                  <a:cubicBezTo>
                    <a:pt x="7316" y="2842"/>
                    <a:pt x="8486" y="4347"/>
                    <a:pt x="9824" y="5518"/>
                  </a:cubicBezTo>
                  <a:cubicBezTo>
                    <a:pt x="17348" y="12039"/>
                    <a:pt x="23869" y="20734"/>
                    <a:pt x="32564" y="24245"/>
                  </a:cubicBezTo>
                  <a:cubicBezTo>
                    <a:pt x="64500" y="36953"/>
                    <a:pt x="79549" y="60863"/>
                    <a:pt x="83562" y="93636"/>
                  </a:cubicBezTo>
                  <a:cubicBezTo>
                    <a:pt x="85568" y="109018"/>
                    <a:pt x="87408" y="124401"/>
                    <a:pt x="84565" y="14095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C7A11DFD-5193-4FAD-A81A-0C09F1D399B3}"/>
                </a:ext>
              </a:extLst>
            </p:cNvPr>
            <p:cNvSpPr/>
            <p:nvPr/>
          </p:nvSpPr>
          <p:spPr>
            <a:xfrm>
              <a:off x="8641397" y="1078544"/>
              <a:ext cx="85275" cy="138781"/>
            </a:xfrm>
            <a:custGeom>
              <a:avLst/>
              <a:gdLst>
                <a:gd name="connsiteX0" fmla="*/ 83897 w 85275"/>
                <a:gd name="connsiteY0" fmla="*/ 0 h 138781"/>
                <a:gd name="connsiteX1" fmla="*/ 85569 w 85275"/>
                <a:gd name="connsiteY1" fmla="*/ 58689 h 138781"/>
                <a:gd name="connsiteX2" fmla="*/ 64835 w 85275"/>
                <a:gd name="connsiteY2" fmla="*/ 96311 h 138781"/>
                <a:gd name="connsiteX3" fmla="*/ 53967 w 85275"/>
                <a:gd name="connsiteY3" fmla="*/ 103333 h 138781"/>
                <a:gd name="connsiteX4" fmla="*/ 1130 w 85275"/>
                <a:gd name="connsiteY4" fmla="*/ 139116 h 138781"/>
                <a:gd name="connsiteX5" fmla="*/ 126 w 85275"/>
                <a:gd name="connsiteY5" fmla="*/ 129752 h 138781"/>
                <a:gd name="connsiteX6" fmla="*/ 9323 w 85275"/>
                <a:gd name="connsiteY6" fmla="*/ 66046 h 138781"/>
                <a:gd name="connsiteX7" fmla="*/ 41259 w 85275"/>
                <a:gd name="connsiteY7" fmla="*/ 30097 h 138781"/>
                <a:gd name="connsiteX8" fmla="*/ 80720 w 85275"/>
                <a:gd name="connsiteY8" fmla="*/ 1170 h 138781"/>
                <a:gd name="connsiteX9" fmla="*/ 83897 w 85275"/>
                <a:gd name="connsiteY9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75" h="138781">
                  <a:moveTo>
                    <a:pt x="83897" y="0"/>
                  </a:moveTo>
                  <a:cubicBezTo>
                    <a:pt x="84565" y="20065"/>
                    <a:pt x="86070" y="39461"/>
                    <a:pt x="85569" y="58689"/>
                  </a:cubicBezTo>
                  <a:cubicBezTo>
                    <a:pt x="85234" y="74240"/>
                    <a:pt x="77543" y="86947"/>
                    <a:pt x="64835" y="96311"/>
                  </a:cubicBezTo>
                  <a:cubicBezTo>
                    <a:pt x="61324" y="98819"/>
                    <a:pt x="57812" y="101327"/>
                    <a:pt x="53967" y="103333"/>
                  </a:cubicBezTo>
                  <a:cubicBezTo>
                    <a:pt x="35574" y="113366"/>
                    <a:pt x="16680" y="122729"/>
                    <a:pt x="1130" y="139116"/>
                  </a:cubicBezTo>
                  <a:cubicBezTo>
                    <a:pt x="628" y="135103"/>
                    <a:pt x="293" y="132427"/>
                    <a:pt x="126" y="129752"/>
                  </a:cubicBezTo>
                  <a:cubicBezTo>
                    <a:pt x="-710" y="108015"/>
                    <a:pt x="2634" y="86780"/>
                    <a:pt x="9323" y="66046"/>
                  </a:cubicBezTo>
                  <a:cubicBezTo>
                    <a:pt x="14840" y="49326"/>
                    <a:pt x="25709" y="37287"/>
                    <a:pt x="41259" y="30097"/>
                  </a:cubicBezTo>
                  <a:cubicBezTo>
                    <a:pt x="56475" y="23074"/>
                    <a:pt x="70520" y="14881"/>
                    <a:pt x="80720" y="1170"/>
                  </a:cubicBezTo>
                  <a:cubicBezTo>
                    <a:pt x="81054" y="1003"/>
                    <a:pt x="81723" y="836"/>
                    <a:pt x="8389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71737E5-9DF1-477F-83CF-A0BE143E4431}"/>
                </a:ext>
              </a:extLst>
            </p:cNvPr>
            <p:cNvSpPr/>
            <p:nvPr/>
          </p:nvSpPr>
          <p:spPr>
            <a:xfrm>
              <a:off x="8641189" y="1167164"/>
              <a:ext cx="85275" cy="137109"/>
            </a:xfrm>
            <a:custGeom>
              <a:avLst/>
              <a:gdLst>
                <a:gd name="connsiteX0" fmla="*/ 0 w 85275"/>
                <a:gd name="connsiteY0" fmla="*/ 137276 h 137109"/>
                <a:gd name="connsiteX1" fmla="*/ 1839 w 85275"/>
                <a:gd name="connsiteY1" fmla="*/ 99822 h 137109"/>
                <a:gd name="connsiteX2" fmla="*/ 8360 w 85275"/>
                <a:gd name="connsiteY2" fmla="*/ 69558 h 137109"/>
                <a:gd name="connsiteX3" fmla="*/ 41300 w 85275"/>
                <a:gd name="connsiteY3" fmla="*/ 29596 h 137109"/>
                <a:gd name="connsiteX4" fmla="*/ 81262 w 85275"/>
                <a:gd name="connsiteY4" fmla="*/ 334 h 137109"/>
                <a:gd name="connsiteX5" fmla="*/ 82767 w 85275"/>
                <a:gd name="connsiteY5" fmla="*/ 0 h 137109"/>
                <a:gd name="connsiteX6" fmla="*/ 85610 w 85275"/>
                <a:gd name="connsiteY6" fmla="*/ 61365 h 137109"/>
                <a:gd name="connsiteX7" fmla="*/ 63037 w 85275"/>
                <a:gd name="connsiteY7" fmla="*/ 96980 h 137109"/>
                <a:gd name="connsiteX8" fmla="*/ 39795 w 85275"/>
                <a:gd name="connsiteY8" fmla="*/ 110691 h 137109"/>
                <a:gd name="connsiteX9" fmla="*/ 4013 w 85275"/>
                <a:gd name="connsiteY9" fmla="*/ 135939 h 137109"/>
                <a:gd name="connsiteX10" fmla="*/ 1839 w 85275"/>
                <a:gd name="connsiteY10" fmla="*/ 137611 h 137109"/>
                <a:gd name="connsiteX11" fmla="*/ 0 w 85275"/>
                <a:gd name="connsiteY11" fmla="*/ 137276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7109">
                  <a:moveTo>
                    <a:pt x="0" y="137276"/>
                  </a:moveTo>
                  <a:cubicBezTo>
                    <a:pt x="502" y="124736"/>
                    <a:pt x="502" y="112195"/>
                    <a:pt x="1839" y="99822"/>
                  </a:cubicBezTo>
                  <a:cubicBezTo>
                    <a:pt x="3010" y="89623"/>
                    <a:pt x="5685" y="79590"/>
                    <a:pt x="8360" y="69558"/>
                  </a:cubicBezTo>
                  <a:cubicBezTo>
                    <a:pt x="13209" y="51165"/>
                    <a:pt x="24245" y="37454"/>
                    <a:pt x="41300" y="29596"/>
                  </a:cubicBezTo>
                  <a:cubicBezTo>
                    <a:pt x="56683" y="22573"/>
                    <a:pt x="70895" y="14213"/>
                    <a:pt x="81262" y="334"/>
                  </a:cubicBezTo>
                  <a:cubicBezTo>
                    <a:pt x="81429" y="167"/>
                    <a:pt x="81931" y="167"/>
                    <a:pt x="82767" y="0"/>
                  </a:cubicBezTo>
                  <a:cubicBezTo>
                    <a:pt x="84941" y="20399"/>
                    <a:pt x="88619" y="40798"/>
                    <a:pt x="85610" y="61365"/>
                  </a:cubicBezTo>
                  <a:cubicBezTo>
                    <a:pt x="83436" y="76413"/>
                    <a:pt x="75912" y="88619"/>
                    <a:pt x="63037" y="96980"/>
                  </a:cubicBezTo>
                  <a:cubicBezTo>
                    <a:pt x="55513" y="101996"/>
                    <a:pt x="47152" y="105674"/>
                    <a:pt x="39795" y="110691"/>
                  </a:cubicBezTo>
                  <a:cubicBezTo>
                    <a:pt x="27589" y="118716"/>
                    <a:pt x="15885" y="127411"/>
                    <a:pt x="4013" y="135939"/>
                  </a:cubicBezTo>
                  <a:cubicBezTo>
                    <a:pt x="3344" y="136440"/>
                    <a:pt x="2675" y="137109"/>
                    <a:pt x="1839" y="137611"/>
                  </a:cubicBezTo>
                  <a:cubicBezTo>
                    <a:pt x="1170" y="137444"/>
                    <a:pt x="669" y="137444"/>
                    <a:pt x="0" y="1372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CF17353F-5E84-4164-ADFA-D717BDC5FC1C}"/>
                </a:ext>
              </a:extLst>
            </p:cNvPr>
            <p:cNvSpPr/>
            <p:nvPr/>
          </p:nvSpPr>
          <p:spPr>
            <a:xfrm>
              <a:off x="8640748" y="1346910"/>
              <a:ext cx="85275" cy="138781"/>
            </a:xfrm>
            <a:custGeom>
              <a:avLst/>
              <a:gdLst>
                <a:gd name="connsiteX0" fmla="*/ 775 w 85275"/>
                <a:gd name="connsiteY0" fmla="*/ 138781 h 138781"/>
                <a:gd name="connsiteX1" fmla="*/ 12312 w 85275"/>
                <a:gd name="connsiteY1" fmla="*/ 58188 h 138781"/>
                <a:gd name="connsiteX2" fmla="*/ 42744 w 85275"/>
                <a:gd name="connsiteY2" fmla="*/ 28592 h 138781"/>
                <a:gd name="connsiteX3" fmla="*/ 82204 w 85275"/>
                <a:gd name="connsiteY3" fmla="*/ 0 h 138781"/>
                <a:gd name="connsiteX4" fmla="*/ 84545 w 85275"/>
                <a:gd name="connsiteY4" fmla="*/ 18393 h 138781"/>
                <a:gd name="connsiteX5" fmla="*/ 85381 w 85275"/>
                <a:gd name="connsiteY5" fmla="*/ 58857 h 138781"/>
                <a:gd name="connsiteX6" fmla="*/ 61972 w 85275"/>
                <a:gd name="connsiteY6" fmla="*/ 97481 h 138781"/>
                <a:gd name="connsiteX7" fmla="*/ 53278 w 85275"/>
                <a:gd name="connsiteY7" fmla="*/ 102832 h 138781"/>
                <a:gd name="connsiteX8" fmla="*/ 775 w 85275"/>
                <a:gd name="connsiteY8" fmla="*/ 138781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75" y="138781"/>
                  </a:moveTo>
                  <a:cubicBezTo>
                    <a:pt x="-1733" y="109854"/>
                    <a:pt x="1778" y="83436"/>
                    <a:pt x="12312" y="58188"/>
                  </a:cubicBezTo>
                  <a:cubicBezTo>
                    <a:pt x="18164" y="44142"/>
                    <a:pt x="29200" y="34612"/>
                    <a:pt x="42744" y="28592"/>
                  </a:cubicBezTo>
                  <a:cubicBezTo>
                    <a:pt x="57792" y="21904"/>
                    <a:pt x="71336" y="13711"/>
                    <a:pt x="82204" y="0"/>
                  </a:cubicBezTo>
                  <a:cubicBezTo>
                    <a:pt x="83040" y="6187"/>
                    <a:pt x="84211" y="12206"/>
                    <a:pt x="84545" y="18393"/>
                  </a:cubicBezTo>
                  <a:cubicBezTo>
                    <a:pt x="85214" y="31936"/>
                    <a:pt x="86217" y="45480"/>
                    <a:pt x="85381" y="58857"/>
                  </a:cubicBezTo>
                  <a:cubicBezTo>
                    <a:pt x="84378" y="75410"/>
                    <a:pt x="75683" y="88118"/>
                    <a:pt x="61972" y="97481"/>
                  </a:cubicBezTo>
                  <a:cubicBezTo>
                    <a:pt x="59130" y="99321"/>
                    <a:pt x="56287" y="101160"/>
                    <a:pt x="53278" y="102832"/>
                  </a:cubicBezTo>
                  <a:cubicBezTo>
                    <a:pt x="35052" y="112864"/>
                    <a:pt x="16492" y="122228"/>
                    <a:pt x="775" y="13878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8CDE63D4-BD41-43C3-BC6C-EC55D1C2F31B}"/>
                </a:ext>
              </a:extLst>
            </p:cNvPr>
            <p:cNvSpPr/>
            <p:nvPr/>
          </p:nvSpPr>
          <p:spPr>
            <a:xfrm>
              <a:off x="8642307" y="1255783"/>
              <a:ext cx="85275" cy="138781"/>
            </a:xfrm>
            <a:custGeom>
              <a:avLst/>
              <a:gdLst>
                <a:gd name="connsiteX0" fmla="*/ 721 w 85275"/>
                <a:gd name="connsiteY0" fmla="*/ 139450 h 138781"/>
                <a:gd name="connsiteX1" fmla="*/ 7911 w 85275"/>
                <a:gd name="connsiteY1" fmla="*/ 70227 h 138781"/>
                <a:gd name="connsiteX2" fmla="*/ 41519 w 85275"/>
                <a:gd name="connsiteY2" fmla="*/ 30097 h 138781"/>
                <a:gd name="connsiteX3" fmla="*/ 81147 w 85275"/>
                <a:gd name="connsiteY3" fmla="*/ 0 h 138781"/>
                <a:gd name="connsiteX4" fmla="*/ 82485 w 85275"/>
                <a:gd name="connsiteY4" fmla="*/ 4515 h 138781"/>
                <a:gd name="connsiteX5" fmla="*/ 85996 w 85275"/>
                <a:gd name="connsiteY5" fmla="*/ 50998 h 138781"/>
                <a:gd name="connsiteX6" fmla="*/ 57571 w 85275"/>
                <a:gd name="connsiteY6" fmla="*/ 101327 h 138781"/>
                <a:gd name="connsiteX7" fmla="*/ 43860 w 85275"/>
                <a:gd name="connsiteY7" fmla="*/ 109018 h 138781"/>
                <a:gd name="connsiteX8" fmla="*/ 721 w 85275"/>
                <a:gd name="connsiteY8" fmla="*/ 13945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21" y="139450"/>
                  </a:moveTo>
                  <a:cubicBezTo>
                    <a:pt x="-1453" y="114871"/>
                    <a:pt x="1389" y="92465"/>
                    <a:pt x="7911" y="70227"/>
                  </a:cubicBezTo>
                  <a:cubicBezTo>
                    <a:pt x="13261" y="51834"/>
                    <a:pt x="24297" y="38123"/>
                    <a:pt x="41519" y="30097"/>
                  </a:cubicBezTo>
                  <a:cubicBezTo>
                    <a:pt x="56735" y="23074"/>
                    <a:pt x="70947" y="15216"/>
                    <a:pt x="81147" y="0"/>
                  </a:cubicBezTo>
                  <a:cubicBezTo>
                    <a:pt x="81816" y="2174"/>
                    <a:pt x="82317" y="3344"/>
                    <a:pt x="82485" y="4515"/>
                  </a:cubicBezTo>
                  <a:cubicBezTo>
                    <a:pt x="83655" y="20065"/>
                    <a:pt x="85494" y="35448"/>
                    <a:pt x="85996" y="50998"/>
                  </a:cubicBezTo>
                  <a:cubicBezTo>
                    <a:pt x="86498" y="73069"/>
                    <a:pt x="76800" y="89957"/>
                    <a:pt x="57571" y="101327"/>
                  </a:cubicBezTo>
                  <a:cubicBezTo>
                    <a:pt x="53056" y="104002"/>
                    <a:pt x="48542" y="106510"/>
                    <a:pt x="43860" y="109018"/>
                  </a:cubicBezTo>
                  <a:cubicBezTo>
                    <a:pt x="28477" y="117044"/>
                    <a:pt x="13930" y="126241"/>
                    <a:pt x="721" y="13945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4AC9B389-D9EE-49AA-B056-3F83B2C0AA9E}"/>
                </a:ext>
              </a:extLst>
            </p:cNvPr>
            <p:cNvSpPr/>
            <p:nvPr/>
          </p:nvSpPr>
          <p:spPr>
            <a:xfrm>
              <a:off x="8545875" y="994607"/>
              <a:ext cx="85275" cy="142125"/>
            </a:xfrm>
            <a:custGeom>
              <a:avLst/>
              <a:gdLst>
                <a:gd name="connsiteX0" fmla="*/ 83275 w 85275"/>
                <a:gd name="connsiteY0" fmla="*/ 143463 h 142125"/>
                <a:gd name="connsiteX1" fmla="*/ 38297 w 85275"/>
                <a:gd name="connsiteY1" fmla="*/ 106343 h 142125"/>
                <a:gd name="connsiteX2" fmla="*/ 6 w 85275"/>
                <a:gd name="connsiteY2" fmla="*/ 43306 h 142125"/>
                <a:gd name="connsiteX3" fmla="*/ 3350 w 85275"/>
                <a:gd name="connsiteY3" fmla="*/ 0 h 142125"/>
                <a:gd name="connsiteX4" fmla="*/ 35956 w 85275"/>
                <a:gd name="connsiteY4" fmla="*/ 25583 h 142125"/>
                <a:gd name="connsiteX5" fmla="*/ 82941 w 85275"/>
                <a:gd name="connsiteY5" fmla="*/ 104504 h 142125"/>
                <a:gd name="connsiteX6" fmla="*/ 85616 w 85275"/>
                <a:gd name="connsiteY6" fmla="*/ 142961 h 142125"/>
                <a:gd name="connsiteX7" fmla="*/ 83275 w 85275"/>
                <a:gd name="connsiteY7" fmla="*/ 143463 h 1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275" h="142125">
                  <a:moveTo>
                    <a:pt x="83275" y="143463"/>
                  </a:moveTo>
                  <a:cubicBezTo>
                    <a:pt x="72239" y="126241"/>
                    <a:pt x="56355" y="115372"/>
                    <a:pt x="38297" y="106343"/>
                  </a:cubicBezTo>
                  <a:cubicBezTo>
                    <a:pt x="12547" y="93636"/>
                    <a:pt x="-328" y="72066"/>
                    <a:pt x="6" y="43306"/>
                  </a:cubicBezTo>
                  <a:cubicBezTo>
                    <a:pt x="174" y="28927"/>
                    <a:pt x="1678" y="14547"/>
                    <a:pt x="3350" y="0"/>
                  </a:cubicBezTo>
                  <a:cubicBezTo>
                    <a:pt x="12547" y="11203"/>
                    <a:pt x="24251" y="18225"/>
                    <a:pt x="35956" y="25583"/>
                  </a:cubicBezTo>
                  <a:cubicBezTo>
                    <a:pt x="64715" y="43975"/>
                    <a:pt x="78426" y="71731"/>
                    <a:pt x="82941" y="104504"/>
                  </a:cubicBezTo>
                  <a:cubicBezTo>
                    <a:pt x="84613" y="117212"/>
                    <a:pt x="84780" y="130086"/>
                    <a:pt x="85616" y="142961"/>
                  </a:cubicBezTo>
                  <a:cubicBezTo>
                    <a:pt x="84947" y="143129"/>
                    <a:pt x="84111" y="143296"/>
                    <a:pt x="83275" y="1434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7BC7DC48-E778-4949-9C4C-93581931558B}"/>
                </a:ext>
              </a:extLst>
            </p:cNvPr>
            <p:cNvSpPr/>
            <p:nvPr/>
          </p:nvSpPr>
          <p:spPr>
            <a:xfrm>
              <a:off x="8641442" y="989925"/>
              <a:ext cx="83603" cy="145469"/>
            </a:xfrm>
            <a:custGeom>
              <a:avLst/>
              <a:gdLst>
                <a:gd name="connsiteX0" fmla="*/ 248 w 83603"/>
                <a:gd name="connsiteY0" fmla="*/ 145469 h 145469"/>
                <a:gd name="connsiteX1" fmla="*/ 14628 w 83603"/>
                <a:gd name="connsiteY1" fmla="*/ 64040 h 145469"/>
                <a:gd name="connsiteX2" fmla="*/ 49072 w 83603"/>
                <a:gd name="connsiteY2" fmla="*/ 26251 h 145469"/>
                <a:gd name="connsiteX3" fmla="*/ 81510 w 83603"/>
                <a:gd name="connsiteY3" fmla="*/ 0 h 145469"/>
                <a:gd name="connsiteX4" fmla="*/ 82514 w 83603"/>
                <a:gd name="connsiteY4" fmla="*/ 10367 h 145469"/>
                <a:gd name="connsiteX5" fmla="*/ 84520 w 83603"/>
                <a:gd name="connsiteY5" fmla="*/ 43975 h 145469"/>
                <a:gd name="connsiteX6" fmla="*/ 45059 w 83603"/>
                <a:gd name="connsiteY6" fmla="*/ 108015 h 145469"/>
                <a:gd name="connsiteX7" fmla="*/ 10782 w 83603"/>
                <a:gd name="connsiteY7" fmla="*/ 132093 h 145469"/>
                <a:gd name="connsiteX8" fmla="*/ 248 w 83603"/>
                <a:gd name="connsiteY8" fmla="*/ 145469 h 14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03" h="145469">
                  <a:moveTo>
                    <a:pt x="248" y="145469"/>
                  </a:moveTo>
                  <a:cubicBezTo>
                    <a:pt x="-922" y="116208"/>
                    <a:pt x="1753" y="89288"/>
                    <a:pt x="14628" y="64040"/>
                  </a:cubicBezTo>
                  <a:cubicBezTo>
                    <a:pt x="22654" y="48323"/>
                    <a:pt x="34024" y="35448"/>
                    <a:pt x="49072" y="26251"/>
                  </a:cubicBezTo>
                  <a:cubicBezTo>
                    <a:pt x="60610" y="19229"/>
                    <a:pt x="71812" y="11872"/>
                    <a:pt x="81510" y="0"/>
                  </a:cubicBezTo>
                  <a:cubicBezTo>
                    <a:pt x="82012" y="4347"/>
                    <a:pt x="82346" y="7357"/>
                    <a:pt x="82514" y="10367"/>
                  </a:cubicBezTo>
                  <a:cubicBezTo>
                    <a:pt x="83182" y="21570"/>
                    <a:pt x="84353" y="32772"/>
                    <a:pt x="84520" y="43975"/>
                  </a:cubicBezTo>
                  <a:cubicBezTo>
                    <a:pt x="85022" y="73571"/>
                    <a:pt x="71478" y="94973"/>
                    <a:pt x="45059" y="108015"/>
                  </a:cubicBezTo>
                  <a:cubicBezTo>
                    <a:pt x="32352" y="114369"/>
                    <a:pt x="20313" y="121225"/>
                    <a:pt x="10782" y="132093"/>
                  </a:cubicBezTo>
                  <a:cubicBezTo>
                    <a:pt x="7772" y="136106"/>
                    <a:pt x="4596" y="140286"/>
                    <a:pt x="248" y="14546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9CF98D4-17E7-4C0E-AF1C-B4EE4E4799E2}"/>
                </a:ext>
              </a:extLst>
            </p:cNvPr>
            <p:cNvSpPr/>
            <p:nvPr/>
          </p:nvSpPr>
          <p:spPr>
            <a:xfrm>
              <a:off x="8446173" y="1559597"/>
              <a:ext cx="51834" cy="110356"/>
            </a:xfrm>
            <a:custGeom>
              <a:avLst/>
              <a:gdLst>
                <a:gd name="connsiteX0" fmla="*/ 8580 w 51833"/>
                <a:gd name="connsiteY0" fmla="*/ 111694 h 110356"/>
                <a:gd name="connsiteX1" fmla="*/ 387 w 51833"/>
                <a:gd name="connsiteY1" fmla="*/ 77082 h 110356"/>
                <a:gd name="connsiteX2" fmla="*/ 53 w 51833"/>
                <a:gd name="connsiteY2" fmla="*/ 64709 h 110356"/>
                <a:gd name="connsiteX3" fmla="*/ 16606 w 51833"/>
                <a:gd name="connsiteY3" fmla="*/ 27422 h 110356"/>
                <a:gd name="connsiteX4" fmla="*/ 36838 w 51833"/>
                <a:gd name="connsiteY4" fmla="*/ 0 h 110356"/>
                <a:gd name="connsiteX5" fmla="*/ 39179 w 51833"/>
                <a:gd name="connsiteY5" fmla="*/ 3679 h 110356"/>
                <a:gd name="connsiteX6" fmla="*/ 51051 w 51833"/>
                <a:gd name="connsiteY6" fmla="*/ 36451 h 110356"/>
                <a:gd name="connsiteX7" fmla="*/ 41854 w 51833"/>
                <a:gd name="connsiteY7" fmla="*/ 74072 h 110356"/>
                <a:gd name="connsiteX8" fmla="*/ 26137 w 51833"/>
                <a:gd name="connsiteY8" fmla="*/ 90124 h 110356"/>
                <a:gd name="connsiteX9" fmla="*/ 8580 w 51833"/>
                <a:gd name="connsiteY9" fmla="*/ 111694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833" h="110356">
                  <a:moveTo>
                    <a:pt x="8580" y="111694"/>
                  </a:moveTo>
                  <a:cubicBezTo>
                    <a:pt x="3899" y="100658"/>
                    <a:pt x="1558" y="89121"/>
                    <a:pt x="387" y="77082"/>
                  </a:cubicBezTo>
                  <a:cubicBezTo>
                    <a:pt x="53" y="72902"/>
                    <a:pt x="220" y="68889"/>
                    <a:pt x="53" y="64709"/>
                  </a:cubicBezTo>
                  <a:cubicBezTo>
                    <a:pt x="-616" y="49493"/>
                    <a:pt x="5069" y="37120"/>
                    <a:pt x="16606" y="27422"/>
                  </a:cubicBezTo>
                  <a:cubicBezTo>
                    <a:pt x="25468" y="20065"/>
                    <a:pt x="32658" y="11704"/>
                    <a:pt x="36838" y="0"/>
                  </a:cubicBezTo>
                  <a:cubicBezTo>
                    <a:pt x="37842" y="1672"/>
                    <a:pt x="38845" y="2508"/>
                    <a:pt x="39179" y="3679"/>
                  </a:cubicBezTo>
                  <a:cubicBezTo>
                    <a:pt x="43192" y="14547"/>
                    <a:pt x="47874" y="25248"/>
                    <a:pt x="51051" y="36451"/>
                  </a:cubicBezTo>
                  <a:cubicBezTo>
                    <a:pt x="55064" y="50496"/>
                    <a:pt x="51887" y="63204"/>
                    <a:pt x="41854" y="74072"/>
                  </a:cubicBezTo>
                  <a:cubicBezTo>
                    <a:pt x="36671" y="79590"/>
                    <a:pt x="30986" y="84606"/>
                    <a:pt x="26137" y="90124"/>
                  </a:cubicBezTo>
                  <a:cubicBezTo>
                    <a:pt x="19783" y="97147"/>
                    <a:pt x="14433" y="104337"/>
                    <a:pt x="8580" y="111694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75B98BE-C626-4E84-AEC4-5BCD962F0EEE}"/>
                </a:ext>
              </a:extLst>
            </p:cNvPr>
            <p:cNvSpPr/>
            <p:nvPr/>
          </p:nvSpPr>
          <p:spPr>
            <a:xfrm>
              <a:off x="8388584" y="1370821"/>
              <a:ext cx="51834" cy="112028"/>
            </a:xfrm>
            <a:custGeom>
              <a:avLst/>
              <a:gdLst>
                <a:gd name="connsiteX0" fmla="*/ 36407 w 51833"/>
                <a:gd name="connsiteY0" fmla="*/ 0 h 112028"/>
                <a:gd name="connsiteX1" fmla="*/ 49114 w 51833"/>
                <a:gd name="connsiteY1" fmla="*/ 32772 h 112028"/>
                <a:gd name="connsiteX2" fmla="*/ 39249 w 51833"/>
                <a:gd name="connsiteY2" fmla="*/ 78420 h 112028"/>
                <a:gd name="connsiteX3" fmla="*/ 8818 w 51833"/>
                <a:gd name="connsiteY3" fmla="*/ 113366 h 112028"/>
                <a:gd name="connsiteX4" fmla="*/ 1628 w 51833"/>
                <a:gd name="connsiteY4" fmla="*/ 83770 h 112028"/>
                <a:gd name="connsiteX5" fmla="*/ 457 w 51833"/>
                <a:gd name="connsiteY5" fmla="*/ 73236 h 112028"/>
                <a:gd name="connsiteX6" fmla="*/ 19519 w 51833"/>
                <a:gd name="connsiteY6" fmla="*/ 25248 h 112028"/>
                <a:gd name="connsiteX7" fmla="*/ 33230 w 51833"/>
                <a:gd name="connsiteY7" fmla="*/ 6354 h 112028"/>
                <a:gd name="connsiteX8" fmla="*/ 36407 w 51833"/>
                <a:gd name="connsiteY8" fmla="*/ 0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2028">
                  <a:moveTo>
                    <a:pt x="36407" y="0"/>
                  </a:moveTo>
                  <a:cubicBezTo>
                    <a:pt x="40921" y="11537"/>
                    <a:pt x="45269" y="22071"/>
                    <a:pt x="49114" y="32772"/>
                  </a:cubicBezTo>
                  <a:cubicBezTo>
                    <a:pt x="55301" y="49995"/>
                    <a:pt x="51623" y="64876"/>
                    <a:pt x="39249" y="78420"/>
                  </a:cubicBezTo>
                  <a:cubicBezTo>
                    <a:pt x="29050" y="89455"/>
                    <a:pt x="19352" y="101160"/>
                    <a:pt x="8818" y="113366"/>
                  </a:cubicBezTo>
                  <a:cubicBezTo>
                    <a:pt x="6477" y="103835"/>
                    <a:pt x="3969" y="93803"/>
                    <a:pt x="1628" y="83770"/>
                  </a:cubicBezTo>
                  <a:cubicBezTo>
                    <a:pt x="792" y="80259"/>
                    <a:pt x="792" y="76748"/>
                    <a:pt x="457" y="73236"/>
                  </a:cubicBezTo>
                  <a:cubicBezTo>
                    <a:pt x="-1883" y="53840"/>
                    <a:pt x="4805" y="38290"/>
                    <a:pt x="19519" y="25248"/>
                  </a:cubicBezTo>
                  <a:cubicBezTo>
                    <a:pt x="25204" y="20232"/>
                    <a:pt x="28882" y="12875"/>
                    <a:pt x="33230" y="6354"/>
                  </a:cubicBezTo>
                  <a:cubicBezTo>
                    <a:pt x="34400" y="4682"/>
                    <a:pt x="35069" y="2675"/>
                    <a:pt x="3640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1AD2E832-5E60-4ACA-9FDE-DA0778D88F11}"/>
                </a:ext>
              </a:extLst>
            </p:cNvPr>
            <p:cNvSpPr/>
            <p:nvPr/>
          </p:nvSpPr>
          <p:spPr>
            <a:xfrm>
              <a:off x="8427183" y="1493885"/>
              <a:ext cx="51834" cy="112028"/>
            </a:xfrm>
            <a:custGeom>
              <a:avLst/>
              <a:gdLst>
                <a:gd name="connsiteX0" fmla="*/ 9345 w 51833"/>
                <a:gd name="connsiteY0" fmla="*/ 113366 h 112028"/>
                <a:gd name="connsiteX1" fmla="*/ 483 w 51833"/>
                <a:gd name="connsiteY1" fmla="*/ 56850 h 112028"/>
                <a:gd name="connsiteX2" fmla="*/ 13860 w 51833"/>
                <a:gd name="connsiteY2" fmla="*/ 30933 h 112028"/>
                <a:gd name="connsiteX3" fmla="*/ 35262 w 51833"/>
                <a:gd name="connsiteY3" fmla="*/ 0 h 112028"/>
                <a:gd name="connsiteX4" fmla="*/ 51648 w 51833"/>
                <a:gd name="connsiteY4" fmla="*/ 45815 h 112028"/>
                <a:gd name="connsiteX5" fmla="*/ 43288 w 51833"/>
                <a:gd name="connsiteY5" fmla="*/ 73069 h 112028"/>
                <a:gd name="connsiteX6" fmla="*/ 30079 w 51833"/>
                <a:gd name="connsiteY6" fmla="*/ 87616 h 112028"/>
                <a:gd name="connsiteX7" fmla="*/ 9345 w 51833"/>
                <a:gd name="connsiteY7" fmla="*/ 113366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33" h="112028">
                  <a:moveTo>
                    <a:pt x="9345" y="113366"/>
                  </a:moveTo>
                  <a:cubicBezTo>
                    <a:pt x="2155" y="95308"/>
                    <a:pt x="-1356" y="76413"/>
                    <a:pt x="483" y="56850"/>
                  </a:cubicBezTo>
                  <a:cubicBezTo>
                    <a:pt x="1486" y="46483"/>
                    <a:pt x="6335" y="37789"/>
                    <a:pt x="13860" y="30933"/>
                  </a:cubicBezTo>
                  <a:cubicBezTo>
                    <a:pt x="22889" y="22573"/>
                    <a:pt x="31416" y="14045"/>
                    <a:pt x="35262" y="0"/>
                  </a:cubicBezTo>
                  <a:cubicBezTo>
                    <a:pt x="42619" y="15885"/>
                    <a:pt x="49809" y="29930"/>
                    <a:pt x="51648" y="45815"/>
                  </a:cubicBezTo>
                  <a:cubicBezTo>
                    <a:pt x="52819" y="56014"/>
                    <a:pt x="49809" y="65210"/>
                    <a:pt x="43288" y="73069"/>
                  </a:cubicBezTo>
                  <a:cubicBezTo>
                    <a:pt x="39108" y="78085"/>
                    <a:pt x="34259" y="82600"/>
                    <a:pt x="30079" y="87616"/>
                  </a:cubicBezTo>
                  <a:cubicBezTo>
                    <a:pt x="23223" y="95976"/>
                    <a:pt x="16535" y="104504"/>
                    <a:pt x="9345" y="11336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A7B8D13C-0787-4035-9F9C-A770D357EAC3}"/>
                </a:ext>
              </a:extLst>
            </p:cNvPr>
            <p:cNvSpPr/>
            <p:nvPr/>
          </p:nvSpPr>
          <p:spPr>
            <a:xfrm>
              <a:off x="8408316" y="1434192"/>
              <a:ext cx="51834" cy="110356"/>
            </a:xfrm>
            <a:custGeom>
              <a:avLst/>
              <a:gdLst>
                <a:gd name="connsiteX0" fmla="*/ 35569 w 51833"/>
                <a:gd name="connsiteY0" fmla="*/ 0 h 110356"/>
                <a:gd name="connsiteX1" fmla="*/ 51621 w 51833"/>
                <a:gd name="connsiteY1" fmla="*/ 42972 h 110356"/>
                <a:gd name="connsiteX2" fmla="*/ 41087 w 51833"/>
                <a:gd name="connsiteY2" fmla="*/ 73905 h 110356"/>
                <a:gd name="connsiteX3" fmla="*/ 22193 w 51833"/>
                <a:gd name="connsiteY3" fmla="*/ 94639 h 110356"/>
                <a:gd name="connsiteX4" fmla="*/ 9987 w 51833"/>
                <a:gd name="connsiteY4" fmla="*/ 111861 h 110356"/>
                <a:gd name="connsiteX5" fmla="*/ 958 w 51833"/>
                <a:gd name="connsiteY5" fmla="*/ 77751 h 110356"/>
                <a:gd name="connsiteX6" fmla="*/ 122 w 51833"/>
                <a:gd name="connsiteY6" fmla="*/ 66046 h 110356"/>
                <a:gd name="connsiteX7" fmla="*/ 16174 w 51833"/>
                <a:gd name="connsiteY7" fmla="*/ 26920 h 110356"/>
                <a:gd name="connsiteX8" fmla="*/ 35569 w 51833"/>
                <a:gd name="connsiteY8" fmla="*/ 0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0356">
                  <a:moveTo>
                    <a:pt x="35569" y="0"/>
                  </a:moveTo>
                  <a:cubicBezTo>
                    <a:pt x="42592" y="13878"/>
                    <a:pt x="49615" y="27422"/>
                    <a:pt x="51621" y="42972"/>
                  </a:cubicBezTo>
                  <a:cubicBezTo>
                    <a:pt x="53126" y="54844"/>
                    <a:pt x="48946" y="65210"/>
                    <a:pt x="41087" y="73905"/>
                  </a:cubicBezTo>
                  <a:cubicBezTo>
                    <a:pt x="34901" y="80928"/>
                    <a:pt x="28212" y="87449"/>
                    <a:pt x="22193" y="94639"/>
                  </a:cubicBezTo>
                  <a:cubicBezTo>
                    <a:pt x="17846" y="99989"/>
                    <a:pt x="14167" y="105842"/>
                    <a:pt x="9987" y="111861"/>
                  </a:cubicBezTo>
                  <a:cubicBezTo>
                    <a:pt x="4971" y="100993"/>
                    <a:pt x="2463" y="89455"/>
                    <a:pt x="958" y="77751"/>
                  </a:cubicBezTo>
                  <a:cubicBezTo>
                    <a:pt x="456" y="73905"/>
                    <a:pt x="289" y="69892"/>
                    <a:pt x="122" y="66046"/>
                  </a:cubicBezTo>
                  <a:cubicBezTo>
                    <a:pt x="-881" y="50329"/>
                    <a:pt x="4302" y="37120"/>
                    <a:pt x="16174" y="26920"/>
                  </a:cubicBezTo>
                  <a:cubicBezTo>
                    <a:pt x="24701" y="19563"/>
                    <a:pt x="31389" y="11036"/>
                    <a:pt x="35569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9172F117-2460-4C4D-9DF4-1C275D802C69}"/>
                </a:ext>
              </a:extLst>
            </p:cNvPr>
            <p:cNvSpPr/>
            <p:nvPr/>
          </p:nvSpPr>
          <p:spPr>
            <a:xfrm>
              <a:off x="8369115" y="1309456"/>
              <a:ext cx="51834" cy="113700"/>
            </a:xfrm>
            <a:custGeom>
              <a:avLst/>
              <a:gdLst>
                <a:gd name="connsiteX0" fmla="*/ 36312 w 51833"/>
                <a:gd name="connsiteY0" fmla="*/ 0 h 113700"/>
                <a:gd name="connsiteX1" fmla="*/ 50191 w 51833"/>
                <a:gd name="connsiteY1" fmla="*/ 37454 h 113700"/>
                <a:gd name="connsiteX2" fmla="*/ 40994 w 51833"/>
                <a:gd name="connsiteY2" fmla="*/ 76580 h 113700"/>
                <a:gd name="connsiteX3" fmla="*/ 19257 w 51833"/>
                <a:gd name="connsiteY3" fmla="*/ 100825 h 113700"/>
                <a:gd name="connsiteX4" fmla="*/ 10228 w 51833"/>
                <a:gd name="connsiteY4" fmla="*/ 114369 h 113700"/>
                <a:gd name="connsiteX5" fmla="*/ 697 w 51833"/>
                <a:gd name="connsiteY5" fmla="*/ 76915 h 113700"/>
                <a:gd name="connsiteX6" fmla="*/ 21598 w 51833"/>
                <a:gd name="connsiteY6" fmla="*/ 23576 h 113700"/>
                <a:gd name="connsiteX7" fmla="*/ 33135 w 51833"/>
                <a:gd name="connsiteY7" fmla="*/ 7190 h 113700"/>
                <a:gd name="connsiteX8" fmla="*/ 36312 w 51833"/>
                <a:gd name="connsiteY8" fmla="*/ 0 h 11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3700">
                  <a:moveTo>
                    <a:pt x="36312" y="0"/>
                  </a:moveTo>
                  <a:cubicBezTo>
                    <a:pt x="41329" y="13377"/>
                    <a:pt x="46178" y="25248"/>
                    <a:pt x="50191" y="37454"/>
                  </a:cubicBezTo>
                  <a:cubicBezTo>
                    <a:pt x="54872" y="52168"/>
                    <a:pt x="51027" y="65210"/>
                    <a:pt x="40994" y="76580"/>
                  </a:cubicBezTo>
                  <a:cubicBezTo>
                    <a:pt x="33804" y="84606"/>
                    <a:pt x="26280" y="92632"/>
                    <a:pt x="19257" y="100825"/>
                  </a:cubicBezTo>
                  <a:cubicBezTo>
                    <a:pt x="15913" y="104838"/>
                    <a:pt x="13405" y="109520"/>
                    <a:pt x="10228" y="114369"/>
                  </a:cubicBezTo>
                  <a:cubicBezTo>
                    <a:pt x="4543" y="102163"/>
                    <a:pt x="2370" y="89623"/>
                    <a:pt x="697" y="76915"/>
                  </a:cubicBezTo>
                  <a:cubicBezTo>
                    <a:pt x="-2312" y="55178"/>
                    <a:pt x="4376" y="37621"/>
                    <a:pt x="21598" y="23576"/>
                  </a:cubicBezTo>
                  <a:cubicBezTo>
                    <a:pt x="26614" y="19563"/>
                    <a:pt x="29457" y="12875"/>
                    <a:pt x="33135" y="7190"/>
                  </a:cubicBezTo>
                  <a:cubicBezTo>
                    <a:pt x="34306" y="5518"/>
                    <a:pt x="34975" y="3344"/>
                    <a:pt x="36312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98E69BD-E8F4-42AB-B4D1-7CD1BD5860F0}"/>
                </a:ext>
              </a:extLst>
            </p:cNvPr>
            <p:cNvSpPr/>
            <p:nvPr/>
          </p:nvSpPr>
          <p:spPr>
            <a:xfrm>
              <a:off x="8352092" y="1251268"/>
              <a:ext cx="46818" cy="115372"/>
            </a:xfrm>
            <a:custGeom>
              <a:avLst/>
              <a:gdLst>
                <a:gd name="connsiteX0" fmla="*/ 9360 w 46817"/>
                <a:gd name="connsiteY0" fmla="*/ 116376 h 115372"/>
                <a:gd name="connsiteX1" fmla="*/ 21399 w 46817"/>
                <a:gd name="connsiteY1" fmla="*/ 18393 h 115372"/>
                <a:gd name="connsiteX2" fmla="*/ 34107 w 46817"/>
                <a:gd name="connsiteY2" fmla="*/ 0 h 115372"/>
                <a:gd name="connsiteX3" fmla="*/ 47651 w 46817"/>
                <a:gd name="connsiteY3" fmla="*/ 52336 h 115372"/>
                <a:gd name="connsiteX4" fmla="*/ 32937 w 46817"/>
                <a:gd name="connsiteY4" fmla="*/ 80092 h 115372"/>
                <a:gd name="connsiteX5" fmla="*/ 9360 w 46817"/>
                <a:gd name="connsiteY5" fmla="*/ 116376 h 11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7" h="115372">
                  <a:moveTo>
                    <a:pt x="9360" y="116376"/>
                  </a:moveTo>
                  <a:cubicBezTo>
                    <a:pt x="-5019" y="81429"/>
                    <a:pt x="-4183" y="44477"/>
                    <a:pt x="21399" y="18393"/>
                  </a:cubicBezTo>
                  <a:cubicBezTo>
                    <a:pt x="26415" y="13377"/>
                    <a:pt x="29592" y="6521"/>
                    <a:pt x="34107" y="0"/>
                  </a:cubicBezTo>
                  <a:cubicBezTo>
                    <a:pt x="40795" y="16888"/>
                    <a:pt x="50326" y="32940"/>
                    <a:pt x="47651" y="52336"/>
                  </a:cubicBezTo>
                  <a:cubicBezTo>
                    <a:pt x="45979" y="63371"/>
                    <a:pt x="40962" y="72735"/>
                    <a:pt x="32937" y="80092"/>
                  </a:cubicBezTo>
                  <a:cubicBezTo>
                    <a:pt x="21901" y="89957"/>
                    <a:pt x="13541" y="101160"/>
                    <a:pt x="9360" y="1163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0" name="Group 379">
            <a:extLst>
              <a:ext uri="{FF2B5EF4-FFF2-40B4-BE49-F238E27FC236}">
                <a16:creationId xmlns:a16="http://schemas.microsoft.com/office/drawing/2014/main" id="{7B400961-3E0E-4C8A-98F8-DC0604EE2C3B}"/>
              </a:ext>
            </a:extLst>
          </p:cNvPr>
          <p:cNvGrpSpPr/>
          <p:nvPr/>
        </p:nvGrpSpPr>
        <p:grpSpPr>
          <a:xfrm>
            <a:off x="9268432" y="4126026"/>
            <a:ext cx="1195069" cy="836502"/>
            <a:chOff x="5201476" y="2323394"/>
            <a:chExt cx="1693908" cy="1185670"/>
          </a:xfrm>
        </p:grpSpPr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CDCC2220-6631-4599-9D31-1919FCF83BA4}"/>
                </a:ext>
              </a:extLst>
            </p:cNvPr>
            <p:cNvSpPr/>
            <p:nvPr/>
          </p:nvSpPr>
          <p:spPr>
            <a:xfrm>
              <a:off x="5201476" y="2596455"/>
              <a:ext cx="4890" cy="2444"/>
            </a:xfrm>
            <a:custGeom>
              <a:avLst/>
              <a:gdLst>
                <a:gd name="connsiteX0" fmla="*/ 0 w 14038"/>
                <a:gd name="connsiteY0" fmla="*/ 9855 h 7019"/>
                <a:gd name="connsiteX1" fmla="*/ 15443 w 14038"/>
                <a:gd name="connsiteY1" fmla="*/ 4942 h 7019"/>
                <a:gd name="connsiteX2" fmla="*/ 0 w 14038"/>
                <a:gd name="connsiteY2" fmla="*/ 9855 h 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38" h="7019">
                  <a:moveTo>
                    <a:pt x="0" y="9855"/>
                  </a:moveTo>
                  <a:cubicBezTo>
                    <a:pt x="2106" y="-674"/>
                    <a:pt x="7019" y="-3482"/>
                    <a:pt x="15443" y="4942"/>
                  </a:cubicBezTo>
                  <a:cubicBezTo>
                    <a:pt x="10529" y="7047"/>
                    <a:pt x="5615" y="8451"/>
                    <a:pt x="0" y="9855"/>
                  </a:cubicBezTo>
                  <a:close/>
                </a:path>
              </a:pathLst>
            </a:custGeom>
            <a:solidFill>
              <a:srgbClr val="E9E9E9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B5F78B53-3A8B-45B7-B931-EFED21F34B9A}"/>
                </a:ext>
              </a:extLst>
            </p:cNvPr>
            <p:cNvSpPr/>
            <p:nvPr/>
          </p:nvSpPr>
          <p:spPr>
            <a:xfrm>
              <a:off x="5274561" y="2323394"/>
              <a:ext cx="1620823" cy="1185670"/>
            </a:xfrm>
            <a:custGeom>
              <a:avLst/>
              <a:gdLst>
                <a:gd name="connsiteX0" fmla="*/ 4650417 w 4653893"/>
                <a:gd name="connsiteY0" fmla="*/ 2113556 h 3404431"/>
                <a:gd name="connsiteX1" fmla="*/ 4618829 w 4653893"/>
                <a:gd name="connsiteY1" fmla="*/ 1460045 h 3404431"/>
                <a:gd name="connsiteX2" fmla="*/ 4133785 w 4653893"/>
                <a:gd name="connsiteY2" fmla="*/ 492063 h 3404431"/>
                <a:gd name="connsiteX3" fmla="*/ 4133785 w 4653893"/>
                <a:gd name="connsiteY3" fmla="*/ 492063 h 3404431"/>
                <a:gd name="connsiteX4" fmla="*/ 3610836 w 4653893"/>
                <a:gd name="connsiteY4" fmla="*/ 273056 h 3404431"/>
                <a:gd name="connsiteX5" fmla="*/ 3275307 w 4653893"/>
                <a:gd name="connsiteY5" fmla="*/ 248488 h 3404431"/>
                <a:gd name="connsiteX6" fmla="*/ 3031030 w 4653893"/>
                <a:gd name="connsiteY6" fmla="*/ 163553 h 3404431"/>
                <a:gd name="connsiteX7" fmla="*/ 2801494 w 4653893"/>
                <a:gd name="connsiteY7" fmla="*/ 54050 h 3404431"/>
                <a:gd name="connsiteX8" fmla="*/ 2437185 w 4653893"/>
                <a:gd name="connsiteY8" fmla="*/ 0 h 3404431"/>
                <a:gd name="connsiteX9" fmla="*/ 1644689 w 4653893"/>
                <a:gd name="connsiteY9" fmla="*/ 32991 h 3404431"/>
                <a:gd name="connsiteX10" fmla="*/ 998198 w 4653893"/>
                <a:gd name="connsiteY10" fmla="*/ 91253 h 3404431"/>
                <a:gd name="connsiteX11" fmla="*/ 848684 w 4653893"/>
                <a:gd name="connsiteY11" fmla="*/ 169871 h 3404431"/>
                <a:gd name="connsiteX12" fmla="*/ 532808 w 4653893"/>
                <a:gd name="connsiteY12" fmla="*/ 419061 h 3404431"/>
                <a:gd name="connsiteX13" fmla="*/ 355216 w 4653893"/>
                <a:gd name="connsiteY13" fmla="*/ 601567 h 3404431"/>
                <a:gd name="connsiteX14" fmla="*/ 355216 w 4653893"/>
                <a:gd name="connsiteY14" fmla="*/ 601567 h 3404431"/>
                <a:gd name="connsiteX15" fmla="*/ 118661 w 4653893"/>
                <a:gd name="connsiteY15" fmla="*/ 973597 h 3404431"/>
                <a:gd name="connsiteX16" fmla="*/ 5648 w 4653893"/>
                <a:gd name="connsiteY16" fmla="*/ 1548490 h 3404431"/>
                <a:gd name="connsiteX17" fmla="*/ 30918 w 4653893"/>
                <a:gd name="connsiteY17" fmla="*/ 2013879 h 3404431"/>
                <a:gd name="connsiteX18" fmla="*/ 214827 w 4653893"/>
                <a:gd name="connsiteY18" fmla="*/ 2499625 h 3404431"/>
                <a:gd name="connsiteX19" fmla="*/ 214827 w 4653893"/>
                <a:gd name="connsiteY19" fmla="*/ 2499625 h 3404431"/>
                <a:gd name="connsiteX20" fmla="*/ 620551 w 4653893"/>
                <a:gd name="connsiteY20" fmla="*/ 3054162 h 3404431"/>
                <a:gd name="connsiteX21" fmla="*/ 960293 w 4653893"/>
                <a:gd name="connsiteY21" fmla="*/ 3264745 h 3404431"/>
                <a:gd name="connsiteX22" fmla="*/ 1267043 w 4653893"/>
                <a:gd name="connsiteY22" fmla="*/ 3301948 h 3404431"/>
                <a:gd name="connsiteX23" fmla="*/ 1447443 w 4653893"/>
                <a:gd name="connsiteY23" fmla="*/ 3334940 h 3404431"/>
                <a:gd name="connsiteX24" fmla="*/ 1741557 w 4653893"/>
                <a:gd name="connsiteY24" fmla="*/ 3381268 h 3404431"/>
                <a:gd name="connsiteX25" fmla="*/ 1986536 w 4653893"/>
                <a:gd name="connsiteY25" fmla="*/ 3334940 h 3404431"/>
                <a:gd name="connsiteX26" fmla="*/ 2086212 w 4653893"/>
                <a:gd name="connsiteY26" fmla="*/ 3332834 h 3404431"/>
                <a:gd name="connsiteX27" fmla="*/ 2350846 w 4653893"/>
                <a:gd name="connsiteY27" fmla="*/ 3405836 h 3404431"/>
                <a:gd name="connsiteX28" fmla="*/ 2793773 w 4653893"/>
                <a:gd name="connsiteY28" fmla="*/ 3355296 h 3404431"/>
                <a:gd name="connsiteX29" fmla="*/ 3012779 w 4653893"/>
                <a:gd name="connsiteY29" fmla="*/ 3245091 h 3404431"/>
                <a:gd name="connsiteX30" fmla="*/ 3120177 w 4653893"/>
                <a:gd name="connsiteY30" fmla="*/ 3235263 h 3404431"/>
                <a:gd name="connsiteX31" fmla="*/ 3306894 w 4653893"/>
                <a:gd name="connsiteY31" fmla="*/ 3247898 h 3404431"/>
                <a:gd name="connsiteX32" fmla="*/ 3752629 w 4653893"/>
                <a:gd name="connsiteY32" fmla="*/ 3101192 h 3404431"/>
                <a:gd name="connsiteX33" fmla="*/ 3845286 w 4653893"/>
                <a:gd name="connsiteY33" fmla="*/ 3066797 h 3404431"/>
                <a:gd name="connsiteX34" fmla="*/ 4173094 w 4653893"/>
                <a:gd name="connsiteY34" fmla="*/ 2955889 h 3404431"/>
                <a:gd name="connsiteX35" fmla="*/ 4415967 w 4653893"/>
                <a:gd name="connsiteY35" fmla="*/ 2655457 h 3404431"/>
                <a:gd name="connsiteX36" fmla="*/ 4650417 w 4653893"/>
                <a:gd name="connsiteY36" fmla="*/ 2113556 h 3404431"/>
                <a:gd name="connsiteX37" fmla="*/ 3445879 w 4653893"/>
                <a:gd name="connsiteY37" fmla="*/ 3004323 h 3404431"/>
                <a:gd name="connsiteX38" fmla="*/ 3445879 w 4653893"/>
                <a:gd name="connsiteY38" fmla="*/ 3004323 h 3404431"/>
                <a:gd name="connsiteX39" fmla="*/ 3445879 w 4653893"/>
                <a:gd name="connsiteY39" fmla="*/ 3004323 h 3404431"/>
                <a:gd name="connsiteX40" fmla="*/ 3445879 w 4653893"/>
                <a:gd name="connsiteY40" fmla="*/ 3004323 h 340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53893" h="3404431">
                  <a:moveTo>
                    <a:pt x="4650417" y="2113556"/>
                  </a:moveTo>
                  <a:cubicBezTo>
                    <a:pt x="4679898" y="1874894"/>
                    <a:pt x="4627954" y="1535153"/>
                    <a:pt x="4618829" y="1460045"/>
                  </a:cubicBezTo>
                  <a:cubicBezTo>
                    <a:pt x="4581626" y="1162421"/>
                    <a:pt x="4413159" y="791794"/>
                    <a:pt x="4133785" y="492063"/>
                  </a:cubicBezTo>
                  <a:cubicBezTo>
                    <a:pt x="4133785" y="492063"/>
                    <a:pt x="4133785" y="492063"/>
                    <a:pt x="4133785" y="492063"/>
                  </a:cubicBezTo>
                  <a:cubicBezTo>
                    <a:pt x="3999714" y="309558"/>
                    <a:pt x="3753331" y="275864"/>
                    <a:pt x="3610836" y="273056"/>
                  </a:cubicBezTo>
                  <a:cubicBezTo>
                    <a:pt x="3498525" y="270249"/>
                    <a:pt x="3386214" y="266739"/>
                    <a:pt x="3275307" y="248488"/>
                  </a:cubicBezTo>
                  <a:cubicBezTo>
                    <a:pt x="3188967" y="233748"/>
                    <a:pt x="3104032" y="214795"/>
                    <a:pt x="3031030" y="163553"/>
                  </a:cubicBezTo>
                  <a:cubicBezTo>
                    <a:pt x="2960835" y="113715"/>
                    <a:pt x="2883621" y="78618"/>
                    <a:pt x="2801494" y="54050"/>
                  </a:cubicBezTo>
                  <a:cubicBezTo>
                    <a:pt x="2801494" y="54050"/>
                    <a:pt x="2467368" y="7721"/>
                    <a:pt x="2437185" y="0"/>
                  </a:cubicBezTo>
                  <a:cubicBezTo>
                    <a:pt x="2437185" y="0"/>
                    <a:pt x="1834214" y="0"/>
                    <a:pt x="1644689" y="32991"/>
                  </a:cubicBezTo>
                  <a:cubicBezTo>
                    <a:pt x="1644689" y="32991"/>
                    <a:pt x="1276168" y="-30886"/>
                    <a:pt x="998198" y="91253"/>
                  </a:cubicBezTo>
                  <a:cubicBezTo>
                    <a:pt x="946254" y="113715"/>
                    <a:pt x="890800" y="129158"/>
                    <a:pt x="848684" y="169871"/>
                  </a:cubicBezTo>
                  <a:cubicBezTo>
                    <a:pt x="773576" y="217603"/>
                    <a:pt x="567906" y="389579"/>
                    <a:pt x="532808" y="419061"/>
                  </a:cubicBezTo>
                  <a:cubicBezTo>
                    <a:pt x="468229" y="474515"/>
                    <a:pt x="409968" y="536286"/>
                    <a:pt x="355216" y="601567"/>
                  </a:cubicBezTo>
                  <a:cubicBezTo>
                    <a:pt x="354514" y="604374"/>
                    <a:pt x="353812" y="603672"/>
                    <a:pt x="355216" y="601567"/>
                  </a:cubicBezTo>
                  <a:cubicBezTo>
                    <a:pt x="346793" y="609990"/>
                    <a:pt x="174115" y="849353"/>
                    <a:pt x="118661" y="973597"/>
                  </a:cubicBezTo>
                  <a:cubicBezTo>
                    <a:pt x="99708" y="1017118"/>
                    <a:pt x="15475" y="1427054"/>
                    <a:pt x="5648" y="1548490"/>
                  </a:cubicBezTo>
                  <a:cubicBezTo>
                    <a:pt x="-6285" y="1705024"/>
                    <a:pt x="32" y="1859452"/>
                    <a:pt x="30918" y="2013879"/>
                  </a:cubicBezTo>
                  <a:cubicBezTo>
                    <a:pt x="65313" y="2185856"/>
                    <a:pt x="126382" y="2348005"/>
                    <a:pt x="214827" y="2499625"/>
                  </a:cubicBezTo>
                  <a:cubicBezTo>
                    <a:pt x="214827" y="2499625"/>
                    <a:pt x="214827" y="2499625"/>
                    <a:pt x="214827" y="2499625"/>
                  </a:cubicBezTo>
                  <a:cubicBezTo>
                    <a:pt x="245011" y="2569820"/>
                    <a:pt x="509644" y="2959399"/>
                    <a:pt x="620551" y="3054162"/>
                  </a:cubicBezTo>
                  <a:cubicBezTo>
                    <a:pt x="723035" y="3120846"/>
                    <a:pt x="888694" y="3250706"/>
                    <a:pt x="960293" y="3264745"/>
                  </a:cubicBezTo>
                  <a:cubicBezTo>
                    <a:pt x="1062075" y="3285101"/>
                    <a:pt x="1163857" y="3301246"/>
                    <a:pt x="1267043" y="3301948"/>
                  </a:cubicBezTo>
                  <a:cubicBezTo>
                    <a:pt x="1330218" y="3302650"/>
                    <a:pt x="1388479" y="3311073"/>
                    <a:pt x="1447443" y="3334940"/>
                  </a:cubicBezTo>
                  <a:cubicBezTo>
                    <a:pt x="1500790" y="3356700"/>
                    <a:pt x="1699441" y="3380566"/>
                    <a:pt x="1741557" y="3381268"/>
                  </a:cubicBezTo>
                  <a:cubicBezTo>
                    <a:pt x="1826493" y="3382672"/>
                    <a:pt x="1908620" y="3369335"/>
                    <a:pt x="1986536" y="3334940"/>
                  </a:cubicBezTo>
                  <a:cubicBezTo>
                    <a:pt x="2019528" y="3320198"/>
                    <a:pt x="2051115" y="3320198"/>
                    <a:pt x="2086212" y="3332834"/>
                  </a:cubicBezTo>
                  <a:cubicBezTo>
                    <a:pt x="2134647" y="3350382"/>
                    <a:pt x="2312239" y="3393903"/>
                    <a:pt x="2350846" y="3405836"/>
                  </a:cubicBezTo>
                  <a:cubicBezTo>
                    <a:pt x="2443502" y="3426192"/>
                    <a:pt x="2727088" y="3374248"/>
                    <a:pt x="2793773" y="3355296"/>
                  </a:cubicBezTo>
                  <a:cubicBezTo>
                    <a:pt x="2873794" y="3332132"/>
                    <a:pt x="2939777" y="3281592"/>
                    <a:pt x="3012779" y="3245091"/>
                  </a:cubicBezTo>
                  <a:cubicBezTo>
                    <a:pt x="3049281" y="3226840"/>
                    <a:pt x="3080868" y="3211397"/>
                    <a:pt x="3120177" y="3235263"/>
                  </a:cubicBezTo>
                  <a:cubicBezTo>
                    <a:pt x="3127898" y="3240177"/>
                    <a:pt x="3254248" y="3245091"/>
                    <a:pt x="3306894" y="3247898"/>
                  </a:cubicBezTo>
                  <a:cubicBezTo>
                    <a:pt x="3423417" y="3250706"/>
                    <a:pt x="3626279" y="3177704"/>
                    <a:pt x="3752629" y="3101192"/>
                  </a:cubicBezTo>
                  <a:cubicBezTo>
                    <a:pt x="3782111" y="3083643"/>
                    <a:pt x="3810891" y="3070306"/>
                    <a:pt x="3845286" y="3066797"/>
                  </a:cubicBezTo>
                  <a:cubicBezTo>
                    <a:pt x="3962511" y="3053459"/>
                    <a:pt x="4072014" y="3019064"/>
                    <a:pt x="4173094" y="2955889"/>
                  </a:cubicBezTo>
                  <a:cubicBezTo>
                    <a:pt x="4279088" y="2889205"/>
                    <a:pt x="4409650" y="2664582"/>
                    <a:pt x="4415967" y="2655457"/>
                  </a:cubicBezTo>
                  <a:cubicBezTo>
                    <a:pt x="4512133" y="2498221"/>
                    <a:pt x="4602684" y="2352217"/>
                    <a:pt x="4650417" y="2113556"/>
                  </a:cubicBezTo>
                  <a:close/>
                  <a:moveTo>
                    <a:pt x="3445879" y="3004323"/>
                  </a:move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60580C55-2ABC-43F3-B98C-5656FC326F03}"/>
                </a:ext>
              </a:extLst>
            </p:cNvPr>
            <p:cNvSpPr/>
            <p:nvPr/>
          </p:nvSpPr>
          <p:spPr>
            <a:xfrm>
              <a:off x="5321958" y="2342805"/>
              <a:ext cx="1545110" cy="1133257"/>
            </a:xfrm>
            <a:custGeom>
              <a:avLst/>
              <a:gdLst>
                <a:gd name="connsiteX0" fmla="*/ 1204092 w 1545110"/>
                <a:gd name="connsiteY0" fmla="*/ 90187 h 1133257"/>
                <a:gd name="connsiteX1" fmla="*/ 1378596 w 1545110"/>
                <a:gd name="connsiteY1" fmla="*/ 176408 h 1133257"/>
                <a:gd name="connsiteX2" fmla="*/ 1499608 w 1545110"/>
                <a:gd name="connsiteY2" fmla="*/ 362938 h 1133257"/>
                <a:gd name="connsiteX3" fmla="*/ 1475161 w 1545110"/>
                <a:gd name="connsiteY3" fmla="*/ 895145 h 1133257"/>
                <a:gd name="connsiteX4" fmla="*/ 1335814 w 1545110"/>
                <a:gd name="connsiteY4" fmla="*/ 1018846 h 1133257"/>
                <a:gd name="connsiteX5" fmla="*/ 1376641 w 1545110"/>
                <a:gd name="connsiteY5" fmla="*/ 902968 h 1133257"/>
                <a:gd name="connsiteX6" fmla="*/ 1298655 w 1545110"/>
                <a:gd name="connsiteY6" fmla="*/ 226769 h 1133257"/>
                <a:gd name="connsiteX7" fmla="*/ 1117993 w 1545110"/>
                <a:gd name="connsiteY7" fmla="*/ 95489 h 1133257"/>
                <a:gd name="connsiteX8" fmla="*/ 1204092 w 1545110"/>
                <a:gd name="connsiteY8" fmla="*/ 90187 h 1133257"/>
                <a:gd name="connsiteX9" fmla="*/ 577550 w 1545110"/>
                <a:gd name="connsiteY9" fmla="*/ 15239 h 1133257"/>
                <a:gd name="connsiteX10" fmla="*/ 624656 w 1545110"/>
                <a:gd name="connsiteY10" fmla="*/ 18971 h 1133257"/>
                <a:gd name="connsiteX11" fmla="*/ 597520 w 1545110"/>
                <a:gd name="connsiteY11" fmla="*/ 158563 h 1133257"/>
                <a:gd name="connsiteX12" fmla="*/ 559139 w 1545110"/>
                <a:gd name="connsiteY12" fmla="*/ 313555 h 1133257"/>
                <a:gd name="connsiteX13" fmla="*/ 517090 w 1545110"/>
                <a:gd name="connsiteY13" fmla="*/ 767288 h 1133257"/>
                <a:gd name="connsiteX14" fmla="*/ 615611 w 1545110"/>
                <a:gd name="connsiteY14" fmla="*/ 1073362 h 1133257"/>
                <a:gd name="connsiteX15" fmla="*/ 580408 w 1545110"/>
                <a:gd name="connsiteY15" fmla="*/ 1110277 h 1133257"/>
                <a:gd name="connsiteX16" fmla="*/ 281668 w 1545110"/>
                <a:gd name="connsiteY16" fmla="*/ 981686 h 1133257"/>
                <a:gd name="connsiteX17" fmla="*/ 166279 w 1545110"/>
                <a:gd name="connsiteY17" fmla="*/ 557779 h 1133257"/>
                <a:gd name="connsiteX18" fmla="*/ 260399 w 1545110"/>
                <a:gd name="connsiteY18" fmla="*/ 272240 h 1133257"/>
                <a:gd name="connsiteX19" fmla="*/ 439349 w 1545110"/>
                <a:gd name="connsiteY19" fmla="*/ 68354 h 1133257"/>
                <a:gd name="connsiteX20" fmla="*/ 577550 w 1545110"/>
                <a:gd name="connsiteY20" fmla="*/ 15239 h 1133257"/>
                <a:gd name="connsiteX21" fmla="*/ 867506 w 1545110"/>
                <a:gd name="connsiteY21" fmla="*/ 14050 h 1133257"/>
                <a:gd name="connsiteX22" fmla="*/ 920219 w 1545110"/>
                <a:gd name="connsiteY22" fmla="*/ 26549 h 1133257"/>
                <a:gd name="connsiteX23" fmla="*/ 1234850 w 1545110"/>
                <a:gd name="connsiteY23" fmla="*/ 200854 h 1133257"/>
                <a:gd name="connsiteX24" fmla="*/ 1376641 w 1545110"/>
                <a:gd name="connsiteY24" fmla="*/ 422587 h 1133257"/>
                <a:gd name="connsiteX25" fmla="*/ 1298656 w 1545110"/>
                <a:gd name="connsiteY25" fmla="*/ 995865 h 1133257"/>
                <a:gd name="connsiteX26" fmla="*/ 1015073 w 1545110"/>
                <a:gd name="connsiteY26" fmla="*/ 1072628 h 1133257"/>
                <a:gd name="connsiteX27" fmla="*/ 1100393 w 1545110"/>
                <a:gd name="connsiteY27" fmla="*/ 739418 h 1133257"/>
                <a:gd name="connsiteX28" fmla="*/ 1086213 w 1545110"/>
                <a:gd name="connsiteY28" fmla="*/ 454368 h 1133257"/>
                <a:gd name="connsiteX29" fmla="*/ 890150 w 1545110"/>
                <a:gd name="connsiteY29" fmla="*/ 54174 h 1133257"/>
                <a:gd name="connsiteX30" fmla="*/ 867506 w 1545110"/>
                <a:gd name="connsiteY30" fmla="*/ 14050 h 1133257"/>
                <a:gd name="connsiteX31" fmla="*/ 437530 w 1545110"/>
                <a:gd name="connsiteY31" fmla="*/ 10991 h 1133257"/>
                <a:gd name="connsiteX32" fmla="*/ 475287 w 1545110"/>
                <a:gd name="connsiteY32" fmla="*/ 18970 h 1133257"/>
                <a:gd name="connsiteX33" fmla="*/ 182414 w 1545110"/>
                <a:gd name="connsiteY33" fmla="*/ 366604 h 1133257"/>
                <a:gd name="connsiteX34" fmla="*/ 148188 w 1545110"/>
                <a:gd name="connsiteY34" fmla="*/ 772176 h 1133257"/>
                <a:gd name="connsiteX35" fmla="*/ 343030 w 1545110"/>
                <a:gd name="connsiteY35" fmla="*/ 1102208 h 1133257"/>
                <a:gd name="connsiteX36" fmla="*/ 68736 w 1545110"/>
                <a:gd name="connsiteY36" fmla="*/ 857251 h 1133257"/>
                <a:gd name="connsiteX37" fmla="*/ 72403 w 1545110"/>
                <a:gd name="connsiteY37" fmla="*/ 256349 h 1133257"/>
                <a:gd name="connsiteX38" fmla="*/ 437530 w 1545110"/>
                <a:gd name="connsiteY38" fmla="*/ 10991 h 1133257"/>
                <a:gd name="connsiteX39" fmla="*/ 763667 w 1545110"/>
                <a:gd name="connsiteY39" fmla="*/ 239 h 1133257"/>
                <a:gd name="connsiteX40" fmla="*/ 838811 w 1545110"/>
                <a:gd name="connsiteY40" fmla="*/ 18972 h 1133257"/>
                <a:gd name="connsiteX41" fmla="*/ 1025585 w 1545110"/>
                <a:gd name="connsiteY41" fmla="*/ 348514 h 1133257"/>
                <a:gd name="connsiteX42" fmla="*/ 1026074 w 1545110"/>
                <a:gd name="connsiteY42" fmla="*/ 348514 h 1133257"/>
                <a:gd name="connsiteX43" fmla="*/ 1077412 w 1545110"/>
                <a:gd name="connsiteY43" fmla="*/ 550690 h 1133257"/>
                <a:gd name="connsiteX44" fmla="*/ 1025096 w 1545110"/>
                <a:gd name="connsiteY44" fmla="*/ 1002467 h 1133257"/>
                <a:gd name="connsiteX45" fmla="*/ 830254 w 1545110"/>
                <a:gd name="connsiteY45" fmla="*/ 1133257 h 1133257"/>
                <a:gd name="connsiteX46" fmla="*/ 830010 w 1545110"/>
                <a:gd name="connsiteY46" fmla="*/ 1133257 h 1133257"/>
                <a:gd name="connsiteX47" fmla="*/ 829766 w 1545110"/>
                <a:gd name="connsiteY47" fmla="*/ 1133257 h 1133257"/>
                <a:gd name="connsiteX48" fmla="*/ 752514 w 1545110"/>
                <a:gd name="connsiteY48" fmla="*/ 1125190 h 1133257"/>
                <a:gd name="connsiteX49" fmla="*/ 669639 w 1545110"/>
                <a:gd name="connsiteY49" fmla="*/ 1063095 h 1133257"/>
                <a:gd name="connsiteX50" fmla="*/ 564200 w 1545110"/>
                <a:gd name="connsiteY50" fmla="*/ 828736 h 1133257"/>
                <a:gd name="connsiteX51" fmla="*/ 589942 w 1545110"/>
                <a:gd name="connsiteY51" fmla="*/ 393497 h 1133257"/>
                <a:gd name="connsiteX52" fmla="*/ 715110 w 1545110"/>
                <a:gd name="connsiteY52" fmla="*/ 15794 h 1133257"/>
                <a:gd name="connsiteX53" fmla="*/ 763667 w 1545110"/>
                <a:gd name="connsiteY53" fmla="*/ 239 h 1133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45110" h="1133257">
                  <a:moveTo>
                    <a:pt x="1204092" y="90187"/>
                  </a:moveTo>
                  <a:cubicBezTo>
                    <a:pt x="1277661" y="92388"/>
                    <a:pt x="1319190" y="118103"/>
                    <a:pt x="1378596" y="176408"/>
                  </a:cubicBezTo>
                  <a:cubicBezTo>
                    <a:pt x="1436780" y="233369"/>
                    <a:pt x="1467093" y="280796"/>
                    <a:pt x="1499608" y="362938"/>
                  </a:cubicBezTo>
                  <a:cubicBezTo>
                    <a:pt x="1569037" y="537733"/>
                    <a:pt x="1557547" y="728418"/>
                    <a:pt x="1475161" y="895145"/>
                  </a:cubicBezTo>
                  <a:cubicBezTo>
                    <a:pt x="1466605" y="912013"/>
                    <a:pt x="1407443" y="995622"/>
                    <a:pt x="1335814" y="1018846"/>
                  </a:cubicBezTo>
                  <a:cubicBezTo>
                    <a:pt x="1306478" y="1028380"/>
                    <a:pt x="1349260" y="979242"/>
                    <a:pt x="1376641" y="902968"/>
                  </a:cubicBezTo>
                  <a:cubicBezTo>
                    <a:pt x="1433846" y="743330"/>
                    <a:pt x="1475894" y="464636"/>
                    <a:pt x="1298655" y="226769"/>
                  </a:cubicBezTo>
                  <a:cubicBezTo>
                    <a:pt x="1250739" y="162229"/>
                    <a:pt x="1203068" y="120914"/>
                    <a:pt x="1117993" y="95489"/>
                  </a:cubicBezTo>
                  <a:cubicBezTo>
                    <a:pt x="1151485" y="91333"/>
                    <a:pt x="1179569" y="89454"/>
                    <a:pt x="1204092" y="90187"/>
                  </a:cubicBezTo>
                  <a:close/>
                  <a:moveTo>
                    <a:pt x="577550" y="15239"/>
                  </a:moveTo>
                  <a:cubicBezTo>
                    <a:pt x="595015" y="13394"/>
                    <a:pt x="611333" y="14204"/>
                    <a:pt x="624656" y="18971"/>
                  </a:cubicBezTo>
                  <a:cubicBezTo>
                    <a:pt x="658882" y="31194"/>
                    <a:pt x="615611" y="117736"/>
                    <a:pt x="597520" y="158563"/>
                  </a:cubicBezTo>
                  <a:cubicBezTo>
                    <a:pt x="585786" y="185209"/>
                    <a:pt x="565495" y="289842"/>
                    <a:pt x="559139" y="313555"/>
                  </a:cubicBezTo>
                  <a:cubicBezTo>
                    <a:pt x="489466" y="573425"/>
                    <a:pt x="510734" y="685880"/>
                    <a:pt x="517090" y="767288"/>
                  </a:cubicBezTo>
                  <a:cubicBezTo>
                    <a:pt x="528580" y="917391"/>
                    <a:pt x="617078" y="1050137"/>
                    <a:pt x="615611" y="1073362"/>
                  </a:cubicBezTo>
                  <a:cubicBezTo>
                    <a:pt x="614389" y="1093408"/>
                    <a:pt x="595076" y="1103920"/>
                    <a:pt x="580408" y="1110277"/>
                  </a:cubicBezTo>
                  <a:cubicBezTo>
                    <a:pt x="463796" y="1159659"/>
                    <a:pt x="358919" y="1081674"/>
                    <a:pt x="281668" y="981686"/>
                  </a:cubicBezTo>
                  <a:cubicBezTo>
                    <a:pt x="181924" y="852852"/>
                    <a:pt x="151366" y="713016"/>
                    <a:pt x="166279" y="557779"/>
                  </a:cubicBezTo>
                  <a:cubicBezTo>
                    <a:pt x="181680" y="445079"/>
                    <a:pt x="199526" y="360982"/>
                    <a:pt x="260399" y="272240"/>
                  </a:cubicBezTo>
                  <a:cubicBezTo>
                    <a:pt x="334717" y="163941"/>
                    <a:pt x="371876" y="121648"/>
                    <a:pt x="439349" y="68354"/>
                  </a:cubicBezTo>
                  <a:cubicBezTo>
                    <a:pt x="462452" y="50202"/>
                    <a:pt x="525158" y="20774"/>
                    <a:pt x="577550" y="15239"/>
                  </a:cubicBezTo>
                  <a:close/>
                  <a:moveTo>
                    <a:pt x="867506" y="14050"/>
                  </a:moveTo>
                  <a:cubicBezTo>
                    <a:pt x="880127" y="12430"/>
                    <a:pt x="905307" y="19581"/>
                    <a:pt x="920219" y="26549"/>
                  </a:cubicBezTo>
                  <a:cubicBezTo>
                    <a:pt x="1032675" y="78620"/>
                    <a:pt x="1179356" y="136070"/>
                    <a:pt x="1234850" y="200854"/>
                  </a:cubicBezTo>
                  <a:cubicBezTo>
                    <a:pt x="1291811" y="267594"/>
                    <a:pt x="1349750" y="335801"/>
                    <a:pt x="1376641" y="422587"/>
                  </a:cubicBezTo>
                  <a:cubicBezTo>
                    <a:pt x="1426757" y="652876"/>
                    <a:pt x="1425535" y="822537"/>
                    <a:pt x="1298656" y="995865"/>
                  </a:cubicBezTo>
                  <a:cubicBezTo>
                    <a:pt x="1247806" y="1065294"/>
                    <a:pt x="1102348" y="1076784"/>
                    <a:pt x="1015073" y="1072628"/>
                  </a:cubicBezTo>
                  <a:cubicBezTo>
                    <a:pt x="1065434" y="1045247"/>
                    <a:pt x="1097214" y="791001"/>
                    <a:pt x="1100393" y="739418"/>
                  </a:cubicBezTo>
                  <a:cubicBezTo>
                    <a:pt x="1107971" y="613517"/>
                    <a:pt x="1105771" y="522575"/>
                    <a:pt x="1086213" y="454368"/>
                  </a:cubicBezTo>
                  <a:cubicBezTo>
                    <a:pt x="1074479" y="413053"/>
                    <a:pt x="955667" y="106490"/>
                    <a:pt x="890150" y="54174"/>
                  </a:cubicBezTo>
                  <a:cubicBezTo>
                    <a:pt x="854824" y="26060"/>
                    <a:pt x="854885" y="15670"/>
                    <a:pt x="867506" y="14050"/>
                  </a:cubicBezTo>
                  <a:close/>
                  <a:moveTo>
                    <a:pt x="437530" y="10991"/>
                  </a:moveTo>
                  <a:cubicBezTo>
                    <a:pt x="451577" y="11529"/>
                    <a:pt x="464286" y="14142"/>
                    <a:pt x="475287" y="18970"/>
                  </a:cubicBezTo>
                  <a:cubicBezTo>
                    <a:pt x="382389" y="50996"/>
                    <a:pt x="246465" y="238502"/>
                    <a:pt x="182414" y="366604"/>
                  </a:cubicBezTo>
                  <a:cubicBezTo>
                    <a:pt x="134498" y="498372"/>
                    <a:pt x="119585" y="633318"/>
                    <a:pt x="148188" y="772176"/>
                  </a:cubicBezTo>
                  <a:cubicBezTo>
                    <a:pt x="161879" y="837938"/>
                    <a:pt x="215906" y="976796"/>
                    <a:pt x="343030" y="1102208"/>
                  </a:cubicBezTo>
                  <a:cubicBezTo>
                    <a:pt x="237419" y="1093163"/>
                    <a:pt x="100028" y="915923"/>
                    <a:pt x="68736" y="857251"/>
                  </a:cubicBezTo>
                  <a:cubicBezTo>
                    <a:pt x="-27584" y="677078"/>
                    <a:pt x="-19272" y="373449"/>
                    <a:pt x="72403" y="256349"/>
                  </a:cubicBezTo>
                  <a:cubicBezTo>
                    <a:pt x="175294" y="105115"/>
                    <a:pt x="339202" y="7224"/>
                    <a:pt x="437530" y="10991"/>
                  </a:cubicBezTo>
                  <a:close/>
                  <a:moveTo>
                    <a:pt x="763667" y="239"/>
                  </a:moveTo>
                  <a:cubicBezTo>
                    <a:pt x="783561" y="-1136"/>
                    <a:pt x="807886" y="3203"/>
                    <a:pt x="838811" y="18972"/>
                  </a:cubicBezTo>
                  <a:cubicBezTo>
                    <a:pt x="890150" y="54175"/>
                    <a:pt x="1004805" y="287397"/>
                    <a:pt x="1025585" y="348514"/>
                  </a:cubicBezTo>
                  <a:cubicBezTo>
                    <a:pt x="1025585" y="348759"/>
                    <a:pt x="1025830" y="348514"/>
                    <a:pt x="1026074" y="348514"/>
                  </a:cubicBezTo>
                  <a:cubicBezTo>
                    <a:pt x="1050766" y="406209"/>
                    <a:pt x="1069345" y="474905"/>
                    <a:pt x="1077412" y="550690"/>
                  </a:cubicBezTo>
                  <a:cubicBezTo>
                    <a:pt x="1088169" y="656789"/>
                    <a:pt x="1044409" y="952351"/>
                    <a:pt x="1025096" y="1002467"/>
                  </a:cubicBezTo>
                  <a:cubicBezTo>
                    <a:pt x="978647" y="1099765"/>
                    <a:pt x="911174" y="1133013"/>
                    <a:pt x="830254" y="1133257"/>
                  </a:cubicBezTo>
                  <a:lnTo>
                    <a:pt x="830010" y="1133257"/>
                  </a:lnTo>
                  <a:lnTo>
                    <a:pt x="829766" y="1133257"/>
                  </a:lnTo>
                  <a:cubicBezTo>
                    <a:pt x="805074" y="1133257"/>
                    <a:pt x="779405" y="1130324"/>
                    <a:pt x="752514" y="1125190"/>
                  </a:cubicBezTo>
                  <a:cubicBezTo>
                    <a:pt x="716332" y="1118589"/>
                    <a:pt x="688707" y="1094631"/>
                    <a:pt x="669639" y="1063095"/>
                  </a:cubicBezTo>
                  <a:cubicBezTo>
                    <a:pt x="658149" y="1044515"/>
                    <a:pt x="577890" y="888386"/>
                    <a:pt x="564200" y="828736"/>
                  </a:cubicBezTo>
                  <a:cubicBezTo>
                    <a:pt x="531930" y="610181"/>
                    <a:pt x="587009" y="440190"/>
                    <a:pt x="589942" y="393497"/>
                  </a:cubicBezTo>
                  <a:cubicBezTo>
                    <a:pt x="593365" y="337514"/>
                    <a:pt x="635169" y="58820"/>
                    <a:pt x="715110" y="15794"/>
                  </a:cubicBezTo>
                  <a:cubicBezTo>
                    <a:pt x="728311" y="8704"/>
                    <a:pt x="743774" y="1614"/>
                    <a:pt x="763667" y="239"/>
                  </a:cubicBezTo>
                  <a:close/>
                </a:path>
              </a:pathLst>
            </a:custGeom>
            <a:solidFill>
              <a:schemeClr val="accent2"/>
            </a:solidFill>
            <a:ln w="701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1557D12D-A6AD-4BFC-B7DD-8E0A910E6863}"/>
                </a:ext>
              </a:extLst>
            </p:cNvPr>
            <p:cNvSpPr/>
            <p:nvPr/>
          </p:nvSpPr>
          <p:spPr>
            <a:xfrm>
              <a:off x="5582412" y="2602549"/>
              <a:ext cx="383815" cy="281138"/>
            </a:xfrm>
            <a:custGeom>
              <a:avLst/>
              <a:gdLst>
                <a:gd name="connsiteX0" fmla="*/ 1059078 w 1102053"/>
                <a:gd name="connsiteY0" fmla="*/ 551807 h 807236"/>
                <a:gd name="connsiteX1" fmla="*/ 959402 w 1102053"/>
                <a:gd name="connsiteY1" fmla="*/ 558124 h 807236"/>
                <a:gd name="connsiteX2" fmla="*/ 671604 w 1102053"/>
                <a:gd name="connsiteY2" fmla="*/ 466871 h 807236"/>
                <a:gd name="connsiteX3" fmla="*/ 519984 w 1102053"/>
                <a:gd name="connsiteY3" fmla="*/ 506180 h 807236"/>
                <a:gd name="connsiteX4" fmla="*/ 68634 w 1102053"/>
                <a:gd name="connsiteY4" fmla="*/ 812228 h 807236"/>
                <a:gd name="connsiteX5" fmla="*/ 6863 w 1102053"/>
                <a:gd name="connsiteY5" fmla="*/ 727995 h 807236"/>
                <a:gd name="connsiteX6" fmla="*/ 481377 w 1102053"/>
                <a:gd name="connsiteY6" fmla="*/ 39387 h 807236"/>
                <a:gd name="connsiteX7" fmla="*/ 717933 w 1102053"/>
                <a:gd name="connsiteY7" fmla="*/ 47108 h 807236"/>
                <a:gd name="connsiteX8" fmla="*/ 1070309 w 1102053"/>
                <a:gd name="connsiteY8" fmla="*/ 384042 h 807236"/>
                <a:gd name="connsiteX9" fmla="*/ 1100493 w 1102053"/>
                <a:gd name="connsiteY9" fmla="*/ 492141 h 807236"/>
                <a:gd name="connsiteX10" fmla="*/ 1059078 w 1102053"/>
                <a:gd name="connsiteY10" fmla="*/ 551807 h 807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2053" h="807236">
                  <a:moveTo>
                    <a:pt x="1059078" y="551807"/>
                  </a:moveTo>
                  <a:cubicBezTo>
                    <a:pt x="1026789" y="567249"/>
                    <a:pt x="993095" y="565144"/>
                    <a:pt x="959402" y="558124"/>
                  </a:cubicBezTo>
                  <a:cubicBezTo>
                    <a:pt x="920093" y="549701"/>
                    <a:pt x="731270" y="478804"/>
                    <a:pt x="671604" y="466871"/>
                  </a:cubicBezTo>
                  <a:cubicBezTo>
                    <a:pt x="614747" y="455640"/>
                    <a:pt x="562803" y="461256"/>
                    <a:pt x="519984" y="506180"/>
                  </a:cubicBezTo>
                  <a:cubicBezTo>
                    <a:pt x="500330" y="526537"/>
                    <a:pt x="194984" y="812228"/>
                    <a:pt x="68634" y="812228"/>
                  </a:cubicBezTo>
                  <a:cubicBezTo>
                    <a:pt x="10372" y="810122"/>
                    <a:pt x="-12792" y="782746"/>
                    <a:pt x="6863" y="727995"/>
                  </a:cubicBezTo>
                  <a:cubicBezTo>
                    <a:pt x="48979" y="606558"/>
                    <a:pt x="261669" y="181882"/>
                    <a:pt x="481377" y="39387"/>
                  </a:cubicBezTo>
                  <a:cubicBezTo>
                    <a:pt x="550870" y="-5538"/>
                    <a:pt x="605622" y="-23086"/>
                    <a:pt x="717933" y="47108"/>
                  </a:cubicBezTo>
                  <a:cubicBezTo>
                    <a:pt x="793743" y="109582"/>
                    <a:pt x="956594" y="198728"/>
                    <a:pt x="1070309" y="384042"/>
                  </a:cubicBezTo>
                  <a:cubicBezTo>
                    <a:pt x="1093473" y="421245"/>
                    <a:pt x="1106810" y="449323"/>
                    <a:pt x="1100493" y="492141"/>
                  </a:cubicBezTo>
                  <a:cubicBezTo>
                    <a:pt x="1095579" y="516710"/>
                    <a:pt x="1080838" y="537768"/>
                    <a:pt x="1059078" y="551807"/>
                  </a:cubicBezTo>
                  <a:close/>
                </a:path>
              </a:pathLst>
            </a:custGeom>
            <a:solidFill>
              <a:srgbClr val="00000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BAFDE7E-46B9-4863-80E8-2D25517EE760}"/>
                </a:ext>
              </a:extLst>
            </p:cNvPr>
            <p:cNvSpPr/>
            <p:nvPr/>
          </p:nvSpPr>
          <p:spPr>
            <a:xfrm>
              <a:off x="5591414" y="2614955"/>
              <a:ext cx="366702" cy="261581"/>
            </a:xfrm>
            <a:custGeom>
              <a:avLst/>
              <a:gdLst>
                <a:gd name="connsiteX0" fmla="*/ 1005153 w 1052917"/>
                <a:gd name="connsiteY0" fmla="*/ 503551 h 751080"/>
                <a:gd name="connsiteX1" fmla="*/ 912497 w 1052917"/>
                <a:gd name="connsiteY1" fmla="*/ 486704 h 751080"/>
                <a:gd name="connsiteX2" fmla="*/ 651373 w 1052917"/>
                <a:gd name="connsiteY2" fmla="*/ 402471 h 751080"/>
                <a:gd name="connsiteX3" fmla="*/ 474483 w 1052917"/>
                <a:gd name="connsiteY3" fmla="*/ 450203 h 751080"/>
                <a:gd name="connsiteX4" fmla="*/ 64547 w 1052917"/>
                <a:gd name="connsiteY4" fmla="*/ 752741 h 751080"/>
                <a:gd name="connsiteX5" fmla="*/ 4882 w 1052917"/>
                <a:gd name="connsiteY5" fmla="*/ 696586 h 751080"/>
                <a:gd name="connsiteX6" fmla="*/ 458338 w 1052917"/>
                <a:gd name="connsiteY6" fmla="*/ 38161 h 751080"/>
                <a:gd name="connsiteX7" fmla="*/ 684365 w 1052917"/>
                <a:gd name="connsiteY7" fmla="*/ 45181 h 751080"/>
                <a:gd name="connsiteX8" fmla="*/ 1021298 w 1052917"/>
                <a:gd name="connsiteY8" fmla="*/ 367374 h 751080"/>
                <a:gd name="connsiteX9" fmla="*/ 1051482 w 1052917"/>
                <a:gd name="connsiteY9" fmla="*/ 455819 h 751080"/>
                <a:gd name="connsiteX10" fmla="*/ 1005153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1005153" y="503551"/>
                  </a:moveTo>
                  <a:cubicBezTo>
                    <a:pt x="985499" y="506359"/>
                    <a:pt x="946190" y="502849"/>
                    <a:pt x="912497" y="486704"/>
                  </a:cubicBezTo>
                  <a:cubicBezTo>
                    <a:pt x="878101" y="469858"/>
                    <a:pt x="708231" y="414404"/>
                    <a:pt x="651373" y="402471"/>
                  </a:cubicBezTo>
                  <a:cubicBezTo>
                    <a:pt x="597323" y="391240"/>
                    <a:pt x="515196" y="407385"/>
                    <a:pt x="474483" y="450203"/>
                  </a:cubicBezTo>
                  <a:cubicBezTo>
                    <a:pt x="455531" y="469858"/>
                    <a:pt x="221783" y="693076"/>
                    <a:pt x="64547" y="752741"/>
                  </a:cubicBezTo>
                  <a:cubicBezTo>
                    <a:pt x="22431" y="759761"/>
                    <a:pt x="-13369" y="749231"/>
                    <a:pt x="4882" y="696586"/>
                  </a:cubicBezTo>
                  <a:cubicBezTo>
                    <a:pt x="45595" y="580063"/>
                    <a:pt x="248457" y="174339"/>
                    <a:pt x="458338" y="38161"/>
                  </a:cubicBezTo>
                  <a:cubicBezTo>
                    <a:pt x="525023" y="-5359"/>
                    <a:pt x="576967" y="-22206"/>
                    <a:pt x="684365" y="45181"/>
                  </a:cubicBezTo>
                  <a:cubicBezTo>
                    <a:pt x="756665" y="104846"/>
                    <a:pt x="912497" y="190484"/>
                    <a:pt x="1021298" y="367374"/>
                  </a:cubicBezTo>
                  <a:cubicBezTo>
                    <a:pt x="1043058" y="403173"/>
                    <a:pt x="1057799" y="415106"/>
                    <a:pt x="1051482" y="455819"/>
                  </a:cubicBezTo>
                  <a:cubicBezTo>
                    <a:pt x="1047270" y="478983"/>
                    <a:pt x="1027616" y="497234"/>
                    <a:pt x="1005153" y="50355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AF1CC6BE-8CA5-47FA-A184-99DC3576027C}"/>
                </a:ext>
              </a:extLst>
            </p:cNvPr>
            <p:cNvSpPr/>
            <p:nvPr/>
          </p:nvSpPr>
          <p:spPr>
            <a:xfrm>
              <a:off x="5635156" y="2680612"/>
              <a:ext cx="300696" cy="185796"/>
            </a:xfrm>
            <a:custGeom>
              <a:avLst/>
              <a:gdLst>
                <a:gd name="connsiteX0" fmla="*/ 17 w 863392"/>
                <a:gd name="connsiteY0" fmla="*/ 534737 h 533477"/>
                <a:gd name="connsiteX1" fmla="*/ 348181 w 863392"/>
                <a:gd name="connsiteY1" fmla="*/ 261680 h 533477"/>
                <a:gd name="connsiteX2" fmla="*/ 589650 w 863392"/>
                <a:gd name="connsiteY2" fmla="*/ 229391 h 533477"/>
                <a:gd name="connsiteX3" fmla="*/ 867621 w 863392"/>
                <a:gd name="connsiteY3" fmla="*/ 316432 h 533477"/>
                <a:gd name="connsiteX4" fmla="*/ 522264 w 863392"/>
                <a:gd name="connsiteY4" fmla="*/ 14596 h 533477"/>
                <a:gd name="connsiteX5" fmla="*/ 385384 w 863392"/>
                <a:gd name="connsiteY5" fmla="*/ 28635 h 533477"/>
                <a:gd name="connsiteX6" fmla="*/ 287112 w 863392"/>
                <a:gd name="connsiteY6" fmla="*/ 128311 h 533477"/>
                <a:gd name="connsiteX7" fmla="*/ 17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17" y="534737"/>
                  </a:moveTo>
                  <a:cubicBezTo>
                    <a:pt x="132684" y="462436"/>
                    <a:pt x="236572" y="361357"/>
                    <a:pt x="348181" y="261680"/>
                  </a:cubicBezTo>
                  <a:cubicBezTo>
                    <a:pt x="391702" y="225179"/>
                    <a:pt x="452771" y="182361"/>
                    <a:pt x="589650" y="229391"/>
                  </a:cubicBezTo>
                  <a:cubicBezTo>
                    <a:pt x="620536" y="237112"/>
                    <a:pt x="781281" y="313624"/>
                    <a:pt x="867621" y="316432"/>
                  </a:cubicBezTo>
                  <a:cubicBezTo>
                    <a:pt x="796724" y="248343"/>
                    <a:pt x="570698" y="37760"/>
                    <a:pt x="522264" y="14596"/>
                  </a:cubicBezTo>
                  <a:cubicBezTo>
                    <a:pt x="473128" y="-8568"/>
                    <a:pt x="428203" y="-4357"/>
                    <a:pt x="385384" y="28635"/>
                  </a:cubicBezTo>
                  <a:cubicBezTo>
                    <a:pt x="348181" y="57415"/>
                    <a:pt x="316594" y="91108"/>
                    <a:pt x="287112" y="128311"/>
                  </a:cubicBezTo>
                  <a:cubicBezTo>
                    <a:pt x="194456" y="245536"/>
                    <a:pt x="-2089" y="515784"/>
                    <a:pt x="17" y="53473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87" name="Graphic 204">
              <a:extLst>
                <a:ext uri="{FF2B5EF4-FFF2-40B4-BE49-F238E27FC236}">
                  <a16:creationId xmlns:a16="http://schemas.microsoft.com/office/drawing/2014/main" id="{F32E9B87-0548-4928-BCF9-5728E2FE29AC}"/>
                </a:ext>
              </a:extLst>
            </p:cNvPr>
            <p:cNvGrpSpPr/>
            <p:nvPr/>
          </p:nvGrpSpPr>
          <p:grpSpPr>
            <a:xfrm>
              <a:off x="5434516" y="2607683"/>
              <a:ext cx="1244342" cy="735849"/>
              <a:chOff x="3951034" y="4263534"/>
              <a:chExt cx="3572899" cy="2112854"/>
            </a:xfrm>
            <a:solidFill>
              <a:srgbClr val="000000"/>
            </a:solidFill>
          </p:grpSpPr>
          <p:sp>
            <p:nvSpPr>
              <p:cNvPr id="393" name="Freeform: Shape 392">
                <a:extLst>
                  <a:ext uri="{FF2B5EF4-FFF2-40B4-BE49-F238E27FC236}">
                    <a16:creationId xmlns:a16="http://schemas.microsoft.com/office/drawing/2014/main" id="{9DBE4916-D35E-416B-A67C-910EF62686EE}"/>
                  </a:ext>
                </a:extLst>
              </p:cNvPr>
              <p:cNvSpPr/>
              <p:nvPr/>
            </p:nvSpPr>
            <p:spPr>
              <a:xfrm>
                <a:off x="3951034" y="4882360"/>
                <a:ext cx="3572899" cy="1495142"/>
              </a:xfrm>
              <a:custGeom>
                <a:avLst/>
                <a:gdLst>
                  <a:gd name="connsiteX0" fmla="*/ 3571318 w 3572898"/>
                  <a:gd name="connsiteY0" fmla="*/ 122505 h 1495142"/>
                  <a:gd name="connsiteX1" fmla="*/ 3550259 w 3572898"/>
                  <a:gd name="connsiteY1" fmla="*/ 27743 h 1495142"/>
                  <a:gd name="connsiteX2" fmla="*/ 3501825 w 3572898"/>
                  <a:gd name="connsiteY2" fmla="*/ 20022 h 1495142"/>
                  <a:gd name="connsiteX3" fmla="*/ 3398639 w 3572898"/>
                  <a:gd name="connsiteY3" fmla="*/ 202527 h 1495142"/>
                  <a:gd name="connsiteX4" fmla="*/ 2780927 w 3572898"/>
                  <a:gd name="connsiteY4" fmla="*/ 620184 h 1495142"/>
                  <a:gd name="connsiteX5" fmla="*/ 2072665 w 3572898"/>
                  <a:gd name="connsiteY5" fmla="*/ 729688 h 1495142"/>
                  <a:gd name="connsiteX6" fmla="*/ 2034058 w 3572898"/>
                  <a:gd name="connsiteY6" fmla="*/ 762679 h 1495142"/>
                  <a:gd name="connsiteX7" fmla="*/ 2062838 w 3572898"/>
                  <a:gd name="connsiteY7" fmla="*/ 1097507 h 1495142"/>
                  <a:gd name="connsiteX8" fmla="*/ 2048097 w 3572898"/>
                  <a:gd name="connsiteY8" fmla="*/ 1151556 h 1495142"/>
                  <a:gd name="connsiteX9" fmla="*/ 1616401 w 3572898"/>
                  <a:gd name="connsiteY9" fmla="*/ 1164192 h 1495142"/>
                  <a:gd name="connsiteX10" fmla="*/ 1546207 w 3572898"/>
                  <a:gd name="connsiteY10" fmla="*/ 1070833 h 1495142"/>
                  <a:gd name="connsiteX11" fmla="*/ 1554630 w 3572898"/>
                  <a:gd name="connsiteY11" fmla="*/ 750746 h 1495142"/>
                  <a:gd name="connsiteX12" fmla="*/ 1516023 w 3572898"/>
                  <a:gd name="connsiteY12" fmla="*/ 707225 h 1495142"/>
                  <a:gd name="connsiteX13" fmla="*/ 840752 w 3572898"/>
                  <a:gd name="connsiteY13" fmla="*/ 569644 h 1495142"/>
                  <a:gd name="connsiteX14" fmla="*/ 782491 w 3572898"/>
                  <a:gd name="connsiteY14" fmla="*/ 609655 h 1495142"/>
                  <a:gd name="connsiteX15" fmla="*/ 694046 w 3572898"/>
                  <a:gd name="connsiteY15" fmla="*/ 896049 h 1495142"/>
                  <a:gd name="connsiteX16" fmla="*/ 425903 w 3572898"/>
                  <a:gd name="connsiteY16" fmla="*/ 785843 h 1495142"/>
                  <a:gd name="connsiteX17" fmla="*/ 478549 w 3572898"/>
                  <a:gd name="connsiteY17" fmla="*/ 488921 h 1495142"/>
                  <a:gd name="connsiteX18" fmla="*/ 442048 w 3572898"/>
                  <a:gd name="connsiteY18" fmla="*/ 412409 h 1495142"/>
                  <a:gd name="connsiteX19" fmla="*/ 83354 w 3572898"/>
                  <a:gd name="connsiteY19" fmla="*/ 53013 h 1495142"/>
                  <a:gd name="connsiteX20" fmla="*/ 39833 w 3572898"/>
                  <a:gd name="connsiteY20" fmla="*/ 5281 h 1495142"/>
                  <a:gd name="connsiteX21" fmla="*/ 5438 w 3572898"/>
                  <a:gd name="connsiteY21" fmla="*/ 40378 h 1495142"/>
                  <a:gd name="connsiteX22" fmla="*/ 8948 w 3572898"/>
                  <a:gd name="connsiteY22" fmla="*/ 199719 h 1495142"/>
                  <a:gd name="connsiteX23" fmla="*/ 366940 w 3572898"/>
                  <a:gd name="connsiteY23" fmla="*/ 1015379 h 1495142"/>
                  <a:gd name="connsiteX24" fmla="*/ 755115 w 3572898"/>
                  <a:gd name="connsiteY24" fmla="*/ 1296157 h 1495142"/>
                  <a:gd name="connsiteX25" fmla="*/ 858301 w 3572898"/>
                  <a:gd name="connsiteY25" fmla="*/ 1289840 h 1495142"/>
                  <a:gd name="connsiteX26" fmla="*/ 971314 w 3572898"/>
                  <a:gd name="connsiteY26" fmla="*/ 961329 h 1495142"/>
                  <a:gd name="connsiteX27" fmla="*/ 1016940 w 3572898"/>
                  <a:gd name="connsiteY27" fmla="*/ 946589 h 1495142"/>
                  <a:gd name="connsiteX28" fmla="*/ 1299122 w 3572898"/>
                  <a:gd name="connsiteY28" fmla="*/ 1013975 h 1495142"/>
                  <a:gd name="connsiteX29" fmla="*/ 1344047 w 3572898"/>
                  <a:gd name="connsiteY29" fmla="*/ 1062410 h 1495142"/>
                  <a:gd name="connsiteX30" fmla="*/ 1326498 w 3572898"/>
                  <a:gd name="connsiteY30" fmla="*/ 1371265 h 1495142"/>
                  <a:gd name="connsiteX31" fmla="*/ 1384058 w 3572898"/>
                  <a:gd name="connsiteY31" fmla="*/ 1444970 h 1495142"/>
                  <a:gd name="connsiteX32" fmla="*/ 2248853 w 3572898"/>
                  <a:gd name="connsiteY32" fmla="*/ 1429527 h 1495142"/>
                  <a:gd name="connsiteX33" fmla="*/ 2290268 w 3572898"/>
                  <a:gd name="connsiteY33" fmla="*/ 1390218 h 1495142"/>
                  <a:gd name="connsiteX34" fmla="*/ 2283951 w 3572898"/>
                  <a:gd name="connsiteY34" fmla="*/ 1004850 h 1495142"/>
                  <a:gd name="connsiteX35" fmla="*/ 2316942 w 3572898"/>
                  <a:gd name="connsiteY35" fmla="*/ 964839 h 1495142"/>
                  <a:gd name="connsiteX36" fmla="*/ 2654577 w 3572898"/>
                  <a:gd name="connsiteY36" fmla="*/ 931146 h 1495142"/>
                  <a:gd name="connsiteX37" fmla="*/ 2691079 w 3572898"/>
                  <a:gd name="connsiteY37" fmla="*/ 962733 h 1495142"/>
                  <a:gd name="connsiteX38" fmla="*/ 2710031 w 3572898"/>
                  <a:gd name="connsiteY38" fmla="*/ 1025908 h 1495142"/>
                  <a:gd name="connsiteX39" fmla="*/ 2764783 w 3572898"/>
                  <a:gd name="connsiteY39" fmla="*/ 1290542 h 1495142"/>
                  <a:gd name="connsiteX40" fmla="*/ 2812515 w 3572898"/>
                  <a:gd name="connsiteY40" fmla="*/ 1320023 h 1495142"/>
                  <a:gd name="connsiteX41" fmla="*/ 3312300 w 3572898"/>
                  <a:gd name="connsiteY41" fmla="*/ 936060 h 1495142"/>
                  <a:gd name="connsiteX42" fmla="*/ 3519373 w 3572898"/>
                  <a:gd name="connsiteY42" fmla="*/ 564731 h 1495142"/>
                  <a:gd name="connsiteX43" fmla="*/ 3571318 w 3572898"/>
                  <a:gd name="connsiteY43" fmla="*/ 122505 h 1495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572898" h="1495142">
                    <a:moveTo>
                      <a:pt x="3571318" y="122505"/>
                    </a:moveTo>
                    <a:cubicBezTo>
                      <a:pt x="3568510" y="90216"/>
                      <a:pt x="3563596" y="57926"/>
                      <a:pt x="3550259" y="27743"/>
                    </a:cubicBezTo>
                    <a:cubicBezTo>
                      <a:pt x="3537624" y="-2441"/>
                      <a:pt x="3510248" y="-12268"/>
                      <a:pt x="3501825" y="20022"/>
                    </a:cubicBezTo>
                    <a:cubicBezTo>
                      <a:pt x="3492700" y="57926"/>
                      <a:pt x="3421803" y="176555"/>
                      <a:pt x="3398639" y="202527"/>
                    </a:cubicBezTo>
                    <a:cubicBezTo>
                      <a:pt x="3235086" y="393456"/>
                      <a:pt x="2980982" y="548586"/>
                      <a:pt x="2780927" y="620184"/>
                    </a:cubicBezTo>
                    <a:cubicBezTo>
                      <a:pt x="2521910" y="692485"/>
                      <a:pt x="2370290" y="718457"/>
                      <a:pt x="2072665" y="729688"/>
                    </a:cubicBezTo>
                    <a:cubicBezTo>
                      <a:pt x="2044588" y="730389"/>
                      <a:pt x="2035462" y="735303"/>
                      <a:pt x="2034058" y="762679"/>
                    </a:cubicBezTo>
                    <a:cubicBezTo>
                      <a:pt x="2033356" y="771804"/>
                      <a:pt x="2062838" y="994321"/>
                      <a:pt x="2062838" y="1097507"/>
                    </a:cubicBezTo>
                    <a:cubicBezTo>
                      <a:pt x="2062838" y="1116459"/>
                      <a:pt x="2063540" y="1136114"/>
                      <a:pt x="2048097" y="1151556"/>
                    </a:cubicBezTo>
                    <a:cubicBezTo>
                      <a:pt x="1998961" y="1165595"/>
                      <a:pt x="1664835" y="1180336"/>
                      <a:pt x="1616401" y="1164192"/>
                    </a:cubicBezTo>
                    <a:cubicBezTo>
                      <a:pt x="1566563" y="1148047"/>
                      <a:pt x="1547611" y="1124181"/>
                      <a:pt x="1546207" y="1070833"/>
                    </a:cubicBezTo>
                    <a:cubicBezTo>
                      <a:pt x="1545505" y="1039245"/>
                      <a:pt x="1547611" y="825854"/>
                      <a:pt x="1554630" y="750746"/>
                    </a:cubicBezTo>
                    <a:cubicBezTo>
                      <a:pt x="1557438" y="719159"/>
                      <a:pt x="1547611" y="710033"/>
                      <a:pt x="1516023" y="707225"/>
                    </a:cubicBezTo>
                    <a:cubicBezTo>
                      <a:pt x="1367211" y="692485"/>
                      <a:pt x="944640" y="610357"/>
                      <a:pt x="840752" y="569644"/>
                    </a:cubicBezTo>
                    <a:cubicBezTo>
                      <a:pt x="812675" y="558413"/>
                      <a:pt x="790914" y="575260"/>
                      <a:pt x="782491" y="609655"/>
                    </a:cubicBezTo>
                    <a:cubicBezTo>
                      <a:pt x="781087" y="611761"/>
                      <a:pt x="707383" y="853230"/>
                      <a:pt x="694046" y="896049"/>
                    </a:cubicBezTo>
                    <a:cubicBezTo>
                      <a:pt x="650525" y="889029"/>
                      <a:pt x="456086" y="806902"/>
                      <a:pt x="425903" y="785843"/>
                    </a:cubicBezTo>
                    <a:cubicBezTo>
                      <a:pt x="427307" y="747236"/>
                      <a:pt x="475741" y="552798"/>
                      <a:pt x="478549" y="488921"/>
                    </a:cubicBezTo>
                    <a:cubicBezTo>
                      <a:pt x="479953" y="455929"/>
                      <a:pt x="470827" y="432063"/>
                      <a:pt x="442048" y="412409"/>
                    </a:cubicBezTo>
                    <a:cubicBezTo>
                      <a:pt x="251820" y="286059"/>
                      <a:pt x="197771" y="247452"/>
                      <a:pt x="83354" y="53013"/>
                    </a:cubicBezTo>
                    <a:cubicBezTo>
                      <a:pt x="75632" y="40378"/>
                      <a:pt x="58084" y="3877"/>
                      <a:pt x="39833" y="5281"/>
                    </a:cubicBezTo>
                    <a:cubicBezTo>
                      <a:pt x="20179" y="5983"/>
                      <a:pt x="8246" y="23531"/>
                      <a:pt x="5438" y="40378"/>
                    </a:cubicBezTo>
                    <a:cubicBezTo>
                      <a:pt x="-4389" y="101447"/>
                      <a:pt x="524" y="146372"/>
                      <a:pt x="8948" y="199719"/>
                    </a:cubicBezTo>
                    <a:cubicBezTo>
                      <a:pt x="37727" y="329579"/>
                      <a:pt x="88267" y="695994"/>
                      <a:pt x="366940" y="1015379"/>
                    </a:cubicBezTo>
                    <a:cubicBezTo>
                      <a:pt x="423095" y="1079256"/>
                      <a:pt x="694748" y="1275801"/>
                      <a:pt x="755115" y="1296157"/>
                    </a:cubicBezTo>
                    <a:cubicBezTo>
                      <a:pt x="806357" y="1313706"/>
                      <a:pt x="847772" y="1333360"/>
                      <a:pt x="858301" y="1289840"/>
                    </a:cubicBezTo>
                    <a:cubicBezTo>
                      <a:pt x="884975" y="1182442"/>
                      <a:pt x="955169" y="981686"/>
                      <a:pt x="971314" y="961329"/>
                    </a:cubicBezTo>
                    <a:cubicBezTo>
                      <a:pt x="979737" y="950099"/>
                      <a:pt x="1003603" y="943781"/>
                      <a:pt x="1016940" y="946589"/>
                    </a:cubicBezTo>
                    <a:cubicBezTo>
                      <a:pt x="1080817" y="959925"/>
                      <a:pt x="1259813" y="1000638"/>
                      <a:pt x="1299122" y="1013975"/>
                    </a:cubicBezTo>
                    <a:cubicBezTo>
                      <a:pt x="1338431" y="1023803"/>
                      <a:pt x="1347556" y="1027312"/>
                      <a:pt x="1344047" y="1062410"/>
                    </a:cubicBezTo>
                    <a:cubicBezTo>
                      <a:pt x="1338431" y="1126286"/>
                      <a:pt x="1326498" y="1371265"/>
                      <a:pt x="1326498" y="1371265"/>
                    </a:cubicBezTo>
                    <a:cubicBezTo>
                      <a:pt x="1325094" y="1403555"/>
                      <a:pt x="1358086" y="1437950"/>
                      <a:pt x="1384058" y="1444970"/>
                    </a:cubicBezTo>
                    <a:cubicBezTo>
                      <a:pt x="1697827" y="1529203"/>
                      <a:pt x="1925959" y="1511654"/>
                      <a:pt x="2248853" y="1429527"/>
                    </a:cubicBezTo>
                    <a:cubicBezTo>
                      <a:pt x="2277633" y="1422507"/>
                      <a:pt x="2287460" y="1418998"/>
                      <a:pt x="2290268" y="1390218"/>
                    </a:cubicBezTo>
                    <a:cubicBezTo>
                      <a:pt x="2292374" y="1369159"/>
                      <a:pt x="2283951" y="1112248"/>
                      <a:pt x="2283951" y="1004850"/>
                    </a:cubicBezTo>
                    <a:cubicBezTo>
                      <a:pt x="2283951" y="980282"/>
                      <a:pt x="2291672" y="967647"/>
                      <a:pt x="2316942" y="964839"/>
                    </a:cubicBezTo>
                    <a:cubicBezTo>
                      <a:pt x="2366780" y="958522"/>
                      <a:pt x="2600528" y="912895"/>
                      <a:pt x="2654577" y="931146"/>
                    </a:cubicBezTo>
                    <a:cubicBezTo>
                      <a:pt x="2676338" y="938867"/>
                      <a:pt x="2682655" y="940271"/>
                      <a:pt x="2691079" y="962733"/>
                    </a:cubicBezTo>
                    <a:cubicBezTo>
                      <a:pt x="2691079" y="962733"/>
                      <a:pt x="2710031" y="1025908"/>
                      <a:pt x="2710031" y="1025908"/>
                    </a:cubicBezTo>
                    <a:cubicBezTo>
                      <a:pt x="2731090" y="1114353"/>
                      <a:pt x="2745128" y="1201395"/>
                      <a:pt x="2764783" y="1290542"/>
                    </a:cubicBezTo>
                    <a:cubicBezTo>
                      <a:pt x="2771101" y="1317917"/>
                      <a:pt x="2785841" y="1327043"/>
                      <a:pt x="2812515" y="1320023"/>
                    </a:cubicBezTo>
                    <a:cubicBezTo>
                      <a:pt x="2864459" y="1306686"/>
                      <a:pt x="3122775" y="1181038"/>
                      <a:pt x="3312300" y="936060"/>
                    </a:cubicBezTo>
                    <a:cubicBezTo>
                      <a:pt x="3400745" y="822344"/>
                      <a:pt x="3477257" y="703716"/>
                      <a:pt x="3519373" y="564731"/>
                    </a:cubicBezTo>
                    <a:cubicBezTo>
                      <a:pt x="3576231" y="392754"/>
                      <a:pt x="3584654" y="273424"/>
                      <a:pt x="3571318" y="122505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4" name="Freeform: Shape 393">
                <a:extLst>
                  <a:ext uri="{FF2B5EF4-FFF2-40B4-BE49-F238E27FC236}">
                    <a16:creationId xmlns:a16="http://schemas.microsoft.com/office/drawing/2014/main" id="{23CB981E-5A2A-45D7-A0C8-2C16BFE8B694}"/>
                  </a:ext>
                </a:extLst>
              </p:cNvPr>
              <p:cNvSpPr/>
              <p:nvPr/>
            </p:nvSpPr>
            <p:spPr>
              <a:xfrm>
                <a:off x="5926669" y="4263534"/>
                <a:ext cx="1102053" cy="807236"/>
              </a:xfrm>
              <a:custGeom>
                <a:avLst/>
                <a:gdLst>
                  <a:gd name="connsiteX0" fmla="*/ 42981 w 1102053"/>
                  <a:gd name="connsiteY0" fmla="*/ 551807 h 807236"/>
                  <a:gd name="connsiteX1" fmla="*/ 142658 w 1102053"/>
                  <a:gd name="connsiteY1" fmla="*/ 558124 h 807236"/>
                  <a:gd name="connsiteX2" fmla="*/ 430455 w 1102053"/>
                  <a:gd name="connsiteY2" fmla="*/ 466872 h 807236"/>
                  <a:gd name="connsiteX3" fmla="*/ 582075 w 1102053"/>
                  <a:gd name="connsiteY3" fmla="*/ 506180 h 807236"/>
                  <a:gd name="connsiteX4" fmla="*/ 1033425 w 1102053"/>
                  <a:gd name="connsiteY4" fmla="*/ 812228 h 807236"/>
                  <a:gd name="connsiteX5" fmla="*/ 1095197 w 1102053"/>
                  <a:gd name="connsiteY5" fmla="*/ 727995 h 807236"/>
                  <a:gd name="connsiteX6" fmla="*/ 620682 w 1102053"/>
                  <a:gd name="connsiteY6" fmla="*/ 39387 h 807236"/>
                  <a:gd name="connsiteX7" fmla="*/ 384126 w 1102053"/>
                  <a:gd name="connsiteY7" fmla="*/ 47108 h 807236"/>
                  <a:gd name="connsiteX8" fmla="*/ 31750 w 1102053"/>
                  <a:gd name="connsiteY8" fmla="*/ 384042 h 807236"/>
                  <a:gd name="connsiteX9" fmla="*/ 1566 w 1102053"/>
                  <a:gd name="connsiteY9" fmla="*/ 492141 h 807236"/>
                  <a:gd name="connsiteX10" fmla="*/ 42981 w 1102053"/>
                  <a:gd name="connsiteY10" fmla="*/ 551807 h 80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02053" h="807236">
                    <a:moveTo>
                      <a:pt x="42981" y="551807"/>
                    </a:moveTo>
                    <a:cubicBezTo>
                      <a:pt x="75271" y="567250"/>
                      <a:pt x="108964" y="565144"/>
                      <a:pt x="142658" y="558124"/>
                    </a:cubicBezTo>
                    <a:cubicBezTo>
                      <a:pt x="181966" y="549701"/>
                      <a:pt x="370790" y="478804"/>
                      <a:pt x="430455" y="466872"/>
                    </a:cubicBezTo>
                    <a:cubicBezTo>
                      <a:pt x="487312" y="455640"/>
                      <a:pt x="539256" y="461256"/>
                      <a:pt x="582075" y="506180"/>
                    </a:cubicBezTo>
                    <a:cubicBezTo>
                      <a:pt x="601729" y="526537"/>
                      <a:pt x="907075" y="812228"/>
                      <a:pt x="1033425" y="812228"/>
                    </a:cubicBezTo>
                    <a:cubicBezTo>
                      <a:pt x="1091687" y="810122"/>
                      <a:pt x="1114851" y="782747"/>
                      <a:pt x="1095197" y="727995"/>
                    </a:cubicBezTo>
                    <a:cubicBezTo>
                      <a:pt x="1053080" y="606558"/>
                      <a:pt x="840390" y="181882"/>
                      <a:pt x="620682" y="39387"/>
                    </a:cubicBezTo>
                    <a:cubicBezTo>
                      <a:pt x="551189" y="-5538"/>
                      <a:pt x="496437" y="-23086"/>
                      <a:pt x="384126" y="47108"/>
                    </a:cubicBezTo>
                    <a:cubicBezTo>
                      <a:pt x="308316" y="109582"/>
                      <a:pt x="145465" y="198729"/>
                      <a:pt x="31750" y="384042"/>
                    </a:cubicBezTo>
                    <a:cubicBezTo>
                      <a:pt x="8586" y="421245"/>
                      <a:pt x="-4751" y="449323"/>
                      <a:pt x="1566" y="492141"/>
                    </a:cubicBezTo>
                    <a:cubicBezTo>
                      <a:pt x="6480" y="516008"/>
                      <a:pt x="21221" y="537066"/>
                      <a:pt x="42981" y="551807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23277BA-DC4C-4CF4-B7A4-53AE6933A028}"/>
                </a:ext>
              </a:extLst>
            </p:cNvPr>
            <p:cNvSpPr/>
            <p:nvPr/>
          </p:nvSpPr>
          <p:spPr>
            <a:xfrm>
              <a:off x="6130919" y="2619845"/>
              <a:ext cx="366702" cy="261581"/>
            </a:xfrm>
            <a:custGeom>
              <a:avLst/>
              <a:gdLst>
                <a:gd name="connsiteX0" fmla="*/ 47801 w 1052917"/>
                <a:gd name="connsiteY0" fmla="*/ 503551 h 751080"/>
                <a:gd name="connsiteX1" fmla="*/ 140458 w 1052917"/>
                <a:gd name="connsiteY1" fmla="*/ 486704 h 751080"/>
                <a:gd name="connsiteX2" fmla="*/ 401581 w 1052917"/>
                <a:gd name="connsiteY2" fmla="*/ 402471 h 751080"/>
                <a:gd name="connsiteX3" fmla="*/ 578472 w 1052917"/>
                <a:gd name="connsiteY3" fmla="*/ 450203 h 751080"/>
                <a:gd name="connsiteX4" fmla="*/ 988407 w 1052917"/>
                <a:gd name="connsiteY4" fmla="*/ 752741 h 751080"/>
                <a:gd name="connsiteX5" fmla="*/ 1048072 w 1052917"/>
                <a:gd name="connsiteY5" fmla="*/ 696586 h 751080"/>
                <a:gd name="connsiteX6" fmla="*/ 594616 w 1052917"/>
                <a:gd name="connsiteY6" fmla="*/ 38161 h 751080"/>
                <a:gd name="connsiteX7" fmla="*/ 368590 w 1052917"/>
                <a:gd name="connsiteY7" fmla="*/ 45181 h 751080"/>
                <a:gd name="connsiteX8" fmla="*/ 31656 w 1052917"/>
                <a:gd name="connsiteY8" fmla="*/ 367374 h 751080"/>
                <a:gd name="connsiteX9" fmla="*/ 1473 w 1052917"/>
                <a:gd name="connsiteY9" fmla="*/ 455819 h 751080"/>
                <a:gd name="connsiteX10" fmla="*/ 47801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47801" y="503551"/>
                  </a:moveTo>
                  <a:cubicBezTo>
                    <a:pt x="67456" y="506359"/>
                    <a:pt x="106765" y="502849"/>
                    <a:pt x="140458" y="486704"/>
                  </a:cubicBezTo>
                  <a:cubicBezTo>
                    <a:pt x="174853" y="469858"/>
                    <a:pt x="344724" y="414404"/>
                    <a:pt x="401581" y="402471"/>
                  </a:cubicBezTo>
                  <a:cubicBezTo>
                    <a:pt x="455631" y="391240"/>
                    <a:pt x="537759" y="407385"/>
                    <a:pt x="578472" y="450203"/>
                  </a:cubicBezTo>
                  <a:cubicBezTo>
                    <a:pt x="597424" y="469858"/>
                    <a:pt x="831172" y="693076"/>
                    <a:pt x="988407" y="752741"/>
                  </a:cubicBezTo>
                  <a:cubicBezTo>
                    <a:pt x="1030524" y="759761"/>
                    <a:pt x="1066323" y="749231"/>
                    <a:pt x="1048072" y="696586"/>
                  </a:cubicBezTo>
                  <a:cubicBezTo>
                    <a:pt x="1007360" y="580063"/>
                    <a:pt x="804498" y="174339"/>
                    <a:pt x="594616" y="38161"/>
                  </a:cubicBezTo>
                  <a:cubicBezTo>
                    <a:pt x="527931" y="-5359"/>
                    <a:pt x="475987" y="-22206"/>
                    <a:pt x="368590" y="45181"/>
                  </a:cubicBezTo>
                  <a:cubicBezTo>
                    <a:pt x="296290" y="104846"/>
                    <a:pt x="140458" y="190484"/>
                    <a:pt x="31656" y="367374"/>
                  </a:cubicBezTo>
                  <a:cubicBezTo>
                    <a:pt x="9896" y="403173"/>
                    <a:pt x="-4845" y="415106"/>
                    <a:pt x="1473" y="455819"/>
                  </a:cubicBezTo>
                  <a:cubicBezTo>
                    <a:pt x="4983" y="479685"/>
                    <a:pt x="24637" y="497935"/>
                    <a:pt x="47801" y="50355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E6B9D59D-0D31-4C2A-AAF9-72DA31CD8B66}"/>
                </a:ext>
              </a:extLst>
            </p:cNvPr>
            <p:cNvSpPr/>
            <p:nvPr/>
          </p:nvSpPr>
          <p:spPr>
            <a:xfrm>
              <a:off x="5442883" y="2844143"/>
              <a:ext cx="1229674" cy="493825"/>
            </a:xfrm>
            <a:custGeom>
              <a:avLst/>
              <a:gdLst>
                <a:gd name="connsiteX0" fmla="*/ 3533255 w 3530782"/>
                <a:gd name="connsiteY0" fmla="*/ 117834 h 1417928"/>
                <a:gd name="connsiteX1" fmla="*/ 3519217 w 3530782"/>
                <a:gd name="connsiteY1" fmla="*/ 26581 h 1417928"/>
                <a:gd name="connsiteX2" fmla="*/ 3477802 w 3530782"/>
                <a:gd name="connsiteY2" fmla="*/ 19561 h 1417928"/>
                <a:gd name="connsiteX3" fmla="*/ 3375318 w 3530782"/>
                <a:gd name="connsiteY3" fmla="*/ 195749 h 1417928"/>
                <a:gd name="connsiteX4" fmla="*/ 2757606 w 3530782"/>
                <a:gd name="connsiteY4" fmla="*/ 598666 h 1417928"/>
                <a:gd name="connsiteX5" fmla="*/ 2077422 w 3530782"/>
                <a:gd name="connsiteY5" fmla="*/ 703958 h 1417928"/>
                <a:gd name="connsiteX6" fmla="*/ 2038815 w 3530782"/>
                <a:gd name="connsiteY6" fmla="*/ 735545 h 1417928"/>
                <a:gd name="connsiteX7" fmla="*/ 2067595 w 3530782"/>
                <a:gd name="connsiteY7" fmla="*/ 1059142 h 1417928"/>
                <a:gd name="connsiteX8" fmla="*/ 2045834 w 3530782"/>
                <a:gd name="connsiteY8" fmla="*/ 1111086 h 1417928"/>
                <a:gd name="connsiteX9" fmla="*/ 1586060 w 3530782"/>
                <a:gd name="connsiteY9" fmla="*/ 1130740 h 1417928"/>
                <a:gd name="connsiteX10" fmla="*/ 1494808 w 3530782"/>
                <a:gd name="connsiteY10" fmla="*/ 1033872 h 1417928"/>
                <a:gd name="connsiteX11" fmla="*/ 1503231 w 3530782"/>
                <a:gd name="connsiteY11" fmla="*/ 717997 h 1417928"/>
                <a:gd name="connsiteX12" fmla="*/ 1464624 w 3530782"/>
                <a:gd name="connsiteY12" fmla="*/ 675880 h 1417928"/>
                <a:gd name="connsiteX13" fmla="*/ 831470 w 3530782"/>
                <a:gd name="connsiteY13" fmla="*/ 543212 h 1417928"/>
                <a:gd name="connsiteX14" fmla="*/ 773208 w 3530782"/>
                <a:gd name="connsiteY14" fmla="*/ 581819 h 1417928"/>
                <a:gd name="connsiteX15" fmla="*/ 684763 w 3530782"/>
                <a:gd name="connsiteY15" fmla="*/ 865405 h 1417928"/>
                <a:gd name="connsiteX16" fmla="*/ 374504 w 3530782"/>
                <a:gd name="connsiteY16" fmla="*/ 745372 h 1417928"/>
                <a:gd name="connsiteX17" fmla="*/ 427150 w 3530782"/>
                <a:gd name="connsiteY17" fmla="*/ 458979 h 1417928"/>
                <a:gd name="connsiteX18" fmla="*/ 411707 w 3530782"/>
                <a:gd name="connsiteY18" fmla="*/ 378255 h 1417928"/>
                <a:gd name="connsiteX19" fmla="*/ 67052 w 3530782"/>
                <a:gd name="connsiteY19" fmla="*/ 52553 h 1417928"/>
                <a:gd name="connsiteX20" fmla="*/ 16512 w 3530782"/>
                <a:gd name="connsiteY20" fmla="*/ 6224 h 1417928"/>
                <a:gd name="connsiteX21" fmla="*/ 27743 w 3530782"/>
                <a:gd name="connsiteY21" fmla="*/ 193644 h 1417928"/>
                <a:gd name="connsiteX22" fmla="*/ 378715 w 3530782"/>
                <a:gd name="connsiteY22" fmla="*/ 959465 h 1417928"/>
                <a:gd name="connsiteX23" fmla="*/ 731794 w 3530782"/>
                <a:gd name="connsiteY23" fmla="*/ 1209358 h 1417928"/>
                <a:gd name="connsiteX24" fmla="*/ 813921 w 3530782"/>
                <a:gd name="connsiteY24" fmla="*/ 1203742 h 1417928"/>
                <a:gd name="connsiteX25" fmla="*/ 933954 w 3530782"/>
                <a:gd name="connsiteY25" fmla="*/ 879444 h 1417928"/>
                <a:gd name="connsiteX26" fmla="*/ 979580 w 3530782"/>
                <a:gd name="connsiteY26" fmla="*/ 865405 h 1417928"/>
                <a:gd name="connsiteX27" fmla="*/ 1296859 w 3530782"/>
                <a:gd name="connsiteY27" fmla="*/ 937003 h 1417928"/>
                <a:gd name="connsiteX28" fmla="*/ 1341784 w 3530782"/>
                <a:gd name="connsiteY28" fmla="*/ 983332 h 1417928"/>
                <a:gd name="connsiteX29" fmla="*/ 1331255 w 3530782"/>
                <a:gd name="connsiteY29" fmla="*/ 1295697 h 1417928"/>
                <a:gd name="connsiteX30" fmla="*/ 1388814 w 3530782"/>
                <a:gd name="connsiteY30" fmla="*/ 1366593 h 1417928"/>
                <a:gd name="connsiteX31" fmla="*/ 2204474 w 3530782"/>
                <a:gd name="connsiteY31" fmla="*/ 1351853 h 1417928"/>
                <a:gd name="connsiteX32" fmla="*/ 2245889 w 3530782"/>
                <a:gd name="connsiteY32" fmla="*/ 1313947 h 1417928"/>
                <a:gd name="connsiteX33" fmla="*/ 2239571 w 3530782"/>
                <a:gd name="connsiteY33" fmla="*/ 927878 h 1417928"/>
                <a:gd name="connsiteX34" fmla="*/ 2272562 w 3530782"/>
                <a:gd name="connsiteY34" fmla="*/ 889271 h 1417928"/>
                <a:gd name="connsiteX35" fmla="*/ 2638276 w 3530782"/>
                <a:gd name="connsiteY35" fmla="*/ 849962 h 1417928"/>
                <a:gd name="connsiteX36" fmla="*/ 2688816 w 3530782"/>
                <a:gd name="connsiteY36" fmla="*/ 880146 h 1417928"/>
                <a:gd name="connsiteX37" fmla="*/ 2762520 w 3530782"/>
                <a:gd name="connsiteY37" fmla="*/ 1203040 h 1417928"/>
                <a:gd name="connsiteX38" fmla="*/ 2803233 w 3530782"/>
                <a:gd name="connsiteY38" fmla="*/ 1224099 h 1417928"/>
                <a:gd name="connsiteX39" fmla="*/ 3254583 w 3530782"/>
                <a:gd name="connsiteY39" fmla="*/ 858385 h 1417928"/>
                <a:gd name="connsiteX40" fmla="*/ 3453936 w 3530782"/>
                <a:gd name="connsiteY40" fmla="*/ 543914 h 1417928"/>
                <a:gd name="connsiteX41" fmla="*/ 3533255 w 3530782"/>
                <a:gd name="connsiteY41" fmla="*/ 117834 h 141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30782" h="1417928">
                  <a:moveTo>
                    <a:pt x="3533255" y="117834"/>
                  </a:moveTo>
                  <a:cubicBezTo>
                    <a:pt x="3530448" y="86948"/>
                    <a:pt x="3532553" y="56062"/>
                    <a:pt x="3519217" y="26581"/>
                  </a:cubicBezTo>
                  <a:cubicBezTo>
                    <a:pt x="3506582" y="-2199"/>
                    <a:pt x="3486225" y="-12026"/>
                    <a:pt x="3477802" y="19561"/>
                  </a:cubicBezTo>
                  <a:cubicBezTo>
                    <a:pt x="3468676" y="55360"/>
                    <a:pt x="3398482" y="169777"/>
                    <a:pt x="3375318" y="195749"/>
                  </a:cubicBezTo>
                  <a:cubicBezTo>
                    <a:pt x="3211765" y="379659"/>
                    <a:pt x="2957661" y="529173"/>
                    <a:pt x="2757606" y="598666"/>
                  </a:cubicBezTo>
                  <a:cubicBezTo>
                    <a:pt x="2498589" y="668158"/>
                    <a:pt x="2375047" y="693428"/>
                    <a:pt x="2077422" y="703958"/>
                  </a:cubicBezTo>
                  <a:cubicBezTo>
                    <a:pt x="2049344" y="704659"/>
                    <a:pt x="2040219" y="709573"/>
                    <a:pt x="2038815" y="735545"/>
                  </a:cubicBezTo>
                  <a:cubicBezTo>
                    <a:pt x="2038113" y="744670"/>
                    <a:pt x="2067595" y="958763"/>
                    <a:pt x="2067595" y="1059142"/>
                  </a:cubicBezTo>
                  <a:cubicBezTo>
                    <a:pt x="2067595" y="1077392"/>
                    <a:pt x="2061277" y="1096345"/>
                    <a:pt x="2045834" y="1111086"/>
                  </a:cubicBezTo>
                  <a:cubicBezTo>
                    <a:pt x="1996698" y="1125124"/>
                    <a:pt x="1634495" y="1145481"/>
                    <a:pt x="1586060" y="1130740"/>
                  </a:cubicBezTo>
                  <a:cubicBezTo>
                    <a:pt x="1536223" y="1115297"/>
                    <a:pt x="1496212" y="1085114"/>
                    <a:pt x="1494808" y="1033872"/>
                  </a:cubicBezTo>
                  <a:cubicBezTo>
                    <a:pt x="1494106" y="1003688"/>
                    <a:pt x="1496212" y="790297"/>
                    <a:pt x="1503231" y="717997"/>
                  </a:cubicBezTo>
                  <a:cubicBezTo>
                    <a:pt x="1506039" y="687813"/>
                    <a:pt x="1496212" y="678687"/>
                    <a:pt x="1464624" y="675880"/>
                  </a:cubicBezTo>
                  <a:cubicBezTo>
                    <a:pt x="1315812" y="661841"/>
                    <a:pt x="935358" y="582521"/>
                    <a:pt x="831470" y="543212"/>
                  </a:cubicBezTo>
                  <a:cubicBezTo>
                    <a:pt x="803392" y="532683"/>
                    <a:pt x="781632" y="548828"/>
                    <a:pt x="773208" y="581819"/>
                  </a:cubicBezTo>
                  <a:cubicBezTo>
                    <a:pt x="771804" y="583925"/>
                    <a:pt x="698100" y="823990"/>
                    <a:pt x="684763" y="865405"/>
                  </a:cubicBezTo>
                  <a:cubicBezTo>
                    <a:pt x="641243" y="858385"/>
                    <a:pt x="404687" y="765729"/>
                    <a:pt x="374504" y="745372"/>
                  </a:cubicBezTo>
                  <a:cubicBezTo>
                    <a:pt x="375908" y="708169"/>
                    <a:pt x="424342" y="520750"/>
                    <a:pt x="427150" y="458979"/>
                  </a:cubicBezTo>
                  <a:cubicBezTo>
                    <a:pt x="428554" y="427391"/>
                    <a:pt x="440487" y="396505"/>
                    <a:pt x="411707" y="378255"/>
                  </a:cubicBezTo>
                  <a:cubicBezTo>
                    <a:pt x="221480" y="256117"/>
                    <a:pt x="181469" y="239972"/>
                    <a:pt x="67052" y="52553"/>
                  </a:cubicBezTo>
                  <a:cubicBezTo>
                    <a:pt x="59331" y="40620"/>
                    <a:pt x="34762" y="4820"/>
                    <a:pt x="16512" y="6224"/>
                  </a:cubicBezTo>
                  <a:cubicBezTo>
                    <a:pt x="-22797" y="9734"/>
                    <a:pt x="19320" y="142402"/>
                    <a:pt x="27743" y="193644"/>
                  </a:cubicBezTo>
                  <a:cubicBezTo>
                    <a:pt x="56523" y="318590"/>
                    <a:pt x="100043" y="651312"/>
                    <a:pt x="378715" y="959465"/>
                  </a:cubicBezTo>
                  <a:cubicBezTo>
                    <a:pt x="434871" y="1021236"/>
                    <a:pt x="671426" y="1189703"/>
                    <a:pt x="731794" y="1209358"/>
                  </a:cubicBezTo>
                  <a:cubicBezTo>
                    <a:pt x="783036" y="1226204"/>
                    <a:pt x="803392" y="1245157"/>
                    <a:pt x="813921" y="1203742"/>
                  </a:cubicBezTo>
                  <a:cubicBezTo>
                    <a:pt x="840595" y="1099854"/>
                    <a:pt x="917809" y="899800"/>
                    <a:pt x="933954" y="879444"/>
                  </a:cubicBezTo>
                  <a:cubicBezTo>
                    <a:pt x="942377" y="868915"/>
                    <a:pt x="966243" y="862597"/>
                    <a:pt x="979580" y="865405"/>
                  </a:cubicBezTo>
                  <a:cubicBezTo>
                    <a:pt x="1043457" y="878040"/>
                    <a:pt x="1257550" y="925070"/>
                    <a:pt x="1296859" y="937003"/>
                  </a:cubicBezTo>
                  <a:cubicBezTo>
                    <a:pt x="1336168" y="946129"/>
                    <a:pt x="1345293" y="949638"/>
                    <a:pt x="1341784" y="983332"/>
                  </a:cubicBezTo>
                  <a:cubicBezTo>
                    <a:pt x="1336168" y="1045103"/>
                    <a:pt x="1331255" y="1295697"/>
                    <a:pt x="1331255" y="1295697"/>
                  </a:cubicBezTo>
                  <a:cubicBezTo>
                    <a:pt x="1329851" y="1327284"/>
                    <a:pt x="1362842" y="1360276"/>
                    <a:pt x="1388814" y="1366593"/>
                  </a:cubicBezTo>
                  <a:cubicBezTo>
                    <a:pt x="1702583" y="1448019"/>
                    <a:pt x="1881579" y="1431172"/>
                    <a:pt x="2204474" y="1351853"/>
                  </a:cubicBezTo>
                  <a:cubicBezTo>
                    <a:pt x="2233254" y="1344833"/>
                    <a:pt x="2243081" y="1341323"/>
                    <a:pt x="2245889" y="1313947"/>
                  </a:cubicBezTo>
                  <a:cubicBezTo>
                    <a:pt x="2247994" y="1293591"/>
                    <a:pt x="2239571" y="1031765"/>
                    <a:pt x="2239571" y="927878"/>
                  </a:cubicBezTo>
                  <a:cubicBezTo>
                    <a:pt x="2239571" y="904012"/>
                    <a:pt x="2247293" y="892079"/>
                    <a:pt x="2272562" y="889271"/>
                  </a:cubicBezTo>
                  <a:cubicBezTo>
                    <a:pt x="2322401" y="882954"/>
                    <a:pt x="2584226" y="831711"/>
                    <a:pt x="2638276" y="849962"/>
                  </a:cubicBezTo>
                  <a:cubicBezTo>
                    <a:pt x="2660036" y="856981"/>
                    <a:pt x="2680393" y="859087"/>
                    <a:pt x="2688816" y="880146"/>
                  </a:cubicBezTo>
                  <a:cubicBezTo>
                    <a:pt x="2681797" y="851366"/>
                    <a:pt x="2742164" y="1113893"/>
                    <a:pt x="2762520" y="1203040"/>
                  </a:cubicBezTo>
                  <a:cubicBezTo>
                    <a:pt x="2768837" y="1229714"/>
                    <a:pt x="2776559" y="1231118"/>
                    <a:pt x="2803233" y="1224099"/>
                  </a:cubicBezTo>
                  <a:cubicBezTo>
                    <a:pt x="2855177" y="1211464"/>
                    <a:pt x="3052423" y="1092835"/>
                    <a:pt x="3254583" y="858385"/>
                  </a:cubicBezTo>
                  <a:cubicBezTo>
                    <a:pt x="3346538" y="751690"/>
                    <a:pt x="3411819" y="677986"/>
                    <a:pt x="3453936" y="543914"/>
                  </a:cubicBezTo>
                  <a:cubicBezTo>
                    <a:pt x="3510091" y="378255"/>
                    <a:pt x="3546592" y="263136"/>
                    <a:pt x="3533255" y="117834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27DCB0A5-DCCA-4483-898C-CB2483703CD4}"/>
                </a:ext>
              </a:extLst>
            </p:cNvPr>
            <p:cNvSpPr/>
            <p:nvPr/>
          </p:nvSpPr>
          <p:spPr>
            <a:xfrm>
              <a:off x="5453278" y="2866113"/>
              <a:ext cx="2444" cy="26891"/>
            </a:xfrm>
            <a:custGeom>
              <a:avLst/>
              <a:gdLst>
                <a:gd name="connsiteX0" fmla="*/ 702 w 7019"/>
                <a:gd name="connsiteY0" fmla="*/ 30886 h 77213"/>
                <a:gd name="connsiteX1" fmla="*/ 5616 w 7019"/>
                <a:gd name="connsiteY1" fmla="*/ 80724 h 77213"/>
                <a:gd name="connsiteX2" fmla="*/ 11933 w 7019"/>
                <a:gd name="connsiteY2" fmla="*/ 0 h 77213"/>
                <a:gd name="connsiteX3" fmla="*/ 702 w 7019"/>
                <a:gd name="connsiteY3" fmla="*/ 30886 h 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9" h="77213">
                  <a:moveTo>
                    <a:pt x="702" y="30886"/>
                  </a:moveTo>
                  <a:cubicBezTo>
                    <a:pt x="1404" y="47733"/>
                    <a:pt x="-3510" y="64579"/>
                    <a:pt x="5616" y="80724"/>
                  </a:cubicBezTo>
                  <a:cubicBezTo>
                    <a:pt x="16847" y="54752"/>
                    <a:pt x="11933" y="27376"/>
                    <a:pt x="11933" y="0"/>
                  </a:cubicBezTo>
                  <a:cubicBezTo>
                    <a:pt x="3510" y="8423"/>
                    <a:pt x="702" y="18953"/>
                    <a:pt x="702" y="30886"/>
                  </a:cubicBezTo>
                  <a:close/>
                </a:path>
              </a:pathLst>
            </a:custGeom>
            <a:solidFill>
              <a:srgbClr val="80808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207DB1D2-4614-45EB-9B5C-EC8674BC3941}"/>
                </a:ext>
              </a:extLst>
            </p:cNvPr>
            <p:cNvSpPr/>
            <p:nvPr/>
          </p:nvSpPr>
          <p:spPr>
            <a:xfrm>
              <a:off x="5453501" y="2868792"/>
              <a:ext cx="1166112" cy="437598"/>
            </a:xfrm>
            <a:custGeom>
              <a:avLst/>
              <a:gdLst>
                <a:gd name="connsiteX0" fmla="*/ 18312 w 3348276"/>
                <a:gd name="connsiteY0" fmla="*/ 28 h 1256481"/>
                <a:gd name="connsiteX1" fmla="*/ 61131 w 3348276"/>
                <a:gd name="connsiteY1" fmla="*/ 84261 h 1256481"/>
                <a:gd name="connsiteX2" fmla="*/ 318745 w 3348276"/>
                <a:gd name="connsiteY2" fmla="*/ 299758 h 1256481"/>
                <a:gd name="connsiteX3" fmla="*/ 374198 w 3348276"/>
                <a:gd name="connsiteY3" fmla="*/ 402944 h 1256481"/>
                <a:gd name="connsiteX4" fmla="*/ 328572 w 3348276"/>
                <a:gd name="connsiteY4" fmla="*/ 668279 h 1256481"/>
                <a:gd name="connsiteX5" fmla="*/ 348226 w 3348276"/>
                <a:gd name="connsiteY5" fmla="*/ 694953 h 1256481"/>
                <a:gd name="connsiteX6" fmla="*/ 417017 w 3348276"/>
                <a:gd name="connsiteY6" fmla="*/ 725839 h 1256481"/>
                <a:gd name="connsiteX7" fmla="*/ 593205 w 3348276"/>
                <a:gd name="connsiteY7" fmla="*/ 803755 h 1256481"/>
                <a:gd name="connsiteX8" fmla="*/ 658486 w 3348276"/>
                <a:gd name="connsiteY8" fmla="*/ 812178 h 1256481"/>
                <a:gd name="connsiteX9" fmla="*/ 775711 w 3348276"/>
                <a:gd name="connsiteY9" fmla="*/ 798139 h 1256481"/>
                <a:gd name="connsiteX10" fmla="*/ 832568 w 3348276"/>
                <a:gd name="connsiteY10" fmla="*/ 746897 h 1256481"/>
                <a:gd name="connsiteX11" fmla="*/ 864156 w 3348276"/>
                <a:gd name="connsiteY11" fmla="*/ 544035 h 1256481"/>
                <a:gd name="connsiteX12" fmla="*/ 871175 w 3348276"/>
                <a:gd name="connsiteY12" fmla="*/ 515957 h 1256481"/>
                <a:gd name="connsiteX13" fmla="*/ 916100 w 3348276"/>
                <a:gd name="connsiteY13" fmla="*/ 522275 h 1256481"/>
                <a:gd name="connsiteX14" fmla="*/ 1424308 w 3348276"/>
                <a:gd name="connsiteY14" fmla="*/ 617037 h 1256481"/>
                <a:gd name="connsiteX15" fmla="*/ 1455895 w 3348276"/>
                <a:gd name="connsiteY15" fmla="*/ 665471 h 1256481"/>
                <a:gd name="connsiteX16" fmla="*/ 1452386 w 3348276"/>
                <a:gd name="connsiteY16" fmla="*/ 902027 h 1256481"/>
                <a:gd name="connsiteX17" fmla="*/ 1461511 w 3348276"/>
                <a:gd name="connsiteY17" fmla="*/ 1016444 h 1256481"/>
                <a:gd name="connsiteX18" fmla="*/ 1513455 w 3348276"/>
                <a:gd name="connsiteY18" fmla="*/ 1068388 h 1256481"/>
                <a:gd name="connsiteX19" fmla="*/ 1783703 w 3348276"/>
                <a:gd name="connsiteY19" fmla="*/ 1081023 h 1256481"/>
                <a:gd name="connsiteX20" fmla="*/ 2018855 w 3348276"/>
                <a:gd name="connsiteY20" fmla="*/ 1057859 h 1256481"/>
                <a:gd name="connsiteX21" fmla="*/ 2119233 w 3348276"/>
                <a:gd name="connsiteY21" fmla="*/ 977837 h 1256481"/>
                <a:gd name="connsiteX22" fmla="*/ 2164158 w 3348276"/>
                <a:gd name="connsiteY22" fmla="*/ 876757 h 1256481"/>
                <a:gd name="connsiteX23" fmla="*/ 2157840 w 3348276"/>
                <a:gd name="connsiteY23" fmla="*/ 666173 h 1256481"/>
                <a:gd name="connsiteX24" fmla="*/ 2298229 w 3348276"/>
                <a:gd name="connsiteY24" fmla="*/ 640903 h 1256481"/>
                <a:gd name="connsiteX25" fmla="*/ 3091427 w 3348276"/>
                <a:gd name="connsiteY25" fmla="*/ 380482 h 1256481"/>
                <a:gd name="connsiteX26" fmla="*/ 3327982 w 3348276"/>
                <a:gd name="connsiteY26" fmla="*/ 152350 h 1256481"/>
                <a:gd name="connsiteX27" fmla="*/ 3350444 w 3348276"/>
                <a:gd name="connsiteY27" fmla="*/ 179024 h 1256481"/>
                <a:gd name="connsiteX28" fmla="*/ 3168640 w 3348276"/>
                <a:gd name="connsiteY28" fmla="*/ 575623 h 1256481"/>
                <a:gd name="connsiteX29" fmla="*/ 2818370 w 3348276"/>
                <a:gd name="connsiteY29" fmla="*/ 931509 h 1256481"/>
                <a:gd name="connsiteX30" fmla="*/ 2753089 w 3348276"/>
                <a:gd name="connsiteY30" fmla="*/ 907642 h 1256481"/>
                <a:gd name="connsiteX31" fmla="*/ 2710973 w 3348276"/>
                <a:gd name="connsiteY31" fmla="*/ 727243 h 1256481"/>
                <a:gd name="connsiteX32" fmla="*/ 2657625 w 3348276"/>
                <a:gd name="connsiteY32" fmla="*/ 692145 h 1256481"/>
                <a:gd name="connsiteX33" fmla="*/ 2540400 w 3348276"/>
                <a:gd name="connsiteY33" fmla="*/ 708290 h 1256481"/>
                <a:gd name="connsiteX34" fmla="*/ 2421069 w 3348276"/>
                <a:gd name="connsiteY34" fmla="*/ 726541 h 1256481"/>
                <a:gd name="connsiteX35" fmla="*/ 2268748 w 3348276"/>
                <a:gd name="connsiteY35" fmla="*/ 769359 h 1256481"/>
                <a:gd name="connsiteX36" fmla="*/ 2197149 w 3348276"/>
                <a:gd name="connsiteY36" fmla="*/ 831130 h 1256481"/>
                <a:gd name="connsiteX37" fmla="*/ 2185216 w 3348276"/>
                <a:gd name="connsiteY37" fmla="*/ 869035 h 1256481"/>
                <a:gd name="connsiteX38" fmla="*/ 2190130 w 3348276"/>
                <a:gd name="connsiteY38" fmla="*/ 1170872 h 1256481"/>
                <a:gd name="connsiteX39" fmla="*/ 2156436 w 3348276"/>
                <a:gd name="connsiteY39" fmla="*/ 1198248 h 1256481"/>
                <a:gd name="connsiteX40" fmla="*/ 1762645 w 3348276"/>
                <a:gd name="connsiteY40" fmla="*/ 1257913 h 1256481"/>
                <a:gd name="connsiteX41" fmla="*/ 1458703 w 3348276"/>
                <a:gd name="connsiteY41" fmla="*/ 1228431 h 1256481"/>
                <a:gd name="connsiteX42" fmla="*/ 1390614 w 3348276"/>
                <a:gd name="connsiteY42" fmla="*/ 1137178 h 1256481"/>
                <a:gd name="connsiteX43" fmla="*/ 1396932 w 3348276"/>
                <a:gd name="connsiteY43" fmla="*/ 903431 h 1256481"/>
                <a:gd name="connsiteX44" fmla="*/ 1335863 w 3348276"/>
                <a:gd name="connsiteY44" fmla="*/ 824813 h 1256481"/>
                <a:gd name="connsiteX45" fmla="*/ 1043854 w 3348276"/>
                <a:gd name="connsiteY45" fmla="*/ 767955 h 1256481"/>
                <a:gd name="connsiteX46" fmla="*/ 918908 w 3348276"/>
                <a:gd name="connsiteY46" fmla="*/ 781292 h 1256481"/>
                <a:gd name="connsiteX47" fmla="*/ 862752 w 3348276"/>
                <a:gd name="connsiteY47" fmla="*/ 841659 h 1256481"/>
                <a:gd name="connsiteX48" fmla="*/ 784836 w 3348276"/>
                <a:gd name="connsiteY48" fmla="*/ 1042416 h 1256481"/>
                <a:gd name="connsiteX49" fmla="*/ 751845 w 3348276"/>
                <a:gd name="connsiteY49" fmla="*/ 1048031 h 1256481"/>
                <a:gd name="connsiteX50" fmla="*/ 461239 w 3348276"/>
                <a:gd name="connsiteY50" fmla="*/ 923787 h 1256481"/>
                <a:gd name="connsiteX51" fmla="*/ 268205 w 3348276"/>
                <a:gd name="connsiteY51" fmla="*/ 753916 h 1256481"/>
                <a:gd name="connsiteX52" fmla="*/ 34457 w 3348276"/>
                <a:gd name="connsiteY52" fmla="*/ 195870 h 1256481"/>
                <a:gd name="connsiteX53" fmla="*/ 62 w 3348276"/>
                <a:gd name="connsiteY53" fmla="*/ 27404 h 1256481"/>
                <a:gd name="connsiteX54" fmla="*/ 18312 w 3348276"/>
                <a:gd name="connsiteY54" fmla="*/ 28 h 125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48276" h="1256481">
                  <a:moveTo>
                    <a:pt x="18312" y="28"/>
                  </a:moveTo>
                  <a:cubicBezTo>
                    <a:pt x="23928" y="11961"/>
                    <a:pt x="55515" y="75838"/>
                    <a:pt x="61131" y="84261"/>
                  </a:cubicBezTo>
                  <a:cubicBezTo>
                    <a:pt x="125008" y="182534"/>
                    <a:pt x="219771" y="244305"/>
                    <a:pt x="318745" y="299758"/>
                  </a:cubicBezTo>
                  <a:cubicBezTo>
                    <a:pt x="379814" y="334153"/>
                    <a:pt x="381218" y="332749"/>
                    <a:pt x="374198" y="402944"/>
                  </a:cubicBezTo>
                  <a:cubicBezTo>
                    <a:pt x="367179" y="472437"/>
                    <a:pt x="329976" y="647923"/>
                    <a:pt x="328572" y="668279"/>
                  </a:cubicBezTo>
                  <a:cubicBezTo>
                    <a:pt x="327870" y="682318"/>
                    <a:pt x="336293" y="688636"/>
                    <a:pt x="348226" y="694953"/>
                  </a:cubicBezTo>
                  <a:cubicBezTo>
                    <a:pt x="370689" y="706184"/>
                    <a:pt x="393853" y="717416"/>
                    <a:pt x="417017" y="725839"/>
                  </a:cubicBezTo>
                  <a:cubicBezTo>
                    <a:pt x="478086" y="747599"/>
                    <a:pt x="534944" y="777081"/>
                    <a:pt x="593205" y="803755"/>
                  </a:cubicBezTo>
                  <a:cubicBezTo>
                    <a:pt x="614965" y="813582"/>
                    <a:pt x="635322" y="817091"/>
                    <a:pt x="658486" y="812178"/>
                  </a:cubicBezTo>
                  <a:cubicBezTo>
                    <a:pt x="697795" y="807966"/>
                    <a:pt x="736402" y="803052"/>
                    <a:pt x="775711" y="798139"/>
                  </a:cubicBezTo>
                  <a:cubicBezTo>
                    <a:pt x="814318" y="793225"/>
                    <a:pt x="824145" y="785504"/>
                    <a:pt x="832568" y="746897"/>
                  </a:cubicBezTo>
                  <a:cubicBezTo>
                    <a:pt x="846607" y="679510"/>
                    <a:pt x="857838" y="612124"/>
                    <a:pt x="864156" y="544035"/>
                  </a:cubicBezTo>
                  <a:cubicBezTo>
                    <a:pt x="864858" y="534208"/>
                    <a:pt x="861348" y="523679"/>
                    <a:pt x="871175" y="515957"/>
                  </a:cubicBezTo>
                  <a:cubicBezTo>
                    <a:pt x="887320" y="506832"/>
                    <a:pt x="901359" y="518765"/>
                    <a:pt x="916100" y="522275"/>
                  </a:cubicBezTo>
                  <a:cubicBezTo>
                    <a:pt x="1083865" y="562286"/>
                    <a:pt x="1251629" y="600892"/>
                    <a:pt x="1424308" y="617037"/>
                  </a:cubicBezTo>
                  <a:cubicBezTo>
                    <a:pt x="1449578" y="619143"/>
                    <a:pt x="1458703" y="632480"/>
                    <a:pt x="1455895" y="665471"/>
                  </a:cubicBezTo>
                  <a:cubicBezTo>
                    <a:pt x="1449578" y="744089"/>
                    <a:pt x="1451684" y="823409"/>
                    <a:pt x="1452386" y="902027"/>
                  </a:cubicBezTo>
                  <a:cubicBezTo>
                    <a:pt x="1452386" y="939932"/>
                    <a:pt x="1453088" y="978539"/>
                    <a:pt x="1461511" y="1016444"/>
                  </a:cubicBezTo>
                  <a:cubicBezTo>
                    <a:pt x="1468530" y="1047330"/>
                    <a:pt x="1481867" y="1061369"/>
                    <a:pt x="1513455" y="1068388"/>
                  </a:cubicBezTo>
                  <a:cubicBezTo>
                    <a:pt x="1602602" y="1087340"/>
                    <a:pt x="1693153" y="1081023"/>
                    <a:pt x="1783703" y="1081023"/>
                  </a:cubicBezTo>
                  <a:cubicBezTo>
                    <a:pt x="1849686" y="1081023"/>
                    <a:pt x="2007624" y="1065580"/>
                    <a:pt x="2018855" y="1057859"/>
                  </a:cubicBezTo>
                  <a:cubicBezTo>
                    <a:pt x="2031490" y="1056455"/>
                    <a:pt x="2094665" y="996789"/>
                    <a:pt x="2119233" y="977837"/>
                  </a:cubicBezTo>
                  <a:cubicBezTo>
                    <a:pt x="2152225" y="951865"/>
                    <a:pt x="2163456" y="916768"/>
                    <a:pt x="2164158" y="876757"/>
                  </a:cubicBezTo>
                  <a:cubicBezTo>
                    <a:pt x="2166263" y="814284"/>
                    <a:pt x="2151523" y="678809"/>
                    <a:pt x="2157840" y="666173"/>
                  </a:cubicBezTo>
                  <a:cubicBezTo>
                    <a:pt x="2174687" y="647923"/>
                    <a:pt x="2265940" y="643711"/>
                    <a:pt x="2298229" y="640903"/>
                  </a:cubicBezTo>
                  <a:cubicBezTo>
                    <a:pt x="2754493" y="605104"/>
                    <a:pt x="3064753" y="408560"/>
                    <a:pt x="3091427" y="380482"/>
                  </a:cubicBezTo>
                  <a:cubicBezTo>
                    <a:pt x="3161621" y="325730"/>
                    <a:pt x="3265509" y="216227"/>
                    <a:pt x="3327982" y="152350"/>
                  </a:cubicBezTo>
                  <a:cubicBezTo>
                    <a:pt x="3349743" y="151648"/>
                    <a:pt x="3354656" y="155860"/>
                    <a:pt x="3350444" y="179024"/>
                  </a:cubicBezTo>
                  <a:cubicBezTo>
                    <a:pt x="3305520" y="361529"/>
                    <a:pt x="3210757" y="500514"/>
                    <a:pt x="3168640" y="575623"/>
                  </a:cubicBezTo>
                  <a:cubicBezTo>
                    <a:pt x="3050714" y="784802"/>
                    <a:pt x="2826091" y="927297"/>
                    <a:pt x="2818370" y="931509"/>
                  </a:cubicBezTo>
                  <a:cubicBezTo>
                    <a:pt x="2781167" y="953269"/>
                    <a:pt x="2767128" y="948355"/>
                    <a:pt x="2753089" y="907642"/>
                  </a:cubicBezTo>
                  <a:cubicBezTo>
                    <a:pt x="2739051" y="865526"/>
                    <a:pt x="2715886" y="743387"/>
                    <a:pt x="2710973" y="727243"/>
                  </a:cubicBezTo>
                  <a:cubicBezTo>
                    <a:pt x="2701145" y="695655"/>
                    <a:pt x="2689914" y="688636"/>
                    <a:pt x="2657625" y="692145"/>
                  </a:cubicBezTo>
                  <a:cubicBezTo>
                    <a:pt x="2618316" y="696357"/>
                    <a:pt x="2579709" y="704780"/>
                    <a:pt x="2540400" y="708290"/>
                  </a:cubicBezTo>
                  <a:cubicBezTo>
                    <a:pt x="2498985" y="711800"/>
                    <a:pt x="2474417" y="718819"/>
                    <a:pt x="2421069" y="726541"/>
                  </a:cubicBezTo>
                  <a:cubicBezTo>
                    <a:pt x="2348067" y="742685"/>
                    <a:pt x="2312268" y="733560"/>
                    <a:pt x="2268748" y="769359"/>
                  </a:cubicBezTo>
                  <a:cubicBezTo>
                    <a:pt x="2244180" y="789014"/>
                    <a:pt x="2221015" y="801649"/>
                    <a:pt x="2197149" y="831130"/>
                  </a:cubicBezTo>
                  <a:cubicBezTo>
                    <a:pt x="2191534" y="836044"/>
                    <a:pt x="2185216" y="855698"/>
                    <a:pt x="2185216" y="869035"/>
                  </a:cubicBezTo>
                  <a:cubicBezTo>
                    <a:pt x="2186620" y="969413"/>
                    <a:pt x="2188024" y="1069791"/>
                    <a:pt x="2190130" y="1170872"/>
                  </a:cubicBezTo>
                  <a:cubicBezTo>
                    <a:pt x="2185216" y="1187719"/>
                    <a:pt x="2171177" y="1193334"/>
                    <a:pt x="2156436" y="1198248"/>
                  </a:cubicBezTo>
                  <a:cubicBezTo>
                    <a:pt x="2054654" y="1234047"/>
                    <a:pt x="1836349" y="1255807"/>
                    <a:pt x="1762645" y="1257913"/>
                  </a:cubicBezTo>
                  <a:cubicBezTo>
                    <a:pt x="1660863" y="1260721"/>
                    <a:pt x="1558379" y="1259317"/>
                    <a:pt x="1458703" y="1228431"/>
                  </a:cubicBezTo>
                  <a:cubicBezTo>
                    <a:pt x="1401144" y="1210883"/>
                    <a:pt x="1392018" y="1196142"/>
                    <a:pt x="1390614" y="1137178"/>
                  </a:cubicBezTo>
                  <a:cubicBezTo>
                    <a:pt x="1388509" y="1059262"/>
                    <a:pt x="1400442" y="982048"/>
                    <a:pt x="1396932" y="903431"/>
                  </a:cubicBezTo>
                  <a:cubicBezTo>
                    <a:pt x="1394826" y="850083"/>
                    <a:pt x="1387105" y="836746"/>
                    <a:pt x="1335863" y="824813"/>
                  </a:cubicBezTo>
                  <a:cubicBezTo>
                    <a:pt x="1238994" y="803052"/>
                    <a:pt x="1140722" y="788312"/>
                    <a:pt x="1043854" y="767955"/>
                  </a:cubicBezTo>
                  <a:cubicBezTo>
                    <a:pt x="1020690" y="763042"/>
                    <a:pt x="939264" y="767253"/>
                    <a:pt x="918908" y="781292"/>
                  </a:cubicBezTo>
                  <a:cubicBezTo>
                    <a:pt x="890128" y="791822"/>
                    <a:pt x="875387" y="816390"/>
                    <a:pt x="862752" y="841659"/>
                  </a:cubicBezTo>
                  <a:cubicBezTo>
                    <a:pt x="829761" y="905537"/>
                    <a:pt x="806596" y="973625"/>
                    <a:pt x="784836" y="1042416"/>
                  </a:cubicBezTo>
                  <a:cubicBezTo>
                    <a:pt x="775711" y="1054349"/>
                    <a:pt x="763076" y="1052945"/>
                    <a:pt x="751845" y="1048031"/>
                  </a:cubicBezTo>
                  <a:cubicBezTo>
                    <a:pt x="651467" y="1005915"/>
                    <a:pt x="555300" y="972923"/>
                    <a:pt x="461239" y="923787"/>
                  </a:cubicBezTo>
                  <a:cubicBezTo>
                    <a:pt x="385430" y="883776"/>
                    <a:pt x="316639" y="822005"/>
                    <a:pt x="268205" y="753916"/>
                  </a:cubicBezTo>
                  <a:cubicBezTo>
                    <a:pt x="146768" y="584748"/>
                    <a:pt x="90613" y="393117"/>
                    <a:pt x="34457" y="195870"/>
                  </a:cubicBezTo>
                  <a:cubicBezTo>
                    <a:pt x="28140" y="174812"/>
                    <a:pt x="-1342" y="55481"/>
                    <a:pt x="62" y="27404"/>
                  </a:cubicBezTo>
                  <a:cubicBezTo>
                    <a:pt x="62" y="11961"/>
                    <a:pt x="-2044" y="-674"/>
                    <a:pt x="18312" y="2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F7C1A7F7-53B2-4211-ABFB-62F4D4303441}"/>
                </a:ext>
              </a:extLst>
            </p:cNvPr>
            <p:cNvSpPr/>
            <p:nvPr/>
          </p:nvSpPr>
          <p:spPr>
            <a:xfrm>
              <a:off x="6151479" y="2685502"/>
              <a:ext cx="300696" cy="185796"/>
            </a:xfrm>
            <a:custGeom>
              <a:avLst/>
              <a:gdLst>
                <a:gd name="connsiteX0" fmla="*/ 867604 w 863392"/>
                <a:gd name="connsiteY0" fmla="*/ 534737 h 533477"/>
                <a:gd name="connsiteX1" fmla="*/ 519439 w 863392"/>
                <a:gd name="connsiteY1" fmla="*/ 261680 h 533477"/>
                <a:gd name="connsiteX2" fmla="*/ 277970 w 863392"/>
                <a:gd name="connsiteY2" fmla="*/ 229391 h 533477"/>
                <a:gd name="connsiteX3" fmla="*/ 0 w 863392"/>
                <a:gd name="connsiteY3" fmla="*/ 316432 h 533477"/>
                <a:gd name="connsiteX4" fmla="*/ 345357 w 863392"/>
                <a:gd name="connsiteY4" fmla="*/ 14596 h 533477"/>
                <a:gd name="connsiteX5" fmla="*/ 482236 w 863392"/>
                <a:gd name="connsiteY5" fmla="*/ 28635 h 533477"/>
                <a:gd name="connsiteX6" fmla="*/ 580508 w 863392"/>
                <a:gd name="connsiteY6" fmla="*/ 128311 h 533477"/>
                <a:gd name="connsiteX7" fmla="*/ 867604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867604" y="534737"/>
                  </a:moveTo>
                  <a:cubicBezTo>
                    <a:pt x="734936" y="462436"/>
                    <a:pt x="631048" y="361357"/>
                    <a:pt x="519439" y="261680"/>
                  </a:cubicBezTo>
                  <a:cubicBezTo>
                    <a:pt x="475918" y="225179"/>
                    <a:pt x="414849" y="182361"/>
                    <a:pt x="277970" y="229391"/>
                  </a:cubicBezTo>
                  <a:cubicBezTo>
                    <a:pt x="247085" y="237112"/>
                    <a:pt x="86339" y="313624"/>
                    <a:pt x="0" y="316432"/>
                  </a:cubicBezTo>
                  <a:cubicBezTo>
                    <a:pt x="70896" y="248343"/>
                    <a:pt x="296923" y="37760"/>
                    <a:pt x="345357" y="14596"/>
                  </a:cubicBezTo>
                  <a:cubicBezTo>
                    <a:pt x="394493" y="-8568"/>
                    <a:pt x="439417" y="-4357"/>
                    <a:pt x="482236" y="28635"/>
                  </a:cubicBezTo>
                  <a:cubicBezTo>
                    <a:pt x="519439" y="57415"/>
                    <a:pt x="551027" y="91108"/>
                    <a:pt x="580508" y="128311"/>
                  </a:cubicBezTo>
                  <a:cubicBezTo>
                    <a:pt x="673867" y="245536"/>
                    <a:pt x="870412" y="516486"/>
                    <a:pt x="867604" y="53473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5" name="Group 394">
            <a:extLst>
              <a:ext uri="{FF2B5EF4-FFF2-40B4-BE49-F238E27FC236}">
                <a16:creationId xmlns:a16="http://schemas.microsoft.com/office/drawing/2014/main" id="{11A844B5-C05A-4911-AB4B-459D86FDE935}"/>
              </a:ext>
            </a:extLst>
          </p:cNvPr>
          <p:cNvGrpSpPr/>
          <p:nvPr/>
        </p:nvGrpSpPr>
        <p:grpSpPr>
          <a:xfrm rot="21309799" flipH="1">
            <a:off x="11234067" y="2088066"/>
            <a:ext cx="519223" cy="737084"/>
            <a:chOff x="3805328" y="4061908"/>
            <a:chExt cx="310118" cy="440241"/>
          </a:xfrm>
        </p:grpSpPr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1D3A51C1-DC8E-4BB0-B4EF-2D188E0B73D9}"/>
                </a:ext>
              </a:extLst>
            </p:cNvPr>
            <p:cNvSpPr/>
            <p:nvPr/>
          </p:nvSpPr>
          <p:spPr>
            <a:xfrm>
              <a:off x="3805328" y="4199702"/>
              <a:ext cx="308525" cy="301890"/>
            </a:xfrm>
            <a:custGeom>
              <a:avLst/>
              <a:gdLst>
                <a:gd name="connsiteX0" fmla="*/ 309455 w 308524"/>
                <a:gd name="connsiteY0" fmla="*/ 104725 h 301889"/>
                <a:gd name="connsiteX1" fmla="*/ 242110 w 308524"/>
                <a:gd name="connsiteY1" fmla="*/ 20793 h 301889"/>
                <a:gd name="connsiteX2" fmla="*/ 236138 w 308524"/>
                <a:gd name="connsiteY2" fmla="*/ 16812 h 301889"/>
                <a:gd name="connsiteX3" fmla="*/ 170784 w 308524"/>
                <a:gd name="connsiteY3" fmla="*/ 2215 h 301889"/>
                <a:gd name="connsiteX4" fmla="*/ 143913 w 308524"/>
                <a:gd name="connsiteY4" fmla="*/ 225 h 301889"/>
                <a:gd name="connsiteX5" fmla="*/ 74246 w 308524"/>
                <a:gd name="connsiteY5" fmla="*/ 11504 h 301889"/>
                <a:gd name="connsiteX6" fmla="*/ 14863 w 308524"/>
                <a:gd name="connsiteY6" fmla="*/ 58612 h 301889"/>
                <a:gd name="connsiteX7" fmla="*/ 598 w 308524"/>
                <a:gd name="connsiteY7" fmla="*/ 111028 h 301889"/>
                <a:gd name="connsiteX8" fmla="*/ 25811 w 308524"/>
                <a:gd name="connsiteY8" fmla="*/ 228467 h 301889"/>
                <a:gd name="connsiteX9" fmla="*/ 74577 w 308524"/>
                <a:gd name="connsiteY9" fmla="*/ 280551 h 301889"/>
                <a:gd name="connsiteX10" fmla="*/ 137609 w 308524"/>
                <a:gd name="connsiteY10" fmla="*/ 303774 h 301889"/>
                <a:gd name="connsiteX11" fmla="*/ 166803 w 308524"/>
                <a:gd name="connsiteY11" fmla="*/ 303774 h 301889"/>
                <a:gd name="connsiteX12" fmla="*/ 167135 w 308524"/>
                <a:gd name="connsiteY12" fmla="*/ 303442 h 301889"/>
                <a:gd name="connsiteX13" fmla="*/ 166803 w 308524"/>
                <a:gd name="connsiteY13" fmla="*/ 303774 h 301889"/>
                <a:gd name="connsiteX14" fmla="*/ 172443 w 308524"/>
                <a:gd name="connsiteY14" fmla="*/ 303774 h 301889"/>
                <a:gd name="connsiteX15" fmla="*/ 232157 w 308524"/>
                <a:gd name="connsiteY15" fmla="*/ 284201 h 301889"/>
                <a:gd name="connsiteX16" fmla="*/ 300166 w 308524"/>
                <a:gd name="connsiteY16" fmla="*/ 199937 h 301889"/>
                <a:gd name="connsiteX17" fmla="*/ 310781 w 308524"/>
                <a:gd name="connsiteY17" fmla="*/ 150506 h 301889"/>
                <a:gd name="connsiteX18" fmla="*/ 309455 w 308524"/>
                <a:gd name="connsiteY18" fmla="*/ 104725 h 301889"/>
                <a:gd name="connsiteX19" fmla="*/ 168462 w 308524"/>
                <a:gd name="connsiteY19" fmla="*/ 301783 h 301889"/>
                <a:gd name="connsiteX20" fmla="*/ 168462 w 308524"/>
                <a:gd name="connsiteY20" fmla="*/ 301783 h 301889"/>
                <a:gd name="connsiteX21" fmla="*/ 168462 w 308524"/>
                <a:gd name="connsiteY21" fmla="*/ 301783 h 301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8524" h="301889">
                  <a:moveTo>
                    <a:pt x="309455" y="104725"/>
                  </a:moveTo>
                  <a:cubicBezTo>
                    <a:pt x="301493" y="64916"/>
                    <a:pt x="278270" y="37712"/>
                    <a:pt x="242110" y="20793"/>
                  </a:cubicBezTo>
                  <a:cubicBezTo>
                    <a:pt x="240783" y="18803"/>
                    <a:pt x="238461" y="17476"/>
                    <a:pt x="236138" y="16812"/>
                  </a:cubicBezTo>
                  <a:cubicBezTo>
                    <a:pt x="215238" y="7855"/>
                    <a:pt x="193675" y="1552"/>
                    <a:pt x="170784" y="2215"/>
                  </a:cubicBezTo>
                  <a:cubicBezTo>
                    <a:pt x="161827" y="3874"/>
                    <a:pt x="148225" y="225"/>
                    <a:pt x="143913" y="225"/>
                  </a:cubicBezTo>
                  <a:cubicBezTo>
                    <a:pt x="120027" y="-1102"/>
                    <a:pt x="96805" y="3542"/>
                    <a:pt x="74246" y="11504"/>
                  </a:cubicBezTo>
                  <a:cubicBezTo>
                    <a:pt x="49033" y="20462"/>
                    <a:pt x="29460" y="36385"/>
                    <a:pt x="14863" y="58612"/>
                  </a:cubicBezTo>
                  <a:cubicBezTo>
                    <a:pt x="4247" y="74536"/>
                    <a:pt x="1593" y="92451"/>
                    <a:pt x="598" y="111028"/>
                  </a:cubicBezTo>
                  <a:cubicBezTo>
                    <a:pt x="-1724" y="152497"/>
                    <a:pt x="1925" y="192638"/>
                    <a:pt x="25811" y="228467"/>
                  </a:cubicBezTo>
                  <a:cubicBezTo>
                    <a:pt x="39412" y="248704"/>
                    <a:pt x="54673" y="266286"/>
                    <a:pt x="74577" y="280551"/>
                  </a:cubicBezTo>
                  <a:cubicBezTo>
                    <a:pt x="93819" y="293821"/>
                    <a:pt x="114387" y="302447"/>
                    <a:pt x="137609" y="303774"/>
                  </a:cubicBezTo>
                  <a:cubicBezTo>
                    <a:pt x="147230" y="303774"/>
                    <a:pt x="157183" y="303774"/>
                    <a:pt x="166803" y="303774"/>
                  </a:cubicBezTo>
                  <a:cubicBezTo>
                    <a:pt x="166803" y="303774"/>
                    <a:pt x="166803" y="303442"/>
                    <a:pt x="167135" y="303442"/>
                  </a:cubicBezTo>
                  <a:cubicBezTo>
                    <a:pt x="167135" y="303442"/>
                    <a:pt x="167135" y="303774"/>
                    <a:pt x="166803" y="303774"/>
                  </a:cubicBezTo>
                  <a:cubicBezTo>
                    <a:pt x="168794" y="303774"/>
                    <a:pt x="170452" y="303774"/>
                    <a:pt x="172443" y="303774"/>
                  </a:cubicBezTo>
                  <a:cubicBezTo>
                    <a:pt x="194006" y="302115"/>
                    <a:pt x="214243" y="296807"/>
                    <a:pt x="232157" y="284201"/>
                  </a:cubicBezTo>
                  <a:cubicBezTo>
                    <a:pt x="262678" y="262637"/>
                    <a:pt x="284905" y="234107"/>
                    <a:pt x="300166" y="199937"/>
                  </a:cubicBezTo>
                  <a:cubicBezTo>
                    <a:pt x="307132" y="184013"/>
                    <a:pt x="307796" y="167094"/>
                    <a:pt x="310781" y="150506"/>
                  </a:cubicBezTo>
                  <a:cubicBezTo>
                    <a:pt x="311445" y="136573"/>
                    <a:pt x="309786" y="106384"/>
                    <a:pt x="309455" y="104725"/>
                  </a:cubicBezTo>
                  <a:close/>
                  <a:moveTo>
                    <a:pt x="168462" y="301783"/>
                  </a:moveTo>
                  <a:cubicBezTo>
                    <a:pt x="168130" y="302115"/>
                    <a:pt x="168130" y="302115"/>
                    <a:pt x="168462" y="301783"/>
                  </a:cubicBezTo>
                  <a:cubicBezTo>
                    <a:pt x="168130" y="302115"/>
                    <a:pt x="168130" y="302115"/>
                    <a:pt x="168462" y="3017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ECEAE657-E220-4864-B438-936E2A4005F8}"/>
                </a:ext>
              </a:extLst>
            </p:cNvPr>
            <p:cNvSpPr/>
            <p:nvPr/>
          </p:nvSpPr>
          <p:spPr>
            <a:xfrm>
              <a:off x="3972795" y="4220164"/>
              <a:ext cx="142651" cy="281985"/>
            </a:xfrm>
            <a:custGeom>
              <a:avLst/>
              <a:gdLst>
                <a:gd name="connsiteX0" fmla="*/ 73980 w 142651"/>
                <a:gd name="connsiteY0" fmla="*/ 0 h 281985"/>
                <a:gd name="connsiteX1" fmla="*/ 141988 w 142651"/>
                <a:gd name="connsiteY1" fmla="*/ 84264 h 281985"/>
                <a:gd name="connsiteX2" fmla="*/ 143978 w 142651"/>
                <a:gd name="connsiteY2" fmla="*/ 129713 h 281985"/>
                <a:gd name="connsiteX3" fmla="*/ 133362 w 142651"/>
                <a:gd name="connsiteY3" fmla="*/ 179143 h 281985"/>
                <a:gd name="connsiteX4" fmla="*/ 65354 w 142651"/>
                <a:gd name="connsiteY4" fmla="*/ 263407 h 281985"/>
                <a:gd name="connsiteX5" fmla="*/ 5640 w 142651"/>
                <a:gd name="connsiteY5" fmla="*/ 282980 h 281985"/>
                <a:gd name="connsiteX6" fmla="*/ 0 w 142651"/>
                <a:gd name="connsiteY6" fmla="*/ 282980 h 281985"/>
                <a:gd name="connsiteX7" fmla="*/ 72321 w 142651"/>
                <a:gd name="connsiteY7" fmla="*/ 182461 h 281985"/>
                <a:gd name="connsiteX8" fmla="*/ 85591 w 142651"/>
                <a:gd name="connsiteY8" fmla="*/ 69003 h 281985"/>
                <a:gd name="connsiteX9" fmla="*/ 73980 w 142651"/>
                <a:gd name="connsiteY9" fmla="*/ 0 h 28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651" h="281985">
                  <a:moveTo>
                    <a:pt x="73980" y="0"/>
                  </a:moveTo>
                  <a:cubicBezTo>
                    <a:pt x="110472" y="16919"/>
                    <a:pt x="134026" y="44454"/>
                    <a:pt x="141988" y="84264"/>
                  </a:cubicBezTo>
                  <a:cubicBezTo>
                    <a:pt x="142320" y="85923"/>
                    <a:pt x="143978" y="116112"/>
                    <a:pt x="143978" y="129713"/>
                  </a:cubicBezTo>
                  <a:cubicBezTo>
                    <a:pt x="140993" y="146300"/>
                    <a:pt x="140661" y="163220"/>
                    <a:pt x="133362" y="179143"/>
                  </a:cubicBezTo>
                  <a:cubicBezTo>
                    <a:pt x="118102" y="213313"/>
                    <a:pt x="95875" y="241844"/>
                    <a:pt x="65354" y="263407"/>
                  </a:cubicBezTo>
                  <a:cubicBezTo>
                    <a:pt x="47440" y="276014"/>
                    <a:pt x="27203" y="281322"/>
                    <a:pt x="5640" y="282980"/>
                  </a:cubicBezTo>
                  <a:cubicBezTo>
                    <a:pt x="3649" y="282980"/>
                    <a:pt x="1990" y="282980"/>
                    <a:pt x="0" y="282980"/>
                  </a:cubicBezTo>
                  <a:cubicBezTo>
                    <a:pt x="2986" y="276345"/>
                    <a:pt x="58719" y="220280"/>
                    <a:pt x="72321" y="182461"/>
                  </a:cubicBezTo>
                  <a:cubicBezTo>
                    <a:pt x="85259" y="145637"/>
                    <a:pt x="88908" y="107818"/>
                    <a:pt x="85591" y="69003"/>
                  </a:cubicBezTo>
                  <a:cubicBezTo>
                    <a:pt x="83600" y="45449"/>
                    <a:pt x="78624" y="22891"/>
                    <a:pt x="7398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69AF878-E2FE-4285-B6B9-C1BA32A77B46}"/>
                </a:ext>
              </a:extLst>
            </p:cNvPr>
            <p:cNvSpPr/>
            <p:nvPr/>
          </p:nvSpPr>
          <p:spPr>
            <a:xfrm>
              <a:off x="3885014" y="4061908"/>
              <a:ext cx="185778" cy="182461"/>
            </a:xfrm>
            <a:custGeom>
              <a:avLst/>
              <a:gdLst>
                <a:gd name="connsiteX0" fmla="*/ 176358 w 185778"/>
                <a:gd name="connsiteY0" fmla="*/ 32524 h 182460"/>
                <a:gd name="connsiteX1" fmla="*/ 105364 w 185778"/>
                <a:gd name="connsiteY1" fmla="*/ 76646 h 182460"/>
                <a:gd name="connsiteX2" fmla="*/ 95411 w 185778"/>
                <a:gd name="connsiteY2" fmla="*/ 90579 h 182460"/>
                <a:gd name="connsiteX3" fmla="*/ 93089 w 185778"/>
                <a:gd name="connsiteY3" fmla="*/ 78968 h 182460"/>
                <a:gd name="connsiteX4" fmla="*/ 11479 w 185778"/>
                <a:gd name="connsiteY4" fmla="*/ 1671 h 182460"/>
                <a:gd name="connsiteX5" fmla="*/ 532 w 185778"/>
                <a:gd name="connsiteY5" fmla="*/ 10297 h 182460"/>
                <a:gd name="connsiteX6" fmla="*/ 35697 w 185778"/>
                <a:gd name="connsiteY6" fmla="*/ 74656 h 182460"/>
                <a:gd name="connsiteX7" fmla="*/ 86454 w 185778"/>
                <a:gd name="connsiteY7" fmla="*/ 95887 h 182460"/>
                <a:gd name="connsiteX8" fmla="*/ 90435 w 185778"/>
                <a:gd name="connsiteY8" fmla="*/ 103186 h 182460"/>
                <a:gd name="connsiteX9" fmla="*/ 76502 w 185778"/>
                <a:gd name="connsiteY9" fmla="*/ 141669 h 182460"/>
                <a:gd name="connsiteX10" fmla="*/ 69867 w 185778"/>
                <a:gd name="connsiteY10" fmla="*/ 174511 h 182460"/>
                <a:gd name="connsiteX11" fmla="*/ 75838 w 185778"/>
                <a:gd name="connsiteY11" fmla="*/ 182805 h 182460"/>
                <a:gd name="connsiteX12" fmla="*/ 85127 w 185778"/>
                <a:gd name="connsiteY12" fmla="*/ 176834 h 182460"/>
                <a:gd name="connsiteX13" fmla="*/ 92757 w 185778"/>
                <a:gd name="connsiteY13" fmla="*/ 142664 h 182460"/>
                <a:gd name="connsiteX14" fmla="*/ 118302 w 185778"/>
                <a:gd name="connsiteY14" fmla="*/ 85935 h 182460"/>
                <a:gd name="connsiteX15" fmla="*/ 181334 w 185778"/>
                <a:gd name="connsiteY15" fmla="*/ 47784 h 182460"/>
                <a:gd name="connsiteX16" fmla="*/ 186642 w 185778"/>
                <a:gd name="connsiteY16" fmla="*/ 42476 h 182460"/>
                <a:gd name="connsiteX17" fmla="*/ 176358 w 185778"/>
                <a:gd name="connsiteY17" fmla="*/ 32524 h 18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5778" h="182460">
                  <a:moveTo>
                    <a:pt x="176358" y="32524"/>
                  </a:moveTo>
                  <a:cubicBezTo>
                    <a:pt x="146500" y="37168"/>
                    <a:pt x="122615" y="51765"/>
                    <a:pt x="105364" y="76646"/>
                  </a:cubicBezTo>
                  <a:cubicBezTo>
                    <a:pt x="102046" y="81291"/>
                    <a:pt x="100056" y="86930"/>
                    <a:pt x="95411" y="90579"/>
                  </a:cubicBezTo>
                  <a:cubicBezTo>
                    <a:pt x="94748" y="86598"/>
                    <a:pt x="94084" y="82618"/>
                    <a:pt x="93089" y="78968"/>
                  </a:cubicBezTo>
                  <a:cubicBezTo>
                    <a:pt x="80151" y="38163"/>
                    <a:pt x="54938" y="9965"/>
                    <a:pt x="11479" y="1671"/>
                  </a:cubicBezTo>
                  <a:cubicBezTo>
                    <a:pt x="-464" y="-1315"/>
                    <a:pt x="-795" y="-1315"/>
                    <a:pt x="532" y="10297"/>
                  </a:cubicBezTo>
                  <a:cubicBezTo>
                    <a:pt x="3849" y="36173"/>
                    <a:pt x="14797" y="58400"/>
                    <a:pt x="35697" y="74656"/>
                  </a:cubicBezTo>
                  <a:cubicBezTo>
                    <a:pt x="50625" y="86267"/>
                    <a:pt x="67876" y="92570"/>
                    <a:pt x="86454" y="95887"/>
                  </a:cubicBezTo>
                  <a:cubicBezTo>
                    <a:pt x="91762" y="96883"/>
                    <a:pt x="93089" y="97878"/>
                    <a:pt x="90435" y="103186"/>
                  </a:cubicBezTo>
                  <a:cubicBezTo>
                    <a:pt x="84464" y="115460"/>
                    <a:pt x="80151" y="128399"/>
                    <a:pt x="76502" y="141669"/>
                  </a:cubicBezTo>
                  <a:cubicBezTo>
                    <a:pt x="74179" y="152616"/>
                    <a:pt x="71857" y="163564"/>
                    <a:pt x="69867" y="174511"/>
                  </a:cubicBezTo>
                  <a:cubicBezTo>
                    <a:pt x="68871" y="179488"/>
                    <a:pt x="69535" y="182473"/>
                    <a:pt x="75838" y="182805"/>
                  </a:cubicBezTo>
                  <a:cubicBezTo>
                    <a:pt x="80814" y="182805"/>
                    <a:pt x="84132" y="183469"/>
                    <a:pt x="85127" y="176834"/>
                  </a:cubicBezTo>
                  <a:cubicBezTo>
                    <a:pt x="86454" y="165223"/>
                    <a:pt x="89108" y="153611"/>
                    <a:pt x="92757" y="142664"/>
                  </a:cubicBezTo>
                  <a:cubicBezTo>
                    <a:pt x="98065" y="122427"/>
                    <a:pt x="106027" y="102854"/>
                    <a:pt x="118302" y="85935"/>
                  </a:cubicBezTo>
                  <a:cubicBezTo>
                    <a:pt x="133894" y="64371"/>
                    <a:pt x="154131" y="50438"/>
                    <a:pt x="181334" y="47784"/>
                  </a:cubicBezTo>
                  <a:cubicBezTo>
                    <a:pt x="184983" y="47452"/>
                    <a:pt x="186310" y="46457"/>
                    <a:pt x="186642" y="42476"/>
                  </a:cubicBezTo>
                  <a:cubicBezTo>
                    <a:pt x="187305" y="33851"/>
                    <a:pt x="184319" y="31197"/>
                    <a:pt x="176358" y="32524"/>
                  </a:cubicBezTo>
                  <a:close/>
                </a:path>
              </a:pathLst>
            </a:custGeom>
            <a:solidFill>
              <a:srgbClr val="47A267"/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99" name="Graphic 867">
            <a:extLst>
              <a:ext uri="{FF2B5EF4-FFF2-40B4-BE49-F238E27FC236}">
                <a16:creationId xmlns:a16="http://schemas.microsoft.com/office/drawing/2014/main" id="{BEC72A0D-283E-4DC4-A00D-5CE62AC678AA}"/>
              </a:ext>
            </a:extLst>
          </p:cNvPr>
          <p:cNvSpPr/>
          <p:nvPr/>
        </p:nvSpPr>
        <p:spPr>
          <a:xfrm rot="7200000">
            <a:off x="11180424" y="210193"/>
            <a:ext cx="753364" cy="953412"/>
          </a:xfrm>
          <a:custGeom>
            <a:avLst/>
            <a:gdLst>
              <a:gd name="connsiteX0" fmla="*/ 1977117 w 2529718"/>
              <a:gd name="connsiteY0" fmla="*/ 2175994 h 3201457"/>
              <a:gd name="connsiteX1" fmla="*/ 1951399 w 2529718"/>
              <a:gd name="connsiteY1" fmla="*/ 2150276 h 3201457"/>
              <a:gd name="connsiteX2" fmla="*/ 1971402 w 2529718"/>
              <a:gd name="connsiteY2" fmla="*/ 2131226 h 3201457"/>
              <a:gd name="connsiteX3" fmla="*/ 2079987 w 2529718"/>
              <a:gd name="connsiteY3" fmla="*/ 2115034 h 3201457"/>
              <a:gd name="connsiteX4" fmla="*/ 2126659 w 2529718"/>
              <a:gd name="connsiteY4" fmla="*/ 2105509 h 3201457"/>
              <a:gd name="connsiteX5" fmla="*/ 2108562 w 2529718"/>
              <a:gd name="connsiteY5" fmla="*/ 2064551 h 3201457"/>
              <a:gd name="connsiteX6" fmla="*/ 2019027 w 2529718"/>
              <a:gd name="connsiteY6" fmla="*/ 1946441 h 3201457"/>
              <a:gd name="connsiteX7" fmla="*/ 2045697 w 2529718"/>
              <a:gd name="connsiteY7" fmla="*/ 1942631 h 3201457"/>
              <a:gd name="connsiteX8" fmla="*/ 2088559 w 2529718"/>
              <a:gd name="connsiteY8" fmla="*/ 1929296 h 3201457"/>
              <a:gd name="connsiteX9" fmla="*/ 2065699 w 2529718"/>
              <a:gd name="connsiteY9" fmla="*/ 1892149 h 3201457"/>
              <a:gd name="connsiteX10" fmla="*/ 1877104 w 2529718"/>
              <a:gd name="connsiteY10" fmla="*/ 1652119 h 3201457"/>
              <a:gd name="connsiteX11" fmla="*/ 1877104 w 2529718"/>
              <a:gd name="connsiteY11" fmla="*/ 1632116 h 3201457"/>
              <a:gd name="connsiteX12" fmla="*/ 1881867 w 2529718"/>
              <a:gd name="connsiteY12" fmla="*/ 1593064 h 3201457"/>
              <a:gd name="connsiteX13" fmla="*/ 1799952 w 2529718"/>
              <a:gd name="connsiteY13" fmla="*/ 1514959 h 3201457"/>
              <a:gd name="connsiteX14" fmla="*/ 1753279 w 2529718"/>
              <a:gd name="connsiteY14" fmla="*/ 1458761 h 3201457"/>
              <a:gd name="connsiteX15" fmla="*/ 1718989 w 2529718"/>
              <a:gd name="connsiteY15" fmla="*/ 1380656 h 3201457"/>
              <a:gd name="connsiteX16" fmla="*/ 1770424 w 2529718"/>
              <a:gd name="connsiteY16" fmla="*/ 1441616 h 3201457"/>
              <a:gd name="connsiteX17" fmla="*/ 1770424 w 2529718"/>
              <a:gd name="connsiteY17" fmla="*/ 1441616 h 3201457"/>
              <a:gd name="connsiteX18" fmla="*/ 1770424 w 2529718"/>
              <a:gd name="connsiteY18" fmla="*/ 1441616 h 3201457"/>
              <a:gd name="connsiteX19" fmla="*/ 1872342 w 2529718"/>
              <a:gd name="connsiteY19" fmla="*/ 1518769 h 3201457"/>
              <a:gd name="connsiteX20" fmla="*/ 1918062 w 2529718"/>
              <a:gd name="connsiteY20" fmla="*/ 1533056 h 3201457"/>
              <a:gd name="connsiteX21" fmla="*/ 1906632 w 2529718"/>
              <a:gd name="connsiteY21" fmla="*/ 1483526 h 3201457"/>
              <a:gd name="connsiteX22" fmla="*/ 1908537 w 2529718"/>
              <a:gd name="connsiteY22" fmla="*/ 1472096 h 3201457"/>
              <a:gd name="connsiteX23" fmla="*/ 2098084 w 2529718"/>
              <a:gd name="connsiteY23" fmla="*/ 1517816 h 3201457"/>
              <a:gd name="connsiteX24" fmla="*/ 2092369 w 2529718"/>
              <a:gd name="connsiteY24" fmla="*/ 1503529 h 3201457"/>
              <a:gd name="connsiteX25" fmla="*/ 2062842 w 2529718"/>
              <a:gd name="connsiteY25" fmla="*/ 1454951 h 3201457"/>
              <a:gd name="connsiteX26" fmla="*/ 2116182 w 2529718"/>
              <a:gd name="connsiteY26" fmla="*/ 1465429 h 3201457"/>
              <a:gd name="connsiteX27" fmla="*/ 2188572 w 2529718"/>
              <a:gd name="connsiteY27" fmla="*/ 1502576 h 3201457"/>
              <a:gd name="connsiteX28" fmla="*/ 2311445 w 2529718"/>
              <a:gd name="connsiteY28" fmla="*/ 1498766 h 3201457"/>
              <a:gd name="connsiteX29" fmla="*/ 2372404 w 2529718"/>
              <a:gd name="connsiteY29" fmla="*/ 1479716 h 3201457"/>
              <a:gd name="connsiteX30" fmla="*/ 2454319 w 2529718"/>
              <a:gd name="connsiteY30" fmla="*/ 1455904 h 3201457"/>
              <a:gd name="connsiteX31" fmla="*/ 2529567 w 2529718"/>
              <a:gd name="connsiteY31" fmla="*/ 1420661 h 3201457"/>
              <a:gd name="connsiteX32" fmla="*/ 2469559 w 2529718"/>
              <a:gd name="connsiteY32" fmla="*/ 1358749 h 3201457"/>
              <a:gd name="connsiteX33" fmla="*/ 2471465 w 2529718"/>
              <a:gd name="connsiteY33" fmla="*/ 1329221 h 3201457"/>
              <a:gd name="connsiteX34" fmla="*/ 2467655 w 2529718"/>
              <a:gd name="connsiteY34" fmla="*/ 1284454 h 3201457"/>
              <a:gd name="connsiteX35" fmla="*/ 2401932 w 2529718"/>
              <a:gd name="connsiteY35" fmla="*/ 1257784 h 3201457"/>
              <a:gd name="connsiteX36" fmla="*/ 2377167 w 2529718"/>
              <a:gd name="connsiteY36" fmla="*/ 1247306 h 3201457"/>
              <a:gd name="connsiteX37" fmla="*/ 2336209 w 2529718"/>
              <a:gd name="connsiteY37" fmla="*/ 1207301 h 3201457"/>
              <a:gd name="connsiteX38" fmla="*/ 2352402 w 2529718"/>
              <a:gd name="connsiteY38" fmla="*/ 1197776 h 3201457"/>
              <a:gd name="connsiteX39" fmla="*/ 2400979 w 2529718"/>
              <a:gd name="connsiteY39" fmla="*/ 1177774 h 3201457"/>
              <a:gd name="connsiteX40" fmla="*/ 2359070 w 2529718"/>
              <a:gd name="connsiteY40" fmla="*/ 1137769 h 3201457"/>
              <a:gd name="connsiteX41" fmla="*/ 2271440 w 2529718"/>
              <a:gd name="connsiteY41" fmla="*/ 1079666 h 3201457"/>
              <a:gd name="connsiteX42" fmla="*/ 2293347 w 2529718"/>
              <a:gd name="connsiteY42" fmla="*/ 1070141 h 3201457"/>
              <a:gd name="connsiteX43" fmla="*/ 2321922 w 2529718"/>
              <a:gd name="connsiteY43" fmla="*/ 1050139 h 3201457"/>
              <a:gd name="connsiteX44" fmla="*/ 2292395 w 2529718"/>
              <a:gd name="connsiteY44" fmla="*/ 1032041 h 3201457"/>
              <a:gd name="connsiteX45" fmla="*/ 2244770 w 2529718"/>
              <a:gd name="connsiteY45" fmla="*/ 1005371 h 3201457"/>
              <a:gd name="connsiteX46" fmla="*/ 2343829 w 2529718"/>
              <a:gd name="connsiteY46" fmla="*/ 973939 h 3201457"/>
              <a:gd name="connsiteX47" fmla="*/ 2368595 w 2529718"/>
              <a:gd name="connsiteY47" fmla="*/ 955841 h 3201457"/>
              <a:gd name="connsiteX48" fmla="*/ 2350497 w 2529718"/>
              <a:gd name="connsiteY48" fmla="*/ 930124 h 3201457"/>
              <a:gd name="connsiteX49" fmla="*/ 2213337 w 2529718"/>
              <a:gd name="connsiteY49" fmla="*/ 880594 h 3201457"/>
              <a:gd name="connsiteX50" fmla="*/ 2119040 w 2529718"/>
              <a:gd name="connsiteY50" fmla="*/ 869164 h 3201457"/>
              <a:gd name="connsiteX51" fmla="*/ 2109515 w 2529718"/>
              <a:gd name="connsiteY51" fmla="*/ 821539 h 3201457"/>
              <a:gd name="connsiteX52" fmla="*/ 2004739 w 2529718"/>
              <a:gd name="connsiteY52" fmla="*/ 774866 h 3201457"/>
              <a:gd name="connsiteX53" fmla="*/ 2072367 w 2529718"/>
              <a:gd name="connsiteY53" fmla="*/ 729146 h 3201457"/>
              <a:gd name="connsiteX54" fmla="*/ 1858054 w 2529718"/>
              <a:gd name="connsiteY54" fmla="*/ 704381 h 3201457"/>
              <a:gd name="connsiteX55" fmla="*/ 2007597 w 2529718"/>
              <a:gd name="connsiteY55" fmla="*/ 586271 h 3201457"/>
              <a:gd name="connsiteX56" fmla="*/ 1893297 w 2529718"/>
              <a:gd name="connsiteY56" fmla="*/ 584366 h 3201457"/>
              <a:gd name="connsiteX57" fmla="*/ 1747564 w 2529718"/>
              <a:gd name="connsiteY57" fmla="*/ 588176 h 3201457"/>
              <a:gd name="connsiteX58" fmla="*/ 1663744 w 2529718"/>
              <a:gd name="connsiteY58" fmla="*/ 602464 h 3201457"/>
              <a:gd name="connsiteX59" fmla="*/ 1635169 w 2529718"/>
              <a:gd name="connsiteY59" fmla="*/ 574841 h 3201457"/>
              <a:gd name="connsiteX60" fmla="*/ 1609452 w 2529718"/>
              <a:gd name="connsiteY60" fmla="*/ 562459 h 3201457"/>
              <a:gd name="connsiteX61" fmla="*/ 1307509 w 2529718"/>
              <a:gd name="connsiteY61" fmla="*/ 692951 h 3201457"/>
              <a:gd name="connsiteX62" fmla="*/ 1177017 w 2529718"/>
              <a:gd name="connsiteY62" fmla="*/ 778676 h 3201457"/>
              <a:gd name="connsiteX63" fmla="*/ 1207497 w 2529718"/>
              <a:gd name="connsiteY63" fmla="*/ 590081 h 3201457"/>
              <a:gd name="connsiteX64" fmla="*/ 1258932 w 2529718"/>
              <a:gd name="connsiteY64" fmla="*/ 402439 h 3201457"/>
              <a:gd name="connsiteX65" fmla="*/ 1368469 w 2529718"/>
              <a:gd name="connsiteY65" fmla="*/ 46204 h 3201457"/>
              <a:gd name="connsiteX66" fmla="*/ 1352277 w 2529718"/>
              <a:gd name="connsiteY66" fmla="*/ 10009 h 3201457"/>
              <a:gd name="connsiteX67" fmla="*/ 1315129 w 2529718"/>
              <a:gd name="connsiteY67" fmla="*/ 2389 h 3201457"/>
              <a:gd name="connsiteX68" fmla="*/ 1265599 w 2529718"/>
              <a:gd name="connsiteY68" fmla="*/ 35726 h 3201457"/>
              <a:gd name="connsiteX69" fmla="*/ 1116057 w 2529718"/>
              <a:gd name="connsiteY69" fmla="*/ 727241 h 3201457"/>
              <a:gd name="connsiteX70" fmla="*/ 979849 w 2529718"/>
              <a:gd name="connsiteY70" fmla="*/ 796774 h 3201457"/>
              <a:gd name="connsiteX71" fmla="*/ 954132 w 2529718"/>
              <a:gd name="connsiteY71" fmla="*/ 784391 h 3201457"/>
              <a:gd name="connsiteX72" fmla="*/ 820782 w 2529718"/>
              <a:gd name="connsiteY72" fmla="*/ 756769 h 3201457"/>
              <a:gd name="connsiteX73" fmla="*/ 734104 w 2529718"/>
              <a:gd name="connsiteY73" fmla="*/ 774866 h 3201457"/>
              <a:gd name="connsiteX74" fmla="*/ 601707 w 2529718"/>
              <a:gd name="connsiteY74" fmla="*/ 850114 h 3201457"/>
              <a:gd name="connsiteX75" fmla="*/ 590277 w 2529718"/>
              <a:gd name="connsiteY75" fmla="*/ 857734 h 3201457"/>
              <a:gd name="connsiteX76" fmla="*/ 374059 w 2529718"/>
              <a:gd name="connsiteY76" fmla="*/ 953936 h 3201457"/>
              <a:gd name="connsiteX77" fmla="*/ 356914 w 2529718"/>
              <a:gd name="connsiteY77" fmla="*/ 993941 h 3201457"/>
              <a:gd name="connsiteX78" fmla="*/ 343579 w 2529718"/>
              <a:gd name="connsiteY78" fmla="*/ 1032041 h 3201457"/>
              <a:gd name="connsiteX79" fmla="*/ 220707 w 2529718"/>
              <a:gd name="connsiteY79" fmla="*/ 1112051 h 3201457"/>
              <a:gd name="connsiteX80" fmla="*/ 208324 w 2529718"/>
              <a:gd name="connsiteY80" fmla="*/ 1152056 h 3201457"/>
              <a:gd name="connsiteX81" fmla="*/ 316909 w 2529718"/>
              <a:gd name="connsiteY81" fmla="*/ 1205396 h 3201457"/>
              <a:gd name="connsiteX82" fmla="*/ 352152 w 2529718"/>
              <a:gd name="connsiteY82" fmla="*/ 1213969 h 3201457"/>
              <a:gd name="connsiteX83" fmla="*/ 159747 w 2529718"/>
              <a:gd name="connsiteY83" fmla="*/ 1390181 h 3201457"/>
              <a:gd name="connsiteX84" fmla="*/ 138792 w 2529718"/>
              <a:gd name="connsiteY84" fmla="*/ 1433996 h 3201457"/>
              <a:gd name="connsiteX85" fmla="*/ 185464 w 2529718"/>
              <a:gd name="connsiteY85" fmla="*/ 1433044 h 3201457"/>
              <a:gd name="connsiteX86" fmla="*/ 159747 w 2529718"/>
              <a:gd name="connsiteY86" fmla="*/ 1460666 h 3201457"/>
              <a:gd name="connsiteX87" fmla="*/ 34969 w 2529718"/>
              <a:gd name="connsiteY87" fmla="*/ 1653071 h 3201457"/>
              <a:gd name="connsiteX88" fmla="*/ 52114 w 2529718"/>
              <a:gd name="connsiteY88" fmla="*/ 1695934 h 3201457"/>
              <a:gd name="connsiteX89" fmla="*/ 79737 w 2529718"/>
              <a:gd name="connsiteY89" fmla="*/ 1739749 h 3201457"/>
              <a:gd name="connsiteX90" fmla="*/ 97834 w 2529718"/>
              <a:gd name="connsiteY90" fmla="*/ 1800709 h 3201457"/>
              <a:gd name="connsiteX91" fmla="*/ 27349 w 2529718"/>
              <a:gd name="connsiteY91" fmla="*/ 1895006 h 3201457"/>
              <a:gd name="connsiteX92" fmla="*/ 2584 w 2529718"/>
              <a:gd name="connsiteY92" fmla="*/ 1949299 h 3201457"/>
              <a:gd name="connsiteX93" fmla="*/ 52114 w 2529718"/>
              <a:gd name="connsiteY93" fmla="*/ 1974064 h 3201457"/>
              <a:gd name="connsiteX94" fmla="*/ 11157 w 2529718"/>
              <a:gd name="connsiteY94" fmla="*/ 2032166 h 3201457"/>
              <a:gd name="connsiteX95" fmla="*/ 6394 w 2529718"/>
              <a:gd name="connsiteY95" fmla="*/ 2070266 h 3201457"/>
              <a:gd name="connsiteX96" fmla="*/ 18777 w 2529718"/>
              <a:gd name="connsiteY96" fmla="*/ 2134084 h 3201457"/>
              <a:gd name="connsiteX97" fmla="*/ 25444 w 2529718"/>
              <a:gd name="connsiteY97" fmla="*/ 2190281 h 3201457"/>
              <a:gd name="connsiteX98" fmla="*/ 45447 w 2529718"/>
              <a:gd name="connsiteY98" fmla="*/ 2245526 h 3201457"/>
              <a:gd name="connsiteX99" fmla="*/ 23539 w 2529718"/>
              <a:gd name="connsiteY99" fmla="*/ 2342681 h 3201457"/>
              <a:gd name="connsiteX100" fmla="*/ 29254 w 2529718"/>
              <a:gd name="connsiteY100" fmla="*/ 2385544 h 3201457"/>
              <a:gd name="connsiteX101" fmla="*/ 69259 w 2529718"/>
              <a:gd name="connsiteY101" fmla="*/ 2367446 h 3201457"/>
              <a:gd name="connsiteX102" fmla="*/ 177844 w 2529718"/>
              <a:gd name="connsiteY102" fmla="*/ 2277912 h 3201457"/>
              <a:gd name="connsiteX103" fmla="*/ 230232 w 2529718"/>
              <a:gd name="connsiteY103" fmla="*/ 2304581 h 3201457"/>
              <a:gd name="connsiteX104" fmla="*/ 304527 w 2529718"/>
              <a:gd name="connsiteY104" fmla="*/ 2245526 h 3201457"/>
              <a:gd name="connsiteX105" fmla="*/ 326434 w 2529718"/>
              <a:gd name="connsiteY105" fmla="*/ 2236001 h 3201457"/>
              <a:gd name="connsiteX106" fmla="*/ 381679 w 2529718"/>
              <a:gd name="connsiteY106" fmla="*/ 2234096 h 3201457"/>
              <a:gd name="connsiteX107" fmla="*/ 589324 w 2529718"/>
              <a:gd name="connsiteY107" fmla="*/ 2069314 h 3201457"/>
              <a:gd name="connsiteX108" fmla="*/ 560749 w 2529718"/>
              <a:gd name="connsiteY108" fmla="*/ 2238859 h 3201457"/>
              <a:gd name="connsiteX109" fmla="*/ 573132 w 2529718"/>
              <a:gd name="connsiteY109" fmla="*/ 2307439 h 3201457"/>
              <a:gd name="connsiteX110" fmla="*/ 636949 w 2529718"/>
              <a:gd name="connsiteY110" fmla="*/ 2311249 h 3201457"/>
              <a:gd name="connsiteX111" fmla="*/ 617899 w 2529718"/>
              <a:gd name="connsiteY111" fmla="*/ 2355064 h 3201457"/>
              <a:gd name="connsiteX112" fmla="*/ 567417 w 2529718"/>
              <a:gd name="connsiteY112" fmla="*/ 2488414 h 3201457"/>
              <a:gd name="connsiteX113" fmla="*/ 576942 w 2529718"/>
              <a:gd name="connsiteY113" fmla="*/ 2526514 h 3201457"/>
              <a:gd name="connsiteX114" fmla="*/ 611232 w 2529718"/>
              <a:gd name="connsiteY114" fmla="*/ 2519846 h 3201457"/>
              <a:gd name="connsiteX115" fmla="*/ 642664 w 2529718"/>
              <a:gd name="connsiteY115" fmla="*/ 2513179 h 3201457"/>
              <a:gd name="connsiteX116" fmla="*/ 682669 w 2529718"/>
              <a:gd name="connsiteY116" fmla="*/ 2738921 h 3201457"/>
              <a:gd name="connsiteX117" fmla="*/ 703624 w 2529718"/>
              <a:gd name="connsiteY117" fmla="*/ 2796071 h 3201457"/>
              <a:gd name="connsiteX118" fmla="*/ 754107 w 2529718"/>
              <a:gd name="connsiteY118" fmla="*/ 2754162 h 3201457"/>
              <a:gd name="connsiteX119" fmla="*/ 829354 w 2529718"/>
              <a:gd name="connsiteY119" fmla="*/ 2696059 h 3201457"/>
              <a:gd name="connsiteX120" fmla="*/ 935082 w 2529718"/>
              <a:gd name="connsiteY120" fmla="*/ 2634146 h 3201457"/>
              <a:gd name="connsiteX121" fmla="*/ 992232 w 2529718"/>
              <a:gd name="connsiteY121" fmla="*/ 2649387 h 3201457"/>
              <a:gd name="connsiteX122" fmla="*/ 1022712 w 2529718"/>
              <a:gd name="connsiteY122" fmla="*/ 2689391 h 3201457"/>
              <a:gd name="connsiteX123" fmla="*/ 1066527 w 2529718"/>
              <a:gd name="connsiteY123" fmla="*/ 2725587 h 3201457"/>
              <a:gd name="connsiteX124" fmla="*/ 1125582 w 2529718"/>
              <a:gd name="connsiteY124" fmla="*/ 2783689 h 3201457"/>
              <a:gd name="connsiteX125" fmla="*/ 1173207 w 2529718"/>
              <a:gd name="connsiteY125" fmla="*/ 2807502 h 3201457"/>
              <a:gd name="connsiteX126" fmla="*/ 1207497 w 2529718"/>
              <a:gd name="connsiteY126" fmla="*/ 2852269 h 3201457"/>
              <a:gd name="connsiteX127" fmla="*/ 1262742 w 2529718"/>
              <a:gd name="connsiteY127" fmla="*/ 2836077 h 3201457"/>
              <a:gd name="connsiteX128" fmla="*/ 1289412 w 2529718"/>
              <a:gd name="connsiteY128" fmla="*/ 2760829 h 3201457"/>
              <a:gd name="connsiteX129" fmla="*/ 1341799 w 2529718"/>
              <a:gd name="connsiteY129" fmla="*/ 2874177 h 3201457"/>
              <a:gd name="connsiteX130" fmla="*/ 1412284 w 2529718"/>
              <a:gd name="connsiteY130" fmla="*/ 2897989 h 3201457"/>
              <a:gd name="connsiteX131" fmla="*/ 1451337 w 2529718"/>
              <a:gd name="connsiteY131" fmla="*/ 2909419 h 3201457"/>
              <a:gd name="connsiteX132" fmla="*/ 1522774 w 2529718"/>
              <a:gd name="connsiteY132" fmla="*/ 2992287 h 3201457"/>
              <a:gd name="connsiteX133" fmla="*/ 1564684 w 2529718"/>
              <a:gd name="connsiteY133" fmla="*/ 2992287 h 3201457"/>
              <a:gd name="connsiteX134" fmla="*/ 1622787 w 2529718"/>
              <a:gd name="connsiteY134" fmla="*/ 2985619 h 3201457"/>
              <a:gd name="connsiteX135" fmla="*/ 1775187 w 2529718"/>
              <a:gd name="connsiteY135" fmla="*/ 3060866 h 3201457"/>
              <a:gd name="connsiteX136" fmla="*/ 1784712 w 2529718"/>
              <a:gd name="connsiteY136" fmla="*/ 3071344 h 3201457"/>
              <a:gd name="connsiteX137" fmla="*/ 2019979 w 2529718"/>
              <a:gd name="connsiteY137" fmla="*/ 3198979 h 3201457"/>
              <a:gd name="connsiteX138" fmla="*/ 2054269 w 2529718"/>
              <a:gd name="connsiteY138" fmla="*/ 3190406 h 3201457"/>
              <a:gd name="connsiteX139" fmla="*/ 2042839 w 2529718"/>
              <a:gd name="connsiteY139" fmla="*/ 3153259 h 3201457"/>
              <a:gd name="connsiteX140" fmla="*/ 1967592 w 2529718"/>
              <a:gd name="connsiteY140" fmla="*/ 3067534 h 3201457"/>
              <a:gd name="connsiteX141" fmla="*/ 1969497 w 2529718"/>
              <a:gd name="connsiteY141" fmla="*/ 3023719 h 3201457"/>
              <a:gd name="connsiteX142" fmla="*/ 1966639 w 2529718"/>
              <a:gd name="connsiteY142" fmla="*/ 2983714 h 3201457"/>
              <a:gd name="connsiteX143" fmla="*/ 1893297 w 2529718"/>
              <a:gd name="connsiteY143" fmla="*/ 2890369 h 3201457"/>
              <a:gd name="connsiteX144" fmla="*/ 1891392 w 2529718"/>
              <a:gd name="connsiteY144" fmla="*/ 2824646 h 3201457"/>
              <a:gd name="connsiteX145" fmla="*/ 1889487 w 2529718"/>
              <a:gd name="connsiteY145" fmla="*/ 2795119 h 3201457"/>
              <a:gd name="connsiteX146" fmla="*/ 1866627 w 2529718"/>
              <a:gd name="connsiteY146" fmla="*/ 2758924 h 3201457"/>
              <a:gd name="connsiteX147" fmla="*/ 1885677 w 2529718"/>
              <a:gd name="connsiteY147" fmla="*/ 2708441 h 3201457"/>
              <a:gd name="connsiteX148" fmla="*/ 1855197 w 2529718"/>
              <a:gd name="connsiteY148" fmla="*/ 2655102 h 3201457"/>
              <a:gd name="connsiteX149" fmla="*/ 1865674 w 2529718"/>
              <a:gd name="connsiteY149" fmla="*/ 2632241 h 3201457"/>
              <a:gd name="connsiteX150" fmla="*/ 2019027 w 2529718"/>
              <a:gd name="connsiteY150" fmla="*/ 2604619 h 3201457"/>
              <a:gd name="connsiteX151" fmla="*/ 2040934 w 2529718"/>
              <a:gd name="connsiteY151" fmla="*/ 2556994 h 3201457"/>
              <a:gd name="connsiteX152" fmla="*/ 1947589 w 2529718"/>
              <a:gd name="connsiteY152" fmla="*/ 2424596 h 3201457"/>
              <a:gd name="connsiteX153" fmla="*/ 1938064 w 2529718"/>
              <a:gd name="connsiteY153" fmla="*/ 2392212 h 3201457"/>
              <a:gd name="connsiteX154" fmla="*/ 1942827 w 2529718"/>
              <a:gd name="connsiteY154" fmla="*/ 2336014 h 3201457"/>
              <a:gd name="connsiteX155" fmla="*/ 1975212 w 2529718"/>
              <a:gd name="connsiteY155" fmla="*/ 2307439 h 3201457"/>
              <a:gd name="connsiteX156" fmla="*/ 2014264 w 2529718"/>
              <a:gd name="connsiteY156" fmla="*/ 2271244 h 3201457"/>
              <a:gd name="connsiteX157" fmla="*/ 2052364 w 2529718"/>
              <a:gd name="connsiteY157" fmla="*/ 2221714 h 3201457"/>
              <a:gd name="connsiteX158" fmla="*/ 2021884 w 2529718"/>
              <a:gd name="connsiteY158" fmla="*/ 2180756 h 3201457"/>
              <a:gd name="connsiteX159" fmla="*/ 1977117 w 2529718"/>
              <a:gd name="connsiteY159" fmla="*/ 2175994 h 3201457"/>
              <a:gd name="connsiteX160" fmla="*/ 483597 w 2529718"/>
              <a:gd name="connsiteY160" fmla="*/ 1775944 h 3201457"/>
              <a:gd name="connsiteX161" fmla="*/ 1006519 w 2529718"/>
              <a:gd name="connsiteY161" fmla="*/ 1018706 h 3201457"/>
              <a:gd name="connsiteX162" fmla="*/ 483597 w 2529718"/>
              <a:gd name="connsiteY162" fmla="*/ 1775944 h 3201457"/>
              <a:gd name="connsiteX163" fmla="*/ 769347 w 2529718"/>
              <a:gd name="connsiteY163" fmla="*/ 1956919 h 3201457"/>
              <a:gd name="connsiteX164" fmla="*/ 1047477 w 2529718"/>
              <a:gd name="connsiteY164" fmla="*/ 1281596 h 3201457"/>
              <a:gd name="connsiteX165" fmla="*/ 769347 w 2529718"/>
              <a:gd name="connsiteY165" fmla="*/ 1956919 h 3201457"/>
              <a:gd name="connsiteX166" fmla="*/ 1006519 w 2529718"/>
              <a:gd name="connsiteY166" fmla="*/ 2364589 h 3201457"/>
              <a:gd name="connsiteX167" fmla="*/ 1165587 w 2529718"/>
              <a:gd name="connsiteY167" fmla="*/ 1940726 h 3201457"/>
              <a:gd name="connsiteX168" fmla="*/ 1006519 w 2529718"/>
              <a:gd name="connsiteY168" fmla="*/ 2364589 h 3201457"/>
              <a:gd name="connsiteX169" fmla="*/ 1303699 w 2529718"/>
              <a:gd name="connsiteY169" fmla="*/ 2679866 h 3201457"/>
              <a:gd name="connsiteX170" fmla="*/ 1301794 w 2529718"/>
              <a:gd name="connsiteY170" fmla="*/ 2350301 h 3201457"/>
              <a:gd name="connsiteX171" fmla="*/ 1303699 w 2529718"/>
              <a:gd name="connsiteY171" fmla="*/ 2679866 h 3201457"/>
              <a:gd name="connsiteX172" fmla="*/ 1207497 w 2529718"/>
              <a:gd name="connsiteY172" fmla="*/ 971081 h 3201457"/>
              <a:gd name="connsiteX173" fmla="*/ 1146537 w 2529718"/>
              <a:gd name="connsiteY173" fmla="*/ 1037756 h 3201457"/>
              <a:gd name="connsiteX174" fmla="*/ 1200829 w 2529718"/>
              <a:gd name="connsiteY174" fmla="*/ 1514959 h 3201457"/>
              <a:gd name="connsiteX175" fmla="*/ 1250359 w 2529718"/>
              <a:gd name="connsiteY175" fmla="*/ 1776896 h 3201457"/>
              <a:gd name="connsiteX176" fmla="*/ 1297984 w 2529718"/>
              <a:gd name="connsiteY176" fmla="*/ 1829284 h 3201457"/>
              <a:gd name="connsiteX177" fmla="*/ 1667554 w 2529718"/>
              <a:gd name="connsiteY177" fmla="*/ 2015021 h 3201457"/>
              <a:gd name="connsiteX178" fmla="*/ 1706607 w 2529718"/>
              <a:gd name="connsiteY178" fmla="*/ 2054074 h 3201457"/>
              <a:gd name="connsiteX179" fmla="*/ 1282744 w 2529718"/>
              <a:gd name="connsiteY179" fmla="*/ 1837856 h 3201457"/>
              <a:gd name="connsiteX180" fmla="*/ 1276077 w 2529718"/>
              <a:gd name="connsiteY180" fmla="*/ 1853096 h 3201457"/>
              <a:gd name="connsiteX181" fmla="*/ 1416094 w 2529718"/>
              <a:gd name="connsiteY181" fmla="*/ 2252194 h 3201457"/>
              <a:gd name="connsiteX182" fmla="*/ 1457052 w 2529718"/>
              <a:gd name="connsiteY182" fmla="*/ 2303629 h 3201457"/>
              <a:gd name="connsiteX183" fmla="*/ 1458004 w 2529718"/>
              <a:gd name="connsiteY183" fmla="*/ 2302676 h 3201457"/>
              <a:gd name="connsiteX184" fmla="*/ 1458004 w 2529718"/>
              <a:gd name="connsiteY184" fmla="*/ 2302676 h 3201457"/>
              <a:gd name="connsiteX185" fmla="*/ 1458004 w 2529718"/>
              <a:gd name="connsiteY185" fmla="*/ 2302676 h 3201457"/>
              <a:gd name="connsiteX186" fmla="*/ 1458957 w 2529718"/>
              <a:gd name="connsiteY186" fmla="*/ 2303629 h 3201457"/>
              <a:gd name="connsiteX187" fmla="*/ 1554207 w 2529718"/>
              <a:gd name="connsiteY187" fmla="*/ 2325537 h 3201457"/>
              <a:gd name="connsiteX188" fmla="*/ 1705654 w 2529718"/>
              <a:gd name="connsiteY188" fmla="*/ 2378876 h 3201457"/>
              <a:gd name="connsiteX189" fmla="*/ 1459909 w 2529718"/>
              <a:gd name="connsiteY189" fmla="*/ 2303629 h 3201457"/>
              <a:gd name="connsiteX190" fmla="*/ 1458957 w 2529718"/>
              <a:gd name="connsiteY190" fmla="*/ 2303629 h 3201457"/>
              <a:gd name="connsiteX191" fmla="*/ 1478959 w 2529718"/>
              <a:gd name="connsiteY191" fmla="*/ 2363637 h 3201457"/>
              <a:gd name="connsiteX192" fmla="*/ 1608499 w 2529718"/>
              <a:gd name="connsiteY192" fmla="*/ 2601762 h 3201457"/>
              <a:gd name="connsiteX193" fmla="*/ 1626597 w 2529718"/>
              <a:gd name="connsiteY193" fmla="*/ 2650339 h 3201457"/>
              <a:gd name="connsiteX194" fmla="*/ 1334179 w 2529718"/>
              <a:gd name="connsiteY194" fmla="*/ 2112176 h 3201457"/>
              <a:gd name="connsiteX195" fmla="*/ 1175112 w 2529718"/>
              <a:gd name="connsiteY195" fmla="*/ 1515911 h 3201457"/>
              <a:gd name="connsiteX196" fmla="*/ 1132249 w 2529718"/>
              <a:gd name="connsiteY196" fmla="*/ 899644 h 3201457"/>
              <a:gd name="connsiteX197" fmla="*/ 1161777 w 2529718"/>
              <a:gd name="connsiteY197" fmla="*/ 951079 h 3201457"/>
              <a:gd name="connsiteX198" fmla="*/ 1223689 w 2529718"/>
              <a:gd name="connsiteY198" fmla="*/ 950126 h 3201457"/>
              <a:gd name="connsiteX199" fmla="*/ 1795189 w 2529718"/>
              <a:gd name="connsiteY199" fmla="*/ 1077761 h 3201457"/>
              <a:gd name="connsiteX200" fmla="*/ 1710417 w 2529718"/>
              <a:gd name="connsiteY200" fmla="*/ 1063474 h 3201457"/>
              <a:gd name="connsiteX201" fmla="*/ 1207497 w 2529718"/>
              <a:gd name="connsiteY201" fmla="*/ 971081 h 3201457"/>
              <a:gd name="connsiteX202" fmla="*/ 1692319 w 2529718"/>
              <a:gd name="connsiteY202" fmla="*/ 1619734 h 3201457"/>
              <a:gd name="connsiteX203" fmla="*/ 1220832 w 2529718"/>
              <a:gd name="connsiteY203" fmla="*/ 1314934 h 3201457"/>
              <a:gd name="connsiteX204" fmla="*/ 1692319 w 2529718"/>
              <a:gd name="connsiteY204" fmla="*/ 1619734 h 3201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</a:cxnLst>
            <a:rect l="l" t="t" r="r" b="b"/>
            <a:pathLst>
              <a:path w="2529718" h="3201457">
                <a:moveTo>
                  <a:pt x="1977117" y="2175994"/>
                </a:moveTo>
                <a:cubicBezTo>
                  <a:pt x="1962829" y="2174089"/>
                  <a:pt x="1956162" y="2161706"/>
                  <a:pt x="1951399" y="2150276"/>
                </a:cubicBezTo>
                <a:cubicBezTo>
                  <a:pt x="1944732" y="2131226"/>
                  <a:pt x="1965687" y="2138846"/>
                  <a:pt x="1971402" y="2131226"/>
                </a:cubicBezTo>
                <a:cubicBezTo>
                  <a:pt x="2001882" y="2087411"/>
                  <a:pt x="2043792" y="2115987"/>
                  <a:pt x="2079987" y="2115034"/>
                </a:cubicBezTo>
                <a:cubicBezTo>
                  <a:pt x="2097132" y="2115034"/>
                  <a:pt x="2117134" y="2125512"/>
                  <a:pt x="2126659" y="2105509"/>
                </a:cubicBezTo>
                <a:cubicBezTo>
                  <a:pt x="2136184" y="2088364"/>
                  <a:pt x="2117134" y="2076934"/>
                  <a:pt x="2108562" y="2064551"/>
                </a:cubicBezTo>
                <a:cubicBezTo>
                  <a:pt x="2079987" y="2025499"/>
                  <a:pt x="2050459" y="1988351"/>
                  <a:pt x="2019027" y="1946441"/>
                </a:cubicBezTo>
                <a:cubicBezTo>
                  <a:pt x="2033314" y="1944536"/>
                  <a:pt x="2039982" y="1942631"/>
                  <a:pt x="2045697" y="1942631"/>
                </a:cubicBezTo>
                <a:cubicBezTo>
                  <a:pt x="2060937" y="1940726"/>
                  <a:pt x="2080939" y="1947394"/>
                  <a:pt x="2088559" y="1929296"/>
                </a:cubicBezTo>
                <a:cubicBezTo>
                  <a:pt x="2096179" y="1910246"/>
                  <a:pt x="2077129" y="1900721"/>
                  <a:pt x="2065699" y="1892149"/>
                </a:cubicBezTo>
                <a:cubicBezTo>
                  <a:pt x="1983784" y="1827379"/>
                  <a:pt x="1945684" y="1727366"/>
                  <a:pt x="1877104" y="1652119"/>
                </a:cubicBezTo>
                <a:cubicBezTo>
                  <a:pt x="1872342" y="1646404"/>
                  <a:pt x="1859007" y="1636879"/>
                  <a:pt x="1877104" y="1632116"/>
                </a:cubicBezTo>
                <a:cubicBezTo>
                  <a:pt x="1913299" y="1622591"/>
                  <a:pt x="1895202" y="1606399"/>
                  <a:pt x="1881867" y="1593064"/>
                </a:cubicBezTo>
                <a:cubicBezTo>
                  <a:pt x="1855197" y="1566394"/>
                  <a:pt x="1826622" y="1540676"/>
                  <a:pt x="1799952" y="1514959"/>
                </a:cubicBezTo>
                <a:cubicBezTo>
                  <a:pt x="1782807" y="1497814"/>
                  <a:pt x="1756137" y="1487336"/>
                  <a:pt x="1753279" y="1458761"/>
                </a:cubicBezTo>
                <a:cubicBezTo>
                  <a:pt x="1752327" y="1429234"/>
                  <a:pt x="1717084" y="1416851"/>
                  <a:pt x="1718989" y="1380656"/>
                </a:cubicBezTo>
                <a:cubicBezTo>
                  <a:pt x="1740897" y="1400659"/>
                  <a:pt x="1758994" y="1417804"/>
                  <a:pt x="1770424" y="1441616"/>
                </a:cubicBezTo>
                <a:cubicBezTo>
                  <a:pt x="1770424" y="1441616"/>
                  <a:pt x="1770424" y="1441616"/>
                  <a:pt x="1770424" y="1441616"/>
                </a:cubicBezTo>
                <a:lnTo>
                  <a:pt x="1770424" y="1441616"/>
                </a:lnTo>
                <a:cubicBezTo>
                  <a:pt x="1803762" y="1467334"/>
                  <a:pt x="1837099" y="1494956"/>
                  <a:pt x="1872342" y="1518769"/>
                </a:cubicBezTo>
                <a:cubicBezTo>
                  <a:pt x="1884724" y="1527341"/>
                  <a:pt x="1901869" y="1547344"/>
                  <a:pt x="1918062" y="1533056"/>
                </a:cubicBezTo>
                <a:cubicBezTo>
                  <a:pt x="1938064" y="1514959"/>
                  <a:pt x="1913299" y="1499719"/>
                  <a:pt x="1906632" y="1483526"/>
                </a:cubicBezTo>
                <a:cubicBezTo>
                  <a:pt x="1905679" y="1481621"/>
                  <a:pt x="1907584" y="1477811"/>
                  <a:pt x="1908537" y="1472096"/>
                </a:cubicBezTo>
                <a:cubicBezTo>
                  <a:pt x="1968544" y="1499719"/>
                  <a:pt x="2029504" y="1516864"/>
                  <a:pt x="2098084" y="1517816"/>
                </a:cubicBezTo>
                <a:cubicBezTo>
                  <a:pt x="2094274" y="1509244"/>
                  <a:pt x="2094274" y="1505434"/>
                  <a:pt x="2092369" y="1503529"/>
                </a:cubicBezTo>
                <a:cubicBezTo>
                  <a:pt x="2077129" y="1489241"/>
                  <a:pt x="2052364" y="1472096"/>
                  <a:pt x="2062842" y="1454951"/>
                </a:cubicBezTo>
                <a:cubicBezTo>
                  <a:pt x="2076177" y="1434949"/>
                  <a:pt x="2099037" y="1457809"/>
                  <a:pt x="2116182" y="1465429"/>
                </a:cubicBezTo>
                <a:cubicBezTo>
                  <a:pt x="2140947" y="1475906"/>
                  <a:pt x="2163807" y="1489241"/>
                  <a:pt x="2188572" y="1502576"/>
                </a:cubicBezTo>
                <a:cubicBezTo>
                  <a:pt x="2230482" y="1524484"/>
                  <a:pt x="2273345" y="1519721"/>
                  <a:pt x="2311445" y="1498766"/>
                </a:cubicBezTo>
                <a:cubicBezTo>
                  <a:pt x="2332399" y="1487336"/>
                  <a:pt x="2350497" y="1482574"/>
                  <a:pt x="2372404" y="1479716"/>
                </a:cubicBezTo>
                <a:cubicBezTo>
                  <a:pt x="2400027" y="1475906"/>
                  <a:pt x="2429554" y="1470191"/>
                  <a:pt x="2454319" y="1455904"/>
                </a:cubicBezTo>
                <a:cubicBezTo>
                  <a:pt x="2479084" y="1440664"/>
                  <a:pt x="2525757" y="1446379"/>
                  <a:pt x="2529567" y="1420661"/>
                </a:cubicBezTo>
                <a:cubicBezTo>
                  <a:pt x="2532424" y="1395896"/>
                  <a:pt x="2494324" y="1375894"/>
                  <a:pt x="2469559" y="1358749"/>
                </a:cubicBezTo>
                <a:cubicBezTo>
                  <a:pt x="2454319" y="1347319"/>
                  <a:pt x="2448605" y="1337794"/>
                  <a:pt x="2471465" y="1329221"/>
                </a:cubicBezTo>
                <a:cubicBezTo>
                  <a:pt x="2520994" y="1310171"/>
                  <a:pt x="2493372" y="1296836"/>
                  <a:pt x="2467655" y="1284454"/>
                </a:cubicBezTo>
                <a:cubicBezTo>
                  <a:pt x="2446699" y="1273976"/>
                  <a:pt x="2426697" y="1260641"/>
                  <a:pt x="2401932" y="1257784"/>
                </a:cubicBezTo>
                <a:cubicBezTo>
                  <a:pt x="2393359" y="1256831"/>
                  <a:pt x="2377167" y="1248259"/>
                  <a:pt x="2377167" y="1247306"/>
                </a:cubicBezTo>
                <a:cubicBezTo>
                  <a:pt x="2392407" y="1208254"/>
                  <a:pt x="2350497" y="1220636"/>
                  <a:pt x="2336209" y="1207301"/>
                </a:cubicBezTo>
                <a:cubicBezTo>
                  <a:pt x="2343829" y="1202539"/>
                  <a:pt x="2347640" y="1199681"/>
                  <a:pt x="2352402" y="1197776"/>
                </a:cubicBezTo>
                <a:cubicBezTo>
                  <a:pt x="2369547" y="1191109"/>
                  <a:pt x="2398122" y="1200634"/>
                  <a:pt x="2400979" y="1177774"/>
                </a:cubicBezTo>
                <a:cubicBezTo>
                  <a:pt x="2403837" y="1154914"/>
                  <a:pt x="2375262" y="1149199"/>
                  <a:pt x="2359070" y="1137769"/>
                </a:cubicBezTo>
                <a:cubicBezTo>
                  <a:pt x="2331447" y="1118719"/>
                  <a:pt x="2296204" y="1110146"/>
                  <a:pt x="2271440" y="1079666"/>
                </a:cubicBezTo>
                <a:cubicBezTo>
                  <a:pt x="2282870" y="1074904"/>
                  <a:pt x="2288584" y="1072999"/>
                  <a:pt x="2293347" y="1070141"/>
                </a:cubicBezTo>
                <a:cubicBezTo>
                  <a:pt x="2303824" y="1064426"/>
                  <a:pt x="2321922" y="1066331"/>
                  <a:pt x="2321922" y="1050139"/>
                </a:cubicBezTo>
                <a:cubicBezTo>
                  <a:pt x="2320970" y="1033946"/>
                  <a:pt x="2303824" y="1036804"/>
                  <a:pt x="2292395" y="1032041"/>
                </a:cubicBezTo>
                <a:cubicBezTo>
                  <a:pt x="2276202" y="1026326"/>
                  <a:pt x="2257152" y="1027279"/>
                  <a:pt x="2244770" y="1005371"/>
                </a:cubicBezTo>
                <a:cubicBezTo>
                  <a:pt x="2279059" y="994894"/>
                  <a:pt x="2311445" y="984416"/>
                  <a:pt x="2343829" y="973939"/>
                </a:cubicBezTo>
                <a:cubicBezTo>
                  <a:pt x="2354307" y="971081"/>
                  <a:pt x="2366690" y="969176"/>
                  <a:pt x="2368595" y="955841"/>
                </a:cubicBezTo>
                <a:cubicBezTo>
                  <a:pt x="2370499" y="942506"/>
                  <a:pt x="2359070" y="935839"/>
                  <a:pt x="2350497" y="930124"/>
                </a:cubicBezTo>
                <a:cubicBezTo>
                  <a:pt x="2308587" y="904406"/>
                  <a:pt x="2264772" y="882499"/>
                  <a:pt x="2213337" y="880594"/>
                </a:cubicBezTo>
                <a:cubicBezTo>
                  <a:pt x="2183809" y="879641"/>
                  <a:pt x="2153329" y="884404"/>
                  <a:pt x="2119040" y="869164"/>
                </a:cubicBezTo>
                <a:cubicBezTo>
                  <a:pt x="2181904" y="834874"/>
                  <a:pt x="2135232" y="832016"/>
                  <a:pt x="2109515" y="821539"/>
                </a:cubicBezTo>
                <a:cubicBezTo>
                  <a:pt x="2074272" y="806299"/>
                  <a:pt x="2036172" y="797726"/>
                  <a:pt x="2004739" y="774866"/>
                </a:cubicBezTo>
                <a:cubicBezTo>
                  <a:pt x="2019979" y="749149"/>
                  <a:pt x="2052364" y="755816"/>
                  <a:pt x="2072367" y="729146"/>
                </a:cubicBezTo>
                <a:cubicBezTo>
                  <a:pt x="1999977" y="715811"/>
                  <a:pt x="1929492" y="736766"/>
                  <a:pt x="1858054" y="704381"/>
                </a:cubicBezTo>
                <a:cubicBezTo>
                  <a:pt x="1916157" y="671996"/>
                  <a:pt x="1945684" y="615799"/>
                  <a:pt x="2007597" y="586271"/>
                </a:cubicBezTo>
                <a:cubicBezTo>
                  <a:pt x="1961877" y="586271"/>
                  <a:pt x="1922824" y="596749"/>
                  <a:pt x="1893297" y="584366"/>
                </a:cubicBezTo>
                <a:cubicBezTo>
                  <a:pt x="1841862" y="562459"/>
                  <a:pt x="1795189" y="580556"/>
                  <a:pt x="1747564" y="588176"/>
                </a:cubicBezTo>
                <a:cubicBezTo>
                  <a:pt x="1718989" y="591986"/>
                  <a:pt x="1691367" y="600559"/>
                  <a:pt x="1663744" y="602464"/>
                </a:cubicBezTo>
                <a:cubicBezTo>
                  <a:pt x="1649457" y="603416"/>
                  <a:pt x="1617072" y="617704"/>
                  <a:pt x="1635169" y="574841"/>
                </a:cubicBezTo>
                <a:cubicBezTo>
                  <a:pt x="1643742" y="555791"/>
                  <a:pt x="1619929" y="559601"/>
                  <a:pt x="1609452" y="562459"/>
                </a:cubicBezTo>
                <a:cubicBezTo>
                  <a:pt x="1503724" y="593891"/>
                  <a:pt x="1394187" y="613894"/>
                  <a:pt x="1307509" y="692951"/>
                </a:cubicBezTo>
                <a:cubicBezTo>
                  <a:pt x="1271314" y="726289"/>
                  <a:pt x="1224642" y="748196"/>
                  <a:pt x="1177017" y="778676"/>
                </a:cubicBezTo>
                <a:cubicBezTo>
                  <a:pt x="1180827" y="709144"/>
                  <a:pt x="1186542" y="649136"/>
                  <a:pt x="1207497" y="590081"/>
                </a:cubicBezTo>
                <a:cubicBezTo>
                  <a:pt x="1228452" y="529121"/>
                  <a:pt x="1249407" y="467209"/>
                  <a:pt x="1258932" y="402439"/>
                </a:cubicBezTo>
                <a:cubicBezTo>
                  <a:pt x="1277029" y="278614"/>
                  <a:pt x="1300842" y="155741"/>
                  <a:pt x="1368469" y="46204"/>
                </a:cubicBezTo>
                <a:cubicBezTo>
                  <a:pt x="1380852" y="26201"/>
                  <a:pt x="1377042" y="13819"/>
                  <a:pt x="1352277" y="10009"/>
                </a:cubicBezTo>
                <a:cubicBezTo>
                  <a:pt x="1339894" y="8104"/>
                  <a:pt x="1327512" y="5246"/>
                  <a:pt x="1315129" y="2389"/>
                </a:cubicBezTo>
                <a:cubicBezTo>
                  <a:pt x="1285602" y="-5231"/>
                  <a:pt x="1271314" y="5246"/>
                  <a:pt x="1265599" y="35726"/>
                </a:cubicBezTo>
                <a:cubicBezTo>
                  <a:pt x="1221784" y="267184"/>
                  <a:pt x="1183684" y="500546"/>
                  <a:pt x="1116057" y="727241"/>
                </a:cubicBezTo>
                <a:cubicBezTo>
                  <a:pt x="1086529" y="823444"/>
                  <a:pt x="1077004" y="831064"/>
                  <a:pt x="979849" y="796774"/>
                </a:cubicBezTo>
                <a:cubicBezTo>
                  <a:pt x="971277" y="793916"/>
                  <a:pt x="962704" y="788201"/>
                  <a:pt x="954132" y="784391"/>
                </a:cubicBezTo>
                <a:cubicBezTo>
                  <a:pt x="915079" y="751054"/>
                  <a:pt x="870312" y="739624"/>
                  <a:pt x="820782" y="756769"/>
                </a:cubicBezTo>
                <a:cubicBezTo>
                  <a:pt x="794112" y="774866"/>
                  <a:pt x="762679" y="766294"/>
                  <a:pt x="734104" y="774866"/>
                </a:cubicBezTo>
                <a:cubicBezTo>
                  <a:pt x="683622" y="790106"/>
                  <a:pt x="617899" y="774866"/>
                  <a:pt x="601707" y="850114"/>
                </a:cubicBezTo>
                <a:cubicBezTo>
                  <a:pt x="600754" y="852971"/>
                  <a:pt x="595039" y="856781"/>
                  <a:pt x="590277" y="857734"/>
                </a:cubicBezTo>
                <a:cubicBezTo>
                  <a:pt x="512172" y="875831"/>
                  <a:pt x="453117" y="936791"/>
                  <a:pt x="374059" y="953936"/>
                </a:cubicBezTo>
                <a:cubicBezTo>
                  <a:pt x="349294" y="959651"/>
                  <a:pt x="339769" y="972986"/>
                  <a:pt x="356914" y="993941"/>
                </a:cubicBezTo>
                <a:cubicBezTo>
                  <a:pt x="374059" y="1015849"/>
                  <a:pt x="362629" y="1023469"/>
                  <a:pt x="343579" y="1032041"/>
                </a:cubicBezTo>
                <a:cubicBezTo>
                  <a:pt x="299764" y="1053949"/>
                  <a:pt x="255949" y="1077761"/>
                  <a:pt x="220707" y="1112051"/>
                </a:cubicBezTo>
                <a:cubicBezTo>
                  <a:pt x="210229" y="1122529"/>
                  <a:pt x="192132" y="1138721"/>
                  <a:pt x="208324" y="1152056"/>
                </a:cubicBezTo>
                <a:cubicBezTo>
                  <a:pt x="239757" y="1177774"/>
                  <a:pt x="263569" y="1220636"/>
                  <a:pt x="316909" y="1205396"/>
                </a:cubicBezTo>
                <a:cubicBezTo>
                  <a:pt x="326434" y="1202539"/>
                  <a:pt x="341674" y="1198729"/>
                  <a:pt x="352152" y="1213969"/>
                </a:cubicBezTo>
                <a:cubicBezTo>
                  <a:pt x="292144" y="1276834"/>
                  <a:pt x="216897" y="1323506"/>
                  <a:pt x="159747" y="1390181"/>
                </a:cubicBezTo>
                <a:cubicBezTo>
                  <a:pt x="149269" y="1402564"/>
                  <a:pt x="129267" y="1416851"/>
                  <a:pt x="138792" y="1433996"/>
                </a:cubicBezTo>
                <a:cubicBezTo>
                  <a:pt x="150222" y="1454951"/>
                  <a:pt x="167367" y="1420661"/>
                  <a:pt x="185464" y="1433044"/>
                </a:cubicBezTo>
                <a:cubicBezTo>
                  <a:pt x="176892" y="1442569"/>
                  <a:pt x="169272" y="1453999"/>
                  <a:pt x="159747" y="1460666"/>
                </a:cubicBezTo>
                <a:cubicBezTo>
                  <a:pt x="92119" y="1508291"/>
                  <a:pt x="58782" y="1576871"/>
                  <a:pt x="34969" y="1653071"/>
                </a:cubicBezTo>
                <a:cubicBezTo>
                  <a:pt x="29254" y="1672121"/>
                  <a:pt x="17824" y="1702601"/>
                  <a:pt x="52114" y="1695934"/>
                </a:cubicBezTo>
                <a:cubicBezTo>
                  <a:pt x="114027" y="1682599"/>
                  <a:pt x="85452" y="1714984"/>
                  <a:pt x="79737" y="1739749"/>
                </a:cubicBezTo>
                <a:cubicBezTo>
                  <a:pt x="74022" y="1762609"/>
                  <a:pt x="37827" y="1794994"/>
                  <a:pt x="97834" y="1800709"/>
                </a:cubicBezTo>
                <a:cubicBezTo>
                  <a:pt x="72117" y="1834046"/>
                  <a:pt x="49257" y="1864526"/>
                  <a:pt x="27349" y="1895006"/>
                </a:cubicBezTo>
                <a:cubicBezTo>
                  <a:pt x="15919" y="1911199"/>
                  <a:pt x="-1226" y="1926439"/>
                  <a:pt x="2584" y="1949299"/>
                </a:cubicBezTo>
                <a:cubicBezTo>
                  <a:pt x="8299" y="1976921"/>
                  <a:pt x="39732" y="1957871"/>
                  <a:pt x="52114" y="1974064"/>
                </a:cubicBezTo>
                <a:cubicBezTo>
                  <a:pt x="44494" y="1998829"/>
                  <a:pt x="22587" y="2012164"/>
                  <a:pt x="11157" y="2032166"/>
                </a:cubicBezTo>
                <a:cubicBezTo>
                  <a:pt x="3537" y="2044549"/>
                  <a:pt x="-6941" y="2063599"/>
                  <a:pt x="6394" y="2070266"/>
                </a:cubicBezTo>
                <a:cubicBezTo>
                  <a:pt x="41637" y="2088364"/>
                  <a:pt x="20682" y="2112176"/>
                  <a:pt x="18777" y="2134084"/>
                </a:cubicBezTo>
                <a:cubicBezTo>
                  <a:pt x="16872" y="2154087"/>
                  <a:pt x="5442" y="2187424"/>
                  <a:pt x="25444" y="2190281"/>
                </a:cubicBezTo>
                <a:cubicBezTo>
                  <a:pt x="77832" y="2197901"/>
                  <a:pt x="50209" y="2223619"/>
                  <a:pt x="45447" y="2245526"/>
                </a:cubicBezTo>
                <a:cubicBezTo>
                  <a:pt x="37827" y="2277912"/>
                  <a:pt x="31159" y="2310296"/>
                  <a:pt x="23539" y="2342681"/>
                </a:cubicBezTo>
                <a:cubicBezTo>
                  <a:pt x="20682" y="2357921"/>
                  <a:pt x="11157" y="2376019"/>
                  <a:pt x="29254" y="2385544"/>
                </a:cubicBezTo>
                <a:cubicBezTo>
                  <a:pt x="46399" y="2394116"/>
                  <a:pt x="57829" y="2376971"/>
                  <a:pt x="69259" y="2367446"/>
                </a:cubicBezTo>
                <a:cubicBezTo>
                  <a:pt x="103549" y="2337919"/>
                  <a:pt x="131172" y="2299819"/>
                  <a:pt x="177844" y="2277912"/>
                </a:cubicBezTo>
                <a:cubicBezTo>
                  <a:pt x="175939" y="2330299"/>
                  <a:pt x="200704" y="2326489"/>
                  <a:pt x="230232" y="2304581"/>
                </a:cubicBezTo>
                <a:cubicBezTo>
                  <a:pt x="255949" y="2285531"/>
                  <a:pt x="279762" y="2264576"/>
                  <a:pt x="304527" y="2245526"/>
                </a:cubicBezTo>
                <a:cubicBezTo>
                  <a:pt x="311194" y="2240764"/>
                  <a:pt x="321672" y="2225524"/>
                  <a:pt x="326434" y="2236001"/>
                </a:cubicBezTo>
                <a:cubicBezTo>
                  <a:pt x="347389" y="2286484"/>
                  <a:pt x="368344" y="2245526"/>
                  <a:pt x="381679" y="2234096"/>
                </a:cubicBezTo>
                <a:cubicBezTo>
                  <a:pt x="446449" y="2178851"/>
                  <a:pt x="520744" y="2136941"/>
                  <a:pt x="589324" y="2069314"/>
                </a:cubicBezTo>
                <a:cubicBezTo>
                  <a:pt x="574084" y="2133131"/>
                  <a:pt x="559797" y="2184566"/>
                  <a:pt x="560749" y="2238859"/>
                </a:cubicBezTo>
                <a:cubicBezTo>
                  <a:pt x="561702" y="2262671"/>
                  <a:pt x="556939" y="2286484"/>
                  <a:pt x="573132" y="2307439"/>
                </a:cubicBezTo>
                <a:cubicBezTo>
                  <a:pt x="592182" y="2330299"/>
                  <a:pt x="614089" y="2299819"/>
                  <a:pt x="636949" y="2311249"/>
                </a:cubicBezTo>
                <a:cubicBezTo>
                  <a:pt x="630282" y="2326489"/>
                  <a:pt x="623614" y="2340776"/>
                  <a:pt x="617899" y="2355064"/>
                </a:cubicBezTo>
                <a:cubicBezTo>
                  <a:pt x="600754" y="2399831"/>
                  <a:pt x="584562" y="2443646"/>
                  <a:pt x="567417" y="2488414"/>
                </a:cubicBezTo>
                <a:cubicBezTo>
                  <a:pt x="561702" y="2503654"/>
                  <a:pt x="564559" y="2516989"/>
                  <a:pt x="576942" y="2526514"/>
                </a:cubicBezTo>
                <a:cubicBezTo>
                  <a:pt x="590277" y="2536991"/>
                  <a:pt x="600754" y="2527466"/>
                  <a:pt x="611232" y="2519846"/>
                </a:cubicBezTo>
                <a:cubicBezTo>
                  <a:pt x="618852" y="2515084"/>
                  <a:pt x="623614" y="2503654"/>
                  <a:pt x="642664" y="2513179"/>
                </a:cubicBezTo>
                <a:cubicBezTo>
                  <a:pt x="617899" y="2593189"/>
                  <a:pt x="676002" y="2660816"/>
                  <a:pt x="682669" y="2738921"/>
                </a:cubicBezTo>
                <a:cubicBezTo>
                  <a:pt x="684574" y="2758924"/>
                  <a:pt x="676002" y="2789404"/>
                  <a:pt x="703624" y="2796071"/>
                </a:cubicBezTo>
                <a:cubicBezTo>
                  <a:pt x="732199" y="2802739"/>
                  <a:pt x="739819" y="2771306"/>
                  <a:pt x="754107" y="2754162"/>
                </a:cubicBezTo>
                <a:cubicBezTo>
                  <a:pt x="775062" y="2728444"/>
                  <a:pt x="791254" y="2703679"/>
                  <a:pt x="829354" y="2696059"/>
                </a:cubicBezTo>
                <a:cubicBezTo>
                  <a:pt x="868407" y="2687487"/>
                  <a:pt x="904602" y="2662721"/>
                  <a:pt x="935082" y="2634146"/>
                </a:cubicBezTo>
                <a:cubicBezTo>
                  <a:pt x="978897" y="2592237"/>
                  <a:pt x="978897" y="2593189"/>
                  <a:pt x="992232" y="2649387"/>
                </a:cubicBezTo>
                <a:cubicBezTo>
                  <a:pt x="996042" y="2666531"/>
                  <a:pt x="996042" y="2694154"/>
                  <a:pt x="1022712" y="2689391"/>
                </a:cubicBezTo>
                <a:cubicBezTo>
                  <a:pt x="1056049" y="2683677"/>
                  <a:pt x="1057954" y="2705584"/>
                  <a:pt x="1066527" y="2725587"/>
                </a:cubicBezTo>
                <a:cubicBezTo>
                  <a:pt x="1077957" y="2753209"/>
                  <a:pt x="1093197" y="2791309"/>
                  <a:pt x="1125582" y="2783689"/>
                </a:cubicBezTo>
                <a:cubicBezTo>
                  <a:pt x="1156062" y="2777021"/>
                  <a:pt x="1160824" y="2792262"/>
                  <a:pt x="1173207" y="2807502"/>
                </a:cubicBezTo>
                <a:cubicBezTo>
                  <a:pt x="1184637" y="2822741"/>
                  <a:pt x="1195114" y="2838934"/>
                  <a:pt x="1207497" y="2852269"/>
                </a:cubicBezTo>
                <a:cubicBezTo>
                  <a:pt x="1235119" y="2879891"/>
                  <a:pt x="1254169" y="2874177"/>
                  <a:pt x="1262742" y="2836077"/>
                </a:cubicBezTo>
                <a:cubicBezTo>
                  <a:pt x="1268457" y="2810359"/>
                  <a:pt x="1266552" y="2782737"/>
                  <a:pt x="1289412" y="2760829"/>
                </a:cubicBezTo>
                <a:cubicBezTo>
                  <a:pt x="1313224" y="2797977"/>
                  <a:pt x="1316082" y="2840839"/>
                  <a:pt x="1341799" y="2874177"/>
                </a:cubicBezTo>
                <a:cubicBezTo>
                  <a:pt x="1360849" y="2898941"/>
                  <a:pt x="1379899" y="2918944"/>
                  <a:pt x="1412284" y="2897989"/>
                </a:cubicBezTo>
                <a:cubicBezTo>
                  <a:pt x="1431334" y="2885606"/>
                  <a:pt x="1440859" y="2897037"/>
                  <a:pt x="1451337" y="2909419"/>
                </a:cubicBezTo>
                <a:cubicBezTo>
                  <a:pt x="1474197" y="2937041"/>
                  <a:pt x="1498009" y="2965616"/>
                  <a:pt x="1522774" y="2992287"/>
                </a:cubicBezTo>
                <a:cubicBezTo>
                  <a:pt x="1536109" y="3006574"/>
                  <a:pt x="1558017" y="3016099"/>
                  <a:pt x="1564684" y="2992287"/>
                </a:cubicBezTo>
                <a:cubicBezTo>
                  <a:pt x="1579924" y="2932279"/>
                  <a:pt x="1599927" y="2970379"/>
                  <a:pt x="1622787" y="2985619"/>
                </a:cubicBezTo>
                <a:cubicBezTo>
                  <a:pt x="1670412" y="3017052"/>
                  <a:pt x="1699939" y="3085631"/>
                  <a:pt x="1775187" y="3060866"/>
                </a:cubicBezTo>
                <a:cubicBezTo>
                  <a:pt x="1777092" y="3059914"/>
                  <a:pt x="1781854" y="3066581"/>
                  <a:pt x="1784712" y="3071344"/>
                </a:cubicBezTo>
                <a:cubicBezTo>
                  <a:pt x="1839004" y="3158974"/>
                  <a:pt x="1932349" y="3174214"/>
                  <a:pt x="2019979" y="3198979"/>
                </a:cubicBezTo>
                <a:cubicBezTo>
                  <a:pt x="2032362" y="3202789"/>
                  <a:pt x="2045697" y="3203741"/>
                  <a:pt x="2054269" y="3190406"/>
                </a:cubicBezTo>
                <a:cubicBezTo>
                  <a:pt x="2062842" y="3174214"/>
                  <a:pt x="2053317" y="3164689"/>
                  <a:pt x="2042839" y="3153259"/>
                </a:cubicBezTo>
                <a:cubicBezTo>
                  <a:pt x="2017122" y="3125637"/>
                  <a:pt x="1991404" y="3097062"/>
                  <a:pt x="1967592" y="3067534"/>
                </a:cubicBezTo>
                <a:cubicBezTo>
                  <a:pt x="1955209" y="3053246"/>
                  <a:pt x="1934254" y="3038959"/>
                  <a:pt x="1969497" y="3023719"/>
                </a:cubicBezTo>
                <a:cubicBezTo>
                  <a:pt x="1989499" y="3014194"/>
                  <a:pt x="1976164" y="2997049"/>
                  <a:pt x="1966639" y="2983714"/>
                </a:cubicBezTo>
                <a:cubicBezTo>
                  <a:pt x="1941874" y="2952281"/>
                  <a:pt x="1917109" y="2921802"/>
                  <a:pt x="1893297" y="2890369"/>
                </a:cubicBezTo>
                <a:cubicBezTo>
                  <a:pt x="1879009" y="2870366"/>
                  <a:pt x="1847577" y="2849412"/>
                  <a:pt x="1891392" y="2824646"/>
                </a:cubicBezTo>
                <a:cubicBezTo>
                  <a:pt x="1901869" y="2818931"/>
                  <a:pt x="1896154" y="2804644"/>
                  <a:pt x="1889487" y="2795119"/>
                </a:cubicBezTo>
                <a:cubicBezTo>
                  <a:pt x="1881867" y="2783689"/>
                  <a:pt x="1864722" y="2778927"/>
                  <a:pt x="1866627" y="2758924"/>
                </a:cubicBezTo>
                <a:cubicBezTo>
                  <a:pt x="1909489" y="2757019"/>
                  <a:pt x="1917109" y="2741779"/>
                  <a:pt x="1885677" y="2708441"/>
                </a:cubicBezTo>
                <a:cubicBezTo>
                  <a:pt x="1872342" y="2694154"/>
                  <a:pt x="1864722" y="2673199"/>
                  <a:pt x="1855197" y="2655102"/>
                </a:cubicBezTo>
                <a:cubicBezTo>
                  <a:pt x="1849482" y="2643671"/>
                  <a:pt x="1850434" y="2628431"/>
                  <a:pt x="1865674" y="2632241"/>
                </a:cubicBezTo>
                <a:cubicBezTo>
                  <a:pt x="1921872" y="2646529"/>
                  <a:pt x="1966639" y="2606524"/>
                  <a:pt x="2019027" y="2604619"/>
                </a:cubicBezTo>
                <a:cubicBezTo>
                  <a:pt x="2057127" y="2602714"/>
                  <a:pt x="2062842" y="2587474"/>
                  <a:pt x="2040934" y="2556994"/>
                </a:cubicBezTo>
                <a:cubicBezTo>
                  <a:pt x="2009502" y="2513179"/>
                  <a:pt x="1978069" y="2469364"/>
                  <a:pt x="1947589" y="2424596"/>
                </a:cubicBezTo>
                <a:cubicBezTo>
                  <a:pt x="1940922" y="2415071"/>
                  <a:pt x="1924729" y="2402689"/>
                  <a:pt x="1938064" y="2392212"/>
                </a:cubicBezTo>
                <a:cubicBezTo>
                  <a:pt x="1961877" y="2373162"/>
                  <a:pt x="1942827" y="2355064"/>
                  <a:pt x="1942827" y="2336014"/>
                </a:cubicBezTo>
                <a:cubicBezTo>
                  <a:pt x="1948542" y="2320774"/>
                  <a:pt x="1959972" y="2312201"/>
                  <a:pt x="1975212" y="2307439"/>
                </a:cubicBezTo>
                <a:cubicBezTo>
                  <a:pt x="1993309" y="2300771"/>
                  <a:pt x="2011407" y="2289341"/>
                  <a:pt x="2014264" y="2271244"/>
                </a:cubicBezTo>
                <a:cubicBezTo>
                  <a:pt x="2019979" y="2241716"/>
                  <a:pt x="2034267" y="2228381"/>
                  <a:pt x="2052364" y="2221714"/>
                </a:cubicBezTo>
                <a:lnTo>
                  <a:pt x="2021884" y="2180756"/>
                </a:lnTo>
                <a:cubicBezTo>
                  <a:pt x="2007597" y="2177899"/>
                  <a:pt x="1992357" y="2177899"/>
                  <a:pt x="1977117" y="2175994"/>
                </a:cubicBezTo>
                <a:close/>
                <a:moveTo>
                  <a:pt x="483597" y="1775944"/>
                </a:moveTo>
                <a:cubicBezTo>
                  <a:pt x="614089" y="1493051"/>
                  <a:pt x="768394" y="1227304"/>
                  <a:pt x="1006519" y="1018706"/>
                </a:cubicBezTo>
                <a:cubicBezTo>
                  <a:pt x="789349" y="1241591"/>
                  <a:pt x="635997" y="1508291"/>
                  <a:pt x="483597" y="1775944"/>
                </a:cubicBezTo>
                <a:close/>
                <a:moveTo>
                  <a:pt x="769347" y="1956919"/>
                </a:moveTo>
                <a:cubicBezTo>
                  <a:pt x="844594" y="1724509"/>
                  <a:pt x="968419" y="1512101"/>
                  <a:pt x="1047477" y="1281596"/>
                </a:cubicBezTo>
                <a:cubicBezTo>
                  <a:pt x="1002709" y="1526389"/>
                  <a:pt x="879837" y="1738796"/>
                  <a:pt x="769347" y="1956919"/>
                </a:cubicBezTo>
                <a:close/>
                <a:moveTo>
                  <a:pt x="1006519" y="2364589"/>
                </a:moveTo>
                <a:cubicBezTo>
                  <a:pt x="999852" y="2303629"/>
                  <a:pt x="1104627" y="2015974"/>
                  <a:pt x="1165587" y="1940726"/>
                </a:cubicBezTo>
                <a:cubicBezTo>
                  <a:pt x="1113199" y="2081696"/>
                  <a:pt x="1059859" y="2221714"/>
                  <a:pt x="1006519" y="2364589"/>
                </a:cubicBezTo>
                <a:close/>
                <a:moveTo>
                  <a:pt x="1303699" y="2679866"/>
                </a:moveTo>
                <a:cubicBezTo>
                  <a:pt x="1280839" y="2617002"/>
                  <a:pt x="1279887" y="2430312"/>
                  <a:pt x="1301794" y="2350301"/>
                </a:cubicBezTo>
                <a:cubicBezTo>
                  <a:pt x="1317987" y="2386496"/>
                  <a:pt x="1319892" y="2636052"/>
                  <a:pt x="1303699" y="2679866"/>
                </a:cubicBezTo>
                <a:close/>
                <a:moveTo>
                  <a:pt x="1207497" y="971081"/>
                </a:moveTo>
                <a:cubicBezTo>
                  <a:pt x="1143679" y="966319"/>
                  <a:pt x="1138917" y="973939"/>
                  <a:pt x="1146537" y="1037756"/>
                </a:cubicBezTo>
                <a:cubicBezTo>
                  <a:pt x="1164634" y="1196824"/>
                  <a:pt x="1177969" y="1356844"/>
                  <a:pt x="1200829" y="1514959"/>
                </a:cubicBezTo>
                <a:cubicBezTo>
                  <a:pt x="1213212" y="1602589"/>
                  <a:pt x="1238929" y="1688314"/>
                  <a:pt x="1250359" y="1776896"/>
                </a:cubicBezTo>
                <a:cubicBezTo>
                  <a:pt x="1254169" y="1806424"/>
                  <a:pt x="1273219" y="1818806"/>
                  <a:pt x="1297984" y="1829284"/>
                </a:cubicBezTo>
                <a:cubicBezTo>
                  <a:pt x="1424667" y="1883576"/>
                  <a:pt x="1550397" y="1940726"/>
                  <a:pt x="1667554" y="2015021"/>
                </a:cubicBezTo>
                <a:cubicBezTo>
                  <a:pt x="1680889" y="2023594"/>
                  <a:pt x="1696129" y="2029309"/>
                  <a:pt x="1706607" y="2054074"/>
                </a:cubicBezTo>
                <a:cubicBezTo>
                  <a:pt x="1558969" y="1985494"/>
                  <a:pt x="1418952" y="1916914"/>
                  <a:pt x="1282744" y="1837856"/>
                </a:cubicBezTo>
                <a:cubicBezTo>
                  <a:pt x="1278934" y="1845476"/>
                  <a:pt x="1275124" y="1850239"/>
                  <a:pt x="1276077" y="1853096"/>
                </a:cubicBezTo>
                <a:cubicBezTo>
                  <a:pt x="1323702" y="1985494"/>
                  <a:pt x="1348467" y="2126464"/>
                  <a:pt x="1416094" y="2252194"/>
                </a:cubicBezTo>
                <a:cubicBezTo>
                  <a:pt x="1426572" y="2272196"/>
                  <a:pt x="1438002" y="2291246"/>
                  <a:pt x="1457052" y="2303629"/>
                </a:cubicBezTo>
                <a:lnTo>
                  <a:pt x="1458004" y="2302676"/>
                </a:lnTo>
                <a:cubicBezTo>
                  <a:pt x="1458004" y="2302676"/>
                  <a:pt x="1458004" y="2302676"/>
                  <a:pt x="1458004" y="2302676"/>
                </a:cubicBezTo>
                <a:lnTo>
                  <a:pt x="1458004" y="2302676"/>
                </a:lnTo>
                <a:cubicBezTo>
                  <a:pt x="1458004" y="2302676"/>
                  <a:pt x="1458957" y="2302676"/>
                  <a:pt x="1458957" y="2303629"/>
                </a:cubicBezTo>
                <a:cubicBezTo>
                  <a:pt x="1492294" y="2302676"/>
                  <a:pt x="1522774" y="2316012"/>
                  <a:pt x="1554207" y="2325537"/>
                </a:cubicBezTo>
                <a:cubicBezTo>
                  <a:pt x="1603737" y="2339824"/>
                  <a:pt x="1651362" y="2359826"/>
                  <a:pt x="1705654" y="2378876"/>
                </a:cubicBezTo>
                <a:cubicBezTo>
                  <a:pt x="1639932" y="2395069"/>
                  <a:pt x="1518012" y="2356016"/>
                  <a:pt x="1459909" y="2303629"/>
                </a:cubicBezTo>
                <a:cubicBezTo>
                  <a:pt x="1459909" y="2303629"/>
                  <a:pt x="1458957" y="2303629"/>
                  <a:pt x="1458957" y="2303629"/>
                </a:cubicBezTo>
                <a:cubicBezTo>
                  <a:pt x="1449432" y="2328394"/>
                  <a:pt x="1468482" y="2344587"/>
                  <a:pt x="1478959" y="2363637"/>
                </a:cubicBezTo>
                <a:cubicBezTo>
                  <a:pt x="1521822" y="2443646"/>
                  <a:pt x="1565637" y="2522704"/>
                  <a:pt x="1608499" y="2601762"/>
                </a:cubicBezTo>
                <a:cubicBezTo>
                  <a:pt x="1616119" y="2617002"/>
                  <a:pt x="1626597" y="2631289"/>
                  <a:pt x="1626597" y="2650339"/>
                </a:cubicBezTo>
                <a:cubicBezTo>
                  <a:pt x="1576114" y="2609381"/>
                  <a:pt x="1376089" y="2237906"/>
                  <a:pt x="1334179" y="2112176"/>
                </a:cubicBezTo>
                <a:cubicBezTo>
                  <a:pt x="1269409" y="1915961"/>
                  <a:pt x="1208449" y="1719746"/>
                  <a:pt x="1175112" y="1515911"/>
                </a:cubicBezTo>
                <a:cubicBezTo>
                  <a:pt x="1137964" y="1292074"/>
                  <a:pt x="1116057" y="988226"/>
                  <a:pt x="1132249" y="899644"/>
                </a:cubicBezTo>
                <a:cubicBezTo>
                  <a:pt x="1155109" y="911074"/>
                  <a:pt x="1130344" y="948221"/>
                  <a:pt x="1161777" y="951079"/>
                </a:cubicBezTo>
                <a:cubicBezTo>
                  <a:pt x="1181779" y="952984"/>
                  <a:pt x="1202734" y="949174"/>
                  <a:pt x="1223689" y="950126"/>
                </a:cubicBezTo>
                <a:cubicBezTo>
                  <a:pt x="1421809" y="958699"/>
                  <a:pt x="1612309" y="998704"/>
                  <a:pt x="1795189" y="1077761"/>
                </a:cubicBezTo>
                <a:cubicBezTo>
                  <a:pt x="1764709" y="1082524"/>
                  <a:pt x="1738039" y="1071094"/>
                  <a:pt x="1710417" y="1063474"/>
                </a:cubicBezTo>
                <a:cubicBezTo>
                  <a:pt x="1542777" y="1019659"/>
                  <a:pt x="1377042" y="983464"/>
                  <a:pt x="1207497" y="971081"/>
                </a:cubicBezTo>
                <a:close/>
                <a:moveTo>
                  <a:pt x="1692319" y="1619734"/>
                </a:moveTo>
                <a:cubicBezTo>
                  <a:pt x="1517059" y="1546391"/>
                  <a:pt x="1358944" y="1445426"/>
                  <a:pt x="1220832" y="1314934"/>
                </a:cubicBezTo>
                <a:cubicBezTo>
                  <a:pt x="1387519" y="1400659"/>
                  <a:pt x="1545634" y="1501624"/>
                  <a:pt x="1692319" y="161973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76" name="Group 475">
            <a:extLst>
              <a:ext uri="{FF2B5EF4-FFF2-40B4-BE49-F238E27FC236}">
                <a16:creationId xmlns:a16="http://schemas.microsoft.com/office/drawing/2014/main" id="{14D467ED-2B73-4E25-95DF-34E0DCDF9727}"/>
              </a:ext>
            </a:extLst>
          </p:cNvPr>
          <p:cNvGrpSpPr/>
          <p:nvPr/>
        </p:nvGrpSpPr>
        <p:grpSpPr>
          <a:xfrm>
            <a:off x="-133249" y="3883611"/>
            <a:ext cx="3376529" cy="2754242"/>
            <a:chOff x="52471" y="1190064"/>
            <a:chExt cx="6277664" cy="5120704"/>
          </a:xfrm>
        </p:grpSpPr>
        <p:grpSp>
          <p:nvGrpSpPr>
            <p:cNvPr id="477" name="Group 476">
              <a:extLst>
                <a:ext uri="{FF2B5EF4-FFF2-40B4-BE49-F238E27FC236}">
                  <a16:creationId xmlns:a16="http://schemas.microsoft.com/office/drawing/2014/main" id="{B555DC59-67F6-4A3B-83AF-93BA496E90A2}"/>
                </a:ext>
              </a:extLst>
            </p:cNvPr>
            <p:cNvGrpSpPr/>
            <p:nvPr/>
          </p:nvGrpSpPr>
          <p:grpSpPr>
            <a:xfrm>
              <a:off x="1401569" y="3613036"/>
              <a:ext cx="4928566" cy="2697732"/>
              <a:chOff x="8045683" y="3213336"/>
              <a:chExt cx="2230923" cy="1221132"/>
            </a:xfrm>
          </p:grpSpPr>
          <p:sp>
            <p:nvSpPr>
              <p:cNvPr id="499" name="Oval 498">
                <a:extLst>
                  <a:ext uri="{FF2B5EF4-FFF2-40B4-BE49-F238E27FC236}">
                    <a16:creationId xmlns:a16="http://schemas.microsoft.com/office/drawing/2014/main" id="{C24BBA67-9B31-43A4-AB6B-523D197F75D6}"/>
                  </a:ext>
                </a:extLst>
              </p:cNvPr>
              <p:cNvSpPr/>
              <p:nvPr/>
            </p:nvSpPr>
            <p:spPr>
              <a:xfrm>
                <a:off x="8045683" y="3566425"/>
                <a:ext cx="2230923" cy="868043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0" name="Oval 499">
                <a:extLst>
                  <a:ext uri="{FF2B5EF4-FFF2-40B4-BE49-F238E27FC236}">
                    <a16:creationId xmlns:a16="http://schemas.microsoft.com/office/drawing/2014/main" id="{45AD1A0A-B08F-4EFC-A93E-359D366ECA61}"/>
                  </a:ext>
                </a:extLst>
              </p:cNvPr>
              <p:cNvSpPr/>
              <p:nvPr/>
            </p:nvSpPr>
            <p:spPr>
              <a:xfrm>
                <a:off x="8164171" y="3579121"/>
                <a:ext cx="2011237" cy="782564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1" name="Freeform: Shape 500">
                <a:extLst>
                  <a:ext uri="{FF2B5EF4-FFF2-40B4-BE49-F238E27FC236}">
                    <a16:creationId xmlns:a16="http://schemas.microsoft.com/office/drawing/2014/main" id="{467F93B4-B5B7-4727-84C7-8F1A428315AD}"/>
                  </a:ext>
                </a:extLst>
              </p:cNvPr>
              <p:cNvSpPr/>
              <p:nvPr/>
            </p:nvSpPr>
            <p:spPr>
              <a:xfrm>
                <a:off x="9404815" y="3589991"/>
                <a:ext cx="689965" cy="413720"/>
              </a:xfrm>
              <a:custGeom>
                <a:avLst/>
                <a:gdLst>
                  <a:gd name="connsiteX0" fmla="*/ 909995 w 977556"/>
                  <a:gd name="connsiteY0" fmla="*/ 315657 h 586167"/>
                  <a:gd name="connsiteX1" fmla="*/ 868085 w 977556"/>
                  <a:gd name="connsiteY1" fmla="*/ 287082 h 586167"/>
                  <a:gd name="connsiteX2" fmla="*/ 815697 w 977556"/>
                  <a:gd name="connsiteY2" fmla="*/ 205167 h 586167"/>
                  <a:gd name="connsiteX3" fmla="*/ 794742 w 977556"/>
                  <a:gd name="connsiteY3" fmla="*/ 166115 h 586167"/>
                  <a:gd name="connsiteX4" fmla="*/ 766167 w 977556"/>
                  <a:gd name="connsiteY4" fmla="*/ 144207 h 586167"/>
                  <a:gd name="connsiteX5" fmla="*/ 714732 w 977556"/>
                  <a:gd name="connsiteY5" fmla="*/ 108012 h 586167"/>
                  <a:gd name="connsiteX6" fmla="*/ 588050 w 977556"/>
                  <a:gd name="connsiteY6" fmla="*/ 60387 h 586167"/>
                  <a:gd name="connsiteX7" fmla="*/ 503277 w 977556"/>
                  <a:gd name="connsiteY7" fmla="*/ 35622 h 586167"/>
                  <a:gd name="connsiteX8" fmla="*/ 478512 w 977556"/>
                  <a:gd name="connsiteY8" fmla="*/ 19430 h 586167"/>
                  <a:gd name="connsiteX9" fmla="*/ 420410 w 977556"/>
                  <a:gd name="connsiteY9" fmla="*/ 1332 h 586167"/>
                  <a:gd name="connsiteX10" fmla="*/ 321350 w 977556"/>
                  <a:gd name="connsiteY10" fmla="*/ 380 h 586167"/>
                  <a:gd name="connsiteX11" fmla="*/ 192762 w 977556"/>
                  <a:gd name="connsiteY11" fmla="*/ 38480 h 586167"/>
                  <a:gd name="connsiteX12" fmla="*/ 142280 w 977556"/>
                  <a:gd name="connsiteY12" fmla="*/ 70865 h 586167"/>
                  <a:gd name="connsiteX13" fmla="*/ 104180 w 977556"/>
                  <a:gd name="connsiteY13" fmla="*/ 76580 h 586167"/>
                  <a:gd name="connsiteX14" fmla="*/ 3215 w 977556"/>
                  <a:gd name="connsiteY14" fmla="*/ 117537 h 586167"/>
                  <a:gd name="connsiteX15" fmla="*/ 357 w 977556"/>
                  <a:gd name="connsiteY15" fmla="*/ 129920 h 586167"/>
                  <a:gd name="connsiteX16" fmla="*/ 69890 w 977556"/>
                  <a:gd name="connsiteY16" fmla="*/ 213740 h 586167"/>
                  <a:gd name="connsiteX17" fmla="*/ 110847 w 977556"/>
                  <a:gd name="connsiteY17" fmla="*/ 231837 h 586167"/>
                  <a:gd name="connsiteX18" fmla="*/ 134660 w 977556"/>
                  <a:gd name="connsiteY18" fmla="*/ 282320 h 586167"/>
                  <a:gd name="connsiteX19" fmla="*/ 132755 w 977556"/>
                  <a:gd name="connsiteY19" fmla="*/ 338517 h 586167"/>
                  <a:gd name="connsiteX20" fmla="*/ 182285 w 977556"/>
                  <a:gd name="connsiteY20" fmla="*/ 357567 h 586167"/>
                  <a:gd name="connsiteX21" fmla="*/ 219432 w 977556"/>
                  <a:gd name="connsiteY21" fmla="*/ 315657 h 586167"/>
                  <a:gd name="connsiteX22" fmla="*/ 258485 w 977556"/>
                  <a:gd name="connsiteY22" fmla="*/ 274700 h 586167"/>
                  <a:gd name="connsiteX23" fmla="*/ 319445 w 977556"/>
                  <a:gd name="connsiteY23" fmla="*/ 276605 h 586167"/>
                  <a:gd name="connsiteX24" fmla="*/ 366117 w 977556"/>
                  <a:gd name="connsiteY24" fmla="*/ 320420 h 586167"/>
                  <a:gd name="connsiteX25" fmla="*/ 396597 w 977556"/>
                  <a:gd name="connsiteY25" fmla="*/ 334707 h 586167"/>
                  <a:gd name="connsiteX26" fmla="*/ 461367 w 977556"/>
                  <a:gd name="connsiteY26" fmla="*/ 342327 h 586167"/>
                  <a:gd name="connsiteX27" fmla="*/ 509945 w 977556"/>
                  <a:gd name="connsiteY27" fmla="*/ 397572 h 586167"/>
                  <a:gd name="connsiteX28" fmla="*/ 554712 w 977556"/>
                  <a:gd name="connsiteY28" fmla="*/ 457580 h 586167"/>
                  <a:gd name="connsiteX29" fmla="*/ 606147 w 977556"/>
                  <a:gd name="connsiteY29" fmla="*/ 468057 h 586167"/>
                  <a:gd name="connsiteX30" fmla="*/ 671870 w 977556"/>
                  <a:gd name="connsiteY30" fmla="*/ 470915 h 586167"/>
                  <a:gd name="connsiteX31" fmla="*/ 691872 w 977556"/>
                  <a:gd name="connsiteY31" fmla="*/ 502347 h 586167"/>
                  <a:gd name="connsiteX32" fmla="*/ 674727 w 977556"/>
                  <a:gd name="connsiteY32" fmla="*/ 533780 h 586167"/>
                  <a:gd name="connsiteX33" fmla="*/ 665202 w 977556"/>
                  <a:gd name="connsiteY33" fmla="*/ 571880 h 586167"/>
                  <a:gd name="connsiteX34" fmla="*/ 705207 w 977556"/>
                  <a:gd name="connsiteY34" fmla="*/ 586167 h 586167"/>
                  <a:gd name="connsiteX35" fmla="*/ 706160 w 977556"/>
                  <a:gd name="connsiteY35" fmla="*/ 586167 h 586167"/>
                  <a:gd name="connsiteX36" fmla="*/ 813792 w 977556"/>
                  <a:gd name="connsiteY36" fmla="*/ 546162 h 586167"/>
                  <a:gd name="connsiteX37" fmla="*/ 904280 w 977556"/>
                  <a:gd name="connsiteY37" fmla="*/ 527112 h 586167"/>
                  <a:gd name="connsiteX38" fmla="*/ 963335 w 977556"/>
                  <a:gd name="connsiteY38" fmla="*/ 550925 h 586167"/>
                  <a:gd name="connsiteX39" fmla="*/ 975717 w 977556"/>
                  <a:gd name="connsiteY39" fmla="*/ 545210 h 586167"/>
                  <a:gd name="connsiteX40" fmla="*/ 963335 w 977556"/>
                  <a:gd name="connsiteY40" fmla="*/ 485202 h 586167"/>
                  <a:gd name="connsiteX41" fmla="*/ 940475 w 977556"/>
                  <a:gd name="connsiteY41" fmla="*/ 392810 h 586167"/>
                  <a:gd name="connsiteX42" fmla="*/ 909995 w 977556"/>
                  <a:gd name="connsiteY42" fmla="*/ 315657 h 586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77556" h="586167">
                    <a:moveTo>
                      <a:pt x="909995" y="315657"/>
                    </a:moveTo>
                    <a:cubicBezTo>
                      <a:pt x="896660" y="305180"/>
                      <a:pt x="881420" y="297560"/>
                      <a:pt x="868085" y="287082"/>
                    </a:cubicBezTo>
                    <a:cubicBezTo>
                      <a:pt x="841415" y="266127"/>
                      <a:pt x="818555" y="242315"/>
                      <a:pt x="815697" y="205167"/>
                    </a:cubicBezTo>
                    <a:cubicBezTo>
                      <a:pt x="814745" y="188975"/>
                      <a:pt x="806172" y="176592"/>
                      <a:pt x="794742" y="166115"/>
                    </a:cubicBezTo>
                    <a:cubicBezTo>
                      <a:pt x="785217" y="158495"/>
                      <a:pt x="775692" y="150875"/>
                      <a:pt x="766167" y="144207"/>
                    </a:cubicBezTo>
                    <a:cubicBezTo>
                      <a:pt x="749022" y="131825"/>
                      <a:pt x="729972" y="122300"/>
                      <a:pt x="714732" y="108012"/>
                    </a:cubicBezTo>
                    <a:cubicBezTo>
                      <a:pt x="678537" y="75627"/>
                      <a:pt x="638532" y="57530"/>
                      <a:pt x="588050" y="60387"/>
                    </a:cubicBezTo>
                    <a:cubicBezTo>
                      <a:pt x="557570" y="62292"/>
                      <a:pt x="528995" y="53720"/>
                      <a:pt x="503277" y="35622"/>
                    </a:cubicBezTo>
                    <a:cubicBezTo>
                      <a:pt x="495657" y="29907"/>
                      <a:pt x="487085" y="25145"/>
                      <a:pt x="478512" y="19430"/>
                    </a:cubicBezTo>
                    <a:cubicBezTo>
                      <a:pt x="461367" y="8000"/>
                      <a:pt x="441365" y="2285"/>
                      <a:pt x="420410" y="1332"/>
                    </a:cubicBezTo>
                    <a:cubicBezTo>
                      <a:pt x="387072" y="380"/>
                      <a:pt x="353735" y="2285"/>
                      <a:pt x="321350" y="380"/>
                    </a:cubicBezTo>
                    <a:cubicBezTo>
                      <a:pt x="273725" y="-2478"/>
                      <a:pt x="231815" y="10857"/>
                      <a:pt x="192762" y="38480"/>
                    </a:cubicBezTo>
                    <a:cubicBezTo>
                      <a:pt x="176570" y="49910"/>
                      <a:pt x="158472" y="59435"/>
                      <a:pt x="142280" y="70865"/>
                    </a:cubicBezTo>
                    <a:cubicBezTo>
                      <a:pt x="129897" y="78485"/>
                      <a:pt x="117515" y="80390"/>
                      <a:pt x="104180" y="76580"/>
                    </a:cubicBezTo>
                    <a:cubicBezTo>
                      <a:pt x="60365" y="66102"/>
                      <a:pt x="28932" y="84200"/>
                      <a:pt x="3215" y="117537"/>
                    </a:cubicBezTo>
                    <a:cubicBezTo>
                      <a:pt x="357" y="121347"/>
                      <a:pt x="-595" y="125157"/>
                      <a:pt x="357" y="129920"/>
                    </a:cubicBezTo>
                    <a:cubicBezTo>
                      <a:pt x="8930" y="169925"/>
                      <a:pt x="30837" y="198500"/>
                      <a:pt x="69890" y="213740"/>
                    </a:cubicBezTo>
                    <a:cubicBezTo>
                      <a:pt x="84177" y="219455"/>
                      <a:pt x="98465" y="224217"/>
                      <a:pt x="110847" y="231837"/>
                    </a:cubicBezTo>
                    <a:cubicBezTo>
                      <a:pt x="129897" y="244220"/>
                      <a:pt x="138470" y="260412"/>
                      <a:pt x="134660" y="282320"/>
                    </a:cubicBezTo>
                    <a:cubicBezTo>
                      <a:pt x="131802" y="300417"/>
                      <a:pt x="128945" y="319467"/>
                      <a:pt x="132755" y="338517"/>
                    </a:cubicBezTo>
                    <a:cubicBezTo>
                      <a:pt x="139422" y="368997"/>
                      <a:pt x="156567" y="375665"/>
                      <a:pt x="182285" y="357567"/>
                    </a:cubicBezTo>
                    <a:cubicBezTo>
                      <a:pt x="197525" y="346137"/>
                      <a:pt x="208002" y="330897"/>
                      <a:pt x="219432" y="315657"/>
                    </a:cubicBezTo>
                    <a:cubicBezTo>
                      <a:pt x="230862" y="301370"/>
                      <a:pt x="243245" y="286130"/>
                      <a:pt x="258485" y="274700"/>
                    </a:cubicBezTo>
                    <a:cubicBezTo>
                      <a:pt x="281345" y="257555"/>
                      <a:pt x="298490" y="258507"/>
                      <a:pt x="319445" y="276605"/>
                    </a:cubicBezTo>
                    <a:cubicBezTo>
                      <a:pt x="335637" y="290892"/>
                      <a:pt x="350877" y="305180"/>
                      <a:pt x="366117" y="320420"/>
                    </a:cubicBezTo>
                    <a:cubicBezTo>
                      <a:pt x="374690" y="328992"/>
                      <a:pt x="385167" y="333755"/>
                      <a:pt x="396597" y="334707"/>
                    </a:cubicBezTo>
                    <a:cubicBezTo>
                      <a:pt x="418505" y="337565"/>
                      <a:pt x="440412" y="337565"/>
                      <a:pt x="461367" y="342327"/>
                    </a:cubicBezTo>
                    <a:cubicBezTo>
                      <a:pt x="493752" y="349947"/>
                      <a:pt x="507087" y="365187"/>
                      <a:pt x="509945" y="397572"/>
                    </a:cubicBezTo>
                    <a:cubicBezTo>
                      <a:pt x="512802" y="427100"/>
                      <a:pt x="528042" y="446150"/>
                      <a:pt x="554712" y="457580"/>
                    </a:cubicBezTo>
                    <a:cubicBezTo>
                      <a:pt x="570905" y="465200"/>
                      <a:pt x="588050" y="467105"/>
                      <a:pt x="606147" y="468057"/>
                    </a:cubicBezTo>
                    <a:cubicBezTo>
                      <a:pt x="628055" y="469010"/>
                      <a:pt x="649962" y="469010"/>
                      <a:pt x="671870" y="470915"/>
                    </a:cubicBezTo>
                    <a:cubicBezTo>
                      <a:pt x="691872" y="472820"/>
                      <a:pt x="697587" y="483297"/>
                      <a:pt x="691872" y="502347"/>
                    </a:cubicBezTo>
                    <a:cubicBezTo>
                      <a:pt x="688062" y="513777"/>
                      <a:pt x="681395" y="524255"/>
                      <a:pt x="674727" y="533780"/>
                    </a:cubicBezTo>
                    <a:cubicBezTo>
                      <a:pt x="668060" y="545210"/>
                      <a:pt x="656630" y="557592"/>
                      <a:pt x="665202" y="571880"/>
                    </a:cubicBezTo>
                    <a:cubicBezTo>
                      <a:pt x="673775" y="586167"/>
                      <a:pt x="689967" y="586167"/>
                      <a:pt x="705207" y="586167"/>
                    </a:cubicBezTo>
                    <a:cubicBezTo>
                      <a:pt x="706160" y="586167"/>
                      <a:pt x="706160" y="586167"/>
                      <a:pt x="706160" y="586167"/>
                    </a:cubicBezTo>
                    <a:cubicBezTo>
                      <a:pt x="746165" y="584262"/>
                      <a:pt x="781407" y="568070"/>
                      <a:pt x="813792" y="546162"/>
                    </a:cubicBezTo>
                    <a:cubicBezTo>
                      <a:pt x="841415" y="527112"/>
                      <a:pt x="870942" y="520445"/>
                      <a:pt x="904280" y="527112"/>
                    </a:cubicBezTo>
                    <a:cubicBezTo>
                      <a:pt x="926187" y="530922"/>
                      <a:pt x="945237" y="539495"/>
                      <a:pt x="963335" y="550925"/>
                    </a:cubicBezTo>
                    <a:cubicBezTo>
                      <a:pt x="970955" y="555687"/>
                      <a:pt x="973812" y="553782"/>
                      <a:pt x="975717" y="545210"/>
                    </a:cubicBezTo>
                    <a:cubicBezTo>
                      <a:pt x="981432" y="523302"/>
                      <a:pt x="972860" y="503300"/>
                      <a:pt x="963335" y="485202"/>
                    </a:cubicBezTo>
                    <a:cubicBezTo>
                      <a:pt x="947142" y="453770"/>
                      <a:pt x="930950" y="422337"/>
                      <a:pt x="940475" y="392810"/>
                    </a:cubicBezTo>
                    <a:cubicBezTo>
                      <a:pt x="942380" y="359472"/>
                      <a:pt x="933807" y="332802"/>
                      <a:pt x="909995" y="315657"/>
                    </a:cubicBezTo>
                    <a:close/>
                  </a:path>
                </a:pathLst>
              </a:custGeom>
              <a:solidFill>
                <a:srgbClr val="8BC53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2" name="Freeform: Shape 501">
                <a:extLst>
                  <a:ext uri="{FF2B5EF4-FFF2-40B4-BE49-F238E27FC236}">
                    <a16:creationId xmlns:a16="http://schemas.microsoft.com/office/drawing/2014/main" id="{7A8A5F48-4AE8-4320-B3BB-1091389193CA}"/>
                  </a:ext>
                </a:extLst>
              </p:cNvPr>
              <p:cNvSpPr/>
              <p:nvPr/>
            </p:nvSpPr>
            <p:spPr>
              <a:xfrm>
                <a:off x="9510310" y="3791200"/>
                <a:ext cx="354472" cy="462147"/>
              </a:xfrm>
              <a:custGeom>
                <a:avLst/>
                <a:gdLst>
                  <a:gd name="connsiteX0" fmla="*/ 479140 w 502223"/>
                  <a:gd name="connsiteY0" fmla="*/ 208236 h 654779"/>
                  <a:gd name="connsiteX1" fmla="*/ 502000 w 502223"/>
                  <a:gd name="connsiteY1" fmla="*/ 126321 h 654779"/>
                  <a:gd name="connsiteX2" fmla="*/ 495332 w 502223"/>
                  <a:gd name="connsiteY2" fmla="*/ 51074 h 654779"/>
                  <a:gd name="connsiteX3" fmla="*/ 491523 w 502223"/>
                  <a:gd name="connsiteY3" fmla="*/ 42501 h 654779"/>
                  <a:gd name="connsiteX4" fmla="*/ 420085 w 502223"/>
                  <a:gd name="connsiteY4" fmla="*/ 1544 h 654779"/>
                  <a:gd name="connsiteX5" fmla="*/ 337217 w 502223"/>
                  <a:gd name="connsiteY5" fmla="*/ 26309 h 654779"/>
                  <a:gd name="connsiteX6" fmla="*/ 212440 w 502223"/>
                  <a:gd name="connsiteY6" fmla="*/ 64409 h 654779"/>
                  <a:gd name="connsiteX7" fmla="*/ 200057 w 502223"/>
                  <a:gd name="connsiteY7" fmla="*/ 77744 h 654779"/>
                  <a:gd name="connsiteX8" fmla="*/ 209582 w 502223"/>
                  <a:gd name="connsiteY8" fmla="*/ 176804 h 654779"/>
                  <a:gd name="connsiteX9" fmla="*/ 176245 w 502223"/>
                  <a:gd name="connsiteY9" fmla="*/ 236811 h 654779"/>
                  <a:gd name="connsiteX10" fmla="*/ 130525 w 502223"/>
                  <a:gd name="connsiteY10" fmla="*/ 260624 h 654779"/>
                  <a:gd name="connsiteX11" fmla="*/ 79090 w 502223"/>
                  <a:gd name="connsiteY11" fmla="*/ 284436 h 654779"/>
                  <a:gd name="connsiteX12" fmla="*/ 46705 w 502223"/>
                  <a:gd name="connsiteY12" fmla="*/ 360636 h 654779"/>
                  <a:gd name="connsiteX13" fmla="*/ 54325 w 502223"/>
                  <a:gd name="connsiteY13" fmla="*/ 428264 h 654779"/>
                  <a:gd name="connsiteX14" fmla="*/ 14320 w 502223"/>
                  <a:gd name="connsiteY14" fmla="*/ 522561 h 654779"/>
                  <a:gd name="connsiteX15" fmla="*/ 17177 w 502223"/>
                  <a:gd name="connsiteY15" fmla="*/ 598761 h 654779"/>
                  <a:gd name="connsiteX16" fmla="*/ 91472 w 502223"/>
                  <a:gd name="connsiteY16" fmla="*/ 653054 h 654779"/>
                  <a:gd name="connsiteX17" fmla="*/ 103855 w 502223"/>
                  <a:gd name="connsiteY17" fmla="*/ 652101 h 654779"/>
                  <a:gd name="connsiteX18" fmla="*/ 125762 w 502223"/>
                  <a:gd name="connsiteY18" fmla="*/ 635909 h 654779"/>
                  <a:gd name="connsiteX19" fmla="*/ 230537 w 502223"/>
                  <a:gd name="connsiteY19" fmla="*/ 564471 h 654779"/>
                  <a:gd name="connsiteX20" fmla="*/ 389605 w 502223"/>
                  <a:gd name="connsiteY20" fmla="*/ 418739 h 654779"/>
                  <a:gd name="connsiteX21" fmla="*/ 411512 w 502223"/>
                  <a:gd name="connsiteY21" fmla="*/ 394926 h 654779"/>
                  <a:gd name="connsiteX22" fmla="*/ 457232 w 502223"/>
                  <a:gd name="connsiteY22" fmla="*/ 309201 h 654779"/>
                  <a:gd name="connsiteX23" fmla="*/ 458185 w 502223"/>
                  <a:gd name="connsiteY23" fmla="*/ 285389 h 654779"/>
                  <a:gd name="connsiteX24" fmla="*/ 479140 w 502223"/>
                  <a:gd name="connsiteY24" fmla="*/ 208236 h 654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502223" h="654779">
                    <a:moveTo>
                      <a:pt x="479140" y="208236"/>
                    </a:moveTo>
                    <a:cubicBezTo>
                      <a:pt x="493428" y="183471"/>
                      <a:pt x="503905" y="155849"/>
                      <a:pt x="502000" y="126321"/>
                    </a:cubicBezTo>
                    <a:cubicBezTo>
                      <a:pt x="502953" y="100604"/>
                      <a:pt x="494380" y="76791"/>
                      <a:pt x="495332" y="51074"/>
                    </a:cubicBezTo>
                    <a:cubicBezTo>
                      <a:pt x="495332" y="48216"/>
                      <a:pt x="494380" y="45359"/>
                      <a:pt x="491523" y="42501"/>
                    </a:cubicBezTo>
                    <a:cubicBezTo>
                      <a:pt x="471520" y="22499"/>
                      <a:pt x="446755" y="6306"/>
                      <a:pt x="420085" y="1544"/>
                    </a:cubicBezTo>
                    <a:cubicBezTo>
                      <a:pt x="393415" y="-3219"/>
                      <a:pt x="364840" y="2496"/>
                      <a:pt x="337217" y="26309"/>
                    </a:cubicBezTo>
                    <a:cubicBezTo>
                      <a:pt x="301975" y="56789"/>
                      <a:pt x="258160" y="67266"/>
                      <a:pt x="212440" y="64409"/>
                    </a:cubicBezTo>
                    <a:cubicBezTo>
                      <a:pt x="197200" y="63456"/>
                      <a:pt x="198152" y="63456"/>
                      <a:pt x="200057" y="77744"/>
                    </a:cubicBezTo>
                    <a:cubicBezTo>
                      <a:pt x="204820" y="111081"/>
                      <a:pt x="211487" y="143466"/>
                      <a:pt x="209582" y="176804"/>
                    </a:cubicBezTo>
                    <a:cubicBezTo>
                      <a:pt x="207677" y="202521"/>
                      <a:pt x="197200" y="222524"/>
                      <a:pt x="176245" y="236811"/>
                    </a:cubicBezTo>
                    <a:cubicBezTo>
                      <a:pt x="161957" y="247289"/>
                      <a:pt x="145765" y="254909"/>
                      <a:pt x="130525" y="260624"/>
                    </a:cubicBezTo>
                    <a:cubicBezTo>
                      <a:pt x="113380" y="267291"/>
                      <a:pt x="95282" y="274911"/>
                      <a:pt x="79090" y="284436"/>
                    </a:cubicBezTo>
                    <a:cubicBezTo>
                      <a:pt x="43847" y="304439"/>
                      <a:pt x="37180" y="321584"/>
                      <a:pt x="46705" y="360636"/>
                    </a:cubicBezTo>
                    <a:cubicBezTo>
                      <a:pt x="52420" y="382544"/>
                      <a:pt x="58135" y="404451"/>
                      <a:pt x="54325" y="428264"/>
                    </a:cubicBezTo>
                    <a:cubicBezTo>
                      <a:pt x="49562" y="463506"/>
                      <a:pt x="34322" y="493986"/>
                      <a:pt x="14320" y="522561"/>
                    </a:cubicBezTo>
                    <a:cubicBezTo>
                      <a:pt x="-5683" y="551136"/>
                      <a:pt x="-4730" y="572091"/>
                      <a:pt x="17177" y="598761"/>
                    </a:cubicBezTo>
                    <a:cubicBezTo>
                      <a:pt x="37180" y="623526"/>
                      <a:pt x="63850" y="638766"/>
                      <a:pt x="91472" y="653054"/>
                    </a:cubicBezTo>
                    <a:cubicBezTo>
                      <a:pt x="96235" y="655911"/>
                      <a:pt x="100045" y="654959"/>
                      <a:pt x="103855" y="652101"/>
                    </a:cubicBezTo>
                    <a:cubicBezTo>
                      <a:pt x="111475" y="647339"/>
                      <a:pt x="119095" y="642576"/>
                      <a:pt x="125762" y="635909"/>
                    </a:cubicBezTo>
                    <a:cubicBezTo>
                      <a:pt x="157195" y="607334"/>
                      <a:pt x="192437" y="582569"/>
                      <a:pt x="230537" y="564471"/>
                    </a:cubicBezTo>
                    <a:cubicBezTo>
                      <a:pt x="299117" y="532086"/>
                      <a:pt x="349600" y="481604"/>
                      <a:pt x="389605" y="418739"/>
                    </a:cubicBezTo>
                    <a:cubicBezTo>
                      <a:pt x="395320" y="409214"/>
                      <a:pt x="402940" y="401594"/>
                      <a:pt x="411512" y="394926"/>
                    </a:cubicBezTo>
                    <a:cubicBezTo>
                      <a:pt x="440087" y="373971"/>
                      <a:pt x="459137" y="347301"/>
                      <a:pt x="457232" y="309201"/>
                    </a:cubicBezTo>
                    <a:cubicBezTo>
                      <a:pt x="456280" y="301581"/>
                      <a:pt x="458185" y="293009"/>
                      <a:pt x="458185" y="285389"/>
                    </a:cubicBezTo>
                    <a:cubicBezTo>
                      <a:pt x="459137" y="258719"/>
                      <a:pt x="464853" y="233001"/>
                      <a:pt x="479140" y="208236"/>
                    </a:cubicBezTo>
                    <a:close/>
                  </a:path>
                </a:pathLst>
              </a:custGeom>
              <a:solidFill>
                <a:srgbClr val="8BC53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3" name="Freeform: Shape 502">
                <a:extLst>
                  <a:ext uri="{FF2B5EF4-FFF2-40B4-BE49-F238E27FC236}">
                    <a16:creationId xmlns:a16="http://schemas.microsoft.com/office/drawing/2014/main" id="{063D3D51-527A-4875-8204-1BDAB208A354}"/>
                  </a:ext>
                </a:extLst>
              </p:cNvPr>
              <p:cNvSpPr/>
              <p:nvPr/>
            </p:nvSpPr>
            <p:spPr>
              <a:xfrm>
                <a:off x="8730495" y="3843184"/>
                <a:ext cx="398168" cy="464302"/>
              </a:xfrm>
              <a:custGeom>
                <a:avLst/>
                <a:gdLst>
                  <a:gd name="connsiteX0" fmla="*/ 261436 w 564133"/>
                  <a:gd name="connsiteY0" fmla="*/ 56197 h 657832"/>
                  <a:gd name="connsiteX1" fmla="*/ 250006 w 564133"/>
                  <a:gd name="connsiteY1" fmla="*/ 0 h 657832"/>
                  <a:gd name="connsiteX2" fmla="*/ 162376 w 564133"/>
                  <a:gd name="connsiteY2" fmla="*/ 66675 h 657832"/>
                  <a:gd name="connsiteX3" fmla="*/ 89033 w 564133"/>
                  <a:gd name="connsiteY3" fmla="*/ 161925 h 657832"/>
                  <a:gd name="connsiteX4" fmla="*/ 57601 w 564133"/>
                  <a:gd name="connsiteY4" fmla="*/ 196215 h 657832"/>
                  <a:gd name="connsiteX5" fmla="*/ 36646 w 564133"/>
                  <a:gd name="connsiteY5" fmla="*/ 233363 h 657832"/>
                  <a:gd name="connsiteX6" fmla="*/ 1403 w 564133"/>
                  <a:gd name="connsiteY6" fmla="*/ 389573 h 657832"/>
                  <a:gd name="connsiteX7" fmla="*/ 5213 w 564133"/>
                  <a:gd name="connsiteY7" fmla="*/ 453390 h 657832"/>
                  <a:gd name="connsiteX8" fmla="*/ 17596 w 564133"/>
                  <a:gd name="connsiteY8" fmla="*/ 464820 h 657832"/>
                  <a:gd name="connsiteX9" fmla="*/ 127133 w 564133"/>
                  <a:gd name="connsiteY9" fmla="*/ 486728 h 657832"/>
                  <a:gd name="connsiteX10" fmla="*/ 220478 w 564133"/>
                  <a:gd name="connsiteY10" fmla="*/ 579120 h 657832"/>
                  <a:gd name="connsiteX11" fmla="*/ 231908 w 564133"/>
                  <a:gd name="connsiteY11" fmla="*/ 605790 h 657832"/>
                  <a:gd name="connsiteX12" fmla="*/ 265246 w 564133"/>
                  <a:gd name="connsiteY12" fmla="*/ 650557 h 657832"/>
                  <a:gd name="connsiteX13" fmla="*/ 306203 w 564133"/>
                  <a:gd name="connsiteY13" fmla="*/ 643890 h 657832"/>
                  <a:gd name="connsiteX14" fmla="*/ 315728 w 564133"/>
                  <a:gd name="connsiteY14" fmla="*/ 625793 h 657832"/>
                  <a:gd name="connsiteX15" fmla="*/ 344303 w 564133"/>
                  <a:gd name="connsiteY15" fmla="*/ 546735 h 657832"/>
                  <a:gd name="connsiteX16" fmla="*/ 412883 w 564133"/>
                  <a:gd name="connsiteY16" fmla="*/ 511492 h 657832"/>
                  <a:gd name="connsiteX17" fmla="*/ 434791 w 564133"/>
                  <a:gd name="connsiteY17" fmla="*/ 517207 h 657832"/>
                  <a:gd name="connsiteX18" fmla="*/ 563378 w 564133"/>
                  <a:gd name="connsiteY18" fmla="*/ 373380 h 657832"/>
                  <a:gd name="connsiteX19" fmla="*/ 504323 w 564133"/>
                  <a:gd name="connsiteY19" fmla="*/ 250507 h 657832"/>
                  <a:gd name="connsiteX20" fmla="*/ 490036 w 564133"/>
                  <a:gd name="connsiteY20" fmla="*/ 249555 h 657832"/>
                  <a:gd name="connsiteX21" fmla="*/ 385261 w 564133"/>
                  <a:gd name="connsiteY21" fmla="*/ 239077 h 657832"/>
                  <a:gd name="connsiteX22" fmla="*/ 369068 w 564133"/>
                  <a:gd name="connsiteY22" fmla="*/ 198120 h 657832"/>
                  <a:gd name="connsiteX23" fmla="*/ 367163 w 564133"/>
                  <a:gd name="connsiteY23" fmla="*/ 177165 h 657832"/>
                  <a:gd name="connsiteX24" fmla="*/ 321443 w 564133"/>
                  <a:gd name="connsiteY24" fmla="*/ 102870 h 657832"/>
                  <a:gd name="connsiteX25" fmla="*/ 261436 w 564133"/>
                  <a:gd name="connsiteY25" fmla="*/ 56197 h 657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64133" h="657832">
                    <a:moveTo>
                      <a:pt x="261436" y="56197"/>
                    </a:moveTo>
                    <a:cubicBezTo>
                      <a:pt x="253816" y="38100"/>
                      <a:pt x="251911" y="19050"/>
                      <a:pt x="250006" y="0"/>
                    </a:cubicBezTo>
                    <a:cubicBezTo>
                      <a:pt x="212858" y="12382"/>
                      <a:pt x="179521" y="30480"/>
                      <a:pt x="162376" y="66675"/>
                    </a:cubicBezTo>
                    <a:cubicBezTo>
                      <a:pt x="144278" y="103822"/>
                      <a:pt x="119513" y="134302"/>
                      <a:pt x="89033" y="161925"/>
                    </a:cubicBezTo>
                    <a:cubicBezTo>
                      <a:pt x="77603" y="172402"/>
                      <a:pt x="68078" y="184785"/>
                      <a:pt x="57601" y="196215"/>
                    </a:cubicBezTo>
                    <a:cubicBezTo>
                      <a:pt x="48076" y="206692"/>
                      <a:pt x="41408" y="219075"/>
                      <a:pt x="36646" y="233363"/>
                    </a:cubicBezTo>
                    <a:cubicBezTo>
                      <a:pt x="19501" y="283845"/>
                      <a:pt x="7118" y="336232"/>
                      <a:pt x="1403" y="389573"/>
                    </a:cubicBezTo>
                    <a:cubicBezTo>
                      <a:pt x="-502" y="410528"/>
                      <a:pt x="-1454" y="432435"/>
                      <a:pt x="5213" y="453390"/>
                    </a:cubicBezTo>
                    <a:cubicBezTo>
                      <a:pt x="7118" y="460057"/>
                      <a:pt x="9976" y="463867"/>
                      <a:pt x="17596" y="464820"/>
                    </a:cubicBezTo>
                    <a:cubicBezTo>
                      <a:pt x="54743" y="466725"/>
                      <a:pt x="91891" y="473392"/>
                      <a:pt x="127133" y="486728"/>
                    </a:cubicBezTo>
                    <a:cubicBezTo>
                      <a:pt x="171901" y="502920"/>
                      <a:pt x="209048" y="527685"/>
                      <a:pt x="220478" y="579120"/>
                    </a:cubicBezTo>
                    <a:cubicBezTo>
                      <a:pt x="222383" y="588645"/>
                      <a:pt x="226193" y="598170"/>
                      <a:pt x="231908" y="605790"/>
                    </a:cubicBezTo>
                    <a:cubicBezTo>
                      <a:pt x="241433" y="621030"/>
                      <a:pt x="250006" y="639128"/>
                      <a:pt x="265246" y="650557"/>
                    </a:cubicBezTo>
                    <a:cubicBezTo>
                      <a:pt x="281438" y="661988"/>
                      <a:pt x="295726" y="660082"/>
                      <a:pt x="306203" y="643890"/>
                    </a:cubicBezTo>
                    <a:cubicBezTo>
                      <a:pt x="310013" y="638175"/>
                      <a:pt x="312871" y="632460"/>
                      <a:pt x="315728" y="625793"/>
                    </a:cubicBezTo>
                    <a:cubicBezTo>
                      <a:pt x="328111" y="601028"/>
                      <a:pt x="335731" y="573405"/>
                      <a:pt x="344303" y="546735"/>
                    </a:cubicBezTo>
                    <a:cubicBezTo>
                      <a:pt x="356686" y="507682"/>
                      <a:pt x="374783" y="498157"/>
                      <a:pt x="412883" y="511492"/>
                    </a:cubicBezTo>
                    <a:cubicBezTo>
                      <a:pt x="420503" y="514350"/>
                      <a:pt x="427171" y="517207"/>
                      <a:pt x="434791" y="517207"/>
                    </a:cubicBezTo>
                    <a:cubicBezTo>
                      <a:pt x="506228" y="521970"/>
                      <a:pt x="571951" y="452438"/>
                      <a:pt x="563378" y="373380"/>
                    </a:cubicBezTo>
                    <a:cubicBezTo>
                      <a:pt x="557663" y="325755"/>
                      <a:pt x="532898" y="287655"/>
                      <a:pt x="504323" y="250507"/>
                    </a:cubicBezTo>
                    <a:cubicBezTo>
                      <a:pt x="498608" y="243840"/>
                      <a:pt x="496703" y="242888"/>
                      <a:pt x="490036" y="249555"/>
                    </a:cubicBezTo>
                    <a:cubicBezTo>
                      <a:pt x="455746" y="283845"/>
                      <a:pt x="412883" y="279082"/>
                      <a:pt x="385261" y="239077"/>
                    </a:cubicBezTo>
                    <a:cubicBezTo>
                      <a:pt x="376688" y="226695"/>
                      <a:pt x="371926" y="213360"/>
                      <a:pt x="369068" y="198120"/>
                    </a:cubicBezTo>
                    <a:cubicBezTo>
                      <a:pt x="368116" y="191452"/>
                      <a:pt x="364306" y="184785"/>
                      <a:pt x="367163" y="177165"/>
                    </a:cubicBezTo>
                    <a:cubicBezTo>
                      <a:pt x="378593" y="139065"/>
                      <a:pt x="360496" y="110490"/>
                      <a:pt x="321443" y="102870"/>
                    </a:cubicBezTo>
                    <a:cubicBezTo>
                      <a:pt x="292868" y="99060"/>
                      <a:pt x="272866" y="82867"/>
                      <a:pt x="261436" y="56197"/>
                    </a:cubicBezTo>
                    <a:close/>
                  </a:path>
                </a:pathLst>
              </a:custGeom>
              <a:solidFill>
                <a:srgbClr val="8BC53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4" name="Freeform: Shape 503">
                <a:extLst>
                  <a:ext uri="{FF2B5EF4-FFF2-40B4-BE49-F238E27FC236}">
                    <a16:creationId xmlns:a16="http://schemas.microsoft.com/office/drawing/2014/main" id="{209596B8-AFA4-4177-AA2D-155AD9340126}"/>
                  </a:ext>
                </a:extLst>
              </p:cNvPr>
              <p:cNvSpPr/>
              <p:nvPr/>
            </p:nvSpPr>
            <p:spPr>
              <a:xfrm>
                <a:off x="9262192" y="3930846"/>
                <a:ext cx="325894" cy="330194"/>
              </a:xfrm>
              <a:custGeom>
                <a:avLst/>
                <a:gdLst>
                  <a:gd name="connsiteX0" fmla="*/ 338788 w 418090"/>
                  <a:gd name="connsiteY0" fmla="*/ 461010 h 467825"/>
                  <a:gd name="connsiteX1" fmla="*/ 348313 w 418090"/>
                  <a:gd name="connsiteY1" fmla="*/ 467678 h 467825"/>
                  <a:gd name="connsiteX2" fmla="*/ 416893 w 418090"/>
                  <a:gd name="connsiteY2" fmla="*/ 373380 h 467825"/>
                  <a:gd name="connsiteX3" fmla="*/ 405463 w 418090"/>
                  <a:gd name="connsiteY3" fmla="*/ 308610 h 467825"/>
                  <a:gd name="connsiteX4" fmla="*/ 393081 w 418090"/>
                  <a:gd name="connsiteY4" fmla="*/ 291465 h 467825"/>
                  <a:gd name="connsiteX5" fmla="*/ 377841 w 418090"/>
                  <a:gd name="connsiteY5" fmla="*/ 243840 h 467825"/>
                  <a:gd name="connsiteX6" fmla="*/ 396891 w 418090"/>
                  <a:gd name="connsiteY6" fmla="*/ 214313 h 467825"/>
                  <a:gd name="connsiteX7" fmla="*/ 390223 w 418090"/>
                  <a:gd name="connsiteY7" fmla="*/ 189548 h 467825"/>
                  <a:gd name="connsiteX8" fmla="*/ 352123 w 418090"/>
                  <a:gd name="connsiteY8" fmla="*/ 182880 h 467825"/>
                  <a:gd name="connsiteX9" fmla="*/ 257826 w 418090"/>
                  <a:gd name="connsiteY9" fmla="*/ 159067 h 467825"/>
                  <a:gd name="connsiteX10" fmla="*/ 220678 w 418090"/>
                  <a:gd name="connsiteY10" fmla="*/ 101917 h 467825"/>
                  <a:gd name="connsiteX11" fmla="*/ 195913 w 418090"/>
                  <a:gd name="connsiteY11" fmla="*/ 70485 h 467825"/>
                  <a:gd name="connsiteX12" fmla="*/ 174958 w 418090"/>
                  <a:gd name="connsiteY12" fmla="*/ 65723 h 467825"/>
                  <a:gd name="connsiteX13" fmla="*/ 66373 w 418090"/>
                  <a:gd name="connsiteY13" fmla="*/ 9525 h 467825"/>
                  <a:gd name="connsiteX14" fmla="*/ 45418 w 418090"/>
                  <a:gd name="connsiteY14" fmla="*/ 0 h 467825"/>
                  <a:gd name="connsiteX15" fmla="*/ 39703 w 418090"/>
                  <a:gd name="connsiteY15" fmla="*/ 1905 h 467825"/>
                  <a:gd name="connsiteX16" fmla="*/ 1603 w 418090"/>
                  <a:gd name="connsiteY16" fmla="*/ 34290 h 467825"/>
                  <a:gd name="connsiteX17" fmla="*/ 4461 w 418090"/>
                  <a:gd name="connsiteY17" fmla="*/ 43815 h 467825"/>
                  <a:gd name="connsiteX18" fmla="*/ 90186 w 418090"/>
                  <a:gd name="connsiteY18" fmla="*/ 239077 h 467825"/>
                  <a:gd name="connsiteX19" fmla="*/ 144478 w 418090"/>
                  <a:gd name="connsiteY19" fmla="*/ 297180 h 467825"/>
                  <a:gd name="connsiteX20" fmla="*/ 213058 w 418090"/>
                  <a:gd name="connsiteY20" fmla="*/ 313373 h 467825"/>
                  <a:gd name="connsiteX21" fmla="*/ 305451 w 418090"/>
                  <a:gd name="connsiteY21" fmla="*/ 393382 h 467825"/>
                  <a:gd name="connsiteX22" fmla="*/ 338788 w 418090"/>
                  <a:gd name="connsiteY22" fmla="*/ 461010 h 467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18090" h="467825">
                    <a:moveTo>
                      <a:pt x="338788" y="461010"/>
                    </a:moveTo>
                    <a:cubicBezTo>
                      <a:pt x="340693" y="464820"/>
                      <a:pt x="341646" y="468630"/>
                      <a:pt x="348313" y="467678"/>
                    </a:cubicBezTo>
                    <a:cubicBezTo>
                      <a:pt x="402606" y="457200"/>
                      <a:pt x="423561" y="427673"/>
                      <a:pt x="416893" y="373380"/>
                    </a:cubicBezTo>
                    <a:cubicBezTo>
                      <a:pt x="414036" y="351473"/>
                      <a:pt x="408321" y="330517"/>
                      <a:pt x="405463" y="308610"/>
                    </a:cubicBezTo>
                    <a:cubicBezTo>
                      <a:pt x="404511" y="300990"/>
                      <a:pt x="400701" y="295275"/>
                      <a:pt x="393081" y="291465"/>
                    </a:cubicBezTo>
                    <a:cubicBezTo>
                      <a:pt x="373078" y="280035"/>
                      <a:pt x="368316" y="264795"/>
                      <a:pt x="377841" y="243840"/>
                    </a:cubicBezTo>
                    <a:cubicBezTo>
                      <a:pt x="382603" y="233363"/>
                      <a:pt x="387366" y="222885"/>
                      <a:pt x="396891" y="214313"/>
                    </a:cubicBezTo>
                    <a:cubicBezTo>
                      <a:pt x="410226" y="202882"/>
                      <a:pt x="408321" y="194310"/>
                      <a:pt x="390223" y="189548"/>
                    </a:cubicBezTo>
                    <a:cubicBezTo>
                      <a:pt x="377841" y="186690"/>
                      <a:pt x="365458" y="184785"/>
                      <a:pt x="352123" y="182880"/>
                    </a:cubicBezTo>
                    <a:cubicBezTo>
                      <a:pt x="319738" y="178117"/>
                      <a:pt x="287353" y="174307"/>
                      <a:pt x="257826" y="159067"/>
                    </a:cubicBezTo>
                    <a:cubicBezTo>
                      <a:pt x="234013" y="146685"/>
                      <a:pt x="221631" y="128588"/>
                      <a:pt x="220678" y="101917"/>
                    </a:cubicBezTo>
                    <a:cubicBezTo>
                      <a:pt x="219726" y="82867"/>
                      <a:pt x="214011" y="75248"/>
                      <a:pt x="195913" y="70485"/>
                    </a:cubicBezTo>
                    <a:cubicBezTo>
                      <a:pt x="189246" y="68580"/>
                      <a:pt x="181626" y="66675"/>
                      <a:pt x="174958" y="65723"/>
                    </a:cubicBezTo>
                    <a:cubicBezTo>
                      <a:pt x="133048" y="58102"/>
                      <a:pt x="95901" y="40957"/>
                      <a:pt x="66373" y="9525"/>
                    </a:cubicBezTo>
                    <a:cubicBezTo>
                      <a:pt x="60658" y="3810"/>
                      <a:pt x="54943" y="0"/>
                      <a:pt x="45418" y="0"/>
                    </a:cubicBezTo>
                    <a:cubicBezTo>
                      <a:pt x="43513" y="952"/>
                      <a:pt x="40656" y="952"/>
                      <a:pt x="39703" y="1905"/>
                    </a:cubicBezTo>
                    <a:cubicBezTo>
                      <a:pt x="22558" y="7620"/>
                      <a:pt x="13033" y="21907"/>
                      <a:pt x="1603" y="34290"/>
                    </a:cubicBezTo>
                    <a:cubicBezTo>
                      <a:pt x="-2207" y="38100"/>
                      <a:pt x="1603" y="40957"/>
                      <a:pt x="4461" y="43815"/>
                    </a:cubicBezTo>
                    <a:cubicBezTo>
                      <a:pt x="52086" y="100013"/>
                      <a:pt x="74946" y="168592"/>
                      <a:pt x="90186" y="239077"/>
                    </a:cubicBezTo>
                    <a:cubicBezTo>
                      <a:pt x="96853" y="271463"/>
                      <a:pt x="114951" y="289560"/>
                      <a:pt x="144478" y="297180"/>
                    </a:cubicBezTo>
                    <a:cubicBezTo>
                      <a:pt x="167338" y="302895"/>
                      <a:pt x="190198" y="307657"/>
                      <a:pt x="213058" y="313373"/>
                    </a:cubicBezTo>
                    <a:cubicBezTo>
                      <a:pt x="257826" y="323850"/>
                      <a:pt x="290211" y="348615"/>
                      <a:pt x="305451" y="393382"/>
                    </a:cubicBezTo>
                    <a:cubicBezTo>
                      <a:pt x="314976" y="416242"/>
                      <a:pt x="326406" y="439103"/>
                      <a:pt x="338788" y="461010"/>
                    </a:cubicBezTo>
                    <a:close/>
                  </a:path>
                </a:pathLst>
              </a:custGeom>
              <a:solidFill>
                <a:srgbClr val="8BC53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5" name="Freeform: Shape 504">
                <a:extLst>
                  <a:ext uri="{FF2B5EF4-FFF2-40B4-BE49-F238E27FC236}">
                    <a16:creationId xmlns:a16="http://schemas.microsoft.com/office/drawing/2014/main" id="{7A7A4DF3-E21A-4C05-8A03-A30615EA2732}"/>
                  </a:ext>
                </a:extLst>
              </p:cNvPr>
              <p:cNvSpPr/>
              <p:nvPr/>
            </p:nvSpPr>
            <p:spPr>
              <a:xfrm>
                <a:off x="8187328" y="3826118"/>
                <a:ext cx="564629" cy="428539"/>
              </a:xfrm>
              <a:custGeom>
                <a:avLst/>
                <a:gdLst>
                  <a:gd name="connsiteX0" fmla="*/ 51313 w 799978"/>
                  <a:gd name="connsiteY0" fmla="*/ 255958 h 607162"/>
                  <a:gd name="connsiteX1" fmla="*/ 101796 w 799978"/>
                  <a:gd name="connsiteY1" fmla="*/ 312155 h 607162"/>
                  <a:gd name="connsiteX2" fmla="*/ 161803 w 799978"/>
                  <a:gd name="connsiteY2" fmla="*/ 394070 h 607162"/>
                  <a:gd name="connsiteX3" fmla="*/ 213238 w 799978"/>
                  <a:gd name="connsiteY3" fmla="*/ 453125 h 607162"/>
                  <a:gd name="connsiteX4" fmla="*/ 259911 w 799978"/>
                  <a:gd name="connsiteY4" fmla="*/ 472175 h 607162"/>
                  <a:gd name="connsiteX5" fmla="*/ 286581 w 799978"/>
                  <a:gd name="connsiteY5" fmla="*/ 492178 h 607162"/>
                  <a:gd name="connsiteX6" fmla="*/ 329443 w 799978"/>
                  <a:gd name="connsiteY6" fmla="*/ 543613 h 607162"/>
                  <a:gd name="connsiteX7" fmla="*/ 392308 w 799978"/>
                  <a:gd name="connsiteY7" fmla="*/ 565520 h 607162"/>
                  <a:gd name="connsiteX8" fmla="*/ 486606 w 799978"/>
                  <a:gd name="connsiteY8" fmla="*/ 581713 h 607162"/>
                  <a:gd name="connsiteX9" fmla="*/ 560901 w 799978"/>
                  <a:gd name="connsiteY9" fmla="*/ 589333 h 607162"/>
                  <a:gd name="connsiteX10" fmla="*/ 713301 w 799978"/>
                  <a:gd name="connsiteY10" fmla="*/ 602668 h 607162"/>
                  <a:gd name="connsiteX11" fmla="*/ 799978 w 799978"/>
                  <a:gd name="connsiteY11" fmla="*/ 586475 h 607162"/>
                  <a:gd name="connsiteX12" fmla="*/ 714253 w 799978"/>
                  <a:gd name="connsiteY12" fmla="*/ 475985 h 607162"/>
                  <a:gd name="connsiteX13" fmla="*/ 675201 w 799978"/>
                  <a:gd name="connsiteY13" fmla="*/ 348350 h 607162"/>
                  <a:gd name="connsiteX14" fmla="*/ 649483 w 799978"/>
                  <a:gd name="connsiteY14" fmla="*/ 257863 h 607162"/>
                  <a:gd name="connsiteX15" fmla="*/ 603763 w 799978"/>
                  <a:gd name="connsiteY15" fmla="*/ 239765 h 607162"/>
                  <a:gd name="connsiteX16" fmla="*/ 534231 w 799978"/>
                  <a:gd name="connsiteY16" fmla="*/ 242623 h 607162"/>
                  <a:gd name="connsiteX17" fmla="*/ 480891 w 799978"/>
                  <a:gd name="connsiteY17" fmla="*/ 210238 h 607162"/>
                  <a:gd name="connsiteX18" fmla="*/ 431361 w 799978"/>
                  <a:gd name="connsiteY18" fmla="*/ 174043 h 607162"/>
                  <a:gd name="connsiteX19" fmla="*/ 376116 w 799978"/>
                  <a:gd name="connsiteY19" fmla="*/ 165470 h 607162"/>
                  <a:gd name="connsiteX20" fmla="*/ 301821 w 799978"/>
                  <a:gd name="connsiteY20" fmla="*/ 194045 h 607162"/>
                  <a:gd name="connsiteX21" fmla="*/ 234193 w 799978"/>
                  <a:gd name="connsiteY21" fmla="*/ 188330 h 607162"/>
                  <a:gd name="connsiteX22" fmla="*/ 191331 w 799978"/>
                  <a:gd name="connsiteY22" fmla="*/ 135943 h 607162"/>
                  <a:gd name="connsiteX23" fmla="*/ 164661 w 799978"/>
                  <a:gd name="connsiteY23" fmla="*/ 83555 h 607162"/>
                  <a:gd name="connsiteX24" fmla="*/ 69411 w 799978"/>
                  <a:gd name="connsiteY24" fmla="*/ 9260 h 607162"/>
                  <a:gd name="connsiteX25" fmla="*/ 17023 w 799978"/>
                  <a:gd name="connsiteY25" fmla="*/ 688 h 607162"/>
                  <a:gd name="connsiteX26" fmla="*/ 8451 w 799978"/>
                  <a:gd name="connsiteY26" fmla="*/ 4498 h 607162"/>
                  <a:gd name="connsiteX27" fmla="*/ 831 w 799978"/>
                  <a:gd name="connsiteY27" fmla="*/ 73078 h 607162"/>
                  <a:gd name="connsiteX28" fmla="*/ 51313 w 799978"/>
                  <a:gd name="connsiteY28" fmla="*/ 255958 h 607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799978" h="607162">
                    <a:moveTo>
                      <a:pt x="51313" y="255958"/>
                    </a:moveTo>
                    <a:cubicBezTo>
                      <a:pt x="62743" y="278818"/>
                      <a:pt x="78936" y="297868"/>
                      <a:pt x="101796" y="312155"/>
                    </a:cubicBezTo>
                    <a:cubicBezTo>
                      <a:pt x="133228" y="330253"/>
                      <a:pt x="155136" y="357875"/>
                      <a:pt x="161803" y="394070"/>
                    </a:cubicBezTo>
                    <a:cubicBezTo>
                      <a:pt x="167518" y="425503"/>
                      <a:pt x="184663" y="442648"/>
                      <a:pt x="213238" y="453125"/>
                    </a:cubicBezTo>
                    <a:cubicBezTo>
                      <a:pt x="229431" y="458840"/>
                      <a:pt x="245623" y="463603"/>
                      <a:pt x="259911" y="472175"/>
                    </a:cubicBezTo>
                    <a:cubicBezTo>
                      <a:pt x="269436" y="477890"/>
                      <a:pt x="282771" y="478843"/>
                      <a:pt x="286581" y="492178"/>
                    </a:cubicBezTo>
                    <a:cubicBezTo>
                      <a:pt x="293248" y="515038"/>
                      <a:pt x="307536" y="532183"/>
                      <a:pt x="329443" y="543613"/>
                    </a:cubicBezTo>
                    <a:cubicBezTo>
                      <a:pt x="349446" y="554090"/>
                      <a:pt x="370401" y="560758"/>
                      <a:pt x="392308" y="565520"/>
                    </a:cubicBezTo>
                    <a:cubicBezTo>
                      <a:pt x="423741" y="573140"/>
                      <a:pt x="455173" y="575998"/>
                      <a:pt x="486606" y="581713"/>
                    </a:cubicBezTo>
                    <a:cubicBezTo>
                      <a:pt x="511371" y="586475"/>
                      <a:pt x="536136" y="591238"/>
                      <a:pt x="560901" y="589333"/>
                    </a:cubicBezTo>
                    <a:cubicBezTo>
                      <a:pt x="612336" y="585523"/>
                      <a:pt x="662818" y="587428"/>
                      <a:pt x="713301" y="602668"/>
                    </a:cubicBezTo>
                    <a:cubicBezTo>
                      <a:pt x="742828" y="612193"/>
                      <a:pt x="772356" y="606478"/>
                      <a:pt x="799978" y="586475"/>
                    </a:cubicBezTo>
                    <a:cubicBezTo>
                      <a:pt x="759021" y="557900"/>
                      <a:pt x="733303" y="518848"/>
                      <a:pt x="714253" y="475985"/>
                    </a:cubicBezTo>
                    <a:cubicBezTo>
                      <a:pt x="696156" y="435028"/>
                      <a:pt x="685678" y="391213"/>
                      <a:pt x="675201" y="348350"/>
                    </a:cubicBezTo>
                    <a:cubicBezTo>
                      <a:pt x="667581" y="317870"/>
                      <a:pt x="662818" y="286438"/>
                      <a:pt x="649483" y="257863"/>
                    </a:cubicBezTo>
                    <a:cubicBezTo>
                      <a:pt x="638053" y="235003"/>
                      <a:pt x="627576" y="231193"/>
                      <a:pt x="603763" y="239765"/>
                    </a:cubicBezTo>
                    <a:cubicBezTo>
                      <a:pt x="580903" y="248338"/>
                      <a:pt x="558043" y="250243"/>
                      <a:pt x="534231" y="242623"/>
                    </a:cubicBezTo>
                    <a:cubicBezTo>
                      <a:pt x="514228" y="235955"/>
                      <a:pt x="497083" y="223573"/>
                      <a:pt x="480891" y="210238"/>
                    </a:cubicBezTo>
                    <a:cubicBezTo>
                      <a:pt x="464698" y="197855"/>
                      <a:pt x="449458" y="183568"/>
                      <a:pt x="431361" y="174043"/>
                    </a:cubicBezTo>
                    <a:cubicBezTo>
                      <a:pt x="414216" y="164518"/>
                      <a:pt x="395166" y="158803"/>
                      <a:pt x="376116" y="165470"/>
                    </a:cubicBezTo>
                    <a:cubicBezTo>
                      <a:pt x="351351" y="174043"/>
                      <a:pt x="325633" y="182615"/>
                      <a:pt x="301821" y="194045"/>
                    </a:cubicBezTo>
                    <a:cubicBezTo>
                      <a:pt x="277056" y="205475"/>
                      <a:pt x="255148" y="203570"/>
                      <a:pt x="234193" y="188330"/>
                    </a:cubicBezTo>
                    <a:cubicBezTo>
                      <a:pt x="215143" y="174995"/>
                      <a:pt x="201808" y="155945"/>
                      <a:pt x="191331" y="135943"/>
                    </a:cubicBezTo>
                    <a:cubicBezTo>
                      <a:pt x="181806" y="118798"/>
                      <a:pt x="174186" y="100700"/>
                      <a:pt x="164661" y="83555"/>
                    </a:cubicBezTo>
                    <a:cubicBezTo>
                      <a:pt x="143706" y="45455"/>
                      <a:pt x="110368" y="22595"/>
                      <a:pt x="69411" y="9260"/>
                    </a:cubicBezTo>
                    <a:cubicBezTo>
                      <a:pt x="53218" y="4498"/>
                      <a:pt x="36073" y="-2170"/>
                      <a:pt x="17023" y="688"/>
                    </a:cubicBezTo>
                    <a:cubicBezTo>
                      <a:pt x="14166" y="1640"/>
                      <a:pt x="8451" y="-1217"/>
                      <a:pt x="8451" y="4498"/>
                    </a:cubicBezTo>
                    <a:cubicBezTo>
                      <a:pt x="7498" y="27358"/>
                      <a:pt x="-2979" y="50218"/>
                      <a:pt x="831" y="73078"/>
                    </a:cubicBezTo>
                    <a:cubicBezTo>
                      <a:pt x="8451" y="134990"/>
                      <a:pt x="21786" y="197855"/>
                      <a:pt x="51313" y="255958"/>
                    </a:cubicBezTo>
                    <a:close/>
                  </a:path>
                </a:pathLst>
              </a:custGeom>
              <a:solidFill>
                <a:srgbClr val="8BC539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6" name="Freeform: Shape 505">
                <a:extLst>
                  <a:ext uri="{FF2B5EF4-FFF2-40B4-BE49-F238E27FC236}">
                    <a16:creationId xmlns:a16="http://schemas.microsoft.com/office/drawing/2014/main" id="{FDE4D92F-F0D8-4B51-ADD8-D28297B55897}"/>
                  </a:ext>
                </a:extLst>
              </p:cNvPr>
              <p:cNvSpPr/>
              <p:nvPr/>
            </p:nvSpPr>
            <p:spPr>
              <a:xfrm rot="10553612">
                <a:off x="8883522" y="3864372"/>
                <a:ext cx="689965" cy="413720"/>
              </a:xfrm>
              <a:custGeom>
                <a:avLst/>
                <a:gdLst>
                  <a:gd name="connsiteX0" fmla="*/ 909995 w 977556"/>
                  <a:gd name="connsiteY0" fmla="*/ 315657 h 586167"/>
                  <a:gd name="connsiteX1" fmla="*/ 868085 w 977556"/>
                  <a:gd name="connsiteY1" fmla="*/ 287082 h 586167"/>
                  <a:gd name="connsiteX2" fmla="*/ 815697 w 977556"/>
                  <a:gd name="connsiteY2" fmla="*/ 205167 h 586167"/>
                  <a:gd name="connsiteX3" fmla="*/ 794742 w 977556"/>
                  <a:gd name="connsiteY3" fmla="*/ 166115 h 586167"/>
                  <a:gd name="connsiteX4" fmla="*/ 766167 w 977556"/>
                  <a:gd name="connsiteY4" fmla="*/ 144207 h 586167"/>
                  <a:gd name="connsiteX5" fmla="*/ 714732 w 977556"/>
                  <a:gd name="connsiteY5" fmla="*/ 108012 h 586167"/>
                  <a:gd name="connsiteX6" fmla="*/ 588050 w 977556"/>
                  <a:gd name="connsiteY6" fmla="*/ 60387 h 586167"/>
                  <a:gd name="connsiteX7" fmla="*/ 503277 w 977556"/>
                  <a:gd name="connsiteY7" fmla="*/ 35622 h 586167"/>
                  <a:gd name="connsiteX8" fmla="*/ 478512 w 977556"/>
                  <a:gd name="connsiteY8" fmla="*/ 19430 h 586167"/>
                  <a:gd name="connsiteX9" fmla="*/ 420410 w 977556"/>
                  <a:gd name="connsiteY9" fmla="*/ 1332 h 586167"/>
                  <a:gd name="connsiteX10" fmla="*/ 321350 w 977556"/>
                  <a:gd name="connsiteY10" fmla="*/ 380 h 586167"/>
                  <a:gd name="connsiteX11" fmla="*/ 192762 w 977556"/>
                  <a:gd name="connsiteY11" fmla="*/ 38480 h 586167"/>
                  <a:gd name="connsiteX12" fmla="*/ 142280 w 977556"/>
                  <a:gd name="connsiteY12" fmla="*/ 70865 h 586167"/>
                  <a:gd name="connsiteX13" fmla="*/ 104180 w 977556"/>
                  <a:gd name="connsiteY13" fmla="*/ 76580 h 586167"/>
                  <a:gd name="connsiteX14" fmla="*/ 3215 w 977556"/>
                  <a:gd name="connsiteY14" fmla="*/ 117537 h 586167"/>
                  <a:gd name="connsiteX15" fmla="*/ 357 w 977556"/>
                  <a:gd name="connsiteY15" fmla="*/ 129920 h 586167"/>
                  <a:gd name="connsiteX16" fmla="*/ 69890 w 977556"/>
                  <a:gd name="connsiteY16" fmla="*/ 213740 h 586167"/>
                  <a:gd name="connsiteX17" fmla="*/ 110847 w 977556"/>
                  <a:gd name="connsiteY17" fmla="*/ 231837 h 586167"/>
                  <a:gd name="connsiteX18" fmla="*/ 134660 w 977556"/>
                  <a:gd name="connsiteY18" fmla="*/ 282320 h 586167"/>
                  <a:gd name="connsiteX19" fmla="*/ 132755 w 977556"/>
                  <a:gd name="connsiteY19" fmla="*/ 338517 h 586167"/>
                  <a:gd name="connsiteX20" fmla="*/ 182285 w 977556"/>
                  <a:gd name="connsiteY20" fmla="*/ 357567 h 586167"/>
                  <a:gd name="connsiteX21" fmla="*/ 219432 w 977556"/>
                  <a:gd name="connsiteY21" fmla="*/ 315657 h 586167"/>
                  <a:gd name="connsiteX22" fmla="*/ 258485 w 977556"/>
                  <a:gd name="connsiteY22" fmla="*/ 274700 h 586167"/>
                  <a:gd name="connsiteX23" fmla="*/ 319445 w 977556"/>
                  <a:gd name="connsiteY23" fmla="*/ 276605 h 586167"/>
                  <a:gd name="connsiteX24" fmla="*/ 366117 w 977556"/>
                  <a:gd name="connsiteY24" fmla="*/ 320420 h 586167"/>
                  <a:gd name="connsiteX25" fmla="*/ 396597 w 977556"/>
                  <a:gd name="connsiteY25" fmla="*/ 334707 h 586167"/>
                  <a:gd name="connsiteX26" fmla="*/ 461367 w 977556"/>
                  <a:gd name="connsiteY26" fmla="*/ 342327 h 586167"/>
                  <a:gd name="connsiteX27" fmla="*/ 509945 w 977556"/>
                  <a:gd name="connsiteY27" fmla="*/ 397572 h 586167"/>
                  <a:gd name="connsiteX28" fmla="*/ 554712 w 977556"/>
                  <a:gd name="connsiteY28" fmla="*/ 457580 h 586167"/>
                  <a:gd name="connsiteX29" fmla="*/ 606147 w 977556"/>
                  <a:gd name="connsiteY29" fmla="*/ 468057 h 586167"/>
                  <a:gd name="connsiteX30" fmla="*/ 671870 w 977556"/>
                  <a:gd name="connsiteY30" fmla="*/ 470915 h 586167"/>
                  <a:gd name="connsiteX31" fmla="*/ 691872 w 977556"/>
                  <a:gd name="connsiteY31" fmla="*/ 502347 h 586167"/>
                  <a:gd name="connsiteX32" fmla="*/ 674727 w 977556"/>
                  <a:gd name="connsiteY32" fmla="*/ 533780 h 586167"/>
                  <a:gd name="connsiteX33" fmla="*/ 665202 w 977556"/>
                  <a:gd name="connsiteY33" fmla="*/ 571880 h 586167"/>
                  <a:gd name="connsiteX34" fmla="*/ 705207 w 977556"/>
                  <a:gd name="connsiteY34" fmla="*/ 586167 h 586167"/>
                  <a:gd name="connsiteX35" fmla="*/ 706160 w 977556"/>
                  <a:gd name="connsiteY35" fmla="*/ 586167 h 586167"/>
                  <a:gd name="connsiteX36" fmla="*/ 813792 w 977556"/>
                  <a:gd name="connsiteY36" fmla="*/ 546162 h 586167"/>
                  <a:gd name="connsiteX37" fmla="*/ 904280 w 977556"/>
                  <a:gd name="connsiteY37" fmla="*/ 527112 h 586167"/>
                  <a:gd name="connsiteX38" fmla="*/ 963335 w 977556"/>
                  <a:gd name="connsiteY38" fmla="*/ 550925 h 586167"/>
                  <a:gd name="connsiteX39" fmla="*/ 975717 w 977556"/>
                  <a:gd name="connsiteY39" fmla="*/ 545210 h 586167"/>
                  <a:gd name="connsiteX40" fmla="*/ 963335 w 977556"/>
                  <a:gd name="connsiteY40" fmla="*/ 485202 h 586167"/>
                  <a:gd name="connsiteX41" fmla="*/ 940475 w 977556"/>
                  <a:gd name="connsiteY41" fmla="*/ 392810 h 586167"/>
                  <a:gd name="connsiteX42" fmla="*/ 909995 w 977556"/>
                  <a:gd name="connsiteY42" fmla="*/ 315657 h 586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977556" h="586167">
                    <a:moveTo>
                      <a:pt x="909995" y="315657"/>
                    </a:moveTo>
                    <a:cubicBezTo>
                      <a:pt x="896660" y="305180"/>
                      <a:pt x="881420" y="297560"/>
                      <a:pt x="868085" y="287082"/>
                    </a:cubicBezTo>
                    <a:cubicBezTo>
                      <a:pt x="841415" y="266127"/>
                      <a:pt x="818555" y="242315"/>
                      <a:pt x="815697" y="205167"/>
                    </a:cubicBezTo>
                    <a:cubicBezTo>
                      <a:pt x="814745" y="188975"/>
                      <a:pt x="806172" y="176592"/>
                      <a:pt x="794742" y="166115"/>
                    </a:cubicBezTo>
                    <a:cubicBezTo>
                      <a:pt x="785217" y="158495"/>
                      <a:pt x="775692" y="150875"/>
                      <a:pt x="766167" y="144207"/>
                    </a:cubicBezTo>
                    <a:cubicBezTo>
                      <a:pt x="749022" y="131825"/>
                      <a:pt x="729972" y="122300"/>
                      <a:pt x="714732" y="108012"/>
                    </a:cubicBezTo>
                    <a:cubicBezTo>
                      <a:pt x="678537" y="75627"/>
                      <a:pt x="638532" y="57530"/>
                      <a:pt x="588050" y="60387"/>
                    </a:cubicBezTo>
                    <a:cubicBezTo>
                      <a:pt x="557570" y="62292"/>
                      <a:pt x="528995" y="53720"/>
                      <a:pt x="503277" y="35622"/>
                    </a:cubicBezTo>
                    <a:cubicBezTo>
                      <a:pt x="495657" y="29907"/>
                      <a:pt x="487085" y="25145"/>
                      <a:pt x="478512" y="19430"/>
                    </a:cubicBezTo>
                    <a:cubicBezTo>
                      <a:pt x="461367" y="8000"/>
                      <a:pt x="441365" y="2285"/>
                      <a:pt x="420410" y="1332"/>
                    </a:cubicBezTo>
                    <a:cubicBezTo>
                      <a:pt x="387072" y="380"/>
                      <a:pt x="353735" y="2285"/>
                      <a:pt x="321350" y="380"/>
                    </a:cubicBezTo>
                    <a:cubicBezTo>
                      <a:pt x="273725" y="-2478"/>
                      <a:pt x="231815" y="10857"/>
                      <a:pt x="192762" y="38480"/>
                    </a:cubicBezTo>
                    <a:cubicBezTo>
                      <a:pt x="176570" y="49910"/>
                      <a:pt x="158472" y="59435"/>
                      <a:pt x="142280" y="70865"/>
                    </a:cubicBezTo>
                    <a:cubicBezTo>
                      <a:pt x="129897" y="78485"/>
                      <a:pt x="117515" y="80390"/>
                      <a:pt x="104180" y="76580"/>
                    </a:cubicBezTo>
                    <a:cubicBezTo>
                      <a:pt x="60365" y="66102"/>
                      <a:pt x="28932" y="84200"/>
                      <a:pt x="3215" y="117537"/>
                    </a:cubicBezTo>
                    <a:cubicBezTo>
                      <a:pt x="357" y="121347"/>
                      <a:pt x="-595" y="125157"/>
                      <a:pt x="357" y="129920"/>
                    </a:cubicBezTo>
                    <a:cubicBezTo>
                      <a:pt x="8930" y="169925"/>
                      <a:pt x="30837" y="198500"/>
                      <a:pt x="69890" y="213740"/>
                    </a:cubicBezTo>
                    <a:cubicBezTo>
                      <a:pt x="84177" y="219455"/>
                      <a:pt x="98465" y="224217"/>
                      <a:pt x="110847" y="231837"/>
                    </a:cubicBezTo>
                    <a:cubicBezTo>
                      <a:pt x="129897" y="244220"/>
                      <a:pt x="138470" y="260412"/>
                      <a:pt x="134660" y="282320"/>
                    </a:cubicBezTo>
                    <a:cubicBezTo>
                      <a:pt x="131802" y="300417"/>
                      <a:pt x="128945" y="319467"/>
                      <a:pt x="132755" y="338517"/>
                    </a:cubicBezTo>
                    <a:cubicBezTo>
                      <a:pt x="139422" y="368997"/>
                      <a:pt x="156567" y="375665"/>
                      <a:pt x="182285" y="357567"/>
                    </a:cubicBezTo>
                    <a:cubicBezTo>
                      <a:pt x="197525" y="346137"/>
                      <a:pt x="208002" y="330897"/>
                      <a:pt x="219432" y="315657"/>
                    </a:cubicBezTo>
                    <a:cubicBezTo>
                      <a:pt x="230862" y="301370"/>
                      <a:pt x="243245" y="286130"/>
                      <a:pt x="258485" y="274700"/>
                    </a:cubicBezTo>
                    <a:cubicBezTo>
                      <a:pt x="281345" y="257555"/>
                      <a:pt x="298490" y="258507"/>
                      <a:pt x="319445" y="276605"/>
                    </a:cubicBezTo>
                    <a:cubicBezTo>
                      <a:pt x="335637" y="290892"/>
                      <a:pt x="350877" y="305180"/>
                      <a:pt x="366117" y="320420"/>
                    </a:cubicBezTo>
                    <a:cubicBezTo>
                      <a:pt x="374690" y="328992"/>
                      <a:pt x="385167" y="333755"/>
                      <a:pt x="396597" y="334707"/>
                    </a:cubicBezTo>
                    <a:cubicBezTo>
                      <a:pt x="418505" y="337565"/>
                      <a:pt x="440412" y="337565"/>
                      <a:pt x="461367" y="342327"/>
                    </a:cubicBezTo>
                    <a:cubicBezTo>
                      <a:pt x="493752" y="349947"/>
                      <a:pt x="507087" y="365187"/>
                      <a:pt x="509945" y="397572"/>
                    </a:cubicBezTo>
                    <a:cubicBezTo>
                      <a:pt x="512802" y="427100"/>
                      <a:pt x="528042" y="446150"/>
                      <a:pt x="554712" y="457580"/>
                    </a:cubicBezTo>
                    <a:cubicBezTo>
                      <a:pt x="570905" y="465200"/>
                      <a:pt x="588050" y="467105"/>
                      <a:pt x="606147" y="468057"/>
                    </a:cubicBezTo>
                    <a:cubicBezTo>
                      <a:pt x="628055" y="469010"/>
                      <a:pt x="649962" y="469010"/>
                      <a:pt x="671870" y="470915"/>
                    </a:cubicBezTo>
                    <a:cubicBezTo>
                      <a:pt x="691872" y="472820"/>
                      <a:pt x="697587" y="483297"/>
                      <a:pt x="691872" y="502347"/>
                    </a:cubicBezTo>
                    <a:cubicBezTo>
                      <a:pt x="688062" y="513777"/>
                      <a:pt x="681395" y="524255"/>
                      <a:pt x="674727" y="533780"/>
                    </a:cubicBezTo>
                    <a:cubicBezTo>
                      <a:pt x="668060" y="545210"/>
                      <a:pt x="656630" y="557592"/>
                      <a:pt x="665202" y="571880"/>
                    </a:cubicBezTo>
                    <a:cubicBezTo>
                      <a:pt x="673775" y="586167"/>
                      <a:pt x="689967" y="586167"/>
                      <a:pt x="705207" y="586167"/>
                    </a:cubicBezTo>
                    <a:cubicBezTo>
                      <a:pt x="706160" y="586167"/>
                      <a:pt x="706160" y="586167"/>
                      <a:pt x="706160" y="586167"/>
                    </a:cubicBezTo>
                    <a:cubicBezTo>
                      <a:pt x="746165" y="584262"/>
                      <a:pt x="781407" y="568070"/>
                      <a:pt x="813792" y="546162"/>
                    </a:cubicBezTo>
                    <a:cubicBezTo>
                      <a:pt x="841415" y="527112"/>
                      <a:pt x="870942" y="520445"/>
                      <a:pt x="904280" y="527112"/>
                    </a:cubicBezTo>
                    <a:cubicBezTo>
                      <a:pt x="926187" y="530922"/>
                      <a:pt x="945237" y="539495"/>
                      <a:pt x="963335" y="550925"/>
                    </a:cubicBezTo>
                    <a:cubicBezTo>
                      <a:pt x="970955" y="555687"/>
                      <a:pt x="973812" y="553782"/>
                      <a:pt x="975717" y="545210"/>
                    </a:cubicBezTo>
                    <a:cubicBezTo>
                      <a:pt x="981432" y="523302"/>
                      <a:pt x="972860" y="503300"/>
                      <a:pt x="963335" y="485202"/>
                    </a:cubicBezTo>
                    <a:cubicBezTo>
                      <a:pt x="947142" y="453770"/>
                      <a:pt x="930950" y="422337"/>
                      <a:pt x="940475" y="392810"/>
                    </a:cubicBezTo>
                    <a:cubicBezTo>
                      <a:pt x="942380" y="359472"/>
                      <a:pt x="933807" y="332802"/>
                      <a:pt x="909995" y="315657"/>
                    </a:cubicBezTo>
                    <a:close/>
                  </a:path>
                </a:pathLst>
              </a:custGeom>
              <a:solidFill>
                <a:srgbClr val="00B05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7" name="Freeform: Shape 506">
                <a:extLst>
                  <a:ext uri="{FF2B5EF4-FFF2-40B4-BE49-F238E27FC236}">
                    <a16:creationId xmlns:a16="http://schemas.microsoft.com/office/drawing/2014/main" id="{FBAE7704-F0D5-4542-8263-AA9F81AA11A9}"/>
                  </a:ext>
                </a:extLst>
              </p:cNvPr>
              <p:cNvSpPr/>
              <p:nvPr/>
            </p:nvSpPr>
            <p:spPr>
              <a:xfrm>
                <a:off x="8194157" y="3717983"/>
                <a:ext cx="332281" cy="313954"/>
              </a:xfrm>
              <a:custGeom>
                <a:avLst/>
                <a:gdLst>
                  <a:gd name="connsiteX0" fmla="*/ 440055 w 470783"/>
                  <a:gd name="connsiteY0" fmla="*/ 224790 h 444817"/>
                  <a:gd name="connsiteX1" fmla="*/ 470535 w 470783"/>
                  <a:gd name="connsiteY1" fmla="*/ 201930 h 444817"/>
                  <a:gd name="connsiteX2" fmla="*/ 458153 w 470783"/>
                  <a:gd name="connsiteY2" fmla="*/ 162877 h 444817"/>
                  <a:gd name="connsiteX3" fmla="*/ 410528 w 470783"/>
                  <a:gd name="connsiteY3" fmla="*/ 90488 h 444817"/>
                  <a:gd name="connsiteX4" fmla="*/ 328613 w 470783"/>
                  <a:gd name="connsiteY4" fmla="*/ 64770 h 444817"/>
                  <a:gd name="connsiteX5" fmla="*/ 255270 w 470783"/>
                  <a:gd name="connsiteY5" fmla="*/ 30480 h 444817"/>
                  <a:gd name="connsiteX6" fmla="*/ 236220 w 470783"/>
                  <a:gd name="connsiteY6" fmla="*/ 0 h 444817"/>
                  <a:gd name="connsiteX7" fmla="*/ 153353 w 470783"/>
                  <a:gd name="connsiteY7" fmla="*/ 84773 h 444817"/>
                  <a:gd name="connsiteX8" fmla="*/ 71438 w 470783"/>
                  <a:gd name="connsiteY8" fmla="*/ 94298 h 444817"/>
                  <a:gd name="connsiteX9" fmla="*/ 34290 w 470783"/>
                  <a:gd name="connsiteY9" fmla="*/ 107632 h 444817"/>
                  <a:gd name="connsiteX10" fmla="*/ 0 w 470783"/>
                  <a:gd name="connsiteY10" fmla="*/ 187642 h 444817"/>
                  <a:gd name="connsiteX11" fmla="*/ 13335 w 470783"/>
                  <a:gd name="connsiteY11" fmla="*/ 182880 h 444817"/>
                  <a:gd name="connsiteX12" fmla="*/ 140018 w 470783"/>
                  <a:gd name="connsiteY12" fmla="*/ 205740 h 444817"/>
                  <a:gd name="connsiteX13" fmla="*/ 170498 w 470783"/>
                  <a:gd name="connsiteY13" fmla="*/ 230505 h 444817"/>
                  <a:gd name="connsiteX14" fmla="*/ 260033 w 470783"/>
                  <a:gd name="connsiteY14" fmla="*/ 240030 h 444817"/>
                  <a:gd name="connsiteX15" fmla="*/ 277178 w 470783"/>
                  <a:gd name="connsiteY15" fmla="*/ 232410 h 444817"/>
                  <a:gd name="connsiteX16" fmla="*/ 344805 w 470783"/>
                  <a:gd name="connsiteY16" fmla="*/ 262890 h 444817"/>
                  <a:gd name="connsiteX17" fmla="*/ 371475 w 470783"/>
                  <a:gd name="connsiteY17" fmla="*/ 377190 h 444817"/>
                  <a:gd name="connsiteX18" fmla="*/ 391478 w 470783"/>
                  <a:gd name="connsiteY18" fmla="*/ 444818 h 444817"/>
                  <a:gd name="connsiteX19" fmla="*/ 417195 w 470783"/>
                  <a:gd name="connsiteY19" fmla="*/ 322898 h 444817"/>
                  <a:gd name="connsiteX20" fmla="*/ 410528 w 470783"/>
                  <a:gd name="connsiteY20" fmla="*/ 280988 h 444817"/>
                  <a:gd name="connsiteX21" fmla="*/ 440055 w 470783"/>
                  <a:gd name="connsiteY21" fmla="*/ 224790 h 4448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70783" h="444817">
                    <a:moveTo>
                      <a:pt x="440055" y="224790"/>
                    </a:moveTo>
                    <a:cubicBezTo>
                      <a:pt x="450533" y="217170"/>
                      <a:pt x="468630" y="215265"/>
                      <a:pt x="470535" y="201930"/>
                    </a:cubicBezTo>
                    <a:cubicBezTo>
                      <a:pt x="472440" y="189548"/>
                      <a:pt x="462915" y="176213"/>
                      <a:pt x="458153" y="162877"/>
                    </a:cubicBezTo>
                    <a:cubicBezTo>
                      <a:pt x="448628" y="134302"/>
                      <a:pt x="434340" y="109538"/>
                      <a:pt x="410528" y="90488"/>
                    </a:cubicBezTo>
                    <a:cubicBezTo>
                      <a:pt x="386715" y="71438"/>
                      <a:pt x="358140" y="68580"/>
                      <a:pt x="328613" y="64770"/>
                    </a:cubicBezTo>
                    <a:cubicBezTo>
                      <a:pt x="300038" y="60960"/>
                      <a:pt x="272415" y="56198"/>
                      <a:pt x="255270" y="30480"/>
                    </a:cubicBezTo>
                    <a:cubicBezTo>
                      <a:pt x="248603" y="20955"/>
                      <a:pt x="242888" y="10477"/>
                      <a:pt x="236220" y="0"/>
                    </a:cubicBezTo>
                    <a:cubicBezTo>
                      <a:pt x="217170" y="38100"/>
                      <a:pt x="190500" y="67627"/>
                      <a:pt x="153353" y="84773"/>
                    </a:cubicBezTo>
                    <a:cubicBezTo>
                      <a:pt x="127635" y="97155"/>
                      <a:pt x="100965" y="108585"/>
                      <a:pt x="71438" y="94298"/>
                    </a:cubicBezTo>
                    <a:cubicBezTo>
                      <a:pt x="53340" y="85725"/>
                      <a:pt x="43815" y="89535"/>
                      <a:pt x="34290" y="107632"/>
                    </a:cubicBezTo>
                    <a:cubicBezTo>
                      <a:pt x="20003" y="132398"/>
                      <a:pt x="13335" y="160020"/>
                      <a:pt x="0" y="187642"/>
                    </a:cubicBezTo>
                    <a:cubicBezTo>
                      <a:pt x="6668" y="185738"/>
                      <a:pt x="9525" y="184785"/>
                      <a:pt x="13335" y="182880"/>
                    </a:cubicBezTo>
                    <a:cubicBezTo>
                      <a:pt x="60008" y="166688"/>
                      <a:pt x="102870" y="170498"/>
                      <a:pt x="140018" y="205740"/>
                    </a:cubicBezTo>
                    <a:cubicBezTo>
                      <a:pt x="149543" y="214313"/>
                      <a:pt x="160020" y="222885"/>
                      <a:pt x="170498" y="230505"/>
                    </a:cubicBezTo>
                    <a:cubicBezTo>
                      <a:pt x="198120" y="252413"/>
                      <a:pt x="228600" y="254317"/>
                      <a:pt x="260033" y="240030"/>
                    </a:cubicBezTo>
                    <a:cubicBezTo>
                      <a:pt x="265748" y="237173"/>
                      <a:pt x="271463" y="234315"/>
                      <a:pt x="277178" y="232410"/>
                    </a:cubicBezTo>
                    <a:cubicBezTo>
                      <a:pt x="317183" y="213360"/>
                      <a:pt x="333375" y="220980"/>
                      <a:pt x="344805" y="262890"/>
                    </a:cubicBezTo>
                    <a:cubicBezTo>
                      <a:pt x="354330" y="300990"/>
                      <a:pt x="362903" y="339090"/>
                      <a:pt x="371475" y="377190"/>
                    </a:cubicBezTo>
                    <a:cubicBezTo>
                      <a:pt x="377190" y="400050"/>
                      <a:pt x="382905" y="422910"/>
                      <a:pt x="391478" y="444818"/>
                    </a:cubicBezTo>
                    <a:cubicBezTo>
                      <a:pt x="432435" y="409575"/>
                      <a:pt x="431483" y="365760"/>
                      <a:pt x="417195" y="322898"/>
                    </a:cubicBezTo>
                    <a:cubicBezTo>
                      <a:pt x="412433" y="308610"/>
                      <a:pt x="409575" y="294323"/>
                      <a:pt x="410528" y="280988"/>
                    </a:cubicBezTo>
                    <a:cubicBezTo>
                      <a:pt x="409575" y="258127"/>
                      <a:pt x="421958" y="239077"/>
                      <a:pt x="440055" y="224790"/>
                    </a:cubicBezTo>
                    <a:close/>
                  </a:path>
                </a:pathLst>
              </a:custGeom>
              <a:solidFill>
                <a:srgbClr val="00B05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8" name="Freeform: Shape 507">
                <a:extLst>
                  <a:ext uri="{FF2B5EF4-FFF2-40B4-BE49-F238E27FC236}">
                    <a16:creationId xmlns:a16="http://schemas.microsoft.com/office/drawing/2014/main" id="{90D79651-AC31-4A6D-AA18-A1642F8A65AF}"/>
                  </a:ext>
                </a:extLst>
              </p:cNvPr>
              <p:cNvSpPr/>
              <p:nvPr/>
            </p:nvSpPr>
            <p:spPr>
              <a:xfrm rot="4735433">
                <a:off x="8456309" y="3864070"/>
                <a:ext cx="354472" cy="462147"/>
              </a:xfrm>
              <a:custGeom>
                <a:avLst/>
                <a:gdLst>
                  <a:gd name="connsiteX0" fmla="*/ 479140 w 502223"/>
                  <a:gd name="connsiteY0" fmla="*/ 208236 h 654779"/>
                  <a:gd name="connsiteX1" fmla="*/ 502000 w 502223"/>
                  <a:gd name="connsiteY1" fmla="*/ 126321 h 654779"/>
                  <a:gd name="connsiteX2" fmla="*/ 495332 w 502223"/>
                  <a:gd name="connsiteY2" fmla="*/ 51074 h 654779"/>
                  <a:gd name="connsiteX3" fmla="*/ 491523 w 502223"/>
                  <a:gd name="connsiteY3" fmla="*/ 42501 h 654779"/>
                  <a:gd name="connsiteX4" fmla="*/ 420085 w 502223"/>
                  <a:gd name="connsiteY4" fmla="*/ 1544 h 654779"/>
                  <a:gd name="connsiteX5" fmla="*/ 337217 w 502223"/>
                  <a:gd name="connsiteY5" fmla="*/ 26309 h 654779"/>
                  <a:gd name="connsiteX6" fmla="*/ 212440 w 502223"/>
                  <a:gd name="connsiteY6" fmla="*/ 64409 h 654779"/>
                  <a:gd name="connsiteX7" fmla="*/ 200057 w 502223"/>
                  <a:gd name="connsiteY7" fmla="*/ 77744 h 654779"/>
                  <a:gd name="connsiteX8" fmla="*/ 209582 w 502223"/>
                  <a:gd name="connsiteY8" fmla="*/ 176804 h 654779"/>
                  <a:gd name="connsiteX9" fmla="*/ 176245 w 502223"/>
                  <a:gd name="connsiteY9" fmla="*/ 236811 h 654779"/>
                  <a:gd name="connsiteX10" fmla="*/ 130525 w 502223"/>
                  <a:gd name="connsiteY10" fmla="*/ 260624 h 654779"/>
                  <a:gd name="connsiteX11" fmla="*/ 79090 w 502223"/>
                  <a:gd name="connsiteY11" fmla="*/ 284436 h 654779"/>
                  <a:gd name="connsiteX12" fmla="*/ 46705 w 502223"/>
                  <a:gd name="connsiteY12" fmla="*/ 360636 h 654779"/>
                  <a:gd name="connsiteX13" fmla="*/ 54325 w 502223"/>
                  <a:gd name="connsiteY13" fmla="*/ 428264 h 654779"/>
                  <a:gd name="connsiteX14" fmla="*/ 14320 w 502223"/>
                  <a:gd name="connsiteY14" fmla="*/ 522561 h 654779"/>
                  <a:gd name="connsiteX15" fmla="*/ 17177 w 502223"/>
                  <a:gd name="connsiteY15" fmla="*/ 598761 h 654779"/>
                  <a:gd name="connsiteX16" fmla="*/ 91472 w 502223"/>
                  <a:gd name="connsiteY16" fmla="*/ 653054 h 654779"/>
                  <a:gd name="connsiteX17" fmla="*/ 103855 w 502223"/>
                  <a:gd name="connsiteY17" fmla="*/ 652101 h 654779"/>
                  <a:gd name="connsiteX18" fmla="*/ 125762 w 502223"/>
                  <a:gd name="connsiteY18" fmla="*/ 635909 h 654779"/>
                  <a:gd name="connsiteX19" fmla="*/ 230537 w 502223"/>
                  <a:gd name="connsiteY19" fmla="*/ 564471 h 654779"/>
                  <a:gd name="connsiteX20" fmla="*/ 389605 w 502223"/>
                  <a:gd name="connsiteY20" fmla="*/ 418739 h 654779"/>
                  <a:gd name="connsiteX21" fmla="*/ 411512 w 502223"/>
                  <a:gd name="connsiteY21" fmla="*/ 394926 h 654779"/>
                  <a:gd name="connsiteX22" fmla="*/ 457232 w 502223"/>
                  <a:gd name="connsiteY22" fmla="*/ 309201 h 654779"/>
                  <a:gd name="connsiteX23" fmla="*/ 458185 w 502223"/>
                  <a:gd name="connsiteY23" fmla="*/ 285389 h 654779"/>
                  <a:gd name="connsiteX24" fmla="*/ 479140 w 502223"/>
                  <a:gd name="connsiteY24" fmla="*/ 208236 h 6547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502223" h="654779">
                    <a:moveTo>
                      <a:pt x="479140" y="208236"/>
                    </a:moveTo>
                    <a:cubicBezTo>
                      <a:pt x="493428" y="183471"/>
                      <a:pt x="503905" y="155849"/>
                      <a:pt x="502000" y="126321"/>
                    </a:cubicBezTo>
                    <a:cubicBezTo>
                      <a:pt x="502953" y="100604"/>
                      <a:pt x="494380" y="76791"/>
                      <a:pt x="495332" y="51074"/>
                    </a:cubicBezTo>
                    <a:cubicBezTo>
                      <a:pt x="495332" y="48216"/>
                      <a:pt x="494380" y="45359"/>
                      <a:pt x="491523" y="42501"/>
                    </a:cubicBezTo>
                    <a:cubicBezTo>
                      <a:pt x="471520" y="22499"/>
                      <a:pt x="446755" y="6306"/>
                      <a:pt x="420085" y="1544"/>
                    </a:cubicBezTo>
                    <a:cubicBezTo>
                      <a:pt x="393415" y="-3219"/>
                      <a:pt x="364840" y="2496"/>
                      <a:pt x="337217" y="26309"/>
                    </a:cubicBezTo>
                    <a:cubicBezTo>
                      <a:pt x="301975" y="56789"/>
                      <a:pt x="258160" y="67266"/>
                      <a:pt x="212440" y="64409"/>
                    </a:cubicBezTo>
                    <a:cubicBezTo>
                      <a:pt x="197200" y="63456"/>
                      <a:pt x="198152" y="63456"/>
                      <a:pt x="200057" y="77744"/>
                    </a:cubicBezTo>
                    <a:cubicBezTo>
                      <a:pt x="204820" y="111081"/>
                      <a:pt x="211487" y="143466"/>
                      <a:pt x="209582" y="176804"/>
                    </a:cubicBezTo>
                    <a:cubicBezTo>
                      <a:pt x="207677" y="202521"/>
                      <a:pt x="197200" y="222524"/>
                      <a:pt x="176245" y="236811"/>
                    </a:cubicBezTo>
                    <a:cubicBezTo>
                      <a:pt x="161957" y="247289"/>
                      <a:pt x="145765" y="254909"/>
                      <a:pt x="130525" y="260624"/>
                    </a:cubicBezTo>
                    <a:cubicBezTo>
                      <a:pt x="113380" y="267291"/>
                      <a:pt x="95282" y="274911"/>
                      <a:pt x="79090" y="284436"/>
                    </a:cubicBezTo>
                    <a:cubicBezTo>
                      <a:pt x="43847" y="304439"/>
                      <a:pt x="37180" y="321584"/>
                      <a:pt x="46705" y="360636"/>
                    </a:cubicBezTo>
                    <a:cubicBezTo>
                      <a:pt x="52420" y="382544"/>
                      <a:pt x="58135" y="404451"/>
                      <a:pt x="54325" y="428264"/>
                    </a:cubicBezTo>
                    <a:cubicBezTo>
                      <a:pt x="49562" y="463506"/>
                      <a:pt x="34322" y="493986"/>
                      <a:pt x="14320" y="522561"/>
                    </a:cubicBezTo>
                    <a:cubicBezTo>
                      <a:pt x="-5683" y="551136"/>
                      <a:pt x="-4730" y="572091"/>
                      <a:pt x="17177" y="598761"/>
                    </a:cubicBezTo>
                    <a:cubicBezTo>
                      <a:pt x="37180" y="623526"/>
                      <a:pt x="63850" y="638766"/>
                      <a:pt x="91472" y="653054"/>
                    </a:cubicBezTo>
                    <a:cubicBezTo>
                      <a:pt x="96235" y="655911"/>
                      <a:pt x="100045" y="654959"/>
                      <a:pt x="103855" y="652101"/>
                    </a:cubicBezTo>
                    <a:cubicBezTo>
                      <a:pt x="111475" y="647339"/>
                      <a:pt x="119095" y="642576"/>
                      <a:pt x="125762" y="635909"/>
                    </a:cubicBezTo>
                    <a:cubicBezTo>
                      <a:pt x="157195" y="607334"/>
                      <a:pt x="192437" y="582569"/>
                      <a:pt x="230537" y="564471"/>
                    </a:cubicBezTo>
                    <a:cubicBezTo>
                      <a:pt x="299117" y="532086"/>
                      <a:pt x="349600" y="481604"/>
                      <a:pt x="389605" y="418739"/>
                    </a:cubicBezTo>
                    <a:cubicBezTo>
                      <a:pt x="395320" y="409214"/>
                      <a:pt x="402940" y="401594"/>
                      <a:pt x="411512" y="394926"/>
                    </a:cubicBezTo>
                    <a:cubicBezTo>
                      <a:pt x="440087" y="373971"/>
                      <a:pt x="459137" y="347301"/>
                      <a:pt x="457232" y="309201"/>
                    </a:cubicBezTo>
                    <a:cubicBezTo>
                      <a:pt x="456280" y="301581"/>
                      <a:pt x="458185" y="293009"/>
                      <a:pt x="458185" y="285389"/>
                    </a:cubicBezTo>
                    <a:cubicBezTo>
                      <a:pt x="459137" y="258719"/>
                      <a:pt x="464853" y="233001"/>
                      <a:pt x="479140" y="208236"/>
                    </a:cubicBezTo>
                    <a:close/>
                  </a:path>
                </a:pathLst>
              </a:custGeom>
              <a:solidFill>
                <a:srgbClr val="00B05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9" name="Freeform: Shape 508">
                <a:extLst>
                  <a:ext uri="{FF2B5EF4-FFF2-40B4-BE49-F238E27FC236}">
                    <a16:creationId xmlns:a16="http://schemas.microsoft.com/office/drawing/2014/main" id="{77D0132E-C2A3-4513-98E6-786D89F3B82D}"/>
                  </a:ext>
                </a:extLst>
              </p:cNvPr>
              <p:cNvSpPr/>
              <p:nvPr/>
            </p:nvSpPr>
            <p:spPr>
              <a:xfrm rot="17768057">
                <a:off x="9689499" y="3875507"/>
                <a:ext cx="295090" cy="330194"/>
              </a:xfrm>
              <a:custGeom>
                <a:avLst/>
                <a:gdLst>
                  <a:gd name="connsiteX0" fmla="*/ 338788 w 418090"/>
                  <a:gd name="connsiteY0" fmla="*/ 461010 h 467825"/>
                  <a:gd name="connsiteX1" fmla="*/ 348313 w 418090"/>
                  <a:gd name="connsiteY1" fmla="*/ 467678 h 467825"/>
                  <a:gd name="connsiteX2" fmla="*/ 416893 w 418090"/>
                  <a:gd name="connsiteY2" fmla="*/ 373380 h 467825"/>
                  <a:gd name="connsiteX3" fmla="*/ 405463 w 418090"/>
                  <a:gd name="connsiteY3" fmla="*/ 308610 h 467825"/>
                  <a:gd name="connsiteX4" fmla="*/ 393081 w 418090"/>
                  <a:gd name="connsiteY4" fmla="*/ 291465 h 467825"/>
                  <a:gd name="connsiteX5" fmla="*/ 377841 w 418090"/>
                  <a:gd name="connsiteY5" fmla="*/ 243840 h 467825"/>
                  <a:gd name="connsiteX6" fmla="*/ 396891 w 418090"/>
                  <a:gd name="connsiteY6" fmla="*/ 214313 h 467825"/>
                  <a:gd name="connsiteX7" fmla="*/ 390223 w 418090"/>
                  <a:gd name="connsiteY7" fmla="*/ 189548 h 467825"/>
                  <a:gd name="connsiteX8" fmla="*/ 352123 w 418090"/>
                  <a:gd name="connsiteY8" fmla="*/ 182880 h 467825"/>
                  <a:gd name="connsiteX9" fmla="*/ 257826 w 418090"/>
                  <a:gd name="connsiteY9" fmla="*/ 159067 h 467825"/>
                  <a:gd name="connsiteX10" fmla="*/ 220678 w 418090"/>
                  <a:gd name="connsiteY10" fmla="*/ 101917 h 467825"/>
                  <a:gd name="connsiteX11" fmla="*/ 195913 w 418090"/>
                  <a:gd name="connsiteY11" fmla="*/ 70485 h 467825"/>
                  <a:gd name="connsiteX12" fmla="*/ 174958 w 418090"/>
                  <a:gd name="connsiteY12" fmla="*/ 65723 h 467825"/>
                  <a:gd name="connsiteX13" fmla="*/ 66373 w 418090"/>
                  <a:gd name="connsiteY13" fmla="*/ 9525 h 467825"/>
                  <a:gd name="connsiteX14" fmla="*/ 45418 w 418090"/>
                  <a:gd name="connsiteY14" fmla="*/ 0 h 467825"/>
                  <a:gd name="connsiteX15" fmla="*/ 39703 w 418090"/>
                  <a:gd name="connsiteY15" fmla="*/ 1905 h 467825"/>
                  <a:gd name="connsiteX16" fmla="*/ 1603 w 418090"/>
                  <a:gd name="connsiteY16" fmla="*/ 34290 h 467825"/>
                  <a:gd name="connsiteX17" fmla="*/ 4461 w 418090"/>
                  <a:gd name="connsiteY17" fmla="*/ 43815 h 467825"/>
                  <a:gd name="connsiteX18" fmla="*/ 90186 w 418090"/>
                  <a:gd name="connsiteY18" fmla="*/ 239077 h 467825"/>
                  <a:gd name="connsiteX19" fmla="*/ 144478 w 418090"/>
                  <a:gd name="connsiteY19" fmla="*/ 297180 h 467825"/>
                  <a:gd name="connsiteX20" fmla="*/ 213058 w 418090"/>
                  <a:gd name="connsiteY20" fmla="*/ 313373 h 467825"/>
                  <a:gd name="connsiteX21" fmla="*/ 305451 w 418090"/>
                  <a:gd name="connsiteY21" fmla="*/ 393382 h 467825"/>
                  <a:gd name="connsiteX22" fmla="*/ 338788 w 418090"/>
                  <a:gd name="connsiteY22" fmla="*/ 461010 h 467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418090" h="467825">
                    <a:moveTo>
                      <a:pt x="338788" y="461010"/>
                    </a:moveTo>
                    <a:cubicBezTo>
                      <a:pt x="340693" y="464820"/>
                      <a:pt x="341646" y="468630"/>
                      <a:pt x="348313" y="467678"/>
                    </a:cubicBezTo>
                    <a:cubicBezTo>
                      <a:pt x="402606" y="457200"/>
                      <a:pt x="423561" y="427673"/>
                      <a:pt x="416893" y="373380"/>
                    </a:cubicBezTo>
                    <a:cubicBezTo>
                      <a:pt x="414036" y="351473"/>
                      <a:pt x="408321" y="330517"/>
                      <a:pt x="405463" y="308610"/>
                    </a:cubicBezTo>
                    <a:cubicBezTo>
                      <a:pt x="404511" y="300990"/>
                      <a:pt x="400701" y="295275"/>
                      <a:pt x="393081" y="291465"/>
                    </a:cubicBezTo>
                    <a:cubicBezTo>
                      <a:pt x="373078" y="280035"/>
                      <a:pt x="368316" y="264795"/>
                      <a:pt x="377841" y="243840"/>
                    </a:cubicBezTo>
                    <a:cubicBezTo>
                      <a:pt x="382603" y="233363"/>
                      <a:pt x="387366" y="222885"/>
                      <a:pt x="396891" y="214313"/>
                    </a:cubicBezTo>
                    <a:cubicBezTo>
                      <a:pt x="410226" y="202882"/>
                      <a:pt x="408321" y="194310"/>
                      <a:pt x="390223" y="189548"/>
                    </a:cubicBezTo>
                    <a:cubicBezTo>
                      <a:pt x="377841" y="186690"/>
                      <a:pt x="365458" y="184785"/>
                      <a:pt x="352123" y="182880"/>
                    </a:cubicBezTo>
                    <a:cubicBezTo>
                      <a:pt x="319738" y="178117"/>
                      <a:pt x="287353" y="174307"/>
                      <a:pt x="257826" y="159067"/>
                    </a:cubicBezTo>
                    <a:cubicBezTo>
                      <a:pt x="234013" y="146685"/>
                      <a:pt x="221631" y="128588"/>
                      <a:pt x="220678" y="101917"/>
                    </a:cubicBezTo>
                    <a:cubicBezTo>
                      <a:pt x="219726" y="82867"/>
                      <a:pt x="214011" y="75248"/>
                      <a:pt x="195913" y="70485"/>
                    </a:cubicBezTo>
                    <a:cubicBezTo>
                      <a:pt x="189246" y="68580"/>
                      <a:pt x="181626" y="66675"/>
                      <a:pt x="174958" y="65723"/>
                    </a:cubicBezTo>
                    <a:cubicBezTo>
                      <a:pt x="133048" y="58102"/>
                      <a:pt x="95901" y="40957"/>
                      <a:pt x="66373" y="9525"/>
                    </a:cubicBezTo>
                    <a:cubicBezTo>
                      <a:pt x="60658" y="3810"/>
                      <a:pt x="54943" y="0"/>
                      <a:pt x="45418" y="0"/>
                    </a:cubicBezTo>
                    <a:cubicBezTo>
                      <a:pt x="43513" y="952"/>
                      <a:pt x="40656" y="952"/>
                      <a:pt x="39703" y="1905"/>
                    </a:cubicBezTo>
                    <a:cubicBezTo>
                      <a:pt x="22558" y="7620"/>
                      <a:pt x="13033" y="21907"/>
                      <a:pt x="1603" y="34290"/>
                    </a:cubicBezTo>
                    <a:cubicBezTo>
                      <a:pt x="-2207" y="38100"/>
                      <a:pt x="1603" y="40957"/>
                      <a:pt x="4461" y="43815"/>
                    </a:cubicBezTo>
                    <a:cubicBezTo>
                      <a:pt x="52086" y="100013"/>
                      <a:pt x="74946" y="168592"/>
                      <a:pt x="90186" y="239077"/>
                    </a:cubicBezTo>
                    <a:cubicBezTo>
                      <a:pt x="96853" y="271463"/>
                      <a:pt x="114951" y="289560"/>
                      <a:pt x="144478" y="297180"/>
                    </a:cubicBezTo>
                    <a:cubicBezTo>
                      <a:pt x="167338" y="302895"/>
                      <a:pt x="190198" y="307657"/>
                      <a:pt x="213058" y="313373"/>
                    </a:cubicBezTo>
                    <a:cubicBezTo>
                      <a:pt x="257826" y="323850"/>
                      <a:pt x="290211" y="348615"/>
                      <a:pt x="305451" y="393382"/>
                    </a:cubicBezTo>
                    <a:cubicBezTo>
                      <a:pt x="314976" y="416242"/>
                      <a:pt x="326406" y="439103"/>
                      <a:pt x="338788" y="461010"/>
                    </a:cubicBezTo>
                    <a:close/>
                  </a:path>
                </a:pathLst>
              </a:custGeom>
              <a:solidFill>
                <a:srgbClr val="00B05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0" name="Freeform: Shape 509">
                <a:extLst>
                  <a:ext uri="{FF2B5EF4-FFF2-40B4-BE49-F238E27FC236}">
                    <a16:creationId xmlns:a16="http://schemas.microsoft.com/office/drawing/2014/main" id="{B893A59C-B1D9-44F0-93BD-54FD6EA37D4A}"/>
                  </a:ext>
                </a:extLst>
              </p:cNvPr>
              <p:cNvSpPr/>
              <p:nvPr/>
            </p:nvSpPr>
            <p:spPr>
              <a:xfrm>
                <a:off x="8294668" y="3542336"/>
                <a:ext cx="620514" cy="407233"/>
              </a:xfrm>
              <a:custGeom>
                <a:avLst/>
                <a:gdLst>
                  <a:gd name="connsiteX0" fmla="*/ 7620 w 879157"/>
                  <a:gd name="connsiteY0" fmla="*/ 531495 h 576976"/>
                  <a:gd name="connsiteX1" fmla="*/ 127635 w 879157"/>
                  <a:gd name="connsiteY1" fmla="*/ 575310 h 576976"/>
                  <a:gd name="connsiteX2" fmla="*/ 140017 w 879157"/>
                  <a:gd name="connsiteY2" fmla="*/ 574358 h 576976"/>
                  <a:gd name="connsiteX3" fmla="*/ 215265 w 879157"/>
                  <a:gd name="connsiteY3" fmla="*/ 481965 h 576976"/>
                  <a:gd name="connsiteX4" fmla="*/ 213360 w 879157"/>
                  <a:gd name="connsiteY4" fmla="*/ 473393 h 576976"/>
                  <a:gd name="connsiteX5" fmla="*/ 80963 w 879157"/>
                  <a:gd name="connsiteY5" fmla="*/ 407670 h 576976"/>
                  <a:gd name="connsiteX6" fmla="*/ 82867 w 879157"/>
                  <a:gd name="connsiteY6" fmla="*/ 404813 h 576976"/>
                  <a:gd name="connsiteX7" fmla="*/ 77153 w 879157"/>
                  <a:gd name="connsiteY7" fmla="*/ 403860 h 576976"/>
                  <a:gd name="connsiteX8" fmla="*/ 77153 w 879157"/>
                  <a:gd name="connsiteY8" fmla="*/ 403860 h 576976"/>
                  <a:gd name="connsiteX9" fmla="*/ 82867 w 879157"/>
                  <a:gd name="connsiteY9" fmla="*/ 404813 h 576976"/>
                  <a:gd name="connsiteX10" fmla="*/ 237173 w 879157"/>
                  <a:gd name="connsiteY10" fmla="*/ 430530 h 576976"/>
                  <a:gd name="connsiteX11" fmla="*/ 335280 w 879157"/>
                  <a:gd name="connsiteY11" fmla="*/ 393383 h 576976"/>
                  <a:gd name="connsiteX12" fmla="*/ 431483 w 879157"/>
                  <a:gd name="connsiteY12" fmla="*/ 289560 h 576976"/>
                  <a:gd name="connsiteX13" fmla="*/ 435293 w 879157"/>
                  <a:gd name="connsiteY13" fmla="*/ 271463 h 576976"/>
                  <a:gd name="connsiteX14" fmla="*/ 424815 w 879157"/>
                  <a:gd name="connsiteY14" fmla="*/ 213360 h 576976"/>
                  <a:gd name="connsiteX15" fmla="*/ 445770 w 879157"/>
                  <a:gd name="connsiteY15" fmla="*/ 70485 h 576976"/>
                  <a:gd name="connsiteX16" fmla="*/ 470535 w 879157"/>
                  <a:gd name="connsiteY16" fmla="*/ 236220 h 576976"/>
                  <a:gd name="connsiteX17" fmla="*/ 535305 w 879157"/>
                  <a:gd name="connsiteY17" fmla="*/ 101918 h 576976"/>
                  <a:gd name="connsiteX18" fmla="*/ 451485 w 879157"/>
                  <a:gd name="connsiteY18" fmla="*/ 327660 h 576976"/>
                  <a:gd name="connsiteX19" fmla="*/ 472440 w 879157"/>
                  <a:gd name="connsiteY19" fmla="*/ 330518 h 576976"/>
                  <a:gd name="connsiteX20" fmla="*/ 535305 w 879157"/>
                  <a:gd name="connsiteY20" fmla="*/ 305753 h 576976"/>
                  <a:gd name="connsiteX21" fmla="*/ 601980 w 879157"/>
                  <a:gd name="connsiteY21" fmla="*/ 266700 h 576976"/>
                  <a:gd name="connsiteX22" fmla="*/ 610552 w 879157"/>
                  <a:gd name="connsiteY22" fmla="*/ 259080 h 576976"/>
                  <a:gd name="connsiteX23" fmla="*/ 665798 w 879157"/>
                  <a:gd name="connsiteY23" fmla="*/ 208598 h 576976"/>
                  <a:gd name="connsiteX24" fmla="*/ 879158 w 879157"/>
                  <a:gd name="connsiteY24" fmla="*/ 81915 h 576976"/>
                  <a:gd name="connsiteX25" fmla="*/ 817245 w 879157"/>
                  <a:gd name="connsiteY25" fmla="*/ 46673 h 576976"/>
                  <a:gd name="connsiteX26" fmla="*/ 741998 w 879157"/>
                  <a:gd name="connsiteY26" fmla="*/ 63818 h 576976"/>
                  <a:gd name="connsiteX27" fmla="*/ 650558 w 879157"/>
                  <a:gd name="connsiteY27" fmla="*/ 71438 h 576976"/>
                  <a:gd name="connsiteX28" fmla="*/ 545783 w 879157"/>
                  <a:gd name="connsiteY28" fmla="*/ 30480 h 576976"/>
                  <a:gd name="connsiteX29" fmla="*/ 483870 w 879157"/>
                  <a:gd name="connsiteY29" fmla="*/ 6668 h 576976"/>
                  <a:gd name="connsiteX30" fmla="*/ 441008 w 879157"/>
                  <a:gd name="connsiteY30" fmla="*/ 0 h 576976"/>
                  <a:gd name="connsiteX31" fmla="*/ 362903 w 879157"/>
                  <a:gd name="connsiteY31" fmla="*/ 67628 h 576976"/>
                  <a:gd name="connsiteX32" fmla="*/ 331470 w 879157"/>
                  <a:gd name="connsiteY32" fmla="*/ 134303 h 576976"/>
                  <a:gd name="connsiteX33" fmla="*/ 260985 w 879157"/>
                  <a:gd name="connsiteY33" fmla="*/ 170498 h 576976"/>
                  <a:gd name="connsiteX34" fmla="*/ 200025 w 879157"/>
                  <a:gd name="connsiteY34" fmla="*/ 163830 h 576976"/>
                  <a:gd name="connsiteX35" fmla="*/ 89535 w 879157"/>
                  <a:gd name="connsiteY35" fmla="*/ 188595 h 576976"/>
                  <a:gd name="connsiteX36" fmla="*/ 32385 w 879157"/>
                  <a:gd name="connsiteY36" fmla="*/ 287655 h 576976"/>
                  <a:gd name="connsiteX37" fmla="*/ 13335 w 879157"/>
                  <a:gd name="connsiteY37" fmla="*/ 422910 h 576976"/>
                  <a:gd name="connsiteX38" fmla="*/ 0 w 879157"/>
                  <a:gd name="connsiteY38" fmla="*/ 518160 h 576976"/>
                  <a:gd name="connsiteX39" fmla="*/ 7620 w 879157"/>
                  <a:gd name="connsiteY39" fmla="*/ 531495 h 576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879157" h="576976">
                    <a:moveTo>
                      <a:pt x="7620" y="531495"/>
                    </a:moveTo>
                    <a:cubicBezTo>
                      <a:pt x="48578" y="543878"/>
                      <a:pt x="87630" y="560070"/>
                      <a:pt x="127635" y="575310"/>
                    </a:cubicBezTo>
                    <a:cubicBezTo>
                      <a:pt x="132398" y="577215"/>
                      <a:pt x="135255" y="578168"/>
                      <a:pt x="140017" y="574358"/>
                    </a:cubicBezTo>
                    <a:cubicBezTo>
                      <a:pt x="168592" y="546735"/>
                      <a:pt x="195262" y="516255"/>
                      <a:pt x="215265" y="481965"/>
                    </a:cubicBezTo>
                    <a:cubicBezTo>
                      <a:pt x="217170" y="479108"/>
                      <a:pt x="220980" y="475298"/>
                      <a:pt x="213360" y="473393"/>
                    </a:cubicBezTo>
                    <a:cubicBezTo>
                      <a:pt x="163830" y="461963"/>
                      <a:pt x="122873" y="434340"/>
                      <a:pt x="80963" y="407670"/>
                    </a:cubicBezTo>
                    <a:cubicBezTo>
                      <a:pt x="81915" y="406718"/>
                      <a:pt x="82867" y="405765"/>
                      <a:pt x="82867" y="404813"/>
                    </a:cubicBezTo>
                    <a:lnTo>
                      <a:pt x="77153" y="403860"/>
                    </a:lnTo>
                    <a:lnTo>
                      <a:pt x="77153" y="403860"/>
                    </a:lnTo>
                    <a:cubicBezTo>
                      <a:pt x="79057" y="401955"/>
                      <a:pt x="80963" y="402908"/>
                      <a:pt x="82867" y="404813"/>
                    </a:cubicBezTo>
                    <a:cubicBezTo>
                      <a:pt x="133350" y="420053"/>
                      <a:pt x="183833" y="427673"/>
                      <a:pt x="237173" y="430530"/>
                    </a:cubicBezTo>
                    <a:cubicBezTo>
                      <a:pt x="276225" y="432435"/>
                      <a:pt x="307658" y="418148"/>
                      <a:pt x="335280" y="393383"/>
                    </a:cubicBezTo>
                    <a:cubicBezTo>
                      <a:pt x="370523" y="361950"/>
                      <a:pt x="402908" y="327660"/>
                      <a:pt x="431483" y="289560"/>
                    </a:cubicBezTo>
                    <a:cubicBezTo>
                      <a:pt x="436245" y="283845"/>
                      <a:pt x="437198" y="278130"/>
                      <a:pt x="435293" y="271463"/>
                    </a:cubicBezTo>
                    <a:cubicBezTo>
                      <a:pt x="430530" y="252413"/>
                      <a:pt x="425768" y="233363"/>
                      <a:pt x="424815" y="213360"/>
                    </a:cubicBezTo>
                    <a:cubicBezTo>
                      <a:pt x="421958" y="163830"/>
                      <a:pt x="430530" y="117158"/>
                      <a:pt x="445770" y="70485"/>
                    </a:cubicBezTo>
                    <a:cubicBezTo>
                      <a:pt x="444818" y="126683"/>
                      <a:pt x="453390" y="181928"/>
                      <a:pt x="470535" y="236220"/>
                    </a:cubicBezTo>
                    <a:cubicBezTo>
                      <a:pt x="501015" y="194310"/>
                      <a:pt x="523875" y="150495"/>
                      <a:pt x="535305" y="101918"/>
                    </a:cubicBezTo>
                    <a:cubicBezTo>
                      <a:pt x="548640" y="192405"/>
                      <a:pt x="501968" y="260033"/>
                      <a:pt x="451485" y="327660"/>
                    </a:cubicBezTo>
                    <a:cubicBezTo>
                      <a:pt x="459105" y="328613"/>
                      <a:pt x="465773" y="329565"/>
                      <a:pt x="472440" y="330518"/>
                    </a:cubicBezTo>
                    <a:cubicBezTo>
                      <a:pt x="497205" y="331470"/>
                      <a:pt x="516255" y="320040"/>
                      <a:pt x="535305" y="305753"/>
                    </a:cubicBezTo>
                    <a:cubicBezTo>
                      <a:pt x="556260" y="290513"/>
                      <a:pt x="576263" y="273368"/>
                      <a:pt x="601980" y="266700"/>
                    </a:cubicBezTo>
                    <a:cubicBezTo>
                      <a:pt x="606743" y="265748"/>
                      <a:pt x="607695" y="261938"/>
                      <a:pt x="610552" y="259080"/>
                    </a:cubicBezTo>
                    <a:cubicBezTo>
                      <a:pt x="627698" y="240983"/>
                      <a:pt x="645795" y="223838"/>
                      <a:pt x="665798" y="208598"/>
                    </a:cubicBezTo>
                    <a:cubicBezTo>
                      <a:pt x="731520" y="158115"/>
                      <a:pt x="804863" y="119063"/>
                      <a:pt x="879158" y="81915"/>
                    </a:cubicBezTo>
                    <a:cubicBezTo>
                      <a:pt x="865823" y="57150"/>
                      <a:pt x="842963" y="49530"/>
                      <a:pt x="817245" y="46673"/>
                    </a:cubicBezTo>
                    <a:cubicBezTo>
                      <a:pt x="790575" y="43815"/>
                      <a:pt x="766763" y="55245"/>
                      <a:pt x="741998" y="63818"/>
                    </a:cubicBezTo>
                    <a:cubicBezTo>
                      <a:pt x="712470" y="75248"/>
                      <a:pt x="681990" y="82868"/>
                      <a:pt x="650558" y="71438"/>
                    </a:cubicBezTo>
                    <a:cubicBezTo>
                      <a:pt x="615315" y="60008"/>
                      <a:pt x="580073" y="46673"/>
                      <a:pt x="545783" y="30480"/>
                    </a:cubicBezTo>
                    <a:cubicBezTo>
                      <a:pt x="525780" y="20955"/>
                      <a:pt x="504825" y="12383"/>
                      <a:pt x="483870" y="6668"/>
                    </a:cubicBezTo>
                    <a:cubicBezTo>
                      <a:pt x="466725" y="2858"/>
                      <a:pt x="453390" y="0"/>
                      <a:pt x="441008" y="0"/>
                    </a:cubicBezTo>
                    <a:cubicBezTo>
                      <a:pt x="403860" y="0"/>
                      <a:pt x="381000" y="20955"/>
                      <a:pt x="362903" y="67628"/>
                    </a:cubicBezTo>
                    <a:cubicBezTo>
                      <a:pt x="354330" y="90488"/>
                      <a:pt x="346710" y="114300"/>
                      <a:pt x="331470" y="134303"/>
                    </a:cubicBezTo>
                    <a:cubicBezTo>
                      <a:pt x="314325" y="158115"/>
                      <a:pt x="291465" y="171450"/>
                      <a:pt x="260985" y="170498"/>
                    </a:cubicBezTo>
                    <a:cubicBezTo>
                      <a:pt x="240030" y="169545"/>
                      <a:pt x="220028" y="165735"/>
                      <a:pt x="200025" y="163830"/>
                    </a:cubicBezTo>
                    <a:cubicBezTo>
                      <a:pt x="160020" y="159068"/>
                      <a:pt x="121920" y="160973"/>
                      <a:pt x="89535" y="188595"/>
                    </a:cubicBezTo>
                    <a:cubicBezTo>
                      <a:pt x="58103" y="215265"/>
                      <a:pt x="40957" y="248603"/>
                      <a:pt x="32385" y="287655"/>
                    </a:cubicBezTo>
                    <a:cubicBezTo>
                      <a:pt x="22860" y="332423"/>
                      <a:pt x="21907" y="378143"/>
                      <a:pt x="13335" y="422910"/>
                    </a:cubicBezTo>
                    <a:cubicBezTo>
                      <a:pt x="7620" y="454343"/>
                      <a:pt x="2857" y="485775"/>
                      <a:pt x="0" y="518160"/>
                    </a:cubicBezTo>
                    <a:cubicBezTo>
                      <a:pt x="953" y="523875"/>
                      <a:pt x="-953" y="529590"/>
                      <a:pt x="7620" y="531495"/>
                    </a:cubicBezTo>
                    <a:close/>
                  </a:path>
                </a:pathLst>
              </a:custGeom>
              <a:solidFill>
                <a:srgbClr val="00B05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11" name="Graphic 782">
                <a:extLst>
                  <a:ext uri="{FF2B5EF4-FFF2-40B4-BE49-F238E27FC236}">
                    <a16:creationId xmlns:a16="http://schemas.microsoft.com/office/drawing/2014/main" id="{EEADAF88-78B1-4DEC-8333-4032B92C4CA3}"/>
                  </a:ext>
                </a:extLst>
              </p:cNvPr>
              <p:cNvGrpSpPr/>
              <p:nvPr/>
            </p:nvGrpSpPr>
            <p:grpSpPr>
              <a:xfrm>
                <a:off x="8341216" y="3213336"/>
                <a:ext cx="1850851" cy="875513"/>
                <a:chOff x="709612" y="881062"/>
                <a:chExt cx="10772775" cy="5095875"/>
              </a:xfrm>
            </p:grpSpPr>
            <p:sp>
              <p:nvSpPr>
                <p:cNvPr id="527" name="Freeform: Shape 526">
                  <a:extLst>
                    <a:ext uri="{FF2B5EF4-FFF2-40B4-BE49-F238E27FC236}">
                      <a16:creationId xmlns:a16="http://schemas.microsoft.com/office/drawing/2014/main" id="{009AC65B-410F-4408-B52E-68C94C8F9742}"/>
                    </a:ext>
                  </a:extLst>
                </p:cNvPr>
                <p:cNvSpPr/>
                <p:nvPr/>
              </p:nvSpPr>
              <p:spPr>
                <a:xfrm>
                  <a:off x="710031" y="880581"/>
                  <a:ext cx="10774398" cy="5097496"/>
                </a:xfrm>
                <a:custGeom>
                  <a:avLst/>
                  <a:gdLst>
                    <a:gd name="connsiteX0" fmla="*/ 10688535 w 10774398"/>
                    <a:gd name="connsiteY0" fmla="*/ 2280766 h 5097496"/>
                    <a:gd name="connsiteX1" fmla="*/ 10658056 w 10774398"/>
                    <a:gd name="connsiteY1" fmla="*/ 2211233 h 5097496"/>
                    <a:gd name="connsiteX2" fmla="*/ 10658056 w 10774398"/>
                    <a:gd name="connsiteY2" fmla="*/ 1826423 h 5097496"/>
                    <a:gd name="connsiteX3" fmla="*/ 10513276 w 10774398"/>
                    <a:gd name="connsiteY3" fmla="*/ 1534006 h 5097496"/>
                    <a:gd name="connsiteX4" fmla="*/ 10402785 w 10774398"/>
                    <a:gd name="connsiteY4" fmla="*/ 1138718 h 5097496"/>
                    <a:gd name="connsiteX5" fmla="*/ 10239908 w 10774398"/>
                    <a:gd name="connsiteY5" fmla="*/ 744383 h 5097496"/>
                    <a:gd name="connsiteX6" fmla="*/ 9949395 w 10774398"/>
                    <a:gd name="connsiteY6" fmla="*/ 688186 h 5097496"/>
                    <a:gd name="connsiteX7" fmla="*/ 9692220 w 10774398"/>
                    <a:gd name="connsiteY7" fmla="*/ 771053 h 5097496"/>
                    <a:gd name="connsiteX8" fmla="*/ 9742703 w 10774398"/>
                    <a:gd name="connsiteY8" fmla="*/ 643418 h 5097496"/>
                    <a:gd name="connsiteX9" fmla="*/ 9689363 w 10774398"/>
                    <a:gd name="connsiteY9" fmla="*/ 330998 h 5097496"/>
                    <a:gd name="connsiteX10" fmla="*/ 9448381 w 10774398"/>
                    <a:gd name="connsiteY10" fmla="*/ 320521 h 5097496"/>
                    <a:gd name="connsiteX11" fmla="*/ 9126436 w 10774398"/>
                    <a:gd name="connsiteY11" fmla="*/ 505306 h 5097496"/>
                    <a:gd name="connsiteX12" fmla="*/ 8502548 w 10774398"/>
                    <a:gd name="connsiteY12" fmla="*/ 899641 h 5097496"/>
                    <a:gd name="connsiteX13" fmla="*/ 7882471 w 10774398"/>
                    <a:gd name="connsiteY13" fmla="*/ 1299691 h 5097496"/>
                    <a:gd name="connsiteX14" fmla="*/ 7698638 w 10774398"/>
                    <a:gd name="connsiteY14" fmla="*/ 1164436 h 5097496"/>
                    <a:gd name="connsiteX15" fmla="*/ 7479563 w 10774398"/>
                    <a:gd name="connsiteY15" fmla="*/ 883448 h 5097496"/>
                    <a:gd name="connsiteX16" fmla="*/ 6760426 w 10774398"/>
                    <a:gd name="connsiteY16" fmla="*/ 258608 h 5097496"/>
                    <a:gd name="connsiteX17" fmla="*/ 5886983 w 10774398"/>
                    <a:gd name="connsiteY17" fmla="*/ 50011 h 5097496"/>
                    <a:gd name="connsiteX18" fmla="*/ 4813516 w 10774398"/>
                    <a:gd name="connsiteY18" fmla="*/ 481 h 5097496"/>
                    <a:gd name="connsiteX19" fmla="*/ 3823868 w 10774398"/>
                    <a:gd name="connsiteY19" fmla="*/ 152881 h 5097496"/>
                    <a:gd name="connsiteX20" fmla="*/ 1815046 w 10774398"/>
                    <a:gd name="connsiteY20" fmla="*/ 1336838 h 5097496"/>
                    <a:gd name="connsiteX21" fmla="*/ 1281646 w 10774398"/>
                    <a:gd name="connsiteY21" fmla="*/ 1926436 h 5097496"/>
                    <a:gd name="connsiteX22" fmla="*/ 1282598 w 10774398"/>
                    <a:gd name="connsiteY22" fmla="*/ 1934056 h 5097496"/>
                    <a:gd name="connsiteX23" fmla="*/ 1134008 w 10774398"/>
                    <a:gd name="connsiteY23" fmla="*/ 2170276 h 5097496"/>
                    <a:gd name="connsiteX24" fmla="*/ 953986 w 10774398"/>
                    <a:gd name="connsiteY24" fmla="*/ 2450311 h 5097496"/>
                    <a:gd name="connsiteX25" fmla="*/ 586321 w 10774398"/>
                    <a:gd name="connsiteY25" fmla="*/ 3554258 h 5097496"/>
                    <a:gd name="connsiteX26" fmla="*/ 566318 w 10774398"/>
                    <a:gd name="connsiteY26" fmla="*/ 3827626 h 5097496"/>
                    <a:gd name="connsiteX27" fmla="*/ 447256 w 10774398"/>
                    <a:gd name="connsiteY27" fmla="*/ 4036223 h 5097496"/>
                    <a:gd name="connsiteX28" fmla="*/ 24346 w 10774398"/>
                    <a:gd name="connsiteY28" fmla="*/ 4509616 h 5097496"/>
                    <a:gd name="connsiteX29" fmla="*/ 148171 w 10774398"/>
                    <a:gd name="connsiteY29" fmla="*/ 4879186 h 5097496"/>
                    <a:gd name="connsiteX30" fmla="*/ 909218 w 10774398"/>
                    <a:gd name="connsiteY30" fmla="*/ 5001106 h 5097496"/>
                    <a:gd name="connsiteX31" fmla="*/ 1658836 w 10774398"/>
                    <a:gd name="connsiteY31" fmla="*/ 4841086 h 5097496"/>
                    <a:gd name="connsiteX32" fmla="*/ 2049361 w 10774398"/>
                    <a:gd name="connsiteY32" fmla="*/ 4997296 h 5097496"/>
                    <a:gd name="connsiteX33" fmla="*/ 2862796 w 10774398"/>
                    <a:gd name="connsiteY33" fmla="*/ 5080163 h 5097496"/>
                    <a:gd name="connsiteX34" fmla="*/ 3389528 w 10774398"/>
                    <a:gd name="connsiteY34" fmla="*/ 4881091 h 5097496"/>
                    <a:gd name="connsiteX35" fmla="*/ 4171531 w 10774398"/>
                    <a:gd name="connsiteY35" fmla="*/ 4682971 h 5097496"/>
                    <a:gd name="connsiteX36" fmla="*/ 4742078 w 10774398"/>
                    <a:gd name="connsiteY36" fmla="*/ 4801081 h 5097496"/>
                    <a:gd name="connsiteX37" fmla="*/ 5238331 w 10774398"/>
                    <a:gd name="connsiteY37" fmla="*/ 4750599 h 5097496"/>
                    <a:gd name="connsiteX38" fmla="*/ 5489791 w 10774398"/>
                    <a:gd name="connsiteY38" fmla="*/ 4823941 h 5097496"/>
                    <a:gd name="connsiteX39" fmla="*/ 5649811 w 10774398"/>
                    <a:gd name="connsiteY39" fmla="*/ 4922049 h 5097496"/>
                    <a:gd name="connsiteX40" fmla="*/ 5885079 w 10774398"/>
                    <a:gd name="connsiteY40" fmla="*/ 4925858 h 5097496"/>
                    <a:gd name="connsiteX41" fmla="*/ 7731976 w 10774398"/>
                    <a:gd name="connsiteY41" fmla="*/ 4925858 h 5097496"/>
                    <a:gd name="connsiteX42" fmla="*/ 8235848 w 10774398"/>
                    <a:gd name="connsiteY42" fmla="*/ 4949671 h 5097496"/>
                    <a:gd name="connsiteX43" fmla="*/ 8714003 w 10774398"/>
                    <a:gd name="connsiteY43" fmla="*/ 4928716 h 5097496"/>
                    <a:gd name="connsiteX44" fmla="*/ 9124531 w 10774398"/>
                    <a:gd name="connsiteY44" fmla="*/ 4414366 h 5097496"/>
                    <a:gd name="connsiteX45" fmla="*/ 8740673 w 10774398"/>
                    <a:gd name="connsiteY45" fmla="*/ 3912398 h 5097496"/>
                    <a:gd name="connsiteX46" fmla="*/ 8389200 w 10774398"/>
                    <a:gd name="connsiteY46" fmla="*/ 3399001 h 5097496"/>
                    <a:gd name="connsiteX47" fmla="*/ 8584463 w 10774398"/>
                    <a:gd name="connsiteY47" fmla="*/ 3058958 h 5097496"/>
                    <a:gd name="connsiteX48" fmla="*/ 8770200 w 10774398"/>
                    <a:gd name="connsiteY48" fmla="*/ 2981806 h 5097496"/>
                    <a:gd name="connsiteX49" fmla="*/ 9053093 w 10774398"/>
                    <a:gd name="connsiteY49" fmla="*/ 2906558 h 5097496"/>
                    <a:gd name="connsiteX50" fmla="*/ 9395993 w 10774398"/>
                    <a:gd name="connsiteY50" fmla="*/ 2822738 h 5097496"/>
                    <a:gd name="connsiteX51" fmla="*/ 9959873 w 10774398"/>
                    <a:gd name="connsiteY51" fmla="*/ 3037051 h 5097496"/>
                    <a:gd name="connsiteX52" fmla="*/ 10251339 w 10774398"/>
                    <a:gd name="connsiteY52" fmla="*/ 3095153 h 5097496"/>
                    <a:gd name="connsiteX53" fmla="*/ 10765689 w 10774398"/>
                    <a:gd name="connsiteY53" fmla="*/ 2601758 h 5097496"/>
                    <a:gd name="connsiteX54" fmla="*/ 10688535 w 10774398"/>
                    <a:gd name="connsiteY54" fmla="*/ 2280766 h 5097496"/>
                    <a:gd name="connsiteX55" fmla="*/ 7149046 w 10774398"/>
                    <a:gd name="connsiteY55" fmla="*/ 595793 h 5097496"/>
                    <a:gd name="connsiteX56" fmla="*/ 7145236 w 10774398"/>
                    <a:gd name="connsiteY56" fmla="*/ 599603 h 5097496"/>
                    <a:gd name="connsiteX57" fmla="*/ 7139521 w 10774398"/>
                    <a:gd name="connsiteY57" fmla="*/ 591031 h 5097496"/>
                    <a:gd name="connsiteX58" fmla="*/ 7149046 w 10774398"/>
                    <a:gd name="connsiteY58" fmla="*/ 595793 h 5097496"/>
                    <a:gd name="connsiteX59" fmla="*/ 6769951 w 10774398"/>
                    <a:gd name="connsiteY59" fmla="*/ 544358 h 5097496"/>
                    <a:gd name="connsiteX60" fmla="*/ 6769951 w 10774398"/>
                    <a:gd name="connsiteY60" fmla="*/ 544358 h 5097496"/>
                    <a:gd name="connsiteX61" fmla="*/ 6769951 w 10774398"/>
                    <a:gd name="connsiteY61" fmla="*/ 544358 h 5097496"/>
                    <a:gd name="connsiteX62" fmla="*/ 6769951 w 10774398"/>
                    <a:gd name="connsiteY62" fmla="*/ 544358 h 5097496"/>
                    <a:gd name="connsiteX63" fmla="*/ 6769951 w 10774398"/>
                    <a:gd name="connsiteY63" fmla="*/ 544358 h 5097496"/>
                    <a:gd name="connsiteX64" fmla="*/ 6769951 w 10774398"/>
                    <a:gd name="connsiteY64" fmla="*/ 544358 h 5097496"/>
                    <a:gd name="connsiteX65" fmla="*/ 6049861 w 10774398"/>
                    <a:gd name="connsiteY65" fmla="*/ 180503 h 5097496"/>
                    <a:gd name="connsiteX66" fmla="*/ 6049861 w 10774398"/>
                    <a:gd name="connsiteY66" fmla="*/ 180503 h 5097496"/>
                    <a:gd name="connsiteX67" fmla="*/ 6049861 w 10774398"/>
                    <a:gd name="connsiteY67" fmla="*/ 180503 h 5097496"/>
                    <a:gd name="connsiteX68" fmla="*/ 6049861 w 10774398"/>
                    <a:gd name="connsiteY68" fmla="*/ 180503 h 5097496"/>
                    <a:gd name="connsiteX69" fmla="*/ 6027001 w 10774398"/>
                    <a:gd name="connsiteY69" fmla="*/ 183361 h 5097496"/>
                    <a:gd name="connsiteX70" fmla="*/ 6027001 w 10774398"/>
                    <a:gd name="connsiteY70" fmla="*/ 183361 h 5097496"/>
                    <a:gd name="connsiteX71" fmla="*/ 6025096 w 10774398"/>
                    <a:gd name="connsiteY71" fmla="*/ 183361 h 5097496"/>
                    <a:gd name="connsiteX72" fmla="*/ 6027001 w 10774398"/>
                    <a:gd name="connsiteY72" fmla="*/ 183361 h 5097496"/>
                    <a:gd name="connsiteX73" fmla="*/ 4803038 w 10774398"/>
                    <a:gd name="connsiteY73" fmla="*/ 58583 h 5097496"/>
                    <a:gd name="connsiteX74" fmla="*/ 4808753 w 10774398"/>
                    <a:gd name="connsiteY74" fmla="*/ 58583 h 5097496"/>
                    <a:gd name="connsiteX75" fmla="*/ 4803038 w 10774398"/>
                    <a:gd name="connsiteY75" fmla="*/ 61441 h 5097496"/>
                    <a:gd name="connsiteX76" fmla="*/ 4803038 w 10774398"/>
                    <a:gd name="connsiteY76" fmla="*/ 58583 h 5097496"/>
                    <a:gd name="connsiteX77" fmla="*/ 3474301 w 10774398"/>
                    <a:gd name="connsiteY77" fmla="*/ 296708 h 5097496"/>
                    <a:gd name="connsiteX78" fmla="*/ 3474301 w 10774398"/>
                    <a:gd name="connsiteY78" fmla="*/ 296708 h 5097496"/>
                    <a:gd name="connsiteX79" fmla="*/ 3474301 w 10774398"/>
                    <a:gd name="connsiteY79" fmla="*/ 296708 h 5097496"/>
                    <a:gd name="connsiteX80" fmla="*/ 3474301 w 10774398"/>
                    <a:gd name="connsiteY80" fmla="*/ 296708 h 5097496"/>
                    <a:gd name="connsiteX81" fmla="*/ 3474301 w 10774398"/>
                    <a:gd name="connsiteY81" fmla="*/ 296708 h 5097496"/>
                    <a:gd name="connsiteX82" fmla="*/ 3104731 w 10774398"/>
                    <a:gd name="connsiteY82" fmla="*/ 456728 h 5097496"/>
                    <a:gd name="connsiteX83" fmla="*/ 3099968 w 10774398"/>
                    <a:gd name="connsiteY83" fmla="*/ 459586 h 5097496"/>
                    <a:gd name="connsiteX84" fmla="*/ 3099016 w 10774398"/>
                    <a:gd name="connsiteY84" fmla="*/ 459586 h 5097496"/>
                    <a:gd name="connsiteX85" fmla="*/ 3104731 w 10774398"/>
                    <a:gd name="connsiteY85" fmla="*/ 456728 h 5097496"/>
                    <a:gd name="connsiteX86" fmla="*/ 2638006 w 10774398"/>
                    <a:gd name="connsiteY86" fmla="*/ 745336 h 5097496"/>
                    <a:gd name="connsiteX87" fmla="*/ 2637053 w 10774398"/>
                    <a:gd name="connsiteY87" fmla="*/ 746288 h 5097496"/>
                    <a:gd name="connsiteX88" fmla="*/ 2637053 w 10774398"/>
                    <a:gd name="connsiteY88" fmla="*/ 745336 h 5097496"/>
                    <a:gd name="connsiteX89" fmla="*/ 2638006 w 10774398"/>
                    <a:gd name="connsiteY89" fmla="*/ 745336 h 5097496"/>
                    <a:gd name="connsiteX90" fmla="*/ 684428 w 10774398"/>
                    <a:gd name="connsiteY90" fmla="*/ 3258983 h 5097496"/>
                    <a:gd name="connsiteX91" fmla="*/ 684428 w 10774398"/>
                    <a:gd name="connsiteY91" fmla="*/ 3258983 h 5097496"/>
                    <a:gd name="connsiteX92" fmla="*/ 684428 w 10774398"/>
                    <a:gd name="connsiteY92" fmla="*/ 3258983 h 5097496"/>
                    <a:gd name="connsiteX93" fmla="*/ 684428 w 10774398"/>
                    <a:gd name="connsiteY93" fmla="*/ 3258983 h 5097496"/>
                    <a:gd name="connsiteX94" fmla="*/ 616801 w 10774398"/>
                    <a:gd name="connsiteY94" fmla="*/ 3449483 h 5097496"/>
                    <a:gd name="connsiteX95" fmla="*/ 616801 w 10774398"/>
                    <a:gd name="connsiteY95" fmla="*/ 3449483 h 5097496"/>
                    <a:gd name="connsiteX96" fmla="*/ 616801 w 10774398"/>
                    <a:gd name="connsiteY96" fmla="*/ 3449483 h 5097496"/>
                    <a:gd name="connsiteX97" fmla="*/ 616801 w 10774398"/>
                    <a:gd name="connsiteY97" fmla="*/ 3449483 h 5097496"/>
                    <a:gd name="connsiteX98" fmla="*/ 605371 w 10774398"/>
                    <a:gd name="connsiteY98" fmla="*/ 3810481 h 5097496"/>
                    <a:gd name="connsiteX99" fmla="*/ 605371 w 10774398"/>
                    <a:gd name="connsiteY99" fmla="*/ 3811433 h 5097496"/>
                    <a:gd name="connsiteX100" fmla="*/ 609181 w 10774398"/>
                    <a:gd name="connsiteY100" fmla="*/ 3810481 h 5097496"/>
                    <a:gd name="connsiteX101" fmla="*/ 608228 w 10774398"/>
                    <a:gd name="connsiteY101" fmla="*/ 3813338 h 5097496"/>
                    <a:gd name="connsiteX102" fmla="*/ 605371 w 10774398"/>
                    <a:gd name="connsiteY102" fmla="*/ 3811433 h 5097496"/>
                    <a:gd name="connsiteX103" fmla="*/ 605371 w 10774398"/>
                    <a:gd name="connsiteY103" fmla="*/ 3810481 h 5097496"/>
                    <a:gd name="connsiteX104" fmla="*/ 605371 w 10774398"/>
                    <a:gd name="connsiteY104" fmla="*/ 3810481 h 5097496"/>
                    <a:gd name="connsiteX105" fmla="*/ 1701698 w 10774398"/>
                    <a:gd name="connsiteY105" fmla="*/ 4805844 h 5097496"/>
                    <a:gd name="connsiteX106" fmla="*/ 1706461 w 10774398"/>
                    <a:gd name="connsiteY106" fmla="*/ 4806796 h 5097496"/>
                    <a:gd name="connsiteX107" fmla="*/ 1715033 w 10774398"/>
                    <a:gd name="connsiteY107" fmla="*/ 4810606 h 5097496"/>
                    <a:gd name="connsiteX108" fmla="*/ 1701698 w 10774398"/>
                    <a:gd name="connsiteY108" fmla="*/ 4805844 h 5097496"/>
                    <a:gd name="connsiteX109" fmla="*/ 4550626 w 10774398"/>
                    <a:gd name="connsiteY109" fmla="*/ 4796319 h 5097496"/>
                    <a:gd name="connsiteX110" fmla="*/ 4548721 w 10774398"/>
                    <a:gd name="connsiteY110" fmla="*/ 4796319 h 5097496"/>
                    <a:gd name="connsiteX111" fmla="*/ 4550626 w 10774398"/>
                    <a:gd name="connsiteY111" fmla="*/ 4796319 h 5097496"/>
                    <a:gd name="connsiteX112" fmla="*/ 4550626 w 10774398"/>
                    <a:gd name="connsiteY112" fmla="*/ 4796319 h 5097496"/>
                    <a:gd name="connsiteX113" fmla="*/ 5526938 w 10774398"/>
                    <a:gd name="connsiteY113" fmla="*/ 4767744 h 5097496"/>
                    <a:gd name="connsiteX114" fmla="*/ 5526938 w 10774398"/>
                    <a:gd name="connsiteY114" fmla="*/ 4766791 h 5097496"/>
                    <a:gd name="connsiteX115" fmla="*/ 5526938 w 10774398"/>
                    <a:gd name="connsiteY115" fmla="*/ 4767744 h 5097496"/>
                    <a:gd name="connsiteX116" fmla="*/ 5526938 w 10774398"/>
                    <a:gd name="connsiteY116" fmla="*/ 4767744 h 5097496"/>
                    <a:gd name="connsiteX117" fmla="*/ 5540273 w 10774398"/>
                    <a:gd name="connsiteY117" fmla="*/ 4661063 h 5097496"/>
                    <a:gd name="connsiteX118" fmla="*/ 5539321 w 10774398"/>
                    <a:gd name="connsiteY118" fmla="*/ 4660111 h 5097496"/>
                    <a:gd name="connsiteX119" fmla="*/ 5540273 w 10774398"/>
                    <a:gd name="connsiteY119" fmla="*/ 4660111 h 5097496"/>
                    <a:gd name="connsiteX120" fmla="*/ 5540273 w 10774398"/>
                    <a:gd name="connsiteY120" fmla="*/ 4661063 h 5097496"/>
                    <a:gd name="connsiteX121" fmla="*/ 5540273 w 10774398"/>
                    <a:gd name="connsiteY121" fmla="*/ 4661063 h 5097496"/>
                    <a:gd name="connsiteX122" fmla="*/ 5540273 w 10774398"/>
                    <a:gd name="connsiteY122" fmla="*/ 4661063 h 5097496"/>
                    <a:gd name="connsiteX123" fmla="*/ 5903176 w 10774398"/>
                    <a:gd name="connsiteY123" fmla="*/ 4887758 h 5097496"/>
                    <a:gd name="connsiteX124" fmla="*/ 5903176 w 10774398"/>
                    <a:gd name="connsiteY124" fmla="*/ 4887758 h 5097496"/>
                    <a:gd name="connsiteX125" fmla="*/ 5904129 w 10774398"/>
                    <a:gd name="connsiteY125" fmla="*/ 4887758 h 5097496"/>
                    <a:gd name="connsiteX126" fmla="*/ 5904129 w 10774398"/>
                    <a:gd name="connsiteY126" fmla="*/ 4888711 h 5097496"/>
                    <a:gd name="connsiteX127" fmla="*/ 5903176 w 10774398"/>
                    <a:gd name="connsiteY127" fmla="*/ 4887758 h 5097496"/>
                    <a:gd name="connsiteX128" fmla="*/ 6241313 w 10774398"/>
                    <a:gd name="connsiteY128" fmla="*/ 4900141 h 5097496"/>
                    <a:gd name="connsiteX129" fmla="*/ 6243218 w 10774398"/>
                    <a:gd name="connsiteY129" fmla="*/ 4900141 h 5097496"/>
                    <a:gd name="connsiteX130" fmla="*/ 6241313 w 10774398"/>
                    <a:gd name="connsiteY130" fmla="*/ 4900141 h 5097496"/>
                    <a:gd name="connsiteX131" fmla="*/ 6440386 w 10774398"/>
                    <a:gd name="connsiteY131" fmla="*/ 4880138 h 5097496"/>
                    <a:gd name="connsiteX132" fmla="*/ 6441338 w 10774398"/>
                    <a:gd name="connsiteY132" fmla="*/ 4880138 h 5097496"/>
                    <a:gd name="connsiteX133" fmla="*/ 6440386 w 10774398"/>
                    <a:gd name="connsiteY133" fmla="*/ 4880138 h 5097496"/>
                    <a:gd name="connsiteX134" fmla="*/ 8655900 w 10774398"/>
                    <a:gd name="connsiteY134" fmla="*/ 4211484 h 5097496"/>
                    <a:gd name="connsiteX135" fmla="*/ 8655900 w 10774398"/>
                    <a:gd name="connsiteY135" fmla="*/ 4211484 h 5097496"/>
                    <a:gd name="connsiteX136" fmla="*/ 8653995 w 10774398"/>
                    <a:gd name="connsiteY136" fmla="*/ 4211484 h 5097496"/>
                    <a:gd name="connsiteX137" fmla="*/ 8655900 w 10774398"/>
                    <a:gd name="connsiteY137" fmla="*/ 4211484 h 5097496"/>
                    <a:gd name="connsiteX138" fmla="*/ 10617098 w 10774398"/>
                    <a:gd name="connsiteY138" fmla="*/ 1927388 h 5097496"/>
                    <a:gd name="connsiteX139" fmla="*/ 10618051 w 10774398"/>
                    <a:gd name="connsiteY139" fmla="*/ 1925483 h 5097496"/>
                    <a:gd name="connsiteX140" fmla="*/ 10619003 w 10774398"/>
                    <a:gd name="connsiteY140" fmla="*/ 1926436 h 5097496"/>
                    <a:gd name="connsiteX141" fmla="*/ 10616145 w 10774398"/>
                    <a:gd name="connsiteY141" fmla="*/ 1930246 h 5097496"/>
                    <a:gd name="connsiteX142" fmla="*/ 10617098 w 10774398"/>
                    <a:gd name="connsiteY142" fmla="*/ 1927388 h 5097496"/>
                    <a:gd name="connsiteX143" fmla="*/ 10617098 w 10774398"/>
                    <a:gd name="connsiteY143" fmla="*/ 1959773 h 5097496"/>
                    <a:gd name="connsiteX144" fmla="*/ 10617098 w 10774398"/>
                    <a:gd name="connsiteY144" fmla="*/ 1955011 h 5097496"/>
                    <a:gd name="connsiteX145" fmla="*/ 10618051 w 10774398"/>
                    <a:gd name="connsiteY145" fmla="*/ 1956916 h 5097496"/>
                    <a:gd name="connsiteX146" fmla="*/ 10617098 w 10774398"/>
                    <a:gd name="connsiteY146" fmla="*/ 1959773 h 50974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</a:cxnLst>
                  <a:rect l="l" t="t" r="r" b="b"/>
                  <a:pathLst>
                    <a:path w="10774398" h="5097496">
                      <a:moveTo>
                        <a:pt x="10688535" y="2280766"/>
                      </a:moveTo>
                      <a:cubicBezTo>
                        <a:pt x="10678058" y="2259811"/>
                        <a:pt x="10667581" y="2236951"/>
                        <a:pt x="10658056" y="2211233"/>
                      </a:cubicBezTo>
                      <a:cubicBezTo>
                        <a:pt x="10609478" y="2082646"/>
                        <a:pt x="10646626" y="1956916"/>
                        <a:pt x="10658056" y="1826423"/>
                      </a:cubicBezTo>
                      <a:cubicBezTo>
                        <a:pt x="10673295" y="1657831"/>
                        <a:pt x="10639006" y="1632113"/>
                        <a:pt x="10513276" y="1534006"/>
                      </a:cubicBezTo>
                      <a:cubicBezTo>
                        <a:pt x="10396118" y="1442566"/>
                        <a:pt x="10397070" y="1273973"/>
                        <a:pt x="10402785" y="1138718"/>
                      </a:cubicBezTo>
                      <a:cubicBezTo>
                        <a:pt x="10408501" y="986318"/>
                        <a:pt x="10372306" y="835823"/>
                        <a:pt x="10239908" y="744383"/>
                      </a:cubicBezTo>
                      <a:cubicBezTo>
                        <a:pt x="10151326" y="683423"/>
                        <a:pt x="10052266" y="673898"/>
                        <a:pt x="9949395" y="688186"/>
                      </a:cubicBezTo>
                      <a:cubicBezTo>
                        <a:pt x="9909391" y="693901"/>
                        <a:pt x="9698888" y="731048"/>
                        <a:pt x="9692220" y="771053"/>
                      </a:cubicBezTo>
                      <a:cubicBezTo>
                        <a:pt x="9700793" y="721523"/>
                        <a:pt x="9718891" y="681518"/>
                        <a:pt x="9742703" y="643418"/>
                      </a:cubicBezTo>
                      <a:cubicBezTo>
                        <a:pt x="9814141" y="527213"/>
                        <a:pt x="9837001" y="403388"/>
                        <a:pt x="9689363" y="330998"/>
                      </a:cubicBezTo>
                      <a:cubicBezTo>
                        <a:pt x="9615068" y="294803"/>
                        <a:pt x="9527438" y="297661"/>
                        <a:pt x="9448381" y="320521"/>
                      </a:cubicBezTo>
                      <a:cubicBezTo>
                        <a:pt x="9321698" y="357668"/>
                        <a:pt x="9232163" y="433868"/>
                        <a:pt x="9126436" y="505306"/>
                      </a:cubicBezTo>
                      <a:cubicBezTo>
                        <a:pt x="8922600" y="642466"/>
                        <a:pt x="8712098" y="770101"/>
                        <a:pt x="8502548" y="899641"/>
                      </a:cubicBezTo>
                      <a:cubicBezTo>
                        <a:pt x="8304429" y="1021561"/>
                        <a:pt x="8094879" y="1211108"/>
                        <a:pt x="7882471" y="1299691"/>
                      </a:cubicBezTo>
                      <a:cubicBezTo>
                        <a:pt x="7774838" y="1344458"/>
                        <a:pt x="7767218" y="1258733"/>
                        <a:pt x="7698638" y="1164436"/>
                      </a:cubicBezTo>
                      <a:cubicBezTo>
                        <a:pt x="7629106" y="1068233"/>
                        <a:pt x="7555763" y="974888"/>
                        <a:pt x="7479563" y="883448"/>
                      </a:cubicBezTo>
                      <a:cubicBezTo>
                        <a:pt x="7273823" y="639608"/>
                        <a:pt x="7054748" y="392911"/>
                        <a:pt x="6760426" y="258608"/>
                      </a:cubicBezTo>
                      <a:cubicBezTo>
                        <a:pt x="6483248" y="131926"/>
                        <a:pt x="6187973" y="78586"/>
                        <a:pt x="5886983" y="50011"/>
                      </a:cubicBezTo>
                      <a:cubicBezTo>
                        <a:pt x="5529796" y="15721"/>
                        <a:pt x="5172608" y="-3329"/>
                        <a:pt x="4813516" y="481"/>
                      </a:cubicBezTo>
                      <a:cubicBezTo>
                        <a:pt x="4477283" y="4291"/>
                        <a:pt x="4146766" y="50963"/>
                        <a:pt x="3823868" y="152881"/>
                      </a:cubicBezTo>
                      <a:cubicBezTo>
                        <a:pt x="3064726" y="392911"/>
                        <a:pt x="2412263" y="817726"/>
                        <a:pt x="1815046" y="1336838"/>
                      </a:cubicBezTo>
                      <a:cubicBezTo>
                        <a:pt x="1614068" y="1512098"/>
                        <a:pt x="1434998" y="1708313"/>
                        <a:pt x="1281646" y="1926436"/>
                      </a:cubicBezTo>
                      <a:cubicBezTo>
                        <a:pt x="1282598" y="1928341"/>
                        <a:pt x="1283551" y="1931198"/>
                        <a:pt x="1282598" y="1934056"/>
                      </a:cubicBezTo>
                      <a:cubicBezTo>
                        <a:pt x="1207351" y="2044546"/>
                        <a:pt x="1181633" y="2108363"/>
                        <a:pt x="1134008" y="2170276"/>
                      </a:cubicBezTo>
                      <a:cubicBezTo>
                        <a:pt x="1065428" y="2258858"/>
                        <a:pt x="1008278" y="2351251"/>
                        <a:pt x="953986" y="2450311"/>
                      </a:cubicBezTo>
                      <a:cubicBezTo>
                        <a:pt x="768248" y="2791306"/>
                        <a:pt x="638708" y="3167543"/>
                        <a:pt x="586321" y="3554258"/>
                      </a:cubicBezTo>
                      <a:cubicBezTo>
                        <a:pt x="599656" y="3645698"/>
                        <a:pt x="594893" y="3739996"/>
                        <a:pt x="566318" y="3827626"/>
                      </a:cubicBezTo>
                      <a:cubicBezTo>
                        <a:pt x="540601" y="3904778"/>
                        <a:pt x="497738" y="3974311"/>
                        <a:pt x="447256" y="4036223"/>
                      </a:cubicBezTo>
                      <a:cubicBezTo>
                        <a:pt x="314858" y="4198149"/>
                        <a:pt x="111023" y="4312449"/>
                        <a:pt x="24346" y="4509616"/>
                      </a:cubicBezTo>
                      <a:cubicBezTo>
                        <a:pt x="-40424" y="4656301"/>
                        <a:pt x="31966" y="4786794"/>
                        <a:pt x="148171" y="4879186"/>
                      </a:cubicBezTo>
                      <a:cubicBezTo>
                        <a:pt x="372961" y="5058256"/>
                        <a:pt x="640613" y="5062066"/>
                        <a:pt x="909218" y="5001106"/>
                      </a:cubicBezTo>
                      <a:cubicBezTo>
                        <a:pt x="1148296" y="4947766"/>
                        <a:pt x="1406423" y="4795366"/>
                        <a:pt x="1658836" y="4841086"/>
                      </a:cubicBezTo>
                      <a:cubicBezTo>
                        <a:pt x="1790281" y="4864899"/>
                        <a:pt x="1918868" y="4953481"/>
                        <a:pt x="2049361" y="4997296"/>
                      </a:cubicBezTo>
                      <a:cubicBezTo>
                        <a:pt x="2304631" y="5083021"/>
                        <a:pt x="2589428" y="5123026"/>
                        <a:pt x="2862796" y="5080163"/>
                      </a:cubicBezTo>
                      <a:cubicBezTo>
                        <a:pt x="3051391" y="5050636"/>
                        <a:pt x="3222841" y="4970626"/>
                        <a:pt x="3389528" y="4881091"/>
                      </a:cubicBezTo>
                      <a:cubicBezTo>
                        <a:pt x="3587648" y="4774411"/>
                        <a:pt x="3943883" y="4568671"/>
                        <a:pt x="4171531" y="4682971"/>
                      </a:cubicBezTo>
                      <a:cubicBezTo>
                        <a:pt x="4364888" y="4779174"/>
                        <a:pt x="4516336" y="4865851"/>
                        <a:pt x="4742078" y="4801081"/>
                      </a:cubicBezTo>
                      <a:cubicBezTo>
                        <a:pt x="4887811" y="4759171"/>
                        <a:pt x="5082121" y="4736311"/>
                        <a:pt x="5238331" y="4750599"/>
                      </a:cubicBezTo>
                      <a:cubicBezTo>
                        <a:pt x="5325961" y="4758219"/>
                        <a:pt x="5411686" y="4781078"/>
                        <a:pt x="5489791" y="4823941"/>
                      </a:cubicBezTo>
                      <a:cubicBezTo>
                        <a:pt x="5543131" y="4853469"/>
                        <a:pt x="5590756" y="4903951"/>
                        <a:pt x="5649811" y="4922049"/>
                      </a:cubicBezTo>
                      <a:cubicBezTo>
                        <a:pt x="5720296" y="4943004"/>
                        <a:pt x="5811736" y="4926811"/>
                        <a:pt x="5885079" y="4925858"/>
                      </a:cubicBezTo>
                      <a:cubicBezTo>
                        <a:pt x="6500393" y="4921096"/>
                        <a:pt x="7115708" y="4932526"/>
                        <a:pt x="7731976" y="4925858"/>
                      </a:cubicBezTo>
                      <a:cubicBezTo>
                        <a:pt x="7898663" y="4923954"/>
                        <a:pt x="8071066" y="4923001"/>
                        <a:pt x="8235848" y="4949671"/>
                      </a:cubicBezTo>
                      <a:cubicBezTo>
                        <a:pt x="8403488" y="4976341"/>
                        <a:pt x="8550173" y="4997296"/>
                        <a:pt x="8714003" y="4928716"/>
                      </a:cubicBezTo>
                      <a:cubicBezTo>
                        <a:pt x="8914028" y="4843944"/>
                        <a:pt x="9085478" y="4627726"/>
                        <a:pt x="9124531" y="4414366"/>
                      </a:cubicBezTo>
                      <a:cubicBezTo>
                        <a:pt x="9180728" y="4104803"/>
                        <a:pt x="8944508" y="4058131"/>
                        <a:pt x="8740673" y="3912398"/>
                      </a:cubicBezTo>
                      <a:cubicBezTo>
                        <a:pt x="8577795" y="3796193"/>
                        <a:pt x="8382533" y="3618076"/>
                        <a:pt x="8389200" y="3399001"/>
                      </a:cubicBezTo>
                      <a:cubicBezTo>
                        <a:pt x="8393011" y="3262793"/>
                        <a:pt x="8475878" y="3136111"/>
                        <a:pt x="8584463" y="3058958"/>
                      </a:cubicBezTo>
                      <a:cubicBezTo>
                        <a:pt x="8637803" y="3020858"/>
                        <a:pt x="8704478" y="2987521"/>
                        <a:pt x="8770200" y="2981806"/>
                      </a:cubicBezTo>
                      <a:cubicBezTo>
                        <a:pt x="8903550" y="2970376"/>
                        <a:pt x="8932125" y="2968471"/>
                        <a:pt x="9053093" y="2906558"/>
                      </a:cubicBezTo>
                      <a:cubicBezTo>
                        <a:pt x="9158820" y="2852266"/>
                        <a:pt x="9276931" y="2822738"/>
                        <a:pt x="9395993" y="2822738"/>
                      </a:cubicBezTo>
                      <a:cubicBezTo>
                        <a:pt x="9613163" y="2822738"/>
                        <a:pt x="9779851" y="2933228"/>
                        <a:pt x="9959873" y="3037051"/>
                      </a:cubicBezTo>
                      <a:cubicBezTo>
                        <a:pt x="10051314" y="3089438"/>
                        <a:pt x="10149420" y="3111346"/>
                        <a:pt x="10251339" y="3095153"/>
                      </a:cubicBezTo>
                      <a:cubicBezTo>
                        <a:pt x="10502798" y="3055148"/>
                        <a:pt x="10714253" y="2850361"/>
                        <a:pt x="10765689" y="2601758"/>
                      </a:cubicBezTo>
                      <a:cubicBezTo>
                        <a:pt x="10796168" y="2456026"/>
                        <a:pt x="10740923" y="2386493"/>
                        <a:pt x="10688535" y="2280766"/>
                      </a:cubicBezTo>
                      <a:close/>
                      <a:moveTo>
                        <a:pt x="7149046" y="595793"/>
                      </a:moveTo>
                      <a:cubicBezTo>
                        <a:pt x="7148093" y="596746"/>
                        <a:pt x="7146188" y="598651"/>
                        <a:pt x="7145236" y="599603"/>
                      </a:cubicBezTo>
                      <a:cubicBezTo>
                        <a:pt x="7143331" y="596746"/>
                        <a:pt x="7141426" y="593888"/>
                        <a:pt x="7139521" y="591031"/>
                      </a:cubicBezTo>
                      <a:cubicBezTo>
                        <a:pt x="7143331" y="592936"/>
                        <a:pt x="7146188" y="593888"/>
                        <a:pt x="7149046" y="595793"/>
                      </a:cubicBezTo>
                      <a:close/>
                      <a:moveTo>
                        <a:pt x="6769951" y="544358"/>
                      </a:moveTo>
                      <a:cubicBezTo>
                        <a:pt x="6769951" y="544358"/>
                        <a:pt x="6769951" y="544358"/>
                        <a:pt x="6769951" y="544358"/>
                      </a:cubicBezTo>
                      <a:cubicBezTo>
                        <a:pt x="6769951" y="544358"/>
                        <a:pt x="6769951" y="544358"/>
                        <a:pt x="6769951" y="544358"/>
                      </a:cubicBezTo>
                      <a:cubicBezTo>
                        <a:pt x="6769951" y="544358"/>
                        <a:pt x="6769951" y="544358"/>
                        <a:pt x="6769951" y="544358"/>
                      </a:cubicBezTo>
                      <a:cubicBezTo>
                        <a:pt x="6769951" y="544358"/>
                        <a:pt x="6769951" y="544358"/>
                        <a:pt x="6769951" y="544358"/>
                      </a:cubicBezTo>
                      <a:cubicBezTo>
                        <a:pt x="6769951" y="544358"/>
                        <a:pt x="6769951" y="544358"/>
                        <a:pt x="6769951" y="544358"/>
                      </a:cubicBezTo>
                      <a:close/>
                      <a:moveTo>
                        <a:pt x="6049861" y="180503"/>
                      </a:moveTo>
                      <a:cubicBezTo>
                        <a:pt x="6049861" y="181456"/>
                        <a:pt x="6050813" y="181456"/>
                        <a:pt x="6049861" y="180503"/>
                      </a:cubicBezTo>
                      <a:cubicBezTo>
                        <a:pt x="6050813" y="181456"/>
                        <a:pt x="6049861" y="181456"/>
                        <a:pt x="6049861" y="180503"/>
                      </a:cubicBezTo>
                      <a:cubicBezTo>
                        <a:pt x="6049861" y="180503"/>
                        <a:pt x="6049861" y="180503"/>
                        <a:pt x="6049861" y="180503"/>
                      </a:cubicBezTo>
                      <a:close/>
                      <a:moveTo>
                        <a:pt x="6027001" y="183361"/>
                      </a:moveTo>
                      <a:cubicBezTo>
                        <a:pt x="6027001" y="183361"/>
                        <a:pt x="6027001" y="183361"/>
                        <a:pt x="6027001" y="183361"/>
                      </a:cubicBezTo>
                      <a:cubicBezTo>
                        <a:pt x="6026048" y="184313"/>
                        <a:pt x="6026048" y="183361"/>
                        <a:pt x="6025096" y="183361"/>
                      </a:cubicBezTo>
                      <a:cubicBezTo>
                        <a:pt x="6026048" y="183361"/>
                        <a:pt x="6027001" y="183361"/>
                        <a:pt x="6027001" y="183361"/>
                      </a:cubicBezTo>
                      <a:close/>
                      <a:moveTo>
                        <a:pt x="4803038" y="58583"/>
                      </a:moveTo>
                      <a:cubicBezTo>
                        <a:pt x="4804943" y="58583"/>
                        <a:pt x="4806848" y="58583"/>
                        <a:pt x="4808753" y="58583"/>
                      </a:cubicBezTo>
                      <a:cubicBezTo>
                        <a:pt x="4806848" y="59536"/>
                        <a:pt x="4804943" y="60488"/>
                        <a:pt x="4803038" y="61441"/>
                      </a:cubicBezTo>
                      <a:cubicBezTo>
                        <a:pt x="4802086" y="60488"/>
                        <a:pt x="4802086" y="59536"/>
                        <a:pt x="4803038" y="58583"/>
                      </a:cubicBezTo>
                      <a:close/>
                      <a:moveTo>
                        <a:pt x="3474301" y="296708"/>
                      </a:moveTo>
                      <a:cubicBezTo>
                        <a:pt x="3475253" y="296708"/>
                        <a:pt x="3475253" y="296708"/>
                        <a:pt x="3474301" y="296708"/>
                      </a:cubicBezTo>
                      <a:cubicBezTo>
                        <a:pt x="3475253" y="296708"/>
                        <a:pt x="3474301" y="296708"/>
                        <a:pt x="3474301" y="296708"/>
                      </a:cubicBezTo>
                      <a:cubicBezTo>
                        <a:pt x="3474301" y="296708"/>
                        <a:pt x="3474301" y="296708"/>
                        <a:pt x="3474301" y="296708"/>
                      </a:cubicBezTo>
                      <a:cubicBezTo>
                        <a:pt x="3474301" y="296708"/>
                        <a:pt x="3474301" y="296708"/>
                        <a:pt x="3474301" y="296708"/>
                      </a:cubicBezTo>
                      <a:close/>
                      <a:moveTo>
                        <a:pt x="3104731" y="456728"/>
                      </a:moveTo>
                      <a:cubicBezTo>
                        <a:pt x="3102826" y="457681"/>
                        <a:pt x="3100921" y="458633"/>
                        <a:pt x="3099968" y="459586"/>
                      </a:cubicBezTo>
                      <a:cubicBezTo>
                        <a:pt x="3099968" y="459586"/>
                        <a:pt x="3099016" y="459586"/>
                        <a:pt x="3099016" y="459586"/>
                      </a:cubicBezTo>
                      <a:cubicBezTo>
                        <a:pt x="3100921" y="458633"/>
                        <a:pt x="3102826" y="457681"/>
                        <a:pt x="3104731" y="456728"/>
                      </a:cubicBezTo>
                      <a:close/>
                      <a:moveTo>
                        <a:pt x="2638006" y="745336"/>
                      </a:moveTo>
                      <a:cubicBezTo>
                        <a:pt x="2638006" y="745336"/>
                        <a:pt x="2637053" y="746288"/>
                        <a:pt x="2637053" y="746288"/>
                      </a:cubicBezTo>
                      <a:cubicBezTo>
                        <a:pt x="2637053" y="746288"/>
                        <a:pt x="2637053" y="746288"/>
                        <a:pt x="2637053" y="745336"/>
                      </a:cubicBezTo>
                      <a:cubicBezTo>
                        <a:pt x="2637053" y="745336"/>
                        <a:pt x="2638006" y="745336"/>
                        <a:pt x="2638006" y="745336"/>
                      </a:cubicBezTo>
                      <a:close/>
                      <a:moveTo>
                        <a:pt x="684428" y="3258983"/>
                      </a:moveTo>
                      <a:cubicBezTo>
                        <a:pt x="684428" y="3259936"/>
                        <a:pt x="684428" y="3259936"/>
                        <a:pt x="684428" y="3258983"/>
                      </a:cubicBezTo>
                      <a:cubicBezTo>
                        <a:pt x="684428" y="3259936"/>
                        <a:pt x="684428" y="3259936"/>
                        <a:pt x="684428" y="3258983"/>
                      </a:cubicBezTo>
                      <a:cubicBezTo>
                        <a:pt x="684428" y="3258983"/>
                        <a:pt x="684428" y="3258983"/>
                        <a:pt x="684428" y="3258983"/>
                      </a:cubicBezTo>
                      <a:close/>
                      <a:moveTo>
                        <a:pt x="616801" y="3449483"/>
                      </a:moveTo>
                      <a:cubicBezTo>
                        <a:pt x="616801" y="3449483"/>
                        <a:pt x="616801" y="3449483"/>
                        <a:pt x="616801" y="3449483"/>
                      </a:cubicBezTo>
                      <a:cubicBezTo>
                        <a:pt x="616801" y="3449483"/>
                        <a:pt x="616801" y="3449483"/>
                        <a:pt x="616801" y="3449483"/>
                      </a:cubicBezTo>
                      <a:cubicBezTo>
                        <a:pt x="616801" y="3449483"/>
                        <a:pt x="616801" y="3449483"/>
                        <a:pt x="616801" y="3449483"/>
                      </a:cubicBezTo>
                      <a:close/>
                      <a:moveTo>
                        <a:pt x="605371" y="3810481"/>
                      </a:moveTo>
                      <a:cubicBezTo>
                        <a:pt x="605371" y="3810481"/>
                        <a:pt x="605371" y="3811433"/>
                        <a:pt x="605371" y="3811433"/>
                      </a:cubicBezTo>
                      <a:lnTo>
                        <a:pt x="609181" y="3810481"/>
                      </a:lnTo>
                      <a:cubicBezTo>
                        <a:pt x="609181" y="3811433"/>
                        <a:pt x="608228" y="3812386"/>
                        <a:pt x="608228" y="3813338"/>
                      </a:cubicBezTo>
                      <a:cubicBezTo>
                        <a:pt x="607276" y="3812386"/>
                        <a:pt x="606323" y="3811433"/>
                        <a:pt x="605371" y="3811433"/>
                      </a:cubicBezTo>
                      <a:cubicBezTo>
                        <a:pt x="605371" y="3811433"/>
                        <a:pt x="605371" y="3811433"/>
                        <a:pt x="605371" y="3810481"/>
                      </a:cubicBezTo>
                      <a:cubicBezTo>
                        <a:pt x="605371" y="3811433"/>
                        <a:pt x="605371" y="3811433"/>
                        <a:pt x="605371" y="3810481"/>
                      </a:cubicBezTo>
                      <a:close/>
                      <a:moveTo>
                        <a:pt x="1701698" y="4805844"/>
                      </a:moveTo>
                      <a:cubicBezTo>
                        <a:pt x="1703603" y="4805844"/>
                        <a:pt x="1705508" y="4805844"/>
                        <a:pt x="1706461" y="4806796"/>
                      </a:cubicBezTo>
                      <a:cubicBezTo>
                        <a:pt x="1709318" y="4807749"/>
                        <a:pt x="1712176" y="4809653"/>
                        <a:pt x="1715033" y="4810606"/>
                      </a:cubicBezTo>
                      <a:cubicBezTo>
                        <a:pt x="1710271" y="4809653"/>
                        <a:pt x="1706461" y="4807749"/>
                        <a:pt x="1701698" y="4805844"/>
                      </a:cubicBezTo>
                      <a:close/>
                      <a:moveTo>
                        <a:pt x="4550626" y="4796319"/>
                      </a:moveTo>
                      <a:cubicBezTo>
                        <a:pt x="4549673" y="4796319"/>
                        <a:pt x="4549673" y="4796319"/>
                        <a:pt x="4548721" y="4796319"/>
                      </a:cubicBezTo>
                      <a:cubicBezTo>
                        <a:pt x="4549673" y="4796319"/>
                        <a:pt x="4550626" y="4796319"/>
                        <a:pt x="4550626" y="4796319"/>
                      </a:cubicBezTo>
                      <a:cubicBezTo>
                        <a:pt x="4550626" y="4796319"/>
                        <a:pt x="4550626" y="4796319"/>
                        <a:pt x="4550626" y="4796319"/>
                      </a:cubicBezTo>
                      <a:close/>
                      <a:moveTo>
                        <a:pt x="5526938" y="4767744"/>
                      </a:moveTo>
                      <a:cubicBezTo>
                        <a:pt x="5526938" y="4767744"/>
                        <a:pt x="5526938" y="4766791"/>
                        <a:pt x="5526938" y="4766791"/>
                      </a:cubicBezTo>
                      <a:cubicBezTo>
                        <a:pt x="5526938" y="4766791"/>
                        <a:pt x="5527891" y="4766791"/>
                        <a:pt x="5526938" y="4767744"/>
                      </a:cubicBezTo>
                      <a:cubicBezTo>
                        <a:pt x="5527891" y="4767744"/>
                        <a:pt x="5526938" y="4767744"/>
                        <a:pt x="5526938" y="4767744"/>
                      </a:cubicBezTo>
                      <a:close/>
                      <a:moveTo>
                        <a:pt x="5540273" y="4661063"/>
                      </a:moveTo>
                      <a:cubicBezTo>
                        <a:pt x="5540273" y="4661063"/>
                        <a:pt x="5539321" y="4660111"/>
                        <a:pt x="5539321" y="4660111"/>
                      </a:cubicBezTo>
                      <a:cubicBezTo>
                        <a:pt x="5539321" y="4660111"/>
                        <a:pt x="5540273" y="4660111"/>
                        <a:pt x="5540273" y="4660111"/>
                      </a:cubicBezTo>
                      <a:cubicBezTo>
                        <a:pt x="5540273" y="4661063"/>
                        <a:pt x="5540273" y="4661063"/>
                        <a:pt x="5540273" y="4661063"/>
                      </a:cubicBezTo>
                      <a:cubicBezTo>
                        <a:pt x="5540273" y="4661063"/>
                        <a:pt x="5540273" y="4661063"/>
                        <a:pt x="5540273" y="4661063"/>
                      </a:cubicBezTo>
                      <a:cubicBezTo>
                        <a:pt x="5540273" y="4661063"/>
                        <a:pt x="5540273" y="4661063"/>
                        <a:pt x="5540273" y="4661063"/>
                      </a:cubicBezTo>
                      <a:close/>
                      <a:moveTo>
                        <a:pt x="5903176" y="4887758"/>
                      </a:moveTo>
                      <a:cubicBezTo>
                        <a:pt x="5903176" y="4887758"/>
                        <a:pt x="5903176" y="4887758"/>
                        <a:pt x="5903176" y="4887758"/>
                      </a:cubicBezTo>
                      <a:cubicBezTo>
                        <a:pt x="5903176" y="4887758"/>
                        <a:pt x="5904129" y="4887758"/>
                        <a:pt x="5904129" y="4887758"/>
                      </a:cubicBezTo>
                      <a:cubicBezTo>
                        <a:pt x="5904129" y="4887758"/>
                        <a:pt x="5904129" y="4888711"/>
                        <a:pt x="5904129" y="4888711"/>
                      </a:cubicBezTo>
                      <a:cubicBezTo>
                        <a:pt x="5904129" y="4888711"/>
                        <a:pt x="5904129" y="4888711"/>
                        <a:pt x="5903176" y="4887758"/>
                      </a:cubicBezTo>
                      <a:close/>
                      <a:moveTo>
                        <a:pt x="6241313" y="4900141"/>
                      </a:moveTo>
                      <a:cubicBezTo>
                        <a:pt x="6241313" y="4898236"/>
                        <a:pt x="6242266" y="4899188"/>
                        <a:pt x="6243218" y="4900141"/>
                      </a:cubicBezTo>
                      <a:cubicBezTo>
                        <a:pt x="6242266" y="4900141"/>
                        <a:pt x="6241313" y="4900141"/>
                        <a:pt x="6241313" y="4900141"/>
                      </a:cubicBezTo>
                      <a:close/>
                      <a:moveTo>
                        <a:pt x="6440386" y="4880138"/>
                      </a:moveTo>
                      <a:cubicBezTo>
                        <a:pt x="6439433" y="4877281"/>
                        <a:pt x="6441338" y="4878233"/>
                        <a:pt x="6441338" y="4880138"/>
                      </a:cubicBezTo>
                      <a:cubicBezTo>
                        <a:pt x="6441338" y="4880138"/>
                        <a:pt x="6441338" y="4880138"/>
                        <a:pt x="6440386" y="4880138"/>
                      </a:cubicBezTo>
                      <a:close/>
                      <a:moveTo>
                        <a:pt x="8655900" y="4211484"/>
                      </a:moveTo>
                      <a:cubicBezTo>
                        <a:pt x="8655900" y="4211484"/>
                        <a:pt x="8654948" y="4212436"/>
                        <a:pt x="8655900" y="4211484"/>
                      </a:cubicBezTo>
                      <a:cubicBezTo>
                        <a:pt x="8654948" y="4211484"/>
                        <a:pt x="8654948" y="4211484"/>
                        <a:pt x="8653995" y="4211484"/>
                      </a:cubicBezTo>
                      <a:cubicBezTo>
                        <a:pt x="8654948" y="4211484"/>
                        <a:pt x="8655900" y="4211484"/>
                        <a:pt x="8655900" y="4211484"/>
                      </a:cubicBezTo>
                      <a:close/>
                      <a:moveTo>
                        <a:pt x="10617098" y="1927388"/>
                      </a:moveTo>
                      <a:cubicBezTo>
                        <a:pt x="10617098" y="1926436"/>
                        <a:pt x="10618051" y="1925483"/>
                        <a:pt x="10618051" y="1925483"/>
                      </a:cubicBezTo>
                      <a:cubicBezTo>
                        <a:pt x="10618051" y="1925483"/>
                        <a:pt x="10619003" y="1926436"/>
                        <a:pt x="10619003" y="1926436"/>
                      </a:cubicBezTo>
                      <a:cubicBezTo>
                        <a:pt x="10618051" y="1927388"/>
                        <a:pt x="10617098" y="1928341"/>
                        <a:pt x="10616145" y="1930246"/>
                      </a:cubicBezTo>
                      <a:cubicBezTo>
                        <a:pt x="10617098" y="1929293"/>
                        <a:pt x="10617098" y="1928341"/>
                        <a:pt x="10617098" y="1927388"/>
                      </a:cubicBezTo>
                      <a:close/>
                      <a:moveTo>
                        <a:pt x="10617098" y="1959773"/>
                      </a:moveTo>
                      <a:cubicBezTo>
                        <a:pt x="10617098" y="1957868"/>
                        <a:pt x="10617098" y="1956916"/>
                        <a:pt x="10617098" y="1955011"/>
                      </a:cubicBezTo>
                      <a:cubicBezTo>
                        <a:pt x="10617098" y="1955963"/>
                        <a:pt x="10618051" y="1955963"/>
                        <a:pt x="10618051" y="1956916"/>
                      </a:cubicBezTo>
                      <a:cubicBezTo>
                        <a:pt x="10618051" y="1956916"/>
                        <a:pt x="10618051" y="1958821"/>
                        <a:pt x="10617098" y="195977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528" name="Graphic 782">
                  <a:extLst>
                    <a:ext uri="{FF2B5EF4-FFF2-40B4-BE49-F238E27FC236}">
                      <a16:creationId xmlns:a16="http://schemas.microsoft.com/office/drawing/2014/main" id="{E14A2BCA-4C01-4C6B-B64E-5DD0E0C9EC0F}"/>
                    </a:ext>
                  </a:extLst>
                </p:cNvPr>
                <p:cNvGrpSpPr/>
                <p:nvPr/>
              </p:nvGrpSpPr>
              <p:grpSpPr>
                <a:xfrm>
                  <a:off x="739405" y="930325"/>
                  <a:ext cx="9067641" cy="5008511"/>
                  <a:chOff x="739405" y="930325"/>
                  <a:chExt cx="9067641" cy="5008511"/>
                </a:xfrm>
                <a:solidFill>
                  <a:srgbClr val="C1823B"/>
                </a:solidFill>
              </p:grpSpPr>
              <p:sp>
                <p:nvSpPr>
                  <p:cNvPr id="532" name="Freeform: Shape 531">
                    <a:extLst>
                      <a:ext uri="{FF2B5EF4-FFF2-40B4-BE49-F238E27FC236}">
                        <a16:creationId xmlns:a16="http://schemas.microsoft.com/office/drawing/2014/main" id="{A2E394F9-3754-4E1C-8ADD-A7124BDE2B3E}"/>
                      </a:ext>
                    </a:extLst>
                  </p:cNvPr>
                  <p:cNvSpPr/>
                  <p:nvPr/>
                </p:nvSpPr>
                <p:spPr>
                  <a:xfrm>
                    <a:off x="8752522" y="2859404"/>
                    <a:ext cx="191452" cy="163470"/>
                  </a:xfrm>
                  <a:custGeom>
                    <a:avLst/>
                    <a:gdLst>
                      <a:gd name="connsiteX0" fmla="*/ 56197 w 191452"/>
                      <a:gd name="connsiteY0" fmla="*/ 154305 h 163470"/>
                      <a:gd name="connsiteX1" fmla="*/ 191452 w 191452"/>
                      <a:gd name="connsiteY1" fmla="*/ 158115 h 163470"/>
                      <a:gd name="connsiteX2" fmla="*/ 0 w 191452"/>
                      <a:gd name="connsiteY2" fmla="*/ 0 h 163470"/>
                      <a:gd name="connsiteX3" fmla="*/ 6667 w 191452"/>
                      <a:gd name="connsiteY3" fmla="*/ 33338 h 163470"/>
                      <a:gd name="connsiteX4" fmla="*/ 56197 w 191452"/>
                      <a:gd name="connsiteY4" fmla="*/ 154305 h 1634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452" h="163470">
                        <a:moveTo>
                          <a:pt x="56197" y="154305"/>
                        </a:moveTo>
                        <a:cubicBezTo>
                          <a:pt x="93345" y="172403"/>
                          <a:pt x="145732" y="158115"/>
                          <a:pt x="191452" y="158115"/>
                        </a:cubicBezTo>
                        <a:cubicBezTo>
                          <a:pt x="116205" y="118110"/>
                          <a:pt x="56197" y="61913"/>
                          <a:pt x="0" y="0"/>
                        </a:cubicBezTo>
                        <a:cubicBezTo>
                          <a:pt x="0" y="13335"/>
                          <a:pt x="1905" y="23813"/>
                          <a:pt x="6667" y="33338"/>
                        </a:cubicBezTo>
                        <a:cubicBezTo>
                          <a:pt x="24765" y="74295"/>
                          <a:pt x="17145" y="135255"/>
                          <a:pt x="56197" y="154305"/>
                        </a:cubicBezTo>
                        <a:close/>
                      </a:path>
                    </a:pathLst>
                  </a:custGeom>
                  <a:solidFill>
                    <a:srgbClr val="C1823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33" name="Freeform: Shape 532">
                    <a:extLst>
                      <a:ext uri="{FF2B5EF4-FFF2-40B4-BE49-F238E27FC236}">
                        <a16:creationId xmlns:a16="http://schemas.microsoft.com/office/drawing/2014/main" id="{8099900D-6E9F-458E-B64C-DE2373989865}"/>
                      </a:ext>
                    </a:extLst>
                  </p:cNvPr>
                  <p:cNvSpPr/>
                  <p:nvPr/>
                </p:nvSpPr>
                <p:spPr>
                  <a:xfrm>
                    <a:off x="5782915" y="3010800"/>
                    <a:ext cx="4024131" cy="2806368"/>
                  </a:xfrm>
                  <a:custGeom>
                    <a:avLst/>
                    <a:gdLst>
                      <a:gd name="connsiteX0" fmla="*/ 4004974 w 4024131"/>
                      <a:gd name="connsiteY0" fmla="*/ 2111744 h 2806368"/>
                      <a:gd name="connsiteX1" fmla="*/ 3940204 w 4024131"/>
                      <a:gd name="connsiteY1" fmla="*/ 1979346 h 2806368"/>
                      <a:gd name="connsiteX2" fmla="*/ 3856384 w 4024131"/>
                      <a:gd name="connsiteY2" fmla="*/ 1945056 h 2806368"/>
                      <a:gd name="connsiteX3" fmla="*/ 3747799 w 4024131"/>
                      <a:gd name="connsiteY3" fmla="*/ 1897431 h 2806368"/>
                      <a:gd name="connsiteX4" fmla="*/ 3550632 w 4024131"/>
                      <a:gd name="connsiteY4" fmla="*/ 1765986 h 2806368"/>
                      <a:gd name="connsiteX5" fmla="*/ 3262024 w 4024131"/>
                      <a:gd name="connsiteY5" fmla="*/ 1324027 h 2806368"/>
                      <a:gd name="connsiteX6" fmla="*/ 3262977 w 4024131"/>
                      <a:gd name="connsiteY6" fmla="*/ 1322121 h 2806368"/>
                      <a:gd name="connsiteX7" fmla="*/ 3262977 w 4024131"/>
                      <a:gd name="connsiteY7" fmla="*/ 1261161 h 2806368"/>
                      <a:gd name="connsiteX8" fmla="*/ 3118197 w 4024131"/>
                      <a:gd name="connsiteY8" fmla="*/ 1525956 h 2806368"/>
                      <a:gd name="connsiteX9" fmla="*/ 2901027 w 4024131"/>
                      <a:gd name="connsiteY9" fmla="*/ 1814564 h 2806368"/>
                      <a:gd name="connsiteX10" fmla="*/ 2550507 w 4024131"/>
                      <a:gd name="connsiteY10" fmla="*/ 1994586 h 2806368"/>
                      <a:gd name="connsiteX11" fmla="*/ 2043777 w 4024131"/>
                      <a:gd name="connsiteY11" fmla="*/ 2136509 h 2806368"/>
                      <a:gd name="connsiteX12" fmla="*/ 1589434 w 4024131"/>
                      <a:gd name="connsiteY12" fmla="*/ 2143177 h 2806368"/>
                      <a:gd name="connsiteX13" fmla="*/ 1480849 w 4024131"/>
                      <a:gd name="connsiteY13" fmla="*/ 2147939 h 2806368"/>
                      <a:gd name="connsiteX14" fmla="*/ 1448464 w 4024131"/>
                      <a:gd name="connsiteY14" fmla="*/ 2147939 h 2806368"/>
                      <a:gd name="connsiteX15" fmla="*/ 1557049 w 4024131"/>
                      <a:gd name="connsiteY15" fmla="*/ 2130794 h 2806368"/>
                      <a:gd name="connsiteX16" fmla="*/ 1706591 w 4024131"/>
                      <a:gd name="connsiteY16" fmla="*/ 2126031 h 2806368"/>
                      <a:gd name="connsiteX17" fmla="*/ 2157124 w 4024131"/>
                      <a:gd name="connsiteY17" fmla="*/ 2079359 h 2806368"/>
                      <a:gd name="connsiteX18" fmla="*/ 2591464 w 4024131"/>
                      <a:gd name="connsiteY18" fmla="*/ 1929817 h 2806368"/>
                      <a:gd name="connsiteX19" fmla="*/ 2962939 w 4024131"/>
                      <a:gd name="connsiteY19" fmla="*/ 1645971 h 2806368"/>
                      <a:gd name="connsiteX20" fmla="*/ 3130579 w 4024131"/>
                      <a:gd name="connsiteY20" fmla="*/ 1338314 h 2806368"/>
                      <a:gd name="connsiteX21" fmla="*/ 3292504 w 4024131"/>
                      <a:gd name="connsiteY21" fmla="*/ 1068756 h 2806368"/>
                      <a:gd name="connsiteX22" fmla="*/ 3448714 w 4024131"/>
                      <a:gd name="connsiteY22" fmla="*/ 927786 h 2806368"/>
                      <a:gd name="connsiteX23" fmla="*/ 3585874 w 4024131"/>
                      <a:gd name="connsiteY23" fmla="*/ 823011 h 2806368"/>
                      <a:gd name="connsiteX24" fmla="*/ 3557299 w 4024131"/>
                      <a:gd name="connsiteY24" fmla="*/ 727761 h 2806368"/>
                      <a:gd name="connsiteX25" fmla="*/ 3507769 w 4024131"/>
                      <a:gd name="connsiteY25" fmla="*/ 578219 h 2806368"/>
                      <a:gd name="connsiteX26" fmla="*/ 3470622 w 4024131"/>
                      <a:gd name="connsiteY26" fmla="*/ 161976 h 2806368"/>
                      <a:gd name="connsiteX27" fmla="*/ 3463002 w 4024131"/>
                      <a:gd name="connsiteY27" fmla="*/ 61011 h 2806368"/>
                      <a:gd name="connsiteX28" fmla="*/ 3364894 w 4024131"/>
                      <a:gd name="connsiteY28" fmla="*/ 55296 h 2806368"/>
                      <a:gd name="connsiteX29" fmla="*/ 1925666 w 4024131"/>
                      <a:gd name="connsiteY29" fmla="*/ 1004 h 2806368"/>
                      <a:gd name="connsiteX30" fmla="*/ 1788507 w 4024131"/>
                      <a:gd name="connsiteY30" fmla="*/ 10529 h 2806368"/>
                      <a:gd name="connsiteX31" fmla="*/ 1540857 w 4024131"/>
                      <a:gd name="connsiteY31" fmla="*/ 18149 h 2806368"/>
                      <a:gd name="connsiteX32" fmla="*/ 1281777 w 4024131"/>
                      <a:gd name="connsiteY32" fmla="*/ 53391 h 2806368"/>
                      <a:gd name="connsiteX33" fmla="*/ 705514 w 4024131"/>
                      <a:gd name="connsiteY33" fmla="*/ 215316 h 2806368"/>
                      <a:gd name="connsiteX34" fmla="*/ 433099 w 4024131"/>
                      <a:gd name="connsiteY34" fmla="*/ 341999 h 2806368"/>
                      <a:gd name="connsiteX35" fmla="*/ 172114 w 4024131"/>
                      <a:gd name="connsiteY35" fmla="*/ 533451 h 2806368"/>
                      <a:gd name="connsiteX36" fmla="*/ 23524 w 4024131"/>
                      <a:gd name="connsiteY36" fmla="*/ 864921 h 2806368"/>
                      <a:gd name="connsiteX37" fmla="*/ 5427 w 4024131"/>
                      <a:gd name="connsiteY37" fmla="*/ 1040181 h 2806368"/>
                      <a:gd name="connsiteX38" fmla="*/ 101629 w 4024131"/>
                      <a:gd name="connsiteY38" fmla="*/ 1421181 h 2806368"/>
                      <a:gd name="connsiteX39" fmla="*/ 272127 w 4024131"/>
                      <a:gd name="connsiteY39" fmla="*/ 1783131 h 2806368"/>
                      <a:gd name="connsiteX40" fmla="*/ 435004 w 4024131"/>
                      <a:gd name="connsiteY40" fmla="*/ 2123174 h 2806368"/>
                      <a:gd name="connsiteX41" fmla="*/ 459769 w 4024131"/>
                      <a:gd name="connsiteY41" fmla="*/ 2433689 h 2806368"/>
                      <a:gd name="connsiteX42" fmla="*/ 475961 w 4024131"/>
                      <a:gd name="connsiteY42" fmla="*/ 2587042 h 2806368"/>
                      <a:gd name="connsiteX43" fmla="*/ 614074 w 4024131"/>
                      <a:gd name="connsiteY43" fmla="*/ 2768017 h 2806368"/>
                      <a:gd name="connsiteX44" fmla="*/ 731232 w 4024131"/>
                      <a:gd name="connsiteY44" fmla="*/ 2769922 h 2806368"/>
                      <a:gd name="connsiteX45" fmla="*/ 1096991 w 4024131"/>
                      <a:gd name="connsiteY45" fmla="*/ 2751824 h 2806368"/>
                      <a:gd name="connsiteX46" fmla="*/ 1047461 w 4024131"/>
                      <a:gd name="connsiteY46" fmla="*/ 2748967 h 2806368"/>
                      <a:gd name="connsiteX47" fmla="*/ 1846609 w 4024131"/>
                      <a:gd name="connsiteY47" fmla="*/ 2746109 h 2806368"/>
                      <a:gd name="connsiteX48" fmla="*/ 1846609 w 4024131"/>
                      <a:gd name="connsiteY48" fmla="*/ 2747062 h 2806368"/>
                      <a:gd name="connsiteX49" fmla="*/ 2351434 w 4024131"/>
                      <a:gd name="connsiteY49" fmla="*/ 2747062 h 2806368"/>
                      <a:gd name="connsiteX50" fmla="*/ 2897216 w 4024131"/>
                      <a:gd name="connsiteY50" fmla="*/ 2748014 h 2806368"/>
                      <a:gd name="connsiteX51" fmla="*/ 3124864 w 4024131"/>
                      <a:gd name="connsiteY51" fmla="*/ 2747062 h 2806368"/>
                      <a:gd name="connsiteX52" fmla="*/ 3242974 w 4024131"/>
                      <a:gd name="connsiteY52" fmla="*/ 2788019 h 2806368"/>
                      <a:gd name="connsiteX53" fmla="*/ 3372514 w 4024131"/>
                      <a:gd name="connsiteY53" fmla="*/ 2806117 h 2806368"/>
                      <a:gd name="connsiteX54" fmla="*/ 3827809 w 4024131"/>
                      <a:gd name="connsiteY54" fmla="*/ 2634667 h 2806368"/>
                      <a:gd name="connsiteX55" fmla="*/ 4004974 w 4024131"/>
                      <a:gd name="connsiteY55" fmla="*/ 2111744 h 2806368"/>
                      <a:gd name="connsiteX56" fmla="*/ 45432 w 4024131"/>
                      <a:gd name="connsiteY56" fmla="*/ 903021 h 2806368"/>
                      <a:gd name="connsiteX57" fmla="*/ 43527 w 4024131"/>
                      <a:gd name="connsiteY57" fmla="*/ 902069 h 2806368"/>
                      <a:gd name="connsiteX58" fmla="*/ 43527 w 4024131"/>
                      <a:gd name="connsiteY58" fmla="*/ 902069 h 2806368"/>
                      <a:gd name="connsiteX59" fmla="*/ 44479 w 4024131"/>
                      <a:gd name="connsiteY59" fmla="*/ 903021 h 2806368"/>
                      <a:gd name="connsiteX60" fmla="*/ 45432 w 4024131"/>
                      <a:gd name="connsiteY60" fmla="*/ 903021 h 2806368"/>
                      <a:gd name="connsiteX61" fmla="*/ 1995199 w 4024131"/>
                      <a:gd name="connsiteY61" fmla="*/ 2150796 h 2806368"/>
                      <a:gd name="connsiteX62" fmla="*/ 1995199 w 4024131"/>
                      <a:gd name="connsiteY62" fmla="*/ 2154606 h 2806368"/>
                      <a:gd name="connsiteX63" fmla="*/ 1992341 w 4024131"/>
                      <a:gd name="connsiteY63" fmla="*/ 2150796 h 2806368"/>
                      <a:gd name="connsiteX64" fmla="*/ 1995199 w 4024131"/>
                      <a:gd name="connsiteY64" fmla="*/ 2150796 h 2806368"/>
                      <a:gd name="connsiteX65" fmla="*/ 1438939 w 4024131"/>
                      <a:gd name="connsiteY65" fmla="*/ 2161274 h 2806368"/>
                      <a:gd name="connsiteX66" fmla="*/ 1439891 w 4024131"/>
                      <a:gd name="connsiteY66" fmla="*/ 2162227 h 2806368"/>
                      <a:gd name="connsiteX67" fmla="*/ 1438939 w 4024131"/>
                      <a:gd name="connsiteY67" fmla="*/ 2161274 h 2806368"/>
                      <a:gd name="connsiteX68" fmla="*/ 1438939 w 4024131"/>
                      <a:gd name="connsiteY68" fmla="*/ 2161274 h 2806368"/>
                      <a:gd name="connsiteX69" fmla="*/ 2948652 w 4024131"/>
                      <a:gd name="connsiteY69" fmla="*/ 99111 h 2806368"/>
                      <a:gd name="connsiteX70" fmla="*/ 2957224 w 4024131"/>
                      <a:gd name="connsiteY70" fmla="*/ 99111 h 2806368"/>
                      <a:gd name="connsiteX71" fmla="*/ 2956272 w 4024131"/>
                      <a:gd name="connsiteY71" fmla="*/ 101969 h 2806368"/>
                      <a:gd name="connsiteX72" fmla="*/ 2952461 w 4024131"/>
                      <a:gd name="connsiteY72" fmla="*/ 101969 h 2806368"/>
                      <a:gd name="connsiteX73" fmla="*/ 2947699 w 4024131"/>
                      <a:gd name="connsiteY73" fmla="*/ 99111 h 2806368"/>
                      <a:gd name="connsiteX74" fmla="*/ 2943889 w 4024131"/>
                      <a:gd name="connsiteY74" fmla="*/ 98159 h 2806368"/>
                      <a:gd name="connsiteX75" fmla="*/ 2948652 w 4024131"/>
                      <a:gd name="connsiteY75" fmla="*/ 99111 h 2806368"/>
                      <a:gd name="connsiteX76" fmla="*/ 1943764 w 4024131"/>
                      <a:gd name="connsiteY76" fmla="*/ 30531 h 2806368"/>
                      <a:gd name="connsiteX77" fmla="*/ 1948527 w 4024131"/>
                      <a:gd name="connsiteY77" fmla="*/ 30531 h 2806368"/>
                      <a:gd name="connsiteX78" fmla="*/ 1934239 w 4024131"/>
                      <a:gd name="connsiteY78" fmla="*/ 32436 h 2806368"/>
                      <a:gd name="connsiteX79" fmla="*/ 1943764 w 4024131"/>
                      <a:gd name="connsiteY79" fmla="*/ 30531 h 2806368"/>
                      <a:gd name="connsiteX80" fmla="*/ 1424652 w 4024131"/>
                      <a:gd name="connsiteY80" fmla="*/ 50534 h 2806368"/>
                      <a:gd name="connsiteX81" fmla="*/ 1424652 w 4024131"/>
                      <a:gd name="connsiteY81" fmla="*/ 51486 h 2806368"/>
                      <a:gd name="connsiteX82" fmla="*/ 1424652 w 4024131"/>
                      <a:gd name="connsiteY82" fmla="*/ 51486 h 2806368"/>
                      <a:gd name="connsiteX83" fmla="*/ 1424652 w 4024131"/>
                      <a:gd name="connsiteY83" fmla="*/ 51486 h 2806368"/>
                      <a:gd name="connsiteX84" fmla="*/ 1424652 w 4024131"/>
                      <a:gd name="connsiteY84" fmla="*/ 52439 h 2806368"/>
                      <a:gd name="connsiteX85" fmla="*/ 1423699 w 4024131"/>
                      <a:gd name="connsiteY85" fmla="*/ 52439 h 2806368"/>
                      <a:gd name="connsiteX86" fmla="*/ 1424652 w 4024131"/>
                      <a:gd name="connsiteY86" fmla="*/ 51486 h 2806368"/>
                      <a:gd name="connsiteX87" fmla="*/ 1424652 w 4024131"/>
                      <a:gd name="connsiteY87" fmla="*/ 51486 h 2806368"/>
                      <a:gd name="connsiteX88" fmla="*/ 1424652 w 4024131"/>
                      <a:gd name="connsiteY88" fmla="*/ 50534 h 2806368"/>
                      <a:gd name="connsiteX89" fmla="*/ 1281777 w 4024131"/>
                      <a:gd name="connsiteY89" fmla="*/ 66726 h 2806368"/>
                      <a:gd name="connsiteX90" fmla="*/ 1282729 w 4024131"/>
                      <a:gd name="connsiteY90" fmla="*/ 66726 h 2806368"/>
                      <a:gd name="connsiteX91" fmla="*/ 1281777 w 4024131"/>
                      <a:gd name="connsiteY91" fmla="*/ 66726 h 2806368"/>
                      <a:gd name="connsiteX92" fmla="*/ 1281777 w 4024131"/>
                      <a:gd name="connsiteY92" fmla="*/ 66726 h 2806368"/>
                      <a:gd name="connsiteX93" fmla="*/ 455007 w 4024131"/>
                      <a:gd name="connsiteY93" fmla="*/ 2161274 h 2806368"/>
                      <a:gd name="connsiteX94" fmla="*/ 454054 w 4024131"/>
                      <a:gd name="connsiteY94" fmla="*/ 2163179 h 2806368"/>
                      <a:gd name="connsiteX95" fmla="*/ 454054 w 4024131"/>
                      <a:gd name="connsiteY95" fmla="*/ 2161274 h 2806368"/>
                      <a:gd name="connsiteX96" fmla="*/ 455007 w 4024131"/>
                      <a:gd name="connsiteY96" fmla="*/ 2161274 h 2806368"/>
                      <a:gd name="connsiteX97" fmla="*/ 455007 w 4024131"/>
                      <a:gd name="connsiteY97" fmla="*/ 2161274 h 2806368"/>
                      <a:gd name="connsiteX98" fmla="*/ 1300827 w 4024131"/>
                      <a:gd name="connsiteY98" fmla="*/ 2739442 h 2806368"/>
                      <a:gd name="connsiteX99" fmla="*/ 1298922 w 4024131"/>
                      <a:gd name="connsiteY99" fmla="*/ 2739442 h 2806368"/>
                      <a:gd name="connsiteX100" fmla="*/ 1302732 w 4024131"/>
                      <a:gd name="connsiteY100" fmla="*/ 2739442 h 2806368"/>
                      <a:gd name="connsiteX101" fmla="*/ 1300827 w 4024131"/>
                      <a:gd name="connsiteY101" fmla="*/ 2739442 h 2806368"/>
                      <a:gd name="connsiteX102" fmla="*/ 2347624 w 4024131"/>
                      <a:gd name="connsiteY102" fmla="*/ 2739442 h 2806368"/>
                      <a:gd name="connsiteX103" fmla="*/ 2347624 w 4024131"/>
                      <a:gd name="connsiteY103" fmla="*/ 2740394 h 2806368"/>
                      <a:gd name="connsiteX104" fmla="*/ 2309524 w 4024131"/>
                      <a:gd name="connsiteY104" fmla="*/ 2740394 h 2806368"/>
                      <a:gd name="connsiteX105" fmla="*/ 2347624 w 4024131"/>
                      <a:gd name="connsiteY105" fmla="*/ 2736584 h 2806368"/>
                      <a:gd name="connsiteX106" fmla="*/ 2356197 w 4024131"/>
                      <a:gd name="connsiteY106" fmla="*/ 2733727 h 2806368"/>
                      <a:gd name="connsiteX107" fmla="*/ 2347624 w 4024131"/>
                      <a:gd name="connsiteY107" fmla="*/ 2739442 h 2806368"/>
                      <a:gd name="connsiteX108" fmla="*/ 2473354 w 4024131"/>
                      <a:gd name="connsiteY108" fmla="*/ 2727059 h 2806368"/>
                      <a:gd name="connsiteX109" fmla="*/ 2473354 w 4024131"/>
                      <a:gd name="connsiteY109" fmla="*/ 2727059 h 2806368"/>
                      <a:gd name="connsiteX110" fmla="*/ 2473354 w 4024131"/>
                      <a:gd name="connsiteY110" fmla="*/ 2727059 h 2806368"/>
                      <a:gd name="connsiteX111" fmla="*/ 2473354 w 4024131"/>
                      <a:gd name="connsiteY111" fmla="*/ 2727059 h 28063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</a:cxnLst>
                    <a:rect l="l" t="t" r="r" b="b"/>
                    <a:pathLst>
                      <a:path w="4024131" h="2806368">
                        <a:moveTo>
                          <a:pt x="4004974" y="2111744"/>
                        </a:moveTo>
                        <a:cubicBezTo>
                          <a:pt x="3993544" y="2062214"/>
                          <a:pt x="3974494" y="2017446"/>
                          <a:pt x="3940204" y="1979346"/>
                        </a:cubicBezTo>
                        <a:cubicBezTo>
                          <a:pt x="3925916" y="1963154"/>
                          <a:pt x="3878291" y="1953629"/>
                          <a:pt x="3856384" y="1945056"/>
                        </a:cubicBezTo>
                        <a:cubicBezTo>
                          <a:pt x="3819236" y="1931721"/>
                          <a:pt x="3783041" y="1915529"/>
                          <a:pt x="3747799" y="1897431"/>
                        </a:cubicBezTo>
                        <a:cubicBezTo>
                          <a:pt x="3677314" y="1861236"/>
                          <a:pt x="3610639" y="1817421"/>
                          <a:pt x="3550632" y="1765986"/>
                        </a:cubicBezTo>
                        <a:cubicBezTo>
                          <a:pt x="3422044" y="1657402"/>
                          <a:pt x="3281074" y="1496429"/>
                          <a:pt x="3262024" y="1324027"/>
                        </a:cubicBezTo>
                        <a:lnTo>
                          <a:pt x="3262977" y="1322121"/>
                        </a:lnTo>
                        <a:cubicBezTo>
                          <a:pt x="3262977" y="1301167"/>
                          <a:pt x="3262977" y="1281164"/>
                          <a:pt x="3262977" y="1261161"/>
                        </a:cubicBezTo>
                        <a:cubicBezTo>
                          <a:pt x="3209636" y="1348792"/>
                          <a:pt x="3159154" y="1435469"/>
                          <a:pt x="3118197" y="1525956"/>
                        </a:cubicBezTo>
                        <a:cubicBezTo>
                          <a:pt x="3067714" y="1636446"/>
                          <a:pt x="2995324" y="1736459"/>
                          <a:pt x="2901027" y="1814564"/>
                        </a:cubicBezTo>
                        <a:cubicBezTo>
                          <a:pt x="2797204" y="1901242"/>
                          <a:pt x="2674332" y="1946009"/>
                          <a:pt x="2550507" y="1994586"/>
                        </a:cubicBezTo>
                        <a:cubicBezTo>
                          <a:pt x="2382866" y="2058404"/>
                          <a:pt x="2223799" y="2116506"/>
                          <a:pt x="2043777" y="2136509"/>
                        </a:cubicBezTo>
                        <a:cubicBezTo>
                          <a:pt x="1893282" y="2153654"/>
                          <a:pt x="1740882" y="2143177"/>
                          <a:pt x="1589434" y="2143177"/>
                        </a:cubicBezTo>
                        <a:cubicBezTo>
                          <a:pt x="1553239" y="2143177"/>
                          <a:pt x="1516091" y="2136509"/>
                          <a:pt x="1480849" y="2147939"/>
                        </a:cubicBezTo>
                        <a:cubicBezTo>
                          <a:pt x="1480849" y="2147939"/>
                          <a:pt x="1448464" y="2147939"/>
                          <a:pt x="1448464" y="2147939"/>
                        </a:cubicBezTo>
                        <a:cubicBezTo>
                          <a:pt x="1466561" y="2120317"/>
                          <a:pt x="1529427" y="2131746"/>
                          <a:pt x="1557049" y="2130794"/>
                        </a:cubicBezTo>
                        <a:cubicBezTo>
                          <a:pt x="1606579" y="2128889"/>
                          <a:pt x="1657061" y="2127937"/>
                          <a:pt x="1706591" y="2126031"/>
                        </a:cubicBezTo>
                        <a:cubicBezTo>
                          <a:pt x="1859944" y="2126031"/>
                          <a:pt x="2008534" y="2117459"/>
                          <a:pt x="2157124" y="2079359"/>
                        </a:cubicBezTo>
                        <a:cubicBezTo>
                          <a:pt x="2305714" y="2042211"/>
                          <a:pt x="2448589" y="1985061"/>
                          <a:pt x="2591464" y="1929817"/>
                        </a:cubicBezTo>
                        <a:cubicBezTo>
                          <a:pt x="2743864" y="1872667"/>
                          <a:pt x="2869594" y="1781227"/>
                          <a:pt x="2962939" y="1645971"/>
                        </a:cubicBezTo>
                        <a:cubicBezTo>
                          <a:pt x="3029614" y="1549769"/>
                          <a:pt x="3080097" y="1444042"/>
                          <a:pt x="3130579" y="1338314"/>
                        </a:cubicBezTo>
                        <a:cubicBezTo>
                          <a:pt x="3175347" y="1244969"/>
                          <a:pt x="3213447" y="1140194"/>
                          <a:pt x="3292504" y="1068756"/>
                        </a:cubicBezTo>
                        <a:cubicBezTo>
                          <a:pt x="3343939" y="1022084"/>
                          <a:pt x="3396327" y="971601"/>
                          <a:pt x="3448714" y="927786"/>
                        </a:cubicBezTo>
                        <a:cubicBezTo>
                          <a:pt x="3493482" y="890639"/>
                          <a:pt x="3541107" y="859206"/>
                          <a:pt x="3585874" y="823011"/>
                        </a:cubicBezTo>
                        <a:cubicBezTo>
                          <a:pt x="3619211" y="795389"/>
                          <a:pt x="3570634" y="760146"/>
                          <a:pt x="3557299" y="727761"/>
                        </a:cubicBezTo>
                        <a:cubicBezTo>
                          <a:pt x="3537297" y="679184"/>
                          <a:pt x="3520152" y="628701"/>
                          <a:pt x="3507769" y="578219"/>
                        </a:cubicBezTo>
                        <a:cubicBezTo>
                          <a:pt x="3474432" y="442964"/>
                          <a:pt x="3475384" y="301041"/>
                          <a:pt x="3470622" y="161976"/>
                        </a:cubicBezTo>
                        <a:cubicBezTo>
                          <a:pt x="3469669" y="137211"/>
                          <a:pt x="3479194" y="82919"/>
                          <a:pt x="3463002" y="61011"/>
                        </a:cubicBezTo>
                        <a:cubicBezTo>
                          <a:pt x="3442999" y="33389"/>
                          <a:pt x="3392516" y="49581"/>
                          <a:pt x="3364894" y="55296"/>
                        </a:cubicBezTo>
                        <a:cubicBezTo>
                          <a:pt x="2885786" y="150546"/>
                          <a:pt x="2406679" y="-14236"/>
                          <a:pt x="1925666" y="1004"/>
                        </a:cubicBezTo>
                        <a:cubicBezTo>
                          <a:pt x="1879947" y="2909"/>
                          <a:pt x="1834227" y="5766"/>
                          <a:pt x="1788507" y="10529"/>
                        </a:cubicBezTo>
                        <a:cubicBezTo>
                          <a:pt x="1707544" y="19101"/>
                          <a:pt x="1622772" y="10529"/>
                          <a:pt x="1540857" y="18149"/>
                        </a:cubicBezTo>
                        <a:cubicBezTo>
                          <a:pt x="1454179" y="25769"/>
                          <a:pt x="1367502" y="38151"/>
                          <a:pt x="1281777" y="53391"/>
                        </a:cubicBezTo>
                        <a:cubicBezTo>
                          <a:pt x="1084609" y="88634"/>
                          <a:pt x="892204" y="143879"/>
                          <a:pt x="705514" y="215316"/>
                        </a:cubicBezTo>
                        <a:cubicBezTo>
                          <a:pt x="610264" y="227699"/>
                          <a:pt x="513109" y="293421"/>
                          <a:pt x="433099" y="341999"/>
                        </a:cubicBezTo>
                        <a:cubicBezTo>
                          <a:pt x="340707" y="398196"/>
                          <a:pt x="254029" y="462014"/>
                          <a:pt x="172114" y="533451"/>
                        </a:cubicBezTo>
                        <a:cubicBezTo>
                          <a:pt x="85436" y="609651"/>
                          <a:pt x="3521" y="744906"/>
                          <a:pt x="23524" y="864921"/>
                        </a:cubicBezTo>
                        <a:cubicBezTo>
                          <a:pt x="-6004" y="916356"/>
                          <a:pt x="-2193" y="981126"/>
                          <a:pt x="5427" y="1040181"/>
                        </a:cubicBezTo>
                        <a:cubicBezTo>
                          <a:pt x="22571" y="1169721"/>
                          <a:pt x="54957" y="1298309"/>
                          <a:pt x="101629" y="1421181"/>
                        </a:cubicBezTo>
                        <a:cubicBezTo>
                          <a:pt x="148302" y="1545959"/>
                          <a:pt x="209261" y="1665974"/>
                          <a:pt x="272127" y="1783131"/>
                        </a:cubicBezTo>
                        <a:cubicBezTo>
                          <a:pt x="331182" y="1893621"/>
                          <a:pt x="398809" y="2002206"/>
                          <a:pt x="435004" y="2123174"/>
                        </a:cubicBezTo>
                        <a:cubicBezTo>
                          <a:pt x="463579" y="2217471"/>
                          <a:pt x="453102" y="2335581"/>
                          <a:pt x="459769" y="2433689"/>
                        </a:cubicBezTo>
                        <a:cubicBezTo>
                          <a:pt x="458816" y="2485124"/>
                          <a:pt x="464532" y="2536559"/>
                          <a:pt x="475961" y="2587042"/>
                        </a:cubicBezTo>
                        <a:cubicBezTo>
                          <a:pt x="494059" y="2666099"/>
                          <a:pt x="524539" y="2748014"/>
                          <a:pt x="614074" y="2768017"/>
                        </a:cubicBezTo>
                        <a:cubicBezTo>
                          <a:pt x="652174" y="2776589"/>
                          <a:pt x="692179" y="2773731"/>
                          <a:pt x="731232" y="2769922"/>
                        </a:cubicBezTo>
                        <a:cubicBezTo>
                          <a:pt x="853152" y="2759444"/>
                          <a:pt x="975071" y="2759444"/>
                          <a:pt x="1096991" y="2751824"/>
                        </a:cubicBezTo>
                        <a:cubicBezTo>
                          <a:pt x="1080799" y="2750872"/>
                          <a:pt x="1064607" y="2749919"/>
                          <a:pt x="1047461" y="2748967"/>
                        </a:cubicBezTo>
                        <a:cubicBezTo>
                          <a:pt x="1314161" y="2748014"/>
                          <a:pt x="1579909" y="2747062"/>
                          <a:pt x="1846609" y="2746109"/>
                        </a:cubicBezTo>
                        <a:lnTo>
                          <a:pt x="1846609" y="2747062"/>
                        </a:lnTo>
                        <a:cubicBezTo>
                          <a:pt x="2015202" y="2747062"/>
                          <a:pt x="2182841" y="2747062"/>
                          <a:pt x="2351434" y="2747062"/>
                        </a:cubicBezTo>
                        <a:cubicBezTo>
                          <a:pt x="2533361" y="2747062"/>
                          <a:pt x="2715289" y="2748014"/>
                          <a:pt x="2897216" y="2748014"/>
                        </a:cubicBezTo>
                        <a:cubicBezTo>
                          <a:pt x="2968654" y="2748014"/>
                          <a:pt x="3055332" y="2733727"/>
                          <a:pt x="3124864" y="2747062"/>
                        </a:cubicBezTo>
                        <a:cubicBezTo>
                          <a:pt x="3164869" y="2754681"/>
                          <a:pt x="3202969" y="2777542"/>
                          <a:pt x="3242974" y="2788019"/>
                        </a:cubicBezTo>
                        <a:cubicBezTo>
                          <a:pt x="3284884" y="2798497"/>
                          <a:pt x="3328699" y="2804212"/>
                          <a:pt x="3372514" y="2806117"/>
                        </a:cubicBezTo>
                        <a:cubicBezTo>
                          <a:pt x="3539202" y="2810879"/>
                          <a:pt x="3705889" y="2748014"/>
                          <a:pt x="3827809" y="2634667"/>
                        </a:cubicBezTo>
                        <a:cubicBezTo>
                          <a:pt x="3956397" y="2513699"/>
                          <a:pt x="4070697" y="2292719"/>
                          <a:pt x="4004974" y="2111744"/>
                        </a:cubicBezTo>
                        <a:close/>
                        <a:moveTo>
                          <a:pt x="45432" y="903021"/>
                        </a:moveTo>
                        <a:lnTo>
                          <a:pt x="43527" y="902069"/>
                        </a:lnTo>
                        <a:lnTo>
                          <a:pt x="43527" y="902069"/>
                        </a:lnTo>
                        <a:lnTo>
                          <a:pt x="44479" y="903021"/>
                        </a:lnTo>
                        <a:cubicBezTo>
                          <a:pt x="47336" y="901117"/>
                          <a:pt x="46384" y="902069"/>
                          <a:pt x="45432" y="903021"/>
                        </a:cubicBezTo>
                        <a:close/>
                        <a:moveTo>
                          <a:pt x="1995199" y="2150796"/>
                        </a:moveTo>
                        <a:lnTo>
                          <a:pt x="1995199" y="2154606"/>
                        </a:lnTo>
                        <a:lnTo>
                          <a:pt x="1992341" y="2150796"/>
                        </a:lnTo>
                        <a:lnTo>
                          <a:pt x="1995199" y="2150796"/>
                        </a:lnTo>
                        <a:close/>
                        <a:moveTo>
                          <a:pt x="1438939" y="2161274"/>
                        </a:moveTo>
                        <a:lnTo>
                          <a:pt x="1439891" y="2162227"/>
                        </a:lnTo>
                        <a:lnTo>
                          <a:pt x="1438939" y="2161274"/>
                        </a:lnTo>
                        <a:lnTo>
                          <a:pt x="1438939" y="2161274"/>
                        </a:lnTo>
                        <a:close/>
                        <a:moveTo>
                          <a:pt x="2948652" y="99111"/>
                        </a:moveTo>
                        <a:lnTo>
                          <a:pt x="2957224" y="99111"/>
                        </a:lnTo>
                        <a:lnTo>
                          <a:pt x="2956272" y="101969"/>
                        </a:lnTo>
                        <a:cubicBezTo>
                          <a:pt x="2955319" y="101969"/>
                          <a:pt x="2953414" y="101969"/>
                          <a:pt x="2952461" y="101969"/>
                        </a:cubicBezTo>
                        <a:lnTo>
                          <a:pt x="2947699" y="99111"/>
                        </a:lnTo>
                        <a:lnTo>
                          <a:pt x="2943889" y="98159"/>
                        </a:lnTo>
                        <a:lnTo>
                          <a:pt x="2948652" y="99111"/>
                        </a:lnTo>
                        <a:close/>
                        <a:moveTo>
                          <a:pt x="1943764" y="30531"/>
                        </a:moveTo>
                        <a:lnTo>
                          <a:pt x="1948527" y="30531"/>
                        </a:lnTo>
                        <a:lnTo>
                          <a:pt x="1934239" y="32436"/>
                        </a:lnTo>
                        <a:lnTo>
                          <a:pt x="1943764" y="30531"/>
                        </a:lnTo>
                        <a:close/>
                        <a:moveTo>
                          <a:pt x="1424652" y="50534"/>
                        </a:moveTo>
                        <a:lnTo>
                          <a:pt x="1424652" y="51486"/>
                        </a:lnTo>
                        <a:cubicBezTo>
                          <a:pt x="1424652" y="51486"/>
                          <a:pt x="1424652" y="51486"/>
                          <a:pt x="1424652" y="51486"/>
                        </a:cubicBezTo>
                        <a:lnTo>
                          <a:pt x="1424652" y="51486"/>
                        </a:lnTo>
                        <a:lnTo>
                          <a:pt x="1424652" y="52439"/>
                        </a:lnTo>
                        <a:lnTo>
                          <a:pt x="1423699" y="52439"/>
                        </a:lnTo>
                        <a:lnTo>
                          <a:pt x="1424652" y="51486"/>
                        </a:lnTo>
                        <a:lnTo>
                          <a:pt x="1424652" y="51486"/>
                        </a:lnTo>
                        <a:cubicBezTo>
                          <a:pt x="1422747" y="48629"/>
                          <a:pt x="1423699" y="49581"/>
                          <a:pt x="1424652" y="50534"/>
                        </a:cubicBezTo>
                        <a:close/>
                        <a:moveTo>
                          <a:pt x="1281777" y="66726"/>
                        </a:moveTo>
                        <a:lnTo>
                          <a:pt x="1282729" y="66726"/>
                        </a:lnTo>
                        <a:lnTo>
                          <a:pt x="1281777" y="66726"/>
                        </a:lnTo>
                        <a:lnTo>
                          <a:pt x="1281777" y="66726"/>
                        </a:lnTo>
                        <a:close/>
                        <a:moveTo>
                          <a:pt x="455007" y="2161274"/>
                        </a:moveTo>
                        <a:lnTo>
                          <a:pt x="454054" y="2163179"/>
                        </a:lnTo>
                        <a:lnTo>
                          <a:pt x="454054" y="2161274"/>
                        </a:lnTo>
                        <a:lnTo>
                          <a:pt x="455007" y="2161274"/>
                        </a:lnTo>
                        <a:lnTo>
                          <a:pt x="455007" y="2161274"/>
                        </a:lnTo>
                        <a:close/>
                        <a:moveTo>
                          <a:pt x="1300827" y="2739442"/>
                        </a:moveTo>
                        <a:lnTo>
                          <a:pt x="1298922" y="2739442"/>
                        </a:lnTo>
                        <a:lnTo>
                          <a:pt x="1302732" y="2739442"/>
                        </a:lnTo>
                        <a:lnTo>
                          <a:pt x="1300827" y="2739442"/>
                        </a:lnTo>
                        <a:close/>
                        <a:moveTo>
                          <a:pt x="2347624" y="2739442"/>
                        </a:moveTo>
                        <a:lnTo>
                          <a:pt x="2347624" y="2740394"/>
                        </a:lnTo>
                        <a:lnTo>
                          <a:pt x="2309524" y="2740394"/>
                        </a:lnTo>
                        <a:lnTo>
                          <a:pt x="2347624" y="2736584"/>
                        </a:lnTo>
                        <a:lnTo>
                          <a:pt x="2356197" y="2733727"/>
                        </a:lnTo>
                        <a:lnTo>
                          <a:pt x="2347624" y="2739442"/>
                        </a:lnTo>
                        <a:close/>
                        <a:moveTo>
                          <a:pt x="2473354" y="2727059"/>
                        </a:moveTo>
                        <a:lnTo>
                          <a:pt x="2473354" y="2727059"/>
                        </a:lnTo>
                        <a:lnTo>
                          <a:pt x="2473354" y="2727059"/>
                        </a:lnTo>
                        <a:lnTo>
                          <a:pt x="2473354" y="2727059"/>
                        </a:lnTo>
                        <a:close/>
                      </a:path>
                    </a:pathLst>
                  </a:custGeom>
                  <a:solidFill>
                    <a:srgbClr val="C1823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34" name="Freeform: Shape 533">
                    <a:extLst>
                      <a:ext uri="{FF2B5EF4-FFF2-40B4-BE49-F238E27FC236}">
                        <a16:creationId xmlns:a16="http://schemas.microsoft.com/office/drawing/2014/main" id="{25332115-0723-403E-8E8A-F3A1A687A084}"/>
                      </a:ext>
                    </a:extLst>
                  </p:cNvPr>
                  <p:cNvSpPr/>
                  <p:nvPr/>
                </p:nvSpPr>
                <p:spPr>
                  <a:xfrm>
                    <a:off x="739405" y="930325"/>
                    <a:ext cx="8011039" cy="5008511"/>
                  </a:xfrm>
                  <a:custGeom>
                    <a:avLst/>
                    <a:gdLst>
                      <a:gd name="connsiteX0" fmla="*/ 5467084 w 8011039"/>
                      <a:gd name="connsiteY0" fmla="*/ 4679899 h 5008511"/>
                      <a:gd name="connsiteX1" fmla="*/ 5386121 w 8011039"/>
                      <a:gd name="connsiteY1" fmla="*/ 4080777 h 5008511"/>
                      <a:gd name="connsiteX2" fmla="*/ 5333734 w 8011039"/>
                      <a:gd name="connsiteY2" fmla="*/ 3982669 h 5008511"/>
                      <a:gd name="connsiteX3" fmla="*/ 5218482 w 8011039"/>
                      <a:gd name="connsiteY3" fmla="*/ 3761689 h 5008511"/>
                      <a:gd name="connsiteX4" fmla="*/ 5027029 w 8011039"/>
                      <a:gd name="connsiteY4" fmla="*/ 3249244 h 5008511"/>
                      <a:gd name="connsiteX5" fmla="*/ 5046079 w 8011039"/>
                      <a:gd name="connsiteY5" fmla="*/ 2824429 h 5008511"/>
                      <a:gd name="connsiteX6" fmla="*/ 5129899 w 8011039"/>
                      <a:gd name="connsiteY6" fmla="*/ 2645359 h 5008511"/>
                      <a:gd name="connsiteX7" fmla="*/ 5274679 w 8011039"/>
                      <a:gd name="connsiteY7" fmla="*/ 2517724 h 5008511"/>
                      <a:gd name="connsiteX8" fmla="*/ 5483277 w 8011039"/>
                      <a:gd name="connsiteY8" fmla="*/ 2384374 h 5008511"/>
                      <a:gd name="connsiteX9" fmla="*/ 6823444 w 8011039"/>
                      <a:gd name="connsiteY9" fmla="*/ 2056714 h 5008511"/>
                      <a:gd name="connsiteX10" fmla="*/ 6933934 w 8011039"/>
                      <a:gd name="connsiteY10" fmla="*/ 2058619 h 5008511"/>
                      <a:gd name="connsiteX11" fmla="*/ 7279692 w 8011039"/>
                      <a:gd name="connsiteY11" fmla="*/ 2068144 h 5008511"/>
                      <a:gd name="connsiteX12" fmla="*/ 7937869 w 8011039"/>
                      <a:gd name="connsiteY12" fmla="*/ 2111959 h 5008511"/>
                      <a:gd name="connsiteX13" fmla="*/ 8007402 w 8011039"/>
                      <a:gd name="connsiteY13" fmla="*/ 2111007 h 5008511"/>
                      <a:gd name="connsiteX14" fmla="*/ 7978827 w 8011039"/>
                      <a:gd name="connsiteY14" fmla="*/ 2005279 h 5008511"/>
                      <a:gd name="connsiteX15" fmla="*/ 7909294 w 8011039"/>
                      <a:gd name="connsiteY15" fmla="*/ 1796682 h 5008511"/>
                      <a:gd name="connsiteX16" fmla="*/ 7804519 w 8011039"/>
                      <a:gd name="connsiteY16" fmla="*/ 1545222 h 5008511"/>
                      <a:gd name="connsiteX17" fmla="*/ 7744512 w 8011039"/>
                      <a:gd name="connsiteY17" fmla="*/ 1422349 h 5008511"/>
                      <a:gd name="connsiteX18" fmla="*/ 7745464 w 8011039"/>
                      <a:gd name="connsiteY18" fmla="*/ 1328052 h 5008511"/>
                      <a:gd name="connsiteX19" fmla="*/ 7674979 w 8011039"/>
                      <a:gd name="connsiteY19" fmla="*/ 1184224 h 5008511"/>
                      <a:gd name="connsiteX20" fmla="*/ 7558774 w 8011039"/>
                      <a:gd name="connsiteY20" fmla="*/ 1026109 h 5008511"/>
                      <a:gd name="connsiteX21" fmla="*/ 7299694 w 8011039"/>
                      <a:gd name="connsiteY21" fmla="*/ 721309 h 5008511"/>
                      <a:gd name="connsiteX22" fmla="*/ 7049187 w 8011039"/>
                      <a:gd name="connsiteY22" fmla="*/ 474612 h 5008511"/>
                      <a:gd name="connsiteX23" fmla="*/ 6916789 w 8011039"/>
                      <a:gd name="connsiteY23" fmla="*/ 359359 h 5008511"/>
                      <a:gd name="connsiteX24" fmla="*/ 6784392 w 8011039"/>
                      <a:gd name="connsiteY24" fmla="*/ 286969 h 5008511"/>
                      <a:gd name="connsiteX25" fmla="*/ 6562459 w 8011039"/>
                      <a:gd name="connsiteY25" fmla="*/ 190767 h 5008511"/>
                      <a:gd name="connsiteX26" fmla="*/ 6447207 w 8011039"/>
                      <a:gd name="connsiteY26" fmla="*/ 154572 h 5008511"/>
                      <a:gd name="connsiteX27" fmla="*/ 6335764 w 8011039"/>
                      <a:gd name="connsiteY27" fmla="*/ 126949 h 5008511"/>
                      <a:gd name="connsiteX28" fmla="*/ 6332907 w 8011039"/>
                      <a:gd name="connsiteY28" fmla="*/ 127902 h 5008511"/>
                      <a:gd name="connsiteX29" fmla="*/ 5055604 w 8011039"/>
                      <a:gd name="connsiteY29" fmla="*/ 267 h 5008511"/>
                      <a:gd name="connsiteX30" fmla="*/ 4857484 w 8011039"/>
                      <a:gd name="connsiteY30" fmla="*/ 1219 h 5008511"/>
                      <a:gd name="connsiteX31" fmla="*/ 4134537 w 8011039"/>
                      <a:gd name="connsiteY31" fmla="*/ 63132 h 5008511"/>
                      <a:gd name="connsiteX32" fmla="*/ 3442069 w 8011039"/>
                      <a:gd name="connsiteY32" fmla="*/ 272682 h 5008511"/>
                      <a:gd name="connsiteX33" fmla="*/ 3378251 w 8011039"/>
                      <a:gd name="connsiteY33" fmla="*/ 298399 h 5008511"/>
                      <a:gd name="connsiteX34" fmla="*/ 2205724 w 8011039"/>
                      <a:gd name="connsiteY34" fmla="*/ 1008964 h 5008511"/>
                      <a:gd name="connsiteX35" fmla="*/ 1992364 w 8011039"/>
                      <a:gd name="connsiteY35" fmla="*/ 1167079 h 5008511"/>
                      <a:gd name="connsiteX36" fmla="*/ 1601839 w 8011039"/>
                      <a:gd name="connsiteY36" fmla="*/ 1517599 h 5008511"/>
                      <a:gd name="connsiteX37" fmla="*/ 1427532 w 8011039"/>
                      <a:gd name="connsiteY37" fmla="*/ 1714767 h 5008511"/>
                      <a:gd name="connsiteX38" fmla="*/ 1348474 w 8011039"/>
                      <a:gd name="connsiteY38" fmla="*/ 1814779 h 5008511"/>
                      <a:gd name="connsiteX39" fmla="*/ 1276084 w 8011039"/>
                      <a:gd name="connsiteY39" fmla="*/ 1911934 h 5008511"/>
                      <a:gd name="connsiteX40" fmla="*/ 1274179 w 8011039"/>
                      <a:gd name="connsiteY40" fmla="*/ 1920507 h 5008511"/>
                      <a:gd name="connsiteX41" fmla="*/ 1274179 w 8011039"/>
                      <a:gd name="connsiteY41" fmla="*/ 1920507 h 5008511"/>
                      <a:gd name="connsiteX42" fmla="*/ 1219886 w 8011039"/>
                      <a:gd name="connsiteY42" fmla="*/ 2007184 h 5008511"/>
                      <a:gd name="connsiteX43" fmla="*/ 1000811 w 8011039"/>
                      <a:gd name="connsiteY43" fmla="*/ 2341512 h 5008511"/>
                      <a:gd name="connsiteX44" fmla="*/ 781736 w 8011039"/>
                      <a:gd name="connsiteY44" fmla="*/ 2797759 h 5008511"/>
                      <a:gd name="connsiteX45" fmla="*/ 781736 w 8011039"/>
                      <a:gd name="connsiteY45" fmla="*/ 2805379 h 5008511"/>
                      <a:gd name="connsiteX46" fmla="*/ 635052 w 8011039"/>
                      <a:gd name="connsiteY46" fmla="*/ 3263532 h 5008511"/>
                      <a:gd name="connsiteX47" fmla="*/ 591236 w 8011039"/>
                      <a:gd name="connsiteY47" fmla="*/ 3514992 h 5008511"/>
                      <a:gd name="connsiteX48" fmla="*/ 581711 w 8011039"/>
                      <a:gd name="connsiteY48" fmla="*/ 3649294 h 5008511"/>
                      <a:gd name="connsiteX49" fmla="*/ 578854 w 8011039"/>
                      <a:gd name="connsiteY49" fmla="*/ 3770262 h 5008511"/>
                      <a:gd name="connsiteX50" fmla="*/ 453124 w 8011039"/>
                      <a:gd name="connsiteY50" fmla="*/ 3976002 h 5008511"/>
                      <a:gd name="connsiteX51" fmla="*/ 220714 w 8011039"/>
                      <a:gd name="connsiteY51" fmla="*/ 4226509 h 5008511"/>
                      <a:gd name="connsiteX52" fmla="*/ 193091 w 8011039"/>
                      <a:gd name="connsiteY52" fmla="*/ 4262705 h 5008511"/>
                      <a:gd name="connsiteX53" fmla="*/ 191186 w 8011039"/>
                      <a:gd name="connsiteY53" fmla="*/ 4263657 h 5008511"/>
                      <a:gd name="connsiteX54" fmla="*/ 121654 w 8011039"/>
                      <a:gd name="connsiteY54" fmla="*/ 4344619 h 5008511"/>
                      <a:gd name="connsiteX55" fmla="*/ 16879 w 8011039"/>
                      <a:gd name="connsiteY55" fmla="*/ 4510355 h 5008511"/>
                      <a:gd name="connsiteX56" fmla="*/ 38786 w 8011039"/>
                      <a:gd name="connsiteY56" fmla="*/ 4703712 h 5008511"/>
                      <a:gd name="connsiteX57" fmla="*/ 251194 w 8011039"/>
                      <a:gd name="connsiteY57" fmla="*/ 4870399 h 5008511"/>
                      <a:gd name="connsiteX58" fmla="*/ 517894 w 8011039"/>
                      <a:gd name="connsiteY58" fmla="*/ 4963744 h 5008511"/>
                      <a:gd name="connsiteX59" fmla="*/ 501701 w 8011039"/>
                      <a:gd name="connsiteY59" fmla="*/ 4964697 h 5008511"/>
                      <a:gd name="connsiteX60" fmla="*/ 637909 w 8011039"/>
                      <a:gd name="connsiteY60" fmla="*/ 4963744 h 5008511"/>
                      <a:gd name="connsiteX61" fmla="*/ 616954 w 8011039"/>
                      <a:gd name="connsiteY61" fmla="*/ 4971364 h 5008511"/>
                      <a:gd name="connsiteX62" fmla="*/ 930327 w 8011039"/>
                      <a:gd name="connsiteY62" fmla="*/ 4893260 h 5008511"/>
                      <a:gd name="connsiteX63" fmla="*/ 1156069 w 8011039"/>
                      <a:gd name="connsiteY63" fmla="*/ 4814202 h 5008511"/>
                      <a:gd name="connsiteX64" fmla="*/ 1273227 w 8011039"/>
                      <a:gd name="connsiteY64" fmla="*/ 4778007 h 5008511"/>
                      <a:gd name="connsiteX65" fmla="*/ 1360857 w 8011039"/>
                      <a:gd name="connsiteY65" fmla="*/ 4739907 h 5008511"/>
                      <a:gd name="connsiteX66" fmla="*/ 1284657 w 8011039"/>
                      <a:gd name="connsiteY66" fmla="*/ 4724667 h 5008511"/>
                      <a:gd name="connsiteX67" fmla="*/ 1231316 w 8011039"/>
                      <a:gd name="connsiteY67" fmla="*/ 4670374 h 5008511"/>
                      <a:gd name="connsiteX68" fmla="*/ 1307516 w 8011039"/>
                      <a:gd name="connsiteY68" fmla="*/ 4236034 h 5008511"/>
                      <a:gd name="connsiteX69" fmla="*/ 1447534 w 8011039"/>
                      <a:gd name="connsiteY69" fmla="*/ 3965524 h 5008511"/>
                      <a:gd name="connsiteX70" fmla="*/ 1573264 w 8011039"/>
                      <a:gd name="connsiteY70" fmla="*/ 3714064 h 5008511"/>
                      <a:gd name="connsiteX71" fmla="*/ 1573264 w 8011039"/>
                      <a:gd name="connsiteY71" fmla="*/ 3713112 h 5008511"/>
                      <a:gd name="connsiteX72" fmla="*/ 1574216 w 8011039"/>
                      <a:gd name="connsiteY72" fmla="*/ 3714064 h 5008511"/>
                      <a:gd name="connsiteX73" fmla="*/ 1618984 w 8011039"/>
                      <a:gd name="connsiteY73" fmla="*/ 3577857 h 5008511"/>
                      <a:gd name="connsiteX74" fmla="*/ 1724711 w 8011039"/>
                      <a:gd name="connsiteY74" fmla="*/ 3352114 h 5008511"/>
                      <a:gd name="connsiteX75" fmla="*/ 1855204 w 8011039"/>
                      <a:gd name="connsiteY75" fmla="*/ 3145422 h 5008511"/>
                      <a:gd name="connsiteX76" fmla="*/ 1857109 w 8011039"/>
                      <a:gd name="connsiteY76" fmla="*/ 3143517 h 5008511"/>
                      <a:gd name="connsiteX77" fmla="*/ 1923784 w 8011039"/>
                      <a:gd name="connsiteY77" fmla="*/ 3035884 h 5008511"/>
                      <a:gd name="connsiteX78" fmla="*/ 1923784 w 8011039"/>
                      <a:gd name="connsiteY78" fmla="*/ 3054934 h 5008511"/>
                      <a:gd name="connsiteX79" fmla="*/ 2265732 w 8011039"/>
                      <a:gd name="connsiteY79" fmla="*/ 2785377 h 5008511"/>
                      <a:gd name="connsiteX80" fmla="*/ 2380984 w 8011039"/>
                      <a:gd name="connsiteY80" fmla="*/ 2742514 h 5008511"/>
                      <a:gd name="connsiteX81" fmla="*/ 2950579 w 8011039"/>
                      <a:gd name="connsiteY81" fmla="*/ 2721559 h 5008511"/>
                      <a:gd name="connsiteX82" fmla="*/ 3155367 w 8011039"/>
                      <a:gd name="connsiteY82" fmla="*/ 2739657 h 5008511"/>
                      <a:gd name="connsiteX83" fmla="*/ 3509697 w 8011039"/>
                      <a:gd name="connsiteY83" fmla="*/ 2721559 h 5008511"/>
                      <a:gd name="connsiteX84" fmla="*/ 3949751 w 8011039"/>
                      <a:gd name="connsiteY84" fmla="*/ 2499627 h 5008511"/>
                      <a:gd name="connsiteX85" fmla="*/ 4077387 w 8011039"/>
                      <a:gd name="connsiteY85" fmla="*/ 2436762 h 5008511"/>
                      <a:gd name="connsiteX86" fmla="*/ 4095484 w 8011039"/>
                      <a:gd name="connsiteY86" fmla="*/ 2437714 h 5008511"/>
                      <a:gd name="connsiteX87" fmla="*/ 4114534 w 8011039"/>
                      <a:gd name="connsiteY87" fmla="*/ 2428189 h 5008511"/>
                      <a:gd name="connsiteX88" fmla="*/ 4321227 w 8011039"/>
                      <a:gd name="connsiteY88" fmla="*/ 2416759 h 5008511"/>
                      <a:gd name="connsiteX89" fmla="*/ 4389807 w 8011039"/>
                      <a:gd name="connsiteY89" fmla="*/ 2737752 h 5008511"/>
                      <a:gd name="connsiteX90" fmla="*/ 4211689 w 8011039"/>
                      <a:gd name="connsiteY90" fmla="*/ 3135897 h 5008511"/>
                      <a:gd name="connsiteX91" fmla="*/ 4085007 w 8011039"/>
                      <a:gd name="connsiteY91" fmla="*/ 3249244 h 5008511"/>
                      <a:gd name="connsiteX92" fmla="*/ 3359201 w 8011039"/>
                      <a:gd name="connsiteY92" fmla="*/ 3475939 h 5008511"/>
                      <a:gd name="connsiteX93" fmla="*/ 2842947 w 8011039"/>
                      <a:gd name="connsiteY93" fmla="*/ 3693109 h 5008511"/>
                      <a:gd name="connsiteX94" fmla="*/ 2833422 w 8011039"/>
                      <a:gd name="connsiteY94" fmla="*/ 3695014 h 5008511"/>
                      <a:gd name="connsiteX95" fmla="*/ 2923909 w 8011039"/>
                      <a:gd name="connsiteY95" fmla="*/ 3711207 h 5008511"/>
                      <a:gd name="connsiteX96" fmla="*/ 3033447 w 8011039"/>
                      <a:gd name="connsiteY96" fmla="*/ 3732162 h 5008511"/>
                      <a:gd name="connsiteX97" fmla="*/ 3300147 w 8011039"/>
                      <a:gd name="connsiteY97" fmla="*/ 3770262 h 5008511"/>
                      <a:gd name="connsiteX98" fmla="*/ 3509697 w 8011039"/>
                      <a:gd name="connsiteY98" fmla="*/ 3848367 h 5008511"/>
                      <a:gd name="connsiteX99" fmla="*/ 3527794 w 8011039"/>
                      <a:gd name="connsiteY99" fmla="*/ 4056012 h 5008511"/>
                      <a:gd name="connsiteX100" fmla="*/ 3470644 w 8011039"/>
                      <a:gd name="connsiteY100" fmla="*/ 4072204 h 5008511"/>
                      <a:gd name="connsiteX101" fmla="*/ 3485884 w 8011039"/>
                      <a:gd name="connsiteY101" fmla="*/ 4036962 h 5008511"/>
                      <a:gd name="connsiteX102" fmla="*/ 3497314 w 8011039"/>
                      <a:gd name="connsiteY102" fmla="*/ 3908374 h 5008511"/>
                      <a:gd name="connsiteX103" fmla="*/ 3317292 w 8011039"/>
                      <a:gd name="connsiteY103" fmla="*/ 3797884 h 5008511"/>
                      <a:gd name="connsiteX104" fmla="*/ 2990584 w 8011039"/>
                      <a:gd name="connsiteY104" fmla="*/ 3755022 h 5008511"/>
                      <a:gd name="connsiteX105" fmla="*/ 2921051 w 8011039"/>
                      <a:gd name="connsiteY105" fmla="*/ 3740734 h 5008511"/>
                      <a:gd name="connsiteX106" fmla="*/ 2798179 w 8011039"/>
                      <a:gd name="connsiteY106" fmla="*/ 3715969 h 5008511"/>
                      <a:gd name="connsiteX107" fmla="*/ 2694357 w 8011039"/>
                      <a:gd name="connsiteY107" fmla="*/ 3687394 h 5008511"/>
                      <a:gd name="connsiteX108" fmla="*/ 3083929 w 8011039"/>
                      <a:gd name="connsiteY108" fmla="*/ 3546424 h 5008511"/>
                      <a:gd name="connsiteX109" fmla="*/ 3538272 w 8011039"/>
                      <a:gd name="connsiteY109" fmla="*/ 3400692 h 5008511"/>
                      <a:gd name="connsiteX110" fmla="*/ 3965944 w 8011039"/>
                      <a:gd name="connsiteY110" fmla="*/ 3269247 h 5008511"/>
                      <a:gd name="connsiteX111" fmla="*/ 3974517 w 8011039"/>
                      <a:gd name="connsiteY111" fmla="*/ 3266389 h 5008511"/>
                      <a:gd name="connsiteX112" fmla="*/ 4050717 w 8011039"/>
                      <a:gd name="connsiteY112" fmla="*/ 3216859 h 5008511"/>
                      <a:gd name="connsiteX113" fmla="*/ 4339324 w 8011039"/>
                      <a:gd name="connsiteY113" fmla="*/ 2630119 h 5008511"/>
                      <a:gd name="connsiteX114" fmla="*/ 4332657 w 8011039"/>
                      <a:gd name="connsiteY114" fmla="*/ 2503437 h 5008511"/>
                      <a:gd name="connsiteX115" fmla="*/ 4017379 w 8011039"/>
                      <a:gd name="connsiteY115" fmla="*/ 2501532 h 5008511"/>
                      <a:gd name="connsiteX116" fmla="*/ 3956419 w 8011039"/>
                      <a:gd name="connsiteY116" fmla="*/ 2538679 h 5008511"/>
                      <a:gd name="connsiteX117" fmla="*/ 3953562 w 8011039"/>
                      <a:gd name="connsiteY117" fmla="*/ 2539632 h 5008511"/>
                      <a:gd name="connsiteX118" fmla="*/ 3794494 w 8011039"/>
                      <a:gd name="connsiteY118" fmla="*/ 2639644 h 5008511"/>
                      <a:gd name="connsiteX119" fmla="*/ 3603042 w 8011039"/>
                      <a:gd name="connsiteY119" fmla="*/ 2725369 h 5008511"/>
                      <a:gd name="connsiteX120" fmla="*/ 3055354 w 8011039"/>
                      <a:gd name="connsiteY120" fmla="*/ 2772042 h 5008511"/>
                      <a:gd name="connsiteX121" fmla="*/ 2718169 w 8011039"/>
                      <a:gd name="connsiteY121" fmla="*/ 2772042 h 5008511"/>
                      <a:gd name="connsiteX122" fmla="*/ 2226679 w 8011039"/>
                      <a:gd name="connsiteY122" fmla="*/ 2843479 h 5008511"/>
                      <a:gd name="connsiteX123" fmla="*/ 1974266 w 8011039"/>
                      <a:gd name="connsiteY123" fmla="*/ 3062554 h 5008511"/>
                      <a:gd name="connsiteX124" fmla="*/ 1885684 w 8011039"/>
                      <a:gd name="connsiteY124" fmla="*/ 3193047 h 5008511"/>
                      <a:gd name="connsiteX125" fmla="*/ 1831391 w 8011039"/>
                      <a:gd name="connsiteY125" fmla="*/ 3270199 h 5008511"/>
                      <a:gd name="connsiteX126" fmla="*/ 1782814 w 8011039"/>
                      <a:gd name="connsiteY126" fmla="*/ 3353067 h 5008511"/>
                      <a:gd name="connsiteX127" fmla="*/ 1709472 w 8011039"/>
                      <a:gd name="connsiteY127" fmla="*/ 3512134 h 5008511"/>
                      <a:gd name="connsiteX128" fmla="*/ 1504684 w 8011039"/>
                      <a:gd name="connsiteY128" fmla="*/ 3986479 h 5008511"/>
                      <a:gd name="connsiteX129" fmla="*/ 1259891 w 8011039"/>
                      <a:gd name="connsiteY129" fmla="*/ 4511307 h 5008511"/>
                      <a:gd name="connsiteX130" fmla="*/ 1313232 w 8011039"/>
                      <a:gd name="connsiteY130" fmla="*/ 4698949 h 5008511"/>
                      <a:gd name="connsiteX131" fmla="*/ 1509447 w 8011039"/>
                      <a:gd name="connsiteY131" fmla="*/ 4732287 h 5008511"/>
                      <a:gd name="connsiteX132" fmla="*/ 1814247 w 8011039"/>
                      <a:gd name="connsiteY132" fmla="*/ 4804677 h 5008511"/>
                      <a:gd name="connsiteX133" fmla="*/ 1952359 w 8011039"/>
                      <a:gd name="connsiteY133" fmla="*/ 4872305 h 5008511"/>
                      <a:gd name="connsiteX134" fmla="*/ 2188579 w 8011039"/>
                      <a:gd name="connsiteY134" fmla="*/ 4940885 h 5008511"/>
                      <a:gd name="connsiteX135" fmla="*/ 2419084 w 8011039"/>
                      <a:gd name="connsiteY135" fmla="*/ 5002797 h 5008511"/>
                      <a:gd name="connsiteX136" fmla="*/ 2422894 w 8011039"/>
                      <a:gd name="connsiteY136" fmla="*/ 5002797 h 5008511"/>
                      <a:gd name="connsiteX137" fmla="*/ 2447659 w 8011039"/>
                      <a:gd name="connsiteY137" fmla="*/ 5008512 h 5008511"/>
                      <a:gd name="connsiteX138" fmla="*/ 2473376 w 8011039"/>
                      <a:gd name="connsiteY138" fmla="*/ 5007560 h 5008511"/>
                      <a:gd name="connsiteX139" fmla="*/ 2480044 w 8011039"/>
                      <a:gd name="connsiteY139" fmla="*/ 5008512 h 5008511"/>
                      <a:gd name="connsiteX140" fmla="*/ 3014397 w 8011039"/>
                      <a:gd name="connsiteY140" fmla="*/ 4955172 h 5008511"/>
                      <a:gd name="connsiteX141" fmla="*/ 3248712 w 8011039"/>
                      <a:gd name="connsiteY141" fmla="*/ 4857064 h 5008511"/>
                      <a:gd name="connsiteX142" fmla="*/ 3420162 w 8011039"/>
                      <a:gd name="connsiteY142" fmla="*/ 4763719 h 5008511"/>
                      <a:gd name="connsiteX143" fmla="*/ 3712579 w 8011039"/>
                      <a:gd name="connsiteY143" fmla="*/ 4617034 h 5008511"/>
                      <a:gd name="connsiteX144" fmla="*/ 4057384 w 8011039"/>
                      <a:gd name="connsiteY144" fmla="*/ 4448442 h 5008511"/>
                      <a:gd name="connsiteX145" fmla="*/ 4175494 w 8011039"/>
                      <a:gd name="connsiteY145" fmla="*/ 4114114 h 5008511"/>
                      <a:gd name="connsiteX146" fmla="*/ 4165017 w 8011039"/>
                      <a:gd name="connsiteY146" fmla="*/ 4132212 h 5008511"/>
                      <a:gd name="connsiteX147" fmla="*/ 4192639 w 8011039"/>
                      <a:gd name="connsiteY147" fmla="*/ 4049344 h 5008511"/>
                      <a:gd name="connsiteX148" fmla="*/ 4250742 w 8011039"/>
                      <a:gd name="connsiteY148" fmla="*/ 4196030 h 5008511"/>
                      <a:gd name="connsiteX149" fmla="*/ 3984994 w 8011039"/>
                      <a:gd name="connsiteY149" fmla="*/ 4562742 h 5008511"/>
                      <a:gd name="connsiteX150" fmla="*/ 4108819 w 8011039"/>
                      <a:gd name="connsiteY150" fmla="*/ 4579887 h 5008511"/>
                      <a:gd name="connsiteX151" fmla="*/ 4240264 w 8011039"/>
                      <a:gd name="connsiteY151" fmla="*/ 4661802 h 5008511"/>
                      <a:gd name="connsiteX152" fmla="*/ 4446004 w 8011039"/>
                      <a:gd name="connsiteY152" fmla="*/ 4728477 h 5008511"/>
                      <a:gd name="connsiteX153" fmla="*/ 4592689 w 8011039"/>
                      <a:gd name="connsiteY153" fmla="*/ 4732287 h 5008511"/>
                      <a:gd name="connsiteX154" fmla="*/ 5037507 w 8011039"/>
                      <a:gd name="connsiteY154" fmla="*/ 4664659 h 5008511"/>
                      <a:gd name="connsiteX155" fmla="*/ 5188954 w 8011039"/>
                      <a:gd name="connsiteY155" fmla="*/ 4659897 h 5008511"/>
                      <a:gd name="connsiteX156" fmla="*/ 5340402 w 8011039"/>
                      <a:gd name="connsiteY156" fmla="*/ 4684662 h 5008511"/>
                      <a:gd name="connsiteX157" fmla="*/ 5468989 w 8011039"/>
                      <a:gd name="connsiteY157" fmla="*/ 4741812 h 5008511"/>
                      <a:gd name="connsiteX158" fmla="*/ 5467084 w 8011039"/>
                      <a:gd name="connsiteY158" fmla="*/ 4679899 h 5008511"/>
                      <a:gd name="connsiteX159" fmla="*/ 7821664 w 8011039"/>
                      <a:gd name="connsiteY159" fmla="*/ 2089099 h 5008511"/>
                      <a:gd name="connsiteX160" fmla="*/ 7822617 w 8011039"/>
                      <a:gd name="connsiteY160" fmla="*/ 2090052 h 5008511"/>
                      <a:gd name="connsiteX161" fmla="*/ 7820712 w 8011039"/>
                      <a:gd name="connsiteY161" fmla="*/ 2090052 h 5008511"/>
                      <a:gd name="connsiteX162" fmla="*/ 7821664 w 8011039"/>
                      <a:gd name="connsiteY162" fmla="*/ 2089099 h 5008511"/>
                      <a:gd name="connsiteX163" fmla="*/ 582664 w 8011039"/>
                      <a:gd name="connsiteY163" fmla="*/ 3768357 h 5008511"/>
                      <a:gd name="connsiteX164" fmla="*/ 582664 w 8011039"/>
                      <a:gd name="connsiteY164" fmla="*/ 3766452 h 5008511"/>
                      <a:gd name="connsiteX165" fmla="*/ 582664 w 8011039"/>
                      <a:gd name="connsiteY165" fmla="*/ 3768357 h 5008511"/>
                      <a:gd name="connsiteX166" fmla="*/ 582664 w 8011039"/>
                      <a:gd name="connsiteY166" fmla="*/ 3768357 h 5008511"/>
                      <a:gd name="connsiteX167" fmla="*/ 1230364 w 8011039"/>
                      <a:gd name="connsiteY167" fmla="*/ 4683709 h 5008511"/>
                      <a:gd name="connsiteX168" fmla="*/ 1233222 w 8011039"/>
                      <a:gd name="connsiteY168" fmla="*/ 4683709 h 5008511"/>
                      <a:gd name="connsiteX169" fmla="*/ 1230364 w 8011039"/>
                      <a:gd name="connsiteY169" fmla="*/ 4683709 h 5008511"/>
                      <a:gd name="connsiteX170" fmla="*/ 1230364 w 8011039"/>
                      <a:gd name="connsiteY170" fmla="*/ 4683709 h 5008511"/>
                      <a:gd name="connsiteX171" fmla="*/ 1230364 w 8011039"/>
                      <a:gd name="connsiteY171" fmla="*/ 4683709 h 5008511"/>
                      <a:gd name="connsiteX172" fmla="*/ 1230364 w 8011039"/>
                      <a:gd name="connsiteY172" fmla="*/ 4683709 h 5008511"/>
                      <a:gd name="connsiteX173" fmla="*/ 1185597 w 8011039"/>
                      <a:gd name="connsiteY173" fmla="*/ 4466540 h 5008511"/>
                      <a:gd name="connsiteX174" fmla="*/ 1183692 w 8011039"/>
                      <a:gd name="connsiteY174" fmla="*/ 4463682 h 5008511"/>
                      <a:gd name="connsiteX175" fmla="*/ 1185597 w 8011039"/>
                      <a:gd name="connsiteY175" fmla="*/ 4465587 h 5008511"/>
                      <a:gd name="connsiteX176" fmla="*/ 1185597 w 8011039"/>
                      <a:gd name="connsiteY176" fmla="*/ 4466540 h 5008511"/>
                      <a:gd name="connsiteX177" fmla="*/ 2932482 w 8011039"/>
                      <a:gd name="connsiteY177" fmla="*/ 3699777 h 5008511"/>
                      <a:gd name="connsiteX178" fmla="*/ 2932482 w 8011039"/>
                      <a:gd name="connsiteY178" fmla="*/ 3699777 h 5008511"/>
                      <a:gd name="connsiteX179" fmla="*/ 2934387 w 8011039"/>
                      <a:gd name="connsiteY179" fmla="*/ 3700729 h 5008511"/>
                      <a:gd name="connsiteX180" fmla="*/ 2932482 w 8011039"/>
                      <a:gd name="connsiteY180" fmla="*/ 3699777 h 5008511"/>
                      <a:gd name="connsiteX181" fmla="*/ 3076309 w 8011039"/>
                      <a:gd name="connsiteY181" fmla="*/ 3721684 h 5008511"/>
                      <a:gd name="connsiteX182" fmla="*/ 3076309 w 8011039"/>
                      <a:gd name="connsiteY182" fmla="*/ 3721684 h 5008511"/>
                      <a:gd name="connsiteX183" fmla="*/ 3076309 w 8011039"/>
                      <a:gd name="connsiteY183" fmla="*/ 3721684 h 5008511"/>
                      <a:gd name="connsiteX184" fmla="*/ 3076309 w 8011039"/>
                      <a:gd name="connsiteY184" fmla="*/ 3721684 h 5008511"/>
                      <a:gd name="connsiteX185" fmla="*/ 3316339 w 8011039"/>
                      <a:gd name="connsiteY185" fmla="*/ 3749307 h 5008511"/>
                      <a:gd name="connsiteX186" fmla="*/ 3316339 w 8011039"/>
                      <a:gd name="connsiteY186" fmla="*/ 3749307 h 5008511"/>
                      <a:gd name="connsiteX187" fmla="*/ 3316339 w 8011039"/>
                      <a:gd name="connsiteY187" fmla="*/ 3749307 h 5008511"/>
                      <a:gd name="connsiteX188" fmla="*/ 3316339 w 8011039"/>
                      <a:gd name="connsiteY188" fmla="*/ 3749307 h 5008511"/>
                      <a:gd name="connsiteX189" fmla="*/ 3343009 w 8011039"/>
                      <a:gd name="connsiteY189" fmla="*/ 3571189 h 5008511"/>
                      <a:gd name="connsiteX190" fmla="*/ 3343009 w 8011039"/>
                      <a:gd name="connsiteY190" fmla="*/ 3571189 h 5008511"/>
                      <a:gd name="connsiteX191" fmla="*/ 3343009 w 8011039"/>
                      <a:gd name="connsiteY191" fmla="*/ 3572142 h 5008511"/>
                      <a:gd name="connsiteX192" fmla="*/ 3343009 w 8011039"/>
                      <a:gd name="connsiteY192" fmla="*/ 3571189 h 5008511"/>
                      <a:gd name="connsiteX193" fmla="*/ 3326817 w 8011039"/>
                      <a:gd name="connsiteY193" fmla="*/ 3579762 h 5008511"/>
                      <a:gd name="connsiteX194" fmla="*/ 3324912 w 8011039"/>
                      <a:gd name="connsiteY194" fmla="*/ 3580714 h 5008511"/>
                      <a:gd name="connsiteX195" fmla="*/ 3326817 w 8011039"/>
                      <a:gd name="connsiteY195" fmla="*/ 3577857 h 5008511"/>
                      <a:gd name="connsiteX196" fmla="*/ 3330626 w 8011039"/>
                      <a:gd name="connsiteY196" fmla="*/ 3578809 h 5008511"/>
                      <a:gd name="connsiteX197" fmla="*/ 3326817 w 8011039"/>
                      <a:gd name="connsiteY197" fmla="*/ 3579762 h 5008511"/>
                      <a:gd name="connsiteX198" fmla="*/ 3335389 w 8011039"/>
                      <a:gd name="connsiteY198" fmla="*/ 3757879 h 5008511"/>
                      <a:gd name="connsiteX199" fmla="*/ 3339199 w 8011039"/>
                      <a:gd name="connsiteY199" fmla="*/ 3756927 h 5008511"/>
                      <a:gd name="connsiteX200" fmla="*/ 3343962 w 8011039"/>
                      <a:gd name="connsiteY200" fmla="*/ 3758832 h 5008511"/>
                      <a:gd name="connsiteX201" fmla="*/ 3335389 w 8011039"/>
                      <a:gd name="connsiteY201" fmla="*/ 3757879 h 5008511"/>
                      <a:gd name="connsiteX202" fmla="*/ 3382062 w 8011039"/>
                      <a:gd name="connsiteY202" fmla="*/ 3471177 h 5008511"/>
                      <a:gd name="connsiteX203" fmla="*/ 3375394 w 8011039"/>
                      <a:gd name="connsiteY203" fmla="*/ 3476892 h 5008511"/>
                      <a:gd name="connsiteX204" fmla="*/ 3375394 w 8011039"/>
                      <a:gd name="connsiteY204" fmla="*/ 3476892 h 5008511"/>
                      <a:gd name="connsiteX205" fmla="*/ 3382062 w 8011039"/>
                      <a:gd name="connsiteY205" fmla="*/ 3471177 h 5008511"/>
                      <a:gd name="connsiteX206" fmla="*/ 3382062 w 8011039"/>
                      <a:gd name="connsiteY206" fmla="*/ 3471177 h 5008511"/>
                      <a:gd name="connsiteX207" fmla="*/ 1297039 w 8011039"/>
                      <a:gd name="connsiteY207" fmla="*/ 4444632 h 5008511"/>
                      <a:gd name="connsiteX208" fmla="*/ 1297039 w 8011039"/>
                      <a:gd name="connsiteY208" fmla="*/ 4444632 h 5008511"/>
                      <a:gd name="connsiteX209" fmla="*/ 1297991 w 8011039"/>
                      <a:gd name="connsiteY209" fmla="*/ 4442727 h 5008511"/>
                      <a:gd name="connsiteX210" fmla="*/ 1297039 w 8011039"/>
                      <a:gd name="connsiteY210" fmla="*/ 4444632 h 5008511"/>
                      <a:gd name="connsiteX211" fmla="*/ 2798179 w 8011039"/>
                      <a:gd name="connsiteY211" fmla="*/ 3758832 h 5008511"/>
                      <a:gd name="connsiteX212" fmla="*/ 2798179 w 8011039"/>
                      <a:gd name="connsiteY212" fmla="*/ 3758832 h 5008511"/>
                      <a:gd name="connsiteX213" fmla="*/ 2798179 w 8011039"/>
                      <a:gd name="connsiteY213" fmla="*/ 3758832 h 5008511"/>
                      <a:gd name="connsiteX214" fmla="*/ 2798179 w 8011039"/>
                      <a:gd name="connsiteY214" fmla="*/ 3758832 h 5008511"/>
                      <a:gd name="connsiteX215" fmla="*/ 3589707 w 8011039"/>
                      <a:gd name="connsiteY215" fmla="*/ 3375927 h 5008511"/>
                      <a:gd name="connsiteX216" fmla="*/ 3591612 w 8011039"/>
                      <a:gd name="connsiteY216" fmla="*/ 3374022 h 5008511"/>
                      <a:gd name="connsiteX217" fmla="*/ 3594469 w 8011039"/>
                      <a:gd name="connsiteY217" fmla="*/ 3374022 h 5008511"/>
                      <a:gd name="connsiteX218" fmla="*/ 3589707 w 8011039"/>
                      <a:gd name="connsiteY218" fmla="*/ 3375927 h 5008511"/>
                      <a:gd name="connsiteX219" fmla="*/ 3670669 w 8011039"/>
                      <a:gd name="connsiteY219" fmla="*/ 3357829 h 5008511"/>
                      <a:gd name="connsiteX220" fmla="*/ 3670669 w 8011039"/>
                      <a:gd name="connsiteY220" fmla="*/ 3357829 h 5008511"/>
                      <a:gd name="connsiteX221" fmla="*/ 3670669 w 8011039"/>
                      <a:gd name="connsiteY221" fmla="*/ 3357829 h 5008511"/>
                      <a:gd name="connsiteX222" fmla="*/ 3670669 w 8011039"/>
                      <a:gd name="connsiteY222" fmla="*/ 3357829 h 5008511"/>
                      <a:gd name="connsiteX223" fmla="*/ 3335389 w 8011039"/>
                      <a:gd name="connsiteY223" fmla="*/ 2786329 h 5008511"/>
                      <a:gd name="connsiteX224" fmla="*/ 3335389 w 8011039"/>
                      <a:gd name="connsiteY224" fmla="*/ 2786329 h 5008511"/>
                      <a:gd name="connsiteX225" fmla="*/ 3335389 w 8011039"/>
                      <a:gd name="connsiteY225" fmla="*/ 2786329 h 5008511"/>
                      <a:gd name="connsiteX226" fmla="*/ 3340151 w 8011039"/>
                      <a:gd name="connsiteY226" fmla="*/ 2787282 h 5008511"/>
                      <a:gd name="connsiteX227" fmla="*/ 3338247 w 8011039"/>
                      <a:gd name="connsiteY227" fmla="*/ 2787282 h 5008511"/>
                      <a:gd name="connsiteX228" fmla="*/ 3335389 w 8011039"/>
                      <a:gd name="connsiteY228" fmla="*/ 2787282 h 5008511"/>
                      <a:gd name="connsiteX229" fmla="*/ 3334437 w 8011039"/>
                      <a:gd name="connsiteY229" fmla="*/ 2785377 h 5008511"/>
                      <a:gd name="connsiteX230" fmla="*/ 3335389 w 8011039"/>
                      <a:gd name="connsiteY230" fmla="*/ 2786329 h 5008511"/>
                      <a:gd name="connsiteX231" fmla="*/ 2982964 w 8011039"/>
                      <a:gd name="connsiteY231" fmla="*/ 2833954 h 5008511"/>
                      <a:gd name="connsiteX232" fmla="*/ 2982964 w 8011039"/>
                      <a:gd name="connsiteY232" fmla="*/ 2833954 h 5008511"/>
                      <a:gd name="connsiteX233" fmla="*/ 2982964 w 8011039"/>
                      <a:gd name="connsiteY233" fmla="*/ 2833954 h 5008511"/>
                      <a:gd name="connsiteX234" fmla="*/ 2982964 w 8011039"/>
                      <a:gd name="connsiteY234" fmla="*/ 2833954 h 5008511"/>
                      <a:gd name="connsiteX235" fmla="*/ 2982964 w 8011039"/>
                      <a:gd name="connsiteY235" fmla="*/ 2833954 h 5008511"/>
                      <a:gd name="connsiteX236" fmla="*/ 2982964 w 8011039"/>
                      <a:gd name="connsiteY236" fmla="*/ 2833954 h 5008511"/>
                      <a:gd name="connsiteX237" fmla="*/ 2365744 w 8011039"/>
                      <a:gd name="connsiteY237" fmla="*/ 2796807 h 5008511"/>
                      <a:gd name="connsiteX238" fmla="*/ 2365744 w 8011039"/>
                      <a:gd name="connsiteY238" fmla="*/ 2796807 h 5008511"/>
                      <a:gd name="connsiteX239" fmla="*/ 2365744 w 8011039"/>
                      <a:gd name="connsiteY239" fmla="*/ 2796807 h 5008511"/>
                      <a:gd name="connsiteX240" fmla="*/ 2365744 w 8011039"/>
                      <a:gd name="connsiteY240" fmla="*/ 2796807 h 5008511"/>
                      <a:gd name="connsiteX241" fmla="*/ 1754239 w 8011039"/>
                      <a:gd name="connsiteY241" fmla="*/ 3480702 h 5008511"/>
                      <a:gd name="connsiteX242" fmla="*/ 1755191 w 8011039"/>
                      <a:gd name="connsiteY242" fmla="*/ 3482607 h 5008511"/>
                      <a:gd name="connsiteX243" fmla="*/ 1754239 w 8011039"/>
                      <a:gd name="connsiteY243" fmla="*/ 3482607 h 5008511"/>
                      <a:gd name="connsiteX244" fmla="*/ 1754239 w 8011039"/>
                      <a:gd name="connsiteY244" fmla="*/ 3480702 h 5008511"/>
                      <a:gd name="connsiteX245" fmla="*/ 3583039 w 8011039"/>
                      <a:gd name="connsiteY245" fmla="*/ 3927424 h 5008511"/>
                      <a:gd name="connsiteX246" fmla="*/ 3583039 w 8011039"/>
                      <a:gd name="connsiteY246" fmla="*/ 3920757 h 5008511"/>
                      <a:gd name="connsiteX247" fmla="*/ 3582087 w 8011039"/>
                      <a:gd name="connsiteY247" fmla="*/ 3918852 h 5008511"/>
                      <a:gd name="connsiteX248" fmla="*/ 3583992 w 8011039"/>
                      <a:gd name="connsiteY248" fmla="*/ 3920757 h 5008511"/>
                      <a:gd name="connsiteX249" fmla="*/ 3585897 w 8011039"/>
                      <a:gd name="connsiteY249" fmla="*/ 3925519 h 5008511"/>
                      <a:gd name="connsiteX250" fmla="*/ 3583039 w 8011039"/>
                      <a:gd name="connsiteY250" fmla="*/ 3927424 h 5008511"/>
                      <a:gd name="connsiteX251" fmla="*/ 3603994 w 8011039"/>
                      <a:gd name="connsiteY251" fmla="*/ 3494989 h 5008511"/>
                      <a:gd name="connsiteX252" fmla="*/ 3603042 w 8011039"/>
                      <a:gd name="connsiteY252" fmla="*/ 3494037 h 5008511"/>
                      <a:gd name="connsiteX253" fmla="*/ 3600184 w 8011039"/>
                      <a:gd name="connsiteY253" fmla="*/ 3494037 h 5008511"/>
                      <a:gd name="connsiteX254" fmla="*/ 3602089 w 8011039"/>
                      <a:gd name="connsiteY254" fmla="*/ 3493084 h 5008511"/>
                      <a:gd name="connsiteX255" fmla="*/ 3604947 w 8011039"/>
                      <a:gd name="connsiteY255" fmla="*/ 3492132 h 5008511"/>
                      <a:gd name="connsiteX256" fmla="*/ 3603994 w 8011039"/>
                      <a:gd name="connsiteY256" fmla="*/ 3494989 h 5008511"/>
                      <a:gd name="connsiteX257" fmla="*/ 4162159 w 8011039"/>
                      <a:gd name="connsiteY257" fmla="*/ 4158882 h 5008511"/>
                      <a:gd name="connsiteX258" fmla="*/ 4162159 w 8011039"/>
                      <a:gd name="connsiteY258" fmla="*/ 4158882 h 5008511"/>
                      <a:gd name="connsiteX259" fmla="*/ 4162159 w 8011039"/>
                      <a:gd name="connsiteY259" fmla="*/ 4158882 h 5008511"/>
                      <a:gd name="connsiteX260" fmla="*/ 4162159 w 8011039"/>
                      <a:gd name="connsiteY260" fmla="*/ 4158882 h 5008511"/>
                      <a:gd name="connsiteX261" fmla="*/ 4230739 w 8011039"/>
                      <a:gd name="connsiteY261" fmla="*/ 4321759 h 5008511"/>
                      <a:gd name="connsiteX262" fmla="*/ 4230739 w 8011039"/>
                      <a:gd name="connsiteY262" fmla="*/ 4321759 h 5008511"/>
                      <a:gd name="connsiteX263" fmla="*/ 4231692 w 8011039"/>
                      <a:gd name="connsiteY263" fmla="*/ 4321759 h 5008511"/>
                      <a:gd name="connsiteX264" fmla="*/ 4230739 w 8011039"/>
                      <a:gd name="connsiteY264" fmla="*/ 4321759 h 5008511"/>
                      <a:gd name="connsiteX265" fmla="*/ 4249789 w 8011039"/>
                      <a:gd name="connsiteY265" fmla="*/ 4282707 h 5008511"/>
                      <a:gd name="connsiteX266" fmla="*/ 4249789 w 8011039"/>
                      <a:gd name="connsiteY266" fmla="*/ 4263657 h 5008511"/>
                      <a:gd name="connsiteX267" fmla="*/ 4252647 w 8011039"/>
                      <a:gd name="connsiteY267" fmla="*/ 4282707 h 5008511"/>
                      <a:gd name="connsiteX268" fmla="*/ 4249789 w 8011039"/>
                      <a:gd name="connsiteY268" fmla="*/ 4282707 h 5008511"/>
                      <a:gd name="connsiteX269" fmla="*/ 4336467 w 8011039"/>
                      <a:gd name="connsiteY269" fmla="*/ 2958732 h 5008511"/>
                      <a:gd name="connsiteX270" fmla="*/ 4335514 w 8011039"/>
                      <a:gd name="connsiteY270" fmla="*/ 2960637 h 5008511"/>
                      <a:gd name="connsiteX271" fmla="*/ 4335514 w 8011039"/>
                      <a:gd name="connsiteY271" fmla="*/ 2957779 h 5008511"/>
                      <a:gd name="connsiteX272" fmla="*/ 4334562 w 8011039"/>
                      <a:gd name="connsiteY272" fmla="*/ 2954922 h 5008511"/>
                      <a:gd name="connsiteX273" fmla="*/ 4337419 w 8011039"/>
                      <a:gd name="connsiteY273" fmla="*/ 2956827 h 5008511"/>
                      <a:gd name="connsiteX274" fmla="*/ 4336467 w 8011039"/>
                      <a:gd name="connsiteY274" fmla="*/ 2958732 h 5008511"/>
                      <a:gd name="connsiteX275" fmla="*/ 6435777 w 8011039"/>
                      <a:gd name="connsiteY275" fmla="*/ 2061477 h 5008511"/>
                      <a:gd name="connsiteX276" fmla="*/ 6437682 w 8011039"/>
                      <a:gd name="connsiteY276" fmla="*/ 2058619 h 5008511"/>
                      <a:gd name="connsiteX277" fmla="*/ 6438634 w 8011039"/>
                      <a:gd name="connsiteY277" fmla="*/ 2058619 h 5008511"/>
                      <a:gd name="connsiteX278" fmla="*/ 6437682 w 8011039"/>
                      <a:gd name="connsiteY278" fmla="*/ 2060524 h 5008511"/>
                      <a:gd name="connsiteX279" fmla="*/ 6435777 w 8011039"/>
                      <a:gd name="connsiteY279" fmla="*/ 2061477 h 5008511"/>
                      <a:gd name="connsiteX280" fmla="*/ 6577699 w 8011039"/>
                      <a:gd name="connsiteY280" fmla="*/ 2042427 h 5008511"/>
                      <a:gd name="connsiteX281" fmla="*/ 6577699 w 8011039"/>
                      <a:gd name="connsiteY281" fmla="*/ 2042427 h 5008511"/>
                      <a:gd name="connsiteX282" fmla="*/ 6579604 w 8011039"/>
                      <a:gd name="connsiteY282" fmla="*/ 2042427 h 5008511"/>
                      <a:gd name="connsiteX283" fmla="*/ 6577699 w 8011039"/>
                      <a:gd name="connsiteY283" fmla="*/ 2042427 h 5008511"/>
                      <a:gd name="connsiteX284" fmla="*/ 6934887 w 8011039"/>
                      <a:gd name="connsiteY284" fmla="*/ 2024329 h 5008511"/>
                      <a:gd name="connsiteX285" fmla="*/ 6933934 w 8011039"/>
                      <a:gd name="connsiteY285" fmla="*/ 2024329 h 5008511"/>
                      <a:gd name="connsiteX286" fmla="*/ 6935839 w 8011039"/>
                      <a:gd name="connsiteY286" fmla="*/ 2023377 h 5008511"/>
                      <a:gd name="connsiteX287" fmla="*/ 6936792 w 8011039"/>
                      <a:gd name="connsiteY287" fmla="*/ 2024329 h 5008511"/>
                      <a:gd name="connsiteX288" fmla="*/ 6934887 w 8011039"/>
                      <a:gd name="connsiteY288" fmla="*/ 2024329 h 5008511"/>
                      <a:gd name="connsiteX289" fmla="*/ 7401612 w 8011039"/>
                      <a:gd name="connsiteY289" fmla="*/ 2042427 h 5008511"/>
                      <a:gd name="connsiteX290" fmla="*/ 7398754 w 8011039"/>
                      <a:gd name="connsiteY290" fmla="*/ 2042427 h 5008511"/>
                      <a:gd name="connsiteX291" fmla="*/ 7398754 w 8011039"/>
                      <a:gd name="connsiteY291" fmla="*/ 2039569 h 5008511"/>
                      <a:gd name="connsiteX292" fmla="*/ 7401612 w 8011039"/>
                      <a:gd name="connsiteY292" fmla="*/ 2042427 h 5008511"/>
                      <a:gd name="connsiteX293" fmla="*/ 7401612 w 8011039"/>
                      <a:gd name="connsiteY293" fmla="*/ 2042427 h 5008511"/>
                      <a:gd name="connsiteX294" fmla="*/ 7114909 w 8011039"/>
                      <a:gd name="connsiteY294" fmla="*/ 548907 h 5008511"/>
                      <a:gd name="connsiteX295" fmla="*/ 7111099 w 8011039"/>
                      <a:gd name="connsiteY295" fmla="*/ 555574 h 5008511"/>
                      <a:gd name="connsiteX296" fmla="*/ 7105384 w 8011039"/>
                      <a:gd name="connsiteY296" fmla="*/ 542239 h 5008511"/>
                      <a:gd name="connsiteX297" fmla="*/ 7114909 w 8011039"/>
                      <a:gd name="connsiteY297" fmla="*/ 548907 h 5008511"/>
                      <a:gd name="connsiteX298" fmla="*/ 5638534 w 8011039"/>
                      <a:gd name="connsiteY298" fmla="*/ 40272 h 5008511"/>
                      <a:gd name="connsiteX299" fmla="*/ 5638534 w 8011039"/>
                      <a:gd name="connsiteY299" fmla="*/ 40272 h 5008511"/>
                      <a:gd name="connsiteX300" fmla="*/ 5647107 w 8011039"/>
                      <a:gd name="connsiteY300" fmla="*/ 36462 h 5008511"/>
                      <a:gd name="connsiteX301" fmla="*/ 5639487 w 8011039"/>
                      <a:gd name="connsiteY301" fmla="*/ 40272 h 5008511"/>
                      <a:gd name="connsiteX302" fmla="*/ 5638534 w 8011039"/>
                      <a:gd name="connsiteY302" fmla="*/ 40272 h 5008511"/>
                      <a:gd name="connsiteX303" fmla="*/ 5638534 w 8011039"/>
                      <a:gd name="connsiteY303" fmla="*/ 40272 h 5008511"/>
                      <a:gd name="connsiteX304" fmla="*/ 4766044 w 8011039"/>
                      <a:gd name="connsiteY304" fmla="*/ 11697 h 5008511"/>
                      <a:gd name="connsiteX305" fmla="*/ 4772712 w 8011039"/>
                      <a:gd name="connsiteY305" fmla="*/ 11697 h 5008511"/>
                      <a:gd name="connsiteX306" fmla="*/ 4765092 w 8011039"/>
                      <a:gd name="connsiteY306" fmla="*/ 14554 h 5008511"/>
                      <a:gd name="connsiteX307" fmla="*/ 4766044 w 8011039"/>
                      <a:gd name="connsiteY307" fmla="*/ 11697 h 5008511"/>
                      <a:gd name="connsiteX308" fmla="*/ 2973439 w 8011039"/>
                      <a:gd name="connsiteY308" fmla="*/ 505092 h 5008511"/>
                      <a:gd name="connsiteX309" fmla="*/ 2975344 w 8011039"/>
                      <a:gd name="connsiteY309" fmla="*/ 506997 h 5008511"/>
                      <a:gd name="connsiteX310" fmla="*/ 2973439 w 8011039"/>
                      <a:gd name="connsiteY310" fmla="*/ 507949 h 5008511"/>
                      <a:gd name="connsiteX311" fmla="*/ 2973439 w 8011039"/>
                      <a:gd name="connsiteY311" fmla="*/ 505092 h 5008511"/>
                      <a:gd name="connsiteX312" fmla="*/ 2382889 w 8011039"/>
                      <a:gd name="connsiteY312" fmla="*/ 2729179 h 5008511"/>
                      <a:gd name="connsiteX313" fmla="*/ 2382889 w 8011039"/>
                      <a:gd name="connsiteY313" fmla="*/ 2729179 h 5008511"/>
                      <a:gd name="connsiteX314" fmla="*/ 2379079 w 8011039"/>
                      <a:gd name="connsiteY314" fmla="*/ 2730132 h 5008511"/>
                      <a:gd name="connsiteX315" fmla="*/ 2382889 w 8011039"/>
                      <a:gd name="connsiteY315" fmla="*/ 2728227 h 5008511"/>
                      <a:gd name="connsiteX316" fmla="*/ 2384794 w 8011039"/>
                      <a:gd name="connsiteY316" fmla="*/ 2728227 h 5008511"/>
                      <a:gd name="connsiteX317" fmla="*/ 2382889 w 8011039"/>
                      <a:gd name="connsiteY317" fmla="*/ 2729179 h 5008511"/>
                      <a:gd name="connsiteX318" fmla="*/ 2504809 w 8011039"/>
                      <a:gd name="connsiteY318" fmla="*/ 2718702 h 5008511"/>
                      <a:gd name="connsiteX319" fmla="*/ 2504809 w 8011039"/>
                      <a:gd name="connsiteY319" fmla="*/ 2718702 h 5008511"/>
                      <a:gd name="connsiteX320" fmla="*/ 2504809 w 8011039"/>
                      <a:gd name="connsiteY320" fmla="*/ 2718702 h 5008511"/>
                      <a:gd name="connsiteX321" fmla="*/ 2504809 w 8011039"/>
                      <a:gd name="connsiteY321" fmla="*/ 2718702 h 5008511"/>
                      <a:gd name="connsiteX322" fmla="*/ 5432794 w 8011039"/>
                      <a:gd name="connsiteY322" fmla="*/ 4363669 h 5008511"/>
                      <a:gd name="connsiteX323" fmla="*/ 5432794 w 8011039"/>
                      <a:gd name="connsiteY323" fmla="*/ 4360812 h 5008511"/>
                      <a:gd name="connsiteX324" fmla="*/ 5432794 w 8011039"/>
                      <a:gd name="connsiteY324" fmla="*/ 4360812 h 5008511"/>
                      <a:gd name="connsiteX325" fmla="*/ 5432794 w 8011039"/>
                      <a:gd name="connsiteY325" fmla="*/ 4363669 h 5008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  <a:cxn ang="0">
                        <a:pos x="connsiteX174" y="connsiteY174"/>
                      </a:cxn>
                      <a:cxn ang="0">
                        <a:pos x="connsiteX175" y="connsiteY175"/>
                      </a:cxn>
                      <a:cxn ang="0">
                        <a:pos x="connsiteX176" y="connsiteY176"/>
                      </a:cxn>
                      <a:cxn ang="0">
                        <a:pos x="connsiteX177" y="connsiteY177"/>
                      </a:cxn>
                      <a:cxn ang="0">
                        <a:pos x="connsiteX178" y="connsiteY178"/>
                      </a:cxn>
                      <a:cxn ang="0">
                        <a:pos x="connsiteX179" y="connsiteY179"/>
                      </a:cxn>
                      <a:cxn ang="0">
                        <a:pos x="connsiteX180" y="connsiteY180"/>
                      </a:cxn>
                      <a:cxn ang="0">
                        <a:pos x="connsiteX181" y="connsiteY181"/>
                      </a:cxn>
                      <a:cxn ang="0">
                        <a:pos x="connsiteX182" y="connsiteY182"/>
                      </a:cxn>
                      <a:cxn ang="0">
                        <a:pos x="connsiteX183" y="connsiteY183"/>
                      </a:cxn>
                      <a:cxn ang="0">
                        <a:pos x="connsiteX184" y="connsiteY184"/>
                      </a:cxn>
                      <a:cxn ang="0">
                        <a:pos x="connsiteX185" y="connsiteY185"/>
                      </a:cxn>
                      <a:cxn ang="0">
                        <a:pos x="connsiteX186" y="connsiteY186"/>
                      </a:cxn>
                      <a:cxn ang="0">
                        <a:pos x="connsiteX187" y="connsiteY187"/>
                      </a:cxn>
                      <a:cxn ang="0">
                        <a:pos x="connsiteX188" y="connsiteY188"/>
                      </a:cxn>
                      <a:cxn ang="0">
                        <a:pos x="connsiteX189" y="connsiteY189"/>
                      </a:cxn>
                      <a:cxn ang="0">
                        <a:pos x="connsiteX190" y="connsiteY190"/>
                      </a:cxn>
                      <a:cxn ang="0">
                        <a:pos x="connsiteX191" y="connsiteY191"/>
                      </a:cxn>
                      <a:cxn ang="0">
                        <a:pos x="connsiteX192" y="connsiteY192"/>
                      </a:cxn>
                      <a:cxn ang="0">
                        <a:pos x="connsiteX193" y="connsiteY193"/>
                      </a:cxn>
                      <a:cxn ang="0">
                        <a:pos x="connsiteX194" y="connsiteY194"/>
                      </a:cxn>
                      <a:cxn ang="0">
                        <a:pos x="connsiteX195" y="connsiteY195"/>
                      </a:cxn>
                      <a:cxn ang="0">
                        <a:pos x="connsiteX196" y="connsiteY196"/>
                      </a:cxn>
                      <a:cxn ang="0">
                        <a:pos x="connsiteX197" y="connsiteY197"/>
                      </a:cxn>
                      <a:cxn ang="0">
                        <a:pos x="connsiteX198" y="connsiteY198"/>
                      </a:cxn>
                      <a:cxn ang="0">
                        <a:pos x="connsiteX199" y="connsiteY199"/>
                      </a:cxn>
                      <a:cxn ang="0">
                        <a:pos x="connsiteX200" y="connsiteY200"/>
                      </a:cxn>
                      <a:cxn ang="0">
                        <a:pos x="connsiteX201" y="connsiteY201"/>
                      </a:cxn>
                      <a:cxn ang="0">
                        <a:pos x="connsiteX202" y="connsiteY202"/>
                      </a:cxn>
                      <a:cxn ang="0">
                        <a:pos x="connsiteX203" y="connsiteY203"/>
                      </a:cxn>
                      <a:cxn ang="0">
                        <a:pos x="connsiteX204" y="connsiteY204"/>
                      </a:cxn>
                      <a:cxn ang="0">
                        <a:pos x="connsiteX205" y="connsiteY205"/>
                      </a:cxn>
                      <a:cxn ang="0">
                        <a:pos x="connsiteX206" y="connsiteY206"/>
                      </a:cxn>
                      <a:cxn ang="0">
                        <a:pos x="connsiteX207" y="connsiteY207"/>
                      </a:cxn>
                      <a:cxn ang="0">
                        <a:pos x="connsiteX208" y="connsiteY208"/>
                      </a:cxn>
                      <a:cxn ang="0">
                        <a:pos x="connsiteX209" y="connsiteY209"/>
                      </a:cxn>
                      <a:cxn ang="0">
                        <a:pos x="connsiteX210" y="connsiteY210"/>
                      </a:cxn>
                      <a:cxn ang="0">
                        <a:pos x="connsiteX211" y="connsiteY211"/>
                      </a:cxn>
                      <a:cxn ang="0">
                        <a:pos x="connsiteX212" y="connsiteY212"/>
                      </a:cxn>
                      <a:cxn ang="0">
                        <a:pos x="connsiteX213" y="connsiteY213"/>
                      </a:cxn>
                      <a:cxn ang="0">
                        <a:pos x="connsiteX214" y="connsiteY214"/>
                      </a:cxn>
                      <a:cxn ang="0">
                        <a:pos x="connsiteX215" y="connsiteY215"/>
                      </a:cxn>
                      <a:cxn ang="0">
                        <a:pos x="connsiteX216" y="connsiteY216"/>
                      </a:cxn>
                      <a:cxn ang="0">
                        <a:pos x="connsiteX217" y="connsiteY217"/>
                      </a:cxn>
                      <a:cxn ang="0">
                        <a:pos x="connsiteX218" y="connsiteY218"/>
                      </a:cxn>
                      <a:cxn ang="0">
                        <a:pos x="connsiteX219" y="connsiteY219"/>
                      </a:cxn>
                      <a:cxn ang="0">
                        <a:pos x="connsiteX220" y="connsiteY220"/>
                      </a:cxn>
                      <a:cxn ang="0">
                        <a:pos x="connsiteX221" y="connsiteY221"/>
                      </a:cxn>
                      <a:cxn ang="0">
                        <a:pos x="connsiteX222" y="connsiteY222"/>
                      </a:cxn>
                      <a:cxn ang="0">
                        <a:pos x="connsiteX223" y="connsiteY223"/>
                      </a:cxn>
                      <a:cxn ang="0">
                        <a:pos x="connsiteX224" y="connsiteY224"/>
                      </a:cxn>
                      <a:cxn ang="0">
                        <a:pos x="connsiteX225" y="connsiteY225"/>
                      </a:cxn>
                      <a:cxn ang="0">
                        <a:pos x="connsiteX226" y="connsiteY226"/>
                      </a:cxn>
                      <a:cxn ang="0">
                        <a:pos x="connsiteX227" y="connsiteY227"/>
                      </a:cxn>
                      <a:cxn ang="0">
                        <a:pos x="connsiteX228" y="connsiteY228"/>
                      </a:cxn>
                      <a:cxn ang="0">
                        <a:pos x="connsiteX229" y="connsiteY229"/>
                      </a:cxn>
                      <a:cxn ang="0">
                        <a:pos x="connsiteX230" y="connsiteY230"/>
                      </a:cxn>
                      <a:cxn ang="0">
                        <a:pos x="connsiteX231" y="connsiteY231"/>
                      </a:cxn>
                      <a:cxn ang="0">
                        <a:pos x="connsiteX232" y="connsiteY232"/>
                      </a:cxn>
                      <a:cxn ang="0">
                        <a:pos x="connsiteX233" y="connsiteY233"/>
                      </a:cxn>
                      <a:cxn ang="0">
                        <a:pos x="connsiteX234" y="connsiteY234"/>
                      </a:cxn>
                      <a:cxn ang="0">
                        <a:pos x="connsiteX235" y="connsiteY235"/>
                      </a:cxn>
                      <a:cxn ang="0">
                        <a:pos x="connsiteX236" y="connsiteY236"/>
                      </a:cxn>
                      <a:cxn ang="0">
                        <a:pos x="connsiteX237" y="connsiteY237"/>
                      </a:cxn>
                      <a:cxn ang="0">
                        <a:pos x="connsiteX238" y="connsiteY238"/>
                      </a:cxn>
                      <a:cxn ang="0">
                        <a:pos x="connsiteX239" y="connsiteY239"/>
                      </a:cxn>
                      <a:cxn ang="0">
                        <a:pos x="connsiteX240" y="connsiteY240"/>
                      </a:cxn>
                      <a:cxn ang="0">
                        <a:pos x="connsiteX241" y="connsiteY241"/>
                      </a:cxn>
                      <a:cxn ang="0">
                        <a:pos x="connsiteX242" y="connsiteY242"/>
                      </a:cxn>
                      <a:cxn ang="0">
                        <a:pos x="connsiteX243" y="connsiteY243"/>
                      </a:cxn>
                      <a:cxn ang="0">
                        <a:pos x="connsiteX244" y="connsiteY244"/>
                      </a:cxn>
                      <a:cxn ang="0">
                        <a:pos x="connsiteX245" y="connsiteY245"/>
                      </a:cxn>
                      <a:cxn ang="0">
                        <a:pos x="connsiteX246" y="connsiteY246"/>
                      </a:cxn>
                      <a:cxn ang="0">
                        <a:pos x="connsiteX247" y="connsiteY247"/>
                      </a:cxn>
                      <a:cxn ang="0">
                        <a:pos x="connsiteX248" y="connsiteY248"/>
                      </a:cxn>
                      <a:cxn ang="0">
                        <a:pos x="connsiteX249" y="connsiteY249"/>
                      </a:cxn>
                      <a:cxn ang="0">
                        <a:pos x="connsiteX250" y="connsiteY250"/>
                      </a:cxn>
                      <a:cxn ang="0">
                        <a:pos x="connsiteX251" y="connsiteY251"/>
                      </a:cxn>
                      <a:cxn ang="0">
                        <a:pos x="connsiteX252" y="connsiteY252"/>
                      </a:cxn>
                      <a:cxn ang="0">
                        <a:pos x="connsiteX253" y="connsiteY253"/>
                      </a:cxn>
                      <a:cxn ang="0">
                        <a:pos x="connsiteX254" y="connsiteY254"/>
                      </a:cxn>
                      <a:cxn ang="0">
                        <a:pos x="connsiteX255" y="connsiteY255"/>
                      </a:cxn>
                      <a:cxn ang="0">
                        <a:pos x="connsiteX256" y="connsiteY256"/>
                      </a:cxn>
                      <a:cxn ang="0">
                        <a:pos x="connsiteX257" y="connsiteY257"/>
                      </a:cxn>
                      <a:cxn ang="0">
                        <a:pos x="connsiteX258" y="connsiteY258"/>
                      </a:cxn>
                      <a:cxn ang="0">
                        <a:pos x="connsiteX259" y="connsiteY259"/>
                      </a:cxn>
                      <a:cxn ang="0">
                        <a:pos x="connsiteX260" y="connsiteY260"/>
                      </a:cxn>
                      <a:cxn ang="0">
                        <a:pos x="connsiteX261" y="connsiteY261"/>
                      </a:cxn>
                      <a:cxn ang="0">
                        <a:pos x="connsiteX262" y="connsiteY262"/>
                      </a:cxn>
                      <a:cxn ang="0">
                        <a:pos x="connsiteX263" y="connsiteY263"/>
                      </a:cxn>
                      <a:cxn ang="0">
                        <a:pos x="connsiteX264" y="connsiteY264"/>
                      </a:cxn>
                      <a:cxn ang="0">
                        <a:pos x="connsiteX265" y="connsiteY265"/>
                      </a:cxn>
                      <a:cxn ang="0">
                        <a:pos x="connsiteX266" y="connsiteY266"/>
                      </a:cxn>
                      <a:cxn ang="0">
                        <a:pos x="connsiteX267" y="connsiteY267"/>
                      </a:cxn>
                      <a:cxn ang="0">
                        <a:pos x="connsiteX268" y="connsiteY268"/>
                      </a:cxn>
                      <a:cxn ang="0">
                        <a:pos x="connsiteX269" y="connsiteY269"/>
                      </a:cxn>
                      <a:cxn ang="0">
                        <a:pos x="connsiteX270" y="connsiteY270"/>
                      </a:cxn>
                      <a:cxn ang="0">
                        <a:pos x="connsiteX271" y="connsiteY271"/>
                      </a:cxn>
                      <a:cxn ang="0">
                        <a:pos x="connsiteX272" y="connsiteY272"/>
                      </a:cxn>
                      <a:cxn ang="0">
                        <a:pos x="connsiteX273" y="connsiteY273"/>
                      </a:cxn>
                      <a:cxn ang="0">
                        <a:pos x="connsiteX274" y="connsiteY274"/>
                      </a:cxn>
                      <a:cxn ang="0">
                        <a:pos x="connsiteX275" y="connsiteY275"/>
                      </a:cxn>
                      <a:cxn ang="0">
                        <a:pos x="connsiteX276" y="connsiteY276"/>
                      </a:cxn>
                      <a:cxn ang="0">
                        <a:pos x="connsiteX277" y="connsiteY277"/>
                      </a:cxn>
                      <a:cxn ang="0">
                        <a:pos x="connsiteX278" y="connsiteY278"/>
                      </a:cxn>
                      <a:cxn ang="0">
                        <a:pos x="connsiteX279" y="connsiteY279"/>
                      </a:cxn>
                      <a:cxn ang="0">
                        <a:pos x="connsiteX280" y="connsiteY280"/>
                      </a:cxn>
                      <a:cxn ang="0">
                        <a:pos x="connsiteX281" y="connsiteY281"/>
                      </a:cxn>
                      <a:cxn ang="0">
                        <a:pos x="connsiteX282" y="connsiteY282"/>
                      </a:cxn>
                      <a:cxn ang="0">
                        <a:pos x="connsiteX283" y="connsiteY283"/>
                      </a:cxn>
                      <a:cxn ang="0">
                        <a:pos x="connsiteX284" y="connsiteY284"/>
                      </a:cxn>
                      <a:cxn ang="0">
                        <a:pos x="connsiteX285" y="connsiteY285"/>
                      </a:cxn>
                      <a:cxn ang="0">
                        <a:pos x="connsiteX286" y="connsiteY286"/>
                      </a:cxn>
                      <a:cxn ang="0">
                        <a:pos x="connsiteX287" y="connsiteY287"/>
                      </a:cxn>
                      <a:cxn ang="0">
                        <a:pos x="connsiteX288" y="connsiteY288"/>
                      </a:cxn>
                      <a:cxn ang="0">
                        <a:pos x="connsiteX289" y="connsiteY289"/>
                      </a:cxn>
                      <a:cxn ang="0">
                        <a:pos x="connsiteX290" y="connsiteY290"/>
                      </a:cxn>
                      <a:cxn ang="0">
                        <a:pos x="connsiteX291" y="connsiteY291"/>
                      </a:cxn>
                      <a:cxn ang="0">
                        <a:pos x="connsiteX292" y="connsiteY292"/>
                      </a:cxn>
                      <a:cxn ang="0">
                        <a:pos x="connsiteX293" y="connsiteY293"/>
                      </a:cxn>
                      <a:cxn ang="0">
                        <a:pos x="connsiteX294" y="connsiteY294"/>
                      </a:cxn>
                      <a:cxn ang="0">
                        <a:pos x="connsiteX295" y="connsiteY295"/>
                      </a:cxn>
                      <a:cxn ang="0">
                        <a:pos x="connsiteX296" y="connsiteY296"/>
                      </a:cxn>
                      <a:cxn ang="0">
                        <a:pos x="connsiteX297" y="connsiteY297"/>
                      </a:cxn>
                      <a:cxn ang="0">
                        <a:pos x="connsiteX298" y="connsiteY298"/>
                      </a:cxn>
                      <a:cxn ang="0">
                        <a:pos x="connsiteX299" y="connsiteY299"/>
                      </a:cxn>
                      <a:cxn ang="0">
                        <a:pos x="connsiteX300" y="connsiteY300"/>
                      </a:cxn>
                      <a:cxn ang="0">
                        <a:pos x="connsiteX301" y="connsiteY301"/>
                      </a:cxn>
                      <a:cxn ang="0">
                        <a:pos x="connsiteX302" y="connsiteY302"/>
                      </a:cxn>
                      <a:cxn ang="0">
                        <a:pos x="connsiteX303" y="connsiteY303"/>
                      </a:cxn>
                      <a:cxn ang="0">
                        <a:pos x="connsiteX304" y="connsiteY304"/>
                      </a:cxn>
                      <a:cxn ang="0">
                        <a:pos x="connsiteX305" y="connsiteY305"/>
                      </a:cxn>
                      <a:cxn ang="0">
                        <a:pos x="connsiteX306" y="connsiteY306"/>
                      </a:cxn>
                      <a:cxn ang="0">
                        <a:pos x="connsiteX307" y="connsiteY307"/>
                      </a:cxn>
                      <a:cxn ang="0">
                        <a:pos x="connsiteX308" y="connsiteY308"/>
                      </a:cxn>
                      <a:cxn ang="0">
                        <a:pos x="connsiteX309" y="connsiteY309"/>
                      </a:cxn>
                      <a:cxn ang="0">
                        <a:pos x="connsiteX310" y="connsiteY310"/>
                      </a:cxn>
                      <a:cxn ang="0">
                        <a:pos x="connsiteX311" y="connsiteY311"/>
                      </a:cxn>
                      <a:cxn ang="0">
                        <a:pos x="connsiteX312" y="connsiteY312"/>
                      </a:cxn>
                      <a:cxn ang="0">
                        <a:pos x="connsiteX313" y="connsiteY313"/>
                      </a:cxn>
                      <a:cxn ang="0">
                        <a:pos x="connsiteX314" y="connsiteY314"/>
                      </a:cxn>
                      <a:cxn ang="0">
                        <a:pos x="connsiteX315" y="connsiteY315"/>
                      </a:cxn>
                      <a:cxn ang="0">
                        <a:pos x="connsiteX316" y="connsiteY316"/>
                      </a:cxn>
                      <a:cxn ang="0">
                        <a:pos x="connsiteX317" y="connsiteY317"/>
                      </a:cxn>
                      <a:cxn ang="0">
                        <a:pos x="connsiteX318" y="connsiteY318"/>
                      </a:cxn>
                      <a:cxn ang="0">
                        <a:pos x="connsiteX319" y="connsiteY319"/>
                      </a:cxn>
                      <a:cxn ang="0">
                        <a:pos x="connsiteX320" y="connsiteY320"/>
                      </a:cxn>
                      <a:cxn ang="0">
                        <a:pos x="connsiteX321" y="connsiteY321"/>
                      </a:cxn>
                      <a:cxn ang="0">
                        <a:pos x="connsiteX322" y="connsiteY322"/>
                      </a:cxn>
                      <a:cxn ang="0">
                        <a:pos x="connsiteX323" y="connsiteY323"/>
                      </a:cxn>
                      <a:cxn ang="0">
                        <a:pos x="connsiteX324" y="connsiteY324"/>
                      </a:cxn>
                      <a:cxn ang="0">
                        <a:pos x="connsiteX325" y="connsiteY325"/>
                      </a:cxn>
                    </a:cxnLst>
                    <a:rect l="l" t="t" r="r" b="b"/>
                    <a:pathLst>
                      <a:path w="8011039" h="5008511">
                        <a:moveTo>
                          <a:pt x="5467084" y="4679899"/>
                        </a:moveTo>
                        <a:cubicBezTo>
                          <a:pt x="5460417" y="4479874"/>
                          <a:pt x="5465179" y="4269372"/>
                          <a:pt x="5386121" y="4080777"/>
                        </a:cubicBezTo>
                        <a:cubicBezTo>
                          <a:pt x="5371834" y="4046487"/>
                          <a:pt x="5352784" y="4015054"/>
                          <a:pt x="5333734" y="3982669"/>
                        </a:cubicBezTo>
                        <a:cubicBezTo>
                          <a:pt x="5292777" y="3910279"/>
                          <a:pt x="5254677" y="3835984"/>
                          <a:pt x="5218482" y="3761689"/>
                        </a:cubicBezTo>
                        <a:cubicBezTo>
                          <a:pt x="5139424" y="3596907"/>
                          <a:pt x="5054652" y="3433077"/>
                          <a:pt x="5027029" y="3249244"/>
                        </a:cubicBezTo>
                        <a:cubicBezTo>
                          <a:pt x="5005121" y="3108274"/>
                          <a:pt x="5011789" y="2962542"/>
                          <a:pt x="5046079" y="2824429"/>
                        </a:cubicBezTo>
                        <a:cubicBezTo>
                          <a:pt x="5063224" y="2754897"/>
                          <a:pt x="5084179" y="2700604"/>
                          <a:pt x="5129899" y="2645359"/>
                        </a:cubicBezTo>
                        <a:cubicBezTo>
                          <a:pt x="5170857" y="2594877"/>
                          <a:pt x="5221339" y="2552967"/>
                          <a:pt x="5274679" y="2517724"/>
                        </a:cubicBezTo>
                        <a:cubicBezTo>
                          <a:pt x="5342307" y="2470099"/>
                          <a:pt x="5410887" y="2425332"/>
                          <a:pt x="5483277" y="2384374"/>
                        </a:cubicBezTo>
                        <a:cubicBezTo>
                          <a:pt x="5889042" y="2154822"/>
                          <a:pt x="6359577" y="2051952"/>
                          <a:pt x="6823444" y="2056714"/>
                        </a:cubicBezTo>
                        <a:cubicBezTo>
                          <a:pt x="6860592" y="2056714"/>
                          <a:pt x="6896787" y="2057667"/>
                          <a:pt x="6933934" y="2058619"/>
                        </a:cubicBezTo>
                        <a:cubicBezTo>
                          <a:pt x="7049187" y="2060524"/>
                          <a:pt x="7164439" y="2063382"/>
                          <a:pt x="7279692" y="2068144"/>
                        </a:cubicBezTo>
                        <a:cubicBezTo>
                          <a:pt x="7499719" y="2076717"/>
                          <a:pt x="7718794" y="2099577"/>
                          <a:pt x="7937869" y="2111959"/>
                        </a:cubicBezTo>
                        <a:cubicBezTo>
                          <a:pt x="7955014" y="2112912"/>
                          <a:pt x="7995971" y="2128152"/>
                          <a:pt x="8007402" y="2111007"/>
                        </a:cubicBezTo>
                        <a:cubicBezTo>
                          <a:pt x="8022642" y="2089099"/>
                          <a:pt x="7985494" y="2027187"/>
                          <a:pt x="7978827" y="2005279"/>
                        </a:cubicBezTo>
                        <a:cubicBezTo>
                          <a:pt x="7957871" y="1934794"/>
                          <a:pt x="7934059" y="1865262"/>
                          <a:pt x="7909294" y="1796682"/>
                        </a:cubicBezTo>
                        <a:cubicBezTo>
                          <a:pt x="7877862" y="1710957"/>
                          <a:pt x="7842619" y="1627137"/>
                          <a:pt x="7804519" y="1545222"/>
                        </a:cubicBezTo>
                        <a:cubicBezTo>
                          <a:pt x="7785469" y="1504264"/>
                          <a:pt x="7767371" y="1462354"/>
                          <a:pt x="7744512" y="1422349"/>
                        </a:cubicBezTo>
                        <a:cubicBezTo>
                          <a:pt x="7720699" y="1380439"/>
                          <a:pt x="7732129" y="1372819"/>
                          <a:pt x="7745464" y="1328052"/>
                        </a:cubicBezTo>
                        <a:cubicBezTo>
                          <a:pt x="7759752" y="1279474"/>
                          <a:pt x="7699744" y="1221372"/>
                          <a:pt x="7674979" y="1184224"/>
                        </a:cubicBezTo>
                        <a:cubicBezTo>
                          <a:pt x="7637832" y="1130884"/>
                          <a:pt x="7598779" y="1077544"/>
                          <a:pt x="7558774" y="1026109"/>
                        </a:cubicBezTo>
                        <a:cubicBezTo>
                          <a:pt x="7477812" y="920382"/>
                          <a:pt x="7391134" y="818464"/>
                          <a:pt x="7299694" y="721309"/>
                        </a:cubicBezTo>
                        <a:cubicBezTo>
                          <a:pt x="7219684" y="635584"/>
                          <a:pt x="7135864" y="552717"/>
                          <a:pt x="7049187" y="474612"/>
                        </a:cubicBezTo>
                        <a:cubicBezTo>
                          <a:pt x="7006324" y="435559"/>
                          <a:pt x="6963462" y="395554"/>
                          <a:pt x="6916789" y="359359"/>
                        </a:cubicBezTo>
                        <a:cubicBezTo>
                          <a:pt x="6878689" y="329832"/>
                          <a:pt x="6828207" y="309829"/>
                          <a:pt x="6784392" y="286969"/>
                        </a:cubicBezTo>
                        <a:cubicBezTo>
                          <a:pt x="6712954" y="249822"/>
                          <a:pt x="6638659" y="217437"/>
                          <a:pt x="6562459" y="190767"/>
                        </a:cubicBezTo>
                        <a:cubicBezTo>
                          <a:pt x="6524359" y="177432"/>
                          <a:pt x="6486259" y="165049"/>
                          <a:pt x="6447207" y="154572"/>
                        </a:cubicBezTo>
                        <a:cubicBezTo>
                          <a:pt x="6420537" y="146952"/>
                          <a:pt x="6362434" y="120282"/>
                          <a:pt x="6335764" y="126949"/>
                        </a:cubicBezTo>
                        <a:cubicBezTo>
                          <a:pt x="6335764" y="126949"/>
                          <a:pt x="6332907" y="127902"/>
                          <a:pt x="6332907" y="127902"/>
                        </a:cubicBezTo>
                        <a:cubicBezTo>
                          <a:pt x="5911902" y="45034"/>
                          <a:pt x="5485182" y="6934"/>
                          <a:pt x="5055604" y="267"/>
                        </a:cubicBezTo>
                        <a:cubicBezTo>
                          <a:pt x="4989882" y="-686"/>
                          <a:pt x="4923207" y="1219"/>
                          <a:pt x="4857484" y="1219"/>
                        </a:cubicBezTo>
                        <a:cubicBezTo>
                          <a:pt x="4613644" y="3124"/>
                          <a:pt x="4374567" y="16459"/>
                          <a:pt x="4134537" y="63132"/>
                        </a:cubicBezTo>
                        <a:cubicBezTo>
                          <a:pt x="3894507" y="109804"/>
                          <a:pt x="3673526" y="198387"/>
                          <a:pt x="3442069" y="272682"/>
                        </a:cubicBezTo>
                        <a:cubicBezTo>
                          <a:pt x="3420162" y="279349"/>
                          <a:pt x="3400159" y="289827"/>
                          <a:pt x="3378251" y="298399"/>
                        </a:cubicBezTo>
                        <a:cubicBezTo>
                          <a:pt x="2951532" y="468897"/>
                          <a:pt x="2557197" y="712737"/>
                          <a:pt x="2205724" y="1008964"/>
                        </a:cubicBezTo>
                        <a:cubicBezTo>
                          <a:pt x="2138097" y="1065162"/>
                          <a:pt x="2062849" y="1112787"/>
                          <a:pt x="1992364" y="1167079"/>
                        </a:cubicBezTo>
                        <a:cubicBezTo>
                          <a:pt x="1853299" y="1273759"/>
                          <a:pt x="1722807" y="1390917"/>
                          <a:pt x="1601839" y="1517599"/>
                        </a:cubicBezTo>
                        <a:cubicBezTo>
                          <a:pt x="1540879" y="1581417"/>
                          <a:pt x="1482777" y="1647139"/>
                          <a:pt x="1427532" y="1714767"/>
                        </a:cubicBezTo>
                        <a:cubicBezTo>
                          <a:pt x="1400861" y="1747152"/>
                          <a:pt x="1374191" y="1780489"/>
                          <a:pt x="1348474" y="1814779"/>
                        </a:cubicBezTo>
                        <a:cubicBezTo>
                          <a:pt x="1333234" y="1834782"/>
                          <a:pt x="1276084" y="1890027"/>
                          <a:pt x="1276084" y="1911934"/>
                        </a:cubicBezTo>
                        <a:cubicBezTo>
                          <a:pt x="1276084" y="1914792"/>
                          <a:pt x="1275132" y="1917649"/>
                          <a:pt x="1274179" y="1920507"/>
                        </a:cubicBezTo>
                        <a:lnTo>
                          <a:pt x="1274179" y="1920507"/>
                        </a:lnTo>
                        <a:cubicBezTo>
                          <a:pt x="1274179" y="1920507"/>
                          <a:pt x="1219886" y="2007184"/>
                          <a:pt x="1219886" y="2007184"/>
                        </a:cubicBezTo>
                        <a:lnTo>
                          <a:pt x="1000811" y="2341512"/>
                        </a:lnTo>
                        <a:cubicBezTo>
                          <a:pt x="921754" y="2490102"/>
                          <a:pt x="847459" y="2641549"/>
                          <a:pt x="781736" y="2797759"/>
                        </a:cubicBezTo>
                        <a:cubicBezTo>
                          <a:pt x="781736" y="2797759"/>
                          <a:pt x="781736" y="2805379"/>
                          <a:pt x="781736" y="2805379"/>
                        </a:cubicBezTo>
                        <a:cubicBezTo>
                          <a:pt x="719824" y="2952064"/>
                          <a:pt x="675056" y="3109227"/>
                          <a:pt x="635052" y="3263532"/>
                        </a:cubicBezTo>
                        <a:cubicBezTo>
                          <a:pt x="613144" y="3346399"/>
                          <a:pt x="599809" y="3430219"/>
                          <a:pt x="591236" y="3514992"/>
                        </a:cubicBezTo>
                        <a:cubicBezTo>
                          <a:pt x="586474" y="3559759"/>
                          <a:pt x="583617" y="3604527"/>
                          <a:pt x="581711" y="3649294"/>
                        </a:cubicBezTo>
                        <a:cubicBezTo>
                          <a:pt x="579806" y="3686442"/>
                          <a:pt x="587427" y="3735019"/>
                          <a:pt x="578854" y="3770262"/>
                        </a:cubicBezTo>
                        <a:cubicBezTo>
                          <a:pt x="561709" y="3840747"/>
                          <a:pt x="495986" y="3918852"/>
                          <a:pt x="453124" y="3976002"/>
                        </a:cubicBezTo>
                        <a:cubicBezTo>
                          <a:pt x="384544" y="4066489"/>
                          <a:pt x="302629" y="4148404"/>
                          <a:pt x="220714" y="4226509"/>
                        </a:cubicBezTo>
                        <a:lnTo>
                          <a:pt x="193091" y="4262705"/>
                        </a:lnTo>
                        <a:cubicBezTo>
                          <a:pt x="193091" y="4262705"/>
                          <a:pt x="191186" y="4263657"/>
                          <a:pt x="191186" y="4263657"/>
                        </a:cubicBezTo>
                        <a:cubicBezTo>
                          <a:pt x="163564" y="4277944"/>
                          <a:pt x="139751" y="4320807"/>
                          <a:pt x="121654" y="4344619"/>
                        </a:cubicBezTo>
                        <a:cubicBezTo>
                          <a:pt x="81649" y="4397959"/>
                          <a:pt x="40691" y="4447490"/>
                          <a:pt x="16879" y="4510355"/>
                        </a:cubicBezTo>
                        <a:cubicBezTo>
                          <a:pt x="-8839" y="4577982"/>
                          <a:pt x="-7886" y="4645609"/>
                          <a:pt x="38786" y="4703712"/>
                        </a:cubicBezTo>
                        <a:cubicBezTo>
                          <a:pt x="95936" y="4775149"/>
                          <a:pt x="171184" y="4827537"/>
                          <a:pt x="251194" y="4870399"/>
                        </a:cubicBezTo>
                        <a:cubicBezTo>
                          <a:pt x="336919" y="4916119"/>
                          <a:pt x="424549" y="4940885"/>
                          <a:pt x="517894" y="4963744"/>
                        </a:cubicBezTo>
                        <a:cubicBezTo>
                          <a:pt x="512179" y="4963744"/>
                          <a:pt x="506464" y="4964697"/>
                          <a:pt x="501701" y="4964697"/>
                        </a:cubicBezTo>
                        <a:cubicBezTo>
                          <a:pt x="547421" y="4964697"/>
                          <a:pt x="592189" y="4963744"/>
                          <a:pt x="637909" y="4963744"/>
                        </a:cubicBezTo>
                        <a:cubicBezTo>
                          <a:pt x="631242" y="4966602"/>
                          <a:pt x="624574" y="4969460"/>
                          <a:pt x="616954" y="4971364"/>
                        </a:cubicBezTo>
                        <a:cubicBezTo>
                          <a:pt x="714109" y="4932312"/>
                          <a:pt x="829361" y="4918024"/>
                          <a:pt x="930327" y="4893260"/>
                        </a:cubicBezTo>
                        <a:cubicBezTo>
                          <a:pt x="1008431" y="4874210"/>
                          <a:pt x="1081774" y="4841824"/>
                          <a:pt x="1156069" y="4814202"/>
                        </a:cubicBezTo>
                        <a:cubicBezTo>
                          <a:pt x="1194169" y="4799915"/>
                          <a:pt x="1233222" y="4787532"/>
                          <a:pt x="1273227" y="4778007"/>
                        </a:cubicBezTo>
                        <a:cubicBezTo>
                          <a:pt x="1298944" y="4772292"/>
                          <a:pt x="1359904" y="4777055"/>
                          <a:pt x="1360857" y="4739907"/>
                        </a:cubicBezTo>
                        <a:cubicBezTo>
                          <a:pt x="1360857" y="4749432"/>
                          <a:pt x="1291324" y="4728477"/>
                          <a:pt x="1284657" y="4724667"/>
                        </a:cubicBezTo>
                        <a:cubicBezTo>
                          <a:pt x="1260844" y="4712284"/>
                          <a:pt x="1244652" y="4693234"/>
                          <a:pt x="1231316" y="4670374"/>
                        </a:cubicBezTo>
                        <a:cubicBezTo>
                          <a:pt x="1142734" y="4522737"/>
                          <a:pt x="1241794" y="4369384"/>
                          <a:pt x="1307516" y="4236034"/>
                        </a:cubicBezTo>
                        <a:cubicBezTo>
                          <a:pt x="1352284" y="4144594"/>
                          <a:pt x="1398957" y="4054107"/>
                          <a:pt x="1447534" y="3965524"/>
                        </a:cubicBezTo>
                        <a:cubicBezTo>
                          <a:pt x="1493254" y="3881704"/>
                          <a:pt x="1543736" y="3804552"/>
                          <a:pt x="1573264" y="3714064"/>
                        </a:cubicBezTo>
                        <a:cubicBezTo>
                          <a:pt x="1573264" y="3714064"/>
                          <a:pt x="1573264" y="3713112"/>
                          <a:pt x="1573264" y="3713112"/>
                        </a:cubicBezTo>
                        <a:lnTo>
                          <a:pt x="1574216" y="3714064"/>
                        </a:lnTo>
                        <a:cubicBezTo>
                          <a:pt x="1595172" y="3671202"/>
                          <a:pt x="1610411" y="3625482"/>
                          <a:pt x="1618984" y="3577857"/>
                        </a:cubicBezTo>
                        <a:lnTo>
                          <a:pt x="1724711" y="3352114"/>
                        </a:lnTo>
                        <a:lnTo>
                          <a:pt x="1855204" y="3145422"/>
                        </a:lnTo>
                        <a:cubicBezTo>
                          <a:pt x="1855204" y="3145422"/>
                          <a:pt x="1857109" y="3143517"/>
                          <a:pt x="1857109" y="3143517"/>
                        </a:cubicBezTo>
                        <a:cubicBezTo>
                          <a:pt x="1879016" y="3113989"/>
                          <a:pt x="1925689" y="3074937"/>
                          <a:pt x="1923784" y="3035884"/>
                        </a:cubicBezTo>
                        <a:cubicBezTo>
                          <a:pt x="1923784" y="3042552"/>
                          <a:pt x="1923784" y="3048267"/>
                          <a:pt x="1923784" y="3054934"/>
                        </a:cubicBezTo>
                        <a:cubicBezTo>
                          <a:pt x="2019034" y="2943492"/>
                          <a:pt x="2128572" y="2836812"/>
                          <a:pt x="2265732" y="2785377"/>
                        </a:cubicBezTo>
                        <a:cubicBezTo>
                          <a:pt x="2303832" y="2771089"/>
                          <a:pt x="2342884" y="2756802"/>
                          <a:pt x="2380984" y="2742514"/>
                        </a:cubicBezTo>
                        <a:cubicBezTo>
                          <a:pt x="2572437" y="2727274"/>
                          <a:pt x="2759126" y="2712034"/>
                          <a:pt x="2950579" y="2721559"/>
                        </a:cubicBezTo>
                        <a:cubicBezTo>
                          <a:pt x="3019159" y="2726322"/>
                          <a:pt x="3088692" y="2725369"/>
                          <a:pt x="3155367" y="2739657"/>
                        </a:cubicBezTo>
                        <a:cubicBezTo>
                          <a:pt x="3272524" y="2763469"/>
                          <a:pt x="3395397" y="2754897"/>
                          <a:pt x="3509697" y="2721559"/>
                        </a:cubicBezTo>
                        <a:cubicBezTo>
                          <a:pt x="3670669" y="2674887"/>
                          <a:pt x="3803067" y="2574874"/>
                          <a:pt x="3949751" y="2499627"/>
                        </a:cubicBezTo>
                        <a:cubicBezTo>
                          <a:pt x="3949751" y="2499627"/>
                          <a:pt x="4077387" y="2436762"/>
                          <a:pt x="4077387" y="2436762"/>
                        </a:cubicBezTo>
                        <a:lnTo>
                          <a:pt x="4095484" y="2437714"/>
                        </a:lnTo>
                        <a:cubicBezTo>
                          <a:pt x="4102151" y="2436762"/>
                          <a:pt x="4108819" y="2434857"/>
                          <a:pt x="4114534" y="2428189"/>
                        </a:cubicBezTo>
                        <a:cubicBezTo>
                          <a:pt x="4183114" y="2419617"/>
                          <a:pt x="4251694" y="2402472"/>
                          <a:pt x="4321227" y="2416759"/>
                        </a:cubicBezTo>
                        <a:cubicBezTo>
                          <a:pt x="4456482" y="2444382"/>
                          <a:pt x="4408857" y="2651074"/>
                          <a:pt x="4389807" y="2737752"/>
                        </a:cubicBezTo>
                        <a:cubicBezTo>
                          <a:pt x="4359327" y="2878722"/>
                          <a:pt x="4301224" y="3021597"/>
                          <a:pt x="4211689" y="3135897"/>
                        </a:cubicBezTo>
                        <a:cubicBezTo>
                          <a:pt x="4177399" y="3179712"/>
                          <a:pt x="4130726" y="3216859"/>
                          <a:pt x="4085007" y="3249244"/>
                        </a:cubicBezTo>
                        <a:cubicBezTo>
                          <a:pt x="3874504" y="3396882"/>
                          <a:pt x="3598279" y="3398787"/>
                          <a:pt x="3359201" y="3475939"/>
                        </a:cubicBezTo>
                        <a:cubicBezTo>
                          <a:pt x="3181084" y="3533089"/>
                          <a:pt x="3008682" y="3605479"/>
                          <a:pt x="2842947" y="3693109"/>
                        </a:cubicBezTo>
                        <a:cubicBezTo>
                          <a:pt x="2840089" y="3694062"/>
                          <a:pt x="2837232" y="3694062"/>
                          <a:pt x="2833422" y="3695014"/>
                        </a:cubicBezTo>
                        <a:cubicBezTo>
                          <a:pt x="2857234" y="3690252"/>
                          <a:pt x="2899144" y="3706444"/>
                          <a:pt x="2923909" y="3711207"/>
                        </a:cubicBezTo>
                        <a:cubicBezTo>
                          <a:pt x="2960104" y="3718827"/>
                          <a:pt x="2996299" y="3727399"/>
                          <a:pt x="3033447" y="3732162"/>
                        </a:cubicBezTo>
                        <a:cubicBezTo>
                          <a:pt x="3122029" y="3744544"/>
                          <a:pt x="3210612" y="3757879"/>
                          <a:pt x="3300147" y="3770262"/>
                        </a:cubicBezTo>
                        <a:cubicBezTo>
                          <a:pt x="3379204" y="3781692"/>
                          <a:pt x="3448737" y="3792169"/>
                          <a:pt x="3509697" y="3848367"/>
                        </a:cubicBezTo>
                        <a:cubicBezTo>
                          <a:pt x="3560179" y="3912184"/>
                          <a:pt x="3587801" y="3984574"/>
                          <a:pt x="3527794" y="4056012"/>
                        </a:cubicBezTo>
                        <a:cubicBezTo>
                          <a:pt x="3518269" y="4059822"/>
                          <a:pt x="3479217" y="4086492"/>
                          <a:pt x="3470644" y="4072204"/>
                        </a:cubicBezTo>
                        <a:cubicBezTo>
                          <a:pt x="3463024" y="4057917"/>
                          <a:pt x="3485884" y="4049344"/>
                          <a:pt x="3485884" y="4036962"/>
                        </a:cubicBezTo>
                        <a:cubicBezTo>
                          <a:pt x="3505887" y="3996957"/>
                          <a:pt x="3512554" y="3951237"/>
                          <a:pt x="3497314" y="3908374"/>
                        </a:cubicBezTo>
                        <a:cubicBezTo>
                          <a:pt x="3469692" y="3828364"/>
                          <a:pt x="3394444" y="3802647"/>
                          <a:pt x="3317292" y="3797884"/>
                        </a:cubicBezTo>
                        <a:cubicBezTo>
                          <a:pt x="3208707" y="3792169"/>
                          <a:pt x="3099169" y="3770262"/>
                          <a:pt x="2990584" y="3755022"/>
                        </a:cubicBezTo>
                        <a:cubicBezTo>
                          <a:pt x="2952484" y="3750259"/>
                          <a:pt x="2906764" y="3750259"/>
                          <a:pt x="2921051" y="3740734"/>
                        </a:cubicBezTo>
                        <a:cubicBezTo>
                          <a:pt x="2907717" y="3750259"/>
                          <a:pt x="2816276" y="3719779"/>
                          <a:pt x="2798179" y="3715969"/>
                        </a:cubicBezTo>
                        <a:cubicBezTo>
                          <a:pt x="2773414" y="3711207"/>
                          <a:pt x="2705787" y="3709302"/>
                          <a:pt x="2694357" y="3687394"/>
                        </a:cubicBezTo>
                        <a:cubicBezTo>
                          <a:pt x="2712454" y="3721684"/>
                          <a:pt x="3049639" y="3559759"/>
                          <a:pt x="3083929" y="3546424"/>
                        </a:cubicBezTo>
                        <a:cubicBezTo>
                          <a:pt x="3231567" y="3489274"/>
                          <a:pt x="3383967" y="3435934"/>
                          <a:pt x="3538272" y="3400692"/>
                        </a:cubicBezTo>
                        <a:cubicBezTo>
                          <a:pt x="3685909" y="3367354"/>
                          <a:pt x="3828784" y="3338779"/>
                          <a:pt x="3965944" y="3269247"/>
                        </a:cubicBezTo>
                        <a:cubicBezTo>
                          <a:pt x="3965944" y="3269247"/>
                          <a:pt x="3974517" y="3266389"/>
                          <a:pt x="3974517" y="3266389"/>
                        </a:cubicBezTo>
                        <a:cubicBezTo>
                          <a:pt x="4000234" y="3249244"/>
                          <a:pt x="4024999" y="3233052"/>
                          <a:pt x="4050717" y="3216859"/>
                        </a:cubicBezTo>
                        <a:cubicBezTo>
                          <a:pt x="4235502" y="3099702"/>
                          <a:pt x="4311702" y="2833954"/>
                          <a:pt x="4339324" y="2630119"/>
                        </a:cubicBezTo>
                        <a:cubicBezTo>
                          <a:pt x="4345039" y="2587257"/>
                          <a:pt x="4348849" y="2542489"/>
                          <a:pt x="4332657" y="2503437"/>
                        </a:cubicBezTo>
                        <a:cubicBezTo>
                          <a:pt x="4280269" y="2370087"/>
                          <a:pt x="4102151" y="2455812"/>
                          <a:pt x="4017379" y="2501532"/>
                        </a:cubicBezTo>
                        <a:lnTo>
                          <a:pt x="3956419" y="2538679"/>
                        </a:lnTo>
                        <a:cubicBezTo>
                          <a:pt x="3956419" y="2538679"/>
                          <a:pt x="3953562" y="2539632"/>
                          <a:pt x="3953562" y="2539632"/>
                        </a:cubicBezTo>
                        <a:cubicBezTo>
                          <a:pt x="3896412" y="2557729"/>
                          <a:pt x="3846882" y="2609164"/>
                          <a:pt x="3794494" y="2639644"/>
                        </a:cubicBezTo>
                        <a:cubicBezTo>
                          <a:pt x="3733534" y="2674887"/>
                          <a:pt x="3669717" y="2703462"/>
                          <a:pt x="3603042" y="2725369"/>
                        </a:cubicBezTo>
                        <a:cubicBezTo>
                          <a:pt x="3422067" y="2785377"/>
                          <a:pt x="3242044" y="2772042"/>
                          <a:pt x="3055354" y="2772042"/>
                        </a:cubicBezTo>
                        <a:cubicBezTo>
                          <a:pt x="2942959" y="2772042"/>
                          <a:pt x="2830564" y="2772042"/>
                          <a:pt x="2718169" y="2772042"/>
                        </a:cubicBezTo>
                        <a:cubicBezTo>
                          <a:pt x="2543862" y="2772042"/>
                          <a:pt x="2388604" y="2760612"/>
                          <a:pt x="2226679" y="2843479"/>
                        </a:cubicBezTo>
                        <a:cubicBezTo>
                          <a:pt x="2126667" y="2894914"/>
                          <a:pt x="2039989" y="2971114"/>
                          <a:pt x="1974266" y="3062554"/>
                        </a:cubicBezTo>
                        <a:cubicBezTo>
                          <a:pt x="1942834" y="3106369"/>
                          <a:pt x="1921879" y="3153994"/>
                          <a:pt x="1885684" y="3193047"/>
                        </a:cubicBezTo>
                        <a:cubicBezTo>
                          <a:pt x="1863777" y="3216859"/>
                          <a:pt x="1849489" y="3242577"/>
                          <a:pt x="1831391" y="3270199"/>
                        </a:cubicBezTo>
                        <a:cubicBezTo>
                          <a:pt x="1814247" y="3296869"/>
                          <a:pt x="1798054" y="3325444"/>
                          <a:pt x="1782814" y="3353067"/>
                        </a:cubicBezTo>
                        <a:cubicBezTo>
                          <a:pt x="1754239" y="3404502"/>
                          <a:pt x="1732332" y="3456889"/>
                          <a:pt x="1709472" y="3512134"/>
                        </a:cubicBezTo>
                        <a:cubicBezTo>
                          <a:pt x="1644702" y="3670249"/>
                          <a:pt x="1589457" y="3837889"/>
                          <a:pt x="1504684" y="3986479"/>
                        </a:cubicBezTo>
                        <a:cubicBezTo>
                          <a:pt x="1407529" y="4156977"/>
                          <a:pt x="1296086" y="4314140"/>
                          <a:pt x="1259891" y="4511307"/>
                        </a:cubicBezTo>
                        <a:cubicBezTo>
                          <a:pt x="1244652" y="4579887"/>
                          <a:pt x="1257986" y="4652277"/>
                          <a:pt x="1313232" y="4698949"/>
                        </a:cubicBezTo>
                        <a:cubicBezTo>
                          <a:pt x="1371334" y="4747527"/>
                          <a:pt x="1438961" y="4727524"/>
                          <a:pt x="1509447" y="4732287"/>
                        </a:cubicBezTo>
                        <a:cubicBezTo>
                          <a:pt x="1614222" y="4739907"/>
                          <a:pt x="1717091" y="4764672"/>
                          <a:pt x="1814247" y="4804677"/>
                        </a:cubicBezTo>
                        <a:cubicBezTo>
                          <a:pt x="1860919" y="4823727"/>
                          <a:pt x="1904734" y="4857064"/>
                          <a:pt x="1952359" y="4872305"/>
                        </a:cubicBezTo>
                        <a:cubicBezTo>
                          <a:pt x="2030464" y="4897069"/>
                          <a:pt x="2109522" y="4919930"/>
                          <a:pt x="2188579" y="4940885"/>
                        </a:cubicBezTo>
                        <a:cubicBezTo>
                          <a:pt x="2262874" y="4960887"/>
                          <a:pt x="2342884" y="4995177"/>
                          <a:pt x="2419084" y="5002797"/>
                        </a:cubicBezTo>
                        <a:cubicBezTo>
                          <a:pt x="2419084" y="5002797"/>
                          <a:pt x="2422894" y="5002797"/>
                          <a:pt x="2422894" y="5002797"/>
                        </a:cubicBezTo>
                        <a:lnTo>
                          <a:pt x="2447659" y="5008512"/>
                        </a:lnTo>
                        <a:lnTo>
                          <a:pt x="2473376" y="5007560"/>
                        </a:lnTo>
                        <a:cubicBezTo>
                          <a:pt x="2473376" y="5007560"/>
                          <a:pt x="2480044" y="5008512"/>
                          <a:pt x="2480044" y="5008512"/>
                        </a:cubicBezTo>
                        <a:cubicBezTo>
                          <a:pt x="2661972" y="5008512"/>
                          <a:pt x="2837232" y="5000892"/>
                          <a:pt x="3014397" y="4955172"/>
                        </a:cubicBezTo>
                        <a:cubicBezTo>
                          <a:pt x="3092501" y="4922787"/>
                          <a:pt x="3170607" y="4889449"/>
                          <a:pt x="3248712" y="4857064"/>
                        </a:cubicBezTo>
                        <a:cubicBezTo>
                          <a:pt x="3307767" y="4832299"/>
                          <a:pt x="3363964" y="4794199"/>
                          <a:pt x="3420162" y="4763719"/>
                        </a:cubicBezTo>
                        <a:cubicBezTo>
                          <a:pt x="3515412" y="4711332"/>
                          <a:pt x="3607804" y="4647515"/>
                          <a:pt x="3712579" y="4617034"/>
                        </a:cubicBezTo>
                        <a:cubicBezTo>
                          <a:pt x="3839262" y="4580840"/>
                          <a:pt x="3964039" y="4547502"/>
                          <a:pt x="4057384" y="4448442"/>
                        </a:cubicBezTo>
                        <a:cubicBezTo>
                          <a:pt x="4140251" y="4359859"/>
                          <a:pt x="4187876" y="4236034"/>
                          <a:pt x="4175494" y="4114114"/>
                        </a:cubicBezTo>
                        <a:cubicBezTo>
                          <a:pt x="4171684" y="4119829"/>
                          <a:pt x="4168826" y="4126497"/>
                          <a:pt x="4165017" y="4132212"/>
                        </a:cubicBezTo>
                        <a:cubicBezTo>
                          <a:pt x="4168826" y="4114114"/>
                          <a:pt x="4167874" y="4052202"/>
                          <a:pt x="4192639" y="4049344"/>
                        </a:cubicBezTo>
                        <a:cubicBezTo>
                          <a:pt x="4225977" y="4046487"/>
                          <a:pt x="4244074" y="4171264"/>
                          <a:pt x="4250742" y="4196030"/>
                        </a:cubicBezTo>
                        <a:cubicBezTo>
                          <a:pt x="4222167" y="4349382"/>
                          <a:pt x="4122154" y="4487494"/>
                          <a:pt x="3984994" y="4562742"/>
                        </a:cubicBezTo>
                        <a:cubicBezTo>
                          <a:pt x="4013569" y="4547502"/>
                          <a:pt x="4082149" y="4568457"/>
                          <a:pt x="4108819" y="4579887"/>
                        </a:cubicBezTo>
                        <a:cubicBezTo>
                          <a:pt x="4156444" y="4600842"/>
                          <a:pt x="4197402" y="4632274"/>
                          <a:pt x="4240264" y="4661802"/>
                        </a:cubicBezTo>
                        <a:cubicBezTo>
                          <a:pt x="4301224" y="4703712"/>
                          <a:pt x="4372662" y="4741812"/>
                          <a:pt x="4446004" y="4728477"/>
                        </a:cubicBezTo>
                        <a:cubicBezTo>
                          <a:pt x="4494582" y="4729430"/>
                          <a:pt x="4544112" y="4731334"/>
                          <a:pt x="4592689" y="4732287"/>
                        </a:cubicBezTo>
                        <a:cubicBezTo>
                          <a:pt x="4740327" y="4711332"/>
                          <a:pt x="4888917" y="4678947"/>
                          <a:pt x="5037507" y="4664659"/>
                        </a:cubicBezTo>
                        <a:cubicBezTo>
                          <a:pt x="5087989" y="4659897"/>
                          <a:pt x="5138471" y="4657040"/>
                          <a:pt x="5188954" y="4659897"/>
                        </a:cubicBezTo>
                        <a:cubicBezTo>
                          <a:pt x="5240389" y="4662755"/>
                          <a:pt x="5290871" y="4670374"/>
                          <a:pt x="5340402" y="4684662"/>
                        </a:cubicBezTo>
                        <a:cubicBezTo>
                          <a:pt x="5387074" y="4697997"/>
                          <a:pt x="5425174" y="4724667"/>
                          <a:pt x="5468989" y="4741812"/>
                        </a:cubicBezTo>
                        <a:cubicBezTo>
                          <a:pt x="5480419" y="4741812"/>
                          <a:pt x="5469942" y="4687519"/>
                          <a:pt x="5467084" y="4679899"/>
                        </a:cubicBezTo>
                        <a:close/>
                        <a:moveTo>
                          <a:pt x="7821664" y="2089099"/>
                        </a:moveTo>
                        <a:lnTo>
                          <a:pt x="7822617" y="2090052"/>
                        </a:lnTo>
                        <a:lnTo>
                          <a:pt x="7820712" y="2090052"/>
                        </a:lnTo>
                        <a:lnTo>
                          <a:pt x="7821664" y="2089099"/>
                        </a:lnTo>
                        <a:close/>
                        <a:moveTo>
                          <a:pt x="582664" y="3768357"/>
                        </a:moveTo>
                        <a:lnTo>
                          <a:pt x="582664" y="3766452"/>
                        </a:lnTo>
                        <a:lnTo>
                          <a:pt x="582664" y="3768357"/>
                        </a:lnTo>
                        <a:lnTo>
                          <a:pt x="582664" y="3768357"/>
                        </a:lnTo>
                        <a:close/>
                        <a:moveTo>
                          <a:pt x="1230364" y="4683709"/>
                        </a:moveTo>
                        <a:lnTo>
                          <a:pt x="1233222" y="4683709"/>
                        </a:lnTo>
                        <a:lnTo>
                          <a:pt x="1230364" y="4683709"/>
                        </a:lnTo>
                        <a:lnTo>
                          <a:pt x="1230364" y="4683709"/>
                        </a:lnTo>
                        <a:lnTo>
                          <a:pt x="1230364" y="4683709"/>
                        </a:lnTo>
                        <a:lnTo>
                          <a:pt x="1230364" y="4683709"/>
                        </a:lnTo>
                        <a:close/>
                        <a:moveTo>
                          <a:pt x="1185597" y="4466540"/>
                        </a:moveTo>
                        <a:lnTo>
                          <a:pt x="1183692" y="4463682"/>
                        </a:lnTo>
                        <a:lnTo>
                          <a:pt x="1185597" y="4465587"/>
                        </a:lnTo>
                        <a:lnTo>
                          <a:pt x="1185597" y="4466540"/>
                        </a:lnTo>
                        <a:close/>
                        <a:moveTo>
                          <a:pt x="2932482" y="3699777"/>
                        </a:moveTo>
                        <a:lnTo>
                          <a:pt x="2932482" y="3699777"/>
                        </a:lnTo>
                        <a:lnTo>
                          <a:pt x="2934387" y="3700729"/>
                        </a:lnTo>
                        <a:lnTo>
                          <a:pt x="2932482" y="3699777"/>
                        </a:lnTo>
                        <a:close/>
                        <a:moveTo>
                          <a:pt x="3076309" y="3721684"/>
                        </a:moveTo>
                        <a:lnTo>
                          <a:pt x="3076309" y="3721684"/>
                        </a:lnTo>
                        <a:lnTo>
                          <a:pt x="3076309" y="3721684"/>
                        </a:lnTo>
                        <a:lnTo>
                          <a:pt x="3076309" y="3721684"/>
                        </a:lnTo>
                        <a:close/>
                        <a:moveTo>
                          <a:pt x="3316339" y="3749307"/>
                        </a:moveTo>
                        <a:lnTo>
                          <a:pt x="3316339" y="3749307"/>
                        </a:lnTo>
                        <a:lnTo>
                          <a:pt x="3316339" y="3749307"/>
                        </a:lnTo>
                        <a:lnTo>
                          <a:pt x="3316339" y="3749307"/>
                        </a:lnTo>
                        <a:close/>
                        <a:moveTo>
                          <a:pt x="3343009" y="3571189"/>
                        </a:moveTo>
                        <a:lnTo>
                          <a:pt x="3343009" y="3571189"/>
                        </a:lnTo>
                        <a:lnTo>
                          <a:pt x="3343009" y="3572142"/>
                        </a:lnTo>
                        <a:lnTo>
                          <a:pt x="3343009" y="3571189"/>
                        </a:lnTo>
                        <a:close/>
                        <a:moveTo>
                          <a:pt x="3326817" y="3579762"/>
                        </a:moveTo>
                        <a:lnTo>
                          <a:pt x="3324912" y="3580714"/>
                        </a:lnTo>
                        <a:lnTo>
                          <a:pt x="3326817" y="3577857"/>
                        </a:lnTo>
                        <a:lnTo>
                          <a:pt x="3330626" y="3578809"/>
                        </a:lnTo>
                        <a:lnTo>
                          <a:pt x="3326817" y="3579762"/>
                        </a:lnTo>
                        <a:close/>
                        <a:moveTo>
                          <a:pt x="3335389" y="3757879"/>
                        </a:moveTo>
                        <a:lnTo>
                          <a:pt x="3339199" y="3756927"/>
                        </a:lnTo>
                        <a:lnTo>
                          <a:pt x="3343962" y="3758832"/>
                        </a:lnTo>
                        <a:lnTo>
                          <a:pt x="3335389" y="3757879"/>
                        </a:lnTo>
                        <a:close/>
                        <a:moveTo>
                          <a:pt x="3382062" y="3471177"/>
                        </a:moveTo>
                        <a:cubicBezTo>
                          <a:pt x="3381109" y="3474987"/>
                          <a:pt x="3378251" y="3476892"/>
                          <a:pt x="3375394" y="3476892"/>
                        </a:cubicBezTo>
                        <a:lnTo>
                          <a:pt x="3375394" y="3476892"/>
                        </a:lnTo>
                        <a:lnTo>
                          <a:pt x="3382062" y="3471177"/>
                        </a:lnTo>
                        <a:lnTo>
                          <a:pt x="3382062" y="3471177"/>
                        </a:lnTo>
                        <a:close/>
                        <a:moveTo>
                          <a:pt x="1297039" y="4444632"/>
                        </a:moveTo>
                        <a:lnTo>
                          <a:pt x="1297039" y="4444632"/>
                        </a:lnTo>
                        <a:lnTo>
                          <a:pt x="1297991" y="4442727"/>
                        </a:lnTo>
                        <a:lnTo>
                          <a:pt x="1297039" y="4444632"/>
                        </a:lnTo>
                        <a:close/>
                        <a:moveTo>
                          <a:pt x="2798179" y="3758832"/>
                        </a:moveTo>
                        <a:lnTo>
                          <a:pt x="2798179" y="3758832"/>
                        </a:lnTo>
                        <a:lnTo>
                          <a:pt x="2798179" y="3758832"/>
                        </a:lnTo>
                        <a:lnTo>
                          <a:pt x="2798179" y="3758832"/>
                        </a:lnTo>
                        <a:close/>
                        <a:moveTo>
                          <a:pt x="3589707" y="3375927"/>
                        </a:moveTo>
                        <a:lnTo>
                          <a:pt x="3591612" y="3374022"/>
                        </a:lnTo>
                        <a:lnTo>
                          <a:pt x="3594469" y="3374022"/>
                        </a:lnTo>
                        <a:lnTo>
                          <a:pt x="3589707" y="3375927"/>
                        </a:lnTo>
                        <a:close/>
                        <a:moveTo>
                          <a:pt x="3670669" y="3357829"/>
                        </a:moveTo>
                        <a:lnTo>
                          <a:pt x="3670669" y="3357829"/>
                        </a:lnTo>
                        <a:lnTo>
                          <a:pt x="3670669" y="3357829"/>
                        </a:lnTo>
                        <a:lnTo>
                          <a:pt x="3670669" y="3357829"/>
                        </a:lnTo>
                        <a:close/>
                        <a:moveTo>
                          <a:pt x="3335389" y="2786329"/>
                        </a:moveTo>
                        <a:lnTo>
                          <a:pt x="3335389" y="2786329"/>
                        </a:lnTo>
                        <a:lnTo>
                          <a:pt x="3335389" y="2786329"/>
                        </a:lnTo>
                        <a:lnTo>
                          <a:pt x="3340151" y="2787282"/>
                        </a:lnTo>
                        <a:lnTo>
                          <a:pt x="3338247" y="2787282"/>
                        </a:lnTo>
                        <a:cubicBezTo>
                          <a:pt x="3337294" y="2788234"/>
                          <a:pt x="3336342" y="2788234"/>
                          <a:pt x="3335389" y="2787282"/>
                        </a:cubicBezTo>
                        <a:lnTo>
                          <a:pt x="3334437" y="2785377"/>
                        </a:lnTo>
                        <a:lnTo>
                          <a:pt x="3335389" y="2786329"/>
                        </a:lnTo>
                        <a:close/>
                        <a:moveTo>
                          <a:pt x="2982964" y="2833954"/>
                        </a:moveTo>
                        <a:lnTo>
                          <a:pt x="2982964" y="2833954"/>
                        </a:lnTo>
                        <a:lnTo>
                          <a:pt x="2982964" y="2833954"/>
                        </a:lnTo>
                        <a:lnTo>
                          <a:pt x="2982964" y="2833954"/>
                        </a:lnTo>
                        <a:lnTo>
                          <a:pt x="2982964" y="2833954"/>
                        </a:lnTo>
                        <a:lnTo>
                          <a:pt x="2982964" y="2833954"/>
                        </a:lnTo>
                        <a:close/>
                        <a:moveTo>
                          <a:pt x="2365744" y="2796807"/>
                        </a:moveTo>
                        <a:lnTo>
                          <a:pt x="2365744" y="2796807"/>
                        </a:lnTo>
                        <a:lnTo>
                          <a:pt x="2365744" y="2796807"/>
                        </a:lnTo>
                        <a:lnTo>
                          <a:pt x="2365744" y="2796807"/>
                        </a:lnTo>
                        <a:close/>
                        <a:moveTo>
                          <a:pt x="1754239" y="3480702"/>
                        </a:moveTo>
                        <a:lnTo>
                          <a:pt x="1755191" y="3482607"/>
                        </a:lnTo>
                        <a:lnTo>
                          <a:pt x="1754239" y="3482607"/>
                        </a:lnTo>
                        <a:lnTo>
                          <a:pt x="1754239" y="3480702"/>
                        </a:lnTo>
                        <a:close/>
                        <a:moveTo>
                          <a:pt x="3583039" y="3927424"/>
                        </a:moveTo>
                        <a:lnTo>
                          <a:pt x="3583039" y="3920757"/>
                        </a:lnTo>
                        <a:lnTo>
                          <a:pt x="3582087" y="3918852"/>
                        </a:lnTo>
                        <a:lnTo>
                          <a:pt x="3583992" y="3920757"/>
                        </a:lnTo>
                        <a:lnTo>
                          <a:pt x="3585897" y="3925519"/>
                        </a:lnTo>
                        <a:lnTo>
                          <a:pt x="3583039" y="3927424"/>
                        </a:lnTo>
                        <a:close/>
                        <a:moveTo>
                          <a:pt x="3603994" y="3494989"/>
                        </a:moveTo>
                        <a:lnTo>
                          <a:pt x="3603042" y="3494037"/>
                        </a:lnTo>
                        <a:lnTo>
                          <a:pt x="3600184" y="3494037"/>
                        </a:lnTo>
                        <a:lnTo>
                          <a:pt x="3602089" y="3493084"/>
                        </a:lnTo>
                        <a:lnTo>
                          <a:pt x="3604947" y="3492132"/>
                        </a:lnTo>
                        <a:lnTo>
                          <a:pt x="3603994" y="3494989"/>
                        </a:lnTo>
                        <a:close/>
                        <a:moveTo>
                          <a:pt x="4162159" y="4158882"/>
                        </a:moveTo>
                        <a:lnTo>
                          <a:pt x="4162159" y="4158882"/>
                        </a:lnTo>
                        <a:lnTo>
                          <a:pt x="4162159" y="4158882"/>
                        </a:lnTo>
                        <a:lnTo>
                          <a:pt x="4162159" y="4158882"/>
                        </a:lnTo>
                        <a:close/>
                        <a:moveTo>
                          <a:pt x="4230739" y="4321759"/>
                        </a:moveTo>
                        <a:lnTo>
                          <a:pt x="4230739" y="4321759"/>
                        </a:lnTo>
                        <a:lnTo>
                          <a:pt x="4231692" y="4321759"/>
                        </a:lnTo>
                        <a:lnTo>
                          <a:pt x="4230739" y="4321759"/>
                        </a:lnTo>
                        <a:close/>
                        <a:moveTo>
                          <a:pt x="4249789" y="4282707"/>
                        </a:moveTo>
                        <a:lnTo>
                          <a:pt x="4249789" y="4263657"/>
                        </a:lnTo>
                        <a:lnTo>
                          <a:pt x="4252647" y="4282707"/>
                        </a:lnTo>
                        <a:lnTo>
                          <a:pt x="4249789" y="4282707"/>
                        </a:lnTo>
                        <a:close/>
                        <a:moveTo>
                          <a:pt x="4336467" y="2958732"/>
                        </a:moveTo>
                        <a:lnTo>
                          <a:pt x="4335514" y="2960637"/>
                        </a:lnTo>
                        <a:lnTo>
                          <a:pt x="4335514" y="2957779"/>
                        </a:lnTo>
                        <a:lnTo>
                          <a:pt x="4334562" y="2954922"/>
                        </a:lnTo>
                        <a:lnTo>
                          <a:pt x="4337419" y="2956827"/>
                        </a:lnTo>
                        <a:lnTo>
                          <a:pt x="4336467" y="2958732"/>
                        </a:lnTo>
                        <a:close/>
                        <a:moveTo>
                          <a:pt x="6435777" y="2061477"/>
                        </a:moveTo>
                        <a:lnTo>
                          <a:pt x="6437682" y="2058619"/>
                        </a:lnTo>
                        <a:lnTo>
                          <a:pt x="6438634" y="2058619"/>
                        </a:lnTo>
                        <a:lnTo>
                          <a:pt x="6437682" y="2060524"/>
                        </a:lnTo>
                        <a:cubicBezTo>
                          <a:pt x="6437682" y="2064334"/>
                          <a:pt x="6436729" y="2063382"/>
                          <a:pt x="6435777" y="2061477"/>
                        </a:cubicBezTo>
                        <a:close/>
                        <a:moveTo>
                          <a:pt x="6577699" y="2042427"/>
                        </a:moveTo>
                        <a:lnTo>
                          <a:pt x="6577699" y="2042427"/>
                        </a:lnTo>
                        <a:lnTo>
                          <a:pt x="6579604" y="2042427"/>
                        </a:lnTo>
                        <a:lnTo>
                          <a:pt x="6577699" y="2042427"/>
                        </a:lnTo>
                        <a:close/>
                        <a:moveTo>
                          <a:pt x="6934887" y="2024329"/>
                        </a:moveTo>
                        <a:lnTo>
                          <a:pt x="6933934" y="2024329"/>
                        </a:lnTo>
                        <a:lnTo>
                          <a:pt x="6935839" y="2023377"/>
                        </a:lnTo>
                        <a:lnTo>
                          <a:pt x="6936792" y="2024329"/>
                        </a:lnTo>
                        <a:lnTo>
                          <a:pt x="6934887" y="2024329"/>
                        </a:lnTo>
                        <a:close/>
                        <a:moveTo>
                          <a:pt x="7401612" y="2042427"/>
                        </a:moveTo>
                        <a:lnTo>
                          <a:pt x="7398754" y="2042427"/>
                        </a:lnTo>
                        <a:lnTo>
                          <a:pt x="7398754" y="2039569"/>
                        </a:lnTo>
                        <a:lnTo>
                          <a:pt x="7401612" y="2042427"/>
                        </a:lnTo>
                        <a:lnTo>
                          <a:pt x="7401612" y="2042427"/>
                        </a:lnTo>
                        <a:close/>
                        <a:moveTo>
                          <a:pt x="7114909" y="548907"/>
                        </a:moveTo>
                        <a:lnTo>
                          <a:pt x="7111099" y="555574"/>
                        </a:lnTo>
                        <a:lnTo>
                          <a:pt x="7105384" y="542239"/>
                        </a:lnTo>
                        <a:lnTo>
                          <a:pt x="7114909" y="548907"/>
                        </a:lnTo>
                        <a:close/>
                        <a:moveTo>
                          <a:pt x="5638534" y="40272"/>
                        </a:moveTo>
                        <a:lnTo>
                          <a:pt x="5638534" y="40272"/>
                        </a:lnTo>
                        <a:lnTo>
                          <a:pt x="5647107" y="36462"/>
                        </a:lnTo>
                        <a:lnTo>
                          <a:pt x="5639487" y="40272"/>
                        </a:lnTo>
                        <a:lnTo>
                          <a:pt x="5638534" y="40272"/>
                        </a:lnTo>
                        <a:lnTo>
                          <a:pt x="5638534" y="40272"/>
                        </a:lnTo>
                        <a:close/>
                        <a:moveTo>
                          <a:pt x="4766044" y="11697"/>
                        </a:moveTo>
                        <a:lnTo>
                          <a:pt x="4772712" y="11697"/>
                        </a:lnTo>
                        <a:lnTo>
                          <a:pt x="4765092" y="14554"/>
                        </a:lnTo>
                        <a:lnTo>
                          <a:pt x="4766044" y="11697"/>
                        </a:lnTo>
                        <a:close/>
                        <a:moveTo>
                          <a:pt x="2973439" y="505092"/>
                        </a:moveTo>
                        <a:lnTo>
                          <a:pt x="2975344" y="506997"/>
                        </a:lnTo>
                        <a:lnTo>
                          <a:pt x="2973439" y="507949"/>
                        </a:lnTo>
                        <a:lnTo>
                          <a:pt x="2973439" y="505092"/>
                        </a:lnTo>
                        <a:close/>
                        <a:moveTo>
                          <a:pt x="2382889" y="2729179"/>
                        </a:moveTo>
                        <a:lnTo>
                          <a:pt x="2382889" y="2729179"/>
                        </a:lnTo>
                        <a:lnTo>
                          <a:pt x="2379079" y="2730132"/>
                        </a:lnTo>
                        <a:lnTo>
                          <a:pt x="2382889" y="2728227"/>
                        </a:lnTo>
                        <a:lnTo>
                          <a:pt x="2384794" y="2728227"/>
                        </a:lnTo>
                        <a:lnTo>
                          <a:pt x="2382889" y="2729179"/>
                        </a:lnTo>
                        <a:close/>
                        <a:moveTo>
                          <a:pt x="2504809" y="2718702"/>
                        </a:moveTo>
                        <a:lnTo>
                          <a:pt x="2504809" y="2718702"/>
                        </a:lnTo>
                        <a:lnTo>
                          <a:pt x="2504809" y="2718702"/>
                        </a:lnTo>
                        <a:lnTo>
                          <a:pt x="2504809" y="2718702"/>
                        </a:lnTo>
                        <a:close/>
                        <a:moveTo>
                          <a:pt x="5432794" y="4363669"/>
                        </a:moveTo>
                        <a:lnTo>
                          <a:pt x="5432794" y="4360812"/>
                        </a:lnTo>
                        <a:lnTo>
                          <a:pt x="5432794" y="4360812"/>
                        </a:lnTo>
                        <a:lnTo>
                          <a:pt x="5432794" y="4363669"/>
                        </a:lnTo>
                        <a:close/>
                      </a:path>
                    </a:pathLst>
                  </a:custGeom>
                  <a:solidFill>
                    <a:srgbClr val="C1823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529" name="Graphic 782">
                  <a:extLst>
                    <a:ext uri="{FF2B5EF4-FFF2-40B4-BE49-F238E27FC236}">
                      <a16:creationId xmlns:a16="http://schemas.microsoft.com/office/drawing/2014/main" id="{FC692474-A2C0-42F3-8B40-29D09507648F}"/>
                    </a:ext>
                  </a:extLst>
                </p:cNvPr>
                <p:cNvGrpSpPr/>
                <p:nvPr/>
              </p:nvGrpSpPr>
              <p:grpSpPr>
                <a:xfrm>
                  <a:off x="8521990" y="1255064"/>
                  <a:ext cx="2930744" cy="2687376"/>
                  <a:chOff x="8521990" y="1255064"/>
                  <a:chExt cx="2930744" cy="2687376"/>
                </a:xfrm>
                <a:solidFill>
                  <a:srgbClr val="DCDCDC"/>
                </a:solidFill>
              </p:grpSpPr>
              <p:sp>
                <p:nvSpPr>
                  <p:cNvPr id="530" name="Freeform: Shape 529">
                    <a:extLst>
                      <a:ext uri="{FF2B5EF4-FFF2-40B4-BE49-F238E27FC236}">
                        <a16:creationId xmlns:a16="http://schemas.microsoft.com/office/drawing/2014/main" id="{1F9D60A7-B3F0-4770-8FC8-968BFFAEBFAB}"/>
                      </a:ext>
                    </a:extLst>
                  </p:cNvPr>
                  <p:cNvSpPr/>
                  <p:nvPr/>
                </p:nvSpPr>
                <p:spPr>
                  <a:xfrm>
                    <a:off x="9296399" y="1625530"/>
                    <a:ext cx="2156335" cy="2316910"/>
                  </a:xfrm>
                  <a:custGeom>
                    <a:avLst/>
                    <a:gdLst>
                      <a:gd name="connsiteX0" fmla="*/ 2145030 w 2156335"/>
                      <a:gd name="connsiteY0" fmla="*/ 1714886 h 2316910"/>
                      <a:gd name="connsiteX1" fmla="*/ 2064067 w 2156335"/>
                      <a:gd name="connsiteY1" fmla="*/ 1547246 h 2316910"/>
                      <a:gd name="connsiteX2" fmla="*/ 1996440 w 2156335"/>
                      <a:gd name="connsiteY2" fmla="*/ 1250066 h 2316910"/>
                      <a:gd name="connsiteX3" fmla="*/ 2027873 w 2156335"/>
                      <a:gd name="connsiteY3" fmla="*/ 1088141 h 2316910"/>
                      <a:gd name="connsiteX4" fmla="*/ 2031683 w 2156335"/>
                      <a:gd name="connsiteY4" fmla="*/ 933836 h 2316910"/>
                      <a:gd name="connsiteX5" fmla="*/ 2031683 w 2156335"/>
                      <a:gd name="connsiteY5" fmla="*/ 965269 h 2316910"/>
                      <a:gd name="connsiteX6" fmla="*/ 2011680 w 2156335"/>
                      <a:gd name="connsiteY6" fmla="*/ 906214 h 2316910"/>
                      <a:gd name="connsiteX7" fmla="*/ 1953577 w 2156335"/>
                      <a:gd name="connsiteY7" fmla="*/ 874781 h 2316910"/>
                      <a:gd name="connsiteX8" fmla="*/ 1770698 w 2156335"/>
                      <a:gd name="connsiteY8" fmla="*/ 491876 h 2316910"/>
                      <a:gd name="connsiteX9" fmla="*/ 1584008 w 2156335"/>
                      <a:gd name="connsiteY9" fmla="*/ 27056 h 2316910"/>
                      <a:gd name="connsiteX10" fmla="*/ 1256348 w 2156335"/>
                      <a:gd name="connsiteY10" fmla="*/ 28009 h 2316910"/>
                      <a:gd name="connsiteX11" fmla="*/ 1125855 w 2156335"/>
                      <a:gd name="connsiteY11" fmla="*/ 89921 h 2316910"/>
                      <a:gd name="connsiteX12" fmla="*/ 1126807 w 2156335"/>
                      <a:gd name="connsiteY12" fmla="*/ 172789 h 2316910"/>
                      <a:gd name="connsiteX13" fmla="*/ 1160145 w 2156335"/>
                      <a:gd name="connsiteY13" fmla="*/ 229939 h 2316910"/>
                      <a:gd name="connsiteX14" fmla="*/ 1305877 w 2156335"/>
                      <a:gd name="connsiteY14" fmla="*/ 371861 h 2316910"/>
                      <a:gd name="connsiteX15" fmla="*/ 1503046 w 2156335"/>
                      <a:gd name="connsiteY15" fmla="*/ 534739 h 2316910"/>
                      <a:gd name="connsiteX16" fmla="*/ 1594485 w 2156335"/>
                      <a:gd name="connsiteY16" fmla="*/ 803344 h 2316910"/>
                      <a:gd name="connsiteX17" fmla="*/ 1593533 w 2156335"/>
                      <a:gd name="connsiteY17" fmla="*/ 810964 h 2316910"/>
                      <a:gd name="connsiteX18" fmla="*/ 1591627 w 2156335"/>
                      <a:gd name="connsiteY18" fmla="*/ 811916 h 2316910"/>
                      <a:gd name="connsiteX19" fmla="*/ 1588771 w 2156335"/>
                      <a:gd name="connsiteY19" fmla="*/ 820489 h 2316910"/>
                      <a:gd name="connsiteX20" fmla="*/ 1588771 w 2156335"/>
                      <a:gd name="connsiteY20" fmla="*/ 823346 h 2316910"/>
                      <a:gd name="connsiteX21" fmla="*/ 1533525 w 2156335"/>
                      <a:gd name="connsiteY21" fmla="*/ 1038611 h 2316910"/>
                      <a:gd name="connsiteX22" fmla="*/ 1391602 w 2156335"/>
                      <a:gd name="connsiteY22" fmla="*/ 1243399 h 2316910"/>
                      <a:gd name="connsiteX23" fmla="*/ 858202 w 2156335"/>
                      <a:gd name="connsiteY23" fmla="*/ 1353889 h 2316910"/>
                      <a:gd name="connsiteX24" fmla="*/ 424815 w 2156335"/>
                      <a:gd name="connsiteY24" fmla="*/ 1320551 h 2316910"/>
                      <a:gd name="connsiteX25" fmla="*/ 207645 w 2156335"/>
                      <a:gd name="connsiteY25" fmla="*/ 1321504 h 2316910"/>
                      <a:gd name="connsiteX26" fmla="*/ 23813 w 2156335"/>
                      <a:gd name="connsiteY26" fmla="*/ 1381511 h 2316910"/>
                      <a:gd name="connsiteX27" fmla="*/ 4763 w 2156335"/>
                      <a:gd name="connsiteY27" fmla="*/ 1507241 h 2316910"/>
                      <a:gd name="connsiteX28" fmla="*/ 3810 w 2156335"/>
                      <a:gd name="connsiteY28" fmla="*/ 1732984 h 2316910"/>
                      <a:gd name="connsiteX29" fmla="*/ 65723 w 2156335"/>
                      <a:gd name="connsiteY29" fmla="*/ 2026354 h 2316910"/>
                      <a:gd name="connsiteX30" fmla="*/ 269557 w 2156335"/>
                      <a:gd name="connsiteY30" fmla="*/ 2201614 h 2316910"/>
                      <a:gd name="connsiteX31" fmla="*/ 621982 w 2156335"/>
                      <a:gd name="connsiteY31" fmla="*/ 2066359 h 2316910"/>
                      <a:gd name="connsiteX32" fmla="*/ 838200 w 2156335"/>
                      <a:gd name="connsiteY32" fmla="*/ 2042546 h 2316910"/>
                      <a:gd name="connsiteX33" fmla="*/ 1303021 w 2156335"/>
                      <a:gd name="connsiteY33" fmla="*/ 2206376 h 2316910"/>
                      <a:gd name="connsiteX34" fmla="*/ 1644967 w 2156335"/>
                      <a:gd name="connsiteY34" fmla="*/ 2314961 h 2316910"/>
                      <a:gd name="connsiteX35" fmla="*/ 2030730 w 2156335"/>
                      <a:gd name="connsiteY35" fmla="*/ 2097791 h 2316910"/>
                      <a:gd name="connsiteX36" fmla="*/ 2091690 w 2156335"/>
                      <a:gd name="connsiteY36" fmla="*/ 2007304 h 2316910"/>
                      <a:gd name="connsiteX37" fmla="*/ 2133600 w 2156335"/>
                      <a:gd name="connsiteY37" fmla="*/ 1892051 h 2316910"/>
                      <a:gd name="connsiteX38" fmla="*/ 2145030 w 2156335"/>
                      <a:gd name="connsiteY38" fmla="*/ 1714886 h 2316910"/>
                      <a:gd name="connsiteX39" fmla="*/ 2013585 w 2156335"/>
                      <a:gd name="connsiteY39" fmla="*/ 953839 h 2316910"/>
                      <a:gd name="connsiteX40" fmla="*/ 2013585 w 2156335"/>
                      <a:gd name="connsiteY40" fmla="*/ 953839 h 2316910"/>
                      <a:gd name="connsiteX41" fmla="*/ 2012633 w 2156335"/>
                      <a:gd name="connsiteY41" fmla="*/ 954791 h 2316910"/>
                      <a:gd name="connsiteX42" fmla="*/ 2013585 w 2156335"/>
                      <a:gd name="connsiteY42" fmla="*/ 953839 h 2316910"/>
                      <a:gd name="connsiteX43" fmla="*/ 2011680 w 2156335"/>
                      <a:gd name="connsiteY43" fmla="*/ 1001464 h 2316910"/>
                      <a:gd name="connsiteX44" fmla="*/ 2011680 w 2156335"/>
                      <a:gd name="connsiteY44" fmla="*/ 1001464 h 2316910"/>
                      <a:gd name="connsiteX45" fmla="*/ 2011680 w 2156335"/>
                      <a:gd name="connsiteY45" fmla="*/ 1001464 h 2316910"/>
                      <a:gd name="connsiteX46" fmla="*/ 2011680 w 2156335"/>
                      <a:gd name="connsiteY46" fmla="*/ 1001464 h 2316910"/>
                      <a:gd name="connsiteX47" fmla="*/ 2011680 w 2156335"/>
                      <a:gd name="connsiteY47" fmla="*/ 1001464 h 2316910"/>
                      <a:gd name="connsiteX48" fmla="*/ 18098 w 2156335"/>
                      <a:gd name="connsiteY48" fmla="*/ 1516766 h 2316910"/>
                      <a:gd name="connsiteX49" fmla="*/ 18098 w 2156335"/>
                      <a:gd name="connsiteY49" fmla="*/ 1516766 h 2316910"/>
                      <a:gd name="connsiteX50" fmla="*/ 18098 w 2156335"/>
                      <a:gd name="connsiteY50" fmla="*/ 1516766 h 2316910"/>
                      <a:gd name="connsiteX51" fmla="*/ 18098 w 2156335"/>
                      <a:gd name="connsiteY51" fmla="*/ 1516766 h 2316910"/>
                      <a:gd name="connsiteX52" fmla="*/ 772477 w 2156335"/>
                      <a:gd name="connsiteY52" fmla="*/ 1361509 h 2316910"/>
                      <a:gd name="connsiteX53" fmla="*/ 772477 w 2156335"/>
                      <a:gd name="connsiteY53" fmla="*/ 1361509 h 2316910"/>
                      <a:gd name="connsiteX54" fmla="*/ 769620 w 2156335"/>
                      <a:gd name="connsiteY54" fmla="*/ 1355794 h 2316910"/>
                      <a:gd name="connsiteX55" fmla="*/ 772477 w 2156335"/>
                      <a:gd name="connsiteY55" fmla="*/ 1355794 h 2316910"/>
                      <a:gd name="connsiteX56" fmla="*/ 772477 w 2156335"/>
                      <a:gd name="connsiteY56" fmla="*/ 1361509 h 2316910"/>
                      <a:gd name="connsiteX57" fmla="*/ 782002 w 2156335"/>
                      <a:gd name="connsiteY57" fmla="*/ 2031116 h 2316910"/>
                      <a:gd name="connsiteX58" fmla="*/ 780098 w 2156335"/>
                      <a:gd name="connsiteY58" fmla="*/ 2030164 h 2316910"/>
                      <a:gd name="connsiteX59" fmla="*/ 781050 w 2156335"/>
                      <a:gd name="connsiteY59" fmla="*/ 2030164 h 2316910"/>
                      <a:gd name="connsiteX60" fmla="*/ 780098 w 2156335"/>
                      <a:gd name="connsiteY60" fmla="*/ 2028259 h 2316910"/>
                      <a:gd name="connsiteX61" fmla="*/ 782955 w 2156335"/>
                      <a:gd name="connsiteY61" fmla="*/ 2031116 h 2316910"/>
                      <a:gd name="connsiteX62" fmla="*/ 782002 w 2156335"/>
                      <a:gd name="connsiteY62" fmla="*/ 2031116 h 2316910"/>
                      <a:gd name="connsiteX63" fmla="*/ 835343 w 2156335"/>
                      <a:gd name="connsiteY63" fmla="*/ 2031116 h 2316910"/>
                      <a:gd name="connsiteX64" fmla="*/ 838200 w 2156335"/>
                      <a:gd name="connsiteY64" fmla="*/ 2030164 h 2316910"/>
                      <a:gd name="connsiteX65" fmla="*/ 839152 w 2156335"/>
                      <a:gd name="connsiteY65" fmla="*/ 2031116 h 2316910"/>
                      <a:gd name="connsiteX66" fmla="*/ 835343 w 2156335"/>
                      <a:gd name="connsiteY66" fmla="*/ 2031116 h 2316910"/>
                      <a:gd name="connsiteX67" fmla="*/ 1024890 w 2156335"/>
                      <a:gd name="connsiteY67" fmla="*/ 1367224 h 2316910"/>
                      <a:gd name="connsiteX68" fmla="*/ 1024890 w 2156335"/>
                      <a:gd name="connsiteY68" fmla="*/ 1364366 h 2316910"/>
                      <a:gd name="connsiteX69" fmla="*/ 1028700 w 2156335"/>
                      <a:gd name="connsiteY69" fmla="*/ 1364366 h 2316910"/>
                      <a:gd name="connsiteX70" fmla="*/ 1024890 w 2156335"/>
                      <a:gd name="connsiteY70" fmla="*/ 1367224 h 2316910"/>
                      <a:gd name="connsiteX71" fmla="*/ 1078230 w 2156335"/>
                      <a:gd name="connsiteY71" fmla="*/ 1366271 h 2316910"/>
                      <a:gd name="connsiteX72" fmla="*/ 1077277 w 2156335"/>
                      <a:gd name="connsiteY72" fmla="*/ 1364366 h 2316910"/>
                      <a:gd name="connsiteX73" fmla="*/ 1080135 w 2156335"/>
                      <a:gd name="connsiteY73" fmla="*/ 1364366 h 2316910"/>
                      <a:gd name="connsiteX74" fmla="*/ 1078230 w 2156335"/>
                      <a:gd name="connsiteY74" fmla="*/ 1366271 h 2316910"/>
                      <a:gd name="connsiteX75" fmla="*/ 1174433 w 2156335"/>
                      <a:gd name="connsiteY75" fmla="*/ 1353889 h 2316910"/>
                      <a:gd name="connsiteX76" fmla="*/ 1174433 w 2156335"/>
                      <a:gd name="connsiteY76" fmla="*/ 1353889 h 2316910"/>
                      <a:gd name="connsiteX77" fmla="*/ 1179196 w 2156335"/>
                      <a:gd name="connsiteY77" fmla="*/ 1348174 h 2316910"/>
                      <a:gd name="connsiteX78" fmla="*/ 1174433 w 2156335"/>
                      <a:gd name="connsiteY78" fmla="*/ 1353889 h 2316910"/>
                      <a:gd name="connsiteX79" fmla="*/ 1658302 w 2156335"/>
                      <a:gd name="connsiteY79" fmla="*/ 2306389 h 2316910"/>
                      <a:gd name="connsiteX80" fmla="*/ 1658302 w 2156335"/>
                      <a:gd name="connsiteY80" fmla="*/ 2306389 h 2316910"/>
                      <a:gd name="connsiteX81" fmla="*/ 1659255 w 2156335"/>
                      <a:gd name="connsiteY81" fmla="*/ 2306389 h 2316910"/>
                      <a:gd name="connsiteX82" fmla="*/ 1658302 w 2156335"/>
                      <a:gd name="connsiteY82" fmla="*/ 2306389 h 2316910"/>
                      <a:gd name="connsiteX83" fmla="*/ 1994535 w 2156335"/>
                      <a:gd name="connsiteY83" fmla="*/ 1398656 h 2316910"/>
                      <a:gd name="connsiteX84" fmla="*/ 1992630 w 2156335"/>
                      <a:gd name="connsiteY84" fmla="*/ 1397704 h 2316910"/>
                      <a:gd name="connsiteX85" fmla="*/ 1992630 w 2156335"/>
                      <a:gd name="connsiteY85" fmla="*/ 1392941 h 2316910"/>
                      <a:gd name="connsiteX86" fmla="*/ 1992630 w 2156335"/>
                      <a:gd name="connsiteY86" fmla="*/ 1394846 h 2316910"/>
                      <a:gd name="connsiteX87" fmla="*/ 1994535 w 2156335"/>
                      <a:gd name="connsiteY87" fmla="*/ 1396751 h 2316910"/>
                      <a:gd name="connsiteX88" fmla="*/ 1994535 w 2156335"/>
                      <a:gd name="connsiteY88" fmla="*/ 1398656 h 2316910"/>
                      <a:gd name="connsiteX89" fmla="*/ 2137410 w 2156335"/>
                      <a:gd name="connsiteY89" fmla="*/ 1850141 h 2316910"/>
                      <a:gd name="connsiteX90" fmla="*/ 2137410 w 2156335"/>
                      <a:gd name="connsiteY90" fmla="*/ 1850141 h 2316910"/>
                      <a:gd name="connsiteX91" fmla="*/ 2137410 w 2156335"/>
                      <a:gd name="connsiteY91" fmla="*/ 1850141 h 2316910"/>
                      <a:gd name="connsiteX92" fmla="*/ 2134552 w 2156335"/>
                      <a:gd name="connsiteY92" fmla="*/ 1851094 h 2316910"/>
                      <a:gd name="connsiteX93" fmla="*/ 2137410 w 2156335"/>
                      <a:gd name="connsiteY93" fmla="*/ 1846331 h 2316910"/>
                      <a:gd name="connsiteX94" fmla="*/ 2137410 w 2156335"/>
                      <a:gd name="connsiteY94" fmla="*/ 1850141 h 2316910"/>
                      <a:gd name="connsiteX95" fmla="*/ 2145983 w 2156335"/>
                      <a:gd name="connsiteY95" fmla="*/ 1748224 h 2316910"/>
                      <a:gd name="connsiteX96" fmla="*/ 2145983 w 2156335"/>
                      <a:gd name="connsiteY96" fmla="*/ 1745366 h 2316910"/>
                      <a:gd name="connsiteX97" fmla="*/ 2145983 w 2156335"/>
                      <a:gd name="connsiteY97" fmla="*/ 1745366 h 2316910"/>
                      <a:gd name="connsiteX98" fmla="*/ 2145983 w 2156335"/>
                      <a:gd name="connsiteY98" fmla="*/ 1745366 h 2316910"/>
                      <a:gd name="connsiteX99" fmla="*/ 2145983 w 2156335"/>
                      <a:gd name="connsiteY99" fmla="*/ 1748224 h 2316910"/>
                      <a:gd name="connsiteX100" fmla="*/ 2145983 w 2156335"/>
                      <a:gd name="connsiteY100" fmla="*/ 1748224 h 23169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</a:cxnLst>
                    <a:rect l="l" t="t" r="r" b="b"/>
                    <a:pathLst>
                      <a:path w="2156335" h="2316910">
                        <a:moveTo>
                          <a:pt x="2145030" y="1714886"/>
                        </a:moveTo>
                        <a:cubicBezTo>
                          <a:pt x="2128838" y="1658689"/>
                          <a:pt x="2096452" y="1605349"/>
                          <a:pt x="2064067" y="1547246"/>
                        </a:cubicBezTo>
                        <a:cubicBezTo>
                          <a:pt x="2013585" y="1456759"/>
                          <a:pt x="1991677" y="1352936"/>
                          <a:pt x="1996440" y="1250066"/>
                        </a:cubicBezTo>
                        <a:cubicBezTo>
                          <a:pt x="1999298" y="1194821"/>
                          <a:pt x="2016442" y="1142434"/>
                          <a:pt x="2027873" y="1088141"/>
                        </a:cubicBezTo>
                        <a:cubicBezTo>
                          <a:pt x="2039302" y="1035754"/>
                          <a:pt x="2034540" y="986224"/>
                          <a:pt x="2031683" y="933836"/>
                        </a:cubicBezTo>
                        <a:cubicBezTo>
                          <a:pt x="2031683" y="944314"/>
                          <a:pt x="2031683" y="954791"/>
                          <a:pt x="2031683" y="965269"/>
                        </a:cubicBezTo>
                        <a:cubicBezTo>
                          <a:pt x="2039302" y="944314"/>
                          <a:pt x="2028825" y="920501"/>
                          <a:pt x="2011680" y="906214"/>
                        </a:cubicBezTo>
                        <a:cubicBezTo>
                          <a:pt x="1994535" y="891926"/>
                          <a:pt x="1973580" y="884306"/>
                          <a:pt x="1953577" y="874781"/>
                        </a:cubicBezTo>
                        <a:cubicBezTo>
                          <a:pt x="1808798" y="804296"/>
                          <a:pt x="1773555" y="639514"/>
                          <a:pt x="1770698" y="491876"/>
                        </a:cubicBezTo>
                        <a:cubicBezTo>
                          <a:pt x="1766888" y="315664"/>
                          <a:pt x="1778317" y="98494"/>
                          <a:pt x="1584008" y="27056"/>
                        </a:cubicBezTo>
                        <a:cubicBezTo>
                          <a:pt x="1479233" y="-11044"/>
                          <a:pt x="1361123" y="-7234"/>
                          <a:pt x="1256348" y="28009"/>
                        </a:cubicBezTo>
                        <a:cubicBezTo>
                          <a:pt x="1217296" y="41344"/>
                          <a:pt x="1155382" y="60394"/>
                          <a:pt x="1125855" y="89921"/>
                        </a:cubicBezTo>
                        <a:cubicBezTo>
                          <a:pt x="1099185" y="115639"/>
                          <a:pt x="1113473" y="141356"/>
                          <a:pt x="1126807" y="172789"/>
                        </a:cubicBezTo>
                        <a:cubicBezTo>
                          <a:pt x="1135380" y="192791"/>
                          <a:pt x="1147763" y="211841"/>
                          <a:pt x="1160145" y="229939"/>
                        </a:cubicBezTo>
                        <a:cubicBezTo>
                          <a:pt x="1199198" y="286136"/>
                          <a:pt x="1252538" y="329951"/>
                          <a:pt x="1305877" y="371861"/>
                        </a:cubicBezTo>
                        <a:cubicBezTo>
                          <a:pt x="1372552" y="424249"/>
                          <a:pt x="1443038" y="472826"/>
                          <a:pt x="1503046" y="534739"/>
                        </a:cubicBezTo>
                        <a:cubicBezTo>
                          <a:pt x="1576388" y="609986"/>
                          <a:pt x="1619250" y="694759"/>
                          <a:pt x="1594485" y="803344"/>
                        </a:cubicBezTo>
                        <a:lnTo>
                          <a:pt x="1593533" y="810964"/>
                        </a:lnTo>
                        <a:lnTo>
                          <a:pt x="1591627" y="811916"/>
                        </a:lnTo>
                        <a:cubicBezTo>
                          <a:pt x="1590675" y="814774"/>
                          <a:pt x="1589723" y="817631"/>
                          <a:pt x="1588771" y="820489"/>
                        </a:cubicBezTo>
                        <a:cubicBezTo>
                          <a:pt x="1588771" y="820489"/>
                          <a:pt x="1588771" y="823346"/>
                          <a:pt x="1588771" y="823346"/>
                        </a:cubicBezTo>
                        <a:cubicBezTo>
                          <a:pt x="1560196" y="893831"/>
                          <a:pt x="1559242" y="967174"/>
                          <a:pt x="1533525" y="1038611"/>
                        </a:cubicBezTo>
                        <a:cubicBezTo>
                          <a:pt x="1504950" y="1117669"/>
                          <a:pt x="1455421" y="1189106"/>
                          <a:pt x="1391602" y="1243399"/>
                        </a:cubicBezTo>
                        <a:cubicBezTo>
                          <a:pt x="1252538" y="1360556"/>
                          <a:pt x="1031557" y="1374844"/>
                          <a:pt x="858202" y="1353889"/>
                        </a:cubicBezTo>
                        <a:cubicBezTo>
                          <a:pt x="714375" y="1336744"/>
                          <a:pt x="569595" y="1324361"/>
                          <a:pt x="424815" y="1320551"/>
                        </a:cubicBezTo>
                        <a:cubicBezTo>
                          <a:pt x="352425" y="1318646"/>
                          <a:pt x="279082" y="1316741"/>
                          <a:pt x="207645" y="1321504"/>
                        </a:cubicBezTo>
                        <a:cubicBezTo>
                          <a:pt x="146685" y="1326266"/>
                          <a:pt x="80963" y="1357699"/>
                          <a:pt x="23813" y="1381511"/>
                        </a:cubicBezTo>
                        <a:cubicBezTo>
                          <a:pt x="-14288" y="1396751"/>
                          <a:pt x="4763" y="1478666"/>
                          <a:pt x="4763" y="1507241"/>
                        </a:cubicBezTo>
                        <a:cubicBezTo>
                          <a:pt x="5715" y="1582489"/>
                          <a:pt x="-2857" y="1656784"/>
                          <a:pt x="3810" y="1732984"/>
                        </a:cubicBezTo>
                        <a:cubicBezTo>
                          <a:pt x="12382" y="1832996"/>
                          <a:pt x="33338" y="1932056"/>
                          <a:pt x="65723" y="2026354"/>
                        </a:cubicBezTo>
                        <a:cubicBezTo>
                          <a:pt x="100013" y="2126366"/>
                          <a:pt x="147638" y="2220664"/>
                          <a:pt x="269557" y="2201614"/>
                        </a:cubicBezTo>
                        <a:cubicBezTo>
                          <a:pt x="395288" y="2181611"/>
                          <a:pt x="501968" y="2103506"/>
                          <a:pt x="621982" y="2066359"/>
                        </a:cubicBezTo>
                        <a:cubicBezTo>
                          <a:pt x="691515" y="2044451"/>
                          <a:pt x="764857" y="2036831"/>
                          <a:pt x="838200" y="2042546"/>
                        </a:cubicBezTo>
                        <a:cubicBezTo>
                          <a:pt x="995363" y="2054929"/>
                          <a:pt x="1167765" y="2130176"/>
                          <a:pt x="1303021" y="2206376"/>
                        </a:cubicBezTo>
                        <a:cubicBezTo>
                          <a:pt x="1413510" y="2271146"/>
                          <a:pt x="1513523" y="2328296"/>
                          <a:pt x="1644967" y="2314961"/>
                        </a:cubicBezTo>
                        <a:cubicBezTo>
                          <a:pt x="1796415" y="2299721"/>
                          <a:pt x="1940242" y="2220664"/>
                          <a:pt x="2030730" y="2097791"/>
                        </a:cubicBezTo>
                        <a:cubicBezTo>
                          <a:pt x="2057400" y="2071121"/>
                          <a:pt x="2078355" y="2040641"/>
                          <a:pt x="2091690" y="2007304"/>
                        </a:cubicBezTo>
                        <a:cubicBezTo>
                          <a:pt x="2107883" y="1965394"/>
                          <a:pt x="2125027" y="1936819"/>
                          <a:pt x="2133600" y="1892051"/>
                        </a:cubicBezTo>
                        <a:cubicBezTo>
                          <a:pt x="2162175" y="1825376"/>
                          <a:pt x="2161223" y="1769179"/>
                          <a:pt x="2145030" y="1714886"/>
                        </a:cubicBezTo>
                        <a:close/>
                        <a:moveTo>
                          <a:pt x="2013585" y="953839"/>
                        </a:moveTo>
                        <a:lnTo>
                          <a:pt x="2013585" y="953839"/>
                        </a:lnTo>
                        <a:lnTo>
                          <a:pt x="2012633" y="954791"/>
                        </a:lnTo>
                        <a:lnTo>
                          <a:pt x="2013585" y="953839"/>
                        </a:lnTo>
                        <a:close/>
                        <a:moveTo>
                          <a:pt x="2011680" y="1001464"/>
                        </a:moveTo>
                        <a:lnTo>
                          <a:pt x="2011680" y="1001464"/>
                        </a:lnTo>
                        <a:lnTo>
                          <a:pt x="2011680" y="1001464"/>
                        </a:lnTo>
                        <a:lnTo>
                          <a:pt x="2011680" y="1001464"/>
                        </a:lnTo>
                        <a:lnTo>
                          <a:pt x="2011680" y="1001464"/>
                        </a:lnTo>
                        <a:close/>
                        <a:moveTo>
                          <a:pt x="18098" y="1516766"/>
                        </a:moveTo>
                        <a:lnTo>
                          <a:pt x="18098" y="1516766"/>
                        </a:lnTo>
                        <a:lnTo>
                          <a:pt x="18098" y="1516766"/>
                        </a:lnTo>
                        <a:lnTo>
                          <a:pt x="18098" y="1516766"/>
                        </a:lnTo>
                        <a:close/>
                        <a:moveTo>
                          <a:pt x="772477" y="1361509"/>
                        </a:moveTo>
                        <a:lnTo>
                          <a:pt x="772477" y="1361509"/>
                        </a:lnTo>
                        <a:lnTo>
                          <a:pt x="769620" y="1355794"/>
                        </a:lnTo>
                        <a:lnTo>
                          <a:pt x="772477" y="1355794"/>
                        </a:lnTo>
                        <a:lnTo>
                          <a:pt x="772477" y="1361509"/>
                        </a:lnTo>
                        <a:close/>
                        <a:moveTo>
                          <a:pt x="782002" y="2031116"/>
                        </a:moveTo>
                        <a:lnTo>
                          <a:pt x="780098" y="2030164"/>
                        </a:lnTo>
                        <a:lnTo>
                          <a:pt x="781050" y="2030164"/>
                        </a:lnTo>
                        <a:lnTo>
                          <a:pt x="780098" y="2028259"/>
                        </a:lnTo>
                        <a:lnTo>
                          <a:pt x="782955" y="2031116"/>
                        </a:lnTo>
                        <a:lnTo>
                          <a:pt x="782002" y="2031116"/>
                        </a:lnTo>
                        <a:close/>
                        <a:moveTo>
                          <a:pt x="835343" y="2031116"/>
                        </a:moveTo>
                        <a:lnTo>
                          <a:pt x="838200" y="2030164"/>
                        </a:lnTo>
                        <a:lnTo>
                          <a:pt x="839152" y="2031116"/>
                        </a:lnTo>
                        <a:lnTo>
                          <a:pt x="835343" y="2031116"/>
                        </a:lnTo>
                        <a:close/>
                        <a:moveTo>
                          <a:pt x="1024890" y="1367224"/>
                        </a:moveTo>
                        <a:lnTo>
                          <a:pt x="1024890" y="1364366"/>
                        </a:lnTo>
                        <a:lnTo>
                          <a:pt x="1028700" y="1364366"/>
                        </a:lnTo>
                        <a:lnTo>
                          <a:pt x="1024890" y="1367224"/>
                        </a:lnTo>
                        <a:close/>
                        <a:moveTo>
                          <a:pt x="1078230" y="1366271"/>
                        </a:moveTo>
                        <a:lnTo>
                          <a:pt x="1077277" y="1364366"/>
                        </a:lnTo>
                        <a:lnTo>
                          <a:pt x="1080135" y="1364366"/>
                        </a:lnTo>
                        <a:lnTo>
                          <a:pt x="1078230" y="1366271"/>
                        </a:lnTo>
                        <a:close/>
                        <a:moveTo>
                          <a:pt x="1174433" y="1353889"/>
                        </a:moveTo>
                        <a:lnTo>
                          <a:pt x="1174433" y="1353889"/>
                        </a:lnTo>
                        <a:lnTo>
                          <a:pt x="1179196" y="1348174"/>
                        </a:lnTo>
                        <a:lnTo>
                          <a:pt x="1174433" y="1353889"/>
                        </a:lnTo>
                        <a:close/>
                        <a:moveTo>
                          <a:pt x="1658302" y="2306389"/>
                        </a:moveTo>
                        <a:lnTo>
                          <a:pt x="1658302" y="2306389"/>
                        </a:lnTo>
                        <a:lnTo>
                          <a:pt x="1659255" y="2306389"/>
                        </a:lnTo>
                        <a:lnTo>
                          <a:pt x="1658302" y="2306389"/>
                        </a:lnTo>
                        <a:close/>
                        <a:moveTo>
                          <a:pt x="1994535" y="1398656"/>
                        </a:moveTo>
                        <a:lnTo>
                          <a:pt x="1992630" y="1397704"/>
                        </a:lnTo>
                        <a:lnTo>
                          <a:pt x="1992630" y="1392941"/>
                        </a:lnTo>
                        <a:lnTo>
                          <a:pt x="1992630" y="1394846"/>
                        </a:lnTo>
                        <a:cubicBezTo>
                          <a:pt x="1993583" y="1395799"/>
                          <a:pt x="1993583" y="1396751"/>
                          <a:pt x="1994535" y="1396751"/>
                        </a:cubicBezTo>
                        <a:cubicBezTo>
                          <a:pt x="1997392" y="1395799"/>
                          <a:pt x="1996440" y="1397704"/>
                          <a:pt x="1994535" y="1398656"/>
                        </a:cubicBezTo>
                        <a:close/>
                        <a:moveTo>
                          <a:pt x="2137410" y="1850141"/>
                        </a:moveTo>
                        <a:lnTo>
                          <a:pt x="2137410" y="1850141"/>
                        </a:lnTo>
                        <a:lnTo>
                          <a:pt x="2137410" y="1850141"/>
                        </a:lnTo>
                        <a:lnTo>
                          <a:pt x="2134552" y="1851094"/>
                        </a:lnTo>
                        <a:lnTo>
                          <a:pt x="2137410" y="1846331"/>
                        </a:lnTo>
                        <a:lnTo>
                          <a:pt x="2137410" y="1850141"/>
                        </a:lnTo>
                        <a:close/>
                        <a:moveTo>
                          <a:pt x="2145983" y="1748224"/>
                        </a:moveTo>
                        <a:lnTo>
                          <a:pt x="2145983" y="1745366"/>
                        </a:lnTo>
                        <a:lnTo>
                          <a:pt x="2145983" y="1745366"/>
                        </a:lnTo>
                        <a:lnTo>
                          <a:pt x="2145983" y="1745366"/>
                        </a:lnTo>
                        <a:lnTo>
                          <a:pt x="2145983" y="1748224"/>
                        </a:lnTo>
                        <a:lnTo>
                          <a:pt x="2145983" y="1748224"/>
                        </a:lnTo>
                        <a:close/>
                      </a:path>
                    </a:pathLst>
                  </a:custGeom>
                  <a:solidFill>
                    <a:srgbClr val="DCDCD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531" name="Freeform: Shape 530">
                    <a:extLst>
                      <a:ext uri="{FF2B5EF4-FFF2-40B4-BE49-F238E27FC236}">
                        <a16:creationId xmlns:a16="http://schemas.microsoft.com/office/drawing/2014/main" id="{6B370708-BB22-4EA5-BAD1-82BA4ABE5BC0}"/>
                      </a:ext>
                    </a:extLst>
                  </p:cNvPr>
                  <p:cNvSpPr/>
                  <p:nvPr/>
                </p:nvSpPr>
                <p:spPr>
                  <a:xfrm>
                    <a:off x="8521990" y="1255064"/>
                    <a:ext cx="2328824" cy="1763872"/>
                  </a:xfrm>
                  <a:custGeom>
                    <a:avLst/>
                    <a:gdLst>
                      <a:gd name="connsiteX0" fmla="*/ 790602 w 2328824"/>
                      <a:gd name="connsiteY0" fmla="*/ 1707210 h 1763872"/>
                      <a:gd name="connsiteX1" fmla="*/ 952527 w 2328824"/>
                      <a:gd name="connsiteY1" fmla="*/ 1659585 h 1763872"/>
                      <a:gd name="connsiteX2" fmla="*/ 1423061 w 2328824"/>
                      <a:gd name="connsiteY2" fmla="*/ 1662442 h 1763872"/>
                      <a:gd name="connsiteX3" fmla="*/ 1817397 w 2328824"/>
                      <a:gd name="connsiteY3" fmla="*/ 1675777 h 1763872"/>
                      <a:gd name="connsiteX4" fmla="*/ 2145057 w 2328824"/>
                      <a:gd name="connsiteY4" fmla="*/ 1572907 h 1763872"/>
                      <a:gd name="connsiteX5" fmla="*/ 2266024 w 2328824"/>
                      <a:gd name="connsiteY5" fmla="*/ 1382407 h 1763872"/>
                      <a:gd name="connsiteX6" fmla="*/ 2286026 w 2328824"/>
                      <a:gd name="connsiteY6" fmla="*/ 1251915 h 1763872"/>
                      <a:gd name="connsiteX7" fmla="*/ 2326984 w 2328824"/>
                      <a:gd name="connsiteY7" fmla="*/ 1085227 h 1763872"/>
                      <a:gd name="connsiteX8" fmla="*/ 2055522 w 2328824"/>
                      <a:gd name="connsiteY8" fmla="*/ 778522 h 1763872"/>
                      <a:gd name="connsiteX9" fmla="*/ 1905027 w 2328824"/>
                      <a:gd name="connsiteY9" fmla="*/ 654697 h 1763872"/>
                      <a:gd name="connsiteX10" fmla="*/ 1817397 w 2328824"/>
                      <a:gd name="connsiteY10" fmla="*/ 469912 h 1763872"/>
                      <a:gd name="connsiteX11" fmla="*/ 1840257 w 2328824"/>
                      <a:gd name="connsiteY11" fmla="*/ 353707 h 1763872"/>
                      <a:gd name="connsiteX12" fmla="*/ 1869784 w 2328824"/>
                      <a:gd name="connsiteY12" fmla="*/ 247980 h 1763872"/>
                      <a:gd name="connsiteX13" fmla="*/ 1907884 w 2328824"/>
                      <a:gd name="connsiteY13" fmla="*/ 140347 h 1763872"/>
                      <a:gd name="connsiteX14" fmla="*/ 1780249 w 2328824"/>
                      <a:gd name="connsiteY14" fmla="*/ 330 h 1763872"/>
                      <a:gd name="connsiteX15" fmla="*/ 1630707 w 2328824"/>
                      <a:gd name="connsiteY15" fmla="*/ 30810 h 1763872"/>
                      <a:gd name="connsiteX16" fmla="*/ 1431634 w 2328824"/>
                      <a:gd name="connsiteY16" fmla="*/ 114630 h 1763872"/>
                      <a:gd name="connsiteX17" fmla="*/ 1283997 w 2328824"/>
                      <a:gd name="connsiteY17" fmla="*/ 213690 h 1763872"/>
                      <a:gd name="connsiteX18" fmla="*/ 229579 w 2328824"/>
                      <a:gd name="connsiteY18" fmla="*/ 883297 h 1763872"/>
                      <a:gd name="connsiteX19" fmla="*/ 228627 w 2328824"/>
                      <a:gd name="connsiteY19" fmla="*/ 883297 h 1763872"/>
                      <a:gd name="connsiteX20" fmla="*/ 43841 w 2328824"/>
                      <a:gd name="connsiteY20" fmla="*/ 1009980 h 1763872"/>
                      <a:gd name="connsiteX21" fmla="*/ 27 w 2328824"/>
                      <a:gd name="connsiteY21" fmla="*/ 1066177 h 1763872"/>
                      <a:gd name="connsiteX22" fmla="*/ 41936 w 2328824"/>
                      <a:gd name="connsiteY22" fmla="*/ 1127137 h 1763872"/>
                      <a:gd name="connsiteX23" fmla="*/ 73369 w 2328824"/>
                      <a:gd name="connsiteY23" fmla="*/ 1208100 h 1763872"/>
                      <a:gd name="connsiteX24" fmla="*/ 160047 w 2328824"/>
                      <a:gd name="connsiteY24" fmla="*/ 1394790 h 1763872"/>
                      <a:gd name="connsiteX25" fmla="*/ 321972 w 2328824"/>
                      <a:gd name="connsiteY25" fmla="*/ 1662442 h 1763872"/>
                      <a:gd name="connsiteX26" fmla="*/ 465799 w 2328824"/>
                      <a:gd name="connsiteY26" fmla="*/ 1753882 h 1763872"/>
                      <a:gd name="connsiteX27" fmla="*/ 790602 w 2328824"/>
                      <a:gd name="connsiteY27" fmla="*/ 1707210 h 1763872"/>
                      <a:gd name="connsiteX28" fmla="*/ 2060284 w 2328824"/>
                      <a:gd name="connsiteY28" fmla="*/ 786142 h 1763872"/>
                      <a:gd name="connsiteX29" fmla="*/ 2058380 w 2328824"/>
                      <a:gd name="connsiteY29" fmla="*/ 788047 h 1763872"/>
                      <a:gd name="connsiteX30" fmla="*/ 2058380 w 2328824"/>
                      <a:gd name="connsiteY30" fmla="*/ 788047 h 1763872"/>
                      <a:gd name="connsiteX31" fmla="*/ 2060284 w 2328824"/>
                      <a:gd name="connsiteY31" fmla="*/ 786142 h 1763872"/>
                      <a:gd name="connsiteX32" fmla="*/ 524854 w 2328824"/>
                      <a:gd name="connsiteY32" fmla="*/ 1753882 h 1763872"/>
                      <a:gd name="connsiteX33" fmla="*/ 524854 w 2328824"/>
                      <a:gd name="connsiteY33" fmla="*/ 1753882 h 1763872"/>
                      <a:gd name="connsiteX34" fmla="*/ 524854 w 2328824"/>
                      <a:gd name="connsiteY34" fmla="*/ 1753882 h 1763872"/>
                      <a:gd name="connsiteX35" fmla="*/ 524854 w 2328824"/>
                      <a:gd name="connsiteY35" fmla="*/ 1753882 h 1763872"/>
                      <a:gd name="connsiteX36" fmla="*/ 1279234 w 2328824"/>
                      <a:gd name="connsiteY36" fmla="*/ 1641487 h 1763872"/>
                      <a:gd name="connsiteX37" fmla="*/ 1279234 w 2328824"/>
                      <a:gd name="connsiteY37" fmla="*/ 1639582 h 1763872"/>
                      <a:gd name="connsiteX38" fmla="*/ 1279234 w 2328824"/>
                      <a:gd name="connsiteY38" fmla="*/ 1639582 h 1763872"/>
                      <a:gd name="connsiteX39" fmla="*/ 1279234 w 2328824"/>
                      <a:gd name="connsiteY39" fmla="*/ 1641487 h 1763872"/>
                      <a:gd name="connsiteX40" fmla="*/ 1473544 w 2328824"/>
                      <a:gd name="connsiteY40" fmla="*/ 1650060 h 1763872"/>
                      <a:gd name="connsiteX41" fmla="*/ 1478307 w 2328824"/>
                      <a:gd name="connsiteY41" fmla="*/ 1647202 h 1763872"/>
                      <a:gd name="connsiteX42" fmla="*/ 1480211 w 2328824"/>
                      <a:gd name="connsiteY42" fmla="*/ 1650060 h 1763872"/>
                      <a:gd name="connsiteX43" fmla="*/ 1473544 w 2328824"/>
                      <a:gd name="connsiteY43" fmla="*/ 1650060 h 1763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</a:cxnLst>
                    <a:rect l="l" t="t" r="r" b="b"/>
                    <a:pathLst>
                      <a:path w="2328824" h="1763872">
                        <a:moveTo>
                          <a:pt x="790602" y="1707210"/>
                        </a:moveTo>
                        <a:cubicBezTo>
                          <a:pt x="844894" y="1688160"/>
                          <a:pt x="899186" y="1670062"/>
                          <a:pt x="952527" y="1659585"/>
                        </a:cubicBezTo>
                        <a:cubicBezTo>
                          <a:pt x="1113499" y="1630057"/>
                          <a:pt x="1262089" y="1643392"/>
                          <a:pt x="1423061" y="1662442"/>
                        </a:cubicBezTo>
                        <a:cubicBezTo>
                          <a:pt x="1553554" y="1678635"/>
                          <a:pt x="1685952" y="1684350"/>
                          <a:pt x="1817397" y="1675777"/>
                        </a:cubicBezTo>
                        <a:cubicBezTo>
                          <a:pt x="1932649" y="1669110"/>
                          <a:pt x="2055522" y="1652917"/>
                          <a:pt x="2145057" y="1572907"/>
                        </a:cubicBezTo>
                        <a:cubicBezTo>
                          <a:pt x="2202207" y="1522425"/>
                          <a:pt x="2244117" y="1455750"/>
                          <a:pt x="2266024" y="1382407"/>
                        </a:cubicBezTo>
                        <a:cubicBezTo>
                          <a:pt x="2278407" y="1340497"/>
                          <a:pt x="2271739" y="1292872"/>
                          <a:pt x="2286026" y="1251915"/>
                        </a:cubicBezTo>
                        <a:cubicBezTo>
                          <a:pt x="2306982" y="1192860"/>
                          <a:pt x="2336509" y="1152855"/>
                          <a:pt x="2326984" y="1085227"/>
                        </a:cubicBezTo>
                        <a:cubicBezTo>
                          <a:pt x="2306982" y="944257"/>
                          <a:pt x="2162201" y="853770"/>
                          <a:pt x="2055522" y="778522"/>
                        </a:cubicBezTo>
                        <a:cubicBezTo>
                          <a:pt x="1998372" y="738517"/>
                          <a:pt x="1948842" y="709942"/>
                          <a:pt x="1905027" y="654697"/>
                        </a:cubicBezTo>
                        <a:cubicBezTo>
                          <a:pt x="1862164" y="601357"/>
                          <a:pt x="1823111" y="540397"/>
                          <a:pt x="1817397" y="469912"/>
                        </a:cubicBezTo>
                        <a:cubicBezTo>
                          <a:pt x="1813586" y="428955"/>
                          <a:pt x="1824064" y="390855"/>
                          <a:pt x="1840257" y="353707"/>
                        </a:cubicBezTo>
                        <a:cubicBezTo>
                          <a:pt x="1856449" y="319417"/>
                          <a:pt x="1858354" y="285127"/>
                          <a:pt x="1869784" y="247980"/>
                        </a:cubicBezTo>
                        <a:cubicBezTo>
                          <a:pt x="1880261" y="211785"/>
                          <a:pt x="1895502" y="175590"/>
                          <a:pt x="1907884" y="140347"/>
                        </a:cubicBezTo>
                        <a:cubicBezTo>
                          <a:pt x="1936459" y="58432"/>
                          <a:pt x="1851686" y="4140"/>
                          <a:pt x="1780249" y="330"/>
                        </a:cubicBezTo>
                        <a:cubicBezTo>
                          <a:pt x="1728814" y="-2528"/>
                          <a:pt x="1679284" y="13665"/>
                          <a:pt x="1630707" y="30810"/>
                        </a:cubicBezTo>
                        <a:cubicBezTo>
                          <a:pt x="1559269" y="57480"/>
                          <a:pt x="1494499" y="72720"/>
                          <a:pt x="1431634" y="114630"/>
                        </a:cubicBezTo>
                        <a:cubicBezTo>
                          <a:pt x="1382104" y="147967"/>
                          <a:pt x="1333527" y="180352"/>
                          <a:pt x="1283997" y="213690"/>
                        </a:cubicBezTo>
                        <a:cubicBezTo>
                          <a:pt x="940144" y="445147"/>
                          <a:pt x="575336" y="653745"/>
                          <a:pt x="229579" y="883297"/>
                        </a:cubicBezTo>
                        <a:lnTo>
                          <a:pt x="228627" y="883297"/>
                        </a:lnTo>
                        <a:cubicBezTo>
                          <a:pt x="166714" y="925207"/>
                          <a:pt x="104802" y="967117"/>
                          <a:pt x="43841" y="1009980"/>
                        </a:cubicBezTo>
                        <a:cubicBezTo>
                          <a:pt x="23839" y="1024267"/>
                          <a:pt x="-926" y="1038555"/>
                          <a:pt x="27" y="1066177"/>
                        </a:cubicBezTo>
                        <a:cubicBezTo>
                          <a:pt x="979" y="1096657"/>
                          <a:pt x="26697" y="1106182"/>
                          <a:pt x="41936" y="1127137"/>
                        </a:cubicBezTo>
                        <a:cubicBezTo>
                          <a:pt x="58129" y="1148092"/>
                          <a:pt x="63844" y="1181430"/>
                          <a:pt x="73369" y="1208100"/>
                        </a:cubicBezTo>
                        <a:cubicBezTo>
                          <a:pt x="98134" y="1271917"/>
                          <a:pt x="128614" y="1333830"/>
                          <a:pt x="160047" y="1394790"/>
                        </a:cubicBezTo>
                        <a:cubicBezTo>
                          <a:pt x="208624" y="1490040"/>
                          <a:pt x="247677" y="1585290"/>
                          <a:pt x="321972" y="1662442"/>
                        </a:cubicBezTo>
                        <a:cubicBezTo>
                          <a:pt x="361977" y="1704352"/>
                          <a:pt x="409602" y="1739595"/>
                          <a:pt x="465799" y="1753882"/>
                        </a:cubicBezTo>
                        <a:cubicBezTo>
                          <a:pt x="574384" y="1782457"/>
                          <a:pt x="682969" y="1744357"/>
                          <a:pt x="790602" y="1707210"/>
                        </a:cubicBezTo>
                        <a:close/>
                        <a:moveTo>
                          <a:pt x="2060284" y="786142"/>
                        </a:moveTo>
                        <a:cubicBezTo>
                          <a:pt x="2059332" y="787095"/>
                          <a:pt x="2058380" y="788047"/>
                          <a:pt x="2058380" y="788047"/>
                        </a:cubicBezTo>
                        <a:lnTo>
                          <a:pt x="2058380" y="788047"/>
                        </a:lnTo>
                        <a:lnTo>
                          <a:pt x="2060284" y="786142"/>
                        </a:lnTo>
                        <a:close/>
                        <a:moveTo>
                          <a:pt x="524854" y="1753882"/>
                        </a:moveTo>
                        <a:lnTo>
                          <a:pt x="524854" y="1753882"/>
                        </a:lnTo>
                        <a:lnTo>
                          <a:pt x="524854" y="1753882"/>
                        </a:lnTo>
                        <a:lnTo>
                          <a:pt x="524854" y="1753882"/>
                        </a:lnTo>
                        <a:close/>
                        <a:moveTo>
                          <a:pt x="1279234" y="1641487"/>
                        </a:moveTo>
                        <a:lnTo>
                          <a:pt x="1279234" y="1639582"/>
                        </a:lnTo>
                        <a:lnTo>
                          <a:pt x="1279234" y="1639582"/>
                        </a:lnTo>
                        <a:lnTo>
                          <a:pt x="1279234" y="1641487"/>
                        </a:lnTo>
                        <a:close/>
                        <a:moveTo>
                          <a:pt x="1473544" y="1650060"/>
                        </a:moveTo>
                        <a:lnTo>
                          <a:pt x="1478307" y="1647202"/>
                        </a:lnTo>
                        <a:lnTo>
                          <a:pt x="1480211" y="1650060"/>
                        </a:lnTo>
                        <a:lnTo>
                          <a:pt x="1473544" y="1650060"/>
                        </a:lnTo>
                        <a:close/>
                      </a:path>
                    </a:pathLst>
                  </a:custGeom>
                  <a:solidFill>
                    <a:srgbClr val="DCDCD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512" name="Group 511">
                <a:extLst>
                  <a:ext uri="{FF2B5EF4-FFF2-40B4-BE49-F238E27FC236}">
                    <a16:creationId xmlns:a16="http://schemas.microsoft.com/office/drawing/2014/main" id="{FEB80AFF-9B46-4F45-B681-73F5591CDF61}"/>
                  </a:ext>
                </a:extLst>
              </p:cNvPr>
              <p:cNvGrpSpPr/>
              <p:nvPr/>
            </p:nvGrpSpPr>
            <p:grpSpPr>
              <a:xfrm>
                <a:off x="8464525" y="3937646"/>
                <a:ext cx="222011" cy="209822"/>
                <a:chOff x="11031777" y="1768147"/>
                <a:chExt cx="222011" cy="209822"/>
              </a:xfrm>
            </p:grpSpPr>
            <p:sp>
              <p:nvSpPr>
                <p:cNvPr id="525" name="Freeform: Shape 524">
                  <a:extLst>
                    <a:ext uri="{FF2B5EF4-FFF2-40B4-BE49-F238E27FC236}">
                      <a16:creationId xmlns:a16="http://schemas.microsoft.com/office/drawing/2014/main" id="{E314C24F-0DA2-4EFC-A98F-9729A1C4EF6B}"/>
                    </a:ext>
                  </a:extLst>
                </p:cNvPr>
                <p:cNvSpPr/>
                <p:nvPr/>
              </p:nvSpPr>
              <p:spPr>
                <a:xfrm>
                  <a:off x="11031777" y="1768147"/>
                  <a:ext cx="219814" cy="209822"/>
                </a:xfrm>
                <a:custGeom>
                  <a:avLst/>
                  <a:gdLst>
                    <a:gd name="connsiteX0" fmla="*/ 743709 w 838200"/>
                    <a:gd name="connsiteY0" fmla="*/ 89099 h 800100"/>
                    <a:gd name="connsiteX1" fmla="*/ 482724 w 838200"/>
                    <a:gd name="connsiteY1" fmla="*/ 74811 h 800100"/>
                    <a:gd name="connsiteX2" fmla="*/ 425574 w 838200"/>
                    <a:gd name="connsiteY2" fmla="*/ 65286 h 800100"/>
                    <a:gd name="connsiteX3" fmla="*/ 181734 w 838200"/>
                    <a:gd name="connsiteY3" fmla="*/ 29091 h 800100"/>
                    <a:gd name="connsiteX4" fmla="*/ 1711 w 838200"/>
                    <a:gd name="connsiteY4" fmla="*/ 402471 h 800100"/>
                    <a:gd name="connsiteX5" fmla="*/ 459864 w 838200"/>
                    <a:gd name="connsiteY5" fmla="*/ 800616 h 800100"/>
                    <a:gd name="connsiteX6" fmla="*/ 846579 w 838200"/>
                    <a:gd name="connsiteY6" fmla="*/ 332939 h 800100"/>
                    <a:gd name="connsiteX7" fmla="*/ 743709 w 838200"/>
                    <a:gd name="connsiteY7" fmla="*/ 89099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8200" h="800100">
                      <a:moveTo>
                        <a:pt x="743709" y="89099"/>
                      </a:moveTo>
                      <a:cubicBezTo>
                        <a:pt x="609406" y="16709"/>
                        <a:pt x="581784" y="78621"/>
                        <a:pt x="482724" y="74811"/>
                      </a:cubicBezTo>
                      <a:lnTo>
                        <a:pt x="425574" y="65286"/>
                      </a:lnTo>
                      <a:cubicBezTo>
                        <a:pt x="332229" y="36711"/>
                        <a:pt x="336039" y="-42346"/>
                        <a:pt x="181734" y="29091"/>
                      </a:cubicBezTo>
                      <a:cubicBezTo>
                        <a:pt x="43621" y="112911"/>
                        <a:pt x="-10671" y="252929"/>
                        <a:pt x="1711" y="402471"/>
                      </a:cubicBezTo>
                      <a:cubicBezTo>
                        <a:pt x="21714" y="641549"/>
                        <a:pt x="226501" y="819666"/>
                        <a:pt x="459864" y="800616"/>
                      </a:cubicBezTo>
                      <a:cubicBezTo>
                        <a:pt x="693226" y="781566"/>
                        <a:pt x="853246" y="589161"/>
                        <a:pt x="846579" y="332939"/>
                      </a:cubicBezTo>
                      <a:cubicBezTo>
                        <a:pt x="842769" y="193874"/>
                        <a:pt x="808479" y="132914"/>
                        <a:pt x="743709" y="89099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26" name="Freeform: Shape 525">
                  <a:extLst>
                    <a:ext uri="{FF2B5EF4-FFF2-40B4-BE49-F238E27FC236}">
                      <a16:creationId xmlns:a16="http://schemas.microsoft.com/office/drawing/2014/main" id="{6E2B38A3-F264-4125-8E69-8201448DD88A}"/>
                    </a:ext>
                  </a:extLst>
                </p:cNvPr>
                <p:cNvSpPr/>
                <p:nvPr/>
              </p:nvSpPr>
              <p:spPr>
                <a:xfrm>
                  <a:off x="11138885" y="1784518"/>
                  <a:ext cx="114903" cy="192337"/>
                </a:xfrm>
                <a:custGeom>
                  <a:avLst/>
                  <a:gdLst>
                    <a:gd name="connsiteX0" fmla="*/ 431482 w 438150"/>
                    <a:gd name="connsiteY0" fmla="*/ 417195 h 733425"/>
                    <a:gd name="connsiteX1" fmla="*/ 140970 w 438150"/>
                    <a:gd name="connsiteY1" fmla="*/ 722947 h 733425"/>
                    <a:gd name="connsiteX2" fmla="*/ 0 w 438150"/>
                    <a:gd name="connsiteY2" fmla="*/ 737235 h 733425"/>
                    <a:gd name="connsiteX3" fmla="*/ 261938 w 438150"/>
                    <a:gd name="connsiteY3" fmla="*/ 367665 h 733425"/>
                    <a:gd name="connsiteX4" fmla="*/ 293370 w 438150"/>
                    <a:gd name="connsiteY4" fmla="*/ 134302 h 733425"/>
                    <a:gd name="connsiteX5" fmla="*/ 275273 w 438150"/>
                    <a:gd name="connsiteY5" fmla="*/ 0 h 733425"/>
                    <a:gd name="connsiteX6" fmla="*/ 340995 w 438150"/>
                    <a:gd name="connsiteY6" fmla="*/ 30480 h 733425"/>
                    <a:gd name="connsiteX7" fmla="*/ 431482 w 438150"/>
                    <a:gd name="connsiteY7" fmla="*/ 417195 h 733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38150" h="733425">
                      <a:moveTo>
                        <a:pt x="431482" y="417195"/>
                      </a:moveTo>
                      <a:cubicBezTo>
                        <a:pt x="388620" y="569595"/>
                        <a:pt x="294323" y="675322"/>
                        <a:pt x="140970" y="722947"/>
                      </a:cubicBezTo>
                      <a:cubicBezTo>
                        <a:pt x="95250" y="737235"/>
                        <a:pt x="47625" y="740093"/>
                        <a:pt x="0" y="737235"/>
                      </a:cubicBezTo>
                      <a:cubicBezTo>
                        <a:pt x="145733" y="653415"/>
                        <a:pt x="222885" y="531495"/>
                        <a:pt x="261938" y="367665"/>
                      </a:cubicBezTo>
                      <a:cubicBezTo>
                        <a:pt x="280988" y="287655"/>
                        <a:pt x="292417" y="220980"/>
                        <a:pt x="293370" y="134302"/>
                      </a:cubicBezTo>
                      <a:cubicBezTo>
                        <a:pt x="294323" y="105727"/>
                        <a:pt x="292417" y="80010"/>
                        <a:pt x="275273" y="0"/>
                      </a:cubicBezTo>
                      <a:cubicBezTo>
                        <a:pt x="291465" y="6667"/>
                        <a:pt x="324803" y="23813"/>
                        <a:pt x="340995" y="30480"/>
                      </a:cubicBezTo>
                      <a:cubicBezTo>
                        <a:pt x="408623" y="71438"/>
                        <a:pt x="463867" y="185738"/>
                        <a:pt x="431482" y="417195"/>
                      </a:cubicBezTo>
                      <a:close/>
                    </a:path>
                  </a:pathLst>
                </a:custGeom>
                <a:solidFill>
                  <a:srgbClr val="CD4E4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13" name="Group 512">
                <a:extLst>
                  <a:ext uri="{FF2B5EF4-FFF2-40B4-BE49-F238E27FC236}">
                    <a16:creationId xmlns:a16="http://schemas.microsoft.com/office/drawing/2014/main" id="{4F91F6FF-6C76-488E-9AA2-06CECCB30AD5}"/>
                  </a:ext>
                </a:extLst>
              </p:cNvPr>
              <p:cNvGrpSpPr/>
              <p:nvPr/>
            </p:nvGrpSpPr>
            <p:grpSpPr>
              <a:xfrm>
                <a:off x="9539835" y="3916367"/>
                <a:ext cx="222164" cy="204826"/>
                <a:chOff x="11300396" y="1777955"/>
                <a:chExt cx="222164" cy="204826"/>
              </a:xfrm>
            </p:grpSpPr>
            <p:sp>
              <p:nvSpPr>
                <p:cNvPr id="523" name="Freeform: Shape 522">
                  <a:extLst>
                    <a:ext uri="{FF2B5EF4-FFF2-40B4-BE49-F238E27FC236}">
                      <a16:creationId xmlns:a16="http://schemas.microsoft.com/office/drawing/2014/main" id="{FF0D17DB-B2B6-4314-971A-CB66C607B128}"/>
                    </a:ext>
                  </a:extLst>
                </p:cNvPr>
                <p:cNvSpPr/>
                <p:nvPr/>
              </p:nvSpPr>
              <p:spPr>
                <a:xfrm>
                  <a:off x="11300396" y="1777955"/>
                  <a:ext cx="219814" cy="204826"/>
                </a:xfrm>
                <a:custGeom>
                  <a:avLst/>
                  <a:gdLst>
                    <a:gd name="connsiteX0" fmla="*/ 677615 w 838200"/>
                    <a:gd name="connsiteY0" fmla="*/ 13598 h 781050"/>
                    <a:gd name="connsiteX1" fmla="*/ 420440 w 838200"/>
                    <a:gd name="connsiteY1" fmla="*/ 56461 h 781050"/>
                    <a:gd name="connsiteX2" fmla="*/ 362338 w 838200"/>
                    <a:gd name="connsiteY2" fmla="*/ 60271 h 781050"/>
                    <a:gd name="connsiteX3" fmla="*/ 116593 w 838200"/>
                    <a:gd name="connsiteY3" fmla="*/ 78368 h 781050"/>
                    <a:gd name="connsiteX4" fmla="*/ 21343 w 838200"/>
                    <a:gd name="connsiteY4" fmla="*/ 481276 h 781050"/>
                    <a:gd name="connsiteX5" fmla="*/ 554743 w 838200"/>
                    <a:gd name="connsiteY5" fmla="*/ 770836 h 781050"/>
                    <a:gd name="connsiteX6" fmla="*/ 830968 w 838200"/>
                    <a:gd name="connsiteY6" fmla="*/ 230768 h 781050"/>
                    <a:gd name="connsiteX7" fmla="*/ 677615 w 838200"/>
                    <a:gd name="connsiteY7" fmla="*/ 13598 h 78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8200" h="781050">
                      <a:moveTo>
                        <a:pt x="677615" y="13598"/>
                      </a:moveTo>
                      <a:cubicBezTo>
                        <a:pt x="530931" y="-28312"/>
                        <a:pt x="517595" y="38363"/>
                        <a:pt x="420440" y="56461"/>
                      </a:cubicBezTo>
                      <a:lnTo>
                        <a:pt x="362338" y="60271"/>
                      </a:lnTo>
                      <a:cubicBezTo>
                        <a:pt x="264231" y="52651"/>
                        <a:pt x="251848" y="-25454"/>
                        <a:pt x="116593" y="78368"/>
                      </a:cubicBezTo>
                      <a:cubicBezTo>
                        <a:pt x="-565" y="189811"/>
                        <a:pt x="-23425" y="338401"/>
                        <a:pt x="21343" y="481276"/>
                      </a:cubicBezTo>
                      <a:cubicBezTo>
                        <a:pt x="91828" y="709876"/>
                        <a:pt x="330906" y="839416"/>
                        <a:pt x="554743" y="770836"/>
                      </a:cubicBezTo>
                      <a:cubicBezTo>
                        <a:pt x="778581" y="702256"/>
                        <a:pt x="892881" y="479371"/>
                        <a:pt x="830968" y="230768"/>
                      </a:cubicBezTo>
                      <a:cubicBezTo>
                        <a:pt x="796678" y="94561"/>
                        <a:pt x="750006" y="42173"/>
                        <a:pt x="677615" y="13598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4" name="Freeform: Shape 523">
                  <a:extLst>
                    <a:ext uri="{FF2B5EF4-FFF2-40B4-BE49-F238E27FC236}">
                      <a16:creationId xmlns:a16="http://schemas.microsoft.com/office/drawing/2014/main" id="{F7E3444A-F205-4B7B-A3CD-64E030C413AE}"/>
                    </a:ext>
                  </a:extLst>
                </p:cNvPr>
                <p:cNvSpPr/>
                <p:nvPr/>
              </p:nvSpPr>
              <p:spPr>
                <a:xfrm>
                  <a:off x="11432636" y="1778273"/>
                  <a:ext cx="89924" cy="202328"/>
                </a:xfrm>
                <a:custGeom>
                  <a:avLst/>
                  <a:gdLst>
                    <a:gd name="connsiteX0" fmla="*/ 351472 w 342900"/>
                    <a:gd name="connsiteY0" fmla="*/ 373380 h 771525"/>
                    <a:gd name="connsiteX1" fmla="*/ 134303 w 342900"/>
                    <a:gd name="connsiteY1" fmla="*/ 735330 h 771525"/>
                    <a:gd name="connsiteX2" fmla="*/ 0 w 342900"/>
                    <a:gd name="connsiteY2" fmla="*/ 780097 h 771525"/>
                    <a:gd name="connsiteX3" fmla="*/ 175260 w 342900"/>
                    <a:gd name="connsiteY3" fmla="*/ 361950 h 771525"/>
                    <a:gd name="connsiteX4" fmla="*/ 155258 w 342900"/>
                    <a:gd name="connsiteY4" fmla="*/ 126682 h 771525"/>
                    <a:gd name="connsiteX5" fmla="*/ 108585 w 342900"/>
                    <a:gd name="connsiteY5" fmla="*/ 0 h 771525"/>
                    <a:gd name="connsiteX6" fmla="*/ 179070 w 342900"/>
                    <a:gd name="connsiteY6" fmla="*/ 15240 h 771525"/>
                    <a:gd name="connsiteX7" fmla="*/ 351472 w 342900"/>
                    <a:gd name="connsiteY7" fmla="*/ 373380 h 771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2900" h="771525">
                      <a:moveTo>
                        <a:pt x="351472" y="373380"/>
                      </a:moveTo>
                      <a:cubicBezTo>
                        <a:pt x="341947" y="531495"/>
                        <a:pt x="274320" y="655320"/>
                        <a:pt x="134303" y="735330"/>
                      </a:cubicBezTo>
                      <a:cubicBezTo>
                        <a:pt x="92392" y="759143"/>
                        <a:pt x="46672" y="772477"/>
                        <a:pt x="0" y="780097"/>
                      </a:cubicBezTo>
                      <a:cubicBezTo>
                        <a:pt x="124778" y="666750"/>
                        <a:pt x="173355" y="530543"/>
                        <a:pt x="175260" y="361950"/>
                      </a:cubicBezTo>
                      <a:cubicBezTo>
                        <a:pt x="176213" y="280035"/>
                        <a:pt x="172403" y="211455"/>
                        <a:pt x="155258" y="126682"/>
                      </a:cubicBezTo>
                      <a:cubicBezTo>
                        <a:pt x="149542" y="99060"/>
                        <a:pt x="141922" y="74295"/>
                        <a:pt x="108585" y="0"/>
                      </a:cubicBezTo>
                      <a:cubicBezTo>
                        <a:pt x="125730" y="3810"/>
                        <a:pt x="162878" y="12382"/>
                        <a:pt x="179070" y="15240"/>
                      </a:cubicBezTo>
                      <a:cubicBezTo>
                        <a:pt x="254317" y="40957"/>
                        <a:pt x="332422" y="140017"/>
                        <a:pt x="351472" y="373380"/>
                      </a:cubicBezTo>
                      <a:close/>
                    </a:path>
                  </a:pathLst>
                </a:custGeom>
                <a:solidFill>
                  <a:srgbClr val="CD4E4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14" name="Group 513">
                <a:extLst>
                  <a:ext uri="{FF2B5EF4-FFF2-40B4-BE49-F238E27FC236}">
                    <a16:creationId xmlns:a16="http://schemas.microsoft.com/office/drawing/2014/main" id="{6E7E3D72-7F96-4D1C-8DED-8E2C90EF4725}"/>
                  </a:ext>
                </a:extLst>
              </p:cNvPr>
              <p:cNvGrpSpPr/>
              <p:nvPr/>
            </p:nvGrpSpPr>
            <p:grpSpPr>
              <a:xfrm>
                <a:off x="9283024" y="4032168"/>
                <a:ext cx="162467" cy="156806"/>
                <a:chOff x="11200978" y="1652691"/>
                <a:chExt cx="162467" cy="156806"/>
              </a:xfrm>
            </p:grpSpPr>
            <p:sp>
              <p:nvSpPr>
                <p:cNvPr id="521" name="Freeform: Shape 520">
                  <a:extLst>
                    <a:ext uri="{FF2B5EF4-FFF2-40B4-BE49-F238E27FC236}">
                      <a16:creationId xmlns:a16="http://schemas.microsoft.com/office/drawing/2014/main" id="{503B2370-EC1D-4B4E-92AD-C4F682579734}"/>
                    </a:ext>
                  </a:extLst>
                </p:cNvPr>
                <p:cNvSpPr/>
                <p:nvPr/>
              </p:nvSpPr>
              <p:spPr>
                <a:xfrm>
                  <a:off x="11200978" y="1652691"/>
                  <a:ext cx="162362" cy="154869"/>
                </a:xfrm>
                <a:custGeom>
                  <a:avLst/>
                  <a:gdLst>
                    <a:gd name="connsiteX0" fmla="*/ 569039 w 619125"/>
                    <a:gd name="connsiteY0" fmla="*/ 109306 h 590550"/>
                    <a:gd name="connsiteX1" fmla="*/ 381397 w 619125"/>
                    <a:gd name="connsiteY1" fmla="*/ 74063 h 590550"/>
                    <a:gd name="connsiteX2" fmla="*/ 340439 w 619125"/>
                    <a:gd name="connsiteY2" fmla="*/ 61681 h 590550"/>
                    <a:gd name="connsiteX3" fmla="*/ 167084 w 619125"/>
                    <a:gd name="connsiteY3" fmla="*/ 12151 h 590550"/>
                    <a:gd name="connsiteX4" fmla="*/ 397 w 619125"/>
                    <a:gd name="connsiteY4" fmla="*/ 265516 h 590550"/>
                    <a:gd name="connsiteX5" fmla="*/ 294719 w 619125"/>
                    <a:gd name="connsiteY5" fmla="*/ 597938 h 590550"/>
                    <a:gd name="connsiteX6" fmla="*/ 620474 w 619125"/>
                    <a:gd name="connsiteY6" fmla="*/ 295996 h 590550"/>
                    <a:gd name="connsiteX7" fmla="*/ 569039 w 619125"/>
                    <a:gd name="connsiteY7" fmla="*/ 109306 h 590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19125" h="590550">
                      <a:moveTo>
                        <a:pt x="569039" y="109306"/>
                      </a:moveTo>
                      <a:cubicBezTo>
                        <a:pt x="478552" y="43583"/>
                        <a:pt x="451882" y="86446"/>
                        <a:pt x="381397" y="74063"/>
                      </a:cubicBezTo>
                      <a:lnTo>
                        <a:pt x="340439" y="61681"/>
                      </a:lnTo>
                      <a:cubicBezTo>
                        <a:pt x="274717" y="32153"/>
                        <a:pt x="285194" y="-24997"/>
                        <a:pt x="167084" y="12151"/>
                      </a:cubicBezTo>
                      <a:cubicBezTo>
                        <a:pt x="58499" y="59776"/>
                        <a:pt x="6112" y="155978"/>
                        <a:pt x="397" y="265516"/>
                      </a:cubicBezTo>
                      <a:cubicBezTo>
                        <a:pt x="-8176" y="440776"/>
                        <a:pt x="123269" y="589366"/>
                        <a:pt x="294719" y="597938"/>
                      </a:cubicBezTo>
                      <a:cubicBezTo>
                        <a:pt x="466169" y="606511"/>
                        <a:pt x="600472" y="481733"/>
                        <a:pt x="620474" y="295996"/>
                      </a:cubicBezTo>
                      <a:cubicBezTo>
                        <a:pt x="630952" y="195031"/>
                        <a:pt x="611902" y="147406"/>
                        <a:pt x="569039" y="109306"/>
                      </a:cubicBezTo>
                      <a:close/>
                    </a:path>
                  </a:pathLst>
                </a:custGeom>
                <a:solidFill>
                  <a:srgbClr val="ED7D3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2" name="Freeform: Shape 521">
                  <a:extLst>
                    <a:ext uri="{FF2B5EF4-FFF2-40B4-BE49-F238E27FC236}">
                      <a16:creationId xmlns:a16="http://schemas.microsoft.com/office/drawing/2014/main" id="{C96BCAFE-A57D-48DD-B4B5-CCFE241C6385}"/>
                    </a:ext>
                  </a:extLst>
                </p:cNvPr>
                <p:cNvSpPr/>
                <p:nvPr/>
              </p:nvSpPr>
              <p:spPr>
                <a:xfrm>
                  <a:off x="11268525" y="1674611"/>
                  <a:ext cx="94920" cy="134886"/>
                </a:xfrm>
                <a:custGeom>
                  <a:avLst/>
                  <a:gdLst>
                    <a:gd name="connsiteX0" fmla="*/ 343852 w 361950"/>
                    <a:gd name="connsiteY0" fmla="*/ 318135 h 514350"/>
                    <a:gd name="connsiteX1" fmla="*/ 103822 w 361950"/>
                    <a:gd name="connsiteY1" fmla="*/ 512445 h 514350"/>
                    <a:gd name="connsiteX2" fmla="*/ 0 w 361950"/>
                    <a:gd name="connsiteY2" fmla="*/ 509588 h 514350"/>
                    <a:gd name="connsiteX3" fmla="*/ 225742 w 361950"/>
                    <a:gd name="connsiteY3" fmla="*/ 265748 h 514350"/>
                    <a:gd name="connsiteX4" fmla="*/ 271463 w 361950"/>
                    <a:gd name="connsiteY4" fmla="*/ 99060 h 514350"/>
                    <a:gd name="connsiteX5" fmla="*/ 271463 w 361950"/>
                    <a:gd name="connsiteY5" fmla="*/ 0 h 514350"/>
                    <a:gd name="connsiteX6" fmla="*/ 316230 w 361950"/>
                    <a:gd name="connsiteY6" fmla="*/ 28575 h 514350"/>
                    <a:gd name="connsiteX7" fmla="*/ 343852 w 361950"/>
                    <a:gd name="connsiteY7" fmla="*/ 318135 h 514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61950" h="514350">
                      <a:moveTo>
                        <a:pt x="343852" y="318135"/>
                      </a:moveTo>
                      <a:cubicBezTo>
                        <a:pt x="298132" y="424815"/>
                        <a:pt x="220027" y="492443"/>
                        <a:pt x="103822" y="512445"/>
                      </a:cubicBezTo>
                      <a:cubicBezTo>
                        <a:pt x="69532" y="518160"/>
                        <a:pt x="34290" y="516255"/>
                        <a:pt x="0" y="509588"/>
                      </a:cubicBezTo>
                      <a:cubicBezTo>
                        <a:pt x="114300" y="462915"/>
                        <a:pt x="181927" y="381000"/>
                        <a:pt x="225742" y="265748"/>
                      </a:cubicBezTo>
                      <a:cubicBezTo>
                        <a:pt x="246697" y="209550"/>
                        <a:pt x="261938" y="161925"/>
                        <a:pt x="271463" y="99060"/>
                      </a:cubicBezTo>
                      <a:cubicBezTo>
                        <a:pt x="274320" y="78105"/>
                        <a:pt x="275272" y="60008"/>
                        <a:pt x="271463" y="0"/>
                      </a:cubicBezTo>
                      <a:cubicBezTo>
                        <a:pt x="281940" y="6668"/>
                        <a:pt x="305753" y="21908"/>
                        <a:pt x="316230" y="28575"/>
                      </a:cubicBezTo>
                      <a:cubicBezTo>
                        <a:pt x="360045" y="65723"/>
                        <a:pt x="389572" y="153352"/>
                        <a:pt x="343852" y="318135"/>
                      </a:cubicBezTo>
                      <a:close/>
                    </a:path>
                  </a:pathLst>
                </a:custGeom>
                <a:solidFill>
                  <a:srgbClr val="CD4E4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15" name="Group 514">
                <a:extLst>
                  <a:ext uri="{FF2B5EF4-FFF2-40B4-BE49-F238E27FC236}">
                    <a16:creationId xmlns:a16="http://schemas.microsoft.com/office/drawing/2014/main" id="{E186F521-3457-4EC2-8B87-296762C120F5}"/>
                  </a:ext>
                </a:extLst>
              </p:cNvPr>
              <p:cNvGrpSpPr/>
              <p:nvPr/>
            </p:nvGrpSpPr>
            <p:grpSpPr>
              <a:xfrm>
                <a:off x="9789449" y="3902402"/>
                <a:ext cx="222164" cy="204826"/>
                <a:chOff x="11300396" y="1777955"/>
                <a:chExt cx="222164" cy="204826"/>
              </a:xfrm>
            </p:grpSpPr>
            <p:sp>
              <p:nvSpPr>
                <p:cNvPr id="519" name="Freeform: Shape 518">
                  <a:extLst>
                    <a:ext uri="{FF2B5EF4-FFF2-40B4-BE49-F238E27FC236}">
                      <a16:creationId xmlns:a16="http://schemas.microsoft.com/office/drawing/2014/main" id="{876E52EC-B806-42BE-B5A2-5CB739B2D485}"/>
                    </a:ext>
                  </a:extLst>
                </p:cNvPr>
                <p:cNvSpPr/>
                <p:nvPr/>
              </p:nvSpPr>
              <p:spPr>
                <a:xfrm>
                  <a:off x="11300396" y="1777955"/>
                  <a:ext cx="219814" cy="204826"/>
                </a:xfrm>
                <a:custGeom>
                  <a:avLst/>
                  <a:gdLst>
                    <a:gd name="connsiteX0" fmla="*/ 677615 w 838200"/>
                    <a:gd name="connsiteY0" fmla="*/ 13598 h 781050"/>
                    <a:gd name="connsiteX1" fmla="*/ 420440 w 838200"/>
                    <a:gd name="connsiteY1" fmla="*/ 56461 h 781050"/>
                    <a:gd name="connsiteX2" fmla="*/ 362338 w 838200"/>
                    <a:gd name="connsiteY2" fmla="*/ 60271 h 781050"/>
                    <a:gd name="connsiteX3" fmla="*/ 116593 w 838200"/>
                    <a:gd name="connsiteY3" fmla="*/ 78368 h 781050"/>
                    <a:gd name="connsiteX4" fmla="*/ 21343 w 838200"/>
                    <a:gd name="connsiteY4" fmla="*/ 481276 h 781050"/>
                    <a:gd name="connsiteX5" fmla="*/ 554743 w 838200"/>
                    <a:gd name="connsiteY5" fmla="*/ 770836 h 781050"/>
                    <a:gd name="connsiteX6" fmla="*/ 830968 w 838200"/>
                    <a:gd name="connsiteY6" fmla="*/ 230768 h 781050"/>
                    <a:gd name="connsiteX7" fmla="*/ 677615 w 838200"/>
                    <a:gd name="connsiteY7" fmla="*/ 13598 h 78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8200" h="781050">
                      <a:moveTo>
                        <a:pt x="677615" y="13598"/>
                      </a:moveTo>
                      <a:cubicBezTo>
                        <a:pt x="530931" y="-28312"/>
                        <a:pt x="517595" y="38363"/>
                        <a:pt x="420440" y="56461"/>
                      </a:cubicBezTo>
                      <a:lnTo>
                        <a:pt x="362338" y="60271"/>
                      </a:lnTo>
                      <a:cubicBezTo>
                        <a:pt x="264231" y="52651"/>
                        <a:pt x="251848" y="-25454"/>
                        <a:pt x="116593" y="78368"/>
                      </a:cubicBezTo>
                      <a:cubicBezTo>
                        <a:pt x="-565" y="189811"/>
                        <a:pt x="-23425" y="338401"/>
                        <a:pt x="21343" y="481276"/>
                      </a:cubicBezTo>
                      <a:cubicBezTo>
                        <a:pt x="91828" y="709876"/>
                        <a:pt x="330906" y="839416"/>
                        <a:pt x="554743" y="770836"/>
                      </a:cubicBezTo>
                      <a:cubicBezTo>
                        <a:pt x="778581" y="702256"/>
                        <a:pt x="892881" y="479371"/>
                        <a:pt x="830968" y="230768"/>
                      </a:cubicBezTo>
                      <a:cubicBezTo>
                        <a:pt x="796678" y="94561"/>
                        <a:pt x="750006" y="42173"/>
                        <a:pt x="677615" y="13598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20" name="Freeform: Shape 519">
                  <a:extLst>
                    <a:ext uri="{FF2B5EF4-FFF2-40B4-BE49-F238E27FC236}">
                      <a16:creationId xmlns:a16="http://schemas.microsoft.com/office/drawing/2014/main" id="{440DCDD3-3329-4478-B998-2F43A1F42697}"/>
                    </a:ext>
                  </a:extLst>
                </p:cNvPr>
                <p:cNvSpPr/>
                <p:nvPr/>
              </p:nvSpPr>
              <p:spPr>
                <a:xfrm>
                  <a:off x="11432636" y="1778273"/>
                  <a:ext cx="89924" cy="202328"/>
                </a:xfrm>
                <a:custGeom>
                  <a:avLst/>
                  <a:gdLst>
                    <a:gd name="connsiteX0" fmla="*/ 351472 w 342900"/>
                    <a:gd name="connsiteY0" fmla="*/ 373380 h 771525"/>
                    <a:gd name="connsiteX1" fmla="*/ 134303 w 342900"/>
                    <a:gd name="connsiteY1" fmla="*/ 735330 h 771525"/>
                    <a:gd name="connsiteX2" fmla="*/ 0 w 342900"/>
                    <a:gd name="connsiteY2" fmla="*/ 780097 h 771525"/>
                    <a:gd name="connsiteX3" fmla="*/ 175260 w 342900"/>
                    <a:gd name="connsiteY3" fmla="*/ 361950 h 771525"/>
                    <a:gd name="connsiteX4" fmla="*/ 155258 w 342900"/>
                    <a:gd name="connsiteY4" fmla="*/ 126682 h 771525"/>
                    <a:gd name="connsiteX5" fmla="*/ 108585 w 342900"/>
                    <a:gd name="connsiteY5" fmla="*/ 0 h 771525"/>
                    <a:gd name="connsiteX6" fmla="*/ 179070 w 342900"/>
                    <a:gd name="connsiteY6" fmla="*/ 15240 h 771525"/>
                    <a:gd name="connsiteX7" fmla="*/ 351472 w 342900"/>
                    <a:gd name="connsiteY7" fmla="*/ 373380 h 771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2900" h="771525">
                      <a:moveTo>
                        <a:pt x="351472" y="373380"/>
                      </a:moveTo>
                      <a:cubicBezTo>
                        <a:pt x="341947" y="531495"/>
                        <a:pt x="274320" y="655320"/>
                        <a:pt x="134303" y="735330"/>
                      </a:cubicBezTo>
                      <a:cubicBezTo>
                        <a:pt x="92392" y="759143"/>
                        <a:pt x="46672" y="772477"/>
                        <a:pt x="0" y="780097"/>
                      </a:cubicBezTo>
                      <a:cubicBezTo>
                        <a:pt x="124778" y="666750"/>
                        <a:pt x="173355" y="530543"/>
                        <a:pt x="175260" y="361950"/>
                      </a:cubicBezTo>
                      <a:cubicBezTo>
                        <a:pt x="176213" y="280035"/>
                        <a:pt x="172403" y="211455"/>
                        <a:pt x="155258" y="126682"/>
                      </a:cubicBezTo>
                      <a:cubicBezTo>
                        <a:pt x="149542" y="99060"/>
                        <a:pt x="141922" y="74295"/>
                        <a:pt x="108585" y="0"/>
                      </a:cubicBezTo>
                      <a:cubicBezTo>
                        <a:pt x="125730" y="3810"/>
                        <a:pt x="162878" y="12382"/>
                        <a:pt x="179070" y="15240"/>
                      </a:cubicBezTo>
                      <a:cubicBezTo>
                        <a:pt x="254317" y="40957"/>
                        <a:pt x="332422" y="140017"/>
                        <a:pt x="351472" y="373380"/>
                      </a:cubicBezTo>
                      <a:close/>
                    </a:path>
                  </a:pathLst>
                </a:custGeom>
                <a:solidFill>
                  <a:srgbClr val="CD4E4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516" name="Group 515">
                <a:extLst>
                  <a:ext uri="{FF2B5EF4-FFF2-40B4-BE49-F238E27FC236}">
                    <a16:creationId xmlns:a16="http://schemas.microsoft.com/office/drawing/2014/main" id="{FEFF4C5C-2B89-45EC-BE39-1B4D2A0704DC}"/>
                  </a:ext>
                </a:extLst>
              </p:cNvPr>
              <p:cNvGrpSpPr/>
              <p:nvPr/>
            </p:nvGrpSpPr>
            <p:grpSpPr>
              <a:xfrm>
                <a:off x="8717052" y="3970825"/>
                <a:ext cx="194966" cy="179751"/>
                <a:chOff x="11300396" y="1777955"/>
                <a:chExt cx="222164" cy="204826"/>
              </a:xfrm>
            </p:grpSpPr>
            <p:sp>
              <p:nvSpPr>
                <p:cNvPr id="517" name="Freeform: Shape 516">
                  <a:extLst>
                    <a:ext uri="{FF2B5EF4-FFF2-40B4-BE49-F238E27FC236}">
                      <a16:creationId xmlns:a16="http://schemas.microsoft.com/office/drawing/2014/main" id="{0091DBEE-63DF-45F3-B983-92A27285AD51}"/>
                    </a:ext>
                  </a:extLst>
                </p:cNvPr>
                <p:cNvSpPr/>
                <p:nvPr/>
              </p:nvSpPr>
              <p:spPr>
                <a:xfrm>
                  <a:off x="11300396" y="1777955"/>
                  <a:ext cx="219814" cy="204826"/>
                </a:xfrm>
                <a:custGeom>
                  <a:avLst/>
                  <a:gdLst>
                    <a:gd name="connsiteX0" fmla="*/ 677615 w 838200"/>
                    <a:gd name="connsiteY0" fmla="*/ 13598 h 781050"/>
                    <a:gd name="connsiteX1" fmla="*/ 420440 w 838200"/>
                    <a:gd name="connsiteY1" fmla="*/ 56461 h 781050"/>
                    <a:gd name="connsiteX2" fmla="*/ 362338 w 838200"/>
                    <a:gd name="connsiteY2" fmla="*/ 60271 h 781050"/>
                    <a:gd name="connsiteX3" fmla="*/ 116593 w 838200"/>
                    <a:gd name="connsiteY3" fmla="*/ 78368 h 781050"/>
                    <a:gd name="connsiteX4" fmla="*/ 21343 w 838200"/>
                    <a:gd name="connsiteY4" fmla="*/ 481276 h 781050"/>
                    <a:gd name="connsiteX5" fmla="*/ 554743 w 838200"/>
                    <a:gd name="connsiteY5" fmla="*/ 770836 h 781050"/>
                    <a:gd name="connsiteX6" fmla="*/ 830968 w 838200"/>
                    <a:gd name="connsiteY6" fmla="*/ 230768 h 781050"/>
                    <a:gd name="connsiteX7" fmla="*/ 677615 w 838200"/>
                    <a:gd name="connsiteY7" fmla="*/ 13598 h 781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38200" h="781050">
                      <a:moveTo>
                        <a:pt x="677615" y="13598"/>
                      </a:moveTo>
                      <a:cubicBezTo>
                        <a:pt x="530931" y="-28312"/>
                        <a:pt x="517595" y="38363"/>
                        <a:pt x="420440" y="56461"/>
                      </a:cubicBezTo>
                      <a:lnTo>
                        <a:pt x="362338" y="60271"/>
                      </a:lnTo>
                      <a:cubicBezTo>
                        <a:pt x="264231" y="52651"/>
                        <a:pt x="251848" y="-25454"/>
                        <a:pt x="116593" y="78368"/>
                      </a:cubicBezTo>
                      <a:cubicBezTo>
                        <a:pt x="-565" y="189811"/>
                        <a:pt x="-23425" y="338401"/>
                        <a:pt x="21343" y="481276"/>
                      </a:cubicBezTo>
                      <a:cubicBezTo>
                        <a:pt x="91828" y="709876"/>
                        <a:pt x="330906" y="839416"/>
                        <a:pt x="554743" y="770836"/>
                      </a:cubicBezTo>
                      <a:cubicBezTo>
                        <a:pt x="778581" y="702256"/>
                        <a:pt x="892881" y="479371"/>
                        <a:pt x="830968" y="230768"/>
                      </a:cubicBezTo>
                      <a:cubicBezTo>
                        <a:pt x="796678" y="94561"/>
                        <a:pt x="750006" y="42173"/>
                        <a:pt x="677615" y="13598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8" name="Freeform: Shape 517">
                  <a:extLst>
                    <a:ext uri="{FF2B5EF4-FFF2-40B4-BE49-F238E27FC236}">
                      <a16:creationId xmlns:a16="http://schemas.microsoft.com/office/drawing/2014/main" id="{5E2439DB-0D05-46A3-AC41-25BFB41C58AA}"/>
                    </a:ext>
                  </a:extLst>
                </p:cNvPr>
                <p:cNvSpPr/>
                <p:nvPr/>
              </p:nvSpPr>
              <p:spPr>
                <a:xfrm>
                  <a:off x="11432636" y="1778273"/>
                  <a:ext cx="89924" cy="202328"/>
                </a:xfrm>
                <a:custGeom>
                  <a:avLst/>
                  <a:gdLst>
                    <a:gd name="connsiteX0" fmla="*/ 351472 w 342900"/>
                    <a:gd name="connsiteY0" fmla="*/ 373380 h 771525"/>
                    <a:gd name="connsiteX1" fmla="*/ 134303 w 342900"/>
                    <a:gd name="connsiteY1" fmla="*/ 735330 h 771525"/>
                    <a:gd name="connsiteX2" fmla="*/ 0 w 342900"/>
                    <a:gd name="connsiteY2" fmla="*/ 780097 h 771525"/>
                    <a:gd name="connsiteX3" fmla="*/ 175260 w 342900"/>
                    <a:gd name="connsiteY3" fmla="*/ 361950 h 771525"/>
                    <a:gd name="connsiteX4" fmla="*/ 155258 w 342900"/>
                    <a:gd name="connsiteY4" fmla="*/ 126682 h 771525"/>
                    <a:gd name="connsiteX5" fmla="*/ 108585 w 342900"/>
                    <a:gd name="connsiteY5" fmla="*/ 0 h 771525"/>
                    <a:gd name="connsiteX6" fmla="*/ 179070 w 342900"/>
                    <a:gd name="connsiteY6" fmla="*/ 15240 h 771525"/>
                    <a:gd name="connsiteX7" fmla="*/ 351472 w 342900"/>
                    <a:gd name="connsiteY7" fmla="*/ 373380 h 771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42900" h="771525">
                      <a:moveTo>
                        <a:pt x="351472" y="373380"/>
                      </a:moveTo>
                      <a:cubicBezTo>
                        <a:pt x="341947" y="531495"/>
                        <a:pt x="274320" y="655320"/>
                        <a:pt x="134303" y="735330"/>
                      </a:cubicBezTo>
                      <a:cubicBezTo>
                        <a:pt x="92392" y="759143"/>
                        <a:pt x="46672" y="772477"/>
                        <a:pt x="0" y="780097"/>
                      </a:cubicBezTo>
                      <a:cubicBezTo>
                        <a:pt x="124778" y="666750"/>
                        <a:pt x="173355" y="530543"/>
                        <a:pt x="175260" y="361950"/>
                      </a:cubicBezTo>
                      <a:cubicBezTo>
                        <a:pt x="176213" y="280035"/>
                        <a:pt x="172403" y="211455"/>
                        <a:pt x="155258" y="126682"/>
                      </a:cubicBezTo>
                      <a:cubicBezTo>
                        <a:pt x="149542" y="99060"/>
                        <a:pt x="141922" y="74295"/>
                        <a:pt x="108585" y="0"/>
                      </a:cubicBezTo>
                      <a:cubicBezTo>
                        <a:pt x="125730" y="3810"/>
                        <a:pt x="162878" y="12382"/>
                        <a:pt x="179070" y="15240"/>
                      </a:cubicBezTo>
                      <a:cubicBezTo>
                        <a:pt x="254317" y="40957"/>
                        <a:pt x="332422" y="140017"/>
                        <a:pt x="351472" y="373380"/>
                      </a:cubicBezTo>
                      <a:close/>
                    </a:path>
                  </a:pathLst>
                </a:custGeom>
                <a:solidFill>
                  <a:srgbClr val="CD4E4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F9DFDB43-9647-46BD-9FFD-F13B972C58CD}"/>
                </a:ext>
              </a:extLst>
            </p:cNvPr>
            <p:cNvSpPr/>
            <p:nvPr/>
          </p:nvSpPr>
          <p:spPr>
            <a:xfrm rot="19736239">
              <a:off x="52471" y="1190064"/>
              <a:ext cx="5048911" cy="2799765"/>
            </a:xfrm>
            <a:custGeom>
              <a:avLst/>
              <a:gdLst>
                <a:gd name="connsiteX0" fmla="*/ 2863548 w 5048911"/>
                <a:gd name="connsiteY0" fmla="*/ 11220 h 2799765"/>
                <a:gd name="connsiteX1" fmla="*/ 2950748 w 5048911"/>
                <a:gd name="connsiteY1" fmla="*/ 142773 h 2799765"/>
                <a:gd name="connsiteX2" fmla="*/ 2950748 w 5048911"/>
                <a:gd name="connsiteY2" fmla="*/ 186697 h 2799765"/>
                <a:gd name="connsiteX3" fmla="*/ 2807975 w 5048911"/>
                <a:gd name="connsiteY3" fmla="*/ 329470 h 2799765"/>
                <a:gd name="connsiteX4" fmla="*/ 2745503 w 5048911"/>
                <a:gd name="connsiteY4" fmla="*/ 329471 h 2799765"/>
                <a:gd name="connsiteX5" fmla="*/ 2745503 w 5048911"/>
                <a:gd name="connsiteY5" fmla="*/ 480215 h 2799765"/>
                <a:gd name="connsiteX6" fmla="*/ 2824438 w 5048911"/>
                <a:gd name="connsiteY6" fmla="*/ 484332 h 2799765"/>
                <a:gd name="connsiteX7" fmla="*/ 3866494 w 5048911"/>
                <a:gd name="connsiteY7" fmla="*/ 764439 h 2799765"/>
                <a:gd name="connsiteX8" fmla="*/ 4016174 w 5048911"/>
                <a:gd name="connsiteY8" fmla="*/ 849889 h 2799765"/>
                <a:gd name="connsiteX9" fmla="*/ 5033052 w 5048911"/>
                <a:gd name="connsiteY9" fmla="*/ 2799765 h 2799765"/>
                <a:gd name="connsiteX10" fmla="*/ 12186 w 5048911"/>
                <a:gd name="connsiteY10" fmla="*/ 2799709 h 2799765"/>
                <a:gd name="connsiteX11" fmla="*/ 1178809 w 5048911"/>
                <a:gd name="connsiteY11" fmla="*/ 764408 h 2799765"/>
                <a:gd name="connsiteX12" fmla="*/ 2094886 w 5048911"/>
                <a:gd name="connsiteY12" fmla="*/ 500957 h 2799765"/>
                <a:gd name="connsiteX13" fmla="*/ 2299744 w 5048911"/>
                <a:gd name="connsiteY13" fmla="*/ 485940 h 2799765"/>
                <a:gd name="connsiteX14" fmla="*/ 2299744 w 5048911"/>
                <a:gd name="connsiteY14" fmla="*/ 329470 h 2799765"/>
                <a:gd name="connsiteX15" fmla="*/ 2237270 w 5048911"/>
                <a:gd name="connsiteY15" fmla="*/ 329470 h 2799765"/>
                <a:gd name="connsiteX16" fmla="*/ 2094497 w 5048911"/>
                <a:gd name="connsiteY16" fmla="*/ 186698 h 2799765"/>
                <a:gd name="connsiteX17" fmla="*/ 2094497 w 5048911"/>
                <a:gd name="connsiteY17" fmla="*/ 142773 h 2799765"/>
                <a:gd name="connsiteX18" fmla="*/ 2237270 w 5048911"/>
                <a:gd name="connsiteY18" fmla="*/ 0 h 2799765"/>
                <a:gd name="connsiteX19" fmla="*/ 2807975 w 5048911"/>
                <a:gd name="connsiteY19" fmla="*/ 0 h 2799765"/>
                <a:gd name="connsiteX20" fmla="*/ 2863548 w 5048911"/>
                <a:gd name="connsiteY20" fmla="*/ 11220 h 279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048911" h="2799765">
                  <a:moveTo>
                    <a:pt x="2863548" y="11220"/>
                  </a:moveTo>
                  <a:cubicBezTo>
                    <a:pt x="2914792" y="32894"/>
                    <a:pt x="2950748" y="83635"/>
                    <a:pt x="2950748" y="142773"/>
                  </a:cubicBezTo>
                  <a:lnTo>
                    <a:pt x="2950748" y="186697"/>
                  </a:lnTo>
                  <a:cubicBezTo>
                    <a:pt x="2950748" y="265548"/>
                    <a:pt x="2886826" y="329470"/>
                    <a:pt x="2807975" y="329470"/>
                  </a:cubicBezTo>
                  <a:lnTo>
                    <a:pt x="2745503" y="329471"/>
                  </a:lnTo>
                  <a:lnTo>
                    <a:pt x="2745503" y="480215"/>
                  </a:lnTo>
                  <a:lnTo>
                    <a:pt x="2824438" y="484332"/>
                  </a:lnTo>
                  <a:cubicBezTo>
                    <a:pt x="3193770" y="513366"/>
                    <a:pt x="3558411" y="601746"/>
                    <a:pt x="3866494" y="764439"/>
                  </a:cubicBezTo>
                  <a:cubicBezTo>
                    <a:pt x="3917842" y="791555"/>
                    <a:pt x="3967751" y="820065"/>
                    <a:pt x="4016174" y="849889"/>
                  </a:cubicBezTo>
                  <a:cubicBezTo>
                    <a:pt x="4742528" y="1297242"/>
                    <a:pt x="5134655" y="2039964"/>
                    <a:pt x="5033052" y="2799765"/>
                  </a:cubicBezTo>
                  <a:lnTo>
                    <a:pt x="12186" y="2799709"/>
                  </a:lnTo>
                  <a:cubicBezTo>
                    <a:pt x="-96165" y="1989252"/>
                    <a:pt x="536425" y="1103620"/>
                    <a:pt x="1178809" y="764408"/>
                  </a:cubicBezTo>
                  <a:cubicBezTo>
                    <a:pt x="1419703" y="637204"/>
                    <a:pt x="1742351" y="544397"/>
                    <a:pt x="2094886" y="500957"/>
                  </a:cubicBezTo>
                  <a:lnTo>
                    <a:pt x="2299744" y="485940"/>
                  </a:lnTo>
                  <a:lnTo>
                    <a:pt x="2299744" y="329470"/>
                  </a:lnTo>
                  <a:lnTo>
                    <a:pt x="2237270" y="329470"/>
                  </a:lnTo>
                  <a:cubicBezTo>
                    <a:pt x="2158419" y="329470"/>
                    <a:pt x="2094497" y="265548"/>
                    <a:pt x="2094497" y="186698"/>
                  </a:cubicBezTo>
                  <a:lnTo>
                    <a:pt x="2094497" y="142773"/>
                  </a:lnTo>
                  <a:cubicBezTo>
                    <a:pt x="2094497" y="63922"/>
                    <a:pt x="2158419" y="0"/>
                    <a:pt x="2237270" y="0"/>
                  </a:cubicBezTo>
                  <a:lnTo>
                    <a:pt x="2807975" y="0"/>
                  </a:lnTo>
                  <a:cubicBezTo>
                    <a:pt x="2827688" y="0"/>
                    <a:pt x="2846467" y="3995"/>
                    <a:pt x="2863548" y="1122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93000">
                  <a:schemeClr val="bg1">
                    <a:lumMod val="95000"/>
                  </a:schemeClr>
                </a:gs>
                <a:gs pos="62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479" name="Group 478">
              <a:extLst>
                <a:ext uri="{FF2B5EF4-FFF2-40B4-BE49-F238E27FC236}">
                  <a16:creationId xmlns:a16="http://schemas.microsoft.com/office/drawing/2014/main" id="{02FC3361-8EE6-471C-91D0-ACB29534E12C}"/>
                </a:ext>
              </a:extLst>
            </p:cNvPr>
            <p:cNvGrpSpPr/>
            <p:nvPr/>
          </p:nvGrpSpPr>
          <p:grpSpPr>
            <a:xfrm rot="19676151">
              <a:off x="1006739" y="2202998"/>
              <a:ext cx="3595156" cy="1411936"/>
              <a:chOff x="1732406" y="3457077"/>
              <a:chExt cx="4259673" cy="1672914"/>
            </a:xfrm>
          </p:grpSpPr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202612D0-5B32-4CF6-BD4D-B5DF2C2223EA}"/>
                  </a:ext>
                </a:extLst>
              </p:cNvPr>
              <p:cNvSpPr/>
              <p:nvPr/>
            </p:nvSpPr>
            <p:spPr>
              <a:xfrm>
                <a:off x="3395023" y="4074034"/>
                <a:ext cx="406954" cy="1050631"/>
              </a:xfrm>
              <a:custGeom>
                <a:avLst/>
                <a:gdLst>
                  <a:gd name="connsiteX0" fmla="*/ 265077 w 406954"/>
                  <a:gd name="connsiteY0" fmla="*/ 882701 h 1050631"/>
                  <a:gd name="connsiteX1" fmla="*/ 272379 w 406954"/>
                  <a:gd name="connsiteY1" fmla="*/ 912223 h 1050631"/>
                  <a:gd name="connsiteX2" fmla="*/ 293012 w 406954"/>
                  <a:gd name="connsiteY2" fmla="*/ 924286 h 1050631"/>
                  <a:gd name="connsiteX3" fmla="*/ 306980 w 406954"/>
                  <a:gd name="connsiteY3" fmla="*/ 920159 h 1050631"/>
                  <a:gd name="connsiteX4" fmla="*/ 326661 w 406954"/>
                  <a:gd name="connsiteY4" fmla="*/ 906826 h 1050631"/>
                  <a:gd name="connsiteX5" fmla="*/ 348565 w 406954"/>
                  <a:gd name="connsiteY5" fmla="*/ 923016 h 1050631"/>
                  <a:gd name="connsiteX6" fmla="*/ 328883 w 406954"/>
                  <a:gd name="connsiteY6" fmla="*/ 988409 h 1050631"/>
                  <a:gd name="connsiteX7" fmla="*/ 255237 w 406954"/>
                  <a:gd name="connsiteY7" fmla="*/ 974442 h 1050631"/>
                  <a:gd name="connsiteX8" fmla="*/ 236190 w 406954"/>
                  <a:gd name="connsiteY8" fmla="*/ 924286 h 1050631"/>
                  <a:gd name="connsiteX9" fmla="*/ 216826 w 406954"/>
                  <a:gd name="connsiteY9" fmla="*/ 779850 h 1050631"/>
                  <a:gd name="connsiteX10" fmla="*/ 139688 w 406954"/>
                  <a:gd name="connsiteY10" fmla="*/ 635097 h 1050631"/>
                  <a:gd name="connsiteX11" fmla="*/ 182225 w 406954"/>
                  <a:gd name="connsiteY11" fmla="*/ 628430 h 1050631"/>
                  <a:gd name="connsiteX12" fmla="*/ 286981 w 406954"/>
                  <a:gd name="connsiteY12" fmla="*/ 410348 h 1050631"/>
                  <a:gd name="connsiteX13" fmla="*/ 235873 w 406954"/>
                  <a:gd name="connsiteY13" fmla="*/ 372890 h 1050631"/>
                  <a:gd name="connsiteX14" fmla="*/ 167623 w 406954"/>
                  <a:gd name="connsiteY14" fmla="*/ 397650 h 1050631"/>
                  <a:gd name="connsiteX15" fmla="*/ 92072 w 406954"/>
                  <a:gd name="connsiteY15" fmla="*/ 500819 h 1050631"/>
                  <a:gd name="connsiteX16" fmla="*/ 63185 w 406954"/>
                  <a:gd name="connsiteY16" fmla="*/ 545261 h 1050631"/>
                  <a:gd name="connsiteX17" fmla="*/ 57788 w 406954"/>
                  <a:gd name="connsiteY17" fmla="*/ 483042 h 1050631"/>
                  <a:gd name="connsiteX18" fmla="*/ 80644 w 406954"/>
                  <a:gd name="connsiteY18" fmla="*/ 421141 h 1050631"/>
                  <a:gd name="connsiteX19" fmla="*/ 82866 w 406954"/>
                  <a:gd name="connsiteY19" fmla="*/ 418919 h 1050631"/>
                  <a:gd name="connsiteX20" fmla="*/ 168258 w 406954"/>
                  <a:gd name="connsiteY20" fmla="*/ 80526 h 1050631"/>
                  <a:gd name="connsiteX21" fmla="*/ 140005 w 406954"/>
                  <a:gd name="connsiteY21" fmla="*/ 22752 h 1050631"/>
                  <a:gd name="connsiteX22" fmla="*/ 46677 w 406954"/>
                  <a:gd name="connsiteY22" fmla="*/ 33545 h 1050631"/>
                  <a:gd name="connsiteX23" fmla="*/ 26996 w 406954"/>
                  <a:gd name="connsiteY23" fmla="*/ 86875 h 1050631"/>
                  <a:gd name="connsiteX24" fmla="*/ 14 w 406954"/>
                  <a:gd name="connsiteY24" fmla="*/ 357653 h 1050631"/>
                  <a:gd name="connsiteX25" fmla="*/ 27949 w 406954"/>
                  <a:gd name="connsiteY25" fmla="*/ 727472 h 1050631"/>
                  <a:gd name="connsiteX26" fmla="*/ 50170 w 406954"/>
                  <a:gd name="connsiteY26" fmla="*/ 745566 h 1050631"/>
                  <a:gd name="connsiteX27" fmla="*/ 69216 w 406954"/>
                  <a:gd name="connsiteY27" fmla="*/ 744931 h 1050631"/>
                  <a:gd name="connsiteX28" fmla="*/ 84136 w 406954"/>
                  <a:gd name="connsiteY28" fmla="*/ 728107 h 1050631"/>
                  <a:gd name="connsiteX29" fmla="*/ 75565 w 406954"/>
                  <a:gd name="connsiteY29" fmla="*/ 641128 h 1050631"/>
                  <a:gd name="connsiteX30" fmla="*/ 144767 w 406954"/>
                  <a:gd name="connsiteY30" fmla="*/ 710648 h 1050631"/>
                  <a:gd name="connsiteX31" fmla="*/ 176194 w 406954"/>
                  <a:gd name="connsiteY31" fmla="*/ 866829 h 1050631"/>
                  <a:gd name="connsiteX32" fmla="*/ 192701 w 406954"/>
                  <a:gd name="connsiteY32" fmla="*/ 966823 h 1050631"/>
                  <a:gd name="connsiteX33" fmla="*/ 304123 w 406954"/>
                  <a:gd name="connsiteY33" fmla="*/ 1050628 h 1050631"/>
                  <a:gd name="connsiteX34" fmla="*/ 391102 w 406954"/>
                  <a:gd name="connsiteY34" fmla="*/ 1000154 h 1050631"/>
                  <a:gd name="connsiteX35" fmla="*/ 392689 w 406954"/>
                  <a:gd name="connsiteY35" fmla="*/ 889367 h 1050631"/>
                  <a:gd name="connsiteX36" fmla="*/ 265077 w 406954"/>
                  <a:gd name="connsiteY36" fmla="*/ 882701 h 1050631"/>
                  <a:gd name="connsiteX37" fmla="*/ 55883 w 406954"/>
                  <a:gd name="connsiteY37" fmla="*/ 296069 h 1050631"/>
                  <a:gd name="connsiteX38" fmla="*/ 74295 w 406954"/>
                  <a:gd name="connsiteY38" fmla="*/ 121159 h 1050631"/>
                  <a:gd name="connsiteX39" fmla="*/ 82866 w 406954"/>
                  <a:gd name="connsiteY39" fmla="*/ 85923 h 1050631"/>
                  <a:gd name="connsiteX40" fmla="*/ 92706 w 406954"/>
                  <a:gd name="connsiteY40" fmla="*/ 74812 h 1050631"/>
                  <a:gd name="connsiteX41" fmla="*/ 105404 w 406954"/>
                  <a:gd name="connsiteY41" fmla="*/ 83066 h 1050631"/>
                  <a:gd name="connsiteX42" fmla="*/ 119372 w 406954"/>
                  <a:gd name="connsiteY42" fmla="*/ 127825 h 1050631"/>
                  <a:gd name="connsiteX43" fmla="*/ 70168 w 406954"/>
                  <a:gd name="connsiteY43" fmla="*/ 349716 h 1050631"/>
                  <a:gd name="connsiteX44" fmla="*/ 55249 w 406954"/>
                  <a:gd name="connsiteY44" fmla="*/ 369398 h 1050631"/>
                  <a:gd name="connsiteX45" fmla="*/ 55883 w 406954"/>
                  <a:gd name="connsiteY45" fmla="*/ 296069 h 1050631"/>
                  <a:gd name="connsiteX46" fmla="*/ 123181 w 406954"/>
                  <a:gd name="connsiteY46" fmla="*/ 597004 h 1050631"/>
                  <a:gd name="connsiteX47" fmla="*/ 89850 w 406954"/>
                  <a:gd name="connsiteY47" fmla="*/ 587480 h 1050631"/>
                  <a:gd name="connsiteX48" fmla="*/ 104452 w 406954"/>
                  <a:gd name="connsiteY48" fmla="*/ 563355 h 1050631"/>
                  <a:gd name="connsiteX49" fmla="*/ 175559 w 406954"/>
                  <a:gd name="connsiteY49" fmla="*/ 462408 h 1050631"/>
                  <a:gd name="connsiteX50" fmla="*/ 194288 w 406954"/>
                  <a:gd name="connsiteY50" fmla="*/ 443044 h 1050631"/>
                  <a:gd name="connsiteX51" fmla="*/ 230794 w 406954"/>
                  <a:gd name="connsiteY51" fmla="*/ 435108 h 1050631"/>
                  <a:gd name="connsiteX52" fmla="*/ 244126 w 406954"/>
                  <a:gd name="connsiteY52" fmla="*/ 465265 h 1050631"/>
                  <a:gd name="connsiteX53" fmla="*/ 131435 w 406954"/>
                  <a:gd name="connsiteY53" fmla="*/ 597004 h 1050631"/>
                  <a:gd name="connsiteX54" fmla="*/ 123181 w 406954"/>
                  <a:gd name="connsiteY54" fmla="*/ 597004 h 1050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406954" h="1050631">
                    <a:moveTo>
                      <a:pt x="265077" y="882701"/>
                    </a:moveTo>
                    <a:cubicBezTo>
                      <a:pt x="254919" y="899208"/>
                      <a:pt x="255872" y="902700"/>
                      <a:pt x="272379" y="912223"/>
                    </a:cubicBezTo>
                    <a:cubicBezTo>
                      <a:pt x="279362" y="916350"/>
                      <a:pt x="286346" y="919842"/>
                      <a:pt x="293012" y="924286"/>
                    </a:cubicBezTo>
                    <a:cubicBezTo>
                      <a:pt x="299679" y="928730"/>
                      <a:pt x="303805" y="928413"/>
                      <a:pt x="306980" y="920159"/>
                    </a:cubicBezTo>
                    <a:cubicBezTo>
                      <a:pt x="310154" y="911588"/>
                      <a:pt x="317455" y="906509"/>
                      <a:pt x="326661" y="906826"/>
                    </a:cubicBezTo>
                    <a:cubicBezTo>
                      <a:pt x="337136" y="907144"/>
                      <a:pt x="344120" y="913493"/>
                      <a:pt x="348565" y="923016"/>
                    </a:cubicBezTo>
                    <a:cubicBezTo>
                      <a:pt x="359040" y="945554"/>
                      <a:pt x="349517" y="976664"/>
                      <a:pt x="328883" y="988409"/>
                    </a:cubicBezTo>
                    <a:cubicBezTo>
                      <a:pt x="303170" y="1003011"/>
                      <a:pt x="269839" y="996980"/>
                      <a:pt x="255237" y="974442"/>
                    </a:cubicBezTo>
                    <a:cubicBezTo>
                      <a:pt x="245396" y="959204"/>
                      <a:pt x="240317" y="942063"/>
                      <a:pt x="236190" y="924286"/>
                    </a:cubicBezTo>
                    <a:cubicBezTo>
                      <a:pt x="225397" y="876670"/>
                      <a:pt x="225715" y="827466"/>
                      <a:pt x="216826" y="779850"/>
                    </a:cubicBezTo>
                    <a:cubicBezTo>
                      <a:pt x="206668" y="724615"/>
                      <a:pt x="195875" y="669063"/>
                      <a:pt x="139688" y="635097"/>
                    </a:cubicBezTo>
                    <a:cubicBezTo>
                      <a:pt x="155877" y="633827"/>
                      <a:pt x="169528" y="632874"/>
                      <a:pt x="182225" y="628430"/>
                    </a:cubicBezTo>
                    <a:cubicBezTo>
                      <a:pt x="260633" y="599543"/>
                      <a:pt x="313646" y="489708"/>
                      <a:pt x="286981" y="410348"/>
                    </a:cubicBezTo>
                    <a:cubicBezTo>
                      <a:pt x="278728" y="385905"/>
                      <a:pt x="261903" y="373525"/>
                      <a:pt x="235873" y="372890"/>
                    </a:cubicBezTo>
                    <a:cubicBezTo>
                      <a:pt x="209842" y="371937"/>
                      <a:pt x="187304" y="380508"/>
                      <a:pt x="167623" y="397650"/>
                    </a:cubicBezTo>
                    <a:cubicBezTo>
                      <a:pt x="134609" y="426537"/>
                      <a:pt x="113023" y="463043"/>
                      <a:pt x="92072" y="500819"/>
                    </a:cubicBezTo>
                    <a:cubicBezTo>
                      <a:pt x="84136" y="515421"/>
                      <a:pt x="77152" y="530658"/>
                      <a:pt x="63185" y="545261"/>
                    </a:cubicBezTo>
                    <a:cubicBezTo>
                      <a:pt x="61280" y="522722"/>
                      <a:pt x="61280" y="502406"/>
                      <a:pt x="57788" y="483042"/>
                    </a:cubicBezTo>
                    <a:cubicBezTo>
                      <a:pt x="52709" y="457012"/>
                      <a:pt x="55566" y="435426"/>
                      <a:pt x="80644" y="421141"/>
                    </a:cubicBezTo>
                    <a:cubicBezTo>
                      <a:pt x="81596" y="420506"/>
                      <a:pt x="82231" y="419554"/>
                      <a:pt x="82866" y="418919"/>
                    </a:cubicBezTo>
                    <a:cubicBezTo>
                      <a:pt x="164131" y="319560"/>
                      <a:pt x="191748" y="206233"/>
                      <a:pt x="168258" y="80526"/>
                    </a:cubicBezTo>
                    <a:cubicBezTo>
                      <a:pt x="164131" y="59257"/>
                      <a:pt x="154925" y="39259"/>
                      <a:pt x="140005" y="22752"/>
                    </a:cubicBezTo>
                    <a:cubicBezTo>
                      <a:pt x="109531" y="-11215"/>
                      <a:pt x="67946" y="-6770"/>
                      <a:pt x="46677" y="33545"/>
                    </a:cubicBezTo>
                    <a:cubicBezTo>
                      <a:pt x="37789" y="50369"/>
                      <a:pt x="31441" y="68463"/>
                      <a:pt x="26996" y="86875"/>
                    </a:cubicBezTo>
                    <a:cubicBezTo>
                      <a:pt x="4775" y="175759"/>
                      <a:pt x="-304" y="266547"/>
                      <a:pt x="14" y="357653"/>
                    </a:cubicBezTo>
                    <a:cubicBezTo>
                      <a:pt x="331" y="481455"/>
                      <a:pt x="13664" y="604622"/>
                      <a:pt x="27949" y="727472"/>
                    </a:cubicBezTo>
                    <a:cubicBezTo>
                      <a:pt x="29853" y="742392"/>
                      <a:pt x="33662" y="749693"/>
                      <a:pt x="50170" y="745566"/>
                    </a:cubicBezTo>
                    <a:cubicBezTo>
                      <a:pt x="56201" y="743979"/>
                      <a:pt x="62867" y="744614"/>
                      <a:pt x="69216" y="744931"/>
                    </a:cubicBezTo>
                    <a:cubicBezTo>
                      <a:pt x="81914" y="745884"/>
                      <a:pt x="85723" y="740487"/>
                      <a:pt x="84136" y="728107"/>
                    </a:cubicBezTo>
                    <a:cubicBezTo>
                      <a:pt x="80644" y="699855"/>
                      <a:pt x="78422" y="671602"/>
                      <a:pt x="75565" y="641128"/>
                    </a:cubicBezTo>
                    <a:cubicBezTo>
                      <a:pt x="108579" y="654460"/>
                      <a:pt x="129212" y="675412"/>
                      <a:pt x="144767" y="710648"/>
                    </a:cubicBezTo>
                    <a:cubicBezTo>
                      <a:pt x="166988" y="760486"/>
                      <a:pt x="172067" y="813499"/>
                      <a:pt x="176194" y="866829"/>
                    </a:cubicBezTo>
                    <a:cubicBezTo>
                      <a:pt x="178733" y="900795"/>
                      <a:pt x="182860" y="934126"/>
                      <a:pt x="192701" y="966823"/>
                    </a:cubicBezTo>
                    <a:cubicBezTo>
                      <a:pt x="210478" y="1025867"/>
                      <a:pt x="243809" y="1050310"/>
                      <a:pt x="304123" y="1050628"/>
                    </a:cubicBezTo>
                    <a:cubicBezTo>
                      <a:pt x="343168" y="1050945"/>
                      <a:pt x="373008" y="1034438"/>
                      <a:pt x="391102" y="1000154"/>
                    </a:cubicBezTo>
                    <a:cubicBezTo>
                      <a:pt x="410148" y="963966"/>
                      <a:pt x="413640" y="925873"/>
                      <a:pt x="392689" y="889367"/>
                    </a:cubicBezTo>
                    <a:cubicBezTo>
                      <a:pt x="364119" y="839846"/>
                      <a:pt x="292695" y="837307"/>
                      <a:pt x="265077" y="882701"/>
                    </a:cubicBezTo>
                    <a:close/>
                    <a:moveTo>
                      <a:pt x="55883" y="296069"/>
                    </a:moveTo>
                    <a:cubicBezTo>
                      <a:pt x="60010" y="237660"/>
                      <a:pt x="64454" y="179250"/>
                      <a:pt x="74295" y="121159"/>
                    </a:cubicBezTo>
                    <a:cubicBezTo>
                      <a:pt x="76200" y="109096"/>
                      <a:pt x="79691" y="97350"/>
                      <a:pt x="82866" y="85923"/>
                    </a:cubicBezTo>
                    <a:cubicBezTo>
                      <a:pt x="84136" y="80843"/>
                      <a:pt x="86358" y="75447"/>
                      <a:pt x="92706" y="74812"/>
                    </a:cubicBezTo>
                    <a:cubicBezTo>
                      <a:pt x="98421" y="74495"/>
                      <a:pt x="102547" y="78621"/>
                      <a:pt x="105404" y="83066"/>
                    </a:cubicBezTo>
                    <a:cubicBezTo>
                      <a:pt x="114293" y="96716"/>
                      <a:pt x="118102" y="112270"/>
                      <a:pt x="119372" y="127825"/>
                    </a:cubicBezTo>
                    <a:cubicBezTo>
                      <a:pt x="126356" y="206868"/>
                      <a:pt x="111753" y="281149"/>
                      <a:pt x="70168" y="349716"/>
                    </a:cubicBezTo>
                    <a:cubicBezTo>
                      <a:pt x="66359" y="356065"/>
                      <a:pt x="60962" y="361779"/>
                      <a:pt x="55249" y="369398"/>
                    </a:cubicBezTo>
                    <a:cubicBezTo>
                      <a:pt x="55566" y="343050"/>
                      <a:pt x="54296" y="319242"/>
                      <a:pt x="55883" y="296069"/>
                    </a:cubicBezTo>
                    <a:close/>
                    <a:moveTo>
                      <a:pt x="123181" y="597004"/>
                    </a:moveTo>
                    <a:cubicBezTo>
                      <a:pt x="111436" y="595416"/>
                      <a:pt x="95564" y="597321"/>
                      <a:pt x="89850" y="587480"/>
                    </a:cubicBezTo>
                    <a:cubicBezTo>
                      <a:pt x="85723" y="580814"/>
                      <a:pt x="99055" y="571291"/>
                      <a:pt x="104452" y="563355"/>
                    </a:cubicBezTo>
                    <a:cubicBezTo>
                      <a:pt x="127625" y="529388"/>
                      <a:pt x="148577" y="493835"/>
                      <a:pt x="175559" y="462408"/>
                    </a:cubicBezTo>
                    <a:cubicBezTo>
                      <a:pt x="181273" y="455742"/>
                      <a:pt x="187622" y="449076"/>
                      <a:pt x="194288" y="443044"/>
                    </a:cubicBezTo>
                    <a:cubicBezTo>
                      <a:pt x="204764" y="433838"/>
                      <a:pt x="216826" y="429077"/>
                      <a:pt x="230794" y="435108"/>
                    </a:cubicBezTo>
                    <a:cubicBezTo>
                      <a:pt x="244761" y="441457"/>
                      <a:pt x="243809" y="454155"/>
                      <a:pt x="244126" y="465265"/>
                    </a:cubicBezTo>
                    <a:cubicBezTo>
                      <a:pt x="243491" y="529388"/>
                      <a:pt x="191748" y="589702"/>
                      <a:pt x="131435" y="597004"/>
                    </a:cubicBezTo>
                    <a:cubicBezTo>
                      <a:pt x="128260" y="596686"/>
                      <a:pt x="125720" y="597321"/>
                      <a:pt x="123181" y="597004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36FBD3A8-1D03-48C0-AA14-A52627F35124}"/>
                  </a:ext>
                </a:extLst>
              </p:cNvPr>
              <p:cNvSpPr/>
              <p:nvPr/>
            </p:nvSpPr>
            <p:spPr>
              <a:xfrm>
                <a:off x="1732406" y="4091240"/>
                <a:ext cx="621638" cy="831430"/>
              </a:xfrm>
              <a:custGeom>
                <a:avLst/>
                <a:gdLst>
                  <a:gd name="connsiteX0" fmla="*/ 603328 w 621638"/>
                  <a:gd name="connsiteY0" fmla="*/ 53479 h 831430"/>
                  <a:gd name="connsiteX1" fmla="*/ 514127 w 621638"/>
                  <a:gd name="connsiteY1" fmla="*/ 467 h 831430"/>
                  <a:gd name="connsiteX2" fmla="*/ 424608 w 621638"/>
                  <a:gd name="connsiteY2" fmla="*/ 61415 h 831430"/>
                  <a:gd name="connsiteX3" fmla="*/ 436671 w 621638"/>
                  <a:gd name="connsiteY3" fmla="*/ 85858 h 831430"/>
                  <a:gd name="connsiteX4" fmla="*/ 453495 w 621638"/>
                  <a:gd name="connsiteY4" fmla="*/ 90303 h 831430"/>
                  <a:gd name="connsiteX5" fmla="*/ 474129 w 621638"/>
                  <a:gd name="connsiteY5" fmla="*/ 81414 h 831430"/>
                  <a:gd name="connsiteX6" fmla="*/ 524920 w 621638"/>
                  <a:gd name="connsiteY6" fmla="*/ 56971 h 831430"/>
                  <a:gd name="connsiteX7" fmla="*/ 562378 w 621638"/>
                  <a:gd name="connsiteY7" fmla="*/ 90937 h 831430"/>
                  <a:gd name="connsiteX8" fmla="*/ 565552 w 621638"/>
                  <a:gd name="connsiteY8" fmla="*/ 133475 h 831430"/>
                  <a:gd name="connsiteX9" fmla="*/ 479526 w 621638"/>
                  <a:gd name="connsiteY9" fmla="*/ 228072 h 831430"/>
                  <a:gd name="connsiteX10" fmla="*/ 402705 w 621638"/>
                  <a:gd name="connsiteY10" fmla="*/ 203629 h 831430"/>
                  <a:gd name="connsiteX11" fmla="*/ 374135 w 621638"/>
                  <a:gd name="connsiteY11" fmla="*/ 173790 h 831430"/>
                  <a:gd name="connsiteX12" fmla="*/ 312551 w 621638"/>
                  <a:gd name="connsiteY12" fmla="*/ 101413 h 831430"/>
                  <a:gd name="connsiteX13" fmla="*/ 71931 w 621638"/>
                  <a:gd name="connsiteY13" fmla="*/ 84589 h 831430"/>
                  <a:gd name="connsiteX14" fmla="*/ 6538 w 621638"/>
                  <a:gd name="connsiteY14" fmla="*/ 290608 h 831430"/>
                  <a:gd name="connsiteX15" fmla="*/ 134467 w 621638"/>
                  <a:gd name="connsiteY15" fmla="*/ 390920 h 831430"/>
                  <a:gd name="connsiteX16" fmla="*/ 257634 w 621638"/>
                  <a:gd name="connsiteY16" fmla="*/ 340764 h 831430"/>
                  <a:gd name="connsiteX17" fmla="*/ 256682 w 621638"/>
                  <a:gd name="connsiteY17" fmla="*/ 295687 h 831430"/>
                  <a:gd name="connsiteX18" fmla="*/ 245571 w 621638"/>
                  <a:gd name="connsiteY18" fmla="*/ 286799 h 831430"/>
                  <a:gd name="connsiteX19" fmla="*/ 231921 w 621638"/>
                  <a:gd name="connsiteY19" fmla="*/ 288704 h 831430"/>
                  <a:gd name="connsiteX20" fmla="*/ 150974 w 621638"/>
                  <a:gd name="connsiteY20" fmla="*/ 335367 h 831430"/>
                  <a:gd name="connsiteX21" fmla="*/ 55741 w 621638"/>
                  <a:gd name="connsiteY21" fmla="*/ 271562 h 831430"/>
                  <a:gd name="connsiteX22" fmla="*/ 52249 w 621638"/>
                  <a:gd name="connsiteY22" fmla="*/ 243309 h 831430"/>
                  <a:gd name="connsiteX23" fmla="*/ 93517 w 621638"/>
                  <a:gd name="connsiteY23" fmla="*/ 134744 h 831430"/>
                  <a:gd name="connsiteX24" fmla="*/ 216684 w 621638"/>
                  <a:gd name="connsiteY24" fmla="*/ 104905 h 831430"/>
                  <a:gd name="connsiteX25" fmla="*/ 289061 w 621638"/>
                  <a:gd name="connsiteY25" fmla="*/ 154743 h 831430"/>
                  <a:gd name="connsiteX26" fmla="*/ 357628 w 621638"/>
                  <a:gd name="connsiteY26" fmla="*/ 233786 h 831430"/>
                  <a:gd name="connsiteX27" fmla="*/ 361437 w 621638"/>
                  <a:gd name="connsiteY27" fmla="*/ 252515 h 831430"/>
                  <a:gd name="connsiteX28" fmla="*/ 355406 w 621638"/>
                  <a:gd name="connsiteY28" fmla="*/ 362985 h 831430"/>
                  <a:gd name="connsiteX29" fmla="*/ 377309 w 621638"/>
                  <a:gd name="connsiteY29" fmla="*/ 593447 h 831430"/>
                  <a:gd name="connsiteX30" fmla="*/ 372230 w 621638"/>
                  <a:gd name="connsiteY30" fmla="*/ 682014 h 831430"/>
                  <a:gd name="connsiteX31" fmla="*/ 342708 w 621638"/>
                  <a:gd name="connsiteY31" fmla="*/ 754708 h 831430"/>
                  <a:gd name="connsiteX32" fmla="*/ 293505 w 621638"/>
                  <a:gd name="connsiteY32" fmla="*/ 777881 h 831430"/>
                  <a:gd name="connsiteX33" fmla="*/ 257634 w 621638"/>
                  <a:gd name="connsiteY33" fmla="*/ 738518 h 831430"/>
                  <a:gd name="connsiteX34" fmla="*/ 272236 w 621638"/>
                  <a:gd name="connsiteY34" fmla="*/ 678839 h 831430"/>
                  <a:gd name="connsiteX35" fmla="*/ 286839 w 621638"/>
                  <a:gd name="connsiteY35" fmla="*/ 646778 h 831430"/>
                  <a:gd name="connsiteX36" fmla="*/ 256682 w 621638"/>
                  <a:gd name="connsiteY36" fmla="*/ 622017 h 831430"/>
                  <a:gd name="connsiteX37" fmla="*/ 243032 w 621638"/>
                  <a:gd name="connsiteY37" fmla="*/ 623922 h 831430"/>
                  <a:gd name="connsiteX38" fmla="*/ 204939 w 621638"/>
                  <a:gd name="connsiteY38" fmla="*/ 750581 h 831430"/>
                  <a:gd name="connsiteX39" fmla="*/ 267475 w 621638"/>
                  <a:gd name="connsiteY39" fmla="*/ 828354 h 831430"/>
                  <a:gd name="connsiteX40" fmla="*/ 405879 w 621638"/>
                  <a:gd name="connsiteY40" fmla="*/ 770897 h 831430"/>
                  <a:gd name="connsiteX41" fmla="*/ 433179 w 621638"/>
                  <a:gd name="connsiteY41" fmla="*/ 666142 h 831430"/>
                  <a:gd name="connsiteX42" fmla="*/ 416037 w 621638"/>
                  <a:gd name="connsiteY42" fmla="*/ 418220 h 831430"/>
                  <a:gd name="connsiteX43" fmla="*/ 414133 w 621638"/>
                  <a:gd name="connsiteY43" fmla="*/ 285212 h 831430"/>
                  <a:gd name="connsiteX44" fmla="*/ 424291 w 621638"/>
                  <a:gd name="connsiteY44" fmla="*/ 277276 h 831430"/>
                  <a:gd name="connsiteX45" fmla="*/ 494763 w 621638"/>
                  <a:gd name="connsiteY45" fmla="*/ 282990 h 831430"/>
                  <a:gd name="connsiteX46" fmla="*/ 599836 w 621638"/>
                  <a:gd name="connsiteY46" fmla="*/ 222041 h 831430"/>
                  <a:gd name="connsiteX47" fmla="*/ 603328 w 621638"/>
                  <a:gd name="connsiteY47" fmla="*/ 53479 h 831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21638" h="831430">
                    <a:moveTo>
                      <a:pt x="603328" y="53479"/>
                    </a:moveTo>
                    <a:cubicBezTo>
                      <a:pt x="586186" y="16339"/>
                      <a:pt x="556029" y="-3343"/>
                      <a:pt x="514127" y="467"/>
                    </a:cubicBezTo>
                    <a:cubicBezTo>
                      <a:pt x="473494" y="3958"/>
                      <a:pt x="441750" y="23005"/>
                      <a:pt x="424608" y="61415"/>
                    </a:cubicBezTo>
                    <a:cubicBezTo>
                      <a:pt x="416672" y="78875"/>
                      <a:pt x="417942" y="80779"/>
                      <a:pt x="436671" y="85858"/>
                    </a:cubicBezTo>
                    <a:cubicBezTo>
                      <a:pt x="442385" y="87446"/>
                      <a:pt x="448099" y="88398"/>
                      <a:pt x="453495" y="90303"/>
                    </a:cubicBezTo>
                    <a:cubicBezTo>
                      <a:pt x="463336" y="93794"/>
                      <a:pt x="469367" y="92525"/>
                      <a:pt x="474129" y="81414"/>
                    </a:cubicBezTo>
                    <a:cubicBezTo>
                      <a:pt x="482383" y="63003"/>
                      <a:pt x="503334" y="54114"/>
                      <a:pt x="524920" y="56971"/>
                    </a:cubicBezTo>
                    <a:cubicBezTo>
                      <a:pt x="543332" y="59193"/>
                      <a:pt x="556664" y="71574"/>
                      <a:pt x="562378" y="90937"/>
                    </a:cubicBezTo>
                    <a:cubicBezTo>
                      <a:pt x="566505" y="104905"/>
                      <a:pt x="565870" y="119190"/>
                      <a:pt x="565552" y="133475"/>
                    </a:cubicBezTo>
                    <a:cubicBezTo>
                      <a:pt x="563648" y="190932"/>
                      <a:pt x="536348" y="220771"/>
                      <a:pt x="479526" y="228072"/>
                    </a:cubicBezTo>
                    <a:cubicBezTo>
                      <a:pt x="450004" y="231882"/>
                      <a:pt x="423973" y="226168"/>
                      <a:pt x="402705" y="203629"/>
                    </a:cubicBezTo>
                    <a:cubicBezTo>
                      <a:pt x="393181" y="193789"/>
                      <a:pt x="383658" y="183948"/>
                      <a:pt x="374135" y="173790"/>
                    </a:cubicBezTo>
                    <a:cubicBezTo>
                      <a:pt x="352867" y="150299"/>
                      <a:pt x="335090" y="123634"/>
                      <a:pt x="312551" y="101413"/>
                    </a:cubicBezTo>
                    <a:cubicBezTo>
                      <a:pt x="235413" y="25862"/>
                      <a:pt x="135419" y="32211"/>
                      <a:pt x="71931" y="84589"/>
                    </a:cubicBezTo>
                    <a:cubicBezTo>
                      <a:pt x="7173" y="137919"/>
                      <a:pt x="-11556" y="209978"/>
                      <a:pt x="6538" y="290608"/>
                    </a:cubicBezTo>
                    <a:cubicBezTo>
                      <a:pt x="20505" y="352509"/>
                      <a:pt x="70978" y="389967"/>
                      <a:pt x="134467" y="390920"/>
                    </a:cubicBezTo>
                    <a:cubicBezTo>
                      <a:pt x="182718" y="391555"/>
                      <a:pt x="222716" y="372508"/>
                      <a:pt x="257634" y="340764"/>
                    </a:cubicBezTo>
                    <a:cubicBezTo>
                      <a:pt x="283664" y="317273"/>
                      <a:pt x="283347" y="316956"/>
                      <a:pt x="256682" y="295687"/>
                    </a:cubicBezTo>
                    <a:cubicBezTo>
                      <a:pt x="252872" y="292830"/>
                      <a:pt x="249063" y="289973"/>
                      <a:pt x="245571" y="286799"/>
                    </a:cubicBezTo>
                    <a:cubicBezTo>
                      <a:pt x="240175" y="281720"/>
                      <a:pt x="236365" y="281720"/>
                      <a:pt x="231921" y="288704"/>
                    </a:cubicBezTo>
                    <a:cubicBezTo>
                      <a:pt x="213192" y="318226"/>
                      <a:pt x="183988" y="330923"/>
                      <a:pt x="150974" y="335367"/>
                    </a:cubicBezTo>
                    <a:cubicBezTo>
                      <a:pt x="103992" y="341716"/>
                      <a:pt x="66217" y="316321"/>
                      <a:pt x="55741" y="271562"/>
                    </a:cubicBezTo>
                    <a:cubicBezTo>
                      <a:pt x="53519" y="262356"/>
                      <a:pt x="52249" y="252833"/>
                      <a:pt x="52249" y="243309"/>
                    </a:cubicBezTo>
                    <a:cubicBezTo>
                      <a:pt x="51614" y="201725"/>
                      <a:pt x="59233" y="162679"/>
                      <a:pt x="93517" y="134744"/>
                    </a:cubicBezTo>
                    <a:cubicBezTo>
                      <a:pt x="129388" y="104905"/>
                      <a:pt x="172560" y="101096"/>
                      <a:pt x="216684" y="104905"/>
                    </a:cubicBezTo>
                    <a:cubicBezTo>
                      <a:pt x="249698" y="107762"/>
                      <a:pt x="270014" y="130935"/>
                      <a:pt x="289061" y="154743"/>
                    </a:cubicBezTo>
                    <a:cubicBezTo>
                      <a:pt x="310647" y="182043"/>
                      <a:pt x="330328" y="211248"/>
                      <a:pt x="357628" y="233786"/>
                    </a:cubicBezTo>
                    <a:cubicBezTo>
                      <a:pt x="364294" y="239183"/>
                      <a:pt x="363025" y="245214"/>
                      <a:pt x="361437" y="252515"/>
                    </a:cubicBezTo>
                    <a:cubicBezTo>
                      <a:pt x="353184" y="289021"/>
                      <a:pt x="352549" y="325527"/>
                      <a:pt x="355406" y="362985"/>
                    </a:cubicBezTo>
                    <a:cubicBezTo>
                      <a:pt x="361120" y="439806"/>
                      <a:pt x="373500" y="516309"/>
                      <a:pt x="377309" y="593447"/>
                    </a:cubicBezTo>
                    <a:cubicBezTo>
                      <a:pt x="379849" y="623287"/>
                      <a:pt x="377309" y="652809"/>
                      <a:pt x="372230" y="682014"/>
                    </a:cubicBezTo>
                    <a:cubicBezTo>
                      <a:pt x="367786" y="708361"/>
                      <a:pt x="359215" y="733122"/>
                      <a:pt x="342708" y="754708"/>
                    </a:cubicBezTo>
                    <a:cubicBezTo>
                      <a:pt x="330328" y="770897"/>
                      <a:pt x="314139" y="779468"/>
                      <a:pt x="293505" y="777881"/>
                    </a:cubicBezTo>
                    <a:cubicBezTo>
                      <a:pt x="269379" y="775976"/>
                      <a:pt x="257317" y="762326"/>
                      <a:pt x="257634" y="738518"/>
                    </a:cubicBezTo>
                    <a:cubicBezTo>
                      <a:pt x="257951" y="717567"/>
                      <a:pt x="264300" y="698203"/>
                      <a:pt x="272236" y="678839"/>
                    </a:cubicBezTo>
                    <a:cubicBezTo>
                      <a:pt x="276998" y="667729"/>
                      <a:pt x="293187" y="658523"/>
                      <a:pt x="286839" y="646778"/>
                    </a:cubicBezTo>
                    <a:cubicBezTo>
                      <a:pt x="281125" y="636302"/>
                      <a:pt x="266522" y="630588"/>
                      <a:pt x="256682" y="622017"/>
                    </a:cubicBezTo>
                    <a:cubicBezTo>
                      <a:pt x="250650" y="616938"/>
                      <a:pt x="247158" y="617573"/>
                      <a:pt x="243032" y="623922"/>
                    </a:cubicBezTo>
                    <a:cubicBezTo>
                      <a:pt x="217636" y="662332"/>
                      <a:pt x="201129" y="703600"/>
                      <a:pt x="204939" y="750581"/>
                    </a:cubicBezTo>
                    <a:cubicBezTo>
                      <a:pt x="207796" y="788039"/>
                      <a:pt x="234143" y="821053"/>
                      <a:pt x="267475" y="828354"/>
                    </a:cubicBezTo>
                    <a:cubicBezTo>
                      <a:pt x="312234" y="838195"/>
                      <a:pt x="374135" y="825815"/>
                      <a:pt x="405879" y="770897"/>
                    </a:cubicBezTo>
                    <a:cubicBezTo>
                      <a:pt x="424608" y="738201"/>
                      <a:pt x="430957" y="702647"/>
                      <a:pt x="433179" y="666142"/>
                    </a:cubicBezTo>
                    <a:cubicBezTo>
                      <a:pt x="438258" y="582654"/>
                      <a:pt x="425243" y="500437"/>
                      <a:pt x="416037" y="418220"/>
                    </a:cubicBezTo>
                    <a:cubicBezTo>
                      <a:pt x="410958" y="374095"/>
                      <a:pt x="408101" y="329653"/>
                      <a:pt x="414133" y="285212"/>
                    </a:cubicBezTo>
                    <a:cubicBezTo>
                      <a:pt x="415085" y="278545"/>
                      <a:pt x="415720" y="273784"/>
                      <a:pt x="424291" y="277276"/>
                    </a:cubicBezTo>
                    <a:cubicBezTo>
                      <a:pt x="447147" y="286481"/>
                      <a:pt x="470955" y="285529"/>
                      <a:pt x="494763" y="282990"/>
                    </a:cubicBezTo>
                    <a:cubicBezTo>
                      <a:pt x="538570" y="278228"/>
                      <a:pt x="578250" y="263626"/>
                      <a:pt x="599836" y="222041"/>
                    </a:cubicBezTo>
                    <a:cubicBezTo>
                      <a:pt x="627136" y="166806"/>
                      <a:pt x="629358" y="109666"/>
                      <a:pt x="603328" y="53479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A5533B79-0A97-42AE-83EA-422D91E2E383}"/>
                  </a:ext>
                </a:extLst>
              </p:cNvPr>
              <p:cNvSpPr/>
              <p:nvPr/>
            </p:nvSpPr>
            <p:spPr>
              <a:xfrm>
                <a:off x="2316966" y="4073907"/>
                <a:ext cx="432341" cy="1014916"/>
              </a:xfrm>
              <a:custGeom>
                <a:avLst/>
                <a:gdLst>
                  <a:gd name="connsiteX0" fmla="*/ 379382 w 432341"/>
                  <a:gd name="connsiteY0" fmla="*/ 789817 h 1014916"/>
                  <a:gd name="connsiteX1" fmla="*/ 307958 w 432341"/>
                  <a:gd name="connsiteY1" fmla="*/ 809181 h 1014916"/>
                  <a:gd name="connsiteX2" fmla="*/ 309227 w 432341"/>
                  <a:gd name="connsiteY2" fmla="*/ 846005 h 1014916"/>
                  <a:gd name="connsiteX3" fmla="*/ 320338 w 432341"/>
                  <a:gd name="connsiteY3" fmla="*/ 855210 h 1014916"/>
                  <a:gd name="connsiteX4" fmla="*/ 338749 w 432341"/>
                  <a:gd name="connsiteY4" fmla="*/ 852988 h 1014916"/>
                  <a:gd name="connsiteX5" fmla="*/ 362240 w 432341"/>
                  <a:gd name="connsiteY5" fmla="*/ 841243 h 1014916"/>
                  <a:gd name="connsiteX6" fmla="*/ 378112 w 432341"/>
                  <a:gd name="connsiteY6" fmla="*/ 864416 h 1014916"/>
                  <a:gd name="connsiteX7" fmla="*/ 351447 w 432341"/>
                  <a:gd name="connsiteY7" fmla="*/ 936475 h 1014916"/>
                  <a:gd name="connsiteX8" fmla="*/ 273039 w 432341"/>
                  <a:gd name="connsiteY8" fmla="*/ 955204 h 1014916"/>
                  <a:gd name="connsiteX9" fmla="*/ 232089 w 432341"/>
                  <a:gd name="connsiteY9" fmla="*/ 893938 h 1014916"/>
                  <a:gd name="connsiteX10" fmla="*/ 236533 w 432341"/>
                  <a:gd name="connsiteY10" fmla="*/ 788230 h 1014916"/>
                  <a:gd name="connsiteX11" fmla="*/ 284467 w 432341"/>
                  <a:gd name="connsiteY11" fmla="*/ 573322 h 1014916"/>
                  <a:gd name="connsiteX12" fmla="*/ 291768 w 432341"/>
                  <a:gd name="connsiteY12" fmla="*/ 433330 h 1014916"/>
                  <a:gd name="connsiteX13" fmla="*/ 208916 w 432341"/>
                  <a:gd name="connsiteY13" fmla="*/ 379048 h 1014916"/>
                  <a:gd name="connsiteX14" fmla="*/ 137174 w 432341"/>
                  <a:gd name="connsiteY14" fmla="*/ 435235 h 1014916"/>
                  <a:gd name="connsiteX15" fmla="*/ 137174 w 432341"/>
                  <a:gd name="connsiteY15" fmla="*/ 325400 h 1014916"/>
                  <a:gd name="connsiteX16" fmla="*/ 146697 w 432341"/>
                  <a:gd name="connsiteY16" fmla="*/ 307306 h 1014916"/>
                  <a:gd name="connsiteX17" fmla="*/ 262563 w 432341"/>
                  <a:gd name="connsiteY17" fmla="*/ 147316 h 1014916"/>
                  <a:gd name="connsiteX18" fmla="*/ 250818 w 432341"/>
                  <a:gd name="connsiteY18" fmla="*/ 38116 h 1014916"/>
                  <a:gd name="connsiteX19" fmla="*/ 184473 w 432341"/>
                  <a:gd name="connsiteY19" fmla="*/ 23 h 1014916"/>
                  <a:gd name="connsiteX20" fmla="*/ 120985 w 432341"/>
                  <a:gd name="connsiteY20" fmla="*/ 39703 h 1014916"/>
                  <a:gd name="connsiteX21" fmla="*/ 101938 w 432341"/>
                  <a:gd name="connsiteY21" fmla="*/ 100017 h 1014916"/>
                  <a:gd name="connsiteX22" fmla="*/ 91145 w 432341"/>
                  <a:gd name="connsiteY22" fmla="*/ 237469 h 1014916"/>
                  <a:gd name="connsiteX23" fmla="*/ 40672 w 432341"/>
                  <a:gd name="connsiteY23" fmla="*/ 280641 h 1014916"/>
                  <a:gd name="connsiteX24" fmla="*/ 7658 w 432341"/>
                  <a:gd name="connsiteY24" fmla="*/ 280006 h 1014916"/>
                  <a:gd name="connsiteX25" fmla="*/ 357 w 432341"/>
                  <a:gd name="connsiteY25" fmla="*/ 316829 h 1014916"/>
                  <a:gd name="connsiteX26" fmla="*/ 9563 w 432341"/>
                  <a:gd name="connsiteY26" fmla="*/ 329527 h 1014916"/>
                  <a:gd name="connsiteX27" fmla="*/ 72733 w 432341"/>
                  <a:gd name="connsiteY27" fmla="*/ 331432 h 1014916"/>
                  <a:gd name="connsiteX28" fmla="*/ 84796 w 432341"/>
                  <a:gd name="connsiteY28" fmla="*/ 344129 h 1014916"/>
                  <a:gd name="connsiteX29" fmla="*/ 95589 w 432341"/>
                  <a:gd name="connsiteY29" fmla="*/ 701886 h 1014916"/>
                  <a:gd name="connsiteX30" fmla="*/ 134000 w 432341"/>
                  <a:gd name="connsiteY30" fmla="*/ 732360 h 1014916"/>
                  <a:gd name="connsiteX31" fmla="*/ 141936 w 432341"/>
                  <a:gd name="connsiteY31" fmla="*/ 731726 h 1014916"/>
                  <a:gd name="connsiteX32" fmla="*/ 153681 w 432341"/>
                  <a:gd name="connsiteY32" fmla="*/ 717441 h 1014916"/>
                  <a:gd name="connsiteX33" fmla="*/ 139714 w 432341"/>
                  <a:gd name="connsiteY33" fmla="*/ 537451 h 1014916"/>
                  <a:gd name="connsiteX34" fmla="*/ 181616 w 432341"/>
                  <a:gd name="connsiteY34" fmla="*/ 446663 h 1014916"/>
                  <a:gd name="connsiteX35" fmla="*/ 208281 w 432341"/>
                  <a:gd name="connsiteY35" fmla="*/ 433330 h 1014916"/>
                  <a:gd name="connsiteX36" fmla="*/ 244152 w 432341"/>
                  <a:gd name="connsiteY36" fmla="*/ 461265 h 1014916"/>
                  <a:gd name="connsiteX37" fmla="*/ 239390 w 432341"/>
                  <a:gd name="connsiteY37" fmla="*/ 521262 h 1014916"/>
                  <a:gd name="connsiteX38" fmla="*/ 188917 w 432341"/>
                  <a:gd name="connsiteY38" fmla="*/ 758391 h 1014916"/>
                  <a:gd name="connsiteX39" fmla="*/ 184473 w 432341"/>
                  <a:gd name="connsiteY39" fmla="*/ 915524 h 1014916"/>
                  <a:gd name="connsiteX40" fmla="*/ 272404 w 432341"/>
                  <a:gd name="connsiteY40" fmla="*/ 1012661 h 1014916"/>
                  <a:gd name="connsiteX41" fmla="*/ 430807 w 432341"/>
                  <a:gd name="connsiteY41" fmla="*/ 854893 h 1014916"/>
                  <a:gd name="connsiteX42" fmla="*/ 379382 w 432341"/>
                  <a:gd name="connsiteY42" fmla="*/ 789817 h 1014916"/>
                  <a:gd name="connsiteX43" fmla="*/ 155903 w 432341"/>
                  <a:gd name="connsiteY43" fmla="*/ 94303 h 1014916"/>
                  <a:gd name="connsiteX44" fmla="*/ 171140 w 432341"/>
                  <a:gd name="connsiteY44" fmla="*/ 61606 h 1014916"/>
                  <a:gd name="connsiteX45" fmla="*/ 202567 w 432341"/>
                  <a:gd name="connsiteY45" fmla="*/ 67320 h 1014916"/>
                  <a:gd name="connsiteX46" fmla="*/ 209868 w 432341"/>
                  <a:gd name="connsiteY46" fmla="*/ 127952 h 1014916"/>
                  <a:gd name="connsiteX47" fmla="*/ 158443 w 432341"/>
                  <a:gd name="connsiteY47" fmla="*/ 233342 h 1014916"/>
                  <a:gd name="connsiteX48" fmla="*/ 142571 w 432341"/>
                  <a:gd name="connsiteY48" fmla="*/ 243818 h 1014916"/>
                  <a:gd name="connsiteX49" fmla="*/ 155903 w 432341"/>
                  <a:gd name="connsiteY49" fmla="*/ 94303 h 1014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432341" h="1014916">
                    <a:moveTo>
                      <a:pt x="379382" y="789817"/>
                    </a:moveTo>
                    <a:cubicBezTo>
                      <a:pt x="352717" y="781564"/>
                      <a:pt x="327957" y="789500"/>
                      <a:pt x="307958" y="809181"/>
                    </a:cubicBezTo>
                    <a:cubicBezTo>
                      <a:pt x="290816" y="825688"/>
                      <a:pt x="291451" y="831085"/>
                      <a:pt x="309227" y="846005"/>
                    </a:cubicBezTo>
                    <a:cubicBezTo>
                      <a:pt x="313037" y="849179"/>
                      <a:pt x="316846" y="851718"/>
                      <a:pt x="320338" y="855210"/>
                    </a:cubicBezTo>
                    <a:cubicBezTo>
                      <a:pt x="327639" y="862194"/>
                      <a:pt x="333036" y="864734"/>
                      <a:pt x="338749" y="852988"/>
                    </a:cubicBezTo>
                    <a:cubicBezTo>
                      <a:pt x="343194" y="844100"/>
                      <a:pt x="351130" y="838069"/>
                      <a:pt x="362240" y="841243"/>
                    </a:cubicBezTo>
                    <a:cubicBezTo>
                      <a:pt x="373351" y="844735"/>
                      <a:pt x="377477" y="853306"/>
                      <a:pt x="378112" y="864416"/>
                    </a:cubicBezTo>
                    <a:cubicBezTo>
                      <a:pt x="379699" y="892351"/>
                      <a:pt x="370811" y="916794"/>
                      <a:pt x="351447" y="936475"/>
                    </a:cubicBezTo>
                    <a:cubicBezTo>
                      <a:pt x="329544" y="959014"/>
                      <a:pt x="302561" y="966632"/>
                      <a:pt x="273039" y="955204"/>
                    </a:cubicBezTo>
                    <a:cubicBezTo>
                      <a:pt x="246057" y="944729"/>
                      <a:pt x="234629" y="920921"/>
                      <a:pt x="232089" y="893938"/>
                    </a:cubicBezTo>
                    <a:cubicBezTo>
                      <a:pt x="228915" y="858702"/>
                      <a:pt x="230185" y="823149"/>
                      <a:pt x="236533" y="788230"/>
                    </a:cubicBezTo>
                    <a:cubicBezTo>
                      <a:pt x="249548" y="715853"/>
                      <a:pt x="269547" y="645064"/>
                      <a:pt x="284467" y="573322"/>
                    </a:cubicBezTo>
                    <a:cubicBezTo>
                      <a:pt x="293990" y="526976"/>
                      <a:pt x="300974" y="480629"/>
                      <a:pt x="291768" y="433330"/>
                    </a:cubicBezTo>
                    <a:cubicBezTo>
                      <a:pt x="283515" y="390476"/>
                      <a:pt x="251453" y="370160"/>
                      <a:pt x="208916" y="379048"/>
                    </a:cubicBezTo>
                    <a:cubicBezTo>
                      <a:pt x="176220" y="386032"/>
                      <a:pt x="153364" y="405396"/>
                      <a:pt x="137174" y="435235"/>
                    </a:cubicBezTo>
                    <a:cubicBezTo>
                      <a:pt x="137174" y="397142"/>
                      <a:pt x="137174" y="361271"/>
                      <a:pt x="137174" y="325400"/>
                    </a:cubicBezTo>
                    <a:cubicBezTo>
                      <a:pt x="137174" y="317464"/>
                      <a:pt x="139079" y="312068"/>
                      <a:pt x="146697" y="307306"/>
                    </a:cubicBezTo>
                    <a:cubicBezTo>
                      <a:pt x="208281" y="270800"/>
                      <a:pt x="244469" y="214931"/>
                      <a:pt x="262563" y="147316"/>
                    </a:cubicBezTo>
                    <a:cubicBezTo>
                      <a:pt x="272404" y="109857"/>
                      <a:pt x="269865" y="72717"/>
                      <a:pt x="250818" y="38116"/>
                    </a:cubicBezTo>
                    <a:cubicBezTo>
                      <a:pt x="236533" y="12085"/>
                      <a:pt x="213995" y="-612"/>
                      <a:pt x="184473" y="23"/>
                    </a:cubicBezTo>
                    <a:cubicBezTo>
                      <a:pt x="155586" y="658"/>
                      <a:pt x="134000" y="13038"/>
                      <a:pt x="120985" y="39703"/>
                    </a:cubicBezTo>
                    <a:cubicBezTo>
                      <a:pt x="111779" y="59067"/>
                      <a:pt x="105747" y="79066"/>
                      <a:pt x="101938" y="100017"/>
                    </a:cubicBezTo>
                    <a:cubicBezTo>
                      <a:pt x="93685" y="145411"/>
                      <a:pt x="94637" y="191757"/>
                      <a:pt x="91145" y="237469"/>
                    </a:cubicBezTo>
                    <a:cubicBezTo>
                      <a:pt x="88288" y="276832"/>
                      <a:pt x="81304" y="281593"/>
                      <a:pt x="40672" y="280641"/>
                    </a:cubicBezTo>
                    <a:cubicBezTo>
                      <a:pt x="29244" y="280324"/>
                      <a:pt x="15277" y="269531"/>
                      <a:pt x="7658" y="280006"/>
                    </a:cubicBezTo>
                    <a:cubicBezTo>
                      <a:pt x="992" y="289212"/>
                      <a:pt x="2579" y="304449"/>
                      <a:pt x="357" y="316829"/>
                    </a:cubicBezTo>
                    <a:cubicBezTo>
                      <a:pt x="-913" y="324448"/>
                      <a:pt x="992" y="327940"/>
                      <a:pt x="9563" y="329527"/>
                    </a:cubicBezTo>
                    <a:cubicBezTo>
                      <a:pt x="30514" y="333654"/>
                      <a:pt x="51782" y="333971"/>
                      <a:pt x="72733" y="331432"/>
                    </a:cubicBezTo>
                    <a:cubicBezTo>
                      <a:pt x="85431" y="329844"/>
                      <a:pt x="85114" y="334924"/>
                      <a:pt x="84796" y="344129"/>
                    </a:cubicBezTo>
                    <a:cubicBezTo>
                      <a:pt x="80352" y="463805"/>
                      <a:pt x="81939" y="583163"/>
                      <a:pt x="95589" y="701886"/>
                    </a:cubicBezTo>
                    <a:cubicBezTo>
                      <a:pt x="99399" y="735852"/>
                      <a:pt x="99716" y="735852"/>
                      <a:pt x="134000" y="732360"/>
                    </a:cubicBezTo>
                    <a:cubicBezTo>
                      <a:pt x="136539" y="732043"/>
                      <a:pt x="139396" y="731726"/>
                      <a:pt x="141936" y="731726"/>
                    </a:cubicBezTo>
                    <a:cubicBezTo>
                      <a:pt x="152094" y="732043"/>
                      <a:pt x="155268" y="728869"/>
                      <a:pt x="153681" y="717441"/>
                    </a:cubicBezTo>
                    <a:cubicBezTo>
                      <a:pt x="145428" y="657762"/>
                      <a:pt x="137809" y="597765"/>
                      <a:pt x="139714" y="537451"/>
                    </a:cubicBezTo>
                    <a:cubicBezTo>
                      <a:pt x="140666" y="501580"/>
                      <a:pt x="155268" y="471106"/>
                      <a:pt x="181616" y="446663"/>
                    </a:cubicBezTo>
                    <a:cubicBezTo>
                      <a:pt x="189235" y="439679"/>
                      <a:pt x="198123" y="435235"/>
                      <a:pt x="208281" y="433330"/>
                    </a:cubicBezTo>
                    <a:cubicBezTo>
                      <a:pt x="231137" y="429204"/>
                      <a:pt x="242565" y="438092"/>
                      <a:pt x="244152" y="461265"/>
                    </a:cubicBezTo>
                    <a:cubicBezTo>
                      <a:pt x="245422" y="481582"/>
                      <a:pt x="243517" y="501263"/>
                      <a:pt x="239390" y="521262"/>
                    </a:cubicBezTo>
                    <a:cubicBezTo>
                      <a:pt x="222566" y="600305"/>
                      <a:pt x="202884" y="678713"/>
                      <a:pt x="188917" y="758391"/>
                    </a:cubicBezTo>
                    <a:cubicBezTo>
                      <a:pt x="179711" y="810451"/>
                      <a:pt x="171458" y="863146"/>
                      <a:pt x="184473" y="915524"/>
                    </a:cubicBezTo>
                    <a:cubicBezTo>
                      <a:pt x="196218" y="963458"/>
                      <a:pt x="219709" y="1003456"/>
                      <a:pt x="272404" y="1012661"/>
                    </a:cubicBezTo>
                    <a:cubicBezTo>
                      <a:pt x="376208" y="1031073"/>
                      <a:pt x="443505" y="932984"/>
                      <a:pt x="430807" y="854893"/>
                    </a:cubicBezTo>
                    <a:cubicBezTo>
                      <a:pt x="425728" y="824418"/>
                      <a:pt x="410174" y="799341"/>
                      <a:pt x="379382" y="789817"/>
                    </a:cubicBezTo>
                    <a:close/>
                    <a:moveTo>
                      <a:pt x="155903" y="94303"/>
                    </a:moveTo>
                    <a:cubicBezTo>
                      <a:pt x="158760" y="82557"/>
                      <a:pt x="162569" y="70812"/>
                      <a:pt x="171140" y="61606"/>
                    </a:cubicBezTo>
                    <a:cubicBezTo>
                      <a:pt x="183521" y="48591"/>
                      <a:pt x="196853" y="50496"/>
                      <a:pt x="202567" y="67320"/>
                    </a:cubicBezTo>
                    <a:cubicBezTo>
                      <a:pt x="209551" y="86684"/>
                      <a:pt x="213995" y="106683"/>
                      <a:pt x="209868" y="127952"/>
                    </a:cubicBezTo>
                    <a:cubicBezTo>
                      <a:pt x="202250" y="167632"/>
                      <a:pt x="185743" y="203185"/>
                      <a:pt x="158443" y="233342"/>
                    </a:cubicBezTo>
                    <a:cubicBezTo>
                      <a:pt x="154633" y="237469"/>
                      <a:pt x="151142" y="242548"/>
                      <a:pt x="142571" y="243818"/>
                    </a:cubicBezTo>
                    <a:cubicBezTo>
                      <a:pt x="143840" y="192710"/>
                      <a:pt x="144475" y="142871"/>
                      <a:pt x="155903" y="94303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3F396C7F-DDA1-4B53-9430-F3C2819EDC82}"/>
                  </a:ext>
                </a:extLst>
              </p:cNvPr>
              <p:cNvSpPr/>
              <p:nvPr/>
            </p:nvSpPr>
            <p:spPr>
              <a:xfrm>
                <a:off x="5536801" y="4451464"/>
                <a:ext cx="455278" cy="678527"/>
              </a:xfrm>
              <a:custGeom>
                <a:avLst/>
                <a:gdLst>
                  <a:gd name="connsiteX0" fmla="*/ 428560 w 455278"/>
                  <a:gd name="connsiteY0" fmla="*/ 118945 h 678527"/>
                  <a:gd name="connsiteX1" fmla="*/ 401577 w 455278"/>
                  <a:gd name="connsiteY1" fmla="*/ 134182 h 678527"/>
                  <a:gd name="connsiteX2" fmla="*/ 350152 w 455278"/>
                  <a:gd name="connsiteY2" fmla="*/ 231319 h 678527"/>
                  <a:gd name="connsiteX3" fmla="*/ 348247 w 455278"/>
                  <a:gd name="connsiteY3" fmla="*/ 166878 h 678527"/>
                  <a:gd name="connsiteX4" fmla="*/ 322852 w 455278"/>
                  <a:gd name="connsiteY4" fmla="*/ 63075 h 678527"/>
                  <a:gd name="connsiteX5" fmla="*/ 244126 w 455278"/>
                  <a:gd name="connsiteY5" fmla="*/ 2444 h 678527"/>
                  <a:gd name="connsiteX6" fmla="*/ 145402 w 455278"/>
                  <a:gd name="connsiteY6" fmla="*/ 16728 h 678527"/>
                  <a:gd name="connsiteX7" fmla="*/ 5728 w 455278"/>
                  <a:gd name="connsiteY7" fmla="*/ 201479 h 678527"/>
                  <a:gd name="connsiteX8" fmla="*/ 21600 w 455278"/>
                  <a:gd name="connsiteY8" fmla="*/ 327186 h 678527"/>
                  <a:gd name="connsiteX9" fmla="*/ 102865 w 455278"/>
                  <a:gd name="connsiteY9" fmla="*/ 373533 h 678527"/>
                  <a:gd name="connsiteX10" fmla="*/ 202859 w 455278"/>
                  <a:gd name="connsiteY10" fmla="*/ 311314 h 678527"/>
                  <a:gd name="connsiteX11" fmla="*/ 243809 w 455278"/>
                  <a:gd name="connsiteY11" fmla="*/ 190686 h 678527"/>
                  <a:gd name="connsiteX12" fmla="*/ 205716 w 455278"/>
                  <a:gd name="connsiteY12" fmla="*/ 144023 h 678527"/>
                  <a:gd name="connsiteX13" fmla="*/ 193018 w 455278"/>
                  <a:gd name="connsiteY13" fmla="*/ 153863 h 678527"/>
                  <a:gd name="connsiteX14" fmla="*/ 186352 w 455278"/>
                  <a:gd name="connsiteY14" fmla="*/ 194496 h 678527"/>
                  <a:gd name="connsiteX15" fmla="*/ 153338 w 455278"/>
                  <a:gd name="connsiteY15" fmla="*/ 297664 h 678527"/>
                  <a:gd name="connsiteX16" fmla="*/ 113023 w 455278"/>
                  <a:gd name="connsiteY16" fmla="*/ 322425 h 678527"/>
                  <a:gd name="connsiteX17" fmla="*/ 56836 w 455278"/>
                  <a:gd name="connsiteY17" fmla="*/ 268142 h 678527"/>
                  <a:gd name="connsiteX18" fmla="*/ 155878 w 455278"/>
                  <a:gd name="connsiteY18" fmla="*/ 73868 h 678527"/>
                  <a:gd name="connsiteX19" fmla="*/ 284442 w 455278"/>
                  <a:gd name="connsiteY19" fmla="*/ 121802 h 678527"/>
                  <a:gd name="connsiteX20" fmla="*/ 296504 w 455278"/>
                  <a:gd name="connsiteY20" fmla="*/ 277348 h 678527"/>
                  <a:gd name="connsiteX21" fmla="*/ 278093 w 455278"/>
                  <a:gd name="connsiteY21" fmla="*/ 311949 h 678527"/>
                  <a:gd name="connsiteX22" fmla="*/ 233016 w 455278"/>
                  <a:gd name="connsiteY22" fmla="*/ 351947 h 678527"/>
                  <a:gd name="connsiteX23" fmla="*/ 76200 w 455278"/>
                  <a:gd name="connsiteY23" fmla="*/ 521461 h 678527"/>
                  <a:gd name="connsiteX24" fmla="*/ 46043 w 455278"/>
                  <a:gd name="connsiteY24" fmla="*/ 595742 h 678527"/>
                  <a:gd name="connsiteX25" fmla="*/ 133974 w 455278"/>
                  <a:gd name="connsiteY25" fmla="*/ 676055 h 678527"/>
                  <a:gd name="connsiteX26" fmla="*/ 216192 w 455278"/>
                  <a:gd name="connsiteY26" fmla="*/ 619550 h 678527"/>
                  <a:gd name="connsiteX27" fmla="*/ 341581 w 455278"/>
                  <a:gd name="connsiteY27" fmla="*/ 340519 h 678527"/>
                  <a:gd name="connsiteX28" fmla="*/ 358405 w 455278"/>
                  <a:gd name="connsiteY28" fmla="*/ 305918 h 678527"/>
                  <a:gd name="connsiteX29" fmla="*/ 449829 w 455278"/>
                  <a:gd name="connsiteY29" fmla="*/ 157038 h 678527"/>
                  <a:gd name="connsiteX30" fmla="*/ 428560 w 455278"/>
                  <a:gd name="connsiteY30" fmla="*/ 118945 h 678527"/>
                  <a:gd name="connsiteX31" fmla="*/ 196510 w 455278"/>
                  <a:gd name="connsiteY31" fmla="*/ 561458 h 678527"/>
                  <a:gd name="connsiteX32" fmla="*/ 153656 w 455278"/>
                  <a:gd name="connsiteY32" fmla="*/ 610027 h 678527"/>
                  <a:gd name="connsiteX33" fmla="*/ 115880 w 455278"/>
                  <a:gd name="connsiteY33" fmla="*/ 624312 h 678527"/>
                  <a:gd name="connsiteX34" fmla="*/ 99691 w 455278"/>
                  <a:gd name="connsiteY34" fmla="*/ 608757 h 678527"/>
                  <a:gd name="connsiteX35" fmla="*/ 114928 w 455278"/>
                  <a:gd name="connsiteY35" fmla="*/ 558284 h 678527"/>
                  <a:gd name="connsiteX36" fmla="*/ 229207 w 455278"/>
                  <a:gd name="connsiteY36" fmla="*/ 425276 h 678527"/>
                  <a:gd name="connsiteX37" fmla="*/ 271744 w 455278"/>
                  <a:gd name="connsiteY37" fmla="*/ 387818 h 678527"/>
                  <a:gd name="connsiteX38" fmla="*/ 196510 w 455278"/>
                  <a:gd name="connsiteY38" fmla="*/ 561458 h 678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55278" h="678527">
                    <a:moveTo>
                      <a:pt x="428560" y="118945"/>
                    </a:moveTo>
                    <a:cubicBezTo>
                      <a:pt x="407609" y="113548"/>
                      <a:pt x="407926" y="113548"/>
                      <a:pt x="401577" y="134182"/>
                    </a:cubicBezTo>
                    <a:cubicBezTo>
                      <a:pt x="390785" y="169735"/>
                      <a:pt x="373643" y="201797"/>
                      <a:pt x="350152" y="231319"/>
                    </a:cubicBezTo>
                    <a:cubicBezTo>
                      <a:pt x="352057" y="209416"/>
                      <a:pt x="349517" y="188147"/>
                      <a:pt x="348247" y="166878"/>
                    </a:cubicBezTo>
                    <a:cubicBezTo>
                      <a:pt x="346025" y="130690"/>
                      <a:pt x="340311" y="95454"/>
                      <a:pt x="322852" y="63075"/>
                    </a:cubicBezTo>
                    <a:cubicBezTo>
                      <a:pt x="305393" y="31331"/>
                      <a:pt x="280632" y="8475"/>
                      <a:pt x="244126" y="2444"/>
                    </a:cubicBezTo>
                    <a:cubicBezTo>
                      <a:pt x="209843" y="-3270"/>
                      <a:pt x="176512" y="856"/>
                      <a:pt x="145402" y="16728"/>
                    </a:cubicBezTo>
                    <a:cubicBezTo>
                      <a:pt x="69216" y="55774"/>
                      <a:pt x="25092" y="119580"/>
                      <a:pt x="5728" y="201479"/>
                    </a:cubicBezTo>
                    <a:cubicBezTo>
                      <a:pt x="-4430" y="244969"/>
                      <a:pt x="-2208" y="287824"/>
                      <a:pt x="21600" y="327186"/>
                    </a:cubicBezTo>
                    <a:cubicBezTo>
                      <a:pt x="40012" y="357343"/>
                      <a:pt x="66677" y="373215"/>
                      <a:pt x="102865" y="373533"/>
                    </a:cubicBezTo>
                    <a:cubicBezTo>
                      <a:pt x="149846" y="373850"/>
                      <a:pt x="179686" y="347503"/>
                      <a:pt x="202859" y="311314"/>
                    </a:cubicBezTo>
                    <a:cubicBezTo>
                      <a:pt x="226350" y="274491"/>
                      <a:pt x="237143" y="233224"/>
                      <a:pt x="243809" y="190686"/>
                    </a:cubicBezTo>
                    <a:cubicBezTo>
                      <a:pt x="250793" y="145610"/>
                      <a:pt x="250793" y="145927"/>
                      <a:pt x="205716" y="144023"/>
                    </a:cubicBezTo>
                    <a:cubicBezTo>
                      <a:pt x="197463" y="143705"/>
                      <a:pt x="193971" y="145927"/>
                      <a:pt x="193018" y="153863"/>
                    </a:cubicBezTo>
                    <a:cubicBezTo>
                      <a:pt x="191114" y="167513"/>
                      <a:pt x="188574" y="180846"/>
                      <a:pt x="186352" y="194496"/>
                    </a:cubicBezTo>
                    <a:cubicBezTo>
                      <a:pt x="180321" y="230367"/>
                      <a:pt x="174289" y="266555"/>
                      <a:pt x="153338" y="297664"/>
                    </a:cubicBezTo>
                    <a:cubicBezTo>
                      <a:pt x="143815" y="311949"/>
                      <a:pt x="130800" y="321472"/>
                      <a:pt x="113023" y="322425"/>
                    </a:cubicBezTo>
                    <a:cubicBezTo>
                      <a:pt x="79692" y="324329"/>
                      <a:pt x="58423" y="306553"/>
                      <a:pt x="56836" y="268142"/>
                    </a:cubicBezTo>
                    <a:cubicBezTo>
                      <a:pt x="53344" y="185290"/>
                      <a:pt x="82866" y="115770"/>
                      <a:pt x="155878" y="73868"/>
                    </a:cubicBezTo>
                    <a:cubicBezTo>
                      <a:pt x="220953" y="36092"/>
                      <a:pt x="262538" y="56409"/>
                      <a:pt x="284442" y="121802"/>
                    </a:cubicBezTo>
                    <a:cubicBezTo>
                      <a:pt x="301583" y="172592"/>
                      <a:pt x="299996" y="224970"/>
                      <a:pt x="296504" y="277348"/>
                    </a:cubicBezTo>
                    <a:cubicBezTo>
                      <a:pt x="295552" y="292268"/>
                      <a:pt x="289203" y="302743"/>
                      <a:pt x="278093" y="311949"/>
                    </a:cubicBezTo>
                    <a:cubicBezTo>
                      <a:pt x="262538" y="324647"/>
                      <a:pt x="247936" y="338614"/>
                      <a:pt x="233016" y="351947"/>
                    </a:cubicBezTo>
                    <a:cubicBezTo>
                      <a:pt x="175559" y="403690"/>
                      <a:pt x="119372" y="456385"/>
                      <a:pt x="76200" y="521461"/>
                    </a:cubicBezTo>
                    <a:cubicBezTo>
                      <a:pt x="60963" y="543999"/>
                      <a:pt x="49535" y="568125"/>
                      <a:pt x="46043" y="595742"/>
                    </a:cubicBezTo>
                    <a:cubicBezTo>
                      <a:pt x="38742" y="653199"/>
                      <a:pt x="77152" y="688435"/>
                      <a:pt x="133974" y="676055"/>
                    </a:cubicBezTo>
                    <a:cubicBezTo>
                      <a:pt x="168893" y="668436"/>
                      <a:pt x="194288" y="645898"/>
                      <a:pt x="216192" y="619550"/>
                    </a:cubicBezTo>
                    <a:cubicBezTo>
                      <a:pt x="283807" y="538285"/>
                      <a:pt x="319678" y="442418"/>
                      <a:pt x="341581" y="340519"/>
                    </a:cubicBezTo>
                    <a:cubicBezTo>
                      <a:pt x="344438" y="327186"/>
                      <a:pt x="349199" y="316076"/>
                      <a:pt x="358405" y="305918"/>
                    </a:cubicBezTo>
                    <a:cubicBezTo>
                      <a:pt x="398403" y="262111"/>
                      <a:pt x="431734" y="214177"/>
                      <a:pt x="449829" y="157038"/>
                    </a:cubicBezTo>
                    <a:cubicBezTo>
                      <a:pt x="459035" y="126563"/>
                      <a:pt x="459352" y="126881"/>
                      <a:pt x="428560" y="118945"/>
                    </a:cubicBezTo>
                    <a:close/>
                    <a:moveTo>
                      <a:pt x="196510" y="561458"/>
                    </a:moveTo>
                    <a:cubicBezTo>
                      <a:pt x="184765" y="579870"/>
                      <a:pt x="170798" y="596377"/>
                      <a:pt x="153656" y="610027"/>
                    </a:cubicBezTo>
                    <a:cubicBezTo>
                      <a:pt x="142862" y="618915"/>
                      <a:pt x="130800" y="624947"/>
                      <a:pt x="115880" y="624312"/>
                    </a:cubicBezTo>
                    <a:cubicBezTo>
                      <a:pt x="105405" y="623994"/>
                      <a:pt x="100643" y="618915"/>
                      <a:pt x="99691" y="608757"/>
                    </a:cubicBezTo>
                    <a:cubicBezTo>
                      <a:pt x="97469" y="589711"/>
                      <a:pt x="105405" y="573521"/>
                      <a:pt x="114928" y="558284"/>
                    </a:cubicBezTo>
                    <a:cubicBezTo>
                      <a:pt x="145720" y="507811"/>
                      <a:pt x="186352" y="465591"/>
                      <a:pt x="229207" y="425276"/>
                    </a:cubicBezTo>
                    <a:cubicBezTo>
                      <a:pt x="242857" y="412261"/>
                      <a:pt x="257459" y="400198"/>
                      <a:pt x="271744" y="387818"/>
                    </a:cubicBezTo>
                    <a:cubicBezTo>
                      <a:pt x="254602" y="449401"/>
                      <a:pt x="231111" y="507811"/>
                      <a:pt x="196510" y="561458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186FADDD-189C-4E64-92B1-117350D29EEC}"/>
                  </a:ext>
                </a:extLst>
              </p:cNvPr>
              <p:cNvSpPr/>
              <p:nvPr/>
            </p:nvSpPr>
            <p:spPr>
              <a:xfrm>
                <a:off x="4000931" y="4451601"/>
                <a:ext cx="455160" cy="677414"/>
              </a:xfrm>
              <a:custGeom>
                <a:avLst/>
                <a:gdLst>
                  <a:gd name="connsiteX0" fmla="*/ 424203 w 455160"/>
                  <a:gd name="connsiteY0" fmla="*/ 117220 h 677414"/>
                  <a:gd name="connsiteX1" fmla="*/ 402617 w 455160"/>
                  <a:gd name="connsiteY1" fmla="*/ 129283 h 677414"/>
                  <a:gd name="connsiteX2" fmla="*/ 349922 w 455160"/>
                  <a:gd name="connsiteY2" fmla="*/ 232769 h 677414"/>
                  <a:gd name="connsiteX3" fmla="*/ 344525 w 455160"/>
                  <a:gd name="connsiteY3" fmla="*/ 132140 h 677414"/>
                  <a:gd name="connsiteX4" fmla="*/ 318813 w 455160"/>
                  <a:gd name="connsiteY4" fmla="*/ 55954 h 677414"/>
                  <a:gd name="connsiteX5" fmla="*/ 243896 w 455160"/>
                  <a:gd name="connsiteY5" fmla="*/ 2306 h 677414"/>
                  <a:gd name="connsiteX6" fmla="*/ 142315 w 455160"/>
                  <a:gd name="connsiteY6" fmla="*/ 18178 h 677414"/>
                  <a:gd name="connsiteX7" fmla="*/ 8355 w 455160"/>
                  <a:gd name="connsiteY7" fmla="*/ 188962 h 677414"/>
                  <a:gd name="connsiteX8" fmla="*/ 14704 w 455160"/>
                  <a:gd name="connsiteY8" fmla="*/ 314669 h 677414"/>
                  <a:gd name="connsiteX9" fmla="*/ 170250 w 455160"/>
                  <a:gd name="connsiteY9" fmla="*/ 349587 h 677414"/>
                  <a:gd name="connsiteX10" fmla="*/ 215326 w 455160"/>
                  <a:gd name="connsiteY10" fmla="*/ 288956 h 677414"/>
                  <a:gd name="connsiteX11" fmla="*/ 248976 w 455160"/>
                  <a:gd name="connsiteY11" fmla="*/ 160710 h 677414"/>
                  <a:gd name="connsiteX12" fmla="*/ 238500 w 455160"/>
                  <a:gd name="connsiteY12" fmla="*/ 147377 h 677414"/>
                  <a:gd name="connsiteX13" fmla="*/ 208660 w 455160"/>
                  <a:gd name="connsiteY13" fmla="*/ 143885 h 677414"/>
                  <a:gd name="connsiteX14" fmla="*/ 192471 w 455160"/>
                  <a:gd name="connsiteY14" fmla="*/ 156900 h 677414"/>
                  <a:gd name="connsiteX15" fmla="*/ 185805 w 455160"/>
                  <a:gd name="connsiteY15" fmla="*/ 199120 h 677414"/>
                  <a:gd name="connsiteX16" fmla="*/ 158505 w 455160"/>
                  <a:gd name="connsiteY16" fmla="*/ 289591 h 677414"/>
                  <a:gd name="connsiteX17" fmla="*/ 112793 w 455160"/>
                  <a:gd name="connsiteY17" fmla="*/ 321970 h 677414"/>
                  <a:gd name="connsiteX18" fmla="*/ 56288 w 455160"/>
                  <a:gd name="connsiteY18" fmla="*/ 265465 h 677414"/>
                  <a:gd name="connsiteX19" fmla="*/ 160409 w 455160"/>
                  <a:gd name="connsiteY19" fmla="*/ 70239 h 677414"/>
                  <a:gd name="connsiteX20" fmla="*/ 283894 w 455160"/>
                  <a:gd name="connsiteY20" fmla="*/ 120077 h 677414"/>
                  <a:gd name="connsiteX21" fmla="*/ 295005 w 455160"/>
                  <a:gd name="connsiteY21" fmla="*/ 286416 h 677414"/>
                  <a:gd name="connsiteX22" fmla="*/ 284212 w 455160"/>
                  <a:gd name="connsiteY22" fmla="*/ 304828 h 677414"/>
                  <a:gd name="connsiteX23" fmla="*/ 198502 w 455160"/>
                  <a:gd name="connsiteY23" fmla="*/ 382601 h 677414"/>
                  <a:gd name="connsiteX24" fmla="*/ 67399 w 455160"/>
                  <a:gd name="connsiteY24" fmla="*/ 534656 h 677414"/>
                  <a:gd name="connsiteX25" fmla="*/ 46130 w 455160"/>
                  <a:gd name="connsiteY25" fmla="*/ 619095 h 677414"/>
                  <a:gd name="connsiteX26" fmla="*/ 94064 w 455160"/>
                  <a:gd name="connsiteY26" fmla="*/ 674965 h 677414"/>
                  <a:gd name="connsiteX27" fmla="*/ 169615 w 455160"/>
                  <a:gd name="connsiteY27" fmla="*/ 660045 h 677414"/>
                  <a:gd name="connsiteX28" fmla="*/ 241992 w 455160"/>
                  <a:gd name="connsiteY28" fmla="*/ 585447 h 677414"/>
                  <a:gd name="connsiteX29" fmla="*/ 343256 w 455160"/>
                  <a:gd name="connsiteY29" fmla="*/ 332446 h 677414"/>
                  <a:gd name="connsiteX30" fmla="*/ 355001 w 455160"/>
                  <a:gd name="connsiteY30" fmla="*/ 309272 h 677414"/>
                  <a:gd name="connsiteX31" fmla="*/ 448011 w 455160"/>
                  <a:gd name="connsiteY31" fmla="*/ 162932 h 677414"/>
                  <a:gd name="connsiteX32" fmla="*/ 424203 w 455160"/>
                  <a:gd name="connsiteY32" fmla="*/ 117220 h 677414"/>
                  <a:gd name="connsiteX33" fmla="*/ 224215 w 455160"/>
                  <a:gd name="connsiteY33" fmla="*/ 513387 h 677414"/>
                  <a:gd name="connsiteX34" fmla="*/ 171202 w 455160"/>
                  <a:gd name="connsiteY34" fmla="*/ 594017 h 677414"/>
                  <a:gd name="connsiteX35" fmla="*/ 120729 w 455160"/>
                  <a:gd name="connsiteY35" fmla="*/ 624174 h 677414"/>
                  <a:gd name="connsiteX36" fmla="*/ 99460 w 455160"/>
                  <a:gd name="connsiteY36" fmla="*/ 605445 h 677414"/>
                  <a:gd name="connsiteX37" fmla="*/ 108984 w 455160"/>
                  <a:gd name="connsiteY37" fmla="*/ 569257 h 677414"/>
                  <a:gd name="connsiteX38" fmla="*/ 197550 w 455160"/>
                  <a:gd name="connsiteY38" fmla="*/ 455930 h 677414"/>
                  <a:gd name="connsiteX39" fmla="*/ 275640 w 455160"/>
                  <a:gd name="connsiteY39" fmla="*/ 385141 h 677414"/>
                  <a:gd name="connsiteX40" fmla="*/ 224215 w 455160"/>
                  <a:gd name="connsiteY40" fmla="*/ 513387 h 67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55160" h="677414">
                    <a:moveTo>
                      <a:pt x="424203" y="117220"/>
                    </a:moveTo>
                    <a:cubicBezTo>
                      <a:pt x="410871" y="113411"/>
                      <a:pt x="406109" y="115633"/>
                      <a:pt x="402617" y="129283"/>
                    </a:cubicBezTo>
                    <a:cubicBezTo>
                      <a:pt x="393411" y="167693"/>
                      <a:pt x="373730" y="201342"/>
                      <a:pt x="349922" y="232769"/>
                    </a:cubicBezTo>
                    <a:cubicBezTo>
                      <a:pt x="352461" y="198803"/>
                      <a:pt x="348970" y="165154"/>
                      <a:pt x="344525" y="132140"/>
                    </a:cubicBezTo>
                    <a:cubicBezTo>
                      <a:pt x="341034" y="105157"/>
                      <a:pt x="333098" y="79445"/>
                      <a:pt x="318813" y="55954"/>
                    </a:cubicBezTo>
                    <a:cubicBezTo>
                      <a:pt x="301353" y="27702"/>
                      <a:pt x="277545" y="7703"/>
                      <a:pt x="243896" y="2306"/>
                    </a:cubicBezTo>
                    <a:cubicBezTo>
                      <a:pt x="208343" y="-3408"/>
                      <a:pt x="174059" y="1354"/>
                      <a:pt x="142315" y="18178"/>
                    </a:cubicBezTo>
                    <a:cubicBezTo>
                      <a:pt x="72160" y="55002"/>
                      <a:pt x="29306" y="114046"/>
                      <a:pt x="8355" y="188962"/>
                    </a:cubicBezTo>
                    <a:cubicBezTo>
                      <a:pt x="-3390" y="231182"/>
                      <a:pt x="-4026" y="273719"/>
                      <a:pt x="14704" y="314669"/>
                    </a:cubicBezTo>
                    <a:cubicBezTo>
                      <a:pt x="48352" y="389268"/>
                      <a:pt x="131522" y="383871"/>
                      <a:pt x="170250" y="349587"/>
                    </a:cubicBezTo>
                    <a:cubicBezTo>
                      <a:pt x="189296" y="332446"/>
                      <a:pt x="204216" y="312129"/>
                      <a:pt x="215326" y="288956"/>
                    </a:cubicBezTo>
                    <a:cubicBezTo>
                      <a:pt x="235008" y="248324"/>
                      <a:pt x="241992" y="204517"/>
                      <a:pt x="248976" y="160710"/>
                    </a:cubicBezTo>
                    <a:cubicBezTo>
                      <a:pt x="250245" y="152456"/>
                      <a:pt x="248340" y="147695"/>
                      <a:pt x="238500" y="147377"/>
                    </a:cubicBezTo>
                    <a:cubicBezTo>
                      <a:pt x="228342" y="147060"/>
                      <a:pt x="218501" y="146107"/>
                      <a:pt x="208660" y="143885"/>
                    </a:cubicBezTo>
                    <a:cubicBezTo>
                      <a:pt x="196915" y="141346"/>
                      <a:pt x="193741" y="147377"/>
                      <a:pt x="192471" y="156900"/>
                    </a:cubicBezTo>
                    <a:cubicBezTo>
                      <a:pt x="190566" y="170868"/>
                      <a:pt x="188344" y="185153"/>
                      <a:pt x="185805" y="199120"/>
                    </a:cubicBezTo>
                    <a:cubicBezTo>
                      <a:pt x="180408" y="230547"/>
                      <a:pt x="174377" y="261656"/>
                      <a:pt x="158505" y="289591"/>
                    </a:cubicBezTo>
                    <a:cubicBezTo>
                      <a:pt x="148346" y="307368"/>
                      <a:pt x="135014" y="320700"/>
                      <a:pt x="112793" y="321970"/>
                    </a:cubicBezTo>
                    <a:cubicBezTo>
                      <a:pt x="79144" y="323875"/>
                      <a:pt x="61050" y="305463"/>
                      <a:pt x="56288" y="265465"/>
                    </a:cubicBezTo>
                    <a:cubicBezTo>
                      <a:pt x="48035" y="193724"/>
                      <a:pt x="95334" y="101666"/>
                      <a:pt x="160409" y="70239"/>
                    </a:cubicBezTo>
                    <a:cubicBezTo>
                      <a:pt x="225167" y="38812"/>
                      <a:pt x="262625" y="56906"/>
                      <a:pt x="283894" y="120077"/>
                    </a:cubicBezTo>
                    <a:cubicBezTo>
                      <a:pt x="302306" y="174360"/>
                      <a:pt x="301671" y="230229"/>
                      <a:pt x="295005" y="286416"/>
                    </a:cubicBezTo>
                    <a:cubicBezTo>
                      <a:pt x="294052" y="294353"/>
                      <a:pt x="289925" y="299749"/>
                      <a:pt x="284212" y="304828"/>
                    </a:cubicBezTo>
                    <a:cubicBezTo>
                      <a:pt x="255642" y="330541"/>
                      <a:pt x="226437" y="356254"/>
                      <a:pt x="198502" y="382601"/>
                    </a:cubicBezTo>
                    <a:cubicBezTo>
                      <a:pt x="149299" y="428630"/>
                      <a:pt x="102317" y="476564"/>
                      <a:pt x="67399" y="534656"/>
                    </a:cubicBezTo>
                    <a:cubicBezTo>
                      <a:pt x="51844" y="560686"/>
                      <a:pt x="43273" y="588303"/>
                      <a:pt x="46130" y="619095"/>
                    </a:cubicBezTo>
                    <a:cubicBezTo>
                      <a:pt x="48670" y="647983"/>
                      <a:pt x="65812" y="668616"/>
                      <a:pt x="94064" y="674965"/>
                    </a:cubicBezTo>
                    <a:cubicBezTo>
                      <a:pt x="121364" y="681314"/>
                      <a:pt x="146442" y="674965"/>
                      <a:pt x="169615" y="660045"/>
                    </a:cubicBezTo>
                    <a:cubicBezTo>
                      <a:pt x="199454" y="640681"/>
                      <a:pt x="222310" y="614651"/>
                      <a:pt x="241992" y="585447"/>
                    </a:cubicBezTo>
                    <a:cubicBezTo>
                      <a:pt x="293417" y="508308"/>
                      <a:pt x="325479" y="423234"/>
                      <a:pt x="343256" y="332446"/>
                    </a:cubicBezTo>
                    <a:cubicBezTo>
                      <a:pt x="345160" y="323240"/>
                      <a:pt x="348652" y="316256"/>
                      <a:pt x="355001" y="309272"/>
                    </a:cubicBezTo>
                    <a:cubicBezTo>
                      <a:pt x="394681" y="266100"/>
                      <a:pt x="428647" y="219119"/>
                      <a:pt x="448011" y="162932"/>
                    </a:cubicBezTo>
                    <a:cubicBezTo>
                      <a:pt x="460074" y="127061"/>
                      <a:pt x="459756" y="127696"/>
                      <a:pt x="424203" y="117220"/>
                    </a:cubicBezTo>
                    <a:close/>
                    <a:moveTo>
                      <a:pt x="224215" y="513387"/>
                    </a:moveTo>
                    <a:cubicBezTo>
                      <a:pt x="209613" y="542274"/>
                      <a:pt x="193423" y="570209"/>
                      <a:pt x="171202" y="594017"/>
                    </a:cubicBezTo>
                    <a:cubicBezTo>
                      <a:pt x="157235" y="608620"/>
                      <a:pt x="142633" y="622587"/>
                      <a:pt x="120729" y="624174"/>
                    </a:cubicBezTo>
                    <a:cubicBezTo>
                      <a:pt x="107079" y="625127"/>
                      <a:pt x="100095" y="619730"/>
                      <a:pt x="99460" y="605445"/>
                    </a:cubicBezTo>
                    <a:cubicBezTo>
                      <a:pt x="98826" y="592113"/>
                      <a:pt x="102952" y="580367"/>
                      <a:pt x="108984" y="569257"/>
                    </a:cubicBezTo>
                    <a:cubicBezTo>
                      <a:pt x="131522" y="526085"/>
                      <a:pt x="164218" y="490849"/>
                      <a:pt x="197550" y="455930"/>
                    </a:cubicBezTo>
                    <a:cubicBezTo>
                      <a:pt x="220723" y="431805"/>
                      <a:pt x="245801" y="409266"/>
                      <a:pt x="275640" y="385141"/>
                    </a:cubicBezTo>
                    <a:cubicBezTo>
                      <a:pt x="261038" y="432122"/>
                      <a:pt x="244214" y="473390"/>
                      <a:pt x="224215" y="513387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1DCC94F0-3CF1-4A73-A4BE-302325935AF9}"/>
                  </a:ext>
                </a:extLst>
              </p:cNvPr>
              <p:cNvSpPr/>
              <p:nvPr/>
            </p:nvSpPr>
            <p:spPr>
              <a:xfrm>
                <a:off x="1896725" y="3457077"/>
                <a:ext cx="414388" cy="596805"/>
              </a:xfrm>
              <a:custGeom>
                <a:avLst/>
                <a:gdLst>
                  <a:gd name="connsiteX0" fmla="*/ 72682 w 414388"/>
                  <a:gd name="connsiteY0" fmla="*/ 197513 h 596805"/>
                  <a:gd name="connsiteX1" fmla="*/ 130774 w 414388"/>
                  <a:gd name="connsiteY1" fmla="*/ 141643 h 596805"/>
                  <a:gd name="connsiteX2" fmla="*/ 131726 w 414388"/>
                  <a:gd name="connsiteY2" fmla="*/ 134342 h 596805"/>
                  <a:gd name="connsiteX3" fmla="*/ 99347 w 414388"/>
                  <a:gd name="connsiteY3" fmla="*/ 122279 h 596805"/>
                  <a:gd name="connsiteX4" fmla="*/ 89824 w 414388"/>
                  <a:gd name="connsiteY4" fmla="*/ 134659 h 596805"/>
                  <a:gd name="connsiteX5" fmla="*/ 81253 w 414388"/>
                  <a:gd name="connsiteY5" fmla="*/ 147992 h 596805"/>
                  <a:gd name="connsiteX6" fmla="*/ 52683 w 414388"/>
                  <a:gd name="connsiteY6" fmla="*/ 156563 h 596805"/>
                  <a:gd name="connsiteX7" fmla="*/ 41573 w 414388"/>
                  <a:gd name="connsiteY7" fmla="*/ 134024 h 596805"/>
                  <a:gd name="connsiteX8" fmla="*/ 94585 w 414388"/>
                  <a:gd name="connsiteY8" fmla="*/ 55299 h 596805"/>
                  <a:gd name="connsiteX9" fmla="*/ 142519 w 414388"/>
                  <a:gd name="connsiteY9" fmla="*/ 74345 h 596805"/>
                  <a:gd name="connsiteX10" fmla="*/ 148868 w 414388"/>
                  <a:gd name="connsiteY10" fmla="*/ 92122 h 596805"/>
                  <a:gd name="connsiteX11" fmla="*/ 146963 w 414388"/>
                  <a:gd name="connsiteY11" fmla="*/ 293697 h 596805"/>
                  <a:gd name="connsiteX12" fmla="*/ 138710 w 414388"/>
                  <a:gd name="connsiteY12" fmla="*/ 301316 h 596805"/>
                  <a:gd name="connsiteX13" fmla="*/ 126647 w 414388"/>
                  <a:gd name="connsiteY13" fmla="*/ 318775 h 596805"/>
                  <a:gd name="connsiteX14" fmla="*/ 118711 w 414388"/>
                  <a:gd name="connsiteY14" fmla="*/ 408294 h 596805"/>
                  <a:gd name="connsiteX15" fmla="*/ 90776 w 414388"/>
                  <a:gd name="connsiteY15" fmla="*/ 507336 h 596805"/>
                  <a:gd name="connsiteX16" fmla="*/ 102839 w 414388"/>
                  <a:gd name="connsiteY16" fmla="*/ 526700 h 596805"/>
                  <a:gd name="connsiteX17" fmla="*/ 110458 w 414388"/>
                  <a:gd name="connsiteY17" fmla="*/ 528604 h 596805"/>
                  <a:gd name="connsiteX18" fmla="*/ 132361 w 414388"/>
                  <a:gd name="connsiteY18" fmla="*/ 514954 h 596805"/>
                  <a:gd name="connsiteX19" fmla="*/ 173946 w 414388"/>
                  <a:gd name="connsiteY19" fmla="*/ 352107 h 596805"/>
                  <a:gd name="connsiteX20" fmla="*/ 188231 w 414388"/>
                  <a:gd name="connsiteY20" fmla="*/ 338457 h 596805"/>
                  <a:gd name="connsiteX21" fmla="*/ 259338 w 414388"/>
                  <a:gd name="connsiteY21" fmla="*/ 331473 h 596805"/>
                  <a:gd name="connsiteX22" fmla="*/ 274575 w 414388"/>
                  <a:gd name="connsiteY22" fmla="*/ 343218 h 596805"/>
                  <a:gd name="connsiteX23" fmla="*/ 367585 w 414388"/>
                  <a:gd name="connsiteY23" fmla="*/ 577490 h 596805"/>
                  <a:gd name="connsiteX24" fmla="*/ 406630 w 414388"/>
                  <a:gd name="connsiteY24" fmla="*/ 586061 h 596805"/>
                  <a:gd name="connsiteX25" fmla="*/ 410122 w 414388"/>
                  <a:gd name="connsiteY25" fmla="*/ 566380 h 596805"/>
                  <a:gd name="connsiteX26" fmla="*/ 317112 w 414388"/>
                  <a:gd name="connsiteY26" fmla="*/ 345758 h 596805"/>
                  <a:gd name="connsiteX27" fmla="*/ 334571 w 414388"/>
                  <a:gd name="connsiteY27" fmla="*/ 316871 h 596805"/>
                  <a:gd name="connsiteX28" fmla="*/ 353618 w 414388"/>
                  <a:gd name="connsiteY28" fmla="*/ 286079 h 596805"/>
                  <a:gd name="connsiteX29" fmla="*/ 335206 w 414388"/>
                  <a:gd name="connsiteY29" fmla="*/ 275603 h 596805"/>
                  <a:gd name="connsiteX30" fmla="*/ 318382 w 414388"/>
                  <a:gd name="connsiteY30" fmla="*/ 280365 h 596805"/>
                  <a:gd name="connsiteX31" fmla="*/ 304732 w 414388"/>
                  <a:gd name="connsiteY31" fmla="*/ 270524 h 596805"/>
                  <a:gd name="connsiteX32" fmla="*/ 333936 w 414388"/>
                  <a:gd name="connsiteY32" fmla="*/ 68314 h 596805"/>
                  <a:gd name="connsiteX33" fmla="*/ 342825 w 414388"/>
                  <a:gd name="connsiteY33" fmla="*/ 49902 h 596805"/>
                  <a:gd name="connsiteX34" fmla="*/ 354253 w 414388"/>
                  <a:gd name="connsiteY34" fmla="*/ 42919 h 596805"/>
                  <a:gd name="connsiteX35" fmla="*/ 359967 w 414388"/>
                  <a:gd name="connsiteY35" fmla="*/ 54346 h 596805"/>
                  <a:gd name="connsiteX36" fmla="*/ 352348 w 414388"/>
                  <a:gd name="connsiteY36" fmla="*/ 89582 h 596805"/>
                  <a:gd name="connsiteX37" fmla="*/ 361871 w 414388"/>
                  <a:gd name="connsiteY37" fmla="*/ 127041 h 596805"/>
                  <a:gd name="connsiteX38" fmla="*/ 365681 w 414388"/>
                  <a:gd name="connsiteY38" fmla="*/ 129898 h 596805"/>
                  <a:gd name="connsiteX39" fmla="*/ 376156 w 414388"/>
                  <a:gd name="connsiteY39" fmla="*/ 128628 h 596805"/>
                  <a:gd name="connsiteX40" fmla="*/ 390441 w 414388"/>
                  <a:gd name="connsiteY40" fmla="*/ 21333 h 596805"/>
                  <a:gd name="connsiteX41" fmla="*/ 348221 w 414388"/>
                  <a:gd name="connsiteY41" fmla="*/ 699 h 596805"/>
                  <a:gd name="connsiteX42" fmla="*/ 313303 w 414388"/>
                  <a:gd name="connsiteY42" fmla="*/ 17841 h 596805"/>
                  <a:gd name="connsiteX43" fmla="*/ 279654 w 414388"/>
                  <a:gd name="connsiteY43" fmla="*/ 78155 h 596805"/>
                  <a:gd name="connsiteX44" fmla="*/ 264417 w 414388"/>
                  <a:gd name="connsiteY44" fmla="*/ 219416 h 596805"/>
                  <a:gd name="connsiteX45" fmla="*/ 264734 w 414388"/>
                  <a:gd name="connsiteY45" fmla="*/ 276556 h 596805"/>
                  <a:gd name="connsiteX46" fmla="*/ 253624 w 414388"/>
                  <a:gd name="connsiteY46" fmla="*/ 291158 h 596805"/>
                  <a:gd name="connsiteX47" fmla="*/ 199976 w 414388"/>
                  <a:gd name="connsiteY47" fmla="*/ 296872 h 596805"/>
                  <a:gd name="connsiteX48" fmla="*/ 188548 w 414388"/>
                  <a:gd name="connsiteY48" fmla="*/ 284492 h 596805"/>
                  <a:gd name="connsiteX49" fmla="*/ 197437 w 414388"/>
                  <a:gd name="connsiteY49" fmla="*/ 129898 h 596805"/>
                  <a:gd name="connsiteX50" fmla="*/ 171089 w 414388"/>
                  <a:gd name="connsiteY50" fmla="*/ 38157 h 596805"/>
                  <a:gd name="connsiteX51" fmla="*/ 113315 w 414388"/>
                  <a:gd name="connsiteY51" fmla="*/ 9270 h 596805"/>
                  <a:gd name="connsiteX52" fmla="*/ 1258 w 414388"/>
                  <a:gd name="connsiteY52" fmla="*/ 152118 h 596805"/>
                  <a:gd name="connsiteX53" fmla="*/ 72682 w 414388"/>
                  <a:gd name="connsiteY53" fmla="*/ 197513 h 596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14388" h="596805">
                    <a:moveTo>
                      <a:pt x="72682" y="197513"/>
                    </a:moveTo>
                    <a:cubicBezTo>
                      <a:pt x="100617" y="187989"/>
                      <a:pt x="117124" y="166086"/>
                      <a:pt x="130774" y="141643"/>
                    </a:cubicBezTo>
                    <a:cubicBezTo>
                      <a:pt x="132044" y="139421"/>
                      <a:pt x="133948" y="135612"/>
                      <a:pt x="131726" y="134342"/>
                    </a:cubicBezTo>
                    <a:cubicBezTo>
                      <a:pt x="121251" y="129580"/>
                      <a:pt x="110458" y="124501"/>
                      <a:pt x="99347" y="122279"/>
                    </a:cubicBezTo>
                    <a:cubicBezTo>
                      <a:pt x="92046" y="120692"/>
                      <a:pt x="92998" y="130532"/>
                      <a:pt x="89824" y="134659"/>
                    </a:cubicBezTo>
                    <a:cubicBezTo>
                      <a:pt x="86649" y="138786"/>
                      <a:pt x="84427" y="143865"/>
                      <a:pt x="81253" y="147992"/>
                    </a:cubicBezTo>
                    <a:cubicBezTo>
                      <a:pt x="73952" y="157198"/>
                      <a:pt x="63794" y="160372"/>
                      <a:pt x="52683" y="156563"/>
                    </a:cubicBezTo>
                    <a:cubicBezTo>
                      <a:pt x="42525" y="153071"/>
                      <a:pt x="41890" y="143230"/>
                      <a:pt x="41573" y="134024"/>
                    </a:cubicBezTo>
                    <a:cubicBezTo>
                      <a:pt x="41255" y="103550"/>
                      <a:pt x="66651" y="66092"/>
                      <a:pt x="94585" y="55299"/>
                    </a:cubicBezTo>
                    <a:cubicBezTo>
                      <a:pt x="117441" y="46410"/>
                      <a:pt x="132361" y="52442"/>
                      <a:pt x="142519" y="74345"/>
                    </a:cubicBezTo>
                    <a:cubicBezTo>
                      <a:pt x="145059" y="80059"/>
                      <a:pt x="147598" y="86091"/>
                      <a:pt x="148868" y="92122"/>
                    </a:cubicBezTo>
                    <a:cubicBezTo>
                      <a:pt x="163153" y="159420"/>
                      <a:pt x="158391" y="226717"/>
                      <a:pt x="146963" y="293697"/>
                    </a:cubicBezTo>
                    <a:cubicBezTo>
                      <a:pt x="146011" y="298777"/>
                      <a:pt x="143789" y="301633"/>
                      <a:pt x="138710" y="301316"/>
                    </a:cubicBezTo>
                    <a:cubicBezTo>
                      <a:pt x="125377" y="300999"/>
                      <a:pt x="123790" y="309252"/>
                      <a:pt x="126647" y="318775"/>
                    </a:cubicBezTo>
                    <a:cubicBezTo>
                      <a:pt x="136488" y="349885"/>
                      <a:pt x="127282" y="379089"/>
                      <a:pt x="118711" y="408294"/>
                    </a:cubicBezTo>
                    <a:cubicBezTo>
                      <a:pt x="109188" y="441308"/>
                      <a:pt x="100934" y="474639"/>
                      <a:pt x="90776" y="507336"/>
                    </a:cubicBezTo>
                    <a:cubicBezTo>
                      <a:pt x="86649" y="520351"/>
                      <a:pt x="89506" y="525747"/>
                      <a:pt x="102839" y="526700"/>
                    </a:cubicBezTo>
                    <a:cubicBezTo>
                      <a:pt x="105379" y="526700"/>
                      <a:pt x="108235" y="527652"/>
                      <a:pt x="110458" y="528604"/>
                    </a:cubicBezTo>
                    <a:cubicBezTo>
                      <a:pt x="124425" y="534318"/>
                      <a:pt x="129187" y="528604"/>
                      <a:pt x="132361" y="514954"/>
                    </a:cubicBezTo>
                    <a:cubicBezTo>
                      <a:pt x="145694" y="460672"/>
                      <a:pt x="160296" y="406389"/>
                      <a:pt x="173946" y="352107"/>
                    </a:cubicBezTo>
                    <a:cubicBezTo>
                      <a:pt x="175851" y="343853"/>
                      <a:pt x="178707" y="339092"/>
                      <a:pt x="188231" y="338457"/>
                    </a:cubicBezTo>
                    <a:cubicBezTo>
                      <a:pt x="212039" y="336870"/>
                      <a:pt x="235530" y="334647"/>
                      <a:pt x="259338" y="331473"/>
                    </a:cubicBezTo>
                    <a:cubicBezTo>
                      <a:pt x="269178" y="330203"/>
                      <a:pt x="272670" y="332743"/>
                      <a:pt x="274575" y="343218"/>
                    </a:cubicBezTo>
                    <a:cubicBezTo>
                      <a:pt x="289812" y="427340"/>
                      <a:pt x="322191" y="505114"/>
                      <a:pt x="367585" y="577490"/>
                    </a:cubicBezTo>
                    <a:cubicBezTo>
                      <a:pt x="382822" y="601933"/>
                      <a:pt x="382822" y="601298"/>
                      <a:pt x="406630" y="586061"/>
                    </a:cubicBezTo>
                    <a:cubicBezTo>
                      <a:pt x="416471" y="580030"/>
                      <a:pt x="416154" y="575268"/>
                      <a:pt x="410122" y="566380"/>
                    </a:cubicBezTo>
                    <a:cubicBezTo>
                      <a:pt x="364728" y="498765"/>
                      <a:pt x="333302" y="425436"/>
                      <a:pt x="317112" y="345758"/>
                    </a:cubicBezTo>
                    <a:cubicBezTo>
                      <a:pt x="312350" y="322267"/>
                      <a:pt x="312033" y="322267"/>
                      <a:pt x="334571" y="316871"/>
                    </a:cubicBezTo>
                    <a:cubicBezTo>
                      <a:pt x="360284" y="310839"/>
                      <a:pt x="359332" y="310839"/>
                      <a:pt x="353618" y="286079"/>
                    </a:cubicBezTo>
                    <a:cubicBezTo>
                      <a:pt x="350761" y="274016"/>
                      <a:pt x="345999" y="271477"/>
                      <a:pt x="335206" y="275603"/>
                    </a:cubicBezTo>
                    <a:cubicBezTo>
                      <a:pt x="329810" y="277825"/>
                      <a:pt x="323778" y="278460"/>
                      <a:pt x="318382" y="280365"/>
                    </a:cubicBezTo>
                    <a:cubicBezTo>
                      <a:pt x="308858" y="283539"/>
                      <a:pt x="306002" y="281000"/>
                      <a:pt x="304732" y="270524"/>
                    </a:cubicBezTo>
                    <a:cubicBezTo>
                      <a:pt x="298066" y="200687"/>
                      <a:pt x="309176" y="133707"/>
                      <a:pt x="333936" y="68314"/>
                    </a:cubicBezTo>
                    <a:cubicBezTo>
                      <a:pt x="336476" y="61965"/>
                      <a:pt x="339650" y="55616"/>
                      <a:pt x="342825" y="49902"/>
                    </a:cubicBezTo>
                    <a:cubicBezTo>
                      <a:pt x="345047" y="45458"/>
                      <a:pt x="348539" y="41966"/>
                      <a:pt x="354253" y="42919"/>
                    </a:cubicBezTo>
                    <a:cubicBezTo>
                      <a:pt x="360919" y="44188"/>
                      <a:pt x="359649" y="49585"/>
                      <a:pt x="359967" y="54346"/>
                    </a:cubicBezTo>
                    <a:cubicBezTo>
                      <a:pt x="360919" y="66727"/>
                      <a:pt x="358379" y="78472"/>
                      <a:pt x="352348" y="89582"/>
                    </a:cubicBezTo>
                    <a:cubicBezTo>
                      <a:pt x="340285" y="112121"/>
                      <a:pt x="340285" y="112121"/>
                      <a:pt x="361871" y="127041"/>
                    </a:cubicBezTo>
                    <a:cubicBezTo>
                      <a:pt x="363141" y="127993"/>
                      <a:pt x="364411" y="128628"/>
                      <a:pt x="365681" y="129898"/>
                    </a:cubicBezTo>
                    <a:cubicBezTo>
                      <a:pt x="369807" y="133389"/>
                      <a:pt x="372664" y="132755"/>
                      <a:pt x="376156" y="128628"/>
                    </a:cubicBezTo>
                    <a:cubicBezTo>
                      <a:pt x="399647" y="104185"/>
                      <a:pt x="406948" y="50537"/>
                      <a:pt x="390441" y="21333"/>
                    </a:cubicBezTo>
                    <a:cubicBezTo>
                      <a:pt x="380283" y="3556"/>
                      <a:pt x="368537" y="-2158"/>
                      <a:pt x="348221" y="699"/>
                    </a:cubicBezTo>
                    <a:cubicBezTo>
                      <a:pt x="334571" y="2603"/>
                      <a:pt x="323143" y="8317"/>
                      <a:pt x="313303" y="17841"/>
                    </a:cubicBezTo>
                    <a:cubicBezTo>
                      <a:pt x="296161" y="34665"/>
                      <a:pt x="286320" y="55616"/>
                      <a:pt x="279654" y="78155"/>
                    </a:cubicBezTo>
                    <a:cubicBezTo>
                      <a:pt x="266321" y="124184"/>
                      <a:pt x="262195" y="171482"/>
                      <a:pt x="264417" y="219416"/>
                    </a:cubicBezTo>
                    <a:cubicBezTo>
                      <a:pt x="264417" y="238463"/>
                      <a:pt x="264099" y="257509"/>
                      <a:pt x="264734" y="276556"/>
                    </a:cubicBezTo>
                    <a:cubicBezTo>
                      <a:pt x="265052" y="285127"/>
                      <a:pt x="263782" y="290523"/>
                      <a:pt x="253624" y="291158"/>
                    </a:cubicBezTo>
                    <a:cubicBezTo>
                      <a:pt x="235847" y="292428"/>
                      <a:pt x="217753" y="294967"/>
                      <a:pt x="199976" y="296872"/>
                    </a:cubicBezTo>
                    <a:cubicBezTo>
                      <a:pt x="190135" y="298142"/>
                      <a:pt x="186644" y="294332"/>
                      <a:pt x="188548" y="284492"/>
                    </a:cubicBezTo>
                    <a:cubicBezTo>
                      <a:pt x="198706" y="233384"/>
                      <a:pt x="201246" y="181958"/>
                      <a:pt x="197437" y="129898"/>
                    </a:cubicBezTo>
                    <a:cubicBezTo>
                      <a:pt x="194897" y="97519"/>
                      <a:pt x="189501" y="65774"/>
                      <a:pt x="171089" y="38157"/>
                    </a:cubicBezTo>
                    <a:cubicBezTo>
                      <a:pt x="157439" y="17206"/>
                      <a:pt x="138075" y="7365"/>
                      <a:pt x="113315" y="9270"/>
                    </a:cubicBezTo>
                    <a:cubicBezTo>
                      <a:pt x="47287" y="14349"/>
                      <a:pt x="-9218" y="86091"/>
                      <a:pt x="1258" y="152118"/>
                    </a:cubicBezTo>
                    <a:cubicBezTo>
                      <a:pt x="7607" y="191164"/>
                      <a:pt x="36494" y="209893"/>
                      <a:pt x="72682" y="197513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95CDC080-BABA-448D-AE78-3F32283E153E}"/>
                  </a:ext>
                </a:extLst>
              </p:cNvPr>
              <p:cNvSpPr/>
              <p:nvPr/>
            </p:nvSpPr>
            <p:spPr>
              <a:xfrm>
                <a:off x="2636335" y="4457668"/>
                <a:ext cx="414563" cy="366799"/>
              </a:xfrm>
              <a:custGeom>
                <a:avLst/>
                <a:gdLst>
                  <a:gd name="connsiteX0" fmla="*/ 296507 w 414563"/>
                  <a:gd name="connsiteY0" fmla="*/ 179085 h 366799"/>
                  <a:gd name="connsiteX1" fmla="*/ 306030 w 414563"/>
                  <a:gd name="connsiteY1" fmla="*/ 212417 h 366799"/>
                  <a:gd name="connsiteX2" fmla="*/ 317776 w 414563"/>
                  <a:gd name="connsiteY2" fmla="*/ 217496 h 366799"/>
                  <a:gd name="connsiteX3" fmla="*/ 338092 w 414563"/>
                  <a:gd name="connsiteY3" fmla="*/ 212417 h 366799"/>
                  <a:gd name="connsiteX4" fmla="*/ 349202 w 414563"/>
                  <a:gd name="connsiteY4" fmla="*/ 205116 h 366799"/>
                  <a:gd name="connsiteX5" fmla="*/ 358726 w 414563"/>
                  <a:gd name="connsiteY5" fmla="*/ 216544 h 366799"/>
                  <a:gd name="connsiteX6" fmla="*/ 353012 w 414563"/>
                  <a:gd name="connsiteY6" fmla="*/ 275270 h 366799"/>
                  <a:gd name="connsiteX7" fmla="*/ 322537 w 414563"/>
                  <a:gd name="connsiteY7" fmla="*/ 297174 h 366799"/>
                  <a:gd name="connsiteX8" fmla="*/ 293015 w 414563"/>
                  <a:gd name="connsiteY8" fmla="*/ 276540 h 366799"/>
                  <a:gd name="connsiteX9" fmla="*/ 274286 w 414563"/>
                  <a:gd name="connsiteY9" fmla="*/ 206703 h 366799"/>
                  <a:gd name="connsiteX10" fmla="*/ 270477 w 414563"/>
                  <a:gd name="connsiteY10" fmla="*/ 26079 h 366799"/>
                  <a:gd name="connsiteX11" fmla="*/ 268890 w 414563"/>
                  <a:gd name="connsiteY11" fmla="*/ 11159 h 366799"/>
                  <a:gd name="connsiteX12" fmla="*/ 254922 w 414563"/>
                  <a:gd name="connsiteY12" fmla="*/ 16555 h 366799"/>
                  <a:gd name="connsiteX13" fmla="*/ 230797 w 414563"/>
                  <a:gd name="connsiteY13" fmla="*/ 20682 h 366799"/>
                  <a:gd name="connsiteX14" fmla="*/ 92392 w 414563"/>
                  <a:gd name="connsiteY14" fmla="*/ 19095 h 366799"/>
                  <a:gd name="connsiteX15" fmla="*/ 38745 w 414563"/>
                  <a:gd name="connsiteY15" fmla="*/ 325109 h 366799"/>
                  <a:gd name="connsiteX16" fmla="*/ 212385 w 414563"/>
                  <a:gd name="connsiteY16" fmla="*/ 321299 h 366799"/>
                  <a:gd name="connsiteX17" fmla="*/ 238098 w 414563"/>
                  <a:gd name="connsiteY17" fmla="*/ 278127 h 366799"/>
                  <a:gd name="connsiteX18" fmla="*/ 256192 w 414563"/>
                  <a:gd name="connsiteY18" fmla="*/ 315903 h 366799"/>
                  <a:gd name="connsiteX19" fmla="*/ 381899 w 414563"/>
                  <a:gd name="connsiteY19" fmla="*/ 327331 h 366799"/>
                  <a:gd name="connsiteX20" fmla="*/ 402533 w 414563"/>
                  <a:gd name="connsiteY20" fmla="*/ 185117 h 366799"/>
                  <a:gd name="connsiteX21" fmla="*/ 296507 w 414563"/>
                  <a:gd name="connsiteY21" fmla="*/ 179085 h 366799"/>
                  <a:gd name="connsiteX22" fmla="*/ 179689 w 414563"/>
                  <a:gd name="connsiteY22" fmla="*/ 274000 h 366799"/>
                  <a:gd name="connsiteX23" fmla="*/ 162547 w 414563"/>
                  <a:gd name="connsiteY23" fmla="*/ 292730 h 366799"/>
                  <a:gd name="connsiteX24" fmla="*/ 80964 w 414563"/>
                  <a:gd name="connsiteY24" fmla="*/ 285746 h 366799"/>
                  <a:gd name="connsiteX25" fmla="*/ 56521 w 414563"/>
                  <a:gd name="connsiteY25" fmla="*/ 218131 h 366799"/>
                  <a:gd name="connsiteX26" fmla="*/ 101281 w 414563"/>
                  <a:gd name="connsiteY26" fmla="*/ 80044 h 366799"/>
                  <a:gd name="connsiteX27" fmla="*/ 203497 w 414563"/>
                  <a:gd name="connsiteY27" fmla="*/ 62584 h 366799"/>
                  <a:gd name="connsiteX28" fmla="*/ 214607 w 414563"/>
                  <a:gd name="connsiteY28" fmla="*/ 77822 h 366799"/>
                  <a:gd name="connsiteX29" fmla="*/ 219051 w 414563"/>
                  <a:gd name="connsiteY29" fmla="*/ 130199 h 366799"/>
                  <a:gd name="connsiteX30" fmla="*/ 179689 w 414563"/>
                  <a:gd name="connsiteY30" fmla="*/ 274000 h 366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14563" h="366799">
                    <a:moveTo>
                      <a:pt x="296507" y="179085"/>
                    </a:moveTo>
                    <a:cubicBezTo>
                      <a:pt x="283492" y="198132"/>
                      <a:pt x="285079" y="203529"/>
                      <a:pt x="306030" y="212417"/>
                    </a:cubicBezTo>
                    <a:cubicBezTo>
                      <a:pt x="309840" y="214004"/>
                      <a:pt x="313967" y="215274"/>
                      <a:pt x="317776" y="217496"/>
                    </a:cubicBezTo>
                    <a:cubicBezTo>
                      <a:pt x="326347" y="222258"/>
                      <a:pt x="333330" y="223527"/>
                      <a:pt x="338092" y="212417"/>
                    </a:cubicBezTo>
                    <a:cubicBezTo>
                      <a:pt x="339997" y="208290"/>
                      <a:pt x="343806" y="204481"/>
                      <a:pt x="349202" y="205116"/>
                    </a:cubicBezTo>
                    <a:cubicBezTo>
                      <a:pt x="355551" y="205751"/>
                      <a:pt x="357456" y="211465"/>
                      <a:pt x="358726" y="216544"/>
                    </a:cubicBezTo>
                    <a:cubicBezTo>
                      <a:pt x="363487" y="236542"/>
                      <a:pt x="362217" y="256541"/>
                      <a:pt x="353012" y="275270"/>
                    </a:cubicBezTo>
                    <a:cubicBezTo>
                      <a:pt x="346663" y="287651"/>
                      <a:pt x="337775" y="297174"/>
                      <a:pt x="322537" y="297174"/>
                    </a:cubicBezTo>
                    <a:cubicBezTo>
                      <a:pt x="307935" y="297174"/>
                      <a:pt x="299682" y="288285"/>
                      <a:pt x="293015" y="276540"/>
                    </a:cubicBezTo>
                    <a:cubicBezTo>
                      <a:pt x="280953" y="254637"/>
                      <a:pt x="276826" y="230829"/>
                      <a:pt x="274286" y="206703"/>
                    </a:cubicBezTo>
                    <a:cubicBezTo>
                      <a:pt x="267303" y="146706"/>
                      <a:pt x="267938" y="86393"/>
                      <a:pt x="270477" y="26079"/>
                    </a:cubicBezTo>
                    <a:cubicBezTo>
                      <a:pt x="270794" y="21000"/>
                      <a:pt x="273334" y="14016"/>
                      <a:pt x="268890" y="11159"/>
                    </a:cubicBezTo>
                    <a:cubicBezTo>
                      <a:pt x="264128" y="8302"/>
                      <a:pt x="259684" y="14651"/>
                      <a:pt x="254922" y="16555"/>
                    </a:cubicBezTo>
                    <a:cubicBezTo>
                      <a:pt x="247304" y="19730"/>
                      <a:pt x="242225" y="27348"/>
                      <a:pt x="230797" y="20682"/>
                    </a:cubicBezTo>
                    <a:cubicBezTo>
                      <a:pt x="185403" y="-6300"/>
                      <a:pt x="137786" y="-6935"/>
                      <a:pt x="92392" y="19095"/>
                    </a:cubicBezTo>
                    <a:cubicBezTo>
                      <a:pt x="-2523" y="74012"/>
                      <a:pt x="-31092" y="240034"/>
                      <a:pt x="38745" y="325109"/>
                    </a:cubicBezTo>
                    <a:cubicBezTo>
                      <a:pt x="85726" y="382248"/>
                      <a:pt x="167626" y="380343"/>
                      <a:pt x="212385" y="321299"/>
                    </a:cubicBezTo>
                    <a:cubicBezTo>
                      <a:pt x="221908" y="308602"/>
                      <a:pt x="228892" y="294317"/>
                      <a:pt x="238098" y="278127"/>
                    </a:cubicBezTo>
                    <a:cubicBezTo>
                      <a:pt x="244129" y="292730"/>
                      <a:pt x="248256" y="305427"/>
                      <a:pt x="256192" y="315903"/>
                    </a:cubicBezTo>
                    <a:cubicBezTo>
                      <a:pt x="284762" y="353361"/>
                      <a:pt x="338727" y="372725"/>
                      <a:pt x="381899" y="327331"/>
                    </a:cubicBezTo>
                    <a:cubicBezTo>
                      <a:pt x="415230" y="292412"/>
                      <a:pt x="424754" y="227654"/>
                      <a:pt x="402533" y="185117"/>
                    </a:cubicBezTo>
                    <a:cubicBezTo>
                      <a:pt x="380629" y="142897"/>
                      <a:pt x="323172" y="139723"/>
                      <a:pt x="296507" y="179085"/>
                    </a:cubicBezTo>
                    <a:close/>
                    <a:moveTo>
                      <a:pt x="179689" y="274000"/>
                    </a:moveTo>
                    <a:cubicBezTo>
                      <a:pt x="174610" y="280667"/>
                      <a:pt x="168896" y="287016"/>
                      <a:pt x="162547" y="292730"/>
                    </a:cubicBezTo>
                    <a:cubicBezTo>
                      <a:pt x="134929" y="318125"/>
                      <a:pt x="104772" y="315585"/>
                      <a:pt x="80964" y="285746"/>
                    </a:cubicBezTo>
                    <a:cubicBezTo>
                      <a:pt x="65410" y="266064"/>
                      <a:pt x="58109" y="242891"/>
                      <a:pt x="56521" y="218131"/>
                    </a:cubicBezTo>
                    <a:cubicBezTo>
                      <a:pt x="52395" y="166070"/>
                      <a:pt x="62235" y="118137"/>
                      <a:pt x="101281" y="80044"/>
                    </a:cubicBezTo>
                    <a:cubicBezTo>
                      <a:pt x="131755" y="50204"/>
                      <a:pt x="171435" y="52426"/>
                      <a:pt x="203497" y="62584"/>
                    </a:cubicBezTo>
                    <a:cubicBezTo>
                      <a:pt x="210798" y="64806"/>
                      <a:pt x="214290" y="69886"/>
                      <a:pt x="214607" y="77822"/>
                    </a:cubicBezTo>
                    <a:cubicBezTo>
                      <a:pt x="215877" y="97820"/>
                      <a:pt x="218099" y="117819"/>
                      <a:pt x="219051" y="130199"/>
                    </a:cubicBezTo>
                    <a:cubicBezTo>
                      <a:pt x="218099" y="186704"/>
                      <a:pt x="211115" y="233685"/>
                      <a:pt x="179689" y="274000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3A50CE63-59C6-415E-9279-48750031FCAA}"/>
                  </a:ext>
                </a:extLst>
              </p:cNvPr>
              <p:cNvSpPr/>
              <p:nvPr/>
            </p:nvSpPr>
            <p:spPr>
              <a:xfrm>
                <a:off x="5212074" y="4458569"/>
                <a:ext cx="334135" cy="534005"/>
              </a:xfrm>
              <a:custGeom>
                <a:avLst/>
                <a:gdLst>
                  <a:gd name="connsiteX0" fmla="*/ 313313 w 334135"/>
                  <a:gd name="connsiteY0" fmla="*/ 395632 h 534005"/>
                  <a:gd name="connsiteX1" fmla="*/ 278711 w 334135"/>
                  <a:gd name="connsiteY1" fmla="*/ 420392 h 534005"/>
                  <a:gd name="connsiteX2" fmla="*/ 283473 w 334135"/>
                  <a:gd name="connsiteY2" fmla="*/ 440391 h 534005"/>
                  <a:gd name="connsiteX3" fmla="*/ 284426 w 334135"/>
                  <a:gd name="connsiteY3" fmla="*/ 451184 h 534005"/>
                  <a:gd name="connsiteX4" fmla="*/ 263792 w 334135"/>
                  <a:gd name="connsiteY4" fmla="*/ 479754 h 534005"/>
                  <a:gd name="connsiteX5" fmla="*/ 237127 w 334135"/>
                  <a:gd name="connsiteY5" fmla="*/ 459438 h 534005"/>
                  <a:gd name="connsiteX6" fmla="*/ 229191 w 334135"/>
                  <a:gd name="connsiteY6" fmla="*/ 417535 h 534005"/>
                  <a:gd name="connsiteX7" fmla="*/ 252047 w 334135"/>
                  <a:gd name="connsiteY7" fmla="*/ 264211 h 534005"/>
                  <a:gd name="connsiteX8" fmla="*/ 272998 w 334135"/>
                  <a:gd name="connsiteY8" fmla="*/ 73111 h 534005"/>
                  <a:gd name="connsiteX9" fmla="*/ 169829 w 334135"/>
                  <a:gd name="connsiteY9" fmla="*/ 5496 h 534005"/>
                  <a:gd name="connsiteX10" fmla="*/ 112055 w 334135"/>
                  <a:gd name="connsiteY10" fmla="*/ 52160 h 534005"/>
                  <a:gd name="connsiteX11" fmla="*/ 60312 w 334135"/>
                  <a:gd name="connsiteY11" fmla="*/ 16607 h 534005"/>
                  <a:gd name="connsiteX12" fmla="*/ 8886 w 334135"/>
                  <a:gd name="connsiteY12" fmla="*/ 56287 h 534005"/>
                  <a:gd name="connsiteX13" fmla="*/ 1585 w 334135"/>
                  <a:gd name="connsiteY13" fmla="*/ 75333 h 534005"/>
                  <a:gd name="connsiteX14" fmla="*/ 9839 w 334135"/>
                  <a:gd name="connsiteY14" fmla="*/ 91840 h 534005"/>
                  <a:gd name="connsiteX15" fmla="*/ 24758 w 334135"/>
                  <a:gd name="connsiteY15" fmla="*/ 97237 h 534005"/>
                  <a:gd name="connsiteX16" fmla="*/ 46979 w 334135"/>
                  <a:gd name="connsiteY16" fmla="*/ 89301 h 534005"/>
                  <a:gd name="connsiteX17" fmla="*/ 58725 w 334135"/>
                  <a:gd name="connsiteY17" fmla="*/ 81047 h 534005"/>
                  <a:gd name="connsiteX18" fmla="*/ 66343 w 334135"/>
                  <a:gd name="connsiteY18" fmla="*/ 93745 h 534005"/>
                  <a:gd name="connsiteX19" fmla="*/ 66661 w 334135"/>
                  <a:gd name="connsiteY19" fmla="*/ 109617 h 534005"/>
                  <a:gd name="connsiteX20" fmla="*/ 66661 w 334135"/>
                  <a:gd name="connsiteY20" fmla="*/ 325477 h 534005"/>
                  <a:gd name="connsiteX21" fmla="*/ 104119 w 334135"/>
                  <a:gd name="connsiteY21" fmla="*/ 358174 h 534005"/>
                  <a:gd name="connsiteX22" fmla="*/ 120308 w 334135"/>
                  <a:gd name="connsiteY22" fmla="*/ 339762 h 534005"/>
                  <a:gd name="connsiteX23" fmla="*/ 119991 w 334135"/>
                  <a:gd name="connsiteY23" fmla="*/ 154059 h 534005"/>
                  <a:gd name="connsiteX24" fmla="*/ 153005 w 334135"/>
                  <a:gd name="connsiteY24" fmla="*/ 67080 h 534005"/>
                  <a:gd name="connsiteX25" fmla="*/ 194589 w 334135"/>
                  <a:gd name="connsiteY25" fmla="*/ 54700 h 534005"/>
                  <a:gd name="connsiteX26" fmla="*/ 215541 w 334135"/>
                  <a:gd name="connsiteY26" fmla="*/ 85809 h 534005"/>
                  <a:gd name="connsiteX27" fmla="*/ 213319 w 334135"/>
                  <a:gd name="connsiteY27" fmla="*/ 202627 h 534005"/>
                  <a:gd name="connsiteX28" fmla="*/ 179035 w 334135"/>
                  <a:gd name="connsiteY28" fmla="*/ 374998 h 534005"/>
                  <a:gd name="connsiteX29" fmla="*/ 193002 w 334135"/>
                  <a:gd name="connsiteY29" fmla="*/ 490229 h 534005"/>
                  <a:gd name="connsiteX30" fmla="*/ 236809 w 334135"/>
                  <a:gd name="connsiteY30" fmla="*/ 530862 h 534005"/>
                  <a:gd name="connsiteX31" fmla="*/ 322201 w 334135"/>
                  <a:gd name="connsiteY31" fmla="*/ 500705 h 534005"/>
                  <a:gd name="connsiteX32" fmla="*/ 320931 w 334135"/>
                  <a:gd name="connsiteY32" fmla="*/ 399124 h 534005"/>
                  <a:gd name="connsiteX33" fmla="*/ 313313 w 334135"/>
                  <a:gd name="connsiteY33" fmla="*/ 395632 h 53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4135" h="534005">
                    <a:moveTo>
                      <a:pt x="313313" y="395632"/>
                    </a:moveTo>
                    <a:cubicBezTo>
                      <a:pt x="301250" y="403568"/>
                      <a:pt x="288870" y="410869"/>
                      <a:pt x="278711" y="420392"/>
                    </a:cubicBezTo>
                    <a:cubicBezTo>
                      <a:pt x="272680" y="426424"/>
                      <a:pt x="283791" y="432773"/>
                      <a:pt x="283473" y="440391"/>
                    </a:cubicBezTo>
                    <a:cubicBezTo>
                      <a:pt x="283473" y="443883"/>
                      <a:pt x="285060" y="447692"/>
                      <a:pt x="284426" y="451184"/>
                    </a:cubicBezTo>
                    <a:cubicBezTo>
                      <a:pt x="282204" y="464199"/>
                      <a:pt x="278394" y="477214"/>
                      <a:pt x="263792" y="479754"/>
                    </a:cubicBezTo>
                    <a:cubicBezTo>
                      <a:pt x="248872" y="482611"/>
                      <a:pt x="242206" y="471183"/>
                      <a:pt x="237127" y="459438"/>
                    </a:cubicBezTo>
                    <a:cubicBezTo>
                      <a:pt x="231413" y="446105"/>
                      <a:pt x="229191" y="432138"/>
                      <a:pt x="229191" y="417535"/>
                    </a:cubicBezTo>
                    <a:cubicBezTo>
                      <a:pt x="228873" y="365157"/>
                      <a:pt x="238714" y="314367"/>
                      <a:pt x="252047" y="264211"/>
                    </a:cubicBezTo>
                    <a:cubicBezTo>
                      <a:pt x="268871" y="201675"/>
                      <a:pt x="279664" y="138187"/>
                      <a:pt x="272998" y="73111"/>
                    </a:cubicBezTo>
                    <a:cubicBezTo>
                      <a:pt x="266966" y="15019"/>
                      <a:pt x="225382" y="-12598"/>
                      <a:pt x="169829" y="5496"/>
                    </a:cubicBezTo>
                    <a:cubicBezTo>
                      <a:pt x="145704" y="13432"/>
                      <a:pt x="127292" y="28669"/>
                      <a:pt x="112055" y="52160"/>
                    </a:cubicBezTo>
                    <a:cubicBezTo>
                      <a:pt x="101897" y="27717"/>
                      <a:pt x="84120" y="15972"/>
                      <a:pt x="60312" y="16607"/>
                    </a:cubicBezTo>
                    <a:cubicBezTo>
                      <a:pt x="34599" y="17559"/>
                      <a:pt x="19679" y="35018"/>
                      <a:pt x="8886" y="56287"/>
                    </a:cubicBezTo>
                    <a:cubicBezTo>
                      <a:pt x="5712" y="62318"/>
                      <a:pt x="4125" y="69302"/>
                      <a:pt x="1585" y="75333"/>
                    </a:cubicBezTo>
                    <a:cubicBezTo>
                      <a:pt x="-2224" y="84222"/>
                      <a:pt x="950" y="89301"/>
                      <a:pt x="9839" y="91840"/>
                    </a:cubicBezTo>
                    <a:cubicBezTo>
                      <a:pt x="14918" y="93110"/>
                      <a:pt x="19997" y="95015"/>
                      <a:pt x="24758" y="97237"/>
                    </a:cubicBezTo>
                    <a:cubicBezTo>
                      <a:pt x="34917" y="101681"/>
                      <a:pt x="43487" y="104538"/>
                      <a:pt x="46979" y="89301"/>
                    </a:cubicBezTo>
                    <a:cubicBezTo>
                      <a:pt x="47932" y="84222"/>
                      <a:pt x="52376" y="79143"/>
                      <a:pt x="58725" y="81047"/>
                    </a:cubicBezTo>
                    <a:cubicBezTo>
                      <a:pt x="64438" y="82634"/>
                      <a:pt x="66343" y="88031"/>
                      <a:pt x="66343" y="93745"/>
                    </a:cubicBezTo>
                    <a:cubicBezTo>
                      <a:pt x="66343" y="99141"/>
                      <a:pt x="66661" y="104220"/>
                      <a:pt x="66661" y="109617"/>
                    </a:cubicBezTo>
                    <a:cubicBezTo>
                      <a:pt x="66661" y="181676"/>
                      <a:pt x="66661" y="253418"/>
                      <a:pt x="66661" y="325477"/>
                    </a:cubicBezTo>
                    <a:cubicBezTo>
                      <a:pt x="66661" y="362300"/>
                      <a:pt x="66661" y="361666"/>
                      <a:pt x="104119" y="358174"/>
                    </a:cubicBezTo>
                    <a:cubicBezTo>
                      <a:pt x="116816" y="356904"/>
                      <a:pt x="120626" y="352460"/>
                      <a:pt x="120308" y="339762"/>
                    </a:cubicBezTo>
                    <a:cubicBezTo>
                      <a:pt x="119673" y="277861"/>
                      <a:pt x="119673" y="215960"/>
                      <a:pt x="119991" y="154059"/>
                    </a:cubicBezTo>
                    <a:cubicBezTo>
                      <a:pt x="120308" y="121362"/>
                      <a:pt x="130466" y="91523"/>
                      <a:pt x="153005" y="67080"/>
                    </a:cubicBezTo>
                    <a:cubicBezTo>
                      <a:pt x="164115" y="54700"/>
                      <a:pt x="178083" y="49303"/>
                      <a:pt x="194589" y="54700"/>
                    </a:cubicBezTo>
                    <a:cubicBezTo>
                      <a:pt x="209509" y="59461"/>
                      <a:pt x="213319" y="72794"/>
                      <a:pt x="215541" y="85809"/>
                    </a:cubicBezTo>
                    <a:cubicBezTo>
                      <a:pt x="221890" y="124854"/>
                      <a:pt x="219985" y="163899"/>
                      <a:pt x="213319" y="202627"/>
                    </a:cubicBezTo>
                    <a:cubicBezTo>
                      <a:pt x="203161" y="260402"/>
                      <a:pt x="182844" y="315954"/>
                      <a:pt x="179035" y="374998"/>
                    </a:cubicBezTo>
                    <a:cubicBezTo>
                      <a:pt x="176495" y="414361"/>
                      <a:pt x="176813" y="453406"/>
                      <a:pt x="193002" y="490229"/>
                    </a:cubicBezTo>
                    <a:cubicBezTo>
                      <a:pt x="201573" y="509911"/>
                      <a:pt x="215223" y="524513"/>
                      <a:pt x="236809" y="530862"/>
                    </a:cubicBezTo>
                    <a:cubicBezTo>
                      <a:pt x="269188" y="540385"/>
                      <a:pt x="302520" y="527688"/>
                      <a:pt x="322201" y="500705"/>
                    </a:cubicBezTo>
                    <a:cubicBezTo>
                      <a:pt x="341565" y="473722"/>
                      <a:pt x="334582" y="415948"/>
                      <a:pt x="320931" y="399124"/>
                    </a:cubicBezTo>
                    <a:cubicBezTo>
                      <a:pt x="318709" y="397219"/>
                      <a:pt x="316804" y="393410"/>
                      <a:pt x="313313" y="395632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D9584523-96D4-4553-A7E4-9FF5D01848CA}"/>
                  </a:ext>
                </a:extLst>
              </p:cNvPr>
              <p:cNvSpPr/>
              <p:nvPr/>
            </p:nvSpPr>
            <p:spPr>
              <a:xfrm>
                <a:off x="3030641" y="4459939"/>
                <a:ext cx="335192" cy="533628"/>
              </a:xfrm>
              <a:custGeom>
                <a:avLst/>
                <a:gdLst>
                  <a:gd name="connsiteX0" fmla="*/ 301542 w 335192"/>
                  <a:gd name="connsiteY0" fmla="*/ 401564 h 533628"/>
                  <a:gd name="connsiteX1" fmla="*/ 282178 w 335192"/>
                  <a:gd name="connsiteY1" fmla="*/ 415214 h 533628"/>
                  <a:gd name="connsiteX2" fmla="*/ 279004 w 335192"/>
                  <a:gd name="connsiteY2" fmla="*/ 428864 h 533628"/>
                  <a:gd name="connsiteX3" fmla="*/ 280274 w 335192"/>
                  <a:gd name="connsiteY3" fmla="*/ 463782 h 533628"/>
                  <a:gd name="connsiteX4" fmla="*/ 261862 w 335192"/>
                  <a:gd name="connsiteY4" fmla="*/ 479019 h 533628"/>
                  <a:gd name="connsiteX5" fmla="*/ 240276 w 335192"/>
                  <a:gd name="connsiteY5" fmla="*/ 465687 h 533628"/>
                  <a:gd name="connsiteX6" fmla="*/ 229483 w 335192"/>
                  <a:gd name="connsiteY6" fmla="*/ 426324 h 533628"/>
                  <a:gd name="connsiteX7" fmla="*/ 237737 w 335192"/>
                  <a:gd name="connsiteY7" fmla="*/ 325378 h 533628"/>
                  <a:gd name="connsiteX8" fmla="*/ 272021 w 335192"/>
                  <a:gd name="connsiteY8" fmla="*/ 162848 h 533628"/>
                  <a:gd name="connsiteX9" fmla="*/ 267259 w 335192"/>
                  <a:gd name="connsiteY9" fmla="*/ 47934 h 533628"/>
                  <a:gd name="connsiteX10" fmla="*/ 202501 w 335192"/>
                  <a:gd name="connsiteY10" fmla="*/ 0 h 533628"/>
                  <a:gd name="connsiteX11" fmla="*/ 112030 w 335192"/>
                  <a:gd name="connsiteY11" fmla="*/ 51425 h 533628"/>
                  <a:gd name="connsiteX12" fmla="*/ 78699 w 335192"/>
                  <a:gd name="connsiteY12" fmla="*/ 19046 h 533628"/>
                  <a:gd name="connsiteX13" fmla="*/ 9179 w 335192"/>
                  <a:gd name="connsiteY13" fmla="*/ 54282 h 533628"/>
                  <a:gd name="connsiteX14" fmla="*/ 25051 w 335192"/>
                  <a:gd name="connsiteY14" fmla="*/ 96820 h 533628"/>
                  <a:gd name="connsiteX15" fmla="*/ 32670 w 335192"/>
                  <a:gd name="connsiteY15" fmla="*/ 99359 h 533628"/>
                  <a:gd name="connsiteX16" fmla="*/ 44415 w 335192"/>
                  <a:gd name="connsiteY16" fmla="*/ 93963 h 533628"/>
                  <a:gd name="connsiteX17" fmla="*/ 57430 w 335192"/>
                  <a:gd name="connsiteY17" fmla="*/ 80313 h 533628"/>
                  <a:gd name="connsiteX18" fmla="*/ 66636 w 335192"/>
                  <a:gd name="connsiteY18" fmla="*/ 99994 h 533628"/>
                  <a:gd name="connsiteX19" fmla="*/ 66636 w 335192"/>
                  <a:gd name="connsiteY19" fmla="*/ 114279 h 533628"/>
                  <a:gd name="connsiteX20" fmla="*/ 66636 w 335192"/>
                  <a:gd name="connsiteY20" fmla="*/ 323790 h 533628"/>
                  <a:gd name="connsiteX21" fmla="*/ 104729 w 335192"/>
                  <a:gd name="connsiteY21" fmla="*/ 357439 h 533628"/>
                  <a:gd name="connsiteX22" fmla="*/ 119331 w 335192"/>
                  <a:gd name="connsiteY22" fmla="*/ 340615 h 533628"/>
                  <a:gd name="connsiteX23" fmla="*/ 119331 w 335192"/>
                  <a:gd name="connsiteY23" fmla="*/ 166022 h 533628"/>
                  <a:gd name="connsiteX24" fmla="*/ 121871 w 335192"/>
                  <a:gd name="connsiteY24" fmla="*/ 133008 h 533628"/>
                  <a:gd name="connsiteX25" fmla="*/ 156154 w 335192"/>
                  <a:gd name="connsiteY25" fmla="*/ 63171 h 533628"/>
                  <a:gd name="connsiteX26" fmla="*/ 214246 w 335192"/>
                  <a:gd name="connsiteY26" fmla="*/ 79995 h 533628"/>
                  <a:gd name="connsiteX27" fmla="*/ 216786 w 335192"/>
                  <a:gd name="connsiteY27" fmla="*/ 92375 h 533628"/>
                  <a:gd name="connsiteX28" fmla="*/ 202183 w 335192"/>
                  <a:gd name="connsiteY28" fmla="*/ 252366 h 533628"/>
                  <a:gd name="connsiteX29" fmla="*/ 178058 w 335192"/>
                  <a:gd name="connsiteY29" fmla="*/ 400611 h 533628"/>
                  <a:gd name="connsiteX30" fmla="*/ 193930 w 335192"/>
                  <a:gd name="connsiteY30" fmla="*/ 492034 h 533628"/>
                  <a:gd name="connsiteX31" fmla="*/ 321224 w 335192"/>
                  <a:gd name="connsiteY31" fmla="*/ 500605 h 533628"/>
                  <a:gd name="connsiteX32" fmla="*/ 325350 w 335192"/>
                  <a:gd name="connsiteY32" fmla="*/ 407912 h 533628"/>
                  <a:gd name="connsiteX33" fmla="*/ 301542 w 335192"/>
                  <a:gd name="connsiteY33" fmla="*/ 401564 h 53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5192" h="533628">
                    <a:moveTo>
                      <a:pt x="301542" y="401564"/>
                    </a:moveTo>
                    <a:cubicBezTo>
                      <a:pt x="295194" y="406325"/>
                      <a:pt x="288845" y="411087"/>
                      <a:pt x="282178" y="415214"/>
                    </a:cubicBezTo>
                    <a:cubicBezTo>
                      <a:pt x="276465" y="419023"/>
                      <a:pt x="274560" y="421880"/>
                      <a:pt x="279004" y="428864"/>
                    </a:cubicBezTo>
                    <a:cubicBezTo>
                      <a:pt x="285988" y="439657"/>
                      <a:pt x="285670" y="452037"/>
                      <a:pt x="280274" y="463782"/>
                    </a:cubicBezTo>
                    <a:cubicBezTo>
                      <a:pt x="276465" y="471718"/>
                      <a:pt x="271703" y="478384"/>
                      <a:pt x="261862" y="479019"/>
                    </a:cubicBezTo>
                    <a:cubicBezTo>
                      <a:pt x="251387" y="479654"/>
                      <a:pt x="244721" y="473940"/>
                      <a:pt x="240276" y="465687"/>
                    </a:cubicBezTo>
                    <a:cubicBezTo>
                      <a:pt x="233610" y="453624"/>
                      <a:pt x="229801" y="440291"/>
                      <a:pt x="229483" y="426324"/>
                    </a:cubicBezTo>
                    <a:cubicBezTo>
                      <a:pt x="228531" y="392358"/>
                      <a:pt x="231388" y="358709"/>
                      <a:pt x="237737" y="325378"/>
                    </a:cubicBezTo>
                    <a:cubicBezTo>
                      <a:pt x="248212" y="271095"/>
                      <a:pt x="267259" y="218400"/>
                      <a:pt x="272021" y="162848"/>
                    </a:cubicBezTo>
                    <a:cubicBezTo>
                      <a:pt x="275512" y="124437"/>
                      <a:pt x="278687" y="85709"/>
                      <a:pt x="267259" y="47934"/>
                    </a:cubicBezTo>
                    <a:cubicBezTo>
                      <a:pt x="257418" y="15872"/>
                      <a:pt x="235832" y="0"/>
                      <a:pt x="202501" y="0"/>
                    </a:cubicBezTo>
                    <a:cubicBezTo>
                      <a:pt x="164090" y="0"/>
                      <a:pt x="134568" y="16507"/>
                      <a:pt x="112030" y="51425"/>
                    </a:cubicBezTo>
                    <a:cubicBezTo>
                      <a:pt x="104411" y="34919"/>
                      <a:pt x="94253" y="24125"/>
                      <a:pt x="78699" y="19046"/>
                    </a:cubicBezTo>
                    <a:cubicBezTo>
                      <a:pt x="51399" y="9841"/>
                      <a:pt x="26003" y="22538"/>
                      <a:pt x="9179" y="54282"/>
                    </a:cubicBezTo>
                    <a:cubicBezTo>
                      <a:pt x="-5741" y="82217"/>
                      <a:pt x="-3836" y="86662"/>
                      <a:pt x="25051" y="96820"/>
                    </a:cubicBezTo>
                    <a:cubicBezTo>
                      <a:pt x="27591" y="97772"/>
                      <a:pt x="30130" y="98089"/>
                      <a:pt x="32670" y="99359"/>
                    </a:cubicBezTo>
                    <a:cubicBezTo>
                      <a:pt x="39018" y="102851"/>
                      <a:pt x="42193" y="99677"/>
                      <a:pt x="44415" y="93963"/>
                    </a:cubicBezTo>
                    <a:cubicBezTo>
                      <a:pt x="46637" y="87614"/>
                      <a:pt x="49177" y="79043"/>
                      <a:pt x="57430" y="80313"/>
                    </a:cubicBezTo>
                    <a:cubicBezTo>
                      <a:pt x="67271" y="82217"/>
                      <a:pt x="66001" y="92058"/>
                      <a:pt x="66636" y="99994"/>
                    </a:cubicBezTo>
                    <a:cubicBezTo>
                      <a:pt x="66953" y="104756"/>
                      <a:pt x="66636" y="109517"/>
                      <a:pt x="66636" y="114279"/>
                    </a:cubicBezTo>
                    <a:cubicBezTo>
                      <a:pt x="66636" y="184116"/>
                      <a:pt x="66636" y="253953"/>
                      <a:pt x="66636" y="323790"/>
                    </a:cubicBezTo>
                    <a:cubicBezTo>
                      <a:pt x="66636" y="362201"/>
                      <a:pt x="66636" y="361566"/>
                      <a:pt x="104729" y="357439"/>
                    </a:cubicBezTo>
                    <a:cubicBezTo>
                      <a:pt x="116157" y="356169"/>
                      <a:pt x="119331" y="352043"/>
                      <a:pt x="119331" y="340615"/>
                    </a:cubicBezTo>
                    <a:cubicBezTo>
                      <a:pt x="118696" y="282523"/>
                      <a:pt x="119014" y="224431"/>
                      <a:pt x="119331" y="166022"/>
                    </a:cubicBezTo>
                    <a:cubicBezTo>
                      <a:pt x="119331" y="154911"/>
                      <a:pt x="119649" y="143801"/>
                      <a:pt x="121871" y="133008"/>
                    </a:cubicBezTo>
                    <a:cubicBezTo>
                      <a:pt x="126950" y="106660"/>
                      <a:pt x="135521" y="81900"/>
                      <a:pt x="156154" y="63171"/>
                    </a:cubicBezTo>
                    <a:cubicBezTo>
                      <a:pt x="179010" y="42537"/>
                      <a:pt x="205993" y="50473"/>
                      <a:pt x="214246" y="79995"/>
                    </a:cubicBezTo>
                    <a:cubicBezTo>
                      <a:pt x="215516" y="84122"/>
                      <a:pt x="216151" y="88249"/>
                      <a:pt x="216786" y="92375"/>
                    </a:cubicBezTo>
                    <a:cubicBezTo>
                      <a:pt x="224404" y="146975"/>
                      <a:pt x="215198" y="199671"/>
                      <a:pt x="202183" y="252366"/>
                    </a:cubicBezTo>
                    <a:cubicBezTo>
                      <a:pt x="190120" y="300935"/>
                      <a:pt x="177105" y="349503"/>
                      <a:pt x="178058" y="400611"/>
                    </a:cubicBezTo>
                    <a:cubicBezTo>
                      <a:pt x="178375" y="432038"/>
                      <a:pt x="179645" y="463147"/>
                      <a:pt x="193930" y="492034"/>
                    </a:cubicBezTo>
                    <a:cubicBezTo>
                      <a:pt x="219008" y="543460"/>
                      <a:pt x="289480" y="548222"/>
                      <a:pt x="321224" y="500605"/>
                    </a:cubicBezTo>
                    <a:cubicBezTo>
                      <a:pt x="340905" y="470766"/>
                      <a:pt x="337413" y="439022"/>
                      <a:pt x="325350" y="407912"/>
                    </a:cubicBezTo>
                    <a:cubicBezTo>
                      <a:pt x="318684" y="390453"/>
                      <a:pt x="316462" y="390771"/>
                      <a:pt x="301542" y="401564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DE35032F-6617-4685-9470-EA91B116AE25}"/>
                  </a:ext>
                </a:extLst>
              </p:cNvPr>
              <p:cNvSpPr/>
              <p:nvPr/>
            </p:nvSpPr>
            <p:spPr>
              <a:xfrm>
                <a:off x="3703419" y="4462944"/>
                <a:ext cx="271368" cy="427790"/>
              </a:xfrm>
              <a:custGeom>
                <a:avLst/>
                <a:gdLst>
                  <a:gd name="connsiteX0" fmla="*/ 229364 w 271368"/>
                  <a:gd name="connsiteY0" fmla="*/ 207141 h 427790"/>
                  <a:gd name="connsiteX1" fmla="*/ 174129 w 271368"/>
                  <a:gd name="connsiteY1" fmla="*/ 167460 h 427790"/>
                  <a:gd name="connsiteX2" fmla="*/ 115085 w 271368"/>
                  <a:gd name="connsiteY2" fmla="*/ 122384 h 427790"/>
                  <a:gd name="connsiteX3" fmla="*/ 135401 w 271368"/>
                  <a:gd name="connsiteY3" fmla="*/ 50959 h 427790"/>
                  <a:gd name="connsiteX4" fmla="*/ 181747 w 271368"/>
                  <a:gd name="connsiteY4" fmla="*/ 55404 h 427790"/>
                  <a:gd name="connsiteX5" fmla="*/ 187461 w 271368"/>
                  <a:gd name="connsiteY5" fmla="*/ 87465 h 427790"/>
                  <a:gd name="connsiteX6" fmla="*/ 172542 w 271368"/>
                  <a:gd name="connsiteY6" fmla="*/ 102702 h 427790"/>
                  <a:gd name="connsiteX7" fmla="*/ 190318 w 271368"/>
                  <a:gd name="connsiteY7" fmla="*/ 117305 h 427790"/>
                  <a:gd name="connsiteX8" fmla="*/ 205556 w 271368"/>
                  <a:gd name="connsiteY8" fmla="*/ 128733 h 427790"/>
                  <a:gd name="connsiteX9" fmla="*/ 215396 w 271368"/>
                  <a:gd name="connsiteY9" fmla="*/ 128733 h 427790"/>
                  <a:gd name="connsiteX10" fmla="*/ 250632 w 271368"/>
                  <a:gd name="connsiteY10" fmla="*/ 64292 h 427790"/>
                  <a:gd name="connsiteX11" fmla="*/ 207778 w 271368"/>
                  <a:gd name="connsiteY11" fmla="*/ 11914 h 427790"/>
                  <a:gd name="connsiteX12" fmla="*/ 114767 w 271368"/>
                  <a:gd name="connsiteY12" fmla="*/ 4613 h 427790"/>
                  <a:gd name="connsiteX13" fmla="*/ 65564 w 271368"/>
                  <a:gd name="connsiteY13" fmla="*/ 145239 h 427790"/>
                  <a:gd name="connsiteX14" fmla="*/ 132227 w 271368"/>
                  <a:gd name="connsiteY14" fmla="*/ 200474 h 427790"/>
                  <a:gd name="connsiteX15" fmla="*/ 201429 w 271368"/>
                  <a:gd name="connsiteY15" fmla="*/ 255074 h 427790"/>
                  <a:gd name="connsiteX16" fmla="*/ 190953 w 271368"/>
                  <a:gd name="connsiteY16" fmla="*/ 348402 h 427790"/>
                  <a:gd name="connsiteX17" fmla="*/ 99847 w 271368"/>
                  <a:gd name="connsiteY17" fmla="*/ 369036 h 427790"/>
                  <a:gd name="connsiteX18" fmla="*/ 57628 w 271368"/>
                  <a:gd name="connsiteY18" fmla="*/ 291580 h 427790"/>
                  <a:gd name="connsiteX19" fmla="*/ 83975 w 271368"/>
                  <a:gd name="connsiteY19" fmla="*/ 269677 h 427790"/>
                  <a:gd name="connsiteX20" fmla="*/ 109053 w 271368"/>
                  <a:gd name="connsiteY20" fmla="*/ 290628 h 427790"/>
                  <a:gd name="connsiteX21" fmla="*/ 115719 w 271368"/>
                  <a:gd name="connsiteY21" fmla="*/ 300151 h 427790"/>
                  <a:gd name="connsiteX22" fmla="*/ 157304 w 271368"/>
                  <a:gd name="connsiteY22" fmla="*/ 290628 h 427790"/>
                  <a:gd name="connsiteX23" fmla="*/ 159844 w 271368"/>
                  <a:gd name="connsiteY23" fmla="*/ 283644 h 427790"/>
                  <a:gd name="connsiteX24" fmla="*/ 127465 w 271368"/>
                  <a:gd name="connsiteY24" fmla="*/ 227139 h 427790"/>
                  <a:gd name="connsiteX25" fmla="*/ 7472 w 271368"/>
                  <a:gd name="connsiteY25" fmla="*/ 273486 h 427790"/>
                  <a:gd name="connsiteX26" fmla="*/ 105879 w 271368"/>
                  <a:gd name="connsiteY26" fmla="*/ 427762 h 427790"/>
                  <a:gd name="connsiteX27" fmla="*/ 218571 w 271368"/>
                  <a:gd name="connsiteY27" fmla="*/ 397288 h 427790"/>
                  <a:gd name="connsiteX28" fmla="*/ 229364 w 271368"/>
                  <a:gd name="connsiteY28" fmla="*/ 207141 h 427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71368" h="427790">
                    <a:moveTo>
                      <a:pt x="229364" y="207141"/>
                    </a:moveTo>
                    <a:cubicBezTo>
                      <a:pt x="212222" y="191903"/>
                      <a:pt x="193175" y="179523"/>
                      <a:pt x="174129" y="167460"/>
                    </a:cubicBezTo>
                    <a:cubicBezTo>
                      <a:pt x="153178" y="154445"/>
                      <a:pt x="131909" y="141113"/>
                      <a:pt x="115085" y="122384"/>
                    </a:cubicBezTo>
                    <a:cubicBezTo>
                      <a:pt x="91594" y="96353"/>
                      <a:pt x="101752" y="60483"/>
                      <a:pt x="135401" y="50959"/>
                    </a:cubicBezTo>
                    <a:cubicBezTo>
                      <a:pt x="151273" y="46515"/>
                      <a:pt x="166828" y="48420"/>
                      <a:pt x="181747" y="55404"/>
                    </a:cubicBezTo>
                    <a:cubicBezTo>
                      <a:pt x="196667" y="62387"/>
                      <a:pt x="198254" y="74767"/>
                      <a:pt x="187461" y="87465"/>
                    </a:cubicBezTo>
                    <a:cubicBezTo>
                      <a:pt x="182700" y="93179"/>
                      <a:pt x="170320" y="94766"/>
                      <a:pt x="172542" y="102702"/>
                    </a:cubicBezTo>
                    <a:cubicBezTo>
                      <a:pt x="174446" y="108734"/>
                      <a:pt x="184287" y="112543"/>
                      <a:pt x="190318" y="117305"/>
                    </a:cubicBezTo>
                    <a:cubicBezTo>
                      <a:pt x="195397" y="121114"/>
                      <a:pt x="200477" y="124923"/>
                      <a:pt x="205556" y="128733"/>
                    </a:cubicBezTo>
                    <a:cubicBezTo>
                      <a:pt x="208730" y="131272"/>
                      <a:pt x="211904" y="132224"/>
                      <a:pt x="215396" y="128733"/>
                    </a:cubicBezTo>
                    <a:cubicBezTo>
                      <a:pt x="233490" y="110638"/>
                      <a:pt x="252537" y="92862"/>
                      <a:pt x="250632" y="64292"/>
                    </a:cubicBezTo>
                    <a:cubicBezTo>
                      <a:pt x="248728" y="37309"/>
                      <a:pt x="230634" y="22072"/>
                      <a:pt x="207778" y="11914"/>
                    </a:cubicBezTo>
                    <a:cubicBezTo>
                      <a:pt x="177621" y="-1101"/>
                      <a:pt x="146512" y="-3323"/>
                      <a:pt x="114767" y="4613"/>
                    </a:cubicBezTo>
                    <a:cubicBezTo>
                      <a:pt x="50644" y="21120"/>
                      <a:pt x="25884" y="91909"/>
                      <a:pt x="65564" y="145239"/>
                    </a:cubicBezTo>
                    <a:cubicBezTo>
                      <a:pt x="83341" y="169048"/>
                      <a:pt x="107149" y="185555"/>
                      <a:pt x="132227" y="200474"/>
                    </a:cubicBezTo>
                    <a:cubicBezTo>
                      <a:pt x="157939" y="215394"/>
                      <a:pt x="183017" y="230949"/>
                      <a:pt x="201429" y="255074"/>
                    </a:cubicBezTo>
                    <a:cubicBezTo>
                      <a:pt x="224285" y="285231"/>
                      <a:pt x="220475" y="324911"/>
                      <a:pt x="190953" y="348402"/>
                    </a:cubicBezTo>
                    <a:cubicBezTo>
                      <a:pt x="163971" y="369671"/>
                      <a:pt x="132861" y="376337"/>
                      <a:pt x="99847" y="369036"/>
                    </a:cubicBezTo>
                    <a:cubicBezTo>
                      <a:pt x="61754" y="360782"/>
                      <a:pt x="43343" y="325546"/>
                      <a:pt x="57628" y="291580"/>
                    </a:cubicBezTo>
                    <a:cubicBezTo>
                      <a:pt x="62707" y="279835"/>
                      <a:pt x="70008" y="269677"/>
                      <a:pt x="83975" y="269677"/>
                    </a:cubicBezTo>
                    <a:cubicBezTo>
                      <a:pt x="97625" y="269359"/>
                      <a:pt x="104292" y="278882"/>
                      <a:pt x="109053" y="290628"/>
                    </a:cubicBezTo>
                    <a:cubicBezTo>
                      <a:pt x="110641" y="294120"/>
                      <a:pt x="110641" y="301103"/>
                      <a:pt x="115719" y="300151"/>
                    </a:cubicBezTo>
                    <a:cubicBezTo>
                      <a:pt x="129687" y="297929"/>
                      <a:pt x="143337" y="294120"/>
                      <a:pt x="157304" y="290628"/>
                    </a:cubicBezTo>
                    <a:cubicBezTo>
                      <a:pt x="160161" y="289993"/>
                      <a:pt x="159844" y="286501"/>
                      <a:pt x="159844" y="283644"/>
                    </a:cubicBezTo>
                    <a:cubicBezTo>
                      <a:pt x="161431" y="264280"/>
                      <a:pt x="145559" y="235393"/>
                      <a:pt x="127465" y="227139"/>
                    </a:cubicBezTo>
                    <a:cubicBezTo>
                      <a:pt x="84293" y="207775"/>
                      <a:pt x="28740" y="216346"/>
                      <a:pt x="7472" y="273486"/>
                    </a:cubicBezTo>
                    <a:cubicBezTo>
                      <a:pt x="-21098" y="349989"/>
                      <a:pt x="36676" y="427445"/>
                      <a:pt x="105879" y="427762"/>
                    </a:cubicBezTo>
                    <a:cubicBezTo>
                      <a:pt x="157622" y="428397"/>
                      <a:pt x="190001" y="418239"/>
                      <a:pt x="218571" y="397288"/>
                    </a:cubicBezTo>
                    <a:cubicBezTo>
                      <a:pt x="277297" y="355068"/>
                      <a:pt x="295391" y="265867"/>
                      <a:pt x="229364" y="207141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C66D7D00-7A8B-43A5-9AB3-E3514DBB63F8}"/>
                  </a:ext>
                </a:extLst>
              </p:cNvPr>
              <p:cNvSpPr/>
              <p:nvPr/>
            </p:nvSpPr>
            <p:spPr>
              <a:xfrm>
                <a:off x="4643335" y="4286617"/>
                <a:ext cx="393155" cy="523537"/>
              </a:xfrm>
              <a:custGeom>
                <a:avLst/>
                <a:gdLst>
                  <a:gd name="connsiteX0" fmla="*/ 330020 w 393155"/>
                  <a:gd name="connsiteY0" fmla="*/ 5078 h 523537"/>
                  <a:gd name="connsiteX1" fmla="*/ 225900 w 393155"/>
                  <a:gd name="connsiteY1" fmla="*/ 35870 h 523537"/>
                  <a:gd name="connsiteX2" fmla="*/ 197013 w 393155"/>
                  <a:gd name="connsiteY2" fmla="*/ 75550 h 523537"/>
                  <a:gd name="connsiteX3" fmla="*/ 143048 w 393155"/>
                  <a:gd name="connsiteY3" fmla="*/ 219033 h 523537"/>
                  <a:gd name="connsiteX4" fmla="*/ 116700 w 393155"/>
                  <a:gd name="connsiteY4" fmla="*/ 358708 h 523537"/>
                  <a:gd name="connsiteX5" fmla="*/ 110986 w 393155"/>
                  <a:gd name="connsiteY5" fmla="*/ 346962 h 523537"/>
                  <a:gd name="connsiteX6" fmla="*/ 47815 w 393155"/>
                  <a:gd name="connsiteY6" fmla="*/ 199035 h 523537"/>
                  <a:gd name="connsiteX7" fmla="*/ 24324 w 393155"/>
                  <a:gd name="connsiteY7" fmla="*/ 195860 h 523537"/>
                  <a:gd name="connsiteX8" fmla="*/ 6548 w 393155"/>
                  <a:gd name="connsiteY8" fmla="*/ 211415 h 523537"/>
                  <a:gd name="connsiteX9" fmla="*/ 4325 w 393155"/>
                  <a:gd name="connsiteY9" fmla="*/ 230144 h 523537"/>
                  <a:gd name="connsiteX10" fmla="*/ 49720 w 393155"/>
                  <a:gd name="connsiteY10" fmla="*/ 313313 h 523537"/>
                  <a:gd name="connsiteX11" fmla="*/ 84956 w 393155"/>
                  <a:gd name="connsiteY11" fmla="*/ 483462 h 523537"/>
                  <a:gd name="connsiteX12" fmla="*/ 90035 w 393155"/>
                  <a:gd name="connsiteY12" fmla="*/ 518698 h 523537"/>
                  <a:gd name="connsiteX13" fmla="*/ 125270 w 393155"/>
                  <a:gd name="connsiteY13" fmla="*/ 522825 h 523537"/>
                  <a:gd name="connsiteX14" fmla="*/ 143048 w 393155"/>
                  <a:gd name="connsiteY14" fmla="*/ 508540 h 523537"/>
                  <a:gd name="connsiteX15" fmla="*/ 190346 w 393155"/>
                  <a:gd name="connsiteY15" fmla="*/ 235540 h 523537"/>
                  <a:gd name="connsiteX16" fmla="*/ 252882 w 393155"/>
                  <a:gd name="connsiteY16" fmla="*/ 84121 h 523537"/>
                  <a:gd name="connsiteX17" fmla="*/ 290023 w 393155"/>
                  <a:gd name="connsiteY17" fmla="*/ 56186 h 523537"/>
                  <a:gd name="connsiteX18" fmla="*/ 326846 w 393155"/>
                  <a:gd name="connsiteY18" fmla="*/ 67614 h 523537"/>
                  <a:gd name="connsiteX19" fmla="*/ 333830 w 393155"/>
                  <a:gd name="connsiteY19" fmla="*/ 140625 h 523537"/>
                  <a:gd name="connsiteX20" fmla="*/ 315735 w 393155"/>
                  <a:gd name="connsiteY20" fmla="*/ 141578 h 523537"/>
                  <a:gd name="connsiteX21" fmla="*/ 288118 w 393155"/>
                  <a:gd name="connsiteY21" fmla="*/ 132689 h 523537"/>
                  <a:gd name="connsiteX22" fmla="*/ 268754 w 393155"/>
                  <a:gd name="connsiteY22" fmla="*/ 139356 h 523537"/>
                  <a:gd name="connsiteX23" fmla="*/ 261136 w 393155"/>
                  <a:gd name="connsiteY23" fmla="*/ 154275 h 523537"/>
                  <a:gd name="connsiteX24" fmla="*/ 312244 w 393155"/>
                  <a:gd name="connsiteY24" fmla="*/ 198717 h 523537"/>
                  <a:gd name="connsiteX25" fmla="*/ 376367 w 393155"/>
                  <a:gd name="connsiteY25" fmla="*/ 166973 h 523537"/>
                  <a:gd name="connsiteX26" fmla="*/ 392874 w 393155"/>
                  <a:gd name="connsiteY26" fmla="*/ 95549 h 523537"/>
                  <a:gd name="connsiteX27" fmla="*/ 330020 w 393155"/>
                  <a:gd name="connsiteY27" fmla="*/ 5078 h 52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93155" h="523537">
                    <a:moveTo>
                      <a:pt x="330020" y="5078"/>
                    </a:moveTo>
                    <a:cubicBezTo>
                      <a:pt x="289071" y="-7620"/>
                      <a:pt x="254152" y="3808"/>
                      <a:pt x="225900" y="35870"/>
                    </a:cubicBezTo>
                    <a:cubicBezTo>
                      <a:pt x="215107" y="48250"/>
                      <a:pt x="205266" y="61265"/>
                      <a:pt x="197013" y="75550"/>
                    </a:cubicBezTo>
                    <a:cubicBezTo>
                      <a:pt x="170982" y="120309"/>
                      <a:pt x="156697" y="169512"/>
                      <a:pt x="143048" y="219033"/>
                    </a:cubicBezTo>
                    <a:cubicBezTo>
                      <a:pt x="130350" y="264745"/>
                      <a:pt x="122731" y="311409"/>
                      <a:pt x="116700" y="358708"/>
                    </a:cubicBezTo>
                    <a:cubicBezTo>
                      <a:pt x="111303" y="355533"/>
                      <a:pt x="112255" y="351089"/>
                      <a:pt x="110986" y="346962"/>
                    </a:cubicBezTo>
                    <a:cubicBezTo>
                      <a:pt x="97336" y="294584"/>
                      <a:pt x="80511" y="243794"/>
                      <a:pt x="47815" y="199035"/>
                    </a:cubicBezTo>
                    <a:cubicBezTo>
                      <a:pt x="40196" y="188559"/>
                      <a:pt x="34482" y="183480"/>
                      <a:pt x="24324" y="195860"/>
                    </a:cubicBezTo>
                    <a:cubicBezTo>
                      <a:pt x="19245" y="201892"/>
                      <a:pt x="12896" y="206653"/>
                      <a:pt x="6548" y="211415"/>
                    </a:cubicBezTo>
                    <a:cubicBezTo>
                      <a:pt x="-1071" y="217129"/>
                      <a:pt x="-2341" y="221890"/>
                      <a:pt x="4325" y="230144"/>
                    </a:cubicBezTo>
                    <a:cubicBezTo>
                      <a:pt x="24324" y="254904"/>
                      <a:pt x="38292" y="283474"/>
                      <a:pt x="49720" y="313313"/>
                    </a:cubicBezTo>
                    <a:cubicBezTo>
                      <a:pt x="70671" y="368231"/>
                      <a:pt x="78289" y="425688"/>
                      <a:pt x="84956" y="483462"/>
                    </a:cubicBezTo>
                    <a:cubicBezTo>
                      <a:pt x="86225" y="495525"/>
                      <a:pt x="82099" y="510762"/>
                      <a:pt x="90035" y="518698"/>
                    </a:cubicBezTo>
                    <a:cubicBezTo>
                      <a:pt x="97971" y="526634"/>
                      <a:pt x="113525" y="520603"/>
                      <a:pt x="125270" y="522825"/>
                    </a:cubicBezTo>
                    <a:cubicBezTo>
                      <a:pt x="137651" y="525365"/>
                      <a:pt x="141460" y="521238"/>
                      <a:pt x="143048" y="508540"/>
                    </a:cubicBezTo>
                    <a:cubicBezTo>
                      <a:pt x="154475" y="416799"/>
                      <a:pt x="167490" y="325376"/>
                      <a:pt x="190346" y="235540"/>
                    </a:cubicBezTo>
                    <a:cubicBezTo>
                      <a:pt x="203996" y="182210"/>
                      <a:pt x="219551" y="129515"/>
                      <a:pt x="252882" y="84121"/>
                    </a:cubicBezTo>
                    <a:cubicBezTo>
                      <a:pt x="262405" y="71106"/>
                      <a:pt x="274151" y="60313"/>
                      <a:pt x="290023" y="56186"/>
                    </a:cubicBezTo>
                    <a:cubicBezTo>
                      <a:pt x="304625" y="52059"/>
                      <a:pt x="317323" y="55551"/>
                      <a:pt x="326846" y="67614"/>
                    </a:cubicBezTo>
                    <a:cubicBezTo>
                      <a:pt x="339544" y="83168"/>
                      <a:pt x="343036" y="122849"/>
                      <a:pt x="333830" y="140625"/>
                    </a:cubicBezTo>
                    <a:cubicBezTo>
                      <a:pt x="328116" y="151101"/>
                      <a:pt x="318275" y="152053"/>
                      <a:pt x="315735" y="141578"/>
                    </a:cubicBezTo>
                    <a:cubicBezTo>
                      <a:pt x="310656" y="121261"/>
                      <a:pt x="299546" y="127928"/>
                      <a:pt x="288118" y="132689"/>
                    </a:cubicBezTo>
                    <a:cubicBezTo>
                      <a:pt x="281769" y="135229"/>
                      <a:pt x="275420" y="137768"/>
                      <a:pt x="268754" y="139356"/>
                    </a:cubicBezTo>
                    <a:cubicBezTo>
                      <a:pt x="259866" y="141578"/>
                      <a:pt x="257644" y="145704"/>
                      <a:pt x="261136" y="154275"/>
                    </a:cubicBezTo>
                    <a:cubicBezTo>
                      <a:pt x="270976" y="177449"/>
                      <a:pt x="285261" y="195543"/>
                      <a:pt x="312244" y="198717"/>
                    </a:cubicBezTo>
                    <a:cubicBezTo>
                      <a:pt x="340179" y="201892"/>
                      <a:pt x="362082" y="191416"/>
                      <a:pt x="376367" y="166973"/>
                    </a:cubicBezTo>
                    <a:cubicBezTo>
                      <a:pt x="389382" y="145069"/>
                      <a:pt x="394461" y="120944"/>
                      <a:pt x="392874" y="95549"/>
                    </a:cubicBezTo>
                    <a:cubicBezTo>
                      <a:pt x="390652" y="52059"/>
                      <a:pt x="366526" y="16506"/>
                      <a:pt x="330020" y="5078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6F7A6163-EA5E-49E3-B9EF-0A7C7BD505EE}"/>
                  </a:ext>
                </a:extLst>
              </p:cNvPr>
              <p:cNvSpPr/>
              <p:nvPr/>
            </p:nvSpPr>
            <p:spPr>
              <a:xfrm>
                <a:off x="3101992" y="3742735"/>
                <a:ext cx="231319" cy="511503"/>
              </a:xfrm>
              <a:custGeom>
                <a:avLst/>
                <a:gdLst>
                  <a:gd name="connsiteX0" fmla="*/ 36234 w 231319"/>
                  <a:gd name="connsiteY0" fmla="*/ 93431 h 511503"/>
                  <a:gd name="connsiteX1" fmla="*/ 42900 w 231319"/>
                  <a:gd name="connsiteY1" fmla="*/ 79146 h 511503"/>
                  <a:gd name="connsiteX2" fmla="*/ 47027 w 231319"/>
                  <a:gd name="connsiteY2" fmla="*/ 48672 h 511503"/>
                  <a:gd name="connsiteX3" fmla="*/ 60042 w 231319"/>
                  <a:gd name="connsiteY3" fmla="*/ 41688 h 511503"/>
                  <a:gd name="connsiteX4" fmla="*/ 71470 w 231319"/>
                  <a:gd name="connsiteY4" fmla="*/ 51529 h 511503"/>
                  <a:gd name="connsiteX5" fmla="*/ 74645 w 231319"/>
                  <a:gd name="connsiteY5" fmla="*/ 70258 h 511503"/>
                  <a:gd name="connsiteX6" fmla="*/ 66074 w 231319"/>
                  <a:gd name="connsiteY6" fmla="*/ 126445 h 511503"/>
                  <a:gd name="connsiteX7" fmla="*/ 55915 w 231319"/>
                  <a:gd name="connsiteY7" fmla="*/ 220408 h 511503"/>
                  <a:gd name="connsiteX8" fmla="*/ 158449 w 231319"/>
                  <a:gd name="connsiteY8" fmla="*/ 287705 h 511503"/>
                  <a:gd name="connsiteX9" fmla="*/ 172734 w 231319"/>
                  <a:gd name="connsiteY9" fmla="*/ 295006 h 511503"/>
                  <a:gd name="connsiteX10" fmla="*/ 179083 w 231319"/>
                  <a:gd name="connsiteY10" fmla="*/ 433411 h 511503"/>
                  <a:gd name="connsiteX11" fmla="*/ 149243 w 231319"/>
                  <a:gd name="connsiteY11" fmla="*/ 464838 h 511503"/>
                  <a:gd name="connsiteX12" fmla="*/ 99722 w 231319"/>
                  <a:gd name="connsiteY12" fmla="*/ 460076 h 511503"/>
                  <a:gd name="connsiteX13" fmla="*/ 87025 w 231319"/>
                  <a:gd name="connsiteY13" fmla="*/ 415317 h 511503"/>
                  <a:gd name="connsiteX14" fmla="*/ 107658 w 231319"/>
                  <a:gd name="connsiteY14" fmla="*/ 408968 h 511503"/>
                  <a:gd name="connsiteX15" fmla="*/ 136863 w 231319"/>
                  <a:gd name="connsiteY15" fmla="*/ 404841 h 511503"/>
                  <a:gd name="connsiteX16" fmla="*/ 139403 w 231319"/>
                  <a:gd name="connsiteY16" fmla="*/ 388969 h 511503"/>
                  <a:gd name="connsiteX17" fmla="*/ 65439 w 231319"/>
                  <a:gd name="connsiteY17" fmla="*/ 375002 h 511503"/>
                  <a:gd name="connsiteX18" fmla="*/ 44488 w 231319"/>
                  <a:gd name="connsiteY18" fmla="*/ 418174 h 511503"/>
                  <a:gd name="connsiteX19" fmla="*/ 123848 w 231319"/>
                  <a:gd name="connsiteY19" fmla="*/ 511501 h 511503"/>
                  <a:gd name="connsiteX20" fmla="*/ 224477 w 231319"/>
                  <a:gd name="connsiteY20" fmla="*/ 427379 h 511503"/>
                  <a:gd name="connsiteX21" fmla="*/ 207335 w 231319"/>
                  <a:gd name="connsiteY21" fmla="*/ 260088 h 511503"/>
                  <a:gd name="connsiteX22" fmla="*/ 203843 w 231319"/>
                  <a:gd name="connsiteY22" fmla="*/ 238819 h 511503"/>
                  <a:gd name="connsiteX23" fmla="*/ 219398 w 231319"/>
                  <a:gd name="connsiteY23" fmla="*/ 106446 h 511503"/>
                  <a:gd name="connsiteX24" fmla="*/ 215588 w 231319"/>
                  <a:gd name="connsiteY24" fmla="*/ 40736 h 511503"/>
                  <a:gd name="connsiteX25" fmla="*/ 189558 w 231319"/>
                  <a:gd name="connsiteY25" fmla="*/ 20737 h 511503"/>
                  <a:gd name="connsiteX26" fmla="*/ 174321 w 231319"/>
                  <a:gd name="connsiteY26" fmla="*/ 41371 h 511503"/>
                  <a:gd name="connsiteX27" fmla="*/ 178765 w 231319"/>
                  <a:gd name="connsiteY27" fmla="*/ 155332 h 511503"/>
                  <a:gd name="connsiteX28" fmla="*/ 159719 w 231319"/>
                  <a:gd name="connsiteY28" fmla="*/ 234692 h 511503"/>
                  <a:gd name="connsiteX29" fmla="*/ 130514 w 231319"/>
                  <a:gd name="connsiteY29" fmla="*/ 252787 h 511503"/>
                  <a:gd name="connsiteX30" fmla="*/ 102897 w 231319"/>
                  <a:gd name="connsiteY30" fmla="*/ 231518 h 511503"/>
                  <a:gd name="connsiteX31" fmla="*/ 94643 w 231319"/>
                  <a:gd name="connsiteY31" fmla="*/ 193108 h 511503"/>
                  <a:gd name="connsiteX32" fmla="*/ 105436 w 231319"/>
                  <a:gd name="connsiteY32" fmla="*/ 132476 h 511503"/>
                  <a:gd name="connsiteX33" fmla="*/ 112738 w 231319"/>
                  <a:gd name="connsiteY33" fmla="*/ 48354 h 511503"/>
                  <a:gd name="connsiteX34" fmla="*/ 71787 w 231319"/>
                  <a:gd name="connsiteY34" fmla="*/ 2008 h 511503"/>
                  <a:gd name="connsiteX35" fmla="*/ 14648 w 231319"/>
                  <a:gd name="connsiteY35" fmla="*/ 20737 h 511503"/>
                  <a:gd name="connsiteX36" fmla="*/ 681 w 231319"/>
                  <a:gd name="connsiteY36" fmla="*/ 72480 h 511503"/>
                  <a:gd name="connsiteX37" fmla="*/ 36234 w 231319"/>
                  <a:gd name="connsiteY37" fmla="*/ 93431 h 51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31319" h="511503">
                    <a:moveTo>
                      <a:pt x="36234" y="93431"/>
                    </a:moveTo>
                    <a:cubicBezTo>
                      <a:pt x="44170" y="90256"/>
                      <a:pt x="45123" y="86130"/>
                      <a:pt x="42900" y="79146"/>
                    </a:cubicBezTo>
                    <a:cubicBezTo>
                      <a:pt x="39726" y="68353"/>
                      <a:pt x="41313" y="58195"/>
                      <a:pt x="47027" y="48672"/>
                    </a:cubicBezTo>
                    <a:cubicBezTo>
                      <a:pt x="49884" y="43910"/>
                      <a:pt x="54011" y="40736"/>
                      <a:pt x="60042" y="41688"/>
                    </a:cubicBezTo>
                    <a:cubicBezTo>
                      <a:pt x="65756" y="42640"/>
                      <a:pt x="69883" y="45815"/>
                      <a:pt x="71470" y="51529"/>
                    </a:cubicBezTo>
                    <a:cubicBezTo>
                      <a:pt x="73057" y="57560"/>
                      <a:pt x="74327" y="63909"/>
                      <a:pt x="74645" y="70258"/>
                    </a:cubicBezTo>
                    <a:cubicBezTo>
                      <a:pt x="75597" y="89622"/>
                      <a:pt x="71787" y="108033"/>
                      <a:pt x="66074" y="126445"/>
                    </a:cubicBezTo>
                    <a:cubicBezTo>
                      <a:pt x="56550" y="157237"/>
                      <a:pt x="53059" y="188346"/>
                      <a:pt x="55915" y="220408"/>
                    </a:cubicBezTo>
                    <a:cubicBezTo>
                      <a:pt x="61629" y="280721"/>
                      <a:pt x="101944" y="307704"/>
                      <a:pt x="158449" y="287705"/>
                    </a:cubicBezTo>
                    <a:cubicBezTo>
                      <a:pt x="167655" y="284531"/>
                      <a:pt x="170195" y="289610"/>
                      <a:pt x="172734" y="295006"/>
                    </a:cubicBezTo>
                    <a:cubicBezTo>
                      <a:pt x="193368" y="340400"/>
                      <a:pt x="196859" y="386430"/>
                      <a:pt x="179083" y="433411"/>
                    </a:cubicBezTo>
                    <a:cubicBezTo>
                      <a:pt x="173686" y="447696"/>
                      <a:pt x="163528" y="458489"/>
                      <a:pt x="149243" y="464838"/>
                    </a:cubicBezTo>
                    <a:cubicBezTo>
                      <a:pt x="132101" y="472456"/>
                      <a:pt x="114960" y="471821"/>
                      <a:pt x="99722" y="460076"/>
                    </a:cubicBezTo>
                    <a:cubicBezTo>
                      <a:pt x="85120" y="448648"/>
                      <a:pt x="83533" y="432459"/>
                      <a:pt x="87025" y="415317"/>
                    </a:cubicBezTo>
                    <a:cubicBezTo>
                      <a:pt x="89882" y="401349"/>
                      <a:pt x="97500" y="398810"/>
                      <a:pt x="107658" y="408968"/>
                    </a:cubicBezTo>
                    <a:cubicBezTo>
                      <a:pt x="119404" y="421031"/>
                      <a:pt x="127340" y="407063"/>
                      <a:pt x="136863" y="404841"/>
                    </a:cubicBezTo>
                    <a:cubicBezTo>
                      <a:pt x="145751" y="402936"/>
                      <a:pt x="141625" y="394683"/>
                      <a:pt x="139403" y="388969"/>
                    </a:cubicBezTo>
                    <a:cubicBezTo>
                      <a:pt x="129562" y="362304"/>
                      <a:pt x="88929" y="354685"/>
                      <a:pt x="65439" y="375002"/>
                    </a:cubicBezTo>
                    <a:cubicBezTo>
                      <a:pt x="52106" y="386430"/>
                      <a:pt x="46710" y="401349"/>
                      <a:pt x="44488" y="418174"/>
                    </a:cubicBezTo>
                    <a:cubicBezTo>
                      <a:pt x="36869" y="471504"/>
                      <a:pt x="70518" y="511184"/>
                      <a:pt x="123848" y="511501"/>
                    </a:cubicBezTo>
                    <a:cubicBezTo>
                      <a:pt x="173369" y="511819"/>
                      <a:pt x="211462" y="481027"/>
                      <a:pt x="224477" y="427379"/>
                    </a:cubicBezTo>
                    <a:cubicBezTo>
                      <a:pt x="238444" y="369923"/>
                      <a:pt x="230191" y="314053"/>
                      <a:pt x="207335" y="260088"/>
                    </a:cubicBezTo>
                    <a:cubicBezTo>
                      <a:pt x="204478" y="253422"/>
                      <a:pt x="201304" y="247073"/>
                      <a:pt x="203843" y="238819"/>
                    </a:cubicBezTo>
                    <a:cubicBezTo>
                      <a:pt x="216541" y="196917"/>
                      <a:pt x="219398" y="153745"/>
                      <a:pt x="219398" y="106446"/>
                    </a:cubicBezTo>
                    <a:cubicBezTo>
                      <a:pt x="218446" y="87082"/>
                      <a:pt x="219080" y="63909"/>
                      <a:pt x="215588" y="40736"/>
                    </a:cubicBezTo>
                    <a:cubicBezTo>
                      <a:pt x="212414" y="18832"/>
                      <a:pt x="212731" y="20102"/>
                      <a:pt x="189558" y="20737"/>
                    </a:cubicBezTo>
                    <a:cubicBezTo>
                      <a:pt x="173051" y="21054"/>
                      <a:pt x="172099" y="28355"/>
                      <a:pt x="174321" y="41371"/>
                    </a:cubicBezTo>
                    <a:cubicBezTo>
                      <a:pt x="180670" y="79146"/>
                      <a:pt x="181622" y="117239"/>
                      <a:pt x="178765" y="155332"/>
                    </a:cubicBezTo>
                    <a:cubicBezTo>
                      <a:pt x="176861" y="182632"/>
                      <a:pt x="174004" y="210249"/>
                      <a:pt x="159719" y="234692"/>
                    </a:cubicBezTo>
                    <a:cubicBezTo>
                      <a:pt x="153370" y="245803"/>
                      <a:pt x="144482" y="254056"/>
                      <a:pt x="130514" y="252787"/>
                    </a:cubicBezTo>
                    <a:cubicBezTo>
                      <a:pt x="116864" y="251834"/>
                      <a:pt x="108611" y="243581"/>
                      <a:pt x="102897" y="231518"/>
                    </a:cubicBezTo>
                    <a:cubicBezTo>
                      <a:pt x="97183" y="219455"/>
                      <a:pt x="94643" y="206440"/>
                      <a:pt x="94643" y="193108"/>
                    </a:cubicBezTo>
                    <a:cubicBezTo>
                      <a:pt x="94326" y="172156"/>
                      <a:pt x="99088" y="152158"/>
                      <a:pt x="105436" y="132476"/>
                    </a:cubicBezTo>
                    <a:cubicBezTo>
                      <a:pt x="114642" y="105176"/>
                      <a:pt x="119721" y="76924"/>
                      <a:pt x="112738" y="48354"/>
                    </a:cubicBezTo>
                    <a:cubicBezTo>
                      <a:pt x="107341" y="26133"/>
                      <a:pt x="95596" y="8357"/>
                      <a:pt x="71787" y="2008"/>
                    </a:cubicBezTo>
                    <a:cubicBezTo>
                      <a:pt x="48932" y="-4024"/>
                      <a:pt x="30203" y="3912"/>
                      <a:pt x="14648" y="20737"/>
                    </a:cubicBezTo>
                    <a:cubicBezTo>
                      <a:pt x="1315" y="35657"/>
                      <a:pt x="-1541" y="53116"/>
                      <a:pt x="681" y="72480"/>
                    </a:cubicBezTo>
                    <a:cubicBezTo>
                      <a:pt x="5125" y="107081"/>
                      <a:pt x="4490" y="106446"/>
                      <a:pt x="36234" y="93431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1DE38711-8324-43D7-8313-A56F3989263E}"/>
                  </a:ext>
                </a:extLst>
              </p:cNvPr>
              <p:cNvSpPr/>
              <p:nvPr/>
            </p:nvSpPr>
            <p:spPr>
              <a:xfrm>
                <a:off x="2871876" y="3744228"/>
                <a:ext cx="213220" cy="513639"/>
              </a:xfrm>
              <a:custGeom>
                <a:avLst/>
                <a:gdLst>
                  <a:gd name="connsiteX0" fmla="*/ 21603 w 213220"/>
                  <a:gd name="connsiteY0" fmla="*/ 297957 h 513639"/>
                  <a:gd name="connsiteX1" fmla="*/ 21920 w 213220"/>
                  <a:gd name="connsiteY1" fmla="*/ 495406 h 513639"/>
                  <a:gd name="connsiteX2" fmla="*/ 23825 w 213220"/>
                  <a:gd name="connsiteY2" fmla="*/ 504929 h 513639"/>
                  <a:gd name="connsiteX3" fmla="*/ 66997 w 213220"/>
                  <a:gd name="connsiteY3" fmla="*/ 489692 h 513639"/>
                  <a:gd name="connsiteX4" fmla="*/ 62553 w 213220"/>
                  <a:gd name="connsiteY4" fmla="*/ 308750 h 513639"/>
                  <a:gd name="connsiteX5" fmla="*/ 41601 w 213220"/>
                  <a:gd name="connsiteY5" fmla="*/ 196376 h 513639"/>
                  <a:gd name="connsiteX6" fmla="*/ 68584 w 213220"/>
                  <a:gd name="connsiteY6" fmla="*/ 66542 h 513639"/>
                  <a:gd name="connsiteX7" fmla="*/ 157785 w 213220"/>
                  <a:gd name="connsiteY7" fmla="*/ 69717 h 513639"/>
                  <a:gd name="connsiteX8" fmla="*/ 170483 w 213220"/>
                  <a:gd name="connsiteY8" fmla="*/ 110349 h 513639"/>
                  <a:gd name="connsiteX9" fmla="*/ 154611 w 213220"/>
                  <a:gd name="connsiteY9" fmla="*/ 220184 h 513639"/>
                  <a:gd name="connsiteX10" fmla="*/ 129215 w 213220"/>
                  <a:gd name="connsiteY10" fmla="*/ 235739 h 513639"/>
                  <a:gd name="connsiteX11" fmla="*/ 109851 w 213220"/>
                  <a:gd name="connsiteY11" fmla="*/ 215105 h 513639"/>
                  <a:gd name="connsiteX12" fmla="*/ 126041 w 213220"/>
                  <a:gd name="connsiteY12" fmla="*/ 144633 h 513639"/>
                  <a:gd name="connsiteX13" fmla="*/ 123184 w 213220"/>
                  <a:gd name="connsiteY13" fmla="*/ 119238 h 513639"/>
                  <a:gd name="connsiteX14" fmla="*/ 115883 w 213220"/>
                  <a:gd name="connsiteY14" fmla="*/ 113206 h 513639"/>
                  <a:gd name="connsiteX15" fmla="*/ 95566 w 213220"/>
                  <a:gd name="connsiteY15" fmla="*/ 114476 h 513639"/>
                  <a:gd name="connsiteX16" fmla="*/ 70806 w 213220"/>
                  <a:gd name="connsiteY16" fmla="*/ 228120 h 513639"/>
                  <a:gd name="connsiteX17" fmla="*/ 151119 w 213220"/>
                  <a:gd name="connsiteY17" fmla="*/ 270340 h 513639"/>
                  <a:gd name="connsiteX18" fmla="*/ 198418 w 213220"/>
                  <a:gd name="connsiteY18" fmla="*/ 220501 h 513639"/>
                  <a:gd name="connsiteX19" fmla="*/ 203814 w 213220"/>
                  <a:gd name="connsiteY19" fmla="*/ 72574 h 513639"/>
                  <a:gd name="connsiteX20" fmla="*/ 127311 w 213220"/>
                  <a:gd name="connsiteY20" fmla="*/ 1149 h 513639"/>
                  <a:gd name="connsiteX21" fmla="*/ 23825 w 213220"/>
                  <a:gd name="connsiteY21" fmla="*/ 52892 h 513639"/>
                  <a:gd name="connsiteX22" fmla="*/ 334 w 213220"/>
                  <a:gd name="connsiteY22" fmla="*/ 161457 h 513639"/>
                  <a:gd name="connsiteX23" fmla="*/ 21603 w 213220"/>
                  <a:gd name="connsiteY23" fmla="*/ 297957 h 513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220" h="513639">
                    <a:moveTo>
                      <a:pt x="21603" y="297957"/>
                    </a:moveTo>
                    <a:cubicBezTo>
                      <a:pt x="32713" y="363668"/>
                      <a:pt x="44141" y="429695"/>
                      <a:pt x="21920" y="495406"/>
                    </a:cubicBezTo>
                    <a:cubicBezTo>
                      <a:pt x="20650" y="499215"/>
                      <a:pt x="20015" y="502072"/>
                      <a:pt x="23825" y="504929"/>
                    </a:cubicBezTo>
                    <a:cubicBezTo>
                      <a:pt x="45411" y="520484"/>
                      <a:pt x="61283" y="515087"/>
                      <a:pt x="66997" y="489692"/>
                    </a:cubicBezTo>
                    <a:cubicBezTo>
                      <a:pt x="80647" y="429060"/>
                      <a:pt x="73980" y="369064"/>
                      <a:pt x="62553" y="308750"/>
                    </a:cubicBezTo>
                    <a:cubicBezTo>
                      <a:pt x="54299" y="264626"/>
                      <a:pt x="41919" y="221136"/>
                      <a:pt x="41601" y="196376"/>
                    </a:cubicBezTo>
                    <a:cubicBezTo>
                      <a:pt x="41601" y="130665"/>
                      <a:pt x="51125" y="90985"/>
                      <a:pt x="68584" y="66542"/>
                    </a:cubicBezTo>
                    <a:cubicBezTo>
                      <a:pt x="92392" y="33211"/>
                      <a:pt x="136199" y="34798"/>
                      <a:pt x="157785" y="69717"/>
                    </a:cubicBezTo>
                    <a:cubicBezTo>
                      <a:pt x="165404" y="82097"/>
                      <a:pt x="169213" y="96064"/>
                      <a:pt x="170483" y="110349"/>
                    </a:cubicBezTo>
                    <a:cubicBezTo>
                      <a:pt x="174292" y="148125"/>
                      <a:pt x="172705" y="185583"/>
                      <a:pt x="154611" y="220184"/>
                    </a:cubicBezTo>
                    <a:cubicBezTo>
                      <a:pt x="149532" y="230025"/>
                      <a:pt x="141596" y="237326"/>
                      <a:pt x="129215" y="235739"/>
                    </a:cubicBezTo>
                    <a:cubicBezTo>
                      <a:pt x="117470" y="234151"/>
                      <a:pt x="113026" y="224628"/>
                      <a:pt x="109851" y="215105"/>
                    </a:cubicBezTo>
                    <a:cubicBezTo>
                      <a:pt x="100646" y="188440"/>
                      <a:pt x="107312" y="164314"/>
                      <a:pt x="126041" y="144633"/>
                    </a:cubicBezTo>
                    <a:cubicBezTo>
                      <a:pt x="137151" y="132888"/>
                      <a:pt x="133977" y="126539"/>
                      <a:pt x="123184" y="119238"/>
                    </a:cubicBezTo>
                    <a:cubicBezTo>
                      <a:pt x="120644" y="117333"/>
                      <a:pt x="117787" y="115746"/>
                      <a:pt x="115883" y="113206"/>
                    </a:cubicBezTo>
                    <a:cubicBezTo>
                      <a:pt x="108264" y="103683"/>
                      <a:pt x="102233" y="106540"/>
                      <a:pt x="95566" y="114476"/>
                    </a:cubicBezTo>
                    <a:cubicBezTo>
                      <a:pt x="66679" y="147807"/>
                      <a:pt x="57791" y="185900"/>
                      <a:pt x="70806" y="228120"/>
                    </a:cubicBezTo>
                    <a:cubicBezTo>
                      <a:pt x="81917" y="264308"/>
                      <a:pt x="114613" y="281133"/>
                      <a:pt x="151119" y="270340"/>
                    </a:cubicBezTo>
                    <a:cubicBezTo>
                      <a:pt x="176197" y="262721"/>
                      <a:pt x="190482" y="243675"/>
                      <a:pt x="198418" y="220501"/>
                    </a:cubicBezTo>
                    <a:cubicBezTo>
                      <a:pt x="215559" y="171933"/>
                      <a:pt x="218416" y="122094"/>
                      <a:pt x="203814" y="72574"/>
                    </a:cubicBezTo>
                    <a:cubicBezTo>
                      <a:pt x="192386" y="34481"/>
                      <a:pt x="169213" y="6863"/>
                      <a:pt x="127311" y="1149"/>
                    </a:cubicBezTo>
                    <a:cubicBezTo>
                      <a:pt x="81599" y="-4882"/>
                      <a:pt x="46681" y="12895"/>
                      <a:pt x="23825" y="52892"/>
                    </a:cubicBezTo>
                    <a:cubicBezTo>
                      <a:pt x="4461" y="86541"/>
                      <a:pt x="-1571" y="123364"/>
                      <a:pt x="334" y="161457"/>
                    </a:cubicBezTo>
                    <a:cubicBezTo>
                      <a:pt x="2556" y="207804"/>
                      <a:pt x="13984" y="252563"/>
                      <a:pt x="21603" y="297957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E09B1938-49DD-470E-86A6-E29DB0687B13}"/>
                  </a:ext>
                </a:extLst>
              </p:cNvPr>
              <p:cNvSpPr/>
              <p:nvPr/>
            </p:nvSpPr>
            <p:spPr>
              <a:xfrm>
                <a:off x="2642492" y="3744863"/>
                <a:ext cx="214032" cy="513060"/>
              </a:xfrm>
              <a:custGeom>
                <a:avLst/>
                <a:gdLst>
                  <a:gd name="connsiteX0" fmla="*/ 28143 w 214032"/>
                  <a:gd name="connsiteY0" fmla="*/ 331288 h 513060"/>
                  <a:gd name="connsiteX1" fmla="*/ 27826 w 214032"/>
                  <a:gd name="connsiteY1" fmla="*/ 477629 h 513060"/>
                  <a:gd name="connsiteX2" fmla="*/ 45920 w 214032"/>
                  <a:gd name="connsiteY2" fmla="*/ 511278 h 513060"/>
                  <a:gd name="connsiteX3" fmla="*/ 64967 w 214032"/>
                  <a:gd name="connsiteY3" fmla="*/ 501754 h 513060"/>
                  <a:gd name="connsiteX4" fmla="*/ 72268 w 214032"/>
                  <a:gd name="connsiteY4" fmla="*/ 361763 h 513060"/>
                  <a:gd name="connsiteX5" fmla="*/ 44968 w 214032"/>
                  <a:gd name="connsiteY5" fmla="*/ 204312 h 513060"/>
                  <a:gd name="connsiteX6" fmla="*/ 67188 w 214032"/>
                  <a:gd name="connsiteY6" fmla="*/ 70669 h 513060"/>
                  <a:gd name="connsiteX7" fmla="*/ 114805 w 214032"/>
                  <a:gd name="connsiteY7" fmla="*/ 42416 h 513060"/>
                  <a:gd name="connsiteX8" fmla="*/ 162738 w 214032"/>
                  <a:gd name="connsiteY8" fmla="*/ 76383 h 513060"/>
                  <a:gd name="connsiteX9" fmla="*/ 173214 w 214032"/>
                  <a:gd name="connsiteY9" fmla="*/ 136697 h 513060"/>
                  <a:gd name="connsiteX10" fmla="*/ 154802 w 214032"/>
                  <a:gd name="connsiteY10" fmla="*/ 222406 h 513060"/>
                  <a:gd name="connsiteX11" fmla="*/ 131629 w 214032"/>
                  <a:gd name="connsiteY11" fmla="*/ 235738 h 513060"/>
                  <a:gd name="connsiteX12" fmla="*/ 112900 w 214032"/>
                  <a:gd name="connsiteY12" fmla="*/ 218279 h 513060"/>
                  <a:gd name="connsiteX13" fmla="*/ 128137 w 214032"/>
                  <a:gd name="connsiteY13" fmla="*/ 143363 h 513060"/>
                  <a:gd name="connsiteX14" fmla="*/ 125915 w 214032"/>
                  <a:gd name="connsiteY14" fmla="*/ 120190 h 513060"/>
                  <a:gd name="connsiteX15" fmla="*/ 119884 w 214032"/>
                  <a:gd name="connsiteY15" fmla="*/ 115111 h 513060"/>
                  <a:gd name="connsiteX16" fmla="*/ 93536 w 214032"/>
                  <a:gd name="connsiteY16" fmla="*/ 117333 h 513060"/>
                  <a:gd name="connsiteX17" fmla="*/ 72585 w 214032"/>
                  <a:gd name="connsiteY17" fmla="*/ 230659 h 513060"/>
                  <a:gd name="connsiteX18" fmla="*/ 148454 w 214032"/>
                  <a:gd name="connsiteY18" fmla="*/ 270657 h 513060"/>
                  <a:gd name="connsiteX19" fmla="*/ 198927 w 214032"/>
                  <a:gd name="connsiteY19" fmla="*/ 220501 h 513060"/>
                  <a:gd name="connsiteX20" fmla="*/ 203371 w 214032"/>
                  <a:gd name="connsiteY20" fmla="*/ 69716 h 513060"/>
                  <a:gd name="connsiteX21" fmla="*/ 128137 w 214032"/>
                  <a:gd name="connsiteY21" fmla="*/ 1149 h 513060"/>
                  <a:gd name="connsiteX22" fmla="*/ 26874 w 214032"/>
                  <a:gd name="connsiteY22" fmla="*/ 48765 h 513060"/>
                  <a:gd name="connsiteX23" fmla="*/ 2430 w 214032"/>
                  <a:gd name="connsiteY23" fmla="*/ 181773 h 513060"/>
                  <a:gd name="connsiteX24" fmla="*/ 28143 w 214032"/>
                  <a:gd name="connsiteY24" fmla="*/ 331288 h 51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14032" h="513060">
                    <a:moveTo>
                      <a:pt x="28143" y="331288"/>
                    </a:moveTo>
                    <a:cubicBezTo>
                      <a:pt x="36079" y="379857"/>
                      <a:pt x="40841" y="428743"/>
                      <a:pt x="27826" y="477629"/>
                    </a:cubicBezTo>
                    <a:cubicBezTo>
                      <a:pt x="20842" y="503342"/>
                      <a:pt x="21477" y="502707"/>
                      <a:pt x="45920" y="511278"/>
                    </a:cubicBezTo>
                    <a:cubicBezTo>
                      <a:pt x="57030" y="515087"/>
                      <a:pt x="61792" y="513182"/>
                      <a:pt x="64967" y="501754"/>
                    </a:cubicBezTo>
                    <a:cubicBezTo>
                      <a:pt x="78616" y="455725"/>
                      <a:pt x="78934" y="408744"/>
                      <a:pt x="72268" y="361763"/>
                    </a:cubicBezTo>
                    <a:cubicBezTo>
                      <a:pt x="64967" y="309067"/>
                      <a:pt x="52269" y="257007"/>
                      <a:pt x="44968" y="204312"/>
                    </a:cubicBezTo>
                    <a:cubicBezTo>
                      <a:pt x="38301" y="157965"/>
                      <a:pt x="43380" y="112254"/>
                      <a:pt x="67188" y="70669"/>
                    </a:cubicBezTo>
                    <a:cubicBezTo>
                      <a:pt x="77664" y="52575"/>
                      <a:pt x="92584" y="40829"/>
                      <a:pt x="114805" y="42416"/>
                    </a:cubicBezTo>
                    <a:cubicBezTo>
                      <a:pt x="137661" y="44004"/>
                      <a:pt x="152898" y="56384"/>
                      <a:pt x="162738" y="76383"/>
                    </a:cubicBezTo>
                    <a:cubicBezTo>
                      <a:pt x="171944" y="95429"/>
                      <a:pt x="173849" y="115745"/>
                      <a:pt x="173214" y="136697"/>
                    </a:cubicBezTo>
                    <a:cubicBezTo>
                      <a:pt x="172897" y="166536"/>
                      <a:pt x="170675" y="196058"/>
                      <a:pt x="154802" y="222406"/>
                    </a:cubicBezTo>
                    <a:cubicBezTo>
                      <a:pt x="149723" y="230977"/>
                      <a:pt x="142740" y="237326"/>
                      <a:pt x="131629" y="235738"/>
                    </a:cubicBezTo>
                    <a:cubicBezTo>
                      <a:pt x="121154" y="234469"/>
                      <a:pt x="116392" y="226850"/>
                      <a:pt x="112900" y="218279"/>
                    </a:cubicBezTo>
                    <a:cubicBezTo>
                      <a:pt x="101472" y="190027"/>
                      <a:pt x="109091" y="164949"/>
                      <a:pt x="128137" y="143363"/>
                    </a:cubicBezTo>
                    <a:cubicBezTo>
                      <a:pt x="137343" y="133205"/>
                      <a:pt x="137026" y="127173"/>
                      <a:pt x="125915" y="120190"/>
                    </a:cubicBezTo>
                    <a:cubicBezTo>
                      <a:pt x="123693" y="118920"/>
                      <a:pt x="121471" y="117015"/>
                      <a:pt x="119884" y="115111"/>
                    </a:cubicBezTo>
                    <a:cubicBezTo>
                      <a:pt x="110043" y="102413"/>
                      <a:pt x="101790" y="106857"/>
                      <a:pt x="93536" y="117333"/>
                    </a:cubicBezTo>
                    <a:cubicBezTo>
                      <a:pt x="66871" y="151616"/>
                      <a:pt x="58935" y="189709"/>
                      <a:pt x="72585" y="230659"/>
                    </a:cubicBezTo>
                    <a:cubicBezTo>
                      <a:pt x="83695" y="264308"/>
                      <a:pt x="113852" y="278910"/>
                      <a:pt x="148454" y="270657"/>
                    </a:cubicBezTo>
                    <a:cubicBezTo>
                      <a:pt x="175436" y="264308"/>
                      <a:pt x="190356" y="244627"/>
                      <a:pt x="198927" y="220501"/>
                    </a:cubicBezTo>
                    <a:cubicBezTo>
                      <a:pt x="216704" y="170980"/>
                      <a:pt x="219560" y="120190"/>
                      <a:pt x="203371" y="69716"/>
                    </a:cubicBezTo>
                    <a:cubicBezTo>
                      <a:pt x="191626" y="33211"/>
                      <a:pt x="168452" y="6546"/>
                      <a:pt x="128137" y="1149"/>
                    </a:cubicBezTo>
                    <a:cubicBezTo>
                      <a:pt x="84648" y="-4565"/>
                      <a:pt x="50047" y="10990"/>
                      <a:pt x="26874" y="48765"/>
                    </a:cubicBezTo>
                    <a:cubicBezTo>
                      <a:pt x="1478" y="89715"/>
                      <a:pt x="-3918" y="135109"/>
                      <a:pt x="2430" y="181773"/>
                    </a:cubicBezTo>
                    <a:cubicBezTo>
                      <a:pt x="10367" y="231294"/>
                      <a:pt x="20207" y="281133"/>
                      <a:pt x="28143" y="331288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4" name="Freeform: Shape 493">
                <a:extLst>
                  <a:ext uri="{FF2B5EF4-FFF2-40B4-BE49-F238E27FC236}">
                    <a16:creationId xmlns:a16="http://schemas.microsoft.com/office/drawing/2014/main" id="{F9493C75-F82E-49BA-83AC-241FE24E93BC}"/>
                  </a:ext>
                </a:extLst>
              </p:cNvPr>
              <p:cNvSpPr/>
              <p:nvPr/>
            </p:nvSpPr>
            <p:spPr>
              <a:xfrm>
                <a:off x="2313150" y="3747095"/>
                <a:ext cx="313213" cy="276605"/>
              </a:xfrm>
              <a:custGeom>
                <a:avLst/>
                <a:gdLst>
                  <a:gd name="connsiteX0" fmla="*/ 162893 w 313213"/>
                  <a:gd name="connsiteY0" fmla="*/ 238586 h 276605"/>
                  <a:gd name="connsiteX1" fmla="*/ 179400 w 313213"/>
                  <a:gd name="connsiteY1" fmla="*/ 211921 h 276605"/>
                  <a:gd name="connsiteX2" fmla="*/ 193367 w 313213"/>
                  <a:gd name="connsiteY2" fmla="*/ 238269 h 276605"/>
                  <a:gd name="connsiteX3" fmla="*/ 286695 w 313213"/>
                  <a:gd name="connsiteY3" fmla="*/ 249062 h 276605"/>
                  <a:gd name="connsiteX4" fmla="*/ 304155 w 313213"/>
                  <a:gd name="connsiteY4" fmla="*/ 139862 h 276605"/>
                  <a:gd name="connsiteX5" fmla="*/ 225112 w 313213"/>
                  <a:gd name="connsiteY5" fmla="*/ 133830 h 276605"/>
                  <a:gd name="connsiteX6" fmla="*/ 221302 w 313213"/>
                  <a:gd name="connsiteY6" fmla="*/ 156051 h 276605"/>
                  <a:gd name="connsiteX7" fmla="*/ 255903 w 313213"/>
                  <a:gd name="connsiteY7" fmla="*/ 159543 h 276605"/>
                  <a:gd name="connsiteX8" fmla="*/ 270506 w 313213"/>
                  <a:gd name="connsiteY8" fmla="*/ 162717 h 276605"/>
                  <a:gd name="connsiteX9" fmla="*/ 260983 w 313213"/>
                  <a:gd name="connsiteY9" fmla="*/ 215095 h 276605"/>
                  <a:gd name="connsiteX10" fmla="*/ 225429 w 313213"/>
                  <a:gd name="connsiteY10" fmla="*/ 214460 h 276605"/>
                  <a:gd name="connsiteX11" fmla="*/ 213366 w 313213"/>
                  <a:gd name="connsiteY11" fmla="*/ 188748 h 276605"/>
                  <a:gd name="connsiteX12" fmla="*/ 203526 w 313213"/>
                  <a:gd name="connsiteY12" fmla="*/ 107165 h 276605"/>
                  <a:gd name="connsiteX13" fmla="*/ 203526 w 313213"/>
                  <a:gd name="connsiteY13" fmla="*/ 8123 h 276605"/>
                  <a:gd name="connsiteX14" fmla="*/ 172099 w 313213"/>
                  <a:gd name="connsiteY14" fmla="*/ 13837 h 276605"/>
                  <a:gd name="connsiteX15" fmla="*/ 57502 w 313213"/>
                  <a:gd name="connsiteY15" fmla="*/ 21773 h 276605"/>
                  <a:gd name="connsiteX16" fmla="*/ 23219 w 313213"/>
                  <a:gd name="connsiteY16" fmla="*/ 236999 h 276605"/>
                  <a:gd name="connsiteX17" fmla="*/ 162893 w 313213"/>
                  <a:gd name="connsiteY17" fmla="*/ 238586 h 276605"/>
                  <a:gd name="connsiteX18" fmla="*/ 75279 w 313213"/>
                  <a:gd name="connsiteY18" fmla="*/ 61454 h 276605"/>
                  <a:gd name="connsiteX19" fmla="*/ 152100 w 313213"/>
                  <a:gd name="connsiteY19" fmla="*/ 46534 h 276605"/>
                  <a:gd name="connsiteX20" fmla="*/ 162576 w 313213"/>
                  <a:gd name="connsiteY20" fmla="*/ 60501 h 276605"/>
                  <a:gd name="connsiteX21" fmla="*/ 165750 w 313213"/>
                  <a:gd name="connsiteY21" fmla="*/ 97959 h 276605"/>
                  <a:gd name="connsiteX22" fmla="*/ 134641 w 313213"/>
                  <a:gd name="connsiteY22" fmla="*/ 207477 h 276605"/>
                  <a:gd name="connsiteX23" fmla="*/ 90516 w 313213"/>
                  <a:gd name="connsiteY23" fmla="*/ 232872 h 276605"/>
                  <a:gd name="connsiteX24" fmla="*/ 49884 w 313213"/>
                  <a:gd name="connsiteY24" fmla="*/ 194462 h 276605"/>
                  <a:gd name="connsiteX25" fmla="*/ 75279 w 313213"/>
                  <a:gd name="connsiteY25" fmla="*/ 61454 h 276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13213" h="276605">
                    <a:moveTo>
                      <a:pt x="162893" y="238586"/>
                    </a:moveTo>
                    <a:cubicBezTo>
                      <a:pt x="168607" y="230015"/>
                      <a:pt x="173686" y="221127"/>
                      <a:pt x="179400" y="211921"/>
                    </a:cubicBezTo>
                    <a:cubicBezTo>
                      <a:pt x="184479" y="221444"/>
                      <a:pt x="187971" y="230332"/>
                      <a:pt x="193367" y="238269"/>
                    </a:cubicBezTo>
                    <a:cubicBezTo>
                      <a:pt x="215906" y="271917"/>
                      <a:pt x="258126" y="276362"/>
                      <a:pt x="286695" y="249062"/>
                    </a:cubicBezTo>
                    <a:cubicBezTo>
                      <a:pt x="313360" y="223349"/>
                      <a:pt x="321296" y="172558"/>
                      <a:pt x="304155" y="139862"/>
                    </a:cubicBezTo>
                    <a:cubicBezTo>
                      <a:pt x="287965" y="109070"/>
                      <a:pt x="245428" y="105895"/>
                      <a:pt x="225112" y="133830"/>
                    </a:cubicBezTo>
                    <a:cubicBezTo>
                      <a:pt x="220667" y="139862"/>
                      <a:pt x="212731" y="147480"/>
                      <a:pt x="221302" y="156051"/>
                    </a:cubicBezTo>
                    <a:cubicBezTo>
                      <a:pt x="231143" y="165257"/>
                      <a:pt x="248920" y="166844"/>
                      <a:pt x="255903" y="159543"/>
                    </a:cubicBezTo>
                    <a:cubicBezTo>
                      <a:pt x="263205" y="151924"/>
                      <a:pt x="267966" y="153829"/>
                      <a:pt x="270506" y="162717"/>
                    </a:cubicBezTo>
                    <a:cubicBezTo>
                      <a:pt x="276220" y="181764"/>
                      <a:pt x="273363" y="199541"/>
                      <a:pt x="260983" y="215095"/>
                    </a:cubicBezTo>
                    <a:cubicBezTo>
                      <a:pt x="251142" y="227476"/>
                      <a:pt x="235905" y="226841"/>
                      <a:pt x="225429" y="214460"/>
                    </a:cubicBezTo>
                    <a:cubicBezTo>
                      <a:pt x="219080" y="206842"/>
                      <a:pt x="215906" y="197953"/>
                      <a:pt x="213366" y="188748"/>
                    </a:cubicBezTo>
                    <a:cubicBezTo>
                      <a:pt x="206065" y="162083"/>
                      <a:pt x="203843" y="134783"/>
                      <a:pt x="203526" y="107165"/>
                    </a:cubicBezTo>
                    <a:cubicBezTo>
                      <a:pt x="203208" y="74469"/>
                      <a:pt x="203526" y="41772"/>
                      <a:pt x="203526" y="8123"/>
                    </a:cubicBezTo>
                    <a:cubicBezTo>
                      <a:pt x="191780" y="7806"/>
                      <a:pt x="186066" y="23043"/>
                      <a:pt x="172099" y="13837"/>
                    </a:cubicBezTo>
                    <a:cubicBezTo>
                      <a:pt x="138768" y="-7749"/>
                      <a:pt x="89564" y="-3305"/>
                      <a:pt x="57502" y="21773"/>
                    </a:cubicBezTo>
                    <a:cubicBezTo>
                      <a:pt x="-1859" y="68437"/>
                      <a:pt x="-18684" y="174463"/>
                      <a:pt x="23219" y="236999"/>
                    </a:cubicBezTo>
                    <a:cubicBezTo>
                      <a:pt x="58455" y="289059"/>
                      <a:pt x="127340" y="290012"/>
                      <a:pt x="162893" y="238586"/>
                    </a:cubicBezTo>
                    <a:close/>
                    <a:moveTo>
                      <a:pt x="75279" y="61454"/>
                    </a:moveTo>
                    <a:cubicBezTo>
                      <a:pt x="97818" y="39868"/>
                      <a:pt x="124165" y="38598"/>
                      <a:pt x="152100" y="46534"/>
                    </a:cubicBezTo>
                    <a:cubicBezTo>
                      <a:pt x="159084" y="48438"/>
                      <a:pt x="162258" y="53200"/>
                      <a:pt x="162576" y="60501"/>
                    </a:cubicBezTo>
                    <a:cubicBezTo>
                      <a:pt x="163210" y="74786"/>
                      <a:pt x="164798" y="89071"/>
                      <a:pt x="165750" y="97959"/>
                    </a:cubicBezTo>
                    <a:cubicBezTo>
                      <a:pt x="165115" y="141131"/>
                      <a:pt x="159719" y="177320"/>
                      <a:pt x="134641" y="207477"/>
                    </a:cubicBezTo>
                    <a:cubicBezTo>
                      <a:pt x="123530" y="221127"/>
                      <a:pt x="112102" y="236999"/>
                      <a:pt x="90516" y="232872"/>
                    </a:cubicBezTo>
                    <a:cubicBezTo>
                      <a:pt x="68930" y="229063"/>
                      <a:pt x="57502" y="213508"/>
                      <a:pt x="49884" y="194462"/>
                    </a:cubicBezTo>
                    <a:cubicBezTo>
                      <a:pt x="32742" y="151290"/>
                      <a:pt x="44487" y="90976"/>
                      <a:pt x="75279" y="61454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5" name="Freeform: Shape 494">
                <a:extLst>
                  <a:ext uri="{FF2B5EF4-FFF2-40B4-BE49-F238E27FC236}">
                    <a16:creationId xmlns:a16="http://schemas.microsoft.com/office/drawing/2014/main" id="{3C4DA23A-E52F-432B-BFA8-27BB2538D1B0}"/>
                  </a:ext>
                </a:extLst>
              </p:cNvPr>
              <p:cNvSpPr/>
              <p:nvPr/>
            </p:nvSpPr>
            <p:spPr>
              <a:xfrm>
                <a:off x="5053666" y="4233594"/>
                <a:ext cx="169208" cy="177460"/>
              </a:xfrm>
              <a:custGeom>
                <a:avLst/>
                <a:gdLst>
                  <a:gd name="connsiteX0" fmla="*/ 76506 w 169208"/>
                  <a:gd name="connsiteY0" fmla="*/ 9 h 177460"/>
                  <a:gd name="connsiteX1" fmla="*/ 3 w 169208"/>
                  <a:gd name="connsiteY1" fmla="*/ 87305 h 177460"/>
                  <a:gd name="connsiteX2" fmla="*/ 93965 w 169208"/>
                  <a:gd name="connsiteY2" fmla="*/ 177459 h 177460"/>
                  <a:gd name="connsiteX3" fmla="*/ 169199 w 169208"/>
                  <a:gd name="connsiteY3" fmla="*/ 88892 h 177460"/>
                  <a:gd name="connsiteX4" fmla="*/ 76506 w 169208"/>
                  <a:gd name="connsiteY4" fmla="*/ 9 h 177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208" h="177460">
                    <a:moveTo>
                      <a:pt x="76506" y="9"/>
                    </a:moveTo>
                    <a:cubicBezTo>
                      <a:pt x="27938" y="326"/>
                      <a:pt x="-315" y="32705"/>
                      <a:pt x="3" y="87305"/>
                    </a:cubicBezTo>
                    <a:cubicBezTo>
                      <a:pt x="320" y="140318"/>
                      <a:pt x="38730" y="177141"/>
                      <a:pt x="93965" y="177459"/>
                    </a:cubicBezTo>
                    <a:cubicBezTo>
                      <a:pt x="138090" y="177776"/>
                      <a:pt x="169834" y="140318"/>
                      <a:pt x="169199" y="88892"/>
                    </a:cubicBezTo>
                    <a:cubicBezTo>
                      <a:pt x="169199" y="33023"/>
                      <a:pt x="133963" y="-626"/>
                      <a:pt x="76506" y="9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6" name="Freeform: Shape 495">
                <a:extLst>
                  <a:ext uri="{FF2B5EF4-FFF2-40B4-BE49-F238E27FC236}">
                    <a16:creationId xmlns:a16="http://schemas.microsoft.com/office/drawing/2014/main" id="{DAD9ED21-453F-4F4E-99ED-814103258DAC}"/>
                  </a:ext>
                </a:extLst>
              </p:cNvPr>
              <p:cNvSpPr/>
              <p:nvPr/>
            </p:nvSpPr>
            <p:spPr>
              <a:xfrm>
                <a:off x="4443226" y="4232920"/>
                <a:ext cx="169045" cy="177508"/>
              </a:xfrm>
              <a:custGeom>
                <a:avLst/>
                <a:gdLst>
                  <a:gd name="connsiteX0" fmla="*/ 56190 w 169045"/>
                  <a:gd name="connsiteY0" fmla="*/ 2587 h 177508"/>
                  <a:gd name="connsiteX1" fmla="*/ 3 w 169045"/>
                  <a:gd name="connsiteY1" fmla="*/ 84805 h 177508"/>
                  <a:gd name="connsiteX2" fmla="*/ 80633 w 169045"/>
                  <a:gd name="connsiteY2" fmla="*/ 176545 h 177508"/>
                  <a:gd name="connsiteX3" fmla="*/ 153010 w 169045"/>
                  <a:gd name="connsiteY3" fmla="*/ 145119 h 177508"/>
                  <a:gd name="connsiteX4" fmla="*/ 157771 w 169045"/>
                  <a:gd name="connsiteY4" fmla="*/ 43537 h 177508"/>
                  <a:gd name="connsiteX5" fmla="*/ 56190 w 169045"/>
                  <a:gd name="connsiteY5" fmla="*/ 2587 h 177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9045" h="177508">
                    <a:moveTo>
                      <a:pt x="56190" y="2587"/>
                    </a:moveTo>
                    <a:cubicBezTo>
                      <a:pt x="17780" y="11793"/>
                      <a:pt x="320" y="37506"/>
                      <a:pt x="3" y="84805"/>
                    </a:cubicBezTo>
                    <a:cubicBezTo>
                      <a:pt x="-315" y="137818"/>
                      <a:pt x="27620" y="169879"/>
                      <a:pt x="80633" y="176545"/>
                    </a:cubicBezTo>
                    <a:cubicBezTo>
                      <a:pt x="111107" y="180672"/>
                      <a:pt x="136820" y="171784"/>
                      <a:pt x="153010" y="145119"/>
                    </a:cubicBezTo>
                    <a:cubicBezTo>
                      <a:pt x="173008" y="112422"/>
                      <a:pt x="173961" y="77504"/>
                      <a:pt x="157771" y="43537"/>
                    </a:cubicBezTo>
                    <a:cubicBezTo>
                      <a:pt x="141582" y="10524"/>
                      <a:pt x="95870" y="-6936"/>
                      <a:pt x="56190" y="2587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7" name="Freeform: Shape 496">
                <a:extLst>
                  <a:ext uri="{FF2B5EF4-FFF2-40B4-BE49-F238E27FC236}">
                    <a16:creationId xmlns:a16="http://schemas.microsoft.com/office/drawing/2014/main" id="{F3C2D924-9C88-41D7-911D-5973559180E2}"/>
                  </a:ext>
                </a:extLst>
              </p:cNvPr>
              <p:cNvSpPr/>
              <p:nvPr/>
            </p:nvSpPr>
            <p:spPr>
              <a:xfrm>
                <a:off x="4466290" y="4456965"/>
                <a:ext cx="101057" cy="404048"/>
              </a:xfrm>
              <a:custGeom>
                <a:avLst/>
                <a:gdLst>
                  <a:gd name="connsiteX0" fmla="*/ 69631 w 101057"/>
                  <a:gd name="connsiteY0" fmla="*/ 2656 h 404048"/>
                  <a:gd name="connsiteX1" fmla="*/ 49632 w 101057"/>
                  <a:gd name="connsiteY1" fmla="*/ 7418 h 404048"/>
                  <a:gd name="connsiteX2" fmla="*/ 39474 w 101057"/>
                  <a:gd name="connsiteY2" fmla="*/ 22973 h 404048"/>
                  <a:gd name="connsiteX3" fmla="*/ 42013 w 101057"/>
                  <a:gd name="connsiteY3" fmla="*/ 99794 h 404048"/>
                  <a:gd name="connsiteX4" fmla="*/ 4873 w 101057"/>
                  <a:gd name="connsiteY4" fmla="*/ 284545 h 404048"/>
                  <a:gd name="connsiteX5" fmla="*/ 14079 w 101057"/>
                  <a:gd name="connsiteY5" fmla="*/ 388031 h 404048"/>
                  <a:gd name="connsiteX6" fmla="*/ 44236 w 101057"/>
                  <a:gd name="connsiteY6" fmla="*/ 395649 h 404048"/>
                  <a:gd name="connsiteX7" fmla="*/ 66457 w 101057"/>
                  <a:gd name="connsiteY7" fmla="*/ 380729 h 404048"/>
                  <a:gd name="connsiteX8" fmla="*/ 68679 w 101057"/>
                  <a:gd name="connsiteY8" fmla="*/ 368349 h 404048"/>
                  <a:gd name="connsiteX9" fmla="*/ 55981 w 101057"/>
                  <a:gd name="connsiteY9" fmla="*/ 328352 h 404048"/>
                  <a:gd name="connsiteX10" fmla="*/ 74075 w 101057"/>
                  <a:gd name="connsiteY10" fmla="*/ 213120 h 404048"/>
                  <a:gd name="connsiteX11" fmla="*/ 101058 w 101057"/>
                  <a:gd name="connsiteY11" fmla="*/ 65510 h 404048"/>
                  <a:gd name="connsiteX12" fmla="*/ 95344 w 101057"/>
                  <a:gd name="connsiteY12" fmla="*/ 18529 h 404048"/>
                  <a:gd name="connsiteX13" fmla="*/ 69631 w 101057"/>
                  <a:gd name="connsiteY13" fmla="*/ 2656 h 404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057" h="404048">
                    <a:moveTo>
                      <a:pt x="69631" y="2656"/>
                    </a:moveTo>
                    <a:cubicBezTo>
                      <a:pt x="63282" y="5196"/>
                      <a:pt x="56298" y="6466"/>
                      <a:pt x="49632" y="7418"/>
                    </a:cubicBezTo>
                    <a:cubicBezTo>
                      <a:pt x="40109" y="9005"/>
                      <a:pt x="36300" y="12180"/>
                      <a:pt x="39474" y="22973"/>
                    </a:cubicBezTo>
                    <a:cubicBezTo>
                      <a:pt x="46775" y="48368"/>
                      <a:pt x="46775" y="74398"/>
                      <a:pt x="42013" y="99794"/>
                    </a:cubicBezTo>
                    <a:cubicBezTo>
                      <a:pt x="29951" y="161377"/>
                      <a:pt x="16301" y="222643"/>
                      <a:pt x="4873" y="284545"/>
                    </a:cubicBezTo>
                    <a:cubicBezTo>
                      <a:pt x="-1793" y="319463"/>
                      <a:pt x="-4016" y="355017"/>
                      <a:pt x="14079" y="388031"/>
                    </a:cubicBezTo>
                    <a:cubicBezTo>
                      <a:pt x="25189" y="407712"/>
                      <a:pt x="26141" y="408029"/>
                      <a:pt x="44236" y="395649"/>
                    </a:cubicBezTo>
                    <a:cubicBezTo>
                      <a:pt x="51537" y="390570"/>
                      <a:pt x="59155" y="385491"/>
                      <a:pt x="66457" y="380729"/>
                    </a:cubicBezTo>
                    <a:cubicBezTo>
                      <a:pt x="71536" y="377238"/>
                      <a:pt x="73758" y="374063"/>
                      <a:pt x="68679" y="368349"/>
                    </a:cubicBezTo>
                    <a:cubicBezTo>
                      <a:pt x="59155" y="356921"/>
                      <a:pt x="56933" y="342954"/>
                      <a:pt x="55981" y="328352"/>
                    </a:cubicBezTo>
                    <a:cubicBezTo>
                      <a:pt x="53759" y="288671"/>
                      <a:pt x="65504" y="251213"/>
                      <a:pt x="74075" y="213120"/>
                    </a:cubicBezTo>
                    <a:cubicBezTo>
                      <a:pt x="85186" y="164234"/>
                      <a:pt x="99471" y="115983"/>
                      <a:pt x="101058" y="65510"/>
                    </a:cubicBezTo>
                    <a:cubicBezTo>
                      <a:pt x="101058" y="49638"/>
                      <a:pt x="98836" y="34083"/>
                      <a:pt x="95344" y="18529"/>
                    </a:cubicBezTo>
                    <a:cubicBezTo>
                      <a:pt x="92169" y="2974"/>
                      <a:pt x="86138" y="-4327"/>
                      <a:pt x="69631" y="2656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8" name="Freeform: Shape 497">
                <a:extLst>
                  <a:ext uri="{FF2B5EF4-FFF2-40B4-BE49-F238E27FC236}">
                    <a16:creationId xmlns:a16="http://schemas.microsoft.com/office/drawing/2014/main" id="{57708E71-F5B3-4876-A521-D1889839DD77}"/>
                  </a:ext>
                </a:extLst>
              </p:cNvPr>
              <p:cNvSpPr/>
              <p:nvPr/>
            </p:nvSpPr>
            <p:spPr>
              <a:xfrm>
                <a:off x="5078357" y="4457324"/>
                <a:ext cx="101025" cy="403971"/>
              </a:xfrm>
              <a:custGeom>
                <a:avLst/>
                <a:gdLst>
                  <a:gd name="connsiteX0" fmla="*/ 69909 w 101025"/>
                  <a:gd name="connsiteY0" fmla="*/ 2297 h 403971"/>
                  <a:gd name="connsiteX1" fmla="*/ 48323 w 101025"/>
                  <a:gd name="connsiteY1" fmla="*/ 7376 h 403971"/>
                  <a:gd name="connsiteX2" fmla="*/ 39117 w 101025"/>
                  <a:gd name="connsiteY2" fmla="*/ 22296 h 403971"/>
                  <a:gd name="connsiteX3" fmla="*/ 44831 w 101025"/>
                  <a:gd name="connsiteY3" fmla="*/ 69277 h 403971"/>
                  <a:gd name="connsiteX4" fmla="*/ 27054 w 101025"/>
                  <a:gd name="connsiteY4" fmla="*/ 173715 h 403971"/>
                  <a:gd name="connsiteX5" fmla="*/ 72 w 101025"/>
                  <a:gd name="connsiteY5" fmla="*/ 326405 h 403971"/>
                  <a:gd name="connsiteX6" fmla="*/ 13722 w 101025"/>
                  <a:gd name="connsiteY6" fmla="*/ 387671 h 403971"/>
                  <a:gd name="connsiteX7" fmla="*/ 45466 w 101025"/>
                  <a:gd name="connsiteY7" fmla="*/ 394972 h 403971"/>
                  <a:gd name="connsiteX8" fmla="*/ 67687 w 101025"/>
                  <a:gd name="connsiteY8" fmla="*/ 379735 h 403971"/>
                  <a:gd name="connsiteX9" fmla="*/ 70861 w 101025"/>
                  <a:gd name="connsiteY9" fmla="*/ 371164 h 403971"/>
                  <a:gd name="connsiteX10" fmla="*/ 60386 w 101025"/>
                  <a:gd name="connsiteY10" fmla="*/ 276884 h 403971"/>
                  <a:gd name="connsiteX11" fmla="*/ 90543 w 101025"/>
                  <a:gd name="connsiteY11" fmla="*/ 142606 h 403971"/>
                  <a:gd name="connsiteX12" fmla="*/ 95304 w 101025"/>
                  <a:gd name="connsiteY12" fmla="*/ 18804 h 403971"/>
                  <a:gd name="connsiteX13" fmla="*/ 69909 w 101025"/>
                  <a:gd name="connsiteY13" fmla="*/ 2297 h 403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025" h="403971">
                    <a:moveTo>
                      <a:pt x="69909" y="2297"/>
                    </a:moveTo>
                    <a:cubicBezTo>
                      <a:pt x="62608" y="3884"/>
                      <a:pt x="55624" y="6424"/>
                      <a:pt x="48323" y="7376"/>
                    </a:cubicBezTo>
                    <a:cubicBezTo>
                      <a:pt x="38482" y="8646"/>
                      <a:pt x="35943" y="12455"/>
                      <a:pt x="39117" y="22296"/>
                    </a:cubicBezTo>
                    <a:cubicBezTo>
                      <a:pt x="44196" y="37533"/>
                      <a:pt x="45148" y="53405"/>
                      <a:pt x="44831" y="69277"/>
                    </a:cubicBezTo>
                    <a:cubicBezTo>
                      <a:pt x="44196" y="104831"/>
                      <a:pt x="34355" y="139114"/>
                      <a:pt x="27054" y="173715"/>
                    </a:cubicBezTo>
                    <a:cubicBezTo>
                      <a:pt x="16579" y="224189"/>
                      <a:pt x="2611" y="274344"/>
                      <a:pt x="72" y="326405"/>
                    </a:cubicBezTo>
                    <a:cubicBezTo>
                      <a:pt x="-563" y="347991"/>
                      <a:pt x="2929" y="368625"/>
                      <a:pt x="13722" y="387671"/>
                    </a:cubicBezTo>
                    <a:cubicBezTo>
                      <a:pt x="25467" y="407987"/>
                      <a:pt x="25467" y="407987"/>
                      <a:pt x="45466" y="394972"/>
                    </a:cubicBezTo>
                    <a:cubicBezTo>
                      <a:pt x="53085" y="389893"/>
                      <a:pt x="60386" y="385132"/>
                      <a:pt x="67687" y="379735"/>
                    </a:cubicBezTo>
                    <a:cubicBezTo>
                      <a:pt x="70544" y="377830"/>
                      <a:pt x="74353" y="375608"/>
                      <a:pt x="70861" y="371164"/>
                    </a:cubicBezTo>
                    <a:cubicBezTo>
                      <a:pt x="48323" y="341959"/>
                      <a:pt x="54037" y="308946"/>
                      <a:pt x="60386" y="276884"/>
                    </a:cubicBezTo>
                    <a:cubicBezTo>
                      <a:pt x="69274" y="231807"/>
                      <a:pt x="80702" y="187365"/>
                      <a:pt x="90543" y="142606"/>
                    </a:cubicBezTo>
                    <a:cubicBezTo>
                      <a:pt x="99431" y="101656"/>
                      <a:pt x="106415" y="60389"/>
                      <a:pt x="95304" y="18804"/>
                    </a:cubicBezTo>
                    <a:cubicBezTo>
                      <a:pt x="90225" y="-1830"/>
                      <a:pt x="89273" y="-2147"/>
                      <a:pt x="69909" y="2297"/>
                    </a:cubicBezTo>
                    <a:close/>
                  </a:path>
                </a:pathLst>
              </a:custGeom>
              <a:solidFill>
                <a:srgbClr val="C35A00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35" name="Group 534">
            <a:extLst>
              <a:ext uri="{FF2B5EF4-FFF2-40B4-BE49-F238E27FC236}">
                <a16:creationId xmlns:a16="http://schemas.microsoft.com/office/drawing/2014/main" id="{CA6989AA-0A3D-45B5-ADAA-74FBD1E4A055}"/>
              </a:ext>
            </a:extLst>
          </p:cNvPr>
          <p:cNvGrpSpPr/>
          <p:nvPr/>
        </p:nvGrpSpPr>
        <p:grpSpPr>
          <a:xfrm>
            <a:off x="4533324" y="3881661"/>
            <a:ext cx="2459098" cy="2768745"/>
            <a:chOff x="7304163" y="1832054"/>
            <a:chExt cx="4046935" cy="4556520"/>
          </a:xfrm>
        </p:grpSpPr>
        <p:grpSp>
          <p:nvGrpSpPr>
            <p:cNvPr id="536" name="Group 535">
              <a:extLst>
                <a:ext uri="{FF2B5EF4-FFF2-40B4-BE49-F238E27FC236}">
                  <a16:creationId xmlns:a16="http://schemas.microsoft.com/office/drawing/2014/main" id="{651A88E8-DC42-488D-B4B4-AD0D337B1C52}"/>
                </a:ext>
              </a:extLst>
            </p:cNvPr>
            <p:cNvGrpSpPr/>
            <p:nvPr/>
          </p:nvGrpSpPr>
          <p:grpSpPr>
            <a:xfrm rot="408257">
              <a:off x="10203353" y="5289448"/>
              <a:ext cx="1147745" cy="1078885"/>
              <a:chOff x="5903628" y="805233"/>
              <a:chExt cx="5796431" cy="5448665"/>
            </a:xfrm>
          </p:grpSpPr>
          <p:sp>
            <p:nvSpPr>
              <p:cNvPr id="589" name="Freeform: Shape 588">
                <a:extLst>
                  <a:ext uri="{FF2B5EF4-FFF2-40B4-BE49-F238E27FC236}">
                    <a16:creationId xmlns:a16="http://schemas.microsoft.com/office/drawing/2014/main" id="{0FB37565-6ABB-4D33-A96B-BDECED76FB97}"/>
                  </a:ext>
                </a:extLst>
              </p:cNvPr>
              <p:cNvSpPr/>
              <p:nvPr/>
            </p:nvSpPr>
            <p:spPr>
              <a:xfrm>
                <a:off x="7934146" y="805233"/>
                <a:ext cx="1746595" cy="1793672"/>
              </a:xfrm>
              <a:custGeom>
                <a:avLst/>
                <a:gdLst>
                  <a:gd name="connsiteX0" fmla="*/ 662126 w 1746595"/>
                  <a:gd name="connsiteY0" fmla="*/ 275 h 1793672"/>
                  <a:gd name="connsiteX1" fmla="*/ 718763 w 1746595"/>
                  <a:gd name="connsiteY1" fmla="*/ 32157 h 1793672"/>
                  <a:gd name="connsiteX2" fmla="*/ 931867 w 1746595"/>
                  <a:gd name="connsiteY2" fmla="*/ 95658 h 1793672"/>
                  <a:gd name="connsiteX3" fmla="*/ 1203086 w 1746595"/>
                  <a:gd name="connsiteY3" fmla="*/ 69829 h 1793672"/>
                  <a:gd name="connsiteX4" fmla="*/ 1400045 w 1746595"/>
                  <a:gd name="connsiteY4" fmla="*/ 119337 h 1793672"/>
                  <a:gd name="connsiteX5" fmla="*/ 1571307 w 1746595"/>
                  <a:gd name="connsiteY5" fmla="*/ 165213 h 1793672"/>
                  <a:gd name="connsiteX6" fmla="*/ 1736350 w 1746595"/>
                  <a:gd name="connsiteY6" fmla="*/ 217161 h 1793672"/>
                  <a:gd name="connsiteX7" fmla="*/ 1740149 w 1746595"/>
                  <a:gd name="connsiteY7" fmla="*/ 217276 h 1793672"/>
                  <a:gd name="connsiteX8" fmla="*/ 1732615 w 1746595"/>
                  <a:gd name="connsiteY8" fmla="*/ 259250 h 1793672"/>
                  <a:gd name="connsiteX9" fmla="*/ 1577631 w 1746595"/>
                  <a:gd name="connsiteY9" fmla="*/ 863040 h 1793672"/>
                  <a:gd name="connsiteX10" fmla="*/ 1556105 w 1746595"/>
                  <a:gd name="connsiteY10" fmla="*/ 1226819 h 1793672"/>
                  <a:gd name="connsiteX11" fmla="*/ 1535811 w 1746595"/>
                  <a:gd name="connsiteY11" fmla="*/ 1241145 h 1793672"/>
                  <a:gd name="connsiteX12" fmla="*/ 1527213 w 1746595"/>
                  <a:gd name="connsiteY12" fmla="*/ 1321172 h 1793672"/>
                  <a:gd name="connsiteX13" fmla="*/ 909353 w 1746595"/>
                  <a:gd name="connsiteY13" fmla="*/ 1793672 h 1793672"/>
                  <a:gd name="connsiteX14" fmla="*/ 291493 w 1746595"/>
                  <a:gd name="connsiteY14" fmla="*/ 1321172 h 1793672"/>
                  <a:gd name="connsiteX15" fmla="*/ 285889 w 1746595"/>
                  <a:gd name="connsiteY15" fmla="*/ 1269008 h 1793672"/>
                  <a:gd name="connsiteX16" fmla="*/ 276417 w 1746595"/>
                  <a:gd name="connsiteY16" fmla="*/ 1261259 h 1793672"/>
                  <a:gd name="connsiteX17" fmla="*/ 148343 w 1746595"/>
                  <a:gd name="connsiteY17" fmla="*/ 539081 h 1793672"/>
                  <a:gd name="connsiteX18" fmla="*/ 7351 w 1746595"/>
                  <a:gd name="connsiteY18" fmla="*/ 110724 h 1793672"/>
                  <a:gd name="connsiteX19" fmla="*/ 5198 w 1746595"/>
                  <a:gd name="connsiteY19" fmla="*/ 76284 h 1793672"/>
                  <a:gd name="connsiteX20" fmla="*/ 17524 w 1746595"/>
                  <a:gd name="connsiteY20" fmla="*/ 78074 h 1793672"/>
                  <a:gd name="connsiteX21" fmla="*/ 350678 w 1746595"/>
                  <a:gd name="connsiteY21" fmla="*/ 35389 h 1793672"/>
                  <a:gd name="connsiteX22" fmla="*/ 594994 w 1746595"/>
                  <a:gd name="connsiteY22" fmla="*/ 6329 h 1793672"/>
                  <a:gd name="connsiteX23" fmla="*/ 662126 w 1746595"/>
                  <a:gd name="connsiteY23" fmla="*/ 275 h 179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746595" h="1793672">
                    <a:moveTo>
                      <a:pt x="662126" y="275"/>
                    </a:moveTo>
                    <a:cubicBezTo>
                      <a:pt x="683786" y="1754"/>
                      <a:pt x="703696" y="9557"/>
                      <a:pt x="718763" y="32157"/>
                    </a:cubicBezTo>
                    <a:cubicBezTo>
                      <a:pt x="772576" y="116109"/>
                      <a:pt x="852222" y="104269"/>
                      <a:pt x="931867" y="95658"/>
                    </a:cubicBezTo>
                    <a:cubicBezTo>
                      <a:pt x="1022273" y="85971"/>
                      <a:pt x="1112680" y="70904"/>
                      <a:pt x="1203086" y="69829"/>
                    </a:cubicBezTo>
                    <a:cubicBezTo>
                      <a:pt x="1270892" y="68751"/>
                      <a:pt x="1334392" y="101042"/>
                      <a:pt x="1400045" y="119337"/>
                    </a:cubicBezTo>
                    <a:cubicBezTo>
                      <a:pt x="1457088" y="135480"/>
                      <a:pt x="1514399" y="149741"/>
                      <a:pt x="1571307" y="165213"/>
                    </a:cubicBezTo>
                    <a:lnTo>
                      <a:pt x="1736350" y="217161"/>
                    </a:lnTo>
                    <a:lnTo>
                      <a:pt x="1740149" y="217276"/>
                    </a:lnTo>
                    <a:cubicBezTo>
                      <a:pt x="1755216" y="234496"/>
                      <a:pt x="1740149" y="247411"/>
                      <a:pt x="1732615" y="259250"/>
                    </a:cubicBezTo>
                    <a:cubicBezTo>
                      <a:pt x="1637903" y="449750"/>
                      <a:pt x="1600231" y="654242"/>
                      <a:pt x="1577631" y="863040"/>
                    </a:cubicBezTo>
                    <a:cubicBezTo>
                      <a:pt x="1563638" y="983580"/>
                      <a:pt x="1556105" y="1105200"/>
                      <a:pt x="1556105" y="1226819"/>
                    </a:cubicBezTo>
                    <a:lnTo>
                      <a:pt x="1535811" y="1241145"/>
                    </a:lnTo>
                    <a:lnTo>
                      <a:pt x="1527213" y="1321172"/>
                    </a:lnTo>
                    <a:cubicBezTo>
                      <a:pt x="1468405" y="1590827"/>
                      <a:pt x="1214125" y="1793672"/>
                      <a:pt x="909353" y="1793672"/>
                    </a:cubicBezTo>
                    <a:cubicBezTo>
                      <a:pt x="604581" y="1793672"/>
                      <a:pt x="350301" y="1590827"/>
                      <a:pt x="291493" y="1321172"/>
                    </a:cubicBezTo>
                    <a:lnTo>
                      <a:pt x="285889" y="1269008"/>
                    </a:lnTo>
                    <a:lnTo>
                      <a:pt x="276417" y="1261259"/>
                    </a:lnTo>
                    <a:cubicBezTo>
                      <a:pt x="263503" y="1014793"/>
                      <a:pt x="212918" y="775861"/>
                      <a:pt x="148343" y="539081"/>
                    </a:cubicBezTo>
                    <a:cubicBezTo>
                      <a:pt x="108519" y="393783"/>
                      <a:pt x="62239" y="250642"/>
                      <a:pt x="7351" y="110724"/>
                    </a:cubicBezTo>
                    <a:cubicBezTo>
                      <a:pt x="3045" y="99963"/>
                      <a:pt x="-5567" y="88124"/>
                      <a:pt x="5198" y="76284"/>
                    </a:cubicBezTo>
                    <a:lnTo>
                      <a:pt x="17524" y="78074"/>
                    </a:lnTo>
                    <a:lnTo>
                      <a:pt x="350678" y="35389"/>
                    </a:lnTo>
                    <a:cubicBezTo>
                      <a:pt x="431398" y="24624"/>
                      <a:pt x="513196" y="14937"/>
                      <a:pt x="594994" y="6329"/>
                    </a:cubicBezTo>
                    <a:cubicBezTo>
                      <a:pt x="617058" y="3639"/>
                      <a:pt x="640466" y="-1205"/>
                      <a:pt x="662126" y="275"/>
                    </a:cubicBezTo>
                    <a:close/>
                  </a:path>
                </a:pathLst>
              </a:custGeom>
              <a:solidFill>
                <a:srgbClr val="5E3611"/>
              </a:solidFill>
              <a:ln w="317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90" name="Freeform: Shape 589">
                <a:extLst>
                  <a:ext uri="{FF2B5EF4-FFF2-40B4-BE49-F238E27FC236}">
                    <a16:creationId xmlns:a16="http://schemas.microsoft.com/office/drawing/2014/main" id="{5E98998F-13AA-47D7-8E22-59EA74FCD6F3}"/>
                  </a:ext>
                </a:extLst>
              </p:cNvPr>
              <p:cNvSpPr/>
              <p:nvPr/>
            </p:nvSpPr>
            <p:spPr>
              <a:xfrm>
                <a:off x="7919411" y="881518"/>
                <a:ext cx="1746595" cy="1259914"/>
              </a:xfrm>
              <a:custGeom>
                <a:avLst/>
                <a:gdLst>
                  <a:gd name="connsiteX0" fmla="*/ 1245061 w 1746595"/>
                  <a:gd name="connsiteY0" fmla="*/ 499390 h 1259914"/>
                  <a:gd name="connsiteX1" fmla="*/ 1205240 w 1746595"/>
                  <a:gd name="connsiteY1" fmla="*/ 739397 h 1259914"/>
                  <a:gd name="connsiteX2" fmla="*/ 1211699 w 1746595"/>
                  <a:gd name="connsiteY2" fmla="*/ 1130086 h 1259914"/>
                  <a:gd name="connsiteX3" fmla="*/ 1220307 w 1746595"/>
                  <a:gd name="connsiteY3" fmla="*/ 1078426 h 1259914"/>
                  <a:gd name="connsiteX4" fmla="*/ 1240755 w 1746595"/>
                  <a:gd name="connsiteY4" fmla="*/ 725408 h 1259914"/>
                  <a:gd name="connsiteX5" fmla="*/ 1245061 w 1746595"/>
                  <a:gd name="connsiteY5" fmla="*/ 499390 h 1259914"/>
                  <a:gd name="connsiteX6" fmla="*/ 495976 w 1746595"/>
                  <a:gd name="connsiteY6" fmla="*/ 404678 h 1259914"/>
                  <a:gd name="connsiteX7" fmla="*/ 556248 w 1746595"/>
                  <a:gd name="connsiteY7" fmla="*/ 768457 h 1259914"/>
                  <a:gd name="connsiteX8" fmla="*/ 495976 w 1746595"/>
                  <a:gd name="connsiteY8" fmla="*/ 404678 h 1259914"/>
                  <a:gd name="connsiteX9" fmla="*/ 923255 w 1746595"/>
                  <a:gd name="connsiteY9" fmla="*/ 373468 h 1259914"/>
                  <a:gd name="connsiteX10" fmla="*/ 915722 w 1746595"/>
                  <a:gd name="connsiteY10" fmla="*/ 927747 h 1259914"/>
                  <a:gd name="connsiteX11" fmla="*/ 923255 w 1746595"/>
                  <a:gd name="connsiteY11" fmla="*/ 373468 h 1259914"/>
                  <a:gd name="connsiteX12" fmla="*/ 5198 w 1746595"/>
                  <a:gd name="connsiteY12" fmla="*/ 0 h 1259914"/>
                  <a:gd name="connsiteX13" fmla="*/ 424943 w 1746595"/>
                  <a:gd name="connsiteY13" fmla="*/ 120541 h 1259914"/>
                  <a:gd name="connsiteX14" fmla="*/ 478756 w 1746595"/>
                  <a:gd name="connsiteY14" fmla="*/ 182966 h 1259914"/>
                  <a:gd name="connsiteX15" fmla="*/ 564857 w 1746595"/>
                  <a:gd name="connsiteY15" fmla="*/ 242160 h 1259914"/>
                  <a:gd name="connsiteX16" fmla="*/ 692935 w 1746595"/>
                  <a:gd name="connsiteY16" fmla="*/ 231399 h 1259914"/>
                  <a:gd name="connsiteX17" fmla="*/ 878054 w 1746595"/>
                  <a:gd name="connsiteY17" fmla="*/ 254000 h 1259914"/>
                  <a:gd name="connsiteX18" fmla="*/ 1105147 w 1746595"/>
                  <a:gd name="connsiteY18" fmla="*/ 236779 h 1259914"/>
                  <a:gd name="connsiteX19" fmla="*/ 1606690 w 1746595"/>
                  <a:gd name="connsiteY19" fmla="*/ 144220 h 1259914"/>
                  <a:gd name="connsiteX20" fmla="*/ 1740149 w 1746595"/>
                  <a:gd name="connsiteY20" fmla="*/ 140992 h 1259914"/>
                  <a:gd name="connsiteX21" fmla="*/ 1732615 w 1746595"/>
                  <a:gd name="connsiteY21" fmla="*/ 182966 h 1259914"/>
                  <a:gd name="connsiteX22" fmla="*/ 1577631 w 1746595"/>
                  <a:gd name="connsiteY22" fmla="*/ 786756 h 1259914"/>
                  <a:gd name="connsiteX23" fmla="*/ 1556105 w 1746595"/>
                  <a:gd name="connsiteY23" fmla="*/ 1150535 h 1259914"/>
                  <a:gd name="connsiteX24" fmla="*/ 1519511 w 1746595"/>
                  <a:gd name="connsiteY24" fmla="*/ 1176366 h 1259914"/>
                  <a:gd name="connsiteX25" fmla="*/ 1480765 w 1746595"/>
                  <a:gd name="connsiteY25" fmla="*/ 1203273 h 1259914"/>
                  <a:gd name="connsiteX26" fmla="*/ 1480765 w 1746595"/>
                  <a:gd name="connsiteY26" fmla="*/ 1203272 h 1259914"/>
                  <a:gd name="connsiteX27" fmla="*/ 1480765 w 1746595"/>
                  <a:gd name="connsiteY27" fmla="*/ 1203272 h 1259914"/>
                  <a:gd name="connsiteX28" fmla="*/ 1581933 w 1746595"/>
                  <a:gd name="connsiteY28" fmla="*/ 304584 h 1259914"/>
                  <a:gd name="connsiteX29" fmla="*/ 1513052 w 1746595"/>
                  <a:gd name="connsiteY29" fmla="*/ 505848 h 1259914"/>
                  <a:gd name="connsiteX30" fmla="*/ 1460314 w 1746595"/>
                  <a:gd name="connsiteY30" fmla="*/ 1215111 h 1259914"/>
                  <a:gd name="connsiteX31" fmla="*/ 1460319 w 1746595"/>
                  <a:gd name="connsiteY31" fmla="*/ 1215108 h 1259914"/>
                  <a:gd name="connsiteX32" fmla="*/ 1460317 w 1746595"/>
                  <a:gd name="connsiteY32" fmla="*/ 1215113 h 1259914"/>
                  <a:gd name="connsiteX33" fmla="*/ 1382825 w 1746595"/>
                  <a:gd name="connsiteY33" fmla="*/ 1249553 h 1259914"/>
                  <a:gd name="connsiteX34" fmla="*/ 1381856 w 1746595"/>
                  <a:gd name="connsiteY34" fmla="*/ 1246807 h 1259914"/>
                  <a:gd name="connsiteX35" fmla="*/ 1385146 w 1746595"/>
                  <a:gd name="connsiteY35" fmla="*/ 1161533 h 1259914"/>
                  <a:gd name="connsiteX36" fmla="*/ 1376369 w 1746595"/>
                  <a:gd name="connsiteY36" fmla="*/ 885773 h 1259914"/>
                  <a:gd name="connsiteX37" fmla="*/ 1361299 w 1746595"/>
                  <a:gd name="connsiteY37" fmla="*/ 1235560 h 1259914"/>
                  <a:gd name="connsiteX38" fmla="*/ 1362693 w 1746595"/>
                  <a:gd name="connsiteY38" fmla="*/ 1236514 h 1259914"/>
                  <a:gd name="connsiteX39" fmla="*/ 1362377 w 1746595"/>
                  <a:gd name="connsiteY39" fmla="*/ 1236635 h 1259914"/>
                  <a:gd name="connsiteX40" fmla="*/ 1212773 w 1746595"/>
                  <a:gd name="connsiteY40" fmla="*/ 1131161 h 1259914"/>
                  <a:gd name="connsiteX41" fmla="*/ 784420 w 1746595"/>
                  <a:gd name="connsiteY41" fmla="*/ 1055822 h 1259914"/>
                  <a:gd name="connsiteX42" fmla="*/ 783050 w 1746595"/>
                  <a:gd name="connsiteY42" fmla="*/ 1053768 h 1259914"/>
                  <a:gd name="connsiteX43" fmla="*/ 783338 w 1746595"/>
                  <a:gd name="connsiteY43" fmla="*/ 1053672 h 1259914"/>
                  <a:gd name="connsiteX44" fmla="*/ 783338 w 1746595"/>
                  <a:gd name="connsiteY44" fmla="*/ 359476 h 1259914"/>
                  <a:gd name="connsiteX45" fmla="*/ 766118 w 1746595"/>
                  <a:gd name="connsiteY45" fmla="*/ 359476 h 1259914"/>
                  <a:gd name="connsiteX46" fmla="*/ 760737 w 1746595"/>
                  <a:gd name="connsiteY46" fmla="*/ 1061205 h 1259914"/>
                  <a:gd name="connsiteX47" fmla="*/ 761203 w 1746595"/>
                  <a:gd name="connsiteY47" fmla="*/ 1061050 h 1259914"/>
                  <a:gd name="connsiteX48" fmla="*/ 760741 w 1746595"/>
                  <a:gd name="connsiteY48" fmla="*/ 1062281 h 1259914"/>
                  <a:gd name="connsiteX49" fmla="*/ 503510 w 1746595"/>
                  <a:gd name="connsiteY49" fmla="*/ 1164527 h 1259914"/>
                  <a:gd name="connsiteX50" fmla="*/ 503509 w 1746595"/>
                  <a:gd name="connsiteY50" fmla="*/ 1164526 h 1259914"/>
                  <a:gd name="connsiteX51" fmla="*/ 475391 w 1746595"/>
                  <a:gd name="connsiteY51" fmla="*/ 904742 h 1259914"/>
                  <a:gd name="connsiteX52" fmla="*/ 410950 w 1746595"/>
                  <a:gd name="connsiteY52" fmla="*/ 652222 h 1259914"/>
                  <a:gd name="connsiteX53" fmla="*/ 471222 w 1746595"/>
                  <a:gd name="connsiteY53" fmla="*/ 1183900 h 1259914"/>
                  <a:gd name="connsiteX54" fmla="*/ 471223 w 1746595"/>
                  <a:gd name="connsiteY54" fmla="*/ 1183900 h 1259914"/>
                  <a:gd name="connsiteX55" fmla="*/ 471223 w 1746595"/>
                  <a:gd name="connsiteY55" fmla="*/ 1183900 h 1259914"/>
                  <a:gd name="connsiteX56" fmla="*/ 394809 w 1746595"/>
                  <a:gd name="connsiteY56" fmla="*/ 1250628 h 1259914"/>
                  <a:gd name="connsiteX57" fmla="*/ 376780 w 1746595"/>
                  <a:gd name="connsiteY57" fmla="*/ 1259911 h 1259914"/>
                  <a:gd name="connsiteX58" fmla="*/ 361464 w 1746595"/>
                  <a:gd name="connsiteY58" fmla="*/ 1248235 h 1259914"/>
                  <a:gd name="connsiteX59" fmla="*/ 371129 w 1746595"/>
                  <a:gd name="connsiteY59" fmla="*/ 1136542 h 1259914"/>
                  <a:gd name="connsiteX60" fmla="*/ 295790 w 1746595"/>
                  <a:gd name="connsiteY60" fmla="*/ 589797 h 1259914"/>
                  <a:gd name="connsiteX61" fmla="*/ 177399 w 1746595"/>
                  <a:gd name="connsiteY61" fmla="*/ 214178 h 1259914"/>
                  <a:gd name="connsiteX62" fmla="*/ 174171 w 1746595"/>
                  <a:gd name="connsiteY62" fmla="*/ 248618 h 1259914"/>
                  <a:gd name="connsiteX63" fmla="*/ 255969 w 1746595"/>
                  <a:gd name="connsiteY63" fmla="*/ 571502 h 1259914"/>
                  <a:gd name="connsiteX64" fmla="*/ 343297 w 1746595"/>
                  <a:gd name="connsiteY64" fmla="*/ 1070505 h 1259914"/>
                  <a:gd name="connsiteX65" fmla="*/ 350630 w 1746595"/>
                  <a:gd name="connsiteY65" fmla="*/ 1238755 h 1259914"/>
                  <a:gd name="connsiteX66" fmla="*/ 311936 w 1746595"/>
                  <a:gd name="connsiteY66" fmla="*/ 1214034 h 1259914"/>
                  <a:gd name="connsiteX67" fmla="*/ 276417 w 1746595"/>
                  <a:gd name="connsiteY67" fmla="*/ 1184975 h 1259914"/>
                  <a:gd name="connsiteX68" fmla="*/ 148343 w 1746595"/>
                  <a:gd name="connsiteY68" fmla="*/ 462797 h 1259914"/>
                  <a:gd name="connsiteX69" fmla="*/ 7351 w 1746595"/>
                  <a:gd name="connsiteY69" fmla="*/ 34440 h 1259914"/>
                  <a:gd name="connsiteX70" fmla="*/ 5198 w 1746595"/>
                  <a:gd name="connsiteY70" fmla="*/ 0 h 1259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6595" h="1259914">
                    <a:moveTo>
                      <a:pt x="1245061" y="499390"/>
                    </a:moveTo>
                    <a:cubicBezTo>
                      <a:pt x="1225688" y="579035"/>
                      <a:pt x="1209546" y="658677"/>
                      <a:pt x="1205240" y="739397"/>
                    </a:cubicBezTo>
                    <a:cubicBezTo>
                      <a:pt x="1197706" y="869628"/>
                      <a:pt x="1190172" y="999856"/>
                      <a:pt x="1211699" y="1130086"/>
                    </a:cubicBezTo>
                    <a:cubicBezTo>
                      <a:pt x="1222460" y="1113941"/>
                      <a:pt x="1221382" y="1095646"/>
                      <a:pt x="1220307" y="1078426"/>
                    </a:cubicBezTo>
                    <a:cubicBezTo>
                      <a:pt x="1222460" y="960035"/>
                      <a:pt x="1231072" y="842721"/>
                      <a:pt x="1240755" y="725408"/>
                    </a:cubicBezTo>
                    <a:cubicBezTo>
                      <a:pt x="1247214" y="650069"/>
                      <a:pt x="1238606" y="574729"/>
                      <a:pt x="1245061" y="499390"/>
                    </a:cubicBezTo>
                    <a:close/>
                    <a:moveTo>
                      <a:pt x="495976" y="404678"/>
                    </a:moveTo>
                    <a:cubicBezTo>
                      <a:pt x="485214" y="512305"/>
                      <a:pt x="518577" y="716797"/>
                      <a:pt x="556248" y="768457"/>
                    </a:cubicBezTo>
                    <a:cubicBezTo>
                      <a:pt x="543331" y="638230"/>
                      <a:pt x="541181" y="518764"/>
                      <a:pt x="495976" y="404678"/>
                    </a:cubicBezTo>
                    <a:close/>
                    <a:moveTo>
                      <a:pt x="923255" y="373468"/>
                    </a:moveTo>
                    <a:cubicBezTo>
                      <a:pt x="892043" y="557512"/>
                      <a:pt x="890968" y="742628"/>
                      <a:pt x="915722" y="927747"/>
                    </a:cubicBezTo>
                    <a:cubicBezTo>
                      <a:pt x="941550" y="742628"/>
                      <a:pt x="927561" y="557512"/>
                      <a:pt x="923255" y="373468"/>
                    </a:cubicBezTo>
                    <a:close/>
                    <a:moveTo>
                      <a:pt x="5198" y="0"/>
                    </a:moveTo>
                    <a:cubicBezTo>
                      <a:pt x="153724" y="8612"/>
                      <a:pt x="287182" y="73186"/>
                      <a:pt x="424943" y="120541"/>
                    </a:cubicBezTo>
                    <a:cubicBezTo>
                      <a:pt x="454003" y="130227"/>
                      <a:pt x="472301" y="153906"/>
                      <a:pt x="478756" y="182966"/>
                    </a:cubicBezTo>
                    <a:cubicBezTo>
                      <a:pt x="488443" y="232474"/>
                      <a:pt x="519655" y="245391"/>
                      <a:pt x="564857" y="242160"/>
                    </a:cubicBezTo>
                    <a:cubicBezTo>
                      <a:pt x="607909" y="238932"/>
                      <a:pt x="649883" y="231399"/>
                      <a:pt x="692935" y="231399"/>
                    </a:cubicBezTo>
                    <a:cubicBezTo>
                      <a:pt x="755360" y="231399"/>
                      <a:pt x="817782" y="232474"/>
                      <a:pt x="878054" y="254000"/>
                    </a:cubicBezTo>
                    <a:cubicBezTo>
                      <a:pt x="956621" y="283059"/>
                      <a:pt x="1030885" y="248619"/>
                      <a:pt x="1105147" y="236779"/>
                    </a:cubicBezTo>
                    <a:cubicBezTo>
                      <a:pt x="1273045" y="209873"/>
                      <a:pt x="1439866" y="174358"/>
                      <a:pt x="1606690" y="144220"/>
                    </a:cubicBezTo>
                    <a:cubicBezTo>
                      <a:pt x="1651892" y="136686"/>
                      <a:pt x="1696022" y="138839"/>
                      <a:pt x="1740149" y="140992"/>
                    </a:cubicBezTo>
                    <a:cubicBezTo>
                      <a:pt x="1755216" y="158212"/>
                      <a:pt x="1740149" y="171127"/>
                      <a:pt x="1732615" y="182966"/>
                    </a:cubicBezTo>
                    <a:cubicBezTo>
                      <a:pt x="1637903" y="373466"/>
                      <a:pt x="1600231" y="577958"/>
                      <a:pt x="1577631" y="786756"/>
                    </a:cubicBezTo>
                    <a:cubicBezTo>
                      <a:pt x="1563638" y="907296"/>
                      <a:pt x="1556105" y="1028916"/>
                      <a:pt x="1556105" y="1150535"/>
                    </a:cubicBezTo>
                    <a:cubicBezTo>
                      <a:pt x="1544265" y="1159146"/>
                      <a:pt x="1531351" y="1167755"/>
                      <a:pt x="1519511" y="1176366"/>
                    </a:cubicBezTo>
                    <a:cubicBezTo>
                      <a:pt x="1506597" y="1184975"/>
                      <a:pt x="1493683" y="1194661"/>
                      <a:pt x="1480765" y="1203273"/>
                    </a:cubicBezTo>
                    <a:lnTo>
                      <a:pt x="1480765" y="1203272"/>
                    </a:lnTo>
                    <a:lnTo>
                      <a:pt x="1480765" y="1203272"/>
                    </a:lnTo>
                    <a:cubicBezTo>
                      <a:pt x="1483993" y="900840"/>
                      <a:pt x="1511974" y="600557"/>
                      <a:pt x="1581933" y="304584"/>
                    </a:cubicBezTo>
                    <a:cubicBezTo>
                      <a:pt x="1549646" y="369159"/>
                      <a:pt x="1529194" y="436964"/>
                      <a:pt x="1513052" y="505848"/>
                    </a:cubicBezTo>
                    <a:cubicBezTo>
                      <a:pt x="1459239" y="739397"/>
                      <a:pt x="1452780" y="977254"/>
                      <a:pt x="1460314" y="1215111"/>
                    </a:cubicBezTo>
                    <a:lnTo>
                      <a:pt x="1460319" y="1215108"/>
                    </a:lnTo>
                    <a:lnTo>
                      <a:pt x="1460317" y="1215113"/>
                    </a:lnTo>
                    <a:cubicBezTo>
                      <a:pt x="1435564" y="1229102"/>
                      <a:pt x="1425877" y="1277534"/>
                      <a:pt x="1382825" y="1249553"/>
                    </a:cubicBezTo>
                    <a:lnTo>
                      <a:pt x="1381856" y="1246807"/>
                    </a:lnTo>
                    <a:lnTo>
                      <a:pt x="1385146" y="1161533"/>
                    </a:lnTo>
                    <a:cubicBezTo>
                      <a:pt x="1391301" y="1073245"/>
                      <a:pt x="1401391" y="983443"/>
                      <a:pt x="1376369" y="885773"/>
                    </a:cubicBezTo>
                    <a:cubicBezTo>
                      <a:pt x="1351612" y="1010620"/>
                      <a:pt x="1363452" y="1123631"/>
                      <a:pt x="1361299" y="1235560"/>
                    </a:cubicBezTo>
                    <a:lnTo>
                      <a:pt x="1362693" y="1236514"/>
                    </a:lnTo>
                    <a:lnTo>
                      <a:pt x="1362377" y="1236635"/>
                    </a:lnTo>
                    <a:cubicBezTo>
                      <a:pt x="1312866" y="1202195"/>
                      <a:pt x="1262284" y="1166680"/>
                      <a:pt x="1212773" y="1131161"/>
                    </a:cubicBezTo>
                    <a:cubicBezTo>
                      <a:pt x="1077165" y="1064434"/>
                      <a:pt x="934020" y="1043983"/>
                      <a:pt x="784420" y="1055822"/>
                    </a:cubicBezTo>
                    <a:lnTo>
                      <a:pt x="783050" y="1053768"/>
                    </a:lnTo>
                    <a:lnTo>
                      <a:pt x="783338" y="1053672"/>
                    </a:lnTo>
                    <a:cubicBezTo>
                      <a:pt x="783338" y="822273"/>
                      <a:pt x="783338" y="590875"/>
                      <a:pt x="783338" y="359476"/>
                    </a:cubicBezTo>
                    <a:cubicBezTo>
                      <a:pt x="776883" y="359476"/>
                      <a:pt x="771502" y="359476"/>
                      <a:pt x="766118" y="359476"/>
                    </a:cubicBezTo>
                    <a:cubicBezTo>
                      <a:pt x="744595" y="593028"/>
                      <a:pt x="744595" y="826579"/>
                      <a:pt x="760737" y="1061205"/>
                    </a:cubicBezTo>
                    <a:lnTo>
                      <a:pt x="761203" y="1061050"/>
                    </a:lnTo>
                    <a:lnTo>
                      <a:pt x="760741" y="1062281"/>
                    </a:lnTo>
                    <a:cubicBezTo>
                      <a:pt x="668181" y="1078423"/>
                      <a:pt x="586383" y="1122553"/>
                      <a:pt x="503510" y="1164527"/>
                    </a:cubicBezTo>
                    <a:lnTo>
                      <a:pt x="503509" y="1164526"/>
                    </a:lnTo>
                    <a:lnTo>
                      <a:pt x="475391" y="904742"/>
                    </a:lnTo>
                    <a:cubicBezTo>
                      <a:pt x="460458" y="819313"/>
                      <a:pt x="439471" y="735095"/>
                      <a:pt x="410950" y="652222"/>
                    </a:cubicBezTo>
                    <a:cubicBezTo>
                      <a:pt x="430323" y="829807"/>
                      <a:pt x="464763" y="1005240"/>
                      <a:pt x="471222" y="1183900"/>
                    </a:cubicBezTo>
                    <a:lnTo>
                      <a:pt x="471223" y="1183900"/>
                    </a:lnTo>
                    <a:lnTo>
                      <a:pt x="471223" y="1183900"/>
                    </a:lnTo>
                    <a:cubicBezTo>
                      <a:pt x="445391" y="1205426"/>
                      <a:pt x="419563" y="1228027"/>
                      <a:pt x="394809" y="1250628"/>
                    </a:cubicBezTo>
                    <a:cubicBezTo>
                      <a:pt x="388350" y="1256547"/>
                      <a:pt x="382430" y="1260045"/>
                      <a:pt x="376780" y="1259911"/>
                    </a:cubicBezTo>
                    <a:lnTo>
                      <a:pt x="361464" y="1248235"/>
                    </a:lnTo>
                    <a:lnTo>
                      <a:pt x="371129" y="1136542"/>
                    </a:lnTo>
                    <a:cubicBezTo>
                      <a:pt x="359290" y="952501"/>
                      <a:pt x="339917" y="769535"/>
                      <a:pt x="295790" y="589797"/>
                    </a:cubicBezTo>
                    <a:cubicBezTo>
                      <a:pt x="264577" y="462797"/>
                      <a:pt x="224756" y="339025"/>
                      <a:pt x="177399" y="214178"/>
                    </a:cubicBezTo>
                    <a:cubicBezTo>
                      <a:pt x="164484" y="229245"/>
                      <a:pt x="172018" y="238932"/>
                      <a:pt x="174171" y="248618"/>
                    </a:cubicBezTo>
                    <a:cubicBezTo>
                      <a:pt x="201078" y="356245"/>
                      <a:pt x="231212" y="462797"/>
                      <a:pt x="255969" y="571502"/>
                    </a:cubicBezTo>
                    <a:cubicBezTo>
                      <a:pt x="293100" y="736171"/>
                      <a:pt x="328415" y="902052"/>
                      <a:pt x="343297" y="1070505"/>
                    </a:cubicBezTo>
                    <a:lnTo>
                      <a:pt x="350630" y="1238755"/>
                    </a:lnTo>
                    <a:lnTo>
                      <a:pt x="311936" y="1214034"/>
                    </a:lnTo>
                    <a:cubicBezTo>
                      <a:pt x="300096" y="1204348"/>
                      <a:pt x="289332" y="1193587"/>
                      <a:pt x="276417" y="1184975"/>
                    </a:cubicBezTo>
                    <a:cubicBezTo>
                      <a:pt x="263503" y="938509"/>
                      <a:pt x="212918" y="699577"/>
                      <a:pt x="148343" y="462797"/>
                    </a:cubicBezTo>
                    <a:cubicBezTo>
                      <a:pt x="108519" y="317499"/>
                      <a:pt x="62239" y="174358"/>
                      <a:pt x="7351" y="34440"/>
                    </a:cubicBezTo>
                    <a:cubicBezTo>
                      <a:pt x="3045" y="23679"/>
                      <a:pt x="-5567" y="11840"/>
                      <a:pt x="5198" y="0"/>
                    </a:cubicBezTo>
                    <a:close/>
                  </a:path>
                </a:pathLst>
              </a:custGeom>
              <a:solidFill>
                <a:srgbClr val="8A5E3C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1" name="Freeform: Shape 590">
                <a:extLst>
                  <a:ext uri="{FF2B5EF4-FFF2-40B4-BE49-F238E27FC236}">
                    <a16:creationId xmlns:a16="http://schemas.microsoft.com/office/drawing/2014/main" id="{28AB5FA7-193B-4D1C-9783-6DDACE480A4D}"/>
                  </a:ext>
                </a:extLst>
              </p:cNvPr>
              <p:cNvSpPr/>
              <p:nvPr/>
            </p:nvSpPr>
            <p:spPr>
              <a:xfrm>
                <a:off x="5903628" y="1909725"/>
                <a:ext cx="5796431" cy="4344173"/>
              </a:xfrm>
              <a:custGeom>
                <a:avLst/>
                <a:gdLst>
                  <a:gd name="connsiteX0" fmla="*/ 1546182 w 1709631"/>
                  <a:gd name="connsiteY0" fmla="*/ 150042 h 1281294"/>
                  <a:gd name="connsiteX1" fmla="*/ 1381747 w 1709631"/>
                  <a:gd name="connsiteY1" fmla="*/ 92585 h 1281294"/>
                  <a:gd name="connsiteX2" fmla="*/ 1338257 w 1709631"/>
                  <a:gd name="connsiteY2" fmla="*/ 102108 h 1281294"/>
                  <a:gd name="connsiteX3" fmla="*/ 1303974 w 1709631"/>
                  <a:gd name="connsiteY3" fmla="*/ 70046 h 1281294"/>
                  <a:gd name="connsiteX4" fmla="*/ 1128111 w 1709631"/>
                  <a:gd name="connsiteY4" fmla="*/ 10685 h 1281294"/>
                  <a:gd name="connsiteX5" fmla="*/ 1053512 w 1709631"/>
                  <a:gd name="connsiteY5" fmla="*/ 36080 h 1281294"/>
                  <a:gd name="connsiteX6" fmla="*/ 1028434 w 1709631"/>
                  <a:gd name="connsiteY6" fmla="*/ 46873 h 1281294"/>
                  <a:gd name="connsiteX7" fmla="*/ 1020816 w 1709631"/>
                  <a:gd name="connsiteY7" fmla="*/ 50682 h 1281294"/>
                  <a:gd name="connsiteX8" fmla="*/ 1005261 w 1709631"/>
                  <a:gd name="connsiteY8" fmla="*/ 58301 h 1281294"/>
                  <a:gd name="connsiteX9" fmla="*/ 997643 w 1709631"/>
                  <a:gd name="connsiteY9" fmla="*/ 55762 h 1281294"/>
                  <a:gd name="connsiteX10" fmla="*/ 952566 w 1709631"/>
                  <a:gd name="connsiteY10" fmla="*/ 24970 h 1281294"/>
                  <a:gd name="connsiteX11" fmla="*/ 948122 w 1709631"/>
                  <a:gd name="connsiteY11" fmla="*/ 23382 h 1281294"/>
                  <a:gd name="connsiteX12" fmla="*/ 826224 w 1709631"/>
                  <a:gd name="connsiteY12" fmla="*/ 2114 h 1281294"/>
                  <a:gd name="connsiteX13" fmla="*/ 816384 w 1709631"/>
                  <a:gd name="connsiteY13" fmla="*/ 3701 h 1281294"/>
                  <a:gd name="connsiteX14" fmla="*/ 741785 w 1709631"/>
                  <a:gd name="connsiteY14" fmla="*/ 34493 h 1281294"/>
                  <a:gd name="connsiteX15" fmla="*/ 730039 w 1709631"/>
                  <a:gd name="connsiteY15" fmla="*/ 41159 h 1281294"/>
                  <a:gd name="connsiteX16" fmla="*/ 704009 w 1709631"/>
                  <a:gd name="connsiteY16" fmla="*/ 58619 h 1281294"/>
                  <a:gd name="connsiteX17" fmla="*/ 697978 w 1709631"/>
                  <a:gd name="connsiteY17" fmla="*/ 56714 h 1281294"/>
                  <a:gd name="connsiteX18" fmla="*/ 675439 w 1709631"/>
                  <a:gd name="connsiteY18" fmla="*/ 46238 h 1281294"/>
                  <a:gd name="connsiteX19" fmla="*/ 660202 w 1709631"/>
                  <a:gd name="connsiteY19" fmla="*/ 37667 h 1281294"/>
                  <a:gd name="connsiteX20" fmla="*/ 452278 w 1709631"/>
                  <a:gd name="connsiteY20" fmla="*/ 38620 h 1281294"/>
                  <a:gd name="connsiteX21" fmla="*/ 380854 w 1709631"/>
                  <a:gd name="connsiteY21" fmla="*/ 98299 h 1281294"/>
                  <a:gd name="connsiteX22" fmla="*/ 363394 w 1709631"/>
                  <a:gd name="connsiteY22" fmla="*/ 103378 h 1281294"/>
                  <a:gd name="connsiteX23" fmla="*/ 183405 w 1709631"/>
                  <a:gd name="connsiteY23" fmla="*/ 132582 h 1281294"/>
                  <a:gd name="connsiteX24" fmla="*/ 69126 w 1709631"/>
                  <a:gd name="connsiteY24" fmla="*/ 288446 h 1281294"/>
                  <a:gd name="connsiteX25" fmla="*/ 1828 w 1709631"/>
                  <a:gd name="connsiteY25" fmla="*/ 584937 h 1281294"/>
                  <a:gd name="connsiteX26" fmla="*/ 54524 w 1709631"/>
                  <a:gd name="connsiteY26" fmla="*/ 963962 h 1281294"/>
                  <a:gd name="connsiteX27" fmla="*/ 175152 w 1709631"/>
                  <a:gd name="connsiteY27" fmla="*/ 1149665 h 1281294"/>
                  <a:gd name="connsiteX28" fmla="*/ 331968 w 1709631"/>
                  <a:gd name="connsiteY28" fmla="*/ 1196012 h 1281294"/>
                  <a:gd name="connsiteX29" fmla="*/ 373870 w 1709631"/>
                  <a:gd name="connsiteY29" fmla="*/ 1185854 h 1281294"/>
                  <a:gd name="connsiteX30" fmla="*/ 406884 w 1709631"/>
                  <a:gd name="connsiteY30" fmla="*/ 1216645 h 1281294"/>
                  <a:gd name="connsiteX31" fmla="*/ 697660 w 1709631"/>
                  <a:gd name="connsiteY31" fmla="*/ 1225534 h 1281294"/>
                  <a:gd name="connsiteX32" fmla="*/ 718294 w 1709631"/>
                  <a:gd name="connsiteY32" fmla="*/ 1225534 h 1281294"/>
                  <a:gd name="connsiteX33" fmla="*/ 992246 w 1709631"/>
                  <a:gd name="connsiteY33" fmla="*/ 1226169 h 1281294"/>
                  <a:gd name="connsiteX34" fmla="*/ 1017006 w 1709631"/>
                  <a:gd name="connsiteY34" fmla="*/ 1225851 h 1281294"/>
                  <a:gd name="connsiteX35" fmla="*/ 1226835 w 1709631"/>
                  <a:gd name="connsiteY35" fmla="*/ 1267436 h 1281294"/>
                  <a:gd name="connsiteX36" fmla="*/ 1330321 w 1709631"/>
                  <a:gd name="connsiteY36" fmla="*/ 1193155 h 1281294"/>
                  <a:gd name="connsiteX37" fmla="*/ 1349050 w 1709631"/>
                  <a:gd name="connsiteY37" fmla="*/ 1187123 h 1281294"/>
                  <a:gd name="connsiteX38" fmla="*/ 1521104 w 1709631"/>
                  <a:gd name="connsiteY38" fmla="*/ 1160141 h 1281294"/>
                  <a:gd name="connsiteX39" fmla="*/ 1643954 w 1709631"/>
                  <a:gd name="connsiteY39" fmla="*/ 991579 h 1281294"/>
                  <a:gd name="connsiteX40" fmla="*/ 1708394 w 1709631"/>
                  <a:gd name="connsiteY40" fmla="*/ 692549 h 1281294"/>
                  <a:gd name="connsiteX41" fmla="*/ 1651572 w 1709631"/>
                  <a:gd name="connsiteY41" fmla="*/ 316064 h 1281294"/>
                  <a:gd name="connsiteX42" fmla="*/ 1546182 w 1709631"/>
                  <a:gd name="connsiteY42" fmla="*/ 150042 h 1281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709631" h="1281294">
                    <a:moveTo>
                      <a:pt x="1546182" y="150042"/>
                    </a:moveTo>
                    <a:cubicBezTo>
                      <a:pt x="1500153" y="106870"/>
                      <a:pt x="1447140" y="82109"/>
                      <a:pt x="1381747" y="92585"/>
                    </a:cubicBezTo>
                    <a:cubicBezTo>
                      <a:pt x="1366827" y="95124"/>
                      <a:pt x="1351590" y="107822"/>
                      <a:pt x="1338257" y="102108"/>
                    </a:cubicBezTo>
                    <a:cubicBezTo>
                      <a:pt x="1324607" y="96394"/>
                      <a:pt x="1315719" y="80205"/>
                      <a:pt x="1303974" y="70046"/>
                    </a:cubicBezTo>
                    <a:cubicBezTo>
                      <a:pt x="1253500" y="26239"/>
                      <a:pt x="1196996" y="844"/>
                      <a:pt x="1128111" y="10685"/>
                    </a:cubicBezTo>
                    <a:cubicBezTo>
                      <a:pt x="1101446" y="14494"/>
                      <a:pt x="1077638" y="25287"/>
                      <a:pt x="1053512" y="36080"/>
                    </a:cubicBezTo>
                    <a:cubicBezTo>
                      <a:pt x="1041767" y="31953"/>
                      <a:pt x="1036688" y="42429"/>
                      <a:pt x="1028434" y="46873"/>
                    </a:cubicBezTo>
                    <a:cubicBezTo>
                      <a:pt x="1025895" y="48143"/>
                      <a:pt x="1023355" y="49730"/>
                      <a:pt x="1020816" y="50682"/>
                    </a:cubicBezTo>
                    <a:cubicBezTo>
                      <a:pt x="1015737" y="53539"/>
                      <a:pt x="1011610" y="58301"/>
                      <a:pt x="1005261" y="58301"/>
                    </a:cubicBezTo>
                    <a:cubicBezTo>
                      <a:pt x="1002404" y="57984"/>
                      <a:pt x="1000182" y="57031"/>
                      <a:pt x="997643" y="55762"/>
                    </a:cubicBezTo>
                    <a:cubicBezTo>
                      <a:pt x="984310" y="43064"/>
                      <a:pt x="970660" y="30684"/>
                      <a:pt x="952566" y="24970"/>
                    </a:cubicBezTo>
                    <a:cubicBezTo>
                      <a:pt x="950979" y="24335"/>
                      <a:pt x="949709" y="23700"/>
                      <a:pt x="948122" y="23382"/>
                    </a:cubicBezTo>
                    <a:cubicBezTo>
                      <a:pt x="910664" y="-1695"/>
                      <a:pt x="868761" y="-2330"/>
                      <a:pt x="826224" y="2114"/>
                    </a:cubicBezTo>
                    <a:cubicBezTo>
                      <a:pt x="823050" y="2749"/>
                      <a:pt x="819558" y="3384"/>
                      <a:pt x="816384" y="3701"/>
                    </a:cubicBezTo>
                    <a:cubicBezTo>
                      <a:pt x="788766" y="6876"/>
                      <a:pt x="764640" y="19256"/>
                      <a:pt x="741785" y="34493"/>
                    </a:cubicBezTo>
                    <a:cubicBezTo>
                      <a:pt x="737341" y="36080"/>
                      <a:pt x="734801" y="40524"/>
                      <a:pt x="730039" y="41159"/>
                    </a:cubicBezTo>
                    <a:cubicBezTo>
                      <a:pt x="720516" y="45921"/>
                      <a:pt x="714802" y="55444"/>
                      <a:pt x="704009" y="58619"/>
                    </a:cubicBezTo>
                    <a:cubicBezTo>
                      <a:pt x="702105" y="58301"/>
                      <a:pt x="699882" y="57349"/>
                      <a:pt x="697978" y="56714"/>
                    </a:cubicBezTo>
                    <a:cubicBezTo>
                      <a:pt x="690359" y="53539"/>
                      <a:pt x="686867" y="41477"/>
                      <a:pt x="675439" y="46238"/>
                    </a:cubicBezTo>
                    <a:cubicBezTo>
                      <a:pt x="670360" y="43381"/>
                      <a:pt x="665281" y="40524"/>
                      <a:pt x="660202" y="37667"/>
                    </a:cubicBezTo>
                    <a:cubicBezTo>
                      <a:pt x="590683" y="-1695"/>
                      <a:pt x="521480" y="-1695"/>
                      <a:pt x="452278" y="38620"/>
                    </a:cubicBezTo>
                    <a:cubicBezTo>
                      <a:pt x="424978" y="54492"/>
                      <a:pt x="401805" y="75125"/>
                      <a:pt x="380854" y="98299"/>
                    </a:cubicBezTo>
                    <a:cubicBezTo>
                      <a:pt x="375775" y="104013"/>
                      <a:pt x="371965" y="106870"/>
                      <a:pt x="363394" y="103378"/>
                    </a:cubicBezTo>
                    <a:cubicBezTo>
                      <a:pt x="297684" y="77030"/>
                      <a:pt x="237688" y="90363"/>
                      <a:pt x="183405" y="132582"/>
                    </a:cubicBezTo>
                    <a:cubicBezTo>
                      <a:pt x="130392" y="173532"/>
                      <a:pt x="96109" y="228450"/>
                      <a:pt x="69126" y="288446"/>
                    </a:cubicBezTo>
                    <a:cubicBezTo>
                      <a:pt x="27541" y="382726"/>
                      <a:pt x="7542" y="482403"/>
                      <a:pt x="1828" y="584937"/>
                    </a:cubicBezTo>
                    <a:cubicBezTo>
                      <a:pt x="-5473" y="714770"/>
                      <a:pt x="8495" y="841430"/>
                      <a:pt x="54524" y="963962"/>
                    </a:cubicBezTo>
                    <a:cubicBezTo>
                      <a:pt x="80871" y="1034434"/>
                      <a:pt x="116742" y="1099510"/>
                      <a:pt x="175152" y="1149665"/>
                    </a:cubicBezTo>
                    <a:cubicBezTo>
                      <a:pt x="220228" y="1188393"/>
                      <a:pt x="271971" y="1207757"/>
                      <a:pt x="331968" y="1196012"/>
                    </a:cubicBezTo>
                    <a:cubicBezTo>
                      <a:pt x="346253" y="1193155"/>
                      <a:pt x="361807" y="1182362"/>
                      <a:pt x="373870" y="1185854"/>
                    </a:cubicBezTo>
                    <a:cubicBezTo>
                      <a:pt x="386885" y="1189663"/>
                      <a:pt x="395773" y="1206170"/>
                      <a:pt x="406884" y="1216645"/>
                    </a:cubicBezTo>
                    <a:cubicBezTo>
                      <a:pt x="496085" y="1299498"/>
                      <a:pt x="605285" y="1302990"/>
                      <a:pt x="697660" y="1225534"/>
                    </a:cubicBezTo>
                    <a:cubicBezTo>
                      <a:pt x="705914" y="1218550"/>
                      <a:pt x="710358" y="1219185"/>
                      <a:pt x="718294" y="1225534"/>
                    </a:cubicBezTo>
                    <a:cubicBezTo>
                      <a:pt x="806543" y="1296641"/>
                      <a:pt x="903997" y="1296958"/>
                      <a:pt x="992246" y="1226169"/>
                    </a:cubicBezTo>
                    <a:cubicBezTo>
                      <a:pt x="1001769" y="1218550"/>
                      <a:pt x="1006848" y="1217598"/>
                      <a:pt x="1017006" y="1225851"/>
                    </a:cubicBezTo>
                    <a:cubicBezTo>
                      <a:pt x="1079225" y="1277277"/>
                      <a:pt x="1148427" y="1296641"/>
                      <a:pt x="1226835" y="1267436"/>
                    </a:cubicBezTo>
                    <a:cubicBezTo>
                      <a:pt x="1267785" y="1252199"/>
                      <a:pt x="1301117" y="1225216"/>
                      <a:pt x="1330321" y="1193155"/>
                    </a:cubicBezTo>
                    <a:cubicBezTo>
                      <a:pt x="1335718" y="1187441"/>
                      <a:pt x="1339845" y="1183949"/>
                      <a:pt x="1349050" y="1187123"/>
                    </a:cubicBezTo>
                    <a:cubicBezTo>
                      <a:pt x="1411269" y="1210297"/>
                      <a:pt x="1468726" y="1199186"/>
                      <a:pt x="1521104" y="1160141"/>
                    </a:cubicBezTo>
                    <a:cubicBezTo>
                      <a:pt x="1579195" y="1116651"/>
                      <a:pt x="1615701" y="1056972"/>
                      <a:pt x="1643954" y="991579"/>
                    </a:cubicBezTo>
                    <a:cubicBezTo>
                      <a:pt x="1684903" y="896347"/>
                      <a:pt x="1703633" y="796035"/>
                      <a:pt x="1708394" y="692549"/>
                    </a:cubicBezTo>
                    <a:cubicBezTo>
                      <a:pt x="1714425" y="563351"/>
                      <a:pt x="1698871" y="437009"/>
                      <a:pt x="1651572" y="316064"/>
                    </a:cubicBezTo>
                    <a:cubicBezTo>
                      <a:pt x="1627447" y="253845"/>
                      <a:pt x="1595385" y="196388"/>
                      <a:pt x="1546182" y="15004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2" name="Freeform: Shape 591">
                <a:extLst>
                  <a:ext uri="{FF2B5EF4-FFF2-40B4-BE49-F238E27FC236}">
                    <a16:creationId xmlns:a16="http://schemas.microsoft.com/office/drawing/2014/main" id="{40AB5C08-A58C-414E-A8B0-EAAECD4CC37E}"/>
                  </a:ext>
                </a:extLst>
              </p:cNvPr>
              <p:cNvSpPr/>
              <p:nvPr/>
            </p:nvSpPr>
            <p:spPr>
              <a:xfrm>
                <a:off x="7623523" y="1908527"/>
                <a:ext cx="2372862" cy="4330550"/>
              </a:xfrm>
              <a:custGeom>
                <a:avLst/>
                <a:gdLst>
                  <a:gd name="connsiteX0" fmla="*/ 499275 w 699865"/>
                  <a:gd name="connsiteY0" fmla="*/ 1216458 h 1277276"/>
                  <a:gd name="connsiteX1" fmla="*/ 396741 w 699865"/>
                  <a:gd name="connsiteY1" fmla="*/ 1272645 h 1277276"/>
                  <a:gd name="connsiteX2" fmla="*/ 365632 w 699865"/>
                  <a:gd name="connsiteY2" fmla="*/ 1277089 h 1277276"/>
                  <a:gd name="connsiteX3" fmla="*/ 334205 w 699865"/>
                  <a:gd name="connsiteY3" fmla="*/ 1277089 h 1277276"/>
                  <a:gd name="connsiteX4" fmla="*/ 203419 w 699865"/>
                  <a:gd name="connsiteY4" fmla="*/ 1217410 h 1277276"/>
                  <a:gd name="connsiteX5" fmla="*/ 154533 w 699865"/>
                  <a:gd name="connsiteY5" fmla="*/ 1177730 h 1277276"/>
                  <a:gd name="connsiteX6" fmla="*/ 41524 w 699865"/>
                  <a:gd name="connsiteY6" fmla="*/ 950759 h 1277276"/>
                  <a:gd name="connsiteX7" fmla="*/ 2796 w 699865"/>
                  <a:gd name="connsiteY7" fmla="*/ 729820 h 1277276"/>
                  <a:gd name="connsiteX8" fmla="*/ 8510 w 699865"/>
                  <a:gd name="connsiteY8" fmla="*/ 492691 h 1277276"/>
                  <a:gd name="connsiteX9" fmla="*/ 65650 w 699865"/>
                  <a:gd name="connsiteY9" fmla="*/ 262863 h 1277276"/>
                  <a:gd name="connsiteX10" fmla="*/ 174215 w 699865"/>
                  <a:gd name="connsiteY10" fmla="*/ 85731 h 1277276"/>
                  <a:gd name="connsiteX11" fmla="*/ 192944 w 699865"/>
                  <a:gd name="connsiteY11" fmla="*/ 66367 h 1277276"/>
                  <a:gd name="connsiteX12" fmla="*/ 225640 w 699865"/>
                  <a:gd name="connsiteY12" fmla="*/ 40654 h 1277276"/>
                  <a:gd name="connsiteX13" fmla="*/ 235481 w 699865"/>
                  <a:gd name="connsiteY13" fmla="*/ 34305 h 1277276"/>
                  <a:gd name="connsiteX14" fmla="*/ 310397 w 699865"/>
                  <a:gd name="connsiteY14" fmla="*/ 3831 h 1277276"/>
                  <a:gd name="connsiteX15" fmla="*/ 322777 w 699865"/>
                  <a:gd name="connsiteY15" fmla="*/ 1291 h 1277276"/>
                  <a:gd name="connsiteX16" fmla="*/ 423089 w 699865"/>
                  <a:gd name="connsiteY16" fmla="*/ 12719 h 1277276"/>
                  <a:gd name="connsiteX17" fmla="*/ 441818 w 699865"/>
                  <a:gd name="connsiteY17" fmla="*/ 23512 h 1277276"/>
                  <a:gd name="connsiteX18" fmla="*/ 446262 w 699865"/>
                  <a:gd name="connsiteY18" fmla="*/ 25099 h 1277276"/>
                  <a:gd name="connsiteX19" fmla="*/ 491974 w 699865"/>
                  <a:gd name="connsiteY19" fmla="*/ 56526 h 1277276"/>
                  <a:gd name="connsiteX20" fmla="*/ 499910 w 699865"/>
                  <a:gd name="connsiteY20" fmla="*/ 61288 h 1277276"/>
                  <a:gd name="connsiteX21" fmla="*/ 508163 w 699865"/>
                  <a:gd name="connsiteY21" fmla="*/ 69859 h 1277276"/>
                  <a:gd name="connsiteX22" fmla="*/ 584349 w 699865"/>
                  <a:gd name="connsiteY22" fmla="*/ 164456 h 1277276"/>
                  <a:gd name="connsiteX23" fmla="*/ 686565 w 699865"/>
                  <a:gd name="connsiteY23" fmla="*/ 467296 h 1277276"/>
                  <a:gd name="connsiteX24" fmla="*/ 697041 w 699865"/>
                  <a:gd name="connsiteY24" fmla="*/ 569512 h 1277276"/>
                  <a:gd name="connsiteX25" fmla="*/ 699580 w 699865"/>
                  <a:gd name="connsiteY25" fmla="*/ 659665 h 1277276"/>
                  <a:gd name="connsiteX26" fmla="*/ 669423 w 699865"/>
                  <a:gd name="connsiteY26" fmla="*/ 902826 h 1277276"/>
                  <a:gd name="connsiteX27" fmla="*/ 606570 w 699865"/>
                  <a:gd name="connsiteY27" fmla="*/ 1079958 h 1277276"/>
                  <a:gd name="connsiteX28" fmla="*/ 518956 w 699865"/>
                  <a:gd name="connsiteY28" fmla="*/ 1205347 h 1277276"/>
                  <a:gd name="connsiteX29" fmla="*/ 499275 w 699865"/>
                  <a:gd name="connsiteY29" fmla="*/ 1216458 h 127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99865" h="1277276">
                    <a:moveTo>
                      <a:pt x="499275" y="1216458"/>
                    </a:moveTo>
                    <a:cubicBezTo>
                      <a:pt x="468166" y="1240901"/>
                      <a:pt x="436104" y="1263439"/>
                      <a:pt x="396741" y="1272645"/>
                    </a:cubicBezTo>
                    <a:cubicBezTo>
                      <a:pt x="386583" y="1275185"/>
                      <a:pt x="376425" y="1278042"/>
                      <a:pt x="365632" y="1277089"/>
                    </a:cubicBezTo>
                    <a:cubicBezTo>
                      <a:pt x="355156" y="1274867"/>
                      <a:pt x="344681" y="1274550"/>
                      <a:pt x="334205" y="1277089"/>
                    </a:cubicBezTo>
                    <a:cubicBezTo>
                      <a:pt x="282780" y="1274232"/>
                      <a:pt x="240560" y="1251376"/>
                      <a:pt x="203419" y="1217410"/>
                    </a:cubicBezTo>
                    <a:cubicBezTo>
                      <a:pt x="180246" y="1212966"/>
                      <a:pt x="167866" y="1193919"/>
                      <a:pt x="154533" y="1177730"/>
                    </a:cubicBezTo>
                    <a:cubicBezTo>
                      <a:pt x="99933" y="1110750"/>
                      <a:pt x="65650" y="1033294"/>
                      <a:pt x="41524" y="950759"/>
                    </a:cubicBezTo>
                    <a:cubicBezTo>
                      <a:pt x="20255" y="878383"/>
                      <a:pt x="7240" y="805053"/>
                      <a:pt x="2796" y="729820"/>
                    </a:cubicBezTo>
                    <a:cubicBezTo>
                      <a:pt x="-1965" y="650459"/>
                      <a:pt x="-1013" y="571734"/>
                      <a:pt x="8510" y="492691"/>
                    </a:cubicBezTo>
                    <a:cubicBezTo>
                      <a:pt x="18033" y="413648"/>
                      <a:pt x="36762" y="336827"/>
                      <a:pt x="65650" y="262863"/>
                    </a:cubicBezTo>
                    <a:cubicBezTo>
                      <a:pt x="91362" y="197788"/>
                      <a:pt x="124059" y="136204"/>
                      <a:pt x="174215" y="85731"/>
                    </a:cubicBezTo>
                    <a:cubicBezTo>
                      <a:pt x="180563" y="79382"/>
                      <a:pt x="184690" y="71129"/>
                      <a:pt x="192944" y="66367"/>
                    </a:cubicBezTo>
                    <a:cubicBezTo>
                      <a:pt x="204054" y="58113"/>
                      <a:pt x="212625" y="46686"/>
                      <a:pt x="225640" y="40654"/>
                    </a:cubicBezTo>
                    <a:cubicBezTo>
                      <a:pt x="229132" y="38749"/>
                      <a:pt x="231354" y="35258"/>
                      <a:pt x="235481" y="34305"/>
                    </a:cubicBezTo>
                    <a:cubicBezTo>
                      <a:pt x="258654" y="19386"/>
                      <a:pt x="282462" y="6688"/>
                      <a:pt x="310397" y="3831"/>
                    </a:cubicBezTo>
                    <a:cubicBezTo>
                      <a:pt x="314524" y="3196"/>
                      <a:pt x="318651" y="2561"/>
                      <a:pt x="322777" y="1291"/>
                    </a:cubicBezTo>
                    <a:cubicBezTo>
                      <a:pt x="357061" y="-1248"/>
                      <a:pt x="390710" y="-1248"/>
                      <a:pt x="423089" y="12719"/>
                    </a:cubicBezTo>
                    <a:cubicBezTo>
                      <a:pt x="430073" y="15576"/>
                      <a:pt x="435786" y="19703"/>
                      <a:pt x="441818" y="23512"/>
                    </a:cubicBezTo>
                    <a:cubicBezTo>
                      <a:pt x="443405" y="24147"/>
                      <a:pt x="444675" y="24782"/>
                      <a:pt x="446262" y="25099"/>
                    </a:cubicBezTo>
                    <a:cubicBezTo>
                      <a:pt x="464674" y="30813"/>
                      <a:pt x="478324" y="43829"/>
                      <a:pt x="491974" y="56526"/>
                    </a:cubicBezTo>
                    <a:cubicBezTo>
                      <a:pt x="494513" y="58113"/>
                      <a:pt x="497370" y="59383"/>
                      <a:pt x="499910" y="61288"/>
                    </a:cubicBezTo>
                    <a:cubicBezTo>
                      <a:pt x="502449" y="64145"/>
                      <a:pt x="504989" y="67319"/>
                      <a:pt x="508163" y="69859"/>
                    </a:cubicBezTo>
                    <a:cubicBezTo>
                      <a:pt x="539590" y="96524"/>
                      <a:pt x="563081" y="129538"/>
                      <a:pt x="584349" y="164456"/>
                    </a:cubicBezTo>
                    <a:cubicBezTo>
                      <a:pt x="640854" y="257784"/>
                      <a:pt x="669106" y="360635"/>
                      <a:pt x="686565" y="467296"/>
                    </a:cubicBezTo>
                    <a:cubicBezTo>
                      <a:pt x="692279" y="501262"/>
                      <a:pt x="694819" y="535228"/>
                      <a:pt x="697041" y="569512"/>
                    </a:cubicBezTo>
                    <a:cubicBezTo>
                      <a:pt x="698946" y="599669"/>
                      <a:pt x="700533" y="629508"/>
                      <a:pt x="699580" y="659665"/>
                    </a:cubicBezTo>
                    <a:cubicBezTo>
                      <a:pt x="697358" y="741565"/>
                      <a:pt x="688787" y="822830"/>
                      <a:pt x="669423" y="902826"/>
                    </a:cubicBezTo>
                    <a:cubicBezTo>
                      <a:pt x="654504" y="964092"/>
                      <a:pt x="634822" y="1023771"/>
                      <a:pt x="606570" y="1079958"/>
                    </a:cubicBezTo>
                    <a:cubicBezTo>
                      <a:pt x="583397" y="1125670"/>
                      <a:pt x="556414" y="1169159"/>
                      <a:pt x="518956" y="1205347"/>
                    </a:cubicBezTo>
                    <a:cubicBezTo>
                      <a:pt x="513560" y="1211061"/>
                      <a:pt x="507846" y="1216140"/>
                      <a:pt x="499275" y="121645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3" name="Freeform: Shape 592">
                <a:extLst>
                  <a:ext uri="{FF2B5EF4-FFF2-40B4-BE49-F238E27FC236}">
                    <a16:creationId xmlns:a16="http://schemas.microsoft.com/office/drawing/2014/main" id="{18307518-3E0E-46DD-B7A6-1780E9DF4C85}"/>
                  </a:ext>
                </a:extLst>
              </p:cNvPr>
              <p:cNvSpPr/>
              <p:nvPr/>
            </p:nvSpPr>
            <p:spPr>
              <a:xfrm>
                <a:off x="9316293" y="1936492"/>
                <a:ext cx="1696734" cy="4314201"/>
              </a:xfrm>
              <a:custGeom>
                <a:avLst/>
                <a:gdLst>
                  <a:gd name="connsiteX0" fmla="*/ 0 w 500444"/>
                  <a:gd name="connsiteY0" fmla="*/ 1208210 h 1272454"/>
                  <a:gd name="connsiteX1" fmla="*/ 55552 w 500444"/>
                  <a:gd name="connsiteY1" fmla="*/ 1143452 h 1272454"/>
                  <a:gd name="connsiteX2" fmla="*/ 129516 w 500444"/>
                  <a:gd name="connsiteY2" fmla="*/ 1002190 h 1272454"/>
                  <a:gd name="connsiteX3" fmla="*/ 184434 w 500444"/>
                  <a:gd name="connsiteY3" fmla="*/ 771728 h 1272454"/>
                  <a:gd name="connsiteX4" fmla="*/ 193322 w 500444"/>
                  <a:gd name="connsiteY4" fmla="*/ 610785 h 1272454"/>
                  <a:gd name="connsiteX5" fmla="*/ 153959 w 500444"/>
                  <a:gd name="connsiteY5" fmla="*/ 340642 h 1272454"/>
                  <a:gd name="connsiteX6" fmla="*/ 59997 w 500444"/>
                  <a:gd name="connsiteY6" fmla="*/ 130496 h 1272454"/>
                  <a:gd name="connsiteX7" fmla="*/ 3174 w 500444"/>
                  <a:gd name="connsiteY7" fmla="*/ 62563 h 1272454"/>
                  <a:gd name="connsiteX8" fmla="*/ 14920 w 500444"/>
                  <a:gd name="connsiteY8" fmla="*/ 42882 h 1272454"/>
                  <a:gd name="connsiteX9" fmla="*/ 22856 w 500444"/>
                  <a:gd name="connsiteY9" fmla="*/ 38755 h 1272454"/>
                  <a:gd name="connsiteX10" fmla="*/ 47934 w 500444"/>
                  <a:gd name="connsiteY10" fmla="*/ 27962 h 1272454"/>
                  <a:gd name="connsiteX11" fmla="*/ 146023 w 500444"/>
                  <a:gd name="connsiteY11" fmla="*/ 27 h 1272454"/>
                  <a:gd name="connsiteX12" fmla="*/ 297760 w 500444"/>
                  <a:gd name="connsiteY12" fmla="*/ 61293 h 1272454"/>
                  <a:gd name="connsiteX13" fmla="*/ 333314 w 500444"/>
                  <a:gd name="connsiteY13" fmla="*/ 97482 h 1272454"/>
                  <a:gd name="connsiteX14" fmla="*/ 356804 w 500444"/>
                  <a:gd name="connsiteY14" fmla="*/ 114624 h 1272454"/>
                  <a:gd name="connsiteX15" fmla="*/ 477750 w 500444"/>
                  <a:gd name="connsiteY15" fmla="*/ 404765 h 1272454"/>
                  <a:gd name="connsiteX16" fmla="*/ 499970 w 500444"/>
                  <a:gd name="connsiteY16" fmla="*/ 606023 h 1272454"/>
                  <a:gd name="connsiteX17" fmla="*/ 475845 w 500444"/>
                  <a:gd name="connsiteY17" fmla="*/ 878071 h 1272454"/>
                  <a:gd name="connsiteX18" fmla="*/ 417118 w 500444"/>
                  <a:gd name="connsiteY18" fmla="*/ 1056790 h 1272454"/>
                  <a:gd name="connsiteX19" fmla="*/ 356487 w 500444"/>
                  <a:gd name="connsiteY19" fmla="*/ 1158689 h 1272454"/>
                  <a:gd name="connsiteX20" fmla="*/ 336171 w 500444"/>
                  <a:gd name="connsiteY20" fmla="*/ 1175831 h 1272454"/>
                  <a:gd name="connsiteX21" fmla="*/ 307601 w 500444"/>
                  <a:gd name="connsiteY21" fmla="*/ 1202496 h 1272454"/>
                  <a:gd name="connsiteX22" fmla="*/ 143166 w 500444"/>
                  <a:gd name="connsiteY22" fmla="*/ 1272333 h 1272454"/>
                  <a:gd name="connsiteX23" fmla="*/ 0 w 500444"/>
                  <a:gd name="connsiteY23" fmla="*/ 1208210 h 127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0444" h="1272454">
                    <a:moveTo>
                      <a:pt x="0" y="1208210"/>
                    </a:moveTo>
                    <a:cubicBezTo>
                      <a:pt x="18729" y="1186624"/>
                      <a:pt x="39045" y="1167260"/>
                      <a:pt x="55552" y="1143452"/>
                    </a:cubicBezTo>
                    <a:cubicBezTo>
                      <a:pt x="86344" y="1099328"/>
                      <a:pt x="110470" y="1052346"/>
                      <a:pt x="129516" y="1002190"/>
                    </a:cubicBezTo>
                    <a:cubicBezTo>
                      <a:pt x="157451" y="927592"/>
                      <a:pt x="175228" y="850771"/>
                      <a:pt x="184434" y="771728"/>
                    </a:cubicBezTo>
                    <a:cubicBezTo>
                      <a:pt x="190782" y="718080"/>
                      <a:pt x="194909" y="664433"/>
                      <a:pt x="193322" y="610785"/>
                    </a:cubicBezTo>
                    <a:cubicBezTo>
                      <a:pt x="190465" y="519362"/>
                      <a:pt x="179037" y="429208"/>
                      <a:pt x="153959" y="340642"/>
                    </a:cubicBezTo>
                    <a:cubicBezTo>
                      <a:pt x="133008" y="265726"/>
                      <a:pt x="103486" y="195254"/>
                      <a:pt x="59997" y="130496"/>
                    </a:cubicBezTo>
                    <a:cubicBezTo>
                      <a:pt x="43490" y="105735"/>
                      <a:pt x="22538" y="84784"/>
                      <a:pt x="3174" y="62563"/>
                    </a:cubicBezTo>
                    <a:cubicBezTo>
                      <a:pt x="0" y="51770"/>
                      <a:pt x="9523" y="48596"/>
                      <a:pt x="14920" y="42882"/>
                    </a:cubicBezTo>
                    <a:cubicBezTo>
                      <a:pt x="17459" y="41612"/>
                      <a:pt x="20316" y="40342"/>
                      <a:pt x="22856" y="38755"/>
                    </a:cubicBezTo>
                    <a:cubicBezTo>
                      <a:pt x="30792" y="34311"/>
                      <a:pt x="36188" y="23835"/>
                      <a:pt x="47934" y="27962"/>
                    </a:cubicBezTo>
                    <a:cubicBezTo>
                      <a:pt x="79043" y="12725"/>
                      <a:pt x="110787" y="662"/>
                      <a:pt x="146023" y="27"/>
                    </a:cubicBezTo>
                    <a:cubicBezTo>
                      <a:pt x="205067" y="-925"/>
                      <a:pt x="254588" y="23200"/>
                      <a:pt x="297760" y="61293"/>
                    </a:cubicBezTo>
                    <a:cubicBezTo>
                      <a:pt x="310458" y="72404"/>
                      <a:pt x="321568" y="85419"/>
                      <a:pt x="333314" y="97482"/>
                    </a:cubicBezTo>
                    <a:cubicBezTo>
                      <a:pt x="343789" y="99704"/>
                      <a:pt x="350773" y="106370"/>
                      <a:pt x="356804" y="114624"/>
                    </a:cubicBezTo>
                    <a:cubicBezTo>
                      <a:pt x="420610" y="201603"/>
                      <a:pt x="456164" y="300327"/>
                      <a:pt x="477750" y="404765"/>
                    </a:cubicBezTo>
                    <a:cubicBezTo>
                      <a:pt x="491400" y="471111"/>
                      <a:pt x="498066" y="538091"/>
                      <a:pt x="499970" y="606023"/>
                    </a:cubicBezTo>
                    <a:cubicBezTo>
                      <a:pt x="502510" y="697764"/>
                      <a:pt x="494891" y="788235"/>
                      <a:pt x="475845" y="878071"/>
                    </a:cubicBezTo>
                    <a:cubicBezTo>
                      <a:pt x="462830" y="939972"/>
                      <a:pt x="443466" y="999651"/>
                      <a:pt x="417118" y="1056790"/>
                    </a:cubicBezTo>
                    <a:cubicBezTo>
                      <a:pt x="400611" y="1092661"/>
                      <a:pt x="380930" y="1127262"/>
                      <a:pt x="356487" y="1158689"/>
                    </a:cubicBezTo>
                    <a:cubicBezTo>
                      <a:pt x="351090" y="1165673"/>
                      <a:pt x="345059" y="1172656"/>
                      <a:pt x="336171" y="1175831"/>
                    </a:cubicBezTo>
                    <a:cubicBezTo>
                      <a:pt x="324108" y="1182180"/>
                      <a:pt x="317124" y="1193608"/>
                      <a:pt x="307601" y="1202496"/>
                    </a:cubicBezTo>
                    <a:cubicBezTo>
                      <a:pt x="261254" y="1245986"/>
                      <a:pt x="208877" y="1274555"/>
                      <a:pt x="143166" y="1272333"/>
                    </a:cubicBezTo>
                    <a:cubicBezTo>
                      <a:pt x="86662" y="1270111"/>
                      <a:pt x="40633" y="1244716"/>
                      <a:pt x="0" y="120821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4" name="Freeform: Shape 593">
                <a:extLst>
                  <a:ext uri="{FF2B5EF4-FFF2-40B4-BE49-F238E27FC236}">
                    <a16:creationId xmlns:a16="http://schemas.microsoft.com/office/drawing/2014/main" id="{E6409231-C039-4EE6-8DA9-2D196334A096}"/>
                  </a:ext>
                </a:extLst>
              </p:cNvPr>
              <p:cNvSpPr/>
              <p:nvPr/>
            </p:nvSpPr>
            <p:spPr>
              <a:xfrm>
                <a:off x="6610064" y="1937655"/>
                <a:ext cx="1703142" cy="4312709"/>
              </a:xfrm>
              <a:custGeom>
                <a:avLst/>
                <a:gdLst>
                  <a:gd name="connsiteX0" fmla="*/ 496303 w 502334"/>
                  <a:gd name="connsiteY0" fmla="*/ 60316 h 1272014"/>
                  <a:gd name="connsiteX1" fmla="*/ 376627 w 502334"/>
                  <a:gd name="connsiteY1" fmla="*/ 243480 h 1272014"/>
                  <a:gd name="connsiteX2" fmla="*/ 318853 w 502334"/>
                  <a:gd name="connsiteY2" fmla="*/ 452039 h 1272014"/>
                  <a:gd name="connsiteX3" fmla="*/ 306790 w 502334"/>
                  <a:gd name="connsiteY3" fmla="*/ 696787 h 1272014"/>
                  <a:gd name="connsiteX4" fmla="*/ 395991 w 502334"/>
                  <a:gd name="connsiteY4" fmla="*/ 1065336 h 1272014"/>
                  <a:gd name="connsiteX5" fmla="*/ 488049 w 502334"/>
                  <a:gd name="connsiteY5" fmla="*/ 1195170 h 1272014"/>
                  <a:gd name="connsiteX6" fmla="*/ 502334 w 502334"/>
                  <a:gd name="connsiteY6" fmla="*/ 1208502 h 1272014"/>
                  <a:gd name="connsiteX7" fmla="*/ 491859 w 502334"/>
                  <a:gd name="connsiteY7" fmla="*/ 1215169 h 1272014"/>
                  <a:gd name="connsiteX8" fmla="*/ 199178 w 502334"/>
                  <a:gd name="connsiteY8" fmla="*/ 1207550 h 1272014"/>
                  <a:gd name="connsiteX9" fmla="*/ 166164 w 502334"/>
                  <a:gd name="connsiteY9" fmla="*/ 1173584 h 1272014"/>
                  <a:gd name="connsiteX10" fmla="*/ 143943 w 502334"/>
                  <a:gd name="connsiteY10" fmla="*/ 1158029 h 1272014"/>
                  <a:gd name="connsiteX11" fmla="*/ 46488 w 502334"/>
                  <a:gd name="connsiteY11" fmla="*/ 959946 h 1272014"/>
                  <a:gd name="connsiteX12" fmla="*/ 4903 w 502334"/>
                  <a:gd name="connsiteY12" fmla="*/ 753926 h 1272014"/>
                  <a:gd name="connsiteX13" fmla="*/ 2999 w 502334"/>
                  <a:gd name="connsiteY13" fmla="*/ 549811 h 1272014"/>
                  <a:gd name="connsiteX14" fmla="*/ 22998 w 502334"/>
                  <a:gd name="connsiteY14" fmla="*/ 402518 h 1272014"/>
                  <a:gd name="connsiteX15" fmla="*/ 117595 w 502334"/>
                  <a:gd name="connsiteY15" fmla="*/ 153327 h 1272014"/>
                  <a:gd name="connsiteX16" fmla="*/ 149657 w 502334"/>
                  <a:gd name="connsiteY16" fmla="*/ 107932 h 1272014"/>
                  <a:gd name="connsiteX17" fmla="*/ 163624 w 502334"/>
                  <a:gd name="connsiteY17" fmla="*/ 98409 h 1272014"/>
                  <a:gd name="connsiteX18" fmla="*/ 182988 w 502334"/>
                  <a:gd name="connsiteY18" fmla="*/ 79998 h 1272014"/>
                  <a:gd name="connsiteX19" fmla="*/ 352819 w 502334"/>
                  <a:gd name="connsiteY19" fmla="*/ 2 h 1272014"/>
                  <a:gd name="connsiteX20" fmla="*/ 468685 w 502334"/>
                  <a:gd name="connsiteY20" fmla="*/ 38095 h 1272014"/>
                  <a:gd name="connsiteX21" fmla="*/ 491859 w 502334"/>
                  <a:gd name="connsiteY21" fmla="*/ 49206 h 1272014"/>
                  <a:gd name="connsiteX22" fmla="*/ 496620 w 502334"/>
                  <a:gd name="connsiteY22" fmla="*/ 53967 h 1272014"/>
                  <a:gd name="connsiteX23" fmla="*/ 496303 w 502334"/>
                  <a:gd name="connsiteY23" fmla="*/ 60316 h 127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2334" h="1272014">
                    <a:moveTo>
                      <a:pt x="496303" y="60316"/>
                    </a:moveTo>
                    <a:cubicBezTo>
                      <a:pt x="444560" y="113646"/>
                      <a:pt x="404562" y="174913"/>
                      <a:pt x="376627" y="243480"/>
                    </a:cubicBezTo>
                    <a:cubicBezTo>
                      <a:pt x="349010" y="310778"/>
                      <a:pt x="330598" y="380615"/>
                      <a:pt x="318853" y="452039"/>
                    </a:cubicBezTo>
                    <a:cubicBezTo>
                      <a:pt x="305521" y="533304"/>
                      <a:pt x="302346" y="615204"/>
                      <a:pt x="306790" y="696787"/>
                    </a:cubicBezTo>
                    <a:cubicBezTo>
                      <a:pt x="313457" y="824716"/>
                      <a:pt x="338852" y="949153"/>
                      <a:pt x="395991" y="1065336"/>
                    </a:cubicBezTo>
                    <a:cubicBezTo>
                      <a:pt x="419482" y="1113270"/>
                      <a:pt x="448687" y="1158029"/>
                      <a:pt x="488049" y="1195170"/>
                    </a:cubicBezTo>
                    <a:cubicBezTo>
                      <a:pt x="492811" y="1199614"/>
                      <a:pt x="499477" y="1201836"/>
                      <a:pt x="502334" y="1208502"/>
                    </a:cubicBezTo>
                    <a:cubicBezTo>
                      <a:pt x="497890" y="1209137"/>
                      <a:pt x="495033" y="1212629"/>
                      <a:pt x="491859" y="1215169"/>
                    </a:cubicBezTo>
                    <a:cubicBezTo>
                      <a:pt x="396626" y="1293577"/>
                      <a:pt x="289966" y="1290720"/>
                      <a:pt x="199178" y="1207550"/>
                    </a:cubicBezTo>
                    <a:cubicBezTo>
                      <a:pt x="187432" y="1196757"/>
                      <a:pt x="177274" y="1185012"/>
                      <a:pt x="166164" y="1173584"/>
                    </a:cubicBezTo>
                    <a:cubicBezTo>
                      <a:pt x="155371" y="1173266"/>
                      <a:pt x="149657" y="1165648"/>
                      <a:pt x="143943" y="1158029"/>
                    </a:cubicBezTo>
                    <a:cubicBezTo>
                      <a:pt x="99183" y="1098033"/>
                      <a:pt x="69027" y="1030735"/>
                      <a:pt x="46488" y="959946"/>
                    </a:cubicBezTo>
                    <a:cubicBezTo>
                      <a:pt x="25220" y="892648"/>
                      <a:pt x="11252" y="823763"/>
                      <a:pt x="4903" y="753926"/>
                    </a:cubicBezTo>
                    <a:cubicBezTo>
                      <a:pt x="-1445" y="685994"/>
                      <a:pt x="-1128" y="618061"/>
                      <a:pt x="2999" y="549811"/>
                    </a:cubicBezTo>
                    <a:cubicBezTo>
                      <a:pt x="5856" y="499973"/>
                      <a:pt x="13157" y="451087"/>
                      <a:pt x="22998" y="402518"/>
                    </a:cubicBezTo>
                    <a:cubicBezTo>
                      <a:pt x="41092" y="314587"/>
                      <a:pt x="70614" y="230465"/>
                      <a:pt x="117595" y="153327"/>
                    </a:cubicBezTo>
                    <a:cubicBezTo>
                      <a:pt x="127118" y="137454"/>
                      <a:pt x="138546" y="122852"/>
                      <a:pt x="149657" y="107932"/>
                    </a:cubicBezTo>
                    <a:cubicBezTo>
                      <a:pt x="153466" y="102853"/>
                      <a:pt x="158228" y="100314"/>
                      <a:pt x="163624" y="98409"/>
                    </a:cubicBezTo>
                    <a:cubicBezTo>
                      <a:pt x="172195" y="94600"/>
                      <a:pt x="176639" y="86346"/>
                      <a:pt x="182988" y="79998"/>
                    </a:cubicBezTo>
                    <a:cubicBezTo>
                      <a:pt x="229969" y="32699"/>
                      <a:pt x="283617" y="-315"/>
                      <a:pt x="352819" y="2"/>
                    </a:cubicBezTo>
                    <a:cubicBezTo>
                      <a:pt x="395356" y="2"/>
                      <a:pt x="433132" y="15874"/>
                      <a:pt x="468685" y="38095"/>
                    </a:cubicBezTo>
                    <a:cubicBezTo>
                      <a:pt x="480113" y="33969"/>
                      <a:pt x="483923" y="46031"/>
                      <a:pt x="491859" y="49206"/>
                    </a:cubicBezTo>
                    <a:cubicBezTo>
                      <a:pt x="493763" y="50475"/>
                      <a:pt x="495351" y="52063"/>
                      <a:pt x="496620" y="53967"/>
                    </a:cubicBezTo>
                    <a:cubicBezTo>
                      <a:pt x="496938" y="55872"/>
                      <a:pt x="496620" y="58094"/>
                      <a:pt x="496303" y="6031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37" name="Graphic 443">
              <a:extLst>
                <a:ext uri="{FF2B5EF4-FFF2-40B4-BE49-F238E27FC236}">
                  <a16:creationId xmlns:a16="http://schemas.microsoft.com/office/drawing/2014/main" id="{3DEF45E0-FB22-4548-9FA0-BA66B6A02A13}"/>
                </a:ext>
              </a:extLst>
            </p:cNvPr>
            <p:cNvGrpSpPr/>
            <p:nvPr/>
          </p:nvGrpSpPr>
          <p:grpSpPr>
            <a:xfrm>
              <a:off x="7306784" y="1832054"/>
              <a:ext cx="3982825" cy="4478983"/>
              <a:chOff x="3183256" y="80010"/>
              <a:chExt cx="5831140" cy="6557553"/>
            </a:xfrm>
          </p:grpSpPr>
          <p:sp>
            <p:nvSpPr>
              <p:cNvPr id="576" name="Freeform: Shape 575">
                <a:extLst>
                  <a:ext uri="{FF2B5EF4-FFF2-40B4-BE49-F238E27FC236}">
                    <a16:creationId xmlns:a16="http://schemas.microsoft.com/office/drawing/2014/main" id="{DAD56641-29DE-4C02-A7A5-5E2A3514F363}"/>
                  </a:ext>
                </a:extLst>
              </p:cNvPr>
              <p:cNvSpPr/>
              <p:nvPr/>
            </p:nvSpPr>
            <p:spPr>
              <a:xfrm>
                <a:off x="3553777" y="80010"/>
                <a:ext cx="5457824" cy="409576"/>
              </a:xfrm>
              <a:custGeom>
                <a:avLst/>
                <a:gdLst>
                  <a:gd name="connsiteX0" fmla="*/ 0 w 5457825"/>
                  <a:gd name="connsiteY0" fmla="*/ 27623 h 409575"/>
                  <a:gd name="connsiteX1" fmla="*/ 313373 w 5457825"/>
                  <a:gd name="connsiteY1" fmla="*/ 5715 h 409575"/>
                  <a:gd name="connsiteX2" fmla="*/ 338138 w 5457825"/>
                  <a:gd name="connsiteY2" fmla="*/ 0 h 409575"/>
                  <a:gd name="connsiteX3" fmla="*/ 447675 w 5457825"/>
                  <a:gd name="connsiteY3" fmla="*/ 0 h 409575"/>
                  <a:gd name="connsiteX4" fmla="*/ 543878 w 5457825"/>
                  <a:gd name="connsiteY4" fmla="*/ 8573 h 409575"/>
                  <a:gd name="connsiteX5" fmla="*/ 1013460 w 5457825"/>
                  <a:gd name="connsiteY5" fmla="*/ 37148 h 409575"/>
                  <a:gd name="connsiteX6" fmla="*/ 1485900 w 5457825"/>
                  <a:gd name="connsiteY6" fmla="*/ 66675 h 409575"/>
                  <a:gd name="connsiteX7" fmla="*/ 1960245 w 5457825"/>
                  <a:gd name="connsiteY7" fmla="*/ 94298 h 409575"/>
                  <a:gd name="connsiteX8" fmla="*/ 2432685 w 5457825"/>
                  <a:gd name="connsiteY8" fmla="*/ 123825 h 409575"/>
                  <a:gd name="connsiteX9" fmla="*/ 2849880 w 5457825"/>
                  <a:gd name="connsiteY9" fmla="*/ 146685 h 409575"/>
                  <a:gd name="connsiteX10" fmla="*/ 3293745 w 5457825"/>
                  <a:gd name="connsiteY10" fmla="*/ 171450 h 409575"/>
                  <a:gd name="connsiteX11" fmla="*/ 3614738 w 5457825"/>
                  <a:gd name="connsiteY11" fmla="*/ 188595 h 409575"/>
                  <a:gd name="connsiteX12" fmla="*/ 3982403 w 5457825"/>
                  <a:gd name="connsiteY12" fmla="*/ 212408 h 409575"/>
                  <a:gd name="connsiteX13" fmla="*/ 4303395 w 5457825"/>
                  <a:gd name="connsiteY13" fmla="*/ 235268 h 409575"/>
                  <a:gd name="connsiteX14" fmla="*/ 4688205 w 5457825"/>
                  <a:gd name="connsiteY14" fmla="*/ 269558 h 409575"/>
                  <a:gd name="connsiteX15" fmla="*/ 5134928 w 5457825"/>
                  <a:gd name="connsiteY15" fmla="*/ 314325 h 409575"/>
                  <a:gd name="connsiteX16" fmla="*/ 5415915 w 5457825"/>
                  <a:gd name="connsiteY16" fmla="*/ 342900 h 409575"/>
                  <a:gd name="connsiteX17" fmla="*/ 5459730 w 5457825"/>
                  <a:gd name="connsiteY17" fmla="*/ 345758 h 409575"/>
                  <a:gd name="connsiteX18" fmla="*/ 5459730 w 5457825"/>
                  <a:gd name="connsiteY18" fmla="*/ 350520 h 409575"/>
                  <a:gd name="connsiteX19" fmla="*/ 5420678 w 5457825"/>
                  <a:gd name="connsiteY19" fmla="*/ 368618 h 409575"/>
                  <a:gd name="connsiteX20" fmla="*/ 5243513 w 5457825"/>
                  <a:gd name="connsiteY20" fmla="*/ 393383 h 409575"/>
                  <a:gd name="connsiteX21" fmla="*/ 5158740 w 5457825"/>
                  <a:gd name="connsiteY21" fmla="*/ 399098 h 409575"/>
                  <a:gd name="connsiteX22" fmla="*/ 5115878 w 5457825"/>
                  <a:gd name="connsiteY22" fmla="*/ 409575 h 409575"/>
                  <a:gd name="connsiteX23" fmla="*/ 4860608 w 5457825"/>
                  <a:gd name="connsiteY23" fmla="*/ 397193 h 409575"/>
                  <a:gd name="connsiteX24" fmla="*/ 4649153 w 5457825"/>
                  <a:gd name="connsiteY24" fmla="*/ 384810 h 409575"/>
                  <a:gd name="connsiteX25" fmla="*/ 4372928 w 5457825"/>
                  <a:gd name="connsiteY25" fmla="*/ 365760 h 409575"/>
                  <a:gd name="connsiteX26" fmla="*/ 4135755 w 5457825"/>
                  <a:gd name="connsiteY26" fmla="*/ 347663 h 409575"/>
                  <a:gd name="connsiteX27" fmla="*/ 3829050 w 5457825"/>
                  <a:gd name="connsiteY27" fmla="*/ 319088 h 409575"/>
                  <a:gd name="connsiteX28" fmla="*/ 3573780 w 5457825"/>
                  <a:gd name="connsiteY28" fmla="*/ 300990 h 409575"/>
                  <a:gd name="connsiteX29" fmla="*/ 3313748 w 5457825"/>
                  <a:gd name="connsiteY29" fmla="*/ 282893 h 409575"/>
                  <a:gd name="connsiteX30" fmla="*/ 3126105 w 5457825"/>
                  <a:gd name="connsiteY30" fmla="*/ 269558 h 409575"/>
                  <a:gd name="connsiteX31" fmla="*/ 2867978 w 5457825"/>
                  <a:gd name="connsiteY31" fmla="*/ 251460 h 409575"/>
                  <a:gd name="connsiteX32" fmla="*/ 2686050 w 5457825"/>
                  <a:gd name="connsiteY32" fmla="*/ 239078 h 409575"/>
                  <a:gd name="connsiteX33" fmla="*/ 2427923 w 5457825"/>
                  <a:gd name="connsiteY33" fmla="*/ 220028 h 409575"/>
                  <a:gd name="connsiteX34" fmla="*/ 2183130 w 5457825"/>
                  <a:gd name="connsiteY34" fmla="*/ 201930 h 409575"/>
                  <a:gd name="connsiteX35" fmla="*/ 1863090 w 5457825"/>
                  <a:gd name="connsiteY35" fmla="*/ 178118 h 409575"/>
                  <a:gd name="connsiteX36" fmla="*/ 1615440 w 5457825"/>
                  <a:gd name="connsiteY36" fmla="*/ 160020 h 409575"/>
                  <a:gd name="connsiteX37" fmla="*/ 1282065 w 5457825"/>
                  <a:gd name="connsiteY37" fmla="*/ 136208 h 409575"/>
                  <a:gd name="connsiteX38" fmla="*/ 1031557 w 5457825"/>
                  <a:gd name="connsiteY38" fmla="*/ 118110 h 409575"/>
                  <a:gd name="connsiteX39" fmla="*/ 695325 w 5457825"/>
                  <a:gd name="connsiteY39" fmla="*/ 93345 h 409575"/>
                  <a:gd name="connsiteX40" fmla="*/ 450533 w 5457825"/>
                  <a:gd name="connsiteY40" fmla="*/ 76200 h 409575"/>
                  <a:gd name="connsiteX41" fmla="*/ 115253 w 5457825"/>
                  <a:gd name="connsiteY41" fmla="*/ 52388 h 409575"/>
                  <a:gd name="connsiteX42" fmla="*/ 21908 w 5457825"/>
                  <a:gd name="connsiteY42" fmla="*/ 44768 h 409575"/>
                  <a:gd name="connsiteX43" fmla="*/ 0 w 5457825"/>
                  <a:gd name="connsiteY43" fmla="*/ 27623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5457825" h="409575">
                    <a:moveTo>
                      <a:pt x="0" y="27623"/>
                    </a:moveTo>
                    <a:cubicBezTo>
                      <a:pt x="104775" y="20955"/>
                      <a:pt x="209550" y="13335"/>
                      <a:pt x="313373" y="5715"/>
                    </a:cubicBezTo>
                    <a:cubicBezTo>
                      <a:pt x="321945" y="4763"/>
                      <a:pt x="330518" y="6668"/>
                      <a:pt x="338138" y="0"/>
                    </a:cubicBezTo>
                    <a:cubicBezTo>
                      <a:pt x="374333" y="0"/>
                      <a:pt x="411480" y="0"/>
                      <a:pt x="447675" y="0"/>
                    </a:cubicBezTo>
                    <a:cubicBezTo>
                      <a:pt x="479108" y="8573"/>
                      <a:pt x="511493" y="6668"/>
                      <a:pt x="543878" y="8573"/>
                    </a:cubicBezTo>
                    <a:cubicBezTo>
                      <a:pt x="700088" y="19050"/>
                      <a:pt x="857250" y="27623"/>
                      <a:pt x="1013460" y="37148"/>
                    </a:cubicBezTo>
                    <a:cubicBezTo>
                      <a:pt x="1170623" y="46673"/>
                      <a:pt x="1327785" y="57150"/>
                      <a:pt x="1485900" y="66675"/>
                    </a:cubicBezTo>
                    <a:cubicBezTo>
                      <a:pt x="1644015" y="76200"/>
                      <a:pt x="1802130" y="84773"/>
                      <a:pt x="1960245" y="94298"/>
                    </a:cubicBezTo>
                    <a:cubicBezTo>
                      <a:pt x="2117408" y="103823"/>
                      <a:pt x="2274570" y="114300"/>
                      <a:pt x="2432685" y="123825"/>
                    </a:cubicBezTo>
                    <a:cubicBezTo>
                      <a:pt x="2571750" y="132398"/>
                      <a:pt x="2710815" y="139065"/>
                      <a:pt x="2849880" y="146685"/>
                    </a:cubicBezTo>
                    <a:cubicBezTo>
                      <a:pt x="2997518" y="155258"/>
                      <a:pt x="3145155" y="162878"/>
                      <a:pt x="3293745" y="171450"/>
                    </a:cubicBezTo>
                    <a:cubicBezTo>
                      <a:pt x="3400425" y="177165"/>
                      <a:pt x="3508058" y="181928"/>
                      <a:pt x="3614738" y="188595"/>
                    </a:cubicBezTo>
                    <a:cubicBezTo>
                      <a:pt x="3737610" y="196215"/>
                      <a:pt x="3859530" y="203835"/>
                      <a:pt x="3982403" y="212408"/>
                    </a:cubicBezTo>
                    <a:cubicBezTo>
                      <a:pt x="4089083" y="220028"/>
                      <a:pt x="4195763" y="227648"/>
                      <a:pt x="4303395" y="235268"/>
                    </a:cubicBezTo>
                    <a:cubicBezTo>
                      <a:pt x="4431983" y="243840"/>
                      <a:pt x="4560570" y="256223"/>
                      <a:pt x="4688205" y="269558"/>
                    </a:cubicBezTo>
                    <a:cubicBezTo>
                      <a:pt x="4836795" y="284798"/>
                      <a:pt x="4986338" y="299085"/>
                      <a:pt x="5134928" y="314325"/>
                    </a:cubicBezTo>
                    <a:cubicBezTo>
                      <a:pt x="5228273" y="323850"/>
                      <a:pt x="5321618" y="333375"/>
                      <a:pt x="5415915" y="342900"/>
                    </a:cubicBezTo>
                    <a:cubicBezTo>
                      <a:pt x="5430203" y="344805"/>
                      <a:pt x="5445443" y="344805"/>
                      <a:pt x="5459730" y="345758"/>
                    </a:cubicBezTo>
                    <a:cubicBezTo>
                      <a:pt x="5459730" y="347663"/>
                      <a:pt x="5459730" y="349568"/>
                      <a:pt x="5459730" y="350520"/>
                    </a:cubicBezTo>
                    <a:cubicBezTo>
                      <a:pt x="5449253" y="362903"/>
                      <a:pt x="5436870" y="366713"/>
                      <a:pt x="5420678" y="368618"/>
                    </a:cubicBezTo>
                    <a:cubicBezTo>
                      <a:pt x="5361623" y="375285"/>
                      <a:pt x="5302568" y="383858"/>
                      <a:pt x="5243513" y="393383"/>
                    </a:cubicBezTo>
                    <a:cubicBezTo>
                      <a:pt x="5214938" y="398145"/>
                      <a:pt x="5187315" y="392430"/>
                      <a:pt x="5158740" y="399098"/>
                    </a:cubicBezTo>
                    <a:cubicBezTo>
                      <a:pt x="5144453" y="401955"/>
                      <a:pt x="5131118" y="409575"/>
                      <a:pt x="5115878" y="409575"/>
                    </a:cubicBezTo>
                    <a:cubicBezTo>
                      <a:pt x="5030153" y="410528"/>
                      <a:pt x="4945380" y="401955"/>
                      <a:pt x="4860608" y="397193"/>
                    </a:cubicBezTo>
                    <a:cubicBezTo>
                      <a:pt x="4790123" y="393383"/>
                      <a:pt x="4719638" y="388620"/>
                      <a:pt x="4649153" y="384810"/>
                    </a:cubicBezTo>
                    <a:cubicBezTo>
                      <a:pt x="4556760" y="379095"/>
                      <a:pt x="4465320" y="372428"/>
                      <a:pt x="4372928" y="365760"/>
                    </a:cubicBezTo>
                    <a:cubicBezTo>
                      <a:pt x="4293870" y="360998"/>
                      <a:pt x="4214813" y="353378"/>
                      <a:pt x="4135755" y="347663"/>
                    </a:cubicBezTo>
                    <a:cubicBezTo>
                      <a:pt x="4032885" y="340043"/>
                      <a:pt x="3930968" y="327660"/>
                      <a:pt x="3829050" y="319088"/>
                    </a:cubicBezTo>
                    <a:cubicBezTo>
                      <a:pt x="3744278" y="311468"/>
                      <a:pt x="3658553" y="306705"/>
                      <a:pt x="3573780" y="300990"/>
                    </a:cubicBezTo>
                    <a:cubicBezTo>
                      <a:pt x="3487103" y="294323"/>
                      <a:pt x="3400425" y="288608"/>
                      <a:pt x="3313748" y="282893"/>
                    </a:cubicBezTo>
                    <a:cubicBezTo>
                      <a:pt x="3250883" y="279083"/>
                      <a:pt x="3188970" y="274320"/>
                      <a:pt x="3126105" y="269558"/>
                    </a:cubicBezTo>
                    <a:cubicBezTo>
                      <a:pt x="3040380" y="262890"/>
                      <a:pt x="2953703" y="258128"/>
                      <a:pt x="2867978" y="251460"/>
                    </a:cubicBezTo>
                    <a:cubicBezTo>
                      <a:pt x="2807018" y="246698"/>
                      <a:pt x="2746058" y="242888"/>
                      <a:pt x="2686050" y="239078"/>
                    </a:cubicBezTo>
                    <a:cubicBezTo>
                      <a:pt x="2600325" y="233363"/>
                      <a:pt x="2514600" y="226695"/>
                      <a:pt x="2427923" y="220028"/>
                    </a:cubicBezTo>
                    <a:cubicBezTo>
                      <a:pt x="2346008" y="214313"/>
                      <a:pt x="2265045" y="208598"/>
                      <a:pt x="2183130" y="201930"/>
                    </a:cubicBezTo>
                    <a:cubicBezTo>
                      <a:pt x="2076450" y="193358"/>
                      <a:pt x="1969770" y="185738"/>
                      <a:pt x="1863090" y="178118"/>
                    </a:cubicBezTo>
                    <a:cubicBezTo>
                      <a:pt x="1780223" y="172403"/>
                      <a:pt x="1698308" y="166688"/>
                      <a:pt x="1615440" y="160020"/>
                    </a:cubicBezTo>
                    <a:cubicBezTo>
                      <a:pt x="1503998" y="151448"/>
                      <a:pt x="1393508" y="144780"/>
                      <a:pt x="1282065" y="136208"/>
                    </a:cubicBezTo>
                    <a:cubicBezTo>
                      <a:pt x="1199198" y="129540"/>
                      <a:pt x="1115378" y="124778"/>
                      <a:pt x="1031557" y="118110"/>
                    </a:cubicBezTo>
                    <a:cubicBezTo>
                      <a:pt x="919163" y="109538"/>
                      <a:pt x="807720" y="101918"/>
                      <a:pt x="695325" y="93345"/>
                    </a:cubicBezTo>
                    <a:cubicBezTo>
                      <a:pt x="613410" y="87630"/>
                      <a:pt x="532448" y="81915"/>
                      <a:pt x="450533" y="76200"/>
                    </a:cubicBezTo>
                    <a:cubicBezTo>
                      <a:pt x="339090" y="68580"/>
                      <a:pt x="227648" y="61913"/>
                      <a:pt x="115253" y="52388"/>
                    </a:cubicBezTo>
                    <a:cubicBezTo>
                      <a:pt x="83820" y="49530"/>
                      <a:pt x="52388" y="50483"/>
                      <a:pt x="21908" y="44768"/>
                    </a:cubicBezTo>
                    <a:cubicBezTo>
                      <a:pt x="12383" y="42863"/>
                      <a:pt x="0" y="43815"/>
                      <a:pt x="0" y="2762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7" name="Freeform: Shape 576">
                <a:extLst>
                  <a:ext uri="{FF2B5EF4-FFF2-40B4-BE49-F238E27FC236}">
                    <a16:creationId xmlns:a16="http://schemas.microsoft.com/office/drawing/2014/main" id="{029FD4BD-8A84-48F0-A422-572E556593A5}"/>
                  </a:ext>
                </a:extLst>
              </p:cNvPr>
              <p:cNvSpPr/>
              <p:nvPr/>
            </p:nvSpPr>
            <p:spPr>
              <a:xfrm>
                <a:off x="5545685" y="5756079"/>
                <a:ext cx="1790700" cy="838198"/>
              </a:xfrm>
              <a:custGeom>
                <a:avLst/>
                <a:gdLst>
                  <a:gd name="connsiteX0" fmla="*/ 475448 w 1790700"/>
                  <a:gd name="connsiteY0" fmla="*/ 732472 h 838200"/>
                  <a:gd name="connsiteX1" fmla="*/ 495451 w 1790700"/>
                  <a:gd name="connsiteY1" fmla="*/ 739140 h 838200"/>
                  <a:gd name="connsiteX2" fmla="*/ 650708 w 1790700"/>
                  <a:gd name="connsiteY2" fmla="*/ 639127 h 838200"/>
                  <a:gd name="connsiteX3" fmla="*/ 736433 w 1790700"/>
                  <a:gd name="connsiteY3" fmla="*/ 596265 h 838200"/>
                  <a:gd name="connsiteX4" fmla="*/ 780248 w 1790700"/>
                  <a:gd name="connsiteY4" fmla="*/ 572452 h 838200"/>
                  <a:gd name="connsiteX5" fmla="*/ 844066 w 1790700"/>
                  <a:gd name="connsiteY5" fmla="*/ 532447 h 838200"/>
                  <a:gd name="connsiteX6" fmla="*/ 905978 w 1790700"/>
                  <a:gd name="connsiteY6" fmla="*/ 489585 h 838200"/>
                  <a:gd name="connsiteX7" fmla="*/ 938363 w 1790700"/>
                  <a:gd name="connsiteY7" fmla="*/ 440055 h 838200"/>
                  <a:gd name="connsiteX8" fmla="*/ 965033 w 1790700"/>
                  <a:gd name="connsiteY8" fmla="*/ 113347 h 838200"/>
                  <a:gd name="connsiteX9" fmla="*/ 970748 w 1790700"/>
                  <a:gd name="connsiteY9" fmla="*/ 33338 h 838200"/>
                  <a:gd name="connsiteX10" fmla="*/ 991703 w 1790700"/>
                  <a:gd name="connsiteY10" fmla="*/ 0 h 838200"/>
                  <a:gd name="connsiteX11" fmla="*/ 1354606 w 1790700"/>
                  <a:gd name="connsiteY11" fmla="*/ 38100 h 838200"/>
                  <a:gd name="connsiteX12" fmla="*/ 1497481 w 1790700"/>
                  <a:gd name="connsiteY12" fmla="*/ 86677 h 838200"/>
                  <a:gd name="connsiteX13" fmla="*/ 1537486 w 1790700"/>
                  <a:gd name="connsiteY13" fmla="*/ 129540 h 838200"/>
                  <a:gd name="connsiteX14" fmla="*/ 1575586 w 1790700"/>
                  <a:gd name="connsiteY14" fmla="*/ 152400 h 838200"/>
                  <a:gd name="connsiteX15" fmla="*/ 1706078 w 1790700"/>
                  <a:gd name="connsiteY15" fmla="*/ 157163 h 838200"/>
                  <a:gd name="connsiteX16" fmla="*/ 1797518 w 1790700"/>
                  <a:gd name="connsiteY16" fmla="*/ 277177 h 838200"/>
                  <a:gd name="connsiteX17" fmla="*/ 1784183 w 1790700"/>
                  <a:gd name="connsiteY17" fmla="*/ 346710 h 838200"/>
                  <a:gd name="connsiteX18" fmla="*/ 1718461 w 1790700"/>
                  <a:gd name="connsiteY18" fmla="*/ 423863 h 838200"/>
                  <a:gd name="connsiteX19" fmla="*/ 1453666 w 1790700"/>
                  <a:gd name="connsiteY19" fmla="*/ 502920 h 838200"/>
                  <a:gd name="connsiteX20" fmla="*/ 1318411 w 1790700"/>
                  <a:gd name="connsiteY20" fmla="*/ 534352 h 838200"/>
                  <a:gd name="connsiteX21" fmla="*/ 1229828 w 1790700"/>
                  <a:gd name="connsiteY21" fmla="*/ 575310 h 838200"/>
                  <a:gd name="connsiteX22" fmla="*/ 1065998 w 1790700"/>
                  <a:gd name="connsiteY22" fmla="*/ 654368 h 838200"/>
                  <a:gd name="connsiteX23" fmla="*/ 1003133 w 1790700"/>
                  <a:gd name="connsiteY23" fmla="*/ 689610 h 838200"/>
                  <a:gd name="connsiteX24" fmla="*/ 825968 w 1790700"/>
                  <a:gd name="connsiteY24" fmla="*/ 754380 h 838200"/>
                  <a:gd name="connsiteX25" fmla="*/ 729766 w 1790700"/>
                  <a:gd name="connsiteY25" fmla="*/ 756285 h 838200"/>
                  <a:gd name="connsiteX26" fmla="*/ 590701 w 1790700"/>
                  <a:gd name="connsiteY26" fmla="*/ 808672 h 838200"/>
                  <a:gd name="connsiteX27" fmla="*/ 475448 w 1790700"/>
                  <a:gd name="connsiteY27" fmla="*/ 843915 h 838200"/>
                  <a:gd name="connsiteX28" fmla="*/ 370673 w 1790700"/>
                  <a:gd name="connsiteY28" fmla="*/ 843915 h 838200"/>
                  <a:gd name="connsiteX29" fmla="*/ 344003 w 1790700"/>
                  <a:gd name="connsiteY29" fmla="*/ 820102 h 838200"/>
                  <a:gd name="connsiteX30" fmla="*/ 249706 w 1790700"/>
                  <a:gd name="connsiteY30" fmla="*/ 722947 h 838200"/>
                  <a:gd name="connsiteX31" fmla="*/ 23963 w 1790700"/>
                  <a:gd name="connsiteY31" fmla="*/ 730568 h 838200"/>
                  <a:gd name="connsiteX32" fmla="*/ 3961 w 1790700"/>
                  <a:gd name="connsiteY32" fmla="*/ 707707 h 838200"/>
                  <a:gd name="connsiteX33" fmla="*/ 10628 w 1790700"/>
                  <a:gd name="connsiteY33" fmla="*/ 707707 h 838200"/>
                  <a:gd name="connsiteX34" fmla="*/ 176363 w 1790700"/>
                  <a:gd name="connsiteY34" fmla="*/ 707707 h 838200"/>
                  <a:gd name="connsiteX35" fmla="*/ 354481 w 1790700"/>
                  <a:gd name="connsiteY35" fmla="*/ 716280 h 838200"/>
                  <a:gd name="connsiteX36" fmla="*/ 362101 w 1790700"/>
                  <a:gd name="connsiteY36" fmla="*/ 709613 h 838200"/>
                  <a:gd name="connsiteX37" fmla="*/ 475448 w 1790700"/>
                  <a:gd name="connsiteY37" fmla="*/ 732472 h 838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90700" h="838200">
                    <a:moveTo>
                      <a:pt x="475448" y="732472"/>
                    </a:moveTo>
                    <a:cubicBezTo>
                      <a:pt x="482116" y="734377"/>
                      <a:pt x="488783" y="737235"/>
                      <a:pt x="495451" y="739140"/>
                    </a:cubicBezTo>
                    <a:cubicBezTo>
                      <a:pt x="542123" y="698182"/>
                      <a:pt x="597368" y="669607"/>
                      <a:pt x="650708" y="639127"/>
                    </a:cubicBezTo>
                    <a:cubicBezTo>
                      <a:pt x="680236" y="626745"/>
                      <a:pt x="705953" y="606743"/>
                      <a:pt x="736433" y="596265"/>
                    </a:cubicBezTo>
                    <a:cubicBezTo>
                      <a:pt x="749768" y="586740"/>
                      <a:pt x="764056" y="579120"/>
                      <a:pt x="780248" y="572452"/>
                    </a:cubicBezTo>
                    <a:cubicBezTo>
                      <a:pt x="804061" y="562927"/>
                      <a:pt x="825016" y="549593"/>
                      <a:pt x="844066" y="532447"/>
                    </a:cubicBezTo>
                    <a:cubicBezTo>
                      <a:pt x="862163" y="515302"/>
                      <a:pt x="884071" y="501968"/>
                      <a:pt x="905978" y="489585"/>
                    </a:cubicBezTo>
                    <a:cubicBezTo>
                      <a:pt x="925981" y="479107"/>
                      <a:pt x="936458" y="461963"/>
                      <a:pt x="938363" y="440055"/>
                    </a:cubicBezTo>
                    <a:cubicBezTo>
                      <a:pt x="945983" y="331470"/>
                      <a:pt x="958366" y="221932"/>
                      <a:pt x="965033" y="113347"/>
                    </a:cubicBezTo>
                    <a:cubicBezTo>
                      <a:pt x="966938" y="86677"/>
                      <a:pt x="968843" y="60007"/>
                      <a:pt x="970748" y="33338"/>
                    </a:cubicBezTo>
                    <a:cubicBezTo>
                      <a:pt x="971701" y="20002"/>
                      <a:pt x="970748" y="1905"/>
                      <a:pt x="991703" y="0"/>
                    </a:cubicBezTo>
                    <a:cubicBezTo>
                      <a:pt x="1113623" y="3810"/>
                      <a:pt x="1233638" y="24765"/>
                      <a:pt x="1354606" y="38100"/>
                    </a:cubicBezTo>
                    <a:cubicBezTo>
                      <a:pt x="1405088" y="43815"/>
                      <a:pt x="1452713" y="60007"/>
                      <a:pt x="1497481" y="86677"/>
                    </a:cubicBezTo>
                    <a:cubicBezTo>
                      <a:pt x="1514626" y="97155"/>
                      <a:pt x="1531771" y="109538"/>
                      <a:pt x="1537486" y="129540"/>
                    </a:cubicBezTo>
                    <a:cubicBezTo>
                      <a:pt x="1544153" y="149543"/>
                      <a:pt x="1557488" y="152400"/>
                      <a:pt x="1575586" y="152400"/>
                    </a:cubicBezTo>
                    <a:cubicBezTo>
                      <a:pt x="1619401" y="153352"/>
                      <a:pt x="1662263" y="148590"/>
                      <a:pt x="1706078" y="157163"/>
                    </a:cubicBezTo>
                    <a:cubicBezTo>
                      <a:pt x="1775611" y="171450"/>
                      <a:pt x="1803233" y="206693"/>
                      <a:pt x="1797518" y="277177"/>
                    </a:cubicBezTo>
                    <a:cubicBezTo>
                      <a:pt x="1795613" y="300038"/>
                      <a:pt x="1790851" y="323850"/>
                      <a:pt x="1784183" y="346710"/>
                    </a:cubicBezTo>
                    <a:cubicBezTo>
                      <a:pt x="1773706" y="381952"/>
                      <a:pt x="1751798" y="407670"/>
                      <a:pt x="1718461" y="423863"/>
                    </a:cubicBezTo>
                    <a:cubicBezTo>
                      <a:pt x="1634641" y="463868"/>
                      <a:pt x="1543201" y="481013"/>
                      <a:pt x="1453666" y="502920"/>
                    </a:cubicBezTo>
                    <a:cubicBezTo>
                      <a:pt x="1408898" y="513397"/>
                      <a:pt x="1364131" y="523875"/>
                      <a:pt x="1318411" y="534352"/>
                    </a:cubicBezTo>
                    <a:cubicBezTo>
                      <a:pt x="1286026" y="541972"/>
                      <a:pt x="1257451" y="556260"/>
                      <a:pt x="1229828" y="575310"/>
                    </a:cubicBezTo>
                    <a:cubicBezTo>
                      <a:pt x="1180298" y="611505"/>
                      <a:pt x="1124101" y="637222"/>
                      <a:pt x="1065998" y="654368"/>
                    </a:cubicBezTo>
                    <a:cubicBezTo>
                      <a:pt x="1042186" y="661988"/>
                      <a:pt x="1021231" y="672465"/>
                      <a:pt x="1003133" y="689610"/>
                    </a:cubicBezTo>
                    <a:cubicBezTo>
                      <a:pt x="952651" y="736282"/>
                      <a:pt x="892643" y="754380"/>
                      <a:pt x="825968" y="754380"/>
                    </a:cubicBezTo>
                    <a:cubicBezTo>
                      <a:pt x="793583" y="754380"/>
                      <a:pt x="761198" y="754380"/>
                      <a:pt x="729766" y="756285"/>
                    </a:cubicBezTo>
                    <a:cubicBezTo>
                      <a:pt x="678331" y="759143"/>
                      <a:pt x="631658" y="776288"/>
                      <a:pt x="590701" y="808672"/>
                    </a:cubicBezTo>
                    <a:cubicBezTo>
                      <a:pt x="557363" y="835343"/>
                      <a:pt x="519263" y="845820"/>
                      <a:pt x="475448" y="843915"/>
                    </a:cubicBezTo>
                    <a:cubicBezTo>
                      <a:pt x="440206" y="842010"/>
                      <a:pt x="405916" y="842963"/>
                      <a:pt x="370673" y="843915"/>
                    </a:cubicBezTo>
                    <a:cubicBezTo>
                      <a:pt x="353528" y="843915"/>
                      <a:pt x="345908" y="838200"/>
                      <a:pt x="344003" y="820102"/>
                    </a:cubicBezTo>
                    <a:cubicBezTo>
                      <a:pt x="341146" y="761047"/>
                      <a:pt x="309713" y="731520"/>
                      <a:pt x="249706" y="722947"/>
                    </a:cubicBezTo>
                    <a:cubicBezTo>
                      <a:pt x="173506" y="713422"/>
                      <a:pt x="98258" y="717232"/>
                      <a:pt x="23963" y="730568"/>
                    </a:cubicBezTo>
                    <a:cubicBezTo>
                      <a:pt x="151" y="735330"/>
                      <a:pt x="-4612" y="728663"/>
                      <a:pt x="3961" y="707707"/>
                    </a:cubicBezTo>
                    <a:cubicBezTo>
                      <a:pt x="5866" y="707707"/>
                      <a:pt x="7771" y="707707"/>
                      <a:pt x="10628" y="707707"/>
                    </a:cubicBezTo>
                    <a:cubicBezTo>
                      <a:pt x="65873" y="710565"/>
                      <a:pt x="121118" y="710565"/>
                      <a:pt x="176363" y="707707"/>
                    </a:cubicBezTo>
                    <a:cubicBezTo>
                      <a:pt x="236371" y="703897"/>
                      <a:pt x="295426" y="714375"/>
                      <a:pt x="354481" y="716280"/>
                    </a:cubicBezTo>
                    <a:cubicBezTo>
                      <a:pt x="356386" y="713422"/>
                      <a:pt x="359243" y="709613"/>
                      <a:pt x="362101" y="709613"/>
                    </a:cubicBezTo>
                    <a:cubicBezTo>
                      <a:pt x="402106" y="709613"/>
                      <a:pt x="442111" y="704850"/>
                      <a:pt x="475448" y="7324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8" name="Freeform: Shape 577">
                <a:extLst>
                  <a:ext uri="{FF2B5EF4-FFF2-40B4-BE49-F238E27FC236}">
                    <a16:creationId xmlns:a16="http://schemas.microsoft.com/office/drawing/2014/main" id="{82BCB982-CC93-4D56-9206-7A45FD29EA29}"/>
                  </a:ext>
                </a:extLst>
              </p:cNvPr>
              <p:cNvSpPr/>
              <p:nvPr/>
            </p:nvSpPr>
            <p:spPr>
              <a:xfrm>
                <a:off x="5273041" y="3685223"/>
                <a:ext cx="1047750" cy="266702"/>
              </a:xfrm>
              <a:custGeom>
                <a:avLst/>
                <a:gdLst>
                  <a:gd name="connsiteX0" fmla="*/ 46672 w 1047750"/>
                  <a:gd name="connsiteY0" fmla="*/ 79058 h 266700"/>
                  <a:gd name="connsiteX1" fmla="*/ 0 w 1047750"/>
                  <a:gd name="connsiteY1" fmla="*/ 67628 h 266700"/>
                  <a:gd name="connsiteX2" fmla="*/ 6667 w 1047750"/>
                  <a:gd name="connsiteY2" fmla="*/ 0 h 266700"/>
                  <a:gd name="connsiteX3" fmla="*/ 263842 w 1047750"/>
                  <a:gd name="connsiteY3" fmla="*/ 16193 h 266700"/>
                  <a:gd name="connsiteX4" fmla="*/ 513397 w 1047750"/>
                  <a:gd name="connsiteY4" fmla="*/ 35243 h 266700"/>
                  <a:gd name="connsiteX5" fmla="*/ 1041082 w 1047750"/>
                  <a:gd name="connsiteY5" fmla="*/ 78105 h 266700"/>
                  <a:gd name="connsiteX6" fmla="*/ 1051560 w 1047750"/>
                  <a:gd name="connsiteY6" fmla="*/ 128588 h 266700"/>
                  <a:gd name="connsiteX7" fmla="*/ 1046797 w 1047750"/>
                  <a:gd name="connsiteY7" fmla="*/ 204788 h 266700"/>
                  <a:gd name="connsiteX8" fmla="*/ 1023938 w 1047750"/>
                  <a:gd name="connsiteY8" fmla="*/ 267653 h 266700"/>
                  <a:gd name="connsiteX9" fmla="*/ 991553 w 1047750"/>
                  <a:gd name="connsiteY9" fmla="*/ 267653 h 266700"/>
                  <a:gd name="connsiteX10" fmla="*/ 703897 w 1047750"/>
                  <a:gd name="connsiteY10" fmla="*/ 200978 h 266700"/>
                  <a:gd name="connsiteX11" fmla="*/ 402907 w 1047750"/>
                  <a:gd name="connsiteY11" fmla="*/ 134303 h 266700"/>
                  <a:gd name="connsiteX12" fmla="*/ 118110 w 1047750"/>
                  <a:gd name="connsiteY12" fmla="*/ 94297 h 266700"/>
                  <a:gd name="connsiteX13" fmla="*/ 68580 w 1047750"/>
                  <a:gd name="connsiteY13" fmla="*/ 87630 h 266700"/>
                  <a:gd name="connsiteX14" fmla="*/ 46672 w 1047750"/>
                  <a:gd name="connsiteY14" fmla="*/ 79058 h 26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47750" h="266700">
                    <a:moveTo>
                      <a:pt x="46672" y="79058"/>
                    </a:moveTo>
                    <a:cubicBezTo>
                      <a:pt x="30480" y="76200"/>
                      <a:pt x="11430" y="86678"/>
                      <a:pt x="0" y="67628"/>
                    </a:cubicBezTo>
                    <a:cubicBezTo>
                      <a:pt x="1905" y="44768"/>
                      <a:pt x="4763" y="22860"/>
                      <a:pt x="6667" y="0"/>
                    </a:cubicBezTo>
                    <a:cubicBezTo>
                      <a:pt x="92392" y="0"/>
                      <a:pt x="178117" y="11430"/>
                      <a:pt x="263842" y="16193"/>
                    </a:cubicBezTo>
                    <a:cubicBezTo>
                      <a:pt x="346710" y="20955"/>
                      <a:pt x="430530" y="28575"/>
                      <a:pt x="513397" y="35243"/>
                    </a:cubicBezTo>
                    <a:cubicBezTo>
                      <a:pt x="689610" y="49530"/>
                      <a:pt x="864870" y="63818"/>
                      <a:pt x="1041082" y="78105"/>
                    </a:cubicBezTo>
                    <a:cubicBezTo>
                      <a:pt x="1057275" y="92393"/>
                      <a:pt x="1057275" y="110490"/>
                      <a:pt x="1051560" y="128588"/>
                    </a:cubicBezTo>
                    <a:cubicBezTo>
                      <a:pt x="1042988" y="154305"/>
                      <a:pt x="1039178" y="178118"/>
                      <a:pt x="1046797" y="204788"/>
                    </a:cubicBezTo>
                    <a:cubicBezTo>
                      <a:pt x="1054417" y="230505"/>
                      <a:pt x="1034415" y="248603"/>
                      <a:pt x="1023938" y="267653"/>
                    </a:cubicBezTo>
                    <a:cubicBezTo>
                      <a:pt x="1018222" y="278130"/>
                      <a:pt x="1002982" y="270510"/>
                      <a:pt x="991553" y="267653"/>
                    </a:cubicBezTo>
                    <a:cubicBezTo>
                      <a:pt x="896303" y="241935"/>
                      <a:pt x="800100" y="222885"/>
                      <a:pt x="703897" y="200978"/>
                    </a:cubicBezTo>
                    <a:cubicBezTo>
                      <a:pt x="603885" y="178118"/>
                      <a:pt x="503872" y="154305"/>
                      <a:pt x="402907" y="134303"/>
                    </a:cubicBezTo>
                    <a:cubicBezTo>
                      <a:pt x="308610" y="116205"/>
                      <a:pt x="213360" y="104775"/>
                      <a:pt x="118110" y="94297"/>
                    </a:cubicBezTo>
                    <a:cubicBezTo>
                      <a:pt x="101917" y="92393"/>
                      <a:pt x="85725" y="88583"/>
                      <a:pt x="68580" y="87630"/>
                    </a:cubicBezTo>
                    <a:cubicBezTo>
                      <a:pt x="60007" y="90488"/>
                      <a:pt x="51435" y="87630"/>
                      <a:pt x="46672" y="79058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9" name="Freeform: Shape 578">
                <a:extLst>
                  <a:ext uri="{FF2B5EF4-FFF2-40B4-BE49-F238E27FC236}">
                    <a16:creationId xmlns:a16="http://schemas.microsoft.com/office/drawing/2014/main" id="{78885A47-D277-4A54-9502-A86B58C7260F}"/>
                  </a:ext>
                </a:extLst>
              </p:cNvPr>
              <p:cNvSpPr/>
              <p:nvPr/>
            </p:nvSpPr>
            <p:spPr>
              <a:xfrm>
                <a:off x="6266622" y="3769620"/>
                <a:ext cx="440709" cy="349198"/>
              </a:xfrm>
              <a:custGeom>
                <a:avLst/>
                <a:gdLst>
                  <a:gd name="connsiteX0" fmla="*/ 383077 w 400050"/>
                  <a:gd name="connsiteY0" fmla="*/ 287076 h 285750"/>
                  <a:gd name="connsiteX1" fmla="*/ 348787 w 400050"/>
                  <a:gd name="connsiteY1" fmla="*/ 277551 h 285750"/>
                  <a:gd name="connsiteX2" fmla="*/ 94470 w 400050"/>
                  <a:gd name="connsiteY2" fmla="*/ 177539 h 285750"/>
                  <a:gd name="connsiteX3" fmla="*/ 2077 w 400050"/>
                  <a:gd name="connsiteY3" fmla="*/ 167061 h 285750"/>
                  <a:gd name="connsiteX4" fmla="*/ 7793 w 400050"/>
                  <a:gd name="connsiteY4" fmla="*/ 52761 h 285750"/>
                  <a:gd name="connsiteX5" fmla="*/ 17318 w 400050"/>
                  <a:gd name="connsiteY5" fmla="*/ 374 h 285750"/>
                  <a:gd name="connsiteX6" fmla="*/ 259252 w 400050"/>
                  <a:gd name="connsiteY6" fmla="*/ 17519 h 285750"/>
                  <a:gd name="connsiteX7" fmla="*/ 404985 w 400050"/>
                  <a:gd name="connsiteY7" fmla="*/ 30854 h 285750"/>
                  <a:gd name="connsiteX8" fmla="*/ 383077 w 400050"/>
                  <a:gd name="connsiteY8" fmla="*/ 287076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0" h="285750">
                    <a:moveTo>
                      <a:pt x="383077" y="287076"/>
                    </a:moveTo>
                    <a:cubicBezTo>
                      <a:pt x="369743" y="290886"/>
                      <a:pt x="359265" y="282314"/>
                      <a:pt x="348787" y="277551"/>
                    </a:cubicBezTo>
                    <a:cubicBezTo>
                      <a:pt x="266873" y="236594"/>
                      <a:pt x="184958" y="198494"/>
                      <a:pt x="94470" y="177539"/>
                    </a:cubicBezTo>
                    <a:cubicBezTo>
                      <a:pt x="63990" y="170871"/>
                      <a:pt x="33510" y="166109"/>
                      <a:pt x="2077" y="167061"/>
                    </a:cubicBezTo>
                    <a:cubicBezTo>
                      <a:pt x="-4590" y="128961"/>
                      <a:pt x="6840" y="90861"/>
                      <a:pt x="7793" y="52761"/>
                    </a:cubicBezTo>
                    <a:cubicBezTo>
                      <a:pt x="8745" y="34664"/>
                      <a:pt x="10650" y="16566"/>
                      <a:pt x="17318" y="374"/>
                    </a:cubicBezTo>
                    <a:cubicBezTo>
                      <a:pt x="98280" y="-2484"/>
                      <a:pt x="178290" y="11804"/>
                      <a:pt x="259252" y="17519"/>
                    </a:cubicBezTo>
                    <a:cubicBezTo>
                      <a:pt x="307830" y="21329"/>
                      <a:pt x="356408" y="27044"/>
                      <a:pt x="404985" y="30854"/>
                    </a:cubicBezTo>
                    <a:cubicBezTo>
                      <a:pt x="397365" y="116579"/>
                      <a:pt x="389745" y="201351"/>
                      <a:pt x="383077" y="287076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0" name="Freeform: Shape 579">
                <a:extLst>
                  <a:ext uri="{FF2B5EF4-FFF2-40B4-BE49-F238E27FC236}">
                    <a16:creationId xmlns:a16="http://schemas.microsoft.com/office/drawing/2014/main" id="{91EF4147-F9E7-4EB7-B1AA-C8A00EBF3499}"/>
                  </a:ext>
                </a:extLst>
              </p:cNvPr>
              <p:cNvSpPr/>
              <p:nvPr/>
            </p:nvSpPr>
            <p:spPr>
              <a:xfrm>
                <a:off x="4008119" y="3427392"/>
                <a:ext cx="1009650" cy="228602"/>
              </a:xfrm>
              <a:custGeom>
                <a:avLst/>
                <a:gdLst>
                  <a:gd name="connsiteX0" fmla="*/ 794385 w 1009650"/>
                  <a:gd name="connsiteY0" fmla="*/ 216872 h 228600"/>
                  <a:gd name="connsiteX1" fmla="*/ 776288 w 1009650"/>
                  <a:gd name="connsiteY1" fmla="*/ 202585 h 228600"/>
                  <a:gd name="connsiteX2" fmla="*/ 432435 w 1009650"/>
                  <a:gd name="connsiteY2" fmla="*/ 70187 h 228600"/>
                  <a:gd name="connsiteX3" fmla="*/ 231457 w 1009650"/>
                  <a:gd name="connsiteY3" fmla="*/ 38755 h 228600"/>
                  <a:gd name="connsiteX4" fmla="*/ 22860 w 1009650"/>
                  <a:gd name="connsiteY4" fmla="*/ 33040 h 228600"/>
                  <a:gd name="connsiteX5" fmla="*/ 0 w 1009650"/>
                  <a:gd name="connsiteY5" fmla="*/ 25420 h 228600"/>
                  <a:gd name="connsiteX6" fmla="*/ 202882 w 1009650"/>
                  <a:gd name="connsiteY6" fmla="*/ 1607 h 228600"/>
                  <a:gd name="connsiteX7" fmla="*/ 335280 w 1009650"/>
                  <a:gd name="connsiteY7" fmla="*/ 1607 h 228600"/>
                  <a:gd name="connsiteX8" fmla="*/ 657225 w 1009650"/>
                  <a:gd name="connsiteY8" fmla="*/ 60662 h 228600"/>
                  <a:gd name="connsiteX9" fmla="*/ 837247 w 1009650"/>
                  <a:gd name="connsiteY9" fmla="*/ 159722 h 228600"/>
                  <a:gd name="connsiteX10" fmla="*/ 928688 w 1009650"/>
                  <a:gd name="connsiteY10" fmla="*/ 195917 h 228600"/>
                  <a:gd name="connsiteX11" fmla="*/ 1016318 w 1009650"/>
                  <a:gd name="connsiteY11" fmla="*/ 236875 h 228600"/>
                  <a:gd name="connsiteX12" fmla="*/ 794385 w 1009650"/>
                  <a:gd name="connsiteY12" fmla="*/ 216872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09650" h="228600">
                    <a:moveTo>
                      <a:pt x="794385" y="216872"/>
                    </a:moveTo>
                    <a:cubicBezTo>
                      <a:pt x="790575" y="210205"/>
                      <a:pt x="783908" y="205442"/>
                      <a:pt x="776288" y="202585"/>
                    </a:cubicBezTo>
                    <a:cubicBezTo>
                      <a:pt x="661988" y="158770"/>
                      <a:pt x="549593" y="108287"/>
                      <a:pt x="432435" y="70187"/>
                    </a:cubicBezTo>
                    <a:cubicBezTo>
                      <a:pt x="366713" y="49232"/>
                      <a:pt x="299085" y="46375"/>
                      <a:pt x="231457" y="38755"/>
                    </a:cubicBezTo>
                    <a:cubicBezTo>
                      <a:pt x="161925" y="31135"/>
                      <a:pt x="92392" y="33040"/>
                      <a:pt x="22860" y="33040"/>
                    </a:cubicBezTo>
                    <a:cubicBezTo>
                      <a:pt x="15240" y="33040"/>
                      <a:pt x="6667" y="35897"/>
                      <a:pt x="0" y="25420"/>
                    </a:cubicBezTo>
                    <a:cubicBezTo>
                      <a:pt x="67627" y="9227"/>
                      <a:pt x="134302" y="-3155"/>
                      <a:pt x="202882" y="1607"/>
                    </a:cubicBezTo>
                    <a:cubicBezTo>
                      <a:pt x="246697" y="4465"/>
                      <a:pt x="291465" y="-3155"/>
                      <a:pt x="335280" y="1607"/>
                    </a:cubicBezTo>
                    <a:cubicBezTo>
                      <a:pt x="444817" y="12085"/>
                      <a:pt x="554355" y="21610"/>
                      <a:pt x="657225" y="60662"/>
                    </a:cubicBezTo>
                    <a:cubicBezTo>
                      <a:pt x="721043" y="84475"/>
                      <a:pt x="777240" y="127337"/>
                      <a:pt x="837247" y="159722"/>
                    </a:cubicBezTo>
                    <a:cubicBezTo>
                      <a:pt x="865822" y="175915"/>
                      <a:pt x="895350" y="193060"/>
                      <a:pt x="928688" y="195917"/>
                    </a:cubicBezTo>
                    <a:cubicBezTo>
                      <a:pt x="963930" y="198775"/>
                      <a:pt x="992505" y="212110"/>
                      <a:pt x="1016318" y="236875"/>
                    </a:cubicBezTo>
                    <a:cubicBezTo>
                      <a:pt x="943927" y="232112"/>
                      <a:pt x="868680" y="227350"/>
                      <a:pt x="794385" y="21687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1" name="Freeform: Shape 580">
                <a:extLst>
                  <a:ext uri="{FF2B5EF4-FFF2-40B4-BE49-F238E27FC236}">
                    <a16:creationId xmlns:a16="http://schemas.microsoft.com/office/drawing/2014/main" id="{4748C523-D805-4499-81F7-1AC7911BEA2E}"/>
                  </a:ext>
                </a:extLst>
              </p:cNvPr>
              <p:cNvSpPr/>
              <p:nvPr/>
            </p:nvSpPr>
            <p:spPr>
              <a:xfrm>
                <a:off x="5025526" y="6294119"/>
                <a:ext cx="76201" cy="247652"/>
              </a:xfrm>
              <a:custGeom>
                <a:avLst/>
                <a:gdLst>
                  <a:gd name="connsiteX0" fmla="*/ 1768 w 76200"/>
                  <a:gd name="connsiteY0" fmla="*/ 200978 h 247650"/>
                  <a:gd name="connsiteX1" fmla="*/ 815 w 76200"/>
                  <a:gd name="connsiteY1" fmla="*/ 182880 h 247650"/>
                  <a:gd name="connsiteX2" fmla="*/ 60823 w 76200"/>
                  <a:gd name="connsiteY2" fmla="*/ 0 h 247650"/>
                  <a:gd name="connsiteX3" fmla="*/ 68443 w 76200"/>
                  <a:gd name="connsiteY3" fmla="*/ 114300 h 247650"/>
                  <a:gd name="connsiteX4" fmla="*/ 78920 w 76200"/>
                  <a:gd name="connsiteY4" fmla="*/ 224790 h 247650"/>
                  <a:gd name="connsiteX5" fmla="*/ 75110 w 76200"/>
                  <a:gd name="connsiteY5" fmla="*/ 247650 h 247650"/>
                  <a:gd name="connsiteX6" fmla="*/ 1768 w 76200"/>
                  <a:gd name="connsiteY6" fmla="*/ 200978 h 247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00" h="247650">
                    <a:moveTo>
                      <a:pt x="1768" y="200978"/>
                    </a:moveTo>
                    <a:cubicBezTo>
                      <a:pt x="815" y="195263"/>
                      <a:pt x="-1090" y="188595"/>
                      <a:pt x="815" y="182880"/>
                    </a:cubicBezTo>
                    <a:cubicBezTo>
                      <a:pt x="19865" y="123825"/>
                      <a:pt x="39868" y="64770"/>
                      <a:pt x="60823" y="0"/>
                    </a:cubicBezTo>
                    <a:cubicBezTo>
                      <a:pt x="71300" y="41910"/>
                      <a:pt x="61775" y="78105"/>
                      <a:pt x="68443" y="114300"/>
                    </a:cubicBezTo>
                    <a:cubicBezTo>
                      <a:pt x="75110" y="150495"/>
                      <a:pt x="76063" y="188595"/>
                      <a:pt x="78920" y="224790"/>
                    </a:cubicBezTo>
                    <a:cubicBezTo>
                      <a:pt x="79873" y="232410"/>
                      <a:pt x="78920" y="240030"/>
                      <a:pt x="75110" y="247650"/>
                    </a:cubicBezTo>
                    <a:cubicBezTo>
                      <a:pt x="51298" y="231457"/>
                      <a:pt x="26533" y="216218"/>
                      <a:pt x="1768" y="200978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2" name="Freeform: Shape 581">
                <a:extLst>
                  <a:ext uri="{FF2B5EF4-FFF2-40B4-BE49-F238E27FC236}">
                    <a16:creationId xmlns:a16="http://schemas.microsoft.com/office/drawing/2014/main" id="{C6548E03-6E05-4341-99F3-60B09498783D}"/>
                  </a:ext>
                </a:extLst>
              </p:cNvPr>
              <p:cNvSpPr/>
              <p:nvPr/>
            </p:nvSpPr>
            <p:spPr>
              <a:xfrm>
                <a:off x="8360092" y="3609668"/>
                <a:ext cx="47623" cy="9523"/>
              </a:xfrm>
              <a:custGeom>
                <a:avLst/>
                <a:gdLst>
                  <a:gd name="connsiteX0" fmla="*/ 52388 w 47625"/>
                  <a:gd name="connsiteY0" fmla="*/ 2213 h 9525"/>
                  <a:gd name="connsiteX1" fmla="*/ 0 w 47625"/>
                  <a:gd name="connsiteY1" fmla="*/ 17453 h 9525"/>
                  <a:gd name="connsiteX2" fmla="*/ 52388 w 47625"/>
                  <a:gd name="connsiteY2" fmla="*/ 2213 h 9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7625" h="9525">
                    <a:moveTo>
                      <a:pt x="52388" y="2213"/>
                    </a:moveTo>
                    <a:cubicBezTo>
                      <a:pt x="35243" y="6975"/>
                      <a:pt x="17145" y="12690"/>
                      <a:pt x="0" y="17453"/>
                    </a:cubicBezTo>
                    <a:cubicBezTo>
                      <a:pt x="12382" y="-4455"/>
                      <a:pt x="32385" y="-645"/>
                      <a:pt x="52388" y="2213"/>
                    </a:cubicBezTo>
                    <a:close/>
                  </a:path>
                </a:pathLst>
              </a:custGeom>
              <a:solidFill>
                <a:srgbClr val="8E8E8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3" name="Freeform: Shape 582">
                <a:extLst>
                  <a:ext uri="{FF2B5EF4-FFF2-40B4-BE49-F238E27FC236}">
                    <a16:creationId xmlns:a16="http://schemas.microsoft.com/office/drawing/2014/main" id="{3E9C6CF4-B67E-4BF2-82CB-CC5DDBA53A00}"/>
                  </a:ext>
                </a:extLst>
              </p:cNvPr>
              <p:cNvSpPr/>
              <p:nvPr/>
            </p:nvSpPr>
            <p:spPr>
              <a:xfrm>
                <a:off x="6027418" y="3922939"/>
                <a:ext cx="657224" cy="2714624"/>
              </a:xfrm>
              <a:custGeom>
                <a:avLst/>
                <a:gdLst>
                  <a:gd name="connsiteX0" fmla="*/ 641033 w 657225"/>
                  <a:gd name="connsiteY0" fmla="*/ 115663 h 2714625"/>
                  <a:gd name="connsiteX1" fmla="*/ 364808 w 657225"/>
                  <a:gd name="connsiteY1" fmla="*/ 8030 h 2714625"/>
                  <a:gd name="connsiteX2" fmla="*/ 278130 w 657225"/>
                  <a:gd name="connsiteY2" fmla="*/ 8983 h 2714625"/>
                  <a:gd name="connsiteX3" fmla="*/ 271463 w 657225"/>
                  <a:gd name="connsiteY3" fmla="*/ 37558 h 2714625"/>
                  <a:gd name="connsiteX4" fmla="*/ 250508 w 657225"/>
                  <a:gd name="connsiteY4" fmla="*/ 315688 h 2714625"/>
                  <a:gd name="connsiteX5" fmla="*/ 246698 w 657225"/>
                  <a:gd name="connsiteY5" fmla="*/ 311878 h 2714625"/>
                  <a:gd name="connsiteX6" fmla="*/ 236220 w 657225"/>
                  <a:gd name="connsiteY6" fmla="*/ 429035 h 2714625"/>
                  <a:gd name="connsiteX7" fmla="*/ 191453 w 657225"/>
                  <a:gd name="connsiteY7" fmla="*/ 865280 h 2714625"/>
                  <a:gd name="connsiteX8" fmla="*/ 146685 w 657225"/>
                  <a:gd name="connsiteY8" fmla="*/ 1288190 h 2714625"/>
                  <a:gd name="connsiteX9" fmla="*/ 100965 w 657225"/>
                  <a:gd name="connsiteY9" fmla="*/ 1713005 h 2714625"/>
                  <a:gd name="connsiteX10" fmla="*/ 64770 w 657225"/>
                  <a:gd name="connsiteY10" fmla="*/ 2065430 h 2714625"/>
                  <a:gd name="connsiteX11" fmla="*/ 26670 w 657225"/>
                  <a:gd name="connsiteY11" fmla="*/ 2435953 h 2714625"/>
                  <a:gd name="connsiteX12" fmla="*/ 0 w 657225"/>
                  <a:gd name="connsiteY12" fmla="*/ 2718845 h 2714625"/>
                  <a:gd name="connsiteX13" fmla="*/ 25718 w 657225"/>
                  <a:gd name="connsiteY13" fmla="*/ 2712178 h 2714625"/>
                  <a:gd name="connsiteX14" fmla="*/ 158115 w 657225"/>
                  <a:gd name="connsiteY14" fmla="*/ 2629311 h 2714625"/>
                  <a:gd name="connsiteX15" fmla="*/ 158115 w 657225"/>
                  <a:gd name="connsiteY15" fmla="*/ 2629311 h 2714625"/>
                  <a:gd name="connsiteX16" fmla="*/ 240983 w 657225"/>
                  <a:gd name="connsiteY16" fmla="*/ 2585495 h 2714625"/>
                  <a:gd name="connsiteX17" fmla="*/ 361950 w 657225"/>
                  <a:gd name="connsiteY17" fmla="*/ 2515963 h 2714625"/>
                  <a:gd name="connsiteX18" fmla="*/ 421005 w 657225"/>
                  <a:gd name="connsiteY18" fmla="*/ 2477863 h 2714625"/>
                  <a:gd name="connsiteX19" fmla="*/ 455295 w 657225"/>
                  <a:gd name="connsiteY19" fmla="*/ 2426428 h 2714625"/>
                  <a:gd name="connsiteX20" fmla="*/ 486728 w 657225"/>
                  <a:gd name="connsiteY20" fmla="*/ 2023520 h 2714625"/>
                  <a:gd name="connsiteX21" fmla="*/ 496253 w 657225"/>
                  <a:gd name="connsiteY21" fmla="*/ 1977800 h 2714625"/>
                  <a:gd name="connsiteX22" fmla="*/ 520065 w 657225"/>
                  <a:gd name="connsiteY22" fmla="*/ 1684430 h 2714625"/>
                  <a:gd name="connsiteX23" fmla="*/ 542925 w 657225"/>
                  <a:gd name="connsiteY23" fmla="*/ 1403443 h 2714625"/>
                  <a:gd name="connsiteX24" fmla="*/ 569595 w 657225"/>
                  <a:gd name="connsiteY24" fmla="*/ 1125313 h 2714625"/>
                  <a:gd name="connsiteX25" fmla="*/ 603885 w 657225"/>
                  <a:gd name="connsiteY25" fmla="*/ 767173 h 2714625"/>
                  <a:gd name="connsiteX26" fmla="*/ 627698 w 657225"/>
                  <a:gd name="connsiteY26" fmla="*/ 493805 h 2714625"/>
                  <a:gd name="connsiteX27" fmla="*/ 632460 w 657225"/>
                  <a:gd name="connsiteY27" fmla="*/ 426178 h 2714625"/>
                  <a:gd name="connsiteX28" fmla="*/ 641985 w 657225"/>
                  <a:gd name="connsiteY28" fmla="*/ 397603 h 2714625"/>
                  <a:gd name="connsiteX29" fmla="*/ 662940 w 657225"/>
                  <a:gd name="connsiteY29" fmla="*/ 131855 h 2714625"/>
                  <a:gd name="connsiteX30" fmla="*/ 641033 w 657225"/>
                  <a:gd name="connsiteY30" fmla="*/ 115663 h 271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657225" h="2714625">
                    <a:moveTo>
                      <a:pt x="641033" y="115663"/>
                    </a:moveTo>
                    <a:cubicBezTo>
                      <a:pt x="553403" y="68990"/>
                      <a:pt x="462915" y="28033"/>
                      <a:pt x="364808" y="8030"/>
                    </a:cubicBezTo>
                    <a:cubicBezTo>
                      <a:pt x="336233" y="2315"/>
                      <a:pt x="306705" y="-7210"/>
                      <a:pt x="278130" y="8983"/>
                    </a:cubicBezTo>
                    <a:cubicBezTo>
                      <a:pt x="267653" y="16603"/>
                      <a:pt x="272415" y="28033"/>
                      <a:pt x="271463" y="37558"/>
                    </a:cubicBezTo>
                    <a:cubicBezTo>
                      <a:pt x="257175" y="129950"/>
                      <a:pt x="243840" y="222343"/>
                      <a:pt x="250508" y="315688"/>
                    </a:cubicBezTo>
                    <a:cubicBezTo>
                      <a:pt x="249555" y="314735"/>
                      <a:pt x="247650" y="312830"/>
                      <a:pt x="246698" y="311878"/>
                    </a:cubicBezTo>
                    <a:cubicBezTo>
                      <a:pt x="242888" y="350930"/>
                      <a:pt x="240030" y="389983"/>
                      <a:pt x="236220" y="429035"/>
                    </a:cubicBezTo>
                    <a:cubicBezTo>
                      <a:pt x="221933" y="574768"/>
                      <a:pt x="206693" y="719548"/>
                      <a:pt x="191453" y="865280"/>
                    </a:cubicBezTo>
                    <a:cubicBezTo>
                      <a:pt x="177165" y="1006250"/>
                      <a:pt x="161925" y="1147220"/>
                      <a:pt x="146685" y="1288190"/>
                    </a:cubicBezTo>
                    <a:cubicBezTo>
                      <a:pt x="131445" y="1430113"/>
                      <a:pt x="115253" y="1572036"/>
                      <a:pt x="100965" y="1713005"/>
                    </a:cubicBezTo>
                    <a:cubicBezTo>
                      <a:pt x="88583" y="1830163"/>
                      <a:pt x="77153" y="1948273"/>
                      <a:pt x="64770" y="2065430"/>
                    </a:cubicBezTo>
                    <a:cubicBezTo>
                      <a:pt x="52388" y="2189255"/>
                      <a:pt x="39053" y="2313080"/>
                      <a:pt x="26670" y="2435953"/>
                    </a:cubicBezTo>
                    <a:cubicBezTo>
                      <a:pt x="17145" y="2530250"/>
                      <a:pt x="8573" y="2624548"/>
                      <a:pt x="0" y="2718845"/>
                    </a:cubicBezTo>
                    <a:cubicBezTo>
                      <a:pt x="10478" y="2724561"/>
                      <a:pt x="18098" y="2716940"/>
                      <a:pt x="25718" y="2712178"/>
                    </a:cubicBezTo>
                    <a:cubicBezTo>
                      <a:pt x="69533" y="2684555"/>
                      <a:pt x="113348" y="2656933"/>
                      <a:pt x="158115" y="2629311"/>
                    </a:cubicBezTo>
                    <a:cubicBezTo>
                      <a:pt x="158115" y="2629311"/>
                      <a:pt x="158115" y="2629311"/>
                      <a:pt x="158115" y="2629311"/>
                    </a:cubicBezTo>
                    <a:cubicBezTo>
                      <a:pt x="187643" y="2618833"/>
                      <a:pt x="215265" y="2602640"/>
                      <a:pt x="240983" y="2585495"/>
                    </a:cubicBezTo>
                    <a:cubicBezTo>
                      <a:pt x="283845" y="2567398"/>
                      <a:pt x="327660" y="2550253"/>
                      <a:pt x="361950" y="2515963"/>
                    </a:cubicBezTo>
                    <a:cubicBezTo>
                      <a:pt x="378143" y="2499770"/>
                      <a:pt x="399098" y="2485483"/>
                      <a:pt x="421005" y="2477863"/>
                    </a:cubicBezTo>
                    <a:cubicBezTo>
                      <a:pt x="447675" y="2469290"/>
                      <a:pt x="453390" y="2450240"/>
                      <a:pt x="455295" y="2426428"/>
                    </a:cubicBezTo>
                    <a:cubicBezTo>
                      <a:pt x="465773" y="2292125"/>
                      <a:pt x="476250" y="2157823"/>
                      <a:pt x="486728" y="2023520"/>
                    </a:cubicBezTo>
                    <a:cubicBezTo>
                      <a:pt x="487680" y="2008280"/>
                      <a:pt x="487680" y="1992088"/>
                      <a:pt x="496253" y="1977800"/>
                    </a:cubicBezTo>
                    <a:cubicBezTo>
                      <a:pt x="503873" y="1879693"/>
                      <a:pt x="512445" y="1781586"/>
                      <a:pt x="520065" y="1684430"/>
                    </a:cubicBezTo>
                    <a:cubicBezTo>
                      <a:pt x="527685" y="1591086"/>
                      <a:pt x="535305" y="1497740"/>
                      <a:pt x="542925" y="1403443"/>
                    </a:cubicBezTo>
                    <a:cubicBezTo>
                      <a:pt x="551498" y="1311050"/>
                      <a:pt x="561023" y="1217705"/>
                      <a:pt x="569595" y="1125313"/>
                    </a:cubicBezTo>
                    <a:cubicBezTo>
                      <a:pt x="581025" y="1006250"/>
                      <a:pt x="592455" y="886235"/>
                      <a:pt x="603885" y="767173"/>
                    </a:cubicBezTo>
                    <a:cubicBezTo>
                      <a:pt x="612458" y="676685"/>
                      <a:pt x="620078" y="585245"/>
                      <a:pt x="627698" y="493805"/>
                    </a:cubicBezTo>
                    <a:cubicBezTo>
                      <a:pt x="638175" y="471898"/>
                      <a:pt x="623888" y="448085"/>
                      <a:pt x="632460" y="426178"/>
                    </a:cubicBezTo>
                    <a:cubicBezTo>
                      <a:pt x="642938" y="419510"/>
                      <a:pt x="641033" y="408080"/>
                      <a:pt x="641985" y="397603"/>
                    </a:cubicBezTo>
                    <a:cubicBezTo>
                      <a:pt x="649605" y="309020"/>
                      <a:pt x="656273" y="220438"/>
                      <a:pt x="662940" y="131855"/>
                    </a:cubicBezTo>
                    <a:cubicBezTo>
                      <a:pt x="655320" y="128045"/>
                      <a:pt x="649605" y="120425"/>
                      <a:pt x="641033" y="115663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4" name="Freeform: Shape 583">
                <a:extLst>
                  <a:ext uri="{FF2B5EF4-FFF2-40B4-BE49-F238E27FC236}">
                    <a16:creationId xmlns:a16="http://schemas.microsoft.com/office/drawing/2014/main" id="{C8035BA1-34F5-47AA-A380-0542CA21901D}"/>
                  </a:ext>
                </a:extLst>
              </p:cNvPr>
              <p:cNvSpPr/>
              <p:nvPr/>
            </p:nvSpPr>
            <p:spPr>
              <a:xfrm>
                <a:off x="4926891" y="3749865"/>
                <a:ext cx="1390649" cy="2886075"/>
              </a:xfrm>
              <a:custGeom>
                <a:avLst/>
                <a:gdLst>
                  <a:gd name="connsiteX0" fmla="*/ 1387233 w 1390650"/>
                  <a:gd name="connsiteY0" fmla="*/ 14413 h 2886075"/>
                  <a:gd name="connsiteX1" fmla="*/ 1373898 w 1390650"/>
                  <a:gd name="connsiteY1" fmla="*/ 184910 h 2886075"/>
                  <a:gd name="connsiteX2" fmla="*/ 1351991 w 1390650"/>
                  <a:gd name="connsiteY2" fmla="*/ 194435 h 2886075"/>
                  <a:gd name="connsiteX3" fmla="*/ 1309128 w 1390650"/>
                  <a:gd name="connsiteY3" fmla="*/ 182053 h 2886075"/>
                  <a:gd name="connsiteX4" fmla="*/ 625233 w 1390650"/>
                  <a:gd name="connsiteY4" fmla="*/ 37273 h 2886075"/>
                  <a:gd name="connsiteX5" fmla="*/ 394728 w 1390650"/>
                  <a:gd name="connsiteY5" fmla="*/ 12508 h 2886075"/>
                  <a:gd name="connsiteX6" fmla="*/ 394728 w 1390650"/>
                  <a:gd name="connsiteY6" fmla="*/ 9650 h 2886075"/>
                  <a:gd name="connsiteX7" fmla="*/ 346150 w 1390650"/>
                  <a:gd name="connsiteY7" fmla="*/ 1078 h 2886075"/>
                  <a:gd name="connsiteX8" fmla="*/ 324243 w 1390650"/>
                  <a:gd name="connsiteY8" fmla="*/ 163955 h 2886075"/>
                  <a:gd name="connsiteX9" fmla="*/ 247090 w 1390650"/>
                  <a:gd name="connsiteY9" fmla="*/ 788795 h 2886075"/>
                  <a:gd name="connsiteX10" fmla="*/ 142315 w 1390650"/>
                  <a:gd name="connsiteY10" fmla="*/ 1633663 h 2886075"/>
                  <a:gd name="connsiteX11" fmla="*/ 28015 w 1390650"/>
                  <a:gd name="connsiteY11" fmla="*/ 2434715 h 2886075"/>
                  <a:gd name="connsiteX12" fmla="*/ 393 w 1390650"/>
                  <a:gd name="connsiteY12" fmla="*/ 2686175 h 2886075"/>
                  <a:gd name="connsiteX13" fmla="*/ 20395 w 1390650"/>
                  <a:gd name="connsiteY13" fmla="*/ 2714750 h 2886075"/>
                  <a:gd name="connsiteX14" fmla="*/ 99453 w 1390650"/>
                  <a:gd name="connsiteY14" fmla="*/ 2742373 h 2886075"/>
                  <a:gd name="connsiteX15" fmla="*/ 107073 w 1390650"/>
                  <a:gd name="connsiteY15" fmla="*/ 2735706 h 2886075"/>
                  <a:gd name="connsiteX16" fmla="*/ 135648 w 1390650"/>
                  <a:gd name="connsiteY16" fmla="*/ 2651885 h 2886075"/>
                  <a:gd name="connsiteX17" fmla="*/ 153745 w 1390650"/>
                  <a:gd name="connsiteY17" fmla="*/ 2584258 h 2886075"/>
                  <a:gd name="connsiteX18" fmla="*/ 172795 w 1390650"/>
                  <a:gd name="connsiteY18" fmla="*/ 2789045 h 2886075"/>
                  <a:gd name="connsiteX19" fmla="*/ 207085 w 1390650"/>
                  <a:gd name="connsiteY19" fmla="*/ 2805238 h 2886075"/>
                  <a:gd name="connsiteX20" fmla="*/ 289000 w 1390650"/>
                  <a:gd name="connsiteY20" fmla="*/ 2817620 h 2886075"/>
                  <a:gd name="connsiteX21" fmla="*/ 606183 w 1390650"/>
                  <a:gd name="connsiteY21" fmla="*/ 2857625 h 2886075"/>
                  <a:gd name="connsiteX22" fmla="*/ 614755 w 1390650"/>
                  <a:gd name="connsiteY22" fmla="*/ 2863340 h 2886075"/>
                  <a:gd name="connsiteX23" fmla="*/ 779538 w 1390650"/>
                  <a:gd name="connsiteY23" fmla="*/ 2862388 h 2886075"/>
                  <a:gd name="connsiteX24" fmla="*/ 881455 w 1390650"/>
                  <a:gd name="connsiteY24" fmla="*/ 2870960 h 2886075"/>
                  <a:gd name="connsiteX25" fmla="*/ 957655 w 1390650"/>
                  <a:gd name="connsiteY25" fmla="*/ 2873818 h 2886075"/>
                  <a:gd name="connsiteX26" fmla="*/ 961466 w 1390650"/>
                  <a:gd name="connsiteY26" fmla="*/ 2867150 h 2886075"/>
                  <a:gd name="connsiteX27" fmla="*/ 1070051 w 1390650"/>
                  <a:gd name="connsiteY27" fmla="*/ 2881438 h 2886075"/>
                  <a:gd name="connsiteX28" fmla="*/ 1072908 w 1390650"/>
                  <a:gd name="connsiteY28" fmla="*/ 2888106 h 2886075"/>
                  <a:gd name="connsiteX29" fmla="*/ 1098626 w 1390650"/>
                  <a:gd name="connsiteY29" fmla="*/ 2892868 h 2886075"/>
                  <a:gd name="connsiteX30" fmla="*/ 1114818 w 1390650"/>
                  <a:gd name="connsiteY30" fmla="*/ 2850006 h 2886075"/>
                  <a:gd name="connsiteX31" fmla="*/ 1127201 w 1390650"/>
                  <a:gd name="connsiteY31" fmla="*/ 2711893 h 2886075"/>
                  <a:gd name="connsiteX32" fmla="*/ 1172920 w 1390650"/>
                  <a:gd name="connsiteY32" fmla="*/ 2251835 h 2886075"/>
                  <a:gd name="connsiteX33" fmla="*/ 1225308 w 1390650"/>
                  <a:gd name="connsiteY33" fmla="*/ 1753678 h 2886075"/>
                  <a:gd name="connsiteX34" fmla="*/ 1272933 w 1390650"/>
                  <a:gd name="connsiteY34" fmla="*/ 1291715 h 2886075"/>
                  <a:gd name="connsiteX35" fmla="*/ 1310080 w 1390650"/>
                  <a:gd name="connsiteY35" fmla="*/ 948815 h 2886075"/>
                  <a:gd name="connsiteX36" fmla="*/ 1340560 w 1390650"/>
                  <a:gd name="connsiteY36" fmla="*/ 660208 h 2886075"/>
                  <a:gd name="connsiteX37" fmla="*/ 1351991 w 1390650"/>
                  <a:gd name="connsiteY37" fmla="*/ 491615 h 2886075"/>
                  <a:gd name="connsiteX38" fmla="*/ 1353895 w 1390650"/>
                  <a:gd name="connsiteY38" fmla="*/ 490663 h 2886075"/>
                  <a:gd name="connsiteX39" fmla="*/ 1362468 w 1390650"/>
                  <a:gd name="connsiteY39" fmla="*/ 398270 h 2886075"/>
                  <a:gd name="connsiteX40" fmla="*/ 1379613 w 1390650"/>
                  <a:gd name="connsiteY40" fmla="*/ 182053 h 2886075"/>
                  <a:gd name="connsiteX41" fmla="*/ 1394853 w 1390650"/>
                  <a:gd name="connsiteY41" fmla="*/ 15365 h 2886075"/>
                  <a:gd name="connsiteX42" fmla="*/ 1387233 w 1390650"/>
                  <a:gd name="connsiteY42" fmla="*/ 14413 h 2886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390650" h="2886075">
                    <a:moveTo>
                      <a:pt x="1387233" y="14413"/>
                    </a:moveTo>
                    <a:cubicBezTo>
                      <a:pt x="1382470" y="71563"/>
                      <a:pt x="1378660" y="127760"/>
                      <a:pt x="1373898" y="184910"/>
                    </a:cubicBezTo>
                    <a:cubicBezTo>
                      <a:pt x="1372945" y="198245"/>
                      <a:pt x="1362468" y="198245"/>
                      <a:pt x="1351991" y="194435"/>
                    </a:cubicBezTo>
                    <a:cubicBezTo>
                      <a:pt x="1337703" y="189673"/>
                      <a:pt x="1323416" y="185863"/>
                      <a:pt x="1309128" y="182053"/>
                    </a:cubicBezTo>
                    <a:cubicBezTo>
                      <a:pt x="1081480" y="132523"/>
                      <a:pt x="856691" y="72515"/>
                      <a:pt x="625233" y="37273"/>
                    </a:cubicBezTo>
                    <a:cubicBezTo>
                      <a:pt x="549033" y="25843"/>
                      <a:pt x="471880" y="14413"/>
                      <a:pt x="394728" y="12508"/>
                    </a:cubicBezTo>
                    <a:cubicBezTo>
                      <a:pt x="394728" y="11555"/>
                      <a:pt x="394728" y="10603"/>
                      <a:pt x="394728" y="9650"/>
                    </a:cubicBezTo>
                    <a:cubicBezTo>
                      <a:pt x="380440" y="-5590"/>
                      <a:pt x="362343" y="2030"/>
                      <a:pt x="346150" y="1078"/>
                    </a:cubicBezTo>
                    <a:cubicBezTo>
                      <a:pt x="334720" y="54418"/>
                      <a:pt x="330910" y="109663"/>
                      <a:pt x="324243" y="163955"/>
                    </a:cubicBezTo>
                    <a:cubicBezTo>
                      <a:pt x="298525" y="372553"/>
                      <a:pt x="272808" y="580198"/>
                      <a:pt x="247090" y="788795"/>
                    </a:cubicBezTo>
                    <a:cubicBezTo>
                      <a:pt x="211848" y="1070735"/>
                      <a:pt x="176605" y="1351723"/>
                      <a:pt x="142315" y="1633663"/>
                    </a:cubicBezTo>
                    <a:cubicBezTo>
                      <a:pt x="109930" y="1901315"/>
                      <a:pt x="58495" y="2167063"/>
                      <a:pt x="28015" y="2434715"/>
                    </a:cubicBezTo>
                    <a:cubicBezTo>
                      <a:pt x="18490" y="2518535"/>
                      <a:pt x="9918" y="2602356"/>
                      <a:pt x="393" y="2686175"/>
                    </a:cubicBezTo>
                    <a:cubicBezTo>
                      <a:pt x="-1512" y="2703320"/>
                      <a:pt x="3250" y="2711893"/>
                      <a:pt x="20395" y="2714750"/>
                    </a:cubicBezTo>
                    <a:cubicBezTo>
                      <a:pt x="48018" y="2719513"/>
                      <a:pt x="72783" y="2733800"/>
                      <a:pt x="99453" y="2742373"/>
                    </a:cubicBezTo>
                    <a:cubicBezTo>
                      <a:pt x="102310" y="2741420"/>
                      <a:pt x="106120" y="2739515"/>
                      <a:pt x="107073" y="2735706"/>
                    </a:cubicBezTo>
                    <a:cubicBezTo>
                      <a:pt x="117550" y="2708083"/>
                      <a:pt x="126123" y="2679508"/>
                      <a:pt x="135648" y="2651885"/>
                    </a:cubicBezTo>
                    <a:cubicBezTo>
                      <a:pt x="143268" y="2629978"/>
                      <a:pt x="150888" y="2607118"/>
                      <a:pt x="153745" y="2584258"/>
                    </a:cubicBezTo>
                    <a:cubicBezTo>
                      <a:pt x="148983" y="2653790"/>
                      <a:pt x="155650" y="2721418"/>
                      <a:pt x="172795" y="2789045"/>
                    </a:cubicBezTo>
                    <a:cubicBezTo>
                      <a:pt x="182320" y="2799523"/>
                      <a:pt x="193750" y="2803333"/>
                      <a:pt x="207085" y="2805238"/>
                    </a:cubicBezTo>
                    <a:cubicBezTo>
                      <a:pt x="234708" y="2809048"/>
                      <a:pt x="262330" y="2814763"/>
                      <a:pt x="289000" y="2817620"/>
                    </a:cubicBezTo>
                    <a:cubicBezTo>
                      <a:pt x="394728" y="2830003"/>
                      <a:pt x="499503" y="2854768"/>
                      <a:pt x="606183" y="2857625"/>
                    </a:cubicBezTo>
                    <a:cubicBezTo>
                      <a:pt x="609040" y="2859531"/>
                      <a:pt x="611898" y="2861435"/>
                      <a:pt x="614755" y="2863340"/>
                    </a:cubicBezTo>
                    <a:cubicBezTo>
                      <a:pt x="670000" y="2869056"/>
                      <a:pt x="724293" y="2860483"/>
                      <a:pt x="779538" y="2862388"/>
                    </a:cubicBezTo>
                    <a:cubicBezTo>
                      <a:pt x="813828" y="2862388"/>
                      <a:pt x="847166" y="2866198"/>
                      <a:pt x="881455" y="2870960"/>
                    </a:cubicBezTo>
                    <a:cubicBezTo>
                      <a:pt x="906220" y="2874770"/>
                      <a:pt x="931938" y="2887153"/>
                      <a:pt x="957655" y="2873818"/>
                    </a:cubicBezTo>
                    <a:cubicBezTo>
                      <a:pt x="959560" y="2871913"/>
                      <a:pt x="960513" y="2870008"/>
                      <a:pt x="961466" y="2867150"/>
                    </a:cubicBezTo>
                    <a:cubicBezTo>
                      <a:pt x="997660" y="2871913"/>
                      <a:pt x="1033855" y="2876675"/>
                      <a:pt x="1070051" y="2881438"/>
                    </a:cubicBezTo>
                    <a:cubicBezTo>
                      <a:pt x="1071003" y="2883343"/>
                      <a:pt x="1071955" y="2886200"/>
                      <a:pt x="1072908" y="2888106"/>
                    </a:cubicBezTo>
                    <a:cubicBezTo>
                      <a:pt x="1080528" y="2895725"/>
                      <a:pt x="1089101" y="2897631"/>
                      <a:pt x="1098626" y="2892868"/>
                    </a:cubicBezTo>
                    <a:cubicBezTo>
                      <a:pt x="1111008" y="2881438"/>
                      <a:pt x="1113866" y="2867150"/>
                      <a:pt x="1114818" y="2850006"/>
                    </a:cubicBezTo>
                    <a:cubicBezTo>
                      <a:pt x="1116723" y="2804285"/>
                      <a:pt x="1123391" y="2758565"/>
                      <a:pt x="1127201" y="2711893"/>
                    </a:cubicBezTo>
                    <a:cubicBezTo>
                      <a:pt x="1141488" y="2558540"/>
                      <a:pt x="1157680" y="2405188"/>
                      <a:pt x="1172920" y="2251835"/>
                    </a:cubicBezTo>
                    <a:cubicBezTo>
                      <a:pt x="1190066" y="2086100"/>
                      <a:pt x="1206258" y="1919413"/>
                      <a:pt x="1225308" y="1753678"/>
                    </a:cubicBezTo>
                    <a:cubicBezTo>
                      <a:pt x="1242453" y="1599373"/>
                      <a:pt x="1256741" y="1445068"/>
                      <a:pt x="1272933" y="1291715"/>
                    </a:cubicBezTo>
                    <a:cubicBezTo>
                      <a:pt x="1285316" y="1177415"/>
                      <a:pt x="1297698" y="1063115"/>
                      <a:pt x="1310080" y="948815"/>
                    </a:cubicBezTo>
                    <a:cubicBezTo>
                      <a:pt x="1320558" y="852613"/>
                      <a:pt x="1331035" y="756410"/>
                      <a:pt x="1340560" y="660208"/>
                    </a:cubicBezTo>
                    <a:cubicBezTo>
                      <a:pt x="1346276" y="604010"/>
                      <a:pt x="1355801" y="547813"/>
                      <a:pt x="1351991" y="491615"/>
                    </a:cubicBezTo>
                    <a:cubicBezTo>
                      <a:pt x="1352943" y="491615"/>
                      <a:pt x="1352943" y="491615"/>
                      <a:pt x="1353895" y="490663"/>
                    </a:cubicBezTo>
                    <a:cubicBezTo>
                      <a:pt x="1354848" y="459230"/>
                      <a:pt x="1361516" y="428750"/>
                      <a:pt x="1362468" y="398270"/>
                    </a:cubicBezTo>
                    <a:cubicBezTo>
                      <a:pt x="1365326" y="325880"/>
                      <a:pt x="1375803" y="254443"/>
                      <a:pt x="1379613" y="182053"/>
                    </a:cubicBezTo>
                    <a:cubicBezTo>
                      <a:pt x="1384376" y="126808"/>
                      <a:pt x="1390091" y="70610"/>
                      <a:pt x="1394853" y="15365"/>
                    </a:cubicBezTo>
                    <a:cubicBezTo>
                      <a:pt x="1394853" y="18223"/>
                      <a:pt x="1391043" y="16318"/>
                      <a:pt x="1387233" y="1441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5" name="Freeform: Shape 584">
                <a:extLst>
                  <a:ext uri="{FF2B5EF4-FFF2-40B4-BE49-F238E27FC236}">
                    <a16:creationId xmlns:a16="http://schemas.microsoft.com/office/drawing/2014/main" id="{69F5A13F-1140-4581-AF87-5510C79FE090}"/>
                  </a:ext>
                </a:extLst>
              </p:cNvPr>
              <p:cNvSpPr/>
              <p:nvPr/>
            </p:nvSpPr>
            <p:spPr>
              <a:xfrm>
                <a:off x="5541646" y="6610349"/>
                <a:ext cx="161924" cy="9523"/>
              </a:xfrm>
              <a:custGeom>
                <a:avLst/>
                <a:gdLst>
                  <a:gd name="connsiteX0" fmla="*/ 165735 w 161925"/>
                  <a:gd name="connsiteY0" fmla="*/ 0 h 0"/>
                  <a:gd name="connsiteX1" fmla="*/ 0 w 161925"/>
                  <a:gd name="connsiteY1" fmla="*/ 0 h 0"/>
                  <a:gd name="connsiteX2" fmla="*/ 165735 w 161925"/>
                  <a:gd name="connsiteY2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925">
                    <a:moveTo>
                      <a:pt x="165735" y="0"/>
                    </a:moveTo>
                    <a:cubicBezTo>
                      <a:pt x="110490" y="7620"/>
                      <a:pt x="55245" y="6668"/>
                      <a:pt x="0" y="0"/>
                    </a:cubicBezTo>
                    <a:cubicBezTo>
                      <a:pt x="54292" y="0"/>
                      <a:pt x="110490" y="0"/>
                      <a:pt x="165735" y="0"/>
                    </a:cubicBezTo>
                    <a:close/>
                  </a:path>
                </a:pathLst>
              </a:custGeom>
              <a:solidFill>
                <a:srgbClr val="FEFEF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6" name="Freeform: Shape 585">
                <a:extLst>
                  <a:ext uri="{FF2B5EF4-FFF2-40B4-BE49-F238E27FC236}">
                    <a16:creationId xmlns:a16="http://schemas.microsoft.com/office/drawing/2014/main" id="{9F669E34-8DBB-4F22-88AD-5CCFD8DB375D}"/>
                  </a:ext>
                </a:extLst>
              </p:cNvPr>
              <p:cNvSpPr/>
              <p:nvPr/>
            </p:nvSpPr>
            <p:spPr>
              <a:xfrm>
                <a:off x="6402102" y="6024562"/>
                <a:ext cx="9523" cy="171451"/>
              </a:xfrm>
              <a:custGeom>
                <a:avLst/>
                <a:gdLst>
                  <a:gd name="connsiteX0" fmla="*/ 6319 w 0"/>
                  <a:gd name="connsiteY0" fmla="*/ 0 h 171450"/>
                  <a:gd name="connsiteX1" fmla="*/ 6319 w 0"/>
                  <a:gd name="connsiteY1" fmla="*/ 172402 h 171450"/>
                  <a:gd name="connsiteX2" fmla="*/ 1556 w 0"/>
                  <a:gd name="connsiteY2" fmla="*/ 105727 h 171450"/>
                  <a:gd name="connsiteX3" fmla="*/ 6319 w 0"/>
                  <a:gd name="connsiteY3" fmla="*/ 0 h 1714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h="171450">
                    <a:moveTo>
                      <a:pt x="6319" y="0"/>
                    </a:moveTo>
                    <a:cubicBezTo>
                      <a:pt x="6319" y="57150"/>
                      <a:pt x="6319" y="114300"/>
                      <a:pt x="6319" y="172402"/>
                    </a:cubicBezTo>
                    <a:cubicBezTo>
                      <a:pt x="-3206" y="150495"/>
                      <a:pt x="604" y="127635"/>
                      <a:pt x="1556" y="105727"/>
                    </a:cubicBezTo>
                    <a:cubicBezTo>
                      <a:pt x="2509" y="69532"/>
                      <a:pt x="-4159" y="34290"/>
                      <a:pt x="6319" y="0"/>
                    </a:cubicBezTo>
                    <a:close/>
                  </a:path>
                </a:pathLst>
              </a:custGeom>
              <a:solidFill>
                <a:srgbClr val="6C6C6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7" name="Freeform: Shape 586">
                <a:extLst>
                  <a:ext uri="{FF2B5EF4-FFF2-40B4-BE49-F238E27FC236}">
                    <a16:creationId xmlns:a16="http://schemas.microsoft.com/office/drawing/2014/main" id="{F594577C-3578-4FF4-B21D-672E95679F85}"/>
                  </a:ext>
                </a:extLst>
              </p:cNvPr>
              <p:cNvSpPr/>
              <p:nvPr/>
            </p:nvSpPr>
            <p:spPr>
              <a:xfrm>
                <a:off x="8204771" y="429575"/>
                <a:ext cx="809625" cy="3514725"/>
              </a:xfrm>
              <a:custGeom>
                <a:avLst/>
                <a:gdLst>
                  <a:gd name="connsiteX0" fmla="*/ 604904 w 809625"/>
                  <a:gd name="connsiteY0" fmla="*/ 28575 h 3514725"/>
                  <a:gd name="connsiteX1" fmla="*/ 468696 w 809625"/>
                  <a:gd name="connsiteY1" fmla="*/ 48578 h 3514725"/>
                  <a:gd name="connsiteX2" fmla="*/ 487746 w 809625"/>
                  <a:gd name="connsiteY2" fmla="*/ 65723 h 3514725"/>
                  <a:gd name="connsiteX3" fmla="*/ 527751 w 809625"/>
                  <a:gd name="connsiteY3" fmla="*/ 120015 h 3514725"/>
                  <a:gd name="connsiteX4" fmla="*/ 525846 w 809625"/>
                  <a:gd name="connsiteY4" fmla="*/ 135255 h 3514725"/>
                  <a:gd name="connsiteX5" fmla="*/ 520131 w 809625"/>
                  <a:gd name="connsiteY5" fmla="*/ 232410 h 3514725"/>
                  <a:gd name="connsiteX6" fmla="*/ 517274 w 809625"/>
                  <a:gd name="connsiteY6" fmla="*/ 281940 h 3514725"/>
                  <a:gd name="connsiteX7" fmla="*/ 515369 w 809625"/>
                  <a:gd name="connsiteY7" fmla="*/ 280988 h 3514725"/>
                  <a:gd name="connsiteX8" fmla="*/ 470601 w 809625"/>
                  <a:gd name="connsiteY8" fmla="*/ 287655 h 3514725"/>
                  <a:gd name="connsiteX9" fmla="*/ 422024 w 809625"/>
                  <a:gd name="connsiteY9" fmla="*/ 300038 h 3514725"/>
                  <a:gd name="connsiteX10" fmla="*/ 317249 w 809625"/>
                  <a:gd name="connsiteY10" fmla="*/ 305753 h 3514725"/>
                  <a:gd name="connsiteX11" fmla="*/ 295341 w 809625"/>
                  <a:gd name="connsiteY11" fmla="*/ 321945 h 3514725"/>
                  <a:gd name="connsiteX12" fmla="*/ 313438 w 809625"/>
                  <a:gd name="connsiteY12" fmla="*/ 334328 h 3514725"/>
                  <a:gd name="connsiteX13" fmla="*/ 399163 w 809625"/>
                  <a:gd name="connsiteY13" fmla="*/ 352425 h 3514725"/>
                  <a:gd name="connsiteX14" fmla="*/ 513463 w 809625"/>
                  <a:gd name="connsiteY14" fmla="*/ 379095 h 3514725"/>
                  <a:gd name="connsiteX15" fmla="*/ 511558 w 809625"/>
                  <a:gd name="connsiteY15" fmla="*/ 380048 h 3514725"/>
                  <a:gd name="connsiteX16" fmla="*/ 500129 w 809625"/>
                  <a:gd name="connsiteY16" fmla="*/ 419100 h 3514725"/>
                  <a:gd name="connsiteX17" fmla="*/ 485841 w 809625"/>
                  <a:gd name="connsiteY17" fmla="*/ 559118 h 3514725"/>
                  <a:gd name="connsiteX18" fmla="*/ 469649 w 809625"/>
                  <a:gd name="connsiteY18" fmla="*/ 732473 h 3514725"/>
                  <a:gd name="connsiteX19" fmla="*/ 476316 w 809625"/>
                  <a:gd name="connsiteY19" fmla="*/ 781050 h 3514725"/>
                  <a:gd name="connsiteX20" fmla="*/ 477269 w 809625"/>
                  <a:gd name="connsiteY20" fmla="*/ 785813 h 3514725"/>
                  <a:gd name="connsiteX21" fmla="*/ 465838 w 809625"/>
                  <a:gd name="connsiteY21" fmla="*/ 874395 h 3514725"/>
                  <a:gd name="connsiteX22" fmla="*/ 458219 w 809625"/>
                  <a:gd name="connsiteY22" fmla="*/ 890588 h 3514725"/>
                  <a:gd name="connsiteX23" fmla="*/ 448694 w 809625"/>
                  <a:gd name="connsiteY23" fmla="*/ 920115 h 3514725"/>
                  <a:gd name="connsiteX24" fmla="*/ 424881 w 809625"/>
                  <a:gd name="connsiteY24" fmla="*/ 1163003 h 3514725"/>
                  <a:gd name="connsiteX25" fmla="*/ 415356 w 809625"/>
                  <a:gd name="connsiteY25" fmla="*/ 1278255 h 3514725"/>
                  <a:gd name="connsiteX26" fmla="*/ 423929 w 809625"/>
                  <a:gd name="connsiteY26" fmla="*/ 1303973 h 3514725"/>
                  <a:gd name="connsiteX27" fmla="*/ 416308 w 809625"/>
                  <a:gd name="connsiteY27" fmla="*/ 1394460 h 3514725"/>
                  <a:gd name="connsiteX28" fmla="*/ 394401 w 809625"/>
                  <a:gd name="connsiteY28" fmla="*/ 1622108 h 3514725"/>
                  <a:gd name="connsiteX29" fmla="*/ 382971 w 809625"/>
                  <a:gd name="connsiteY29" fmla="*/ 1631633 h 3514725"/>
                  <a:gd name="connsiteX30" fmla="*/ 364874 w 809625"/>
                  <a:gd name="connsiteY30" fmla="*/ 1762125 h 3514725"/>
                  <a:gd name="connsiteX31" fmla="*/ 350586 w 809625"/>
                  <a:gd name="connsiteY31" fmla="*/ 1832610 h 3514725"/>
                  <a:gd name="connsiteX32" fmla="*/ 327726 w 809625"/>
                  <a:gd name="connsiteY32" fmla="*/ 1846898 h 3514725"/>
                  <a:gd name="connsiteX33" fmla="*/ 105794 w 809625"/>
                  <a:gd name="connsiteY33" fmla="*/ 1844993 h 3514725"/>
                  <a:gd name="connsiteX34" fmla="*/ 18163 w 809625"/>
                  <a:gd name="connsiteY34" fmla="*/ 1844993 h 3514725"/>
                  <a:gd name="connsiteX35" fmla="*/ 66 w 809625"/>
                  <a:gd name="connsiteY35" fmla="*/ 1855470 h 3514725"/>
                  <a:gd name="connsiteX36" fmla="*/ 15306 w 809625"/>
                  <a:gd name="connsiteY36" fmla="*/ 1866900 h 3514725"/>
                  <a:gd name="connsiteX37" fmla="*/ 68646 w 809625"/>
                  <a:gd name="connsiteY37" fmla="*/ 1875473 h 3514725"/>
                  <a:gd name="connsiteX38" fmla="*/ 78171 w 809625"/>
                  <a:gd name="connsiteY38" fmla="*/ 1873568 h 3514725"/>
                  <a:gd name="connsiteX39" fmla="*/ 163896 w 809625"/>
                  <a:gd name="connsiteY39" fmla="*/ 1898333 h 3514725"/>
                  <a:gd name="connsiteX40" fmla="*/ 221046 w 809625"/>
                  <a:gd name="connsiteY40" fmla="*/ 1909763 h 3514725"/>
                  <a:gd name="connsiteX41" fmla="*/ 353444 w 809625"/>
                  <a:gd name="connsiteY41" fmla="*/ 1933575 h 3514725"/>
                  <a:gd name="connsiteX42" fmla="*/ 346776 w 809625"/>
                  <a:gd name="connsiteY42" fmla="*/ 1948815 h 3514725"/>
                  <a:gd name="connsiteX43" fmla="*/ 335346 w 809625"/>
                  <a:gd name="connsiteY43" fmla="*/ 2121218 h 3514725"/>
                  <a:gd name="connsiteX44" fmla="*/ 337251 w 809625"/>
                  <a:gd name="connsiteY44" fmla="*/ 2129790 h 3514725"/>
                  <a:gd name="connsiteX45" fmla="*/ 428691 w 809625"/>
                  <a:gd name="connsiteY45" fmla="*/ 2151698 h 3514725"/>
                  <a:gd name="connsiteX46" fmla="*/ 329631 w 809625"/>
                  <a:gd name="connsiteY46" fmla="*/ 2169795 h 3514725"/>
                  <a:gd name="connsiteX47" fmla="*/ 320106 w 809625"/>
                  <a:gd name="connsiteY47" fmla="*/ 2210753 h 3514725"/>
                  <a:gd name="connsiteX48" fmla="*/ 313438 w 809625"/>
                  <a:gd name="connsiteY48" fmla="*/ 2271713 h 3514725"/>
                  <a:gd name="connsiteX49" fmla="*/ 305819 w 809625"/>
                  <a:gd name="connsiteY49" fmla="*/ 2353628 h 3514725"/>
                  <a:gd name="connsiteX50" fmla="*/ 307724 w 809625"/>
                  <a:gd name="connsiteY50" fmla="*/ 2361248 h 3514725"/>
                  <a:gd name="connsiteX51" fmla="*/ 301056 w 809625"/>
                  <a:gd name="connsiteY51" fmla="*/ 2387918 h 3514725"/>
                  <a:gd name="connsiteX52" fmla="*/ 282958 w 809625"/>
                  <a:gd name="connsiteY52" fmla="*/ 2572703 h 3514725"/>
                  <a:gd name="connsiteX53" fmla="*/ 265813 w 809625"/>
                  <a:gd name="connsiteY53" fmla="*/ 2701290 h 3514725"/>
                  <a:gd name="connsiteX54" fmla="*/ 261051 w 809625"/>
                  <a:gd name="connsiteY54" fmla="*/ 2745105 h 3514725"/>
                  <a:gd name="connsiteX55" fmla="*/ 271529 w 809625"/>
                  <a:gd name="connsiteY55" fmla="*/ 2779395 h 3514725"/>
                  <a:gd name="connsiteX56" fmla="*/ 268671 w 809625"/>
                  <a:gd name="connsiteY56" fmla="*/ 2833688 h 3514725"/>
                  <a:gd name="connsiteX57" fmla="*/ 233429 w 809625"/>
                  <a:gd name="connsiteY57" fmla="*/ 3180398 h 3514725"/>
                  <a:gd name="connsiteX58" fmla="*/ 217236 w 809625"/>
                  <a:gd name="connsiteY58" fmla="*/ 3211830 h 3514725"/>
                  <a:gd name="connsiteX59" fmla="*/ 206758 w 809625"/>
                  <a:gd name="connsiteY59" fmla="*/ 3312795 h 3514725"/>
                  <a:gd name="connsiteX60" fmla="*/ 214379 w 809625"/>
                  <a:gd name="connsiteY60" fmla="*/ 3363278 h 3514725"/>
                  <a:gd name="connsiteX61" fmla="*/ 198186 w 809625"/>
                  <a:gd name="connsiteY61" fmla="*/ 3520440 h 3514725"/>
                  <a:gd name="connsiteX62" fmla="*/ 442979 w 809625"/>
                  <a:gd name="connsiteY62" fmla="*/ 3411855 h 3514725"/>
                  <a:gd name="connsiteX63" fmla="*/ 454408 w 809625"/>
                  <a:gd name="connsiteY63" fmla="*/ 3395663 h 3514725"/>
                  <a:gd name="connsiteX64" fmla="*/ 496319 w 809625"/>
                  <a:gd name="connsiteY64" fmla="*/ 3034665 h 3514725"/>
                  <a:gd name="connsiteX65" fmla="*/ 503938 w 809625"/>
                  <a:gd name="connsiteY65" fmla="*/ 2972753 h 3514725"/>
                  <a:gd name="connsiteX66" fmla="*/ 549658 w 809625"/>
                  <a:gd name="connsiteY66" fmla="*/ 2528888 h 3514725"/>
                  <a:gd name="connsiteX67" fmla="*/ 589663 w 809625"/>
                  <a:gd name="connsiteY67" fmla="*/ 2136458 h 3514725"/>
                  <a:gd name="connsiteX68" fmla="*/ 606808 w 809625"/>
                  <a:gd name="connsiteY68" fmla="*/ 1946910 h 3514725"/>
                  <a:gd name="connsiteX69" fmla="*/ 568708 w 809625"/>
                  <a:gd name="connsiteY69" fmla="*/ 1884045 h 3514725"/>
                  <a:gd name="connsiteX70" fmla="*/ 596331 w 809625"/>
                  <a:gd name="connsiteY70" fmla="*/ 1867853 h 3514725"/>
                  <a:gd name="connsiteX71" fmla="*/ 635383 w 809625"/>
                  <a:gd name="connsiteY71" fmla="*/ 1814513 h 3514725"/>
                  <a:gd name="connsiteX72" fmla="*/ 662054 w 809625"/>
                  <a:gd name="connsiteY72" fmla="*/ 1481138 h 3514725"/>
                  <a:gd name="connsiteX73" fmla="*/ 697296 w 809625"/>
                  <a:gd name="connsiteY73" fmla="*/ 1059180 h 3514725"/>
                  <a:gd name="connsiteX74" fmla="*/ 730633 w 809625"/>
                  <a:gd name="connsiteY74" fmla="*/ 647700 h 3514725"/>
                  <a:gd name="connsiteX75" fmla="*/ 753494 w 809625"/>
                  <a:gd name="connsiteY75" fmla="*/ 360998 h 3514725"/>
                  <a:gd name="connsiteX76" fmla="*/ 755399 w 809625"/>
                  <a:gd name="connsiteY76" fmla="*/ 338138 h 3514725"/>
                  <a:gd name="connsiteX77" fmla="*/ 703011 w 809625"/>
                  <a:gd name="connsiteY77" fmla="*/ 266700 h 3514725"/>
                  <a:gd name="connsiteX78" fmla="*/ 766829 w 809625"/>
                  <a:gd name="connsiteY78" fmla="*/ 236220 h 3514725"/>
                  <a:gd name="connsiteX79" fmla="*/ 791594 w 809625"/>
                  <a:gd name="connsiteY79" fmla="*/ 201930 h 3514725"/>
                  <a:gd name="connsiteX80" fmla="*/ 811596 w 809625"/>
                  <a:gd name="connsiteY80" fmla="*/ 20955 h 3514725"/>
                  <a:gd name="connsiteX81" fmla="*/ 811596 w 809625"/>
                  <a:gd name="connsiteY81" fmla="*/ 0 h 3514725"/>
                  <a:gd name="connsiteX82" fmla="*/ 604904 w 809625"/>
                  <a:gd name="connsiteY82" fmla="*/ 28575 h 3514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809625" h="3514725">
                    <a:moveTo>
                      <a:pt x="604904" y="28575"/>
                    </a:moveTo>
                    <a:cubicBezTo>
                      <a:pt x="559183" y="35243"/>
                      <a:pt x="514416" y="41910"/>
                      <a:pt x="468696" y="48578"/>
                    </a:cubicBezTo>
                    <a:cubicBezTo>
                      <a:pt x="469649" y="60960"/>
                      <a:pt x="478221" y="63818"/>
                      <a:pt x="487746" y="65723"/>
                    </a:cubicBezTo>
                    <a:cubicBezTo>
                      <a:pt x="533466" y="74295"/>
                      <a:pt x="533466" y="74295"/>
                      <a:pt x="527751" y="120015"/>
                    </a:cubicBezTo>
                    <a:cubicBezTo>
                      <a:pt x="526799" y="124778"/>
                      <a:pt x="525846" y="130493"/>
                      <a:pt x="525846" y="135255"/>
                    </a:cubicBezTo>
                    <a:cubicBezTo>
                      <a:pt x="527751" y="167640"/>
                      <a:pt x="519179" y="200025"/>
                      <a:pt x="520131" y="232410"/>
                    </a:cubicBezTo>
                    <a:cubicBezTo>
                      <a:pt x="521083" y="248603"/>
                      <a:pt x="514416" y="265748"/>
                      <a:pt x="517274" y="281940"/>
                    </a:cubicBezTo>
                    <a:cubicBezTo>
                      <a:pt x="516321" y="281940"/>
                      <a:pt x="516321" y="280988"/>
                      <a:pt x="515369" y="280988"/>
                    </a:cubicBezTo>
                    <a:cubicBezTo>
                      <a:pt x="499176" y="277178"/>
                      <a:pt x="484888" y="278130"/>
                      <a:pt x="470601" y="287655"/>
                    </a:cubicBezTo>
                    <a:cubicBezTo>
                      <a:pt x="455361" y="297180"/>
                      <a:pt x="438216" y="300038"/>
                      <a:pt x="422024" y="300038"/>
                    </a:cubicBezTo>
                    <a:cubicBezTo>
                      <a:pt x="386781" y="299085"/>
                      <a:pt x="352491" y="305753"/>
                      <a:pt x="317249" y="305753"/>
                    </a:cubicBezTo>
                    <a:cubicBezTo>
                      <a:pt x="307724" y="305753"/>
                      <a:pt x="294388" y="306705"/>
                      <a:pt x="295341" y="321945"/>
                    </a:cubicBezTo>
                    <a:cubicBezTo>
                      <a:pt x="299151" y="329565"/>
                      <a:pt x="304866" y="334328"/>
                      <a:pt x="313438" y="334328"/>
                    </a:cubicBezTo>
                    <a:cubicBezTo>
                      <a:pt x="342966" y="336233"/>
                      <a:pt x="370588" y="342900"/>
                      <a:pt x="399163" y="352425"/>
                    </a:cubicBezTo>
                    <a:cubicBezTo>
                      <a:pt x="440121" y="352425"/>
                      <a:pt x="480126" y="352425"/>
                      <a:pt x="513463" y="379095"/>
                    </a:cubicBezTo>
                    <a:cubicBezTo>
                      <a:pt x="512511" y="379095"/>
                      <a:pt x="511558" y="380048"/>
                      <a:pt x="511558" y="380048"/>
                    </a:cubicBezTo>
                    <a:cubicBezTo>
                      <a:pt x="502033" y="391478"/>
                      <a:pt x="501081" y="404813"/>
                      <a:pt x="500129" y="419100"/>
                    </a:cubicBezTo>
                    <a:cubicBezTo>
                      <a:pt x="496319" y="465773"/>
                      <a:pt x="489651" y="512445"/>
                      <a:pt x="485841" y="559118"/>
                    </a:cubicBezTo>
                    <a:cubicBezTo>
                      <a:pt x="480126" y="617220"/>
                      <a:pt x="472506" y="674370"/>
                      <a:pt x="469649" y="732473"/>
                    </a:cubicBezTo>
                    <a:cubicBezTo>
                      <a:pt x="470601" y="748665"/>
                      <a:pt x="471554" y="764858"/>
                      <a:pt x="476316" y="781050"/>
                    </a:cubicBezTo>
                    <a:cubicBezTo>
                      <a:pt x="477269" y="782955"/>
                      <a:pt x="477269" y="783908"/>
                      <a:pt x="477269" y="785813"/>
                    </a:cubicBezTo>
                    <a:cubicBezTo>
                      <a:pt x="472506" y="815340"/>
                      <a:pt x="466791" y="843915"/>
                      <a:pt x="465838" y="874395"/>
                    </a:cubicBezTo>
                    <a:cubicBezTo>
                      <a:pt x="460124" y="878205"/>
                      <a:pt x="459171" y="883920"/>
                      <a:pt x="458219" y="890588"/>
                    </a:cubicBezTo>
                    <a:cubicBezTo>
                      <a:pt x="456313" y="901065"/>
                      <a:pt x="449646" y="908685"/>
                      <a:pt x="448694" y="920115"/>
                    </a:cubicBezTo>
                    <a:cubicBezTo>
                      <a:pt x="443931" y="1001078"/>
                      <a:pt x="428691" y="1082040"/>
                      <a:pt x="424881" y="1163003"/>
                    </a:cubicBezTo>
                    <a:cubicBezTo>
                      <a:pt x="419166" y="1201103"/>
                      <a:pt x="416308" y="1240155"/>
                      <a:pt x="415356" y="1278255"/>
                    </a:cubicBezTo>
                    <a:cubicBezTo>
                      <a:pt x="415356" y="1288733"/>
                      <a:pt x="416308" y="1297305"/>
                      <a:pt x="423929" y="1303973"/>
                    </a:cubicBezTo>
                    <a:cubicBezTo>
                      <a:pt x="421071" y="1334453"/>
                      <a:pt x="419166" y="1364933"/>
                      <a:pt x="416308" y="1394460"/>
                    </a:cubicBezTo>
                    <a:cubicBezTo>
                      <a:pt x="409641" y="1470660"/>
                      <a:pt x="402021" y="1546860"/>
                      <a:pt x="394401" y="1622108"/>
                    </a:cubicBezTo>
                    <a:cubicBezTo>
                      <a:pt x="390591" y="1624965"/>
                      <a:pt x="386781" y="1628775"/>
                      <a:pt x="382971" y="1631633"/>
                    </a:cubicBezTo>
                    <a:cubicBezTo>
                      <a:pt x="369636" y="1674495"/>
                      <a:pt x="369636" y="1718310"/>
                      <a:pt x="364874" y="1762125"/>
                    </a:cubicBezTo>
                    <a:cubicBezTo>
                      <a:pt x="362016" y="1785938"/>
                      <a:pt x="361063" y="1810703"/>
                      <a:pt x="350586" y="1832610"/>
                    </a:cubicBezTo>
                    <a:cubicBezTo>
                      <a:pt x="347729" y="1844993"/>
                      <a:pt x="339156" y="1846898"/>
                      <a:pt x="327726" y="1846898"/>
                    </a:cubicBezTo>
                    <a:cubicBezTo>
                      <a:pt x="253431" y="1844993"/>
                      <a:pt x="180088" y="1849755"/>
                      <a:pt x="105794" y="1844993"/>
                    </a:cubicBezTo>
                    <a:cubicBezTo>
                      <a:pt x="77219" y="1843088"/>
                      <a:pt x="47691" y="1844040"/>
                      <a:pt x="18163" y="1844993"/>
                    </a:cubicBezTo>
                    <a:cubicBezTo>
                      <a:pt x="9591" y="1844993"/>
                      <a:pt x="1019" y="1846898"/>
                      <a:pt x="66" y="1855470"/>
                    </a:cubicBezTo>
                    <a:cubicBezTo>
                      <a:pt x="-887" y="1864043"/>
                      <a:pt x="8638" y="1864995"/>
                      <a:pt x="15306" y="1866900"/>
                    </a:cubicBezTo>
                    <a:cubicBezTo>
                      <a:pt x="32451" y="1872615"/>
                      <a:pt x="51501" y="1871663"/>
                      <a:pt x="68646" y="1875473"/>
                    </a:cubicBezTo>
                    <a:cubicBezTo>
                      <a:pt x="71504" y="1874520"/>
                      <a:pt x="75313" y="1874520"/>
                      <a:pt x="78171" y="1873568"/>
                    </a:cubicBezTo>
                    <a:cubicBezTo>
                      <a:pt x="104841" y="1888808"/>
                      <a:pt x="133416" y="1897380"/>
                      <a:pt x="163896" y="1898333"/>
                    </a:cubicBezTo>
                    <a:cubicBezTo>
                      <a:pt x="183899" y="1896428"/>
                      <a:pt x="201044" y="1909763"/>
                      <a:pt x="221046" y="1909763"/>
                    </a:cubicBezTo>
                    <a:cubicBezTo>
                      <a:pt x="266766" y="1910715"/>
                      <a:pt x="310581" y="1918335"/>
                      <a:pt x="353444" y="1933575"/>
                    </a:cubicBezTo>
                    <a:cubicBezTo>
                      <a:pt x="349633" y="1937385"/>
                      <a:pt x="347729" y="1943100"/>
                      <a:pt x="346776" y="1948815"/>
                    </a:cubicBezTo>
                    <a:cubicBezTo>
                      <a:pt x="342013" y="2005965"/>
                      <a:pt x="327726" y="2063115"/>
                      <a:pt x="335346" y="2121218"/>
                    </a:cubicBezTo>
                    <a:cubicBezTo>
                      <a:pt x="335346" y="2124075"/>
                      <a:pt x="336299" y="2126933"/>
                      <a:pt x="337251" y="2129790"/>
                    </a:cubicBezTo>
                    <a:cubicBezTo>
                      <a:pt x="366779" y="2146935"/>
                      <a:pt x="400116" y="2145983"/>
                      <a:pt x="428691" y="2151698"/>
                    </a:cubicBezTo>
                    <a:cubicBezTo>
                      <a:pt x="396306" y="2149793"/>
                      <a:pt x="359158" y="2142173"/>
                      <a:pt x="329631" y="2169795"/>
                    </a:cubicBezTo>
                    <a:cubicBezTo>
                      <a:pt x="324869" y="2183130"/>
                      <a:pt x="322011" y="2197418"/>
                      <a:pt x="320106" y="2210753"/>
                    </a:cubicBezTo>
                    <a:cubicBezTo>
                      <a:pt x="318201" y="2230755"/>
                      <a:pt x="314391" y="2251710"/>
                      <a:pt x="313438" y="2271713"/>
                    </a:cubicBezTo>
                    <a:cubicBezTo>
                      <a:pt x="310581" y="2299335"/>
                      <a:pt x="306771" y="2326005"/>
                      <a:pt x="305819" y="2353628"/>
                    </a:cubicBezTo>
                    <a:cubicBezTo>
                      <a:pt x="306771" y="2356485"/>
                      <a:pt x="306771" y="2358390"/>
                      <a:pt x="307724" y="2361248"/>
                    </a:cubicBezTo>
                    <a:cubicBezTo>
                      <a:pt x="302008" y="2367915"/>
                      <a:pt x="301056" y="2377440"/>
                      <a:pt x="301056" y="2387918"/>
                    </a:cubicBezTo>
                    <a:cubicBezTo>
                      <a:pt x="298199" y="2449830"/>
                      <a:pt x="291531" y="2510790"/>
                      <a:pt x="282958" y="2572703"/>
                    </a:cubicBezTo>
                    <a:cubicBezTo>
                      <a:pt x="277244" y="2615565"/>
                      <a:pt x="280101" y="2659380"/>
                      <a:pt x="265813" y="2701290"/>
                    </a:cubicBezTo>
                    <a:cubicBezTo>
                      <a:pt x="261051" y="2715578"/>
                      <a:pt x="259146" y="2729865"/>
                      <a:pt x="261051" y="2745105"/>
                    </a:cubicBezTo>
                    <a:cubicBezTo>
                      <a:pt x="265813" y="2756535"/>
                      <a:pt x="279149" y="2764155"/>
                      <a:pt x="271529" y="2779395"/>
                    </a:cubicBezTo>
                    <a:cubicBezTo>
                      <a:pt x="270576" y="2797493"/>
                      <a:pt x="270576" y="2815590"/>
                      <a:pt x="268671" y="2833688"/>
                    </a:cubicBezTo>
                    <a:cubicBezTo>
                      <a:pt x="257241" y="2948940"/>
                      <a:pt x="245811" y="3065145"/>
                      <a:pt x="233429" y="3180398"/>
                    </a:cubicBezTo>
                    <a:cubicBezTo>
                      <a:pt x="224856" y="3189923"/>
                      <a:pt x="218188" y="3199448"/>
                      <a:pt x="217236" y="3211830"/>
                    </a:cubicBezTo>
                    <a:cubicBezTo>
                      <a:pt x="215331" y="3246120"/>
                      <a:pt x="209616" y="3279458"/>
                      <a:pt x="206758" y="3312795"/>
                    </a:cubicBezTo>
                    <a:cubicBezTo>
                      <a:pt x="204854" y="3329940"/>
                      <a:pt x="203901" y="3348038"/>
                      <a:pt x="214379" y="3363278"/>
                    </a:cubicBezTo>
                    <a:cubicBezTo>
                      <a:pt x="208663" y="3415665"/>
                      <a:pt x="203901" y="3468053"/>
                      <a:pt x="198186" y="3520440"/>
                    </a:cubicBezTo>
                    <a:cubicBezTo>
                      <a:pt x="280101" y="3484245"/>
                      <a:pt x="361063" y="3448050"/>
                      <a:pt x="442979" y="3411855"/>
                    </a:cubicBezTo>
                    <a:cubicBezTo>
                      <a:pt x="450599" y="3408998"/>
                      <a:pt x="453456" y="3403283"/>
                      <a:pt x="454408" y="3395663"/>
                    </a:cubicBezTo>
                    <a:cubicBezTo>
                      <a:pt x="477269" y="3276600"/>
                      <a:pt x="492508" y="3155633"/>
                      <a:pt x="496319" y="3034665"/>
                    </a:cubicBezTo>
                    <a:cubicBezTo>
                      <a:pt x="502986" y="3014663"/>
                      <a:pt x="502033" y="2993708"/>
                      <a:pt x="503938" y="2972753"/>
                    </a:cubicBezTo>
                    <a:cubicBezTo>
                      <a:pt x="519179" y="2825115"/>
                      <a:pt x="534419" y="2676525"/>
                      <a:pt x="549658" y="2528888"/>
                    </a:cubicBezTo>
                    <a:cubicBezTo>
                      <a:pt x="562994" y="2398395"/>
                      <a:pt x="576329" y="2266950"/>
                      <a:pt x="589663" y="2136458"/>
                    </a:cubicBezTo>
                    <a:cubicBezTo>
                      <a:pt x="596331" y="2073593"/>
                      <a:pt x="601094" y="2009775"/>
                      <a:pt x="606808" y="1946910"/>
                    </a:cubicBezTo>
                    <a:cubicBezTo>
                      <a:pt x="614429" y="1915478"/>
                      <a:pt x="602999" y="1894523"/>
                      <a:pt x="568708" y="1884045"/>
                    </a:cubicBezTo>
                    <a:cubicBezTo>
                      <a:pt x="581091" y="1876425"/>
                      <a:pt x="588711" y="1871663"/>
                      <a:pt x="596331" y="1867853"/>
                    </a:cubicBezTo>
                    <a:cubicBezTo>
                      <a:pt x="621096" y="1858328"/>
                      <a:pt x="633479" y="1844993"/>
                      <a:pt x="635383" y="1814513"/>
                    </a:cubicBezTo>
                    <a:cubicBezTo>
                      <a:pt x="642051" y="1703070"/>
                      <a:pt x="652529" y="1592580"/>
                      <a:pt x="662054" y="1481138"/>
                    </a:cubicBezTo>
                    <a:cubicBezTo>
                      <a:pt x="673483" y="1340168"/>
                      <a:pt x="684913" y="1200150"/>
                      <a:pt x="697296" y="1059180"/>
                    </a:cubicBezTo>
                    <a:cubicBezTo>
                      <a:pt x="708726" y="922020"/>
                      <a:pt x="720156" y="784860"/>
                      <a:pt x="730633" y="647700"/>
                    </a:cubicBezTo>
                    <a:cubicBezTo>
                      <a:pt x="738254" y="552450"/>
                      <a:pt x="745874" y="457200"/>
                      <a:pt x="753494" y="360998"/>
                    </a:cubicBezTo>
                    <a:cubicBezTo>
                      <a:pt x="754446" y="353378"/>
                      <a:pt x="754446" y="345758"/>
                      <a:pt x="755399" y="338138"/>
                    </a:cubicBezTo>
                    <a:cubicBezTo>
                      <a:pt x="759208" y="281940"/>
                      <a:pt x="759208" y="281940"/>
                      <a:pt x="703011" y="266700"/>
                    </a:cubicBezTo>
                    <a:cubicBezTo>
                      <a:pt x="720156" y="247650"/>
                      <a:pt x="744921" y="245745"/>
                      <a:pt x="766829" y="236220"/>
                    </a:cubicBezTo>
                    <a:cubicBezTo>
                      <a:pt x="783974" y="229553"/>
                      <a:pt x="789688" y="220028"/>
                      <a:pt x="791594" y="201930"/>
                    </a:cubicBezTo>
                    <a:cubicBezTo>
                      <a:pt x="797308" y="140970"/>
                      <a:pt x="800166" y="80963"/>
                      <a:pt x="811596" y="20955"/>
                    </a:cubicBezTo>
                    <a:cubicBezTo>
                      <a:pt x="811596" y="14288"/>
                      <a:pt x="811596" y="6668"/>
                      <a:pt x="811596" y="0"/>
                    </a:cubicBezTo>
                    <a:cubicBezTo>
                      <a:pt x="741111" y="10478"/>
                      <a:pt x="672531" y="19050"/>
                      <a:pt x="604904" y="28575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8" name="Freeform: Shape 587">
                <a:extLst>
                  <a:ext uri="{FF2B5EF4-FFF2-40B4-BE49-F238E27FC236}">
                    <a16:creationId xmlns:a16="http://schemas.microsoft.com/office/drawing/2014/main" id="{A2CBF3E1-447D-44F2-8AB2-7C4310C65B45}"/>
                  </a:ext>
                </a:extLst>
              </p:cNvPr>
              <p:cNvSpPr/>
              <p:nvPr/>
            </p:nvSpPr>
            <p:spPr>
              <a:xfrm>
                <a:off x="3183256" y="107168"/>
                <a:ext cx="5562602" cy="3838574"/>
              </a:xfrm>
              <a:custGeom>
                <a:avLst/>
                <a:gdLst>
                  <a:gd name="connsiteX0" fmla="*/ 5568315 w 5562600"/>
                  <a:gd name="connsiteY0" fmla="*/ 409088 h 3838575"/>
                  <a:gd name="connsiteX1" fmla="*/ 5542598 w 5562600"/>
                  <a:gd name="connsiteY1" fmla="*/ 376703 h 3838575"/>
                  <a:gd name="connsiteX2" fmla="*/ 5491163 w 5562600"/>
                  <a:gd name="connsiteY2" fmla="*/ 371940 h 3838575"/>
                  <a:gd name="connsiteX3" fmla="*/ 5420678 w 5562600"/>
                  <a:gd name="connsiteY3" fmla="*/ 370988 h 3838575"/>
                  <a:gd name="connsiteX4" fmla="*/ 4935855 w 5562600"/>
                  <a:gd name="connsiteY4" fmla="*/ 340508 h 3838575"/>
                  <a:gd name="connsiteX5" fmla="*/ 4620578 w 5562600"/>
                  <a:gd name="connsiteY5" fmla="*/ 317648 h 3838575"/>
                  <a:gd name="connsiteX6" fmla="*/ 4230053 w 5562600"/>
                  <a:gd name="connsiteY6" fmla="*/ 282405 h 3838575"/>
                  <a:gd name="connsiteX7" fmla="*/ 3914775 w 5562600"/>
                  <a:gd name="connsiteY7" fmla="*/ 259545 h 3838575"/>
                  <a:gd name="connsiteX8" fmla="*/ 3487103 w 5562600"/>
                  <a:gd name="connsiteY8" fmla="*/ 229065 h 3838575"/>
                  <a:gd name="connsiteX9" fmla="*/ 3171825 w 5562600"/>
                  <a:gd name="connsiteY9" fmla="*/ 207158 h 3838575"/>
                  <a:gd name="connsiteX10" fmla="*/ 2749868 w 5562600"/>
                  <a:gd name="connsiteY10" fmla="*/ 176678 h 3838575"/>
                  <a:gd name="connsiteX11" fmla="*/ 2452688 w 5562600"/>
                  <a:gd name="connsiteY11" fmla="*/ 154770 h 3838575"/>
                  <a:gd name="connsiteX12" fmla="*/ 2059305 w 5562600"/>
                  <a:gd name="connsiteY12" fmla="*/ 125243 h 3838575"/>
                  <a:gd name="connsiteX13" fmla="*/ 1738313 w 5562600"/>
                  <a:gd name="connsiteY13" fmla="*/ 103335 h 3838575"/>
                  <a:gd name="connsiteX14" fmla="*/ 1340168 w 5562600"/>
                  <a:gd name="connsiteY14" fmla="*/ 73808 h 3838575"/>
                  <a:gd name="connsiteX15" fmla="*/ 1011555 w 5562600"/>
                  <a:gd name="connsiteY15" fmla="*/ 50948 h 3838575"/>
                  <a:gd name="connsiteX16" fmla="*/ 526733 w 5562600"/>
                  <a:gd name="connsiteY16" fmla="*/ 14753 h 3838575"/>
                  <a:gd name="connsiteX17" fmla="*/ 370523 w 5562600"/>
                  <a:gd name="connsiteY17" fmla="*/ 465 h 3838575"/>
                  <a:gd name="connsiteX18" fmla="*/ 341948 w 5562600"/>
                  <a:gd name="connsiteY18" fmla="*/ 27135 h 3838575"/>
                  <a:gd name="connsiteX19" fmla="*/ 322898 w 5562600"/>
                  <a:gd name="connsiteY19" fmla="*/ 212873 h 3838575"/>
                  <a:gd name="connsiteX20" fmla="*/ 307658 w 5562600"/>
                  <a:gd name="connsiteY20" fmla="*/ 392895 h 3838575"/>
                  <a:gd name="connsiteX21" fmla="*/ 307658 w 5562600"/>
                  <a:gd name="connsiteY21" fmla="*/ 392895 h 3838575"/>
                  <a:gd name="connsiteX22" fmla="*/ 307658 w 5562600"/>
                  <a:gd name="connsiteY22" fmla="*/ 403373 h 3838575"/>
                  <a:gd name="connsiteX23" fmla="*/ 307658 w 5562600"/>
                  <a:gd name="connsiteY23" fmla="*/ 403373 h 3838575"/>
                  <a:gd name="connsiteX24" fmla="*/ 307658 w 5562600"/>
                  <a:gd name="connsiteY24" fmla="*/ 403373 h 3838575"/>
                  <a:gd name="connsiteX25" fmla="*/ 295275 w 5562600"/>
                  <a:gd name="connsiteY25" fmla="*/ 496718 h 3838575"/>
                  <a:gd name="connsiteX26" fmla="*/ 295275 w 5562600"/>
                  <a:gd name="connsiteY26" fmla="*/ 496718 h 3838575"/>
                  <a:gd name="connsiteX27" fmla="*/ 294323 w 5562600"/>
                  <a:gd name="connsiteY27" fmla="*/ 540533 h 3838575"/>
                  <a:gd name="connsiteX28" fmla="*/ 281940 w 5562600"/>
                  <a:gd name="connsiteY28" fmla="*/ 649118 h 3838575"/>
                  <a:gd name="connsiteX29" fmla="*/ 275273 w 5562600"/>
                  <a:gd name="connsiteY29" fmla="*/ 711983 h 3838575"/>
                  <a:gd name="connsiteX30" fmla="*/ 263843 w 5562600"/>
                  <a:gd name="connsiteY30" fmla="*/ 842475 h 3838575"/>
                  <a:gd name="connsiteX31" fmla="*/ 263843 w 5562600"/>
                  <a:gd name="connsiteY31" fmla="*/ 842475 h 3838575"/>
                  <a:gd name="connsiteX32" fmla="*/ 254318 w 5562600"/>
                  <a:gd name="connsiteY32" fmla="*/ 926295 h 3838575"/>
                  <a:gd name="connsiteX33" fmla="*/ 249555 w 5562600"/>
                  <a:gd name="connsiteY33" fmla="*/ 949155 h 3838575"/>
                  <a:gd name="connsiteX34" fmla="*/ 216218 w 5562600"/>
                  <a:gd name="connsiteY34" fmla="*/ 1287293 h 3838575"/>
                  <a:gd name="connsiteX35" fmla="*/ 177165 w 5562600"/>
                  <a:gd name="connsiteY35" fmla="*/ 1669245 h 3838575"/>
                  <a:gd name="connsiteX36" fmla="*/ 176213 w 5562600"/>
                  <a:gd name="connsiteY36" fmla="*/ 1685438 h 3838575"/>
                  <a:gd name="connsiteX37" fmla="*/ 165735 w 5562600"/>
                  <a:gd name="connsiteY37" fmla="*/ 1821645 h 3838575"/>
                  <a:gd name="connsiteX38" fmla="*/ 165735 w 5562600"/>
                  <a:gd name="connsiteY38" fmla="*/ 1821645 h 3838575"/>
                  <a:gd name="connsiteX39" fmla="*/ 149543 w 5562600"/>
                  <a:gd name="connsiteY39" fmla="*/ 1936898 h 3838575"/>
                  <a:gd name="connsiteX40" fmla="*/ 149543 w 5562600"/>
                  <a:gd name="connsiteY40" fmla="*/ 1936898 h 3838575"/>
                  <a:gd name="connsiteX41" fmla="*/ 150495 w 5562600"/>
                  <a:gd name="connsiteY41" fmla="*/ 1962615 h 3838575"/>
                  <a:gd name="connsiteX42" fmla="*/ 113348 w 5562600"/>
                  <a:gd name="connsiteY42" fmla="*/ 2318850 h 3838575"/>
                  <a:gd name="connsiteX43" fmla="*/ 113348 w 5562600"/>
                  <a:gd name="connsiteY43" fmla="*/ 2318850 h 3838575"/>
                  <a:gd name="connsiteX44" fmla="*/ 113348 w 5562600"/>
                  <a:gd name="connsiteY44" fmla="*/ 2318850 h 3838575"/>
                  <a:gd name="connsiteX45" fmla="*/ 91440 w 5562600"/>
                  <a:gd name="connsiteY45" fmla="*/ 2538878 h 3838575"/>
                  <a:gd name="connsiteX46" fmla="*/ 91440 w 5562600"/>
                  <a:gd name="connsiteY46" fmla="*/ 2538878 h 3838575"/>
                  <a:gd name="connsiteX47" fmla="*/ 76200 w 5562600"/>
                  <a:gd name="connsiteY47" fmla="*/ 2700803 h 3838575"/>
                  <a:gd name="connsiteX48" fmla="*/ 76200 w 5562600"/>
                  <a:gd name="connsiteY48" fmla="*/ 2700803 h 3838575"/>
                  <a:gd name="connsiteX49" fmla="*/ 76200 w 5562600"/>
                  <a:gd name="connsiteY49" fmla="*/ 2700803 h 3838575"/>
                  <a:gd name="connsiteX50" fmla="*/ 62865 w 5562600"/>
                  <a:gd name="connsiteY50" fmla="*/ 2817008 h 3838575"/>
                  <a:gd name="connsiteX51" fmla="*/ 79058 w 5562600"/>
                  <a:gd name="connsiteY51" fmla="*/ 2840820 h 3838575"/>
                  <a:gd name="connsiteX52" fmla="*/ 179070 w 5562600"/>
                  <a:gd name="connsiteY52" fmla="*/ 2857965 h 3838575"/>
                  <a:gd name="connsiteX53" fmla="*/ 179070 w 5562600"/>
                  <a:gd name="connsiteY53" fmla="*/ 2857965 h 3838575"/>
                  <a:gd name="connsiteX54" fmla="*/ 200978 w 5562600"/>
                  <a:gd name="connsiteY54" fmla="*/ 2877015 h 3838575"/>
                  <a:gd name="connsiteX55" fmla="*/ 311468 w 5562600"/>
                  <a:gd name="connsiteY55" fmla="*/ 2904638 h 3838575"/>
                  <a:gd name="connsiteX56" fmla="*/ 355283 w 5562600"/>
                  <a:gd name="connsiteY56" fmla="*/ 2909401 h 3838575"/>
                  <a:gd name="connsiteX57" fmla="*/ 529590 w 5562600"/>
                  <a:gd name="connsiteY57" fmla="*/ 2941785 h 3838575"/>
                  <a:gd name="connsiteX58" fmla="*/ 523875 w 5562600"/>
                  <a:gd name="connsiteY58" fmla="*/ 2940833 h 3838575"/>
                  <a:gd name="connsiteX59" fmla="*/ 367665 w 5562600"/>
                  <a:gd name="connsiteY59" fmla="*/ 2937023 h 3838575"/>
                  <a:gd name="connsiteX60" fmla="*/ 65723 w 5562600"/>
                  <a:gd name="connsiteY60" fmla="*/ 2925593 h 3838575"/>
                  <a:gd name="connsiteX61" fmla="*/ 31433 w 5562600"/>
                  <a:gd name="connsiteY61" fmla="*/ 2967503 h 3838575"/>
                  <a:gd name="connsiteX62" fmla="*/ 10478 w 5562600"/>
                  <a:gd name="connsiteY62" fmla="*/ 3200865 h 3838575"/>
                  <a:gd name="connsiteX63" fmla="*/ 0 w 5562600"/>
                  <a:gd name="connsiteY63" fmla="*/ 3370410 h 3838575"/>
                  <a:gd name="connsiteX64" fmla="*/ 0 w 5562600"/>
                  <a:gd name="connsiteY64" fmla="*/ 3396128 h 3838575"/>
                  <a:gd name="connsiteX65" fmla="*/ 161925 w 5562600"/>
                  <a:gd name="connsiteY65" fmla="*/ 3411368 h 3838575"/>
                  <a:gd name="connsiteX66" fmla="*/ 165735 w 5562600"/>
                  <a:gd name="connsiteY66" fmla="*/ 3409463 h 3838575"/>
                  <a:gd name="connsiteX67" fmla="*/ 161925 w 5562600"/>
                  <a:gd name="connsiteY67" fmla="*/ 3411368 h 3838575"/>
                  <a:gd name="connsiteX68" fmla="*/ 211455 w 5562600"/>
                  <a:gd name="connsiteY68" fmla="*/ 3417083 h 3838575"/>
                  <a:gd name="connsiteX69" fmla="*/ 515303 w 5562600"/>
                  <a:gd name="connsiteY69" fmla="*/ 3445658 h 3838575"/>
                  <a:gd name="connsiteX70" fmla="*/ 832485 w 5562600"/>
                  <a:gd name="connsiteY70" fmla="*/ 3475185 h 3838575"/>
                  <a:gd name="connsiteX71" fmla="*/ 1107758 w 5562600"/>
                  <a:gd name="connsiteY71" fmla="*/ 3498998 h 3838575"/>
                  <a:gd name="connsiteX72" fmla="*/ 1339215 w 5562600"/>
                  <a:gd name="connsiteY72" fmla="*/ 3516143 h 3838575"/>
                  <a:gd name="connsiteX73" fmla="*/ 1339215 w 5562600"/>
                  <a:gd name="connsiteY73" fmla="*/ 3516143 h 3838575"/>
                  <a:gd name="connsiteX74" fmla="*/ 1339215 w 5562600"/>
                  <a:gd name="connsiteY74" fmla="*/ 3516143 h 3838575"/>
                  <a:gd name="connsiteX75" fmla="*/ 1616393 w 5562600"/>
                  <a:gd name="connsiteY75" fmla="*/ 3538051 h 3838575"/>
                  <a:gd name="connsiteX76" fmla="*/ 1600200 w 5562600"/>
                  <a:gd name="connsiteY76" fmla="*/ 3511380 h 3838575"/>
                  <a:gd name="connsiteX77" fmla="*/ 1529715 w 5562600"/>
                  <a:gd name="connsiteY77" fmla="*/ 3482805 h 3838575"/>
                  <a:gd name="connsiteX78" fmla="*/ 1112520 w 5562600"/>
                  <a:gd name="connsiteY78" fmla="*/ 3352313 h 3838575"/>
                  <a:gd name="connsiteX79" fmla="*/ 885825 w 5562600"/>
                  <a:gd name="connsiteY79" fmla="*/ 3342788 h 3838575"/>
                  <a:gd name="connsiteX80" fmla="*/ 1124903 w 5562600"/>
                  <a:gd name="connsiteY80" fmla="*/ 3334215 h 3838575"/>
                  <a:gd name="connsiteX81" fmla="*/ 1363028 w 5562600"/>
                  <a:gd name="connsiteY81" fmla="*/ 3362790 h 3838575"/>
                  <a:gd name="connsiteX82" fmla="*/ 1525905 w 5562600"/>
                  <a:gd name="connsiteY82" fmla="*/ 3417083 h 3838575"/>
                  <a:gd name="connsiteX83" fmla="*/ 1626870 w 5562600"/>
                  <a:gd name="connsiteY83" fmla="*/ 3476138 h 3838575"/>
                  <a:gd name="connsiteX84" fmla="*/ 1840230 w 5562600"/>
                  <a:gd name="connsiteY84" fmla="*/ 3557101 h 3838575"/>
                  <a:gd name="connsiteX85" fmla="*/ 2080260 w 5562600"/>
                  <a:gd name="connsiteY85" fmla="*/ 3574245 h 3838575"/>
                  <a:gd name="connsiteX86" fmla="*/ 2080260 w 5562600"/>
                  <a:gd name="connsiteY86" fmla="*/ 3574245 h 3838575"/>
                  <a:gd name="connsiteX87" fmla="*/ 2092643 w 5562600"/>
                  <a:gd name="connsiteY87" fmla="*/ 3579008 h 3838575"/>
                  <a:gd name="connsiteX88" fmla="*/ 2114550 w 5562600"/>
                  <a:gd name="connsiteY88" fmla="*/ 3590438 h 3838575"/>
                  <a:gd name="connsiteX89" fmla="*/ 2403158 w 5562600"/>
                  <a:gd name="connsiteY89" fmla="*/ 3612345 h 3838575"/>
                  <a:gd name="connsiteX90" fmla="*/ 2585085 w 5562600"/>
                  <a:gd name="connsiteY90" fmla="*/ 3626633 h 3838575"/>
                  <a:gd name="connsiteX91" fmla="*/ 2785110 w 5562600"/>
                  <a:gd name="connsiteY91" fmla="*/ 3643778 h 3838575"/>
                  <a:gd name="connsiteX92" fmla="*/ 3120390 w 5562600"/>
                  <a:gd name="connsiteY92" fmla="*/ 3672353 h 3838575"/>
                  <a:gd name="connsiteX93" fmla="*/ 3139440 w 5562600"/>
                  <a:gd name="connsiteY93" fmla="*/ 3672353 h 3838575"/>
                  <a:gd name="connsiteX94" fmla="*/ 3498533 w 5562600"/>
                  <a:gd name="connsiteY94" fmla="*/ 3703785 h 3838575"/>
                  <a:gd name="connsiteX95" fmla="*/ 3524250 w 5562600"/>
                  <a:gd name="connsiteY95" fmla="*/ 3694260 h 3838575"/>
                  <a:gd name="connsiteX96" fmla="*/ 3578543 w 5562600"/>
                  <a:gd name="connsiteY96" fmla="*/ 3697118 h 3838575"/>
                  <a:gd name="connsiteX97" fmla="*/ 3790950 w 5562600"/>
                  <a:gd name="connsiteY97" fmla="*/ 3714263 h 3838575"/>
                  <a:gd name="connsiteX98" fmla="*/ 3790950 w 5562600"/>
                  <a:gd name="connsiteY98" fmla="*/ 3714263 h 3838575"/>
                  <a:gd name="connsiteX99" fmla="*/ 3923348 w 5562600"/>
                  <a:gd name="connsiteY99" fmla="*/ 3725693 h 3838575"/>
                  <a:gd name="connsiteX100" fmla="*/ 4278630 w 5562600"/>
                  <a:gd name="connsiteY100" fmla="*/ 3759030 h 3838575"/>
                  <a:gd name="connsiteX101" fmla="*/ 4639628 w 5562600"/>
                  <a:gd name="connsiteY101" fmla="*/ 3793320 h 3838575"/>
                  <a:gd name="connsiteX102" fmla="*/ 4994910 w 5562600"/>
                  <a:gd name="connsiteY102" fmla="*/ 3826658 h 3838575"/>
                  <a:gd name="connsiteX103" fmla="*/ 5213033 w 5562600"/>
                  <a:gd name="connsiteY103" fmla="*/ 3845708 h 3838575"/>
                  <a:gd name="connsiteX104" fmla="*/ 5233035 w 5562600"/>
                  <a:gd name="connsiteY104" fmla="*/ 3790463 h 3838575"/>
                  <a:gd name="connsiteX105" fmla="*/ 5235893 w 5562600"/>
                  <a:gd name="connsiteY105" fmla="*/ 3687593 h 3838575"/>
                  <a:gd name="connsiteX106" fmla="*/ 5230178 w 5562600"/>
                  <a:gd name="connsiteY106" fmla="*/ 3682830 h 3838575"/>
                  <a:gd name="connsiteX107" fmla="*/ 5248275 w 5562600"/>
                  <a:gd name="connsiteY107" fmla="*/ 3512333 h 3838575"/>
                  <a:gd name="connsiteX108" fmla="*/ 5255895 w 5562600"/>
                  <a:gd name="connsiteY108" fmla="*/ 3507570 h 3838575"/>
                  <a:gd name="connsiteX109" fmla="*/ 5270183 w 5562600"/>
                  <a:gd name="connsiteY109" fmla="*/ 3420893 h 3838575"/>
                  <a:gd name="connsiteX110" fmla="*/ 5299710 w 5562600"/>
                  <a:gd name="connsiteY110" fmla="*/ 3102758 h 3838575"/>
                  <a:gd name="connsiteX111" fmla="*/ 5291138 w 5562600"/>
                  <a:gd name="connsiteY111" fmla="*/ 3087518 h 3838575"/>
                  <a:gd name="connsiteX112" fmla="*/ 5291138 w 5562600"/>
                  <a:gd name="connsiteY112" fmla="*/ 3070373 h 3838575"/>
                  <a:gd name="connsiteX113" fmla="*/ 5293043 w 5562600"/>
                  <a:gd name="connsiteY113" fmla="*/ 3034178 h 3838575"/>
                  <a:gd name="connsiteX114" fmla="*/ 5318760 w 5562600"/>
                  <a:gd name="connsiteY114" fmla="*/ 2832248 h 3838575"/>
                  <a:gd name="connsiteX115" fmla="*/ 5334953 w 5562600"/>
                  <a:gd name="connsiteY115" fmla="*/ 2678895 h 3838575"/>
                  <a:gd name="connsiteX116" fmla="*/ 5339715 w 5562600"/>
                  <a:gd name="connsiteY116" fmla="*/ 2595076 h 3838575"/>
                  <a:gd name="connsiteX117" fmla="*/ 5339715 w 5562600"/>
                  <a:gd name="connsiteY117" fmla="*/ 2595076 h 3838575"/>
                  <a:gd name="connsiteX118" fmla="*/ 5349240 w 5562600"/>
                  <a:gd name="connsiteY118" fmla="*/ 2537926 h 3838575"/>
                  <a:gd name="connsiteX119" fmla="*/ 5349240 w 5562600"/>
                  <a:gd name="connsiteY119" fmla="*/ 2537926 h 3838575"/>
                  <a:gd name="connsiteX120" fmla="*/ 5354955 w 5562600"/>
                  <a:gd name="connsiteY120" fmla="*/ 2495063 h 3838575"/>
                  <a:gd name="connsiteX121" fmla="*/ 5360670 w 5562600"/>
                  <a:gd name="connsiteY121" fmla="*/ 2454105 h 3838575"/>
                  <a:gd name="connsiteX122" fmla="*/ 5359718 w 5562600"/>
                  <a:gd name="connsiteY122" fmla="*/ 2448390 h 3838575"/>
                  <a:gd name="connsiteX123" fmla="*/ 5359718 w 5562600"/>
                  <a:gd name="connsiteY123" fmla="*/ 2448390 h 3838575"/>
                  <a:gd name="connsiteX124" fmla="*/ 5359718 w 5562600"/>
                  <a:gd name="connsiteY124" fmla="*/ 2448390 h 3838575"/>
                  <a:gd name="connsiteX125" fmla="*/ 5376863 w 5562600"/>
                  <a:gd name="connsiteY125" fmla="*/ 2260748 h 3838575"/>
                  <a:gd name="connsiteX126" fmla="*/ 5360670 w 5562600"/>
                  <a:gd name="connsiteY126" fmla="*/ 2238840 h 3838575"/>
                  <a:gd name="connsiteX127" fmla="*/ 5239703 w 5562600"/>
                  <a:gd name="connsiteY127" fmla="*/ 2219790 h 3838575"/>
                  <a:gd name="connsiteX128" fmla="*/ 5183505 w 5562600"/>
                  <a:gd name="connsiteY128" fmla="*/ 2213123 h 3838575"/>
                  <a:gd name="connsiteX129" fmla="*/ 5182553 w 5562600"/>
                  <a:gd name="connsiteY129" fmla="*/ 2210265 h 3838575"/>
                  <a:gd name="connsiteX130" fmla="*/ 5083493 w 5562600"/>
                  <a:gd name="connsiteY130" fmla="*/ 2193120 h 3838575"/>
                  <a:gd name="connsiteX131" fmla="*/ 5025390 w 5562600"/>
                  <a:gd name="connsiteY131" fmla="*/ 2180738 h 3838575"/>
                  <a:gd name="connsiteX132" fmla="*/ 5053013 w 5562600"/>
                  <a:gd name="connsiteY132" fmla="*/ 2178833 h 3838575"/>
                  <a:gd name="connsiteX133" fmla="*/ 5352098 w 5562600"/>
                  <a:gd name="connsiteY133" fmla="*/ 2183595 h 3838575"/>
                  <a:gd name="connsiteX134" fmla="*/ 5381625 w 5562600"/>
                  <a:gd name="connsiteY134" fmla="*/ 2162640 h 3838575"/>
                  <a:gd name="connsiteX135" fmla="*/ 5381625 w 5562600"/>
                  <a:gd name="connsiteY135" fmla="*/ 2162640 h 3838575"/>
                  <a:gd name="connsiteX136" fmla="*/ 5391150 w 5562600"/>
                  <a:gd name="connsiteY136" fmla="*/ 2098823 h 3838575"/>
                  <a:gd name="connsiteX137" fmla="*/ 5407343 w 5562600"/>
                  <a:gd name="connsiteY137" fmla="*/ 1962615 h 3838575"/>
                  <a:gd name="connsiteX138" fmla="*/ 5423535 w 5562600"/>
                  <a:gd name="connsiteY138" fmla="*/ 1917848 h 3838575"/>
                  <a:gd name="connsiteX139" fmla="*/ 5449253 w 5562600"/>
                  <a:gd name="connsiteY139" fmla="*/ 1654005 h 3838575"/>
                  <a:gd name="connsiteX140" fmla="*/ 5439728 w 5562600"/>
                  <a:gd name="connsiteY140" fmla="*/ 1623525 h 3838575"/>
                  <a:gd name="connsiteX141" fmla="*/ 5437823 w 5562600"/>
                  <a:gd name="connsiteY141" fmla="*/ 1622573 h 3838575"/>
                  <a:gd name="connsiteX142" fmla="*/ 5448300 w 5562600"/>
                  <a:gd name="connsiteY142" fmla="*/ 1487318 h 3838575"/>
                  <a:gd name="connsiteX143" fmla="*/ 5448300 w 5562600"/>
                  <a:gd name="connsiteY143" fmla="*/ 1487318 h 3838575"/>
                  <a:gd name="connsiteX144" fmla="*/ 5452110 w 5562600"/>
                  <a:gd name="connsiteY144" fmla="*/ 1474935 h 3838575"/>
                  <a:gd name="connsiteX145" fmla="*/ 5478780 w 5562600"/>
                  <a:gd name="connsiteY145" fmla="*/ 1214903 h 3838575"/>
                  <a:gd name="connsiteX146" fmla="*/ 5466398 w 5562600"/>
                  <a:gd name="connsiteY146" fmla="*/ 1213950 h 3838575"/>
                  <a:gd name="connsiteX147" fmla="*/ 5455920 w 5562600"/>
                  <a:gd name="connsiteY147" fmla="*/ 1216808 h 3838575"/>
                  <a:gd name="connsiteX148" fmla="*/ 5461635 w 5562600"/>
                  <a:gd name="connsiteY148" fmla="*/ 1160610 h 3838575"/>
                  <a:gd name="connsiteX149" fmla="*/ 5461635 w 5562600"/>
                  <a:gd name="connsiteY149" fmla="*/ 1169183 h 3838575"/>
                  <a:gd name="connsiteX150" fmla="*/ 5463540 w 5562600"/>
                  <a:gd name="connsiteY150" fmla="*/ 1190138 h 3838575"/>
                  <a:gd name="connsiteX151" fmla="*/ 5486400 w 5562600"/>
                  <a:gd name="connsiteY151" fmla="*/ 1195853 h 3838575"/>
                  <a:gd name="connsiteX152" fmla="*/ 5494973 w 5562600"/>
                  <a:gd name="connsiteY152" fmla="*/ 1058693 h 3838575"/>
                  <a:gd name="connsiteX153" fmla="*/ 5504498 w 5562600"/>
                  <a:gd name="connsiteY153" fmla="*/ 950108 h 3838575"/>
                  <a:gd name="connsiteX154" fmla="*/ 5531168 w 5562600"/>
                  <a:gd name="connsiteY154" fmla="*/ 707220 h 3838575"/>
                  <a:gd name="connsiteX155" fmla="*/ 5512118 w 5562600"/>
                  <a:gd name="connsiteY155" fmla="*/ 671978 h 3838575"/>
                  <a:gd name="connsiteX156" fmla="*/ 5414963 w 5562600"/>
                  <a:gd name="connsiteY156" fmla="*/ 661500 h 3838575"/>
                  <a:gd name="connsiteX157" fmla="*/ 5334953 w 5562600"/>
                  <a:gd name="connsiteY157" fmla="*/ 656738 h 3838575"/>
                  <a:gd name="connsiteX158" fmla="*/ 5245418 w 5562600"/>
                  <a:gd name="connsiteY158" fmla="*/ 657690 h 3838575"/>
                  <a:gd name="connsiteX159" fmla="*/ 5229225 w 5562600"/>
                  <a:gd name="connsiteY159" fmla="*/ 656738 h 3838575"/>
                  <a:gd name="connsiteX160" fmla="*/ 5303520 w 5562600"/>
                  <a:gd name="connsiteY160" fmla="*/ 657690 h 3838575"/>
                  <a:gd name="connsiteX161" fmla="*/ 5327333 w 5562600"/>
                  <a:gd name="connsiteY161" fmla="*/ 650070 h 3838575"/>
                  <a:gd name="connsiteX162" fmla="*/ 5312093 w 5562600"/>
                  <a:gd name="connsiteY162" fmla="*/ 645308 h 3838575"/>
                  <a:gd name="connsiteX163" fmla="*/ 5295900 w 5562600"/>
                  <a:gd name="connsiteY163" fmla="*/ 631020 h 3838575"/>
                  <a:gd name="connsiteX164" fmla="*/ 5269230 w 5562600"/>
                  <a:gd name="connsiteY164" fmla="*/ 629115 h 3838575"/>
                  <a:gd name="connsiteX165" fmla="*/ 5531168 w 5562600"/>
                  <a:gd name="connsiteY165" fmla="*/ 615780 h 3838575"/>
                  <a:gd name="connsiteX166" fmla="*/ 5541645 w 5562600"/>
                  <a:gd name="connsiteY166" fmla="*/ 614828 h 3838575"/>
                  <a:gd name="connsiteX167" fmla="*/ 5547360 w 5562600"/>
                  <a:gd name="connsiteY167" fmla="*/ 557678 h 3838575"/>
                  <a:gd name="connsiteX168" fmla="*/ 5556885 w 5562600"/>
                  <a:gd name="connsiteY168" fmla="*/ 458618 h 3838575"/>
                  <a:gd name="connsiteX169" fmla="*/ 5556885 w 5562600"/>
                  <a:gd name="connsiteY169" fmla="*/ 458618 h 3838575"/>
                  <a:gd name="connsiteX170" fmla="*/ 5556885 w 5562600"/>
                  <a:gd name="connsiteY170" fmla="*/ 458618 h 3838575"/>
                  <a:gd name="connsiteX171" fmla="*/ 5568315 w 5562600"/>
                  <a:gd name="connsiteY171" fmla="*/ 409088 h 3838575"/>
                  <a:gd name="connsiteX172" fmla="*/ 5173028 w 5562600"/>
                  <a:gd name="connsiteY172" fmla="*/ 653880 h 3838575"/>
                  <a:gd name="connsiteX173" fmla="*/ 5173028 w 5562600"/>
                  <a:gd name="connsiteY173" fmla="*/ 653880 h 3838575"/>
                  <a:gd name="connsiteX174" fmla="*/ 5185410 w 5562600"/>
                  <a:gd name="connsiteY174" fmla="*/ 653880 h 3838575"/>
                  <a:gd name="connsiteX175" fmla="*/ 5173028 w 5562600"/>
                  <a:gd name="connsiteY175" fmla="*/ 653880 h 3838575"/>
                  <a:gd name="connsiteX176" fmla="*/ 686753 w 5562600"/>
                  <a:gd name="connsiteY176" fmla="*/ 1644480 h 3838575"/>
                  <a:gd name="connsiteX177" fmla="*/ 685800 w 5562600"/>
                  <a:gd name="connsiteY177" fmla="*/ 1651148 h 3838575"/>
                  <a:gd name="connsiteX178" fmla="*/ 666750 w 5562600"/>
                  <a:gd name="connsiteY178" fmla="*/ 1647338 h 3838575"/>
                  <a:gd name="connsiteX179" fmla="*/ 665798 w 5562600"/>
                  <a:gd name="connsiteY179" fmla="*/ 1645433 h 3838575"/>
                  <a:gd name="connsiteX180" fmla="*/ 686753 w 5562600"/>
                  <a:gd name="connsiteY180" fmla="*/ 1644480 h 3838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</a:cxnLst>
                <a:rect l="l" t="t" r="r" b="b"/>
                <a:pathLst>
                  <a:path w="5562600" h="3838575">
                    <a:moveTo>
                      <a:pt x="5568315" y="409088"/>
                    </a:moveTo>
                    <a:cubicBezTo>
                      <a:pt x="5572125" y="388133"/>
                      <a:pt x="5566410" y="376703"/>
                      <a:pt x="5542598" y="376703"/>
                    </a:cubicBezTo>
                    <a:cubicBezTo>
                      <a:pt x="5525453" y="376703"/>
                      <a:pt x="5508308" y="373845"/>
                      <a:pt x="5491163" y="371940"/>
                    </a:cubicBezTo>
                    <a:cubicBezTo>
                      <a:pt x="5467350" y="371940"/>
                      <a:pt x="5444490" y="371940"/>
                      <a:pt x="5420678" y="370988"/>
                    </a:cubicBezTo>
                    <a:cubicBezTo>
                      <a:pt x="5258753" y="361463"/>
                      <a:pt x="5097780" y="350985"/>
                      <a:pt x="4935855" y="340508"/>
                    </a:cubicBezTo>
                    <a:cubicBezTo>
                      <a:pt x="4831080" y="333840"/>
                      <a:pt x="4725353" y="327173"/>
                      <a:pt x="4620578" y="317648"/>
                    </a:cubicBezTo>
                    <a:cubicBezTo>
                      <a:pt x="4490085" y="307170"/>
                      <a:pt x="4360545" y="293835"/>
                      <a:pt x="4230053" y="282405"/>
                    </a:cubicBezTo>
                    <a:cubicBezTo>
                      <a:pt x="4125278" y="273833"/>
                      <a:pt x="4019550" y="267165"/>
                      <a:pt x="3914775" y="259545"/>
                    </a:cubicBezTo>
                    <a:cubicBezTo>
                      <a:pt x="3771900" y="249068"/>
                      <a:pt x="3629978" y="239543"/>
                      <a:pt x="3487103" y="229065"/>
                    </a:cubicBezTo>
                    <a:cubicBezTo>
                      <a:pt x="3382328" y="221445"/>
                      <a:pt x="3276600" y="214778"/>
                      <a:pt x="3171825" y="207158"/>
                    </a:cubicBezTo>
                    <a:cubicBezTo>
                      <a:pt x="3030855" y="196680"/>
                      <a:pt x="2890838" y="187155"/>
                      <a:pt x="2749868" y="176678"/>
                    </a:cubicBezTo>
                    <a:cubicBezTo>
                      <a:pt x="2650808" y="169058"/>
                      <a:pt x="2551748" y="162390"/>
                      <a:pt x="2452688" y="154770"/>
                    </a:cubicBezTo>
                    <a:cubicBezTo>
                      <a:pt x="2321243" y="145245"/>
                      <a:pt x="2190750" y="134768"/>
                      <a:pt x="2059305" y="125243"/>
                    </a:cubicBezTo>
                    <a:cubicBezTo>
                      <a:pt x="1952625" y="117623"/>
                      <a:pt x="1845945" y="110955"/>
                      <a:pt x="1738313" y="103335"/>
                    </a:cubicBezTo>
                    <a:cubicBezTo>
                      <a:pt x="1604963" y="93810"/>
                      <a:pt x="1472565" y="83333"/>
                      <a:pt x="1340168" y="73808"/>
                    </a:cubicBezTo>
                    <a:cubicBezTo>
                      <a:pt x="1230630" y="66188"/>
                      <a:pt x="1121093" y="58568"/>
                      <a:pt x="1011555" y="50948"/>
                    </a:cubicBezTo>
                    <a:cubicBezTo>
                      <a:pt x="849630" y="39518"/>
                      <a:pt x="688658" y="28088"/>
                      <a:pt x="526733" y="14753"/>
                    </a:cubicBezTo>
                    <a:cubicBezTo>
                      <a:pt x="474345" y="10943"/>
                      <a:pt x="421958" y="11895"/>
                      <a:pt x="370523" y="465"/>
                    </a:cubicBezTo>
                    <a:cubicBezTo>
                      <a:pt x="349568" y="-2392"/>
                      <a:pt x="343853" y="8085"/>
                      <a:pt x="341948" y="27135"/>
                    </a:cubicBezTo>
                    <a:cubicBezTo>
                      <a:pt x="336233" y="89048"/>
                      <a:pt x="328613" y="150960"/>
                      <a:pt x="322898" y="212873"/>
                    </a:cubicBezTo>
                    <a:cubicBezTo>
                      <a:pt x="317183" y="273833"/>
                      <a:pt x="312420" y="332888"/>
                      <a:pt x="307658" y="392895"/>
                    </a:cubicBezTo>
                    <a:cubicBezTo>
                      <a:pt x="307658" y="392895"/>
                      <a:pt x="307658" y="392895"/>
                      <a:pt x="307658" y="392895"/>
                    </a:cubicBezTo>
                    <a:cubicBezTo>
                      <a:pt x="307658" y="396705"/>
                      <a:pt x="307658" y="399563"/>
                      <a:pt x="307658" y="403373"/>
                    </a:cubicBezTo>
                    <a:cubicBezTo>
                      <a:pt x="307658" y="403373"/>
                      <a:pt x="307658" y="403373"/>
                      <a:pt x="307658" y="403373"/>
                    </a:cubicBezTo>
                    <a:lnTo>
                      <a:pt x="307658" y="403373"/>
                    </a:lnTo>
                    <a:cubicBezTo>
                      <a:pt x="299085" y="433853"/>
                      <a:pt x="298133" y="465285"/>
                      <a:pt x="295275" y="496718"/>
                    </a:cubicBezTo>
                    <a:cubicBezTo>
                      <a:pt x="295275" y="496718"/>
                      <a:pt x="295275" y="496718"/>
                      <a:pt x="295275" y="496718"/>
                    </a:cubicBezTo>
                    <a:cubicBezTo>
                      <a:pt x="295275" y="511005"/>
                      <a:pt x="295275" y="526245"/>
                      <a:pt x="294323" y="540533"/>
                    </a:cubicBezTo>
                    <a:cubicBezTo>
                      <a:pt x="290513" y="576728"/>
                      <a:pt x="285750" y="612923"/>
                      <a:pt x="281940" y="649118"/>
                    </a:cubicBezTo>
                    <a:cubicBezTo>
                      <a:pt x="280035" y="670073"/>
                      <a:pt x="277178" y="691028"/>
                      <a:pt x="275273" y="711983"/>
                    </a:cubicBezTo>
                    <a:cubicBezTo>
                      <a:pt x="271463" y="755798"/>
                      <a:pt x="272415" y="799613"/>
                      <a:pt x="263843" y="842475"/>
                    </a:cubicBezTo>
                    <a:cubicBezTo>
                      <a:pt x="263843" y="842475"/>
                      <a:pt x="263843" y="842475"/>
                      <a:pt x="263843" y="842475"/>
                    </a:cubicBezTo>
                    <a:cubicBezTo>
                      <a:pt x="250508" y="869145"/>
                      <a:pt x="255270" y="898673"/>
                      <a:pt x="254318" y="926295"/>
                    </a:cubicBezTo>
                    <a:cubicBezTo>
                      <a:pt x="252413" y="933915"/>
                      <a:pt x="250508" y="941535"/>
                      <a:pt x="249555" y="949155"/>
                    </a:cubicBezTo>
                    <a:cubicBezTo>
                      <a:pt x="238125" y="1061550"/>
                      <a:pt x="227648" y="1174898"/>
                      <a:pt x="216218" y="1287293"/>
                    </a:cubicBezTo>
                    <a:cubicBezTo>
                      <a:pt x="203835" y="1414928"/>
                      <a:pt x="190500" y="1541610"/>
                      <a:pt x="177165" y="1669245"/>
                    </a:cubicBezTo>
                    <a:cubicBezTo>
                      <a:pt x="177165" y="1674960"/>
                      <a:pt x="176213" y="1679723"/>
                      <a:pt x="176213" y="1685438"/>
                    </a:cubicBezTo>
                    <a:cubicBezTo>
                      <a:pt x="172403" y="1731158"/>
                      <a:pt x="169545" y="1775925"/>
                      <a:pt x="165735" y="1821645"/>
                    </a:cubicBezTo>
                    <a:cubicBezTo>
                      <a:pt x="165735" y="1821645"/>
                      <a:pt x="165735" y="1821645"/>
                      <a:pt x="165735" y="1821645"/>
                    </a:cubicBezTo>
                    <a:cubicBezTo>
                      <a:pt x="159068" y="1859745"/>
                      <a:pt x="152400" y="1897845"/>
                      <a:pt x="149543" y="1936898"/>
                    </a:cubicBezTo>
                    <a:cubicBezTo>
                      <a:pt x="149543" y="1936898"/>
                      <a:pt x="149543" y="1936898"/>
                      <a:pt x="149543" y="1936898"/>
                    </a:cubicBezTo>
                    <a:cubicBezTo>
                      <a:pt x="152400" y="1945470"/>
                      <a:pt x="151448" y="1954043"/>
                      <a:pt x="150495" y="1962615"/>
                    </a:cubicBezTo>
                    <a:cubicBezTo>
                      <a:pt x="138113" y="2081678"/>
                      <a:pt x="125730" y="2199788"/>
                      <a:pt x="113348" y="2318850"/>
                    </a:cubicBezTo>
                    <a:cubicBezTo>
                      <a:pt x="113348" y="2318850"/>
                      <a:pt x="113348" y="2318850"/>
                      <a:pt x="113348" y="2318850"/>
                    </a:cubicBezTo>
                    <a:cubicBezTo>
                      <a:pt x="113348" y="2318850"/>
                      <a:pt x="113348" y="2318850"/>
                      <a:pt x="113348" y="2318850"/>
                    </a:cubicBezTo>
                    <a:cubicBezTo>
                      <a:pt x="105728" y="2392193"/>
                      <a:pt x="95250" y="2465535"/>
                      <a:pt x="91440" y="2538878"/>
                    </a:cubicBezTo>
                    <a:cubicBezTo>
                      <a:pt x="91440" y="2538878"/>
                      <a:pt x="91440" y="2538878"/>
                      <a:pt x="91440" y="2538878"/>
                    </a:cubicBezTo>
                    <a:cubicBezTo>
                      <a:pt x="86678" y="2593170"/>
                      <a:pt x="80963" y="2646510"/>
                      <a:pt x="76200" y="2700803"/>
                    </a:cubicBezTo>
                    <a:cubicBezTo>
                      <a:pt x="76200" y="2700803"/>
                      <a:pt x="76200" y="2700803"/>
                      <a:pt x="76200" y="2700803"/>
                    </a:cubicBezTo>
                    <a:cubicBezTo>
                      <a:pt x="76200" y="2700803"/>
                      <a:pt x="76200" y="2700803"/>
                      <a:pt x="76200" y="2700803"/>
                    </a:cubicBezTo>
                    <a:cubicBezTo>
                      <a:pt x="71438" y="2739855"/>
                      <a:pt x="67628" y="2778908"/>
                      <a:pt x="62865" y="2817008"/>
                    </a:cubicBezTo>
                    <a:cubicBezTo>
                      <a:pt x="60960" y="2832248"/>
                      <a:pt x="66675" y="2837963"/>
                      <a:pt x="79058" y="2840820"/>
                    </a:cubicBezTo>
                    <a:cubicBezTo>
                      <a:pt x="112395" y="2846535"/>
                      <a:pt x="145733" y="2852251"/>
                      <a:pt x="179070" y="2857965"/>
                    </a:cubicBezTo>
                    <a:cubicBezTo>
                      <a:pt x="179070" y="2857965"/>
                      <a:pt x="179070" y="2857965"/>
                      <a:pt x="179070" y="2857965"/>
                    </a:cubicBezTo>
                    <a:cubicBezTo>
                      <a:pt x="176213" y="2873205"/>
                      <a:pt x="191453" y="2874158"/>
                      <a:pt x="200978" y="2877015"/>
                    </a:cubicBezTo>
                    <a:cubicBezTo>
                      <a:pt x="237173" y="2889398"/>
                      <a:pt x="278130" y="2883683"/>
                      <a:pt x="311468" y="2904638"/>
                    </a:cubicBezTo>
                    <a:cubicBezTo>
                      <a:pt x="326708" y="2904638"/>
                      <a:pt x="340995" y="2906543"/>
                      <a:pt x="355283" y="2909401"/>
                    </a:cubicBezTo>
                    <a:cubicBezTo>
                      <a:pt x="413385" y="2920830"/>
                      <a:pt x="470535" y="2933213"/>
                      <a:pt x="529590" y="2941785"/>
                    </a:cubicBezTo>
                    <a:cubicBezTo>
                      <a:pt x="527685" y="2941785"/>
                      <a:pt x="525780" y="2941785"/>
                      <a:pt x="523875" y="2940833"/>
                    </a:cubicBezTo>
                    <a:cubicBezTo>
                      <a:pt x="471488" y="2936070"/>
                      <a:pt x="420053" y="2942738"/>
                      <a:pt x="367665" y="2937023"/>
                    </a:cubicBezTo>
                    <a:cubicBezTo>
                      <a:pt x="267653" y="2926545"/>
                      <a:pt x="165735" y="2937976"/>
                      <a:pt x="65723" y="2925593"/>
                    </a:cubicBezTo>
                    <a:cubicBezTo>
                      <a:pt x="40958" y="2928451"/>
                      <a:pt x="33338" y="2946548"/>
                      <a:pt x="31433" y="2967503"/>
                    </a:cubicBezTo>
                    <a:cubicBezTo>
                      <a:pt x="24765" y="3045608"/>
                      <a:pt x="14288" y="3122760"/>
                      <a:pt x="10478" y="3200865"/>
                    </a:cubicBezTo>
                    <a:cubicBezTo>
                      <a:pt x="8573" y="3257063"/>
                      <a:pt x="6667" y="3314213"/>
                      <a:pt x="0" y="3370410"/>
                    </a:cubicBezTo>
                    <a:cubicBezTo>
                      <a:pt x="0" y="3378983"/>
                      <a:pt x="0" y="3387555"/>
                      <a:pt x="0" y="3396128"/>
                    </a:cubicBezTo>
                    <a:cubicBezTo>
                      <a:pt x="54293" y="3400890"/>
                      <a:pt x="108585" y="3406605"/>
                      <a:pt x="161925" y="3411368"/>
                    </a:cubicBezTo>
                    <a:cubicBezTo>
                      <a:pt x="162878" y="3410415"/>
                      <a:pt x="163830" y="3410415"/>
                      <a:pt x="165735" y="3409463"/>
                    </a:cubicBezTo>
                    <a:cubicBezTo>
                      <a:pt x="164783" y="3410415"/>
                      <a:pt x="163830" y="3410415"/>
                      <a:pt x="161925" y="3411368"/>
                    </a:cubicBezTo>
                    <a:cubicBezTo>
                      <a:pt x="178118" y="3413273"/>
                      <a:pt x="194310" y="3416130"/>
                      <a:pt x="211455" y="3417083"/>
                    </a:cubicBezTo>
                    <a:cubicBezTo>
                      <a:pt x="312420" y="3426608"/>
                      <a:pt x="414338" y="3436133"/>
                      <a:pt x="515303" y="3445658"/>
                    </a:cubicBezTo>
                    <a:cubicBezTo>
                      <a:pt x="621030" y="3455183"/>
                      <a:pt x="726758" y="3465660"/>
                      <a:pt x="832485" y="3475185"/>
                    </a:cubicBezTo>
                    <a:cubicBezTo>
                      <a:pt x="923925" y="3483758"/>
                      <a:pt x="1016318" y="3492330"/>
                      <a:pt x="1107758" y="3498998"/>
                    </a:cubicBezTo>
                    <a:cubicBezTo>
                      <a:pt x="1184910" y="3504713"/>
                      <a:pt x="1262063" y="3515190"/>
                      <a:pt x="1339215" y="3516143"/>
                    </a:cubicBezTo>
                    <a:cubicBezTo>
                      <a:pt x="1339215" y="3516143"/>
                      <a:pt x="1339215" y="3516143"/>
                      <a:pt x="1339215" y="3516143"/>
                    </a:cubicBezTo>
                    <a:cubicBezTo>
                      <a:pt x="1339215" y="3516143"/>
                      <a:pt x="1339215" y="3516143"/>
                      <a:pt x="1339215" y="3516143"/>
                    </a:cubicBezTo>
                    <a:cubicBezTo>
                      <a:pt x="1431608" y="3524715"/>
                      <a:pt x="1524000" y="3534240"/>
                      <a:pt x="1616393" y="3538051"/>
                    </a:cubicBezTo>
                    <a:cubicBezTo>
                      <a:pt x="1623060" y="3521858"/>
                      <a:pt x="1611630" y="3516143"/>
                      <a:pt x="1600200" y="3511380"/>
                    </a:cubicBezTo>
                    <a:cubicBezTo>
                      <a:pt x="1577340" y="3500903"/>
                      <a:pt x="1553528" y="3491378"/>
                      <a:pt x="1529715" y="3482805"/>
                    </a:cubicBezTo>
                    <a:cubicBezTo>
                      <a:pt x="1392555" y="3432323"/>
                      <a:pt x="1263015" y="3362790"/>
                      <a:pt x="1112520" y="3352313"/>
                    </a:cubicBezTo>
                    <a:cubicBezTo>
                      <a:pt x="1029653" y="3346598"/>
                      <a:pt x="946785" y="3338026"/>
                      <a:pt x="885825" y="3342788"/>
                    </a:cubicBezTo>
                    <a:cubicBezTo>
                      <a:pt x="950595" y="3331358"/>
                      <a:pt x="1038225" y="3332310"/>
                      <a:pt x="1124903" y="3334215"/>
                    </a:cubicBezTo>
                    <a:cubicBezTo>
                      <a:pt x="1204913" y="3336120"/>
                      <a:pt x="1284923" y="3344693"/>
                      <a:pt x="1363028" y="3362790"/>
                    </a:cubicBezTo>
                    <a:cubicBezTo>
                      <a:pt x="1419225" y="3375173"/>
                      <a:pt x="1475423" y="3385651"/>
                      <a:pt x="1525905" y="3417083"/>
                    </a:cubicBezTo>
                    <a:cubicBezTo>
                      <a:pt x="1559243" y="3438038"/>
                      <a:pt x="1595438" y="3453278"/>
                      <a:pt x="1626870" y="3476138"/>
                    </a:cubicBezTo>
                    <a:cubicBezTo>
                      <a:pt x="1691640" y="3521858"/>
                      <a:pt x="1769745" y="3528526"/>
                      <a:pt x="1840230" y="3557101"/>
                    </a:cubicBezTo>
                    <a:cubicBezTo>
                      <a:pt x="1920240" y="3565673"/>
                      <a:pt x="2000250" y="3570435"/>
                      <a:pt x="2080260" y="3574245"/>
                    </a:cubicBezTo>
                    <a:cubicBezTo>
                      <a:pt x="2080260" y="3574245"/>
                      <a:pt x="2080260" y="3574245"/>
                      <a:pt x="2080260" y="3574245"/>
                    </a:cubicBezTo>
                    <a:cubicBezTo>
                      <a:pt x="2084070" y="3576151"/>
                      <a:pt x="2087880" y="3577103"/>
                      <a:pt x="2092643" y="3579008"/>
                    </a:cubicBezTo>
                    <a:cubicBezTo>
                      <a:pt x="2098358" y="3586628"/>
                      <a:pt x="2105978" y="3590438"/>
                      <a:pt x="2114550" y="3590438"/>
                    </a:cubicBezTo>
                    <a:cubicBezTo>
                      <a:pt x="2210753" y="3599010"/>
                      <a:pt x="2306955" y="3605678"/>
                      <a:pt x="2403158" y="3612345"/>
                    </a:cubicBezTo>
                    <a:cubicBezTo>
                      <a:pt x="2464118" y="3616155"/>
                      <a:pt x="2525078" y="3621870"/>
                      <a:pt x="2585085" y="3626633"/>
                    </a:cubicBezTo>
                    <a:cubicBezTo>
                      <a:pt x="2651760" y="3632348"/>
                      <a:pt x="2718435" y="3638063"/>
                      <a:pt x="2785110" y="3643778"/>
                    </a:cubicBezTo>
                    <a:cubicBezTo>
                      <a:pt x="2896553" y="3653303"/>
                      <a:pt x="3008948" y="3659970"/>
                      <a:pt x="3120390" y="3672353"/>
                    </a:cubicBezTo>
                    <a:cubicBezTo>
                      <a:pt x="3127058" y="3672353"/>
                      <a:pt x="3132773" y="3672353"/>
                      <a:pt x="3139440" y="3672353"/>
                    </a:cubicBezTo>
                    <a:cubicBezTo>
                      <a:pt x="3259455" y="3680926"/>
                      <a:pt x="3378518" y="3693308"/>
                      <a:pt x="3498533" y="3703785"/>
                    </a:cubicBezTo>
                    <a:cubicBezTo>
                      <a:pt x="3509010" y="3704738"/>
                      <a:pt x="3517583" y="3701880"/>
                      <a:pt x="3524250" y="3694260"/>
                    </a:cubicBezTo>
                    <a:cubicBezTo>
                      <a:pt x="3542348" y="3695213"/>
                      <a:pt x="3560445" y="3696165"/>
                      <a:pt x="3578543" y="3697118"/>
                    </a:cubicBezTo>
                    <a:cubicBezTo>
                      <a:pt x="3649028" y="3702833"/>
                      <a:pt x="3719513" y="3708548"/>
                      <a:pt x="3790950" y="3714263"/>
                    </a:cubicBezTo>
                    <a:cubicBezTo>
                      <a:pt x="3790950" y="3714263"/>
                      <a:pt x="3790950" y="3714263"/>
                      <a:pt x="3790950" y="3714263"/>
                    </a:cubicBezTo>
                    <a:cubicBezTo>
                      <a:pt x="3834765" y="3718073"/>
                      <a:pt x="3879533" y="3721883"/>
                      <a:pt x="3923348" y="3725693"/>
                    </a:cubicBezTo>
                    <a:cubicBezTo>
                      <a:pt x="4042410" y="3737123"/>
                      <a:pt x="4160520" y="3747601"/>
                      <a:pt x="4278630" y="3759030"/>
                    </a:cubicBezTo>
                    <a:cubicBezTo>
                      <a:pt x="4398645" y="3770460"/>
                      <a:pt x="4519613" y="3781890"/>
                      <a:pt x="4639628" y="3793320"/>
                    </a:cubicBezTo>
                    <a:cubicBezTo>
                      <a:pt x="4757738" y="3804751"/>
                      <a:pt x="4876800" y="3816180"/>
                      <a:pt x="4994910" y="3826658"/>
                    </a:cubicBezTo>
                    <a:cubicBezTo>
                      <a:pt x="5067300" y="3833326"/>
                      <a:pt x="5139690" y="3843803"/>
                      <a:pt x="5213033" y="3845708"/>
                    </a:cubicBezTo>
                    <a:cubicBezTo>
                      <a:pt x="5227320" y="3830468"/>
                      <a:pt x="5232083" y="3810465"/>
                      <a:pt x="5233035" y="3790463"/>
                    </a:cubicBezTo>
                    <a:cubicBezTo>
                      <a:pt x="5234940" y="3756173"/>
                      <a:pt x="5247323" y="3721883"/>
                      <a:pt x="5235893" y="3687593"/>
                    </a:cubicBezTo>
                    <a:cubicBezTo>
                      <a:pt x="5233988" y="3685688"/>
                      <a:pt x="5232083" y="3683783"/>
                      <a:pt x="5230178" y="3682830"/>
                    </a:cubicBezTo>
                    <a:cubicBezTo>
                      <a:pt x="5235893" y="3625680"/>
                      <a:pt x="5242560" y="3569483"/>
                      <a:pt x="5248275" y="3512333"/>
                    </a:cubicBezTo>
                    <a:cubicBezTo>
                      <a:pt x="5251133" y="3511380"/>
                      <a:pt x="5253038" y="3509476"/>
                      <a:pt x="5255895" y="3507570"/>
                    </a:cubicBezTo>
                    <a:cubicBezTo>
                      <a:pt x="5270183" y="3479948"/>
                      <a:pt x="5267325" y="3450420"/>
                      <a:pt x="5270183" y="3420893"/>
                    </a:cubicBezTo>
                    <a:cubicBezTo>
                      <a:pt x="5280660" y="3315165"/>
                      <a:pt x="5294948" y="3209438"/>
                      <a:pt x="5299710" y="3102758"/>
                    </a:cubicBezTo>
                    <a:cubicBezTo>
                      <a:pt x="5297805" y="3096090"/>
                      <a:pt x="5294948" y="3090376"/>
                      <a:pt x="5291138" y="3087518"/>
                    </a:cubicBezTo>
                    <a:cubicBezTo>
                      <a:pt x="5291138" y="3081803"/>
                      <a:pt x="5291138" y="3076088"/>
                      <a:pt x="5291138" y="3070373"/>
                    </a:cubicBezTo>
                    <a:cubicBezTo>
                      <a:pt x="5292090" y="3057990"/>
                      <a:pt x="5290185" y="3045608"/>
                      <a:pt x="5293043" y="3034178"/>
                    </a:cubicBezTo>
                    <a:cubicBezTo>
                      <a:pt x="5307330" y="2967503"/>
                      <a:pt x="5311140" y="2899876"/>
                      <a:pt x="5318760" y="2832248"/>
                    </a:cubicBezTo>
                    <a:cubicBezTo>
                      <a:pt x="5324475" y="2781765"/>
                      <a:pt x="5329238" y="2730330"/>
                      <a:pt x="5334953" y="2678895"/>
                    </a:cubicBezTo>
                    <a:cubicBezTo>
                      <a:pt x="5336858" y="2651273"/>
                      <a:pt x="5337810" y="2622698"/>
                      <a:pt x="5339715" y="2595076"/>
                    </a:cubicBezTo>
                    <a:cubicBezTo>
                      <a:pt x="5339715" y="2595076"/>
                      <a:pt x="5339715" y="2595076"/>
                      <a:pt x="5339715" y="2595076"/>
                    </a:cubicBezTo>
                    <a:cubicBezTo>
                      <a:pt x="5342573" y="2576026"/>
                      <a:pt x="5346383" y="2556976"/>
                      <a:pt x="5349240" y="2537926"/>
                    </a:cubicBezTo>
                    <a:cubicBezTo>
                      <a:pt x="5349240" y="2537926"/>
                      <a:pt x="5349240" y="2537926"/>
                      <a:pt x="5349240" y="2537926"/>
                    </a:cubicBezTo>
                    <a:cubicBezTo>
                      <a:pt x="5351145" y="2523638"/>
                      <a:pt x="5353050" y="2509351"/>
                      <a:pt x="5354955" y="2495063"/>
                    </a:cubicBezTo>
                    <a:cubicBezTo>
                      <a:pt x="5364480" y="2482680"/>
                      <a:pt x="5374005" y="2469345"/>
                      <a:pt x="5360670" y="2454105"/>
                    </a:cubicBezTo>
                    <a:cubicBezTo>
                      <a:pt x="5360670" y="2452201"/>
                      <a:pt x="5360670" y="2450295"/>
                      <a:pt x="5359718" y="2448390"/>
                    </a:cubicBezTo>
                    <a:cubicBezTo>
                      <a:pt x="5359718" y="2448390"/>
                      <a:pt x="5359718" y="2448390"/>
                      <a:pt x="5359718" y="2448390"/>
                    </a:cubicBezTo>
                    <a:cubicBezTo>
                      <a:pt x="5359718" y="2448390"/>
                      <a:pt x="5359718" y="2448390"/>
                      <a:pt x="5359718" y="2448390"/>
                    </a:cubicBezTo>
                    <a:cubicBezTo>
                      <a:pt x="5365433" y="2385525"/>
                      <a:pt x="5371148" y="2322660"/>
                      <a:pt x="5376863" y="2260748"/>
                    </a:cubicBezTo>
                    <a:cubicBezTo>
                      <a:pt x="5375910" y="2249318"/>
                      <a:pt x="5374005" y="2240745"/>
                      <a:pt x="5360670" y="2238840"/>
                    </a:cubicBezTo>
                    <a:cubicBezTo>
                      <a:pt x="5320665" y="2233125"/>
                      <a:pt x="5280660" y="2226458"/>
                      <a:pt x="5239703" y="2219790"/>
                    </a:cubicBezTo>
                    <a:cubicBezTo>
                      <a:pt x="5220653" y="2220743"/>
                      <a:pt x="5202555" y="2215980"/>
                      <a:pt x="5183505" y="2213123"/>
                    </a:cubicBezTo>
                    <a:cubicBezTo>
                      <a:pt x="5183505" y="2212170"/>
                      <a:pt x="5183505" y="2211218"/>
                      <a:pt x="5182553" y="2210265"/>
                    </a:cubicBezTo>
                    <a:cubicBezTo>
                      <a:pt x="5149215" y="2204550"/>
                      <a:pt x="5116830" y="2198835"/>
                      <a:pt x="5083493" y="2193120"/>
                    </a:cubicBezTo>
                    <a:cubicBezTo>
                      <a:pt x="5064443" y="2189310"/>
                      <a:pt x="5044440" y="2190263"/>
                      <a:pt x="5025390" y="2180738"/>
                    </a:cubicBezTo>
                    <a:cubicBezTo>
                      <a:pt x="5034915" y="2178833"/>
                      <a:pt x="5043488" y="2178833"/>
                      <a:pt x="5053013" y="2178833"/>
                    </a:cubicBezTo>
                    <a:cubicBezTo>
                      <a:pt x="5153025" y="2180738"/>
                      <a:pt x="5253038" y="2182643"/>
                      <a:pt x="5352098" y="2183595"/>
                    </a:cubicBezTo>
                    <a:cubicBezTo>
                      <a:pt x="5367338" y="2183595"/>
                      <a:pt x="5383530" y="2185500"/>
                      <a:pt x="5381625" y="2162640"/>
                    </a:cubicBezTo>
                    <a:cubicBezTo>
                      <a:pt x="5381625" y="2162640"/>
                      <a:pt x="5381625" y="2162640"/>
                      <a:pt x="5381625" y="2162640"/>
                    </a:cubicBezTo>
                    <a:cubicBezTo>
                      <a:pt x="5388293" y="2141685"/>
                      <a:pt x="5389245" y="2120730"/>
                      <a:pt x="5391150" y="2098823"/>
                    </a:cubicBezTo>
                    <a:cubicBezTo>
                      <a:pt x="5395913" y="2053103"/>
                      <a:pt x="5401628" y="2008335"/>
                      <a:pt x="5407343" y="1962615"/>
                    </a:cubicBezTo>
                    <a:cubicBezTo>
                      <a:pt x="5414963" y="1948328"/>
                      <a:pt x="5422583" y="1934040"/>
                      <a:pt x="5423535" y="1917848"/>
                    </a:cubicBezTo>
                    <a:cubicBezTo>
                      <a:pt x="5430203" y="1829265"/>
                      <a:pt x="5441633" y="1741635"/>
                      <a:pt x="5449253" y="1654005"/>
                    </a:cubicBezTo>
                    <a:cubicBezTo>
                      <a:pt x="5450205" y="1642575"/>
                      <a:pt x="5451158" y="1631145"/>
                      <a:pt x="5439728" y="1623525"/>
                    </a:cubicBezTo>
                    <a:cubicBezTo>
                      <a:pt x="5438775" y="1623525"/>
                      <a:pt x="5438775" y="1622573"/>
                      <a:pt x="5437823" y="1622573"/>
                    </a:cubicBezTo>
                    <a:cubicBezTo>
                      <a:pt x="5444490" y="1577805"/>
                      <a:pt x="5445443" y="1532085"/>
                      <a:pt x="5448300" y="1487318"/>
                    </a:cubicBezTo>
                    <a:cubicBezTo>
                      <a:pt x="5448300" y="1487318"/>
                      <a:pt x="5448300" y="1487318"/>
                      <a:pt x="5448300" y="1487318"/>
                    </a:cubicBezTo>
                    <a:cubicBezTo>
                      <a:pt x="5449253" y="1483508"/>
                      <a:pt x="5451158" y="1478745"/>
                      <a:pt x="5452110" y="1474935"/>
                    </a:cubicBezTo>
                    <a:cubicBezTo>
                      <a:pt x="5460683" y="1388258"/>
                      <a:pt x="5470208" y="1301580"/>
                      <a:pt x="5478780" y="1214903"/>
                    </a:cubicBezTo>
                    <a:cubicBezTo>
                      <a:pt x="5474970" y="1214903"/>
                      <a:pt x="5470208" y="1212998"/>
                      <a:pt x="5466398" y="1213950"/>
                    </a:cubicBezTo>
                    <a:cubicBezTo>
                      <a:pt x="5462588" y="1214903"/>
                      <a:pt x="5459730" y="1215855"/>
                      <a:pt x="5455920" y="1216808"/>
                    </a:cubicBezTo>
                    <a:lnTo>
                      <a:pt x="5461635" y="1160610"/>
                    </a:lnTo>
                    <a:cubicBezTo>
                      <a:pt x="5461635" y="1163468"/>
                      <a:pt x="5461635" y="1166325"/>
                      <a:pt x="5461635" y="1169183"/>
                    </a:cubicBezTo>
                    <a:cubicBezTo>
                      <a:pt x="5462588" y="1175850"/>
                      <a:pt x="5461635" y="1183470"/>
                      <a:pt x="5463540" y="1190138"/>
                    </a:cubicBezTo>
                    <a:cubicBezTo>
                      <a:pt x="5468303" y="1201568"/>
                      <a:pt x="5475923" y="1207283"/>
                      <a:pt x="5486400" y="1195853"/>
                    </a:cubicBezTo>
                    <a:cubicBezTo>
                      <a:pt x="5495925" y="1150133"/>
                      <a:pt x="5496878" y="1104413"/>
                      <a:pt x="5494973" y="1058693"/>
                    </a:cubicBezTo>
                    <a:cubicBezTo>
                      <a:pt x="5497830" y="1022498"/>
                      <a:pt x="5500688" y="986303"/>
                      <a:pt x="5504498" y="950108"/>
                    </a:cubicBezTo>
                    <a:cubicBezTo>
                      <a:pt x="5513070" y="869145"/>
                      <a:pt x="5522595" y="788183"/>
                      <a:pt x="5531168" y="707220"/>
                    </a:cubicBezTo>
                    <a:cubicBezTo>
                      <a:pt x="5528310" y="693885"/>
                      <a:pt x="5535930" y="673883"/>
                      <a:pt x="5512118" y="671978"/>
                    </a:cubicBezTo>
                    <a:cubicBezTo>
                      <a:pt x="5479733" y="668168"/>
                      <a:pt x="5447348" y="664358"/>
                      <a:pt x="5414963" y="661500"/>
                    </a:cubicBezTo>
                    <a:cubicBezTo>
                      <a:pt x="5388293" y="666263"/>
                      <a:pt x="5361623" y="653880"/>
                      <a:pt x="5334953" y="656738"/>
                    </a:cubicBezTo>
                    <a:cubicBezTo>
                      <a:pt x="5305425" y="659595"/>
                      <a:pt x="5274945" y="658643"/>
                      <a:pt x="5245418" y="657690"/>
                    </a:cubicBezTo>
                    <a:cubicBezTo>
                      <a:pt x="5239703" y="657690"/>
                      <a:pt x="5234940" y="657690"/>
                      <a:pt x="5229225" y="656738"/>
                    </a:cubicBezTo>
                    <a:cubicBezTo>
                      <a:pt x="5253990" y="656738"/>
                      <a:pt x="5278755" y="657690"/>
                      <a:pt x="5303520" y="657690"/>
                    </a:cubicBezTo>
                    <a:cubicBezTo>
                      <a:pt x="5313045" y="657690"/>
                      <a:pt x="5321618" y="659595"/>
                      <a:pt x="5327333" y="650070"/>
                    </a:cubicBezTo>
                    <a:cubicBezTo>
                      <a:pt x="5322570" y="648165"/>
                      <a:pt x="5316855" y="647213"/>
                      <a:pt x="5312093" y="645308"/>
                    </a:cubicBezTo>
                    <a:cubicBezTo>
                      <a:pt x="5309235" y="637688"/>
                      <a:pt x="5304473" y="631020"/>
                      <a:pt x="5295900" y="631020"/>
                    </a:cubicBezTo>
                    <a:cubicBezTo>
                      <a:pt x="5287328" y="631020"/>
                      <a:pt x="5277803" y="630068"/>
                      <a:pt x="5269230" y="629115"/>
                    </a:cubicBezTo>
                    <a:cubicBezTo>
                      <a:pt x="5355908" y="634830"/>
                      <a:pt x="5443538" y="621495"/>
                      <a:pt x="5531168" y="615780"/>
                    </a:cubicBezTo>
                    <a:cubicBezTo>
                      <a:pt x="5534978" y="615780"/>
                      <a:pt x="5537835" y="614828"/>
                      <a:pt x="5541645" y="614828"/>
                    </a:cubicBezTo>
                    <a:cubicBezTo>
                      <a:pt x="5545455" y="595778"/>
                      <a:pt x="5548313" y="576728"/>
                      <a:pt x="5547360" y="557678"/>
                    </a:cubicBezTo>
                    <a:cubicBezTo>
                      <a:pt x="5550218" y="524340"/>
                      <a:pt x="5554028" y="491003"/>
                      <a:pt x="5556885" y="458618"/>
                    </a:cubicBezTo>
                    <a:cubicBezTo>
                      <a:pt x="5556885" y="458618"/>
                      <a:pt x="5556885" y="458618"/>
                      <a:pt x="5556885" y="458618"/>
                    </a:cubicBezTo>
                    <a:cubicBezTo>
                      <a:pt x="5556885" y="458618"/>
                      <a:pt x="5556885" y="458618"/>
                      <a:pt x="5556885" y="458618"/>
                    </a:cubicBezTo>
                    <a:cubicBezTo>
                      <a:pt x="5564505" y="439568"/>
                      <a:pt x="5565458" y="424328"/>
                      <a:pt x="5568315" y="409088"/>
                    </a:cubicBezTo>
                    <a:close/>
                    <a:moveTo>
                      <a:pt x="5173028" y="653880"/>
                    </a:moveTo>
                    <a:lnTo>
                      <a:pt x="5173028" y="653880"/>
                    </a:lnTo>
                    <a:cubicBezTo>
                      <a:pt x="5176838" y="653880"/>
                      <a:pt x="5181600" y="653880"/>
                      <a:pt x="5185410" y="653880"/>
                    </a:cubicBezTo>
                    <a:cubicBezTo>
                      <a:pt x="5180648" y="653880"/>
                      <a:pt x="5176838" y="653880"/>
                      <a:pt x="5173028" y="653880"/>
                    </a:cubicBezTo>
                    <a:close/>
                    <a:moveTo>
                      <a:pt x="686753" y="1644480"/>
                    </a:moveTo>
                    <a:lnTo>
                      <a:pt x="685800" y="1651148"/>
                    </a:lnTo>
                    <a:cubicBezTo>
                      <a:pt x="679133" y="1650195"/>
                      <a:pt x="673418" y="1649243"/>
                      <a:pt x="666750" y="1647338"/>
                    </a:cubicBezTo>
                    <a:cubicBezTo>
                      <a:pt x="666750" y="1646385"/>
                      <a:pt x="666750" y="1645433"/>
                      <a:pt x="665798" y="1645433"/>
                    </a:cubicBezTo>
                    <a:cubicBezTo>
                      <a:pt x="673418" y="1644480"/>
                      <a:pt x="680085" y="1644480"/>
                      <a:pt x="686753" y="164448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538" name="Group 537">
              <a:extLst>
                <a:ext uri="{FF2B5EF4-FFF2-40B4-BE49-F238E27FC236}">
                  <a16:creationId xmlns:a16="http://schemas.microsoft.com/office/drawing/2014/main" id="{AAF34B08-8076-4522-AC0F-38F347A12BA1}"/>
                </a:ext>
              </a:extLst>
            </p:cNvPr>
            <p:cNvGrpSpPr/>
            <p:nvPr/>
          </p:nvGrpSpPr>
          <p:grpSpPr>
            <a:xfrm rot="199716">
              <a:off x="7666998" y="2060755"/>
              <a:ext cx="2242381" cy="1050758"/>
              <a:chOff x="384926" y="2910930"/>
              <a:chExt cx="2242381" cy="1050758"/>
            </a:xfrm>
            <a:solidFill>
              <a:schemeClr val="accent1"/>
            </a:solidFill>
          </p:grpSpPr>
          <p:sp>
            <p:nvSpPr>
              <p:cNvPr id="570" name="Freeform: Shape 569">
                <a:extLst>
                  <a:ext uri="{FF2B5EF4-FFF2-40B4-BE49-F238E27FC236}">
                    <a16:creationId xmlns:a16="http://schemas.microsoft.com/office/drawing/2014/main" id="{64068FC2-B5FE-468B-BD95-0FE2EE3783D3}"/>
                  </a:ext>
                </a:extLst>
              </p:cNvPr>
              <p:cNvSpPr/>
              <p:nvPr/>
            </p:nvSpPr>
            <p:spPr>
              <a:xfrm>
                <a:off x="2047543" y="2911057"/>
                <a:ext cx="406954" cy="1050631"/>
              </a:xfrm>
              <a:custGeom>
                <a:avLst/>
                <a:gdLst>
                  <a:gd name="connsiteX0" fmla="*/ 265077 w 406954"/>
                  <a:gd name="connsiteY0" fmla="*/ 882701 h 1050631"/>
                  <a:gd name="connsiteX1" fmla="*/ 272379 w 406954"/>
                  <a:gd name="connsiteY1" fmla="*/ 912223 h 1050631"/>
                  <a:gd name="connsiteX2" fmla="*/ 293012 w 406954"/>
                  <a:gd name="connsiteY2" fmla="*/ 924286 h 1050631"/>
                  <a:gd name="connsiteX3" fmla="*/ 306980 w 406954"/>
                  <a:gd name="connsiteY3" fmla="*/ 920159 h 1050631"/>
                  <a:gd name="connsiteX4" fmla="*/ 326661 w 406954"/>
                  <a:gd name="connsiteY4" fmla="*/ 906826 h 1050631"/>
                  <a:gd name="connsiteX5" fmla="*/ 348565 w 406954"/>
                  <a:gd name="connsiteY5" fmla="*/ 923016 h 1050631"/>
                  <a:gd name="connsiteX6" fmla="*/ 328883 w 406954"/>
                  <a:gd name="connsiteY6" fmla="*/ 988409 h 1050631"/>
                  <a:gd name="connsiteX7" fmla="*/ 255237 w 406954"/>
                  <a:gd name="connsiteY7" fmla="*/ 974442 h 1050631"/>
                  <a:gd name="connsiteX8" fmla="*/ 236190 w 406954"/>
                  <a:gd name="connsiteY8" fmla="*/ 924286 h 1050631"/>
                  <a:gd name="connsiteX9" fmla="*/ 216826 w 406954"/>
                  <a:gd name="connsiteY9" fmla="*/ 779850 h 1050631"/>
                  <a:gd name="connsiteX10" fmla="*/ 139688 w 406954"/>
                  <a:gd name="connsiteY10" fmla="*/ 635097 h 1050631"/>
                  <a:gd name="connsiteX11" fmla="*/ 182225 w 406954"/>
                  <a:gd name="connsiteY11" fmla="*/ 628430 h 1050631"/>
                  <a:gd name="connsiteX12" fmla="*/ 286981 w 406954"/>
                  <a:gd name="connsiteY12" fmla="*/ 410348 h 1050631"/>
                  <a:gd name="connsiteX13" fmla="*/ 235873 w 406954"/>
                  <a:gd name="connsiteY13" fmla="*/ 372890 h 1050631"/>
                  <a:gd name="connsiteX14" fmla="*/ 167623 w 406954"/>
                  <a:gd name="connsiteY14" fmla="*/ 397650 h 1050631"/>
                  <a:gd name="connsiteX15" fmla="*/ 92072 w 406954"/>
                  <a:gd name="connsiteY15" fmla="*/ 500819 h 1050631"/>
                  <a:gd name="connsiteX16" fmla="*/ 63185 w 406954"/>
                  <a:gd name="connsiteY16" fmla="*/ 545261 h 1050631"/>
                  <a:gd name="connsiteX17" fmla="*/ 57788 w 406954"/>
                  <a:gd name="connsiteY17" fmla="*/ 483042 h 1050631"/>
                  <a:gd name="connsiteX18" fmla="*/ 80644 w 406954"/>
                  <a:gd name="connsiteY18" fmla="*/ 421141 h 1050631"/>
                  <a:gd name="connsiteX19" fmla="*/ 82866 w 406954"/>
                  <a:gd name="connsiteY19" fmla="*/ 418919 h 1050631"/>
                  <a:gd name="connsiteX20" fmla="*/ 168258 w 406954"/>
                  <a:gd name="connsiteY20" fmla="*/ 80526 h 1050631"/>
                  <a:gd name="connsiteX21" fmla="*/ 140005 w 406954"/>
                  <a:gd name="connsiteY21" fmla="*/ 22752 h 1050631"/>
                  <a:gd name="connsiteX22" fmla="*/ 46677 w 406954"/>
                  <a:gd name="connsiteY22" fmla="*/ 33545 h 1050631"/>
                  <a:gd name="connsiteX23" fmla="*/ 26996 w 406954"/>
                  <a:gd name="connsiteY23" fmla="*/ 86875 h 1050631"/>
                  <a:gd name="connsiteX24" fmla="*/ 14 w 406954"/>
                  <a:gd name="connsiteY24" fmla="*/ 357653 h 1050631"/>
                  <a:gd name="connsiteX25" fmla="*/ 27949 w 406954"/>
                  <a:gd name="connsiteY25" fmla="*/ 727472 h 1050631"/>
                  <a:gd name="connsiteX26" fmla="*/ 50170 w 406954"/>
                  <a:gd name="connsiteY26" fmla="*/ 745566 h 1050631"/>
                  <a:gd name="connsiteX27" fmla="*/ 69216 w 406954"/>
                  <a:gd name="connsiteY27" fmla="*/ 744931 h 1050631"/>
                  <a:gd name="connsiteX28" fmla="*/ 84136 w 406954"/>
                  <a:gd name="connsiteY28" fmla="*/ 728107 h 1050631"/>
                  <a:gd name="connsiteX29" fmla="*/ 75565 w 406954"/>
                  <a:gd name="connsiteY29" fmla="*/ 641128 h 1050631"/>
                  <a:gd name="connsiteX30" fmla="*/ 144767 w 406954"/>
                  <a:gd name="connsiteY30" fmla="*/ 710648 h 1050631"/>
                  <a:gd name="connsiteX31" fmla="*/ 176194 w 406954"/>
                  <a:gd name="connsiteY31" fmla="*/ 866829 h 1050631"/>
                  <a:gd name="connsiteX32" fmla="*/ 192701 w 406954"/>
                  <a:gd name="connsiteY32" fmla="*/ 966823 h 1050631"/>
                  <a:gd name="connsiteX33" fmla="*/ 304123 w 406954"/>
                  <a:gd name="connsiteY33" fmla="*/ 1050628 h 1050631"/>
                  <a:gd name="connsiteX34" fmla="*/ 391102 w 406954"/>
                  <a:gd name="connsiteY34" fmla="*/ 1000154 h 1050631"/>
                  <a:gd name="connsiteX35" fmla="*/ 392689 w 406954"/>
                  <a:gd name="connsiteY35" fmla="*/ 889367 h 1050631"/>
                  <a:gd name="connsiteX36" fmla="*/ 265077 w 406954"/>
                  <a:gd name="connsiteY36" fmla="*/ 882701 h 1050631"/>
                  <a:gd name="connsiteX37" fmla="*/ 55883 w 406954"/>
                  <a:gd name="connsiteY37" fmla="*/ 296069 h 1050631"/>
                  <a:gd name="connsiteX38" fmla="*/ 74295 w 406954"/>
                  <a:gd name="connsiteY38" fmla="*/ 121159 h 1050631"/>
                  <a:gd name="connsiteX39" fmla="*/ 82866 w 406954"/>
                  <a:gd name="connsiteY39" fmla="*/ 85923 h 1050631"/>
                  <a:gd name="connsiteX40" fmla="*/ 92706 w 406954"/>
                  <a:gd name="connsiteY40" fmla="*/ 74812 h 1050631"/>
                  <a:gd name="connsiteX41" fmla="*/ 105404 w 406954"/>
                  <a:gd name="connsiteY41" fmla="*/ 83066 h 1050631"/>
                  <a:gd name="connsiteX42" fmla="*/ 119372 w 406954"/>
                  <a:gd name="connsiteY42" fmla="*/ 127825 h 1050631"/>
                  <a:gd name="connsiteX43" fmla="*/ 70168 w 406954"/>
                  <a:gd name="connsiteY43" fmla="*/ 349716 h 1050631"/>
                  <a:gd name="connsiteX44" fmla="*/ 55249 w 406954"/>
                  <a:gd name="connsiteY44" fmla="*/ 369398 h 1050631"/>
                  <a:gd name="connsiteX45" fmla="*/ 55883 w 406954"/>
                  <a:gd name="connsiteY45" fmla="*/ 296069 h 1050631"/>
                  <a:gd name="connsiteX46" fmla="*/ 123181 w 406954"/>
                  <a:gd name="connsiteY46" fmla="*/ 597004 h 1050631"/>
                  <a:gd name="connsiteX47" fmla="*/ 89850 w 406954"/>
                  <a:gd name="connsiteY47" fmla="*/ 587480 h 1050631"/>
                  <a:gd name="connsiteX48" fmla="*/ 104452 w 406954"/>
                  <a:gd name="connsiteY48" fmla="*/ 563355 h 1050631"/>
                  <a:gd name="connsiteX49" fmla="*/ 175559 w 406954"/>
                  <a:gd name="connsiteY49" fmla="*/ 462408 h 1050631"/>
                  <a:gd name="connsiteX50" fmla="*/ 194288 w 406954"/>
                  <a:gd name="connsiteY50" fmla="*/ 443044 h 1050631"/>
                  <a:gd name="connsiteX51" fmla="*/ 230794 w 406954"/>
                  <a:gd name="connsiteY51" fmla="*/ 435108 h 1050631"/>
                  <a:gd name="connsiteX52" fmla="*/ 244126 w 406954"/>
                  <a:gd name="connsiteY52" fmla="*/ 465265 h 1050631"/>
                  <a:gd name="connsiteX53" fmla="*/ 131435 w 406954"/>
                  <a:gd name="connsiteY53" fmla="*/ 597004 h 1050631"/>
                  <a:gd name="connsiteX54" fmla="*/ 123181 w 406954"/>
                  <a:gd name="connsiteY54" fmla="*/ 597004 h 10506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406954" h="1050631">
                    <a:moveTo>
                      <a:pt x="265077" y="882701"/>
                    </a:moveTo>
                    <a:cubicBezTo>
                      <a:pt x="254919" y="899208"/>
                      <a:pt x="255872" y="902700"/>
                      <a:pt x="272379" y="912223"/>
                    </a:cubicBezTo>
                    <a:cubicBezTo>
                      <a:pt x="279362" y="916350"/>
                      <a:pt x="286346" y="919842"/>
                      <a:pt x="293012" y="924286"/>
                    </a:cubicBezTo>
                    <a:cubicBezTo>
                      <a:pt x="299679" y="928730"/>
                      <a:pt x="303805" y="928413"/>
                      <a:pt x="306980" y="920159"/>
                    </a:cubicBezTo>
                    <a:cubicBezTo>
                      <a:pt x="310154" y="911588"/>
                      <a:pt x="317455" y="906509"/>
                      <a:pt x="326661" y="906826"/>
                    </a:cubicBezTo>
                    <a:cubicBezTo>
                      <a:pt x="337136" y="907144"/>
                      <a:pt x="344120" y="913493"/>
                      <a:pt x="348565" y="923016"/>
                    </a:cubicBezTo>
                    <a:cubicBezTo>
                      <a:pt x="359040" y="945554"/>
                      <a:pt x="349517" y="976664"/>
                      <a:pt x="328883" y="988409"/>
                    </a:cubicBezTo>
                    <a:cubicBezTo>
                      <a:pt x="303170" y="1003011"/>
                      <a:pt x="269839" y="996980"/>
                      <a:pt x="255237" y="974442"/>
                    </a:cubicBezTo>
                    <a:cubicBezTo>
                      <a:pt x="245396" y="959204"/>
                      <a:pt x="240317" y="942063"/>
                      <a:pt x="236190" y="924286"/>
                    </a:cubicBezTo>
                    <a:cubicBezTo>
                      <a:pt x="225397" y="876670"/>
                      <a:pt x="225715" y="827466"/>
                      <a:pt x="216826" y="779850"/>
                    </a:cubicBezTo>
                    <a:cubicBezTo>
                      <a:pt x="206668" y="724615"/>
                      <a:pt x="195875" y="669063"/>
                      <a:pt x="139688" y="635097"/>
                    </a:cubicBezTo>
                    <a:cubicBezTo>
                      <a:pt x="155877" y="633827"/>
                      <a:pt x="169528" y="632874"/>
                      <a:pt x="182225" y="628430"/>
                    </a:cubicBezTo>
                    <a:cubicBezTo>
                      <a:pt x="260633" y="599543"/>
                      <a:pt x="313646" y="489708"/>
                      <a:pt x="286981" y="410348"/>
                    </a:cubicBezTo>
                    <a:cubicBezTo>
                      <a:pt x="278728" y="385905"/>
                      <a:pt x="261903" y="373525"/>
                      <a:pt x="235873" y="372890"/>
                    </a:cubicBezTo>
                    <a:cubicBezTo>
                      <a:pt x="209842" y="371937"/>
                      <a:pt x="187304" y="380508"/>
                      <a:pt x="167623" y="397650"/>
                    </a:cubicBezTo>
                    <a:cubicBezTo>
                      <a:pt x="134609" y="426537"/>
                      <a:pt x="113023" y="463043"/>
                      <a:pt x="92072" y="500819"/>
                    </a:cubicBezTo>
                    <a:cubicBezTo>
                      <a:pt x="84136" y="515421"/>
                      <a:pt x="77152" y="530658"/>
                      <a:pt x="63185" y="545261"/>
                    </a:cubicBezTo>
                    <a:cubicBezTo>
                      <a:pt x="61280" y="522722"/>
                      <a:pt x="61280" y="502406"/>
                      <a:pt x="57788" y="483042"/>
                    </a:cubicBezTo>
                    <a:cubicBezTo>
                      <a:pt x="52709" y="457012"/>
                      <a:pt x="55566" y="435426"/>
                      <a:pt x="80644" y="421141"/>
                    </a:cubicBezTo>
                    <a:cubicBezTo>
                      <a:pt x="81596" y="420506"/>
                      <a:pt x="82231" y="419554"/>
                      <a:pt x="82866" y="418919"/>
                    </a:cubicBezTo>
                    <a:cubicBezTo>
                      <a:pt x="164131" y="319560"/>
                      <a:pt x="191748" y="206233"/>
                      <a:pt x="168258" y="80526"/>
                    </a:cubicBezTo>
                    <a:cubicBezTo>
                      <a:pt x="164131" y="59257"/>
                      <a:pt x="154925" y="39259"/>
                      <a:pt x="140005" y="22752"/>
                    </a:cubicBezTo>
                    <a:cubicBezTo>
                      <a:pt x="109531" y="-11215"/>
                      <a:pt x="67946" y="-6770"/>
                      <a:pt x="46677" y="33545"/>
                    </a:cubicBezTo>
                    <a:cubicBezTo>
                      <a:pt x="37789" y="50369"/>
                      <a:pt x="31441" y="68463"/>
                      <a:pt x="26996" y="86875"/>
                    </a:cubicBezTo>
                    <a:cubicBezTo>
                      <a:pt x="4775" y="175759"/>
                      <a:pt x="-304" y="266547"/>
                      <a:pt x="14" y="357653"/>
                    </a:cubicBezTo>
                    <a:cubicBezTo>
                      <a:pt x="331" y="481455"/>
                      <a:pt x="13664" y="604622"/>
                      <a:pt x="27949" y="727472"/>
                    </a:cubicBezTo>
                    <a:cubicBezTo>
                      <a:pt x="29853" y="742392"/>
                      <a:pt x="33662" y="749693"/>
                      <a:pt x="50170" y="745566"/>
                    </a:cubicBezTo>
                    <a:cubicBezTo>
                      <a:pt x="56201" y="743979"/>
                      <a:pt x="62867" y="744614"/>
                      <a:pt x="69216" y="744931"/>
                    </a:cubicBezTo>
                    <a:cubicBezTo>
                      <a:pt x="81914" y="745884"/>
                      <a:pt x="85723" y="740487"/>
                      <a:pt x="84136" y="728107"/>
                    </a:cubicBezTo>
                    <a:cubicBezTo>
                      <a:pt x="80644" y="699855"/>
                      <a:pt x="78422" y="671602"/>
                      <a:pt x="75565" y="641128"/>
                    </a:cubicBezTo>
                    <a:cubicBezTo>
                      <a:pt x="108579" y="654460"/>
                      <a:pt x="129212" y="675412"/>
                      <a:pt x="144767" y="710648"/>
                    </a:cubicBezTo>
                    <a:cubicBezTo>
                      <a:pt x="166988" y="760486"/>
                      <a:pt x="172067" y="813499"/>
                      <a:pt x="176194" y="866829"/>
                    </a:cubicBezTo>
                    <a:cubicBezTo>
                      <a:pt x="178733" y="900795"/>
                      <a:pt x="182860" y="934126"/>
                      <a:pt x="192701" y="966823"/>
                    </a:cubicBezTo>
                    <a:cubicBezTo>
                      <a:pt x="210478" y="1025867"/>
                      <a:pt x="243809" y="1050310"/>
                      <a:pt x="304123" y="1050628"/>
                    </a:cubicBezTo>
                    <a:cubicBezTo>
                      <a:pt x="343168" y="1050945"/>
                      <a:pt x="373008" y="1034438"/>
                      <a:pt x="391102" y="1000154"/>
                    </a:cubicBezTo>
                    <a:cubicBezTo>
                      <a:pt x="410148" y="963966"/>
                      <a:pt x="413640" y="925873"/>
                      <a:pt x="392689" y="889367"/>
                    </a:cubicBezTo>
                    <a:cubicBezTo>
                      <a:pt x="364119" y="839846"/>
                      <a:pt x="292695" y="837307"/>
                      <a:pt x="265077" y="882701"/>
                    </a:cubicBezTo>
                    <a:close/>
                    <a:moveTo>
                      <a:pt x="55883" y="296069"/>
                    </a:moveTo>
                    <a:cubicBezTo>
                      <a:pt x="60010" y="237660"/>
                      <a:pt x="64454" y="179250"/>
                      <a:pt x="74295" y="121159"/>
                    </a:cubicBezTo>
                    <a:cubicBezTo>
                      <a:pt x="76200" y="109096"/>
                      <a:pt x="79691" y="97350"/>
                      <a:pt x="82866" y="85923"/>
                    </a:cubicBezTo>
                    <a:cubicBezTo>
                      <a:pt x="84136" y="80843"/>
                      <a:pt x="86358" y="75447"/>
                      <a:pt x="92706" y="74812"/>
                    </a:cubicBezTo>
                    <a:cubicBezTo>
                      <a:pt x="98421" y="74495"/>
                      <a:pt x="102547" y="78621"/>
                      <a:pt x="105404" y="83066"/>
                    </a:cubicBezTo>
                    <a:cubicBezTo>
                      <a:pt x="114293" y="96716"/>
                      <a:pt x="118102" y="112270"/>
                      <a:pt x="119372" y="127825"/>
                    </a:cubicBezTo>
                    <a:cubicBezTo>
                      <a:pt x="126356" y="206868"/>
                      <a:pt x="111753" y="281149"/>
                      <a:pt x="70168" y="349716"/>
                    </a:cubicBezTo>
                    <a:cubicBezTo>
                      <a:pt x="66359" y="356065"/>
                      <a:pt x="60962" y="361779"/>
                      <a:pt x="55249" y="369398"/>
                    </a:cubicBezTo>
                    <a:cubicBezTo>
                      <a:pt x="55566" y="343050"/>
                      <a:pt x="54296" y="319242"/>
                      <a:pt x="55883" y="296069"/>
                    </a:cubicBezTo>
                    <a:close/>
                    <a:moveTo>
                      <a:pt x="123181" y="597004"/>
                    </a:moveTo>
                    <a:cubicBezTo>
                      <a:pt x="111436" y="595416"/>
                      <a:pt x="95564" y="597321"/>
                      <a:pt x="89850" y="587480"/>
                    </a:cubicBezTo>
                    <a:cubicBezTo>
                      <a:pt x="85723" y="580814"/>
                      <a:pt x="99055" y="571291"/>
                      <a:pt x="104452" y="563355"/>
                    </a:cubicBezTo>
                    <a:cubicBezTo>
                      <a:pt x="127625" y="529388"/>
                      <a:pt x="148577" y="493835"/>
                      <a:pt x="175559" y="462408"/>
                    </a:cubicBezTo>
                    <a:cubicBezTo>
                      <a:pt x="181273" y="455742"/>
                      <a:pt x="187622" y="449076"/>
                      <a:pt x="194288" y="443044"/>
                    </a:cubicBezTo>
                    <a:cubicBezTo>
                      <a:pt x="204764" y="433838"/>
                      <a:pt x="216826" y="429077"/>
                      <a:pt x="230794" y="435108"/>
                    </a:cubicBezTo>
                    <a:cubicBezTo>
                      <a:pt x="244761" y="441457"/>
                      <a:pt x="243809" y="454155"/>
                      <a:pt x="244126" y="465265"/>
                    </a:cubicBezTo>
                    <a:cubicBezTo>
                      <a:pt x="243491" y="529388"/>
                      <a:pt x="191748" y="589702"/>
                      <a:pt x="131435" y="597004"/>
                    </a:cubicBezTo>
                    <a:cubicBezTo>
                      <a:pt x="128260" y="596686"/>
                      <a:pt x="125720" y="597321"/>
                      <a:pt x="123181" y="597004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1" name="Freeform: Shape 570">
                <a:extLst>
                  <a:ext uri="{FF2B5EF4-FFF2-40B4-BE49-F238E27FC236}">
                    <a16:creationId xmlns:a16="http://schemas.microsoft.com/office/drawing/2014/main" id="{9103487A-B1F9-4A0D-8DB4-96B1F795DD5B}"/>
                  </a:ext>
                </a:extLst>
              </p:cNvPr>
              <p:cNvSpPr/>
              <p:nvPr/>
            </p:nvSpPr>
            <p:spPr>
              <a:xfrm>
                <a:off x="384926" y="2928263"/>
                <a:ext cx="621638" cy="831430"/>
              </a:xfrm>
              <a:custGeom>
                <a:avLst/>
                <a:gdLst>
                  <a:gd name="connsiteX0" fmla="*/ 603328 w 621638"/>
                  <a:gd name="connsiteY0" fmla="*/ 53479 h 831430"/>
                  <a:gd name="connsiteX1" fmla="*/ 514127 w 621638"/>
                  <a:gd name="connsiteY1" fmla="*/ 467 h 831430"/>
                  <a:gd name="connsiteX2" fmla="*/ 424608 w 621638"/>
                  <a:gd name="connsiteY2" fmla="*/ 61415 h 831430"/>
                  <a:gd name="connsiteX3" fmla="*/ 436671 w 621638"/>
                  <a:gd name="connsiteY3" fmla="*/ 85858 h 831430"/>
                  <a:gd name="connsiteX4" fmla="*/ 453495 w 621638"/>
                  <a:gd name="connsiteY4" fmla="*/ 90303 h 831430"/>
                  <a:gd name="connsiteX5" fmla="*/ 474129 w 621638"/>
                  <a:gd name="connsiteY5" fmla="*/ 81414 h 831430"/>
                  <a:gd name="connsiteX6" fmla="*/ 524920 w 621638"/>
                  <a:gd name="connsiteY6" fmla="*/ 56971 h 831430"/>
                  <a:gd name="connsiteX7" fmla="*/ 562378 w 621638"/>
                  <a:gd name="connsiteY7" fmla="*/ 90937 h 831430"/>
                  <a:gd name="connsiteX8" fmla="*/ 565552 w 621638"/>
                  <a:gd name="connsiteY8" fmla="*/ 133475 h 831430"/>
                  <a:gd name="connsiteX9" fmla="*/ 479526 w 621638"/>
                  <a:gd name="connsiteY9" fmla="*/ 228072 h 831430"/>
                  <a:gd name="connsiteX10" fmla="*/ 402705 w 621638"/>
                  <a:gd name="connsiteY10" fmla="*/ 203629 h 831430"/>
                  <a:gd name="connsiteX11" fmla="*/ 374135 w 621638"/>
                  <a:gd name="connsiteY11" fmla="*/ 173790 h 831430"/>
                  <a:gd name="connsiteX12" fmla="*/ 312551 w 621638"/>
                  <a:gd name="connsiteY12" fmla="*/ 101413 h 831430"/>
                  <a:gd name="connsiteX13" fmla="*/ 71931 w 621638"/>
                  <a:gd name="connsiteY13" fmla="*/ 84589 h 831430"/>
                  <a:gd name="connsiteX14" fmla="*/ 6538 w 621638"/>
                  <a:gd name="connsiteY14" fmla="*/ 290608 h 831430"/>
                  <a:gd name="connsiteX15" fmla="*/ 134467 w 621638"/>
                  <a:gd name="connsiteY15" fmla="*/ 390920 h 831430"/>
                  <a:gd name="connsiteX16" fmla="*/ 257634 w 621638"/>
                  <a:gd name="connsiteY16" fmla="*/ 340764 h 831430"/>
                  <a:gd name="connsiteX17" fmla="*/ 256682 w 621638"/>
                  <a:gd name="connsiteY17" fmla="*/ 295687 h 831430"/>
                  <a:gd name="connsiteX18" fmla="*/ 245571 w 621638"/>
                  <a:gd name="connsiteY18" fmla="*/ 286799 h 831430"/>
                  <a:gd name="connsiteX19" fmla="*/ 231921 w 621638"/>
                  <a:gd name="connsiteY19" fmla="*/ 288704 h 831430"/>
                  <a:gd name="connsiteX20" fmla="*/ 150974 w 621638"/>
                  <a:gd name="connsiteY20" fmla="*/ 335367 h 831430"/>
                  <a:gd name="connsiteX21" fmla="*/ 55741 w 621638"/>
                  <a:gd name="connsiteY21" fmla="*/ 271562 h 831430"/>
                  <a:gd name="connsiteX22" fmla="*/ 52249 w 621638"/>
                  <a:gd name="connsiteY22" fmla="*/ 243309 h 831430"/>
                  <a:gd name="connsiteX23" fmla="*/ 93517 w 621638"/>
                  <a:gd name="connsiteY23" fmla="*/ 134744 h 831430"/>
                  <a:gd name="connsiteX24" fmla="*/ 216684 w 621638"/>
                  <a:gd name="connsiteY24" fmla="*/ 104905 h 831430"/>
                  <a:gd name="connsiteX25" fmla="*/ 289061 w 621638"/>
                  <a:gd name="connsiteY25" fmla="*/ 154743 h 831430"/>
                  <a:gd name="connsiteX26" fmla="*/ 357628 w 621638"/>
                  <a:gd name="connsiteY26" fmla="*/ 233786 h 831430"/>
                  <a:gd name="connsiteX27" fmla="*/ 361437 w 621638"/>
                  <a:gd name="connsiteY27" fmla="*/ 252515 h 831430"/>
                  <a:gd name="connsiteX28" fmla="*/ 355406 w 621638"/>
                  <a:gd name="connsiteY28" fmla="*/ 362985 h 831430"/>
                  <a:gd name="connsiteX29" fmla="*/ 377309 w 621638"/>
                  <a:gd name="connsiteY29" fmla="*/ 593447 h 831430"/>
                  <a:gd name="connsiteX30" fmla="*/ 372230 w 621638"/>
                  <a:gd name="connsiteY30" fmla="*/ 682014 h 831430"/>
                  <a:gd name="connsiteX31" fmla="*/ 342708 w 621638"/>
                  <a:gd name="connsiteY31" fmla="*/ 754708 h 831430"/>
                  <a:gd name="connsiteX32" fmla="*/ 293505 w 621638"/>
                  <a:gd name="connsiteY32" fmla="*/ 777881 h 831430"/>
                  <a:gd name="connsiteX33" fmla="*/ 257634 w 621638"/>
                  <a:gd name="connsiteY33" fmla="*/ 738518 h 831430"/>
                  <a:gd name="connsiteX34" fmla="*/ 272236 w 621638"/>
                  <a:gd name="connsiteY34" fmla="*/ 678839 h 831430"/>
                  <a:gd name="connsiteX35" fmla="*/ 286839 w 621638"/>
                  <a:gd name="connsiteY35" fmla="*/ 646778 h 831430"/>
                  <a:gd name="connsiteX36" fmla="*/ 256682 w 621638"/>
                  <a:gd name="connsiteY36" fmla="*/ 622017 h 831430"/>
                  <a:gd name="connsiteX37" fmla="*/ 243032 w 621638"/>
                  <a:gd name="connsiteY37" fmla="*/ 623922 h 831430"/>
                  <a:gd name="connsiteX38" fmla="*/ 204939 w 621638"/>
                  <a:gd name="connsiteY38" fmla="*/ 750581 h 831430"/>
                  <a:gd name="connsiteX39" fmla="*/ 267475 w 621638"/>
                  <a:gd name="connsiteY39" fmla="*/ 828354 h 831430"/>
                  <a:gd name="connsiteX40" fmla="*/ 405879 w 621638"/>
                  <a:gd name="connsiteY40" fmla="*/ 770897 h 831430"/>
                  <a:gd name="connsiteX41" fmla="*/ 433179 w 621638"/>
                  <a:gd name="connsiteY41" fmla="*/ 666142 h 831430"/>
                  <a:gd name="connsiteX42" fmla="*/ 416037 w 621638"/>
                  <a:gd name="connsiteY42" fmla="*/ 418220 h 831430"/>
                  <a:gd name="connsiteX43" fmla="*/ 414133 w 621638"/>
                  <a:gd name="connsiteY43" fmla="*/ 285212 h 831430"/>
                  <a:gd name="connsiteX44" fmla="*/ 424291 w 621638"/>
                  <a:gd name="connsiteY44" fmla="*/ 277276 h 831430"/>
                  <a:gd name="connsiteX45" fmla="*/ 494763 w 621638"/>
                  <a:gd name="connsiteY45" fmla="*/ 282990 h 831430"/>
                  <a:gd name="connsiteX46" fmla="*/ 599836 w 621638"/>
                  <a:gd name="connsiteY46" fmla="*/ 222041 h 831430"/>
                  <a:gd name="connsiteX47" fmla="*/ 603328 w 621638"/>
                  <a:gd name="connsiteY47" fmla="*/ 53479 h 8314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621638" h="831430">
                    <a:moveTo>
                      <a:pt x="603328" y="53479"/>
                    </a:moveTo>
                    <a:cubicBezTo>
                      <a:pt x="586186" y="16339"/>
                      <a:pt x="556029" y="-3343"/>
                      <a:pt x="514127" y="467"/>
                    </a:cubicBezTo>
                    <a:cubicBezTo>
                      <a:pt x="473494" y="3958"/>
                      <a:pt x="441750" y="23005"/>
                      <a:pt x="424608" y="61415"/>
                    </a:cubicBezTo>
                    <a:cubicBezTo>
                      <a:pt x="416672" y="78875"/>
                      <a:pt x="417942" y="80779"/>
                      <a:pt x="436671" y="85858"/>
                    </a:cubicBezTo>
                    <a:cubicBezTo>
                      <a:pt x="442385" y="87446"/>
                      <a:pt x="448099" y="88398"/>
                      <a:pt x="453495" y="90303"/>
                    </a:cubicBezTo>
                    <a:cubicBezTo>
                      <a:pt x="463336" y="93794"/>
                      <a:pt x="469367" y="92525"/>
                      <a:pt x="474129" y="81414"/>
                    </a:cubicBezTo>
                    <a:cubicBezTo>
                      <a:pt x="482383" y="63003"/>
                      <a:pt x="503334" y="54114"/>
                      <a:pt x="524920" y="56971"/>
                    </a:cubicBezTo>
                    <a:cubicBezTo>
                      <a:pt x="543332" y="59193"/>
                      <a:pt x="556664" y="71574"/>
                      <a:pt x="562378" y="90937"/>
                    </a:cubicBezTo>
                    <a:cubicBezTo>
                      <a:pt x="566505" y="104905"/>
                      <a:pt x="565870" y="119190"/>
                      <a:pt x="565552" y="133475"/>
                    </a:cubicBezTo>
                    <a:cubicBezTo>
                      <a:pt x="563648" y="190932"/>
                      <a:pt x="536348" y="220771"/>
                      <a:pt x="479526" y="228072"/>
                    </a:cubicBezTo>
                    <a:cubicBezTo>
                      <a:pt x="450004" y="231882"/>
                      <a:pt x="423973" y="226168"/>
                      <a:pt x="402705" y="203629"/>
                    </a:cubicBezTo>
                    <a:cubicBezTo>
                      <a:pt x="393181" y="193789"/>
                      <a:pt x="383658" y="183948"/>
                      <a:pt x="374135" y="173790"/>
                    </a:cubicBezTo>
                    <a:cubicBezTo>
                      <a:pt x="352867" y="150299"/>
                      <a:pt x="335090" y="123634"/>
                      <a:pt x="312551" y="101413"/>
                    </a:cubicBezTo>
                    <a:cubicBezTo>
                      <a:pt x="235413" y="25862"/>
                      <a:pt x="135419" y="32211"/>
                      <a:pt x="71931" y="84589"/>
                    </a:cubicBezTo>
                    <a:cubicBezTo>
                      <a:pt x="7173" y="137919"/>
                      <a:pt x="-11556" y="209978"/>
                      <a:pt x="6538" y="290608"/>
                    </a:cubicBezTo>
                    <a:cubicBezTo>
                      <a:pt x="20505" y="352509"/>
                      <a:pt x="70978" y="389967"/>
                      <a:pt x="134467" y="390920"/>
                    </a:cubicBezTo>
                    <a:cubicBezTo>
                      <a:pt x="182718" y="391555"/>
                      <a:pt x="222716" y="372508"/>
                      <a:pt x="257634" y="340764"/>
                    </a:cubicBezTo>
                    <a:cubicBezTo>
                      <a:pt x="283664" y="317273"/>
                      <a:pt x="283347" y="316956"/>
                      <a:pt x="256682" y="295687"/>
                    </a:cubicBezTo>
                    <a:cubicBezTo>
                      <a:pt x="252872" y="292830"/>
                      <a:pt x="249063" y="289973"/>
                      <a:pt x="245571" y="286799"/>
                    </a:cubicBezTo>
                    <a:cubicBezTo>
                      <a:pt x="240175" y="281720"/>
                      <a:pt x="236365" y="281720"/>
                      <a:pt x="231921" y="288704"/>
                    </a:cubicBezTo>
                    <a:cubicBezTo>
                      <a:pt x="213192" y="318226"/>
                      <a:pt x="183988" y="330923"/>
                      <a:pt x="150974" y="335367"/>
                    </a:cubicBezTo>
                    <a:cubicBezTo>
                      <a:pt x="103992" y="341716"/>
                      <a:pt x="66217" y="316321"/>
                      <a:pt x="55741" y="271562"/>
                    </a:cubicBezTo>
                    <a:cubicBezTo>
                      <a:pt x="53519" y="262356"/>
                      <a:pt x="52249" y="252833"/>
                      <a:pt x="52249" y="243309"/>
                    </a:cubicBezTo>
                    <a:cubicBezTo>
                      <a:pt x="51614" y="201725"/>
                      <a:pt x="59233" y="162679"/>
                      <a:pt x="93517" y="134744"/>
                    </a:cubicBezTo>
                    <a:cubicBezTo>
                      <a:pt x="129388" y="104905"/>
                      <a:pt x="172560" y="101096"/>
                      <a:pt x="216684" y="104905"/>
                    </a:cubicBezTo>
                    <a:cubicBezTo>
                      <a:pt x="249698" y="107762"/>
                      <a:pt x="270014" y="130935"/>
                      <a:pt x="289061" y="154743"/>
                    </a:cubicBezTo>
                    <a:cubicBezTo>
                      <a:pt x="310647" y="182043"/>
                      <a:pt x="330328" y="211248"/>
                      <a:pt x="357628" y="233786"/>
                    </a:cubicBezTo>
                    <a:cubicBezTo>
                      <a:pt x="364294" y="239183"/>
                      <a:pt x="363025" y="245214"/>
                      <a:pt x="361437" y="252515"/>
                    </a:cubicBezTo>
                    <a:cubicBezTo>
                      <a:pt x="353184" y="289021"/>
                      <a:pt x="352549" y="325527"/>
                      <a:pt x="355406" y="362985"/>
                    </a:cubicBezTo>
                    <a:cubicBezTo>
                      <a:pt x="361120" y="439806"/>
                      <a:pt x="373500" y="516309"/>
                      <a:pt x="377309" y="593447"/>
                    </a:cubicBezTo>
                    <a:cubicBezTo>
                      <a:pt x="379849" y="623287"/>
                      <a:pt x="377309" y="652809"/>
                      <a:pt x="372230" y="682014"/>
                    </a:cubicBezTo>
                    <a:cubicBezTo>
                      <a:pt x="367786" y="708361"/>
                      <a:pt x="359215" y="733122"/>
                      <a:pt x="342708" y="754708"/>
                    </a:cubicBezTo>
                    <a:cubicBezTo>
                      <a:pt x="330328" y="770897"/>
                      <a:pt x="314139" y="779468"/>
                      <a:pt x="293505" y="777881"/>
                    </a:cubicBezTo>
                    <a:cubicBezTo>
                      <a:pt x="269379" y="775976"/>
                      <a:pt x="257317" y="762326"/>
                      <a:pt x="257634" y="738518"/>
                    </a:cubicBezTo>
                    <a:cubicBezTo>
                      <a:pt x="257951" y="717567"/>
                      <a:pt x="264300" y="698203"/>
                      <a:pt x="272236" y="678839"/>
                    </a:cubicBezTo>
                    <a:cubicBezTo>
                      <a:pt x="276998" y="667729"/>
                      <a:pt x="293187" y="658523"/>
                      <a:pt x="286839" y="646778"/>
                    </a:cubicBezTo>
                    <a:cubicBezTo>
                      <a:pt x="281125" y="636302"/>
                      <a:pt x="266522" y="630588"/>
                      <a:pt x="256682" y="622017"/>
                    </a:cubicBezTo>
                    <a:cubicBezTo>
                      <a:pt x="250650" y="616938"/>
                      <a:pt x="247158" y="617573"/>
                      <a:pt x="243032" y="623922"/>
                    </a:cubicBezTo>
                    <a:cubicBezTo>
                      <a:pt x="217636" y="662332"/>
                      <a:pt x="201129" y="703600"/>
                      <a:pt x="204939" y="750581"/>
                    </a:cubicBezTo>
                    <a:cubicBezTo>
                      <a:pt x="207796" y="788039"/>
                      <a:pt x="234143" y="821053"/>
                      <a:pt x="267475" y="828354"/>
                    </a:cubicBezTo>
                    <a:cubicBezTo>
                      <a:pt x="312234" y="838195"/>
                      <a:pt x="374135" y="825815"/>
                      <a:pt x="405879" y="770897"/>
                    </a:cubicBezTo>
                    <a:cubicBezTo>
                      <a:pt x="424608" y="738201"/>
                      <a:pt x="430957" y="702647"/>
                      <a:pt x="433179" y="666142"/>
                    </a:cubicBezTo>
                    <a:cubicBezTo>
                      <a:pt x="438258" y="582654"/>
                      <a:pt x="425243" y="500437"/>
                      <a:pt x="416037" y="418220"/>
                    </a:cubicBezTo>
                    <a:cubicBezTo>
                      <a:pt x="410958" y="374095"/>
                      <a:pt x="408101" y="329653"/>
                      <a:pt x="414133" y="285212"/>
                    </a:cubicBezTo>
                    <a:cubicBezTo>
                      <a:pt x="415085" y="278545"/>
                      <a:pt x="415720" y="273784"/>
                      <a:pt x="424291" y="277276"/>
                    </a:cubicBezTo>
                    <a:cubicBezTo>
                      <a:pt x="447147" y="286481"/>
                      <a:pt x="470955" y="285529"/>
                      <a:pt x="494763" y="282990"/>
                    </a:cubicBezTo>
                    <a:cubicBezTo>
                      <a:pt x="538570" y="278228"/>
                      <a:pt x="578250" y="263626"/>
                      <a:pt x="599836" y="222041"/>
                    </a:cubicBezTo>
                    <a:cubicBezTo>
                      <a:pt x="627136" y="166806"/>
                      <a:pt x="629358" y="109666"/>
                      <a:pt x="603328" y="53479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2" name="Freeform: Shape 571">
                <a:extLst>
                  <a:ext uri="{FF2B5EF4-FFF2-40B4-BE49-F238E27FC236}">
                    <a16:creationId xmlns:a16="http://schemas.microsoft.com/office/drawing/2014/main" id="{D18FB271-E03E-4AC5-B1ED-683E906C314E}"/>
                  </a:ext>
                </a:extLst>
              </p:cNvPr>
              <p:cNvSpPr/>
              <p:nvPr/>
            </p:nvSpPr>
            <p:spPr>
              <a:xfrm>
                <a:off x="969486" y="2910930"/>
                <a:ext cx="432341" cy="1014916"/>
              </a:xfrm>
              <a:custGeom>
                <a:avLst/>
                <a:gdLst>
                  <a:gd name="connsiteX0" fmla="*/ 379382 w 432341"/>
                  <a:gd name="connsiteY0" fmla="*/ 789817 h 1014916"/>
                  <a:gd name="connsiteX1" fmla="*/ 307958 w 432341"/>
                  <a:gd name="connsiteY1" fmla="*/ 809181 h 1014916"/>
                  <a:gd name="connsiteX2" fmla="*/ 309227 w 432341"/>
                  <a:gd name="connsiteY2" fmla="*/ 846005 h 1014916"/>
                  <a:gd name="connsiteX3" fmla="*/ 320338 w 432341"/>
                  <a:gd name="connsiteY3" fmla="*/ 855210 h 1014916"/>
                  <a:gd name="connsiteX4" fmla="*/ 338749 w 432341"/>
                  <a:gd name="connsiteY4" fmla="*/ 852988 h 1014916"/>
                  <a:gd name="connsiteX5" fmla="*/ 362240 w 432341"/>
                  <a:gd name="connsiteY5" fmla="*/ 841243 h 1014916"/>
                  <a:gd name="connsiteX6" fmla="*/ 378112 w 432341"/>
                  <a:gd name="connsiteY6" fmla="*/ 864416 h 1014916"/>
                  <a:gd name="connsiteX7" fmla="*/ 351447 w 432341"/>
                  <a:gd name="connsiteY7" fmla="*/ 936475 h 1014916"/>
                  <a:gd name="connsiteX8" fmla="*/ 273039 w 432341"/>
                  <a:gd name="connsiteY8" fmla="*/ 955204 h 1014916"/>
                  <a:gd name="connsiteX9" fmla="*/ 232089 w 432341"/>
                  <a:gd name="connsiteY9" fmla="*/ 893938 h 1014916"/>
                  <a:gd name="connsiteX10" fmla="*/ 236533 w 432341"/>
                  <a:gd name="connsiteY10" fmla="*/ 788230 h 1014916"/>
                  <a:gd name="connsiteX11" fmla="*/ 284467 w 432341"/>
                  <a:gd name="connsiteY11" fmla="*/ 573322 h 1014916"/>
                  <a:gd name="connsiteX12" fmla="*/ 291768 w 432341"/>
                  <a:gd name="connsiteY12" fmla="*/ 433330 h 1014916"/>
                  <a:gd name="connsiteX13" fmla="*/ 208916 w 432341"/>
                  <a:gd name="connsiteY13" fmla="*/ 379048 h 1014916"/>
                  <a:gd name="connsiteX14" fmla="*/ 137174 w 432341"/>
                  <a:gd name="connsiteY14" fmla="*/ 435235 h 1014916"/>
                  <a:gd name="connsiteX15" fmla="*/ 137174 w 432341"/>
                  <a:gd name="connsiteY15" fmla="*/ 325400 h 1014916"/>
                  <a:gd name="connsiteX16" fmla="*/ 146697 w 432341"/>
                  <a:gd name="connsiteY16" fmla="*/ 307306 h 1014916"/>
                  <a:gd name="connsiteX17" fmla="*/ 262563 w 432341"/>
                  <a:gd name="connsiteY17" fmla="*/ 147316 h 1014916"/>
                  <a:gd name="connsiteX18" fmla="*/ 250818 w 432341"/>
                  <a:gd name="connsiteY18" fmla="*/ 38116 h 1014916"/>
                  <a:gd name="connsiteX19" fmla="*/ 184473 w 432341"/>
                  <a:gd name="connsiteY19" fmla="*/ 23 h 1014916"/>
                  <a:gd name="connsiteX20" fmla="*/ 120985 w 432341"/>
                  <a:gd name="connsiteY20" fmla="*/ 39703 h 1014916"/>
                  <a:gd name="connsiteX21" fmla="*/ 101938 w 432341"/>
                  <a:gd name="connsiteY21" fmla="*/ 100017 h 1014916"/>
                  <a:gd name="connsiteX22" fmla="*/ 91145 w 432341"/>
                  <a:gd name="connsiteY22" fmla="*/ 237469 h 1014916"/>
                  <a:gd name="connsiteX23" fmla="*/ 40672 w 432341"/>
                  <a:gd name="connsiteY23" fmla="*/ 280641 h 1014916"/>
                  <a:gd name="connsiteX24" fmla="*/ 7658 w 432341"/>
                  <a:gd name="connsiteY24" fmla="*/ 280006 h 1014916"/>
                  <a:gd name="connsiteX25" fmla="*/ 357 w 432341"/>
                  <a:gd name="connsiteY25" fmla="*/ 316829 h 1014916"/>
                  <a:gd name="connsiteX26" fmla="*/ 9563 w 432341"/>
                  <a:gd name="connsiteY26" fmla="*/ 329527 h 1014916"/>
                  <a:gd name="connsiteX27" fmla="*/ 72733 w 432341"/>
                  <a:gd name="connsiteY27" fmla="*/ 331432 h 1014916"/>
                  <a:gd name="connsiteX28" fmla="*/ 84796 w 432341"/>
                  <a:gd name="connsiteY28" fmla="*/ 344129 h 1014916"/>
                  <a:gd name="connsiteX29" fmla="*/ 95589 w 432341"/>
                  <a:gd name="connsiteY29" fmla="*/ 701886 h 1014916"/>
                  <a:gd name="connsiteX30" fmla="*/ 134000 w 432341"/>
                  <a:gd name="connsiteY30" fmla="*/ 732360 h 1014916"/>
                  <a:gd name="connsiteX31" fmla="*/ 141936 w 432341"/>
                  <a:gd name="connsiteY31" fmla="*/ 731726 h 1014916"/>
                  <a:gd name="connsiteX32" fmla="*/ 153681 w 432341"/>
                  <a:gd name="connsiteY32" fmla="*/ 717441 h 1014916"/>
                  <a:gd name="connsiteX33" fmla="*/ 139714 w 432341"/>
                  <a:gd name="connsiteY33" fmla="*/ 537451 h 1014916"/>
                  <a:gd name="connsiteX34" fmla="*/ 181616 w 432341"/>
                  <a:gd name="connsiteY34" fmla="*/ 446663 h 1014916"/>
                  <a:gd name="connsiteX35" fmla="*/ 208281 w 432341"/>
                  <a:gd name="connsiteY35" fmla="*/ 433330 h 1014916"/>
                  <a:gd name="connsiteX36" fmla="*/ 244152 w 432341"/>
                  <a:gd name="connsiteY36" fmla="*/ 461265 h 1014916"/>
                  <a:gd name="connsiteX37" fmla="*/ 239390 w 432341"/>
                  <a:gd name="connsiteY37" fmla="*/ 521262 h 1014916"/>
                  <a:gd name="connsiteX38" fmla="*/ 188917 w 432341"/>
                  <a:gd name="connsiteY38" fmla="*/ 758391 h 1014916"/>
                  <a:gd name="connsiteX39" fmla="*/ 184473 w 432341"/>
                  <a:gd name="connsiteY39" fmla="*/ 915524 h 1014916"/>
                  <a:gd name="connsiteX40" fmla="*/ 272404 w 432341"/>
                  <a:gd name="connsiteY40" fmla="*/ 1012661 h 1014916"/>
                  <a:gd name="connsiteX41" fmla="*/ 430807 w 432341"/>
                  <a:gd name="connsiteY41" fmla="*/ 854893 h 1014916"/>
                  <a:gd name="connsiteX42" fmla="*/ 379382 w 432341"/>
                  <a:gd name="connsiteY42" fmla="*/ 789817 h 1014916"/>
                  <a:gd name="connsiteX43" fmla="*/ 155903 w 432341"/>
                  <a:gd name="connsiteY43" fmla="*/ 94303 h 1014916"/>
                  <a:gd name="connsiteX44" fmla="*/ 171140 w 432341"/>
                  <a:gd name="connsiteY44" fmla="*/ 61606 h 1014916"/>
                  <a:gd name="connsiteX45" fmla="*/ 202567 w 432341"/>
                  <a:gd name="connsiteY45" fmla="*/ 67320 h 1014916"/>
                  <a:gd name="connsiteX46" fmla="*/ 209868 w 432341"/>
                  <a:gd name="connsiteY46" fmla="*/ 127952 h 1014916"/>
                  <a:gd name="connsiteX47" fmla="*/ 158443 w 432341"/>
                  <a:gd name="connsiteY47" fmla="*/ 233342 h 1014916"/>
                  <a:gd name="connsiteX48" fmla="*/ 142571 w 432341"/>
                  <a:gd name="connsiteY48" fmla="*/ 243818 h 1014916"/>
                  <a:gd name="connsiteX49" fmla="*/ 155903 w 432341"/>
                  <a:gd name="connsiteY49" fmla="*/ 94303 h 10149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432341" h="1014916">
                    <a:moveTo>
                      <a:pt x="379382" y="789817"/>
                    </a:moveTo>
                    <a:cubicBezTo>
                      <a:pt x="352717" y="781564"/>
                      <a:pt x="327957" y="789500"/>
                      <a:pt x="307958" y="809181"/>
                    </a:cubicBezTo>
                    <a:cubicBezTo>
                      <a:pt x="290816" y="825688"/>
                      <a:pt x="291451" y="831085"/>
                      <a:pt x="309227" y="846005"/>
                    </a:cubicBezTo>
                    <a:cubicBezTo>
                      <a:pt x="313037" y="849179"/>
                      <a:pt x="316846" y="851718"/>
                      <a:pt x="320338" y="855210"/>
                    </a:cubicBezTo>
                    <a:cubicBezTo>
                      <a:pt x="327639" y="862194"/>
                      <a:pt x="333036" y="864734"/>
                      <a:pt x="338749" y="852988"/>
                    </a:cubicBezTo>
                    <a:cubicBezTo>
                      <a:pt x="343194" y="844100"/>
                      <a:pt x="351130" y="838069"/>
                      <a:pt x="362240" y="841243"/>
                    </a:cubicBezTo>
                    <a:cubicBezTo>
                      <a:pt x="373351" y="844735"/>
                      <a:pt x="377477" y="853306"/>
                      <a:pt x="378112" y="864416"/>
                    </a:cubicBezTo>
                    <a:cubicBezTo>
                      <a:pt x="379699" y="892351"/>
                      <a:pt x="370811" y="916794"/>
                      <a:pt x="351447" y="936475"/>
                    </a:cubicBezTo>
                    <a:cubicBezTo>
                      <a:pt x="329544" y="959014"/>
                      <a:pt x="302561" y="966632"/>
                      <a:pt x="273039" y="955204"/>
                    </a:cubicBezTo>
                    <a:cubicBezTo>
                      <a:pt x="246057" y="944729"/>
                      <a:pt x="234629" y="920921"/>
                      <a:pt x="232089" y="893938"/>
                    </a:cubicBezTo>
                    <a:cubicBezTo>
                      <a:pt x="228915" y="858702"/>
                      <a:pt x="230185" y="823149"/>
                      <a:pt x="236533" y="788230"/>
                    </a:cubicBezTo>
                    <a:cubicBezTo>
                      <a:pt x="249548" y="715853"/>
                      <a:pt x="269547" y="645064"/>
                      <a:pt x="284467" y="573322"/>
                    </a:cubicBezTo>
                    <a:cubicBezTo>
                      <a:pt x="293990" y="526976"/>
                      <a:pt x="300974" y="480629"/>
                      <a:pt x="291768" y="433330"/>
                    </a:cubicBezTo>
                    <a:cubicBezTo>
                      <a:pt x="283515" y="390476"/>
                      <a:pt x="251453" y="370160"/>
                      <a:pt x="208916" y="379048"/>
                    </a:cubicBezTo>
                    <a:cubicBezTo>
                      <a:pt x="176220" y="386032"/>
                      <a:pt x="153364" y="405396"/>
                      <a:pt x="137174" y="435235"/>
                    </a:cubicBezTo>
                    <a:cubicBezTo>
                      <a:pt x="137174" y="397142"/>
                      <a:pt x="137174" y="361271"/>
                      <a:pt x="137174" y="325400"/>
                    </a:cubicBezTo>
                    <a:cubicBezTo>
                      <a:pt x="137174" y="317464"/>
                      <a:pt x="139079" y="312068"/>
                      <a:pt x="146697" y="307306"/>
                    </a:cubicBezTo>
                    <a:cubicBezTo>
                      <a:pt x="208281" y="270800"/>
                      <a:pt x="244469" y="214931"/>
                      <a:pt x="262563" y="147316"/>
                    </a:cubicBezTo>
                    <a:cubicBezTo>
                      <a:pt x="272404" y="109857"/>
                      <a:pt x="269865" y="72717"/>
                      <a:pt x="250818" y="38116"/>
                    </a:cubicBezTo>
                    <a:cubicBezTo>
                      <a:pt x="236533" y="12085"/>
                      <a:pt x="213995" y="-612"/>
                      <a:pt x="184473" y="23"/>
                    </a:cubicBezTo>
                    <a:cubicBezTo>
                      <a:pt x="155586" y="658"/>
                      <a:pt x="134000" y="13038"/>
                      <a:pt x="120985" y="39703"/>
                    </a:cubicBezTo>
                    <a:cubicBezTo>
                      <a:pt x="111779" y="59067"/>
                      <a:pt x="105747" y="79066"/>
                      <a:pt x="101938" y="100017"/>
                    </a:cubicBezTo>
                    <a:cubicBezTo>
                      <a:pt x="93685" y="145411"/>
                      <a:pt x="94637" y="191757"/>
                      <a:pt x="91145" y="237469"/>
                    </a:cubicBezTo>
                    <a:cubicBezTo>
                      <a:pt x="88288" y="276832"/>
                      <a:pt x="81304" y="281593"/>
                      <a:pt x="40672" y="280641"/>
                    </a:cubicBezTo>
                    <a:cubicBezTo>
                      <a:pt x="29244" y="280324"/>
                      <a:pt x="15277" y="269531"/>
                      <a:pt x="7658" y="280006"/>
                    </a:cubicBezTo>
                    <a:cubicBezTo>
                      <a:pt x="992" y="289212"/>
                      <a:pt x="2579" y="304449"/>
                      <a:pt x="357" y="316829"/>
                    </a:cubicBezTo>
                    <a:cubicBezTo>
                      <a:pt x="-913" y="324448"/>
                      <a:pt x="992" y="327940"/>
                      <a:pt x="9563" y="329527"/>
                    </a:cubicBezTo>
                    <a:cubicBezTo>
                      <a:pt x="30514" y="333654"/>
                      <a:pt x="51782" y="333971"/>
                      <a:pt x="72733" y="331432"/>
                    </a:cubicBezTo>
                    <a:cubicBezTo>
                      <a:pt x="85431" y="329844"/>
                      <a:pt x="85114" y="334924"/>
                      <a:pt x="84796" y="344129"/>
                    </a:cubicBezTo>
                    <a:cubicBezTo>
                      <a:pt x="80352" y="463805"/>
                      <a:pt x="81939" y="583163"/>
                      <a:pt x="95589" y="701886"/>
                    </a:cubicBezTo>
                    <a:cubicBezTo>
                      <a:pt x="99399" y="735852"/>
                      <a:pt x="99716" y="735852"/>
                      <a:pt x="134000" y="732360"/>
                    </a:cubicBezTo>
                    <a:cubicBezTo>
                      <a:pt x="136539" y="732043"/>
                      <a:pt x="139396" y="731726"/>
                      <a:pt x="141936" y="731726"/>
                    </a:cubicBezTo>
                    <a:cubicBezTo>
                      <a:pt x="152094" y="732043"/>
                      <a:pt x="155268" y="728869"/>
                      <a:pt x="153681" y="717441"/>
                    </a:cubicBezTo>
                    <a:cubicBezTo>
                      <a:pt x="145428" y="657762"/>
                      <a:pt x="137809" y="597765"/>
                      <a:pt x="139714" y="537451"/>
                    </a:cubicBezTo>
                    <a:cubicBezTo>
                      <a:pt x="140666" y="501580"/>
                      <a:pt x="155268" y="471106"/>
                      <a:pt x="181616" y="446663"/>
                    </a:cubicBezTo>
                    <a:cubicBezTo>
                      <a:pt x="189235" y="439679"/>
                      <a:pt x="198123" y="435235"/>
                      <a:pt x="208281" y="433330"/>
                    </a:cubicBezTo>
                    <a:cubicBezTo>
                      <a:pt x="231137" y="429204"/>
                      <a:pt x="242565" y="438092"/>
                      <a:pt x="244152" y="461265"/>
                    </a:cubicBezTo>
                    <a:cubicBezTo>
                      <a:pt x="245422" y="481582"/>
                      <a:pt x="243517" y="501263"/>
                      <a:pt x="239390" y="521262"/>
                    </a:cubicBezTo>
                    <a:cubicBezTo>
                      <a:pt x="222566" y="600305"/>
                      <a:pt x="202884" y="678713"/>
                      <a:pt x="188917" y="758391"/>
                    </a:cubicBezTo>
                    <a:cubicBezTo>
                      <a:pt x="179711" y="810451"/>
                      <a:pt x="171458" y="863146"/>
                      <a:pt x="184473" y="915524"/>
                    </a:cubicBezTo>
                    <a:cubicBezTo>
                      <a:pt x="196218" y="963458"/>
                      <a:pt x="219709" y="1003456"/>
                      <a:pt x="272404" y="1012661"/>
                    </a:cubicBezTo>
                    <a:cubicBezTo>
                      <a:pt x="376208" y="1031073"/>
                      <a:pt x="443505" y="932984"/>
                      <a:pt x="430807" y="854893"/>
                    </a:cubicBezTo>
                    <a:cubicBezTo>
                      <a:pt x="425728" y="824418"/>
                      <a:pt x="410174" y="799341"/>
                      <a:pt x="379382" y="789817"/>
                    </a:cubicBezTo>
                    <a:close/>
                    <a:moveTo>
                      <a:pt x="155903" y="94303"/>
                    </a:moveTo>
                    <a:cubicBezTo>
                      <a:pt x="158760" y="82557"/>
                      <a:pt x="162569" y="70812"/>
                      <a:pt x="171140" y="61606"/>
                    </a:cubicBezTo>
                    <a:cubicBezTo>
                      <a:pt x="183521" y="48591"/>
                      <a:pt x="196853" y="50496"/>
                      <a:pt x="202567" y="67320"/>
                    </a:cubicBezTo>
                    <a:cubicBezTo>
                      <a:pt x="209551" y="86684"/>
                      <a:pt x="213995" y="106683"/>
                      <a:pt x="209868" y="127952"/>
                    </a:cubicBezTo>
                    <a:cubicBezTo>
                      <a:pt x="202250" y="167632"/>
                      <a:pt x="185743" y="203185"/>
                      <a:pt x="158443" y="233342"/>
                    </a:cubicBezTo>
                    <a:cubicBezTo>
                      <a:pt x="154633" y="237469"/>
                      <a:pt x="151142" y="242548"/>
                      <a:pt x="142571" y="243818"/>
                    </a:cubicBezTo>
                    <a:cubicBezTo>
                      <a:pt x="143840" y="192710"/>
                      <a:pt x="144475" y="142871"/>
                      <a:pt x="155903" y="94303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3" name="Freeform: Shape 572">
                <a:extLst>
                  <a:ext uri="{FF2B5EF4-FFF2-40B4-BE49-F238E27FC236}">
                    <a16:creationId xmlns:a16="http://schemas.microsoft.com/office/drawing/2014/main" id="{051EBA30-62AA-4C8A-AED2-E05628254189}"/>
                  </a:ext>
                </a:extLst>
              </p:cNvPr>
              <p:cNvSpPr/>
              <p:nvPr/>
            </p:nvSpPr>
            <p:spPr>
              <a:xfrm>
                <a:off x="1288855" y="3294691"/>
                <a:ext cx="414563" cy="366799"/>
              </a:xfrm>
              <a:custGeom>
                <a:avLst/>
                <a:gdLst>
                  <a:gd name="connsiteX0" fmla="*/ 296507 w 414563"/>
                  <a:gd name="connsiteY0" fmla="*/ 179085 h 366799"/>
                  <a:gd name="connsiteX1" fmla="*/ 306030 w 414563"/>
                  <a:gd name="connsiteY1" fmla="*/ 212417 h 366799"/>
                  <a:gd name="connsiteX2" fmla="*/ 317776 w 414563"/>
                  <a:gd name="connsiteY2" fmla="*/ 217496 h 366799"/>
                  <a:gd name="connsiteX3" fmla="*/ 338092 w 414563"/>
                  <a:gd name="connsiteY3" fmla="*/ 212417 h 366799"/>
                  <a:gd name="connsiteX4" fmla="*/ 349202 w 414563"/>
                  <a:gd name="connsiteY4" fmla="*/ 205116 h 366799"/>
                  <a:gd name="connsiteX5" fmla="*/ 358726 w 414563"/>
                  <a:gd name="connsiteY5" fmla="*/ 216544 h 366799"/>
                  <a:gd name="connsiteX6" fmla="*/ 353012 w 414563"/>
                  <a:gd name="connsiteY6" fmla="*/ 275270 h 366799"/>
                  <a:gd name="connsiteX7" fmla="*/ 322537 w 414563"/>
                  <a:gd name="connsiteY7" fmla="*/ 297174 h 366799"/>
                  <a:gd name="connsiteX8" fmla="*/ 293015 w 414563"/>
                  <a:gd name="connsiteY8" fmla="*/ 276540 h 366799"/>
                  <a:gd name="connsiteX9" fmla="*/ 274286 w 414563"/>
                  <a:gd name="connsiteY9" fmla="*/ 206703 h 366799"/>
                  <a:gd name="connsiteX10" fmla="*/ 270477 w 414563"/>
                  <a:gd name="connsiteY10" fmla="*/ 26079 h 366799"/>
                  <a:gd name="connsiteX11" fmla="*/ 268890 w 414563"/>
                  <a:gd name="connsiteY11" fmla="*/ 11159 h 366799"/>
                  <a:gd name="connsiteX12" fmla="*/ 254922 w 414563"/>
                  <a:gd name="connsiteY12" fmla="*/ 16555 h 366799"/>
                  <a:gd name="connsiteX13" fmla="*/ 230797 w 414563"/>
                  <a:gd name="connsiteY13" fmla="*/ 20682 h 366799"/>
                  <a:gd name="connsiteX14" fmla="*/ 92392 w 414563"/>
                  <a:gd name="connsiteY14" fmla="*/ 19095 h 366799"/>
                  <a:gd name="connsiteX15" fmla="*/ 38745 w 414563"/>
                  <a:gd name="connsiteY15" fmla="*/ 325109 h 366799"/>
                  <a:gd name="connsiteX16" fmla="*/ 212385 w 414563"/>
                  <a:gd name="connsiteY16" fmla="*/ 321299 h 366799"/>
                  <a:gd name="connsiteX17" fmla="*/ 238098 w 414563"/>
                  <a:gd name="connsiteY17" fmla="*/ 278127 h 366799"/>
                  <a:gd name="connsiteX18" fmla="*/ 256192 w 414563"/>
                  <a:gd name="connsiteY18" fmla="*/ 315903 h 366799"/>
                  <a:gd name="connsiteX19" fmla="*/ 381899 w 414563"/>
                  <a:gd name="connsiteY19" fmla="*/ 327331 h 366799"/>
                  <a:gd name="connsiteX20" fmla="*/ 402533 w 414563"/>
                  <a:gd name="connsiteY20" fmla="*/ 185117 h 366799"/>
                  <a:gd name="connsiteX21" fmla="*/ 296507 w 414563"/>
                  <a:gd name="connsiteY21" fmla="*/ 179085 h 366799"/>
                  <a:gd name="connsiteX22" fmla="*/ 179689 w 414563"/>
                  <a:gd name="connsiteY22" fmla="*/ 274000 h 366799"/>
                  <a:gd name="connsiteX23" fmla="*/ 162547 w 414563"/>
                  <a:gd name="connsiteY23" fmla="*/ 292730 h 366799"/>
                  <a:gd name="connsiteX24" fmla="*/ 80964 w 414563"/>
                  <a:gd name="connsiteY24" fmla="*/ 285746 h 366799"/>
                  <a:gd name="connsiteX25" fmla="*/ 56521 w 414563"/>
                  <a:gd name="connsiteY25" fmla="*/ 218131 h 366799"/>
                  <a:gd name="connsiteX26" fmla="*/ 101281 w 414563"/>
                  <a:gd name="connsiteY26" fmla="*/ 80044 h 366799"/>
                  <a:gd name="connsiteX27" fmla="*/ 203497 w 414563"/>
                  <a:gd name="connsiteY27" fmla="*/ 62584 h 366799"/>
                  <a:gd name="connsiteX28" fmla="*/ 214607 w 414563"/>
                  <a:gd name="connsiteY28" fmla="*/ 77822 h 366799"/>
                  <a:gd name="connsiteX29" fmla="*/ 219051 w 414563"/>
                  <a:gd name="connsiteY29" fmla="*/ 130199 h 366799"/>
                  <a:gd name="connsiteX30" fmla="*/ 179689 w 414563"/>
                  <a:gd name="connsiteY30" fmla="*/ 274000 h 366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14563" h="366799">
                    <a:moveTo>
                      <a:pt x="296507" y="179085"/>
                    </a:moveTo>
                    <a:cubicBezTo>
                      <a:pt x="283492" y="198132"/>
                      <a:pt x="285079" y="203529"/>
                      <a:pt x="306030" y="212417"/>
                    </a:cubicBezTo>
                    <a:cubicBezTo>
                      <a:pt x="309840" y="214004"/>
                      <a:pt x="313967" y="215274"/>
                      <a:pt x="317776" y="217496"/>
                    </a:cubicBezTo>
                    <a:cubicBezTo>
                      <a:pt x="326347" y="222258"/>
                      <a:pt x="333330" y="223527"/>
                      <a:pt x="338092" y="212417"/>
                    </a:cubicBezTo>
                    <a:cubicBezTo>
                      <a:pt x="339997" y="208290"/>
                      <a:pt x="343806" y="204481"/>
                      <a:pt x="349202" y="205116"/>
                    </a:cubicBezTo>
                    <a:cubicBezTo>
                      <a:pt x="355551" y="205751"/>
                      <a:pt x="357456" y="211465"/>
                      <a:pt x="358726" y="216544"/>
                    </a:cubicBezTo>
                    <a:cubicBezTo>
                      <a:pt x="363487" y="236542"/>
                      <a:pt x="362217" y="256541"/>
                      <a:pt x="353012" y="275270"/>
                    </a:cubicBezTo>
                    <a:cubicBezTo>
                      <a:pt x="346663" y="287651"/>
                      <a:pt x="337775" y="297174"/>
                      <a:pt x="322537" y="297174"/>
                    </a:cubicBezTo>
                    <a:cubicBezTo>
                      <a:pt x="307935" y="297174"/>
                      <a:pt x="299682" y="288285"/>
                      <a:pt x="293015" y="276540"/>
                    </a:cubicBezTo>
                    <a:cubicBezTo>
                      <a:pt x="280953" y="254637"/>
                      <a:pt x="276826" y="230829"/>
                      <a:pt x="274286" y="206703"/>
                    </a:cubicBezTo>
                    <a:cubicBezTo>
                      <a:pt x="267303" y="146706"/>
                      <a:pt x="267938" y="86393"/>
                      <a:pt x="270477" y="26079"/>
                    </a:cubicBezTo>
                    <a:cubicBezTo>
                      <a:pt x="270794" y="21000"/>
                      <a:pt x="273334" y="14016"/>
                      <a:pt x="268890" y="11159"/>
                    </a:cubicBezTo>
                    <a:cubicBezTo>
                      <a:pt x="264128" y="8302"/>
                      <a:pt x="259684" y="14651"/>
                      <a:pt x="254922" y="16555"/>
                    </a:cubicBezTo>
                    <a:cubicBezTo>
                      <a:pt x="247304" y="19730"/>
                      <a:pt x="242225" y="27348"/>
                      <a:pt x="230797" y="20682"/>
                    </a:cubicBezTo>
                    <a:cubicBezTo>
                      <a:pt x="185403" y="-6300"/>
                      <a:pt x="137786" y="-6935"/>
                      <a:pt x="92392" y="19095"/>
                    </a:cubicBezTo>
                    <a:cubicBezTo>
                      <a:pt x="-2523" y="74012"/>
                      <a:pt x="-31092" y="240034"/>
                      <a:pt x="38745" y="325109"/>
                    </a:cubicBezTo>
                    <a:cubicBezTo>
                      <a:pt x="85726" y="382248"/>
                      <a:pt x="167626" y="380343"/>
                      <a:pt x="212385" y="321299"/>
                    </a:cubicBezTo>
                    <a:cubicBezTo>
                      <a:pt x="221908" y="308602"/>
                      <a:pt x="228892" y="294317"/>
                      <a:pt x="238098" y="278127"/>
                    </a:cubicBezTo>
                    <a:cubicBezTo>
                      <a:pt x="244129" y="292730"/>
                      <a:pt x="248256" y="305427"/>
                      <a:pt x="256192" y="315903"/>
                    </a:cubicBezTo>
                    <a:cubicBezTo>
                      <a:pt x="284762" y="353361"/>
                      <a:pt x="338727" y="372725"/>
                      <a:pt x="381899" y="327331"/>
                    </a:cubicBezTo>
                    <a:cubicBezTo>
                      <a:pt x="415230" y="292412"/>
                      <a:pt x="424754" y="227654"/>
                      <a:pt x="402533" y="185117"/>
                    </a:cubicBezTo>
                    <a:cubicBezTo>
                      <a:pt x="380629" y="142897"/>
                      <a:pt x="323172" y="139723"/>
                      <a:pt x="296507" y="179085"/>
                    </a:cubicBezTo>
                    <a:close/>
                    <a:moveTo>
                      <a:pt x="179689" y="274000"/>
                    </a:moveTo>
                    <a:cubicBezTo>
                      <a:pt x="174610" y="280667"/>
                      <a:pt x="168896" y="287016"/>
                      <a:pt x="162547" y="292730"/>
                    </a:cubicBezTo>
                    <a:cubicBezTo>
                      <a:pt x="134929" y="318125"/>
                      <a:pt x="104772" y="315585"/>
                      <a:pt x="80964" y="285746"/>
                    </a:cubicBezTo>
                    <a:cubicBezTo>
                      <a:pt x="65410" y="266064"/>
                      <a:pt x="58109" y="242891"/>
                      <a:pt x="56521" y="218131"/>
                    </a:cubicBezTo>
                    <a:cubicBezTo>
                      <a:pt x="52395" y="166070"/>
                      <a:pt x="62235" y="118137"/>
                      <a:pt x="101281" y="80044"/>
                    </a:cubicBezTo>
                    <a:cubicBezTo>
                      <a:pt x="131755" y="50204"/>
                      <a:pt x="171435" y="52426"/>
                      <a:pt x="203497" y="62584"/>
                    </a:cubicBezTo>
                    <a:cubicBezTo>
                      <a:pt x="210798" y="64806"/>
                      <a:pt x="214290" y="69886"/>
                      <a:pt x="214607" y="77822"/>
                    </a:cubicBezTo>
                    <a:cubicBezTo>
                      <a:pt x="215877" y="97820"/>
                      <a:pt x="218099" y="117819"/>
                      <a:pt x="219051" y="130199"/>
                    </a:cubicBezTo>
                    <a:cubicBezTo>
                      <a:pt x="218099" y="186704"/>
                      <a:pt x="211115" y="233685"/>
                      <a:pt x="179689" y="274000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4" name="Freeform: Shape 573">
                <a:extLst>
                  <a:ext uri="{FF2B5EF4-FFF2-40B4-BE49-F238E27FC236}">
                    <a16:creationId xmlns:a16="http://schemas.microsoft.com/office/drawing/2014/main" id="{2E6FCFE5-8129-4E39-8798-DE8E81440A68}"/>
                  </a:ext>
                </a:extLst>
              </p:cNvPr>
              <p:cNvSpPr/>
              <p:nvPr/>
            </p:nvSpPr>
            <p:spPr>
              <a:xfrm>
                <a:off x="1683161" y="3296962"/>
                <a:ext cx="335192" cy="533628"/>
              </a:xfrm>
              <a:custGeom>
                <a:avLst/>
                <a:gdLst>
                  <a:gd name="connsiteX0" fmla="*/ 301542 w 335192"/>
                  <a:gd name="connsiteY0" fmla="*/ 401564 h 533628"/>
                  <a:gd name="connsiteX1" fmla="*/ 282178 w 335192"/>
                  <a:gd name="connsiteY1" fmla="*/ 415214 h 533628"/>
                  <a:gd name="connsiteX2" fmla="*/ 279004 w 335192"/>
                  <a:gd name="connsiteY2" fmla="*/ 428864 h 533628"/>
                  <a:gd name="connsiteX3" fmla="*/ 280274 w 335192"/>
                  <a:gd name="connsiteY3" fmla="*/ 463782 h 533628"/>
                  <a:gd name="connsiteX4" fmla="*/ 261862 w 335192"/>
                  <a:gd name="connsiteY4" fmla="*/ 479019 h 533628"/>
                  <a:gd name="connsiteX5" fmla="*/ 240276 w 335192"/>
                  <a:gd name="connsiteY5" fmla="*/ 465687 h 533628"/>
                  <a:gd name="connsiteX6" fmla="*/ 229483 w 335192"/>
                  <a:gd name="connsiteY6" fmla="*/ 426324 h 533628"/>
                  <a:gd name="connsiteX7" fmla="*/ 237737 w 335192"/>
                  <a:gd name="connsiteY7" fmla="*/ 325378 h 533628"/>
                  <a:gd name="connsiteX8" fmla="*/ 272021 w 335192"/>
                  <a:gd name="connsiteY8" fmla="*/ 162848 h 533628"/>
                  <a:gd name="connsiteX9" fmla="*/ 267259 w 335192"/>
                  <a:gd name="connsiteY9" fmla="*/ 47934 h 533628"/>
                  <a:gd name="connsiteX10" fmla="*/ 202501 w 335192"/>
                  <a:gd name="connsiteY10" fmla="*/ 0 h 533628"/>
                  <a:gd name="connsiteX11" fmla="*/ 112030 w 335192"/>
                  <a:gd name="connsiteY11" fmla="*/ 51425 h 533628"/>
                  <a:gd name="connsiteX12" fmla="*/ 78699 w 335192"/>
                  <a:gd name="connsiteY12" fmla="*/ 19046 h 533628"/>
                  <a:gd name="connsiteX13" fmla="*/ 9179 w 335192"/>
                  <a:gd name="connsiteY13" fmla="*/ 54282 h 533628"/>
                  <a:gd name="connsiteX14" fmla="*/ 25051 w 335192"/>
                  <a:gd name="connsiteY14" fmla="*/ 96820 h 533628"/>
                  <a:gd name="connsiteX15" fmla="*/ 32670 w 335192"/>
                  <a:gd name="connsiteY15" fmla="*/ 99359 h 533628"/>
                  <a:gd name="connsiteX16" fmla="*/ 44415 w 335192"/>
                  <a:gd name="connsiteY16" fmla="*/ 93963 h 533628"/>
                  <a:gd name="connsiteX17" fmla="*/ 57430 w 335192"/>
                  <a:gd name="connsiteY17" fmla="*/ 80313 h 533628"/>
                  <a:gd name="connsiteX18" fmla="*/ 66636 w 335192"/>
                  <a:gd name="connsiteY18" fmla="*/ 99994 h 533628"/>
                  <a:gd name="connsiteX19" fmla="*/ 66636 w 335192"/>
                  <a:gd name="connsiteY19" fmla="*/ 114279 h 533628"/>
                  <a:gd name="connsiteX20" fmla="*/ 66636 w 335192"/>
                  <a:gd name="connsiteY20" fmla="*/ 323790 h 533628"/>
                  <a:gd name="connsiteX21" fmla="*/ 104729 w 335192"/>
                  <a:gd name="connsiteY21" fmla="*/ 357439 h 533628"/>
                  <a:gd name="connsiteX22" fmla="*/ 119331 w 335192"/>
                  <a:gd name="connsiteY22" fmla="*/ 340615 h 533628"/>
                  <a:gd name="connsiteX23" fmla="*/ 119331 w 335192"/>
                  <a:gd name="connsiteY23" fmla="*/ 166022 h 533628"/>
                  <a:gd name="connsiteX24" fmla="*/ 121871 w 335192"/>
                  <a:gd name="connsiteY24" fmla="*/ 133008 h 533628"/>
                  <a:gd name="connsiteX25" fmla="*/ 156154 w 335192"/>
                  <a:gd name="connsiteY25" fmla="*/ 63171 h 533628"/>
                  <a:gd name="connsiteX26" fmla="*/ 214246 w 335192"/>
                  <a:gd name="connsiteY26" fmla="*/ 79995 h 533628"/>
                  <a:gd name="connsiteX27" fmla="*/ 216786 w 335192"/>
                  <a:gd name="connsiteY27" fmla="*/ 92375 h 533628"/>
                  <a:gd name="connsiteX28" fmla="*/ 202183 w 335192"/>
                  <a:gd name="connsiteY28" fmla="*/ 252366 h 533628"/>
                  <a:gd name="connsiteX29" fmla="*/ 178058 w 335192"/>
                  <a:gd name="connsiteY29" fmla="*/ 400611 h 533628"/>
                  <a:gd name="connsiteX30" fmla="*/ 193930 w 335192"/>
                  <a:gd name="connsiteY30" fmla="*/ 492034 h 533628"/>
                  <a:gd name="connsiteX31" fmla="*/ 321224 w 335192"/>
                  <a:gd name="connsiteY31" fmla="*/ 500605 h 533628"/>
                  <a:gd name="connsiteX32" fmla="*/ 325350 w 335192"/>
                  <a:gd name="connsiteY32" fmla="*/ 407912 h 533628"/>
                  <a:gd name="connsiteX33" fmla="*/ 301542 w 335192"/>
                  <a:gd name="connsiteY33" fmla="*/ 401564 h 5336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5192" h="533628">
                    <a:moveTo>
                      <a:pt x="301542" y="401564"/>
                    </a:moveTo>
                    <a:cubicBezTo>
                      <a:pt x="295194" y="406325"/>
                      <a:pt x="288845" y="411087"/>
                      <a:pt x="282178" y="415214"/>
                    </a:cubicBezTo>
                    <a:cubicBezTo>
                      <a:pt x="276465" y="419023"/>
                      <a:pt x="274560" y="421880"/>
                      <a:pt x="279004" y="428864"/>
                    </a:cubicBezTo>
                    <a:cubicBezTo>
                      <a:pt x="285988" y="439657"/>
                      <a:pt x="285670" y="452037"/>
                      <a:pt x="280274" y="463782"/>
                    </a:cubicBezTo>
                    <a:cubicBezTo>
                      <a:pt x="276465" y="471718"/>
                      <a:pt x="271703" y="478384"/>
                      <a:pt x="261862" y="479019"/>
                    </a:cubicBezTo>
                    <a:cubicBezTo>
                      <a:pt x="251387" y="479654"/>
                      <a:pt x="244721" y="473940"/>
                      <a:pt x="240276" y="465687"/>
                    </a:cubicBezTo>
                    <a:cubicBezTo>
                      <a:pt x="233610" y="453624"/>
                      <a:pt x="229801" y="440291"/>
                      <a:pt x="229483" y="426324"/>
                    </a:cubicBezTo>
                    <a:cubicBezTo>
                      <a:pt x="228531" y="392358"/>
                      <a:pt x="231388" y="358709"/>
                      <a:pt x="237737" y="325378"/>
                    </a:cubicBezTo>
                    <a:cubicBezTo>
                      <a:pt x="248212" y="271095"/>
                      <a:pt x="267259" y="218400"/>
                      <a:pt x="272021" y="162848"/>
                    </a:cubicBezTo>
                    <a:cubicBezTo>
                      <a:pt x="275512" y="124437"/>
                      <a:pt x="278687" y="85709"/>
                      <a:pt x="267259" y="47934"/>
                    </a:cubicBezTo>
                    <a:cubicBezTo>
                      <a:pt x="257418" y="15872"/>
                      <a:pt x="235832" y="0"/>
                      <a:pt x="202501" y="0"/>
                    </a:cubicBezTo>
                    <a:cubicBezTo>
                      <a:pt x="164090" y="0"/>
                      <a:pt x="134568" y="16507"/>
                      <a:pt x="112030" y="51425"/>
                    </a:cubicBezTo>
                    <a:cubicBezTo>
                      <a:pt x="104411" y="34919"/>
                      <a:pt x="94253" y="24125"/>
                      <a:pt x="78699" y="19046"/>
                    </a:cubicBezTo>
                    <a:cubicBezTo>
                      <a:pt x="51399" y="9841"/>
                      <a:pt x="26003" y="22538"/>
                      <a:pt x="9179" y="54282"/>
                    </a:cubicBezTo>
                    <a:cubicBezTo>
                      <a:pt x="-5741" y="82217"/>
                      <a:pt x="-3836" y="86662"/>
                      <a:pt x="25051" y="96820"/>
                    </a:cubicBezTo>
                    <a:cubicBezTo>
                      <a:pt x="27591" y="97772"/>
                      <a:pt x="30130" y="98089"/>
                      <a:pt x="32670" y="99359"/>
                    </a:cubicBezTo>
                    <a:cubicBezTo>
                      <a:pt x="39018" y="102851"/>
                      <a:pt x="42193" y="99677"/>
                      <a:pt x="44415" y="93963"/>
                    </a:cubicBezTo>
                    <a:cubicBezTo>
                      <a:pt x="46637" y="87614"/>
                      <a:pt x="49177" y="79043"/>
                      <a:pt x="57430" y="80313"/>
                    </a:cubicBezTo>
                    <a:cubicBezTo>
                      <a:pt x="67271" y="82217"/>
                      <a:pt x="66001" y="92058"/>
                      <a:pt x="66636" y="99994"/>
                    </a:cubicBezTo>
                    <a:cubicBezTo>
                      <a:pt x="66953" y="104756"/>
                      <a:pt x="66636" y="109517"/>
                      <a:pt x="66636" y="114279"/>
                    </a:cubicBezTo>
                    <a:cubicBezTo>
                      <a:pt x="66636" y="184116"/>
                      <a:pt x="66636" y="253953"/>
                      <a:pt x="66636" y="323790"/>
                    </a:cubicBezTo>
                    <a:cubicBezTo>
                      <a:pt x="66636" y="362201"/>
                      <a:pt x="66636" y="361566"/>
                      <a:pt x="104729" y="357439"/>
                    </a:cubicBezTo>
                    <a:cubicBezTo>
                      <a:pt x="116157" y="356169"/>
                      <a:pt x="119331" y="352043"/>
                      <a:pt x="119331" y="340615"/>
                    </a:cubicBezTo>
                    <a:cubicBezTo>
                      <a:pt x="118696" y="282523"/>
                      <a:pt x="119014" y="224431"/>
                      <a:pt x="119331" y="166022"/>
                    </a:cubicBezTo>
                    <a:cubicBezTo>
                      <a:pt x="119331" y="154911"/>
                      <a:pt x="119649" y="143801"/>
                      <a:pt x="121871" y="133008"/>
                    </a:cubicBezTo>
                    <a:cubicBezTo>
                      <a:pt x="126950" y="106660"/>
                      <a:pt x="135521" y="81900"/>
                      <a:pt x="156154" y="63171"/>
                    </a:cubicBezTo>
                    <a:cubicBezTo>
                      <a:pt x="179010" y="42537"/>
                      <a:pt x="205993" y="50473"/>
                      <a:pt x="214246" y="79995"/>
                    </a:cubicBezTo>
                    <a:cubicBezTo>
                      <a:pt x="215516" y="84122"/>
                      <a:pt x="216151" y="88249"/>
                      <a:pt x="216786" y="92375"/>
                    </a:cubicBezTo>
                    <a:cubicBezTo>
                      <a:pt x="224404" y="146975"/>
                      <a:pt x="215198" y="199671"/>
                      <a:pt x="202183" y="252366"/>
                    </a:cubicBezTo>
                    <a:cubicBezTo>
                      <a:pt x="190120" y="300935"/>
                      <a:pt x="177105" y="349503"/>
                      <a:pt x="178058" y="400611"/>
                    </a:cubicBezTo>
                    <a:cubicBezTo>
                      <a:pt x="178375" y="432038"/>
                      <a:pt x="179645" y="463147"/>
                      <a:pt x="193930" y="492034"/>
                    </a:cubicBezTo>
                    <a:cubicBezTo>
                      <a:pt x="219008" y="543460"/>
                      <a:pt x="289480" y="548222"/>
                      <a:pt x="321224" y="500605"/>
                    </a:cubicBezTo>
                    <a:cubicBezTo>
                      <a:pt x="340905" y="470766"/>
                      <a:pt x="337413" y="439022"/>
                      <a:pt x="325350" y="407912"/>
                    </a:cubicBezTo>
                    <a:cubicBezTo>
                      <a:pt x="318684" y="390453"/>
                      <a:pt x="316462" y="390771"/>
                      <a:pt x="301542" y="401564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5" name="Freeform: Shape 574">
                <a:extLst>
                  <a:ext uri="{FF2B5EF4-FFF2-40B4-BE49-F238E27FC236}">
                    <a16:creationId xmlns:a16="http://schemas.microsoft.com/office/drawing/2014/main" id="{98A0B4E1-EBE1-4D50-8B5F-1C3D69A6958E}"/>
                  </a:ext>
                </a:extLst>
              </p:cNvPr>
              <p:cNvSpPr/>
              <p:nvPr/>
            </p:nvSpPr>
            <p:spPr>
              <a:xfrm>
                <a:off x="2355939" y="3299967"/>
                <a:ext cx="271368" cy="427790"/>
              </a:xfrm>
              <a:custGeom>
                <a:avLst/>
                <a:gdLst>
                  <a:gd name="connsiteX0" fmla="*/ 229364 w 271368"/>
                  <a:gd name="connsiteY0" fmla="*/ 207141 h 427790"/>
                  <a:gd name="connsiteX1" fmla="*/ 174129 w 271368"/>
                  <a:gd name="connsiteY1" fmla="*/ 167460 h 427790"/>
                  <a:gd name="connsiteX2" fmla="*/ 115085 w 271368"/>
                  <a:gd name="connsiteY2" fmla="*/ 122384 h 427790"/>
                  <a:gd name="connsiteX3" fmla="*/ 135401 w 271368"/>
                  <a:gd name="connsiteY3" fmla="*/ 50959 h 427790"/>
                  <a:gd name="connsiteX4" fmla="*/ 181747 w 271368"/>
                  <a:gd name="connsiteY4" fmla="*/ 55404 h 427790"/>
                  <a:gd name="connsiteX5" fmla="*/ 187461 w 271368"/>
                  <a:gd name="connsiteY5" fmla="*/ 87465 h 427790"/>
                  <a:gd name="connsiteX6" fmla="*/ 172542 w 271368"/>
                  <a:gd name="connsiteY6" fmla="*/ 102702 h 427790"/>
                  <a:gd name="connsiteX7" fmla="*/ 190318 w 271368"/>
                  <a:gd name="connsiteY7" fmla="*/ 117305 h 427790"/>
                  <a:gd name="connsiteX8" fmla="*/ 205556 w 271368"/>
                  <a:gd name="connsiteY8" fmla="*/ 128733 h 427790"/>
                  <a:gd name="connsiteX9" fmla="*/ 215396 w 271368"/>
                  <a:gd name="connsiteY9" fmla="*/ 128733 h 427790"/>
                  <a:gd name="connsiteX10" fmla="*/ 250632 w 271368"/>
                  <a:gd name="connsiteY10" fmla="*/ 64292 h 427790"/>
                  <a:gd name="connsiteX11" fmla="*/ 207778 w 271368"/>
                  <a:gd name="connsiteY11" fmla="*/ 11914 h 427790"/>
                  <a:gd name="connsiteX12" fmla="*/ 114767 w 271368"/>
                  <a:gd name="connsiteY12" fmla="*/ 4613 h 427790"/>
                  <a:gd name="connsiteX13" fmla="*/ 65564 w 271368"/>
                  <a:gd name="connsiteY13" fmla="*/ 145239 h 427790"/>
                  <a:gd name="connsiteX14" fmla="*/ 132227 w 271368"/>
                  <a:gd name="connsiteY14" fmla="*/ 200474 h 427790"/>
                  <a:gd name="connsiteX15" fmla="*/ 201429 w 271368"/>
                  <a:gd name="connsiteY15" fmla="*/ 255074 h 427790"/>
                  <a:gd name="connsiteX16" fmla="*/ 190953 w 271368"/>
                  <a:gd name="connsiteY16" fmla="*/ 348402 h 427790"/>
                  <a:gd name="connsiteX17" fmla="*/ 99847 w 271368"/>
                  <a:gd name="connsiteY17" fmla="*/ 369036 h 427790"/>
                  <a:gd name="connsiteX18" fmla="*/ 57628 w 271368"/>
                  <a:gd name="connsiteY18" fmla="*/ 291580 h 427790"/>
                  <a:gd name="connsiteX19" fmla="*/ 83975 w 271368"/>
                  <a:gd name="connsiteY19" fmla="*/ 269677 h 427790"/>
                  <a:gd name="connsiteX20" fmla="*/ 109053 w 271368"/>
                  <a:gd name="connsiteY20" fmla="*/ 290628 h 427790"/>
                  <a:gd name="connsiteX21" fmla="*/ 115719 w 271368"/>
                  <a:gd name="connsiteY21" fmla="*/ 300151 h 427790"/>
                  <a:gd name="connsiteX22" fmla="*/ 157304 w 271368"/>
                  <a:gd name="connsiteY22" fmla="*/ 290628 h 427790"/>
                  <a:gd name="connsiteX23" fmla="*/ 159844 w 271368"/>
                  <a:gd name="connsiteY23" fmla="*/ 283644 h 427790"/>
                  <a:gd name="connsiteX24" fmla="*/ 127465 w 271368"/>
                  <a:gd name="connsiteY24" fmla="*/ 227139 h 427790"/>
                  <a:gd name="connsiteX25" fmla="*/ 7472 w 271368"/>
                  <a:gd name="connsiteY25" fmla="*/ 273486 h 427790"/>
                  <a:gd name="connsiteX26" fmla="*/ 105879 w 271368"/>
                  <a:gd name="connsiteY26" fmla="*/ 427762 h 427790"/>
                  <a:gd name="connsiteX27" fmla="*/ 218571 w 271368"/>
                  <a:gd name="connsiteY27" fmla="*/ 397288 h 427790"/>
                  <a:gd name="connsiteX28" fmla="*/ 229364 w 271368"/>
                  <a:gd name="connsiteY28" fmla="*/ 207141 h 427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71368" h="427790">
                    <a:moveTo>
                      <a:pt x="229364" y="207141"/>
                    </a:moveTo>
                    <a:cubicBezTo>
                      <a:pt x="212222" y="191903"/>
                      <a:pt x="193175" y="179523"/>
                      <a:pt x="174129" y="167460"/>
                    </a:cubicBezTo>
                    <a:cubicBezTo>
                      <a:pt x="153178" y="154445"/>
                      <a:pt x="131909" y="141113"/>
                      <a:pt x="115085" y="122384"/>
                    </a:cubicBezTo>
                    <a:cubicBezTo>
                      <a:pt x="91594" y="96353"/>
                      <a:pt x="101752" y="60483"/>
                      <a:pt x="135401" y="50959"/>
                    </a:cubicBezTo>
                    <a:cubicBezTo>
                      <a:pt x="151273" y="46515"/>
                      <a:pt x="166828" y="48420"/>
                      <a:pt x="181747" y="55404"/>
                    </a:cubicBezTo>
                    <a:cubicBezTo>
                      <a:pt x="196667" y="62387"/>
                      <a:pt x="198254" y="74767"/>
                      <a:pt x="187461" y="87465"/>
                    </a:cubicBezTo>
                    <a:cubicBezTo>
                      <a:pt x="182700" y="93179"/>
                      <a:pt x="170320" y="94766"/>
                      <a:pt x="172542" y="102702"/>
                    </a:cubicBezTo>
                    <a:cubicBezTo>
                      <a:pt x="174446" y="108734"/>
                      <a:pt x="184287" y="112543"/>
                      <a:pt x="190318" y="117305"/>
                    </a:cubicBezTo>
                    <a:cubicBezTo>
                      <a:pt x="195397" y="121114"/>
                      <a:pt x="200477" y="124923"/>
                      <a:pt x="205556" y="128733"/>
                    </a:cubicBezTo>
                    <a:cubicBezTo>
                      <a:pt x="208730" y="131272"/>
                      <a:pt x="211904" y="132224"/>
                      <a:pt x="215396" y="128733"/>
                    </a:cubicBezTo>
                    <a:cubicBezTo>
                      <a:pt x="233490" y="110638"/>
                      <a:pt x="252537" y="92862"/>
                      <a:pt x="250632" y="64292"/>
                    </a:cubicBezTo>
                    <a:cubicBezTo>
                      <a:pt x="248728" y="37309"/>
                      <a:pt x="230634" y="22072"/>
                      <a:pt x="207778" y="11914"/>
                    </a:cubicBezTo>
                    <a:cubicBezTo>
                      <a:pt x="177621" y="-1101"/>
                      <a:pt x="146512" y="-3323"/>
                      <a:pt x="114767" y="4613"/>
                    </a:cubicBezTo>
                    <a:cubicBezTo>
                      <a:pt x="50644" y="21120"/>
                      <a:pt x="25884" y="91909"/>
                      <a:pt x="65564" y="145239"/>
                    </a:cubicBezTo>
                    <a:cubicBezTo>
                      <a:pt x="83341" y="169048"/>
                      <a:pt x="107149" y="185555"/>
                      <a:pt x="132227" y="200474"/>
                    </a:cubicBezTo>
                    <a:cubicBezTo>
                      <a:pt x="157939" y="215394"/>
                      <a:pt x="183017" y="230949"/>
                      <a:pt x="201429" y="255074"/>
                    </a:cubicBezTo>
                    <a:cubicBezTo>
                      <a:pt x="224285" y="285231"/>
                      <a:pt x="220475" y="324911"/>
                      <a:pt x="190953" y="348402"/>
                    </a:cubicBezTo>
                    <a:cubicBezTo>
                      <a:pt x="163971" y="369671"/>
                      <a:pt x="132861" y="376337"/>
                      <a:pt x="99847" y="369036"/>
                    </a:cubicBezTo>
                    <a:cubicBezTo>
                      <a:pt x="61754" y="360782"/>
                      <a:pt x="43343" y="325546"/>
                      <a:pt x="57628" y="291580"/>
                    </a:cubicBezTo>
                    <a:cubicBezTo>
                      <a:pt x="62707" y="279835"/>
                      <a:pt x="70008" y="269677"/>
                      <a:pt x="83975" y="269677"/>
                    </a:cubicBezTo>
                    <a:cubicBezTo>
                      <a:pt x="97625" y="269359"/>
                      <a:pt x="104292" y="278882"/>
                      <a:pt x="109053" y="290628"/>
                    </a:cubicBezTo>
                    <a:cubicBezTo>
                      <a:pt x="110641" y="294120"/>
                      <a:pt x="110641" y="301103"/>
                      <a:pt x="115719" y="300151"/>
                    </a:cubicBezTo>
                    <a:cubicBezTo>
                      <a:pt x="129687" y="297929"/>
                      <a:pt x="143337" y="294120"/>
                      <a:pt x="157304" y="290628"/>
                    </a:cubicBezTo>
                    <a:cubicBezTo>
                      <a:pt x="160161" y="289993"/>
                      <a:pt x="159844" y="286501"/>
                      <a:pt x="159844" y="283644"/>
                    </a:cubicBezTo>
                    <a:cubicBezTo>
                      <a:pt x="161431" y="264280"/>
                      <a:pt x="145559" y="235393"/>
                      <a:pt x="127465" y="227139"/>
                    </a:cubicBezTo>
                    <a:cubicBezTo>
                      <a:pt x="84293" y="207775"/>
                      <a:pt x="28740" y="216346"/>
                      <a:pt x="7472" y="273486"/>
                    </a:cubicBezTo>
                    <a:cubicBezTo>
                      <a:pt x="-21098" y="349989"/>
                      <a:pt x="36676" y="427445"/>
                      <a:pt x="105879" y="427762"/>
                    </a:cubicBezTo>
                    <a:cubicBezTo>
                      <a:pt x="157622" y="428397"/>
                      <a:pt x="190001" y="418239"/>
                      <a:pt x="218571" y="397288"/>
                    </a:cubicBezTo>
                    <a:cubicBezTo>
                      <a:pt x="277297" y="355068"/>
                      <a:pt x="295391" y="265867"/>
                      <a:pt x="229364" y="207141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39" name="Group 538">
              <a:extLst>
                <a:ext uri="{FF2B5EF4-FFF2-40B4-BE49-F238E27FC236}">
                  <a16:creationId xmlns:a16="http://schemas.microsoft.com/office/drawing/2014/main" id="{CE01C404-ADEC-4584-B427-CD18756220C2}"/>
                </a:ext>
              </a:extLst>
            </p:cNvPr>
            <p:cNvGrpSpPr/>
            <p:nvPr/>
          </p:nvGrpSpPr>
          <p:grpSpPr>
            <a:xfrm rot="718756">
              <a:off x="9943918" y="2183580"/>
              <a:ext cx="911348" cy="508044"/>
              <a:chOff x="549245" y="2294100"/>
              <a:chExt cx="1436586" cy="800846"/>
            </a:xfrm>
            <a:solidFill>
              <a:schemeClr val="accent3"/>
            </a:solidFill>
          </p:grpSpPr>
          <p:sp>
            <p:nvSpPr>
              <p:cNvPr id="565" name="Freeform: Shape 564">
                <a:extLst>
                  <a:ext uri="{FF2B5EF4-FFF2-40B4-BE49-F238E27FC236}">
                    <a16:creationId xmlns:a16="http://schemas.microsoft.com/office/drawing/2014/main" id="{01A3B87B-CB49-474F-BC10-8678E29E2C53}"/>
                  </a:ext>
                </a:extLst>
              </p:cNvPr>
              <p:cNvSpPr/>
              <p:nvPr/>
            </p:nvSpPr>
            <p:spPr>
              <a:xfrm>
                <a:off x="549245" y="2294100"/>
                <a:ext cx="414388" cy="596805"/>
              </a:xfrm>
              <a:custGeom>
                <a:avLst/>
                <a:gdLst>
                  <a:gd name="connsiteX0" fmla="*/ 72682 w 414388"/>
                  <a:gd name="connsiteY0" fmla="*/ 197513 h 596805"/>
                  <a:gd name="connsiteX1" fmla="*/ 130774 w 414388"/>
                  <a:gd name="connsiteY1" fmla="*/ 141643 h 596805"/>
                  <a:gd name="connsiteX2" fmla="*/ 131726 w 414388"/>
                  <a:gd name="connsiteY2" fmla="*/ 134342 h 596805"/>
                  <a:gd name="connsiteX3" fmla="*/ 99347 w 414388"/>
                  <a:gd name="connsiteY3" fmla="*/ 122279 h 596805"/>
                  <a:gd name="connsiteX4" fmla="*/ 89824 w 414388"/>
                  <a:gd name="connsiteY4" fmla="*/ 134659 h 596805"/>
                  <a:gd name="connsiteX5" fmla="*/ 81253 w 414388"/>
                  <a:gd name="connsiteY5" fmla="*/ 147992 h 596805"/>
                  <a:gd name="connsiteX6" fmla="*/ 52683 w 414388"/>
                  <a:gd name="connsiteY6" fmla="*/ 156563 h 596805"/>
                  <a:gd name="connsiteX7" fmla="*/ 41573 w 414388"/>
                  <a:gd name="connsiteY7" fmla="*/ 134024 h 596805"/>
                  <a:gd name="connsiteX8" fmla="*/ 94585 w 414388"/>
                  <a:gd name="connsiteY8" fmla="*/ 55299 h 596805"/>
                  <a:gd name="connsiteX9" fmla="*/ 142519 w 414388"/>
                  <a:gd name="connsiteY9" fmla="*/ 74345 h 596805"/>
                  <a:gd name="connsiteX10" fmla="*/ 148868 w 414388"/>
                  <a:gd name="connsiteY10" fmla="*/ 92122 h 596805"/>
                  <a:gd name="connsiteX11" fmla="*/ 146963 w 414388"/>
                  <a:gd name="connsiteY11" fmla="*/ 293697 h 596805"/>
                  <a:gd name="connsiteX12" fmla="*/ 138710 w 414388"/>
                  <a:gd name="connsiteY12" fmla="*/ 301316 h 596805"/>
                  <a:gd name="connsiteX13" fmla="*/ 126647 w 414388"/>
                  <a:gd name="connsiteY13" fmla="*/ 318775 h 596805"/>
                  <a:gd name="connsiteX14" fmla="*/ 118711 w 414388"/>
                  <a:gd name="connsiteY14" fmla="*/ 408294 h 596805"/>
                  <a:gd name="connsiteX15" fmla="*/ 90776 w 414388"/>
                  <a:gd name="connsiteY15" fmla="*/ 507336 h 596805"/>
                  <a:gd name="connsiteX16" fmla="*/ 102839 w 414388"/>
                  <a:gd name="connsiteY16" fmla="*/ 526700 h 596805"/>
                  <a:gd name="connsiteX17" fmla="*/ 110458 w 414388"/>
                  <a:gd name="connsiteY17" fmla="*/ 528604 h 596805"/>
                  <a:gd name="connsiteX18" fmla="*/ 132361 w 414388"/>
                  <a:gd name="connsiteY18" fmla="*/ 514954 h 596805"/>
                  <a:gd name="connsiteX19" fmla="*/ 173946 w 414388"/>
                  <a:gd name="connsiteY19" fmla="*/ 352107 h 596805"/>
                  <a:gd name="connsiteX20" fmla="*/ 188231 w 414388"/>
                  <a:gd name="connsiteY20" fmla="*/ 338457 h 596805"/>
                  <a:gd name="connsiteX21" fmla="*/ 259338 w 414388"/>
                  <a:gd name="connsiteY21" fmla="*/ 331473 h 596805"/>
                  <a:gd name="connsiteX22" fmla="*/ 274575 w 414388"/>
                  <a:gd name="connsiteY22" fmla="*/ 343218 h 596805"/>
                  <a:gd name="connsiteX23" fmla="*/ 367585 w 414388"/>
                  <a:gd name="connsiteY23" fmla="*/ 577490 h 596805"/>
                  <a:gd name="connsiteX24" fmla="*/ 406630 w 414388"/>
                  <a:gd name="connsiteY24" fmla="*/ 586061 h 596805"/>
                  <a:gd name="connsiteX25" fmla="*/ 410122 w 414388"/>
                  <a:gd name="connsiteY25" fmla="*/ 566380 h 596805"/>
                  <a:gd name="connsiteX26" fmla="*/ 317112 w 414388"/>
                  <a:gd name="connsiteY26" fmla="*/ 345758 h 596805"/>
                  <a:gd name="connsiteX27" fmla="*/ 334571 w 414388"/>
                  <a:gd name="connsiteY27" fmla="*/ 316871 h 596805"/>
                  <a:gd name="connsiteX28" fmla="*/ 353618 w 414388"/>
                  <a:gd name="connsiteY28" fmla="*/ 286079 h 596805"/>
                  <a:gd name="connsiteX29" fmla="*/ 335206 w 414388"/>
                  <a:gd name="connsiteY29" fmla="*/ 275603 h 596805"/>
                  <a:gd name="connsiteX30" fmla="*/ 318382 w 414388"/>
                  <a:gd name="connsiteY30" fmla="*/ 280365 h 596805"/>
                  <a:gd name="connsiteX31" fmla="*/ 304732 w 414388"/>
                  <a:gd name="connsiteY31" fmla="*/ 270524 h 596805"/>
                  <a:gd name="connsiteX32" fmla="*/ 333936 w 414388"/>
                  <a:gd name="connsiteY32" fmla="*/ 68314 h 596805"/>
                  <a:gd name="connsiteX33" fmla="*/ 342825 w 414388"/>
                  <a:gd name="connsiteY33" fmla="*/ 49902 h 596805"/>
                  <a:gd name="connsiteX34" fmla="*/ 354253 w 414388"/>
                  <a:gd name="connsiteY34" fmla="*/ 42919 h 596805"/>
                  <a:gd name="connsiteX35" fmla="*/ 359967 w 414388"/>
                  <a:gd name="connsiteY35" fmla="*/ 54346 h 596805"/>
                  <a:gd name="connsiteX36" fmla="*/ 352348 w 414388"/>
                  <a:gd name="connsiteY36" fmla="*/ 89582 h 596805"/>
                  <a:gd name="connsiteX37" fmla="*/ 361871 w 414388"/>
                  <a:gd name="connsiteY37" fmla="*/ 127041 h 596805"/>
                  <a:gd name="connsiteX38" fmla="*/ 365681 w 414388"/>
                  <a:gd name="connsiteY38" fmla="*/ 129898 h 596805"/>
                  <a:gd name="connsiteX39" fmla="*/ 376156 w 414388"/>
                  <a:gd name="connsiteY39" fmla="*/ 128628 h 596805"/>
                  <a:gd name="connsiteX40" fmla="*/ 390441 w 414388"/>
                  <a:gd name="connsiteY40" fmla="*/ 21333 h 596805"/>
                  <a:gd name="connsiteX41" fmla="*/ 348221 w 414388"/>
                  <a:gd name="connsiteY41" fmla="*/ 699 h 596805"/>
                  <a:gd name="connsiteX42" fmla="*/ 313303 w 414388"/>
                  <a:gd name="connsiteY42" fmla="*/ 17841 h 596805"/>
                  <a:gd name="connsiteX43" fmla="*/ 279654 w 414388"/>
                  <a:gd name="connsiteY43" fmla="*/ 78155 h 596805"/>
                  <a:gd name="connsiteX44" fmla="*/ 264417 w 414388"/>
                  <a:gd name="connsiteY44" fmla="*/ 219416 h 596805"/>
                  <a:gd name="connsiteX45" fmla="*/ 264734 w 414388"/>
                  <a:gd name="connsiteY45" fmla="*/ 276556 h 596805"/>
                  <a:gd name="connsiteX46" fmla="*/ 253624 w 414388"/>
                  <a:gd name="connsiteY46" fmla="*/ 291158 h 596805"/>
                  <a:gd name="connsiteX47" fmla="*/ 199976 w 414388"/>
                  <a:gd name="connsiteY47" fmla="*/ 296872 h 596805"/>
                  <a:gd name="connsiteX48" fmla="*/ 188548 w 414388"/>
                  <a:gd name="connsiteY48" fmla="*/ 284492 h 596805"/>
                  <a:gd name="connsiteX49" fmla="*/ 197437 w 414388"/>
                  <a:gd name="connsiteY49" fmla="*/ 129898 h 596805"/>
                  <a:gd name="connsiteX50" fmla="*/ 171089 w 414388"/>
                  <a:gd name="connsiteY50" fmla="*/ 38157 h 596805"/>
                  <a:gd name="connsiteX51" fmla="*/ 113315 w 414388"/>
                  <a:gd name="connsiteY51" fmla="*/ 9270 h 596805"/>
                  <a:gd name="connsiteX52" fmla="*/ 1258 w 414388"/>
                  <a:gd name="connsiteY52" fmla="*/ 152118 h 596805"/>
                  <a:gd name="connsiteX53" fmla="*/ 72682 w 414388"/>
                  <a:gd name="connsiteY53" fmla="*/ 197513 h 5968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14388" h="596805">
                    <a:moveTo>
                      <a:pt x="72682" y="197513"/>
                    </a:moveTo>
                    <a:cubicBezTo>
                      <a:pt x="100617" y="187989"/>
                      <a:pt x="117124" y="166086"/>
                      <a:pt x="130774" y="141643"/>
                    </a:cubicBezTo>
                    <a:cubicBezTo>
                      <a:pt x="132044" y="139421"/>
                      <a:pt x="133948" y="135612"/>
                      <a:pt x="131726" y="134342"/>
                    </a:cubicBezTo>
                    <a:cubicBezTo>
                      <a:pt x="121251" y="129580"/>
                      <a:pt x="110458" y="124501"/>
                      <a:pt x="99347" y="122279"/>
                    </a:cubicBezTo>
                    <a:cubicBezTo>
                      <a:pt x="92046" y="120692"/>
                      <a:pt x="92998" y="130532"/>
                      <a:pt x="89824" y="134659"/>
                    </a:cubicBezTo>
                    <a:cubicBezTo>
                      <a:pt x="86649" y="138786"/>
                      <a:pt x="84427" y="143865"/>
                      <a:pt x="81253" y="147992"/>
                    </a:cubicBezTo>
                    <a:cubicBezTo>
                      <a:pt x="73952" y="157198"/>
                      <a:pt x="63794" y="160372"/>
                      <a:pt x="52683" y="156563"/>
                    </a:cubicBezTo>
                    <a:cubicBezTo>
                      <a:pt x="42525" y="153071"/>
                      <a:pt x="41890" y="143230"/>
                      <a:pt x="41573" y="134024"/>
                    </a:cubicBezTo>
                    <a:cubicBezTo>
                      <a:pt x="41255" y="103550"/>
                      <a:pt x="66651" y="66092"/>
                      <a:pt x="94585" y="55299"/>
                    </a:cubicBezTo>
                    <a:cubicBezTo>
                      <a:pt x="117441" y="46410"/>
                      <a:pt x="132361" y="52442"/>
                      <a:pt x="142519" y="74345"/>
                    </a:cubicBezTo>
                    <a:cubicBezTo>
                      <a:pt x="145059" y="80059"/>
                      <a:pt x="147598" y="86091"/>
                      <a:pt x="148868" y="92122"/>
                    </a:cubicBezTo>
                    <a:cubicBezTo>
                      <a:pt x="163153" y="159420"/>
                      <a:pt x="158391" y="226717"/>
                      <a:pt x="146963" y="293697"/>
                    </a:cubicBezTo>
                    <a:cubicBezTo>
                      <a:pt x="146011" y="298777"/>
                      <a:pt x="143789" y="301633"/>
                      <a:pt x="138710" y="301316"/>
                    </a:cubicBezTo>
                    <a:cubicBezTo>
                      <a:pt x="125377" y="300999"/>
                      <a:pt x="123790" y="309252"/>
                      <a:pt x="126647" y="318775"/>
                    </a:cubicBezTo>
                    <a:cubicBezTo>
                      <a:pt x="136488" y="349885"/>
                      <a:pt x="127282" y="379089"/>
                      <a:pt x="118711" y="408294"/>
                    </a:cubicBezTo>
                    <a:cubicBezTo>
                      <a:pt x="109188" y="441308"/>
                      <a:pt x="100934" y="474639"/>
                      <a:pt x="90776" y="507336"/>
                    </a:cubicBezTo>
                    <a:cubicBezTo>
                      <a:pt x="86649" y="520351"/>
                      <a:pt x="89506" y="525747"/>
                      <a:pt x="102839" y="526700"/>
                    </a:cubicBezTo>
                    <a:cubicBezTo>
                      <a:pt x="105379" y="526700"/>
                      <a:pt x="108235" y="527652"/>
                      <a:pt x="110458" y="528604"/>
                    </a:cubicBezTo>
                    <a:cubicBezTo>
                      <a:pt x="124425" y="534318"/>
                      <a:pt x="129187" y="528604"/>
                      <a:pt x="132361" y="514954"/>
                    </a:cubicBezTo>
                    <a:cubicBezTo>
                      <a:pt x="145694" y="460672"/>
                      <a:pt x="160296" y="406389"/>
                      <a:pt x="173946" y="352107"/>
                    </a:cubicBezTo>
                    <a:cubicBezTo>
                      <a:pt x="175851" y="343853"/>
                      <a:pt x="178707" y="339092"/>
                      <a:pt x="188231" y="338457"/>
                    </a:cubicBezTo>
                    <a:cubicBezTo>
                      <a:pt x="212039" y="336870"/>
                      <a:pt x="235530" y="334647"/>
                      <a:pt x="259338" y="331473"/>
                    </a:cubicBezTo>
                    <a:cubicBezTo>
                      <a:pt x="269178" y="330203"/>
                      <a:pt x="272670" y="332743"/>
                      <a:pt x="274575" y="343218"/>
                    </a:cubicBezTo>
                    <a:cubicBezTo>
                      <a:pt x="289812" y="427340"/>
                      <a:pt x="322191" y="505114"/>
                      <a:pt x="367585" y="577490"/>
                    </a:cubicBezTo>
                    <a:cubicBezTo>
                      <a:pt x="382822" y="601933"/>
                      <a:pt x="382822" y="601298"/>
                      <a:pt x="406630" y="586061"/>
                    </a:cubicBezTo>
                    <a:cubicBezTo>
                      <a:pt x="416471" y="580030"/>
                      <a:pt x="416154" y="575268"/>
                      <a:pt x="410122" y="566380"/>
                    </a:cubicBezTo>
                    <a:cubicBezTo>
                      <a:pt x="364728" y="498765"/>
                      <a:pt x="333302" y="425436"/>
                      <a:pt x="317112" y="345758"/>
                    </a:cubicBezTo>
                    <a:cubicBezTo>
                      <a:pt x="312350" y="322267"/>
                      <a:pt x="312033" y="322267"/>
                      <a:pt x="334571" y="316871"/>
                    </a:cubicBezTo>
                    <a:cubicBezTo>
                      <a:pt x="360284" y="310839"/>
                      <a:pt x="359332" y="310839"/>
                      <a:pt x="353618" y="286079"/>
                    </a:cubicBezTo>
                    <a:cubicBezTo>
                      <a:pt x="350761" y="274016"/>
                      <a:pt x="345999" y="271477"/>
                      <a:pt x="335206" y="275603"/>
                    </a:cubicBezTo>
                    <a:cubicBezTo>
                      <a:pt x="329810" y="277825"/>
                      <a:pt x="323778" y="278460"/>
                      <a:pt x="318382" y="280365"/>
                    </a:cubicBezTo>
                    <a:cubicBezTo>
                      <a:pt x="308858" y="283539"/>
                      <a:pt x="306002" y="281000"/>
                      <a:pt x="304732" y="270524"/>
                    </a:cubicBezTo>
                    <a:cubicBezTo>
                      <a:pt x="298066" y="200687"/>
                      <a:pt x="309176" y="133707"/>
                      <a:pt x="333936" y="68314"/>
                    </a:cubicBezTo>
                    <a:cubicBezTo>
                      <a:pt x="336476" y="61965"/>
                      <a:pt x="339650" y="55616"/>
                      <a:pt x="342825" y="49902"/>
                    </a:cubicBezTo>
                    <a:cubicBezTo>
                      <a:pt x="345047" y="45458"/>
                      <a:pt x="348539" y="41966"/>
                      <a:pt x="354253" y="42919"/>
                    </a:cubicBezTo>
                    <a:cubicBezTo>
                      <a:pt x="360919" y="44188"/>
                      <a:pt x="359649" y="49585"/>
                      <a:pt x="359967" y="54346"/>
                    </a:cubicBezTo>
                    <a:cubicBezTo>
                      <a:pt x="360919" y="66727"/>
                      <a:pt x="358379" y="78472"/>
                      <a:pt x="352348" y="89582"/>
                    </a:cubicBezTo>
                    <a:cubicBezTo>
                      <a:pt x="340285" y="112121"/>
                      <a:pt x="340285" y="112121"/>
                      <a:pt x="361871" y="127041"/>
                    </a:cubicBezTo>
                    <a:cubicBezTo>
                      <a:pt x="363141" y="127993"/>
                      <a:pt x="364411" y="128628"/>
                      <a:pt x="365681" y="129898"/>
                    </a:cubicBezTo>
                    <a:cubicBezTo>
                      <a:pt x="369807" y="133389"/>
                      <a:pt x="372664" y="132755"/>
                      <a:pt x="376156" y="128628"/>
                    </a:cubicBezTo>
                    <a:cubicBezTo>
                      <a:pt x="399647" y="104185"/>
                      <a:pt x="406948" y="50537"/>
                      <a:pt x="390441" y="21333"/>
                    </a:cubicBezTo>
                    <a:cubicBezTo>
                      <a:pt x="380283" y="3556"/>
                      <a:pt x="368537" y="-2158"/>
                      <a:pt x="348221" y="699"/>
                    </a:cubicBezTo>
                    <a:cubicBezTo>
                      <a:pt x="334571" y="2603"/>
                      <a:pt x="323143" y="8317"/>
                      <a:pt x="313303" y="17841"/>
                    </a:cubicBezTo>
                    <a:cubicBezTo>
                      <a:pt x="296161" y="34665"/>
                      <a:pt x="286320" y="55616"/>
                      <a:pt x="279654" y="78155"/>
                    </a:cubicBezTo>
                    <a:cubicBezTo>
                      <a:pt x="266321" y="124184"/>
                      <a:pt x="262195" y="171482"/>
                      <a:pt x="264417" y="219416"/>
                    </a:cubicBezTo>
                    <a:cubicBezTo>
                      <a:pt x="264417" y="238463"/>
                      <a:pt x="264099" y="257509"/>
                      <a:pt x="264734" y="276556"/>
                    </a:cubicBezTo>
                    <a:cubicBezTo>
                      <a:pt x="265052" y="285127"/>
                      <a:pt x="263782" y="290523"/>
                      <a:pt x="253624" y="291158"/>
                    </a:cubicBezTo>
                    <a:cubicBezTo>
                      <a:pt x="235847" y="292428"/>
                      <a:pt x="217753" y="294967"/>
                      <a:pt x="199976" y="296872"/>
                    </a:cubicBezTo>
                    <a:cubicBezTo>
                      <a:pt x="190135" y="298142"/>
                      <a:pt x="186644" y="294332"/>
                      <a:pt x="188548" y="284492"/>
                    </a:cubicBezTo>
                    <a:cubicBezTo>
                      <a:pt x="198706" y="233384"/>
                      <a:pt x="201246" y="181958"/>
                      <a:pt x="197437" y="129898"/>
                    </a:cubicBezTo>
                    <a:cubicBezTo>
                      <a:pt x="194897" y="97519"/>
                      <a:pt x="189501" y="65774"/>
                      <a:pt x="171089" y="38157"/>
                    </a:cubicBezTo>
                    <a:cubicBezTo>
                      <a:pt x="157439" y="17206"/>
                      <a:pt x="138075" y="7365"/>
                      <a:pt x="113315" y="9270"/>
                    </a:cubicBezTo>
                    <a:cubicBezTo>
                      <a:pt x="47287" y="14349"/>
                      <a:pt x="-9218" y="86091"/>
                      <a:pt x="1258" y="152118"/>
                    </a:cubicBezTo>
                    <a:cubicBezTo>
                      <a:pt x="7607" y="191164"/>
                      <a:pt x="36494" y="209893"/>
                      <a:pt x="72682" y="197513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6" name="Freeform: Shape 565">
                <a:extLst>
                  <a:ext uri="{FF2B5EF4-FFF2-40B4-BE49-F238E27FC236}">
                    <a16:creationId xmlns:a16="http://schemas.microsoft.com/office/drawing/2014/main" id="{3C76BF60-D503-4D97-8551-45D63A186508}"/>
                  </a:ext>
                </a:extLst>
              </p:cNvPr>
              <p:cNvSpPr/>
              <p:nvPr/>
            </p:nvSpPr>
            <p:spPr>
              <a:xfrm>
                <a:off x="1754512" y="2579758"/>
                <a:ext cx="231319" cy="511503"/>
              </a:xfrm>
              <a:custGeom>
                <a:avLst/>
                <a:gdLst>
                  <a:gd name="connsiteX0" fmla="*/ 36234 w 231319"/>
                  <a:gd name="connsiteY0" fmla="*/ 93431 h 511503"/>
                  <a:gd name="connsiteX1" fmla="*/ 42900 w 231319"/>
                  <a:gd name="connsiteY1" fmla="*/ 79146 h 511503"/>
                  <a:gd name="connsiteX2" fmla="*/ 47027 w 231319"/>
                  <a:gd name="connsiteY2" fmla="*/ 48672 h 511503"/>
                  <a:gd name="connsiteX3" fmla="*/ 60042 w 231319"/>
                  <a:gd name="connsiteY3" fmla="*/ 41688 h 511503"/>
                  <a:gd name="connsiteX4" fmla="*/ 71470 w 231319"/>
                  <a:gd name="connsiteY4" fmla="*/ 51529 h 511503"/>
                  <a:gd name="connsiteX5" fmla="*/ 74645 w 231319"/>
                  <a:gd name="connsiteY5" fmla="*/ 70258 h 511503"/>
                  <a:gd name="connsiteX6" fmla="*/ 66074 w 231319"/>
                  <a:gd name="connsiteY6" fmla="*/ 126445 h 511503"/>
                  <a:gd name="connsiteX7" fmla="*/ 55915 w 231319"/>
                  <a:gd name="connsiteY7" fmla="*/ 220408 h 511503"/>
                  <a:gd name="connsiteX8" fmla="*/ 158449 w 231319"/>
                  <a:gd name="connsiteY8" fmla="*/ 287705 h 511503"/>
                  <a:gd name="connsiteX9" fmla="*/ 172734 w 231319"/>
                  <a:gd name="connsiteY9" fmla="*/ 295006 h 511503"/>
                  <a:gd name="connsiteX10" fmla="*/ 179083 w 231319"/>
                  <a:gd name="connsiteY10" fmla="*/ 433411 h 511503"/>
                  <a:gd name="connsiteX11" fmla="*/ 149243 w 231319"/>
                  <a:gd name="connsiteY11" fmla="*/ 464838 h 511503"/>
                  <a:gd name="connsiteX12" fmla="*/ 99722 w 231319"/>
                  <a:gd name="connsiteY12" fmla="*/ 460076 h 511503"/>
                  <a:gd name="connsiteX13" fmla="*/ 87025 w 231319"/>
                  <a:gd name="connsiteY13" fmla="*/ 415317 h 511503"/>
                  <a:gd name="connsiteX14" fmla="*/ 107658 w 231319"/>
                  <a:gd name="connsiteY14" fmla="*/ 408968 h 511503"/>
                  <a:gd name="connsiteX15" fmla="*/ 136863 w 231319"/>
                  <a:gd name="connsiteY15" fmla="*/ 404841 h 511503"/>
                  <a:gd name="connsiteX16" fmla="*/ 139403 w 231319"/>
                  <a:gd name="connsiteY16" fmla="*/ 388969 h 511503"/>
                  <a:gd name="connsiteX17" fmla="*/ 65439 w 231319"/>
                  <a:gd name="connsiteY17" fmla="*/ 375002 h 511503"/>
                  <a:gd name="connsiteX18" fmla="*/ 44488 w 231319"/>
                  <a:gd name="connsiteY18" fmla="*/ 418174 h 511503"/>
                  <a:gd name="connsiteX19" fmla="*/ 123848 w 231319"/>
                  <a:gd name="connsiteY19" fmla="*/ 511501 h 511503"/>
                  <a:gd name="connsiteX20" fmla="*/ 224477 w 231319"/>
                  <a:gd name="connsiteY20" fmla="*/ 427379 h 511503"/>
                  <a:gd name="connsiteX21" fmla="*/ 207335 w 231319"/>
                  <a:gd name="connsiteY21" fmla="*/ 260088 h 511503"/>
                  <a:gd name="connsiteX22" fmla="*/ 203843 w 231319"/>
                  <a:gd name="connsiteY22" fmla="*/ 238819 h 511503"/>
                  <a:gd name="connsiteX23" fmla="*/ 219398 w 231319"/>
                  <a:gd name="connsiteY23" fmla="*/ 106446 h 511503"/>
                  <a:gd name="connsiteX24" fmla="*/ 215588 w 231319"/>
                  <a:gd name="connsiteY24" fmla="*/ 40736 h 511503"/>
                  <a:gd name="connsiteX25" fmla="*/ 189558 w 231319"/>
                  <a:gd name="connsiteY25" fmla="*/ 20737 h 511503"/>
                  <a:gd name="connsiteX26" fmla="*/ 174321 w 231319"/>
                  <a:gd name="connsiteY26" fmla="*/ 41371 h 511503"/>
                  <a:gd name="connsiteX27" fmla="*/ 178765 w 231319"/>
                  <a:gd name="connsiteY27" fmla="*/ 155332 h 511503"/>
                  <a:gd name="connsiteX28" fmla="*/ 159719 w 231319"/>
                  <a:gd name="connsiteY28" fmla="*/ 234692 h 511503"/>
                  <a:gd name="connsiteX29" fmla="*/ 130514 w 231319"/>
                  <a:gd name="connsiteY29" fmla="*/ 252787 h 511503"/>
                  <a:gd name="connsiteX30" fmla="*/ 102897 w 231319"/>
                  <a:gd name="connsiteY30" fmla="*/ 231518 h 511503"/>
                  <a:gd name="connsiteX31" fmla="*/ 94643 w 231319"/>
                  <a:gd name="connsiteY31" fmla="*/ 193108 h 511503"/>
                  <a:gd name="connsiteX32" fmla="*/ 105436 w 231319"/>
                  <a:gd name="connsiteY32" fmla="*/ 132476 h 511503"/>
                  <a:gd name="connsiteX33" fmla="*/ 112738 w 231319"/>
                  <a:gd name="connsiteY33" fmla="*/ 48354 h 511503"/>
                  <a:gd name="connsiteX34" fmla="*/ 71787 w 231319"/>
                  <a:gd name="connsiteY34" fmla="*/ 2008 h 511503"/>
                  <a:gd name="connsiteX35" fmla="*/ 14648 w 231319"/>
                  <a:gd name="connsiteY35" fmla="*/ 20737 h 511503"/>
                  <a:gd name="connsiteX36" fmla="*/ 681 w 231319"/>
                  <a:gd name="connsiteY36" fmla="*/ 72480 h 511503"/>
                  <a:gd name="connsiteX37" fmla="*/ 36234 w 231319"/>
                  <a:gd name="connsiteY37" fmla="*/ 93431 h 5115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231319" h="511503">
                    <a:moveTo>
                      <a:pt x="36234" y="93431"/>
                    </a:moveTo>
                    <a:cubicBezTo>
                      <a:pt x="44170" y="90256"/>
                      <a:pt x="45123" y="86130"/>
                      <a:pt x="42900" y="79146"/>
                    </a:cubicBezTo>
                    <a:cubicBezTo>
                      <a:pt x="39726" y="68353"/>
                      <a:pt x="41313" y="58195"/>
                      <a:pt x="47027" y="48672"/>
                    </a:cubicBezTo>
                    <a:cubicBezTo>
                      <a:pt x="49884" y="43910"/>
                      <a:pt x="54011" y="40736"/>
                      <a:pt x="60042" y="41688"/>
                    </a:cubicBezTo>
                    <a:cubicBezTo>
                      <a:pt x="65756" y="42640"/>
                      <a:pt x="69883" y="45815"/>
                      <a:pt x="71470" y="51529"/>
                    </a:cubicBezTo>
                    <a:cubicBezTo>
                      <a:pt x="73057" y="57560"/>
                      <a:pt x="74327" y="63909"/>
                      <a:pt x="74645" y="70258"/>
                    </a:cubicBezTo>
                    <a:cubicBezTo>
                      <a:pt x="75597" y="89622"/>
                      <a:pt x="71787" y="108033"/>
                      <a:pt x="66074" y="126445"/>
                    </a:cubicBezTo>
                    <a:cubicBezTo>
                      <a:pt x="56550" y="157237"/>
                      <a:pt x="53059" y="188346"/>
                      <a:pt x="55915" y="220408"/>
                    </a:cubicBezTo>
                    <a:cubicBezTo>
                      <a:pt x="61629" y="280721"/>
                      <a:pt x="101944" y="307704"/>
                      <a:pt x="158449" y="287705"/>
                    </a:cubicBezTo>
                    <a:cubicBezTo>
                      <a:pt x="167655" y="284531"/>
                      <a:pt x="170195" y="289610"/>
                      <a:pt x="172734" y="295006"/>
                    </a:cubicBezTo>
                    <a:cubicBezTo>
                      <a:pt x="193368" y="340400"/>
                      <a:pt x="196859" y="386430"/>
                      <a:pt x="179083" y="433411"/>
                    </a:cubicBezTo>
                    <a:cubicBezTo>
                      <a:pt x="173686" y="447696"/>
                      <a:pt x="163528" y="458489"/>
                      <a:pt x="149243" y="464838"/>
                    </a:cubicBezTo>
                    <a:cubicBezTo>
                      <a:pt x="132101" y="472456"/>
                      <a:pt x="114960" y="471821"/>
                      <a:pt x="99722" y="460076"/>
                    </a:cubicBezTo>
                    <a:cubicBezTo>
                      <a:pt x="85120" y="448648"/>
                      <a:pt x="83533" y="432459"/>
                      <a:pt x="87025" y="415317"/>
                    </a:cubicBezTo>
                    <a:cubicBezTo>
                      <a:pt x="89882" y="401349"/>
                      <a:pt x="97500" y="398810"/>
                      <a:pt x="107658" y="408968"/>
                    </a:cubicBezTo>
                    <a:cubicBezTo>
                      <a:pt x="119404" y="421031"/>
                      <a:pt x="127340" y="407063"/>
                      <a:pt x="136863" y="404841"/>
                    </a:cubicBezTo>
                    <a:cubicBezTo>
                      <a:pt x="145751" y="402936"/>
                      <a:pt x="141625" y="394683"/>
                      <a:pt x="139403" y="388969"/>
                    </a:cubicBezTo>
                    <a:cubicBezTo>
                      <a:pt x="129562" y="362304"/>
                      <a:pt x="88929" y="354685"/>
                      <a:pt x="65439" y="375002"/>
                    </a:cubicBezTo>
                    <a:cubicBezTo>
                      <a:pt x="52106" y="386430"/>
                      <a:pt x="46710" y="401349"/>
                      <a:pt x="44488" y="418174"/>
                    </a:cubicBezTo>
                    <a:cubicBezTo>
                      <a:pt x="36869" y="471504"/>
                      <a:pt x="70518" y="511184"/>
                      <a:pt x="123848" y="511501"/>
                    </a:cubicBezTo>
                    <a:cubicBezTo>
                      <a:pt x="173369" y="511819"/>
                      <a:pt x="211462" y="481027"/>
                      <a:pt x="224477" y="427379"/>
                    </a:cubicBezTo>
                    <a:cubicBezTo>
                      <a:pt x="238444" y="369923"/>
                      <a:pt x="230191" y="314053"/>
                      <a:pt x="207335" y="260088"/>
                    </a:cubicBezTo>
                    <a:cubicBezTo>
                      <a:pt x="204478" y="253422"/>
                      <a:pt x="201304" y="247073"/>
                      <a:pt x="203843" y="238819"/>
                    </a:cubicBezTo>
                    <a:cubicBezTo>
                      <a:pt x="216541" y="196917"/>
                      <a:pt x="219398" y="153745"/>
                      <a:pt x="219398" y="106446"/>
                    </a:cubicBezTo>
                    <a:cubicBezTo>
                      <a:pt x="218446" y="87082"/>
                      <a:pt x="219080" y="63909"/>
                      <a:pt x="215588" y="40736"/>
                    </a:cubicBezTo>
                    <a:cubicBezTo>
                      <a:pt x="212414" y="18832"/>
                      <a:pt x="212731" y="20102"/>
                      <a:pt x="189558" y="20737"/>
                    </a:cubicBezTo>
                    <a:cubicBezTo>
                      <a:pt x="173051" y="21054"/>
                      <a:pt x="172099" y="28355"/>
                      <a:pt x="174321" y="41371"/>
                    </a:cubicBezTo>
                    <a:cubicBezTo>
                      <a:pt x="180670" y="79146"/>
                      <a:pt x="181622" y="117239"/>
                      <a:pt x="178765" y="155332"/>
                    </a:cubicBezTo>
                    <a:cubicBezTo>
                      <a:pt x="176861" y="182632"/>
                      <a:pt x="174004" y="210249"/>
                      <a:pt x="159719" y="234692"/>
                    </a:cubicBezTo>
                    <a:cubicBezTo>
                      <a:pt x="153370" y="245803"/>
                      <a:pt x="144482" y="254056"/>
                      <a:pt x="130514" y="252787"/>
                    </a:cubicBezTo>
                    <a:cubicBezTo>
                      <a:pt x="116864" y="251834"/>
                      <a:pt x="108611" y="243581"/>
                      <a:pt x="102897" y="231518"/>
                    </a:cubicBezTo>
                    <a:cubicBezTo>
                      <a:pt x="97183" y="219455"/>
                      <a:pt x="94643" y="206440"/>
                      <a:pt x="94643" y="193108"/>
                    </a:cubicBezTo>
                    <a:cubicBezTo>
                      <a:pt x="94326" y="172156"/>
                      <a:pt x="99088" y="152158"/>
                      <a:pt x="105436" y="132476"/>
                    </a:cubicBezTo>
                    <a:cubicBezTo>
                      <a:pt x="114642" y="105176"/>
                      <a:pt x="119721" y="76924"/>
                      <a:pt x="112738" y="48354"/>
                    </a:cubicBezTo>
                    <a:cubicBezTo>
                      <a:pt x="107341" y="26133"/>
                      <a:pt x="95596" y="8357"/>
                      <a:pt x="71787" y="2008"/>
                    </a:cubicBezTo>
                    <a:cubicBezTo>
                      <a:pt x="48932" y="-4024"/>
                      <a:pt x="30203" y="3912"/>
                      <a:pt x="14648" y="20737"/>
                    </a:cubicBezTo>
                    <a:cubicBezTo>
                      <a:pt x="1315" y="35657"/>
                      <a:pt x="-1541" y="53116"/>
                      <a:pt x="681" y="72480"/>
                    </a:cubicBezTo>
                    <a:cubicBezTo>
                      <a:pt x="5125" y="107081"/>
                      <a:pt x="4490" y="106446"/>
                      <a:pt x="36234" y="93431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7" name="Freeform: Shape 566">
                <a:extLst>
                  <a:ext uri="{FF2B5EF4-FFF2-40B4-BE49-F238E27FC236}">
                    <a16:creationId xmlns:a16="http://schemas.microsoft.com/office/drawing/2014/main" id="{C7C30B7D-FE61-495D-B0F1-51DF1A3707E1}"/>
                  </a:ext>
                </a:extLst>
              </p:cNvPr>
              <p:cNvSpPr/>
              <p:nvPr/>
            </p:nvSpPr>
            <p:spPr>
              <a:xfrm>
                <a:off x="1524396" y="2581251"/>
                <a:ext cx="213220" cy="513639"/>
              </a:xfrm>
              <a:custGeom>
                <a:avLst/>
                <a:gdLst>
                  <a:gd name="connsiteX0" fmla="*/ 21603 w 213220"/>
                  <a:gd name="connsiteY0" fmla="*/ 297957 h 513639"/>
                  <a:gd name="connsiteX1" fmla="*/ 21920 w 213220"/>
                  <a:gd name="connsiteY1" fmla="*/ 495406 h 513639"/>
                  <a:gd name="connsiteX2" fmla="*/ 23825 w 213220"/>
                  <a:gd name="connsiteY2" fmla="*/ 504929 h 513639"/>
                  <a:gd name="connsiteX3" fmla="*/ 66997 w 213220"/>
                  <a:gd name="connsiteY3" fmla="*/ 489692 h 513639"/>
                  <a:gd name="connsiteX4" fmla="*/ 62553 w 213220"/>
                  <a:gd name="connsiteY4" fmla="*/ 308750 h 513639"/>
                  <a:gd name="connsiteX5" fmla="*/ 41601 w 213220"/>
                  <a:gd name="connsiteY5" fmla="*/ 196376 h 513639"/>
                  <a:gd name="connsiteX6" fmla="*/ 68584 w 213220"/>
                  <a:gd name="connsiteY6" fmla="*/ 66542 h 513639"/>
                  <a:gd name="connsiteX7" fmla="*/ 157785 w 213220"/>
                  <a:gd name="connsiteY7" fmla="*/ 69717 h 513639"/>
                  <a:gd name="connsiteX8" fmla="*/ 170483 w 213220"/>
                  <a:gd name="connsiteY8" fmla="*/ 110349 h 513639"/>
                  <a:gd name="connsiteX9" fmla="*/ 154611 w 213220"/>
                  <a:gd name="connsiteY9" fmla="*/ 220184 h 513639"/>
                  <a:gd name="connsiteX10" fmla="*/ 129215 w 213220"/>
                  <a:gd name="connsiteY10" fmla="*/ 235739 h 513639"/>
                  <a:gd name="connsiteX11" fmla="*/ 109851 w 213220"/>
                  <a:gd name="connsiteY11" fmla="*/ 215105 h 513639"/>
                  <a:gd name="connsiteX12" fmla="*/ 126041 w 213220"/>
                  <a:gd name="connsiteY12" fmla="*/ 144633 h 513639"/>
                  <a:gd name="connsiteX13" fmla="*/ 123184 w 213220"/>
                  <a:gd name="connsiteY13" fmla="*/ 119238 h 513639"/>
                  <a:gd name="connsiteX14" fmla="*/ 115883 w 213220"/>
                  <a:gd name="connsiteY14" fmla="*/ 113206 h 513639"/>
                  <a:gd name="connsiteX15" fmla="*/ 95566 w 213220"/>
                  <a:gd name="connsiteY15" fmla="*/ 114476 h 513639"/>
                  <a:gd name="connsiteX16" fmla="*/ 70806 w 213220"/>
                  <a:gd name="connsiteY16" fmla="*/ 228120 h 513639"/>
                  <a:gd name="connsiteX17" fmla="*/ 151119 w 213220"/>
                  <a:gd name="connsiteY17" fmla="*/ 270340 h 513639"/>
                  <a:gd name="connsiteX18" fmla="*/ 198418 w 213220"/>
                  <a:gd name="connsiteY18" fmla="*/ 220501 h 513639"/>
                  <a:gd name="connsiteX19" fmla="*/ 203814 w 213220"/>
                  <a:gd name="connsiteY19" fmla="*/ 72574 h 513639"/>
                  <a:gd name="connsiteX20" fmla="*/ 127311 w 213220"/>
                  <a:gd name="connsiteY20" fmla="*/ 1149 h 513639"/>
                  <a:gd name="connsiteX21" fmla="*/ 23825 w 213220"/>
                  <a:gd name="connsiteY21" fmla="*/ 52892 h 513639"/>
                  <a:gd name="connsiteX22" fmla="*/ 334 w 213220"/>
                  <a:gd name="connsiteY22" fmla="*/ 161457 h 513639"/>
                  <a:gd name="connsiteX23" fmla="*/ 21603 w 213220"/>
                  <a:gd name="connsiteY23" fmla="*/ 297957 h 513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3220" h="513639">
                    <a:moveTo>
                      <a:pt x="21603" y="297957"/>
                    </a:moveTo>
                    <a:cubicBezTo>
                      <a:pt x="32713" y="363668"/>
                      <a:pt x="44141" y="429695"/>
                      <a:pt x="21920" y="495406"/>
                    </a:cubicBezTo>
                    <a:cubicBezTo>
                      <a:pt x="20650" y="499215"/>
                      <a:pt x="20015" y="502072"/>
                      <a:pt x="23825" y="504929"/>
                    </a:cubicBezTo>
                    <a:cubicBezTo>
                      <a:pt x="45411" y="520484"/>
                      <a:pt x="61283" y="515087"/>
                      <a:pt x="66997" y="489692"/>
                    </a:cubicBezTo>
                    <a:cubicBezTo>
                      <a:pt x="80647" y="429060"/>
                      <a:pt x="73980" y="369064"/>
                      <a:pt x="62553" y="308750"/>
                    </a:cubicBezTo>
                    <a:cubicBezTo>
                      <a:pt x="54299" y="264626"/>
                      <a:pt x="41919" y="221136"/>
                      <a:pt x="41601" y="196376"/>
                    </a:cubicBezTo>
                    <a:cubicBezTo>
                      <a:pt x="41601" y="130665"/>
                      <a:pt x="51125" y="90985"/>
                      <a:pt x="68584" y="66542"/>
                    </a:cubicBezTo>
                    <a:cubicBezTo>
                      <a:pt x="92392" y="33211"/>
                      <a:pt x="136199" y="34798"/>
                      <a:pt x="157785" y="69717"/>
                    </a:cubicBezTo>
                    <a:cubicBezTo>
                      <a:pt x="165404" y="82097"/>
                      <a:pt x="169213" y="96064"/>
                      <a:pt x="170483" y="110349"/>
                    </a:cubicBezTo>
                    <a:cubicBezTo>
                      <a:pt x="174292" y="148125"/>
                      <a:pt x="172705" y="185583"/>
                      <a:pt x="154611" y="220184"/>
                    </a:cubicBezTo>
                    <a:cubicBezTo>
                      <a:pt x="149532" y="230025"/>
                      <a:pt x="141596" y="237326"/>
                      <a:pt x="129215" y="235739"/>
                    </a:cubicBezTo>
                    <a:cubicBezTo>
                      <a:pt x="117470" y="234151"/>
                      <a:pt x="113026" y="224628"/>
                      <a:pt x="109851" y="215105"/>
                    </a:cubicBezTo>
                    <a:cubicBezTo>
                      <a:pt x="100646" y="188440"/>
                      <a:pt x="107312" y="164314"/>
                      <a:pt x="126041" y="144633"/>
                    </a:cubicBezTo>
                    <a:cubicBezTo>
                      <a:pt x="137151" y="132888"/>
                      <a:pt x="133977" y="126539"/>
                      <a:pt x="123184" y="119238"/>
                    </a:cubicBezTo>
                    <a:cubicBezTo>
                      <a:pt x="120644" y="117333"/>
                      <a:pt x="117787" y="115746"/>
                      <a:pt x="115883" y="113206"/>
                    </a:cubicBezTo>
                    <a:cubicBezTo>
                      <a:pt x="108264" y="103683"/>
                      <a:pt x="102233" y="106540"/>
                      <a:pt x="95566" y="114476"/>
                    </a:cubicBezTo>
                    <a:cubicBezTo>
                      <a:pt x="66679" y="147807"/>
                      <a:pt x="57791" y="185900"/>
                      <a:pt x="70806" y="228120"/>
                    </a:cubicBezTo>
                    <a:cubicBezTo>
                      <a:pt x="81917" y="264308"/>
                      <a:pt x="114613" y="281133"/>
                      <a:pt x="151119" y="270340"/>
                    </a:cubicBezTo>
                    <a:cubicBezTo>
                      <a:pt x="176197" y="262721"/>
                      <a:pt x="190482" y="243675"/>
                      <a:pt x="198418" y="220501"/>
                    </a:cubicBezTo>
                    <a:cubicBezTo>
                      <a:pt x="215559" y="171933"/>
                      <a:pt x="218416" y="122094"/>
                      <a:pt x="203814" y="72574"/>
                    </a:cubicBezTo>
                    <a:cubicBezTo>
                      <a:pt x="192386" y="34481"/>
                      <a:pt x="169213" y="6863"/>
                      <a:pt x="127311" y="1149"/>
                    </a:cubicBezTo>
                    <a:cubicBezTo>
                      <a:pt x="81599" y="-4882"/>
                      <a:pt x="46681" y="12895"/>
                      <a:pt x="23825" y="52892"/>
                    </a:cubicBezTo>
                    <a:cubicBezTo>
                      <a:pt x="4461" y="86541"/>
                      <a:pt x="-1571" y="123364"/>
                      <a:pt x="334" y="161457"/>
                    </a:cubicBezTo>
                    <a:cubicBezTo>
                      <a:pt x="2556" y="207804"/>
                      <a:pt x="13984" y="252563"/>
                      <a:pt x="21603" y="297957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8" name="Freeform: Shape 567">
                <a:extLst>
                  <a:ext uri="{FF2B5EF4-FFF2-40B4-BE49-F238E27FC236}">
                    <a16:creationId xmlns:a16="http://schemas.microsoft.com/office/drawing/2014/main" id="{C073E253-706B-4D59-BA9F-BCD7A5F5B2F0}"/>
                  </a:ext>
                </a:extLst>
              </p:cNvPr>
              <p:cNvSpPr/>
              <p:nvPr/>
            </p:nvSpPr>
            <p:spPr>
              <a:xfrm>
                <a:off x="1295012" y="2581886"/>
                <a:ext cx="214032" cy="513060"/>
              </a:xfrm>
              <a:custGeom>
                <a:avLst/>
                <a:gdLst>
                  <a:gd name="connsiteX0" fmla="*/ 28143 w 214032"/>
                  <a:gd name="connsiteY0" fmla="*/ 331288 h 513060"/>
                  <a:gd name="connsiteX1" fmla="*/ 27826 w 214032"/>
                  <a:gd name="connsiteY1" fmla="*/ 477629 h 513060"/>
                  <a:gd name="connsiteX2" fmla="*/ 45920 w 214032"/>
                  <a:gd name="connsiteY2" fmla="*/ 511278 h 513060"/>
                  <a:gd name="connsiteX3" fmla="*/ 64967 w 214032"/>
                  <a:gd name="connsiteY3" fmla="*/ 501754 h 513060"/>
                  <a:gd name="connsiteX4" fmla="*/ 72268 w 214032"/>
                  <a:gd name="connsiteY4" fmla="*/ 361763 h 513060"/>
                  <a:gd name="connsiteX5" fmla="*/ 44968 w 214032"/>
                  <a:gd name="connsiteY5" fmla="*/ 204312 h 513060"/>
                  <a:gd name="connsiteX6" fmla="*/ 67188 w 214032"/>
                  <a:gd name="connsiteY6" fmla="*/ 70669 h 513060"/>
                  <a:gd name="connsiteX7" fmla="*/ 114805 w 214032"/>
                  <a:gd name="connsiteY7" fmla="*/ 42416 h 513060"/>
                  <a:gd name="connsiteX8" fmla="*/ 162738 w 214032"/>
                  <a:gd name="connsiteY8" fmla="*/ 76383 h 513060"/>
                  <a:gd name="connsiteX9" fmla="*/ 173214 w 214032"/>
                  <a:gd name="connsiteY9" fmla="*/ 136697 h 513060"/>
                  <a:gd name="connsiteX10" fmla="*/ 154802 w 214032"/>
                  <a:gd name="connsiteY10" fmla="*/ 222406 h 513060"/>
                  <a:gd name="connsiteX11" fmla="*/ 131629 w 214032"/>
                  <a:gd name="connsiteY11" fmla="*/ 235738 h 513060"/>
                  <a:gd name="connsiteX12" fmla="*/ 112900 w 214032"/>
                  <a:gd name="connsiteY12" fmla="*/ 218279 h 513060"/>
                  <a:gd name="connsiteX13" fmla="*/ 128137 w 214032"/>
                  <a:gd name="connsiteY13" fmla="*/ 143363 h 513060"/>
                  <a:gd name="connsiteX14" fmla="*/ 125915 w 214032"/>
                  <a:gd name="connsiteY14" fmla="*/ 120190 h 513060"/>
                  <a:gd name="connsiteX15" fmla="*/ 119884 w 214032"/>
                  <a:gd name="connsiteY15" fmla="*/ 115111 h 513060"/>
                  <a:gd name="connsiteX16" fmla="*/ 93536 w 214032"/>
                  <a:gd name="connsiteY16" fmla="*/ 117333 h 513060"/>
                  <a:gd name="connsiteX17" fmla="*/ 72585 w 214032"/>
                  <a:gd name="connsiteY17" fmla="*/ 230659 h 513060"/>
                  <a:gd name="connsiteX18" fmla="*/ 148454 w 214032"/>
                  <a:gd name="connsiteY18" fmla="*/ 270657 h 513060"/>
                  <a:gd name="connsiteX19" fmla="*/ 198927 w 214032"/>
                  <a:gd name="connsiteY19" fmla="*/ 220501 h 513060"/>
                  <a:gd name="connsiteX20" fmla="*/ 203371 w 214032"/>
                  <a:gd name="connsiteY20" fmla="*/ 69716 h 513060"/>
                  <a:gd name="connsiteX21" fmla="*/ 128137 w 214032"/>
                  <a:gd name="connsiteY21" fmla="*/ 1149 h 513060"/>
                  <a:gd name="connsiteX22" fmla="*/ 26874 w 214032"/>
                  <a:gd name="connsiteY22" fmla="*/ 48765 h 513060"/>
                  <a:gd name="connsiteX23" fmla="*/ 2430 w 214032"/>
                  <a:gd name="connsiteY23" fmla="*/ 181773 h 513060"/>
                  <a:gd name="connsiteX24" fmla="*/ 28143 w 214032"/>
                  <a:gd name="connsiteY24" fmla="*/ 331288 h 513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14032" h="513060">
                    <a:moveTo>
                      <a:pt x="28143" y="331288"/>
                    </a:moveTo>
                    <a:cubicBezTo>
                      <a:pt x="36079" y="379857"/>
                      <a:pt x="40841" y="428743"/>
                      <a:pt x="27826" y="477629"/>
                    </a:cubicBezTo>
                    <a:cubicBezTo>
                      <a:pt x="20842" y="503342"/>
                      <a:pt x="21477" y="502707"/>
                      <a:pt x="45920" y="511278"/>
                    </a:cubicBezTo>
                    <a:cubicBezTo>
                      <a:pt x="57030" y="515087"/>
                      <a:pt x="61792" y="513182"/>
                      <a:pt x="64967" y="501754"/>
                    </a:cubicBezTo>
                    <a:cubicBezTo>
                      <a:pt x="78616" y="455725"/>
                      <a:pt x="78934" y="408744"/>
                      <a:pt x="72268" y="361763"/>
                    </a:cubicBezTo>
                    <a:cubicBezTo>
                      <a:pt x="64967" y="309067"/>
                      <a:pt x="52269" y="257007"/>
                      <a:pt x="44968" y="204312"/>
                    </a:cubicBezTo>
                    <a:cubicBezTo>
                      <a:pt x="38301" y="157965"/>
                      <a:pt x="43380" y="112254"/>
                      <a:pt x="67188" y="70669"/>
                    </a:cubicBezTo>
                    <a:cubicBezTo>
                      <a:pt x="77664" y="52575"/>
                      <a:pt x="92584" y="40829"/>
                      <a:pt x="114805" y="42416"/>
                    </a:cubicBezTo>
                    <a:cubicBezTo>
                      <a:pt x="137661" y="44004"/>
                      <a:pt x="152898" y="56384"/>
                      <a:pt x="162738" y="76383"/>
                    </a:cubicBezTo>
                    <a:cubicBezTo>
                      <a:pt x="171944" y="95429"/>
                      <a:pt x="173849" y="115745"/>
                      <a:pt x="173214" y="136697"/>
                    </a:cubicBezTo>
                    <a:cubicBezTo>
                      <a:pt x="172897" y="166536"/>
                      <a:pt x="170675" y="196058"/>
                      <a:pt x="154802" y="222406"/>
                    </a:cubicBezTo>
                    <a:cubicBezTo>
                      <a:pt x="149723" y="230977"/>
                      <a:pt x="142740" y="237326"/>
                      <a:pt x="131629" y="235738"/>
                    </a:cubicBezTo>
                    <a:cubicBezTo>
                      <a:pt x="121154" y="234469"/>
                      <a:pt x="116392" y="226850"/>
                      <a:pt x="112900" y="218279"/>
                    </a:cubicBezTo>
                    <a:cubicBezTo>
                      <a:pt x="101472" y="190027"/>
                      <a:pt x="109091" y="164949"/>
                      <a:pt x="128137" y="143363"/>
                    </a:cubicBezTo>
                    <a:cubicBezTo>
                      <a:pt x="137343" y="133205"/>
                      <a:pt x="137026" y="127173"/>
                      <a:pt x="125915" y="120190"/>
                    </a:cubicBezTo>
                    <a:cubicBezTo>
                      <a:pt x="123693" y="118920"/>
                      <a:pt x="121471" y="117015"/>
                      <a:pt x="119884" y="115111"/>
                    </a:cubicBezTo>
                    <a:cubicBezTo>
                      <a:pt x="110043" y="102413"/>
                      <a:pt x="101790" y="106857"/>
                      <a:pt x="93536" y="117333"/>
                    </a:cubicBezTo>
                    <a:cubicBezTo>
                      <a:pt x="66871" y="151616"/>
                      <a:pt x="58935" y="189709"/>
                      <a:pt x="72585" y="230659"/>
                    </a:cubicBezTo>
                    <a:cubicBezTo>
                      <a:pt x="83695" y="264308"/>
                      <a:pt x="113852" y="278910"/>
                      <a:pt x="148454" y="270657"/>
                    </a:cubicBezTo>
                    <a:cubicBezTo>
                      <a:pt x="175436" y="264308"/>
                      <a:pt x="190356" y="244627"/>
                      <a:pt x="198927" y="220501"/>
                    </a:cubicBezTo>
                    <a:cubicBezTo>
                      <a:pt x="216704" y="170980"/>
                      <a:pt x="219560" y="120190"/>
                      <a:pt x="203371" y="69716"/>
                    </a:cubicBezTo>
                    <a:cubicBezTo>
                      <a:pt x="191626" y="33211"/>
                      <a:pt x="168452" y="6546"/>
                      <a:pt x="128137" y="1149"/>
                    </a:cubicBezTo>
                    <a:cubicBezTo>
                      <a:pt x="84648" y="-4565"/>
                      <a:pt x="50047" y="10990"/>
                      <a:pt x="26874" y="48765"/>
                    </a:cubicBezTo>
                    <a:cubicBezTo>
                      <a:pt x="1478" y="89715"/>
                      <a:pt x="-3918" y="135109"/>
                      <a:pt x="2430" y="181773"/>
                    </a:cubicBezTo>
                    <a:cubicBezTo>
                      <a:pt x="10367" y="231294"/>
                      <a:pt x="20207" y="281133"/>
                      <a:pt x="28143" y="331288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9" name="Freeform: Shape 568">
                <a:extLst>
                  <a:ext uri="{FF2B5EF4-FFF2-40B4-BE49-F238E27FC236}">
                    <a16:creationId xmlns:a16="http://schemas.microsoft.com/office/drawing/2014/main" id="{F8B06671-E373-4F6C-A6DF-1E3B35E79FE1}"/>
                  </a:ext>
                </a:extLst>
              </p:cNvPr>
              <p:cNvSpPr/>
              <p:nvPr/>
            </p:nvSpPr>
            <p:spPr>
              <a:xfrm>
                <a:off x="965670" y="2584118"/>
                <a:ext cx="313213" cy="276605"/>
              </a:xfrm>
              <a:custGeom>
                <a:avLst/>
                <a:gdLst>
                  <a:gd name="connsiteX0" fmla="*/ 162893 w 313213"/>
                  <a:gd name="connsiteY0" fmla="*/ 238586 h 276605"/>
                  <a:gd name="connsiteX1" fmla="*/ 179400 w 313213"/>
                  <a:gd name="connsiteY1" fmla="*/ 211921 h 276605"/>
                  <a:gd name="connsiteX2" fmla="*/ 193367 w 313213"/>
                  <a:gd name="connsiteY2" fmla="*/ 238269 h 276605"/>
                  <a:gd name="connsiteX3" fmla="*/ 286695 w 313213"/>
                  <a:gd name="connsiteY3" fmla="*/ 249062 h 276605"/>
                  <a:gd name="connsiteX4" fmla="*/ 304155 w 313213"/>
                  <a:gd name="connsiteY4" fmla="*/ 139862 h 276605"/>
                  <a:gd name="connsiteX5" fmla="*/ 225112 w 313213"/>
                  <a:gd name="connsiteY5" fmla="*/ 133830 h 276605"/>
                  <a:gd name="connsiteX6" fmla="*/ 221302 w 313213"/>
                  <a:gd name="connsiteY6" fmla="*/ 156051 h 276605"/>
                  <a:gd name="connsiteX7" fmla="*/ 255903 w 313213"/>
                  <a:gd name="connsiteY7" fmla="*/ 159543 h 276605"/>
                  <a:gd name="connsiteX8" fmla="*/ 270506 w 313213"/>
                  <a:gd name="connsiteY8" fmla="*/ 162717 h 276605"/>
                  <a:gd name="connsiteX9" fmla="*/ 260983 w 313213"/>
                  <a:gd name="connsiteY9" fmla="*/ 215095 h 276605"/>
                  <a:gd name="connsiteX10" fmla="*/ 225429 w 313213"/>
                  <a:gd name="connsiteY10" fmla="*/ 214460 h 276605"/>
                  <a:gd name="connsiteX11" fmla="*/ 213366 w 313213"/>
                  <a:gd name="connsiteY11" fmla="*/ 188748 h 276605"/>
                  <a:gd name="connsiteX12" fmla="*/ 203526 w 313213"/>
                  <a:gd name="connsiteY12" fmla="*/ 107165 h 276605"/>
                  <a:gd name="connsiteX13" fmla="*/ 203526 w 313213"/>
                  <a:gd name="connsiteY13" fmla="*/ 8123 h 276605"/>
                  <a:gd name="connsiteX14" fmla="*/ 172099 w 313213"/>
                  <a:gd name="connsiteY14" fmla="*/ 13837 h 276605"/>
                  <a:gd name="connsiteX15" fmla="*/ 57502 w 313213"/>
                  <a:gd name="connsiteY15" fmla="*/ 21773 h 276605"/>
                  <a:gd name="connsiteX16" fmla="*/ 23219 w 313213"/>
                  <a:gd name="connsiteY16" fmla="*/ 236999 h 276605"/>
                  <a:gd name="connsiteX17" fmla="*/ 162893 w 313213"/>
                  <a:gd name="connsiteY17" fmla="*/ 238586 h 276605"/>
                  <a:gd name="connsiteX18" fmla="*/ 75279 w 313213"/>
                  <a:gd name="connsiteY18" fmla="*/ 61454 h 276605"/>
                  <a:gd name="connsiteX19" fmla="*/ 152100 w 313213"/>
                  <a:gd name="connsiteY19" fmla="*/ 46534 h 276605"/>
                  <a:gd name="connsiteX20" fmla="*/ 162576 w 313213"/>
                  <a:gd name="connsiteY20" fmla="*/ 60501 h 276605"/>
                  <a:gd name="connsiteX21" fmla="*/ 165750 w 313213"/>
                  <a:gd name="connsiteY21" fmla="*/ 97959 h 276605"/>
                  <a:gd name="connsiteX22" fmla="*/ 134641 w 313213"/>
                  <a:gd name="connsiteY22" fmla="*/ 207477 h 276605"/>
                  <a:gd name="connsiteX23" fmla="*/ 90516 w 313213"/>
                  <a:gd name="connsiteY23" fmla="*/ 232872 h 276605"/>
                  <a:gd name="connsiteX24" fmla="*/ 49884 w 313213"/>
                  <a:gd name="connsiteY24" fmla="*/ 194462 h 276605"/>
                  <a:gd name="connsiteX25" fmla="*/ 75279 w 313213"/>
                  <a:gd name="connsiteY25" fmla="*/ 61454 h 276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13213" h="276605">
                    <a:moveTo>
                      <a:pt x="162893" y="238586"/>
                    </a:moveTo>
                    <a:cubicBezTo>
                      <a:pt x="168607" y="230015"/>
                      <a:pt x="173686" y="221127"/>
                      <a:pt x="179400" y="211921"/>
                    </a:cubicBezTo>
                    <a:cubicBezTo>
                      <a:pt x="184479" y="221444"/>
                      <a:pt x="187971" y="230332"/>
                      <a:pt x="193367" y="238269"/>
                    </a:cubicBezTo>
                    <a:cubicBezTo>
                      <a:pt x="215906" y="271917"/>
                      <a:pt x="258126" y="276362"/>
                      <a:pt x="286695" y="249062"/>
                    </a:cubicBezTo>
                    <a:cubicBezTo>
                      <a:pt x="313360" y="223349"/>
                      <a:pt x="321296" y="172558"/>
                      <a:pt x="304155" y="139862"/>
                    </a:cubicBezTo>
                    <a:cubicBezTo>
                      <a:pt x="287965" y="109070"/>
                      <a:pt x="245428" y="105895"/>
                      <a:pt x="225112" y="133830"/>
                    </a:cubicBezTo>
                    <a:cubicBezTo>
                      <a:pt x="220667" y="139862"/>
                      <a:pt x="212731" y="147480"/>
                      <a:pt x="221302" y="156051"/>
                    </a:cubicBezTo>
                    <a:cubicBezTo>
                      <a:pt x="231143" y="165257"/>
                      <a:pt x="248920" y="166844"/>
                      <a:pt x="255903" y="159543"/>
                    </a:cubicBezTo>
                    <a:cubicBezTo>
                      <a:pt x="263205" y="151924"/>
                      <a:pt x="267966" y="153829"/>
                      <a:pt x="270506" y="162717"/>
                    </a:cubicBezTo>
                    <a:cubicBezTo>
                      <a:pt x="276220" y="181764"/>
                      <a:pt x="273363" y="199541"/>
                      <a:pt x="260983" y="215095"/>
                    </a:cubicBezTo>
                    <a:cubicBezTo>
                      <a:pt x="251142" y="227476"/>
                      <a:pt x="235905" y="226841"/>
                      <a:pt x="225429" y="214460"/>
                    </a:cubicBezTo>
                    <a:cubicBezTo>
                      <a:pt x="219080" y="206842"/>
                      <a:pt x="215906" y="197953"/>
                      <a:pt x="213366" y="188748"/>
                    </a:cubicBezTo>
                    <a:cubicBezTo>
                      <a:pt x="206065" y="162083"/>
                      <a:pt x="203843" y="134783"/>
                      <a:pt x="203526" y="107165"/>
                    </a:cubicBezTo>
                    <a:cubicBezTo>
                      <a:pt x="203208" y="74469"/>
                      <a:pt x="203526" y="41772"/>
                      <a:pt x="203526" y="8123"/>
                    </a:cubicBezTo>
                    <a:cubicBezTo>
                      <a:pt x="191780" y="7806"/>
                      <a:pt x="186066" y="23043"/>
                      <a:pt x="172099" y="13837"/>
                    </a:cubicBezTo>
                    <a:cubicBezTo>
                      <a:pt x="138768" y="-7749"/>
                      <a:pt x="89564" y="-3305"/>
                      <a:pt x="57502" y="21773"/>
                    </a:cubicBezTo>
                    <a:cubicBezTo>
                      <a:pt x="-1859" y="68437"/>
                      <a:pt x="-18684" y="174463"/>
                      <a:pt x="23219" y="236999"/>
                    </a:cubicBezTo>
                    <a:cubicBezTo>
                      <a:pt x="58455" y="289059"/>
                      <a:pt x="127340" y="290012"/>
                      <a:pt x="162893" y="238586"/>
                    </a:cubicBezTo>
                    <a:close/>
                    <a:moveTo>
                      <a:pt x="75279" y="61454"/>
                    </a:moveTo>
                    <a:cubicBezTo>
                      <a:pt x="97818" y="39868"/>
                      <a:pt x="124165" y="38598"/>
                      <a:pt x="152100" y="46534"/>
                    </a:cubicBezTo>
                    <a:cubicBezTo>
                      <a:pt x="159084" y="48438"/>
                      <a:pt x="162258" y="53200"/>
                      <a:pt x="162576" y="60501"/>
                    </a:cubicBezTo>
                    <a:cubicBezTo>
                      <a:pt x="163210" y="74786"/>
                      <a:pt x="164798" y="89071"/>
                      <a:pt x="165750" y="97959"/>
                    </a:cubicBezTo>
                    <a:cubicBezTo>
                      <a:pt x="165115" y="141131"/>
                      <a:pt x="159719" y="177320"/>
                      <a:pt x="134641" y="207477"/>
                    </a:cubicBezTo>
                    <a:cubicBezTo>
                      <a:pt x="123530" y="221127"/>
                      <a:pt x="112102" y="236999"/>
                      <a:pt x="90516" y="232872"/>
                    </a:cubicBezTo>
                    <a:cubicBezTo>
                      <a:pt x="68930" y="229063"/>
                      <a:pt x="57502" y="213508"/>
                      <a:pt x="49884" y="194462"/>
                    </a:cubicBezTo>
                    <a:cubicBezTo>
                      <a:pt x="32742" y="151290"/>
                      <a:pt x="44487" y="90976"/>
                      <a:pt x="75279" y="61454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40" name="Group 539">
              <a:extLst>
                <a:ext uri="{FF2B5EF4-FFF2-40B4-BE49-F238E27FC236}">
                  <a16:creationId xmlns:a16="http://schemas.microsoft.com/office/drawing/2014/main" id="{91267009-1B12-4CB5-86BD-98E5914DD52C}"/>
                </a:ext>
              </a:extLst>
            </p:cNvPr>
            <p:cNvGrpSpPr/>
            <p:nvPr/>
          </p:nvGrpSpPr>
          <p:grpSpPr>
            <a:xfrm rot="729818">
              <a:off x="8693060" y="3297272"/>
              <a:ext cx="1991148" cy="897071"/>
              <a:chOff x="2653451" y="3069943"/>
              <a:chExt cx="1991148" cy="897071"/>
            </a:xfrm>
            <a:solidFill>
              <a:schemeClr val="accent1"/>
            </a:solidFill>
          </p:grpSpPr>
          <p:sp>
            <p:nvSpPr>
              <p:cNvPr id="557" name="Freeform: Shape 556">
                <a:extLst>
                  <a:ext uri="{FF2B5EF4-FFF2-40B4-BE49-F238E27FC236}">
                    <a16:creationId xmlns:a16="http://schemas.microsoft.com/office/drawing/2014/main" id="{64991D37-43E8-47E8-B9B9-D27AE74D0F15}"/>
                  </a:ext>
                </a:extLst>
              </p:cNvPr>
              <p:cNvSpPr/>
              <p:nvPr/>
            </p:nvSpPr>
            <p:spPr>
              <a:xfrm>
                <a:off x="4189321" y="3288487"/>
                <a:ext cx="455278" cy="678527"/>
              </a:xfrm>
              <a:custGeom>
                <a:avLst/>
                <a:gdLst>
                  <a:gd name="connsiteX0" fmla="*/ 428560 w 455278"/>
                  <a:gd name="connsiteY0" fmla="*/ 118945 h 678527"/>
                  <a:gd name="connsiteX1" fmla="*/ 401577 w 455278"/>
                  <a:gd name="connsiteY1" fmla="*/ 134182 h 678527"/>
                  <a:gd name="connsiteX2" fmla="*/ 350152 w 455278"/>
                  <a:gd name="connsiteY2" fmla="*/ 231319 h 678527"/>
                  <a:gd name="connsiteX3" fmla="*/ 348247 w 455278"/>
                  <a:gd name="connsiteY3" fmla="*/ 166878 h 678527"/>
                  <a:gd name="connsiteX4" fmla="*/ 322852 w 455278"/>
                  <a:gd name="connsiteY4" fmla="*/ 63075 h 678527"/>
                  <a:gd name="connsiteX5" fmla="*/ 244126 w 455278"/>
                  <a:gd name="connsiteY5" fmla="*/ 2444 h 678527"/>
                  <a:gd name="connsiteX6" fmla="*/ 145402 w 455278"/>
                  <a:gd name="connsiteY6" fmla="*/ 16728 h 678527"/>
                  <a:gd name="connsiteX7" fmla="*/ 5728 w 455278"/>
                  <a:gd name="connsiteY7" fmla="*/ 201479 h 678527"/>
                  <a:gd name="connsiteX8" fmla="*/ 21600 w 455278"/>
                  <a:gd name="connsiteY8" fmla="*/ 327186 h 678527"/>
                  <a:gd name="connsiteX9" fmla="*/ 102865 w 455278"/>
                  <a:gd name="connsiteY9" fmla="*/ 373533 h 678527"/>
                  <a:gd name="connsiteX10" fmla="*/ 202859 w 455278"/>
                  <a:gd name="connsiteY10" fmla="*/ 311314 h 678527"/>
                  <a:gd name="connsiteX11" fmla="*/ 243809 w 455278"/>
                  <a:gd name="connsiteY11" fmla="*/ 190686 h 678527"/>
                  <a:gd name="connsiteX12" fmla="*/ 205716 w 455278"/>
                  <a:gd name="connsiteY12" fmla="*/ 144023 h 678527"/>
                  <a:gd name="connsiteX13" fmla="*/ 193018 w 455278"/>
                  <a:gd name="connsiteY13" fmla="*/ 153863 h 678527"/>
                  <a:gd name="connsiteX14" fmla="*/ 186352 w 455278"/>
                  <a:gd name="connsiteY14" fmla="*/ 194496 h 678527"/>
                  <a:gd name="connsiteX15" fmla="*/ 153338 w 455278"/>
                  <a:gd name="connsiteY15" fmla="*/ 297664 h 678527"/>
                  <a:gd name="connsiteX16" fmla="*/ 113023 w 455278"/>
                  <a:gd name="connsiteY16" fmla="*/ 322425 h 678527"/>
                  <a:gd name="connsiteX17" fmla="*/ 56836 w 455278"/>
                  <a:gd name="connsiteY17" fmla="*/ 268142 h 678527"/>
                  <a:gd name="connsiteX18" fmla="*/ 155878 w 455278"/>
                  <a:gd name="connsiteY18" fmla="*/ 73868 h 678527"/>
                  <a:gd name="connsiteX19" fmla="*/ 284442 w 455278"/>
                  <a:gd name="connsiteY19" fmla="*/ 121802 h 678527"/>
                  <a:gd name="connsiteX20" fmla="*/ 296504 w 455278"/>
                  <a:gd name="connsiteY20" fmla="*/ 277348 h 678527"/>
                  <a:gd name="connsiteX21" fmla="*/ 278093 w 455278"/>
                  <a:gd name="connsiteY21" fmla="*/ 311949 h 678527"/>
                  <a:gd name="connsiteX22" fmla="*/ 233016 w 455278"/>
                  <a:gd name="connsiteY22" fmla="*/ 351947 h 678527"/>
                  <a:gd name="connsiteX23" fmla="*/ 76200 w 455278"/>
                  <a:gd name="connsiteY23" fmla="*/ 521461 h 678527"/>
                  <a:gd name="connsiteX24" fmla="*/ 46043 w 455278"/>
                  <a:gd name="connsiteY24" fmla="*/ 595742 h 678527"/>
                  <a:gd name="connsiteX25" fmla="*/ 133974 w 455278"/>
                  <a:gd name="connsiteY25" fmla="*/ 676055 h 678527"/>
                  <a:gd name="connsiteX26" fmla="*/ 216192 w 455278"/>
                  <a:gd name="connsiteY26" fmla="*/ 619550 h 678527"/>
                  <a:gd name="connsiteX27" fmla="*/ 341581 w 455278"/>
                  <a:gd name="connsiteY27" fmla="*/ 340519 h 678527"/>
                  <a:gd name="connsiteX28" fmla="*/ 358405 w 455278"/>
                  <a:gd name="connsiteY28" fmla="*/ 305918 h 678527"/>
                  <a:gd name="connsiteX29" fmla="*/ 449829 w 455278"/>
                  <a:gd name="connsiteY29" fmla="*/ 157038 h 678527"/>
                  <a:gd name="connsiteX30" fmla="*/ 428560 w 455278"/>
                  <a:gd name="connsiteY30" fmla="*/ 118945 h 678527"/>
                  <a:gd name="connsiteX31" fmla="*/ 196510 w 455278"/>
                  <a:gd name="connsiteY31" fmla="*/ 561458 h 678527"/>
                  <a:gd name="connsiteX32" fmla="*/ 153656 w 455278"/>
                  <a:gd name="connsiteY32" fmla="*/ 610027 h 678527"/>
                  <a:gd name="connsiteX33" fmla="*/ 115880 w 455278"/>
                  <a:gd name="connsiteY33" fmla="*/ 624312 h 678527"/>
                  <a:gd name="connsiteX34" fmla="*/ 99691 w 455278"/>
                  <a:gd name="connsiteY34" fmla="*/ 608757 h 678527"/>
                  <a:gd name="connsiteX35" fmla="*/ 114928 w 455278"/>
                  <a:gd name="connsiteY35" fmla="*/ 558284 h 678527"/>
                  <a:gd name="connsiteX36" fmla="*/ 229207 w 455278"/>
                  <a:gd name="connsiteY36" fmla="*/ 425276 h 678527"/>
                  <a:gd name="connsiteX37" fmla="*/ 271744 w 455278"/>
                  <a:gd name="connsiteY37" fmla="*/ 387818 h 678527"/>
                  <a:gd name="connsiteX38" fmla="*/ 196510 w 455278"/>
                  <a:gd name="connsiteY38" fmla="*/ 561458 h 678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55278" h="678527">
                    <a:moveTo>
                      <a:pt x="428560" y="118945"/>
                    </a:moveTo>
                    <a:cubicBezTo>
                      <a:pt x="407609" y="113548"/>
                      <a:pt x="407926" y="113548"/>
                      <a:pt x="401577" y="134182"/>
                    </a:cubicBezTo>
                    <a:cubicBezTo>
                      <a:pt x="390785" y="169735"/>
                      <a:pt x="373643" y="201797"/>
                      <a:pt x="350152" y="231319"/>
                    </a:cubicBezTo>
                    <a:cubicBezTo>
                      <a:pt x="352057" y="209416"/>
                      <a:pt x="349517" y="188147"/>
                      <a:pt x="348247" y="166878"/>
                    </a:cubicBezTo>
                    <a:cubicBezTo>
                      <a:pt x="346025" y="130690"/>
                      <a:pt x="340311" y="95454"/>
                      <a:pt x="322852" y="63075"/>
                    </a:cubicBezTo>
                    <a:cubicBezTo>
                      <a:pt x="305393" y="31331"/>
                      <a:pt x="280632" y="8475"/>
                      <a:pt x="244126" y="2444"/>
                    </a:cubicBezTo>
                    <a:cubicBezTo>
                      <a:pt x="209843" y="-3270"/>
                      <a:pt x="176512" y="856"/>
                      <a:pt x="145402" y="16728"/>
                    </a:cubicBezTo>
                    <a:cubicBezTo>
                      <a:pt x="69216" y="55774"/>
                      <a:pt x="25092" y="119580"/>
                      <a:pt x="5728" y="201479"/>
                    </a:cubicBezTo>
                    <a:cubicBezTo>
                      <a:pt x="-4430" y="244969"/>
                      <a:pt x="-2208" y="287824"/>
                      <a:pt x="21600" y="327186"/>
                    </a:cubicBezTo>
                    <a:cubicBezTo>
                      <a:pt x="40012" y="357343"/>
                      <a:pt x="66677" y="373215"/>
                      <a:pt x="102865" y="373533"/>
                    </a:cubicBezTo>
                    <a:cubicBezTo>
                      <a:pt x="149846" y="373850"/>
                      <a:pt x="179686" y="347503"/>
                      <a:pt x="202859" y="311314"/>
                    </a:cubicBezTo>
                    <a:cubicBezTo>
                      <a:pt x="226350" y="274491"/>
                      <a:pt x="237143" y="233224"/>
                      <a:pt x="243809" y="190686"/>
                    </a:cubicBezTo>
                    <a:cubicBezTo>
                      <a:pt x="250793" y="145610"/>
                      <a:pt x="250793" y="145927"/>
                      <a:pt x="205716" y="144023"/>
                    </a:cubicBezTo>
                    <a:cubicBezTo>
                      <a:pt x="197463" y="143705"/>
                      <a:pt x="193971" y="145927"/>
                      <a:pt x="193018" y="153863"/>
                    </a:cubicBezTo>
                    <a:cubicBezTo>
                      <a:pt x="191114" y="167513"/>
                      <a:pt x="188574" y="180846"/>
                      <a:pt x="186352" y="194496"/>
                    </a:cubicBezTo>
                    <a:cubicBezTo>
                      <a:pt x="180321" y="230367"/>
                      <a:pt x="174289" y="266555"/>
                      <a:pt x="153338" y="297664"/>
                    </a:cubicBezTo>
                    <a:cubicBezTo>
                      <a:pt x="143815" y="311949"/>
                      <a:pt x="130800" y="321472"/>
                      <a:pt x="113023" y="322425"/>
                    </a:cubicBezTo>
                    <a:cubicBezTo>
                      <a:pt x="79692" y="324329"/>
                      <a:pt x="58423" y="306553"/>
                      <a:pt x="56836" y="268142"/>
                    </a:cubicBezTo>
                    <a:cubicBezTo>
                      <a:pt x="53344" y="185290"/>
                      <a:pt x="82866" y="115770"/>
                      <a:pt x="155878" y="73868"/>
                    </a:cubicBezTo>
                    <a:cubicBezTo>
                      <a:pt x="220953" y="36092"/>
                      <a:pt x="262538" y="56409"/>
                      <a:pt x="284442" y="121802"/>
                    </a:cubicBezTo>
                    <a:cubicBezTo>
                      <a:pt x="301583" y="172592"/>
                      <a:pt x="299996" y="224970"/>
                      <a:pt x="296504" y="277348"/>
                    </a:cubicBezTo>
                    <a:cubicBezTo>
                      <a:pt x="295552" y="292268"/>
                      <a:pt x="289203" y="302743"/>
                      <a:pt x="278093" y="311949"/>
                    </a:cubicBezTo>
                    <a:cubicBezTo>
                      <a:pt x="262538" y="324647"/>
                      <a:pt x="247936" y="338614"/>
                      <a:pt x="233016" y="351947"/>
                    </a:cubicBezTo>
                    <a:cubicBezTo>
                      <a:pt x="175559" y="403690"/>
                      <a:pt x="119372" y="456385"/>
                      <a:pt x="76200" y="521461"/>
                    </a:cubicBezTo>
                    <a:cubicBezTo>
                      <a:pt x="60963" y="543999"/>
                      <a:pt x="49535" y="568125"/>
                      <a:pt x="46043" y="595742"/>
                    </a:cubicBezTo>
                    <a:cubicBezTo>
                      <a:pt x="38742" y="653199"/>
                      <a:pt x="77152" y="688435"/>
                      <a:pt x="133974" y="676055"/>
                    </a:cubicBezTo>
                    <a:cubicBezTo>
                      <a:pt x="168893" y="668436"/>
                      <a:pt x="194288" y="645898"/>
                      <a:pt x="216192" y="619550"/>
                    </a:cubicBezTo>
                    <a:cubicBezTo>
                      <a:pt x="283807" y="538285"/>
                      <a:pt x="319678" y="442418"/>
                      <a:pt x="341581" y="340519"/>
                    </a:cubicBezTo>
                    <a:cubicBezTo>
                      <a:pt x="344438" y="327186"/>
                      <a:pt x="349199" y="316076"/>
                      <a:pt x="358405" y="305918"/>
                    </a:cubicBezTo>
                    <a:cubicBezTo>
                      <a:pt x="398403" y="262111"/>
                      <a:pt x="431734" y="214177"/>
                      <a:pt x="449829" y="157038"/>
                    </a:cubicBezTo>
                    <a:cubicBezTo>
                      <a:pt x="459035" y="126563"/>
                      <a:pt x="459352" y="126881"/>
                      <a:pt x="428560" y="118945"/>
                    </a:cubicBezTo>
                    <a:close/>
                    <a:moveTo>
                      <a:pt x="196510" y="561458"/>
                    </a:moveTo>
                    <a:cubicBezTo>
                      <a:pt x="184765" y="579870"/>
                      <a:pt x="170798" y="596377"/>
                      <a:pt x="153656" y="610027"/>
                    </a:cubicBezTo>
                    <a:cubicBezTo>
                      <a:pt x="142862" y="618915"/>
                      <a:pt x="130800" y="624947"/>
                      <a:pt x="115880" y="624312"/>
                    </a:cubicBezTo>
                    <a:cubicBezTo>
                      <a:pt x="105405" y="623994"/>
                      <a:pt x="100643" y="618915"/>
                      <a:pt x="99691" y="608757"/>
                    </a:cubicBezTo>
                    <a:cubicBezTo>
                      <a:pt x="97469" y="589711"/>
                      <a:pt x="105405" y="573521"/>
                      <a:pt x="114928" y="558284"/>
                    </a:cubicBezTo>
                    <a:cubicBezTo>
                      <a:pt x="145720" y="507811"/>
                      <a:pt x="186352" y="465591"/>
                      <a:pt x="229207" y="425276"/>
                    </a:cubicBezTo>
                    <a:cubicBezTo>
                      <a:pt x="242857" y="412261"/>
                      <a:pt x="257459" y="400198"/>
                      <a:pt x="271744" y="387818"/>
                    </a:cubicBezTo>
                    <a:cubicBezTo>
                      <a:pt x="254602" y="449401"/>
                      <a:pt x="231111" y="507811"/>
                      <a:pt x="196510" y="561458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8" name="Freeform: Shape 557">
                <a:extLst>
                  <a:ext uri="{FF2B5EF4-FFF2-40B4-BE49-F238E27FC236}">
                    <a16:creationId xmlns:a16="http://schemas.microsoft.com/office/drawing/2014/main" id="{0BC7A4DC-9896-4131-8EC9-6C20F54823C7}"/>
                  </a:ext>
                </a:extLst>
              </p:cNvPr>
              <p:cNvSpPr/>
              <p:nvPr/>
            </p:nvSpPr>
            <p:spPr>
              <a:xfrm>
                <a:off x="2653451" y="3288624"/>
                <a:ext cx="455160" cy="677414"/>
              </a:xfrm>
              <a:custGeom>
                <a:avLst/>
                <a:gdLst>
                  <a:gd name="connsiteX0" fmla="*/ 424203 w 455160"/>
                  <a:gd name="connsiteY0" fmla="*/ 117220 h 677414"/>
                  <a:gd name="connsiteX1" fmla="*/ 402617 w 455160"/>
                  <a:gd name="connsiteY1" fmla="*/ 129283 h 677414"/>
                  <a:gd name="connsiteX2" fmla="*/ 349922 w 455160"/>
                  <a:gd name="connsiteY2" fmla="*/ 232769 h 677414"/>
                  <a:gd name="connsiteX3" fmla="*/ 344525 w 455160"/>
                  <a:gd name="connsiteY3" fmla="*/ 132140 h 677414"/>
                  <a:gd name="connsiteX4" fmla="*/ 318813 w 455160"/>
                  <a:gd name="connsiteY4" fmla="*/ 55954 h 677414"/>
                  <a:gd name="connsiteX5" fmla="*/ 243896 w 455160"/>
                  <a:gd name="connsiteY5" fmla="*/ 2306 h 677414"/>
                  <a:gd name="connsiteX6" fmla="*/ 142315 w 455160"/>
                  <a:gd name="connsiteY6" fmla="*/ 18178 h 677414"/>
                  <a:gd name="connsiteX7" fmla="*/ 8355 w 455160"/>
                  <a:gd name="connsiteY7" fmla="*/ 188962 h 677414"/>
                  <a:gd name="connsiteX8" fmla="*/ 14704 w 455160"/>
                  <a:gd name="connsiteY8" fmla="*/ 314669 h 677414"/>
                  <a:gd name="connsiteX9" fmla="*/ 170250 w 455160"/>
                  <a:gd name="connsiteY9" fmla="*/ 349587 h 677414"/>
                  <a:gd name="connsiteX10" fmla="*/ 215326 w 455160"/>
                  <a:gd name="connsiteY10" fmla="*/ 288956 h 677414"/>
                  <a:gd name="connsiteX11" fmla="*/ 248976 w 455160"/>
                  <a:gd name="connsiteY11" fmla="*/ 160710 h 677414"/>
                  <a:gd name="connsiteX12" fmla="*/ 238500 w 455160"/>
                  <a:gd name="connsiteY12" fmla="*/ 147377 h 677414"/>
                  <a:gd name="connsiteX13" fmla="*/ 208660 w 455160"/>
                  <a:gd name="connsiteY13" fmla="*/ 143885 h 677414"/>
                  <a:gd name="connsiteX14" fmla="*/ 192471 w 455160"/>
                  <a:gd name="connsiteY14" fmla="*/ 156900 h 677414"/>
                  <a:gd name="connsiteX15" fmla="*/ 185805 w 455160"/>
                  <a:gd name="connsiteY15" fmla="*/ 199120 h 677414"/>
                  <a:gd name="connsiteX16" fmla="*/ 158505 w 455160"/>
                  <a:gd name="connsiteY16" fmla="*/ 289591 h 677414"/>
                  <a:gd name="connsiteX17" fmla="*/ 112793 w 455160"/>
                  <a:gd name="connsiteY17" fmla="*/ 321970 h 677414"/>
                  <a:gd name="connsiteX18" fmla="*/ 56288 w 455160"/>
                  <a:gd name="connsiteY18" fmla="*/ 265465 h 677414"/>
                  <a:gd name="connsiteX19" fmla="*/ 160409 w 455160"/>
                  <a:gd name="connsiteY19" fmla="*/ 70239 h 677414"/>
                  <a:gd name="connsiteX20" fmla="*/ 283894 w 455160"/>
                  <a:gd name="connsiteY20" fmla="*/ 120077 h 677414"/>
                  <a:gd name="connsiteX21" fmla="*/ 295005 w 455160"/>
                  <a:gd name="connsiteY21" fmla="*/ 286416 h 677414"/>
                  <a:gd name="connsiteX22" fmla="*/ 284212 w 455160"/>
                  <a:gd name="connsiteY22" fmla="*/ 304828 h 677414"/>
                  <a:gd name="connsiteX23" fmla="*/ 198502 w 455160"/>
                  <a:gd name="connsiteY23" fmla="*/ 382601 h 677414"/>
                  <a:gd name="connsiteX24" fmla="*/ 67399 w 455160"/>
                  <a:gd name="connsiteY24" fmla="*/ 534656 h 677414"/>
                  <a:gd name="connsiteX25" fmla="*/ 46130 w 455160"/>
                  <a:gd name="connsiteY25" fmla="*/ 619095 h 677414"/>
                  <a:gd name="connsiteX26" fmla="*/ 94064 w 455160"/>
                  <a:gd name="connsiteY26" fmla="*/ 674965 h 677414"/>
                  <a:gd name="connsiteX27" fmla="*/ 169615 w 455160"/>
                  <a:gd name="connsiteY27" fmla="*/ 660045 h 677414"/>
                  <a:gd name="connsiteX28" fmla="*/ 241992 w 455160"/>
                  <a:gd name="connsiteY28" fmla="*/ 585447 h 677414"/>
                  <a:gd name="connsiteX29" fmla="*/ 343256 w 455160"/>
                  <a:gd name="connsiteY29" fmla="*/ 332446 h 677414"/>
                  <a:gd name="connsiteX30" fmla="*/ 355001 w 455160"/>
                  <a:gd name="connsiteY30" fmla="*/ 309272 h 677414"/>
                  <a:gd name="connsiteX31" fmla="*/ 448011 w 455160"/>
                  <a:gd name="connsiteY31" fmla="*/ 162932 h 677414"/>
                  <a:gd name="connsiteX32" fmla="*/ 424203 w 455160"/>
                  <a:gd name="connsiteY32" fmla="*/ 117220 h 677414"/>
                  <a:gd name="connsiteX33" fmla="*/ 224215 w 455160"/>
                  <a:gd name="connsiteY33" fmla="*/ 513387 h 677414"/>
                  <a:gd name="connsiteX34" fmla="*/ 171202 w 455160"/>
                  <a:gd name="connsiteY34" fmla="*/ 594017 h 677414"/>
                  <a:gd name="connsiteX35" fmla="*/ 120729 w 455160"/>
                  <a:gd name="connsiteY35" fmla="*/ 624174 h 677414"/>
                  <a:gd name="connsiteX36" fmla="*/ 99460 w 455160"/>
                  <a:gd name="connsiteY36" fmla="*/ 605445 h 677414"/>
                  <a:gd name="connsiteX37" fmla="*/ 108984 w 455160"/>
                  <a:gd name="connsiteY37" fmla="*/ 569257 h 677414"/>
                  <a:gd name="connsiteX38" fmla="*/ 197550 w 455160"/>
                  <a:gd name="connsiteY38" fmla="*/ 455930 h 677414"/>
                  <a:gd name="connsiteX39" fmla="*/ 275640 w 455160"/>
                  <a:gd name="connsiteY39" fmla="*/ 385141 h 677414"/>
                  <a:gd name="connsiteX40" fmla="*/ 224215 w 455160"/>
                  <a:gd name="connsiteY40" fmla="*/ 513387 h 677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55160" h="677414">
                    <a:moveTo>
                      <a:pt x="424203" y="117220"/>
                    </a:moveTo>
                    <a:cubicBezTo>
                      <a:pt x="410871" y="113411"/>
                      <a:pt x="406109" y="115633"/>
                      <a:pt x="402617" y="129283"/>
                    </a:cubicBezTo>
                    <a:cubicBezTo>
                      <a:pt x="393411" y="167693"/>
                      <a:pt x="373730" y="201342"/>
                      <a:pt x="349922" y="232769"/>
                    </a:cubicBezTo>
                    <a:cubicBezTo>
                      <a:pt x="352461" y="198803"/>
                      <a:pt x="348970" y="165154"/>
                      <a:pt x="344525" y="132140"/>
                    </a:cubicBezTo>
                    <a:cubicBezTo>
                      <a:pt x="341034" y="105157"/>
                      <a:pt x="333098" y="79445"/>
                      <a:pt x="318813" y="55954"/>
                    </a:cubicBezTo>
                    <a:cubicBezTo>
                      <a:pt x="301353" y="27702"/>
                      <a:pt x="277545" y="7703"/>
                      <a:pt x="243896" y="2306"/>
                    </a:cubicBezTo>
                    <a:cubicBezTo>
                      <a:pt x="208343" y="-3408"/>
                      <a:pt x="174059" y="1354"/>
                      <a:pt x="142315" y="18178"/>
                    </a:cubicBezTo>
                    <a:cubicBezTo>
                      <a:pt x="72160" y="55002"/>
                      <a:pt x="29306" y="114046"/>
                      <a:pt x="8355" y="188962"/>
                    </a:cubicBezTo>
                    <a:cubicBezTo>
                      <a:pt x="-3390" y="231182"/>
                      <a:pt x="-4026" y="273719"/>
                      <a:pt x="14704" y="314669"/>
                    </a:cubicBezTo>
                    <a:cubicBezTo>
                      <a:pt x="48352" y="389268"/>
                      <a:pt x="131522" y="383871"/>
                      <a:pt x="170250" y="349587"/>
                    </a:cubicBezTo>
                    <a:cubicBezTo>
                      <a:pt x="189296" y="332446"/>
                      <a:pt x="204216" y="312129"/>
                      <a:pt x="215326" y="288956"/>
                    </a:cubicBezTo>
                    <a:cubicBezTo>
                      <a:pt x="235008" y="248324"/>
                      <a:pt x="241992" y="204517"/>
                      <a:pt x="248976" y="160710"/>
                    </a:cubicBezTo>
                    <a:cubicBezTo>
                      <a:pt x="250245" y="152456"/>
                      <a:pt x="248340" y="147695"/>
                      <a:pt x="238500" y="147377"/>
                    </a:cubicBezTo>
                    <a:cubicBezTo>
                      <a:pt x="228342" y="147060"/>
                      <a:pt x="218501" y="146107"/>
                      <a:pt x="208660" y="143885"/>
                    </a:cubicBezTo>
                    <a:cubicBezTo>
                      <a:pt x="196915" y="141346"/>
                      <a:pt x="193741" y="147377"/>
                      <a:pt x="192471" y="156900"/>
                    </a:cubicBezTo>
                    <a:cubicBezTo>
                      <a:pt x="190566" y="170868"/>
                      <a:pt x="188344" y="185153"/>
                      <a:pt x="185805" y="199120"/>
                    </a:cubicBezTo>
                    <a:cubicBezTo>
                      <a:pt x="180408" y="230547"/>
                      <a:pt x="174377" y="261656"/>
                      <a:pt x="158505" y="289591"/>
                    </a:cubicBezTo>
                    <a:cubicBezTo>
                      <a:pt x="148346" y="307368"/>
                      <a:pt x="135014" y="320700"/>
                      <a:pt x="112793" y="321970"/>
                    </a:cubicBezTo>
                    <a:cubicBezTo>
                      <a:pt x="79144" y="323875"/>
                      <a:pt x="61050" y="305463"/>
                      <a:pt x="56288" y="265465"/>
                    </a:cubicBezTo>
                    <a:cubicBezTo>
                      <a:pt x="48035" y="193724"/>
                      <a:pt x="95334" y="101666"/>
                      <a:pt x="160409" y="70239"/>
                    </a:cubicBezTo>
                    <a:cubicBezTo>
                      <a:pt x="225167" y="38812"/>
                      <a:pt x="262625" y="56906"/>
                      <a:pt x="283894" y="120077"/>
                    </a:cubicBezTo>
                    <a:cubicBezTo>
                      <a:pt x="302306" y="174360"/>
                      <a:pt x="301671" y="230229"/>
                      <a:pt x="295005" y="286416"/>
                    </a:cubicBezTo>
                    <a:cubicBezTo>
                      <a:pt x="294052" y="294353"/>
                      <a:pt x="289925" y="299749"/>
                      <a:pt x="284212" y="304828"/>
                    </a:cubicBezTo>
                    <a:cubicBezTo>
                      <a:pt x="255642" y="330541"/>
                      <a:pt x="226437" y="356254"/>
                      <a:pt x="198502" y="382601"/>
                    </a:cubicBezTo>
                    <a:cubicBezTo>
                      <a:pt x="149299" y="428630"/>
                      <a:pt x="102317" y="476564"/>
                      <a:pt x="67399" y="534656"/>
                    </a:cubicBezTo>
                    <a:cubicBezTo>
                      <a:pt x="51844" y="560686"/>
                      <a:pt x="43273" y="588303"/>
                      <a:pt x="46130" y="619095"/>
                    </a:cubicBezTo>
                    <a:cubicBezTo>
                      <a:pt x="48670" y="647983"/>
                      <a:pt x="65812" y="668616"/>
                      <a:pt x="94064" y="674965"/>
                    </a:cubicBezTo>
                    <a:cubicBezTo>
                      <a:pt x="121364" y="681314"/>
                      <a:pt x="146442" y="674965"/>
                      <a:pt x="169615" y="660045"/>
                    </a:cubicBezTo>
                    <a:cubicBezTo>
                      <a:pt x="199454" y="640681"/>
                      <a:pt x="222310" y="614651"/>
                      <a:pt x="241992" y="585447"/>
                    </a:cubicBezTo>
                    <a:cubicBezTo>
                      <a:pt x="293417" y="508308"/>
                      <a:pt x="325479" y="423234"/>
                      <a:pt x="343256" y="332446"/>
                    </a:cubicBezTo>
                    <a:cubicBezTo>
                      <a:pt x="345160" y="323240"/>
                      <a:pt x="348652" y="316256"/>
                      <a:pt x="355001" y="309272"/>
                    </a:cubicBezTo>
                    <a:cubicBezTo>
                      <a:pt x="394681" y="266100"/>
                      <a:pt x="428647" y="219119"/>
                      <a:pt x="448011" y="162932"/>
                    </a:cubicBezTo>
                    <a:cubicBezTo>
                      <a:pt x="460074" y="127061"/>
                      <a:pt x="459756" y="127696"/>
                      <a:pt x="424203" y="117220"/>
                    </a:cubicBezTo>
                    <a:close/>
                    <a:moveTo>
                      <a:pt x="224215" y="513387"/>
                    </a:moveTo>
                    <a:cubicBezTo>
                      <a:pt x="209613" y="542274"/>
                      <a:pt x="193423" y="570209"/>
                      <a:pt x="171202" y="594017"/>
                    </a:cubicBezTo>
                    <a:cubicBezTo>
                      <a:pt x="157235" y="608620"/>
                      <a:pt x="142633" y="622587"/>
                      <a:pt x="120729" y="624174"/>
                    </a:cubicBezTo>
                    <a:cubicBezTo>
                      <a:pt x="107079" y="625127"/>
                      <a:pt x="100095" y="619730"/>
                      <a:pt x="99460" y="605445"/>
                    </a:cubicBezTo>
                    <a:cubicBezTo>
                      <a:pt x="98826" y="592113"/>
                      <a:pt x="102952" y="580367"/>
                      <a:pt x="108984" y="569257"/>
                    </a:cubicBezTo>
                    <a:cubicBezTo>
                      <a:pt x="131522" y="526085"/>
                      <a:pt x="164218" y="490849"/>
                      <a:pt x="197550" y="455930"/>
                    </a:cubicBezTo>
                    <a:cubicBezTo>
                      <a:pt x="220723" y="431805"/>
                      <a:pt x="245801" y="409266"/>
                      <a:pt x="275640" y="385141"/>
                    </a:cubicBezTo>
                    <a:cubicBezTo>
                      <a:pt x="261038" y="432122"/>
                      <a:pt x="244214" y="473390"/>
                      <a:pt x="224215" y="513387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9" name="Freeform: Shape 558">
                <a:extLst>
                  <a:ext uri="{FF2B5EF4-FFF2-40B4-BE49-F238E27FC236}">
                    <a16:creationId xmlns:a16="http://schemas.microsoft.com/office/drawing/2014/main" id="{44CA4D40-91A0-4A95-979E-2CE1BD877BCF}"/>
                  </a:ext>
                </a:extLst>
              </p:cNvPr>
              <p:cNvSpPr/>
              <p:nvPr/>
            </p:nvSpPr>
            <p:spPr>
              <a:xfrm>
                <a:off x="3864594" y="3295592"/>
                <a:ext cx="334135" cy="534005"/>
              </a:xfrm>
              <a:custGeom>
                <a:avLst/>
                <a:gdLst>
                  <a:gd name="connsiteX0" fmla="*/ 313313 w 334135"/>
                  <a:gd name="connsiteY0" fmla="*/ 395632 h 534005"/>
                  <a:gd name="connsiteX1" fmla="*/ 278711 w 334135"/>
                  <a:gd name="connsiteY1" fmla="*/ 420392 h 534005"/>
                  <a:gd name="connsiteX2" fmla="*/ 283473 w 334135"/>
                  <a:gd name="connsiteY2" fmla="*/ 440391 h 534005"/>
                  <a:gd name="connsiteX3" fmla="*/ 284426 w 334135"/>
                  <a:gd name="connsiteY3" fmla="*/ 451184 h 534005"/>
                  <a:gd name="connsiteX4" fmla="*/ 263792 w 334135"/>
                  <a:gd name="connsiteY4" fmla="*/ 479754 h 534005"/>
                  <a:gd name="connsiteX5" fmla="*/ 237127 w 334135"/>
                  <a:gd name="connsiteY5" fmla="*/ 459438 h 534005"/>
                  <a:gd name="connsiteX6" fmla="*/ 229191 w 334135"/>
                  <a:gd name="connsiteY6" fmla="*/ 417535 h 534005"/>
                  <a:gd name="connsiteX7" fmla="*/ 252047 w 334135"/>
                  <a:gd name="connsiteY7" fmla="*/ 264211 h 534005"/>
                  <a:gd name="connsiteX8" fmla="*/ 272998 w 334135"/>
                  <a:gd name="connsiteY8" fmla="*/ 73111 h 534005"/>
                  <a:gd name="connsiteX9" fmla="*/ 169829 w 334135"/>
                  <a:gd name="connsiteY9" fmla="*/ 5496 h 534005"/>
                  <a:gd name="connsiteX10" fmla="*/ 112055 w 334135"/>
                  <a:gd name="connsiteY10" fmla="*/ 52160 h 534005"/>
                  <a:gd name="connsiteX11" fmla="*/ 60312 w 334135"/>
                  <a:gd name="connsiteY11" fmla="*/ 16607 h 534005"/>
                  <a:gd name="connsiteX12" fmla="*/ 8886 w 334135"/>
                  <a:gd name="connsiteY12" fmla="*/ 56287 h 534005"/>
                  <a:gd name="connsiteX13" fmla="*/ 1585 w 334135"/>
                  <a:gd name="connsiteY13" fmla="*/ 75333 h 534005"/>
                  <a:gd name="connsiteX14" fmla="*/ 9839 w 334135"/>
                  <a:gd name="connsiteY14" fmla="*/ 91840 h 534005"/>
                  <a:gd name="connsiteX15" fmla="*/ 24758 w 334135"/>
                  <a:gd name="connsiteY15" fmla="*/ 97237 h 534005"/>
                  <a:gd name="connsiteX16" fmla="*/ 46979 w 334135"/>
                  <a:gd name="connsiteY16" fmla="*/ 89301 h 534005"/>
                  <a:gd name="connsiteX17" fmla="*/ 58725 w 334135"/>
                  <a:gd name="connsiteY17" fmla="*/ 81047 h 534005"/>
                  <a:gd name="connsiteX18" fmla="*/ 66343 w 334135"/>
                  <a:gd name="connsiteY18" fmla="*/ 93745 h 534005"/>
                  <a:gd name="connsiteX19" fmla="*/ 66661 w 334135"/>
                  <a:gd name="connsiteY19" fmla="*/ 109617 h 534005"/>
                  <a:gd name="connsiteX20" fmla="*/ 66661 w 334135"/>
                  <a:gd name="connsiteY20" fmla="*/ 325477 h 534005"/>
                  <a:gd name="connsiteX21" fmla="*/ 104119 w 334135"/>
                  <a:gd name="connsiteY21" fmla="*/ 358174 h 534005"/>
                  <a:gd name="connsiteX22" fmla="*/ 120308 w 334135"/>
                  <a:gd name="connsiteY22" fmla="*/ 339762 h 534005"/>
                  <a:gd name="connsiteX23" fmla="*/ 119991 w 334135"/>
                  <a:gd name="connsiteY23" fmla="*/ 154059 h 534005"/>
                  <a:gd name="connsiteX24" fmla="*/ 153005 w 334135"/>
                  <a:gd name="connsiteY24" fmla="*/ 67080 h 534005"/>
                  <a:gd name="connsiteX25" fmla="*/ 194589 w 334135"/>
                  <a:gd name="connsiteY25" fmla="*/ 54700 h 534005"/>
                  <a:gd name="connsiteX26" fmla="*/ 215541 w 334135"/>
                  <a:gd name="connsiteY26" fmla="*/ 85809 h 534005"/>
                  <a:gd name="connsiteX27" fmla="*/ 213319 w 334135"/>
                  <a:gd name="connsiteY27" fmla="*/ 202627 h 534005"/>
                  <a:gd name="connsiteX28" fmla="*/ 179035 w 334135"/>
                  <a:gd name="connsiteY28" fmla="*/ 374998 h 534005"/>
                  <a:gd name="connsiteX29" fmla="*/ 193002 w 334135"/>
                  <a:gd name="connsiteY29" fmla="*/ 490229 h 534005"/>
                  <a:gd name="connsiteX30" fmla="*/ 236809 w 334135"/>
                  <a:gd name="connsiteY30" fmla="*/ 530862 h 534005"/>
                  <a:gd name="connsiteX31" fmla="*/ 322201 w 334135"/>
                  <a:gd name="connsiteY31" fmla="*/ 500705 h 534005"/>
                  <a:gd name="connsiteX32" fmla="*/ 320931 w 334135"/>
                  <a:gd name="connsiteY32" fmla="*/ 399124 h 534005"/>
                  <a:gd name="connsiteX33" fmla="*/ 313313 w 334135"/>
                  <a:gd name="connsiteY33" fmla="*/ 395632 h 53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334135" h="534005">
                    <a:moveTo>
                      <a:pt x="313313" y="395632"/>
                    </a:moveTo>
                    <a:cubicBezTo>
                      <a:pt x="301250" y="403568"/>
                      <a:pt x="288870" y="410869"/>
                      <a:pt x="278711" y="420392"/>
                    </a:cubicBezTo>
                    <a:cubicBezTo>
                      <a:pt x="272680" y="426424"/>
                      <a:pt x="283791" y="432773"/>
                      <a:pt x="283473" y="440391"/>
                    </a:cubicBezTo>
                    <a:cubicBezTo>
                      <a:pt x="283473" y="443883"/>
                      <a:pt x="285060" y="447692"/>
                      <a:pt x="284426" y="451184"/>
                    </a:cubicBezTo>
                    <a:cubicBezTo>
                      <a:pt x="282204" y="464199"/>
                      <a:pt x="278394" y="477214"/>
                      <a:pt x="263792" y="479754"/>
                    </a:cubicBezTo>
                    <a:cubicBezTo>
                      <a:pt x="248872" y="482611"/>
                      <a:pt x="242206" y="471183"/>
                      <a:pt x="237127" y="459438"/>
                    </a:cubicBezTo>
                    <a:cubicBezTo>
                      <a:pt x="231413" y="446105"/>
                      <a:pt x="229191" y="432138"/>
                      <a:pt x="229191" y="417535"/>
                    </a:cubicBezTo>
                    <a:cubicBezTo>
                      <a:pt x="228873" y="365157"/>
                      <a:pt x="238714" y="314367"/>
                      <a:pt x="252047" y="264211"/>
                    </a:cubicBezTo>
                    <a:cubicBezTo>
                      <a:pt x="268871" y="201675"/>
                      <a:pt x="279664" y="138187"/>
                      <a:pt x="272998" y="73111"/>
                    </a:cubicBezTo>
                    <a:cubicBezTo>
                      <a:pt x="266966" y="15019"/>
                      <a:pt x="225382" y="-12598"/>
                      <a:pt x="169829" y="5496"/>
                    </a:cubicBezTo>
                    <a:cubicBezTo>
                      <a:pt x="145704" y="13432"/>
                      <a:pt x="127292" y="28669"/>
                      <a:pt x="112055" y="52160"/>
                    </a:cubicBezTo>
                    <a:cubicBezTo>
                      <a:pt x="101897" y="27717"/>
                      <a:pt x="84120" y="15972"/>
                      <a:pt x="60312" y="16607"/>
                    </a:cubicBezTo>
                    <a:cubicBezTo>
                      <a:pt x="34599" y="17559"/>
                      <a:pt x="19679" y="35018"/>
                      <a:pt x="8886" y="56287"/>
                    </a:cubicBezTo>
                    <a:cubicBezTo>
                      <a:pt x="5712" y="62318"/>
                      <a:pt x="4125" y="69302"/>
                      <a:pt x="1585" y="75333"/>
                    </a:cubicBezTo>
                    <a:cubicBezTo>
                      <a:pt x="-2224" y="84222"/>
                      <a:pt x="950" y="89301"/>
                      <a:pt x="9839" y="91840"/>
                    </a:cubicBezTo>
                    <a:cubicBezTo>
                      <a:pt x="14918" y="93110"/>
                      <a:pt x="19997" y="95015"/>
                      <a:pt x="24758" y="97237"/>
                    </a:cubicBezTo>
                    <a:cubicBezTo>
                      <a:pt x="34917" y="101681"/>
                      <a:pt x="43487" y="104538"/>
                      <a:pt x="46979" y="89301"/>
                    </a:cubicBezTo>
                    <a:cubicBezTo>
                      <a:pt x="47932" y="84222"/>
                      <a:pt x="52376" y="79143"/>
                      <a:pt x="58725" y="81047"/>
                    </a:cubicBezTo>
                    <a:cubicBezTo>
                      <a:pt x="64438" y="82634"/>
                      <a:pt x="66343" y="88031"/>
                      <a:pt x="66343" y="93745"/>
                    </a:cubicBezTo>
                    <a:cubicBezTo>
                      <a:pt x="66343" y="99141"/>
                      <a:pt x="66661" y="104220"/>
                      <a:pt x="66661" y="109617"/>
                    </a:cubicBezTo>
                    <a:cubicBezTo>
                      <a:pt x="66661" y="181676"/>
                      <a:pt x="66661" y="253418"/>
                      <a:pt x="66661" y="325477"/>
                    </a:cubicBezTo>
                    <a:cubicBezTo>
                      <a:pt x="66661" y="362300"/>
                      <a:pt x="66661" y="361666"/>
                      <a:pt x="104119" y="358174"/>
                    </a:cubicBezTo>
                    <a:cubicBezTo>
                      <a:pt x="116816" y="356904"/>
                      <a:pt x="120626" y="352460"/>
                      <a:pt x="120308" y="339762"/>
                    </a:cubicBezTo>
                    <a:cubicBezTo>
                      <a:pt x="119673" y="277861"/>
                      <a:pt x="119673" y="215960"/>
                      <a:pt x="119991" y="154059"/>
                    </a:cubicBezTo>
                    <a:cubicBezTo>
                      <a:pt x="120308" y="121362"/>
                      <a:pt x="130466" y="91523"/>
                      <a:pt x="153005" y="67080"/>
                    </a:cubicBezTo>
                    <a:cubicBezTo>
                      <a:pt x="164115" y="54700"/>
                      <a:pt x="178083" y="49303"/>
                      <a:pt x="194589" y="54700"/>
                    </a:cubicBezTo>
                    <a:cubicBezTo>
                      <a:pt x="209509" y="59461"/>
                      <a:pt x="213319" y="72794"/>
                      <a:pt x="215541" y="85809"/>
                    </a:cubicBezTo>
                    <a:cubicBezTo>
                      <a:pt x="221890" y="124854"/>
                      <a:pt x="219985" y="163899"/>
                      <a:pt x="213319" y="202627"/>
                    </a:cubicBezTo>
                    <a:cubicBezTo>
                      <a:pt x="203161" y="260402"/>
                      <a:pt x="182844" y="315954"/>
                      <a:pt x="179035" y="374998"/>
                    </a:cubicBezTo>
                    <a:cubicBezTo>
                      <a:pt x="176495" y="414361"/>
                      <a:pt x="176813" y="453406"/>
                      <a:pt x="193002" y="490229"/>
                    </a:cubicBezTo>
                    <a:cubicBezTo>
                      <a:pt x="201573" y="509911"/>
                      <a:pt x="215223" y="524513"/>
                      <a:pt x="236809" y="530862"/>
                    </a:cubicBezTo>
                    <a:cubicBezTo>
                      <a:pt x="269188" y="540385"/>
                      <a:pt x="302520" y="527688"/>
                      <a:pt x="322201" y="500705"/>
                    </a:cubicBezTo>
                    <a:cubicBezTo>
                      <a:pt x="341565" y="473722"/>
                      <a:pt x="334582" y="415948"/>
                      <a:pt x="320931" y="399124"/>
                    </a:cubicBezTo>
                    <a:cubicBezTo>
                      <a:pt x="318709" y="397219"/>
                      <a:pt x="316804" y="393410"/>
                      <a:pt x="313313" y="395632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0" name="Freeform: Shape 559">
                <a:extLst>
                  <a:ext uri="{FF2B5EF4-FFF2-40B4-BE49-F238E27FC236}">
                    <a16:creationId xmlns:a16="http://schemas.microsoft.com/office/drawing/2014/main" id="{E558C5E9-E730-420A-9801-9A4D6EF5F5ED}"/>
                  </a:ext>
                </a:extLst>
              </p:cNvPr>
              <p:cNvSpPr/>
              <p:nvPr/>
            </p:nvSpPr>
            <p:spPr>
              <a:xfrm>
                <a:off x="3295855" y="3123640"/>
                <a:ext cx="393155" cy="523537"/>
              </a:xfrm>
              <a:custGeom>
                <a:avLst/>
                <a:gdLst>
                  <a:gd name="connsiteX0" fmla="*/ 330020 w 393155"/>
                  <a:gd name="connsiteY0" fmla="*/ 5078 h 523537"/>
                  <a:gd name="connsiteX1" fmla="*/ 225900 w 393155"/>
                  <a:gd name="connsiteY1" fmla="*/ 35870 h 523537"/>
                  <a:gd name="connsiteX2" fmla="*/ 197013 w 393155"/>
                  <a:gd name="connsiteY2" fmla="*/ 75550 h 523537"/>
                  <a:gd name="connsiteX3" fmla="*/ 143048 w 393155"/>
                  <a:gd name="connsiteY3" fmla="*/ 219033 h 523537"/>
                  <a:gd name="connsiteX4" fmla="*/ 116700 w 393155"/>
                  <a:gd name="connsiteY4" fmla="*/ 358708 h 523537"/>
                  <a:gd name="connsiteX5" fmla="*/ 110986 w 393155"/>
                  <a:gd name="connsiteY5" fmla="*/ 346962 h 523537"/>
                  <a:gd name="connsiteX6" fmla="*/ 47815 w 393155"/>
                  <a:gd name="connsiteY6" fmla="*/ 199035 h 523537"/>
                  <a:gd name="connsiteX7" fmla="*/ 24324 w 393155"/>
                  <a:gd name="connsiteY7" fmla="*/ 195860 h 523537"/>
                  <a:gd name="connsiteX8" fmla="*/ 6548 w 393155"/>
                  <a:gd name="connsiteY8" fmla="*/ 211415 h 523537"/>
                  <a:gd name="connsiteX9" fmla="*/ 4325 w 393155"/>
                  <a:gd name="connsiteY9" fmla="*/ 230144 h 523537"/>
                  <a:gd name="connsiteX10" fmla="*/ 49720 w 393155"/>
                  <a:gd name="connsiteY10" fmla="*/ 313313 h 523537"/>
                  <a:gd name="connsiteX11" fmla="*/ 84956 w 393155"/>
                  <a:gd name="connsiteY11" fmla="*/ 483462 h 523537"/>
                  <a:gd name="connsiteX12" fmla="*/ 90035 w 393155"/>
                  <a:gd name="connsiteY12" fmla="*/ 518698 h 523537"/>
                  <a:gd name="connsiteX13" fmla="*/ 125270 w 393155"/>
                  <a:gd name="connsiteY13" fmla="*/ 522825 h 523537"/>
                  <a:gd name="connsiteX14" fmla="*/ 143048 w 393155"/>
                  <a:gd name="connsiteY14" fmla="*/ 508540 h 523537"/>
                  <a:gd name="connsiteX15" fmla="*/ 190346 w 393155"/>
                  <a:gd name="connsiteY15" fmla="*/ 235540 h 523537"/>
                  <a:gd name="connsiteX16" fmla="*/ 252882 w 393155"/>
                  <a:gd name="connsiteY16" fmla="*/ 84121 h 523537"/>
                  <a:gd name="connsiteX17" fmla="*/ 290023 w 393155"/>
                  <a:gd name="connsiteY17" fmla="*/ 56186 h 523537"/>
                  <a:gd name="connsiteX18" fmla="*/ 326846 w 393155"/>
                  <a:gd name="connsiteY18" fmla="*/ 67614 h 523537"/>
                  <a:gd name="connsiteX19" fmla="*/ 333830 w 393155"/>
                  <a:gd name="connsiteY19" fmla="*/ 140625 h 523537"/>
                  <a:gd name="connsiteX20" fmla="*/ 315735 w 393155"/>
                  <a:gd name="connsiteY20" fmla="*/ 141578 h 523537"/>
                  <a:gd name="connsiteX21" fmla="*/ 288118 w 393155"/>
                  <a:gd name="connsiteY21" fmla="*/ 132689 h 523537"/>
                  <a:gd name="connsiteX22" fmla="*/ 268754 w 393155"/>
                  <a:gd name="connsiteY22" fmla="*/ 139356 h 523537"/>
                  <a:gd name="connsiteX23" fmla="*/ 261136 w 393155"/>
                  <a:gd name="connsiteY23" fmla="*/ 154275 h 523537"/>
                  <a:gd name="connsiteX24" fmla="*/ 312244 w 393155"/>
                  <a:gd name="connsiteY24" fmla="*/ 198717 h 523537"/>
                  <a:gd name="connsiteX25" fmla="*/ 376367 w 393155"/>
                  <a:gd name="connsiteY25" fmla="*/ 166973 h 523537"/>
                  <a:gd name="connsiteX26" fmla="*/ 392874 w 393155"/>
                  <a:gd name="connsiteY26" fmla="*/ 95549 h 523537"/>
                  <a:gd name="connsiteX27" fmla="*/ 330020 w 393155"/>
                  <a:gd name="connsiteY27" fmla="*/ 5078 h 523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93155" h="523537">
                    <a:moveTo>
                      <a:pt x="330020" y="5078"/>
                    </a:moveTo>
                    <a:cubicBezTo>
                      <a:pt x="289071" y="-7620"/>
                      <a:pt x="254152" y="3808"/>
                      <a:pt x="225900" y="35870"/>
                    </a:cubicBezTo>
                    <a:cubicBezTo>
                      <a:pt x="215107" y="48250"/>
                      <a:pt x="205266" y="61265"/>
                      <a:pt x="197013" y="75550"/>
                    </a:cubicBezTo>
                    <a:cubicBezTo>
                      <a:pt x="170982" y="120309"/>
                      <a:pt x="156697" y="169512"/>
                      <a:pt x="143048" y="219033"/>
                    </a:cubicBezTo>
                    <a:cubicBezTo>
                      <a:pt x="130350" y="264745"/>
                      <a:pt x="122731" y="311409"/>
                      <a:pt x="116700" y="358708"/>
                    </a:cubicBezTo>
                    <a:cubicBezTo>
                      <a:pt x="111303" y="355533"/>
                      <a:pt x="112255" y="351089"/>
                      <a:pt x="110986" y="346962"/>
                    </a:cubicBezTo>
                    <a:cubicBezTo>
                      <a:pt x="97336" y="294584"/>
                      <a:pt x="80511" y="243794"/>
                      <a:pt x="47815" y="199035"/>
                    </a:cubicBezTo>
                    <a:cubicBezTo>
                      <a:pt x="40196" y="188559"/>
                      <a:pt x="34482" y="183480"/>
                      <a:pt x="24324" y="195860"/>
                    </a:cubicBezTo>
                    <a:cubicBezTo>
                      <a:pt x="19245" y="201892"/>
                      <a:pt x="12896" y="206653"/>
                      <a:pt x="6548" y="211415"/>
                    </a:cubicBezTo>
                    <a:cubicBezTo>
                      <a:pt x="-1071" y="217129"/>
                      <a:pt x="-2341" y="221890"/>
                      <a:pt x="4325" y="230144"/>
                    </a:cubicBezTo>
                    <a:cubicBezTo>
                      <a:pt x="24324" y="254904"/>
                      <a:pt x="38292" y="283474"/>
                      <a:pt x="49720" y="313313"/>
                    </a:cubicBezTo>
                    <a:cubicBezTo>
                      <a:pt x="70671" y="368231"/>
                      <a:pt x="78289" y="425688"/>
                      <a:pt x="84956" y="483462"/>
                    </a:cubicBezTo>
                    <a:cubicBezTo>
                      <a:pt x="86225" y="495525"/>
                      <a:pt x="82099" y="510762"/>
                      <a:pt x="90035" y="518698"/>
                    </a:cubicBezTo>
                    <a:cubicBezTo>
                      <a:pt x="97971" y="526634"/>
                      <a:pt x="113525" y="520603"/>
                      <a:pt x="125270" y="522825"/>
                    </a:cubicBezTo>
                    <a:cubicBezTo>
                      <a:pt x="137651" y="525365"/>
                      <a:pt x="141460" y="521238"/>
                      <a:pt x="143048" y="508540"/>
                    </a:cubicBezTo>
                    <a:cubicBezTo>
                      <a:pt x="154475" y="416799"/>
                      <a:pt x="167490" y="325376"/>
                      <a:pt x="190346" y="235540"/>
                    </a:cubicBezTo>
                    <a:cubicBezTo>
                      <a:pt x="203996" y="182210"/>
                      <a:pt x="219551" y="129515"/>
                      <a:pt x="252882" y="84121"/>
                    </a:cubicBezTo>
                    <a:cubicBezTo>
                      <a:pt x="262405" y="71106"/>
                      <a:pt x="274151" y="60313"/>
                      <a:pt x="290023" y="56186"/>
                    </a:cubicBezTo>
                    <a:cubicBezTo>
                      <a:pt x="304625" y="52059"/>
                      <a:pt x="317323" y="55551"/>
                      <a:pt x="326846" y="67614"/>
                    </a:cubicBezTo>
                    <a:cubicBezTo>
                      <a:pt x="339544" y="83168"/>
                      <a:pt x="343036" y="122849"/>
                      <a:pt x="333830" y="140625"/>
                    </a:cubicBezTo>
                    <a:cubicBezTo>
                      <a:pt x="328116" y="151101"/>
                      <a:pt x="318275" y="152053"/>
                      <a:pt x="315735" y="141578"/>
                    </a:cubicBezTo>
                    <a:cubicBezTo>
                      <a:pt x="310656" y="121261"/>
                      <a:pt x="299546" y="127928"/>
                      <a:pt x="288118" y="132689"/>
                    </a:cubicBezTo>
                    <a:cubicBezTo>
                      <a:pt x="281769" y="135229"/>
                      <a:pt x="275420" y="137768"/>
                      <a:pt x="268754" y="139356"/>
                    </a:cubicBezTo>
                    <a:cubicBezTo>
                      <a:pt x="259866" y="141578"/>
                      <a:pt x="257644" y="145704"/>
                      <a:pt x="261136" y="154275"/>
                    </a:cubicBezTo>
                    <a:cubicBezTo>
                      <a:pt x="270976" y="177449"/>
                      <a:pt x="285261" y="195543"/>
                      <a:pt x="312244" y="198717"/>
                    </a:cubicBezTo>
                    <a:cubicBezTo>
                      <a:pt x="340179" y="201892"/>
                      <a:pt x="362082" y="191416"/>
                      <a:pt x="376367" y="166973"/>
                    </a:cubicBezTo>
                    <a:cubicBezTo>
                      <a:pt x="389382" y="145069"/>
                      <a:pt x="394461" y="120944"/>
                      <a:pt x="392874" y="95549"/>
                    </a:cubicBezTo>
                    <a:cubicBezTo>
                      <a:pt x="390652" y="52059"/>
                      <a:pt x="366526" y="16506"/>
                      <a:pt x="330020" y="5078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1" name="Freeform: Shape 560">
                <a:extLst>
                  <a:ext uri="{FF2B5EF4-FFF2-40B4-BE49-F238E27FC236}">
                    <a16:creationId xmlns:a16="http://schemas.microsoft.com/office/drawing/2014/main" id="{C9F2182C-E9F8-4541-A420-51E7D0BFC327}"/>
                  </a:ext>
                </a:extLst>
              </p:cNvPr>
              <p:cNvSpPr/>
              <p:nvPr/>
            </p:nvSpPr>
            <p:spPr>
              <a:xfrm>
                <a:off x="3706186" y="3070617"/>
                <a:ext cx="169208" cy="177460"/>
              </a:xfrm>
              <a:custGeom>
                <a:avLst/>
                <a:gdLst>
                  <a:gd name="connsiteX0" fmla="*/ 76506 w 169208"/>
                  <a:gd name="connsiteY0" fmla="*/ 9 h 177460"/>
                  <a:gd name="connsiteX1" fmla="*/ 3 w 169208"/>
                  <a:gd name="connsiteY1" fmla="*/ 87305 h 177460"/>
                  <a:gd name="connsiteX2" fmla="*/ 93965 w 169208"/>
                  <a:gd name="connsiteY2" fmla="*/ 177459 h 177460"/>
                  <a:gd name="connsiteX3" fmla="*/ 169199 w 169208"/>
                  <a:gd name="connsiteY3" fmla="*/ 88892 h 177460"/>
                  <a:gd name="connsiteX4" fmla="*/ 76506 w 169208"/>
                  <a:gd name="connsiteY4" fmla="*/ 9 h 177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9208" h="177460">
                    <a:moveTo>
                      <a:pt x="76506" y="9"/>
                    </a:moveTo>
                    <a:cubicBezTo>
                      <a:pt x="27938" y="326"/>
                      <a:pt x="-315" y="32705"/>
                      <a:pt x="3" y="87305"/>
                    </a:cubicBezTo>
                    <a:cubicBezTo>
                      <a:pt x="320" y="140318"/>
                      <a:pt x="38730" y="177141"/>
                      <a:pt x="93965" y="177459"/>
                    </a:cubicBezTo>
                    <a:cubicBezTo>
                      <a:pt x="138090" y="177776"/>
                      <a:pt x="169834" y="140318"/>
                      <a:pt x="169199" y="88892"/>
                    </a:cubicBezTo>
                    <a:cubicBezTo>
                      <a:pt x="169199" y="33023"/>
                      <a:pt x="133963" y="-626"/>
                      <a:pt x="76506" y="9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2" name="Freeform: Shape 561">
                <a:extLst>
                  <a:ext uri="{FF2B5EF4-FFF2-40B4-BE49-F238E27FC236}">
                    <a16:creationId xmlns:a16="http://schemas.microsoft.com/office/drawing/2014/main" id="{A457F31D-9E68-4903-94BA-D95D00B846A2}"/>
                  </a:ext>
                </a:extLst>
              </p:cNvPr>
              <p:cNvSpPr/>
              <p:nvPr/>
            </p:nvSpPr>
            <p:spPr>
              <a:xfrm>
                <a:off x="3095746" y="3069943"/>
                <a:ext cx="169045" cy="177508"/>
              </a:xfrm>
              <a:custGeom>
                <a:avLst/>
                <a:gdLst>
                  <a:gd name="connsiteX0" fmla="*/ 56190 w 169045"/>
                  <a:gd name="connsiteY0" fmla="*/ 2587 h 177508"/>
                  <a:gd name="connsiteX1" fmla="*/ 3 w 169045"/>
                  <a:gd name="connsiteY1" fmla="*/ 84805 h 177508"/>
                  <a:gd name="connsiteX2" fmla="*/ 80633 w 169045"/>
                  <a:gd name="connsiteY2" fmla="*/ 176545 h 177508"/>
                  <a:gd name="connsiteX3" fmla="*/ 153010 w 169045"/>
                  <a:gd name="connsiteY3" fmla="*/ 145119 h 177508"/>
                  <a:gd name="connsiteX4" fmla="*/ 157771 w 169045"/>
                  <a:gd name="connsiteY4" fmla="*/ 43537 h 177508"/>
                  <a:gd name="connsiteX5" fmla="*/ 56190 w 169045"/>
                  <a:gd name="connsiteY5" fmla="*/ 2587 h 177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69045" h="177508">
                    <a:moveTo>
                      <a:pt x="56190" y="2587"/>
                    </a:moveTo>
                    <a:cubicBezTo>
                      <a:pt x="17780" y="11793"/>
                      <a:pt x="320" y="37506"/>
                      <a:pt x="3" y="84805"/>
                    </a:cubicBezTo>
                    <a:cubicBezTo>
                      <a:pt x="-315" y="137818"/>
                      <a:pt x="27620" y="169879"/>
                      <a:pt x="80633" y="176545"/>
                    </a:cubicBezTo>
                    <a:cubicBezTo>
                      <a:pt x="111107" y="180672"/>
                      <a:pt x="136820" y="171784"/>
                      <a:pt x="153010" y="145119"/>
                    </a:cubicBezTo>
                    <a:cubicBezTo>
                      <a:pt x="173008" y="112422"/>
                      <a:pt x="173961" y="77504"/>
                      <a:pt x="157771" y="43537"/>
                    </a:cubicBezTo>
                    <a:cubicBezTo>
                      <a:pt x="141582" y="10524"/>
                      <a:pt x="95870" y="-6936"/>
                      <a:pt x="56190" y="2587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3" name="Freeform: Shape 562">
                <a:extLst>
                  <a:ext uri="{FF2B5EF4-FFF2-40B4-BE49-F238E27FC236}">
                    <a16:creationId xmlns:a16="http://schemas.microsoft.com/office/drawing/2014/main" id="{A42668A2-18F3-493F-BAE4-5821C745031C}"/>
                  </a:ext>
                </a:extLst>
              </p:cNvPr>
              <p:cNvSpPr/>
              <p:nvPr/>
            </p:nvSpPr>
            <p:spPr>
              <a:xfrm>
                <a:off x="3118810" y="3293988"/>
                <a:ext cx="101057" cy="404048"/>
              </a:xfrm>
              <a:custGeom>
                <a:avLst/>
                <a:gdLst>
                  <a:gd name="connsiteX0" fmla="*/ 69631 w 101057"/>
                  <a:gd name="connsiteY0" fmla="*/ 2656 h 404048"/>
                  <a:gd name="connsiteX1" fmla="*/ 49632 w 101057"/>
                  <a:gd name="connsiteY1" fmla="*/ 7418 h 404048"/>
                  <a:gd name="connsiteX2" fmla="*/ 39474 w 101057"/>
                  <a:gd name="connsiteY2" fmla="*/ 22973 h 404048"/>
                  <a:gd name="connsiteX3" fmla="*/ 42013 w 101057"/>
                  <a:gd name="connsiteY3" fmla="*/ 99794 h 404048"/>
                  <a:gd name="connsiteX4" fmla="*/ 4873 w 101057"/>
                  <a:gd name="connsiteY4" fmla="*/ 284545 h 404048"/>
                  <a:gd name="connsiteX5" fmla="*/ 14079 w 101057"/>
                  <a:gd name="connsiteY5" fmla="*/ 388031 h 404048"/>
                  <a:gd name="connsiteX6" fmla="*/ 44236 w 101057"/>
                  <a:gd name="connsiteY6" fmla="*/ 395649 h 404048"/>
                  <a:gd name="connsiteX7" fmla="*/ 66457 w 101057"/>
                  <a:gd name="connsiteY7" fmla="*/ 380729 h 404048"/>
                  <a:gd name="connsiteX8" fmla="*/ 68679 w 101057"/>
                  <a:gd name="connsiteY8" fmla="*/ 368349 h 404048"/>
                  <a:gd name="connsiteX9" fmla="*/ 55981 w 101057"/>
                  <a:gd name="connsiteY9" fmla="*/ 328352 h 404048"/>
                  <a:gd name="connsiteX10" fmla="*/ 74075 w 101057"/>
                  <a:gd name="connsiteY10" fmla="*/ 213120 h 404048"/>
                  <a:gd name="connsiteX11" fmla="*/ 101058 w 101057"/>
                  <a:gd name="connsiteY11" fmla="*/ 65510 h 404048"/>
                  <a:gd name="connsiteX12" fmla="*/ 95344 w 101057"/>
                  <a:gd name="connsiteY12" fmla="*/ 18529 h 404048"/>
                  <a:gd name="connsiteX13" fmla="*/ 69631 w 101057"/>
                  <a:gd name="connsiteY13" fmla="*/ 2656 h 404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057" h="404048">
                    <a:moveTo>
                      <a:pt x="69631" y="2656"/>
                    </a:moveTo>
                    <a:cubicBezTo>
                      <a:pt x="63282" y="5196"/>
                      <a:pt x="56298" y="6466"/>
                      <a:pt x="49632" y="7418"/>
                    </a:cubicBezTo>
                    <a:cubicBezTo>
                      <a:pt x="40109" y="9005"/>
                      <a:pt x="36300" y="12180"/>
                      <a:pt x="39474" y="22973"/>
                    </a:cubicBezTo>
                    <a:cubicBezTo>
                      <a:pt x="46775" y="48368"/>
                      <a:pt x="46775" y="74398"/>
                      <a:pt x="42013" y="99794"/>
                    </a:cubicBezTo>
                    <a:cubicBezTo>
                      <a:pt x="29951" y="161377"/>
                      <a:pt x="16301" y="222643"/>
                      <a:pt x="4873" y="284545"/>
                    </a:cubicBezTo>
                    <a:cubicBezTo>
                      <a:pt x="-1793" y="319463"/>
                      <a:pt x="-4016" y="355017"/>
                      <a:pt x="14079" y="388031"/>
                    </a:cubicBezTo>
                    <a:cubicBezTo>
                      <a:pt x="25189" y="407712"/>
                      <a:pt x="26141" y="408029"/>
                      <a:pt x="44236" y="395649"/>
                    </a:cubicBezTo>
                    <a:cubicBezTo>
                      <a:pt x="51537" y="390570"/>
                      <a:pt x="59155" y="385491"/>
                      <a:pt x="66457" y="380729"/>
                    </a:cubicBezTo>
                    <a:cubicBezTo>
                      <a:pt x="71536" y="377238"/>
                      <a:pt x="73758" y="374063"/>
                      <a:pt x="68679" y="368349"/>
                    </a:cubicBezTo>
                    <a:cubicBezTo>
                      <a:pt x="59155" y="356921"/>
                      <a:pt x="56933" y="342954"/>
                      <a:pt x="55981" y="328352"/>
                    </a:cubicBezTo>
                    <a:cubicBezTo>
                      <a:pt x="53759" y="288671"/>
                      <a:pt x="65504" y="251213"/>
                      <a:pt x="74075" y="213120"/>
                    </a:cubicBezTo>
                    <a:cubicBezTo>
                      <a:pt x="85186" y="164234"/>
                      <a:pt x="99471" y="115983"/>
                      <a:pt x="101058" y="65510"/>
                    </a:cubicBezTo>
                    <a:cubicBezTo>
                      <a:pt x="101058" y="49638"/>
                      <a:pt x="98836" y="34083"/>
                      <a:pt x="95344" y="18529"/>
                    </a:cubicBezTo>
                    <a:cubicBezTo>
                      <a:pt x="92169" y="2974"/>
                      <a:pt x="86138" y="-4327"/>
                      <a:pt x="69631" y="2656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4" name="Freeform: Shape 563">
                <a:extLst>
                  <a:ext uri="{FF2B5EF4-FFF2-40B4-BE49-F238E27FC236}">
                    <a16:creationId xmlns:a16="http://schemas.microsoft.com/office/drawing/2014/main" id="{E94A2DB2-5CAC-41DF-9A87-44C363875E03}"/>
                  </a:ext>
                </a:extLst>
              </p:cNvPr>
              <p:cNvSpPr/>
              <p:nvPr/>
            </p:nvSpPr>
            <p:spPr>
              <a:xfrm>
                <a:off x="3730877" y="3294347"/>
                <a:ext cx="101025" cy="403971"/>
              </a:xfrm>
              <a:custGeom>
                <a:avLst/>
                <a:gdLst>
                  <a:gd name="connsiteX0" fmla="*/ 69909 w 101025"/>
                  <a:gd name="connsiteY0" fmla="*/ 2297 h 403971"/>
                  <a:gd name="connsiteX1" fmla="*/ 48323 w 101025"/>
                  <a:gd name="connsiteY1" fmla="*/ 7376 h 403971"/>
                  <a:gd name="connsiteX2" fmla="*/ 39117 w 101025"/>
                  <a:gd name="connsiteY2" fmla="*/ 22296 h 403971"/>
                  <a:gd name="connsiteX3" fmla="*/ 44831 w 101025"/>
                  <a:gd name="connsiteY3" fmla="*/ 69277 h 403971"/>
                  <a:gd name="connsiteX4" fmla="*/ 27054 w 101025"/>
                  <a:gd name="connsiteY4" fmla="*/ 173715 h 403971"/>
                  <a:gd name="connsiteX5" fmla="*/ 72 w 101025"/>
                  <a:gd name="connsiteY5" fmla="*/ 326405 h 403971"/>
                  <a:gd name="connsiteX6" fmla="*/ 13722 w 101025"/>
                  <a:gd name="connsiteY6" fmla="*/ 387671 h 403971"/>
                  <a:gd name="connsiteX7" fmla="*/ 45466 w 101025"/>
                  <a:gd name="connsiteY7" fmla="*/ 394972 h 403971"/>
                  <a:gd name="connsiteX8" fmla="*/ 67687 w 101025"/>
                  <a:gd name="connsiteY8" fmla="*/ 379735 h 403971"/>
                  <a:gd name="connsiteX9" fmla="*/ 70861 w 101025"/>
                  <a:gd name="connsiteY9" fmla="*/ 371164 h 403971"/>
                  <a:gd name="connsiteX10" fmla="*/ 60386 w 101025"/>
                  <a:gd name="connsiteY10" fmla="*/ 276884 h 403971"/>
                  <a:gd name="connsiteX11" fmla="*/ 90543 w 101025"/>
                  <a:gd name="connsiteY11" fmla="*/ 142606 h 403971"/>
                  <a:gd name="connsiteX12" fmla="*/ 95304 w 101025"/>
                  <a:gd name="connsiteY12" fmla="*/ 18804 h 403971"/>
                  <a:gd name="connsiteX13" fmla="*/ 69909 w 101025"/>
                  <a:gd name="connsiteY13" fmla="*/ 2297 h 403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1025" h="403971">
                    <a:moveTo>
                      <a:pt x="69909" y="2297"/>
                    </a:moveTo>
                    <a:cubicBezTo>
                      <a:pt x="62608" y="3884"/>
                      <a:pt x="55624" y="6424"/>
                      <a:pt x="48323" y="7376"/>
                    </a:cubicBezTo>
                    <a:cubicBezTo>
                      <a:pt x="38482" y="8646"/>
                      <a:pt x="35943" y="12455"/>
                      <a:pt x="39117" y="22296"/>
                    </a:cubicBezTo>
                    <a:cubicBezTo>
                      <a:pt x="44196" y="37533"/>
                      <a:pt x="45148" y="53405"/>
                      <a:pt x="44831" y="69277"/>
                    </a:cubicBezTo>
                    <a:cubicBezTo>
                      <a:pt x="44196" y="104831"/>
                      <a:pt x="34355" y="139114"/>
                      <a:pt x="27054" y="173715"/>
                    </a:cubicBezTo>
                    <a:cubicBezTo>
                      <a:pt x="16579" y="224189"/>
                      <a:pt x="2611" y="274344"/>
                      <a:pt x="72" y="326405"/>
                    </a:cubicBezTo>
                    <a:cubicBezTo>
                      <a:pt x="-563" y="347991"/>
                      <a:pt x="2929" y="368625"/>
                      <a:pt x="13722" y="387671"/>
                    </a:cubicBezTo>
                    <a:cubicBezTo>
                      <a:pt x="25467" y="407987"/>
                      <a:pt x="25467" y="407987"/>
                      <a:pt x="45466" y="394972"/>
                    </a:cubicBezTo>
                    <a:cubicBezTo>
                      <a:pt x="53085" y="389893"/>
                      <a:pt x="60386" y="385132"/>
                      <a:pt x="67687" y="379735"/>
                    </a:cubicBezTo>
                    <a:cubicBezTo>
                      <a:pt x="70544" y="377830"/>
                      <a:pt x="74353" y="375608"/>
                      <a:pt x="70861" y="371164"/>
                    </a:cubicBezTo>
                    <a:cubicBezTo>
                      <a:pt x="48323" y="341959"/>
                      <a:pt x="54037" y="308946"/>
                      <a:pt x="60386" y="276884"/>
                    </a:cubicBezTo>
                    <a:cubicBezTo>
                      <a:pt x="69274" y="231807"/>
                      <a:pt x="80702" y="187365"/>
                      <a:pt x="90543" y="142606"/>
                    </a:cubicBezTo>
                    <a:cubicBezTo>
                      <a:pt x="99431" y="101656"/>
                      <a:pt x="106415" y="60389"/>
                      <a:pt x="95304" y="18804"/>
                    </a:cubicBezTo>
                    <a:cubicBezTo>
                      <a:pt x="90225" y="-1830"/>
                      <a:pt x="89273" y="-2147"/>
                      <a:pt x="69909" y="2297"/>
                    </a:cubicBezTo>
                    <a:close/>
                  </a:path>
                </a:pathLst>
              </a:custGeom>
              <a:grpFill/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41" name="Graphic 867">
              <a:extLst>
                <a:ext uri="{FF2B5EF4-FFF2-40B4-BE49-F238E27FC236}">
                  <a16:creationId xmlns:a16="http://schemas.microsoft.com/office/drawing/2014/main" id="{7CC67F81-87A6-4251-863B-FA9205C57694}"/>
                </a:ext>
              </a:extLst>
            </p:cNvPr>
            <p:cNvSpPr/>
            <p:nvPr/>
          </p:nvSpPr>
          <p:spPr>
            <a:xfrm rot="13500000">
              <a:off x="10168156" y="2900735"/>
              <a:ext cx="549564" cy="695495"/>
            </a:xfrm>
            <a:custGeom>
              <a:avLst/>
              <a:gdLst>
                <a:gd name="connsiteX0" fmla="*/ 1977117 w 2529718"/>
                <a:gd name="connsiteY0" fmla="*/ 2175994 h 3201457"/>
                <a:gd name="connsiteX1" fmla="*/ 1951399 w 2529718"/>
                <a:gd name="connsiteY1" fmla="*/ 2150276 h 3201457"/>
                <a:gd name="connsiteX2" fmla="*/ 1971402 w 2529718"/>
                <a:gd name="connsiteY2" fmla="*/ 2131226 h 3201457"/>
                <a:gd name="connsiteX3" fmla="*/ 2079987 w 2529718"/>
                <a:gd name="connsiteY3" fmla="*/ 2115034 h 3201457"/>
                <a:gd name="connsiteX4" fmla="*/ 2126659 w 2529718"/>
                <a:gd name="connsiteY4" fmla="*/ 2105509 h 3201457"/>
                <a:gd name="connsiteX5" fmla="*/ 2108562 w 2529718"/>
                <a:gd name="connsiteY5" fmla="*/ 2064551 h 3201457"/>
                <a:gd name="connsiteX6" fmla="*/ 2019027 w 2529718"/>
                <a:gd name="connsiteY6" fmla="*/ 1946441 h 3201457"/>
                <a:gd name="connsiteX7" fmla="*/ 2045697 w 2529718"/>
                <a:gd name="connsiteY7" fmla="*/ 1942631 h 3201457"/>
                <a:gd name="connsiteX8" fmla="*/ 2088559 w 2529718"/>
                <a:gd name="connsiteY8" fmla="*/ 1929296 h 3201457"/>
                <a:gd name="connsiteX9" fmla="*/ 2065699 w 2529718"/>
                <a:gd name="connsiteY9" fmla="*/ 1892149 h 3201457"/>
                <a:gd name="connsiteX10" fmla="*/ 1877104 w 2529718"/>
                <a:gd name="connsiteY10" fmla="*/ 1652119 h 3201457"/>
                <a:gd name="connsiteX11" fmla="*/ 1877104 w 2529718"/>
                <a:gd name="connsiteY11" fmla="*/ 1632116 h 3201457"/>
                <a:gd name="connsiteX12" fmla="*/ 1881867 w 2529718"/>
                <a:gd name="connsiteY12" fmla="*/ 1593064 h 3201457"/>
                <a:gd name="connsiteX13" fmla="*/ 1799952 w 2529718"/>
                <a:gd name="connsiteY13" fmla="*/ 1514959 h 3201457"/>
                <a:gd name="connsiteX14" fmla="*/ 1753279 w 2529718"/>
                <a:gd name="connsiteY14" fmla="*/ 1458761 h 3201457"/>
                <a:gd name="connsiteX15" fmla="*/ 1718989 w 2529718"/>
                <a:gd name="connsiteY15" fmla="*/ 1380656 h 3201457"/>
                <a:gd name="connsiteX16" fmla="*/ 1770424 w 2529718"/>
                <a:gd name="connsiteY16" fmla="*/ 1441616 h 3201457"/>
                <a:gd name="connsiteX17" fmla="*/ 1770424 w 2529718"/>
                <a:gd name="connsiteY17" fmla="*/ 1441616 h 3201457"/>
                <a:gd name="connsiteX18" fmla="*/ 1770424 w 2529718"/>
                <a:gd name="connsiteY18" fmla="*/ 1441616 h 3201457"/>
                <a:gd name="connsiteX19" fmla="*/ 1872342 w 2529718"/>
                <a:gd name="connsiteY19" fmla="*/ 1518769 h 3201457"/>
                <a:gd name="connsiteX20" fmla="*/ 1918062 w 2529718"/>
                <a:gd name="connsiteY20" fmla="*/ 1533056 h 3201457"/>
                <a:gd name="connsiteX21" fmla="*/ 1906632 w 2529718"/>
                <a:gd name="connsiteY21" fmla="*/ 1483526 h 3201457"/>
                <a:gd name="connsiteX22" fmla="*/ 1908537 w 2529718"/>
                <a:gd name="connsiteY22" fmla="*/ 1472096 h 3201457"/>
                <a:gd name="connsiteX23" fmla="*/ 2098084 w 2529718"/>
                <a:gd name="connsiteY23" fmla="*/ 1517816 h 3201457"/>
                <a:gd name="connsiteX24" fmla="*/ 2092369 w 2529718"/>
                <a:gd name="connsiteY24" fmla="*/ 1503529 h 3201457"/>
                <a:gd name="connsiteX25" fmla="*/ 2062842 w 2529718"/>
                <a:gd name="connsiteY25" fmla="*/ 1454951 h 3201457"/>
                <a:gd name="connsiteX26" fmla="*/ 2116182 w 2529718"/>
                <a:gd name="connsiteY26" fmla="*/ 1465429 h 3201457"/>
                <a:gd name="connsiteX27" fmla="*/ 2188572 w 2529718"/>
                <a:gd name="connsiteY27" fmla="*/ 1502576 h 3201457"/>
                <a:gd name="connsiteX28" fmla="*/ 2311445 w 2529718"/>
                <a:gd name="connsiteY28" fmla="*/ 1498766 h 3201457"/>
                <a:gd name="connsiteX29" fmla="*/ 2372404 w 2529718"/>
                <a:gd name="connsiteY29" fmla="*/ 1479716 h 3201457"/>
                <a:gd name="connsiteX30" fmla="*/ 2454319 w 2529718"/>
                <a:gd name="connsiteY30" fmla="*/ 1455904 h 3201457"/>
                <a:gd name="connsiteX31" fmla="*/ 2529567 w 2529718"/>
                <a:gd name="connsiteY31" fmla="*/ 1420661 h 3201457"/>
                <a:gd name="connsiteX32" fmla="*/ 2469559 w 2529718"/>
                <a:gd name="connsiteY32" fmla="*/ 1358749 h 3201457"/>
                <a:gd name="connsiteX33" fmla="*/ 2471465 w 2529718"/>
                <a:gd name="connsiteY33" fmla="*/ 1329221 h 3201457"/>
                <a:gd name="connsiteX34" fmla="*/ 2467655 w 2529718"/>
                <a:gd name="connsiteY34" fmla="*/ 1284454 h 3201457"/>
                <a:gd name="connsiteX35" fmla="*/ 2401932 w 2529718"/>
                <a:gd name="connsiteY35" fmla="*/ 1257784 h 3201457"/>
                <a:gd name="connsiteX36" fmla="*/ 2377167 w 2529718"/>
                <a:gd name="connsiteY36" fmla="*/ 1247306 h 3201457"/>
                <a:gd name="connsiteX37" fmla="*/ 2336209 w 2529718"/>
                <a:gd name="connsiteY37" fmla="*/ 1207301 h 3201457"/>
                <a:gd name="connsiteX38" fmla="*/ 2352402 w 2529718"/>
                <a:gd name="connsiteY38" fmla="*/ 1197776 h 3201457"/>
                <a:gd name="connsiteX39" fmla="*/ 2400979 w 2529718"/>
                <a:gd name="connsiteY39" fmla="*/ 1177774 h 3201457"/>
                <a:gd name="connsiteX40" fmla="*/ 2359070 w 2529718"/>
                <a:gd name="connsiteY40" fmla="*/ 1137769 h 3201457"/>
                <a:gd name="connsiteX41" fmla="*/ 2271440 w 2529718"/>
                <a:gd name="connsiteY41" fmla="*/ 1079666 h 3201457"/>
                <a:gd name="connsiteX42" fmla="*/ 2293347 w 2529718"/>
                <a:gd name="connsiteY42" fmla="*/ 1070141 h 3201457"/>
                <a:gd name="connsiteX43" fmla="*/ 2321922 w 2529718"/>
                <a:gd name="connsiteY43" fmla="*/ 1050139 h 3201457"/>
                <a:gd name="connsiteX44" fmla="*/ 2292395 w 2529718"/>
                <a:gd name="connsiteY44" fmla="*/ 1032041 h 3201457"/>
                <a:gd name="connsiteX45" fmla="*/ 2244770 w 2529718"/>
                <a:gd name="connsiteY45" fmla="*/ 1005371 h 3201457"/>
                <a:gd name="connsiteX46" fmla="*/ 2343829 w 2529718"/>
                <a:gd name="connsiteY46" fmla="*/ 973939 h 3201457"/>
                <a:gd name="connsiteX47" fmla="*/ 2368595 w 2529718"/>
                <a:gd name="connsiteY47" fmla="*/ 955841 h 3201457"/>
                <a:gd name="connsiteX48" fmla="*/ 2350497 w 2529718"/>
                <a:gd name="connsiteY48" fmla="*/ 930124 h 3201457"/>
                <a:gd name="connsiteX49" fmla="*/ 2213337 w 2529718"/>
                <a:gd name="connsiteY49" fmla="*/ 880594 h 3201457"/>
                <a:gd name="connsiteX50" fmla="*/ 2119040 w 2529718"/>
                <a:gd name="connsiteY50" fmla="*/ 869164 h 3201457"/>
                <a:gd name="connsiteX51" fmla="*/ 2109515 w 2529718"/>
                <a:gd name="connsiteY51" fmla="*/ 821539 h 3201457"/>
                <a:gd name="connsiteX52" fmla="*/ 2004739 w 2529718"/>
                <a:gd name="connsiteY52" fmla="*/ 774866 h 3201457"/>
                <a:gd name="connsiteX53" fmla="*/ 2072367 w 2529718"/>
                <a:gd name="connsiteY53" fmla="*/ 729146 h 3201457"/>
                <a:gd name="connsiteX54" fmla="*/ 1858054 w 2529718"/>
                <a:gd name="connsiteY54" fmla="*/ 704381 h 3201457"/>
                <a:gd name="connsiteX55" fmla="*/ 2007597 w 2529718"/>
                <a:gd name="connsiteY55" fmla="*/ 586271 h 3201457"/>
                <a:gd name="connsiteX56" fmla="*/ 1893297 w 2529718"/>
                <a:gd name="connsiteY56" fmla="*/ 584366 h 3201457"/>
                <a:gd name="connsiteX57" fmla="*/ 1747564 w 2529718"/>
                <a:gd name="connsiteY57" fmla="*/ 588176 h 3201457"/>
                <a:gd name="connsiteX58" fmla="*/ 1663744 w 2529718"/>
                <a:gd name="connsiteY58" fmla="*/ 602464 h 3201457"/>
                <a:gd name="connsiteX59" fmla="*/ 1635169 w 2529718"/>
                <a:gd name="connsiteY59" fmla="*/ 574841 h 3201457"/>
                <a:gd name="connsiteX60" fmla="*/ 1609452 w 2529718"/>
                <a:gd name="connsiteY60" fmla="*/ 562459 h 3201457"/>
                <a:gd name="connsiteX61" fmla="*/ 1307509 w 2529718"/>
                <a:gd name="connsiteY61" fmla="*/ 692951 h 3201457"/>
                <a:gd name="connsiteX62" fmla="*/ 1177017 w 2529718"/>
                <a:gd name="connsiteY62" fmla="*/ 778676 h 3201457"/>
                <a:gd name="connsiteX63" fmla="*/ 1207497 w 2529718"/>
                <a:gd name="connsiteY63" fmla="*/ 590081 h 3201457"/>
                <a:gd name="connsiteX64" fmla="*/ 1258932 w 2529718"/>
                <a:gd name="connsiteY64" fmla="*/ 402439 h 3201457"/>
                <a:gd name="connsiteX65" fmla="*/ 1368469 w 2529718"/>
                <a:gd name="connsiteY65" fmla="*/ 46204 h 3201457"/>
                <a:gd name="connsiteX66" fmla="*/ 1352277 w 2529718"/>
                <a:gd name="connsiteY66" fmla="*/ 10009 h 3201457"/>
                <a:gd name="connsiteX67" fmla="*/ 1315129 w 2529718"/>
                <a:gd name="connsiteY67" fmla="*/ 2389 h 3201457"/>
                <a:gd name="connsiteX68" fmla="*/ 1265599 w 2529718"/>
                <a:gd name="connsiteY68" fmla="*/ 35726 h 3201457"/>
                <a:gd name="connsiteX69" fmla="*/ 1116057 w 2529718"/>
                <a:gd name="connsiteY69" fmla="*/ 727241 h 3201457"/>
                <a:gd name="connsiteX70" fmla="*/ 979849 w 2529718"/>
                <a:gd name="connsiteY70" fmla="*/ 796774 h 3201457"/>
                <a:gd name="connsiteX71" fmla="*/ 954132 w 2529718"/>
                <a:gd name="connsiteY71" fmla="*/ 784391 h 3201457"/>
                <a:gd name="connsiteX72" fmla="*/ 820782 w 2529718"/>
                <a:gd name="connsiteY72" fmla="*/ 756769 h 3201457"/>
                <a:gd name="connsiteX73" fmla="*/ 734104 w 2529718"/>
                <a:gd name="connsiteY73" fmla="*/ 774866 h 3201457"/>
                <a:gd name="connsiteX74" fmla="*/ 601707 w 2529718"/>
                <a:gd name="connsiteY74" fmla="*/ 850114 h 3201457"/>
                <a:gd name="connsiteX75" fmla="*/ 590277 w 2529718"/>
                <a:gd name="connsiteY75" fmla="*/ 857734 h 3201457"/>
                <a:gd name="connsiteX76" fmla="*/ 374059 w 2529718"/>
                <a:gd name="connsiteY76" fmla="*/ 953936 h 3201457"/>
                <a:gd name="connsiteX77" fmla="*/ 356914 w 2529718"/>
                <a:gd name="connsiteY77" fmla="*/ 993941 h 3201457"/>
                <a:gd name="connsiteX78" fmla="*/ 343579 w 2529718"/>
                <a:gd name="connsiteY78" fmla="*/ 1032041 h 3201457"/>
                <a:gd name="connsiteX79" fmla="*/ 220707 w 2529718"/>
                <a:gd name="connsiteY79" fmla="*/ 1112051 h 3201457"/>
                <a:gd name="connsiteX80" fmla="*/ 208324 w 2529718"/>
                <a:gd name="connsiteY80" fmla="*/ 1152056 h 3201457"/>
                <a:gd name="connsiteX81" fmla="*/ 316909 w 2529718"/>
                <a:gd name="connsiteY81" fmla="*/ 1205396 h 3201457"/>
                <a:gd name="connsiteX82" fmla="*/ 352152 w 2529718"/>
                <a:gd name="connsiteY82" fmla="*/ 1213969 h 3201457"/>
                <a:gd name="connsiteX83" fmla="*/ 159747 w 2529718"/>
                <a:gd name="connsiteY83" fmla="*/ 1390181 h 3201457"/>
                <a:gd name="connsiteX84" fmla="*/ 138792 w 2529718"/>
                <a:gd name="connsiteY84" fmla="*/ 1433996 h 3201457"/>
                <a:gd name="connsiteX85" fmla="*/ 185464 w 2529718"/>
                <a:gd name="connsiteY85" fmla="*/ 1433044 h 3201457"/>
                <a:gd name="connsiteX86" fmla="*/ 159747 w 2529718"/>
                <a:gd name="connsiteY86" fmla="*/ 1460666 h 3201457"/>
                <a:gd name="connsiteX87" fmla="*/ 34969 w 2529718"/>
                <a:gd name="connsiteY87" fmla="*/ 1653071 h 3201457"/>
                <a:gd name="connsiteX88" fmla="*/ 52114 w 2529718"/>
                <a:gd name="connsiteY88" fmla="*/ 1695934 h 3201457"/>
                <a:gd name="connsiteX89" fmla="*/ 79737 w 2529718"/>
                <a:gd name="connsiteY89" fmla="*/ 1739749 h 3201457"/>
                <a:gd name="connsiteX90" fmla="*/ 97834 w 2529718"/>
                <a:gd name="connsiteY90" fmla="*/ 1800709 h 3201457"/>
                <a:gd name="connsiteX91" fmla="*/ 27349 w 2529718"/>
                <a:gd name="connsiteY91" fmla="*/ 1895006 h 3201457"/>
                <a:gd name="connsiteX92" fmla="*/ 2584 w 2529718"/>
                <a:gd name="connsiteY92" fmla="*/ 1949299 h 3201457"/>
                <a:gd name="connsiteX93" fmla="*/ 52114 w 2529718"/>
                <a:gd name="connsiteY93" fmla="*/ 1974064 h 3201457"/>
                <a:gd name="connsiteX94" fmla="*/ 11157 w 2529718"/>
                <a:gd name="connsiteY94" fmla="*/ 2032166 h 3201457"/>
                <a:gd name="connsiteX95" fmla="*/ 6394 w 2529718"/>
                <a:gd name="connsiteY95" fmla="*/ 2070266 h 3201457"/>
                <a:gd name="connsiteX96" fmla="*/ 18777 w 2529718"/>
                <a:gd name="connsiteY96" fmla="*/ 2134084 h 3201457"/>
                <a:gd name="connsiteX97" fmla="*/ 25444 w 2529718"/>
                <a:gd name="connsiteY97" fmla="*/ 2190281 h 3201457"/>
                <a:gd name="connsiteX98" fmla="*/ 45447 w 2529718"/>
                <a:gd name="connsiteY98" fmla="*/ 2245526 h 3201457"/>
                <a:gd name="connsiteX99" fmla="*/ 23539 w 2529718"/>
                <a:gd name="connsiteY99" fmla="*/ 2342681 h 3201457"/>
                <a:gd name="connsiteX100" fmla="*/ 29254 w 2529718"/>
                <a:gd name="connsiteY100" fmla="*/ 2385544 h 3201457"/>
                <a:gd name="connsiteX101" fmla="*/ 69259 w 2529718"/>
                <a:gd name="connsiteY101" fmla="*/ 2367446 h 3201457"/>
                <a:gd name="connsiteX102" fmla="*/ 177844 w 2529718"/>
                <a:gd name="connsiteY102" fmla="*/ 2277912 h 3201457"/>
                <a:gd name="connsiteX103" fmla="*/ 230232 w 2529718"/>
                <a:gd name="connsiteY103" fmla="*/ 2304581 h 3201457"/>
                <a:gd name="connsiteX104" fmla="*/ 304527 w 2529718"/>
                <a:gd name="connsiteY104" fmla="*/ 2245526 h 3201457"/>
                <a:gd name="connsiteX105" fmla="*/ 326434 w 2529718"/>
                <a:gd name="connsiteY105" fmla="*/ 2236001 h 3201457"/>
                <a:gd name="connsiteX106" fmla="*/ 381679 w 2529718"/>
                <a:gd name="connsiteY106" fmla="*/ 2234096 h 3201457"/>
                <a:gd name="connsiteX107" fmla="*/ 589324 w 2529718"/>
                <a:gd name="connsiteY107" fmla="*/ 2069314 h 3201457"/>
                <a:gd name="connsiteX108" fmla="*/ 560749 w 2529718"/>
                <a:gd name="connsiteY108" fmla="*/ 2238859 h 3201457"/>
                <a:gd name="connsiteX109" fmla="*/ 573132 w 2529718"/>
                <a:gd name="connsiteY109" fmla="*/ 2307439 h 3201457"/>
                <a:gd name="connsiteX110" fmla="*/ 636949 w 2529718"/>
                <a:gd name="connsiteY110" fmla="*/ 2311249 h 3201457"/>
                <a:gd name="connsiteX111" fmla="*/ 617899 w 2529718"/>
                <a:gd name="connsiteY111" fmla="*/ 2355064 h 3201457"/>
                <a:gd name="connsiteX112" fmla="*/ 567417 w 2529718"/>
                <a:gd name="connsiteY112" fmla="*/ 2488414 h 3201457"/>
                <a:gd name="connsiteX113" fmla="*/ 576942 w 2529718"/>
                <a:gd name="connsiteY113" fmla="*/ 2526514 h 3201457"/>
                <a:gd name="connsiteX114" fmla="*/ 611232 w 2529718"/>
                <a:gd name="connsiteY114" fmla="*/ 2519846 h 3201457"/>
                <a:gd name="connsiteX115" fmla="*/ 642664 w 2529718"/>
                <a:gd name="connsiteY115" fmla="*/ 2513179 h 3201457"/>
                <a:gd name="connsiteX116" fmla="*/ 682669 w 2529718"/>
                <a:gd name="connsiteY116" fmla="*/ 2738921 h 3201457"/>
                <a:gd name="connsiteX117" fmla="*/ 703624 w 2529718"/>
                <a:gd name="connsiteY117" fmla="*/ 2796071 h 3201457"/>
                <a:gd name="connsiteX118" fmla="*/ 754107 w 2529718"/>
                <a:gd name="connsiteY118" fmla="*/ 2754162 h 3201457"/>
                <a:gd name="connsiteX119" fmla="*/ 829354 w 2529718"/>
                <a:gd name="connsiteY119" fmla="*/ 2696059 h 3201457"/>
                <a:gd name="connsiteX120" fmla="*/ 935082 w 2529718"/>
                <a:gd name="connsiteY120" fmla="*/ 2634146 h 3201457"/>
                <a:gd name="connsiteX121" fmla="*/ 992232 w 2529718"/>
                <a:gd name="connsiteY121" fmla="*/ 2649387 h 3201457"/>
                <a:gd name="connsiteX122" fmla="*/ 1022712 w 2529718"/>
                <a:gd name="connsiteY122" fmla="*/ 2689391 h 3201457"/>
                <a:gd name="connsiteX123" fmla="*/ 1066527 w 2529718"/>
                <a:gd name="connsiteY123" fmla="*/ 2725587 h 3201457"/>
                <a:gd name="connsiteX124" fmla="*/ 1125582 w 2529718"/>
                <a:gd name="connsiteY124" fmla="*/ 2783689 h 3201457"/>
                <a:gd name="connsiteX125" fmla="*/ 1173207 w 2529718"/>
                <a:gd name="connsiteY125" fmla="*/ 2807502 h 3201457"/>
                <a:gd name="connsiteX126" fmla="*/ 1207497 w 2529718"/>
                <a:gd name="connsiteY126" fmla="*/ 2852269 h 3201457"/>
                <a:gd name="connsiteX127" fmla="*/ 1262742 w 2529718"/>
                <a:gd name="connsiteY127" fmla="*/ 2836077 h 3201457"/>
                <a:gd name="connsiteX128" fmla="*/ 1289412 w 2529718"/>
                <a:gd name="connsiteY128" fmla="*/ 2760829 h 3201457"/>
                <a:gd name="connsiteX129" fmla="*/ 1341799 w 2529718"/>
                <a:gd name="connsiteY129" fmla="*/ 2874177 h 3201457"/>
                <a:gd name="connsiteX130" fmla="*/ 1412284 w 2529718"/>
                <a:gd name="connsiteY130" fmla="*/ 2897989 h 3201457"/>
                <a:gd name="connsiteX131" fmla="*/ 1451337 w 2529718"/>
                <a:gd name="connsiteY131" fmla="*/ 2909419 h 3201457"/>
                <a:gd name="connsiteX132" fmla="*/ 1522774 w 2529718"/>
                <a:gd name="connsiteY132" fmla="*/ 2992287 h 3201457"/>
                <a:gd name="connsiteX133" fmla="*/ 1564684 w 2529718"/>
                <a:gd name="connsiteY133" fmla="*/ 2992287 h 3201457"/>
                <a:gd name="connsiteX134" fmla="*/ 1622787 w 2529718"/>
                <a:gd name="connsiteY134" fmla="*/ 2985619 h 3201457"/>
                <a:gd name="connsiteX135" fmla="*/ 1775187 w 2529718"/>
                <a:gd name="connsiteY135" fmla="*/ 3060866 h 3201457"/>
                <a:gd name="connsiteX136" fmla="*/ 1784712 w 2529718"/>
                <a:gd name="connsiteY136" fmla="*/ 3071344 h 3201457"/>
                <a:gd name="connsiteX137" fmla="*/ 2019979 w 2529718"/>
                <a:gd name="connsiteY137" fmla="*/ 3198979 h 3201457"/>
                <a:gd name="connsiteX138" fmla="*/ 2054269 w 2529718"/>
                <a:gd name="connsiteY138" fmla="*/ 3190406 h 3201457"/>
                <a:gd name="connsiteX139" fmla="*/ 2042839 w 2529718"/>
                <a:gd name="connsiteY139" fmla="*/ 3153259 h 3201457"/>
                <a:gd name="connsiteX140" fmla="*/ 1967592 w 2529718"/>
                <a:gd name="connsiteY140" fmla="*/ 3067534 h 3201457"/>
                <a:gd name="connsiteX141" fmla="*/ 1969497 w 2529718"/>
                <a:gd name="connsiteY141" fmla="*/ 3023719 h 3201457"/>
                <a:gd name="connsiteX142" fmla="*/ 1966639 w 2529718"/>
                <a:gd name="connsiteY142" fmla="*/ 2983714 h 3201457"/>
                <a:gd name="connsiteX143" fmla="*/ 1893297 w 2529718"/>
                <a:gd name="connsiteY143" fmla="*/ 2890369 h 3201457"/>
                <a:gd name="connsiteX144" fmla="*/ 1891392 w 2529718"/>
                <a:gd name="connsiteY144" fmla="*/ 2824646 h 3201457"/>
                <a:gd name="connsiteX145" fmla="*/ 1889487 w 2529718"/>
                <a:gd name="connsiteY145" fmla="*/ 2795119 h 3201457"/>
                <a:gd name="connsiteX146" fmla="*/ 1866627 w 2529718"/>
                <a:gd name="connsiteY146" fmla="*/ 2758924 h 3201457"/>
                <a:gd name="connsiteX147" fmla="*/ 1885677 w 2529718"/>
                <a:gd name="connsiteY147" fmla="*/ 2708441 h 3201457"/>
                <a:gd name="connsiteX148" fmla="*/ 1855197 w 2529718"/>
                <a:gd name="connsiteY148" fmla="*/ 2655102 h 3201457"/>
                <a:gd name="connsiteX149" fmla="*/ 1865674 w 2529718"/>
                <a:gd name="connsiteY149" fmla="*/ 2632241 h 3201457"/>
                <a:gd name="connsiteX150" fmla="*/ 2019027 w 2529718"/>
                <a:gd name="connsiteY150" fmla="*/ 2604619 h 3201457"/>
                <a:gd name="connsiteX151" fmla="*/ 2040934 w 2529718"/>
                <a:gd name="connsiteY151" fmla="*/ 2556994 h 3201457"/>
                <a:gd name="connsiteX152" fmla="*/ 1947589 w 2529718"/>
                <a:gd name="connsiteY152" fmla="*/ 2424596 h 3201457"/>
                <a:gd name="connsiteX153" fmla="*/ 1938064 w 2529718"/>
                <a:gd name="connsiteY153" fmla="*/ 2392212 h 3201457"/>
                <a:gd name="connsiteX154" fmla="*/ 1942827 w 2529718"/>
                <a:gd name="connsiteY154" fmla="*/ 2336014 h 3201457"/>
                <a:gd name="connsiteX155" fmla="*/ 1975212 w 2529718"/>
                <a:gd name="connsiteY155" fmla="*/ 2307439 h 3201457"/>
                <a:gd name="connsiteX156" fmla="*/ 2014264 w 2529718"/>
                <a:gd name="connsiteY156" fmla="*/ 2271244 h 3201457"/>
                <a:gd name="connsiteX157" fmla="*/ 2052364 w 2529718"/>
                <a:gd name="connsiteY157" fmla="*/ 2221714 h 3201457"/>
                <a:gd name="connsiteX158" fmla="*/ 2021884 w 2529718"/>
                <a:gd name="connsiteY158" fmla="*/ 2180756 h 3201457"/>
                <a:gd name="connsiteX159" fmla="*/ 1977117 w 2529718"/>
                <a:gd name="connsiteY159" fmla="*/ 2175994 h 3201457"/>
                <a:gd name="connsiteX160" fmla="*/ 483597 w 2529718"/>
                <a:gd name="connsiteY160" fmla="*/ 1775944 h 3201457"/>
                <a:gd name="connsiteX161" fmla="*/ 1006519 w 2529718"/>
                <a:gd name="connsiteY161" fmla="*/ 1018706 h 3201457"/>
                <a:gd name="connsiteX162" fmla="*/ 483597 w 2529718"/>
                <a:gd name="connsiteY162" fmla="*/ 1775944 h 3201457"/>
                <a:gd name="connsiteX163" fmla="*/ 769347 w 2529718"/>
                <a:gd name="connsiteY163" fmla="*/ 1956919 h 3201457"/>
                <a:gd name="connsiteX164" fmla="*/ 1047477 w 2529718"/>
                <a:gd name="connsiteY164" fmla="*/ 1281596 h 3201457"/>
                <a:gd name="connsiteX165" fmla="*/ 769347 w 2529718"/>
                <a:gd name="connsiteY165" fmla="*/ 1956919 h 3201457"/>
                <a:gd name="connsiteX166" fmla="*/ 1006519 w 2529718"/>
                <a:gd name="connsiteY166" fmla="*/ 2364589 h 3201457"/>
                <a:gd name="connsiteX167" fmla="*/ 1165587 w 2529718"/>
                <a:gd name="connsiteY167" fmla="*/ 1940726 h 3201457"/>
                <a:gd name="connsiteX168" fmla="*/ 1006519 w 2529718"/>
                <a:gd name="connsiteY168" fmla="*/ 2364589 h 3201457"/>
                <a:gd name="connsiteX169" fmla="*/ 1303699 w 2529718"/>
                <a:gd name="connsiteY169" fmla="*/ 2679866 h 3201457"/>
                <a:gd name="connsiteX170" fmla="*/ 1301794 w 2529718"/>
                <a:gd name="connsiteY170" fmla="*/ 2350301 h 3201457"/>
                <a:gd name="connsiteX171" fmla="*/ 1303699 w 2529718"/>
                <a:gd name="connsiteY171" fmla="*/ 2679866 h 3201457"/>
                <a:gd name="connsiteX172" fmla="*/ 1207497 w 2529718"/>
                <a:gd name="connsiteY172" fmla="*/ 971081 h 3201457"/>
                <a:gd name="connsiteX173" fmla="*/ 1146537 w 2529718"/>
                <a:gd name="connsiteY173" fmla="*/ 1037756 h 3201457"/>
                <a:gd name="connsiteX174" fmla="*/ 1200829 w 2529718"/>
                <a:gd name="connsiteY174" fmla="*/ 1514959 h 3201457"/>
                <a:gd name="connsiteX175" fmla="*/ 1250359 w 2529718"/>
                <a:gd name="connsiteY175" fmla="*/ 1776896 h 3201457"/>
                <a:gd name="connsiteX176" fmla="*/ 1297984 w 2529718"/>
                <a:gd name="connsiteY176" fmla="*/ 1829284 h 3201457"/>
                <a:gd name="connsiteX177" fmla="*/ 1667554 w 2529718"/>
                <a:gd name="connsiteY177" fmla="*/ 2015021 h 3201457"/>
                <a:gd name="connsiteX178" fmla="*/ 1706607 w 2529718"/>
                <a:gd name="connsiteY178" fmla="*/ 2054074 h 3201457"/>
                <a:gd name="connsiteX179" fmla="*/ 1282744 w 2529718"/>
                <a:gd name="connsiteY179" fmla="*/ 1837856 h 3201457"/>
                <a:gd name="connsiteX180" fmla="*/ 1276077 w 2529718"/>
                <a:gd name="connsiteY180" fmla="*/ 1853096 h 3201457"/>
                <a:gd name="connsiteX181" fmla="*/ 1416094 w 2529718"/>
                <a:gd name="connsiteY181" fmla="*/ 2252194 h 3201457"/>
                <a:gd name="connsiteX182" fmla="*/ 1457052 w 2529718"/>
                <a:gd name="connsiteY182" fmla="*/ 2303629 h 3201457"/>
                <a:gd name="connsiteX183" fmla="*/ 1458004 w 2529718"/>
                <a:gd name="connsiteY183" fmla="*/ 2302676 h 3201457"/>
                <a:gd name="connsiteX184" fmla="*/ 1458004 w 2529718"/>
                <a:gd name="connsiteY184" fmla="*/ 2302676 h 3201457"/>
                <a:gd name="connsiteX185" fmla="*/ 1458004 w 2529718"/>
                <a:gd name="connsiteY185" fmla="*/ 2302676 h 3201457"/>
                <a:gd name="connsiteX186" fmla="*/ 1458957 w 2529718"/>
                <a:gd name="connsiteY186" fmla="*/ 2303629 h 3201457"/>
                <a:gd name="connsiteX187" fmla="*/ 1554207 w 2529718"/>
                <a:gd name="connsiteY187" fmla="*/ 2325537 h 3201457"/>
                <a:gd name="connsiteX188" fmla="*/ 1705654 w 2529718"/>
                <a:gd name="connsiteY188" fmla="*/ 2378876 h 3201457"/>
                <a:gd name="connsiteX189" fmla="*/ 1459909 w 2529718"/>
                <a:gd name="connsiteY189" fmla="*/ 2303629 h 3201457"/>
                <a:gd name="connsiteX190" fmla="*/ 1458957 w 2529718"/>
                <a:gd name="connsiteY190" fmla="*/ 2303629 h 3201457"/>
                <a:gd name="connsiteX191" fmla="*/ 1478959 w 2529718"/>
                <a:gd name="connsiteY191" fmla="*/ 2363637 h 3201457"/>
                <a:gd name="connsiteX192" fmla="*/ 1608499 w 2529718"/>
                <a:gd name="connsiteY192" fmla="*/ 2601762 h 3201457"/>
                <a:gd name="connsiteX193" fmla="*/ 1626597 w 2529718"/>
                <a:gd name="connsiteY193" fmla="*/ 2650339 h 3201457"/>
                <a:gd name="connsiteX194" fmla="*/ 1334179 w 2529718"/>
                <a:gd name="connsiteY194" fmla="*/ 2112176 h 3201457"/>
                <a:gd name="connsiteX195" fmla="*/ 1175112 w 2529718"/>
                <a:gd name="connsiteY195" fmla="*/ 1515911 h 3201457"/>
                <a:gd name="connsiteX196" fmla="*/ 1132249 w 2529718"/>
                <a:gd name="connsiteY196" fmla="*/ 899644 h 3201457"/>
                <a:gd name="connsiteX197" fmla="*/ 1161777 w 2529718"/>
                <a:gd name="connsiteY197" fmla="*/ 951079 h 3201457"/>
                <a:gd name="connsiteX198" fmla="*/ 1223689 w 2529718"/>
                <a:gd name="connsiteY198" fmla="*/ 950126 h 3201457"/>
                <a:gd name="connsiteX199" fmla="*/ 1795189 w 2529718"/>
                <a:gd name="connsiteY199" fmla="*/ 1077761 h 3201457"/>
                <a:gd name="connsiteX200" fmla="*/ 1710417 w 2529718"/>
                <a:gd name="connsiteY200" fmla="*/ 1063474 h 3201457"/>
                <a:gd name="connsiteX201" fmla="*/ 1207497 w 2529718"/>
                <a:gd name="connsiteY201" fmla="*/ 971081 h 3201457"/>
                <a:gd name="connsiteX202" fmla="*/ 1692319 w 2529718"/>
                <a:gd name="connsiteY202" fmla="*/ 1619734 h 3201457"/>
                <a:gd name="connsiteX203" fmla="*/ 1220832 w 2529718"/>
                <a:gd name="connsiteY203" fmla="*/ 1314934 h 3201457"/>
                <a:gd name="connsiteX204" fmla="*/ 1692319 w 2529718"/>
                <a:gd name="connsiteY204" fmla="*/ 1619734 h 320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529718" h="3201457">
                  <a:moveTo>
                    <a:pt x="1977117" y="2175994"/>
                  </a:moveTo>
                  <a:cubicBezTo>
                    <a:pt x="1962829" y="2174089"/>
                    <a:pt x="1956162" y="2161706"/>
                    <a:pt x="1951399" y="2150276"/>
                  </a:cubicBezTo>
                  <a:cubicBezTo>
                    <a:pt x="1944732" y="2131226"/>
                    <a:pt x="1965687" y="2138846"/>
                    <a:pt x="1971402" y="2131226"/>
                  </a:cubicBezTo>
                  <a:cubicBezTo>
                    <a:pt x="2001882" y="2087411"/>
                    <a:pt x="2043792" y="2115987"/>
                    <a:pt x="2079987" y="2115034"/>
                  </a:cubicBezTo>
                  <a:cubicBezTo>
                    <a:pt x="2097132" y="2115034"/>
                    <a:pt x="2117134" y="2125512"/>
                    <a:pt x="2126659" y="2105509"/>
                  </a:cubicBezTo>
                  <a:cubicBezTo>
                    <a:pt x="2136184" y="2088364"/>
                    <a:pt x="2117134" y="2076934"/>
                    <a:pt x="2108562" y="2064551"/>
                  </a:cubicBezTo>
                  <a:cubicBezTo>
                    <a:pt x="2079987" y="2025499"/>
                    <a:pt x="2050459" y="1988351"/>
                    <a:pt x="2019027" y="1946441"/>
                  </a:cubicBezTo>
                  <a:cubicBezTo>
                    <a:pt x="2033314" y="1944536"/>
                    <a:pt x="2039982" y="1942631"/>
                    <a:pt x="2045697" y="1942631"/>
                  </a:cubicBezTo>
                  <a:cubicBezTo>
                    <a:pt x="2060937" y="1940726"/>
                    <a:pt x="2080939" y="1947394"/>
                    <a:pt x="2088559" y="1929296"/>
                  </a:cubicBezTo>
                  <a:cubicBezTo>
                    <a:pt x="2096179" y="1910246"/>
                    <a:pt x="2077129" y="1900721"/>
                    <a:pt x="2065699" y="1892149"/>
                  </a:cubicBezTo>
                  <a:cubicBezTo>
                    <a:pt x="1983784" y="1827379"/>
                    <a:pt x="1945684" y="1727366"/>
                    <a:pt x="1877104" y="1652119"/>
                  </a:cubicBezTo>
                  <a:cubicBezTo>
                    <a:pt x="1872342" y="1646404"/>
                    <a:pt x="1859007" y="1636879"/>
                    <a:pt x="1877104" y="1632116"/>
                  </a:cubicBezTo>
                  <a:cubicBezTo>
                    <a:pt x="1913299" y="1622591"/>
                    <a:pt x="1895202" y="1606399"/>
                    <a:pt x="1881867" y="1593064"/>
                  </a:cubicBezTo>
                  <a:cubicBezTo>
                    <a:pt x="1855197" y="1566394"/>
                    <a:pt x="1826622" y="1540676"/>
                    <a:pt x="1799952" y="1514959"/>
                  </a:cubicBezTo>
                  <a:cubicBezTo>
                    <a:pt x="1782807" y="1497814"/>
                    <a:pt x="1756137" y="1487336"/>
                    <a:pt x="1753279" y="1458761"/>
                  </a:cubicBezTo>
                  <a:cubicBezTo>
                    <a:pt x="1752327" y="1429234"/>
                    <a:pt x="1717084" y="1416851"/>
                    <a:pt x="1718989" y="1380656"/>
                  </a:cubicBezTo>
                  <a:cubicBezTo>
                    <a:pt x="1740897" y="1400659"/>
                    <a:pt x="1758994" y="1417804"/>
                    <a:pt x="1770424" y="1441616"/>
                  </a:cubicBezTo>
                  <a:cubicBezTo>
                    <a:pt x="1770424" y="1441616"/>
                    <a:pt x="1770424" y="1441616"/>
                    <a:pt x="1770424" y="1441616"/>
                  </a:cubicBezTo>
                  <a:lnTo>
                    <a:pt x="1770424" y="1441616"/>
                  </a:lnTo>
                  <a:cubicBezTo>
                    <a:pt x="1803762" y="1467334"/>
                    <a:pt x="1837099" y="1494956"/>
                    <a:pt x="1872342" y="1518769"/>
                  </a:cubicBezTo>
                  <a:cubicBezTo>
                    <a:pt x="1884724" y="1527341"/>
                    <a:pt x="1901869" y="1547344"/>
                    <a:pt x="1918062" y="1533056"/>
                  </a:cubicBezTo>
                  <a:cubicBezTo>
                    <a:pt x="1938064" y="1514959"/>
                    <a:pt x="1913299" y="1499719"/>
                    <a:pt x="1906632" y="1483526"/>
                  </a:cubicBezTo>
                  <a:cubicBezTo>
                    <a:pt x="1905679" y="1481621"/>
                    <a:pt x="1907584" y="1477811"/>
                    <a:pt x="1908537" y="1472096"/>
                  </a:cubicBezTo>
                  <a:cubicBezTo>
                    <a:pt x="1968544" y="1499719"/>
                    <a:pt x="2029504" y="1516864"/>
                    <a:pt x="2098084" y="1517816"/>
                  </a:cubicBezTo>
                  <a:cubicBezTo>
                    <a:pt x="2094274" y="1509244"/>
                    <a:pt x="2094274" y="1505434"/>
                    <a:pt x="2092369" y="1503529"/>
                  </a:cubicBezTo>
                  <a:cubicBezTo>
                    <a:pt x="2077129" y="1489241"/>
                    <a:pt x="2052364" y="1472096"/>
                    <a:pt x="2062842" y="1454951"/>
                  </a:cubicBezTo>
                  <a:cubicBezTo>
                    <a:pt x="2076177" y="1434949"/>
                    <a:pt x="2099037" y="1457809"/>
                    <a:pt x="2116182" y="1465429"/>
                  </a:cubicBezTo>
                  <a:cubicBezTo>
                    <a:pt x="2140947" y="1475906"/>
                    <a:pt x="2163807" y="1489241"/>
                    <a:pt x="2188572" y="1502576"/>
                  </a:cubicBezTo>
                  <a:cubicBezTo>
                    <a:pt x="2230482" y="1524484"/>
                    <a:pt x="2273345" y="1519721"/>
                    <a:pt x="2311445" y="1498766"/>
                  </a:cubicBezTo>
                  <a:cubicBezTo>
                    <a:pt x="2332399" y="1487336"/>
                    <a:pt x="2350497" y="1482574"/>
                    <a:pt x="2372404" y="1479716"/>
                  </a:cubicBezTo>
                  <a:cubicBezTo>
                    <a:pt x="2400027" y="1475906"/>
                    <a:pt x="2429554" y="1470191"/>
                    <a:pt x="2454319" y="1455904"/>
                  </a:cubicBezTo>
                  <a:cubicBezTo>
                    <a:pt x="2479084" y="1440664"/>
                    <a:pt x="2525757" y="1446379"/>
                    <a:pt x="2529567" y="1420661"/>
                  </a:cubicBezTo>
                  <a:cubicBezTo>
                    <a:pt x="2532424" y="1395896"/>
                    <a:pt x="2494324" y="1375894"/>
                    <a:pt x="2469559" y="1358749"/>
                  </a:cubicBezTo>
                  <a:cubicBezTo>
                    <a:pt x="2454319" y="1347319"/>
                    <a:pt x="2448605" y="1337794"/>
                    <a:pt x="2471465" y="1329221"/>
                  </a:cubicBezTo>
                  <a:cubicBezTo>
                    <a:pt x="2520994" y="1310171"/>
                    <a:pt x="2493372" y="1296836"/>
                    <a:pt x="2467655" y="1284454"/>
                  </a:cubicBezTo>
                  <a:cubicBezTo>
                    <a:pt x="2446699" y="1273976"/>
                    <a:pt x="2426697" y="1260641"/>
                    <a:pt x="2401932" y="1257784"/>
                  </a:cubicBezTo>
                  <a:cubicBezTo>
                    <a:pt x="2393359" y="1256831"/>
                    <a:pt x="2377167" y="1248259"/>
                    <a:pt x="2377167" y="1247306"/>
                  </a:cubicBezTo>
                  <a:cubicBezTo>
                    <a:pt x="2392407" y="1208254"/>
                    <a:pt x="2350497" y="1220636"/>
                    <a:pt x="2336209" y="1207301"/>
                  </a:cubicBezTo>
                  <a:cubicBezTo>
                    <a:pt x="2343829" y="1202539"/>
                    <a:pt x="2347640" y="1199681"/>
                    <a:pt x="2352402" y="1197776"/>
                  </a:cubicBezTo>
                  <a:cubicBezTo>
                    <a:pt x="2369547" y="1191109"/>
                    <a:pt x="2398122" y="1200634"/>
                    <a:pt x="2400979" y="1177774"/>
                  </a:cubicBezTo>
                  <a:cubicBezTo>
                    <a:pt x="2403837" y="1154914"/>
                    <a:pt x="2375262" y="1149199"/>
                    <a:pt x="2359070" y="1137769"/>
                  </a:cubicBezTo>
                  <a:cubicBezTo>
                    <a:pt x="2331447" y="1118719"/>
                    <a:pt x="2296204" y="1110146"/>
                    <a:pt x="2271440" y="1079666"/>
                  </a:cubicBezTo>
                  <a:cubicBezTo>
                    <a:pt x="2282870" y="1074904"/>
                    <a:pt x="2288584" y="1072999"/>
                    <a:pt x="2293347" y="1070141"/>
                  </a:cubicBezTo>
                  <a:cubicBezTo>
                    <a:pt x="2303824" y="1064426"/>
                    <a:pt x="2321922" y="1066331"/>
                    <a:pt x="2321922" y="1050139"/>
                  </a:cubicBezTo>
                  <a:cubicBezTo>
                    <a:pt x="2320970" y="1033946"/>
                    <a:pt x="2303824" y="1036804"/>
                    <a:pt x="2292395" y="1032041"/>
                  </a:cubicBezTo>
                  <a:cubicBezTo>
                    <a:pt x="2276202" y="1026326"/>
                    <a:pt x="2257152" y="1027279"/>
                    <a:pt x="2244770" y="1005371"/>
                  </a:cubicBezTo>
                  <a:cubicBezTo>
                    <a:pt x="2279059" y="994894"/>
                    <a:pt x="2311445" y="984416"/>
                    <a:pt x="2343829" y="973939"/>
                  </a:cubicBezTo>
                  <a:cubicBezTo>
                    <a:pt x="2354307" y="971081"/>
                    <a:pt x="2366690" y="969176"/>
                    <a:pt x="2368595" y="955841"/>
                  </a:cubicBezTo>
                  <a:cubicBezTo>
                    <a:pt x="2370499" y="942506"/>
                    <a:pt x="2359070" y="935839"/>
                    <a:pt x="2350497" y="930124"/>
                  </a:cubicBezTo>
                  <a:cubicBezTo>
                    <a:pt x="2308587" y="904406"/>
                    <a:pt x="2264772" y="882499"/>
                    <a:pt x="2213337" y="880594"/>
                  </a:cubicBezTo>
                  <a:cubicBezTo>
                    <a:pt x="2183809" y="879641"/>
                    <a:pt x="2153329" y="884404"/>
                    <a:pt x="2119040" y="869164"/>
                  </a:cubicBezTo>
                  <a:cubicBezTo>
                    <a:pt x="2181904" y="834874"/>
                    <a:pt x="2135232" y="832016"/>
                    <a:pt x="2109515" y="821539"/>
                  </a:cubicBezTo>
                  <a:cubicBezTo>
                    <a:pt x="2074272" y="806299"/>
                    <a:pt x="2036172" y="797726"/>
                    <a:pt x="2004739" y="774866"/>
                  </a:cubicBezTo>
                  <a:cubicBezTo>
                    <a:pt x="2019979" y="749149"/>
                    <a:pt x="2052364" y="755816"/>
                    <a:pt x="2072367" y="729146"/>
                  </a:cubicBezTo>
                  <a:cubicBezTo>
                    <a:pt x="1999977" y="715811"/>
                    <a:pt x="1929492" y="736766"/>
                    <a:pt x="1858054" y="704381"/>
                  </a:cubicBezTo>
                  <a:cubicBezTo>
                    <a:pt x="1916157" y="671996"/>
                    <a:pt x="1945684" y="615799"/>
                    <a:pt x="2007597" y="586271"/>
                  </a:cubicBezTo>
                  <a:cubicBezTo>
                    <a:pt x="1961877" y="586271"/>
                    <a:pt x="1922824" y="596749"/>
                    <a:pt x="1893297" y="584366"/>
                  </a:cubicBezTo>
                  <a:cubicBezTo>
                    <a:pt x="1841862" y="562459"/>
                    <a:pt x="1795189" y="580556"/>
                    <a:pt x="1747564" y="588176"/>
                  </a:cubicBezTo>
                  <a:cubicBezTo>
                    <a:pt x="1718989" y="591986"/>
                    <a:pt x="1691367" y="600559"/>
                    <a:pt x="1663744" y="602464"/>
                  </a:cubicBezTo>
                  <a:cubicBezTo>
                    <a:pt x="1649457" y="603416"/>
                    <a:pt x="1617072" y="617704"/>
                    <a:pt x="1635169" y="574841"/>
                  </a:cubicBezTo>
                  <a:cubicBezTo>
                    <a:pt x="1643742" y="555791"/>
                    <a:pt x="1619929" y="559601"/>
                    <a:pt x="1609452" y="562459"/>
                  </a:cubicBezTo>
                  <a:cubicBezTo>
                    <a:pt x="1503724" y="593891"/>
                    <a:pt x="1394187" y="613894"/>
                    <a:pt x="1307509" y="692951"/>
                  </a:cubicBezTo>
                  <a:cubicBezTo>
                    <a:pt x="1271314" y="726289"/>
                    <a:pt x="1224642" y="748196"/>
                    <a:pt x="1177017" y="778676"/>
                  </a:cubicBezTo>
                  <a:cubicBezTo>
                    <a:pt x="1180827" y="709144"/>
                    <a:pt x="1186542" y="649136"/>
                    <a:pt x="1207497" y="590081"/>
                  </a:cubicBezTo>
                  <a:cubicBezTo>
                    <a:pt x="1228452" y="529121"/>
                    <a:pt x="1249407" y="467209"/>
                    <a:pt x="1258932" y="402439"/>
                  </a:cubicBezTo>
                  <a:cubicBezTo>
                    <a:pt x="1277029" y="278614"/>
                    <a:pt x="1300842" y="155741"/>
                    <a:pt x="1368469" y="46204"/>
                  </a:cubicBezTo>
                  <a:cubicBezTo>
                    <a:pt x="1380852" y="26201"/>
                    <a:pt x="1377042" y="13819"/>
                    <a:pt x="1352277" y="10009"/>
                  </a:cubicBezTo>
                  <a:cubicBezTo>
                    <a:pt x="1339894" y="8104"/>
                    <a:pt x="1327512" y="5246"/>
                    <a:pt x="1315129" y="2389"/>
                  </a:cubicBezTo>
                  <a:cubicBezTo>
                    <a:pt x="1285602" y="-5231"/>
                    <a:pt x="1271314" y="5246"/>
                    <a:pt x="1265599" y="35726"/>
                  </a:cubicBezTo>
                  <a:cubicBezTo>
                    <a:pt x="1221784" y="267184"/>
                    <a:pt x="1183684" y="500546"/>
                    <a:pt x="1116057" y="727241"/>
                  </a:cubicBezTo>
                  <a:cubicBezTo>
                    <a:pt x="1086529" y="823444"/>
                    <a:pt x="1077004" y="831064"/>
                    <a:pt x="979849" y="796774"/>
                  </a:cubicBezTo>
                  <a:cubicBezTo>
                    <a:pt x="971277" y="793916"/>
                    <a:pt x="962704" y="788201"/>
                    <a:pt x="954132" y="784391"/>
                  </a:cubicBezTo>
                  <a:cubicBezTo>
                    <a:pt x="915079" y="751054"/>
                    <a:pt x="870312" y="739624"/>
                    <a:pt x="820782" y="756769"/>
                  </a:cubicBezTo>
                  <a:cubicBezTo>
                    <a:pt x="794112" y="774866"/>
                    <a:pt x="762679" y="766294"/>
                    <a:pt x="734104" y="774866"/>
                  </a:cubicBezTo>
                  <a:cubicBezTo>
                    <a:pt x="683622" y="790106"/>
                    <a:pt x="617899" y="774866"/>
                    <a:pt x="601707" y="850114"/>
                  </a:cubicBezTo>
                  <a:cubicBezTo>
                    <a:pt x="600754" y="852971"/>
                    <a:pt x="595039" y="856781"/>
                    <a:pt x="590277" y="857734"/>
                  </a:cubicBezTo>
                  <a:cubicBezTo>
                    <a:pt x="512172" y="875831"/>
                    <a:pt x="453117" y="936791"/>
                    <a:pt x="374059" y="953936"/>
                  </a:cubicBezTo>
                  <a:cubicBezTo>
                    <a:pt x="349294" y="959651"/>
                    <a:pt x="339769" y="972986"/>
                    <a:pt x="356914" y="993941"/>
                  </a:cubicBezTo>
                  <a:cubicBezTo>
                    <a:pt x="374059" y="1015849"/>
                    <a:pt x="362629" y="1023469"/>
                    <a:pt x="343579" y="1032041"/>
                  </a:cubicBezTo>
                  <a:cubicBezTo>
                    <a:pt x="299764" y="1053949"/>
                    <a:pt x="255949" y="1077761"/>
                    <a:pt x="220707" y="1112051"/>
                  </a:cubicBezTo>
                  <a:cubicBezTo>
                    <a:pt x="210229" y="1122529"/>
                    <a:pt x="192132" y="1138721"/>
                    <a:pt x="208324" y="1152056"/>
                  </a:cubicBezTo>
                  <a:cubicBezTo>
                    <a:pt x="239757" y="1177774"/>
                    <a:pt x="263569" y="1220636"/>
                    <a:pt x="316909" y="1205396"/>
                  </a:cubicBezTo>
                  <a:cubicBezTo>
                    <a:pt x="326434" y="1202539"/>
                    <a:pt x="341674" y="1198729"/>
                    <a:pt x="352152" y="1213969"/>
                  </a:cubicBezTo>
                  <a:cubicBezTo>
                    <a:pt x="292144" y="1276834"/>
                    <a:pt x="216897" y="1323506"/>
                    <a:pt x="159747" y="1390181"/>
                  </a:cubicBezTo>
                  <a:cubicBezTo>
                    <a:pt x="149269" y="1402564"/>
                    <a:pt x="129267" y="1416851"/>
                    <a:pt x="138792" y="1433996"/>
                  </a:cubicBezTo>
                  <a:cubicBezTo>
                    <a:pt x="150222" y="1454951"/>
                    <a:pt x="167367" y="1420661"/>
                    <a:pt x="185464" y="1433044"/>
                  </a:cubicBezTo>
                  <a:cubicBezTo>
                    <a:pt x="176892" y="1442569"/>
                    <a:pt x="169272" y="1453999"/>
                    <a:pt x="159747" y="1460666"/>
                  </a:cubicBezTo>
                  <a:cubicBezTo>
                    <a:pt x="92119" y="1508291"/>
                    <a:pt x="58782" y="1576871"/>
                    <a:pt x="34969" y="1653071"/>
                  </a:cubicBezTo>
                  <a:cubicBezTo>
                    <a:pt x="29254" y="1672121"/>
                    <a:pt x="17824" y="1702601"/>
                    <a:pt x="52114" y="1695934"/>
                  </a:cubicBezTo>
                  <a:cubicBezTo>
                    <a:pt x="114027" y="1682599"/>
                    <a:pt x="85452" y="1714984"/>
                    <a:pt x="79737" y="1739749"/>
                  </a:cubicBezTo>
                  <a:cubicBezTo>
                    <a:pt x="74022" y="1762609"/>
                    <a:pt x="37827" y="1794994"/>
                    <a:pt x="97834" y="1800709"/>
                  </a:cubicBezTo>
                  <a:cubicBezTo>
                    <a:pt x="72117" y="1834046"/>
                    <a:pt x="49257" y="1864526"/>
                    <a:pt x="27349" y="1895006"/>
                  </a:cubicBezTo>
                  <a:cubicBezTo>
                    <a:pt x="15919" y="1911199"/>
                    <a:pt x="-1226" y="1926439"/>
                    <a:pt x="2584" y="1949299"/>
                  </a:cubicBezTo>
                  <a:cubicBezTo>
                    <a:pt x="8299" y="1976921"/>
                    <a:pt x="39732" y="1957871"/>
                    <a:pt x="52114" y="1974064"/>
                  </a:cubicBezTo>
                  <a:cubicBezTo>
                    <a:pt x="44494" y="1998829"/>
                    <a:pt x="22587" y="2012164"/>
                    <a:pt x="11157" y="2032166"/>
                  </a:cubicBezTo>
                  <a:cubicBezTo>
                    <a:pt x="3537" y="2044549"/>
                    <a:pt x="-6941" y="2063599"/>
                    <a:pt x="6394" y="2070266"/>
                  </a:cubicBezTo>
                  <a:cubicBezTo>
                    <a:pt x="41637" y="2088364"/>
                    <a:pt x="20682" y="2112176"/>
                    <a:pt x="18777" y="2134084"/>
                  </a:cubicBezTo>
                  <a:cubicBezTo>
                    <a:pt x="16872" y="2154087"/>
                    <a:pt x="5442" y="2187424"/>
                    <a:pt x="25444" y="2190281"/>
                  </a:cubicBezTo>
                  <a:cubicBezTo>
                    <a:pt x="77832" y="2197901"/>
                    <a:pt x="50209" y="2223619"/>
                    <a:pt x="45447" y="2245526"/>
                  </a:cubicBezTo>
                  <a:cubicBezTo>
                    <a:pt x="37827" y="2277912"/>
                    <a:pt x="31159" y="2310296"/>
                    <a:pt x="23539" y="2342681"/>
                  </a:cubicBezTo>
                  <a:cubicBezTo>
                    <a:pt x="20682" y="2357921"/>
                    <a:pt x="11157" y="2376019"/>
                    <a:pt x="29254" y="2385544"/>
                  </a:cubicBezTo>
                  <a:cubicBezTo>
                    <a:pt x="46399" y="2394116"/>
                    <a:pt x="57829" y="2376971"/>
                    <a:pt x="69259" y="2367446"/>
                  </a:cubicBezTo>
                  <a:cubicBezTo>
                    <a:pt x="103549" y="2337919"/>
                    <a:pt x="131172" y="2299819"/>
                    <a:pt x="177844" y="2277912"/>
                  </a:cubicBezTo>
                  <a:cubicBezTo>
                    <a:pt x="175939" y="2330299"/>
                    <a:pt x="200704" y="2326489"/>
                    <a:pt x="230232" y="2304581"/>
                  </a:cubicBezTo>
                  <a:cubicBezTo>
                    <a:pt x="255949" y="2285531"/>
                    <a:pt x="279762" y="2264576"/>
                    <a:pt x="304527" y="2245526"/>
                  </a:cubicBezTo>
                  <a:cubicBezTo>
                    <a:pt x="311194" y="2240764"/>
                    <a:pt x="321672" y="2225524"/>
                    <a:pt x="326434" y="2236001"/>
                  </a:cubicBezTo>
                  <a:cubicBezTo>
                    <a:pt x="347389" y="2286484"/>
                    <a:pt x="368344" y="2245526"/>
                    <a:pt x="381679" y="2234096"/>
                  </a:cubicBezTo>
                  <a:cubicBezTo>
                    <a:pt x="446449" y="2178851"/>
                    <a:pt x="520744" y="2136941"/>
                    <a:pt x="589324" y="2069314"/>
                  </a:cubicBezTo>
                  <a:cubicBezTo>
                    <a:pt x="574084" y="2133131"/>
                    <a:pt x="559797" y="2184566"/>
                    <a:pt x="560749" y="2238859"/>
                  </a:cubicBezTo>
                  <a:cubicBezTo>
                    <a:pt x="561702" y="2262671"/>
                    <a:pt x="556939" y="2286484"/>
                    <a:pt x="573132" y="2307439"/>
                  </a:cubicBezTo>
                  <a:cubicBezTo>
                    <a:pt x="592182" y="2330299"/>
                    <a:pt x="614089" y="2299819"/>
                    <a:pt x="636949" y="2311249"/>
                  </a:cubicBezTo>
                  <a:cubicBezTo>
                    <a:pt x="630282" y="2326489"/>
                    <a:pt x="623614" y="2340776"/>
                    <a:pt x="617899" y="2355064"/>
                  </a:cubicBezTo>
                  <a:cubicBezTo>
                    <a:pt x="600754" y="2399831"/>
                    <a:pt x="584562" y="2443646"/>
                    <a:pt x="567417" y="2488414"/>
                  </a:cubicBezTo>
                  <a:cubicBezTo>
                    <a:pt x="561702" y="2503654"/>
                    <a:pt x="564559" y="2516989"/>
                    <a:pt x="576942" y="2526514"/>
                  </a:cubicBezTo>
                  <a:cubicBezTo>
                    <a:pt x="590277" y="2536991"/>
                    <a:pt x="600754" y="2527466"/>
                    <a:pt x="611232" y="2519846"/>
                  </a:cubicBezTo>
                  <a:cubicBezTo>
                    <a:pt x="618852" y="2515084"/>
                    <a:pt x="623614" y="2503654"/>
                    <a:pt x="642664" y="2513179"/>
                  </a:cubicBezTo>
                  <a:cubicBezTo>
                    <a:pt x="617899" y="2593189"/>
                    <a:pt x="676002" y="2660816"/>
                    <a:pt x="682669" y="2738921"/>
                  </a:cubicBezTo>
                  <a:cubicBezTo>
                    <a:pt x="684574" y="2758924"/>
                    <a:pt x="676002" y="2789404"/>
                    <a:pt x="703624" y="2796071"/>
                  </a:cubicBezTo>
                  <a:cubicBezTo>
                    <a:pt x="732199" y="2802739"/>
                    <a:pt x="739819" y="2771306"/>
                    <a:pt x="754107" y="2754162"/>
                  </a:cubicBezTo>
                  <a:cubicBezTo>
                    <a:pt x="775062" y="2728444"/>
                    <a:pt x="791254" y="2703679"/>
                    <a:pt x="829354" y="2696059"/>
                  </a:cubicBezTo>
                  <a:cubicBezTo>
                    <a:pt x="868407" y="2687487"/>
                    <a:pt x="904602" y="2662721"/>
                    <a:pt x="935082" y="2634146"/>
                  </a:cubicBezTo>
                  <a:cubicBezTo>
                    <a:pt x="978897" y="2592237"/>
                    <a:pt x="978897" y="2593189"/>
                    <a:pt x="992232" y="2649387"/>
                  </a:cubicBezTo>
                  <a:cubicBezTo>
                    <a:pt x="996042" y="2666531"/>
                    <a:pt x="996042" y="2694154"/>
                    <a:pt x="1022712" y="2689391"/>
                  </a:cubicBezTo>
                  <a:cubicBezTo>
                    <a:pt x="1056049" y="2683677"/>
                    <a:pt x="1057954" y="2705584"/>
                    <a:pt x="1066527" y="2725587"/>
                  </a:cubicBezTo>
                  <a:cubicBezTo>
                    <a:pt x="1077957" y="2753209"/>
                    <a:pt x="1093197" y="2791309"/>
                    <a:pt x="1125582" y="2783689"/>
                  </a:cubicBezTo>
                  <a:cubicBezTo>
                    <a:pt x="1156062" y="2777021"/>
                    <a:pt x="1160824" y="2792262"/>
                    <a:pt x="1173207" y="2807502"/>
                  </a:cubicBezTo>
                  <a:cubicBezTo>
                    <a:pt x="1184637" y="2822741"/>
                    <a:pt x="1195114" y="2838934"/>
                    <a:pt x="1207497" y="2852269"/>
                  </a:cubicBezTo>
                  <a:cubicBezTo>
                    <a:pt x="1235119" y="2879891"/>
                    <a:pt x="1254169" y="2874177"/>
                    <a:pt x="1262742" y="2836077"/>
                  </a:cubicBezTo>
                  <a:cubicBezTo>
                    <a:pt x="1268457" y="2810359"/>
                    <a:pt x="1266552" y="2782737"/>
                    <a:pt x="1289412" y="2760829"/>
                  </a:cubicBezTo>
                  <a:cubicBezTo>
                    <a:pt x="1313224" y="2797977"/>
                    <a:pt x="1316082" y="2840839"/>
                    <a:pt x="1341799" y="2874177"/>
                  </a:cubicBezTo>
                  <a:cubicBezTo>
                    <a:pt x="1360849" y="2898941"/>
                    <a:pt x="1379899" y="2918944"/>
                    <a:pt x="1412284" y="2897989"/>
                  </a:cubicBezTo>
                  <a:cubicBezTo>
                    <a:pt x="1431334" y="2885606"/>
                    <a:pt x="1440859" y="2897037"/>
                    <a:pt x="1451337" y="2909419"/>
                  </a:cubicBezTo>
                  <a:cubicBezTo>
                    <a:pt x="1474197" y="2937041"/>
                    <a:pt x="1498009" y="2965616"/>
                    <a:pt x="1522774" y="2992287"/>
                  </a:cubicBezTo>
                  <a:cubicBezTo>
                    <a:pt x="1536109" y="3006574"/>
                    <a:pt x="1558017" y="3016099"/>
                    <a:pt x="1564684" y="2992287"/>
                  </a:cubicBezTo>
                  <a:cubicBezTo>
                    <a:pt x="1579924" y="2932279"/>
                    <a:pt x="1599927" y="2970379"/>
                    <a:pt x="1622787" y="2985619"/>
                  </a:cubicBezTo>
                  <a:cubicBezTo>
                    <a:pt x="1670412" y="3017052"/>
                    <a:pt x="1699939" y="3085631"/>
                    <a:pt x="1775187" y="3060866"/>
                  </a:cubicBezTo>
                  <a:cubicBezTo>
                    <a:pt x="1777092" y="3059914"/>
                    <a:pt x="1781854" y="3066581"/>
                    <a:pt x="1784712" y="3071344"/>
                  </a:cubicBezTo>
                  <a:cubicBezTo>
                    <a:pt x="1839004" y="3158974"/>
                    <a:pt x="1932349" y="3174214"/>
                    <a:pt x="2019979" y="3198979"/>
                  </a:cubicBezTo>
                  <a:cubicBezTo>
                    <a:pt x="2032362" y="3202789"/>
                    <a:pt x="2045697" y="3203741"/>
                    <a:pt x="2054269" y="3190406"/>
                  </a:cubicBezTo>
                  <a:cubicBezTo>
                    <a:pt x="2062842" y="3174214"/>
                    <a:pt x="2053317" y="3164689"/>
                    <a:pt x="2042839" y="3153259"/>
                  </a:cubicBezTo>
                  <a:cubicBezTo>
                    <a:pt x="2017122" y="3125637"/>
                    <a:pt x="1991404" y="3097062"/>
                    <a:pt x="1967592" y="3067534"/>
                  </a:cubicBezTo>
                  <a:cubicBezTo>
                    <a:pt x="1955209" y="3053246"/>
                    <a:pt x="1934254" y="3038959"/>
                    <a:pt x="1969497" y="3023719"/>
                  </a:cubicBezTo>
                  <a:cubicBezTo>
                    <a:pt x="1989499" y="3014194"/>
                    <a:pt x="1976164" y="2997049"/>
                    <a:pt x="1966639" y="2983714"/>
                  </a:cubicBezTo>
                  <a:cubicBezTo>
                    <a:pt x="1941874" y="2952281"/>
                    <a:pt x="1917109" y="2921802"/>
                    <a:pt x="1893297" y="2890369"/>
                  </a:cubicBezTo>
                  <a:cubicBezTo>
                    <a:pt x="1879009" y="2870366"/>
                    <a:pt x="1847577" y="2849412"/>
                    <a:pt x="1891392" y="2824646"/>
                  </a:cubicBezTo>
                  <a:cubicBezTo>
                    <a:pt x="1901869" y="2818931"/>
                    <a:pt x="1896154" y="2804644"/>
                    <a:pt x="1889487" y="2795119"/>
                  </a:cubicBezTo>
                  <a:cubicBezTo>
                    <a:pt x="1881867" y="2783689"/>
                    <a:pt x="1864722" y="2778927"/>
                    <a:pt x="1866627" y="2758924"/>
                  </a:cubicBezTo>
                  <a:cubicBezTo>
                    <a:pt x="1909489" y="2757019"/>
                    <a:pt x="1917109" y="2741779"/>
                    <a:pt x="1885677" y="2708441"/>
                  </a:cubicBezTo>
                  <a:cubicBezTo>
                    <a:pt x="1872342" y="2694154"/>
                    <a:pt x="1864722" y="2673199"/>
                    <a:pt x="1855197" y="2655102"/>
                  </a:cubicBezTo>
                  <a:cubicBezTo>
                    <a:pt x="1849482" y="2643671"/>
                    <a:pt x="1850434" y="2628431"/>
                    <a:pt x="1865674" y="2632241"/>
                  </a:cubicBezTo>
                  <a:cubicBezTo>
                    <a:pt x="1921872" y="2646529"/>
                    <a:pt x="1966639" y="2606524"/>
                    <a:pt x="2019027" y="2604619"/>
                  </a:cubicBezTo>
                  <a:cubicBezTo>
                    <a:pt x="2057127" y="2602714"/>
                    <a:pt x="2062842" y="2587474"/>
                    <a:pt x="2040934" y="2556994"/>
                  </a:cubicBezTo>
                  <a:cubicBezTo>
                    <a:pt x="2009502" y="2513179"/>
                    <a:pt x="1978069" y="2469364"/>
                    <a:pt x="1947589" y="2424596"/>
                  </a:cubicBezTo>
                  <a:cubicBezTo>
                    <a:pt x="1940922" y="2415071"/>
                    <a:pt x="1924729" y="2402689"/>
                    <a:pt x="1938064" y="2392212"/>
                  </a:cubicBezTo>
                  <a:cubicBezTo>
                    <a:pt x="1961877" y="2373162"/>
                    <a:pt x="1942827" y="2355064"/>
                    <a:pt x="1942827" y="2336014"/>
                  </a:cubicBezTo>
                  <a:cubicBezTo>
                    <a:pt x="1948542" y="2320774"/>
                    <a:pt x="1959972" y="2312201"/>
                    <a:pt x="1975212" y="2307439"/>
                  </a:cubicBezTo>
                  <a:cubicBezTo>
                    <a:pt x="1993309" y="2300771"/>
                    <a:pt x="2011407" y="2289341"/>
                    <a:pt x="2014264" y="2271244"/>
                  </a:cubicBezTo>
                  <a:cubicBezTo>
                    <a:pt x="2019979" y="2241716"/>
                    <a:pt x="2034267" y="2228381"/>
                    <a:pt x="2052364" y="2221714"/>
                  </a:cubicBezTo>
                  <a:lnTo>
                    <a:pt x="2021884" y="2180756"/>
                  </a:lnTo>
                  <a:cubicBezTo>
                    <a:pt x="2007597" y="2177899"/>
                    <a:pt x="1992357" y="2177899"/>
                    <a:pt x="1977117" y="2175994"/>
                  </a:cubicBezTo>
                  <a:close/>
                  <a:moveTo>
                    <a:pt x="483597" y="1775944"/>
                  </a:moveTo>
                  <a:cubicBezTo>
                    <a:pt x="614089" y="1493051"/>
                    <a:pt x="768394" y="1227304"/>
                    <a:pt x="1006519" y="1018706"/>
                  </a:cubicBezTo>
                  <a:cubicBezTo>
                    <a:pt x="789349" y="1241591"/>
                    <a:pt x="635997" y="1508291"/>
                    <a:pt x="483597" y="1775944"/>
                  </a:cubicBezTo>
                  <a:close/>
                  <a:moveTo>
                    <a:pt x="769347" y="1956919"/>
                  </a:moveTo>
                  <a:cubicBezTo>
                    <a:pt x="844594" y="1724509"/>
                    <a:pt x="968419" y="1512101"/>
                    <a:pt x="1047477" y="1281596"/>
                  </a:cubicBezTo>
                  <a:cubicBezTo>
                    <a:pt x="1002709" y="1526389"/>
                    <a:pt x="879837" y="1738796"/>
                    <a:pt x="769347" y="1956919"/>
                  </a:cubicBezTo>
                  <a:close/>
                  <a:moveTo>
                    <a:pt x="1006519" y="2364589"/>
                  </a:moveTo>
                  <a:cubicBezTo>
                    <a:pt x="999852" y="2303629"/>
                    <a:pt x="1104627" y="2015974"/>
                    <a:pt x="1165587" y="1940726"/>
                  </a:cubicBezTo>
                  <a:cubicBezTo>
                    <a:pt x="1113199" y="2081696"/>
                    <a:pt x="1059859" y="2221714"/>
                    <a:pt x="1006519" y="2364589"/>
                  </a:cubicBezTo>
                  <a:close/>
                  <a:moveTo>
                    <a:pt x="1303699" y="2679866"/>
                  </a:moveTo>
                  <a:cubicBezTo>
                    <a:pt x="1280839" y="2617002"/>
                    <a:pt x="1279887" y="2430312"/>
                    <a:pt x="1301794" y="2350301"/>
                  </a:cubicBezTo>
                  <a:cubicBezTo>
                    <a:pt x="1317987" y="2386496"/>
                    <a:pt x="1319892" y="2636052"/>
                    <a:pt x="1303699" y="2679866"/>
                  </a:cubicBezTo>
                  <a:close/>
                  <a:moveTo>
                    <a:pt x="1207497" y="971081"/>
                  </a:moveTo>
                  <a:cubicBezTo>
                    <a:pt x="1143679" y="966319"/>
                    <a:pt x="1138917" y="973939"/>
                    <a:pt x="1146537" y="1037756"/>
                  </a:cubicBezTo>
                  <a:cubicBezTo>
                    <a:pt x="1164634" y="1196824"/>
                    <a:pt x="1177969" y="1356844"/>
                    <a:pt x="1200829" y="1514959"/>
                  </a:cubicBezTo>
                  <a:cubicBezTo>
                    <a:pt x="1213212" y="1602589"/>
                    <a:pt x="1238929" y="1688314"/>
                    <a:pt x="1250359" y="1776896"/>
                  </a:cubicBezTo>
                  <a:cubicBezTo>
                    <a:pt x="1254169" y="1806424"/>
                    <a:pt x="1273219" y="1818806"/>
                    <a:pt x="1297984" y="1829284"/>
                  </a:cubicBezTo>
                  <a:cubicBezTo>
                    <a:pt x="1424667" y="1883576"/>
                    <a:pt x="1550397" y="1940726"/>
                    <a:pt x="1667554" y="2015021"/>
                  </a:cubicBezTo>
                  <a:cubicBezTo>
                    <a:pt x="1680889" y="2023594"/>
                    <a:pt x="1696129" y="2029309"/>
                    <a:pt x="1706607" y="2054074"/>
                  </a:cubicBezTo>
                  <a:cubicBezTo>
                    <a:pt x="1558969" y="1985494"/>
                    <a:pt x="1418952" y="1916914"/>
                    <a:pt x="1282744" y="1837856"/>
                  </a:cubicBezTo>
                  <a:cubicBezTo>
                    <a:pt x="1278934" y="1845476"/>
                    <a:pt x="1275124" y="1850239"/>
                    <a:pt x="1276077" y="1853096"/>
                  </a:cubicBezTo>
                  <a:cubicBezTo>
                    <a:pt x="1323702" y="1985494"/>
                    <a:pt x="1348467" y="2126464"/>
                    <a:pt x="1416094" y="2252194"/>
                  </a:cubicBezTo>
                  <a:cubicBezTo>
                    <a:pt x="1426572" y="2272196"/>
                    <a:pt x="1438002" y="2291246"/>
                    <a:pt x="1457052" y="2303629"/>
                  </a:cubicBezTo>
                  <a:lnTo>
                    <a:pt x="1458004" y="2302676"/>
                  </a:lnTo>
                  <a:cubicBezTo>
                    <a:pt x="1458004" y="2302676"/>
                    <a:pt x="1458004" y="2302676"/>
                    <a:pt x="1458004" y="2302676"/>
                  </a:cubicBezTo>
                  <a:lnTo>
                    <a:pt x="1458004" y="2302676"/>
                  </a:lnTo>
                  <a:cubicBezTo>
                    <a:pt x="1458004" y="2302676"/>
                    <a:pt x="1458957" y="2302676"/>
                    <a:pt x="1458957" y="2303629"/>
                  </a:cubicBezTo>
                  <a:cubicBezTo>
                    <a:pt x="1492294" y="2302676"/>
                    <a:pt x="1522774" y="2316012"/>
                    <a:pt x="1554207" y="2325537"/>
                  </a:cubicBezTo>
                  <a:cubicBezTo>
                    <a:pt x="1603737" y="2339824"/>
                    <a:pt x="1651362" y="2359826"/>
                    <a:pt x="1705654" y="2378876"/>
                  </a:cubicBezTo>
                  <a:cubicBezTo>
                    <a:pt x="1639932" y="2395069"/>
                    <a:pt x="1518012" y="2356016"/>
                    <a:pt x="1459909" y="2303629"/>
                  </a:cubicBezTo>
                  <a:cubicBezTo>
                    <a:pt x="1459909" y="2303629"/>
                    <a:pt x="1458957" y="2303629"/>
                    <a:pt x="1458957" y="2303629"/>
                  </a:cubicBezTo>
                  <a:cubicBezTo>
                    <a:pt x="1449432" y="2328394"/>
                    <a:pt x="1468482" y="2344587"/>
                    <a:pt x="1478959" y="2363637"/>
                  </a:cubicBezTo>
                  <a:cubicBezTo>
                    <a:pt x="1521822" y="2443646"/>
                    <a:pt x="1565637" y="2522704"/>
                    <a:pt x="1608499" y="2601762"/>
                  </a:cubicBezTo>
                  <a:cubicBezTo>
                    <a:pt x="1616119" y="2617002"/>
                    <a:pt x="1626597" y="2631289"/>
                    <a:pt x="1626597" y="2650339"/>
                  </a:cubicBezTo>
                  <a:cubicBezTo>
                    <a:pt x="1576114" y="2609381"/>
                    <a:pt x="1376089" y="2237906"/>
                    <a:pt x="1334179" y="2112176"/>
                  </a:cubicBezTo>
                  <a:cubicBezTo>
                    <a:pt x="1269409" y="1915961"/>
                    <a:pt x="1208449" y="1719746"/>
                    <a:pt x="1175112" y="1515911"/>
                  </a:cubicBezTo>
                  <a:cubicBezTo>
                    <a:pt x="1137964" y="1292074"/>
                    <a:pt x="1116057" y="988226"/>
                    <a:pt x="1132249" y="899644"/>
                  </a:cubicBezTo>
                  <a:cubicBezTo>
                    <a:pt x="1155109" y="911074"/>
                    <a:pt x="1130344" y="948221"/>
                    <a:pt x="1161777" y="951079"/>
                  </a:cubicBezTo>
                  <a:cubicBezTo>
                    <a:pt x="1181779" y="952984"/>
                    <a:pt x="1202734" y="949174"/>
                    <a:pt x="1223689" y="950126"/>
                  </a:cubicBezTo>
                  <a:cubicBezTo>
                    <a:pt x="1421809" y="958699"/>
                    <a:pt x="1612309" y="998704"/>
                    <a:pt x="1795189" y="1077761"/>
                  </a:cubicBezTo>
                  <a:cubicBezTo>
                    <a:pt x="1764709" y="1082524"/>
                    <a:pt x="1738039" y="1071094"/>
                    <a:pt x="1710417" y="1063474"/>
                  </a:cubicBezTo>
                  <a:cubicBezTo>
                    <a:pt x="1542777" y="1019659"/>
                    <a:pt x="1377042" y="983464"/>
                    <a:pt x="1207497" y="971081"/>
                  </a:cubicBezTo>
                  <a:close/>
                  <a:moveTo>
                    <a:pt x="1692319" y="1619734"/>
                  </a:moveTo>
                  <a:cubicBezTo>
                    <a:pt x="1517059" y="1546391"/>
                    <a:pt x="1358944" y="1445426"/>
                    <a:pt x="1220832" y="1314934"/>
                  </a:cubicBezTo>
                  <a:cubicBezTo>
                    <a:pt x="1387519" y="1400659"/>
                    <a:pt x="1545634" y="1501624"/>
                    <a:pt x="1692319" y="1619734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Graphic 867">
              <a:extLst>
                <a:ext uri="{FF2B5EF4-FFF2-40B4-BE49-F238E27FC236}">
                  <a16:creationId xmlns:a16="http://schemas.microsoft.com/office/drawing/2014/main" id="{8E4C9605-C6BE-4A0E-8B88-3C68DAC68FED}"/>
                </a:ext>
              </a:extLst>
            </p:cNvPr>
            <p:cNvSpPr/>
            <p:nvPr/>
          </p:nvSpPr>
          <p:spPr>
            <a:xfrm rot="10800000">
              <a:off x="10097185" y="2652294"/>
              <a:ext cx="293591" cy="371551"/>
            </a:xfrm>
            <a:custGeom>
              <a:avLst/>
              <a:gdLst>
                <a:gd name="connsiteX0" fmla="*/ 1977117 w 2529718"/>
                <a:gd name="connsiteY0" fmla="*/ 2175994 h 3201457"/>
                <a:gd name="connsiteX1" fmla="*/ 1951399 w 2529718"/>
                <a:gd name="connsiteY1" fmla="*/ 2150276 h 3201457"/>
                <a:gd name="connsiteX2" fmla="*/ 1971402 w 2529718"/>
                <a:gd name="connsiteY2" fmla="*/ 2131226 h 3201457"/>
                <a:gd name="connsiteX3" fmla="*/ 2079987 w 2529718"/>
                <a:gd name="connsiteY3" fmla="*/ 2115034 h 3201457"/>
                <a:gd name="connsiteX4" fmla="*/ 2126659 w 2529718"/>
                <a:gd name="connsiteY4" fmla="*/ 2105509 h 3201457"/>
                <a:gd name="connsiteX5" fmla="*/ 2108562 w 2529718"/>
                <a:gd name="connsiteY5" fmla="*/ 2064551 h 3201457"/>
                <a:gd name="connsiteX6" fmla="*/ 2019027 w 2529718"/>
                <a:gd name="connsiteY6" fmla="*/ 1946441 h 3201457"/>
                <a:gd name="connsiteX7" fmla="*/ 2045697 w 2529718"/>
                <a:gd name="connsiteY7" fmla="*/ 1942631 h 3201457"/>
                <a:gd name="connsiteX8" fmla="*/ 2088559 w 2529718"/>
                <a:gd name="connsiteY8" fmla="*/ 1929296 h 3201457"/>
                <a:gd name="connsiteX9" fmla="*/ 2065699 w 2529718"/>
                <a:gd name="connsiteY9" fmla="*/ 1892149 h 3201457"/>
                <a:gd name="connsiteX10" fmla="*/ 1877104 w 2529718"/>
                <a:gd name="connsiteY10" fmla="*/ 1652119 h 3201457"/>
                <a:gd name="connsiteX11" fmla="*/ 1877104 w 2529718"/>
                <a:gd name="connsiteY11" fmla="*/ 1632116 h 3201457"/>
                <a:gd name="connsiteX12" fmla="*/ 1881867 w 2529718"/>
                <a:gd name="connsiteY12" fmla="*/ 1593064 h 3201457"/>
                <a:gd name="connsiteX13" fmla="*/ 1799952 w 2529718"/>
                <a:gd name="connsiteY13" fmla="*/ 1514959 h 3201457"/>
                <a:gd name="connsiteX14" fmla="*/ 1753279 w 2529718"/>
                <a:gd name="connsiteY14" fmla="*/ 1458761 h 3201457"/>
                <a:gd name="connsiteX15" fmla="*/ 1718989 w 2529718"/>
                <a:gd name="connsiteY15" fmla="*/ 1380656 h 3201457"/>
                <a:gd name="connsiteX16" fmla="*/ 1770424 w 2529718"/>
                <a:gd name="connsiteY16" fmla="*/ 1441616 h 3201457"/>
                <a:gd name="connsiteX17" fmla="*/ 1770424 w 2529718"/>
                <a:gd name="connsiteY17" fmla="*/ 1441616 h 3201457"/>
                <a:gd name="connsiteX18" fmla="*/ 1770424 w 2529718"/>
                <a:gd name="connsiteY18" fmla="*/ 1441616 h 3201457"/>
                <a:gd name="connsiteX19" fmla="*/ 1872342 w 2529718"/>
                <a:gd name="connsiteY19" fmla="*/ 1518769 h 3201457"/>
                <a:gd name="connsiteX20" fmla="*/ 1918062 w 2529718"/>
                <a:gd name="connsiteY20" fmla="*/ 1533056 h 3201457"/>
                <a:gd name="connsiteX21" fmla="*/ 1906632 w 2529718"/>
                <a:gd name="connsiteY21" fmla="*/ 1483526 h 3201457"/>
                <a:gd name="connsiteX22" fmla="*/ 1908537 w 2529718"/>
                <a:gd name="connsiteY22" fmla="*/ 1472096 h 3201457"/>
                <a:gd name="connsiteX23" fmla="*/ 2098084 w 2529718"/>
                <a:gd name="connsiteY23" fmla="*/ 1517816 h 3201457"/>
                <a:gd name="connsiteX24" fmla="*/ 2092369 w 2529718"/>
                <a:gd name="connsiteY24" fmla="*/ 1503529 h 3201457"/>
                <a:gd name="connsiteX25" fmla="*/ 2062842 w 2529718"/>
                <a:gd name="connsiteY25" fmla="*/ 1454951 h 3201457"/>
                <a:gd name="connsiteX26" fmla="*/ 2116182 w 2529718"/>
                <a:gd name="connsiteY26" fmla="*/ 1465429 h 3201457"/>
                <a:gd name="connsiteX27" fmla="*/ 2188572 w 2529718"/>
                <a:gd name="connsiteY27" fmla="*/ 1502576 h 3201457"/>
                <a:gd name="connsiteX28" fmla="*/ 2311445 w 2529718"/>
                <a:gd name="connsiteY28" fmla="*/ 1498766 h 3201457"/>
                <a:gd name="connsiteX29" fmla="*/ 2372404 w 2529718"/>
                <a:gd name="connsiteY29" fmla="*/ 1479716 h 3201457"/>
                <a:gd name="connsiteX30" fmla="*/ 2454319 w 2529718"/>
                <a:gd name="connsiteY30" fmla="*/ 1455904 h 3201457"/>
                <a:gd name="connsiteX31" fmla="*/ 2529567 w 2529718"/>
                <a:gd name="connsiteY31" fmla="*/ 1420661 h 3201457"/>
                <a:gd name="connsiteX32" fmla="*/ 2469559 w 2529718"/>
                <a:gd name="connsiteY32" fmla="*/ 1358749 h 3201457"/>
                <a:gd name="connsiteX33" fmla="*/ 2471465 w 2529718"/>
                <a:gd name="connsiteY33" fmla="*/ 1329221 h 3201457"/>
                <a:gd name="connsiteX34" fmla="*/ 2467655 w 2529718"/>
                <a:gd name="connsiteY34" fmla="*/ 1284454 h 3201457"/>
                <a:gd name="connsiteX35" fmla="*/ 2401932 w 2529718"/>
                <a:gd name="connsiteY35" fmla="*/ 1257784 h 3201457"/>
                <a:gd name="connsiteX36" fmla="*/ 2377167 w 2529718"/>
                <a:gd name="connsiteY36" fmla="*/ 1247306 h 3201457"/>
                <a:gd name="connsiteX37" fmla="*/ 2336209 w 2529718"/>
                <a:gd name="connsiteY37" fmla="*/ 1207301 h 3201457"/>
                <a:gd name="connsiteX38" fmla="*/ 2352402 w 2529718"/>
                <a:gd name="connsiteY38" fmla="*/ 1197776 h 3201457"/>
                <a:gd name="connsiteX39" fmla="*/ 2400979 w 2529718"/>
                <a:gd name="connsiteY39" fmla="*/ 1177774 h 3201457"/>
                <a:gd name="connsiteX40" fmla="*/ 2359070 w 2529718"/>
                <a:gd name="connsiteY40" fmla="*/ 1137769 h 3201457"/>
                <a:gd name="connsiteX41" fmla="*/ 2271440 w 2529718"/>
                <a:gd name="connsiteY41" fmla="*/ 1079666 h 3201457"/>
                <a:gd name="connsiteX42" fmla="*/ 2293347 w 2529718"/>
                <a:gd name="connsiteY42" fmla="*/ 1070141 h 3201457"/>
                <a:gd name="connsiteX43" fmla="*/ 2321922 w 2529718"/>
                <a:gd name="connsiteY43" fmla="*/ 1050139 h 3201457"/>
                <a:gd name="connsiteX44" fmla="*/ 2292395 w 2529718"/>
                <a:gd name="connsiteY44" fmla="*/ 1032041 h 3201457"/>
                <a:gd name="connsiteX45" fmla="*/ 2244770 w 2529718"/>
                <a:gd name="connsiteY45" fmla="*/ 1005371 h 3201457"/>
                <a:gd name="connsiteX46" fmla="*/ 2343829 w 2529718"/>
                <a:gd name="connsiteY46" fmla="*/ 973939 h 3201457"/>
                <a:gd name="connsiteX47" fmla="*/ 2368595 w 2529718"/>
                <a:gd name="connsiteY47" fmla="*/ 955841 h 3201457"/>
                <a:gd name="connsiteX48" fmla="*/ 2350497 w 2529718"/>
                <a:gd name="connsiteY48" fmla="*/ 930124 h 3201457"/>
                <a:gd name="connsiteX49" fmla="*/ 2213337 w 2529718"/>
                <a:gd name="connsiteY49" fmla="*/ 880594 h 3201457"/>
                <a:gd name="connsiteX50" fmla="*/ 2119040 w 2529718"/>
                <a:gd name="connsiteY50" fmla="*/ 869164 h 3201457"/>
                <a:gd name="connsiteX51" fmla="*/ 2109515 w 2529718"/>
                <a:gd name="connsiteY51" fmla="*/ 821539 h 3201457"/>
                <a:gd name="connsiteX52" fmla="*/ 2004739 w 2529718"/>
                <a:gd name="connsiteY52" fmla="*/ 774866 h 3201457"/>
                <a:gd name="connsiteX53" fmla="*/ 2072367 w 2529718"/>
                <a:gd name="connsiteY53" fmla="*/ 729146 h 3201457"/>
                <a:gd name="connsiteX54" fmla="*/ 1858054 w 2529718"/>
                <a:gd name="connsiteY54" fmla="*/ 704381 h 3201457"/>
                <a:gd name="connsiteX55" fmla="*/ 2007597 w 2529718"/>
                <a:gd name="connsiteY55" fmla="*/ 586271 h 3201457"/>
                <a:gd name="connsiteX56" fmla="*/ 1893297 w 2529718"/>
                <a:gd name="connsiteY56" fmla="*/ 584366 h 3201457"/>
                <a:gd name="connsiteX57" fmla="*/ 1747564 w 2529718"/>
                <a:gd name="connsiteY57" fmla="*/ 588176 h 3201457"/>
                <a:gd name="connsiteX58" fmla="*/ 1663744 w 2529718"/>
                <a:gd name="connsiteY58" fmla="*/ 602464 h 3201457"/>
                <a:gd name="connsiteX59" fmla="*/ 1635169 w 2529718"/>
                <a:gd name="connsiteY59" fmla="*/ 574841 h 3201457"/>
                <a:gd name="connsiteX60" fmla="*/ 1609452 w 2529718"/>
                <a:gd name="connsiteY60" fmla="*/ 562459 h 3201457"/>
                <a:gd name="connsiteX61" fmla="*/ 1307509 w 2529718"/>
                <a:gd name="connsiteY61" fmla="*/ 692951 h 3201457"/>
                <a:gd name="connsiteX62" fmla="*/ 1177017 w 2529718"/>
                <a:gd name="connsiteY62" fmla="*/ 778676 h 3201457"/>
                <a:gd name="connsiteX63" fmla="*/ 1207497 w 2529718"/>
                <a:gd name="connsiteY63" fmla="*/ 590081 h 3201457"/>
                <a:gd name="connsiteX64" fmla="*/ 1258932 w 2529718"/>
                <a:gd name="connsiteY64" fmla="*/ 402439 h 3201457"/>
                <a:gd name="connsiteX65" fmla="*/ 1368469 w 2529718"/>
                <a:gd name="connsiteY65" fmla="*/ 46204 h 3201457"/>
                <a:gd name="connsiteX66" fmla="*/ 1352277 w 2529718"/>
                <a:gd name="connsiteY66" fmla="*/ 10009 h 3201457"/>
                <a:gd name="connsiteX67" fmla="*/ 1315129 w 2529718"/>
                <a:gd name="connsiteY67" fmla="*/ 2389 h 3201457"/>
                <a:gd name="connsiteX68" fmla="*/ 1265599 w 2529718"/>
                <a:gd name="connsiteY68" fmla="*/ 35726 h 3201457"/>
                <a:gd name="connsiteX69" fmla="*/ 1116057 w 2529718"/>
                <a:gd name="connsiteY69" fmla="*/ 727241 h 3201457"/>
                <a:gd name="connsiteX70" fmla="*/ 979849 w 2529718"/>
                <a:gd name="connsiteY70" fmla="*/ 796774 h 3201457"/>
                <a:gd name="connsiteX71" fmla="*/ 954132 w 2529718"/>
                <a:gd name="connsiteY71" fmla="*/ 784391 h 3201457"/>
                <a:gd name="connsiteX72" fmla="*/ 820782 w 2529718"/>
                <a:gd name="connsiteY72" fmla="*/ 756769 h 3201457"/>
                <a:gd name="connsiteX73" fmla="*/ 734104 w 2529718"/>
                <a:gd name="connsiteY73" fmla="*/ 774866 h 3201457"/>
                <a:gd name="connsiteX74" fmla="*/ 601707 w 2529718"/>
                <a:gd name="connsiteY74" fmla="*/ 850114 h 3201457"/>
                <a:gd name="connsiteX75" fmla="*/ 590277 w 2529718"/>
                <a:gd name="connsiteY75" fmla="*/ 857734 h 3201457"/>
                <a:gd name="connsiteX76" fmla="*/ 374059 w 2529718"/>
                <a:gd name="connsiteY76" fmla="*/ 953936 h 3201457"/>
                <a:gd name="connsiteX77" fmla="*/ 356914 w 2529718"/>
                <a:gd name="connsiteY77" fmla="*/ 993941 h 3201457"/>
                <a:gd name="connsiteX78" fmla="*/ 343579 w 2529718"/>
                <a:gd name="connsiteY78" fmla="*/ 1032041 h 3201457"/>
                <a:gd name="connsiteX79" fmla="*/ 220707 w 2529718"/>
                <a:gd name="connsiteY79" fmla="*/ 1112051 h 3201457"/>
                <a:gd name="connsiteX80" fmla="*/ 208324 w 2529718"/>
                <a:gd name="connsiteY80" fmla="*/ 1152056 h 3201457"/>
                <a:gd name="connsiteX81" fmla="*/ 316909 w 2529718"/>
                <a:gd name="connsiteY81" fmla="*/ 1205396 h 3201457"/>
                <a:gd name="connsiteX82" fmla="*/ 352152 w 2529718"/>
                <a:gd name="connsiteY82" fmla="*/ 1213969 h 3201457"/>
                <a:gd name="connsiteX83" fmla="*/ 159747 w 2529718"/>
                <a:gd name="connsiteY83" fmla="*/ 1390181 h 3201457"/>
                <a:gd name="connsiteX84" fmla="*/ 138792 w 2529718"/>
                <a:gd name="connsiteY84" fmla="*/ 1433996 h 3201457"/>
                <a:gd name="connsiteX85" fmla="*/ 185464 w 2529718"/>
                <a:gd name="connsiteY85" fmla="*/ 1433044 h 3201457"/>
                <a:gd name="connsiteX86" fmla="*/ 159747 w 2529718"/>
                <a:gd name="connsiteY86" fmla="*/ 1460666 h 3201457"/>
                <a:gd name="connsiteX87" fmla="*/ 34969 w 2529718"/>
                <a:gd name="connsiteY87" fmla="*/ 1653071 h 3201457"/>
                <a:gd name="connsiteX88" fmla="*/ 52114 w 2529718"/>
                <a:gd name="connsiteY88" fmla="*/ 1695934 h 3201457"/>
                <a:gd name="connsiteX89" fmla="*/ 79737 w 2529718"/>
                <a:gd name="connsiteY89" fmla="*/ 1739749 h 3201457"/>
                <a:gd name="connsiteX90" fmla="*/ 97834 w 2529718"/>
                <a:gd name="connsiteY90" fmla="*/ 1800709 h 3201457"/>
                <a:gd name="connsiteX91" fmla="*/ 27349 w 2529718"/>
                <a:gd name="connsiteY91" fmla="*/ 1895006 h 3201457"/>
                <a:gd name="connsiteX92" fmla="*/ 2584 w 2529718"/>
                <a:gd name="connsiteY92" fmla="*/ 1949299 h 3201457"/>
                <a:gd name="connsiteX93" fmla="*/ 52114 w 2529718"/>
                <a:gd name="connsiteY93" fmla="*/ 1974064 h 3201457"/>
                <a:gd name="connsiteX94" fmla="*/ 11157 w 2529718"/>
                <a:gd name="connsiteY94" fmla="*/ 2032166 h 3201457"/>
                <a:gd name="connsiteX95" fmla="*/ 6394 w 2529718"/>
                <a:gd name="connsiteY95" fmla="*/ 2070266 h 3201457"/>
                <a:gd name="connsiteX96" fmla="*/ 18777 w 2529718"/>
                <a:gd name="connsiteY96" fmla="*/ 2134084 h 3201457"/>
                <a:gd name="connsiteX97" fmla="*/ 25444 w 2529718"/>
                <a:gd name="connsiteY97" fmla="*/ 2190281 h 3201457"/>
                <a:gd name="connsiteX98" fmla="*/ 45447 w 2529718"/>
                <a:gd name="connsiteY98" fmla="*/ 2245526 h 3201457"/>
                <a:gd name="connsiteX99" fmla="*/ 23539 w 2529718"/>
                <a:gd name="connsiteY99" fmla="*/ 2342681 h 3201457"/>
                <a:gd name="connsiteX100" fmla="*/ 29254 w 2529718"/>
                <a:gd name="connsiteY100" fmla="*/ 2385544 h 3201457"/>
                <a:gd name="connsiteX101" fmla="*/ 69259 w 2529718"/>
                <a:gd name="connsiteY101" fmla="*/ 2367446 h 3201457"/>
                <a:gd name="connsiteX102" fmla="*/ 177844 w 2529718"/>
                <a:gd name="connsiteY102" fmla="*/ 2277912 h 3201457"/>
                <a:gd name="connsiteX103" fmla="*/ 230232 w 2529718"/>
                <a:gd name="connsiteY103" fmla="*/ 2304581 h 3201457"/>
                <a:gd name="connsiteX104" fmla="*/ 304527 w 2529718"/>
                <a:gd name="connsiteY104" fmla="*/ 2245526 h 3201457"/>
                <a:gd name="connsiteX105" fmla="*/ 326434 w 2529718"/>
                <a:gd name="connsiteY105" fmla="*/ 2236001 h 3201457"/>
                <a:gd name="connsiteX106" fmla="*/ 381679 w 2529718"/>
                <a:gd name="connsiteY106" fmla="*/ 2234096 h 3201457"/>
                <a:gd name="connsiteX107" fmla="*/ 589324 w 2529718"/>
                <a:gd name="connsiteY107" fmla="*/ 2069314 h 3201457"/>
                <a:gd name="connsiteX108" fmla="*/ 560749 w 2529718"/>
                <a:gd name="connsiteY108" fmla="*/ 2238859 h 3201457"/>
                <a:gd name="connsiteX109" fmla="*/ 573132 w 2529718"/>
                <a:gd name="connsiteY109" fmla="*/ 2307439 h 3201457"/>
                <a:gd name="connsiteX110" fmla="*/ 636949 w 2529718"/>
                <a:gd name="connsiteY110" fmla="*/ 2311249 h 3201457"/>
                <a:gd name="connsiteX111" fmla="*/ 617899 w 2529718"/>
                <a:gd name="connsiteY111" fmla="*/ 2355064 h 3201457"/>
                <a:gd name="connsiteX112" fmla="*/ 567417 w 2529718"/>
                <a:gd name="connsiteY112" fmla="*/ 2488414 h 3201457"/>
                <a:gd name="connsiteX113" fmla="*/ 576942 w 2529718"/>
                <a:gd name="connsiteY113" fmla="*/ 2526514 h 3201457"/>
                <a:gd name="connsiteX114" fmla="*/ 611232 w 2529718"/>
                <a:gd name="connsiteY114" fmla="*/ 2519846 h 3201457"/>
                <a:gd name="connsiteX115" fmla="*/ 642664 w 2529718"/>
                <a:gd name="connsiteY115" fmla="*/ 2513179 h 3201457"/>
                <a:gd name="connsiteX116" fmla="*/ 682669 w 2529718"/>
                <a:gd name="connsiteY116" fmla="*/ 2738921 h 3201457"/>
                <a:gd name="connsiteX117" fmla="*/ 703624 w 2529718"/>
                <a:gd name="connsiteY117" fmla="*/ 2796071 h 3201457"/>
                <a:gd name="connsiteX118" fmla="*/ 754107 w 2529718"/>
                <a:gd name="connsiteY118" fmla="*/ 2754162 h 3201457"/>
                <a:gd name="connsiteX119" fmla="*/ 829354 w 2529718"/>
                <a:gd name="connsiteY119" fmla="*/ 2696059 h 3201457"/>
                <a:gd name="connsiteX120" fmla="*/ 935082 w 2529718"/>
                <a:gd name="connsiteY120" fmla="*/ 2634146 h 3201457"/>
                <a:gd name="connsiteX121" fmla="*/ 992232 w 2529718"/>
                <a:gd name="connsiteY121" fmla="*/ 2649387 h 3201457"/>
                <a:gd name="connsiteX122" fmla="*/ 1022712 w 2529718"/>
                <a:gd name="connsiteY122" fmla="*/ 2689391 h 3201457"/>
                <a:gd name="connsiteX123" fmla="*/ 1066527 w 2529718"/>
                <a:gd name="connsiteY123" fmla="*/ 2725587 h 3201457"/>
                <a:gd name="connsiteX124" fmla="*/ 1125582 w 2529718"/>
                <a:gd name="connsiteY124" fmla="*/ 2783689 h 3201457"/>
                <a:gd name="connsiteX125" fmla="*/ 1173207 w 2529718"/>
                <a:gd name="connsiteY125" fmla="*/ 2807502 h 3201457"/>
                <a:gd name="connsiteX126" fmla="*/ 1207497 w 2529718"/>
                <a:gd name="connsiteY126" fmla="*/ 2852269 h 3201457"/>
                <a:gd name="connsiteX127" fmla="*/ 1262742 w 2529718"/>
                <a:gd name="connsiteY127" fmla="*/ 2836077 h 3201457"/>
                <a:gd name="connsiteX128" fmla="*/ 1289412 w 2529718"/>
                <a:gd name="connsiteY128" fmla="*/ 2760829 h 3201457"/>
                <a:gd name="connsiteX129" fmla="*/ 1341799 w 2529718"/>
                <a:gd name="connsiteY129" fmla="*/ 2874177 h 3201457"/>
                <a:gd name="connsiteX130" fmla="*/ 1412284 w 2529718"/>
                <a:gd name="connsiteY130" fmla="*/ 2897989 h 3201457"/>
                <a:gd name="connsiteX131" fmla="*/ 1451337 w 2529718"/>
                <a:gd name="connsiteY131" fmla="*/ 2909419 h 3201457"/>
                <a:gd name="connsiteX132" fmla="*/ 1522774 w 2529718"/>
                <a:gd name="connsiteY132" fmla="*/ 2992287 h 3201457"/>
                <a:gd name="connsiteX133" fmla="*/ 1564684 w 2529718"/>
                <a:gd name="connsiteY133" fmla="*/ 2992287 h 3201457"/>
                <a:gd name="connsiteX134" fmla="*/ 1622787 w 2529718"/>
                <a:gd name="connsiteY134" fmla="*/ 2985619 h 3201457"/>
                <a:gd name="connsiteX135" fmla="*/ 1775187 w 2529718"/>
                <a:gd name="connsiteY135" fmla="*/ 3060866 h 3201457"/>
                <a:gd name="connsiteX136" fmla="*/ 1784712 w 2529718"/>
                <a:gd name="connsiteY136" fmla="*/ 3071344 h 3201457"/>
                <a:gd name="connsiteX137" fmla="*/ 2019979 w 2529718"/>
                <a:gd name="connsiteY137" fmla="*/ 3198979 h 3201457"/>
                <a:gd name="connsiteX138" fmla="*/ 2054269 w 2529718"/>
                <a:gd name="connsiteY138" fmla="*/ 3190406 h 3201457"/>
                <a:gd name="connsiteX139" fmla="*/ 2042839 w 2529718"/>
                <a:gd name="connsiteY139" fmla="*/ 3153259 h 3201457"/>
                <a:gd name="connsiteX140" fmla="*/ 1967592 w 2529718"/>
                <a:gd name="connsiteY140" fmla="*/ 3067534 h 3201457"/>
                <a:gd name="connsiteX141" fmla="*/ 1969497 w 2529718"/>
                <a:gd name="connsiteY141" fmla="*/ 3023719 h 3201457"/>
                <a:gd name="connsiteX142" fmla="*/ 1966639 w 2529718"/>
                <a:gd name="connsiteY142" fmla="*/ 2983714 h 3201457"/>
                <a:gd name="connsiteX143" fmla="*/ 1893297 w 2529718"/>
                <a:gd name="connsiteY143" fmla="*/ 2890369 h 3201457"/>
                <a:gd name="connsiteX144" fmla="*/ 1891392 w 2529718"/>
                <a:gd name="connsiteY144" fmla="*/ 2824646 h 3201457"/>
                <a:gd name="connsiteX145" fmla="*/ 1889487 w 2529718"/>
                <a:gd name="connsiteY145" fmla="*/ 2795119 h 3201457"/>
                <a:gd name="connsiteX146" fmla="*/ 1866627 w 2529718"/>
                <a:gd name="connsiteY146" fmla="*/ 2758924 h 3201457"/>
                <a:gd name="connsiteX147" fmla="*/ 1885677 w 2529718"/>
                <a:gd name="connsiteY147" fmla="*/ 2708441 h 3201457"/>
                <a:gd name="connsiteX148" fmla="*/ 1855197 w 2529718"/>
                <a:gd name="connsiteY148" fmla="*/ 2655102 h 3201457"/>
                <a:gd name="connsiteX149" fmla="*/ 1865674 w 2529718"/>
                <a:gd name="connsiteY149" fmla="*/ 2632241 h 3201457"/>
                <a:gd name="connsiteX150" fmla="*/ 2019027 w 2529718"/>
                <a:gd name="connsiteY150" fmla="*/ 2604619 h 3201457"/>
                <a:gd name="connsiteX151" fmla="*/ 2040934 w 2529718"/>
                <a:gd name="connsiteY151" fmla="*/ 2556994 h 3201457"/>
                <a:gd name="connsiteX152" fmla="*/ 1947589 w 2529718"/>
                <a:gd name="connsiteY152" fmla="*/ 2424596 h 3201457"/>
                <a:gd name="connsiteX153" fmla="*/ 1938064 w 2529718"/>
                <a:gd name="connsiteY153" fmla="*/ 2392212 h 3201457"/>
                <a:gd name="connsiteX154" fmla="*/ 1942827 w 2529718"/>
                <a:gd name="connsiteY154" fmla="*/ 2336014 h 3201457"/>
                <a:gd name="connsiteX155" fmla="*/ 1975212 w 2529718"/>
                <a:gd name="connsiteY155" fmla="*/ 2307439 h 3201457"/>
                <a:gd name="connsiteX156" fmla="*/ 2014264 w 2529718"/>
                <a:gd name="connsiteY156" fmla="*/ 2271244 h 3201457"/>
                <a:gd name="connsiteX157" fmla="*/ 2052364 w 2529718"/>
                <a:gd name="connsiteY157" fmla="*/ 2221714 h 3201457"/>
                <a:gd name="connsiteX158" fmla="*/ 2021884 w 2529718"/>
                <a:gd name="connsiteY158" fmla="*/ 2180756 h 3201457"/>
                <a:gd name="connsiteX159" fmla="*/ 1977117 w 2529718"/>
                <a:gd name="connsiteY159" fmla="*/ 2175994 h 3201457"/>
                <a:gd name="connsiteX160" fmla="*/ 483597 w 2529718"/>
                <a:gd name="connsiteY160" fmla="*/ 1775944 h 3201457"/>
                <a:gd name="connsiteX161" fmla="*/ 1006519 w 2529718"/>
                <a:gd name="connsiteY161" fmla="*/ 1018706 h 3201457"/>
                <a:gd name="connsiteX162" fmla="*/ 483597 w 2529718"/>
                <a:gd name="connsiteY162" fmla="*/ 1775944 h 3201457"/>
                <a:gd name="connsiteX163" fmla="*/ 769347 w 2529718"/>
                <a:gd name="connsiteY163" fmla="*/ 1956919 h 3201457"/>
                <a:gd name="connsiteX164" fmla="*/ 1047477 w 2529718"/>
                <a:gd name="connsiteY164" fmla="*/ 1281596 h 3201457"/>
                <a:gd name="connsiteX165" fmla="*/ 769347 w 2529718"/>
                <a:gd name="connsiteY165" fmla="*/ 1956919 h 3201457"/>
                <a:gd name="connsiteX166" fmla="*/ 1006519 w 2529718"/>
                <a:gd name="connsiteY166" fmla="*/ 2364589 h 3201457"/>
                <a:gd name="connsiteX167" fmla="*/ 1165587 w 2529718"/>
                <a:gd name="connsiteY167" fmla="*/ 1940726 h 3201457"/>
                <a:gd name="connsiteX168" fmla="*/ 1006519 w 2529718"/>
                <a:gd name="connsiteY168" fmla="*/ 2364589 h 3201457"/>
                <a:gd name="connsiteX169" fmla="*/ 1303699 w 2529718"/>
                <a:gd name="connsiteY169" fmla="*/ 2679866 h 3201457"/>
                <a:gd name="connsiteX170" fmla="*/ 1301794 w 2529718"/>
                <a:gd name="connsiteY170" fmla="*/ 2350301 h 3201457"/>
                <a:gd name="connsiteX171" fmla="*/ 1303699 w 2529718"/>
                <a:gd name="connsiteY171" fmla="*/ 2679866 h 3201457"/>
                <a:gd name="connsiteX172" fmla="*/ 1207497 w 2529718"/>
                <a:gd name="connsiteY172" fmla="*/ 971081 h 3201457"/>
                <a:gd name="connsiteX173" fmla="*/ 1146537 w 2529718"/>
                <a:gd name="connsiteY173" fmla="*/ 1037756 h 3201457"/>
                <a:gd name="connsiteX174" fmla="*/ 1200829 w 2529718"/>
                <a:gd name="connsiteY174" fmla="*/ 1514959 h 3201457"/>
                <a:gd name="connsiteX175" fmla="*/ 1250359 w 2529718"/>
                <a:gd name="connsiteY175" fmla="*/ 1776896 h 3201457"/>
                <a:gd name="connsiteX176" fmla="*/ 1297984 w 2529718"/>
                <a:gd name="connsiteY176" fmla="*/ 1829284 h 3201457"/>
                <a:gd name="connsiteX177" fmla="*/ 1667554 w 2529718"/>
                <a:gd name="connsiteY177" fmla="*/ 2015021 h 3201457"/>
                <a:gd name="connsiteX178" fmla="*/ 1706607 w 2529718"/>
                <a:gd name="connsiteY178" fmla="*/ 2054074 h 3201457"/>
                <a:gd name="connsiteX179" fmla="*/ 1282744 w 2529718"/>
                <a:gd name="connsiteY179" fmla="*/ 1837856 h 3201457"/>
                <a:gd name="connsiteX180" fmla="*/ 1276077 w 2529718"/>
                <a:gd name="connsiteY180" fmla="*/ 1853096 h 3201457"/>
                <a:gd name="connsiteX181" fmla="*/ 1416094 w 2529718"/>
                <a:gd name="connsiteY181" fmla="*/ 2252194 h 3201457"/>
                <a:gd name="connsiteX182" fmla="*/ 1457052 w 2529718"/>
                <a:gd name="connsiteY182" fmla="*/ 2303629 h 3201457"/>
                <a:gd name="connsiteX183" fmla="*/ 1458004 w 2529718"/>
                <a:gd name="connsiteY183" fmla="*/ 2302676 h 3201457"/>
                <a:gd name="connsiteX184" fmla="*/ 1458004 w 2529718"/>
                <a:gd name="connsiteY184" fmla="*/ 2302676 h 3201457"/>
                <a:gd name="connsiteX185" fmla="*/ 1458004 w 2529718"/>
                <a:gd name="connsiteY185" fmla="*/ 2302676 h 3201457"/>
                <a:gd name="connsiteX186" fmla="*/ 1458957 w 2529718"/>
                <a:gd name="connsiteY186" fmla="*/ 2303629 h 3201457"/>
                <a:gd name="connsiteX187" fmla="*/ 1554207 w 2529718"/>
                <a:gd name="connsiteY187" fmla="*/ 2325537 h 3201457"/>
                <a:gd name="connsiteX188" fmla="*/ 1705654 w 2529718"/>
                <a:gd name="connsiteY188" fmla="*/ 2378876 h 3201457"/>
                <a:gd name="connsiteX189" fmla="*/ 1459909 w 2529718"/>
                <a:gd name="connsiteY189" fmla="*/ 2303629 h 3201457"/>
                <a:gd name="connsiteX190" fmla="*/ 1458957 w 2529718"/>
                <a:gd name="connsiteY190" fmla="*/ 2303629 h 3201457"/>
                <a:gd name="connsiteX191" fmla="*/ 1478959 w 2529718"/>
                <a:gd name="connsiteY191" fmla="*/ 2363637 h 3201457"/>
                <a:gd name="connsiteX192" fmla="*/ 1608499 w 2529718"/>
                <a:gd name="connsiteY192" fmla="*/ 2601762 h 3201457"/>
                <a:gd name="connsiteX193" fmla="*/ 1626597 w 2529718"/>
                <a:gd name="connsiteY193" fmla="*/ 2650339 h 3201457"/>
                <a:gd name="connsiteX194" fmla="*/ 1334179 w 2529718"/>
                <a:gd name="connsiteY194" fmla="*/ 2112176 h 3201457"/>
                <a:gd name="connsiteX195" fmla="*/ 1175112 w 2529718"/>
                <a:gd name="connsiteY195" fmla="*/ 1515911 h 3201457"/>
                <a:gd name="connsiteX196" fmla="*/ 1132249 w 2529718"/>
                <a:gd name="connsiteY196" fmla="*/ 899644 h 3201457"/>
                <a:gd name="connsiteX197" fmla="*/ 1161777 w 2529718"/>
                <a:gd name="connsiteY197" fmla="*/ 951079 h 3201457"/>
                <a:gd name="connsiteX198" fmla="*/ 1223689 w 2529718"/>
                <a:gd name="connsiteY198" fmla="*/ 950126 h 3201457"/>
                <a:gd name="connsiteX199" fmla="*/ 1795189 w 2529718"/>
                <a:gd name="connsiteY199" fmla="*/ 1077761 h 3201457"/>
                <a:gd name="connsiteX200" fmla="*/ 1710417 w 2529718"/>
                <a:gd name="connsiteY200" fmla="*/ 1063474 h 3201457"/>
                <a:gd name="connsiteX201" fmla="*/ 1207497 w 2529718"/>
                <a:gd name="connsiteY201" fmla="*/ 971081 h 3201457"/>
                <a:gd name="connsiteX202" fmla="*/ 1692319 w 2529718"/>
                <a:gd name="connsiteY202" fmla="*/ 1619734 h 3201457"/>
                <a:gd name="connsiteX203" fmla="*/ 1220832 w 2529718"/>
                <a:gd name="connsiteY203" fmla="*/ 1314934 h 3201457"/>
                <a:gd name="connsiteX204" fmla="*/ 1692319 w 2529718"/>
                <a:gd name="connsiteY204" fmla="*/ 1619734 h 320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2529718" h="3201457">
                  <a:moveTo>
                    <a:pt x="1977117" y="2175994"/>
                  </a:moveTo>
                  <a:cubicBezTo>
                    <a:pt x="1962829" y="2174089"/>
                    <a:pt x="1956162" y="2161706"/>
                    <a:pt x="1951399" y="2150276"/>
                  </a:cubicBezTo>
                  <a:cubicBezTo>
                    <a:pt x="1944732" y="2131226"/>
                    <a:pt x="1965687" y="2138846"/>
                    <a:pt x="1971402" y="2131226"/>
                  </a:cubicBezTo>
                  <a:cubicBezTo>
                    <a:pt x="2001882" y="2087411"/>
                    <a:pt x="2043792" y="2115987"/>
                    <a:pt x="2079987" y="2115034"/>
                  </a:cubicBezTo>
                  <a:cubicBezTo>
                    <a:pt x="2097132" y="2115034"/>
                    <a:pt x="2117134" y="2125512"/>
                    <a:pt x="2126659" y="2105509"/>
                  </a:cubicBezTo>
                  <a:cubicBezTo>
                    <a:pt x="2136184" y="2088364"/>
                    <a:pt x="2117134" y="2076934"/>
                    <a:pt x="2108562" y="2064551"/>
                  </a:cubicBezTo>
                  <a:cubicBezTo>
                    <a:pt x="2079987" y="2025499"/>
                    <a:pt x="2050459" y="1988351"/>
                    <a:pt x="2019027" y="1946441"/>
                  </a:cubicBezTo>
                  <a:cubicBezTo>
                    <a:pt x="2033314" y="1944536"/>
                    <a:pt x="2039982" y="1942631"/>
                    <a:pt x="2045697" y="1942631"/>
                  </a:cubicBezTo>
                  <a:cubicBezTo>
                    <a:pt x="2060937" y="1940726"/>
                    <a:pt x="2080939" y="1947394"/>
                    <a:pt x="2088559" y="1929296"/>
                  </a:cubicBezTo>
                  <a:cubicBezTo>
                    <a:pt x="2096179" y="1910246"/>
                    <a:pt x="2077129" y="1900721"/>
                    <a:pt x="2065699" y="1892149"/>
                  </a:cubicBezTo>
                  <a:cubicBezTo>
                    <a:pt x="1983784" y="1827379"/>
                    <a:pt x="1945684" y="1727366"/>
                    <a:pt x="1877104" y="1652119"/>
                  </a:cubicBezTo>
                  <a:cubicBezTo>
                    <a:pt x="1872342" y="1646404"/>
                    <a:pt x="1859007" y="1636879"/>
                    <a:pt x="1877104" y="1632116"/>
                  </a:cubicBezTo>
                  <a:cubicBezTo>
                    <a:pt x="1913299" y="1622591"/>
                    <a:pt x="1895202" y="1606399"/>
                    <a:pt x="1881867" y="1593064"/>
                  </a:cubicBezTo>
                  <a:cubicBezTo>
                    <a:pt x="1855197" y="1566394"/>
                    <a:pt x="1826622" y="1540676"/>
                    <a:pt x="1799952" y="1514959"/>
                  </a:cubicBezTo>
                  <a:cubicBezTo>
                    <a:pt x="1782807" y="1497814"/>
                    <a:pt x="1756137" y="1487336"/>
                    <a:pt x="1753279" y="1458761"/>
                  </a:cubicBezTo>
                  <a:cubicBezTo>
                    <a:pt x="1752327" y="1429234"/>
                    <a:pt x="1717084" y="1416851"/>
                    <a:pt x="1718989" y="1380656"/>
                  </a:cubicBezTo>
                  <a:cubicBezTo>
                    <a:pt x="1740897" y="1400659"/>
                    <a:pt x="1758994" y="1417804"/>
                    <a:pt x="1770424" y="1441616"/>
                  </a:cubicBezTo>
                  <a:cubicBezTo>
                    <a:pt x="1770424" y="1441616"/>
                    <a:pt x="1770424" y="1441616"/>
                    <a:pt x="1770424" y="1441616"/>
                  </a:cubicBezTo>
                  <a:lnTo>
                    <a:pt x="1770424" y="1441616"/>
                  </a:lnTo>
                  <a:cubicBezTo>
                    <a:pt x="1803762" y="1467334"/>
                    <a:pt x="1837099" y="1494956"/>
                    <a:pt x="1872342" y="1518769"/>
                  </a:cubicBezTo>
                  <a:cubicBezTo>
                    <a:pt x="1884724" y="1527341"/>
                    <a:pt x="1901869" y="1547344"/>
                    <a:pt x="1918062" y="1533056"/>
                  </a:cubicBezTo>
                  <a:cubicBezTo>
                    <a:pt x="1938064" y="1514959"/>
                    <a:pt x="1913299" y="1499719"/>
                    <a:pt x="1906632" y="1483526"/>
                  </a:cubicBezTo>
                  <a:cubicBezTo>
                    <a:pt x="1905679" y="1481621"/>
                    <a:pt x="1907584" y="1477811"/>
                    <a:pt x="1908537" y="1472096"/>
                  </a:cubicBezTo>
                  <a:cubicBezTo>
                    <a:pt x="1968544" y="1499719"/>
                    <a:pt x="2029504" y="1516864"/>
                    <a:pt x="2098084" y="1517816"/>
                  </a:cubicBezTo>
                  <a:cubicBezTo>
                    <a:pt x="2094274" y="1509244"/>
                    <a:pt x="2094274" y="1505434"/>
                    <a:pt x="2092369" y="1503529"/>
                  </a:cubicBezTo>
                  <a:cubicBezTo>
                    <a:pt x="2077129" y="1489241"/>
                    <a:pt x="2052364" y="1472096"/>
                    <a:pt x="2062842" y="1454951"/>
                  </a:cubicBezTo>
                  <a:cubicBezTo>
                    <a:pt x="2076177" y="1434949"/>
                    <a:pt x="2099037" y="1457809"/>
                    <a:pt x="2116182" y="1465429"/>
                  </a:cubicBezTo>
                  <a:cubicBezTo>
                    <a:pt x="2140947" y="1475906"/>
                    <a:pt x="2163807" y="1489241"/>
                    <a:pt x="2188572" y="1502576"/>
                  </a:cubicBezTo>
                  <a:cubicBezTo>
                    <a:pt x="2230482" y="1524484"/>
                    <a:pt x="2273345" y="1519721"/>
                    <a:pt x="2311445" y="1498766"/>
                  </a:cubicBezTo>
                  <a:cubicBezTo>
                    <a:pt x="2332399" y="1487336"/>
                    <a:pt x="2350497" y="1482574"/>
                    <a:pt x="2372404" y="1479716"/>
                  </a:cubicBezTo>
                  <a:cubicBezTo>
                    <a:pt x="2400027" y="1475906"/>
                    <a:pt x="2429554" y="1470191"/>
                    <a:pt x="2454319" y="1455904"/>
                  </a:cubicBezTo>
                  <a:cubicBezTo>
                    <a:pt x="2479084" y="1440664"/>
                    <a:pt x="2525757" y="1446379"/>
                    <a:pt x="2529567" y="1420661"/>
                  </a:cubicBezTo>
                  <a:cubicBezTo>
                    <a:pt x="2532424" y="1395896"/>
                    <a:pt x="2494324" y="1375894"/>
                    <a:pt x="2469559" y="1358749"/>
                  </a:cubicBezTo>
                  <a:cubicBezTo>
                    <a:pt x="2454319" y="1347319"/>
                    <a:pt x="2448605" y="1337794"/>
                    <a:pt x="2471465" y="1329221"/>
                  </a:cubicBezTo>
                  <a:cubicBezTo>
                    <a:pt x="2520994" y="1310171"/>
                    <a:pt x="2493372" y="1296836"/>
                    <a:pt x="2467655" y="1284454"/>
                  </a:cubicBezTo>
                  <a:cubicBezTo>
                    <a:pt x="2446699" y="1273976"/>
                    <a:pt x="2426697" y="1260641"/>
                    <a:pt x="2401932" y="1257784"/>
                  </a:cubicBezTo>
                  <a:cubicBezTo>
                    <a:pt x="2393359" y="1256831"/>
                    <a:pt x="2377167" y="1248259"/>
                    <a:pt x="2377167" y="1247306"/>
                  </a:cubicBezTo>
                  <a:cubicBezTo>
                    <a:pt x="2392407" y="1208254"/>
                    <a:pt x="2350497" y="1220636"/>
                    <a:pt x="2336209" y="1207301"/>
                  </a:cubicBezTo>
                  <a:cubicBezTo>
                    <a:pt x="2343829" y="1202539"/>
                    <a:pt x="2347640" y="1199681"/>
                    <a:pt x="2352402" y="1197776"/>
                  </a:cubicBezTo>
                  <a:cubicBezTo>
                    <a:pt x="2369547" y="1191109"/>
                    <a:pt x="2398122" y="1200634"/>
                    <a:pt x="2400979" y="1177774"/>
                  </a:cubicBezTo>
                  <a:cubicBezTo>
                    <a:pt x="2403837" y="1154914"/>
                    <a:pt x="2375262" y="1149199"/>
                    <a:pt x="2359070" y="1137769"/>
                  </a:cubicBezTo>
                  <a:cubicBezTo>
                    <a:pt x="2331447" y="1118719"/>
                    <a:pt x="2296204" y="1110146"/>
                    <a:pt x="2271440" y="1079666"/>
                  </a:cubicBezTo>
                  <a:cubicBezTo>
                    <a:pt x="2282870" y="1074904"/>
                    <a:pt x="2288584" y="1072999"/>
                    <a:pt x="2293347" y="1070141"/>
                  </a:cubicBezTo>
                  <a:cubicBezTo>
                    <a:pt x="2303824" y="1064426"/>
                    <a:pt x="2321922" y="1066331"/>
                    <a:pt x="2321922" y="1050139"/>
                  </a:cubicBezTo>
                  <a:cubicBezTo>
                    <a:pt x="2320970" y="1033946"/>
                    <a:pt x="2303824" y="1036804"/>
                    <a:pt x="2292395" y="1032041"/>
                  </a:cubicBezTo>
                  <a:cubicBezTo>
                    <a:pt x="2276202" y="1026326"/>
                    <a:pt x="2257152" y="1027279"/>
                    <a:pt x="2244770" y="1005371"/>
                  </a:cubicBezTo>
                  <a:cubicBezTo>
                    <a:pt x="2279059" y="994894"/>
                    <a:pt x="2311445" y="984416"/>
                    <a:pt x="2343829" y="973939"/>
                  </a:cubicBezTo>
                  <a:cubicBezTo>
                    <a:pt x="2354307" y="971081"/>
                    <a:pt x="2366690" y="969176"/>
                    <a:pt x="2368595" y="955841"/>
                  </a:cubicBezTo>
                  <a:cubicBezTo>
                    <a:pt x="2370499" y="942506"/>
                    <a:pt x="2359070" y="935839"/>
                    <a:pt x="2350497" y="930124"/>
                  </a:cubicBezTo>
                  <a:cubicBezTo>
                    <a:pt x="2308587" y="904406"/>
                    <a:pt x="2264772" y="882499"/>
                    <a:pt x="2213337" y="880594"/>
                  </a:cubicBezTo>
                  <a:cubicBezTo>
                    <a:pt x="2183809" y="879641"/>
                    <a:pt x="2153329" y="884404"/>
                    <a:pt x="2119040" y="869164"/>
                  </a:cubicBezTo>
                  <a:cubicBezTo>
                    <a:pt x="2181904" y="834874"/>
                    <a:pt x="2135232" y="832016"/>
                    <a:pt x="2109515" y="821539"/>
                  </a:cubicBezTo>
                  <a:cubicBezTo>
                    <a:pt x="2074272" y="806299"/>
                    <a:pt x="2036172" y="797726"/>
                    <a:pt x="2004739" y="774866"/>
                  </a:cubicBezTo>
                  <a:cubicBezTo>
                    <a:pt x="2019979" y="749149"/>
                    <a:pt x="2052364" y="755816"/>
                    <a:pt x="2072367" y="729146"/>
                  </a:cubicBezTo>
                  <a:cubicBezTo>
                    <a:pt x="1999977" y="715811"/>
                    <a:pt x="1929492" y="736766"/>
                    <a:pt x="1858054" y="704381"/>
                  </a:cubicBezTo>
                  <a:cubicBezTo>
                    <a:pt x="1916157" y="671996"/>
                    <a:pt x="1945684" y="615799"/>
                    <a:pt x="2007597" y="586271"/>
                  </a:cubicBezTo>
                  <a:cubicBezTo>
                    <a:pt x="1961877" y="586271"/>
                    <a:pt x="1922824" y="596749"/>
                    <a:pt x="1893297" y="584366"/>
                  </a:cubicBezTo>
                  <a:cubicBezTo>
                    <a:pt x="1841862" y="562459"/>
                    <a:pt x="1795189" y="580556"/>
                    <a:pt x="1747564" y="588176"/>
                  </a:cubicBezTo>
                  <a:cubicBezTo>
                    <a:pt x="1718989" y="591986"/>
                    <a:pt x="1691367" y="600559"/>
                    <a:pt x="1663744" y="602464"/>
                  </a:cubicBezTo>
                  <a:cubicBezTo>
                    <a:pt x="1649457" y="603416"/>
                    <a:pt x="1617072" y="617704"/>
                    <a:pt x="1635169" y="574841"/>
                  </a:cubicBezTo>
                  <a:cubicBezTo>
                    <a:pt x="1643742" y="555791"/>
                    <a:pt x="1619929" y="559601"/>
                    <a:pt x="1609452" y="562459"/>
                  </a:cubicBezTo>
                  <a:cubicBezTo>
                    <a:pt x="1503724" y="593891"/>
                    <a:pt x="1394187" y="613894"/>
                    <a:pt x="1307509" y="692951"/>
                  </a:cubicBezTo>
                  <a:cubicBezTo>
                    <a:pt x="1271314" y="726289"/>
                    <a:pt x="1224642" y="748196"/>
                    <a:pt x="1177017" y="778676"/>
                  </a:cubicBezTo>
                  <a:cubicBezTo>
                    <a:pt x="1180827" y="709144"/>
                    <a:pt x="1186542" y="649136"/>
                    <a:pt x="1207497" y="590081"/>
                  </a:cubicBezTo>
                  <a:cubicBezTo>
                    <a:pt x="1228452" y="529121"/>
                    <a:pt x="1249407" y="467209"/>
                    <a:pt x="1258932" y="402439"/>
                  </a:cubicBezTo>
                  <a:cubicBezTo>
                    <a:pt x="1277029" y="278614"/>
                    <a:pt x="1300842" y="155741"/>
                    <a:pt x="1368469" y="46204"/>
                  </a:cubicBezTo>
                  <a:cubicBezTo>
                    <a:pt x="1380852" y="26201"/>
                    <a:pt x="1377042" y="13819"/>
                    <a:pt x="1352277" y="10009"/>
                  </a:cubicBezTo>
                  <a:cubicBezTo>
                    <a:pt x="1339894" y="8104"/>
                    <a:pt x="1327512" y="5246"/>
                    <a:pt x="1315129" y="2389"/>
                  </a:cubicBezTo>
                  <a:cubicBezTo>
                    <a:pt x="1285602" y="-5231"/>
                    <a:pt x="1271314" y="5246"/>
                    <a:pt x="1265599" y="35726"/>
                  </a:cubicBezTo>
                  <a:cubicBezTo>
                    <a:pt x="1221784" y="267184"/>
                    <a:pt x="1183684" y="500546"/>
                    <a:pt x="1116057" y="727241"/>
                  </a:cubicBezTo>
                  <a:cubicBezTo>
                    <a:pt x="1086529" y="823444"/>
                    <a:pt x="1077004" y="831064"/>
                    <a:pt x="979849" y="796774"/>
                  </a:cubicBezTo>
                  <a:cubicBezTo>
                    <a:pt x="971277" y="793916"/>
                    <a:pt x="962704" y="788201"/>
                    <a:pt x="954132" y="784391"/>
                  </a:cubicBezTo>
                  <a:cubicBezTo>
                    <a:pt x="915079" y="751054"/>
                    <a:pt x="870312" y="739624"/>
                    <a:pt x="820782" y="756769"/>
                  </a:cubicBezTo>
                  <a:cubicBezTo>
                    <a:pt x="794112" y="774866"/>
                    <a:pt x="762679" y="766294"/>
                    <a:pt x="734104" y="774866"/>
                  </a:cubicBezTo>
                  <a:cubicBezTo>
                    <a:pt x="683622" y="790106"/>
                    <a:pt x="617899" y="774866"/>
                    <a:pt x="601707" y="850114"/>
                  </a:cubicBezTo>
                  <a:cubicBezTo>
                    <a:pt x="600754" y="852971"/>
                    <a:pt x="595039" y="856781"/>
                    <a:pt x="590277" y="857734"/>
                  </a:cubicBezTo>
                  <a:cubicBezTo>
                    <a:pt x="512172" y="875831"/>
                    <a:pt x="453117" y="936791"/>
                    <a:pt x="374059" y="953936"/>
                  </a:cubicBezTo>
                  <a:cubicBezTo>
                    <a:pt x="349294" y="959651"/>
                    <a:pt x="339769" y="972986"/>
                    <a:pt x="356914" y="993941"/>
                  </a:cubicBezTo>
                  <a:cubicBezTo>
                    <a:pt x="374059" y="1015849"/>
                    <a:pt x="362629" y="1023469"/>
                    <a:pt x="343579" y="1032041"/>
                  </a:cubicBezTo>
                  <a:cubicBezTo>
                    <a:pt x="299764" y="1053949"/>
                    <a:pt x="255949" y="1077761"/>
                    <a:pt x="220707" y="1112051"/>
                  </a:cubicBezTo>
                  <a:cubicBezTo>
                    <a:pt x="210229" y="1122529"/>
                    <a:pt x="192132" y="1138721"/>
                    <a:pt x="208324" y="1152056"/>
                  </a:cubicBezTo>
                  <a:cubicBezTo>
                    <a:pt x="239757" y="1177774"/>
                    <a:pt x="263569" y="1220636"/>
                    <a:pt x="316909" y="1205396"/>
                  </a:cubicBezTo>
                  <a:cubicBezTo>
                    <a:pt x="326434" y="1202539"/>
                    <a:pt x="341674" y="1198729"/>
                    <a:pt x="352152" y="1213969"/>
                  </a:cubicBezTo>
                  <a:cubicBezTo>
                    <a:pt x="292144" y="1276834"/>
                    <a:pt x="216897" y="1323506"/>
                    <a:pt x="159747" y="1390181"/>
                  </a:cubicBezTo>
                  <a:cubicBezTo>
                    <a:pt x="149269" y="1402564"/>
                    <a:pt x="129267" y="1416851"/>
                    <a:pt x="138792" y="1433996"/>
                  </a:cubicBezTo>
                  <a:cubicBezTo>
                    <a:pt x="150222" y="1454951"/>
                    <a:pt x="167367" y="1420661"/>
                    <a:pt x="185464" y="1433044"/>
                  </a:cubicBezTo>
                  <a:cubicBezTo>
                    <a:pt x="176892" y="1442569"/>
                    <a:pt x="169272" y="1453999"/>
                    <a:pt x="159747" y="1460666"/>
                  </a:cubicBezTo>
                  <a:cubicBezTo>
                    <a:pt x="92119" y="1508291"/>
                    <a:pt x="58782" y="1576871"/>
                    <a:pt x="34969" y="1653071"/>
                  </a:cubicBezTo>
                  <a:cubicBezTo>
                    <a:pt x="29254" y="1672121"/>
                    <a:pt x="17824" y="1702601"/>
                    <a:pt x="52114" y="1695934"/>
                  </a:cubicBezTo>
                  <a:cubicBezTo>
                    <a:pt x="114027" y="1682599"/>
                    <a:pt x="85452" y="1714984"/>
                    <a:pt x="79737" y="1739749"/>
                  </a:cubicBezTo>
                  <a:cubicBezTo>
                    <a:pt x="74022" y="1762609"/>
                    <a:pt x="37827" y="1794994"/>
                    <a:pt x="97834" y="1800709"/>
                  </a:cubicBezTo>
                  <a:cubicBezTo>
                    <a:pt x="72117" y="1834046"/>
                    <a:pt x="49257" y="1864526"/>
                    <a:pt x="27349" y="1895006"/>
                  </a:cubicBezTo>
                  <a:cubicBezTo>
                    <a:pt x="15919" y="1911199"/>
                    <a:pt x="-1226" y="1926439"/>
                    <a:pt x="2584" y="1949299"/>
                  </a:cubicBezTo>
                  <a:cubicBezTo>
                    <a:pt x="8299" y="1976921"/>
                    <a:pt x="39732" y="1957871"/>
                    <a:pt x="52114" y="1974064"/>
                  </a:cubicBezTo>
                  <a:cubicBezTo>
                    <a:pt x="44494" y="1998829"/>
                    <a:pt x="22587" y="2012164"/>
                    <a:pt x="11157" y="2032166"/>
                  </a:cubicBezTo>
                  <a:cubicBezTo>
                    <a:pt x="3537" y="2044549"/>
                    <a:pt x="-6941" y="2063599"/>
                    <a:pt x="6394" y="2070266"/>
                  </a:cubicBezTo>
                  <a:cubicBezTo>
                    <a:pt x="41637" y="2088364"/>
                    <a:pt x="20682" y="2112176"/>
                    <a:pt x="18777" y="2134084"/>
                  </a:cubicBezTo>
                  <a:cubicBezTo>
                    <a:pt x="16872" y="2154087"/>
                    <a:pt x="5442" y="2187424"/>
                    <a:pt x="25444" y="2190281"/>
                  </a:cubicBezTo>
                  <a:cubicBezTo>
                    <a:pt x="77832" y="2197901"/>
                    <a:pt x="50209" y="2223619"/>
                    <a:pt x="45447" y="2245526"/>
                  </a:cubicBezTo>
                  <a:cubicBezTo>
                    <a:pt x="37827" y="2277912"/>
                    <a:pt x="31159" y="2310296"/>
                    <a:pt x="23539" y="2342681"/>
                  </a:cubicBezTo>
                  <a:cubicBezTo>
                    <a:pt x="20682" y="2357921"/>
                    <a:pt x="11157" y="2376019"/>
                    <a:pt x="29254" y="2385544"/>
                  </a:cubicBezTo>
                  <a:cubicBezTo>
                    <a:pt x="46399" y="2394116"/>
                    <a:pt x="57829" y="2376971"/>
                    <a:pt x="69259" y="2367446"/>
                  </a:cubicBezTo>
                  <a:cubicBezTo>
                    <a:pt x="103549" y="2337919"/>
                    <a:pt x="131172" y="2299819"/>
                    <a:pt x="177844" y="2277912"/>
                  </a:cubicBezTo>
                  <a:cubicBezTo>
                    <a:pt x="175939" y="2330299"/>
                    <a:pt x="200704" y="2326489"/>
                    <a:pt x="230232" y="2304581"/>
                  </a:cubicBezTo>
                  <a:cubicBezTo>
                    <a:pt x="255949" y="2285531"/>
                    <a:pt x="279762" y="2264576"/>
                    <a:pt x="304527" y="2245526"/>
                  </a:cubicBezTo>
                  <a:cubicBezTo>
                    <a:pt x="311194" y="2240764"/>
                    <a:pt x="321672" y="2225524"/>
                    <a:pt x="326434" y="2236001"/>
                  </a:cubicBezTo>
                  <a:cubicBezTo>
                    <a:pt x="347389" y="2286484"/>
                    <a:pt x="368344" y="2245526"/>
                    <a:pt x="381679" y="2234096"/>
                  </a:cubicBezTo>
                  <a:cubicBezTo>
                    <a:pt x="446449" y="2178851"/>
                    <a:pt x="520744" y="2136941"/>
                    <a:pt x="589324" y="2069314"/>
                  </a:cubicBezTo>
                  <a:cubicBezTo>
                    <a:pt x="574084" y="2133131"/>
                    <a:pt x="559797" y="2184566"/>
                    <a:pt x="560749" y="2238859"/>
                  </a:cubicBezTo>
                  <a:cubicBezTo>
                    <a:pt x="561702" y="2262671"/>
                    <a:pt x="556939" y="2286484"/>
                    <a:pt x="573132" y="2307439"/>
                  </a:cubicBezTo>
                  <a:cubicBezTo>
                    <a:pt x="592182" y="2330299"/>
                    <a:pt x="614089" y="2299819"/>
                    <a:pt x="636949" y="2311249"/>
                  </a:cubicBezTo>
                  <a:cubicBezTo>
                    <a:pt x="630282" y="2326489"/>
                    <a:pt x="623614" y="2340776"/>
                    <a:pt x="617899" y="2355064"/>
                  </a:cubicBezTo>
                  <a:cubicBezTo>
                    <a:pt x="600754" y="2399831"/>
                    <a:pt x="584562" y="2443646"/>
                    <a:pt x="567417" y="2488414"/>
                  </a:cubicBezTo>
                  <a:cubicBezTo>
                    <a:pt x="561702" y="2503654"/>
                    <a:pt x="564559" y="2516989"/>
                    <a:pt x="576942" y="2526514"/>
                  </a:cubicBezTo>
                  <a:cubicBezTo>
                    <a:pt x="590277" y="2536991"/>
                    <a:pt x="600754" y="2527466"/>
                    <a:pt x="611232" y="2519846"/>
                  </a:cubicBezTo>
                  <a:cubicBezTo>
                    <a:pt x="618852" y="2515084"/>
                    <a:pt x="623614" y="2503654"/>
                    <a:pt x="642664" y="2513179"/>
                  </a:cubicBezTo>
                  <a:cubicBezTo>
                    <a:pt x="617899" y="2593189"/>
                    <a:pt x="676002" y="2660816"/>
                    <a:pt x="682669" y="2738921"/>
                  </a:cubicBezTo>
                  <a:cubicBezTo>
                    <a:pt x="684574" y="2758924"/>
                    <a:pt x="676002" y="2789404"/>
                    <a:pt x="703624" y="2796071"/>
                  </a:cubicBezTo>
                  <a:cubicBezTo>
                    <a:pt x="732199" y="2802739"/>
                    <a:pt x="739819" y="2771306"/>
                    <a:pt x="754107" y="2754162"/>
                  </a:cubicBezTo>
                  <a:cubicBezTo>
                    <a:pt x="775062" y="2728444"/>
                    <a:pt x="791254" y="2703679"/>
                    <a:pt x="829354" y="2696059"/>
                  </a:cubicBezTo>
                  <a:cubicBezTo>
                    <a:pt x="868407" y="2687487"/>
                    <a:pt x="904602" y="2662721"/>
                    <a:pt x="935082" y="2634146"/>
                  </a:cubicBezTo>
                  <a:cubicBezTo>
                    <a:pt x="978897" y="2592237"/>
                    <a:pt x="978897" y="2593189"/>
                    <a:pt x="992232" y="2649387"/>
                  </a:cubicBezTo>
                  <a:cubicBezTo>
                    <a:pt x="996042" y="2666531"/>
                    <a:pt x="996042" y="2694154"/>
                    <a:pt x="1022712" y="2689391"/>
                  </a:cubicBezTo>
                  <a:cubicBezTo>
                    <a:pt x="1056049" y="2683677"/>
                    <a:pt x="1057954" y="2705584"/>
                    <a:pt x="1066527" y="2725587"/>
                  </a:cubicBezTo>
                  <a:cubicBezTo>
                    <a:pt x="1077957" y="2753209"/>
                    <a:pt x="1093197" y="2791309"/>
                    <a:pt x="1125582" y="2783689"/>
                  </a:cubicBezTo>
                  <a:cubicBezTo>
                    <a:pt x="1156062" y="2777021"/>
                    <a:pt x="1160824" y="2792262"/>
                    <a:pt x="1173207" y="2807502"/>
                  </a:cubicBezTo>
                  <a:cubicBezTo>
                    <a:pt x="1184637" y="2822741"/>
                    <a:pt x="1195114" y="2838934"/>
                    <a:pt x="1207497" y="2852269"/>
                  </a:cubicBezTo>
                  <a:cubicBezTo>
                    <a:pt x="1235119" y="2879891"/>
                    <a:pt x="1254169" y="2874177"/>
                    <a:pt x="1262742" y="2836077"/>
                  </a:cubicBezTo>
                  <a:cubicBezTo>
                    <a:pt x="1268457" y="2810359"/>
                    <a:pt x="1266552" y="2782737"/>
                    <a:pt x="1289412" y="2760829"/>
                  </a:cubicBezTo>
                  <a:cubicBezTo>
                    <a:pt x="1313224" y="2797977"/>
                    <a:pt x="1316082" y="2840839"/>
                    <a:pt x="1341799" y="2874177"/>
                  </a:cubicBezTo>
                  <a:cubicBezTo>
                    <a:pt x="1360849" y="2898941"/>
                    <a:pt x="1379899" y="2918944"/>
                    <a:pt x="1412284" y="2897989"/>
                  </a:cubicBezTo>
                  <a:cubicBezTo>
                    <a:pt x="1431334" y="2885606"/>
                    <a:pt x="1440859" y="2897037"/>
                    <a:pt x="1451337" y="2909419"/>
                  </a:cubicBezTo>
                  <a:cubicBezTo>
                    <a:pt x="1474197" y="2937041"/>
                    <a:pt x="1498009" y="2965616"/>
                    <a:pt x="1522774" y="2992287"/>
                  </a:cubicBezTo>
                  <a:cubicBezTo>
                    <a:pt x="1536109" y="3006574"/>
                    <a:pt x="1558017" y="3016099"/>
                    <a:pt x="1564684" y="2992287"/>
                  </a:cubicBezTo>
                  <a:cubicBezTo>
                    <a:pt x="1579924" y="2932279"/>
                    <a:pt x="1599927" y="2970379"/>
                    <a:pt x="1622787" y="2985619"/>
                  </a:cubicBezTo>
                  <a:cubicBezTo>
                    <a:pt x="1670412" y="3017052"/>
                    <a:pt x="1699939" y="3085631"/>
                    <a:pt x="1775187" y="3060866"/>
                  </a:cubicBezTo>
                  <a:cubicBezTo>
                    <a:pt x="1777092" y="3059914"/>
                    <a:pt x="1781854" y="3066581"/>
                    <a:pt x="1784712" y="3071344"/>
                  </a:cubicBezTo>
                  <a:cubicBezTo>
                    <a:pt x="1839004" y="3158974"/>
                    <a:pt x="1932349" y="3174214"/>
                    <a:pt x="2019979" y="3198979"/>
                  </a:cubicBezTo>
                  <a:cubicBezTo>
                    <a:pt x="2032362" y="3202789"/>
                    <a:pt x="2045697" y="3203741"/>
                    <a:pt x="2054269" y="3190406"/>
                  </a:cubicBezTo>
                  <a:cubicBezTo>
                    <a:pt x="2062842" y="3174214"/>
                    <a:pt x="2053317" y="3164689"/>
                    <a:pt x="2042839" y="3153259"/>
                  </a:cubicBezTo>
                  <a:cubicBezTo>
                    <a:pt x="2017122" y="3125637"/>
                    <a:pt x="1991404" y="3097062"/>
                    <a:pt x="1967592" y="3067534"/>
                  </a:cubicBezTo>
                  <a:cubicBezTo>
                    <a:pt x="1955209" y="3053246"/>
                    <a:pt x="1934254" y="3038959"/>
                    <a:pt x="1969497" y="3023719"/>
                  </a:cubicBezTo>
                  <a:cubicBezTo>
                    <a:pt x="1989499" y="3014194"/>
                    <a:pt x="1976164" y="2997049"/>
                    <a:pt x="1966639" y="2983714"/>
                  </a:cubicBezTo>
                  <a:cubicBezTo>
                    <a:pt x="1941874" y="2952281"/>
                    <a:pt x="1917109" y="2921802"/>
                    <a:pt x="1893297" y="2890369"/>
                  </a:cubicBezTo>
                  <a:cubicBezTo>
                    <a:pt x="1879009" y="2870366"/>
                    <a:pt x="1847577" y="2849412"/>
                    <a:pt x="1891392" y="2824646"/>
                  </a:cubicBezTo>
                  <a:cubicBezTo>
                    <a:pt x="1901869" y="2818931"/>
                    <a:pt x="1896154" y="2804644"/>
                    <a:pt x="1889487" y="2795119"/>
                  </a:cubicBezTo>
                  <a:cubicBezTo>
                    <a:pt x="1881867" y="2783689"/>
                    <a:pt x="1864722" y="2778927"/>
                    <a:pt x="1866627" y="2758924"/>
                  </a:cubicBezTo>
                  <a:cubicBezTo>
                    <a:pt x="1909489" y="2757019"/>
                    <a:pt x="1917109" y="2741779"/>
                    <a:pt x="1885677" y="2708441"/>
                  </a:cubicBezTo>
                  <a:cubicBezTo>
                    <a:pt x="1872342" y="2694154"/>
                    <a:pt x="1864722" y="2673199"/>
                    <a:pt x="1855197" y="2655102"/>
                  </a:cubicBezTo>
                  <a:cubicBezTo>
                    <a:pt x="1849482" y="2643671"/>
                    <a:pt x="1850434" y="2628431"/>
                    <a:pt x="1865674" y="2632241"/>
                  </a:cubicBezTo>
                  <a:cubicBezTo>
                    <a:pt x="1921872" y="2646529"/>
                    <a:pt x="1966639" y="2606524"/>
                    <a:pt x="2019027" y="2604619"/>
                  </a:cubicBezTo>
                  <a:cubicBezTo>
                    <a:pt x="2057127" y="2602714"/>
                    <a:pt x="2062842" y="2587474"/>
                    <a:pt x="2040934" y="2556994"/>
                  </a:cubicBezTo>
                  <a:cubicBezTo>
                    <a:pt x="2009502" y="2513179"/>
                    <a:pt x="1978069" y="2469364"/>
                    <a:pt x="1947589" y="2424596"/>
                  </a:cubicBezTo>
                  <a:cubicBezTo>
                    <a:pt x="1940922" y="2415071"/>
                    <a:pt x="1924729" y="2402689"/>
                    <a:pt x="1938064" y="2392212"/>
                  </a:cubicBezTo>
                  <a:cubicBezTo>
                    <a:pt x="1961877" y="2373162"/>
                    <a:pt x="1942827" y="2355064"/>
                    <a:pt x="1942827" y="2336014"/>
                  </a:cubicBezTo>
                  <a:cubicBezTo>
                    <a:pt x="1948542" y="2320774"/>
                    <a:pt x="1959972" y="2312201"/>
                    <a:pt x="1975212" y="2307439"/>
                  </a:cubicBezTo>
                  <a:cubicBezTo>
                    <a:pt x="1993309" y="2300771"/>
                    <a:pt x="2011407" y="2289341"/>
                    <a:pt x="2014264" y="2271244"/>
                  </a:cubicBezTo>
                  <a:cubicBezTo>
                    <a:pt x="2019979" y="2241716"/>
                    <a:pt x="2034267" y="2228381"/>
                    <a:pt x="2052364" y="2221714"/>
                  </a:cubicBezTo>
                  <a:lnTo>
                    <a:pt x="2021884" y="2180756"/>
                  </a:lnTo>
                  <a:cubicBezTo>
                    <a:pt x="2007597" y="2177899"/>
                    <a:pt x="1992357" y="2177899"/>
                    <a:pt x="1977117" y="2175994"/>
                  </a:cubicBezTo>
                  <a:close/>
                  <a:moveTo>
                    <a:pt x="483597" y="1775944"/>
                  </a:moveTo>
                  <a:cubicBezTo>
                    <a:pt x="614089" y="1493051"/>
                    <a:pt x="768394" y="1227304"/>
                    <a:pt x="1006519" y="1018706"/>
                  </a:cubicBezTo>
                  <a:cubicBezTo>
                    <a:pt x="789349" y="1241591"/>
                    <a:pt x="635997" y="1508291"/>
                    <a:pt x="483597" y="1775944"/>
                  </a:cubicBezTo>
                  <a:close/>
                  <a:moveTo>
                    <a:pt x="769347" y="1956919"/>
                  </a:moveTo>
                  <a:cubicBezTo>
                    <a:pt x="844594" y="1724509"/>
                    <a:pt x="968419" y="1512101"/>
                    <a:pt x="1047477" y="1281596"/>
                  </a:cubicBezTo>
                  <a:cubicBezTo>
                    <a:pt x="1002709" y="1526389"/>
                    <a:pt x="879837" y="1738796"/>
                    <a:pt x="769347" y="1956919"/>
                  </a:cubicBezTo>
                  <a:close/>
                  <a:moveTo>
                    <a:pt x="1006519" y="2364589"/>
                  </a:moveTo>
                  <a:cubicBezTo>
                    <a:pt x="999852" y="2303629"/>
                    <a:pt x="1104627" y="2015974"/>
                    <a:pt x="1165587" y="1940726"/>
                  </a:cubicBezTo>
                  <a:cubicBezTo>
                    <a:pt x="1113199" y="2081696"/>
                    <a:pt x="1059859" y="2221714"/>
                    <a:pt x="1006519" y="2364589"/>
                  </a:cubicBezTo>
                  <a:close/>
                  <a:moveTo>
                    <a:pt x="1303699" y="2679866"/>
                  </a:moveTo>
                  <a:cubicBezTo>
                    <a:pt x="1280839" y="2617002"/>
                    <a:pt x="1279887" y="2430312"/>
                    <a:pt x="1301794" y="2350301"/>
                  </a:cubicBezTo>
                  <a:cubicBezTo>
                    <a:pt x="1317987" y="2386496"/>
                    <a:pt x="1319892" y="2636052"/>
                    <a:pt x="1303699" y="2679866"/>
                  </a:cubicBezTo>
                  <a:close/>
                  <a:moveTo>
                    <a:pt x="1207497" y="971081"/>
                  </a:moveTo>
                  <a:cubicBezTo>
                    <a:pt x="1143679" y="966319"/>
                    <a:pt x="1138917" y="973939"/>
                    <a:pt x="1146537" y="1037756"/>
                  </a:cubicBezTo>
                  <a:cubicBezTo>
                    <a:pt x="1164634" y="1196824"/>
                    <a:pt x="1177969" y="1356844"/>
                    <a:pt x="1200829" y="1514959"/>
                  </a:cubicBezTo>
                  <a:cubicBezTo>
                    <a:pt x="1213212" y="1602589"/>
                    <a:pt x="1238929" y="1688314"/>
                    <a:pt x="1250359" y="1776896"/>
                  </a:cubicBezTo>
                  <a:cubicBezTo>
                    <a:pt x="1254169" y="1806424"/>
                    <a:pt x="1273219" y="1818806"/>
                    <a:pt x="1297984" y="1829284"/>
                  </a:cubicBezTo>
                  <a:cubicBezTo>
                    <a:pt x="1424667" y="1883576"/>
                    <a:pt x="1550397" y="1940726"/>
                    <a:pt x="1667554" y="2015021"/>
                  </a:cubicBezTo>
                  <a:cubicBezTo>
                    <a:pt x="1680889" y="2023594"/>
                    <a:pt x="1696129" y="2029309"/>
                    <a:pt x="1706607" y="2054074"/>
                  </a:cubicBezTo>
                  <a:cubicBezTo>
                    <a:pt x="1558969" y="1985494"/>
                    <a:pt x="1418952" y="1916914"/>
                    <a:pt x="1282744" y="1837856"/>
                  </a:cubicBezTo>
                  <a:cubicBezTo>
                    <a:pt x="1278934" y="1845476"/>
                    <a:pt x="1275124" y="1850239"/>
                    <a:pt x="1276077" y="1853096"/>
                  </a:cubicBezTo>
                  <a:cubicBezTo>
                    <a:pt x="1323702" y="1985494"/>
                    <a:pt x="1348467" y="2126464"/>
                    <a:pt x="1416094" y="2252194"/>
                  </a:cubicBezTo>
                  <a:cubicBezTo>
                    <a:pt x="1426572" y="2272196"/>
                    <a:pt x="1438002" y="2291246"/>
                    <a:pt x="1457052" y="2303629"/>
                  </a:cubicBezTo>
                  <a:lnTo>
                    <a:pt x="1458004" y="2302676"/>
                  </a:lnTo>
                  <a:cubicBezTo>
                    <a:pt x="1458004" y="2302676"/>
                    <a:pt x="1458004" y="2302676"/>
                    <a:pt x="1458004" y="2302676"/>
                  </a:cubicBezTo>
                  <a:lnTo>
                    <a:pt x="1458004" y="2302676"/>
                  </a:lnTo>
                  <a:cubicBezTo>
                    <a:pt x="1458004" y="2302676"/>
                    <a:pt x="1458957" y="2302676"/>
                    <a:pt x="1458957" y="2303629"/>
                  </a:cubicBezTo>
                  <a:cubicBezTo>
                    <a:pt x="1492294" y="2302676"/>
                    <a:pt x="1522774" y="2316012"/>
                    <a:pt x="1554207" y="2325537"/>
                  </a:cubicBezTo>
                  <a:cubicBezTo>
                    <a:pt x="1603737" y="2339824"/>
                    <a:pt x="1651362" y="2359826"/>
                    <a:pt x="1705654" y="2378876"/>
                  </a:cubicBezTo>
                  <a:cubicBezTo>
                    <a:pt x="1639932" y="2395069"/>
                    <a:pt x="1518012" y="2356016"/>
                    <a:pt x="1459909" y="2303629"/>
                  </a:cubicBezTo>
                  <a:cubicBezTo>
                    <a:pt x="1459909" y="2303629"/>
                    <a:pt x="1458957" y="2303629"/>
                    <a:pt x="1458957" y="2303629"/>
                  </a:cubicBezTo>
                  <a:cubicBezTo>
                    <a:pt x="1449432" y="2328394"/>
                    <a:pt x="1468482" y="2344587"/>
                    <a:pt x="1478959" y="2363637"/>
                  </a:cubicBezTo>
                  <a:cubicBezTo>
                    <a:pt x="1521822" y="2443646"/>
                    <a:pt x="1565637" y="2522704"/>
                    <a:pt x="1608499" y="2601762"/>
                  </a:cubicBezTo>
                  <a:cubicBezTo>
                    <a:pt x="1616119" y="2617002"/>
                    <a:pt x="1626597" y="2631289"/>
                    <a:pt x="1626597" y="2650339"/>
                  </a:cubicBezTo>
                  <a:cubicBezTo>
                    <a:pt x="1576114" y="2609381"/>
                    <a:pt x="1376089" y="2237906"/>
                    <a:pt x="1334179" y="2112176"/>
                  </a:cubicBezTo>
                  <a:cubicBezTo>
                    <a:pt x="1269409" y="1915961"/>
                    <a:pt x="1208449" y="1719746"/>
                    <a:pt x="1175112" y="1515911"/>
                  </a:cubicBezTo>
                  <a:cubicBezTo>
                    <a:pt x="1137964" y="1292074"/>
                    <a:pt x="1116057" y="988226"/>
                    <a:pt x="1132249" y="899644"/>
                  </a:cubicBezTo>
                  <a:cubicBezTo>
                    <a:pt x="1155109" y="911074"/>
                    <a:pt x="1130344" y="948221"/>
                    <a:pt x="1161777" y="951079"/>
                  </a:cubicBezTo>
                  <a:cubicBezTo>
                    <a:pt x="1181779" y="952984"/>
                    <a:pt x="1202734" y="949174"/>
                    <a:pt x="1223689" y="950126"/>
                  </a:cubicBezTo>
                  <a:cubicBezTo>
                    <a:pt x="1421809" y="958699"/>
                    <a:pt x="1612309" y="998704"/>
                    <a:pt x="1795189" y="1077761"/>
                  </a:cubicBezTo>
                  <a:cubicBezTo>
                    <a:pt x="1764709" y="1082524"/>
                    <a:pt x="1738039" y="1071094"/>
                    <a:pt x="1710417" y="1063474"/>
                  </a:cubicBezTo>
                  <a:cubicBezTo>
                    <a:pt x="1542777" y="1019659"/>
                    <a:pt x="1377042" y="983464"/>
                    <a:pt x="1207497" y="971081"/>
                  </a:cubicBezTo>
                  <a:close/>
                  <a:moveTo>
                    <a:pt x="1692319" y="1619734"/>
                  </a:moveTo>
                  <a:cubicBezTo>
                    <a:pt x="1517059" y="1546391"/>
                    <a:pt x="1358944" y="1445426"/>
                    <a:pt x="1220832" y="1314934"/>
                  </a:cubicBezTo>
                  <a:cubicBezTo>
                    <a:pt x="1387519" y="1400659"/>
                    <a:pt x="1545634" y="1501624"/>
                    <a:pt x="1692319" y="1619734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43" name="Group 542">
              <a:extLst>
                <a:ext uri="{FF2B5EF4-FFF2-40B4-BE49-F238E27FC236}">
                  <a16:creationId xmlns:a16="http://schemas.microsoft.com/office/drawing/2014/main" id="{4336467C-E3BA-4B4A-92B7-054AC6069635}"/>
                </a:ext>
              </a:extLst>
            </p:cNvPr>
            <p:cNvGrpSpPr/>
            <p:nvPr/>
          </p:nvGrpSpPr>
          <p:grpSpPr>
            <a:xfrm rot="21222013">
              <a:off x="7304163" y="5052016"/>
              <a:ext cx="1421809" cy="1336506"/>
              <a:chOff x="5903628" y="805233"/>
              <a:chExt cx="5796431" cy="5448665"/>
            </a:xfrm>
          </p:grpSpPr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F2F15097-931D-40AF-9923-42B7E3325A16}"/>
                  </a:ext>
                </a:extLst>
              </p:cNvPr>
              <p:cNvSpPr/>
              <p:nvPr/>
            </p:nvSpPr>
            <p:spPr>
              <a:xfrm>
                <a:off x="7934146" y="805233"/>
                <a:ext cx="1746595" cy="1793672"/>
              </a:xfrm>
              <a:custGeom>
                <a:avLst/>
                <a:gdLst>
                  <a:gd name="connsiteX0" fmla="*/ 662126 w 1746595"/>
                  <a:gd name="connsiteY0" fmla="*/ 275 h 1793672"/>
                  <a:gd name="connsiteX1" fmla="*/ 718763 w 1746595"/>
                  <a:gd name="connsiteY1" fmla="*/ 32157 h 1793672"/>
                  <a:gd name="connsiteX2" fmla="*/ 931867 w 1746595"/>
                  <a:gd name="connsiteY2" fmla="*/ 95658 h 1793672"/>
                  <a:gd name="connsiteX3" fmla="*/ 1203086 w 1746595"/>
                  <a:gd name="connsiteY3" fmla="*/ 69829 h 1793672"/>
                  <a:gd name="connsiteX4" fmla="*/ 1400045 w 1746595"/>
                  <a:gd name="connsiteY4" fmla="*/ 119337 h 1793672"/>
                  <a:gd name="connsiteX5" fmla="*/ 1571307 w 1746595"/>
                  <a:gd name="connsiteY5" fmla="*/ 165213 h 1793672"/>
                  <a:gd name="connsiteX6" fmla="*/ 1736350 w 1746595"/>
                  <a:gd name="connsiteY6" fmla="*/ 217161 h 1793672"/>
                  <a:gd name="connsiteX7" fmla="*/ 1740149 w 1746595"/>
                  <a:gd name="connsiteY7" fmla="*/ 217276 h 1793672"/>
                  <a:gd name="connsiteX8" fmla="*/ 1732615 w 1746595"/>
                  <a:gd name="connsiteY8" fmla="*/ 259250 h 1793672"/>
                  <a:gd name="connsiteX9" fmla="*/ 1577631 w 1746595"/>
                  <a:gd name="connsiteY9" fmla="*/ 863040 h 1793672"/>
                  <a:gd name="connsiteX10" fmla="*/ 1556105 w 1746595"/>
                  <a:gd name="connsiteY10" fmla="*/ 1226819 h 1793672"/>
                  <a:gd name="connsiteX11" fmla="*/ 1535811 w 1746595"/>
                  <a:gd name="connsiteY11" fmla="*/ 1241145 h 1793672"/>
                  <a:gd name="connsiteX12" fmla="*/ 1527213 w 1746595"/>
                  <a:gd name="connsiteY12" fmla="*/ 1321172 h 1793672"/>
                  <a:gd name="connsiteX13" fmla="*/ 909353 w 1746595"/>
                  <a:gd name="connsiteY13" fmla="*/ 1793672 h 1793672"/>
                  <a:gd name="connsiteX14" fmla="*/ 291493 w 1746595"/>
                  <a:gd name="connsiteY14" fmla="*/ 1321172 h 1793672"/>
                  <a:gd name="connsiteX15" fmla="*/ 285889 w 1746595"/>
                  <a:gd name="connsiteY15" fmla="*/ 1269008 h 1793672"/>
                  <a:gd name="connsiteX16" fmla="*/ 276417 w 1746595"/>
                  <a:gd name="connsiteY16" fmla="*/ 1261259 h 1793672"/>
                  <a:gd name="connsiteX17" fmla="*/ 148343 w 1746595"/>
                  <a:gd name="connsiteY17" fmla="*/ 539081 h 1793672"/>
                  <a:gd name="connsiteX18" fmla="*/ 7351 w 1746595"/>
                  <a:gd name="connsiteY18" fmla="*/ 110724 h 1793672"/>
                  <a:gd name="connsiteX19" fmla="*/ 5198 w 1746595"/>
                  <a:gd name="connsiteY19" fmla="*/ 76284 h 1793672"/>
                  <a:gd name="connsiteX20" fmla="*/ 17524 w 1746595"/>
                  <a:gd name="connsiteY20" fmla="*/ 78074 h 1793672"/>
                  <a:gd name="connsiteX21" fmla="*/ 350678 w 1746595"/>
                  <a:gd name="connsiteY21" fmla="*/ 35389 h 1793672"/>
                  <a:gd name="connsiteX22" fmla="*/ 594994 w 1746595"/>
                  <a:gd name="connsiteY22" fmla="*/ 6329 h 1793672"/>
                  <a:gd name="connsiteX23" fmla="*/ 662126 w 1746595"/>
                  <a:gd name="connsiteY23" fmla="*/ 275 h 179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746595" h="1793672">
                    <a:moveTo>
                      <a:pt x="662126" y="275"/>
                    </a:moveTo>
                    <a:cubicBezTo>
                      <a:pt x="683786" y="1754"/>
                      <a:pt x="703696" y="9557"/>
                      <a:pt x="718763" y="32157"/>
                    </a:cubicBezTo>
                    <a:cubicBezTo>
                      <a:pt x="772576" y="116109"/>
                      <a:pt x="852222" y="104269"/>
                      <a:pt x="931867" y="95658"/>
                    </a:cubicBezTo>
                    <a:cubicBezTo>
                      <a:pt x="1022273" y="85971"/>
                      <a:pt x="1112680" y="70904"/>
                      <a:pt x="1203086" y="69829"/>
                    </a:cubicBezTo>
                    <a:cubicBezTo>
                      <a:pt x="1270892" y="68751"/>
                      <a:pt x="1334392" y="101042"/>
                      <a:pt x="1400045" y="119337"/>
                    </a:cubicBezTo>
                    <a:cubicBezTo>
                      <a:pt x="1457088" y="135480"/>
                      <a:pt x="1514399" y="149741"/>
                      <a:pt x="1571307" y="165213"/>
                    </a:cubicBezTo>
                    <a:lnTo>
                      <a:pt x="1736350" y="217161"/>
                    </a:lnTo>
                    <a:lnTo>
                      <a:pt x="1740149" y="217276"/>
                    </a:lnTo>
                    <a:cubicBezTo>
                      <a:pt x="1755216" y="234496"/>
                      <a:pt x="1740149" y="247411"/>
                      <a:pt x="1732615" y="259250"/>
                    </a:cubicBezTo>
                    <a:cubicBezTo>
                      <a:pt x="1637903" y="449750"/>
                      <a:pt x="1600231" y="654242"/>
                      <a:pt x="1577631" y="863040"/>
                    </a:cubicBezTo>
                    <a:cubicBezTo>
                      <a:pt x="1563638" y="983580"/>
                      <a:pt x="1556105" y="1105200"/>
                      <a:pt x="1556105" y="1226819"/>
                    </a:cubicBezTo>
                    <a:lnTo>
                      <a:pt x="1535811" y="1241145"/>
                    </a:lnTo>
                    <a:lnTo>
                      <a:pt x="1527213" y="1321172"/>
                    </a:lnTo>
                    <a:cubicBezTo>
                      <a:pt x="1468405" y="1590827"/>
                      <a:pt x="1214125" y="1793672"/>
                      <a:pt x="909353" y="1793672"/>
                    </a:cubicBezTo>
                    <a:cubicBezTo>
                      <a:pt x="604581" y="1793672"/>
                      <a:pt x="350301" y="1590827"/>
                      <a:pt x="291493" y="1321172"/>
                    </a:cubicBezTo>
                    <a:lnTo>
                      <a:pt x="285889" y="1269008"/>
                    </a:lnTo>
                    <a:lnTo>
                      <a:pt x="276417" y="1261259"/>
                    </a:lnTo>
                    <a:cubicBezTo>
                      <a:pt x="263503" y="1014793"/>
                      <a:pt x="212918" y="775861"/>
                      <a:pt x="148343" y="539081"/>
                    </a:cubicBezTo>
                    <a:cubicBezTo>
                      <a:pt x="108519" y="393783"/>
                      <a:pt x="62239" y="250642"/>
                      <a:pt x="7351" y="110724"/>
                    </a:cubicBezTo>
                    <a:cubicBezTo>
                      <a:pt x="3045" y="99963"/>
                      <a:pt x="-5567" y="88124"/>
                      <a:pt x="5198" y="76284"/>
                    </a:cubicBezTo>
                    <a:lnTo>
                      <a:pt x="17524" y="78074"/>
                    </a:lnTo>
                    <a:lnTo>
                      <a:pt x="350678" y="35389"/>
                    </a:lnTo>
                    <a:cubicBezTo>
                      <a:pt x="431398" y="24624"/>
                      <a:pt x="513196" y="14937"/>
                      <a:pt x="594994" y="6329"/>
                    </a:cubicBezTo>
                    <a:cubicBezTo>
                      <a:pt x="617058" y="3639"/>
                      <a:pt x="640466" y="-1205"/>
                      <a:pt x="662126" y="275"/>
                    </a:cubicBezTo>
                    <a:close/>
                  </a:path>
                </a:pathLst>
              </a:custGeom>
              <a:solidFill>
                <a:srgbClr val="5E3611"/>
              </a:solidFill>
              <a:ln w="317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52" name="Freeform: Shape 551">
                <a:extLst>
                  <a:ext uri="{FF2B5EF4-FFF2-40B4-BE49-F238E27FC236}">
                    <a16:creationId xmlns:a16="http://schemas.microsoft.com/office/drawing/2014/main" id="{5344B4E2-4E6D-4109-811F-806B2D66DF86}"/>
                  </a:ext>
                </a:extLst>
              </p:cNvPr>
              <p:cNvSpPr/>
              <p:nvPr/>
            </p:nvSpPr>
            <p:spPr>
              <a:xfrm>
                <a:off x="7919411" y="881518"/>
                <a:ext cx="1746595" cy="1259914"/>
              </a:xfrm>
              <a:custGeom>
                <a:avLst/>
                <a:gdLst>
                  <a:gd name="connsiteX0" fmla="*/ 1245061 w 1746595"/>
                  <a:gd name="connsiteY0" fmla="*/ 499390 h 1259914"/>
                  <a:gd name="connsiteX1" fmla="*/ 1205240 w 1746595"/>
                  <a:gd name="connsiteY1" fmla="*/ 739397 h 1259914"/>
                  <a:gd name="connsiteX2" fmla="*/ 1211699 w 1746595"/>
                  <a:gd name="connsiteY2" fmla="*/ 1130086 h 1259914"/>
                  <a:gd name="connsiteX3" fmla="*/ 1220307 w 1746595"/>
                  <a:gd name="connsiteY3" fmla="*/ 1078426 h 1259914"/>
                  <a:gd name="connsiteX4" fmla="*/ 1240755 w 1746595"/>
                  <a:gd name="connsiteY4" fmla="*/ 725408 h 1259914"/>
                  <a:gd name="connsiteX5" fmla="*/ 1245061 w 1746595"/>
                  <a:gd name="connsiteY5" fmla="*/ 499390 h 1259914"/>
                  <a:gd name="connsiteX6" fmla="*/ 495976 w 1746595"/>
                  <a:gd name="connsiteY6" fmla="*/ 404678 h 1259914"/>
                  <a:gd name="connsiteX7" fmla="*/ 556248 w 1746595"/>
                  <a:gd name="connsiteY7" fmla="*/ 768457 h 1259914"/>
                  <a:gd name="connsiteX8" fmla="*/ 495976 w 1746595"/>
                  <a:gd name="connsiteY8" fmla="*/ 404678 h 1259914"/>
                  <a:gd name="connsiteX9" fmla="*/ 923255 w 1746595"/>
                  <a:gd name="connsiteY9" fmla="*/ 373468 h 1259914"/>
                  <a:gd name="connsiteX10" fmla="*/ 915722 w 1746595"/>
                  <a:gd name="connsiteY10" fmla="*/ 927747 h 1259914"/>
                  <a:gd name="connsiteX11" fmla="*/ 923255 w 1746595"/>
                  <a:gd name="connsiteY11" fmla="*/ 373468 h 1259914"/>
                  <a:gd name="connsiteX12" fmla="*/ 5198 w 1746595"/>
                  <a:gd name="connsiteY12" fmla="*/ 0 h 1259914"/>
                  <a:gd name="connsiteX13" fmla="*/ 424943 w 1746595"/>
                  <a:gd name="connsiteY13" fmla="*/ 120541 h 1259914"/>
                  <a:gd name="connsiteX14" fmla="*/ 478756 w 1746595"/>
                  <a:gd name="connsiteY14" fmla="*/ 182966 h 1259914"/>
                  <a:gd name="connsiteX15" fmla="*/ 564857 w 1746595"/>
                  <a:gd name="connsiteY15" fmla="*/ 242160 h 1259914"/>
                  <a:gd name="connsiteX16" fmla="*/ 692935 w 1746595"/>
                  <a:gd name="connsiteY16" fmla="*/ 231399 h 1259914"/>
                  <a:gd name="connsiteX17" fmla="*/ 878054 w 1746595"/>
                  <a:gd name="connsiteY17" fmla="*/ 254000 h 1259914"/>
                  <a:gd name="connsiteX18" fmla="*/ 1105147 w 1746595"/>
                  <a:gd name="connsiteY18" fmla="*/ 236779 h 1259914"/>
                  <a:gd name="connsiteX19" fmla="*/ 1606690 w 1746595"/>
                  <a:gd name="connsiteY19" fmla="*/ 144220 h 1259914"/>
                  <a:gd name="connsiteX20" fmla="*/ 1740149 w 1746595"/>
                  <a:gd name="connsiteY20" fmla="*/ 140992 h 1259914"/>
                  <a:gd name="connsiteX21" fmla="*/ 1732615 w 1746595"/>
                  <a:gd name="connsiteY21" fmla="*/ 182966 h 1259914"/>
                  <a:gd name="connsiteX22" fmla="*/ 1577631 w 1746595"/>
                  <a:gd name="connsiteY22" fmla="*/ 786756 h 1259914"/>
                  <a:gd name="connsiteX23" fmla="*/ 1556105 w 1746595"/>
                  <a:gd name="connsiteY23" fmla="*/ 1150535 h 1259914"/>
                  <a:gd name="connsiteX24" fmla="*/ 1519511 w 1746595"/>
                  <a:gd name="connsiteY24" fmla="*/ 1176366 h 1259914"/>
                  <a:gd name="connsiteX25" fmla="*/ 1480765 w 1746595"/>
                  <a:gd name="connsiteY25" fmla="*/ 1203273 h 1259914"/>
                  <a:gd name="connsiteX26" fmla="*/ 1480765 w 1746595"/>
                  <a:gd name="connsiteY26" fmla="*/ 1203272 h 1259914"/>
                  <a:gd name="connsiteX27" fmla="*/ 1480765 w 1746595"/>
                  <a:gd name="connsiteY27" fmla="*/ 1203272 h 1259914"/>
                  <a:gd name="connsiteX28" fmla="*/ 1581933 w 1746595"/>
                  <a:gd name="connsiteY28" fmla="*/ 304584 h 1259914"/>
                  <a:gd name="connsiteX29" fmla="*/ 1513052 w 1746595"/>
                  <a:gd name="connsiteY29" fmla="*/ 505848 h 1259914"/>
                  <a:gd name="connsiteX30" fmla="*/ 1460314 w 1746595"/>
                  <a:gd name="connsiteY30" fmla="*/ 1215111 h 1259914"/>
                  <a:gd name="connsiteX31" fmla="*/ 1460319 w 1746595"/>
                  <a:gd name="connsiteY31" fmla="*/ 1215108 h 1259914"/>
                  <a:gd name="connsiteX32" fmla="*/ 1460317 w 1746595"/>
                  <a:gd name="connsiteY32" fmla="*/ 1215113 h 1259914"/>
                  <a:gd name="connsiteX33" fmla="*/ 1382825 w 1746595"/>
                  <a:gd name="connsiteY33" fmla="*/ 1249553 h 1259914"/>
                  <a:gd name="connsiteX34" fmla="*/ 1381856 w 1746595"/>
                  <a:gd name="connsiteY34" fmla="*/ 1246807 h 1259914"/>
                  <a:gd name="connsiteX35" fmla="*/ 1385146 w 1746595"/>
                  <a:gd name="connsiteY35" fmla="*/ 1161533 h 1259914"/>
                  <a:gd name="connsiteX36" fmla="*/ 1376369 w 1746595"/>
                  <a:gd name="connsiteY36" fmla="*/ 885773 h 1259914"/>
                  <a:gd name="connsiteX37" fmla="*/ 1361299 w 1746595"/>
                  <a:gd name="connsiteY37" fmla="*/ 1235560 h 1259914"/>
                  <a:gd name="connsiteX38" fmla="*/ 1362693 w 1746595"/>
                  <a:gd name="connsiteY38" fmla="*/ 1236514 h 1259914"/>
                  <a:gd name="connsiteX39" fmla="*/ 1362377 w 1746595"/>
                  <a:gd name="connsiteY39" fmla="*/ 1236635 h 1259914"/>
                  <a:gd name="connsiteX40" fmla="*/ 1212773 w 1746595"/>
                  <a:gd name="connsiteY40" fmla="*/ 1131161 h 1259914"/>
                  <a:gd name="connsiteX41" fmla="*/ 784420 w 1746595"/>
                  <a:gd name="connsiteY41" fmla="*/ 1055822 h 1259914"/>
                  <a:gd name="connsiteX42" fmla="*/ 783050 w 1746595"/>
                  <a:gd name="connsiteY42" fmla="*/ 1053768 h 1259914"/>
                  <a:gd name="connsiteX43" fmla="*/ 783338 w 1746595"/>
                  <a:gd name="connsiteY43" fmla="*/ 1053672 h 1259914"/>
                  <a:gd name="connsiteX44" fmla="*/ 783338 w 1746595"/>
                  <a:gd name="connsiteY44" fmla="*/ 359476 h 1259914"/>
                  <a:gd name="connsiteX45" fmla="*/ 766118 w 1746595"/>
                  <a:gd name="connsiteY45" fmla="*/ 359476 h 1259914"/>
                  <a:gd name="connsiteX46" fmla="*/ 760737 w 1746595"/>
                  <a:gd name="connsiteY46" fmla="*/ 1061205 h 1259914"/>
                  <a:gd name="connsiteX47" fmla="*/ 761203 w 1746595"/>
                  <a:gd name="connsiteY47" fmla="*/ 1061050 h 1259914"/>
                  <a:gd name="connsiteX48" fmla="*/ 760741 w 1746595"/>
                  <a:gd name="connsiteY48" fmla="*/ 1062281 h 1259914"/>
                  <a:gd name="connsiteX49" fmla="*/ 503510 w 1746595"/>
                  <a:gd name="connsiteY49" fmla="*/ 1164527 h 1259914"/>
                  <a:gd name="connsiteX50" fmla="*/ 503509 w 1746595"/>
                  <a:gd name="connsiteY50" fmla="*/ 1164526 h 1259914"/>
                  <a:gd name="connsiteX51" fmla="*/ 475391 w 1746595"/>
                  <a:gd name="connsiteY51" fmla="*/ 904742 h 1259914"/>
                  <a:gd name="connsiteX52" fmla="*/ 410950 w 1746595"/>
                  <a:gd name="connsiteY52" fmla="*/ 652222 h 1259914"/>
                  <a:gd name="connsiteX53" fmla="*/ 471222 w 1746595"/>
                  <a:gd name="connsiteY53" fmla="*/ 1183900 h 1259914"/>
                  <a:gd name="connsiteX54" fmla="*/ 471223 w 1746595"/>
                  <a:gd name="connsiteY54" fmla="*/ 1183900 h 1259914"/>
                  <a:gd name="connsiteX55" fmla="*/ 471223 w 1746595"/>
                  <a:gd name="connsiteY55" fmla="*/ 1183900 h 1259914"/>
                  <a:gd name="connsiteX56" fmla="*/ 394809 w 1746595"/>
                  <a:gd name="connsiteY56" fmla="*/ 1250628 h 1259914"/>
                  <a:gd name="connsiteX57" fmla="*/ 376780 w 1746595"/>
                  <a:gd name="connsiteY57" fmla="*/ 1259911 h 1259914"/>
                  <a:gd name="connsiteX58" fmla="*/ 361464 w 1746595"/>
                  <a:gd name="connsiteY58" fmla="*/ 1248235 h 1259914"/>
                  <a:gd name="connsiteX59" fmla="*/ 371129 w 1746595"/>
                  <a:gd name="connsiteY59" fmla="*/ 1136542 h 1259914"/>
                  <a:gd name="connsiteX60" fmla="*/ 295790 w 1746595"/>
                  <a:gd name="connsiteY60" fmla="*/ 589797 h 1259914"/>
                  <a:gd name="connsiteX61" fmla="*/ 177399 w 1746595"/>
                  <a:gd name="connsiteY61" fmla="*/ 214178 h 1259914"/>
                  <a:gd name="connsiteX62" fmla="*/ 174171 w 1746595"/>
                  <a:gd name="connsiteY62" fmla="*/ 248618 h 1259914"/>
                  <a:gd name="connsiteX63" fmla="*/ 255969 w 1746595"/>
                  <a:gd name="connsiteY63" fmla="*/ 571502 h 1259914"/>
                  <a:gd name="connsiteX64" fmla="*/ 343297 w 1746595"/>
                  <a:gd name="connsiteY64" fmla="*/ 1070505 h 1259914"/>
                  <a:gd name="connsiteX65" fmla="*/ 350630 w 1746595"/>
                  <a:gd name="connsiteY65" fmla="*/ 1238755 h 1259914"/>
                  <a:gd name="connsiteX66" fmla="*/ 311936 w 1746595"/>
                  <a:gd name="connsiteY66" fmla="*/ 1214034 h 1259914"/>
                  <a:gd name="connsiteX67" fmla="*/ 276417 w 1746595"/>
                  <a:gd name="connsiteY67" fmla="*/ 1184975 h 1259914"/>
                  <a:gd name="connsiteX68" fmla="*/ 148343 w 1746595"/>
                  <a:gd name="connsiteY68" fmla="*/ 462797 h 1259914"/>
                  <a:gd name="connsiteX69" fmla="*/ 7351 w 1746595"/>
                  <a:gd name="connsiteY69" fmla="*/ 34440 h 1259914"/>
                  <a:gd name="connsiteX70" fmla="*/ 5198 w 1746595"/>
                  <a:gd name="connsiteY70" fmla="*/ 0 h 1259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6595" h="1259914">
                    <a:moveTo>
                      <a:pt x="1245061" y="499390"/>
                    </a:moveTo>
                    <a:cubicBezTo>
                      <a:pt x="1225688" y="579035"/>
                      <a:pt x="1209546" y="658677"/>
                      <a:pt x="1205240" y="739397"/>
                    </a:cubicBezTo>
                    <a:cubicBezTo>
                      <a:pt x="1197706" y="869628"/>
                      <a:pt x="1190172" y="999856"/>
                      <a:pt x="1211699" y="1130086"/>
                    </a:cubicBezTo>
                    <a:cubicBezTo>
                      <a:pt x="1222460" y="1113941"/>
                      <a:pt x="1221382" y="1095646"/>
                      <a:pt x="1220307" y="1078426"/>
                    </a:cubicBezTo>
                    <a:cubicBezTo>
                      <a:pt x="1222460" y="960035"/>
                      <a:pt x="1231072" y="842721"/>
                      <a:pt x="1240755" y="725408"/>
                    </a:cubicBezTo>
                    <a:cubicBezTo>
                      <a:pt x="1247214" y="650069"/>
                      <a:pt x="1238606" y="574729"/>
                      <a:pt x="1245061" y="499390"/>
                    </a:cubicBezTo>
                    <a:close/>
                    <a:moveTo>
                      <a:pt x="495976" y="404678"/>
                    </a:moveTo>
                    <a:cubicBezTo>
                      <a:pt x="485214" y="512305"/>
                      <a:pt x="518577" y="716797"/>
                      <a:pt x="556248" y="768457"/>
                    </a:cubicBezTo>
                    <a:cubicBezTo>
                      <a:pt x="543331" y="638230"/>
                      <a:pt x="541181" y="518764"/>
                      <a:pt x="495976" y="404678"/>
                    </a:cubicBezTo>
                    <a:close/>
                    <a:moveTo>
                      <a:pt x="923255" y="373468"/>
                    </a:moveTo>
                    <a:cubicBezTo>
                      <a:pt x="892043" y="557512"/>
                      <a:pt x="890968" y="742628"/>
                      <a:pt x="915722" y="927747"/>
                    </a:cubicBezTo>
                    <a:cubicBezTo>
                      <a:pt x="941550" y="742628"/>
                      <a:pt x="927561" y="557512"/>
                      <a:pt x="923255" y="373468"/>
                    </a:cubicBezTo>
                    <a:close/>
                    <a:moveTo>
                      <a:pt x="5198" y="0"/>
                    </a:moveTo>
                    <a:cubicBezTo>
                      <a:pt x="153724" y="8612"/>
                      <a:pt x="287182" y="73186"/>
                      <a:pt x="424943" y="120541"/>
                    </a:cubicBezTo>
                    <a:cubicBezTo>
                      <a:pt x="454003" y="130227"/>
                      <a:pt x="472301" y="153906"/>
                      <a:pt x="478756" y="182966"/>
                    </a:cubicBezTo>
                    <a:cubicBezTo>
                      <a:pt x="488443" y="232474"/>
                      <a:pt x="519655" y="245391"/>
                      <a:pt x="564857" y="242160"/>
                    </a:cubicBezTo>
                    <a:cubicBezTo>
                      <a:pt x="607909" y="238932"/>
                      <a:pt x="649883" y="231399"/>
                      <a:pt x="692935" y="231399"/>
                    </a:cubicBezTo>
                    <a:cubicBezTo>
                      <a:pt x="755360" y="231399"/>
                      <a:pt x="817782" y="232474"/>
                      <a:pt x="878054" y="254000"/>
                    </a:cubicBezTo>
                    <a:cubicBezTo>
                      <a:pt x="956621" y="283059"/>
                      <a:pt x="1030885" y="248619"/>
                      <a:pt x="1105147" y="236779"/>
                    </a:cubicBezTo>
                    <a:cubicBezTo>
                      <a:pt x="1273045" y="209873"/>
                      <a:pt x="1439866" y="174358"/>
                      <a:pt x="1606690" y="144220"/>
                    </a:cubicBezTo>
                    <a:cubicBezTo>
                      <a:pt x="1651892" y="136686"/>
                      <a:pt x="1696022" y="138839"/>
                      <a:pt x="1740149" y="140992"/>
                    </a:cubicBezTo>
                    <a:cubicBezTo>
                      <a:pt x="1755216" y="158212"/>
                      <a:pt x="1740149" y="171127"/>
                      <a:pt x="1732615" y="182966"/>
                    </a:cubicBezTo>
                    <a:cubicBezTo>
                      <a:pt x="1637903" y="373466"/>
                      <a:pt x="1600231" y="577958"/>
                      <a:pt x="1577631" y="786756"/>
                    </a:cubicBezTo>
                    <a:cubicBezTo>
                      <a:pt x="1563638" y="907296"/>
                      <a:pt x="1556105" y="1028916"/>
                      <a:pt x="1556105" y="1150535"/>
                    </a:cubicBezTo>
                    <a:cubicBezTo>
                      <a:pt x="1544265" y="1159146"/>
                      <a:pt x="1531351" y="1167755"/>
                      <a:pt x="1519511" y="1176366"/>
                    </a:cubicBezTo>
                    <a:cubicBezTo>
                      <a:pt x="1506597" y="1184975"/>
                      <a:pt x="1493683" y="1194661"/>
                      <a:pt x="1480765" y="1203273"/>
                    </a:cubicBezTo>
                    <a:lnTo>
                      <a:pt x="1480765" y="1203272"/>
                    </a:lnTo>
                    <a:lnTo>
                      <a:pt x="1480765" y="1203272"/>
                    </a:lnTo>
                    <a:cubicBezTo>
                      <a:pt x="1483993" y="900840"/>
                      <a:pt x="1511974" y="600557"/>
                      <a:pt x="1581933" y="304584"/>
                    </a:cubicBezTo>
                    <a:cubicBezTo>
                      <a:pt x="1549646" y="369159"/>
                      <a:pt x="1529194" y="436964"/>
                      <a:pt x="1513052" y="505848"/>
                    </a:cubicBezTo>
                    <a:cubicBezTo>
                      <a:pt x="1459239" y="739397"/>
                      <a:pt x="1452780" y="977254"/>
                      <a:pt x="1460314" y="1215111"/>
                    </a:cubicBezTo>
                    <a:lnTo>
                      <a:pt x="1460319" y="1215108"/>
                    </a:lnTo>
                    <a:lnTo>
                      <a:pt x="1460317" y="1215113"/>
                    </a:lnTo>
                    <a:cubicBezTo>
                      <a:pt x="1435564" y="1229102"/>
                      <a:pt x="1425877" y="1277534"/>
                      <a:pt x="1382825" y="1249553"/>
                    </a:cubicBezTo>
                    <a:lnTo>
                      <a:pt x="1381856" y="1246807"/>
                    </a:lnTo>
                    <a:lnTo>
                      <a:pt x="1385146" y="1161533"/>
                    </a:lnTo>
                    <a:cubicBezTo>
                      <a:pt x="1391301" y="1073245"/>
                      <a:pt x="1401391" y="983443"/>
                      <a:pt x="1376369" y="885773"/>
                    </a:cubicBezTo>
                    <a:cubicBezTo>
                      <a:pt x="1351612" y="1010620"/>
                      <a:pt x="1363452" y="1123631"/>
                      <a:pt x="1361299" y="1235560"/>
                    </a:cubicBezTo>
                    <a:lnTo>
                      <a:pt x="1362693" y="1236514"/>
                    </a:lnTo>
                    <a:lnTo>
                      <a:pt x="1362377" y="1236635"/>
                    </a:lnTo>
                    <a:cubicBezTo>
                      <a:pt x="1312866" y="1202195"/>
                      <a:pt x="1262284" y="1166680"/>
                      <a:pt x="1212773" y="1131161"/>
                    </a:cubicBezTo>
                    <a:cubicBezTo>
                      <a:pt x="1077165" y="1064434"/>
                      <a:pt x="934020" y="1043983"/>
                      <a:pt x="784420" y="1055822"/>
                    </a:cubicBezTo>
                    <a:lnTo>
                      <a:pt x="783050" y="1053768"/>
                    </a:lnTo>
                    <a:lnTo>
                      <a:pt x="783338" y="1053672"/>
                    </a:lnTo>
                    <a:cubicBezTo>
                      <a:pt x="783338" y="822273"/>
                      <a:pt x="783338" y="590875"/>
                      <a:pt x="783338" y="359476"/>
                    </a:cubicBezTo>
                    <a:cubicBezTo>
                      <a:pt x="776883" y="359476"/>
                      <a:pt x="771502" y="359476"/>
                      <a:pt x="766118" y="359476"/>
                    </a:cubicBezTo>
                    <a:cubicBezTo>
                      <a:pt x="744595" y="593028"/>
                      <a:pt x="744595" y="826579"/>
                      <a:pt x="760737" y="1061205"/>
                    </a:cubicBezTo>
                    <a:lnTo>
                      <a:pt x="761203" y="1061050"/>
                    </a:lnTo>
                    <a:lnTo>
                      <a:pt x="760741" y="1062281"/>
                    </a:lnTo>
                    <a:cubicBezTo>
                      <a:pt x="668181" y="1078423"/>
                      <a:pt x="586383" y="1122553"/>
                      <a:pt x="503510" y="1164527"/>
                    </a:cubicBezTo>
                    <a:lnTo>
                      <a:pt x="503509" y="1164526"/>
                    </a:lnTo>
                    <a:lnTo>
                      <a:pt x="475391" y="904742"/>
                    </a:lnTo>
                    <a:cubicBezTo>
                      <a:pt x="460458" y="819313"/>
                      <a:pt x="439471" y="735095"/>
                      <a:pt x="410950" y="652222"/>
                    </a:cubicBezTo>
                    <a:cubicBezTo>
                      <a:pt x="430323" y="829807"/>
                      <a:pt x="464763" y="1005240"/>
                      <a:pt x="471222" y="1183900"/>
                    </a:cubicBezTo>
                    <a:lnTo>
                      <a:pt x="471223" y="1183900"/>
                    </a:lnTo>
                    <a:lnTo>
                      <a:pt x="471223" y="1183900"/>
                    </a:lnTo>
                    <a:cubicBezTo>
                      <a:pt x="445391" y="1205426"/>
                      <a:pt x="419563" y="1228027"/>
                      <a:pt x="394809" y="1250628"/>
                    </a:cubicBezTo>
                    <a:cubicBezTo>
                      <a:pt x="388350" y="1256547"/>
                      <a:pt x="382430" y="1260045"/>
                      <a:pt x="376780" y="1259911"/>
                    </a:cubicBezTo>
                    <a:lnTo>
                      <a:pt x="361464" y="1248235"/>
                    </a:lnTo>
                    <a:lnTo>
                      <a:pt x="371129" y="1136542"/>
                    </a:lnTo>
                    <a:cubicBezTo>
                      <a:pt x="359290" y="952501"/>
                      <a:pt x="339917" y="769535"/>
                      <a:pt x="295790" y="589797"/>
                    </a:cubicBezTo>
                    <a:cubicBezTo>
                      <a:pt x="264577" y="462797"/>
                      <a:pt x="224756" y="339025"/>
                      <a:pt x="177399" y="214178"/>
                    </a:cubicBezTo>
                    <a:cubicBezTo>
                      <a:pt x="164484" y="229245"/>
                      <a:pt x="172018" y="238932"/>
                      <a:pt x="174171" y="248618"/>
                    </a:cubicBezTo>
                    <a:cubicBezTo>
                      <a:pt x="201078" y="356245"/>
                      <a:pt x="231212" y="462797"/>
                      <a:pt x="255969" y="571502"/>
                    </a:cubicBezTo>
                    <a:cubicBezTo>
                      <a:pt x="293100" y="736171"/>
                      <a:pt x="328415" y="902052"/>
                      <a:pt x="343297" y="1070505"/>
                    </a:cubicBezTo>
                    <a:lnTo>
                      <a:pt x="350630" y="1238755"/>
                    </a:lnTo>
                    <a:lnTo>
                      <a:pt x="311936" y="1214034"/>
                    </a:lnTo>
                    <a:cubicBezTo>
                      <a:pt x="300096" y="1204348"/>
                      <a:pt x="289332" y="1193587"/>
                      <a:pt x="276417" y="1184975"/>
                    </a:cubicBezTo>
                    <a:cubicBezTo>
                      <a:pt x="263503" y="938509"/>
                      <a:pt x="212918" y="699577"/>
                      <a:pt x="148343" y="462797"/>
                    </a:cubicBezTo>
                    <a:cubicBezTo>
                      <a:pt x="108519" y="317499"/>
                      <a:pt x="62239" y="174358"/>
                      <a:pt x="7351" y="34440"/>
                    </a:cubicBezTo>
                    <a:cubicBezTo>
                      <a:pt x="3045" y="23679"/>
                      <a:pt x="-5567" y="11840"/>
                      <a:pt x="5198" y="0"/>
                    </a:cubicBezTo>
                    <a:close/>
                  </a:path>
                </a:pathLst>
              </a:custGeom>
              <a:solidFill>
                <a:srgbClr val="8A5E3C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3" name="Freeform: Shape 552">
                <a:extLst>
                  <a:ext uri="{FF2B5EF4-FFF2-40B4-BE49-F238E27FC236}">
                    <a16:creationId xmlns:a16="http://schemas.microsoft.com/office/drawing/2014/main" id="{37F7739D-4E7E-467F-B0A2-6E71FFDE9C63}"/>
                  </a:ext>
                </a:extLst>
              </p:cNvPr>
              <p:cNvSpPr/>
              <p:nvPr/>
            </p:nvSpPr>
            <p:spPr>
              <a:xfrm>
                <a:off x="5903628" y="1909725"/>
                <a:ext cx="5796431" cy="4344173"/>
              </a:xfrm>
              <a:custGeom>
                <a:avLst/>
                <a:gdLst>
                  <a:gd name="connsiteX0" fmla="*/ 1546182 w 1709631"/>
                  <a:gd name="connsiteY0" fmla="*/ 150042 h 1281294"/>
                  <a:gd name="connsiteX1" fmla="*/ 1381747 w 1709631"/>
                  <a:gd name="connsiteY1" fmla="*/ 92585 h 1281294"/>
                  <a:gd name="connsiteX2" fmla="*/ 1338257 w 1709631"/>
                  <a:gd name="connsiteY2" fmla="*/ 102108 h 1281294"/>
                  <a:gd name="connsiteX3" fmla="*/ 1303974 w 1709631"/>
                  <a:gd name="connsiteY3" fmla="*/ 70046 h 1281294"/>
                  <a:gd name="connsiteX4" fmla="*/ 1128111 w 1709631"/>
                  <a:gd name="connsiteY4" fmla="*/ 10685 h 1281294"/>
                  <a:gd name="connsiteX5" fmla="*/ 1053512 w 1709631"/>
                  <a:gd name="connsiteY5" fmla="*/ 36080 h 1281294"/>
                  <a:gd name="connsiteX6" fmla="*/ 1028434 w 1709631"/>
                  <a:gd name="connsiteY6" fmla="*/ 46873 h 1281294"/>
                  <a:gd name="connsiteX7" fmla="*/ 1020816 w 1709631"/>
                  <a:gd name="connsiteY7" fmla="*/ 50682 h 1281294"/>
                  <a:gd name="connsiteX8" fmla="*/ 1005261 w 1709631"/>
                  <a:gd name="connsiteY8" fmla="*/ 58301 h 1281294"/>
                  <a:gd name="connsiteX9" fmla="*/ 997643 w 1709631"/>
                  <a:gd name="connsiteY9" fmla="*/ 55762 h 1281294"/>
                  <a:gd name="connsiteX10" fmla="*/ 952566 w 1709631"/>
                  <a:gd name="connsiteY10" fmla="*/ 24970 h 1281294"/>
                  <a:gd name="connsiteX11" fmla="*/ 948122 w 1709631"/>
                  <a:gd name="connsiteY11" fmla="*/ 23382 h 1281294"/>
                  <a:gd name="connsiteX12" fmla="*/ 826224 w 1709631"/>
                  <a:gd name="connsiteY12" fmla="*/ 2114 h 1281294"/>
                  <a:gd name="connsiteX13" fmla="*/ 816384 w 1709631"/>
                  <a:gd name="connsiteY13" fmla="*/ 3701 h 1281294"/>
                  <a:gd name="connsiteX14" fmla="*/ 741785 w 1709631"/>
                  <a:gd name="connsiteY14" fmla="*/ 34493 h 1281294"/>
                  <a:gd name="connsiteX15" fmla="*/ 730039 w 1709631"/>
                  <a:gd name="connsiteY15" fmla="*/ 41159 h 1281294"/>
                  <a:gd name="connsiteX16" fmla="*/ 704009 w 1709631"/>
                  <a:gd name="connsiteY16" fmla="*/ 58619 h 1281294"/>
                  <a:gd name="connsiteX17" fmla="*/ 697978 w 1709631"/>
                  <a:gd name="connsiteY17" fmla="*/ 56714 h 1281294"/>
                  <a:gd name="connsiteX18" fmla="*/ 675439 w 1709631"/>
                  <a:gd name="connsiteY18" fmla="*/ 46238 h 1281294"/>
                  <a:gd name="connsiteX19" fmla="*/ 660202 w 1709631"/>
                  <a:gd name="connsiteY19" fmla="*/ 37667 h 1281294"/>
                  <a:gd name="connsiteX20" fmla="*/ 452278 w 1709631"/>
                  <a:gd name="connsiteY20" fmla="*/ 38620 h 1281294"/>
                  <a:gd name="connsiteX21" fmla="*/ 380854 w 1709631"/>
                  <a:gd name="connsiteY21" fmla="*/ 98299 h 1281294"/>
                  <a:gd name="connsiteX22" fmla="*/ 363394 w 1709631"/>
                  <a:gd name="connsiteY22" fmla="*/ 103378 h 1281294"/>
                  <a:gd name="connsiteX23" fmla="*/ 183405 w 1709631"/>
                  <a:gd name="connsiteY23" fmla="*/ 132582 h 1281294"/>
                  <a:gd name="connsiteX24" fmla="*/ 69126 w 1709631"/>
                  <a:gd name="connsiteY24" fmla="*/ 288446 h 1281294"/>
                  <a:gd name="connsiteX25" fmla="*/ 1828 w 1709631"/>
                  <a:gd name="connsiteY25" fmla="*/ 584937 h 1281294"/>
                  <a:gd name="connsiteX26" fmla="*/ 54524 w 1709631"/>
                  <a:gd name="connsiteY26" fmla="*/ 963962 h 1281294"/>
                  <a:gd name="connsiteX27" fmla="*/ 175152 w 1709631"/>
                  <a:gd name="connsiteY27" fmla="*/ 1149665 h 1281294"/>
                  <a:gd name="connsiteX28" fmla="*/ 331968 w 1709631"/>
                  <a:gd name="connsiteY28" fmla="*/ 1196012 h 1281294"/>
                  <a:gd name="connsiteX29" fmla="*/ 373870 w 1709631"/>
                  <a:gd name="connsiteY29" fmla="*/ 1185854 h 1281294"/>
                  <a:gd name="connsiteX30" fmla="*/ 406884 w 1709631"/>
                  <a:gd name="connsiteY30" fmla="*/ 1216645 h 1281294"/>
                  <a:gd name="connsiteX31" fmla="*/ 697660 w 1709631"/>
                  <a:gd name="connsiteY31" fmla="*/ 1225534 h 1281294"/>
                  <a:gd name="connsiteX32" fmla="*/ 718294 w 1709631"/>
                  <a:gd name="connsiteY32" fmla="*/ 1225534 h 1281294"/>
                  <a:gd name="connsiteX33" fmla="*/ 992246 w 1709631"/>
                  <a:gd name="connsiteY33" fmla="*/ 1226169 h 1281294"/>
                  <a:gd name="connsiteX34" fmla="*/ 1017006 w 1709631"/>
                  <a:gd name="connsiteY34" fmla="*/ 1225851 h 1281294"/>
                  <a:gd name="connsiteX35" fmla="*/ 1226835 w 1709631"/>
                  <a:gd name="connsiteY35" fmla="*/ 1267436 h 1281294"/>
                  <a:gd name="connsiteX36" fmla="*/ 1330321 w 1709631"/>
                  <a:gd name="connsiteY36" fmla="*/ 1193155 h 1281294"/>
                  <a:gd name="connsiteX37" fmla="*/ 1349050 w 1709631"/>
                  <a:gd name="connsiteY37" fmla="*/ 1187123 h 1281294"/>
                  <a:gd name="connsiteX38" fmla="*/ 1521104 w 1709631"/>
                  <a:gd name="connsiteY38" fmla="*/ 1160141 h 1281294"/>
                  <a:gd name="connsiteX39" fmla="*/ 1643954 w 1709631"/>
                  <a:gd name="connsiteY39" fmla="*/ 991579 h 1281294"/>
                  <a:gd name="connsiteX40" fmla="*/ 1708394 w 1709631"/>
                  <a:gd name="connsiteY40" fmla="*/ 692549 h 1281294"/>
                  <a:gd name="connsiteX41" fmla="*/ 1651572 w 1709631"/>
                  <a:gd name="connsiteY41" fmla="*/ 316064 h 1281294"/>
                  <a:gd name="connsiteX42" fmla="*/ 1546182 w 1709631"/>
                  <a:gd name="connsiteY42" fmla="*/ 150042 h 1281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709631" h="1281294">
                    <a:moveTo>
                      <a:pt x="1546182" y="150042"/>
                    </a:moveTo>
                    <a:cubicBezTo>
                      <a:pt x="1500153" y="106870"/>
                      <a:pt x="1447140" y="82109"/>
                      <a:pt x="1381747" y="92585"/>
                    </a:cubicBezTo>
                    <a:cubicBezTo>
                      <a:pt x="1366827" y="95124"/>
                      <a:pt x="1351590" y="107822"/>
                      <a:pt x="1338257" y="102108"/>
                    </a:cubicBezTo>
                    <a:cubicBezTo>
                      <a:pt x="1324607" y="96394"/>
                      <a:pt x="1315719" y="80205"/>
                      <a:pt x="1303974" y="70046"/>
                    </a:cubicBezTo>
                    <a:cubicBezTo>
                      <a:pt x="1253500" y="26239"/>
                      <a:pt x="1196996" y="844"/>
                      <a:pt x="1128111" y="10685"/>
                    </a:cubicBezTo>
                    <a:cubicBezTo>
                      <a:pt x="1101446" y="14494"/>
                      <a:pt x="1077638" y="25287"/>
                      <a:pt x="1053512" y="36080"/>
                    </a:cubicBezTo>
                    <a:cubicBezTo>
                      <a:pt x="1041767" y="31953"/>
                      <a:pt x="1036688" y="42429"/>
                      <a:pt x="1028434" y="46873"/>
                    </a:cubicBezTo>
                    <a:cubicBezTo>
                      <a:pt x="1025895" y="48143"/>
                      <a:pt x="1023355" y="49730"/>
                      <a:pt x="1020816" y="50682"/>
                    </a:cubicBezTo>
                    <a:cubicBezTo>
                      <a:pt x="1015737" y="53539"/>
                      <a:pt x="1011610" y="58301"/>
                      <a:pt x="1005261" y="58301"/>
                    </a:cubicBezTo>
                    <a:cubicBezTo>
                      <a:pt x="1002404" y="57984"/>
                      <a:pt x="1000182" y="57031"/>
                      <a:pt x="997643" y="55762"/>
                    </a:cubicBezTo>
                    <a:cubicBezTo>
                      <a:pt x="984310" y="43064"/>
                      <a:pt x="970660" y="30684"/>
                      <a:pt x="952566" y="24970"/>
                    </a:cubicBezTo>
                    <a:cubicBezTo>
                      <a:pt x="950979" y="24335"/>
                      <a:pt x="949709" y="23700"/>
                      <a:pt x="948122" y="23382"/>
                    </a:cubicBezTo>
                    <a:cubicBezTo>
                      <a:pt x="910664" y="-1695"/>
                      <a:pt x="868761" y="-2330"/>
                      <a:pt x="826224" y="2114"/>
                    </a:cubicBezTo>
                    <a:cubicBezTo>
                      <a:pt x="823050" y="2749"/>
                      <a:pt x="819558" y="3384"/>
                      <a:pt x="816384" y="3701"/>
                    </a:cubicBezTo>
                    <a:cubicBezTo>
                      <a:pt x="788766" y="6876"/>
                      <a:pt x="764640" y="19256"/>
                      <a:pt x="741785" y="34493"/>
                    </a:cubicBezTo>
                    <a:cubicBezTo>
                      <a:pt x="737341" y="36080"/>
                      <a:pt x="734801" y="40524"/>
                      <a:pt x="730039" y="41159"/>
                    </a:cubicBezTo>
                    <a:cubicBezTo>
                      <a:pt x="720516" y="45921"/>
                      <a:pt x="714802" y="55444"/>
                      <a:pt x="704009" y="58619"/>
                    </a:cubicBezTo>
                    <a:cubicBezTo>
                      <a:pt x="702105" y="58301"/>
                      <a:pt x="699882" y="57349"/>
                      <a:pt x="697978" y="56714"/>
                    </a:cubicBezTo>
                    <a:cubicBezTo>
                      <a:pt x="690359" y="53539"/>
                      <a:pt x="686867" y="41477"/>
                      <a:pt x="675439" y="46238"/>
                    </a:cubicBezTo>
                    <a:cubicBezTo>
                      <a:pt x="670360" y="43381"/>
                      <a:pt x="665281" y="40524"/>
                      <a:pt x="660202" y="37667"/>
                    </a:cubicBezTo>
                    <a:cubicBezTo>
                      <a:pt x="590683" y="-1695"/>
                      <a:pt x="521480" y="-1695"/>
                      <a:pt x="452278" y="38620"/>
                    </a:cubicBezTo>
                    <a:cubicBezTo>
                      <a:pt x="424978" y="54492"/>
                      <a:pt x="401805" y="75125"/>
                      <a:pt x="380854" y="98299"/>
                    </a:cubicBezTo>
                    <a:cubicBezTo>
                      <a:pt x="375775" y="104013"/>
                      <a:pt x="371965" y="106870"/>
                      <a:pt x="363394" y="103378"/>
                    </a:cubicBezTo>
                    <a:cubicBezTo>
                      <a:pt x="297684" y="77030"/>
                      <a:pt x="237688" y="90363"/>
                      <a:pt x="183405" y="132582"/>
                    </a:cubicBezTo>
                    <a:cubicBezTo>
                      <a:pt x="130392" y="173532"/>
                      <a:pt x="96109" y="228450"/>
                      <a:pt x="69126" y="288446"/>
                    </a:cubicBezTo>
                    <a:cubicBezTo>
                      <a:pt x="27541" y="382726"/>
                      <a:pt x="7542" y="482403"/>
                      <a:pt x="1828" y="584937"/>
                    </a:cubicBezTo>
                    <a:cubicBezTo>
                      <a:pt x="-5473" y="714770"/>
                      <a:pt x="8495" y="841430"/>
                      <a:pt x="54524" y="963962"/>
                    </a:cubicBezTo>
                    <a:cubicBezTo>
                      <a:pt x="80871" y="1034434"/>
                      <a:pt x="116742" y="1099510"/>
                      <a:pt x="175152" y="1149665"/>
                    </a:cubicBezTo>
                    <a:cubicBezTo>
                      <a:pt x="220228" y="1188393"/>
                      <a:pt x="271971" y="1207757"/>
                      <a:pt x="331968" y="1196012"/>
                    </a:cubicBezTo>
                    <a:cubicBezTo>
                      <a:pt x="346253" y="1193155"/>
                      <a:pt x="361807" y="1182362"/>
                      <a:pt x="373870" y="1185854"/>
                    </a:cubicBezTo>
                    <a:cubicBezTo>
                      <a:pt x="386885" y="1189663"/>
                      <a:pt x="395773" y="1206170"/>
                      <a:pt x="406884" y="1216645"/>
                    </a:cubicBezTo>
                    <a:cubicBezTo>
                      <a:pt x="496085" y="1299498"/>
                      <a:pt x="605285" y="1302990"/>
                      <a:pt x="697660" y="1225534"/>
                    </a:cubicBezTo>
                    <a:cubicBezTo>
                      <a:pt x="705914" y="1218550"/>
                      <a:pt x="710358" y="1219185"/>
                      <a:pt x="718294" y="1225534"/>
                    </a:cubicBezTo>
                    <a:cubicBezTo>
                      <a:pt x="806543" y="1296641"/>
                      <a:pt x="903997" y="1296958"/>
                      <a:pt x="992246" y="1226169"/>
                    </a:cubicBezTo>
                    <a:cubicBezTo>
                      <a:pt x="1001769" y="1218550"/>
                      <a:pt x="1006848" y="1217598"/>
                      <a:pt x="1017006" y="1225851"/>
                    </a:cubicBezTo>
                    <a:cubicBezTo>
                      <a:pt x="1079225" y="1277277"/>
                      <a:pt x="1148427" y="1296641"/>
                      <a:pt x="1226835" y="1267436"/>
                    </a:cubicBezTo>
                    <a:cubicBezTo>
                      <a:pt x="1267785" y="1252199"/>
                      <a:pt x="1301117" y="1225216"/>
                      <a:pt x="1330321" y="1193155"/>
                    </a:cubicBezTo>
                    <a:cubicBezTo>
                      <a:pt x="1335718" y="1187441"/>
                      <a:pt x="1339845" y="1183949"/>
                      <a:pt x="1349050" y="1187123"/>
                    </a:cubicBezTo>
                    <a:cubicBezTo>
                      <a:pt x="1411269" y="1210297"/>
                      <a:pt x="1468726" y="1199186"/>
                      <a:pt x="1521104" y="1160141"/>
                    </a:cubicBezTo>
                    <a:cubicBezTo>
                      <a:pt x="1579195" y="1116651"/>
                      <a:pt x="1615701" y="1056972"/>
                      <a:pt x="1643954" y="991579"/>
                    </a:cubicBezTo>
                    <a:cubicBezTo>
                      <a:pt x="1684903" y="896347"/>
                      <a:pt x="1703633" y="796035"/>
                      <a:pt x="1708394" y="692549"/>
                    </a:cubicBezTo>
                    <a:cubicBezTo>
                      <a:pt x="1714425" y="563351"/>
                      <a:pt x="1698871" y="437009"/>
                      <a:pt x="1651572" y="316064"/>
                    </a:cubicBezTo>
                    <a:cubicBezTo>
                      <a:pt x="1627447" y="253845"/>
                      <a:pt x="1595385" y="196388"/>
                      <a:pt x="1546182" y="15004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4" name="Freeform: Shape 553">
                <a:extLst>
                  <a:ext uri="{FF2B5EF4-FFF2-40B4-BE49-F238E27FC236}">
                    <a16:creationId xmlns:a16="http://schemas.microsoft.com/office/drawing/2014/main" id="{F64580B4-393A-4D08-8EE9-3DAD78DA6C44}"/>
                  </a:ext>
                </a:extLst>
              </p:cNvPr>
              <p:cNvSpPr/>
              <p:nvPr/>
            </p:nvSpPr>
            <p:spPr>
              <a:xfrm>
                <a:off x="7623523" y="1908527"/>
                <a:ext cx="2372862" cy="4330550"/>
              </a:xfrm>
              <a:custGeom>
                <a:avLst/>
                <a:gdLst>
                  <a:gd name="connsiteX0" fmla="*/ 499275 w 699865"/>
                  <a:gd name="connsiteY0" fmla="*/ 1216458 h 1277276"/>
                  <a:gd name="connsiteX1" fmla="*/ 396741 w 699865"/>
                  <a:gd name="connsiteY1" fmla="*/ 1272645 h 1277276"/>
                  <a:gd name="connsiteX2" fmla="*/ 365632 w 699865"/>
                  <a:gd name="connsiteY2" fmla="*/ 1277089 h 1277276"/>
                  <a:gd name="connsiteX3" fmla="*/ 334205 w 699865"/>
                  <a:gd name="connsiteY3" fmla="*/ 1277089 h 1277276"/>
                  <a:gd name="connsiteX4" fmla="*/ 203419 w 699865"/>
                  <a:gd name="connsiteY4" fmla="*/ 1217410 h 1277276"/>
                  <a:gd name="connsiteX5" fmla="*/ 154533 w 699865"/>
                  <a:gd name="connsiteY5" fmla="*/ 1177730 h 1277276"/>
                  <a:gd name="connsiteX6" fmla="*/ 41524 w 699865"/>
                  <a:gd name="connsiteY6" fmla="*/ 950759 h 1277276"/>
                  <a:gd name="connsiteX7" fmla="*/ 2796 w 699865"/>
                  <a:gd name="connsiteY7" fmla="*/ 729820 h 1277276"/>
                  <a:gd name="connsiteX8" fmla="*/ 8510 w 699865"/>
                  <a:gd name="connsiteY8" fmla="*/ 492691 h 1277276"/>
                  <a:gd name="connsiteX9" fmla="*/ 65650 w 699865"/>
                  <a:gd name="connsiteY9" fmla="*/ 262863 h 1277276"/>
                  <a:gd name="connsiteX10" fmla="*/ 174215 w 699865"/>
                  <a:gd name="connsiteY10" fmla="*/ 85731 h 1277276"/>
                  <a:gd name="connsiteX11" fmla="*/ 192944 w 699865"/>
                  <a:gd name="connsiteY11" fmla="*/ 66367 h 1277276"/>
                  <a:gd name="connsiteX12" fmla="*/ 225640 w 699865"/>
                  <a:gd name="connsiteY12" fmla="*/ 40654 h 1277276"/>
                  <a:gd name="connsiteX13" fmla="*/ 235481 w 699865"/>
                  <a:gd name="connsiteY13" fmla="*/ 34305 h 1277276"/>
                  <a:gd name="connsiteX14" fmla="*/ 310397 w 699865"/>
                  <a:gd name="connsiteY14" fmla="*/ 3831 h 1277276"/>
                  <a:gd name="connsiteX15" fmla="*/ 322777 w 699865"/>
                  <a:gd name="connsiteY15" fmla="*/ 1291 h 1277276"/>
                  <a:gd name="connsiteX16" fmla="*/ 423089 w 699865"/>
                  <a:gd name="connsiteY16" fmla="*/ 12719 h 1277276"/>
                  <a:gd name="connsiteX17" fmla="*/ 441818 w 699865"/>
                  <a:gd name="connsiteY17" fmla="*/ 23512 h 1277276"/>
                  <a:gd name="connsiteX18" fmla="*/ 446262 w 699865"/>
                  <a:gd name="connsiteY18" fmla="*/ 25099 h 1277276"/>
                  <a:gd name="connsiteX19" fmla="*/ 491974 w 699865"/>
                  <a:gd name="connsiteY19" fmla="*/ 56526 h 1277276"/>
                  <a:gd name="connsiteX20" fmla="*/ 499910 w 699865"/>
                  <a:gd name="connsiteY20" fmla="*/ 61288 h 1277276"/>
                  <a:gd name="connsiteX21" fmla="*/ 508163 w 699865"/>
                  <a:gd name="connsiteY21" fmla="*/ 69859 h 1277276"/>
                  <a:gd name="connsiteX22" fmla="*/ 584349 w 699865"/>
                  <a:gd name="connsiteY22" fmla="*/ 164456 h 1277276"/>
                  <a:gd name="connsiteX23" fmla="*/ 686565 w 699865"/>
                  <a:gd name="connsiteY23" fmla="*/ 467296 h 1277276"/>
                  <a:gd name="connsiteX24" fmla="*/ 697041 w 699865"/>
                  <a:gd name="connsiteY24" fmla="*/ 569512 h 1277276"/>
                  <a:gd name="connsiteX25" fmla="*/ 699580 w 699865"/>
                  <a:gd name="connsiteY25" fmla="*/ 659665 h 1277276"/>
                  <a:gd name="connsiteX26" fmla="*/ 669423 w 699865"/>
                  <a:gd name="connsiteY26" fmla="*/ 902826 h 1277276"/>
                  <a:gd name="connsiteX27" fmla="*/ 606570 w 699865"/>
                  <a:gd name="connsiteY27" fmla="*/ 1079958 h 1277276"/>
                  <a:gd name="connsiteX28" fmla="*/ 518956 w 699865"/>
                  <a:gd name="connsiteY28" fmla="*/ 1205347 h 1277276"/>
                  <a:gd name="connsiteX29" fmla="*/ 499275 w 699865"/>
                  <a:gd name="connsiteY29" fmla="*/ 1216458 h 127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99865" h="1277276">
                    <a:moveTo>
                      <a:pt x="499275" y="1216458"/>
                    </a:moveTo>
                    <a:cubicBezTo>
                      <a:pt x="468166" y="1240901"/>
                      <a:pt x="436104" y="1263439"/>
                      <a:pt x="396741" y="1272645"/>
                    </a:cubicBezTo>
                    <a:cubicBezTo>
                      <a:pt x="386583" y="1275185"/>
                      <a:pt x="376425" y="1278042"/>
                      <a:pt x="365632" y="1277089"/>
                    </a:cubicBezTo>
                    <a:cubicBezTo>
                      <a:pt x="355156" y="1274867"/>
                      <a:pt x="344681" y="1274550"/>
                      <a:pt x="334205" y="1277089"/>
                    </a:cubicBezTo>
                    <a:cubicBezTo>
                      <a:pt x="282780" y="1274232"/>
                      <a:pt x="240560" y="1251376"/>
                      <a:pt x="203419" y="1217410"/>
                    </a:cubicBezTo>
                    <a:cubicBezTo>
                      <a:pt x="180246" y="1212966"/>
                      <a:pt x="167866" y="1193919"/>
                      <a:pt x="154533" y="1177730"/>
                    </a:cubicBezTo>
                    <a:cubicBezTo>
                      <a:pt x="99933" y="1110750"/>
                      <a:pt x="65650" y="1033294"/>
                      <a:pt x="41524" y="950759"/>
                    </a:cubicBezTo>
                    <a:cubicBezTo>
                      <a:pt x="20255" y="878383"/>
                      <a:pt x="7240" y="805053"/>
                      <a:pt x="2796" y="729820"/>
                    </a:cubicBezTo>
                    <a:cubicBezTo>
                      <a:pt x="-1965" y="650459"/>
                      <a:pt x="-1013" y="571734"/>
                      <a:pt x="8510" y="492691"/>
                    </a:cubicBezTo>
                    <a:cubicBezTo>
                      <a:pt x="18033" y="413648"/>
                      <a:pt x="36762" y="336827"/>
                      <a:pt x="65650" y="262863"/>
                    </a:cubicBezTo>
                    <a:cubicBezTo>
                      <a:pt x="91362" y="197788"/>
                      <a:pt x="124059" y="136204"/>
                      <a:pt x="174215" y="85731"/>
                    </a:cubicBezTo>
                    <a:cubicBezTo>
                      <a:pt x="180563" y="79382"/>
                      <a:pt x="184690" y="71129"/>
                      <a:pt x="192944" y="66367"/>
                    </a:cubicBezTo>
                    <a:cubicBezTo>
                      <a:pt x="204054" y="58113"/>
                      <a:pt x="212625" y="46686"/>
                      <a:pt x="225640" y="40654"/>
                    </a:cubicBezTo>
                    <a:cubicBezTo>
                      <a:pt x="229132" y="38749"/>
                      <a:pt x="231354" y="35258"/>
                      <a:pt x="235481" y="34305"/>
                    </a:cubicBezTo>
                    <a:cubicBezTo>
                      <a:pt x="258654" y="19386"/>
                      <a:pt x="282462" y="6688"/>
                      <a:pt x="310397" y="3831"/>
                    </a:cubicBezTo>
                    <a:cubicBezTo>
                      <a:pt x="314524" y="3196"/>
                      <a:pt x="318651" y="2561"/>
                      <a:pt x="322777" y="1291"/>
                    </a:cubicBezTo>
                    <a:cubicBezTo>
                      <a:pt x="357061" y="-1248"/>
                      <a:pt x="390710" y="-1248"/>
                      <a:pt x="423089" y="12719"/>
                    </a:cubicBezTo>
                    <a:cubicBezTo>
                      <a:pt x="430073" y="15576"/>
                      <a:pt x="435786" y="19703"/>
                      <a:pt x="441818" y="23512"/>
                    </a:cubicBezTo>
                    <a:cubicBezTo>
                      <a:pt x="443405" y="24147"/>
                      <a:pt x="444675" y="24782"/>
                      <a:pt x="446262" y="25099"/>
                    </a:cubicBezTo>
                    <a:cubicBezTo>
                      <a:pt x="464674" y="30813"/>
                      <a:pt x="478324" y="43829"/>
                      <a:pt x="491974" y="56526"/>
                    </a:cubicBezTo>
                    <a:cubicBezTo>
                      <a:pt x="494513" y="58113"/>
                      <a:pt x="497370" y="59383"/>
                      <a:pt x="499910" y="61288"/>
                    </a:cubicBezTo>
                    <a:cubicBezTo>
                      <a:pt x="502449" y="64145"/>
                      <a:pt x="504989" y="67319"/>
                      <a:pt x="508163" y="69859"/>
                    </a:cubicBezTo>
                    <a:cubicBezTo>
                      <a:pt x="539590" y="96524"/>
                      <a:pt x="563081" y="129538"/>
                      <a:pt x="584349" y="164456"/>
                    </a:cubicBezTo>
                    <a:cubicBezTo>
                      <a:pt x="640854" y="257784"/>
                      <a:pt x="669106" y="360635"/>
                      <a:pt x="686565" y="467296"/>
                    </a:cubicBezTo>
                    <a:cubicBezTo>
                      <a:pt x="692279" y="501262"/>
                      <a:pt x="694819" y="535228"/>
                      <a:pt x="697041" y="569512"/>
                    </a:cubicBezTo>
                    <a:cubicBezTo>
                      <a:pt x="698946" y="599669"/>
                      <a:pt x="700533" y="629508"/>
                      <a:pt x="699580" y="659665"/>
                    </a:cubicBezTo>
                    <a:cubicBezTo>
                      <a:pt x="697358" y="741565"/>
                      <a:pt x="688787" y="822830"/>
                      <a:pt x="669423" y="902826"/>
                    </a:cubicBezTo>
                    <a:cubicBezTo>
                      <a:pt x="654504" y="964092"/>
                      <a:pt x="634822" y="1023771"/>
                      <a:pt x="606570" y="1079958"/>
                    </a:cubicBezTo>
                    <a:cubicBezTo>
                      <a:pt x="583397" y="1125670"/>
                      <a:pt x="556414" y="1169159"/>
                      <a:pt x="518956" y="1205347"/>
                    </a:cubicBezTo>
                    <a:cubicBezTo>
                      <a:pt x="513560" y="1211061"/>
                      <a:pt x="507846" y="1216140"/>
                      <a:pt x="499275" y="121645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5" name="Freeform: Shape 554">
                <a:extLst>
                  <a:ext uri="{FF2B5EF4-FFF2-40B4-BE49-F238E27FC236}">
                    <a16:creationId xmlns:a16="http://schemas.microsoft.com/office/drawing/2014/main" id="{B7EFBCCE-2A7F-4383-8B89-08838CA4BF5E}"/>
                  </a:ext>
                </a:extLst>
              </p:cNvPr>
              <p:cNvSpPr/>
              <p:nvPr/>
            </p:nvSpPr>
            <p:spPr>
              <a:xfrm>
                <a:off x="9316293" y="1936492"/>
                <a:ext cx="1696734" cy="4314201"/>
              </a:xfrm>
              <a:custGeom>
                <a:avLst/>
                <a:gdLst>
                  <a:gd name="connsiteX0" fmla="*/ 0 w 500444"/>
                  <a:gd name="connsiteY0" fmla="*/ 1208210 h 1272454"/>
                  <a:gd name="connsiteX1" fmla="*/ 55552 w 500444"/>
                  <a:gd name="connsiteY1" fmla="*/ 1143452 h 1272454"/>
                  <a:gd name="connsiteX2" fmla="*/ 129516 w 500444"/>
                  <a:gd name="connsiteY2" fmla="*/ 1002190 h 1272454"/>
                  <a:gd name="connsiteX3" fmla="*/ 184434 w 500444"/>
                  <a:gd name="connsiteY3" fmla="*/ 771728 h 1272454"/>
                  <a:gd name="connsiteX4" fmla="*/ 193322 w 500444"/>
                  <a:gd name="connsiteY4" fmla="*/ 610785 h 1272454"/>
                  <a:gd name="connsiteX5" fmla="*/ 153959 w 500444"/>
                  <a:gd name="connsiteY5" fmla="*/ 340642 h 1272454"/>
                  <a:gd name="connsiteX6" fmla="*/ 59997 w 500444"/>
                  <a:gd name="connsiteY6" fmla="*/ 130496 h 1272454"/>
                  <a:gd name="connsiteX7" fmla="*/ 3174 w 500444"/>
                  <a:gd name="connsiteY7" fmla="*/ 62563 h 1272454"/>
                  <a:gd name="connsiteX8" fmla="*/ 14920 w 500444"/>
                  <a:gd name="connsiteY8" fmla="*/ 42882 h 1272454"/>
                  <a:gd name="connsiteX9" fmla="*/ 22856 w 500444"/>
                  <a:gd name="connsiteY9" fmla="*/ 38755 h 1272454"/>
                  <a:gd name="connsiteX10" fmla="*/ 47934 w 500444"/>
                  <a:gd name="connsiteY10" fmla="*/ 27962 h 1272454"/>
                  <a:gd name="connsiteX11" fmla="*/ 146023 w 500444"/>
                  <a:gd name="connsiteY11" fmla="*/ 27 h 1272454"/>
                  <a:gd name="connsiteX12" fmla="*/ 297760 w 500444"/>
                  <a:gd name="connsiteY12" fmla="*/ 61293 h 1272454"/>
                  <a:gd name="connsiteX13" fmla="*/ 333314 w 500444"/>
                  <a:gd name="connsiteY13" fmla="*/ 97482 h 1272454"/>
                  <a:gd name="connsiteX14" fmla="*/ 356804 w 500444"/>
                  <a:gd name="connsiteY14" fmla="*/ 114624 h 1272454"/>
                  <a:gd name="connsiteX15" fmla="*/ 477750 w 500444"/>
                  <a:gd name="connsiteY15" fmla="*/ 404765 h 1272454"/>
                  <a:gd name="connsiteX16" fmla="*/ 499970 w 500444"/>
                  <a:gd name="connsiteY16" fmla="*/ 606023 h 1272454"/>
                  <a:gd name="connsiteX17" fmla="*/ 475845 w 500444"/>
                  <a:gd name="connsiteY17" fmla="*/ 878071 h 1272454"/>
                  <a:gd name="connsiteX18" fmla="*/ 417118 w 500444"/>
                  <a:gd name="connsiteY18" fmla="*/ 1056790 h 1272454"/>
                  <a:gd name="connsiteX19" fmla="*/ 356487 w 500444"/>
                  <a:gd name="connsiteY19" fmla="*/ 1158689 h 1272454"/>
                  <a:gd name="connsiteX20" fmla="*/ 336171 w 500444"/>
                  <a:gd name="connsiteY20" fmla="*/ 1175831 h 1272454"/>
                  <a:gd name="connsiteX21" fmla="*/ 307601 w 500444"/>
                  <a:gd name="connsiteY21" fmla="*/ 1202496 h 1272454"/>
                  <a:gd name="connsiteX22" fmla="*/ 143166 w 500444"/>
                  <a:gd name="connsiteY22" fmla="*/ 1272333 h 1272454"/>
                  <a:gd name="connsiteX23" fmla="*/ 0 w 500444"/>
                  <a:gd name="connsiteY23" fmla="*/ 1208210 h 127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0444" h="1272454">
                    <a:moveTo>
                      <a:pt x="0" y="1208210"/>
                    </a:moveTo>
                    <a:cubicBezTo>
                      <a:pt x="18729" y="1186624"/>
                      <a:pt x="39045" y="1167260"/>
                      <a:pt x="55552" y="1143452"/>
                    </a:cubicBezTo>
                    <a:cubicBezTo>
                      <a:pt x="86344" y="1099328"/>
                      <a:pt x="110470" y="1052346"/>
                      <a:pt x="129516" y="1002190"/>
                    </a:cubicBezTo>
                    <a:cubicBezTo>
                      <a:pt x="157451" y="927592"/>
                      <a:pt x="175228" y="850771"/>
                      <a:pt x="184434" y="771728"/>
                    </a:cubicBezTo>
                    <a:cubicBezTo>
                      <a:pt x="190782" y="718080"/>
                      <a:pt x="194909" y="664433"/>
                      <a:pt x="193322" y="610785"/>
                    </a:cubicBezTo>
                    <a:cubicBezTo>
                      <a:pt x="190465" y="519362"/>
                      <a:pt x="179037" y="429208"/>
                      <a:pt x="153959" y="340642"/>
                    </a:cubicBezTo>
                    <a:cubicBezTo>
                      <a:pt x="133008" y="265726"/>
                      <a:pt x="103486" y="195254"/>
                      <a:pt x="59997" y="130496"/>
                    </a:cubicBezTo>
                    <a:cubicBezTo>
                      <a:pt x="43490" y="105735"/>
                      <a:pt x="22538" y="84784"/>
                      <a:pt x="3174" y="62563"/>
                    </a:cubicBezTo>
                    <a:cubicBezTo>
                      <a:pt x="0" y="51770"/>
                      <a:pt x="9523" y="48596"/>
                      <a:pt x="14920" y="42882"/>
                    </a:cubicBezTo>
                    <a:cubicBezTo>
                      <a:pt x="17459" y="41612"/>
                      <a:pt x="20316" y="40342"/>
                      <a:pt x="22856" y="38755"/>
                    </a:cubicBezTo>
                    <a:cubicBezTo>
                      <a:pt x="30792" y="34311"/>
                      <a:pt x="36188" y="23835"/>
                      <a:pt x="47934" y="27962"/>
                    </a:cubicBezTo>
                    <a:cubicBezTo>
                      <a:pt x="79043" y="12725"/>
                      <a:pt x="110787" y="662"/>
                      <a:pt x="146023" y="27"/>
                    </a:cubicBezTo>
                    <a:cubicBezTo>
                      <a:pt x="205067" y="-925"/>
                      <a:pt x="254588" y="23200"/>
                      <a:pt x="297760" y="61293"/>
                    </a:cubicBezTo>
                    <a:cubicBezTo>
                      <a:pt x="310458" y="72404"/>
                      <a:pt x="321568" y="85419"/>
                      <a:pt x="333314" y="97482"/>
                    </a:cubicBezTo>
                    <a:cubicBezTo>
                      <a:pt x="343789" y="99704"/>
                      <a:pt x="350773" y="106370"/>
                      <a:pt x="356804" y="114624"/>
                    </a:cubicBezTo>
                    <a:cubicBezTo>
                      <a:pt x="420610" y="201603"/>
                      <a:pt x="456164" y="300327"/>
                      <a:pt x="477750" y="404765"/>
                    </a:cubicBezTo>
                    <a:cubicBezTo>
                      <a:pt x="491400" y="471111"/>
                      <a:pt x="498066" y="538091"/>
                      <a:pt x="499970" y="606023"/>
                    </a:cubicBezTo>
                    <a:cubicBezTo>
                      <a:pt x="502510" y="697764"/>
                      <a:pt x="494891" y="788235"/>
                      <a:pt x="475845" y="878071"/>
                    </a:cubicBezTo>
                    <a:cubicBezTo>
                      <a:pt x="462830" y="939972"/>
                      <a:pt x="443466" y="999651"/>
                      <a:pt x="417118" y="1056790"/>
                    </a:cubicBezTo>
                    <a:cubicBezTo>
                      <a:pt x="400611" y="1092661"/>
                      <a:pt x="380930" y="1127262"/>
                      <a:pt x="356487" y="1158689"/>
                    </a:cubicBezTo>
                    <a:cubicBezTo>
                      <a:pt x="351090" y="1165673"/>
                      <a:pt x="345059" y="1172656"/>
                      <a:pt x="336171" y="1175831"/>
                    </a:cubicBezTo>
                    <a:cubicBezTo>
                      <a:pt x="324108" y="1182180"/>
                      <a:pt x="317124" y="1193608"/>
                      <a:pt x="307601" y="1202496"/>
                    </a:cubicBezTo>
                    <a:cubicBezTo>
                      <a:pt x="261254" y="1245986"/>
                      <a:pt x="208877" y="1274555"/>
                      <a:pt x="143166" y="1272333"/>
                    </a:cubicBezTo>
                    <a:cubicBezTo>
                      <a:pt x="86662" y="1270111"/>
                      <a:pt x="40633" y="1244716"/>
                      <a:pt x="0" y="120821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6" name="Freeform: Shape 555">
                <a:extLst>
                  <a:ext uri="{FF2B5EF4-FFF2-40B4-BE49-F238E27FC236}">
                    <a16:creationId xmlns:a16="http://schemas.microsoft.com/office/drawing/2014/main" id="{CD4CC20A-8AB3-4D71-9EEE-02A28F5ED172}"/>
                  </a:ext>
                </a:extLst>
              </p:cNvPr>
              <p:cNvSpPr/>
              <p:nvPr/>
            </p:nvSpPr>
            <p:spPr>
              <a:xfrm>
                <a:off x="6610064" y="1937655"/>
                <a:ext cx="1703142" cy="4312709"/>
              </a:xfrm>
              <a:custGeom>
                <a:avLst/>
                <a:gdLst>
                  <a:gd name="connsiteX0" fmla="*/ 496303 w 502334"/>
                  <a:gd name="connsiteY0" fmla="*/ 60316 h 1272014"/>
                  <a:gd name="connsiteX1" fmla="*/ 376627 w 502334"/>
                  <a:gd name="connsiteY1" fmla="*/ 243480 h 1272014"/>
                  <a:gd name="connsiteX2" fmla="*/ 318853 w 502334"/>
                  <a:gd name="connsiteY2" fmla="*/ 452039 h 1272014"/>
                  <a:gd name="connsiteX3" fmla="*/ 306790 w 502334"/>
                  <a:gd name="connsiteY3" fmla="*/ 696787 h 1272014"/>
                  <a:gd name="connsiteX4" fmla="*/ 395991 w 502334"/>
                  <a:gd name="connsiteY4" fmla="*/ 1065336 h 1272014"/>
                  <a:gd name="connsiteX5" fmla="*/ 488049 w 502334"/>
                  <a:gd name="connsiteY5" fmla="*/ 1195170 h 1272014"/>
                  <a:gd name="connsiteX6" fmla="*/ 502334 w 502334"/>
                  <a:gd name="connsiteY6" fmla="*/ 1208502 h 1272014"/>
                  <a:gd name="connsiteX7" fmla="*/ 491859 w 502334"/>
                  <a:gd name="connsiteY7" fmla="*/ 1215169 h 1272014"/>
                  <a:gd name="connsiteX8" fmla="*/ 199178 w 502334"/>
                  <a:gd name="connsiteY8" fmla="*/ 1207550 h 1272014"/>
                  <a:gd name="connsiteX9" fmla="*/ 166164 w 502334"/>
                  <a:gd name="connsiteY9" fmla="*/ 1173584 h 1272014"/>
                  <a:gd name="connsiteX10" fmla="*/ 143943 w 502334"/>
                  <a:gd name="connsiteY10" fmla="*/ 1158029 h 1272014"/>
                  <a:gd name="connsiteX11" fmla="*/ 46488 w 502334"/>
                  <a:gd name="connsiteY11" fmla="*/ 959946 h 1272014"/>
                  <a:gd name="connsiteX12" fmla="*/ 4903 w 502334"/>
                  <a:gd name="connsiteY12" fmla="*/ 753926 h 1272014"/>
                  <a:gd name="connsiteX13" fmla="*/ 2999 w 502334"/>
                  <a:gd name="connsiteY13" fmla="*/ 549811 h 1272014"/>
                  <a:gd name="connsiteX14" fmla="*/ 22998 w 502334"/>
                  <a:gd name="connsiteY14" fmla="*/ 402518 h 1272014"/>
                  <a:gd name="connsiteX15" fmla="*/ 117595 w 502334"/>
                  <a:gd name="connsiteY15" fmla="*/ 153327 h 1272014"/>
                  <a:gd name="connsiteX16" fmla="*/ 149657 w 502334"/>
                  <a:gd name="connsiteY16" fmla="*/ 107932 h 1272014"/>
                  <a:gd name="connsiteX17" fmla="*/ 163624 w 502334"/>
                  <a:gd name="connsiteY17" fmla="*/ 98409 h 1272014"/>
                  <a:gd name="connsiteX18" fmla="*/ 182988 w 502334"/>
                  <a:gd name="connsiteY18" fmla="*/ 79998 h 1272014"/>
                  <a:gd name="connsiteX19" fmla="*/ 352819 w 502334"/>
                  <a:gd name="connsiteY19" fmla="*/ 2 h 1272014"/>
                  <a:gd name="connsiteX20" fmla="*/ 468685 w 502334"/>
                  <a:gd name="connsiteY20" fmla="*/ 38095 h 1272014"/>
                  <a:gd name="connsiteX21" fmla="*/ 491859 w 502334"/>
                  <a:gd name="connsiteY21" fmla="*/ 49206 h 1272014"/>
                  <a:gd name="connsiteX22" fmla="*/ 496620 w 502334"/>
                  <a:gd name="connsiteY22" fmla="*/ 53967 h 1272014"/>
                  <a:gd name="connsiteX23" fmla="*/ 496303 w 502334"/>
                  <a:gd name="connsiteY23" fmla="*/ 60316 h 127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2334" h="1272014">
                    <a:moveTo>
                      <a:pt x="496303" y="60316"/>
                    </a:moveTo>
                    <a:cubicBezTo>
                      <a:pt x="444560" y="113646"/>
                      <a:pt x="404562" y="174913"/>
                      <a:pt x="376627" y="243480"/>
                    </a:cubicBezTo>
                    <a:cubicBezTo>
                      <a:pt x="349010" y="310778"/>
                      <a:pt x="330598" y="380615"/>
                      <a:pt x="318853" y="452039"/>
                    </a:cubicBezTo>
                    <a:cubicBezTo>
                      <a:pt x="305521" y="533304"/>
                      <a:pt x="302346" y="615204"/>
                      <a:pt x="306790" y="696787"/>
                    </a:cubicBezTo>
                    <a:cubicBezTo>
                      <a:pt x="313457" y="824716"/>
                      <a:pt x="338852" y="949153"/>
                      <a:pt x="395991" y="1065336"/>
                    </a:cubicBezTo>
                    <a:cubicBezTo>
                      <a:pt x="419482" y="1113270"/>
                      <a:pt x="448687" y="1158029"/>
                      <a:pt x="488049" y="1195170"/>
                    </a:cubicBezTo>
                    <a:cubicBezTo>
                      <a:pt x="492811" y="1199614"/>
                      <a:pt x="499477" y="1201836"/>
                      <a:pt x="502334" y="1208502"/>
                    </a:cubicBezTo>
                    <a:cubicBezTo>
                      <a:pt x="497890" y="1209137"/>
                      <a:pt x="495033" y="1212629"/>
                      <a:pt x="491859" y="1215169"/>
                    </a:cubicBezTo>
                    <a:cubicBezTo>
                      <a:pt x="396626" y="1293577"/>
                      <a:pt x="289966" y="1290720"/>
                      <a:pt x="199178" y="1207550"/>
                    </a:cubicBezTo>
                    <a:cubicBezTo>
                      <a:pt x="187432" y="1196757"/>
                      <a:pt x="177274" y="1185012"/>
                      <a:pt x="166164" y="1173584"/>
                    </a:cubicBezTo>
                    <a:cubicBezTo>
                      <a:pt x="155371" y="1173266"/>
                      <a:pt x="149657" y="1165648"/>
                      <a:pt x="143943" y="1158029"/>
                    </a:cubicBezTo>
                    <a:cubicBezTo>
                      <a:pt x="99183" y="1098033"/>
                      <a:pt x="69027" y="1030735"/>
                      <a:pt x="46488" y="959946"/>
                    </a:cubicBezTo>
                    <a:cubicBezTo>
                      <a:pt x="25220" y="892648"/>
                      <a:pt x="11252" y="823763"/>
                      <a:pt x="4903" y="753926"/>
                    </a:cubicBezTo>
                    <a:cubicBezTo>
                      <a:pt x="-1445" y="685994"/>
                      <a:pt x="-1128" y="618061"/>
                      <a:pt x="2999" y="549811"/>
                    </a:cubicBezTo>
                    <a:cubicBezTo>
                      <a:pt x="5856" y="499973"/>
                      <a:pt x="13157" y="451087"/>
                      <a:pt x="22998" y="402518"/>
                    </a:cubicBezTo>
                    <a:cubicBezTo>
                      <a:pt x="41092" y="314587"/>
                      <a:pt x="70614" y="230465"/>
                      <a:pt x="117595" y="153327"/>
                    </a:cubicBezTo>
                    <a:cubicBezTo>
                      <a:pt x="127118" y="137454"/>
                      <a:pt x="138546" y="122852"/>
                      <a:pt x="149657" y="107932"/>
                    </a:cubicBezTo>
                    <a:cubicBezTo>
                      <a:pt x="153466" y="102853"/>
                      <a:pt x="158228" y="100314"/>
                      <a:pt x="163624" y="98409"/>
                    </a:cubicBezTo>
                    <a:cubicBezTo>
                      <a:pt x="172195" y="94600"/>
                      <a:pt x="176639" y="86346"/>
                      <a:pt x="182988" y="79998"/>
                    </a:cubicBezTo>
                    <a:cubicBezTo>
                      <a:pt x="229969" y="32699"/>
                      <a:pt x="283617" y="-315"/>
                      <a:pt x="352819" y="2"/>
                    </a:cubicBezTo>
                    <a:cubicBezTo>
                      <a:pt x="395356" y="2"/>
                      <a:pt x="433132" y="15874"/>
                      <a:pt x="468685" y="38095"/>
                    </a:cubicBezTo>
                    <a:cubicBezTo>
                      <a:pt x="480113" y="33969"/>
                      <a:pt x="483923" y="46031"/>
                      <a:pt x="491859" y="49206"/>
                    </a:cubicBezTo>
                    <a:cubicBezTo>
                      <a:pt x="493763" y="50475"/>
                      <a:pt x="495351" y="52063"/>
                      <a:pt x="496620" y="53967"/>
                    </a:cubicBezTo>
                    <a:cubicBezTo>
                      <a:pt x="496938" y="55872"/>
                      <a:pt x="496620" y="58094"/>
                      <a:pt x="496303" y="6031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44" name="Group 543">
              <a:extLst>
                <a:ext uri="{FF2B5EF4-FFF2-40B4-BE49-F238E27FC236}">
                  <a16:creationId xmlns:a16="http://schemas.microsoft.com/office/drawing/2014/main" id="{C1A5C8E5-FACF-4E6C-98DD-3947063CB0B8}"/>
                </a:ext>
              </a:extLst>
            </p:cNvPr>
            <p:cNvGrpSpPr/>
            <p:nvPr/>
          </p:nvGrpSpPr>
          <p:grpSpPr>
            <a:xfrm>
              <a:off x="8535180" y="4618954"/>
              <a:ext cx="1882567" cy="1769620"/>
              <a:chOff x="5903628" y="805233"/>
              <a:chExt cx="5796431" cy="5448665"/>
            </a:xfrm>
          </p:grpSpPr>
          <p:sp>
            <p:nvSpPr>
              <p:cNvPr id="545" name="Freeform: Shape 544">
                <a:extLst>
                  <a:ext uri="{FF2B5EF4-FFF2-40B4-BE49-F238E27FC236}">
                    <a16:creationId xmlns:a16="http://schemas.microsoft.com/office/drawing/2014/main" id="{C540D8A0-8EDE-46F9-9899-7F3A4ECA533A}"/>
                  </a:ext>
                </a:extLst>
              </p:cNvPr>
              <p:cNvSpPr/>
              <p:nvPr/>
            </p:nvSpPr>
            <p:spPr>
              <a:xfrm>
                <a:off x="7934146" y="805233"/>
                <a:ext cx="1746595" cy="1793672"/>
              </a:xfrm>
              <a:custGeom>
                <a:avLst/>
                <a:gdLst>
                  <a:gd name="connsiteX0" fmla="*/ 662126 w 1746595"/>
                  <a:gd name="connsiteY0" fmla="*/ 275 h 1793672"/>
                  <a:gd name="connsiteX1" fmla="*/ 718763 w 1746595"/>
                  <a:gd name="connsiteY1" fmla="*/ 32157 h 1793672"/>
                  <a:gd name="connsiteX2" fmla="*/ 931867 w 1746595"/>
                  <a:gd name="connsiteY2" fmla="*/ 95658 h 1793672"/>
                  <a:gd name="connsiteX3" fmla="*/ 1203086 w 1746595"/>
                  <a:gd name="connsiteY3" fmla="*/ 69829 h 1793672"/>
                  <a:gd name="connsiteX4" fmla="*/ 1400045 w 1746595"/>
                  <a:gd name="connsiteY4" fmla="*/ 119337 h 1793672"/>
                  <a:gd name="connsiteX5" fmla="*/ 1571307 w 1746595"/>
                  <a:gd name="connsiteY5" fmla="*/ 165213 h 1793672"/>
                  <a:gd name="connsiteX6" fmla="*/ 1736350 w 1746595"/>
                  <a:gd name="connsiteY6" fmla="*/ 217161 h 1793672"/>
                  <a:gd name="connsiteX7" fmla="*/ 1740149 w 1746595"/>
                  <a:gd name="connsiteY7" fmla="*/ 217276 h 1793672"/>
                  <a:gd name="connsiteX8" fmla="*/ 1732615 w 1746595"/>
                  <a:gd name="connsiteY8" fmla="*/ 259250 h 1793672"/>
                  <a:gd name="connsiteX9" fmla="*/ 1577631 w 1746595"/>
                  <a:gd name="connsiteY9" fmla="*/ 863040 h 1793672"/>
                  <a:gd name="connsiteX10" fmla="*/ 1556105 w 1746595"/>
                  <a:gd name="connsiteY10" fmla="*/ 1226819 h 1793672"/>
                  <a:gd name="connsiteX11" fmla="*/ 1535811 w 1746595"/>
                  <a:gd name="connsiteY11" fmla="*/ 1241145 h 1793672"/>
                  <a:gd name="connsiteX12" fmla="*/ 1527213 w 1746595"/>
                  <a:gd name="connsiteY12" fmla="*/ 1321172 h 1793672"/>
                  <a:gd name="connsiteX13" fmla="*/ 909353 w 1746595"/>
                  <a:gd name="connsiteY13" fmla="*/ 1793672 h 1793672"/>
                  <a:gd name="connsiteX14" fmla="*/ 291493 w 1746595"/>
                  <a:gd name="connsiteY14" fmla="*/ 1321172 h 1793672"/>
                  <a:gd name="connsiteX15" fmla="*/ 285889 w 1746595"/>
                  <a:gd name="connsiteY15" fmla="*/ 1269008 h 1793672"/>
                  <a:gd name="connsiteX16" fmla="*/ 276417 w 1746595"/>
                  <a:gd name="connsiteY16" fmla="*/ 1261259 h 1793672"/>
                  <a:gd name="connsiteX17" fmla="*/ 148343 w 1746595"/>
                  <a:gd name="connsiteY17" fmla="*/ 539081 h 1793672"/>
                  <a:gd name="connsiteX18" fmla="*/ 7351 w 1746595"/>
                  <a:gd name="connsiteY18" fmla="*/ 110724 h 1793672"/>
                  <a:gd name="connsiteX19" fmla="*/ 5198 w 1746595"/>
                  <a:gd name="connsiteY19" fmla="*/ 76284 h 1793672"/>
                  <a:gd name="connsiteX20" fmla="*/ 17524 w 1746595"/>
                  <a:gd name="connsiteY20" fmla="*/ 78074 h 1793672"/>
                  <a:gd name="connsiteX21" fmla="*/ 350678 w 1746595"/>
                  <a:gd name="connsiteY21" fmla="*/ 35389 h 1793672"/>
                  <a:gd name="connsiteX22" fmla="*/ 594994 w 1746595"/>
                  <a:gd name="connsiteY22" fmla="*/ 6329 h 1793672"/>
                  <a:gd name="connsiteX23" fmla="*/ 662126 w 1746595"/>
                  <a:gd name="connsiteY23" fmla="*/ 275 h 179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746595" h="1793672">
                    <a:moveTo>
                      <a:pt x="662126" y="275"/>
                    </a:moveTo>
                    <a:cubicBezTo>
                      <a:pt x="683786" y="1754"/>
                      <a:pt x="703696" y="9557"/>
                      <a:pt x="718763" y="32157"/>
                    </a:cubicBezTo>
                    <a:cubicBezTo>
                      <a:pt x="772576" y="116109"/>
                      <a:pt x="852222" y="104269"/>
                      <a:pt x="931867" y="95658"/>
                    </a:cubicBezTo>
                    <a:cubicBezTo>
                      <a:pt x="1022273" y="85971"/>
                      <a:pt x="1112680" y="70904"/>
                      <a:pt x="1203086" y="69829"/>
                    </a:cubicBezTo>
                    <a:cubicBezTo>
                      <a:pt x="1270892" y="68751"/>
                      <a:pt x="1334392" y="101042"/>
                      <a:pt x="1400045" y="119337"/>
                    </a:cubicBezTo>
                    <a:cubicBezTo>
                      <a:pt x="1457088" y="135480"/>
                      <a:pt x="1514399" y="149741"/>
                      <a:pt x="1571307" y="165213"/>
                    </a:cubicBezTo>
                    <a:lnTo>
                      <a:pt x="1736350" y="217161"/>
                    </a:lnTo>
                    <a:lnTo>
                      <a:pt x="1740149" y="217276"/>
                    </a:lnTo>
                    <a:cubicBezTo>
                      <a:pt x="1755216" y="234496"/>
                      <a:pt x="1740149" y="247411"/>
                      <a:pt x="1732615" y="259250"/>
                    </a:cubicBezTo>
                    <a:cubicBezTo>
                      <a:pt x="1637903" y="449750"/>
                      <a:pt x="1600231" y="654242"/>
                      <a:pt x="1577631" y="863040"/>
                    </a:cubicBezTo>
                    <a:cubicBezTo>
                      <a:pt x="1563638" y="983580"/>
                      <a:pt x="1556105" y="1105200"/>
                      <a:pt x="1556105" y="1226819"/>
                    </a:cubicBezTo>
                    <a:lnTo>
                      <a:pt x="1535811" y="1241145"/>
                    </a:lnTo>
                    <a:lnTo>
                      <a:pt x="1527213" y="1321172"/>
                    </a:lnTo>
                    <a:cubicBezTo>
                      <a:pt x="1468405" y="1590827"/>
                      <a:pt x="1214125" y="1793672"/>
                      <a:pt x="909353" y="1793672"/>
                    </a:cubicBezTo>
                    <a:cubicBezTo>
                      <a:pt x="604581" y="1793672"/>
                      <a:pt x="350301" y="1590827"/>
                      <a:pt x="291493" y="1321172"/>
                    </a:cubicBezTo>
                    <a:lnTo>
                      <a:pt x="285889" y="1269008"/>
                    </a:lnTo>
                    <a:lnTo>
                      <a:pt x="276417" y="1261259"/>
                    </a:lnTo>
                    <a:cubicBezTo>
                      <a:pt x="263503" y="1014793"/>
                      <a:pt x="212918" y="775861"/>
                      <a:pt x="148343" y="539081"/>
                    </a:cubicBezTo>
                    <a:cubicBezTo>
                      <a:pt x="108519" y="393783"/>
                      <a:pt x="62239" y="250642"/>
                      <a:pt x="7351" y="110724"/>
                    </a:cubicBezTo>
                    <a:cubicBezTo>
                      <a:pt x="3045" y="99963"/>
                      <a:pt x="-5567" y="88124"/>
                      <a:pt x="5198" y="76284"/>
                    </a:cubicBezTo>
                    <a:lnTo>
                      <a:pt x="17524" y="78074"/>
                    </a:lnTo>
                    <a:lnTo>
                      <a:pt x="350678" y="35389"/>
                    </a:lnTo>
                    <a:cubicBezTo>
                      <a:pt x="431398" y="24624"/>
                      <a:pt x="513196" y="14937"/>
                      <a:pt x="594994" y="6329"/>
                    </a:cubicBezTo>
                    <a:cubicBezTo>
                      <a:pt x="617058" y="3639"/>
                      <a:pt x="640466" y="-1205"/>
                      <a:pt x="662126" y="275"/>
                    </a:cubicBezTo>
                    <a:close/>
                  </a:path>
                </a:pathLst>
              </a:custGeom>
              <a:solidFill>
                <a:srgbClr val="5E3611"/>
              </a:solidFill>
              <a:ln w="317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546" name="Freeform: Shape 545">
                <a:extLst>
                  <a:ext uri="{FF2B5EF4-FFF2-40B4-BE49-F238E27FC236}">
                    <a16:creationId xmlns:a16="http://schemas.microsoft.com/office/drawing/2014/main" id="{CE6585B9-FC59-499B-BD7F-91C959BFFA9F}"/>
                  </a:ext>
                </a:extLst>
              </p:cNvPr>
              <p:cNvSpPr/>
              <p:nvPr/>
            </p:nvSpPr>
            <p:spPr>
              <a:xfrm>
                <a:off x="7919411" y="881518"/>
                <a:ext cx="1746595" cy="1259914"/>
              </a:xfrm>
              <a:custGeom>
                <a:avLst/>
                <a:gdLst>
                  <a:gd name="connsiteX0" fmla="*/ 1245061 w 1746595"/>
                  <a:gd name="connsiteY0" fmla="*/ 499390 h 1259914"/>
                  <a:gd name="connsiteX1" fmla="*/ 1205240 w 1746595"/>
                  <a:gd name="connsiteY1" fmla="*/ 739397 h 1259914"/>
                  <a:gd name="connsiteX2" fmla="*/ 1211699 w 1746595"/>
                  <a:gd name="connsiteY2" fmla="*/ 1130086 h 1259914"/>
                  <a:gd name="connsiteX3" fmla="*/ 1220307 w 1746595"/>
                  <a:gd name="connsiteY3" fmla="*/ 1078426 h 1259914"/>
                  <a:gd name="connsiteX4" fmla="*/ 1240755 w 1746595"/>
                  <a:gd name="connsiteY4" fmla="*/ 725408 h 1259914"/>
                  <a:gd name="connsiteX5" fmla="*/ 1245061 w 1746595"/>
                  <a:gd name="connsiteY5" fmla="*/ 499390 h 1259914"/>
                  <a:gd name="connsiteX6" fmla="*/ 495976 w 1746595"/>
                  <a:gd name="connsiteY6" fmla="*/ 404678 h 1259914"/>
                  <a:gd name="connsiteX7" fmla="*/ 556248 w 1746595"/>
                  <a:gd name="connsiteY7" fmla="*/ 768457 h 1259914"/>
                  <a:gd name="connsiteX8" fmla="*/ 495976 w 1746595"/>
                  <a:gd name="connsiteY8" fmla="*/ 404678 h 1259914"/>
                  <a:gd name="connsiteX9" fmla="*/ 923255 w 1746595"/>
                  <a:gd name="connsiteY9" fmla="*/ 373468 h 1259914"/>
                  <a:gd name="connsiteX10" fmla="*/ 915722 w 1746595"/>
                  <a:gd name="connsiteY10" fmla="*/ 927747 h 1259914"/>
                  <a:gd name="connsiteX11" fmla="*/ 923255 w 1746595"/>
                  <a:gd name="connsiteY11" fmla="*/ 373468 h 1259914"/>
                  <a:gd name="connsiteX12" fmla="*/ 5198 w 1746595"/>
                  <a:gd name="connsiteY12" fmla="*/ 0 h 1259914"/>
                  <a:gd name="connsiteX13" fmla="*/ 424943 w 1746595"/>
                  <a:gd name="connsiteY13" fmla="*/ 120541 h 1259914"/>
                  <a:gd name="connsiteX14" fmla="*/ 478756 w 1746595"/>
                  <a:gd name="connsiteY14" fmla="*/ 182966 h 1259914"/>
                  <a:gd name="connsiteX15" fmla="*/ 564857 w 1746595"/>
                  <a:gd name="connsiteY15" fmla="*/ 242160 h 1259914"/>
                  <a:gd name="connsiteX16" fmla="*/ 692935 w 1746595"/>
                  <a:gd name="connsiteY16" fmla="*/ 231399 h 1259914"/>
                  <a:gd name="connsiteX17" fmla="*/ 878054 w 1746595"/>
                  <a:gd name="connsiteY17" fmla="*/ 254000 h 1259914"/>
                  <a:gd name="connsiteX18" fmla="*/ 1105147 w 1746595"/>
                  <a:gd name="connsiteY18" fmla="*/ 236779 h 1259914"/>
                  <a:gd name="connsiteX19" fmla="*/ 1606690 w 1746595"/>
                  <a:gd name="connsiteY19" fmla="*/ 144220 h 1259914"/>
                  <a:gd name="connsiteX20" fmla="*/ 1740149 w 1746595"/>
                  <a:gd name="connsiteY20" fmla="*/ 140992 h 1259914"/>
                  <a:gd name="connsiteX21" fmla="*/ 1732615 w 1746595"/>
                  <a:gd name="connsiteY21" fmla="*/ 182966 h 1259914"/>
                  <a:gd name="connsiteX22" fmla="*/ 1577631 w 1746595"/>
                  <a:gd name="connsiteY22" fmla="*/ 786756 h 1259914"/>
                  <a:gd name="connsiteX23" fmla="*/ 1556105 w 1746595"/>
                  <a:gd name="connsiteY23" fmla="*/ 1150535 h 1259914"/>
                  <a:gd name="connsiteX24" fmla="*/ 1519511 w 1746595"/>
                  <a:gd name="connsiteY24" fmla="*/ 1176366 h 1259914"/>
                  <a:gd name="connsiteX25" fmla="*/ 1480765 w 1746595"/>
                  <a:gd name="connsiteY25" fmla="*/ 1203273 h 1259914"/>
                  <a:gd name="connsiteX26" fmla="*/ 1480765 w 1746595"/>
                  <a:gd name="connsiteY26" fmla="*/ 1203272 h 1259914"/>
                  <a:gd name="connsiteX27" fmla="*/ 1480765 w 1746595"/>
                  <a:gd name="connsiteY27" fmla="*/ 1203272 h 1259914"/>
                  <a:gd name="connsiteX28" fmla="*/ 1581933 w 1746595"/>
                  <a:gd name="connsiteY28" fmla="*/ 304584 h 1259914"/>
                  <a:gd name="connsiteX29" fmla="*/ 1513052 w 1746595"/>
                  <a:gd name="connsiteY29" fmla="*/ 505848 h 1259914"/>
                  <a:gd name="connsiteX30" fmla="*/ 1460314 w 1746595"/>
                  <a:gd name="connsiteY30" fmla="*/ 1215111 h 1259914"/>
                  <a:gd name="connsiteX31" fmla="*/ 1460319 w 1746595"/>
                  <a:gd name="connsiteY31" fmla="*/ 1215108 h 1259914"/>
                  <a:gd name="connsiteX32" fmla="*/ 1460317 w 1746595"/>
                  <a:gd name="connsiteY32" fmla="*/ 1215113 h 1259914"/>
                  <a:gd name="connsiteX33" fmla="*/ 1382825 w 1746595"/>
                  <a:gd name="connsiteY33" fmla="*/ 1249553 h 1259914"/>
                  <a:gd name="connsiteX34" fmla="*/ 1381856 w 1746595"/>
                  <a:gd name="connsiteY34" fmla="*/ 1246807 h 1259914"/>
                  <a:gd name="connsiteX35" fmla="*/ 1385146 w 1746595"/>
                  <a:gd name="connsiteY35" fmla="*/ 1161533 h 1259914"/>
                  <a:gd name="connsiteX36" fmla="*/ 1376369 w 1746595"/>
                  <a:gd name="connsiteY36" fmla="*/ 885773 h 1259914"/>
                  <a:gd name="connsiteX37" fmla="*/ 1361299 w 1746595"/>
                  <a:gd name="connsiteY37" fmla="*/ 1235560 h 1259914"/>
                  <a:gd name="connsiteX38" fmla="*/ 1362693 w 1746595"/>
                  <a:gd name="connsiteY38" fmla="*/ 1236514 h 1259914"/>
                  <a:gd name="connsiteX39" fmla="*/ 1362377 w 1746595"/>
                  <a:gd name="connsiteY39" fmla="*/ 1236635 h 1259914"/>
                  <a:gd name="connsiteX40" fmla="*/ 1212773 w 1746595"/>
                  <a:gd name="connsiteY40" fmla="*/ 1131161 h 1259914"/>
                  <a:gd name="connsiteX41" fmla="*/ 784420 w 1746595"/>
                  <a:gd name="connsiteY41" fmla="*/ 1055822 h 1259914"/>
                  <a:gd name="connsiteX42" fmla="*/ 783050 w 1746595"/>
                  <a:gd name="connsiteY42" fmla="*/ 1053768 h 1259914"/>
                  <a:gd name="connsiteX43" fmla="*/ 783338 w 1746595"/>
                  <a:gd name="connsiteY43" fmla="*/ 1053672 h 1259914"/>
                  <a:gd name="connsiteX44" fmla="*/ 783338 w 1746595"/>
                  <a:gd name="connsiteY44" fmla="*/ 359476 h 1259914"/>
                  <a:gd name="connsiteX45" fmla="*/ 766118 w 1746595"/>
                  <a:gd name="connsiteY45" fmla="*/ 359476 h 1259914"/>
                  <a:gd name="connsiteX46" fmla="*/ 760737 w 1746595"/>
                  <a:gd name="connsiteY46" fmla="*/ 1061205 h 1259914"/>
                  <a:gd name="connsiteX47" fmla="*/ 761203 w 1746595"/>
                  <a:gd name="connsiteY47" fmla="*/ 1061050 h 1259914"/>
                  <a:gd name="connsiteX48" fmla="*/ 760741 w 1746595"/>
                  <a:gd name="connsiteY48" fmla="*/ 1062281 h 1259914"/>
                  <a:gd name="connsiteX49" fmla="*/ 503510 w 1746595"/>
                  <a:gd name="connsiteY49" fmla="*/ 1164527 h 1259914"/>
                  <a:gd name="connsiteX50" fmla="*/ 503509 w 1746595"/>
                  <a:gd name="connsiteY50" fmla="*/ 1164526 h 1259914"/>
                  <a:gd name="connsiteX51" fmla="*/ 475391 w 1746595"/>
                  <a:gd name="connsiteY51" fmla="*/ 904742 h 1259914"/>
                  <a:gd name="connsiteX52" fmla="*/ 410950 w 1746595"/>
                  <a:gd name="connsiteY52" fmla="*/ 652222 h 1259914"/>
                  <a:gd name="connsiteX53" fmla="*/ 471222 w 1746595"/>
                  <a:gd name="connsiteY53" fmla="*/ 1183900 h 1259914"/>
                  <a:gd name="connsiteX54" fmla="*/ 471223 w 1746595"/>
                  <a:gd name="connsiteY54" fmla="*/ 1183900 h 1259914"/>
                  <a:gd name="connsiteX55" fmla="*/ 471223 w 1746595"/>
                  <a:gd name="connsiteY55" fmla="*/ 1183900 h 1259914"/>
                  <a:gd name="connsiteX56" fmla="*/ 394809 w 1746595"/>
                  <a:gd name="connsiteY56" fmla="*/ 1250628 h 1259914"/>
                  <a:gd name="connsiteX57" fmla="*/ 376780 w 1746595"/>
                  <a:gd name="connsiteY57" fmla="*/ 1259911 h 1259914"/>
                  <a:gd name="connsiteX58" fmla="*/ 361464 w 1746595"/>
                  <a:gd name="connsiteY58" fmla="*/ 1248235 h 1259914"/>
                  <a:gd name="connsiteX59" fmla="*/ 371129 w 1746595"/>
                  <a:gd name="connsiteY59" fmla="*/ 1136542 h 1259914"/>
                  <a:gd name="connsiteX60" fmla="*/ 295790 w 1746595"/>
                  <a:gd name="connsiteY60" fmla="*/ 589797 h 1259914"/>
                  <a:gd name="connsiteX61" fmla="*/ 177399 w 1746595"/>
                  <a:gd name="connsiteY61" fmla="*/ 214178 h 1259914"/>
                  <a:gd name="connsiteX62" fmla="*/ 174171 w 1746595"/>
                  <a:gd name="connsiteY62" fmla="*/ 248618 h 1259914"/>
                  <a:gd name="connsiteX63" fmla="*/ 255969 w 1746595"/>
                  <a:gd name="connsiteY63" fmla="*/ 571502 h 1259914"/>
                  <a:gd name="connsiteX64" fmla="*/ 343297 w 1746595"/>
                  <a:gd name="connsiteY64" fmla="*/ 1070505 h 1259914"/>
                  <a:gd name="connsiteX65" fmla="*/ 350630 w 1746595"/>
                  <a:gd name="connsiteY65" fmla="*/ 1238755 h 1259914"/>
                  <a:gd name="connsiteX66" fmla="*/ 311936 w 1746595"/>
                  <a:gd name="connsiteY66" fmla="*/ 1214034 h 1259914"/>
                  <a:gd name="connsiteX67" fmla="*/ 276417 w 1746595"/>
                  <a:gd name="connsiteY67" fmla="*/ 1184975 h 1259914"/>
                  <a:gd name="connsiteX68" fmla="*/ 148343 w 1746595"/>
                  <a:gd name="connsiteY68" fmla="*/ 462797 h 1259914"/>
                  <a:gd name="connsiteX69" fmla="*/ 7351 w 1746595"/>
                  <a:gd name="connsiteY69" fmla="*/ 34440 h 1259914"/>
                  <a:gd name="connsiteX70" fmla="*/ 5198 w 1746595"/>
                  <a:gd name="connsiteY70" fmla="*/ 0 h 1259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6595" h="1259914">
                    <a:moveTo>
                      <a:pt x="1245061" y="499390"/>
                    </a:moveTo>
                    <a:cubicBezTo>
                      <a:pt x="1225688" y="579035"/>
                      <a:pt x="1209546" y="658677"/>
                      <a:pt x="1205240" y="739397"/>
                    </a:cubicBezTo>
                    <a:cubicBezTo>
                      <a:pt x="1197706" y="869628"/>
                      <a:pt x="1190172" y="999856"/>
                      <a:pt x="1211699" y="1130086"/>
                    </a:cubicBezTo>
                    <a:cubicBezTo>
                      <a:pt x="1222460" y="1113941"/>
                      <a:pt x="1221382" y="1095646"/>
                      <a:pt x="1220307" y="1078426"/>
                    </a:cubicBezTo>
                    <a:cubicBezTo>
                      <a:pt x="1222460" y="960035"/>
                      <a:pt x="1231072" y="842721"/>
                      <a:pt x="1240755" y="725408"/>
                    </a:cubicBezTo>
                    <a:cubicBezTo>
                      <a:pt x="1247214" y="650069"/>
                      <a:pt x="1238606" y="574729"/>
                      <a:pt x="1245061" y="499390"/>
                    </a:cubicBezTo>
                    <a:close/>
                    <a:moveTo>
                      <a:pt x="495976" y="404678"/>
                    </a:moveTo>
                    <a:cubicBezTo>
                      <a:pt x="485214" y="512305"/>
                      <a:pt x="518577" y="716797"/>
                      <a:pt x="556248" y="768457"/>
                    </a:cubicBezTo>
                    <a:cubicBezTo>
                      <a:pt x="543331" y="638230"/>
                      <a:pt x="541181" y="518764"/>
                      <a:pt x="495976" y="404678"/>
                    </a:cubicBezTo>
                    <a:close/>
                    <a:moveTo>
                      <a:pt x="923255" y="373468"/>
                    </a:moveTo>
                    <a:cubicBezTo>
                      <a:pt x="892043" y="557512"/>
                      <a:pt x="890968" y="742628"/>
                      <a:pt x="915722" y="927747"/>
                    </a:cubicBezTo>
                    <a:cubicBezTo>
                      <a:pt x="941550" y="742628"/>
                      <a:pt x="927561" y="557512"/>
                      <a:pt x="923255" y="373468"/>
                    </a:cubicBezTo>
                    <a:close/>
                    <a:moveTo>
                      <a:pt x="5198" y="0"/>
                    </a:moveTo>
                    <a:cubicBezTo>
                      <a:pt x="153724" y="8612"/>
                      <a:pt x="287182" y="73186"/>
                      <a:pt x="424943" y="120541"/>
                    </a:cubicBezTo>
                    <a:cubicBezTo>
                      <a:pt x="454003" y="130227"/>
                      <a:pt x="472301" y="153906"/>
                      <a:pt x="478756" y="182966"/>
                    </a:cubicBezTo>
                    <a:cubicBezTo>
                      <a:pt x="488443" y="232474"/>
                      <a:pt x="519655" y="245391"/>
                      <a:pt x="564857" y="242160"/>
                    </a:cubicBezTo>
                    <a:cubicBezTo>
                      <a:pt x="607909" y="238932"/>
                      <a:pt x="649883" y="231399"/>
                      <a:pt x="692935" y="231399"/>
                    </a:cubicBezTo>
                    <a:cubicBezTo>
                      <a:pt x="755360" y="231399"/>
                      <a:pt x="817782" y="232474"/>
                      <a:pt x="878054" y="254000"/>
                    </a:cubicBezTo>
                    <a:cubicBezTo>
                      <a:pt x="956621" y="283059"/>
                      <a:pt x="1030885" y="248619"/>
                      <a:pt x="1105147" y="236779"/>
                    </a:cubicBezTo>
                    <a:cubicBezTo>
                      <a:pt x="1273045" y="209873"/>
                      <a:pt x="1439866" y="174358"/>
                      <a:pt x="1606690" y="144220"/>
                    </a:cubicBezTo>
                    <a:cubicBezTo>
                      <a:pt x="1651892" y="136686"/>
                      <a:pt x="1696022" y="138839"/>
                      <a:pt x="1740149" y="140992"/>
                    </a:cubicBezTo>
                    <a:cubicBezTo>
                      <a:pt x="1755216" y="158212"/>
                      <a:pt x="1740149" y="171127"/>
                      <a:pt x="1732615" y="182966"/>
                    </a:cubicBezTo>
                    <a:cubicBezTo>
                      <a:pt x="1637903" y="373466"/>
                      <a:pt x="1600231" y="577958"/>
                      <a:pt x="1577631" y="786756"/>
                    </a:cubicBezTo>
                    <a:cubicBezTo>
                      <a:pt x="1563638" y="907296"/>
                      <a:pt x="1556105" y="1028916"/>
                      <a:pt x="1556105" y="1150535"/>
                    </a:cubicBezTo>
                    <a:cubicBezTo>
                      <a:pt x="1544265" y="1159146"/>
                      <a:pt x="1531351" y="1167755"/>
                      <a:pt x="1519511" y="1176366"/>
                    </a:cubicBezTo>
                    <a:cubicBezTo>
                      <a:pt x="1506597" y="1184975"/>
                      <a:pt x="1493683" y="1194661"/>
                      <a:pt x="1480765" y="1203273"/>
                    </a:cubicBezTo>
                    <a:lnTo>
                      <a:pt x="1480765" y="1203272"/>
                    </a:lnTo>
                    <a:lnTo>
                      <a:pt x="1480765" y="1203272"/>
                    </a:lnTo>
                    <a:cubicBezTo>
                      <a:pt x="1483993" y="900840"/>
                      <a:pt x="1511974" y="600557"/>
                      <a:pt x="1581933" y="304584"/>
                    </a:cubicBezTo>
                    <a:cubicBezTo>
                      <a:pt x="1549646" y="369159"/>
                      <a:pt x="1529194" y="436964"/>
                      <a:pt x="1513052" y="505848"/>
                    </a:cubicBezTo>
                    <a:cubicBezTo>
                      <a:pt x="1459239" y="739397"/>
                      <a:pt x="1452780" y="977254"/>
                      <a:pt x="1460314" y="1215111"/>
                    </a:cubicBezTo>
                    <a:lnTo>
                      <a:pt x="1460319" y="1215108"/>
                    </a:lnTo>
                    <a:lnTo>
                      <a:pt x="1460317" y="1215113"/>
                    </a:lnTo>
                    <a:cubicBezTo>
                      <a:pt x="1435564" y="1229102"/>
                      <a:pt x="1425877" y="1277534"/>
                      <a:pt x="1382825" y="1249553"/>
                    </a:cubicBezTo>
                    <a:lnTo>
                      <a:pt x="1381856" y="1246807"/>
                    </a:lnTo>
                    <a:lnTo>
                      <a:pt x="1385146" y="1161533"/>
                    </a:lnTo>
                    <a:cubicBezTo>
                      <a:pt x="1391301" y="1073245"/>
                      <a:pt x="1401391" y="983443"/>
                      <a:pt x="1376369" y="885773"/>
                    </a:cubicBezTo>
                    <a:cubicBezTo>
                      <a:pt x="1351612" y="1010620"/>
                      <a:pt x="1363452" y="1123631"/>
                      <a:pt x="1361299" y="1235560"/>
                    </a:cubicBezTo>
                    <a:lnTo>
                      <a:pt x="1362693" y="1236514"/>
                    </a:lnTo>
                    <a:lnTo>
                      <a:pt x="1362377" y="1236635"/>
                    </a:lnTo>
                    <a:cubicBezTo>
                      <a:pt x="1312866" y="1202195"/>
                      <a:pt x="1262284" y="1166680"/>
                      <a:pt x="1212773" y="1131161"/>
                    </a:cubicBezTo>
                    <a:cubicBezTo>
                      <a:pt x="1077165" y="1064434"/>
                      <a:pt x="934020" y="1043983"/>
                      <a:pt x="784420" y="1055822"/>
                    </a:cubicBezTo>
                    <a:lnTo>
                      <a:pt x="783050" y="1053768"/>
                    </a:lnTo>
                    <a:lnTo>
                      <a:pt x="783338" y="1053672"/>
                    </a:lnTo>
                    <a:cubicBezTo>
                      <a:pt x="783338" y="822273"/>
                      <a:pt x="783338" y="590875"/>
                      <a:pt x="783338" y="359476"/>
                    </a:cubicBezTo>
                    <a:cubicBezTo>
                      <a:pt x="776883" y="359476"/>
                      <a:pt x="771502" y="359476"/>
                      <a:pt x="766118" y="359476"/>
                    </a:cubicBezTo>
                    <a:cubicBezTo>
                      <a:pt x="744595" y="593028"/>
                      <a:pt x="744595" y="826579"/>
                      <a:pt x="760737" y="1061205"/>
                    </a:cubicBezTo>
                    <a:lnTo>
                      <a:pt x="761203" y="1061050"/>
                    </a:lnTo>
                    <a:lnTo>
                      <a:pt x="760741" y="1062281"/>
                    </a:lnTo>
                    <a:cubicBezTo>
                      <a:pt x="668181" y="1078423"/>
                      <a:pt x="586383" y="1122553"/>
                      <a:pt x="503510" y="1164527"/>
                    </a:cubicBezTo>
                    <a:lnTo>
                      <a:pt x="503509" y="1164526"/>
                    </a:lnTo>
                    <a:lnTo>
                      <a:pt x="475391" y="904742"/>
                    </a:lnTo>
                    <a:cubicBezTo>
                      <a:pt x="460458" y="819313"/>
                      <a:pt x="439471" y="735095"/>
                      <a:pt x="410950" y="652222"/>
                    </a:cubicBezTo>
                    <a:cubicBezTo>
                      <a:pt x="430323" y="829807"/>
                      <a:pt x="464763" y="1005240"/>
                      <a:pt x="471222" y="1183900"/>
                    </a:cubicBezTo>
                    <a:lnTo>
                      <a:pt x="471223" y="1183900"/>
                    </a:lnTo>
                    <a:lnTo>
                      <a:pt x="471223" y="1183900"/>
                    </a:lnTo>
                    <a:cubicBezTo>
                      <a:pt x="445391" y="1205426"/>
                      <a:pt x="419563" y="1228027"/>
                      <a:pt x="394809" y="1250628"/>
                    </a:cubicBezTo>
                    <a:cubicBezTo>
                      <a:pt x="388350" y="1256547"/>
                      <a:pt x="382430" y="1260045"/>
                      <a:pt x="376780" y="1259911"/>
                    </a:cubicBezTo>
                    <a:lnTo>
                      <a:pt x="361464" y="1248235"/>
                    </a:lnTo>
                    <a:lnTo>
                      <a:pt x="371129" y="1136542"/>
                    </a:lnTo>
                    <a:cubicBezTo>
                      <a:pt x="359290" y="952501"/>
                      <a:pt x="339917" y="769535"/>
                      <a:pt x="295790" y="589797"/>
                    </a:cubicBezTo>
                    <a:cubicBezTo>
                      <a:pt x="264577" y="462797"/>
                      <a:pt x="224756" y="339025"/>
                      <a:pt x="177399" y="214178"/>
                    </a:cubicBezTo>
                    <a:cubicBezTo>
                      <a:pt x="164484" y="229245"/>
                      <a:pt x="172018" y="238932"/>
                      <a:pt x="174171" y="248618"/>
                    </a:cubicBezTo>
                    <a:cubicBezTo>
                      <a:pt x="201078" y="356245"/>
                      <a:pt x="231212" y="462797"/>
                      <a:pt x="255969" y="571502"/>
                    </a:cubicBezTo>
                    <a:cubicBezTo>
                      <a:pt x="293100" y="736171"/>
                      <a:pt x="328415" y="902052"/>
                      <a:pt x="343297" y="1070505"/>
                    </a:cubicBezTo>
                    <a:lnTo>
                      <a:pt x="350630" y="1238755"/>
                    </a:lnTo>
                    <a:lnTo>
                      <a:pt x="311936" y="1214034"/>
                    </a:lnTo>
                    <a:cubicBezTo>
                      <a:pt x="300096" y="1204348"/>
                      <a:pt x="289332" y="1193587"/>
                      <a:pt x="276417" y="1184975"/>
                    </a:cubicBezTo>
                    <a:cubicBezTo>
                      <a:pt x="263503" y="938509"/>
                      <a:pt x="212918" y="699577"/>
                      <a:pt x="148343" y="462797"/>
                    </a:cubicBezTo>
                    <a:cubicBezTo>
                      <a:pt x="108519" y="317499"/>
                      <a:pt x="62239" y="174358"/>
                      <a:pt x="7351" y="34440"/>
                    </a:cubicBezTo>
                    <a:cubicBezTo>
                      <a:pt x="3045" y="23679"/>
                      <a:pt x="-5567" y="11840"/>
                      <a:pt x="5198" y="0"/>
                    </a:cubicBezTo>
                    <a:close/>
                  </a:path>
                </a:pathLst>
              </a:custGeom>
              <a:solidFill>
                <a:srgbClr val="8A5E3C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7" name="Freeform: Shape 546">
                <a:extLst>
                  <a:ext uri="{FF2B5EF4-FFF2-40B4-BE49-F238E27FC236}">
                    <a16:creationId xmlns:a16="http://schemas.microsoft.com/office/drawing/2014/main" id="{361B95BA-2DD7-41FC-A1EC-8E526BA2496B}"/>
                  </a:ext>
                </a:extLst>
              </p:cNvPr>
              <p:cNvSpPr/>
              <p:nvPr/>
            </p:nvSpPr>
            <p:spPr>
              <a:xfrm>
                <a:off x="5903628" y="1909725"/>
                <a:ext cx="5796431" cy="4344173"/>
              </a:xfrm>
              <a:custGeom>
                <a:avLst/>
                <a:gdLst>
                  <a:gd name="connsiteX0" fmla="*/ 1546182 w 1709631"/>
                  <a:gd name="connsiteY0" fmla="*/ 150042 h 1281294"/>
                  <a:gd name="connsiteX1" fmla="*/ 1381747 w 1709631"/>
                  <a:gd name="connsiteY1" fmla="*/ 92585 h 1281294"/>
                  <a:gd name="connsiteX2" fmla="*/ 1338257 w 1709631"/>
                  <a:gd name="connsiteY2" fmla="*/ 102108 h 1281294"/>
                  <a:gd name="connsiteX3" fmla="*/ 1303974 w 1709631"/>
                  <a:gd name="connsiteY3" fmla="*/ 70046 h 1281294"/>
                  <a:gd name="connsiteX4" fmla="*/ 1128111 w 1709631"/>
                  <a:gd name="connsiteY4" fmla="*/ 10685 h 1281294"/>
                  <a:gd name="connsiteX5" fmla="*/ 1053512 w 1709631"/>
                  <a:gd name="connsiteY5" fmla="*/ 36080 h 1281294"/>
                  <a:gd name="connsiteX6" fmla="*/ 1028434 w 1709631"/>
                  <a:gd name="connsiteY6" fmla="*/ 46873 h 1281294"/>
                  <a:gd name="connsiteX7" fmla="*/ 1020816 w 1709631"/>
                  <a:gd name="connsiteY7" fmla="*/ 50682 h 1281294"/>
                  <a:gd name="connsiteX8" fmla="*/ 1005261 w 1709631"/>
                  <a:gd name="connsiteY8" fmla="*/ 58301 h 1281294"/>
                  <a:gd name="connsiteX9" fmla="*/ 997643 w 1709631"/>
                  <a:gd name="connsiteY9" fmla="*/ 55762 h 1281294"/>
                  <a:gd name="connsiteX10" fmla="*/ 952566 w 1709631"/>
                  <a:gd name="connsiteY10" fmla="*/ 24970 h 1281294"/>
                  <a:gd name="connsiteX11" fmla="*/ 948122 w 1709631"/>
                  <a:gd name="connsiteY11" fmla="*/ 23382 h 1281294"/>
                  <a:gd name="connsiteX12" fmla="*/ 826224 w 1709631"/>
                  <a:gd name="connsiteY12" fmla="*/ 2114 h 1281294"/>
                  <a:gd name="connsiteX13" fmla="*/ 816384 w 1709631"/>
                  <a:gd name="connsiteY13" fmla="*/ 3701 h 1281294"/>
                  <a:gd name="connsiteX14" fmla="*/ 741785 w 1709631"/>
                  <a:gd name="connsiteY14" fmla="*/ 34493 h 1281294"/>
                  <a:gd name="connsiteX15" fmla="*/ 730039 w 1709631"/>
                  <a:gd name="connsiteY15" fmla="*/ 41159 h 1281294"/>
                  <a:gd name="connsiteX16" fmla="*/ 704009 w 1709631"/>
                  <a:gd name="connsiteY16" fmla="*/ 58619 h 1281294"/>
                  <a:gd name="connsiteX17" fmla="*/ 697978 w 1709631"/>
                  <a:gd name="connsiteY17" fmla="*/ 56714 h 1281294"/>
                  <a:gd name="connsiteX18" fmla="*/ 675439 w 1709631"/>
                  <a:gd name="connsiteY18" fmla="*/ 46238 h 1281294"/>
                  <a:gd name="connsiteX19" fmla="*/ 660202 w 1709631"/>
                  <a:gd name="connsiteY19" fmla="*/ 37667 h 1281294"/>
                  <a:gd name="connsiteX20" fmla="*/ 452278 w 1709631"/>
                  <a:gd name="connsiteY20" fmla="*/ 38620 h 1281294"/>
                  <a:gd name="connsiteX21" fmla="*/ 380854 w 1709631"/>
                  <a:gd name="connsiteY21" fmla="*/ 98299 h 1281294"/>
                  <a:gd name="connsiteX22" fmla="*/ 363394 w 1709631"/>
                  <a:gd name="connsiteY22" fmla="*/ 103378 h 1281294"/>
                  <a:gd name="connsiteX23" fmla="*/ 183405 w 1709631"/>
                  <a:gd name="connsiteY23" fmla="*/ 132582 h 1281294"/>
                  <a:gd name="connsiteX24" fmla="*/ 69126 w 1709631"/>
                  <a:gd name="connsiteY24" fmla="*/ 288446 h 1281294"/>
                  <a:gd name="connsiteX25" fmla="*/ 1828 w 1709631"/>
                  <a:gd name="connsiteY25" fmla="*/ 584937 h 1281294"/>
                  <a:gd name="connsiteX26" fmla="*/ 54524 w 1709631"/>
                  <a:gd name="connsiteY26" fmla="*/ 963962 h 1281294"/>
                  <a:gd name="connsiteX27" fmla="*/ 175152 w 1709631"/>
                  <a:gd name="connsiteY27" fmla="*/ 1149665 h 1281294"/>
                  <a:gd name="connsiteX28" fmla="*/ 331968 w 1709631"/>
                  <a:gd name="connsiteY28" fmla="*/ 1196012 h 1281294"/>
                  <a:gd name="connsiteX29" fmla="*/ 373870 w 1709631"/>
                  <a:gd name="connsiteY29" fmla="*/ 1185854 h 1281294"/>
                  <a:gd name="connsiteX30" fmla="*/ 406884 w 1709631"/>
                  <a:gd name="connsiteY30" fmla="*/ 1216645 h 1281294"/>
                  <a:gd name="connsiteX31" fmla="*/ 697660 w 1709631"/>
                  <a:gd name="connsiteY31" fmla="*/ 1225534 h 1281294"/>
                  <a:gd name="connsiteX32" fmla="*/ 718294 w 1709631"/>
                  <a:gd name="connsiteY32" fmla="*/ 1225534 h 1281294"/>
                  <a:gd name="connsiteX33" fmla="*/ 992246 w 1709631"/>
                  <a:gd name="connsiteY33" fmla="*/ 1226169 h 1281294"/>
                  <a:gd name="connsiteX34" fmla="*/ 1017006 w 1709631"/>
                  <a:gd name="connsiteY34" fmla="*/ 1225851 h 1281294"/>
                  <a:gd name="connsiteX35" fmla="*/ 1226835 w 1709631"/>
                  <a:gd name="connsiteY35" fmla="*/ 1267436 h 1281294"/>
                  <a:gd name="connsiteX36" fmla="*/ 1330321 w 1709631"/>
                  <a:gd name="connsiteY36" fmla="*/ 1193155 h 1281294"/>
                  <a:gd name="connsiteX37" fmla="*/ 1349050 w 1709631"/>
                  <a:gd name="connsiteY37" fmla="*/ 1187123 h 1281294"/>
                  <a:gd name="connsiteX38" fmla="*/ 1521104 w 1709631"/>
                  <a:gd name="connsiteY38" fmla="*/ 1160141 h 1281294"/>
                  <a:gd name="connsiteX39" fmla="*/ 1643954 w 1709631"/>
                  <a:gd name="connsiteY39" fmla="*/ 991579 h 1281294"/>
                  <a:gd name="connsiteX40" fmla="*/ 1708394 w 1709631"/>
                  <a:gd name="connsiteY40" fmla="*/ 692549 h 1281294"/>
                  <a:gd name="connsiteX41" fmla="*/ 1651572 w 1709631"/>
                  <a:gd name="connsiteY41" fmla="*/ 316064 h 1281294"/>
                  <a:gd name="connsiteX42" fmla="*/ 1546182 w 1709631"/>
                  <a:gd name="connsiteY42" fmla="*/ 150042 h 1281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709631" h="1281294">
                    <a:moveTo>
                      <a:pt x="1546182" y="150042"/>
                    </a:moveTo>
                    <a:cubicBezTo>
                      <a:pt x="1500153" y="106870"/>
                      <a:pt x="1447140" y="82109"/>
                      <a:pt x="1381747" y="92585"/>
                    </a:cubicBezTo>
                    <a:cubicBezTo>
                      <a:pt x="1366827" y="95124"/>
                      <a:pt x="1351590" y="107822"/>
                      <a:pt x="1338257" y="102108"/>
                    </a:cubicBezTo>
                    <a:cubicBezTo>
                      <a:pt x="1324607" y="96394"/>
                      <a:pt x="1315719" y="80205"/>
                      <a:pt x="1303974" y="70046"/>
                    </a:cubicBezTo>
                    <a:cubicBezTo>
                      <a:pt x="1253500" y="26239"/>
                      <a:pt x="1196996" y="844"/>
                      <a:pt x="1128111" y="10685"/>
                    </a:cubicBezTo>
                    <a:cubicBezTo>
                      <a:pt x="1101446" y="14494"/>
                      <a:pt x="1077638" y="25287"/>
                      <a:pt x="1053512" y="36080"/>
                    </a:cubicBezTo>
                    <a:cubicBezTo>
                      <a:pt x="1041767" y="31953"/>
                      <a:pt x="1036688" y="42429"/>
                      <a:pt x="1028434" y="46873"/>
                    </a:cubicBezTo>
                    <a:cubicBezTo>
                      <a:pt x="1025895" y="48143"/>
                      <a:pt x="1023355" y="49730"/>
                      <a:pt x="1020816" y="50682"/>
                    </a:cubicBezTo>
                    <a:cubicBezTo>
                      <a:pt x="1015737" y="53539"/>
                      <a:pt x="1011610" y="58301"/>
                      <a:pt x="1005261" y="58301"/>
                    </a:cubicBezTo>
                    <a:cubicBezTo>
                      <a:pt x="1002404" y="57984"/>
                      <a:pt x="1000182" y="57031"/>
                      <a:pt x="997643" y="55762"/>
                    </a:cubicBezTo>
                    <a:cubicBezTo>
                      <a:pt x="984310" y="43064"/>
                      <a:pt x="970660" y="30684"/>
                      <a:pt x="952566" y="24970"/>
                    </a:cubicBezTo>
                    <a:cubicBezTo>
                      <a:pt x="950979" y="24335"/>
                      <a:pt x="949709" y="23700"/>
                      <a:pt x="948122" y="23382"/>
                    </a:cubicBezTo>
                    <a:cubicBezTo>
                      <a:pt x="910664" y="-1695"/>
                      <a:pt x="868761" y="-2330"/>
                      <a:pt x="826224" y="2114"/>
                    </a:cubicBezTo>
                    <a:cubicBezTo>
                      <a:pt x="823050" y="2749"/>
                      <a:pt x="819558" y="3384"/>
                      <a:pt x="816384" y="3701"/>
                    </a:cubicBezTo>
                    <a:cubicBezTo>
                      <a:pt x="788766" y="6876"/>
                      <a:pt x="764640" y="19256"/>
                      <a:pt x="741785" y="34493"/>
                    </a:cubicBezTo>
                    <a:cubicBezTo>
                      <a:pt x="737341" y="36080"/>
                      <a:pt x="734801" y="40524"/>
                      <a:pt x="730039" y="41159"/>
                    </a:cubicBezTo>
                    <a:cubicBezTo>
                      <a:pt x="720516" y="45921"/>
                      <a:pt x="714802" y="55444"/>
                      <a:pt x="704009" y="58619"/>
                    </a:cubicBezTo>
                    <a:cubicBezTo>
                      <a:pt x="702105" y="58301"/>
                      <a:pt x="699882" y="57349"/>
                      <a:pt x="697978" y="56714"/>
                    </a:cubicBezTo>
                    <a:cubicBezTo>
                      <a:pt x="690359" y="53539"/>
                      <a:pt x="686867" y="41477"/>
                      <a:pt x="675439" y="46238"/>
                    </a:cubicBezTo>
                    <a:cubicBezTo>
                      <a:pt x="670360" y="43381"/>
                      <a:pt x="665281" y="40524"/>
                      <a:pt x="660202" y="37667"/>
                    </a:cubicBezTo>
                    <a:cubicBezTo>
                      <a:pt x="590683" y="-1695"/>
                      <a:pt x="521480" y="-1695"/>
                      <a:pt x="452278" y="38620"/>
                    </a:cubicBezTo>
                    <a:cubicBezTo>
                      <a:pt x="424978" y="54492"/>
                      <a:pt x="401805" y="75125"/>
                      <a:pt x="380854" y="98299"/>
                    </a:cubicBezTo>
                    <a:cubicBezTo>
                      <a:pt x="375775" y="104013"/>
                      <a:pt x="371965" y="106870"/>
                      <a:pt x="363394" y="103378"/>
                    </a:cubicBezTo>
                    <a:cubicBezTo>
                      <a:pt x="297684" y="77030"/>
                      <a:pt x="237688" y="90363"/>
                      <a:pt x="183405" y="132582"/>
                    </a:cubicBezTo>
                    <a:cubicBezTo>
                      <a:pt x="130392" y="173532"/>
                      <a:pt x="96109" y="228450"/>
                      <a:pt x="69126" y="288446"/>
                    </a:cubicBezTo>
                    <a:cubicBezTo>
                      <a:pt x="27541" y="382726"/>
                      <a:pt x="7542" y="482403"/>
                      <a:pt x="1828" y="584937"/>
                    </a:cubicBezTo>
                    <a:cubicBezTo>
                      <a:pt x="-5473" y="714770"/>
                      <a:pt x="8495" y="841430"/>
                      <a:pt x="54524" y="963962"/>
                    </a:cubicBezTo>
                    <a:cubicBezTo>
                      <a:pt x="80871" y="1034434"/>
                      <a:pt x="116742" y="1099510"/>
                      <a:pt x="175152" y="1149665"/>
                    </a:cubicBezTo>
                    <a:cubicBezTo>
                      <a:pt x="220228" y="1188393"/>
                      <a:pt x="271971" y="1207757"/>
                      <a:pt x="331968" y="1196012"/>
                    </a:cubicBezTo>
                    <a:cubicBezTo>
                      <a:pt x="346253" y="1193155"/>
                      <a:pt x="361807" y="1182362"/>
                      <a:pt x="373870" y="1185854"/>
                    </a:cubicBezTo>
                    <a:cubicBezTo>
                      <a:pt x="386885" y="1189663"/>
                      <a:pt x="395773" y="1206170"/>
                      <a:pt x="406884" y="1216645"/>
                    </a:cubicBezTo>
                    <a:cubicBezTo>
                      <a:pt x="496085" y="1299498"/>
                      <a:pt x="605285" y="1302990"/>
                      <a:pt x="697660" y="1225534"/>
                    </a:cubicBezTo>
                    <a:cubicBezTo>
                      <a:pt x="705914" y="1218550"/>
                      <a:pt x="710358" y="1219185"/>
                      <a:pt x="718294" y="1225534"/>
                    </a:cubicBezTo>
                    <a:cubicBezTo>
                      <a:pt x="806543" y="1296641"/>
                      <a:pt x="903997" y="1296958"/>
                      <a:pt x="992246" y="1226169"/>
                    </a:cubicBezTo>
                    <a:cubicBezTo>
                      <a:pt x="1001769" y="1218550"/>
                      <a:pt x="1006848" y="1217598"/>
                      <a:pt x="1017006" y="1225851"/>
                    </a:cubicBezTo>
                    <a:cubicBezTo>
                      <a:pt x="1079225" y="1277277"/>
                      <a:pt x="1148427" y="1296641"/>
                      <a:pt x="1226835" y="1267436"/>
                    </a:cubicBezTo>
                    <a:cubicBezTo>
                      <a:pt x="1267785" y="1252199"/>
                      <a:pt x="1301117" y="1225216"/>
                      <a:pt x="1330321" y="1193155"/>
                    </a:cubicBezTo>
                    <a:cubicBezTo>
                      <a:pt x="1335718" y="1187441"/>
                      <a:pt x="1339845" y="1183949"/>
                      <a:pt x="1349050" y="1187123"/>
                    </a:cubicBezTo>
                    <a:cubicBezTo>
                      <a:pt x="1411269" y="1210297"/>
                      <a:pt x="1468726" y="1199186"/>
                      <a:pt x="1521104" y="1160141"/>
                    </a:cubicBezTo>
                    <a:cubicBezTo>
                      <a:pt x="1579195" y="1116651"/>
                      <a:pt x="1615701" y="1056972"/>
                      <a:pt x="1643954" y="991579"/>
                    </a:cubicBezTo>
                    <a:cubicBezTo>
                      <a:pt x="1684903" y="896347"/>
                      <a:pt x="1703633" y="796035"/>
                      <a:pt x="1708394" y="692549"/>
                    </a:cubicBezTo>
                    <a:cubicBezTo>
                      <a:pt x="1714425" y="563351"/>
                      <a:pt x="1698871" y="437009"/>
                      <a:pt x="1651572" y="316064"/>
                    </a:cubicBezTo>
                    <a:cubicBezTo>
                      <a:pt x="1627447" y="253845"/>
                      <a:pt x="1595385" y="196388"/>
                      <a:pt x="1546182" y="15004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8" name="Freeform: Shape 547">
                <a:extLst>
                  <a:ext uri="{FF2B5EF4-FFF2-40B4-BE49-F238E27FC236}">
                    <a16:creationId xmlns:a16="http://schemas.microsoft.com/office/drawing/2014/main" id="{29CE73E1-74CB-4BBD-90B1-8F4C203AB545}"/>
                  </a:ext>
                </a:extLst>
              </p:cNvPr>
              <p:cNvSpPr/>
              <p:nvPr/>
            </p:nvSpPr>
            <p:spPr>
              <a:xfrm>
                <a:off x="7623523" y="1908527"/>
                <a:ext cx="2372862" cy="4330550"/>
              </a:xfrm>
              <a:custGeom>
                <a:avLst/>
                <a:gdLst>
                  <a:gd name="connsiteX0" fmla="*/ 499275 w 699865"/>
                  <a:gd name="connsiteY0" fmla="*/ 1216458 h 1277276"/>
                  <a:gd name="connsiteX1" fmla="*/ 396741 w 699865"/>
                  <a:gd name="connsiteY1" fmla="*/ 1272645 h 1277276"/>
                  <a:gd name="connsiteX2" fmla="*/ 365632 w 699865"/>
                  <a:gd name="connsiteY2" fmla="*/ 1277089 h 1277276"/>
                  <a:gd name="connsiteX3" fmla="*/ 334205 w 699865"/>
                  <a:gd name="connsiteY3" fmla="*/ 1277089 h 1277276"/>
                  <a:gd name="connsiteX4" fmla="*/ 203419 w 699865"/>
                  <a:gd name="connsiteY4" fmla="*/ 1217410 h 1277276"/>
                  <a:gd name="connsiteX5" fmla="*/ 154533 w 699865"/>
                  <a:gd name="connsiteY5" fmla="*/ 1177730 h 1277276"/>
                  <a:gd name="connsiteX6" fmla="*/ 41524 w 699865"/>
                  <a:gd name="connsiteY6" fmla="*/ 950759 h 1277276"/>
                  <a:gd name="connsiteX7" fmla="*/ 2796 w 699865"/>
                  <a:gd name="connsiteY7" fmla="*/ 729820 h 1277276"/>
                  <a:gd name="connsiteX8" fmla="*/ 8510 w 699865"/>
                  <a:gd name="connsiteY8" fmla="*/ 492691 h 1277276"/>
                  <a:gd name="connsiteX9" fmla="*/ 65650 w 699865"/>
                  <a:gd name="connsiteY9" fmla="*/ 262863 h 1277276"/>
                  <a:gd name="connsiteX10" fmla="*/ 174215 w 699865"/>
                  <a:gd name="connsiteY10" fmla="*/ 85731 h 1277276"/>
                  <a:gd name="connsiteX11" fmla="*/ 192944 w 699865"/>
                  <a:gd name="connsiteY11" fmla="*/ 66367 h 1277276"/>
                  <a:gd name="connsiteX12" fmla="*/ 225640 w 699865"/>
                  <a:gd name="connsiteY12" fmla="*/ 40654 h 1277276"/>
                  <a:gd name="connsiteX13" fmla="*/ 235481 w 699865"/>
                  <a:gd name="connsiteY13" fmla="*/ 34305 h 1277276"/>
                  <a:gd name="connsiteX14" fmla="*/ 310397 w 699865"/>
                  <a:gd name="connsiteY14" fmla="*/ 3831 h 1277276"/>
                  <a:gd name="connsiteX15" fmla="*/ 322777 w 699865"/>
                  <a:gd name="connsiteY15" fmla="*/ 1291 h 1277276"/>
                  <a:gd name="connsiteX16" fmla="*/ 423089 w 699865"/>
                  <a:gd name="connsiteY16" fmla="*/ 12719 h 1277276"/>
                  <a:gd name="connsiteX17" fmla="*/ 441818 w 699865"/>
                  <a:gd name="connsiteY17" fmla="*/ 23512 h 1277276"/>
                  <a:gd name="connsiteX18" fmla="*/ 446262 w 699865"/>
                  <a:gd name="connsiteY18" fmla="*/ 25099 h 1277276"/>
                  <a:gd name="connsiteX19" fmla="*/ 491974 w 699865"/>
                  <a:gd name="connsiteY19" fmla="*/ 56526 h 1277276"/>
                  <a:gd name="connsiteX20" fmla="*/ 499910 w 699865"/>
                  <a:gd name="connsiteY20" fmla="*/ 61288 h 1277276"/>
                  <a:gd name="connsiteX21" fmla="*/ 508163 w 699865"/>
                  <a:gd name="connsiteY21" fmla="*/ 69859 h 1277276"/>
                  <a:gd name="connsiteX22" fmla="*/ 584349 w 699865"/>
                  <a:gd name="connsiteY22" fmla="*/ 164456 h 1277276"/>
                  <a:gd name="connsiteX23" fmla="*/ 686565 w 699865"/>
                  <a:gd name="connsiteY23" fmla="*/ 467296 h 1277276"/>
                  <a:gd name="connsiteX24" fmla="*/ 697041 w 699865"/>
                  <a:gd name="connsiteY24" fmla="*/ 569512 h 1277276"/>
                  <a:gd name="connsiteX25" fmla="*/ 699580 w 699865"/>
                  <a:gd name="connsiteY25" fmla="*/ 659665 h 1277276"/>
                  <a:gd name="connsiteX26" fmla="*/ 669423 w 699865"/>
                  <a:gd name="connsiteY26" fmla="*/ 902826 h 1277276"/>
                  <a:gd name="connsiteX27" fmla="*/ 606570 w 699865"/>
                  <a:gd name="connsiteY27" fmla="*/ 1079958 h 1277276"/>
                  <a:gd name="connsiteX28" fmla="*/ 518956 w 699865"/>
                  <a:gd name="connsiteY28" fmla="*/ 1205347 h 1277276"/>
                  <a:gd name="connsiteX29" fmla="*/ 499275 w 699865"/>
                  <a:gd name="connsiteY29" fmla="*/ 1216458 h 127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99865" h="1277276">
                    <a:moveTo>
                      <a:pt x="499275" y="1216458"/>
                    </a:moveTo>
                    <a:cubicBezTo>
                      <a:pt x="468166" y="1240901"/>
                      <a:pt x="436104" y="1263439"/>
                      <a:pt x="396741" y="1272645"/>
                    </a:cubicBezTo>
                    <a:cubicBezTo>
                      <a:pt x="386583" y="1275185"/>
                      <a:pt x="376425" y="1278042"/>
                      <a:pt x="365632" y="1277089"/>
                    </a:cubicBezTo>
                    <a:cubicBezTo>
                      <a:pt x="355156" y="1274867"/>
                      <a:pt x="344681" y="1274550"/>
                      <a:pt x="334205" y="1277089"/>
                    </a:cubicBezTo>
                    <a:cubicBezTo>
                      <a:pt x="282780" y="1274232"/>
                      <a:pt x="240560" y="1251376"/>
                      <a:pt x="203419" y="1217410"/>
                    </a:cubicBezTo>
                    <a:cubicBezTo>
                      <a:pt x="180246" y="1212966"/>
                      <a:pt x="167866" y="1193919"/>
                      <a:pt x="154533" y="1177730"/>
                    </a:cubicBezTo>
                    <a:cubicBezTo>
                      <a:pt x="99933" y="1110750"/>
                      <a:pt x="65650" y="1033294"/>
                      <a:pt x="41524" y="950759"/>
                    </a:cubicBezTo>
                    <a:cubicBezTo>
                      <a:pt x="20255" y="878383"/>
                      <a:pt x="7240" y="805053"/>
                      <a:pt x="2796" y="729820"/>
                    </a:cubicBezTo>
                    <a:cubicBezTo>
                      <a:pt x="-1965" y="650459"/>
                      <a:pt x="-1013" y="571734"/>
                      <a:pt x="8510" y="492691"/>
                    </a:cubicBezTo>
                    <a:cubicBezTo>
                      <a:pt x="18033" y="413648"/>
                      <a:pt x="36762" y="336827"/>
                      <a:pt x="65650" y="262863"/>
                    </a:cubicBezTo>
                    <a:cubicBezTo>
                      <a:pt x="91362" y="197788"/>
                      <a:pt x="124059" y="136204"/>
                      <a:pt x="174215" y="85731"/>
                    </a:cubicBezTo>
                    <a:cubicBezTo>
                      <a:pt x="180563" y="79382"/>
                      <a:pt x="184690" y="71129"/>
                      <a:pt x="192944" y="66367"/>
                    </a:cubicBezTo>
                    <a:cubicBezTo>
                      <a:pt x="204054" y="58113"/>
                      <a:pt x="212625" y="46686"/>
                      <a:pt x="225640" y="40654"/>
                    </a:cubicBezTo>
                    <a:cubicBezTo>
                      <a:pt x="229132" y="38749"/>
                      <a:pt x="231354" y="35258"/>
                      <a:pt x="235481" y="34305"/>
                    </a:cubicBezTo>
                    <a:cubicBezTo>
                      <a:pt x="258654" y="19386"/>
                      <a:pt x="282462" y="6688"/>
                      <a:pt x="310397" y="3831"/>
                    </a:cubicBezTo>
                    <a:cubicBezTo>
                      <a:pt x="314524" y="3196"/>
                      <a:pt x="318651" y="2561"/>
                      <a:pt x="322777" y="1291"/>
                    </a:cubicBezTo>
                    <a:cubicBezTo>
                      <a:pt x="357061" y="-1248"/>
                      <a:pt x="390710" y="-1248"/>
                      <a:pt x="423089" y="12719"/>
                    </a:cubicBezTo>
                    <a:cubicBezTo>
                      <a:pt x="430073" y="15576"/>
                      <a:pt x="435786" y="19703"/>
                      <a:pt x="441818" y="23512"/>
                    </a:cubicBezTo>
                    <a:cubicBezTo>
                      <a:pt x="443405" y="24147"/>
                      <a:pt x="444675" y="24782"/>
                      <a:pt x="446262" y="25099"/>
                    </a:cubicBezTo>
                    <a:cubicBezTo>
                      <a:pt x="464674" y="30813"/>
                      <a:pt x="478324" y="43829"/>
                      <a:pt x="491974" y="56526"/>
                    </a:cubicBezTo>
                    <a:cubicBezTo>
                      <a:pt x="494513" y="58113"/>
                      <a:pt x="497370" y="59383"/>
                      <a:pt x="499910" y="61288"/>
                    </a:cubicBezTo>
                    <a:cubicBezTo>
                      <a:pt x="502449" y="64145"/>
                      <a:pt x="504989" y="67319"/>
                      <a:pt x="508163" y="69859"/>
                    </a:cubicBezTo>
                    <a:cubicBezTo>
                      <a:pt x="539590" y="96524"/>
                      <a:pt x="563081" y="129538"/>
                      <a:pt x="584349" y="164456"/>
                    </a:cubicBezTo>
                    <a:cubicBezTo>
                      <a:pt x="640854" y="257784"/>
                      <a:pt x="669106" y="360635"/>
                      <a:pt x="686565" y="467296"/>
                    </a:cubicBezTo>
                    <a:cubicBezTo>
                      <a:pt x="692279" y="501262"/>
                      <a:pt x="694819" y="535228"/>
                      <a:pt x="697041" y="569512"/>
                    </a:cubicBezTo>
                    <a:cubicBezTo>
                      <a:pt x="698946" y="599669"/>
                      <a:pt x="700533" y="629508"/>
                      <a:pt x="699580" y="659665"/>
                    </a:cubicBezTo>
                    <a:cubicBezTo>
                      <a:pt x="697358" y="741565"/>
                      <a:pt x="688787" y="822830"/>
                      <a:pt x="669423" y="902826"/>
                    </a:cubicBezTo>
                    <a:cubicBezTo>
                      <a:pt x="654504" y="964092"/>
                      <a:pt x="634822" y="1023771"/>
                      <a:pt x="606570" y="1079958"/>
                    </a:cubicBezTo>
                    <a:cubicBezTo>
                      <a:pt x="583397" y="1125670"/>
                      <a:pt x="556414" y="1169159"/>
                      <a:pt x="518956" y="1205347"/>
                    </a:cubicBezTo>
                    <a:cubicBezTo>
                      <a:pt x="513560" y="1211061"/>
                      <a:pt x="507846" y="1216140"/>
                      <a:pt x="499275" y="121645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9" name="Freeform: Shape 548">
                <a:extLst>
                  <a:ext uri="{FF2B5EF4-FFF2-40B4-BE49-F238E27FC236}">
                    <a16:creationId xmlns:a16="http://schemas.microsoft.com/office/drawing/2014/main" id="{BDD4EEAC-2B49-4021-A931-901989EA729E}"/>
                  </a:ext>
                </a:extLst>
              </p:cNvPr>
              <p:cNvSpPr/>
              <p:nvPr/>
            </p:nvSpPr>
            <p:spPr>
              <a:xfrm>
                <a:off x="9316293" y="1936492"/>
                <a:ext cx="1696734" cy="4314201"/>
              </a:xfrm>
              <a:custGeom>
                <a:avLst/>
                <a:gdLst>
                  <a:gd name="connsiteX0" fmla="*/ 0 w 500444"/>
                  <a:gd name="connsiteY0" fmla="*/ 1208210 h 1272454"/>
                  <a:gd name="connsiteX1" fmla="*/ 55552 w 500444"/>
                  <a:gd name="connsiteY1" fmla="*/ 1143452 h 1272454"/>
                  <a:gd name="connsiteX2" fmla="*/ 129516 w 500444"/>
                  <a:gd name="connsiteY2" fmla="*/ 1002190 h 1272454"/>
                  <a:gd name="connsiteX3" fmla="*/ 184434 w 500444"/>
                  <a:gd name="connsiteY3" fmla="*/ 771728 h 1272454"/>
                  <a:gd name="connsiteX4" fmla="*/ 193322 w 500444"/>
                  <a:gd name="connsiteY4" fmla="*/ 610785 h 1272454"/>
                  <a:gd name="connsiteX5" fmla="*/ 153959 w 500444"/>
                  <a:gd name="connsiteY5" fmla="*/ 340642 h 1272454"/>
                  <a:gd name="connsiteX6" fmla="*/ 59997 w 500444"/>
                  <a:gd name="connsiteY6" fmla="*/ 130496 h 1272454"/>
                  <a:gd name="connsiteX7" fmla="*/ 3174 w 500444"/>
                  <a:gd name="connsiteY7" fmla="*/ 62563 h 1272454"/>
                  <a:gd name="connsiteX8" fmla="*/ 14920 w 500444"/>
                  <a:gd name="connsiteY8" fmla="*/ 42882 h 1272454"/>
                  <a:gd name="connsiteX9" fmla="*/ 22856 w 500444"/>
                  <a:gd name="connsiteY9" fmla="*/ 38755 h 1272454"/>
                  <a:gd name="connsiteX10" fmla="*/ 47934 w 500444"/>
                  <a:gd name="connsiteY10" fmla="*/ 27962 h 1272454"/>
                  <a:gd name="connsiteX11" fmla="*/ 146023 w 500444"/>
                  <a:gd name="connsiteY11" fmla="*/ 27 h 1272454"/>
                  <a:gd name="connsiteX12" fmla="*/ 297760 w 500444"/>
                  <a:gd name="connsiteY12" fmla="*/ 61293 h 1272454"/>
                  <a:gd name="connsiteX13" fmla="*/ 333314 w 500444"/>
                  <a:gd name="connsiteY13" fmla="*/ 97482 h 1272454"/>
                  <a:gd name="connsiteX14" fmla="*/ 356804 w 500444"/>
                  <a:gd name="connsiteY14" fmla="*/ 114624 h 1272454"/>
                  <a:gd name="connsiteX15" fmla="*/ 477750 w 500444"/>
                  <a:gd name="connsiteY15" fmla="*/ 404765 h 1272454"/>
                  <a:gd name="connsiteX16" fmla="*/ 499970 w 500444"/>
                  <a:gd name="connsiteY16" fmla="*/ 606023 h 1272454"/>
                  <a:gd name="connsiteX17" fmla="*/ 475845 w 500444"/>
                  <a:gd name="connsiteY17" fmla="*/ 878071 h 1272454"/>
                  <a:gd name="connsiteX18" fmla="*/ 417118 w 500444"/>
                  <a:gd name="connsiteY18" fmla="*/ 1056790 h 1272454"/>
                  <a:gd name="connsiteX19" fmla="*/ 356487 w 500444"/>
                  <a:gd name="connsiteY19" fmla="*/ 1158689 h 1272454"/>
                  <a:gd name="connsiteX20" fmla="*/ 336171 w 500444"/>
                  <a:gd name="connsiteY20" fmla="*/ 1175831 h 1272454"/>
                  <a:gd name="connsiteX21" fmla="*/ 307601 w 500444"/>
                  <a:gd name="connsiteY21" fmla="*/ 1202496 h 1272454"/>
                  <a:gd name="connsiteX22" fmla="*/ 143166 w 500444"/>
                  <a:gd name="connsiteY22" fmla="*/ 1272333 h 1272454"/>
                  <a:gd name="connsiteX23" fmla="*/ 0 w 500444"/>
                  <a:gd name="connsiteY23" fmla="*/ 1208210 h 127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0444" h="1272454">
                    <a:moveTo>
                      <a:pt x="0" y="1208210"/>
                    </a:moveTo>
                    <a:cubicBezTo>
                      <a:pt x="18729" y="1186624"/>
                      <a:pt x="39045" y="1167260"/>
                      <a:pt x="55552" y="1143452"/>
                    </a:cubicBezTo>
                    <a:cubicBezTo>
                      <a:pt x="86344" y="1099328"/>
                      <a:pt x="110470" y="1052346"/>
                      <a:pt x="129516" y="1002190"/>
                    </a:cubicBezTo>
                    <a:cubicBezTo>
                      <a:pt x="157451" y="927592"/>
                      <a:pt x="175228" y="850771"/>
                      <a:pt x="184434" y="771728"/>
                    </a:cubicBezTo>
                    <a:cubicBezTo>
                      <a:pt x="190782" y="718080"/>
                      <a:pt x="194909" y="664433"/>
                      <a:pt x="193322" y="610785"/>
                    </a:cubicBezTo>
                    <a:cubicBezTo>
                      <a:pt x="190465" y="519362"/>
                      <a:pt x="179037" y="429208"/>
                      <a:pt x="153959" y="340642"/>
                    </a:cubicBezTo>
                    <a:cubicBezTo>
                      <a:pt x="133008" y="265726"/>
                      <a:pt x="103486" y="195254"/>
                      <a:pt x="59997" y="130496"/>
                    </a:cubicBezTo>
                    <a:cubicBezTo>
                      <a:pt x="43490" y="105735"/>
                      <a:pt x="22538" y="84784"/>
                      <a:pt x="3174" y="62563"/>
                    </a:cubicBezTo>
                    <a:cubicBezTo>
                      <a:pt x="0" y="51770"/>
                      <a:pt x="9523" y="48596"/>
                      <a:pt x="14920" y="42882"/>
                    </a:cubicBezTo>
                    <a:cubicBezTo>
                      <a:pt x="17459" y="41612"/>
                      <a:pt x="20316" y="40342"/>
                      <a:pt x="22856" y="38755"/>
                    </a:cubicBezTo>
                    <a:cubicBezTo>
                      <a:pt x="30792" y="34311"/>
                      <a:pt x="36188" y="23835"/>
                      <a:pt x="47934" y="27962"/>
                    </a:cubicBezTo>
                    <a:cubicBezTo>
                      <a:pt x="79043" y="12725"/>
                      <a:pt x="110787" y="662"/>
                      <a:pt x="146023" y="27"/>
                    </a:cubicBezTo>
                    <a:cubicBezTo>
                      <a:pt x="205067" y="-925"/>
                      <a:pt x="254588" y="23200"/>
                      <a:pt x="297760" y="61293"/>
                    </a:cubicBezTo>
                    <a:cubicBezTo>
                      <a:pt x="310458" y="72404"/>
                      <a:pt x="321568" y="85419"/>
                      <a:pt x="333314" y="97482"/>
                    </a:cubicBezTo>
                    <a:cubicBezTo>
                      <a:pt x="343789" y="99704"/>
                      <a:pt x="350773" y="106370"/>
                      <a:pt x="356804" y="114624"/>
                    </a:cubicBezTo>
                    <a:cubicBezTo>
                      <a:pt x="420610" y="201603"/>
                      <a:pt x="456164" y="300327"/>
                      <a:pt x="477750" y="404765"/>
                    </a:cubicBezTo>
                    <a:cubicBezTo>
                      <a:pt x="491400" y="471111"/>
                      <a:pt x="498066" y="538091"/>
                      <a:pt x="499970" y="606023"/>
                    </a:cubicBezTo>
                    <a:cubicBezTo>
                      <a:pt x="502510" y="697764"/>
                      <a:pt x="494891" y="788235"/>
                      <a:pt x="475845" y="878071"/>
                    </a:cubicBezTo>
                    <a:cubicBezTo>
                      <a:pt x="462830" y="939972"/>
                      <a:pt x="443466" y="999651"/>
                      <a:pt x="417118" y="1056790"/>
                    </a:cubicBezTo>
                    <a:cubicBezTo>
                      <a:pt x="400611" y="1092661"/>
                      <a:pt x="380930" y="1127262"/>
                      <a:pt x="356487" y="1158689"/>
                    </a:cubicBezTo>
                    <a:cubicBezTo>
                      <a:pt x="351090" y="1165673"/>
                      <a:pt x="345059" y="1172656"/>
                      <a:pt x="336171" y="1175831"/>
                    </a:cubicBezTo>
                    <a:cubicBezTo>
                      <a:pt x="324108" y="1182180"/>
                      <a:pt x="317124" y="1193608"/>
                      <a:pt x="307601" y="1202496"/>
                    </a:cubicBezTo>
                    <a:cubicBezTo>
                      <a:pt x="261254" y="1245986"/>
                      <a:pt x="208877" y="1274555"/>
                      <a:pt x="143166" y="1272333"/>
                    </a:cubicBezTo>
                    <a:cubicBezTo>
                      <a:pt x="86662" y="1270111"/>
                      <a:pt x="40633" y="1244716"/>
                      <a:pt x="0" y="120821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0" name="Freeform: Shape 549">
                <a:extLst>
                  <a:ext uri="{FF2B5EF4-FFF2-40B4-BE49-F238E27FC236}">
                    <a16:creationId xmlns:a16="http://schemas.microsoft.com/office/drawing/2014/main" id="{DF0C1BB7-E990-4E9C-8AEE-387C50FEC2B5}"/>
                  </a:ext>
                </a:extLst>
              </p:cNvPr>
              <p:cNvSpPr/>
              <p:nvPr/>
            </p:nvSpPr>
            <p:spPr>
              <a:xfrm>
                <a:off x="6610064" y="1937655"/>
                <a:ext cx="1703142" cy="4312709"/>
              </a:xfrm>
              <a:custGeom>
                <a:avLst/>
                <a:gdLst>
                  <a:gd name="connsiteX0" fmla="*/ 496303 w 502334"/>
                  <a:gd name="connsiteY0" fmla="*/ 60316 h 1272014"/>
                  <a:gd name="connsiteX1" fmla="*/ 376627 w 502334"/>
                  <a:gd name="connsiteY1" fmla="*/ 243480 h 1272014"/>
                  <a:gd name="connsiteX2" fmla="*/ 318853 w 502334"/>
                  <a:gd name="connsiteY2" fmla="*/ 452039 h 1272014"/>
                  <a:gd name="connsiteX3" fmla="*/ 306790 w 502334"/>
                  <a:gd name="connsiteY3" fmla="*/ 696787 h 1272014"/>
                  <a:gd name="connsiteX4" fmla="*/ 395991 w 502334"/>
                  <a:gd name="connsiteY4" fmla="*/ 1065336 h 1272014"/>
                  <a:gd name="connsiteX5" fmla="*/ 488049 w 502334"/>
                  <a:gd name="connsiteY5" fmla="*/ 1195170 h 1272014"/>
                  <a:gd name="connsiteX6" fmla="*/ 502334 w 502334"/>
                  <a:gd name="connsiteY6" fmla="*/ 1208502 h 1272014"/>
                  <a:gd name="connsiteX7" fmla="*/ 491859 w 502334"/>
                  <a:gd name="connsiteY7" fmla="*/ 1215169 h 1272014"/>
                  <a:gd name="connsiteX8" fmla="*/ 199178 w 502334"/>
                  <a:gd name="connsiteY8" fmla="*/ 1207550 h 1272014"/>
                  <a:gd name="connsiteX9" fmla="*/ 166164 w 502334"/>
                  <a:gd name="connsiteY9" fmla="*/ 1173584 h 1272014"/>
                  <a:gd name="connsiteX10" fmla="*/ 143943 w 502334"/>
                  <a:gd name="connsiteY10" fmla="*/ 1158029 h 1272014"/>
                  <a:gd name="connsiteX11" fmla="*/ 46488 w 502334"/>
                  <a:gd name="connsiteY11" fmla="*/ 959946 h 1272014"/>
                  <a:gd name="connsiteX12" fmla="*/ 4903 w 502334"/>
                  <a:gd name="connsiteY12" fmla="*/ 753926 h 1272014"/>
                  <a:gd name="connsiteX13" fmla="*/ 2999 w 502334"/>
                  <a:gd name="connsiteY13" fmla="*/ 549811 h 1272014"/>
                  <a:gd name="connsiteX14" fmla="*/ 22998 w 502334"/>
                  <a:gd name="connsiteY14" fmla="*/ 402518 h 1272014"/>
                  <a:gd name="connsiteX15" fmla="*/ 117595 w 502334"/>
                  <a:gd name="connsiteY15" fmla="*/ 153327 h 1272014"/>
                  <a:gd name="connsiteX16" fmla="*/ 149657 w 502334"/>
                  <a:gd name="connsiteY16" fmla="*/ 107932 h 1272014"/>
                  <a:gd name="connsiteX17" fmla="*/ 163624 w 502334"/>
                  <a:gd name="connsiteY17" fmla="*/ 98409 h 1272014"/>
                  <a:gd name="connsiteX18" fmla="*/ 182988 w 502334"/>
                  <a:gd name="connsiteY18" fmla="*/ 79998 h 1272014"/>
                  <a:gd name="connsiteX19" fmla="*/ 352819 w 502334"/>
                  <a:gd name="connsiteY19" fmla="*/ 2 h 1272014"/>
                  <a:gd name="connsiteX20" fmla="*/ 468685 w 502334"/>
                  <a:gd name="connsiteY20" fmla="*/ 38095 h 1272014"/>
                  <a:gd name="connsiteX21" fmla="*/ 491859 w 502334"/>
                  <a:gd name="connsiteY21" fmla="*/ 49206 h 1272014"/>
                  <a:gd name="connsiteX22" fmla="*/ 496620 w 502334"/>
                  <a:gd name="connsiteY22" fmla="*/ 53967 h 1272014"/>
                  <a:gd name="connsiteX23" fmla="*/ 496303 w 502334"/>
                  <a:gd name="connsiteY23" fmla="*/ 60316 h 127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2334" h="1272014">
                    <a:moveTo>
                      <a:pt x="496303" y="60316"/>
                    </a:moveTo>
                    <a:cubicBezTo>
                      <a:pt x="444560" y="113646"/>
                      <a:pt x="404562" y="174913"/>
                      <a:pt x="376627" y="243480"/>
                    </a:cubicBezTo>
                    <a:cubicBezTo>
                      <a:pt x="349010" y="310778"/>
                      <a:pt x="330598" y="380615"/>
                      <a:pt x="318853" y="452039"/>
                    </a:cubicBezTo>
                    <a:cubicBezTo>
                      <a:pt x="305521" y="533304"/>
                      <a:pt x="302346" y="615204"/>
                      <a:pt x="306790" y="696787"/>
                    </a:cubicBezTo>
                    <a:cubicBezTo>
                      <a:pt x="313457" y="824716"/>
                      <a:pt x="338852" y="949153"/>
                      <a:pt x="395991" y="1065336"/>
                    </a:cubicBezTo>
                    <a:cubicBezTo>
                      <a:pt x="419482" y="1113270"/>
                      <a:pt x="448687" y="1158029"/>
                      <a:pt x="488049" y="1195170"/>
                    </a:cubicBezTo>
                    <a:cubicBezTo>
                      <a:pt x="492811" y="1199614"/>
                      <a:pt x="499477" y="1201836"/>
                      <a:pt x="502334" y="1208502"/>
                    </a:cubicBezTo>
                    <a:cubicBezTo>
                      <a:pt x="497890" y="1209137"/>
                      <a:pt x="495033" y="1212629"/>
                      <a:pt x="491859" y="1215169"/>
                    </a:cubicBezTo>
                    <a:cubicBezTo>
                      <a:pt x="396626" y="1293577"/>
                      <a:pt x="289966" y="1290720"/>
                      <a:pt x="199178" y="1207550"/>
                    </a:cubicBezTo>
                    <a:cubicBezTo>
                      <a:pt x="187432" y="1196757"/>
                      <a:pt x="177274" y="1185012"/>
                      <a:pt x="166164" y="1173584"/>
                    </a:cubicBezTo>
                    <a:cubicBezTo>
                      <a:pt x="155371" y="1173266"/>
                      <a:pt x="149657" y="1165648"/>
                      <a:pt x="143943" y="1158029"/>
                    </a:cubicBezTo>
                    <a:cubicBezTo>
                      <a:pt x="99183" y="1098033"/>
                      <a:pt x="69027" y="1030735"/>
                      <a:pt x="46488" y="959946"/>
                    </a:cubicBezTo>
                    <a:cubicBezTo>
                      <a:pt x="25220" y="892648"/>
                      <a:pt x="11252" y="823763"/>
                      <a:pt x="4903" y="753926"/>
                    </a:cubicBezTo>
                    <a:cubicBezTo>
                      <a:pt x="-1445" y="685994"/>
                      <a:pt x="-1128" y="618061"/>
                      <a:pt x="2999" y="549811"/>
                    </a:cubicBezTo>
                    <a:cubicBezTo>
                      <a:pt x="5856" y="499973"/>
                      <a:pt x="13157" y="451087"/>
                      <a:pt x="22998" y="402518"/>
                    </a:cubicBezTo>
                    <a:cubicBezTo>
                      <a:pt x="41092" y="314587"/>
                      <a:pt x="70614" y="230465"/>
                      <a:pt x="117595" y="153327"/>
                    </a:cubicBezTo>
                    <a:cubicBezTo>
                      <a:pt x="127118" y="137454"/>
                      <a:pt x="138546" y="122852"/>
                      <a:pt x="149657" y="107932"/>
                    </a:cubicBezTo>
                    <a:cubicBezTo>
                      <a:pt x="153466" y="102853"/>
                      <a:pt x="158228" y="100314"/>
                      <a:pt x="163624" y="98409"/>
                    </a:cubicBezTo>
                    <a:cubicBezTo>
                      <a:pt x="172195" y="94600"/>
                      <a:pt x="176639" y="86346"/>
                      <a:pt x="182988" y="79998"/>
                    </a:cubicBezTo>
                    <a:cubicBezTo>
                      <a:pt x="229969" y="32699"/>
                      <a:pt x="283617" y="-315"/>
                      <a:pt x="352819" y="2"/>
                    </a:cubicBezTo>
                    <a:cubicBezTo>
                      <a:pt x="395356" y="2"/>
                      <a:pt x="433132" y="15874"/>
                      <a:pt x="468685" y="38095"/>
                    </a:cubicBezTo>
                    <a:cubicBezTo>
                      <a:pt x="480113" y="33969"/>
                      <a:pt x="483923" y="46031"/>
                      <a:pt x="491859" y="49206"/>
                    </a:cubicBezTo>
                    <a:cubicBezTo>
                      <a:pt x="493763" y="50475"/>
                      <a:pt x="495351" y="52063"/>
                      <a:pt x="496620" y="53967"/>
                    </a:cubicBezTo>
                    <a:cubicBezTo>
                      <a:pt x="496938" y="55872"/>
                      <a:pt x="496620" y="58094"/>
                      <a:pt x="496303" y="6031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595" name="Group 594">
            <a:extLst>
              <a:ext uri="{FF2B5EF4-FFF2-40B4-BE49-F238E27FC236}">
                <a16:creationId xmlns:a16="http://schemas.microsoft.com/office/drawing/2014/main" id="{D6B64448-F31C-4511-925C-EF72E9042D29}"/>
              </a:ext>
            </a:extLst>
          </p:cNvPr>
          <p:cNvGrpSpPr/>
          <p:nvPr/>
        </p:nvGrpSpPr>
        <p:grpSpPr>
          <a:xfrm>
            <a:off x="2480764" y="2998101"/>
            <a:ext cx="2107982" cy="2097398"/>
            <a:chOff x="7599765" y="2190751"/>
            <a:chExt cx="3221357" cy="3205183"/>
          </a:xfrm>
        </p:grpSpPr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F7F1898-9B67-4308-A045-2685D2956B66}"/>
                </a:ext>
              </a:extLst>
            </p:cNvPr>
            <p:cNvSpPr/>
            <p:nvPr/>
          </p:nvSpPr>
          <p:spPr>
            <a:xfrm>
              <a:off x="7599765" y="2190751"/>
              <a:ext cx="3221357" cy="1453951"/>
            </a:xfrm>
            <a:custGeom>
              <a:avLst/>
              <a:gdLst>
                <a:gd name="connsiteX0" fmla="*/ 1606078 w 3221357"/>
                <a:gd name="connsiteY0" fmla="*/ 7 h 1453951"/>
                <a:gd name="connsiteX1" fmla="*/ 3220819 w 3221357"/>
                <a:gd name="connsiteY1" fmla="*/ 1444418 h 1453951"/>
                <a:gd name="connsiteX2" fmla="*/ 3221357 w 3221357"/>
                <a:gd name="connsiteY2" fmla="*/ 1453951 h 1453951"/>
                <a:gd name="connsiteX3" fmla="*/ 3051593 w 3221357"/>
                <a:gd name="connsiteY3" fmla="*/ 1453951 h 1453951"/>
                <a:gd name="connsiteX4" fmla="*/ 3030220 w 3221357"/>
                <a:gd name="connsiteY4" fmla="*/ 1319043 h 1453951"/>
                <a:gd name="connsiteX5" fmla="*/ 1606581 w 3221357"/>
                <a:gd name="connsiteY5" fmla="*/ 168829 h 1453951"/>
                <a:gd name="connsiteX6" fmla="*/ 189834 w 3221357"/>
                <a:gd name="connsiteY6" fmla="*/ 1327522 h 1453951"/>
                <a:gd name="connsiteX7" fmla="*/ 170578 w 3221357"/>
                <a:gd name="connsiteY7" fmla="*/ 1453951 h 1453951"/>
                <a:gd name="connsiteX8" fmla="*/ 0 w 3221357"/>
                <a:gd name="connsiteY8" fmla="*/ 1453951 h 1453951"/>
                <a:gd name="connsiteX9" fmla="*/ 24429 w 3221357"/>
                <a:gd name="connsiteY9" fmla="*/ 1293566 h 1453951"/>
                <a:gd name="connsiteX10" fmla="*/ 1606078 w 3221357"/>
                <a:gd name="connsiteY10" fmla="*/ 7 h 145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1357" h="1453951">
                  <a:moveTo>
                    <a:pt x="1606078" y="7"/>
                  </a:moveTo>
                  <a:cubicBezTo>
                    <a:pt x="2442699" y="-2491"/>
                    <a:pt x="3133365" y="630040"/>
                    <a:pt x="3220819" y="1444418"/>
                  </a:cubicBezTo>
                  <a:lnTo>
                    <a:pt x="3221357" y="1453951"/>
                  </a:lnTo>
                  <a:lnTo>
                    <a:pt x="3051593" y="1453951"/>
                  </a:lnTo>
                  <a:lnTo>
                    <a:pt x="3030220" y="1319043"/>
                  </a:lnTo>
                  <a:cubicBezTo>
                    <a:pt x="2891565" y="660159"/>
                    <a:pt x="2306017" y="166741"/>
                    <a:pt x="1606581" y="168829"/>
                  </a:cubicBezTo>
                  <a:cubicBezTo>
                    <a:pt x="907145" y="170917"/>
                    <a:pt x="324554" y="667820"/>
                    <a:pt x="189834" y="1327522"/>
                  </a:cubicBezTo>
                  <a:lnTo>
                    <a:pt x="170578" y="1453951"/>
                  </a:lnTo>
                  <a:lnTo>
                    <a:pt x="0" y="1453951"/>
                  </a:lnTo>
                  <a:lnTo>
                    <a:pt x="24429" y="1293566"/>
                  </a:lnTo>
                  <a:cubicBezTo>
                    <a:pt x="174829" y="557079"/>
                    <a:pt x="825232" y="2338"/>
                    <a:pt x="1606078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33816F52-F5B4-407C-87FF-CFB9028D06D3}"/>
                </a:ext>
              </a:extLst>
            </p:cNvPr>
            <p:cNvSpPr/>
            <p:nvPr/>
          </p:nvSpPr>
          <p:spPr>
            <a:xfrm rot="10800000">
              <a:off x="7599765" y="3941983"/>
              <a:ext cx="3221357" cy="1453951"/>
            </a:xfrm>
            <a:custGeom>
              <a:avLst/>
              <a:gdLst>
                <a:gd name="connsiteX0" fmla="*/ 1606078 w 3221357"/>
                <a:gd name="connsiteY0" fmla="*/ 7 h 1453951"/>
                <a:gd name="connsiteX1" fmla="*/ 3220819 w 3221357"/>
                <a:gd name="connsiteY1" fmla="*/ 1444418 h 1453951"/>
                <a:gd name="connsiteX2" fmla="*/ 3221357 w 3221357"/>
                <a:gd name="connsiteY2" fmla="*/ 1453951 h 1453951"/>
                <a:gd name="connsiteX3" fmla="*/ 3051593 w 3221357"/>
                <a:gd name="connsiteY3" fmla="*/ 1453951 h 1453951"/>
                <a:gd name="connsiteX4" fmla="*/ 3030220 w 3221357"/>
                <a:gd name="connsiteY4" fmla="*/ 1319043 h 1453951"/>
                <a:gd name="connsiteX5" fmla="*/ 1606581 w 3221357"/>
                <a:gd name="connsiteY5" fmla="*/ 168829 h 1453951"/>
                <a:gd name="connsiteX6" fmla="*/ 189834 w 3221357"/>
                <a:gd name="connsiteY6" fmla="*/ 1327522 h 1453951"/>
                <a:gd name="connsiteX7" fmla="*/ 170578 w 3221357"/>
                <a:gd name="connsiteY7" fmla="*/ 1453951 h 1453951"/>
                <a:gd name="connsiteX8" fmla="*/ 0 w 3221357"/>
                <a:gd name="connsiteY8" fmla="*/ 1453951 h 1453951"/>
                <a:gd name="connsiteX9" fmla="*/ 24429 w 3221357"/>
                <a:gd name="connsiteY9" fmla="*/ 1293566 h 1453951"/>
                <a:gd name="connsiteX10" fmla="*/ 1606078 w 3221357"/>
                <a:gd name="connsiteY10" fmla="*/ 7 h 145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1357" h="1453951">
                  <a:moveTo>
                    <a:pt x="1606078" y="7"/>
                  </a:moveTo>
                  <a:cubicBezTo>
                    <a:pt x="2442699" y="-2491"/>
                    <a:pt x="3133365" y="630040"/>
                    <a:pt x="3220819" y="1444418"/>
                  </a:cubicBezTo>
                  <a:lnTo>
                    <a:pt x="3221357" y="1453951"/>
                  </a:lnTo>
                  <a:lnTo>
                    <a:pt x="3051593" y="1453951"/>
                  </a:lnTo>
                  <a:lnTo>
                    <a:pt x="3030220" y="1319043"/>
                  </a:lnTo>
                  <a:cubicBezTo>
                    <a:pt x="2891565" y="660159"/>
                    <a:pt x="2306017" y="166741"/>
                    <a:pt x="1606581" y="168829"/>
                  </a:cubicBezTo>
                  <a:cubicBezTo>
                    <a:pt x="907145" y="170917"/>
                    <a:pt x="324554" y="667820"/>
                    <a:pt x="189834" y="1327522"/>
                  </a:cubicBezTo>
                  <a:lnTo>
                    <a:pt x="170578" y="1453951"/>
                  </a:lnTo>
                  <a:lnTo>
                    <a:pt x="0" y="1453951"/>
                  </a:lnTo>
                  <a:lnTo>
                    <a:pt x="24429" y="1293566"/>
                  </a:lnTo>
                  <a:cubicBezTo>
                    <a:pt x="174829" y="557079"/>
                    <a:pt x="825232" y="2338"/>
                    <a:pt x="1606078" y="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98" name="Group 597">
              <a:extLst>
                <a:ext uri="{FF2B5EF4-FFF2-40B4-BE49-F238E27FC236}">
                  <a16:creationId xmlns:a16="http://schemas.microsoft.com/office/drawing/2014/main" id="{959C59E3-A057-4F46-AA93-474CB72BE7AC}"/>
                </a:ext>
              </a:extLst>
            </p:cNvPr>
            <p:cNvGrpSpPr/>
            <p:nvPr/>
          </p:nvGrpSpPr>
          <p:grpSpPr>
            <a:xfrm>
              <a:off x="7913031" y="2674948"/>
              <a:ext cx="2613333" cy="2328532"/>
              <a:chOff x="7175530" y="302678"/>
              <a:chExt cx="4470082" cy="3982932"/>
            </a:xfrm>
            <a:solidFill>
              <a:schemeClr val="accent2"/>
            </a:solidFill>
          </p:grpSpPr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B1D8F829-ABD2-4E46-9A01-4E8AB6864BB5}"/>
                  </a:ext>
                </a:extLst>
              </p:cNvPr>
              <p:cNvSpPr/>
              <p:nvPr/>
            </p:nvSpPr>
            <p:spPr>
              <a:xfrm>
                <a:off x="10954097" y="1248254"/>
                <a:ext cx="330313" cy="546735"/>
              </a:xfrm>
              <a:custGeom>
                <a:avLst/>
                <a:gdLst>
                  <a:gd name="connsiteX0" fmla="*/ 138113 w 330313"/>
                  <a:gd name="connsiteY0" fmla="*/ 266700 h 546735"/>
                  <a:gd name="connsiteX1" fmla="*/ 247650 w 330313"/>
                  <a:gd name="connsiteY1" fmla="*/ 541020 h 546735"/>
                  <a:gd name="connsiteX2" fmla="*/ 241935 w 330313"/>
                  <a:gd name="connsiteY2" fmla="*/ 546735 h 546735"/>
                  <a:gd name="connsiteX3" fmla="*/ 177165 w 330313"/>
                  <a:gd name="connsiteY3" fmla="*/ 516255 h 546735"/>
                  <a:gd name="connsiteX4" fmla="*/ 64770 w 330313"/>
                  <a:gd name="connsiteY4" fmla="*/ 366713 h 546735"/>
                  <a:gd name="connsiteX5" fmla="*/ 5715 w 330313"/>
                  <a:gd name="connsiteY5" fmla="*/ 96203 h 546735"/>
                  <a:gd name="connsiteX6" fmla="*/ 0 w 330313"/>
                  <a:gd name="connsiteY6" fmla="*/ 0 h 546735"/>
                  <a:gd name="connsiteX7" fmla="*/ 85725 w 330313"/>
                  <a:gd name="connsiteY7" fmla="*/ 64770 h 546735"/>
                  <a:gd name="connsiteX8" fmla="*/ 308610 w 330313"/>
                  <a:gd name="connsiteY8" fmla="*/ 355283 h 546735"/>
                  <a:gd name="connsiteX9" fmla="*/ 325755 w 330313"/>
                  <a:gd name="connsiteY9" fmla="*/ 447675 h 546735"/>
                  <a:gd name="connsiteX10" fmla="*/ 295275 w 330313"/>
                  <a:gd name="connsiteY10" fmla="*/ 495300 h 546735"/>
                  <a:gd name="connsiteX11" fmla="*/ 262890 w 330313"/>
                  <a:gd name="connsiteY11" fmla="*/ 488633 h 546735"/>
                  <a:gd name="connsiteX12" fmla="*/ 183832 w 330313"/>
                  <a:gd name="connsiteY12" fmla="*/ 338138 h 546735"/>
                  <a:gd name="connsiteX13" fmla="*/ 138113 w 330313"/>
                  <a:gd name="connsiteY13" fmla="*/ 266700 h 5467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0313" h="546735">
                    <a:moveTo>
                      <a:pt x="138113" y="266700"/>
                    </a:moveTo>
                    <a:cubicBezTo>
                      <a:pt x="180022" y="357188"/>
                      <a:pt x="230505" y="441960"/>
                      <a:pt x="247650" y="541020"/>
                    </a:cubicBezTo>
                    <a:cubicBezTo>
                      <a:pt x="245745" y="542925"/>
                      <a:pt x="243840" y="544830"/>
                      <a:pt x="241935" y="546735"/>
                    </a:cubicBezTo>
                    <a:cubicBezTo>
                      <a:pt x="220027" y="537210"/>
                      <a:pt x="198120" y="528638"/>
                      <a:pt x="177165" y="516255"/>
                    </a:cubicBezTo>
                    <a:cubicBezTo>
                      <a:pt x="120015" y="481965"/>
                      <a:pt x="88582" y="426720"/>
                      <a:pt x="64770" y="366713"/>
                    </a:cubicBezTo>
                    <a:cubicBezTo>
                      <a:pt x="29527" y="280035"/>
                      <a:pt x="13335" y="188595"/>
                      <a:pt x="5715" y="96203"/>
                    </a:cubicBezTo>
                    <a:cubicBezTo>
                      <a:pt x="3810" y="65723"/>
                      <a:pt x="1905" y="36195"/>
                      <a:pt x="0" y="0"/>
                    </a:cubicBezTo>
                    <a:cubicBezTo>
                      <a:pt x="31432" y="23813"/>
                      <a:pt x="60007" y="42863"/>
                      <a:pt x="85725" y="64770"/>
                    </a:cubicBezTo>
                    <a:cubicBezTo>
                      <a:pt x="180975" y="144780"/>
                      <a:pt x="252413" y="244793"/>
                      <a:pt x="308610" y="355283"/>
                    </a:cubicBezTo>
                    <a:cubicBezTo>
                      <a:pt x="322897" y="383858"/>
                      <a:pt x="338138" y="414338"/>
                      <a:pt x="325755" y="447675"/>
                    </a:cubicBezTo>
                    <a:cubicBezTo>
                      <a:pt x="319088" y="464820"/>
                      <a:pt x="307657" y="481013"/>
                      <a:pt x="295275" y="495300"/>
                    </a:cubicBezTo>
                    <a:cubicBezTo>
                      <a:pt x="280988" y="510540"/>
                      <a:pt x="272415" y="507683"/>
                      <a:pt x="262890" y="488633"/>
                    </a:cubicBezTo>
                    <a:cubicBezTo>
                      <a:pt x="237172" y="438150"/>
                      <a:pt x="211455" y="387667"/>
                      <a:pt x="183832" y="338138"/>
                    </a:cubicBezTo>
                    <a:cubicBezTo>
                      <a:pt x="169545" y="313373"/>
                      <a:pt x="153352" y="290513"/>
                      <a:pt x="138113" y="26670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600" name="Group 599">
                <a:extLst>
                  <a:ext uri="{FF2B5EF4-FFF2-40B4-BE49-F238E27FC236}">
                    <a16:creationId xmlns:a16="http://schemas.microsoft.com/office/drawing/2014/main" id="{9D4A575F-A360-40E2-B56A-C363A0842FE8}"/>
                  </a:ext>
                </a:extLst>
              </p:cNvPr>
              <p:cNvGrpSpPr/>
              <p:nvPr/>
            </p:nvGrpSpPr>
            <p:grpSpPr>
              <a:xfrm>
                <a:off x="8086008" y="302678"/>
                <a:ext cx="2157116" cy="1770058"/>
                <a:chOff x="8086008" y="302678"/>
                <a:chExt cx="2157116" cy="1770058"/>
              </a:xfrm>
              <a:grpFill/>
            </p:grpSpPr>
            <p:sp>
              <p:nvSpPr>
                <p:cNvPr id="621" name="Freeform: Shape 620">
                  <a:extLst>
                    <a:ext uri="{FF2B5EF4-FFF2-40B4-BE49-F238E27FC236}">
                      <a16:creationId xmlns:a16="http://schemas.microsoft.com/office/drawing/2014/main" id="{8E76CB6A-B6FD-4765-990A-BAE6EEF9EE5E}"/>
                    </a:ext>
                  </a:extLst>
                </p:cNvPr>
                <p:cNvSpPr/>
                <p:nvPr/>
              </p:nvSpPr>
              <p:spPr>
                <a:xfrm>
                  <a:off x="8086008" y="302678"/>
                  <a:ext cx="1271699" cy="869761"/>
                </a:xfrm>
                <a:custGeom>
                  <a:avLst/>
                  <a:gdLst>
                    <a:gd name="connsiteX0" fmla="*/ 683054 w 1271699"/>
                    <a:gd name="connsiteY0" fmla="*/ 397889 h 869761"/>
                    <a:gd name="connsiteX1" fmla="*/ 675434 w 1271699"/>
                    <a:gd name="connsiteY1" fmla="*/ 474089 h 869761"/>
                    <a:gd name="connsiteX2" fmla="*/ 643049 w 1271699"/>
                    <a:gd name="connsiteY2" fmla="*/ 458849 h 869761"/>
                    <a:gd name="connsiteX3" fmla="*/ 647812 w 1271699"/>
                    <a:gd name="connsiteY3" fmla="*/ 384554 h 869761"/>
                    <a:gd name="connsiteX4" fmla="*/ 623047 w 1271699"/>
                    <a:gd name="connsiteY4" fmla="*/ 375981 h 869761"/>
                    <a:gd name="connsiteX5" fmla="*/ 537322 w 1271699"/>
                    <a:gd name="connsiteY5" fmla="*/ 516951 h 869761"/>
                    <a:gd name="connsiteX6" fmla="*/ 368729 w 1271699"/>
                    <a:gd name="connsiteY6" fmla="*/ 741741 h 869761"/>
                    <a:gd name="connsiteX7" fmla="*/ 234427 w 1271699"/>
                    <a:gd name="connsiteY7" fmla="*/ 849374 h 869761"/>
                    <a:gd name="connsiteX8" fmla="*/ 162989 w 1271699"/>
                    <a:gd name="connsiteY8" fmla="*/ 869376 h 869761"/>
                    <a:gd name="connsiteX9" fmla="*/ 114412 w 1271699"/>
                    <a:gd name="connsiteY9" fmla="*/ 838896 h 869761"/>
                    <a:gd name="connsiteX10" fmla="*/ 97267 w 1271699"/>
                    <a:gd name="connsiteY10" fmla="*/ 773174 h 869761"/>
                    <a:gd name="connsiteX11" fmla="*/ 72502 w 1271699"/>
                    <a:gd name="connsiteY11" fmla="*/ 742694 h 869761"/>
                    <a:gd name="connsiteX12" fmla="*/ 1064 w 1271699"/>
                    <a:gd name="connsiteY12" fmla="*/ 618869 h 869761"/>
                    <a:gd name="connsiteX13" fmla="*/ 92504 w 1271699"/>
                    <a:gd name="connsiteY13" fmla="*/ 455991 h 869761"/>
                    <a:gd name="connsiteX14" fmla="*/ 172514 w 1271699"/>
                    <a:gd name="connsiteY14" fmla="*/ 465516 h 869761"/>
                    <a:gd name="connsiteX15" fmla="*/ 101077 w 1271699"/>
                    <a:gd name="connsiteY15" fmla="*/ 501711 h 869761"/>
                    <a:gd name="connsiteX16" fmla="*/ 22972 w 1271699"/>
                    <a:gd name="connsiteY16" fmla="*/ 615059 h 869761"/>
                    <a:gd name="connsiteX17" fmla="*/ 92504 w 1271699"/>
                    <a:gd name="connsiteY17" fmla="*/ 723644 h 869761"/>
                    <a:gd name="connsiteX18" fmla="*/ 108697 w 1271699"/>
                    <a:gd name="connsiteY18" fmla="*/ 654111 h 869761"/>
                    <a:gd name="connsiteX19" fmla="*/ 275384 w 1271699"/>
                    <a:gd name="connsiteY19" fmla="*/ 414081 h 869761"/>
                    <a:gd name="connsiteX20" fmla="*/ 341107 w 1271699"/>
                    <a:gd name="connsiteY20" fmla="*/ 389316 h 869761"/>
                    <a:gd name="connsiteX21" fmla="*/ 403019 w 1271699"/>
                    <a:gd name="connsiteY21" fmla="*/ 446466 h 869761"/>
                    <a:gd name="connsiteX22" fmla="*/ 359204 w 1271699"/>
                    <a:gd name="connsiteY22" fmla="*/ 581721 h 869761"/>
                    <a:gd name="connsiteX23" fmla="*/ 139177 w 1271699"/>
                    <a:gd name="connsiteY23" fmla="*/ 744599 h 869761"/>
                    <a:gd name="connsiteX24" fmla="*/ 112507 w 1271699"/>
                    <a:gd name="connsiteY24" fmla="*/ 749361 h 869761"/>
                    <a:gd name="connsiteX25" fmla="*/ 132509 w 1271699"/>
                    <a:gd name="connsiteY25" fmla="*/ 822704 h 869761"/>
                    <a:gd name="connsiteX26" fmla="*/ 195374 w 1271699"/>
                    <a:gd name="connsiteY26" fmla="*/ 840801 h 869761"/>
                    <a:gd name="connsiteX27" fmla="*/ 287767 w 1271699"/>
                    <a:gd name="connsiteY27" fmla="*/ 771269 h 869761"/>
                    <a:gd name="connsiteX28" fmla="*/ 495412 w 1271699"/>
                    <a:gd name="connsiteY28" fmla="*/ 460754 h 869761"/>
                    <a:gd name="connsiteX29" fmla="*/ 551609 w 1271699"/>
                    <a:gd name="connsiteY29" fmla="*/ 360741 h 869761"/>
                    <a:gd name="connsiteX30" fmla="*/ 486839 w 1271699"/>
                    <a:gd name="connsiteY30" fmla="*/ 350264 h 869761"/>
                    <a:gd name="connsiteX31" fmla="*/ 378254 w 1271699"/>
                    <a:gd name="connsiteY31" fmla="*/ 340739 h 869761"/>
                    <a:gd name="connsiteX32" fmla="*/ 303007 w 1271699"/>
                    <a:gd name="connsiteY32" fmla="*/ 380744 h 869761"/>
                    <a:gd name="connsiteX33" fmla="*/ 393494 w 1271699"/>
                    <a:gd name="connsiteY33" fmla="*/ 278826 h 869761"/>
                    <a:gd name="connsiteX34" fmla="*/ 558277 w 1271699"/>
                    <a:gd name="connsiteY34" fmla="*/ 303591 h 869761"/>
                    <a:gd name="connsiteX35" fmla="*/ 596377 w 1271699"/>
                    <a:gd name="connsiteY35" fmla="*/ 289304 h 869761"/>
                    <a:gd name="connsiteX36" fmla="*/ 730679 w 1271699"/>
                    <a:gd name="connsiteY36" fmla="*/ 107376 h 869761"/>
                    <a:gd name="connsiteX37" fmla="*/ 823072 w 1271699"/>
                    <a:gd name="connsiteY37" fmla="*/ 27366 h 869761"/>
                    <a:gd name="connsiteX38" fmla="*/ 719249 w 1271699"/>
                    <a:gd name="connsiteY38" fmla="*/ 26414 h 869761"/>
                    <a:gd name="connsiteX39" fmla="*/ 464932 w 1271699"/>
                    <a:gd name="connsiteY39" fmla="*/ 94994 h 869761"/>
                    <a:gd name="connsiteX40" fmla="*/ 327772 w 1271699"/>
                    <a:gd name="connsiteY40" fmla="*/ 199769 h 869761"/>
                    <a:gd name="connsiteX41" fmla="*/ 294434 w 1271699"/>
                    <a:gd name="connsiteY41" fmla="*/ 300734 h 869761"/>
                    <a:gd name="connsiteX42" fmla="*/ 315389 w 1271699"/>
                    <a:gd name="connsiteY42" fmla="*/ 139761 h 869761"/>
                    <a:gd name="connsiteX43" fmla="*/ 454454 w 1271699"/>
                    <a:gd name="connsiteY43" fmla="*/ 46416 h 869761"/>
                    <a:gd name="connsiteX44" fmla="*/ 680197 w 1271699"/>
                    <a:gd name="connsiteY44" fmla="*/ 1649 h 869761"/>
                    <a:gd name="connsiteX45" fmla="*/ 860219 w 1271699"/>
                    <a:gd name="connsiteY45" fmla="*/ 16889 h 869761"/>
                    <a:gd name="connsiteX46" fmla="*/ 901177 w 1271699"/>
                    <a:gd name="connsiteY46" fmla="*/ 13079 h 869761"/>
                    <a:gd name="connsiteX47" fmla="*/ 940229 w 1271699"/>
                    <a:gd name="connsiteY47" fmla="*/ 15936 h 869761"/>
                    <a:gd name="connsiteX48" fmla="*/ 954517 w 1271699"/>
                    <a:gd name="connsiteY48" fmla="*/ 31176 h 869761"/>
                    <a:gd name="connsiteX49" fmla="*/ 942134 w 1271699"/>
                    <a:gd name="connsiteY49" fmla="*/ 48321 h 869761"/>
                    <a:gd name="connsiteX50" fmla="*/ 896414 w 1271699"/>
                    <a:gd name="connsiteY50" fmla="*/ 49274 h 869761"/>
                    <a:gd name="connsiteX51" fmla="*/ 853552 w 1271699"/>
                    <a:gd name="connsiteY51" fmla="*/ 60704 h 869761"/>
                    <a:gd name="connsiteX52" fmla="*/ 739252 w 1271699"/>
                    <a:gd name="connsiteY52" fmla="*/ 194054 h 869761"/>
                    <a:gd name="connsiteX53" fmla="*/ 648764 w 1271699"/>
                    <a:gd name="connsiteY53" fmla="*/ 332166 h 869761"/>
                    <a:gd name="connsiteX54" fmla="*/ 707819 w 1271699"/>
                    <a:gd name="connsiteY54" fmla="*/ 341691 h 869761"/>
                    <a:gd name="connsiteX55" fmla="*/ 786877 w 1271699"/>
                    <a:gd name="connsiteY55" fmla="*/ 324546 h 869761"/>
                    <a:gd name="connsiteX56" fmla="*/ 813547 w 1271699"/>
                    <a:gd name="connsiteY56" fmla="*/ 308354 h 869761"/>
                    <a:gd name="connsiteX57" fmla="*/ 984044 w 1271699"/>
                    <a:gd name="connsiteY57" fmla="*/ 116901 h 869761"/>
                    <a:gd name="connsiteX58" fmla="*/ 1165972 w 1271699"/>
                    <a:gd name="connsiteY58" fmla="*/ 48321 h 869761"/>
                    <a:gd name="connsiteX59" fmla="*/ 1271699 w 1271699"/>
                    <a:gd name="connsiteY59" fmla="*/ 63561 h 869761"/>
                    <a:gd name="connsiteX60" fmla="*/ 1270747 w 1271699"/>
                    <a:gd name="connsiteY60" fmla="*/ 69276 h 869761"/>
                    <a:gd name="connsiteX61" fmla="*/ 1191689 w 1271699"/>
                    <a:gd name="connsiteY61" fmla="*/ 83564 h 869761"/>
                    <a:gd name="connsiteX62" fmla="*/ 1016429 w 1271699"/>
                    <a:gd name="connsiteY62" fmla="*/ 184529 h 869761"/>
                    <a:gd name="connsiteX63" fmla="*/ 875459 w 1271699"/>
                    <a:gd name="connsiteY63" fmla="*/ 323594 h 869761"/>
                    <a:gd name="connsiteX64" fmla="*/ 871649 w 1271699"/>
                    <a:gd name="connsiteY64" fmla="*/ 329309 h 869761"/>
                    <a:gd name="connsiteX65" fmla="*/ 905939 w 1271699"/>
                    <a:gd name="connsiteY65" fmla="*/ 350264 h 869761"/>
                    <a:gd name="connsiteX66" fmla="*/ 898319 w 1271699"/>
                    <a:gd name="connsiteY66" fmla="*/ 407414 h 869761"/>
                    <a:gd name="connsiteX67" fmla="*/ 817357 w 1271699"/>
                    <a:gd name="connsiteY67" fmla="*/ 423606 h 869761"/>
                    <a:gd name="connsiteX68" fmla="*/ 794497 w 1271699"/>
                    <a:gd name="connsiteY68" fmla="*/ 436941 h 869761"/>
                    <a:gd name="connsiteX69" fmla="*/ 735442 w 1271699"/>
                    <a:gd name="connsiteY69" fmla="*/ 549336 h 869761"/>
                    <a:gd name="connsiteX70" fmla="*/ 746872 w 1271699"/>
                    <a:gd name="connsiteY70" fmla="*/ 557909 h 869761"/>
                    <a:gd name="connsiteX71" fmla="*/ 835454 w 1271699"/>
                    <a:gd name="connsiteY71" fmla="*/ 737931 h 869761"/>
                    <a:gd name="connsiteX72" fmla="*/ 742109 w 1271699"/>
                    <a:gd name="connsiteY72" fmla="*/ 800796 h 869761"/>
                    <a:gd name="connsiteX73" fmla="*/ 689722 w 1271699"/>
                    <a:gd name="connsiteY73" fmla="*/ 745551 h 869761"/>
                    <a:gd name="connsiteX74" fmla="*/ 687817 w 1271699"/>
                    <a:gd name="connsiteY74" fmla="*/ 588389 h 869761"/>
                    <a:gd name="connsiteX75" fmla="*/ 688769 w 1271699"/>
                    <a:gd name="connsiteY75" fmla="*/ 582674 h 869761"/>
                    <a:gd name="connsiteX76" fmla="*/ 606854 w 1271699"/>
                    <a:gd name="connsiteY76" fmla="*/ 636966 h 869761"/>
                    <a:gd name="connsiteX77" fmla="*/ 663052 w 1271699"/>
                    <a:gd name="connsiteY77" fmla="*/ 731264 h 869761"/>
                    <a:gd name="connsiteX78" fmla="*/ 586852 w 1271699"/>
                    <a:gd name="connsiteY78" fmla="*/ 716976 h 869761"/>
                    <a:gd name="connsiteX79" fmla="*/ 681149 w 1271699"/>
                    <a:gd name="connsiteY79" fmla="*/ 552194 h 869761"/>
                    <a:gd name="connsiteX80" fmla="*/ 704962 w 1271699"/>
                    <a:gd name="connsiteY80" fmla="*/ 533144 h 869761"/>
                    <a:gd name="connsiteX81" fmla="*/ 749729 w 1271699"/>
                    <a:gd name="connsiteY81" fmla="*/ 417891 h 869761"/>
                    <a:gd name="connsiteX82" fmla="*/ 683054 w 1271699"/>
                    <a:gd name="connsiteY82" fmla="*/ 397889 h 869761"/>
                    <a:gd name="connsiteX83" fmla="*/ 115364 w 1271699"/>
                    <a:gd name="connsiteY83" fmla="*/ 718881 h 869761"/>
                    <a:gd name="connsiteX84" fmla="*/ 121079 w 1271699"/>
                    <a:gd name="connsiteY84" fmla="*/ 726501 h 869761"/>
                    <a:gd name="connsiteX85" fmla="*/ 191564 w 1271699"/>
                    <a:gd name="connsiteY85" fmla="*/ 696021 h 869761"/>
                    <a:gd name="connsiteX86" fmla="*/ 363967 w 1271699"/>
                    <a:gd name="connsiteY86" fmla="*/ 503616 h 869761"/>
                    <a:gd name="connsiteX87" fmla="*/ 380159 w 1271699"/>
                    <a:gd name="connsiteY87" fmla="*/ 443609 h 869761"/>
                    <a:gd name="connsiteX88" fmla="*/ 344917 w 1271699"/>
                    <a:gd name="connsiteY88" fmla="*/ 415034 h 869761"/>
                    <a:gd name="connsiteX89" fmla="*/ 294434 w 1271699"/>
                    <a:gd name="connsiteY89" fmla="*/ 435989 h 869761"/>
                    <a:gd name="connsiteX90" fmla="*/ 115364 w 1271699"/>
                    <a:gd name="connsiteY90" fmla="*/ 718881 h 869761"/>
                    <a:gd name="connsiteX91" fmla="*/ 723059 w 1271699"/>
                    <a:gd name="connsiteY91" fmla="*/ 584579 h 869761"/>
                    <a:gd name="connsiteX92" fmla="*/ 704962 w 1271699"/>
                    <a:gd name="connsiteY92" fmla="*/ 678876 h 869761"/>
                    <a:gd name="connsiteX93" fmla="*/ 721154 w 1271699"/>
                    <a:gd name="connsiteY93" fmla="*/ 757934 h 869761"/>
                    <a:gd name="connsiteX94" fmla="*/ 776399 w 1271699"/>
                    <a:gd name="connsiteY94" fmla="*/ 780794 h 869761"/>
                    <a:gd name="connsiteX95" fmla="*/ 811642 w 1271699"/>
                    <a:gd name="connsiteY95" fmla="*/ 733169 h 869761"/>
                    <a:gd name="connsiteX96" fmla="*/ 806879 w 1271699"/>
                    <a:gd name="connsiteY96" fmla="*/ 688401 h 869761"/>
                    <a:gd name="connsiteX97" fmla="*/ 723059 w 1271699"/>
                    <a:gd name="connsiteY97" fmla="*/ 584579 h 869761"/>
                    <a:gd name="connsiteX98" fmla="*/ 820214 w 1271699"/>
                    <a:gd name="connsiteY98" fmla="*/ 395984 h 869761"/>
                    <a:gd name="connsiteX99" fmla="*/ 881174 w 1271699"/>
                    <a:gd name="connsiteY99" fmla="*/ 395031 h 869761"/>
                    <a:gd name="connsiteX100" fmla="*/ 903082 w 1271699"/>
                    <a:gd name="connsiteY100" fmla="*/ 378839 h 869761"/>
                    <a:gd name="connsiteX101" fmla="*/ 881174 w 1271699"/>
                    <a:gd name="connsiteY101" fmla="*/ 355979 h 869761"/>
                    <a:gd name="connsiteX102" fmla="*/ 851647 w 1271699"/>
                    <a:gd name="connsiteY102" fmla="*/ 353121 h 869761"/>
                    <a:gd name="connsiteX103" fmla="*/ 820214 w 1271699"/>
                    <a:gd name="connsiteY103" fmla="*/ 395984 h 869761"/>
                    <a:gd name="connsiteX104" fmla="*/ 768779 w 1271699"/>
                    <a:gd name="connsiteY104" fmla="*/ 385506 h 869761"/>
                    <a:gd name="connsiteX105" fmla="*/ 789734 w 1271699"/>
                    <a:gd name="connsiteY105" fmla="*/ 346454 h 869761"/>
                    <a:gd name="connsiteX106" fmla="*/ 786877 w 1271699"/>
                    <a:gd name="connsiteY106" fmla="*/ 341691 h 869761"/>
                    <a:gd name="connsiteX107" fmla="*/ 718297 w 1271699"/>
                    <a:gd name="connsiteY107" fmla="*/ 362646 h 869761"/>
                    <a:gd name="connsiteX108" fmla="*/ 719249 w 1271699"/>
                    <a:gd name="connsiteY108" fmla="*/ 369314 h 869761"/>
                    <a:gd name="connsiteX109" fmla="*/ 768779 w 1271699"/>
                    <a:gd name="connsiteY109" fmla="*/ 385506 h 869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</a:cxnLst>
                  <a:rect l="l" t="t" r="r" b="b"/>
                  <a:pathLst>
                    <a:path w="1271699" h="869761">
                      <a:moveTo>
                        <a:pt x="683054" y="397889"/>
                      </a:moveTo>
                      <a:cubicBezTo>
                        <a:pt x="667814" y="422654"/>
                        <a:pt x="670672" y="447419"/>
                        <a:pt x="675434" y="474089"/>
                      </a:cubicBezTo>
                      <a:cubicBezTo>
                        <a:pt x="659242" y="479804"/>
                        <a:pt x="650669" y="469326"/>
                        <a:pt x="643049" y="458849"/>
                      </a:cubicBezTo>
                      <a:cubicBezTo>
                        <a:pt x="626857" y="436941"/>
                        <a:pt x="628762" y="415986"/>
                        <a:pt x="647812" y="384554"/>
                      </a:cubicBezTo>
                      <a:cubicBezTo>
                        <a:pt x="640192" y="381696"/>
                        <a:pt x="631619" y="378839"/>
                        <a:pt x="623047" y="375981"/>
                      </a:cubicBezTo>
                      <a:cubicBezTo>
                        <a:pt x="594472" y="423606"/>
                        <a:pt x="566849" y="470279"/>
                        <a:pt x="537322" y="516951"/>
                      </a:cubicBezTo>
                      <a:cubicBezTo>
                        <a:pt x="486839" y="596009"/>
                        <a:pt x="435404" y="675066"/>
                        <a:pt x="368729" y="741741"/>
                      </a:cubicBezTo>
                      <a:cubicBezTo>
                        <a:pt x="327772" y="782699"/>
                        <a:pt x="285862" y="822704"/>
                        <a:pt x="234427" y="849374"/>
                      </a:cubicBezTo>
                      <a:cubicBezTo>
                        <a:pt x="212519" y="859851"/>
                        <a:pt x="187754" y="866519"/>
                        <a:pt x="162989" y="869376"/>
                      </a:cubicBezTo>
                      <a:cubicBezTo>
                        <a:pt x="141082" y="872234"/>
                        <a:pt x="122032" y="858899"/>
                        <a:pt x="114412" y="838896"/>
                      </a:cubicBezTo>
                      <a:cubicBezTo>
                        <a:pt x="105839" y="817941"/>
                        <a:pt x="101077" y="795081"/>
                        <a:pt x="97267" y="773174"/>
                      </a:cubicBezTo>
                      <a:cubicBezTo>
                        <a:pt x="94409" y="756981"/>
                        <a:pt x="90599" y="747456"/>
                        <a:pt x="72502" y="742694"/>
                      </a:cubicBezTo>
                      <a:cubicBezTo>
                        <a:pt x="19162" y="728406"/>
                        <a:pt x="-5603" y="683639"/>
                        <a:pt x="1064" y="618869"/>
                      </a:cubicBezTo>
                      <a:cubicBezTo>
                        <a:pt x="7732" y="552194"/>
                        <a:pt x="39164" y="496949"/>
                        <a:pt x="92504" y="455991"/>
                      </a:cubicBezTo>
                      <a:cubicBezTo>
                        <a:pt x="126794" y="429321"/>
                        <a:pt x="153464" y="435036"/>
                        <a:pt x="172514" y="465516"/>
                      </a:cubicBezTo>
                      <a:cubicBezTo>
                        <a:pt x="148702" y="477899"/>
                        <a:pt x="122984" y="487424"/>
                        <a:pt x="101077" y="501711"/>
                      </a:cubicBezTo>
                      <a:cubicBezTo>
                        <a:pt x="61072" y="529334"/>
                        <a:pt x="35354" y="568386"/>
                        <a:pt x="22972" y="615059"/>
                      </a:cubicBezTo>
                      <a:cubicBezTo>
                        <a:pt x="8684" y="670304"/>
                        <a:pt x="33449" y="709356"/>
                        <a:pt x="92504" y="723644"/>
                      </a:cubicBezTo>
                      <a:cubicBezTo>
                        <a:pt x="98219" y="700784"/>
                        <a:pt x="101077" y="676971"/>
                        <a:pt x="108697" y="654111"/>
                      </a:cubicBezTo>
                      <a:cubicBezTo>
                        <a:pt x="141082" y="557909"/>
                        <a:pt x="192517" y="475041"/>
                        <a:pt x="275384" y="414081"/>
                      </a:cubicBezTo>
                      <a:cubicBezTo>
                        <a:pt x="293482" y="400746"/>
                        <a:pt x="318247" y="392174"/>
                        <a:pt x="341107" y="389316"/>
                      </a:cubicBezTo>
                      <a:cubicBezTo>
                        <a:pt x="375397" y="384554"/>
                        <a:pt x="401114" y="412176"/>
                        <a:pt x="403019" y="446466"/>
                      </a:cubicBezTo>
                      <a:cubicBezTo>
                        <a:pt x="404924" y="496949"/>
                        <a:pt x="383969" y="540764"/>
                        <a:pt x="359204" y="581721"/>
                      </a:cubicBezTo>
                      <a:cubicBezTo>
                        <a:pt x="307769" y="665541"/>
                        <a:pt x="234427" y="719834"/>
                        <a:pt x="139177" y="744599"/>
                      </a:cubicBezTo>
                      <a:cubicBezTo>
                        <a:pt x="132509" y="746504"/>
                        <a:pt x="124889" y="747456"/>
                        <a:pt x="112507" y="749361"/>
                      </a:cubicBezTo>
                      <a:cubicBezTo>
                        <a:pt x="119174" y="774126"/>
                        <a:pt x="122984" y="799844"/>
                        <a:pt x="132509" y="822704"/>
                      </a:cubicBezTo>
                      <a:cubicBezTo>
                        <a:pt x="142034" y="845564"/>
                        <a:pt x="167752" y="851279"/>
                        <a:pt x="195374" y="840801"/>
                      </a:cubicBezTo>
                      <a:cubicBezTo>
                        <a:pt x="232522" y="826514"/>
                        <a:pt x="262049" y="800796"/>
                        <a:pt x="287767" y="771269"/>
                      </a:cubicBezTo>
                      <a:cubicBezTo>
                        <a:pt x="371587" y="677924"/>
                        <a:pt x="433499" y="569339"/>
                        <a:pt x="495412" y="460754"/>
                      </a:cubicBezTo>
                      <a:cubicBezTo>
                        <a:pt x="513509" y="428369"/>
                        <a:pt x="531607" y="395984"/>
                        <a:pt x="551609" y="360741"/>
                      </a:cubicBezTo>
                      <a:cubicBezTo>
                        <a:pt x="528749" y="356931"/>
                        <a:pt x="507794" y="352169"/>
                        <a:pt x="486839" y="350264"/>
                      </a:cubicBezTo>
                      <a:cubicBezTo>
                        <a:pt x="450644" y="346454"/>
                        <a:pt x="414449" y="342644"/>
                        <a:pt x="378254" y="340739"/>
                      </a:cubicBezTo>
                      <a:cubicBezTo>
                        <a:pt x="348727" y="339786"/>
                        <a:pt x="319199" y="342644"/>
                        <a:pt x="303007" y="380744"/>
                      </a:cubicBezTo>
                      <a:cubicBezTo>
                        <a:pt x="305864" y="319784"/>
                        <a:pt x="341107" y="284541"/>
                        <a:pt x="393494" y="278826"/>
                      </a:cubicBezTo>
                      <a:cubicBezTo>
                        <a:pt x="450644" y="273111"/>
                        <a:pt x="504937" y="286446"/>
                        <a:pt x="558277" y="303591"/>
                      </a:cubicBezTo>
                      <a:cubicBezTo>
                        <a:pt x="578279" y="310259"/>
                        <a:pt x="584947" y="305496"/>
                        <a:pt x="596377" y="289304"/>
                      </a:cubicBezTo>
                      <a:cubicBezTo>
                        <a:pt x="639239" y="227391"/>
                        <a:pt x="682102" y="165479"/>
                        <a:pt x="730679" y="107376"/>
                      </a:cubicBezTo>
                      <a:cubicBezTo>
                        <a:pt x="755444" y="77849"/>
                        <a:pt x="789734" y="55941"/>
                        <a:pt x="823072" y="27366"/>
                      </a:cubicBezTo>
                      <a:cubicBezTo>
                        <a:pt x="788782" y="26414"/>
                        <a:pt x="753539" y="23556"/>
                        <a:pt x="719249" y="26414"/>
                      </a:cubicBezTo>
                      <a:cubicBezTo>
                        <a:pt x="630667" y="33081"/>
                        <a:pt x="545894" y="55941"/>
                        <a:pt x="464932" y="94994"/>
                      </a:cubicBezTo>
                      <a:cubicBezTo>
                        <a:pt x="412544" y="120711"/>
                        <a:pt x="363967" y="153096"/>
                        <a:pt x="327772" y="199769"/>
                      </a:cubicBezTo>
                      <a:cubicBezTo>
                        <a:pt x="304912" y="229296"/>
                        <a:pt x="297292" y="263586"/>
                        <a:pt x="294434" y="300734"/>
                      </a:cubicBezTo>
                      <a:cubicBezTo>
                        <a:pt x="274432" y="251204"/>
                        <a:pt x="279194" y="185481"/>
                        <a:pt x="315389" y="139761"/>
                      </a:cubicBezTo>
                      <a:cubicBezTo>
                        <a:pt x="351584" y="93089"/>
                        <a:pt x="401114" y="66419"/>
                        <a:pt x="454454" y="46416"/>
                      </a:cubicBezTo>
                      <a:cubicBezTo>
                        <a:pt x="526844" y="19746"/>
                        <a:pt x="602092" y="6411"/>
                        <a:pt x="680197" y="1649"/>
                      </a:cubicBezTo>
                      <a:cubicBezTo>
                        <a:pt x="741157" y="-2161"/>
                        <a:pt x="801164" y="-256"/>
                        <a:pt x="860219" y="16889"/>
                      </a:cubicBezTo>
                      <a:cubicBezTo>
                        <a:pt x="872602" y="20699"/>
                        <a:pt x="886889" y="14031"/>
                        <a:pt x="901177" y="13079"/>
                      </a:cubicBezTo>
                      <a:cubicBezTo>
                        <a:pt x="914512" y="13079"/>
                        <a:pt x="927847" y="13079"/>
                        <a:pt x="940229" y="15936"/>
                      </a:cubicBezTo>
                      <a:cubicBezTo>
                        <a:pt x="945944" y="17841"/>
                        <a:pt x="954517" y="25461"/>
                        <a:pt x="954517" y="31176"/>
                      </a:cubicBezTo>
                      <a:cubicBezTo>
                        <a:pt x="954517" y="36891"/>
                        <a:pt x="947849" y="47369"/>
                        <a:pt x="942134" y="48321"/>
                      </a:cubicBezTo>
                      <a:cubicBezTo>
                        <a:pt x="926894" y="51179"/>
                        <a:pt x="910702" y="53084"/>
                        <a:pt x="896414" y="49274"/>
                      </a:cubicBezTo>
                      <a:cubicBezTo>
                        <a:pt x="878317" y="44511"/>
                        <a:pt x="866887" y="49274"/>
                        <a:pt x="853552" y="60704"/>
                      </a:cubicBezTo>
                      <a:cubicBezTo>
                        <a:pt x="808784" y="99756"/>
                        <a:pt x="772589" y="145476"/>
                        <a:pt x="739252" y="194054"/>
                      </a:cubicBezTo>
                      <a:cubicBezTo>
                        <a:pt x="707819" y="239774"/>
                        <a:pt x="678292" y="286446"/>
                        <a:pt x="648764" y="332166"/>
                      </a:cubicBezTo>
                      <a:cubicBezTo>
                        <a:pt x="668767" y="347406"/>
                        <a:pt x="684959" y="351216"/>
                        <a:pt x="707819" y="341691"/>
                      </a:cubicBezTo>
                      <a:cubicBezTo>
                        <a:pt x="732584" y="331214"/>
                        <a:pt x="760207" y="327404"/>
                        <a:pt x="786877" y="324546"/>
                      </a:cubicBezTo>
                      <a:cubicBezTo>
                        <a:pt x="799259" y="322641"/>
                        <a:pt x="806879" y="318831"/>
                        <a:pt x="813547" y="308354"/>
                      </a:cubicBezTo>
                      <a:cubicBezTo>
                        <a:pt x="859267" y="235011"/>
                        <a:pt x="914512" y="169289"/>
                        <a:pt x="984044" y="116901"/>
                      </a:cubicBezTo>
                      <a:cubicBezTo>
                        <a:pt x="1037384" y="75944"/>
                        <a:pt x="1097392" y="49274"/>
                        <a:pt x="1165972" y="48321"/>
                      </a:cubicBezTo>
                      <a:cubicBezTo>
                        <a:pt x="1201214" y="47369"/>
                        <a:pt x="1236457" y="57846"/>
                        <a:pt x="1271699" y="63561"/>
                      </a:cubicBezTo>
                      <a:cubicBezTo>
                        <a:pt x="1271699" y="65466"/>
                        <a:pt x="1270747" y="67371"/>
                        <a:pt x="1270747" y="69276"/>
                      </a:cubicBezTo>
                      <a:cubicBezTo>
                        <a:pt x="1244077" y="74039"/>
                        <a:pt x="1217407" y="75944"/>
                        <a:pt x="1191689" y="83564"/>
                      </a:cubicBezTo>
                      <a:cubicBezTo>
                        <a:pt x="1125014" y="102614"/>
                        <a:pt x="1067864" y="139761"/>
                        <a:pt x="1016429" y="184529"/>
                      </a:cubicBezTo>
                      <a:cubicBezTo>
                        <a:pt x="966899" y="228344"/>
                        <a:pt x="922132" y="276921"/>
                        <a:pt x="875459" y="323594"/>
                      </a:cubicBezTo>
                      <a:cubicBezTo>
                        <a:pt x="873554" y="325499"/>
                        <a:pt x="872602" y="328356"/>
                        <a:pt x="871649" y="329309"/>
                      </a:cubicBezTo>
                      <a:cubicBezTo>
                        <a:pt x="884032" y="335976"/>
                        <a:pt x="896414" y="341691"/>
                        <a:pt x="905939" y="350264"/>
                      </a:cubicBezTo>
                      <a:cubicBezTo>
                        <a:pt x="929752" y="370266"/>
                        <a:pt x="926894" y="397889"/>
                        <a:pt x="898319" y="407414"/>
                      </a:cubicBezTo>
                      <a:cubicBezTo>
                        <a:pt x="872602" y="415986"/>
                        <a:pt x="844979" y="419796"/>
                        <a:pt x="817357" y="423606"/>
                      </a:cubicBezTo>
                      <a:cubicBezTo>
                        <a:pt x="805927" y="424559"/>
                        <a:pt x="799259" y="427416"/>
                        <a:pt x="794497" y="436941"/>
                      </a:cubicBezTo>
                      <a:cubicBezTo>
                        <a:pt x="775447" y="474089"/>
                        <a:pt x="755444" y="511236"/>
                        <a:pt x="735442" y="549336"/>
                      </a:cubicBezTo>
                      <a:cubicBezTo>
                        <a:pt x="741157" y="553146"/>
                        <a:pt x="744014" y="556004"/>
                        <a:pt x="746872" y="557909"/>
                      </a:cubicBezTo>
                      <a:cubicBezTo>
                        <a:pt x="817357" y="592199"/>
                        <a:pt x="852599" y="661731"/>
                        <a:pt x="835454" y="737931"/>
                      </a:cubicBezTo>
                      <a:cubicBezTo>
                        <a:pt x="826882" y="776984"/>
                        <a:pt x="789734" y="816036"/>
                        <a:pt x="742109" y="800796"/>
                      </a:cubicBezTo>
                      <a:cubicBezTo>
                        <a:pt x="715439" y="792224"/>
                        <a:pt x="699247" y="770316"/>
                        <a:pt x="689722" y="745551"/>
                      </a:cubicBezTo>
                      <a:cubicBezTo>
                        <a:pt x="668767" y="693164"/>
                        <a:pt x="675434" y="640776"/>
                        <a:pt x="687817" y="588389"/>
                      </a:cubicBezTo>
                      <a:cubicBezTo>
                        <a:pt x="687817" y="586484"/>
                        <a:pt x="688769" y="584579"/>
                        <a:pt x="688769" y="582674"/>
                      </a:cubicBezTo>
                      <a:cubicBezTo>
                        <a:pt x="654479" y="577911"/>
                        <a:pt x="616379" y="602676"/>
                        <a:pt x="606854" y="636966"/>
                      </a:cubicBezTo>
                      <a:cubicBezTo>
                        <a:pt x="594472" y="676019"/>
                        <a:pt x="612569" y="706499"/>
                        <a:pt x="663052" y="731264"/>
                      </a:cubicBezTo>
                      <a:cubicBezTo>
                        <a:pt x="635429" y="758886"/>
                        <a:pt x="603044" y="753171"/>
                        <a:pt x="586852" y="716976"/>
                      </a:cubicBezTo>
                      <a:cubicBezTo>
                        <a:pt x="556372" y="648396"/>
                        <a:pt x="606854" y="559814"/>
                        <a:pt x="681149" y="552194"/>
                      </a:cubicBezTo>
                      <a:cubicBezTo>
                        <a:pt x="694484" y="550289"/>
                        <a:pt x="700199" y="544574"/>
                        <a:pt x="704962" y="533144"/>
                      </a:cubicBezTo>
                      <a:cubicBezTo>
                        <a:pt x="719249" y="495044"/>
                        <a:pt x="734489" y="456944"/>
                        <a:pt x="749729" y="417891"/>
                      </a:cubicBezTo>
                      <a:cubicBezTo>
                        <a:pt x="728774" y="412176"/>
                        <a:pt x="705914" y="405509"/>
                        <a:pt x="683054" y="397889"/>
                      </a:cubicBezTo>
                      <a:close/>
                      <a:moveTo>
                        <a:pt x="115364" y="718881"/>
                      </a:moveTo>
                      <a:cubicBezTo>
                        <a:pt x="117269" y="721739"/>
                        <a:pt x="119174" y="723644"/>
                        <a:pt x="121079" y="726501"/>
                      </a:cubicBezTo>
                      <a:cubicBezTo>
                        <a:pt x="144892" y="716976"/>
                        <a:pt x="169657" y="709356"/>
                        <a:pt x="191564" y="696021"/>
                      </a:cubicBezTo>
                      <a:cubicBezTo>
                        <a:pt x="267764" y="649349"/>
                        <a:pt x="322057" y="581721"/>
                        <a:pt x="363967" y="503616"/>
                      </a:cubicBezTo>
                      <a:cubicBezTo>
                        <a:pt x="373492" y="485519"/>
                        <a:pt x="377302" y="463611"/>
                        <a:pt x="380159" y="443609"/>
                      </a:cubicBezTo>
                      <a:cubicBezTo>
                        <a:pt x="383017" y="421701"/>
                        <a:pt x="366824" y="409319"/>
                        <a:pt x="344917" y="415034"/>
                      </a:cubicBezTo>
                      <a:cubicBezTo>
                        <a:pt x="327772" y="419796"/>
                        <a:pt x="308722" y="425511"/>
                        <a:pt x="294434" y="435989"/>
                      </a:cubicBezTo>
                      <a:cubicBezTo>
                        <a:pt x="194422" y="505521"/>
                        <a:pt x="140129" y="603629"/>
                        <a:pt x="115364" y="718881"/>
                      </a:cubicBezTo>
                      <a:close/>
                      <a:moveTo>
                        <a:pt x="723059" y="584579"/>
                      </a:moveTo>
                      <a:cubicBezTo>
                        <a:pt x="716392" y="617916"/>
                        <a:pt x="708772" y="648396"/>
                        <a:pt x="704962" y="678876"/>
                      </a:cubicBezTo>
                      <a:cubicBezTo>
                        <a:pt x="701152" y="706499"/>
                        <a:pt x="704962" y="734121"/>
                        <a:pt x="721154" y="757934"/>
                      </a:cubicBezTo>
                      <a:cubicBezTo>
                        <a:pt x="733537" y="776031"/>
                        <a:pt x="757349" y="786509"/>
                        <a:pt x="776399" y="780794"/>
                      </a:cubicBezTo>
                      <a:cubicBezTo>
                        <a:pt x="795449" y="776031"/>
                        <a:pt x="811642" y="755076"/>
                        <a:pt x="811642" y="733169"/>
                      </a:cubicBezTo>
                      <a:cubicBezTo>
                        <a:pt x="811642" y="717929"/>
                        <a:pt x="811642" y="702689"/>
                        <a:pt x="806879" y="688401"/>
                      </a:cubicBezTo>
                      <a:cubicBezTo>
                        <a:pt x="794497" y="645539"/>
                        <a:pt x="770684" y="608391"/>
                        <a:pt x="723059" y="584579"/>
                      </a:cubicBezTo>
                      <a:close/>
                      <a:moveTo>
                        <a:pt x="820214" y="395984"/>
                      </a:moveTo>
                      <a:cubicBezTo>
                        <a:pt x="844027" y="395984"/>
                        <a:pt x="863077" y="397889"/>
                        <a:pt x="881174" y="395031"/>
                      </a:cubicBezTo>
                      <a:cubicBezTo>
                        <a:pt x="888794" y="394079"/>
                        <a:pt x="895462" y="384554"/>
                        <a:pt x="903082" y="378839"/>
                      </a:cubicBezTo>
                      <a:cubicBezTo>
                        <a:pt x="896414" y="371219"/>
                        <a:pt x="889747" y="360741"/>
                        <a:pt x="881174" y="355979"/>
                      </a:cubicBezTo>
                      <a:cubicBezTo>
                        <a:pt x="872602" y="352169"/>
                        <a:pt x="857362" y="349311"/>
                        <a:pt x="851647" y="353121"/>
                      </a:cubicBezTo>
                      <a:cubicBezTo>
                        <a:pt x="840217" y="364551"/>
                        <a:pt x="832597" y="379791"/>
                        <a:pt x="820214" y="395984"/>
                      </a:cubicBezTo>
                      <a:close/>
                      <a:moveTo>
                        <a:pt x="768779" y="385506"/>
                      </a:moveTo>
                      <a:cubicBezTo>
                        <a:pt x="776399" y="371219"/>
                        <a:pt x="783067" y="358836"/>
                        <a:pt x="789734" y="346454"/>
                      </a:cubicBezTo>
                      <a:cubicBezTo>
                        <a:pt x="788782" y="344549"/>
                        <a:pt x="787829" y="343596"/>
                        <a:pt x="786877" y="341691"/>
                      </a:cubicBezTo>
                      <a:cubicBezTo>
                        <a:pt x="764017" y="348359"/>
                        <a:pt x="741157" y="355026"/>
                        <a:pt x="718297" y="362646"/>
                      </a:cubicBezTo>
                      <a:cubicBezTo>
                        <a:pt x="718297" y="364551"/>
                        <a:pt x="719249" y="366456"/>
                        <a:pt x="719249" y="369314"/>
                      </a:cubicBezTo>
                      <a:cubicBezTo>
                        <a:pt x="734489" y="373124"/>
                        <a:pt x="750682" y="378839"/>
                        <a:pt x="768779" y="385506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2" name="Freeform: Shape 621">
                  <a:extLst>
                    <a:ext uri="{FF2B5EF4-FFF2-40B4-BE49-F238E27FC236}">
                      <a16:creationId xmlns:a16="http://schemas.microsoft.com/office/drawing/2014/main" id="{7AF2CB23-B76F-4A9E-99BC-87CB6F941377}"/>
                    </a:ext>
                  </a:extLst>
                </p:cNvPr>
                <p:cNvSpPr/>
                <p:nvPr/>
              </p:nvSpPr>
              <p:spPr>
                <a:xfrm>
                  <a:off x="8632074" y="1583534"/>
                  <a:ext cx="806024" cy="489202"/>
                </a:xfrm>
                <a:custGeom>
                  <a:avLst/>
                  <a:gdLst>
                    <a:gd name="connsiteX0" fmla="*/ 535133 w 806024"/>
                    <a:gd name="connsiteY0" fmla="*/ 265748 h 489202"/>
                    <a:gd name="connsiteX1" fmla="*/ 517988 w 806024"/>
                    <a:gd name="connsiteY1" fmla="*/ 206693 h 489202"/>
                    <a:gd name="connsiteX2" fmla="*/ 449408 w 806024"/>
                    <a:gd name="connsiteY2" fmla="*/ 259080 h 489202"/>
                    <a:gd name="connsiteX3" fmla="*/ 405593 w 806024"/>
                    <a:gd name="connsiteY3" fmla="*/ 239078 h 489202"/>
                    <a:gd name="connsiteX4" fmla="*/ 405593 w 806024"/>
                    <a:gd name="connsiteY4" fmla="*/ 194310 h 489202"/>
                    <a:gd name="connsiteX5" fmla="*/ 332251 w 806024"/>
                    <a:gd name="connsiteY5" fmla="*/ 251460 h 489202"/>
                    <a:gd name="connsiteX6" fmla="*/ 329393 w 806024"/>
                    <a:gd name="connsiteY6" fmla="*/ 254318 h 489202"/>
                    <a:gd name="connsiteX7" fmla="*/ 296056 w 806024"/>
                    <a:gd name="connsiteY7" fmla="*/ 266700 h 489202"/>
                    <a:gd name="connsiteX8" fmla="*/ 276053 w 806024"/>
                    <a:gd name="connsiteY8" fmla="*/ 224790 h 489202"/>
                    <a:gd name="connsiteX9" fmla="*/ 276053 w 806024"/>
                    <a:gd name="connsiteY9" fmla="*/ 209550 h 489202"/>
                    <a:gd name="connsiteX10" fmla="*/ 213188 w 806024"/>
                    <a:gd name="connsiteY10" fmla="*/ 260033 h 489202"/>
                    <a:gd name="connsiteX11" fmla="*/ 180803 w 806024"/>
                    <a:gd name="connsiteY11" fmla="*/ 250508 h 489202"/>
                    <a:gd name="connsiteX12" fmla="*/ 182708 w 806024"/>
                    <a:gd name="connsiteY12" fmla="*/ 172403 h 489202"/>
                    <a:gd name="connsiteX13" fmla="*/ 260813 w 806024"/>
                    <a:gd name="connsiteY13" fmla="*/ 58103 h 489202"/>
                    <a:gd name="connsiteX14" fmla="*/ 276053 w 806024"/>
                    <a:gd name="connsiteY14" fmla="*/ 37148 h 489202"/>
                    <a:gd name="connsiteX15" fmla="*/ 271291 w 806024"/>
                    <a:gd name="connsiteY15" fmla="*/ 33338 h 489202"/>
                    <a:gd name="connsiteX16" fmla="*/ 202711 w 806024"/>
                    <a:gd name="connsiteY16" fmla="*/ 94298 h 489202"/>
                    <a:gd name="connsiteX17" fmla="*/ 141751 w 806024"/>
                    <a:gd name="connsiteY17" fmla="*/ 171450 h 489202"/>
                    <a:gd name="connsiteX18" fmla="*/ 120796 w 806024"/>
                    <a:gd name="connsiteY18" fmla="*/ 280988 h 489202"/>
                    <a:gd name="connsiteX19" fmla="*/ 92221 w 806024"/>
                    <a:gd name="connsiteY19" fmla="*/ 183833 h 489202"/>
                    <a:gd name="connsiteX20" fmla="*/ 161753 w 806024"/>
                    <a:gd name="connsiteY20" fmla="*/ 74295 h 489202"/>
                    <a:gd name="connsiteX21" fmla="*/ 190328 w 806024"/>
                    <a:gd name="connsiteY21" fmla="*/ 36195 h 489202"/>
                    <a:gd name="connsiteX22" fmla="*/ 184613 w 806024"/>
                    <a:gd name="connsiteY22" fmla="*/ 30480 h 489202"/>
                    <a:gd name="connsiteX23" fmla="*/ 111271 w 806024"/>
                    <a:gd name="connsiteY23" fmla="*/ 105728 h 489202"/>
                    <a:gd name="connsiteX24" fmla="*/ 69361 w 806024"/>
                    <a:gd name="connsiteY24" fmla="*/ 156210 h 489202"/>
                    <a:gd name="connsiteX25" fmla="*/ 36976 w 806024"/>
                    <a:gd name="connsiteY25" fmla="*/ 280988 h 489202"/>
                    <a:gd name="connsiteX26" fmla="*/ 14116 w 806024"/>
                    <a:gd name="connsiteY26" fmla="*/ 163830 h 489202"/>
                    <a:gd name="connsiteX27" fmla="*/ 79838 w 806024"/>
                    <a:gd name="connsiteY27" fmla="*/ 74295 h 489202"/>
                    <a:gd name="connsiteX28" fmla="*/ 108413 w 806024"/>
                    <a:gd name="connsiteY28" fmla="*/ 4763 h 489202"/>
                    <a:gd name="connsiteX29" fmla="*/ 137941 w 806024"/>
                    <a:gd name="connsiteY29" fmla="*/ 45720 h 489202"/>
                    <a:gd name="connsiteX30" fmla="*/ 178898 w 806024"/>
                    <a:gd name="connsiteY30" fmla="*/ 14288 h 489202"/>
                    <a:gd name="connsiteX31" fmla="*/ 207473 w 806024"/>
                    <a:gd name="connsiteY31" fmla="*/ 5715 h 489202"/>
                    <a:gd name="connsiteX32" fmla="*/ 223666 w 806024"/>
                    <a:gd name="connsiteY32" fmla="*/ 36195 h 489202"/>
                    <a:gd name="connsiteX33" fmla="*/ 224618 w 806024"/>
                    <a:gd name="connsiteY33" fmla="*/ 45720 h 489202"/>
                    <a:gd name="connsiteX34" fmla="*/ 270338 w 806024"/>
                    <a:gd name="connsiteY34" fmla="*/ 9525 h 489202"/>
                    <a:gd name="connsiteX35" fmla="*/ 295103 w 806024"/>
                    <a:gd name="connsiteY35" fmla="*/ 4763 h 489202"/>
                    <a:gd name="connsiteX36" fmla="*/ 308438 w 806024"/>
                    <a:gd name="connsiteY36" fmla="*/ 28575 h 489202"/>
                    <a:gd name="connsiteX37" fmla="*/ 271291 w 806024"/>
                    <a:gd name="connsiteY37" fmla="*/ 120015 h 489202"/>
                    <a:gd name="connsiteX38" fmla="*/ 221761 w 806024"/>
                    <a:gd name="connsiteY38" fmla="*/ 183833 h 489202"/>
                    <a:gd name="connsiteX39" fmla="*/ 197948 w 806024"/>
                    <a:gd name="connsiteY39" fmla="*/ 237173 h 489202"/>
                    <a:gd name="connsiteX40" fmla="*/ 204616 w 806024"/>
                    <a:gd name="connsiteY40" fmla="*/ 240983 h 489202"/>
                    <a:gd name="connsiteX41" fmla="*/ 285578 w 806024"/>
                    <a:gd name="connsiteY41" fmla="*/ 175260 h 489202"/>
                    <a:gd name="connsiteX42" fmla="*/ 296056 w 806024"/>
                    <a:gd name="connsiteY42" fmla="*/ 154305 h 489202"/>
                    <a:gd name="connsiteX43" fmla="*/ 429406 w 806024"/>
                    <a:gd name="connsiteY43" fmla="*/ 13335 h 489202"/>
                    <a:gd name="connsiteX44" fmla="*/ 475126 w 806024"/>
                    <a:gd name="connsiteY44" fmla="*/ 4763 h 489202"/>
                    <a:gd name="connsiteX45" fmla="*/ 520846 w 806024"/>
                    <a:gd name="connsiteY45" fmla="*/ 20003 h 489202"/>
                    <a:gd name="connsiteX46" fmla="*/ 567518 w 806024"/>
                    <a:gd name="connsiteY46" fmla="*/ 12383 h 489202"/>
                    <a:gd name="connsiteX47" fmla="*/ 594188 w 806024"/>
                    <a:gd name="connsiteY47" fmla="*/ 54293 h 489202"/>
                    <a:gd name="connsiteX48" fmla="*/ 680866 w 806024"/>
                    <a:gd name="connsiteY48" fmla="*/ 2858 h 489202"/>
                    <a:gd name="connsiteX49" fmla="*/ 754208 w 806024"/>
                    <a:gd name="connsiteY49" fmla="*/ 40958 h 489202"/>
                    <a:gd name="connsiteX50" fmla="*/ 778021 w 806024"/>
                    <a:gd name="connsiteY50" fmla="*/ 10478 h 489202"/>
                    <a:gd name="connsiteX51" fmla="*/ 800881 w 806024"/>
                    <a:gd name="connsiteY51" fmla="*/ 0 h 489202"/>
                    <a:gd name="connsiteX52" fmla="*/ 796118 w 806024"/>
                    <a:gd name="connsiteY52" fmla="*/ 21908 h 489202"/>
                    <a:gd name="connsiteX53" fmla="*/ 667531 w 806024"/>
                    <a:gd name="connsiteY53" fmla="*/ 270510 h 489202"/>
                    <a:gd name="connsiteX54" fmla="*/ 735158 w 806024"/>
                    <a:gd name="connsiteY54" fmla="*/ 296228 h 489202"/>
                    <a:gd name="connsiteX55" fmla="*/ 792308 w 806024"/>
                    <a:gd name="connsiteY55" fmla="*/ 340043 h 489202"/>
                    <a:gd name="connsiteX56" fmla="*/ 796118 w 806024"/>
                    <a:gd name="connsiteY56" fmla="*/ 410528 h 489202"/>
                    <a:gd name="connsiteX57" fmla="*/ 764686 w 806024"/>
                    <a:gd name="connsiteY57" fmla="*/ 457200 h 489202"/>
                    <a:gd name="connsiteX58" fmla="*/ 653243 w 806024"/>
                    <a:gd name="connsiteY58" fmla="*/ 306705 h 489202"/>
                    <a:gd name="connsiteX59" fmla="*/ 600856 w 806024"/>
                    <a:gd name="connsiteY59" fmla="*/ 381000 h 489202"/>
                    <a:gd name="connsiteX60" fmla="*/ 434168 w 806024"/>
                    <a:gd name="connsiteY60" fmla="*/ 486728 h 489202"/>
                    <a:gd name="connsiteX61" fmla="*/ 388448 w 806024"/>
                    <a:gd name="connsiteY61" fmla="*/ 488633 h 489202"/>
                    <a:gd name="connsiteX62" fmla="*/ 332251 w 806024"/>
                    <a:gd name="connsiteY62" fmla="*/ 391478 h 489202"/>
                    <a:gd name="connsiteX63" fmla="*/ 456076 w 806024"/>
                    <a:gd name="connsiteY63" fmla="*/ 284798 h 489202"/>
                    <a:gd name="connsiteX64" fmla="*/ 535133 w 806024"/>
                    <a:gd name="connsiteY64" fmla="*/ 265748 h 489202"/>
                    <a:gd name="connsiteX65" fmla="*/ 597046 w 806024"/>
                    <a:gd name="connsiteY65" fmla="*/ 294323 h 489202"/>
                    <a:gd name="connsiteX66" fmla="*/ 568471 w 806024"/>
                    <a:gd name="connsiteY66" fmla="*/ 291465 h 489202"/>
                    <a:gd name="connsiteX67" fmla="*/ 396068 w 806024"/>
                    <a:gd name="connsiteY67" fmla="*/ 337185 h 489202"/>
                    <a:gd name="connsiteX68" fmla="*/ 367493 w 806024"/>
                    <a:gd name="connsiteY68" fmla="*/ 424815 h 489202"/>
                    <a:gd name="connsiteX69" fmla="*/ 461791 w 806024"/>
                    <a:gd name="connsiteY69" fmla="*/ 449580 h 489202"/>
                    <a:gd name="connsiteX70" fmla="*/ 597046 w 806024"/>
                    <a:gd name="connsiteY70" fmla="*/ 294323 h 489202"/>
                    <a:gd name="connsiteX71" fmla="*/ 556088 w 806024"/>
                    <a:gd name="connsiteY71" fmla="*/ 243840 h 489202"/>
                    <a:gd name="connsiteX72" fmla="*/ 637051 w 806024"/>
                    <a:gd name="connsiteY72" fmla="*/ 175260 h 489202"/>
                    <a:gd name="connsiteX73" fmla="*/ 718013 w 806024"/>
                    <a:gd name="connsiteY73" fmla="*/ 59055 h 489202"/>
                    <a:gd name="connsiteX74" fmla="*/ 718013 w 806024"/>
                    <a:gd name="connsiteY74" fmla="*/ 32385 h 489202"/>
                    <a:gd name="connsiteX75" fmla="*/ 692296 w 806024"/>
                    <a:gd name="connsiteY75" fmla="*/ 34290 h 489202"/>
                    <a:gd name="connsiteX76" fmla="*/ 677056 w 806024"/>
                    <a:gd name="connsiteY76" fmla="*/ 42863 h 489202"/>
                    <a:gd name="connsiteX77" fmla="*/ 618953 w 806024"/>
                    <a:gd name="connsiteY77" fmla="*/ 99060 h 489202"/>
                    <a:gd name="connsiteX78" fmla="*/ 556088 w 806024"/>
                    <a:gd name="connsiteY78" fmla="*/ 243840 h 489202"/>
                    <a:gd name="connsiteX79" fmla="*/ 305581 w 806024"/>
                    <a:gd name="connsiteY79" fmla="*/ 240983 h 489202"/>
                    <a:gd name="connsiteX80" fmla="*/ 310343 w 806024"/>
                    <a:gd name="connsiteY80" fmla="*/ 243840 h 489202"/>
                    <a:gd name="connsiteX81" fmla="*/ 441788 w 806024"/>
                    <a:gd name="connsiteY81" fmla="*/ 114300 h 489202"/>
                    <a:gd name="connsiteX82" fmla="*/ 462743 w 806024"/>
                    <a:gd name="connsiteY82" fmla="*/ 82868 h 489202"/>
                    <a:gd name="connsiteX83" fmla="*/ 497033 w 806024"/>
                    <a:gd name="connsiteY83" fmla="*/ 39053 h 489202"/>
                    <a:gd name="connsiteX84" fmla="*/ 433216 w 806024"/>
                    <a:gd name="connsiteY84" fmla="*/ 52388 h 489202"/>
                    <a:gd name="connsiteX85" fmla="*/ 311296 w 806024"/>
                    <a:gd name="connsiteY85" fmla="*/ 219075 h 489202"/>
                    <a:gd name="connsiteX86" fmla="*/ 305581 w 806024"/>
                    <a:gd name="connsiteY86" fmla="*/ 240983 h 489202"/>
                    <a:gd name="connsiteX87" fmla="*/ 428453 w 806024"/>
                    <a:gd name="connsiteY87" fmla="*/ 242888 h 489202"/>
                    <a:gd name="connsiteX88" fmla="*/ 433216 w 806024"/>
                    <a:gd name="connsiteY88" fmla="*/ 244793 h 489202"/>
                    <a:gd name="connsiteX89" fmla="*/ 460838 w 806024"/>
                    <a:gd name="connsiteY89" fmla="*/ 225743 h 489202"/>
                    <a:gd name="connsiteX90" fmla="*/ 549421 w 806024"/>
                    <a:gd name="connsiteY90" fmla="*/ 120968 h 489202"/>
                    <a:gd name="connsiteX91" fmla="*/ 568471 w 806024"/>
                    <a:gd name="connsiteY91" fmla="*/ 86678 h 489202"/>
                    <a:gd name="connsiteX92" fmla="*/ 576091 w 806024"/>
                    <a:gd name="connsiteY92" fmla="*/ 51435 h 489202"/>
                    <a:gd name="connsiteX93" fmla="*/ 557993 w 806024"/>
                    <a:gd name="connsiteY93" fmla="*/ 41910 h 489202"/>
                    <a:gd name="connsiteX94" fmla="*/ 528466 w 806024"/>
                    <a:gd name="connsiteY94" fmla="*/ 67628 h 489202"/>
                    <a:gd name="connsiteX95" fmla="*/ 445598 w 806024"/>
                    <a:gd name="connsiteY95" fmla="*/ 197168 h 489202"/>
                    <a:gd name="connsiteX96" fmla="*/ 428453 w 806024"/>
                    <a:gd name="connsiteY96" fmla="*/ 242888 h 489202"/>
                    <a:gd name="connsiteX97" fmla="*/ 659911 w 806024"/>
                    <a:gd name="connsiteY97" fmla="*/ 186690 h 489202"/>
                    <a:gd name="connsiteX98" fmla="*/ 658006 w 806024"/>
                    <a:gd name="connsiteY98" fmla="*/ 184785 h 489202"/>
                    <a:gd name="connsiteX99" fmla="*/ 563708 w 806024"/>
                    <a:gd name="connsiteY99" fmla="*/ 265748 h 489202"/>
                    <a:gd name="connsiteX100" fmla="*/ 604666 w 806024"/>
                    <a:gd name="connsiteY100" fmla="*/ 265748 h 489202"/>
                    <a:gd name="connsiteX101" fmla="*/ 619906 w 806024"/>
                    <a:gd name="connsiteY101" fmla="*/ 257175 h 489202"/>
                    <a:gd name="connsiteX102" fmla="*/ 659911 w 806024"/>
                    <a:gd name="connsiteY102" fmla="*/ 186690 h 489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</a:cxnLst>
                  <a:rect l="l" t="t" r="r" b="b"/>
                  <a:pathLst>
                    <a:path w="806024" h="489202">
                      <a:moveTo>
                        <a:pt x="535133" y="265748"/>
                      </a:moveTo>
                      <a:cubicBezTo>
                        <a:pt x="529418" y="245745"/>
                        <a:pt x="523703" y="226695"/>
                        <a:pt x="517988" y="206693"/>
                      </a:cubicBezTo>
                      <a:cubicBezTo>
                        <a:pt x="496081" y="222885"/>
                        <a:pt x="473221" y="241935"/>
                        <a:pt x="449408" y="259080"/>
                      </a:cubicBezTo>
                      <a:cubicBezTo>
                        <a:pt x="426548" y="275273"/>
                        <a:pt x="408451" y="267653"/>
                        <a:pt x="405593" y="239078"/>
                      </a:cubicBezTo>
                      <a:cubicBezTo>
                        <a:pt x="403688" y="224790"/>
                        <a:pt x="405593" y="210503"/>
                        <a:pt x="405593" y="194310"/>
                      </a:cubicBezTo>
                      <a:cubicBezTo>
                        <a:pt x="381781" y="213360"/>
                        <a:pt x="357016" y="232410"/>
                        <a:pt x="332251" y="251460"/>
                      </a:cubicBezTo>
                      <a:cubicBezTo>
                        <a:pt x="331298" y="252413"/>
                        <a:pt x="330346" y="253365"/>
                        <a:pt x="329393" y="254318"/>
                      </a:cubicBezTo>
                      <a:cubicBezTo>
                        <a:pt x="317963" y="259080"/>
                        <a:pt x="304628" y="269558"/>
                        <a:pt x="296056" y="266700"/>
                      </a:cubicBezTo>
                      <a:cubicBezTo>
                        <a:pt x="278911" y="260985"/>
                        <a:pt x="277006" y="241935"/>
                        <a:pt x="276053" y="224790"/>
                      </a:cubicBezTo>
                      <a:cubicBezTo>
                        <a:pt x="276053" y="220028"/>
                        <a:pt x="276053" y="216218"/>
                        <a:pt x="276053" y="209550"/>
                      </a:cubicBezTo>
                      <a:cubicBezTo>
                        <a:pt x="254146" y="227648"/>
                        <a:pt x="234143" y="243840"/>
                        <a:pt x="213188" y="260033"/>
                      </a:cubicBezTo>
                      <a:cubicBezTo>
                        <a:pt x="195091" y="273368"/>
                        <a:pt x="191281" y="271463"/>
                        <a:pt x="180803" y="250508"/>
                      </a:cubicBezTo>
                      <a:cubicBezTo>
                        <a:pt x="168421" y="223838"/>
                        <a:pt x="167468" y="196215"/>
                        <a:pt x="182708" y="172403"/>
                      </a:cubicBezTo>
                      <a:cubicBezTo>
                        <a:pt x="206521" y="133350"/>
                        <a:pt x="234143" y="96203"/>
                        <a:pt x="260813" y="58103"/>
                      </a:cubicBezTo>
                      <a:cubicBezTo>
                        <a:pt x="265576" y="50483"/>
                        <a:pt x="271291" y="43815"/>
                        <a:pt x="276053" y="37148"/>
                      </a:cubicBezTo>
                      <a:cubicBezTo>
                        <a:pt x="274148" y="36195"/>
                        <a:pt x="273196" y="34290"/>
                        <a:pt x="271291" y="33338"/>
                      </a:cubicBezTo>
                      <a:cubicBezTo>
                        <a:pt x="248431" y="53340"/>
                        <a:pt x="223666" y="72390"/>
                        <a:pt x="202711" y="94298"/>
                      </a:cubicBezTo>
                      <a:cubicBezTo>
                        <a:pt x="179851" y="118110"/>
                        <a:pt x="161753" y="145733"/>
                        <a:pt x="141751" y="171450"/>
                      </a:cubicBezTo>
                      <a:cubicBezTo>
                        <a:pt x="116986" y="203835"/>
                        <a:pt x="107461" y="239078"/>
                        <a:pt x="120796" y="280988"/>
                      </a:cubicBezTo>
                      <a:cubicBezTo>
                        <a:pt x="87458" y="254318"/>
                        <a:pt x="74123" y="220028"/>
                        <a:pt x="92221" y="183833"/>
                      </a:cubicBezTo>
                      <a:cubicBezTo>
                        <a:pt x="111271" y="145733"/>
                        <a:pt x="137941" y="110490"/>
                        <a:pt x="161753" y="74295"/>
                      </a:cubicBezTo>
                      <a:cubicBezTo>
                        <a:pt x="170326" y="60960"/>
                        <a:pt x="180803" y="48578"/>
                        <a:pt x="190328" y="36195"/>
                      </a:cubicBezTo>
                      <a:cubicBezTo>
                        <a:pt x="188423" y="34290"/>
                        <a:pt x="186518" y="32385"/>
                        <a:pt x="184613" y="30480"/>
                      </a:cubicBezTo>
                      <a:cubicBezTo>
                        <a:pt x="159848" y="55245"/>
                        <a:pt x="135083" y="80010"/>
                        <a:pt x="111271" y="105728"/>
                      </a:cubicBezTo>
                      <a:cubicBezTo>
                        <a:pt x="96031" y="121920"/>
                        <a:pt x="83648" y="140018"/>
                        <a:pt x="69361" y="156210"/>
                      </a:cubicBezTo>
                      <a:cubicBezTo>
                        <a:pt x="38881" y="192405"/>
                        <a:pt x="22688" y="232410"/>
                        <a:pt x="36976" y="280988"/>
                      </a:cubicBezTo>
                      <a:cubicBezTo>
                        <a:pt x="-1124" y="251460"/>
                        <a:pt x="-11602" y="207645"/>
                        <a:pt x="14116" y="163830"/>
                      </a:cubicBezTo>
                      <a:cubicBezTo>
                        <a:pt x="33166" y="132398"/>
                        <a:pt x="57931" y="104775"/>
                        <a:pt x="79838" y="74295"/>
                      </a:cubicBezTo>
                      <a:cubicBezTo>
                        <a:pt x="95078" y="53340"/>
                        <a:pt x="116033" y="34290"/>
                        <a:pt x="108413" y="4763"/>
                      </a:cubicBezTo>
                      <a:cubicBezTo>
                        <a:pt x="131273" y="-952"/>
                        <a:pt x="136988" y="6668"/>
                        <a:pt x="137941" y="45720"/>
                      </a:cubicBezTo>
                      <a:cubicBezTo>
                        <a:pt x="152228" y="34290"/>
                        <a:pt x="164611" y="22860"/>
                        <a:pt x="178898" y="14288"/>
                      </a:cubicBezTo>
                      <a:cubicBezTo>
                        <a:pt x="187471" y="8573"/>
                        <a:pt x="202711" y="1905"/>
                        <a:pt x="207473" y="5715"/>
                      </a:cubicBezTo>
                      <a:cubicBezTo>
                        <a:pt x="216046" y="12383"/>
                        <a:pt x="218903" y="25718"/>
                        <a:pt x="223666" y="36195"/>
                      </a:cubicBezTo>
                      <a:cubicBezTo>
                        <a:pt x="224618" y="38100"/>
                        <a:pt x="223666" y="40958"/>
                        <a:pt x="224618" y="45720"/>
                      </a:cubicBezTo>
                      <a:cubicBezTo>
                        <a:pt x="240811" y="32385"/>
                        <a:pt x="255098" y="20003"/>
                        <a:pt x="270338" y="9525"/>
                      </a:cubicBezTo>
                      <a:cubicBezTo>
                        <a:pt x="277006" y="4763"/>
                        <a:pt x="289388" y="1905"/>
                        <a:pt x="295103" y="4763"/>
                      </a:cubicBezTo>
                      <a:cubicBezTo>
                        <a:pt x="301771" y="8573"/>
                        <a:pt x="307486" y="20003"/>
                        <a:pt x="308438" y="28575"/>
                      </a:cubicBezTo>
                      <a:cubicBezTo>
                        <a:pt x="311296" y="64770"/>
                        <a:pt x="292246" y="92393"/>
                        <a:pt x="271291" y="120015"/>
                      </a:cubicBezTo>
                      <a:cubicBezTo>
                        <a:pt x="254146" y="140970"/>
                        <a:pt x="236048" y="161925"/>
                        <a:pt x="221761" y="183833"/>
                      </a:cubicBezTo>
                      <a:cubicBezTo>
                        <a:pt x="211283" y="200025"/>
                        <a:pt x="205568" y="219075"/>
                        <a:pt x="197948" y="237173"/>
                      </a:cubicBezTo>
                      <a:cubicBezTo>
                        <a:pt x="199853" y="238125"/>
                        <a:pt x="202711" y="240030"/>
                        <a:pt x="204616" y="240983"/>
                      </a:cubicBezTo>
                      <a:cubicBezTo>
                        <a:pt x="231286" y="219075"/>
                        <a:pt x="258908" y="197168"/>
                        <a:pt x="285578" y="175260"/>
                      </a:cubicBezTo>
                      <a:cubicBezTo>
                        <a:pt x="291293" y="170498"/>
                        <a:pt x="293198" y="161925"/>
                        <a:pt x="296056" y="154305"/>
                      </a:cubicBezTo>
                      <a:cubicBezTo>
                        <a:pt x="320821" y="88583"/>
                        <a:pt x="363683" y="40005"/>
                        <a:pt x="429406" y="13335"/>
                      </a:cubicBezTo>
                      <a:cubicBezTo>
                        <a:pt x="443693" y="7620"/>
                        <a:pt x="459886" y="3810"/>
                        <a:pt x="475126" y="4763"/>
                      </a:cubicBezTo>
                      <a:cubicBezTo>
                        <a:pt x="489413" y="5715"/>
                        <a:pt x="503701" y="14288"/>
                        <a:pt x="520846" y="20003"/>
                      </a:cubicBezTo>
                      <a:cubicBezTo>
                        <a:pt x="532276" y="18098"/>
                        <a:pt x="550373" y="11430"/>
                        <a:pt x="567518" y="12383"/>
                      </a:cubicBezTo>
                      <a:cubicBezTo>
                        <a:pt x="589426" y="13335"/>
                        <a:pt x="593236" y="33338"/>
                        <a:pt x="594188" y="54293"/>
                      </a:cubicBezTo>
                      <a:cubicBezTo>
                        <a:pt x="619906" y="28575"/>
                        <a:pt x="645623" y="8573"/>
                        <a:pt x="680866" y="2858"/>
                      </a:cubicBezTo>
                      <a:cubicBezTo>
                        <a:pt x="718966" y="-3810"/>
                        <a:pt x="737063" y="4763"/>
                        <a:pt x="754208" y="40958"/>
                      </a:cubicBezTo>
                      <a:cubicBezTo>
                        <a:pt x="761828" y="30480"/>
                        <a:pt x="768496" y="19050"/>
                        <a:pt x="778021" y="10478"/>
                      </a:cubicBezTo>
                      <a:cubicBezTo>
                        <a:pt x="783736" y="4763"/>
                        <a:pt x="793261" y="2858"/>
                        <a:pt x="800881" y="0"/>
                      </a:cubicBezTo>
                      <a:cubicBezTo>
                        <a:pt x="798976" y="7620"/>
                        <a:pt x="798976" y="15240"/>
                        <a:pt x="796118" y="21908"/>
                      </a:cubicBezTo>
                      <a:cubicBezTo>
                        <a:pt x="753256" y="104775"/>
                        <a:pt x="710393" y="186690"/>
                        <a:pt x="667531" y="270510"/>
                      </a:cubicBezTo>
                      <a:cubicBezTo>
                        <a:pt x="693248" y="280035"/>
                        <a:pt x="716108" y="284798"/>
                        <a:pt x="735158" y="296228"/>
                      </a:cubicBezTo>
                      <a:cubicBezTo>
                        <a:pt x="756113" y="307658"/>
                        <a:pt x="776116" y="322898"/>
                        <a:pt x="792308" y="340043"/>
                      </a:cubicBezTo>
                      <a:cubicBezTo>
                        <a:pt x="810406" y="360045"/>
                        <a:pt x="809453" y="386715"/>
                        <a:pt x="796118" y="410528"/>
                      </a:cubicBezTo>
                      <a:cubicBezTo>
                        <a:pt x="788498" y="425768"/>
                        <a:pt x="777068" y="438150"/>
                        <a:pt x="764686" y="457200"/>
                      </a:cubicBezTo>
                      <a:cubicBezTo>
                        <a:pt x="765638" y="373380"/>
                        <a:pt x="719918" y="332423"/>
                        <a:pt x="653243" y="306705"/>
                      </a:cubicBezTo>
                      <a:cubicBezTo>
                        <a:pt x="635146" y="331470"/>
                        <a:pt x="618953" y="357188"/>
                        <a:pt x="600856" y="381000"/>
                      </a:cubicBezTo>
                      <a:cubicBezTo>
                        <a:pt x="557041" y="435293"/>
                        <a:pt x="502748" y="473393"/>
                        <a:pt x="434168" y="486728"/>
                      </a:cubicBezTo>
                      <a:cubicBezTo>
                        <a:pt x="419881" y="489585"/>
                        <a:pt x="403688" y="489585"/>
                        <a:pt x="388448" y="488633"/>
                      </a:cubicBezTo>
                      <a:cubicBezTo>
                        <a:pt x="340823" y="482918"/>
                        <a:pt x="316058" y="439103"/>
                        <a:pt x="332251" y="391478"/>
                      </a:cubicBezTo>
                      <a:cubicBezTo>
                        <a:pt x="353206" y="332423"/>
                        <a:pt x="399878" y="301943"/>
                        <a:pt x="456076" y="284798"/>
                      </a:cubicBezTo>
                      <a:cubicBezTo>
                        <a:pt x="480841" y="277178"/>
                        <a:pt x="510368" y="271463"/>
                        <a:pt x="535133" y="265748"/>
                      </a:cubicBezTo>
                      <a:close/>
                      <a:moveTo>
                        <a:pt x="597046" y="294323"/>
                      </a:moveTo>
                      <a:cubicBezTo>
                        <a:pt x="585616" y="293370"/>
                        <a:pt x="577043" y="292418"/>
                        <a:pt x="568471" y="291465"/>
                      </a:cubicBezTo>
                      <a:cubicBezTo>
                        <a:pt x="506558" y="287655"/>
                        <a:pt x="447503" y="298133"/>
                        <a:pt x="396068" y="337185"/>
                      </a:cubicBezTo>
                      <a:cubicBezTo>
                        <a:pt x="371303" y="356235"/>
                        <a:pt x="357968" y="396240"/>
                        <a:pt x="367493" y="424815"/>
                      </a:cubicBezTo>
                      <a:cubicBezTo>
                        <a:pt x="378923" y="459105"/>
                        <a:pt x="412261" y="478155"/>
                        <a:pt x="461791" y="449580"/>
                      </a:cubicBezTo>
                      <a:cubicBezTo>
                        <a:pt x="524656" y="413385"/>
                        <a:pt x="559898" y="354330"/>
                        <a:pt x="597046" y="294323"/>
                      </a:cubicBezTo>
                      <a:close/>
                      <a:moveTo>
                        <a:pt x="556088" y="243840"/>
                      </a:moveTo>
                      <a:cubicBezTo>
                        <a:pt x="582758" y="220980"/>
                        <a:pt x="610381" y="198120"/>
                        <a:pt x="637051" y="175260"/>
                      </a:cubicBezTo>
                      <a:cubicBezTo>
                        <a:pt x="674198" y="143828"/>
                        <a:pt x="699916" y="103823"/>
                        <a:pt x="718013" y="59055"/>
                      </a:cubicBezTo>
                      <a:cubicBezTo>
                        <a:pt x="720871" y="51435"/>
                        <a:pt x="718013" y="41910"/>
                        <a:pt x="718013" y="32385"/>
                      </a:cubicBezTo>
                      <a:cubicBezTo>
                        <a:pt x="709441" y="32385"/>
                        <a:pt x="699916" y="32385"/>
                        <a:pt x="692296" y="34290"/>
                      </a:cubicBezTo>
                      <a:cubicBezTo>
                        <a:pt x="686581" y="35243"/>
                        <a:pt x="680866" y="39053"/>
                        <a:pt x="677056" y="42863"/>
                      </a:cubicBezTo>
                      <a:cubicBezTo>
                        <a:pt x="657053" y="60960"/>
                        <a:pt x="635146" y="78105"/>
                        <a:pt x="618953" y="99060"/>
                      </a:cubicBezTo>
                      <a:cubicBezTo>
                        <a:pt x="586568" y="140970"/>
                        <a:pt x="560851" y="186690"/>
                        <a:pt x="556088" y="243840"/>
                      </a:cubicBezTo>
                      <a:close/>
                      <a:moveTo>
                        <a:pt x="305581" y="240983"/>
                      </a:moveTo>
                      <a:cubicBezTo>
                        <a:pt x="307486" y="241935"/>
                        <a:pt x="308438" y="242888"/>
                        <a:pt x="310343" y="243840"/>
                      </a:cubicBezTo>
                      <a:cubicBezTo>
                        <a:pt x="355111" y="201930"/>
                        <a:pt x="416071" y="176213"/>
                        <a:pt x="441788" y="114300"/>
                      </a:cubicBezTo>
                      <a:cubicBezTo>
                        <a:pt x="446551" y="102870"/>
                        <a:pt x="455123" y="93345"/>
                        <a:pt x="462743" y="82868"/>
                      </a:cubicBezTo>
                      <a:cubicBezTo>
                        <a:pt x="473221" y="68580"/>
                        <a:pt x="484651" y="54293"/>
                        <a:pt x="497033" y="39053"/>
                      </a:cubicBezTo>
                      <a:cubicBezTo>
                        <a:pt x="470363" y="26670"/>
                        <a:pt x="451313" y="40005"/>
                        <a:pt x="433216" y="52388"/>
                      </a:cubicBezTo>
                      <a:cubicBezTo>
                        <a:pt x="374161" y="94298"/>
                        <a:pt x="337013" y="153353"/>
                        <a:pt x="311296" y="219075"/>
                      </a:cubicBezTo>
                      <a:cubicBezTo>
                        <a:pt x="307486" y="225743"/>
                        <a:pt x="307486" y="233363"/>
                        <a:pt x="305581" y="240983"/>
                      </a:cubicBezTo>
                      <a:close/>
                      <a:moveTo>
                        <a:pt x="428453" y="242888"/>
                      </a:moveTo>
                      <a:cubicBezTo>
                        <a:pt x="430358" y="243840"/>
                        <a:pt x="432263" y="243840"/>
                        <a:pt x="433216" y="244793"/>
                      </a:cubicBezTo>
                      <a:cubicBezTo>
                        <a:pt x="442741" y="238125"/>
                        <a:pt x="452266" y="232410"/>
                        <a:pt x="460838" y="225743"/>
                      </a:cubicBezTo>
                      <a:cubicBezTo>
                        <a:pt x="497033" y="196215"/>
                        <a:pt x="537991" y="171450"/>
                        <a:pt x="549421" y="120968"/>
                      </a:cubicBezTo>
                      <a:cubicBezTo>
                        <a:pt x="552278" y="108585"/>
                        <a:pt x="563708" y="98108"/>
                        <a:pt x="568471" y="86678"/>
                      </a:cubicBezTo>
                      <a:cubicBezTo>
                        <a:pt x="573233" y="75248"/>
                        <a:pt x="576091" y="63818"/>
                        <a:pt x="576091" y="51435"/>
                      </a:cubicBezTo>
                      <a:cubicBezTo>
                        <a:pt x="577043" y="37148"/>
                        <a:pt x="567518" y="35243"/>
                        <a:pt x="557993" y="41910"/>
                      </a:cubicBezTo>
                      <a:cubicBezTo>
                        <a:pt x="547516" y="49530"/>
                        <a:pt x="536086" y="57150"/>
                        <a:pt x="528466" y="67628"/>
                      </a:cubicBezTo>
                      <a:cubicBezTo>
                        <a:pt x="499891" y="110490"/>
                        <a:pt x="471316" y="153353"/>
                        <a:pt x="445598" y="197168"/>
                      </a:cubicBezTo>
                      <a:cubicBezTo>
                        <a:pt x="437026" y="210503"/>
                        <a:pt x="434168" y="226695"/>
                        <a:pt x="428453" y="242888"/>
                      </a:cubicBezTo>
                      <a:close/>
                      <a:moveTo>
                        <a:pt x="659911" y="186690"/>
                      </a:moveTo>
                      <a:cubicBezTo>
                        <a:pt x="658958" y="185738"/>
                        <a:pt x="658006" y="185738"/>
                        <a:pt x="658006" y="184785"/>
                      </a:cubicBezTo>
                      <a:cubicBezTo>
                        <a:pt x="627526" y="210503"/>
                        <a:pt x="597046" y="236220"/>
                        <a:pt x="563708" y="265748"/>
                      </a:cubicBezTo>
                      <a:cubicBezTo>
                        <a:pt x="580853" y="265748"/>
                        <a:pt x="592283" y="266700"/>
                        <a:pt x="604666" y="265748"/>
                      </a:cubicBezTo>
                      <a:cubicBezTo>
                        <a:pt x="610381" y="264795"/>
                        <a:pt x="617048" y="261938"/>
                        <a:pt x="619906" y="257175"/>
                      </a:cubicBezTo>
                      <a:cubicBezTo>
                        <a:pt x="633241" y="233363"/>
                        <a:pt x="646576" y="210503"/>
                        <a:pt x="659911" y="18669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3" name="Freeform: Shape 622">
                  <a:extLst>
                    <a:ext uri="{FF2B5EF4-FFF2-40B4-BE49-F238E27FC236}">
                      <a16:creationId xmlns:a16="http://schemas.microsoft.com/office/drawing/2014/main" id="{B393DC13-ADD1-4B73-A8E0-98B700DE8220}"/>
                    </a:ext>
                  </a:extLst>
                </p:cNvPr>
                <p:cNvSpPr/>
                <p:nvPr/>
              </p:nvSpPr>
              <p:spPr>
                <a:xfrm>
                  <a:off x="9351412" y="1306463"/>
                  <a:ext cx="891712" cy="545676"/>
                </a:xfrm>
                <a:custGeom>
                  <a:avLst/>
                  <a:gdLst>
                    <a:gd name="connsiteX0" fmla="*/ 32013 w 891712"/>
                    <a:gd name="connsiteY0" fmla="*/ 517102 h 545676"/>
                    <a:gd name="connsiteX1" fmla="*/ 106308 w 891712"/>
                    <a:gd name="connsiteY1" fmla="*/ 454237 h 545676"/>
                    <a:gd name="connsiteX2" fmla="*/ 114880 w 891712"/>
                    <a:gd name="connsiteY2" fmla="*/ 435187 h 545676"/>
                    <a:gd name="connsiteX3" fmla="*/ 224418 w 891712"/>
                    <a:gd name="connsiteY3" fmla="*/ 292312 h 545676"/>
                    <a:gd name="connsiteX4" fmla="*/ 307285 w 891712"/>
                    <a:gd name="connsiteY4" fmla="*/ 281834 h 545676"/>
                    <a:gd name="connsiteX5" fmla="*/ 318715 w 891712"/>
                    <a:gd name="connsiteY5" fmla="*/ 323744 h 545676"/>
                    <a:gd name="connsiteX6" fmla="*/ 256803 w 891712"/>
                    <a:gd name="connsiteY6" fmla="*/ 373274 h 545676"/>
                    <a:gd name="connsiteX7" fmla="*/ 242515 w 891712"/>
                    <a:gd name="connsiteY7" fmla="*/ 376132 h 545676"/>
                    <a:gd name="connsiteX8" fmla="*/ 238705 w 891712"/>
                    <a:gd name="connsiteY8" fmla="*/ 370417 h 545676"/>
                    <a:gd name="connsiteX9" fmla="*/ 306333 w 891712"/>
                    <a:gd name="connsiteY9" fmla="*/ 309457 h 545676"/>
                    <a:gd name="connsiteX10" fmla="*/ 137740 w 891712"/>
                    <a:gd name="connsiteY10" fmla="*/ 519959 h 545676"/>
                    <a:gd name="connsiteX11" fmla="*/ 254898 w 891712"/>
                    <a:gd name="connsiteY11" fmla="*/ 424709 h 545676"/>
                    <a:gd name="connsiteX12" fmla="*/ 356815 w 891712"/>
                    <a:gd name="connsiteY12" fmla="*/ 322792 h 545676"/>
                    <a:gd name="connsiteX13" fmla="*/ 462543 w 891712"/>
                    <a:gd name="connsiteY13" fmla="*/ 281834 h 545676"/>
                    <a:gd name="connsiteX14" fmla="*/ 507310 w 891712"/>
                    <a:gd name="connsiteY14" fmla="*/ 298027 h 545676"/>
                    <a:gd name="connsiteX15" fmla="*/ 543505 w 891712"/>
                    <a:gd name="connsiteY15" fmla="*/ 289454 h 545676"/>
                    <a:gd name="connsiteX16" fmla="*/ 576843 w 891712"/>
                    <a:gd name="connsiteY16" fmla="*/ 302789 h 545676"/>
                    <a:gd name="connsiteX17" fmla="*/ 713050 w 891712"/>
                    <a:gd name="connsiteY17" fmla="*/ 122767 h 545676"/>
                    <a:gd name="connsiteX18" fmla="*/ 849258 w 891712"/>
                    <a:gd name="connsiteY18" fmla="*/ 8467 h 545676"/>
                    <a:gd name="connsiteX19" fmla="*/ 869260 w 891712"/>
                    <a:gd name="connsiteY19" fmla="*/ 847 h 545676"/>
                    <a:gd name="connsiteX20" fmla="*/ 890215 w 891712"/>
                    <a:gd name="connsiteY20" fmla="*/ 19897 h 545676"/>
                    <a:gd name="connsiteX21" fmla="*/ 861640 w 891712"/>
                    <a:gd name="connsiteY21" fmla="*/ 66569 h 545676"/>
                    <a:gd name="connsiteX22" fmla="*/ 631135 w 891712"/>
                    <a:gd name="connsiteY22" fmla="*/ 315172 h 545676"/>
                    <a:gd name="connsiteX23" fmla="*/ 536838 w 891712"/>
                    <a:gd name="connsiteY23" fmla="*/ 479954 h 545676"/>
                    <a:gd name="connsiteX24" fmla="*/ 533028 w 891712"/>
                    <a:gd name="connsiteY24" fmla="*/ 519959 h 545676"/>
                    <a:gd name="connsiteX25" fmla="*/ 538743 w 891712"/>
                    <a:gd name="connsiteY25" fmla="*/ 522817 h 545676"/>
                    <a:gd name="connsiteX26" fmla="*/ 653995 w 891712"/>
                    <a:gd name="connsiteY26" fmla="*/ 424709 h 545676"/>
                    <a:gd name="connsiteX27" fmla="*/ 657805 w 891712"/>
                    <a:gd name="connsiteY27" fmla="*/ 427567 h 545676"/>
                    <a:gd name="connsiteX28" fmla="*/ 624468 w 891712"/>
                    <a:gd name="connsiteY28" fmla="*/ 474239 h 545676"/>
                    <a:gd name="connsiteX29" fmla="*/ 552078 w 891712"/>
                    <a:gd name="connsiteY29" fmla="*/ 536152 h 545676"/>
                    <a:gd name="connsiteX30" fmla="*/ 516835 w 891712"/>
                    <a:gd name="connsiteY30" fmla="*/ 528532 h 545676"/>
                    <a:gd name="connsiteX31" fmla="*/ 503500 w 891712"/>
                    <a:gd name="connsiteY31" fmla="*/ 481859 h 545676"/>
                    <a:gd name="connsiteX32" fmla="*/ 489213 w 891712"/>
                    <a:gd name="connsiteY32" fmla="*/ 493289 h 545676"/>
                    <a:gd name="connsiteX33" fmla="*/ 429205 w 891712"/>
                    <a:gd name="connsiteY33" fmla="*/ 539009 h 545676"/>
                    <a:gd name="connsiteX34" fmla="*/ 398725 w 891712"/>
                    <a:gd name="connsiteY34" fmla="*/ 532342 h 545676"/>
                    <a:gd name="connsiteX35" fmla="*/ 390153 w 891712"/>
                    <a:gd name="connsiteY35" fmla="*/ 495194 h 545676"/>
                    <a:gd name="connsiteX36" fmla="*/ 392058 w 891712"/>
                    <a:gd name="connsiteY36" fmla="*/ 468524 h 545676"/>
                    <a:gd name="connsiteX37" fmla="*/ 306333 w 891712"/>
                    <a:gd name="connsiteY37" fmla="*/ 534247 h 545676"/>
                    <a:gd name="connsiteX38" fmla="*/ 265375 w 891712"/>
                    <a:gd name="connsiteY38" fmla="*/ 520912 h 545676"/>
                    <a:gd name="connsiteX39" fmla="*/ 268233 w 891712"/>
                    <a:gd name="connsiteY39" fmla="*/ 458999 h 545676"/>
                    <a:gd name="connsiteX40" fmla="*/ 276805 w 891712"/>
                    <a:gd name="connsiteY40" fmla="*/ 429472 h 545676"/>
                    <a:gd name="connsiteX41" fmla="*/ 176793 w 891712"/>
                    <a:gd name="connsiteY41" fmla="*/ 508529 h 545676"/>
                    <a:gd name="connsiteX42" fmla="*/ 142503 w 891712"/>
                    <a:gd name="connsiteY42" fmla="*/ 535199 h 545676"/>
                    <a:gd name="connsiteX43" fmla="*/ 117738 w 891712"/>
                    <a:gd name="connsiteY43" fmla="*/ 533294 h 545676"/>
                    <a:gd name="connsiteX44" fmla="*/ 95830 w 891712"/>
                    <a:gd name="connsiteY44" fmla="*/ 484717 h 545676"/>
                    <a:gd name="connsiteX45" fmla="*/ 20583 w 891712"/>
                    <a:gd name="connsiteY45" fmla="*/ 545677 h 545676"/>
                    <a:gd name="connsiteX46" fmla="*/ 3438 w 891712"/>
                    <a:gd name="connsiteY46" fmla="*/ 463762 h 545676"/>
                    <a:gd name="connsiteX47" fmla="*/ 63445 w 891712"/>
                    <a:gd name="connsiteY47" fmla="*/ 361844 h 545676"/>
                    <a:gd name="connsiteX48" fmla="*/ 85353 w 891712"/>
                    <a:gd name="connsiteY48" fmla="*/ 333269 h 545676"/>
                    <a:gd name="connsiteX49" fmla="*/ 88210 w 891712"/>
                    <a:gd name="connsiteY49" fmla="*/ 266594 h 545676"/>
                    <a:gd name="connsiteX50" fmla="*/ 128215 w 891712"/>
                    <a:gd name="connsiteY50" fmla="*/ 345652 h 545676"/>
                    <a:gd name="connsiteX51" fmla="*/ 102498 w 891712"/>
                    <a:gd name="connsiteY51" fmla="*/ 383752 h 545676"/>
                    <a:gd name="connsiteX52" fmla="*/ 48205 w 891712"/>
                    <a:gd name="connsiteY52" fmla="*/ 457094 h 545676"/>
                    <a:gd name="connsiteX53" fmla="*/ 22488 w 891712"/>
                    <a:gd name="connsiteY53" fmla="*/ 511387 h 545676"/>
                    <a:gd name="connsiteX54" fmla="*/ 32013 w 891712"/>
                    <a:gd name="connsiteY54" fmla="*/ 517102 h 545676"/>
                    <a:gd name="connsiteX55" fmla="*/ 479688 w 891712"/>
                    <a:gd name="connsiteY55" fmla="*/ 314219 h 545676"/>
                    <a:gd name="connsiteX56" fmla="*/ 441588 w 891712"/>
                    <a:gd name="connsiteY56" fmla="*/ 317077 h 545676"/>
                    <a:gd name="connsiteX57" fmla="*/ 338718 w 891712"/>
                    <a:gd name="connsiteY57" fmla="*/ 418994 h 545676"/>
                    <a:gd name="connsiteX58" fmla="*/ 294903 w 891712"/>
                    <a:gd name="connsiteY58" fmla="*/ 522817 h 545676"/>
                    <a:gd name="connsiteX59" fmla="*/ 345385 w 891712"/>
                    <a:gd name="connsiteY59" fmla="*/ 483764 h 545676"/>
                    <a:gd name="connsiteX60" fmla="*/ 411108 w 891712"/>
                    <a:gd name="connsiteY60" fmla="*/ 426614 h 545676"/>
                    <a:gd name="connsiteX61" fmla="*/ 479688 w 891712"/>
                    <a:gd name="connsiteY61" fmla="*/ 314219 h 545676"/>
                    <a:gd name="connsiteX62" fmla="*/ 417775 w 891712"/>
                    <a:gd name="connsiteY62" fmla="*/ 519007 h 545676"/>
                    <a:gd name="connsiteX63" fmla="*/ 423490 w 891712"/>
                    <a:gd name="connsiteY63" fmla="*/ 522817 h 545676"/>
                    <a:gd name="connsiteX64" fmla="*/ 511120 w 891712"/>
                    <a:gd name="connsiteY64" fmla="*/ 450427 h 545676"/>
                    <a:gd name="connsiteX65" fmla="*/ 520645 w 891712"/>
                    <a:gd name="connsiteY65" fmla="*/ 436139 h 545676"/>
                    <a:gd name="connsiteX66" fmla="*/ 559698 w 891712"/>
                    <a:gd name="connsiteY66" fmla="*/ 342794 h 545676"/>
                    <a:gd name="connsiteX67" fmla="*/ 560650 w 891712"/>
                    <a:gd name="connsiteY67" fmla="*/ 317077 h 545676"/>
                    <a:gd name="connsiteX68" fmla="*/ 537790 w 891712"/>
                    <a:gd name="connsiteY68" fmla="*/ 323744 h 545676"/>
                    <a:gd name="connsiteX69" fmla="*/ 513978 w 891712"/>
                    <a:gd name="connsiteY69" fmla="*/ 346604 h 545676"/>
                    <a:gd name="connsiteX70" fmla="*/ 435873 w 891712"/>
                    <a:gd name="connsiteY70" fmla="*/ 467572 h 545676"/>
                    <a:gd name="connsiteX71" fmla="*/ 417775 w 891712"/>
                    <a:gd name="connsiteY71" fmla="*/ 519007 h 545676"/>
                    <a:gd name="connsiteX72" fmla="*/ 844495 w 891712"/>
                    <a:gd name="connsiteY72" fmla="*/ 57044 h 545676"/>
                    <a:gd name="connsiteX73" fmla="*/ 840685 w 891712"/>
                    <a:gd name="connsiteY73" fmla="*/ 53234 h 545676"/>
                    <a:gd name="connsiteX74" fmla="*/ 702573 w 891712"/>
                    <a:gd name="connsiteY74" fmla="*/ 205634 h 545676"/>
                    <a:gd name="connsiteX75" fmla="*/ 707335 w 891712"/>
                    <a:gd name="connsiteY75" fmla="*/ 209444 h 545676"/>
                    <a:gd name="connsiteX76" fmla="*/ 844495 w 891712"/>
                    <a:gd name="connsiteY76" fmla="*/ 57044 h 5456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</a:cxnLst>
                  <a:rect l="l" t="t" r="r" b="b"/>
                  <a:pathLst>
                    <a:path w="891712" h="545676">
                      <a:moveTo>
                        <a:pt x="32013" y="517102"/>
                      </a:moveTo>
                      <a:cubicBezTo>
                        <a:pt x="56778" y="496147"/>
                        <a:pt x="81543" y="476144"/>
                        <a:pt x="106308" y="454237"/>
                      </a:cubicBezTo>
                      <a:cubicBezTo>
                        <a:pt x="111070" y="449474"/>
                        <a:pt x="112023" y="441854"/>
                        <a:pt x="114880" y="435187"/>
                      </a:cubicBezTo>
                      <a:cubicBezTo>
                        <a:pt x="135835" y="376132"/>
                        <a:pt x="166315" y="323744"/>
                        <a:pt x="224418" y="292312"/>
                      </a:cubicBezTo>
                      <a:cubicBezTo>
                        <a:pt x="250135" y="278024"/>
                        <a:pt x="278710" y="273262"/>
                        <a:pt x="307285" y="281834"/>
                      </a:cubicBezTo>
                      <a:cubicBezTo>
                        <a:pt x="330145" y="288502"/>
                        <a:pt x="335860" y="307552"/>
                        <a:pt x="318715" y="323744"/>
                      </a:cubicBezTo>
                      <a:cubicBezTo>
                        <a:pt x="299665" y="341842"/>
                        <a:pt x="277758" y="357082"/>
                        <a:pt x="256803" y="373274"/>
                      </a:cubicBezTo>
                      <a:cubicBezTo>
                        <a:pt x="252993" y="376132"/>
                        <a:pt x="247278" y="375179"/>
                        <a:pt x="242515" y="376132"/>
                      </a:cubicBezTo>
                      <a:cubicBezTo>
                        <a:pt x="241563" y="374227"/>
                        <a:pt x="239658" y="372322"/>
                        <a:pt x="238705" y="370417"/>
                      </a:cubicBezTo>
                      <a:cubicBezTo>
                        <a:pt x="260613" y="351367"/>
                        <a:pt x="282520" y="331364"/>
                        <a:pt x="306333" y="309457"/>
                      </a:cubicBezTo>
                      <a:cubicBezTo>
                        <a:pt x="238705" y="303742"/>
                        <a:pt x="132025" y="439949"/>
                        <a:pt x="137740" y="519959"/>
                      </a:cubicBezTo>
                      <a:cubicBezTo>
                        <a:pt x="177745" y="487574"/>
                        <a:pt x="218703" y="458047"/>
                        <a:pt x="254898" y="424709"/>
                      </a:cubicBezTo>
                      <a:cubicBezTo>
                        <a:pt x="290140" y="392324"/>
                        <a:pt x="322525" y="356129"/>
                        <a:pt x="356815" y="322792"/>
                      </a:cubicBezTo>
                      <a:cubicBezTo>
                        <a:pt x="386343" y="295169"/>
                        <a:pt x="421585" y="278024"/>
                        <a:pt x="462543" y="281834"/>
                      </a:cubicBezTo>
                      <a:cubicBezTo>
                        <a:pt x="475878" y="282787"/>
                        <a:pt x="489213" y="291359"/>
                        <a:pt x="507310" y="298027"/>
                      </a:cubicBezTo>
                      <a:cubicBezTo>
                        <a:pt x="514930" y="296122"/>
                        <a:pt x="529218" y="288502"/>
                        <a:pt x="543505" y="289454"/>
                      </a:cubicBezTo>
                      <a:cubicBezTo>
                        <a:pt x="555888" y="290407"/>
                        <a:pt x="568270" y="298979"/>
                        <a:pt x="576843" y="302789"/>
                      </a:cubicBezTo>
                      <a:cubicBezTo>
                        <a:pt x="620658" y="244687"/>
                        <a:pt x="664473" y="182774"/>
                        <a:pt x="713050" y="122767"/>
                      </a:cubicBezTo>
                      <a:cubicBezTo>
                        <a:pt x="750198" y="76094"/>
                        <a:pt x="794965" y="36089"/>
                        <a:pt x="849258" y="8467"/>
                      </a:cubicBezTo>
                      <a:cubicBezTo>
                        <a:pt x="855925" y="5609"/>
                        <a:pt x="862593" y="2752"/>
                        <a:pt x="869260" y="847"/>
                      </a:cubicBezTo>
                      <a:cubicBezTo>
                        <a:pt x="884500" y="-2963"/>
                        <a:pt x="895930" y="6562"/>
                        <a:pt x="890215" y="19897"/>
                      </a:cubicBezTo>
                      <a:cubicBezTo>
                        <a:pt x="883548" y="37042"/>
                        <a:pt x="873070" y="52282"/>
                        <a:pt x="861640" y="66569"/>
                      </a:cubicBezTo>
                      <a:cubicBezTo>
                        <a:pt x="793060" y="157057"/>
                        <a:pt x="711145" y="234209"/>
                        <a:pt x="631135" y="315172"/>
                      </a:cubicBezTo>
                      <a:cubicBezTo>
                        <a:pt x="585415" y="360892"/>
                        <a:pt x="555888" y="418042"/>
                        <a:pt x="536838" y="479954"/>
                      </a:cubicBezTo>
                      <a:cubicBezTo>
                        <a:pt x="533028" y="492337"/>
                        <a:pt x="533980" y="506624"/>
                        <a:pt x="533028" y="519959"/>
                      </a:cubicBezTo>
                      <a:cubicBezTo>
                        <a:pt x="534933" y="520912"/>
                        <a:pt x="536838" y="521864"/>
                        <a:pt x="538743" y="522817"/>
                      </a:cubicBezTo>
                      <a:cubicBezTo>
                        <a:pt x="576843" y="490432"/>
                        <a:pt x="615895" y="457094"/>
                        <a:pt x="653995" y="424709"/>
                      </a:cubicBezTo>
                      <a:cubicBezTo>
                        <a:pt x="654948" y="425662"/>
                        <a:pt x="656853" y="426614"/>
                        <a:pt x="657805" y="427567"/>
                      </a:cubicBezTo>
                      <a:cubicBezTo>
                        <a:pt x="647328" y="443759"/>
                        <a:pt x="637803" y="460904"/>
                        <a:pt x="624468" y="474239"/>
                      </a:cubicBezTo>
                      <a:cubicBezTo>
                        <a:pt x="601608" y="496147"/>
                        <a:pt x="576843" y="516149"/>
                        <a:pt x="552078" y="536152"/>
                      </a:cubicBezTo>
                      <a:cubicBezTo>
                        <a:pt x="538743" y="547582"/>
                        <a:pt x="525408" y="545677"/>
                        <a:pt x="516835" y="528532"/>
                      </a:cubicBezTo>
                      <a:cubicBezTo>
                        <a:pt x="510168" y="515197"/>
                        <a:pt x="508263" y="499004"/>
                        <a:pt x="503500" y="481859"/>
                      </a:cubicBezTo>
                      <a:cubicBezTo>
                        <a:pt x="499690" y="484717"/>
                        <a:pt x="494928" y="489479"/>
                        <a:pt x="489213" y="493289"/>
                      </a:cubicBezTo>
                      <a:cubicBezTo>
                        <a:pt x="469210" y="508529"/>
                        <a:pt x="448255" y="522817"/>
                        <a:pt x="429205" y="539009"/>
                      </a:cubicBezTo>
                      <a:cubicBezTo>
                        <a:pt x="415870" y="550439"/>
                        <a:pt x="404440" y="545677"/>
                        <a:pt x="398725" y="532342"/>
                      </a:cubicBezTo>
                      <a:cubicBezTo>
                        <a:pt x="393010" y="520912"/>
                        <a:pt x="392058" y="507577"/>
                        <a:pt x="390153" y="495194"/>
                      </a:cubicBezTo>
                      <a:cubicBezTo>
                        <a:pt x="389200" y="487574"/>
                        <a:pt x="391105" y="479954"/>
                        <a:pt x="392058" y="468524"/>
                      </a:cubicBezTo>
                      <a:cubicBezTo>
                        <a:pt x="361578" y="492337"/>
                        <a:pt x="333955" y="513292"/>
                        <a:pt x="306333" y="534247"/>
                      </a:cubicBezTo>
                      <a:cubicBezTo>
                        <a:pt x="287283" y="548534"/>
                        <a:pt x="270138" y="544724"/>
                        <a:pt x="265375" y="520912"/>
                      </a:cubicBezTo>
                      <a:cubicBezTo>
                        <a:pt x="261565" y="500909"/>
                        <a:pt x="266328" y="479954"/>
                        <a:pt x="268233" y="458999"/>
                      </a:cubicBezTo>
                      <a:cubicBezTo>
                        <a:pt x="269185" y="450427"/>
                        <a:pt x="272995" y="442807"/>
                        <a:pt x="276805" y="429472"/>
                      </a:cubicBezTo>
                      <a:cubicBezTo>
                        <a:pt x="241563" y="458047"/>
                        <a:pt x="209178" y="483764"/>
                        <a:pt x="176793" y="508529"/>
                      </a:cubicBezTo>
                      <a:cubicBezTo>
                        <a:pt x="165363" y="517102"/>
                        <a:pt x="152980" y="525674"/>
                        <a:pt x="142503" y="535199"/>
                      </a:cubicBezTo>
                      <a:cubicBezTo>
                        <a:pt x="132978" y="544724"/>
                        <a:pt x="123453" y="541867"/>
                        <a:pt x="117738" y="533294"/>
                      </a:cubicBezTo>
                      <a:cubicBezTo>
                        <a:pt x="109165" y="518054"/>
                        <a:pt x="102498" y="500909"/>
                        <a:pt x="95830" y="484717"/>
                      </a:cubicBezTo>
                      <a:cubicBezTo>
                        <a:pt x="72970" y="503767"/>
                        <a:pt x="47253" y="523769"/>
                        <a:pt x="20583" y="545677"/>
                      </a:cubicBezTo>
                      <a:cubicBezTo>
                        <a:pt x="580" y="519007"/>
                        <a:pt x="-4182" y="493289"/>
                        <a:pt x="3438" y="463762"/>
                      </a:cubicBezTo>
                      <a:cubicBezTo>
                        <a:pt x="13915" y="423757"/>
                        <a:pt x="39633" y="394229"/>
                        <a:pt x="63445" y="361844"/>
                      </a:cubicBezTo>
                      <a:cubicBezTo>
                        <a:pt x="70113" y="352319"/>
                        <a:pt x="77733" y="342794"/>
                        <a:pt x="85353" y="333269"/>
                      </a:cubicBezTo>
                      <a:cubicBezTo>
                        <a:pt x="110118" y="298979"/>
                        <a:pt x="110118" y="297074"/>
                        <a:pt x="88210" y="266594"/>
                      </a:cubicBezTo>
                      <a:cubicBezTo>
                        <a:pt x="134883" y="281834"/>
                        <a:pt x="148218" y="307552"/>
                        <a:pt x="128215" y="345652"/>
                      </a:cubicBezTo>
                      <a:cubicBezTo>
                        <a:pt x="121548" y="358987"/>
                        <a:pt x="112023" y="371369"/>
                        <a:pt x="102498" y="383752"/>
                      </a:cubicBezTo>
                      <a:cubicBezTo>
                        <a:pt x="84400" y="408517"/>
                        <a:pt x="65350" y="431377"/>
                        <a:pt x="48205" y="457094"/>
                      </a:cubicBezTo>
                      <a:cubicBezTo>
                        <a:pt x="37728" y="473287"/>
                        <a:pt x="31060" y="493289"/>
                        <a:pt x="22488" y="511387"/>
                      </a:cubicBezTo>
                      <a:cubicBezTo>
                        <a:pt x="28203" y="515197"/>
                        <a:pt x="30108" y="516149"/>
                        <a:pt x="32013" y="517102"/>
                      </a:cubicBezTo>
                      <a:close/>
                      <a:moveTo>
                        <a:pt x="479688" y="314219"/>
                      </a:moveTo>
                      <a:cubicBezTo>
                        <a:pt x="468258" y="306599"/>
                        <a:pt x="454923" y="311362"/>
                        <a:pt x="441588" y="317077"/>
                      </a:cubicBezTo>
                      <a:cubicBezTo>
                        <a:pt x="395868" y="338984"/>
                        <a:pt x="365388" y="377084"/>
                        <a:pt x="338718" y="418994"/>
                      </a:cubicBezTo>
                      <a:cubicBezTo>
                        <a:pt x="318715" y="449474"/>
                        <a:pt x="298713" y="480907"/>
                        <a:pt x="294903" y="522817"/>
                      </a:cubicBezTo>
                      <a:cubicBezTo>
                        <a:pt x="313953" y="508529"/>
                        <a:pt x="330145" y="497099"/>
                        <a:pt x="345385" y="483764"/>
                      </a:cubicBezTo>
                      <a:cubicBezTo>
                        <a:pt x="368245" y="465667"/>
                        <a:pt x="393963" y="449474"/>
                        <a:pt x="411108" y="426614"/>
                      </a:cubicBezTo>
                      <a:cubicBezTo>
                        <a:pt x="435873" y="392324"/>
                        <a:pt x="455875" y="353272"/>
                        <a:pt x="479688" y="314219"/>
                      </a:cubicBezTo>
                      <a:close/>
                      <a:moveTo>
                        <a:pt x="417775" y="519007"/>
                      </a:moveTo>
                      <a:cubicBezTo>
                        <a:pt x="419680" y="519959"/>
                        <a:pt x="421585" y="521864"/>
                        <a:pt x="423490" y="522817"/>
                      </a:cubicBezTo>
                      <a:cubicBezTo>
                        <a:pt x="453018" y="499004"/>
                        <a:pt x="482545" y="474239"/>
                        <a:pt x="511120" y="450427"/>
                      </a:cubicBezTo>
                      <a:cubicBezTo>
                        <a:pt x="514930" y="446617"/>
                        <a:pt x="518740" y="441854"/>
                        <a:pt x="520645" y="436139"/>
                      </a:cubicBezTo>
                      <a:cubicBezTo>
                        <a:pt x="533980" y="405659"/>
                        <a:pt x="547315" y="374227"/>
                        <a:pt x="559698" y="342794"/>
                      </a:cubicBezTo>
                      <a:cubicBezTo>
                        <a:pt x="562555" y="335174"/>
                        <a:pt x="559698" y="325649"/>
                        <a:pt x="560650" y="317077"/>
                      </a:cubicBezTo>
                      <a:cubicBezTo>
                        <a:pt x="553030" y="318982"/>
                        <a:pt x="544458" y="319934"/>
                        <a:pt x="537790" y="323744"/>
                      </a:cubicBezTo>
                      <a:cubicBezTo>
                        <a:pt x="528265" y="330412"/>
                        <a:pt x="519693" y="338032"/>
                        <a:pt x="513978" y="346604"/>
                      </a:cubicBezTo>
                      <a:cubicBezTo>
                        <a:pt x="487308" y="386609"/>
                        <a:pt x="460638" y="426614"/>
                        <a:pt x="435873" y="467572"/>
                      </a:cubicBezTo>
                      <a:cubicBezTo>
                        <a:pt x="426348" y="482812"/>
                        <a:pt x="423490" y="501862"/>
                        <a:pt x="417775" y="519007"/>
                      </a:cubicBezTo>
                      <a:close/>
                      <a:moveTo>
                        <a:pt x="844495" y="57044"/>
                      </a:moveTo>
                      <a:cubicBezTo>
                        <a:pt x="843543" y="56092"/>
                        <a:pt x="841638" y="54187"/>
                        <a:pt x="840685" y="53234"/>
                      </a:cubicBezTo>
                      <a:cubicBezTo>
                        <a:pt x="791155" y="100859"/>
                        <a:pt x="742578" y="148484"/>
                        <a:pt x="702573" y="205634"/>
                      </a:cubicBezTo>
                      <a:cubicBezTo>
                        <a:pt x="704478" y="206587"/>
                        <a:pt x="705430" y="208492"/>
                        <a:pt x="707335" y="209444"/>
                      </a:cubicBezTo>
                      <a:cubicBezTo>
                        <a:pt x="753055" y="158962"/>
                        <a:pt x="798775" y="108479"/>
                        <a:pt x="844495" y="57044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4" name="Freeform: Shape 623">
                  <a:extLst>
                    <a:ext uri="{FF2B5EF4-FFF2-40B4-BE49-F238E27FC236}">
                      <a16:creationId xmlns:a16="http://schemas.microsoft.com/office/drawing/2014/main" id="{F5E77506-FDED-44A4-B3F5-939970989758}"/>
                    </a:ext>
                  </a:extLst>
                </p:cNvPr>
                <p:cNvSpPr/>
                <p:nvPr/>
              </p:nvSpPr>
              <p:spPr>
                <a:xfrm>
                  <a:off x="8920350" y="645322"/>
                  <a:ext cx="679292" cy="273141"/>
                </a:xfrm>
                <a:custGeom>
                  <a:avLst/>
                  <a:gdLst>
                    <a:gd name="connsiteX0" fmla="*/ 309722 w 679292"/>
                    <a:gd name="connsiteY0" fmla="*/ 104775 h 273141"/>
                    <a:gd name="connsiteX1" fmla="*/ 326867 w 679292"/>
                    <a:gd name="connsiteY1" fmla="*/ 66675 h 273141"/>
                    <a:gd name="connsiteX2" fmla="*/ 327820 w 679292"/>
                    <a:gd name="connsiteY2" fmla="*/ 0 h 273141"/>
                    <a:gd name="connsiteX3" fmla="*/ 356395 w 679292"/>
                    <a:gd name="connsiteY3" fmla="*/ 91440 h 273141"/>
                    <a:gd name="connsiteX4" fmla="*/ 294482 w 679292"/>
                    <a:gd name="connsiteY4" fmla="*/ 196215 h 273141"/>
                    <a:gd name="connsiteX5" fmla="*/ 264002 w 679292"/>
                    <a:gd name="connsiteY5" fmla="*/ 245745 h 273141"/>
                    <a:gd name="connsiteX6" fmla="*/ 284957 w 679292"/>
                    <a:gd name="connsiteY6" fmla="*/ 226695 h 273141"/>
                    <a:gd name="connsiteX7" fmla="*/ 370682 w 679292"/>
                    <a:gd name="connsiteY7" fmla="*/ 127635 h 273141"/>
                    <a:gd name="connsiteX8" fmla="*/ 375445 w 679292"/>
                    <a:gd name="connsiteY8" fmla="*/ 108585 h 273141"/>
                    <a:gd name="connsiteX9" fmla="*/ 389732 w 679292"/>
                    <a:gd name="connsiteY9" fmla="*/ 28575 h 273141"/>
                    <a:gd name="connsiteX10" fmla="*/ 428784 w 679292"/>
                    <a:gd name="connsiteY10" fmla="*/ 7620 h 273141"/>
                    <a:gd name="connsiteX11" fmla="*/ 448787 w 679292"/>
                    <a:gd name="connsiteY11" fmla="*/ 45720 h 273141"/>
                    <a:gd name="connsiteX12" fmla="*/ 443072 w 679292"/>
                    <a:gd name="connsiteY12" fmla="*/ 76200 h 273141"/>
                    <a:gd name="connsiteX13" fmla="*/ 420212 w 679292"/>
                    <a:gd name="connsiteY13" fmla="*/ 129540 h 273141"/>
                    <a:gd name="connsiteX14" fmla="*/ 482125 w 679292"/>
                    <a:gd name="connsiteY14" fmla="*/ 91440 h 273141"/>
                    <a:gd name="connsiteX15" fmla="*/ 561182 w 679292"/>
                    <a:gd name="connsiteY15" fmla="*/ 19050 h 273141"/>
                    <a:gd name="connsiteX16" fmla="*/ 631667 w 679292"/>
                    <a:gd name="connsiteY16" fmla="*/ 9525 h 273141"/>
                    <a:gd name="connsiteX17" fmla="*/ 663100 w 679292"/>
                    <a:gd name="connsiteY17" fmla="*/ 40957 h 273141"/>
                    <a:gd name="connsiteX18" fmla="*/ 541180 w 679292"/>
                    <a:gd name="connsiteY18" fmla="*/ 140970 h 273141"/>
                    <a:gd name="connsiteX19" fmla="*/ 491650 w 679292"/>
                    <a:gd name="connsiteY19" fmla="*/ 180975 h 273141"/>
                    <a:gd name="connsiteX20" fmla="*/ 468789 w 679292"/>
                    <a:gd name="connsiteY20" fmla="*/ 247650 h 273141"/>
                    <a:gd name="connsiteX21" fmla="*/ 517367 w 679292"/>
                    <a:gd name="connsiteY21" fmla="*/ 213360 h 273141"/>
                    <a:gd name="connsiteX22" fmla="*/ 648812 w 679292"/>
                    <a:gd name="connsiteY22" fmla="*/ 107632 h 273141"/>
                    <a:gd name="connsiteX23" fmla="*/ 675482 w 679292"/>
                    <a:gd name="connsiteY23" fmla="*/ 98107 h 273141"/>
                    <a:gd name="connsiteX24" fmla="*/ 679292 w 679292"/>
                    <a:gd name="connsiteY24" fmla="*/ 105727 h 273141"/>
                    <a:gd name="connsiteX25" fmla="*/ 611664 w 679292"/>
                    <a:gd name="connsiteY25" fmla="*/ 166688 h 273141"/>
                    <a:gd name="connsiteX26" fmla="*/ 476409 w 679292"/>
                    <a:gd name="connsiteY26" fmla="*/ 267653 h 273141"/>
                    <a:gd name="connsiteX27" fmla="*/ 452597 w 679292"/>
                    <a:gd name="connsiteY27" fmla="*/ 266700 h 273141"/>
                    <a:gd name="connsiteX28" fmla="*/ 438309 w 679292"/>
                    <a:gd name="connsiteY28" fmla="*/ 196215 h 273141"/>
                    <a:gd name="connsiteX29" fmla="*/ 453550 w 679292"/>
                    <a:gd name="connsiteY29" fmla="*/ 140017 h 273141"/>
                    <a:gd name="connsiteX30" fmla="*/ 410687 w 679292"/>
                    <a:gd name="connsiteY30" fmla="*/ 146685 h 273141"/>
                    <a:gd name="connsiteX31" fmla="*/ 399257 w 679292"/>
                    <a:gd name="connsiteY31" fmla="*/ 156210 h 273141"/>
                    <a:gd name="connsiteX32" fmla="*/ 291625 w 679292"/>
                    <a:gd name="connsiteY32" fmla="*/ 255270 h 273141"/>
                    <a:gd name="connsiteX33" fmla="*/ 276384 w 679292"/>
                    <a:gd name="connsiteY33" fmla="*/ 263842 h 273141"/>
                    <a:gd name="connsiteX34" fmla="*/ 232570 w 679292"/>
                    <a:gd name="connsiteY34" fmla="*/ 237172 h 273141"/>
                    <a:gd name="connsiteX35" fmla="*/ 231617 w 679292"/>
                    <a:gd name="connsiteY35" fmla="*/ 220027 h 273141"/>
                    <a:gd name="connsiteX36" fmla="*/ 171609 w 679292"/>
                    <a:gd name="connsiteY36" fmla="*/ 264795 h 273141"/>
                    <a:gd name="connsiteX37" fmla="*/ 132557 w 679292"/>
                    <a:gd name="connsiteY37" fmla="*/ 251460 h 273141"/>
                    <a:gd name="connsiteX38" fmla="*/ 127795 w 679292"/>
                    <a:gd name="connsiteY38" fmla="*/ 199072 h 273141"/>
                    <a:gd name="connsiteX39" fmla="*/ 47784 w 679292"/>
                    <a:gd name="connsiteY39" fmla="*/ 260985 h 273141"/>
                    <a:gd name="connsiteX40" fmla="*/ 21114 w 679292"/>
                    <a:gd name="connsiteY40" fmla="*/ 271463 h 273141"/>
                    <a:gd name="connsiteX41" fmla="*/ 1112 w 679292"/>
                    <a:gd name="connsiteY41" fmla="*/ 240030 h 273141"/>
                    <a:gd name="connsiteX42" fmla="*/ 33497 w 679292"/>
                    <a:gd name="connsiteY42" fmla="*/ 123825 h 273141"/>
                    <a:gd name="connsiteX43" fmla="*/ 166847 w 679292"/>
                    <a:gd name="connsiteY43" fmla="*/ 10477 h 273141"/>
                    <a:gd name="connsiteX44" fmla="*/ 237332 w 679292"/>
                    <a:gd name="connsiteY44" fmla="*/ 29527 h 273141"/>
                    <a:gd name="connsiteX45" fmla="*/ 265907 w 679292"/>
                    <a:gd name="connsiteY45" fmla="*/ 16192 h 273141"/>
                    <a:gd name="connsiteX46" fmla="*/ 313532 w 679292"/>
                    <a:gd name="connsiteY46" fmla="*/ 57150 h 273141"/>
                    <a:gd name="connsiteX47" fmla="*/ 309722 w 679292"/>
                    <a:gd name="connsiteY47" fmla="*/ 104775 h 273141"/>
                    <a:gd name="connsiteX48" fmla="*/ 304007 w 679292"/>
                    <a:gd name="connsiteY48" fmla="*/ 87630 h 273141"/>
                    <a:gd name="connsiteX49" fmla="*/ 303055 w 679292"/>
                    <a:gd name="connsiteY49" fmla="*/ 61913 h 273141"/>
                    <a:gd name="connsiteX50" fmla="*/ 279242 w 679292"/>
                    <a:gd name="connsiteY50" fmla="*/ 50482 h 273141"/>
                    <a:gd name="connsiteX51" fmla="*/ 268764 w 679292"/>
                    <a:gd name="connsiteY51" fmla="*/ 59055 h 273141"/>
                    <a:gd name="connsiteX52" fmla="*/ 163989 w 679292"/>
                    <a:gd name="connsiteY52" fmla="*/ 218122 h 273141"/>
                    <a:gd name="connsiteX53" fmla="*/ 155417 w 679292"/>
                    <a:gd name="connsiteY53" fmla="*/ 249555 h 273141"/>
                    <a:gd name="connsiteX54" fmla="*/ 163989 w 679292"/>
                    <a:gd name="connsiteY54" fmla="*/ 247650 h 273141"/>
                    <a:gd name="connsiteX55" fmla="*/ 277337 w 679292"/>
                    <a:gd name="connsiteY55" fmla="*/ 143827 h 273141"/>
                    <a:gd name="connsiteX56" fmla="*/ 309722 w 679292"/>
                    <a:gd name="connsiteY56" fmla="*/ 104775 h 273141"/>
                    <a:gd name="connsiteX57" fmla="*/ 28734 w 679292"/>
                    <a:gd name="connsiteY57" fmla="*/ 248602 h 273141"/>
                    <a:gd name="connsiteX58" fmla="*/ 34450 w 679292"/>
                    <a:gd name="connsiteY58" fmla="*/ 248602 h 273141"/>
                    <a:gd name="connsiteX59" fmla="*/ 168752 w 679292"/>
                    <a:gd name="connsiteY59" fmla="*/ 117157 h 273141"/>
                    <a:gd name="connsiteX60" fmla="*/ 219234 w 679292"/>
                    <a:gd name="connsiteY60" fmla="*/ 44767 h 273141"/>
                    <a:gd name="connsiteX61" fmla="*/ 156370 w 679292"/>
                    <a:gd name="connsiteY61" fmla="*/ 58102 h 273141"/>
                    <a:gd name="connsiteX62" fmla="*/ 32545 w 679292"/>
                    <a:gd name="connsiteY62" fmla="*/ 230505 h 273141"/>
                    <a:gd name="connsiteX63" fmla="*/ 28734 w 679292"/>
                    <a:gd name="connsiteY63" fmla="*/ 248602 h 273141"/>
                    <a:gd name="connsiteX64" fmla="*/ 510700 w 679292"/>
                    <a:gd name="connsiteY64" fmla="*/ 134302 h 273141"/>
                    <a:gd name="connsiteX65" fmla="*/ 514509 w 679292"/>
                    <a:gd name="connsiteY65" fmla="*/ 138113 h 273141"/>
                    <a:gd name="connsiteX66" fmla="*/ 630714 w 679292"/>
                    <a:gd name="connsiteY66" fmla="*/ 42863 h 273141"/>
                    <a:gd name="connsiteX67" fmla="*/ 510700 w 679292"/>
                    <a:gd name="connsiteY67" fmla="*/ 134302 h 273141"/>
                    <a:gd name="connsiteX68" fmla="*/ 426880 w 679292"/>
                    <a:gd name="connsiteY68" fmla="*/ 33338 h 273141"/>
                    <a:gd name="connsiteX69" fmla="*/ 417355 w 679292"/>
                    <a:gd name="connsiteY69" fmla="*/ 29527 h 273141"/>
                    <a:gd name="connsiteX70" fmla="*/ 392589 w 679292"/>
                    <a:gd name="connsiteY70" fmla="*/ 85725 h 273141"/>
                    <a:gd name="connsiteX71" fmla="*/ 398305 w 679292"/>
                    <a:gd name="connsiteY71" fmla="*/ 88582 h 273141"/>
                    <a:gd name="connsiteX72" fmla="*/ 426880 w 679292"/>
                    <a:gd name="connsiteY72" fmla="*/ 33338 h 2731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</a:cxnLst>
                  <a:rect l="l" t="t" r="r" b="b"/>
                  <a:pathLst>
                    <a:path w="679292" h="273141">
                      <a:moveTo>
                        <a:pt x="309722" y="104775"/>
                      </a:moveTo>
                      <a:cubicBezTo>
                        <a:pt x="315437" y="92392"/>
                        <a:pt x="324962" y="80010"/>
                        <a:pt x="326867" y="66675"/>
                      </a:cubicBezTo>
                      <a:cubicBezTo>
                        <a:pt x="329725" y="44767"/>
                        <a:pt x="327820" y="21907"/>
                        <a:pt x="327820" y="0"/>
                      </a:cubicBezTo>
                      <a:cubicBezTo>
                        <a:pt x="353537" y="12382"/>
                        <a:pt x="371634" y="55245"/>
                        <a:pt x="356395" y="91440"/>
                      </a:cubicBezTo>
                      <a:cubicBezTo>
                        <a:pt x="340202" y="128588"/>
                        <a:pt x="316389" y="161925"/>
                        <a:pt x="294482" y="196215"/>
                      </a:cubicBezTo>
                      <a:cubicBezTo>
                        <a:pt x="284005" y="212408"/>
                        <a:pt x="271622" y="226695"/>
                        <a:pt x="264002" y="245745"/>
                      </a:cubicBezTo>
                      <a:cubicBezTo>
                        <a:pt x="270670" y="239077"/>
                        <a:pt x="278289" y="234315"/>
                        <a:pt x="284957" y="226695"/>
                      </a:cubicBezTo>
                      <a:cubicBezTo>
                        <a:pt x="313532" y="194310"/>
                        <a:pt x="342107" y="160972"/>
                        <a:pt x="370682" y="127635"/>
                      </a:cubicBezTo>
                      <a:cubicBezTo>
                        <a:pt x="374492" y="122872"/>
                        <a:pt x="375445" y="114300"/>
                        <a:pt x="375445" y="108585"/>
                      </a:cubicBezTo>
                      <a:cubicBezTo>
                        <a:pt x="372587" y="80010"/>
                        <a:pt x="373539" y="52388"/>
                        <a:pt x="389732" y="28575"/>
                      </a:cubicBezTo>
                      <a:cubicBezTo>
                        <a:pt x="398305" y="15240"/>
                        <a:pt x="411639" y="2857"/>
                        <a:pt x="428784" y="7620"/>
                      </a:cubicBezTo>
                      <a:cubicBezTo>
                        <a:pt x="446882" y="12382"/>
                        <a:pt x="450692" y="28575"/>
                        <a:pt x="448787" y="45720"/>
                      </a:cubicBezTo>
                      <a:cubicBezTo>
                        <a:pt x="447834" y="56197"/>
                        <a:pt x="446882" y="66675"/>
                        <a:pt x="443072" y="76200"/>
                      </a:cubicBezTo>
                      <a:cubicBezTo>
                        <a:pt x="436405" y="93345"/>
                        <a:pt x="428784" y="110490"/>
                        <a:pt x="420212" y="129540"/>
                      </a:cubicBezTo>
                      <a:cubicBezTo>
                        <a:pt x="446882" y="124777"/>
                        <a:pt x="467837" y="114300"/>
                        <a:pt x="482125" y="91440"/>
                      </a:cubicBezTo>
                      <a:cubicBezTo>
                        <a:pt x="502127" y="60007"/>
                        <a:pt x="527845" y="34290"/>
                        <a:pt x="561182" y="19050"/>
                      </a:cubicBezTo>
                      <a:cubicBezTo>
                        <a:pt x="583089" y="8572"/>
                        <a:pt x="606902" y="1905"/>
                        <a:pt x="631667" y="9525"/>
                      </a:cubicBezTo>
                      <a:cubicBezTo>
                        <a:pt x="647860" y="14288"/>
                        <a:pt x="658337" y="23813"/>
                        <a:pt x="663100" y="40957"/>
                      </a:cubicBezTo>
                      <a:cubicBezTo>
                        <a:pt x="622142" y="74295"/>
                        <a:pt x="582137" y="107632"/>
                        <a:pt x="541180" y="140970"/>
                      </a:cubicBezTo>
                      <a:cubicBezTo>
                        <a:pt x="524987" y="154305"/>
                        <a:pt x="507842" y="167640"/>
                        <a:pt x="491650" y="180975"/>
                      </a:cubicBezTo>
                      <a:cubicBezTo>
                        <a:pt x="471647" y="198120"/>
                        <a:pt x="472600" y="222885"/>
                        <a:pt x="468789" y="247650"/>
                      </a:cubicBezTo>
                      <a:cubicBezTo>
                        <a:pt x="484982" y="236220"/>
                        <a:pt x="502127" y="225742"/>
                        <a:pt x="517367" y="213360"/>
                      </a:cubicBezTo>
                      <a:cubicBezTo>
                        <a:pt x="561182" y="178117"/>
                        <a:pt x="604045" y="141922"/>
                        <a:pt x="648812" y="107632"/>
                      </a:cubicBezTo>
                      <a:cubicBezTo>
                        <a:pt x="655480" y="101917"/>
                        <a:pt x="665957" y="100965"/>
                        <a:pt x="675482" y="98107"/>
                      </a:cubicBezTo>
                      <a:cubicBezTo>
                        <a:pt x="676435" y="100965"/>
                        <a:pt x="678339" y="102870"/>
                        <a:pt x="679292" y="105727"/>
                      </a:cubicBezTo>
                      <a:cubicBezTo>
                        <a:pt x="656432" y="126682"/>
                        <a:pt x="635477" y="148590"/>
                        <a:pt x="611664" y="166688"/>
                      </a:cubicBezTo>
                      <a:cubicBezTo>
                        <a:pt x="566897" y="200977"/>
                        <a:pt x="521177" y="233363"/>
                        <a:pt x="476409" y="267653"/>
                      </a:cubicBezTo>
                      <a:cubicBezTo>
                        <a:pt x="465932" y="275273"/>
                        <a:pt x="460217" y="273367"/>
                        <a:pt x="452597" y="266700"/>
                      </a:cubicBezTo>
                      <a:cubicBezTo>
                        <a:pt x="430689" y="246697"/>
                        <a:pt x="434500" y="220980"/>
                        <a:pt x="438309" y="196215"/>
                      </a:cubicBezTo>
                      <a:cubicBezTo>
                        <a:pt x="441167" y="177165"/>
                        <a:pt x="448787" y="158115"/>
                        <a:pt x="453550" y="140017"/>
                      </a:cubicBezTo>
                      <a:cubicBezTo>
                        <a:pt x="440214" y="141922"/>
                        <a:pt x="424975" y="143827"/>
                        <a:pt x="410687" y="146685"/>
                      </a:cubicBezTo>
                      <a:cubicBezTo>
                        <a:pt x="406877" y="147638"/>
                        <a:pt x="403067" y="152400"/>
                        <a:pt x="399257" y="156210"/>
                      </a:cubicBezTo>
                      <a:cubicBezTo>
                        <a:pt x="367825" y="194310"/>
                        <a:pt x="333534" y="228600"/>
                        <a:pt x="291625" y="255270"/>
                      </a:cubicBezTo>
                      <a:cubicBezTo>
                        <a:pt x="286862" y="258127"/>
                        <a:pt x="281147" y="260985"/>
                        <a:pt x="276384" y="263842"/>
                      </a:cubicBezTo>
                      <a:cubicBezTo>
                        <a:pt x="244952" y="280035"/>
                        <a:pt x="232570" y="272415"/>
                        <a:pt x="232570" y="237172"/>
                      </a:cubicBezTo>
                      <a:cubicBezTo>
                        <a:pt x="232570" y="232410"/>
                        <a:pt x="232570" y="228600"/>
                        <a:pt x="231617" y="220027"/>
                      </a:cubicBezTo>
                      <a:cubicBezTo>
                        <a:pt x="210662" y="236220"/>
                        <a:pt x="190659" y="250508"/>
                        <a:pt x="171609" y="264795"/>
                      </a:cubicBezTo>
                      <a:cubicBezTo>
                        <a:pt x="152559" y="279082"/>
                        <a:pt x="138272" y="275273"/>
                        <a:pt x="132557" y="251460"/>
                      </a:cubicBezTo>
                      <a:cubicBezTo>
                        <a:pt x="127795" y="235267"/>
                        <a:pt x="129700" y="217170"/>
                        <a:pt x="127795" y="199072"/>
                      </a:cubicBezTo>
                      <a:cubicBezTo>
                        <a:pt x="102077" y="219075"/>
                        <a:pt x="75407" y="240983"/>
                        <a:pt x="47784" y="260985"/>
                      </a:cubicBezTo>
                      <a:cubicBezTo>
                        <a:pt x="40164" y="266700"/>
                        <a:pt x="24925" y="274320"/>
                        <a:pt x="21114" y="271463"/>
                      </a:cubicBezTo>
                      <a:cubicBezTo>
                        <a:pt x="11589" y="263842"/>
                        <a:pt x="3017" y="251460"/>
                        <a:pt x="1112" y="240030"/>
                      </a:cubicBezTo>
                      <a:cubicBezTo>
                        <a:pt x="-4603" y="197167"/>
                        <a:pt x="12542" y="160020"/>
                        <a:pt x="33497" y="123825"/>
                      </a:cubicBezTo>
                      <a:cubicBezTo>
                        <a:pt x="63977" y="70485"/>
                        <a:pt x="103030" y="24765"/>
                        <a:pt x="166847" y="10477"/>
                      </a:cubicBezTo>
                      <a:cubicBezTo>
                        <a:pt x="192564" y="4763"/>
                        <a:pt x="220187" y="1905"/>
                        <a:pt x="237332" y="29527"/>
                      </a:cubicBezTo>
                      <a:cubicBezTo>
                        <a:pt x="246857" y="24765"/>
                        <a:pt x="256382" y="19050"/>
                        <a:pt x="265907" y="16192"/>
                      </a:cubicBezTo>
                      <a:cubicBezTo>
                        <a:pt x="296387" y="7620"/>
                        <a:pt x="316389" y="24765"/>
                        <a:pt x="313532" y="57150"/>
                      </a:cubicBezTo>
                      <a:cubicBezTo>
                        <a:pt x="312580" y="75247"/>
                        <a:pt x="311627" y="90488"/>
                        <a:pt x="309722" y="104775"/>
                      </a:cubicBezTo>
                      <a:cubicBezTo>
                        <a:pt x="307817" y="99060"/>
                        <a:pt x="304007" y="93345"/>
                        <a:pt x="304007" y="87630"/>
                      </a:cubicBezTo>
                      <a:cubicBezTo>
                        <a:pt x="303055" y="79057"/>
                        <a:pt x="304007" y="70485"/>
                        <a:pt x="303055" y="61913"/>
                      </a:cubicBezTo>
                      <a:cubicBezTo>
                        <a:pt x="301150" y="44767"/>
                        <a:pt x="293530" y="41910"/>
                        <a:pt x="279242" y="50482"/>
                      </a:cubicBezTo>
                      <a:cubicBezTo>
                        <a:pt x="275432" y="53340"/>
                        <a:pt x="271622" y="56197"/>
                        <a:pt x="268764" y="59055"/>
                      </a:cubicBezTo>
                      <a:cubicBezTo>
                        <a:pt x="222092" y="103822"/>
                        <a:pt x="188755" y="158115"/>
                        <a:pt x="163989" y="218122"/>
                      </a:cubicBezTo>
                      <a:cubicBezTo>
                        <a:pt x="160180" y="227647"/>
                        <a:pt x="159227" y="237172"/>
                        <a:pt x="155417" y="249555"/>
                      </a:cubicBezTo>
                      <a:cubicBezTo>
                        <a:pt x="160180" y="248602"/>
                        <a:pt x="163037" y="248602"/>
                        <a:pt x="163989" y="247650"/>
                      </a:cubicBezTo>
                      <a:cubicBezTo>
                        <a:pt x="204947" y="216217"/>
                        <a:pt x="247809" y="188595"/>
                        <a:pt x="277337" y="143827"/>
                      </a:cubicBezTo>
                      <a:cubicBezTo>
                        <a:pt x="286862" y="129540"/>
                        <a:pt x="298292" y="117157"/>
                        <a:pt x="309722" y="104775"/>
                      </a:cubicBezTo>
                      <a:close/>
                      <a:moveTo>
                        <a:pt x="28734" y="248602"/>
                      </a:moveTo>
                      <a:cubicBezTo>
                        <a:pt x="31592" y="248602"/>
                        <a:pt x="33497" y="248602"/>
                        <a:pt x="34450" y="248602"/>
                      </a:cubicBezTo>
                      <a:cubicBezTo>
                        <a:pt x="83027" y="209550"/>
                        <a:pt x="140177" y="178117"/>
                        <a:pt x="168752" y="117157"/>
                      </a:cubicBezTo>
                      <a:cubicBezTo>
                        <a:pt x="181134" y="91440"/>
                        <a:pt x="201137" y="69532"/>
                        <a:pt x="219234" y="44767"/>
                      </a:cubicBezTo>
                      <a:cubicBezTo>
                        <a:pt x="194470" y="35242"/>
                        <a:pt x="174467" y="44767"/>
                        <a:pt x="156370" y="58102"/>
                      </a:cubicBezTo>
                      <a:cubicBezTo>
                        <a:pt x="97314" y="102870"/>
                        <a:pt x="57309" y="161925"/>
                        <a:pt x="32545" y="230505"/>
                      </a:cubicBezTo>
                      <a:cubicBezTo>
                        <a:pt x="31592" y="236220"/>
                        <a:pt x="30639" y="241935"/>
                        <a:pt x="28734" y="248602"/>
                      </a:cubicBezTo>
                      <a:close/>
                      <a:moveTo>
                        <a:pt x="510700" y="134302"/>
                      </a:moveTo>
                      <a:cubicBezTo>
                        <a:pt x="511652" y="135255"/>
                        <a:pt x="512605" y="137160"/>
                        <a:pt x="514509" y="138113"/>
                      </a:cubicBezTo>
                      <a:cubicBezTo>
                        <a:pt x="553562" y="106680"/>
                        <a:pt x="591662" y="74295"/>
                        <a:pt x="630714" y="42863"/>
                      </a:cubicBezTo>
                      <a:cubicBezTo>
                        <a:pt x="568802" y="46672"/>
                        <a:pt x="541180" y="92392"/>
                        <a:pt x="510700" y="134302"/>
                      </a:cubicBezTo>
                      <a:close/>
                      <a:moveTo>
                        <a:pt x="426880" y="33338"/>
                      </a:moveTo>
                      <a:cubicBezTo>
                        <a:pt x="424022" y="32385"/>
                        <a:pt x="421164" y="30480"/>
                        <a:pt x="417355" y="29527"/>
                      </a:cubicBezTo>
                      <a:cubicBezTo>
                        <a:pt x="408782" y="48577"/>
                        <a:pt x="401162" y="66675"/>
                        <a:pt x="392589" y="85725"/>
                      </a:cubicBezTo>
                      <a:cubicBezTo>
                        <a:pt x="394495" y="86677"/>
                        <a:pt x="396400" y="87630"/>
                        <a:pt x="398305" y="88582"/>
                      </a:cubicBezTo>
                      <a:cubicBezTo>
                        <a:pt x="408782" y="69532"/>
                        <a:pt x="417355" y="51435"/>
                        <a:pt x="426880" y="33338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5" name="Freeform: Shape 624">
                  <a:extLst>
                    <a:ext uri="{FF2B5EF4-FFF2-40B4-BE49-F238E27FC236}">
                      <a16:creationId xmlns:a16="http://schemas.microsoft.com/office/drawing/2014/main" id="{F5CDD738-BEAD-4EED-80DF-6DA460F56440}"/>
                    </a:ext>
                  </a:extLst>
                </p:cNvPr>
                <p:cNvSpPr/>
                <p:nvPr/>
              </p:nvSpPr>
              <p:spPr>
                <a:xfrm>
                  <a:off x="9305498" y="993839"/>
                  <a:ext cx="314967" cy="263286"/>
                </a:xfrm>
                <a:custGeom>
                  <a:avLst/>
                  <a:gdLst>
                    <a:gd name="connsiteX0" fmla="*/ 244614 w 314967"/>
                    <a:gd name="connsiteY0" fmla="*/ 16291 h 263286"/>
                    <a:gd name="connsiteX1" fmla="*/ 306526 w 314967"/>
                    <a:gd name="connsiteY1" fmla="*/ 15338 h 263286"/>
                    <a:gd name="connsiteX2" fmla="*/ 301764 w 314967"/>
                    <a:gd name="connsiteY2" fmla="*/ 88681 h 263286"/>
                    <a:gd name="connsiteX3" fmla="*/ 301764 w 314967"/>
                    <a:gd name="connsiteY3" fmla="*/ 47723 h 263286"/>
                    <a:gd name="connsiteX4" fmla="*/ 279856 w 314967"/>
                    <a:gd name="connsiteY4" fmla="*/ 37246 h 263286"/>
                    <a:gd name="connsiteX5" fmla="*/ 236041 w 314967"/>
                    <a:gd name="connsiteY5" fmla="*/ 82966 h 263286"/>
                    <a:gd name="connsiteX6" fmla="*/ 164603 w 314967"/>
                    <a:gd name="connsiteY6" fmla="*/ 205838 h 263286"/>
                    <a:gd name="connsiteX7" fmla="*/ 156984 w 314967"/>
                    <a:gd name="connsiteY7" fmla="*/ 235366 h 263286"/>
                    <a:gd name="connsiteX8" fmla="*/ 161746 w 314967"/>
                    <a:gd name="connsiteY8" fmla="*/ 238223 h 263286"/>
                    <a:gd name="connsiteX9" fmla="*/ 278904 w 314967"/>
                    <a:gd name="connsiteY9" fmla="*/ 142021 h 263286"/>
                    <a:gd name="connsiteX10" fmla="*/ 283666 w 314967"/>
                    <a:gd name="connsiteY10" fmla="*/ 144878 h 263286"/>
                    <a:gd name="connsiteX11" fmla="*/ 260806 w 314967"/>
                    <a:gd name="connsiteY11" fmla="*/ 183931 h 263286"/>
                    <a:gd name="connsiteX12" fmla="*/ 164603 w 314967"/>
                    <a:gd name="connsiteY12" fmla="*/ 260131 h 263286"/>
                    <a:gd name="connsiteX13" fmla="*/ 144601 w 314967"/>
                    <a:gd name="connsiteY13" fmla="*/ 259178 h 263286"/>
                    <a:gd name="connsiteX14" fmla="*/ 128409 w 314967"/>
                    <a:gd name="connsiteY14" fmla="*/ 208696 h 263286"/>
                    <a:gd name="connsiteX15" fmla="*/ 132219 w 314967"/>
                    <a:gd name="connsiteY15" fmla="*/ 187741 h 263286"/>
                    <a:gd name="connsiteX16" fmla="*/ 49351 w 314967"/>
                    <a:gd name="connsiteY16" fmla="*/ 251558 h 263286"/>
                    <a:gd name="connsiteX17" fmla="*/ 23634 w 314967"/>
                    <a:gd name="connsiteY17" fmla="*/ 262988 h 263286"/>
                    <a:gd name="connsiteX18" fmla="*/ 774 w 314967"/>
                    <a:gd name="connsiteY18" fmla="*/ 226793 h 263286"/>
                    <a:gd name="connsiteX19" fmla="*/ 31253 w 314967"/>
                    <a:gd name="connsiteY19" fmla="*/ 121066 h 263286"/>
                    <a:gd name="connsiteX20" fmla="*/ 123646 w 314967"/>
                    <a:gd name="connsiteY20" fmla="*/ 19148 h 263286"/>
                    <a:gd name="connsiteX21" fmla="*/ 200799 w 314967"/>
                    <a:gd name="connsiteY21" fmla="*/ 1051 h 263286"/>
                    <a:gd name="connsiteX22" fmla="*/ 244614 w 314967"/>
                    <a:gd name="connsiteY22" fmla="*/ 16291 h 263286"/>
                    <a:gd name="connsiteX23" fmla="*/ 29349 w 314967"/>
                    <a:gd name="connsiteY23" fmla="*/ 239176 h 263286"/>
                    <a:gd name="connsiteX24" fmla="*/ 85546 w 314967"/>
                    <a:gd name="connsiteY24" fmla="*/ 196313 h 263286"/>
                    <a:gd name="connsiteX25" fmla="*/ 167461 w 314967"/>
                    <a:gd name="connsiteY25" fmla="*/ 104873 h 263286"/>
                    <a:gd name="connsiteX26" fmla="*/ 217944 w 314967"/>
                    <a:gd name="connsiteY26" fmla="*/ 31531 h 263286"/>
                    <a:gd name="connsiteX27" fmla="*/ 168414 w 314967"/>
                    <a:gd name="connsiteY27" fmla="*/ 37246 h 263286"/>
                    <a:gd name="connsiteX28" fmla="*/ 66496 w 314967"/>
                    <a:gd name="connsiteY28" fmla="*/ 145831 h 263286"/>
                    <a:gd name="connsiteX29" fmla="*/ 29349 w 314967"/>
                    <a:gd name="connsiteY29" fmla="*/ 239176 h 2632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314967" h="263286">
                      <a:moveTo>
                        <a:pt x="244614" y="16291"/>
                      </a:moveTo>
                      <a:cubicBezTo>
                        <a:pt x="272236" y="1051"/>
                        <a:pt x="291286" y="98"/>
                        <a:pt x="306526" y="15338"/>
                      </a:cubicBezTo>
                      <a:cubicBezTo>
                        <a:pt x="318909" y="28673"/>
                        <a:pt x="317956" y="59153"/>
                        <a:pt x="301764" y="88681"/>
                      </a:cubicBezTo>
                      <a:cubicBezTo>
                        <a:pt x="301764" y="73441"/>
                        <a:pt x="302716" y="60106"/>
                        <a:pt x="301764" y="47723"/>
                      </a:cubicBezTo>
                      <a:cubicBezTo>
                        <a:pt x="300811" y="31531"/>
                        <a:pt x="292239" y="26768"/>
                        <a:pt x="279856" y="37246"/>
                      </a:cubicBezTo>
                      <a:cubicBezTo>
                        <a:pt x="263664" y="50581"/>
                        <a:pt x="247471" y="64868"/>
                        <a:pt x="236041" y="82966"/>
                      </a:cubicBezTo>
                      <a:cubicBezTo>
                        <a:pt x="210324" y="122971"/>
                        <a:pt x="187464" y="163928"/>
                        <a:pt x="164603" y="205838"/>
                      </a:cubicBezTo>
                      <a:cubicBezTo>
                        <a:pt x="159841" y="214411"/>
                        <a:pt x="158889" y="225841"/>
                        <a:pt x="156984" y="235366"/>
                      </a:cubicBezTo>
                      <a:cubicBezTo>
                        <a:pt x="158889" y="236318"/>
                        <a:pt x="159841" y="237271"/>
                        <a:pt x="161746" y="238223"/>
                      </a:cubicBezTo>
                      <a:cubicBezTo>
                        <a:pt x="200799" y="205838"/>
                        <a:pt x="239851" y="174406"/>
                        <a:pt x="278904" y="142021"/>
                      </a:cubicBezTo>
                      <a:cubicBezTo>
                        <a:pt x="280809" y="142973"/>
                        <a:pt x="281761" y="143926"/>
                        <a:pt x="283666" y="144878"/>
                      </a:cubicBezTo>
                      <a:cubicBezTo>
                        <a:pt x="276046" y="158213"/>
                        <a:pt x="271284" y="174406"/>
                        <a:pt x="260806" y="183931"/>
                      </a:cubicBezTo>
                      <a:cubicBezTo>
                        <a:pt x="230326" y="210601"/>
                        <a:pt x="196989" y="235366"/>
                        <a:pt x="164603" y="260131"/>
                      </a:cubicBezTo>
                      <a:cubicBezTo>
                        <a:pt x="160794" y="262988"/>
                        <a:pt x="149364" y="262036"/>
                        <a:pt x="144601" y="259178"/>
                      </a:cubicBezTo>
                      <a:cubicBezTo>
                        <a:pt x="128409" y="246796"/>
                        <a:pt x="125551" y="228698"/>
                        <a:pt x="128409" y="208696"/>
                      </a:cubicBezTo>
                      <a:cubicBezTo>
                        <a:pt x="129361" y="202981"/>
                        <a:pt x="130314" y="197266"/>
                        <a:pt x="132219" y="187741"/>
                      </a:cubicBezTo>
                      <a:cubicBezTo>
                        <a:pt x="102691" y="210601"/>
                        <a:pt x="76021" y="231556"/>
                        <a:pt x="49351" y="251558"/>
                      </a:cubicBezTo>
                      <a:cubicBezTo>
                        <a:pt x="41731" y="257273"/>
                        <a:pt x="26491" y="264893"/>
                        <a:pt x="23634" y="262988"/>
                      </a:cubicBezTo>
                      <a:cubicBezTo>
                        <a:pt x="14109" y="252511"/>
                        <a:pt x="2678" y="240128"/>
                        <a:pt x="774" y="226793"/>
                      </a:cubicBezTo>
                      <a:cubicBezTo>
                        <a:pt x="-3989" y="187741"/>
                        <a:pt x="14109" y="153451"/>
                        <a:pt x="31253" y="121066"/>
                      </a:cubicBezTo>
                      <a:cubicBezTo>
                        <a:pt x="53161" y="79156"/>
                        <a:pt x="82689" y="44866"/>
                        <a:pt x="123646" y="19148"/>
                      </a:cubicBezTo>
                      <a:cubicBezTo>
                        <a:pt x="147459" y="3908"/>
                        <a:pt x="173176" y="-2759"/>
                        <a:pt x="200799" y="1051"/>
                      </a:cubicBezTo>
                      <a:cubicBezTo>
                        <a:pt x="213181" y="1051"/>
                        <a:pt x="225564" y="8671"/>
                        <a:pt x="244614" y="16291"/>
                      </a:cubicBezTo>
                      <a:close/>
                      <a:moveTo>
                        <a:pt x="29349" y="239176"/>
                      </a:moveTo>
                      <a:cubicBezTo>
                        <a:pt x="50303" y="222983"/>
                        <a:pt x="67449" y="209648"/>
                        <a:pt x="85546" y="196313"/>
                      </a:cubicBezTo>
                      <a:cubicBezTo>
                        <a:pt x="117931" y="170596"/>
                        <a:pt x="149364" y="144878"/>
                        <a:pt x="167461" y="104873"/>
                      </a:cubicBezTo>
                      <a:cubicBezTo>
                        <a:pt x="179844" y="78203"/>
                        <a:pt x="200799" y="56296"/>
                        <a:pt x="217944" y="31531"/>
                      </a:cubicBezTo>
                      <a:cubicBezTo>
                        <a:pt x="199846" y="22006"/>
                        <a:pt x="183653" y="28673"/>
                        <a:pt x="168414" y="37246"/>
                      </a:cubicBezTo>
                      <a:cubicBezTo>
                        <a:pt x="123646" y="62963"/>
                        <a:pt x="93166" y="102968"/>
                        <a:pt x="66496" y="145831"/>
                      </a:cubicBezTo>
                      <a:cubicBezTo>
                        <a:pt x="49351" y="173453"/>
                        <a:pt x="34111" y="202028"/>
                        <a:pt x="29349" y="239176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6" name="Freeform: Shape 625">
                  <a:extLst>
                    <a:ext uri="{FF2B5EF4-FFF2-40B4-BE49-F238E27FC236}">
                      <a16:creationId xmlns:a16="http://schemas.microsoft.com/office/drawing/2014/main" id="{6B357AF9-5A39-481F-8A01-00672C15E407}"/>
                    </a:ext>
                  </a:extLst>
                </p:cNvPr>
                <p:cNvSpPr/>
                <p:nvPr/>
              </p:nvSpPr>
              <p:spPr>
                <a:xfrm>
                  <a:off x="9499630" y="1427325"/>
                  <a:ext cx="59054" cy="97154"/>
                </a:xfrm>
                <a:custGeom>
                  <a:avLst/>
                  <a:gdLst>
                    <a:gd name="connsiteX0" fmla="*/ 4763 w 59054"/>
                    <a:gd name="connsiteY0" fmla="*/ 97155 h 97154"/>
                    <a:gd name="connsiteX1" fmla="*/ 0 w 59054"/>
                    <a:gd name="connsiteY1" fmla="*/ 58102 h 97154"/>
                    <a:gd name="connsiteX2" fmla="*/ 4763 w 59054"/>
                    <a:gd name="connsiteY2" fmla="*/ 41910 h 97154"/>
                    <a:gd name="connsiteX3" fmla="*/ 16192 w 59054"/>
                    <a:gd name="connsiteY3" fmla="*/ 31433 h 97154"/>
                    <a:gd name="connsiteX4" fmla="*/ 53340 w 59054"/>
                    <a:gd name="connsiteY4" fmla="*/ 0 h 97154"/>
                    <a:gd name="connsiteX5" fmla="*/ 59055 w 59054"/>
                    <a:gd name="connsiteY5" fmla="*/ 40958 h 97154"/>
                    <a:gd name="connsiteX6" fmla="*/ 55245 w 59054"/>
                    <a:gd name="connsiteY6" fmla="*/ 53340 h 97154"/>
                    <a:gd name="connsiteX7" fmla="*/ 4763 w 59054"/>
                    <a:gd name="connsiteY7" fmla="*/ 97155 h 97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054" h="97154">
                      <a:moveTo>
                        <a:pt x="4763" y="97155"/>
                      </a:moveTo>
                      <a:cubicBezTo>
                        <a:pt x="2858" y="82867"/>
                        <a:pt x="953" y="70485"/>
                        <a:pt x="0" y="58102"/>
                      </a:cubicBezTo>
                      <a:cubicBezTo>
                        <a:pt x="0" y="52388"/>
                        <a:pt x="1905" y="46673"/>
                        <a:pt x="4763" y="41910"/>
                      </a:cubicBezTo>
                      <a:cubicBezTo>
                        <a:pt x="7620" y="37148"/>
                        <a:pt x="12383" y="34290"/>
                        <a:pt x="16192" y="31433"/>
                      </a:cubicBezTo>
                      <a:cubicBezTo>
                        <a:pt x="27622" y="20955"/>
                        <a:pt x="40005" y="11430"/>
                        <a:pt x="53340" y="0"/>
                      </a:cubicBezTo>
                      <a:cubicBezTo>
                        <a:pt x="55245" y="15240"/>
                        <a:pt x="58103" y="27623"/>
                        <a:pt x="59055" y="40958"/>
                      </a:cubicBezTo>
                      <a:cubicBezTo>
                        <a:pt x="59055" y="44767"/>
                        <a:pt x="58103" y="50483"/>
                        <a:pt x="55245" y="53340"/>
                      </a:cubicBezTo>
                      <a:cubicBezTo>
                        <a:pt x="38100" y="68580"/>
                        <a:pt x="21908" y="81915"/>
                        <a:pt x="4763" y="97155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7" name="Freeform: Shape 626">
                  <a:extLst>
                    <a:ext uri="{FF2B5EF4-FFF2-40B4-BE49-F238E27FC236}">
                      <a16:creationId xmlns:a16="http://schemas.microsoft.com/office/drawing/2014/main" id="{892D0CF5-BA51-4A7D-9208-02E2C9D6F14A}"/>
                    </a:ext>
                  </a:extLst>
                </p:cNvPr>
                <p:cNvSpPr/>
                <p:nvPr/>
              </p:nvSpPr>
              <p:spPr>
                <a:xfrm>
                  <a:off x="9194830" y="1767367"/>
                  <a:ext cx="97154" cy="81385"/>
                </a:xfrm>
                <a:custGeom>
                  <a:avLst/>
                  <a:gdLst>
                    <a:gd name="connsiteX0" fmla="*/ 97155 w 97154"/>
                    <a:gd name="connsiteY0" fmla="*/ 2858 h 81385"/>
                    <a:gd name="connsiteX1" fmla="*/ 56197 w 97154"/>
                    <a:gd name="connsiteY1" fmla="*/ 72390 h 81385"/>
                    <a:gd name="connsiteX2" fmla="*/ 40958 w 97154"/>
                    <a:gd name="connsiteY2" fmla="*/ 80963 h 81385"/>
                    <a:gd name="connsiteX3" fmla="*/ 0 w 97154"/>
                    <a:gd name="connsiteY3" fmla="*/ 80963 h 81385"/>
                    <a:gd name="connsiteX4" fmla="*/ 94297 w 97154"/>
                    <a:gd name="connsiteY4" fmla="*/ 0 h 81385"/>
                    <a:gd name="connsiteX5" fmla="*/ 97155 w 97154"/>
                    <a:gd name="connsiteY5" fmla="*/ 2858 h 813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7154" h="81385">
                      <a:moveTo>
                        <a:pt x="97155" y="2858"/>
                      </a:moveTo>
                      <a:cubicBezTo>
                        <a:pt x="83820" y="25717"/>
                        <a:pt x="70485" y="49530"/>
                        <a:pt x="56197" y="72390"/>
                      </a:cubicBezTo>
                      <a:cubicBezTo>
                        <a:pt x="53340" y="77153"/>
                        <a:pt x="46672" y="80963"/>
                        <a:pt x="40958" y="80963"/>
                      </a:cubicBezTo>
                      <a:cubicBezTo>
                        <a:pt x="29528" y="81915"/>
                        <a:pt x="17145" y="80963"/>
                        <a:pt x="0" y="80963"/>
                      </a:cubicBezTo>
                      <a:cubicBezTo>
                        <a:pt x="33338" y="52388"/>
                        <a:pt x="63817" y="26670"/>
                        <a:pt x="94297" y="0"/>
                      </a:cubicBezTo>
                      <a:cubicBezTo>
                        <a:pt x="95250" y="1905"/>
                        <a:pt x="96203" y="1905"/>
                        <a:pt x="97155" y="2858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601" name="Group 600">
                <a:extLst>
                  <a:ext uri="{FF2B5EF4-FFF2-40B4-BE49-F238E27FC236}">
                    <a16:creationId xmlns:a16="http://schemas.microsoft.com/office/drawing/2014/main" id="{6FAC3A5A-0DCE-43CF-A55C-7A45E8B6A077}"/>
                  </a:ext>
                </a:extLst>
              </p:cNvPr>
              <p:cNvGrpSpPr/>
              <p:nvPr/>
            </p:nvGrpSpPr>
            <p:grpSpPr>
              <a:xfrm>
                <a:off x="7175530" y="1539720"/>
                <a:ext cx="4470082" cy="2745890"/>
                <a:chOff x="7175530" y="1539720"/>
                <a:chExt cx="4470082" cy="2745890"/>
              </a:xfrm>
              <a:grpFill/>
            </p:grpSpPr>
            <p:sp>
              <p:nvSpPr>
                <p:cNvPr id="602" name="Freeform: Shape 601">
                  <a:extLst>
                    <a:ext uri="{FF2B5EF4-FFF2-40B4-BE49-F238E27FC236}">
                      <a16:creationId xmlns:a16="http://schemas.microsoft.com/office/drawing/2014/main" id="{0BBAE318-31A3-44C9-A7F2-2D08B54E884C}"/>
                    </a:ext>
                  </a:extLst>
                </p:cNvPr>
                <p:cNvSpPr/>
                <p:nvPr/>
              </p:nvSpPr>
              <p:spPr>
                <a:xfrm>
                  <a:off x="7552719" y="1774351"/>
                  <a:ext cx="4027144" cy="2511259"/>
                </a:xfrm>
                <a:custGeom>
                  <a:avLst/>
                  <a:gdLst>
                    <a:gd name="connsiteX0" fmla="*/ 546735 w 4027144"/>
                    <a:gd name="connsiteY0" fmla="*/ 1457961 h 2511259"/>
                    <a:gd name="connsiteX1" fmla="*/ 624840 w 4027144"/>
                    <a:gd name="connsiteY1" fmla="*/ 1482726 h 2511259"/>
                    <a:gd name="connsiteX2" fmla="*/ 715328 w 4027144"/>
                    <a:gd name="connsiteY2" fmla="*/ 1477011 h 2511259"/>
                    <a:gd name="connsiteX3" fmla="*/ 869632 w 4027144"/>
                    <a:gd name="connsiteY3" fmla="*/ 1473201 h 2511259"/>
                    <a:gd name="connsiteX4" fmla="*/ 771525 w 4027144"/>
                    <a:gd name="connsiteY4" fmla="*/ 1433196 h 2511259"/>
                    <a:gd name="connsiteX5" fmla="*/ 496253 w 4027144"/>
                    <a:gd name="connsiteY5" fmla="*/ 1324611 h 2511259"/>
                    <a:gd name="connsiteX6" fmla="*/ 205740 w 4027144"/>
                    <a:gd name="connsiteY6" fmla="*/ 1123633 h 2511259"/>
                    <a:gd name="connsiteX7" fmla="*/ 4763 w 4027144"/>
                    <a:gd name="connsiteY7" fmla="*/ 691198 h 2511259"/>
                    <a:gd name="connsiteX8" fmla="*/ 0 w 4027144"/>
                    <a:gd name="connsiteY8" fmla="*/ 608331 h 2511259"/>
                    <a:gd name="connsiteX9" fmla="*/ 3810 w 4027144"/>
                    <a:gd name="connsiteY9" fmla="*/ 573089 h 2511259"/>
                    <a:gd name="connsiteX10" fmla="*/ 266700 w 4027144"/>
                    <a:gd name="connsiteY10" fmla="*/ 1158876 h 2511259"/>
                    <a:gd name="connsiteX11" fmla="*/ 385763 w 4027144"/>
                    <a:gd name="connsiteY11" fmla="*/ 1036956 h 2511259"/>
                    <a:gd name="connsiteX12" fmla="*/ 383858 w 4027144"/>
                    <a:gd name="connsiteY12" fmla="*/ 1035051 h 2511259"/>
                    <a:gd name="connsiteX13" fmla="*/ 298133 w 4027144"/>
                    <a:gd name="connsiteY13" fmla="*/ 1106489 h 2511259"/>
                    <a:gd name="connsiteX14" fmla="*/ 277178 w 4027144"/>
                    <a:gd name="connsiteY14" fmla="*/ 1124586 h 2511259"/>
                    <a:gd name="connsiteX15" fmla="*/ 250508 w 4027144"/>
                    <a:gd name="connsiteY15" fmla="*/ 1117918 h 2511259"/>
                    <a:gd name="connsiteX16" fmla="*/ 270510 w 4027144"/>
                    <a:gd name="connsiteY16" fmla="*/ 1043623 h 2511259"/>
                    <a:gd name="connsiteX17" fmla="*/ 515303 w 4027144"/>
                    <a:gd name="connsiteY17" fmla="*/ 904558 h 2511259"/>
                    <a:gd name="connsiteX18" fmla="*/ 547688 w 4027144"/>
                    <a:gd name="connsiteY18" fmla="*/ 877889 h 2511259"/>
                    <a:gd name="connsiteX19" fmla="*/ 606743 w 4027144"/>
                    <a:gd name="connsiteY19" fmla="*/ 797878 h 2511259"/>
                    <a:gd name="connsiteX20" fmla="*/ 674370 w 4027144"/>
                    <a:gd name="connsiteY20" fmla="*/ 813118 h 2511259"/>
                    <a:gd name="connsiteX21" fmla="*/ 593408 w 4027144"/>
                    <a:gd name="connsiteY21" fmla="*/ 855028 h 2511259"/>
                    <a:gd name="connsiteX22" fmla="*/ 551498 w 4027144"/>
                    <a:gd name="connsiteY22" fmla="*/ 937896 h 2511259"/>
                    <a:gd name="connsiteX23" fmla="*/ 606743 w 4027144"/>
                    <a:gd name="connsiteY23" fmla="*/ 1009333 h 2511259"/>
                    <a:gd name="connsiteX24" fmla="*/ 683895 w 4027144"/>
                    <a:gd name="connsiteY24" fmla="*/ 832168 h 2511259"/>
                    <a:gd name="connsiteX25" fmla="*/ 767715 w 4027144"/>
                    <a:gd name="connsiteY25" fmla="*/ 755016 h 2511259"/>
                    <a:gd name="connsiteX26" fmla="*/ 822008 w 4027144"/>
                    <a:gd name="connsiteY26" fmla="*/ 747396 h 2511259"/>
                    <a:gd name="connsiteX27" fmla="*/ 851535 w 4027144"/>
                    <a:gd name="connsiteY27" fmla="*/ 824548 h 2511259"/>
                    <a:gd name="connsiteX28" fmla="*/ 648653 w 4027144"/>
                    <a:gd name="connsiteY28" fmla="*/ 1029336 h 2511259"/>
                    <a:gd name="connsiteX29" fmla="*/ 622935 w 4027144"/>
                    <a:gd name="connsiteY29" fmla="*/ 1032193 h 2511259"/>
                    <a:gd name="connsiteX30" fmla="*/ 641033 w 4027144"/>
                    <a:gd name="connsiteY30" fmla="*/ 1091248 h 2511259"/>
                    <a:gd name="connsiteX31" fmla="*/ 694373 w 4027144"/>
                    <a:gd name="connsiteY31" fmla="*/ 1100773 h 2511259"/>
                    <a:gd name="connsiteX32" fmla="*/ 782955 w 4027144"/>
                    <a:gd name="connsiteY32" fmla="*/ 1022668 h 2511259"/>
                    <a:gd name="connsiteX33" fmla="*/ 984885 w 4027144"/>
                    <a:gd name="connsiteY33" fmla="*/ 724536 h 2511259"/>
                    <a:gd name="connsiteX34" fmla="*/ 1122998 w 4027144"/>
                    <a:gd name="connsiteY34" fmla="*/ 517843 h 2511259"/>
                    <a:gd name="connsiteX35" fmla="*/ 1010603 w 4027144"/>
                    <a:gd name="connsiteY35" fmla="*/ 484506 h 2511259"/>
                    <a:gd name="connsiteX36" fmla="*/ 825818 w 4027144"/>
                    <a:gd name="connsiteY36" fmla="*/ 453073 h 2511259"/>
                    <a:gd name="connsiteX37" fmla="*/ 704850 w 4027144"/>
                    <a:gd name="connsiteY37" fmla="*/ 480696 h 2511259"/>
                    <a:gd name="connsiteX38" fmla="*/ 685800 w 4027144"/>
                    <a:gd name="connsiteY38" fmla="*/ 623571 h 2511259"/>
                    <a:gd name="connsiteX39" fmla="*/ 903923 w 4027144"/>
                    <a:gd name="connsiteY39" fmla="*/ 689293 h 2511259"/>
                    <a:gd name="connsiteX40" fmla="*/ 959168 w 4027144"/>
                    <a:gd name="connsiteY40" fmla="*/ 574993 h 2511259"/>
                    <a:gd name="connsiteX41" fmla="*/ 955357 w 4027144"/>
                    <a:gd name="connsiteY41" fmla="*/ 564516 h 2511259"/>
                    <a:gd name="connsiteX42" fmla="*/ 1011555 w 4027144"/>
                    <a:gd name="connsiteY42" fmla="*/ 596901 h 2511259"/>
                    <a:gd name="connsiteX43" fmla="*/ 996315 w 4027144"/>
                    <a:gd name="connsiteY43" fmla="*/ 661671 h 2511259"/>
                    <a:gd name="connsiteX44" fmla="*/ 890588 w 4027144"/>
                    <a:gd name="connsiteY44" fmla="*/ 717868 h 2511259"/>
                    <a:gd name="connsiteX45" fmla="*/ 681038 w 4027144"/>
                    <a:gd name="connsiteY45" fmla="*/ 641668 h 2511259"/>
                    <a:gd name="connsiteX46" fmla="*/ 738188 w 4027144"/>
                    <a:gd name="connsiteY46" fmla="*/ 433071 h 2511259"/>
                    <a:gd name="connsiteX47" fmla="*/ 875348 w 4027144"/>
                    <a:gd name="connsiteY47" fmla="*/ 422593 h 2511259"/>
                    <a:gd name="connsiteX48" fmla="*/ 1280160 w 4027144"/>
                    <a:gd name="connsiteY48" fmla="*/ 513081 h 2511259"/>
                    <a:gd name="connsiteX49" fmla="*/ 1312545 w 4027144"/>
                    <a:gd name="connsiteY49" fmla="*/ 507366 h 2511259"/>
                    <a:gd name="connsiteX50" fmla="*/ 1338263 w 4027144"/>
                    <a:gd name="connsiteY50" fmla="*/ 493078 h 2511259"/>
                    <a:gd name="connsiteX51" fmla="*/ 1359218 w 4027144"/>
                    <a:gd name="connsiteY51" fmla="*/ 493078 h 2511259"/>
                    <a:gd name="connsiteX52" fmla="*/ 1361123 w 4027144"/>
                    <a:gd name="connsiteY52" fmla="*/ 515938 h 2511259"/>
                    <a:gd name="connsiteX53" fmla="*/ 1355408 w 4027144"/>
                    <a:gd name="connsiteY53" fmla="*/ 528321 h 2511259"/>
                    <a:gd name="connsiteX54" fmla="*/ 1478280 w 4027144"/>
                    <a:gd name="connsiteY54" fmla="*/ 534989 h 2511259"/>
                    <a:gd name="connsiteX55" fmla="*/ 1519238 w 4027144"/>
                    <a:gd name="connsiteY55" fmla="*/ 430213 h 2511259"/>
                    <a:gd name="connsiteX56" fmla="*/ 1512570 w 4027144"/>
                    <a:gd name="connsiteY56" fmla="*/ 421641 h 2511259"/>
                    <a:gd name="connsiteX57" fmla="*/ 1516380 w 4027144"/>
                    <a:gd name="connsiteY57" fmla="*/ 415926 h 2511259"/>
                    <a:gd name="connsiteX58" fmla="*/ 1533525 w 4027144"/>
                    <a:gd name="connsiteY58" fmla="*/ 425451 h 2511259"/>
                    <a:gd name="connsiteX59" fmla="*/ 1511618 w 4027144"/>
                    <a:gd name="connsiteY59" fmla="*/ 561658 h 2511259"/>
                    <a:gd name="connsiteX60" fmla="*/ 1401128 w 4027144"/>
                    <a:gd name="connsiteY60" fmla="*/ 586423 h 2511259"/>
                    <a:gd name="connsiteX61" fmla="*/ 1342073 w 4027144"/>
                    <a:gd name="connsiteY61" fmla="*/ 579756 h 2511259"/>
                    <a:gd name="connsiteX62" fmla="*/ 1303020 w 4027144"/>
                    <a:gd name="connsiteY62" fmla="*/ 592139 h 2511259"/>
                    <a:gd name="connsiteX63" fmla="*/ 1145858 w 4027144"/>
                    <a:gd name="connsiteY63" fmla="*/ 755016 h 2511259"/>
                    <a:gd name="connsiteX64" fmla="*/ 1129665 w 4027144"/>
                    <a:gd name="connsiteY64" fmla="*/ 775971 h 2511259"/>
                    <a:gd name="connsiteX65" fmla="*/ 1133475 w 4027144"/>
                    <a:gd name="connsiteY65" fmla="*/ 779781 h 2511259"/>
                    <a:gd name="connsiteX66" fmla="*/ 1179195 w 4027144"/>
                    <a:gd name="connsiteY66" fmla="*/ 740728 h 2511259"/>
                    <a:gd name="connsiteX67" fmla="*/ 1201103 w 4027144"/>
                    <a:gd name="connsiteY67" fmla="*/ 723583 h 2511259"/>
                    <a:gd name="connsiteX68" fmla="*/ 1231583 w 4027144"/>
                    <a:gd name="connsiteY68" fmla="*/ 737871 h 2511259"/>
                    <a:gd name="connsiteX69" fmla="*/ 1199198 w 4027144"/>
                    <a:gd name="connsiteY69" fmla="*/ 822643 h 2511259"/>
                    <a:gd name="connsiteX70" fmla="*/ 1163955 w 4027144"/>
                    <a:gd name="connsiteY70" fmla="*/ 870268 h 2511259"/>
                    <a:gd name="connsiteX71" fmla="*/ 1151573 w 4027144"/>
                    <a:gd name="connsiteY71" fmla="*/ 909321 h 2511259"/>
                    <a:gd name="connsiteX72" fmla="*/ 1223010 w 4027144"/>
                    <a:gd name="connsiteY72" fmla="*/ 837883 h 2511259"/>
                    <a:gd name="connsiteX73" fmla="*/ 1340168 w 4027144"/>
                    <a:gd name="connsiteY73" fmla="*/ 722631 h 2511259"/>
                    <a:gd name="connsiteX74" fmla="*/ 1402080 w 4027144"/>
                    <a:gd name="connsiteY74" fmla="*/ 735014 h 2511259"/>
                    <a:gd name="connsiteX75" fmla="*/ 1463993 w 4027144"/>
                    <a:gd name="connsiteY75" fmla="*/ 780733 h 2511259"/>
                    <a:gd name="connsiteX76" fmla="*/ 1468755 w 4027144"/>
                    <a:gd name="connsiteY76" fmla="*/ 783591 h 2511259"/>
                    <a:gd name="connsiteX77" fmla="*/ 1501140 w 4027144"/>
                    <a:gd name="connsiteY77" fmla="*/ 717868 h 2511259"/>
                    <a:gd name="connsiteX78" fmla="*/ 1515428 w 4027144"/>
                    <a:gd name="connsiteY78" fmla="*/ 770256 h 2511259"/>
                    <a:gd name="connsiteX79" fmla="*/ 1570673 w 4027144"/>
                    <a:gd name="connsiteY79" fmla="*/ 726441 h 2511259"/>
                    <a:gd name="connsiteX80" fmla="*/ 1594485 w 4027144"/>
                    <a:gd name="connsiteY80" fmla="*/ 718821 h 2511259"/>
                    <a:gd name="connsiteX81" fmla="*/ 1605915 w 4027144"/>
                    <a:gd name="connsiteY81" fmla="*/ 742633 h 2511259"/>
                    <a:gd name="connsiteX82" fmla="*/ 1559243 w 4027144"/>
                    <a:gd name="connsiteY82" fmla="*/ 835026 h 2511259"/>
                    <a:gd name="connsiteX83" fmla="*/ 1523048 w 4027144"/>
                    <a:gd name="connsiteY83" fmla="*/ 891223 h 2511259"/>
                    <a:gd name="connsiteX84" fmla="*/ 1521143 w 4027144"/>
                    <a:gd name="connsiteY84" fmla="*/ 908368 h 2511259"/>
                    <a:gd name="connsiteX85" fmla="*/ 1596390 w 4027144"/>
                    <a:gd name="connsiteY85" fmla="*/ 831216 h 2511259"/>
                    <a:gd name="connsiteX86" fmla="*/ 1822133 w 4027144"/>
                    <a:gd name="connsiteY86" fmla="*/ 520701 h 2511259"/>
                    <a:gd name="connsiteX87" fmla="*/ 1867853 w 4027144"/>
                    <a:gd name="connsiteY87" fmla="*/ 493078 h 2511259"/>
                    <a:gd name="connsiteX88" fmla="*/ 1892618 w 4027144"/>
                    <a:gd name="connsiteY88" fmla="*/ 493078 h 2511259"/>
                    <a:gd name="connsiteX89" fmla="*/ 1890713 w 4027144"/>
                    <a:gd name="connsiteY89" fmla="*/ 519748 h 2511259"/>
                    <a:gd name="connsiteX90" fmla="*/ 1829753 w 4027144"/>
                    <a:gd name="connsiteY90" fmla="*/ 597853 h 2511259"/>
                    <a:gd name="connsiteX91" fmla="*/ 1719263 w 4027144"/>
                    <a:gd name="connsiteY91" fmla="*/ 715011 h 2511259"/>
                    <a:gd name="connsiteX92" fmla="*/ 1741170 w 4027144"/>
                    <a:gd name="connsiteY92" fmla="*/ 743586 h 2511259"/>
                    <a:gd name="connsiteX93" fmla="*/ 1709738 w 4027144"/>
                    <a:gd name="connsiteY93" fmla="*/ 800736 h 2511259"/>
                    <a:gd name="connsiteX94" fmla="*/ 1672590 w 4027144"/>
                    <a:gd name="connsiteY94" fmla="*/ 852171 h 2511259"/>
                    <a:gd name="connsiteX95" fmla="*/ 1680210 w 4027144"/>
                    <a:gd name="connsiteY95" fmla="*/ 913131 h 2511259"/>
                    <a:gd name="connsiteX96" fmla="*/ 1686878 w 4027144"/>
                    <a:gd name="connsiteY96" fmla="*/ 915036 h 2511259"/>
                    <a:gd name="connsiteX97" fmla="*/ 1705928 w 4027144"/>
                    <a:gd name="connsiteY97" fmla="*/ 897891 h 2511259"/>
                    <a:gd name="connsiteX98" fmla="*/ 1839278 w 4027144"/>
                    <a:gd name="connsiteY98" fmla="*/ 735966 h 2511259"/>
                    <a:gd name="connsiteX99" fmla="*/ 1876425 w 4027144"/>
                    <a:gd name="connsiteY99" fmla="*/ 682626 h 2511259"/>
                    <a:gd name="connsiteX100" fmla="*/ 1899285 w 4027144"/>
                    <a:gd name="connsiteY100" fmla="*/ 675958 h 2511259"/>
                    <a:gd name="connsiteX101" fmla="*/ 1896428 w 4027144"/>
                    <a:gd name="connsiteY101" fmla="*/ 700723 h 2511259"/>
                    <a:gd name="connsiteX102" fmla="*/ 1892618 w 4027144"/>
                    <a:gd name="connsiteY102" fmla="*/ 704533 h 2511259"/>
                    <a:gd name="connsiteX103" fmla="*/ 1862138 w 4027144"/>
                    <a:gd name="connsiteY103" fmla="*/ 758826 h 2511259"/>
                    <a:gd name="connsiteX104" fmla="*/ 1823085 w 4027144"/>
                    <a:gd name="connsiteY104" fmla="*/ 876936 h 2511259"/>
                    <a:gd name="connsiteX105" fmla="*/ 1757363 w 4027144"/>
                    <a:gd name="connsiteY105" fmla="*/ 936943 h 2511259"/>
                    <a:gd name="connsiteX106" fmla="*/ 1707833 w 4027144"/>
                    <a:gd name="connsiteY106" fmla="*/ 925514 h 2511259"/>
                    <a:gd name="connsiteX107" fmla="*/ 1661160 w 4027144"/>
                    <a:gd name="connsiteY107" fmla="*/ 911226 h 2511259"/>
                    <a:gd name="connsiteX108" fmla="*/ 1651635 w 4027144"/>
                    <a:gd name="connsiteY108" fmla="*/ 807403 h 2511259"/>
                    <a:gd name="connsiteX109" fmla="*/ 1604010 w 4027144"/>
                    <a:gd name="connsiteY109" fmla="*/ 895033 h 2511259"/>
                    <a:gd name="connsiteX110" fmla="*/ 1614488 w 4027144"/>
                    <a:gd name="connsiteY110" fmla="*/ 928371 h 2511259"/>
                    <a:gd name="connsiteX111" fmla="*/ 1628775 w 4027144"/>
                    <a:gd name="connsiteY111" fmla="*/ 941706 h 2511259"/>
                    <a:gd name="connsiteX112" fmla="*/ 1580198 w 4027144"/>
                    <a:gd name="connsiteY112" fmla="*/ 889318 h 2511259"/>
                    <a:gd name="connsiteX113" fmla="*/ 1527810 w 4027144"/>
                    <a:gd name="connsiteY113" fmla="*/ 930276 h 2511259"/>
                    <a:gd name="connsiteX114" fmla="*/ 1503045 w 4027144"/>
                    <a:gd name="connsiteY114" fmla="*/ 924561 h 2511259"/>
                    <a:gd name="connsiteX115" fmla="*/ 1504950 w 4027144"/>
                    <a:gd name="connsiteY115" fmla="*/ 850266 h 2511259"/>
                    <a:gd name="connsiteX116" fmla="*/ 1564958 w 4027144"/>
                    <a:gd name="connsiteY116" fmla="*/ 764541 h 2511259"/>
                    <a:gd name="connsiteX117" fmla="*/ 1575435 w 4027144"/>
                    <a:gd name="connsiteY117" fmla="*/ 745491 h 2511259"/>
                    <a:gd name="connsiteX118" fmla="*/ 1529715 w 4027144"/>
                    <a:gd name="connsiteY118" fmla="*/ 783591 h 2511259"/>
                    <a:gd name="connsiteX119" fmla="*/ 1460183 w 4027144"/>
                    <a:gd name="connsiteY119" fmla="*/ 849314 h 2511259"/>
                    <a:gd name="connsiteX120" fmla="*/ 1439228 w 4027144"/>
                    <a:gd name="connsiteY120" fmla="*/ 948373 h 2511259"/>
                    <a:gd name="connsiteX121" fmla="*/ 1432560 w 4027144"/>
                    <a:gd name="connsiteY121" fmla="*/ 950278 h 2511259"/>
                    <a:gd name="connsiteX122" fmla="*/ 1400175 w 4027144"/>
                    <a:gd name="connsiteY122" fmla="*/ 892176 h 2511259"/>
                    <a:gd name="connsiteX123" fmla="*/ 1347788 w 4027144"/>
                    <a:gd name="connsiteY123" fmla="*/ 931228 h 2511259"/>
                    <a:gd name="connsiteX124" fmla="*/ 1316355 w 4027144"/>
                    <a:gd name="connsiteY124" fmla="*/ 922656 h 2511259"/>
                    <a:gd name="connsiteX125" fmla="*/ 1310640 w 4027144"/>
                    <a:gd name="connsiteY125" fmla="*/ 879793 h 2511259"/>
                    <a:gd name="connsiteX126" fmla="*/ 1247775 w 4027144"/>
                    <a:gd name="connsiteY126" fmla="*/ 928371 h 2511259"/>
                    <a:gd name="connsiteX127" fmla="*/ 1206818 w 4027144"/>
                    <a:gd name="connsiteY127" fmla="*/ 910273 h 2511259"/>
                    <a:gd name="connsiteX128" fmla="*/ 1205865 w 4027144"/>
                    <a:gd name="connsiteY128" fmla="*/ 892176 h 2511259"/>
                    <a:gd name="connsiteX129" fmla="*/ 1147763 w 4027144"/>
                    <a:gd name="connsiteY129" fmla="*/ 938848 h 2511259"/>
                    <a:gd name="connsiteX130" fmla="*/ 1131570 w 4027144"/>
                    <a:gd name="connsiteY130" fmla="*/ 862648 h 2511259"/>
                    <a:gd name="connsiteX131" fmla="*/ 1183005 w 4027144"/>
                    <a:gd name="connsiteY131" fmla="*/ 778828 h 2511259"/>
                    <a:gd name="connsiteX132" fmla="*/ 1200150 w 4027144"/>
                    <a:gd name="connsiteY132" fmla="*/ 751206 h 2511259"/>
                    <a:gd name="connsiteX133" fmla="*/ 1044893 w 4027144"/>
                    <a:gd name="connsiteY133" fmla="*/ 941706 h 2511259"/>
                    <a:gd name="connsiteX134" fmla="*/ 1038225 w 4027144"/>
                    <a:gd name="connsiteY134" fmla="*/ 940753 h 2511259"/>
                    <a:gd name="connsiteX135" fmla="*/ 1037273 w 4027144"/>
                    <a:gd name="connsiteY135" fmla="*/ 894081 h 2511259"/>
                    <a:gd name="connsiteX136" fmla="*/ 1122045 w 4027144"/>
                    <a:gd name="connsiteY136" fmla="*/ 727393 h 2511259"/>
                    <a:gd name="connsiteX137" fmla="*/ 1247775 w 4027144"/>
                    <a:gd name="connsiteY137" fmla="*/ 558801 h 2511259"/>
                    <a:gd name="connsiteX138" fmla="*/ 1194435 w 4027144"/>
                    <a:gd name="connsiteY138" fmla="*/ 544514 h 2511259"/>
                    <a:gd name="connsiteX139" fmla="*/ 1178243 w 4027144"/>
                    <a:gd name="connsiteY139" fmla="*/ 552133 h 2511259"/>
                    <a:gd name="connsiteX140" fmla="*/ 1023938 w 4027144"/>
                    <a:gd name="connsiteY140" fmla="*/ 763589 h 2511259"/>
                    <a:gd name="connsiteX141" fmla="*/ 861060 w 4027144"/>
                    <a:gd name="connsiteY141" fmla="*/ 990283 h 2511259"/>
                    <a:gd name="connsiteX142" fmla="*/ 717233 w 4027144"/>
                    <a:gd name="connsiteY142" fmla="*/ 1116014 h 2511259"/>
                    <a:gd name="connsiteX143" fmla="*/ 676275 w 4027144"/>
                    <a:gd name="connsiteY143" fmla="*/ 1129348 h 2511259"/>
                    <a:gd name="connsiteX144" fmla="*/ 620078 w 4027144"/>
                    <a:gd name="connsiteY144" fmla="*/ 1095058 h 2511259"/>
                    <a:gd name="connsiteX145" fmla="*/ 605790 w 4027144"/>
                    <a:gd name="connsiteY145" fmla="*/ 1032193 h 2511259"/>
                    <a:gd name="connsiteX146" fmla="*/ 528638 w 4027144"/>
                    <a:gd name="connsiteY146" fmla="*/ 937896 h 2511259"/>
                    <a:gd name="connsiteX147" fmla="*/ 509588 w 4027144"/>
                    <a:gd name="connsiteY147" fmla="*/ 972186 h 2511259"/>
                    <a:gd name="connsiteX148" fmla="*/ 429578 w 4027144"/>
                    <a:gd name="connsiteY148" fmla="*/ 1092201 h 2511259"/>
                    <a:gd name="connsiteX149" fmla="*/ 283845 w 4027144"/>
                    <a:gd name="connsiteY149" fmla="*/ 1166496 h 2511259"/>
                    <a:gd name="connsiteX150" fmla="*/ 281940 w 4027144"/>
                    <a:gd name="connsiteY150" fmla="*/ 1173164 h 2511259"/>
                    <a:gd name="connsiteX151" fmla="*/ 420053 w 4027144"/>
                    <a:gd name="connsiteY151" fmla="*/ 1260793 h 2511259"/>
                    <a:gd name="connsiteX152" fmla="*/ 721995 w 4027144"/>
                    <a:gd name="connsiteY152" fmla="*/ 1381761 h 2511259"/>
                    <a:gd name="connsiteX153" fmla="*/ 1115378 w 4027144"/>
                    <a:gd name="connsiteY153" fmla="*/ 1556068 h 2511259"/>
                    <a:gd name="connsiteX154" fmla="*/ 1190625 w 4027144"/>
                    <a:gd name="connsiteY154" fmla="*/ 1605598 h 2511259"/>
                    <a:gd name="connsiteX155" fmla="*/ 1400175 w 4027144"/>
                    <a:gd name="connsiteY155" fmla="*/ 1602741 h 2511259"/>
                    <a:gd name="connsiteX156" fmla="*/ 1603058 w 4027144"/>
                    <a:gd name="connsiteY156" fmla="*/ 1413193 h 2511259"/>
                    <a:gd name="connsiteX157" fmla="*/ 1867853 w 4027144"/>
                    <a:gd name="connsiteY157" fmla="*/ 1500823 h 2511259"/>
                    <a:gd name="connsiteX158" fmla="*/ 1846898 w 4027144"/>
                    <a:gd name="connsiteY158" fmla="*/ 1389381 h 2511259"/>
                    <a:gd name="connsiteX159" fmla="*/ 1860233 w 4027144"/>
                    <a:gd name="connsiteY159" fmla="*/ 1244601 h 2511259"/>
                    <a:gd name="connsiteX160" fmla="*/ 1998345 w 4027144"/>
                    <a:gd name="connsiteY160" fmla="*/ 1198881 h 2511259"/>
                    <a:gd name="connsiteX161" fmla="*/ 1980248 w 4027144"/>
                    <a:gd name="connsiteY161" fmla="*/ 1243648 h 2511259"/>
                    <a:gd name="connsiteX162" fmla="*/ 1917383 w 4027144"/>
                    <a:gd name="connsiteY162" fmla="*/ 1416051 h 2511259"/>
                    <a:gd name="connsiteX163" fmla="*/ 1911668 w 4027144"/>
                    <a:gd name="connsiteY163" fmla="*/ 1517016 h 2511259"/>
                    <a:gd name="connsiteX164" fmla="*/ 1974533 w 4027144"/>
                    <a:gd name="connsiteY164" fmla="*/ 1458914 h 2511259"/>
                    <a:gd name="connsiteX165" fmla="*/ 2174558 w 4027144"/>
                    <a:gd name="connsiteY165" fmla="*/ 1408431 h 2511259"/>
                    <a:gd name="connsiteX166" fmla="*/ 2334578 w 4027144"/>
                    <a:gd name="connsiteY166" fmla="*/ 1457008 h 2511259"/>
                    <a:gd name="connsiteX167" fmla="*/ 2470785 w 4027144"/>
                    <a:gd name="connsiteY167" fmla="*/ 1632268 h 2511259"/>
                    <a:gd name="connsiteX168" fmla="*/ 2519363 w 4027144"/>
                    <a:gd name="connsiteY168" fmla="*/ 1583691 h 2511259"/>
                    <a:gd name="connsiteX169" fmla="*/ 2658428 w 4027144"/>
                    <a:gd name="connsiteY169" fmla="*/ 1577976 h 2511259"/>
                    <a:gd name="connsiteX170" fmla="*/ 2738438 w 4027144"/>
                    <a:gd name="connsiteY170" fmla="*/ 1646556 h 2511259"/>
                    <a:gd name="connsiteX171" fmla="*/ 2841308 w 4027144"/>
                    <a:gd name="connsiteY171" fmla="*/ 1514158 h 2511259"/>
                    <a:gd name="connsiteX172" fmla="*/ 3003233 w 4027144"/>
                    <a:gd name="connsiteY172" fmla="*/ 1316991 h 2511259"/>
                    <a:gd name="connsiteX173" fmla="*/ 3055620 w 4027144"/>
                    <a:gd name="connsiteY173" fmla="*/ 1217931 h 2511259"/>
                    <a:gd name="connsiteX174" fmla="*/ 3152775 w 4027144"/>
                    <a:gd name="connsiteY174" fmla="*/ 899796 h 2511259"/>
                    <a:gd name="connsiteX175" fmla="*/ 3128010 w 4027144"/>
                    <a:gd name="connsiteY175" fmla="*/ 503556 h 2511259"/>
                    <a:gd name="connsiteX176" fmla="*/ 3000375 w 4027144"/>
                    <a:gd name="connsiteY176" fmla="*/ 337821 h 2511259"/>
                    <a:gd name="connsiteX177" fmla="*/ 2885123 w 4027144"/>
                    <a:gd name="connsiteY177" fmla="*/ 326391 h 2511259"/>
                    <a:gd name="connsiteX178" fmla="*/ 2845118 w 4027144"/>
                    <a:gd name="connsiteY178" fmla="*/ 344488 h 2511259"/>
                    <a:gd name="connsiteX179" fmla="*/ 2855595 w 4027144"/>
                    <a:gd name="connsiteY179" fmla="*/ 408306 h 2511259"/>
                    <a:gd name="connsiteX180" fmla="*/ 2823210 w 4027144"/>
                    <a:gd name="connsiteY180" fmla="*/ 449263 h 2511259"/>
                    <a:gd name="connsiteX181" fmla="*/ 2736533 w 4027144"/>
                    <a:gd name="connsiteY181" fmla="*/ 434023 h 2511259"/>
                    <a:gd name="connsiteX182" fmla="*/ 2735580 w 4027144"/>
                    <a:gd name="connsiteY182" fmla="*/ 341631 h 2511259"/>
                    <a:gd name="connsiteX183" fmla="*/ 2835593 w 4027144"/>
                    <a:gd name="connsiteY183" fmla="*/ 335916 h 2511259"/>
                    <a:gd name="connsiteX184" fmla="*/ 2933700 w 4027144"/>
                    <a:gd name="connsiteY184" fmla="*/ 294958 h 2511259"/>
                    <a:gd name="connsiteX185" fmla="*/ 2931795 w 4027144"/>
                    <a:gd name="connsiteY185" fmla="*/ 292101 h 2511259"/>
                    <a:gd name="connsiteX186" fmla="*/ 2739390 w 4027144"/>
                    <a:gd name="connsiteY186" fmla="*/ 226378 h 2511259"/>
                    <a:gd name="connsiteX187" fmla="*/ 2584133 w 4027144"/>
                    <a:gd name="connsiteY187" fmla="*/ 308293 h 2511259"/>
                    <a:gd name="connsiteX188" fmla="*/ 2652713 w 4027144"/>
                    <a:gd name="connsiteY188" fmla="*/ 374016 h 2511259"/>
                    <a:gd name="connsiteX189" fmla="*/ 2546033 w 4027144"/>
                    <a:gd name="connsiteY189" fmla="*/ 621666 h 2511259"/>
                    <a:gd name="connsiteX190" fmla="*/ 2361248 w 4027144"/>
                    <a:gd name="connsiteY190" fmla="*/ 481648 h 2511259"/>
                    <a:gd name="connsiteX191" fmla="*/ 2500313 w 4027144"/>
                    <a:gd name="connsiteY191" fmla="*/ 305436 h 2511259"/>
                    <a:gd name="connsiteX192" fmla="*/ 2521268 w 4027144"/>
                    <a:gd name="connsiteY192" fmla="*/ 303531 h 2511259"/>
                    <a:gd name="connsiteX193" fmla="*/ 2584133 w 4027144"/>
                    <a:gd name="connsiteY193" fmla="*/ 274003 h 2511259"/>
                    <a:gd name="connsiteX194" fmla="*/ 2687003 w 4027144"/>
                    <a:gd name="connsiteY194" fmla="*/ 205423 h 2511259"/>
                    <a:gd name="connsiteX195" fmla="*/ 2620328 w 4027144"/>
                    <a:gd name="connsiteY195" fmla="*/ 155893 h 2511259"/>
                    <a:gd name="connsiteX196" fmla="*/ 2501265 w 4027144"/>
                    <a:gd name="connsiteY196" fmla="*/ 138748 h 2511259"/>
                    <a:gd name="connsiteX197" fmla="*/ 2512695 w 4027144"/>
                    <a:gd name="connsiteY197" fmla="*/ 21591 h 2511259"/>
                    <a:gd name="connsiteX198" fmla="*/ 2622233 w 4027144"/>
                    <a:gd name="connsiteY198" fmla="*/ 17781 h 2511259"/>
                    <a:gd name="connsiteX199" fmla="*/ 2629853 w 4027144"/>
                    <a:gd name="connsiteY199" fmla="*/ 149226 h 2511259"/>
                    <a:gd name="connsiteX200" fmla="*/ 2723198 w 4027144"/>
                    <a:gd name="connsiteY200" fmla="*/ 196851 h 2511259"/>
                    <a:gd name="connsiteX201" fmla="*/ 2950845 w 4027144"/>
                    <a:gd name="connsiteY201" fmla="*/ 283528 h 2511259"/>
                    <a:gd name="connsiteX202" fmla="*/ 2964180 w 4027144"/>
                    <a:gd name="connsiteY202" fmla="*/ 292101 h 2511259"/>
                    <a:gd name="connsiteX203" fmla="*/ 2947035 w 4027144"/>
                    <a:gd name="connsiteY203" fmla="*/ 237808 h 2511259"/>
                    <a:gd name="connsiteX204" fmla="*/ 2944178 w 4027144"/>
                    <a:gd name="connsiteY204" fmla="*/ 175896 h 2511259"/>
                    <a:gd name="connsiteX205" fmla="*/ 3006090 w 4027144"/>
                    <a:gd name="connsiteY205" fmla="*/ 158751 h 2511259"/>
                    <a:gd name="connsiteX206" fmla="*/ 3038475 w 4027144"/>
                    <a:gd name="connsiteY206" fmla="*/ 211138 h 2511259"/>
                    <a:gd name="connsiteX207" fmla="*/ 2991803 w 4027144"/>
                    <a:gd name="connsiteY207" fmla="*/ 256858 h 2511259"/>
                    <a:gd name="connsiteX208" fmla="*/ 2973705 w 4027144"/>
                    <a:gd name="connsiteY208" fmla="*/ 257811 h 2511259"/>
                    <a:gd name="connsiteX209" fmla="*/ 3009900 w 4027144"/>
                    <a:gd name="connsiteY209" fmla="*/ 328296 h 2511259"/>
                    <a:gd name="connsiteX210" fmla="*/ 3214688 w 4027144"/>
                    <a:gd name="connsiteY210" fmla="*/ 710248 h 2511259"/>
                    <a:gd name="connsiteX211" fmla="*/ 3128010 w 4027144"/>
                    <a:gd name="connsiteY211" fmla="*/ 1189356 h 2511259"/>
                    <a:gd name="connsiteX212" fmla="*/ 3127058 w 4027144"/>
                    <a:gd name="connsiteY212" fmla="*/ 1199833 h 2511259"/>
                    <a:gd name="connsiteX213" fmla="*/ 3179445 w 4027144"/>
                    <a:gd name="connsiteY213" fmla="*/ 1156971 h 2511259"/>
                    <a:gd name="connsiteX214" fmla="*/ 3394710 w 4027144"/>
                    <a:gd name="connsiteY214" fmla="*/ 977901 h 2511259"/>
                    <a:gd name="connsiteX215" fmla="*/ 3647123 w 4027144"/>
                    <a:gd name="connsiteY215" fmla="*/ 679768 h 2511259"/>
                    <a:gd name="connsiteX216" fmla="*/ 3651885 w 4027144"/>
                    <a:gd name="connsiteY216" fmla="*/ 670243 h 2511259"/>
                    <a:gd name="connsiteX217" fmla="*/ 3617595 w 4027144"/>
                    <a:gd name="connsiteY217" fmla="*/ 681673 h 2511259"/>
                    <a:gd name="connsiteX218" fmla="*/ 3509963 w 4027144"/>
                    <a:gd name="connsiteY218" fmla="*/ 669291 h 2511259"/>
                    <a:gd name="connsiteX219" fmla="*/ 3305175 w 4027144"/>
                    <a:gd name="connsiteY219" fmla="*/ 523558 h 2511259"/>
                    <a:gd name="connsiteX220" fmla="*/ 3352800 w 4027144"/>
                    <a:gd name="connsiteY220" fmla="*/ 514986 h 2511259"/>
                    <a:gd name="connsiteX221" fmla="*/ 3600450 w 4027144"/>
                    <a:gd name="connsiteY221" fmla="*/ 548323 h 2511259"/>
                    <a:gd name="connsiteX222" fmla="*/ 3648075 w 4027144"/>
                    <a:gd name="connsiteY222" fmla="*/ 582614 h 2511259"/>
                    <a:gd name="connsiteX223" fmla="*/ 3659505 w 4027144"/>
                    <a:gd name="connsiteY223" fmla="*/ 609283 h 2511259"/>
                    <a:gd name="connsiteX224" fmla="*/ 3633788 w 4027144"/>
                    <a:gd name="connsiteY224" fmla="*/ 629286 h 2511259"/>
                    <a:gd name="connsiteX225" fmla="*/ 3503295 w 4027144"/>
                    <a:gd name="connsiteY225" fmla="*/ 589281 h 2511259"/>
                    <a:gd name="connsiteX226" fmla="*/ 3660458 w 4027144"/>
                    <a:gd name="connsiteY226" fmla="*/ 656908 h 2511259"/>
                    <a:gd name="connsiteX227" fmla="*/ 3687128 w 4027144"/>
                    <a:gd name="connsiteY227" fmla="*/ 33021 h 2511259"/>
                    <a:gd name="connsiteX228" fmla="*/ 3694748 w 4027144"/>
                    <a:gd name="connsiteY228" fmla="*/ 31116 h 2511259"/>
                    <a:gd name="connsiteX229" fmla="*/ 3742373 w 4027144"/>
                    <a:gd name="connsiteY229" fmla="*/ 196851 h 2511259"/>
                    <a:gd name="connsiteX230" fmla="*/ 3650933 w 4027144"/>
                    <a:gd name="connsiteY230" fmla="*/ 710248 h 2511259"/>
                    <a:gd name="connsiteX231" fmla="*/ 3421380 w 4027144"/>
                    <a:gd name="connsiteY231" fmla="*/ 989331 h 2511259"/>
                    <a:gd name="connsiteX232" fmla="*/ 3226118 w 4027144"/>
                    <a:gd name="connsiteY232" fmla="*/ 1179831 h 2511259"/>
                    <a:gd name="connsiteX233" fmla="*/ 3257550 w 4027144"/>
                    <a:gd name="connsiteY233" fmla="*/ 1164591 h 2511259"/>
                    <a:gd name="connsiteX234" fmla="*/ 3400425 w 4027144"/>
                    <a:gd name="connsiteY234" fmla="*/ 1114108 h 2511259"/>
                    <a:gd name="connsiteX235" fmla="*/ 3485198 w 4027144"/>
                    <a:gd name="connsiteY235" fmla="*/ 1071246 h 2511259"/>
                    <a:gd name="connsiteX236" fmla="*/ 3488055 w 4027144"/>
                    <a:gd name="connsiteY236" fmla="*/ 1075056 h 2511259"/>
                    <a:gd name="connsiteX237" fmla="*/ 3461385 w 4027144"/>
                    <a:gd name="connsiteY237" fmla="*/ 1094106 h 2511259"/>
                    <a:gd name="connsiteX238" fmla="*/ 3710940 w 4027144"/>
                    <a:gd name="connsiteY238" fmla="*/ 1025526 h 2511259"/>
                    <a:gd name="connsiteX239" fmla="*/ 3734753 w 4027144"/>
                    <a:gd name="connsiteY239" fmla="*/ 927418 h 2511259"/>
                    <a:gd name="connsiteX240" fmla="*/ 3821430 w 4027144"/>
                    <a:gd name="connsiteY240" fmla="*/ 945516 h 2511259"/>
                    <a:gd name="connsiteX241" fmla="*/ 3817620 w 4027144"/>
                    <a:gd name="connsiteY241" fmla="*/ 1031241 h 2511259"/>
                    <a:gd name="connsiteX242" fmla="*/ 3717608 w 4027144"/>
                    <a:gd name="connsiteY242" fmla="*/ 1033146 h 2511259"/>
                    <a:gd name="connsiteX243" fmla="*/ 3616643 w 4027144"/>
                    <a:gd name="connsiteY243" fmla="*/ 1088391 h 2511259"/>
                    <a:gd name="connsiteX244" fmla="*/ 3709988 w 4027144"/>
                    <a:gd name="connsiteY244" fmla="*/ 1100773 h 2511259"/>
                    <a:gd name="connsiteX245" fmla="*/ 3832860 w 4027144"/>
                    <a:gd name="connsiteY245" fmla="*/ 1130301 h 2511259"/>
                    <a:gd name="connsiteX246" fmla="*/ 3856673 w 4027144"/>
                    <a:gd name="connsiteY246" fmla="*/ 1124586 h 2511259"/>
                    <a:gd name="connsiteX247" fmla="*/ 3970020 w 4027144"/>
                    <a:gd name="connsiteY247" fmla="*/ 1100773 h 2511259"/>
                    <a:gd name="connsiteX248" fmla="*/ 4026218 w 4027144"/>
                    <a:gd name="connsiteY248" fmla="*/ 1204596 h 2511259"/>
                    <a:gd name="connsiteX249" fmla="*/ 3945255 w 4027144"/>
                    <a:gd name="connsiteY249" fmla="*/ 1285558 h 2511259"/>
                    <a:gd name="connsiteX250" fmla="*/ 3834765 w 4027144"/>
                    <a:gd name="connsiteY250" fmla="*/ 1165543 h 2511259"/>
                    <a:gd name="connsiteX251" fmla="*/ 3837623 w 4027144"/>
                    <a:gd name="connsiteY251" fmla="*/ 1152208 h 2511259"/>
                    <a:gd name="connsiteX252" fmla="*/ 3383280 w 4027144"/>
                    <a:gd name="connsiteY252" fmla="*/ 1141731 h 2511259"/>
                    <a:gd name="connsiteX253" fmla="*/ 3438525 w 4027144"/>
                    <a:gd name="connsiteY253" fmla="*/ 1166496 h 2511259"/>
                    <a:gd name="connsiteX254" fmla="*/ 3555683 w 4027144"/>
                    <a:gd name="connsiteY254" fmla="*/ 1247458 h 2511259"/>
                    <a:gd name="connsiteX255" fmla="*/ 3590925 w 4027144"/>
                    <a:gd name="connsiteY255" fmla="*/ 1253173 h 2511259"/>
                    <a:gd name="connsiteX256" fmla="*/ 3729038 w 4027144"/>
                    <a:gd name="connsiteY256" fmla="*/ 1278891 h 2511259"/>
                    <a:gd name="connsiteX257" fmla="*/ 3757613 w 4027144"/>
                    <a:gd name="connsiteY257" fmla="*/ 1413193 h 2511259"/>
                    <a:gd name="connsiteX258" fmla="*/ 3641408 w 4027144"/>
                    <a:gd name="connsiteY258" fmla="*/ 1493204 h 2511259"/>
                    <a:gd name="connsiteX259" fmla="*/ 3526155 w 4027144"/>
                    <a:gd name="connsiteY259" fmla="*/ 1417004 h 2511259"/>
                    <a:gd name="connsiteX260" fmla="*/ 3551873 w 4027144"/>
                    <a:gd name="connsiteY260" fmla="*/ 1279843 h 2511259"/>
                    <a:gd name="connsiteX261" fmla="*/ 3566160 w 4027144"/>
                    <a:gd name="connsiteY261" fmla="*/ 1266508 h 2511259"/>
                    <a:gd name="connsiteX262" fmla="*/ 3393758 w 4027144"/>
                    <a:gd name="connsiteY262" fmla="*/ 1166496 h 2511259"/>
                    <a:gd name="connsiteX263" fmla="*/ 3304223 w 4027144"/>
                    <a:gd name="connsiteY263" fmla="*/ 1173164 h 2511259"/>
                    <a:gd name="connsiteX264" fmla="*/ 3165158 w 4027144"/>
                    <a:gd name="connsiteY264" fmla="*/ 1251268 h 2511259"/>
                    <a:gd name="connsiteX265" fmla="*/ 3297555 w 4027144"/>
                    <a:gd name="connsiteY265" fmla="*/ 1295083 h 2511259"/>
                    <a:gd name="connsiteX266" fmla="*/ 3416618 w 4027144"/>
                    <a:gd name="connsiteY266" fmla="*/ 1292226 h 2511259"/>
                    <a:gd name="connsiteX267" fmla="*/ 3424238 w 4027144"/>
                    <a:gd name="connsiteY267" fmla="*/ 1400811 h 2511259"/>
                    <a:gd name="connsiteX268" fmla="*/ 3318510 w 4027144"/>
                    <a:gd name="connsiteY268" fmla="*/ 1421766 h 2511259"/>
                    <a:gd name="connsiteX269" fmla="*/ 3289935 w 4027144"/>
                    <a:gd name="connsiteY269" fmla="*/ 1302704 h 2511259"/>
                    <a:gd name="connsiteX270" fmla="*/ 3159443 w 4027144"/>
                    <a:gd name="connsiteY270" fmla="*/ 1267461 h 2511259"/>
                    <a:gd name="connsiteX271" fmla="*/ 3140393 w 4027144"/>
                    <a:gd name="connsiteY271" fmla="*/ 1274129 h 2511259"/>
                    <a:gd name="connsiteX272" fmla="*/ 3019425 w 4027144"/>
                    <a:gd name="connsiteY272" fmla="*/ 1399858 h 2511259"/>
                    <a:gd name="connsiteX273" fmla="*/ 2873693 w 4027144"/>
                    <a:gd name="connsiteY273" fmla="*/ 1570356 h 2511259"/>
                    <a:gd name="connsiteX274" fmla="*/ 2770823 w 4027144"/>
                    <a:gd name="connsiteY274" fmla="*/ 1691323 h 2511259"/>
                    <a:gd name="connsiteX275" fmla="*/ 2767965 w 4027144"/>
                    <a:gd name="connsiteY275" fmla="*/ 1708468 h 2511259"/>
                    <a:gd name="connsiteX276" fmla="*/ 2784158 w 4027144"/>
                    <a:gd name="connsiteY276" fmla="*/ 2039939 h 2511259"/>
                    <a:gd name="connsiteX277" fmla="*/ 2685098 w 4027144"/>
                    <a:gd name="connsiteY277" fmla="*/ 2330451 h 2511259"/>
                    <a:gd name="connsiteX278" fmla="*/ 2542223 w 4027144"/>
                    <a:gd name="connsiteY278" fmla="*/ 2478089 h 2511259"/>
                    <a:gd name="connsiteX279" fmla="*/ 2414588 w 4027144"/>
                    <a:gd name="connsiteY279" fmla="*/ 2503806 h 2511259"/>
                    <a:gd name="connsiteX280" fmla="*/ 2313623 w 4027144"/>
                    <a:gd name="connsiteY280" fmla="*/ 2431416 h 2511259"/>
                    <a:gd name="connsiteX281" fmla="*/ 2306955 w 4027144"/>
                    <a:gd name="connsiteY281" fmla="*/ 2419986 h 2511259"/>
                    <a:gd name="connsiteX282" fmla="*/ 2305050 w 4027144"/>
                    <a:gd name="connsiteY282" fmla="*/ 2419033 h 2511259"/>
                    <a:gd name="connsiteX283" fmla="*/ 2105978 w 4027144"/>
                    <a:gd name="connsiteY283" fmla="*/ 2510474 h 2511259"/>
                    <a:gd name="connsiteX284" fmla="*/ 1919288 w 4027144"/>
                    <a:gd name="connsiteY284" fmla="*/ 2355216 h 2511259"/>
                    <a:gd name="connsiteX285" fmla="*/ 1727835 w 4027144"/>
                    <a:gd name="connsiteY285" fmla="*/ 2510474 h 2511259"/>
                    <a:gd name="connsiteX286" fmla="*/ 1533525 w 4027144"/>
                    <a:gd name="connsiteY286" fmla="*/ 2419986 h 2511259"/>
                    <a:gd name="connsiteX287" fmla="*/ 1494473 w 4027144"/>
                    <a:gd name="connsiteY287" fmla="*/ 2470468 h 2511259"/>
                    <a:gd name="connsiteX288" fmla="*/ 1332548 w 4027144"/>
                    <a:gd name="connsiteY288" fmla="*/ 2495233 h 2511259"/>
                    <a:gd name="connsiteX289" fmla="*/ 1195388 w 4027144"/>
                    <a:gd name="connsiteY289" fmla="*/ 2394268 h 2511259"/>
                    <a:gd name="connsiteX290" fmla="*/ 1066800 w 4027144"/>
                    <a:gd name="connsiteY290" fmla="*/ 2098993 h 2511259"/>
                    <a:gd name="connsiteX291" fmla="*/ 1051560 w 4027144"/>
                    <a:gd name="connsiteY291" fmla="*/ 1876108 h 2511259"/>
                    <a:gd name="connsiteX292" fmla="*/ 1116330 w 4027144"/>
                    <a:gd name="connsiteY292" fmla="*/ 1677989 h 2511259"/>
                    <a:gd name="connsiteX293" fmla="*/ 1179195 w 4027144"/>
                    <a:gd name="connsiteY293" fmla="*/ 1611314 h 2511259"/>
                    <a:gd name="connsiteX294" fmla="*/ 1043940 w 4027144"/>
                    <a:gd name="connsiteY294" fmla="*/ 1546543 h 2511259"/>
                    <a:gd name="connsiteX295" fmla="*/ 916305 w 4027144"/>
                    <a:gd name="connsiteY295" fmla="*/ 1559879 h 2511259"/>
                    <a:gd name="connsiteX296" fmla="*/ 859155 w 4027144"/>
                    <a:gd name="connsiteY296" fmla="*/ 1610361 h 2511259"/>
                    <a:gd name="connsiteX297" fmla="*/ 897255 w 4027144"/>
                    <a:gd name="connsiteY297" fmla="*/ 1674179 h 2511259"/>
                    <a:gd name="connsiteX298" fmla="*/ 885825 w 4027144"/>
                    <a:gd name="connsiteY298" fmla="*/ 1722756 h 2511259"/>
                    <a:gd name="connsiteX299" fmla="*/ 794385 w 4027144"/>
                    <a:gd name="connsiteY299" fmla="*/ 1760856 h 2511259"/>
                    <a:gd name="connsiteX300" fmla="*/ 734378 w 4027144"/>
                    <a:gd name="connsiteY300" fmla="*/ 1684656 h 2511259"/>
                    <a:gd name="connsiteX301" fmla="*/ 789623 w 4027144"/>
                    <a:gd name="connsiteY301" fmla="*/ 1604646 h 2511259"/>
                    <a:gd name="connsiteX302" fmla="*/ 842010 w 4027144"/>
                    <a:gd name="connsiteY302" fmla="*/ 1603693 h 2511259"/>
                    <a:gd name="connsiteX303" fmla="*/ 860107 w 4027144"/>
                    <a:gd name="connsiteY303" fmla="*/ 1598931 h 2511259"/>
                    <a:gd name="connsiteX304" fmla="*/ 955357 w 4027144"/>
                    <a:gd name="connsiteY304" fmla="*/ 1517016 h 2511259"/>
                    <a:gd name="connsiteX305" fmla="*/ 838200 w 4027144"/>
                    <a:gd name="connsiteY305" fmla="*/ 1498918 h 2511259"/>
                    <a:gd name="connsiteX306" fmla="*/ 822008 w 4027144"/>
                    <a:gd name="connsiteY306" fmla="*/ 1497966 h 2511259"/>
                    <a:gd name="connsiteX307" fmla="*/ 697230 w 4027144"/>
                    <a:gd name="connsiteY307" fmla="*/ 1537971 h 2511259"/>
                    <a:gd name="connsiteX308" fmla="*/ 594360 w 4027144"/>
                    <a:gd name="connsiteY308" fmla="*/ 1677036 h 2511259"/>
                    <a:gd name="connsiteX309" fmla="*/ 654368 w 4027144"/>
                    <a:gd name="connsiteY309" fmla="*/ 1720851 h 2511259"/>
                    <a:gd name="connsiteX310" fmla="*/ 599123 w 4027144"/>
                    <a:gd name="connsiteY310" fmla="*/ 1921829 h 2511259"/>
                    <a:gd name="connsiteX311" fmla="*/ 469583 w 4027144"/>
                    <a:gd name="connsiteY311" fmla="*/ 1887539 h 2511259"/>
                    <a:gd name="connsiteX312" fmla="*/ 448628 w 4027144"/>
                    <a:gd name="connsiteY312" fmla="*/ 1751331 h 2511259"/>
                    <a:gd name="connsiteX313" fmla="*/ 567690 w 4027144"/>
                    <a:gd name="connsiteY313" fmla="*/ 1677989 h 2511259"/>
                    <a:gd name="connsiteX314" fmla="*/ 592455 w 4027144"/>
                    <a:gd name="connsiteY314" fmla="*/ 1663701 h 2511259"/>
                    <a:gd name="connsiteX315" fmla="*/ 683895 w 4027144"/>
                    <a:gd name="connsiteY315" fmla="*/ 1525589 h 2511259"/>
                    <a:gd name="connsiteX316" fmla="*/ 709613 w 4027144"/>
                    <a:gd name="connsiteY316" fmla="*/ 1501776 h 2511259"/>
                    <a:gd name="connsiteX317" fmla="*/ 295275 w 4027144"/>
                    <a:gd name="connsiteY317" fmla="*/ 1680846 h 2511259"/>
                    <a:gd name="connsiteX318" fmla="*/ 300038 w 4027144"/>
                    <a:gd name="connsiteY318" fmla="*/ 1811339 h 2511259"/>
                    <a:gd name="connsiteX319" fmla="*/ 164783 w 4027144"/>
                    <a:gd name="connsiteY319" fmla="*/ 1828483 h 2511259"/>
                    <a:gd name="connsiteX320" fmla="*/ 147638 w 4027144"/>
                    <a:gd name="connsiteY320" fmla="*/ 1688466 h 2511259"/>
                    <a:gd name="connsiteX321" fmla="*/ 267653 w 4027144"/>
                    <a:gd name="connsiteY321" fmla="*/ 1662748 h 2511259"/>
                    <a:gd name="connsiteX322" fmla="*/ 284798 w 4027144"/>
                    <a:gd name="connsiteY322" fmla="*/ 1661796 h 2511259"/>
                    <a:gd name="connsiteX323" fmla="*/ 475298 w 4027144"/>
                    <a:gd name="connsiteY323" fmla="*/ 1538923 h 2511259"/>
                    <a:gd name="connsiteX324" fmla="*/ 359093 w 4027144"/>
                    <a:gd name="connsiteY324" fmla="*/ 1525589 h 2511259"/>
                    <a:gd name="connsiteX325" fmla="*/ 261938 w 4027144"/>
                    <a:gd name="connsiteY325" fmla="*/ 1560831 h 2511259"/>
                    <a:gd name="connsiteX326" fmla="*/ 228600 w 4027144"/>
                    <a:gd name="connsiteY326" fmla="*/ 1483679 h 2511259"/>
                    <a:gd name="connsiteX327" fmla="*/ 300038 w 4027144"/>
                    <a:gd name="connsiteY327" fmla="*/ 1433196 h 2511259"/>
                    <a:gd name="connsiteX328" fmla="*/ 361950 w 4027144"/>
                    <a:gd name="connsiteY328" fmla="*/ 1516064 h 2511259"/>
                    <a:gd name="connsiteX329" fmla="*/ 611505 w 4027144"/>
                    <a:gd name="connsiteY329" fmla="*/ 1489393 h 2511259"/>
                    <a:gd name="connsiteX330" fmla="*/ 546735 w 4027144"/>
                    <a:gd name="connsiteY330" fmla="*/ 1457961 h 2511259"/>
                    <a:gd name="connsiteX331" fmla="*/ 546735 w 4027144"/>
                    <a:gd name="connsiteY331" fmla="*/ 1457961 h 2511259"/>
                    <a:gd name="connsiteX332" fmla="*/ 624840 w 4027144"/>
                    <a:gd name="connsiteY332" fmla="*/ 1016001 h 2511259"/>
                    <a:gd name="connsiteX333" fmla="*/ 667703 w 4027144"/>
                    <a:gd name="connsiteY333" fmla="*/ 1000761 h 2511259"/>
                    <a:gd name="connsiteX334" fmla="*/ 789623 w 4027144"/>
                    <a:gd name="connsiteY334" fmla="*/ 889318 h 2511259"/>
                    <a:gd name="connsiteX335" fmla="*/ 832485 w 4027144"/>
                    <a:gd name="connsiteY335" fmla="*/ 808356 h 2511259"/>
                    <a:gd name="connsiteX336" fmla="*/ 800100 w 4027144"/>
                    <a:gd name="connsiteY336" fmla="*/ 772161 h 2511259"/>
                    <a:gd name="connsiteX337" fmla="*/ 751523 w 4027144"/>
                    <a:gd name="connsiteY337" fmla="*/ 797878 h 2511259"/>
                    <a:gd name="connsiteX338" fmla="*/ 624840 w 4027144"/>
                    <a:gd name="connsiteY338" fmla="*/ 1016001 h 2511259"/>
                    <a:gd name="connsiteX339" fmla="*/ 1380173 w 4027144"/>
                    <a:gd name="connsiteY339" fmla="*/ 747396 h 2511259"/>
                    <a:gd name="connsiteX340" fmla="*/ 1231583 w 4027144"/>
                    <a:gd name="connsiteY340" fmla="*/ 915036 h 2511259"/>
                    <a:gd name="connsiteX341" fmla="*/ 1298258 w 4027144"/>
                    <a:gd name="connsiteY341" fmla="*/ 862648 h 2511259"/>
                    <a:gd name="connsiteX342" fmla="*/ 1325880 w 4027144"/>
                    <a:gd name="connsiteY342" fmla="*/ 836931 h 2511259"/>
                    <a:gd name="connsiteX343" fmla="*/ 1380173 w 4027144"/>
                    <a:gd name="connsiteY343" fmla="*/ 747396 h 2511259"/>
                    <a:gd name="connsiteX344" fmla="*/ 1444943 w 4027144"/>
                    <a:gd name="connsiteY344" fmla="*/ 748348 h 2511259"/>
                    <a:gd name="connsiteX345" fmla="*/ 1330643 w 4027144"/>
                    <a:gd name="connsiteY345" fmla="*/ 915989 h 2511259"/>
                    <a:gd name="connsiteX346" fmla="*/ 1347788 w 4027144"/>
                    <a:gd name="connsiteY346" fmla="*/ 906464 h 2511259"/>
                    <a:gd name="connsiteX347" fmla="*/ 1438275 w 4027144"/>
                    <a:gd name="connsiteY347" fmla="*/ 816928 h 2511259"/>
                    <a:gd name="connsiteX348" fmla="*/ 1444943 w 4027144"/>
                    <a:gd name="connsiteY348" fmla="*/ 748348 h 2511259"/>
                    <a:gd name="connsiteX349" fmla="*/ 1721168 w 4027144"/>
                    <a:gd name="connsiteY349" fmla="*/ 917893 h 2511259"/>
                    <a:gd name="connsiteX350" fmla="*/ 1810703 w 4027144"/>
                    <a:gd name="connsiteY350" fmla="*/ 792164 h 2511259"/>
                    <a:gd name="connsiteX351" fmla="*/ 1721168 w 4027144"/>
                    <a:gd name="connsiteY351" fmla="*/ 917893 h 2511259"/>
                    <a:gd name="connsiteX352" fmla="*/ 1839278 w 4027144"/>
                    <a:gd name="connsiteY352" fmla="*/ 551181 h 2511259"/>
                    <a:gd name="connsiteX353" fmla="*/ 1834515 w 4027144"/>
                    <a:gd name="connsiteY353" fmla="*/ 546418 h 2511259"/>
                    <a:gd name="connsiteX354" fmla="*/ 1745933 w 4027144"/>
                    <a:gd name="connsiteY354" fmla="*/ 645478 h 2511259"/>
                    <a:gd name="connsiteX355" fmla="*/ 1750695 w 4027144"/>
                    <a:gd name="connsiteY355" fmla="*/ 649289 h 2511259"/>
                    <a:gd name="connsiteX356" fmla="*/ 1839278 w 4027144"/>
                    <a:gd name="connsiteY356" fmla="*/ 551181 h 2511259"/>
                    <a:gd name="connsiteX357" fmla="*/ 1213485 w 4027144"/>
                    <a:gd name="connsiteY357" fmla="*/ 650241 h 2511259"/>
                    <a:gd name="connsiteX358" fmla="*/ 1217295 w 4027144"/>
                    <a:gd name="connsiteY358" fmla="*/ 654051 h 2511259"/>
                    <a:gd name="connsiteX359" fmla="*/ 1292543 w 4027144"/>
                    <a:gd name="connsiteY359" fmla="*/ 573089 h 2511259"/>
                    <a:gd name="connsiteX360" fmla="*/ 1286828 w 4027144"/>
                    <a:gd name="connsiteY360" fmla="*/ 567373 h 2511259"/>
                    <a:gd name="connsiteX361" fmla="*/ 1213485 w 4027144"/>
                    <a:gd name="connsiteY361" fmla="*/ 650241 h 2511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  <a:cxn ang="0">
                      <a:pos x="connsiteX236" y="connsiteY236"/>
                    </a:cxn>
                    <a:cxn ang="0">
                      <a:pos x="connsiteX237" y="connsiteY237"/>
                    </a:cxn>
                    <a:cxn ang="0">
                      <a:pos x="connsiteX238" y="connsiteY238"/>
                    </a:cxn>
                    <a:cxn ang="0">
                      <a:pos x="connsiteX239" y="connsiteY239"/>
                    </a:cxn>
                    <a:cxn ang="0">
                      <a:pos x="connsiteX240" y="connsiteY240"/>
                    </a:cxn>
                    <a:cxn ang="0">
                      <a:pos x="connsiteX241" y="connsiteY241"/>
                    </a:cxn>
                    <a:cxn ang="0">
                      <a:pos x="connsiteX242" y="connsiteY242"/>
                    </a:cxn>
                    <a:cxn ang="0">
                      <a:pos x="connsiteX243" y="connsiteY243"/>
                    </a:cxn>
                    <a:cxn ang="0">
                      <a:pos x="connsiteX244" y="connsiteY244"/>
                    </a:cxn>
                    <a:cxn ang="0">
                      <a:pos x="connsiteX245" y="connsiteY245"/>
                    </a:cxn>
                    <a:cxn ang="0">
                      <a:pos x="connsiteX246" y="connsiteY246"/>
                    </a:cxn>
                    <a:cxn ang="0">
                      <a:pos x="connsiteX247" y="connsiteY247"/>
                    </a:cxn>
                    <a:cxn ang="0">
                      <a:pos x="connsiteX248" y="connsiteY248"/>
                    </a:cxn>
                    <a:cxn ang="0">
                      <a:pos x="connsiteX249" y="connsiteY249"/>
                    </a:cxn>
                    <a:cxn ang="0">
                      <a:pos x="connsiteX250" y="connsiteY250"/>
                    </a:cxn>
                    <a:cxn ang="0">
                      <a:pos x="connsiteX251" y="connsiteY251"/>
                    </a:cxn>
                    <a:cxn ang="0">
                      <a:pos x="connsiteX252" y="connsiteY252"/>
                    </a:cxn>
                    <a:cxn ang="0">
                      <a:pos x="connsiteX253" y="connsiteY253"/>
                    </a:cxn>
                    <a:cxn ang="0">
                      <a:pos x="connsiteX254" y="connsiteY254"/>
                    </a:cxn>
                    <a:cxn ang="0">
                      <a:pos x="connsiteX255" y="connsiteY255"/>
                    </a:cxn>
                    <a:cxn ang="0">
                      <a:pos x="connsiteX256" y="connsiteY256"/>
                    </a:cxn>
                    <a:cxn ang="0">
                      <a:pos x="connsiteX257" y="connsiteY257"/>
                    </a:cxn>
                    <a:cxn ang="0">
                      <a:pos x="connsiteX258" y="connsiteY258"/>
                    </a:cxn>
                    <a:cxn ang="0">
                      <a:pos x="connsiteX259" y="connsiteY259"/>
                    </a:cxn>
                    <a:cxn ang="0">
                      <a:pos x="connsiteX260" y="connsiteY260"/>
                    </a:cxn>
                    <a:cxn ang="0">
                      <a:pos x="connsiteX261" y="connsiteY261"/>
                    </a:cxn>
                    <a:cxn ang="0">
                      <a:pos x="connsiteX262" y="connsiteY262"/>
                    </a:cxn>
                    <a:cxn ang="0">
                      <a:pos x="connsiteX263" y="connsiteY263"/>
                    </a:cxn>
                    <a:cxn ang="0">
                      <a:pos x="connsiteX264" y="connsiteY264"/>
                    </a:cxn>
                    <a:cxn ang="0">
                      <a:pos x="connsiteX265" y="connsiteY265"/>
                    </a:cxn>
                    <a:cxn ang="0">
                      <a:pos x="connsiteX266" y="connsiteY266"/>
                    </a:cxn>
                    <a:cxn ang="0">
                      <a:pos x="connsiteX267" y="connsiteY267"/>
                    </a:cxn>
                    <a:cxn ang="0">
                      <a:pos x="connsiteX268" y="connsiteY268"/>
                    </a:cxn>
                    <a:cxn ang="0">
                      <a:pos x="connsiteX269" y="connsiteY269"/>
                    </a:cxn>
                    <a:cxn ang="0">
                      <a:pos x="connsiteX270" y="connsiteY270"/>
                    </a:cxn>
                    <a:cxn ang="0">
                      <a:pos x="connsiteX271" y="connsiteY271"/>
                    </a:cxn>
                    <a:cxn ang="0">
                      <a:pos x="connsiteX272" y="connsiteY272"/>
                    </a:cxn>
                    <a:cxn ang="0">
                      <a:pos x="connsiteX273" y="connsiteY273"/>
                    </a:cxn>
                    <a:cxn ang="0">
                      <a:pos x="connsiteX274" y="connsiteY274"/>
                    </a:cxn>
                    <a:cxn ang="0">
                      <a:pos x="connsiteX275" y="connsiteY275"/>
                    </a:cxn>
                    <a:cxn ang="0">
                      <a:pos x="connsiteX276" y="connsiteY276"/>
                    </a:cxn>
                    <a:cxn ang="0">
                      <a:pos x="connsiteX277" y="connsiteY277"/>
                    </a:cxn>
                    <a:cxn ang="0">
                      <a:pos x="connsiteX278" y="connsiteY278"/>
                    </a:cxn>
                    <a:cxn ang="0">
                      <a:pos x="connsiteX279" y="connsiteY279"/>
                    </a:cxn>
                    <a:cxn ang="0">
                      <a:pos x="connsiteX280" y="connsiteY280"/>
                    </a:cxn>
                    <a:cxn ang="0">
                      <a:pos x="connsiteX281" y="connsiteY281"/>
                    </a:cxn>
                    <a:cxn ang="0">
                      <a:pos x="connsiteX282" y="connsiteY282"/>
                    </a:cxn>
                    <a:cxn ang="0">
                      <a:pos x="connsiteX283" y="connsiteY283"/>
                    </a:cxn>
                    <a:cxn ang="0">
                      <a:pos x="connsiteX284" y="connsiteY284"/>
                    </a:cxn>
                    <a:cxn ang="0">
                      <a:pos x="connsiteX285" y="connsiteY285"/>
                    </a:cxn>
                    <a:cxn ang="0">
                      <a:pos x="connsiteX286" y="connsiteY286"/>
                    </a:cxn>
                    <a:cxn ang="0">
                      <a:pos x="connsiteX287" y="connsiteY287"/>
                    </a:cxn>
                    <a:cxn ang="0">
                      <a:pos x="connsiteX288" y="connsiteY288"/>
                    </a:cxn>
                    <a:cxn ang="0">
                      <a:pos x="connsiteX289" y="connsiteY289"/>
                    </a:cxn>
                    <a:cxn ang="0">
                      <a:pos x="connsiteX290" y="connsiteY290"/>
                    </a:cxn>
                    <a:cxn ang="0">
                      <a:pos x="connsiteX291" y="connsiteY291"/>
                    </a:cxn>
                    <a:cxn ang="0">
                      <a:pos x="connsiteX292" y="connsiteY292"/>
                    </a:cxn>
                    <a:cxn ang="0">
                      <a:pos x="connsiteX293" y="connsiteY293"/>
                    </a:cxn>
                    <a:cxn ang="0">
                      <a:pos x="connsiteX294" y="connsiteY294"/>
                    </a:cxn>
                    <a:cxn ang="0">
                      <a:pos x="connsiteX295" y="connsiteY295"/>
                    </a:cxn>
                    <a:cxn ang="0">
                      <a:pos x="connsiteX296" y="connsiteY296"/>
                    </a:cxn>
                    <a:cxn ang="0">
                      <a:pos x="connsiteX297" y="connsiteY297"/>
                    </a:cxn>
                    <a:cxn ang="0">
                      <a:pos x="connsiteX298" y="connsiteY298"/>
                    </a:cxn>
                    <a:cxn ang="0">
                      <a:pos x="connsiteX299" y="connsiteY299"/>
                    </a:cxn>
                    <a:cxn ang="0">
                      <a:pos x="connsiteX300" y="connsiteY300"/>
                    </a:cxn>
                    <a:cxn ang="0">
                      <a:pos x="connsiteX301" y="connsiteY301"/>
                    </a:cxn>
                    <a:cxn ang="0">
                      <a:pos x="connsiteX302" y="connsiteY302"/>
                    </a:cxn>
                    <a:cxn ang="0">
                      <a:pos x="connsiteX303" y="connsiteY303"/>
                    </a:cxn>
                    <a:cxn ang="0">
                      <a:pos x="connsiteX304" y="connsiteY304"/>
                    </a:cxn>
                    <a:cxn ang="0">
                      <a:pos x="connsiteX305" y="connsiteY305"/>
                    </a:cxn>
                    <a:cxn ang="0">
                      <a:pos x="connsiteX306" y="connsiteY306"/>
                    </a:cxn>
                    <a:cxn ang="0">
                      <a:pos x="connsiteX307" y="connsiteY307"/>
                    </a:cxn>
                    <a:cxn ang="0">
                      <a:pos x="connsiteX308" y="connsiteY308"/>
                    </a:cxn>
                    <a:cxn ang="0">
                      <a:pos x="connsiteX309" y="connsiteY309"/>
                    </a:cxn>
                    <a:cxn ang="0">
                      <a:pos x="connsiteX310" y="connsiteY310"/>
                    </a:cxn>
                    <a:cxn ang="0">
                      <a:pos x="connsiteX311" y="connsiteY311"/>
                    </a:cxn>
                    <a:cxn ang="0">
                      <a:pos x="connsiteX312" y="connsiteY312"/>
                    </a:cxn>
                    <a:cxn ang="0">
                      <a:pos x="connsiteX313" y="connsiteY313"/>
                    </a:cxn>
                    <a:cxn ang="0">
                      <a:pos x="connsiteX314" y="connsiteY314"/>
                    </a:cxn>
                    <a:cxn ang="0">
                      <a:pos x="connsiteX315" y="connsiteY315"/>
                    </a:cxn>
                    <a:cxn ang="0">
                      <a:pos x="connsiteX316" y="connsiteY316"/>
                    </a:cxn>
                    <a:cxn ang="0">
                      <a:pos x="connsiteX317" y="connsiteY317"/>
                    </a:cxn>
                    <a:cxn ang="0">
                      <a:pos x="connsiteX318" y="connsiteY318"/>
                    </a:cxn>
                    <a:cxn ang="0">
                      <a:pos x="connsiteX319" y="connsiteY319"/>
                    </a:cxn>
                    <a:cxn ang="0">
                      <a:pos x="connsiteX320" y="connsiteY320"/>
                    </a:cxn>
                    <a:cxn ang="0">
                      <a:pos x="connsiteX321" y="connsiteY321"/>
                    </a:cxn>
                    <a:cxn ang="0">
                      <a:pos x="connsiteX322" y="connsiteY322"/>
                    </a:cxn>
                    <a:cxn ang="0">
                      <a:pos x="connsiteX323" y="connsiteY323"/>
                    </a:cxn>
                    <a:cxn ang="0">
                      <a:pos x="connsiteX324" y="connsiteY324"/>
                    </a:cxn>
                    <a:cxn ang="0">
                      <a:pos x="connsiteX325" y="connsiteY325"/>
                    </a:cxn>
                    <a:cxn ang="0">
                      <a:pos x="connsiteX326" y="connsiteY326"/>
                    </a:cxn>
                    <a:cxn ang="0">
                      <a:pos x="connsiteX327" y="connsiteY327"/>
                    </a:cxn>
                    <a:cxn ang="0">
                      <a:pos x="connsiteX328" y="connsiteY328"/>
                    </a:cxn>
                    <a:cxn ang="0">
                      <a:pos x="connsiteX329" y="connsiteY329"/>
                    </a:cxn>
                    <a:cxn ang="0">
                      <a:pos x="connsiteX330" y="connsiteY330"/>
                    </a:cxn>
                    <a:cxn ang="0">
                      <a:pos x="connsiteX331" y="connsiteY331"/>
                    </a:cxn>
                    <a:cxn ang="0">
                      <a:pos x="connsiteX332" y="connsiteY332"/>
                    </a:cxn>
                    <a:cxn ang="0">
                      <a:pos x="connsiteX333" y="connsiteY333"/>
                    </a:cxn>
                    <a:cxn ang="0">
                      <a:pos x="connsiteX334" y="connsiteY334"/>
                    </a:cxn>
                    <a:cxn ang="0">
                      <a:pos x="connsiteX335" y="connsiteY335"/>
                    </a:cxn>
                    <a:cxn ang="0">
                      <a:pos x="connsiteX336" y="connsiteY336"/>
                    </a:cxn>
                    <a:cxn ang="0">
                      <a:pos x="connsiteX337" y="connsiteY337"/>
                    </a:cxn>
                    <a:cxn ang="0">
                      <a:pos x="connsiteX338" y="connsiteY338"/>
                    </a:cxn>
                    <a:cxn ang="0">
                      <a:pos x="connsiteX339" y="connsiteY339"/>
                    </a:cxn>
                    <a:cxn ang="0">
                      <a:pos x="connsiteX340" y="connsiteY340"/>
                    </a:cxn>
                    <a:cxn ang="0">
                      <a:pos x="connsiteX341" y="connsiteY341"/>
                    </a:cxn>
                    <a:cxn ang="0">
                      <a:pos x="connsiteX342" y="connsiteY342"/>
                    </a:cxn>
                    <a:cxn ang="0">
                      <a:pos x="connsiteX343" y="connsiteY343"/>
                    </a:cxn>
                    <a:cxn ang="0">
                      <a:pos x="connsiteX344" y="connsiteY344"/>
                    </a:cxn>
                    <a:cxn ang="0">
                      <a:pos x="connsiteX345" y="connsiteY345"/>
                    </a:cxn>
                    <a:cxn ang="0">
                      <a:pos x="connsiteX346" y="connsiteY346"/>
                    </a:cxn>
                    <a:cxn ang="0">
                      <a:pos x="connsiteX347" y="connsiteY347"/>
                    </a:cxn>
                    <a:cxn ang="0">
                      <a:pos x="connsiteX348" y="connsiteY348"/>
                    </a:cxn>
                    <a:cxn ang="0">
                      <a:pos x="connsiteX349" y="connsiteY349"/>
                    </a:cxn>
                    <a:cxn ang="0">
                      <a:pos x="connsiteX350" y="connsiteY350"/>
                    </a:cxn>
                    <a:cxn ang="0">
                      <a:pos x="connsiteX351" y="connsiteY351"/>
                    </a:cxn>
                    <a:cxn ang="0">
                      <a:pos x="connsiteX352" y="connsiteY352"/>
                    </a:cxn>
                    <a:cxn ang="0">
                      <a:pos x="connsiteX353" y="connsiteY353"/>
                    </a:cxn>
                    <a:cxn ang="0">
                      <a:pos x="connsiteX354" y="connsiteY354"/>
                    </a:cxn>
                    <a:cxn ang="0">
                      <a:pos x="connsiteX355" y="connsiteY355"/>
                    </a:cxn>
                    <a:cxn ang="0">
                      <a:pos x="connsiteX356" y="connsiteY356"/>
                    </a:cxn>
                    <a:cxn ang="0">
                      <a:pos x="connsiteX357" y="connsiteY357"/>
                    </a:cxn>
                    <a:cxn ang="0">
                      <a:pos x="connsiteX358" y="connsiteY358"/>
                    </a:cxn>
                    <a:cxn ang="0">
                      <a:pos x="connsiteX359" y="connsiteY359"/>
                    </a:cxn>
                    <a:cxn ang="0">
                      <a:pos x="connsiteX360" y="connsiteY360"/>
                    </a:cxn>
                    <a:cxn ang="0">
                      <a:pos x="connsiteX361" y="connsiteY361"/>
                    </a:cxn>
                  </a:cxnLst>
                  <a:rect l="l" t="t" r="r" b="b"/>
                  <a:pathLst>
                    <a:path w="4027144" h="2511259">
                      <a:moveTo>
                        <a:pt x="546735" y="1457961"/>
                      </a:moveTo>
                      <a:cubicBezTo>
                        <a:pt x="572453" y="1466533"/>
                        <a:pt x="598170" y="1480821"/>
                        <a:pt x="624840" y="1482726"/>
                      </a:cubicBezTo>
                      <a:cubicBezTo>
                        <a:pt x="654368" y="1485583"/>
                        <a:pt x="684848" y="1477964"/>
                        <a:pt x="715328" y="1477011"/>
                      </a:cubicBezTo>
                      <a:cubicBezTo>
                        <a:pt x="766763" y="1476058"/>
                        <a:pt x="818198" y="1477011"/>
                        <a:pt x="869632" y="1473201"/>
                      </a:cubicBezTo>
                      <a:cubicBezTo>
                        <a:pt x="837248" y="1459866"/>
                        <a:pt x="803910" y="1446531"/>
                        <a:pt x="771525" y="1433196"/>
                      </a:cubicBezTo>
                      <a:cubicBezTo>
                        <a:pt x="680085" y="1397001"/>
                        <a:pt x="586740" y="1363664"/>
                        <a:pt x="496253" y="1324611"/>
                      </a:cubicBezTo>
                      <a:cubicBezTo>
                        <a:pt x="386715" y="1276986"/>
                        <a:pt x="289560" y="1209358"/>
                        <a:pt x="205740" y="1123633"/>
                      </a:cubicBezTo>
                      <a:cubicBezTo>
                        <a:pt x="89535" y="1003618"/>
                        <a:pt x="18098" y="860743"/>
                        <a:pt x="4763" y="691198"/>
                      </a:cubicBezTo>
                      <a:cubicBezTo>
                        <a:pt x="2858" y="663576"/>
                        <a:pt x="953" y="635953"/>
                        <a:pt x="0" y="608331"/>
                      </a:cubicBezTo>
                      <a:cubicBezTo>
                        <a:pt x="0" y="596901"/>
                        <a:pt x="1905" y="584518"/>
                        <a:pt x="3810" y="573089"/>
                      </a:cubicBezTo>
                      <a:cubicBezTo>
                        <a:pt x="3810" y="809308"/>
                        <a:pt x="91440" y="1005523"/>
                        <a:pt x="266700" y="1158876"/>
                      </a:cubicBezTo>
                      <a:cubicBezTo>
                        <a:pt x="306705" y="1117918"/>
                        <a:pt x="346710" y="1077914"/>
                        <a:pt x="385763" y="1036956"/>
                      </a:cubicBezTo>
                      <a:cubicBezTo>
                        <a:pt x="384810" y="1036004"/>
                        <a:pt x="384810" y="1035051"/>
                        <a:pt x="383858" y="1035051"/>
                      </a:cubicBezTo>
                      <a:cubicBezTo>
                        <a:pt x="355283" y="1058864"/>
                        <a:pt x="326708" y="1082676"/>
                        <a:pt x="298133" y="1106489"/>
                      </a:cubicBezTo>
                      <a:cubicBezTo>
                        <a:pt x="291465" y="1112204"/>
                        <a:pt x="284798" y="1118871"/>
                        <a:pt x="277178" y="1124586"/>
                      </a:cubicBezTo>
                      <a:cubicBezTo>
                        <a:pt x="262890" y="1136968"/>
                        <a:pt x="256223" y="1136016"/>
                        <a:pt x="250508" y="1117918"/>
                      </a:cubicBezTo>
                      <a:cubicBezTo>
                        <a:pt x="240983" y="1089343"/>
                        <a:pt x="249555" y="1063626"/>
                        <a:pt x="270510" y="1043623"/>
                      </a:cubicBezTo>
                      <a:cubicBezTo>
                        <a:pt x="340995" y="977901"/>
                        <a:pt x="421958" y="929323"/>
                        <a:pt x="515303" y="904558"/>
                      </a:cubicBezTo>
                      <a:cubicBezTo>
                        <a:pt x="530543" y="900748"/>
                        <a:pt x="541020" y="895986"/>
                        <a:pt x="547688" y="877889"/>
                      </a:cubicBezTo>
                      <a:cubicBezTo>
                        <a:pt x="559118" y="845503"/>
                        <a:pt x="580073" y="818833"/>
                        <a:pt x="606743" y="797878"/>
                      </a:cubicBezTo>
                      <a:cubicBezTo>
                        <a:pt x="635318" y="775971"/>
                        <a:pt x="658178" y="780733"/>
                        <a:pt x="674370" y="813118"/>
                      </a:cubicBezTo>
                      <a:cubicBezTo>
                        <a:pt x="641985" y="816928"/>
                        <a:pt x="615315" y="831216"/>
                        <a:pt x="593408" y="855028"/>
                      </a:cubicBezTo>
                      <a:cubicBezTo>
                        <a:pt x="571500" y="878841"/>
                        <a:pt x="554355" y="905511"/>
                        <a:pt x="551498" y="937896"/>
                      </a:cubicBezTo>
                      <a:cubicBezTo>
                        <a:pt x="547688" y="977901"/>
                        <a:pt x="564833" y="1000761"/>
                        <a:pt x="606743" y="1009333"/>
                      </a:cubicBezTo>
                      <a:cubicBezTo>
                        <a:pt x="615315" y="942658"/>
                        <a:pt x="644843" y="885508"/>
                        <a:pt x="683895" y="832168"/>
                      </a:cubicBezTo>
                      <a:cubicBezTo>
                        <a:pt x="706755" y="800736"/>
                        <a:pt x="733425" y="773114"/>
                        <a:pt x="767715" y="755016"/>
                      </a:cubicBezTo>
                      <a:cubicBezTo>
                        <a:pt x="784860" y="746443"/>
                        <a:pt x="802005" y="739776"/>
                        <a:pt x="822008" y="747396"/>
                      </a:cubicBezTo>
                      <a:cubicBezTo>
                        <a:pt x="850582" y="758826"/>
                        <a:pt x="863918" y="784543"/>
                        <a:pt x="851535" y="824548"/>
                      </a:cubicBezTo>
                      <a:cubicBezTo>
                        <a:pt x="819150" y="927418"/>
                        <a:pt x="756285" y="1000761"/>
                        <a:pt x="648653" y="1029336"/>
                      </a:cubicBezTo>
                      <a:cubicBezTo>
                        <a:pt x="641985" y="1031241"/>
                        <a:pt x="635318" y="1030289"/>
                        <a:pt x="622935" y="1032193"/>
                      </a:cubicBezTo>
                      <a:cubicBezTo>
                        <a:pt x="628650" y="1052196"/>
                        <a:pt x="632460" y="1073151"/>
                        <a:pt x="641033" y="1091248"/>
                      </a:cubicBezTo>
                      <a:cubicBezTo>
                        <a:pt x="650558" y="1111251"/>
                        <a:pt x="677228" y="1113156"/>
                        <a:pt x="694373" y="1100773"/>
                      </a:cubicBezTo>
                      <a:cubicBezTo>
                        <a:pt x="725805" y="1077914"/>
                        <a:pt x="758190" y="1052196"/>
                        <a:pt x="782955" y="1022668"/>
                      </a:cubicBezTo>
                      <a:cubicBezTo>
                        <a:pt x="860107" y="930276"/>
                        <a:pt x="920115" y="825501"/>
                        <a:pt x="984885" y="724536"/>
                      </a:cubicBezTo>
                      <a:cubicBezTo>
                        <a:pt x="1028700" y="655003"/>
                        <a:pt x="1076325" y="587376"/>
                        <a:pt x="1122998" y="517843"/>
                      </a:cubicBezTo>
                      <a:cubicBezTo>
                        <a:pt x="1087755" y="507366"/>
                        <a:pt x="1049655" y="493078"/>
                        <a:pt x="1010603" y="484506"/>
                      </a:cubicBezTo>
                      <a:cubicBezTo>
                        <a:pt x="949643" y="471171"/>
                        <a:pt x="887730" y="459741"/>
                        <a:pt x="825818" y="453073"/>
                      </a:cubicBezTo>
                      <a:cubicBezTo>
                        <a:pt x="783908" y="448311"/>
                        <a:pt x="741045" y="456883"/>
                        <a:pt x="704850" y="480696"/>
                      </a:cubicBezTo>
                      <a:cubicBezTo>
                        <a:pt x="651510" y="514986"/>
                        <a:pt x="644843" y="570231"/>
                        <a:pt x="685800" y="623571"/>
                      </a:cubicBezTo>
                      <a:cubicBezTo>
                        <a:pt x="732473" y="684531"/>
                        <a:pt x="831533" y="714058"/>
                        <a:pt x="903923" y="689293"/>
                      </a:cubicBezTo>
                      <a:cubicBezTo>
                        <a:pt x="957263" y="671196"/>
                        <a:pt x="978218" y="627381"/>
                        <a:pt x="959168" y="574993"/>
                      </a:cubicBezTo>
                      <a:cubicBezTo>
                        <a:pt x="958215" y="571183"/>
                        <a:pt x="956310" y="567373"/>
                        <a:pt x="955357" y="564516"/>
                      </a:cubicBezTo>
                      <a:cubicBezTo>
                        <a:pt x="978218" y="553086"/>
                        <a:pt x="1005840" y="569278"/>
                        <a:pt x="1011555" y="596901"/>
                      </a:cubicBezTo>
                      <a:cubicBezTo>
                        <a:pt x="1016318" y="620714"/>
                        <a:pt x="1010603" y="642621"/>
                        <a:pt x="996315" y="661671"/>
                      </a:cubicBezTo>
                      <a:cubicBezTo>
                        <a:pt x="969645" y="696914"/>
                        <a:pt x="933450" y="714058"/>
                        <a:pt x="890588" y="717868"/>
                      </a:cubicBezTo>
                      <a:cubicBezTo>
                        <a:pt x="808673" y="725489"/>
                        <a:pt x="736283" y="704533"/>
                        <a:pt x="681038" y="641668"/>
                      </a:cubicBezTo>
                      <a:cubicBezTo>
                        <a:pt x="607695" y="558801"/>
                        <a:pt x="637223" y="469266"/>
                        <a:pt x="738188" y="433071"/>
                      </a:cubicBezTo>
                      <a:cubicBezTo>
                        <a:pt x="782003" y="417831"/>
                        <a:pt x="828675" y="417831"/>
                        <a:pt x="875348" y="422593"/>
                      </a:cubicBezTo>
                      <a:cubicBezTo>
                        <a:pt x="1014413" y="435928"/>
                        <a:pt x="1145858" y="479743"/>
                        <a:pt x="1280160" y="513081"/>
                      </a:cubicBezTo>
                      <a:cubicBezTo>
                        <a:pt x="1292543" y="515938"/>
                        <a:pt x="1303020" y="514986"/>
                        <a:pt x="1312545" y="507366"/>
                      </a:cubicBezTo>
                      <a:cubicBezTo>
                        <a:pt x="1320165" y="501651"/>
                        <a:pt x="1328738" y="495936"/>
                        <a:pt x="1338263" y="493078"/>
                      </a:cubicBezTo>
                      <a:cubicBezTo>
                        <a:pt x="1344930" y="491173"/>
                        <a:pt x="1357313" y="490221"/>
                        <a:pt x="1359218" y="493078"/>
                      </a:cubicBezTo>
                      <a:cubicBezTo>
                        <a:pt x="1363028" y="498793"/>
                        <a:pt x="1362075" y="508318"/>
                        <a:pt x="1361123" y="515938"/>
                      </a:cubicBezTo>
                      <a:cubicBezTo>
                        <a:pt x="1361123" y="519748"/>
                        <a:pt x="1358265" y="522606"/>
                        <a:pt x="1355408" y="528321"/>
                      </a:cubicBezTo>
                      <a:cubicBezTo>
                        <a:pt x="1397318" y="536893"/>
                        <a:pt x="1437323" y="541656"/>
                        <a:pt x="1478280" y="534989"/>
                      </a:cubicBezTo>
                      <a:cubicBezTo>
                        <a:pt x="1540193" y="524511"/>
                        <a:pt x="1556385" y="479743"/>
                        <a:pt x="1519238" y="430213"/>
                      </a:cubicBezTo>
                      <a:cubicBezTo>
                        <a:pt x="1517333" y="427356"/>
                        <a:pt x="1514475" y="424498"/>
                        <a:pt x="1512570" y="421641"/>
                      </a:cubicBezTo>
                      <a:cubicBezTo>
                        <a:pt x="1513523" y="419736"/>
                        <a:pt x="1514475" y="417831"/>
                        <a:pt x="1516380" y="415926"/>
                      </a:cubicBezTo>
                      <a:cubicBezTo>
                        <a:pt x="1522095" y="418783"/>
                        <a:pt x="1529715" y="420688"/>
                        <a:pt x="1533525" y="425451"/>
                      </a:cubicBezTo>
                      <a:cubicBezTo>
                        <a:pt x="1564958" y="462598"/>
                        <a:pt x="1571625" y="526416"/>
                        <a:pt x="1511618" y="561658"/>
                      </a:cubicBezTo>
                      <a:cubicBezTo>
                        <a:pt x="1477328" y="581661"/>
                        <a:pt x="1440180" y="587376"/>
                        <a:pt x="1401128" y="586423"/>
                      </a:cubicBezTo>
                      <a:cubicBezTo>
                        <a:pt x="1381125" y="586423"/>
                        <a:pt x="1362075" y="582614"/>
                        <a:pt x="1342073" y="579756"/>
                      </a:cubicBezTo>
                      <a:cubicBezTo>
                        <a:pt x="1326833" y="577851"/>
                        <a:pt x="1315403" y="578803"/>
                        <a:pt x="1303020" y="592139"/>
                      </a:cubicBezTo>
                      <a:cubicBezTo>
                        <a:pt x="1251585" y="647383"/>
                        <a:pt x="1198245" y="700723"/>
                        <a:pt x="1145858" y="755016"/>
                      </a:cubicBezTo>
                      <a:cubicBezTo>
                        <a:pt x="1140143" y="761683"/>
                        <a:pt x="1135380" y="768351"/>
                        <a:pt x="1129665" y="775971"/>
                      </a:cubicBezTo>
                      <a:cubicBezTo>
                        <a:pt x="1130618" y="776923"/>
                        <a:pt x="1132523" y="778828"/>
                        <a:pt x="1133475" y="779781"/>
                      </a:cubicBezTo>
                      <a:cubicBezTo>
                        <a:pt x="1148715" y="766446"/>
                        <a:pt x="1163955" y="754064"/>
                        <a:pt x="1179195" y="740728"/>
                      </a:cubicBezTo>
                      <a:cubicBezTo>
                        <a:pt x="1185863" y="735014"/>
                        <a:pt x="1193483" y="728346"/>
                        <a:pt x="1201103" y="723583"/>
                      </a:cubicBezTo>
                      <a:cubicBezTo>
                        <a:pt x="1215390" y="713106"/>
                        <a:pt x="1228725" y="719773"/>
                        <a:pt x="1231583" y="737871"/>
                      </a:cubicBezTo>
                      <a:cubicBezTo>
                        <a:pt x="1235393" y="772161"/>
                        <a:pt x="1218248" y="796926"/>
                        <a:pt x="1199198" y="822643"/>
                      </a:cubicBezTo>
                      <a:cubicBezTo>
                        <a:pt x="1187768" y="838836"/>
                        <a:pt x="1174433" y="853123"/>
                        <a:pt x="1163955" y="870268"/>
                      </a:cubicBezTo>
                      <a:cubicBezTo>
                        <a:pt x="1157288" y="881698"/>
                        <a:pt x="1153478" y="895033"/>
                        <a:pt x="1151573" y="909321"/>
                      </a:cubicBezTo>
                      <a:cubicBezTo>
                        <a:pt x="1177290" y="887414"/>
                        <a:pt x="1207770" y="873126"/>
                        <a:pt x="1223010" y="837883"/>
                      </a:cubicBezTo>
                      <a:cubicBezTo>
                        <a:pt x="1245870" y="784543"/>
                        <a:pt x="1280160" y="738823"/>
                        <a:pt x="1340168" y="722631"/>
                      </a:cubicBezTo>
                      <a:cubicBezTo>
                        <a:pt x="1362075" y="716916"/>
                        <a:pt x="1384935" y="714058"/>
                        <a:pt x="1402080" y="735014"/>
                      </a:cubicBezTo>
                      <a:cubicBezTo>
                        <a:pt x="1457325" y="715964"/>
                        <a:pt x="1464945" y="720726"/>
                        <a:pt x="1463993" y="780733"/>
                      </a:cubicBezTo>
                      <a:cubicBezTo>
                        <a:pt x="1465898" y="781686"/>
                        <a:pt x="1467803" y="782639"/>
                        <a:pt x="1468755" y="783591"/>
                      </a:cubicBezTo>
                      <a:cubicBezTo>
                        <a:pt x="1479233" y="762636"/>
                        <a:pt x="1488758" y="741681"/>
                        <a:pt x="1501140" y="717868"/>
                      </a:cubicBezTo>
                      <a:cubicBezTo>
                        <a:pt x="1517333" y="716916"/>
                        <a:pt x="1523048" y="728346"/>
                        <a:pt x="1515428" y="770256"/>
                      </a:cubicBezTo>
                      <a:cubicBezTo>
                        <a:pt x="1535430" y="754064"/>
                        <a:pt x="1552575" y="739776"/>
                        <a:pt x="1570673" y="726441"/>
                      </a:cubicBezTo>
                      <a:cubicBezTo>
                        <a:pt x="1577340" y="721678"/>
                        <a:pt x="1589723" y="715964"/>
                        <a:pt x="1594485" y="718821"/>
                      </a:cubicBezTo>
                      <a:cubicBezTo>
                        <a:pt x="1601153" y="722631"/>
                        <a:pt x="1604963" y="734061"/>
                        <a:pt x="1605915" y="742633"/>
                      </a:cubicBezTo>
                      <a:cubicBezTo>
                        <a:pt x="1607820" y="782639"/>
                        <a:pt x="1580198" y="806451"/>
                        <a:pt x="1559243" y="835026"/>
                      </a:cubicBezTo>
                      <a:cubicBezTo>
                        <a:pt x="1545908" y="853123"/>
                        <a:pt x="1534478" y="872173"/>
                        <a:pt x="1523048" y="891223"/>
                      </a:cubicBezTo>
                      <a:cubicBezTo>
                        <a:pt x="1520190" y="895986"/>
                        <a:pt x="1520190" y="901701"/>
                        <a:pt x="1521143" y="908368"/>
                      </a:cubicBezTo>
                      <a:cubicBezTo>
                        <a:pt x="1549718" y="885508"/>
                        <a:pt x="1581150" y="869316"/>
                        <a:pt x="1596390" y="831216"/>
                      </a:cubicBezTo>
                      <a:cubicBezTo>
                        <a:pt x="1645920" y="709296"/>
                        <a:pt x="1719263" y="604521"/>
                        <a:pt x="1822133" y="520701"/>
                      </a:cubicBezTo>
                      <a:cubicBezTo>
                        <a:pt x="1835468" y="509271"/>
                        <a:pt x="1851660" y="500698"/>
                        <a:pt x="1867853" y="493078"/>
                      </a:cubicBezTo>
                      <a:cubicBezTo>
                        <a:pt x="1874520" y="490221"/>
                        <a:pt x="1884045" y="493078"/>
                        <a:pt x="1892618" y="493078"/>
                      </a:cubicBezTo>
                      <a:cubicBezTo>
                        <a:pt x="1891665" y="501651"/>
                        <a:pt x="1894523" y="513081"/>
                        <a:pt x="1890713" y="519748"/>
                      </a:cubicBezTo>
                      <a:cubicBezTo>
                        <a:pt x="1871663" y="546418"/>
                        <a:pt x="1851660" y="573089"/>
                        <a:pt x="1829753" y="597853"/>
                      </a:cubicBezTo>
                      <a:cubicBezTo>
                        <a:pt x="1794510" y="637858"/>
                        <a:pt x="1756410" y="675958"/>
                        <a:pt x="1719263" y="715011"/>
                      </a:cubicBezTo>
                      <a:cubicBezTo>
                        <a:pt x="1738313" y="715011"/>
                        <a:pt x="1743075" y="726441"/>
                        <a:pt x="1741170" y="743586"/>
                      </a:cubicBezTo>
                      <a:cubicBezTo>
                        <a:pt x="1739265" y="768351"/>
                        <a:pt x="1726883" y="785496"/>
                        <a:pt x="1709738" y="800736"/>
                      </a:cubicBezTo>
                      <a:cubicBezTo>
                        <a:pt x="1694498" y="815023"/>
                        <a:pt x="1671638" y="826453"/>
                        <a:pt x="1672590" y="852171"/>
                      </a:cubicBezTo>
                      <a:cubicBezTo>
                        <a:pt x="1673543" y="873126"/>
                        <a:pt x="1677353" y="893128"/>
                        <a:pt x="1680210" y="913131"/>
                      </a:cubicBezTo>
                      <a:cubicBezTo>
                        <a:pt x="1682115" y="914083"/>
                        <a:pt x="1684973" y="914083"/>
                        <a:pt x="1686878" y="915036"/>
                      </a:cubicBezTo>
                      <a:cubicBezTo>
                        <a:pt x="1693545" y="909321"/>
                        <a:pt x="1702118" y="904558"/>
                        <a:pt x="1705928" y="897891"/>
                      </a:cubicBezTo>
                      <a:cubicBezTo>
                        <a:pt x="1742123" y="836931"/>
                        <a:pt x="1791653" y="787401"/>
                        <a:pt x="1839278" y="735966"/>
                      </a:cubicBezTo>
                      <a:cubicBezTo>
                        <a:pt x="1853565" y="719773"/>
                        <a:pt x="1863090" y="699771"/>
                        <a:pt x="1876425" y="682626"/>
                      </a:cubicBezTo>
                      <a:cubicBezTo>
                        <a:pt x="1880235" y="677864"/>
                        <a:pt x="1891665" y="677864"/>
                        <a:pt x="1899285" y="675958"/>
                      </a:cubicBezTo>
                      <a:cubicBezTo>
                        <a:pt x="1898333" y="684531"/>
                        <a:pt x="1898333" y="692151"/>
                        <a:pt x="1896428" y="700723"/>
                      </a:cubicBezTo>
                      <a:cubicBezTo>
                        <a:pt x="1896428" y="702628"/>
                        <a:pt x="1893570" y="703581"/>
                        <a:pt x="1892618" y="704533"/>
                      </a:cubicBezTo>
                      <a:cubicBezTo>
                        <a:pt x="1874520" y="717868"/>
                        <a:pt x="1867853" y="737871"/>
                        <a:pt x="1862138" y="758826"/>
                      </a:cubicBezTo>
                      <a:cubicBezTo>
                        <a:pt x="1849755" y="798831"/>
                        <a:pt x="1838325" y="837883"/>
                        <a:pt x="1823085" y="876936"/>
                      </a:cubicBezTo>
                      <a:cubicBezTo>
                        <a:pt x="1811655" y="906464"/>
                        <a:pt x="1791653" y="930276"/>
                        <a:pt x="1757363" y="936943"/>
                      </a:cubicBezTo>
                      <a:cubicBezTo>
                        <a:pt x="1738313" y="940753"/>
                        <a:pt x="1722120" y="936943"/>
                        <a:pt x="1707833" y="925514"/>
                      </a:cubicBezTo>
                      <a:cubicBezTo>
                        <a:pt x="1679258" y="941706"/>
                        <a:pt x="1674495" y="940753"/>
                        <a:pt x="1661160" y="911226"/>
                      </a:cubicBezTo>
                      <a:cubicBezTo>
                        <a:pt x="1645920" y="878841"/>
                        <a:pt x="1637348" y="844551"/>
                        <a:pt x="1651635" y="807403"/>
                      </a:cubicBezTo>
                      <a:cubicBezTo>
                        <a:pt x="1623060" y="831216"/>
                        <a:pt x="1608773" y="860743"/>
                        <a:pt x="1604010" y="895033"/>
                      </a:cubicBezTo>
                      <a:cubicBezTo>
                        <a:pt x="1602105" y="905511"/>
                        <a:pt x="1609725" y="917893"/>
                        <a:pt x="1614488" y="928371"/>
                      </a:cubicBezTo>
                      <a:cubicBezTo>
                        <a:pt x="1616393" y="933133"/>
                        <a:pt x="1622108" y="935991"/>
                        <a:pt x="1628775" y="941706"/>
                      </a:cubicBezTo>
                      <a:cubicBezTo>
                        <a:pt x="1595438" y="938848"/>
                        <a:pt x="1579245" y="922656"/>
                        <a:pt x="1580198" y="889318"/>
                      </a:cubicBezTo>
                      <a:cubicBezTo>
                        <a:pt x="1560195" y="904558"/>
                        <a:pt x="1544003" y="916941"/>
                        <a:pt x="1527810" y="930276"/>
                      </a:cubicBezTo>
                      <a:cubicBezTo>
                        <a:pt x="1516380" y="939801"/>
                        <a:pt x="1509713" y="935991"/>
                        <a:pt x="1503045" y="924561"/>
                      </a:cubicBezTo>
                      <a:cubicBezTo>
                        <a:pt x="1489710" y="899796"/>
                        <a:pt x="1491615" y="874078"/>
                        <a:pt x="1504950" y="850266"/>
                      </a:cubicBezTo>
                      <a:cubicBezTo>
                        <a:pt x="1523048" y="820739"/>
                        <a:pt x="1544955" y="793116"/>
                        <a:pt x="1564958" y="764541"/>
                      </a:cubicBezTo>
                      <a:cubicBezTo>
                        <a:pt x="1568768" y="758826"/>
                        <a:pt x="1573530" y="753111"/>
                        <a:pt x="1575435" y="745491"/>
                      </a:cubicBezTo>
                      <a:cubicBezTo>
                        <a:pt x="1560195" y="757873"/>
                        <a:pt x="1544003" y="770256"/>
                        <a:pt x="1529715" y="783591"/>
                      </a:cubicBezTo>
                      <a:cubicBezTo>
                        <a:pt x="1505903" y="804546"/>
                        <a:pt x="1482090" y="825501"/>
                        <a:pt x="1460183" y="849314"/>
                      </a:cubicBezTo>
                      <a:cubicBezTo>
                        <a:pt x="1434465" y="876936"/>
                        <a:pt x="1422083" y="909321"/>
                        <a:pt x="1439228" y="948373"/>
                      </a:cubicBezTo>
                      <a:cubicBezTo>
                        <a:pt x="1437323" y="949326"/>
                        <a:pt x="1434465" y="949326"/>
                        <a:pt x="1432560" y="950278"/>
                      </a:cubicBezTo>
                      <a:cubicBezTo>
                        <a:pt x="1422083" y="931228"/>
                        <a:pt x="1410653" y="912178"/>
                        <a:pt x="1400175" y="892176"/>
                      </a:cubicBezTo>
                      <a:cubicBezTo>
                        <a:pt x="1383983" y="903606"/>
                        <a:pt x="1365885" y="917893"/>
                        <a:pt x="1347788" y="931228"/>
                      </a:cubicBezTo>
                      <a:cubicBezTo>
                        <a:pt x="1332548" y="941706"/>
                        <a:pt x="1322070" y="939801"/>
                        <a:pt x="1316355" y="922656"/>
                      </a:cubicBezTo>
                      <a:cubicBezTo>
                        <a:pt x="1311593" y="909321"/>
                        <a:pt x="1312545" y="894081"/>
                        <a:pt x="1310640" y="879793"/>
                      </a:cubicBezTo>
                      <a:cubicBezTo>
                        <a:pt x="1290638" y="895033"/>
                        <a:pt x="1269683" y="912178"/>
                        <a:pt x="1247775" y="928371"/>
                      </a:cubicBezTo>
                      <a:cubicBezTo>
                        <a:pt x="1226820" y="944564"/>
                        <a:pt x="1210628" y="936943"/>
                        <a:pt x="1206818" y="910273"/>
                      </a:cubicBezTo>
                      <a:cubicBezTo>
                        <a:pt x="1205865" y="905511"/>
                        <a:pt x="1205865" y="899796"/>
                        <a:pt x="1205865" y="892176"/>
                      </a:cubicBezTo>
                      <a:cubicBezTo>
                        <a:pt x="1185863" y="908368"/>
                        <a:pt x="1166813" y="923608"/>
                        <a:pt x="1147763" y="938848"/>
                      </a:cubicBezTo>
                      <a:cubicBezTo>
                        <a:pt x="1125855" y="915989"/>
                        <a:pt x="1118235" y="889318"/>
                        <a:pt x="1131570" y="862648"/>
                      </a:cubicBezTo>
                      <a:cubicBezTo>
                        <a:pt x="1145858" y="833121"/>
                        <a:pt x="1164908" y="806451"/>
                        <a:pt x="1183005" y="778828"/>
                      </a:cubicBezTo>
                      <a:cubicBezTo>
                        <a:pt x="1188720" y="769303"/>
                        <a:pt x="1195388" y="761683"/>
                        <a:pt x="1200150" y="751206"/>
                      </a:cubicBezTo>
                      <a:cubicBezTo>
                        <a:pt x="1134428" y="803593"/>
                        <a:pt x="1067753" y="854076"/>
                        <a:pt x="1044893" y="941706"/>
                      </a:cubicBezTo>
                      <a:cubicBezTo>
                        <a:pt x="1042988" y="941706"/>
                        <a:pt x="1040130" y="940753"/>
                        <a:pt x="1038225" y="940753"/>
                      </a:cubicBezTo>
                      <a:cubicBezTo>
                        <a:pt x="1038225" y="925514"/>
                        <a:pt x="1034415" y="908368"/>
                        <a:pt x="1037273" y="894081"/>
                      </a:cubicBezTo>
                      <a:cubicBezTo>
                        <a:pt x="1052513" y="832168"/>
                        <a:pt x="1085850" y="778828"/>
                        <a:pt x="1122045" y="727393"/>
                      </a:cubicBezTo>
                      <a:cubicBezTo>
                        <a:pt x="1162050" y="670243"/>
                        <a:pt x="1205865" y="615951"/>
                        <a:pt x="1247775" y="558801"/>
                      </a:cubicBezTo>
                      <a:cubicBezTo>
                        <a:pt x="1231583" y="554039"/>
                        <a:pt x="1213485" y="548323"/>
                        <a:pt x="1194435" y="544514"/>
                      </a:cubicBezTo>
                      <a:cubicBezTo>
                        <a:pt x="1189673" y="543561"/>
                        <a:pt x="1182053" y="548323"/>
                        <a:pt x="1178243" y="552133"/>
                      </a:cubicBezTo>
                      <a:cubicBezTo>
                        <a:pt x="1126808" y="622618"/>
                        <a:pt x="1075373" y="692151"/>
                        <a:pt x="1023938" y="763589"/>
                      </a:cubicBezTo>
                      <a:cubicBezTo>
                        <a:pt x="969645" y="838836"/>
                        <a:pt x="918210" y="916941"/>
                        <a:pt x="861060" y="990283"/>
                      </a:cubicBezTo>
                      <a:cubicBezTo>
                        <a:pt x="822008" y="1040766"/>
                        <a:pt x="774383" y="1085533"/>
                        <a:pt x="717233" y="1116014"/>
                      </a:cubicBezTo>
                      <a:cubicBezTo>
                        <a:pt x="704850" y="1122681"/>
                        <a:pt x="690563" y="1127443"/>
                        <a:pt x="676275" y="1129348"/>
                      </a:cubicBezTo>
                      <a:cubicBezTo>
                        <a:pt x="648653" y="1134111"/>
                        <a:pt x="627698" y="1121729"/>
                        <a:pt x="620078" y="1095058"/>
                      </a:cubicBezTo>
                      <a:cubicBezTo>
                        <a:pt x="614363" y="1076008"/>
                        <a:pt x="610553" y="1055054"/>
                        <a:pt x="605790" y="1032193"/>
                      </a:cubicBezTo>
                      <a:cubicBezTo>
                        <a:pt x="558165" y="1021716"/>
                        <a:pt x="529590" y="992189"/>
                        <a:pt x="528638" y="937896"/>
                      </a:cubicBezTo>
                      <a:cubicBezTo>
                        <a:pt x="521970" y="949326"/>
                        <a:pt x="516255" y="961708"/>
                        <a:pt x="509588" y="972186"/>
                      </a:cubicBezTo>
                      <a:cubicBezTo>
                        <a:pt x="482918" y="1012191"/>
                        <a:pt x="459105" y="1054101"/>
                        <a:pt x="429578" y="1092201"/>
                      </a:cubicBezTo>
                      <a:cubicBezTo>
                        <a:pt x="393383" y="1137921"/>
                        <a:pt x="346710" y="1168401"/>
                        <a:pt x="283845" y="1166496"/>
                      </a:cubicBezTo>
                      <a:cubicBezTo>
                        <a:pt x="282893" y="1168401"/>
                        <a:pt x="282893" y="1171258"/>
                        <a:pt x="281940" y="1173164"/>
                      </a:cubicBezTo>
                      <a:cubicBezTo>
                        <a:pt x="327660" y="1202691"/>
                        <a:pt x="372428" y="1233171"/>
                        <a:pt x="420053" y="1260793"/>
                      </a:cubicBezTo>
                      <a:cubicBezTo>
                        <a:pt x="514350" y="1316039"/>
                        <a:pt x="619125" y="1346518"/>
                        <a:pt x="721995" y="1381761"/>
                      </a:cubicBezTo>
                      <a:cubicBezTo>
                        <a:pt x="858203" y="1429386"/>
                        <a:pt x="991553" y="1481773"/>
                        <a:pt x="1115378" y="1556068"/>
                      </a:cubicBezTo>
                      <a:cubicBezTo>
                        <a:pt x="1141095" y="1571308"/>
                        <a:pt x="1164908" y="1588454"/>
                        <a:pt x="1190625" y="1605598"/>
                      </a:cubicBezTo>
                      <a:cubicBezTo>
                        <a:pt x="1259205" y="1557973"/>
                        <a:pt x="1329690" y="1552258"/>
                        <a:pt x="1400175" y="1602741"/>
                      </a:cubicBezTo>
                      <a:cubicBezTo>
                        <a:pt x="1430655" y="1498918"/>
                        <a:pt x="1499235" y="1437958"/>
                        <a:pt x="1603058" y="1413193"/>
                      </a:cubicBezTo>
                      <a:cubicBezTo>
                        <a:pt x="1707833" y="1388429"/>
                        <a:pt x="1791653" y="1428433"/>
                        <a:pt x="1867853" y="1500823"/>
                      </a:cubicBezTo>
                      <a:cubicBezTo>
                        <a:pt x="1860233" y="1460818"/>
                        <a:pt x="1851660" y="1425576"/>
                        <a:pt x="1846898" y="1389381"/>
                      </a:cubicBezTo>
                      <a:cubicBezTo>
                        <a:pt x="1840230" y="1340804"/>
                        <a:pt x="1844040" y="1291273"/>
                        <a:pt x="1860233" y="1244601"/>
                      </a:cubicBezTo>
                      <a:cubicBezTo>
                        <a:pt x="1879283" y="1189356"/>
                        <a:pt x="1940243" y="1168401"/>
                        <a:pt x="1998345" y="1198881"/>
                      </a:cubicBezTo>
                      <a:cubicBezTo>
                        <a:pt x="1992630" y="1213168"/>
                        <a:pt x="1986915" y="1228408"/>
                        <a:pt x="1980248" y="1243648"/>
                      </a:cubicBezTo>
                      <a:cubicBezTo>
                        <a:pt x="1956435" y="1299846"/>
                        <a:pt x="1925003" y="1354139"/>
                        <a:pt x="1917383" y="1416051"/>
                      </a:cubicBezTo>
                      <a:cubicBezTo>
                        <a:pt x="1913573" y="1448436"/>
                        <a:pt x="1913573" y="1480821"/>
                        <a:pt x="1911668" y="1517016"/>
                      </a:cubicBezTo>
                      <a:cubicBezTo>
                        <a:pt x="1935480" y="1494156"/>
                        <a:pt x="1953578" y="1475106"/>
                        <a:pt x="1974533" y="1458914"/>
                      </a:cubicBezTo>
                      <a:cubicBezTo>
                        <a:pt x="2033588" y="1412241"/>
                        <a:pt x="2101215" y="1398906"/>
                        <a:pt x="2174558" y="1408431"/>
                      </a:cubicBezTo>
                      <a:cubicBezTo>
                        <a:pt x="2230755" y="1415098"/>
                        <a:pt x="2284095" y="1429386"/>
                        <a:pt x="2334578" y="1457008"/>
                      </a:cubicBezTo>
                      <a:cubicBezTo>
                        <a:pt x="2406015" y="1496061"/>
                        <a:pt x="2455545" y="1551306"/>
                        <a:pt x="2470785" y="1632268"/>
                      </a:cubicBezTo>
                      <a:cubicBezTo>
                        <a:pt x="2486978" y="1616076"/>
                        <a:pt x="2501265" y="1597979"/>
                        <a:pt x="2519363" y="1583691"/>
                      </a:cubicBezTo>
                      <a:cubicBezTo>
                        <a:pt x="2563178" y="1548448"/>
                        <a:pt x="2612708" y="1546543"/>
                        <a:pt x="2658428" y="1577976"/>
                      </a:cubicBezTo>
                      <a:cubicBezTo>
                        <a:pt x="2687003" y="1597979"/>
                        <a:pt x="2711768" y="1622743"/>
                        <a:pt x="2738438" y="1646556"/>
                      </a:cubicBezTo>
                      <a:cubicBezTo>
                        <a:pt x="2771775" y="1603693"/>
                        <a:pt x="2806065" y="1558926"/>
                        <a:pt x="2841308" y="1514158"/>
                      </a:cubicBezTo>
                      <a:cubicBezTo>
                        <a:pt x="2894648" y="1447483"/>
                        <a:pt x="2947988" y="1380808"/>
                        <a:pt x="3003233" y="1316991"/>
                      </a:cubicBezTo>
                      <a:cubicBezTo>
                        <a:pt x="3028950" y="1287464"/>
                        <a:pt x="3041333" y="1252221"/>
                        <a:pt x="3055620" y="1217931"/>
                      </a:cubicBezTo>
                      <a:cubicBezTo>
                        <a:pt x="3098483" y="1115061"/>
                        <a:pt x="3132773" y="1009333"/>
                        <a:pt x="3152775" y="899796"/>
                      </a:cubicBezTo>
                      <a:cubicBezTo>
                        <a:pt x="3177540" y="765493"/>
                        <a:pt x="3183255" y="633096"/>
                        <a:pt x="3128010" y="503556"/>
                      </a:cubicBezTo>
                      <a:cubicBezTo>
                        <a:pt x="3100388" y="436881"/>
                        <a:pt x="3057525" y="381636"/>
                        <a:pt x="3000375" y="337821"/>
                      </a:cubicBezTo>
                      <a:cubicBezTo>
                        <a:pt x="2964180" y="310198"/>
                        <a:pt x="2925128" y="316866"/>
                        <a:pt x="2885123" y="326391"/>
                      </a:cubicBezTo>
                      <a:cubicBezTo>
                        <a:pt x="2871788" y="330201"/>
                        <a:pt x="2858453" y="337821"/>
                        <a:pt x="2845118" y="344488"/>
                      </a:cubicBezTo>
                      <a:cubicBezTo>
                        <a:pt x="2856548" y="365443"/>
                        <a:pt x="2867025" y="386398"/>
                        <a:pt x="2855595" y="408306"/>
                      </a:cubicBezTo>
                      <a:cubicBezTo>
                        <a:pt x="2847975" y="423546"/>
                        <a:pt x="2837498" y="439738"/>
                        <a:pt x="2823210" y="449263"/>
                      </a:cubicBezTo>
                      <a:cubicBezTo>
                        <a:pt x="2795588" y="469266"/>
                        <a:pt x="2758440" y="460693"/>
                        <a:pt x="2736533" y="434023"/>
                      </a:cubicBezTo>
                      <a:cubicBezTo>
                        <a:pt x="2710815" y="401638"/>
                        <a:pt x="2709863" y="369253"/>
                        <a:pt x="2735580" y="341631"/>
                      </a:cubicBezTo>
                      <a:cubicBezTo>
                        <a:pt x="2764155" y="311151"/>
                        <a:pt x="2798445" y="309246"/>
                        <a:pt x="2835593" y="335916"/>
                      </a:cubicBezTo>
                      <a:cubicBezTo>
                        <a:pt x="2868930" y="321628"/>
                        <a:pt x="2901315" y="308293"/>
                        <a:pt x="2933700" y="294958"/>
                      </a:cubicBezTo>
                      <a:cubicBezTo>
                        <a:pt x="2934653" y="295911"/>
                        <a:pt x="2933700" y="294006"/>
                        <a:pt x="2931795" y="292101"/>
                      </a:cubicBezTo>
                      <a:cubicBezTo>
                        <a:pt x="2871788" y="256858"/>
                        <a:pt x="2810828" y="229236"/>
                        <a:pt x="2739390" y="226378"/>
                      </a:cubicBezTo>
                      <a:cubicBezTo>
                        <a:pt x="2673668" y="223521"/>
                        <a:pt x="2609850" y="257811"/>
                        <a:pt x="2584133" y="308293"/>
                      </a:cubicBezTo>
                      <a:cubicBezTo>
                        <a:pt x="2607945" y="330201"/>
                        <a:pt x="2635568" y="348298"/>
                        <a:pt x="2652713" y="374016"/>
                      </a:cubicBezTo>
                      <a:cubicBezTo>
                        <a:pt x="2719388" y="470218"/>
                        <a:pt x="2662238" y="604521"/>
                        <a:pt x="2546033" y="621666"/>
                      </a:cubicBezTo>
                      <a:cubicBezTo>
                        <a:pt x="2454593" y="635001"/>
                        <a:pt x="2374583" y="576898"/>
                        <a:pt x="2361248" y="481648"/>
                      </a:cubicBezTo>
                      <a:cubicBezTo>
                        <a:pt x="2349818" y="399733"/>
                        <a:pt x="2408873" y="315913"/>
                        <a:pt x="2500313" y="305436"/>
                      </a:cubicBezTo>
                      <a:cubicBezTo>
                        <a:pt x="2507933" y="304483"/>
                        <a:pt x="2515553" y="300673"/>
                        <a:pt x="2521268" y="303531"/>
                      </a:cubicBezTo>
                      <a:cubicBezTo>
                        <a:pt x="2552700" y="314961"/>
                        <a:pt x="2567940" y="296863"/>
                        <a:pt x="2584133" y="274003"/>
                      </a:cubicBezTo>
                      <a:cubicBezTo>
                        <a:pt x="2608898" y="238761"/>
                        <a:pt x="2645093" y="218758"/>
                        <a:pt x="2687003" y="205423"/>
                      </a:cubicBezTo>
                      <a:cubicBezTo>
                        <a:pt x="2664143" y="189231"/>
                        <a:pt x="2642235" y="173038"/>
                        <a:pt x="2620328" y="155893"/>
                      </a:cubicBezTo>
                      <a:cubicBezTo>
                        <a:pt x="2576513" y="181611"/>
                        <a:pt x="2528888" y="174943"/>
                        <a:pt x="2501265" y="138748"/>
                      </a:cubicBezTo>
                      <a:cubicBezTo>
                        <a:pt x="2472690" y="101601"/>
                        <a:pt x="2477453" y="55881"/>
                        <a:pt x="2512695" y="21591"/>
                      </a:cubicBezTo>
                      <a:cubicBezTo>
                        <a:pt x="2541270" y="-6032"/>
                        <a:pt x="2590800" y="-6984"/>
                        <a:pt x="2622233" y="17781"/>
                      </a:cubicBezTo>
                      <a:cubicBezTo>
                        <a:pt x="2660333" y="49213"/>
                        <a:pt x="2664143" y="98743"/>
                        <a:pt x="2629853" y="149226"/>
                      </a:cubicBezTo>
                      <a:cubicBezTo>
                        <a:pt x="2655570" y="175896"/>
                        <a:pt x="2687003" y="193993"/>
                        <a:pt x="2723198" y="196851"/>
                      </a:cubicBezTo>
                      <a:cubicBezTo>
                        <a:pt x="2808923" y="201613"/>
                        <a:pt x="2882265" y="235903"/>
                        <a:pt x="2950845" y="283528"/>
                      </a:cubicBezTo>
                      <a:cubicBezTo>
                        <a:pt x="2954655" y="286386"/>
                        <a:pt x="2959418" y="289243"/>
                        <a:pt x="2964180" y="292101"/>
                      </a:cubicBezTo>
                      <a:cubicBezTo>
                        <a:pt x="2965133" y="271146"/>
                        <a:pt x="2966085" y="253048"/>
                        <a:pt x="2947035" y="237808"/>
                      </a:cubicBezTo>
                      <a:cubicBezTo>
                        <a:pt x="2929890" y="225426"/>
                        <a:pt x="2931795" y="193041"/>
                        <a:pt x="2944178" y="175896"/>
                      </a:cubicBezTo>
                      <a:cubicBezTo>
                        <a:pt x="2957513" y="157798"/>
                        <a:pt x="2985135" y="150178"/>
                        <a:pt x="3006090" y="158751"/>
                      </a:cubicBezTo>
                      <a:cubicBezTo>
                        <a:pt x="3026093" y="167323"/>
                        <a:pt x="3041333" y="191136"/>
                        <a:pt x="3038475" y="211138"/>
                      </a:cubicBezTo>
                      <a:cubicBezTo>
                        <a:pt x="3034665" y="236856"/>
                        <a:pt x="3015615" y="255906"/>
                        <a:pt x="2991803" y="256858"/>
                      </a:cubicBezTo>
                      <a:cubicBezTo>
                        <a:pt x="2986088" y="256858"/>
                        <a:pt x="2980373" y="257811"/>
                        <a:pt x="2973705" y="257811"/>
                      </a:cubicBezTo>
                      <a:cubicBezTo>
                        <a:pt x="2976563" y="287338"/>
                        <a:pt x="2988945" y="309246"/>
                        <a:pt x="3009900" y="328296"/>
                      </a:cubicBezTo>
                      <a:cubicBezTo>
                        <a:pt x="3125153" y="430213"/>
                        <a:pt x="3194685" y="556896"/>
                        <a:pt x="3214688" y="710248"/>
                      </a:cubicBezTo>
                      <a:cubicBezTo>
                        <a:pt x="3237548" y="879793"/>
                        <a:pt x="3198495" y="1036956"/>
                        <a:pt x="3128010" y="1189356"/>
                      </a:cubicBezTo>
                      <a:cubicBezTo>
                        <a:pt x="3127058" y="1192214"/>
                        <a:pt x="3126105" y="1195071"/>
                        <a:pt x="3127058" y="1199833"/>
                      </a:cubicBezTo>
                      <a:cubicBezTo>
                        <a:pt x="3144203" y="1185546"/>
                        <a:pt x="3162300" y="1171258"/>
                        <a:pt x="3179445" y="1156971"/>
                      </a:cubicBezTo>
                      <a:cubicBezTo>
                        <a:pt x="3250883" y="1096964"/>
                        <a:pt x="3323273" y="1038861"/>
                        <a:pt x="3394710" y="977901"/>
                      </a:cubicBezTo>
                      <a:cubicBezTo>
                        <a:pt x="3494723" y="892176"/>
                        <a:pt x="3583305" y="795973"/>
                        <a:pt x="3647123" y="679768"/>
                      </a:cubicBezTo>
                      <a:cubicBezTo>
                        <a:pt x="3648075" y="677864"/>
                        <a:pt x="3649028" y="675006"/>
                        <a:pt x="3651885" y="670243"/>
                      </a:cubicBezTo>
                      <a:cubicBezTo>
                        <a:pt x="3638550" y="675006"/>
                        <a:pt x="3628073" y="678816"/>
                        <a:pt x="3617595" y="681673"/>
                      </a:cubicBezTo>
                      <a:cubicBezTo>
                        <a:pt x="3580448" y="692151"/>
                        <a:pt x="3544253" y="682626"/>
                        <a:pt x="3509963" y="669291"/>
                      </a:cubicBezTo>
                      <a:cubicBezTo>
                        <a:pt x="3430905" y="637858"/>
                        <a:pt x="3367088" y="584518"/>
                        <a:pt x="3305175" y="523558"/>
                      </a:cubicBezTo>
                      <a:cubicBezTo>
                        <a:pt x="3323273" y="520701"/>
                        <a:pt x="3338513" y="515938"/>
                        <a:pt x="3352800" y="514986"/>
                      </a:cubicBezTo>
                      <a:cubicBezTo>
                        <a:pt x="3437573" y="509271"/>
                        <a:pt x="3520440" y="518796"/>
                        <a:pt x="3600450" y="548323"/>
                      </a:cubicBezTo>
                      <a:cubicBezTo>
                        <a:pt x="3618548" y="554991"/>
                        <a:pt x="3633788" y="569278"/>
                        <a:pt x="3648075" y="582614"/>
                      </a:cubicBezTo>
                      <a:cubicBezTo>
                        <a:pt x="3654743" y="588328"/>
                        <a:pt x="3658553" y="599758"/>
                        <a:pt x="3659505" y="609283"/>
                      </a:cubicBezTo>
                      <a:cubicBezTo>
                        <a:pt x="3662363" y="631191"/>
                        <a:pt x="3653790" y="635953"/>
                        <a:pt x="3633788" y="629286"/>
                      </a:cubicBezTo>
                      <a:cubicBezTo>
                        <a:pt x="3590925" y="614046"/>
                        <a:pt x="3547110" y="599758"/>
                        <a:pt x="3503295" y="589281"/>
                      </a:cubicBezTo>
                      <a:cubicBezTo>
                        <a:pt x="3554730" y="611189"/>
                        <a:pt x="3606165" y="633096"/>
                        <a:pt x="3660458" y="656908"/>
                      </a:cubicBezTo>
                      <a:cubicBezTo>
                        <a:pt x="3762375" y="454978"/>
                        <a:pt x="3768090" y="246381"/>
                        <a:pt x="3687128" y="33021"/>
                      </a:cubicBezTo>
                      <a:cubicBezTo>
                        <a:pt x="3689985" y="32068"/>
                        <a:pt x="3692843" y="32068"/>
                        <a:pt x="3694748" y="31116"/>
                      </a:cubicBezTo>
                      <a:cubicBezTo>
                        <a:pt x="3710940" y="86361"/>
                        <a:pt x="3730943" y="140653"/>
                        <a:pt x="3742373" y="196851"/>
                      </a:cubicBezTo>
                      <a:cubicBezTo>
                        <a:pt x="3779520" y="379731"/>
                        <a:pt x="3741420" y="550228"/>
                        <a:pt x="3650933" y="710248"/>
                      </a:cubicBezTo>
                      <a:cubicBezTo>
                        <a:pt x="3590925" y="816928"/>
                        <a:pt x="3510915" y="907416"/>
                        <a:pt x="3421380" y="989331"/>
                      </a:cubicBezTo>
                      <a:cubicBezTo>
                        <a:pt x="3354705" y="1050291"/>
                        <a:pt x="3289935" y="1114108"/>
                        <a:pt x="3226118" y="1179831"/>
                      </a:cubicBezTo>
                      <a:cubicBezTo>
                        <a:pt x="3236595" y="1175068"/>
                        <a:pt x="3247073" y="1168401"/>
                        <a:pt x="3257550" y="1164591"/>
                      </a:cubicBezTo>
                      <a:cubicBezTo>
                        <a:pt x="3305175" y="1147446"/>
                        <a:pt x="3351848" y="1128396"/>
                        <a:pt x="3400425" y="1114108"/>
                      </a:cubicBezTo>
                      <a:cubicBezTo>
                        <a:pt x="3431858" y="1104583"/>
                        <a:pt x="3461385" y="1095058"/>
                        <a:pt x="3485198" y="1071246"/>
                      </a:cubicBezTo>
                      <a:cubicBezTo>
                        <a:pt x="3486150" y="1072198"/>
                        <a:pt x="3487103" y="1074104"/>
                        <a:pt x="3488055" y="1075056"/>
                      </a:cubicBezTo>
                      <a:cubicBezTo>
                        <a:pt x="3479483" y="1081723"/>
                        <a:pt x="3469958" y="1087439"/>
                        <a:pt x="3461385" y="1094106"/>
                      </a:cubicBezTo>
                      <a:cubicBezTo>
                        <a:pt x="3552825" y="1092201"/>
                        <a:pt x="3639503" y="1082676"/>
                        <a:pt x="3710940" y="1025526"/>
                      </a:cubicBezTo>
                      <a:cubicBezTo>
                        <a:pt x="3693795" y="977901"/>
                        <a:pt x="3701415" y="945516"/>
                        <a:pt x="3734753" y="927418"/>
                      </a:cubicBezTo>
                      <a:cubicBezTo>
                        <a:pt x="3764280" y="911226"/>
                        <a:pt x="3799523" y="917893"/>
                        <a:pt x="3821430" y="945516"/>
                      </a:cubicBezTo>
                      <a:cubicBezTo>
                        <a:pt x="3841433" y="971233"/>
                        <a:pt x="3839528" y="1007429"/>
                        <a:pt x="3817620" y="1031241"/>
                      </a:cubicBezTo>
                      <a:cubicBezTo>
                        <a:pt x="3791903" y="1059816"/>
                        <a:pt x="3759518" y="1060768"/>
                        <a:pt x="3717608" y="1033146"/>
                      </a:cubicBezTo>
                      <a:cubicBezTo>
                        <a:pt x="3684270" y="1051243"/>
                        <a:pt x="3650933" y="1069341"/>
                        <a:pt x="3616643" y="1088391"/>
                      </a:cubicBezTo>
                      <a:cubicBezTo>
                        <a:pt x="3648075" y="1092201"/>
                        <a:pt x="3679508" y="1095058"/>
                        <a:pt x="3709988" y="1100773"/>
                      </a:cubicBezTo>
                      <a:cubicBezTo>
                        <a:pt x="3750945" y="1108393"/>
                        <a:pt x="3791903" y="1118871"/>
                        <a:pt x="3832860" y="1130301"/>
                      </a:cubicBezTo>
                      <a:cubicBezTo>
                        <a:pt x="3843338" y="1133158"/>
                        <a:pt x="3849053" y="1132206"/>
                        <a:pt x="3856673" y="1124586"/>
                      </a:cubicBezTo>
                      <a:cubicBezTo>
                        <a:pt x="3889058" y="1090296"/>
                        <a:pt x="3931920" y="1082676"/>
                        <a:pt x="3970020" y="1100773"/>
                      </a:cubicBezTo>
                      <a:cubicBezTo>
                        <a:pt x="4010978" y="1120776"/>
                        <a:pt x="4031933" y="1159829"/>
                        <a:pt x="4026218" y="1204596"/>
                      </a:cubicBezTo>
                      <a:cubicBezTo>
                        <a:pt x="4021455" y="1243648"/>
                        <a:pt x="3988118" y="1277939"/>
                        <a:pt x="3945255" y="1285558"/>
                      </a:cubicBezTo>
                      <a:cubicBezTo>
                        <a:pt x="3890010" y="1296036"/>
                        <a:pt x="3818573" y="1246506"/>
                        <a:pt x="3834765" y="1165543"/>
                      </a:cubicBezTo>
                      <a:cubicBezTo>
                        <a:pt x="3835718" y="1160781"/>
                        <a:pt x="3836670" y="1156971"/>
                        <a:pt x="3837623" y="1152208"/>
                      </a:cubicBezTo>
                      <a:cubicBezTo>
                        <a:pt x="3716655" y="1102679"/>
                        <a:pt x="3549015" y="1087439"/>
                        <a:pt x="3383280" y="1141731"/>
                      </a:cubicBezTo>
                      <a:cubicBezTo>
                        <a:pt x="3402330" y="1150304"/>
                        <a:pt x="3421380" y="1156018"/>
                        <a:pt x="3438525" y="1166496"/>
                      </a:cubicBezTo>
                      <a:cubicBezTo>
                        <a:pt x="3478530" y="1192214"/>
                        <a:pt x="3516630" y="1219836"/>
                        <a:pt x="3555683" y="1247458"/>
                      </a:cubicBezTo>
                      <a:cubicBezTo>
                        <a:pt x="3567113" y="1256031"/>
                        <a:pt x="3575685" y="1259841"/>
                        <a:pt x="3590925" y="1253173"/>
                      </a:cubicBezTo>
                      <a:cubicBezTo>
                        <a:pt x="3636645" y="1232218"/>
                        <a:pt x="3693795" y="1243648"/>
                        <a:pt x="3729038" y="1278891"/>
                      </a:cubicBezTo>
                      <a:cubicBezTo>
                        <a:pt x="3763328" y="1313181"/>
                        <a:pt x="3774758" y="1369379"/>
                        <a:pt x="3757613" y="1413193"/>
                      </a:cubicBezTo>
                      <a:cubicBezTo>
                        <a:pt x="3738563" y="1459866"/>
                        <a:pt x="3689985" y="1493204"/>
                        <a:pt x="3641408" y="1493204"/>
                      </a:cubicBezTo>
                      <a:cubicBezTo>
                        <a:pt x="3589973" y="1493204"/>
                        <a:pt x="3544253" y="1463676"/>
                        <a:pt x="3526155" y="1417004"/>
                      </a:cubicBezTo>
                      <a:cubicBezTo>
                        <a:pt x="3505200" y="1366521"/>
                        <a:pt x="3513773" y="1319848"/>
                        <a:pt x="3551873" y="1279843"/>
                      </a:cubicBezTo>
                      <a:cubicBezTo>
                        <a:pt x="3555683" y="1275081"/>
                        <a:pt x="3560445" y="1272223"/>
                        <a:pt x="3566160" y="1266508"/>
                      </a:cubicBezTo>
                      <a:cubicBezTo>
                        <a:pt x="3515678" y="1218883"/>
                        <a:pt x="3457575" y="1188404"/>
                        <a:pt x="3393758" y="1166496"/>
                      </a:cubicBezTo>
                      <a:cubicBezTo>
                        <a:pt x="3362325" y="1156018"/>
                        <a:pt x="3333750" y="1155066"/>
                        <a:pt x="3304223" y="1173164"/>
                      </a:cubicBezTo>
                      <a:cubicBezTo>
                        <a:pt x="3259455" y="1199833"/>
                        <a:pt x="3213735" y="1223646"/>
                        <a:pt x="3165158" y="1251268"/>
                      </a:cubicBezTo>
                      <a:cubicBezTo>
                        <a:pt x="3212783" y="1266508"/>
                        <a:pt x="3253740" y="1280796"/>
                        <a:pt x="3297555" y="1295083"/>
                      </a:cubicBezTo>
                      <a:cubicBezTo>
                        <a:pt x="3337560" y="1258889"/>
                        <a:pt x="3382328" y="1258889"/>
                        <a:pt x="3416618" y="1292226"/>
                      </a:cubicBezTo>
                      <a:cubicBezTo>
                        <a:pt x="3446145" y="1320801"/>
                        <a:pt x="3449003" y="1368426"/>
                        <a:pt x="3424238" y="1400811"/>
                      </a:cubicBezTo>
                      <a:cubicBezTo>
                        <a:pt x="3399473" y="1432243"/>
                        <a:pt x="3354705" y="1441768"/>
                        <a:pt x="3318510" y="1421766"/>
                      </a:cubicBezTo>
                      <a:cubicBezTo>
                        <a:pt x="3278505" y="1399858"/>
                        <a:pt x="3268980" y="1358901"/>
                        <a:pt x="3289935" y="1302704"/>
                      </a:cubicBezTo>
                      <a:cubicBezTo>
                        <a:pt x="3248978" y="1280796"/>
                        <a:pt x="3205163" y="1270318"/>
                        <a:pt x="3159443" y="1267461"/>
                      </a:cubicBezTo>
                      <a:cubicBezTo>
                        <a:pt x="3152775" y="1267461"/>
                        <a:pt x="3144203" y="1269366"/>
                        <a:pt x="3140393" y="1274129"/>
                      </a:cubicBezTo>
                      <a:cubicBezTo>
                        <a:pt x="3099435" y="1315086"/>
                        <a:pt x="3058478" y="1356043"/>
                        <a:pt x="3019425" y="1399858"/>
                      </a:cubicBezTo>
                      <a:cubicBezTo>
                        <a:pt x="2969895" y="1455104"/>
                        <a:pt x="2922270" y="1513206"/>
                        <a:pt x="2873693" y="1570356"/>
                      </a:cubicBezTo>
                      <a:cubicBezTo>
                        <a:pt x="2839403" y="1610361"/>
                        <a:pt x="2805113" y="1651318"/>
                        <a:pt x="2770823" y="1691323"/>
                      </a:cubicBezTo>
                      <a:cubicBezTo>
                        <a:pt x="2767965" y="1695133"/>
                        <a:pt x="2766060" y="1703706"/>
                        <a:pt x="2767965" y="1708468"/>
                      </a:cubicBezTo>
                      <a:cubicBezTo>
                        <a:pt x="2806065" y="1818006"/>
                        <a:pt x="2803208" y="1928496"/>
                        <a:pt x="2784158" y="2039939"/>
                      </a:cubicBezTo>
                      <a:cubicBezTo>
                        <a:pt x="2767013" y="2142808"/>
                        <a:pt x="2737485" y="2240916"/>
                        <a:pt x="2685098" y="2330451"/>
                      </a:cubicBezTo>
                      <a:cubicBezTo>
                        <a:pt x="2649855" y="2390458"/>
                        <a:pt x="2605088" y="2443799"/>
                        <a:pt x="2542223" y="2478089"/>
                      </a:cubicBezTo>
                      <a:cubicBezTo>
                        <a:pt x="2502218" y="2499996"/>
                        <a:pt x="2459355" y="2510474"/>
                        <a:pt x="2414588" y="2503806"/>
                      </a:cubicBezTo>
                      <a:cubicBezTo>
                        <a:pt x="2368868" y="2497139"/>
                        <a:pt x="2335530" y="2472374"/>
                        <a:pt x="2313623" y="2431416"/>
                      </a:cubicBezTo>
                      <a:cubicBezTo>
                        <a:pt x="2311718" y="2427606"/>
                        <a:pt x="2308860" y="2423796"/>
                        <a:pt x="2306955" y="2419986"/>
                      </a:cubicBezTo>
                      <a:cubicBezTo>
                        <a:pt x="2306955" y="2419986"/>
                        <a:pt x="2306003" y="2419986"/>
                        <a:pt x="2305050" y="2419033"/>
                      </a:cubicBezTo>
                      <a:cubicBezTo>
                        <a:pt x="2261235" y="2499996"/>
                        <a:pt x="2187893" y="2515236"/>
                        <a:pt x="2105978" y="2510474"/>
                      </a:cubicBezTo>
                      <a:cubicBezTo>
                        <a:pt x="2007870" y="2503806"/>
                        <a:pt x="1950720" y="2445704"/>
                        <a:pt x="1919288" y="2355216"/>
                      </a:cubicBezTo>
                      <a:cubicBezTo>
                        <a:pt x="1884998" y="2445704"/>
                        <a:pt x="1828800" y="2505711"/>
                        <a:pt x="1727835" y="2510474"/>
                      </a:cubicBezTo>
                      <a:cubicBezTo>
                        <a:pt x="1646873" y="2514283"/>
                        <a:pt x="1574483" y="2499043"/>
                        <a:pt x="1533525" y="2419986"/>
                      </a:cubicBezTo>
                      <a:cubicBezTo>
                        <a:pt x="1521143" y="2437131"/>
                        <a:pt x="1509713" y="2456181"/>
                        <a:pt x="1494473" y="2470468"/>
                      </a:cubicBezTo>
                      <a:cubicBezTo>
                        <a:pt x="1446848" y="2514283"/>
                        <a:pt x="1389698" y="2513331"/>
                        <a:pt x="1332548" y="2495233"/>
                      </a:cubicBezTo>
                      <a:cubicBezTo>
                        <a:pt x="1275398" y="2477136"/>
                        <a:pt x="1232535" y="2439989"/>
                        <a:pt x="1195388" y="2394268"/>
                      </a:cubicBezTo>
                      <a:cubicBezTo>
                        <a:pt x="1124903" y="2307591"/>
                        <a:pt x="1089660" y="2206626"/>
                        <a:pt x="1066800" y="2098993"/>
                      </a:cubicBezTo>
                      <a:cubicBezTo>
                        <a:pt x="1050608" y="2025651"/>
                        <a:pt x="1045845" y="1951356"/>
                        <a:pt x="1051560" y="1876108"/>
                      </a:cubicBezTo>
                      <a:cubicBezTo>
                        <a:pt x="1057275" y="1805623"/>
                        <a:pt x="1070610" y="1736091"/>
                        <a:pt x="1116330" y="1677989"/>
                      </a:cubicBezTo>
                      <a:cubicBezTo>
                        <a:pt x="1134428" y="1655129"/>
                        <a:pt x="1156335" y="1634173"/>
                        <a:pt x="1179195" y="1611314"/>
                      </a:cubicBezTo>
                      <a:cubicBezTo>
                        <a:pt x="1134428" y="1589406"/>
                        <a:pt x="1088708" y="1569404"/>
                        <a:pt x="1043940" y="1546543"/>
                      </a:cubicBezTo>
                      <a:cubicBezTo>
                        <a:pt x="998220" y="1522731"/>
                        <a:pt x="955357" y="1525589"/>
                        <a:pt x="916305" y="1559879"/>
                      </a:cubicBezTo>
                      <a:cubicBezTo>
                        <a:pt x="897255" y="1576071"/>
                        <a:pt x="879157" y="1593216"/>
                        <a:pt x="859155" y="1610361"/>
                      </a:cubicBezTo>
                      <a:cubicBezTo>
                        <a:pt x="882015" y="1627506"/>
                        <a:pt x="897255" y="1648461"/>
                        <a:pt x="897255" y="1674179"/>
                      </a:cubicBezTo>
                      <a:cubicBezTo>
                        <a:pt x="897255" y="1690371"/>
                        <a:pt x="893445" y="1708468"/>
                        <a:pt x="885825" y="1722756"/>
                      </a:cubicBezTo>
                      <a:cubicBezTo>
                        <a:pt x="869632" y="1755141"/>
                        <a:pt x="829628" y="1770381"/>
                        <a:pt x="794385" y="1760856"/>
                      </a:cubicBezTo>
                      <a:cubicBezTo>
                        <a:pt x="762000" y="1752283"/>
                        <a:pt x="735330" y="1717993"/>
                        <a:pt x="734378" y="1684656"/>
                      </a:cubicBezTo>
                      <a:cubicBezTo>
                        <a:pt x="733425" y="1647508"/>
                        <a:pt x="754380" y="1613218"/>
                        <a:pt x="789623" y="1604646"/>
                      </a:cubicBezTo>
                      <a:cubicBezTo>
                        <a:pt x="805815" y="1600836"/>
                        <a:pt x="824865" y="1604646"/>
                        <a:pt x="842010" y="1603693"/>
                      </a:cubicBezTo>
                      <a:cubicBezTo>
                        <a:pt x="848678" y="1603693"/>
                        <a:pt x="856298" y="1602741"/>
                        <a:pt x="860107" y="1598931"/>
                      </a:cubicBezTo>
                      <a:cubicBezTo>
                        <a:pt x="891540" y="1573214"/>
                        <a:pt x="922020" y="1545591"/>
                        <a:pt x="955357" y="1517016"/>
                      </a:cubicBezTo>
                      <a:cubicBezTo>
                        <a:pt x="916305" y="1511301"/>
                        <a:pt x="877253" y="1504633"/>
                        <a:pt x="838200" y="1498918"/>
                      </a:cubicBezTo>
                      <a:cubicBezTo>
                        <a:pt x="833438" y="1497966"/>
                        <a:pt x="827723" y="1499871"/>
                        <a:pt x="822008" y="1497966"/>
                      </a:cubicBezTo>
                      <a:cubicBezTo>
                        <a:pt x="771525" y="1483679"/>
                        <a:pt x="732473" y="1502729"/>
                        <a:pt x="697230" y="1537971"/>
                      </a:cubicBezTo>
                      <a:cubicBezTo>
                        <a:pt x="654368" y="1579881"/>
                        <a:pt x="618173" y="1625601"/>
                        <a:pt x="594360" y="1677036"/>
                      </a:cubicBezTo>
                      <a:cubicBezTo>
                        <a:pt x="615315" y="1691323"/>
                        <a:pt x="637223" y="1703706"/>
                        <a:pt x="654368" y="1720851"/>
                      </a:cubicBezTo>
                      <a:cubicBezTo>
                        <a:pt x="716280" y="1782764"/>
                        <a:pt x="683895" y="1903731"/>
                        <a:pt x="599123" y="1921829"/>
                      </a:cubicBezTo>
                      <a:cubicBezTo>
                        <a:pt x="553403" y="1931354"/>
                        <a:pt x="503873" y="1927543"/>
                        <a:pt x="469583" y="1887539"/>
                      </a:cubicBezTo>
                      <a:cubicBezTo>
                        <a:pt x="434340" y="1846581"/>
                        <a:pt x="425768" y="1799908"/>
                        <a:pt x="448628" y="1751331"/>
                      </a:cubicBezTo>
                      <a:cubicBezTo>
                        <a:pt x="471488" y="1702754"/>
                        <a:pt x="513398" y="1677036"/>
                        <a:pt x="567690" y="1677989"/>
                      </a:cubicBezTo>
                      <a:cubicBezTo>
                        <a:pt x="580073" y="1677989"/>
                        <a:pt x="585788" y="1673226"/>
                        <a:pt x="592455" y="1663701"/>
                      </a:cubicBezTo>
                      <a:cubicBezTo>
                        <a:pt x="621983" y="1617029"/>
                        <a:pt x="652463" y="1571308"/>
                        <a:pt x="683895" y="1525589"/>
                      </a:cubicBezTo>
                      <a:cubicBezTo>
                        <a:pt x="690563" y="1516064"/>
                        <a:pt x="701040" y="1509396"/>
                        <a:pt x="709613" y="1501776"/>
                      </a:cubicBezTo>
                      <a:cubicBezTo>
                        <a:pt x="622935" y="1481773"/>
                        <a:pt x="390525" y="1580833"/>
                        <a:pt x="295275" y="1680846"/>
                      </a:cubicBezTo>
                      <a:cubicBezTo>
                        <a:pt x="327660" y="1731329"/>
                        <a:pt x="329565" y="1771333"/>
                        <a:pt x="300038" y="1811339"/>
                      </a:cubicBezTo>
                      <a:cubicBezTo>
                        <a:pt x="270510" y="1851343"/>
                        <a:pt x="204788" y="1859916"/>
                        <a:pt x="164783" y="1828483"/>
                      </a:cubicBezTo>
                      <a:cubicBezTo>
                        <a:pt x="120968" y="1794193"/>
                        <a:pt x="113348" y="1728471"/>
                        <a:pt x="147638" y="1688466"/>
                      </a:cubicBezTo>
                      <a:cubicBezTo>
                        <a:pt x="179070" y="1652271"/>
                        <a:pt x="222885" y="1643698"/>
                        <a:pt x="267653" y="1662748"/>
                      </a:cubicBezTo>
                      <a:cubicBezTo>
                        <a:pt x="272415" y="1664654"/>
                        <a:pt x="280988" y="1664654"/>
                        <a:pt x="284798" y="1661796"/>
                      </a:cubicBezTo>
                      <a:cubicBezTo>
                        <a:pt x="340995" y="1611314"/>
                        <a:pt x="404813" y="1573214"/>
                        <a:pt x="475298" y="1538923"/>
                      </a:cubicBezTo>
                      <a:cubicBezTo>
                        <a:pt x="434340" y="1534161"/>
                        <a:pt x="397193" y="1530351"/>
                        <a:pt x="359093" y="1525589"/>
                      </a:cubicBezTo>
                      <a:cubicBezTo>
                        <a:pt x="327660" y="1567498"/>
                        <a:pt x="298133" y="1578929"/>
                        <a:pt x="261938" y="1560831"/>
                      </a:cubicBezTo>
                      <a:cubicBezTo>
                        <a:pt x="234315" y="1546543"/>
                        <a:pt x="219075" y="1513206"/>
                        <a:pt x="228600" y="1483679"/>
                      </a:cubicBezTo>
                      <a:cubicBezTo>
                        <a:pt x="239077" y="1450341"/>
                        <a:pt x="269558" y="1429386"/>
                        <a:pt x="300038" y="1433196"/>
                      </a:cubicBezTo>
                      <a:cubicBezTo>
                        <a:pt x="339090" y="1437958"/>
                        <a:pt x="359093" y="1465581"/>
                        <a:pt x="361950" y="1516064"/>
                      </a:cubicBezTo>
                      <a:cubicBezTo>
                        <a:pt x="449580" y="1541781"/>
                        <a:pt x="531495" y="1518921"/>
                        <a:pt x="611505" y="1489393"/>
                      </a:cubicBezTo>
                      <a:cubicBezTo>
                        <a:pt x="589598" y="1480821"/>
                        <a:pt x="567690" y="1469391"/>
                        <a:pt x="546735" y="1457961"/>
                      </a:cubicBezTo>
                      <a:lnTo>
                        <a:pt x="546735" y="1457961"/>
                      </a:lnTo>
                      <a:close/>
                      <a:moveTo>
                        <a:pt x="624840" y="1016001"/>
                      </a:moveTo>
                      <a:cubicBezTo>
                        <a:pt x="642938" y="1010286"/>
                        <a:pt x="656273" y="1006476"/>
                        <a:pt x="667703" y="1000761"/>
                      </a:cubicBezTo>
                      <a:cubicBezTo>
                        <a:pt x="718185" y="975043"/>
                        <a:pt x="757238" y="935039"/>
                        <a:pt x="789623" y="889318"/>
                      </a:cubicBezTo>
                      <a:cubicBezTo>
                        <a:pt x="806768" y="864553"/>
                        <a:pt x="821055" y="835978"/>
                        <a:pt x="832485" y="808356"/>
                      </a:cubicBezTo>
                      <a:cubicBezTo>
                        <a:pt x="842963" y="780733"/>
                        <a:pt x="827723" y="763589"/>
                        <a:pt x="800100" y="772161"/>
                      </a:cubicBezTo>
                      <a:cubicBezTo>
                        <a:pt x="782955" y="776923"/>
                        <a:pt x="765810" y="786448"/>
                        <a:pt x="751523" y="797878"/>
                      </a:cubicBezTo>
                      <a:cubicBezTo>
                        <a:pt x="682943" y="853123"/>
                        <a:pt x="645795" y="925514"/>
                        <a:pt x="624840" y="1016001"/>
                      </a:cubicBezTo>
                      <a:close/>
                      <a:moveTo>
                        <a:pt x="1380173" y="747396"/>
                      </a:moveTo>
                      <a:cubicBezTo>
                        <a:pt x="1333500" y="736918"/>
                        <a:pt x="1246823" y="831216"/>
                        <a:pt x="1231583" y="915036"/>
                      </a:cubicBezTo>
                      <a:cubicBezTo>
                        <a:pt x="1255395" y="895986"/>
                        <a:pt x="1277303" y="879793"/>
                        <a:pt x="1298258" y="862648"/>
                      </a:cubicBezTo>
                      <a:cubicBezTo>
                        <a:pt x="1307783" y="855028"/>
                        <a:pt x="1318260" y="847408"/>
                        <a:pt x="1325880" y="836931"/>
                      </a:cubicBezTo>
                      <a:cubicBezTo>
                        <a:pt x="1344930" y="808356"/>
                        <a:pt x="1362075" y="777876"/>
                        <a:pt x="1380173" y="747396"/>
                      </a:cubicBezTo>
                      <a:close/>
                      <a:moveTo>
                        <a:pt x="1444943" y="748348"/>
                      </a:moveTo>
                      <a:cubicBezTo>
                        <a:pt x="1387793" y="789306"/>
                        <a:pt x="1356360" y="847408"/>
                        <a:pt x="1330643" y="915989"/>
                      </a:cubicBezTo>
                      <a:cubicBezTo>
                        <a:pt x="1340168" y="911226"/>
                        <a:pt x="1343978" y="909321"/>
                        <a:pt x="1347788" y="906464"/>
                      </a:cubicBezTo>
                      <a:cubicBezTo>
                        <a:pt x="1382078" y="881698"/>
                        <a:pt x="1413510" y="853123"/>
                        <a:pt x="1438275" y="816928"/>
                      </a:cubicBezTo>
                      <a:cubicBezTo>
                        <a:pt x="1452563" y="794068"/>
                        <a:pt x="1453515" y="774066"/>
                        <a:pt x="1444943" y="748348"/>
                      </a:cubicBezTo>
                      <a:close/>
                      <a:moveTo>
                        <a:pt x="1721168" y="917893"/>
                      </a:moveTo>
                      <a:cubicBezTo>
                        <a:pt x="1750695" y="908368"/>
                        <a:pt x="1803083" y="832168"/>
                        <a:pt x="1810703" y="792164"/>
                      </a:cubicBezTo>
                      <a:cubicBezTo>
                        <a:pt x="1777365" y="831216"/>
                        <a:pt x="1740218" y="866458"/>
                        <a:pt x="1721168" y="917893"/>
                      </a:cubicBezTo>
                      <a:close/>
                      <a:moveTo>
                        <a:pt x="1839278" y="551181"/>
                      </a:moveTo>
                      <a:cubicBezTo>
                        <a:pt x="1837373" y="549276"/>
                        <a:pt x="1836420" y="548323"/>
                        <a:pt x="1834515" y="546418"/>
                      </a:cubicBezTo>
                      <a:cubicBezTo>
                        <a:pt x="1804988" y="579756"/>
                        <a:pt x="1775460" y="612141"/>
                        <a:pt x="1745933" y="645478"/>
                      </a:cubicBezTo>
                      <a:cubicBezTo>
                        <a:pt x="1747838" y="646431"/>
                        <a:pt x="1748790" y="648336"/>
                        <a:pt x="1750695" y="649289"/>
                      </a:cubicBezTo>
                      <a:cubicBezTo>
                        <a:pt x="1780223" y="616903"/>
                        <a:pt x="1809750" y="584518"/>
                        <a:pt x="1839278" y="551181"/>
                      </a:cubicBezTo>
                      <a:close/>
                      <a:moveTo>
                        <a:pt x="1213485" y="650241"/>
                      </a:moveTo>
                      <a:cubicBezTo>
                        <a:pt x="1214438" y="651193"/>
                        <a:pt x="1216343" y="653098"/>
                        <a:pt x="1217295" y="654051"/>
                      </a:cubicBezTo>
                      <a:cubicBezTo>
                        <a:pt x="1242060" y="627381"/>
                        <a:pt x="1266825" y="600711"/>
                        <a:pt x="1292543" y="573089"/>
                      </a:cubicBezTo>
                      <a:cubicBezTo>
                        <a:pt x="1290638" y="571183"/>
                        <a:pt x="1288733" y="569278"/>
                        <a:pt x="1286828" y="567373"/>
                      </a:cubicBezTo>
                      <a:cubicBezTo>
                        <a:pt x="1262063" y="594996"/>
                        <a:pt x="1238250" y="622618"/>
                        <a:pt x="1213485" y="650241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3" name="Freeform: Shape 602">
                  <a:extLst>
                    <a:ext uri="{FF2B5EF4-FFF2-40B4-BE49-F238E27FC236}">
                      <a16:creationId xmlns:a16="http://schemas.microsoft.com/office/drawing/2014/main" id="{48190F73-1F1A-4AAF-BDEC-16F2A7B3632A}"/>
                    </a:ext>
                  </a:extLst>
                </p:cNvPr>
                <p:cNvSpPr/>
                <p:nvPr/>
              </p:nvSpPr>
              <p:spPr>
                <a:xfrm>
                  <a:off x="9556881" y="2478884"/>
                  <a:ext cx="728088" cy="419719"/>
                </a:xfrm>
                <a:custGeom>
                  <a:avLst/>
                  <a:gdLst>
                    <a:gd name="connsiteX0" fmla="*/ 506629 w 728088"/>
                    <a:gd name="connsiteY0" fmla="*/ 230505 h 419719"/>
                    <a:gd name="connsiteX1" fmla="*/ 491389 w 728088"/>
                    <a:gd name="connsiteY1" fmla="*/ 186690 h 419719"/>
                    <a:gd name="connsiteX2" fmla="*/ 445669 w 728088"/>
                    <a:gd name="connsiteY2" fmla="*/ 222885 h 419719"/>
                    <a:gd name="connsiteX3" fmla="*/ 412331 w 728088"/>
                    <a:gd name="connsiteY3" fmla="*/ 213360 h 419719"/>
                    <a:gd name="connsiteX4" fmla="*/ 415189 w 728088"/>
                    <a:gd name="connsiteY4" fmla="*/ 150495 h 419719"/>
                    <a:gd name="connsiteX5" fmla="*/ 474244 w 728088"/>
                    <a:gd name="connsiteY5" fmla="*/ 63818 h 419719"/>
                    <a:gd name="connsiteX6" fmla="*/ 491389 w 728088"/>
                    <a:gd name="connsiteY6" fmla="*/ 41910 h 419719"/>
                    <a:gd name="connsiteX7" fmla="*/ 358039 w 728088"/>
                    <a:gd name="connsiteY7" fmla="*/ 163830 h 419719"/>
                    <a:gd name="connsiteX8" fmla="*/ 350419 w 728088"/>
                    <a:gd name="connsiteY8" fmla="*/ 242888 h 419719"/>
                    <a:gd name="connsiteX9" fmla="*/ 344704 w 728088"/>
                    <a:gd name="connsiteY9" fmla="*/ 245745 h 419719"/>
                    <a:gd name="connsiteX10" fmla="*/ 313271 w 728088"/>
                    <a:gd name="connsiteY10" fmla="*/ 189548 h 419719"/>
                    <a:gd name="connsiteX11" fmla="*/ 255169 w 728088"/>
                    <a:gd name="connsiteY11" fmla="*/ 236220 h 419719"/>
                    <a:gd name="connsiteX12" fmla="*/ 261836 w 728088"/>
                    <a:gd name="connsiteY12" fmla="*/ 121920 h 419719"/>
                    <a:gd name="connsiteX13" fmla="*/ 219926 w 728088"/>
                    <a:gd name="connsiteY13" fmla="*/ 129540 h 419719"/>
                    <a:gd name="connsiteX14" fmla="*/ 208496 w 728088"/>
                    <a:gd name="connsiteY14" fmla="*/ 140018 h 419719"/>
                    <a:gd name="connsiteX15" fmla="*/ 117056 w 728088"/>
                    <a:gd name="connsiteY15" fmla="*/ 220980 h 419719"/>
                    <a:gd name="connsiteX16" fmla="*/ 103721 w 728088"/>
                    <a:gd name="connsiteY16" fmla="*/ 228600 h 419719"/>
                    <a:gd name="connsiteX17" fmla="*/ 72289 w 728088"/>
                    <a:gd name="connsiteY17" fmla="*/ 209550 h 419719"/>
                    <a:gd name="connsiteX18" fmla="*/ 72289 w 728088"/>
                    <a:gd name="connsiteY18" fmla="*/ 194310 h 419719"/>
                    <a:gd name="connsiteX19" fmla="*/ 18949 w 728088"/>
                    <a:gd name="connsiteY19" fmla="*/ 236220 h 419719"/>
                    <a:gd name="connsiteX20" fmla="*/ 11329 w 728088"/>
                    <a:gd name="connsiteY20" fmla="*/ 149543 h 419719"/>
                    <a:gd name="connsiteX21" fmla="*/ 62764 w 728088"/>
                    <a:gd name="connsiteY21" fmla="*/ 72390 h 419719"/>
                    <a:gd name="connsiteX22" fmla="*/ 73241 w 728088"/>
                    <a:gd name="connsiteY22" fmla="*/ 58103 h 419719"/>
                    <a:gd name="connsiteX23" fmla="*/ 71336 w 728088"/>
                    <a:gd name="connsiteY23" fmla="*/ 1905 h 419719"/>
                    <a:gd name="connsiteX24" fmla="*/ 100864 w 728088"/>
                    <a:gd name="connsiteY24" fmla="*/ 19050 h 419719"/>
                    <a:gd name="connsiteX25" fmla="*/ 108484 w 728088"/>
                    <a:gd name="connsiteY25" fmla="*/ 68580 h 419719"/>
                    <a:gd name="connsiteX26" fmla="*/ 58001 w 728088"/>
                    <a:gd name="connsiteY26" fmla="*/ 140018 h 419719"/>
                    <a:gd name="connsiteX27" fmla="*/ 21806 w 728088"/>
                    <a:gd name="connsiteY27" fmla="*/ 202883 h 419719"/>
                    <a:gd name="connsiteX28" fmla="*/ 27521 w 728088"/>
                    <a:gd name="connsiteY28" fmla="*/ 207645 h 419719"/>
                    <a:gd name="connsiteX29" fmla="*/ 84671 w 728088"/>
                    <a:gd name="connsiteY29" fmla="*/ 159068 h 419719"/>
                    <a:gd name="connsiteX30" fmla="*/ 138011 w 728088"/>
                    <a:gd name="connsiteY30" fmla="*/ 88583 h 419719"/>
                    <a:gd name="connsiteX31" fmla="*/ 144679 w 728088"/>
                    <a:gd name="connsiteY31" fmla="*/ 0 h 419719"/>
                    <a:gd name="connsiteX32" fmla="*/ 160871 w 728088"/>
                    <a:gd name="connsiteY32" fmla="*/ 120015 h 419719"/>
                    <a:gd name="connsiteX33" fmla="*/ 111341 w 728088"/>
                    <a:gd name="connsiteY33" fmla="*/ 189548 h 419719"/>
                    <a:gd name="connsiteX34" fmla="*/ 102769 w 728088"/>
                    <a:gd name="connsiteY34" fmla="*/ 201930 h 419719"/>
                    <a:gd name="connsiteX35" fmla="*/ 107531 w 728088"/>
                    <a:gd name="connsiteY35" fmla="*/ 205740 h 419719"/>
                    <a:gd name="connsiteX36" fmla="*/ 187541 w 728088"/>
                    <a:gd name="connsiteY36" fmla="*/ 109538 h 419719"/>
                    <a:gd name="connsiteX37" fmla="*/ 187541 w 728088"/>
                    <a:gd name="connsiteY37" fmla="*/ 95250 h 419719"/>
                    <a:gd name="connsiteX38" fmla="*/ 206591 w 728088"/>
                    <a:gd name="connsiteY38" fmla="*/ 27623 h 419719"/>
                    <a:gd name="connsiteX39" fmla="*/ 237071 w 728088"/>
                    <a:gd name="connsiteY39" fmla="*/ 18098 h 419719"/>
                    <a:gd name="connsiteX40" fmla="*/ 252311 w 728088"/>
                    <a:gd name="connsiteY40" fmla="*/ 48578 h 419719"/>
                    <a:gd name="connsiteX41" fmla="*/ 232309 w 728088"/>
                    <a:gd name="connsiteY41" fmla="*/ 116205 h 419719"/>
                    <a:gd name="connsiteX42" fmla="*/ 244691 w 728088"/>
                    <a:gd name="connsiteY42" fmla="*/ 112395 h 419719"/>
                    <a:gd name="connsiteX43" fmla="*/ 310414 w 728088"/>
                    <a:gd name="connsiteY43" fmla="*/ 60008 h 419719"/>
                    <a:gd name="connsiteX44" fmla="*/ 305651 w 728088"/>
                    <a:gd name="connsiteY44" fmla="*/ 10478 h 419719"/>
                    <a:gd name="connsiteX45" fmla="*/ 344704 w 728088"/>
                    <a:gd name="connsiteY45" fmla="*/ 73343 h 419719"/>
                    <a:gd name="connsiteX46" fmla="*/ 299936 w 728088"/>
                    <a:gd name="connsiteY46" fmla="*/ 136208 h 419719"/>
                    <a:gd name="connsiteX47" fmla="*/ 262789 w 728088"/>
                    <a:gd name="connsiteY47" fmla="*/ 211455 h 419719"/>
                    <a:gd name="connsiteX48" fmla="*/ 335179 w 728088"/>
                    <a:gd name="connsiteY48" fmla="*/ 140970 h 419719"/>
                    <a:gd name="connsiteX49" fmla="*/ 384709 w 728088"/>
                    <a:gd name="connsiteY49" fmla="*/ 74295 h 419719"/>
                    <a:gd name="connsiteX50" fmla="*/ 406616 w 728088"/>
                    <a:gd name="connsiteY50" fmla="*/ 18098 h 419719"/>
                    <a:gd name="connsiteX51" fmla="*/ 432334 w 728088"/>
                    <a:gd name="connsiteY51" fmla="*/ 67628 h 419719"/>
                    <a:gd name="connsiteX52" fmla="*/ 488531 w 728088"/>
                    <a:gd name="connsiteY52" fmla="*/ 22860 h 419719"/>
                    <a:gd name="connsiteX53" fmla="*/ 509486 w 728088"/>
                    <a:gd name="connsiteY53" fmla="*/ 19050 h 419719"/>
                    <a:gd name="connsiteX54" fmla="*/ 519011 w 728088"/>
                    <a:gd name="connsiteY54" fmla="*/ 36195 h 419719"/>
                    <a:gd name="connsiteX55" fmla="*/ 484721 w 728088"/>
                    <a:gd name="connsiteY55" fmla="*/ 120015 h 419719"/>
                    <a:gd name="connsiteX56" fmla="*/ 439001 w 728088"/>
                    <a:gd name="connsiteY56" fmla="*/ 186690 h 419719"/>
                    <a:gd name="connsiteX57" fmla="*/ 435191 w 728088"/>
                    <a:gd name="connsiteY57" fmla="*/ 207645 h 419719"/>
                    <a:gd name="connsiteX58" fmla="*/ 511391 w 728088"/>
                    <a:gd name="connsiteY58" fmla="*/ 129540 h 419719"/>
                    <a:gd name="connsiteX59" fmla="*/ 577114 w 728088"/>
                    <a:gd name="connsiteY59" fmla="*/ 40005 h 419719"/>
                    <a:gd name="connsiteX60" fmla="*/ 633311 w 728088"/>
                    <a:gd name="connsiteY60" fmla="*/ 17145 h 419719"/>
                    <a:gd name="connsiteX61" fmla="*/ 686651 w 728088"/>
                    <a:gd name="connsiteY61" fmla="*/ 46673 h 419719"/>
                    <a:gd name="connsiteX62" fmla="*/ 726656 w 728088"/>
                    <a:gd name="connsiteY62" fmla="*/ 17145 h 419719"/>
                    <a:gd name="connsiteX63" fmla="*/ 616166 w 728088"/>
                    <a:gd name="connsiteY63" fmla="*/ 238125 h 419719"/>
                    <a:gd name="connsiteX64" fmla="*/ 674269 w 728088"/>
                    <a:gd name="connsiteY64" fmla="*/ 259080 h 419719"/>
                    <a:gd name="connsiteX65" fmla="*/ 693319 w 728088"/>
                    <a:gd name="connsiteY65" fmla="*/ 269558 h 419719"/>
                    <a:gd name="connsiteX66" fmla="*/ 691414 w 728088"/>
                    <a:gd name="connsiteY66" fmla="*/ 387668 h 419719"/>
                    <a:gd name="connsiteX67" fmla="*/ 601879 w 728088"/>
                    <a:gd name="connsiteY67" fmla="*/ 269558 h 419719"/>
                    <a:gd name="connsiteX68" fmla="*/ 555206 w 728088"/>
                    <a:gd name="connsiteY68" fmla="*/ 334328 h 419719"/>
                    <a:gd name="connsiteX69" fmla="*/ 404711 w 728088"/>
                    <a:gd name="connsiteY69" fmla="*/ 419100 h 419719"/>
                    <a:gd name="connsiteX70" fmla="*/ 341846 w 728088"/>
                    <a:gd name="connsiteY70" fmla="*/ 391478 h 419719"/>
                    <a:gd name="connsiteX71" fmla="*/ 345656 w 728088"/>
                    <a:gd name="connsiteY71" fmla="*/ 318135 h 419719"/>
                    <a:gd name="connsiteX72" fmla="*/ 471386 w 728088"/>
                    <a:gd name="connsiteY72" fmla="*/ 240983 h 419719"/>
                    <a:gd name="connsiteX73" fmla="*/ 506629 w 728088"/>
                    <a:gd name="connsiteY73" fmla="*/ 230505 h 419719"/>
                    <a:gd name="connsiteX74" fmla="*/ 557111 w 728088"/>
                    <a:gd name="connsiteY74" fmla="*/ 252413 h 419719"/>
                    <a:gd name="connsiteX75" fmla="*/ 392329 w 728088"/>
                    <a:gd name="connsiteY75" fmla="*/ 290513 h 419719"/>
                    <a:gd name="connsiteX76" fmla="*/ 378994 w 728088"/>
                    <a:gd name="connsiteY76" fmla="*/ 373380 h 419719"/>
                    <a:gd name="connsiteX77" fmla="*/ 452336 w 728088"/>
                    <a:gd name="connsiteY77" fmla="*/ 376238 h 419719"/>
                    <a:gd name="connsiteX78" fmla="*/ 460909 w 728088"/>
                    <a:gd name="connsiteY78" fmla="*/ 370522 h 419719"/>
                    <a:gd name="connsiteX79" fmla="*/ 557111 w 728088"/>
                    <a:gd name="connsiteY79" fmla="*/ 252413 h 419719"/>
                    <a:gd name="connsiteX80" fmla="*/ 523774 w 728088"/>
                    <a:gd name="connsiteY80" fmla="*/ 209550 h 419719"/>
                    <a:gd name="connsiteX81" fmla="*/ 650456 w 728088"/>
                    <a:gd name="connsiteY81" fmla="*/ 72390 h 419719"/>
                    <a:gd name="connsiteX82" fmla="*/ 659981 w 728088"/>
                    <a:gd name="connsiteY82" fmla="*/ 40005 h 419719"/>
                    <a:gd name="connsiteX83" fmla="*/ 523774 w 728088"/>
                    <a:gd name="connsiteY83" fmla="*/ 209550 h 419719"/>
                    <a:gd name="connsiteX84" fmla="*/ 600926 w 728088"/>
                    <a:gd name="connsiteY84" fmla="*/ 175260 h 419719"/>
                    <a:gd name="connsiteX85" fmla="*/ 598069 w 728088"/>
                    <a:gd name="connsiteY85" fmla="*/ 173355 h 419719"/>
                    <a:gd name="connsiteX86" fmla="*/ 535204 w 728088"/>
                    <a:gd name="connsiteY86" fmla="*/ 225743 h 419719"/>
                    <a:gd name="connsiteX87" fmla="*/ 537109 w 728088"/>
                    <a:gd name="connsiteY87" fmla="*/ 231458 h 419719"/>
                    <a:gd name="connsiteX88" fmla="*/ 572351 w 728088"/>
                    <a:gd name="connsiteY88" fmla="*/ 221933 h 419719"/>
                    <a:gd name="connsiteX89" fmla="*/ 600926 w 728088"/>
                    <a:gd name="connsiteY89" fmla="*/ 175260 h 4197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728088" h="419719">
                      <a:moveTo>
                        <a:pt x="506629" y="230505"/>
                      </a:moveTo>
                      <a:cubicBezTo>
                        <a:pt x="501866" y="216218"/>
                        <a:pt x="497104" y="202883"/>
                        <a:pt x="491389" y="186690"/>
                      </a:cubicBezTo>
                      <a:cubicBezTo>
                        <a:pt x="476149" y="199073"/>
                        <a:pt x="461861" y="211455"/>
                        <a:pt x="445669" y="222885"/>
                      </a:cubicBezTo>
                      <a:cubicBezTo>
                        <a:pt x="426619" y="237173"/>
                        <a:pt x="422809" y="235268"/>
                        <a:pt x="412331" y="213360"/>
                      </a:cubicBezTo>
                      <a:cubicBezTo>
                        <a:pt x="401854" y="191453"/>
                        <a:pt x="403759" y="169545"/>
                        <a:pt x="415189" y="150495"/>
                      </a:cubicBezTo>
                      <a:cubicBezTo>
                        <a:pt x="433286" y="120968"/>
                        <a:pt x="454241" y="92393"/>
                        <a:pt x="474244" y="63818"/>
                      </a:cubicBezTo>
                      <a:cubicBezTo>
                        <a:pt x="479006" y="57150"/>
                        <a:pt x="484721" y="50483"/>
                        <a:pt x="491389" y="41910"/>
                      </a:cubicBezTo>
                      <a:cubicBezTo>
                        <a:pt x="459004" y="59055"/>
                        <a:pt x="375184" y="136208"/>
                        <a:pt x="358039" y="163830"/>
                      </a:cubicBezTo>
                      <a:cubicBezTo>
                        <a:pt x="341846" y="188595"/>
                        <a:pt x="338036" y="214313"/>
                        <a:pt x="350419" y="242888"/>
                      </a:cubicBezTo>
                      <a:cubicBezTo>
                        <a:pt x="348514" y="243840"/>
                        <a:pt x="346609" y="244793"/>
                        <a:pt x="344704" y="245745"/>
                      </a:cubicBezTo>
                      <a:cubicBezTo>
                        <a:pt x="334226" y="227648"/>
                        <a:pt x="323749" y="208598"/>
                        <a:pt x="313271" y="189548"/>
                      </a:cubicBezTo>
                      <a:cubicBezTo>
                        <a:pt x="296126" y="203835"/>
                        <a:pt x="276124" y="219075"/>
                        <a:pt x="255169" y="236220"/>
                      </a:cubicBezTo>
                      <a:cubicBezTo>
                        <a:pt x="223736" y="194310"/>
                        <a:pt x="239929" y="158115"/>
                        <a:pt x="261836" y="121920"/>
                      </a:cubicBezTo>
                      <a:cubicBezTo>
                        <a:pt x="247549" y="124778"/>
                        <a:pt x="233261" y="125730"/>
                        <a:pt x="219926" y="129540"/>
                      </a:cubicBezTo>
                      <a:cubicBezTo>
                        <a:pt x="216116" y="130493"/>
                        <a:pt x="212306" y="136208"/>
                        <a:pt x="208496" y="140018"/>
                      </a:cubicBezTo>
                      <a:cubicBezTo>
                        <a:pt x="178016" y="166688"/>
                        <a:pt x="147536" y="194310"/>
                        <a:pt x="117056" y="220980"/>
                      </a:cubicBezTo>
                      <a:cubicBezTo>
                        <a:pt x="113246" y="224790"/>
                        <a:pt x="108484" y="226695"/>
                        <a:pt x="103721" y="228600"/>
                      </a:cubicBezTo>
                      <a:cubicBezTo>
                        <a:pt x="82766" y="237173"/>
                        <a:pt x="74194" y="231458"/>
                        <a:pt x="72289" y="209550"/>
                      </a:cubicBezTo>
                      <a:cubicBezTo>
                        <a:pt x="72289" y="205740"/>
                        <a:pt x="72289" y="201930"/>
                        <a:pt x="72289" y="194310"/>
                      </a:cubicBezTo>
                      <a:cubicBezTo>
                        <a:pt x="53239" y="209550"/>
                        <a:pt x="37046" y="221933"/>
                        <a:pt x="18949" y="236220"/>
                      </a:cubicBezTo>
                      <a:cubicBezTo>
                        <a:pt x="-4864" y="208598"/>
                        <a:pt x="-4864" y="178118"/>
                        <a:pt x="11329" y="149543"/>
                      </a:cubicBezTo>
                      <a:cubicBezTo>
                        <a:pt x="25616" y="122873"/>
                        <a:pt x="44666" y="98108"/>
                        <a:pt x="62764" y="72390"/>
                      </a:cubicBezTo>
                      <a:cubicBezTo>
                        <a:pt x="65621" y="67628"/>
                        <a:pt x="70384" y="62865"/>
                        <a:pt x="73241" y="58103"/>
                      </a:cubicBezTo>
                      <a:cubicBezTo>
                        <a:pt x="92291" y="30480"/>
                        <a:pt x="92291" y="29528"/>
                        <a:pt x="71336" y="1905"/>
                      </a:cubicBezTo>
                      <a:cubicBezTo>
                        <a:pt x="80861" y="7620"/>
                        <a:pt x="92291" y="12383"/>
                        <a:pt x="100864" y="19050"/>
                      </a:cubicBezTo>
                      <a:cubicBezTo>
                        <a:pt x="117056" y="30480"/>
                        <a:pt x="120866" y="48578"/>
                        <a:pt x="108484" y="68580"/>
                      </a:cubicBezTo>
                      <a:cubicBezTo>
                        <a:pt x="93244" y="93345"/>
                        <a:pt x="74194" y="115253"/>
                        <a:pt x="58001" y="140018"/>
                      </a:cubicBezTo>
                      <a:cubicBezTo>
                        <a:pt x="44666" y="160020"/>
                        <a:pt x="34189" y="181928"/>
                        <a:pt x="21806" y="202883"/>
                      </a:cubicBezTo>
                      <a:cubicBezTo>
                        <a:pt x="23711" y="204788"/>
                        <a:pt x="25616" y="205740"/>
                        <a:pt x="27521" y="207645"/>
                      </a:cubicBezTo>
                      <a:cubicBezTo>
                        <a:pt x="46571" y="191453"/>
                        <a:pt x="67526" y="177165"/>
                        <a:pt x="84671" y="159068"/>
                      </a:cubicBezTo>
                      <a:cubicBezTo>
                        <a:pt x="104674" y="137160"/>
                        <a:pt x="120866" y="112395"/>
                        <a:pt x="138011" y="88583"/>
                      </a:cubicBezTo>
                      <a:cubicBezTo>
                        <a:pt x="157061" y="61913"/>
                        <a:pt x="158014" y="33338"/>
                        <a:pt x="144679" y="0"/>
                      </a:cubicBezTo>
                      <a:cubicBezTo>
                        <a:pt x="185636" y="40958"/>
                        <a:pt x="190399" y="72390"/>
                        <a:pt x="160871" y="120015"/>
                      </a:cubicBezTo>
                      <a:cubicBezTo>
                        <a:pt x="146584" y="143828"/>
                        <a:pt x="127534" y="165735"/>
                        <a:pt x="111341" y="189548"/>
                      </a:cubicBezTo>
                      <a:cubicBezTo>
                        <a:pt x="108484" y="193358"/>
                        <a:pt x="105626" y="198120"/>
                        <a:pt x="102769" y="201930"/>
                      </a:cubicBezTo>
                      <a:cubicBezTo>
                        <a:pt x="104674" y="202883"/>
                        <a:pt x="106579" y="204788"/>
                        <a:pt x="107531" y="205740"/>
                      </a:cubicBezTo>
                      <a:cubicBezTo>
                        <a:pt x="134201" y="174308"/>
                        <a:pt x="161824" y="141923"/>
                        <a:pt x="187541" y="109538"/>
                      </a:cubicBezTo>
                      <a:cubicBezTo>
                        <a:pt x="189446" y="106680"/>
                        <a:pt x="187541" y="100013"/>
                        <a:pt x="187541" y="95250"/>
                      </a:cubicBezTo>
                      <a:cubicBezTo>
                        <a:pt x="184684" y="69533"/>
                        <a:pt x="187541" y="45720"/>
                        <a:pt x="206591" y="27623"/>
                      </a:cubicBezTo>
                      <a:cubicBezTo>
                        <a:pt x="213259" y="20955"/>
                        <a:pt x="230404" y="14288"/>
                        <a:pt x="237071" y="18098"/>
                      </a:cubicBezTo>
                      <a:cubicBezTo>
                        <a:pt x="245644" y="22860"/>
                        <a:pt x="253264" y="39053"/>
                        <a:pt x="252311" y="48578"/>
                      </a:cubicBezTo>
                      <a:cubicBezTo>
                        <a:pt x="248501" y="71438"/>
                        <a:pt x="238976" y="93345"/>
                        <a:pt x="232309" y="116205"/>
                      </a:cubicBezTo>
                      <a:cubicBezTo>
                        <a:pt x="236119" y="115253"/>
                        <a:pt x="241834" y="115253"/>
                        <a:pt x="244691" y="112395"/>
                      </a:cubicBezTo>
                      <a:cubicBezTo>
                        <a:pt x="266599" y="95250"/>
                        <a:pt x="290411" y="79058"/>
                        <a:pt x="310414" y="60008"/>
                      </a:cubicBezTo>
                      <a:cubicBezTo>
                        <a:pt x="324701" y="46673"/>
                        <a:pt x="335179" y="28575"/>
                        <a:pt x="305651" y="10478"/>
                      </a:cubicBezTo>
                      <a:cubicBezTo>
                        <a:pt x="346609" y="17145"/>
                        <a:pt x="361849" y="43815"/>
                        <a:pt x="344704" y="73343"/>
                      </a:cubicBezTo>
                      <a:cubicBezTo>
                        <a:pt x="331369" y="95250"/>
                        <a:pt x="315176" y="115253"/>
                        <a:pt x="299936" y="136208"/>
                      </a:cubicBezTo>
                      <a:cubicBezTo>
                        <a:pt x="283744" y="158115"/>
                        <a:pt x="267551" y="179070"/>
                        <a:pt x="262789" y="211455"/>
                      </a:cubicBezTo>
                      <a:cubicBezTo>
                        <a:pt x="290411" y="187643"/>
                        <a:pt x="318034" y="171450"/>
                        <a:pt x="335179" y="140970"/>
                      </a:cubicBezTo>
                      <a:cubicBezTo>
                        <a:pt x="348514" y="117158"/>
                        <a:pt x="367564" y="96203"/>
                        <a:pt x="384709" y="74295"/>
                      </a:cubicBezTo>
                      <a:cubicBezTo>
                        <a:pt x="398044" y="57150"/>
                        <a:pt x="410426" y="40958"/>
                        <a:pt x="406616" y="18098"/>
                      </a:cubicBezTo>
                      <a:cubicBezTo>
                        <a:pt x="430429" y="17145"/>
                        <a:pt x="430429" y="17145"/>
                        <a:pt x="432334" y="67628"/>
                      </a:cubicBezTo>
                      <a:cubicBezTo>
                        <a:pt x="451384" y="52388"/>
                        <a:pt x="469481" y="37148"/>
                        <a:pt x="488531" y="22860"/>
                      </a:cubicBezTo>
                      <a:cubicBezTo>
                        <a:pt x="494246" y="19050"/>
                        <a:pt x="503771" y="17145"/>
                        <a:pt x="509486" y="19050"/>
                      </a:cubicBezTo>
                      <a:cubicBezTo>
                        <a:pt x="514249" y="20955"/>
                        <a:pt x="518059" y="30480"/>
                        <a:pt x="519011" y="36195"/>
                      </a:cubicBezTo>
                      <a:cubicBezTo>
                        <a:pt x="522821" y="69533"/>
                        <a:pt x="503771" y="95250"/>
                        <a:pt x="484721" y="120015"/>
                      </a:cubicBezTo>
                      <a:cubicBezTo>
                        <a:pt x="468529" y="140970"/>
                        <a:pt x="453289" y="163830"/>
                        <a:pt x="439001" y="186690"/>
                      </a:cubicBezTo>
                      <a:cubicBezTo>
                        <a:pt x="435191" y="192405"/>
                        <a:pt x="435191" y="200025"/>
                        <a:pt x="435191" y="207645"/>
                      </a:cubicBezTo>
                      <a:cubicBezTo>
                        <a:pt x="463766" y="184785"/>
                        <a:pt x="499009" y="169545"/>
                        <a:pt x="511391" y="129540"/>
                      </a:cubicBezTo>
                      <a:cubicBezTo>
                        <a:pt x="522821" y="93345"/>
                        <a:pt x="544729" y="60960"/>
                        <a:pt x="577114" y="40005"/>
                      </a:cubicBezTo>
                      <a:cubicBezTo>
                        <a:pt x="593306" y="28575"/>
                        <a:pt x="613309" y="21908"/>
                        <a:pt x="633311" y="17145"/>
                      </a:cubicBezTo>
                      <a:cubicBezTo>
                        <a:pt x="658076" y="11430"/>
                        <a:pt x="673316" y="21908"/>
                        <a:pt x="686651" y="46673"/>
                      </a:cubicBezTo>
                      <a:cubicBezTo>
                        <a:pt x="699986" y="37148"/>
                        <a:pt x="701891" y="9525"/>
                        <a:pt x="726656" y="17145"/>
                      </a:cubicBezTo>
                      <a:cubicBezTo>
                        <a:pt x="689509" y="92393"/>
                        <a:pt x="653314" y="164783"/>
                        <a:pt x="616166" y="238125"/>
                      </a:cubicBezTo>
                      <a:cubicBezTo>
                        <a:pt x="637121" y="245745"/>
                        <a:pt x="655219" y="251460"/>
                        <a:pt x="674269" y="259080"/>
                      </a:cubicBezTo>
                      <a:cubicBezTo>
                        <a:pt x="680936" y="261938"/>
                        <a:pt x="687604" y="265747"/>
                        <a:pt x="693319" y="269558"/>
                      </a:cubicBezTo>
                      <a:cubicBezTo>
                        <a:pt x="739991" y="303847"/>
                        <a:pt x="739991" y="350520"/>
                        <a:pt x="691414" y="387668"/>
                      </a:cubicBezTo>
                      <a:cubicBezTo>
                        <a:pt x="694271" y="323850"/>
                        <a:pt x="656171" y="291465"/>
                        <a:pt x="601879" y="269558"/>
                      </a:cubicBezTo>
                      <a:cubicBezTo>
                        <a:pt x="586639" y="290513"/>
                        <a:pt x="572351" y="313372"/>
                        <a:pt x="555206" y="334328"/>
                      </a:cubicBezTo>
                      <a:cubicBezTo>
                        <a:pt x="516154" y="382905"/>
                        <a:pt x="466624" y="413385"/>
                        <a:pt x="404711" y="419100"/>
                      </a:cubicBezTo>
                      <a:cubicBezTo>
                        <a:pt x="378994" y="421958"/>
                        <a:pt x="355181" y="415290"/>
                        <a:pt x="341846" y="391478"/>
                      </a:cubicBezTo>
                      <a:cubicBezTo>
                        <a:pt x="327559" y="366713"/>
                        <a:pt x="332321" y="340995"/>
                        <a:pt x="345656" y="318135"/>
                      </a:cubicBezTo>
                      <a:cubicBezTo>
                        <a:pt x="373279" y="270510"/>
                        <a:pt x="419951" y="251460"/>
                        <a:pt x="471386" y="240983"/>
                      </a:cubicBezTo>
                      <a:cubicBezTo>
                        <a:pt x="482816" y="233363"/>
                        <a:pt x="495199" y="232410"/>
                        <a:pt x="506629" y="230505"/>
                      </a:cubicBezTo>
                      <a:close/>
                      <a:moveTo>
                        <a:pt x="557111" y="252413"/>
                      </a:moveTo>
                      <a:cubicBezTo>
                        <a:pt x="494246" y="244793"/>
                        <a:pt x="439954" y="252413"/>
                        <a:pt x="392329" y="290513"/>
                      </a:cubicBezTo>
                      <a:cubicBezTo>
                        <a:pt x="368516" y="309563"/>
                        <a:pt x="362801" y="352425"/>
                        <a:pt x="378994" y="373380"/>
                      </a:cubicBezTo>
                      <a:cubicBezTo>
                        <a:pt x="393281" y="392430"/>
                        <a:pt x="423761" y="393383"/>
                        <a:pt x="452336" y="376238"/>
                      </a:cubicBezTo>
                      <a:cubicBezTo>
                        <a:pt x="455194" y="374333"/>
                        <a:pt x="458051" y="372428"/>
                        <a:pt x="460909" y="370522"/>
                      </a:cubicBezTo>
                      <a:cubicBezTo>
                        <a:pt x="502819" y="340995"/>
                        <a:pt x="526631" y="298133"/>
                        <a:pt x="557111" y="252413"/>
                      </a:cubicBezTo>
                      <a:close/>
                      <a:moveTo>
                        <a:pt x="523774" y="209550"/>
                      </a:moveTo>
                      <a:cubicBezTo>
                        <a:pt x="575209" y="169545"/>
                        <a:pt x="624739" y="132398"/>
                        <a:pt x="650456" y="72390"/>
                      </a:cubicBezTo>
                      <a:cubicBezTo>
                        <a:pt x="655219" y="61913"/>
                        <a:pt x="657124" y="50483"/>
                        <a:pt x="659981" y="40005"/>
                      </a:cubicBezTo>
                      <a:cubicBezTo>
                        <a:pt x="613309" y="26670"/>
                        <a:pt x="528536" y="143828"/>
                        <a:pt x="523774" y="209550"/>
                      </a:cubicBezTo>
                      <a:close/>
                      <a:moveTo>
                        <a:pt x="600926" y="175260"/>
                      </a:moveTo>
                      <a:cubicBezTo>
                        <a:pt x="599974" y="174308"/>
                        <a:pt x="599021" y="173355"/>
                        <a:pt x="598069" y="173355"/>
                      </a:cubicBezTo>
                      <a:cubicBezTo>
                        <a:pt x="577114" y="190500"/>
                        <a:pt x="556159" y="208598"/>
                        <a:pt x="535204" y="225743"/>
                      </a:cubicBezTo>
                      <a:cubicBezTo>
                        <a:pt x="536156" y="227648"/>
                        <a:pt x="537109" y="229553"/>
                        <a:pt x="537109" y="231458"/>
                      </a:cubicBezTo>
                      <a:cubicBezTo>
                        <a:pt x="549491" y="228600"/>
                        <a:pt x="565684" y="229553"/>
                        <a:pt x="572351" y="221933"/>
                      </a:cubicBezTo>
                      <a:cubicBezTo>
                        <a:pt x="585686" y="208598"/>
                        <a:pt x="592354" y="190500"/>
                        <a:pt x="600926" y="17526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4" name="Freeform: Shape 603">
                  <a:extLst>
                    <a:ext uri="{FF2B5EF4-FFF2-40B4-BE49-F238E27FC236}">
                      <a16:creationId xmlns:a16="http://schemas.microsoft.com/office/drawing/2014/main" id="{56DAD452-1BC2-470C-A5A7-A7F41C8E9AB0}"/>
                    </a:ext>
                  </a:extLst>
                </p:cNvPr>
                <p:cNvSpPr/>
                <p:nvPr/>
              </p:nvSpPr>
              <p:spPr>
                <a:xfrm>
                  <a:off x="7455541" y="1742602"/>
                  <a:ext cx="230235" cy="592408"/>
                </a:xfrm>
                <a:custGeom>
                  <a:avLst/>
                  <a:gdLst>
                    <a:gd name="connsiteX0" fmla="*/ 124801 w 230235"/>
                    <a:gd name="connsiteY0" fmla="*/ 283845 h 592408"/>
                    <a:gd name="connsiteX1" fmla="*/ 98131 w 230235"/>
                    <a:gd name="connsiteY1" fmla="*/ 495300 h 592408"/>
                    <a:gd name="connsiteX2" fmla="*/ 94321 w 230235"/>
                    <a:gd name="connsiteY2" fmla="*/ 552450 h 592408"/>
                    <a:gd name="connsiteX3" fmla="*/ 69556 w 230235"/>
                    <a:gd name="connsiteY3" fmla="*/ 569595 h 592408"/>
                    <a:gd name="connsiteX4" fmla="*/ 23 w 230235"/>
                    <a:gd name="connsiteY4" fmla="*/ 477202 h 592408"/>
                    <a:gd name="connsiteX5" fmla="*/ 47648 w 230235"/>
                    <a:gd name="connsiteY5" fmla="*/ 212407 h 592408"/>
                    <a:gd name="connsiteX6" fmla="*/ 141946 w 230235"/>
                    <a:gd name="connsiteY6" fmla="*/ 12382 h 592408"/>
                    <a:gd name="connsiteX7" fmla="*/ 152423 w 230235"/>
                    <a:gd name="connsiteY7" fmla="*/ 0 h 592408"/>
                    <a:gd name="connsiteX8" fmla="*/ 191476 w 230235"/>
                    <a:gd name="connsiteY8" fmla="*/ 123825 h 592408"/>
                    <a:gd name="connsiteX9" fmla="*/ 227671 w 230235"/>
                    <a:gd name="connsiteY9" fmla="*/ 416242 h 592408"/>
                    <a:gd name="connsiteX10" fmla="*/ 145756 w 230235"/>
                    <a:gd name="connsiteY10" fmla="*/ 584835 h 592408"/>
                    <a:gd name="connsiteX11" fmla="*/ 124801 w 230235"/>
                    <a:gd name="connsiteY11" fmla="*/ 578168 h 592408"/>
                    <a:gd name="connsiteX12" fmla="*/ 117181 w 230235"/>
                    <a:gd name="connsiteY12" fmla="*/ 438150 h 592408"/>
                    <a:gd name="connsiteX13" fmla="*/ 128611 w 230235"/>
                    <a:gd name="connsiteY13" fmla="*/ 300038 h 592408"/>
                    <a:gd name="connsiteX14" fmla="*/ 128611 w 230235"/>
                    <a:gd name="connsiteY14" fmla="*/ 284797 h 592408"/>
                    <a:gd name="connsiteX15" fmla="*/ 124801 w 230235"/>
                    <a:gd name="connsiteY15" fmla="*/ 283845 h 5924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30235" h="592408">
                      <a:moveTo>
                        <a:pt x="124801" y="283845"/>
                      </a:moveTo>
                      <a:cubicBezTo>
                        <a:pt x="116228" y="354330"/>
                        <a:pt x="106703" y="424815"/>
                        <a:pt x="98131" y="495300"/>
                      </a:cubicBezTo>
                      <a:cubicBezTo>
                        <a:pt x="96226" y="514350"/>
                        <a:pt x="95273" y="533400"/>
                        <a:pt x="94321" y="552450"/>
                      </a:cubicBezTo>
                      <a:cubicBezTo>
                        <a:pt x="93368" y="569595"/>
                        <a:pt x="85748" y="573405"/>
                        <a:pt x="69556" y="569595"/>
                      </a:cubicBezTo>
                      <a:cubicBezTo>
                        <a:pt x="27646" y="558165"/>
                        <a:pt x="-929" y="522922"/>
                        <a:pt x="23" y="477202"/>
                      </a:cubicBezTo>
                      <a:cubicBezTo>
                        <a:pt x="1928" y="386715"/>
                        <a:pt x="17168" y="298132"/>
                        <a:pt x="47648" y="212407"/>
                      </a:cubicBezTo>
                      <a:cubicBezTo>
                        <a:pt x="72413" y="142875"/>
                        <a:pt x="101941" y="75247"/>
                        <a:pt x="141946" y="12382"/>
                      </a:cubicBezTo>
                      <a:cubicBezTo>
                        <a:pt x="143851" y="9525"/>
                        <a:pt x="146708" y="6667"/>
                        <a:pt x="152423" y="0"/>
                      </a:cubicBezTo>
                      <a:cubicBezTo>
                        <a:pt x="166711" y="42863"/>
                        <a:pt x="180046" y="82867"/>
                        <a:pt x="191476" y="123825"/>
                      </a:cubicBezTo>
                      <a:cubicBezTo>
                        <a:pt x="219098" y="219075"/>
                        <a:pt x="237196" y="316230"/>
                        <a:pt x="227671" y="416242"/>
                      </a:cubicBezTo>
                      <a:cubicBezTo>
                        <a:pt x="221956" y="482917"/>
                        <a:pt x="195286" y="539115"/>
                        <a:pt x="145756" y="584835"/>
                      </a:cubicBezTo>
                      <a:cubicBezTo>
                        <a:pt x="133373" y="596265"/>
                        <a:pt x="126706" y="595313"/>
                        <a:pt x="124801" y="578168"/>
                      </a:cubicBezTo>
                      <a:cubicBezTo>
                        <a:pt x="120991" y="531495"/>
                        <a:pt x="117181" y="484822"/>
                        <a:pt x="117181" y="438150"/>
                      </a:cubicBezTo>
                      <a:cubicBezTo>
                        <a:pt x="118133" y="392430"/>
                        <a:pt x="124801" y="345757"/>
                        <a:pt x="128611" y="300038"/>
                      </a:cubicBezTo>
                      <a:cubicBezTo>
                        <a:pt x="128611" y="295275"/>
                        <a:pt x="128611" y="289560"/>
                        <a:pt x="128611" y="284797"/>
                      </a:cubicBezTo>
                      <a:cubicBezTo>
                        <a:pt x="128611" y="284797"/>
                        <a:pt x="126706" y="283845"/>
                        <a:pt x="124801" y="283845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5" name="Freeform: Shape 604">
                  <a:extLst>
                    <a:ext uri="{FF2B5EF4-FFF2-40B4-BE49-F238E27FC236}">
                      <a16:creationId xmlns:a16="http://schemas.microsoft.com/office/drawing/2014/main" id="{81421E93-FCE3-4998-AD2F-BAEBC768D359}"/>
                    </a:ext>
                  </a:extLst>
                </p:cNvPr>
                <p:cNvSpPr/>
                <p:nvPr/>
              </p:nvSpPr>
              <p:spPr>
                <a:xfrm>
                  <a:off x="7616138" y="2117887"/>
                  <a:ext cx="383303" cy="376237"/>
                </a:xfrm>
                <a:custGeom>
                  <a:avLst/>
                  <a:gdLst>
                    <a:gd name="connsiteX0" fmla="*/ 39451 w 383303"/>
                    <a:gd name="connsiteY0" fmla="*/ 373380 h 376237"/>
                    <a:gd name="connsiteX1" fmla="*/ 193756 w 383303"/>
                    <a:gd name="connsiteY1" fmla="*/ 182880 h 376237"/>
                    <a:gd name="connsiteX2" fmla="*/ 139464 w 383303"/>
                    <a:gd name="connsiteY2" fmla="*/ 228600 h 376237"/>
                    <a:gd name="connsiteX3" fmla="*/ 45166 w 383303"/>
                    <a:gd name="connsiteY3" fmla="*/ 321945 h 376237"/>
                    <a:gd name="connsiteX4" fmla="*/ 10876 w 383303"/>
                    <a:gd name="connsiteY4" fmla="*/ 317183 h 376237"/>
                    <a:gd name="connsiteX5" fmla="*/ 21354 w 383303"/>
                    <a:gd name="connsiteY5" fmla="*/ 222885 h 376237"/>
                    <a:gd name="connsiteX6" fmla="*/ 367111 w 383303"/>
                    <a:gd name="connsiteY6" fmla="*/ 1905 h 376237"/>
                    <a:gd name="connsiteX7" fmla="*/ 383304 w 383303"/>
                    <a:gd name="connsiteY7" fmla="*/ 0 h 376237"/>
                    <a:gd name="connsiteX8" fmla="*/ 326154 w 383303"/>
                    <a:gd name="connsiteY8" fmla="*/ 131445 h 376237"/>
                    <a:gd name="connsiteX9" fmla="*/ 197566 w 383303"/>
                    <a:gd name="connsiteY9" fmla="*/ 316230 h 376237"/>
                    <a:gd name="connsiteX10" fmla="*/ 54691 w 383303"/>
                    <a:gd name="connsiteY10" fmla="*/ 376238 h 376237"/>
                    <a:gd name="connsiteX11" fmla="*/ 39451 w 383303"/>
                    <a:gd name="connsiteY11" fmla="*/ 373380 h 3762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83303" h="376237">
                      <a:moveTo>
                        <a:pt x="39451" y="373380"/>
                      </a:moveTo>
                      <a:cubicBezTo>
                        <a:pt x="77551" y="297180"/>
                        <a:pt x="139464" y="243840"/>
                        <a:pt x="193756" y="182880"/>
                      </a:cubicBezTo>
                      <a:cubicBezTo>
                        <a:pt x="175659" y="198120"/>
                        <a:pt x="156609" y="212408"/>
                        <a:pt x="139464" y="228600"/>
                      </a:cubicBezTo>
                      <a:cubicBezTo>
                        <a:pt x="107079" y="259080"/>
                        <a:pt x="76599" y="290513"/>
                        <a:pt x="45166" y="321945"/>
                      </a:cubicBezTo>
                      <a:cubicBezTo>
                        <a:pt x="28974" y="338138"/>
                        <a:pt x="22306" y="337185"/>
                        <a:pt x="10876" y="317183"/>
                      </a:cubicBezTo>
                      <a:cubicBezTo>
                        <a:pt x="-6269" y="287655"/>
                        <a:pt x="-3411" y="249555"/>
                        <a:pt x="21354" y="222885"/>
                      </a:cubicBezTo>
                      <a:cubicBezTo>
                        <a:pt x="117556" y="120015"/>
                        <a:pt x="229951" y="40958"/>
                        <a:pt x="367111" y="1905"/>
                      </a:cubicBezTo>
                      <a:cubicBezTo>
                        <a:pt x="370921" y="953"/>
                        <a:pt x="374731" y="953"/>
                        <a:pt x="383304" y="0"/>
                      </a:cubicBezTo>
                      <a:cubicBezTo>
                        <a:pt x="363301" y="45720"/>
                        <a:pt x="346156" y="89535"/>
                        <a:pt x="326154" y="131445"/>
                      </a:cubicBezTo>
                      <a:cubicBezTo>
                        <a:pt x="292816" y="199072"/>
                        <a:pt x="253764" y="262890"/>
                        <a:pt x="197566" y="316230"/>
                      </a:cubicBezTo>
                      <a:cubicBezTo>
                        <a:pt x="157561" y="354330"/>
                        <a:pt x="109936" y="374333"/>
                        <a:pt x="54691" y="376238"/>
                      </a:cubicBezTo>
                      <a:cubicBezTo>
                        <a:pt x="51834" y="375285"/>
                        <a:pt x="47071" y="374333"/>
                        <a:pt x="39451" y="37338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6" name="Freeform: Shape 605">
                  <a:extLst>
                    <a:ext uri="{FF2B5EF4-FFF2-40B4-BE49-F238E27FC236}">
                      <a16:creationId xmlns:a16="http://schemas.microsoft.com/office/drawing/2014/main" id="{9857FA13-8960-4D2C-9B2A-254C39154079}"/>
                    </a:ext>
                  </a:extLst>
                </p:cNvPr>
                <p:cNvSpPr/>
                <p:nvPr/>
              </p:nvSpPr>
              <p:spPr>
                <a:xfrm>
                  <a:off x="10735974" y="1737689"/>
                  <a:ext cx="462921" cy="246645"/>
                </a:xfrm>
                <a:custGeom>
                  <a:avLst/>
                  <a:gdLst>
                    <a:gd name="connsiteX0" fmla="*/ 234315 w 462921"/>
                    <a:gd name="connsiteY0" fmla="*/ 102068 h 246645"/>
                    <a:gd name="connsiteX1" fmla="*/ 461010 w 462921"/>
                    <a:gd name="connsiteY1" fmla="*/ 224940 h 246645"/>
                    <a:gd name="connsiteX2" fmla="*/ 341948 w 462921"/>
                    <a:gd name="connsiteY2" fmla="*/ 243990 h 246645"/>
                    <a:gd name="connsiteX3" fmla="*/ 120015 w 462921"/>
                    <a:gd name="connsiteY3" fmla="*/ 124928 h 246645"/>
                    <a:gd name="connsiteX4" fmla="*/ 0 w 462921"/>
                    <a:gd name="connsiteY4" fmla="*/ 12533 h 246645"/>
                    <a:gd name="connsiteX5" fmla="*/ 1905 w 462921"/>
                    <a:gd name="connsiteY5" fmla="*/ 4913 h 246645"/>
                    <a:gd name="connsiteX6" fmla="*/ 104775 w 462921"/>
                    <a:gd name="connsiteY6" fmla="*/ 150 h 246645"/>
                    <a:gd name="connsiteX7" fmla="*/ 395288 w 462921"/>
                    <a:gd name="connsiteY7" fmla="*/ 67778 h 246645"/>
                    <a:gd name="connsiteX8" fmla="*/ 441960 w 462921"/>
                    <a:gd name="connsiteY8" fmla="*/ 96353 h 246645"/>
                    <a:gd name="connsiteX9" fmla="*/ 459105 w 462921"/>
                    <a:gd name="connsiteY9" fmla="*/ 173505 h 246645"/>
                    <a:gd name="connsiteX10" fmla="*/ 437198 w 462921"/>
                    <a:gd name="connsiteY10" fmla="*/ 179220 h 246645"/>
                    <a:gd name="connsiteX11" fmla="*/ 314325 w 462921"/>
                    <a:gd name="connsiteY11" fmla="*/ 129690 h 246645"/>
                    <a:gd name="connsiteX12" fmla="*/ 234315 w 462921"/>
                    <a:gd name="connsiteY12" fmla="*/ 102068 h 246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62921" h="246645">
                      <a:moveTo>
                        <a:pt x="234315" y="102068"/>
                      </a:moveTo>
                      <a:cubicBezTo>
                        <a:pt x="310515" y="139215"/>
                        <a:pt x="392430" y="163980"/>
                        <a:pt x="461010" y="224940"/>
                      </a:cubicBezTo>
                      <a:cubicBezTo>
                        <a:pt x="420053" y="242085"/>
                        <a:pt x="381953" y="251610"/>
                        <a:pt x="341948" y="243990"/>
                      </a:cubicBezTo>
                      <a:cubicBezTo>
                        <a:pt x="255270" y="227798"/>
                        <a:pt x="184785" y="180173"/>
                        <a:pt x="120015" y="124928"/>
                      </a:cubicBezTo>
                      <a:cubicBezTo>
                        <a:pt x="78105" y="89685"/>
                        <a:pt x="40005" y="50633"/>
                        <a:pt x="0" y="12533"/>
                      </a:cubicBezTo>
                      <a:cubicBezTo>
                        <a:pt x="953" y="9675"/>
                        <a:pt x="1905" y="7770"/>
                        <a:pt x="1905" y="4913"/>
                      </a:cubicBezTo>
                      <a:cubicBezTo>
                        <a:pt x="36195" y="3008"/>
                        <a:pt x="70485" y="-802"/>
                        <a:pt x="104775" y="150"/>
                      </a:cubicBezTo>
                      <a:cubicBezTo>
                        <a:pt x="206693" y="2055"/>
                        <a:pt x="301943" y="31583"/>
                        <a:pt x="395288" y="67778"/>
                      </a:cubicBezTo>
                      <a:cubicBezTo>
                        <a:pt x="412433" y="74445"/>
                        <a:pt x="428625" y="84923"/>
                        <a:pt x="441960" y="96353"/>
                      </a:cubicBezTo>
                      <a:cubicBezTo>
                        <a:pt x="465773" y="116355"/>
                        <a:pt x="465773" y="144930"/>
                        <a:pt x="459105" y="173505"/>
                      </a:cubicBezTo>
                      <a:cubicBezTo>
                        <a:pt x="455295" y="188745"/>
                        <a:pt x="445770" y="182078"/>
                        <a:pt x="437198" y="179220"/>
                      </a:cubicBezTo>
                      <a:cubicBezTo>
                        <a:pt x="396240" y="163028"/>
                        <a:pt x="355283" y="144930"/>
                        <a:pt x="314325" y="129690"/>
                      </a:cubicBezTo>
                      <a:cubicBezTo>
                        <a:pt x="289560" y="119213"/>
                        <a:pt x="261938" y="111593"/>
                        <a:pt x="234315" y="102068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7" name="Freeform: Shape 606">
                  <a:extLst>
                    <a:ext uri="{FF2B5EF4-FFF2-40B4-BE49-F238E27FC236}">
                      <a16:creationId xmlns:a16="http://schemas.microsoft.com/office/drawing/2014/main" id="{CFA81036-59D3-4319-9176-E1ACEB93D3A9}"/>
                    </a:ext>
                  </a:extLst>
                </p:cNvPr>
                <p:cNvSpPr/>
                <p:nvPr/>
              </p:nvSpPr>
              <p:spPr>
                <a:xfrm>
                  <a:off x="11302757" y="1539720"/>
                  <a:ext cx="243794" cy="395547"/>
                </a:xfrm>
                <a:custGeom>
                  <a:avLst/>
                  <a:gdLst>
                    <a:gd name="connsiteX0" fmla="*/ 129495 w 243794"/>
                    <a:gd name="connsiteY0" fmla="*/ 207645 h 395547"/>
                    <a:gd name="connsiteX1" fmla="*/ 11385 w 243794"/>
                    <a:gd name="connsiteY1" fmla="*/ 384810 h 395547"/>
                    <a:gd name="connsiteX2" fmla="*/ 5670 w 243794"/>
                    <a:gd name="connsiteY2" fmla="*/ 275272 h 395547"/>
                    <a:gd name="connsiteX3" fmla="*/ 79965 w 243794"/>
                    <a:gd name="connsiteY3" fmla="*/ 147638 h 395547"/>
                    <a:gd name="connsiteX4" fmla="*/ 243795 w 243794"/>
                    <a:gd name="connsiteY4" fmla="*/ 0 h 395547"/>
                    <a:gd name="connsiteX5" fmla="*/ 238080 w 243794"/>
                    <a:gd name="connsiteY5" fmla="*/ 94297 h 395547"/>
                    <a:gd name="connsiteX6" fmla="*/ 147592 w 243794"/>
                    <a:gd name="connsiteY6" fmla="*/ 353377 h 395547"/>
                    <a:gd name="connsiteX7" fmla="*/ 99015 w 243794"/>
                    <a:gd name="connsiteY7" fmla="*/ 393383 h 395547"/>
                    <a:gd name="connsiteX8" fmla="*/ 85680 w 243794"/>
                    <a:gd name="connsiteY8" fmla="*/ 395288 h 395547"/>
                    <a:gd name="connsiteX9" fmla="*/ 50437 w 243794"/>
                    <a:gd name="connsiteY9" fmla="*/ 384810 h 395547"/>
                    <a:gd name="connsiteX10" fmla="*/ 60915 w 243794"/>
                    <a:gd name="connsiteY10" fmla="*/ 356235 h 395547"/>
                    <a:gd name="connsiteX11" fmla="*/ 135210 w 243794"/>
                    <a:gd name="connsiteY11" fmla="*/ 210502 h 395547"/>
                    <a:gd name="connsiteX12" fmla="*/ 129495 w 243794"/>
                    <a:gd name="connsiteY12" fmla="*/ 207645 h 3955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243794" h="395547">
                      <a:moveTo>
                        <a:pt x="129495" y="207645"/>
                      </a:moveTo>
                      <a:cubicBezTo>
                        <a:pt x="94252" y="267652"/>
                        <a:pt x="66630" y="332422"/>
                        <a:pt x="11385" y="384810"/>
                      </a:cubicBezTo>
                      <a:cubicBezTo>
                        <a:pt x="-998" y="345758"/>
                        <a:pt x="-3855" y="311467"/>
                        <a:pt x="5670" y="275272"/>
                      </a:cubicBezTo>
                      <a:cubicBezTo>
                        <a:pt x="19005" y="226695"/>
                        <a:pt x="47580" y="185738"/>
                        <a:pt x="79965" y="147638"/>
                      </a:cubicBezTo>
                      <a:cubicBezTo>
                        <a:pt x="126637" y="92392"/>
                        <a:pt x="179977" y="44767"/>
                        <a:pt x="243795" y="0"/>
                      </a:cubicBezTo>
                      <a:cubicBezTo>
                        <a:pt x="241890" y="34290"/>
                        <a:pt x="242842" y="64770"/>
                        <a:pt x="238080" y="94297"/>
                      </a:cubicBezTo>
                      <a:cubicBezTo>
                        <a:pt x="224745" y="186690"/>
                        <a:pt x="194265" y="273367"/>
                        <a:pt x="147592" y="353377"/>
                      </a:cubicBezTo>
                      <a:cubicBezTo>
                        <a:pt x="136162" y="372427"/>
                        <a:pt x="121875" y="388620"/>
                        <a:pt x="99015" y="393383"/>
                      </a:cubicBezTo>
                      <a:cubicBezTo>
                        <a:pt x="94252" y="394335"/>
                        <a:pt x="89490" y="396240"/>
                        <a:pt x="85680" y="395288"/>
                      </a:cubicBezTo>
                      <a:cubicBezTo>
                        <a:pt x="74250" y="392430"/>
                        <a:pt x="61867" y="388620"/>
                        <a:pt x="50437" y="384810"/>
                      </a:cubicBezTo>
                      <a:cubicBezTo>
                        <a:pt x="54247" y="375285"/>
                        <a:pt x="57105" y="365760"/>
                        <a:pt x="60915" y="356235"/>
                      </a:cubicBezTo>
                      <a:cubicBezTo>
                        <a:pt x="85680" y="307658"/>
                        <a:pt x="110445" y="259080"/>
                        <a:pt x="135210" y="210502"/>
                      </a:cubicBezTo>
                      <a:cubicBezTo>
                        <a:pt x="133305" y="209550"/>
                        <a:pt x="131400" y="208597"/>
                        <a:pt x="129495" y="207645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8" name="Freeform: Shape 607">
                  <a:extLst>
                    <a:ext uri="{FF2B5EF4-FFF2-40B4-BE49-F238E27FC236}">
                      <a16:creationId xmlns:a16="http://schemas.microsoft.com/office/drawing/2014/main" id="{2534ABBF-0776-4B49-AD00-1C3DC5BC8649}"/>
                    </a:ext>
                  </a:extLst>
                </p:cNvPr>
                <p:cNvSpPr/>
                <p:nvPr/>
              </p:nvSpPr>
              <p:spPr>
                <a:xfrm>
                  <a:off x="7700323" y="2420782"/>
                  <a:ext cx="349601" cy="309423"/>
                </a:xfrm>
                <a:custGeom>
                  <a:avLst/>
                  <a:gdLst>
                    <a:gd name="connsiteX0" fmla="*/ 172436 w 349601"/>
                    <a:gd name="connsiteY0" fmla="*/ 150495 h 309423"/>
                    <a:gd name="connsiteX1" fmla="*/ 93379 w 349601"/>
                    <a:gd name="connsiteY1" fmla="*/ 211455 h 309423"/>
                    <a:gd name="connsiteX2" fmla="*/ 37181 w 349601"/>
                    <a:gd name="connsiteY2" fmla="*/ 261938 h 309423"/>
                    <a:gd name="connsiteX3" fmla="*/ 8606 w 349601"/>
                    <a:gd name="connsiteY3" fmla="*/ 257175 h 309423"/>
                    <a:gd name="connsiteX4" fmla="*/ 24799 w 349601"/>
                    <a:gd name="connsiteY4" fmla="*/ 173355 h 309423"/>
                    <a:gd name="connsiteX5" fmla="*/ 203869 w 349601"/>
                    <a:gd name="connsiteY5" fmla="*/ 47625 h 309423"/>
                    <a:gd name="connsiteX6" fmla="*/ 331504 w 349601"/>
                    <a:gd name="connsiteY6" fmla="*/ 1905 h 309423"/>
                    <a:gd name="connsiteX7" fmla="*/ 349601 w 349601"/>
                    <a:gd name="connsiteY7" fmla="*/ 0 h 309423"/>
                    <a:gd name="connsiteX8" fmla="*/ 301976 w 349601"/>
                    <a:gd name="connsiteY8" fmla="*/ 96202 h 309423"/>
                    <a:gd name="connsiteX9" fmla="*/ 176246 w 349601"/>
                    <a:gd name="connsiteY9" fmla="*/ 260985 h 309423"/>
                    <a:gd name="connsiteX10" fmla="*/ 29561 w 349601"/>
                    <a:gd name="connsiteY10" fmla="*/ 308610 h 309423"/>
                    <a:gd name="connsiteX11" fmla="*/ 172436 w 349601"/>
                    <a:gd name="connsiteY11" fmla="*/ 150495 h 309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49601" h="309423">
                      <a:moveTo>
                        <a:pt x="172436" y="150495"/>
                      </a:moveTo>
                      <a:cubicBezTo>
                        <a:pt x="145766" y="170497"/>
                        <a:pt x="119096" y="190500"/>
                        <a:pt x="93379" y="211455"/>
                      </a:cubicBezTo>
                      <a:cubicBezTo>
                        <a:pt x="74329" y="227647"/>
                        <a:pt x="56231" y="245745"/>
                        <a:pt x="37181" y="261938"/>
                      </a:cubicBezTo>
                      <a:cubicBezTo>
                        <a:pt x="22894" y="274320"/>
                        <a:pt x="17179" y="273367"/>
                        <a:pt x="8606" y="257175"/>
                      </a:cubicBezTo>
                      <a:cubicBezTo>
                        <a:pt x="-6634" y="227647"/>
                        <a:pt x="-1871" y="199072"/>
                        <a:pt x="24799" y="173355"/>
                      </a:cubicBezTo>
                      <a:cubicBezTo>
                        <a:pt x="77186" y="120967"/>
                        <a:pt x="136241" y="77152"/>
                        <a:pt x="203869" y="47625"/>
                      </a:cubicBezTo>
                      <a:cubicBezTo>
                        <a:pt x="244826" y="29527"/>
                        <a:pt x="288641" y="16192"/>
                        <a:pt x="331504" y="1905"/>
                      </a:cubicBezTo>
                      <a:cubicBezTo>
                        <a:pt x="335314" y="952"/>
                        <a:pt x="340076" y="952"/>
                        <a:pt x="349601" y="0"/>
                      </a:cubicBezTo>
                      <a:cubicBezTo>
                        <a:pt x="332456" y="34290"/>
                        <a:pt x="318169" y="65722"/>
                        <a:pt x="301976" y="96202"/>
                      </a:cubicBezTo>
                      <a:cubicBezTo>
                        <a:pt x="268639" y="157163"/>
                        <a:pt x="229586" y="214313"/>
                        <a:pt x="176246" y="260985"/>
                      </a:cubicBezTo>
                      <a:cubicBezTo>
                        <a:pt x="135289" y="297180"/>
                        <a:pt x="88616" y="313372"/>
                        <a:pt x="29561" y="308610"/>
                      </a:cubicBezTo>
                      <a:cubicBezTo>
                        <a:pt x="67661" y="242888"/>
                        <a:pt x="124811" y="200977"/>
                        <a:pt x="172436" y="150495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9" name="Freeform: Shape 608">
                  <a:extLst>
                    <a:ext uri="{FF2B5EF4-FFF2-40B4-BE49-F238E27FC236}">
                      <a16:creationId xmlns:a16="http://schemas.microsoft.com/office/drawing/2014/main" id="{8B2B704B-6C8A-4317-A556-6901CE9CB23D}"/>
                    </a:ext>
                  </a:extLst>
                </p:cNvPr>
                <p:cNvSpPr/>
                <p:nvPr/>
              </p:nvSpPr>
              <p:spPr>
                <a:xfrm>
                  <a:off x="7175530" y="2236950"/>
                  <a:ext cx="355549" cy="308442"/>
                </a:xfrm>
                <a:custGeom>
                  <a:avLst/>
                  <a:gdLst>
                    <a:gd name="connsiteX0" fmla="*/ 0 w 355549"/>
                    <a:gd name="connsiteY0" fmla="*/ 0 h 308442"/>
                    <a:gd name="connsiteX1" fmla="*/ 292418 w 355549"/>
                    <a:gd name="connsiteY1" fmla="*/ 133350 h 308442"/>
                    <a:gd name="connsiteX2" fmla="*/ 355283 w 355549"/>
                    <a:gd name="connsiteY2" fmla="*/ 248603 h 308442"/>
                    <a:gd name="connsiteX3" fmla="*/ 354330 w 355549"/>
                    <a:gd name="connsiteY3" fmla="*/ 263842 h 308442"/>
                    <a:gd name="connsiteX4" fmla="*/ 186690 w 355549"/>
                    <a:gd name="connsiteY4" fmla="*/ 152400 h 308442"/>
                    <a:gd name="connsiteX5" fmla="*/ 182880 w 355549"/>
                    <a:gd name="connsiteY5" fmla="*/ 157163 h 308442"/>
                    <a:gd name="connsiteX6" fmla="*/ 321945 w 355549"/>
                    <a:gd name="connsiteY6" fmla="*/ 278130 h 308442"/>
                    <a:gd name="connsiteX7" fmla="*/ 226695 w 355549"/>
                    <a:gd name="connsiteY7" fmla="*/ 293370 h 308442"/>
                    <a:gd name="connsiteX8" fmla="*/ 123825 w 355549"/>
                    <a:gd name="connsiteY8" fmla="*/ 200978 h 308442"/>
                    <a:gd name="connsiteX9" fmla="*/ 3810 w 355549"/>
                    <a:gd name="connsiteY9" fmla="*/ 13335 h 308442"/>
                    <a:gd name="connsiteX10" fmla="*/ 0 w 355549"/>
                    <a:gd name="connsiteY10" fmla="*/ 0 h 3084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55549" h="308442">
                      <a:moveTo>
                        <a:pt x="0" y="0"/>
                      </a:moveTo>
                      <a:cubicBezTo>
                        <a:pt x="107633" y="27622"/>
                        <a:pt x="208598" y="61913"/>
                        <a:pt x="292418" y="133350"/>
                      </a:cubicBezTo>
                      <a:cubicBezTo>
                        <a:pt x="328613" y="163830"/>
                        <a:pt x="348615" y="202883"/>
                        <a:pt x="355283" y="248603"/>
                      </a:cubicBezTo>
                      <a:cubicBezTo>
                        <a:pt x="356235" y="253365"/>
                        <a:pt x="354330" y="257175"/>
                        <a:pt x="354330" y="263842"/>
                      </a:cubicBezTo>
                      <a:cubicBezTo>
                        <a:pt x="288608" y="240030"/>
                        <a:pt x="240030" y="193358"/>
                        <a:pt x="186690" y="152400"/>
                      </a:cubicBezTo>
                      <a:cubicBezTo>
                        <a:pt x="185738" y="154305"/>
                        <a:pt x="183833" y="155258"/>
                        <a:pt x="182880" y="157163"/>
                      </a:cubicBezTo>
                      <a:cubicBezTo>
                        <a:pt x="229553" y="197167"/>
                        <a:pt x="275273" y="238125"/>
                        <a:pt x="321945" y="278130"/>
                      </a:cubicBezTo>
                      <a:cubicBezTo>
                        <a:pt x="300990" y="310515"/>
                        <a:pt x="260033" y="319088"/>
                        <a:pt x="226695" y="293370"/>
                      </a:cubicBezTo>
                      <a:cubicBezTo>
                        <a:pt x="190500" y="264795"/>
                        <a:pt x="155258" y="234315"/>
                        <a:pt x="123825" y="200978"/>
                      </a:cubicBezTo>
                      <a:cubicBezTo>
                        <a:pt x="71438" y="146685"/>
                        <a:pt x="30480" y="84772"/>
                        <a:pt x="3810" y="13335"/>
                      </a:cubicBezTo>
                      <a:cubicBezTo>
                        <a:pt x="2858" y="10478"/>
                        <a:pt x="1905" y="6667"/>
                        <a:pt x="0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0" name="Freeform: Shape 609">
                  <a:extLst>
                    <a:ext uri="{FF2B5EF4-FFF2-40B4-BE49-F238E27FC236}">
                      <a16:creationId xmlns:a16="http://schemas.microsoft.com/office/drawing/2014/main" id="{8DA9FDE8-7A1B-44F8-BFCF-4EF761B84A8E}"/>
                    </a:ext>
                  </a:extLst>
                </p:cNvPr>
                <p:cNvSpPr/>
                <p:nvPr/>
              </p:nvSpPr>
              <p:spPr>
                <a:xfrm>
                  <a:off x="7228869" y="2629909"/>
                  <a:ext cx="415290" cy="219202"/>
                </a:xfrm>
                <a:custGeom>
                  <a:avLst/>
                  <a:gdLst>
                    <a:gd name="connsiteX0" fmla="*/ 213360 w 415290"/>
                    <a:gd name="connsiteY0" fmla="*/ 94721 h 219202"/>
                    <a:gd name="connsiteX1" fmla="*/ 367665 w 415290"/>
                    <a:gd name="connsiteY1" fmla="*/ 160443 h 219202"/>
                    <a:gd name="connsiteX2" fmla="*/ 376238 w 415290"/>
                    <a:gd name="connsiteY2" fmla="*/ 199496 h 219202"/>
                    <a:gd name="connsiteX3" fmla="*/ 293370 w 415290"/>
                    <a:gd name="connsiteY3" fmla="*/ 211878 h 219202"/>
                    <a:gd name="connsiteX4" fmla="*/ 99060 w 415290"/>
                    <a:gd name="connsiteY4" fmla="*/ 102341 h 219202"/>
                    <a:gd name="connsiteX5" fmla="*/ 0 w 415290"/>
                    <a:gd name="connsiteY5" fmla="*/ 8043 h 219202"/>
                    <a:gd name="connsiteX6" fmla="*/ 3810 w 415290"/>
                    <a:gd name="connsiteY6" fmla="*/ 423 h 219202"/>
                    <a:gd name="connsiteX7" fmla="*/ 113348 w 415290"/>
                    <a:gd name="connsiteY7" fmla="*/ 423 h 219202"/>
                    <a:gd name="connsiteX8" fmla="*/ 281940 w 415290"/>
                    <a:gd name="connsiteY8" fmla="*/ 28046 h 219202"/>
                    <a:gd name="connsiteX9" fmla="*/ 411480 w 415290"/>
                    <a:gd name="connsiteY9" fmla="*/ 132821 h 219202"/>
                    <a:gd name="connsiteX10" fmla="*/ 415290 w 415290"/>
                    <a:gd name="connsiteY10" fmla="*/ 147108 h 219202"/>
                    <a:gd name="connsiteX11" fmla="*/ 401003 w 415290"/>
                    <a:gd name="connsiteY11" fmla="*/ 149013 h 219202"/>
                    <a:gd name="connsiteX12" fmla="*/ 240030 w 415290"/>
                    <a:gd name="connsiteY12" fmla="*/ 97578 h 219202"/>
                    <a:gd name="connsiteX13" fmla="*/ 217170 w 415290"/>
                    <a:gd name="connsiteY13" fmla="*/ 87101 h 219202"/>
                    <a:gd name="connsiteX14" fmla="*/ 213360 w 415290"/>
                    <a:gd name="connsiteY14" fmla="*/ 94721 h 2192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15290" h="219202">
                      <a:moveTo>
                        <a:pt x="213360" y="94721"/>
                      </a:moveTo>
                      <a:cubicBezTo>
                        <a:pt x="264795" y="116628"/>
                        <a:pt x="315278" y="139488"/>
                        <a:pt x="367665" y="160443"/>
                      </a:cubicBezTo>
                      <a:cubicBezTo>
                        <a:pt x="396240" y="171873"/>
                        <a:pt x="398145" y="177588"/>
                        <a:pt x="376238" y="199496"/>
                      </a:cubicBezTo>
                      <a:cubicBezTo>
                        <a:pt x="351473" y="224261"/>
                        <a:pt x="322898" y="222356"/>
                        <a:pt x="293370" y="211878"/>
                      </a:cubicBezTo>
                      <a:cubicBezTo>
                        <a:pt x="222885" y="186161"/>
                        <a:pt x="156210" y="150918"/>
                        <a:pt x="99060" y="102341"/>
                      </a:cubicBezTo>
                      <a:cubicBezTo>
                        <a:pt x="63818" y="72813"/>
                        <a:pt x="32385" y="39476"/>
                        <a:pt x="0" y="8043"/>
                      </a:cubicBezTo>
                      <a:cubicBezTo>
                        <a:pt x="952" y="5186"/>
                        <a:pt x="2858" y="3281"/>
                        <a:pt x="3810" y="423"/>
                      </a:cubicBezTo>
                      <a:cubicBezTo>
                        <a:pt x="40005" y="423"/>
                        <a:pt x="77153" y="-529"/>
                        <a:pt x="113348" y="423"/>
                      </a:cubicBezTo>
                      <a:cubicBezTo>
                        <a:pt x="170498" y="2328"/>
                        <a:pt x="226695" y="10901"/>
                        <a:pt x="281940" y="28046"/>
                      </a:cubicBezTo>
                      <a:cubicBezTo>
                        <a:pt x="339090" y="46143"/>
                        <a:pt x="385763" y="76623"/>
                        <a:pt x="411480" y="132821"/>
                      </a:cubicBezTo>
                      <a:cubicBezTo>
                        <a:pt x="413385" y="137583"/>
                        <a:pt x="414338" y="142346"/>
                        <a:pt x="415290" y="147108"/>
                      </a:cubicBezTo>
                      <a:cubicBezTo>
                        <a:pt x="410528" y="148061"/>
                        <a:pt x="405765" y="149966"/>
                        <a:pt x="401003" y="149013"/>
                      </a:cubicBezTo>
                      <a:cubicBezTo>
                        <a:pt x="343853" y="142346"/>
                        <a:pt x="292418" y="119486"/>
                        <a:pt x="240030" y="97578"/>
                      </a:cubicBezTo>
                      <a:cubicBezTo>
                        <a:pt x="232410" y="94721"/>
                        <a:pt x="224790" y="90911"/>
                        <a:pt x="217170" y="87101"/>
                      </a:cubicBezTo>
                      <a:cubicBezTo>
                        <a:pt x="216218" y="89958"/>
                        <a:pt x="215265" y="92816"/>
                        <a:pt x="213360" y="94721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1" name="Freeform: Shape 610">
                  <a:extLst>
                    <a:ext uri="{FF2B5EF4-FFF2-40B4-BE49-F238E27FC236}">
                      <a16:creationId xmlns:a16="http://schemas.microsoft.com/office/drawing/2014/main" id="{36ACCFB7-C14B-43FD-8F22-403F9FDB694B}"/>
                    </a:ext>
                  </a:extLst>
                </p:cNvPr>
                <p:cNvSpPr/>
                <p:nvPr/>
              </p:nvSpPr>
              <p:spPr>
                <a:xfrm>
                  <a:off x="10800745" y="2032153"/>
                  <a:ext cx="417194" cy="202047"/>
                </a:xfrm>
                <a:custGeom>
                  <a:avLst/>
                  <a:gdLst>
                    <a:gd name="connsiteX0" fmla="*/ 0 w 417194"/>
                    <a:gd name="connsiteY0" fmla="*/ 13344 h 202047"/>
                    <a:gd name="connsiteX1" fmla="*/ 303847 w 417194"/>
                    <a:gd name="connsiteY1" fmla="*/ 28584 h 202047"/>
                    <a:gd name="connsiteX2" fmla="*/ 365760 w 417194"/>
                    <a:gd name="connsiteY2" fmla="*/ 48587 h 202047"/>
                    <a:gd name="connsiteX3" fmla="*/ 415290 w 417194"/>
                    <a:gd name="connsiteY3" fmla="*/ 121929 h 202047"/>
                    <a:gd name="connsiteX4" fmla="*/ 389572 w 417194"/>
                    <a:gd name="connsiteY4" fmla="*/ 138122 h 202047"/>
                    <a:gd name="connsiteX5" fmla="*/ 233363 w 417194"/>
                    <a:gd name="connsiteY5" fmla="*/ 88592 h 202047"/>
                    <a:gd name="connsiteX6" fmla="*/ 220028 w 417194"/>
                    <a:gd name="connsiteY6" fmla="*/ 87639 h 202047"/>
                    <a:gd name="connsiteX7" fmla="*/ 417195 w 417194"/>
                    <a:gd name="connsiteY7" fmla="*/ 177174 h 202047"/>
                    <a:gd name="connsiteX8" fmla="*/ 302895 w 417194"/>
                    <a:gd name="connsiteY8" fmla="*/ 200034 h 202047"/>
                    <a:gd name="connsiteX9" fmla="*/ 82867 w 417194"/>
                    <a:gd name="connsiteY9" fmla="*/ 84782 h 202047"/>
                    <a:gd name="connsiteX10" fmla="*/ 0 w 417194"/>
                    <a:gd name="connsiteY10" fmla="*/ 13344 h 202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417194" h="202047">
                      <a:moveTo>
                        <a:pt x="0" y="13344"/>
                      </a:moveTo>
                      <a:cubicBezTo>
                        <a:pt x="105728" y="-11421"/>
                        <a:pt x="204788" y="962"/>
                        <a:pt x="303847" y="28584"/>
                      </a:cubicBezTo>
                      <a:cubicBezTo>
                        <a:pt x="324803" y="34299"/>
                        <a:pt x="345757" y="40967"/>
                        <a:pt x="365760" y="48587"/>
                      </a:cubicBezTo>
                      <a:cubicBezTo>
                        <a:pt x="400050" y="62874"/>
                        <a:pt x="419100" y="90497"/>
                        <a:pt x="415290" y="121929"/>
                      </a:cubicBezTo>
                      <a:cubicBezTo>
                        <a:pt x="413385" y="140979"/>
                        <a:pt x="407670" y="143837"/>
                        <a:pt x="389572" y="138122"/>
                      </a:cubicBezTo>
                      <a:cubicBezTo>
                        <a:pt x="338138" y="120977"/>
                        <a:pt x="285750" y="104784"/>
                        <a:pt x="233363" y="88592"/>
                      </a:cubicBezTo>
                      <a:cubicBezTo>
                        <a:pt x="229553" y="87639"/>
                        <a:pt x="224790" y="86687"/>
                        <a:pt x="220028" y="87639"/>
                      </a:cubicBezTo>
                      <a:cubicBezTo>
                        <a:pt x="286703" y="112404"/>
                        <a:pt x="354330" y="134312"/>
                        <a:pt x="417195" y="177174"/>
                      </a:cubicBezTo>
                      <a:cubicBezTo>
                        <a:pt x="377190" y="196224"/>
                        <a:pt x="341947" y="206702"/>
                        <a:pt x="302895" y="200034"/>
                      </a:cubicBezTo>
                      <a:cubicBezTo>
                        <a:pt x="217170" y="184794"/>
                        <a:pt x="148590" y="137169"/>
                        <a:pt x="82867" y="84782"/>
                      </a:cubicBezTo>
                      <a:cubicBezTo>
                        <a:pt x="55245" y="62874"/>
                        <a:pt x="29528" y="39062"/>
                        <a:pt x="0" y="13344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2" name="Freeform: Shape 611">
                  <a:extLst>
                    <a:ext uri="{FF2B5EF4-FFF2-40B4-BE49-F238E27FC236}">
                      <a16:creationId xmlns:a16="http://schemas.microsoft.com/office/drawing/2014/main" id="{59D0780F-9C38-4F9D-BCD1-348D854E8975}"/>
                    </a:ext>
                  </a:extLst>
                </p:cNvPr>
                <p:cNvSpPr/>
                <p:nvPr/>
              </p:nvSpPr>
              <p:spPr>
                <a:xfrm>
                  <a:off x="11312237" y="1926434"/>
                  <a:ext cx="333375" cy="332712"/>
                </a:xfrm>
                <a:custGeom>
                  <a:avLst/>
                  <a:gdLst>
                    <a:gd name="connsiteX0" fmla="*/ 35243 w 333375"/>
                    <a:gd name="connsiteY0" fmla="*/ 309563 h 332712"/>
                    <a:gd name="connsiteX1" fmla="*/ 164783 w 333375"/>
                    <a:gd name="connsiteY1" fmla="*/ 173355 h 332712"/>
                    <a:gd name="connsiteX2" fmla="*/ 160973 w 333375"/>
                    <a:gd name="connsiteY2" fmla="*/ 169545 h 332712"/>
                    <a:gd name="connsiteX3" fmla="*/ 86678 w 333375"/>
                    <a:gd name="connsiteY3" fmla="*/ 238125 h 332712"/>
                    <a:gd name="connsiteX4" fmla="*/ 0 w 333375"/>
                    <a:gd name="connsiteY4" fmla="*/ 298133 h 332712"/>
                    <a:gd name="connsiteX5" fmla="*/ 30480 w 333375"/>
                    <a:gd name="connsiteY5" fmla="*/ 188595 h 332712"/>
                    <a:gd name="connsiteX6" fmla="*/ 115253 w 333375"/>
                    <a:gd name="connsiteY6" fmla="*/ 106680 h 332712"/>
                    <a:gd name="connsiteX7" fmla="*/ 333375 w 333375"/>
                    <a:gd name="connsiteY7" fmla="*/ 0 h 332712"/>
                    <a:gd name="connsiteX8" fmla="*/ 292418 w 333375"/>
                    <a:gd name="connsiteY8" fmla="*/ 104775 h 332712"/>
                    <a:gd name="connsiteX9" fmla="*/ 135255 w 333375"/>
                    <a:gd name="connsiteY9" fmla="*/ 311468 h 332712"/>
                    <a:gd name="connsiteX10" fmla="*/ 35243 w 333375"/>
                    <a:gd name="connsiteY10" fmla="*/ 309563 h 332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33375" h="332712">
                      <a:moveTo>
                        <a:pt x="35243" y="309563"/>
                      </a:moveTo>
                      <a:cubicBezTo>
                        <a:pt x="79058" y="263843"/>
                        <a:pt x="121920" y="219075"/>
                        <a:pt x="164783" y="173355"/>
                      </a:cubicBezTo>
                      <a:cubicBezTo>
                        <a:pt x="163830" y="172403"/>
                        <a:pt x="161925" y="170498"/>
                        <a:pt x="160973" y="169545"/>
                      </a:cubicBezTo>
                      <a:cubicBezTo>
                        <a:pt x="136208" y="192405"/>
                        <a:pt x="111443" y="215265"/>
                        <a:pt x="86678" y="238125"/>
                      </a:cubicBezTo>
                      <a:cubicBezTo>
                        <a:pt x="61913" y="260985"/>
                        <a:pt x="35243" y="282893"/>
                        <a:pt x="0" y="298133"/>
                      </a:cubicBezTo>
                      <a:cubicBezTo>
                        <a:pt x="0" y="256223"/>
                        <a:pt x="4763" y="218123"/>
                        <a:pt x="30480" y="188595"/>
                      </a:cubicBezTo>
                      <a:cubicBezTo>
                        <a:pt x="56198" y="159068"/>
                        <a:pt x="83820" y="130493"/>
                        <a:pt x="115253" y="106680"/>
                      </a:cubicBezTo>
                      <a:cubicBezTo>
                        <a:pt x="179070" y="59055"/>
                        <a:pt x="251460" y="26670"/>
                        <a:pt x="333375" y="0"/>
                      </a:cubicBezTo>
                      <a:cubicBezTo>
                        <a:pt x="318135" y="38100"/>
                        <a:pt x="307658" y="72390"/>
                        <a:pt x="292418" y="104775"/>
                      </a:cubicBezTo>
                      <a:cubicBezTo>
                        <a:pt x="254318" y="184785"/>
                        <a:pt x="200025" y="252413"/>
                        <a:pt x="135255" y="311468"/>
                      </a:cubicBezTo>
                      <a:cubicBezTo>
                        <a:pt x="109538" y="336233"/>
                        <a:pt x="73343" y="343853"/>
                        <a:pt x="35243" y="309563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3" name="Freeform: Shape 612">
                  <a:extLst>
                    <a:ext uri="{FF2B5EF4-FFF2-40B4-BE49-F238E27FC236}">
                      <a16:creationId xmlns:a16="http://schemas.microsoft.com/office/drawing/2014/main" id="{A6BD5A69-9963-4FCB-ABDB-B7CD0A824D02}"/>
                    </a:ext>
                  </a:extLst>
                </p:cNvPr>
                <p:cNvSpPr/>
                <p:nvPr/>
              </p:nvSpPr>
              <p:spPr>
                <a:xfrm>
                  <a:off x="9232067" y="2487457"/>
                  <a:ext cx="394127" cy="403083"/>
                </a:xfrm>
                <a:custGeom>
                  <a:avLst/>
                  <a:gdLst>
                    <a:gd name="connsiteX0" fmla="*/ 175170 w 394127"/>
                    <a:gd name="connsiteY0" fmla="*/ 220027 h 403083"/>
                    <a:gd name="connsiteX1" fmla="*/ 170407 w 394127"/>
                    <a:gd name="connsiteY1" fmla="*/ 138113 h 403083"/>
                    <a:gd name="connsiteX2" fmla="*/ 236130 w 394127"/>
                    <a:gd name="connsiteY2" fmla="*/ 31433 h 403083"/>
                    <a:gd name="connsiteX3" fmla="*/ 303757 w 394127"/>
                    <a:gd name="connsiteY3" fmla="*/ 1905 h 403083"/>
                    <a:gd name="connsiteX4" fmla="*/ 353287 w 394127"/>
                    <a:gd name="connsiteY4" fmla="*/ 33338 h 403083"/>
                    <a:gd name="connsiteX5" fmla="*/ 370432 w 394127"/>
                    <a:gd name="connsiteY5" fmla="*/ 8572 h 403083"/>
                    <a:gd name="connsiteX6" fmla="*/ 390435 w 394127"/>
                    <a:gd name="connsiteY6" fmla="*/ 0 h 403083"/>
                    <a:gd name="connsiteX7" fmla="*/ 387577 w 394127"/>
                    <a:gd name="connsiteY7" fmla="*/ 19050 h 403083"/>
                    <a:gd name="connsiteX8" fmla="*/ 281850 w 394127"/>
                    <a:gd name="connsiteY8" fmla="*/ 221933 h 403083"/>
                    <a:gd name="connsiteX9" fmla="*/ 330427 w 394127"/>
                    <a:gd name="connsiteY9" fmla="*/ 239077 h 403083"/>
                    <a:gd name="connsiteX10" fmla="*/ 376147 w 394127"/>
                    <a:gd name="connsiteY10" fmla="*/ 269558 h 403083"/>
                    <a:gd name="connsiteX11" fmla="*/ 385672 w 394127"/>
                    <a:gd name="connsiteY11" fmla="*/ 337185 h 403083"/>
                    <a:gd name="connsiteX12" fmla="*/ 372337 w 394127"/>
                    <a:gd name="connsiteY12" fmla="*/ 359092 h 403083"/>
                    <a:gd name="connsiteX13" fmla="*/ 358050 w 394127"/>
                    <a:gd name="connsiteY13" fmla="*/ 375285 h 403083"/>
                    <a:gd name="connsiteX14" fmla="*/ 270420 w 394127"/>
                    <a:gd name="connsiteY14" fmla="*/ 253365 h 403083"/>
                    <a:gd name="connsiteX15" fmla="*/ 212317 w 394127"/>
                    <a:gd name="connsiteY15" fmla="*/ 328612 h 403083"/>
                    <a:gd name="connsiteX16" fmla="*/ 84682 w 394127"/>
                    <a:gd name="connsiteY16" fmla="*/ 401002 h 403083"/>
                    <a:gd name="connsiteX17" fmla="*/ 13245 w 394127"/>
                    <a:gd name="connsiteY17" fmla="*/ 379095 h 403083"/>
                    <a:gd name="connsiteX18" fmla="*/ 14197 w 394127"/>
                    <a:gd name="connsiteY18" fmla="*/ 298133 h 403083"/>
                    <a:gd name="connsiteX19" fmla="*/ 107542 w 394127"/>
                    <a:gd name="connsiteY19" fmla="*/ 231458 h 403083"/>
                    <a:gd name="connsiteX20" fmla="*/ 175170 w 394127"/>
                    <a:gd name="connsiteY20" fmla="*/ 220027 h 403083"/>
                    <a:gd name="connsiteX21" fmla="*/ 223747 w 394127"/>
                    <a:gd name="connsiteY21" fmla="*/ 243840 h 403083"/>
                    <a:gd name="connsiteX22" fmla="*/ 69442 w 394127"/>
                    <a:gd name="connsiteY22" fmla="*/ 275273 h 403083"/>
                    <a:gd name="connsiteX23" fmla="*/ 38962 w 394127"/>
                    <a:gd name="connsiteY23" fmla="*/ 319087 h 403083"/>
                    <a:gd name="connsiteX24" fmla="*/ 51345 w 394127"/>
                    <a:gd name="connsiteY24" fmla="*/ 369570 h 403083"/>
                    <a:gd name="connsiteX25" fmla="*/ 99922 w 394127"/>
                    <a:gd name="connsiteY25" fmla="*/ 376237 h 403083"/>
                    <a:gd name="connsiteX26" fmla="*/ 125640 w 394127"/>
                    <a:gd name="connsiteY26" fmla="*/ 362902 h 403083"/>
                    <a:gd name="connsiteX27" fmla="*/ 223747 w 394127"/>
                    <a:gd name="connsiteY27" fmla="*/ 243840 h 403083"/>
                    <a:gd name="connsiteX28" fmla="*/ 189457 w 394127"/>
                    <a:gd name="connsiteY28" fmla="*/ 200977 h 403083"/>
                    <a:gd name="connsiteX29" fmla="*/ 315187 w 394127"/>
                    <a:gd name="connsiteY29" fmla="*/ 66675 h 403083"/>
                    <a:gd name="connsiteX30" fmla="*/ 321855 w 394127"/>
                    <a:gd name="connsiteY30" fmla="*/ 30480 h 403083"/>
                    <a:gd name="connsiteX31" fmla="*/ 284707 w 394127"/>
                    <a:gd name="connsiteY31" fmla="*/ 42863 h 403083"/>
                    <a:gd name="connsiteX32" fmla="*/ 193267 w 394127"/>
                    <a:gd name="connsiteY32" fmla="*/ 177165 h 403083"/>
                    <a:gd name="connsiteX33" fmla="*/ 189457 w 394127"/>
                    <a:gd name="connsiteY33" fmla="*/ 200977 h 403083"/>
                    <a:gd name="connsiteX34" fmla="*/ 202792 w 394127"/>
                    <a:gd name="connsiteY34" fmla="*/ 216217 h 403083"/>
                    <a:gd name="connsiteX35" fmla="*/ 203745 w 394127"/>
                    <a:gd name="connsiteY35" fmla="*/ 220980 h 403083"/>
                    <a:gd name="connsiteX36" fmla="*/ 238987 w 394127"/>
                    <a:gd name="connsiteY36" fmla="*/ 215265 h 403083"/>
                    <a:gd name="connsiteX37" fmla="*/ 270420 w 394127"/>
                    <a:gd name="connsiteY37" fmla="*/ 162877 h 403083"/>
                    <a:gd name="connsiteX38" fmla="*/ 268515 w 394127"/>
                    <a:gd name="connsiteY38" fmla="*/ 161925 h 403083"/>
                    <a:gd name="connsiteX39" fmla="*/ 202792 w 394127"/>
                    <a:gd name="connsiteY39" fmla="*/ 216217 h 4030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394127" h="403083">
                      <a:moveTo>
                        <a:pt x="175170" y="220027"/>
                      </a:moveTo>
                      <a:cubicBezTo>
                        <a:pt x="157072" y="193358"/>
                        <a:pt x="161835" y="165735"/>
                        <a:pt x="170407" y="138113"/>
                      </a:cubicBezTo>
                      <a:cubicBezTo>
                        <a:pt x="182790" y="96202"/>
                        <a:pt x="203745" y="60960"/>
                        <a:pt x="236130" y="31433"/>
                      </a:cubicBezTo>
                      <a:cubicBezTo>
                        <a:pt x="255180" y="14288"/>
                        <a:pt x="278040" y="4763"/>
                        <a:pt x="303757" y="1905"/>
                      </a:cubicBezTo>
                      <a:cubicBezTo>
                        <a:pt x="326617" y="0"/>
                        <a:pt x="341857" y="9525"/>
                        <a:pt x="353287" y="33338"/>
                      </a:cubicBezTo>
                      <a:cubicBezTo>
                        <a:pt x="359002" y="24765"/>
                        <a:pt x="363765" y="15240"/>
                        <a:pt x="370432" y="8572"/>
                      </a:cubicBezTo>
                      <a:cubicBezTo>
                        <a:pt x="375195" y="3810"/>
                        <a:pt x="383767" y="2858"/>
                        <a:pt x="390435" y="0"/>
                      </a:cubicBezTo>
                      <a:cubicBezTo>
                        <a:pt x="389482" y="6667"/>
                        <a:pt x="390435" y="13335"/>
                        <a:pt x="387577" y="19050"/>
                      </a:cubicBezTo>
                      <a:cubicBezTo>
                        <a:pt x="353287" y="86677"/>
                        <a:pt x="318045" y="153352"/>
                        <a:pt x="281850" y="221933"/>
                      </a:cubicBezTo>
                      <a:cubicBezTo>
                        <a:pt x="300900" y="228600"/>
                        <a:pt x="317092" y="231458"/>
                        <a:pt x="330427" y="239077"/>
                      </a:cubicBezTo>
                      <a:cubicBezTo>
                        <a:pt x="346620" y="247650"/>
                        <a:pt x="362812" y="257175"/>
                        <a:pt x="376147" y="269558"/>
                      </a:cubicBezTo>
                      <a:cubicBezTo>
                        <a:pt x="397102" y="289560"/>
                        <a:pt x="399007" y="310515"/>
                        <a:pt x="385672" y="337185"/>
                      </a:cubicBezTo>
                      <a:cubicBezTo>
                        <a:pt x="381862" y="344805"/>
                        <a:pt x="377100" y="352425"/>
                        <a:pt x="372337" y="359092"/>
                      </a:cubicBezTo>
                      <a:cubicBezTo>
                        <a:pt x="369480" y="363855"/>
                        <a:pt x="364717" y="367665"/>
                        <a:pt x="358050" y="375285"/>
                      </a:cubicBezTo>
                      <a:cubicBezTo>
                        <a:pt x="361860" y="306705"/>
                        <a:pt x="321855" y="275273"/>
                        <a:pt x="270420" y="253365"/>
                      </a:cubicBezTo>
                      <a:cubicBezTo>
                        <a:pt x="251370" y="279083"/>
                        <a:pt x="233272" y="304800"/>
                        <a:pt x="212317" y="328612"/>
                      </a:cubicBezTo>
                      <a:cubicBezTo>
                        <a:pt x="178980" y="367665"/>
                        <a:pt x="136117" y="392430"/>
                        <a:pt x="84682" y="401002"/>
                      </a:cubicBezTo>
                      <a:cubicBezTo>
                        <a:pt x="57060" y="405765"/>
                        <a:pt x="32295" y="403860"/>
                        <a:pt x="13245" y="379095"/>
                      </a:cubicBezTo>
                      <a:cubicBezTo>
                        <a:pt x="-7710" y="351473"/>
                        <a:pt x="-1043" y="323850"/>
                        <a:pt x="14197" y="298133"/>
                      </a:cubicBezTo>
                      <a:cubicBezTo>
                        <a:pt x="35152" y="262890"/>
                        <a:pt x="68490" y="242888"/>
                        <a:pt x="107542" y="231458"/>
                      </a:cubicBezTo>
                      <a:cubicBezTo>
                        <a:pt x="128497" y="228600"/>
                        <a:pt x="150405" y="225742"/>
                        <a:pt x="175170" y="220027"/>
                      </a:cubicBezTo>
                      <a:close/>
                      <a:moveTo>
                        <a:pt x="223747" y="243840"/>
                      </a:moveTo>
                      <a:cubicBezTo>
                        <a:pt x="166597" y="237172"/>
                        <a:pt x="114210" y="242888"/>
                        <a:pt x="69442" y="275273"/>
                      </a:cubicBezTo>
                      <a:cubicBezTo>
                        <a:pt x="55155" y="284798"/>
                        <a:pt x="45630" y="302895"/>
                        <a:pt x="38962" y="319087"/>
                      </a:cubicBezTo>
                      <a:cubicBezTo>
                        <a:pt x="31342" y="337185"/>
                        <a:pt x="37057" y="355283"/>
                        <a:pt x="51345" y="369570"/>
                      </a:cubicBezTo>
                      <a:cubicBezTo>
                        <a:pt x="65632" y="382905"/>
                        <a:pt x="82777" y="381000"/>
                        <a:pt x="99922" y="376237"/>
                      </a:cubicBezTo>
                      <a:cubicBezTo>
                        <a:pt x="109447" y="373380"/>
                        <a:pt x="118020" y="368617"/>
                        <a:pt x="125640" y="362902"/>
                      </a:cubicBezTo>
                      <a:cubicBezTo>
                        <a:pt x="167550" y="333375"/>
                        <a:pt x="195172" y="290512"/>
                        <a:pt x="223747" y="243840"/>
                      </a:cubicBezTo>
                      <a:close/>
                      <a:moveTo>
                        <a:pt x="189457" y="200977"/>
                      </a:moveTo>
                      <a:cubicBezTo>
                        <a:pt x="240892" y="160020"/>
                        <a:pt x="289470" y="123825"/>
                        <a:pt x="315187" y="66675"/>
                      </a:cubicBezTo>
                      <a:cubicBezTo>
                        <a:pt x="319950" y="56197"/>
                        <a:pt x="319950" y="42863"/>
                        <a:pt x="321855" y="30480"/>
                      </a:cubicBezTo>
                      <a:cubicBezTo>
                        <a:pt x="309472" y="34290"/>
                        <a:pt x="295185" y="36195"/>
                        <a:pt x="284707" y="42863"/>
                      </a:cubicBezTo>
                      <a:cubicBezTo>
                        <a:pt x="238035" y="76200"/>
                        <a:pt x="212317" y="124777"/>
                        <a:pt x="193267" y="177165"/>
                      </a:cubicBezTo>
                      <a:cubicBezTo>
                        <a:pt x="191362" y="183833"/>
                        <a:pt x="191362" y="190500"/>
                        <a:pt x="189457" y="200977"/>
                      </a:cubicBezTo>
                      <a:close/>
                      <a:moveTo>
                        <a:pt x="202792" y="216217"/>
                      </a:moveTo>
                      <a:cubicBezTo>
                        <a:pt x="202792" y="218122"/>
                        <a:pt x="203745" y="219075"/>
                        <a:pt x="203745" y="220980"/>
                      </a:cubicBezTo>
                      <a:cubicBezTo>
                        <a:pt x="216127" y="219075"/>
                        <a:pt x="232320" y="221933"/>
                        <a:pt x="238987" y="215265"/>
                      </a:cubicBezTo>
                      <a:cubicBezTo>
                        <a:pt x="252322" y="200025"/>
                        <a:pt x="259942" y="180975"/>
                        <a:pt x="270420" y="162877"/>
                      </a:cubicBezTo>
                      <a:cubicBezTo>
                        <a:pt x="269467" y="162877"/>
                        <a:pt x="268515" y="161925"/>
                        <a:pt x="268515" y="161925"/>
                      </a:cubicBezTo>
                      <a:cubicBezTo>
                        <a:pt x="245655" y="180022"/>
                        <a:pt x="224700" y="198120"/>
                        <a:pt x="202792" y="216217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4" name="Freeform: Shape 613">
                  <a:extLst>
                    <a:ext uri="{FF2B5EF4-FFF2-40B4-BE49-F238E27FC236}">
                      <a16:creationId xmlns:a16="http://schemas.microsoft.com/office/drawing/2014/main" id="{46820B13-C861-4AD4-B927-061A46535ADF}"/>
                    </a:ext>
                  </a:extLst>
                </p:cNvPr>
                <p:cNvSpPr/>
                <p:nvPr/>
              </p:nvSpPr>
              <p:spPr>
                <a:xfrm>
                  <a:off x="7494617" y="2974709"/>
                  <a:ext cx="320039" cy="141043"/>
                </a:xfrm>
                <a:custGeom>
                  <a:avLst/>
                  <a:gdLst>
                    <a:gd name="connsiteX0" fmla="*/ 312420 w 320039"/>
                    <a:gd name="connsiteY0" fmla="*/ 50910 h 141043"/>
                    <a:gd name="connsiteX1" fmla="*/ 277178 w 320039"/>
                    <a:gd name="connsiteY1" fmla="*/ 116633 h 141043"/>
                    <a:gd name="connsiteX2" fmla="*/ 90488 w 320039"/>
                    <a:gd name="connsiteY2" fmla="*/ 138540 h 141043"/>
                    <a:gd name="connsiteX3" fmla="*/ 0 w 320039"/>
                    <a:gd name="connsiteY3" fmla="*/ 123300 h 141043"/>
                    <a:gd name="connsiteX4" fmla="*/ 204788 w 320039"/>
                    <a:gd name="connsiteY4" fmla="*/ 5190 h 141043"/>
                    <a:gd name="connsiteX5" fmla="*/ 320040 w 320039"/>
                    <a:gd name="connsiteY5" fmla="*/ 25193 h 141043"/>
                    <a:gd name="connsiteX6" fmla="*/ 180023 w 320039"/>
                    <a:gd name="connsiteY6" fmla="*/ 81390 h 141043"/>
                    <a:gd name="connsiteX7" fmla="*/ 312420 w 320039"/>
                    <a:gd name="connsiteY7" fmla="*/ 50910 h 141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20039" h="141043">
                      <a:moveTo>
                        <a:pt x="312420" y="50910"/>
                      </a:moveTo>
                      <a:cubicBezTo>
                        <a:pt x="319088" y="82343"/>
                        <a:pt x="306705" y="107108"/>
                        <a:pt x="277178" y="116633"/>
                      </a:cubicBezTo>
                      <a:cubicBezTo>
                        <a:pt x="216218" y="135683"/>
                        <a:pt x="154305" y="146160"/>
                        <a:pt x="90488" y="138540"/>
                      </a:cubicBezTo>
                      <a:cubicBezTo>
                        <a:pt x="60007" y="134730"/>
                        <a:pt x="30480" y="129968"/>
                        <a:pt x="0" y="123300"/>
                      </a:cubicBezTo>
                      <a:cubicBezTo>
                        <a:pt x="61913" y="69960"/>
                        <a:pt x="126682" y="25193"/>
                        <a:pt x="204788" y="5190"/>
                      </a:cubicBezTo>
                      <a:cubicBezTo>
                        <a:pt x="244793" y="-5287"/>
                        <a:pt x="282893" y="-525"/>
                        <a:pt x="320040" y="25193"/>
                      </a:cubicBezTo>
                      <a:cubicBezTo>
                        <a:pt x="276225" y="54720"/>
                        <a:pt x="225743" y="62340"/>
                        <a:pt x="180023" y="81390"/>
                      </a:cubicBezTo>
                      <a:cubicBezTo>
                        <a:pt x="224790" y="70913"/>
                        <a:pt x="268605" y="61388"/>
                        <a:pt x="312420" y="5091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5" name="Freeform: Shape 614">
                  <a:extLst>
                    <a:ext uri="{FF2B5EF4-FFF2-40B4-BE49-F238E27FC236}">
                      <a16:creationId xmlns:a16="http://schemas.microsoft.com/office/drawing/2014/main" id="{5787961D-3261-4903-ADA0-1423C0AEE09A}"/>
                    </a:ext>
                  </a:extLst>
                </p:cNvPr>
                <p:cNvSpPr/>
                <p:nvPr/>
              </p:nvSpPr>
              <p:spPr>
                <a:xfrm>
                  <a:off x="11242705" y="2425921"/>
                  <a:ext cx="333375" cy="135319"/>
                </a:xfrm>
                <a:custGeom>
                  <a:avLst/>
                  <a:gdLst>
                    <a:gd name="connsiteX0" fmla="*/ 0 w 333375"/>
                    <a:gd name="connsiteY0" fmla="*/ 65346 h 135319"/>
                    <a:gd name="connsiteX1" fmla="*/ 110490 w 333375"/>
                    <a:gd name="connsiteY1" fmla="*/ 1529 h 135319"/>
                    <a:gd name="connsiteX2" fmla="*/ 324803 w 333375"/>
                    <a:gd name="connsiteY2" fmla="*/ 30104 h 135319"/>
                    <a:gd name="connsiteX3" fmla="*/ 333375 w 333375"/>
                    <a:gd name="connsiteY3" fmla="*/ 33914 h 135319"/>
                    <a:gd name="connsiteX4" fmla="*/ 204788 w 333375"/>
                    <a:gd name="connsiteY4" fmla="*/ 105351 h 135319"/>
                    <a:gd name="connsiteX5" fmla="*/ 83820 w 333375"/>
                    <a:gd name="connsiteY5" fmla="*/ 133926 h 135319"/>
                    <a:gd name="connsiteX6" fmla="*/ 19050 w 333375"/>
                    <a:gd name="connsiteY6" fmla="*/ 106304 h 135319"/>
                    <a:gd name="connsiteX7" fmla="*/ 31432 w 333375"/>
                    <a:gd name="connsiteY7" fmla="*/ 82491 h 135319"/>
                    <a:gd name="connsiteX8" fmla="*/ 158115 w 333375"/>
                    <a:gd name="connsiteY8" fmla="*/ 60584 h 135319"/>
                    <a:gd name="connsiteX9" fmla="*/ 0 w 333375"/>
                    <a:gd name="connsiteY9" fmla="*/ 65346 h 135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3375" h="135319">
                      <a:moveTo>
                        <a:pt x="0" y="65346"/>
                      </a:moveTo>
                      <a:cubicBezTo>
                        <a:pt x="27622" y="23436"/>
                        <a:pt x="65722" y="5339"/>
                        <a:pt x="110490" y="1529"/>
                      </a:cubicBezTo>
                      <a:cubicBezTo>
                        <a:pt x="183832" y="-4186"/>
                        <a:pt x="255270" y="6291"/>
                        <a:pt x="324803" y="30104"/>
                      </a:cubicBezTo>
                      <a:cubicBezTo>
                        <a:pt x="326707" y="31056"/>
                        <a:pt x="329565" y="32009"/>
                        <a:pt x="333375" y="33914"/>
                      </a:cubicBezTo>
                      <a:cubicBezTo>
                        <a:pt x="293370" y="67251"/>
                        <a:pt x="250507" y="91064"/>
                        <a:pt x="204788" y="105351"/>
                      </a:cubicBezTo>
                      <a:cubicBezTo>
                        <a:pt x="165735" y="117734"/>
                        <a:pt x="124778" y="126306"/>
                        <a:pt x="83820" y="133926"/>
                      </a:cubicBezTo>
                      <a:cubicBezTo>
                        <a:pt x="54293" y="139641"/>
                        <a:pt x="30480" y="127259"/>
                        <a:pt x="19050" y="106304"/>
                      </a:cubicBezTo>
                      <a:cubicBezTo>
                        <a:pt x="11430" y="91064"/>
                        <a:pt x="15240" y="85349"/>
                        <a:pt x="31432" y="82491"/>
                      </a:cubicBezTo>
                      <a:cubicBezTo>
                        <a:pt x="74295" y="76776"/>
                        <a:pt x="116205" y="69156"/>
                        <a:pt x="158115" y="60584"/>
                      </a:cubicBezTo>
                      <a:cubicBezTo>
                        <a:pt x="107632" y="63441"/>
                        <a:pt x="55245" y="75824"/>
                        <a:pt x="0" y="65346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6" name="Freeform: Shape 615">
                  <a:extLst>
                    <a:ext uri="{FF2B5EF4-FFF2-40B4-BE49-F238E27FC236}">
                      <a16:creationId xmlns:a16="http://schemas.microsoft.com/office/drawing/2014/main" id="{BF0BD1C9-8528-484B-8D2A-813091E0C978}"/>
                    </a:ext>
                  </a:extLst>
                </p:cNvPr>
                <p:cNvSpPr/>
                <p:nvPr/>
              </p:nvSpPr>
              <p:spPr>
                <a:xfrm>
                  <a:off x="11048360" y="2736059"/>
                  <a:ext cx="82901" cy="81915"/>
                </a:xfrm>
                <a:custGeom>
                  <a:avLst/>
                  <a:gdLst>
                    <a:gd name="connsiteX0" fmla="*/ 82902 w 82901"/>
                    <a:gd name="connsiteY0" fmla="*/ 40005 h 81915"/>
                    <a:gd name="connsiteX1" fmla="*/ 42897 w 82901"/>
                    <a:gd name="connsiteY1" fmla="*/ 81915 h 81915"/>
                    <a:gd name="connsiteX2" fmla="*/ 34 w 82901"/>
                    <a:gd name="connsiteY2" fmla="*/ 43815 h 81915"/>
                    <a:gd name="connsiteX3" fmla="*/ 39087 w 82901"/>
                    <a:gd name="connsiteY3" fmla="*/ 0 h 81915"/>
                    <a:gd name="connsiteX4" fmla="*/ 82902 w 82901"/>
                    <a:gd name="connsiteY4" fmla="*/ 40005 h 819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901" h="81915">
                      <a:moveTo>
                        <a:pt x="82902" y="40005"/>
                      </a:moveTo>
                      <a:cubicBezTo>
                        <a:pt x="82902" y="60960"/>
                        <a:pt x="62899" y="81915"/>
                        <a:pt x="42897" y="81915"/>
                      </a:cubicBezTo>
                      <a:cubicBezTo>
                        <a:pt x="22894" y="81915"/>
                        <a:pt x="987" y="62865"/>
                        <a:pt x="34" y="43815"/>
                      </a:cubicBezTo>
                      <a:cubicBezTo>
                        <a:pt x="-918" y="20955"/>
                        <a:pt x="18132" y="0"/>
                        <a:pt x="39087" y="0"/>
                      </a:cubicBezTo>
                      <a:cubicBezTo>
                        <a:pt x="63852" y="0"/>
                        <a:pt x="82902" y="17145"/>
                        <a:pt x="82902" y="40005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7" name="Freeform: Shape 616">
                  <a:extLst>
                    <a:ext uri="{FF2B5EF4-FFF2-40B4-BE49-F238E27FC236}">
                      <a16:creationId xmlns:a16="http://schemas.microsoft.com/office/drawing/2014/main" id="{83DB92A1-89A6-479A-89E4-62FEDD8C5F5C}"/>
                    </a:ext>
                  </a:extLst>
                </p:cNvPr>
                <p:cNvSpPr/>
                <p:nvPr/>
              </p:nvSpPr>
              <p:spPr>
                <a:xfrm>
                  <a:off x="8023285" y="3162906"/>
                  <a:ext cx="80758" cy="82576"/>
                </a:xfrm>
                <a:custGeom>
                  <a:avLst/>
                  <a:gdLst>
                    <a:gd name="connsiteX0" fmla="*/ 76170 w 80758"/>
                    <a:gd name="connsiteY0" fmla="*/ 69406 h 82576"/>
                    <a:gd name="connsiteX1" fmla="*/ 60930 w 80758"/>
                    <a:gd name="connsiteY1" fmla="*/ 77026 h 82576"/>
                    <a:gd name="connsiteX2" fmla="*/ 10447 w 80758"/>
                    <a:gd name="connsiteY2" fmla="*/ 69406 h 82576"/>
                    <a:gd name="connsiteX3" fmla="*/ 7590 w 80758"/>
                    <a:gd name="connsiteY3" fmla="*/ 17971 h 82576"/>
                    <a:gd name="connsiteX4" fmla="*/ 55215 w 80758"/>
                    <a:gd name="connsiteY4" fmla="*/ 2731 h 82576"/>
                    <a:gd name="connsiteX5" fmla="*/ 79980 w 80758"/>
                    <a:gd name="connsiteY5" fmla="*/ 49404 h 82576"/>
                    <a:gd name="connsiteX6" fmla="*/ 76170 w 80758"/>
                    <a:gd name="connsiteY6" fmla="*/ 69406 h 82576"/>
                    <a:gd name="connsiteX7" fmla="*/ 76170 w 80758"/>
                    <a:gd name="connsiteY7" fmla="*/ 69406 h 82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0758" h="82576">
                      <a:moveTo>
                        <a:pt x="76170" y="69406"/>
                      </a:moveTo>
                      <a:cubicBezTo>
                        <a:pt x="71407" y="72263"/>
                        <a:pt x="65692" y="74169"/>
                        <a:pt x="60930" y="77026"/>
                      </a:cubicBezTo>
                      <a:cubicBezTo>
                        <a:pt x="43785" y="86551"/>
                        <a:pt x="22830" y="83694"/>
                        <a:pt x="10447" y="69406"/>
                      </a:cubicBezTo>
                      <a:cubicBezTo>
                        <a:pt x="-1935" y="54166"/>
                        <a:pt x="-3840" y="33211"/>
                        <a:pt x="7590" y="17971"/>
                      </a:cubicBezTo>
                      <a:cubicBezTo>
                        <a:pt x="19020" y="1779"/>
                        <a:pt x="38070" y="-3937"/>
                        <a:pt x="55215" y="2731"/>
                      </a:cubicBezTo>
                      <a:cubicBezTo>
                        <a:pt x="73312" y="10351"/>
                        <a:pt x="83790" y="30354"/>
                        <a:pt x="79980" y="49404"/>
                      </a:cubicBezTo>
                      <a:cubicBezTo>
                        <a:pt x="79027" y="57024"/>
                        <a:pt x="77122" y="62738"/>
                        <a:pt x="76170" y="69406"/>
                      </a:cubicBezTo>
                      <a:cubicBezTo>
                        <a:pt x="76170" y="69406"/>
                        <a:pt x="76170" y="69406"/>
                        <a:pt x="76170" y="69406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8" name="Freeform: Shape 617">
                  <a:extLst>
                    <a:ext uri="{FF2B5EF4-FFF2-40B4-BE49-F238E27FC236}">
                      <a16:creationId xmlns:a16="http://schemas.microsoft.com/office/drawing/2014/main" id="{2C0CF97E-D6DE-4048-8903-EB0C814D41BC}"/>
                    </a:ext>
                  </a:extLst>
                </p:cNvPr>
                <p:cNvSpPr/>
                <p:nvPr/>
              </p:nvSpPr>
              <p:spPr>
                <a:xfrm>
                  <a:off x="9677895" y="2364584"/>
                  <a:ext cx="48945" cy="76200"/>
                </a:xfrm>
                <a:custGeom>
                  <a:avLst/>
                  <a:gdLst>
                    <a:gd name="connsiteX0" fmla="*/ 3662 w 48945"/>
                    <a:gd name="connsiteY0" fmla="*/ 76200 h 76200"/>
                    <a:gd name="connsiteX1" fmla="*/ 43667 w 48945"/>
                    <a:gd name="connsiteY1" fmla="*/ 0 h 76200"/>
                    <a:gd name="connsiteX2" fmla="*/ 3662 w 48945"/>
                    <a:gd name="connsiteY2" fmla="*/ 76200 h 7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8945" h="76200">
                      <a:moveTo>
                        <a:pt x="3662" y="76200"/>
                      </a:moveTo>
                      <a:cubicBezTo>
                        <a:pt x="-5863" y="38100"/>
                        <a:pt x="1757" y="23813"/>
                        <a:pt x="43667" y="0"/>
                      </a:cubicBezTo>
                      <a:cubicBezTo>
                        <a:pt x="57002" y="30480"/>
                        <a:pt x="45572" y="52388"/>
                        <a:pt x="3662" y="7620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9" name="Freeform: Shape 618">
                  <a:extLst>
                    <a:ext uri="{FF2B5EF4-FFF2-40B4-BE49-F238E27FC236}">
                      <a16:creationId xmlns:a16="http://schemas.microsoft.com/office/drawing/2014/main" id="{9CC21C8A-B0BB-4617-88CF-93A9ACC3AC94}"/>
                    </a:ext>
                  </a:extLst>
                </p:cNvPr>
                <p:cNvSpPr/>
                <p:nvPr/>
              </p:nvSpPr>
              <p:spPr>
                <a:xfrm>
                  <a:off x="9914911" y="2364584"/>
                  <a:ext cx="46402" cy="76200"/>
                </a:xfrm>
                <a:custGeom>
                  <a:avLst/>
                  <a:gdLst>
                    <a:gd name="connsiteX0" fmla="*/ 42872 w 46402"/>
                    <a:gd name="connsiteY0" fmla="*/ 0 h 76200"/>
                    <a:gd name="connsiteX1" fmla="*/ 2866 w 46402"/>
                    <a:gd name="connsiteY1" fmla="*/ 76200 h 76200"/>
                    <a:gd name="connsiteX2" fmla="*/ 42872 w 46402"/>
                    <a:gd name="connsiteY2" fmla="*/ 0 h 76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6402" h="76200">
                      <a:moveTo>
                        <a:pt x="42872" y="0"/>
                      </a:moveTo>
                      <a:cubicBezTo>
                        <a:pt x="51444" y="40958"/>
                        <a:pt x="46681" y="49530"/>
                        <a:pt x="2866" y="76200"/>
                      </a:cubicBezTo>
                      <a:cubicBezTo>
                        <a:pt x="-4753" y="37148"/>
                        <a:pt x="962" y="26670"/>
                        <a:pt x="42872" y="0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0" name="Freeform: Shape 619">
                  <a:extLst>
                    <a:ext uri="{FF2B5EF4-FFF2-40B4-BE49-F238E27FC236}">
                      <a16:creationId xmlns:a16="http://schemas.microsoft.com/office/drawing/2014/main" id="{A406FBA5-5286-47F8-AB19-DDC6AAFBB17C}"/>
                    </a:ext>
                  </a:extLst>
                </p:cNvPr>
                <p:cNvSpPr/>
                <p:nvPr/>
              </p:nvSpPr>
              <p:spPr>
                <a:xfrm>
                  <a:off x="9434859" y="2649382"/>
                  <a:ext cx="66675" cy="59054"/>
                </a:xfrm>
                <a:custGeom>
                  <a:avLst/>
                  <a:gdLst>
                    <a:gd name="connsiteX0" fmla="*/ 0 w 66675"/>
                    <a:gd name="connsiteY0" fmla="*/ 54292 h 59054"/>
                    <a:gd name="connsiteX1" fmla="*/ 64770 w 66675"/>
                    <a:gd name="connsiteY1" fmla="*/ 0 h 59054"/>
                    <a:gd name="connsiteX2" fmla="*/ 66675 w 66675"/>
                    <a:gd name="connsiteY2" fmla="*/ 952 h 59054"/>
                    <a:gd name="connsiteX3" fmla="*/ 35242 w 66675"/>
                    <a:gd name="connsiteY3" fmla="*/ 53340 h 59054"/>
                    <a:gd name="connsiteX4" fmla="*/ 0 w 66675"/>
                    <a:gd name="connsiteY4" fmla="*/ 59055 h 59054"/>
                    <a:gd name="connsiteX5" fmla="*/ 0 w 66675"/>
                    <a:gd name="connsiteY5" fmla="*/ 54292 h 59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6675" h="59054">
                      <a:moveTo>
                        <a:pt x="0" y="54292"/>
                      </a:moveTo>
                      <a:cubicBezTo>
                        <a:pt x="21908" y="36195"/>
                        <a:pt x="42863" y="18097"/>
                        <a:pt x="64770" y="0"/>
                      </a:cubicBezTo>
                      <a:cubicBezTo>
                        <a:pt x="65723" y="0"/>
                        <a:pt x="66675" y="952"/>
                        <a:pt x="66675" y="952"/>
                      </a:cubicBezTo>
                      <a:cubicBezTo>
                        <a:pt x="56198" y="19050"/>
                        <a:pt x="48578" y="38100"/>
                        <a:pt x="35242" y="53340"/>
                      </a:cubicBezTo>
                      <a:cubicBezTo>
                        <a:pt x="29528" y="60008"/>
                        <a:pt x="12383" y="57150"/>
                        <a:pt x="0" y="59055"/>
                      </a:cubicBezTo>
                      <a:cubicBezTo>
                        <a:pt x="953" y="57150"/>
                        <a:pt x="0" y="56197"/>
                        <a:pt x="0" y="54292"/>
                      </a:cubicBezTo>
                      <a:close/>
                    </a:path>
                  </a:pathLst>
                </a:custGeom>
                <a:grpFill/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raphic 78">
            <a:extLst>
              <a:ext uri="{FF2B5EF4-FFF2-40B4-BE49-F238E27FC236}">
                <a16:creationId xmlns:a16="http://schemas.microsoft.com/office/drawing/2014/main" id="{21995B2D-BC5A-410C-8B38-6584474416A7}"/>
              </a:ext>
            </a:extLst>
          </p:cNvPr>
          <p:cNvSpPr/>
          <p:nvPr/>
        </p:nvSpPr>
        <p:spPr>
          <a:xfrm flipH="1">
            <a:off x="7941801" y="1108622"/>
            <a:ext cx="1664748" cy="3066784"/>
          </a:xfrm>
          <a:custGeom>
            <a:avLst/>
            <a:gdLst>
              <a:gd name="connsiteX0" fmla="*/ 207984 w 2530682"/>
              <a:gd name="connsiteY0" fmla="*/ 4552469 h 4662001"/>
              <a:gd name="connsiteX1" fmla="*/ 214803 w 2530682"/>
              <a:gd name="connsiteY1" fmla="*/ 4504736 h 4662001"/>
              <a:gd name="connsiteX2" fmla="*/ 303878 w 2530682"/>
              <a:gd name="connsiteY2" fmla="*/ 4216626 h 4662001"/>
              <a:gd name="connsiteX3" fmla="*/ 404461 w 2530682"/>
              <a:gd name="connsiteY3" fmla="*/ 3702632 h 4662001"/>
              <a:gd name="connsiteX4" fmla="*/ 403182 w 2530682"/>
              <a:gd name="connsiteY4" fmla="*/ 3649358 h 4662001"/>
              <a:gd name="connsiteX5" fmla="*/ 358858 w 2530682"/>
              <a:gd name="connsiteY5" fmla="*/ 3603329 h 4662001"/>
              <a:gd name="connsiteX6" fmla="*/ 309845 w 2530682"/>
              <a:gd name="connsiteY6" fmla="*/ 3634015 h 4662001"/>
              <a:gd name="connsiteX7" fmla="*/ 258275 w 2530682"/>
              <a:gd name="connsiteY7" fmla="*/ 3802363 h 4662001"/>
              <a:gd name="connsiteX8" fmla="*/ 44751 w 2530682"/>
              <a:gd name="connsiteY8" fmla="*/ 4427594 h 4662001"/>
              <a:gd name="connsiteX9" fmla="*/ 23441 w 2530682"/>
              <a:gd name="connsiteY9" fmla="*/ 4469361 h 4662001"/>
              <a:gd name="connsiteX10" fmla="*/ 10655 w 2530682"/>
              <a:gd name="connsiteY10" fmla="*/ 4477885 h 4662001"/>
              <a:gd name="connsiteX11" fmla="*/ 0 w 2530682"/>
              <a:gd name="connsiteY11" fmla="*/ 4464247 h 4662001"/>
              <a:gd name="connsiteX12" fmla="*/ 5541 w 2530682"/>
              <a:gd name="connsiteY12" fmla="*/ 4420774 h 4662001"/>
              <a:gd name="connsiteX13" fmla="*/ 101009 w 2530682"/>
              <a:gd name="connsiteY13" fmla="*/ 4148008 h 4662001"/>
              <a:gd name="connsiteX14" fmla="*/ 232704 w 2530682"/>
              <a:gd name="connsiteY14" fmla="*/ 3671520 h 4662001"/>
              <a:gd name="connsiteX15" fmla="*/ 240375 w 2530682"/>
              <a:gd name="connsiteY15" fmla="*/ 3640408 h 4662001"/>
              <a:gd name="connsiteX16" fmla="*/ 375053 w 2530682"/>
              <a:gd name="connsiteY16" fmla="*/ 3543235 h 4662001"/>
              <a:gd name="connsiteX17" fmla="*/ 415542 w 2530682"/>
              <a:gd name="connsiteY17" fmla="*/ 3544940 h 4662001"/>
              <a:gd name="connsiteX18" fmla="*/ 440688 w 2530682"/>
              <a:gd name="connsiteY18" fmla="*/ 3514254 h 4662001"/>
              <a:gd name="connsiteX19" fmla="*/ 425345 w 2530682"/>
              <a:gd name="connsiteY19" fmla="*/ 3411540 h 4662001"/>
              <a:gd name="connsiteX20" fmla="*/ 423214 w 2530682"/>
              <a:gd name="connsiteY20" fmla="*/ 2808471 h 4662001"/>
              <a:gd name="connsiteX21" fmla="*/ 428328 w 2530682"/>
              <a:gd name="connsiteY21" fmla="*/ 2237367 h 4662001"/>
              <a:gd name="connsiteX22" fmla="*/ 419378 w 2530682"/>
              <a:gd name="connsiteY22" fmla="*/ 2205829 h 4662001"/>
              <a:gd name="connsiteX23" fmla="*/ 355448 w 2530682"/>
              <a:gd name="connsiteY23" fmla="*/ 2040038 h 4662001"/>
              <a:gd name="connsiteX24" fmla="*/ 389544 w 2530682"/>
              <a:gd name="connsiteY24" fmla="*/ 1923686 h 4662001"/>
              <a:gd name="connsiteX25" fmla="*/ 391249 w 2530682"/>
              <a:gd name="connsiteY25" fmla="*/ 1921981 h 4662001"/>
              <a:gd name="connsiteX26" fmla="*/ 445802 w 2530682"/>
              <a:gd name="connsiteY26" fmla="*/ 1800942 h 4662001"/>
              <a:gd name="connsiteX27" fmla="*/ 450916 w 2530682"/>
              <a:gd name="connsiteY27" fmla="*/ 1570795 h 4662001"/>
              <a:gd name="connsiteX28" fmla="*/ 447507 w 2530682"/>
              <a:gd name="connsiteY28" fmla="*/ 1537126 h 4662001"/>
              <a:gd name="connsiteX29" fmla="*/ 412559 w 2530682"/>
              <a:gd name="connsiteY29" fmla="*/ 1507718 h 4662001"/>
              <a:gd name="connsiteX30" fmla="*/ 378889 w 2530682"/>
              <a:gd name="connsiteY30" fmla="*/ 1503456 h 4662001"/>
              <a:gd name="connsiteX31" fmla="*/ 344793 w 2530682"/>
              <a:gd name="connsiteY31" fmla="*/ 1453591 h 4662001"/>
              <a:gd name="connsiteX32" fmla="*/ 386561 w 2530682"/>
              <a:gd name="connsiteY32" fmla="*/ 1413102 h 4662001"/>
              <a:gd name="connsiteX33" fmla="*/ 546385 w 2530682"/>
              <a:gd name="connsiteY33" fmla="*/ 1410545 h 4662001"/>
              <a:gd name="connsiteX34" fmla="*/ 622248 w 2530682"/>
              <a:gd name="connsiteY34" fmla="*/ 1365368 h 4662001"/>
              <a:gd name="connsiteX35" fmla="*/ 724109 w 2530682"/>
              <a:gd name="connsiteY35" fmla="*/ 1118174 h 4662001"/>
              <a:gd name="connsiteX36" fmla="*/ 784629 w 2530682"/>
              <a:gd name="connsiteY36" fmla="*/ 970710 h 4662001"/>
              <a:gd name="connsiteX37" fmla="*/ 1013070 w 2530682"/>
              <a:gd name="connsiteY37" fmla="*/ 795969 h 4662001"/>
              <a:gd name="connsiteX38" fmla="*/ 1160961 w 2530682"/>
              <a:gd name="connsiteY38" fmla="*/ 744825 h 4662001"/>
              <a:gd name="connsiteX39" fmla="*/ 1253019 w 2530682"/>
              <a:gd name="connsiteY39" fmla="*/ 602049 h 4662001"/>
              <a:gd name="connsiteX40" fmla="*/ 1246200 w 2530682"/>
              <a:gd name="connsiteY40" fmla="*/ 564544 h 4662001"/>
              <a:gd name="connsiteX41" fmla="*/ 1224038 w 2530682"/>
              <a:gd name="connsiteY41" fmla="*/ 518515 h 4662001"/>
              <a:gd name="connsiteX42" fmla="*/ 1166075 w 2530682"/>
              <a:gd name="connsiteY42" fmla="*/ 209522 h 4662001"/>
              <a:gd name="connsiteX43" fmla="*/ 1194204 w 2530682"/>
              <a:gd name="connsiteY43" fmla="*/ 177983 h 4662001"/>
              <a:gd name="connsiteX44" fmla="*/ 1259412 w 2530682"/>
              <a:gd name="connsiteY44" fmla="*/ 179688 h 4662001"/>
              <a:gd name="connsiteX45" fmla="*/ 1354880 w 2530682"/>
              <a:gd name="connsiteY45" fmla="*/ 123004 h 4662001"/>
              <a:gd name="connsiteX46" fmla="*/ 1427334 w 2530682"/>
              <a:gd name="connsiteY46" fmla="*/ 18160 h 4662001"/>
              <a:gd name="connsiteX47" fmla="*/ 1473789 w 2530682"/>
              <a:gd name="connsiteY47" fmla="*/ 259 h 4662001"/>
              <a:gd name="connsiteX48" fmla="*/ 1643842 w 2530682"/>
              <a:gd name="connsiteY48" fmla="*/ 3669 h 4662001"/>
              <a:gd name="connsiteX49" fmla="*/ 1726524 w 2530682"/>
              <a:gd name="connsiteY49" fmla="*/ 68877 h 4662001"/>
              <a:gd name="connsiteX50" fmla="*/ 1766160 w 2530682"/>
              <a:gd name="connsiteY50" fmla="*/ 221029 h 4662001"/>
              <a:gd name="connsiteX51" fmla="*/ 1761472 w 2530682"/>
              <a:gd name="connsiteY51" fmla="*/ 262370 h 4662001"/>
              <a:gd name="connsiteX52" fmla="*/ 1904248 w 2530682"/>
              <a:gd name="connsiteY52" fmla="*/ 299450 h 4662001"/>
              <a:gd name="connsiteX53" fmla="*/ 1863759 w 2530682"/>
              <a:gd name="connsiteY53" fmla="*/ 336955 h 4662001"/>
              <a:gd name="connsiteX54" fmla="*/ 1790027 w 2530682"/>
              <a:gd name="connsiteY54" fmla="*/ 468650 h 4662001"/>
              <a:gd name="connsiteX55" fmla="*/ 1750817 w 2530682"/>
              <a:gd name="connsiteY55" fmla="*/ 552184 h 4662001"/>
              <a:gd name="connsiteX56" fmla="*/ 1721836 w 2530682"/>
              <a:gd name="connsiteY56" fmla="*/ 610147 h 4662001"/>
              <a:gd name="connsiteX57" fmla="*/ 1705214 w 2530682"/>
              <a:gd name="connsiteY57" fmla="*/ 691125 h 4662001"/>
              <a:gd name="connsiteX58" fmla="*/ 1734622 w 2530682"/>
              <a:gd name="connsiteY58" fmla="*/ 744399 h 4662001"/>
              <a:gd name="connsiteX59" fmla="*/ 1898708 w 2530682"/>
              <a:gd name="connsiteY59" fmla="*/ 795543 h 4662001"/>
              <a:gd name="connsiteX60" fmla="*/ 2065777 w 2530682"/>
              <a:gd name="connsiteY60" fmla="*/ 878225 h 4662001"/>
              <a:gd name="connsiteX61" fmla="*/ 2386703 w 2530682"/>
              <a:gd name="connsiteY61" fmla="*/ 1113486 h 4662001"/>
              <a:gd name="connsiteX62" fmla="*/ 2428044 w 2530682"/>
              <a:gd name="connsiteY62" fmla="*/ 1150139 h 4662001"/>
              <a:gd name="connsiteX63" fmla="*/ 2472795 w 2530682"/>
              <a:gd name="connsiteY63" fmla="*/ 1209380 h 4662001"/>
              <a:gd name="connsiteX64" fmla="*/ 2530331 w 2530682"/>
              <a:gd name="connsiteY64" fmla="*/ 1406283 h 4662001"/>
              <a:gd name="connsiteX65" fmla="*/ 2521807 w 2530682"/>
              <a:gd name="connsiteY65" fmla="*/ 1429298 h 4662001"/>
              <a:gd name="connsiteX66" fmla="*/ 2421225 w 2530682"/>
              <a:gd name="connsiteY66" fmla="*/ 1577188 h 4662001"/>
              <a:gd name="connsiteX67" fmla="*/ 2395653 w 2530682"/>
              <a:gd name="connsiteY67" fmla="*/ 1705900 h 4662001"/>
              <a:gd name="connsiteX68" fmla="*/ 2399915 w 2530682"/>
              <a:gd name="connsiteY68" fmla="*/ 1728914 h 4662001"/>
              <a:gd name="connsiteX69" fmla="*/ 2360279 w 2530682"/>
              <a:gd name="connsiteY69" fmla="*/ 1776222 h 4662001"/>
              <a:gd name="connsiteX70" fmla="*/ 2292940 w 2530682"/>
              <a:gd name="connsiteY70" fmla="*/ 1748946 h 4662001"/>
              <a:gd name="connsiteX71" fmla="*/ 2193210 w 2530682"/>
              <a:gd name="connsiteY71" fmla="*/ 1743405 h 4662001"/>
              <a:gd name="connsiteX72" fmla="*/ 2035091 w 2530682"/>
              <a:gd name="connsiteY72" fmla="*/ 1839725 h 4662001"/>
              <a:gd name="connsiteX73" fmla="*/ 1997585 w 2530682"/>
              <a:gd name="connsiteY73" fmla="*/ 1864871 h 4662001"/>
              <a:gd name="connsiteX74" fmla="*/ 2052565 w 2530682"/>
              <a:gd name="connsiteY74" fmla="*/ 1895557 h 4662001"/>
              <a:gd name="connsiteX75" fmla="*/ 2037222 w 2530682"/>
              <a:gd name="connsiteY75" fmla="*/ 1918572 h 4662001"/>
              <a:gd name="connsiteX76" fmla="*/ 1962211 w 2530682"/>
              <a:gd name="connsiteY76" fmla="*/ 2019154 h 4662001"/>
              <a:gd name="connsiteX77" fmla="*/ 1943032 w 2530682"/>
              <a:gd name="connsiteY77" fmla="*/ 2076265 h 4662001"/>
              <a:gd name="connsiteX78" fmla="*/ 1940901 w 2530682"/>
              <a:gd name="connsiteY78" fmla="*/ 2523772 h 4662001"/>
              <a:gd name="connsiteX79" fmla="*/ 1886348 w 2530682"/>
              <a:gd name="connsiteY79" fmla="*/ 2904366 h 4662001"/>
              <a:gd name="connsiteX80" fmla="*/ 1850547 w 2530682"/>
              <a:gd name="connsiteY80" fmla="*/ 3010915 h 4662001"/>
              <a:gd name="connsiteX81" fmla="*/ 1859924 w 2530682"/>
              <a:gd name="connsiteY81" fmla="*/ 3062485 h 4662001"/>
              <a:gd name="connsiteX82" fmla="*/ 1922575 w 2530682"/>
              <a:gd name="connsiteY82" fmla="*/ 3132381 h 4662001"/>
              <a:gd name="connsiteX83" fmla="*/ 1951982 w 2530682"/>
              <a:gd name="connsiteY83" fmla="*/ 3231685 h 4662001"/>
              <a:gd name="connsiteX84" fmla="*/ 1930672 w 2530682"/>
              <a:gd name="connsiteY84" fmla="*/ 3318203 h 4662001"/>
              <a:gd name="connsiteX85" fmla="*/ 1905100 w 2530682"/>
              <a:gd name="connsiteY85" fmla="*/ 3363806 h 4662001"/>
              <a:gd name="connsiteX86" fmla="*/ 1867169 w 2530682"/>
              <a:gd name="connsiteY86" fmla="*/ 3449472 h 4662001"/>
              <a:gd name="connsiteX87" fmla="*/ 1807501 w 2530682"/>
              <a:gd name="connsiteY87" fmla="*/ 3888028 h 4662001"/>
              <a:gd name="connsiteX88" fmla="*/ 1853531 w 2530682"/>
              <a:gd name="connsiteY88" fmla="*/ 4038476 h 4662001"/>
              <a:gd name="connsiteX89" fmla="*/ 1951556 w 2530682"/>
              <a:gd name="connsiteY89" fmla="*/ 4133091 h 4662001"/>
              <a:gd name="connsiteX90" fmla="*/ 2024009 w 2530682"/>
              <a:gd name="connsiteY90" fmla="*/ 4208102 h 4662001"/>
              <a:gd name="connsiteX91" fmla="*/ 1997585 w 2530682"/>
              <a:gd name="connsiteY91" fmla="*/ 4336814 h 4662001"/>
              <a:gd name="connsiteX92" fmla="*/ 1829664 w 2530682"/>
              <a:gd name="connsiteY92" fmla="*/ 4342354 h 4662001"/>
              <a:gd name="connsiteX93" fmla="*/ 1600370 w 2530682"/>
              <a:gd name="connsiteY93" fmla="*/ 4184235 h 4662001"/>
              <a:gd name="connsiteX94" fmla="*/ 1563717 w 2530682"/>
              <a:gd name="connsiteY94" fmla="*/ 4101553 h 4662001"/>
              <a:gd name="connsiteX95" fmla="*/ 1559029 w 2530682"/>
              <a:gd name="connsiteY95" fmla="*/ 3922976 h 4662001"/>
              <a:gd name="connsiteX96" fmla="*/ 1537719 w 2530682"/>
              <a:gd name="connsiteY96" fmla="*/ 3767414 h 4662001"/>
              <a:gd name="connsiteX97" fmla="*/ 1516409 w 2530682"/>
              <a:gd name="connsiteY97" fmla="*/ 3525761 h 4662001"/>
              <a:gd name="connsiteX98" fmla="*/ 1489558 w 2530682"/>
              <a:gd name="connsiteY98" fmla="*/ 3355708 h 4662001"/>
              <a:gd name="connsiteX99" fmla="*/ 1487001 w 2530682"/>
              <a:gd name="connsiteY99" fmla="*/ 3300729 h 4662001"/>
              <a:gd name="connsiteX100" fmla="*/ 1469101 w 2530682"/>
              <a:gd name="connsiteY100" fmla="*/ 3262797 h 4662001"/>
              <a:gd name="connsiteX101" fmla="*/ 1458446 w 2530682"/>
              <a:gd name="connsiteY101" fmla="*/ 3255978 h 4662001"/>
              <a:gd name="connsiteX102" fmla="*/ 1376616 w 2530682"/>
              <a:gd name="connsiteY102" fmla="*/ 3075271 h 4662001"/>
              <a:gd name="connsiteX103" fmla="*/ 1417105 w 2530682"/>
              <a:gd name="connsiteY103" fmla="*/ 2789292 h 4662001"/>
              <a:gd name="connsiteX104" fmla="*/ 1414122 w 2530682"/>
              <a:gd name="connsiteY104" fmla="*/ 2715134 h 4662001"/>
              <a:gd name="connsiteX105" fmla="*/ 1407302 w 2530682"/>
              <a:gd name="connsiteY105" fmla="*/ 2693824 h 4662001"/>
              <a:gd name="connsiteX106" fmla="*/ 1401336 w 2530682"/>
              <a:gd name="connsiteY106" fmla="*/ 2693824 h 4662001"/>
              <a:gd name="connsiteX107" fmla="*/ 1390681 w 2530682"/>
              <a:gd name="connsiteY107" fmla="*/ 2741985 h 4662001"/>
              <a:gd name="connsiteX108" fmla="*/ 1343373 w 2530682"/>
              <a:gd name="connsiteY108" fmla="*/ 3050977 h 4662001"/>
              <a:gd name="connsiteX109" fmla="*/ 1278165 w 2530682"/>
              <a:gd name="connsiteY109" fmla="*/ 3320760 h 4662001"/>
              <a:gd name="connsiteX110" fmla="*/ 1243217 w 2530682"/>
              <a:gd name="connsiteY110" fmla="*/ 3365937 h 4662001"/>
              <a:gd name="connsiteX111" fmla="*/ 1205285 w 2530682"/>
              <a:gd name="connsiteY111" fmla="*/ 3424326 h 4662001"/>
              <a:gd name="connsiteX112" fmla="*/ 1184828 w 2530682"/>
              <a:gd name="connsiteY112" fmla="*/ 3586707 h 4662001"/>
              <a:gd name="connsiteX113" fmla="*/ 1152863 w 2530682"/>
              <a:gd name="connsiteY113" fmla="*/ 3831344 h 4662001"/>
              <a:gd name="connsiteX114" fmla="*/ 1136667 w 2530682"/>
              <a:gd name="connsiteY114" fmla="*/ 4037197 h 4662001"/>
              <a:gd name="connsiteX115" fmla="*/ 1130701 w 2530682"/>
              <a:gd name="connsiteY115" fmla="*/ 4087915 h 4662001"/>
              <a:gd name="connsiteX116" fmla="*/ 1114505 w 2530682"/>
              <a:gd name="connsiteY116" fmla="*/ 4118601 h 4662001"/>
              <a:gd name="connsiteX117" fmla="*/ 895014 w 2530682"/>
              <a:gd name="connsiteY117" fmla="*/ 4286522 h 4662001"/>
              <a:gd name="connsiteX118" fmla="*/ 811053 w 2530682"/>
              <a:gd name="connsiteY118" fmla="*/ 4312094 h 4662001"/>
              <a:gd name="connsiteX119" fmla="*/ 752664 w 2530682"/>
              <a:gd name="connsiteY119" fmla="*/ 4353862 h 4662001"/>
              <a:gd name="connsiteX120" fmla="*/ 676375 w 2530682"/>
              <a:gd name="connsiteY120" fmla="*/ 4601482 h 4662001"/>
              <a:gd name="connsiteX121" fmla="*/ 658901 w 2530682"/>
              <a:gd name="connsiteY121" fmla="*/ 4649216 h 4662001"/>
              <a:gd name="connsiteX122" fmla="*/ 643984 w 2530682"/>
              <a:gd name="connsiteY122" fmla="*/ 4662002 h 4662001"/>
              <a:gd name="connsiteX123" fmla="*/ 633755 w 2530682"/>
              <a:gd name="connsiteY123" fmla="*/ 4643676 h 4662001"/>
              <a:gd name="connsiteX124" fmla="*/ 653360 w 2530682"/>
              <a:gd name="connsiteY124" fmla="*/ 4526472 h 4662001"/>
              <a:gd name="connsiteX125" fmla="*/ 699389 w 2530682"/>
              <a:gd name="connsiteY125" fmla="*/ 4338519 h 4662001"/>
              <a:gd name="connsiteX126" fmla="*/ 696406 w 2530682"/>
              <a:gd name="connsiteY126" fmla="*/ 4308259 h 4662001"/>
              <a:gd name="connsiteX127" fmla="*/ 674670 w 2530682"/>
              <a:gd name="connsiteY127" fmla="*/ 4257541 h 4662001"/>
              <a:gd name="connsiteX128" fmla="*/ 688734 w 2530682"/>
              <a:gd name="connsiteY128" fmla="*/ 4167187 h 4662001"/>
              <a:gd name="connsiteX129" fmla="*/ 712175 w 2530682"/>
              <a:gd name="connsiteY129" fmla="*/ 4139484 h 4662001"/>
              <a:gd name="connsiteX130" fmla="*/ 773974 w 2530682"/>
              <a:gd name="connsiteY130" fmla="*/ 3992873 h 4662001"/>
              <a:gd name="connsiteX131" fmla="*/ 769712 w 2530682"/>
              <a:gd name="connsiteY131" fmla="*/ 3782331 h 4662001"/>
              <a:gd name="connsiteX132" fmla="*/ 687030 w 2530682"/>
              <a:gd name="connsiteY132" fmla="*/ 3668111 h 4662001"/>
              <a:gd name="connsiteX133" fmla="*/ 650377 w 2530682"/>
              <a:gd name="connsiteY133" fmla="*/ 3683880 h 4662001"/>
              <a:gd name="connsiteX134" fmla="*/ 635886 w 2530682"/>
              <a:gd name="connsiteY134" fmla="*/ 3769545 h 4662001"/>
              <a:gd name="connsiteX135" fmla="*/ 513567 w 2530682"/>
              <a:gd name="connsiteY135" fmla="*/ 4341928 h 4662001"/>
              <a:gd name="connsiteX136" fmla="*/ 442392 w 2530682"/>
              <a:gd name="connsiteY136" fmla="*/ 4569091 h 4662001"/>
              <a:gd name="connsiteX137" fmla="*/ 426623 w 2530682"/>
              <a:gd name="connsiteY137" fmla="*/ 4598925 h 4662001"/>
              <a:gd name="connsiteX138" fmla="*/ 404461 w 2530682"/>
              <a:gd name="connsiteY138" fmla="*/ 4604892 h 4662001"/>
              <a:gd name="connsiteX139" fmla="*/ 398068 w 2530682"/>
              <a:gd name="connsiteY139" fmla="*/ 4584008 h 4662001"/>
              <a:gd name="connsiteX140" fmla="*/ 465833 w 2530682"/>
              <a:gd name="connsiteY140" fmla="*/ 4342780 h 4662001"/>
              <a:gd name="connsiteX141" fmla="*/ 571956 w 2530682"/>
              <a:gd name="connsiteY141" fmla="*/ 3885471 h 4662001"/>
              <a:gd name="connsiteX142" fmla="*/ 579202 w 2530682"/>
              <a:gd name="connsiteY142" fmla="*/ 3700928 h 4662001"/>
              <a:gd name="connsiteX143" fmla="*/ 495667 w 2530682"/>
              <a:gd name="connsiteY143" fmla="*/ 3647227 h 4662001"/>
              <a:gd name="connsiteX144" fmla="*/ 473931 w 2530682"/>
              <a:gd name="connsiteY144" fmla="*/ 3674930 h 4662001"/>
              <a:gd name="connsiteX145" fmla="*/ 461998 w 2530682"/>
              <a:gd name="connsiteY145" fmla="*/ 3743974 h 4662001"/>
              <a:gd name="connsiteX146" fmla="*/ 351186 w 2530682"/>
              <a:gd name="connsiteY146" fmla="*/ 4210659 h 4662001"/>
              <a:gd name="connsiteX147" fmla="*/ 258702 w 2530682"/>
              <a:gd name="connsiteY147" fmla="*/ 4495359 h 4662001"/>
              <a:gd name="connsiteX148" fmla="*/ 207984 w 2530682"/>
              <a:gd name="connsiteY148" fmla="*/ 4552469 h 4662001"/>
              <a:gd name="connsiteX149" fmla="*/ 900554 w 2530682"/>
              <a:gd name="connsiteY149" fmla="*/ 1591679 h 4662001"/>
              <a:gd name="connsiteX150" fmla="*/ 892456 w 2530682"/>
              <a:gd name="connsiteY150" fmla="*/ 1590826 h 4662001"/>
              <a:gd name="connsiteX151" fmla="*/ 886490 w 2530682"/>
              <a:gd name="connsiteY151" fmla="*/ 1626201 h 4662001"/>
              <a:gd name="connsiteX152" fmla="*/ 855377 w 2530682"/>
              <a:gd name="connsiteY152" fmla="*/ 1724226 h 4662001"/>
              <a:gd name="connsiteX153" fmla="*/ 709192 w 2530682"/>
              <a:gd name="connsiteY153" fmla="*/ 1885329 h 4662001"/>
              <a:gd name="connsiteX154" fmla="*/ 649524 w 2530682"/>
              <a:gd name="connsiteY154" fmla="*/ 1942439 h 4662001"/>
              <a:gd name="connsiteX155" fmla="*/ 558744 w 2530682"/>
              <a:gd name="connsiteY155" fmla="*/ 2182388 h 4662001"/>
              <a:gd name="connsiteX156" fmla="*/ 549368 w 2530682"/>
              <a:gd name="connsiteY156" fmla="*/ 2395060 h 4662001"/>
              <a:gd name="connsiteX157" fmla="*/ 543827 w 2530682"/>
              <a:gd name="connsiteY157" fmla="*/ 3507434 h 4662001"/>
              <a:gd name="connsiteX158" fmla="*/ 575792 w 2530682"/>
              <a:gd name="connsiteY158" fmla="*/ 3567102 h 4662001"/>
              <a:gd name="connsiteX159" fmla="*/ 612019 w 2530682"/>
              <a:gd name="connsiteY159" fmla="*/ 3584150 h 4662001"/>
              <a:gd name="connsiteX160" fmla="*/ 679784 w 2530682"/>
              <a:gd name="connsiteY160" fmla="*/ 3601624 h 4662001"/>
              <a:gd name="connsiteX161" fmla="*/ 817446 w 2530682"/>
              <a:gd name="connsiteY161" fmla="*/ 3740990 h 4662001"/>
              <a:gd name="connsiteX162" fmla="*/ 828101 w 2530682"/>
              <a:gd name="connsiteY162" fmla="*/ 3956220 h 4662001"/>
              <a:gd name="connsiteX163" fmla="*/ 817872 w 2530682"/>
              <a:gd name="connsiteY163" fmla="*/ 4043164 h 4662001"/>
              <a:gd name="connsiteX164" fmla="*/ 825544 w 2530682"/>
              <a:gd name="connsiteY164" fmla="*/ 4047000 h 4662001"/>
              <a:gd name="connsiteX165" fmla="*/ 885637 w 2530682"/>
              <a:gd name="connsiteY165" fmla="*/ 3969006 h 4662001"/>
              <a:gd name="connsiteX166" fmla="*/ 909931 w 2530682"/>
              <a:gd name="connsiteY166" fmla="*/ 3850523 h 4662001"/>
              <a:gd name="connsiteX167" fmla="*/ 857935 w 2530682"/>
              <a:gd name="connsiteY167" fmla="*/ 3366363 h 4662001"/>
              <a:gd name="connsiteX168" fmla="*/ 808069 w 2530682"/>
              <a:gd name="connsiteY168" fmla="*/ 3200999 h 4662001"/>
              <a:gd name="connsiteX169" fmla="*/ 814889 w 2530682"/>
              <a:gd name="connsiteY169" fmla="*/ 3097433 h 4662001"/>
              <a:gd name="connsiteX170" fmla="*/ 888621 w 2530682"/>
              <a:gd name="connsiteY170" fmla="*/ 3006227 h 4662001"/>
              <a:gd name="connsiteX171" fmla="*/ 900980 w 2530682"/>
              <a:gd name="connsiteY171" fmla="*/ 2975967 h 4662001"/>
              <a:gd name="connsiteX172" fmla="*/ 883080 w 2530682"/>
              <a:gd name="connsiteY172" fmla="*/ 2852369 h 4662001"/>
              <a:gd name="connsiteX173" fmla="*/ 846427 w 2530682"/>
              <a:gd name="connsiteY173" fmla="*/ 2634583 h 4662001"/>
              <a:gd name="connsiteX174" fmla="*/ 843444 w 2530682"/>
              <a:gd name="connsiteY174" fmla="*/ 2375455 h 4662001"/>
              <a:gd name="connsiteX175" fmla="*/ 844296 w 2530682"/>
              <a:gd name="connsiteY175" fmla="*/ 2173864 h 4662001"/>
              <a:gd name="connsiteX176" fmla="*/ 848984 w 2530682"/>
              <a:gd name="connsiteY176" fmla="*/ 2094165 h 4662001"/>
              <a:gd name="connsiteX177" fmla="*/ 846001 w 2530682"/>
              <a:gd name="connsiteY177" fmla="*/ 1966306 h 4662001"/>
              <a:gd name="connsiteX178" fmla="*/ 842165 w 2530682"/>
              <a:gd name="connsiteY178" fmla="*/ 1921555 h 4662001"/>
              <a:gd name="connsiteX179" fmla="*/ 899702 w 2530682"/>
              <a:gd name="connsiteY179" fmla="*/ 1636003 h 4662001"/>
              <a:gd name="connsiteX180" fmla="*/ 900554 w 2530682"/>
              <a:gd name="connsiteY180" fmla="*/ 1591679 h 4662001"/>
              <a:gd name="connsiteX181" fmla="*/ 1954539 w 2530682"/>
              <a:gd name="connsiteY181" fmla="*/ 1350877 h 4662001"/>
              <a:gd name="connsiteX182" fmla="*/ 1921296 w 2530682"/>
              <a:gd name="connsiteY182" fmla="*/ 1565255 h 4662001"/>
              <a:gd name="connsiteX183" fmla="*/ 1911493 w 2530682"/>
              <a:gd name="connsiteY183" fmla="*/ 1645380 h 4662001"/>
              <a:gd name="connsiteX184" fmla="*/ 1951556 w 2530682"/>
              <a:gd name="connsiteY184" fmla="*/ 1684590 h 4662001"/>
              <a:gd name="connsiteX185" fmla="*/ 1995028 w 2530682"/>
              <a:gd name="connsiteY185" fmla="*/ 1666263 h 4662001"/>
              <a:gd name="connsiteX186" fmla="*/ 2096889 w 2530682"/>
              <a:gd name="connsiteY186" fmla="*/ 1560566 h 4662001"/>
              <a:gd name="connsiteX187" fmla="*/ 2111380 w 2530682"/>
              <a:gd name="connsiteY187" fmla="*/ 1534995 h 4662001"/>
              <a:gd name="connsiteX188" fmla="*/ 2152721 w 2530682"/>
              <a:gd name="connsiteY188" fmla="*/ 1452312 h 4662001"/>
              <a:gd name="connsiteX189" fmla="*/ 2161671 w 2530682"/>
              <a:gd name="connsiteY189" fmla="*/ 1434412 h 4662001"/>
              <a:gd name="connsiteX190" fmla="*/ 1954539 w 2530682"/>
              <a:gd name="connsiteY190" fmla="*/ 1350877 h 4662001"/>
              <a:gd name="connsiteX191" fmla="*/ 580054 w 2530682"/>
              <a:gd name="connsiteY191" fmla="*/ 1511980 h 4662001"/>
              <a:gd name="connsiteX192" fmla="*/ 567694 w 2530682"/>
              <a:gd name="connsiteY192" fmla="*/ 1509423 h 4662001"/>
              <a:gd name="connsiteX193" fmla="*/ 563006 w 2530682"/>
              <a:gd name="connsiteY193" fmla="*/ 1553747 h 4662001"/>
              <a:gd name="connsiteX194" fmla="*/ 570252 w 2530682"/>
              <a:gd name="connsiteY194" fmla="*/ 1555026 h 4662001"/>
              <a:gd name="connsiteX195" fmla="*/ 580054 w 2530682"/>
              <a:gd name="connsiteY195" fmla="*/ 1511980 h 466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2530682" h="4662001">
                <a:moveTo>
                  <a:pt x="207984" y="4552469"/>
                </a:moveTo>
                <a:cubicBezTo>
                  <a:pt x="210541" y="4532865"/>
                  <a:pt x="210968" y="4517948"/>
                  <a:pt x="214803" y="4504736"/>
                </a:cubicBezTo>
                <a:cubicBezTo>
                  <a:pt x="243785" y="4408415"/>
                  <a:pt x="272340" y="4312094"/>
                  <a:pt x="303878" y="4216626"/>
                </a:cubicBezTo>
                <a:cubicBezTo>
                  <a:pt x="359284" y="4049557"/>
                  <a:pt x="394232" y="3878652"/>
                  <a:pt x="404461" y="3702632"/>
                </a:cubicBezTo>
                <a:cubicBezTo>
                  <a:pt x="405313" y="3685158"/>
                  <a:pt x="404887" y="3667258"/>
                  <a:pt x="403182" y="3649358"/>
                </a:cubicBezTo>
                <a:cubicBezTo>
                  <a:pt x="400199" y="3621229"/>
                  <a:pt x="386987" y="3608017"/>
                  <a:pt x="358858" y="3603329"/>
                </a:cubicBezTo>
                <a:cubicBezTo>
                  <a:pt x="335843" y="3599067"/>
                  <a:pt x="319222" y="3606312"/>
                  <a:pt x="309845" y="3634015"/>
                </a:cubicBezTo>
                <a:cubicBezTo>
                  <a:pt x="290666" y="3689420"/>
                  <a:pt x="274897" y="3746105"/>
                  <a:pt x="258275" y="3802363"/>
                </a:cubicBezTo>
                <a:cubicBezTo>
                  <a:pt x="196051" y="4013756"/>
                  <a:pt x="127433" y="4223019"/>
                  <a:pt x="44751" y="4427594"/>
                </a:cubicBezTo>
                <a:cubicBezTo>
                  <a:pt x="38784" y="4442084"/>
                  <a:pt x="31539" y="4455723"/>
                  <a:pt x="23441" y="4469361"/>
                </a:cubicBezTo>
                <a:cubicBezTo>
                  <a:pt x="20884" y="4473623"/>
                  <a:pt x="13212" y="4479164"/>
                  <a:pt x="10655" y="4477885"/>
                </a:cubicBezTo>
                <a:cubicBezTo>
                  <a:pt x="5967" y="4475754"/>
                  <a:pt x="0" y="4468935"/>
                  <a:pt x="0" y="4464247"/>
                </a:cubicBezTo>
                <a:cubicBezTo>
                  <a:pt x="426" y="4449756"/>
                  <a:pt x="852" y="4434413"/>
                  <a:pt x="5541" y="4420774"/>
                </a:cubicBezTo>
                <a:cubicBezTo>
                  <a:pt x="36653" y="4329568"/>
                  <a:pt x="67339" y="4238362"/>
                  <a:pt x="101009" y="4148008"/>
                </a:cubicBezTo>
                <a:cubicBezTo>
                  <a:pt x="158971" y="3992873"/>
                  <a:pt x="207984" y="3835606"/>
                  <a:pt x="232704" y="3671520"/>
                </a:cubicBezTo>
                <a:cubicBezTo>
                  <a:pt x="234408" y="3660865"/>
                  <a:pt x="237392" y="3650637"/>
                  <a:pt x="240375" y="3640408"/>
                </a:cubicBezTo>
                <a:cubicBezTo>
                  <a:pt x="259128" y="3575626"/>
                  <a:pt x="307714" y="3541104"/>
                  <a:pt x="375053" y="3543235"/>
                </a:cubicBezTo>
                <a:cubicBezTo>
                  <a:pt x="388692" y="3543661"/>
                  <a:pt x="401904" y="3544940"/>
                  <a:pt x="415542" y="3544940"/>
                </a:cubicBezTo>
                <a:cubicBezTo>
                  <a:pt x="438983" y="3544513"/>
                  <a:pt x="444523" y="3537694"/>
                  <a:pt x="440688" y="3514254"/>
                </a:cubicBezTo>
                <a:cubicBezTo>
                  <a:pt x="435147" y="3480158"/>
                  <a:pt x="425771" y="3445636"/>
                  <a:pt x="425345" y="3411540"/>
                </a:cubicBezTo>
                <a:cubicBezTo>
                  <a:pt x="423214" y="3210375"/>
                  <a:pt x="422361" y="3009636"/>
                  <a:pt x="423214" y="2808471"/>
                </a:cubicBezTo>
                <a:cubicBezTo>
                  <a:pt x="423640" y="2617961"/>
                  <a:pt x="427049" y="2427877"/>
                  <a:pt x="428328" y="2237367"/>
                </a:cubicBezTo>
                <a:cubicBezTo>
                  <a:pt x="428328" y="2226712"/>
                  <a:pt x="424918" y="2214779"/>
                  <a:pt x="419378" y="2205829"/>
                </a:cubicBezTo>
                <a:cubicBezTo>
                  <a:pt x="388265" y="2154259"/>
                  <a:pt x="366956" y="2099279"/>
                  <a:pt x="355448" y="2040038"/>
                </a:cubicBezTo>
                <a:cubicBezTo>
                  <a:pt x="346498" y="1994435"/>
                  <a:pt x="355448" y="1955651"/>
                  <a:pt x="389544" y="1923686"/>
                </a:cubicBezTo>
                <a:cubicBezTo>
                  <a:pt x="389970" y="1923260"/>
                  <a:pt x="390396" y="1922408"/>
                  <a:pt x="391249" y="1921981"/>
                </a:cubicBezTo>
                <a:cubicBezTo>
                  <a:pt x="436852" y="1893853"/>
                  <a:pt x="446654" y="1851659"/>
                  <a:pt x="445802" y="1800942"/>
                </a:cubicBezTo>
                <a:cubicBezTo>
                  <a:pt x="444523" y="1724226"/>
                  <a:pt x="449212" y="1647511"/>
                  <a:pt x="450916" y="1570795"/>
                </a:cubicBezTo>
                <a:cubicBezTo>
                  <a:pt x="451343" y="1559714"/>
                  <a:pt x="448785" y="1548207"/>
                  <a:pt x="447507" y="1537126"/>
                </a:cubicBezTo>
                <a:cubicBezTo>
                  <a:pt x="444950" y="1516668"/>
                  <a:pt x="432590" y="1508144"/>
                  <a:pt x="412559" y="1507718"/>
                </a:cubicBezTo>
                <a:cubicBezTo>
                  <a:pt x="401478" y="1507718"/>
                  <a:pt x="389544" y="1506866"/>
                  <a:pt x="378889" y="1503456"/>
                </a:cubicBezTo>
                <a:cubicBezTo>
                  <a:pt x="355022" y="1496637"/>
                  <a:pt x="342662" y="1477884"/>
                  <a:pt x="344793" y="1453591"/>
                </a:cubicBezTo>
                <a:cubicBezTo>
                  <a:pt x="346924" y="1426314"/>
                  <a:pt x="357579" y="1414381"/>
                  <a:pt x="386561" y="1413102"/>
                </a:cubicBezTo>
                <a:cubicBezTo>
                  <a:pt x="439835" y="1410971"/>
                  <a:pt x="493110" y="1409267"/>
                  <a:pt x="546385" y="1410545"/>
                </a:cubicBezTo>
                <a:cubicBezTo>
                  <a:pt x="582611" y="1411398"/>
                  <a:pt x="608609" y="1399038"/>
                  <a:pt x="622248" y="1365368"/>
                </a:cubicBezTo>
                <a:cubicBezTo>
                  <a:pt x="656343" y="1283112"/>
                  <a:pt x="690439" y="1200430"/>
                  <a:pt x="724109" y="1118174"/>
                </a:cubicBezTo>
                <a:cubicBezTo>
                  <a:pt x="744140" y="1069161"/>
                  <a:pt x="762466" y="1018870"/>
                  <a:pt x="784629" y="970710"/>
                </a:cubicBezTo>
                <a:cubicBezTo>
                  <a:pt x="829806" y="872685"/>
                  <a:pt x="906947" y="815148"/>
                  <a:pt x="1013070" y="795969"/>
                </a:cubicBezTo>
                <a:cubicBezTo>
                  <a:pt x="1065066" y="786593"/>
                  <a:pt x="1115358" y="772102"/>
                  <a:pt x="1160961" y="744825"/>
                </a:cubicBezTo>
                <a:cubicBezTo>
                  <a:pt x="1215088" y="712434"/>
                  <a:pt x="1253445" y="669389"/>
                  <a:pt x="1253019" y="602049"/>
                </a:cubicBezTo>
                <a:cubicBezTo>
                  <a:pt x="1253019" y="589690"/>
                  <a:pt x="1250462" y="576478"/>
                  <a:pt x="1246200" y="564544"/>
                </a:cubicBezTo>
                <a:cubicBezTo>
                  <a:pt x="1240659" y="548775"/>
                  <a:pt x="1233840" y="532153"/>
                  <a:pt x="1224038" y="518515"/>
                </a:cubicBezTo>
                <a:cubicBezTo>
                  <a:pt x="1156699" y="424325"/>
                  <a:pt x="1160534" y="317350"/>
                  <a:pt x="1166075" y="209522"/>
                </a:cubicBezTo>
                <a:cubicBezTo>
                  <a:pt x="1166927" y="190769"/>
                  <a:pt x="1177156" y="179262"/>
                  <a:pt x="1194204" y="177983"/>
                </a:cubicBezTo>
                <a:cubicBezTo>
                  <a:pt x="1215940" y="176279"/>
                  <a:pt x="1238102" y="175852"/>
                  <a:pt x="1259412" y="179688"/>
                </a:cubicBezTo>
                <a:cubicBezTo>
                  <a:pt x="1316096" y="189065"/>
                  <a:pt x="1337406" y="177983"/>
                  <a:pt x="1354880" y="123004"/>
                </a:cubicBezTo>
                <a:cubicBezTo>
                  <a:pt x="1368519" y="80384"/>
                  <a:pt x="1389828" y="43305"/>
                  <a:pt x="1427334" y="18160"/>
                </a:cubicBezTo>
                <a:cubicBezTo>
                  <a:pt x="1440972" y="8783"/>
                  <a:pt x="1458020" y="685"/>
                  <a:pt x="1473789" y="259"/>
                </a:cubicBezTo>
                <a:cubicBezTo>
                  <a:pt x="1530473" y="-593"/>
                  <a:pt x="1587158" y="685"/>
                  <a:pt x="1643842" y="3669"/>
                </a:cubicBezTo>
                <a:cubicBezTo>
                  <a:pt x="1685183" y="5800"/>
                  <a:pt x="1715017" y="27962"/>
                  <a:pt x="1726524" y="68877"/>
                </a:cubicBezTo>
                <a:cubicBezTo>
                  <a:pt x="1741015" y="119168"/>
                  <a:pt x="1754227" y="169886"/>
                  <a:pt x="1766160" y="221029"/>
                </a:cubicBezTo>
                <a:cubicBezTo>
                  <a:pt x="1769144" y="232963"/>
                  <a:pt x="1763177" y="247027"/>
                  <a:pt x="1761472" y="262370"/>
                </a:cubicBezTo>
                <a:cubicBezTo>
                  <a:pt x="1806223" y="273878"/>
                  <a:pt x="1852252" y="285811"/>
                  <a:pt x="1904248" y="299450"/>
                </a:cubicBezTo>
                <a:cubicBezTo>
                  <a:pt x="1887200" y="315219"/>
                  <a:pt x="1876119" y="327152"/>
                  <a:pt x="1863759" y="336955"/>
                </a:cubicBezTo>
                <a:cubicBezTo>
                  <a:pt x="1820287" y="370198"/>
                  <a:pt x="1796420" y="414097"/>
                  <a:pt x="1790027" y="468650"/>
                </a:cubicBezTo>
                <a:cubicBezTo>
                  <a:pt x="1786192" y="500188"/>
                  <a:pt x="1771701" y="527039"/>
                  <a:pt x="1750817" y="552184"/>
                </a:cubicBezTo>
                <a:cubicBezTo>
                  <a:pt x="1737605" y="568380"/>
                  <a:pt x="1728229" y="589690"/>
                  <a:pt x="1721836" y="610147"/>
                </a:cubicBezTo>
                <a:cubicBezTo>
                  <a:pt x="1713738" y="636571"/>
                  <a:pt x="1710329" y="664274"/>
                  <a:pt x="1705214" y="691125"/>
                </a:cubicBezTo>
                <a:cubicBezTo>
                  <a:pt x="1698821" y="723516"/>
                  <a:pt x="1703509" y="734170"/>
                  <a:pt x="1734622" y="744399"/>
                </a:cubicBezTo>
                <a:cubicBezTo>
                  <a:pt x="1788749" y="762726"/>
                  <a:pt x="1842876" y="783183"/>
                  <a:pt x="1898708" y="795543"/>
                </a:cubicBezTo>
                <a:cubicBezTo>
                  <a:pt x="1962211" y="809607"/>
                  <a:pt x="2014633" y="839015"/>
                  <a:pt x="2065777" y="878225"/>
                </a:cubicBezTo>
                <a:cubicBezTo>
                  <a:pt x="2170621" y="959202"/>
                  <a:pt x="2279728" y="1035066"/>
                  <a:pt x="2386703" y="1113486"/>
                </a:cubicBezTo>
                <a:cubicBezTo>
                  <a:pt x="2401620" y="1124141"/>
                  <a:pt x="2416111" y="1136500"/>
                  <a:pt x="2428044" y="1150139"/>
                </a:cubicBezTo>
                <a:cubicBezTo>
                  <a:pt x="2444240" y="1168891"/>
                  <a:pt x="2456599" y="1191054"/>
                  <a:pt x="2472795" y="1209380"/>
                </a:cubicBezTo>
                <a:cubicBezTo>
                  <a:pt x="2522234" y="1266491"/>
                  <a:pt x="2532889" y="1334256"/>
                  <a:pt x="2530331" y="1406283"/>
                </a:cubicBezTo>
                <a:cubicBezTo>
                  <a:pt x="2529905" y="1413955"/>
                  <a:pt x="2526496" y="1422479"/>
                  <a:pt x="2521807" y="1429298"/>
                </a:cubicBezTo>
                <a:cubicBezTo>
                  <a:pt x="2488564" y="1478737"/>
                  <a:pt x="2456173" y="1529028"/>
                  <a:pt x="2421225" y="1577188"/>
                </a:cubicBezTo>
                <a:cubicBezTo>
                  <a:pt x="2392244" y="1616825"/>
                  <a:pt x="2383720" y="1658592"/>
                  <a:pt x="2395653" y="1705900"/>
                </a:cubicBezTo>
                <a:cubicBezTo>
                  <a:pt x="2397784" y="1713571"/>
                  <a:pt x="2398637" y="1721243"/>
                  <a:pt x="2399915" y="1728914"/>
                </a:cubicBezTo>
                <a:cubicBezTo>
                  <a:pt x="2405456" y="1764715"/>
                  <a:pt x="2396932" y="1774943"/>
                  <a:pt x="2360279" y="1776222"/>
                </a:cubicBezTo>
                <a:cubicBezTo>
                  <a:pt x="2333429" y="1777074"/>
                  <a:pt x="2312545" y="1765141"/>
                  <a:pt x="2292940" y="1748946"/>
                </a:cubicBezTo>
                <a:cubicBezTo>
                  <a:pt x="2245206" y="1711014"/>
                  <a:pt x="2245632" y="1711014"/>
                  <a:pt x="2193210" y="1743405"/>
                </a:cubicBezTo>
                <a:cubicBezTo>
                  <a:pt x="2140788" y="1775796"/>
                  <a:pt x="2087939" y="1807761"/>
                  <a:pt x="2035091" y="1839725"/>
                </a:cubicBezTo>
                <a:cubicBezTo>
                  <a:pt x="2023583" y="1846545"/>
                  <a:pt x="2012928" y="1854642"/>
                  <a:pt x="1997585" y="1864871"/>
                </a:cubicBezTo>
                <a:cubicBezTo>
                  <a:pt x="2018043" y="1875952"/>
                  <a:pt x="2034238" y="1885329"/>
                  <a:pt x="2052565" y="1895557"/>
                </a:cubicBezTo>
                <a:cubicBezTo>
                  <a:pt x="2047024" y="1904081"/>
                  <a:pt x="2042336" y="1911753"/>
                  <a:pt x="2037222" y="1918572"/>
                </a:cubicBezTo>
                <a:cubicBezTo>
                  <a:pt x="2012502" y="1952241"/>
                  <a:pt x="1987783" y="1985911"/>
                  <a:pt x="1962211" y="2019154"/>
                </a:cubicBezTo>
                <a:cubicBezTo>
                  <a:pt x="1948999" y="2036202"/>
                  <a:pt x="1943032" y="2054955"/>
                  <a:pt x="1943032" y="2076265"/>
                </a:cubicBezTo>
                <a:cubicBezTo>
                  <a:pt x="1942180" y="2225434"/>
                  <a:pt x="1935787" y="2374603"/>
                  <a:pt x="1940901" y="2523772"/>
                </a:cubicBezTo>
                <a:cubicBezTo>
                  <a:pt x="1945589" y="2655040"/>
                  <a:pt x="1923427" y="2780342"/>
                  <a:pt x="1886348" y="2904366"/>
                </a:cubicBezTo>
                <a:cubicBezTo>
                  <a:pt x="1875693" y="2940166"/>
                  <a:pt x="1864186" y="2975967"/>
                  <a:pt x="1850547" y="3010915"/>
                </a:cubicBezTo>
                <a:cubicBezTo>
                  <a:pt x="1842450" y="3031372"/>
                  <a:pt x="1845007" y="3046715"/>
                  <a:pt x="1859924" y="3062485"/>
                </a:cubicBezTo>
                <a:cubicBezTo>
                  <a:pt x="1881233" y="3085073"/>
                  <a:pt x="1901265" y="3109366"/>
                  <a:pt x="1922575" y="3132381"/>
                </a:cubicBezTo>
                <a:cubicBezTo>
                  <a:pt x="1948999" y="3160936"/>
                  <a:pt x="1961785" y="3192475"/>
                  <a:pt x="1951982" y="3231685"/>
                </a:cubicBezTo>
                <a:cubicBezTo>
                  <a:pt x="1944737" y="3260666"/>
                  <a:pt x="1939622" y="3290074"/>
                  <a:pt x="1930672" y="3318203"/>
                </a:cubicBezTo>
                <a:cubicBezTo>
                  <a:pt x="1925558" y="3334825"/>
                  <a:pt x="1917034" y="3352299"/>
                  <a:pt x="1905100" y="3363806"/>
                </a:cubicBezTo>
                <a:cubicBezTo>
                  <a:pt x="1880381" y="3388099"/>
                  <a:pt x="1871431" y="3417080"/>
                  <a:pt x="1867169" y="3449472"/>
                </a:cubicBezTo>
                <a:cubicBezTo>
                  <a:pt x="1847564" y="3595657"/>
                  <a:pt x="1828385" y="3741843"/>
                  <a:pt x="1807501" y="3888028"/>
                </a:cubicBezTo>
                <a:cubicBezTo>
                  <a:pt x="1799404" y="3945991"/>
                  <a:pt x="1811337" y="3996708"/>
                  <a:pt x="1853531" y="4038476"/>
                </a:cubicBezTo>
                <a:cubicBezTo>
                  <a:pt x="1885922" y="4070441"/>
                  <a:pt x="1919165" y="4101127"/>
                  <a:pt x="1951556" y="4133091"/>
                </a:cubicBezTo>
                <a:cubicBezTo>
                  <a:pt x="1976275" y="4157385"/>
                  <a:pt x="2002273" y="4180826"/>
                  <a:pt x="2024009" y="4208102"/>
                </a:cubicBezTo>
                <a:cubicBezTo>
                  <a:pt x="2058958" y="4251574"/>
                  <a:pt x="2047024" y="4309963"/>
                  <a:pt x="1997585" y="4336814"/>
                </a:cubicBezTo>
                <a:cubicBezTo>
                  <a:pt x="1943458" y="4365795"/>
                  <a:pt x="1885069" y="4378581"/>
                  <a:pt x="1829664" y="4342354"/>
                </a:cubicBezTo>
                <a:cubicBezTo>
                  <a:pt x="1751670" y="4291637"/>
                  <a:pt x="1676233" y="4237936"/>
                  <a:pt x="1600370" y="4184235"/>
                </a:cubicBezTo>
                <a:cubicBezTo>
                  <a:pt x="1573093" y="4164630"/>
                  <a:pt x="1564143" y="4134796"/>
                  <a:pt x="1563717" y="4101553"/>
                </a:cubicBezTo>
                <a:cubicBezTo>
                  <a:pt x="1562864" y="4041885"/>
                  <a:pt x="1563717" y="3982218"/>
                  <a:pt x="1559029" y="3922976"/>
                </a:cubicBezTo>
                <a:cubicBezTo>
                  <a:pt x="1555193" y="3870980"/>
                  <a:pt x="1543259" y="3819411"/>
                  <a:pt x="1537719" y="3767414"/>
                </a:cubicBezTo>
                <a:cubicBezTo>
                  <a:pt x="1529621" y="3686863"/>
                  <a:pt x="1525359" y="3605886"/>
                  <a:pt x="1516409" y="3525761"/>
                </a:cubicBezTo>
                <a:cubicBezTo>
                  <a:pt x="1510016" y="3468650"/>
                  <a:pt x="1498082" y="3412392"/>
                  <a:pt x="1489558" y="3355708"/>
                </a:cubicBezTo>
                <a:cubicBezTo>
                  <a:pt x="1487001" y="3337808"/>
                  <a:pt x="1486149" y="3319055"/>
                  <a:pt x="1487001" y="3300729"/>
                </a:cubicBezTo>
                <a:cubicBezTo>
                  <a:pt x="1487854" y="3284107"/>
                  <a:pt x="1483165" y="3271747"/>
                  <a:pt x="1469101" y="3262797"/>
                </a:cubicBezTo>
                <a:cubicBezTo>
                  <a:pt x="1465691" y="3260666"/>
                  <a:pt x="1461856" y="3258109"/>
                  <a:pt x="1458446" y="3255978"/>
                </a:cubicBezTo>
                <a:cubicBezTo>
                  <a:pt x="1380452" y="3209949"/>
                  <a:pt x="1361273" y="3162641"/>
                  <a:pt x="1376616" y="3075271"/>
                </a:cubicBezTo>
                <a:cubicBezTo>
                  <a:pt x="1393238" y="2980229"/>
                  <a:pt x="1405171" y="2884761"/>
                  <a:pt x="1417105" y="2789292"/>
                </a:cubicBezTo>
                <a:cubicBezTo>
                  <a:pt x="1420088" y="2764999"/>
                  <a:pt x="1415826" y="2739854"/>
                  <a:pt x="1414122" y="2715134"/>
                </a:cubicBezTo>
                <a:cubicBezTo>
                  <a:pt x="1413695" y="2707889"/>
                  <a:pt x="1409860" y="2701070"/>
                  <a:pt x="1407302" y="2693824"/>
                </a:cubicBezTo>
                <a:cubicBezTo>
                  <a:pt x="1405171" y="2693824"/>
                  <a:pt x="1403467" y="2693824"/>
                  <a:pt x="1401336" y="2693824"/>
                </a:cubicBezTo>
                <a:cubicBezTo>
                  <a:pt x="1397926" y="2710020"/>
                  <a:pt x="1393238" y="2725789"/>
                  <a:pt x="1390681" y="2741985"/>
                </a:cubicBezTo>
                <a:cubicBezTo>
                  <a:pt x="1374485" y="2845124"/>
                  <a:pt x="1355306" y="2947412"/>
                  <a:pt x="1343373" y="3050977"/>
                </a:cubicBezTo>
                <a:cubicBezTo>
                  <a:pt x="1332718" y="3144314"/>
                  <a:pt x="1308851" y="3232964"/>
                  <a:pt x="1278165" y="3320760"/>
                </a:cubicBezTo>
                <a:cubicBezTo>
                  <a:pt x="1271772" y="3339513"/>
                  <a:pt x="1263248" y="3355708"/>
                  <a:pt x="1243217" y="3365937"/>
                </a:cubicBezTo>
                <a:cubicBezTo>
                  <a:pt x="1220628" y="3377444"/>
                  <a:pt x="1208268" y="3399180"/>
                  <a:pt x="1205285" y="3424326"/>
                </a:cubicBezTo>
                <a:cubicBezTo>
                  <a:pt x="1198040" y="3478453"/>
                  <a:pt x="1192073" y="3532580"/>
                  <a:pt x="1184828" y="3586707"/>
                </a:cubicBezTo>
                <a:cubicBezTo>
                  <a:pt x="1174173" y="3668111"/>
                  <a:pt x="1161813" y="3749514"/>
                  <a:pt x="1152863" y="3831344"/>
                </a:cubicBezTo>
                <a:cubicBezTo>
                  <a:pt x="1145618" y="3899536"/>
                  <a:pt x="1142208" y="3968579"/>
                  <a:pt x="1136667" y="4037197"/>
                </a:cubicBezTo>
                <a:cubicBezTo>
                  <a:pt x="1135389" y="4054245"/>
                  <a:pt x="1134963" y="4071293"/>
                  <a:pt x="1130701" y="4087915"/>
                </a:cubicBezTo>
                <a:cubicBezTo>
                  <a:pt x="1128143" y="4098996"/>
                  <a:pt x="1122603" y="4111782"/>
                  <a:pt x="1114505" y="4118601"/>
                </a:cubicBezTo>
                <a:cubicBezTo>
                  <a:pt x="1042052" y="4175711"/>
                  <a:pt x="970024" y="4233674"/>
                  <a:pt x="895014" y="4286522"/>
                </a:cubicBezTo>
                <a:cubicBezTo>
                  <a:pt x="871999" y="4302718"/>
                  <a:pt x="840034" y="4307832"/>
                  <a:pt x="811053" y="4312094"/>
                </a:cubicBezTo>
                <a:cubicBezTo>
                  <a:pt x="782498" y="4316356"/>
                  <a:pt x="761614" y="4323176"/>
                  <a:pt x="752664" y="4353862"/>
                </a:cubicBezTo>
                <a:cubicBezTo>
                  <a:pt x="728371" y="4436544"/>
                  <a:pt x="702373" y="4519226"/>
                  <a:pt x="676375" y="4601482"/>
                </a:cubicBezTo>
                <a:cubicBezTo>
                  <a:pt x="671260" y="4617678"/>
                  <a:pt x="665720" y="4633873"/>
                  <a:pt x="658901" y="4649216"/>
                </a:cubicBezTo>
                <a:cubicBezTo>
                  <a:pt x="656343" y="4654757"/>
                  <a:pt x="649098" y="4657740"/>
                  <a:pt x="643984" y="4662002"/>
                </a:cubicBezTo>
                <a:cubicBezTo>
                  <a:pt x="640574" y="4656036"/>
                  <a:pt x="632903" y="4649216"/>
                  <a:pt x="633755" y="4643676"/>
                </a:cubicBezTo>
                <a:cubicBezTo>
                  <a:pt x="639295" y="4604465"/>
                  <a:pt x="644410" y="4565255"/>
                  <a:pt x="653360" y="4526472"/>
                </a:cubicBezTo>
                <a:cubicBezTo>
                  <a:pt x="667424" y="4463394"/>
                  <a:pt x="684472" y="4401170"/>
                  <a:pt x="699389" y="4338519"/>
                </a:cubicBezTo>
                <a:cubicBezTo>
                  <a:pt x="701520" y="4329142"/>
                  <a:pt x="699815" y="4317635"/>
                  <a:pt x="696406" y="4308259"/>
                </a:cubicBezTo>
                <a:cubicBezTo>
                  <a:pt x="690439" y="4290784"/>
                  <a:pt x="681063" y="4274589"/>
                  <a:pt x="674670" y="4257541"/>
                </a:cubicBezTo>
                <a:cubicBezTo>
                  <a:pt x="662310" y="4225150"/>
                  <a:pt x="668277" y="4194890"/>
                  <a:pt x="688734" y="4167187"/>
                </a:cubicBezTo>
                <a:cubicBezTo>
                  <a:pt x="695980" y="4157385"/>
                  <a:pt x="703225" y="4147582"/>
                  <a:pt x="712175" y="4139484"/>
                </a:cubicBezTo>
                <a:cubicBezTo>
                  <a:pt x="755221" y="4099848"/>
                  <a:pt x="773548" y="4049131"/>
                  <a:pt x="773974" y="3992873"/>
                </a:cubicBezTo>
                <a:cubicBezTo>
                  <a:pt x="774400" y="3922550"/>
                  <a:pt x="773548" y="3852228"/>
                  <a:pt x="769712" y="3782331"/>
                </a:cubicBezTo>
                <a:cubicBezTo>
                  <a:pt x="766728" y="3728204"/>
                  <a:pt x="730502" y="3694535"/>
                  <a:pt x="687030" y="3668111"/>
                </a:cubicBezTo>
                <a:cubicBezTo>
                  <a:pt x="669129" y="3657030"/>
                  <a:pt x="655491" y="3662570"/>
                  <a:pt x="650377" y="3683880"/>
                </a:cubicBezTo>
                <a:cubicBezTo>
                  <a:pt x="643557" y="3712009"/>
                  <a:pt x="637591" y="3740990"/>
                  <a:pt x="635886" y="3769545"/>
                </a:cubicBezTo>
                <a:cubicBezTo>
                  <a:pt x="624379" y="3966875"/>
                  <a:pt x="571530" y="4154828"/>
                  <a:pt x="513567" y="4341928"/>
                </a:cubicBezTo>
                <a:cubicBezTo>
                  <a:pt x="490127" y="4417791"/>
                  <a:pt x="466260" y="4493228"/>
                  <a:pt x="442392" y="4569091"/>
                </a:cubicBezTo>
                <a:cubicBezTo>
                  <a:pt x="438983" y="4579746"/>
                  <a:pt x="434295" y="4590827"/>
                  <a:pt x="426623" y="4598925"/>
                </a:cubicBezTo>
                <a:cubicBezTo>
                  <a:pt x="421935" y="4604039"/>
                  <a:pt x="410428" y="4607023"/>
                  <a:pt x="404461" y="4604892"/>
                </a:cubicBezTo>
                <a:cubicBezTo>
                  <a:pt x="399773" y="4603187"/>
                  <a:pt x="396363" y="4590401"/>
                  <a:pt x="398068" y="4584008"/>
                </a:cubicBezTo>
                <a:cubicBezTo>
                  <a:pt x="419804" y="4503457"/>
                  <a:pt x="442819" y="4422905"/>
                  <a:pt x="465833" y="4342780"/>
                </a:cubicBezTo>
                <a:cubicBezTo>
                  <a:pt x="509305" y="4192333"/>
                  <a:pt x="551925" y="4041459"/>
                  <a:pt x="571956" y="3885471"/>
                </a:cubicBezTo>
                <a:cubicBezTo>
                  <a:pt x="579628" y="3824525"/>
                  <a:pt x="580054" y="3762300"/>
                  <a:pt x="579202" y="3700928"/>
                </a:cubicBezTo>
                <a:cubicBezTo>
                  <a:pt x="578776" y="3666406"/>
                  <a:pt x="529337" y="3635720"/>
                  <a:pt x="495667" y="3647227"/>
                </a:cubicBezTo>
                <a:cubicBezTo>
                  <a:pt x="486291" y="3650637"/>
                  <a:pt x="476914" y="3664275"/>
                  <a:pt x="473931" y="3674930"/>
                </a:cubicBezTo>
                <a:cubicBezTo>
                  <a:pt x="467538" y="3697518"/>
                  <a:pt x="465407" y="3720959"/>
                  <a:pt x="461998" y="3743974"/>
                </a:cubicBezTo>
                <a:cubicBezTo>
                  <a:pt x="438983" y="3902945"/>
                  <a:pt x="401051" y="4058081"/>
                  <a:pt x="351186" y="4210659"/>
                </a:cubicBezTo>
                <a:cubicBezTo>
                  <a:pt x="320074" y="4305701"/>
                  <a:pt x="290240" y="4400743"/>
                  <a:pt x="258702" y="4495359"/>
                </a:cubicBezTo>
                <a:cubicBezTo>
                  <a:pt x="251030" y="4517948"/>
                  <a:pt x="242080" y="4541815"/>
                  <a:pt x="207984" y="4552469"/>
                </a:cubicBezTo>
                <a:close/>
                <a:moveTo>
                  <a:pt x="900554" y="1591679"/>
                </a:moveTo>
                <a:cubicBezTo>
                  <a:pt x="897997" y="1591253"/>
                  <a:pt x="895014" y="1591253"/>
                  <a:pt x="892456" y="1590826"/>
                </a:cubicBezTo>
                <a:cubicBezTo>
                  <a:pt x="890326" y="1602760"/>
                  <a:pt x="886916" y="1614267"/>
                  <a:pt x="886490" y="1626201"/>
                </a:cubicBezTo>
                <a:cubicBezTo>
                  <a:pt x="884785" y="1661575"/>
                  <a:pt x="875835" y="1695245"/>
                  <a:pt x="855377" y="1724226"/>
                </a:cubicBezTo>
                <a:cubicBezTo>
                  <a:pt x="813610" y="1784320"/>
                  <a:pt x="770990" y="1843135"/>
                  <a:pt x="709192" y="1885329"/>
                </a:cubicBezTo>
                <a:cubicBezTo>
                  <a:pt x="686603" y="1900672"/>
                  <a:pt x="666146" y="1920703"/>
                  <a:pt x="649524" y="1942439"/>
                </a:cubicBezTo>
                <a:cubicBezTo>
                  <a:pt x="596676" y="2013188"/>
                  <a:pt x="571956" y="2097148"/>
                  <a:pt x="558744" y="2182388"/>
                </a:cubicBezTo>
                <a:cubicBezTo>
                  <a:pt x="548089" y="2252284"/>
                  <a:pt x="549794" y="2323885"/>
                  <a:pt x="549368" y="2395060"/>
                </a:cubicBezTo>
                <a:cubicBezTo>
                  <a:pt x="547237" y="2765852"/>
                  <a:pt x="546385" y="3136643"/>
                  <a:pt x="543827" y="3507434"/>
                </a:cubicBezTo>
                <a:cubicBezTo>
                  <a:pt x="543827" y="3535563"/>
                  <a:pt x="554909" y="3553037"/>
                  <a:pt x="575792" y="3567102"/>
                </a:cubicBezTo>
                <a:cubicBezTo>
                  <a:pt x="586873" y="3574347"/>
                  <a:pt x="599659" y="3579888"/>
                  <a:pt x="612019" y="3584150"/>
                </a:cubicBezTo>
                <a:cubicBezTo>
                  <a:pt x="634181" y="3590969"/>
                  <a:pt x="656770" y="3597362"/>
                  <a:pt x="679784" y="3601624"/>
                </a:cubicBezTo>
                <a:cubicBezTo>
                  <a:pt x="757352" y="3616967"/>
                  <a:pt x="798693" y="3667258"/>
                  <a:pt x="817446" y="3740990"/>
                </a:cubicBezTo>
                <a:cubicBezTo>
                  <a:pt x="835346" y="3812165"/>
                  <a:pt x="838329" y="3883766"/>
                  <a:pt x="828101" y="3956220"/>
                </a:cubicBezTo>
                <a:cubicBezTo>
                  <a:pt x="824265" y="3985201"/>
                  <a:pt x="821282" y="4014183"/>
                  <a:pt x="817872" y="4043164"/>
                </a:cubicBezTo>
                <a:cubicBezTo>
                  <a:pt x="820429" y="4044442"/>
                  <a:pt x="822986" y="4045721"/>
                  <a:pt x="825544" y="4047000"/>
                </a:cubicBezTo>
                <a:cubicBezTo>
                  <a:pt x="845575" y="4021002"/>
                  <a:pt x="866885" y="3995856"/>
                  <a:pt x="885637" y="3969006"/>
                </a:cubicBezTo>
                <a:cubicBezTo>
                  <a:pt x="909931" y="3933205"/>
                  <a:pt x="914193" y="3892716"/>
                  <a:pt x="909931" y="3850523"/>
                </a:cubicBezTo>
                <a:cubicBezTo>
                  <a:pt x="892030" y="3688994"/>
                  <a:pt x="871999" y="3527892"/>
                  <a:pt x="857935" y="3366363"/>
                </a:cubicBezTo>
                <a:cubicBezTo>
                  <a:pt x="852820" y="3306269"/>
                  <a:pt x="846001" y="3250011"/>
                  <a:pt x="808069" y="3200999"/>
                </a:cubicBezTo>
                <a:cubicBezTo>
                  <a:pt x="780367" y="3165198"/>
                  <a:pt x="786333" y="3130676"/>
                  <a:pt x="814889" y="3097433"/>
                </a:cubicBezTo>
                <a:cubicBezTo>
                  <a:pt x="840460" y="3067599"/>
                  <a:pt x="864754" y="3037339"/>
                  <a:pt x="888621" y="3006227"/>
                </a:cubicBezTo>
                <a:cubicBezTo>
                  <a:pt x="895014" y="2997703"/>
                  <a:pt x="901833" y="2985769"/>
                  <a:pt x="900980" y="2975967"/>
                </a:cubicBezTo>
                <a:cubicBezTo>
                  <a:pt x="896718" y="2934626"/>
                  <a:pt x="889899" y="2893285"/>
                  <a:pt x="883080" y="2852369"/>
                </a:cubicBezTo>
                <a:cubicBezTo>
                  <a:pt x="870720" y="2779916"/>
                  <a:pt x="852394" y="2707889"/>
                  <a:pt x="846427" y="2634583"/>
                </a:cubicBezTo>
                <a:cubicBezTo>
                  <a:pt x="839608" y="2548491"/>
                  <a:pt x="839182" y="2461547"/>
                  <a:pt x="843444" y="2375455"/>
                </a:cubicBezTo>
                <a:cubicBezTo>
                  <a:pt x="846853" y="2308116"/>
                  <a:pt x="854951" y="2241629"/>
                  <a:pt x="844296" y="2173864"/>
                </a:cubicBezTo>
                <a:cubicBezTo>
                  <a:pt x="840034" y="2147866"/>
                  <a:pt x="840034" y="2118032"/>
                  <a:pt x="848984" y="2094165"/>
                </a:cubicBezTo>
                <a:cubicBezTo>
                  <a:pt x="865606" y="2049841"/>
                  <a:pt x="863049" y="2009352"/>
                  <a:pt x="846001" y="1966306"/>
                </a:cubicBezTo>
                <a:cubicBezTo>
                  <a:pt x="840460" y="1953094"/>
                  <a:pt x="839608" y="1935620"/>
                  <a:pt x="842165" y="1921555"/>
                </a:cubicBezTo>
                <a:cubicBezTo>
                  <a:pt x="860492" y="1826087"/>
                  <a:pt x="880949" y="1731471"/>
                  <a:pt x="899702" y="1636003"/>
                </a:cubicBezTo>
                <a:cubicBezTo>
                  <a:pt x="903111" y="1621939"/>
                  <a:pt x="900554" y="1606596"/>
                  <a:pt x="900554" y="1591679"/>
                </a:cubicBezTo>
                <a:close/>
                <a:moveTo>
                  <a:pt x="1954539" y="1350877"/>
                </a:moveTo>
                <a:cubicBezTo>
                  <a:pt x="1943032" y="1424610"/>
                  <a:pt x="1931951" y="1494932"/>
                  <a:pt x="1921296" y="1565255"/>
                </a:cubicBezTo>
                <a:cubicBezTo>
                  <a:pt x="1917460" y="1591679"/>
                  <a:pt x="1913198" y="1618529"/>
                  <a:pt x="1911493" y="1645380"/>
                </a:cubicBezTo>
                <a:cubicBezTo>
                  <a:pt x="1909362" y="1676918"/>
                  <a:pt x="1920017" y="1687999"/>
                  <a:pt x="1951556" y="1684590"/>
                </a:cubicBezTo>
                <a:cubicBezTo>
                  <a:pt x="1966899" y="1682885"/>
                  <a:pt x="1984373" y="1676492"/>
                  <a:pt x="1995028" y="1666263"/>
                </a:cubicBezTo>
                <a:cubicBezTo>
                  <a:pt x="2030402" y="1632594"/>
                  <a:pt x="2063646" y="1596367"/>
                  <a:pt x="2096889" y="1560566"/>
                </a:cubicBezTo>
                <a:cubicBezTo>
                  <a:pt x="2103282" y="1553321"/>
                  <a:pt x="2110528" y="1543945"/>
                  <a:pt x="2111380" y="1534995"/>
                </a:cubicBezTo>
                <a:cubicBezTo>
                  <a:pt x="2115642" y="1502177"/>
                  <a:pt x="2133968" y="1477458"/>
                  <a:pt x="2152721" y="1452312"/>
                </a:cubicBezTo>
                <a:cubicBezTo>
                  <a:pt x="2155704" y="1448050"/>
                  <a:pt x="2157409" y="1442936"/>
                  <a:pt x="2161671" y="1434412"/>
                </a:cubicBezTo>
                <a:cubicBezTo>
                  <a:pt x="2079415" y="1434412"/>
                  <a:pt x="2006962" y="1417364"/>
                  <a:pt x="1954539" y="1350877"/>
                </a:cubicBezTo>
                <a:close/>
                <a:moveTo>
                  <a:pt x="580054" y="1511980"/>
                </a:moveTo>
                <a:cubicBezTo>
                  <a:pt x="575792" y="1511128"/>
                  <a:pt x="571530" y="1510275"/>
                  <a:pt x="567694" y="1509423"/>
                </a:cubicBezTo>
                <a:cubicBezTo>
                  <a:pt x="565990" y="1524340"/>
                  <a:pt x="564711" y="1538830"/>
                  <a:pt x="563006" y="1553747"/>
                </a:cubicBezTo>
                <a:cubicBezTo>
                  <a:pt x="565563" y="1554173"/>
                  <a:pt x="568121" y="1554600"/>
                  <a:pt x="570252" y="1555026"/>
                </a:cubicBezTo>
                <a:cubicBezTo>
                  <a:pt x="573661" y="1540535"/>
                  <a:pt x="576645" y="1526471"/>
                  <a:pt x="580054" y="1511980"/>
                </a:cubicBezTo>
                <a:close/>
              </a:path>
            </a:pathLst>
          </a:custGeom>
          <a:solidFill>
            <a:schemeClr val="accent1"/>
          </a:solidFill>
          <a:ln w="424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FEBC78D9-AA4D-4F77-8585-DE642D7B5454}"/>
              </a:ext>
            </a:extLst>
          </p:cNvPr>
          <p:cNvGrpSpPr/>
          <p:nvPr/>
        </p:nvGrpSpPr>
        <p:grpSpPr>
          <a:xfrm>
            <a:off x="4388576" y="1064517"/>
            <a:ext cx="3410322" cy="3783692"/>
            <a:chOff x="4309306" y="2172999"/>
            <a:chExt cx="3575137" cy="3966553"/>
          </a:xfrm>
        </p:grpSpPr>
        <p:grpSp>
          <p:nvGrpSpPr>
            <p:cNvPr id="139" name="Graphic 310">
              <a:extLst>
                <a:ext uri="{FF2B5EF4-FFF2-40B4-BE49-F238E27FC236}">
                  <a16:creationId xmlns:a16="http://schemas.microsoft.com/office/drawing/2014/main" id="{E7FBAE22-27CA-4D8C-A3B4-6C6A9AD9075A}"/>
                </a:ext>
              </a:extLst>
            </p:cNvPr>
            <p:cNvGrpSpPr/>
            <p:nvPr/>
          </p:nvGrpSpPr>
          <p:grpSpPr>
            <a:xfrm>
              <a:off x="4309306" y="3278530"/>
              <a:ext cx="3575137" cy="2861022"/>
              <a:chOff x="3181332" y="2215311"/>
              <a:chExt cx="4432729" cy="3547314"/>
            </a:xfrm>
          </p:grpSpPr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47CAC158-DE4A-4838-A27D-58373E1E05CC}"/>
                  </a:ext>
                </a:extLst>
              </p:cNvPr>
              <p:cNvSpPr/>
              <p:nvPr/>
            </p:nvSpPr>
            <p:spPr>
              <a:xfrm>
                <a:off x="4497678" y="2393400"/>
                <a:ext cx="1826756" cy="2604017"/>
              </a:xfrm>
              <a:custGeom>
                <a:avLst/>
                <a:gdLst>
                  <a:gd name="connsiteX0" fmla="*/ 1824854 w 1826756"/>
                  <a:gd name="connsiteY0" fmla="*/ 1872113 h 2604017"/>
                  <a:gd name="connsiteX1" fmla="*/ 1781418 w 1826756"/>
                  <a:gd name="connsiteY1" fmla="*/ 1676649 h 2604017"/>
                  <a:gd name="connsiteX2" fmla="*/ 1779970 w 1826756"/>
                  <a:gd name="connsiteY2" fmla="*/ 1676649 h 2604017"/>
                  <a:gd name="connsiteX3" fmla="*/ 1351397 w 1826756"/>
                  <a:gd name="connsiteY3" fmla="*/ 0 h 2604017"/>
                  <a:gd name="connsiteX4" fmla="*/ 252453 w 1826756"/>
                  <a:gd name="connsiteY4" fmla="*/ 54296 h 2604017"/>
                  <a:gd name="connsiteX5" fmla="*/ 36718 w 1826756"/>
                  <a:gd name="connsiteY5" fmla="*/ 1757006 h 2604017"/>
                  <a:gd name="connsiteX6" fmla="*/ 1245 w 1826756"/>
                  <a:gd name="connsiteY6" fmla="*/ 1981428 h 2604017"/>
                  <a:gd name="connsiteX7" fmla="*/ 20792 w 1826756"/>
                  <a:gd name="connsiteY7" fmla="*/ 2005318 h 2604017"/>
                  <a:gd name="connsiteX8" fmla="*/ 271276 w 1826756"/>
                  <a:gd name="connsiteY8" fmla="*/ 2003870 h 2604017"/>
                  <a:gd name="connsiteX9" fmla="*/ 298061 w 1826756"/>
                  <a:gd name="connsiteY9" fmla="*/ 2024865 h 2604017"/>
                  <a:gd name="connsiteX10" fmla="*/ 314712 w 1826756"/>
                  <a:gd name="connsiteY10" fmla="*/ 2089296 h 2604017"/>
                  <a:gd name="connsiteX11" fmla="*/ 353805 w 1826756"/>
                  <a:gd name="connsiteY11" fmla="*/ 2236980 h 2604017"/>
                  <a:gd name="connsiteX12" fmla="*/ 447917 w 1826756"/>
                  <a:gd name="connsiteY12" fmla="*/ 2098707 h 2604017"/>
                  <a:gd name="connsiteX13" fmla="*/ 620216 w 1826756"/>
                  <a:gd name="connsiteY13" fmla="*/ 2407106 h 2604017"/>
                  <a:gd name="connsiteX14" fmla="*/ 788894 w 1826756"/>
                  <a:gd name="connsiteY14" fmla="*/ 2197163 h 2604017"/>
                  <a:gd name="connsiteX15" fmla="*/ 822919 w 1826756"/>
                  <a:gd name="connsiteY15" fmla="*/ 2194991 h 2604017"/>
                  <a:gd name="connsiteX16" fmla="*/ 867080 w 1826756"/>
                  <a:gd name="connsiteY16" fmla="*/ 2231188 h 2604017"/>
                  <a:gd name="connsiteX17" fmla="*/ 880835 w 1826756"/>
                  <a:gd name="connsiteY17" fmla="*/ 2217433 h 2604017"/>
                  <a:gd name="connsiteX18" fmla="*/ 1010420 w 1826756"/>
                  <a:gd name="connsiteY18" fmla="*/ 2350639 h 2604017"/>
                  <a:gd name="connsiteX19" fmla="*/ 1028519 w 1826756"/>
                  <a:gd name="connsiteY19" fmla="*/ 2369461 h 2604017"/>
                  <a:gd name="connsiteX20" fmla="*/ 1300721 w 1826756"/>
                  <a:gd name="connsiteY20" fmla="*/ 2604018 h 2604017"/>
                  <a:gd name="connsiteX21" fmla="*/ 1384698 w 1826756"/>
                  <a:gd name="connsiteY21" fmla="*/ 2102327 h 2604017"/>
                  <a:gd name="connsiteX22" fmla="*/ 1633010 w 1826756"/>
                  <a:gd name="connsiteY22" fmla="*/ 2273901 h 2604017"/>
                  <a:gd name="connsiteX23" fmla="*/ 1632286 w 1826756"/>
                  <a:gd name="connsiteY23" fmla="*/ 2259422 h 2604017"/>
                  <a:gd name="connsiteX24" fmla="*/ 1567855 w 1826756"/>
                  <a:gd name="connsiteY24" fmla="*/ 1955366 h 2604017"/>
                  <a:gd name="connsiteX25" fmla="*/ 1562064 w 1826756"/>
                  <a:gd name="connsiteY25" fmla="*/ 1937992 h 2604017"/>
                  <a:gd name="connsiteX26" fmla="*/ 1610568 w 1826756"/>
                  <a:gd name="connsiteY26" fmla="*/ 1898899 h 2604017"/>
                  <a:gd name="connsiteX27" fmla="*/ 1678618 w 1826756"/>
                  <a:gd name="connsiteY27" fmla="*/ 1818541 h 2604017"/>
                  <a:gd name="connsiteX28" fmla="*/ 1702508 w 1826756"/>
                  <a:gd name="connsiteY28" fmla="*/ 1909758 h 2604017"/>
                  <a:gd name="connsiteX29" fmla="*/ 1803136 w 1826756"/>
                  <a:gd name="connsiteY29" fmla="*/ 1902519 h 2604017"/>
                  <a:gd name="connsiteX30" fmla="*/ 1824854 w 1826756"/>
                  <a:gd name="connsiteY30" fmla="*/ 1872113 h 2604017"/>
                  <a:gd name="connsiteX31" fmla="*/ 517416 w 1826756"/>
                  <a:gd name="connsiteY31" fmla="*/ 2077713 h 2604017"/>
                  <a:gd name="connsiteX32" fmla="*/ 514520 w 1826756"/>
                  <a:gd name="connsiteY32" fmla="*/ 2071197 h 2604017"/>
                  <a:gd name="connsiteX33" fmla="*/ 518140 w 1826756"/>
                  <a:gd name="connsiteY33" fmla="*/ 2072645 h 2604017"/>
                  <a:gd name="connsiteX34" fmla="*/ 517416 w 1826756"/>
                  <a:gd name="connsiteY34" fmla="*/ 2077713 h 26040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1826756" h="2604017">
                    <a:moveTo>
                      <a:pt x="1824854" y="1872113"/>
                    </a:moveTo>
                    <a:cubicBezTo>
                      <a:pt x="1809652" y="1806958"/>
                      <a:pt x="1790105" y="1742527"/>
                      <a:pt x="1781418" y="1676649"/>
                    </a:cubicBezTo>
                    <a:cubicBezTo>
                      <a:pt x="1780694" y="1676649"/>
                      <a:pt x="1780694" y="1676649"/>
                      <a:pt x="1779970" y="1676649"/>
                    </a:cubicBezTo>
                    <a:lnTo>
                      <a:pt x="1351397" y="0"/>
                    </a:lnTo>
                    <a:lnTo>
                      <a:pt x="252453" y="54296"/>
                    </a:lnTo>
                    <a:lnTo>
                      <a:pt x="36718" y="1757006"/>
                    </a:lnTo>
                    <a:cubicBezTo>
                      <a:pt x="25135" y="1831572"/>
                      <a:pt x="14276" y="1906862"/>
                      <a:pt x="1245" y="1981428"/>
                    </a:cubicBezTo>
                    <a:cubicBezTo>
                      <a:pt x="-2374" y="2000975"/>
                      <a:pt x="1245" y="2006042"/>
                      <a:pt x="20792" y="2005318"/>
                    </a:cubicBezTo>
                    <a:cubicBezTo>
                      <a:pt x="104045" y="2003870"/>
                      <a:pt x="188022" y="2004594"/>
                      <a:pt x="271276" y="2003870"/>
                    </a:cubicBezTo>
                    <a:cubicBezTo>
                      <a:pt x="287202" y="2003870"/>
                      <a:pt x="295166" y="2007490"/>
                      <a:pt x="298061" y="2024865"/>
                    </a:cubicBezTo>
                    <a:cubicBezTo>
                      <a:pt x="301681" y="2046583"/>
                      <a:pt x="308921" y="2067577"/>
                      <a:pt x="314712" y="2089296"/>
                    </a:cubicBezTo>
                    <a:cubicBezTo>
                      <a:pt x="327019" y="2137076"/>
                      <a:pt x="340050" y="2184856"/>
                      <a:pt x="353805" y="2236980"/>
                    </a:cubicBezTo>
                    <a:cubicBezTo>
                      <a:pt x="387106" y="2188476"/>
                      <a:pt x="416788" y="2144315"/>
                      <a:pt x="447917" y="2098707"/>
                    </a:cubicBezTo>
                    <a:cubicBezTo>
                      <a:pt x="506557" y="2203678"/>
                      <a:pt x="563024" y="2304306"/>
                      <a:pt x="620216" y="2407106"/>
                    </a:cubicBezTo>
                    <a:cubicBezTo>
                      <a:pt x="678855" y="2334712"/>
                      <a:pt x="734598" y="2266661"/>
                      <a:pt x="788894" y="2197163"/>
                    </a:cubicBezTo>
                    <a:cubicBezTo>
                      <a:pt x="801925" y="2180512"/>
                      <a:pt x="809164" y="2179788"/>
                      <a:pt x="822919" y="2194991"/>
                    </a:cubicBezTo>
                    <a:cubicBezTo>
                      <a:pt x="835950" y="2208746"/>
                      <a:pt x="852601" y="2219605"/>
                      <a:pt x="867080" y="2231188"/>
                    </a:cubicBezTo>
                    <a:cubicBezTo>
                      <a:pt x="875043" y="2228292"/>
                      <a:pt x="878663" y="2223225"/>
                      <a:pt x="880835" y="2217433"/>
                    </a:cubicBezTo>
                    <a:lnTo>
                      <a:pt x="1010420" y="2350639"/>
                    </a:lnTo>
                    <a:cubicBezTo>
                      <a:pt x="1012592" y="2358602"/>
                      <a:pt x="1017659" y="2365117"/>
                      <a:pt x="1028519" y="2369461"/>
                    </a:cubicBezTo>
                    <a:cubicBezTo>
                      <a:pt x="1118287" y="2446923"/>
                      <a:pt x="1208056" y="2523661"/>
                      <a:pt x="1300721" y="2604018"/>
                    </a:cubicBezTo>
                    <a:cubicBezTo>
                      <a:pt x="1328954" y="2434616"/>
                      <a:pt x="1356464" y="2270281"/>
                      <a:pt x="1384698" y="2102327"/>
                    </a:cubicBezTo>
                    <a:cubicBezTo>
                      <a:pt x="1468675" y="2160242"/>
                      <a:pt x="1549757" y="2215986"/>
                      <a:pt x="1633010" y="2273901"/>
                    </a:cubicBezTo>
                    <a:cubicBezTo>
                      <a:pt x="1632286" y="2266661"/>
                      <a:pt x="1633010" y="2263042"/>
                      <a:pt x="1632286" y="2259422"/>
                    </a:cubicBezTo>
                    <a:cubicBezTo>
                      <a:pt x="1610568" y="2158070"/>
                      <a:pt x="1588849" y="2056718"/>
                      <a:pt x="1567855" y="1955366"/>
                    </a:cubicBezTo>
                    <a:cubicBezTo>
                      <a:pt x="1566407" y="1949575"/>
                      <a:pt x="1563511" y="1943783"/>
                      <a:pt x="1562064" y="1937992"/>
                    </a:cubicBezTo>
                    <a:lnTo>
                      <a:pt x="1610568" y="1898899"/>
                    </a:lnTo>
                    <a:lnTo>
                      <a:pt x="1678618" y="1818541"/>
                    </a:lnTo>
                    <a:cubicBezTo>
                      <a:pt x="1684410" y="1849671"/>
                      <a:pt x="1691649" y="1880076"/>
                      <a:pt x="1702508" y="1909758"/>
                    </a:cubicBezTo>
                    <a:cubicBezTo>
                      <a:pt x="1735810" y="1907586"/>
                      <a:pt x="1769111" y="1903243"/>
                      <a:pt x="1803136" y="1902519"/>
                    </a:cubicBezTo>
                    <a:cubicBezTo>
                      <a:pt x="1825578" y="1900347"/>
                      <a:pt x="1829922" y="1894555"/>
                      <a:pt x="1824854" y="1872113"/>
                    </a:cubicBezTo>
                    <a:close/>
                    <a:moveTo>
                      <a:pt x="517416" y="2077713"/>
                    </a:moveTo>
                    <a:cubicBezTo>
                      <a:pt x="516692" y="2075541"/>
                      <a:pt x="515244" y="2073369"/>
                      <a:pt x="514520" y="2071197"/>
                    </a:cubicBezTo>
                    <a:lnTo>
                      <a:pt x="518140" y="2072645"/>
                    </a:lnTo>
                    <a:cubicBezTo>
                      <a:pt x="517416" y="2074817"/>
                      <a:pt x="517416" y="2076265"/>
                      <a:pt x="517416" y="2077713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F7A139A5-964A-422E-912E-D2DD625A71AF}"/>
                  </a:ext>
                </a:extLst>
              </p:cNvPr>
              <p:cNvSpPr/>
              <p:nvPr/>
            </p:nvSpPr>
            <p:spPr>
              <a:xfrm>
                <a:off x="3181332" y="2424512"/>
                <a:ext cx="4432729" cy="206358"/>
              </a:xfrm>
              <a:custGeom>
                <a:avLst/>
                <a:gdLst>
                  <a:gd name="connsiteX0" fmla="*/ 4382761 w 4432729"/>
                  <a:gd name="connsiteY0" fmla="*/ 18 h 206358"/>
                  <a:gd name="connsiteX1" fmla="*/ 47074 w 4432729"/>
                  <a:gd name="connsiteY1" fmla="*/ 110057 h 206358"/>
                  <a:gd name="connsiteX2" fmla="*/ 18 w 4432729"/>
                  <a:gd name="connsiteY2" fmla="*/ 159285 h 206358"/>
                  <a:gd name="connsiteX3" fmla="*/ 18 w 4432729"/>
                  <a:gd name="connsiteY3" fmla="*/ 159285 h 206358"/>
                  <a:gd name="connsiteX4" fmla="*/ 49246 w 4432729"/>
                  <a:gd name="connsiteY4" fmla="*/ 206341 h 206358"/>
                  <a:gd name="connsiteX5" fmla="*/ 4385656 w 4432729"/>
                  <a:gd name="connsiteY5" fmla="*/ 97026 h 206358"/>
                  <a:gd name="connsiteX6" fmla="*/ 4432713 w 4432729"/>
                  <a:gd name="connsiteY6" fmla="*/ 47798 h 206358"/>
                  <a:gd name="connsiteX7" fmla="*/ 4432713 w 4432729"/>
                  <a:gd name="connsiteY7" fmla="*/ 47798 h 206358"/>
                  <a:gd name="connsiteX8" fmla="*/ 4382761 w 4432729"/>
                  <a:gd name="connsiteY8" fmla="*/ 18 h 206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432729" h="206358">
                    <a:moveTo>
                      <a:pt x="4382761" y="18"/>
                    </a:moveTo>
                    <a:lnTo>
                      <a:pt x="47074" y="110057"/>
                    </a:lnTo>
                    <a:cubicBezTo>
                      <a:pt x="21012" y="110781"/>
                      <a:pt x="-706" y="133223"/>
                      <a:pt x="18" y="159285"/>
                    </a:cubicBezTo>
                    <a:lnTo>
                      <a:pt x="18" y="159285"/>
                    </a:lnTo>
                    <a:cubicBezTo>
                      <a:pt x="742" y="185347"/>
                      <a:pt x="23184" y="207065"/>
                      <a:pt x="49246" y="206341"/>
                    </a:cubicBezTo>
                    <a:lnTo>
                      <a:pt x="4385656" y="97026"/>
                    </a:lnTo>
                    <a:cubicBezTo>
                      <a:pt x="4411719" y="96302"/>
                      <a:pt x="4433437" y="73860"/>
                      <a:pt x="4432713" y="47798"/>
                    </a:cubicBezTo>
                    <a:lnTo>
                      <a:pt x="4432713" y="47798"/>
                    </a:lnTo>
                    <a:cubicBezTo>
                      <a:pt x="4431265" y="21012"/>
                      <a:pt x="4409546" y="-706"/>
                      <a:pt x="4382761" y="18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43B0A260-24B8-4D66-8D93-E4192F4D3247}"/>
                  </a:ext>
                </a:extLst>
              </p:cNvPr>
              <p:cNvSpPr/>
              <p:nvPr/>
            </p:nvSpPr>
            <p:spPr>
              <a:xfrm>
                <a:off x="5331456" y="2215311"/>
                <a:ext cx="117278" cy="3547314"/>
              </a:xfrm>
              <a:custGeom>
                <a:avLst/>
                <a:gdLst>
                  <a:gd name="connsiteX0" fmla="*/ 58639 w 117278"/>
                  <a:gd name="connsiteY0" fmla="*/ 3547314 h 3547314"/>
                  <a:gd name="connsiteX1" fmla="*/ 58639 w 117278"/>
                  <a:gd name="connsiteY1" fmla="*/ 3547314 h 3547314"/>
                  <a:gd name="connsiteX2" fmla="*/ 0 w 117278"/>
                  <a:gd name="connsiteY2" fmla="*/ 3488675 h 3547314"/>
                  <a:gd name="connsiteX3" fmla="*/ 0 w 117278"/>
                  <a:gd name="connsiteY3" fmla="*/ 58639 h 3547314"/>
                  <a:gd name="connsiteX4" fmla="*/ 58639 w 117278"/>
                  <a:gd name="connsiteY4" fmla="*/ 0 h 3547314"/>
                  <a:gd name="connsiteX5" fmla="*/ 58639 w 117278"/>
                  <a:gd name="connsiteY5" fmla="*/ 0 h 3547314"/>
                  <a:gd name="connsiteX6" fmla="*/ 117279 w 117278"/>
                  <a:gd name="connsiteY6" fmla="*/ 58639 h 3547314"/>
                  <a:gd name="connsiteX7" fmla="*/ 117279 w 117278"/>
                  <a:gd name="connsiteY7" fmla="*/ 3488675 h 3547314"/>
                  <a:gd name="connsiteX8" fmla="*/ 58639 w 117278"/>
                  <a:gd name="connsiteY8" fmla="*/ 3547314 h 354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278" h="3547314">
                    <a:moveTo>
                      <a:pt x="58639" y="3547314"/>
                    </a:moveTo>
                    <a:lnTo>
                      <a:pt x="58639" y="3547314"/>
                    </a:lnTo>
                    <a:cubicBezTo>
                      <a:pt x="26062" y="3547314"/>
                      <a:pt x="0" y="3521252"/>
                      <a:pt x="0" y="3488675"/>
                    </a:cubicBezTo>
                    <a:lnTo>
                      <a:pt x="0" y="58639"/>
                    </a:lnTo>
                    <a:cubicBezTo>
                      <a:pt x="0" y="26062"/>
                      <a:pt x="26062" y="0"/>
                      <a:pt x="58639" y="0"/>
                    </a:cubicBezTo>
                    <a:lnTo>
                      <a:pt x="58639" y="0"/>
                    </a:lnTo>
                    <a:cubicBezTo>
                      <a:pt x="91217" y="0"/>
                      <a:pt x="117279" y="26062"/>
                      <a:pt x="117279" y="58639"/>
                    </a:cubicBezTo>
                    <a:lnTo>
                      <a:pt x="117279" y="3488675"/>
                    </a:lnTo>
                    <a:cubicBezTo>
                      <a:pt x="117279" y="3521252"/>
                      <a:pt x="90493" y="3547314"/>
                      <a:pt x="58639" y="3547314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73" name="Graphic 310">
                <a:extLst>
                  <a:ext uri="{FF2B5EF4-FFF2-40B4-BE49-F238E27FC236}">
                    <a16:creationId xmlns:a16="http://schemas.microsoft.com/office/drawing/2014/main" id="{4CD2C697-9BBA-4852-B10B-678A3A54600A}"/>
                  </a:ext>
                </a:extLst>
              </p:cNvPr>
              <p:cNvGrpSpPr/>
              <p:nvPr/>
            </p:nvGrpSpPr>
            <p:grpSpPr>
              <a:xfrm>
                <a:off x="3541149" y="2381817"/>
                <a:ext cx="3650837" cy="2151554"/>
                <a:chOff x="3541149" y="2381817"/>
                <a:chExt cx="3650837" cy="2151554"/>
              </a:xfrm>
              <a:solidFill>
                <a:srgbClr val="DD3126"/>
              </a:solidFill>
            </p:grpSpPr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DFF2422E-56F1-4A48-BD3B-FB53E8F96D3C}"/>
                    </a:ext>
                  </a:extLst>
                </p:cNvPr>
                <p:cNvSpPr/>
                <p:nvPr/>
              </p:nvSpPr>
              <p:spPr>
                <a:xfrm>
                  <a:off x="5655058" y="2381817"/>
                  <a:ext cx="1536928" cy="2094363"/>
                </a:xfrm>
                <a:custGeom>
                  <a:avLst/>
                  <a:gdLst>
                    <a:gd name="connsiteX0" fmla="*/ 1536928 w 1536928"/>
                    <a:gd name="connsiteY0" fmla="*/ 556711 h 2094363"/>
                    <a:gd name="connsiteX1" fmla="*/ 1507970 w 1536928"/>
                    <a:gd name="connsiteY1" fmla="*/ 543680 h 2094363"/>
                    <a:gd name="connsiteX2" fmla="*/ 1481185 w 1536928"/>
                    <a:gd name="connsiteY2" fmla="*/ 537165 h 2094363"/>
                    <a:gd name="connsiteX3" fmla="*/ 1505075 w 1536928"/>
                    <a:gd name="connsiteY3" fmla="*/ 521962 h 2094363"/>
                    <a:gd name="connsiteX4" fmla="*/ 1506522 w 1536928"/>
                    <a:gd name="connsiteY4" fmla="*/ 517618 h 2094363"/>
                    <a:gd name="connsiteX5" fmla="*/ 1463810 w 1536928"/>
                    <a:gd name="connsiteY5" fmla="*/ 498796 h 2094363"/>
                    <a:gd name="connsiteX6" fmla="*/ 1518830 w 1536928"/>
                    <a:gd name="connsiteY6" fmla="*/ 483593 h 2094363"/>
                    <a:gd name="connsiteX7" fmla="*/ 1468154 w 1536928"/>
                    <a:gd name="connsiteY7" fmla="*/ 472734 h 2094363"/>
                    <a:gd name="connsiteX8" fmla="*/ 1441368 w 1536928"/>
                    <a:gd name="connsiteY8" fmla="*/ 447396 h 2094363"/>
                    <a:gd name="connsiteX9" fmla="*/ 1459466 w 1536928"/>
                    <a:gd name="connsiteY9" fmla="*/ 432917 h 2094363"/>
                    <a:gd name="connsiteX10" fmla="*/ 1477565 w 1536928"/>
                    <a:gd name="connsiteY10" fmla="*/ 423506 h 2094363"/>
                    <a:gd name="connsiteX11" fmla="*/ 1422545 w 1536928"/>
                    <a:gd name="connsiteY11" fmla="*/ 409751 h 2094363"/>
                    <a:gd name="connsiteX12" fmla="*/ 1422545 w 1536928"/>
                    <a:gd name="connsiteY12" fmla="*/ 409751 h 2094363"/>
                    <a:gd name="connsiteX13" fmla="*/ 1422545 w 1536928"/>
                    <a:gd name="connsiteY13" fmla="*/ 409751 h 2094363"/>
                    <a:gd name="connsiteX14" fmla="*/ 1491320 w 1536928"/>
                    <a:gd name="connsiteY14" fmla="*/ 388757 h 2094363"/>
                    <a:gd name="connsiteX15" fmla="*/ 1431957 w 1536928"/>
                    <a:gd name="connsiteY15" fmla="*/ 378622 h 2094363"/>
                    <a:gd name="connsiteX16" fmla="*/ 1405895 w 1536928"/>
                    <a:gd name="connsiteY16" fmla="*/ 366314 h 2094363"/>
                    <a:gd name="connsiteX17" fmla="*/ 1425441 w 1536928"/>
                    <a:gd name="connsiteY17" fmla="*/ 349664 h 2094363"/>
                    <a:gd name="connsiteX18" fmla="*/ 1460190 w 1536928"/>
                    <a:gd name="connsiteY18" fmla="*/ 338081 h 2094363"/>
                    <a:gd name="connsiteX19" fmla="*/ 1389244 w 1536928"/>
                    <a:gd name="connsiteY19" fmla="*/ 323602 h 2094363"/>
                    <a:gd name="connsiteX20" fmla="*/ 1478289 w 1536928"/>
                    <a:gd name="connsiteY20" fmla="*/ 301884 h 2094363"/>
                    <a:gd name="connsiteX21" fmla="*/ 1401551 w 1536928"/>
                    <a:gd name="connsiteY21" fmla="*/ 294644 h 2094363"/>
                    <a:gd name="connsiteX22" fmla="*/ 1381281 w 1536928"/>
                    <a:gd name="connsiteY22" fmla="*/ 283785 h 2094363"/>
                    <a:gd name="connsiteX23" fmla="*/ 1431233 w 1536928"/>
                    <a:gd name="connsiteY23" fmla="*/ 261343 h 2094363"/>
                    <a:gd name="connsiteX24" fmla="*/ 1373317 w 1536928"/>
                    <a:gd name="connsiteY24" fmla="*/ 251208 h 2094363"/>
                    <a:gd name="connsiteX25" fmla="*/ 1449331 w 1536928"/>
                    <a:gd name="connsiteY25" fmla="*/ 220078 h 2094363"/>
                    <a:gd name="connsiteX26" fmla="*/ 1387796 w 1536928"/>
                    <a:gd name="connsiteY26" fmla="*/ 220802 h 2094363"/>
                    <a:gd name="connsiteX27" fmla="*/ 1368974 w 1536928"/>
                    <a:gd name="connsiteY27" fmla="*/ 204152 h 2094363"/>
                    <a:gd name="connsiteX28" fmla="*/ 1377661 w 1536928"/>
                    <a:gd name="connsiteY28" fmla="*/ 197636 h 2094363"/>
                    <a:gd name="connsiteX29" fmla="*/ 1407342 w 1536928"/>
                    <a:gd name="connsiteY29" fmla="*/ 181709 h 2094363"/>
                    <a:gd name="connsiteX30" fmla="*/ 1379833 w 1536928"/>
                    <a:gd name="connsiteY30" fmla="*/ 165059 h 2094363"/>
                    <a:gd name="connsiteX31" fmla="*/ 1378385 w 1536928"/>
                    <a:gd name="connsiteY31" fmla="*/ 160715 h 2094363"/>
                    <a:gd name="connsiteX32" fmla="*/ 1406619 w 1536928"/>
                    <a:gd name="connsiteY32" fmla="*/ 157095 h 2094363"/>
                    <a:gd name="connsiteX33" fmla="*/ 1425441 w 1536928"/>
                    <a:gd name="connsiteY33" fmla="*/ 142617 h 2094363"/>
                    <a:gd name="connsiteX34" fmla="*/ 1408067 w 1536928"/>
                    <a:gd name="connsiteY34" fmla="*/ 130309 h 2094363"/>
                    <a:gd name="connsiteX35" fmla="*/ 1354495 w 1536928"/>
                    <a:gd name="connsiteY35" fmla="*/ 122346 h 2094363"/>
                    <a:gd name="connsiteX36" fmla="*/ 1375489 w 1536928"/>
                    <a:gd name="connsiteY36" fmla="*/ 86149 h 2094363"/>
                    <a:gd name="connsiteX37" fmla="*/ 1349427 w 1536928"/>
                    <a:gd name="connsiteY37" fmla="*/ 68051 h 2094363"/>
                    <a:gd name="connsiteX38" fmla="*/ 1376937 w 1536928"/>
                    <a:gd name="connsiteY38" fmla="*/ 55744 h 2094363"/>
                    <a:gd name="connsiteX39" fmla="*/ 1391416 w 1536928"/>
                    <a:gd name="connsiteY39" fmla="*/ 44884 h 2094363"/>
                    <a:gd name="connsiteX40" fmla="*/ 1358839 w 1536928"/>
                    <a:gd name="connsiteY40" fmla="*/ 36921 h 2094363"/>
                    <a:gd name="connsiteX41" fmla="*/ 1340740 w 1536928"/>
                    <a:gd name="connsiteY41" fmla="*/ 20270 h 2094363"/>
                    <a:gd name="connsiteX42" fmla="*/ 1314678 w 1536928"/>
                    <a:gd name="connsiteY42" fmla="*/ 0 h 2094363"/>
                    <a:gd name="connsiteX43" fmla="*/ 836153 w 1536928"/>
                    <a:gd name="connsiteY43" fmla="*/ 5068 h 2094363"/>
                    <a:gd name="connsiteX44" fmla="*/ 462599 w 1536928"/>
                    <a:gd name="connsiteY44" fmla="*/ 7239 h 2094363"/>
                    <a:gd name="connsiteX45" fmla="*/ 35473 w 1536928"/>
                    <a:gd name="connsiteY45" fmla="*/ 13755 h 2094363"/>
                    <a:gd name="connsiteX46" fmla="*/ 0 w 1536928"/>
                    <a:gd name="connsiteY46" fmla="*/ 49228 h 2094363"/>
                    <a:gd name="connsiteX47" fmla="*/ 23166 w 1536928"/>
                    <a:gd name="connsiteY47" fmla="*/ 249760 h 2094363"/>
                    <a:gd name="connsiteX48" fmla="*/ 49228 w 1536928"/>
                    <a:gd name="connsiteY48" fmla="*/ 407579 h 2094363"/>
                    <a:gd name="connsiteX49" fmla="*/ 97732 w 1536928"/>
                    <a:gd name="connsiteY49" fmla="*/ 721046 h 2094363"/>
                    <a:gd name="connsiteX50" fmla="*/ 153476 w 1536928"/>
                    <a:gd name="connsiteY50" fmla="*/ 1062022 h 2094363"/>
                    <a:gd name="connsiteX51" fmla="*/ 198360 w 1536928"/>
                    <a:gd name="connsiteY51" fmla="*/ 1344360 h 2094363"/>
                    <a:gd name="connsiteX52" fmla="*/ 251932 w 1536928"/>
                    <a:gd name="connsiteY52" fmla="*/ 1674477 h 2094363"/>
                    <a:gd name="connsiteX53" fmla="*/ 251932 w 1536928"/>
                    <a:gd name="connsiteY53" fmla="*/ 1674477 h 2094363"/>
                    <a:gd name="connsiteX54" fmla="*/ 285957 w 1536928"/>
                    <a:gd name="connsiteY54" fmla="*/ 1875733 h 2094363"/>
                    <a:gd name="connsiteX55" fmla="*/ 319258 w 1536928"/>
                    <a:gd name="connsiteY55" fmla="*/ 2094363 h 2094363"/>
                    <a:gd name="connsiteX56" fmla="*/ 348940 w 1536928"/>
                    <a:gd name="connsiteY56" fmla="*/ 1927133 h 2094363"/>
                    <a:gd name="connsiteX57" fmla="*/ 368486 w 1536928"/>
                    <a:gd name="connsiteY57" fmla="*/ 1916997 h 2094363"/>
                    <a:gd name="connsiteX58" fmla="*/ 423506 w 1536928"/>
                    <a:gd name="connsiteY58" fmla="*/ 1958262 h 2094363"/>
                    <a:gd name="connsiteX59" fmla="*/ 419886 w 1536928"/>
                    <a:gd name="connsiteY59" fmla="*/ 1971293 h 2094363"/>
                    <a:gd name="connsiteX60" fmla="*/ 453187 w 1536928"/>
                    <a:gd name="connsiteY60" fmla="*/ 1985048 h 2094363"/>
                    <a:gd name="connsiteX61" fmla="*/ 576981 w 1536928"/>
                    <a:gd name="connsiteY61" fmla="*/ 2075541 h 2094363"/>
                    <a:gd name="connsiteX62" fmla="*/ 556711 w 1536928"/>
                    <a:gd name="connsiteY62" fmla="*/ 1962606 h 2094363"/>
                    <a:gd name="connsiteX63" fmla="*/ 553815 w 1536928"/>
                    <a:gd name="connsiteY63" fmla="*/ 1928581 h 2094363"/>
                    <a:gd name="connsiteX64" fmla="*/ 523410 w 1536928"/>
                    <a:gd name="connsiteY64" fmla="*/ 1777277 h 2094363"/>
                    <a:gd name="connsiteX65" fmla="*/ 548024 w 1536928"/>
                    <a:gd name="connsiteY65" fmla="*/ 1744699 h 2094363"/>
                    <a:gd name="connsiteX66" fmla="*/ 634897 w 1536928"/>
                    <a:gd name="connsiteY66" fmla="*/ 1731669 h 2094363"/>
                    <a:gd name="connsiteX67" fmla="*/ 717426 w 1536928"/>
                    <a:gd name="connsiteY67" fmla="*/ 1725877 h 2094363"/>
                    <a:gd name="connsiteX68" fmla="*/ 739144 w 1536928"/>
                    <a:gd name="connsiteY68" fmla="*/ 1694747 h 2094363"/>
                    <a:gd name="connsiteX69" fmla="*/ 713083 w 1536928"/>
                    <a:gd name="connsiteY69" fmla="*/ 1569506 h 2094363"/>
                    <a:gd name="connsiteX70" fmla="*/ 713083 w 1536928"/>
                    <a:gd name="connsiteY70" fmla="*/ 1569506 h 2094363"/>
                    <a:gd name="connsiteX71" fmla="*/ 713083 w 1536928"/>
                    <a:gd name="connsiteY71" fmla="*/ 1569506 h 2094363"/>
                    <a:gd name="connsiteX72" fmla="*/ 711635 w 1536928"/>
                    <a:gd name="connsiteY72" fmla="*/ 1555027 h 2094363"/>
                    <a:gd name="connsiteX73" fmla="*/ 478525 w 1536928"/>
                    <a:gd name="connsiteY73" fmla="*/ 501692 h 2094363"/>
                    <a:gd name="connsiteX74" fmla="*/ 440156 w 1536928"/>
                    <a:gd name="connsiteY74" fmla="*/ 326498 h 2094363"/>
                    <a:gd name="connsiteX75" fmla="*/ 631277 w 1536928"/>
                    <a:gd name="connsiteY75" fmla="*/ 381517 h 2094363"/>
                    <a:gd name="connsiteX76" fmla="*/ 641412 w 1536928"/>
                    <a:gd name="connsiteY76" fmla="*/ 385861 h 2094363"/>
                    <a:gd name="connsiteX77" fmla="*/ 1503627 w 1536928"/>
                    <a:gd name="connsiteY77" fmla="*/ 643584 h 2094363"/>
                    <a:gd name="connsiteX78" fmla="*/ 1524621 w 1536928"/>
                    <a:gd name="connsiteY78" fmla="*/ 645756 h 2094363"/>
                    <a:gd name="connsiteX79" fmla="*/ 1527517 w 1536928"/>
                    <a:gd name="connsiteY79" fmla="*/ 590736 h 2094363"/>
                    <a:gd name="connsiteX80" fmla="*/ 1494940 w 1536928"/>
                    <a:gd name="connsiteY80" fmla="*/ 568294 h 2094363"/>
                    <a:gd name="connsiteX81" fmla="*/ 1536928 w 1536928"/>
                    <a:gd name="connsiteY81" fmla="*/ 556711 h 2094363"/>
                    <a:gd name="connsiteX82" fmla="*/ 367038 w 1536928"/>
                    <a:gd name="connsiteY82" fmla="*/ 1225633 h 2094363"/>
                    <a:gd name="connsiteX83" fmla="*/ 366314 w 1536928"/>
                    <a:gd name="connsiteY83" fmla="*/ 1223461 h 2094363"/>
                    <a:gd name="connsiteX84" fmla="*/ 367762 w 1536928"/>
                    <a:gd name="connsiteY84" fmla="*/ 1225633 h 2094363"/>
                    <a:gd name="connsiteX85" fmla="*/ 367038 w 1536928"/>
                    <a:gd name="connsiteY85" fmla="*/ 1225633 h 20943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</a:cxnLst>
                  <a:rect l="l" t="t" r="r" b="b"/>
                  <a:pathLst>
                    <a:path w="1536928" h="2094363">
                      <a:moveTo>
                        <a:pt x="1536928" y="556711"/>
                      </a:moveTo>
                      <a:cubicBezTo>
                        <a:pt x="1528241" y="546576"/>
                        <a:pt x="1518106" y="545852"/>
                        <a:pt x="1507970" y="543680"/>
                      </a:cubicBezTo>
                      <a:cubicBezTo>
                        <a:pt x="1498559" y="542232"/>
                        <a:pt x="1483356" y="552368"/>
                        <a:pt x="1481185" y="537165"/>
                      </a:cubicBezTo>
                      <a:cubicBezTo>
                        <a:pt x="1479737" y="524134"/>
                        <a:pt x="1498559" y="530649"/>
                        <a:pt x="1505075" y="521962"/>
                      </a:cubicBezTo>
                      <a:cubicBezTo>
                        <a:pt x="1505799" y="520514"/>
                        <a:pt x="1506522" y="518342"/>
                        <a:pt x="1506522" y="517618"/>
                      </a:cubicBezTo>
                      <a:cubicBezTo>
                        <a:pt x="1496388" y="503139"/>
                        <a:pt x="1474669" y="514723"/>
                        <a:pt x="1463810" y="498796"/>
                      </a:cubicBezTo>
                      <a:cubicBezTo>
                        <a:pt x="1481909" y="491556"/>
                        <a:pt x="1502903" y="498072"/>
                        <a:pt x="1518830" y="483593"/>
                      </a:cubicBezTo>
                      <a:cubicBezTo>
                        <a:pt x="1502179" y="472734"/>
                        <a:pt x="1484804" y="469114"/>
                        <a:pt x="1468154" y="472734"/>
                      </a:cubicBezTo>
                      <a:cubicBezTo>
                        <a:pt x="1444987" y="477801"/>
                        <a:pt x="1444987" y="458979"/>
                        <a:pt x="1441368" y="447396"/>
                      </a:cubicBezTo>
                      <a:cubicBezTo>
                        <a:pt x="1435576" y="431469"/>
                        <a:pt x="1452951" y="437261"/>
                        <a:pt x="1459466" y="432917"/>
                      </a:cubicBezTo>
                      <a:cubicBezTo>
                        <a:pt x="1465258" y="429297"/>
                        <a:pt x="1473945" y="430745"/>
                        <a:pt x="1477565" y="423506"/>
                      </a:cubicBezTo>
                      <a:cubicBezTo>
                        <a:pt x="1460914" y="406855"/>
                        <a:pt x="1439196" y="421334"/>
                        <a:pt x="1422545" y="409751"/>
                      </a:cubicBezTo>
                      <a:cubicBezTo>
                        <a:pt x="1422545" y="409751"/>
                        <a:pt x="1422545" y="409751"/>
                        <a:pt x="1422545" y="409751"/>
                      </a:cubicBezTo>
                      <a:cubicBezTo>
                        <a:pt x="1422545" y="409751"/>
                        <a:pt x="1422545" y="409751"/>
                        <a:pt x="1422545" y="409751"/>
                      </a:cubicBezTo>
                      <a:cubicBezTo>
                        <a:pt x="1442816" y="395996"/>
                        <a:pt x="1468877" y="401788"/>
                        <a:pt x="1491320" y="388757"/>
                      </a:cubicBezTo>
                      <a:cubicBezTo>
                        <a:pt x="1472497" y="373554"/>
                        <a:pt x="1452227" y="373554"/>
                        <a:pt x="1431957" y="378622"/>
                      </a:cubicBezTo>
                      <a:cubicBezTo>
                        <a:pt x="1418202" y="382241"/>
                        <a:pt x="1409515" y="381517"/>
                        <a:pt x="1405895" y="366314"/>
                      </a:cubicBezTo>
                      <a:cubicBezTo>
                        <a:pt x="1400827" y="347492"/>
                        <a:pt x="1418202" y="353284"/>
                        <a:pt x="1425441" y="349664"/>
                      </a:cubicBezTo>
                      <a:cubicBezTo>
                        <a:pt x="1435576" y="344596"/>
                        <a:pt x="1447159" y="342424"/>
                        <a:pt x="1460190" y="338081"/>
                      </a:cubicBezTo>
                      <a:cubicBezTo>
                        <a:pt x="1436300" y="321430"/>
                        <a:pt x="1411686" y="335185"/>
                        <a:pt x="1389244" y="323602"/>
                      </a:cubicBezTo>
                      <a:cubicBezTo>
                        <a:pt x="1416754" y="317086"/>
                        <a:pt x="1444264" y="310571"/>
                        <a:pt x="1478289" y="301884"/>
                      </a:cubicBezTo>
                      <a:cubicBezTo>
                        <a:pt x="1448607" y="289577"/>
                        <a:pt x="1425441" y="292472"/>
                        <a:pt x="1401551" y="294644"/>
                      </a:cubicBezTo>
                      <a:cubicBezTo>
                        <a:pt x="1392864" y="295368"/>
                        <a:pt x="1381281" y="300436"/>
                        <a:pt x="1381281" y="283785"/>
                      </a:cubicBezTo>
                      <a:cubicBezTo>
                        <a:pt x="1398655" y="277994"/>
                        <a:pt x="1416754" y="274374"/>
                        <a:pt x="1431233" y="261343"/>
                      </a:cubicBezTo>
                      <a:cubicBezTo>
                        <a:pt x="1412410" y="249760"/>
                        <a:pt x="1392140" y="265687"/>
                        <a:pt x="1373317" y="251208"/>
                      </a:cubicBezTo>
                      <a:cubicBezTo>
                        <a:pt x="1397207" y="238177"/>
                        <a:pt x="1425441" y="241797"/>
                        <a:pt x="1449331" y="220078"/>
                      </a:cubicBezTo>
                      <a:cubicBezTo>
                        <a:pt x="1424717" y="220078"/>
                        <a:pt x="1405895" y="218630"/>
                        <a:pt x="1387796" y="220802"/>
                      </a:cubicBezTo>
                      <a:cubicBezTo>
                        <a:pt x="1373317" y="222250"/>
                        <a:pt x="1368250" y="217182"/>
                        <a:pt x="1368974" y="204152"/>
                      </a:cubicBezTo>
                      <a:cubicBezTo>
                        <a:pt x="1370422" y="199808"/>
                        <a:pt x="1373317" y="198360"/>
                        <a:pt x="1377661" y="197636"/>
                      </a:cubicBezTo>
                      <a:cubicBezTo>
                        <a:pt x="1389244" y="194740"/>
                        <a:pt x="1407342" y="196912"/>
                        <a:pt x="1407342" y="181709"/>
                      </a:cubicBezTo>
                      <a:cubicBezTo>
                        <a:pt x="1408067" y="169402"/>
                        <a:pt x="1389968" y="169402"/>
                        <a:pt x="1379833" y="165059"/>
                      </a:cubicBezTo>
                      <a:cubicBezTo>
                        <a:pt x="1377661" y="164335"/>
                        <a:pt x="1376937" y="162887"/>
                        <a:pt x="1378385" y="160715"/>
                      </a:cubicBezTo>
                      <a:cubicBezTo>
                        <a:pt x="1387072" y="157095"/>
                        <a:pt x="1397207" y="159991"/>
                        <a:pt x="1406619" y="157095"/>
                      </a:cubicBezTo>
                      <a:cubicBezTo>
                        <a:pt x="1414582" y="154924"/>
                        <a:pt x="1425441" y="152752"/>
                        <a:pt x="1425441" y="142617"/>
                      </a:cubicBezTo>
                      <a:cubicBezTo>
                        <a:pt x="1425441" y="133205"/>
                        <a:pt x="1415306" y="132481"/>
                        <a:pt x="1408067" y="130309"/>
                      </a:cubicBezTo>
                      <a:cubicBezTo>
                        <a:pt x="1390692" y="125242"/>
                        <a:pt x="1371870" y="125966"/>
                        <a:pt x="1354495" y="122346"/>
                      </a:cubicBezTo>
                      <a:cubicBezTo>
                        <a:pt x="1361010" y="110039"/>
                        <a:pt x="1367526" y="97732"/>
                        <a:pt x="1375489" y="86149"/>
                      </a:cubicBezTo>
                      <a:cubicBezTo>
                        <a:pt x="1368250" y="77462"/>
                        <a:pt x="1348703" y="83253"/>
                        <a:pt x="1349427" y="68051"/>
                      </a:cubicBezTo>
                      <a:cubicBezTo>
                        <a:pt x="1350875" y="52124"/>
                        <a:pt x="1368250" y="62259"/>
                        <a:pt x="1376937" y="55744"/>
                      </a:cubicBezTo>
                      <a:cubicBezTo>
                        <a:pt x="1381281" y="52848"/>
                        <a:pt x="1388520" y="55744"/>
                        <a:pt x="1391416" y="44884"/>
                      </a:cubicBezTo>
                      <a:cubicBezTo>
                        <a:pt x="1380557" y="41989"/>
                        <a:pt x="1369698" y="38369"/>
                        <a:pt x="1358839" y="36921"/>
                      </a:cubicBezTo>
                      <a:cubicBezTo>
                        <a:pt x="1347980" y="35473"/>
                        <a:pt x="1340016" y="32577"/>
                        <a:pt x="1340740" y="20270"/>
                      </a:cubicBezTo>
                      <a:cubicBezTo>
                        <a:pt x="1341464" y="724"/>
                        <a:pt x="1329881" y="0"/>
                        <a:pt x="1314678" y="0"/>
                      </a:cubicBezTo>
                      <a:cubicBezTo>
                        <a:pt x="1155411" y="2172"/>
                        <a:pt x="996144" y="3620"/>
                        <a:pt x="836153" y="5068"/>
                      </a:cubicBezTo>
                      <a:cubicBezTo>
                        <a:pt x="711635" y="7239"/>
                        <a:pt x="587117" y="7239"/>
                        <a:pt x="462599" y="7239"/>
                      </a:cubicBezTo>
                      <a:cubicBezTo>
                        <a:pt x="461151" y="7963"/>
                        <a:pt x="35473" y="13755"/>
                        <a:pt x="35473" y="13755"/>
                      </a:cubicBezTo>
                      <a:cubicBezTo>
                        <a:pt x="15927" y="13755"/>
                        <a:pt x="0" y="29682"/>
                        <a:pt x="0" y="49228"/>
                      </a:cubicBezTo>
                      <a:cubicBezTo>
                        <a:pt x="0" y="49228"/>
                        <a:pt x="20994" y="238901"/>
                        <a:pt x="23166" y="249760"/>
                      </a:cubicBezTo>
                      <a:cubicBezTo>
                        <a:pt x="31853" y="302608"/>
                        <a:pt x="40541" y="354731"/>
                        <a:pt x="49228" y="407579"/>
                      </a:cubicBezTo>
                      <a:cubicBezTo>
                        <a:pt x="65879" y="511827"/>
                        <a:pt x="81081" y="616798"/>
                        <a:pt x="97732" y="721046"/>
                      </a:cubicBezTo>
                      <a:cubicBezTo>
                        <a:pt x="115831" y="834705"/>
                        <a:pt x="134653" y="948364"/>
                        <a:pt x="153476" y="1062022"/>
                      </a:cubicBezTo>
                      <a:cubicBezTo>
                        <a:pt x="168678" y="1156135"/>
                        <a:pt x="183157" y="1250247"/>
                        <a:pt x="198360" y="1344360"/>
                      </a:cubicBezTo>
                      <a:cubicBezTo>
                        <a:pt x="216459" y="1454399"/>
                        <a:pt x="233833" y="1564438"/>
                        <a:pt x="251932" y="1674477"/>
                      </a:cubicBezTo>
                      <a:cubicBezTo>
                        <a:pt x="251932" y="1674477"/>
                        <a:pt x="251932" y="1674477"/>
                        <a:pt x="251932" y="1674477"/>
                      </a:cubicBezTo>
                      <a:cubicBezTo>
                        <a:pt x="263515" y="1741804"/>
                        <a:pt x="275098" y="1808406"/>
                        <a:pt x="285957" y="1875733"/>
                      </a:cubicBezTo>
                      <a:cubicBezTo>
                        <a:pt x="296816" y="1948851"/>
                        <a:pt x="308399" y="2021969"/>
                        <a:pt x="319258" y="2094363"/>
                      </a:cubicBezTo>
                      <a:cubicBezTo>
                        <a:pt x="332289" y="2037896"/>
                        <a:pt x="340976" y="1982876"/>
                        <a:pt x="348940" y="1927133"/>
                      </a:cubicBezTo>
                      <a:cubicBezTo>
                        <a:pt x="351112" y="1914102"/>
                        <a:pt x="357627" y="1909758"/>
                        <a:pt x="368486" y="1916997"/>
                      </a:cubicBezTo>
                      <a:cubicBezTo>
                        <a:pt x="387309" y="1930028"/>
                        <a:pt x="405407" y="1944507"/>
                        <a:pt x="423506" y="1958262"/>
                      </a:cubicBezTo>
                      <a:cubicBezTo>
                        <a:pt x="431469" y="1964778"/>
                        <a:pt x="422782" y="1967673"/>
                        <a:pt x="419886" y="1971293"/>
                      </a:cubicBezTo>
                      <a:cubicBezTo>
                        <a:pt x="432917" y="1970569"/>
                        <a:pt x="443052" y="1977809"/>
                        <a:pt x="453187" y="1985048"/>
                      </a:cubicBezTo>
                      <a:cubicBezTo>
                        <a:pt x="492280" y="2014006"/>
                        <a:pt x="532097" y="2042963"/>
                        <a:pt x="576981" y="2075541"/>
                      </a:cubicBezTo>
                      <a:cubicBezTo>
                        <a:pt x="569018" y="2033552"/>
                        <a:pt x="563227" y="1998079"/>
                        <a:pt x="556711" y="1962606"/>
                      </a:cubicBezTo>
                      <a:cubicBezTo>
                        <a:pt x="559607" y="1951023"/>
                        <a:pt x="555987" y="1940164"/>
                        <a:pt x="553815" y="1928581"/>
                      </a:cubicBezTo>
                      <a:cubicBezTo>
                        <a:pt x="543680" y="1877905"/>
                        <a:pt x="531373" y="1827953"/>
                        <a:pt x="523410" y="1777277"/>
                      </a:cubicBezTo>
                      <a:cubicBezTo>
                        <a:pt x="518342" y="1746871"/>
                        <a:pt x="518342" y="1748319"/>
                        <a:pt x="548024" y="1744699"/>
                      </a:cubicBezTo>
                      <a:cubicBezTo>
                        <a:pt x="576981" y="1741804"/>
                        <a:pt x="607387" y="1743975"/>
                        <a:pt x="634897" y="1731669"/>
                      </a:cubicBezTo>
                      <a:cubicBezTo>
                        <a:pt x="662407" y="1733840"/>
                        <a:pt x="689916" y="1730221"/>
                        <a:pt x="717426" y="1725877"/>
                      </a:cubicBezTo>
                      <a:cubicBezTo>
                        <a:pt x="733353" y="1722981"/>
                        <a:pt x="747108" y="1720809"/>
                        <a:pt x="739144" y="1694747"/>
                      </a:cubicBezTo>
                      <a:cubicBezTo>
                        <a:pt x="726837" y="1654207"/>
                        <a:pt x="721046" y="1611494"/>
                        <a:pt x="713083" y="1569506"/>
                      </a:cubicBezTo>
                      <a:cubicBezTo>
                        <a:pt x="713083" y="1569506"/>
                        <a:pt x="713083" y="1569506"/>
                        <a:pt x="713083" y="1569506"/>
                      </a:cubicBezTo>
                      <a:cubicBezTo>
                        <a:pt x="713083" y="1569506"/>
                        <a:pt x="713083" y="1569506"/>
                        <a:pt x="713083" y="1569506"/>
                      </a:cubicBezTo>
                      <a:cubicBezTo>
                        <a:pt x="712359" y="1564438"/>
                        <a:pt x="713083" y="1560094"/>
                        <a:pt x="711635" y="1555027"/>
                      </a:cubicBezTo>
                      <a:cubicBezTo>
                        <a:pt x="634173" y="1203915"/>
                        <a:pt x="555987" y="852803"/>
                        <a:pt x="478525" y="501692"/>
                      </a:cubicBezTo>
                      <a:cubicBezTo>
                        <a:pt x="465494" y="443776"/>
                        <a:pt x="453187" y="386585"/>
                        <a:pt x="440156" y="326498"/>
                      </a:cubicBezTo>
                      <a:cubicBezTo>
                        <a:pt x="506759" y="345320"/>
                        <a:pt x="569018" y="363419"/>
                        <a:pt x="631277" y="381517"/>
                      </a:cubicBezTo>
                      <a:cubicBezTo>
                        <a:pt x="634897" y="382965"/>
                        <a:pt x="637792" y="385137"/>
                        <a:pt x="641412" y="385861"/>
                      </a:cubicBezTo>
                      <a:cubicBezTo>
                        <a:pt x="928817" y="472010"/>
                        <a:pt x="1216222" y="557435"/>
                        <a:pt x="1503627" y="643584"/>
                      </a:cubicBezTo>
                      <a:cubicBezTo>
                        <a:pt x="1510142" y="645756"/>
                        <a:pt x="1517382" y="650824"/>
                        <a:pt x="1524621" y="645756"/>
                      </a:cubicBezTo>
                      <a:cubicBezTo>
                        <a:pt x="1525345" y="626210"/>
                        <a:pt x="1491320" y="605939"/>
                        <a:pt x="1527517" y="590736"/>
                      </a:cubicBezTo>
                      <a:cubicBezTo>
                        <a:pt x="1521726" y="574810"/>
                        <a:pt x="1500731" y="584945"/>
                        <a:pt x="1494940" y="568294"/>
                      </a:cubicBezTo>
                      <a:cubicBezTo>
                        <a:pt x="1509418" y="566122"/>
                        <a:pt x="1526069" y="571190"/>
                        <a:pt x="1536928" y="556711"/>
                      </a:cubicBezTo>
                      <a:close/>
                      <a:moveTo>
                        <a:pt x="367038" y="1225633"/>
                      </a:moveTo>
                      <a:cubicBezTo>
                        <a:pt x="367038" y="1224909"/>
                        <a:pt x="366314" y="1224185"/>
                        <a:pt x="366314" y="1223461"/>
                      </a:cubicBezTo>
                      <a:cubicBezTo>
                        <a:pt x="367038" y="1224185"/>
                        <a:pt x="367762" y="1224909"/>
                        <a:pt x="367762" y="1225633"/>
                      </a:cubicBezTo>
                      <a:cubicBezTo>
                        <a:pt x="367038" y="1225633"/>
                        <a:pt x="367038" y="1225633"/>
                        <a:pt x="367038" y="1225633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72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B5F4FB18-4C4F-40BD-BB77-9472A1D4CFEF}"/>
                    </a:ext>
                  </a:extLst>
                </p:cNvPr>
                <p:cNvSpPr/>
                <p:nvPr/>
              </p:nvSpPr>
              <p:spPr>
                <a:xfrm>
                  <a:off x="3541149" y="2418014"/>
                  <a:ext cx="1579640" cy="2115357"/>
                </a:xfrm>
                <a:custGeom>
                  <a:avLst/>
                  <a:gdLst>
                    <a:gd name="connsiteX0" fmla="*/ 1579641 w 1579640"/>
                    <a:gd name="connsiteY0" fmla="*/ 46332 h 2115357"/>
                    <a:gd name="connsiteX1" fmla="*/ 1533309 w 1579640"/>
                    <a:gd name="connsiteY1" fmla="*/ 0 h 2115357"/>
                    <a:gd name="connsiteX2" fmla="*/ 1046096 w 1579640"/>
                    <a:gd name="connsiteY2" fmla="*/ 28958 h 2115357"/>
                    <a:gd name="connsiteX3" fmla="*/ 280165 w 1579640"/>
                    <a:gd name="connsiteY3" fmla="*/ 36197 h 2115357"/>
                    <a:gd name="connsiteX4" fmla="*/ 183157 w 1579640"/>
                    <a:gd name="connsiteY4" fmla="*/ 39817 h 2115357"/>
                    <a:gd name="connsiteX5" fmla="*/ 62259 w 1579640"/>
                    <a:gd name="connsiteY5" fmla="*/ 39817 h 2115357"/>
                    <a:gd name="connsiteX6" fmla="*/ 73842 w 1579640"/>
                    <a:gd name="connsiteY6" fmla="*/ 78186 h 2115357"/>
                    <a:gd name="connsiteX7" fmla="*/ 65155 w 1579640"/>
                    <a:gd name="connsiteY7" fmla="*/ 83977 h 2115357"/>
                    <a:gd name="connsiteX8" fmla="*/ 16651 w 1579640"/>
                    <a:gd name="connsiteY8" fmla="*/ 87597 h 2115357"/>
                    <a:gd name="connsiteX9" fmla="*/ 0 w 1579640"/>
                    <a:gd name="connsiteY9" fmla="*/ 100628 h 2115357"/>
                    <a:gd name="connsiteX10" fmla="*/ 17375 w 1579640"/>
                    <a:gd name="connsiteY10" fmla="*/ 111487 h 2115357"/>
                    <a:gd name="connsiteX11" fmla="*/ 65879 w 1579640"/>
                    <a:gd name="connsiteY11" fmla="*/ 114383 h 2115357"/>
                    <a:gd name="connsiteX12" fmla="*/ 34025 w 1579640"/>
                    <a:gd name="connsiteY12" fmla="*/ 123794 h 2115357"/>
                    <a:gd name="connsiteX13" fmla="*/ 10859 w 1579640"/>
                    <a:gd name="connsiteY13" fmla="*/ 141169 h 2115357"/>
                    <a:gd name="connsiteX14" fmla="*/ 39093 w 1579640"/>
                    <a:gd name="connsiteY14" fmla="*/ 152752 h 2115357"/>
                    <a:gd name="connsiteX15" fmla="*/ 72394 w 1579640"/>
                    <a:gd name="connsiteY15" fmla="*/ 152028 h 2115357"/>
                    <a:gd name="connsiteX16" fmla="*/ 65155 w 1579640"/>
                    <a:gd name="connsiteY16" fmla="*/ 159991 h 2115357"/>
                    <a:gd name="connsiteX17" fmla="*/ 45608 w 1579640"/>
                    <a:gd name="connsiteY17" fmla="*/ 184605 h 2115357"/>
                    <a:gd name="connsiteX18" fmla="*/ 79634 w 1579640"/>
                    <a:gd name="connsiteY18" fmla="*/ 188225 h 2115357"/>
                    <a:gd name="connsiteX19" fmla="*/ 90493 w 1579640"/>
                    <a:gd name="connsiteY19" fmla="*/ 179538 h 2115357"/>
                    <a:gd name="connsiteX20" fmla="*/ 90493 w 1579640"/>
                    <a:gd name="connsiteY20" fmla="*/ 179538 h 2115357"/>
                    <a:gd name="connsiteX21" fmla="*/ 74566 w 1579640"/>
                    <a:gd name="connsiteY21" fmla="*/ 203428 h 2115357"/>
                    <a:gd name="connsiteX22" fmla="*/ 57915 w 1579640"/>
                    <a:gd name="connsiteY22" fmla="*/ 219354 h 2115357"/>
                    <a:gd name="connsiteX23" fmla="*/ 81081 w 1579640"/>
                    <a:gd name="connsiteY23" fmla="*/ 225870 h 2115357"/>
                    <a:gd name="connsiteX24" fmla="*/ 89769 w 1579640"/>
                    <a:gd name="connsiteY24" fmla="*/ 224422 h 2115357"/>
                    <a:gd name="connsiteX25" fmla="*/ 108591 w 1579640"/>
                    <a:gd name="connsiteY25" fmla="*/ 239625 h 2115357"/>
                    <a:gd name="connsiteX26" fmla="*/ 94836 w 1579640"/>
                    <a:gd name="connsiteY26" fmla="*/ 256275 h 2115357"/>
                    <a:gd name="connsiteX27" fmla="*/ 32577 w 1579640"/>
                    <a:gd name="connsiteY27" fmla="*/ 275822 h 2115357"/>
                    <a:gd name="connsiteX28" fmla="*/ 94836 w 1579640"/>
                    <a:gd name="connsiteY28" fmla="*/ 280889 h 2115357"/>
                    <a:gd name="connsiteX29" fmla="*/ 118726 w 1579640"/>
                    <a:gd name="connsiteY29" fmla="*/ 284509 h 2115357"/>
                    <a:gd name="connsiteX30" fmla="*/ 96284 w 1579640"/>
                    <a:gd name="connsiteY30" fmla="*/ 295368 h 2115357"/>
                    <a:gd name="connsiteX31" fmla="*/ 50676 w 1579640"/>
                    <a:gd name="connsiteY31" fmla="*/ 312743 h 2115357"/>
                    <a:gd name="connsiteX32" fmla="*/ 135377 w 1579640"/>
                    <a:gd name="connsiteY32" fmla="*/ 320706 h 2115357"/>
                    <a:gd name="connsiteX33" fmla="*/ 51400 w 1579640"/>
                    <a:gd name="connsiteY33" fmla="*/ 331565 h 2115357"/>
                    <a:gd name="connsiteX34" fmla="*/ 137549 w 1579640"/>
                    <a:gd name="connsiteY34" fmla="*/ 352560 h 2115357"/>
                    <a:gd name="connsiteX35" fmla="*/ 121622 w 1579640"/>
                    <a:gd name="connsiteY35" fmla="*/ 365591 h 2115357"/>
                    <a:gd name="connsiteX36" fmla="*/ 70946 w 1579640"/>
                    <a:gd name="connsiteY36" fmla="*/ 369210 h 2115357"/>
                    <a:gd name="connsiteX37" fmla="*/ 125242 w 1579640"/>
                    <a:gd name="connsiteY37" fmla="*/ 388757 h 2115357"/>
                    <a:gd name="connsiteX38" fmla="*/ 149132 w 1579640"/>
                    <a:gd name="connsiteY38" fmla="*/ 402512 h 2115357"/>
                    <a:gd name="connsiteX39" fmla="*/ 131757 w 1579640"/>
                    <a:gd name="connsiteY39" fmla="*/ 424230 h 2115357"/>
                    <a:gd name="connsiteX40" fmla="*/ 31129 w 1579640"/>
                    <a:gd name="connsiteY40" fmla="*/ 479249 h 2115357"/>
                    <a:gd name="connsiteX41" fmla="*/ 137549 w 1579640"/>
                    <a:gd name="connsiteY41" fmla="*/ 450292 h 2115357"/>
                    <a:gd name="connsiteX42" fmla="*/ 158543 w 1579640"/>
                    <a:gd name="connsiteY42" fmla="*/ 448120 h 2115357"/>
                    <a:gd name="connsiteX43" fmla="*/ 142617 w 1579640"/>
                    <a:gd name="connsiteY43" fmla="*/ 464047 h 2115357"/>
                    <a:gd name="connsiteX44" fmla="*/ 49952 w 1579640"/>
                    <a:gd name="connsiteY44" fmla="*/ 516170 h 2115357"/>
                    <a:gd name="connsiteX45" fmla="*/ 141169 w 1579640"/>
                    <a:gd name="connsiteY45" fmla="*/ 493004 h 2115357"/>
                    <a:gd name="connsiteX46" fmla="*/ 167954 w 1579640"/>
                    <a:gd name="connsiteY46" fmla="*/ 491556 h 2115357"/>
                    <a:gd name="connsiteX47" fmla="*/ 161439 w 1579640"/>
                    <a:gd name="connsiteY47" fmla="*/ 542956 h 2115357"/>
                    <a:gd name="connsiteX48" fmla="*/ 107143 w 1579640"/>
                    <a:gd name="connsiteY48" fmla="*/ 582049 h 2115357"/>
                    <a:gd name="connsiteX49" fmla="*/ 164335 w 1579640"/>
                    <a:gd name="connsiteY49" fmla="*/ 569742 h 2115357"/>
                    <a:gd name="connsiteX50" fmla="*/ 185329 w 1579640"/>
                    <a:gd name="connsiteY50" fmla="*/ 564675 h 2115357"/>
                    <a:gd name="connsiteX51" fmla="*/ 170126 w 1579640"/>
                    <a:gd name="connsiteY51" fmla="*/ 583497 h 2115357"/>
                    <a:gd name="connsiteX52" fmla="*/ 129586 w 1579640"/>
                    <a:gd name="connsiteY52" fmla="*/ 615350 h 2115357"/>
                    <a:gd name="connsiteX53" fmla="*/ 194740 w 1579640"/>
                    <a:gd name="connsiteY53" fmla="*/ 600872 h 2115357"/>
                    <a:gd name="connsiteX54" fmla="*/ 206323 w 1579640"/>
                    <a:gd name="connsiteY54" fmla="*/ 649376 h 2115357"/>
                    <a:gd name="connsiteX55" fmla="*/ 238901 w 1579640"/>
                    <a:gd name="connsiteY55" fmla="*/ 666750 h 2115357"/>
                    <a:gd name="connsiteX56" fmla="*/ 650100 w 1579640"/>
                    <a:gd name="connsiteY56" fmla="*/ 493728 h 2115357"/>
                    <a:gd name="connsiteX57" fmla="*/ 1130073 w 1579640"/>
                    <a:gd name="connsiteY57" fmla="*/ 291749 h 2115357"/>
                    <a:gd name="connsiteX58" fmla="*/ 1130073 w 1579640"/>
                    <a:gd name="connsiteY58" fmla="*/ 291749 h 2115357"/>
                    <a:gd name="connsiteX59" fmla="*/ 1130073 w 1579640"/>
                    <a:gd name="connsiteY59" fmla="*/ 291749 h 2115357"/>
                    <a:gd name="connsiteX60" fmla="*/ 1161926 w 1579640"/>
                    <a:gd name="connsiteY60" fmla="*/ 279441 h 2115357"/>
                    <a:gd name="connsiteX61" fmla="*/ 1177129 w 1579640"/>
                    <a:gd name="connsiteY61" fmla="*/ 293196 h 2115357"/>
                    <a:gd name="connsiteX62" fmla="*/ 1142380 w 1579640"/>
                    <a:gd name="connsiteY62" fmla="*/ 502416 h 2115357"/>
                    <a:gd name="connsiteX63" fmla="*/ 1077949 w 1579640"/>
                    <a:gd name="connsiteY63" fmla="*/ 936780 h 2115357"/>
                    <a:gd name="connsiteX64" fmla="*/ 1020034 w 1579640"/>
                    <a:gd name="connsiteY64" fmla="*/ 1324813 h 2115357"/>
                    <a:gd name="connsiteX65" fmla="*/ 1010623 w 1579640"/>
                    <a:gd name="connsiteY65" fmla="*/ 1382729 h 2115357"/>
                    <a:gd name="connsiteX66" fmla="*/ 1010623 w 1579640"/>
                    <a:gd name="connsiteY66" fmla="*/ 1382729 h 2115357"/>
                    <a:gd name="connsiteX67" fmla="*/ 969358 w 1579640"/>
                    <a:gd name="connsiteY67" fmla="*/ 1653483 h 2115357"/>
                    <a:gd name="connsiteX68" fmla="*/ 957775 w 1579640"/>
                    <a:gd name="connsiteY68" fmla="*/ 1720809 h 2115357"/>
                    <a:gd name="connsiteX69" fmla="*/ 1003383 w 1579640"/>
                    <a:gd name="connsiteY69" fmla="*/ 1774381 h 2115357"/>
                    <a:gd name="connsiteX70" fmla="*/ 1013518 w 1579640"/>
                    <a:gd name="connsiteY70" fmla="*/ 1769313 h 2115357"/>
                    <a:gd name="connsiteX71" fmla="*/ 1197400 w 1579640"/>
                    <a:gd name="connsiteY71" fmla="*/ 1768589 h 2115357"/>
                    <a:gd name="connsiteX72" fmla="*/ 1217670 w 1579640"/>
                    <a:gd name="connsiteY72" fmla="*/ 1790308 h 2115357"/>
                    <a:gd name="connsiteX73" fmla="*/ 1265450 w 1579640"/>
                    <a:gd name="connsiteY73" fmla="*/ 1976361 h 2115357"/>
                    <a:gd name="connsiteX74" fmla="*/ 1327709 w 1579640"/>
                    <a:gd name="connsiteY74" fmla="*/ 1880077 h 2115357"/>
                    <a:gd name="connsiteX75" fmla="*/ 1363906 w 1579640"/>
                    <a:gd name="connsiteY75" fmla="*/ 1883696 h 2115357"/>
                    <a:gd name="connsiteX76" fmla="*/ 1478289 w 1579640"/>
                    <a:gd name="connsiteY76" fmla="*/ 2099431 h 2115357"/>
                    <a:gd name="connsiteX77" fmla="*/ 1492044 w 1579640"/>
                    <a:gd name="connsiteY77" fmla="*/ 2115358 h 2115357"/>
                    <a:gd name="connsiteX78" fmla="*/ 1505799 w 1579640"/>
                    <a:gd name="connsiteY78" fmla="*/ 1872837 h 2115357"/>
                    <a:gd name="connsiteX79" fmla="*/ 1505799 w 1579640"/>
                    <a:gd name="connsiteY79" fmla="*/ 1872837 h 2115357"/>
                    <a:gd name="connsiteX80" fmla="*/ 1505799 w 1579640"/>
                    <a:gd name="connsiteY80" fmla="*/ 1872837 h 2115357"/>
                    <a:gd name="connsiteX81" fmla="*/ 1505799 w 1579640"/>
                    <a:gd name="connsiteY81" fmla="*/ 1838088 h 2115357"/>
                    <a:gd name="connsiteX82" fmla="*/ 1505799 w 1579640"/>
                    <a:gd name="connsiteY82" fmla="*/ 1838088 h 2115357"/>
                    <a:gd name="connsiteX83" fmla="*/ 1511590 w 1579640"/>
                    <a:gd name="connsiteY83" fmla="*/ 1734564 h 2115357"/>
                    <a:gd name="connsiteX84" fmla="*/ 1511590 w 1579640"/>
                    <a:gd name="connsiteY84" fmla="*/ 1734564 h 2115357"/>
                    <a:gd name="connsiteX85" fmla="*/ 1523173 w 1579640"/>
                    <a:gd name="connsiteY85" fmla="*/ 1534032 h 2115357"/>
                    <a:gd name="connsiteX86" fmla="*/ 1540548 w 1579640"/>
                    <a:gd name="connsiteY86" fmla="*/ 1138760 h 2115357"/>
                    <a:gd name="connsiteX87" fmla="*/ 1552131 w 1579640"/>
                    <a:gd name="connsiteY87" fmla="*/ 889724 h 2115357"/>
                    <a:gd name="connsiteX88" fmla="*/ 1570230 w 1579640"/>
                    <a:gd name="connsiteY88" fmla="*/ 488661 h 2115357"/>
                    <a:gd name="connsiteX89" fmla="*/ 1576745 w 1579640"/>
                    <a:gd name="connsiteY89" fmla="*/ 256275 h 2115357"/>
                    <a:gd name="connsiteX90" fmla="*/ 1579641 w 1579640"/>
                    <a:gd name="connsiteY90" fmla="*/ 46332 h 21153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</a:cxnLst>
                  <a:rect l="l" t="t" r="r" b="b"/>
                  <a:pathLst>
                    <a:path w="1579640" h="2115357">
                      <a:moveTo>
                        <a:pt x="1579641" y="46332"/>
                      </a:moveTo>
                      <a:cubicBezTo>
                        <a:pt x="1579641" y="20994"/>
                        <a:pt x="1558646" y="0"/>
                        <a:pt x="1533309" y="0"/>
                      </a:cubicBezTo>
                      <a:cubicBezTo>
                        <a:pt x="1533309" y="0"/>
                        <a:pt x="1054783" y="28958"/>
                        <a:pt x="1046096" y="28958"/>
                      </a:cubicBezTo>
                      <a:cubicBezTo>
                        <a:pt x="790544" y="31129"/>
                        <a:pt x="535717" y="33301"/>
                        <a:pt x="280165" y="36197"/>
                      </a:cubicBezTo>
                      <a:cubicBezTo>
                        <a:pt x="247588" y="36921"/>
                        <a:pt x="215011" y="31853"/>
                        <a:pt x="183157" y="39817"/>
                      </a:cubicBezTo>
                      <a:cubicBezTo>
                        <a:pt x="144064" y="39817"/>
                        <a:pt x="104972" y="39817"/>
                        <a:pt x="62259" y="39817"/>
                      </a:cubicBezTo>
                      <a:cubicBezTo>
                        <a:pt x="68051" y="54296"/>
                        <a:pt x="65879" y="67327"/>
                        <a:pt x="73842" y="78186"/>
                      </a:cubicBezTo>
                      <a:cubicBezTo>
                        <a:pt x="72394" y="82529"/>
                        <a:pt x="69498" y="83977"/>
                        <a:pt x="65155" y="83977"/>
                      </a:cubicBezTo>
                      <a:cubicBezTo>
                        <a:pt x="49228" y="83977"/>
                        <a:pt x="32577" y="83253"/>
                        <a:pt x="16651" y="87597"/>
                      </a:cubicBezTo>
                      <a:cubicBezTo>
                        <a:pt x="8687" y="89769"/>
                        <a:pt x="0" y="92665"/>
                        <a:pt x="0" y="100628"/>
                      </a:cubicBezTo>
                      <a:cubicBezTo>
                        <a:pt x="0" y="110763"/>
                        <a:pt x="10135" y="110039"/>
                        <a:pt x="17375" y="111487"/>
                      </a:cubicBezTo>
                      <a:cubicBezTo>
                        <a:pt x="31853" y="113659"/>
                        <a:pt x="47056" y="111487"/>
                        <a:pt x="65879" y="114383"/>
                      </a:cubicBezTo>
                      <a:cubicBezTo>
                        <a:pt x="52848" y="121622"/>
                        <a:pt x="43437" y="120898"/>
                        <a:pt x="34025" y="123794"/>
                      </a:cubicBezTo>
                      <a:cubicBezTo>
                        <a:pt x="23890" y="127414"/>
                        <a:pt x="9411" y="128862"/>
                        <a:pt x="10859" y="141169"/>
                      </a:cubicBezTo>
                      <a:cubicBezTo>
                        <a:pt x="13031" y="155647"/>
                        <a:pt x="28234" y="151304"/>
                        <a:pt x="39093" y="152752"/>
                      </a:cubicBezTo>
                      <a:cubicBezTo>
                        <a:pt x="49952" y="154200"/>
                        <a:pt x="61535" y="147684"/>
                        <a:pt x="72394" y="152028"/>
                      </a:cubicBezTo>
                      <a:cubicBezTo>
                        <a:pt x="72394" y="157095"/>
                        <a:pt x="68051" y="157819"/>
                        <a:pt x="65155" y="159991"/>
                      </a:cubicBezTo>
                      <a:cubicBezTo>
                        <a:pt x="55744" y="166507"/>
                        <a:pt x="36921" y="168678"/>
                        <a:pt x="45608" y="184605"/>
                      </a:cubicBezTo>
                      <a:cubicBezTo>
                        <a:pt x="52124" y="196912"/>
                        <a:pt x="67327" y="191845"/>
                        <a:pt x="79634" y="188225"/>
                      </a:cubicBezTo>
                      <a:cubicBezTo>
                        <a:pt x="83977" y="186777"/>
                        <a:pt x="88321" y="183881"/>
                        <a:pt x="90493" y="179538"/>
                      </a:cubicBezTo>
                      <a:cubicBezTo>
                        <a:pt x="90493" y="179538"/>
                        <a:pt x="90493" y="179538"/>
                        <a:pt x="90493" y="179538"/>
                      </a:cubicBezTo>
                      <a:cubicBezTo>
                        <a:pt x="88321" y="189673"/>
                        <a:pt x="85425" y="198360"/>
                        <a:pt x="74566" y="203428"/>
                      </a:cubicBezTo>
                      <a:cubicBezTo>
                        <a:pt x="70222" y="209943"/>
                        <a:pt x="54296" y="208495"/>
                        <a:pt x="57915" y="219354"/>
                      </a:cubicBezTo>
                      <a:cubicBezTo>
                        <a:pt x="60811" y="228766"/>
                        <a:pt x="72394" y="225870"/>
                        <a:pt x="81081" y="225870"/>
                      </a:cubicBezTo>
                      <a:cubicBezTo>
                        <a:pt x="83977" y="225870"/>
                        <a:pt x="86873" y="225870"/>
                        <a:pt x="89769" y="224422"/>
                      </a:cubicBezTo>
                      <a:cubicBezTo>
                        <a:pt x="105696" y="217906"/>
                        <a:pt x="105696" y="229490"/>
                        <a:pt x="108591" y="239625"/>
                      </a:cubicBezTo>
                      <a:cubicBezTo>
                        <a:pt x="112211" y="252656"/>
                        <a:pt x="105696" y="254104"/>
                        <a:pt x="94836" y="256275"/>
                      </a:cubicBezTo>
                      <a:cubicBezTo>
                        <a:pt x="74566" y="259895"/>
                        <a:pt x="52848" y="262791"/>
                        <a:pt x="32577" y="275822"/>
                      </a:cubicBezTo>
                      <a:cubicBezTo>
                        <a:pt x="55020" y="285957"/>
                        <a:pt x="74566" y="283061"/>
                        <a:pt x="94836" y="280889"/>
                      </a:cubicBezTo>
                      <a:cubicBezTo>
                        <a:pt x="102800" y="280165"/>
                        <a:pt x="116555" y="269306"/>
                        <a:pt x="118726" y="284509"/>
                      </a:cubicBezTo>
                      <a:cubicBezTo>
                        <a:pt x="120898" y="298264"/>
                        <a:pt x="104248" y="292472"/>
                        <a:pt x="96284" y="295368"/>
                      </a:cubicBezTo>
                      <a:cubicBezTo>
                        <a:pt x="81805" y="301160"/>
                        <a:pt x="65879" y="301160"/>
                        <a:pt x="50676" y="312743"/>
                      </a:cubicBezTo>
                      <a:cubicBezTo>
                        <a:pt x="77462" y="324326"/>
                        <a:pt x="102800" y="314191"/>
                        <a:pt x="135377" y="320706"/>
                      </a:cubicBezTo>
                      <a:cubicBezTo>
                        <a:pt x="104972" y="334461"/>
                        <a:pt x="78910" y="326498"/>
                        <a:pt x="51400" y="331565"/>
                      </a:cubicBezTo>
                      <a:cubicBezTo>
                        <a:pt x="78186" y="356179"/>
                        <a:pt x="108591" y="351836"/>
                        <a:pt x="137549" y="352560"/>
                      </a:cubicBezTo>
                      <a:cubicBezTo>
                        <a:pt x="139721" y="366314"/>
                        <a:pt x="129586" y="364867"/>
                        <a:pt x="121622" y="365591"/>
                      </a:cubicBezTo>
                      <a:cubicBezTo>
                        <a:pt x="106419" y="367038"/>
                        <a:pt x="90493" y="367762"/>
                        <a:pt x="70946" y="369210"/>
                      </a:cubicBezTo>
                      <a:cubicBezTo>
                        <a:pt x="89769" y="385861"/>
                        <a:pt x="107143" y="388757"/>
                        <a:pt x="125242" y="388757"/>
                      </a:cubicBezTo>
                      <a:cubicBezTo>
                        <a:pt x="136101" y="388757"/>
                        <a:pt x="145512" y="387309"/>
                        <a:pt x="149132" y="402512"/>
                      </a:cubicBezTo>
                      <a:cubicBezTo>
                        <a:pt x="152752" y="418438"/>
                        <a:pt x="140445" y="419886"/>
                        <a:pt x="131757" y="424230"/>
                      </a:cubicBezTo>
                      <a:cubicBezTo>
                        <a:pt x="99904" y="440880"/>
                        <a:pt x="66603" y="455359"/>
                        <a:pt x="31129" y="479249"/>
                      </a:cubicBezTo>
                      <a:cubicBezTo>
                        <a:pt x="73118" y="476354"/>
                        <a:pt x="104972" y="462599"/>
                        <a:pt x="137549" y="450292"/>
                      </a:cubicBezTo>
                      <a:cubicBezTo>
                        <a:pt x="144064" y="448120"/>
                        <a:pt x="152752" y="434365"/>
                        <a:pt x="158543" y="448120"/>
                      </a:cubicBezTo>
                      <a:cubicBezTo>
                        <a:pt x="163611" y="459703"/>
                        <a:pt x="149132" y="460427"/>
                        <a:pt x="142617" y="464047"/>
                      </a:cubicBezTo>
                      <a:cubicBezTo>
                        <a:pt x="114383" y="479973"/>
                        <a:pt x="83253" y="491556"/>
                        <a:pt x="49952" y="516170"/>
                      </a:cubicBezTo>
                      <a:cubicBezTo>
                        <a:pt x="87597" y="513275"/>
                        <a:pt x="113659" y="502416"/>
                        <a:pt x="141169" y="493004"/>
                      </a:cubicBezTo>
                      <a:cubicBezTo>
                        <a:pt x="149132" y="490108"/>
                        <a:pt x="162163" y="471286"/>
                        <a:pt x="167954" y="491556"/>
                      </a:cubicBezTo>
                      <a:cubicBezTo>
                        <a:pt x="172298" y="507483"/>
                        <a:pt x="191845" y="528477"/>
                        <a:pt x="161439" y="542956"/>
                      </a:cubicBezTo>
                      <a:cubicBezTo>
                        <a:pt x="142617" y="551644"/>
                        <a:pt x="125242" y="563951"/>
                        <a:pt x="107143" y="582049"/>
                      </a:cubicBezTo>
                      <a:cubicBezTo>
                        <a:pt x="130309" y="582773"/>
                        <a:pt x="146960" y="575534"/>
                        <a:pt x="164335" y="569742"/>
                      </a:cubicBezTo>
                      <a:cubicBezTo>
                        <a:pt x="170850" y="567570"/>
                        <a:pt x="178814" y="553091"/>
                        <a:pt x="185329" y="564675"/>
                      </a:cubicBezTo>
                      <a:cubicBezTo>
                        <a:pt x="193292" y="577705"/>
                        <a:pt x="176642" y="578429"/>
                        <a:pt x="170126" y="583497"/>
                      </a:cubicBezTo>
                      <a:cubicBezTo>
                        <a:pt x="157095" y="593632"/>
                        <a:pt x="141169" y="600872"/>
                        <a:pt x="129586" y="615350"/>
                      </a:cubicBezTo>
                      <a:cubicBezTo>
                        <a:pt x="154200" y="620418"/>
                        <a:pt x="173022" y="606663"/>
                        <a:pt x="194740" y="600872"/>
                      </a:cubicBezTo>
                      <a:cubicBezTo>
                        <a:pt x="199084" y="617522"/>
                        <a:pt x="204152" y="632725"/>
                        <a:pt x="206323" y="649376"/>
                      </a:cubicBezTo>
                      <a:cubicBezTo>
                        <a:pt x="209219" y="671094"/>
                        <a:pt x="215735" y="676885"/>
                        <a:pt x="238901" y="666750"/>
                      </a:cubicBezTo>
                      <a:cubicBezTo>
                        <a:pt x="375726" y="608111"/>
                        <a:pt x="512551" y="551644"/>
                        <a:pt x="650100" y="493728"/>
                      </a:cubicBezTo>
                      <a:cubicBezTo>
                        <a:pt x="810091" y="426402"/>
                        <a:pt x="970082" y="359075"/>
                        <a:pt x="1130073" y="291749"/>
                      </a:cubicBezTo>
                      <a:cubicBezTo>
                        <a:pt x="1130073" y="291749"/>
                        <a:pt x="1130073" y="291749"/>
                        <a:pt x="1130073" y="291749"/>
                      </a:cubicBezTo>
                      <a:cubicBezTo>
                        <a:pt x="1130073" y="291749"/>
                        <a:pt x="1130073" y="291749"/>
                        <a:pt x="1130073" y="291749"/>
                      </a:cubicBezTo>
                      <a:cubicBezTo>
                        <a:pt x="1140932" y="288129"/>
                        <a:pt x="1151791" y="285233"/>
                        <a:pt x="1161926" y="279441"/>
                      </a:cubicBezTo>
                      <a:cubicBezTo>
                        <a:pt x="1180749" y="269306"/>
                        <a:pt x="1176405" y="283785"/>
                        <a:pt x="1177129" y="293196"/>
                      </a:cubicBezTo>
                      <a:cubicBezTo>
                        <a:pt x="1165546" y="362695"/>
                        <a:pt x="1152515" y="432917"/>
                        <a:pt x="1142380" y="502416"/>
                      </a:cubicBezTo>
                      <a:cubicBezTo>
                        <a:pt x="1120662" y="647204"/>
                        <a:pt x="1099667" y="791992"/>
                        <a:pt x="1077949" y="936780"/>
                      </a:cubicBezTo>
                      <a:cubicBezTo>
                        <a:pt x="1058403" y="1066366"/>
                        <a:pt x="1039580" y="1195228"/>
                        <a:pt x="1020034" y="1324813"/>
                      </a:cubicBezTo>
                      <a:cubicBezTo>
                        <a:pt x="1013518" y="1343636"/>
                        <a:pt x="1012070" y="1363182"/>
                        <a:pt x="1010623" y="1382729"/>
                      </a:cubicBezTo>
                      <a:lnTo>
                        <a:pt x="1010623" y="1382729"/>
                      </a:lnTo>
                      <a:cubicBezTo>
                        <a:pt x="992524" y="1472497"/>
                        <a:pt x="980941" y="1562990"/>
                        <a:pt x="969358" y="1653483"/>
                      </a:cubicBezTo>
                      <a:cubicBezTo>
                        <a:pt x="965014" y="1675925"/>
                        <a:pt x="960671" y="1698367"/>
                        <a:pt x="957775" y="1720809"/>
                      </a:cubicBezTo>
                      <a:cubicBezTo>
                        <a:pt x="949811" y="1772933"/>
                        <a:pt x="950535" y="1772933"/>
                        <a:pt x="1003383" y="1774381"/>
                      </a:cubicBezTo>
                      <a:cubicBezTo>
                        <a:pt x="1007003" y="1772933"/>
                        <a:pt x="1009899" y="1769313"/>
                        <a:pt x="1013518" y="1769313"/>
                      </a:cubicBezTo>
                      <a:cubicBezTo>
                        <a:pt x="1075053" y="1768589"/>
                        <a:pt x="1136588" y="1768589"/>
                        <a:pt x="1197400" y="1768589"/>
                      </a:cubicBezTo>
                      <a:cubicBezTo>
                        <a:pt x="1212602" y="1768589"/>
                        <a:pt x="1214774" y="1778001"/>
                        <a:pt x="1217670" y="1790308"/>
                      </a:cubicBezTo>
                      <a:cubicBezTo>
                        <a:pt x="1232149" y="1851119"/>
                        <a:pt x="1248076" y="1910482"/>
                        <a:pt x="1265450" y="1976361"/>
                      </a:cubicBezTo>
                      <a:cubicBezTo>
                        <a:pt x="1288616" y="1940888"/>
                        <a:pt x="1307439" y="1910482"/>
                        <a:pt x="1327709" y="1880077"/>
                      </a:cubicBezTo>
                      <a:cubicBezTo>
                        <a:pt x="1346532" y="1851119"/>
                        <a:pt x="1347256" y="1851119"/>
                        <a:pt x="1363906" y="1883696"/>
                      </a:cubicBezTo>
                      <a:cubicBezTo>
                        <a:pt x="1402275" y="1955366"/>
                        <a:pt x="1439920" y="2027761"/>
                        <a:pt x="1478289" y="2099431"/>
                      </a:cubicBezTo>
                      <a:cubicBezTo>
                        <a:pt x="1481185" y="2105222"/>
                        <a:pt x="1481909" y="2115358"/>
                        <a:pt x="1492044" y="2115358"/>
                      </a:cubicBezTo>
                      <a:cubicBezTo>
                        <a:pt x="1496387" y="2034276"/>
                        <a:pt x="1500731" y="1953194"/>
                        <a:pt x="1505799" y="1872837"/>
                      </a:cubicBezTo>
                      <a:cubicBezTo>
                        <a:pt x="1505799" y="1872837"/>
                        <a:pt x="1505799" y="1872837"/>
                        <a:pt x="1505799" y="1872837"/>
                      </a:cubicBezTo>
                      <a:cubicBezTo>
                        <a:pt x="1505799" y="1872837"/>
                        <a:pt x="1505799" y="1872837"/>
                        <a:pt x="1505799" y="1872837"/>
                      </a:cubicBezTo>
                      <a:cubicBezTo>
                        <a:pt x="1505799" y="1861254"/>
                        <a:pt x="1505799" y="1849671"/>
                        <a:pt x="1505799" y="1838088"/>
                      </a:cubicBezTo>
                      <a:cubicBezTo>
                        <a:pt x="1505799" y="1838088"/>
                        <a:pt x="1505799" y="1838088"/>
                        <a:pt x="1505799" y="1838088"/>
                      </a:cubicBezTo>
                      <a:cubicBezTo>
                        <a:pt x="1505799" y="1803339"/>
                        <a:pt x="1507247" y="1768589"/>
                        <a:pt x="1511590" y="1734564"/>
                      </a:cubicBezTo>
                      <a:cubicBezTo>
                        <a:pt x="1511590" y="1734564"/>
                        <a:pt x="1511590" y="1734564"/>
                        <a:pt x="1511590" y="1734564"/>
                      </a:cubicBezTo>
                      <a:cubicBezTo>
                        <a:pt x="1515210" y="1667962"/>
                        <a:pt x="1521001" y="1601359"/>
                        <a:pt x="1523173" y="1534032"/>
                      </a:cubicBezTo>
                      <a:cubicBezTo>
                        <a:pt x="1526793" y="1402275"/>
                        <a:pt x="1534032" y="1270518"/>
                        <a:pt x="1540548" y="1138760"/>
                      </a:cubicBezTo>
                      <a:cubicBezTo>
                        <a:pt x="1544168" y="1055507"/>
                        <a:pt x="1548511" y="972254"/>
                        <a:pt x="1552131" y="889724"/>
                      </a:cubicBezTo>
                      <a:cubicBezTo>
                        <a:pt x="1557198" y="755795"/>
                        <a:pt x="1563714" y="621866"/>
                        <a:pt x="1570230" y="488661"/>
                      </a:cubicBezTo>
                      <a:cubicBezTo>
                        <a:pt x="1573849" y="411199"/>
                        <a:pt x="1574573" y="333737"/>
                        <a:pt x="1576745" y="256275"/>
                      </a:cubicBezTo>
                      <a:cubicBezTo>
                        <a:pt x="1574573" y="249760"/>
                        <a:pt x="1579641" y="46332"/>
                        <a:pt x="1579641" y="46332"/>
                      </a:cubicBezTo>
                      <a:close/>
                    </a:path>
                  </a:pathLst>
                </a:custGeom>
                <a:solidFill>
                  <a:schemeClr val="accent1">
                    <a:lumMod val="60000"/>
                    <a:lumOff val="40000"/>
                  </a:schemeClr>
                </a:solidFill>
                <a:ln w="723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DA13E44E-6F33-4A4C-9609-DAF4FC440327}"/>
                  </a:ext>
                </a:extLst>
              </p:cNvPr>
              <p:cNvSpPr/>
              <p:nvPr/>
            </p:nvSpPr>
            <p:spPr>
              <a:xfrm>
                <a:off x="5848779" y="3050739"/>
                <a:ext cx="287675" cy="387322"/>
              </a:xfrm>
              <a:custGeom>
                <a:avLst/>
                <a:gdLst>
                  <a:gd name="connsiteX0" fmla="*/ 116851 w 287675"/>
                  <a:gd name="connsiteY0" fmla="*/ 343872 h 387322"/>
                  <a:gd name="connsiteX1" fmla="*/ 6087 w 287675"/>
                  <a:gd name="connsiteY1" fmla="*/ 199808 h 387322"/>
                  <a:gd name="connsiteX2" fmla="*/ 7535 w 287675"/>
                  <a:gd name="connsiteY2" fmla="*/ 174470 h 387322"/>
                  <a:gd name="connsiteX3" fmla="*/ 179833 w 287675"/>
                  <a:gd name="connsiteY3" fmla="*/ 0 h 387322"/>
                  <a:gd name="connsiteX4" fmla="*/ 284805 w 287675"/>
                  <a:gd name="connsiteY4" fmla="*/ 217906 h 387322"/>
                  <a:gd name="connsiteX5" fmla="*/ 277565 w 287675"/>
                  <a:gd name="connsiteY5" fmla="*/ 248312 h 387322"/>
                  <a:gd name="connsiteX6" fmla="*/ 163183 w 287675"/>
                  <a:gd name="connsiteY6" fmla="*/ 382241 h 387322"/>
                  <a:gd name="connsiteX7" fmla="*/ 147980 w 287675"/>
                  <a:gd name="connsiteY7" fmla="*/ 381517 h 387322"/>
                  <a:gd name="connsiteX8" fmla="*/ 116851 w 287675"/>
                  <a:gd name="connsiteY8" fmla="*/ 343872 h 387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7675" h="387322">
                    <a:moveTo>
                      <a:pt x="116851" y="343872"/>
                    </a:moveTo>
                    <a:cubicBezTo>
                      <a:pt x="79929" y="295368"/>
                      <a:pt x="43732" y="246864"/>
                      <a:pt x="6087" y="199808"/>
                    </a:cubicBezTo>
                    <a:cubicBezTo>
                      <a:pt x="-2600" y="188949"/>
                      <a:pt x="-1876" y="182433"/>
                      <a:pt x="7535" y="174470"/>
                    </a:cubicBezTo>
                    <a:cubicBezTo>
                      <a:pt x="27082" y="157095"/>
                      <a:pt x="168974" y="13755"/>
                      <a:pt x="179833" y="0"/>
                    </a:cubicBezTo>
                    <a:cubicBezTo>
                      <a:pt x="217478" y="78910"/>
                      <a:pt x="250780" y="148408"/>
                      <a:pt x="284805" y="217906"/>
                    </a:cubicBezTo>
                    <a:cubicBezTo>
                      <a:pt x="292044" y="231661"/>
                      <a:pt x="284081" y="239625"/>
                      <a:pt x="277565" y="248312"/>
                    </a:cubicBezTo>
                    <a:cubicBezTo>
                      <a:pt x="270326" y="257723"/>
                      <a:pt x="179110" y="361247"/>
                      <a:pt x="163183" y="382241"/>
                    </a:cubicBezTo>
                    <a:cubicBezTo>
                      <a:pt x="158115" y="389481"/>
                      <a:pt x="153772" y="388757"/>
                      <a:pt x="147980" y="381517"/>
                    </a:cubicBezTo>
                    <a:cubicBezTo>
                      <a:pt x="138569" y="367762"/>
                      <a:pt x="127710" y="356179"/>
                      <a:pt x="116851" y="34387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4B82EEC1-2B83-4267-8E5C-F1555A1706AE}"/>
                  </a:ext>
                </a:extLst>
              </p:cNvPr>
              <p:cNvSpPr/>
              <p:nvPr/>
            </p:nvSpPr>
            <p:spPr>
              <a:xfrm>
                <a:off x="4028361" y="2447454"/>
                <a:ext cx="546662" cy="225369"/>
              </a:xfrm>
              <a:custGeom>
                <a:avLst/>
                <a:gdLst>
                  <a:gd name="connsiteX0" fmla="*/ 544404 w 546662"/>
                  <a:gd name="connsiteY0" fmla="*/ 108109 h 225369"/>
                  <a:gd name="connsiteX1" fmla="*/ 518342 w 546662"/>
                  <a:gd name="connsiteY1" fmla="*/ 26303 h 225369"/>
                  <a:gd name="connsiteX2" fmla="*/ 512551 w 546662"/>
                  <a:gd name="connsiteY2" fmla="*/ 965 h 225369"/>
                  <a:gd name="connsiteX3" fmla="*/ 0 w 546662"/>
                  <a:gd name="connsiteY3" fmla="*/ 965 h 225369"/>
                  <a:gd name="connsiteX4" fmla="*/ 3620 w 546662"/>
                  <a:gd name="connsiteY4" fmla="*/ 4585 h 225369"/>
                  <a:gd name="connsiteX5" fmla="*/ 218630 w 546662"/>
                  <a:gd name="connsiteY5" fmla="*/ 224663 h 225369"/>
                  <a:gd name="connsiteX6" fmla="*/ 410475 w 546662"/>
                  <a:gd name="connsiteY6" fmla="*/ 169644 h 225369"/>
                  <a:gd name="connsiteX7" fmla="*/ 410475 w 546662"/>
                  <a:gd name="connsiteY7" fmla="*/ 169644 h 225369"/>
                  <a:gd name="connsiteX8" fmla="*/ 529925 w 546662"/>
                  <a:gd name="connsiteY8" fmla="*/ 134894 h 225369"/>
                  <a:gd name="connsiteX9" fmla="*/ 544404 w 546662"/>
                  <a:gd name="connsiteY9" fmla="*/ 108109 h 225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46662" h="225369">
                    <a:moveTo>
                      <a:pt x="544404" y="108109"/>
                    </a:moveTo>
                    <a:cubicBezTo>
                      <a:pt x="534993" y="81323"/>
                      <a:pt x="527753" y="53089"/>
                      <a:pt x="518342" y="26303"/>
                    </a:cubicBezTo>
                    <a:cubicBezTo>
                      <a:pt x="514723" y="14720"/>
                      <a:pt x="514723" y="11824"/>
                      <a:pt x="512551" y="965"/>
                    </a:cubicBezTo>
                    <a:cubicBezTo>
                      <a:pt x="467666" y="965"/>
                      <a:pt x="215011" y="-1207"/>
                      <a:pt x="0" y="965"/>
                    </a:cubicBezTo>
                    <a:lnTo>
                      <a:pt x="3620" y="4585"/>
                    </a:lnTo>
                    <a:cubicBezTo>
                      <a:pt x="3620" y="4585"/>
                      <a:pt x="171574" y="239866"/>
                      <a:pt x="218630" y="224663"/>
                    </a:cubicBezTo>
                    <a:cubicBezTo>
                      <a:pt x="258447" y="211632"/>
                      <a:pt x="391653" y="175435"/>
                      <a:pt x="410475" y="169644"/>
                    </a:cubicBezTo>
                    <a:cubicBezTo>
                      <a:pt x="410475" y="169644"/>
                      <a:pt x="410475" y="169644"/>
                      <a:pt x="410475" y="169644"/>
                    </a:cubicBezTo>
                    <a:cubicBezTo>
                      <a:pt x="410475" y="169644"/>
                      <a:pt x="498072" y="142858"/>
                      <a:pt x="529925" y="134894"/>
                    </a:cubicBezTo>
                    <a:cubicBezTo>
                      <a:pt x="546576" y="129827"/>
                      <a:pt x="549472" y="124035"/>
                      <a:pt x="544404" y="108109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30F84733-5A48-42B7-8E06-8FEE14090B41}"/>
                  </a:ext>
                </a:extLst>
              </p:cNvPr>
              <p:cNvSpPr/>
              <p:nvPr/>
            </p:nvSpPr>
            <p:spPr>
              <a:xfrm>
                <a:off x="4902159" y="3115894"/>
                <a:ext cx="146236" cy="146236"/>
              </a:xfrm>
              <a:custGeom>
                <a:avLst/>
                <a:gdLst>
                  <a:gd name="connsiteX0" fmla="*/ 146236 w 146236"/>
                  <a:gd name="connsiteY0" fmla="*/ 73118 h 146236"/>
                  <a:gd name="connsiteX1" fmla="*/ 73118 w 146236"/>
                  <a:gd name="connsiteY1" fmla="*/ 146236 h 146236"/>
                  <a:gd name="connsiteX2" fmla="*/ 0 w 146236"/>
                  <a:gd name="connsiteY2" fmla="*/ 73118 h 146236"/>
                  <a:gd name="connsiteX3" fmla="*/ 73118 w 146236"/>
                  <a:gd name="connsiteY3" fmla="*/ 0 h 146236"/>
                  <a:gd name="connsiteX4" fmla="*/ 146236 w 146236"/>
                  <a:gd name="connsiteY4" fmla="*/ 73118 h 146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6236" h="146236">
                    <a:moveTo>
                      <a:pt x="146236" y="73118"/>
                    </a:moveTo>
                    <a:cubicBezTo>
                      <a:pt x="146236" y="113500"/>
                      <a:pt x="113500" y="146236"/>
                      <a:pt x="73118" y="146236"/>
                    </a:cubicBezTo>
                    <a:cubicBezTo>
                      <a:pt x="32736" y="146236"/>
                      <a:pt x="0" y="113500"/>
                      <a:pt x="0" y="73118"/>
                    </a:cubicBezTo>
                    <a:cubicBezTo>
                      <a:pt x="0" y="32736"/>
                      <a:pt x="32736" y="0"/>
                      <a:pt x="73118" y="0"/>
                    </a:cubicBezTo>
                    <a:cubicBezTo>
                      <a:pt x="113500" y="0"/>
                      <a:pt x="146236" y="32736"/>
                      <a:pt x="146236" y="7311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39A60622-B9C1-40BE-BB7A-23EF0F7C2D86}"/>
                  </a:ext>
                </a:extLst>
              </p:cNvPr>
              <p:cNvSpPr/>
              <p:nvPr/>
            </p:nvSpPr>
            <p:spPr>
              <a:xfrm>
                <a:off x="4920257" y="3133992"/>
                <a:ext cx="110039" cy="110039"/>
              </a:xfrm>
              <a:custGeom>
                <a:avLst/>
                <a:gdLst>
                  <a:gd name="connsiteX0" fmla="*/ 110039 w 110039"/>
                  <a:gd name="connsiteY0" fmla="*/ 55020 h 110039"/>
                  <a:gd name="connsiteX1" fmla="*/ 55019 w 110039"/>
                  <a:gd name="connsiteY1" fmla="*/ 110039 h 110039"/>
                  <a:gd name="connsiteX2" fmla="*/ 0 w 110039"/>
                  <a:gd name="connsiteY2" fmla="*/ 55020 h 110039"/>
                  <a:gd name="connsiteX3" fmla="*/ 55019 w 110039"/>
                  <a:gd name="connsiteY3" fmla="*/ 0 h 110039"/>
                  <a:gd name="connsiteX4" fmla="*/ 110039 w 110039"/>
                  <a:gd name="connsiteY4" fmla="*/ 55020 h 110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0039" h="110039">
                    <a:moveTo>
                      <a:pt x="110039" y="55020"/>
                    </a:moveTo>
                    <a:cubicBezTo>
                      <a:pt x="110039" y="85406"/>
                      <a:pt x="85406" y="110039"/>
                      <a:pt x="55019" y="110039"/>
                    </a:cubicBezTo>
                    <a:cubicBezTo>
                      <a:pt x="24633" y="110039"/>
                      <a:pt x="0" y="85406"/>
                      <a:pt x="0" y="55020"/>
                    </a:cubicBezTo>
                    <a:cubicBezTo>
                      <a:pt x="0" y="24633"/>
                      <a:pt x="24633" y="0"/>
                      <a:pt x="55019" y="0"/>
                    </a:cubicBezTo>
                    <a:cubicBezTo>
                      <a:pt x="85406" y="0"/>
                      <a:pt x="110039" y="24633"/>
                      <a:pt x="110039" y="5502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1752EA9A-8244-4C43-913A-6B64B71FA175}"/>
                  </a:ext>
                </a:extLst>
              </p:cNvPr>
              <p:cNvSpPr/>
              <p:nvPr/>
            </p:nvSpPr>
            <p:spPr>
              <a:xfrm>
                <a:off x="4424263" y="2555469"/>
                <a:ext cx="65342" cy="134841"/>
              </a:xfrm>
              <a:custGeom>
                <a:avLst/>
                <a:gdLst>
                  <a:gd name="connsiteX0" fmla="*/ 53666 w 65342"/>
                  <a:gd name="connsiteY0" fmla="*/ 134023 h 134841"/>
                  <a:gd name="connsiteX1" fmla="*/ 53666 w 65342"/>
                  <a:gd name="connsiteY1" fmla="*/ 134023 h 134841"/>
                  <a:gd name="connsiteX2" fmla="*/ 32671 w 65342"/>
                  <a:gd name="connsiteY2" fmla="*/ 123164 h 134841"/>
                  <a:gd name="connsiteX3" fmla="*/ 818 w 65342"/>
                  <a:gd name="connsiteY3" fmla="*/ 21812 h 134841"/>
                  <a:gd name="connsiteX4" fmla="*/ 11677 w 65342"/>
                  <a:gd name="connsiteY4" fmla="*/ 818 h 134841"/>
                  <a:gd name="connsiteX5" fmla="*/ 11677 w 65342"/>
                  <a:gd name="connsiteY5" fmla="*/ 818 h 134841"/>
                  <a:gd name="connsiteX6" fmla="*/ 32671 w 65342"/>
                  <a:gd name="connsiteY6" fmla="*/ 11677 h 134841"/>
                  <a:gd name="connsiteX7" fmla="*/ 64525 w 65342"/>
                  <a:gd name="connsiteY7" fmla="*/ 113029 h 134841"/>
                  <a:gd name="connsiteX8" fmla="*/ 53666 w 65342"/>
                  <a:gd name="connsiteY8" fmla="*/ 134023 h 134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342" h="134841">
                    <a:moveTo>
                      <a:pt x="53666" y="134023"/>
                    </a:moveTo>
                    <a:lnTo>
                      <a:pt x="53666" y="134023"/>
                    </a:lnTo>
                    <a:cubicBezTo>
                      <a:pt x="44978" y="136919"/>
                      <a:pt x="35567" y="131851"/>
                      <a:pt x="32671" y="123164"/>
                    </a:cubicBezTo>
                    <a:lnTo>
                      <a:pt x="818" y="21812"/>
                    </a:lnTo>
                    <a:cubicBezTo>
                      <a:pt x="-2078" y="13125"/>
                      <a:pt x="2990" y="3714"/>
                      <a:pt x="11677" y="818"/>
                    </a:cubicBezTo>
                    <a:lnTo>
                      <a:pt x="11677" y="818"/>
                    </a:lnTo>
                    <a:cubicBezTo>
                      <a:pt x="20364" y="-2078"/>
                      <a:pt x="29776" y="2990"/>
                      <a:pt x="32671" y="11677"/>
                    </a:cubicBezTo>
                    <a:lnTo>
                      <a:pt x="64525" y="113029"/>
                    </a:lnTo>
                    <a:cubicBezTo>
                      <a:pt x="67421" y="120992"/>
                      <a:pt x="62353" y="131128"/>
                      <a:pt x="53666" y="134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C934138E-E8AA-4D2C-9665-FEFB566BAD18}"/>
                  </a:ext>
                </a:extLst>
              </p:cNvPr>
              <p:cNvSpPr/>
              <p:nvPr/>
            </p:nvSpPr>
            <p:spPr>
              <a:xfrm>
                <a:off x="4326531" y="2585875"/>
                <a:ext cx="65411" cy="134841"/>
              </a:xfrm>
              <a:custGeom>
                <a:avLst/>
                <a:gdLst>
                  <a:gd name="connsiteX0" fmla="*/ 53666 w 65411"/>
                  <a:gd name="connsiteY0" fmla="*/ 134023 h 134841"/>
                  <a:gd name="connsiteX1" fmla="*/ 53666 w 65411"/>
                  <a:gd name="connsiteY1" fmla="*/ 134023 h 134841"/>
                  <a:gd name="connsiteX2" fmla="*/ 32671 w 65411"/>
                  <a:gd name="connsiteY2" fmla="*/ 123164 h 134841"/>
                  <a:gd name="connsiteX3" fmla="*/ 818 w 65411"/>
                  <a:gd name="connsiteY3" fmla="*/ 21812 h 134841"/>
                  <a:gd name="connsiteX4" fmla="*/ 11677 w 65411"/>
                  <a:gd name="connsiteY4" fmla="*/ 818 h 134841"/>
                  <a:gd name="connsiteX5" fmla="*/ 11677 w 65411"/>
                  <a:gd name="connsiteY5" fmla="*/ 818 h 134841"/>
                  <a:gd name="connsiteX6" fmla="*/ 32671 w 65411"/>
                  <a:gd name="connsiteY6" fmla="*/ 11677 h 134841"/>
                  <a:gd name="connsiteX7" fmla="*/ 64525 w 65411"/>
                  <a:gd name="connsiteY7" fmla="*/ 113029 h 134841"/>
                  <a:gd name="connsiteX8" fmla="*/ 53666 w 65411"/>
                  <a:gd name="connsiteY8" fmla="*/ 134023 h 1348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411" h="134841">
                    <a:moveTo>
                      <a:pt x="53666" y="134023"/>
                    </a:moveTo>
                    <a:lnTo>
                      <a:pt x="53666" y="134023"/>
                    </a:lnTo>
                    <a:cubicBezTo>
                      <a:pt x="44978" y="136919"/>
                      <a:pt x="35567" y="131851"/>
                      <a:pt x="32671" y="123164"/>
                    </a:cubicBezTo>
                    <a:lnTo>
                      <a:pt x="818" y="21812"/>
                    </a:lnTo>
                    <a:cubicBezTo>
                      <a:pt x="-2078" y="13125"/>
                      <a:pt x="2990" y="3714"/>
                      <a:pt x="11677" y="818"/>
                    </a:cubicBezTo>
                    <a:lnTo>
                      <a:pt x="11677" y="818"/>
                    </a:lnTo>
                    <a:cubicBezTo>
                      <a:pt x="20364" y="-2078"/>
                      <a:pt x="29776" y="2990"/>
                      <a:pt x="32671" y="11677"/>
                    </a:cubicBezTo>
                    <a:lnTo>
                      <a:pt x="64525" y="113029"/>
                    </a:lnTo>
                    <a:cubicBezTo>
                      <a:pt x="67421" y="121716"/>
                      <a:pt x="63077" y="131128"/>
                      <a:pt x="53666" y="134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EE059E42-2297-4FAA-BDD7-CD96D162F5FE}"/>
                  </a:ext>
                </a:extLst>
              </p:cNvPr>
              <p:cNvSpPr/>
              <p:nvPr/>
            </p:nvSpPr>
            <p:spPr>
              <a:xfrm>
                <a:off x="4079037" y="2561355"/>
                <a:ext cx="125965" cy="86397"/>
              </a:xfrm>
              <a:custGeom>
                <a:avLst/>
                <a:gdLst>
                  <a:gd name="connsiteX0" fmla="*/ 2172 w 125965"/>
                  <a:gd name="connsiteY0" fmla="*/ 78186 h 86397"/>
                  <a:gd name="connsiteX1" fmla="*/ 2172 w 125965"/>
                  <a:gd name="connsiteY1" fmla="*/ 78186 h 86397"/>
                  <a:gd name="connsiteX2" fmla="*/ 8687 w 125965"/>
                  <a:gd name="connsiteY2" fmla="*/ 55020 h 86397"/>
                  <a:gd name="connsiteX3" fmla="*/ 100628 w 125965"/>
                  <a:gd name="connsiteY3" fmla="*/ 2172 h 86397"/>
                  <a:gd name="connsiteX4" fmla="*/ 123794 w 125965"/>
                  <a:gd name="connsiteY4" fmla="*/ 8687 h 86397"/>
                  <a:gd name="connsiteX5" fmla="*/ 123794 w 125965"/>
                  <a:gd name="connsiteY5" fmla="*/ 8687 h 86397"/>
                  <a:gd name="connsiteX6" fmla="*/ 117279 w 125965"/>
                  <a:gd name="connsiteY6" fmla="*/ 31853 h 86397"/>
                  <a:gd name="connsiteX7" fmla="*/ 25338 w 125965"/>
                  <a:gd name="connsiteY7" fmla="*/ 84701 h 86397"/>
                  <a:gd name="connsiteX8" fmla="*/ 2172 w 125965"/>
                  <a:gd name="connsiteY8" fmla="*/ 78186 h 86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965" h="86397">
                    <a:moveTo>
                      <a:pt x="2172" y="78186"/>
                    </a:moveTo>
                    <a:lnTo>
                      <a:pt x="2172" y="78186"/>
                    </a:lnTo>
                    <a:cubicBezTo>
                      <a:pt x="-2172" y="70222"/>
                      <a:pt x="0" y="60087"/>
                      <a:pt x="8687" y="55020"/>
                    </a:cubicBezTo>
                    <a:lnTo>
                      <a:pt x="100628" y="2172"/>
                    </a:lnTo>
                    <a:cubicBezTo>
                      <a:pt x="108591" y="-2172"/>
                      <a:pt x="118726" y="0"/>
                      <a:pt x="123794" y="8687"/>
                    </a:cubicBezTo>
                    <a:lnTo>
                      <a:pt x="123794" y="8687"/>
                    </a:lnTo>
                    <a:cubicBezTo>
                      <a:pt x="128138" y="16651"/>
                      <a:pt x="125966" y="26786"/>
                      <a:pt x="117279" y="31853"/>
                    </a:cubicBezTo>
                    <a:lnTo>
                      <a:pt x="25338" y="84701"/>
                    </a:lnTo>
                    <a:cubicBezTo>
                      <a:pt x="17375" y="88321"/>
                      <a:pt x="7239" y="86149"/>
                      <a:pt x="2172" y="7818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2930578A-A921-4F82-A417-FB9BA5704304}"/>
                  </a:ext>
                </a:extLst>
              </p:cNvPr>
              <p:cNvSpPr/>
              <p:nvPr/>
            </p:nvSpPr>
            <p:spPr>
              <a:xfrm>
                <a:off x="4028361" y="2472310"/>
                <a:ext cx="125965" cy="86718"/>
              </a:xfrm>
              <a:custGeom>
                <a:avLst/>
                <a:gdLst>
                  <a:gd name="connsiteX0" fmla="*/ 2172 w 125965"/>
                  <a:gd name="connsiteY0" fmla="*/ 78186 h 86718"/>
                  <a:gd name="connsiteX1" fmla="*/ 2172 w 125965"/>
                  <a:gd name="connsiteY1" fmla="*/ 78186 h 86718"/>
                  <a:gd name="connsiteX2" fmla="*/ 8687 w 125965"/>
                  <a:gd name="connsiteY2" fmla="*/ 55020 h 86718"/>
                  <a:gd name="connsiteX3" fmla="*/ 100628 w 125965"/>
                  <a:gd name="connsiteY3" fmla="*/ 2172 h 86718"/>
                  <a:gd name="connsiteX4" fmla="*/ 123794 w 125965"/>
                  <a:gd name="connsiteY4" fmla="*/ 8687 h 86718"/>
                  <a:gd name="connsiteX5" fmla="*/ 123794 w 125965"/>
                  <a:gd name="connsiteY5" fmla="*/ 8687 h 86718"/>
                  <a:gd name="connsiteX6" fmla="*/ 117279 w 125965"/>
                  <a:gd name="connsiteY6" fmla="*/ 31853 h 86718"/>
                  <a:gd name="connsiteX7" fmla="*/ 25338 w 125965"/>
                  <a:gd name="connsiteY7" fmla="*/ 84701 h 86718"/>
                  <a:gd name="connsiteX8" fmla="*/ 2172 w 125965"/>
                  <a:gd name="connsiteY8" fmla="*/ 78186 h 867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5965" h="86718">
                    <a:moveTo>
                      <a:pt x="2172" y="78186"/>
                    </a:moveTo>
                    <a:lnTo>
                      <a:pt x="2172" y="78186"/>
                    </a:lnTo>
                    <a:cubicBezTo>
                      <a:pt x="-2172" y="70222"/>
                      <a:pt x="0" y="60087"/>
                      <a:pt x="8687" y="55020"/>
                    </a:cubicBezTo>
                    <a:lnTo>
                      <a:pt x="100628" y="2172"/>
                    </a:lnTo>
                    <a:cubicBezTo>
                      <a:pt x="108591" y="-2172"/>
                      <a:pt x="118726" y="0"/>
                      <a:pt x="123794" y="8687"/>
                    </a:cubicBezTo>
                    <a:lnTo>
                      <a:pt x="123794" y="8687"/>
                    </a:lnTo>
                    <a:cubicBezTo>
                      <a:pt x="128138" y="16651"/>
                      <a:pt x="125966" y="26786"/>
                      <a:pt x="117279" y="31853"/>
                    </a:cubicBezTo>
                    <a:lnTo>
                      <a:pt x="25338" y="84701"/>
                    </a:lnTo>
                    <a:cubicBezTo>
                      <a:pt x="16651" y="89045"/>
                      <a:pt x="6515" y="86149"/>
                      <a:pt x="2172" y="7818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97FF6332-E8EB-4440-9B7B-A87EA2CBE7F5}"/>
                  </a:ext>
                </a:extLst>
              </p:cNvPr>
              <p:cNvSpPr/>
              <p:nvPr/>
            </p:nvSpPr>
            <p:spPr>
              <a:xfrm>
                <a:off x="6078734" y="3262300"/>
                <a:ext cx="91103" cy="122730"/>
              </a:xfrm>
              <a:custGeom>
                <a:avLst/>
                <a:gdLst>
                  <a:gd name="connsiteX0" fmla="*/ 83807 w 91103"/>
                  <a:gd name="connsiteY0" fmla="*/ 120005 h 122730"/>
                  <a:gd name="connsiteX1" fmla="*/ 83807 w 91103"/>
                  <a:gd name="connsiteY1" fmla="*/ 120005 h 122730"/>
                  <a:gd name="connsiteX2" fmla="*/ 60641 w 91103"/>
                  <a:gd name="connsiteY2" fmla="*/ 114937 h 122730"/>
                  <a:gd name="connsiteX3" fmla="*/ 2726 w 91103"/>
                  <a:gd name="connsiteY3" fmla="*/ 25892 h 122730"/>
                  <a:gd name="connsiteX4" fmla="*/ 7794 w 91103"/>
                  <a:gd name="connsiteY4" fmla="*/ 2726 h 122730"/>
                  <a:gd name="connsiteX5" fmla="*/ 7794 w 91103"/>
                  <a:gd name="connsiteY5" fmla="*/ 2726 h 122730"/>
                  <a:gd name="connsiteX6" fmla="*/ 30960 w 91103"/>
                  <a:gd name="connsiteY6" fmla="*/ 7794 h 122730"/>
                  <a:gd name="connsiteX7" fmla="*/ 88875 w 91103"/>
                  <a:gd name="connsiteY7" fmla="*/ 96838 h 122730"/>
                  <a:gd name="connsiteX8" fmla="*/ 83807 w 91103"/>
                  <a:gd name="connsiteY8" fmla="*/ 120005 h 122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103" h="122730">
                    <a:moveTo>
                      <a:pt x="83807" y="120005"/>
                    </a:moveTo>
                    <a:lnTo>
                      <a:pt x="83807" y="120005"/>
                    </a:lnTo>
                    <a:cubicBezTo>
                      <a:pt x="75844" y="125072"/>
                      <a:pt x="65709" y="122900"/>
                      <a:pt x="60641" y="114937"/>
                    </a:cubicBezTo>
                    <a:lnTo>
                      <a:pt x="2726" y="25892"/>
                    </a:lnTo>
                    <a:cubicBezTo>
                      <a:pt x="-2342" y="17929"/>
                      <a:pt x="-170" y="7794"/>
                      <a:pt x="7794" y="2726"/>
                    </a:cubicBezTo>
                    <a:lnTo>
                      <a:pt x="7794" y="2726"/>
                    </a:lnTo>
                    <a:cubicBezTo>
                      <a:pt x="15757" y="-2342"/>
                      <a:pt x="25892" y="-170"/>
                      <a:pt x="30960" y="7794"/>
                    </a:cubicBezTo>
                    <a:lnTo>
                      <a:pt x="88875" y="96838"/>
                    </a:lnTo>
                    <a:cubicBezTo>
                      <a:pt x="93219" y="104078"/>
                      <a:pt x="91047" y="114937"/>
                      <a:pt x="83807" y="12000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80E6EC83-9A27-46EB-B92A-0DC56727A4CC}"/>
                  </a:ext>
                </a:extLst>
              </p:cNvPr>
              <p:cNvSpPr/>
              <p:nvPr/>
            </p:nvSpPr>
            <p:spPr>
              <a:xfrm>
                <a:off x="5992585" y="3318043"/>
                <a:ext cx="91601" cy="122730"/>
              </a:xfrm>
              <a:custGeom>
                <a:avLst/>
                <a:gdLst>
                  <a:gd name="connsiteX0" fmla="*/ 83807 w 91601"/>
                  <a:gd name="connsiteY0" fmla="*/ 120005 h 122730"/>
                  <a:gd name="connsiteX1" fmla="*/ 83807 w 91601"/>
                  <a:gd name="connsiteY1" fmla="*/ 120005 h 122730"/>
                  <a:gd name="connsiteX2" fmla="*/ 60641 w 91601"/>
                  <a:gd name="connsiteY2" fmla="*/ 114937 h 122730"/>
                  <a:gd name="connsiteX3" fmla="*/ 2726 w 91601"/>
                  <a:gd name="connsiteY3" fmla="*/ 25892 h 122730"/>
                  <a:gd name="connsiteX4" fmla="*/ 7794 w 91601"/>
                  <a:gd name="connsiteY4" fmla="*/ 2726 h 122730"/>
                  <a:gd name="connsiteX5" fmla="*/ 7794 w 91601"/>
                  <a:gd name="connsiteY5" fmla="*/ 2726 h 122730"/>
                  <a:gd name="connsiteX6" fmla="*/ 30960 w 91601"/>
                  <a:gd name="connsiteY6" fmla="*/ 7794 h 122730"/>
                  <a:gd name="connsiteX7" fmla="*/ 88875 w 91601"/>
                  <a:gd name="connsiteY7" fmla="*/ 96838 h 122730"/>
                  <a:gd name="connsiteX8" fmla="*/ 83807 w 91601"/>
                  <a:gd name="connsiteY8" fmla="*/ 120005 h 1227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1601" h="122730">
                    <a:moveTo>
                      <a:pt x="83807" y="120005"/>
                    </a:moveTo>
                    <a:lnTo>
                      <a:pt x="83807" y="120005"/>
                    </a:lnTo>
                    <a:cubicBezTo>
                      <a:pt x="75844" y="125072"/>
                      <a:pt x="65709" y="122900"/>
                      <a:pt x="60641" y="114937"/>
                    </a:cubicBezTo>
                    <a:lnTo>
                      <a:pt x="2726" y="25892"/>
                    </a:lnTo>
                    <a:cubicBezTo>
                      <a:pt x="-2342" y="17929"/>
                      <a:pt x="-170" y="7794"/>
                      <a:pt x="7794" y="2726"/>
                    </a:cubicBezTo>
                    <a:lnTo>
                      <a:pt x="7794" y="2726"/>
                    </a:lnTo>
                    <a:cubicBezTo>
                      <a:pt x="15757" y="-2342"/>
                      <a:pt x="25892" y="-170"/>
                      <a:pt x="30960" y="7794"/>
                    </a:cubicBezTo>
                    <a:lnTo>
                      <a:pt x="88875" y="96838"/>
                    </a:lnTo>
                    <a:cubicBezTo>
                      <a:pt x="93943" y="104802"/>
                      <a:pt x="91771" y="114937"/>
                      <a:pt x="83807" y="12000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82CBA752-FB07-48B2-8DA4-94B373D33FAE}"/>
                  </a:ext>
                </a:extLst>
              </p:cNvPr>
              <p:cNvSpPr/>
              <p:nvPr/>
            </p:nvSpPr>
            <p:spPr>
              <a:xfrm>
                <a:off x="5848698" y="3107341"/>
                <a:ext cx="92182" cy="121354"/>
              </a:xfrm>
              <a:custGeom>
                <a:avLst/>
                <a:gdLst>
                  <a:gd name="connsiteX0" fmla="*/ 7616 w 92182"/>
                  <a:gd name="connsiteY0" fmla="*/ 2762 h 121354"/>
                  <a:gd name="connsiteX1" fmla="*/ 7616 w 92182"/>
                  <a:gd name="connsiteY1" fmla="*/ 2762 h 121354"/>
                  <a:gd name="connsiteX2" fmla="*/ 30782 w 92182"/>
                  <a:gd name="connsiteY2" fmla="*/ 7105 h 121354"/>
                  <a:gd name="connsiteX3" fmla="*/ 89421 w 92182"/>
                  <a:gd name="connsiteY3" fmla="*/ 95426 h 121354"/>
                  <a:gd name="connsiteX4" fmla="*/ 85078 w 92182"/>
                  <a:gd name="connsiteY4" fmla="*/ 118593 h 121354"/>
                  <a:gd name="connsiteX5" fmla="*/ 85078 w 92182"/>
                  <a:gd name="connsiteY5" fmla="*/ 118593 h 121354"/>
                  <a:gd name="connsiteX6" fmla="*/ 61911 w 92182"/>
                  <a:gd name="connsiteY6" fmla="*/ 114249 h 121354"/>
                  <a:gd name="connsiteX7" fmla="*/ 3272 w 92182"/>
                  <a:gd name="connsiteY7" fmla="*/ 25928 h 121354"/>
                  <a:gd name="connsiteX8" fmla="*/ 7616 w 92182"/>
                  <a:gd name="connsiteY8" fmla="*/ 2762 h 121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82" h="121354">
                    <a:moveTo>
                      <a:pt x="7616" y="2762"/>
                    </a:moveTo>
                    <a:lnTo>
                      <a:pt x="7616" y="2762"/>
                    </a:lnTo>
                    <a:cubicBezTo>
                      <a:pt x="15579" y="-2306"/>
                      <a:pt x="25714" y="-134"/>
                      <a:pt x="30782" y="7105"/>
                    </a:cubicBezTo>
                    <a:lnTo>
                      <a:pt x="89421" y="95426"/>
                    </a:lnTo>
                    <a:cubicBezTo>
                      <a:pt x="94489" y="103390"/>
                      <a:pt x="92317" y="113525"/>
                      <a:pt x="85078" y="118593"/>
                    </a:cubicBezTo>
                    <a:lnTo>
                      <a:pt x="85078" y="118593"/>
                    </a:lnTo>
                    <a:cubicBezTo>
                      <a:pt x="77114" y="123660"/>
                      <a:pt x="66979" y="121488"/>
                      <a:pt x="61911" y="114249"/>
                    </a:cubicBezTo>
                    <a:lnTo>
                      <a:pt x="3272" y="25928"/>
                    </a:lnTo>
                    <a:cubicBezTo>
                      <a:pt x="-2519" y="17965"/>
                      <a:pt x="-348" y="7829"/>
                      <a:pt x="7616" y="276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68247D03-A72E-4EBA-B7FB-9860E47659D1}"/>
                  </a:ext>
                </a:extLst>
              </p:cNvPr>
              <p:cNvSpPr/>
              <p:nvPr/>
            </p:nvSpPr>
            <p:spPr>
              <a:xfrm>
                <a:off x="5934123" y="3050149"/>
                <a:ext cx="92182" cy="121354"/>
              </a:xfrm>
              <a:custGeom>
                <a:avLst/>
                <a:gdLst>
                  <a:gd name="connsiteX0" fmla="*/ 7616 w 92182"/>
                  <a:gd name="connsiteY0" fmla="*/ 2762 h 121354"/>
                  <a:gd name="connsiteX1" fmla="*/ 7616 w 92182"/>
                  <a:gd name="connsiteY1" fmla="*/ 2762 h 121354"/>
                  <a:gd name="connsiteX2" fmla="*/ 30782 w 92182"/>
                  <a:gd name="connsiteY2" fmla="*/ 7105 h 121354"/>
                  <a:gd name="connsiteX3" fmla="*/ 89421 w 92182"/>
                  <a:gd name="connsiteY3" fmla="*/ 95426 h 121354"/>
                  <a:gd name="connsiteX4" fmla="*/ 85077 w 92182"/>
                  <a:gd name="connsiteY4" fmla="*/ 118592 h 121354"/>
                  <a:gd name="connsiteX5" fmla="*/ 85077 w 92182"/>
                  <a:gd name="connsiteY5" fmla="*/ 118592 h 121354"/>
                  <a:gd name="connsiteX6" fmla="*/ 61911 w 92182"/>
                  <a:gd name="connsiteY6" fmla="*/ 114249 h 121354"/>
                  <a:gd name="connsiteX7" fmla="*/ 3272 w 92182"/>
                  <a:gd name="connsiteY7" fmla="*/ 25928 h 121354"/>
                  <a:gd name="connsiteX8" fmla="*/ 7616 w 92182"/>
                  <a:gd name="connsiteY8" fmla="*/ 2762 h 121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82" h="121354">
                    <a:moveTo>
                      <a:pt x="7616" y="2762"/>
                    </a:moveTo>
                    <a:lnTo>
                      <a:pt x="7616" y="2762"/>
                    </a:lnTo>
                    <a:cubicBezTo>
                      <a:pt x="15579" y="-2306"/>
                      <a:pt x="25714" y="-134"/>
                      <a:pt x="30782" y="7105"/>
                    </a:cubicBezTo>
                    <a:lnTo>
                      <a:pt x="89421" y="95426"/>
                    </a:lnTo>
                    <a:cubicBezTo>
                      <a:pt x="94489" y="103390"/>
                      <a:pt x="92317" y="113525"/>
                      <a:pt x="85077" y="118592"/>
                    </a:cubicBezTo>
                    <a:lnTo>
                      <a:pt x="85077" y="118592"/>
                    </a:lnTo>
                    <a:cubicBezTo>
                      <a:pt x="77114" y="123660"/>
                      <a:pt x="66979" y="121488"/>
                      <a:pt x="61911" y="114249"/>
                    </a:cubicBezTo>
                    <a:lnTo>
                      <a:pt x="3272" y="25928"/>
                    </a:lnTo>
                    <a:cubicBezTo>
                      <a:pt x="-2520" y="18689"/>
                      <a:pt x="-348" y="7829"/>
                      <a:pt x="7616" y="276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073A95DD-AFA0-4170-9A57-EE2DE9AE837F}"/>
                  </a:ext>
                </a:extLst>
              </p:cNvPr>
              <p:cNvSpPr/>
              <p:nvPr/>
            </p:nvSpPr>
            <p:spPr>
              <a:xfrm>
                <a:off x="5227209" y="2407155"/>
                <a:ext cx="443052" cy="1933648"/>
              </a:xfrm>
              <a:custGeom>
                <a:avLst/>
                <a:gdLst>
                  <a:gd name="connsiteX0" fmla="*/ 0 w 443052"/>
                  <a:gd name="connsiteY0" fmla="*/ 31853 h 1933648"/>
                  <a:gd name="connsiteX1" fmla="*/ 304780 w 443052"/>
                  <a:gd name="connsiteY1" fmla="*/ 0 h 1933648"/>
                  <a:gd name="connsiteX2" fmla="*/ 443052 w 443052"/>
                  <a:gd name="connsiteY2" fmla="*/ 1733116 h 1933648"/>
                  <a:gd name="connsiteX3" fmla="*/ 7963 w 443052"/>
                  <a:gd name="connsiteY3" fmla="*/ 1933648 h 1933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43052" h="1933648">
                    <a:moveTo>
                      <a:pt x="0" y="31853"/>
                    </a:moveTo>
                    <a:lnTo>
                      <a:pt x="304780" y="0"/>
                    </a:lnTo>
                    <a:lnTo>
                      <a:pt x="443052" y="1733116"/>
                    </a:lnTo>
                    <a:lnTo>
                      <a:pt x="7963" y="1933648"/>
                    </a:lnTo>
                    <a:close/>
                  </a:path>
                </a:pathLst>
              </a:custGeom>
              <a:solidFill>
                <a:schemeClr val="accent2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8720552C-0FF5-45B1-A51A-334B1E208E1E}"/>
                  </a:ext>
                </a:extLst>
              </p:cNvPr>
              <p:cNvSpPr/>
              <p:nvPr/>
            </p:nvSpPr>
            <p:spPr>
              <a:xfrm>
                <a:off x="5229379" y="3687791"/>
                <a:ext cx="431985" cy="420903"/>
              </a:xfrm>
              <a:custGeom>
                <a:avLst/>
                <a:gdLst>
                  <a:gd name="connsiteX0" fmla="*/ 0 w 427764"/>
                  <a:gd name="connsiteY0" fmla="*/ 416283 h 420903"/>
                  <a:gd name="connsiteX1" fmla="*/ 724 w 427764"/>
                  <a:gd name="connsiteY1" fmla="*/ 82546 h 420903"/>
                  <a:gd name="connsiteX2" fmla="*/ 28958 w 427764"/>
                  <a:gd name="connsiteY2" fmla="*/ 70963 h 420903"/>
                  <a:gd name="connsiteX3" fmla="*/ 355455 w 427764"/>
                  <a:gd name="connsiteY3" fmla="*/ 4360 h 420903"/>
                  <a:gd name="connsiteX4" fmla="*/ 402512 w 427764"/>
                  <a:gd name="connsiteY4" fmla="*/ 35490 h 420903"/>
                  <a:gd name="connsiteX5" fmla="*/ 427126 w 427764"/>
                  <a:gd name="connsiteY5" fmla="*/ 322895 h 420903"/>
                  <a:gd name="connsiteX6" fmla="*/ 401788 w 427764"/>
                  <a:gd name="connsiteY6" fmla="*/ 343889 h 420903"/>
                  <a:gd name="connsiteX7" fmla="*/ 94836 w 427764"/>
                  <a:gd name="connsiteY7" fmla="*/ 405424 h 420903"/>
                  <a:gd name="connsiteX8" fmla="*/ 30406 w 427764"/>
                  <a:gd name="connsiteY8" fmla="*/ 418455 h 420903"/>
                  <a:gd name="connsiteX9" fmla="*/ 0 w 427764"/>
                  <a:gd name="connsiteY9" fmla="*/ 416283 h 4209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27764" h="420903">
                    <a:moveTo>
                      <a:pt x="0" y="416283"/>
                    </a:moveTo>
                    <a:cubicBezTo>
                      <a:pt x="0" y="304796"/>
                      <a:pt x="724" y="194033"/>
                      <a:pt x="724" y="82546"/>
                    </a:cubicBezTo>
                    <a:cubicBezTo>
                      <a:pt x="7963" y="73135"/>
                      <a:pt x="18823" y="73135"/>
                      <a:pt x="28958" y="70963"/>
                    </a:cubicBezTo>
                    <a:cubicBezTo>
                      <a:pt x="137549" y="49245"/>
                      <a:pt x="246864" y="27527"/>
                      <a:pt x="355455" y="4360"/>
                    </a:cubicBezTo>
                    <a:cubicBezTo>
                      <a:pt x="395272" y="-4327"/>
                      <a:pt x="397444" y="-2879"/>
                      <a:pt x="402512" y="35490"/>
                    </a:cubicBezTo>
                    <a:cubicBezTo>
                      <a:pt x="410475" y="131050"/>
                      <a:pt x="418438" y="227334"/>
                      <a:pt x="427126" y="322895"/>
                    </a:cubicBezTo>
                    <a:cubicBezTo>
                      <a:pt x="431469" y="345337"/>
                      <a:pt x="412647" y="341717"/>
                      <a:pt x="401788" y="343889"/>
                    </a:cubicBezTo>
                    <a:cubicBezTo>
                      <a:pt x="299712" y="364883"/>
                      <a:pt x="196912" y="385154"/>
                      <a:pt x="94836" y="405424"/>
                    </a:cubicBezTo>
                    <a:cubicBezTo>
                      <a:pt x="73118" y="409768"/>
                      <a:pt x="52124" y="416283"/>
                      <a:pt x="30406" y="418455"/>
                    </a:cubicBezTo>
                    <a:cubicBezTo>
                      <a:pt x="20271" y="420627"/>
                      <a:pt x="9411" y="423523"/>
                      <a:pt x="0" y="41628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01D09128-8325-44EE-816E-80E15EBE8622}"/>
                  </a:ext>
                </a:extLst>
              </p:cNvPr>
              <p:cNvSpPr/>
              <p:nvPr/>
            </p:nvSpPr>
            <p:spPr>
              <a:xfrm>
                <a:off x="5229567" y="2749579"/>
                <a:ext cx="345692" cy="319258"/>
              </a:xfrm>
              <a:custGeom>
                <a:avLst/>
                <a:gdLst>
                  <a:gd name="connsiteX0" fmla="*/ 313281 w 342314"/>
                  <a:gd name="connsiteY0" fmla="*/ 17375 h 319258"/>
                  <a:gd name="connsiteX1" fmla="*/ 342238 w 342314"/>
                  <a:gd name="connsiteY1" fmla="*/ 291748 h 319258"/>
                  <a:gd name="connsiteX2" fmla="*/ 324864 w 342314"/>
                  <a:gd name="connsiteY2" fmla="*/ 300436 h 319258"/>
                  <a:gd name="connsiteX3" fmla="*/ 15017 w 342314"/>
                  <a:gd name="connsiteY3" fmla="*/ 319258 h 319258"/>
                  <a:gd name="connsiteX4" fmla="*/ 1262 w 342314"/>
                  <a:gd name="connsiteY4" fmla="*/ 315639 h 319258"/>
                  <a:gd name="connsiteX5" fmla="*/ 1262 w 342314"/>
                  <a:gd name="connsiteY5" fmla="*/ 316362 h 319258"/>
                  <a:gd name="connsiteX6" fmla="*/ 1986 w 342314"/>
                  <a:gd name="connsiteY6" fmla="*/ 0 h 319258"/>
                  <a:gd name="connsiteX7" fmla="*/ 250298 w 342314"/>
                  <a:gd name="connsiteY7" fmla="*/ 15203 h 319258"/>
                  <a:gd name="connsiteX8" fmla="*/ 313281 w 342314"/>
                  <a:gd name="connsiteY8" fmla="*/ 17375 h 3192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2314" h="319258">
                    <a:moveTo>
                      <a:pt x="313281" y="17375"/>
                    </a:moveTo>
                    <a:cubicBezTo>
                      <a:pt x="324140" y="46332"/>
                      <a:pt x="343686" y="240349"/>
                      <a:pt x="342238" y="291748"/>
                    </a:cubicBezTo>
                    <a:cubicBezTo>
                      <a:pt x="337895" y="297540"/>
                      <a:pt x="331379" y="300436"/>
                      <a:pt x="324864" y="300436"/>
                    </a:cubicBezTo>
                    <a:cubicBezTo>
                      <a:pt x="221340" y="303332"/>
                      <a:pt x="118540" y="318534"/>
                      <a:pt x="15017" y="319258"/>
                    </a:cubicBezTo>
                    <a:cubicBezTo>
                      <a:pt x="9949" y="319258"/>
                      <a:pt x="5605" y="317810"/>
                      <a:pt x="1262" y="315639"/>
                    </a:cubicBezTo>
                    <a:lnTo>
                      <a:pt x="1262" y="316362"/>
                    </a:lnTo>
                    <a:cubicBezTo>
                      <a:pt x="-1634" y="283061"/>
                      <a:pt x="1262" y="61535"/>
                      <a:pt x="1986" y="0"/>
                    </a:cubicBezTo>
                    <a:cubicBezTo>
                      <a:pt x="84515" y="5068"/>
                      <a:pt x="167768" y="10135"/>
                      <a:pt x="250298" y="15203"/>
                    </a:cubicBezTo>
                    <a:cubicBezTo>
                      <a:pt x="270568" y="16651"/>
                      <a:pt x="292286" y="16651"/>
                      <a:pt x="313281" y="1737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CB4CABA2-CAB5-4A6D-987A-DE3770489411}"/>
                  </a:ext>
                </a:extLst>
              </p:cNvPr>
              <p:cNvSpPr/>
              <p:nvPr/>
            </p:nvSpPr>
            <p:spPr>
              <a:xfrm>
                <a:off x="5230103" y="3279907"/>
                <a:ext cx="384844" cy="237050"/>
              </a:xfrm>
              <a:custGeom>
                <a:avLst/>
                <a:gdLst>
                  <a:gd name="connsiteX0" fmla="*/ 0 w 381082"/>
                  <a:gd name="connsiteY0" fmla="*/ 22764 h 237050"/>
                  <a:gd name="connsiteX1" fmla="*/ 322154 w 381082"/>
                  <a:gd name="connsiteY1" fmla="*/ 322 h 237050"/>
                  <a:gd name="connsiteX2" fmla="*/ 361971 w 381082"/>
                  <a:gd name="connsiteY2" fmla="*/ 322 h 237050"/>
                  <a:gd name="connsiteX3" fmla="*/ 380793 w 381082"/>
                  <a:gd name="connsiteY3" fmla="*/ 212437 h 237050"/>
                  <a:gd name="connsiteX4" fmla="*/ 353283 w 381082"/>
                  <a:gd name="connsiteY4" fmla="*/ 237051 h 237050"/>
                  <a:gd name="connsiteX5" fmla="*/ 0 w 381082"/>
                  <a:gd name="connsiteY5" fmla="*/ 229811 h 237050"/>
                  <a:gd name="connsiteX6" fmla="*/ 0 w 381082"/>
                  <a:gd name="connsiteY6" fmla="*/ 22764 h 237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1082" h="237050">
                    <a:moveTo>
                      <a:pt x="0" y="22764"/>
                    </a:moveTo>
                    <a:cubicBezTo>
                      <a:pt x="107143" y="15524"/>
                      <a:pt x="215011" y="7561"/>
                      <a:pt x="322154" y="322"/>
                    </a:cubicBezTo>
                    <a:cubicBezTo>
                      <a:pt x="335185" y="-402"/>
                      <a:pt x="348940" y="322"/>
                      <a:pt x="361971" y="322"/>
                    </a:cubicBezTo>
                    <a:cubicBezTo>
                      <a:pt x="368486" y="71268"/>
                      <a:pt x="374278" y="141490"/>
                      <a:pt x="380793" y="212437"/>
                    </a:cubicBezTo>
                    <a:cubicBezTo>
                      <a:pt x="382965" y="233431"/>
                      <a:pt x="372830" y="237051"/>
                      <a:pt x="353283" y="237051"/>
                    </a:cubicBezTo>
                    <a:cubicBezTo>
                      <a:pt x="235281" y="234155"/>
                      <a:pt x="117279" y="231983"/>
                      <a:pt x="0" y="229811"/>
                    </a:cubicBezTo>
                    <a:cubicBezTo>
                      <a:pt x="0" y="160313"/>
                      <a:pt x="0" y="91538"/>
                      <a:pt x="0" y="2276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ECA1F972-BF86-4160-B291-AFFA543961A3}"/>
                  </a:ext>
                </a:extLst>
              </p:cNvPr>
              <p:cNvSpPr/>
              <p:nvPr/>
            </p:nvSpPr>
            <p:spPr>
              <a:xfrm>
                <a:off x="5282952" y="4313833"/>
                <a:ext cx="48504" cy="18283"/>
              </a:xfrm>
              <a:custGeom>
                <a:avLst/>
                <a:gdLst>
                  <a:gd name="connsiteX0" fmla="*/ 34025 w 48504"/>
                  <a:gd name="connsiteY0" fmla="*/ 3804 h 18283"/>
                  <a:gd name="connsiteX1" fmla="*/ 0 w 48504"/>
                  <a:gd name="connsiteY1" fmla="*/ 18283 h 18283"/>
                  <a:gd name="connsiteX2" fmla="*/ 48504 w 48504"/>
                  <a:gd name="connsiteY2" fmla="*/ 184 h 18283"/>
                  <a:gd name="connsiteX3" fmla="*/ 34025 w 48504"/>
                  <a:gd name="connsiteY3" fmla="*/ 3804 h 18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8504" h="18283">
                    <a:moveTo>
                      <a:pt x="34025" y="3804"/>
                    </a:moveTo>
                    <a:cubicBezTo>
                      <a:pt x="22442" y="8872"/>
                      <a:pt x="11583" y="13216"/>
                      <a:pt x="0" y="18283"/>
                    </a:cubicBezTo>
                    <a:lnTo>
                      <a:pt x="48504" y="184"/>
                    </a:lnTo>
                    <a:cubicBezTo>
                      <a:pt x="44884" y="-539"/>
                      <a:pt x="40541" y="908"/>
                      <a:pt x="34025" y="3804"/>
                    </a:cubicBezTo>
                    <a:close/>
                  </a:path>
                </a:pathLst>
              </a:custGeom>
              <a:noFill/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C33060E8-A2A2-49C1-8A6F-3262EF1BA6C3}"/>
                  </a:ext>
                </a:extLst>
              </p:cNvPr>
              <p:cNvSpPr/>
              <p:nvPr/>
            </p:nvSpPr>
            <p:spPr>
              <a:xfrm>
                <a:off x="5233000" y="4332116"/>
                <a:ext cx="49951" cy="19948"/>
              </a:xfrm>
              <a:custGeom>
                <a:avLst/>
                <a:gdLst>
                  <a:gd name="connsiteX0" fmla="*/ 18823 w 49951"/>
                  <a:gd name="connsiteY0" fmla="*/ 14479 h 19948"/>
                  <a:gd name="connsiteX1" fmla="*/ 49952 w 49951"/>
                  <a:gd name="connsiteY1" fmla="*/ 0 h 19948"/>
                  <a:gd name="connsiteX2" fmla="*/ 0 w 49951"/>
                  <a:gd name="connsiteY2" fmla="*/ 18823 h 19948"/>
                  <a:gd name="connsiteX3" fmla="*/ 18823 w 49951"/>
                  <a:gd name="connsiteY3" fmla="*/ 14479 h 19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951" h="19948">
                    <a:moveTo>
                      <a:pt x="18823" y="14479"/>
                    </a:moveTo>
                    <a:cubicBezTo>
                      <a:pt x="28958" y="8687"/>
                      <a:pt x="39093" y="4344"/>
                      <a:pt x="49952" y="0"/>
                    </a:cubicBezTo>
                    <a:lnTo>
                      <a:pt x="0" y="18823"/>
                    </a:lnTo>
                    <a:cubicBezTo>
                      <a:pt x="2896" y="20994"/>
                      <a:pt x="8687" y="20270"/>
                      <a:pt x="18823" y="14479"/>
                    </a:cubicBezTo>
                    <a:close/>
                  </a:path>
                </a:pathLst>
              </a:custGeom>
              <a:solidFill>
                <a:srgbClr val="AC460B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D0E27E7A-4A41-4B4A-909C-60A38D6634E1}"/>
                  </a:ext>
                </a:extLst>
              </p:cNvPr>
              <p:cNvSpPr/>
              <p:nvPr/>
            </p:nvSpPr>
            <p:spPr>
              <a:xfrm>
                <a:off x="4954710" y="3169342"/>
                <a:ext cx="44628" cy="44628"/>
              </a:xfrm>
              <a:custGeom>
                <a:avLst/>
                <a:gdLst>
                  <a:gd name="connsiteX0" fmla="*/ 7616 w 92182"/>
                  <a:gd name="connsiteY0" fmla="*/ 2762 h 121354"/>
                  <a:gd name="connsiteX1" fmla="*/ 7616 w 92182"/>
                  <a:gd name="connsiteY1" fmla="*/ 2762 h 121354"/>
                  <a:gd name="connsiteX2" fmla="*/ 30782 w 92182"/>
                  <a:gd name="connsiteY2" fmla="*/ 7105 h 121354"/>
                  <a:gd name="connsiteX3" fmla="*/ 89421 w 92182"/>
                  <a:gd name="connsiteY3" fmla="*/ 95426 h 121354"/>
                  <a:gd name="connsiteX4" fmla="*/ 85078 w 92182"/>
                  <a:gd name="connsiteY4" fmla="*/ 118593 h 121354"/>
                  <a:gd name="connsiteX5" fmla="*/ 85078 w 92182"/>
                  <a:gd name="connsiteY5" fmla="*/ 118593 h 121354"/>
                  <a:gd name="connsiteX6" fmla="*/ 61911 w 92182"/>
                  <a:gd name="connsiteY6" fmla="*/ 114249 h 121354"/>
                  <a:gd name="connsiteX7" fmla="*/ 3272 w 92182"/>
                  <a:gd name="connsiteY7" fmla="*/ 25928 h 121354"/>
                  <a:gd name="connsiteX8" fmla="*/ 7616 w 92182"/>
                  <a:gd name="connsiteY8" fmla="*/ 2762 h 1213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92182" h="121354">
                    <a:moveTo>
                      <a:pt x="7616" y="2762"/>
                    </a:moveTo>
                    <a:lnTo>
                      <a:pt x="7616" y="2762"/>
                    </a:lnTo>
                    <a:cubicBezTo>
                      <a:pt x="15579" y="-2306"/>
                      <a:pt x="25714" y="-134"/>
                      <a:pt x="30782" y="7105"/>
                    </a:cubicBezTo>
                    <a:lnTo>
                      <a:pt x="89421" y="95426"/>
                    </a:lnTo>
                    <a:cubicBezTo>
                      <a:pt x="94489" y="103390"/>
                      <a:pt x="92317" y="113525"/>
                      <a:pt x="85078" y="118593"/>
                    </a:cubicBezTo>
                    <a:lnTo>
                      <a:pt x="85078" y="118593"/>
                    </a:lnTo>
                    <a:cubicBezTo>
                      <a:pt x="77114" y="123660"/>
                      <a:pt x="66979" y="121488"/>
                      <a:pt x="61911" y="114249"/>
                    </a:cubicBezTo>
                    <a:lnTo>
                      <a:pt x="3272" y="25928"/>
                    </a:lnTo>
                    <a:cubicBezTo>
                      <a:pt x="-2519" y="17965"/>
                      <a:pt x="-348" y="7829"/>
                      <a:pt x="7616" y="276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23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0" name="Graphic 204">
              <a:extLst>
                <a:ext uri="{FF2B5EF4-FFF2-40B4-BE49-F238E27FC236}">
                  <a16:creationId xmlns:a16="http://schemas.microsoft.com/office/drawing/2014/main" id="{2108376A-9C43-4609-B0BE-52FBA172E877}"/>
                </a:ext>
              </a:extLst>
            </p:cNvPr>
            <p:cNvGrpSpPr/>
            <p:nvPr/>
          </p:nvGrpSpPr>
          <p:grpSpPr>
            <a:xfrm>
              <a:off x="5352642" y="2172999"/>
              <a:ext cx="1580891" cy="1393838"/>
              <a:chOff x="2207488" y="570"/>
              <a:chExt cx="7770529" cy="6851113"/>
            </a:xfrm>
          </p:grpSpPr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DB02BC88-E87E-4897-907A-466DAB985168}"/>
                  </a:ext>
                </a:extLst>
              </p:cNvPr>
              <p:cNvSpPr/>
              <p:nvPr/>
            </p:nvSpPr>
            <p:spPr>
              <a:xfrm>
                <a:off x="4963643" y="5901"/>
                <a:ext cx="4071280" cy="2435748"/>
              </a:xfrm>
              <a:custGeom>
                <a:avLst/>
                <a:gdLst>
                  <a:gd name="connsiteX0" fmla="*/ 3332252 w 4071279"/>
                  <a:gd name="connsiteY0" fmla="*/ 340860 h 2435748"/>
                  <a:gd name="connsiteX1" fmla="*/ 3143428 w 4071279"/>
                  <a:gd name="connsiteY1" fmla="*/ 87458 h 2435748"/>
                  <a:gd name="connsiteX2" fmla="*/ 2921614 w 4071279"/>
                  <a:gd name="connsiteY2" fmla="*/ 29197 h 2435748"/>
                  <a:gd name="connsiteX3" fmla="*/ 2242833 w 4071279"/>
                  <a:gd name="connsiteY3" fmla="*/ 165374 h 2435748"/>
                  <a:gd name="connsiteX4" fmla="*/ 1910814 w 4071279"/>
                  <a:gd name="connsiteY4" fmla="*/ 248905 h 2435748"/>
                  <a:gd name="connsiteX5" fmla="*/ 1181493 w 4071279"/>
                  <a:gd name="connsiteY5" fmla="*/ 472124 h 2435748"/>
                  <a:gd name="connsiteX6" fmla="*/ 789106 w 4071279"/>
                  <a:gd name="connsiteY6" fmla="*/ 513538 h 2435748"/>
                  <a:gd name="connsiteX7" fmla="*/ 679602 w 4071279"/>
                  <a:gd name="connsiteY7" fmla="*/ 518452 h 2435748"/>
                  <a:gd name="connsiteX8" fmla="*/ 588349 w 4071279"/>
                  <a:gd name="connsiteY8" fmla="*/ 612513 h 2435748"/>
                  <a:gd name="connsiteX9" fmla="*/ 550444 w 4071279"/>
                  <a:gd name="connsiteY9" fmla="*/ 815375 h 2435748"/>
                  <a:gd name="connsiteX10" fmla="*/ 240185 w 4071279"/>
                  <a:gd name="connsiteY10" fmla="*/ 1702633 h 2435748"/>
                  <a:gd name="connsiteX11" fmla="*/ 120 w 4071279"/>
                  <a:gd name="connsiteY11" fmla="*/ 2121694 h 2435748"/>
                  <a:gd name="connsiteX12" fmla="*/ 2555901 w 4071279"/>
                  <a:gd name="connsiteY12" fmla="*/ 2416511 h 2435748"/>
                  <a:gd name="connsiteX13" fmla="*/ 2556603 w 4071279"/>
                  <a:gd name="connsiteY13" fmla="*/ 2415809 h 2435748"/>
                  <a:gd name="connsiteX14" fmla="*/ 2596613 w 4071279"/>
                  <a:gd name="connsiteY14" fmla="*/ 1851445 h 2435748"/>
                  <a:gd name="connsiteX15" fmla="*/ 2680847 w 4071279"/>
                  <a:gd name="connsiteY15" fmla="*/ 1838810 h 2435748"/>
                  <a:gd name="connsiteX16" fmla="*/ 2681549 w 4071279"/>
                  <a:gd name="connsiteY16" fmla="*/ 1838810 h 2435748"/>
                  <a:gd name="connsiteX17" fmla="*/ 2719454 w 4071279"/>
                  <a:gd name="connsiteY17" fmla="*/ 1758788 h 2435748"/>
                  <a:gd name="connsiteX18" fmla="*/ 2719454 w 4071279"/>
                  <a:gd name="connsiteY18" fmla="*/ 1758788 h 2435748"/>
                  <a:gd name="connsiteX19" fmla="*/ 2720156 w 4071279"/>
                  <a:gd name="connsiteY19" fmla="*/ 1758788 h 2435748"/>
                  <a:gd name="connsiteX20" fmla="*/ 2542564 w 4071279"/>
                  <a:gd name="connsiteY20" fmla="*/ 1372017 h 2435748"/>
                  <a:gd name="connsiteX21" fmla="*/ 2587488 w 4071279"/>
                  <a:gd name="connsiteY21" fmla="*/ 1303928 h 2435748"/>
                  <a:gd name="connsiteX22" fmla="*/ 2627499 w 4071279"/>
                  <a:gd name="connsiteY22" fmla="*/ 1261110 h 2435748"/>
                  <a:gd name="connsiteX23" fmla="*/ 2635922 w 4071279"/>
                  <a:gd name="connsiteY23" fmla="*/ 1234436 h 2435748"/>
                  <a:gd name="connsiteX24" fmla="*/ 2660491 w 4071279"/>
                  <a:gd name="connsiteY24" fmla="*/ 1243561 h 2435748"/>
                  <a:gd name="connsiteX25" fmla="*/ 2766484 w 4071279"/>
                  <a:gd name="connsiteY25" fmla="*/ 1486434 h 2435748"/>
                  <a:gd name="connsiteX26" fmla="*/ 2890728 w 4071279"/>
                  <a:gd name="connsiteY26" fmla="*/ 1529955 h 2435748"/>
                  <a:gd name="connsiteX27" fmla="*/ 3060599 w 4071279"/>
                  <a:gd name="connsiteY27" fmla="*/ 1426067 h 2435748"/>
                  <a:gd name="connsiteX28" fmla="*/ 3181334 w 4071279"/>
                  <a:gd name="connsiteY28" fmla="*/ 1403604 h 2435748"/>
                  <a:gd name="connsiteX29" fmla="*/ 3212219 w 4071279"/>
                  <a:gd name="connsiteY29" fmla="*/ 1465376 h 2435748"/>
                  <a:gd name="connsiteX30" fmla="*/ 3179227 w 4071279"/>
                  <a:gd name="connsiteY30" fmla="*/ 1519425 h 2435748"/>
                  <a:gd name="connsiteX31" fmla="*/ 3172910 w 4071279"/>
                  <a:gd name="connsiteY31" fmla="*/ 1652093 h 2435748"/>
                  <a:gd name="connsiteX32" fmla="*/ 3172910 w 4071279"/>
                  <a:gd name="connsiteY32" fmla="*/ 1652093 h 2435748"/>
                  <a:gd name="connsiteX33" fmla="*/ 3236085 w 4071279"/>
                  <a:gd name="connsiteY33" fmla="*/ 1689998 h 2435748"/>
                  <a:gd name="connsiteX34" fmla="*/ 3350502 w 4071279"/>
                  <a:gd name="connsiteY34" fmla="*/ 1858465 h 2435748"/>
                  <a:gd name="connsiteX35" fmla="*/ 3243806 w 4071279"/>
                  <a:gd name="connsiteY35" fmla="*/ 2016402 h 2435748"/>
                  <a:gd name="connsiteX36" fmla="*/ 2866862 w 4071279"/>
                  <a:gd name="connsiteY36" fmla="*/ 2239621 h 2435748"/>
                  <a:gd name="connsiteX37" fmla="*/ 2788245 w 4071279"/>
                  <a:gd name="connsiteY37" fmla="*/ 2322450 h 2435748"/>
                  <a:gd name="connsiteX38" fmla="*/ 2791754 w 4071279"/>
                  <a:gd name="connsiteY38" fmla="*/ 2411597 h 2435748"/>
                  <a:gd name="connsiteX39" fmla="*/ 2868266 w 4071279"/>
                  <a:gd name="connsiteY39" fmla="*/ 2436165 h 2435748"/>
                  <a:gd name="connsiteX40" fmla="*/ 3778688 w 4071279"/>
                  <a:gd name="connsiteY40" fmla="*/ 2307007 h 2435748"/>
                  <a:gd name="connsiteX41" fmla="*/ 3914866 w 4071279"/>
                  <a:gd name="connsiteY41" fmla="*/ 2137137 h 2435748"/>
                  <a:gd name="connsiteX42" fmla="*/ 3958386 w 4071279"/>
                  <a:gd name="connsiteY42" fmla="*/ 1768616 h 2435748"/>
                  <a:gd name="connsiteX43" fmla="*/ 4049639 w 4071279"/>
                  <a:gd name="connsiteY43" fmla="*/ 1242157 h 2435748"/>
                  <a:gd name="connsiteX44" fmla="*/ 4067890 w 4071279"/>
                  <a:gd name="connsiteY44" fmla="*/ 1113701 h 2435748"/>
                  <a:gd name="connsiteX45" fmla="*/ 3825017 w 4071279"/>
                  <a:gd name="connsiteY45" fmla="*/ 869424 h 2435748"/>
                  <a:gd name="connsiteX46" fmla="*/ 3186949 w 4071279"/>
                  <a:gd name="connsiteY46" fmla="*/ 178009 h 2435748"/>
                  <a:gd name="connsiteX47" fmla="*/ 3186949 w 4071279"/>
                  <a:gd name="connsiteY47" fmla="*/ 178009 h 2435748"/>
                  <a:gd name="connsiteX48" fmla="*/ 3186949 w 4071279"/>
                  <a:gd name="connsiteY48" fmla="*/ 178009 h 2435748"/>
                  <a:gd name="connsiteX49" fmla="*/ 3186949 w 4071279"/>
                  <a:gd name="connsiteY49" fmla="*/ 178009 h 243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</a:cxnLst>
                <a:rect l="l" t="t" r="r" b="b"/>
                <a:pathLst>
                  <a:path w="4071279" h="2435748">
                    <a:moveTo>
                      <a:pt x="3332252" y="340860"/>
                    </a:moveTo>
                    <a:cubicBezTo>
                      <a:pt x="3307684" y="302253"/>
                      <a:pt x="3167295" y="126065"/>
                      <a:pt x="3143428" y="87458"/>
                    </a:cubicBezTo>
                    <a:cubicBezTo>
                      <a:pt x="3112543" y="8840"/>
                      <a:pt x="3051474" y="-31171"/>
                      <a:pt x="2921614" y="29197"/>
                    </a:cubicBezTo>
                    <a:cubicBezTo>
                      <a:pt x="2828957" y="72717"/>
                      <a:pt x="2268805" y="160460"/>
                      <a:pt x="2242833" y="165374"/>
                    </a:cubicBezTo>
                    <a:cubicBezTo>
                      <a:pt x="2124907" y="189240"/>
                      <a:pt x="2027336" y="217318"/>
                      <a:pt x="1910814" y="248905"/>
                    </a:cubicBezTo>
                    <a:cubicBezTo>
                      <a:pt x="1745857" y="293128"/>
                      <a:pt x="1289592" y="453171"/>
                      <a:pt x="1181493" y="472124"/>
                    </a:cubicBezTo>
                    <a:cubicBezTo>
                      <a:pt x="1148501" y="477739"/>
                      <a:pt x="910542" y="514942"/>
                      <a:pt x="789106" y="513538"/>
                    </a:cubicBezTo>
                    <a:cubicBezTo>
                      <a:pt x="752604" y="512837"/>
                      <a:pt x="716103" y="513538"/>
                      <a:pt x="679602" y="518452"/>
                    </a:cubicBezTo>
                    <a:cubicBezTo>
                      <a:pt x="619235" y="526875"/>
                      <a:pt x="592561" y="551444"/>
                      <a:pt x="588349" y="612513"/>
                    </a:cubicBezTo>
                    <a:cubicBezTo>
                      <a:pt x="583436" y="682005"/>
                      <a:pt x="569397" y="748690"/>
                      <a:pt x="550444" y="815375"/>
                    </a:cubicBezTo>
                    <a:cubicBezTo>
                      <a:pt x="511135" y="950850"/>
                      <a:pt x="268263" y="1628227"/>
                      <a:pt x="240185" y="1702633"/>
                    </a:cubicBezTo>
                    <a:cubicBezTo>
                      <a:pt x="233867" y="1718778"/>
                      <a:pt x="22582" y="2090808"/>
                      <a:pt x="120" y="2121694"/>
                    </a:cubicBezTo>
                    <a:cubicBezTo>
                      <a:pt x="-20237" y="2149772"/>
                      <a:pt x="2561516" y="2420723"/>
                      <a:pt x="2555901" y="2416511"/>
                    </a:cubicBezTo>
                    <a:cubicBezTo>
                      <a:pt x="2555901" y="2416511"/>
                      <a:pt x="2556603" y="2415809"/>
                      <a:pt x="2556603" y="2415809"/>
                    </a:cubicBezTo>
                    <a:cubicBezTo>
                      <a:pt x="2480091" y="2339297"/>
                      <a:pt x="2555901" y="1872504"/>
                      <a:pt x="2596613" y="1851445"/>
                    </a:cubicBezTo>
                    <a:cubicBezTo>
                      <a:pt x="2612758" y="1842320"/>
                      <a:pt x="2667510" y="1851445"/>
                      <a:pt x="2680847" y="1838810"/>
                    </a:cubicBezTo>
                    <a:lnTo>
                      <a:pt x="2681549" y="1838810"/>
                    </a:lnTo>
                    <a:cubicBezTo>
                      <a:pt x="2715242" y="1817752"/>
                      <a:pt x="2727175" y="1791780"/>
                      <a:pt x="2719454" y="1758788"/>
                    </a:cubicBezTo>
                    <a:cubicBezTo>
                      <a:pt x="2719454" y="1758788"/>
                      <a:pt x="2719454" y="1758788"/>
                      <a:pt x="2719454" y="1758788"/>
                    </a:cubicBezTo>
                    <a:cubicBezTo>
                      <a:pt x="2719454" y="1758788"/>
                      <a:pt x="2719454" y="1758788"/>
                      <a:pt x="2720156" y="1758788"/>
                    </a:cubicBezTo>
                    <a:cubicBezTo>
                      <a:pt x="2715242" y="1726499"/>
                      <a:pt x="2546775" y="1386056"/>
                      <a:pt x="2542564" y="1372017"/>
                    </a:cubicBezTo>
                    <a:cubicBezTo>
                      <a:pt x="2529227" y="1324987"/>
                      <a:pt x="2538352" y="1310246"/>
                      <a:pt x="2587488" y="1303928"/>
                    </a:cubicBezTo>
                    <a:cubicBezTo>
                      <a:pt x="2613460" y="1300419"/>
                      <a:pt x="2627499" y="1288485"/>
                      <a:pt x="2627499" y="1261110"/>
                    </a:cubicBezTo>
                    <a:cubicBezTo>
                      <a:pt x="2627499" y="1251282"/>
                      <a:pt x="2625393" y="1237244"/>
                      <a:pt x="2635922" y="1234436"/>
                    </a:cubicBezTo>
                    <a:cubicBezTo>
                      <a:pt x="2647153" y="1231628"/>
                      <a:pt x="2655577" y="1235138"/>
                      <a:pt x="2660491" y="1243561"/>
                    </a:cubicBezTo>
                    <a:cubicBezTo>
                      <a:pt x="2668914" y="1256898"/>
                      <a:pt x="2746830" y="1451337"/>
                      <a:pt x="2766484" y="1486434"/>
                    </a:cubicBezTo>
                    <a:cubicBezTo>
                      <a:pt x="2798774" y="1553821"/>
                      <a:pt x="2824745" y="1562946"/>
                      <a:pt x="2890728" y="1529955"/>
                    </a:cubicBezTo>
                    <a:cubicBezTo>
                      <a:pt x="2901258" y="1524339"/>
                      <a:pt x="3046560" y="1432384"/>
                      <a:pt x="3060599" y="1426067"/>
                    </a:cubicBezTo>
                    <a:cubicBezTo>
                      <a:pt x="3093591" y="1411326"/>
                      <a:pt x="3144832" y="1396585"/>
                      <a:pt x="3181334" y="1403604"/>
                    </a:cubicBezTo>
                    <a:cubicBezTo>
                      <a:pt x="3214325" y="1409922"/>
                      <a:pt x="3228364" y="1435894"/>
                      <a:pt x="3212219" y="1465376"/>
                    </a:cubicBezTo>
                    <a:cubicBezTo>
                      <a:pt x="3202392" y="1483626"/>
                      <a:pt x="3188353" y="1500473"/>
                      <a:pt x="3179227" y="1519425"/>
                    </a:cubicBezTo>
                    <a:cubicBezTo>
                      <a:pt x="3158169" y="1562244"/>
                      <a:pt x="3148342" y="1606466"/>
                      <a:pt x="3172910" y="1652093"/>
                    </a:cubicBezTo>
                    <a:cubicBezTo>
                      <a:pt x="3172910" y="1652093"/>
                      <a:pt x="3172910" y="1652093"/>
                      <a:pt x="3172910" y="1652093"/>
                    </a:cubicBezTo>
                    <a:cubicBezTo>
                      <a:pt x="3173612" y="1659814"/>
                      <a:pt x="3217133" y="1687892"/>
                      <a:pt x="3236085" y="1689998"/>
                    </a:cubicBezTo>
                    <a:cubicBezTo>
                      <a:pt x="3329444" y="1702633"/>
                      <a:pt x="3373666" y="1766510"/>
                      <a:pt x="3350502" y="1858465"/>
                    </a:cubicBezTo>
                    <a:cubicBezTo>
                      <a:pt x="3333655" y="1923745"/>
                      <a:pt x="3298558" y="1976391"/>
                      <a:pt x="3243806" y="2016402"/>
                    </a:cubicBezTo>
                    <a:cubicBezTo>
                      <a:pt x="3199584" y="2048692"/>
                      <a:pt x="2941970" y="2186273"/>
                      <a:pt x="2866862" y="2239621"/>
                    </a:cubicBezTo>
                    <a:cubicBezTo>
                      <a:pt x="2835275" y="2262083"/>
                      <a:pt x="2805793" y="2287353"/>
                      <a:pt x="2788245" y="2322450"/>
                    </a:cubicBezTo>
                    <a:cubicBezTo>
                      <a:pt x="2772802" y="2352634"/>
                      <a:pt x="2772099" y="2383519"/>
                      <a:pt x="2791754" y="2411597"/>
                    </a:cubicBezTo>
                    <a:cubicBezTo>
                      <a:pt x="2810706" y="2437569"/>
                      <a:pt x="2838784" y="2441079"/>
                      <a:pt x="2868266" y="2436165"/>
                    </a:cubicBezTo>
                    <a:cubicBezTo>
                      <a:pt x="3084465" y="2401770"/>
                      <a:pt x="3694455" y="2336489"/>
                      <a:pt x="3778688" y="2307007"/>
                    </a:cubicBezTo>
                    <a:cubicBezTo>
                      <a:pt x="3860114" y="2278228"/>
                      <a:pt x="3904337" y="2221370"/>
                      <a:pt x="3914866" y="2137137"/>
                    </a:cubicBezTo>
                    <a:cubicBezTo>
                      <a:pt x="3930308" y="2014296"/>
                      <a:pt x="3942944" y="1891456"/>
                      <a:pt x="3958386" y="1768616"/>
                    </a:cubicBezTo>
                    <a:cubicBezTo>
                      <a:pt x="3980147" y="1591726"/>
                      <a:pt x="3996291" y="1413432"/>
                      <a:pt x="4049639" y="1242157"/>
                    </a:cubicBezTo>
                    <a:cubicBezTo>
                      <a:pt x="4069996" y="1201444"/>
                      <a:pt x="4084034" y="1159328"/>
                      <a:pt x="4067890" y="1113701"/>
                    </a:cubicBezTo>
                    <a:cubicBezTo>
                      <a:pt x="4065784" y="1083518"/>
                      <a:pt x="3843267" y="889079"/>
                      <a:pt x="3825017" y="869424"/>
                    </a:cubicBezTo>
                    <a:moveTo>
                      <a:pt x="3186949" y="178009"/>
                    </a:moveTo>
                    <a:cubicBezTo>
                      <a:pt x="3186247" y="178009"/>
                      <a:pt x="3186247" y="178009"/>
                      <a:pt x="3186949" y="178009"/>
                    </a:cubicBezTo>
                    <a:cubicBezTo>
                      <a:pt x="3186949" y="178009"/>
                      <a:pt x="3186949" y="178009"/>
                      <a:pt x="3186949" y="178009"/>
                    </a:cubicBezTo>
                    <a:cubicBezTo>
                      <a:pt x="3186949" y="178009"/>
                      <a:pt x="3186949" y="178009"/>
                      <a:pt x="3186949" y="178009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3A8685BF-6756-440D-BC69-BA087B047BCA}"/>
                  </a:ext>
                </a:extLst>
              </p:cNvPr>
              <p:cNvSpPr/>
              <p:nvPr/>
            </p:nvSpPr>
            <p:spPr>
              <a:xfrm>
                <a:off x="4677036" y="1953512"/>
                <a:ext cx="2948168" cy="1368792"/>
              </a:xfrm>
              <a:custGeom>
                <a:avLst/>
                <a:gdLst>
                  <a:gd name="connsiteX0" fmla="*/ 2845316 w 2948168"/>
                  <a:gd name="connsiteY0" fmla="*/ 468899 h 1368792"/>
                  <a:gd name="connsiteX1" fmla="*/ 2862865 w 2948168"/>
                  <a:gd name="connsiteY1" fmla="*/ 480130 h 1368792"/>
                  <a:gd name="connsiteX2" fmla="*/ 2926741 w 2948168"/>
                  <a:gd name="connsiteY2" fmla="*/ 576297 h 1368792"/>
                  <a:gd name="connsiteX3" fmla="*/ 2934463 w 2948168"/>
                  <a:gd name="connsiteY3" fmla="*/ 1111881 h 1368792"/>
                  <a:gd name="connsiteX4" fmla="*/ 2951309 w 2948168"/>
                  <a:gd name="connsiteY4" fmla="*/ 1333695 h 1368792"/>
                  <a:gd name="connsiteX5" fmla="*/ 2892346 w 2948168"/>
                  <a:gd name="connsiteY5" fmla="*/ 1361773 h 1368792"/>
                  <a:gd name="connsiteX6" fmla="*/ 1424579 w 2948168"/>
                  <a:gd name="connsiteY6" fmla="*/ 946222 h 1368792"/>
                  <a:gd name="connsiteX7" fmla="*/ 24200 w 2948168"/>
                  <a:gd name="connsiteY7" fmla="*/ 872517 h 1368792"/>
                  <a:gd name="connsiteX8" fmla="*/ 334 w 2948168"/>
                  <a:gd name="connsiteY8" fmla="*/ 853565 h 1368792"/>
                  <a:gd name="connsiteX9" fmla="*/ 180031 w 2948168"/>
                  <a:gd name="connsiteY9" fmla="*/ 383964 h 1368792"/>
                  <a:gd name="connsiteX10" fmla="*/ 288833 w 2948168"/>
                  <a:gd name="connsiteY10" fmla="*/ 173380 h 1368792"/>
                  <a:gd name="connsiteX11" fmla="*/ 716317 w 2948168"/>
                  <a:gd name="connsiteY11" fmla="*/ 702 h 1368792"/>
                  <a:gd name="connsiteX12" fmla="*/ 891803 w 2948168"/>
                  <a:gd name="connsiteY12" fmla="*/ 0 h 1368792"/>
                  <a:gd name="connsiteX13" fmla="*/ 1355087 w 2948168"/>
                  <a:gd name="connsiteY13" fmla="*/ 18953 h 1368792"/>
                  <a:gd name="connsiteX14" fmla="*/ 1791696 w 2948168"/>
                  <a:gd name="connsiteY14" fmla="*/ 97570 h 1368792"/>
                  <a:gd name="connsiteX15" fmla="*/ 1802226 w 2948168"/>
                  <a:gd name="connsiteY15" fmla="*/ 97570 h 1368792"/>
                  <a:gd name="connsiteX16" fmla="*/ 2462756 w 2948168"/>
                  <a:gd name="connsiteY16" fmla="*/ 292711 h 1368792"/>
                  <a:gd name="connsiteX17" fmla="*/ 2757573 w 2948168"/>
                  <a:gd name="connsiteY17" fmla="*/ 430292 h 1368792"/>
                  <a:gd name="connsiteX18" fmla="*/ 2845316 w 2948168"/>
                  <a:gd name="connsiteY18" fmla="*/ 468899 h 1368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948168" h="1368792">
                    <a:moveTo>
                      <a:pt x="2845316" y="468899"/>
                    </a:moveTo>
                    <a:cubicBezTo>
                      <a:pt x="2850931" y="472409"/>
                      <a:pt x="2856547" y="478024"/>
                      <a:pt x="2862865" y="480130"/>
                    </a:cubicBezTo>
                    <a:cubicBezTo>
                      <a:pt x="2909895" y="494871"/>
                      <a:pt x="2921828" y="534882"/>
                      <a:pt x="2926741" y="576297"/>
                    </a:cubicBezTo>
                    <a:cubicBezTo>
                      <a:pt x="2949204" y="754591"/>
                      <a:pt x="2954117" y="932885"/>
                      <a:pt x="2934463" y="1111881"/>
                    </a:cubicBezTo>
                    <a:cubicBezTo>
                      <a:pt x="2934463" y="1112582"/>
                      <a:pt x="2952012" y="1332993"/>
                      <a:pt x="2951309" y="1333695"/>
                    </a:cubicBezTo>
                    <a:cubicBezTo>
                      <a:pt x="2936569" y="1373004"/>
                      <a:pt x="2928145" y="1376514"/>
                      <a:pt x="2892346" y="1361773"/>
                    </a:cubicBezTo>
                    <a:cubicBezTo>
                      <a:pt x="2749851" y="1301406"/>
                      <a:pt x="1438618" y="948327"/>
                      <a:pt x="1424579" y="946222"/>
                    </a:cubicBezTo>
                    <a:cubicBezTo>
                      <a:pt x="1342452" y="934990"/>
                      <a:pt x="29113" y="863392"/>
                      <a:pt x="24200" y="872517"/>
                    </a:cubicBezTo>
                    <a:cubicBezTo>
                      <a:pt x="20690" y="878835"/>
                      <a:pt x="1737" y="857075"/>
                      <a:pt x="334" y="853565"/>
                    </a:cubicBezTo>
                    <a:cubicBezTo>
                      <a:pt x="-8792" y="838122"/>
                      <a:pt x="172310" y="449245"/>
                      <a:pt x="180031" y="383964"/>
                    </a:cubicBezTo>
                    <a:cubicBezTo>
                      <a:pt x="183541" y="355184"/>
                      <a:pt x="258649" y="190929"/>
                      <a:pt x="288833" y="173380"/>
                    </a:cubicBezTo>
                    <a:cubicBezTo>
                      <a:pt x="308487" y="162149"/>
                      <a:pt x="693153" y="-702"/>
                      <a:pt x="716317" y="702"/>
                    </a:cubicBezTo>
                    <a:cubicBezTo>
                      <a:pt x="774579" y="2106"/>
                      <a:pt x="833542" y="0"/>
                      <a:pt x="891803" y="0"/>
                    </a:cubicBezTo>
                    <a:cubicBezTo>
                      <a:pt x="954276" y="2106"/>
                      <a:pt x="1263132" y="10529"/>
                      <a:pt x="1355087" y="18953"/>
                    </a:cubicBezTo>
                    <a:cubicBezTo>
                      <a:pt x="1367020" y="20357"/>
                      <a:pt x="1773446" y="122840"/>
                      <a:pt x="1791696" y="97570"/>
                    </a:cubicBezTo>
                    <a:cubicBezTo>
                      <a:pt x="1795206" y="97570"/>
                      <a:pt x="1798716" y="97570"/>
                      <a:pt x="1802226" y="97570"/>
                    </a:cubicBezTo>
                    <a:cubicBezTo>
                      <a:pt x="2027550" y="143899"/>
                      <a:pt x="2248663" y="207776"/>
                      <a:pt x="2462756" y="292711"/>
                    </a:cubicBezTo>
                    <a:cubicBezTo>
                      <a:pt x="2563836" y="332722"/>
                      <a:pt x="2662108" y="378348"/>
                      <a:pt x="2757573" y="430292"/>
                    </a:cubicBezTo>
                    <a:cubicBezTo>
                      <a:pt x="2786352" y="446437"/>
                      <a:pt x="2820748" y="447139"/>
                      <a:pt x="2845316" y="468899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BF93269D-CE2B-4BBB-B9A5-5ADD07CD1120}"/>
                  </a:ext>
                </a:extLst>
              </p:cNvPr>
              <p:cNvSpPr/>
              <p:nvPr/>
            </p:nvSpPr>
            <p:spPr>
              <a:xfrm>
                <a:off x="7409690" y="2155672"/>
                <a:ext cx="7019" cy="133369"/>
              </a:xfrm>
              <a:custGeom>
                <a:avLst/>
                <a:gdLst>
                  <a:gd name="connsiteX0" fmla="*/ 7371 w 7019"/>
                  <a:gd name="connsiteY0" fmla="*/ 0 h 133369"/>
                  <a:gd name="connsiteX1" fmla="*/ 7371 w 7019"/>
                  <a:gd name="connsiteY1" fmla="*/ 139687 h 133369"/>
                  <a:gd name="connsiteX2" fmla="*/ 7371 w 7019"/>
                  <a:gd name="connsiteY2" fmla="*/ 0 h 133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019" h="133369">
                    <a:moveTo>
                      <a:pt x="7371" y="0"/>
                    </a:moveTo>
                    <a:cubicBezTo>
                      <a:pt x="7371" y="46328"/>
                      <a:pt x="7371" y="93359"/>
                      <a:pt x="7371" y="139687"/>
                    </a:cubicBezTo>
                    <a:cubicBezTo>
                      <a:pt x="-2457" y="93359"/>
                      <a:pt x="-2457" y="46328"/>
                      <a:pt x="7371" y="0"/>
                    </a:cubicBezTo>
                    <a:close/>
                  </a:path>
                </a:pathLst>
              </a:custGeom>
              <a:solidFill>
                <a:srgbClr val="080808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4E79D48-222C-4574-BDBA-78E3CE4E34F2}"/>
                  </a:ext>
                </a:extLst>
              </p:cNvPr>
              <p:cNvSpPr/>
              <p:nvPr/>
            </p:nvSpPr>
            <p:spPr>
              <a:xfrm>
                <a:off x="3281903" y="4231295"/>
                <a:ext cx="14039" cy="7019"/>
              </a:xfrm>
              <a:custGeom>
                <a:avLst/>
                <a:gdLst>
                  <a:gd name="connsiteX0" fmla="*/ 0 w 14038"/>
                  <a:gd name="connsiteY0" fmla="*/ 9855 h 7019"/>
                  <a:gd name="connsiteX1" fmla="*/ 15443 w 14038"/>
                  <a:gd name="connsiteY1" fmla="*/ 4942 h 7019"/>
                  <a:gd name="connsiteX2" fmla="*/ 0 w 14038"/>
                  <a:gd name="connsiteY2" fmla="*/ 9855 h 70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038" h="7019">
                    <a:moveTo>
                      <a:pt x="0" y="9855"/>
                    </a:moveTo>
                    <a:cubicBezTo>
                      <a:pt x="2106" y="-674"/>
                      <a:pt x="7019" y="-3482"/>
                      <a:pt x="15443" y="4942"/>
                    </a:cubicBezTo>
                    <a:cubicBezTo>
                      <a:pt x="10529" y="7047"/>
                      <a:pt x="5615" y="8451"/>
                      <a:pt x="0" y="9855"/>
                    </a:cubicBezTo>
                    <a:close/>
                  </a:path>
                </a:pathLst>
              </a:custGeom>
              <a:solidFill>
                <a:srgbClr val="E9E9E9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642BA322-1B86-4179-A9CA-D858332E3E23}"/>
                  </a:ext>
                </a:extLst>
              </p:cNvPr>
              <p:cNvSpPr/>
              <p:nvPr/>
            </p:nvSpPr>
            <p:spPr>
              <a:xfrm>
                <a:off x="7599566" y="1840856"/>
                <a:ext cx="42117" cy="14039"/>
              </a:xfrm>
              <a:custGeom>
                <a:avLst/>
                <a:gdLst>
                  <a:gd name="connsiteX0" fmla="*/ 0 w 42116"/>
                  <a:gd name="connsiteY0" fmla="*/ 15787 h 14038"/>
                  <a:gd name="connsiteX1" fmla="*/ 47732 w 42116"/>
                  <a:gd name="connsiteY1" fmla="*/ 3854 h 14038"/>
                  <a:gd name="connsiteX2" fmla="*/ 0 w 42116"/>
                  <a:gd name="connsiteY2" fmla="*/ 15787 h 14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2116" h="14038">
                    <a:moveTo>
                      <a:pt x="0" y="15787"/>
                    </a:moveTo>
                    <a:cubicBezTo>
                      <a:pt x="10529" y="-11588"/>
                      <a:pt x="31588" y="5258"/>
                      <a:pt x="47732" y="3854"/>
                    </a:cubicBezTo>
                    <a:cubicBezTo>
                      <a:pt x="34395" y="16489"/>
                      <a:pt x="16846" y="15085"/>
                      <a:pt x="0" y="15787"/>
                    </a:cubicBezTo>
                    <a:close/>
                  </a:path>
                </a:pathLst>
              </a:custGeom>
              <a:solidFill>
                <a:srgbClr val="080808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46" name="Graphic 204">
                <a:extLst>
                  <a:ext uri="{FF2B5EF4-FFF2-40B4-BE49-F238E27FC236}">
                    <a16:creationId xmlns:a16="http://schemas.microsoft.com/office/drawing/2014/main" id="{707F6050-200E-4788-8641-1DBCF0221D59}"/>
                  </a:ext>
                </a:extLst>
              </p:cNvPr>
              <p:cNvGrpSpPr/>
              <p:nvPr/>
            </p:nvGrpSpPr>
            <p:grpSpPr>
              <a:xfrm>
                <a:off x="4965869" y="570"/>
                <a:ext cx="4071280" cy="2442768"/>
                <a:chOff x="4965869" y="570"/>
                <a:chExt cx="4071280" cy="2442768"/>
              </a:xfrm>
              <a:solidFill>
                <a:srgbClr val="0E0E0E"/>
              </a:solidFill>
            </p:grpSpPr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74595E11-E271-4659-8AB9-47CF5F3C2BA0}"/>
                    </a:ext>
                  </a:extLst>
                </p:cNvPr>
                <p:cNvSpPr/>
                <p:nvPr/>
              </p:nvSpPr>
              <p:spPr>
                <a:xfrm>
                  <a:off x="4965869" y="570"/>
                  <a:ext cx="3264043" cy="2126893"/>
                </a:xfrm>
                <a:custGeom>
                  <a:avLst/>
                  <a:gdLst>
                    <a:gd name="connsiteX0" fmla="*/ 603673 w 3264043"/>
                    <a:gd name="connsiteY0" fmla="*/ 1954346 h 2126892"/>
                    <a:gd name="connsiteX1" fmla="*/ 1066956 w 3264043"/>
                    <a:gd name="connsiteY1" fmla="*/ 1973299 h 2126892"/>
                    <a:gd name="connsiteX2" fmla="*/ 1503566 w 3264043"/>
                    <a:gd name="connsiteY2" fmla="*/ 2051917 h 2126892"/>
                    <a:gd name="connsiteX3" fmla="*/ 1514095 w 3264043"/>
                    <a:gd name="connsiteY3" fmla="*/ 2051917 h 2126892"/>
                    <a:gd name="connsiteX4" fmla="*/ 1676244 w 3264043"/>
                    <a:gd name="connsiteY4" fmla="*/ 2088418 h 2126892"/>
                    <a:gd name="connsiteX5" fmla="*/ 1684667 w 3264043"/>
                    <a:gd name="connsiteY5" fmla="*/ 2063850 h 2126892"/>
                    <a:gd name="connsiteX6" fmla="*/ 1698005 w 3264043"/>
                    <a:gd name="connsiteY6" fmla="*/ 1895383 h 2126892"/>
                    <a:gd name="connsiteX7" fmla="*/ 1496546 w 3264043"/>
                    <a:gd name="connsiteY7" fmla="*/ 1559853 h 2126892"/>
                    <a:gd name="connsiteX8" fmla="*/ 1066956 w 3264043"/>
                    <a:gd name="connsiteY8" fmla="*/ 1413147 h 2126892"/>
                    <a:gd name="connsiteX9" fmla="*/ 845843 w 3264043"/>
                    <a:gd name="connsiteY9" fmla="*/ 1401214 h 2126892"/>
                    <a:gd name="connsiteX10" fmla="*/ 720897 w 3264043"/>
                    <a:gd name="connsiteY10" fmla="*/ 1377348 h 2126892"/>
                    <a:gd name="connsiteX11" fmla="*/ 624029 w 3264043"/>
                    <a:gd name="connsiteY11" fmla="*/ 1368222 h 2126892"/>
                    <a:gd name="connsiteX12" fmla="*/ 600163 w 3264043"/>
                    <a:gd name="connsiteY12" fmla="*/ 1215198 h 2126892"/>
                    <a:gd name="connsiteX13" fmla="*/ 685098 w 3264043"/>
                    <a:gd name="connsiteY13" fmla="*/ 958989 h 2126892"/>
                    <a:gd name="connsiteX14" fmla="*/ 805833 w 3264043"/>
                    <a:gd name="connsiteY14" fmla="*/ 772271 h 2126892"/>
                    <a:gd name="connsiteX15" fmla="*/ 1066956 w 3264043"/>
                    <a:gd name="connsiteY15" fmla="*/ 667682 h 2126892"/>
                    <a:gd name="connsiteX16" fmla="*/ 1365283 w 3264043"/>
                    <a:gd name="connsiteY16" fmla="*/ 598189 h 2126892"/>
                    <a:gd name="connsiteX17" fmla="*/ 1662205 w 3264043"/>
                    <a:gd name="connsiteY17" fmla="*/ 490791 h 2126892"/>
                    <a:gd name="connsiteX18" fmla="*/ 2091795 w 3264043"/>
                    <a:gd name="connsiteY18" fmla="*/ 386904 h 2126892"/>
                    <a:gd name="connsiteX19" fmla="*/ 2654053 w 3264043"/>
                    <a:gd name="connsiteY19" fmla="*/ 278804 h 2126892"/>
                    <a:gd name="connsiteX20" fmla="*/ 2908157 w 3264043"/>
                    <a:gd name="connsiteY20" fmla="*/ 281612 h 2126892"/>
                    <a:gd name="connsiteX21" fmla="*/ 2943254 w 3264043"/>
                    <a:gd name="connsiteY21" fmla="*/ 264765 h 2126892"/>
                    <a:gd name="connsiteX22" fmla="*/ 2954486 w 3264043"/>
                    <a:gd name="connsiteY22" fmla="*/ 236687 h 2126892"/>
                    <a:gd name="connsiteX23" fmla="*/ 3068903 w 3264043"/>
                    <a:gd name="connsiteY23" fmla="*/ 215629 h 2126892"/>
                    <a:gd name="connsiteX24" fmla="*/ 3269659 w 3264043"/>
                    <a:gd name="connsiteY24" fmla="*/ 280910 h 2126892"/>
                    <a:gd name="connsiteX25" fmla="*/ 3118039 w 3264043"/>
                    <a:gd name="connsiteY25" fmla="*/ 45759 h 2126892"/>
                    <a:gd name="connsiteX26" fmla="*/ 2965717 w 3264043"/>
                    <a:gd name="connsiteY26" fmla="*/ 11363 h 2126892"/>
                    <a:gd name="connsiteX27" fmla="*/ 2905350 w 3264043"/>
                    <a:gd name="connsiteY27" fmla="*/ 40143 h 2126892"/>
                    <a:gd name="connsiteX28" fmla="*/ 2501029 w 3264043"/>
                    <a:gd name="connsiteY28" fmla="*/ 116655 h 2126892"/>
                    <a:gd name="connsiteX29" fmla="*/ 2260964 w 3264043"/>
                    <a:gd name="connsiteY29" fmla="*/ 170705 h 2126892"/>
                    <a:gd name="connsiteX30" fmla="*/ 1744333 w 3264043"/>
                    <a:gd name="connsiteY30" fmla="*/ 294949 h 2126892"/>
                    <a:gd name="connsiteX31" fmla="*/ 1146978 w 3264043"/>
                    <a:gd name="connsiteY31" fmla="*/ 476753 h 2126892"/>
                    <a:gd name="connsiteX32" fmla="*/ 788986 w 3264043"/>
                    <a:gd name="connsiteY32" fmla="*/ 519571 h 2126892"/>
                    <a:gd name="connsiteX33" fmla="*/ 679482 w 3264043"/>
                    <a:gd name="connsiteY33" fmla="*/ 524485 h 2126892"/>
                    <a:gd name="connsiteX34" fmla="*/ 588230 w 3264043"/>
                    <a:gd name="connsiteY34" fmla="*/ 618545 h 2126892"/>
                    <a:gd name="connsiteX35" fmla="*/ 550325 w 3264043"/>
                    <a:gd name="connsiteY35" fmla="*/ 821407 h 2126892"/>
                    <a:gd name="connsiteX36" fmla="*/ 240065 w 3264043"/>
                    <a:gd name="connsiteY36" fmla="*/ 1708666 h 2126892"/>
                    <a:gd name="connsiteX37" fmla="*/ 0 w 3264043"/>
                    <a:gd name="connsiteY37" fmla="*/ 2127727 h 2126892"/>
                    <a:gd name="connsiteX38" fmla="*/ 427484 w 3264043"/>
                    <a:gd name="connsiteY38" fmla="*/ 1955048 h 2126892"/>
                    <a:gd name="connsiteX39" fmla="*/ 603673 w 3264043"/>
                    <a:gd name="connsiteY39" fmla="*/ 1954346 h 2126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3264043" h="2126892">
                      <a:moveTo>
                        <a:pt x="603673" y="1954346"/>
                      </a:moveTo>
                      <a:cubicBezTo>
                        <a:pt x="666146" y="1956452"/>
                        <a:pt x="975001" y="1964875"/>
                        <a:pt x="1066956" y="1973299"/>
                      </a:cubicBezTo>
                      <a:cubicBezTo>
                        <a:pt x="1078889" y="1974703"/>
                        <a:pt x="1485315" y="2077187"/>
                        <a:pt x="1503566" y="2051917"/>
                      </a:cubicBezTo>
                      <a:cubicBezTo>
                        <a:pt x="1507076" y="2051917"/>
                        <a:pt x="1510585" y="2051917"/>
                        <a:pt x="1514095" y="2051917"/>
                      </a:cubicBezTo>
                      <a:cubicBezTo>
                        <a:pt x="1568145" y="2063148"/>
                        <a:pt x="1622194" y="2075081"/>
                        <a:pt x="1676244" y="2088418"/>
                      </a:cubicBezTo>
                      <a:cubicBezTo>
                        <a:pt x="1679052" y="2075081"/>
                        <a:pt x="1681860" y="2065955"/>
                        <a:pt x="1684667" y="2063850"/>
                      </a:cubicBezTo>
                      <a:cubicBezTo>
                        <a:pt x="1693091" y="2008396"/>
                        <a:pt x="1704322" y="1953644"/>
                        <a:pt x="1698005" y="1895383"/>
                      </a:cubicBezTo>
                      <a:cubicBezTo>
                        <a:pt x="1681860" y="1751484"/>
                        <a:pt x="1610262" y="1641981"/>
                        <a:pt x="1496546" y="1559853"/>
                      </a:cubicBezTo>
                      <a:cubicBezTo>
                        <a:pt x="1368792" y="1467899"/>
                        <a:pt x="1219980" y="1434205"/>
                        <a:pt x="1066956" y="1413147"/>
                      </a:cubicBezTo>
                      <a:cubicBezTo>
                        <a:pt x="993252" y="1403320"/>
                        <a:pt x="918846" y="1411041"/>
                        <a:pt x="845843" y="1401214"/>
                      </a:cubicBezTo>
                      <a:cubicBezTo>
                        <a:pt x="803727" y="1395598"/>
                        <a:pt x="763014" y="1382261"/>
                        <a:pt x="720897" y="1377348"/>
                      </a:cubicBezTo>
                      <a:cubicBezTo>
                        <a:pt x="661934" y="1369626"/>
                        <a:pt x="650001" y="1414551"/>
                        <a:pt x="624029" y="1368222"/>
                      </a:cubicBezTo>
                      <a:cubicBezTo>
                        <a:pt x="597355" y="1320490"/>
                        <a:pt x="580508" y="1276970"/>
                        <a:pt x="600163" y="1215198"/>
                      </a:cubicBezTo>
                      <a:cubicBezTo>
                        <a:pt x="627539" y="1129561"/>
                        <a:pt x="655616" y="1043924"/>
                        <a:pt x="685098" y="958989"/>
                      </a:cubicBezTo>
                      <a:cubicBezTo>
                        <a:pt x="710368" y="886688"/>
                        <a:pt x="748975" y="823513"/>
                        <a:pt x="805833" y="772271"/>
                      </a:cubicBezTo>
                      <a:cubicBezTo>
                        <a:pt x="879537" y="704885"/>
                        <a:pt x="973598" y="681720"/>
                        <a:pt x="1066956" y="667682"/>
                      </a:cubicBezTo>
                      <a:cubicBezTo>
                        <a:pt x="1168738" y="652239"/>
                        <a:pt x="1266309" y="622055"/>
                        <a:pt x="1365283" y="598189"/>
                      </a:cubicBezTo>
                      <a:cubicBezTo>
                        <a:pt x="1467065" y="573621"/>
                        <a:pt x="1563933" y="527995"/>
                        <a:pt x="1662205" y="490791"/>
                      </a:cubicBezTo>
                      <a:cubicBezTo>
                        <a:pt x="1801892" y="438146"/>
                        <a:pt x="1946493" y="410770"/>
                        <a:pt x="2091795" y="386904"/>
                      </a:cubicBezTo>
                      <a:cubicBezTo>
                        <a:pt x="2280619" y="356018"/>
                        <a:pt x="2468038" y="322325"/>
                        <a:pt x="2654053" y="278804"/>
                      </a:cubicBezTo>
                      <a:cubicBezTo>
                        <a:pt x="2739690" y="258448"/>
                        <a:pt x="2823924" y="254236"/>
                        <a:pt x="2908157" y="281612"/>
                      </a:cubicBezTo>
                      <a:cubicBezTo>
                        <a:pt x="2927110" y="287929"/>
                        <a:pt x="2936937" y="283016"/>
                        <a:pt x="2943254" y="264765"/>
                      </a:cubicBezTo>
                      <a:cubicBezTo>
                        <a:pt x="2946764" y="254938"/>
                        <a:pt x="2950274" y="245813"/>
                        <a:pt x="2954486" y="236687"/>
                      </a:cubicBezTo>
                      <a:cubicBezTo>
                        <a:pt x="2978352" y="191061"/>
                        <a:pt x="3030296" y="182638"/>
                        <a:pt x="3068903" y="215629"/>
                      </a:cubicBezTo>
                      <a:cubicBezTo>
                        <a:pt x="3129270" y="267573"/>
                        <a:pt x="3249303" y="284420"/>
                        <a:pt x="3269659" y="280910"/>
                      </a:cubicBezTo>
                      <a:cubicBezTo>
                        <a:pt x="3282996" y="278102"/>
                        <a:pt x="3139799" y="85067"/>
                        <a:pt x="3118039" y="45759"/>
                      </a:cubicBezTo>
                      <a:cubicBezTo>
                        <a:pt x="3078730" y="834"/>
                        <a:pt x="3021171" y="-11801"/>
                        <a:pt x="2965717" y="11363"/>
                      </a:cubicBezTo>
                      <a:cubicBezTo>
                        <a:pt x="2948168" y="18383"/>
                        <a:pt x="2924302" y="35229"/>
                        <a:pt x="2905350" y="40143"/>
                      </a:cubicBezTo>
                      <a:cubicBezTo>
                        <a:pt x="2835155" y="58394"/>
                        <a:pt x="2515770" y="113145"/>
                        <a:pt x="2501029" y="116655"/>
                      </a:cubicBezTo>
                      <a:cubicBezTo>
                        <a:pt x="2421710" y="136309"/>
                        <a:pt x="2340986" y="150348"/>
                        <a:pt x="2260964" y="170705"/>
                      </a:cubicBezTo>
                      <a:cubicBezTo>
                        <a:pt x="2088988" y="214225"/>
                        <a:pt x="1915607" y="251428"/>
                        <a:pt x="1744333" y="294949"/>
                      </a:cubicBezTo>
                      <a:cubicBezTo>
                        <a:pt x="1637637" y="321623"/>
                        <a:pt x="1167334" y="472541"/>
                        <a:pt x="1146978" y="476753"/>
                      </a:cubicBezTo>
                      <a:cubicBezTo>
                        <a:pt x="1029051" y="504128"/>
                        <a:pt x="910422" y="521677"/>
                        <a:pt x="788986" y="519571"/>
                      </a:cubicBezTo>
                      <a:cubicBezTo>
                        <a:pt x="752485" y="518869"/>
                        <a:pt x="715984" y="519571"/>
                        <a:pt x="679482" y="524485"/>
                      </a:cubicBezTo>
                      <a:cubicBezTo>
                        <a:pt x="619115" y="532908"/>
                        <a:pt x="592441" y="557476"/>
                        <a:pt x="588230" y="618545"/>
                      </a:cubicBezTo>
                      <a:cubicBezTo>
                        <a:pt x="583316" y="688038"/>
                        <a:pt x="569277" y="754723"/>
                        <a:pt x="550325" y="821407"/>
                      </a:cubicBezTo>
                      <a:cubicBezTo>
                        <a:pt x="511016" y="956883"/>
                        <a:pt x="268143" y="1634259"/>
                        <a:pt x="240065" y="1708666"/>
                      </a:cubicBezTo>
                      <a:cubicBezTo>
                        <a:pt x="233748" y="1724810"/>
                        <a:pt x="12635" y="2115092"/>
                        <a:pt x="0" y="2127727"/>
                      </a:cubicBezTo>
                      <a:cubicBezTo>
                        <a:pt x="19654" y="2116496"/>
                        <a:pt x="404320" y="1953644"/>
                        <a:pt x="427484" y="1955048"/>
                      </a:cubicBezTo>
                      <a:cubicBezTo>
                        <a:pt x="487150" y="1955750"/>
                        <a:pt x="545411" y="1953644"/>
                        <a:pt x="603673" y="1954346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5AB65692-1B8D-4F54-BBE1-88AEA4F50A8F}"/>
                    </a:ext>
                  </a:extLst>
                </p:cNvPr>
                <p:cNvSpPr/>
                <p:nvPr/>
              </p:nvSpPr>
              <p:spPr>
                <a:xfrm>
                  <a:off x="6564218" y="534489"/>
                  <a:ext cx="2470846" cy="1909290"/>
                </a:xfrm>
                <a:custGeom>
                  <a:avLst/>
                  <a:gdLst>
                    <a:gd name="connsiteX0" fmla="*/ 2471527 w 2470845"/>
                    <a:gd name="connsiteY0" fmla="*/ 586517 h 1909289"/>
                    <a:gd name="connsiteX1" fmla="*/ 1921203 w 2470845"/>
                    <a:gd name="connsiteY1" fmla="*/ 14432 h 1909289"/>
                    <a:gd name="connsiteX2" fmla="*/ 1893827 w 2470845"/>
                    <a:gd name="connsiteY2" fmla="*/ 2499 h 1909289"/>
                    <a:gd name="connsiteX3" fmla="*/ 1846094 w 2470845"/>
                    <a:gd name="connsiteY3" fmla="*/ 26365 h 1909289"/>
                    <a:gd name="connsiteX4" fmla="*/ 1838373 w 2470845"/>
                    <a:gd name="connsiteY4" fmla="*/ 36193 h 1909289"/>
                    <a:gd name="connsiteX5" fmla="*/ 1845392 w 2470845"/>
                    <a:gd name="connsiteY5" fmla="*/ 106387 h 1909289"/>
                    <a:gd name="connsiteX6" fmla="*/ 1877682 w 2470845"/>
                    <a:gd name="connsiteY6" fmla="*/ 171668 h 1909289"/>
                    <a:gd name="connsiteX7" fmla="*/ 1924712 w 2470845"/>
                    <a:gd name="connsiteY7" fmla="*/ 273450 h 1909289"/>
                    <a:gd name="connsiteX8" fmla="*/ 2206192 w 2470845"/>
                    <a:gd name="connsiteY8" fmla="*/ 590729 h 1909289"/>
                    <a:gd name="connsiteX9" fmla="*/ 2250415 w 2470845"/>
                    <a:gd name="connsiteY9" fmla="*/ 759196 h 1909289"/>
                    <a:gd name="connsiteX10" fmla="*/ 2239184 w 2470845"/>
                    <a:gd name="connsiteY10" fmla="*/ 1339002 h 1909289"/>
                    <a:gd name="connsiteX11" fmla="*/ 2201981 w 2470845"/>
                    <a:gd name="connsiteY11" fmla="*/ 1423235 h 1909289"/>
                    <a:gd name="connsiteX12" fmla="*/ 2025090 w 2470845"/>
                    <a:gd name="connsiteY12" fmla="*/ 1247047 h 1909289"/>
                    <a:gd name="connsiteX13" fmla="*/ 1949280 w 2470845"/>
                    <a:gd name="connsiteY13" fmla="*/ 1039272 h 1909289"/>
                    <a:gd name="connsiteX14" fmla="*/ 1910673 w 2470845"/>
                    <a:gd name="connsiteY14" fmla="*/ 754282 h 1909289"/>
                    <a:gd name="connsiteX15" fmla="*/ 1928222 w 2470845"/>
                    <a:gd name="connsiteY15" fmla="*/ 601258 h 1909289"/>
                    <a:gd name="connsiteX16" fmla="*/ 1779410 w 2470845"/>
                    <a:gd name="connsiteY16" fmla="*/ 519131 h 1909289"/>
                    <a:gd name="connsiteX17" fmla="*/ 1632703 w 2470845"/>
                    <a:gd name="connsiteY17" fmla="*/ 632144 h 1909289"/>
                    <a:gd name="connsiteX18" fmla="*/ 1474765 w 2470845"/>
                    <a:gd name="connsiteY18" fmla="*/ 630038 h 1909289"/>
                    <a:gd name="connsiteX19" fmla="*/ 1376493 w 2470845"/>
                    <a:gd name="connsiteY19" fmla="*/ 359087 h 1909289"/>
                    <a:gd name="connsiteX20" fmla="*/ 1317530 w 2470845"/>
                    <a:gd name="connsiteY20" fmla="*/ 254497 h 1909289"/>
                    <a:gd name="connsiteX21" fmla="*/ 1248739 w 2470845"/>
                    <a:gd name="connsiteY21" fmla="*/ 247478 h 1909289"/>
                    <a:gd name="connsiteX22" fmla="*/ 1192584 w 2470845"/>
                    <a:gd name="connsiteY22" fmla="*/ 324692 h 1909289"/>
                    <a:gd name="connsiteX23" fmla="*/ 1014992 w 2470845"/>
                    <a:gd name="connsiteY23" fmla="*/ 490351 h 1909289"/>
                    <a:gd name="connsiteX24" fmla="*/ 799495 w 2470845"/>
                    <a:gd name="connsiteY24" fmla="*/ 508601 h 1909289"/>
                    <a:gd name="connsiteX25" fmla="*/ 600142 w 2470845"/>
                    <a:gd name="connsiteY25" fmla="*/ 407521 h 1909289"/>
                    <a:gd name="connsiteX26" fmla="*/ 229516 w 2470845"/>
                    <a:gd name="connsiteY26" fmla="*/ 57953 h 1909289"/>
                    <a:gd name="connsiteX27" fmla="*/ 166341 w 2470845"/>
                    <a:gd name="connsiteY27" fmla="*/ 111301 h 1909289"/>
                    <a:gd name="connsiteX28" fmla="*/ 482216 w 2470845"/>
                    <a:gd name="connsiteY28" fmla="*/ 620913 h 1909289"/>
                    <a:gd name="connsiteX29" fmla="*/ 787562 w 2470845"/>
                    <a:gd name="connsiteY29" fmla="*/ 1095427 h 1909289"/>
                    <a:gd name="connsiteX30" fmla="*/ 803004 w 2470845"/>
                    <a:gd name="connsiteY30" fmla="*/ 1172641 h 1909289"/>
                    <a:gd name="connsiteX31" fmla="*/ 725790 w 2470845"/>
                    <a:gd name="connsiteY31" fmla="*/ 1188786 h 1909289"/>
                    <a:gd name="connsiteX32" fmla="*/ 631730 w 2470845"/>
                    <a:gd name="connsiteY32" fmla="*/ 1182468 h 1909289"/>
                    <a:gd name="connsiteX33" fmla="*/ 49116 w 2470845"/>
                    <a:gd name="connsiteY33" fmla="*/ 863785 h 1909289"/>
                    <a:gd name="connsiteX34" fmla="*/ 6999 w 2470845"/>
                    <a:gd name="connsiteY34" fmla="*/ 863785 h 1909289"/>
                    <a:gd name="connsiteX35" fmla="*/ 6999 w 2470845"/>
                    <a:gd name="connsiteY35" fmla="*/ 906604 h 1909289"/>
                    <a:gd name="connsiteX36" fmla="*/ 256189 w 2470845"/>
                    <a:gd name="connsiteY36" fmla="*/ 1244941 h 1909289"/>
                    <a:gd name="connsiteX37" fmla="*/ 225304 w 2470845"/>
                    <a:gd name="connsiteY37" fmla="*/ 1272317 h 1909289"/>
                    <a:gd name="connsiteX38" fmla="*/ 134051 w 2470845"/>
                    <a:gd name="connsiteY38" fmla="*/ 1569942 h 1909289"/>
                    <a:gd name="connsiteX39" fmla="*/ 576276 w 2470845"/>
                    <a:gd name="connsiteY39" fmla="*/ 1713840 h 1909289"/>
                    <a:gd name="connsiteX40" fmla="*/ 871093 w 2470845"/>
                    <a:gd name="connsiteY40" fmla="*/ 1851422 h 1909289"/>
                    <a:gd name="connsiteX41" fmla="*/ 890747 w 2470845"/>
                    <a:gd name="connsiteY41" fmla="*/ 1859845 h 1909289"/>
                    <a:gd name="connsiteX42" fmla="*/ 867583 w 2470845"/>
                    <a:gd name="connsiteY42" fmla="*/ 1762977 h 1909289"/>
                    <a:gd name="connsiteX43" fmla="*/ 875305 w 2470845"/>
                    <a:gd name="connsiteY43" fmla="*/ 1510978 h 1909289"/>
                    <a:gd name="connsiteX44" fmla="*/ 927249 w 2470845"/>
                    <a:gd name="connsiteY44" fmla="*/ 1364272 h 1909289"/>
                    <a:gd name="connsiteX45" fmla="*/ 998847 w 2470845"/>
                    <a:gd name="connsiteY45" fmla="*/ 1324261 h 1909289"/>
                    <a:gd name="connsiteX46" fmla="*/ 1083080 w 2470845"/>
                    <a:gd name="connsiteY46" fmla="*/ 1311626 h 1909289"/>
                    <a:gd name="connsiteX47" fmla="*/ 1083782 w 2470845"/>
                    <a:gd name="connsiteY47" fmla="*/ 1311626 h 1909289"/>
                    <a:gd name="connsiteX48" fmla="*/ 1121687 w 2470845"/>
                    <a:gd name="connsiteY48" fmla="*/ 1231604 h 1909289"/>
                    <a:gd name="connsiteX49" fmla="*/ 1122389 w 2470845"/>
                    <a:gd name="connsiteY49" fmla="*/ 1232306 h 1909289"/>
                    <a:gd name="connsiteX50" fmla="*/ 916018 w 2470845"/>
                    <a:gd name="connsiteY50" fmla="*/ 820967 h 1909289"/>
                    <a:gd name="connsiteX51" fmla="*/ 953221 w 2470845"/>
                    <a:gd name="connsiteY51" fmla="*/ 753580 h 1909289"/>
                    <a:gd name="connsiteX52" fmla="*/ 997443 w 2470845"/>
                    <a:gd name="connsiteY52" fmla="*/ 705848 h 1909289"/>
                    <a:gd name="connsiteX53" fmla="*/ 1065532 w 2470845"/>
                    <a:gd name="connsiteY53" fmla="*/ 684088 h 1909289"/>
                    <a:gd name="connsiteX54" fmla="*/ 1095014 w 2470845"/>
                    <a:gd name="connsiteY54" fmla="*/ 729012 h 1909289"/>
                    <a:gd name="connsiteX55" fmla="*/ 1184161 w 2470845"/>
                    <a:gd name="connsiteY55" fmla="*/ 980308 h 1909289"/>
                    <a:gd name="connsiteX56" fmla="*/ 1266990 w 2470845"/>
                    <a:gd name="connsiteY56" fmla="*/ 1010492 h 1909289"/>
                    <a:gd name="connsiteX57" fmla="*/ 1457919 w 2470845"/>
                    <a:gd name="connsiteY57" fmla="*/ 871507 h 1909289"/>
                    <a:gd name="connsiteX58" fmla="*/ 1556191 w 2470845"/>
                    <a:gd name="connsiteY58" fmla="*/ 842727 h 1909289"/>
                    <a:gd name="connsiteX59" fmla="*/ 1653060 w 2470845"/>
                    <a:gd name="connsiteY59" fmla="*/ 904498 h 1909289"/>
                    <a:gd name="connsiteX60" fmla="*/ 1574442 w 2470845"/>
                    <a:gd name="connsiteY60" fmla="*/ 1016107 h 1909289"/>
                    <a:gd name="connsiteX61" fmla="*/ 1639021 w 2470845"/>
                    <a:gd name="connsiteY61" fmla="*/ 1163516 h 1909289"/>
                    <a:gd name="connsiteX62" fmla="*/ 1753438 w 2470845"/>
                    <a:gd name="connsiteY62" fmla="*/ 1331982 h 1909289"/>
                    <a:gd name="connsiteX63" fmla="*/ 1646742 w 2470845"/>
                    <a:gd name="connsiteY63" fmla="*/ 1489920 h 1909289"/>
                    <a:gd name="connsiteX64" fmla="*/ 1506353 w 2470845"/>
                    <a:gd name="connsiteY64" fmla="*/ 1574153 h 1909289"/>
                    <a:gd name="connsiteX65" fmla="*/ 1270500 w 2470845"/>
                    <a:gd name="connsiteY65" fmla="*/ 1712437 h 1909289"/>
                    <a:gd name="connsiteX66" fmla="*/ 1191882 w 2470845"/>
                    <a:gd name="connsiteY66" fmla="*/ 1795266 h 1909289"/>
                    <a:gd name="connsiteX67" fmla="*/ 1195392 w 2470845"/>
                    <a:gd name="connsiteY67" fmla="*/ 1884413 h 1909289"/>
                    <a:gd name="connsiteX68" fmla="*/ 1271904 w 2470845"/>
                    <a:gd name="connsiteY68" fmla="*/ 1908981 h 1909289"/>
                    <a:gd name="connsiteX69" fmla="*/ 1923308 w 2470845"/>
                    <a:gd name="connsiteY69" fmla="*/ 1826854 h 1909289"/>
                    <a:gd name="connsiteX70" fmla="*/ 2183028 w 2470845"/>
                    <a:gd name="connsiteY70" fmla="*/ 1779823 h 1909289"/>
                    <a:gd name="connsiteX71" fmla="*/ 2319205 w 2470845"/>
                    <a:gd name="connsiteY71" fmla="*/ 1609953 h 1909289"/>
                    <a:gd name="connsiteX72" fmla="*/ 2362726 w 2470845"/>
                    <a:gd name="connsiteY72" fmla="*/ 1241432 h 1909289"/>
                    <a:gd name="connsiteX73" fmla="*/ 2453978 w 2470845"/>
                    <a:gd name="connsiteY73" fmla="*/ 714973 h 1909289"/>
                    <a:gd name="connsiteX74" fmla="*/ 2471527 w 2470845"/>
                    <a:gd name="connsiteY74" fmla="*/ 586517 h 19092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</a:cxnLst>
                  <a:rect l="l" t="t" r="r" b="b"/>
                  <a:pathLst>
                    <a:path w="2470845" h="1909289">
                      <a:moveTo>
                        <a:pt x="2471527" y="586517"/>
                      </a:moveTo>
                      <a:cubicBezTo>
                        <a:pt x="2466613" y="575286"/>
                        <a:pt x="1985079" y="76203"/>
                        <a:pt x="1921203" y="14432"/>
                      </a:cubicBezTo>
                      <a:cubicBezTo>
                        <a:pt x="1913481" y="6711"/>
                        <a:pt x="1907865" y="-5222"/>
                        <a:pt x="1893827" y="2499"/>
                      </a:cubicBezTo>
                      <a:cubicBezTo>
                        <a:pt x="1871364" y="-3818"/>
                        <a:pt x="1853816" y="1797"/>
                        <a:pt x="1846094" y="26365"/>
                      </a:cubicBezTo>
                      <a:cubicBezTo>
                        <a:pt x="1844690" y="29875"/>
                        <a:pt x="1841181" y="32683"/>
                        <a:pt x="1838373" y="36193"/>
                      </a:cubicBezTo>
                      <a:cubicBezTo>
                        <a:pt x="1806785" y="72694"/>
                        <a:pt x="1806785" y="72694"/>
                        <a:pt x="1845392" y="106387"/>
                      </a:cubicBezTo>
                      <a:cubicBezTo>
                        <a:pt x="1865047" y="123234"/>
                        <a:pt x="1883999" y="145696"/>
                        <a:pt x="1877682" y="171668"/>
                      </a:cubicBezTo>
                      <a:cubicBezTo>
                        <a:pt x="1865749" y="220804"/>
                        <a:pt x="1892423" y="246074"/>
                        <a:pt x="1924712" y="273450"/>
                      </a:cubicBezTo>
                      <a:cubicBezTo>
                        <a:pt x="2034216" y="364703"/>
                        <a:pt x="2140209" y="460167"/>
                        <a:pt x="2206192" y="590729"/>
                      </a:cubicBezTo>
                      <a:cubicBezTo>
                        <a:pt x="2233568" y="644779"/>
                        <a:pt x="2248309" y="700232"/>
                        <a:pt x="2250415" y="759196"/>
                      </a:cubicBezTo>
                      <a:cubicBezTo>
                        <a:pt x="2255328" y="883440"/>
                        <a:pt x="2241991" y="1270211"/>
                        <a:pt x="2239184" y="1339002"/>
                      </a:cubicBezTo>
                      <a:cubicBezTo>
                        <a:pt x="2235674" y="1423235"/>
                        <a:pt x="2201981" y="1423235"/>
                        <a:pt x="2201981" y="1423235"/>
                      </a:cubicBezTo>
                      <a:cubicBezTo>
                        <a:pt x="2093881" y="1441486"/>
                        <a:pt x="2064399" y="1374801"/>
                        <a:pt x="2025090" y="1247047"/>
                      </a:cubicBezTo>
                      <a:cubicBezTo>
                        <a:pt x="2003330" y="1176853"/>
                        <a:pt x="1991397" y="1102447"/>
                        <a:pt x="1949280" y="1039272"/>
                      </a:cubicBezTo>
                      <a:cubicBezTo>
                        <a:pt x="1890317" y="950125"/>
                        <a:pt x="1883297" y="854660"/>
                        <a:pt x="1910673" y="754282"/>
                      </a:cubicBezTo>
                      <a:cubicBezTo>
                        <a:pt x="1924712" y="703742"/>
                        <a:pt x="1931030" y="653202"/>
                        <a:pt x="1928222" y="601258"/>
                      </a:cubicBezTo>
                      <a:cubicBezTo>
                        <a:pt x="1924010" y="511409"/>
                        <a:pt x="1856624" y="474206"/>
                        <a:pt x="1779410" y="519131"/>
                      </a:cubicBezTo>
                      <a:cubicBezTo>
                        <a:pt x="1725360" y="550718"/>
                        <a:pt x="1681839" y="594239"/>
                        <a:pt x="1632703" y="632144"/>
                      </a:cubicBezTo>
                      <a:cubicBezTo>
                        <a:pt x="1582163" y="671453"/>
                        <a:pt x="1521094" y="672154"/>
                        <a:pt x="1474765" y="630038"/>
                      </a:cubicBezTo>
                      <a:cubicBezTo>
                        <a:pt x="1453707" y="610383"/>
                        <a:pt x="1394744" y="425070"/>
                        <a:pt x="1376493" y="359087"/>
                      </a:cubicBezTo>
                      <a:cubicBezTo>
                        <a:pt x="1365262" y="319076"/>
                        <a:pt x="1347714" y="283979"/>
                        <a:pt x="1317530" y="254497"/>
                      </a:cubicBezTo>
                      <a:cubicBezTo>
                        <a:pt x="1295770" y="234141"/>
                        <a:pt x="1273307" y="232035"/>
                        <a:pt x="1248739" y="247478"/>
                      </a:cubicBezTo>
                      <a:cubicBezTo>
                        <a:pt x="1219258" y="265728"/>
                        <a:pt x="1203815" y="293104"/>
                        <a:pt x="1192584" y="324692"/>
                      </a:cubicBezTo>
                      <a:cubicBezTo>
                        <a:pt x="1161698" y="410329"/>
                        <a:pt x="1099927" y="463677"/>
                        <a:pt x="1014992" y="490351"/>
                      </a:cubicBezTo>
                      <a:cubicBezTo>
                        <a:pt x="944797" y="512813"/>
                        <a:pt x="873199" y="521938"/>
                        <a:pt x="799495" y="508601"/>
                      </a:cubicBezTo>
                      <a:cubicBezTo>
                        <a:pt x="722281" y="494562"/>
                        <a:pt x="654894" y="466485"/>
                        <a:pt x="600142" y="407521"/>
                      </a:cubicBezTo>
                      <a:cubicBezTo>
                        <a:pt x="518015" y="319076"/>
                        <a:pt x="279354" y="73396"/>
                        <a:pt x="229516" y="57953"/>
                      </a:cubicBezTo>
                      <a:cubicBezTo>
                        <a:pt x="188101" y="45318"/>
                        <a:pt x="160725" y="68482"/>
                        <a:pt x="166341" y="111301"/>
                      </a:cubicBezTo>
                      <a:cubicBezTo>
                        <a:pt x="167744" y="121830"/>
                        <a:pt x="431676" y="525448"/>
                        <a:pt x="482216" y="620913"/>
                      </a:cubicBezTo>
                      <a:cubicBezTo>
                        <a:pt x="534159" y="718483"/>
                        <a:pt x="749657" y="1027338"/>
                        <a:pt x="787562" y="1095427"/>
                      </a:cubicBezTo>
                      <a:cubicBezTo>
                        <a:pt x="800898" y="1119293"/>
                        <a:pt x="815640" y="1143159"/>
                        <a:pt x="803004" y="1172641"/>
                      </a:cubicBezTo>
                      <a:cubicBezTo>
                        <a:pt x="767907" y="1216162"/>
                        <a:pt x="751061" y="1182468"/>
                        <a:pt x="725790" y="1188786"/>
                      </a:cubicBezTo>
                      <a:cubicBezTo>
                        <a:pt x="693501" y="1197209"/>
                        <a:pt x="663317" y="1196507"/>
                        <a:pt x="631730" y="1182468"/>
                      </a:cubicBezTo>
                      <a:cubicBezTo>
                        <a:pt x="532755" y="1138246"/>
                        <a:pt x="112291" y="893267"/>
                        <a:pt x="49116" y="863785"/>
                      </a:cubicBezTo>
                      <a:cubicBezTo>
                        <a:pt x="35779" y="857468"/>
                        <a:pt x="19634" y="849746"/>
                        <a:pt x="6999" y="863785"/>
                      </a:cubicBezTo>
                      <a:cubicBezTo>
                        <a:pt x="-4934" y="877122"/>
                        <a:pt x="681" y="893267"/>
                        <a:pt x="6999" y="906604"/>
                      </a:cubicBezTo>
                      <a:cubicBezTo>
                        <a:pt x="18230" y="930470"/>
                        <a:pt x="181783" y="1157900"/>
                        <a:pt x="256189" y="1244941"/>
                      </a:cubicBezTo>
                      <a:cubicBezTo>
                        <a:pt x="236535" y="1243538"/>
                        <a:pt x="227409" y="1250557"/>
                        <a:pt x="225304" y="1272317"/>
                      </a:cubicBezTo>
                      <a:cubicBezTo>
                        <a:pt x="222496" y="1296885"/>
                        <a:pt x="178976" y="1436572"/>
                        <a:pt x="134051" y="1569942"/>
                      </a:cubicBezTo>
                      <a:cubicBezTo>
                        <a:pt x="284267" y="1609251"/>
                        <a:pt x="431676" y="1656983"/>
                        <a:pt x="576276" y="1713840"/>
                      </a:cubicBezTo>
                      <a:cubicBezTo>
                        <a:pt x="677356" y="1753851"/>
                        <a:pt x="775629" y="1799478"/>
                        <a:pt x="871093" y="1851422"/>
                      </a:cubicBezTo>
                      <a:cubicBezTo>
                        <a:pt x="877411" y="1854931"/>
                        <a:pt x="884430" y="1857739"/>
                        <a:pt x="890747" y="1859845"/>
                      </a:cubicBezTo>
                      <a:cubicBezTo>
                        <a:pt x="887940" y="1828959"/>
                        <a:pt x="866881" y="1777015"/>
                        <a:pt x="867583" y="1762977"/>
                      </a:cubicBezTo>
                      <a:cubicBezTo>
                        <a:pt x="865477" y="1718052"/>
                        <a:pt x="868987" y="1550287"/>
                        <a:pt x="875305" y="1510978"/>
                      </a:cubicBezTo>
                      <a:cubicBezTo>
                        <a:pt x="883026" y="1459035"/>
                        <a:pt x="896363" y="1407793"/>
                        <a:pt x="927249" y="1364272"/>
                      </a:cubicBezTo>
                      <a:cubicBezTo>
                        <a:pt x="944797" y="1339704"/>
                        <a:pt x="965855" y="1320050"/>
                        <a:pt x="998847" y="1324261"/>
                      </a:cubicBezTo>
                      <a:cubicBezTo>
                        <a:pt x="1011482" y="1332684"/>
                        <a:pt x="1068340" y="1320751"/>
                        <a:pt x="1083080" y="1311626"/>
                      </a:cubicBezTo>
                      <a:lnTo>
                        <a:pt x="1083782" y="1311626"/>
                      </a:lnTo>
                      <a:cubicBezTo>
                        <a:pt x="1088696" y="1305309"/>
                        <a:pt x="1126601" y="1256874"/>
                        <a:pt x="1121687" y="1231604"/>
                      </a:cubicBezTo>
                      <a:lnTo>
                        <a:pt x="1122389" y="1232306"/>
                      </a:lnTo>
                      <a:cubicBezTo>
                        <a:pt x="1106947" y="1204931"/>
                        <a:pt x="924441" y="846939"/>
                        <a:pt x="916018" y="820967"/>
                      </a:cubicBezTo>
                      <a:cubicBezTo>
                        <a:pt x="903383" y="783764"/>
                        <a:pt x="914614" y="762705"/>
                        <a:pt x="953221" y="753580"/>
                      </a:cubicBezTo>
                      <a:cubicBezTo>
                        <a:pt x="980597" y="747263"/>
                        <a:pt x="993933" y="736031"/>
                        <a:pt x="997443" y="705848"/>
                      </a:cubicBezTo>
                      <a:cubicBezTo>
                        <a:pt x="1000953" y="670751"/>
                        <a:pt x="1039560" y="659519"/>
                        <a:pt x="1065532" y="684088"/>
                      </a:cubicBezTo>
                      <a:cubicBezTo>
                        <a:pt x="1078869" y="696722"/>
                        <a:pt x="1087292" y="712867"/>
                        <a:pt x="1095014" y="729012"/>
                      </a:cubicBezTo>
                      <a:cubicBezTo>
                        <a:pt x="1114668" y="768321"/>
                        <a:pt x="1179949" y="972587"/>
                        <a:pt x="1184161" y="980308"/>
                      </a:cubicBezTo>
                      <a:cubicBezTo>
                        <a:pt x="1204517" y="1016107"/>
                        <a:pt x="1227681" y="1024531"/>
                        <a:pt x="1266990" y="1010492"/>
                      </a:cubicBezTo>
                      <a:cubicBezTo>
                        <a:pt x="1286644" y="1003472"/>
                        <a:pt x="1439668" y="879228"/>
                        <a:pt x="1457919" y="871507"/>
                      </a:cubicBezTo>
                      <a:cubicBezTo>
                        <a:pt x="1489507" y="856766"/>
                        <a:pt x="1521796" y="845535"/>
                        <a:pt x="1556191" y="842727"/>
                      </a:cubicBezTo>
                      <a:cubicBezTo>
                        <a:pt x="1600414" y="839217"/>
                        <a:pt x="1644636" y="867295"/>
                        <a:pt x="1653060" y="904498"/>
                      </a:cubicBezTo>
                      <a:cubicBezTo>
                        <a:pt x="1660781" y="938192"/>
                        <a:pt x="1578653" y="1008386"/>
                        <a:pt x="1574442" y="1016107"/>
                      </a:cubicBezTo>
                      <a:cubicBezTo>
                        <a:pt x="1512671" y="1122101"/>
                        <a:pt x="1620068" y="1161410"/>
                        <a:pt x="1639021" y="1163516"/>
                      </a:cubicBezTo>
                      <a:cubicBezTo>
                        <a:pt x="1732379" y="1176151"/>
                        <a:pt x="1776602" y="1240028"/>
                        <a:pt x="1753438" y="1331982"/>
                      </a:cubicBezTo>
                      <a:cubicBezTo>
                        <a:pt x="1736591" y="1397263"/>
                        <a:pt x="1701494" y="1449909"/>
                        <a:pt x="1646742" y="1489920"/>
                      </a:cubicBezTo>
                      <a:cubicBezTo>
                        <a:pt x="1602520" y="1522210"/>
                        <a:pt x="1554085" y="1548182"/>
                        <a:pt x="1506353" y="1574153"/>
                      </a:cubicBezTo>
                      <a:cubicBezTo>
                        <a:pt x="1426332" y="1617674"/>
                        <a:pt x="1344906" y="1659791"/>
                        <a:pt x="1270500" y="1712437"/>
                      </a:cubicBezTo>
                      <a:cubicBezTo>
                        <a:pt x="1238912" y="1734899"/>
                        <a:pt x="1209430" y="1760169"/>
                        <a:pt x="1191882" y="1795266"/>
                      </a:cubicBezTo>
                      <a:cubicBezTo>
                        <a:pt x="1176439" y="1825450"/>
                        <a:pt x="1175737" y="1856335"/>
                        <a:pt x="1195392" y="1884413"/>
                      </a:cubicBezTo>
                      <a:cubicBezTo>
                        <a:pt x="1214344" y="1910385"/>
                        <a:pt x="1242422" y="1913895"/>
                        <a:pt x="1271904" y="1908981"/>
                      </a:cubicBezTo>
                      <a:cubicBezTo>
                        <a:pt x="1488103" y="1874586"/>
                        <a:pt x="1705705" y="1852826"/>
                        <a:pt x="1923308" y="1826854"/>
                      </a:cubicBezTo>
                      <a:cubicBezTo>
                        <a:pt x="2011051" y="1816324"/>
                        <a:pt x="2098795" y="1809305"/>
                        <a:pt x="2183028" y="1779823"/>
                      </a:cubicBezTo>
                      <a:cubicBezTo>
                        <a:pt x="2264453" y="1751044"/>
                        <a:pt x="2308676" y="1694186"/>
                        <a:pt x="2319205" y="1609953"/>
                      </a:cubicBezTo>
                      <a:cubicBezTo>
                        <a:pt x="2334648" y="1487112"/>
                        <a:pt x="2347283" y="1364272"/>
                        <a:pt x="2362726" y="1241432"/>
                      </a:cubicBezTo>
                      <a:cubicBezTo>
                        <a:pt x="2384486" y="1064542"/>
                        <a:pt x="2400631" y="886248"/>
                        <a:pt x="2453978" y="714973"/>
                      </a:cubicBezTo>
                      <a:cubicBezTo>
                        <a:pt x="2469421" y="673558"/>
                        <a:pt x="2481355" y="631442"/>
                        <a:pt x="2471527" y="586517"/>
                      </a:cubicBezTo>
                      <a:close/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3EEB9C93-C363-4E2F-AAC3-FD53F432F49D}"/>
                  </a:ext>
                </a:extLst>
              </p:cNvPr>
              <p:cNvSpPr/>
              <p:nvPr/>
            </p:nvSpPr>
            <p:spPr>
              <a:xfrm>
                <a:off x="4963049" y="1681726"/>
                <a:ext cx="1495142" cy="996762"/>
              </a:xfrm>
              <a:custGeom>
                <a:avLst/>
                <a:gdLst>
                  <a:gd name="connsiteX0" fmla="*/ 1486029 w 1495142"/>
                  <a:gd name="connsiteY0" fmla="*/ 181937 h 996761"/>
                  <a:gd name="connsiteX1" fmla="*/ 1304928 w 1495142"/>
                  <a:gd name="connsiteY1" fmla="*/ 62606 h 996761"/>
                  <a:gd name="connsiteX2" fmla="*/ 464700 w 1495142"/>
                  <a:gd name="connsiteY2" fmla="*/ 835 h 996761"/>
                  <a:gd name="connsiteX3" fmla="*/ 160758 w 1495142"/>
                  <a:gd name="connsiteY3" fmla="*/ 66116 h 996761"/>
                  <a:gd name="connsiteX4" fmla="*/ 42129 w 1495142"/>
                  <a:gd name="connsiteY4" fmla="*/ 422002 h 996761"/>
                  <a:gd name="connsiteX5" fmla="*/ 12 w 1495142"/>
                  <a:gd name="connsiteY5" fmla="*/ 883180 h 996761"/>
                  <a:gd name="connsiteX6" fmla="*/ 322205 w 1495142"/>
                  <a:gd name="connsiteY6" fmla="*/ 885987 h 996761"/>
                  <a:gd name="connsiteX7" fmla="*/ 345369 w 1495142"/>
                  <a:gd name="connsiteY7" fmla="*/ 471840 h 996761"/>
                  <a:gd name="connsiteX8" fmla="*/ 428901 w 1495142"/>
                  <a:gd name="connsiteY8" fmla="*/ 207909 h 996761"/>
                  <a:gd name="connsiteX9" fmla="*/ 744074 w 1495142"/>
                  <a:gd name="connsiteY9" fmla="*/ 165792 h 996761"/>
                  <a:gd name="connsiteX10" fmla="*/ 1090835 w 1495142"/>
                  <a:gd name="connsiteY10" fmla="*/ 217034 h 996761"/>
                  <a:gd name="connsiteX11" fmla="*/ 1199636 w 1495142"/>
                  <a:gd name="connsiteY11" fmla="*/ 393222 h 996761"/>
                  <a:gd name="connsiteX12" fmla="*/ 1105575 w 1495142"/>
                  <a:gd name="connsiteY12" fmla="*/ 951970 h 996761"/>
                  <a:gd name="connsiteX13" fmla="*/ 1365295 w 1495142"/>
                  <a:gd name="connsiteY13" fmla="*/ 996895 h 996761"/>
                  <a:gd name="connsiteX14" fmla="*/ 1468481 w 1495142"/>
                  <a:gd name="connsiteY14" fmla="*/ 535015 h 996761"/>
                  <a:gd name="connsiteX15" fmla="*/ 1486029 w 1495142"/>
                  <a:gd name="connsiteY15" fmla="*/ 181937 h 996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95142" h="996761">
                    <a:moveTo>
                      <a:pt x="1486029" y="181937"/>
                    </a:moveTo>
                    <a:cubicBezTo>
                      <a:pt x="1460057" y="109637"/>
                      <a:pt x="1379334" y="80857"/>
                      <a:pt x="1304928" y="62606"/>
                    </a:cubicBezTo>
                    <a:cubicBezTo>
                      <a:pt x="1041698" y="-1271"/>
                      <a:pt x="735650" y="-1973"/>
                      <a:pt x="464700" y="835"/>
                    </a:cubicBezTo>
                    <a:cubicBezTo>
                      <a:pt x="305358" y="2239"/>
                      <a:pt x="251308" y="-4780"/>
                      <a:pt x="160758" y="66116"/>
                    </a:cubicBezTo>
                    <a:cubicBezTo>
                      <a:pt x="61783" y="143330"/>
                      <a:pt x="55466" y="306181"/>
                      <a:pt x="42129" y="422002"/>
                    </a:cubicBezTo>
                    <a:cubicBezTo>
                      <a:pt x="28792" y="535015"/>
                      <a:pt x="-690" y="829832"/>
                      <a:pt x="12" y="883180"/>
                    </a:cubicBezTo>
                    <a:cubicBezTo>
                      <a:pt x="64591" y="888795"/>
                      <a:pt x="270261" y="885987"/>
                      <a:pt x="322205" y="885987"/>
                    </a:cubicBezTo>
                    <a:cubicBezTo>
                      <a:pt x="322205" y="838957"/>
                      <a:pt x="330628" y="580642"/>
                      <a:pt x="345369" y="471840"/>
                    </a:cubicBezTo>
                    <a:cubicBezTo>
                      <a:pt x="355196" y="397434"/>
                      <a:pt x="358706" y="255641"/>
                      <a:pt x="428901" y="207909"/>
                    </a:cubicBezTo>
                    <a:cubicBezTo>
                      <a:pt x="508922" y="152455"/>
                      <a:pt x="652119" y="163686"/>
                      <a:pt x="744074" y="165792"/>
                    </a:cubicBezTo>
                    <a:cubicBezTo>
                      <a:pt x="859894" y="168600"/>
                      <a:pt x="979927" y="184043"/>
                      <a:pt x="1090835" y="217034"/>
                    </a:cubicBezTo>
                    <a:cubicBezTo>
                      <a:pt x="1185597" y="245814"/>
                      <a:pt x="1208761" y="297758"/>
                      <a:pt x="1199636" y="393222"/>
                    </a:cubicBezTo>
                    <a:cubicBezTo>
                      <a:pt x="1182087" y="582747"/>
                      <a:pt x="1169452" y="741387"/>
                      <a:pt x="1105575" y="951970"/>
                    </a:cubicBezTo>
                    <a:cubicBezTo>
                      <a:pt x="1215781" y="972327"/>
                      <a:pt x="1293697" y="996895"/>
                      <a:pt x="1365295" y="996895"/>
                    </a:cubicBezTo>
                    <a:cubicBezTo>
                      <a:pt x="1377228" y="957586"/>
                      <a:pt x="1448125" y="655048"/>
                      <a:pt x="1468481" y="535015"/>
                    </a:cubicBezTo>
                    <a:cubicBezTo>
                      <a:pt x="1486029" y="427618"/>
                      <a:pt x="1517617" y="268978"/>
                      <a:pt x="1486029" y="181937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B0DDF107-4335-4D6E-A0B4-C78884832EF8}"/>
                  </a:ext>
                </a:extLst>
              </p:cNvPr>
              <p:cNvSpPr/>
              <p:nvPr/>
            </p:nvSpPr>
            <p:spPr>
              <a:xfrm>
                <a:off x="4976386" y="1697163"/>
                <a:ext cx="1467065" cy="975703"/>
              </a:xfrm>
              <a:custGeom>
                <a:avLst/>
                <a:gdLst>
                  <a:gd name="connsiteX0" fmla="*/ 1455144 w 1467064"/>
                  <a:gd name="connsiteY0" fmla="*/ 184751 h 975703"/>
                  <a:gd name="connsiteX1" fmla="*/ 1277552 w 1467064"/>
                  <a:gd name="connsiteY1" fmla="*/ 61209 h 975703"/>
                  <a:gd name="connsiteX2" fmla="*/ 455574 w 1467064"/>
                  <a:gd name="connsiteY2" fmla="*/ 842 h 975703"/>
                  <a:gd name="connsiteX3" fmla="*/ 157950 w 1467064"/>
                  <a:gd name="connsiteY3" fmla="*/ 64719 h 975703"/>
                  <a:gd name="connsiteX4" fmla="*/ 41427 w 1467064"/>
                  <a:gd name="connsiteY4" fmla="*/ 419201 h 975703"/>
                  <a:gd name="connsiteX5" fmla="*/ 12 w 1467064"/>
                  <a:gd name="connsiteY5" fmla="*/ 869849 h 975703"/>
                  <a:gd name="connsiteX6" fmla="*/ 301147 w 1467064"/>
                  <a:gd name="connsiteY6" fmla="*/ 872657 h 975703"/>
                  <a:gd name="connsiteX7" fmla="*/ 323609 w 1467064"/>
                  <a:gd name="connsiteY7" fmla="*/ 467635 h 975703"/>
                  <a:gd name="connsiteX8" fmla="*/ 405035 w 1467064"/>
                  <a:gd name="connsiteY8" fmla="*/ 188261 h 975703"/>
                  <a:gd name="connsiteX9" fmla="*/ 727929 w 1467064"/>
                  <a:gd name="connsiteY9" fmla="*/ 140529 h 975703"/>
                  <a:gd name="connsiteX10" fmla="*/ 1067670 w 1467064"/>
                  <a:gd name="connsiteY10" fmla="*/ 190367 h 975703"/>
                  <a:gd name="connsiteX11" fmla="*/ 1195424 w 1467064"/>
                  <a:gd name="connsiteY11" fmla="*/ 355324 h 975703"/>
                  <a:gd name="connsiteX12" fmla="*/ 1096450 w 1467064"/>
                  <a:gd name="connsiteY12" fmla="*/ 936534 h 975703"/>
                  <a:gd name="connsiteX13" fmla="*/ 1336515 w 1467064"/>
                  <a:gd name="connsiteY13" fmla="*/ 980757 h 975703"/>
                  <a:gd name="connsiteX14" fmla="*/ 1437595 w 1467064"/>
                  <a:gd name="connsiteY14" fmla="*/ 529406 h 975703"/>
                  <a:gd name="connsiteX15" fmla="*/ 1455144 w 1467064"/>
                  <a:gd name="connsiteY15" fmla="*/ 184751 h 9757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467064" h="975703">
                    <a:moveTo>
                      <a:pt x="1455144" y="184751"/>
                    </a:moveTo>
                    <a:cubicBezTo>
                      <a:pt x="1429172" y="113855"/>
                      <a:pt x="1350554" y="78758"/>
                      <a:pt x="1277552" y="61209"/>
                    </a:cubicBezTo>
                    <a:cubicBezTo>
                      <a:pt x="1019938" y="-1264"/>
                      <a:pt x="720910" y="-1966"/>
                      <a:pt x="455574" y="842"/>
                    </a:cubicBezTo>
                    <a:cubicBezTo>
                      <a:pt x="299743" y="2246"/>
                      <a:pt x="247097" y="-4072"/>
                      <a:pt x="157950" y="64719"/>
                    </a:cubicBezTo>
                    <a:cubicBezTo>
                      <a:pt x="61082" y="139827"/>
                      <a:pt x="54764" y="306188"/>
                      <a:pt x="41427" y="419201"/>
                    </a:cubicBezTo>
                    <a:cubicBezTo>
                      <a:pt x="28792" y="529406"/>
                      <a:pt x="-690" y="817905"/>
                      <a:pt x="12" y="869849"/>
                    </a:cubicBezTo>
                    <a:cubicBezTo>
                      <a:pt x="63187" y="875465"/>
                      <a:pt x="250607" y="872657"/>
                      <a:pt x="301147" y="872657"/>
                    </a:cubicBezTo>
                    <a:cubicBezTo>
                      <a:pt x="301147" y="827031"/>
                      <a:pt x="309570" y="574331"/>
                      <a:pt x="323609" y="467635"/>
                    </a:cubicBezTo>
                    <a:cubicBezTo>
                      <a:pt x="333436" y="395335"/>
                      <a:pt x="336946" y="235291"/>
                      <a:pt x="405035" y="188261"/>
                    </a:cubicBezTo>
                    <a:cubicBezTo>
                      <a:pt x="483652" y="134211"/>
                      <a:pt x="637378" y="137721"/>
                      <a:pt x="727929" y="140529"/>
                    </a:cubicBezTo>
                    <a:cubicBezTo>
                      <a:pt x="841644" y="143337"/>
                      <a:pt x="958167" y="158077"/>
                      <a:pt x="1067670" y="190367"/>
                    </a:cubicBezTo>
                    <a:cubicBezTo>
                      <a:pt x="1161029" y="218445"/>
                      <a:pt x="1203848" y="261965"/>
                      <a:pt x="1195424" y="355324"/>
                    </a:cubicBezTo>
                    <a:cubicBezTo>
                      <a:pt x="1177876" y="539935"/>
                      <a:pt x="1158923" y="730864"/>
                      <a:pt x="1096450" y="936534"/>
                    </a:cubicBezTo>
                    <a:cubicBezTo>
                      <a:pt x="1203848" y="956891"/>
                      <a:pt x="1266321" y="980757"/>
                      <a:pt x="1336515" y="980757"/>
                    </a:cubicBezTo>
                    <a:cubicBezTo>
                      <a:pt x="1347746" y="942150"/>
                      <a:pt x="1417239" y="646631"/>
                      <a:pt x="1437595" y="529406"/>
                    </a:cubicBezTo>
                    <a:cubicBezTo>
                      <a:pt x="1455846" y="424816"/>
                      <a:pt x="1486731" y="270388"/>
                      <a:pt x="1455144" y="18475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B8DAB716-846E-4ED4-9437-110FE7D2A294}"/>
                  </a:ext>
                </a:extLst>
              </p:cNvPr>
              <p:cNvSpPr/>
              <p:nvPr/>
            </p:nvSpPr>
            <p:spPr>
              <a:xfrm>
                <a:off x="2207488" y="2562334"/>
                <a:ext cx="7770529" cy="2969226"/>
              </a:xfrm>
              <a:custGeom>
                <a:avLst/>
                <a:gdLst>
                  <a:gd name="connsiteX0" fmla="*/ 1394502 w 7770528"/>
                  <a:gd name="connsiteY0" fmla="*/ 2003115 h 2969226"/>
                  <a:gd name="connsiteX1" fmla="*/ 484079 w 7770528"/>
                  <a:gd name="connsiteY1" fmla="*/ 1548254 h 2969226"/>
                  <a:gd name="connsiteX2" fmla="*/ 22200 w 7770528"/>
                  <a:gd name="connsiteY2" fmla="*/ 1073038 h 2969226"/>
                  <a:gd name="connsiteX3" fmla="*/ 23604 w 7770528"/>
                  <a:gd name="connsiteY3" fmla="*/ 981785 h 2969226"/>
                  <a:gd name="connsiteX4" fmla="*/ 882784 w 7770528"/>
                  <a:gd name="connsiteY4" fmla="*/ 467962 h 2969226"/>
                  <a:gd name="connsiteX5" fmla="*/ 976845 w 7770528"/>
                  <a:gd name="connsiteY5" fmla="*/ 458134 h 2969226"/>
                  <a:gd name="connsiteX6" fmla="*/ 1044933 w 7770528"/>
                  <a:gd name="connsiteY6" fmla="*/ 486212 h 2969226"/>
                  <a:gd name="connsiteX7" fmla="*/ 1594556 w 7770528"/>
                  <a:gd name="connsiteY7" fmla="*/ 966342 h 2969226"/>
                  <a:gd name="connsiteX8" fmla="*/ 1649308 w 7770528"/>
                  <a:gd name="connsiteY8" fmla="*/ 967746 h 2969226"/>
                  <a:gd name="connsiteX9" fmla="*/ 1647904 w 7770528"/>
                  <a:gd name="connsiteY9" fmla="*/ 923524 h 2969226"/>
                  <a:gd name="connsiteX10" fmla="*/ 1364318 w 7770528"/>
                  <a:gd name="connsiteY10" fmla="*/ 310726 h 2969226"/>
                  <a:gd name="connsiteX11" fmla="*/ 1351683 w 7770528"/>
                  <a:gd name="connsiteY11" fmla="*/ 277033 h 2969226"/>
                  <a:gd name="connsiteX12" fmla="*/ 1371338 w 7770528"/>
                  <a:gd name="connsiteY12" fmla="*/ 239128 h 2969226"/>
                  <a:gd name="connsiteX13" fmla="*/ 1697040 w 7770528"/>
                  <a:gd name="connsiteY13" fmla="*/ 138749 h 2969226"/>
                  <a:gd name="connsiteX14" fmla="*/ 1755301 w 7770528"/>
                  <a:gd name="connsiteY14" fmla="*/ 176655 h 2969226"/>
                  <a:gd name="connsiteX15" fmla="*/ 1900604 w 7770528"/>
                  <a:gd name="connsiteY15" fmla="*/ 511482 h 2969226"/>
                  <a:gd name="connsiteX16" fmla="*/ 1969395 w 7770528"/>
                  <a:gd name="connsiteY16" fmla="*/ 660294 h 2969226"/>
                  <a:gd name="connsiteX17" fmla="*/ 2040993 w 7770528"/>
                  <a:gd name="connsiteY17" fmla="*/ 682055 h 2969226"/>
                  <a:gd name="connsiteX18" fmla="*/ 2041695 w 7770528"/>
                  <a:gd name="connsiteY18" fmla="*/ 635726 h 2969226"/>
                  <a:gd name="connsiteX19" fmla="*/ 1890777 w 7770528"/>
                  <a:gd name="connsiteY19" fmla="*/ 122605 h 2969226"/>
                  <a:gd name="connsiteX20" fmla="*/ 1932191 w 7770528"/>
                  <a:gd name="connsiteY20" fmla="*/ 60834 h 2969226"/>
                  <a:gd name="connsiteX21" fmla="*/ 3539645 w 7770528"/>
                  <a:gd name="connsiteY21" fmla="*/ 17313 h 2969226"/>
                  <a:gd name="connsiteX22" fmla="*/ 4330035 w 7770528"/>
                  <a:gd name="connsiteY22" fmla="*/ 159808 h 2969226"/>
                  <a:gd name="connsiteX23" fmla="*/ 5996452 w 7770528"/>
                  <a:gd name="connsiteY23" fmla="*/ 948092 h 2969226"/>
                  <a:gd name="connsiteX24" fmla="*/ 5997154 w 7770528"/>
                  <a:gd name="connsiteY24" fmla="*/ 1003545 h 2969226"/>
                  <a:gd name="connsiteX25" fmla="*/ 5627931 w 7770528"/>
                  <a:gd name="connsiteY25" fmla="*/ 1286429 h 2969226"/>
                  <a:gd name="connsiteX26" fmla="*/ 5611084 w 7770528"/>
                  <a:gd name="connsiteY26" fmla="*/ 1310295 h 2969226"/>
                  <a:gd name="connsiteX27" fmla="*/ 5641970 w 7770528"/>
                  <a:gd name="connsiteY27" fmla="*/ 1312401 h 2969226"/>
                  <a:gd name="connsiteX28" fmla="*/ 6260383 w 7770528"/>
                  <a:gd name="connsiteY28" fmla="*/ 1132001 h 2969226"/>
                  <a:gd name="connsiteX29" fmla="*/ 6357252 w 7770528"/>
                  <a:gd name="connsiteY29" fmla="*/ 1134809 h 2969226"/>
                  <a:gd name="connsiteX30" fmla="*/ 6716647 w 7770528"/>
                  <a:gd name="connsiteY30" fmla="*/ 1332055 h 2969226"/>
                  <a:gd name="connsiteX31" fmla="*/ 7765353 w 7770528"/>
                  <a:gd name="connsiteY31" fmla="*/ 2117532 h 2969226"/>
                  <a:gd name="connsiteX32" fmla="*/ 7757631 w 7770528"/>
                  <a:gd name="connsiteY32" fmla="*/ 2147014 h 2969226"/>
                  <a:gd name="connsiteX33" fmla="*/ 7266972 w 7770528"/>
                  <a:gd name="connsiteY33" fmla="*/ 2250901 h 2969226"/>
                  <a:gd name="connsiteX34" fmla="*/ 7238894 w 7770528"/>
                  <a:gd name="connsiteY34" fmla="*/ 2261431 h 2969226"/>
                  <a:gd name="connsiteX35" fmla="*/ 7266972 w 7770528"/>
                  <a:gd name="connsiteY35" fmla="*/ 2280383 h 2969226"/>
                  <a:gd name="connsiteX36" fmla="*/ 7580741 w 7770528"/>
                  <a:gd name="connsiteY36" fmla="*/ 2373039 h 2969226"/>
                  <a:gd name="connsiteX37" fmla="*/ 6940568 w 7770528"/>
                  <a:gd name="connsiteY37" fmla="*/ 2710675 h 2969226"/>
                  <a:gd name="connsiteX38" fmla="*/ 6213353 w 7770528"/>
                  <a:gd name="connsiteY38" fmla="*/ 2905816 h 2969226"/>
                  <a:gd name="connsiteX39" fmla="*/ 1394502 w 7770528"/>
                  <a:gd name="connsiteY39" fmla="*/ 2003115 h 29692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7770528" h="2969226">
                    <a:moveTo>
                      <a:pt x="1394502" y="2003115"/>
                    </a:moveTo>
                    <a:cubicBezTo>
                      <a:pt x="1073713" y="1886592"/>
                      <a:pt x="760646" y="1753222"/>
                      <a:pt x="484079" y="1548254"/>
                    </a:cubicBezTo>
                    <a:cubicBezTo>
                      <a:pt x="303680" y="1414885"/>
                      <a:pt x="149954" y="1256947"/>
                      <a:pt x="22200" y="1073038"/>
                    </a:cubicBezTo>
                    <a:cubicBezTo>
                      <a:pt x="-7282" y="1030921"/>
                      <a:pt x="-7984" y="1022498"/>
                      <a:pt x="23604" y="981785"/>
                    </a:cubicBezTo>
                    <a:cubicBezTo>
                      <a:pt x="241908" y="696795"/>
                      <a:pt x="526196" y="522011"/>
                      <a:pt x="882784" y="467962"/>
                    </a:cubicBezTo>
                    <a:cubicBezTo>
                      <a:pt x="913670" y="463048"/>
                      <a:pt x="945257" y="460942"/>
                      <a:pt x="976845" y="458134"/>
                    </a:cubicBezTo>
                    <a:cubicBezTo>
                      <a:pt x="1004221" y="456028"/>
                      <a:pt x="1025279" y="469365"/>
                      <a:pt x="1044933" y="486212"/>
                    </a:cubicBezTo>
                    <a:cubicBezTo>
                      <a:pt x="1195851" y="618880"/>
                      <a:pt x="1590344" y="963534"/>
                      <a:pt x="1594556" y="966342"/>
                    </a:cubicBezTo>
                    <a:cubicBezTo>
                      <a:pt x="1612807" y="978275"/>
                      <a:pt x="1633163" y="978977"/>
                      <a:pt x="1649308" y="967746"/>
                    </a:cubicBezTo>
                    <a:cubicBezTo>
                      <a:pt x="1666154" y="955813"/>
                      <a:pt x="1654221" y="937563"/>
                      <a:pt x="1647904" y="923524"/>
                    </a:cubicBezTo>
                    <a:cubicBezTo>
                      <a:pt x="1597364" y="811915"/>
                      <a:pt x="1407137" y="404085"/>
                      <a:pt x="1364318" y="310726"/>
                    </a:cubicBezTo>
                    <a:cubicBezTo>
                      <a:pt x="1359405" y="299495"/>
                      <a:pt x="1355193" y="288264"/>
                      <a:pt x="1351683" y="277033"/>
                    </a:cubicBezTo>
                    <a:cubicBezTo>
                      <a:pt x="1346068" y="258080"/>
                      <a:pt x="1352385" y="245445"/>
                      <a:pt x="1371338" y="239128"/>
                    </a:cubicBezTo>
                    <a:cubicBezTo>
                      <a:pt x="1480139" y="205434"/>
                      <a:pt x="1588239" y="172443"/>
                      <a:pt x="1697040" y="138749"/>
                    </a:cubicBezTo>
                    <a:cubicBezTo>
                      <a:pt x="1731435" y="128220"/>
                      <a:pt x="1744070" y="150683"/>
                      <a:pt x="1755301" y="176655"/>
                    </a:cubicBezTo>
                    <a:cubicBezTo>
                      <a:pt x="1803736" y="288264"/>
                      <a:pt x="1851468" y="399873"/>
                      <a:pt x="1900604" y="511482"/>
                    </a:cubicBezTo>
                    <a:cubicBezTo>
                      <a:pt x="1922364" y="561320"/>
                      <a:pt x="1946230" y="611158"/>
                      <a:pt x="1969395" y="660294"/>
                    </a:cubicBezTo>
                    <a:cubicBezTo>
                      <a:pt x="1982732" y="688372"/>
                      <a:pt x="2014319" y="696795"/>
                      <a:pt x="2040993" y="682055"/>
                    </a:cubicBezTo>
                    <a:cubicBezTo>
                      <a:pt x="2050118" y="677141"/>
                      <a:pt x="2045205" y="644150"/>
                      <a:pt x="2041695" y="635726"/>
                    </a:cubicBezTo>
                    <a:cubicBezTo>
                      <a:pt x="1977818" y="471471"/>
                      <a:pt x="1891479" y="125412"/>
                      <a:pt x="1890777" y="122605"/>
                    </a:cubicBezTo>
                    <a:cubicBezTo>
                      <a:pt x="1880248" y="74873"/>
                      <a:pt x="1883055" y="68555"/>
                      <a:pt x="1932191" y="60834"/>
                    </a:cubicBezTo>
                    <a:cubicBezTo>
                      <a:pt x="2029060" y="45391"/>
                      <a:pt x="3306599" y="-34631"/>
                      <a:pt x="3539645" y="17313"/>
                    </a:cubicBezTo>
                    <a:cubicBezTo>
                      <a:pt x="3793749" y="60132"/>
                      <a:pt x="4226849" y="128922"/>
                      <a:pt x="4330035" y="159808"/>
                    </a:cubicBezTo>
                    <a:cubicBezTo>
                      <a:pt x="4697152" y="267205"/>
                      <a:pt x="5424367" y="489722"/>
                      <a:pt x="5996452" y="948092"/>
                    </a:cubicBezTo>
                    <a:cubicBezTo>
                      <a:pt x="6032251" y="976170"/>
                      <a:pt x="6031549" y="976872"/>
                      <a:pt x="5997154" y="1003545"/>
                    </a:cubicBezTo>
                    <a:cubicBezTo>
                      <a:pt x="5874314" y="1097606"/>
                      <a:pt x="5750771" y="1191667"/>
                      <a:pt x="5627931" y="1286429"/>
                    </a:cubicBezTo>
                    <a:cubicBezTo>
                      <a:pt x="5620210" y="1292747"/>
                      <a:pt x="5603363" y="1296958"/>
                      <a:pt x="5611084" y="1310295"/>
                    </a:cubicBezTo>
                    <a:cubicBezTo>
                      <a:pt x="5617402" y="1320825"/>
                      <a:pt x="5631441" y="1315209"/>
                      <a:pt x="5641970" y="1312401"/>
                    </a:cubicBezTo>
                    <a:cubicBezTo>
                      <a:pt x="5847639" y="1250630"/>
                      <a:pt x="6057521" y="1204301"/>
                      <a:pt x="6260383" y="1132001"/>
                    </a:cubicBezTo>
                    <a:cubicBezTo>
                      <a:pt x="6294778" y="1120068"/>
                      <a:pt x="6324962" y="1121472"/>
                      <a:pt x="6357252" y="1134809"/>
                    </a:cubicBezTo>
                    <a:cubicBezTo>
                      <a:pt x="6484303" y="1186753"/>
                      <a:pt x="6601528" y="1257650"/>
                      <a:pt x="6716647" y="1332055"/>
                    </a:cubicBezTo>
                    <a:cubicBezTo>
                      <a:pt x="7061302" y="1554572"/>
                      <a:pt x="7744295" y="2099983"/>
                      <a:pt x="7765353" y="2117532"/>
                    </a:cubicBezTo>
                    <a:cubicBezTo>
                      <a:pt x="7783603" y="2132975"/>
                      <a:pt x="7777988" y="2142100"/>
                      <a:pt x="7757631" y="2147014"/>
                    </a:cubicBezTo>
                    <a:cubicBezTo>
                      <a:pt x="7711303" y="2157543"/>
                      <a:pt x="7384197" y="2227035"/>
                      <a:pt x="7266972" y="2250901"/>
                    </a:cubicBezTo>
                    <a:cubicBezTo>
                      <a:pt x="7257145" y="2253007"/>
                      <a:pt x="7247317" y="2254411"/>
                      <a:pt x="7238894" y="2261431"/>
                    </a:cubicBezTo>
                    <a:cubicBezTo>
                      <a:pt x="7242404" y="2277575"/>
                      <a:pt x="7256443" y="2277575"/>
                      <a:pt x="7266972" y="2280383"/>
                    </a:cubicBezTo>
                    <a:cubicBezTo>
                      <a:pt x="7358927" y="2304951"/>
                      <a:pt x="7577933" y="2354087"/>
                      <a:pt x="7580741" y="2373039"/>
                    </a:cubicBezTo>
                    <a:cubicBezTo>
                      <a:pt x="7582847" y="2389185"/>
                      <a:pt x="7156065" y="2629249"/>
                      <a:pt x="6940568" y="2710675"/>
                    </a:cubicBezTo>
                    <a:cubicBezTo>
                      <a:pt x="6704714" y="2799822"/>
                      <a:pt x="6461841" y="2862997"/>
                      <a:pt x="6213353" y="2905816"/>
                    </a:cubicBezTo>
                    <a:cubicBezTo>
                      <a:pt x="4559571" y="3113591"/>
                      <a:pt x="3261675" y="2833515"/>
                      <a:pt x="1394502" y="2003115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D7E1C94B-F1D6-4C3A-990C-09461F86D22A}"/>
                  </a:ext>
                </a:extLst>
              </p:cNvPr>
              <p:cNvSpPr/>
              <p:nvPr/>
            </p:nvSpPr>
            <p:spPr>
              <a:xfrm>
                <a:off x="3491753" y="3447251"/>
                <a:ext cx="4653894" cy="3404432"/>
              </a:xfrm>
              <a:custGeom>
                <a:avLst/>
                <a:gdLst>
                  <a:gd name="connsiteX0" fmla="*/ 4650417 w 4653893"/>
                  <a:gd name="connsiteY0" fmla="*/ 2113556 h 3404431"/>
                  <a:gd name="connsiteX1" fmla="*/ 4618829 w 4653893"/>
                  <a:gd name="connsiteY1" fmla="*/ 1460045 h 3404431"/>
                  <a:gd name="connsiteX2" fmla="*/ 4133785 w 4653893"/>
                  <a:gd name="connsiteY2" fmla="*/ 492063 h 3404431"/>
                  <a:gd name="connsiteX3" fmla="*/ 4133785 w 4653893"/>
                  <a:gd name="connsiteY3" fmla="*/ 492063 h 3404431"/>
                  <a:gd name="connsiteX4" fmla="*/ 3610836 w 4653893"/>
                  <a:gd name="connsiteY4" fmla="*/ 273056 h 3404431"/>
                  <a:gd name="connsiteX5" fmla="*/ 3275307 w 4653893"/>
                  <a:gd name="connsiteY5" fmla="*/ 248488 h 3404431"/>
                  <a:gd name="connsiteX6" fmla="*/ 3031030 w 4653893"/>
                  <a:gd name="connsiteY6" fmla="*/ 163553 h 3404431"/>
                  <a:gd name="connsiteX7" fmla="*/ 2801494 w 4653893"/>
                  <a:gd name="connsiteY7" fmla="*/ 54050 h 3404431"/>
                  <a:gd name="connsiteX8" fmla="*/ 2437185 w 4653893"/>
                  <a:gd name="connsiteY8" fmla="*/ 0 h 3404431"/>
                  <a:gd name="connsiteX9" fmla="*/ 1644689 w 4653893"/>
                  <a:gd name="connsiteY9" fmla="*/ 32991 h 3404431"/>
                  <a:gd name="connsiteX10" fmla="*/ 998198 w 4653893"/>
                  <a:gd name="connsiteY10" fmla="*/ 91253 h 3404431"/>
                  <a:gd name="connsiteX11" fmla="*/ 848684 w 4653893"/>
                  <a:gd name="connsiteY11" fmla="*/ 169871 h 3404431"/>
                  <a:gd name="connsiteX12" fmla="*/ 532808 w 4653893"/>
                  <a:gd name="connsiteY12" fmla="*/ 419061 h 3404431"/>
                  <a:gd name="connsiteX13" fmla="*/ 355216 w 4653893"/>
                  <a:gd name="connsiteY13" fmla="*/ 601567 h 3404431"/>
                  <a:gd name="connsiteX14" fmla="*/ 355216 w 4653893"/>
                  <a:gd name="connsiteY14" fmla="*/ 601567 h 3404431"/>
                  <a:gd name="connsiteX15" fmla="*/ 118661 w 4653893"/>
                  <a:gd name="connsiteY15" fmla="*/ 973597 h 3404431"/>
                  <a:gd name="connsiteX16" fmla="*/ 5648 w 4653893"/>
                  <a:gd name="connsiteY16" fmla="*/ 1548490 h 3404431"/>
                  <a:gd name="connsiteX17" fmla="*/ 30918 w 4653893"/>
                  <a:gd name="connsiteY17" fmla="*/ 2013879 h 3404431"/>
                  <a:gd name="connsiteX18" fmla="*/ 214827 w 4653893"/>
                  <a:gd name="connsiteY18" fmla="*/ 2499625 h 3404431"/>
                  <a:gd name="connsiteX19" fmla="*/ 214827 w 4653893"/>
                  <a:gd name="connsiteY19" fmla="*/ 2499625 h 3404431"/>
                  <a:gd name="connsiteX20" fmla="*/ 620551 w 4653893"/>
                  <a:gd name="connsiteY20" fmla="*/ 3054162 h 3404431"/>
                  <a:gd name="connsiteX21" fmla="*/ 960293 w 4653893"/>
                  <a:gd name="connsiteY21" fmla="*/ 3264745 h 3404431"/>
                  <a:gd name="connsiteX22" fmla="*/ 1267043 w 4653893"/>
                  <a:gd name="connsiteY22" fmla="*/ 3301948 h 3404431"/>
                  <a:gd name="connsiteX23" fmla="*/ 1447443 w 4653893"/>
                  <a:gd name="connsiteY23" fmla="*/ 3334940 h 3404431"/>
                  <a:gd name="connsiteX24" fmla="*/ 1741557 w 4653893"/>
                  <a:gd name="connsiteY24" fmla="*/ 3381268 h 3404431"/>
                  <a:gd name="connsiteX25" fmla="*/ 1986536 w 4653893"/>
                  <a:gd name="connsiteY25" fmla="*/ 3334940 h 3404431"/>
                  <a:gd name="connsiteX26" fmla="*/ 2086212 w 4653893"/>
                  <a:gd name="connsiteY26" fmla="*/ 3332834 h 3404431"/>
                  <a:gd name="connsiteX27" fmla="*/ 2350846 w 4653893"/>
                  <a:gd name="connsiteY27" fmla="*/ 3405836 h 3404431"/>
                  <a:gd name="connsiteX28" fmla="*/ 2793773 w 4653893"/>
                  <a:gd name="connsiteY28" fmla="*/ 3355296 h 3404431"/>
                  <a:gd name="connsiteX29" fmla="*/ 3012779 w 4653893"/>
                  <a:gd name="connsiteY29" fmla="*/ 3245091 h 3404431"/>
                  <a:gd name="connsiteX30" fmla="*/ 3120177 w 4653893"/>
                  <a:gd name="connsiteY30" fmla="*/ 3235263 h 3404431"/>
                  <a:gd name="connsiteX31" fmla="*/ 3306894 w 4653893"/>
                  <a:gd name="connsiteY31" fmla="*/ 3247898 h 3404431"/>
                  <a:gd name="connsiteX32" fmla="*/ 3752629 w 4653893"/>
                  <a:gd name="connsiteY32" fmla="*/ 3101192 h 3404431"/>
                  <a:gd name="connsiteX33" fmla="*/ 3845286 w 4653893"/>
                  <a:gd name="connsiteY33" fmla="*/ 3066797 h 3404431"/>
                  <a:gd name="connsiteX34" fmla="*/ 4173094 w 4653893"/>
                  <a:gd name="connsiteY34" fmla="*/ 2955889 h 3404431"/>
                  <a:gd name="connsiteX35" fmla="*/ 4415967 w 4653893"/>
                  <a:gd name="connsiteY35" fmla="*/ 2655457 h 3404431"/>
                  <a:gd name="connsiteX36" fmla="*/ 4650417 w 4653893"/>
                  <a:gd name="connsiteY36" fmla="*/ 2113556 h 3404431"/>
                  <a:gd name="connsiteX37" fmla="*/ 3445879 w 4653893"/>
                  <a:gd name="connsiteY37" fmla="*/ 3004323 h 3404431"/>
                  <a:gd name="connsiteX38" fmla="*/ 3445879 w 4653893"/>
                  <a:gd name="connsiteY38" fmla="*/ 3004323 h 3404431"/>
                  <a:gd name="connsiteX39" fmla="*/ 3445879 w 4653893"/>
                  <a:gd name="connsiteY39" fmla="*/ 3004323 h 3404431"/>
                  <a:gd name="connsiteX40" fmla="*/ 3445879 w 4653893"/>
                  <a:gd name="connsiteY40" fmla="*/ 3004323 h 3404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4653893" h="3404431">
                    <a:moveTo>
                      <a:pt x="4650417" y="2113556"/>
                    </a:moveTo>
                    <a:cubicBezTo>
                      <a:pt x="4679898" y="1874894"/>
                      <a:pt x="4627954" y="1535153"/>
                      <a:pt x="4618829" y="1460045"/>
                    </a:cubicBezTo>
                    <a:cubicBezTo>
                      <a:pt x="4581626" y="1162421"/>
                      <a:pt x="4413159" y="791794"/>
                      <a:pt x="4133785" y="492063"/>
                    </a:cubicBezTo>
                    <a:cubicBezTo>
                      <a:pt x="4133785" y="492063"/>
                      <a:pt x="4133785" y="492063"/>
                      <a:pt x="4133785" y="492063"/>
                    </a:cubicBezTo>
                    <a:cubicBezTo>
                      <a:pt x="3999714" y="309558"/>
                      <a:pt x="3753331" y="275864"/>
                      <a:pt x="3610836" y="273056"/>
                    </a:cubicBezTo>
                    <a:cubicBezTo>
                      <a:pt x="3498525" y="270249"/>
                      <a:pt x="3386214" y="266739"/>
                      <a:pt x="3275307" y="248488"/>
                    </a:cubicBezTo>
                    <a:cubicBezTo>
                      <a:pt x="3188967" y="233748"/>
                      <a:pt x="3104032" y="214795"/>
                      <a:pt x="3031030" y="163553"/>
                    </a:cubicBezTo>
                    <a:cubicBezTo>
                      <a:pt x="2960835" y="113715"/>
                      <a:pt x="2883621" y="78618"/>
                      <a:pt x="2801494" y="54050"/>
                    </a:cubicBezTo>
                    <a:cubicBezTo>
                      <a:pt x="2801494" y="54050"/>
                      <a:pt x="2467368" y="7721"/>
                      <a:pt x="2437185" y="0"/>
                    </a:cubicBezTo>
                    <a:cubicBezTo>
                      <a:pt x="2437185" y="0"/>
                      <a:pt x="1834214" y="0"/>
                      <a:pt x="1644689" y="32991"/>
                    </a:cubicBezTo>
                    <a:cubicBezTo>
                      <a:pt x="1644689" y="32991"/>
                      <a:pt x="1276168" y="-30886"/>
                      <a:pt x="998198" y="91253"/>
                    </a:cubicBezTo>
                    <a:cubicBezTo>
                      <a:pt x="946254" y="113715"/>
                      <a:pt x="890800" y="129158"/>
                      <a:pt x="848684" y="169871"/>
                    </a:cubicBezTo>
                    <a:cubicBezTo>
                      <a:pt x="773576" y="217603"/>
                      <a:pt x="567906" y="389579"/>
                      <a:pt x="532808" y="419061"/>
                    </a:cubicBezTo>
                    <a:cubicBezTo>
                      <a:pt x="468229" y="474515"/>
                      <a:pt x="409968" y="536286"/>
                      <a:pt x="355216" y="601567"/>
                    </a:cubicBezTo>
                    <a:cubicBezTo>
                      <a:pt x="354514" y="604374"/>
                      <a:pt x="353812" y="603672"/>
                      <a:pt x="355216" y="601567"/>
                    </a:cubicBezTo>
                    <a:cubicBezTo>
                      <a:pt x="346793" y="609990"/>
                      <a:pt x="174115" y="849353"/>
                      <a:pt x="118661" y="973597"/>
                    </a:cubicBezTo>
                    <a:cubicBezTo>
                      <a:pt x="99708" y="1017118"/>
                      <a:pt x="15475" y="1427054"/>
                      <a:pt x="5648" y="1548490"/>
                    </a:cubicBezTo>
                    <a:cubicBezTo>
                      <a:pt x="-6285" y="1705024"/>
                      <a:pt x="32" y="1859452"/>
                      <a:pt x="30918" y="2013879"/>
                    </a:cubicBezTo>
                    <a:cubicBezTo>
                      <a:pt x="65313" y="2185856"/>
                      <a:pt x="126382" y="2348005"/>
                      <a:pt x="214827" y="2499625"/>
                    </a:cubicBezTo>
                    <a:cubicBezTo>
                      <a:pt x="214827" y="2499625"/>
                      <a:pt x="214827" y="2499625"/>
                      <a:pt x="214827" y="2499625"/>
                    </a:cubicBezTo>
                    <a:cubicBezTo>
                      <a:pt x="245011" y="2569820"/>
                      <a:pt x="509644" y="2959399"/>
                      <a:pt x="620551" y="3054162"/>
                    </a:cubicBezTo>
                    <a:cubicBezTo>
                      <a:pt x="723035" y="3120846"/>
                      <a:pt x="888694" y="3250706"/>
                      <a:pt x="960293" y="3264745"/>
                    </a:cubicBezTo>
                    <a:cubicBezTo>
                      <a:pt x="1062075" y="3285101"/>
                      <a:pt x="1163857" y="3301246"/>
                      <a:pt x="1267043" y="3301948"/>
                    </a:cubicBezTo>
                    <a:cubicBezTo>
                      <a:pt x="1330218" y="3302650"/>
                      <a:pt x="1388479" y="3311073"/>
                      <a:pt x="1447443" y="3334940"/>
                    </a:cubicBezTo>
                    <a:cubicBezTo>
                      <a:pt x="1500790" y="3356700"/>
                      <a:pt x="1699441" y="3380566"/>
                      <a:pt x="1741557" y="3381268"/>
                    </a:cubicBezTo>
                    <a:cubicBezTo>
                      <a:pt x="1826493" y="3382672"/>
                      <a:pt x="1908620" y="3369335"/>
                      <a:pt x="1986536" y="3334940"/>
                    </a:cubicBezTo>
                    <a:cubicBezTo>
                      <a:pt x="2019528" y="3320198"/>
                      <a:pt x="2051115" y="3320198"/>
                      <a:pt x="2086212" y="3332834"/>
                    </a:cubicBezTo>
                    <a:cubicBezTo>
                      <a:pt x="2134647" y="3350382"/>
                      <a:pt x="2312239" y="3393903"/>
                      <a:pt x="2350846" y="3405836"/>
                    </a:cubicBezTo>
                    <a:cubicBezTo>
                      <a:pt x="2443502" y="3426192"/>
                      <a:pt x="2727088" y="3374248"/>
                      <a:pt x="2793773" y="3355296"/>
                    </a:cubicBezTo>
                    <a:cubicBezTo>
                      <a:pt x="2873794" y="3332132"/>
                      <a:pt x="2939777" y="3281592"/>
                      <a:pt x="3012779" y="3245091"/>
                    </a:cubicBezTo>
                    <a:cubicBezTo>
                      <a:pt x="3049281" y="3226840"/>
                      <a:pt x="3080868" y="3211397"/>
                      <a:pt x="3120177" y="3235263"/>
                    </a:cubicBezTo>
                    <a:cubicBezTo>
                      <a:pt x="3127898" y="3240177"/>
                      <a:pt x="3254248" y="3245091"/>
                      <a:pt x="3306894" y="3247898"/>
                    </a:cubicBezTo>
                    <a:cubicBezTo>
                      <a:pt x="3423417" y="3250706"/>
                      <a:pt x="3626279" y="3177704"/>
                      <a:pt x="3752629" y="3101192"/>
                    </a:cubicBezTo>
                    <a:cubicBezTo>
                      <a:pt x="3782111" y="3083643"/>
                      <a:pt x="3810891" y="3070306"/>
                      <a:pt x="3845286" y="3066797"/>
                    </a:cubicBezTo>
                    <a:cubicBezTo>
                      <a:pt x="3962511" y="3053459"/>
                      <a:pt x="4072014" y="3019064"/>
                      <a:pt x="4173094" y="2955889"/>
                    </a:cubicBezTo>
                    <a:cubicBezTo>
                      <a:pt x="4279088" y="2889205"/>
                      <a:pt x="4409650" y="2664582"/>
                      <a:pt x="4415967" y="2655457"/>
                    </a:cubicBezTo>
                    <a:cubicBezTo>
                      <a:pt x="4512133" y="2498221"/>
                      <a:pt x="4602684" y="2352217"/>
                      <a:pt x="4650417" y="2113556"/>
                    </a:cubicBezTo>
                    <a:close/>
                    <a:moveTo>
                      <a:pt x="3445879" y="3004323"/>
                    </a:moveTo>
                    <a:cubicBezTo>
                      <a:pt x="3445879" y="3004323"/>
                      <a:pt x="3445879" y="3004323"/>
                      <a:pt x="3445879" y="3004323"/>
                    </a:cubicBezTo>
                    <a:cubicBezTo>
                      <a:pt x="3445879" y="3004323"/>
                      <a:pt x="3445879" y="3004323"/>
                      <a:pt x="3445879" y="3004323"/>
                    </a:cubicBezTo>
                    <a:cubicBezTo>
                      <a:pt x="3445879" y="3004323"/>
                      <a:pt x="3445879" y="3004323"/>
                      <a:pt x="3445879" y="300432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41987CB-B62B-4BD0-A8D3-2D1F6678F22E}"/>
                  </a:ext>
                </a:extLst>
              </p:cNvPr>
              <p:cNvSpPr/>
              <p:nvPr/>
            </p:nvSpPr>
            <p:spPr>
              <a:xfrm>
                <a:off x="6837956" y="3761495"/>
                <a:ext cx="1221384" cy="2667390"/>
              </a:xfrm>
              <a:custGeom>
                <a:avLst/>
                <a:gdLst>
                  <a:gd name="connsiteX0" fmla="*/ 1095736 w 1221383"/>
                  <a:gd name="connsiteY0" fmla="*/ 783597 h 2667389"/>
                  <a:gd name="connsiteX1" fmla="*/ 748273 w 1221383"/>
                  <a:gd name="connsiteY1" fmla="*/ 248013 h 2667389"/>
                  <a:gd name="connsiteX2" fmla="*/ 0 w 1221383"/>
                  <a:gd name="connsiteY2" fmla="*/ 15669 h 2667389"/>
                  <a:gd name="connsiteX3" fmla="*/ 518737 w 1221383"/>
                  <a:gd name="connsiteY3" fmla="*/ 392614 h 2667389"/>
                  <a:gd name="connsiteX4" fmla="*/ 742658 w 1221383"/>
                  <a:gd name="connsiteY4" fmla="*/ 2334193 h 2667389"/>
                  <a:gd name="connsiteX5" fmla="*/ 625433 w 1221383"/>
                  <a:gd name="connsiteY5" fmla="*/ 2666915 h 2667389"/>
                  <a:gd name="connsiteX6" fmla="*/ 1025541 w 1221383"/>
                  <a:gd name="connsiteY6" fmla="*/ 2311731 h 2667389"/>
                  <a:gd name="connsiteX7" fmla="*/ 1095736 w 1221383"/>
                  <a:gd name="connsiteY7" fmla="*/ 783597 h 2667389"/>
                  <a:gd name="connsiteX8" fmla="*/ 1095736 w 1221383"/>
                  <a:gd name="connsiteY8" fmla="*/ 783597 h 266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1383" h="2667389">
                    <a:moveTo>
                      <a:pt x="1095736" y="783597"/>
                    </a:moveTo>
                    <a:cubicBezTo>
                      <a:pt x="1002377" y="547744"/>
                      <a:pt x="915336" y="411566"/>
                      <a:pt x="748273" y="248013"/>
                    </a:cubicBezTo>
                    <a:cubicBezTo>
                      <a:pt x="520843" y="24795"/>
                      <a:pt x="384666" y="-32063"/>
                      <a:pt x="0" y="15669"/>
                    </a:cubicBezTo>
                    <a:cubicBezTo>
                      <a:pt x="244277" y="88672"/>
                      <a:pt x="381156" y="207301"/>
                      <a:pt x="518737" y="392614"/>
                    </a:cubicBezTo>
                    <a:cubicBezTo>
                      <a:pt x="1027647" y="1075606"/>
                      <a:pt x="906913" y="1875823"/>
                      <a:pt x="742658" y="2334193"/>
                    </a:cubicBezTo>
                    <a:cubicBezTo>
                      <a:pt x="664040" y="2553200"/>
                      <a:pt x="541199" y="2694291"/>
                      <a:pt x="625433" y="2666915"/>
                    </a:cubicBezTo>
                    <a:cubicBezTo>
                      <a:pt x="831102" y="2600230"/>
                      <a:pt x="1000973" y="2360165"/>
                      <a:pt x="1025541" y="2311731"/>
                    </a:cubicBezTo>
                    <a:cubicBezTo>
                      <a:pt x="1262097" y="1833005"/>
                      <a:pt x="1295088" y="1285488"/>
                      <a:pt x="1095736" y="783597"/>
                    </a:cubicBezTo>
                    <a:lnTo>
                      <a:pt x="1095736" y="783597"/>
                    </a:lnTo>
                    <a:close/>
                  </a:path>
                </a:pathLst>
              </a:custGeom>
              <a:solidFill>
                <a:schemeClr val="accent2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2F3A05BF-58A6-475A-838C-814817FA45F2}"/>
                  </a:ext>
                </a:extLst>
              </p:cNvPr>
              <p:cNvSpPr/>
              <p:nvPr/>
            </p:nvSpPr>
            <p:spPr>
              <a:xfrm>
                <a:off x="4056309" y="3544121"/>
                <a:ext cx="1401867" cy="3200655"/>
              </a:xfrm>
              <a:custGeom>
                <a:avLst/>
                <a:gdLst>
                  <a:gd name="connsiteX0" fmla="*/ 1017540 w 1361772"/>
                  <a:gd name="connsiteY0" fmla="*/ 2161990 h 3186829"/>
                  <a:gd name="connsiteX1" fmla="*/ 1138275 w 1361772"/>
                  <a:gd name="connsiteY1" fmla="*/ 859180 h 3186829"/>
                  <a:gd name="connsiteX2" fmla="*/ 1248480 w 1361772"/>
                  <a:gd name="connsiteY2" fmla="*/ 414148 h 3186829"/>
                  <a:gd name="connsiteX3" fmla="*/ 1326396 w 1361772"/>
                  <a:gd name="connsiteY3" fmla="*/ 13337 h 3186829"/>
                  <a:gd name="connsiteX4" fmla="*/ 794322 w 1361772"/>
                  <a:gd name="connsiteY4" fmla="*/ 155130 h 3186829"/>
                  <a:gd name="connsiteX5" fmla="*/ 280498 w 1361772"/>
                  <a:gd name="connsiteY5" fmla="*/ 740552 h 3186829"/>
                  <a:gd name="connsiteX6" fmla="*/ 10250 w 1361772"/>
                  <a:gd name="connsiteY6" fmla="*/ 1560423 h 3186829"/>
                  <a:gd name="connsiteX7" fmla="*/ 10250 w 1361772"/>
                  <a:gd name="connsiteY7" fmla="*/ 1560423 h 3186829"/>
                  <a:gd name="connsiteX8" fmla="*/ 341568 w 1361772"/>
                  <a:gd name="connsiteY8" fmla="*/ 2777595 h 3186829"/>
                  <a:gd name="connsiteX9" fmla="*/ 1199344 w 1361772"/>
                  <a:gd name="connsiteY9" fmla="*/ 3146819 h 3186829"/>
                  <a:gd name="connsiteX10" fmla="*/ 1300424 w 1361772"/>
                  <a:gd name="connsiteY10" fmla="*/ 3040825 h 3186829"/>
                  <a:gd name="connsiteX11" fmla="*/ 1017540 w 1361772"/>
                  <a:gd name="connsiteY11" fmla="*/ 2161990 h 3186829"/>
                  <a:gd name="connsiteX0" fmla="*/ 1055876 w 1401469"/>
                  <a:gd name="connsiteY0" fmla="*/ 2161990 h 3187974"/>
                  <a:gd name="connsiteX1" fmla="*/ 1176611 w 1401469"/>
                  <a:gd name="connsiteY1" fmla="*/ 859180 h 3187974"/>
                  <a:gd name="connsiteX2" fmla="*/ 1286816 w 1401469"/>
                  <a:gd name="connsiteY2" fmla="*/ 414148 h 3187974"/>
                  <a:gd name="connsiteX3" fmla="*/ 1364732 w 1401469"/>
                  <a:gd name="connsiteY3" fmla="*/ 13337 h 3187974"/>
                  <a:gd name="connsiteX4" fmla="*/ 832658 w 1401469"/>
                  <a:gd name="connsiteY4" fmla="*/ 155130 h 3187974"/>
                  <a:gd name="connsiteX5" fmla="*/ 318834 w 1401469"/>
                  <a:gd name="connsiteY5" fmla="*/ 740552 h 3187974"/>
                  <a:gd name="connsiteX6" fmla="*/ 48586 w 1401469"/>
                  <a:gd name="connsiteY6" fmla="*/ 1560423 h 3187974"/>
                  <a:gd name="connsiteX7" fmla="*/ 5566 w 1401469"/>
                  <a:gd name="connsiteY7" fmla="*/ 1577630 h 3187974"/>
                  <a:gd name="connsiteX8" fmla="*/ 379904 w 1401469"/>
                  <a:gd name="connsiteY8" fmla="*/ 2777595 h 3187974"/>
                  <a:gd name="connsiteX9" fmla="*/ 1237680 w 1401469"/>
                  <a:gd name="connsiteY9" fmla="*/ 3146819 h 3187974"/>
                  <a:gd name="connsiteX10" fmla="*/ 1338760 w 1401469"/>
                  <a:gd name="connsiteY10" fmla="*/ 3040825 h 3187974"/>
                  <a:gd name="connsiteX11" fmla="*/ 1055876 w 1401469"/>
                  <a:gd name="connsiteY11" fmla="*/ 2161990 h 3187974"/>
                  <a:gd name="connsiteX0" fmla="*/ 1056072 w 1401669"/>
                  <a:gd name="connsiteY0" fmla="*/ 2161990 h 3191891"/>
                  <a:gd name="connsiteX1" fmla="*/ 1176807 w 1401669"/>
                  <a:gd name="connsiteY1" fmla="*/ 859180 h 3191891"/>
                  <a:gd name="connsiteX2" fmla="*/ 1287012 w 1401669"/>
                  <a:gd name="connsiteY2" fmla="*/ 414148 h 3191891"/>
                  <a:gd name="connsiteX3" fmla="*/ 1364928 w 1401669"/>
                  <a:gd name="connsiteY3" fmla="*/ 13337 h 3191891"/>
                  <a:gd name="connsiteX4" fmla="*/ 832854 w 1401669"/>
                  <a:gd name="connsiteY4" fmla="*/ 155130 h 3191891"/>
                  <a:gd name="connsiteX5" fmla="*/ 319030 w 1401669"/>
                  <a:gd name="connsiteY5" fmla="*/ 740552 h 3191891"/>
                  <a:gd name="connsiteX6" fmla="*/ 48782 w 1401669"/>
                  <a:gd name="connsiteY6" fmla="*/ 1560423 h 3191891"/>
                  <a:gd name="connsiteX7" fmla="*/ 5762 w 1401669"/>
                  <a:gd name="connsiteY7" fmla="*/ 1577630 h 3191891"/>
                  <a:gd name="connsiteX8" fmla="*/ 371496 w 1401669"/>
                  <a:gd name="connsiteY8" fmla="*/ 2812011 h 3191891"/>
                  <a:gd name="connsiteX9" fmla="*/ 1237876 w 1401669"/>
                  <a:gd name="connsiteY9" fmla="*/ 3146819 h 3191891"/>
                  <a:gd name="connsiteX10" fmla="*/ 1338956 w 1401669"/>
                  <a:gd name="connsiteY10" fmla="*/ 3040825 h 3191891"/>
                  <a:gd name="connsiteX11" fmla="*/ 1056072 w 1401669"/>
                  <a:gd name="connsiteY11" fmla="*/ 2161990 h 3191891"/>
                  <a:gd name="connsiteX0" fmla="*/ 1056040 w 1401634"/>
                  <a:gd name="connsiteY0" fmla="*/ 2161990 h 3184204"/>
                  <a:gd name="connsiteX1" fmla="*/ 1176775 w 1401634"/>
                  <a:gd name="connsiteY1" fmla="*/ 859180 h 3184204"/>
                  <a:gd name="connsiteX2" fmla="*/ 1286980 w 1401634"/>
                  <a:gd name="connsiteY2" fmla="*/ 414148 h 3184204"/>
                  <a:gd name="connsiteX3" fmla="*/ 1364896 w 1401634"/>
                  <a:gd name="connsiteY3" fmla="*/ 13337 h 3184204"/>
                  <a:gd name="connsiteX4" fmla="*/ 832822 w 1401634"/>
                  <a:gd name="connsiteY4" fmla="*/ 155130 h 3184204"/>
                  <a:gd name="connsiteX5" fmla="*/ 318998 w 1401634"/>
                  <a:gd name="connsiteY5" fmla="*/ 740552 h 3184204"/>
                  <a:gd name="connsiteX6" fmla="*/ 48750 w 1401634"/>
                  <a:gd name="connsiteY6" fmla="*/ 1560423 h 3184204"/>
                  <a:gd name="connsiteX7" fmla="*/ 5730 w 1401634"/>
                  <a:gd name="connsiteY7" fmla="*/ 1577630 h 3184204"/>
                  <a:gd name="connsiteX8" fmla="*/ 371464 w 1401634"/>
                  <a:gd name="connsiteY8" fmla="*/ 2812011 h 3184204"/>
                  <a:gd name="connsiteX9" fmla="*/ 1229239 w 1401634"/>
                  <a:gd name="connsiteY9" fmla="*/ 3138217 h 3184204"/>
                  <a:gd name="connsiteX10" fmla="*/ 1338924 w 1401634"/>
                  <a:gd name="connsiteY10" fmla="*/ 3040825 h 3184204"/>
                  <a:gd name="connsiteX11" fmla="*/ 1056040 w 1401634"/>
                  <a:gd name="connsiteY11" fmla="*/ 2161990 h 3184204"/>
                  <a:gd name="connsiteX0" fmla="*/ 1056040 w 1401634"/>
                  <a:gd name="connsiteY0" fmla="*/ 2161990 h 3184208"/>
                  <a:gd name="connsiteX1" fmla="*/ 1176775 w 1401634"/>
                  <a:gd name="connsiteY1" fmla="*/ 859180 h 3184208"/>
                  <a:gd name="connsiteX2" fmla="*/ 1286980 w 1401634"/>
                  <a:gd name="connsiteY2" fmla="*/ 414148 h 3184208"/>
                  <a:gd name="connsiteX3" fmla="*/ 1364896 w 1401634"/>
                  <a:gd name="connsiteY3" fmla="*/ 13337 h 3184208"/>
                  <a:gd name="connsiteX4" fmla="*/ 832822 w 1401634"/>
                  <a:gd name="connsiteY4" fmla="*/ 155130 h 3184208"/>
                  <a:gd name="connsiteX5" fmla="*/ 318998 w 1401634"/>
                  <a:gd name="connsiteY5" fmla="*/ 740552 h 3184208"/>
                  <a:gd name="connsiteX6" fmla="*/ 48750 w 1401634"/>
                  <a:gd name="connsiteY6" fmla="*/ 1560423 h 3184208"/>
                  <a:gd name="connsiteX7" fmla="*/ 5730 w 1401634"/>
                  <a:gd name="connsiteY7" fmla="*/ 1577630 h 3184208"/>
                  <a:gd name="connsiteX8" fmla="*/ 371464 w 1401634"/>
                  <a:gd name="connsiteY8" fmla="*/ 2812011 h 3184208"/>
                  <a:gd name="connsiteX9" fmla="*/ 1229239 w 1401634"/>
                  <a:gd name="connsiteY9" fmla="*/ 3138217 h 3184208"/>
                  <a:gd name="connsiteX10" fmla="*/ 1356133 w 1401634"/>
                  <a:gd name="connsiteY10" fmla="*/ 3109657 h 3184208"/>
                  <a:gd name="connsiteX11" fmla="*/ 1056040 w 1401634"/>
                  <a:gd name="connsiteY11" fmla="*/ 2161990 h 3184208"/>
                  <a:gd name="connsiteX0" fmla="*/ 1056271 w 1401865"/>
                  <a:gd name="connsiteY0" fmla="*/ 2161990 h 3230790"/>
                  <a:gd name="connsiteX1" fmla="*/ 1177006 w 1401865"/>
                  <a:gd name="connsiteY1" fmla="*/ 859180 h 3230790"/>
                  <a:gd name="connsiteX2" fmla="*/ 1287211 w 1401865"/>
                  <a:gd name="connsiteY2" fmla="*/ 414148 h 3230790"/>
                  <a:gd name="connsiteX3" fmla="*/ 1365127 w 1401865"/>
                  <a:gd name="connsiteY3" fmla="*/ 13337 h 3230790"/>
                  <a:gd name="connsiteX4" fmla="*/ 833053 w 1401865"/>
                  <a:gd name="connsiteY4" fmla="*/ 155130 h 3230790"/>
                  <a:gd name="connsiteX5" fmla="*/ 319229 w 1401865"/>
                  <a:gd name="connsiteY5" fmla="*/ 740552 h 3230790"/>
                  <a:gd name="connsiteX6" fmla="*/ 48981 w 1401865"/>
                  <a:gd name="connsiteY6" fmla="*/ 1560423 h 3230790"/>
                  <a:gd name="connsiteX7" fmla="*/ 5961 w 1401865"/>
                  <a:gd name="connsiteY7" fmla="*/ 1577630 h 3230790"/>
                  <a:gd name="connsiteX8" fmla="*/ 371695 w 1401865"/>
                  <a:gd name="connsiteY8" fmla="*/ 2812011 h 3230790"/>
                  <a:gd name="connsiteX9" fmla="*/ 1289697 w 1401865"/>
                  <a:gd name="connsiteY9" fmla="*/ 3189840 h 3230790"/>
                  <a:gd name="connsiteX10" fmla="*/ 1356364 w 1401865"/>
                  <a:gd name="connsiteY10" fmla="*/ 3109657 h 3230790"/>
                  <a:gd name="connsiteX11" fmla="*/ 1056271 w 1401865"/>
                  <a:gd name="connsiteY11" fmla="*/ 2161990 h 3230790"/>
                  <a:gd name="connsiteX0" fmla="*/ 1056271 w 1401865"/>
                  <a:gd name="connsiteY0" fmla="*/ 2161990 h 3200656"/>
                  <a:gd name="connsiteX1" fmla="*/ 1177006 w 1401865"/>
                  <a:gd name="connsiteY1" fmla="*/ 859180 h 3200656"/>
                  <a:gd name="connsiteX2" fmla="*/ 1287211 w 1401865"/>
                  <a:gd name="connsiteY2" fmla="*/ 414148 h 3200656"/>
                  <a:gd name="connsiteX3" fmla="*/ 1365127 w 1401865"/>
                  <a:gd name="connsiteY3" fmla="*/ 13337 h 3200656"/>
                  <a:gd name="connsiteX4" fmla="*/ 833053 w 1401865"/>
                  <a:gd name="connsiteY4" fmla="*/ 155130 h 3200656"/>
                  <a:gd name="connsiteX5" fmla="*/ 319229 w 1401865"/>
                  <a:gd name="connsiteY5" fmla="*/ 740552 h 3200656"/>
                  <a:gd name="connsiteX6" fmla="*/ 48981 w 1401865"/>
                  <a:gd name="connsiteY6" fmla="*/ 1560423 h 3200656"/>
                  <a:gd name="connsiteX7" fmla="*/ 5961 w 1401865"/>
                  <a:gd name="connsiteY7" fmla="*/ 1577630 h 3200656"/>
                  <a:gd name="connsiteX8" fmla="*/ 371695 w 1401865"/>
                  <a:gd name="connsiteY8" fmla="*/ 2812011 h 3200656"/>
                  <a:gd name="connsiteX9" fmla="*/ 1289697 w 1401865"/>
                  <a:gd name="connsiteY9" fmla="*/ 3189840 h 3200656"/>
                  <a:gd name="connsiteX10" fmla="*/ 1356364 w 1401865"/>
                  <a:gd name="connsiteY10" fmla="*/ 3109657 h 3200656"/>
                  <a:gd name="connsiteX11" fmla="*/ 1056271 w 1401865"/>
                  <a:gd name="connsiteY11" fmla="*/ 2161990 h 320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01865" h="3200656">
                    <a:moveTo>
                      <a:pt x="1056271" y="2161990"/>
                    </a:moveTo>
                    <a:cubicBezTo>
                      <a:pt x="1038021" y="1928242"/>
                      <a:pt x="976952" y="1605348"/>
                      <a:pt x="1177006" y="859180"/>
                    </a:cubicBezTo>
                    <a:cubicBezTo>
                      <a:pt x="1195257" y="791092"/>
                      <a:pt x="1253518" y="490659"/>
                      <a:pt x="1287211" y="414148"/>
                    </a:cubicBezTo>
                    <a:cubicBezTo>
                      <a:pt x="1339155" y="296923"/>
                      <a:pt x="1463399" y="48434"/>
                      <a:pt x="1365127" y="13337"/>
                    </a:cubicBezTo>
                    <a:cubicBezTo>
                      <a:pt x="1212103" y="-41415"/>
                      <a:pt x="921498" y="85637"/>
                      <a:pt x="833053" y="155130"/>
                    </a:cubicBezTo>
                    <a:cubicBezTo>
                      <a:pt x="639316" y="308154"/>
                      <a:pt x="532620" y="429590"/>
                      <a:pt x="319229" y="740552"/>
                    </a:cubicBezTo>
                    <a:cubicBezTo>
                      <a:pt x="144445" y="995358"/>
                      <a:pt x="93203" y="1236827"/>
                      <a:pt x="48981" y="1560423"/>
                    </a:cubicBezTo>
                    <a:lnTo>
                      <a:pt x="5961" y="1577630"/>
                    </a:lnTo>
                    <a:cubicBezTo>
                      <a:pt x="-36858" y="2023365"/>
                      <a:pt x="157739" y="2543309"/>
                      <a:pt x="371695" y="2812011"/>
                    </a:cubicBezTo>
                    <a:cubicBezTo>
                      <a:pt x="585651" y="3080713"/>
                      <a:pt x="954870" y="3245596"/>
                      <a:pt x="1289697" y="3189840"/>
                    </a:cubicBezTo>
                    <a:cubicBezTo>
                      <a:pt x="1331814" y="3171589"/>
                      <a:pt x="1352855" y="3167216"/>
                      <a:pt x="1356364" y="3109657"/>
                    </a:cubicBezTo>
                    <a:cubicBezTo>
                      <a:pt x="1360576" y="3042972"/>
                      <a:pt x="1089263" y="2592984"/>
                      <a:pt x="1056271" y="216199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65F510B7-37B3-4AB2-B934-34AEABC99321}"/>
                  </a:ext>
                </a:extLst>
              </p:cNvPr>
              <p:cNvSpPr/>
              <p:nvPr/>
            </p:nvSpPr>
            <p:spPr>
              <a:xfrm>
                <a:off x="3627845" y="3534244"/>
                <a:ext cx="1361773" cy="3130673"/>
              </a:xfrm>
              <a:custGeom>
                <a:avLst/>
                <a:gdLst>
                  <a:gd name="connsiteX0" fmla="*/ 523768 w 1361772"/>
                  <a:gd name="connsiteY0" fmla="*/ 1021377 h 3130673"/>
                  <a:gd name="connsiteX1" fmla="*/ 1364698 w 1361772"/>
                  <a:gd name="connsiteY1" fmla="*/ 23212 h 3130673"/>
                  <a:gd name="connsiteX2" fmla="*/ 207893 w 1361772"/>
                  <a:gd name="connsiteY2" fmla="*/ 704801 h 3130673"/>
                  <a:gd name="connsiteX3" fmla="*/ 197364 w 1361772"/>
                  <a:gd name="connsiteY3" fmla="*/ 2430181 h 3130673"/>
                  <a:gd name="connsiteX4" fmla="*/ 984946 w 1361772"/>
                  <a:gd name="connsiteY4" fmla="*/ 3133529 h 3130673"/>
                  <a:gd name="connsiteX5" fmla="*/ 425496 w 1361772"/>
                  <a:gd name="connsiteY5" fmla="*/ 2185904 h 3130673"/>
                  <a:gd name="connsiteX6" fmla="*/ 523768 w 1361772"/>
                  <a:gd name="connsiteY6" fmla="*/ 1021377 h 3130673"/>
                  <a:gd name="connsiteX7" fmla="*/ 523768 w 1361772"/>
                  <a:gd name="connsiteY7" fmla="*/ 1021377 h 31306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61772" h="3130673">
                    <a:moveTo>
                      <a:pt x="523768" y="1021377"/>
                    </a:moveTo>
                    <a:cubicBezTo>
                      <a:pt x="707678" y="653558"/>
                      <a:pt x="1097959" y="115167"/>
                      <a:pt x="1364698" y="23212"/>
                    </a:cubicBezTo>
                    <a:cubicBezTo>
                      <a:pt x="1111998" y="-87695"/>
                      <a:pt x="545529" y="208526"/>
                      <a:pt x="207893" y="704801"/>
                    </a:cubicBezTo>
                    <a:cubicBezTo>
                      <a:pt x="-55336" y="1041032"/>
                      <a:pt x="-79202" y="1912847"/>
                      <a:pt x="197364" y="2430181"/>
                    </a:cubicBezTo>
                    <a:cubicBezTo>
                      <a:pt x="287213" y="2598647"/>
                      <a:pt x="681706" y="3107557"/>
                      <a:pt x="984946" y="3133529"/>
                    </a:cubicBezTo>
                    <a:cubicBezTo>
                      <a:pt x="619935" y="2773431"/>
                      <a:pt x="464805" y="2374727"/>
                      <a:pt x="425496" y="2185904"/>
                    </a:cubicBezTo>
                    <a:cubicBezTo>
                      <a:pt x="343368" y="1787199"/>
                      <a:pt x="386187" y="1399726"/>
                      <a:pt x="523768" y="1021377"/>
                    </a:cubicBezTo>
                    <a:lnTo>
                      <a:pt x="523768" y="1021377"/>
                    </a:lnTo>
                    <a:close/>
                  </a:path>
                </a:pathLst>
              </a:custGeom>
              <a:solidFill>
                <a:schemeClr val="accent2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54" name="Graphic 204">
                <a:extLst>
                  <a:ext uri="{FF2B5EF4-FFF2-40B4-BE49-F238E27FC236}">
                    <a16:creationId xmlns:a16="http://schemas.microsoft.com/office/drawing/2014/main" id="{8742F632-D74D-4FFD-AE6D-8DC571AF8A0A}"/>
                  </a:ext>
                </a:extLst>
              </p:cNvPr>
              <p:cNvGrpSpPr/>
              <p:nvPr/>
            </p:nvGrpSpPr>
            <p:grpSpPr>
              <a:xfrm>
                <a:off x="5137295" y="3510179"/>
                <a:ext cx="2531689" cy="3247280"/>
                <a:chOff x="5137295" y="3510179"/>
                <a:chExt cx="2531689" cy="3247280"/>
              </a:xfrm>
              <a:solidFill>
                <a:srgbClr val="F7931E"/>
              </a:solidFill>
            </p:grpSpPr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77DA64F4-D569-4AED-ACCB-7106DED38FBF}"/>
                    </a:ext>
                  </a:extLst>
                </p:cNvPr>
                <p:cNvSpPr/>
                <p:nvPr/>
              </p:nvSpPr>
              <p:spPr>
                <a:xfrm>
                  <a:off x="6096628" y="3542663"/>
                  <a:ext cx="1572356" cy="3039421"/>
                </a:xfrm>
                <a:custGeom>
                  <a:avLst/>
                  <a:gdLst>
                    <a:gd name="connsiteX0" fmla="*/ 1483985 w 1572356"/>
                    <a:gd name="connsiteY0" fmla="*/ 1173703 h 3039420"/>
                    <a:gd name="connsiteX1" fmla="*/ 1076857 w 1572356"/>
                    <a:gd name="connsiteY1" fmla="*/ 537039 h 3039420"/>
                    <a:gd name="connsiteX2" fmla="*/ 173454 w 1572356"/>
                    <a:gd name="connsiteY2" fmla="*/ 36553 h 3039420"/>
                    <a:gd name="connsiteX3" fmla="*/ 87115 w 1572356"/>
                    <a:gd name="connsiteY3" fmla="*/ 115873 h 3039420"/>
                    <a:gd name="connsiteX4" fmla="*/ 650075 w 1572356"/>
                    <a:gd name="connsiteY4" fmla="*/ 1264956 h 3039420"/>
                    <a:gd name="connsiteX5" fmla="*/ 690788 w 1572356"/>
                    <a:gd name="connsiteY5" fmla="*/ 2083424 h 3039420"/>
                    <a:gd name="connsiteX6" fmla="*/ 445809 w 1572356"/>
                    <a:gd name="connsiteY6" fmla="*/ 3040174 h 3039420"/>
                    <a:gd name="connsiteX7" fmla="*/ 1260065 w 1572356"/>
                    <a:gd name="connsiteY7" fmla="*/ 2819764 h 3039420"/>
                    <a:gd name="connsiteX8" fmla="*/ 1483985 w 1572356"/>
                    <a:gd name="connsiteY8" fmla="*/ 1173703 h 30394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72356" h="3039420">
                      <a:moveTo>
                        <a:pt x="1483985" y="1173703"/>
                      </a:moveTo>
                      <a:cubicBezTo>
                        <a:pt x="1406771" y="924513"/>
                        <a:pt x="1240410" y="728670"/>
                        <a:pt x="1076857" y="537039"/>
                      </a:cubicBezTo>
                      <a:cubicBezTo>
                        <a:pt x="917516" y="351024"/>
                        <a:pt x="496349" y="186067"/>
                        <a:pt x="173454" y="36553"/>
                      </a:cubicBezTo>
                      <a:cubicBezTo>
                        <a:pt x="87817" y="-3458"/>
                        <a:pt x="-115747" y="-45575"/>
                        <a:pt x="87115" y="115873"/>
                      </a:cubicBezTo>
                      <a:cubicBezTo>
                        <a:pt x="275236" y="266089"/>
                        <a:pt x="616382" y="1146327"/>
                        <a:pt x="650075" y="1264956"/>
                      </a:cubicBezTo>
                      <a:cubicBezTo>
                        <a:pt x="706231" y="1460799"/>
                        <a:pt x="712548" y="1721922"/>
                        <a:pt x="690788" y="2083424"/>
                      </a:cubicBezTo>
                      <a:cubicBezTo>
                        <a:pt x="681662" y="2231534"/>
                        <a:pt x="590410" y="2961556"/>
                        <a:pt x="445809" y="3040174"/>
                      </a:cubicBezTo>
                      <a:cubicBezTo>
                        <a:pt x="696403" y="3052107"/>
                        <a:pt x="1114060" y="3019116"/>
                        <a:pt x="1260065" y="2819764"/>
                      </a:cubicBezTo>
                      <a:cubicBezTo>
                        <a:pt x="1624374" y="2322085"/>
                        <a:pt x="1627884" y="1834935"/>
                        <a:pt x="1483985" y="117370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69C57838-825D-41FB-A26A-E20CA46964DC}"/>
                    </a:ext>
                  </a:extLst>
                </p:cNvPr>
                <p:cNvSpPr/>
                <p:nvPr/>
              </p:nvSpPr>
              <p:spPr>
                <a:xfrm>
                  <a:off x="5137295" y="3510179"/>
                  <a:ext cx="1589569" cy="3247280"/>
                </a:xfrm>
                <a:custGeom>
                  <a:avLst/>
                  <a:gdLst>
                    <a:gd name="connsiteX0" fmla="*/ 1279357 w 1424947"/>
                    <a:gd name="connsiteY0" fmla="*/ 1000694 h 3250004"/>
                    <a:gd name="connsiteX1" fmla="*/ 1277953 w 1424947"/>
                    <a:gd name="connsiteY1" fmla="*/ 1000694 h 3250004"/>
                    <a:gd name="connsiteX2" fmla="*/ 741667 w 1424947"/>
                    <a:gd name="connsiteY2" fmla="*/ 54473 h 3250004"/>
                    <a:gd name="connsiteX3" fmla="*/ 386483 w 1424947"/>
                    <a:gd name="connsiteY3" fmla="*/ 45348 h 3250004"/>
                    <a:gd name="connsiteX4" fmla="*/ 27088 w 1424947"/>
                    <a:gd name="connsiteY4" fmla="*/ 1129852 h 3250004"/>
                    <a:gd name="connsiteX5" fmla="*/ 50954 w 1424947"/>
                    <a:gd name="connsiteY5" fmla="*/ 2428450 h 3250004"/>
                    <a:gd name="connsiteX6" fmla="*/ 255921 w 1424947"/>
                    <a:gd name="connsiteY6" fmla="*/ 3052479 h 3250004"/>
                    <a:gd name="connsiteX7" fmla="*/ 493881 w 1424947"/>
                    <a:gd name="connsiteY7" fmla="*/ 3230773 h 3250004"/>
                    <a:gd name="connsiteX8" fmla="*/ 715695 w 1424947"/>
                    <a:gd name="connsiteY8" fmla="*/ 3253937 h 3250004"/>
                    <a:gd name="connsiteX9" fmla="*/ 716398 w 1424947"/>
                    <a:gd name="connsiteY9" fmla="*/ 3253937 h 3250004"/>
                    <a:gd name="connsiteX10" fmla="*/ 717099 w 1424947"/>
                    <a:gd name="connsiteY10" fmla="*/ 3253937 h 3250004"/>
                    <a:gd name="connsiteX11" fmla="*/ 1276549 w 1424947"/>
                    <a:gd name="connsiteY11" fmla="*/ 2878396 h 3250004"/>
                    <a:gd name="connsiteX12" fmla="*/ 1426765 w 1424947"/>
                    <a:gd name="connsiteY12" fmla="*/ 1581203 h 3250004"/>
                    <a:gd name="connsiteX13" fmla="*/ 1279357 w 1424947"/>
                    <a:gd name="connsiteY13" fmla="*/ 1000694 h 3250004"/>
                    <a:gd name="connsiteX0" fmla="*/ 1334292 w 1486515"/>
                    <a:gd name="connsiteY0" fmla="*/ 1000694 h 3253937"/>
                    <a:gd name="connsiteX1" fmla="*/ 1332888 w 1486515"/>
                    <a:gd name="connsiteY1" fmla="*/ 1000694 h 3253937"/>
                    <a:gd name="connsiteX2" fmla="*/ 796602 w 1486515"/>
                    <a:gd name="connsiteY2" fmla="*/ 54473 h 3253937"/>
                    <a:gd name="connsiteX3" fmla="*/ 441418 w 1486515"/>
                    <a:gd name="connsiteY3" fmla="*/ 45348 h 3253937"/>
                    <a:gd name="connsiteX4" fmla="*/ 82023 w 1486515"/>
                    <a:gd name="connsiteY4" fmla="*/ 1129852 h 3253937"/>
                    <a:gd name="connsiteX5" fmla="*/ 32555 w 1486515"/>
                    <a:gd name="connsiteY5" fmla="*/ 2379560 h 3253937"/>
                    <a:gd name="connsiteX6" fmla="*/ 310856 w 1486515"/>
                    <a:gd name="connsiteY6" fmla="*/ 3052479 h 3253937"/>
                    <a:gd name="connsiteX7" fmla="*/ 548816 w 1486515"/>
                    <a:gd name="connsiteY7" fmla="*/ 3230773 h 3253937"/>
                    <a:gd name="connsiteX8" fmla="*/ 770630 w 1486515"/>
                    <a:gd name="connsiteY8" fmla="*/ 3253937 h 3253937"/>
                    <a:gd name="connsiteX9" fmla="*/ 771333 w 1486515"/>
                    <a:gd name="connsiteY9" fmla="*/ 3253937 h 3253937"/>
                    <a:gd name="connsiteX10" fmla="*/ 772034 w 1486515"/>
                    <a:gd name="connsiteY10" fmla="*/ 3253937 h 3253937"/>
                    <a:gd name="connsiteX11" fmla="*/ 1331484 w 1486515"/>
                    <a:gd name="connsiteY11" fmla="*/ 2878396 h 3253937"/>
                    <a:gd name="connsiteX12" fmla="*/ 1481700 w 1486515"/>
                    <a:gd name="connsiteY12" fmla="*/ 1581203 h 3253937"/>
                    <a:gd name="connsiteX13" fmla="*/ 1334292 w 1486515"/>
                    <a:gd name="connsiteY13" fmla="*/ 1000694 h 3253937"/>
                    <a:gd name="connsiteX0" fmla="*/ 1355196 w 1507419"/>
                    <a:gd name="connsiteY0" fmla="*/ 1000694 h 3253937"/>
                    <a:gd name="connsiteX1" fmla="*/ 1353792 w 1507419"/>
                    <a:gd name="connsiteY1" fmla="*/ 1000694 h 3253937"/>
                    <a:gd name="connsiteX2" fmla="*/ 817506 w 1507419"/>
                    <a:gd name="connsiteY2" fmla="*/ 54473 h 3253937"/>
                    <a:gd name="connsiteX3" fmla="*/ 462322 w 1507419"/>
                    <a:gd name="connsiteY3" fmla="*/ 45348 h 3253937"/>
                    <a:gd name="connsiteX4" fmla="*/ 102927 w 1507419"/>
                    <a:gd name="connsiteY4" fmla="*/ 1129852 h 3253937"/>
                    <a:gd name="connsiteX5" fmla="*/ 29013 w 1507419"/>
                    <a:gd name="connsiteY5" fmla="*/ 2379560 h 3253937"/>
                    <a:gd name="connsiteX6" fmla="*/ 331760 w 1507419"/>
                    <a:gd name="connsiteY6" fmla="*/ 3052479 h 3253937"/>
                    <a:gd name="connsiteX7" fmla="*/ 569720 w 1507419"/>
                    <a:gd name="connsiteY7" fmla="*/ 3230773 h 3253937"/>
                    <a:gd name="connsiteX8" fmla="*/ 791534 w 1507419"/>
                    <a:gd name="connsiteY8" fmla="*/ 3253937 h 3253937"/>
                    <a:gd name="connsiteX9" fmla="*/ 792237 w 1507419"/>
                    <a:gd name="connsiteY9" fmla="*/ 3253937 h 3253937"/>
                    <a:gd name="connsiteX10" fmla="*/ 792938 w 1507419"/>
                    <a:gd name="connsiteY10" fmla="*/ 3253937 h 3253937"/>
                    <a:gd name="connsiteX11" fmla="*/ 1352388 w 1507419"/>
                    <a:gd name="connsiteY11" fmla="*/ 2878396 h 3253937"/>
                    <a:gd name="connsiteX12" fmla="*/ 1502604 w 1507419"/>
                    <a:gd name="connsiteY12" fmla="*/ 1581203 h 3253937"/>
                    <a:gd name="connsiteX13" fmla="*/ 1355196 w 1507419"/>
                    <a:gd name="connsiteY13" fmla="*/ 1000694 h 3253937"/>
                    <a:gd name="connsiteX0" fmla="*/ 1379320 w 1531543"/>
                    <a:gd name="connsiteY0" fmla="*/ 1055684 h 3308927"/>
                    <a:gd name="connsiteX1" fmla="*/ 1377916 w 1531543"/>
                    <a:gd name="connsiteY1" fmla="*/ 1055684 h 3308927"/>
                    <a:gd name="connsiteX2" fmla="*/ 841630 w 1531543"/>
                    <a:gd name="connsiteY2" fmla="*/ 109463 h 3308927"/>
                    <a:gd name="connsiteX3" fmla="*/ 486446 w 1531543"/>
                    <a:gd name="connsiteY3" fmla="*/ 100338 h 3308927"/>
                    <a:gd name="connsiteX4" fmla="*/ 23802 w 1531543"/>
                    <a:gd name="connsiteY4" fmla="*/ 1184844 h 3308927"/>
                    <a:gd name="connsiteX5" fmla="*/ 53137 w 1531543"/>
                    <a:gd name="connsiteY5" fmla="*/ 2434550 h 3308927"/>
                    <a:gd name="connsiteX6" fmla="*/ 355884 w 1531543"/>
                    <a:gd name="connsiteY6" fmla="*/ 3107469 h 3308927"/>
                    <a:gd name="connsiteX7" fmla="*/ 593844 w 1531543"/>
                    <a:gd name="connsiteY7" fmla="*/ 3285763 h 3308927"/>
                    <a:gd name="connsiteX8" fmla="*/ 815658 w 1531543"/>
                    <a:gd name="connsiteY8" fmla="*/ 3308927 h 3308927"/>
                    <a:gd name="connsiteX9" fmla="*/ 816361 w 1531543"/>
                    <a:gd name="connsiteY9" fmla="*/ 3308927 h 3308927"/>
                    <a:gd name="connsiteX10" fmla="*/ 817062 w 1531543"/>
                    <a:gd name="connsiteY10" fmla="*/ 3308927 h 3308927"/>
                    <a:gd name="connsiteX11" fmla="*/ 1376512 w 1531543"/>
                    <a:gd name="connsiteY11" fmla="*/ 2933386 h 3308927"/>
                    <a:gd name="connsiteX12" fmla="*/ 1526728 w 1531543"/>
                    <a:gd name="connsiteY12" fmla="*/ 1636193 h 3308927"/>
                    <a:gd name="connsiteX13" fmla="*/ 1379320 w 1531543"/>
                    <a:gd name="connsiteY13" fmla="*/ 1055684 h 3308927"/>
                    <a:gd name="connsiteX0" fmla="*/ 1379320 w 1531543"/>
                    <a:gd name="connsiteY0" fmla="*/ 1035239 h 3288482"/>
                    <a:gd name="connsiteX1" fmla="*/ 1377916 w 1531543"/>
                    <a:gd name="connsiteY1" fmla="*/ 1035239 h 3288482"/>
                    <a:gd name="connsiteX2" fmla="*/ 841630 w 1531543"/>
                    <a:gd name="connsiteY2" fmla="*/ 89018 h 3288482"/>
                    <a:gd name="connsiteX3" fmla="*/ 391802 w 1531543"/>
                    <a:gd name="connsiteY3" fmla="*/ 114311 h 3288482"/>
                    <a:gd name="connsiteX4" fmla="*/ 23802 w 1531543"/>
                    <a:gd name="connsiteY4" fmla="*/ 1164399 h 3288482"/>
                    <a:gd name="connsiteX5" fmla="*/ 53137 w 1531543"/>
                    <a:gd name="connsiteY5" fmla="*/ 2414105 h 3288482"/>
                    <a:gd name="connsiteX6" fmla="*/ 355884 w 1531543"/>
                    <a:gd name="connsiteY6" fmla="*/ 3087024 h 3288482"/>
                    <a:gd name="connsiteX7" fmla="*/ 593844 w 1531543"/>
                    <a:gd name="connsiteY7" fmla="*/ 3265318 h 3288482"/>
                    <a:gd name="connsiteX8" fmla="*/ 815658 w 1531543"/>
                    <a:gd name="connsiteY8" fmla="*/ 3288482 h 3288482"/>
                    <a:gd name="connsiteX9" fmla="*/ 816361 w 1531543"/>
                    <a:gd name="connsiteY9" fmla="*/ 3288482 h 3288482"/>
                    <a:gd name="connsiteX10" fmla="*/ 817062 w 1531543"/>
                    <a:gd name="connsiteY10" fmla="*/ 3288482 h 3288482"/>
                    <a:gd name="connsiteX11" fmla="*/ 1376512 w 1531543"/>
                    <a:gd name="connsiteY11" fmla="*/ 2912941 h 3288482"/>
                    <a:gd name="connsiteX12" fmla="*/ 1526728 w 1531543"/>
                    <a:gd name="connsiteY12" fmla="*/ 1615748 h 3288482"/>
                    <a:gd name="connsiteX13" fmla="*/ 1379320 w 1531543"/>
                    <a:gd name="connsiteY13" fmla="*/ 1035239 h 3288482"/>
                    <a:gd name="connsiteX0" fmla="*/ 1379320 w 1531543"/>
                    <a:gd name="connsiteY0" fmla="*/ 993512 h 3246755"/>
                    <a:gd name="connsiteX1" fmla="*/ 1377916 w 1531543"/>
                    <a:gd name="connsiteY1" fmla="*/ 993512 h 3246755"/>
                    <a:gd name="connsiteX2" fmla="*/ 841630 w 1531543"/>
                    <a:gd name="connsiteY2" fmla="*/ 47291 h 3246755"/>
                    <a:gd name="connsiteX3" fmla="*/ 391802 w 1531543"/>
                    <a:gd name="connsiteY3" fmla="*/ 72584 h 3246755"/>
                    <a:gd name="connsiteX4" fmla="*/ 23802 w 1531543"/>
                    <a:gd name="connsiteY4" fmla="*/ 1122672 h 3246755"/>
                    <a:gd name="connsiteX5" fmla="*/ 53137 w 1531543"/>
                    <a:gd name="connsiteY5" fmla="*/ 2372378 h 3246755"/>
                    <a:gd name="connsiteX6" fmla="*/ 355884 w 1531543"/>
                    <a:gd name="connsiteY6" fmla="*/ 3045297 h 3246755"/>
                    <a:gd name="connsiteX7" fmla="*/ 593844 w 1531543"/>
                    <a:gd name="connsiteY7" fmla="*/ 3223591 h 3246755"/>
                    <a:gd name="connsiteX8" fmla="*/ 815658 w 1531543"/>
                    <a:gd name="connsiteY8" fmla="*/ 3246755 h 3246755"/>
                    <a:gd name="connsiteX9" fmla="*/ 816361 w 1531543"/>
                    <a:gd name="connsiteY9" fmla="*/ 3246755 h 3246755"/>
                    <a:gd name="connsiteX10" fmla="*/ 817062 w 1531543"/>
                    <a:gd name="connsiteY10" fmla="*/ 3246755 h 3246755"/>
                    <a:gd name="connsiteX11" fmla="*/ 1376512 w 1531543"/>
                    <a:gd name="connsiteY11" fmla="*/ 2871214 h 3246755"/>
                    <a:gd name="connsiteX12" fmla="*/ 1526728 w 1531543"/>
                    <a:gd name="connsiteY12" fmla="*/ 1574021 h 3246755"/>
                    <a:gd name="connsiteX13" fmla="*/ 1379320 w 1531543"/>
                    <a:gd name="connsiteY13" fmla="*/ 993512 h 3246755"/>
                    <a:gd name="connsiteX0" fmla="*/ 1422283 w 1574506"/>
                    <a:gd name="connsiteY0" fmla="*/ 993508 h 3246751"/>
                    <a:gd name="connsiteX1" fmla="*/ 1420879 w 1574506"/>
                    <a:gd name="connsiteY1" fmla="*/ 993508 h 3246751"/>
                    <a:gd name="connsiteX2" fmla="*/ 884593 w 1574506"/>
                    <a:gd name="connsiteY2" fmla="*/ 47287 h 3246751"/>
                    <a:gd name="connsiteX3" fmla="*/ 434765 w 1574506"/>
                    <a:gd name="connsiteY3" fmla="*/ 72580 h 3246751"/>
                    <a:gd name="connsiteX4" fmla="*/ 66765 w 1574506"/>
                    <a:gd name="connsiteY4" fmla="*/ 1122668 h 3246751"/>
                    <a:gd name="connsiteX5" fmla="*/ 35871 w 1574506"/>
                    <a:gd name="connsiteY5" fmla="*/ 2372376 h 3246751"/>
                    <a:gd name="connsiteX6" fmla="*/ 398847 w 1574506"/>
                    <a:gd name="connsiteY6" fmla="*/ 3045293 h 3246751"/>
                    <a:gd name="connsiteX7" fmla="*/ 636807 w 1574506"/>
                    <a:gd name="connsiteY7" fmla="*/ 3223587 h 3246751"/>
                    <a:gd name="connsiteX8" fmla="*/ 858621 w 1574506"/>
                    <a:gd name="connsiteY8" fmla="*/ 3246751 h 3246751"/>
                    <a:gd name="connsiteX9" fmla="*/ 859324 w 1574506"/>
                    <a:gd name="connsiteY9" fmla="*/ 3246751 h 3246751"/>
                    <a:gd name="connsiteX10" fmla="*/ 860025 w 1574506"/>
                    <a:gd name="connsiteY10" fmla="*/ 3246751 h 3246751"/>
                    <a:gd name="connsiteX11" fmla="*/ 1419475 w 1574506"/>
                    <a:gd name="connsiteY11" fmla="*/ 2871210 h 3246751"/>
                    <a:gd name="connsiteX12" fmla="*/ 1569691 w 1574506"/>
                    <a:gd name="connsiteY12" fmla="*/ 1574017 h 3246751"/>
                    <a:gd name="connsiteX13" fmla="*/ 1422283 w 1574506"/>
                    <a:gd name="connsiteY13" fmla="*/ 993508 h 3246751"/>
                    <a:gd name="connsiteX0" fmla="*/ 1429273 w 1581496"/>
                    <a:gd name="connsiteY0" fmla="*/ 993508 h 3246751"/>
                    <a:gd name="connsiteX1" fmla="*/ 1427869 w 1581496"/>
                    <a:gd name="connsiteY1" fmla="*/ 993508 h 3246751"/>
                    <a:gd name="connsiteX2" fmla="*/ 891583 w 1581496"/>
                    <a:gd name="connsiteY2" fmla="*/ 47287 h 3246751"/>
                    <a:gd name="connsiteX3" fmla="*/ 441755 w 1581496"/>
                    <a:gd name="connsiteY3" fmla="*/ 72580 h 3246751"/>
                    <a:gd name="connsiteX4" fmla="*/ 73755 w 1581496"/>
                    <a:gd name="connsiteY4" fmla="*/ 1122668 h 3246751"/>
                    <a:gd name="connsiteX5" fmla="*/ 34258 w 1581496"/>
                    <a:gd name="connsiteY5" fmla="*/ 2355168 h 3246751"/>
                    <a:gd name="connsiteX6" fmla="*/ 405837 w 1581496"/>
                    <a:gd name="connsiteY6" fmla="*/ 3045293 h 3246751"/>
                    <a:gd name="connsiteX7" fmla="*/ 643797 w 1581496"/>
                    <a:gd name="connsiteY7" fmla="*/ 3223587 h 3246751"/>
                    <a:gd name="connsiteX8" fmla="*/ 865611 w 1581496"/>
                    <a:gd name="connsiteY8" fmla="*/ 3246751 h 3246751"/>
                    <a:gd name="connsiteX9" fmla="*/ 866314 w 1581496"/>
                    <a:gd name="connsiteY9" fmla="*/ 3246751 h 3246751"/>
                    <a:gd name="connsiteX10" fmla="*/ 867015 w 1581496"/>
                    <a:gd name="connsiteY10" fmla="*/ 3246751 h 3246751"/>
                    <a:gd name="connsiteX11" fmla="*/ 1426465 w 1581496"/>
                    <a:gd name="connsiteY11" fmla="*/ 2871210 h 3246751"/>
                    <a:gd name="connsiteX12" fmla="*/ 1576681 w 1581496"/>
                    <a:gd name="connsiteY12" fmla="*/ 1574017 h 3246751"/>
                    <a:gd name="connsiteX13" fmla="*/ 1429273 w 1581496"/>
                    <a:gd name="connsiteY13" fmla="*/ 993508 h 3246751"/>
                    <a:gd name="connsiteX0" fmla="*/ 1436729 w 1588952"/>
                    <a:gd name="connsiteY0" fmla="*/ 993508 h 3246751"/>
                    <a:gd name="connsiteX1" fmla="*/ 1435325 w 1588952"/>
                    <a:gd name="connsiteY1" fmla="*/ 993508 h 3246751"/>
                    <a:gd name="connsiteX2" fmla="*/ 899039 w 1588952"/>
                    <a:gd name="connsiteY2" fmla="*/ 47287 h 3246751"/>
                    <a:gd name="connsiteX3" fmla="*/ 449211 w 1588952"/>
                    <a:gd name="connsiteY3" fmla="*/ 72580 h 3246751"/>
                    <a:gd name="connsiteX4" fmla="*/ 81211 w 1588952"/>
                    <a:gd name="connsiteY4" fmla="*/ 1122668 h 3246751"/>
                    <a:gd name="connsiteX5" fmla="*/ 41714 w 1588952"/>
                    <a:gd name="connsiteY5" fmla="*/ 2355168 h 3246751"/>
                    <a:gd name="connsiteX6" fmla="*/ 413293 w 1588952"/>
                    <a:gd name="connsiteY6" fmla="*/ 3045293 h 3246751"/>
                    <a:gd name="connsiteX7" fmla="*/ 651253 w 1588952"/>
                    <a:gd name="connsiteY7" fmla="*/ 3223587 h 3246751"/>
                    <a:gd name="connsiteX8" fmla="*/ 873067 w 1588952"/>
                    <a:gd name="connsiteY8" fmla="*/ 3246751 h 3246751"/>
                    <a:gd name="connsiteX9" fmla="*/ 873770 w 1588952"/>
                    <a:gd name="connsiteY9" fmla="*/ 3246751 h 3246751"/>
                    <a:gd name="connsiteX10" fmla="*/ 874471 w 1588952"/>
                    <a:gd name="connsiteY10" fmla="*/ 3246751 h 3246751"/>
                    <a:gd name="connsiteX11" fmla="*/ 1433921 w 1588952"/>
                    <a:gd name="connsiteY11" fmla="*/ 2871210 h 3246751"/>
                    <a:gd name="connsiteX12" fmla="*/ 1584137 w 1588952"/>
                    <a:gd name="connsiteY12" fmla="*/ 1574017 h 3246751"/>
                    <a:gd name="connsiteX13" fmla="*/ 1436729 w 1588952"/>
                    <a:gd name="connsiteY13" fmla="*/ 993508 h 3246751"/>
                    <a:gd name="connsiteX0" fmla="*/ 1436729 w 1588952"/>
                    <a:gd name="connsiteY0" fmla="*/ 993508 h 3247280"/>
                    <a:gd name="connsiteX1" fmla="*/ 1435325 w 1588952"/>
                    <a:gd name="connsiteY1" fmla="*/ 993508 h 3247280"/>
                    <a:gd name="connsiteX2" fmla="*/ 899039 w 1588952"/>
                    <a:gd name="connsiteY2" fmla="*/ 47287 h 3247280"/>
                    <a:gd name="connsiteX3" fmla="*/ 449211 w 1588952"/>
                    <a:gd name="connsiteY3" fmla="*/ 72580 h 3247280"/>
                    <a:gd name="connsiteX4" fmla="*/ 81211 w 1588952"/>
                    <a:gd name="connsiteY4" fmla="*/ 1122668 h 3247280"/>
                    <a:gd name="connsiteX5" fmla="*/ 41714 w 1588952"/>
                    <a:gd name="connsiteY5" fmla="*/ 2355168 h 3247280"/>
                    <a:gd name="connsiteX6" fmla="*/ 318649 w 1588952"/>
                    <a:gd name="connsiteY6" fmla="*/ 3071104 h 3247280"/>
                    <a:gd name="connsiteX7" fmla="*/ 651253 w 1588952"/>
                    <a:gd name="connsiteY7" fmla="*/ 3223587 h 3247280"/>
                    <a:gd name="connsiteX8" fmla="*/ 873067 w 1588952"/>
                    <a:gd name="connsiteY8" fmla="*/ 3246751 h 3247280"/>
                    <a:gd name="connsiteX9" fmla="*/ 873770 w 1588952"/>
                    <a:gd name="connsiteY9" fmla="*/ 3246751 h 3247280"/>
                    <a:gd name="connsiteX10" fmla="*/ 874471 w 1588952"/>
                    <a:gd name="connsiteY10" fmla="*/ 3246751 h 3247280"/>
                    <a:gd name="connsiteX11" fmla="*/ 1433921 w 1588952"/>
                    <a:gd name="connsiteY11" fmla="*/ 2871210 h 3247280"/>
                    <a:gd name="connsiteX12" fmla="*/ 1584137 w 1588952"/>
                    <a:gd name="connsiteY12" fmla="*/ 1574017 h 3247280"/>
                    <a:gd name="connsiteX13" fmla="*/ 1436729 w 1588952"/>
                    <a:gd name="connsiteY13" fmla="*/ 993508 h 3247280"/>
                    <a:gd name="connsiteX0" fmla="*/ 1436729 w 1589568"/>
                    <a:gd name="connsiteY0" fmla="*/ 993508 h 3247280"/>
                    <a:gd name="connsiteX1" fmla="*/ 1435325 w 1589568"/>
                    <a:gd name="connsiteY1" fmla="*/ 993508 h 3247280"/>
                    <a:gd name="connsiteX2" fmla="*/ 899039 w 1589568"/>
                    <a:gd name="connsiteY2" fmla="*/ 47287 h 3247280"/>
                    <a:gd name="connsiteX3" fmla="*/ 449211 w 1589568"/>
                    <a:gd name="connsiteY3" fmla="*/ 72580 h 3247280"/>
                    <a:gd name="connsiteX4" fmla="*/ 81211 w 1589568"/>
                    <a:gd name="connsiteY4" fmla="*/ 1122668 h 3247280"/>
                    <a:gd name="connsiteX5" fmla="*/ 41714 w 1589568"/>
                    <a:gd name="connsiteY5" fmla="*/ 2355168 h 3247280"/>
                    <a:gd name="connsiteX6" fmla="*/ 318649 w 1589568"/>
                    <a:gd name="connsiteY6" fmla="*/ 3071104 h 3247280"/>
                    <a:gd name="connsiteX7" fmla="*/ 651253 w 1589568"/>
                    <a:gd name="connsiteY7" fmla="*/ 3223587 h 3247280"/>
                    <a:gd name="connsiteX8" fmla="*/ 873067 w 1589568"/>
                    <a:gd name="connsiteY8" fmla="*/ 3246751 h 3247280"/>
                    <a:gd name="connsiteX9" fmla="*/ 873770 w 1589568"/>
                    <a:gd name="connsiteY9" fmla="*/ 3246751 h 3247280"/>
                    <a:gd name="connsiteX10" fmla="*/ 874471 w 1589568"/>
                    <a:gd name="connsiteY10" fmla="*/ 3246751 h 3247280"/>
                    <a:gd name="connsiteX11" fmla="*/ 1451130 w 1589568"/>
                    <a:gd name="connsiteY11" fmla="*/ 2897023 h 3247280"/>
                    <a:gd name="connsiteX12" fmla="*/ 1584137 w 1589568"/>
                    <a:gd name="connsiteY12" fmla="*/ 1574017 h 3247280"/>
                    <a:gd name="connsiteX13" fmla="*/ 1436729 w 1589568"/>
                    <a:gd name="connsiteY13" fmla="*/ 993508 h 32472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589568" h="3247280">
                      <a:moveTo>
                        <a:pt x="1436729" y="993508"/>
                      </a:moveTo>
                      <a:cubicBezTo>
                        <a:pt x="1436027" y="993508"/>
                        <a:pt x="1435325" y="994210"/>
                        <a:pt x="1435325" y="993508"/>
                      </a:cubicBezTo>
                      <a:cubicBezTo>
                        <a:pt x="1375660" y="818022"/>
                        <a:pt x="1046448" y="148367"/>
                        <a:pt x="899039" y="47287"/>
                      </a:cubicBezTo>
                      <a:cubicBezTo>
                        <a:pt x="721447" y="-43264"/>
                        <a:pt x="508083" y="13805"/>
                        <a:pt x="449211" y="72580"/>
                      </a:cubicBezTo>
                      <a:cubicBezTo>
                        <a:pt x="289859" y="231669"/>
                        <a:pt x="91038" y="961923"/>
                        <a:pt x="81211" y="1122668"/>
                      </a:cubicBezTo>
                      <a:cubicBezTo>
                        <a:pt x="72787" y="1256740"/>
                        <a:pt x="-68155" y="1624380"/>
                        <a:pt x="41714" y="2355168"/>
                      </a:cubicBezTo>
                      <a:cubicBezTo>
                        <a:pt x="81023" y="2526443"/>
                        <a:pt x="285658" y="3017756"/>
                        <a:pt x="318649" y="3071104"/>
                      </a:cubicBezTo>
                      <a:cubicBezTo>
                        <a:pt x="373401" y="3161655"/>
                        <a:pt x="558850" y="3194313"/>
                        <a:pt x="651253" y="3223587"/>
                      </a:cubicBezTo>
                      <a:cubicBezTo>
                        <a:pt x="743656" y="3252861"/>
                        <a:pt x="802171" y="3246751"/>
                        <a:pt x="873067" y="3246751"/>
                      </a:cubicBezTo>
                      <a:lnTo>
                        <a:pt x="873770" y="3246751"/>
                      </a:lnTo>
                      <a:lnTo>
                        <a:pt x="874471" y="3246751"/>
                      </a:lnTo>
                      <a:cubicBezTo>
                        <a:pt x="1106815" y="3246049"/>
                        <a:pt x="1317761" y="3176398"/>
                        <a:pt x="1451130" y="2897023"/>
                      </a:cubicBezTo>
                      <a:cubicBezTo>
                        <a:pt x="1506584" y="2753125"/>
                        <a:pt x="1615023" y="1878661"/>
                        <a:pt x="1584137" y="1574017"/>
                      </a:cubicBezTo>
                      <a:cubicBezTo>
                        <a:pt x="1560973" y="1356414"/>
                        <a:pt x="1507626" y="1159167"/>
                        <a:pt x="1436729" y="99350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28C224F4-817C-46B2-9F73-B9A4CBE43436}"/>
                  </a:ext>
                </a:extLst>
              </p:cNvPr>
              <p:cNvSpPr/>
              <p:nvPr/>
            </p:nvSpPr>
            <p:spPr>
              <a:xfrm>
                <a:off x="4375690" y="4248793"/>
                <a:ext cx="1102053" cy="807236"/>
              </a:xfrm>
              <a:custGeom>
                <a:avLst/>
                <a:gdLst>
                  <a:gd name="connsiteX0" fmla="*/ 1059078 w 1102053"/>
                  <a:gd name="connsiteY0" fmla="*/ 551807 h 807236"/>
                  <a:gd name="connsiteX1" fmla="*/ 959402 w 1102053"/>
                  <a:gd name="connsiteY1" fmla="*/ 558124 h 807236"/>
                  <a:gd name="connsiteX2" fmla="*/ 671604 w 1102053"/>
                  <a:gd name="connsiteY2" fmla="*/ 466871 h 807236"/>
                  <a:gd name="connsiteX3" fmla="*/ 519984 w 1102053"/>
                  <a:gd name="connsiteY3" fmla="*/ 506180 h 807236"/>
                  <a:gd name="connsiteX4" fmla="*/ 68634 w 1102053"/>
                  <a:gd name="connsiteY4" fmla="*/ 812228 h 807236"/>
                  <a:gd name="connsiteX5" fmla="*/ 6863 w 1102053"/>
                  <a:gd name="connsiteY5" fmla="*/ 727995 h 807236"/>
                  <a:gd name="connsiteX6" fmla="*/ 481377 w 1102053"/>
                  <a:gd name="connsiteY6" fmla="*/ 39387 h 807236"/>
                  <a:gd name="connsiteX7" fmla="*/ 717933 w 1102053"/>
                  <a:gd name="connsiteY7" fmla="*/ 47108 h 807236"/>
                  <a:gd name="connsiteX8" fmla="*/ 1070309 w 1102053"/>
                  <a:gd name="connsiteY8" fmla="*/ 384042 h 807236"/>
                  <a:gd name="connsiteX9" fmla="*/ 1100493 w 1102053"/>
                  <a:gd name="connsiteY9" fmla="*/ 492141 h 807236"/>
                  <a:gd name="connsiteX10" fmla="*/ 1059078 w 1102053"/>
                  <a:gd name="connsiteY10" fmla="*/ 551807 h 80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02053" h="807236">
                    <a:moveTo>
                      <a:pt x="1059078" y="551807"/>
                    </a:moveTo>
                    <a:cubicBezTo>
                      <a:pt x="1026789" y="567249"/>
                      <a:pt x="993095" y="565144"/>
                      <a:pt x="959402" y="558124"/>
                    </a:cubicBezTo>
                    <a:cubicBezTo>
                      <a:pt x="920093" y="549701"/>
                      <a:pt x="731270" y="478804"/>
                      <a:pt x="671604" y="466871"/>
                    </a:cubicBezTo>
                    <a:cubicBezTo>
                      <a:pt x="614747" y="455640"/>
                      <a:pt x="562803" y="461256"/>
                      <a:pt x="519984" y="506180"/>
                    </a:cubicBezTo>
                    <a:cubicBezTo>
                      <a:pt x="500330" y="526537"/>
                      <a:pt x="194984" y="812228"/>
                      <a:pt x="68634" y="812228"/>
                    </a:cubicBezTo>
                    <a:cubicBezTo>
                      <a:pt x="10372" y="810122"/>
                      <a:pt x="-12792" y="782746"/>
                      <a:pt x="6863" y="727995"/>
                    </a:cubicBezTo>
                    <a:cubicBezTo>
                      <a:pt x="48979" y="606558"/>
                      <a:pt x="261669" y="181882"/>
                      <a:pt x="481377" y="39387"/>
                    </a:cubicBezTo>
                    <a:cubicBezTo>
                      <a:pt x="550870" y="-5538"/>
                      <a:pt x="605622" y="-23086"/>
                      <a:pt x="717933" y="47108"/>
                    </a:cubicBezTo>
                    <a:cubicBezTo>
                      <a:pt x="793743" y="109582"/>
                      <a:pt x="956594" y="198728"/>
                      <a:pt x="1070309" y="384042"/>
                    </a:cubicBezTo>
                    <a:cubicBezTo>
                      <a:pt x="1093473" y="421245"/>
                      <a:pt x="1106810" y="449323"/>
                      <a:pt x="1100493" y="492141"/>
                    </a:cubicBezTo>
                    <a:cubicBezTo>
                      <a:pt x="1095579" y="516710"/>
                      <a:pt x="1080838" y="537768"/>
                      <a:pt x="1059078" y="551807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FA9F7C2C-8F3A-44A0-BB32-5AC5899FE483}"/>
                  </a:ext>
                </a:extLst>
              </p:cNvPr>
              <p:cNvSpPr/>
              <p:nvPr/>
            </p:nvSpPr>
            <p:spPr>
              <a:xfrm>
                <a:off x="4401537" y="4284414"/>
                <a:ext cx="1052917" cy="751081"/>
              </a:xfrm>
              <a:custGeom>
                <a:avLst/>
                <a:gdLst>
                  <a:gd name="connsiteX0" fmla="*/ 1005153 w 1052917"/>
                  <a:gd name="connsiteY0" fmla="*/ 503551 h 751080"/>
                  <a:gd name="connsiteX1" fmla="*/ 912497 w 1052917"/>
                  <a:gd name="connsiteY1" fmla="*/ 486704 h 751080"/>
                  <a:gd name="connsiteX2" fmla="*/ 651373 w 1052917"/>
                  <a:gd name="connsiteY2" fmla="*/ 402471 h 751080"/>
                  <a:gd name="connsiteX3" fmla="*/ 474483 w 1052917"/>
                  <a:gd name="connsiteY3" fmla="*/ 450203 h 751080"/>
                  <a:gd name="connsiteX4" fmla="*/ 64547 w 1052917"/>
                  <a:gd name="connsiteY4" fmla="*/ 752741 h 751080"/>
                  <a:gd name="connsiteX5" fmla="*/ 4882 w 1052917"/>
                  <a:gd name="connsiteY5" fmla="*/ 696586 h 751080"/>
                  <a:gd name="connsiteX6" fmla="*/ 458338 w 1052917"/>
                  <a:gd name="connsiteY6" fmla="*/ 38161 h 751080"/>
                  <a:gd name="connsiteX7" fmla="*/ 684365 w 1052917"/>
                  <a:gd name="connsiteY7" fmla="*/ 45181 h 751080"/>
                  <a:gd name="connsiteX8" fmla="*/ 1021298 w 1052917"/>
                  <a:gd name="connsiteY8" fmla="*/ 367374 h 751080"/>
                  <a:gd name="connsiteX9" fmla="*/ 1051482 w 1052917"/>
                  <a:gd name="connsiteY9" fmla="*/ 455819 h 751080"/>
                  <a:gd name="connsiteX10" fmla="*/ 1005153 w 1052917"/>
                  <a:gd name="connsiteY10" fmla="*/ 503551 h 75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52917" h="751080">
                    <a:moveTo>
                      <a:pt x="1005153" y="503551"/>
                    </a:moveTo>
                    <a:cubicBezTo>
                      <a:pt x="985499" y="506359"/>
                      <a:pt x="946190" y="502849"/>
                      <a:pt x="912497" y="486704"/>
                    </a:cubicBezTo>
                    <a:cubicBezTo>
                      <a:pt x="878101" y="469858"/>
                      <a:pt x="708231" y="414404"/>
                      <a:pt x="651373" y="402471"/>
                    </a:cubicBezTo>
                    <a:cubicBezTo>
                      <a:pt x="597323" y="391240"/>
                      <a:pt x="515196" y="407385"/>
                      <a:pt x="474483" y="450203"/>
                    </a:cubicBezTo>
                    <a:cubicBezTo>
                      <a:pt x="455531" y="469858"/>
                      <a:pt x="221783" y="693076"/>
                      <a:pt x="64547" y="752741"/>
                    </a:cubicBezTo>
                    <a:cubicBezTo>
                      <a:pt x="22431" y="759761"/>
                      <a:pt x="-13369" y="749231"/>
                      <a:pt x="4882" y="696586"/>
                    </a:cubicBezTo>
                    <a:cubicBezTo>
                      <a:pt x="45595" y="580063"/>
                      <a:pt x="248457" y="174339"/>
                      <a:pt x="458338" y="38161"/>
                    </a:cubicBezTo>
                    <a:cubicBezTo>
                      <a:pt x="525023" y="-5359"/>
                      <a:pt x="576967" y="-22206"/>
                      <a:pt x="684365" y="45181"/>
                    </a:cubicBezTo>
                    <a:cubicBezTo>
                      <a:pt x="756665" y="104846"/>
                      <a:pt x="912497" y="190484"/>
                      <a:pt x="1021298" y="367374"/>
                    </a:cubicBezTo>
                    <a:cubicBezTo>
                      <a:pt x="1043058" y="403173"/>
                      <a:pt x="1057799" y="415106"/>
                      <a:pt x="1051482" y="455819"/>
                    </a:cubicBezTo>
                    <a:cubicBezTo>
                      <a:pt x="1047270" y="478983"/>
                      <a:pt x="1027616" y="497234"/>
                      <a:pt x="1005153" y="50355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2F9444EE-305A-48CC-8C33-F2D82D0342B8}"/>
                  </a:ext>
                </a:extLst>
              </p:cNvPr>
              <p:cNvSpPr/>
              <p:nvPr/>
            </p:nvSpPr>
            <p:spPr>
              <a:xfrm>
                <a:off x="4527137" y="4472937"/>
                <a:ext cx="863392" cy="533478"/>
              </a:xfrm>
              <a:custGeom>
                <a:avLst/>
                <a:gdLst>
                  <a:gd name="connsiteX0" fmla="*/ 17 w 863392"/>
                  <a:gd name="connsiteY0" fmla="*/ 534737 h 533477"/>
                  <a:gd name="connsiteX1" fmla="*/ 348181 w 863392"/>
                  <a:gd name="connsiteY1" fmla="*/ 261680 h 533477"/>
                  <a:gd name="connsiteX2" fmla="*/ 589650 w 863392"/>
                  <a:gd name="connsiteY2" fmla="*/ 229391 h 533477"/>
                  <a:gd name="connsiteX3" fmla="*/ 867621 w 863392"/>
                  <a:gd name="connsiteY3" fmla="*/ 316432 h 533477"/>
                  <a:gd name="connsiteX4" fmla="*/ 522264 w 863392"/>
                  <a:gd name="connsiteY4" fmla="*/ 14596 h 533477"/>
                  <a:gd name="connsiteX5" fmla="*/ 385384 w 863392"/>
                  <a:gd name="connsiteY5" fmla="*/ 28635 h 533477"/>
                  <a:gd name="connsiteX6" fmla="*/ 287112 w 863392"/>
                  <a:gd name="connsiteY6" fmla="*/ 128311 h 533477"/>
                  <a:gd name="connsiteX7" fmla="*/ 17 w 863392"/>
                  <a:gd name="connsiteY7" fmla="*/ 534737 h 533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3392" h="533477">
                    <a:moveTo>
                      <a:pt x="17" y="534737"/>
                    </a:moveTo>
                    <a:cubicBezTo>
                      <a:pt x="132684" y="462436"/>
                      <a:pt x="236572" y="361357"/>
                      <a:pt x="348181" y="261680"/>
                    </a:cubicBezTo>
                    <a:cubicBezTo>
                      <a:pt x="391702" y="225179"/>
                      <a:pt x="452771" y="182361"/>
                      <a:pt x="589650" y="229391"/>
                    </a:cubicBezTo>
                    <a:cubicBezTo>
                      <a:pt x="620536" y="237112"/>
                      <a:pt x="781281" y="313624"/>
                      <a:pt x="867621" y="316432"/>
                    </a:cubicBezTo>
                    <a:cubicBezTo>
                      <a:pt x="796724" y="248343"/>
                      <a:pt x="570698" y="37760"/>
                      <a:pt x="522264" y="14596"/>
                    </a:cubicBezTo>
                    <a:cubicBezTo>
                      <a:pt x="473128" y="-8568"/>
                      <a:pt x="428203" y="-4357"/>
                      <a:pt x="385384" y="28635"/>
                    </a:cubicBezTo>
                    <a:cubicBezTo>
                      <a:pt x="348181" y="57415"/>
                      <a:pt x="316594" y="91108"/>
                      <a:pt x="287112" y="128311"/>
                    </a:cubicBezTo>
                    <a:cubicBezTo>
                      <a:pt x="194456" y="245536"/>
                      <a:pt x="-2089" y="515784"/>
                      <a:pt x="17" y="534737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58" name="Graphic 204">
                <a:extLst>
                  <a:ext uri="{FF2B5EF4-FFF2-40B4-BE49-F238E27FC236}">
                    <a16:creationId xmlns:a16="http://schemas.microsoft.com/office/drawing/2014/main" id="{D76CF417-9948-4B57-BE6A-7BAE9FF2557C}"/>
                  </a:ext>
                </a:extLst>
              </p:cNvPr>
              <p:cNvGrpSpPr/>
              <p:nvPr/>
            </p:nvGrpSpPr>
            <p:grpSpPr>
              <a:xfrm>
                <a:off x="3951034" y="4263534"/>
                <a:ext cx="3572899" cy="2112854"/>
                <a:chOff x="3951034" y="4263534"/>
                <a:chExt cx="3572899" cy="2112854"/>
              </a:xfrm>
              <a:solidFill>
                <a:srgbClr val="000000"/>
              </a:solidFill>
            </p:grpSpPr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DECA5EBB-F9F5-4903-BB8A-1FB5A1EA74C1}"/>
                    </a:ext>
                  </a:extLst>
                </p:cNvPr>
                <p:cNvSpPr/>
                <p:nvPr/>
              </p:nvSpPr>
              <p:spPr>
                <a:xfrm>
                  <a:off x="3951034" y="4882360"/>
                  <a:ext cx="3572899" cy="1495142"/>
                </a:xfrm>
                <a:custGeom>
                  <a:avLst/>
                  <a:gdLst>
                    <a:gd name="connsiteX0" fmla="*/ 3571318 w 3572898"/>
                    <a:gd name="connsiteY0" fmla="*/ 122505 h 1495142"/>
                    <a:gd name="connsiteX1" fmla="*/ 3550259 w 3572898"/>
                    <a:gd name="connsiteY1" fmla="*/ 27743 h 1495142"/>
                    <a:gd name="connsiteX2" fmla="*/ 3501825 w 3572898"/>
                    <a:gd name="connsiteY2" fmla="*/ 20022 h 1495142"/>
                    <a:gd name="connsiteX3" fmla="*/ 3398639 w 3572898"/>
                    <a:gd name="connsiteY3" fmla="*/ 202527 h 1495142"/>
                    <a:gd name="connsiteX4" fmla="*/ 2780927 w 3572898"/>
                    <a:gd name="connsiteY4" fmla="*/ 620184 h 1495142"/>
                    <a:gd name="connsiteX5" fmla="*/ 2072665 w 3572898"/>
                    <a:gd name="connsiteY5" fmla="*/ 729688 h 1495142"/>
                    <a:gd name="connsiteX6" fmla="*/ 2034058 w 3572898"/>
                    <a:gd name="connsiteY6" fmla="*/ 762679 h 1495142"/>
                    <a:gd name="connsiteX7" fmla="*/ 2062838 w 3572898"/>
                    <a:gd name="connsiteY7" fmla="*/ 1097507 h 1495142"/>
                    <a:gd name="connsiteX8" fmla="*/ 2048097 w 3572898"/>
                    <a:gd name="connsiteY8" fmla="*/ 1151556 h 1495142"/>
                    <a:gd name="connsiteX9" fmla="*/ 1616401 w 3572898"/>
                    <a:gd name="connsiteY9" fmla="*/ 1164192 h 1495142"/>
                    <a:gd name="connsiteX10" fmla="*/ 1546207 w 3572898"/>
                    <a:gd name="connsiteY10" fmla="*/ 1070833 h 1495142"/>
                    <a:gd name="connsiteX11" fmla="*/ 1554630 w 3572898"/>
                    <a:gd name="connsiteY11" fmla="*/ 750746 h 1495142"/>
                    <a:gd name="connsiteX12" fmla="*/ 1516023 w 3572898"/>
                    <a:gd name="connsiteY12" fmla="*/ 707225 h 1495142"/>
                    <a:gd name="connsiteX13" fmla="*/ 840752 w 3572898"/>
                    <a:gd name="connsiteY13" fmla="*/ 569644 h 1495142"/>
                    <a:gd name="connsiteX14" fmla="*/ 782491 w 3572898"/>
                    <a:gd name="connsiteY14" fmla="*/ 609655 h 1495142"/>
                    <a:gd name="connsiteX15" fmla="*/ 694046 w 3572898"/>
                    <a:gd name="connsiteY15" fmla="*/ 896049 h 1495142"/>
                    <a:gd name="connsiteX16" fmla="*/ 425903 w 3572898"/>
                    <a:gd name="connsiteY16" fmla="*/ 785843 h 1495142"/>
                    <a:gd name="connsiteX17" fmla="*/ 478549 w 3572898"/>
                    <a:gd name="connsiteY17" fmla="*/ 488921 h 1495142"/>
                    <a:gd name="connsiteX18" fmla="*/ 442048 w 3572898"/>
                    <a:gd name="connsiteY18" fmla="*/ 412409 h 1495142"/>
                    <a:gd name="connsiteX19" fmla="*/ 83354 w 3572898"/>
                    <a:gd name="connsiteY19" fmla="*/ 53013 h 1495142"/>
                    <a:gd name="connsiteX20" fmla="*/ 39833 w 3572898"/>
                    <a:gd name="connsiteY20" fmla="*/ 5281 h 1495142"/>
                    <a:gd name="connsiteX21" fmla="*/ 5438 w 3572898"/>
                    <a:gd name="connsiteY21" fmla="*/ 40378 h 1495142"/>
                    <a:gd name="connsiteX22" fmla="*/ 8948 w 3572898"/>
                    <a:gd name="connsiteY22" fmla="*/ 199719 h 1495142"/>
                    <a:gd name="connsiteX23" fmla="*/ 366940 w 3572898"/>
                    <a:gd name="connsiteY23" fmla="*/ 1015379 h 1495142"/>
                    <a:gd name="connsiteX24" fmla="*/ 755115 w 3572898"/>
                    <a:gd name="connsiteY24" fmla="*/ 1296157 h 1495142"/>
                    <a:gd name="connsiteX25" fmla="*/ 858301 w 3572898"/>
                    <a:gd name="connsiteY25" fmla="*/ 1289840 h 1495142"/>
                    <a:gd name="connsiteX26" fmla="*/ 971314 w 3572898"/>
                    <a:gd name="connsiteY26" fmla="*/ 961329 h 1495142"/>
                    <a:gd name="connsiteX27" fmla="*/ 1016940 w 3572898"/>
                    <a:gd name="connsiteY27" fmla="*/ 946589 h 1495142"/>
                    <a:gd name="connsiteX28" fmla="*/ 1299122 w 3572898"/>
                    <a:gd name="connsiteY28" fmla="*/ 1013975 h 1495142"/>
                    <a:gd name="connsiteX29" fmla="*/ 1344047 w 3572898"/>
                    <a:gd name="connsiteY29" fmla="*/ 1062410 h 1495142"/>
                    <a:gd name="connsiteX30" fmla="*/ 1326498 w 3572898"/>
                    <a:gd name="connsiteY30" fmla="*/ 1371265 h 1495142"/>
                    <a:gd name="connsiteX31" fmla="*/ 1384058 w 3572898"/>
                    <a:gd name="connsiteY31" fmla="*/ 1444970 h 1495142"/>
                    <a:gd name="connsiteX32" fmla="*/ 2248853 w 3572898"/>
                    <a:gd name="connsiteY32" fmla="*/ 1429527 h 1495142"/>
                    <a:gd name="connsiteX33" fmla="*/ 2290268 w 3572898"/>
                    <a:gd name="connsiteY33" fmla="*/ 1390218 h 1495142"/>
                    <a:gd name="connsiteX34" fmla="*/ 2283951 w 3572898"/>
                    <a:gd name="connsiteY34" fmla="*/ 1004850 h 1495142"/>
                    <a:gd name="connsiteX35" fmla="*/ 2316942 w 3572898"/>
                    <a:gd name="connsiteY35" fmla="*/ 964839 h 1495142"/>
                    <a:gd name="connsiteX36" fmla="*/ 2654577 w 3572898"/>
                    <a:gd name="connsiteY36" fmla="*/ 931146 h 1495142"/>
                    <a:gd name="connsiteX37" fmla="*/ 2691079 w 3572898"/>
                    <a:gd name="connsiteY37" fmla="*/ 962733 h 1495142"/>
                    <a:gd name="connsiteX38" fmla="*/ 2710031 w 3572898"/>
                    <a:gd name="connsiteY38" fmla="*/ 1025908 h 1495142"/>
                    <a:gd name="connsiteX39" fmla="*/ 2764783 w 3572898"/>
                    <a:gd name="connsiteY39" fmla="*/ 1290542 h 1495142"/>
                    <a:gd name="connsiteX40" fmla="*/ 2812515 w 3572898"/>
                    <a:gd name="connsiteY40" fmla="*/ 1320023 h 1495142"/>
                    <a:gd name="connsiteX41" fmla="*/ 3312300 w 3572898"/>
                    <a:gd name="connsiteY41" fmla="*/ 936060 h 1495142"/>
                    <a:gd name="connsiteX42" fmla="*/ 3519373 w 3572898"/>
                    <a:gd name="connsiteY42" fmla="*/ 564731 h 1495142"/>
                    <a:gd name="connsiteX43" fmla="*/ 3571318 w 3572898"/>
                    <a:gd name="connsiteY43" fmla="*/ 122505 h 1495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3572898" h="1495142">
                      <a:moveTo>
                        <a:pt x="3571318" y="122505"/>
                      </a:moveTo>
                      <a:cubicBezTo>
                        <a:pt x="3568510" y="90216"/>
                        <a:pt x="3563596" y="57926"/>
                        <a:pt x="3550259" y="27743"/>
                      </a:cubicBezTo>
                      <a:cubicBezTo>
                        <a:pt x="3537624" y="-2441"/>
                        <a:pt x="3510248" y="-12268"/>
                        <a:pt x="3501825" y="20022"/>
                      </a:cubicBezTo>
                      <a:cubicBezTo>
                        <a:pt x="3492700" y="57926"/>
                        <a:pt x="3421803" y="176555"/>
                        <a:pt x="3398639" y="202527"/>
                      </a:cubicBezTo>
                      <a:cubicBezTo>
                        <a:pt x="3235086" y="393456"/>
                        <a:pt x="2980982" y="548586"/>
                        <a:pt x="2780927" y="620184"/>
                      </a:cubicBezTo>
                      <a:cubicBezTo>
                        <a:pt x="2521910" y="692485"/>
                        <a:pt x="2370290" y="718457"/>
                        <a:pt x="2072665" y="729688"/>
                      </a:cubicBezTo>
                      <a:cubicBezTo>
                        <a:pt x="2044588" y="730389"/>
                        <a:pt x="2035462" y="735303"/>
                        <a:pt x="2034058" y="762679"/>
                      </a:cubicBezTo>
                      <a:cubicBezTo>
                        <a:pt x="2033356" y="771804"/>
                        <a:pt x="2062838" y="994321"/>
                        <a:pt x="2062838" y="1097507"/>
                      </a:cubicBezTo>
                      <a:cubicBezTo>
                        <a:pt x="2062838" y="1116459"/>
                        <a:pt x="2063540" y="1136114"/>
                        <a:pt x="2048097" y="1151556"/>
                      </a:cubicBezTo>
                      <a:cubicBezTo>
                        <a:pt x="1998961" y="1165595"/>
                        <a:pt x="1664835" y="1180336"/>
                        <a:pt x="1616401" y="1164192"/>
                      </a:cubicBezTo>
                      <a:cubicBezTo>
                        <a:pt x="1566563" y="1148047"/>
                        <a:pt x="1547611" y="1124181"/>
                        <a:pt x="1546207" y="1070833"/>
                      </a:cubicBezTo>
                      <a:cubicBezTo>
                        <a:pt x="1545505" y="1039245"/>
                        <a:pt x="1547611" y="825854"/>
                        <a:pt x="1554630" y="750746"/>
                      </a:cubicBezTo>
                      <a:cubicBezTo>
                        <a:pt x="1557438" y="719159"/>
                        <a:pt x="1547611" y="710033"/>
                        <a:pt x="1516023" y="707225"/>
                      </a:cubicBezTo>
                      <a:cubicBezTo>
                        <a:pt x="1367211" y="692485"/>
                        <a:pt x="944640" y="610357"/>
                        <a:pt x="840752" y="569644"/>
                      </a:cubicBezTo>
                      <a:cubicBezTo>
                        <a:pt x="812675" y="558413"/>
                        <a:pt x="790914" y="575260"/>
                        <a:pt x="782491" y="609655"/>
                      </a:cubicBezTo>
                      <a:cubicBezTo>
                        <a:pt x="781087" y="611761"/>
                        <a:pt x="707383" y="853230"/>
                        <a:pt x="694046" y="896049"/>
                      </a:cubicBezTo>
                      <a:cubicBezTo>
                        <a:pt x="650525" y="889029"/>
                        <a:pt x="456086" y="806902"/>
                        <a:pt x="425903" y="785843"/>
                      </a:cubicBezTo>
                      <a:cubicBezTo>
                        <a:pt x="427307" y="747236"/>
                        <a:pt x="475741" y="552798"/>
                        <a:pt x="478549" y="488921"/>
                      </a:cubicBezTo>
                      <a:cubicBezTo>
                        <a:pt x="479953" y="455929"/>
                        <a:pt x="470827" y="432063"/>
                        <a:pt x="442048" y="412409"/>
                      </a:cubicBezTo>
                      <a:cubicBezTo>
                        <a:pt x="251820" y="286059"/>
                        <a:pt x="197771" y="247452"/>
                        <a:pt x="83354" y="53013"/>
                      </a:cubicBezTo>
                      <a:cubicBezTo>
                        <a:pt x="75632" y="40378"/>
                        <a:pt x="58084" y="3877"/>
                        <a:pt x="39833" y="5281"/>
                      </a:cubicBezTo>
                      <a:cubicBezTo>
                        <a:pt x="20179" y="5983"/>
                        <a:pt x="8246" y="23531"/>
                        <a:pt x="5438" y="40378"/>
                      </a:cubicBezTo>
                      <a:cubicBezTo>
                        <a:pt x="-4389" y="101447"/>
                        <a:pt x="524" y="146372"/>
                        <a:pt x="8948" y="199719"/>
                      </a:cubicBezTo>
                      <a:cubicBezTo>
                        <a:pt x="37727" y="329579"/>
                        <a:pt x="88267" y="695994"/>
                        <a:pt x="366940" y="1015379"/>
                      </a:cubicBezTo>
                      <a:cubicBezTo>
                        <a:pt x="423095" y="1079256"/>
                        <a:pt x="694748" y="1275801"/>
                        <a:pt x="755115" y="1296157"/>
                      </a:cubicBezTo>
                      <a:cubicBezTo>
                        <a:pt x="806357" y="1313706"/>
                        <a:pt x="847772" y="1333360"/>
                        <a:pt x="858301" y="1289840"/>
                      </a:cubicBezTo>
                      <a:cubicBezTo>
                        <a:pt x="884975" y="1182442"/>
                        <a:pt x="955169" y="981686"/>
                        <a:pt x="971314" y="961329"/>
                      </a:cubicBezTo>
                      <a:cubicBezTo>
                        <a:pt x="979737" y="950099"/>
                        <a:pt x="1003603" y="943781"/>
                        <a:pt x="1016940" y="946589"/>
                      </a:cubicBezTo>
                      <a:cubicBezTo>
                        <a:pt x="1080817" y="959925"/>
                        <a:pt x="1259813" y="1000638"/>
                        <a:pt x="1299122" y="1013975"/>
                      </a:cubicBezTo>
                      <a:cubicBezTo>
                        <a:pt x="1338431" y="1023803"/>
                        <a:pt x="1347556" y="1027312"/>
                        <a:pt x="1344047" y="1062410"/>
                      </a:cubicBezTo>
                      <a:cubicBezTo>
                        <a:pt x="1338431" y="1126286"/>
                        <a:pt x="1326498" y="1371265"/>
                        <a:pt x="1326498" y="1371265"/>
                      </a:cubicBezTo>
                      <a:cubicBezTo>
                        <a:pt x="1325094" y="1403555"/>
                        <a:pt x="1358086" y="1437950"/>
                        <a:pt x="1384058" y="1444970"/>
                      </a:cubicBezTo>
                      <a:cubicBezTo>
                        <a:pt x="1697827" y="1529203"/>
                        <a:pt x="1925959" y="1511654"/>
                        <a:pt x="2248853" y="1429527"/>
                      </a:cubicBezTo>
                      <a:cubicBezTo>
                        <a:pt x="2277633" y="1422507"/>
                        <a:pt x="2287460" y="1418998"/>
                        <a:pt x="2290268" y="1390218"/>
                      </a:cubicBezTo>
                      <a:cubicBezTo>
                        <a:pt x="2292374" y="1369159"/>
                        <a:pt x="2283951" y="1112248"/>
                        <a:pt x="2283951" y="1004850"/>
                      </a:cubicBezTo>
                      <a:cubicBezTo>
                        <a:pt x="2283951" y="980282"/>
                        <a:pt x="2291672" y="967647"/>
                        <a:pt x="2316942" y="964839"/>
                      </a:cubicBezTo>
                      <a:cubicBezTo>
                        <a:pt x="2366780" y="958522"/>
                        <a:pt x="2600528" y="912895"/>
                        <a:pt x="2654577" y="931146"/>
                      </a:cubicBezTo>
                      <a:cubicBezTo>
                        <a:pt x="2676338" y="938867"/>
                        <a:pt x="2682655" y="940271"/>
                        <a:pt x="2691079" y="962733"/>
                      </a:cubicBezTo>
                      <a:cubicBezTo>
                        <a:pt x="2691079" y="962733"/>
                        <a:pt x="2710031" y="1025908"/>
                        <a:pt x="2710031" y="1025908"/>
                      </a:cubicBezTo>
                      <a:cubicBezTo>
                        <a:pt x="2731090" y="1114353"/>
                        <a:pt x="2745128" y="1201395"/>
                        <a:pt x="2764783" y="1290542"/>
                      </a:cubicBezTo>
                      <a:cubicBezTo>
                        <a:pt x="2771101" y="1317917"/>
                        <a:pt x="2785841" y="1327043"/>
                        <a:pt x="2812515" y="1320023"/>
                      </a:cubicBezTo>
                      <a:cubicBezTo>
                        <a:pt x="2864459" y="1306686"/>
                        <a:pt x="3122775" y="1181038"/>
                        <a:pt x="3312300" y="936060"/>
                      </a:cubicBezTo>
                      <a:cubicBezTo>
                        <a:pt x="3400745" y="822344"/>
                        <a:pt x="3477257" y="703716"/>
                        <a:pt x="3519373" y="564731"/>
                      </a:cubicBezTo>
                      <a:cubicBezTo>
                        <a:pt x="3576231" y="392754"/>
                        <a:pt x="3584654" y="273424"/>
                        <a:pt x="3571318" y="122505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E4411C5E-159B-4AC4-9F2A-53DFB96662C1}"/>
                    </a:ext>
                  </a:extLst>
                </p:cNvPr>
                <p:cNvSpPr/>
                <p:nvPr/>
              </p:nvSpPr>
              <p:spPr>
                <a:xfrm>
                  <a:off x="5926669" y="4263534"/>
                  <a:ext cx="1102053" cy="807236"/>
                </a:xfrm>
                <a:custGeom>
                  <a:avLst/>
                  <a:gdLst>
                    <a:gd name="connsiteX0" fmla="*/ 42981 w 1102053"/>
                    <a:gd name="connsiteY0" fmla="*/ 551807 h 807236"/>
                    <a:gd name="connsiteX1" fmla="*/ 142658 w 1102053"/>
                    <a:gd name="connsiteY1" fmla="*/ 558124 h 807236"/>
                    <a:gd name="connsiteX2" fmla="*/ 430455 w 1102053"/>
                    <a:gd name="connsiteY2" fmla="*/ 466872 h 807236"/>
                    <a:gd name="connsiteX3" fmla="*/ 582075 w 1102053"/>
                    <a:gd name="connsiteY3" fmla="*/ 506180 h 807236"/>
                    <a:gd name="connsiteX4" fmla="*/ 1033425 w 1102053"/>
                    <a:gd name="connsiteY4" fmla="*/ 812228 h 807236"/>
                    <a:gd name="connsiteX5" fmla="*/ 1095197 w 1102053"/>
                    <a:gd name="connsiteY5" fmla="*/ 727995 h 807236"/>
                    <a:gd name="connsiteX6" fmla="*/ 620682 w 1102053"/>
                    <a:gd name="connsiteY6" fmla="*/ 39387 h 807236"/>
                    <a:gd name="connsiteX7" fmla="*/ 384126 w 1102053"/>
                    <a:gd name="connsiteY7" fmla="*/ 47108 h 807236"/>
                    <a:gd name="connsiteX8" fmla="*/ 31750 w 1102053"/>
                    <a:gd name="connsiteY8" fmla="*/ 384042 h 807236"/>
                    <a:gd name="connsiteX9" fmla="*/ 1566 w 1102053"/>
                    <a:gd name="connsiteY9" fmla="*/ 492141 h 807236"/>
                    <a:gd name="connsiteX10" fmla="*/ 42981 w 1102053"/>
                    <a:gd name="connsiteY10" fmla="*/ 551807 h 807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02053" h="807236">
                      <a:moveTo>
                        <a:pt x="42981" y="551807"/>
                      </a:moveTo>
                      <a:cubicBezTo>
                        <a:pt x="75271" y="567250"/>
                        <a:pt x="108964" y="565144"/>
                        <a:pt x="142658" y="558124"/>
                      </a:cubicBezTo>
                      <a:cubicBezTo>
                        <a:pt x="181966" y="549701"/>
                        <a:pt x="370790" y="478804"/>
                        <a:pt x="430455" y="466872"/>
                      </a:cubicBezTo>
                      <a:cubicBezTo>
                        <a:pt x="487312" y="455640"/>
                        <a:pt x="539256" y="461256"/>
                        <a:pt x="582075" y="506180"/>
                      </a:cubicBezTo>
                      <a:cubicBezTo>
                        <a:pt x="601729" y="526537"/>
                        <a:pt x="907075" y="812228"/>
                        <a:pt x="1033425" y="812228"/>
                      </a:cubicBezTo>
                      <a:cubicBezTo>
                        <a:pt x="1091687" y="810122"/>
                        <a:pt x="1114851" y="782747"/>
                        <a:pt x="1095197" y="727995"/>
                      </a:cubicBezTo>
                      <a:cubicBezTo>
                        <a:pt x="1053080" y="606558"/>
                        <a:pt x="840390" y="181882"/>
                        <a:pt x="620682" y="39387"/>
                      </a:cubicBezTo>
                      <a:cubicBezTo>
                        <a:pt x="551189" y="-5538"/>
                        <a:pt x="496437" y="-23086"/>
                        <a:pt x="384126" y="47108"/>
                      </a:cubicBezTo>
                      <a:cubicBezTo>
                        <a:pt x="308316" y="109582"/>
                        <a:pt x="145465" y="198729"/>
                        <a:pt x="31750" y="384042"/>
                      </a:cubicBezTo>
                      <a:cubicBezTo>
                        <a:pt x="8586" y="421245"/>
                        <a:pt x="-4751" y="449323"/>
                        <a:pt x="1566" y="492141"/>
                      </a:cubicBezTo>
                      <a:cubicBezTo>
                        <a:pt x="6480" y="516008"/>
                        <a:pt x="21221" y="537066"/>
                        <a:pt x="42981" y="551807"/>
                      </a:cubicBez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 w="701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B61F9DF5-4707-4F34-A45D-2D512BAD4DC8}"/>
                  </a:ext>
                </a:extLst>
              </p:cNvPr>
              <p:cNvSpPr/>
              <p:nvPr/>
            </p:nvSpPr>
            <p:spPr>
              <a:xfrm>
                <a:off x="5950628" y="4298453"/>
                <a:ext cx="1052917" cy="751081"/>
              </a:xfrm>
              <a:custGeom>
                <a:avLst/>
                <a:gdLst>
                  <a:gd name="connsiteX0" fmla="*/ 47801 w 1052917"/>
                  <a:gd name="connsiteY0" fmla="*/ 503551 h 751080"/>
                  <a:gd name="connsiteX1" fmla="*/ 140458 w 1052917"/>
                  <a:gd name="connsiteY1" fmla="*/ 486704 h 751080"/>
                  <a:gd name="connsiteX2" fmla="*/ 401581 w 1052917"/>
                  <a:gd name="connsiteY2" fmla="*/ 402471 h 751080"/>
                  <a:gd name="connsiteX3" fmla="*/ 578472 w 1052917"/>
                  <a:gd name="connsiteY3" fmla="*/ 450203 h 751080"/>
                  <a:gd name="connsiteX4" fmla="*/ 988407 w 1052917"/>
                  <a:gd name="connsiteY4" fmla="*/ 752741 h 751080"/>
                  <a:gd name="connsiteX5" fmla="*/ 1048072 w 1052917"/>
                  <a:gd name="connsiteY5" fmla="*/ 696586 h 751080"/>
                  <a:gd name="connsiteX6" fmla="*/ 594616 w 1052917"/>
                  <a:gd name="connsiteY6" fmla="*/ 38161 h 751080"/>
                  <a:gd name="connsiteX7" fmla="*/ 368590 w 1052917"/>
                  <a:gd name="connsiteY7" fmla="*/ 45181 h 751080"/>
                  <a:gd name="connsiteX8" fmla="*/ 31656 w 1052917"/>
                  <a:gd name="connsiteY8" fmla="*/ 367374 h 751080"/>
                  <a:gd name="connsiteX9" fmla="*/ 1473 w 1052917"/>
                  <a:gd name="connsiteY9" fmla="*/ 455819 h 751080"/>
                  <a:gd name="connsiteX10" fmla="*/ 47801 w 1052917"/>
                  <a:gd name="connsiteY10" fmla="*/ 503551 h 75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52917" h="751080">
                    <a:moveTo>
                      <a:pt x="47801" y="503551"/>
                    </a:moveTo>
                    <a:cubicBezTo>
                      <a:pt x="67456" y="506359"/>
                      <a:pt x="106765" y="502849"/>
                      <a:pt x="140458" y="486704"/>
                    </a:cubicBezTo>
                    <a:cubicBezTo>
                      <a:pt x="174853" y="469858"/>
                      <a:pt x="344724" y="414404"/>
                      <a:pt x="401581" y="402471"/>
                    </a:cubicBezTo>
                    <a:cubicBezTo>
                      <a:pt x="455631" y="391240"/>
                      <a:pt x="537759" y="407385"/>
                      <a:pt x="578472" y="450203"/>
                    </a:cubicBezTo>
                    <a:cubicBezTo>
                      <a:pt x="597424" y="469858"/>
                      <a:pt x="831172" y="693076"/>
                      <a:pt x="988407" y="752741"/>
                    </a:cubicBezTo>
                    <a:cubicBezTo>
                      <a:pt x="1030524" y="759761"/>
                      <a:pt x="1066323" y="749231"/>
                      <a:pt x="1048072" y="696586"/>
                    </a:cubicBezTo>
                    <a:cubicBezTo>
                      <a:pt x="1007360" y="580063"/>
                      <a:pt x="804498" y="174339"/>
                      <a:pt x="594616" y="38161"/>
                    </a:cubicBezTo>
                    <a:cubicBezTo>
                      <a:pt x="527931" y="-5359"/>
                      <a:pt x="475987" y="-22206"/>
                      <a:pt x="368590" y="45181"/>
                    </a:cubicBezTo>
                    <a:cubicBezTo>
                      <a:pt x="296290" y="104846"/>
                      <a:pt x="140458" y="190484"/>
                      <a:pt x="31656" y="367374"/>
                    </a:cubicBezTo>
                    <a:cubicBezTo>
                      <a:pt x="9896" y="403173"/>
                      <a:pt x="-4845" y="415106"/>
                      <a:pt x="1473" y="455819"/>
                    </a:cubicBezTo>
                    <a:cubicBezTo>
                      <a:pt x="4983" y="479685"/>
                      <a:pt x="24637" y="497935"/>
                      <a:pt x="47801" y="503551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0DF5FE63-7CCB-42BC-A00F-395B8C577E6B}"/>
                  </a:ext>
                </a:extLst>
              </p:cNvPr>
              <p:cNvSpPr/>
              <p:nvPr/>
            </p:nvSpPr>
            <p:spPr>
              <a:xfrm>
                <a:off x="3975058" y="4942486"/>
                <a:ext cx="3530782" cy="1417928"/>
              </a:xfrm>
              <a:custGeom>
                <a:avLst/>
                <a:gdLst>
                  <a:gd name="connsiteX0" fmla="*/ 3533255 w 3530782"/>
                  <a:gd name="connsiteY0" fmla="*/ 117834 h 1417928"/>
                  <a:gd name="connsiteX1" fmla="*/ 3519217 w 3530782"/>
                  <a:gd name="connsiteY1" fmla="*/ 26581 h 1417928"/>
                  <a:gd name="connsiteX2" fmla="*/ 3477802 w 3530782"/>
                  <a:gd name="connsiteY2" fmla="*/ 19561 h 1417928"/>
                  <a:gd name="connsiteX3" fmla="*/ 3375318 w 3530782"/>
                  <a:gd name="connsiteY3" fmla="*/ 195749 h 1417928"/>
                  <a:gd name="connsiteX4" fmla="*/ 2757606 w 3530782"/>
                  <a:gd name="connsiteY4" fmla="*/ 598666 h 1417928"/>
                  <a:gd name="connsiteX5" fmla="*/ 2077422 w 3530782"/>
                  <a:gd name="connsiteY5" fmla="*/ 703958 h 1417928"/>
                  <a:gd name="connsiteX6" fmla="*/ 2038815 w 3530782"/>
                  <a:gd name="connsiteY6" fmla="*/ 735545 h 1417928"/>
                  <a:gd name="connsiteX7" fmla="*/ 2067595 w 3530782"/>
                  <a:gd name="connsiteY7" fmla="*/ 1059142 h 1417928"/>
                  <a:gd name="connsiteX8" fmla="*/ 2045834 w 3530782"/>
                  <a:gd name="connsiteY8" fmla="*/ 1111086 h 1417928"/>
                  <a:gd name="connsiteX9" fmla="*/ 1586060 w 3530782"/>
                  <a:gd name="connsiteY9" fmla="*/ 1130740 h 1417928"/>
                  <a:gd name="connsiteX10" fmla="*/ 1494808 w 3530782"/>
                  <a:gd name="connsiteY10" fmla="*/ 1033872 h 1417928"/>
                  <a:gd name="connsiteX11" fmla="*/ 1503231 w 3530782"/>
                  <a:gd name="connsiteY11" fmla="*/ 717997 h 1417928"/>
                  <a:gd name="connsiteX12" fmla="*/ 1464624 w 3530782"/>
                  <a:gd name="connsiteY12" fmla="*/ 675880 h 1417928"/>
                  <a:gd name="connsiteX13" fmla="*/ 831470 w 3530782"/>
                  <a:gd name="connsiteY13" fmla="*/ 543212 h 1417928"/>
                  <a:gd name="connsiteX14" fmla="*/ 773208 w 3530782"/>
                  <a:gd name="connsiteY14" fmla="*/ 581819 h 1417928"/>
                  <a:gd name="connsiteX15" fmla="*/ 684763 w 3530782"/>
                  <a:gd name="connsiteY15" fmla="*/ 865405 h 1417928"/>
                  <a:gd name="connsiteX16" fmla="*/ 374504 w 3530782"/>
                  <a:gd name="connsiteY16" fmla="*/ 745372 h 1417928"/>
                  <a:gd name="connsiteX17" fmla="*/ 427150 w 3530782"/>
                  <a:gd name="connsiteY17" fmla="*/ 458979 h 1417928"/>
                  <a:gd name="connsiteX18" fmla="*/ 411707 w 3530782"/>
                  <a:gd name="connsiteY18" fmla="*/ 378255 h 1417928"/>
                  <a:gd name="connsiteX19" fmla="*/ 67052 w 3530782"/>
                  <a:gd name="connsiteY19" fmla="*/ 52553 h 1417928"/>
                  <a:gd name="connsiteX20" fmla="*/ 16512 w 3530782"/>
                  <a:gd name="connsiteY20" fmla="*/ 6224 h 1417928"/>
                  <a:gd name="connsiteX21" fmla="*/ 27743 w 3530782"/>
                  <a:gd name="connsiteY21" fmla="*/ 193644 h 1417928"/>
                  <a:gd name="connsiteX22" fmla="*/ 378715 w 3530782"/>
                  <a:gd name="connsiteY22" fmla="*/ 959465 h 1417928"/>
                  <a:gd name="connsiteX23" fmla="*/ 731794 w 3530782"/>
                  <a:gd name="connsiteY23" fmla="*/ 1209358 h 1417928"/>
                  <a:gd name="connsiteX24" fmla="*/ 813921 w 3530782"/>
                  <a:gd name="connsiteY24" fmla="*/ 1203742 h 1417928"/>
                  <a:gd name="connsiteX25" fmla="*/ 933954 w 3530782"/>
                  <a:gd name="connsiteY25" fmla="*/ 879444 h 1417928"/>
                  <a:gd name="connsiteX26" fmla="*/ 979580 w 3530782"/>
                  <a:gd name="connsiteY26" fmla="*/ 865405 h 1417928"/>
                  <a:gd name="connsiteX27" fmla="*/ 1296859 w 3530782"/>
                  <a:gd name="connsiteY27" fmla="*/ 937003 h 1417928"/>
                  <a:gd name="connsiteX28" fmla="*/ 1341784 w 3530782"/>
                  <a:gd name="connsiteY28" fmla="*/ 983332 h 1417928"/>
                  <a:gd name="connsiteX29" fmla="*/ 1331255 w 3530782"/>
                  <a:gd name="connsiteY29" fmla="*/ 1295697 h 1417928"/>
                  <a:gd name="connsiteX30" fmla="*/ 1388814 w 3530782"/>
                  <a:gd name="connsiteY30" fmla="*/ 1366593 h 1417928"/>
                  <a:gd name="connsiteX31" fmla="*/ 2204474 w 3530782"/>
                  <a:gd name="connsiteY31" fmla="*/ 1351853 h 1417928"/>
                  <a:gd name="connsiteX32" fmla="*/ 2245889 w 3530782"/>
                  <a:gd name="connsiteY32" fmla="*/ 1313947 h 1417928"/>
                  <a:gd name="connsiteX33" fmla="*/ 2239571 w 3530782"/>
                  <a:gd name="connsiteY33" fmla="*/ 927878 h 1417928"/>
                  <a:gd name="connsiteX34" fmla="*/ 2272562 w 3530782"/>
                  <a:gd name="connsiteY34" fmla="*/ 889271 h 1417928"/>
                  <a:gd name="connsiteX35" fmla="*/ 2638276 w 3530782"/>
                  <a:gd name="connsiteY35" fmla="*/ 849962 h 1417928"/>
                  <a:gd name="connsiteX36" fmla="*/ 2688816 w 3530782"/>
                  <a:gd name="connsiteY36" fmla="*/ 880146 h 1417928"/>
                  <a:gd name="connsiteX37" fmla="*/ 2762520 w 3530782"/>
                  <a:gd name="connsiteY37" fmla="*/ 1203040 h 1417928"/>
                  <a:gd name="connsiteX38" fmla="*/ 2803233 w 3530782"/>
                  <a:gd name="connsiteY38" fmla="*/ 1224099 h 1417928"/>
                  <a:gd name="connsiteX39" fmla="*/ 3254583 w 3530782"/>
                  <a:gd name="connsiteY39" fmla="*/ 858385 h 1417928"/>
                  <a:gd name="connsiteX40" fmla="*/ 3453936 w 3530782"/>
                  <a:gd name="connsiteY40" fmla="*/ 543914 h 1417928"/>
                  <a:gd name="connsiteX41" fmla="*/ 3533255 w 3530782"/>
                  <a:gd name="connsiteY41" fmla="*/ 117834 h 1417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3530782" h="1417928">
                    <a:moveTo>
                      <a:pt x="3533255" y="117834"/>
                    </a:moveTo>
                    <a:cubicBezTo>
                      <a:pt x="3530448" y="86948"/>
                      <a:pt x="3532553" y="56062"/>
                      <a:pt x="3519217" y="26581"/>
                    </a:cubicBezTo>
                    <a:cubicBezTo>
                      <a:pt x="3506582" y="-2199"/>
                      <a:pt x="3486225" y="-12026"/>
                      <a:pt x="3477802" y="19561"/>
                    </a:cubicBezTo>
                    <a:cubicBezTo>
                      <a:pt x="3468676" y="55360"/>
                      <a:pt x="3398482" y="169777"/>
                      <a:pt x="3375318" y="195749"/>
                    </a:cubicBezTo>
                    <a:cubicBezTo>
                      <a:pt x="3211765" y="379659"/>
                      <a:pt x="2957661" y="529173"/>
                      <a:pt x="2757606" y="598666"/>
                    </a:cubicBezTo>
                    <a:cubicBezTo>
                      <a:pt x="2498589" y="668158"/>
                      <a:pt x="2375047" y="693428"/>
                      <a:pt x="2077422" y="703958"/>
                    </a:cubicBezTo>
                    <a:cubicBezTo>
                      <a:pt x="2049344" y="704659"/>
                      <a:pt x="2040219" y="709573"/>
                      <a:pt x="2038815" y="735545"/>
                    </a:cubicBezTo>
                    <a:cubicBezTo>
                      <a:pt x="2038113" y="744670"/>
                      <a:pt x="2067595" y="958763"/>
                      <a:pt x="2067595" y="1059142"/>
                    </a:cubicBezTo>
                    <a:cubicBezTo>
                      <a:pt x="2067595" y="1077392"/>
                      <a:pt x="2061277" y="1096345"/>
                      <a:pt x="2045834" y="1111086"/>
                    </a:cubicBezTo>
                    <a:cubicBezTo>
                      <a:pt x="1996698" y="1125124"/>
                      <a:pt x="1634495" y="1145481"/>
                      <a:pt x="1586060" y="1130740"/>
                    </a:cubicBezTo>
                    <a:cubicBezTo>
                      <a:pt x="1536223" y="1115297"/>
                      <a:pt x="1496212" y="1085114"/>
                      <a:pt x="1494808" y="1033872"/>
                    </a:cubicBezTo>
                    <a:cubicBezTo>
                      <a:pt x="1494106" y="1003688"/>
                      <a:pt x="1496212" y="790297"/>
                      <a:pt x="1503231" y="717997"/>
                    </a:cubicBezTo>
                    <a:cubicBezTo>
                      <a:pt x="1506039" y="687813"/>
                      <a:pt x="1496212" y="678687"/>
                      <a:pt x="1464624" y="675880"/>
                    </a:cubicBezTo>
                    <a:cubicBezTo>
                      <a:pt x="1315812" y="661841"/>
                      <a:pt x="935358" y="582521"/>
                      <a:pt x="831470" y="543212"/>
                    </a:cubicBezTo>
                    <a:cubicBezTo>
                      <a:pt x="803392" y="532683"/>
                      <a:pt x="781632" y="548828"/>
                      <a:pt x="773208" y="581819"/>
                    </a:cubicBezTo>
                    <a:cubicBezTo>
                      <a:pt x="771804" y="583925"/>
                      <a:pt x="698100" y="823990"/>
                      <a:pt x="684763" y="865405"/>
                    </a:cubicBezTo>
                    <a:cubicBezTo>
                      <a:pt x="641243" y="858385"/>
                      <a:pt x="404687" y="765729"/>
                      <a:pt x="374504" y="745372"/>
                    </a:cubicBezTo>
                    <a:cubicBezTo>
                      <a:pt x="375908" y="708169"/>
                      <a:pt x="424342" y="520750"/>
                      <a:pt x="427150" y="458979"/>
                    </a:cubicBezTo>
                    <a:cubicBezTo>
                      <a:pt x="428554" y="427391"/>
                      <a:pt x="440487" y="396505"/>
                      <a:pt x="411707" y="378255"/>
                    </a:cubicBezTo>
                    <a:cubicBezTo>
                      <a:pt x="221480" y="256117"/>
                      <a:pt x="181469" y="239972"/>
                      <a:pt x="67052" y="52553"/>
                    </a:cubicBezTo>
                    <a:cubicBezTo>
                      <a:pt x="59331" y="40620"/>
                      <a:pt x="34762" y="4820"/>
                      <a:pt x="16512" y="6224"/>
                    </a:cubicBezTo>
                    <a:cubicBezTo>
                      <a:pt x="-22797" y="9734"/>
                      <a:pt x="19320" y="142402"/>
                      <a:pt x="27743" y="193644"/>
                    </a:cubicBezTo>
                    <a:cubicBezTo>
                      <a:pt x="56523" y="318590"/>
                      <a:pt x="100043" y="651312"/>
                      <a:pt x="378715" y="959465"/>
                    </a:cubicBezTo>
                    <a:cubicBezTo>
                      <a:pt x="434871" y="1021236"/>
                      <a:pt x="671426" y="1189703"/>
                      <a:pt x="731794" y="1209358"/>
                    </a:cubicBezTo>
                    <a:cubicBezTo>
                      <a:pt x="783036" y="1226204"/>
                      <a:pt x="803392" y="1245157"/>
                      <a:pt x="813921" y="1203742"/>
                    </a:cubicBezTo>
                    <a:cubicBezTo>
                      <a:pt x="840595" y="1099854"/>
                      <a:pt x="917809" y="899800"/>
                      <a:pt x="933954" y="879444"/>
                    </a:cubicBezTo>
                    <a:cubicBezTo>
                      <a:pt x="942377" y="868915"/>
                      <a:pt x="966243" y="862597"/>
                      <a:pt x="979580" y="865405"/>
                    </a:cubicBezTo>
                    <a:cubicBezTo>
                      <a:pt x="1043457" y="878040"/>
                      <a:pt x="1257550" y="925070"/>
                      <a:pt x="1296859" y="937003"/>
                    </a:cubicBezTo>
                    <a:cubicBezTo>
                      <a:pt x="1336168" y="946129"/>
                      <a:pt x="1345293" y="949638"/>
                      <a:pt x="1341784" y="983332"/>
                    </a:cubicBezTo>
                    <a:cubicBezTo>
                      <a:pt x="1336168" y="1045103"/>
                      <a:pt x="1331255" y="1295697"/>
                      <a:pt x="1331255" y="1295697"/>
                    </a:cubicBezTo>
                    <a:cubicBezTo>
                      <a:pt x="1329851" y="1327284"/>
                      <a:pt x="1362842" y="1360276"/>
                      <a:pt x="1388814" y="1366593"/>
                    </a:cubicBezTo>
                    <a:cubicBezTo>
                      <a:pt x="1702583" y="1448019"/>
                      <a:pt x="1881579" y="1431172"/>
                      <a:pt x="2204474" y="1351853"/>
                    </a:cubicBezTo>
                    <a:cubicBezTo>
                      <a:pt x="2233254" y="1344833"/>
                      <a:pt x="2243081" y="1341323"/>
                      <a:pt x="2245889" y="1313947"/>
                    </a:cubicBezTo>
                    <a:cubicBezTo>
                      <a:pt x="2247994" y="1293591"/>
                      <a:pt x="2239571" y="1031765"/>
                      <a:pt x="2239571" y="927878"/>
                    </a:cubicBezTo>
                    <a:cubicBezTo>
                      <a:pt x="2239571" y="904012"/>
                      <a:pt x="2247293" y="892079"/>
                      <a:pt x="2272562" y="889271"/>
                    </a:cubicBezTo>
                    <a:cubicBezTo>
                      <a:pt x="2322401" y="882954"/>
                      <a:pt x="2584226" y="831711"/>
                      <a:pt x="2638276" y="849962"/>
                    </a:cubicBezTo>
                    <a:cubicBezTo>
                      <a:pt x="2660036" y="856981"/>
                      <a:pt x="2680393" y="859087"/>
                      <a:pt x="2688816" y="880146"/>
                    </a:cubicBezTo>
                    <a:cubicBezTo>
                      <a:pt x="2681797" y="851366"/>
                      <a:pt x="2742164" y="1113893"/>
                      <a:pt x="2762520" y="1203040"/>
                    </a:cubicBezTo>
                    <a:cubicBezTo>
                      <a:pt x="2768837" y="1229714"/>
                      <a:pt x="2776559" y="1231118"/>
                      <a:pt x="2803233" y="1224099"/>
                    </a:cubicBezTo>
                    <a:cubicBezTo>
                      <a:pt x="2855177" y="1211464"/>
                      <a:pt x="3052423" y="1092835"/>
                      <a:pt x="3254583" y="858385"/>
                    </a:cubicBezTo>
                    <a:cubicBezTo>
                      <a:pt x="3346538" y="751690"/>
                      <a:pt x="3411819" y="677986"/>
                      <a:pt x="3453936" y="543914"/>
                    </a:cubicBezTo>
                    <a:cubicBezTo>
                      <a:pt x="3510091" y="378255"/>
                      <a:pt x="3546592" y="263136"/>
                      <a:pt x="3533255" y="117834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FB27E734-DD5A-461F-9C66-E3CE54EF9FA2}"/>
                  </a:ext>
                </a:extLst>
              </p:cNvPr>
              <p:cNvSpPr/>
              <p:nvPr/>
            </p:nvSpPr>
            <p:spPr>
              <a:xfrm>
                <a:off x="4004907" y="5005568"/>
                <a:ext cx="7019" cy="77214"/>
              </a:xfrm>
              <a:custGeom>
                <a:avLst/>
                <a:gdLst>
                  <a:gd name="connsiteX0" fmla="*/ 702 w 7019"/>
                  <a:gd name="connsiteY0" fmla="*/ 30886 h 77213"/>
                  <a:gd name="connsiteX1" fmla="*/ 5616 w 7019"/>
                  <a:gd name="connsiteY1" fmla="*/ 80724 h 77213"/>
                  <a:gd name="connsiteX2" fmla="*/ 11933 w 7019"/>
                  <a:gd name="connsiteY2" fmla="*/ 0 h 77213"/>
                  <a:gd name="connsiteX3" fmla="*/ 702 w 7019"/>
                  <a:gd name="connsiteY3" fmla="*/ 30886 h 7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19" h="77213">
                    <a:moveTo>
                      <a:pt x="702" y="30886"/>
                    </a:moveTo>
                    <a:cubicBezTo>
                      <a:pt x="1404" y="47733"/>
                      <a:pt x="-3510" y="64579"/>
                      <a:pt x="5616" y="80724"/>
                    </a:cubicBezTo>
                    <a:cubicBezTo>
                      <a:pt x="16847" y="54752"/>
                      <a:pt x="11933" y="27376"/>
                      <a:pt x="11933" y="0"/>
                    </a:cubicBezTo>
                    <a:cubicBezTo>
                      <a:pt x="3510" y="8423"/>
                      <a:pt x="702" y="18953"/>
                      <a:pt x="702" y="30886"/>
                    </a:cubicBezTo>
                    <a:close/>
                  </a:path>
                </a:pathLst>
              </a:custGeom>
              <a:solidFill>
                <a:srgbClr val="80808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F744C6C2-2BFA-4C9F-B189-B34A7DE52493}"/>
                  </a:ext>
                </a:extLst>
              </p:cNvPr>
              <p:cNvSpPr/>
              <p:nvPr/>
            </p:nvSpPr>
            <p:spPr>
              <a:xfrm>
                <a:off x="4005547" y="5013261"/>
                <a:ext cx="3348277" cy="1256481"/>
              </a:xfrm>
              <a:custGeom>
                <a:avLst/>
                <a:gdLst>
                  <a:gd name="connsiteX0" fmla="*/ 18312 w 3348276"/>
                  <a:gd name="connsiteY0" fmla="*/ 28 h 1256481"/>
                  <a:gd name="connsiteX1" fmla="*/ 61131 w 3348276"/>
                  <a:gd name="connsiteY1" fmla="*/ 84261 h 1256481"/>
                  <a:gd name="connsiteX2" fmla="*/ 318745 w 3348276"/>
                  <a:gd name="connsiteY2" fmla="*/ 299758 h 1256481"/>
                  <a:gd name="connsiteX3" fmla="*/ 374198 w 3348276"/>
                  <a:gd name="connsiteY3" fmla="*/ 402944 h 1256481"/>
                  <a:gd name="connsiteX4" fmla="*/ 328572 w 3348276"/>
                  <a:gd name="connsiteY4" fmla="*/ 668279 h 1256481"/>
                  <a:gd name="connsiteX5" fmla="*/ 348226 w 3348276"/>
                  <a:gd name="connsiteY5" fmla="*/ 694953 h 1256481"/>
                  <a:gd name="connsiteX6" fmla="*/ 417017 w 3348276"/>
                  <a:gd name="connsiteY6" fmla="*/ 725839 h 1256481"/>
                  <a:gd name="connsiteX7" fmla="*/ 593205 w 3348276"/>
                  <a:gd name="connsiteY7" fmla="*/ 803755 h 1256481"/>
                  <a:gd name="connsiteX8" fmla="*/ 658486 w 3348276"/>
                  <a:gd name="connsiteY8" fmla="*/ 812178 h 1256481"/>
                  <a:gd name="connsiteX9" fmla="*/ 775711 w 3348276"/>
                  <a:gd name="connsiteY9" fmla="*/ 798139 h 1256481"/>
                  <a:gd name="connsiteX10" fmla="*/ 832568 w 3348276"/>
                  <a:gd name="connsiteY10" fmla="*/ 746897 h 1256481"/>
                  <a:gd name="connsiteX11" fmla="*/ 864156 w 3348276"/>
                  <a:gd name="connsiteY11" fmla="*/ 544035 h 1256481"/>
                  <a:gd name="connsiteX12" fmla="*/ 871175 w 3348276"/>
                  <a:gd name="connsiteY12" fmla="*/ 515957 h 1256481"/>
                  <a:gd name="connsiteX13" fmla="*/ 916100 w 3348276"/>
                  <a:gd name="connsiteY13" fmla="*/ 522275 h 1256481"/>
                  <a:gd name="connsiteX14" fmla="*/ 1424308 w 3348276"/>
                  <a:gd name="connsiteY14" fmla="*/ 617037 h 1256481"/>
                  <a:gd name="connsiteX15" fmla="*/ 1455895 w 3348276"/>
                  <a:gd name="connsiteY15" fmla="*/ 665471 h 1256481"/>
                  <a:gd name="connsiteX16" fmla="*/ 1452386 w 3348276"/>
                  <a:gd name="connsiteY16" fmla="*/ 902027 h 1256481"/>
                  <a:gd name="connsiteX17" fmla="*/ 1461511 w 3348276"/>
                  <a:gd name="connsiteY17" fmla="*/ 1016444 h 1256481"/>
                  <a:gd name="connsiteX18" fmla="*/ 1513455 w 3348276"/>
                  <a:gd name="connsiteY18" fmla="*/ 1068388 h 1256481"/>
                  <a:gd name="connsiteX19" fmla="*/ 1783703 w 3348276"/>
                  <a:gd name="connsiteY19" fmla="*/ 1081023 h 1256481"/>
                  <a:gd name="connsiteX20" fmla="*/ 2018855 w 3348276"/>
                  <a:gd name="connsiteY20" fmla="*/ 1057859 h 1256481"/>
                  <a:gd name="connsiteX21" fmla="*/ 2119233 w 3348276"/>
                  <a:gd name="connsiteY21" fmla="*/ 977837 h 1256481"/>
                  <a:gd name="connsiteX22" fmla="*/ 2164158 w 3348276"/>
                  <a:gd name="connsiteY22" fmla="*/ 876757 h 1256481"/>
                  <a:gd name="connsiteX23" fmla="*/ 2157840 w 3348276"/>
                  <a:gd name="connsiteY23" fmla="*/ 666173 h 1256481"/>
                  <a:gd name="connsiteX24" fmla="*/ 2298229 w 3348276"/>
                  <a:gd name="connsiteY24" fmla="*/ 640903 h 1256481"/>
                  <a:gd name="connsiteX25" fmla="*/ 3091427 w 3348276"/>
                  <a:gd name="connsiteY25" fmla="*/ 380482 h 1256481"/>
                  <a:gd name="connsiteX26" fmla="*/ 3327982 w 3348276"/>
                  <a:gd name="connsiteY26" fmla="*/ 152350 h 1256481"/>
                  <a:gd name="connsiteX27" fmla="*/ 3350444 w 3348276"/>
                  <a:gd name="connsiteY27" fmla="*/ 179024 h 1256481"/>
                  <a:gd name="connsiteX28" fmla="*/ 3168640 w 3348276"/>
                  <a:gd name="connsiteY28" fmla="*/ 575623 h 1256481"/>
                  <a:gd name="connsiteX29" fmla="*/ 2818370 w 3348276"/>
                  <a:gd name="connsiteY29" fmla="*/ 931509 h 1256481"/>
                  <a:gd name="connsiteX30" fmla="*/ 2753089 w 3348276"/>
                  <a:gd name="connsiteY30" fmla="*/ 907642 h 1256481"/>
                  <a:gd name="connsiteX31" fmla="*/ 2710973 w 3348276"/>
                  <a:gd name="connsiteY31" fmla="*/ 727243 h 1256481"/>
                  <a:gd name="connsiteX32" fmla="*/ 2657625 w 3348276"/>
                  <a:gd name="connsiteY32" fmla="*/ 692145 h 1256481"/>
                  <a:gd name="connsiteX33" fmla="*/ 2540400 w 3348276"/>
                  <a:gd name="connsiteY33" fmla="*/ 708290 h 1256481"/>
                  <a:gd name="connsiteX34" fmla="*/ 2421069 w 3348276"/>
                  <a:gd name="connsiteY34" fmla="*/ 726541 h 1256481"/>
                  <a:gd name="connsiteX35" fmla="*/ 2268748 w 3348276"/>
                  <a:gd name="connsiteY35" fmla="*/ 769359 h 1256481"/>
                  <a:gd name="connsiteX36" fmla="*/ 2197149 w 3348276"/>
                  <a:gd name="connsiteY36" fmla="*/ 831130 h 1256481"/>
                  <a:gd name="connsiteX37" fmla="*/ 2185216 w 3348276"/>
                  <a:gd name="connsiteY37" fmla="*/ 869035 h 1256481"/>
                  <a:gd name="connsiteX38" fmla="*/ 2190130 w 3348276"/>
                  <a:gd name="connsiteY38" fmla="*/ 1170872 h 1256481"/>
                  <a:gd name="connsiteX39" fmla="*/ 2156436 w 3348276"/>
                  <a:gd name="connsiteY39" fmla="*/ 1198248 h 1256481"/>
                  <a:gd name="connsiteX40" fmla="*/ 1762645 w 3348276"/>
                  <a:gd name="connsiteY40" fmla="*/ 1257913 h 1256481"/>
                  <a:gd name="connsiteX41" fmla="*/ 1458703 w 3348276"/>
                  <a:gd name="connsiteY41" fmla="*/ 1228431 h 1256481"/>
                  <a:gd name="connsiteX42" fmla="*/ 1390614 w 3348276"/>
                  <a:gd name="connsiteY42" fmla="*/ 1137178 h 1256481"/>
                  <a:gd name="connsiteX43" fmla="*/ 1396932 w 3348276"/>
                  <a:gd name="connsiteY43" fmla="*/ 903431 h 1256481"/>
                  <a:gd name="connsiteX44" fmla="*/ 1335863 w 3348276"/>
                  <a:gd name="connsiteY44" fmla="*/ 824813 h 1256481"/>
                  <a:gd name="connsiteX45" fmla="*/ 1043854 w 3348276"/>
                  <a:gd name="connsiteY45" fmla="*/ 767955 h 1256481"/>
                  <a:gd name="connsiteX46" fmla="*/ 918908 w 3348276"/>
                  <a:gd name="connsiteY46" fmla="*/ 781292 h 1256481"/>
                  <a:gd name="connsiteX47" fmla="*/ 862752 w 3348276"/>
                  <a:gd name="connsiteY47" fmla="*/ 841659 h 1256481"/>
                  <a:gd name="connsiteX48" fmla="*/ 784836 w 3348276"/>
                  <a:gd name="connsiteY48" fmla="*/ 1042416 h 1256481"/>
                  <a:gd name="connsiteX49" fmla="*/ 751845 w 3348276"/>
                  <a:gd name="connsiteY49" fmla="*/ 1048031 h 1256481"/>
                  <a:gd name="connsiteX50" fmla="*/ 461239 w 3348276"/>
                  <a:gd name="connsiteY50" fmla="*/ 923787 h 1256481"/>
                  <a:gd name="connsiteX51" fmla="*/ 268205 w 3348276"/>
                  <a:gd name="connsiteY51" fmla="*/ 753916 h 1256481"/>
                  <a:gd name="connsiteX52" fmla="*/ 34457 w 3348276"/>
                  <a:gd name="connsiteY52" fmla="*/ 195870 h 1256481"/>
                  <a:gd name="connsiteX53" fmla="*/ 62 w 3348276"/>
                  <a:gd name="connsiteY53" fmla="*/ 27404 h 1256481"/>
                  <a:gd name="connsiteX54" fmla="*/ 18312 w 3348276"/>
                  <a:gd name="connsiteY54" fmla="*/ 28 h 12564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348276" h="1256481">
                    <a:moveTo>
                      <a:pt x="18312" y="28"/>
                    </a:moveTo>
                    <a:cubicBezTo>
                      <a:pt x="23928" y="11961"/>
                      <a:pt x="55515" y="75838"/>
                      <a:pt x="61131" y="84261"/>
                    </a:cubicBezTo>
                    <a:cubicBezTo>
                      <a:pt x="125008" y="182534"/>
                      <a:pt x="219771" y="244305"/>
                      <a:pt x="318745" y="299758"/>
                    </a:cubicBezTo>
                    <a:cubicBezTo>
                      <a:pt x="379814" y="334153"/>
                      <a:pt x="381218" y="332749"/>
                      <a:pt x="374198" y="402944"/>
                    </a:cubicBezTo>
                    <a:cubicBezTo>
                      <a:pt x="367179" y="472437"/>
                      <a:pt x="329976" y="647923"/>
                      <a:pt x="328572" y="668279"/>
                    </a:cubicBezTo>
                    <a:cubicBezTo>
                      <a:pt x="327870" y="682318"/>
                      <a:pt x="336293" y="688636"/>
                      <a:pt x="348226" y="694953"/>
                    </a:cubicBezTo>
                    <a:cubicBezTo>
                      <a:pt x="370689" y="706184"/>
                      <a:pt x="393853" y="717416"/>
                      <a:pt x="417017" y="725839"/>
                    </a:cubicBezTo>
                    <a:cubicBezTo>
                      <a:pt x="478086" y="747599"/>
                      <a:pt x="534944" y="777081"/>
                      <a:pt x="593205" y="803755"/>
                    </a:cubicBezTo>
                    <a:cubicBezTo>
                      <a:pt x="614965" y="813582"/>
                      <a:pt x="635322" y="817091"/>
                      <a:pt x="658486" y="812178"/>
                    </a:cubicBezTo>
                    <a:cubicBezTo>
                      <a:pt x="697795" y="807966"/>
                      <a:pt x="736402" y="803052"/>
                      <a:pt x="775711" y="798139"/>
                    </a:cubicBezTo>
                    <a:cubicBezTo>
                      <a:pt x="814318" y="793225"/>
                      <a:pt x="824145" y="785504"/>
                      <a:pt x="832568" y="746897"/>
                    </a:cubicBezTo>
                    <a:cubicBezTo>
                      <a:pt x="846607" y="679510"/>
                      <a:pt x="857838" y="612124"/>
                      <a:pt x="864156" y="544035"/>
                    </a:cubicBezTo>
                    <a:cubicBezTo>
                      <a:pt x="864858" y="534208"/>
                      <a:pt x="861348" y="523679"/>
                      <a:pt x="871175" y="515957"/>
                    </a:cubicBezTo>
                    <a:cubicBezTo>
                      <a:pt x="887320" y="506832"/>
                      <a:pt x="901359" y="518765"/>
                      <a:pt x="916100" y="522275"/>
                    </a:cubicBezTo>
                    <a:cubicBezTo>
                      <a:pt x="1083865" y="562286"/>
                      <a:pt x="1251629" y="600892"/>
                      <a:pt x="1424308" y="617037"/>
                    </a:cubicBezTo>
                    <a:cubicBezTo>
                      <a:pt x="1449578" y="619143"/>
                      <a:pt x="1458703" y="632480"/>
                      <a:pt x="1455895" y="665471"/>
                    </a:cubicBezTo>
                    <a:cubicBezTo>
                      <a:pt x="1449578" y="744089"/>
                      <a:pt x="1451684" y="823409"/>
                      <a:pt x="1452386" y="902027"/>
                    </a:cubicBezTo>
                    <a:cubicBezTo>
                      <a:pt x="1452386" y="939932"/>
                      <a:pt x="1453088" y="978539"/>
                      <a:pt x="1461511" y="1016444"/>
                    </a:cubicBezTo>
                    <a:cubicBezTo>
                      <a:pt x="1468530" y="1047330"/>
                      <a:pt x="1481867" y="1061369"/>
                      <a:pt x="1513455" y="1068388"/>
                    </a:cubicBezTo>
                    <a:cubicBezTo>
                      <a:pt x="1602602" y="1087340"/>
                      <a:pt x="1693153" y="1081023"/>
                      <a:pt x="1783703" y="1081023"/>
                    </a:cubicBezTo>
                    <a:cubicBezTo>
                      <a:pt x="1849686" y="1081023"/>
                      <a:pt x="2007624" y="1065580"/>
                      <a:pt x="2018855" y="1057859"/>
                    </a:cubicBezTo>
                    <a:cubicBezTo>
                      <a:pt x="2031490" y="1056455"/>
                      <a:pt x="2094665" y="996789"/>
                      <a:pt x="2119233" y="977837"/>
                    </a:cubicBezTo>
                    <a:cubicBezTo>
                      <a:pt x="2152225" y="951865"/>
                      <a:pt x="2163456" y="916768"/>
                      <a:pt x="2164158" y="876757"/>
                    </a:cubicBezTo>
                    <a:cubicBezTo>
                      <a:pt x="2166263" y="814284"/>
                      <a:pt x="2151523" y="678809"/>
                      <a:pt x="2157840" y="666173"/>
                    </a:cubicBezTo>
                    <a:cubicBezTo>
                      <a:pt x="2174687" y="647923"/>
                      <a:pt x="2265940" y="643711"/>
                      <a:pt x="2298229" y="640903"/>
                    </a:cubicBezTo>
                    <a:cubicBezTo>
                      <a:pt x="2754493" y="605104"/>
                      <a:pt x="3064753" y="408560"/>
                      <a:pt x="3091427" y="380482"/>
                    </a:cubicBezTo>
                    <a:cubicBezTo>
                      <a:pt x="3161621" y="325730"/>
                      <a:pt x="3265509" y="216227"/>
                      <a:pt x="3327982" y="152350"/>
                    </a:cubicBezTo>
                    <a:cubicBezTo>
                      <a:pt x="3349743" y="151648"/>
                      <a:pt x="3354656" y="155860"/>
                      <a:pt x="3350444" y="179024"/>
                    </a:cubicBezTo>
                    <a:cubicBezTo>
                      <a:pt x="3305520" y="361529"/>
                      <a:pt x="3210757" y="500514"/>
                      <a:pt x="3168640" y="575623"/>
                    </a:cubicBezTo>
                    <a:cubicBezTo>
                      <a:pt x="3050714" y="784802"/>
                      <a:pt x="2826091" y="927297"/>
                      <a:pt x="2818370" y="931509"/>
                    </a:cubicBezTo>
                    <a:cubicBezTo>
                      <a:pt x="2781167" y="953269"/>
                      <a:pt x="2767128" y="948355"/>
                      <a:pt x="2753089" y="907642"/>
                    </a:cubicBezTo>
                    <a:cubicBezTo>
                      <a:pt x="2739051" y="865526"/>
                      <a:pt x="2715886" y="743387"/>
                      <a:pt x="2710973" y="727243"/>
                    </a:cubicBezTo>
                    <a:cubicBezTo>
                      <a:pt x="2701145" y="695655"/>
                      <a:pt x="2689914" y="688636"/>
                      <a:pt x="2657625" y="692145"/>
                    </a:cubicBezTo>
                    <a:cubicBezTo>
                      <a:pt x="2618316" y="696357"/>
                      <a:pt x="2579709" y="704780"/>
                      <a:pt x="2540400" y="708290"/>
                    </a:cubicBezTo>
                    <a:cubicBezTo>
                      <a:pt x="2498985" y="711800"/>
                      <a:pt x="2474417" y="718819"/>
                      <a:pt x="2421069" y="726541"/>
                    </a:cubicBezTo>
                    <a:cubicBezTo>
                      <a:pt x="2348067" y="742685"/>
                      <a:pt x="2312268" y="733560"/>
                      <a:pt x="2268748" y="769359"/>
                    </a:cubicBezTo>
                    <a:cubicBezTo>
                      <a:pt x="2244180" y="789014"/>
                      <a:pt x="2221015" y="801649"/>
                      <a:pt x="2197149" y="831130"/>
                    </a:cubicBezTo>
                    <a:cubicBezTo>
                      <a:pt x="2191534" y="836044"/>
                      <a:pt x="2185216" y="855698"/>
                      <a:pt x="2185216" y="869035"/>
                    </a:cubicBezTo>
                    <a:cubicBezTo>
                      <a:pt x="2186620" y="969413"/>
                      <a:pt x="2188024" y="1069791"/>
                      <a:pt x="2190130" y="1170872"/>
                    </a:cubicBezTo>
                    <a:cubicBezTo>
                      <a:pt x="2185216" y="1187719"/>
                      <a:pt x="2171177" y="1193334"/>
                      <a:pt x="2156436" y="1198248"/>
                    </a:cubicBezTo>
                    <a:cubicBezTo>
                      <a:pt x="2054654" y="1234047"/>
                      <a:pt x="1836349" y="1255807"/>
                      <a:pt x="1762645" y="1257913"/>
                    </a:cubicBezTo>
                    <a:cubicBezTo>
                      <a:pt x="1660863" y="1260721"/>
                      <a:pt x="1558379" y="1259317"/>
                      <a:pt x="1458703" y="1228431"/>
                    </a:cubicBezTo>
                    <a:cubicBezTo>
                      <a:pt x="1401144" y="1210883"/>
                      <a:pt x="1392018" y="1196142"/>
                      <a:pt x="1390614" y="1137178"/>
                    </a:cubicBezTo>
                    <a:cubicBezTo>
                      <a:pt x="1388509" y="1059262"/>
                      <a:pt x="1400442" y="982048"/>
                      <a:pt x="1396932" y="903431"/>
                    </a:cubicBezTo>
                    <a:cubicBezTo>
                      <a:pt x="1394826" y="850083"/>
                      <a:pt x="1387105" y="836746"/>
                      <a:pt x="1335863" y="824813"/>
                    </a:cubicBezTo>
                    <a:cubicBezTo>
                      <a:pt x="1238994" y="803052"/>
                      <a:pt x="1140722" y="788312"/>
                      <a:pt x="1043854" y="767955"/>
                    </a:cubicBezTo>
                    <a:cubicBezTo>
                      <a:pt x="1020690" y="763042"/>
                      <a:pt x="939264" y="767253"/>
                      <a:pt x="918908" y="781292"/>
                    </a:cubicBezTo>
                    <a:cubicBezTo>
                      <a:pt x="890128" y="791822"/>
                      <a:pt x="875387" y="816390"/>
                      <a:pt x="862752" y="841659"/>
                    </a:cubicBezTo>
                    <a:cubicBezTo>
                      <a:pt x="829761" y="905537"/>
                      <a:pt x="806596" y="973625"/>
                      <a:pt x="784836" y="1042416"/>
                    </a:cubicBezTo>
                    <a:cubicBezTo>
                      <a:pt x="775711" y="1054349"/>
                      <a:pt x="763076" y="1052945"/>
                      <a:pt x="751845" y="1048031"/>
                    </a:cubicBezTo>
                    <a:cubicBezTo>
                      <a:pt x="651467" y="1005915"/>
                      <a:pt x="555300" y="972923"/>
                      <a:pt x="461239" y="923787"/>
                    </a:cubicBezTo>
                    <a:cubicBezTo>
                      <a:pt x="385430" y="883776"/>
                      <a:pt x="316639" y="822005"/>
                      <a:pt x="268205" y="753916"/>
                    </a:cubicBezTo>
                    <a:cubicBezTo>
                      <a:pt x="146768" y="584748"/>
                      <a:pt x="90613" y="393117"/>
                      <a:pt x="34457" y="195870"/>
                    </a:cubicBezTo>
                    <a:cubicBezTo>
                      <a:pt x="28140" y="174812"/>
                      <a:pt x="-1342" y="55481"/>
                      <a:pt x="62" y="27404"/>
                    </a:cubicBezTo>
                    <a:cubicBezTo>
                      <a:pt x="62" y="11961"/>
                      <a:pt x="-2044" y="-674"/>
                      <a:pt x="18312" y="28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1EBD1572-96B2-409E-A69B-AC53238AF9C7}"/>
                  </a:ext>
                </a:extLst>
              </p:cNvPr>
              <p:cNvSpPr/>
              <p:nvPr/>
            </p:nvSpPr>
            <p:spPr>
              <a:xfrm>
                <a:off x="6009661" y="4486976"/>
                <a:ext cx="863392" cy="533478"/>
              </a:xfrm>
              <a:custGeom>
                <a:avLst/>
                <a:gdLst>
                  <a:gd name="connsiteX0" fmla="*/ 867604 w 863392"/>
                  <a:gd name="connsiteY0" fmla="*/ 534737 h 533477"/>
                  <a:gd name="connsiteX1" fmla="*/ 519439 w 863392"/>
                  <a:gd name="connsiteY1" fmla="*/ 261680 h 533477"/>
                  <a:gd name="connsiteX2" fmla="*/ 277970 w 863392"/>
                  <a:gd name="connsiteY2" fmla="*/ 229391 h 533477"/>
                  <a:gd name="connsiteX3" fmla="*/ 0 w 863392"/>
                  <a:gd name="connsiteY3" fmla="*/ 316432 h 533477"/>
                  <a:gd name="connsiteX4" fmla="*/ 345357 w 863392"/>
                  <a:gd name="connsiteY4" fmla="*/ 14596 h 533477"/>
                  <a:gd name="connsiteX5" fmla="*/ 482236 w 863392"/>
                  <a:gd name="connsiteY5" fmla="*/ 28635 h 533477"/>
                  <a:gd name="connsiteX6" fmla="*/ 580508 w 863392"/>
                  <a:gd name="connsiteY6" fmla="*/ 128311 h 533477"/>
                  <a:gd name="connsiteX7" fmla="*/ 867604 w 863392"/>
                  <a:gd name="connsiteY7" fmla="*/ 534737 h 533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3392" h="533477">
                    <a:moveTo>
                      <a:pt x="867604" y="534737"/>
                    </a:moveTo>
                    <a:cubicBezTo>
                      <a:pt x="734936" y="462436"/>
                      <a:pt x="631048" y="361357"/>
                      <a:pt x="519439" y="261680"/>
                    </a:cubicBezTo>
                    <a:cubicBezTo>
                      <a:pt x="475918" y="225179"/>
                      <a:pt x="414849" y="182361"/>
                      <a:pt x="277970" y="229391"/>
                    </a:cubicBezTo>
                    <a:cubicBezTo>
                      <a:pt x="247085" y="237112"/>
                      <a:pt x="86339" y="313624"/>
                      <a:pt x="0" y="316432"/>
                    </a:cubicBezTo>
                    <a:cubicBezTo>
                      <a:pt x="70896" y="248343"/>
                      <a:pt x="296923" y="37760"/>
                      <a:pt x="345357" y="14596"/>
                    </a:cubicBezTo>
                    <a:cubicBezTo>
                      <a:pt x="394493" y="-8568"/>
                      <a:pt x="439417" y="-4357"/>
                      <a:pt x="482236" y="28635"/>
                    </a:cubicBezTo>
                    <a:cubicBezTo>
                      <a:pt x="519439" y="57415"/>
                      <a:pt x="551027" y="91108"/>
                      <a:pt x="580508" y="128311"/>
                    </a:cubicBezTo>
                    <a:cubicBezTo>
                      <a:pt x="673867" y="245536"/>
                      <a:pt x="870412" y="516486"/>
                      <a:pt x="867604" y="534737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57E2D5C1-883F-44BA-A3AD-A87B2B7FAFD2}"/>
              </a:ext>
            </a:extLst>
          </p:cNvPr>
          <p:cNvGrpSpPr/>
          <p:nvPr/>
        </p:nvGrpSpPr>
        <p:grpSpPr>
          <a:xfrm>
            <a:off x="4938939" y="4769516"/>
            <a:ext cx="3524078" cy="1783669"/>
            <a:chOff x="2903975" y="1064308"/>
            <a:chExt cx="7057170" cy="3571901"/>
          </a:xfrm>
        </p:grpSpPr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D0D29F50-BE00-49CB-B33B-5A9E4703ABF6}"/>
                </a:ext>
              </a:extLst>
            </p:cNvPr>
            <p:cNvSpPr/>
            <p:nvPr/>
          </p:nvSpPr>
          <p:spPr>
            <a:xfrm>
              <a:off x="2903975" y="1064308"/>
              <a:ext cx="7057170" cy="3571901"/>
            </a:xfrm>
            <a:custGeom>
              <a:avLst/>
              <a:gdLst>
                <a:gd name="connsiteX0" fmla="*/ 6587518 w 6592145"/>
                <a:gd name="connsiteY0" fmla="*/ 2185704 h 3336534"/>
                <a:gd name="connsiteX1" fmla="*/ 6587518 w 6592145"/>
                <a:gd name="connsiteY1" fmla="*/ 2185704 h 3336534"/>
                <a:gd name="connsiteX2" fmla="*/ 6581849 w 6592145"/>
                <a:gd name="connsiteY2" fmla="*/ 2133135 h 3336534"/>
                <a:gd name="connsiteX3" fmla="*/ 6559172 w 6592145"/>
                <a:gd name="connsiteY3" fmla="*/ 2112520 h 3336534"/>
                <a:gd name="connsiteX4" fmla="*/ 5964431 w 6592145"/>
                <a:gd name="connsiteY4" fmla="*/ 1854833 h 3336534"/>
                <a:gd name="connsiteX5" fmla="*/ 4951204 w 6592145"/>
                <a:gd name="connsiteY5" fmla="*/ 1416765 h 3336534"/>
                <a:gd name="connsiteX6" fmla="*/ 4926466 w 6592145"/>
                <a:gd name="connsiteY6" fmla="*/ 1378627 h 3336534"/>
                <a:gd name="connsiteX7" fmla="*/ 4919766 w 6592145"/>
                <a:gd name="connsiteY7" fmla="*/ 1128670 h 3336534"/>
                <a:gd name="connsiteX8" fmla="*/ 4942443 w 6592145"/>
                <a:gd name="connsiteY8" fmla="*/ 1097232 h 3336534"/>
                <a:gd name="connsiteX9" fmla="*/ 5049640 w 6592145"/>
                <a:gd name="connsiteY9" fmla="*/ 1121970 h 3336534"/>
                <a:gd name="connsiteX10" fmla="*/ 5088294 w 6592145"/>
                <a:gd name="connsiteY10" fmla="*/ 1096202 h 3336534"/>
                <a:gd name="connsiteX11" fmla="*/ 5062010 w 6592145"/>
                <a:gd name="connsiteY11" fmla="*/ 1056518 h 3336534"/>
                <a:gd name="connsiteX12" fmla="*/ 5020264 w 6592145"/>
                <a:gd name="connsiteY12" fmla="*/ 1044664 h 3336534"/>
                <a:gd name="connsiteX13" fmla="*/ 4992949 w 6592145"/>
                <a:gd name="connsiteY13" fmla="*/ 1031264 h 3336534"/>
                <a:gd name="connsiteX14" fmla="*/ 4514682 w 6592145"/>
                <a:gd name="connsiteY14" fmla="*/ 835938 h 3336534"/>
                <a:gd name="connsiteX15" fmla="*/ 4194118 w 6592145"/>
                <a:gd name="connsiteY15" fmla="*/ 719463 h 3336534"/>
                <a:gd name="connsiteX16" fmla="*/ 4179173 w 6592145"/>
                <a:gd name="connsiteY16" fmla="*/ 710702 h 3336534"/>
                <a:gd name="connsiteX17" fmla="*/ 4179173 w 6592145"/>
                <a:gd name="connsiteY17" fmla="*/ 706063 h 3336534"/>
                <a:gd name="connsiteX18" fmla="*/ 4175565 w 6592145"/>
                <a:gd name="connsiteY18" fmla="*/ 612265 h 3336534"/>
                <a:gd name="connsiteX19" fmla="*/ 4175565 w 6592145"/>
                <a:gd name="connsiteY19" fmla="*/ 612265 h 3336534"/>
                <a:gd name="connsiteX20" fmla="*/ 4174534 w 6592145"/>
                <a:gd name="connsiteY20" fmla="*/ 530320 h 3336534"/>
                <a:gd name="connsiteX21" fmla="*/ 4193603 w 6592145"/>
                <a:gd name="connsiteY21" fmla="*/ 510736 h 3336534"/>
                <a:gd name="connsiteX22" fmla="*/ 4257510 w 6592145"/>
                <a:gd name="connsiteY22" fmla="*/ 510736 h 3336534"/>
                <a:gd name="connsiteX23" fmla="*/ 4304409 w 6592145"/>
                <a:gd name="connsiteY23" fmla="*/ 458168 h 3336534"/>
                <a:gd name="connsiteX24" fmla="*/ 4302863 w 6592145"/>
                <a:gd name="connsiteY24" fmla="*/ 453530 h 3336534"/>
                <a:gd name="connsiteX25" fmla="*/ 4247202 w 6592145"/>
                <a:gd name="connsiteY25" fmla="*/ 422607 h 3336534"/>
                <a:gd name="connsiteX26" fmla="*/ 3882317 w 6592145"/>
                <a:gd name="connsiteY26" fmla="*/ 245318 h 3336534"/>
                <a:gd name="connsiteX27" fmla="*/ 3882317 w 6592145"/>
                <a:gd name="connsiteY27" fmla="*/ 242741 h 3336534"/>
                <a:gd name="connsiteX28" fmla="*/ 3879225 w 6592145"/>
                <a:gd name="connsiteY28" fmla="*/ 241711 h 3336534"/>
                <a:gd name="connsiteX29" fmla="*/ 3507639 w 6592145"/>
                <a:gd name="connsiteY29" fmla="*/ 419515 h 3336534"/>
                <a:gd name="connsiteX30" fmla="*/ 3451979 w 6592145"/>
                <a:gd name="connsiteY30" fmla="*/ 450437 h 3336534"/>
                <a:gd name="connsiteX31" fmla="*/ 3450433 w 6592145"/>
                <a:gd name="connsiteY31" fmla="*/ 455076 h 3336534"/>
                <a:gd name="connsiteX32" fmla="*/ 3497332 w 6592145"/>
                <a:gd name="connsiteY32" fmla="*/ 507644 h 3336534"/>
                <a:gd name="connsiteX33" fmla="*/ 3561239 w 6592145"/>
                <a:gd name="connsiteY33" fmla="*/ 507644 h 3336534"/>
                <a:gd name="connsiteX34" fmla="*/ 3580307 w 6592145"/>
                <a:gd name="connsiteY34" fmla="*/ 527228 h 3336534"/>
                <a:gd name="connsiteX35" fmla="*/ 3579792 w 6592145"/>
                <a:gd name="connsiteY35" fmla="*/ 562274 h 3336534"/>
                <a:gd name="connsiteX36" fmla="*/ 3360758 w 6592145"/>
                <a:gd name="connsiteY36" fmla="*/ 505067 h 3336534"/>
                <a:gd name="connsiteX37" fmla="*/ 3360758 w 6592145"/>
                <a:gd name="connsiteY37" fmla="*/ 299433 h 3336534"/>
                <a:gd name="connsiteX38" fmla="*/ 3389619 w 6592145"/>
                <a:gd name="connsiteY38" fmla="*/ 271087 h 3336534"/>
                <a:gd name="connsiteX39" fmla="*/ 3445795 w 6592145"/>
                <a:gd name="connsiteY39" fmla="*/ 274695 h 3336534"/>
                <a:gd name="connsiteX40" fmla="*/ 3504547 w 6592145"/>
                <a:gd name="connsiteY40" fmla="*/ 241711 h 3336534"/>
                <a:gd name="connsiteX41" fmla="*/ 3490632 w 6592145"/>
                <a:gd name="connsiteY41" fmla="*/ 210273 h 3336534"/>
                <a:gd name="connsiteX42" fmla="*/ 3084517 w 6592145"/>
                <a:gd name="connsiteY42" fmla="*/ 17007 h 3336534"/>
                <a:gd name="connsiteX43" fmla="*/ 3056171 w 6592145"/>
                <a:gd name="connsiteY43" fmla="*/ 0 h 3336534"/>
                <a:gd name="connsiteX44" fmla="*/ 3035556 w 6592145"/>
                <a:gd name="connsiteY44" fmla="*/ 0 h 3336534"/>
                <a:gd name="connsiteX45" fmla="*/ 3023187 w 6592145"/>
                <a:gd name="connsiteY45" fmla="*/ 7215 h 3336534"/>
                <a:gd name="connsiteX46" fmla="*/ 2679433 w 6592145"/>
                <a:gd name="connsiteY46" fmla="*/ 177804 h 3336534"/>
                <a:gd name="connsiteX47" fmla="*/ 2623772 w 6592145"/>
                <a:gd name="connsiteY47" fmla="*/ 208727 h 3336534"/>
                <a:gd name="connsiteX48" fmla="*/ 2622226 w 6592145"/>
                <a:gd name="connsiteY48" fmla="*/ 213365 h 3336534"/>
                <a:gd name="connsiteX49" fmla="*/ 2669125 w 6592145"/>
                <a:gd name="connsiteY49" fmla="*/ 265933 h 3336534"/>
                <a:gd name="connsiteX50" fmla="*/ 2733032 w 6592145"/>
                <a:gd name="connsiteY50" fmla="*/ 265933 h 3336534"/>
                <a:gd name="connsiteX51" fmla="*/ 2752100 w 6592145"/>
                <a:gd name="connsiteY51" fmla="*/ 285518 h 3336534"/>
                <a:gd name="connsiteX52" fmla="*/ 2751070 w 6592145"/>
                <a:gd name="connsiteY52" fmla="*/ 348393 h 3336534"/>
                <a:gd name="connsiteX53" fmla="*/ 2508844 w 6592145"/>
                <a:gd name="connsiteY53" fmla="*/ 286033 h 3336534"/>
                <a:gd name="connsiteX54" fmla="*/ 2484621 w 6592145"/>
                <a:gd name="connsiteY54" fmla="*/ 288610 h 3336534"/>
                <a:gd name="connsiteX55" fmla="*/ 2316093 w 6592145"/>
                <a:gd name="connsiteY55" fmla="*/ 375708 h 3336534"/>
                <a:gd name="connsiteX56" fmla="*/ 1813603 w 6592145"/>
                <a:gd name="connsiteY56" fmla="*/ 625665 h 3336534"/>
                <a:gd name="connsiteX57" fmla="*/ 1792988 w 6592145"/>
                <a:gd name="connsiteY57" fmla="*/ 646795 h 3336534"/>
                <a:gd name="connsiteX58" fmla="*/ 1820818 w 6592145"/>
                <a:gd name="connsiteY58" fmla="*/ 659164 h 3336534"/>
                <a:gd name="connsiteX59" fmla="*/ 1871325 w 6592145"/>
                <a:gd name="connsiteY59" fmla="*/ 664833 h 3336534"/>
                <a:gd name="connsiteX60" fmla="*/ 1858956 w 6592145"/>
                <a:gd name="connsiteY60" fmla="*/ 1104963 h 3336534"/>
                <a:gd name="connsiteX61" fmla="*/ 1831126 w 6592145"/>
                <a:gd name="connsiteY61" fmla="*/ 1147739 h 3336534"/>
                <a:gd name="connsiteX62" fmla="*/ 0 w 6592145"/>
                <a:gd name="connsiteY62" fmla="*/ 2091905 h 3336534"/>
                <a:gd name="connsiteX63" fmla="*/ 0 w 6592145"/>
                <a:gd name="connsiteY63" fmla="*/ 2194980 h 3336534"/>
                <a:gd name="connsiteX64" fmla="*/ 41230 w 6592145"/>
                <a:gd name="connsiteY64" fmla="*/ 2194980 h 3336534"/>
                <a:gd name="connsiteX65" fmla="*/ 51537 w 6592145"/>
                <a:gd name="connsiteY65" fmla="*/ 2194980 h 3336534"/>
                <a:gd name="connsiteX66" fmla="*/ 213365 w 6592145"/>
                <a:gd name="connsiteY66" fmla="*/ 2196011 h 3336534"/>
                <a:gd name="connsiteX67" fmla="*/ 237588 w 6592145"/>
                <a:gd name="connsiteY67" fmla="*/ 2219203 h 3336534"/>
                <a:gd name="connsiteX68" fmla="*/ 239649 w 6592145"/>
                <a:gd name="connsiteY68" fmla="*/ 3336535 h 3336534"/>
                <a:gd name="connsiteX69" fmla="*/ 6434452 w 6592145"/>
                <a:gd name="connsiteY69" fmla="*/ 3280875 h 3336534"/>
                <a:gd name="connsiteX70" fmla="*/ 6438059 w 6592145"/>
                <a:gd name="connsiteY70" fmla="*/ 2211988 h 3336534"/>
                <a:gd name="connsiteX71" fmla="*/ 6436514 w 6592145"/>
                <a:gd name="connsiteY71" fmla="*/ 2210957 h 3336534"/>
                <a:gd name="connsiteX72" fmla="*/ 6436514 w 6592145"/>
                <a:gd name="connsiteY72" fmla="*/ 2210442 h 3336534"/>
                <a:gd name="connsiteX73" fmla="*/ 6438059 w 6592145"/>
                <a:gd name="connsiteY73" fmla="*/ 2211472 h 3336534"/>
                <a:gd name="connsiteX74" fmla="*/ 6559172 w 6592145"/>
                <a:gd name="connsiteY74" fmla="*/ 2224872 h 3336534"/>
                <a:gd name="connsiteX75" fmla="*/ 6587518 w 6592145"/>
                <a:gd name="connsiteY75" fmla="*/ 2201165 h 3336534"/>
                <a:gd name="connsiteX76" fmla="*/ 6587518 w 6592145"/>
                <a:gd name="connsiteY76" fmla="*/ 2185704 h 3336534"/>
                <a:gd name="connsiteX77" fmla="*/ 1697644 w 6592145"/>
                <a:gd name="connsiteY77" fmla="*/ 2139320 h 3336534"/>
                <a:gd name="connsiteX78" fmla="*/ 1695582 w 6592145"/>
                <a:gd name="connsiteY78" fmla="*/ 2139320 h 3336534"/>
                <a:gd name="connsiteX79" fmla="*/ 1695582 w 6592145"/>
                <a:gd name="connsiteY79" fmla="*/ 2139320 h 3336534"/>
                <a:gd name="connsiteX80" fmla="*/ 1697644 w 6592145"/>
                <a:gd name="connsiteY80" fmla="*/ 2139320 h 3336534"/>
                <a:gd name="connsiteX81" fmla="*/ 1697644 w 6592145"/>
                <a:gd name="connsiteY81" fmla="*/ 2139320 h 3336534"/>
                <a:gd name="connsiteX82" fmla="*/ 1697644 w 6592145"/>
                <a:gd name="connsiteY82" fmla="*/ 2139320 h 3336534"/>
                <a:gd name="connsiteX83" fmla="*/ 4855860 w 6592145"/>
                <a:gd name="connsiteY83" fmla="*/ 1215253 h 3336534"/>
                <a:gd name="connsiteX84" fmla="*/ 4855860 w 6592145"/>
                <a:gd name="connsiteY84" fmla="*/ 1215253 h 3336534"/>
                <a:gd name="connsiteX85" fmla="*/ 4855860 w 6592145"/>
                <a:gd name="connsiteY85" fmla="*/ 1215253 h 3336534"/>
                <a:gd name="connsiteX86" fmla="*/ 4855860 w 6592145"/>
                <a:gd name="connsiteY86" fmla="*/ 1215253 h 3336534"/>
                <a:gd name="connsiteX87" fmla="*/ 4855860 w 6592145"/>
                <a:gd name="connsiteY87" fmla="*/ 1215253 h 3336534"/>
                <a:gd name="connsiteX88" fmla="*/ 4855860 w 6592145"/>
                <a:gd name="connsiteY88" fmla="*/ 1215253 h 333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592145" h="3336534">
                  <a:moveTo>
                    <a:pt x="6587518" y="2185704"/>
                  </a:moveTo>
                  <a:cubicBezTo>
                    <a:pt x="6587518" y="2185704"/>
                    <a:pt x="6587518" y="2185704"/>
                    <a:pt x="6587518" y="2185704"/>
                  </a:cubicBezTo>
                  <a:cubicBezTo>
                    <a:pt x="6589064" y="2167666"/>
                    <a:pt x="6599887" y="2149112"/>
                    <a:pt x="6581849" y="2133135"/>
                  </a:cubicBezTo>
                  <a:cubicBezTo>
                    <a:pt x="6582364" y="2117674"/>
                    <a:pt x="6568965" y="2116643"/>
                    <a:pt x="6559172" y="2112520"/>
                  </a:cubicBezTo>
                  <a:cubicBezTo>
                    <a:pt x="6360753" y="2026453"/>
                    <a:pt x="6162334" y="1940385"/>
                    <a:pt x="5964431" y="1854833"/>
                  </a:cubicBezTo>
                  <a:cubicBezTo>
                    <a:pt x="5626860" y="1708467"/>
                    <a:pt x="5289290" y="1562100"/>
                    <a:pt x="4951204" y="1416765"/>
                  </a:cubicBezTo>
                  <a:cubicBezTo>
                    <a:pt x="4932650" y="1408519"/>
                    <a:pt x="4926466" y="1399242"/>
                    <a:pt x="4926466" y="1378627"/>
                  </a:cubicBezTo>
                  <a:cubicBezTo>
                    <a:pt x="4925951" y="1295136"/>
                    <a:pt x="4923374" y="1212161"/>
                    <a:pt x="4919766" y="1128670"/>
                  </a:cubicBezTo>
                  <a:cubicBezTo>
                    <a:pt x="4919251" y="1110117"/>
                    <a:pt x="4923374" y="1099809"/>
                    <a:pt x="4942443" y="1097232"/>
                  </a:cubicBezTo>
                  <a:cubicBezTo>
                    <a:pt x="4979034" y="1101871"/>
                    <a:pt x="5014080" y="1113724"/>
                    <a:pt x="5049640" y="1121970"/>
                  </a:cubicBezTo>
                  <a:cubicBezTo>
                    <a:pt x="5084171" y="1129701"/>
                    <a:pt x="5082625" y="1135886"/>
                    <a:pt x="5088294" y="1096202"/>
                  </a:cubicBezTo>
                  <a:cubicBezTo>
                    <a:pt x="5091901" y="1070433"/>
                    <a:pt x="5086232" y="1060641"/>
                    <a:pt x="5062010" y="1056518"/>
                  </a:cubicBezTo>
                  <a:cubicBezTo>
                    <a:pt x="5047579" y="1054456"/>
                    <a:pt x="5034179" y="1048787"/>
                    <a:pt x="5020264" y="1044664"/>
                  </a:cubicBezTo>
                  <a:cubicBezTo>
                    <a:pt x="5010987" y="1040026"/>
                    <a:pt x="5002226" y="1034872"/>
                    <a:pt x="4992949" y="1031264"/>
                  </a:cubicBezTo>
                  <a:cubicBezTo>
                    <a:pt x="4833699" y="965812"/>
                    <a:pt x="4674448" y="899844"/>
                    <a:pt x="4514682" y="835938"/>
                  </a:cubicBezTo>
                  <a:cubicBezTo>
                    <a:pt x="4409030" y="793677"/>
                    <a:pt x="4306986" y="742139"/>
                    <a:pt x="4194118" y="719463"/>
                  </a:cubicBezTo>
                  <a:cubicBezTo>
                    <a:pt x="4188449" y="718432"/>
                    <a:pt x="4183811" y="713794"/>
                    <a:pt x="4179173" y="710702"/>
                  </a:cubicBezTo>
                  <a:cubicBezTo>
                    <a:pt x="4179688" y="709155"/>
                    <a:pt x="4179688" y="707609"/>
                    <a:pt x="4179173" y="706063"/>
                  </a:cubicBezTo>
                  <a:cubicBezTo>
                    <a:pt x="4180203" y="674625"/>
                    <a:pt x="4181750" y="643187"/>
                    <a:pt x="4175565" y="612265"/>
                  </a:cubicBezTo>
                  <a:cubicBezTo>
                    <a:pt x="4175565" y="612265"/>
                    <a:pt x="4175565" y="612265"/>
                    <a:pt x="4175565" y="612265"/>
                  </a:cubicBezTo>
                  <a:cubicBezTo>
                    <a:pt x="4175050" y="584950"/>
                    <a:pt x="4175565" y="557635"/>
                    <a:pt x="4174534" y="530320"/>
                  </a:cubicBezTo>
                  <a:cubicBezTo>
                    <a:pt x="4174019" y="515890"/>
                    <a:pt x="4179173" y="510221"/>
                    <a:pt x="4193603" y="510736"/>
                  </a:cubicBezTo>
                  <a:cubicBezTo>
                    <a:pt x="4214734" y="511252"/>
                    <a:pt x="4236379" y="510736"/>
                    <a:pt x="4257510" y="510736"/>
                  </a:cubicBezTo>
                  <a:cubicBezTo>
                    <a:pt x="4309563" y="510736"/>
                    <a:pt x="4309563" y="510736"/>
                    <a:pt x="4304409" y="458168"/>
                  </a:cubicBezTo>
                  <a:cubicBezTo>
                    <a:pt x="4304409" y="456622"/>
                    <a:pt x="4303378" y="455076"/>
                    <a:pt x="4302863" y="453530"/>
                  </a:cubicBezTo>
                  <a:cubicBezTo>
                    <a:pt x="4287402" y="437553"/>
                    <a:pt x="4265756" y="432399"/>
                    <a:pt x="4247202" y="422607"/>
                  </a:cubicBezTo>
                  <a:cubicBezTo>
                    <a:pt x="4150312" y="376223"/>
                    <a:pt x="3928185" y="254595"/>
                    <a:pt x="3882317" y="245318"/>
                  </a:cubicBezTo>
                  <a:lnTo>
                    <a:pt x="3882317" y="242741"/>
                  </a:lnTo>
                  <a:cubicBezTo>
                    <a:pt x="3881286" y="242226"/>
                    <a:pt x="3880256" y="242226"/>
                    <a:pt x="3879225" y="241711"/>
                  </a:cubicBezTo>
                  <a:cubicBezTo>
                    <a:pt x="3858610" y="233465"/>
                    <a:pt x="3611230" y="370039"/>
                    <a:pt x="3507639" y="419515"/>
                  </a:cubicBezTo>
                  <a:cubicBezTo>
                    <a:pt x="3488571" y="429307"/>
                    <a:pt x="3466925" y="433945"/>
                    <a:pt x="3451979" y="450437"/>
                  </a:cubicBezTo>
                  <a:cubicBezTo>
                    <a:pt x="3451464" y="451984"/>
                    <a:pt x="3450433" y="453530"/>
                    <a:pt x="3450433" y="455076"/>
                  </a:cubicBezTo>
                  <a:cubicBezTo>
                    <a:pt x="3445279" y="507644"/>
                    <a:pt x="3445279" y="507644"/>
                    <a:pt x="3497332" y="507644"/>
                  </a:cubicBezTo>
                  <a:cubicBezTo>
                    <a:pt x="3518463" y="507644"/>
                    <a:pt x="3540108" y="508159"/>
                    <a:pt x="3561239" y="507644"/>
                  </a:cubicBezTo>
                  <a:cubicBezTo>
                    <a:pt x="3575669" y="507129"/>
                    <a:pt x="3580823" y="512798"/>
                    <a:pt x="3580307" y="527228"/>
                  </a:cubicBezTo>
                  <a:cubicBezTo>
                    <a:pt x="3579792" y="539082"/>
                    <a:pt x="3579792" y="550420"/>
                    <a:pt x="3579792" y="562274"/>
                  </a:cubicBezTo>
                  <a:cubicBezTo>
                    <a:pt x="3506609" y="543205"/>
                    <a:pt x="3433941" y="524136"/>
                    <a:pt x="3360758" y="505067"/>
                  </a:cubicBezTo>
                  <a:cubicBezTo>
                    <a:pt x="3360758" y="436522"/>
                    <a:pt x="3361789" y="367977"/>
                    <a:pt x="3360758" y="299433"/>
                  </a:cubicBezTo>
                  <a:cubicBezTo>
                    <a:pt x="3360242" y="277272"/>
                    <a:pt x="3363850" y="265933"/>
                    <a:pt x="3389619" y="271087"/>
                  </a:cubicBezTo>
                  <a:cubicBezTo>
                    <a:pt x="3407657" y="274695"/>
                    <a:pt x="3427241" y="272633"/>
                    <a:pt x="3445795" y="274695"/>
                  </a:cubicBezTo>
                  <a:cubicBezTo>
                    <a:pt x="3493209" y="279333"/>
                    <a:pt x="3480840" y="284487"/>
                    <a:pt x="3504547" y="241711"/>
                  </a:cubicBezTo>
                  <a:cubicBezTo>
                    <a:pt x="3514855" y="223157"/>
                    <a:pt x="3490632" y="210273"/>
                    <a:pt x="3490632" y="210273"/>
                  </a:cubicBezTo>
                  <a:cubicBezTo>
                    <a:pt x="3482902" y="200481"/>
                    <a:pt x="3209753" y="75245"/>
                    <a:pt x="3084517" y="17007"/>
                  </a:cubicBezTo>
                  <a:cubicBezTo>
                    <a:pt x="3074725" y="12369"/>
                    <a:pt x="3063387" y="9792"/>
                    <a:pt x="3056171" y="0"/>
                  </a:cubicBezTo>
                  <a:cubicBezTo>
                    <a:pt x="3049472" y="0"/>
                    <a:pt x="3042256" y="0"/>
                    <a:pt x="3035556" y="0"/>
                  </a:cubicBezTo>
                  <a:cubicBezTo>
                    <a:pt x="3035041" y="1031"/>
                    <a:pt x="3030403" y="3608"/>
                    <a:pt x="3023187" y="7215"/>
                  </a:cubicBezTo>
                  <a:cubicBezTo>
                    <a:pt x="2951550" y="35045"/>
                    <a:pt x="2765500" y="137090"/>
                    <a:pt x="2679433" y="177804"/>
                  </a:cubicBezTo>
                  <a:cubicBezTo>
                    <a:pt x="2660364" y="187596"/>
                    <a:pt x="2638718" y="192235"/>
                    <a:pt x="2623772" y="208727"/>
                  </a:cubicBezTo>
                  <a:cubicBezTo>
                    <a:pt x="2623257" y="210273"/>
                    <a:pt x="2622226" y="211819"/>
                    <a:pt x="2622226" y="213365"/>
                  </a:cubicBezTo>
                  <a:cubicBezTo>
                    <a:pt x="2617072" y="265933"/>
                    <a:pt x="2617072" y="265933"/>
                    <a:pt x="2669125" y="265933"/>
                  </a:cubicBezTo>
                  <a:cubicBezTo>
                    <a:pt x="2690255" y="265933"/>
                    <a:pt x="2711901" y="266449"/>
                    <a:pt x="2733032" y="265933"/>
                  </a:cubicBezTo>
                  <a:cubicBezTo>
                    <a:pt x="2747462" y="265418"/>
                    <a:pt x="2752616" y="271087"/>
                    <a:pt x="2752100" y="285518"/>
                  </a:cubicBezTo>
                  <a:cubicBezTo>
                    <a:pt x="2751070" y="306648"/>
                    <a:pt x="2751070" y="327263"/>
                    <a:pt x="2751070" y="348393"/>
                  </a:cubicBezTo>
                  <a:cubicBezTo>
                    <a:pt x="2669640" y="330355"/>
                    <a:pt x="2588727" y="309740"/>
                    <a:pt x="2508844" y="286033"/>
                  </a:cubicBezTo>
                  <a:cubicBezTo>
                    <a:pt x="2501628" y="283971"/>
                    <a:pt x="2508844" y="286033"/>
                    <a:pt x="2484621" y="288610"/>
                  </a:cubicBezTo>
                  <a:cubicBezTo>
                    <a:pt x="2428445" y="317471"/>
                    <a:pt x="2372269" y="346847"/>
                    <a:pt x="2316093" y="375708"/>
                  </a:cubicBezTo>
                  <a:cubicBezTo>
                    <a:pt x="2148597" y="461260"/>
                    <a:pt x="1981100" y="540113"/>
                    <a:pt x="1813603" y="625665"/>
                  </a:cubicBezTo>
                  <a:cubicBezTo>
                    <a:pt x="1806388" y="630303"/>
                    <a:pt x="1790927" y="637003"/>
                    <a:pt x="1792988" y="646795"/>
                  </a:cubicBezTo>
                  <a:cubicBezTo>
                    <a:pt x="1795050" y="659164"/>
                    <a:pt x="1808965" y="659679"/>
                    <a:pt x="1820818" y="659164"/>
                  </a:cubicBezTo>
                  <a:cubicBezTo>
                    <a:pt x="1832672" y="658649"/>
                    <a:pt x="1866171" y="662772"/>
                    <a:pt x="1871325" y="664833"/>
                  </a:cubicBezTo>
                  <a:cubicBezTo>
                    <a:pt x="1867202" y="811715"/>
                    <a:pt x="1862048" y="958597"/>
                    <a:pt x="1858956" y="1104963"/>
                  </a:cubicBezTo>
                  <a:cubicBezTo>
                    <a:pt x="1858441" y="1127124"/>
                    <a:pt x="1850195" y="1137947"/>
                    <a:pt x="1831126" y="1147739"/>
                  </a:cubicBezTo>
                  <a:cubicBezTo>
                    <a:pt x="1219376" y="1462118"/>
                    <a:pt x="609688" y="1777011"/>
                    <a:pt x="0" y="2091905"/>
                  </a:cubicBezTo>
                  <a:cubicBezTo>
                    <a:pt x="0" y="2126436"/>
                    <a:pt x="0" y="2160450"/>
                    <a:pt x="0" y="2194980"/>
                  </a:cubicBezTo>
                  <a:cubicBezTo>
                    <a:pt x="13915" y="2194980"/>
                    <a:pt x="27315" y="2194980"/>
                    <a:pt x="41230" y="2194980"/>
                  </a:cubicBezTo>
                  <a:cubicBezTo>
                    <a:pt x="44838" y="2197557"/>
                    <a:pt x="48445" y="2197557"/>
                    <a:pt x="51537" y="2194980"/>
                  </a:cubicBezTo>
                  <a:cubicBezTo>
                    <a:pt x="105652" y="2195496"/>
                    <a:pt x="159766" y="2196011"/>
                    <a:pt x="213365" y="2196011"/>
                  </a:cubicBezTo>
                  <a:cubicBezTo>
                    <a:pt x="230888" y="2196011"/>
                    <a:pt x="237072" y="2200649"/>
                    <a:pt x="237588" y="2219203"/>
                  </a:cubicBezTo>
                  <a:cubicBezTo>
                    <a:pt x="238103" y="2298055"/>
                    <a:pt x="239649" y="3336535"/>
                    <a:pt x="239649" y="3336535"/>
                  </a:cubicBezTo>
                  <a:cubicBezTo>
                    <a:pt x="239649" y="3336535"/>
                    <a:pt x="6273140" y="3285513"/>
                    <a:pt x="6434452" y="3280875"/>
                  </a:cubicBezTo>
                  <a:cubicBezTo>
                    <a:pt x="6429814" y="3126262"/>
                    <a:pt x="6433422" y="2267648"/>
                    <a:pt x="6438059" y="2211988"/>
                  </a:cubicBezTo>
                  <a:cubicBezTo>
                    <a:pt x="6437544" y="2211472"/>
                    <a:pt x="6437029" y="2211472"/>
                    <a:pt x="6436514" y="2210957"/>
                  </a:cubicBezTo>
                  <a:cubicBezTo>
                    <a:pt x="6436514" y="2210957"/>
                    <a:pt x="6436514" y="2210442"/>
                    <a:pt x="6436514" y="2210442"/>
                  </a:cubicBezTo>
                  <a:cubicBezTo>
                    <a:pt x="6436514" y="2210442"/>
                    <a:pt x="6438059" y="2211472"/>
                    <a:pt x="6438059" y="2211472"/>
                  </a:cubicBezTo>
                  <a:cubicBezTo>
                    <a:pt x="6478259" y="2215595"/>
                    <a:pt x="6518974" y="2219203"/>
                    <a:pt x="6559172" y="2224872"/>
                  </a:cubicBezTo>
                  <a:cubicBezTo>
                    <a:pt x="6579787" y="2227964"/>
                    <a:pt x="6590095" y="2223841"/>
                    <a:pt x="6587518" y="2201165"/>
                  </a:cubicBezTo>
                  <a:cubicBezTo>
                    <a:pt x="6586488" y="2196011"/>
                    <a:pt x="6587518" y="2190857"/>
                    <a:pt x="6587518" y="2185704"/>
                  </a:cubicBezTo>
                  <a:close/>
                  <a:moveTo>
                    <a:pt x="1697644" y="2139320"/>
                  </a:moveTo>
                  <a:cubicBezTo>
                    <a:pt x="1697129" y="2139320"/>
                    <a:pt x="1696613" y="2139320"/>
                    <a:pt x="1695582" y="2139320"/>
                  </a:cubicBezTo>
                  <a:cubicBezTo>
                    <a:pt x="1695582" y="2139320"/>
                    <a:pt x="1695582" y="2139320"/>
                    <a:pt x="1695582" y="2139320"/>
                  </a:cubicBezTo>
                  <a:cubicBezTo>
                    <a:pt x="1696098" y="2139320"/>
                    <a:pt x="1697129" y="2139320"/>
                    <a:pt x="1697644" y="2139320"/>
                  </a:cubicBezTo>
                  <a:cubicBezTo>
                    <a:pt x="1697644" y="2139320"/>
                    <a:pt x="1697644" y="2139320"/>
                    <a:pt x="1697644" y="2139320"/>
                  </a:cubicBezTo>
                  <a:cubicBezTo>
                    <a:pt x="1697644" y="2139320"/>
                    <a:pt x="1697644" y="2139320"/>
                    <a:pt x="1697644" y="2139320"/>
                  </a:cubicBezTo>
                  <a:close/>
                  <a:moveTo>
                    <a:pt x="4855860" y="1215253"/>
                  </a:moveTo>
                  <a:cubicBezTo>
                    <a:pt x="4855860" y="1215253"/>
                    <a:pt x="4855860" y="1215253"/>
                    <a:pt x="4855860" y="1215253"/>
                  </a:cubicBezTo>
                  <a:cubicBezTo>
                    <a:pt x="4855860" y="1215253"/>
                    <a:pt x="4855860" y="1215253"/>
                    <a:pt x="4855860" y="1215253"/>
                  </a:cubicBezTo>
                  <a:cubicBezTo>
                    <a:pt x="4855860" y="1215253"/>
                    <a:pt x="4855860" y="1215253"/>
                    <a:pt x="4855860" y="1215253"/>
                  </a:cubicBezTo>
                  <a:cubicBezTo>
                    <a:pt x="4855860" y="1215253"/>
                    <a:pt x="4855860" y="1215253"/>
                    <a:pt x="4855860" y="1215253"/>
                  </a:cubicBezTo>
                  <a:cubicBezTo>
                    <a:pt x="4855860" y="1215253"/>
                    <a:pt x="4855860" y="1215253"/>
                    <a:pt x="4855860" y="121525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CC49F5B-AF55-4910-84A3-BAB39C36DF7E}"/>
                </a:ext>
              </a:extLst>
            </p:cNvPr>
            <p:cNvSpPr/>
            <p:nvPr/>
          </p:nvSpPr>
          <p:spPr>
            <a:xfrm>
              <a:off x="2942403" y="1232079"/>
              <a:ext cx="6832268" cy="3396406"/>
            </a:xfrm>
            <a:custGeom>
              <a:avLst/>
              <a:gdLst>
                <a:gd name="connsiteX0" fmla="*/ 6786474 w 6832268"/>
                <a:gd name="connsiteY0" fmla="*/ 2191979 h 3396406"/>
                <a:gd name="connsiteX1" fmla="*/ 6832268 w 6832268"/>
                <a:gd name="connsiteY1" fmla="*/ 2191979 h 3396406"/>
                <a:gd name="connsiteX2" fmla="*/ 6832268 w 6832268"/>
                <a:gd name="connsiteY2" fmla="*/ 3341785 h 3396406"/>
                <a:gd name="connsiteX3" fmla="*/ 6786474 w 6832268"/>
                <a:gd name="connsiteY3" fmla="*/ 3341785 h 3396406"/>
                <a:gd name="connsiteX4" fmla="*/ 5548275 w 6832268"/>
                <a:gd name="connsiteY4" fmla="*/ 2062322 h 3396406"/>
                <a:gd name="connsiteX5" fmla="*/ 5594069 w 6832268"/>
                <a:gd name="connsiteY5" fmla="*/ 2062322 h 3396406"/>
                <a:gd name="connsiteX6" fmla="*/ 5594069 w 6832268"/>
                <a:gd name="connsiteY6" fmla="*/ 3341785 h 3396406"/>
                <a:gd name="connsiteX7" fmla="*/ 5548275 w 6832268"/>
                <a:gd name="connsiteY7" fmla="*/ 3341785 h 3396406"/>
                <a:gd name="connsiteX8" fmla="*/ 3619680 w 6832268"/>
                <a:gd name="connsiteY8" fmla="*/ 1103967 h 3396406"/>
                <a:gd name="connsiteX9" fmla="*/ 3635543 w 6832268"/>
                <a:gd name="connsiteY9" fmla="*/ 1110587 h 3396406"/>
                <a:gd name="connsiteX10" fmla="*/ 4108374 w 6832268"/>
                <a:gd name="connsiteY10" fmla="*/ 1315832 h 3396406"/>
                <a:gd name="connsiteX11" fmla="*/ 5733221 w 6832268"/>
                <a:gd name="connsiteY11" fmla="*/ 2023150 h 3396406"/>
                <a:gd name="connsiteX12" fmla="*/ 5750324 w 6832268"/>
                <a:gd name="connsiteY12" fmla="*/ 2082185 h 3396406"/>
                <a:gd name="connsiteX13" fmla="*/ 4331274 w 6832268"/>
                <a:gd name="connsiteY13" fmla="*/ 1464247 h 3396406"/>
                <a:gd name="connsiteX14" fmla="*/ 3623956 w 6832268"/>
                <a:gd name="connsiteY14" fmla="*/ 1157485 h 3396406"/>
                <a:gd name="connsiteX15" fmla="*/ 3604645 w 6832268"/>
                <a:gd name="connsiteY15" fmla="*/ 1112242 h 3396406"/>
                <a:gd name="connsiteX16" fmla="*/ 3619680 w 6832268"/>
                <a:gd name="connsiteY16" fmla="*/ 1103967 h 3396406"/>
                <a:gd name="connsiteX17" fmla="*/ 5103170 w 6832268"/>
                <a:gd name="connsiteY17" fmla="*/ 984163 h 3396406"/>
                <a:gd name="connsiteX18" fmla="*/ 5149124 w 6832268"/>
                <a:gd name="connsiteY18" fmla="*/ 984163 h 3396406"/>
                <a:gd name="connsiteX19" fmla="*/ 5160613 w 6832268"/>
                <a:gd name="connsiteY19" fmla="*/ 995652 h 3396406"/>
                <a:gd name="connsiteX20" fmla="*/ 5160613 w 6832268"/>
                <a:gd name="connsiteY20" fmla="*/ 1347747 h 3396406"/>
                <a:gd name="connsiteX21" fmla="*/ 5149124 w 6832268"/>
                <a:gd name="connsiteY21" fmla="*/ 1359236 h 3396406"/>
                <a:gd name="connsiteX22" fmla="*/ 5103170 w 6832268"/>
                <a:gd name="connsiteY22" fmla="*/ 1359236 h 3396406"/>
                <a:gd name="connsiteX23" fmla="*/ 5091681 w 6832268"/>
                <a:gd name="connsiteY23" fmla="*/ 1347747 h 3396406"/>
                <a:gd name="connsiteX24" fmla="*/ 5091681 w 6832268"/>
                <a:gd name="connsiteY24" fmla="*/ 995652 h 3396406"/>
                <a:gd name="connsiteX25" fmla="*/ 5103170 w 6832268"/>
                <a:gd name="connsiteY25" fmla="*/ 984163 h 3396406"/>
                <a:gd name="connsiteX26" fmla="*/ 4804163 w 6832268"/>
                <a:gd name="connsiteY26" fmla="*/ 929693 h 3396406"/>
                <a:gd name="connsiteX27" fmla="*/ 4850117 w 6832268"/>
                <a:gd name="connsiteY27" fmla="*/ 929693 h 3396406"/>
                <a:gd name="connsiteX28" fmla="*/ 4861606 w 6832268"/>
                <a:gd name="connsiteY28" fmla="*/ 941182 h 3396406"/>
                <a:gd name="connsiteX29" fmla="*/ 4861606 w 6832268"/>
                <a:gd name="connsiteY29" fmla="*/ 1293277 h 3396406"/>
                <a:gd name="connsiteX30" fmla="*/ 4850117 w 6832268"/>
                <a:gd name="connsiteY30" fmla="*/ 1304766 h 3396406"/>
                <a:gd name="connsiteX31" fmla="*/ 4804163 w 6832268"/>
                <a:gd name="connsiteY31" fmla="*/ 1304766 h 3396406"/>
                <a:gd name="connsiteX32" fmla="*/ 4792674 w 6832268"/>
                <a:gd name="connsiteY32" fmla="*/ 1293277 h 3396406"/>
                <a:gd name="connsiteX33" fmla="*/ 4792674 w 6832268"/>
                <a:gd name="connsiteY33" fmla="*/ 941182 h 3396406"/>
                <a:gd name="connsiteX34" fmla="*/ 4804163 w 6832268"/>
                <a:gd name="connsiteY34" fmla="*/ 929693 h 3396406"/>
                <a:gd name="connsiteX35" fmla="*/ 4496898 w 6832268"/>
                <a:gd name="connsiteY35" fmla="*/ 864765 h 3396406"/>
                <a:gd name="connsiteX36" fmla="*/ 4549459 w 6832268"/>
                <a:gd name="connsiteY36" fmla="*/ 864765 h 3396406"/>
                <a:gd name="connsiteX37" fmla="*/ 4562600 w 6832268"/>
                <a:gd name="connsiteY37" fmla="*/ 877906 h 3396406"/>
                <a:gd name="connsiteX38" fmla="*/ 4562600 w 6832268"/>
                <a:gd name="connsiteY38" fmla="*/ 1237157 h 3396406"/>
                <a:gd name="connsiteX39" fmla="*/ 4549459 w 6832268"/>
                <a:gd name="connsiteY39" fmla="*/ 1250298 h 3396406"/>
                <a:gd name="connsiteX40" fmla="*/ 4496898 w 6832268"/>
                <a:gd name="connsiteY40" fmla="*/ 1250298 h 3396406"/>
                <a:gd name="connsiteX41" fmla="*/ 4483757 w 6832268"/>
                <a:gd name="connsiteY41" fmla="*/ 1237157 h 3396406"/>
                <a:gd name="connsiteX42" fmla="*/ 4483757 w 6832268"/>
                <a:gd name="connsiteY42" fmla="*/ 877906 h 3396406"/>
                <a:gd name="connsiteX43" fmla="*/ 4496898 w 6832268"/>
                <a:gd name="connsiteY43" fmla="*/ 864765 h 3396406"/>
                <a:gd name="connsiteX44" fmla="*/ 4203459 w 6832268"/>
                <a:gd name="connsiteY44" fmla="*/ 789088 h 3396406"/>
                <a:gd name="connsiteX45" fmla="*/ 4243638 w 6832268"/>
                <a:gd name="connsiteY45" fmla="*/ 789088 h 3396406"/>
                <a:gd name="connsiteX46" fmla="*/ 4253683 w 6832268"/>
                <a:gd name="connsiteY46" fmla="*/ 799133 h 3396406"/>
                <a:gd name="connsiteX47" fmla="*/ 4253683 w 6832268"/>
                <a:gd name="connsiteY47" fmla="*/ 1175325 h 3396406"/>
                <a:gd name="connsiteX48" fmla="*/ 4243638 w 6832268"/>
                <a:gd name="connsiteY48" fmla="*/ 1185370 h 3396406"/>
                <a:gd name="connsiteX49" fmla="*/ 4203459 w 6832268"/>
                <a:gd name="connsiteY49" fmla="*/ 1185370 h 3396406"/>
                <a:gd name="connsiteX50" fmla="*/ 4193414 w 6832268"/>
                <a:gd name="connsiteY50" fmla="*/ 1175325 h 3396406"/>
                <a:gd name="connsiteX51" fmla="*/ 4193414 w 6832268"/>
                <a:gd name="connsiteY51" fmla="*/ 799133 h 3396406"/>
                <a:gd name="connsiteX52" fmla="*/ 4203459 w 6832268"/>
                <a:gd name="connsiteY52" fmla="*/ 789088 h 3396406"/>
                <a:gd name="connsiteX53" fmla="*/ 3913116 w 6832268"/>
                <a:gd name="connsiteY53" fmla="*/ 713411 h 3396406"/>
                <a:gd name="connsiteX54" fmla="*/ 3953295 w 6832268"/>
                <a:gd name="connsiteY54" fmla="*/ 713411 h 3396406"/>
                <a:gd name="connsiteX55" fmla="*/ 3963340 w 6832268"/>
                <a:gd name="connsiteY55" fmla="*/ 723456 h 3396406"/>
                <a:gd name="connsiteX56" fmla="*/ 3963340 w 6832268"/>
                <a:gd name="connsiteY56" fmla="*/ 1099648 h 3396406"/>
                <a:gd name="connsiteX57" fmla="*/ 3953295 w 6832268"/>
                <a:gd name="connsiteY57" fmla="*/ 1109693 h 3396406"/>
                <a:gd name="connsiteX58" fmla="*/ 3913116 w 6832268"/>
                <a:gd name="connsiteY58" fmla="*/ 1109693 h 3396406"/>
                <a:gd name="connsiteX59" fmla="*/ 3903071 w 6832268"/>
                <a:gd name="connsiteY59" fmla="*/ 1099648 h 3396406"/>
                <a:gd name="connsiteX60" fmla="*/ 3903071 w 6832268"/>
                <a:gd name="connsiteY60" fmla="*/ 723456 h 3396406"/>
                <a:gd name="connsiteX61" fmla="*/ 3913116 w 6832268"/>
                <a:gd name="connsiteY61" fmla="*/ 713411 h 3396406"/>
                <a:gd name="connsiteX62" fmla="*/ 3622773 w 6832268"/>
                <a:gd name="connsiteY62" fmla="*/ 637734 h 3396406"/>
                <a:gd name="connsiteX63" fmla="*/ 3662952 w 6832268"/>
                <a:gd name="connsiteY63" fmla="*/ 637734 h 3396406"/>
                <a:gd name="connsiteX64" fmla="*/ 3672997 w 6832268"/>
                <a:gd name="connsiteY64" fmla="*/ 647779 h 3396406"/>
                <a:gd name="connsiteX65" fmla="*/ 3672997 w 6832268"/>
                <a:gd name="connsiteY65" fmla="*/ 1023971 h 3396406"/>
                <a:gd name="connsiteX66" fmla="*/ 3662952 w 6832268"/>
                <a:gd name="connsiteY66" fmla="*/ 1034016 h 3396406"/>
                <a:gd name="connsiteX67" fmla="*/ 3622773 w 6832268"/>
                <a:gd name="connsiteY67" fmla="*/ 1034016 h 3396406"/>
                <a:gd name="connsiteX68" fmla="*/ 3612728 w 6832268"/>
                <a:gd name="connsiteY68" fmla="*/ 1023971 h 3396406"/>
                <a:gd name="connsiteX69" fmla="*/ 3612728 w 6832268"/>
                <a:gd name="connsiteY69" fmla="*/ 647779 h 3396406"/>
                <a:gd name="connsiteX70" fmla="*/ 3622773 w 6832268"/>
                <a:gd name="connsiteY70" fmla="*/ 637734 h 3396406"/>
                <a:gd name="connsiteX71" fmla="*/ 2020697 w 6832268"/>
                <a:gd name="connsiteY71" fmla="*/ 566720 h 3396406"/>
                <a:gd name="connsiteX72" fmla="*/ 2044904 w 6832268"/>
                <a:gd name="connsiteY72" fmla="*/ 575962 h 3396406"/>
                <a:gd name="connsiteX73" fmla="*/ 2041041 w 6832268"/>
                <a:gd name="connsiteY73" fmla="*/ 1132106 h 3396406"/>
                <a:gd name="connsiteX74" fmla="*/ 2036076 w 6832268"/>
                <a:gd name="connsiteY74" fmla="*/ 1137623 h 3396406"/>
                <a:gd name="connsiteX75" fmla="*/ 300884 w 6832268"/>
                <a:gd name="connsiteY75" fmla="*/ 2050184 h 3396406"/>
                <a:gd name="connsiteX76" fmla="*/ 326816 w 6832268"/>
                <a:gd name="connsiteY76" fmla="*/ 2084944 h 3396406"/>
                <a:gd name="connsiteX77" fmla="*/ 302539 w 6832268"/>
                <a:gd name="connsiteY77" fmla="*/ 2099289 h 3396406"/>
                <a:gd name="connsiteX78" fmla="*/ 284333 w 6832268"/>
                <a:gd name="connsiteY78" fmla="*/ 2116392 h 3396406"/>
                <a:gd name="connsiteX79" fmla="*/ 289851 w 6832268"/>
                <a:gd name="connsiteY79" fmla="*/ 3396406 h 3396406"/>
                <a:gd name="connsiteX80" fmla="*/ 250126 w 6832268"/>
                <a:gd name="connsiteY80" fmla="*/ 3393647 h 3396406"/>
                <a:gd name="connsiteX81" fmla="*/ 234677 w 6832268"/>
                <a:gd name="connsiteY81" fmla="*/ 2103151 h 3396406"/>
                <a:gd name="connsiteX82" fmla="*/ 224194 w 6832268"/>
                <a:gd name="connsiteY82" fmla="*/ 2100944 h 3396406"/>
                <a:gd name="connsiteX83" fmla="*/ 204884 w 6832268"/>
                <a:gd name="connsiteY83" fmla="*/ 2100944 h 3396406"/>
                <a:gd name="connsiteX84" fmla="*/ 20054 w 6832268"/>
                <a:gd name="connsiteY84" fmla="*/ 2201359 h 3396406"/>
                <a:gd name="connsiteX85" fmla="*/ 9019 w 6832268"/>
                <a:gd name="connsiteY85" fmla="*/ 2201359 h 3396406"/>
                <a:gd name="connsiteX86" fmla="*/ 36606 w 6832268"/>
                <a:gd name="connsiteY86" fmla="*/ 2135703 h 3396406"/>
                <a:gd name="connsiteX87" fmla="*/ 1960489 w 6832268"/>
                <a:gd name="connsiteY87" fmla="*/ 1122727 h 3396406"/>
                <a:gd name="connsiteX88" fmla="*/ 1989179 w 6832268"/>
                <a:gd name="connsiteY88" fmla="*/ 1102864 h 3396406"/>
                <a:gd name="connsiteX89" fmla="*/ 1989731 w 6832268"/>
                <a:gd name="connsiteY89" fmla="*/ 607962 h 3396406"/>
                <a:gd name="connsiteX90" fmla="*/ 1995248 w 6832268"/>
                <a:gd name="connsiteY90" fmla="*/ 571548 h 3396406"/>
                <a:gd name="connsiteX91" fmla="*/ 2020697 w 6832268"/>
                <a:gd name="connsiteY91" fmla="*/ 566720 h 3396406"/>
                <a:gd name="connsiteX92" fmla="*/ 4322240 w 6832268"/>
                <a:gd name="connsiteY92" fmla="*/ 340924 h 3396406"/>
                <a:gd name="connsiteX93" fmla="*/ 4341206 w 6832268"/>
                <a:gd name="connsiteY93" fmla="*/ 340924 h 3396406"/>
                <a:gd name="connsiteX94" fmla="*/ 4411275 w 6832268"/>
                <a:gd name="connsiteY94" fmla="*/ 433615 h 3396406"/>
                <a:gd name="connsiteX95" fmla="*/ 4411275 w 6832268"/>
                <a:gd name="connsiteY95" fmla="*/ 492098 h 3396406"/>
                <a:gd name="connsiteX96" fmla="*/ 4411827 w 6832268"/>
                <a:gd name="connsiteY96" fmla="*/ 594168 h 3396406"/>
                <a:gd name="connsiteX97" fmla="*/ 4390309 w 6832268"/>
                <a:gd name="connsiteY97" fmla="*/ 611271 h 3396406"/>
                <a:gd name="connsiteX98" fmla="*/ 4320791 w 6832268"/>
                <a:gd name="connsiteY98" fmla="*/ 519133 h 3396406"/>
                <a:gd name="connsiteX99" fmla="*/ 4318585 w 6832268"/>
                <a:gd name="connsiteY99" fmla="*/ 359131 h 3396406"/>
                <a:gd name="connsiteX100" fmla="*/ 4322240 w 6832268"/>
                <a:gd name="connsiteY100" fmla="*/ 340924 h 3396406"/>
                <a:gd name="connsiteX101" fmla="*/ 4323136 w 6832268"/>
                <a:gd name="connsiteY101" fmla="*/ 254819 h 3396406"/>
                <a:gd name="connsiteX102" fmla="*/ 4370447 w 6832268"/>
                <a:gd name="connsiteY102" fmla="*/ 259819 h 3396406"/>
                <a:gd name="connsiteX103" fmla="*/ 4524380 w 6832268"/>
                <a:gd name="connsiteY103" fmla="*/ 306165 h 3396406"/>
                <a:gd name="connsiteX104" fmla="*/ 4539829 w 6832268"/>
                <a:gd name="connsiteY104" fmla="*/ 334854 h 3396406"/>
                <a:gd name="connsiteX105" fmla="*/ 4492931 w 6832268"/>
                <a:gd name="connsiteY105" fmla="*/ 365751 h 3396406"/>
                <a:gd name="connsiteX106" fmla="*/ 4368792 w 6832268"/>
                <a:gd name="connsiteY106" fmla="*/ 333199 h 3396406"/>
                <a:gd name="connsiteX107" fmla="*/ 4292102 w 6832268"/>
                <a:gd name="connsiteY107" fmla="*/ 323269 h 3396406"/>
                <a:gd name="connsiteX108" fmla="*/ 3779544 w 6832268"/>
                <a:gd name="connsiteY108" fmla="*/ 330440 h 3396406"/>
                <a:gd name="connsiteX109" fmla="*/ 3776785 w 6832268"/>
                <a:gd name="connsiteY109" fmla="*/ 283544 h 3396406"/>
                <a:gd name="connsiteX110" fmla="*/ 4237480 w 6832268"/>
                <a:gd name="connsiteY110" fmla="*/ 258717 h 3396406"/>
                <a:gd name="connsiteX111" fmla="*/ 4323136 w 6832268"/>
                <a:gd name="connsiteY111" fmla="*/ 254819 h 3396406"/>
                <a:gd name="connsiteX112" fmla="*/ 3447403 w 6832268"/>
                <a:gd name="connsiteY112" fmla="*/ 82715 h 3396406"/>
                <a:gd name="connsiteX113" fmla="*/ 3514714 w 6832268"/>
                <a:gd name="connsiteY113" fmla="*/ 90438 h 3396406"/>
                <a:gd name="connsiteX114" fmla="*/ 3540093 w 6832268"/>
                <a:gd name="connsiteY114" fmla="*/ 120233 h 3396406"/>
                <a:gd name="connsiteX115" fmla="*/ 3540093 w 6832268"/>
                <a:gd name="connsiteY115" fmla="*/ 374029 h 3396406"/>
                <a:gd name="connsiteX116" fmla="*/ 3526852 w 6832268"/>
                <a:gd name="connsiteY116" fmla="*/ 397753 h 3396406"/>
                <a:gd name="connsiteX117" fmla="*/ 3516369 w 6832268"/>
                <a:gd name="connsiteY117" fmla="*/ 393891 h 3396406"/>
                <a:gd name="connsiteX118" fmla="*/ 3447403 w 6832268"/>
                <a:gd name="connsiteY118" fmla="*/ 364650 h 3396406"/>
                <a:gd name="connsiteX119" fmla="*/ 3442989 w 6832268"/>
                <a:gd name="connsiteY119" fmla="*/ 291821 h 3396406"/>
                <a:gd name="connsiteX120" fmla="*/ 3439679 w 6832268"/>
                <a:gd name="connsiteY120" fmla="*/ 109750 h 3396406"/>
                <a:gd name="connsiteX121" fmla="*/ 3447403 w 6832268"/>
                <a:gd name="connsiteY121" fmla="*/ 82715 h 3396406"/>
                <a:gd name="connsiteX122" fmla="*/ 3440149 w 6832268"/>
                <a:gd name="connsiteY122" fmla="*/ 298 h 3396406"/>
                <a:gd name="connsiteX123" fmla="*/ 3484369 w 6832268"/>
                <a:gd name="connsiteY123" fmla="*/ 2161 h 3396406"/>
                <a:gd name="connsiteX124" fmla="*/ 3673613 w 6832268"/>
                <a:gd name="connsiteY124" fmla="*/ 71127 h 3396406"/>
                <a:gd name="connsiteX125" fmla="*/ 3698441 w 6832268"/>
                <a:gd name="connsiteY125" fmla="*/ 88230 h 3396406"/>
                <a:gd name="connsiteX126" fmla="*/ 3650992 w 6832268"/>
                <a:gd name="connsiteY126" fmla="*/ 113611 h 3396406"/>
                <a:gd name="connsiteX127" fmla="*/ 3543404 w 6832268"/>
                <a:gd name="connsiteY127" fmla="*/ 86575 h 3396406"/>
                <a:gd name="connsiteX128" fmla="*/ 3439127 w 6832268"/>
                <a:gd name="connsiteY128" fmla="*/ 58990 h 3396406"/>
                <a:gd name="connsiteX129" fmla="*/ 2952501 w 6832268"/>
                <a:gd name="connsiteY129" fmla="*/ 84369 h 3396406"/>
                <a:gd name="connsiteX130" fmla="*/ 2891810 w 6832268"/>
                <a:gd name="connsiteY130" fmla="*/ 86024 h 3396406"/>
                <a:gd name="connsiteX131" fmla="*/ 2818430 w 6832268"/>
                <a:gd name="connsiteY131" fmla="*/ 81059 h 3396406"/>
                <a:gd name="connsiteX132" fmla="*/ 2816223 w 6832268"/>
                <a:gd name="connsiteY132" fmla="*/ 55127 h 3396406"/>
                <a:gd name="connsiteX133" fmla="*/ 2846016 w 6832268"/>
                <a:gd name="connsiteY133" fmla="*/ 50713 h 3396406"/>
                <a:gd name="connsiteX134" fmla="*/ 3281884 w 6832268"/>
                <a:gd name="connsiteY134" fmla="*/ 20367 h 3396406"/>
                <a:gd name="connsiteX135" fmla="*/ 3440149 w 6832268"/>
                <a:gd name="connsiteY135" fmla="*/ 298 h 3396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6832268" h="3396406">
                  <a:moveTo>
                    <a:pt x="6786474" y="2191979"/>
                  </a:moveTo>
                  <a:lnTo>
                    <a:pt x="6832268" y="2191979"/>
                  </a:lnTo>
                  <a:lnTo>
                    <a:pt x="6832268" y="3341785"/>
                  </a:lnTo>
                  <a:lnTo>
                    <a:pt x="6786474" y="3341785"/>
                  </a:lnTo>
                  <a:close/>
                  <a:moveTo>
                    <a:pt x="5548275" y="2062322"/>
                  </a:moveTo>
                  <a:lnTo>
                    <a:pt x="5594069" y="2062322"/>
                  </a:lnTo>
                  <a:lnTo>
                    <a:pt x="5594069" y="3341785"/>
                  </a:lnTo>
                  <a:lnTo>
                    <a:pt x="5548275" y="3341785"/>
                  </a:lnTo>
                  <a:close/>
                  <a:moveTo>
                    <a:pt x="3619680" y="1103967"/>
                  </a:moveTo>
                  <a:cubicBezTo>
                    <a:pt x="3624921" y="1104932"/>
                    <a:pt x="3630301" y="1108381"/>
                    <a:pt x="3635543" y="1110587"/>
                  </a:cubicBezTo>
                  <a:cubicBezTo>
                    <a:pt x="3793337" y="1179003"/>
                    <a:pt x="3950580" y="1247417"/>
                    <a:pt x="4108374" y="1315832"/>
                  </a:cubicBezTo>
                  <a:cubicBezTo>
                    <a:pt x="4650174" y="1551421"/>
                    <a:pt x="5191973" y="1787561"/>
                    <a:pt x="5733221" y="2023150"/>
                  </a:cubicBezTo>
                  <a:cubicBezTo>
                    <a:pt x="5775704" y="2041909"/>
                    <a:pt x="5775704" y="2041909"/>
                    <a:pt x="5750324" y="2082185"/>
                  </a:cubicBezTo>
                  <a:cubicBezTo>
                    <a:pt x="5277491" y="1876389"/>
                    <a:pt x="4804658" y="1670042"/>
                    <a:pt x="4331274" y="1464247"/>
                  </a:cubicBezTo>
                  <a:cubicBezTo>
                    <a:pt x="4095685" y="1361625"/>
                    <a:pt x="3860096" y="1258452"/>
                    <a:pt x="3623956" y="1157485"/>
                  </a:cubicBezTo>
                  <a:cubicBezTo>
                    <a:pt x="3598576" y="1147002"/>
                    <a:pt x="3591404" y="1135968"/>
                    <a:pt x="3604645" y="1112242"/>
                  </a:cubicBezTo>
                  <a:cubicBezTo>
                    <a:pt x="3609335" y="1104518"/>
                    <a:pt x="3614438" y="1103001"/>
                    <a:pt x="3619680" y="1103967"/>
                  </a:cubicBezTo>
                  <a:close/>
                  <a:moveTo>
                    <a:pt x="5103170" y="984163"/>
                  </a:moveTo>
                  <a:lnTo>
                    <a:pt x="5149124" y="984163"/>
                  </a:lnTo>
                  <a:cubicBezTo>
                    <a:pt x="5155469" y="984163"/>
                    <a:pt x="5160613" y="989307"/>
                    <a:pt x="5160613" y="995652"/>
                  </a:cubicBezTo>
                  <a:lnTo>
                    <a:pt x="5160613" y="1347747"/>
                  </a:lnTo>
                  <a:cubicBezTo>
                    <a:pt x="5160613" y="1354092"/>
                    <a:pt x="5155469" y="1359236"/>
                    <a:pt x="5149124" y="1359236"/>
                  </a:cubicBezTo>
                  <a:lnTo>
                    <a:pt x="5103170" y="1359236"/>
                  </a:lnTo>
                  <a:cubicBezTo>
                    <a:pt x="5096825" y="1359236"/>
                    <a:pt x="5091681" y="1354092"/>
                    <a:pt x="5091681" y="1347747"/>
                  </a:cubicBezTo>
                  <a:lnTo>
                    <a:pt x="5091681" y="995652"/>
                  </a:lnTo>
                  <a:cubicBezTo>
                    <a:pt x="5091681" y="989307"/>
                    <a:pt x="5096825" y="984163"/>
                    <a:pt x="5103170" y="984163"/>
                  </a:cubicBezTo>
                  <a:close/>
                  <a:moveTo>
                    <a:pt x="4804163" y="929693"/>
                  </a:moveTo>
                  <a:lnTo>
                    <a:pt x="4850117" y="929693"/>
                  </a:lnTo>
                  <a:cubicBezTo>
                    <a:pt x="4856462" y="929693"/>
                    <a:pt x="4861606" y="934837"/>
                    <a:pt x="4861606" y="941182"/>
                  </a:cubicBezTo>
                  <a:lnTo>
                    <a:pt x="4861606" y="1293277"/>
                  </a:lnTo>
                  <a:cubicBezTo>
                    <a:pt x="4861606" y="1299622"/>
                    <a:pt x="4856462" y="1304766"/>
                    <a:pt x="4850117" y="1304766"/>
                  </a:cubicBezTo>
                  <a:lnTo>
                    <a:pt x="4804163" y="1304766"/>
                  </a:lnTo>
                  <a:cubicBezTo>
                    <a:pt x="4797818" y="1304766"/>
                    <a:pt x="4792674" y="1299622"/>
                    <a:pt x="4792674" y="1293277"/>
                  </a:cubicBezTo>
                  <a:lnTo>
                    <a:pt x="4792674" y="941182"/>
                  </a:lnTo>
                  <a:cubicBezTo>
                    <a:pt x="4792674" y="934837"/>
                    <a:pt x="4797818" y="929693"/>
                    <a:pt x="4804163" y="929693"/>
                  </a:cubicBezTo>
                  <a:close/>
                  <a:moveTo>
                    <a:pt x="4496898" y="864765"/>
                  </a:moveTo>
                  <a:lnTo>
                    <a:pt x="4549459" y="864765"/>
                  </a:lnTo>
                  <a:cubicBezTo>
                    <a:pt x="4556717" y="864765"/>
                    <a:pt x="4562600" y="870648"/>
                    <a:pt x="4562600" y="877906"/>
                  </a:cubicBezTo>
                  <a:lnTo>
                    <a:pt x="4562600" y="1237157"/>
                  </a:lnTo>
                  <a:cubicBezTo>
                    <a:pt x="4562600" y="1244415"/>
                    <a:pt x="4556717" y="1250298"/>
                    <a:pt x="4549459" y="1250298"/>
                  </a:cubicBezTo>
                  <a:lnTo>
                    <a:pt x="4496898" y="1250298"/>
                  </a:lnTo>
                  <a:cubicBezTo>
                    <a:pt x="4489640" y="1250298"/>
                    <a:pt x="4483757" y="1244415"/>
                    <a:pt x="4483757" y="1237157"/>
                  </a:cubicBezTo>
                  <a:lnTo>
                    <a:pt x="4483757" y="877906"/>
                  </a:lnTo>
                  <a:cubicBezTo>
                    <a:pt x="4483757" y="870648"/>
                    <a:pt x="4489640" y="864765"/>
                    <a:pt x="4496898" y="864765"/>
                  </a:cubicBezTo>
                  <a:close/>
                  <a:moveTo>
                    <a:pt x="4203459" y="789088"/>
                  </a:moveTo>
                  <a:lnTo>
                    <a:pt x="4243638" y="789088"/>
                  </a:lnTo>
                  <a:cubicBezTo>
                    <a:pt x="4249186" y="789088"/>
                    <a:pt x="4253683" y="793585"/>
                    <a:pt x="4253683" y="799133"/>
                  </a:cubicBezTo>
                  <a:lnTo>
                    <a:pt x="4253683" y="1175325"/>
                  </a:lnTo>
                  <a:cubicBezTo>
                    <a:pt x="4253683" y="1180873"/>
                    <a:pt x="4249186" y="1185370"/>
                    <a:pt x="4243638" y="1185370"/>
                  </a:cubicBezTo>
                  <a:lnTo>
                    <a:pt x="4203459" y="1185370"/>
                  </a:lnTo>
                  <a:cubicBezTo>
                    <a:pt x="4197911" y="1185370"/>
                    <a:pt x="4193414" y="1180873"/>
                    <a:pt x="4193414" y="1175325"/>
                  </a:cubicBezTo>
                  <a:lnTo>
                    <a:pt x="4193414" y="799133"/>
                  </a:lnTo>
                  <a:cubicBezTo>
                    <a:pt x="4193414" y="793585"/>
                    <a:pt x="4197911" y="789088"/>
                    <a:pt x="4203459" y="789088"/>
                  </a:cubicBezTo>
                  <a:close/>
                  <a:moveTo>
                    <a:pt x="3913116" y="713411"/>
                  </a:moveTo>
                  <a:lnTo>
                    <a:pt x="3953295" y="713411"/>
                  </a:lnTo>
                  <a:cubicBezTo>
                    <a:pt x="3958843" y="713411"/>
                    <a:pt x="3963340" y="717908"/>
                    <a:pt x="3963340" y="723456"/>
                  </a:cubicBezTo>
                  <a:lnTo>
                    <a:pt x="3963340" y="1099648"/>
                  </a:lnTo>
                  <a:cubicBezTo>
                    <a:pt x="3963340" y="1105196"/>
                    <a:pt x="3958843" y="1109693"/>
                    <a:pt x="3953295" y="1109693"/>
                  </a:cubicBezTo>
                  <a:lnTo>
                    <a:pt x="3913116" y="1109693"/>
                  </a:lnTo>
                  <a:cubicBezTo>
                    <a:pt x="3907568" y="1109693"/>
                    <a:pt x="3903071" y="1105196"/>
                    <a:pt x="3903071" y="1099648"/>
                  </a:cubicBezTo>
                  <a:lnTo>
                    <a:pt x="3903071" y="723456"/>
                  </a:lnTo>
                  <a:cubicBezTo>
                    <a:pt x="3903071" y="717908"/>
                    <a:pt x="3907568" y="713411"/>
                    <a:pt x="3913116" y="713411"/>
                  </a:cubicBezTo>
                  <a:close/>
                  <a:moveTo>
                    <a:pt x="3622773" y="637734"/>
                  </a:moveTo>
                  <a:lnTo>
                    <a:pt x="3662952" y="637734"/>
                  </a:lnTo>
                  <a:cubicBezTo>
                    <a:pt x="3668500" y="637734"/>
                    <a:pt x="3672997" y="642231"/>
                    <a:pt x="3672997" y="647779"/>
                  </a:cubicBezTo>
                  <a:lnTo>
                    <a:pt x="3672997" y="1023971"/>
                  </a:lnTo>
                  <a:cubicBezTo>
                    <a:pt x="3672997" y="1029519"/>
                    <a:pt x="3668500" y="1034016"/>
                    <a:pt x="3662952" y="1034016"/>
                  </a:cubicBezTo>
                  <a:lnTo>
                    <a:pt x="3622773" y="1034016"/>
                  </a:lnTo>
                  <a:cubicBezTo>
                    <a:pt x="3617225" y="1034016"/>
                    <a:pt x="3612728" y="1029519"/>
                    <a:pt x="3612728" y="1023971"/>
                  </a:cubicBezTo>
                  <a:lnTo>
                    <a:pt x="3612728" y="647779"/>
                  </a:lnTo>
                  <a:cubicBezTo>
                    <a:pt x="3612728" y="642231"/>
                    <a:pt x="3617225" y="637734"/>
                    <a:pt x="3622773" y="637734"/>
                  </a:cubicBezTo>
                  <a:close/>
                  <a:moveTo>
                    <a:pt x="2020697" y="566720"/>
                  </a:moveTo>
                  <a:cubicBezTo>
                    <a:pt x="2029042" y="566720"/>
                    <a:pt x="2037180" y="569065"/>
                    <a:pt x="2044904" y="575962"/>
                  </a:cubicBezTo>
                  <a:cubicBezTo>
                    <a:pt x="2038835" y="676377"/>
                    <a:pt x="2041594" y="1046036"/>
                    <a:pt x="2041041" y="1132106"/>
                  </a:cubicBezTo>
                  <a:cubicBezTo>
                    <a:pt x="2041041" y="1135968"/>
                    <a:pt x="2038284" y="1135968"/>
                    <a:pt x="2036076" y="1137623"/>
                  </a:cubicBezTo>
                  <a:cubicBezTo>
                    <a:pt x="1460070" y="1440523"/>
                    <a:pt x="883512" y="1743975"/>
                    <a:pt x="300884" y="2050184"/>
                  </a:cubicBezTo>
                  <a:cubicBezTo>
                    <a:pt x="331781" y="2051288"/>
                    <a:pt x="326816" y="2069496"/>
                    <a:pt x="326816" y="2084944"/>
                  </a:cubicBezTo>
                  <a:cubicBezTo>
                    <a:pt x="326816" y="2102599"/>
                    <a:pt x="312471" y="2098737"/>
                    <a:pt x="302539" y="2099289"/>
                  </a:cubicBezTo>
                  <a:cubicBezTo>
                    <a:pt x="290953" y="2099840"/>
                    <a:pt x="283780" y="2102048"/>
                    <a:pt x="284333" y="2116392"/>
                  </a:cubicBezTo>
                  <a:cubicBezTo>
                    <a:pt x="285988" y="2175427"/>
                    <a:pt x="289851" y="3381510"/>
                    <a:pt x="289851" y="3396406"/>
                  </a:cubicBezTo>
                  <a:cubicBezTo>
                    <a:pt x="274953" y="3393647"/>
                    <a:pt x="274953" y="3393647"/>
                    <a:pt x="250126" y="3393647"/>
                  </a:cubicBezTo>
                  <a:cubicBezTo>
                    <a:pt x="247918" y="3321371"/>
                    <a:pt x="241298" y="2146186"/>
                    <a:pt x="234677" y="2103151"/>
                  </a:cubicBezTo>
                  <a:cubicBezTo>
                    <a:pt x="231367" y="2102599"/>
                    <a:pt x="227504" y="2101495"/>
                    <a:pt x="224194" y="2100944"/>
                  </a:cubicBezTo>
                  <a:cubicBezTo>
                    <a:pt x="217021" y="2097082"/>
                    <a:pt x="210401" y="2098185"/>
                    <a:pt x="204884" y="2100944"/>
                  </a:cubicBezTo>
                  <a:cubicBezTo>
                    <a:pt x="143641" y="2134600"/>
                    <a:pt x="78537" y="2162186"/>
                    <a:pt x="20054" y="2201359"/>
                  </a:cubicBezTo>
                  <a:cubicBezTo>
                    <a:pt x="16743" y="2204118"/>
                    <a:pt x="12881" y="2204118"/>
                    <a:pt x="9019" y="2201359"/>
                  </a:cubicBezTo>
                  <a:cubicBezTo>
                    <a:pt x="-5877" y="2157772"/>
                    <a:pt x="-5877" y="2157772"/>
                    <a:pt x="36606" y="2135703"/>
                  </a:cubicBezTo>
                  <a:cubicBezTo>
                    <a:pt x="678268" y="1798044"/>
                    <a:pt x="1319379" y="1460385"/>
                    <a:pt x="1960489" y="1122727"/>
                  </a:cubicBezTo>
                  <a:cubicBezTo>
                    <a:pt x="1970972" y="1117209"/>
                    <a:pt x="1983662" y="1115554"/>
                    <a:pt x="1989179" y="1102864"/>
                  </a:cubicBezTo>
                  <a:cubicBezTo>
                    <a:pt x="1984214" y="1022863"/>
                    <a:pt x="1989731" y="639962"/>
                    <a:pt x="1989731" y="607962"/>
                  </a:cubicBezTo>
                  <a:cubicBezTo>
                    <a:pt x="1990283" y="595272"/>
                    <a:pt x="1988628" y="583134"/>
                    <a:pt x="1995248" y="571548"/>
                  </a:cubicBezTo>
                  <a:cubicBezTo>
                    <a:pt x="2003800" y="569065"/>
                    <a:pt x="2012352" y="566720"/>
                    <a:pt x="2020697" y="566720"/>
                  </a:cubicBezTo>
                  <a:close/>
                  <a:moveTo>
                    <a:pt x="4322240" y="340924"/>
                  </a:moveTo>
                  <a:cubicBezTo>
                    <a:pt x="4325481" y="337890"/>
                    <a:pt x="4331274" y="337890"/>
                    <a:pt x="4341206" y="340924"/>
                  </a:cubicBezTo>
                  <a:cubicBezTo>
                    <a:pt x="4410723" y="361890"/>
                    <a:pt x="4411275" y="361338"/>
                    <a:pt x="4411275" y="433615"/>
                  </a:cubicBezTo>
                  <a:cubicBezTo>
                    <a:pt x="4411275" y="453476"/>
                    <a:pt x="4411275" y="472787"/>
                    <a:pt x="4411275" y="492098"/>
                  </a:cubicBezTo>
                  <a:cubicBezTo>
                    <a:pt x="4411275" y="526305"/>
                    <a:pt x="4410723" y="559961"/>
                    <a:pt x="4411827" y="594168"/>
                  </a:cubicBezTo>
                  <a:cubicBezTo>
                    <a:pt x="4412378" y="610720"/>
                    <a:pt x="4409620" y="617341"/>
                    <a:pt x="4390309" y="611271"/>
                  </a:cubicBezTo>
                  <a:cubicBezTo>
                    <a:pt x="4321895" y="590306"/>
                    <a:pt x="4321343" y="590858"/>
                    <a:pt x="4320791" y="519133"/>
                  </a:cubicBezTo>
                  <a:cubicBezTo>
                    <a:pt x="4320240" y="465615"/>
                    <a:pt x="4320240" y="412649"/>
                    <a:pt x="4318585" y="359131"/>
                  </a:cubicBezTo>
                  <a:cubicBezTo>
                    <a:pt x="4318309" y="350028"/>
                    <a:pt x="4318998" y="343959"/>
                    <a:pt x="4322240" y="340924"/>
                  </a:cubicBezTo>
                  <a:close/>
                  <a:moveTo>
                    <a:pt x="4323136" y="254819"/>
                  </a:moveTo>
                  <a:cubicBezTo>
                    <a:pt x="4338033" y="254601"/>
                    <a:pt x="4346539" y="255865"/>
                    <a:pt x="4370447" y="259819"/>
                  </a:cubicBezTo>
                  <a:cubicBezTo>
                    <a:pt x="4406862" y="266992"/>
                    <a:pt x="4496149" y="293659"/>
                    <a:pt x="4524380" y="306165"/>
                  </a:cubicBezTo>
                  <a:cubicBezTo>
                    <a:pt x="4536518" y="312234"/>
                    <a:pt x="4544242" y="319958"/>
                    <a:pt x="4539829" y="334854"/>
                  </a:cubicBezTo>
                  <a:cubicBezTo>
                    <a:pt x="4532656" y="368510"/>
                    <a:pt x="4527138" y="371269"/>
                    <a:pt x="4492931" y="365751"/>
                  </a:cubicBezTo>
                  <a:cubicBezTo>
                    <a:pt x="4450448" y="359131"/>
                    <a:pt x="4412378" y="337062"/>
                    <a:pt x="4368792" y="333199"/>
                  </a:cubicBezTo>
                  <a:cubicBezTo>
                    <a:pt x="4343964" y="329338"/>
                    <a:pt x="4318032" y="326579"/>
                    <a:pt x="4292102" y="323269"/>
                  </a:cubicBezTo>
                  <a:cubicBezTo>
                    <a:pt x="4121249" y="325659"/>
                    <a:pt x="3865430" y="337062"/>
                    <a:pt x="3779544" y="330440"/>
                  </a:cubicBezTo>
                  <a:cubicBezTo>
                    <a:pt x="3693658" y="323820"/>
                    <a:pt x="3700463" y="295498"/>
                    <a:pt x="3776785" y="283544"/>
                  </a:cubicBezTo>
                  <a:cubicBezTo>
                    <a:pt x="3853107" y="271591"/>
                    <a:pt x="4138537" y="262671"/>
                    <a:pt x="4237480" y="258717"/>
                  </a:cubicBezTo>
                  <a:cubicBezTo>
                    <a:pt x="4286952" y="256739"/>
                    <a:pt x="4308240" y="255038"/>
                    <a:pt x="4323136" y="254819"/>
                  </a:cubicBezTo>
                  <a:close/>
                  <a:moveTo>
                    <a:pt x="3447403" y="82715"/>
                  </a:moveTo>
                  <a:cubicBezTo>
                    <a:pt x="3470024" y="82163"/>
                    <a:pt x="3492645" y="86025"/>
                    <a:pt x="3514714" y="90438"/>
                  </a:cubicBezTo>
                  <a:cubicBezTo>
                    <a:pt x="3531817" y="94301"/>
                    <a:pt x="3540093" y="102578"/>
                    <a:pt x="3540093" y="120233"/>
                  </a:cubicBezTo>
                  <a:cubicBezTo>
                    <a:pt x="3540093" y="204648"/>
                    <a:pt x="3540093" y="289062"/>
                    <a:pt x="3540093" y="374029"/>
                  </a:cubicBezTo>
                  <a:cubicBezTo>
                    <a:pt x="3540093" y="383408"/>
                    <a:pt x="3540646" y="394443"/>
                    <a:pt x="3526852" y="397753"/>
                  </a:cubicBezTo>
                  <a:cubicBezTo>
                    <a:pt x="3523542" y="396649"/>
                    <a:pt x="3520231" y="394994"/>
                    <a:pt x="3516369" y="393891"/>
                  </a:cubicBezTo>
                  <a:cubicBezTo>
                    <a:pt x="3492645" y="383960"/>
                    <a:pt x="3459540" y="385615"/>
                    <a:pt x="3447403" y="364650"/>
                  </a:cubicBezTo>
                  <a:cubicBezTo>
                    <a:pt x="3436369" y="345891"/>
                    <a:pt x="3443540" y="316649"/>
                    <a:pt x="3442989" y="291821"/>
                  </a:cubicBezTo>
                  <a:cubicBezTo>
                    <a:pt x="3441885" y="231131"/>
                    <a:pt x="3440230" y="170440"/>
                    <a:pt x="3439679" y="109750"/>
                  </a:cubicBezTo>
                  <a:cubicBezTo>
                    <a:pt x="3439679" y="100370"/>
                    <a:pt x="3435265" y="88784"/>
                    <a:pt x="3447403" y="82715"/>
                  </a:cubicBezTo>
                  <a:close/>
                  <a:moveTo>
                    <a:pt x="3440149" y="298"/>
                  </a:moveTo>
                  <a:cubicBezTo>
                    <a:pt x="3453880" y="-380"/>
                    <a:pt x="3468047" y="45"/>
                    <a:pt x="3484369" y="2161"/>
                  </a:cubicBezTo>
                  <a:cubicBezTo>
                    <a:pt x="3549658" y="10621"/>
                    <a:pt x="3637933" y="56782"/>
                    <a:pt x="3673613" y="71127"/>
                  </a:cubicBezTo>
                  <a:cubicBezTo>
                    <a:pt x="3709292" y="85473"/>
                    <a:pt x="3696234" y="73334"/>
                    <a:pt x="3698441" y="88230"/>
                  </a:cubicBezTo>
                  <a:cubicBezTo>
                    <a:pt x="3685751" y="129611"/>
                    <a:pt x="3691820" y="123541"/>
                    <a:pt x="3650992" y="113611"/>
                  </a:cubicBezTo>
                  <a:cubicBezTo>
                    <a:pt x="3615130" y="104231"/>
                    <a:pt x="3581474" y="87679"/>
                    <a:pt x="3543404" y="86575"/>
                  </a:cubicBezTo>
                  <a:cubicBezTo>
                    <a:pt x="3510852" y="69472"/>
                    <a:pt x="3476093" y="57334"/>
                    <a:pt x="3439127" y="58990"/>
                  </a:cubicBezTo>
                  <a:lnTo>
                    <a:pt x="2952501" y="84369"/>
                  </a:lnTo>
                  <a:cubicBezTo>
                    <a:pt x="2932087" y="85473"/>
                    <a:pt x="2912224" y="85473"/>
                    <a:pt x="2891810" y="86024"/>
                  </a:cubicBezTo>
                  <a:cubicBezTo>
                    <a:pt x="2868085" y="77196"/>
                    <a:pt x="2831029" y="86208"/>
                    <a:pt x="2818430" y="81059"/>
                  </a:cubicBezTo>
                  <a:cubicBezTo>
                    <a:pt x="2805832" y="75909"/>
                    <a:pt x="2811625" y="60184"/>
                    <a:pt x="2816223" y="55127"/>
                  </a:cubicBezTo>
                  <a:cubicBezTo>
                    <a:pt x="2820821" y="50070"/>
                    <a:pt x="2836086" y="53472"/>
                    <a:pt x="2846016" y="50713"/>
                  </a:cubicBezTo>
                  <a:lnTo>
                    <a:pt x="3281884" y="20367"/>
                  </a:lnTo>
                  <a:cubicBezTo>
                    <a:pt x="3361678" y="14298"/>
                    <a:pt x="3398955" y="2332"/>
                    <a:pt x="3440149" y="298"/>
                  </a:cubicBezTo>
                  <a:close/>
                </a:path>
              </a:pathLst>
            </a:custGeom>
            <a:solidFill>
              <a:schemeClr val="bg1"/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1443A3F4-23F9-42BF-A060-5BFBD2F476FF}"/>
                </a:ext>
              </a:extLst>
            </p:cNvPr>
            <p:cNvSpPr/>
            <p:nvPr/>
          </p:nvSpPr>
          <p:spPr>
            <a:xfrm>
              <a:off x="4986203" y="1484955"/>
              <a:ext cx="3491350" cy="1901585"/>
            </a:xfrm>
            <a:custGeom>
              <a:avLst/>
              <a:gdLst>
                <a:gd name="connsiteX0" fmla="*/ 1349534 w 3491350"/>
                <a:gd name="connsiteY0" fmla="*/ 830126 h 1901585"/>
                <a:gd name="connsiteX1" fmla="*/ 1504018 w 3491350"/>
                <a:gd name="connsiteY1" fmla="*/ 830126 h 1901585"/>
                <a:gd name="connsiteX2" fmla="*/ 1525536 w 3491350"/>
                <a:gd name="connsiteY2" fmla="*/ 859919 h 1901585"/>
                <a:gd name="connsiteX3" fmla="*/ 1552018 w 3491350"/>
                <a:gd name="connsiteY3" fmla="*/ 920058 h 1901585"/>
                <a:gd name="connsiteX4" fmla="*/ 2540167 w 3491350"/>
                <a:gd name="connsiteY4" fmla="*/ 1343787 h 1901585"/>
                <a:gd name="connsiteX5" fmla="*/ 3417970 w 3491350"/>
                <a:gd name="connsiteY5" fmla="*/ 1723376 h 1901585"/>
                <a:gd name="connsiteX6" fmla="*/ 3485281 w 3491350"/>
                <a:gd name="connsiteY6" fmla="*/ 1826550 h 1901585"/>
                <a:gd name="connsiteX7" fmla="*/ 3491350 w 3491350"/>
                <a:gd name="connsiteY7" fmla="*/ 1901034 h 1901585"/>
                <a:gd name="connsiteX8" fmla="*/ 3486936 w 3491350"/>
                <a:gd name="connsiteY8" fmla="*/ 1901585 h 1901585"/>
                <a:gd name="connsiteX9" fmla="*/ 3126105 w 3491350"/>
                <a:gd name="connsiteY9" fmla="*/ 1743239 h 1901585"/>
                <a:gd name="connsiteX10" fmla="*/ 2150094 w 3491350"/>
                <a:gd name="connsiteY10" fmla="*/ 1312890 h 1901585"/>
                <a:gd name="connsiteX11" fmla="*/ 1345120 w 3491350"/>
                <a:gd name="connsiteY11" fmla="*/ 958679 h 1901585"/>
                <a:gd name="connsiteX12" fmla="*/ 1301533 w 3491350"/>
                <a:gd name="connsiteY12" fmla="*/ 885298 h 1901585"/>
                <a:gd name="connsiteX13" fmla="*/ 1349534 w 3491350"/>
                <a:gd name="connsiteY13" fmla="*/ 830126 h 1901585"/>
                <a:gd name="connsiteX14" fmla="*/ 599110 w 3491350"/>
                <a:gd name="connsiteY14" fmla="*/ 323 h 1901585"/>
                <a:gd name="connsiteX15" fmla="*/ 614627 w 3491350"/>
                <a:gd name="connsiteY15" fmla="*/ 5840 h 1901585"/>
                <a:gd name="connsiteX16" fmla="*/ 1128288 w 3491350"/>
                <a:gd name="connsiteY16" fmla="*/ 192324 h 1901585"/>
                <a:gd name="connsiteX17" fmla="*/ 1478638 w 3491350"/>
                <a:gd name="connsiteY17" fmla="*/ 320325 h 1901585"/>
                <a:gd name="connsiteX18" fmla="*/ 1509535 w 3491350"/>
                <a:gd name="connsiteY18" fmla="*/ 342947 h 1901585"/>
                <a:gd name="connsiteX19" fmla="*/ 1497397 w 3491350"/>
                <a:gd name="connsiteY19" fmla="*/ 370533 h 1901585"/>
                <a:gd name="connsiteX20" fmla="*/ 1501258 w 3491350"/>
                <a:gd name="connsiteY20" fmla="*/ 418534 h 1901585"/>
                <a:gd name="connsiteX21" fmla="*/ 1518914 w 3491350"/>
                <a:gd name="connsiteY21" fmla="*/ 458258 h 1901585"/>
                <a:gd name="connsiteX22" fmla="*/ 1482499 w 3491350"/>
                <a:gd name="connsiteY22" fmla="*/ 481982 h 1901585"/>
                <a:gd name="connsiteX23" fmla="*/ 1234221 w 3491350"/>
                <a:gd name="connsiteY23" fmla="*/ 374948 h 1901585"/>
                <a:gd name="connsiteX24" fmla="*/ 1028977 w 3491350"/>
                <a:gd name="connsiteY24" fmla="*/ 286671 h 1901585"/>
                <a:gd name="connsiteX25" fmla="*/ 983735 w 3491350"/>
                <a:gd name="connsiteY25" fmla="*/ 277291 h 1901585"/>
                <a:gd name="connsiteX26" fmla="*/ 537385 w 3491350"/>
                <a:gd name="connsiteY26" fmla="*/ 283912 h 1901585"/>
                <a:gd name="connsiteX27" fmla="*/ 57380 w 3491350"/>
                <a:gd name="connsiteY27" fmla="*/ 294946 h 1901585"/>
                <a:gd name="connsiteX28" fmla="*/ 1103 w 3491350"/>
                <a:gd name="connsiteY28" fmla="*/ 294946 h 1901585"/>
                <a:gd name="connsiteX29" fmla="*/ 0 w 3491350"/>
                <a:gd name="connsiteY29" fmla="*/ 288326 h 1901585"/>
                <a:gd name="connsiteX30" fmla="*/ 583179 w 3491350"/>
                <a:gd name="connsiteY30" fmla="*/ 6391 h 1901585"/>
                <a:gd name="connsiteX31" fmla="*/ 599110 w 3491350"/>
                <a:gd name="connsiteY31" fmla="*/ 323 h 190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491350" h="1901585">
                  <a:moveTo>
                    <a:pt x="1349534" y="830126"/>
                  </a:moveTo>
                  <a:cubicBezTo>
                    <a:pt x="1400845" y="830126"/>
                    <a:pt x="1452707" y="830677"/>
                    <a:pt x="1504018" y="830126"/>
                  </a:cubicBezTo>
                  <a:cubicBezTo>
                    <a:pt x="1527191" y="829574"/>
                    <a:pt x="1532708" y="837850"/>
                    <a:pt x="1525536" y="859919"/>
                  </a:cubicBezTo>
                  <a:cubicBezTo>
                    <a:pt x="1511191" y="901851"/>
                    <a:pt x="1511742" y="902954"/>
                    <a:pt x="1552018" y="920058"/>
                  </a:cubicBezTo>
                  <a:cubicBezTo>
                    <a:pt x="1881402" y="1061301"/>
                    <a:pt x="2210785" y="1201992"/>
                    <a:pt x="2540167" y="1343787"/>
                  </a:cubicBezTo>
                  <a:cubicBezTo>
                    <a:pt x="2833136" y="1469581"/>
                    <a:pt x="3125553" y="1596479"/>
                    <a:pt x="3417970" y="1723376"/>
                  </a:cubicBezTo>
                  <a:cubicBezTo>
                    <a:pt x="3497971" y="1758136"/>
                    <a:pt x="3482522" y="1735515"/>
                    <a:pt x="3485281" y="1826550"/>
                  </a:cubicBezTo>
                  <a:cubicBezTo>
                    <a:pt x="3486385" y="1851930"/>
                    <a:pt x="3489144" y="1876206"/>
                    <a:pt x="3491350" y="1901034"/>
                  </a:cubicBezTo>
                  <a:cubicBezTo>
                    <a:pt x="3489695" y="1901585"/>
                    <a:pt x="3488591" y="1901585"/>
                    <a:pt x="3486936" y="1901585"/>
                  </a:cubicBezTo>
                  <a:cubicBezTo>
                    <a:pt x="3366659" y="1848619"/>
                    <a:pt x="3246382" y="1796205"/>
                    <a:pt x="3126105" y="1743239"/>
                  </a:cubicBezTo>
                  <a:cubicBezTo>
                    <a:pt x="2800584" y="1599789"/>
                    <a:pt x="2475614" y="1456339"/>
                    <a:pt x="2150094" y="1312890"/>
                  </a:cubicBezTo>
                  <a:cubicBezTo>
                    <a:pt x="1881953" y="1194820"/>
                    <a:pt x="1614364" y="1075094"/>
                    <a:pt x="1345120" y="958679"/>
                  </a:cubicBezTo>
                  <a:cubicBezTo>
                    <a:pt x="1307603" y="942678"/>
                    <a:pt x="1305395" y="916195"/>
                    <a:pt x="1301533" y="885298"/>
                  </a:cubicBezTo>
                  <a:cubicBezTo>
                    <a:pt x="1295463" y="830126"/>
                    <a:pt x="1295463" y="830126"/>
                    <a:pt x="1349534" y="830126"/>
                  </a:cubicBezTo>
                  <a:close/>
                  <a:moveTo>
                    <a:pt x="599110" y="323"/>
                  </a:moveTo>
                  <a:cubicBezTo>
                    <a:pt x="604559" y="1288"/>
                    <a:pt x="609938" y="4185"/>
                    <a:pt x="614627" y="5840"/>
                  </a:cubicBezTo>
                  <a:cubicBezTo>
                    <a:pt x="785112" y="69840"/>
                    <a:pt x="957252" y="130531"/>
                    <a:pt x="1128288" y="192324"/>
                  </a:cubicBezTo>
                  <a:cubicBezTo>
                    <a:pt x="1245255" y="234807"/>
                    <a:pt x="1361671" y="278946"/>
                    <a:pt x="1478638" y="320325"/>
                  </a:cubicBezTo>
                  <a:cubicBezTo>
                    <a:pt x="1490224" y="324188"/>
                    <a:pt x="1507327" y="324739"/>
                    <a:pt x="1509535" y="342947"/>
                  </a:cubicBezTo>
                  <a:cubicBezTo>
                    <a:pt x="1505672" y="352326"/>
                    <a:pt x="1502913" y="362257"/>
                    <a:pt x="1497397" y="370533"/>
                  </a:cubicBezTo>
                  <a:cubicBezTo>
                    <a:pt x="1486914" y="388188"/>
                    <a:pt x="1489673" y="403086"/>
                    <a:pt x="1501258" y="418534"/>
                  </a:cubicBezTo>
                  <a:cubicBezTo>
                    <a:pt x="1510086" y="430120"/>
                    <a:pt x="1519466" y="441706"/>
                    <a:pt x="1518914" y="458258"/>
                  </a:cubicBezTo>
                  <a:cubicBezTo>
                    <a:pt x="1517811" y="485845"/>
                    <a:pt x="1507327" y="492465"/>
                    <a:pt x="1482499" y="481982"/>
                  </a:cubicBezTo>
                  <a:cubicBezTo>
                    <a:pt x="1399740" y="446120"/>
                    <a:pt x="1316980" y="410810"/>
                    <a:pt x="1234221" y="374948"/>
                  </a:cubicBezTo>
                  <a:cubicBezTo>
                    <a:pt x="1165807" y="345706"/>
                    <a:pt x="1097391" y="315911"/>
                    <a:pt x="1028977" y="286671"/>
                  </a:cubicBezTo>
                  <a:cubicBezTo>
                    <a:pt x="1014632" y="280601"/>
                    <a:pt x="999183" y="277291"/>
                    <a:pt x="983735" y="277291"/>
                  </a:cubicBezTo>
                  <a:cubicBezTo>
                    <a:pt x="834768" y="279498"/>
                    <a:pt x="685801" y="279498"/>
                    <a:pt x="537385" y="283912"/>
                  </a:cubicBezTo>
                  <a:cubicBezTo>
                    <a:pt x="376832" y="288877"/>
                    <a:pt x="217382" y="293291"/>
                    <a:pt x="57380" y="294946"/>
                  </a:cubicBezTo>
                  <a:cubicBezTo>
                    <a:pt x="38621" y="294946"/>
                    <a:pt x="19863" y="294946"/>
                    <a:pt x="1103" y="294946"/>
                  </a:cubicBezTo>
                  <a:cubicBezTo>
                    <a:pt x="551" y="292740"/>
                    <a:pt x="551" y="290532"/>
                    <a:pt x="0" y="288326"/>
                  </a:cubicBezTo>
                  <a:cubicBezTo>
                    <a:pt x="194209" y="194531"/>
                    <a:pt x="388970" y="100186"/>
                    <a:pt x="583179" y="6391"/>
                  </a:cubicBezTo>
                  <a:cubicBezTo>
                    <a:pt x="588145" y="322"/>
                    <a:pt x="593662" y="-643"/>
                    <a:pt x="599110" y="3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  <a:alpha val="70000"/>
              </a:schemeClr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111562F-83B4-438C-B431-57663CB86D1E}"/>
                </a:ext>
              </a:extLst>
            </p:cNvPr>
            <p:cNvSpPr/>
            <p:nvPr/>
          </p:nvSpPr>
          <p:spPr>
            <a:xfrm>
              <a:off x="6633119" y="2315080"/>
              <a:ext cx="3274519" cy="1049943"/>
            </a:xfrm>
            <a:custGeom>
              <a:avLst/>
              <a:gdLst>
                <a:gd name="connsiteX0" fmla="*/ 908605 w 3058748"/>
                <a:gd name="connsiteY0" fmla="*/ 166981 h 980757"/>
                <a:gd name="connsiteX1" fmla="*/ 928190 w 3058748"/>
                <a:gd name="connsiteY1" fmla="*/ 177804 h 980757"/>
                <a:gd name="connsiteX2" fmla="*/ 1408519 w 3058748"/>
                <a:gd name="connsiteY2" fmla="*/ 269541 h 980757"/>
                <a:gd name="connsiteX3" fmla="*/ 1556947 w 3058748"/>
                <a:gd name="connsiteY3" fmla="*/ 327778 h 980757"/>
                <a:gd name="connsiteX4" fmla="*/ 2148597 w 3058748"/>
                <a:gd name="connsiteY4" fmla="*/ 582373 h 980757"/>
                <a:gd name="connsiteX5" fmla="*/ 3051533 w 3058748"/>
                <a:gd name="connsiteY5" fmla="*/ 972512 h 980757"/>
                <a:gd name="connsiteX6" fmla="*/ 3058748 w 3058748"/>
                <a:gd name="connsiteY6" fmla="*/ 980758 h 980757"/>
                <a:gd name="connsiteX7" fmla="*/ 2862391 w 3058748"/>
                <a:gd name="connsiteY7" fmla="*/ 959112 h 980757"/>
                <a:gd name="connsiteX8" fmla="*/ 2514513 w 3058748"/>
                <a:gd name="connsiteY8" fmla="*/ 920459 h 980757"/>
                <a:gd name="connsiteX9" fmla="*/ 2171789 w 3058748"/>
                <a:gd name="connsiteY9" fmla="*/ 882321 h 980757"/>
                <a:gd name="connsiteX10" fmla="*/ 2033668 w 3058748"/>
                <a:gd name="connsiteY10" fmla="*/ 868406 h 980757"/>
                <a:gd name="connsiteX11" fmla="*/ 1849680 w 3058748"/>
                <a:gd name="connsiteY11" fmla="*/ 814292 h 980757"/>
                <a:gd name="connsiteX12" fmla="*/ 832330 w 3058748"/>
                <a:gd name="connsiteY12" fmla="*/ 370039 h 980757"/>
                <a:gd name="connsiteX13" fmla="*/ 56176 w 3058748"/>
                <a:gd name="connsiteY13" fmla="*/ 30922 h 980757"/>
                <a:gd name="connsiteX14" fmla="*/ 0 w 3058748"/>
                <a:gd name="connsiteY14" fmla="*/ 0 h 980757"/>
                <a:gd name="connsiteX15" fmla="*/ 193265 w 3058748"/>
                <a:gd name="connsiteY15" fmla="*/ 37107 h 980757"/>
                <a:gd name="connsiteX16" fmla="*/ 274695 w 3058748"/>
                <a:gd name="connsiteY16" fmla="*/ 48961 h 980757"/>
                <a:gd name="connsiteX17" fmla="*/ 274179 w 3058748"/>
                <a:gd name="connsiteY17" fmla="*/ 48961 h 980757"/>
                <a:gd name="connsiteX18" fmla="*/ 564335 w 3058748"/>
                <a:gd name="connsiteY18" fmla="*/ 98436 h 980757"/>
                <a:gd name="connsiteX19" fmla="*/ 573096 w 3058748"/>
                <a:gd name="connsiteY19" fmla="*/ 97406 h 980757"/>
                <a:gd name="connsiteX20" fmla="*/ 598350 w 3058748"/>
                <a:gd name="connsiteY20" fmla="*/ 97921 h 980757"/>
                <a:gd name="connsiteX21" fmla="*/ 709155 w 3058748"/>
                <a:gd name="connsiteY21" fmla="*/ 127813 h 980757"/>
                <a:gd name="connsiteX22" fmla="*/ 863768 w 3058748"/>
                <a:gd name="connsiteY22" fmla="*/ 158220 h 980757"/>
                <a:gd name="connsiteX23" fmla="*/ 879229 w 3058748"/>
                <a:gd name="connsiteY23" fmla="*/ 158735 h 980757"/>
                <a:gd name="connsiteX24" fmla="*/ 908605 w 3058748"/>
                <a:gd name="connsiteY24" fmla="*/ 166981 h 980757"/>
                <a:gd name="connsiteX0" fmla="*/ 879229 w 3058748"/>
                <a:gd name="connsiteY0" fmla="*/ 158735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573096 w 3058748"/>
                <a:gd name="connsiteY19" fmla="*/ 97406 h 980758"/>
                <a:gd name="connsiteX20" fmla="*/ 598350 w 3058748"/>
                <a:gd name="connsiteY20" fmla="*/ 97921 h 980758"/>
                <a:gd name="connsiteX21" fmla="*/ 709155 w 3058748"/>
                <a:gd name="connsiteY21" fmla="*/ 127813 h 980758"/>
                <a:gd name="connsiteX22" fmla="*/ 863768 w 3058748"/>
                <a:gd name="connsiteY22" fmla="*/ 158220 h 980758"/>
                <a:gd name="connsiteX23" fmla="*/ 879229 w 3058748"/>
                <a:gd name="connsiteY23" fmla="*/ 158735 h 980758"/>
                <a:gd name="connsiteX0" fmla="*/ 863768 w 3058748"/>
                <a:gd name="connsiteY0" fmla="*/ 158220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573096 w 3058748"/>
                <a:gd name="connsiteY19" fmla="*/ 97406 h 980758"/>
                <a:gd name="connsiteX20" fmla="*/ 598350 w 3058748"/>
                <a:gd name="connsiteY20" fmla="*/ 97921 h 980758"/>
                <a:gd name="connsiteX21" fmla="*/ 709155 w 3058748"/>
                <a:gd name="connsiteY21" fmla="*/ 127813 h 980758"/>
                <a:gd name="connsiteX22" fmla="*/ 863768 w 3058748"/>
                <a:gd name="connsiteY22" fmla="*/ 158220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573096 w 3058748"/>
                <a:gd name="connsiteY19" fmla="*/ 97406 h 980758"/>
                <a:gd name="connsiteX20" fmla="*/ 598350 w 3058748"/>
                <a:gd name="connsiteY20" fmla="*/ 97921 h 980758"/>
                <a:gd name="connsiteX21" fmla="*/ 709155 w 3058748"/>
                <a:gd name="connsiteY21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573096 w 3058748"/>
                <a:gd name="connsiteY19" fmla="*/ 97406 h 980758"/>
                <a:gd name="connsiteX20" fmla="*/ 709155 w 3058748"/>
                <a:gd name="connsiteY20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709155 w 3058748"/>
                <a:gd name="connsiteY19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709155 w 3058748"/>
                <a:gd name="connsiteY18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709155 w 3058748"/>
                <a:gd name="connsiteY17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274695 w 3058748"/>
                <a:gd name="connsiteY15" fmla="*/ 48961 h 980758"/>
                <a:gd name="connsiteX16" fmla="*/ 709155 w 3058748"/>
                <a:gd name="connsiteY16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709155 w 3058748"/>
                <a:gd name="connsiteY15" fmla="*/ 127813 h 980758"/>
                <a:gd name="connsiteX0" fmla="*/ 0 w 3058748"/>
                <a:gd name="connsiteY0" fmla="*/ 0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0" fmla="*/ 0 w 3058748"/>
                <a:gd name="connsiteY0" fmla="*/ 0 h 980758"/>
                <a:gd name="connsiteX1" fmla="*/ 1408519 w 3058748"/>
                <a:gd name="connsiteY1" fmla="*/ 269541 h 980758"/>
                <a:gd name="connsiteX2" fmla="*/ 1556947 w 3058748"/>
                <a:gd name="connsiteY2" fmla="*/ 327778 h 980758"/>
                <a:gd name="connsiteX3" fmla="*/ 2148597 w 3058748"/>
                <a:gd name="connsiteY3" fmla="*/ 582373 h 980758"/>
                <a:gd name="connsiteX4" fmla="*/ 3051533 w 3058748"/>
                <a:gd name="connsiteY4" fmla="*/ 972512 h 980758"/>
                <a:gd name="connsiteX5" fmla="*/ 3058748 w 3058748"/>
                <a:gd name="connsiteY5" fmla="*/ 980758 h 980758"/>
                <a:gd name="connsiteX6" fmla="*/ 2862391 w 3058748"/>
                <a:gd name="connsiteY6" fmla="*/ 959112 h 980758"/>
                <a:gd name="connsiteX7" fmla="*/ 2514513 w 3058748"/>
                <a:gd name="connsiteY7" fmla="*/ 920459 h 980758"/>
                <a:gd name="connsiteX8" fmla="*/ 2171789 w 3058748"/>
                <a:gd name="connsiteY8" fmla="*/ 882321 h 980758"/>
                <a:gd name="connsiteX9" fmla="*/ 2033668 w 3058748"/>
                <a:gd name="connsiteY9" fmla="*/ 868406 h 980758"/>
                <a:gd name="connsiteX10" fmla="*/ 1849680 w 3058748"/>
                <a:gd name="connsiteY10" fmla="*/ 814292 h 980758"/>
                <a:gd name="connsiteX11" fmla="*/ 832330 w 3058748"/>
                <a:gd name="connsiteY11" fmla="*/ 370039 h 980758"/>
                <a:gd name="connsiteX12" fmla="*/ 56176 w 3058748"/>
                <a:gd name="connsiteY12" fmla="*/ 30922 h 980758"/>
                <a:gd name="connsiteX13" fmla="*/ 0 w 3058748"/>
                <a:gd name="connsiteY13" fmla="*/ 0 h 980758"/>
                <a:gd name="connsiteX0" fmla="*/ 0 w 3058748"/>
                <a:gd name="connsiteY0" fmla="*/ 0 h 980758"/>
                <a:gd name="connsiteX1" fmla="*/ 1408519 w 3058748"/>
                <a:gd name="connsiteY1" fmla="*/ 269541 h 980758"/>
                <a:gd name="connsiteX2" fmla="*/ 1556947 w 3058748"/>
                <a:gd name="connsiteY2" fmla="*/ 327778 h 980758"/>
                <a:gd name="connsiteX3" fmla="*/ 3051533 w 3058748"/>
                <a:gd name="connsiteY3" fmla="*/ 972512 h 980758"/>
                <a:gd name="connsiteX4" fmla="*/ 3058748 w 3058748"/>
                <a:gd name="connsiteY4" fmla="*/ 980758 h 980758"/>
                <a:gd name="connsiteX5" fmla="*/ 2862391 w 3058748"/>
                <a:gd name="connsiteY5" fmla="*/ 959112 h 980758"/>
                <a:gd name="connsiteX6" fmla="*/ 2514513 w 3058748"/>
                <a:gd name="connsiteY6" fmla="*/ 920459 h 980758"/>
                <a:gd name="connsiteX7" fmla="*/ 2171789 w 3058748"/>
                <a:gd name="connsiteY7" fmla="*/ 882321 h 980758"/>
                <a:gd name="connsiteX8" fmla="*/ 2033668 w 3058748"/>
                <a:gd name="connsiteY8" fmla="*/ 868406 h 980758"/>
                <a:gd name="connsiteX9" fmla="*/ 1849680 w 3058748"/>
                <a:gd name="connsiteY9" fmla="*/ 814292 h 980758"/>
                <a:gd name="connsiteX10" fmla="*/ 832330 w 3058748"/>
                <a:gd name="connsiteY10" fmla="*/ 370039 h 980758"/>
                <a:gd name="connsiteX11" fmla="*/ 56176 w 3058748"/>
                <a:gd name="connsiteY11" fmla="*/ 30922 h 980758"/>
                <a:gd name="connsiteX12" fmla="*/ 0 w 3058748"/>
                <a:gd name="connsiteY12" fmla="*/ 0 h 980758"/>
                <a:gd name="connsiteX0" fmla="*/ 0 w 3058748"/>
                <a:gd name="connsiteY0" fmla="*/ 0 h 980758"/>
                <a:gd name="connsiteX1" fmla="*/ 1408519 w 3058748"/>
                <a:gd name="connsiteY1" fmla="*/ 269541 h 980758"/>
                <a:gd name="connsiteX2" fmla="*/ 1556947 w 3058748"/>
                <a:gd name="connsiteY2" fmla="*/ 327778 h 980758"/>
                <a:gd name="connsiteX3" fmla="*/ 3051533 w 3058748"/>
                <a:gd name="connsiteY3" fmla="*/ 972512 h 980758"/>
                <a:gd name="connsiteX4" fmla="*/ 3058748 w 3058748"/>
                <a:gd name="connsiteY4" fmla="*/ 980758 h 980758"/>
                <a:gd name="connsiteX5" fmla="*/ 2862391 w 3058748"/>
                <a:gd name="connsiteY5" fmla="*/ 959112 h 980758"/>
                <a:gd name="connsiteX6" fmla="*/ 2514513 w 3058748"/>
                <a:gd name="connsiteY6" fmla="*/ 920459 h 980758"/>
                <a:gd name="connsiteX7" fmla="*/ 2171789 w 3058748"/>
                <a:gd name="connsiteY7" fmla="*/ 882321 h 980758"/>
                <a:gd name="connsiteX8" fmla="*/ 2033668 w 3058748"/>
                <a:gd name="connsiteY8" fmla="*/ 868406 h 980758"/>
                <a:gd name="connsiteX9" fmla="*/ 1849680 w 3058748"/>
                <a:gd name="connsiteY9" fmla="*/ 814292 h 980758"/>
                <a:gd name="connsiteX10" fmla="*/ 56176 w 3058748"/>
                <a:gd name="connsiteY10" fmla="*/ 30922 h 980758"/>
                <a:gd name="connsiteX11" fmla="*/ 0 w 3058748"/>
                <a:gd name="connsiteY11" fmla="*/ 0 h 980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8748" h="980758">
                  <a:moveTo>
                    <a:pt x="0" y="0"/>
                  </a:moveTo>
                  <a:lnTo>
                    <a:pt x="1408519" y="269541"/>
                  </a:lnTo>
                  <a:cubicBezTo>
                    <a:pt x="1461087" y="279848"/>
                    <a:pt x="1507986" y="307163"/>
                    <a:pt x="1556947" y="327778"/>
                  </a:cubicBezTo>
                  <a:lnTo>
                    <a:pt x="3051533" y="972512"/>
                  </a:lnTo>
                  <a:cubicBezTo>
                    <a:pt x="3054625" y="974058"/>
                    <a:pt x="3058233" y="974573"/>
                    <a:pt x="3058748" y="980758"/>
                  </a:cubicBezTo>
                  <a:lnTo>
                    <a:pt x="2862391" y="959112"/>
                  </a:lnTo>
                  <a:lnTo>
                    <a:pt x="2514513" y="920459"/>
                  </a:lnTo>
                  <a:lnTo>
                    <a:pt x="2171789" y="882321"/>
                  </a:lnTo>
                  <a:cubicBezTo>
                    <a:pt x="2125920" y="877167"/>
                    <a:pt x="2080052" y="870468"/>
                    <a:pt x="2033668" y="868406"/>
                  </a:cubicBezTo>
                  <a:cubicBezTo>
                    <a:pt x="1967700" y="865314"/>
                    <a:pt x="1908948" y="840060"/>
                    <a:pt x="1849680" y="814292"/>
                  </a:cubicBezTo>
                  <a:lnTo>
                    <a:pt x="56176" y="30922"/>
                  </a:lnTo>
                  <a:cubicBezTo>
                    <a:pt x="36591" y="22676"/>
                    <a:pt x="17523" y="1340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C7B0F2AF-30B6-452E-ABFA-142CFB1A3D38}"/>
                </a:ext>
              </a:extLst>
            </p:cNvPr>
            <p:cNvSpPr/>
            <p:nvPr/>
          </p:nvSpPr>
          <p:spPr>
            <a:xfrm>
              <a:off x="5316977" y="3342279"/>
              <a:ext cx="857389" cy="1266772"/>
            </a:xfrm>
            <a:custGeom>
              <a:avLst/>
              <a:gdLst>
                <a:gd name="connsiteX0" fmla="*/ 800377 w 800892"/>
                <a:gd name="connsiteY0" fmla="*/ 1183300 h 1183299"/>
                <a:gd name="connsiteX1" fmla="*/ 0 w 800892"/>
                <a:gd name="connsiteY1" fmla="*/ 1183300 h 1183299"/>
                <a:gd name="connsiteX2" fmla="*/ 0 w 800892"/>
                <a:gd name="connsiteY2" fmla="*/ 17007 h 1183299"/>
                <a:gd name="connsiteX3" fmla="*/ 17007 w 800892"/>
                <a:gd name="connsiteY3" fmla="*/ 0 h 1183299"/>
                <a:gd name="connsiteX4" fmla="*/ 783885 w 800892"/>
                <a:gd name="connsiteY4" fmla="*/ 0 h 1183299"/>
                <a:gd name="connsiteX5" fmla="*/ 800892 w 800892"/>
                <a:gd name="connsiteY5" fmla="*/ 17007 h 1183299"/>
                <a:gd name="connsiteX6" fmla="*/ 800892 w 800892"/>
                <a:gd name="connsiteY6" fmla="*/ 1183300 h 1183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92" h="1183299">
                  <a:moveTo>
                    <a:pt x="800377" y="1183300"/>
                  </a:moveTo>
                  <a:lnTo>
                    <a:pt x="0" y="1183300"/>
                  </a:lnTo>
                  <a:lnTo>
                    <a:pt x="0" y="17007"/>
                  </a:lnTo>
                  <a:cubicBezTo>
                    <a:pt x="0" y="7731"/>
                    <a:pt x="7731" y="0"/>
                    <a:pt x="17007" y="0"/>
                  </a:cubicBezTo>
                  <a:lnTo>
                    <a:pt x="783885" y="0"/>
                  </a:lnTo>
                  <a:cubicBezTo>
                    <a:pt x="793161" y="0"/>
                    <a:pt x="800892" y="7731"/>
                    <a:pt x="800892" y="17007"/>
                  </a:cubicBezTo>
                  <a:lnTo>
                    <a:pt x="800892" y="118330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D138D375-C383-44A5-B371-132A567DB24F}"/>
                </a:ext>
              </a:extLst>
            </p:cNvPr>
            <p:cNvSpPr/>
            <p:nvPr/>
          </p:nvSpPr>
          <p:spPr>
            <a:xfrm>
              <a:off x="3842467" y="2248222"/>
              <a:ext cx="4464060" cy="2359849"/>
            </a:xfrm>
            <a:custGeom>
              <a:avLst/>
              <a:gdLst>
                <a:gd name="connsiteX0" fmla="*/ 55172 w 4464060"/>
                <a:gd name="connsiteY0" fmla="*/ 1912948 h 2359849"/>
                <a:gd name="connsiteX1" fmla="*/ 55172 w 4464060"/>
                <a:gd name="connsiteY1" fmla="*/ 1935569 h 2359849"/>
                <a:gd name="connsiteX2" fmla="*/ 462350 w 4464060"/>
                <a:gd name="connsiteY2" fmla="*/ 1935569 h 2359849"/>
                <a:gd name="connsiteX3" fmla="*/ 462350 w 4464060"/>
                <a:gd name="connsiteY3" fmla="*/ 1912948 h 2359849"/>
                <a:gd name="connsiteX4" fmla="*/ 3455487 w 4464060"/>
                <a:gd name="connsiteY4" fmla="*/ 1862741 h 2359849"/>
                <a:gd name="connsiteX5" fmla="*/ 3455487 w 4464060"/>
                <a:gd name="connsiteY5" fmla="*/ 1885362 h 2359849"/>
                <a:gd name="connsiteX6" fmla="*/ 3862664 w 4464060"/>
                <a:gd name="connsiteY6" fmla="*/ 1885362 h 2359849"/>
                <a:gd name="connsiteX7" fmla="*/ 3862664 w 4464060"/>
                <a:gd name="connsiteY7" fmla="*/ 1862741 h 2359849"/>
                <a:gd name="connsiteX8" fmla="*/ 0 w 4464060"/>
                <a:gd name="connsiteY8" fmla="*/ 1857223 h 2359849"/>
                <a:gd name="connsiteX9" fmla="*/ 55172 w 4464060"/>
                <a:gd name="connsiteY9" fmla="*/ 1857223 h 2359849"/>
                <a:gd name="connsiteX10" fmla="*/ 462350 w 4464060"/>
                <a:gd name="connsiteY10" fmla="*/ 1857223 h 2359849"/>
                <a:gd name="connsiteX11" fmla="*/ 517523 w 4464060"/>
                <a:gd name="connsiteY11" fmla="*/ 1857223 h 2359849"/>
                <a:gd name="connsiteX12" fmla="*/ 517523 w 4464060"/>
                <a:gd name="connsiteY12" fmla="*/ 1990190 h 2359849"/>
                <a:gd name="connsiteX13" fmla="*/ 462350 w 4464060"/>
                <a:gd name="connsiteY13" fmla="*/ 1990190 h 2359849"/>
                <a:gd name="connsiteX14" fmla="*/ 55172 w 4464060"/>
                <a:gd name="connsiteY14" fmla="*/ 1990190 h 2359849"/>
                <a:gd name="connsiteX15" fmla="*/ 0 w 4464060"/>
                <a:gd name="connsiteY15" fmla="*/ 1990190 h 2359849"/>
                <a:gd name="connsiteX16" fmla="*/ 0 w 4464060"/>
                <a:gd name="connsiteY16" fmla="*/ 1935017 h 2359849"/>
                <a:gd name="connsiteX17" fmla="*/ 0 w 4464060"/>
                <a:gd name="connsiteY17" fmla="*/ 1912396 h 2359849"/>
                <a:gd name="connsiteX18" fmla="*/ 3399762 w 4464060"/>
                <a:gd name="connsiteY18" fmla="*/ 1807568 h 2359849"/>
                <a:gd name="connsiteX19" fmla="*/ 3454935 w 4464060"/>
                <a:gd name="connsiteY19" fmla="*/ 1807568 h 2359849"/>
                <a:gd name="connsiteX20" fmla="*/ 3862113 w 4464060"/>
                <a:gd name="connsiteY20" fmla="*/ 1807568 h 2359849"/>
                <a:gd name="connsiteX21" fmla="*/ 3917285 w 4464060"/>
                <a:gd name="connsiteY21" fmla="*/ 1807568 h 2359849"/>
                <a:gd name="connsiteX22" fmla="*/ 3917285 w 4464060"/>
                <a:gd name="connsiteY22" fmla="*/ 1940535 h 2359849"/>
                <a:gd name="connsiteX23" fmla="*/ 3862113 w 4464060"/>
                <a:gd name="connsiteY23" fmla="*/ 1940535 h 2359849"/>
                <a:gd name="connsiteX24" fmla="*/ 3454935 w 4464060"/>
                <a:gd name="connsiteY24" fmla="*/ 1940535 h 2359849"/>
                <a:gd name="connsiteX25" fmla="*/ 3399762 w 4464060"/>
                <a:gd name="connsiteY25" fmla="*/ 1940535 h 2359849"/>
                <a:gd name="connsiteX26" fmla="*/ 3399762 w 4464060"/>
                <a:gd name="connsiteY26" fmla="*/ 1885362 h 2359849"/>
                <a:gd name="connsiteX27" fmla="*/ 3399762 w 4464060"/>
                <a:gd name="connsiteY27" fmla="*/ 1862741 h 2359849"/>
                <a:gd name="connsiteX28" fmla="*/ 1107322 w 4464060"/>
                <a:gd name="connsiteY28" fmla="*/ 1806463 h 2359849"/>
                <a:gd name="connsiteX29" fmla="*/ 877251 w 4464060"/>
                <a:gd name="connsiteY29" fmla="*/ 2305228 h 2359849"/>
                <a:gd name="connsiteX30" fmla="*/ 1337393 w 4464060"/>
                <a:gd name="connsiteY30" fmla="*/ 2305228 h 2359849"/>
                <a:gd name="connsiteX31" fmla="*/ 2732720 w 4464060"/>
                <a:gd name="connsiteY31" fmla="*/ 1797635 h 2359849"/>
                <a:gd name="connsiteX32" fmla="*/ 2502649 w 4464060"/>
                <a:gd name="connsiteY32" fmla="*/ 2296400 h 2359849"/>
                <a:gd name="connsiteX33" fmla="*/ 2962791 w 4464060"/>
                <a:gd name="connsiteY33" fmla="*/ 2296400 h 2359849"/>
                <a:gd name="connsiteX34" fmla="*/ 307313 w 4464060"/>
                <a:gd name="connsiteY34" fmla="*/ 1385494 h 2359849"/>
                <a:gd name="connsiteX35" fmla="*/ 307313 w 4464060"/>
                <a:gd name="connsiteY35" fmla="*/ 1774465 h 2359849"/>
                <a:gd name="connsiteX36" fmla="*/ 462350 w 4464060"/>
                <a:gd name="connsiteY36" fmla="*/ 1774465 h 2359849"/>
                <a:gd name="connsiteX37" fmla="*/ 462350 w 4464060"/>
                <a:gd name="connsiteY37" fmla="*/ 1385494 h 2359849"/>
                <a:gd name="connsiteX38" fmla="*/ 55172 w 4464060"/>
                <a:gd name="connsiteY38" fmla="*/ 1385494 h 2359849"/>
                <a:gd name="connsiteX39" fmla="*/ 55172 w 4464060"/>
                <a:gd name="connsiteY39" fmla="*/ 1774465 h 2359849"/>
                <a:gd name="connsiteX40" fmla="*/ 252140 w 4464060"/>
                <a:gd name="connsiteY40" fmla="*/ 1774465 h 2359849"/>
                <a:gd name="connsiteX41" fmla="*/ 252140 w 4464060"/>
                <a:gd name="connsiteY41" fmla="*/ 1385494 h 2359849"/>
                <a:gd name="connsiteX42" fmla="*/ 3707075 w 4464060"/>
                <a:gd name="connsiteY42" fmla="*/ 1335839 h 2359849"/>
                <a:gd name="connsiteX43" fmla="*/ 3707075 w 4464060"/>
                <a:gd name="connsiteY43" fmla="*/ 1724809 h 2359849"/>
                <a:gd name="connsiteX44" fmla="*/ 3862111 w 4464060"/>
                <a:gd name="connsiteY44" fmla="*/ 1724809 h 2359849"/>
                <a:gd name="connsiteX45" fmla="*/ 3862111 w 4464060"/>
                <a:gd name="connsiteY45" fmla="*/ 1335839 h 2359849"/>
                <a:gd name="connsiteX46" fmla="*/ 3455486 w 4464060"/>
                <a:gd name="connsiteY46" fmla="*/ 1335839 h 2359849"/>
                <a:gd name="connsiteX47" fmla="*/ 3455486 w 4464060"/>
                <a:gd name="connsiteY47" fmla="*/ 1724809 h 2359849"/>
                <a:gd name="connsiteX48" fmla="*/ 3652454 w 4464060"/>
                <a:gd name="connsiteY48" fmla="*/ 1724809 h 2359849"/>
                <a:gd name="connsiteX49" fmla="*/ 3652454 w 4464060"/>
                <a:gd name="connsiteY49" fmla="*/ 1335839 h 2359849"/>
                <a:gd name="connsiteX50" fmla="*/ 551 w 4464060"/>
                <a:gd name="connsiteY50" fmla="*/ 1330321 h 2359849"/>
                <a:gd name="connsiteX51" fmla="*/ 517522 w 4464060"/>
                <a:gd name="connsiteY51" fmla="*/ 1330321 h 2359849"/>
                <a:gd name="connsiteX52" fmla="*/ 517522 w 4464060"/>
                <a:gd name="connsiteY52" fmla="*/ 1333080 h 2359849"/>
                <a:gd name="connsiteX53" fmla="*/ 518074 w 4464060"/>
                <a:gd name="connsiteY53" fmla="*/ 1829637 h 2359849"/>
                <a:gd name="connsiteX54" fmla="*/ 462901 w 4464060"/>
                <a:gd name="connsiteY54" fmla="*/ 1829637 h 2359849"/>
                <a:gd name="connsiteX55" fmla="*/ 307865 w 4464060"/>
                <a:gd name="connsiteY55" fmla="*/ 1829637 h 2359849"/>
                <a:gd name="connsiteX56" fmla="*/ 252692 w 4464060"/>
                <a:gd name="connsiteY56" fmla="*/ 1829637 h 2359849"/>
                <a:gd name="connsiteX57" fmla="*/ 55723 w 4464060"/>
                <a:gd name="connsiteY57" fmla="*/ 1829637 h 2359849"/>
                <a:gd name="connsiteX58" fmla="*/ 551 w 4464060"/>
                <a:gd name="connsiteY58" fmla="*/ 1829637 h 2359849"/>
                <a:gd name="connsiteX59" fmla="*/ 551 w 4464060"/>
                <a:gd name="connsiteY59" fmla="*/ 1774465 h 2359849"/>
                <a:gd name="connsiteX60" fmla="*/ 551 w 4464060"/>
                <a:gd name="connsiteY60" fmla="*/ 1385494 h 2359849"/>
                <a:gd name="connsiteX61" fmla="*/ 551 w 4464060"/>
                <a:gd name="connsiteY61" fmla="*/ 1333080 h 2359849"/>
                <a:gd name="connsiteX62" fmla="*/ 3400313 w 4464060"/>
                <a:gd name="connsiteY62" fmla="*/ 1280114 h 2359849"/>
                <a:gd name="connsiteX63" fmla="*/ 3917285 w 4464060"/>
                <a:gd name="connsiteY63" fmla="*/ 1280114 h 2359849"/>
                <a:gd name="connsiteX64" fmla="*/ 3917285 w 4464060"/>
                <a:gd name="connsiteY64" fmla="*/ 1282873 h 2359849"/>
                <a:gd name="connsiteX65" fmla="*/ 3917836 w 4464060"/>
                <a:gd name="connsiteY65" fmla="*/ 1779430 h 2359849"/>
                <a:gd name="connsiteX66" fmla="*/ 3862664 w 4464060"/>
                <a:gd name="connsiteY66" fmla="*/ 1779430 h 2359849"/>
                <a:gd name="connsiteX67" fmla="*/ 3707627 w 4464060"/>
                <a:gd name="connsiteY67" fmla="*/ 1779430 h 2359849"/>
                <a:gd name="connsiteX68" fmla="*/ 3652454 w 4464060"/>
                <a:gd name="connsiteY68" fmla="*/ 1779430 h 2359849"/>
                <a:gd name="connsiteX69" fmla="*/ 3455486 w 4464060"/>
                <a:gd name="connsiteY69" fmla="*/ 1779430 h 2359849"/>
                <a:gd name="connsiteX70" fmla="*/ 3400313 w 4464060"/>
                <a:gd name="connsiteY70" fmla="*/ 1779430 h 2359849"/>
                <a:gd name="connsiteX71" fmla="*/ 3400313 w 4464060"/>
                <a:gd name="connsiteY71" fmla="*/ 1724258 h 2359849"/>
                <a:gd name="connsiteX72" fmla="*/ 3400313 w 4464060"/>
                <a:gd name="connsiteY72" fmla="*/ 1335287 h 2359849"/>
                <a:gd name="connsiteX73" fmla="*/ 3400313 w 4464060"/>
                <a:gd name="connsiteY73" fmla="*/ 1282873 h 2359849"/>
                <a:gd name="connsiteX74" fmla="*/ 3962366 w 4464060"/>
                <a:gd name="connsiteY74" fmla="*/ 1255337 h 2359849"/>
                <a:gd name="connsiteX75" fmla="*/ 4461131 w 4464060"/>
                <a:gd name="connsiteY75" fmla="*/ 1255337 h 2359849"/>
                <a:gd name="connsiteX76" fmla="*/ 4461131 w 4464060"/>
                <a:gd name="connsiteY76" fmla="*/ 1255613 h 2359849"/>
                <a:gd name="connsiteX77" fmla="*/ 4464060 w 4464060"/>
                <a:gd name="connsiteY77" fmla="*/ 1255613 h 2359849"/>
                <a:gd name="connsiteX78" fmla="*/ 4464060 w 4464060"/>
                <a:gd name="connsiteY78" fmla="*/ 2337557 h 2359849"/>
                <a:gd name="connsiteX79" fmla="*/ 4408887 w 4464060"/>
                <a:gd name="connsiteY79" fmla="*/ 2337557 h 2359849"/>
                <a:gd name="connsiteX80" fmla="*/ 4408887 w 4464060"/>
                <a:gd name="connsiteY80" fmla="*/ 1310511 h 2359849"/>
                <a:gd name="connsiteX81" fmla="*/ 4017711 w 4464060"/>
                <a:gd name="connsiteY81" fmla="*/ 1310511 h 2359849"/>
                <a:gd name="connsiteX82" fmla="*/ 4017711 w 4464060"/>
                <a:gd name="connsiteY82" fmla="*/ 2337557 h 2359849"/>
                <a:gd name="connsiteX83" fmla="*/ 3962537 w 4464060"/>
                <a:gd name="connsiteY83" fmla="*/ 2337557 h 2359849"/>
                <a:gd name="connsiteX84" fmla="*/ 3962537 w 4464060"/>
                <a:gd name="connsiteY84" fmla="*/ 1310511 h 2359849"/>
                <a:gd name="connsiteX85" fmla="*/ 3962366 w 4464060"/>
                <a:gd name="connsiteY85" fmla="*/ 1310511 h 2359849"/>
                <a:gd name="connsiteX86" fmla="*/ 839181 w 4464060"/>
                <a:gd name="connsiteY86" fmla="*/ 1225492 h 2359849"/>
                <a:gd name="connsiteX87" fmla="*/ 839181 w 4464060"/>
                <a:gd name="connsiteY87" fmla="*/ 2255021 h 2359849"/>
                <a:gd name="connsiteX88" fmla="*/ 1076978 w 4464060"/>
                <a:gd name="connsiteY88" fmla="*/ 1740256 h 2359849"/>
                <a:gd name="connsiteX89" fmla="*/ 1375463 w 4464060"/>
                <a:gd name="connsiteY89" fmla="*/ 1224940 h 2359849"/>
                <a:gd name="connsiteX90" fmla="*/ 1137668 w 4464060"/>
                <a:gd name="connsiteY90" fmla="*/ 1740256 h 2359849"/>
                <a:gd name="connsiteX91" fmla="*/ 1375463 w 4464060"/>
                <a:gd name="connsiteY91" fmla="*/ 2255021 h 2359849"/>
                <a:gd name="connsiteX92" fmla="*/ 3000861 w 4464060"/>
                <a:gd name="connsiteY92" fmla="*/ 1216664 h 2359849"/>
                <a:gd name="connsiteX93" fmla="*/ 2763066 w 4464060"/>
                <a:gd name="connsiteY93" fmla="*/ 1731980 h 2359849"/>
                <a:gd name="connsiteX94" fmla="*/ 3000861 w 4464060"/>
                <a:gd name="connsiteY94" fmla="*/ 2246744 h 2359849"/>
                <a:gd name="connsiteX95" fmla="*/ 2464579 w 4464060"/>
                <a:gd name="connsiteY95" fmla="*/ 1216664 h 2359849"/>
                <a:gd name="connsiteX96" fmla="*/ 2464579 w 4464060"/>
                <a:gd name="connsiteY96" fmla="*/ 2246744 h 2359849"/>
                <a:gd name="connsiteX97" fmla="*/ 2702376 w 4464060"/>
                <a:gd name="connsiteY97" fmla="*/ 1731980 h 2359849"/>
                <a:gd name="connsiteX98" fmla="*/ 879457 w 4464060"/>
                <a:gd name="connsiteY98" fmla="*/ 1180802 h 2359849"/>
                <a:gd name="connsiteX99" fmla="*/ 1107322 w 4464060"/>
                <a:gd name="connsiteY99" fmla="*/ 1674600 h 2359849"/>
                <a:gd name="connsiteX100" fmla="*/ 1335187 w 4464060"/>
                <a:gd name="connsiteY100" fmla="*/ 1180802 h 2359849"/>
                <a:gd name="connsiteX101" fmla="*/ 2504855 w 4464060"/>
                <a:gd name="connsiteY101" fmla="*/ 1172525 h 2359849"/>
                <a:gd name="connsiteX102" fmla="*/ 2732720 w 4464060"/>
                <a:gd name="connsiteY102" fmla="*/ 1666324 h 2359849"/>
                <a:gd name="connsiteX103" fmla="*/ 2960585 w 4464060"/>
                <a:gd name="connsiteY103" fmla="*/ 1172525 h 2359849"/>
                <a:gd name="connsiteX104" fmla="*/ 784560 w 4464060"/>
                <a:gd name="connsiteY104" fmla="*/ 1122318 h 2359849"/>
                <a:gd name="connsiteX105" fmla="*/ 1430636 w 4464060"/>
                <a:gd name="connsiteY105" fmla="*/ 1122318 h 2359849"/>
                <a:gd name="connsiteX106" fmla="*/ 1430636 w 4464060"/>
                <a:gd name="connsiteY106" fmla="*/ 2356539 h 2359849"/>
                <a:gd name="connsiteX107" fmla="*/ 1428429 w 4464060"/>
                <a:gd name="connsiteY107" fmla="*/ 2356539 h 2359849"/>
                <a:gd name="connsiteX108" fmla="*/ 1428429 w 4464060"/>
                <a:gd name="connsiteY108" fmla="*/ 2359849 h 2359849"/>
                <a:gd name="connsiteX109" fmla="*/ 784560 w 4464060"/>
                <a:gd name="connsiteY109" fmla="*/ 2359849 h 2359849"/>
                <a:gd name="connsiteX110" fmla="*/ 784560 w 4464060"/>
                <a:gd name="connsiteY110" fmla="*/ 2304677 h 2359849"/>
                <a:gd name="connsiteX111" fmla="*/ 784560 w 4464060"/>
                <a:gd name="connsiteY111" fmla="*/ 1180802 h 2359849"/>
                <a:gd name="connsiteX112" fmla="*/ 784560 w 4464060"/>
                <a:gd name="connsiteY112" fmla="*/ 1125628 h 2359849"/>
                <a:gd name="connsiteX113" fmla="*/ 2409958 w 4464060"/>
                <a:gd name="connsiteY113" fmla="*/ 1113490 h 2359849"/>
                <a:gd name="connsiteX114" fmla="*/ 3056034 w 4464060"/>
                <a:gd name="connsiteY114" fmla="*/ 1113490 h 2359849"/>
                <a:gd name="connsiteX115" fmla="*/ 3056034 w 4464060"/>
                <a:gd name="connsiteY115" fmla="*/ 2347711 h 2359849"/>
                <a:gd name="connsiteX116" fmla="*/ 3053827 w 4464060"/>
                <a:gd name="connsiteY116" fmla="*/ 2347711 h 2359849"/>
                <a:gd name="connsiteX117" fmla="*/ 3053827 w 4464060"/>
                <a:gd name="connsiteY117" fmla="*/ 2351021 h 2359849"/>
                <a:gd name="connsiteX118" fmla="*/ 2409958 w 4464060"/>
                <a:gd name="connsiteY118" fmla="*/ 2351021 h 2359849"/>
                <a:gd name="connsiteX119" fmla="*/ 2409958 w 4464060"/>
                <a:gd name="connsiteY119" fmla="*/ 2295849 h 2359849"/>
                <a:gd name="connsiteX120" fmla="*/ 2409958 w 4464060"/>
                <a:gd name="connsiteY120" fmla="*/ 1171974 h 2359849"/>
                <a:gd name="connsiteX121" fmla="*/ 2409958 w 4464060"/>
                <a:gd name="connsiteY121" fmla="*/ 1116800 h 2359849"/>
                <a:gd name="connsiteX122" fmla="*/ 3275652 w 4464060"/>
                <a:gd name="connsiteY122" fmla="*/ 1048712 h 2359849"/>
                <a:gd name="connsiteX123" fmla="*/ 3275820 w 4464060"/>
                <a:gd name="connsiteY123" fmla="*/ 1074092 h 2359849"/>
                <a:gd name="connsiteX124" fmla="*/ 579514 w 4464060"/>
                <a:gd name="connsiteY124" fmla="*/ 1091963 h 2359849"/>
                <a:gd name="connsiteX125" fmla="*/ 579346 w 4464060"/>
                <a:gd name="connsiteY125" fmla="*/ 1066584 h 2359849"/>
                <a:gd name="connsiteX126" fmla="*/ 2151132 w 4464060"/>
                <a:gd name="connsiteY126" fmla="*/ 574370 h 2359849"/>
                <a:gd name="connsiteX127" fmla="*/ 1995946 w 4464060"/>
                <a:gd name="connsiteY127" fmla="*/ 942653 h 2359849"/>
                <a:gd name="connsiteX128" fmla="*/ 2306319 w 4464060"/>
                <a:gd name="connsiteY128" fmla="*/ 942653 h 2359849"/>
                <a:gd name="connsiteX129" fmla="*/ 1664155 w 4464060"/>
                <a:gd name="connsiteY129" fmla="*/ 574135 h 2359849"/>
                <a:gd name="connsiteX130" fmla="*/ 1508872 w 4464060"/>
                <a:gd name="connsiteY130" fmla="*/ 942648 h 2359849"/>
                <a:gd name="connsiteX131" fmla="*/ 1819438 w 4464060"/>
                <a:gd name="connsiteY131" fmla="*/ 942648 h 2359849"/>
                <a:gd name="connsiteX132" fmla="*/ 1498271 w 4464060"/>
                <a:gd name="connsiteY132" fmla="*/ 180466 h 2359849"/>
                <a:gd name="connsiteX133" fmla="*/ 1498271 w 4464060"/>
                <a:gd name="connsiteY133" fmla="*/ 825725 h 2359849"/>
                <a:gd name="connsiteX134" fmla="*/ 1634220 w 4464060"/>
                <a:gd name="connsiteY134" fmla="*/ 503095 h 2359849"/>
                <a:gd name="connsiteX135" fmla="*/ 1985125 w 4464060"/>
                <a:gd name="connsiteY135" fmla="*/ 180409 h 2359849"/>
                <a:gd name="connsiteX136" fmla="*/ 1985125 w 4464060"/>
                <a:gd name="connsiteY136" fmla="*/ 826252 h 2359849"/>
                <a:gd name="connsiteX137" fmla="*/ 2121197 w 4464060"/>
                <a:gd name="connsiteY137" fmla="*/ 503330 h 2359849"/>
                <a:gd name="connsiteX138" fmla="*/ 2318370 w 4464060"/>
                <a:gd name="connsiteY138" fmla="*/ 177486 h 2359849"/>
                <a:gd name="connsiteX139" fmla="*/ 2181066 w 4464060"/>
                <a:gd name="connsiteY139" fmla="*/ 503331 h 2359849"/>
                <a:gd name="connsiteX140" fmla="*/ 2318370 w 4464060"/>
                <a:gd name="connsiteY140" fmla="*/ 829175 h 2359849"/>
                <a:gd name="connsiteX141" fmla="*/ 1831514 w 4464060"/>
                <a:gd name="connsiteY141" fmla="*/ 176964 h 2359849"/>
                <a:gd name="connsiteX142" fmla="*/ 1694089 w 4464060"/>
                <a:gd name="connsiteY142" fmla="*/ 503096 h 2359849"/>
                <a:gd name="connsiteX143" fmla="*/ 1831514 w 4464060"/>
                <a:gd name="connsiteY143" fmla="*/ 829228 h 2359849"/>
                <a:gd name="connsiteX144" fmla="*/ 1992223 w 4464060"/>
                <a:gd name="connsiteY144" fmla="*/ 55174 h 2359849"/>
                <a:gd name="connsiteX145" fmla="*/ 2151132 w 4464060"/>
                <a:gd name="connsiteY145" fmla="*/ 432291 h 2359849"/>
                <a:gd name="connsiteX146" fmla="*/ 2310041 w 4464060"/>
                <a:gd name="connsiteY146" fmla="*/ 55174 h 2359849"/>
                <a:gd name="connsiteX147" fmla="*/ 1505345 w 4464060"/>
                <a:gd name="connsiteY147" fmla="*/ 55173 h 2359849"/>
                <a:gd name="connsiteX148" fmla="*/ 1664155 w 4464060"/>
                <a:gd name="connsiteY148" fmla="*/ 432056 h 2359849"/>
                <a:gd name="connsiteX149" fmla="*/ 1822965 w 4464060"/>
                <a:gd name="connsiteY149" fmla="*/ 55173 h 2359849"/>
                <a:gd name="connsiteX150" fmla="*/ 1930001 w 4464060"/>
                <a:gd name="connsiteY150" fmla="*/ 0 h 2359849"/>
                <a:gd name="connsiteX151" fmla="*/ 2373592 w 4464060"/>
                <a:gd name="connsiteY151" fmla="*/ 0 h 2359849"/>
                <a:gd name="connsiteX152" fmla="*/ 2373592 w 4464060"/>
                <a:gd name="connsiteY152" fmla="*/ 55174 h 2359849"/>
                <a:gd name="connsiteX153" fmla="*/ 2373543 w 4464060"/>
                <a:gd name="connsiteY153" fmla="*/ 55174 h 2359849"/>
                <a:gd name="connsiteX154" fmla="*/ 2373543 w 4464060"/>
                <a:gd name="connsiteY154" fmla="*/ 942653 h 2359849"/>
                <a:gd name="connsiteX155" fmla="*/ 2373845 w 4464060"/>
                <a:gd name="connsiteY155" fmla="*/ 942653 h 2359849"/>
                <a:gd name="connsiteX156" fmla="*/ 2373845 w 4464060"/>
                <a:gd name="connsiteY156" fmla="*/ 997827 h 2359849"/>
                <a:gd name="connsiteX157" fmla="*/ 1930254 w 4464060"/>
                <a:gd name="connsiteY157" fmla="*/ 997827 h 2359849"/>
                <a:gd name="connsiteX158" fmla="*/ 1930254 w 4464060"/>
                <a:gd name="connsiteY158" fmla="*/ 997628 h 2359849"/>
                <a:gd name="connsiteX159" fmla="*/ 1929951 w 4464060"/>
                <a:gd name="connsiteY159" fmla="*/ 997628 h 2359849"/>
                <a:gd name="connsiteX160" fmla="*/ 1929951 w 4464060"/>
                <a:gd name="connsiteY160" fmla="*/ 6720 h 2359849"/>
                <a:gd name="connsiteX161" fmla="*/ 1930001 w 4464060"/>
                <a:gd name="connsiteY161" fmla="*/ 6720 h 2359849"/>
                <a:gd name="connsiteX162" fmla="*/ 1443020 w 4464060"/>
                <a:gd name="connsiteY162" fmla="*/ 0 h 2359849"/>
                <a:gd name="connsiteX163" fmla="*/ 1886611 w 4464060"/>
                <a:gd name="connsiteY163" fmla="*/ 0 h 2359849"/>
                <a:gd name="connsiteX164" fmla="*/ 1886611 w 4464060"/>
                <a:gd name="connsiteY164" fmla="*/ 6837 h 2359849"/>
                <a:gd name="connsiteX165" fmla="*/ 1886687 w 4464060"/>
                <a:gd name="connsiteY165" fmla="*/ 6837 h 2359849"/>
                <a:gd name="connsiteX166" fmla="*/ 1886687 w 4464060"/>
                <a:gd name="connsiteY166" fmla="*/ 942648 h 2359849"/>
                <a:gd name="connsiteX167" fmla="*/ 1886869 w 4464060"/>
                <a:gd name="connsiteY167" fmla="*/ 942648 h 2359849"/>
                <a:gd name="connsiteX168" fmla="*/ 1886869 w 4464060"/>
                <a:gd name="connsiteY168" fmla="*/ 997821 h 2359849"/>
                <a:gd name="connsiteX169" fmla="*/ 1443278 w 4464060"/>
                <a:gd name="connsiteY169" fmla="*/ 997821 h 2359849"/>
                <a:gd name="connsiteX170" fmla="*/ 1443278 w 4464060"/>
                <a:gd name="connsiteY170" fmla="*/ 997745 h 2359849"/>
                <a:gd name="connsiteX171" fmla="*/ 1443097 w 4464060"/>
                <a:gd name="connsiteY171" fmla="*/ 997745 h 2359849"/>
                <a:gd name="connsiteX172" fmla="*/ 1443097 w 4464060"/>
                <a:gd name="connsiteY172" fmla="*/ 55173 h 2359849"/>
                <a:gd name="connsiteX173" fmla="*/ 1443020 w 4464060"/>
                <a:gd name="connsiteY173" fmla="*/ 55173 h 235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</a:cxnLst>
              <a:rect l="l" t="t" r="r" b="b"/>
              <a:pathLst>
                <a:path w="4464060" h="2359849">
                  <a:moveTo>
                    <a:pt x="55172" y="1912948"/>
                  </a:moveTo>
                  <a:lnTo>
                    <a:pt x="55172" y="1935569"/>
                  </a:lnTo>
                  <a:lnTo>
                    <a:pt x="462350" y="1935569"/>
                  </a:lnTo>
                  <a:lnTo>
                    <a:pt x="462350" y="1912948"/>
                  </a:lnTo>
                  <a:close/>
                  <a:moveTo>
                    <a:pt x="3455487" y="1862741"/>
                  </a:moveTo>
                  <a:lnTo>
                    <a:pt x="3455487" y="1885362"/>
                  </a:lnTo>
                  <a:lnTo>
                    <a:pt x="3862664" y="1885362"/>
                  </a:lnTo>
                  <a:lnTo>
                    <a:pt x="3862664" y="1862741"/>
                  </a:lnTo>
                  <a:close/>
                  <a:moveTo>
                    <a:pt x="0" y="1857223"/>
                  </a:moveTo>
                  <a:lnTo>
                    <a:pt x="55172" y="1857223"/>
                  </a:lnTo>
                  <a:lnTo>
                    <a:pt x="462350" y="1857223"/>
                  </a:lnTo>
                  <a:lnTo>
                    <a:pt x="517523" y="1857223"/>
                  </a:lnTo>
                  <a:lnTo>
                    <a:pt x="517523" y="1990190"/>
                  </a:lnTo>
                  <a:lnTo>
                    <a:pt x="462350" y="1990190"/>
                  </a:lnTo>
                  <a:lnTo>
                    <a:pt x="55172" y="1990190"/>
                  </a:lnTo>
                  <a:lnTo>
                    <a:pt x="0" y="1990190"/>
                  </a:lnTo>
                  <a:lnTo>
                    <a:pt x="0" y="1935017"/>
                  </a:lnTo>
                  <a:lnTo>
                    <a:pt x="0" y="1912396"/>
                  </a:lnTo>
                  <a:close/>
                  <a:moveTo>
                    <a:pt x="3399762" y="1807568"/>
                  </a:moveTo>
                  <a:lnTo>
                    <a:pt x="3454935" y="1807568"/>
                  </a:lnTo>
                  <a:lnTo>
                    <a:pt x="3862113" y="1807568"/>
                  </a:lnTo>
                  <a:lnTo>
                    <a:pt x="3917285" y="1807568"/>
                  </a:lnTo>
                  <a:lnTo>
                    <a:pt x="3917285" y="1940535"/>
                  </a:lnTo>
                  <a:lnTo>
                    <a:pt x="3862113" y="1940535"/>
                  </a:lnTo>
                  <a:lnTo>
                    <a:pt x="3454935" y="1940535"/>
                  </a:lnTo>
                  <a:lnTo>
                    <a:pt x="3399762" y="1940535"/>
                  </a:lnTo>
                  <a:lnTo>
                    <a:pt x="3399762" y="1885362"/>
                  </a:lnTo>
                  <a:lnTo>
                    <a:pt x="3399762" y="1862741"/>
                  </a:lnTo>
                  <a:close/>
                  <a:moveTo>
                    <a:pt x="1107322" y="1806463"/>
                  </a:moveTo>
                  <a:lnTo>
                    <a:pt x="877251" y="2305228"/>
                  </a:lnTo>
                  <a:lnTo>
                    <a:pt x="1337393" y="2305228"/>
                  </a:lnTo>
                  <a:close/>
                  <a:moveTo>
                    <a:pt x="2732720" y="1797635"/>
                  </a:moveTo>
                  <a:lnTo>
                    <a:pt x="2502649" y="2296400"/>
                  </a:lnTo>
                  <a:lnTo>
                    <a:pt x="2962791" y="2296400"/>
                  </a:lnTo>
                  <a:close/>
                  <a:moveTo>
                    <a:pt x="307313" y="1385494"/>
                  </a:moveTo>
                  <a:lnTo>
                    <a:pt x="307313" y="1774465"/>
                  </a:lnTo>
                  <a:lnTo>
                    <a:pt x="462350" y="1774465"/>
                  </a:lnTo>
                  <a:lnTo>
                    <a:pt x="462350" y="1385494"/>
                  </a:lnTo>
                  <a:close/>
                  <a:moveTo>
                    <a:pt x="55172" y="1385494"/>
                  </a:moveTo>
                  <a:lnTo>
                    <a:pt x="55172" y="1774465"/>
                  </a:lnTo>
                  <a:lnTo>
                    <a:pt x="252140" y="1774465"/>
                  </a:lnTo>
                  <a:lnTo>
                    <a:pt x="252140" y="1385494"/>
                  </a:lnTo>
                  <a:close/>
                  <a:moveTo>
                    <a:pt x="3707075" y="1335839"/>
                  </a:moveTo>
                  <a:lnTo>
                    <a:pt x="3707075" y="1724809"/>
                  </a:lnTo>
                  <a:lnTo>
                    <a:pt x="3862111" y="1724809"/>
                  </a:lnTo>
                  <a:lnTo>
                    <a:pt x="3862111" y="1335839"/>
                  </a:lnTo>
                  <a:close/>
                  <a:moveTo>
                    <a:pt x="3455486" y="1335839"/>
                  </a:moveTo>
                  <a:lnTo>
                    <a:pt x="3455486" y="1724809"/>
                  </a:lnTo>
                  <a:lnTo>
                    <a:pt x="3652454" y="1724809"/>
                  </a:lnTo>
                  <a:lnTo>
                    <a:pt x="3652454" y="1335839"/>
                  </a:lnTo>
                  <a:close/>
                  <a:moveTo>
                    <a:pt x="551" y="1330321"/>
                  </a:moveTo>
                  <a:lnTo>
                    <a:pt x="517522" y="1330321"/>
                  </a:lnTo>
                  <a:lnTo>
                    <a:pt x="517522" y="1333080"/>
                  </a:lnTo>
                  <a:lnTo>
                    <a:pt x="518074" y="1829637"/>
                  </a:lnTo>
                  <a:lnTo>
                    <a:pt x="462901" y="1829637"/>
                  </a:lnTo>
                  <a:lnTo>
                    <a:pt x="307865" y="1829637"/>
                  </a:lnTo>
                  <a:lnTo>
                    <a:pt x="252692" y="1829637"/>
                  </a:lnTo>
                  <a:lnTo>
                    <a:pt x="55723" y="1829637"/>
                  </a:lnTo>
                  <a:lnTo>
                    <a:pt x="551" y="1829637"/>
                  </a:lnTo>
                  <a:lnTo>
                    <a:pt x="551" y="1774465"/>
                  </a:lnTo>
                  <a:lnTo>
                    <a:pt x="551" y="1385494"/>
                  </a:lnTo>
                  <a:lnTo>
                    <a:pt x="551" y="1333080"/>
                  </a:lnTo>
                  <a:close/>
                  <a:moveTo>
                    <a:pt x="3400313" y="1280114"/>
                  </a:moveTo>
                  <a:lnTo>
                    <a:pt x="3917285" y="1280114"/>
                  </a:lnTo>
                  <a:lnTo>
                    <a:pt x="3917285" y="1282873"/>
                  </a:lnTo>
                  <a:lnTo>
                    <a:pt x="3917836" y="1779430"/>
                  </a:lnTo>
                  <a:lnTo>
                    <a:pt x="3862664" y="1779430"/>
                  </a:lnTo>
                  <a:lnTo>
                    <a:pt x="3707627" y="1779430"/>
                  </a:lnTo>
                  <a:lnTo>
                    <a:pt x="3652454" y="1779430"/>
                  </a:lnTo>
                  <a:lnTo>
                    <a:pt x="3455486" y="1779430"/>
                  </a:lnTo>
                  <a:lnTo>
                    <a:pt x="3400313" y="1779430"/>
                  </a:lnTo>
                  <a:lnTo>
                    <a:pt x="3400313" y="1724258"/>
                  </a:lnTo>
                  <a:lnTo>
                    <a:pt x="3400313" y="1335287"/>
                  </a:lnTo>
                  <a:lnTo>
                    <a:pt x="3400313" y="1282873"/>
                  </a:lnTo>
                  <a:close/>
                  <a:moveTo>
                    <a:pt x="3962366" y="1255337"/>
                  </a:moveTo>
                  <a:lnTo>
                    <a:pt x="4461131" y="1255337"/>
                  </a:lnTo>
                  <a:lnTo>
                    <a:pt x="4461131" y="1255613"/>
                  </a:lnTo>
                  <a:lnTo>
                    <a:pt x="4464060" y="1255613"/>
                  </a:lnTo>
                  <a:lnTo>
                    <a:pt x="4464060" y="2337557"/>
                  </a:lnTo>
                  <a:lnTo>
                    <a:pt x="4408887" y="2337557"/>
                  </a:lnTo>
                  <a:lnTo>
                    <a:pt x="4408887" y="1310511"/>
                  </a:lnTo>
                  <a:lnTo>
                    <a:pt x="4017711" y="1310511"/>
                  </a:lnTo>
                  <a:lnTo>
                    <a:pt x="4017711" y="2337557"/>
                  </a:lnTo>
                  <a:lnTo>
                    <a:pt x="3962537" y="2337557"/>
                  </a:lnTo>
                  <a:lnTo>
                    <a:pt x="3962537" y="1310511"/>
                  </a:lnTo>
                  <a:lnTo>
                    <a:pt x="3962366" y="1310511"/>
                  </a:lnTo>
                  <a:close/>
                  <a:moveTo>
                    <a:pt x="839181" y="1225492"/>
                  </a:moveTo>
                  <a:lnTo>
                    <a:pt x="839181" y="2255021"/>
                  </a:lnTo>
                  <a:lnTo>
                    <a:pt x="1076978" y="1740256"/>
                  </a:lnTo>
                  <a:close/>
                  <a:moveTo>
                    <a:pt x="1375463" y="1224940"/>
                  </a:moveTo>
                  <a:lnTo>
                    <a:pt x="1137668" y="1740256"/>
                  </a:lnTo>
                  <a:lnTo>
                    <a:pt x="1375463" y="2255021"/>
                  </a:lnTo>
                  <a:close/>
                  <a:moveTo>
                    <a:pt x="3000861" y="1216664"/>
                  </a:moveTo>
                  <a:lnTo>
                    <a:pt x="2763066" y="1731980"/>
                  </a:lnTo>
                  <a:lnTo>
                    <a:pt x="3000861" y="2246744"/>
                  </a:lnTo>
                  <a:close/>
                  <a:moveTo>
                    <a:pt x="2464579" y="1216664"/>
                  </a:moveTo>
                  <a:lnTo>
                    <a:pt x="2464579" y="2246744"/>
                  </a:lnTo>
                  <a:lnTo>
                    <a:pt x="2702376" y="1731980"/>
                  </a:lnTo>
                  <a:close/>
                  <a:moveTo>
                    <a:pt x="879457" y="1180802"/>
                  </a:moveTo>
                  <a:lnTo>
                    <a:pt x="1107322" y="1674600"/>
                  </a:lnTo>
                  <a:lnTo>
                    <a:pt x="1335187" y="1180802"/>
                  </a:lnTo>
                  <a:close/>
                  <a:moveTo>
                    <a:pt x="2504855" y="1172525"/>
                  </a:moveTo>
                  <a:lnTo>
                    <a:pt x="2732720" y="1666324"/>
                  </a:lnTo>
                  <a:lnTo>
                    <a:pt x="2960585" y="1172525"/>
                  </a:lnTo>
                  <a:close/>
                  <a:moveTo>
                    <a:pt x="784560" y="1122318"/>
                  </a:moveTo>
                  <a:lnTo>
                    <a:pt x="1430636" y="1122318"/>
                  </a:lnTo>
                  <a:lnTo>
                    <a:pt x="1430636" y="2356539"/>
                  </a:lnTo>
                  <a:lnTo>
                    <a:pt x="1428429" y="2356539"/>
                  </a:lnTo>
                  <a:lnTo>
                    <a:pt x="1428429" y="2359849"/>
                  </a:lnTo>
                  <a:lnTo>
                    <a:pt x="784560" y="2359849"/>
                  </a:lnTo>
                  <a:lnTo>
                    <a:pt x="784560" y="2304677"/>
                  </a:lnTo>
                  <a:lnTo>
                    <a:pt x="784560" y="1180802"/>
                  </a:lnTo>
                  <a:lnTo>
                    <a:pt x="784560" y="1125628"/>
                  </a:lnTo>
                  <a:close/>
                  <a:moveTo>
                    <a:pt x="2409958" y="1113490"/>
                  </a:moveTo>
                  <a:lnTo>
                    <a:pt x="3056034" y="1113490"/>
                  </a:lnTo>
                  <a:lnTo>
                    <a:pt x="3056034" y="2347711"/>
                  </a:lnTo>
                  <a:lnTo>
                    <a:pt x="3053827" y="2347711"/>
                  </a:lnTo>
                  <a:lnTo>
                    <a:pt x="3053827" y="2351021"/>
                  </a:lnTo>
                  <a:lnTo>
                    <a:pt x="2409958" y="2351021"/>
                  </a:lnTo>
                  <a:lnTo>
                    <a:pt x="2409958" y="2295849"/>
                  </a:lnTo>
                  <a:lnTo>
                    <a:pt x="2409958" y="1171974"/>
                  </a:lnTo>
                  <a:lnTo>
                    <a:pt x="2409958" y="1116800"/>
                  </a:lnTo>
                  <a:close/>
                  <a:moveTo>
                    <a:pt x="3275652" y="1048712"/>
                  </a:moveTo>
                  <a:lnTo>
                    <a:pt x="3275820" y="1074092"/>
                  </a:lnTo>
                  <a:lnTo>
                    <a:pt x="579514" y="1091963"/>
                  </a:lnTo>
                  <a:lnTo>
                    <a:pt x="579346" y="1066584"/>
                  </a:lnTo>
                  <a:close/>
                  <a:moveTo>
                    <a:pt x="2151132" y="574370"/>
                  </a:moveTo>
                  <a:lnTo>
                    <a:pt x="1995946" y="942653"/>
                  </a:lnTo>
                  <a:lnTo>
                    <a:pt x="2306319" y="942653"/>
                  </a:lnTo>
                  <a:close/>
                  <a:moveTo>
                    <a:pt x="1664155" y="574135"/>
                  </a:moveTo>
                  <a:lnTo>
                    <a:pt x="1508872" y="942648"/>
                  </a:lnTo>
                  <a:lnTo>
                    <a:pt x="1819438" y="942648"/>
                  </a:lnTo>
                  <a:close/>
                  <a:moveTo>
                    <a:pt x="1498271" y="180466"/>
                  </a:moveTo>
                  <a:lnTo>
                    <a:pt x="1498271" y="825725"/>
                  </a:lnTo>
                  <a:lnTo>
                    <a:pt x="1634220" y="503095"/>
                  </a:lnTo>
                  <a:close/>
                  <a:moveTo>
                    <a:pt x="1985125" y="180409"/>
                  </a:moveTo>
                  <a:lnTo>
                    <a:pt x="1985125" y="826252"/>
                  </a:lnTo>
                  <a:lnTo>
                    <a:pt x="2121197" y="503330"/>
                  </a:lnTo>
                  <a:close/>
                  <a:moveTo>
                    <a:pt x="2318370" y="177486"/>
                  </a:moveTo>
                  <a:lnTo>
                    <a:pt x="2181066" y="503331"/>
                  </a:lnTo>
                  <a:lnTo>
                    <a:pt x="2318370" y="829175"/>
                  </a:lnTo>
                  <a:close/>
                  <a:moveTo>
                    <a:pt x="1831514" y="176964"/>
                  </a:moveTo>
                  <a:lnTo>
                    <a:pt x="1694089" y="503096"/>
                  </a:lnTo>
                  <a:lnTo>
                    <a:pt x="1831514" y="829228"/>
                  </a:lnTo>
                  <a:close/>
                  <a:moveTo>
                    <a:pt x="1992223" y="55174"/>
                  </a:moveTo>
                  <a:lnTo>
                    <a:pt x="2151132" y="432291"/>
                  </a:lnTo>
                  <a:lnTo>
                    <a:pt x="2310041" y="55174"/>
                  </a:lnTo>
                  <a:close/>
                  <a:moveTo>
                    <a:pt x="1505345" y="55173"/>
                  </a:moveTo>
                  <a:lnTo>
                    <a:pt x="1664155" y="432056"/>
                  </a:lnTo>
                  <a:lnTo>
                    <a:pt x="1822965" y="55173"/>
                  </a:lnTo>
                  <a:close/>
                  <a:moveTo>
                    <a:pt x="1930001" y="0"/>
                  </a:moveTo>
                  <a:lnTo>
                    <a:pt x="2373592" y="0"/>
                  </a:lnTo>
                  <a:lnTo>
                    <a:pt x="2373592" y="55174"/>
                  </a:lnTo>
                  <a:lnTo>
                    <a:pt x="2373543" y="55174"/>
                  </a:lnTo>
                  <a:lnTo>
                    <a:pt x="2373543" y="942653"/>
                  </a:lnTo>
                  <a:lnTo>
                    <a:pt x="2373845" y="942653"/>
                  </a:lnTo>
                  <a:lnTo>
                    <a:pt x="2373845" y="997827"/>
                  </a:lnTo>
                  <a:lnTo>
                    <a:pt x="1930254" y="997827"/>
                  </a:lnTo>
                  <a:lnTo>
                    <a:pt x="1930254" y="997628"/>
                  </a:lnTo>
                  <a:lnTo>
                    <a:pt x="1929951" y="997628"/>
                  </a:lnTo>
                  <a:lnTo>
                    <a:pt x="1929951" y="6720"/>
                  </a:lnTo>
                  <a:lnTo>
                    <a:pt x="1930001" y="6720"/>
                  </a:lnTo>
                  <a:close/>
                  <a:moveTo>
                    <a:pt x="1443020" y="0"/>
                  </a:moveTo>
                  <a:lnTo>
                    <a:pt x="1886611" y="0"/>
                  </a:lnTo>
                  <a:lnTo>
                    <a:pt x="1886611" y="6837"/>
                  </a:lnTo>
                  <a:lnTo>
                    <a:pt x="1886687" y="6837"/>
                  </a:lnTo>
                  <a:lnTo>
                    <a:pt x="1886687" y="942648"/>
                  </a:lnTo>
                  <a:lnTo>
                    <a:pt x="1886869" y="942648"/>
                  </a:lnTo>
                  <a:lnTo>
                    <a:pt x="1886869" y="997821"/>
                  </a:lnTo>
                  <a:lnTo>
                    <a:pt x="1443278" y="997821"/>
                  </a:lnTo>
                  <a:lnTo>
                    <a:pt x="1443278" y="997745"/>
                  </a:lnTo>
                  <a:lnTo>
                    <a:pt x="1443097" y="997745"/>
                  </a:lnTo>
                  <a:lnTo>
                    <a:pt x="1443097" y="55173"/>
                  </a:lnTo>
                  <a:lnTo>
                    <a:pt x="1443020" y="55173"/>
                  </a:lnTo>
                  <a:close/>
                </a:path>
              </a:pathLst>
            </a:custGeom>
            <a:solidFill>
              <a:schemeClr val="bg1"/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17" name="Group 316">
            <a:extLst>
              <a:ext uri="{FF2B5EF4-FFF2-40B4-BE49-F238E27FC236}">
                <a16:creationId xmlns:a16="http://schemas.microsoft.com/office/drawing/2014/main" id="{2910426A-AD99-488B-B535-56815652D523}"/>
              </a:ext>
            </a:extLst>
          </p:cNvPr>
          <p:cNvGrpSpPr/>
          <p:nvPr/>
        </p:nvGrpSpPr>
        <p:grpSpPr>
          <a:xfrm>
            <a:off x="-418477" y="1555942"/>
            <a:ext cx="5140017" cy="5053356"/>
            <a:chOff x="78925" y="1554591"/>
            <a:chExt cx="4908987" cy="4826221"/>
          </a:xfrm>
        </p:grpSpPr>
        <p:grpSp>
          <p:nvGrpSpPr>
            <p:cNvPr id="318" name="Graphic 475">
              <a:extLst>
                <a:ext uri="{FF2B5EF4-FFF2-40B4-BE49-F238E27FC236}">
                  <a16:creationId xmlns:a16="http://schemas.microsoft.com/office/drawing/2014/main" id="{BCA76BE2-DAFC-42DB-87A8-5C2D1F12F9AC}"/>
                </a:ext>
              </a:extLst>
            </p:cNvPr>
            <p:cNvGrpSpPr/>
            <p:nvPr/>
          </p:nvGrpSpPr>
          <p:grpSpPr>
            <a:xfrm>
              <a:off x="78925" y="1554591"/>
              <a:ext cx="4908987" cy="4826221"/>
              <a:chOff x="2612456" y="-44"/>
              <a:chExt cx="6970899" cy="6853351"/>
            </a:xfrm>
          </p:grpSpPr>
          <p:sp>
            <p:nvSpPr>
              <p:cNvPr id="355" name="Freeform: Shape 354">
                <a:extLst>
                  <a:ext uri="{FF2B5EF4-FFF2-40B4-BE49-F238E27FC236}">
                    <a16:creationId xmlns:a16="http://schemas.microsoft.com/office/drawing/2014/main" id="{79A905DE-5977-4003-9208-00CA6F772D57}"/>
                  </a:ext>
                </a:extLst>
              </p:cNvPr>
              <p:cNvSpPr/>
              <p:nvPr/>
            </p:nvSpPr>
            <p:spPr>
              <a:xfrm>
                <a:off x="5682646" y="-44"/>
                <a:ext cx="630531" cy="272452"/>
              </a:xfrm>
              <a:custGeom>
                <a:avLst/>
                <a:gdLst>
                  <a:gd name="connsiteX0" fmla="*/ 0 w 630531"/>
                  <a:gd name="connsiteY0" fmla="*/ 256146 h 272451"/>
                  <a:gd name="connsiteX1" fmla="*/ 17904 w 630531"/>
                  <a:gd name="connsiteY1" fmla="*/ 219560 h 272451"/>
                  <a:gd name="connsiteX2" fmla="*/ 145567 w 630531"/>
                  <a:gd name="connsiteY2" fmla="*/ 91897 h 272451"/>
                  <a:gd name="connsiteX3" fmla="*/ 300475 w 630531"/>
                  <a:gd name="connsiteY3" fmla="*/ 7826 h 272451"/>
                  <a:gd name="connsiteX4" fmla="*/ 335505 w 630531"/>
                  <a:gd name="connsiteY4" fmla="*/ 42 h 272451"/>
                  <a:gd name="connsiteX5" fmla="*/ 462390 w 630531"/>
                  <a:gd name="connsiteY5" fmla="*/ 28065 h 272451"/>
                  <a:gd name="connsiteX6" fmla="*/ 518437 w 630531"/>
                  <a:gd name="connsiteY6" fmla="*/ 88005 h 272451"/>
                  <a:gd name="connsiteX7" fmla="*/ 556580 w 630531"/>
                  <a:gd name="connsiteY7" fmla="*/ 168962 h 272451"/>
                  <a:gd name="connsiteX8" fmla="*/ 635980 w 630531"/>
                  <a:gd name="connsiteY8" fmla="*/ 274050 h 272451"/>
                  <a:gd name="connsiteX9" fmla="*/ 0 w 630531"/>
                  <a:gd name="connsiteY9" fmla="*/ 256146 h 272451"/>
                  <a:gd name="connsiteX10" fmla="*/ 0 w 630531"/>
                  <a:gd name="connsiteY10" fmla="*/ 256146 h 27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0531" h="272451">
                    <a:moveTo>
                      <a:pt x="0" y="256146"/>
                    </a:moveTo>
                    <a:cubicBezTo>
                      <a:pt x="6228" y="244470"/>
                      <a:pt x="14012" y="232793"/>
                      <a:pt x="17904" y="219560"/>
                    </a:cubicBezTo>
                    <a:cubicBezTo>
                      <a:pt x="39700" y="155729"/>
                      <a:pt x="91855" y="123034"/>
                      <a:pt x="145567" y="91897"/>
                    </a:cubicBezTo>
                    <a:cubicBezTo>
                      <a:pt x="196944" y="63095"/>
                      <a:pt x="249099" y="35850"/>
                      <a:pt x="300475" y="7826"/>
                    </a:cubicBezTo>
                    <a:cubicBezTo>
                      <a:pt x="311373" y="1599"/>
                      <a:pt x="323050" y="42"/>
                      <a:pt x="335505" y="42"/>
                    </a:cubicBezTo>
                    <a:cubicBezTo>
                      <a:pt x="379876" y="-737"/>
                      <a:pt x="421911" y="9383"/>
                      <a:pt x="462390" y="28065"/>
                    </a:cubicBezTo>
                    <a:cubicBezTo>
                      <a:pt x="488856" y="40520"/>
                      <a:pt x="498976" y="68544"/>
                      <a:pt x="518437" y="88005"/>
                    </a:cubicBezTo>
                    <a:cubicBezTo>
                      <a:pt x="541790" y="109801"/>
                      <a:pt x="548017" y="140160"/>
                      <a:pt x="556580" y="168962"/>
                    </a:cubicBezTo>
                    <a:cubicBezTo>
                      <a:pt x="565921" y="201656"/>
                      <a:pt x="607178" y="246805"/>
                      <a:pt x="635980" y="274050"/>
                    </a:cubicBezTo>
                    <a:cubicBezTo>
                      <a:pt x="632867" y="277943"/>
                      <a:pt x="6228" y="259260"/>
                      <a:pt x="0" y="256146"/>
                    </a:cubicBezTo>
                    <a:lnTo>
                      <a:pt x="0" y="256146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6" name="Freeform: Shape 355">
                <a:extLst>
                  <a:ext uri="{FF2B5EF4-FFF2-40B4-BE49-F238E27FC236}">
                    <a16:creationId xmlns:a16="http://schemas.microsoft.com/office/drawing/2014/main" id="{FFB30B88-D788-453B-91F1-C814779DF503}"/>
                  </a:ext>
                </a:extLst>
              </p:cNvPr>
              <p:cNvSpPr/>
              <p:nvPr/>
            </p:nvSpPr>
            <p:spPr>
              <a:xfrm>
                <a:off x="5683426" y="189292"/>
                <a:ext cx="630531" cy="77843"/>
              </a:xfrm>
              <a:custGeom>
                <a:avLst/>
                <a:gdLst>
                  <a:gd name="connsiteX0" fmla="*/ 631310 w 630531"/>
                  <a:gd name="connsiteY0" fmla="*/ 80043 h 77843"/>
                  <a:gd name="connsiteX1" fmla="*/ 583047 w 630531"/>
                  <a:gd name="connsiteY1" fmla="*/ 27110 h 77843"/>
                  <a:gd name="connsiteX2" fmla="*/ 408678 w 630531"/>
                  <a:gd name="connsiteY2" fmla="*/ 8427 h 77843"/>
                  <a:gd name="connsiteX3" fmla="*/ 158022 w 630531"/>
                  <a:gd name="connsiteY3" fmla="*/ 4535 h 77843"/>
                  <a:gd name="connsiteX4" fmla="*/ 17904 w 630531"/>
                  <a:gd name="connsiteY4" fmla="*/ 28666 h 77843"/>
                  <a:gd name="connsiteX5" fmla="*/ 17904 w 630531"/>
                  <a:gd name="connsiteY5" fmla="*/ 29445 h 77843"/>
                  <a:gd name="connsiteX6" fmla="*/ 0 w 630531"/>
                  <a:gd name="connsiteY6" fmla="*/ 66031 h 77843"/>
                  <a:gd name="connsiteX7" fmla="*/ 778 w 630531"/>
                  <a:gd name="connsiteY7" fmla="*/ 66810 h 77843"/>
                  <a:gd name="connsiteX8" fmla="*/ 15569 w 630531"/>
                  <a:gd name="connsiteY8" fmla="*/ 67588 h 77843"/>
                  <a:gd name="connsiteX9" fmla="*/ 133891 w 630531"/>
                  <a:gd name="connsiteY9" fmla="*/ 47349 h 77843"/>
                  <a:gd name="connsiteX10" fmla="*/ 384546 w 630531"/>
                  <a:gd name="connsiteY10" fmla="*/ 51241 h 77843"/>
                  <a:gd name="connsiteX11" fmla="*/ 631310 w 630531"/>
                  <a:gd name="connsiteY11" fmla="*/ 80043 h 77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30531" h="77843">
                    <a:moveTo>
                      <a:pt x="631310" y="80043"/>
                    </a:moveTo>
                    <a:cubicBezTo>
                      <a:pt x="615741" y="65253"/>
                      <a:pt x="597837" y="46570"/>
                      <a:pt x="583047" y="27110"/>
                    </a:cubicBezTo>
                    <a:cubicBezTo>
                      <a:pt x="519994" y="19325"/>
                      <a:pt x="455384" y="12319"/>
                      <a:pt x="408678" y="8427"/>
                    </a:cubicBezTo>
                    <a:cubicBezTo>
                      <a:pt x="322271" y="2200"/>
                      <a:pt x="244428" y="-4806"/>
                      <a:pt x="158022" y="4535"/>
                    </a:cubicBezTo>
                    <a:cubicBezTo>
                      <a:pt x="131555" y="7649"/>
                      <a:pt x="53712" y="22439"/>
                      <a:pt x="17904" y="28666"/>
                    </a:cubicBezTo>
                    <a:cubicBezTo>
                      <a:pt x="17904" y="28666"/>
                      <a:pt x="17904" y="29445"/>
                      <a:pt x="17904" y="29445"/>
                    </a:cubicBezTo>
                    <a:cubicBezTo>
                      <a:pt x="14012" y="41900"/>
                      <a:pt x="6227" y="53576"/>
                      <a:pt x="0" y="66031"/>
                    </a:cubicBezTo>
                    <a:lnTo>
                      <a:pt x="778" y="66810"/>
                    </a:lnTo>
                    <a:cubicBezTo>
                      <a:pt x="1557" y="66810"/>
                      <a:pt x="6227" y="67588"/>
                      <a:pt x="15569" y="67588"/>
                    </a:cubicBezTo>
                    <a:cubicBezTo>
                      <a:pt x="55269" y="60582"/>
                      <a:pt x="111316" y="49684"/>
                      <a:pt x="133891" y="47349"/>
                    </a:cubicBezTo>
                    <a:cubicBezTo>
                      <a:pt x="220297" y="38008"/>
                      <a:pt x="298140" y="45014"/>
                      <a:pt x="384546" y="51241"/>
                    </a:cubicBezTo>
                    <a:cubicBezTo>
                      <a:pt x="448378" y="56690"/>
                      <a:pt x="550353" y="68367"/>
                      <a:pt x="631310" y="8004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7" name="Freeform: Shape 356">
                <a:extLst>
                  <a:ext uri="{FF2B5EF4-FFF2-40B4-BE49-F238E27FC236}">
                    <a16:creationId xmlns:a16="http://schemas.microsoft.com/office/drawing/2014/main" id="{0317B7FA-CDD8-40DE-83B9-513E130135B5}"/>
                  </a:ext>
                </a:extLst>
              </p:cNvPr>
              <p:cNvSpPr/>
              <p:nvPr/>
            </p:nvSpPr>
            <p:spPr>
              <a:xfrm>
                <a:off x="4070064" y="3049893"/>
                <a:ext cx="2202966" cy="2584392"/>
              </a:xfrm>
              <a:custGeom>
                <a:avLst/>
                <a:gdLst>
                  <a:gd name="connsiteX0" fmla="*/ 2187846 w 2202967"/>
                  <a:gd name="connsiteY0" fmla="*/ 1789619 h 2584399"/>
                  <a:gd name="connsiteX1" fmla="*/ 2208864 w 2202967"/>
                  <a:gd name="connsiteY1" fmla="*/ 1567766 h 2584399"/>
                  <a:gd name="connsiteX2" fmla="*/ 2136469 w 2202967"/>
                  <a:gd name="connsiteY2" fmla="*/ 1394175 h 2584399"/>
                  <a:gd name="connsiteX3" fmla="*/ 1797072 w 2202967"/>
                  <a:gd name="connsiteY3" fmla="*/ 728614 h 2584399"/>
                  <a:gd name="connsiteX4" fmla="*/ 1690427 w 2202967"/>
                  <a:gd name="connsiteY4" fmla="*/ 120657 h 2584399"/>
                  <a:gd name="connsiteX5" fmla="*/ 789779 w 2202967"/>
                  <a:gd name="connsiteY5" fmla="*/ 0 h 2584399"/>
                  <a:gd name="connsiteX6" fmla="*/ 716606 w 2202967"/>
                  <a:gd name="connsiteY6" fmla="*/ 562029 h 2584399"/>
                  <a:gd name="connsiteX7" fmla="*/ 793671 w 2202967"/>
                  <a:gd name="connsiteY7" fmla="*/ 774541 h 2584399"/>
                  <a:gd name="connsiteX8" fmla="*/ 792893 w 2202967"/>
                  <a:gd name="connsiteY8" fmla="*/ 1019748 h 2584399"/>
                  <a:gd name="connsiteX9" fmla="*/ 785887 w 2202967"/>
                  <a:gd name="connsiteY9" fmla="*/ 1046215 h 2584399"/>
                  <a:gd name="connsiteX10" fmla="*/ 603733 w 2202967"/>
                  <a:gd name="connsiteY10" fmla="*/ 1387169 h 2584399"/>
                  <a:gd name="connsiteX11" fmla="*/ 574931 w 2202967"/>
                  <a:gd name="connsiteY11" fmla="*/ 1416749 h 2584399"/>
                  <a:gd name="connsiteX12" fmla="*/ 277570 w 2202967"/>
                  <a:gd name="connsiteY12" fmla="*/ 1591119 h 2584399"/>
                  <a:gd name="connsiteX13" fmla="*/ 254995 w 2202967"/>
                  <a:gd name="connsiteY13" fmla="*/ 1607465 h 2584399"/>
                  <a:gd name="connsiteX14" fmla="*/ 6675 w 2202967"/>
                  <a:gd name="connsiteY14" fmla="*/ 1877582 h 2584399"/>
                  <a:gd name="connsiteX15" fmla="*/ 5118 w 2202967"/>
                  <a:gd name="connsiteY15" fmla="*/ 1899378 h 2584399"/>
                  <a:gd name="connsiteX16" fmla="*/ 8232 w 2202967"/>
                  <a:gd name="connsiteY16" fmla="*/ 1912612 h 2584399"/>
                  <a:gd name="connsiteX17" fmla="*/ 37812 w 2202967"/>
                  <a:gd name="connsiteY17" fmla="*/ 2069855 h 2584399"/>
                  <a:gd name="connsiteX18" fmla="*/ 201283 w 2202967"/>
                  <a:gd name="connsiteY18" fmla="*/ 2206081 h 2584399"/>
                  <a:gd name="connsiteX19" fmla="*/ 349964 w 2202967"/>
                  <a:gd name="connsiteY19" fmla="*/ 2265242 h 2584399"/>
                  <a:gd name="connsiteX20" fmla="*/ 356970 w 2202967"/>
                  <a:gd name="connsiteY20" fmla="*/ 2262128 h 2584399"/>
                  <a:gd name="connsiteX21" fmla="*/ 506429 w 2202967"/>
                  <a:gd name="connsiteY21" fmla="*/ 2235662 h 2584399"/>
                  <a:gd name="connsiteX22" fmla="*/ 525111 w 2202967"/>
                  <a:gd name="connsiteY22" fmla="*/ 2217758 h 2584399"/>
                  <a:gd name="connsiteX23" fmla="*/ 546908 w 2202967"/>
                  <a:gd name="connsiteY23" fmla="*/ 2143806 h 2584399"/>
                  <a:gd name="connsiteX24" fmla="*/ 588165 w 2202967"/>
                  <a:gd name="connsiteY24" fmla="*/ 2065184 h 2584399"/>
                  <a:gd name="connsiteX25" fmla="*/ 603733 w 2202967"/>
                  <a:gd name="connsiteY25" fmla="*/ 2057400 h 2584399"/>
                  <a:gd name="connsiteX26" fmla="*/ 697924 w 2202967"/>
                  <a:gd name="connsiteY26" fmla="*/ 2044945 h 2584399"/>
                  <a:gd name="connsiteX27" fmla="*/ 728283 w 2202967"/>
                  <a:gd name="connsiteY27" fmla="*/ 2036383 h 2584399"/>
                  <a:gd name="connsiteX28" fmla="*/ 797563 w 2202967"/>
                  <a:gd name="connsiteY28" fmla="*/ 1976443 h 2584399"/>
                  <a:gd name="connsiteX29" fmla="*/ 1094146 w 2202967"/>
                  <a:gd name="connsiteY29" fmla="*/ 1675968 h 2584399"/>
                  <a:gd name="connsiteX30" fmla="*/ 1168876 w 2202967"/>
                  <a:gd name="connsiteY30" fmla="*/ 1566987 h 2584399"/>
                  <a:gd name="connsiteX31" fmla="*/ 1204684 w 2202967"/>
                  <a:gd name="connsiteY31" fmla="*/ 1492257 h 2584399"/>
                  <a:gd name="connsiteX32" fmla="*/ 1271629 w 2202967"/>
                  <a:gd name="connsiteY32" fmla="*/ 1372378 h 2584399"/>
                  <a:gd name="connsiteX33" fmla="*/ 1291090 w 2202967"/>
                  <a:gd name="connsiteY33" fmla="*/ 1412079 h 2584399"/>
                  <a:gd name="connsiteX34" fmla="*/ 1456118 w 2202967"/>
                  <a:gd name="connsiteY34" fmla="*/ 1626926 h 2584399"/>
                  <a:gd name="connsiteX35" fmla="*/ 1478693 w 2202967"/>
                  <a:gd name="connsiteY35" fmla="*/ 1659621 h 2584399"/>
                  <a:gd name="connsiteX36" fmla="*/ 1572883 w 2202967"/>
                  <a:gd name="connsiteY36" fmla="*/ 1852672 h 2584399"/>
                  <a:gd name="connsiteX37" fmla="*/ 1579111 w 2202967"/>
                  <a:gd name="connsiteY37" fmla="*/ 1865127 h 2584399"/>
                  <a:gd name="connsiteX38" fmla="*/ 1550309 w 2202967"/>
                  <a:gd name="connsiteY38" fmla="*/ 2043388 h 2584399"/>
                  <a:gd name="connsiteX39" fmla="*/ 1518393 w 2202967"/>
                  <a:gd name="connsiteY39" fmla="*/ 2093208 h 2584399"/>
                  <a:gd name="connsiteX40" fmla="*/ 1512944 w 2202967"/>
                  <a:gd name="connsiteY40" fmla="*/ 2119675 h 2584399"/>
                  <a:gd name="connsiteX41" fmla="*/ 1536297 w 2202967"/>
                  <a:gd name="connsiteY41" fmla="*/ 2238775 h 2584399"/>
                  <a:gd name="connsiteX42" fmla="*/ 1533183 w 2202967"/>
                  <a:gd name="connsiteY42" fmla="*/ 2266021 h 2584399"/>
                  <a:gd name="connsiteX43" fmla="*/ 1469352 w 2202967"/>
                  <a:gd name="connsiteY43" fmla="*/ 2403803 h 2584399"/>
                  <a:gd name="connsiteX44" fmla="*/ 1489591 w 2202967"/>
                  <a:gd name="connsiteY44" fmla="*/ 2459850 h 2584399"/>
                  <a:gd name="connsiteX45" fmla="*/ 1513722 w 2202967"/>
                  <a:gd name="connsiteY45" fmla="*/ 2477754 h 2584399"/>
                  <a:gd name="connsiteX46" fmla="*/ 1724678 w 2202967"/>
                  <a:gd name="connsiteY46" fmla="*/ 2579729 h 2584399"/>
                  <a:gd name="connsiteX47" fmla="*/ 1776833 w 2202967"/>
                  <a:gd name="connsiteY47" fmla="*/ 2582843 h 2584399"/>
                  <a:gd name="connsiteX48" fmla="*/ 1906053 w 2202967"/>
                  <a:gd name="connsiteY48" fmla="*/ 2541586 h 2584399"/>
                  <a:gd name="connsiteX49" fmla="*/ 1985453 w 2202967"/>
                  <a:gd name="connsiteY49" fmla="*/ 2512005 h 2584399"/>
                  <a:gd name="connsiteX50" fmla="*/ 2032159 w 2202967"/>
                  <a:gd name="connsiteY50" fmla="*/ 2461407 h 2584399"/>
                  <a:gd name="connsiteX51" fmla="*/ 2060961 w 2202967"/>
                  <a:gd name="connsiteY51" fmla="*/ 2385899 h 2584399"/>
                  <a:gd name="connsiteX52" fmla="*/ 2158265 w 2202967"/>
                  <a:gd name="connsiteY52" fmla="*/ 2027820 h 2584399"/>
                  <a:gd name="connsiteX53" fmla="*/ 2187846 w 2202967"/>
                  <a:gd name="connsiteY53" fmla="*/ 1789619 h 2584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2202967" h="2584399">
                    <a:moveTo>
                      <a:pt x="2187846" y="1789619"/>
                    </a:moveTo>
                    <a:cubicBezTo>
                      <a:pt x="2187068" y="1738242"/>
                      <a:pt x="2208864" y="1580999"/>
                      <a:pt x="2208864" y="1567766"/>
                    </a:cubicBezTo>
                    <a:cubicBezTo>
                      <a:pt x="2208864" y="1521060"/>
                      <a:pt x="2152038" y="1419084"/>
                      <a:pt x="2136469" y="1394175"/>
                    </a:cubicBezTo>
                    <a:cubicBezTo>
                      <a:pt x="1982339" y="1148968"/>
                      <a:pt x="1840664" y="850828"/>
                      <a:pt x="1797072" y="728614"/>
                    </a:cubicBezTo>
                    <a:cubicBezTo>
                      <a:pt x="1670187" y="372870"/>
                      <a:pt x="1669409" y="326164"/>
                      <a:pt x="1690427" y="120657"/>
                    </a:cubicBezTo>
                    <a:cubicBezTo>
                      <a:pt x="1433544" y="31916"/>
                      <a:pt x="867622" y="0"/>
                      <a:pt x="789779" y="0"/>
                    </a:cubicBezTo>
                    <a:cubicBezTo>
                      <a:pt x="729061" y="96526"/>
                      <a:pt x="690139" y="518437"/>
                      <a:pt x="716606" y="562029"/>
                    </a:cubicBezTo>
                    <a:cubicBezTo>
                      <a:pt x="721277" y="569814"/>
                      <a:pt x="793671" y="765979"/>
                      <a:pt x="793671" y="774541"/>
                    </a:cubicBezTo>
                    <a:cubicBezTo>
                      <a:pt x="789001" y="880408"/>
                      <a:pt x="796785" y="913881"/>
                      <a:pt x="792893" y="1019748"/>
                    </a:cubicBezTo>
                    <a:cubicBezTo>
                      <a:pt x="792893" y="1029868"/>
                      <a:pt x="790557" y="1037652"/>
                      <a:pt x="785887" y="1046215"/>
                    </a:cubicBezTo>
                    <a:cubicBezTo>
                      <a:pt x="725169" y="1159866"/>
                      <a:pt x="664451" y="1273518"/>
                      <a:pt x="603733" y="1387169"/>
                    </a:cubicBezTo>
                    <a:cubicBezTo>
                      <a:pt x="596727" y="1400402"/>
                      <a:pt x="587386" y="1409744"/>
                      <a:pt x="574931" y="1416749"/>
                    </a:cubicBezTo>
                    <a:cubicBezTo>
                      <a:pt x="476070" y="1474353"/>
                      <a:pt x="376431" y="1532736"/>
                      <a:pt x="277570" y="1591119"/>
                    </a:cubicBezTo>
                    <a:cubicBezTo>
                      <a:pt x="269785" y="1595789"/>
                      <a:pt x="261223" y="1600460"/>
                      <a:pt x="254995" y="1607465"/>
                    </a:cubicBezTo>
                    <a:cubicBezTo>
                      <a:pt x="172481" y="1697764"/>
                      <a:pt x="89967" y="1788062"/>
                      <a:pt x="6675" y="1877582"/>
                    </a:cubicBezTo>
                    <a:cubicBezTo>
                      <a:pt x="-1110" y="1885366"/>
                      <a:pt x="-2667" y="1891594"/>
                      <a:pt x="5118" y="1899378"/>
                    </a:cubicBezTo>
                    <a:cubicBezTo>
                      <a:pt x="10567" y="1904049"/>
                      <a:pt x="10567" y="1908719"/>
                      <a:pt x="8232" y="1912612"/>
                    </a:cubicBezTo>
                    <a:cubicBezTo>
                      <a:pt x="19130" y="1939078"/>
                      <a:pt x="36255" y="2058179"/>
                      <a:pt x="37812" y="2069855"/>
                    </a:cubicBezTo>
                    <a:cubicBezTo>
                      <a:pt x="45596" y="2125903"/>
                      <a:pt x="127332" y="2180393"/>
                      <a:pt x="201283" y="2206081"/>
                    </a:cubicBezTo>
                    <a:cubicBezTo>
                      <a:pt x="280683" y="2234105"/>
                      <a:pt x="327389" y="2259015"/>
                      <a:pt x="349964" y="2265242"/>
                    </a:cubicBezTo>
                    <a:cubicBezTo>
                      <a:pt x="351521" y="2263685"/>
                      <a:pt x="353856" y="2262907"/>
                      <a:pt x="356970" y="2262128"/>
                    </a:cubicBezTo>
                    <a:cubicBezTo>
                      <a:pt x="407568" y="2258236"/>
                      <a:pt x="455831" y="2243446"/>
                      <a:pt x="506429" y="2235662"/>
                    </a:cubicBezTo>
                    <a:cubicBezTo>
                      <a:pt x="517327" y="2234105"/>
                      <a:pt x="521998" y="2228655"/>
                      <a:pt x="525111" y="2217758"/>
                    </a:cubicBezTo>
                    <a:cubicBezTo>
                      <a:pt x="532117" y="2192848"/>
                      <a:pt x="540680" y="2168716"/>
                      <a:pt x="546908" y="2143806"/>
                    </a:cubicBezTo>
                    <a:cubicBezTo>
                      <a:pt x="554692" y="2114226"/>
                      <a:pt x="574153" y="2091651"/>
                      <a:pt x="588165" y="2065184"/>
                    </a:cubicBezTo>
                    <a:cubicBezTo>
                      <a:pt x="591278" y="2058957"/>
                      <a:pt x="597506" y="2058179"/>
                      <a:pt x="603733" y="2057400"/>
                    </a:cubicBezTo>
                    <a:cubicBezTo>
                      <a:pt x="634871" y="2053508"/>
                      <a:pt x="666786" y="2049616"/>
                      <a:pt x="697924" y="2044945"/>
                    </a:cubicBezTo>
                    <a:cubicBezTo>
                      <a:pt x="708044" y="2043388"/>
                      <a:pt x="719720" y="2044167"/>
                      <a:pt x="728283" y="2036383"/>
                    </a:cubicBezTo>
                    <a:cubicBezTo>
                      <a:pt x="751636" y="2016143"/>
                      <a:pt x="775767" y="1998239"/>
                      <a:pt x="797563" y="1976443"/>
                    </a:cubicBezTo>
                    <a:cubicBezTo>
                      <a:pt x="897203" y="1876804"/>
                      <a:pt x="994507" y="1775607"/>
                      <a:pt x="1094146" y="1675968"/>
                    </a:cubicBezTo>
                    <a:cubicBezTo>
                      <a:pt x="1126062" y="1644052"/>
                      <a:pt x="1151751" y="1609022"/>
                      <a:pt x="1168876" y="1566987"/>
                    </a:cubicBezTo>
                    <a:cubicBezTo>
                      <a:pt x="1178996" y="1541299"/>
                      <a:pt x="1192229" y="1517167"/>
                      <a:pt x="1204684" y="1492257"/>
                    </a:cubicBezTo>
                    <a:cubicBezTo>
                      <a:pt x="1224923" y="1452557"/>
                      <a:pt x="1245941" y="1412857"/>
                      <a:pt x="1271629" y="1372378"/>
                    </a:cubicBezTo>
                    <a:cubicBezTo>
                      <a:pt x="1278635" y="1387169"/>
                      <a:pt x="1286420" y="1399624"/>
                      <a:pt x="1291090" y="1412079"/>
                    </a:cubicBezTo>
                    <a:cubicBezTo>
                      <a:pt x="1323784" y="1500820"/>
                      <a:pt x="1379053" y="1572436"/>
                      <a:pt x="1456118" y="1626926"/>
                    </a:cubicBezTo>
                    <a:cubicBezTo>
                      <a:pt x="1467795" y="1634711"/>
                      <a:pt x="1474022" y="1646387"/>
                      <a:pt x="1478693" y="1659621"/>
                    </a:cubicBezTo>
                    <a:cubicBezTo>
                      <a:pt x="1502046" y="1728123"/>
                      <a:pt x="1521507" y="1798182"/>
                      <a:pt x="1572883" y="1852672"/>
                    </a:cubicBezTo>
                    <a:cubicBezTo>
                      <a:pt x="1575997" y="1855786"/>
                      <a:pt x="1578332" y="1860456"/>
                      <a:pt x="1579111" y="1865127"/>
                    </a:cubicBezTo>
                    <a:cubicBezTo>
                      <a:pt x="1590009" y="1927402"/>
                      <a:pt x="1589230" y="1988120"/>
                      <a:pt x="1550309" y="2043388"/>
                    </a:cubicBezTo>
                    <a:cubicBezTo>
                      <a:pt x="1538632" y="2058957"/>
                      <a:pt x="1530069" y="2076861"/>
                      <a:pt x="1518393" y="2093208"/>
                    </a:cubicBezTo>
                    <a:cubicBezTo>
                      <a:pt x="1512944" y="2101771"/>
                      <a:pt x="1510608" y="2108777"/>
                      <a:pt x="1512944" y="2119675"/>
                    </a:cubicBezTo>
                    <a:cubicBezTo>
                      <a:pt x="1521507" y="2159375"/>
                      <a:pt x="1527734" y="2199075"/>
                      <a:pt x="1536297" y="2238775"/>
                    </a:cubicBezTo>
                    <a:cubicBezTo>
                      <a:pt x="1538632" y="2248895"/>
                      <a:pt x="1537075" y="2256679"/>
                      <a:pt x="1533183" y="2266021"/>
                    </a:cubicBezTo>
                    <a:cubicBezTo>
                      <a:pt x="1511387" y="2311948"/>
                      <a:pt x="1491148" y="2357876"/>
                      <a:pt x="1469352" y="2403803"/>
                    </a:cubicBezTo>
                    <a:cubicBezTo>
                      <a:pt x="1452226" y="2441168"/>
                      <a:pt x="1452226" y="2441168"/>
                      <a:pt x="1489591" y="2459850"/>
                    </a:cubicBezTo>
                    <a:cubicBezTo>
                      <a:pt x="1495040" y="2469192"/>
                      <a:pt x="1504381" y="2473084"/>
                      <a:pt x="1513722" y="2477754"/>
                    </a:cubicBezTo>
                    <a:cubicBezTo>
                      <a:pt x="1584560" y="2511227"/>
                      <a:pt x="1654619" y="2545478"/>
                      <a:pt x="1724678" y="2579729"/>
                    </a:cubicBezTo>
                    <a:cubicBezTo>
                      <a:pt x="1742582" y="2588292"/>
                      <a:pt x="1758929" y="2589071"/>
                      <a:pt x="1776833" y="2582843"/>
                    </a:cubicBezTo>
                    <a:cubicBezTo>
                      <a:pt x="1819647" y="2568053"/>
                      <a:pt x="1863239" y="2555598"/>
                      <a:pt x="1906053" y="2541586"/>
                    </a:cubicBezTo>
                    <a:cubicBezTo>
                      <a:pt x="1932520" y="2533023"/>
                      <a:pt x="1961322" y="2527574"/>
                      <a:pt x="1985453" y="2512005"/>
                    </a:cubicBezTo>
                    <a:cubicBezTo>
                      <a:pt x="2014255" y="2508113"/>
                      <a:pt x="2024375" y="2486317"/>
                      <a:pt x="2032159" y="2461407"/>
                    </a:cubicBezTo>
                    <a:cubicBezTo>
                      <a:pt x="2039943" y="2435719"/>
                      <a:pt x="2050063" y="2410809"/>
                      <a:pt x="2060961" y="2385899"/>
                    </a:cubicBezTo>
                    <a:cubicBezTo>
                      <a:pt x="2120122" y="2246560"/>
                      <a:pt x="2134134" y="2177279"/>
                      <a:pt x="2158265" y="2027820"/>
                    </a:cubicBezTo>
                    <a:cubicBezTo>
                      <a:pt x="2159822" y="2023149"/>
                      <a:pt x="2187846" y="1795846"/>
                      <a:pt x="2187846" y="1789619"/>
                    </a:cubicBezTo>
                    <a:close/>
                  </a:path>
                </a:pathLst>
              </a:custGeom>
              <a:solidFill>
                <a:srgbClr val="23282E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8" name="Freeform: Shape 357">
                <a:extLst>
                  <a:ext uri="{FF2B5EF4-FFF2-40B4-BE49-F238E27FC236}">
                    <a16:creationId xmlns:a16="http://schemas.microsoft.com/office/drawing/2014/main" id="{7536EDAD-198A-49BD-8AC2-E806ED0A6111}"/>
                  </a:ext>
                </a:extLst>
              </p:cNvPr>
              <p:cNvSpPr/>
              <p:nvPr/>
            </p:nvSpPr>
            <p:spPr>
              <a:xfrm>
                <a:off x="5589215" y="3236715"/>
                <a:ext cx="3954441" cy="2950254"/>
              </a:xfrm>
              <a:custGeom>
                <a:avLst/>
                <a:gdLst>
                  <a:gd name="connsiteX0" fmla="*/ 3959134 w 3954442"/>
                  <a:gd name="connsiteY0" fmla="*/ 2877091 h 2950263"/>
                  <a:gd name="connsiteX1" fmla="*/ 3710035 w 3954442"/>
                  <a:gd name="connsiteY1" fmla="*/ 2547035 h 2950263"/>
                  <a:gd name="connsiteX2" fmla="*/ 3710035 w 3954442"/>
                  <a:gd name="connsiteY2" fmla="*/ 2547035 h 2950263"/>
                  <a:gd name="connsiteX3" fmla="*/ 3710035 w 3954442"/>
                  <a:gd name="connsiteY3" fmla="*/ 2547035 h 2950263"/>
                  <a:gd name="connsiteX4" fmla="*/ 3707700 w 3954442"/>
                  <a:gd name="connsiteY4" fmla="*/ 2543921 h 2950263"/>
                  <a:gd name="connsiteX5" fmla="*/ 3706143 w 3954442"/>
                  <a:gd name="connsiteY5" fmla="*/ 2545478 h 2950263"/>
                  <a:gd name="connsiteX6" fmla="*/ 1170006 w 3954442"/>
                  <a:gd name="connsiteY6" fmla="*/ 1406630 h 2950263"/>
                  <a:gd name="connsiteX7" fmla="*/ 1171563 w 3954442"/>
                  <a:gd name="connsiteY7" fmla="*/ 1402738 h 2950263"/>
                  <a:gd name="connsiteX8" fmla="*/ 455404 w 3954442"/>
                  <a:gd name="connsiteY8" fmla="*/ 337840 h 2950263"/>
                  <a:gd name="connsiteX9" fmla="*/ 345645 w 3954442"/>
                  <a:gd name="connsiteY9" fmla="*/ 228081 h 2950263"/>
                  <a:gd name="connsiteX10" fmla="*/ 82534 w 3954442"/>
                  <a:gd name="connsiteY10" fmla="*/ 0 h 2950263"/>
                  <a:gd name="connsiteX11" fmla="*/ 20 w 3954442"/>
                  <a:gd name="connsiteY11" fmla="*/ 136226 h 2950263"/>
                  <a:gd name="connsiteX12" fmla="*/ 263131 w 3954442"/>
                  <a:gd name="connsiteY12" fmla="*/ 351852 h 2950263"/>
                  <a:gd name="connsiteX13" fmla="*/ 354208 w 3954442"/>
                  <a:gd name="connsiteY13" fmla="*/ 448378 h 2950263"/>
                  <a:gd name="connsiteX14" fmla="*/ 1102282 w 3954442"/>
                  <a:gd name="connsiteY14" fmla="*/ 1521838 h 2950263"/>
                  <a:gd name="connsiteX15" fmla="*/ 1110845 w 3954442"/>
                  <a:gd name="connsiteY15" fmla="*/ 1528065 h 2950263"/>
                  <a:gd name="connsiteX16" fmla="*/ 1110067 w 3954442"/>
                  <a:gd name="connsiteY16" fmla="*/ 1528844 h 2950263"/>
                  <a:gd name="connsiteX17" fmla="*/ 3652431 w 3954442"/>
                  <a:gd name="connsiteY17" fmla="*/ 2670027 h 2950263"/>
                  <a:gd name="connsiteX18" fmla="*/ 3868057 w 3954442"/>
                  <a:gd name="connsiteY18" fmla="*/ 2955713 h 2950263"/>
                  <a:gd name="connsiteX19" fmla="*/ 3959134 w 3954442"/>
                  <a:gd name="connsiteY19" fmla="*/ 2877091 h 2950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954442" h="2950263">
                    <a:moveTo>
                      <a:pt x="3959134" y="2877091"/>
                    </a:moveTo>
                    <a:lnTo>
                      <a:pt x="3710035" y="2547035"/>
                    </a:lnTo>
                    <a:lnTo>
                      <a:pt x="3710035" y="2547035"/>
                    </a:lnTo>
                    <a:lnTo>
                      <a:pt x="3710035" y="2547035"/>
                    </a:lnTo>
                    <a:lnTo>
                      <a:pt x="3707700" y="2543921"/>
                    </a:lnTo>
                    <a:lnTo>
                      <a:pt x="3706143" y="2545478"/>
                    </a:lnTo>
                    <a:lnTo>
                      <a:pt x="1170006" y="1406630"/>
                    </a:lnTo>
                    <a:lnTo>
                      <a:pt x="1171563" y="1402738"/>
                    </a:lnTo>
                    <a:cubicBezTo>
                      <a:pt x="1119408" y="1324116"/>
                      <a:pt x="478757" y="368978"/>
                      <a:pt x="455404" y="337840"/>
                    </a:cubicBezTo>
                    <a:cubicBezTo>
                      <a:pt x="424267" y="296583"/>
                      <a:pt x="410255" y="284128"/>
                      <a:pt x="345645" y="228081"/>
                    </a:cubicBezTo>
                    <a:cubicBezTo>
                      <a:pt x="317621" y="203950"/>
                      <a:pt x="130019" y="49820"/>
                      <a:pt x="82534" y="0"/>
                    </a:cubicBezTo>
                    <a:cubicBezTo>
                      <a:pt x="80199" y="778"/>
                      <a:pt x="21816" y="91855"/>
                      <a:pt x="20" y="136226"/>
                    </a:cubicBezTo>
                    <a:cubicBezTo>
                      <a:pt x="-2315" y="140118"/>
                      <a:pt x="198521" y="302032"/>
                      <a:pt x="263131" y="351852"/>
                    </a:cubicBezTo>
                    <a:cubicBezTo>
                      <a:pt x="298939" y="379876"/>
                      <a:pt x="326962" y="411013"/>
                      <a:pt x="354208" y="448378"/>
                    </a:cubicBezTo>
                    <a:cubicBezTo>
                      <a:pt x="423488" y="544125"/>
                      <a:pt x="1069588" y="1494593"/>
                      <a:pt x="1102282" y="1521838"/>
                    </a:cubicBezTo>
                    <a:cubicBezTo>
                      <a:pt x="1104618" y="1524173"/>
                      <a:pt x="1107731" y="1525730"/>
                      <a:pt x="1110845" y="1528065"/>
                    </a:cubicBezTo>
                    <a:lnTo>
                      <a:pt x="1110067" y="1528844"/>
                    </a:lnTo>
                    <a:lnTo>
                      <a:pt x="3652431" y="2670027"/>
                    </a:lnTo>
                    <a:lnTo>
                      <a:pt x="3868057" y="2955713"/>
                    </a:lnTo>
                    <a:lnTo>
                      <a:pt x="3959134" y="2877091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9" name="Freeform: Shape 358">
                <a:extLst>
                  <a:ext uri="{FF2B5EF4-FFF2-40B4-BE49-F238E27FC236}">
                    <a16:creationId xmlns:a16="http://schemas.microsoft.com/office/drawing/2014/main" id="{A348FEC3-C832-4E8D-B8CA-647D9805D9DF}"/>
                  </a:ext>
                </a:extLst>
              </p:cNvPr>
              <p:cNvSpPr/>
              <p:nvPr/>
            </p:nvSpPr>
            <p:spPr>
              <a:xfrm>
                <a:off x="8008605" y="5382071"/>
                <a:ext cx="1471238" cy="1471236"/>
              </a:xfrm>
              <a:custGeom>
                <a:avLst/>
                <a:gdLst>
                  <a:gd name="connsiteX0" fmla="*/ 1472797 w 1471239"/>
                  <a:gd name="connsiteY0" fmla="*/ 736398 h 1471239"/>
                  <a:gd name="connsiteX1" fmla="*/ 736399 w 1471239"/>
                  <a:gd name="connsiteY1" fmla="*/ 1472796 h 1471239"/>
                  <a:gd name="connsiteX2" fmla="*/ 1 w 1471239"/>
                  <a:gd name="connsiteY2" fmla="*/ 736398 h 1471239"/>
                  <a:gd name="connsiteX3" fmla="*/ 736399 w 1471239"/>
                  <a:gd name="connsiteY3" fmla="*/ 0 h 1471239"/>
                  <a:gd name="connsiteX4" fmla="*/ 1472797 w 1471239"/>
                  <a:gd name="connsiteY4" fmla="*/ 736398 h 147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1239" h="1471239">
                    <a:moveTo>
                      <a:pt x="1472797" y="736398"/>
                    </a:moveTo>
                    <a:cubicBezTo>
                      <a:pt x="1472797" y="1143100"/>
                      <a:pt x="1143100" y="1472796"/>
                      <a:pt x="736399" y="1472796"/>
                    </a:cubicBezTo>
                    <a:cubicBezTo>
                      <a:pt x="329697" y="1472796"/>
                      <a:pt x="1" y="1143099"/>
                      <a:pt x="1" y="736398"/>
                    </a:cubicBezTo>
                    <a:cubicBezTo>
                      <a:pt x="1" y="329697"/>
                      <a:pt x="329697" y="0"/>
                      <a:pt x="736399" y="0"/>
                    </a:cubicBezTo>
                    <a:cubicBezTo>
                      <a:pt x="1143100" y="0"/>
                      <a:pt x="1472797" y="329697"/>
                      <a:pt x="1472797" y="736398"/>
                    </a:cubicBezTo>
                    <a:close/>
                  </a:path>
                </a:pathLst>
              </a:custGeom>
              <a:solidFill>
                <a:srgbClr val="4D4D4D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0" name="Freeform: Shape 359">
                <a:extLst>
                  <a:ext uri="{FF2B5EF4-FFF2-40B4-BE49-F238E27FC236}">
                    <a16:creationId xmlns:a16="http://schemas.microsoft.com/office/drawing/2014/main" id="{FD4755E9-8FBD-4D7F-8A36-B7BF8785843D}"/>
                  </a:ext>
                </a:extLst>
              </p:cNvPr>
              <p:cNvSpPr/>
              <p:nvPr/>
            </p:nvSpPr>
            <p:spPr>
              <a:xfrm>
                <a:off x="8207885" y="5581350"/>
                <a:ext cx="1074236" cy="1074236"/>
              </a:xfrm>
              <a:custGeom>
                <a:avLst/>
                <a:gdLst>
                  <a:gd name="connsiteX0" fmla="*/ 1074238 w 1074238"/>
                  <a:gd name="connsiteY0" fmla="*/ 537119 h 1074238"/>
                  <a:gd name="connsiteX1" fmla="*/ 537119 w 1074238"/>
                  <a:gd name="connsiteY1" fmla="*/ 1074238 h 1074238"/>
                  <a:gd name="connsiteX2" fmla="*/ 0 w 1074238"/>
                  <a:gd name="connsiteY2" fmla="*/ 537119 h 1074238"/>
                  <a:gd name="connsiteX3" fmla="*/ 537119 w 1074238"/>
                  <a:gd name="connsiteY3" fmla="*/ 0 h 1074238"/>
                  <a:gd name="connsiteX4" fmla="*/ 1074238 w 1074238"/>
                  <a:gd name="connsiteY4" fmla="*/ 537119 h 107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4238" h="1074238">
                    <a:moveTo>
                      <a:pt x="1074238" y="537119"/>
                    </a:moveTo>
                    <a:cubicBezTo>
                      <a:pt x="1074238" y="833762"/>
                      <a:pt x="833762" y="1074238"/>
                      <a:pt x="537119" y="1074238"/>
                    </a:cubicBezTo>
                    <a:cubicBezTo>
                      <a:pt x="240476" y="1074238"/>
                      <a:pt x="0" y="833762"/>
                      <a:pt x="0" y="537119"/>
                    </a:cubicBezTo>
                    <a:cubicBezTo>
                      <a:pt x="0" y="240476"/>
                      <a:pt x="240476" y="0"/>
                      <a:pt x="537119" y="0"/>
                    </a:cubicBezTo>
                    <a:cubicBezTo>
                      <a:pt x="833762" y="0"/>
                      <a:pt x="1074238" y="240476"/>
                      <a:pt x="1074238" y="537119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1" name="Freeform: Shape 360">
                <a:extLst>
                  <a:ext uri="{FF2B5EF4-FFF2-40B4-BE49-F238E27FC236}">
                    <a16:creationId xmlns:a16="http://schemas.microsoft.com/office/drawing/2014/main" id="{9E10A26E-05FF-4B80-AA7F-CF4051CE2F09}"/>
                  </a:ext>
                </a:extLst>
              </p:cNvPr>
              <p:cNvSpPr/>
              <p:nvPr/>
            </p:nvSpPr>
            <p:spPr>
              <a:xfrm>
                <a:off x="2612456" y="4806033"/>
                <a:ext cx="7785" cy="23352"/>
              </a:xfrm>
              <a:custGeom>
                <a:avLst/>
                <a:gdLst>
                  <a:gd name="connsiteX0" fmla="*/ 49 w 0"/>
                  <a:gd name="connsiteY0" fmla="*/ 0 h 23353"/>
                  <a:gd name="connsiteX1" fmla="*/ 3941 w 0"/>
                  <a:gd name="connsiteY1" fmla="*/ 24909 h 23353"/>
                  <a:gd name="connsiteX2" fmla="*/ 49 w 0"/>
                  <a:gd name="connsiteY2" fmla="*/ 0 h 23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h="23353">
                    <a:moveTo>
                      <a:pt x="49" y="0"/>
                    </a:moveTo>
                    <a:cubicBezTo>
                      <a:pt x="7833" y="7006"/>
                      <a:pt x="3941" y="16347"/>
                      <a:pt x="3941" y="24909"/>
                    </a:cubicBezTo>
                    <a:cubicBezTo>
                      <a:pt x="-730" y="17125"/>
                      <a:pt x="49" y="8563"/>
                      <a:pt x="49" y="0"/>
                    </a:cubicBezTo>
                    <a:close/>
                  </a:path>
                </a:pathLst>
              </a:custGeom>
              <a:solidFill>
                <a:srgbClr val="512817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2" name="Freeform: Shape 361">
                <a:extLst>
                  <a:ext uri="{FF2B5EF4-FFF2-40B4-BE49-F238E27FC236}">
                    <a16:creationId xmlns:a16="http://schemas.microsoft.com/office/drawing/2014/main" id="{8AF7FAA5-56E7-4E82-B382-785689CD6063}"/>
                  </a:ext>
                </a:extLst>
              </p:cNvPr>
              <p:cNvSpPr/>
              <p:nvPr/>
            </p:nvSpPr>
            <p:spPr>
              <a:xfrm>
                <a:off x="4459627" y="902146"/>
                <a:ext cx="1829317" cy="2989177"/>
              </a:xfrm>
              <a:custGeom>
                <a:avLst/>
                <a:gdLst>
                  <a:gd name="connsiteX0" fmla="*/ 53812 w 1829319"/>
                  <a:gd name="connsiteY0" fmla="*/ 1561592 h 2989185"/>
                  <a:gd name="connsiteX1" fmla="*/ 49920 w 1829319"/>
                  <a:gd name="connsiteY1" fmla="*/ 1561592 h 2989185"/>
                  <a:gd name="connsiteX2" fmla="*/ 10220 w 1829319"/>
                  <a:gd name="connsiteY2" fmla="*/ 1527341 h 2989185"/>
                  <a:gd name="connsiteX3" fmla="*/ 100 w 1829319"/>
                  <a:gd name="connsiteY3" fmla="*/ 1221416 h 2989185"/>
                  <a:gd name="connsiteX4" fmla="*/ 7106 w 1829319"/>
                  <a:gd name="connsiteY4" fmla="*/ 1187944 h 2989185"/>
                  <a:gd name="connsiteX5" fmla="*/ 197822 w 1829319"/>
                  <a:gd name="connsiteY5" fmla="*/ 890582 h 2989185"/>
                  <a:gd name="connsiteX6" fmla="*/ 616620 w 1829319"/>
                  <a:gd name="connsiteY6" fmla="*/ 343343 h 2989185"/>
                  <a:gd name="connsiteX7" fmla="*/ 663326 w 1829319"/>
                  <a:gd name="connsiteY7" fmla="*/ 302086 h 2989185"/>
                  <a:gd name="connsiteX8" fmla="*/ 1029189 w 1829319"/>
                  <a:gd name="connsiteY8" fmla="*/ 119154 h 2989185"/>
                  <a:gd name="connsiteX9" fmla="*/ 1097692 w 1829319"/>
                  <a:gd name="connsiteY9" fmla="*/ 112927 h 2989185"/>
                  <a:gd name="connsiteX10" fmla="*/ 1120266 w 1829319"/>
                  <a:gd name="connsiteY10" fmla="*/ 99694 h 2989185"/>
                  <a:gd name="connsiteX11" fmla="*/ 1175535 w 1829319"/>
                  <a:gd name="connsiteY11" fmla="*/ 12509 h 2989185"/>
                  <a:gd name="connsiteX12" fmla="*/ 1189547 w 1829319"/>
                  <a:gd name="connsiteY12" fmla="*/ 54 h 2989185"/>
                  <a:gd name="connsiteX13" fmla="*/ 1258049 w 1829319"/>
                  <a:gd name="connsiteY13" fmla="*/ 64664 h 2989185"/>
                  <a:gd name="connsiteX14" fmla="*/ 1367030 w 1829319"/>
                  <a:gd name="connsiteY14" fmla="*/ 172866 h 2989185"/>
                  <a:gd name="connsiteX15" fmla="*/ 1511818 w 1829319"/>
                  <a:gd name="connsiteY15" fmla="*/ 313763 h 2989185"/>
                  <a:gd name="connsiteX16" fmla="*/ 1578764 w 1829319"/>
                  <a:gd name="connsiteY16" fmla="*/ 372145 h 2989185"/>
                  <a:gd name="connsiteX17" fmla="*/ 1593554 w 1829319"/>
                  <a:gd name="connsiteY17" fmla="*/ 408732 h 2989185"/>
                  <a:gd name="connsiteX18" fmla="*/ 1603673 w 1829319"/>
                  <a:gd name="connsiteY18" fmla="*/ 618130 h 2989185"/>
                  <a:gd name="connsiteX19" fmla="*/ 1609901 w 1829319"/>
                  <a:gd name="connsiteY19" fmla="*/ 741123 h 2989185"/>
                  <a:gd name="connsiteX20" fmla="*/ 1607566 w 1829319"/>
                  <a:gd name="connsiteY20" fmla="*/ 805733 h 2989185"/>
                  <a:gd name="connsiteX21" fmla="*/ 1560860 w 1829319"/>
                  <a:gd name="connsiteY21" fmla="*/ 1196507 h 2989185"/>
                  <a:gd name="connsiteX22" fmla="*/ 1527387 w 1829319"/>
                  <a:gd name="connsiteY22" fmla="*/ 1476743 h 2989185"/>
                  <a:gd name="connsiteX23" fmla="*/ 1511818 w 1829319"/>
                  <a:gd name="connsiteY23" fmla="*/ 1611412 h 2989185"/>
                  <a:gd name="connsiteX24" fmla="*/ 1468226 w 1829319"/>
                  <a:gd name="connsiteY24" fmla="*/ 1788116 h 2989185"/>
                  <a:gd name="connsiteX25" fmla="*/ 1314096 w 1829319"/>
                  <a:gd name="connsiteY25" fmla="*/ 2320565 h 2989185"/>
                  <a:gd name="connsiteX26" fmla="*/ 1311761 w 1829319"/>
                  <a:gd name="connsiteY26" fmla="*/ 2376612 h 2989185"/>
                  <a:gd name="connsiteX27" fmla="*/ 1374814 w 1829319"/>
                  <a:gd name="connsiteY27" fmla="*/ 2701219 h 2989185"/>
                  <a:gd name="connsiteX28" fmla="*/ 1380263 w 1829319"/>
                  <a:gd name="connsiteY28" fmla="*/ 2722237 h 2989185"/>
                  <a:gd name="connsiteX29" fmla="*/ 1438646 w 1829319"/>
                  <a:gd name="connsiteY29" fmla="*/ 2585232 h 2989185"/>
                  <a:gd name="connsiteX30" fmla="*/ 1630140 w 1829319"/>
                  <a:gd name="connsiteY30" fmla="*/ 2157094 h 2989185"/>
                  <a:gd name="connsiteX31" fmla="*/ 1651158 w 1829319"/>
                  <a:gd name="connsiteY31" fmla="*/ 2083143 h 2989185"/>
                  <a:gd name="connsiteX32" fmla="*/ 1704870 w 1829319"/>
                  <a:gd name="connsiteY32" fmla="*/ 1835601 h 2989185"/>
                  <a:gd name="connsiteX33" fmla="*/ 1732893 w 1829319"/>
                  <a:gd name="connsiteY33" fmla="*/ 1630873 h 2989185"/>
                  <a:gd name="connsiteX34" fmla="*/ 1776486 w 1829319"/>
                  <a:gd name="connsiteY34" fmla="*/ 1356086 h 2989185"/>
                  <a:gd name="connsiteX35" fmla="*/ 1783492 w 1829319"/>
                  <a:gd name="connsiteY35" fmla="*/ 1123334 h 2989185"/>
                  <a:gd name="connsiteX36" fmla="*/ 1732893 w 1829319"/>
                  <a:gd name="connsiteY36" fmla="*/ 887468 h 2989185"/>
                  <a:gd name="connsiteX37" fmla="*/ 1721217 w 1829319"/>
                  <a:gd name="connsiteY37" fmla="*/ 833757 h 2989185"/>
                  <a:gd name="connsiteX38" fmla="*/ 1693193 w 1829319"/>
                  <a:gd name="connsiteY38" fmla="*/ 647711 h 2989185"/>
                  <a:gd name="connsiteX39" fmla="*/ 1665170 w 1829319"/>
                  <a:gd name="connsiteY39" fmla="*/ 555856 h 2989185"/>
                  <a:gd name="connsiteX40" fmla="*/ 1616907 w 1829319"/>
                  <a:gd name="connsiteY40" fmla="*/ 481126 h 2989185"/>
                  <a:gd name="connsiteX41" fmla="*/ 1609123 w 1829319"/>
                  <a:gd name="connsiteY41" fmla="*/ 434420 h 2989185"/>
                  <a:gd name="connsiteX42" fmla="*/ 1624691 w 1829319"/>
                  <a:gd name="connsiteY42" fmla="*/ 372924 h 2989185"/>
                  <a:gd name="connsiteX43" fmla="*/ 1645709 w 1829319"/>
                  <a:gd name="connsiteY43" fmla="*/ 352685 h 2989185"/>
                  <a:gd name="connsiteX44" fmla="*/ 1662056 w 1829319"/>
                  <a:gd name="connsiteY44" fmla="*/ 355798 h 2989185"/>
                  <a:gd name="connsiteX45" fmla="*/ 1750798 w 1829319"/>
                  <a:gd name="connsiteY45" fmla="*/ 432085 h 2989185"/>
                  <a:gd name="connsiteX46" fmla="*/ 1759360 w 1829319"/>
                  <a:gd name="connsiteY46" fmla="*/ 451546 h 2989185"/>
                  <a:gd name="connsiteX47" fmla="*/ 1809180 w 1829319"/>
                  <a:gd name="connsiteY47" fmla="*/ 745015 h 2989185"/>
                  <a:gd name="connsiteX48" fmla="*/ 1811515 w 1829319"/>
                  <a:gd name="connsiteY48" fmla="*/ 766811 h 2989185"/>
                  <a:gd name="connsiteX49" fmla="*/ 1823192 w 1829319"/>
                  <a:gd name="connsiteY49" fmla="*/ 1380995 h 2989185"/>
                  <a:gd name="connsiteX50" fmla="*/ 1830976 w 1829319"/>
                  <a:gd name="connsiteY50" fmla="*/ 1567041 h 2989185"/>
                  <a:gd name="connsiteX51" fmla="*/ 1828641 w 1829319"/>
                  <a:gd name="connsiteY51" fmla="*/ 1587280 h 2989185"/>
                  <a:gd name="connsiteX52" fmla="*/ 1552297 w 1829319"/>
                  <a:gd name="connsiteY52" fmla="*/ 2571999 h 2989185"/>
                  <a:gd name="connsiteX53" fmla="*/ 1542956 w 1829319"/>
                  <a:gd name="connsiteY53" fmla="*/ 2597687 h 2989185"/>
                  <a:gd name="connsiteX54" fmla="*/ 1528166 w 1829319"/>
                  <a:gd name="connsiteY54" fmla="*/ 2687207 h 2989185"/>
                  <a:gd name="connsiteX55" fmla="*/ 1499363 w 1829319"/>
                  <a:gd name="connsiteY55" fmla="*/ 2793074 h 2989185"/>
                  <a:gd name="connsiteX56" fmla="*/ 1464334 w 1829319"/>
                  <a:gd name="connsiteY56" fmla="*/ 2814092 h 2989185"/>
                  <a:gd name="connsiteX57" fmla="*/ 1412957 w 1829319"/>
                  <a:gd name="connsiteY57" fmla="*/ 2802415 h 2989185"/>
                  <a:gd name="connsiteX58" fmla="*/ 1397389 w 1829319"/>
                  <a:gd name="connsiteY58" fmla="*/ 2817205 h 2989185"/>
                  <a:gd name="connsiteX59" fmla="*/ 1423077 w 1829319"/>
                  <a:gd name="connsiteY59" fmla="*/ 2950318 h 2989185"/>
                  <a:gd name="connsiteX60" fmla="*/ 1420742 w 1829319"/>
                  <a:gd name="connsiteY60" fmla="*/ 2976784 h 2989185"/>
                  <a:gd name="connsiteX61" fmla="*/ 1358467 w 1829319"/>
                  <a:gd name="connsiteY61" fmla="*/ 2984569 h 2989185"/>
                  <a:gd name="connsiteX62" fmla="*/ 1194996 w 1829319"/>
                  <a:gd name="connsiteY62" fmla="*/ 2990796 h 2989185"/>
                  <a:gd name="connsiteX63" fmla="*/ 1098470 w 1829319"/>
                  <a:gd name="connsiteY63" fmla="*/ 2933192 h 2989185"/>
                  <a:gd name="connsiteX64" fmla="*/ 1026076 w 1829319"/>
                  <a:gd name="connsiteY64" fmla="*/ 2856906 h 2989185"/>
                  <a:gd name="connsiteX65" fmla="*/ 852485 w 1829319"/>
                  <a:gd name="connsiteY65" fmla="*/ 2673195 h 2989185"/>
                  <a:gd name="connsiteX66" fmla="*/ 711589 w 1829319"/>
                  <a:gd name="connsiteY66" fmla="*/ 2524515 h 2989185"/>
                  <a:gd name="connsiteX67" fmla="*/ 691349 w 1829319"/>
                  <a:gd name="connsiteY67" fmla="*/ 2496491 h 2989185"/>
                  <a:gd name="connsiteX68" fmla="*/ 678116 w 1829319"/>
                  <a:gd name="connsiteY68" fmla="*/ 2384396 h 2989185"/>
                  <a:gd name="connsiteX69" fmla="*/ 645422 w 1829319"/>
                  <a:gd name="connsiteY69" fmla="*/ 2281643 h 2989185"/>
                  <a:gd name="connsiteX70" fmla="*/ 595602 w 1829319"/>
                  <a:gd name="connsiteY70" fmla="*/ 2121286 h 2989185"/>
                  <a:gd name="connsiteX71" fmla="*/ 574584 w 1829319"/>
                  <a:gd name="connsiteY71" fmla="*/ 2055897 h 2989185"/>
                  <a:gd name="connsiteX72" fmla="*/ 483507 w 1829319"/>
                  <a:gd name="connsiteY72" fmla="*/ 1845720 h 2989185"/>
                  <a:gd name="connsiteX73" fmla="*/ 479615 w 1829319"/>
                  <a:gd name="connsiteY73" fmla="*/ 1789673 h 2989185"/>
                  <a:gd name="connsiteX74" fmla="*/ 471052 w 1829319"/>
                  <a:gd name="connsiteY74" fmla="*/ 1683806 h 2989185"/>
                  <a:gd name="connsiteX75" fmla="*/ 441472 w 1829319"/>
                  <a:gd name="connsiteY75" fmla="*/ 1578718 h 2989185"/>
                  <a:gd name="connsiteX76" fmla="*/ 422011 w 1829319"/>
                  <a:gd name="connsiteY76" fmla="*/ 1559257 h 2989185"/>
                  <a:gd name="connsiteX77" fmla="*/ 211834 w 1829319"/>
                  <a:gd name="connsiteY77" fmla="*/ 1546802 h 2989185"/>
                  <a:gd name="connsiteX78" fmla="*/ 97404 w 1829319"/>
                  <a:gd name="connsiteY78" fmla="*/ 1560035 h 2989185"/>
                  <a:gd name="connsiteX79" fmla="*/ 53812 w 1829319"/>
                  <a:gd name="connsiteY79" fmla="*/ 1561592 h 2989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829319" h="2989185">
                    <a:moveTo>
                      <a:pt x="53812" y="1561592"/>
                    </a:moveTo>
                    <a:cubicBezTo>
                      <a:pt x="52255" y="1561592"/>
                      <a:pt x="51477" y="1561592"/>
                      <a:pt x="49920" y="1561592"/>
                    </a:cubicBezTo>
                    <a:cubicBezTo>
                      <a:pt x="11777" y="1565484"/>
                      <a:pt x="10998" y="1565484"/>
                      <a:pt x="10220" y="1527341"/>
                    </a:cubicBezTo>
                    <a:cubicBezTo>
                      <a:pt x="6328" y="1425366"/>
                      <a:pt x="3214" y="1323391"/>
                      <a:pt x="100" y="1221416"/>
                    </a:cubicBezTo>
                    <a:cubicBezTo>
                      <a:pt x="-678" y="1209740"/>
                      <a:pt x="3214" y="1199620"/>
                      <a:pt x="7106" y="1187944"/>
                    </a:cubicBezTo>
                    <a:cubicBezTo>
                      <a:pt x="49142" y="1075071"/>
                      <a:pt x="129320" y="986330"/>
                      <a:pt x="197822" y="890582"/>
                    </a:cubicBezTo>
                    <a:cubicBezTo>
                      <a:pt x="330156" y="702980"/>
                      <a:pt x="478837" y="527054"/>
                      <a:pt x="616620" y="343343"/>
                    </a:cubicBezTo>
                    <a:cubicBezTo>
                      <a:pt x="629075" y="326218"/>
                      <a:pt x="647757" y="316098"/>
                      <a:pt x="663326" y="302086"/>
                    </a:cubicBezTo>
                    <a:cubicBezTo>
                      <a:pt x="769193" y="209453"/>
                      <a:pt x="893742" y="151849"/>
                      <a:pt x="1029189" y="119154"/>
                    </a:cubicBezTo>
                    <a:cubicBezTo>
                      <a:pt x="1051764" y="113705"/>
                      <a:pt x="1075117" y="113705"/>
                      <a:pt x="1097692" y="112927"/>
                    </a:cubicBezTo>
                    <a:cubicBezTo>
                      <a:pt x="1108590" y="112927"/>
                      <a:pt x="1114817" y="109035"/>
                      <a:pt x="1120266" y="99694"/>
                    </a:cubicBezTo>
                    <a:cubicBezTo>
                      <a:pt x="1138170" y="70113"/>
                      <a:pt x="1156853" y="41311"/>
                      <a:pt x="1175535" y="12509"/>
                    </a:cubicBezTo>
                    <a:cubicBezTo>
                      <a:pt x="1178649" y="7060"/>
                      <a:pt x="1180206" y="-724"/>
                      <a:pt x="1189547" y="54"/>
                    </a:cubicBezTo>
                    <a:cubicBezTo>
                      <a:pt x="1216792" y="16401"/>
                      <a:pt x="1236253" y="42090"/>
                      <a:pt x="1258049" y="64664"/>
                    </a:cubicBezTo>
                    <a:cubicBezTo>
                      <a:pt x="1293078" y="102029"/>
                      <a:pt x="1328108" y="138615"/>
                      <a:pt x="1367030" y="172866"/>
                    </a:cubicBezTo>
                    <a:cubicBezTo>
                      <a:pt x="1414514" y="220351"/>
                      <a:pt x="1462777" y="267835"/>
                      <a:pt x="1511818" y="313763"/>
                    </a:cubicBezTo>
                    <a:cubicBezTo>
                      <a:pt x="1533614" y="334002"/>
                      <a:pt x="1555411" y="354241"/>
                      <a:pt x="1578764" y="372145"/>
                    </a:cubicBezTo>
                    <a:cubicBezTo>
                      <a:pt x="1590440" y="381487"/>
                      <a:pt x="1589662" y="396277"/>
                      <a:pt x="1593554" y="408732"/>
                    </a:cubicBezTo>
                    <a:cubicBezTo>
                      <a:pt x="1595889" y="478791"/>
                      <a:pt x="1600560" y="548850"/>
                      <a:pt x="1603673" y="618130"/>
                    </a:cubicBezTo>
                    <a:cubicBezTo>
                      <a:pt x="1606009" y="659387"/>
                      <a:pt x="1605230" y="699866"/>
                      <a:pt x="1609901" y="741123"/>
                    </a:cubicBezTo>
                    <a:cubicBezTo>
                      <a:pt x="1612236" y="762919"/>
                      <a:pt x="1612236" y="783937"/>
                      <a:pt x="1607566" y="805733"/>
                    </a:cubicBezTo>
                    <a:cubicBezTo>
                      <a:pt x="1591997" y="935731"/>
                      <a:pt x="1576428" y="1066508"/>
                      <a:pt x="1560860" y="1196507"/>
                    </a:cubicBezTo>
                    <a:cubicBezTo>
                      <a:pt x="1549962" y="1289919"/>
                      <a:pt x="1538285" y="1383331"/>
                      <a:pt x="1527387" y="1476743"/>
                    </a:cubicBezTo>
                    <a:cubicBezTo>
                      <a:pt x="1521938" y="1521892"/>
                      <a:pt x="1515711" y="1566263"/>
                      <a:pt x="1511818" y="1611412"/>
                    </a:cubicBezTo>
                    <a:cubicBezTo>
                      <a:pt x="1506369" y="1672908"/>
                      <a:pt x="1485352" y="1729734"/>
                      <a:pt x="1468226" y="1788116"/>
                    </a:cubicBezTo>
                    <a:cubicBezTo>
                      <a:pt x="1416849" y="1965599"/>
                      <a:pt x="1365473" y="2143082"/>
                      <a:pt x="1314096" y="2320565"/>
                    </a:cubicBezTo>
                    <a:cubicBezTo>
                      <a:pt x="1308647" y="2339247"/>
                      <a:pt x="1307869" y="2357151"/>
                      <a:pt x="1311761" y="2376612"/>
                    </a:cubicBezTo>
                    <a:cubicBezTo>
                      <a:pt x="1333557" y="2484814"/>
                      <a:pt x="1353796" y="2593017"/>
                      <a:pt x="1374814" y="2701219"/>
                    </a:cubicBezTo>
                    <a:cubicBezTo>
                      <a:pt x="1376371" y="2707446"/>
                      <a:pt x="1376371" y="2714452"/>
                      <a:pt x="1380263" y="2722237"/>
                    </a:cubicBezTo>
                    <a:cubicBezTo>
                      <a:pt x="1400502" y="2675531"/>
                      <a:pt x="1419185" y="2630381"/>
                      <a:pt x="1438646" y="2585232"/>
                    </a:cubicBezTo>
                    <a:cubicBezTo>
                      <a:pt x="1499363" y="2441222"/>
                      <a:pt x="1566309" y="2300325"/>
                      <a:pt x="1630140" y="2157094"/>
                    </a:cubicBezTo>
                    <a:cubicBezTo>
                      <a:pt x="1641038" y="2132962"/>
                      <a:pt x="1644931" y="2108053"/>
                      <a:pt x="1651158" y="2083143"/>
                    </a:cubicBezTo>
                    <a:cubicBezTo>
                      <a:pt x="1669840" y="2000628"/>
                      <a:pt x="1689301" y="1918114"/>
                      <a:pt x="1704870" y="1835601"/>
                    </a:cubicBezTo>
                    <a:cubicBezTo>
                      <a:pt x="1718103" y="1767877"/>
                      <a:pt x="1722774" y="1698596"/>
                      <a:pt x="1732893" y="1630873"/>
                    </a:cubicBezTo>
                    <a:cubicBezTo>
                      <a:pt x="1746127" y="1539017"/>
                      <a:pt x="1759360" y="1447162"/>
                      <a:pt x="1776486" y="1356086"/>
                    </a:cubicBezTo>
                    <a:cubicBezTo>
                      <a:pt x="1790497" y="1279021"/>
                      <a:pt x="1788162" y="1201177"/>
                      <a:pt x="1783492" y="1123334"/>
                    </a:cubicBezTo>
                    <a:cubicBezTo>
                      <a:pt x="1778043" y="1042377"/>
                      <a:pt x="1749241" y="966090"/>
                      <a:pt x="1732893" y="887468"/>
                    </a:cubicBezTo>
                    <a:cubicBezTo>
                      <a:pt x="1729001" y="869565"/>
                      <a:pt x="1723552" y="852439"/>
                      <a:pt x="1721217" y="833757"/>
                    </a:cubicBezTo>
                    <a:cubicBezTo>
                      <a:pt x="1696307" y="773817"/>
                      <a:pt x="1689301" y="711542"/>
                      <a:pt x="1693193" y="647711"/>
                    </a:cubicBezTo>
                    <a:cubicBezTo>
                      <a:pt x="1695529" y="613460"/>
                      <a:pt x="1687744" y="583101"/>
                      <a:pt x="1665170" y="555856"/>
                    </a:cubicBezTo>
                    <a:cubicBezTo>
                      <a:pt x="1646487" y="533281"/>
                      <a:pt x="1630919" y="507593"/>
                      <a:pt x="1616907" y="481126"/>
                    </a:cubicBezTo>
                    <a:cubicBezTo>
                      <a:pt x="1609123" y="466336"/>
                      <a:pt x="1606009" y="450767"/>
                      <a:pt x="1609123" y="434420"/>
                    </a:cubicBezTo>
                    <a:cubicBezTo>
                      <a:pt x="1613015" y="413402"/>
                      <a:pt x="1612236" y="391606"/>
                      <a:pt x="1624691" y="372924"/>
                    </a:cubicBezTo>
                    <a:cubicBezTo>
                      <a:pt x="1630140" y="364361"/>
                      <a:pt x="1635589" y="355798"/>
                      <a:pt x="1645709" y="352685"/>
                    </a:cubicBezTo>
                    <a:cubicBezTo>
                      <a:pt x="1651936" y="351128"/>
                      <a:pt x="1657386" y="351128"/>
                      <a:pt x="1662056" y="355798"/>
                    </a:cubicBezTo>
                    <a:cubicBezTo>
                      <a:pt x="1695529" y="376816"/>
                      <a:pt x="1722774" y="405618"/>
                      <a:pt x="1750798" y="432085"/>
                    </a:cubicBezTo>
                    <a:cubicBezTo>
                      <a:pt x="1757025" y="437534"/>
                      <a:pt x="1757803" y="444540"/>
                      <a:pt x="1759360" y="451546"/>
                    </a:cubicBezTo>
                    <a:cubicBezTo>
                      <a:pt x="1772594" y="549628"/>
                      <a:pt x="1779599" y="649268"/>
                      <a:pt x="1809180" y="745015"/>
                    </a:cubicBezTo>
                    <a:cubicBezTo>
                      <a:pt x="1811515" y="752021"/>
                      <a:pt x="1811515" y="759805"/>
                      <a:pt x="1811515" y="766811"/>
                    </a:cubicBezTo>
                    <a:cubicBezTo>
                      <a:pt x="1797504" y="971539"/>
                      <a:pt x="1815407" y="1176267"/>
                      <a:pt x="1823192" y="1380995"/>
                    </a:cubicBezTo>
                    <a:cubicBezTo>
                      <a:pt x="1825527" y="1443270"/>
                      <a:pt x="1828641" y="1505545"/>
                      <a:pt x="1830976" y="1567041"/>
                    </a:cubicBezTo>
                    <a:cubicBezTo>
                      <a:pt x="1830976" y="1573268"/>
                      <a:pt x="1830198" y="1580274"/>
                      <a:pt x="1828641" y="1587280"/>
                    </a:cubicBezTo>
                    <a:cubicBezTo>
                      <a:pt x="1735229" y="1915001"/>
                      <a:pt x="1637925" y="2241943"/>
                      <a:pt x="1552297" y="2571999"/>
                    </a:cubicBezTo>
                    <a:cubicBezTo>
                      <a:pt x="1543734" y="2578226"/>
                      <a:pt x="1544513" y="2588346"/>
                      <a:pt x="1542956" y="2597687"/>
                    </a:cubicBezTo>
                    <a:cubicBezTo>
                      <a:pt x="1537507" y="2627268"/>
                      <a:pt x="1534393" y="2657626"/>
                      <a:pt x="1528166" y="2687207"/>
                    </a:cubicBezTo>
                    <a:cubicBezTo>
                      <a:pt x="1518046" y="2722237"/>
                      <a:pt x="1509483" y="2758045"/>
                      <a:pt x="1499363" y="2793074"/>
                    </a:cubicBezTo>
                    <a:cubicBezTo>
                      <a:pt x="1493136" y="2815649"/>
                      <a:pt x="1486908" y="2819541"/>
                      <a:pt x="1464334" y="2814092"/>
                    </a:cubicBezTo>
                    <a:cubicBezTo>
                      <a:pt x="1447208" y="2810199"/>
                      <a:pt x="1430083" y="2807086"/>
                      <a:pt x="1412957" y="2802415"/>
                    </a:cubicBezTo>
                    <a:cubicBezTo>
                      <a:pt x="1398167" y="2797745"/>
                      <a:pt x="1395053" y="2803972"/>
                      <a:pt x="1397389" y="2817205"/>
                    </a:cubicBezTo>
                    <a:cubicBezTo>
                      <a:pt x="1406730" y="2861576"/>
                      <a:pt x="1413736" y="2905947"/>
                      <a:pt x="1423077" y="2950318"/>
                    </a:cubicBezTo>
                    <a:cubicBezTo>
                      <a:pt x="1424634" y="2958880"/>
                      <a:pt x="1429304" y="2969000"/>
                      <a:pt x="1420742" y="2976784"/>
                    </a:cubicBezTo>
                    <a:cubicBezTo>
                      <a:pt x="1400502" y="2982233"/>
                      <a:pt x="1379485" y="2984569"/>
                      <a:pt x="1358467" y="2984569"/>
                    </a:cubicBezTo>
                    <a:cubicBezTo>
                      <a:pt x="1303976" y="2984569"/>
                      <a:pt x="1249486" y="2990018"/>
                      <a:pt x="1194996" y="2990796"/>
                    </a:cubicBezTo>
                    <a:cubicBezTo>
                      <a:pt x="1156074" y="2983012"/>
                      <a:pt x="1123380" y="2966665"/>
                      <a:pt x="1098470" y="2933192"/>
                    </a:cubicBezTo>
                    <a:cubicBezTo>
                      <a:pt x="1077452" y="2905168"/>
                      <a:pt x="1050986" y="2881815"/>
                      <a:pt x="1026076" y="2856906"/>
                    </a:cubicBezTo>
                    <a:cubicBezTo>
                      <a:pt x="967693" y="2796188"/>
                      <a:pt x="910867" y="2733913"/>
                      <a:pt x="852485" y="2673195"/>
                    </a:cubicBezTo>
                    <a:cubicBezTo>
                      <a:pt x="805001" y="2624154"/>
                      <a:pt x="759851" y="2573556"/>
                      <a:pt x="711589" y="2524515"/>
                    </a:cubicBezTo>
                    <a:cubicBezTo>
                      <a:pt x="703804" y="2516730"/>
                      <a:pt x="696020" y="2507389"/>
                      <a:pt x="691349" y="2496491"/>
                    </a:cubicBezTo>
                    <a:cubicBezTo>
                      <a:pt x="690571" y="2458348"/>
                      <a:pt x="690571" y="2420983"/>
                      <a:pt x="678116" y="2384396"/>
                    </a:cubicBezTo>
                    <a:cubicBezTo>
                      <a:pt x="666439" y="2350145"/>
                      <a:pt x="656320" y="2315894"/>
                      <a:pt x="645422" y="2281643"/>
                    </a:cubicBezTo>
                    <a:cubicBezTo>
                      <a:pt x="628296" y="2227931"/>
                      <a:pt x="610392" y="2174998"/>
                      <a:pt x="595602" y="2121286"/>
                    </a:cubicBezTo>
                    <a:cubicBezTo>
                      <a:pt x="592488" y="2097933"/>
                      <a:pt x="584704" y="2076915"/>
                      <a:pt x="574584" y="2055897"/>
                    </a:cubicBezTo>
                    <a:cubicBezTo>
                      <a:pt x="539555" y="1988174"/>
                      <a:pt x="511531" y="1916558"/>
                      <a:pt x="483507" y="1845720"/>
                    </a:cubicBezTo>
                    <a:cubicBezTo>
                      <a:pt x="476502" y="1827038"/>
                      <a:pt x="476502" y="1808356"/>
                      <a:pt x="479615" y="1789673"/>
                    </a:cubicBezTo>
                    <a:cubicBezTo>
                      <a:pt x="485064" y="1753865"/>
                      <a:pt x="481951" y="1718836"/>
                      <a:pt x="471052" y="1683806"/>
                    </a:cubicBezTo>
                    <a:cubicBezTo>
                      <a:pt x="460154" y="1648777"/>
                      <a:pt x="451592" y="1613747"/>
                      <a:pt x="441472" y="1578718"/>
                    </a:cubicBezTo>
                    <a:cubicBezTo>
                      <a:pt x="438358" y="1568598"/>
                      <a:pt x="434466" y="1560035"/>
                      <a:pt x="422011" y="1559257"/>
                    </a:cubicBezTo>
                    <a:cubicBezTo>
                      <a:pt x="351952" y="1556921"/>
                      <a:pt x="281893" y="1549137"/>
                      <a:pt x="211834" y="1546802"/>
                    </a:cubicBezTo>
                    <a:cubicBezTo>
                      <a:pt x="172912" y="1545245"/>
                      <a:pt x="135548" y="1554586"/>
                      <a:pt x="97404" y="1560035"/>
                    </a:cubicBezTo>
                    <a:cubicBezTo>
                      <a:pt x="81836" y="1563149"/>
                      <a:pt x="67824" y="1563927"/>
                      <a:pt x="53812" y="1561592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3" name="Freeform: Shape 362">
                <a:extLst>
                  <a:ext uri="{FF2B5EF4-FFF2-40B4-BE49-F238E27FC236}">
                    <a16:creationId xmlns:a16="http://schemas.microsoft.com/office/drawing/2014/main" id="{236C3EFA-B0B9-4F79-9EB9-54F1254F3F7A}"/>
                  </a:ext>
                </a:extLst>
              </p:cNvPr>
              <p:cNvSpPr/>
              <p:nvPr/>
            </p:nvSpPr>
            <p:spPr>
              <a:xfrm>
                <a:off x="5496922" y="5510512"/>
                <a:ext cx="1019748" cy="1082019"/>
              </a:xfrm>
              <a:custGeom>
                <a:avLst/>
                <a:gdLst>
                  <a:gd name="connsiteX0" fmla="*/ 62733 w 1019748"/>
                  <a:gd name="connsiteY0" fmla="*/ 0 h 1082022"/>
                  <a:gd name="connsiteX1" fmla="*/ 300934 w 1019748"/>
                  <a:gd name="connsiteY1" fmla="*/ 115208 h 1082022"/>
                  <a:gd name="connsiteX2" fmla="*/ 346862 w 1019748"/>
                  <a:gd name="connsiteY2" fmla="*/ 118322 h 1082022"/>
                  <a:gd name="connsiteX3" fmla="*/ 540691 w 1019748"/>
                  <a:gd name="connsiteY3" fmla="*/ 56047 h 1082022"/>
                  <a:gd name="connsiteX4" fmla="*/ 558595 w 1019748"/>
                  <a:gd name="connsiteY4" fmla="*/ 52155 h 1082022"/>
                  <a:gd name="connsiteX5" fmla="*/ 544584 w 1019748"/>
                  <a:gd name="connsiteY5" fmla="*/ 274008 h 1082022"/>
                  <a:gd name="connsiteX6" fmla="*/ 551590 w 1019748"/>
                  <a:gd name="connsiteY6" fmla="*/ 604843 h 1082022"/>
                  <a:gd name="connsiteX7" fmla="*/ 588176 w 1019748"/>
                  <a:gd name="connsiteY7" fmla="*/ 716159 h 1082022"/>
                  <a:gd name="connsiteX8" fmla="*/ 602188 w 1019748"/>
                  <a:gd name="connsiteY8" fmla="*/ 733284 h 1082022"/>
                  <a:gd name="connsiteX9" fmla="*/ 737635 w 1019748"/>
                  <a:gd name="connsiteY9" fmla="*/ 856277 h 1082022"/>
                  <a:gd name="connsiteX10" fmla="*/ 765659 w 1019748"/>
                  <a:gd name="connsiteY10" fmla="*/ 872624 h 1082022"/>
                  <a:gd name="connsiteX11" fmla="*/ 886316 w 1019748"/>
                  <a:gd name="connsiteY11" fmla="*/ 913103 h 1082022"/>
                  <a:gd name="connsiteX12" fmla="*/ 954040 w 1019748"/>
                  <a:gd name="connsiteY12" fmla="*/ 924000 h 1082022"/>
                  <a:gd name="connsiteX13" fmla="*/ 1013201 w 1019748"/>
                  <a:gd name="connsiteY13" fmla="*/ 1036095 h 1082022"/>
                  <a:gd name="connsiteX14" fmla="*/ 983620 w 1019748"/>
                  <a:gd name="connsiteY14" fmla="*/ 1056334 h 1082022"/>
                  <a:gd name="connsiteX15" fmla="*/ 851286 w 1019748"/>
                  <a:gd name="connsiteY15" fmla="*/ 1077352 h 1082022"/>
                  <a:gd name="connsiteX16" fmla="*/ 414585 w 1019748"/>
                  <a:gd name="connsiteY16" fmla="*/ 1058670 h 1082022"/>
                  <a:gd name="connsiteX17" fmla="*/ 199738 w 1019748"/>
                  <a:gd name="connsiteY17" fmla="*/ 984719 h 1082022"/>
                  <a:gd name="connsiteX18" fmla="*/ 6686 w 1019748"/>
                  <a:gd name="connsiteY18" fmla="*/ 904539 h 1082022"/>
                  <a:gd name="connsiteX19" fmla="*/ 1237 w 1019748"/>
                  <a:gd name="connsiteY19" fmla="*/ 888971 h 1082022"/>
                  <a:gd name="connsiteX20" fmla="*/ 10578 w 1019748"/>
                  <a:gd name="connsiteY20" fmla="*/ 762086 h 1082022"/>
                  <a:gd name="connsiteX21" fmla="*/ 36267 w 1019748"/>
                  <a:gd name="connsiteY21" fmla="*/ 707596 h 1082022"/>
                  <a:gd name="connsiteX22" fmla="*/ 46386 w 1019748"/>
                  <a:gd name="connsiteY22" fmla="*/ 665561 h 1082022"/>
                  <a:gd name="connsiteX23" fmla="*/ 16027 w 1019748"/>
                  <a:gd name="connsiteY23" fmla="*/ 358858 h 1082022"/>
                  <a:gd name="connsiteX24" fmla="*/ 27704 w 1019748"/>
                  <a:gd name="connsiteY24" fmla="*/ 252991 h 1082022"/>
                  <a:gd name="connsiteX25" fmla="*/ 51057 w 1019748"/>
                  <a:gd name="connsiteY25" fmla="*/ 59939 h 1082022"/>
                  <a:gd name="connsiteX26" fmla="*/ 62733 w 1019748"/>
                  <a:gd name="connsiteY26" fmla="*/ 0 h 1082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19748" h="1082022">
                    <a:moveTo>
                      <a:pt x="62733" y="0"/>
                    </a:moveTo>
                    <a:cubicBezTo>
                      <a:pt x="142133" y="38143"/>
                      <a:pt x="222312" y="76286"/>
                      <a:pt x="300934" y="115208"/>
                    </a:cubicBezTo>
                    <a:cubicBezTo>
                      <a:pt x="316503" y="122992"/>
                      <a:pt x="330514" y="123771"/>
                      <a:pt x="346862" y="118322"/>
                    </a:cubicBezTo>
                    <a:cubicBezTo>
                      <a:pt x="411471" y="97304"/>
                      <a:pt x="476082" y="77065"/>
                      <a:pt x="540691" y="56047"/>
                    </a:cubicBezTo>
                    <a:cubicBezTo>
                      <a:pt x="546141" y="54490"/>
                      <a:pt x="552368" y="53712"/>
                      <a:pt x="558595" y="52155"/>
                    </a:cubicBezTo>
                    <a:cubicBezTo>
                      <a:pt x="567937" y="126885"/>
                      <a:pt x="556260" y="200836"/>
                      <a:pt x="544584" y="274008"/>
                    </a:cubicBezTo>
                    <a:cubicBezTo>
                      <a:pt x="527458" y="385325"/>
                      <a:pt x="539135" y="495084"/>
                      <a:pt x="551590" y="604843"/>
                    </a:cubicBezTo>
                    <a:cubicBezTo>
                      <a:pt x="556260" y="644543"/>
                      <a:pt x="574164" y="679572"/>
                      <a:pt x="588176" y="716159"/>
                    </a:cubicBezTo>
                    <a:cubicBezTo>
                      <a:pt x="591290" y="723165"/>
                      <a:pt x="596739" y="727835"/>
                      <a:pt x="602188" y="733284"/>
                    </a:cubicBezTo>
                    <a:cubicBezTo>
                      <a:pt x="647337" y="774541"/>
                      <a:pt x="692486" y="815020"/>
                      <a:pt x="737635" y="856277"/>
                    </a:cubicBezTo>
                    <a:cubicBezTo>
                      <a:pt x="746198" y="864061"/>
                      <a:pt x="754761" y="868732"/>
                      <a:pt x="765659" y="872624"/>
                    </a:cubicBezTo>
                    <a:cubicBezTo>
                      <a:pt x="806137" y="885857"/>
                      <a:pt x="846616" y="899869"/>
                      <a:pt x="886316" y="913103"/>
                    </a:cubicBezTo>
                    <a:cubicBezTo>
                      <a:pt x="908112" y="920108"/>
                      <a:pt x="931465" y="921665"/>
                      <a:pt x="954040" y="924000"/>
                    </a:cubicBezTo>
                    <a:cubicBezTo>
                      <a:pt x="1008530" y="929449"/>
                      <a:pt x="1042781" y="986275"/>
                      <a:pt x="1013201" y="1036095"/>
                    </a:cubicBezTo>
                    <a:cubicBezTo>
                      <a:pt x="1001524" y="1050885"/>
                      <a:pt x="993740" y="1053221"/>
                      <a:pt x="983620" y="1056334"/>
                    </a:cubicBezTo>
                    <a:cubicBezTo>
                      <a:pt x="939250" y="1071903"/>
                      <a:pt x="897214" y="1071903"/>
                      <a:pt x="851286" y="1077352"/>
                    </a:cubicBezTo>
                    <a:cubicBezTo>
                      <a:pt x="786677" y="1085136"/>
                      <a:pt x="546141" y="1106932"/>
                      <a:pt x="414585" y="1058670"/>
                    </a:cubicBezTo>
                    <a:cubicBezTo>
                      <a:pt x="410693" y="1056334"/>
                      <a:pt x="262012" y="1011964"/>
                      <a:pt x="199738" y="984719"/>
                    </a:cubicBezTo>
                    <a:cubicBezTo>
                      <a:pt x="150696" y="963701"/>
                      <a:pt x="28482" y="926336"/>
                      <a:pt x="6686" y="904539"/>
                    </a:cubicBezTo>
                    <a:cubicBezTo>
                      <a:pt x="1237" y="900647"/>
                      <a:pt x="-1877" y="895199"/>
                      <a:pt x="1237" y="888971"/>
                    </a:cubicBezTo>
                    <a:cubicBezTo>
                      <a:pt x="-1098" y="846157"/>
                      <a:pt x="4351" y="804122"/>
                      <a:pt x="10578" y="762086"/>
                    </a:cubicBezTo>
                    <a:cubicBezTo>
                      <a:pt x="13692" y="741068"/>
                      <a:pt x="26925" y="725500"/>
                      <a:pt x="36267" y="707596"/>
                    </a:cubicBezTo>
                    <a:cubicBezTo>
                      <a:pt x="44051" y="694362"/>
                      <a:pt x="47165" y="681129"/>
                      <a:pt x="46386" y="665561"/>
                    </a:cubicBezTo>
                    <a:cubicBezTo>
                      <a:pt x="40937" y="562807"/>
                      <a:pt x="30817" y="460832"/>
                      <a:pt x="16027" y="358858"/>
                    </a:cubicBezTo>
                    <a:cubicBezTo>
                      <a:pt x="10578" y="322271"/>
                      <a:pt x="23033" y="288020"/>
                      <a:pt x="27704" y="252991"/>
                    </a:cubicBezTo>
                    <a:cubicBezTo>
                      <a:pt x="36267" y="188381"/>
                      <a:pt x="46386" y="124549"/>
                      <a:pt x="51057" y="59939"/>
                    </a:cubicBezTo>
                    <a:cubicBezTo>
                      <a:pt x="53392" y="38922"/>
                      <a:pt x="58063" y="19461"/>
                      <a:pt x="62733" y="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4" name="Freeform: Shape 363">
                <a:extLst>
                  <a:ext uri="{FF2B5EF4-FFF2-40B4-BE49-F238E27FC236}">
                    <a16:creationId xmlns:a16="http://schemas.microsoft.com/office/drawing/2014/main" id="{EC45DA24-DA52-4C45-80C7-C51FA5A716B9}"/>
                  </a:ext>
                </a:extLst>
              </p:cNvPr>
              <p:cNvSpPr/>
              <p:nvPr/>
            </p:nvSpPr>
            <p:spPr>
              <a:xfrm>
                <a:off x="5626515" y="350405"/>
                <a:ext cx="747297" cy="902981"/>
              </a:xfrm>
              <a:custGeom>
                <a:avLst/>
                <a:gdLst>
                  <a:gd name="connsiteX0" fmla="*/ 494389 w 747296"/>
                  <a:gd name="connsiteY0" fmla="*/ 908318 h 902982"/>
                  <a:gd name="connsiteX1" fmla="*/ 478041 w 747296"/>
                  <a:gd name="connsiteY1" fmla="*/ 909097 h 902982"/>
                  <a:gd name="connsiteX2" fmla="*/ 472592 w 747296"/>
                  <a:gd name="connsiteY2" fmla="*/ 898198 h 902982"/>
                  <a:gd name="connsiteX3" fmla="*/ 554328 w 747296"/>
                  <a:gd name="connsiteY3" fmla="*/ 715266 h 902982"/>
                  <a:gd name="connsiteX4" fmla="*/ 520077 w 747296"/>
                  <a:gd name="connsiteY4" fmla="*/ 765865 h 902982"/>
                  <a:gd name="connsiteX5" fmla="*/ 453910 w 747296"/>
                  <a:gd name="connsiteY5" fmla="*/ 824247 h 902982"/>
                  <a:gd name="connsiteX6" fmla="*/ 435227 w 747296"/>
                  <a:gd name="connsiteY6" fmla="*/ 831253 h 902982"/>
                  <a:gd name="connsiteX7" fmla="*/ 358163 w 747296"/>
                  <a:gd name="connsiteY7" fmla="*/ 836702 h 902982"/>
                  <a:gd name="connsiteX8" fmla="*/ 322355 w 747296"/>
                  <a:gd name="connsiteY8" fmla="*/ 819577 h 902982"/>
                  <a:gd name="connsiteX9" fmla="*/ 239062 w 747296"/>
                  <a:gd name="connsiteY9" fmla="*/ 745625 h 902982"/>
                  <a:gd name="connsiteX10" fmla="*/ 197027 w 747296"/>
                  <a:gd name="connsiteY10" fmla="*/ 727721 h 902982"/>
                  <a:gd name="connsiteX11" fmla="*/ 88825 w 747296"/>
                  <a:gd name="connsiteY11" fmla="*/ 621855 h 902982"/>
                  <a:gd name="connsiteX12" fmla="*/ 21879 w 747296"/>
                  <a:gd name="connsiteY12" fmla="*/ 551795 h 902982"/>
                  <a:gd name="connsiteX13" fmla="*/ 14873 w 747296"/>
                  <a:gd name="connsiteY13" fmla="*/ 519101 h 902982"/>
                  <a:gd name="connsiteX14" fmla="*/ 83 w 747296"/>
                  <a:gd name="connsiteY14" fmla="*/ 439701 h 902982"/>
                  <a:gd name="connsiteX15" fmla="*/ 12538 w 747296"/>
                  <a:gd name="connsiteY15" fmla="*/ 389881 h 902982"/>
                  <a:gd name="connsiteX16" fmla="*/ 17209 w 747296"/>
                  <a:gd name="connsiteY16" fmla="*/ 266110 h 902982"/>
                  <a:gd name="connsiteX17" fmla="*/ 17987 w 747296"/>
                  <a:gd name="connsiteY17" fmla="*/ 255991 h 902982"/>
                  <a:gd name="connsiteX18" fmla="*/ 30442 w 747296"/>
                  <a:gd name="connsiteY18" fmla="*/ 237308 h 902982"/>
                  <a:gd name="connsiteX19" fmla="*/ 45232 w 747296"/>
                  <a:gd name="connsiteY19" fmla="*/ 252099 h 902982"/>
                  <a:gd name="connsiteX20" fmla="*/ 56130 w 747296"/>
                  <a:gd name="connsiteY20" fmla="*/ 282457 h 902982"/>
                  <a:gd name="connsiteX21" fmla="*/ 73256 w 747296"/>
                  <a:gd name="connsiteY21" fmla="*/ 298026 h 902982"/>
                  <a:gd name="connsiteX22" fmla="*/ 91938 w 747296"/>
                  <a:gd name="connsiteY22" fmla="*/ 279344 h 902982"/>
                  <a:gd name="connsiteX23" fmla="*/ 85711 w 747296"/>
                  <a:gd name="connsiteY23" fmla="*/ 214734 h 902982"/>
                  <a:gd name="connsiteX24" fmla="*/ 175231 w 747296"/>
                  <a:gd name="connsiteY24" fmla="*/ 67610 h 902982"/>
                  <a:gd name="connsiteX25" fmla="*/ 418102 w 747296"/>
                  <a:gd name="connsiteY25" fmla="*/ 1443 h 902982"/>
                  <a:gd name="connsiteX26" fmla="*/ 514628 w 747296"/>
                  <a:gd name="connsiteY26" fmla="*/ 4557 h 902982"/>
                  <a:gd name="connsiteX27" fmla="*/ 696781 w 747296"/>
                  <a:gd name="connsiteY27" fmla="*/ 114316 h 902982"/>
                  <a:gd name="connsiteX28" fmla="*/ 748158 w 747296"/>
                  <a:gd name="connsiteY28" fmla="*/ 198387 h 902982"/>
                  <a:gd name="connsiteX29" fmla="*/ 711571 w 747296"/>
                  <a:gd name="connsiteY29" fmla="*/ 422576 h 902982"/>
                  <a:gd name="connsiteX30" fmla="*/ 681213 w 747296"/>
                  <a:gd name="connsiteY30" fmla="*/ 521437 h 902982"/>
                  <a:gd name="connsiteX31" fmla="*/ 667979 w 747296"/>
                  <a:gd name="connsiteY31" fmla="*/ 547903 h 902982"/>
                  <a:gd name="connsiteX32" fmla="*/ 551993 w 747296"/>
                  <a:gd name="connsiteY32" fmla="*/ 758859 h 902982"/>
                  <a:gd name="connsiteX33" fmla="*/ 494389 w 747296"/>
                  <a:gd name="connsiteY33" fmla="*/ 908318 h 902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747296" h="902982">
                    <a:moveTo>
                      <a:pt x="494389" y="908318"/>
                    </a:moveTo>
                    <a:cubicBezTo>
                      <a:pt x="488939" y="908318"/>
                      <a:pt x="483490" y="908318"/>
                      <a:pt x="478041" y="909097"/>
                    </a:cubicBezTo>
                    <a:cubicBezTo>
                      <a:pt x="468700" y="909097"/>
                      <a:pt x="471035" y="902091"/>
                      <a:pt x="472592" y="898198"/>
                    </a:cubicBezTo>
                    <a:cubicBezTo>
                      <a:pt x="502173" y="838259"/>
                      <a:pt x="526304" y="775984"/>
                      <a:pt x="554328" y="715266"/>
                    </a:cubicBezTo>
                    <a:cubicBezTo>
                      <a:pt x="544987" y="733170"/>
                      <a:pt x="531753" y="748739"/>
                      <a:pt x="520077" y="765865"/>
                    </a:cubicBezTo>
                    <a:cubicBezTo>
                      <a:pt x="502951" y="791553"/>
                      <a:pt x="478041" y="807900"/>
                      <a:pt x="453910" y="824247"/>
                    </a:cubicBezTo>
                    <a:cubicBezTo>
                      <a:pt x="448461" y="828139"/>
                      <a:pt x="442233" y="831253"/>
                      <a:pt x="435227" y="831253"/>
                    </a:cubicBezTo>
                    <a:cubicBezTo>
                      <a:pt x="409539" y="832810"/>
                      <a:pt x="383851" y="835924"/>
                      <a:pt x="358163" y="836702"/>
                    </a:cubicBezTo>
                    <a:cubicBezTo>
                      <a:pt x="343372" y="837481"/>
                      <a:pt x="332474" y="828918"/>
                      <a:pt x="322355" y="819577"/>
                    </a:cubicBezTo>
                    <a:cubicBezTo>
                      <a:pt x="295109" y="794667"/>
                      <a:pt x="266307" y="770535"/>
                      <a:pt x="239062" y="745625"/>
                    </a:cubicBezTo>
                    <a:cubicBezTo>
                      <a:pt x="227386" y="735506"/>
                      <a:pt x="216488" y="721494"/>
                      <a:pt x="197027" y="727721"/>
                    </a:cubicBezTo>
                    <a:cubicBezTo>
                      <a:pt x="158105" y="695806"/>
                      <a:pt x="124633" y="657662"/>
                      <a:pt x="88825" y="621855"/>
                    </a:cubicBezTo>
                    <a:cubicBezTo>
                      <a:pt x="66250" y="599280"/>
                      <a:pt x="44454" y="575148"/>
                      <a:pt x="21879" y="551795"/>
                    </a:cubicBezTo>
                    <a:cubicBezTo>
                      <a:pt x="20322" y="540897"/>
                      <a:pt x="20322" y="529221"/>
                      <a:pt x="14873" y="519101"/>
                    </a:cubicBezTo>
                    <a:cubicBezTo>
                      <a:pt x="3975" y="494191"/>
                      <a:pt x="-695" y="467725"/>
                      <a:pt x="83" y="439701"/>
                    </a:cubicBezTo>
                    <a:cubicBezTo>
                      <a:pt x="13316" y="425689"/>
                      <a:pt x="12538" y="407007"/>
                      <a:pt x="12538" y="389881"/>
                    </a:cubicBezTo>
                    <a:cubicBezTo>
                      <a:pt x="12538" y="348624"/>
                      <a:pt x="14873" y="307367"/>
                      <a:pt x="17209" y="266110"/>
                    </a:cubicBezTo>
                    <a:cubicBezTo>
                      <a:pt x="17209" y="262997"/>
                      <a:pt x="17209" y="259104"/>
                      <a:pt x="17987" y="255991"/>
                    </a:cubicBezTo>
                    <a:cubicBezTo>
                      <a:pt x="19544" y="248206"/>
                      <a:pt x="20322" y="238865"/>
                      <a:pt x="30442" y="237308"/>
                    </a:cubicBezTo>
                    <a:cubicBezTo>
                      <a:pt x="39005" y="236530"/>
                      <a:pt x="42119" y="245093"/>
                      <a:pt x="45232" y="252099"/>
                    </a:cubicBezTo>
                    <a:cubicBezTo>
                      <a:pt x="49903" y="262218"/>
                      <a:pt x="53017" y="272338"/>
                      <a:pt x="56130" y="282457"/>
                    </a:cubicBezTo>
                    <a:cubicBezTo>
                      <a:pt x="59244" y="291020"/>
                      <a:pt x="63136" y="296469"/>
                      <a:pt x="73256" y="298026"/>
                    </a:cubicBezTo>
                    <a:cubicBezTo>
                      <a:pt x="91160" y="300361"/>
                      <a:pt x="95052" y="297248"/>
                      <a:pt x="91938" y="279344"/>
                    </a:cubicBezTo>
                    <a:cubicBezTo>
                      <a:pt x="88046" y="258326"/>
                      <a:pt x="86489" y="236530"/>
                      <a:pt x="85711" y="214734"/>
                    </a:cubicBezTo>
                    <a:cubicBezTo>
                      <a:pt x="83375" y="145453"/>
                      <a:pt x="117626" y="98747"/>
                      <a:pt x="175231" y="67610"/>
                    </a:cubicBezTo>
                    <a:cubicBezTo>
                      <a:pt x="250739" y="26353"/>
                      <a:pt x="332474" y="8449"/>
                      <a:pt x="418102" y="1443"/>
                    </a:cubicBezTo>
                    <a:cubicBezTo>
                      <a:pt x="450796" y="-1671"/>
                      <a:pt x="482712" y="664"/>
                      <a:pt x="514628" y="4557"/>
                    </a:cubicBezTo>
                    <a:cubicBezTo>
                      <a:pt x="591693" y="13119"/>
                      <a:pt x="651632" y="52041"/>
                      <a:pt x="696781" y="114316"/>
                    </a:cubicBezTo>
                    <a:cubicBezTo>
                      <a:pt x="716242" y="140783"/>
                      <a:pt x="738038" y="165692"/>
                      <a:pt x="748158" y="198387"/>
                    </a:cubicBezTo>
                    <a:cubicBezTo>
                      <a:pt x="753607" y="276230"/>
                      <a:pt x="731811" y="348624"/>
                      <a:pt x="711571" y="422576"/>
                    </a:cubicBezTo>
                    <a:cubicBezTo>
                      <a:pt x="702230" y="456048"/>
                      <a:pt x="691332" y="487964"/>
                      <a:pt x="681213" y="521437"/>
                    </a:cubicBezTo>
                    <a:cubicBezTo>
                      <a:pt x="678099" y="530778"/>
                      <a:pt x="676542" y="540897"/>
                      <a:pt x="667979" y="547903"/>
                    </a:cubicBezTo>
                    <a:cubicBezTo>
                      <a:pt x="629057" y="617962"/>
                      <a:pt x="590914" y="688800"/>
                      <a:pt x="551993" y="758859"/>
                    </a:cubicBezTo>
                    <a:cubicBezTo>
                      <a:pt x="526304" y="805565"/>
                      <a:pt x="506065" y="855385"/>
                      <a:pt x="494389" y="908318"/>
                    </a:cubicBezTo>
                    <a:close/>
                  </a:path>
                </a:pathLst>
              </a:custGeom>
              <a:solidFill>
                <a:srgbClr val="FEC295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5" name="Freeform: Shape 364">
                <a:extLst>
                  <a:ext uri="{FF2B5EF4-FFF2-40B4-BE49-F238E27FC236}">
                    <a16:creationId xmlns:a16="http://schemas.microsoft.com/office/drawing/2014/main" id="{A8129F44-F3DB-48AB-B2F8-B72851F9AB93}"/>
                  </a:ext>
                </a:extLst>
              </p:cNvPr>
              <p:cNvSpPr/>
              <p:nvPr/>
            </p:nvSpPr>
            <p:spPr>
              <a:xfrm>
                <a:off x="5335168" y="225879"/>
                <a:ext cx="1315552" cy="669451"/>
              </a:xfrm>
              <a:custGeom>
                <a:avLst/>
                <a:gdLst>
                  <a:gd name="connsiteX0" fmla="*/ 286760 w 1315552"/>
                  <a:gd name="connsiteY0" fmla="*/ 561115 h 669452"/>
                  <a:gd name="connsiteX1" fmla="*/ 298437 w 1315552"/>
                  <a:gd name="connsiteY1" fmla="*/ 643629 h 669452"/>
                  <a:gd name="connsiteX2" fmla="*/ 50116 w 1315552"/>
                  <a:gd name="connsiteY2" fmla="*/ 481715 h 669452"/>
                  <a:gd name="connsiteX3" fmla="*/ 1075 w 1315552"/>
                  <a:gd name="connsiteY3" fmla="*/ 349381 h 669452"/>
                  <a:gd name="connsiteX4" fmla="*/ 152091 w 1315552"/>
                  <a:gd name="connsiteY4" fmla="*/ 98725 h 669452"/>
                  <a:gd name="connsiteX5" fmla="*/ 323346 w 1315552"/>
                  <a:gd name="connsiteY5" fmla="*/ 31780 h 669452"/>
                  <a:gd name="connsiteX6" fmla="*/ 480590 w 1315552"/>
                  <a:gd name="connsiteY6" fmla="*/ 4535 h 669452"/>
                  <a:gd name="connsiteX7" fmla="*/ 731246 w 1315552"/>
                  <a:gd name="connsiteY7" fmla="*/ 8427 h 669452"/>
                  <a:gd name="connsiteX8" fmla="*/ 1101002 w 1315552"/>
                  <a:gd name="connsiteY8" fmla="*/ 60582 h 669452"/>
                  <a:gd name="connsiteX9" fmla="*/ 1179623 w 1315552"/>
                  <a:gd name="connsiteY9" fmla="*/ 101839 h 669452"/>
                  <a:gd name="connsiteX10" fmla="*/ 1287826 w 1315552"/>
                  <a:gd name="connsiteY10" fmla="*/ 215490 h 669452"/>
                  <a:gd name="connsiteX11" fmla="*/ 1285491 w 1315552"/>
                  <a:gd name="connsiteY11" fmla="*/ 449799 h 669452"/>
                  <a:gd name="connsiteX12" fmla="*/ 1137588 w 1315552"/>
                  <a:gd name="connsiteY12" fmla="*/ 598480 h 669452"/>
                  <a:gd name="connsiteX13" fmla="*/ 950764 w 1315552"/>
                  <a:gd name="connsiteY13" fmla="*/ 673209 h 669452"/>
                  <a:gd name="connsiteX14" fmla="*/ 987350 w 1315552"/>
                  <a:gd name="connsiteY14" fmla="*/ 551774 h 669452"/>
                  <a:gd name="connsiteX15" fmla="*/ 1027829 w 1315552"/>
                  <a:gd name="connsiteY15" fmla="*/ 365728 h 669452"/>
                  <a:gd name="connsiteX16" fmla="*/ 1027051 w 1315552"/>
                  <a:gd name="connsiteY16" fmla="*/ 324471 h 669452"/>
                  <a:gd name="connsiteX17" fmla="*/ 802862 w 1315552"/>
                  <a:gd name="connsiteY17" fmla="*/ 102618 h 669452"/>
                  <a:gd name="connsiteX18" fmla="*/ 556877 w 1315552"/>
                  <a:gd name="connsiteY18" fmla="*/ 116629 h 669452"/>
                  <a:gd name="connsiteX19" fmla="*/ 438555 w 1315552"/>
                  <a:gd name="connsiteY19" fmla="*/ 135312 h 669452"/>
                  <a:gd name="connsiteX20" fmla="*/ 382507 w 1315552"/>
                  <a:gd name="connsiteY20" fmla="*/ 171898 h 669452"/>
                  <a:gd name="connsiteX21" fmla="*/ 337358 w 1315552"/>
                  <a:gd name="connsiteY21" fmla="*/ 211598 h 669452"/>
                  <a:gd name="connsiteX22" fmla="*/ 317119 w 1315552"/>
                  <a:gd name="connsiteY22" fmla="*/ 242736 h 669452"/>
                  <a:gd name="connsiteX23" fmla="*/ 275084 w 1315552"/>
                  <a:gd name="connsiteY23" fmla="*/ 309681 h 669452"/>
                  <a:gd name="connsiteX24" fmla="*/ 257180 w 1315552"/>
                  <a:gd name="connsiteY24" fmla="*/ 337705 h 669452"/>
                  <a:gd name="connsiteX25" fmla="*/ 259515 w 1315552"/>
                  <a:gd name="connsiteY25" fmla="*/ 424111 h 669452"/>
                  <a:gd name="connsiteX26" fmla="*/ 284425 w 1315552"/>
                  <a:gd name="connsiteY26" fmla="*/ 543211 h 669452"/>
                  <a:gd name="connsiteX27" fmla="*/ 286760 w 1315552"/>
                  <a:gd name="connsiteY27" fmla="*/ 561115 h 669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15552" h="669452">
                    <a:moveTo>
                      <a:pt x="286760" y="561115"/>
                    </a:moveTo>
                    <a:cubicBezTo>
                      <a:pt x="290652" y="588360"/>
                      <a:pt x="294545" y="615605"/>
                      <a:pt x="298437" y="643629"/>
                    </a:cubicBezTo>
                    <a:cubicBezTo>
                      <a:pt x="222150" y="632731"/>
                      <a:pt x="68020" y="517523"/>
                      <a:pt x="50116" y="481715"/>
                    </a:cubicBezTo>
                    <a:cubicBezTo>
                      <a:pt x="22871" y="450577"/>
                      <a:pt x="4967" y="385189"/>
                      <a:pt x="1075" y="349381"/>
                    </a:cubicBezTo>
                    <a:cubicBezTo>
                      <a:pt x="-10602" y="229502"/>
                      <a:pt x="75026" y="147767"/>
                      <a:pt x="152091" y="98725"/>
                    </a:cubicBezTo>
                    <a:cubicBezTo>
                      <a:pt x="173887" y="84714"/>
                      <a:pt x="286760" y="35672"/>
                      <a:pt x="323346" y="31780"/>
                    </a:cubicBezTo>
                    <a:cubicBezTo>
                      <a:pt x="338915" y="29445"/>
                      <a:pt x="447896" y="7649"/>
                      <a:pt x="480590" y="4535"/>
                    </a:cubicBezTo>
                    <a:cubicBezTo>
                      <a:pt x="566996" y="-4806"/>
                      <a:pt x="644840" y="2200"/>
                      <a:pt x="731246" y="8427"/>
                    </a:cubicBezTo>
                    <a:cubicBezTo>
                      <a:pt x="842562" y="16211"/>
                      <a:pt x="1061302" y="45792"/>
                      <a:pt x="1101002" y="60582"/>
                    </a:cubicBezTo>
                    <a:cubicBezTo>
                      <a:pt x="1129025" y="69923"/>
                      <a:pt x="1153157" y="88606"/>
                      <a:pt x="1179623" y="101839"/>
                    </a:cubicBezTo>
                    <a:cubicBezTo>
                      <a:pt x="1227108" y="124414"/>
                      <a:pt x="1276928" y="198365"/>
                      <a:pt x="1287826" y="215490"/>
                    </a:cubicBezTo>
                    <a:cubicBezTo>
                      <a:pt x="1351658" y="320579"/>
                      <a:pt x="1303395" y="426446"/>
                      <a:pt x="1285491" y="449799"/>
                    </a:cubicBezTo>
                    <a:cubicBezTo>
                      <a:pt x="1251239" y="504289"/>
                      <a:pt x="1188186" y="572792"/>
                      <a:pt x="1137588" y="598480"/>
                    </a:cubicBezTo>
                    <a:cubicBezTo>
                      <a:pt x="1088547" y="629617"/>
                      <a:pt x="973339" y="672431"/>
                      <a:pt x="950764" y="673209"/>
                    </a:cubicBezTo>
                    <a:cubicBezTo>
                      <a:pt x="963219" y="632731"/>
                      <a:pt x="974117" y="592252"/>
                      <a:pt x="987350" y="551774"/>
                    </a:cubicBezTo>
                    <a:cubicBezTo>
                      <a:pt x="1007590" y="491056"/>
                      <a:pt x="1016152" y="428003"/>
                      <a:pt x="1027829" y="365728"/>
                    </a:cubicBezTo>
                    <a:cubicBezTo>
                      <a:pt x="1030164" y="351716"/>
                      <a:pt x="1018488" y="338483"/>
                      <a:pt x="1027051" y="324471"/>
                    </a:cubicBezTo>
                    <a:cubicBezTo>
                      <a:pt x="1007590" y="209263"/>
                      <a:pt x="938309" y="118965"/>
                      <a:pt x="802862" y="102618"/>
                    </a:cubicBezTo>
                    <a:cubicBezTo>
                      <a:pt x="720348" y="92498"/>
                      <a:pt x="638612" y="106510"/>
                      <a:pt x="556877" y="116629"/>
                    </a:cubicBezTo>
                    <a:cubicBezTo>
                      <a:pt x="517177" y="121300"/>
                      <a:pt x="478255" y="127527"/>
                      <a:pt x="438555" y="135312"/>
                    </a:cubicBezTo>
                    <a:cubicBezTo>
                      <a:pt x="414423" y="139982"/>
                      <a:pt x="394962" y="150102"/>
                      <a:pt x="382507" y="171898"/>
                    </a:cubicBezTo>
                    <a:cubicBezTo>
                      <a:pt x="371609" y="190581"/>
                      <a:pt x="353706" y="199922"/>
                      <a:pt x="337358" y="211598"/>
                    </a:cubicBezTo>
                    <a:cubicBezTo>
                      <a:pt x="326460" y="219383"/>
                      <a:pt x="320233" y="229502"/>
                      <a:pt x="317119" y="242736"/>
                    </a:cubicBezTo>
                    <a:cubicBezTo>
                      <a:pt x="310892" y="269202"/>
                      <a:pt x="300772" y="294112"/>
                      <a:pt x="275084" y="309681"/>
                    </a:cubicBezTo>
                    <a:cubicBezTo>
                      <a:pt x="264964" y="315908"/>
                      <a:pt x="260294" y="326028"/>
                      <a:pt x="257180" y="337705"/>
                    </a:cubicBezTo>
                    <a:cubicBezTo>
                      <a:pt x="249395" y="366507"/>
                      <a:pt x="255623" y="395309"/>
                      <a:pt x="259515" y="424111"/>
                    </a:cubicBezTo>
                    <a:cubicBezTo>
                      <a:pt x="264964" y="464589"/>
                      <a:pt x="273527" y="504289"/>
                      <a:pt x="284425" y="543211"/>
                    </a:cubicBezTo>
                    <a:cubicBezTo>
                      <a:pt x="287539" y="547882"/>
                      <a:pt x="290652" y="554109"/>
                      <a:pt x="286760" y="561115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6" name="Freeform: Shape 365">
                <a:extLst>
                  <a:ext uri="{FF2B5EF4-FFF2-40B4-BE49-F238E27FC236}">
                    <a16:creationId xmlns:a16="http://schemas.microsoft.com/office/drawing/2014/main" id="{E30FD93D-4174-4CB0-9A55-BE151B11B133}"/>
                  </a:ext>
                </a:extLst>
              </p:cNvPr>
              <p:cNvSpPr/>
              <p:nvPr/>
            </p:nvSpPr>
            <p:spPr>
              <a:xfrm>
                <a:off x="3361455" y="5603924"/>
                <a:ext cx="832925" cy="622745"/>
              </a:xfrm>
              <a:custGeom>
                <a:avLst/>
                <a:gdLst>
                  <a:gd name="connsiteX0" fmla="*/ 119004 w 832923"/>
                  <a:gd name="connsiteY0" fmla="*/ 0 h 622746"/>
                  <a:gd name="connsiteX1" fmla="*/ 140022 w 832923"/>
                  <a:gd name="connsiteY1" fmla="*/ 48263 h 622746"/>
                  <a:gd name="connsiteX2" fmla="*/ 169603 w 832923"/>
                  <a:gd name="connsiteY2" fmla="*/ 108202 h 622746"/>
                  <a:gd name="connsiteX3" fmla="*/ 237326 w 832923"/>
                  <a:gd name="connsiteY3" fmla="*/ 190716 h 622746"/>
                  <a:gd name="connsiteX4" fmla="*/ 279362 w 832923"/>
                  <a:gd name="connsiteY4" fmla="*/ 239757 h 622746"/>
                  <a:gd name="connsiteX5" fmla="*/ 351756 w 832923"/>
                  <a:gd name="connsiteY5" fmla="*/ 306703 h 622746"/>
                  <a:gd name="connsiteX6" fmla="*/ 433492 w 832923"/>
                  <a:gd name="connsiteY6" fmla="*/ 395444 h 622746"/>
                  <a:gd name="connsiteX7" fmla="*/ 542472 w 832923"/>
                  <a:gd name="connsiteY7" fmla="*/ 537897 h 622746"/>
                  <a:gd name="connsiteX8" fmla="*/ 645226 w 832923"/>
                  <a:gd name="connsiteY8" fmla="*/ 569035 h 622746"/>
                  <a:gd name="connsiteX9" fmla="*/ 828158 w 832923"/>
                  <a:gd name="connsiteY9" fmla="*/ 535562 h 622746"/>
                  <a:gd name="connsiteX10" fmla="*/ 835163 w 832923"/>
                  <a:gd name="connsiteY10" fmla="*/ 532448 h 622746"/>
                  <a:gd name="connsiteX11" fmla="*/ 826601 w 832923"/>
                  <a:gd name="connsiteY11" fmla="*/ 576819 h 622746"/>
                  <a:gd name="connsiteX12" fmla="*/ 811810 w 832923"/>
                  <a:gd name="connsiteY12" fmla="*/ 593166 h 622746"/>
                  <a:gd name="connsiteX13" fmla="*/ 672471 w 832923"/>
                  <a:gd name="connsiteY13" fmla="*/ 622747 h 622746"/>
                  <a:gd name="connsiteX14" fmla="*/ 574388 w 832923"/>
                  <a:gd name="connsiteY14" fmla="*/ 622747 h 622746"/>
                  <a:gd name="connsiteX15" fmla="*/ 452952 w 832923"/>
                  <a:gd name="connsiteY15" fmla="*/ 524664 h 622746"/>
                  <a:gd name="connsiteX16" fmla="*/ 330738 w 832923"/>
                  <a:gd name="connsiteY16" fmla="*/ 375983 h 622746"/>
                  <a:gd name="connsiteX17" fmla="*/ 266907 w 832923"/>
                  <a:gd name="connsiteY17" fmla="*/ 322271 h 622746"/>
                  <a:gd name="connsiteX18" fmla="*/ 240440 w 832923"/>
                  <a:gd name="connsiteY18" fmla="*/ 319936 h 622746"/>
                  <a:gd name="connsiteX19" fmla="*/ 193734 w 832923"/>
                  <a:gd name="connsiteY19" fmla="*/ 310595 h 622746"/>
                  <a:gd name="connsiteX20" fmla="*/ 36490 w 832923"/>
                  <a:gd name="connsiteY20" fmla="*/ 165028 h 622746"/>
                  <a:gd name="connsiteX21" fmla="*/ 14694 w 832923"/>
                  <a:gd name="connsiteY21" fmla="*/ 140896 h 622746"/>
                  <a:gd name="connsiteX22" fmla="*/ 16251 w 832923"/>
                  <a:gd name="connsiteY22" fmla="*/ 88741 h 622746"/>
                  <a:gd name="connsiteX23" fmla="*/ 83196 w 832923"/>
                  <a:gd name="connsiteY23" fmla="*/ 35808 h 622746"/>
                  <a:gd name="connsiteX24" fmla="*/ 119004 w 832923"/>
                  <a:gd name="connsiteY24" fmla="*/ 0 h 622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32923" h="622746">
                    <a:moveTo>
                      <a:pt x="119004" y="0"/>
                    </a:moveTo>
                    <a:cubicBezTo>
                      <a:pt x="121340" y="17904"/>
                      <a:pt x="133016" y="31916"/>
                      <a:pt x="140022" y="48263"/>
                    </a:cubicBezTo>
                    <a:cubicBezTo>
                      <a:pt x="149363" y="68502"/>
                      <a:pt x="161040" y="87963"/>
                      <a:pt x="169603" y="108202"/>
                    </a:cubicBezTo>
                    <a:cubicBezTo>
                      <a:pt x="183614" y="143232"/>
                      <a:pt x="205411" y="170477"/>
                      <a:pt x="237326" y="190716"/>
                    </a:cubicBezTo>
                    <a:cubicBezTo>
                      <a:pt x="255230" y="202393"/>
                      <a:pt x="266907" y="222632"/>
                      <a:pt x="279362" y="239757"/>
                    </a:cubicBezTo>
                    <a:cubicBezTo>
                      <a:pt x="298823" y="267003"/>
                      <a:pt x="322176" y="290356"/>
                      <a:pt x="351756" y="306703"/>
                    </a:cubicBezTo>
                    <a:cubicBezTo>
                      <a:pt x="389899" y="326942"/>
                      <a:pt x="416366" y="355744"/>
                      <a:pt x="433492" y="395444"/>
                    </a:cubicBezTo>
                    <a:cubicBezTo>
                      <a:pt x="457623" y="452270"/>
                      <a:pt x="497323" y="498198"/>
                      <a:pt x="542472" y="537897"/>
                    </a:cubicBezTo>
                    <a:cubicBezTo>
                      <a:pt x="568161" y="561250"/>
                      <a:pt x="603969" y="577597"/>
                      <a:pt x="645226" y="569035"/>
                    </a:cubicBezTo>
                    <a:cubicBezTo>
                      <a:pt x="705943" y="556580"/>
                      <a:pt x="767440" y="546460"/>
                      <a:pt x="828158" y="535562"/>
                    </a:cubicBezTo>
                    <a:cubicBezTo>
                      <a:pt x="830493" y="534784"/>
                      <a:pt x="832828" y="533227"/>
                      <a:pt x="835163" y="532448"/>
                    </a:cubicBezTo>
                    <a:cubicBezTo>
                      <a:pt x="838277" y="548017"/>
                      <a:pt x="835942" y="558915"/>
                      <a:pt x="826601" y="576819"/>
                    </a:cubicBezTo>
                    <a:cubicBezTo>
                      <a:pt x="818816" y="591610"/>
                      <a:pt x="818816" y="591610"/>
                      <a:pt x="811810" y="593166"/>
                    </a:cubicBezTo>
                    <a:cubicBezTo>
                      <a:pt x="758099" y="604843"/>
                      <a:pt x="728518" y="621190"/>
                      <a:pt x="672471" y="622747"/>
                    </a:cubicBezTo>
                    <a:cubicBezTo>
                      <a:pt x="655345" y="622747"/>
                      <a:pt x="589957" y="625082"/>
                      <a:pt x="574388" y="622747"/>
                    </a:cubicBezTo>
                    <a:cubicBezTo>
                      <a:pt x="512892" y="607178"/>
                      <a:pt x="486425" y="564364"/>
                      <a:pt x="452952" y="524664"/>
                    </a:cubicBezTo>
                    <a:cubicBezTo>
                      <a:pt x="411696" y="475623"/>
                      <a:pt x="380558" y="418018"/>
                      <a:pt x="330738" y="375983"/>
                    </a:cubicBezTo>
                    <a:cubicBezTo>
                      <a:pt x="309721" y="358079"/>
                      <a:pt x="287925" y="340954"/>
                      <a:pt x="266907" y="322271"/>
                    </a:cubicBezTo>
                    <a:cubicBezTo>
                      <a:pt x="258344" y="314487"/>
                      <a:pt x="249003" y="317601"/>
                      <a:pt x="240440" y="319936"/>
                    </a:cubicBezTo>
                    <a:cubicBezTo>
                      <a:pt x="223315" y="325385"/>
                      <a:pt x="208524" y="321493"/>
                      <a:pt x="193734" y="310595"/>
                    </a:cubicBezTo>
                    <a:cubicBezTo>
                      <a:pt x="135352" y="268560"/>
                      <a:pt x="80861" y="221854"/>
                      <a:pt x="36490" y="165028"/>
                    </a:cubicBezTo>
                    <a:cubicBezTo>
                      <a:pt x="29485" y="156465"/>
                      <a:pt x="22479" y="148681"/>
                      <a:pt x="14694" y="140896"/>
                    </a:cubicBezTo>
                    <a:cubicBezTo>
                      <a:pt x="-4767" y="119878"/>
                      <a:pt x="-5545" y="107424"/>
                      <a:pt x="16251" y="88741"/>
                    </a:cubicBezTo>
                    <a:cubicBezTo>
                      <a:pt x="37269" y="70059"/>
                      <a:pt x="60622" y="52933"/>
                      <a:pt x="83196" y="35808"/>
                    </a:cubicBezTo>
                    <a:cubicBezTo>
                      <a:pt x="96430" y="24131"/>
                      <a:pt x="108106" y="13233"/>
                      <a:pt x="119004" y="0"/>
                    </a:cubicBezTo>
                    <a:close/>
                  </a:path>
                </a:pathLst>
              </a:custGeom>
              <a:solidFill>
                <a:srgbClr val="89633D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7" name="Freeform: Shape 366">
                <a:extLst>
                  <a:ext uri="{FF2B5EF4-FFF2-40B4-BE49-F238E27FC236}">
                    <a16:creationId xmlns:a16="http://schemas.microsoft.com/office/drawing/2014/main" id="{046943AC-A25B-4006-BF29-5A8C7ABFD7EA}"/>
                  </a:ext>
                </a:extLst>
              </p:cNvPr>
              <p:cNvSpPr/>
              <p:nvPr/>
            </p:nvSpPr>
            <p:spPr>
              <a:xfrm>
                <a:off x="5478655" y="6398702"/>
                <a:ext cx="1035317" cy="264667"/>
              </a:xfrm>
              <a:custGeom>
                <a:avLst/>
                <a:gdLst>
                  <a:gd name="connsiteX0" fmla="*/ 19503 w 1035316"/>
                  <a:gd name="connsiteY0" fmla="*/ 0 h 264667"/>
                  <a:gd name="connsiteX1" fmla="*/ 67766 w 1035316"/>
                  <a:gd name="connsiteY1" fmla="*/ 35808 h 264667"/>
                  <a:gd name="connsiteX2" fmla="*/ 303632 w 1035316"/>
                  <a:gd name="connsiteY2" fmla="*/ 120657 h 264667"/>
                  <a:gd name="connsiteX3" fmla="*/ 471773 w 1035316"/>
                  <a:gd name="connsiteY3" fmla="*/ 179818 h 264667"/>
                  <a:gd name="connsiteX4" fmla="*/ 778476 w 1035316"/>
                  <a:gd name="connsiteY4" fmla="*/ 192273 h 264667"/>
                  <a:gd name="connsiteX5" fmla="*/ 959073 w 1035316"/>
                  <a:gd name="connsiteY5" fmla="*/ 170477 h 264667"/>
                  <a:gd name="connsiteX6" fmla="*/ 1035359 w 1035316"/>
                  <a:gd name="connsiteY6" fmla="*/ 136226 h 264667"/>
                  <a:gd name="connsiteX7" fmla="*/ 1017455 w 1035316"/>
                  <a:gd name="connsiteY7" fmla="*/ 217961 h 264667"/>
                  <a:gd name="connsiteX8" fmla="*/ 863325 w 1035316"/>
                  <a:gd name="connsiteY8" fmla="*/ 263110 h 264667"/>
                  <a:gd name="connsiteX9" fmla="*/ 689735 w 1035316"/>
                  <a:gd name="connsiteY9" fmla="*/ 269338 h 264667"/>
                  <a:gd name="connsiteX10" fmla="*/ 533270 w 1035316"/>
                  <a:gd name="connsiteY10" fmla="*/ 251434 h 264667"/>
                  <a:gd name="connsiteX11" fmla="*/ 174412 w 1035316"/>
                  <a:gd name="connsiteY11" fmla="*/ 179040 h 264667"/>
                  <a:gd name="connsiteX12" fmla="*/ 13276 w 1035316"/>
                  <a:gd name="connsiteY12" fmla="*/ 116765 h 264667"/>
                  <a:gd name="connsiteX13" fmla="*/ 43 w 1035316"/>
                  <a:gd name="connsiteY13" fmla="*/ 91077 h 264667"/>
                  <a:gd name="connsiteX14" fmla="*/ 19503 w 1035316"/>
                  <a:gd name="connsiteY14" fmla="*/ 0 h 264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5316" h="264667">
                    <a:moveTo>
                      <a:pt x="19503" y="0"/>
                    </a:moveTo>
                    <a:cubicBezTo>
                      <a:pt x="30401" y="19461"/>
                      <a:pt x="49084" y="32694"/>
                      <a:pt x="67766" y="35808"/>
                    </a:cubicBezTo>
                    <a:cubicBezTo>
                      <a:pt x="154951" y="66945"/>
                      <a:pt x="200100" y="90298"/>
                      <a:pt x="303632" y="120657"/>
                    </a:cubicBezTo>
                    <a:cubicBezTo>
                      <a:pt x="328541" y="131555"/>
                      <a:pt x="444528" y="166585"/>
                      <a:pt x="471773" y="179818"/>
                    </a:cubicBezTo>
                    <a:cubicBezTo>
                      <a:pt x="500575" y="193051"/>
                      <a:pt x="706860" y="200836"/>
                      <a:pt x="778476" y="192273"/>
                    </a:cubicBezTo>
                    <a:cubicBezTo>
                      <a:pt x="838415" y="185267"/>
                      <a:pt x="899133" y="179040"/>
                      <a:pt x="959073" y="170477"/>
                    </a:cubicBezTo>
                    <a:cubicBezTo>
                      <a:pt x="983983" y="167363"/>
                      <a:pt x="1014341" y="153352"/>
                      <a:pt x="1035359" y="136226"/>
                    </a:cubicBezTo>
                    <a:cubicBezTo>
                      <a:pt x="1036138" y="181375"/>
                      <a:pt x="1045479" y="193830"/>
                      <a:pt x="1017455" y="217961"/>
                    </a:cubicBezTo>
                    <a:cubicBezTo>
                      <a:pt x="964522" y="246764"/>
                      <a:pt x="917816" y="258440"/>
                      <a:pt x="863325" y="263110"/>
                    </a:cubicBezTo>
                    <a:cubicBezTo>
                      <a:pt x="785482" y="269338"/>
                      <a:pt x="697519" y="267003"/>
                      <a:pt x="689735" y="269338"/>
                    </a:cubicBezTo>
                    <a:cubicBezTo>
                      <a:pt x="627460" y="268560"/>
                      <a:pt x="582311" y="264667"/>
                      <a:pt x="533270" y="251434"/>
                    </a:cubicBezTo>
                    <a:cubicBezTo>
                      <a:pt x="414948" y="220297"/>
                      <a:pt x="295847" y="193830"/>
                      <a:pt x="174412" y="179040"/>
                    </a:cubicBezTo>
                    <a:cubicBezTo>
                      <a:pt x="126149" y="165806"/>
                      <a:pt x="24952" y="126885"/>
                      <a:pt x="13276" y="116765"/>
                    </a:cubicBezTo>
                    <a:cubicBezTo>
                      <a:pt x="9384" y="113651"/>
                      <a:pt x="-736" y="94969"/>
                      <a:pt x="43" y="91077"/>
                    </a:cubicBezTo>
                    <a:cubicBezTo>
                      <a:pt x="7048" y="57604"/>
                      <a:pt x="13276" y="33473"/>
                      <a:pt x="19503" y="0"/>
                    </a:cubicBezTo>
                    <a:close/>
                  </a:path>
                </a:pathLst>
              </a:custGeom>
              <a:solidFill>
                <a:srgbClr val="8A633D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8" name="Freeform: Shape 367">
                <a:extLst>
                  <a:ext uri="{FF2B5EF4-FFF2-40B4-BE49-F238E27FC236}">
                    <a16:creationId xmlns:a16="http://schemas.microsoft.com/office/drawing/2014/main" id="{FC4B14FB-91BA-4748-B7BB-64DEC1CD4C76}"/>
                  </a:ext>
                </a:extLst>
              </p:cNvPr>
              <p:cNvSpPr/>
              <p:nvPr/>
            </p:nvSpPr>
            <p:spPr>
              <a:xfrm>
                <a:off x="5761875" y="1710990"/>
                <a:ext cx="482628" cy="1930508"/>
              </a:xfrm>
              <a:custGeom>
                <a:avLst/>
                <a:gdLst>
                  <a:gd name="connsiteX0" fmla="*/ 421303 w 482628"/>
                  <a:gd name="connsiteY0" fmla="*/ 23353 h 1930515"/>
                  <a:gd name="connsiteX1" fmla="*/ 481242 w 482628"/>
                  <a:gd name="connsiteY1" fmla="*/ 271673 h 1930515"/>
                  <a:gd name="connsiteX2" fmla="*/ 488248 w 482628"/>
                  <a:gd name="connsiteY2" fmla="*/ 352630 h 1930515"/>
                  <a:gd name="connsiteX3" fmla="*/ 467230 w 482628"/>
                  <a:gd name="connsiteY3" fmla="*/ 616519 h 1930515"/>
                  <a:gd name="connsiteX4" fmla="*/ 410405 w 482628"/>
                  <a:gd name="connsiteY4" fmla="*/ 1005736 h 1930515"/>
                  <a:gd name="connsiteX5" fmla="*/ 365256 w 482628"/>
                  <a:gd name="connsiteY5" fmla="*/ 1226033 h 1930515"/>
                  <a:gd name="connsiteX6" fmla="*/ 283520 w 482628"/>
                  <a:gd name="connsiteY6" fmla="*/ 1460341 h 1930515"/>
                  <a:gd name="connsiteX7" fmla="*/ 83463 w 482628"/>
                  <a:gd name="connsiteY7" fmla="*/ 1916504 h 1930515"/>
                  <a:gd name="connsiteX8" fmla="*/ 74900 w 482628"/>
                  <a:gd name="connsiteY8" fmla="*/ 1936743 h 1930515"/>
                  <a:gd name="connsiteX9" fmla="*/ 60110 w 482628"/>
                  <a:gd name="connsiteY9" fmla="*/ 1862013 h 1930515"/>
                  <a:gd name="connsiteX10" fmla="*/ 949 w 482628"/>
                  <a:gd name="connsiteY10" fmla="*/ 1553753 h 1930515"/>
                  <a:gd name="connsiteX11" fmla="*/ 4062 w 482628"/>
                  <a:gd name="connsiteY11" fmla="*/ 1520281 h 1930515"/>
                  <a:gd name="connsiteX12" fmla="*/ 191665 w 482628"/>
                  <a:gd name="connsiteY12" fmla="*/ 874181 h 1930515"/>
                  <a:gd name="connsiteX13" fmla="*/ 212683 w 482628"/>
                  <a:gd name="connsiteY13" fmla="*/ 730171 h 1930515"/>
                  <a:gd name="connsiteX14" fmla="*/ 258610 w 482628"/>
                  <a:gd name="connsiteY14" fmla="*/ 341732 h 1930515"/>
                  <a:gd name="connsiteX15" fmla="*/ 299867 w 482628"/>
                  <a:gd name="connsiteY15" fmla="*/ 0 h 1930515"/>
                  <a:gd name="connsiteX16" fmla="*/ 311544 w 482628"/>
                  <a:gd name="connsiteY16" fmla="*/ 19461 h 1930515"/>
                  <a:gd name="connsiteX17" fmla="*/ 338789 w 482628"/>
                  <a:gd name="connsiteY17" fmla="*/ 66167 h 1930515"/>
                  <a:gd name="connsiteX18" fmla="*/ 390166 w 482628"/>
                  <a:gd name="connsiteY18" fmla="*/ 68502 h 1930515"/>
                  <a:gd name="connsiteX19" fmla="*/ 410405 w 482628"/>
                  <a:gd name="connsiteY19" fmla="*/ 38922 h 1930515"/>
                  <a:gd name="connsiteX20" fmla="*/ 421303 w 482628"/>
                  <a:gd name="connsiteY20" fmla="*/ 23353 h 1930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82628" h="1930515">
                    <a:moveTo>
                      <a:pt x="421303" y="23353"/>
                    </a:moveTo>
                    <a:cubicBezTo>
                      <a:pt x="441542" y="105867"/>
                      <a:pt x="462560" y="188381"/>
                      <a:pt x="481242" y="271673"/>
                    </a:cubicBezTo>
                    <a:cubicBezTo>
                      <a:pt x="487470" y="298140"/>
                      <a:pt x="486691" y="325385"/>
                      <a:pt x="488248" y="352630"/>
                    </a:cubicBezTo>
                    <a:cubicBezTo>
                      <a:pt x="492919" y="441372"/>
                      <a:pt x="483578" y="529335"/>
                      <a:pt x="467230" y="616519"/>
                    </a:cubicBezTo>
                    <a:cubicBezTo>
                      <a:pt x="443099" y="745739"/>
                      <a:pt x="430644" y="875738"/>
                      <a:pt x="410405" y="1005736"/>
                    </a:cubicBezTo>
                    <a:cubicBezTo>
                      <a:pt x="399507" y="1079687"/>
                      <a:pt x="377711" y="1152082"/>
                      <a:pt x="365256" y="1226033"/>
                    </a:cubicBezTo>
                    <a:cubicBezTo>
                      <a:pt x="351244" y="1309325"/>
                      <a:pt x="318550" y="1384834"/>
                      <a:pt x="283520" y="1460341"/>
                    </a:cubicBezTo>
                    <a:cubicBezTo>
                      <a:pt x="213461" y="1610579"/>
                      <a:pt x="146516" y="1763152"/>
                      <a:pt x="83463" y="1916504"/>
                    </a:cubicBezTo>
                    <a:cubicBezTo>
                      <a:pt x="81127" y="1921174"/>
                      <a:pt x="79570" y="1926623"/>
                      <a:pt x="74900" y="1936743"/>
                    </a:cubicBezTo>
                    <a:cubicBezTo>
                      <a:pt x="69451" y="1907941"/>
                      <a:pt x="64002" y="1885366"/>
                      <a:pt x="60110" y="1862013"/>
                    </a:cubicBezTo>
                    <a:cubicBezTo>
                      <a:pt x="40649" y="1759260"/>
                      <a:pt x="21188" y="1656507"/>
                      <a:pt x="949" y="1553753"/>
                    </a:cubicBezTo>
                    <a:cubicBezTo>
                      <a:pt x="-1387" y="1541298"/>
                      <a:pt x="949" y="1531179"/>
                      <a:pt x="4062" y="1520281"/>
                    </a:cubicBezTo>
                    <a:cubicBezTo>
                      <a:pt x="66337" y="1304655"/>
                      <a:pt x="129390" y="1089807"/>
                      <a:pt x="191665" y="874181"/>
                    </a:cubicBezTo>
                    <a:cubicBezTo>
                      <a:pt x="205677" y="827475"/>
                      <a:pt x="206455" y="778434"/>
                      <a:pt x="212683" y="730171"/>
                    </a:cubicBezTo>
                    <a:cubicBezTo>
                      <a:pt x="229030" y="600951"/>
                      <a:pt x="243820" y="470952"/>
                      <a:pt x="258610" y="341732"/>
                    </a:cubicBezTo>
                    <a:cubicBezTo>
                      <a:pt x="272622" y="228081"/>
                      <a:pt x="285855" y="113651"/>
                      <a:pt x="299867" y="0"/>
                    </a:cubicBezTo>
                    <a:cubicBezTo>
                      <a:pt x="309208" y="3114"/>
                      <a:pt x="308430" y="13233"/>
                      <a:pt x="311544" y="19461"/>
                    </a:cubicBezTo>
                    <a:cubicBezTo>
                      <a:pt x="320107" y="35808"/>
                      <a:pt x="327112" y="52155"/>
                      <a:pt x="338789" y="66167"/>
                    </a:cubicBezTo>
                    <a:cubicBezTo>
                      <a:pt x="355136" y="85628"/>
                      <a:pt x="372261" y="86406"/>
                      <a:pt x="390166" y="68502"/>
                    </a:cubicBezTo>
                    <a:cubicBezTo>
                      <a:pt x="398728" y="59939"/>
                      <a:pt x="405734" y="49820"/>
                      <a:pt x="410405" y="38922"/>
                    </a:cubicBezTo>
                    <a:cubicBezTo>
                      <a:pt x="411962" y="32694"/>
                      <a:pt x="413519" y="24910"/>
                      <a:pt x="421303" y="23353"/>
                    </a:cubicBezTo>
                    <a:close/>
                  </a:path>
                </a:pathLst>
              </a:custGeom>
              <a:solidFill>
                <a:srgbClr val="EEEAE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9" name="Freeform: Shape 368">
                <a:extLst>
                  <a:ext uri="{FF2B5EF4-FFF2-40B4-BE49-F238E27FC236}">
                    <a16:creationId xmlns:a16="http://schemas.microsoft.com/office/drawing/2014/main" id="{9B6DD94D-DC9B-43CB-9F38-6330B13D4AE4}"/>
                  </a:ext>
                </a:extLst>
              </p:cNvPr>
              <p:cNvSpPr/>
              <p:nvPr/>
            </p:nvSpPr>
            <p:spPr>
              <a:xfrm>
                <a:off x="6045970" y="1296374"/>
                <a:ext cx="132334" cy="498196"/>
              </a:xfrm>
              <a:custGeom>
                <a:avLst/>
                <a:gdLst>
                  <a:gd name="connsiteX0" fmla="*/ 137209 w 132333"/>
                  <a:gd name="connsiteY0" fmla="*/ 437971 h 498197"/>
                  <a:gd name="connsiteX1" fmla="*/ 109185 w 132333"/>
                  <a:gd name="connsiteY1" fmla="*/ 486234 h 498197"/>
                  <a:gd name="connsiteX2" fmla="*/ 48467 w 132333"/>
                  <a:gd name="connsiteY2" fmla="*/ 481563 h 498197"/>
                  <a:gd name="connsiteX3" fmla="*/ 14995 w 132333"/>
                  <a:gd name="connsiteY3" fmla="*/ 413840 h 498197"/>
                  <a:gd name="connsiteX4" fmla="*/ 11881 w 132333"/>
                  <a:gd name="connsiteY4" fmla="*/ 258931 h 498197"/>
                  <a:gd name="connsiteX5" fmla="*/ 6432 w 132333"/>
                  <a:gd name="connsiteY5" fmla="*/ 162405 h 498197"/>
                  <a:gd name="connsiteX6" fmla="*/ 983 w 132333"/>
                  <a:gd name="connsiteY6" fmla="*/ 9054 h 498197"/>
                  <a:gd name="connsiteX7" fmla="*/ 9546 w 132333"/>
                  <a:gd name="connsiteY7" fmla="*/ 1270 h 498197"/>
                  <a:gd name="connsiteX8" fmla="*/ 25893 w 132333"/>
                  <a:gd name="connsiteY8" fmla="*/ 40970 h 498197"/>
                  <a:gd name="connsiteX9" fmla="*/ 45354 w 132333"/>
                  <a:gd name="connsiteY9" fmla="*/ 107137 h 498197"/>
                  <a:gd name="connsiteX10" fmla="*/ 88946 w 132333"/>
                  <a:gd name="connsiteY10" fmla="*/ 170190 h 498197"/>
                  <a:gd name="connsiteX11" fmla="*/ 109964 w 132333"/>
                  <a:gd name="connsiteY11" fmla="*/ 229351 h 498197"/>
                  <a:gd name="connsiteX12" fmla="*/ 109964 w 132333"/>
                  <a:gd name="connsiteY12" fmla="*/ 235578 h 498197"/>
                  <a:gd name="connsiteX13" fmla="*/ 137209 w 132333"/>
                  <a:gd name="connsiteY13" fmla="*/ 437971 h 49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2333" h="498197">
                    <a:moveTo>
                      <a:pt x="137209" y="437971"/>
                    </a:moveTo>
                    <a:cubicBezTo>
                      <a:pt x="129425" y="455097"/>
                      <a:pt x="123197" y="473001"/>
                      <a:pt x="109185" y="486234"/>
                    </a:cubicBezTo>
                    <a:cubicBezTo>
                      <a:pt x="87389" y="506473"/>
                      <a:pt x="65593" y="505695"/>
                      <a:pt x="48467" y="481563"/>
                    </a:cubicBezTo>
                    <a:cubicBezTo>
                      <a:pt x="33677" y="461324"/>
                      <a:pt x="22001" y="437971"/>
                      <a:pt x="14995" y="413840"/>
                    </a:cubicBezTo>
                    <a:cubicBezTo>
                      <a:pt x="22001" y="361685"/>
                      <a:pt x="11881" y="310308"/>
                      <a:pt x="11881" y="258931"/>
                    </a:cubicBezTo>
                    <a:cubicBezTo>
                      <a:pt x="11881" y="227015"/>
                      <a:pt x="7989" y="194321"/>
                      <a:pt x="6432" y="162405"/>
                    </a:cubicBezTo>
                    <a:cubicBezTo>
                      <a:pt x="4097" y="111029"/>
                      <a:pt x="2540" y="60431"/>
                      <a:pt x="983" y="9054"/>
                    </a:cubicBezTo>
                    <a:cubicBezTo>
                      <a:pt x="-2131" y="-1066"/>
                      <a:pt x="2540" y="-1066"/>
                      <a:pt x="9546" y="1270"/>
                    </a:cubicBezTo>
                    <a:cubicBezTo>
                      <a:pt x="24336" y="7497"/>
                      <a:pt x="29007" y="18395"/>
                      <a:pt x="25893" y="40970"/>
                    </a:cubicBezTo>
                    <a:cubicBezTo>
                      <a:pt x="22001" y="65880"/>
                      <a:pt x="32120" y="86897"/>
                      <a:pt x="45354" y="107137"/>
                    </a:cubicBezTo>
                    <a:cubicBezTo>
                      <a:pt x="60144" y="128154"/>
                      <a:pt x="72599" y="150729"/>
                      <a:pt x="88946" y="170190"/>
                    </a:cubicBezTo>
                    <a:cubicBezTo>
                      <a:pt x="103736" y="188094"/>
                      <a:pt x="109185" y="207555"/>
                      <a:pt x="109964" y="229351"/>
                    </a:cubicBezTo>
                    <a:cubicBezTo>
                      <a:pt x="109964" y="231686"/>
                      <a:pt x="109964" y="233243"/>
                      <a:pt x="109964" y="235578"/>
                    </a:cubicBezTo>
                    <a:cubicBezTo>
                      <a:pt x="107628" y="304859"/>
                      <a:pt x="109964" y="372583"/>
                      <a:pt x="137209" y="437971"/>
                    </a:cubicBezTo>
                    <a:close/>
                  </a:path>
                </a:pathLst>
              </a:custGeom>
              <a:solidFill>
                <a:srgbClr val="FEC295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0" name="Freeform: Shape 369">
                <a:extLst>
                  <a:ext uri="{FF2B5EF4-FFF2-40B4-BE49-F238E27FC236}">
                    <a16:creationId xmlns:a16="http://schemas.microsoft.com/office/drawing/2014/main" id="{2A7D2D31-53BB-4FFE-B0F9-D8E9E1A86C16}"/>
                  </a:ext>
                </a:extLst>
              </p:cNvPr>
              <p:cNvSpPr/>
              <p:nvPr/>
            </p:nvSpPr>
            <p:spPr>
              <a:xfrm>
                <a:off x="5823543" y="1055551"/>
                <a:ext cx="358079" cy="280236"/>
              </a:xfrm>
              <a:custGeom>
                <a:avLst/>
                <a:gdLst>
                  <a:gd name="connsiteX0" fmla="*/ 248320 w 358079"/>
                  <a:gd name="connsiteY0" fmla="*/ 281014 h 280236"/>
                  <a:gd name="connsiteX1" fmla="*/ 230416 w 358079"/>
                  <a:gd name="connsiteY1" fmla="*/ 245207 h 280236"/>
                  <a:gd name="connsiteX2" fmla="*/ 223411 w 358079"/>
                  <a:gd name="connsiteY2" fmla="*/ 249099 h 280236"/>
                  <a:gd name="connsiteX3" fmla="*/ 205506 w 358079"/>
                  <a:gd name="connsiteY3" fmla="*/ 217961 h 280236"/>
                  <a:gd name="connsiteX4" fmla="*/ 7006 w 358079"/>
                  <a:gd name="connsiteY4" fmla="*/ 32694 h 280236"/>
                  <a:gd name="connsiteX5" fmla="*/ 0 w 358079"/>
                  <a:gd name="connsiteY5" fmla="*/ 22575 h 280236"/>
                  <a:gd name="connsiteX6" fmla="*/ 26467 w 358079"/>
                  <a:gd name="connsiteY6" fmla="*/ 21018 h 280236"/>
                  <a:gd name="connsiteX7" fmla="*/ 114430 w 358079"/>
                  <a:gd name="connsiteY7" fmla="*/ 98861 h 280236"/>
                  <a:gd name="connsiteX8" fmla="*/ 182932 w 358079"/>
                  <a:gd name="connsiteY8" fmla="*/ 126106 h 280236"/>
                  <a:gd name="connsiteX9" fmla="*/ 200058 w 358079"/>
                  <a:gd name="connsiteY9" fmla="*/ 126885 h 280236"/>
                  <a:gd name="connsiteX10" fmla="*/ 333948 w 358079"/>
                  <a:gd name="connsiteY10" fmla="*/ 36586 h 280236"/>
                  <a:gd name="connsiteX11" fmla="*/ 364307 w 358079"/>
                  <a:gd name="connsiteY11" fmla="*/ 0 h 280236"/>
                  <a:gd name="connsiteX12" fmla="*/ 284907 w 358079"/>
                  <a:gd name="connsiteY12" fmla="*/ 184489 h 280236"/>
                  <a:gd name="connsiteX13" fmla="*/ 281015 w 358079"/>
                  <a:gd name="connsiteY13" fmla="*/ 203950 h 280236"/>
                  <a:gd name="connsiteX14" fmla="*/ 251434 w 358079"/>
                  <a:gd name="connsiteY14" fmla="*/ 265446 h 280236"/>
                  <a:gd name="connsiteX15" fmla="*/ 248320 w 358079"/>
                  <a:gd name="connsiteY15" fmla="*/ 281014 h 280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58079" h="280236">
                    <a:moveTo>
                      <a:pt x="248320" y="281014"/>
                    </a:moveTo>
                    <a:cubicBezTo>
                      <a:pt x="250656" y="264667"/>
                      <a:pt x="242871" y="253769"/>
                      <a:pt x="230416" y="245207"/>
                    </a:cubicBezTo>
                    <a:cubicBezTo>
                      <a:pt x="224967" y="241314"/>
                      <a:pt x="224189" y="244428"/>
                      <a:pt x="223411" y="249099"/>
                    </a:cubicBezTo>
                    <a:cubicBezTo>
                      <a:pt x="220297" y="237422"/>
                      <a:pt x="217183" y="226524"/>
                      <a:pt x="205506" y="217961"/>
                    </a:cubicBezTo>
                    <a:cubicBezTo>
                      <a:pt x="134669" y="161914"/>
                      <a:pt x="72394" y="94969"/>
                      <a:pt x="7006" y="32694"/>
                    </a:cubicBezTo>
                    <a:cubicBezTo>
                      <a:pt x="3892" y="29580"/>
                      <a:pt x="2335" y="26467"/>
                      <a:pt x="0" y="22575"/>
                    </a:cubicBezTo>
                    <a:cubicBezTo>
                      <a:pt x="8563" y="11677"/>
                      <a:pt x="16347" y="10898"/>
                      <a:pt x="26467" y="21018"/>
                    </a:cubicBezTo>
                    <a:cubicBezTo>
                      <a:pt x="59939" y="51377"/>
                      <a:pt x="80957" y="67724"/>
                      <a:pt x="114430" y="98861"/>
                    </a:cubicBezTo>
                    <a:cubicBezTo>
                      <a:pt x="130777" y="113651"/>
                      <a:pt x="160357" y="121436"/>
                      <a:pt x="182932" y="126106"/>
                    </a:cubicBezTo>
                    <a:cubicBezTo>
                      <a:pt x="186046" y="126885"/>
                      <a:pt x="196944" y="126885"/>
                      <a:pt x="200058" y="126885"/>
                    </a:cubicBezTo>
                    <a:cubicBezTo>
                      <a:pt x="268560" y="133112"/>
                      <a:pt x="298918" y="85628"/>
                      <a:pt x="333948" y="36586"/>
                    </a:cubicBezTo>
                    <a:cubicBezTo>
                      <a:pt x="343289" y="23353"/>
                      <a:pt x="353409" y="11677"/>
                      <a:pt x="364307" y="0"/>
                    </a:cubicBezTo>
                    <a:cubicBezTo>
                      <a:pt x="338619" y="62275"/>
                      <a:pt x="315266" y="124549"/>
                      <a:pt x="284907" y="184489"/>
                    </a:cubicBezTo>
                    <a:cubicBezTo>
                      <a:pt x="281793" y="189938"/>
                      <a:pt x="273230" y="196165"/>
                      <a:pt x="281015" y="203950"/>
                    </a:cubicBezTo>
                    <a:cubicBezTo>
                      <a:pt x="263110" y="220297"/>
                      <a:pt x="252212" y="240536"/>
                      <a:pt x="251434" y="265446"/>
                    </a:cubicBezTo>
                    <a:cubicBezTo>
                      <a:pt x="251434" y="270895"/>
                      <a:pt x="252212" y="276344"/>
                      <a:pt x="248320" y="281014"/>
                    </a:cubicBezTo>
                    <a:close/>
                  </a:path>
                </a:pathLst>
              </a:custGeom>
              <a:solidFill>
                <a:srgbClr val="E9AB83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1" name="Freeform: Shape 370">
                <a:extLst>
                  <a:ext uri="{FF2B5EF4-FFF2-40B4-BE49-F238E27FC236}">
                    <a16:creationId xmlns:a16="http://schemas.microsoft.com/office/drawing/2014/main" id="{84293671-119B-4949-B482-597824ED17B0}"/>
                  </a:ext>
                </a:extLst>
              </p:cNvPr>
              <p:cNvSpPr/>
              <p:nvPr/>
            </p:nvSpPr>
            <p:spPr>
              <a:xfrm>
                <a:off x="5592734" y="319129"/>
                <a:ext cx="778434" cy="467057"/>
              </a:xfrm>
              <a:custGeom>
                <a:avLst/>
                <a:gdLst>
                  <a:gd name="connsiteX0" fmla="*/ 36980 w 778433"/>
                  <a:gd name="connsiteY0" fmla="*/ 467865 h 467060"/>
                  <a:gd name="connsiteX1" fmla="*/ 393 w 778433"/>
                  <a:gd name="connsiteY1" fmla="*/ 277927 h 467060"/>
                  <a:gd name="connsiteX2" fmla="*/ 33866 w 778433"/>
                  <a:gd name="connsiteY2" fmla="*/ 202419 h 467060"/>
                  <a:gd name="connsiteX3" fmla="*/ 63446 w 778433"/>
                  <a:gd name="connsiteY3" fmla="*/ 142480 h 467060"/>
                  <a:gd name="connsiteX4" fmla="*/ 79015 w 778433"/>
                  <a:gd name="connsiteY4" fmla="*/ 116791 h 467060"/>
                  <a:gd name="connsiteX5" fmla="*/ 135841 w 778433"/>
                  <a:gd name="connsiteY5" fmla="*/ 63858 h 467060"/>
                  <a:gd name="connsiteX6" fmla="*/ 179433 w 778433"/>
                  <a:gd name="connsiteY6" fmla="*/ 36613 h 467060"/>
                  <a:gd name="connsiteX7" fmla="*/ 500926 w 778433"/>
                  <a:gd name="connsiteY7" fmla="*/ 26 h 467060"/>
                  <a:gd name="connsiteX8" fmla="*/ 708768 w 778433"/>
                  <a:gd name="connsiteY8" fmla="*/ 73199 h 467060"/>
                  <a:gd name="connsiteX9" fmla="*/ 785054 w 778433"/>
                  <a:gd name="connsiteY9" fmla="*/ 206311 h 467060"/>
                  <a:gd name="connsiteX10" fmla="*/ 774935 w 778433"/>
                  <a:gd name="connsiteY10" fmla="*/ 242119 h 467060"/>
                  <a:gd name="connsiteX11" fmla="*/ 774935 w 778433"/>
                  <a:gd name="connsiteY11" fmla="*/ 219545 h 467060"/>
                  <a:gd name="connsiteX12" fmla="*/ 693978 w 778433"/>
                  <a:gd name="connsiteY12" fmla="*/ 111342 h 467060"/>
                  <a:gd name="connsiteX13" fmla="*/ 486136 w 778433"/>
                  <a:gd name="connsiteY13" fmla="*/ 36613 h 467060"/>
                  <a:gd name="connsiteX14" fmla="*/ 234702 w 778433"/>
                  <a:gd name="connsiteY14" fmla="*/ 90325 h 467060"/>
                  <a:gd name="connsiteX15" fmla="*/ 214462 w 778433"/>
                  <a:gd name="connsiteY15" fmla="*/ 100444 h 467060"/>
                  <a:gd name="connsiteX16" fmla="*/ 126500 w 778433"/>
                  <a:gd name="connsiteY16" fmla="*/ 283376 h 467060"/>
                  <a:gd name="connsiteX17" fmla="*/ 133505 w 778433"/>
                  <a:gd name="connsiteY17" fmla="*/ 325412 h 467060"/>
                  <a:gd name="connsiteX18" fmla="*/ 123386 w 778433"/>
                  <a:gd name="connsiteY18" fmla="*/ 336310 h 467060"/>
                  <a:gd name="connsiteX19" fmla="*/ 79794 w 778433"/>
                  <a:gd name="connsiteY19" fmla="*/ 305951 h 467060"/>
                  <a:gd name="connsiteX20" fmla="*/ 61889 w 778433"/>
                  <a:gd name="connsiteY20" fmla="*/ 269364 h 467060"/>
                  <a:gd name="connsiteX21" fmla="*/ 54105 w 778433"/>
                  <a:gd name="connsiteY21" fmla="*/ 295831 h 467060"/>
                  <a:gd name="connsiteX22" fmla="*/ 46321 w 778433"/>
                  <a:gd name="connsiteY22" fmla="*/ 456188 h 467060"/>
                  <a:gd name="connsiteX23" fmla="*/ 36980 w 778433"/>
                  <a:gd name="connsiteY23" fmla="*/ 467865 h 467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78433" h="467060">
                    <a:moveTo>
                      <a:pt x="36980" y="467865"/>
                    </a:moveTo>
                    <a:cubicBezTo>
                      <a:pt x="15183" y="406369"/>
                      <a:pt x="4285" y="342537"/>
                      <a:pt x="393" y="277927"/>
                    </a:cubicBezTo>
                    <a:cubicBezTo>
                      <a:pt x="-1164" y="249125"/>
                      <a:pt x="393" y="220323"/>
                      <a:pt x="33866" y="202419"/>
                    </a:cubicBezTo>
                    <a:cubicBezTo>
                      <a:pt x="52548" y="192299"/>
                      <a:pt x="60333" y="165833"/>
                      <a:pt x="63446" y="142480"/>
                    </a:cubicBezTo>
                    <a:cubicBezTo>
                      <a:pt x="65003" y="130803"/>
                      <a:pt x="68896" y="123019"/>
                      <a:pt x="79015" y="116791"/>
                    </a:cubicBezTo>
                    <a:cubicBezTo>
                      <a:pt x="100811" y="102780"/>
                      <a:pt x="121829" y="87211"/>
                      <a:pt x="135841" y="63858"/>
                    </a:cubicBezTo>
                    <a:cubicBezTo>
                      <a:pt x="145182" y="48289"/>
                      <a:pt x="161529" y="39726"/>
                      <a:pt x="179433" y="36613"/>
                    </a:cubicBezTo>
                    <a:cubicBezTo>
                      <a:pt x="286078" y="18709"/>
                      <a:pt x="392724" y="805"/>
                      <a:pt x="500926" y="26"/>
                    </a:cubicBezTo>
                    <a:cubicBezTo>
                      <a:pt x="578770" y="-752"/>
                      <a:pt x="651164" y="15595"/>
                      <a:pt x="708768" y="73199"/>
                    </a:cubicBezTo>
                    <a:cubicBezTo>
                      <a:pt x="750803" y="115234"/>
                      <a:pt x="786611" y="186072"/>
                      <a:pt x="785054" y="206311"/>
                    </a:cubicBezTo>
                    <a:cubicBezTo>
                      <a:pt x="785054" y="207868"/>
                      <a:pt x="775713" y="240562"/>
                      <a:pt x="774935" y="242119"/>
                    </a:cubicBezTo>
                    <a:cubicBezTo>
                      <a:pt x="774156" y="242119"/>
                      <a:pt x="775713" y="219545"/>
                      <a:pt x="774935" y="219545"/>
                    </a:cubicBezTo>
                    <a:cubicBezTo>
                      <a:pt x="753139" y="175952"/>
                      <a:pt x="728229" y="147150"/>
                      <a:pt x="693978" y="111342"/>
                    </a:cubicBezTo>
                    <a:cubicBezTo>
                      <a:pt x="637152" y="52181"/>
                      <a:pt x="563979" y="35834"/>
                      <a:pt x="486136" y="36613"/>
                    </a:cubicBezTo>
                    <a:cubicBezTo>
                      <a:pt x="398951" y="37391"/>
                      <a:pt x="314880" y="54517"/>
                      <a:pt x="234702" y="90325"/>
                    </a:cubicBezTo>
                    <a:cubicBezTo>
                      <a:pt x="227696" y="93438"/>
                      <a:pt x="221468" y="96552"/>
                      <a:pt x="214462" y="100444"/>
                    </a:cubicBezTo>
                    <a:cubicBezTo>
                      <a:pt x="126500" y="150264"/>
                      <a:pt x="118715" y="204754"/>
                      <a:pt x="126500" y="283376"/>
                    </a:cubicBezTo>
                    <a:cubicBezTo>
                      <a:pt x="128056" y="297388"/>
                      <a:pt x="130392" y="311400"/>
                      <a:pt x="133505" y="325412"/>
                    </a:cubicBezTo>
                    <a:cubicBezTo>
                      <a:pt x="135841" y="335531"/>
                      <a:pt x="131948" y="336310"/>
                      <a:pt x="123386" y="336310"/>
                    </a:cubicBezTo>
                    <a:cubicBezTo>
                      <a:pt x="90692" y="337088"/>
                      <a:pt x="90692" y="337088"/>
                      <a:pt x="79794" y="305951"/>
                    </a:cubicBezTo>
                    <a:cubicBezTo>
                      <a:pt x="75123" y="293496"/>
                      <a:pt x="72788" y="280262"/>
                      <a:pt x="61889" y="269364"/>
                    </a:cubicBezTo>
                    <a:cubicBezTo>
                      <a:pt x="54105" y="277927"/>
                      <a:pt x="54884" y="287268"/>
                      <a:pt x="54105" y="295831"/>
                    </a:cubicBezTo>
                    <a:cubicBezTo>
                      <a:pt x="50213" y="348765"/>
                      <a:pt x="52548" y="402476"/>
                      <a:pt x="46321" y="456188"/>
                    </a:cubicBezTo>
                    <a:cubicBezTo>
                      <a:pt x="47878" y="461637"/>
                      <a:pt x="50991" y="474092"/>
                      <a:pt x="36980" y="467865"/>
                    </a:cubicBezTo>
                    <a:close/>
                  </a:path>
                </a:pathLst>
              </a:custGeom>
              <a:solidFill>
                <a:srgbClr val="520000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2" name="Freeform: Shape 371">
                <a:extLst>
                  <a:ext uri="{FF2B5EF4-FFF2-40B4-BE49-F238E27FC236}">
                    <a16:creationId xmlns:a16="http://schemas.microsoft.com/office/drawing/2014/main" id="{44BCC5DC-8457-4778-965E-806B1EE98411}"/>
                  </a:ext>
                </a:extLst>
              </p:cNvPr>
              <p:cNvSpPr/>
              <p:nvPr/>
            </p:nvSpPr>
            <p:spPr>
              <a:xfrm>
                <a:off x="5938629" y="873224"/>
                <a:ext cx="202394" cy="54491"/>
              </a:xfrm>
              <a:custGeom>
                <a:avLst/>
                <a:gdLst>
                  <a:gd name="connsiteX0" fmla="*/ 49942 w 202392"/>
                  <a:gd name="connsiteY0" fmla="*/ 173 h 54490"/>
                  <a:gd name="connsiteX1" fmla="*/ 195509 w 202392"/>
                  <a:gd name="connsiteY1" fmla="*/ 4844 h 54490"/>
                  <a:gd name="connsiteX2" fmla="*/ 207185 w 202392"/>
                  <a:gd name="connsiteY2" fmla="*/ 20412 h 54490"/>
                  <a:gd name="connsiteX3" fmla="*/ 153473 w 202392"/>
                  <a:gd name="connsiteY3" fmla="*/ 56220 h 54490"/>
                  <a:gd name="connsiteX4" fmla="*/ 51499 w 202392"/>
                  <a:gd name="connsiteY4" fmla="*/ 46101 h 54490"/>
                  <a:gd name="connsiteX5" fmla="*/ 4793 w 202392"/>
                  <a:gd name="connsiteY5" fmla="*/ 15742 h 54490"/>
                  <a:gd name="connsiteX6" fmla="*/ 122 w 202392"/>
                  <a:gd name="connsiteY6" fmla="*/ 4844 h 54490"/>
                  <a:gd name="connsiteX7" fmla="*/ 11798 w 202392"/>
                  <a:gd name="connsiteY7" fmla="*/ 173 h 54490"/>
                  <a:gd name="connsiteX8" fmla="*/ 49942 w 202392"/>
                  <a:gd name="connsiteY8" fmla="*/ 173 h 54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2392" h="54490">
                    <a:moveTo>
                      <a:pt x="49942" y="173"/>
                    </a:moveTo>
                    <a:cubicBezTo>
                      <a:pt x="98205" y="3287"/>
                      <a:pt x="147246" y="5622"/>
                      <a:pt x="195509" y="4844"/>
                    </a:cubicBezTo>
                    <a:cubicBezTo>
                      <a:pt x="207185" y="4844"/>
                      <a:pt x="211077" y="7957"/>
                      <a:pt x="207185" y="20412"/>
                    </a:cubicBezTo>
                    <a:cubicBezTo>
                      <a:pt x="199401" y="45322"/>
                      <a:pt x="187724" y="55442"/>
                      <a:pt x="153473" y="56220"/>
                    </a:cubicBezTo>
                    <a:cubicBezTo>
                      <a:pt x="119222" y="56999"/>
                      <a:pt x="84971" y="53106"/>
                      <a:pt x="51499" y="46101"/>
                    </a:cubicBezTo>
                    <a:cubicBezTo>
                      <a:pt x="32816" y="42208"/>
                      <a:pt x="17247" y="30532"/>
                      <a:pt x="4793" y="15742"/>
                    </a:cubicBezTo>
                    <a:cubicBezTo>
                      <a:pt x="2457" y="12628"/>
                      <a:pt x="-656" y="9514"/>
                      <a:pt x="122" y="4844"/>
                    </a:cubicBezTo>
                    <a:cubicBezTo>
                      <a:pt x="1679" y="-1384"/>
                      <a:pt x="7128" y="173"/>
                      <a:pt x="11798" y="173"/>
                    </a:cubicBezTo>
                    <a:cubicBezTo>
                      <a:pt x="24253" y="173"/>
                      <a:pt x="37487" y="173"/>
                      <a:pt x="49942" y="173"/>
                    </a:cubicBezTo>
                    <a:close/>
                  </a:path>
                </a:pathLst>
              </a:custGeom>
              <a:solidFill>
                <a:srgbClr val="FEFBFA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3" name="Freeform: Shape 372">
                <a:extLst>
                  <a:ext uri="{FF2B5EF4-FFF2-40B4-BE49-F238E27FC236}">
                    <a16:creationId xmlns:a16="http://schemas.microsoft.com/office/drawing/2014/main" id="{8725948D-E5D8-4F88-A946-2E53E034F860}"/>
                  </a:ext>
                </a:extLst>
              </p:cNvPr>
              <p:cNvSpPr/>
              <p:nvPr/>
            </p:nvSpPr>
            <p:spPr>
              <a:xfrm>
                <a:off x="5864800" y="458979"/>
                <a:ext cx="116765" cy="46706"/>
              </a:xfrm>
              <a:custGeom>
                <a:avLst/>
                <a:gdLst>
                  <a:gd name="connsiteX0" fmla="*/ 0 w 116765"/>
                  <a:gd name="connsiteY0" fmla="*/ 50893 h 46706"/>
                  <a:gd name="connsiteX1" fmla="*/ 107424 w 116765"/>
                  <a:gd name="connsiteY1" fmla="*/ 295 h 46706"/>
                  <a:gd name="connsiteX2" fmla="*/ 120657 w 116765"/>
                  <a:gd name="connsiteY2" fmla="*/ 12750 h 46706"/>
                  <a:gd name="connsiteX3" fmla="*/ 98083 w 116765"/>
                  <a:gd name="connsiteY3" fmla="*/ 43887 h 46706"/>
                  <a:gd name="connsiteX4" fmla="*/ 0 w 116765"/>
                  <a:gd name="connsiteY4" fmla="*/ 50893 h 46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765" h="46706">
                    <a:moveTo>
                      <a:pt x="0" y="50893"/>
                    </a:moveTo>
                    <a:cubicBezTo>
                      <a:pt x="24910" y="5744"/>
                      <a:pt x="68502" y="8079"/>
                      <a:pt x="107424" y="295"/>
                    </a:cubicBezTo>
                    <a:cubicBezTo>
                      <a:pt x="115208" y="-1262"/>
                      <a:pt x="122993" y="3409"/>
                      <a:pt x="120657" y="12750"/>
                    </a:cubicBezTo>
                    <a:cubicBezTo>
                      <a:pt x="117544" y="25205"/>
                      <a:pt x="116765" y="42330"/>
                      <a:pt x="98083" y="43887"/>
                    </a:cubicBezTo>
                    <a:cubicBezTo>
                      <a:pt x="66167" y="47001"/>
                      <a:pt x="34251" y="48558"/>
                      <a:pt x="0" y="50893"/>
                    </a:cubicBezTo>
                    <a:close/>
                  </a:path>
                </a:pathLst>
              </a:custGeom>
              <a:solidFill>
                <a:srgbClr val="520201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4" name="Freeform: Shape 373">
                <a:extLst>
                  <a:ext uri="{FF2B5EF4-FFF2-40B4-BE49-F238E27FC236}">
                    <a16:creationId xmlns:a16="http://schemas.microsoft.com/office/drawing/2014/main" id="{0B2CAC89-576F-45D1-BE1F-D390B6118CF4}"/>
                  </a:ext>
                </a:extLst>
              </p:cNvPr>
              <p:cNvSpPr/>
              <p:nvPr/>
            </p:nvSpPr>
            <p:spPr>
              <a:xfrm>
                <a:off x="6152018" y="483587"/>
                <a:ext cx="116765" cy="54491"/>
              </a:xfrm>
              <a:custGeom>
                <a:avLst/>
                <a:gdLst>
                  <a:gd name="connsiteX0" fmla="*/ 119126 w 116765"/>
                  <a:gd name="connsiteY0" fmla="*/ 61315 h 54490"/>
                  <a:gd name="connsiteX1" fmla="*/ 19486 w 116765"/>
                  <a:gd name="connsiteY1" fmla="*/ 44968 h 54490"/>
                  <a:gd name="connsiteX2" fmla="*/ 804 w 116765"/>
                  <a:gd name="connsiteY2" fmla="*/ 9939 h 54490"/>
                  <a:gd name="connsiteX3" fmla="*/ 25713 w 116765"/>
                  <a:gd name="connsiteY3" fmla="*/ 2933 h 54490"/>
                  <a:gd name="connsiteX4" fmla="*/ 90323 w 116765"/>
                  <a:gd name="connsiteY4" fmla="*/ 26286 h 54490"/>
                  <a:gd name="connsiteX5" fmla="*/ 119126 w 116765"/>
                  <a:gd name="connsiteY5" fmla="*/ 61315 h 54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6765" h="54490">
                    <a:moveTo>
                      <a:pt x="119126" y="61315"/>
                    </a:moveTo>
                    <a:cubicBezTo>
                      <a:pt x="83318" y="55088"/>
                      <a:pt x="51402" y="50417"/>
                      <a:pt x="19486" y="44968"/>
                    </a:cubicBezTo>
                    <a:cubicBezTo>
                      <a:pt x="7810" y="42633"/>
                      <a:pt x="-3089" y="21615"/>
                      <a:pt x="804" y="9939"/>
                    </a:cubicBezTo>
                    <a:cubicBezTo>
                      <a:pt x="5474" y="-4852"/>
                      <a:pt x="17151" y="597"/>
                      <a:pt x="25713" y="2933"/>
                    </a:cubicBezTo>
                    <a:cubicBezTo>
                      <a:pt x="47510" y="9939"/>
                      <a:pt x="69306" y="16945"/>
                      <a:pt x="90323" y="26286"/>
                    </a:cubicBezTo>
                    <a:cubicBezTo>
                      <a:pt x="104335" y="30956"/>
                      <a:pt x="107449" y="47303"/>
                      <a:pt x="119126" y="61315"/>
                    </a:cubicBezTo>
                    <a:close/>
                  </a:path>
                </a:pathLst>
              </a:custGeom>
              <a:solidFill>
                <a:srgbClr val="520202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5" name="Freeform: Shape 374">
                <a:extLst>
                  <a:ext uri="{FF2B5EF4-FFF2-40B4-BE49-F238E27FC236}">
                    <a16:creationId xmlns:a16="http://schemas.microsoft.com/office/drawing/2014/main" id="{11F40C29-73F6-4534-91B2-C0053C767803}"/>
                  </a:ext>
                </a:extLst>
              </p:cNvPr>
              <p:cNvSpPr/>
              <p:nvPr/>
            </p:nvSpPr>
            <p:spPr>
              <a:xfrm>
                <a:off x="4514219" y="2446492"/>
                <a:ext cx="544905" cy="607175"/>
              </a:xfrm>
              <a:custGeom>
                <a:avLst/>
                <a:gdLst>
                  <a:gd name="connsiteX0" fmla="*/ 546460 w 544903"/>
                  <a:gd name="connsiteY0" fmla="*/ 580050 h 607178"/>
                  <a:gd name="connsiteX1" fmla="*/ 448378 w 544903"/>
                  <a:gd name="connsiteY1" fmla="*/ 590169 h 607178"/>
                  <a:gd name="connsiteX2" fmla="*/ 279458 w 544903"/>
                  <a:gd name="connsiteY2" fmla="*/ 603403 h 607178"/>
                  <a:gd name="connsiteX3" fmla="*/ 259997 w 544903"/>
                  <a:gd name="connsiteY3" fmla="*/ 609630 h 607178"/>
                  <a:gd name="connsiteX4" fmla="*/ 175926 w 544903"/>
                  <a:gd name="connsiteY4" fmla="*/ 411908 h 607178"/>
                  <a:gd name="connsiteX5" fmla="*/ 49041 w 544903"/>
                  <a:gd name="connsiteY5" fmla="*/ 138678 h 607178"/>
                  <a:gd name="connsiteX6" fmla="*/ 10898 w 544903"/>
                  <a:gd name="connsiteY6" fmla="*/ 36703 h 607178"/>
                  <a:gd name="connsiteX7" fmla="*/ 0 w 544903"/>
                  <a:gd name="connsiteY7" fmla="*/ 18799 h 607178"/>
                  <a:gd name="connsiteX8" fmla="*/ 265446 w 544903"/>
                  <a:gd name="connsiteY8" fmla="*/ 5566 h 607178"/>
                  <a:gd name="connsiteX9" fmla="*/ 368978 w 544903"/>
                  <a:gd name="connsiteY9" fmla="*/ 11793 h 607178"/>
                  <a:gd name="connsiteX10" fmla="*/ 390774 w 544903"/>
                  <a:gd name="connsiteY10" fmla="*/ 28919 h 607178"/>
                  <a:gd name="connsiteX11" fmla="*/ 430474 w 544903"/>
                  <a:gd name="connsiteY11" fmla="*/ 171372 h 607178"/>
                  <a:gd name="connsiteX12" fmla="*/ 535562 w 544903"/>
                  <a:gd name="connsiteY12" fmla="*/ 530230 h 607178"/>
                  <a:gd name="connsiteX13" fmla="*/ 546460 w 544903"/>
                  <a:gd name="connsiteY13" fmla="*/ 580050 h 607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44903" h="607178">
                    <a:moveTo>
                      <a:pt x="546460" y="580050"/>
                    </a:moveTo>
                    <a:cubicBezTo>
                      <a:pt x="513766" y="583942"/>
                      <a:pt x="481072" y="587834"/>
                      <a:pt x="448378" y="590169"/>
                    </a:cubicBezTo>
                    <a:cubicBezTo>
                      <a:pt x="392331" y="594840"/>
                      <a:pt x="335505" y="598732"/>
                      <a:pt x="279458" y="603403"/>
                    </a:cubicBezTo>
                    <a:cubicBezTo>
                      <a:pt x="274009" y="604181"/>
                      <a:pt x="265446" y="609630"/>
                      <a:pt x="259997" y="609630"/>
                    </a:cubicBezTo>
                    <a:cubicBezTo>
                      <a:pt x="230416" y="545799"/>
                      <a:pt x="205507" y="475740"/>
                      <a:pt x="175926" y="411908"/>
                    </a:cubicBezTo>
                    <a:cubicBezTo>
                      <a:pt x="133891" y="320831"/>
                      <a:pt x="90298" y="229755"/>
                      <a:pt x="49041" y="138678"/>
                    </a:cubicBezTo>
                    <a:cubicBezTo>
                      <a:pt x="34251" y="105205"/>
                      <a:pt x="24131" y="70176"/>
                      <a:pt x="10898" y="36703"/>
                    </a:cubicBezTo>
                    <a:cubicBezTo>
                      <a:pt x="8563" y="30476"/>
                      <a:pt x="8563" y="21134"/>
                      <a:pt x="0" y="18799"/>
                    </a:cubicBezTo>
                    <a:cubicBezTo>
                      <a:pt x="87963" y="1674"/>
                      <a:pt x="175926" y="-6111"/>
                      <a:pt x="265446" y="5566"/>
                    </a:cubicBezTo>
                    <a:cubicBezTo>
                      <a:pt x="299697" y="10236"/>
                      <a:pt x="333948" y="10236"/>
                      <a:pt x="368978" y="11793"/>
                    </a:cubicBezTo>
                    <a:cubicBezTo>
                      <a:pt x="381432" y="12572"/>
                      <a:pt x="387660" y="15685"/>
                      <a:pt x="390774" y="28919"/>
                    </a:cubicBezTo>
                    <a:cubicBezTo>
                      <a:pt x="403229" y="76403"/>
                      <a:pt x="417240" y="123888"/>
                      <a:pt x="430474" y="171372"/>
                    </a:cubicBezTo>
                    <a:cubicBezTo>
                      <a:pt x="436701" y="194725"/>
                      <a:pt x="499754" y="462506"/>
                      <a:pt x="535562" y="530230"/>
                    </a:cubicBezTo>
                    <a:cubicBezTo>
                      <a:pt x="542568" y="544242"/>
                      <a:pt x="546460" y="562146"/>
                      <a:pt x="546460" y="580050"/>
                    </a:cubicBezTo>
                    <a:close/>
                  </a:path>
                </a:pathLst>
              </a:custGeom>
              <a:solidFill>
                <a:srgbClr val="FEC295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6" name="Freeform: Shape 375">
                <a:extLst>
                  <a:ext uri="{FF2B5EF4-FFF2-40B4-BE49-F238E27FC236}">
                    <a16:creationId xmlns:a16="http://schemas.microsoft.com/office/drawing/2014/main" id="{9E946F6A-D6BB-4C94-9090-279A146C1E63}"/>
                  </a:ext>
                </a:extLst>
              </p:cNvPr>
              <p:cNvSpPr/>
              <p:nvPr/>
            </p:nvSpPr>
            <p:spPr>
              <a:xfrm>
                <a:off x="8604885" y="5978350"/>
                <a:ext cx="280235" cy="280236"/>
              </a:xfrm>
              <a:custGeom>
                <a:avLst/>
                <a:gdLst>
                  <a:gd name="connsiteX0" fmla="*/ 280236 w 280236"/>
                  <a:gd name="connsiteY0" fmla="*/ 140118 h 280236"/>
                  <a:gd name="connsiteX1" fmla="*/ 140118 w 280236"/>
                  <a:gd name="connsiteY1" fmla="*/ 280236 h 280236"/>
                  <a:gd name="connsiteX2" fmla="*/ 0 w 280236"/>
                  <a:gd name="connsiteY2" fmla="*/ 140118 h 280236"/>
                  <a:gd name="connsiteX3" fmla="*/ 140118 w 280236"/>
                  <a:gd name="connsiteY3" fmla="*/ 0 h 280236"/>
                  <a:gd name="connsiteX4" fmla="*/ 280236 w 280236"/>
                  <a:gd name="connsiteY4" fmla="*/ 140118 h 280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236" h="280236">
                    <a:moveTo>
                      <a:pt x="280236" y="140118"/>
                    </a:moveTo>
                    <a:cubicBezTo>
                      <a:pt x="280236" y="217503"/>
                      <a:pt x="217503" y="280236"/>
                      <a:pt x="140118" y="280236"/>
                    </a:cubicBezTo>
                    <a:cubicBezTo>
                      <a:pt x="62733" y="280236"/>
                      <a:pt x="0" y="217503"/>
                      <a:pt x="0" y="140118"/>
                    </a:cubicBezTo>
                    <a:cubicBezTo>
                      <a:pt x="0" y="62733"/>
                      <a:pt x="62733" y="0"/>
                      <a:pt x="140118" y="0"/>
                    </a:cubicBezTo>
                    <a:cubicBezTo>
                      <a:pt x="217503" y="0"/>
                      <a:pt x="280236" y="62733"/>
                      <a:pt x="280236" y="140118"/>
                    </a:cubicBezTo>
                    <a:close/>
                  </a:path>
                </a:pathLst>
              </a:custGeom>
              <a:solidFill>
                <a:srgbClr val="4D4D4D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7" name="Freeform: Shape 376">
                <a:extLst>
                  <a:ext uri="{FF2B5EF4-FFF2-40B4-BE49-F238E27FC236}">
                    <a16:creationId xmlns:a16="http://schemas.microsoft.com/office/drawing/2014/main" id="{10D39FA0-1433-4309-8B70-59298E34BF9F}"/>
                  </a:ext>
                </a:extLst>
              </p:cNvPr>
              <p:cNvSpPr/>
              <p:nvPr/>
            </p:nvSpPr>
            <p:spPr>
              <a:xfrm>
                <a:off x="5068443" y="3402521"/>
                <a:ext cx="4514912" cy="2911332"/>
              </a:xfrm>
              <a:custGeom>
                <a:avLst/>
                <a:gdLst>
                  <a:gd name="connsiteX0" fmla="*/ 4505594 w 4514915"/>
                  <a:gd name="connsiteY0" fmla="*/ 2738530 h 2911341"/>
                  <a:gd name="connsiteX1" fmla="*/ 4402840 w 4514915"/>
                  <a:gd name="connsiteY1" fmla="*/ 2608531 h 2911341"/>
                  <a:gd name="connsiteX2" fmla="*/ 4384158 w 4514915"/>
                  <a:gd name="connsiteY2" fmla="*/ 2744757 h 2911341"/>
                  <a:gd name="connsiteX3" fmla="*/ 4363919 w 4514915"/>
                  <a:gd name="connsiteY3" fmla="*/ 2761104 h 2911341"/>
                  <a:gd name="connsiteX4" fmla="*/ 1209706 w 4514915"/>
                  <a:gd name="connsiteY4" fmla="*/ 1449443 h 2911341"/>
                  <a:gd name="connsiteX5" fmla="*/ 468637 w 4514915"/>
                  <a:gd name="connsiteY5" fmla="*/ 347960 h 2911341"/>
                  <a:gd name="connsiteX6" fmla="*/ 355764 w 4514915"/>
                  <a:gd name="connsiteY6" fmla="*/ 235087 h 2911341"/>
                  <a:gd name="connsiteX7" fmla="*/ 84869 w 4514915"/>
                  <a:gd name="connsiteY7" fmla="*/ 0 h 2911341"/>
                  <a:gd name="connsiteX8" fmla="*/ 20 w 4514915"/>
                  <a:gd name="connsiteY8" fmla="*/ 140118 h 2911341"/>
                  <a:gd name="connsiteX9" fmla="*/ 270914 w 4514915"/>
                  <a:gd name="connsiteY9" fmla="*/ 362750 h 2911341"/>
                  <a:gd name="connsiteX10" fmla="*/ 365105 w 4514915"/>
                  <a:gd name="connsiteY10" fmla="*/ 462390 h 2911341"/>
                  <a:gd name="connsiteX11" fmla="*/ 1135754 w 4514915"/>
                  <a:gd name="connsiteY11" fmla="*/ 1567765 h 2911341"/>
                  <a:gd name="connsiteX12" fmla="*/ 1198808 w 4514915"/>
                  <a:gd name="connsiteY12" fmla="*/ 1598903 h 2911341"/>
                  <a:gd name="connsiteX13" fmla="*/ 1805986 w 4514915"/>
                  <a:gd name="connsiteY13" fmla="*/ 1859678 h 2911341"/>
                  <a:gd name="connsiteX14" fmla="*/ 1816105 w 4514915"/>
                  <a:gd name="connsiteY14" fmla="*/ 1883809 h 2911341"/>
                  <a:gd name="connsiteX15" fmla="*/ 1429224 w 4514915"/>
                  <a:gd name="connsiteY15" fmla="*/ 2810924 h 2911341"/>
                  <a:gd name="connsiteX16" fmla="*/ 1468924 w 4514915"/>
                  <a:gd name="connsiteY16" fmla="*/ 2879426 h 2911341"/>
                  <a:gd name="connsiteX17" fmla="*/ 1566228 w 4514915"/>
                  <a:gd name="connsiteY17" fmla="*/ 2896552 h 2911341"/>
                  <a:gd name="connsiteX18" fmla="*/ 1615270 w 4514915"/>
                  <a:gd name="connsiteY18" fmla="*/ 2884875 h 2911341"/>
                  <a:gd name="connsiteX19" fmla="*/ 2751004 w 4514915"/>
                  <a:gd name="connsiteY19" fmla="*/ 2263685 h 2911341"/>
                  <a:gd name="connsiteX20" fmla="*/ 2775136 w 4514915"/>
                  <a:gd name="connsiteY20" fmla="*/ 2257457 h 2911341"/>
                  <a:gd name="connsiteX21" fmla="*/ 3218065 w 4514915"/>
                  <a:gd name="connsiteY21" fmla="*/ 2445838 h 2911341"/>
                  <a:gd name="connsiteX22" fmla="*/ 4347572 w 4514915"/>
                  <a:gd name="connsiteY22" fmla="*/ 2909785 h 2911341"/>
                  <a:gd name="connsiteX23" fmla="*/ 4389607 w 4514915"/>
                  <a:gd name="connsiteY23" fmla="*/ 2912899 h 2911341"/>
                  <a:gd name="connsiteX24" fmla="*/ 4487690 w 4514915"/>
                  <a:gd name="connsiteY24" fmla="*/ 2894995 h 2911341"/>
                  <a:gd name="connsiteX25" fmla="*/ 4504037 w 4514915"/>
                  <a:gd name="connsiteY25" fmla="*/ 2877869 h 2911341"/>
                  <a:gd name="connsiteX26" fmla="*/ 4514935 w 4514915"/>
                  <a:gd name="connsiteY26" fmla="*/ 2761104 h 2911341"/>
                  <a:gd name="connsiteX27" fmla="*/ 4505594 w 4514915"/>
                  <a:gd name="connsiteY27" fmla="*/ 2738530 h 2911341"/>
                  <a:gd name="connsiteX28" fmla="*/ 2079216 w 4514915"/>
                  <a:gd name="connsiteY28" fmla="*/ 1971773 h 2911341"/>
                  <a:gd name="connsiteX29" fmla="*/ 2462984 w 4514915"/>
                  <a:gd name="connsiteY29" fmla="*/ 2129794 h 2911341"/>
                  <a:gd name="connsiteX30" fmla="*/ 2471547 w 4514915"/>
                  <a:gd name="connsiteY30" fmla="*/ 2134465 h 2911341"/>
                  <a:gd name="connsiteX31" fmla="*/ 1918080 w 4514915"/>
                  <a:gd name="connsiteY31" fmla="*/ 2416258 h 2911341"/>
                  <a:gd name="connsiteX32" fmla="*/ 1921194 w 4514915"/>
                  <a:gd name="connsiteY32" fmla="*/ 2396019 h 2911341"/>
                  <a:gd name="connsiteX33" fmla="*/ 2059755 w 4514915"/>
                  <a:gd name="connsiteY33" fmla="*/ 1983449 h 2911341"/>
                  <a:gd name="connsiteX34" fmla="*/ 2079216 w 4514915"/>
                  <a:gd name="connsiteY34" fmla="*/ 1971773 h 2911341"/>
                  <a:gd name="connsiteX35" fmla="*/ 1562336 w 4514915"/>
                  <a:gd name="connsiteY35" fmla="*/ 2787571 h 2911341"/>
                  <a:gd name="connsiteX36" fmla="*/ 1566228 w 4514915"/>
                  <a:gd name="connsiteY36" fmla="*/ 2772002 h 2911341"/>
                  <a:gd name="connsiteX37" fmla="*/ 1906404 w 4514915"/>
                  <a:gd name="connsiteY37" fmla="*/ 1924288 h 2911341"/>
                  <a:gd name="connsiteX38" fmla="*/ 1932092 w 4514915"/>
                  <a:gd name="connsiteY38" fmla="*/ 1913390 h 2911341"/>
                  <a:gd name="connsiteX39" fmla="*/ 1977241 w 4514915"/>
                  <a:gd name="connsiteY39" fmla="*/ 1935964 h 2911341"/>
                  <a:gd name="connsiteX40" fmla="*/ 1960894 w 4514915"/>
                  <a:gd name="connsiteY40" fmla="*/ 1981892 h 2911341"/>
                  <a:gd name="connsiteX41" fmla="*/ 1790417 w 4514915"/>
                  <a:gd name="connsiteY41" fmla="*/ 2465299 h 2911341"/>
                  <a:gd name="connsiteX42" fmla="*/ 1800537 w 4514915"/>
                  <a:gd name="connsiteY42" fmla="*/ 2482425 h 2911341"/>
                  <a:gd name="connsiteX43" fmla="*/ 1921973 w 4514915"/>
                  <a:gd name="connsiteY43" fmla="*/ 2513562 h 2911341"/>
                  <a:gd name="connsiteX44" fmla="*/ 1950774 w 4514915"/>
                  <a:gd name="connsiteY44" fmla="*/ 2507335 h 2911341"/>
                  <a:gd name="connsiteX45" fmla="*/ 2566516 w 4514915"/>
                  <a:gd name="connsiteY45" fmla="*/ 2191290 h 2911341"/>
                  <a:gd name="connsiteX46" fmla="*/ 2603880 w 4514915"/>
                  <a:gd name="connsiteY46" fmla="*/ 2188955 h 2911341"/>
                  <a:gd name="connsiteX47" fmla="*/ 2677831 w 4514915"/>
                  <a:gd name="connsiteY47" fmla="*/ 2220093 h 2911341"/>
                  <a:gd name="connsiteX48" fmla="*/ 1562336 w 4514915"/>
                  <a:gd name="connsiteY48" fmla="*/ 2787571 h 2911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4514915" h="2911341">
                    <a:moveTo>
                      <a:pt x="4505594" y="2738530"/>
                    </a:moveTo>
                    <a:cubicBezTo>
                      <a:pt x="4479905" y="2705835"/>
                      <a:pt x="4417631" y="2627992"/>
                      <a:pt x="4402840" y="2608531"/>
                    </a:cubicBezTo>
                    <a:cubicBezTo>
                      <a:pt x="4402840" y="2631105"/>
                      <a:pt x="4395056" y="2709728"/>
                      <a:pt x="4384158" y="2744757"/>
                    </a:cubicBezTo>
                    <a:cubicBezTo>
                      <a:pt x="4380266" y="2758769"/>
                      <a:pt x="4377931" y="2763439"/>
                      <a:pt x="4363919" y="2761104"/>
                    </a:cubicBezTo>
                    <a:cubicBezTo>
                      <a:pt x="4318770" y="2754877"/>
                      <a:pt x="1242400" y="1501598"/>
                      <a:pt x="1209706" y="1449443"/>
                    </a:cubicBezTo>
                    <a:cubicBezTo>
                      <a:pt x="1201143" y="1436210"/>
                      <a:pt x="494325" y="381432"/>
                      <a:pt x="468637" y="347960"/>
                    </a:cubicBezTo>
                    <a:cubicBezTo>
                      <a:pt x="435943" y="305146"/>
                      <a:pt x="421931" y="292691"/>
                      <a:pt x="355764" y="235087"/>
                    </a:cubicBezTo>
                    <a:cubicBezTo>
                      <a:pt x="326962" y="210177"/>
                      <a:pt x="133910" y="51377"/>
                      <a:pt x="84869" y="0"/>
                    </a:cubicBezTo>
                    <a:cubicBezTo>
                      <a:pt x="82534" y="778"/>
                      <a:pt x="22594" y="94191"/>
                      <a:pt x="20" y="140118"/>
                    </a:cubicBezTo>
                    <a:cubicBezTo>
                      <a:pt x="-2316" y="144010"/>
                      <a:pt x="203969" y="310595"/>
                      <a:pt x="270914" y="362750"/>
                    </a:cubicBezTo>
                    <a:cubicBezTo>
                      <a:pt x="307501" y="391552"/>
                      <a:pt x="337081" y="423468"/>
                      <a:pt x="365105" y="462390"/>
                    </a:cubicBezTo>
                    <a:cubicBezTo>
                      <a:pt x="436721" y="560472"/>
                      <a:pt x="1101503" y="1538963"/>
                      <a:pt x="1135754" y="1567765"/>
                    </a:cubicBezTo>
                    <a:cubicBezTo>
                      <a:pt x="1151323" y="1579442"/>
                      <a:pt x="1173119" y="1590340"/>
                      <a:pt x="1198808" y="1598903"/>
                    </a:cubicBezTo>
                    <a:cubicBezTo>
                      <a:pt x="1247849" y="1615250"/>
                      <a:pt x="1654969" y="1798181"/>
                      <a:pt x="1805986" y="1859678"/>
                    </a:cubicBezTo>
                    <a:cubicBezTo>
                      <a:pt x="1819219" y="1865127"/>
                      <a:pt x="1823890" y="1869019"/>
                      <a:pt x="1816105" y="1883809"/>
                    </a:cubicBezTo>
                    <a:cubicBezTo>
                      <a:pt x="1798201" y="1916503"/>
                      <a:pt x="1433116" y="2784457"/>
                      <a:pt x="1429224" y="2810924"/>
                    </a:cubicBezTo>
                    <a:cubicBezTo>
                      <a:pt x="1422996" y="2847510"/>
                      <a:pt x="1433895" y="2866971"/>
                      <a:pt x="1468924" y="2879426"/>
                    </a:cubicBezTo>
                    <a:cubicBezTo>
                      <a:pt x="1500061" y="2890324"/>
                      <a:pt x="1533534" y="2892659"/>
                      <a:pt x="1566228" y="2896552"/>
                    </a:cubicBezTo>
                    <a:cubicBezTo>
                      <a:pt x="1584910" y="2898887"/>
                      <a:pt x="1599701" y="2893438"/>
                      <a:pt x="1615270" y="2884875"/>
                    </a:cubicBezTo>
                    <a:cubicBezTo>
                      <a:pt x="1675209" y="2853738"/>
                      <a:pt x="2641245" y="2333744"/>
                      <a:pt x="2751004" y="2263685"/>
                    </a:cubicBezTo>
                    <a:cubicBezTo>
                      <a:pt x="2758010" y="2259014"/>
                      <a:pt x="2764237" y="2253565"/>
                      <a:pt x="2775136" y="2257457"/>
                    </a:cubicBezTo>
                    <a:cubicBezTo>
                      <a:pt x="2859985" y="2293266"/>
                      <a:pt x="3161239" y="2422485"/>
                      <a:pt x="3218065" y="2445838"/>
                    </a:cubicBezTo>
                    <a:cubicBezTo>
                      <a:pt x="3383871" y="2514340"/>
                      <a:pt x="4295417" y="2889545"/>
                      <a:pt x="4347572" y="2909785"/>
                    </a:cubicBezTo>
                    <a:cubicBezTo>
                      <a:pt x="4361583" y="2915234"/>
                      <a:pt x="4370147" y="2912899"/>
                      <a:pt x="4389607" y="2912899"/>
                    </a:cubicBezTo>
                    <a:cubicBezTo>
                      <a:pt x="4425415" y="2906671"/>
                      <a:pt x="4451103" y="2900444"/>
                      <a:pt x="4487690" y="2894995"/>
                    </a:cubicBezTo>
                    <a:cubicBezTo>
                      <a:pt x="4499366" y="2893438"/>
                      <a:pt x="4503258" y="2888767"/>
                      <a:pt x="4504037" y="2877869"/>
                    </a:cubicBezTo>
                    <a:cubicBezTo>
                      <a:pt x="4507151" y="2838947"/>
                      <a:pt x="4510265" y="2800026"/>
                      <a:pt x="4514935" y="2761104"/>
                    </a:cubicBezTo>
                    <a:cubicBezTo>
                      <a:pt x="4514935" y="2751763"/>
                      <a:pt x="4511821" y="2745535"/>
                      <a:pt x="4505594" y="2738530"/>
                    </a:cubicBezTo>
                    <a:close/>
                    <a:moveTo>
                      <a:pt x="2079216" y="1971773"/>
                    </a:moveTo>
                    <a:cubicBezTo>
                      <a:pt x="2206879" y="2024706"/>
                      <a:pt x="2335321" y="2077639"/>
                      <a:pt x="2462984" y="2129794"/>
                    </a:cubicBezTo>
                    <a:cubicBezTo>
                      <a:pt x="2464540" y="2130573"/>
                      <a:pt x="2466876" y="2131351"/>
                      <a:pt x="2471547" y="2134465"/>
                    </a:cubicBezTo>
                    <a:cubicBezTo>
                      <a:pt x="2285501" y="2229434"/>
                      <a:pt x="2101791" y="2322846"/>
                      <a:pt x="1918080" y="2416258"/>
                    </a:cubicBezTo>
                    <a:cubicBezTo>
                      <a:pt x="1914188" y="2407695"/>
                      <a:pt x="1918859" y="2402246"/>
                      <a:pt x="1921194" y="2396019"/>
                    </a:cubicBezTo>
                    <a:cubicBezTo>
                      <a:pt x="1967122" y="2258236"/>
                      <a:pt x="2013828" y="2120453"/>
                      <a:pt x="2059755" y="1983449"/>
                    </a:cubicBezTo>
                    <a:cubicBezTo>
                      <a:pt x="2062091" y="1973329"/>
                      <a:pt x="2063647" y="1965545"/>
                      <a:pt x="2079216" y="1971773"/>
                    </a:cubicBezTo>
                    <a:close/>
                    <a:moveTo>
                      <a:pt x="1562336" y="2787571"/>
                    </a:moveTo>
                    <a:cubicBezTo>
                      <a:pt x="1560001" y="2782122"/>
                      <a:pt x="1564671" y="2776673"/>
                      <a:pt x="1566228" y="2772002"/>
                    </a:cubicBezTo>
                    <a:cubicBezTo>
                      <a:pt x="1679879" y="2489431"/>
                      <a:pt x="1793531" y="2206859"/>
                      <a:pt x="1906404" y="1924288"/>
                    </a:cubicBezTo>
                    <a:cubicBezTo>
                      <a:pt x="1911853" y="1909498"/>
                      <a:pt x="1918080" y="1904827"/>
                      <a:pt x="1932092" y="1913390"/>
                    </a:cubicBezTo>
                    <a:cubicBezTo>
                      <a:pt x="1946882" y="1921953"/>
                      <a:pt x="1972571" y="1921953"/>
                      <a:pt x="1977241" y="1935964"/>
                    </a:cubicBezTo>
                    <a:cubicBezTo>
                      <a:pt x="1981133" y="1947641"/>
                      <a:pt x="1964786" y="1965545"/>
                      <a:pt x="1960894" y="1981892"/>
                    </a:cubicBezTo>
                    <a:cubicBezTo>
                      <a:pt x="1914966" y="2148477"/>
                      <a:pt x="1850357" y="2309612"/>
                      <a:pt x="1790417" y="2465299"/>
                    </a:cubicBezTo>
                    <a:cubicBezTo>
                      <a:pt x="1785747" y="2476976"/>
                      <a:pt x="1789639" y="2480090"/>
                      <a:pt x="1800537" y="2482425"/>
                    </a:cubicBezTo>
                    <a:cubicBezTo>
                      <a:pt x="1848800" y="2492544"/>
                      <a:pt x="1873710" y="2502664"/>
                      <a:pt x="1921973" y="2513562"/>
                    </a:cubicBezTo>
                    <a:cubicBezTo>
                      <a:pt x="1932870" y="2515897"/>
                      <a:pt x="1941433" y="2512005"/>
                      <a:pt x="1950774" y="2507335"/>
                    </a:cubicBezTo>
                    <a:cubicBezTo>
                      <a:pt x="2150832" y="2406917"/>
                      <a:pt x="2366458" y="2291709"/>
                      <a:pt x="2566516" y="2191290"/>
                    </a:cubicBezTo>
                    <a:cubicBezTo>
                      <a:pt x="2579749" y="2185063"/>
                      <a:pt x="2590647" y="2182728"/>
                      <a:pt x="2603880" y="2188955"/>
                    </a:cubicBezTo>
                    <a:cubicBezTo>
                      <a:pt x="2627233" y="2199854"/>
                      <a:pt x="2652143" y="2209195"/>
                      <a:pt x="2677831" y="2220093"/>
                    </a:cubicBezTo>
                    <a:cubicBezTo>
                      <a:pt x="2311968" y="2417036"/>
                      <a:pt x="1972571" y="2580507"/>
                      <a:pt x="1562336" y="278757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8" name="Freeform: Shape 377">
                <a:extLst>
                  <a:ext uri="{FF2B5EF4-FFF2-40B4-BE49-F238E27FC236}">
                    <a16:creationId xmlns:a16="http://schemas.microsoft.com/office/drawing/2014/main" id="{8589C793-E606-425D-8EC9-7E6123A52057}"/>
                  </a:ext>
                </a:extLst>
              </p:cNvPr>
              <p:cNvSpPr/>
              <p:nvPr/>
            </p:nvSpPr>
            <p:spPr>
              <a:xfrm>
                <a:off x="6376301" y="3878027"/>
                <a:ext cx="3059242" cy="1813743"/>
              </a:xfrm>
              <a:custGeom>
                <a:avLst/>
                <a:gdLst>
                  <a:gd name="connsiteX0" fmla="*/ 114360 w 3059244"/>
                  <a:gd name="connsiteY0" fmla="*/ 267897 h 1813750"/>
                  <a:gd name="connsiteX1" fmla="*/ 135377 w 3059244"/>
                  <a:gd name="connsiteY1" fmla="*/ 264783 h 1813750"/>
                  <a:gd name="connsiteX2" fmla="*/ 755010 w 3059244"/>
                  <a:gd name="connsiteY2" fmla="*/ 3230 h 1813750"/>
                  <a:gd name="connsiteX3" fmla="*/ 796267 w 3059244"/>
                  <a:gd name="connsiteY3" fmla="*/ 5565 h 1813750"/>
                  <a:gd name="connsiteX4" fmla="*/ 1401889 w 3059244"/>
                  <a:gd name="connsiteY4" fmla="*/ 212628 h 1813750"/>
                  <a:gd name="connsiteX5" fmla="*/ 2064336 w 3059244"/>
                  <a:gd name="connsiteY5" fmla="*/ 439931 h 1813750"/>
                  <a:gd name="connsiteX6" fmla="*/ 2646604 w 3059244"/>
                  <a:gd name="connsiteY6" fmla="*/ 638432 h 1813750"/>
                  <a:gd name="connsiteX7" fmla="*/ 3046719 w 3059244"/>
                  <a:gd name="connsiteY7" fmla="*/ 775436 h 1813750"/>
                  <a:gd name="connsiteX8" fmla="*/ 3063844 w 3059244"/>
                  <a:gd name="connsiteY8" fmla="*/ 805016 h 1813750"/>
                  <a:gd name="connsiteX9" fmla="*/ 3061509 w 3059244"/>
                  <a:gd name="connsiteY9" fmla="*/ 829148 h 1813750"/>
                  <a:gd name="connsiteX10" fmla="*/ 3052168 w 3059244"/>
                  <a:gd name="connsiteY10" fmla="*/ 1098486 h 1813750"/>
                  <a:gd name="connsiteX11" fmla="*/ 3045941 w 3059244"/>
                  <a:gd name="connsiteY11" fmla="*/ 1231598 h 1813750"/>
                  <a:gd name="connsiteX12" fmla="*/ 3028815 w 3059244"/>
                  <a:gd name="connsiteY12" fmla="*/ 1255729 h 1813750"/>
                  <a:gd name="connsiteX13" fmla="*/ 2741573 w 3059244"/>
                  <a:gd name="connsiteY13" fmla="*/ 1383393 h 1813750"/>
                  <a:gd name="connsiteX14" fmla="*/ 2451218 w 3059244"/>
                  <a:gd name="connsiteY14" fmla="*/ 1513391 h 1813750"/>
                  <a:gd name="connsiteX15" fmla="*/ 2432535 w 3059244"/>
                  <a:gd name="connsiteY15" fmla="*/ 1528181 h 1813750"/>
                  <a:gd name="connsiteX16" fmla="*/ 1844817 w 3059244"/>
                  <a:gd name="connsiteY16" fmla="*/ 1790513 h 1813750"/>
                  <a:gd name="connsiteX17" fmla="*/ 1819129 w 3059244"/>
                  <a:gd name="connsiteY17" fmla="*/ 1802968 h 1813750"/>
                  <a:gd name="connsiteX18" fmla="*/ 1704699 w 3059244"/>
                  <a:gd name="connsiteY18" fmla="*/ 1804525 h 1813750"/>
                  <a:gd name="connsiteX19" fmla="*/ 805609 w 3059244"/>
                  <a:gd name="connsiteY19" fmla="*/ 1457344 h 1813750"/>
                  <a:gd name="connsiteX20" fmla="*/ 456870 w 3059244"/>
                  <a:gd name="connsiteY20" fmla="*/ 1323453 h 1813750"/>
                  <a:gd name="connsiteX21" fmla="*/ 410943 w 3059244"/>
                  <a:gd name="connsiteY21" fmla="*/ 1279082 h 1813750"/>
                  <a:gd name="connsiteX22" fmla="*/ 384476 w 3059244"/>
                  <a:gd name="connsiteY22" fmla="*/ 1215251 h 1813750"/>
                  <a:gd name="connsiteX23" fmla="*/ 248250 w 3059244"/>
                  <a:gd name="connsiteY23" fmla="*/ 900764 h 1813750"/>
                  <a:gd name="connsiteX24" fmla="*/ 124479 w 3059244"/>
                  <a:gd name="connsiteY24" fmla="*/ 614300 h 1813750"/>
                  <a:gd name="connsiteX25" fmla="*/ 44301 w 3059244"/>
                  <a:gd name="connsiteY25" fmla="*/ 427476 h 1813750"/>
                  <a:gd name="connsiteX26" fmla="*/ 20169 w 3059244"/>
                  <a:gd name="connsiteY26" fmla="*/ 383105 h 1813750"/>
                  <a:gd name="connsiteX27" fmla="*/ 3043 w 3059244"/>
                  <a:gd name="connsiteY27" fmla="*/ 335621 h 1813750"/>
                  <a:gd name="connsiteX28" fmla="*/ 10049 w 3059244"/>
                  <a:gd name="connsiteY28" fmla="*/ 310711 h 1813750"/>
                  <a:gd name="connsiteX29" fmla="*/ 114360 w 3059244"/>
                  <a:gd name="connsiteY29" fmla="*/ 267897 h 181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059244" h="1813750">
                    <a:moveTo>
                      <a:pt x="114360" y="267897"/>
                    </a:moveTo>
                    <a:cubicBezTo>
                      <a:pt x="122144" y="272568"/>
                      <a:pt x="128371" y="267897"/>
                      <a:pt x="135377" y="264783"/>
                    </a:cubicBezTo>
                    <a:cubicBezTo>
                      <a:pt x="341662" y="177599"/>
                      <a:pt x="548725" y="91193"/>
                      <a:pt x="755010" y="3230"/>
                    </a:cubicBezTo>
                    <a:cubicBezTo>
                      <a:pt x="769801" y="-2998"/>
                      <a:pt x="782256" y="894"/>
                      <a:pt x="796267" y="5565"/>
                    </a:cubicBezTo>
                    <a:cubicBezTo>
                      <a:pt x="997882" y="74845"/>
                      <a:pt x="1199496" y="143347"/>
                      <a:pt x="1401889" y="212628"/>
                    </a:cubicBezTo>
                    <a:cubicBezTo>
                      <a:pt x="1622964" y="288136"/>
                      <a:pt x="1843260" y="364423"/>
                      <a:pt x="2064336" y="439931"/>
                    </a:cubicBezTo>
                    <a:cubicBezTo>
                      <a:pt x="2258166" y="506098"/>
                      <a:pt x="2452774" y="572265"/>
                      <a:pt x="2646604" y="638432"/>
                    </a:cubicBezTo>
                    <a:cubicBezTo>
                      <a:pt x="2779716" y="684359"/>
                      <a:pt x="2913607" y="730287"/>
                      <a:pt x="3046719" y="775436"/>
                    </a:cubicBezTo>
                    <a:cubicBezTo>
                      <a:pt x="3063066" y="780885"/>
                      <a:pt x="3067737" y="789447"/>
                      <a:pt x="3063844" y="805016"/>
                    </a:cubicBezTo>
                    <a:cubicBezTo>
                      <a:pt x="3062288" y="812800"/>
                      <a:pt x="3061509" y="821363"/>
                      <a:pt x="3061509" y="829148"/>
                    </a:cubicBezTo>
                    <a:cubicBezTo>
                      <a:pt x="3058396" y="918668"/>
                      <a:pt x="3057617" y="1008966"/>
                      <a:pt x="3052168" y="1098486"/>
                    </a:cubicBezTo>
                    <a:cubicBezTo>
                      <a:pt x="3049054" y="1142856"/>
                      <a:pt x="3052947" y="1187227"/>
                      <a:pt x="3045941" y="1231598"/>
                    </a:cubicBezTo>
                    <a:cubicBezTo>
                      <a:pt x="3044384" y="1244053"/>
                      <a:pt x="3040491" y="1250280"/>
                      <a:pt x="3028815" y="1255729"/>
                    </a:cubicBezTo>
                    <a:cubicBezTo>
                      <a:pt x="2933068" y="1297765"/>
                      <a:pt x="2837320" y="1340579"/>
                      <a:pt x="2741573" y="1383393"/>
                    </a:cubicBezTo>
                    <a:cubicBezTo>
                      <a:pt x="2645047" y="1426985"/>
                      <a:pt x="2548522" y="1469799"/>
                      <a:pt x="2451218" y="1513391"/>
                    </a:cubicBezTo>
                    <a:cubicBezTo>
                      <a:pt x="2448104" y="1521954"/>
                      <a:pt x="2440319" y="1525067"/>
                      <a:pt x="2432535" y="1528181"/>
                    </a:cubicBezTo>
                    <a:cubicBezTo>
                      <a:pt x="2236370" y="1614587"/>
                      <a:pt x="2040983" y="1704107"/>
                      <a:pt x="1844817" y="1790513"/>
                    </a:cubicBezTo>
                    <a:cubicBezTo>
                      <a:pt x="1836255" y="1794405"/>
                      <a:pt x="1827692" y="1799076"/>
                      <a:pt x="1819129" y="1802968"/>
                    </a:cubicBezTo>
                    <a:cubicBezTo>
                      <a:pt x="1780986" y="1827878"/>
                      <a:pt x="1745178" y="1820094"/>
                      <a:pt x="1704699" y="1804525"/>
                    </a:cubicBezTo>
                    <a:cubicBezTo>
                      <a:pt x="1405002" y="1687760"/>
                      <a:pt x="1105306" y="1572552"/>
                      <a:pt x="805609" y="1457344"/>
                    </a:cubicBezTo>
                    <a:cubicBezTo>
                      <a:pt x="689622" y="1412973"/>
                      <a:pt x="573635" y="1367824"/>
                      <a:pt x="456870" y="1323453"/>
                    </a:cubicBezTo>
                    <a:cubicBezTo>
                      <a:pt x="434296" y="1314890"/>
                      <a:pt x="418727" y="1303214"/>
                      <a:pt x="410943" y="1279082"/>
                    </a:cubicBezTo>
                    <a:cubicBezTo>
                      <a:pt x="403937" y="1257286"/>
                      <a:pt x="393039" y="1237047"/>
                      <a:pt x="384476" y="1215251"/>
                    </a:cubicBezTo>
                    <a:cubicBezTo>
                      <a:pt x="339327" y="1110162"/>
                      <a:pt x="294178" y="1005074"/>
                      <a:pt x="248250" y="900764"/>
                    </a:cubicBezTo>
                    <a:cubicBezTo>
                      <a:pt x="206993" y="805016"/>
                      <a:pt x="165736" y="709269"/>
                      <a:pt x="124479" y="614300"/>
                    </a:cubicBezTo>
                    <a:cubicBezTo>
                      <a:pt x="97234" y="552025"/>
                      <a:pt x="70767" y="489750"/>
                      <a:pt x="44301" y="427476"/>
                    </a:cubicBezTo>
                    <a:cubicBezTo>
                      <a:pt x="38073" y="411907"/>
                      <a:pt x="24840" y="400231"/>
                      <a:pt x="20169" y="383105"/>
                    </a:cubicBezTo>
                    <a:cubicBezTo>
                      <a:pt x="18612" y="365980"/>
                      <a:pt x="9271" y="351189"/>
                      <a:pt x="3043" y="335621"/>
                    </a:cubicBezTo>
                    <a:cubicBezTo>
                      <a:pt x="-849" y="325501"/>
                      <a:pt x="-3184" y="316160"/>
                      <a:pt x="10049" y="310711"/>
                    </a:cubicBezTo>
                    <a:cubicBezTo>
                      <a:pt x="45857" y="295921"/>
                      <a:pt x="79330" y="280352"/>
                      <a:pt x="114360" y="267897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9" name="Freeform: Shape 378">
                <a:extLst>
                  <a:ext uri="{FF2B5EF4-FFF2-40B4-BE49-F238E27FC236}">
                    <a16:creationId xmlns:a16="http://schemas.microsoft.com/office/drawing/2014/main" id="{AD3A8825-57E7-41CB-9868-5653DFC0EFC8}"/>
                  </a:ext>
                </a:extLst>
              </p:cNvPr>
              <p:cNvSpPr/>
              <p:nvPr/>
            </p:nvSpPr>
            <p:spPr>
              <a:xfrm>
                <a:off x="6707842" y="4036142"/>
                <a:ext cx="2428711" cy="910764"/>
              </a:xfrm>
              <a:custGeom>
                <a:avLst/>
                <a:gdLst>
                  <a:gd name="connsiteX0" fmla="*/ 0 w 2428712"/>
                  <a:gd name="connsiteY0" fmla="*/ 205531 h 910767"/>
                  <a:gd name="connsiteX1" fmla="*/ 224189 w 2428712"/>
                  <a:gd name="connsiteY1" fmla="*/ 100442 h 910767"/>
                  <a:gd name="connsiteX2" fmla="*/ 432031 w 2428712"/>
                  <a:gd name="connsiteY2" fmla="*/ 3916 h 910767"/>
                  <a:gd name="connsiteX3" fmla="*/ 462390 w 2428712"/>
                  <a:gd name="connsiteY3" fmla="*/ 3138 h 910767"/>
                  <a:gd name="connsiteX4" fmla="*/ 945019 w 2428712"/>
                  <a:gd name="connsiteY4" fmla="*/ 179064 h 910767"/>
                  <a:gd name="connsiteX5" fmla="*/ 1640160 w 2428712"/>
                  <a:gd name="connsiteY5" fmla="*/ 433612 h 910767"/>
                  <a:gd name="connsiteX6" fmla="*/ 2032491 w 2428712"/>
                  <a:gd name="connsiteY6" fmla="*/ 568281 h 910767"/>
                  <a:gd name="connsiteX7" fmla="*/ 2415480 w 2428712"/>
                  <a:gd name="connsiteY7" fmla="*/ 698279 h 910767"/>
                  <a:gd name="connsiteX8" fmla="*/ 2428713 w 2428712"/>
                  <a:gd name="connsiteY8" fmla="*/ 718518 h 910767"/>
                  <a:gd name="connsiteX9" fmla="*/ 2388235 w 2428712"/>
                  <a:gd name="connsiteY9" fmla="*/ 899893 h 910767"/>
                  <a:gd name="connsiteX10" fmla="*/ 2363325 w 2428712"/>
                  <a:gd name="connsiteY10" fmla="*/ 913905 h 910767"/>
                  <a:gd name="connsiteX11" fmla="*/ 1708662 w 2428712"/>
                  <a:gd name="connsiteY11" fmla="*/ 718518 h 910767"/>
                  <a:gd name="connsiteX12" fmla="*/ 1254057 w 2428712"/>
                  <a:gd name="connsiteY12" fmla="*/ 581514 h 910767"/>
                  <a:gd name="connsiteX13" fmla="*/ 717716 w 2428712"/>
                  <a:gd name="connsiteY13" fmla="*/ 421935 h 910767"/>
                  <a:gd name="connsiteX14" fmla="*/ 274009 w 2428712"/>
                  <a:gd name="connsiteY14" fmla="*/ 288823 h 910767"/>
                  <a:gd name="connsiteX15" fmla="*/ 24132 w 2428712"/>
                  <a:gd name="connsiteY15" fmla="*/ 214872 h 910767"/>
                  <a:gd name="connsiteX16" fmla="*/ 0 w 2428712"/>
                  <a:gd name="connsiteY16" fmla="*/ 205531 h 910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28712" h="910767">
                    <a:moveTo>
                      <a:pt x="0" y="205531"/>
                    </a:moveTo>
                    <a:cubicBezTo>
                      <a:pt x="77843" y="168944"/>
                      <a:pt x="151016" y="134693"/>
                      <a:pt x="224189" y="100442"/>
                    </a:cubicBezTo>
                    <a:cubicBezTo>
                      <a:pt x="293470" y="68526"/>
                      <a:pt x="362750" y="36611"/>
                      <a:pt x="432031" y="3916"/>
                    </a:cubicBezTo>
                    <a:cubicBezTo>
                      <a:pt x="442929" y="-754"/>
                      <a:pt x="450713" y="-1533"/>
                      <a:pt x="462390" y="3138"/>
                    </a:cubicBezTo>
                    <a:cubicBezTo>
                      <a:pt x="623526" y="62299"/>
                      <a:pt x="784662" y="120681"/>
                      <a:pt x="945019" y="179064"/>
                    </a:cubicBezTo>
                    <a:cubicBezTo>
                      <a:pt x="1176992" y="263913"/>
                      <a:pt x="1408965" y="348762"/>
                      <a:pt x="1640160" y="433612"/>
                    </a:cubicBezTo>
                    <a:cubicBezTo>
                      <a:pt x="1770158" y="481096"/>
                      <a:pt x="1901714" y="524689"/>
                      <a:pt x="2032491" y="568281"/>
                    </a:cubicBezTo>
                    <a:cubicBezTo>
                      <a:pt x="2160153" y="611095"/>
                      <a:pt x="2287817" y="654687"/>
                      <a:pt x="2415480" y="698279"/>
                    </a:cubicBezTo>
                    <a:cubicBezTo>
                      <a:pt x="2425600" y="702171"/>
                      <a:pt x="2432605" y="703728"/>
                      <a:pt x="2428713" y="718518"/>
                    </a:cubicBezTo>
                    <a:cubicBezTo>
                      <a:pt x="2413923" y="778458"/>
                      <a:pt x="2400690" y="839176"/>
                      <a:pt x="2388235" y="899893"/>
                    </a:cubicBezTo>
                    <a:cubicBezTo>
                      <a:pt x="2385121" y="916241"/>
                      <a:pt x="2378894" y="917798"/>
                      <a:pt x="2363325" y="913905"/>
                    </a:cubicBezTo>
                    <a:cubicBezTo>
                      <a:pt x="2145363" y="848517"/>
                      <a:pt x="1926623" y="783907"/>
                      <a:pt x="1708662" y="718518"/>
                    </a:cubicBezTo>
                    <a:cubicBezTo>
                      <a:pt x="1556867" y="673369"/>
                      <a:pt x="1405073" y="627441"/>
                      <a:pt x="1254057" y="581514"/>
                    </a:cubicBezTo>
                    <a:cubicBezTo>
                      <a:pt x="1075017" y="527802"/>
                      <a:pt x="895977" y="474869"/>
                      <a:pt x="717716" y="421935"/>
                    </a:cubicBezTo>
                    <a:cubicBezTo>
                      <a:pt x="569814" y="377564"/>
                      <a:pt x="421911" y="333194"/>
                      <a:pt x="274009" y="288823"/>
                    </a:cubicBezTo>
                    <a:cubicBezTo>
                      <a:pt x="190716" y="263913"/>
                      <a:pt x="107424" y="239782"/>
                      <a:pt x="24132" y="214872"/>
                    </a:cubicBezTo>
                    <a:cubicBezTo>
                      <a:pt x="17904" y="212536"/>
                      <a:pt x="10898" y="209423"/>
                      <a:pt x="0" y="205531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0" name="Freeform: Shape 379">
                <a:extLst>
                  <a:ext uri="{FF2B5EF4-FFF2-40B4-BE49-F238E27FC236}">
                    <a16:creationId xmlns:a16="http://schemas.microsoft.com/office/drawing/2014/main" id="{E688CE4C-8809-4BDA-B303-A22BF6F92D07}"/>
                  </a:ext>
                </a:extLst>
              </p:cNvPr>
              <p:cNvSpPr/>
              <p:nvPr/>
            </p:nvSpPr>
            <p:spPr>
              <a:xfrm>
                <a:off x="3478994" y="4962497"/>
                <a:ext cx="934120" cy="1214351"/>
              </a:xfrm>
              <a:custGeom>
                <a:avLst/>
                <a:gdLst>
                  <a:gd name="connsiteX0" fmla="*/ 629660 w 934120"/>
                  <a:gd name="connsiteY0" fmla="*/ 157244 h 1214356"/>
                  <a:gd name="connsiteX1" fmla="*/ 600080 w 934120"/>
                  <a:gd name="connsiteY1" fmla="*/ 0 h 1214356"/>
                  <a:gd name="connsiteX2" fmla="*/ 594631 w 934120"/>
                  <a:gd name="connsiteY2" fmla="*/ 7006 h 1214356"/>
                  <a:gd name="connsiteX3" fmla="*/ 206192 w 934120"/>
                  <a:gd name="connsiteY3" fmla="*/ 472509 h 1214356"/>
                  <a:gd name="connsiteX4" fmla="*/ 165714 w 934120"/>
                  <a:gd name="connsiteY4" fmla="*/ 512209 h 1214356"/>
                  <a:gd name="connsiteX5" fmla="*/ 1464 w 934120"/>
                  <a:gd name="connsiteY5" fmla="*/ 640651 h 1214356"/>
                  <a:gd name="connsiteX6" fmla="*/ 6135 w 934120"/>
                  <a:gd name="connsiteY6" fmla="*/ 667896 h 1214356"/>
                  <a:gd name="connsiteX7" fmla="*/ 62960 w 934120"/>
                  <a:gd name="connsiteY7" fmla="*/ 782326 h 1214356"/>
                  <a:gd name="connsiteX8" fmla="*/ 139247 w 934120"/>
                  <a:gd name="connsiteY8" fmla="*/ 861726 h 1214356"/>
                  <a:gd name="connsiteX9" fmla="*/ 259126 w 934120"/>
                  <a:gd name="connsiteY9" fmla="*/ 971485 h 1214356"/>
                  <a:gd name="connsiteX10" fmla="*/ 294934 w 934120"/>
                  <a:gd name="connsiteY10" fmla="*/ 1011185 h 1214356"/>
                  <a:gd name="connsiteX11" fmla="*/ 376669 w 934120"/>
                  <a:gd name="connsiteY11" fmla="*/ 1138848 h 1214356"/>
                  <a:gd name="connsiteX12" fmla="*/ 480201 w 934120"/>
                  <a:gd name="connsiteY12" fmla="*/ 1212800 h 1214356"/>
                  <a:gd name="connsiteX13" fmla="*/ 509781 w 934120"/>
                  <a:gd name="connsiteY13" fmla="*/ 1216692 h 1214356"/>
                  <a:gd name="connsiteX14" fmla="*/ 697384 w 934120"/>
                  <a:gd name="connsiteY14" fmla="*/ 1183219 h 1214356"/>
                  <a:gd name="connsiteX15" fmla="*/ 716066 w 934120"/>
                  <a:gd name="connsiteY15" fmla="*/ 1173100 h 1214356"/>
                  <a:gd name="connsiteX16" fmla="*/ 746425 w 934120"/>
                  <a:gd name="connsiteY16" fmla="*/ 1069568 h 1214356"/>
                  <a:gd name="connsiteX17" fmla="*/ 699719 w 934120"/>
                  <a:gd name="connsiteY17" fmla="*/ 1035317 h 1214356"/>
                  <a:gd name="connsiteX18" fmla="*/ 575948 w 934120"/>
                  <a:gd name="connsiteY18" fmla="*/ 997173 h 1214356"/>
                  <a:gd name="connsiteX19" fmla="*/ 528464 w 934120"/>
                  <a:gd name="connsiteY19" fmla="*/ 986275 h 1214356"/>
                  <a:gd name="connsiteX20" fmla="*/ 533913 w 934120"/>
                  <a:gd name="connsiteY20" fmla="*/ 934899 h 1214356"/>
                  <a:gd name="connsiteX21" fmla="*/ 553374 w 934120"/>
                  <a:gd name="connsiteY21" fmla="*/ 834481 h 1214356"/>
                  <a:gd name="connsiteX22" fmla="*/ 595409 w 934120"/>
                  <a:gd name="connsiteY22" fmla="*/ 729392 h 1214356"/>
                  <a:gd name="connsiteX23" fmla="*/ 667025 w 934120"/>
                  <a:gd name="connsiteY23" fmla="*/ 621969 h 1214356"/>
                  <a:gd name="connsiteX24" fmla="*/ 934806 w 934120"/>
                  <a:gd name="connsiteY24" fmla="*/ 358858 h 1214356"/>
                  <a:gd name="connsiteX25" fmla="*/ 940255 w 934120"/>
                  <a:gd name="connsiteY25" fmla="*/ 352630 h 1214356"/>
                  <a:gd name="connsiteX26" fmla="*/ 791574 w 934120"/>
                  <a:gd name="connsiteY26" fmla="*/ 293470 h 1214356"/>
                  <a:gd name="connsiteX27" fmla="*/ 629660 w 934120"/>
                  <a:gd name="connsiteY27" fmla="*/ 157244 h 1214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34120" h="1214356">
                    <a:moveTo>
                      <a:pt x="629660" y="157244"/>
                    </a:moveTo>
                    <a:cubicBezTo>
                      <a:pt x="628103" y="145567"/>
                      <a:pt x="610199" y="27245"/>
                      <a:pt x="600080" y="0"/>
                    </a:cubicBezTo>
                    <a:cubicBezTo>
                      <a:pt x="598523" y="2335"/>
                      <a:pt x="596966" y="4670"/>
                      <a:pt x="594631" y="7006"/>
                    </a:cubicBezTo>
                    <a:cubicBezTo>
                      <a:pt x="456848" y="155687"/>
                      <a:pt x="335412" y="316823"/>
                      <a:pt x="206192" y="472509"/>
                    </a:cubicBezTo>
                    <a:cubicBezTo>
                      <a:pt x="193737" y="487299"/>
                      <a:pt x="180504" y="500533"/>
                      <a:pt x="165714" y="512209"/>
                    </a:cubicBezTo>
                    <a:cubicBezTo>
                      <a:pt x="110445" y="555023"/>
                      <a:pt x="55955" y="597837"/>
                      <a:pt x="1464" y="640651"/>
                    </a:cubicBezTo>
                    <a:cubicBezTo>
                      <a:pt x="-2428" y="650770"/>
                      <a:pt x="2243" y="659333"/>
                      <a:pt x="6135" y="667896"/>
                    </a:cubicBezTo>
                    <a:cubicBezTo>
                      <a:pt x="24817" y="706039"/>
                      <a:pt x="44278" y="744182"/>
                      <a:pt x="62960" y="782326"/>
                    </a:cubicBezTo>
                    <a:cubicBezTo>
                      <a:pt x="69966" y="796338"/>
                      <a:pt x="127570" y="843044"/>
                      <a:pt x="139247" y="861726"/>
                    </a:cubicBezTo>
                    <a:cubicBezTo>
                      <a:pt x="170384" y="908432"/>
                      <a:pt x="210863" y="944240"/>
                      <a:pt x="259126" y="971485"/>
                    </a:cubicBezTo>
                    <a:cubicBezTo>
                      <a:pt x="275473" y="980826"/>
                      <a:pt x="286371" y="994838"/>
                      <a:pt x="294934" y="1011185"/>
                    </a:cubicBezTo>
                    <a:cubicBezTo>
                      <a:pt x="318287" y="1056335"/>
                      <a:pt x="343196" y="1099927"/>
                      <a:pt x="376669" y="1138848"/>
                    </a:cubicBezTo>
                    <a:cubicBezTo>
                      <a:pt x="405471" y="1171543"/>
                      <a:pt x="436609" y="1200345"/>
                      <a:pt x="480201" y="1212800"/>
                    </a:cubicBezTo>
                    <a:cubicBezTo>
                      <a:pt x="490321" y="1215913"/>
                      <a:pt x="499662" y="1219027"/>
                      <a:pt x="509781" y="1216692"/>
                    </a:cubicBezTo>
                    <a:cubicBezTo>
                      <a:pt x="572056" y="1205015"/>
                      <a:pt x="635109" y="1194896"/>
                      <a:pt x="697384" y="1183219"/>
                    </a:cubicBezTo>
                    <a:cubicBezTo>
                      <a:pt x="704390" y="1181662"/>
                      <a:pt x="712174" y="1181662"/>
                      <a:pt x="716066" y="1173100"/>
                    </a:cubicBezTo>
                    <a:cubicBezTo>
                      <a:pt x="733192" y="1146633"/>
                      <a:pt x="751096" y="1074238"/>
                      <a:pt x="746425" y="1069568"/>
                    </a:cubicBezTo>
                    <a:cubicBezTo>
                      <a:pt x="732413" y="1057113"/>
                      <a:pt x="720737" y="1039987"/>
                      <a:pt x="699719" y="1035317"/>
                    </a:cubicBezTo>
                    <a:cubicBezTo>
                      <a:pt x="657684" y="1025197"/>
                      <a:pt x="616427" y="1012742"/>
                      <a:pt x="575948" y="997173"/>
                    </a:cubicBezTo>
                    <a:cubicBezTo>
                      <a:pt x="559601" y="990946"/>
                      <a:pt x="534691" y="1001065"/>
                      <a:pt x="528464" y="986275"/>
                    </a:cubicBezTo>
                    <a:cubicBezTo>
                      <a:pt x="523015" y="973042"/>
                      <a:pt x="533913" y="952803"/>
                      <a:pt x="533913" y="934899"/>
                    </a:cubicBezTo>
                    <a:cubicBezTo>
                      <a:pt x="533913" y="899869"/>
                      <a:pt x="539362" y="867175"/>
                      <a:pt x="553374" y="834481"/>
                    </a:cubicBezTo>
                    <a:cubicBezTo>
                      <a:pt x="568942" y="800230"/>
                      <a:pt x="579062" y="762865"/>
                      <a:pt x="595409" y="729392"/>
                    </a:cubicBezTo>
                    <a:cubicBezTo>
                      <a:pt x="614091" y="690471"/>
                      <a:pt x="635109" y="652327"/>
                      <a:pt x="667025" y="621969"/>
                    </a:cubicBezTo>
                    <a:cubicBezTo>
                      <a:pt x="758102" y="535562"/>
                      <a:pt x="848400" y="449935"/>
                      <a:pt x="934806" y="358858"/>
                    </a:cubicBezTo>
                    <a:cubicBezTo>
                      <a:pt x="936363" y="356523"/>
                      <a:pt x="938698" y="354187"/>
                      <a:pt x="940255" y="352630"/>
                    </a:cubicBezTo>
                    <a:cubicBezTo>
                      <a:pt x="917681" y="346403"/>
                      <a:pt x="870975" y="321493"/>
                      <a:pt x="791574" y="293470"/>
                    </a:cubicBezTo>
                    <a:cubicBezTo>
                      <a:pt x="719180" y="267781"/>
                      <a:pt x="637444" y="213291"/>
                      <a:pt x="629660" y="1572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1" name="Freeform: Shape 380">
                <a:extLst>
                  <a:ext uri="{FF2B5EF4-FFF2-40B4-BE49-F238E27FC236}">
                    <a16:creationId xmlns:a16="http://schemas.microsoft.com/office/drawing/2014/main" id="{182B7D71-4C1A-4B2B-8FFA-9A6F91E8BED3}"/>
                  </a:ext>
                </a:extLst>
              </p:cNvPr>
              <p:cNvSpPr/>
              <p:nvPr/>
            </p:nvSpPr>
            <p:spPr>
              <a:xfrm>
                <a:off x="4661953" y="3022453"/>
                <a:ext cx="529335" cy="599392"/>
              </a:xfrm>
              <a:custGeom>
                <a:avLst/>
                <a:gdLst>
                  <a:gd name="connsiteX0" fmla="*/ 535732 w 529334"/>
                  <a:gd name="connsiteY0" fmla="*/ 422106 h 599393"/>
                  <a:gd name="connsiteX1" fmla="*/ 424416 w 529334"/>
                  <a:gd name="connsiteY1" fmla="*/ 514739 h 599393"/>
                  <a:gd name="connsiteX2" fmla="*/ 415075 w 529334"/>
                  <a:gd name="connsiteY2" fmla="*/ 534200 h 599393"/>
                  <a:gd name="connsiteX3" fmla="*/ 367591 w 529334"/>
                  <a:gd name="connsiteY3" fmla="*/ 588690 h 599393"/>
                  <a:gd name="connsiteX4" fmla="*/ 286633 w 529334"/>
                  <a:gd name="connsiteY4" fmla="*/ 584798 h 599393"/>
                  <a:gd name="connsiteX5" fmla="*/ 189329 w 529334"/>
                  <a:gd name="connsiteY5" fmla="*/ 571565 h 599393"/>
                  <a:gd name="connsiteX6" fmla="*/ 140288 w 529334"/>
                  <a:gd name="connsiteY6" fmla="*/ 573900 h 599393"/>
                  <a:gd name="connsiteX7" fmla="*/ 102923 w 529334"/>
                  <a:gd name="connsiteY7" fmla="*/ 547434 h 599393"/>
                  <a:gd name="connsiteX8" fmla="*/ 58552 w 529334"/>
                  <a:gd name="connsiteY8" fmla="*/ 516296 h 599393"/>
                  <a:gd name="connsiteX9" fmla="*/ 25858 w 529334"/>
                  <a:gd name="connsiteY9" fmla="*/ 394861 h 599393"/>
                  <a:gd name="connsiteX10" fmla="*/ 4062 w 529334"/>
                  <a:gd name="connsiteY10" fmla="*/ 309233 h 599393"/>
                  <a:gd name="connsiteX11" fmla="*/ 39091 w 529334"/>
                  <a:gd name="connsiteY11" fmla="*/ 183905 h 599393"/>
                  <a:gd name="connsiteX12" fmla="*/ 99809 w 529334"/>
                  <a:gd name="connsiteY12" fmla="*/ 93607 h 599393"/>
                  <a:gd name="connsiteX13" fmla="*/ 103702 w 529334"/>
                  <a:gd name="connsiteY13" fmla="*/ 60134 h 599393"/>
                  <a:gd name="connsiteX14" fmla="*/ 108372 w 529334"/>
                  <a:gd name="connsiteY14" fmla="*/ 26661 h 599393"/>
                  <a:gd name="connsiteX15" fmla="*/ 179209 w 529334"/>
                  <a:gd name="connsiteY15" fmla="*/ 17320 h 599393"/>
                  <a:gd name="connsiteX16" fmla="*/ 362141 w 529334"/>
                  <a:gd name="connsiteY16" fmla="*/ 1752 h 599393"/>
                  <a:gd name="connsiteX17" fmla="*/ 407291 w 529334"/>
                  <a:gd name="connsiteY17" fmla="*/ 4087 h 599393"/>
                  <a:gd name="connsiteX18" fmla="*/ 513158 w 529334"/>
                  <a:gd name="connsiteY18" fmla="*/ 308454 h 599393"/>
                  <a:gd name="connsiteX19" fmla="*/ 535732 w 529334"/>
                  <a:gd name="connsiteY19" fmla="*/ 422106 h 599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29334" h="599393">
                    <a:moveTo>
                      <a:pt x="535732" y="422106"/>
                    </a:moveTo>
                    <a:cubicBezTo>
                      <a:pt x="479685" y="369172"/>
                      <a:pt x="446991" y="470369"/>
                      <a:pt x="424416" y="514739"/>
                    </a:cubicBezTo>
                    <a:cubicBezTo>
                      <a:pt x="421302" y="520967"/>
                      <a:pt x="418189" y="527973"/>
                      <a:pt x="415075" y="534200"/>
                    </a:cubicBezTo>
                    <a:cubicBezTo>
                      <a:pt x="400285" y="553661"/>
                      <a:pt x="387051" y="573122"/>
                      <a:pt x="367591" y="588690"/>
                    </a:cubicBezTo>
                    <a:cubicBezTo>
                      <a:pt x="337232" y="613600"/>
                      <a:pt x="324777" y="596475"/>
                      <a:pt x="286633" y="584798"/>
                    </a:cubicBezTo>
                    <a:cubicBezTo>
                      <a:pt x="249268" y="570008"/>
                      <a:pt x="230586" y="597253"/>
                      <a:pt x="189329" y="571565"/>
                    </a:cubicBezTo>
                    <a:cubicBezTo>
                      <a:pt x="184659" y="570008"/>
                      <a:pt x="151964" y="577014"/>
                      <a:pt x="140288" y="573900"/>
                    </a:cubicBezTo>
                    <a:cubicBezTo>
                      <a:pt x="125498" y="571565"/>
                      <a:pt x="110707" y="548990"/>
                      <a:pt x="102923" y="547434"/>
                    </a:cubicBezTo>
                    <a:cubicBezTo>
                      <a:pt x="78792" y="540428"/>
                      <a:pt x="69451" y="537314"/>
                      <a:pt x="58552" y="516296"/>
                    </a:cubicBezTo>
                    <a:cubicBezTo>
                      <a:pt x="39091" y="477375"/>
                      <a:pt x="37535" y="436896"/>
                      <a:pt x="25858" y="394861"/>
                    </a:cubicBezTo>
                    <a:cubicBezTo>
                      <a:pt x="17295" y="366058"/>
                      <a:pt x="12625" y="337256"/>
                      <a:pt x="4062" y="309233"/>
                    </a:cubicBezTo>
                    <a:cubicBezTo>
                      <a:pt x="-10728" y="257856"/>
                      <a:pt x="18074" y="222048"/>
                      <a:pt x="39091" y="183905"/>
                    </a:cubicBezTo>
                    <a:cubicBezTo>
                      <a:pt x="56217" y="151989"/>
                      <a:pt x="79570" y="123966"/>
                      <a:pt x="99809" y="93607"/>
                    </a:cubicBezTo>
                    <a:cubicBezTo>
                      <a:pt x="106815" y="83487"/>
                      <a:pt x="102145" y="75703"/>
                      <a:pt x="103702" y="60134"/>
                    </a:cubicBezTo>
                    <a:cubicBezTo>
                      <a:pt x="105258" y="47679"/>
                      <a:pt x="106037" y="37560"/>
                      <a:pt x="108372" y="26661"/>
                    </a:cubicBezTo>
                    <a:cubicBezTo>
                      <a:pt x="128611" y="16542"/>
                      <a:pt x="158192" y="19655"/>
                      <a:pt x="179209" y="17320"/>
                    </a:cubicBezTo>
                    <a:cubicBezTo>
                      <a:pt x="239927" y="11093"/>
                      <a:pt x="301424" y="7201"/>
                      <a:pt x="362141" y="1752"/>
                    </a:cubicBezTo>
                    <a:cubicBezTo>
                      <a:pt x="374596" y="195"/>
                      <a:pt x="395614" y="-2141"/>
                      <a:pt x="407291" y="4087"/>
                    </a:cubicBezTo>
                    <a:cubicBezTo>
                      <a:pt x="436871" y="103726"/>
                      <a:pt x="489026" y="207258"/>
                      <a:pt x="513158" y="308454"/>
                    </a:cubicBezTo>
                    <a:cubicBezTo>
                      <a:pt x="518607" y="333364"/>
                      <a:pt x="538846" y="395639"/>
                      <a:pt x="535732" y="422106"/>
                    </a:cubicBezTo>
                    <a:close/>
                  </a:path>
                </a:pathLst>
              </a:custGeom>
              <a:solidFill>
                <a:srgbClr val="EEEAE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2" name="Freeform: Shape 381">
                <a:extLst>
                  <a:ext uri="{FF2B5EF4-FFF2-40B4-BE49-F238E27FC236}">
                    <a16:creationId xmlns:a16="http://schemas.microsoft.com/office/drawing/2014/main" id="{7A526825-0727-4979-BD6C-E8B4367AFAAC}"/>
                  </a:ext>
                </a:extLst>
              </p:cNvPr>
              <p:cNvSpPr/>
              <p:nvPr/>
            </p:nvSpPr>
            <p:spPr>
              <a:xfrm>
                <a:off x="5858307" y="541182"/>
                <a:ext cx="124549" cy="77843"/>
              </a:xfrm>
              <a:custGeom>
                <a:avLst/>
                <a:gdLst>
                  <a:gd name="connsiteX0" fmla="*/ 68412 w 124549"/>
                  <a:gd name="connsiteY0" fmla="*/ 9809 h 77843"/>
                  <a:gd name="connsiteX1" fmla="*/ 121723 w 124549"/>
                  <a:gd name="connsiteY1" fmla="*/ 49558 h 77843"/>
                  <a:gd name="connsiteX2" fmla="*/ 58345 w 124549"/>
                  <a:gd name="connsiteY2" fmla="*/ 69689 h 77843"/>
                  <a:gd name="connsiteX3" fmla="*/ 5034 w 124549"/>
                  <a:gd name="connsiteY3" fmla="*/ 29940 h 77843"/>
                  <a:gd name="connsiteX4" fmla="*/ 68412 w 124549"/>
                  <a:gd name="connsiteY4" fmla="*/ 9809 h 77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549" h="77843">
                    <a:moveTo>
                      <a:pt x="68412" y="9809"/>
                    </a:moveTo>
                    <a:cubicBezTo>
                      <a:pt x="100634" y="15226"/>
                      <a:pt x="124502" y="33022"/>
                      <a:pt x="121723" y="49558"/>
                    </a:cubicBezTo>
                    <a:cubicBezTo>
                      <a:pt x="118943" y="66093"/>
                      <a:pt x="90567" y="75106"/>
                      <a:pt x="58345" y="69689"/>
                    </a:cubicBezTo>
                    <a:cubicBezTo>
                      <a:pt x="26122" y="64271"/>
                      <a:pt x="2254" y="46475"/>
                      <a:pt x="5034" y="29940"/>
                    </a:cubicBezTo>
                    <a:cubicBezTo>
                      <a:pt x="7813" y="13405"/>
                      <a:pt x="36189" y="4392"/>
                      <a:pt x="68412" y="9809"/>
                    </a:cubicBezTo>
                    <a:close/>
                  </a:path>
                </a:pathLst>
              </a:custGeom>
              <a:solidFill>
                <a:srgbClr val="F8F5F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3" name="Freeform: Shape 382">
                <a:extLst>
                  <a:ext uri="{FF2B5EF4-FFF2-40B4-BE49-F238E27FC236}">
                    <a16:creationId xmlns:a16="http://schemas.microsoft.com/office/drawing/2014/main" id="{64500A1C-0A04-47E1-996B-B19982029744}"/>
                  </a:ext>
                </a:extLst>
              </p:cNvPr>
              <p:cNvSpPr/>
              <p:nvPr/>
            </p:nvSpPr>
            <p:spPr>
              <a:xfrm>
                <a:off x="6144352" y="575234"/>
                <a:ext cx="116766" cy="62275"/>
              </a:xfrm>
              <a:custGeom>
                <a:avLst/>
                <a:gdLst>
                  <a:gd name="connsiteX0" fmla="*/ 61806 w 116765"/>
                  <a:gd name="connsiteY0" fmla="*/ 2635 h 62274"/>
                  <a:gd name="connsiteX1" fmla="*/ 119556 w 116765"/>
                  <a:gd name="connsiteY1" fmla="*/ 35599 h 62274"/>
                  <a:gd name="connsiteX2" fmla="*/ 59102 w 116765"/>
                  <a:gd name="connsiteY2" fmla="*/ 63292 h 62274"/>
                  <a:gd name="connsiteX3" fmla="*/ 1352 w 116765"/>
                  <a:gd name="connsiteY3" fmla="*/ 30329 h 62274"/>
                  <a:gd name="connsiteX4" fmla="*/ 61806 w 116765"/>
                  <a:gd name="connsiteY4" fmla="*/ 2635 h 62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765" h="62274">
                    <a:moveTo>
                      <a:pt x="61806" y="2635"/>
                    </a:moveTo>
                    <a:cubicBezTo>
                      <a:pt x="94447" y="4090"/>
                      <a:pt x="120303" y="18849"/>
                      <a:pt x="119556" y="35599"/>
                    </a:cubicBezTo>
                    <a:cubicBezTo>
                      <a:pt x="118809" y="52348"/>
                      <a:pt x="91743" y="64747"/>
                      <a:pt x="59102" y="63292"/>
                    </a:cubicBezTo>
                    <a:cubicBezTo>
                      <a:pt x="26461" y="61837"/>
                      <a:pt x="605" y="47078"/>
                      <a:pt x="1352" y="30329"/>
                    </a:cubicBezTo>
                    <a:cubicBezTo>
                      <a:pt x="2099" y="13579"/>
                      <a:pt x="29165" y="1180"/>
                      <a:pt x="61806" y="2635"/>
                    </a:cubicBezTo>
                    <a:close/>
                  </a:path>
                </a:pathLst>
              </a:custGeom>
              <a:solidFill>
                <a:srgbClr val="F8F5F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4" name="Freeform: Shape 383">
                <a:extLst>
                  <a:ext uri="{FF2B5EF4-FFF2-40B4-BE49-F238E27FC236}">
                    <a16:creationId xmlns:a16="http://schemas.microsoft.com/office/drawing/2014/main" id="{B16AF76B-90B1-49AE-9FE4-7D323A70E9E0}"/>
                  </a:ext>
                </a:extLst>
              </p:cNvPr>
              <p:cNvSpPr/>
              <p:nvPr/>
            </p:nvSpPr>
            <p:spPr>
              <a:xfrm>
                <a:off x="6174232" y="575677"/>
                <a:ext cx="54489" cy="62275"/>
              </a:xfrm>
              <a:custGeom>
                <a:avLst/>
                <a:gdLst>
                  <a:gd name="connsiteX0" fmla="*/ 57227 w 54490"/>
                  <a:gd name="connsiteY0" fmla="*/ 59522 h 62274"/>
                  <a:gd name="connsiteX1" fmla="*/ 7407 w 54490"/>
                  <a:gd name="connsiteY1" fmla="*/ 50959 h 62274"/>
                  <a:gd name="connsiteX2" fmla="*/ 6629 w 54490"/>
                  <a:gd name="connsiteY2" fmla="*/ 10481 h 62274"/>
                  <a:gd name="connsiteX3" fmla="*/ 47886 w 54490"/>
                  <a:gd name="connsiteY3" fmla="*/ 6589 h 62274"/>
                  <a:gd name="connsiteX4" fmla="*/ 57227 w 54490"/>
                  <a:gd name="connsiteY4" fmla="*/ 59522 h 62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490" h="62274">
                    <a:moveTo>
                      <a:pt x="57227" y="59522"/>
                    </a:moveTo>
                    <a:cubicBezTo>
                      <a:pt x="34652" y="71977"/>
                      <a:pt x="15192" y="68085"/>
                      <a:pt x="7407" y="50959"/>
                    </a:cubicBezTo>
                    <a:cubicBezTo>
                      <a:pt x="-3491" y="37726"/>
                      <a:pt x="-1156" y="23714"/>
                      <a:pt x="6629" y="10481"/>
                    </a:cubicBezTo>
                    <a:cubicBezTo>
                      <a:pt x="19862" y="361"/>
                      <a:pt x="33095" y="-5088"/>
                      <a:pt x="47886" y="6589"/>
                    </a:cubicBezTo>
                    <a:cubicBezTo>
                      <a:pt x="58784" y="22157"/>
                      <a:pt x="64233" y="40061"/>
                      <a:pt x="57227" y="59522"/>
                    </a:cubicBezTo>
                    <a:close/>
                  </a:path>
                </a:pathLst>
              </a:custGeom>
              <a:solidFill>
                <a:srgbClr val="06050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5" name="Freeform: Shape 384">
                <a:extLst>
                  <a:ext uri="{FF2B5EF4-FFF2-40B4-BE49-F238E27FC236}">
                    <a16:creationId xmlns:a16="http://schemas.microsoft.com/office/drawing/2014/main" id="{697B3ACD-B670-4F30-84F6-29CB382E011D}"/>
                  </a:ext>
                </a:extLst>
              </p:cNvPr>
              <p:cNvSpPr/>
              <p:nvPr/>
            </p:nvSpPr>
            <p:spPr>
              <a:xfrm>
                <a:off x="5890833" y="546081"/>
                <a:ext cx="54489" cy="62275"/>
              </a:xfrm>
              <a:custGeom>
                <a:avLst/>
                <a:gdLst>
                  <a:gd name="connsiteX0" fmla="*/ 50258 w 54490"/>
                  <a:gd name="connsiteY0" fmla="*/ 63432 h 62274"/>
                  <a:gd name="connsiteX1" fmla="*/ 1995 w 54490"/>
                  <a:gd name="connsiteY1" fmla="*/ 62654 h 62274"/>
                  <a:gd name="connsiteX2" fmla="*/ 14450 w 54490"/>
                  <a:gd name="connsiteY2" fmla="*/ 9721 h 62274"/>
                  <a:gd name="connsiteX3" fmla="*/ 57264 w 54490"/>
                  <a:gd name="connsiteY3" fmla="*/ 14391 h 62274"/>
                  <a:gd name="connsiteX4" fmla="*/ 50258 w 54490"/>
                  <a:gd name="connsiteY4" fmla="*/ 63432 h 62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490" h="62274">
                    <a:moveTo>
                      <a:pt x="50258" y="63432"/>
                    </a:moveTo>
                    <a:cubicBezTo>
                      <a:pt x="33910" y="72774"/>
                      <a:pt x="18342" y="61876"/>
                      <a:pt x="1995" y="62654"/>
                    </a:cubicBezTo>
                    <a:cubicBezTo>
                      <a:pt x="-3454" y="42415"/>
                      <a:pt x="2773" y="25289"/>
                      <a:pt x="14450" y="9721"/>
                    </a:cubicBezTo>
                    <a:cubicBezTo>
                      <a:pt x="29240" y="-4291"/>
                      <a:pt x="37024" y="-3513"/>
                      <a:pt x="57264" y="14391"/>
                    </a:cubicBezTo>
                    <a:cubicBezTo>
                      <a:pt x="62713" y="32295"/>
                      <a:pt x="61156" y="48642"/>
                      <a:pt x="50258" y="63432"/>
                    </a:cubicBezTo>
                    <a:close/>
                  </a:path>
                </a:pathLst>
              </a:custGeom>
              <a:solidFill>
                <a:srgbClr val="030303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19" name="Group 318">
              <a:extLst>
                <a:ext uri="{FF2B5EF4-FFF2-40B4-BE49-F238E27FC236}">
                  <a16:creationId xmlns:a16="http://schemas.microsoft.com/office/drawing/2014/main" id="{9758DB64-3974-44D3-BAF3-2100C7EF4A23}"/>
                </a:ext>
              </a:extLst>
            </p:cNvPr>
            <p:cNvGrpSpPr/>
            <p:nvPr/>
          </p:nvGrpSpPr>
          <p:grpSpPr>
            <a:xfrm rot="20580504">
              <a:off x="2957442" y="4156274"/>
              <a:ext cx="387463" cy="550039"/>
              <a:chOff x="3805328" y="4061908"/>
              <a:chExt cx="310118" cy="440241"/>
            </a:xfrm>
          </p:grpSpPr>
          <p:sp>
            <p:nvSpPr>
              <p:cNvPr id="352" name="Freeform: Shape 351">
                <a:extLst>
                  <a:ext uri="{FF2B5EF4-FFF2-40B4-BE49-F238E27FC236}">
                    <a16:creationId xmlns:a16="http://schemas.microsoft.com/office/drawing/2014/main" id="{C8EB7971-5E4B-4589-BEEA-4FCC74E62B6D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3" name="Freeform: Shape 352">
                <a:extLst>
                  <a:ext uri="{FF2B5EF4-FFF2-40B4-BE49-F238E27FC236}">
                    <a16:creationId xmlns:a16="http://schemas.microsoft.com/office/drawing/2014/main" id="{0201F0FB-A1D4-448B-9EFF-721CCD288065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4" name="Freeform: Shape 353">
                <a:extLst>
                  <a:ext uri="{FF2B5EF4-FFF2-40B4-BE49-F238E27FC236}">
                    <a16:creationId xmlns:a16="http://schemas.microsoft.com/office/drawing/2014/main" id="{C27AA2C4-F041-4CDC-A588-2DE33E09989E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0" name="Group 319">
              <a:extLst>
                <a:ext uri="{FF2B5EF4-FFF2-40B4-BE49-F238E27FC236}">
                  <a16:creationId xmlns:a16="http://schemas.microsoft.com/office/drawing/2014/main" id="{D040F125-CCF5-448D-8436-5A7E7BC24ED8}"/>
                </a:ext>
              </a:extLst>
            </p:cNvPr>
            <p:cNvGrpSpPr/>
            <p:nvPr/>
          </p:nvGrpSpPr>
          <p:grpSpPr>
            <a:xfrm>
              <a:off x="3320197" y="4065446"/>
              <a:ext cx="333375" cy="660868"/>
              <a:chOff x="4513211" y="4124289"/>
              <a:chExt cx="227247" cy="450485"/>
            </a:xfrm>
          </p:grpSpPr>
          <p:sp>
            <p:nvSpPr>
              <p:cNvPr id="349" name="Freeform: Shape 348">
                <a:extLst>
                  <a:ext uri="{FF2B5EF4-FFF2-40B4-BE49-F238E27FC236}">
                    <a16:creationId xmlns:a16="http://schemas.microsoft.com/office/drawing/2014/main" id="{AFBA3744-9959-48E2-8DEB-E4CDE33AE8EA}"/>
                  </a:ext>
                </a:extLst>
              </p:cNvPr>
              <p:cNvSpPr/>
              <p:nvPr/>
            </p:nvSpPr>
            <p:spPr>
              <a:xfrm>
                <a:off x="4513211" y="4219805"/>
                <a:ext cx="225588" cy="354969"/>
              </a:xfrm>
              <a:custGeom>
                <a:avLst/>
                <a:gdLst>
                  <a:gd name="connsiteX0" fmla="*/ 211655 w 225588"/>
                  <a:gd name="connsiteY0" fmla="*/ 195758 h 354969"/>
                  <a:gd name="connsiteX1" fmla="*/ 184783 w 225588"/>
                  <a:gd name="connsiteY1" fmla="*/ 145332 h 354969"/>
                  <a:gd name="connsiteX2" fmla="*/ 140661 w 225588"/>
                  <a:gd name="connsiteY2" fmla="*/ 22586 h 354969"/>
                  <a:gd name="connsiteX3" fmla="*/ 117770 w 225588"/>
                  <a:gd name="connsiteY3" fmla="*/ 359 h 354969"/>
                  <a:gd name="connsiteX4" fmla="*/ 118434 w 225588"/>
                  <a:gd name="connsiteY4" fmla="*/ 10311 h 354969"/>
                  <a:gd name="connsiteX5" fmla="*/ 105164 w 225588"/>
                  <a:gd name="connsiteY5" fmla="*/ 27 h 354969"/>
                  <a:gd name="connsiteX6" fmla="*/ 83600 w 225588"/>
                  <a:gd name="connsiteY6" fmla="*/ 21259 h 354969"/>
                  <a:gd name="connsiteX7" fmla="*/ 57724 w 225588"/>
                  <a:gd name="connsiteY7" fmla="*/ 93580 h 354969"/>
                  <a:gd name="connsiteX8" fmla="*/ 21232 w 225588"/>
                  <a:gd name="connsiteY8" fmla="*/ 179171 h 354969"/>
                  <a:gd name="connsiteX9" fmla="*/ 0 w 225588"/>
                  <a:gd name="connsiteY9" fmla="*/ 239549 h 354969"/>
                  <a:gd name="connsiteX10" fmla="*/ 0 w 225588"/>
                  <a:gd name="connsiteY10" fmla="*/ 277036 h 354969"/>
                  <a:gd name="connsiteX11" fmla="*/ 42464 w 225588"/>
                  <a:gd name="connsiteY11" fmla="*/ 340732 h 354969"/>
                  <a:gd name="connsiteX12" fmla="*/ 120092 w 225588"/>
                  <a:gd name="connsiteY12" fmla="*/ 354001 h 354969"/>
                  <a:gd name="connsiteX13" fmla="*/ 120756 w 225588"/>
                  <a:gd name="connsiteY13" fmla="*/ 353670 h 354969"/>
                  <a:gd name="connsiteX14" fmla="*/ 210328 w 225588"/>
                  <a:gd name="connsiteY14" fmla="*/ 312533 h 354969"/>
                  <a:gd name="connsiteX15" fmla="*/ 211655 w 225588"/>
                  <a:gd name="connsiteY15" fmla="*/ 195758 h 354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5588" h="354969">
                    <a:moveTo>
                      <a:pt x="211655" y="195758"/>
                    </a:moveTo>
                    <a:cubicBezTo>
                      <a:pt x="201702" y="179502"/>
                      <a:pt x="191418" y="163579"/>
                      <a:pt x="184783" y="145332"/>
                    </a:cubicBezTo>
                    <a:cubicBezTo>
                      <a:pt x="169855" y="104528"/>
                      <a:pt x="155258" y="63391"/>
                      <a:pt x="140661" y="22586"/>
                    </a:cubicBezTo>
                    <a:cubicBezTo>
                      <a:pt x="136680" y="11307"/>
                      <a:pt x="131372" y="1686"/>
                      <a:pt x="117770" y="359"/>
                    </a:cubicBezTo>
                    <a:cubicBezTo>
                      <a:pt x="118102" y="3676"/>
                      <a:pt x="118102" y="6994"/>
                      <a:pt x="118434" y="10311"/>
                    </a:cubicBezTo>
                    <a:cubicBezTo>
                      <a:pt x="113126" y="7989"/>
                      <a:pt x="110140" y="2349"/>
                      <a:pt x="105164" y="27"/>
                    </a:cubicBezTo>
                    <a:cubicBezTo>
                      <a:pt x="90567" y="-636"/>
                      <a:pt x="87249" y="10975"/>
                      <a:pt x="83600" y="21259"/>
                    </a:cubicBezTo>
                    <a:cubicBezTo>
                      <a:pt x="74975" y="45145"/>
                      <a:pt x="66349" y="69362"/>
                      <a:pt x="57724" y="93580"/>
                    </a:cubicBezTo>
                    <a:cubicBezTo>
                      <a:pt x="47108" y="122774"/>
                      <a:pt x="38814" y="152963"/>
                      <a:pt x="21232" y="179171"/>
                    </a:cubicBezTo>
                    <a:cubicBezTo>
                      <a:pt x="8957" y="197748"/>
                      <a:pt x="663" y="217322"/>
                      <a:pt x="0" y="239549"/>
                    </a:cubicBezTo>
                    <a:cubicBezTo>
                      <a:pt x="0" y="252155"/>
                      <a:pt x="0" y="264430"/>
                      <a:pt x="0" y="277036"/>
                    </a:cubicBezTo>
                    <a:cubicBezTo>
                      <a:pt x="2654" y="305898"/>
                      <a:pt x="19573" y="325803"/>
                      <a:pt x="42464" y="340732"/>
                    </a:cubicBezTo>
                    <a:cubicBezTo>
                      <a:pt x="66349" y="356324"/>
                      <a:pt x="93221" y="355992"/>
                      <a:pt x="120092" y="354001"/>
                    </a:cubicBezTo>
                    <a:cubicBezTo>
                      <a:pt x="120424" y="354001"/>
                      <a:pt x="120424" y="353670"/>
                      <a:pt x="120756" y="353670"/>
                    </a:cubicBezTo>
                    <a:cubicBezTo>
                      <a:pt x="156253" y="352674"/>
                      <a:pt x="187769" y="341727"/>
                      <a:pt x="210328" y="312533"/>
                    </a:cubicBezTo>
                    <a:cubicBezTo>
                      <a:pt x="234545" y="280354"/>
                      <a:pt x="234877" y="233909"/>
                      <a:pt x="211655" y="195758"/>
                    </a:cubicBezTo>
                    <a:close/>
                  </a:path>
                </a:pathLst>
              </a:custGeom>
              <a:solidFill>
                <a:srgbClr val="D9E021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0" name="Freeform: Shape 349">
                <a:extLst>
                  <a:ext uri="{FF2B5EF4-FFF2-40B4-BE49-F238E27FC236}">
                    <a16:creationId xmlns:a16="http://schemas.microsoft.com/office/drawing/2014/main" id="{8A27A1DB-FE3D-4376-8086-485316ADE61C}"/>
                  </a:ext>
                </a:extLst>
              </p:cNvPr>
              <p:cNvSpPr/>
              <p:nvPr/>
            </p:nvSpPr>
            <p:spPr>
              <a:xfrm>
                <a:off x="4630981" y="4220164"/>
                <a:ext cx="109477" cy="351652"/>
              </a:xfrm>
              <a:custGeom>
                <a:avLst/>
                <a:gdLst>
                  <a:gd name="connsiteX0" fmla="*/ 663 w 109476"/>
                  <a:gd name="connsiteY0" fmla="*/ 12275 h 351651"/>
                  <a:gd name="connsiteX1" fmla="*/ 0 w 109476"/>
                  <a:gd name="connsiteY1" fmla="*/ 0 h 351651"/>
                  <a:gd name="connsiteX2" fmla="*/ 22891 w 109476"/>
                  <a:gd name="connsiteY2" fmla="*/ 22227 h 351651"/>
                  <a:gd name="connsiteX3" fmla="*/ 67013 w 109476"/>
                  <a:gd name="connsiteY3" fmla="*/ 144974 h 351651"/>
                  <a:gd name="connsiteX4" fmla="*/ 93884 w 109476"/>
                  <a:gd name="connsiteY4" fmla="*/ 195399 h 351651"/>
                  <a:gd name="connsiteX5" fmla="*/ 92557 w 109476"/>
                  <a:gd name="connsiteY5" fmla="*/ 311511 h 351651"/>
                  <a:gd name="connsiteX6" fmla="*/ 663 w 109476"/>
                  <a:gd name="connsiteY6" fmla="*/ 352979 h 351651"/>
                  <a:gd name="connsiteX7" fmla="*/ 25544 w 109476"/>
                  <a:gd name="connsiteY7" fmla="*/ 278004 h 351651"/>
                  <a:gd name="connsiteX8" fmla="*/ 27535 w 109476"/>
                  <a:gd name="connsiteY8" fmla="*/ 218953 h 351651"/>
                  <a:gd name="connsiteX9" fmla="*/ 11943 w 109476"/>
                  <a:gd name="connsiteY9" fmla="*/ 60378 h 351651"/>
                  <a:gd name="connsiteX10" fmla="*/ 4976 w 109476"/>
                  <a:gd name="connsiteY10" fmla="*/ 21564 h 351651"/>
                  <a:gd name="connsiteX11" fmla="*/ 663 w 109476"/>
                  <a:gd name="connsiteY11" fmla="*/ 12275 h 351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9476" h="351651">
                    <a:moveTo>
                      <a:pt x="663" y="12275"/>
                    </a:moveTo>
                    <a:cubicBezTo>
                      <a:pt x="332" y="8294"/>
                      <a:pt x="332" y="3981"/>
                      <a:pt x="0" y="0"/>
                    </a:cubicBezTo>
                    <a:cubicBezTo>
                      <a:pt x="13602" y="1327"/>
                      <a:pt x="18910" y="10948"/>
                      <a:pt x="22891" y="22227"/>
                    </a:cubicBezTo>
                    <a:cubicBezTo>
                      <a:pt x="37487" y="63364"/>
                      <a:pt x="52084" y="104169"/>
                      <a:pt x="67013" y="144974"/>
                    </a:cubicBezTo>
                    <a:cubicBezTo>
                      <a:pt x="73648" y="162888"/>
                      <a:pt x="83932" y="179143"/>
                      <a:pt x="93884" y="195399"/>
                    </a:cubicBezTo>
                    <a:cubicBezTo>
                      <a:pt x="117107" y="233550"/>
                      <a:pt x="116775" y="279995"/>
                      <a:pt x="92557" y="311511"/>
                    </a:cubicBezTo>
                    <a:cubicBezTo>
                      <a:pt x="69667" y="341700"/>
                      <a:pt x="37156" y="352316"/>
                      <a:pt x="663" y="352979"/>
                    </a:cubicBezTo>
                    <a:cubicBezTo>
                      <a:pt x="16587" y="330420"/>
                      <a:pt x="21564" y="304544"/>
                      <a:pt x="25544" y="278004"/>
                    </a:cubicBezTo>
                    <a:cubicBezTo>
                      <a:pt x="28199" y="258431"/>
                      <a:pt x="27535" y="238526"/>
                      <a:pt x="27535" y="218953"/>
                    </a:cubicBezTo>
                    <a:cubicBezTo>
                      <a:pt x="27867" y="165542"/>
                      <a:pt x="20568" y="112794"/>
                      <a:pt x="11943" y="60378"/>
                    </a:cubicBezTo>
                    <a:cubicBezTo>
                      <a:pt x="9952" y="47440"/>
                      <a:pt x="7298" y="34502"/>
                      <a:pt x="4976" y="21564"/>
                    </a:cubicBezTo>
                    <a:cubicBezTo>
                      <a:pt x="4313" y="17914"/>
                      <a:pt x="3981" y="14597"/>
                      <a:pt x="663" y="12275"/>
                    </a:cubicBezTo>
                    <a:close/>
                  </a:path>
                </a:pathLst>
              </a:custGeom>
              <a:solidFill>
                <a:srgbClr val="C2BB4A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1" name="Freeform: Shape 350">
                <a:extLst>
                  <a:ext uri="{FF2B5EF4-FFF2-40B4-BE49-F238E27FC236}">
                    <a16:creationId xmlns:a16="http://schemas.microsoft.com/office/drawing/2014/main" id="{C69676AA-3733-45EE-87BA-EB7733E942F3}"/>
                  </a:ext>
                </a:extLst>
              </p:cNvPr>
              <p:cNvSpPr/>
              <p:nvPr/>
            </p:nvSpPr>
            <p:spPr>
              <a:xfrm>
                <a:off x="4561893" y="4124289"/>
                <a:ext cx="109477" cy="109477"/>
              </a:xfrm>
              <a:custGeom>
                <a:avLst/>
                <a:gdLst>
                  <a:gd name="connsiteX0" fmla="*/ 63449 w 109476"/>
                  <a:gd name="connsiteY0" fmla="*/ 56397 h 109476"/>
                  <a:gd name="connsiteX1" fmla="*/ 111220 w 109476"/>
                  <a:gd name="connsiteY1" fmla="*/ 0 h 109476"/>
                  <a:gd name="connsiteX2" fmla="*/ 104917 w 109476"/>
                  <a:gd name="connsiteY2" fmla="*/ 0 h 109476"/>
                  <a:gd name="connsiteX3" fmla="*/ 104917 w 109476"/>
                  <a:gd name="connsiteY3" fmla="*/ 1659 h 109476"/>
                  <a:gd name="connsiteX4" fmla="*/ 94965 w 109476"/>
                  <a:gd name="connsiteY4" fmla="*/ 3649 h 109476"/>
                  <a:gd name="connsiteX5" fmla="*/ 52170 w 109476"/>
                  <a:gd name="connsiteY5" fmla="*/ 53743 h 109476"/>
                  <a:gd name="connsiteX6" fmla="*/ 7715 w 109476"/>
                  <a:gd name="connsiteY6" fmla="*/ 19905 h 109476"/>
                  <a:gd name="connsiteX7" fmla="*/ 85 w 109476"/>
                  <a:gd name="connsiteY7" fmla="*/ 23222 h 109476"/>
                  <a:gd name="connsiteX8" fmla="*/ 6388 w 109476"/>
                  <a:gd name="connsiteY8" fmla="*/ 29194 h 109476"/>
                  <a:gd name="connsiteX9" fmla="*/ 32265 w 109476"/>
                  <a:gd name="connsiteY9" fmla="*/ 42795 h 109476"/>
                  <a:gd name="connsiteX10" fmla="*/ 57146 w 109476"/>
                  <a:gd name="connsiteY10" fmla="*/ 97534 h 109476"/>
                  <a:gd name="connsiteX11" fmla="*/ 70084 w 109476"/>
                  <a:gd name="connsiteY11" fmla="*/ 108481 h 109476"/>
                  <a:gd name="connsiteX12" fmla="*/ 69420 w 109476"/>
                  <a:gd name="connsiteY12" fmla="*/ 96207 h 109476"/>
                  <a:gd name="connsiteX13" fmla="*/ 57477 w 109476"/>
                  <a:gd name="connsiteY13" fmla="*/ 67013 h 109476"/>
                  <a:gd name="connsiteX14" fmla="*/ 63449 w 109476"/>
                  <a:gd name="connsiteY14" fmla="*/ 56397 h 109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9476" h="109476">
                    <a:moveTo>
                      <a:pt x="63449" y="56397"/>
                    </a:moveTo>
                    <a:cubicBezTo>
                      <a:pt x="91979" y="52084"/>
                      <a:pt x="110889" y="29526"/>
                      <a:pt x="111220" y="0"/>
                    </a:cubicBezTo>
                    <a:cubicBezTo>
                      <a:pt x="109230" y="0"/>
                      <a:pt x="106908" y="0"/>
                      <a:pt x="104917" y="0"/>
                    </a:cubicBezTo>
                    <a:cubicBezTo>
                      <a:pt x="104917" y="663"/>
                      <a:pt x="104917" y="1327"/>
                      <a:pt x="104917" y="1659"/>
                    </a:cubicBezTo>
                    <a:cubicBezTo>
                      <a:pt x="101600" y="1659"/>
                      <a:pt x="98282" y="2322"/>
                      <a:pt x="94965" y="3649"/>
                    </a:cubicBezTo>
                    <a:cubicBezTo>
                      <a:pt x="72406" y="13270"/>
                      <a:pt x="58141" y="29857"/>
                      <a:pt x="52170" y="53743"/>
                    </a:cubicBezTo>
                    <a:cubicBezTo>
                      <a:pt x="41554" y="36824"/>
                      <a:pt x="28615" y="23222"/>
                      <a:pt x="7715" y="19905"/>
                    </a:cubicBezTo>
                    <a:cubicBezTo>
                      <a:pt x="4398" y="19241"/>
                      <a:pt x="417" y="17583"/>
                      <a:pt x="85" y="23222"/>
                    </a:cubicBezTo>
                    <a:cubicBezTo>
                      <a:pt x="-578" y="28199"/>
                      <a:pt x="2739" y="28862"/>
                      <a:pt x="6388" y="29194"/>
                    </a:cubicBezTo>
                    <a:cubicBezTo>
                      <a:pt x="17004" y="30189"/>
                      <a:pt x="25298" y="35497"/>
                      <a:pt x="32265" y="42795"/>
                    </a:cubicBezTo>
                    <a:cubicBezTo>
                      <a:pt x="46530" y="58056"/>
                      <a:pt x="53828" y="76965"/>
                      <a:pt x="57146" y="97534"/>
                    </a:cubicBezTo>
                    <a:cubicBezTo>
                      <a:pt x="60131" y="102842"/>
                      <a:pt x="58141" y="113789"/>
                      <a:pt x="70084" y="108481"/>
                    </a:cubicBezTo>
                    <a:cubicBezTo>
                      <a:pt x="74728" y="104169"/>
                      <a:pt x="73401" y="100188"/>
                      <a:pt x="69420" y="96207"/>
                    </a:cubicBezTo>
                    <a:cubicBezTo>
                      <a:pt x="67430" y="85591"/>
                      <a:pt x="61790" y="76634"/>
                      <a:pt x="57477" y="67013"/>
                    </a:cubicBezTo>
                    <a:cubicBezTo>
                      <a:pt x="54160" y="59051"/>
                      <a:pt x="56482" y="57392"/>
                      <a:pt x="63449" y="56397"/>
                    </a:cubicBezTo>
                    <a:close/>
                  </a:path>
                </a:pathLst>
              </a:custGeom>
              <a:solidFill>
                <a:srgbClr val="48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1" name="Group 320">
              <a:extLst>
                <a:ext uri="{FF2B5EF4-FFF2-40B4-BE49-F238E27FC236}">
                  <a16:creationId xmlns:a16="http://schemas.microsoft.com/office/drawing/2014/main" id="{775A4613-FBB3-4224-AF76-AD47889437E6}"/>
                </a:ext>
              </a:extLst>
            </p:cNvPr>
            <p:cNvGrpSpPr/>
            <p:nvPr/>
          </p:nvGrpSpPr>
          <p:grpSpPr>
            <a:xfrm rot="803056">
              <a:off x="3528566" y="3893273"/>
              <a:ext cx="1237609" cy="1163357"/>
              <a:chOff x="5903628" y="805233"/>
              <a:chExt cx="5796431" cy="5448665"/>
            </a:xfrm>
          </p:grpSpPr>
          <p:sp>
            <p:nvSpPr>
              <p:cNvPr id="343" name="Freeform: Shape 342">
                <a:extLst>
                  <a:ext uri="{FF2B5EF4-FFF2-40B4-BE49-F238E27FC236}">
                    <a16:creationId xmlns:a16="http://schemas.microsoft.com/office/drawing/2014/main" id="{AFEDB0ED-C349-4CCA-8AB3-BC2B227B9BAB}"/>
                  </a:ext>
                </a:extLst>
              </p:cNvPr>
              <p:cNvSpPr/>
              <p:nvPr/>
            </p:nvSpPr>
            <p:spPr>
              <a:xfrm>
                <a:off x="7934146" y="805233"/>
                <a:ext cx="1746595" cy="1793672"/>
              </a:xfrm>
              <a:custGeom>
                <a:avLst/>
                <a:gdLst>
                  <a:gd name="connsiteX0" fmla="*/ 662126 w 1746595"/>
                  <a:gd name="connsiteY0" fmla="*/ 275 h 1793672"/>
                  <a:gd name="connsiteX1" fmla="*/ 718763 w 1746595"/>
                  <a:gd name="connsiteY1" fmla="*/ 32157 h 1793672"/>
                  <a:gd name="connsiteX2" fmla="*/ 931867 w 1746595"/>
                  <a:gd name="connsiteY2" fmla="*/ 95658 h 1793672"/>
                  <a:gd name="connsiteX3" fmla="*/ 1203086 w 1746595"/>
                  <a:gd name="connsiteY3" fmla="*/ 69829 h 1793672"/>
                  <a:gd name="connsiteX4" fmla="*/ 1400045 w 1746595"/>
                  <a:gd name="connsiteY4" fmla="*/ 119337 h 1793672"/>
                  <a:gd name="connsiteX5" fmla="*/ 1571307 w 1746595"/>
                  <a:gd name="connsiteY5" fmla="*/ 165213 h 1793672"/>
                  <a:gd name="connsiteX6" fmla="*/ 1736350 w 1746595"/>
                  <a:gd name="connsiteY6" fmla="*/ 217161 h 1793672"/>
                  <a:gd name="connsiteX7" fmla="*/ 1740149 w 1746595"/>
                  <a:gd name="connsiteY7" fmla="*/ 217276 h 1793672"/>
                  <a:gd name="connsiteX8" fmla="*/ 1732615 w 1746595"/>
                  <a:gd name="connsiteY8" fmla="*/ 259250 h 1793672"/>
                  <a:gd name="connsiteX9" fmla="*/ 1577631 w 1746595"/>
                  <a:gd name="connsiteY9" fmla="*/ 863040 h 1793672"/>
                  <a:gd name="connsiteX10" fmla="*/ 1556105 w 1746595"/>
                  <a:gd name="connsiteY10" fmla="*/ 1226819 h 1793672"/>
                  <a:gd name="connsiteX11" fmla="*/ 1535811 w 1746595"/>
                  <a:gd name="connsiteY11" fmla="*/ 1241145 h 1793672"/>
                  <a:gd name="connsiteX12" fmla="*/ 1527213 w 1746595"/>
                  <a:gd name="connsiteY12" fmla="*/ 1321172 h 1793672"/>
                  <a:gd name="connsiteX13" fmla="*/ 909353 w 1746595"/>
                  <a:gd name="connsiteY13" fmla="*/ 1793672 h 1793672"/>
                  <a:gd name="connsiteX14" fmla="*/ 291493 w 1746595"/>
                  <a:gd name="connsiteY14" fmla="*/ 1321172 h 1793672"/>
                  <a:gd name="connsiteX15" fmla="*/ 285889 w 1746595"/>
                  <a:gd name="connsiteY15" fmla="*/ 1269008 h 1793672"/>
                  <a:gd name="connsiteX16" fmla="*/ 276417 w 1746595"/>
                  <a:gd name="connsiteY16" fmla="*/ 1261259 h 1793672"/>
                  <a:gd name="connsiteX17" fmla="*/ 148343 w 1746595"/>
                  <a:gd name="connsiteY17" fmla="*/ 539081 h 1793672"/>
                  <a:gd name="connsiteX18" fmla="*/ 7351 w 1746595"/>
                  <a:gd name="connsiteY18" fmla="*/ 110724 h 1793672"/>
                  <a:gd name="connsiteX19" fmla="*/ 5198 w 1746595"/>
                  <a:gd name="connsiteY19" fmla="*/ 76284 h 1793672"/>
                  <a:gd name="connsiteX20" fmla="*/ 17524 w 1746595"/>
                  <a:gd name="connsiteY20" fmla="*/ 78074 h 1793672"/>
                  <a:gd name="connsiteX21" fmla="*/ 350678 w 1746595"/>
                  <a:gd name="connsiteY21" fmla="*/ 35389 h 1793672"/>
                  <a:gd name="connsiteX22" fmla="*/ 594994 w 1746595"/>
                  <a:gd name="connsiteY22" fmla="*/ 6329 h 1793672"/>
                  <a:gd name="connsiteX23" fmla="*/ 662126 w 1746595"/>
                  <a:gd name="connsiteY23" fmla="*/ 275 h 179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746595" h="1793672">
                    <a:moveTo>
                      <a:pt x="662126" y="275"/>
                    </a:moveTo>
                    <a:cubicBezTo>
                      <a:pt x="683786" y="1754"/>
                      <a:pt x="703696" y="9557"/>
                      <a:pt x="718763" y="32157"/>
                    </a:cubicBezTo>
                    <a:cubicBezTo>
                      <a:pt x="772576" y="116109"/>
                      <a:pt x="852222" y="104269"/>
                      <a:pt x="931867" y="95658"/>
                    </a:cubicBezTo>
                    <a:cubicBezTo>
                      <a:pt x="1022273" y="85971"/>
                      <a:pt x="1112680" y="70904"/>
                      <a:pt x="1203086" y="69829"/>
                    </a:cubicBezTo>
                    <a:cubicBezTo>
                      <a:pt x="1270892" y="68751"/>
                      <a:pt x="1334392" y="101042"/>
                      <a:pt x="1400045" y="119337"/>
                    </a:cubicBezTo>
                    <a:cubicBezTo>
                      <a:pt x="1457088" y="135480"/>
                      <a:pt x="1514399" y="149741"/>
                      <a:pt x="1571307" y="165213"/>
                    </a:cubicBezTo>
                    <a:lnTo>
                      <a:pt x="1736350" y="217161"/>
                    </a:lnTo>
                    <a:lnTo>
                      <a:pt x="1740149" y="217276"/>
                    </a:lnTo>
                    <a:cubicBezTo>
                      <a:pt x="1755216" y="234496"/>
                      <a:pt x="1740149" y="247411"/>
                      <a:pt x="1732615" y="259250"/>
                    </a:cubicBezTo>
                    <a:cubicBezTo>
                      <a:pt x="1637903" y="449750"/>
                      <a:pt x="1600231" y="654242"/>
                      <a:pt x="1577631" y="863040"/>
                    </a:cubicBezTo>
                    <a:cubicBezTo>
                      <a:pt x="1563638" y="983580"/>
                      <a:pt x="1556105" y="1105200"/>
                      <a:pt x="1556105" y="1226819"/>
                    </a:cubicBezTo>
                    <a:lnTo>
                      <a:pt x="1535811" y="1241145"/>
                    </a:lnTo>
                    <a:lnTo>
                      <a:pt x="1527213" y="1321172"/>
                    </a:lnTo>
                    <a:cubicBezTo>
                      <a:pt x="1468405" y="1590827"/>
                      <a:pt x="1214125" y="1793672"/>
                      <a:pt x="909353" y="1793672"/>
                    </a:cubicBezTo>
                    <a:cubicBezTo>
                      <a:pt x="604581" y="1793672"/>
                      <a:pt x="350301" y="1590827"/>
                      <a:pt x="291493" y="1321172"/>
                    </a:cubicBezTo>
                    <a:lnTo>
                      <a:pt x="285889" y="1269008"/>
                    </a:lnTo>
                    <a:lnTo>
                      <a:pt x="276417" y="1261259"/>
                    </a:lnTo>
                    <a:cubicBezTo>
                      <a:pt x="263503" y="1014793"/>
                      <a:pt x="212918" y="775861"/>
                      <a:pt x="148343" y="539081"/>
                    </a:cubicBezTo>
                    <a:cubicBezTo>
                      <a:pt x="108519" y="393783"/>
                      <a:pt x="62239" y="250642"/>
                      <a:pt x="7351" y="110724"/>
                    </a:cubicBezTo>
                    <a:cubicBezTo>
                      <a:pt x="3045" y="99963"/>
                      <a:pt x="-5567" y="88124"/>
                      <a:pt x="5198" y="76284"/>
                    </a:cubicBezTo>
                    <a:lnTo>
                      <a:pt x="17524" y="78074"/>
                    </a:lnTo>
                    <a:lnTo>
                      <a:pt x="350678" y="35389"/>
                    </a:lnTo>
                    <a:cubicBezTo>
                      <a:pt x="431398" y="24624"/>
                      <a:pt x="513196" y="14937"/>
                      <a:pt x="594994" y="6329"/>
                    </a:cubicBezTo>
                    <a:cubicBezTo>
                      <a:pt x="617058" y="3639"/>
                      <a:pt x="640466" y="-1205"/>
                      <a:pt x="662126" y="275"/>
                    </a:cubicBezTo>
                    <a:close/>
                  </a:path>
                </a:pathLst>
              </a:custGeom>
              <a:solidFill>
                <a:srgbClr val="5E3611"/>
              </a:solidFill>
              <a:ln w="317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344" name="Freeform: Shape 343">
                <a:extLst>
                  <a:ext uri="{FF2B5EF4-FFF2-40B4-BE49-F238E27FC236}">
                    <a16:creationId xmlns:a16="http://schemas.microsoft.com/office/drawing/2014/main" id="{8193D80C-FB87-451B-83B7-0F1F1BB7535D}"/>
                  </a:ext>
                </a:extLst>
              </p:cNvPr>
              <p:cNvSpPr/>
              <p:nvPr/>
            </p:nvSpPr>
            <p:spPr>
              <a:xfrm>
                <a:off x="7919411" y="881518"/>
                <a:ext cx="1746595" cy="1259914"/>
              </a:xfrm>
              <a:custGeom>
                <a:avLst/>
                <a:gdLst>
                  <a:gd name="connsiteX0" fmla="*/ 1245061 w 1746595"/>
                  <a:gd name="connsiteY0" fmla="*/ 499390 h 1259914"/>
                  <a:gd name="connsiteX1" fmla="*/ 1205240 w 1746595"/>
                  <a:gd name="connsiteY1" fmla="*/ 739397 h 1259914"/>
                  <a:gd name="connsiteX2" fmla="*/ 1211699 w 1746595"/>
                  <a:gd name="connsiteY2" fmla="*/ 1130086 h 1259914"/>
                  <a:gd name="connsiteX3" fmla="*/ 1220307 w 1746595"/>
                  <a:gd name="connsiteY3" fmla="*/ 1078426 h 1259914"/>
                  <a:gd name="connsiteX4" fmla="*/ 1240755 w 1746595"/>
                  <a:gd name="connsiteY4" fmla="*/ 725408 h 1259914"/>
                  <a:gd name="connsiteX5" fmla="*/ 1245061 w 1746595"/>
                  <a:gd name="connsiteY5" fmla="*/ 499390 h 1259914"/>
                  <a:gd name="connsiteX6" fmla="*/ 495976 w 1746595"/>
                  <a:gd name="connsiteY6" fmla="*/ 404678 h 1259914"/>
                  <a:gd name="connsiteX7" fmla="*/ 556248 w 1746595"/>
                  <a:gd name="connsiteY7" fmla="*/ 768457 h 1259914"/>
                  <a:gd name="connsiteX8" fmla="*/ 495976 w 1746595"/>
                  <a:gd name="connsiteY8" fmla="*/ 404678 h 1259914"/>
                  <a:gd name="connsiteX9" fmla="*/ 923255 w 1746595"/>
                  <a:gd name="connsiteY9" fmla="*/ 373468 h 1259914"/>
                  <a:gd name="connsiteX10" fmla="*/ 915722 w 1746595"/>
                  <a:gd name="connsiteY10" fmla="*/ 927747 h 1259914"/>
                  <a:gd name="connsiteX11" fmla="*/ 923255 w 1746595"/>
                  <a:gd name="connsiteY11" fmla="*/ 373468 h 1259914"/>
                  <a:gd name="connsiteX12" fmla="*/ 5198 w 1746595"/>
                  <a:gd name="connsiteY12" fmla="*/ 0 h 1259914"/>
                  <a:gd name="connsiteX13" fmla="*/ 424943 w 1746595"/>
                  <a:gd name="connsiteY13" fmla="*/ 120541 h 1259914"/>
                  <a:gd name="connsiteX14" fmla="*/ 478756 w 1746595"/>
                  <a:gd name="connsiteY14" fmla="*/ 182966 h 1259914"/>
                  <a:gd name="connsiteX15" fmla="*/ 564857 w 1746595"/>
                  <a:gd name="connsiteY15" fmla="*/ 242160 h 1259914"/>
                  <a:gd name="connsiteX16" fmla="*/ 692935 w 1746595"/>
                  <a:gd name="connsiteY16" fmla="*/ 231399 h 1259914"/>
                  <a:gd name="connsiteX17" fmla="*/ 878054 w 1746595"/>
                  <a:gd name="connsiteY17" fmla="*/ 254000 h 1259914"/>
                  <a:gd name="connsiteX18" fmla="*/ 1105147 w 1746595"/>
                  <a:gd name="connsiteY18" fmla="*/ 236779 h 1259914"/>
                  <a:gd name="connsiteX19" fmla="*/ 1606690 w 1746595"/>
                  <a:gd name="connsiteY19" fmla="*/ 144220 h 1259914"/>
                  <a:gd name="connsiteX20" fmla="*/ 1740149 w 1746595"/>
                  <a:gd name="connsiteY20" fmla="*/ 140992 h 1259914"/>
                  <a:gd name="connsiteX21" fmla="*/ 1732615 w 1746595"/>
                  <a:gd name="connsiteY21" fmla="*/ 182966 h 1259914"/>
                  <a:gd name="connsiteX22" fmla="*/ 1577631 w 1746595"/>
                  <a:gd name="connsiteY22" fmla="*/ 786756 h 1259914"/>
                  <a:gd name="connsiteX23" fmla="*/ 1556105 w 1746595"/>
                  <a:gd name="connsiteY23" fmla="*/ 1150535 h 1259914"/>
                  <a:gd name="connsiteX24" fmla="*/ 1519511 w 1746595"/>
                  <a:gd name="connsiteY24" fmla="*/ 1176366 h 1259914"/>
                  <a:gd name="connsiteX25" fmla="*/ 1480765 w 1746595"/>
                  <a:gd name="connsiteY25" fmla="*/ 1203273 h 1259914"/>
                  <a:gd name="connsiteX26" fmla="*/ 1480765 w 1746595"/>
                  <a:gd name="connsiteY26" fmla="*/ 1203272 h 1259914"/>
                  <a:gd name="connsiteX27" fmla="*/ 1480765 w 1746595"/>
                  <a:gd name="connsiteY27" fmla="*/ 1203272 h 1259914"/>
                  <a:gd name="connsiteX28" fmla="*/ 1581933 w 1746595"/>
                  <a:gd name="connsiteY28" fmla="*/ 304584 h 1259914"/>
                  <a:gd name="connsiteX29" fmla="*/ 1513052 w 1746595"/>
                  <a:gd name="connsiteY29" fmla="*/ 505848 h 1259914"/>
                  <a:gd name="connsiteX30" fmla="*/ 1460314 w 1746595"/>
                  <a:gd name="connsiteY30" fmla="*/ 1215111 h 1259914"/>
                  <a:gd name="connsiteX31" fmla="*/ 1460319 w 1746595"/>
                  <a:gd name="connsiteY31" fmla="*/ 1215108 h 1259914"/>
                  <a:gd name="connsiteX32" fmla="*/ 1460317 w 1746595"/>
                  <a:gd name="connsiteY32" fmla="*/ 1215113 h 1259914"/>
                  <a:gd name="connsiteX33" fmla="*/ 1382825 w 1746595"/>
                  <a:gd name="connsiteY33" fmla="*/ 1249553 h 1259914"/>
                  <a:gd name="connsiteX34" fmla="*/ 1381856 w 1746595"/>
                  <a:gd name="connsiteY34" fmla="*/ 1246807 h 1259914"/>
                  <a:gd name="connsiteX35" fmla="*/ 1385146 w 1746595"/>
                  <a:gd name="connsiteY35" fmla="*/ 1161533 h 1259914"/>
                  <a:gd name="connsiteX36" fmla="*/ 1376369 w 1746595"/>
                  <a:gd name="connsiteY36" fmla="*/ 885773 h 1259914"/>
                  <a:gd name="connsiteX37" fmla="*/ 1361299 w 1746595"/>
                  <a:gd name="connsiteY37" fmla="*/ 1235560 h 1259914"/>
                  <a:gd name="connsiteX38" fmla="*/ 1362693 w 1746595"/>
                  <a:gd name="connsiteY38" fmla="*/ 1236514 h 1259914"/>
                  <a:gd name="connsiteX39" fmla="*/ 1362377 w 1746595"/>
                  <a:gd name="connsiteY39" fmla="*/ 1236635 h 1259914"/>
                  <a:gd name="connsiteX40" fmla="*/ 1212773 w 1746595"/>
                  <a:gd name="connsiteY40" fmla="*/ 1131161 h 1259914"/>
                  <a:gd name="connsiteX41" fmla="*/ 784420 w 1746595"/>
                  <a:gd name="connsiteY41" fmla="*/ 1055822 h 1259914"/>
                  <a:gd name="connsiteX42" fmla="*/ 783050 w 1746595"/>
                  <a:gd name="connsiteY42" fmla="*/ 1053768 h 1259914"/>
                  <a:gd name="connsiteX43" fmla="*/ 783338 w 1746595"/>
                  <a:gd name="connsiteY43" fmla="*/ 1053672 h 1259914"/>
                  <a:gd name="connsiteX44" fmla="*/ 783338 w 1746595"/>
                  <a:gd name="connsiteY44" fmla="*/ 359476 h 1259914"/>
                  <a:gd name="connsiteX45" fmla="*/ 766118 w 1746595"/>
                  <a:gd name="connsiteY45" fmla="*/ 359476 h 1259914"/>
                  <a:gd name="connsiteX46" fmla="*/ 760737 w 1746595"/>
                  <a:gd name="connsiteY46" fmla="*/ 1061205 h 1259914"/>
                  <a:gd name="connsiteX47" fmla="*/ 761203 w 1746595"/>
                  <a:gd name="connsiteY47" fmla="*/ 1061050 h 1259914"/>
                  <a:gd name="connsiteX48" fmla="*/ 760741 w 1746595"/>
                  <a:gd name="connsiteY48" fmla="*/ 1062281 h 1259914"/>
                  <a:gd name="connsiteX49" fmla="*/ 503510 w 1746595"/>
                  <a:gd name="connsiteY49" fmla="*/ 1164527 h 1259914"/>
                  <a:gd name="connsiteX50" fmla="*/ 503509 w 1746595"/>
                  <a:gd name="connsiteY50" fmla="*/ 1164526 h 1259914"/>
                  <a:gd name="connsiteX51" fmla="*/ 475391 w 1746595"/>
                  <a:gd name="connsiteY51" fmla="*/ 904742 h 1259914"/>
                  <a:gd name="connsiteX52" fmla="*/ 410950 w 1746595"/>
                  <a:gd name="connsiteY52" fmla="*/ 652222 h 1259914"/>
                  <a:gd name="connsiteX53" fmla="*/ 471222 w 1746595"/>
                  <a:gd name="connsiteY53" fmla="*/ 1183900 h 1259914"/>
                  <a:gd name="connsiteX54" fmla="*/ 471223 w 1746595"/>
                  <a:gd name="connsiteY54" fmla="*/ 1183900 h 1259914"/>
                  <a:gd name="connsiteX55" fmla="*/ 471223 w 1746595"/>
                  <a:gd name="connsiteY55" fmla="*/ 1183900 h 1259914"/>
                  <a:gd name="connsiteX56" fmla="*/ 394809 w 1746595"/>
                  <a:gd name="connsiteY56" fmla="*/ 1250628 h 1259914"/>
                  <a:gd name="connsiteX57" fmla="*/ 376780 w 1746595"/>
                  <a:gd name="connsiteY57" fmla="*/ 1259911 h 1259914"/>
                  <a:gd name="connsiteX58" fmla="*/ 361464 w 1746595"/>
                  <a:gd name="connsiteY58" fmla="*/ 1248235 h 1259914"/>
                  <a:gd name="connsiteX59" fmla="*/ 371129 w 1746595"/>
                  <a:gd name="connsiteY59" fmla="*/ 1136542 h 1259914"/>
                  <a:gd name="connsiteX60" fmla="*/ 295790 w 1746595"/>
                  <a:gd name="connsiteY60" fmla="*/ 589797 h 1259914"/>
                  <a:gd name="connsiteX61" fmla="*/ 177399 w 1746595"/>
                  <a:gd name="connsiteY61" fmla="*/ 214178 h 1259914"/>
                  <a:gd name="connsiteX62" fmla="*/ 174171 w 1746595"/>
                  <a:gd name="connsiteY62" fmla="*/ 248618 h 1259914"/>
                  <a:gd name="connsiteX63" fmla="*/ 255969 w 1746595"/>
                  <a:gd name="connsiteY63" fmla="*/ 571502 h 1259914"/>
                  <a:gd name="connsiteX64" fmla="*/ 343297 w 1746595"/>
                  <a:gd name="connsiteY64" fmla="*/ 1070505 h 1259914"/>
                  <a:gd name="connsiteX65" fmla="*/ 350630 w 1746595"/>
                  <a:gd name="connsiteY65" fmla="*/ 1238755 h 1259914"/>
                  <a:gd name="connsiteX66" fmla="*/ 311936 w 1746595"/>
                  <a:gd name="connsiteY66" fmla="*/ 1214034 h 1259914"/>
                  <a:gd name="connsiteX67" fmla="*/ 276417 w 1746595"/>
                  <a:gd name="connsiteY67" fmla="*/ 1184975 h 1259914"/>
                  <a:gd name="connsiteX68" fmla="*/ 148343 w 1746595"/>
                  <a:gd name="connsiteY68" fmla="*/ 462797 h 1259914"/>
                  <a:gd name="connsiteX69" fmla="*/ 7351 w 1746595"/>
                  <a:gd name="connsiteY69" fmla="*/ 34440 h 1259914"/>
                  <a:gd name="connsiteX70" fmla="*/ 5198 w 1746595"/>
                  <a:gd name="connsiteY70" fmla="*/ 0 h 1259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6595" h="1259914">
                    <a:moveTo>
                      <a:pt x="1245061" y="499390"/>
                    </a:moveTo>
                    <a:cubicBezTo>
                      <a:pt x="1225688" y="579035"/>
                      <a:pt x="1209546" y="658677"/>
                      <a:pt x="1205240" y="739397"/>
                    </a:cubicBezTo>
                    <a:cubicBezTo>
                      <a:pt x="1197706" y="869628"/>
                      <a:pt x="1190172" y="999856"/>
                      <a:pt x="1211699" y="1130086"/>
                    </a:cubicBezTo>
                    <a:cubicBezTo>
                      <a:pt x="1222460" y="1113941"/>
                      <a:pt x="1221382" y="1095646"/>
                      <a:pt x="1220307" y="1078426"/>
                    </a:cubicBezTo>
                    <a:cubicBezTo>
                      <a:pt x="1222460" y="960035"/>
                      <a:pt x="1231072" y="842721"/>
                      <a:pt x="1240755" y="725408"/>
                    </a:cubicBezTo>
                    <a:cubicBezTo>
                      <a:pt x="1247214" y="650069"/>
                      <a:pt x="1238606" y="574729"/>
                      <a:pt x="1245061" y="499390"/>
                    </a:cubicBezTo>
                    <a:close/>
                    <a:moveTo>
                      <a:pt x="495976" y="404678"/>
                    </a:moveTo>
                    <a:cubicBezTo>
                      <a:pt x="485214" y="512305"/>
                      <a:pt x="518577" y="716797"/>
                      <a:pt x="556248" y="768457"/>
                    </a:cubicBezTo>
                    <a:cubicBezTo>
                      <a:pt x="543331" y="638230"/>
                      <a:pt x="541181" y="518764"/>
                      <a:pt x="495976" y="404678"/>
                    </a:cubicBezTo>
                    <a:close/>
                    <a:moveTo>
                      <a:pt x="923255" y="373468"/>
                    </a:moveTo>
                    <a:cubicBezTo>
                      <a:pt x="892043" y="557512"/>
                      <a:pt x="890968" y="742628"/>
                      <a:pt x="915722" y="927747"/>
                    </a:cubicBezTo>
                    <a:cubicBezTo>
                      <a:pt x="941550" y="742628"/>
                      <a:pt x="927561" y="557512"/>
                      <a:pt x="923255" y="373468"/>
                    </a:cubicBezTo>
                    <a:close/>
                    <a:moveTo>
                      <a:pt x="5198" y="0"/>
                    </a:moveTo>
                    <a:cubicBezTo>
                      <a:pt x="153724" y="8612"/>
                      <a:pt x="287182" y="73186"/>
                      <a:pt x="424943" y="120541"/>
                    </a:cubicBezTo>
                    <a:cubicBezTo>
                      <a:pt x="454003" y="130227"/>
                      <a:pt x="472301" y="153906"/>
                      <a:pt x="478756" y="182966"/>
                    </a:cubicBezTo>
                    <a:cubicBezTo>
                      <a:pt x="488443" y="232474"/>
                      <a:pt x="519655" y="245391"/>
                      <a:pt x="564857" y="242160"/>
                    </a:cubicBezTo>
                    <a:cubicBezTo>
                      <a:pt x="607909" y="238932"/>
                      <a:pt x="649883" y="231399"/>
                      <a:pt x="692935" y="231399"/>
                    </a:cubicBezTo>
                    <a:cubicBezTo>
                      <a:pt x="755360" y="231399"/>
                      <a:pt x="817782" y="232474"/>
                      <a:pt x="878054" y="254000"/>
                    </a:cubicBezTo>
                    <a:cubicBezTo>
                      <a:pt x="956621" y="283059"/>
                      <a:pt x="1030885" y="248619"/>
                      <a:pt x="1105147" y="236779"/>
                    </a:cubicBezTo>
                    <a:cubicBezTo>
                      <a:pt x="1273045" y="209873"/>
                      <a:pt x="1439866" y="174358"/>
                      <a:pt x="1606690" y="144220"/>
                    </a:cubicBezTo>
                    <a:cubicBezTo>
                      <a:pt x="1651892" y="136686"/>
                      <a:pt x="1696022" y="138839"/>
                      <a:pt x="1740149" y="140992"/>
                    </a:cubicBezTo>
                    <a:cubicBezTo>
                      <a:pt x="1755216" y="158212"/>
                      <a:pt x="1740149" y="171127"/>
                      <a:pt x="1732615" y="182966"/>
                    </a:cubicBezTo>
                    <a:cubicBezTo>
                      <a:pt x="1637903" y="373466"/>
                      <a:pt x="1600231" y="577958"/>
                      <a:pt x="1577631" y="786756"/>
                    </a:cubicBezTo>
                    <a:cubicBezTo>
                      <a:pt x="1563638" y="907296"/>
                      <a:pt x="1556105" y="1028916"/>
                      <a:pt x="1556105" y="1150535"/>
                    </a:cubicBezTo>
                    <a:cubicBezTo>
                      <a:pt x="1544265" y="1159146"/>
                      <a:pt x="1531351" y="1167755"/>
                      <a:pt x="1519511" y="1176366"/>
                    </a:cubicBezTo>
                    <a:cubicBezTo>
                      <a:pt x="1506597" y="1184975"/>
                      <a:pt x="1493683" y="1194661"/>
                      <a:pt x="1480765" y="1203273"/>
                    </a:cubicBezTo>
                    <a:lnTo>
                      <a:pt x="1480765" y="1203272"/>
                    </a:lnTo>
                    <a:lnTo>
                      <a:pt x="1480765" y="1203272"/>
                    </a:lnTo>
                    <a:cubicBezTo>
                      <a:pt x="1483993" y="900840"/>
                      <a:pt x="1511974" y="600557"/>
                      <a:pt x="1581933" y="304584"/>
                    </a:cubicBezTo>
                    <a:cubicBezTo>
                      <a:pt x="1549646" y="369159"/>
                      <a:pt x="1529194" y="436964"/>
                      <a:pt x="1513052" y="505848"/>
                    </a:cubicBezTo>
                    <a:cubicBezTo>
                      <a:pt x="1459239" y="739397"/>
                      <a:pt x="1452780" y="977254"/>
                      <a:pt x="1460314" y="1215111"/>
                    </a:cubicBezTo>
                    <a:lnTo>
                      <a:pt x="1460319" y="1215108"/>
                    </a:lnTo>
                    <a:lnTo>
                      <a:pt x="1460317" y="1215113"/>
                    </a:lnTo>
                    <a:cubicBezTo>
                      <a:pt x="1435564" y="1229102"/>
                      <a:pt x="1425877" y="1277534"/>
                      <a:pt x="1382825" y="1249553"/>
                    </a:cubicBezTo>
                    <a:lnTo>
                      <a:pt x="1381856" y="1246807"/>
                    </a:lnTo>
                    <a:lnTo>
                      <a:pt x="1385146" y="1161533"/>
                    </a:lnTo>
                    <a:cubicBezTo>
                      <a:pt x="1391301" y="1073245"/>
                      <a:pt x="1401391" y="983443"/>
                      <a:pt x="1376369" y="885773"/>
                    </a:cubicBezTo>
                    <a:cubicBezTo>
                      <a:pt x="1351612" y="1010620"/>
                      <a:pt x="1363452" y="1123631"/>
                      <a:pt x="1361299" y="1235560"/>
                    </a:cubicBezTo>
                    <a:lnTo>
                      <a:pt x="1362693" y="1236514"/>
                    </a:lnTo>
                    <a:lnTo>
                      <a:pt x="1362377" y="1236635"/>
                    </a:lnTo>
                    <a:cubicBezTo>
                      <a:pt x="1312866" y="1202195"/>
                      <a:pt x="1262284" y="1166680"/>
                      <a:pt x="1212773" y="1131161"/>
                    </a:cubicBezTo>
                    <a:cubicBezTo>
                      <a:pt x="1077165" y="1064434"/>
                      <a:pt x="934020" y="1043983"/>
                      <a:pt x="784420" y="1055822"/>
                    </a:cubicBezTo>
                    <a:lnTo>
                      <a:pt x="783050" y="1053768"/>
                    </a:lnTo>
                    <a:lnTo>
                      <a:pt x="783338" y="1053672"/>
                    </a:lnTo>
                    <a:cubicBezTo>
                      <a:pt x="783338" y="822273"/>
                      <a:pt x="783338" y="590875"/>
                      <a:pt x="783338" y="359476"/>
                    </a:cubicBezTo>
                    <a:cubicBezTo>
                      <a:pt x="776883" y="359476"/>
                      <a:pt x="771502" y="359476"/>
                      <a:pt x="766118" y="359476"/>
                    </a:cubicBezTo>
                    <a:cubicBezTo>
                      <a:pt x="744595" y="593028"/>
                      <a:pt x="744595" y="826579"/>
                      <a:pt x="760737" y="1061205"/>
                    </a:cubicBezTo>
                    <a:lnTo>
                      <a:pt x="761203" y="1061050"/>
                    </a:lnTo>
                    <a:lnTo>
                      <a:pt x="760741" y="1062281"/>
                    </a:lnTo>
                    <a:cubicBezTo>
                      <a:pt x="668181" y="1078423"/>
                      <a:pt x="586383" y="1122553"/>
                      <a:pt x="503510" y="1164527"/>
                    </a:cubicBezTo>
                    <a:lnTo>
                      <a:pt x="503509" y="1164526"/>
                    </a:lnTo>
                    <a:lnTo>
                      <a:pt x="475391" y="904742"/>
                    </a:lnTo>
                    <a:cubicBezTo>
                      <a:pt x="460458" y="819313"/>
                      <a:pt x="439471" y="735095"/>
                      <a:pt x="410950" y="652222"/>
                    </a:cubicBezTo>
                    <a:cubicBezTo>
                      <a:pt x="430323" y="829807"/>
                      <a:pt x="464763" y="1005240"/>
                      <a:pt x="471222" y="1183900"/>
                    </a:cubicBezTo>
                    <a:lnTo>
                      <a:pt x="471223" y="1183900"/>
                    </a:lnTo>
                    <a:lnTo>
                      <a:pt x="471223" y="1183900"/>
                    </a:lnTo>
                    <a:cubicBezTo>
                      <a:pt x="445391" y="1205426"/>
                      <a:pt x="419563" y="1228027"/>
                      <a:pt x="394809" y="1250628"/>
                    </a:cubicBezTo>
                    <a:cubicBezTo>
                      <a:pt x="388350" y="1256547"/>
                      <a:pt x="382430" y="1260045"/>
                      <a:pt x="376780" y="1259911"/>
                    </a:cubicBezTo>
                    <a:lnTo>
                      <a:pt x="361464" y="1248235"/>
                    </a:lnTo>
                    <a:lnTo>
                      <a:pt x="371129" y="1136542"/>
                    </a:lnTo>
                    <a:cubicBezTo>
                      <a:pt x="359290" y="952501"/>
                      <a:pt x="339917" y="769535"/>
                      <a:pt x="295790" y="589797"/>
                    </a:cubicBezTo>
                    <a:cubicBezTo>
                      <a:pt x="264577" y="462797"/>
                      <a:pt x="224756" y="339025"/>
                      <a:pt x="177399" y="214178"/>
                    </a:cubicBezTo>
                    <a:cubicBezTo>
                      <a:pt x="164484" y="229245"/>
                      <a:pt x="172018" y="238932"/>
                      <a:pt x="174171" y="248618"/>
                    </a:cubicBezTo>
                    <a:cubicBezTo>
                      <a:pt x="201078" y="356245"/>
                      <a:pt x="231212" y="462797"/>
                      <a:pt x="255969" y="571502"/>
                    </a:cubicBezTo>
                    <a:cubicBezTo>
                      <a:pt x="293100" y="736171"/>
                      <a:pt x="328415" y="902052"/>
                      <a:pt x="343297" y="1070505"/>
                    </a:cubicBezTo>
                    <a:lnTo>
                      <a:pt x="350630" y="1238755"/>
                    </a:lnTo>
                    <a:lnTo>
                      <a:pt x="311936" y="1214034"/>
                    </a:lnTo>
                    <a:cubicBezTo>
                      <a:pt x="300096" y="1204348"/>
                      <a:pt x="289332" y="1193587"/>
                      <a:pt x="276417" y="1184975"/>
                    </a:cubicBezTo>
                    <a:cubicBezTo>
                      <a:pt x="263503" y="938509"/>
                      <a:pt x="212918" y="699577"/>
                      <a:pt x="148343" y="462797"/>
                    </a:cubicBezTo>
                    <a:cubicBezTo>
                      <a:pt x="108519" y="317499"/>
                      <a:pt x="62239" y="174358"/>
                      <a:pt x="7351" y="34440"/>
                    </a:cubicBezTo>
                    <a:cubicBezTo>
                      <a:pt x="3045" y="23679"/>
                      <a:pt x="-5567" y="11840"/>
                      <a:pt x="5198" y="0"/>
                    </a:cubicBezTo>
                    <a:close/>
                  </a:path>
                </a:pathLst>
              </a:custGeom>
              <a:solidFill>
                <a:srgbClr val="8A5E3C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5" name="Freeform: Shape 344">
                <a:extLst>
                  <a:ext uri="{FF2B5EF4-FFF2-40B4-BE49-F238E27FC236}">
                    <a16:creationId xmlns:a16="http://schemas.microsoft.com/office/drawing/2014/main" id="{0C270C5F-EECD-4FA1-B251-25AB5F15DB5D}"/>
                  </a:ext>
                </a:extLst>
              </p:cNvPr>
              <p:cNvSpPr/>
              <p:nvPr/>
            </p:nvSpPr>
            <p:spPr>
              <a:xfrm>
                <a:off x="5903628" y="1909725"/>
                <a:ext cx="5796431" cy="4344173"/>
              </a:xfrm>
              <a:custGeom>
                <a:avLst/>
                <a:gdLst>
                  <a:gd name="connsiteX0" fmla="*/ 1546182 w 1709631"/>
                  <a:gd name="connsiteY0" fmla="*/ 150042 h 1281294"/>
                  <a:gd name="connsiteX1" fmla="*/ 1381747 w 1709631"/>
                  <a:gd name="connsiteY1" fmla="*/ 92585 h 1281294"/>
                  <a:gd name="connsiteX2" fmla="*/ 1338257 w 1709631"/>
                  <a:gd name="connsiteY2" fmla="*/ 102108 h 1281294"/>
                  <a:gd name="connsiteX3" fmla="*/ 1303974 w 1709631"/>
                  <a:gd name="connsiteY3" fmla="*/ 70046 h 1281294"/>
                  <a:gd name="connsiteX4" fmla="*/ 1128111 w 1709631"/>
                  <a:gd name="connsiteY4" fmla="*/ 10685 h 1281294"/>
                  <a:gd name="connsiteX5" fmla="*/ 1053512 w 1709631"/>
                  <a:gd name="connsiteY5" fmla="*/ 36080 h 1281294"/>
                  <a:gd name="connsiteX6" fmla="*/ 1028434 w 1709631"/>
                  <a:gd name="connsiteY6" fmla="*/ 46873 h 1281294"/>
                  <a:gd name="connsiteX7" fmla="*/ 1020816 w 1709631"/>
                  <a:gd name="connsiteY7" fmla="*/ 50682 h 1281294"/>
                  <a:gd name="connsiteX8" fmla="*/ 1005261 w 1709631"/>
                  <a:gd name="connsiteY8" fmla="*/ 58301 h 1281294"/>
                  <a:gd name="connsiteX9" fmla="*/ 997643 w 1709631"/>
                  <a:gd name="connsiteY9" fmla="*/ 55762 h 1281294"/>
                  <a:gd name="connsiteX10" fmla="*/ 952566 w 1709631"/>
                  <a:gd name="connsiteY10" fmla="*/ 24970 h 1281294"/>
                  <a:gd name="connsiteX11" fmla="*/ 948122 w 1709631"/>
                  <a:gd name="connsiteY11" fmla="*/ 23382 h 1281294"/>
                  <a:gd name="connsiteX12" fmla="*/ 826224 w 1709631"/>
                  <a:gd name="connsiteY12" fmla="*/ 2114 h 1281294"/>
                  <a:gd name="connsiteX13" fmla="*/ 816384 w 1709631"/>
                  <a:gd name="connsiteY13" fmla="*/ 3701 h 1281294"/>
                  <a:gd name="connsiteX14" fmla="*/ 741785 w 1709631"/>
                  <a:gd name="connsiteY14" fmla="*/ 34493 h 1281294"/>
                  <a:gd name="connsiteX15" fmla="*/ 730039 w 1709631"/>
                  <a:gd name="connsiteY15" fmla="*/ 41159 h 1281294"/>
                  <a:gd name="connsiteX16" fmla="*/ 704009 w 1709631"/>
                  <a:gd name="connsiteY16" fmla="*/ 58619 h 1281294"/>
                  <a:gd name="connsiteX17" fmla="*/ 697978 w 1709631"/>
                  <a:gd name="connsiteY17" fmla="*/ 56714 h 1281294"/>
                  <a:gd name="connsiteX18" fmla="*/ 675439 w 1709631"/>
                  <a:gd name="connsiteY18" fmla="*/ 46238 h 1281294"/>
                  <a:gd name="connsiteX19" fmla="*/ 660202 w 1709631"/>
                  <a:gd name="connsiteY19" fmla="*/ 37667 h 1281294"/>
                  <a:gd name="connsiteX20" fmla="*/ 452278 w 1709631"/>
                  <a:gd name="connsiteY20" fmla="*/ 38620 h 1281294"/>
                  <a:gd name="connsiteX21" fmla="*/ 380854 w 1709631"/>
                  <a:gd name="connsiteY21" fmla="*/ 98299 h 1281294"/>
                  <a:gd name="connsiteX22" fmla="*/ 363394 w 1709631"/>
                  <a:gd name="connsiteY22" fmla="*/ 103378 h 1281294"/>
                  <a:gd name="connsiteX23" fmla="*/ 183405 w 1709631"/>
                  <a:gd name="connsiteY23" fmla="*/ 132582 h 1281294"/>
                  <a:gd name="connsiteX24" fmla="*/ 69126 w 1709631"/>
                  <a:gd name="connsiteY24" fmla="*/ 288446 h 1281294"/>
                  <a:gd name="connsiteX25" fmla="*/ 1828 w 1709631"/>
                  <a:gd name="connsiteY25" fmla="*/ 584937 h 1281294"/>
                  <a:gd name="connsiteX26" fmla="*/ 54524 w 1709631"/>
                  <a:gd name="connsiteY26" fmla="*/ 963962 h 1281294"/>
                  <a:gd name="connsiteX27" fmla="*/ 175152 w 1709631"/>
                  <a:gd name="connsiteY27" fmla="*/ 1149665 h 1281294"/>
                  <a:gd name="connsiteX28" fmla="*/ 331968 w 1709631"/>
                  <a:gd name="connsiteY28" fmla="*/ 1196012 h 1281294"/>
                  <a:gd name="connsiteX29" fmla="*/ 373870 w 1709631"/>
                  <a:gd name="connsiteY29" fmla="*/ 1185854 h 1281294"/>
                  <a:gd name="connsiteX30" fmla="*/ 406884 w 1709631"/>
                  <a:gd name="connsiteY30" fmla="*/ 1216645 h 1281294"/>
                  <a:gd name="connsiteX31" fmla="*/ 697660 w 1709631"/>
                  <a:gd name="connsiteY31" fmla="*/ 1225534 h 1281294"/>
                  <a:gd name="connsiteX32" fmla="*/ 718294 w 1709631"/>
                  <a:gd name="connsiteY32" fmla="*/ 1225534 h 1281294"/>
                  <a:gd name="connsiteX33" fmla="*/ 992246 w 1709631"/>
                  <a:gd name="connsiteY33" fmla="*/ 1226169 h 1281294"/>
                  <a:gd name="connsiteX34" fmla="*/ 1017006 w 1709631"/>
                  <a:gd name="connsiteY34" fmla="*/ 1225851 h 1281294"/>
                  <a:gd name="connsiteX35" fmla="*/ 1226835 w 1709631"/>
                  <a:gd name="connsiteY35" fmla="*/ 1267436 h 1281294"/>
                  <a:gd name="connsiteX36" fmla="*/ 1330321 w 1709631"/>
                  <a:gd name="connsiteY36" fmla="*/ 1193155 h 1281294"/>
                  <a:gd name="connsiteX37" fmla="*/ 1349050 w 1709631"/>
                  <a:gd name="connsiteY37" fmla="*/ 1187123 h 1281294"/>
                  <a:gd name="connsiteX38" fmla="*/ 1521104 w 1709631"/>
                  <a:gd name="connsiteY38" fmla="*/ 1160141 h 1281294"/>
                  <a:gd name="connsiteX39" fmla="*/ 1643954 w 1709631"/>
                  <a:gd name="connsiteY39" fmla="*/ 991579 h 1281294"/>
                  <a:gd name="connsiteX40" fmla="*/ 1708394 w 1709631"/>
                  <a:gd name="connsiteY40" fmla="*/ 692549 h 1281294"/>
                  <a:gd name="connsiteX41" fmla="*/ 1651572 w 1709631"/>
                  <a:gd name="connsiteY41" fmla="*/ 316064 h 1281294"/>
                  <a:gd name="connsiteX42" fmla="*/ 1546182 w 1709631"/>
                  <a:gd name="connsiteY42" fmla="*/ 150042 h 1281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709631" h="1281294">
                    <a:moveTo>
                      <a:pt x="1546182" y="150042"/>
                    </a:moveTo>
                    <a:cubicBezTo>
                      <a:pt x="1500153" y="106870"/>
                      <a:pt x="1447140" y="82109"/>
                      <a:pt x="1381747" y="92585"/>
                    </a:cubicBezTo>
                    <a:cubicBezTo>
                      <a:pt x="1366827" y="95124"/>
                      <a:pt x="1351590" y="107822"/>
                      <a:pt x="1338257" y="102108"/>
                    </a:cubicBezTo>
                    <a:cubicBezTo>
                      <a:pt x="1324607" y="96394"/>
                      <a:pt x="1315719" y="80205"/>
                      <a:pt x="1303974" y="70046"/>
                    </a:cubicBezTo>
                    <a:cubicBezTo>
                      <a:pt x="1253500" y="26239"/>
                      <a:pt x="1196996" y="844"/>
                      <a:pt x="1128111" y="10685"/>
                    </a:cubicBezTo>
                    <a:cubicBezTo>
                      <a:pt x="1101446" y="14494"/>
                      <a:pt x="1077638" y="25287"/>
                      <a:pt x="1053512" y="36080"/>
                    </a:cubicBezTo>
                    <a:cubicBezTo>
                      <a:pt x="1041767" y="31953"/>
                      <a:pt x="1036688" y="42429"/>
                      <a:pt x="1028434" y="46873"/>
                    </a:cubicBezTo>
                    <a:cubicBezTo>
                      <a:pt x="1025895" y="48143"/>
                      <a:pt x="1023355" y="49730"/>
                      <a:pt x="1020816" y="50682"/>
                    </a:cubicBezTo>
                    <a:cubicBezTo>
                      <a:pt x="1015737" y="53539"/>
                      <a:pt x="1011610" y="58301"/>
                      <a:pt x="1005261" y="58301"/>
                    </a:cubicBezTo>
                    <a:cubicBezTo>
                      <a:pt x="1002404" y="57984"/>
                      <a:pt x="1000182" y="57031"/>
                      <a:pt x="997643" y="55762"/>
                    </a:cubicBezTo>
                    <a:cubicBezTo>
                      <a:pt x="984310" y="43064"/>
                      <a:pt x="970660" y="30684"/>
                      <a:pt x="952566" y="24970"/>
                    </a:cubicBezTo>
                    <a:cubicBezTo>
                      <a:pt x="950979" y="24335"/>
                      <a:pt x="949709" y="23700"/>
                      <a:pt x="948122" y="23382"/>
                    </a:cubicBezTo>
                    <a:cubicBezTo>
                      <a:pt x="910664" y="-1695"/>
                      <a:pt x="868761" y="-2330"/>
                      <a:pt x="826224" y="2114"/>
                    </a:cubicBezTo>
                    <a:cubicBezTo>
                      <a:pt x="823050" y="2749"/>
                      <a:pt x="819558" y="3384"/>
                      <a:pt x="816384" y="3701"/>
                    </a:cubicBezTo>
                    <a:cubicBezTo>
                      <a:pt x="788766" y="6876"/>
                      <a:pt x="764640" y="19256"/>
                      <a:pt x="741785" y="34493"/>
                    </a:cubicBezTo>
                    <a:cubicBezTo>
                      <a:pt x="737341" y="36080"/>
                      <a:pt x="734801" y="40524"/>
                      <a:pt x="730039" y="41159"/>
                    </a:cubicBezTo>
                    <a:cubicBezTo>
                      <a:pt x="720516" y="45921"/>
                      <a:pt x="714802" y="55444"/>
                      <a:pt x="704009" y="58619"/>
                    </a:cubicBezTo>
                    <a:cubicBezTo>
                      <a:pt x="702105" y="58301"/>
                      <a:pt x="699882" y="57349"/>
                      <a:pt x="697978" y="56714"/>
                    </a:cubicBezTo>
                    <a:cubicBezTo>
                      <a:pt x="690359" y="53539"/>
                      <a:pt x="686867" y="41477"/>
                      <a:pt x="675439" y="46238"/>
                    </a:cubicBezTo>
                    <a:cubicBezTo>
                      <a:pt x="670360" y="43381"/>
                      <a:pt x="665281" y="40524"/>
                      <a:pt x="660202" y="37667"/>
                    </a:cubicBezTo>
                    <a:cubicBezTo>
                      <a:pt x="590683" y="-1695"/>
                      <a:pt x="521480" y="-1695"/>
                      <a:pt x="452278" y="38620"/>
                    </a:cubicBezTo>
                    <a:cubicBezTo>
                      <a:pt x="424978" y="54492"/>
                      <a:pt x="401805" y="75125"/>
                      <a:pt x="380854" y="98299"/>
                    </a:cubicBezTo>
                    <a:cubicBezTo>
                      <a:pt x="375775" y="104013"/>
                      <a:pt x="371965" y="106870"/>
                      <a:pt x="363394" y="103378"/>
                    </a:cubicBezTo>
                    <a:cubicBezTo>
                      <a:pt x="297684" y="77030"/>
                      <a:pt x="237688" y="90363"/>
                      <a:pt x="183405" y="132582"/>
                    </a:cubicBezTo>
                    <a:cubicBezTo>
                      <a:pt x="130392" y="173532"/>
                      <a:pt x="96109" y="228450"/>
                      <a:pt x="69126" y="288446"/>
                    </a:cubicBezTo>
                    <a:cubicBezTo>
                      <a:pt x="27541" y="382726"/>
                      <a:pt x="7542" y="482403"/>
                      <a:pt x="1828" y="584937"/>
                    </a:cubicBezTo>
                    <a:cubicBezTo>
                      <a:pt x="-5473" y="714770"/>
                      <a:pt x="8495" y="841430"/>
                      <a:pt x="54524" y="963962"/>
                    </a:cubicBezTo>
                    <a:cubicBezTo>
                      <a:pt x="80871" y="1034434"/>
                      <a:pt x="116742" y="1099510"/>
                      <a:pt x="175152" y="1149665"/>
                    </a:cubicBezTo>
                    <a:cubicBezTo>
                      <a:pt x="220228" y="1188393"/>
                      <a:pt x="271971" y="1207757"/>
                      <a:pt x="331968" y="1196012"/>
                    </a:cubicBezTo>
                    <a:cubicBezTo>
                      <a:pt x="346253" y="1193155"/>
                      <a:pt x="361807" y="1182362"/>
                      <a:pt x="373870" y="1185854"/>
                    </a:cubicBezTo>
                    <a:cubicBezTo>
                      <a:pt x="386885" y="1189663"/>
                      <a:pt x="395773" y="1206170"/>
                      <a:pt x="406884" y="1216645"/>
                    </a:cubicBezTo>
                    <a:cubicBezTo>
                      <a:pt x="496085" y="1299498"/>
                      <a:pt x="605285" y="1302990"/>
                      <a:pt x="697660" y="1225534"/>
                    </a:cubicBezTo>
                    <a:cubicBezTo>
                      <a:pt x="705914" y="1218550"/>
                      <a:pt x="710358" y="1219185"/>
                      <a:pt x="718294" y="1225534"/>
                    </a:cubicBezTo>
                    <a:cubicBezTo>
                      <a:pt x="806543" y="1296641"/>
                      <a:pt x="903997" y="1296958"/>
                      <a:pt x="992246" y="1226169"/>
                    </a:cubicBezTo>
                    <a:cubicBezTo>
                      <a:pt x="1001769" y="1218550"/>
                      <a:pt x="1006848" y="1217598"/>
                      <a:pt x="1017006" y="1225851"/>
                    </a:cubicBezTo>
                    <a:cubicBezTo>
                      <a:pt x="1079225" y="1277277"/>
                      <a:pt x="1148427" y="1296641"/>
                      <a:pt x="1226835" y="1267436"/>
                    </a:cubicBezTo>
                    <a:cubicBezTo>
                      <a:pt x="1267785" y="1252199"/>
                      <a:pt x="1301117" y="1225216"/>
                      <a:pt x="1330321" y="1193155"/>
                    </a:cubicBezTo>
                    <a:cubicBezTo>
                      <a:pt x="1335718" y="1187441"/>
                      <a:pt x="1339845" y="1183949"/>
                      <a:pt x="1349050" y="1187123"/>
                    </a:cubicBezTo>
                    <a:cubicBezTo>
                      <a:pt x="1411269" y="1210297"/>
                      <a:pt x="1468726" y="1199186"/>
                      <a:pt x="1521104" y="1160141"/>
                    </a:cubicBezTo>
                    <a:cubicBezTo>
                      <a:pt x="1579195" y="1116651"/>
                      <a:pt x="1615701" y="1056972"/>
                      <a:pt x="1643954" y="991579"/>
                    </a:cubicBezTo>
                    <a:cubicBezTo>
                      <a:pt x="1684903" y="896347"/>
                      <a:pt x="1703633" y="796035"/>
                      <a:pt x="1708394" y="692549"/>
                    </a:cubicBezTo>
                    <a:cubicBezTo>
                      <a:pt x="1714425" y="563351"/>
                      <a:pt x="1698871" y="437009"/>
                      <a:pt x="1651572" y="316064"/>
                    </a:cubicBezTo>
                    <a:cubicBezTo>
                      <a:pt x="1627447" y="253845"/>
                      <a:pt x="1595385" y="196388"/>
                      <a:pt x="1546182" y="15004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6" name="Freeform: Shape 345">
                <a:extLst>
                  <a:ext uri="{FF2B5EF4-FFF2-40B4-BE49-F238E27FC236}">
                    <a16:creationId xmlns:a16="http://schemas.microsoft.com/office/drawing/2014/main" id="{D1E7BADC-D9E0-485A-BA61-25C6F3B30292}"/>
                  </a:ext>
                </a:extLst>
              </p:cNvPr>
              <p:cNvSpPr/>
              <p:nvPr/>
            </p:nvSpPr>
            <p:spPr>
              <a:xfrm>
                <a:off x="7623523" y="1908527"/>
                <a:ext cx="2372862" cy="4330550"/>
              </a:xfrm>
              <a:custGeom>
                <a:avLst/>
                <a:gdLst>
                  <a:gd name="connsiteX0" fmla="*/ 499275 w 699865"/>
                  <a:gd name="connsiteY0" fmla="*/ 1216458 h 1277276"/>
                  <a:gd name="connsiteX1" fmla="*/ 396741 w 699865"/>
                  <a:gd name="connsiteY1" fmla="*/ 1272645 h 1277276"/>
                  <a:gd name="connsiteX2" fmla="*/ 365632 w 699865"/>
                  <a:gd name="connsiteY2" fmla="*/ 1277089 h 1277276"/>
                  <a:gd name="connsiteX3" fmla="*/ 334205 w 699865"/>
                  <a:gd name="connsiteY3" fmla="*/ 1277089 h 1277276"/>
                  <a:gd name="connsiteX4" fmla="*/ 203419 w 699865"/>
                  <a:gd name="connsiteY4" fmla="*/ 1217410 h 1277276"/>
                  <a:gd name="connsiteX5" fmla="*/ 154533 w 699865"/>
                  <a:gd name="connsiteY5" fmla="*/ 1177730 h 1277276"/>
                  <a:gd name="connsiteX6" fmla="*/ 41524 w 699865"/>
                  <a:gd name="connsiteY6" fmla="*/ 950759 h 1277276"/>
                  <a:gd name="connsiteX7" fmla="*/ 2796 w 699865"/>
                  <a:gd name="connsiteY7" fmla="*/ 729820 h 1277276"/>
                  <a:gd name="connsiteX8" fmla="*/ 8510 w 699865"/>
                  <a:gd name="connsiteY8" fmla="*/ 492691 h 1277276"/>
                  <a:gd name="connsiteX9" fmla="*/ 65650 w 699865"/>
                  <a:gd name="connsiteY9" fmla="*/ 262863 h 1277276"/>
                  <a:gd name="connsiteX10" fmla="*/ 174215 w 699865"/>
                  <a:gd name="connsiteY10" fmla="*/ 85731 h 1277276"/>
                  <a:gd name="connsiteX11" fmla="*/ 192944 w 699865"/>
                  <a:gd name="connsiteY11" fmla="*/ 66367 h 1277276"/>
                  <a:gd name="connsiteX12" fmla="*/ 225640 w 699865"/>
                  <a:gd name="connsiteY12" fmla="*/ 40654 h 1277276"/>
                  <a:gd name="connsiteX13" fmla="*/ 235481 w 699865"/>
                  <a:gd name="connsiteY13" fmla="*/ 34305 h 1277276"/>
                  <a:gd name="connsiteX14" fmla="*/ 310397 w 699865"/>
                  <a:gd name="connsiteY14" fmla="*/ 3831 h 1277276"/>
                  <a:gd name="connsiteX15" fmla="*/ 322777 w 699865"/>
                  <a:gd name="connsiteY15" fmla="*/ 1291 h 1277276"/>
                  <a:gd name="connsiteX16" fmla="*/ 423089 w 699865"/>
                  <a:gd name="connsiteY16" fmla="*/ 12719 h 1277276"/>
                  <a:gd name="connsiteX17" fmla="*/ 441818 w 699865"/>
                  <a:gd name="connsiteY17" fmla="*/ 23512 h 1277276"/>
                  <a:gd name="connsiteX18" fmla="*/ 446262 w 699865"/>
                  <a:gd name="connsiteY18" fmla="*/ 25099 h 1277276"/>
                  <a:gd name="connsiteX19" fmla="*/ 491974 w 699865"/>
                  <a:gd name="connsiteY19" fmla="*/ 56526 h 1277276"/>
                  <a:gd name="connsiteX20" fmla="*/ 499910 w 699865"/>
                  <a:gd name="connsiteY20" fmla="*/ 61288 h 1277276"/>
                  <a:gd name="connsiteX21" fmla="*/ 508163 w 699865"/>
                  <a:gd name="connsiteY21" fmla="*/ 69859 h 1277276"/>
                  <a:gd name="connsiteX22" fmla="*/ 584349 w 699865"/>
                  <a:gd name="connsiteY22" fmla="*/ 164456 h 1277276"/>
                  <a:gd name="connsiteX23" fmla="*/ 686565 w 699865"/>
                  <a:gd name="connsiteY23" fmla="*/ 467296 h 1277276"/>
                  <a:gd name="connsiteX24" fmla="*/ 697041 w 699865"/>
                  <a:gd name="connsiteY24" fmla="*/ 569512 h 1277276"/>
                  <a:gd name="connsiteX25" fmla="*/ 699580 w 699865"/>
                  <a:gd name="connsiteY25" fmla="*/ 659665 h 1277276"/>
                  <a:gd name="connsiteX26" fmla="*/ 669423 w 699865"/>
                  <a:gd name="connsiteY26" fmla="*/ 902826 h 1277276"/>
                  <a:gd name="connsiteX27" fmla="*/ 606570 w 699865"/>
                  <a:gd name="connsiteY27" fmla="*/ 1079958 h 1277276"/>
                  <a:gd name="connsiteX28" fmla="*/ 518956 w 699865"/>
                  <a:gd name="connsiteY28" fmla="*/ 1205347 h 1277276"/>
                  <a:gd name="connsiteX29" fmla="*/ 499275 w 699865"/>
                  <a:gd name="connsiteY29" fmla="*/ 1216458 h 127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99865" h="1277276">
                    <a:moveTo>
                      <a:pt x="499275" y="1216458"/>
                    </a:moveTo>
                    <a:cubicBezTo>
                      <a:pt x="468166" y="1240901"/>
                      <a:pt x="436104" y="1263439"/>
                      <a:pt x="396741" y="1272645"/>
                    </a:cubicBezTo>
                    <a:cubicBezTo>
                      <a:pt x="386583" y="1275185"/>
                      <a:pt x="376425" y="1278042"/>
                      <a:pt x="365632" y="1277089"/>
                    </a:cubicBezTo>
                    <a:cubicBezTo>
                      <a:pt x="355156" y="1274867"/>
                      <a:pt x="344681" y="1274550"/>
                      <a:pt x="334205" y="1277089"/>
                    </a:cubicBezTo>
                    <a:cubicBezTo>
                      <a:pt x="282780" y="1274232"/>
                      <a:pt x="240560" y="1251376"/>
                      <a:pt x="203419" y="1217410"/>
                    </a:cubicBezTo>
                    <a:cubicBezTo>
                      <a:pt x="180246" y="1212966"/>
                      <a:pt x="167866" y="1193919"/>
                      <a:pt x="154533" y="1177730"/>
                    </a:cubicBezTo>
                    <a:cubicBezTo>
                      <a:pt x="99933" y="1110750"/>
                      <a:pt x="65650" y="1033294"/>
                      <a:pt x="41524" y="950759"/>
                    </a:cubicBezTo>
                    <a:cubicBezTo>
                      <a:pt x="20255" y="878383"/>
                      <a:pt x="7240" y="805053"/>
                      <a:pt x="2796" y="729820"/>
                    </a:cubicBezTo>
                    <a:cubicBezTo>
                      <a:pt x="-1965" y="650459"/>
                      <a:pt x="-1013" y="571734"/>
                      <a:pt x="8510" y="492691"/>
                    </a:cubicBezTo>
                    <a:cubicBezTo>
                      <a:pt x="18033" y="413648"/>
                      <a:pt x="36762" y="336827"/>
                      <a:pt x="65650" y="262863"/>
                    </a:cubicBezTo>
                    <a:cubicBezTo>
                      <a:pt x="91362" y="197788"/>
                      <a:pt x="124059" y="136204"/>
                      <a:pt x="174215" y="85731"/>
                    </a:cubicBezTo>
                    <a:cubicBezTo>
                      <a:pt x="180563" y="79382"/>
                      <a:pt x="184690" y="71129"/>
                      <a:pt x="192944" y="66367"/>
                    </a:cubicBezTo>
                    <a:cubicBezTo>
                      <a:pt x="204054" y="58113"/>
                      <a:pt x="212625" y="46686"/>
                      <a:pt x="225640" y="40654"/>
                    </a:cubicBezTo>
                    <a:cubicBezTo>
                      <a:pt x="229132" y="38749"/>
                      <a:pt x="231354" y="35258"/>
                      <a:pt x="235481" y="34305"/>
                    </a:cubicBezTo>
                    <a:cubicBezTo>
                      <a:pt x="258654" y="19386"/>
                      <a:pt x="282462" y="6688"/>
                      <a:pt x="310397" y="3831"/>
                    </a:cubicBezTo>
                    <a:cubicBezTo>
                      <a:pt x="314524" y="3196"/>
                      <a:pt x="318651" y="2561"/>
                      <a:pt x="322777" y="1291"/>
                    </a:cubicBezTo>
                    <a:cubicBezTo>
                      <a:pt x="357061" y="-1248"/>
                      <a:pt x="390710" y="-1248"/>
                      <a:pt x="423089" y="12719"/>
                    </a:cubicBezTo>
                    <a:cubicBezTo>
                      <a:pt x="430073" y="15576"/>
                      <a:pt x="435786" y="19703"/>
                      <a:pt x="441818" y="23512"/>
                    </a:cubicBezTo>
                    <a:cubicBezTo>
                      <a:pt x="443405" y="24147"/>
                      <a:pt x="444675" y="24782"/>
                      <a:pt x="446262" y="25099"/>
                    </a:cubicBezTo>
                    <a:cubicBezTo>
                      <a:pt x="464674" y="30813"/>
                      <a:pt x="478324" y="43829"/>
                      <a:pt x="491974" y="56526"/>
                    </a:cubicBezTo>
                    <a:cubicBezTo>
                      <a:pt x="494513" y="58113"/>
                      <a:pt x="497370" y="59383"/>
                      <a:pt x="499910" y="61288"/>
                    </a:cubicBezTo>
                    <a:cubicBezTo>
                      <a:pt x="502449" y="64145"/>
                      <a:pt x="504989" y="67319"/>
                      <a:pt x="508163" y="69859"/>
                    </a:cubicBezTo>
                    <a:cubicBezTo>
                      <a:pt x="539590" y="96524"/>
                      <a:pt x="563081" y="129538"/>
                      <a:pt x="584349" y="164456"/>
                    </a:cubicBezTo>
                    <a:cubicBezTo>
                      <a:pt x="640854" y="257784"/>
                      <a:pt x="669106" y="360635"/>
                      <a:pt x="686565" y="467296"/>
                    </a:cubicBezTo>
                    <a:cubicBezTo>
                      <a:pt x="692279" y="501262"/>
                      <a:pt x="694819" y="535228"/>
                      <a:pt x="697041" y="569512"/>
                    </a:cubicBezTo>
                    <a:cubicBezTo>
                      <a:pt x="698946" y="599669"/>
                      <a:pt x="700533" y="629508"/>
                      <a:pt x="699580" y="659665"/>
                    </a:cubicBezTo>
                    <a:cubicBezTo>
                      <a:pt x="697358" y="741565"/>
                      <a:pt x="688787" y="822830"/>
                      <a:pt x="669423" y="902826"/>
                    </a:cubicBezTo>
                    <a:cubicBezTo>
                      <a:pt x="654504" y="964092"/>
                      <a:pt x="634822" y="1023771"/>
                      <a:pt x="606570" y="1079958"/>
                    </a:cubicBezTo>
                    <a:cubicBezTo>
                      <a:pt x="583397" y="1125670"/>
                      <a:pt x="556414" y="1169159"/>
                      <a:pt x="518956" y="1205347"/>
                    </a:cubicBezTo>
                    <a:cubicBezTo>
                      <a:pt x="513560" y="1211061"/>
                      <a:pt x="507846" y="1216140"/>
                      <a:pt x="499275" y="121645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7" name="Freeform: Shape 346">
                <a:extLst>
                  <a:ext uri="{FF2B5EF4-FFF2-40B4-BE49-F238E27FC236}">
                    <a16:creationId xmlns:a16="http://schemas.microsoft.com/office/drawing/2014/main" id="{70156DF5-A103-440C-BD44-C9864F9FBFF5}"/>
                  </a:ext>
                </a:extLst>
              </p:cNvPr>
              <p:cNvSpPr/>
              <p:nvPr/>
            </p:nvSpPr>
            <p:spPr>
              <a:xfrm>
                <a:off x="9316293" y="1936492"/>
                <a:ext cx="1696734" cy="4314201"/>
              </a:xfrm>
              <a:custGeom>
                <a:avLst/>
                <a:gdLst>
                  <a:gd name="connsiteX0" fmla="*/ 0 w 500444"/>
                  <a:gd name="connsiteY0" fmla="*/ 1208210 h 1272454"/>
                  <a:gd name="connsiteX1" fmla="*/ 55552 w 500444"/>
                  <a:gd name="connsiteY1" fmla="*/ 1143452 h 1272454"/>
                  <a:gd name="connsiteX2" fmla="*/ 129516 w 500444"/>
                  <a:gd name="connsiteY2" fmla="*/ 1002190 h 1272454"/>
                  <a:gd name="connsiteX3" fmla="*/ 184434 w 500444"/>
                  <a:gd name="connsiteY3" fmla="*/ 771728 h 1272454"/>
                  <a:gd name="connsiteX4" fmla="*/ 193322 w 500444"/>
                  <a:gd name="connsiteY4" fmla="*/ 610785 h 1272454"/>
                  <a:gd name="connsiteX5" fmla="*/ 153959 w 500444"/>
                  <a:gd name="connsiteY5" fmla="*/ 340642 h 1272454"/>
                  <a:gd name="connsiteX6" fmla="*/ 59997 w 500444"/>
                  <a:gd name="connsiteY6" fmla="*/ 130496 h 1272454"/>
                  <a:gd name="connsiteX7" fmla="*/ 3174 w 500444"/>
                  <a:gd name="connsiteY7" fmla="*/ 62563 h 1272454"/>
                  <a:gd name="connsiteX8" fmla="*/ 14920 w 500444"/>
                  <a:gd name="connsiteY8" fmla="*/ 42882 h 1272454"/>
                  <a:gd name="connsiteX9" fmla="*/ 22856 w 500444"/>
                  <a:gd name="connsiteY9" fmla="*/ 38755 h 1272454"/>
                  <a:gd name="connsiteX10" fmla="*/ 47934 w 500444"/>
                  <a:gd name="connsiteY10" fmla="*/ 27962 h 1272454"/>
                  <a:gd name="connsiteX11" fmla="*/ 146023 w 500444"/>
                  <a:gd name="connsiteY11" fmla="*/ 27 h 1272454"/>
                  <a:gd name="connsiteX12" fmla="*/ 297760 w 500444"/>
                  <a:gd name="connsiteY12" fmla="*/ 61293 h 1272454"/>
                  <a:gd name="connsiteX13" fmla="*/ 333314 w 500444"/>
                  <a:gd name="connsiteY13" fmla="*/ 97482 h 1272454"/>
                  <a:gd name="connsiteX14" fmla="*/ 356804 w 500444"/>
                  <a:gd name="connsiteY14" fmla="*/ 114624 h 1272454"/>
                  <a:gd name="connsiteX15" fmla="*/ 477750 w 500444"/>
                  <a:gd name="connsiteY15" fmla="*/ 404765 h 1272454"/>
                  <a:gd name="connsiteX16" fmla="*/ 499970 w 500444"/>
                  <a:gd name="connsiteY16" fmla="*/ 606023 h 1272454"/>
                  <a:gd name="connsiteX17" fmla="*/ 475845 w 500444"/>
                  <a:gd name="connsiteY17" fmla="*/ 878071 h 1272454"/>
                  <a:gd name="connsiteX18" fmla="*/ 417118 w 500444"/>
                  <a:gd name="connsiteY18" fmla="*/ 1056790 h 1272454"/>
                  <a:gd name="connsiteX19" fmla="*/ 356487 w 500444"/>
                  <a:gd name="connsiteY19" fmla="*/ 1158689 h 1272454"/>
                  <a:gd name="connsiteX20" fmla="*/ 336171 w 500444"/>
                  <a:gd name="connsiteY20" fmla="*/ 1175831 h 1272454"/>
                  <a:gd name="connsiteX21" fmla="*/ 307601 w 500444"/>
                  <a:gd name="connsiteY21" fmla="*/ 1202496 h 1272454"/>
                  <a:gd name="connsiteX22" fmla="*/ 143166 w 500444"/>
                  <a:gd name="connsiteY22" fmla="*/ 1272333 h 1272454"/>
                  <a:gd name="connsiteX23" fmla="*/ 0 w 500444"/>
                  <a:gd name="connsiteY23" fmla="*/ 1208210 h 127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0444" h="1272454">
                    <a:moveTo>
                      <a:pt x="0" y="1208210"/>
                    </a:moveTo>
                    <a:cubicBezTo>
                      <a:pt x="18729" y="1186624"/>
                      <a:pt x="39045" y="1167260"/>
                      <a:pt x="55552" y="1143452"/>
                    </a:cubicBezTo>
                    <a:cubicBezTo>
                      <a:pt x="86344" y="1099328"/>
                      <a:pt x="110470" y="1052346"/>
                      <a:pt x="129516" y="1002190"/>
                    </a:cubicBezTo>
                    <a:cubicBezTo>
                      <a:pt x="157451" y="927592"/>
                      <a:pt x="175228" y="850771"/>
                      <a:pt x="184434" y="771728"/>
                    </a:cubicBezTo>
                    <a:cubicBezTo>
                      <a:pt x="190782" y="718080"/>
                      <a:pt x="194909" y="664433"/>
                      <a:pt x="193322" y="610785"/>
                    </a:cubicBezTo>
                    <a:cubicBezTo>
                      <a:pt x="190465" y="519362"/>
                      <a:pt x="179037" y="429208"/>
                      <a:pt x="153959" y="340642"/>
                    </a:cubicBezTo>
                    <a:cubicBezTo>
                      <a:pt x="133008" y="265726"/>
                      <a:pt x="103486" y="195254"/>
                      <a:pt x="59997" y="130496"/>
                    </a:cubicBezTo>
                    <a:cubicBezTo>
                      <a:pt x="43490" y="105735"/>
                      <a:pt x="22538" y="84784"/>
                      <a:pt x="3174" y="62563"/>
                    </a:cubicBezTo>
                    <a:cubicBezTo>
                      <a:pt x="0" y="51770"/>
                      <a:pt x="9523" y="48596"/>
                      <a:pt x="14920" y="42882"/>
                    </a:cubicBezTo>
                    <a:cubicBezTo>
                      <a:pt x="17459" y="41612"/>
                      <a:pt x="20316" y="40342"/>
                      <a:pt x="22856" y="38755"/>
                    </a:cubicBezTo>
                    <a:cubicBezTo>
                      <a:pt x="30792" y="34311"/>
                      <a:pt x="36188" y="23835"/>
                      <a:pt x="47934" y="27962"/>
                    </a:cubicBezTo>
                    <a:cubicBezTo>
                      <a:pt x="79043" y="12725"/>
                      <a:pt x="110787" y="662"/>
                      <a:pt x="146023" y="27"/>
                    </a:cubicBezTo>
                    <a:cubicBezTo>
                      <a:pt x="205067" y="-925"/>
                      <a:pt x="254588" y="23200"/>
                      <a:pt x="297760" y="61293"/>
                    </a:cubicBezTo>
                    <a:cubicBezTo>
                      <a:pt x="310458" y="72404"/>
                      <a:pt x="321568" y="85419"/>
                      <a:pt x="333314" y="97482"/>
                    </a:cubicBezTo>
                    <a:cubicBezTo>
                      <a:pt x="343789" y="99704"/>
                      <a:pt x="350773" y="106370"/>
                      <a:pt x="356804" y="114624"/>
                    </a:cubicBezTo>
                    <a:cubicBezTo>
                      <a:pt x="420610" y="201603"/>
                      <a:pt x="456164" y="300327"/>
                      <a:pt x="477750" y="404765"/>
                    </a:cubicBezTo>
                    <a:cubicBezTo>
                      <a:pt x="491400" y="471111"/>
                      <a:pt x="498066" y="538091"/>
                      <a:pt x="499970" y="606023"/>
                    </a:cubicBezTo>
                    <a:cubicBezTo>
                      <a:pt x="502510" y="697764"/>
                      <a:pt x="494891" y="788235"/>
                      <a:pt x="475845" y="878071"/>
                    </a:cubicBezTo>
                    <a:cubicBezTo>
                      <a:pt x="462830" y="939972"/>
                      <a:pt x="443466" y="999651"/>
                      <a:pt x="417118" y="1056790"/>
                    </a:cubicBezTo>
                    <a:cubicBezTo>
                      <a:pt x="400611" y="1092661"/>
                      <a:pt x="380930" y="1127262"/>
                      <a:pt x="356487" y="1158689"/>
                    </a:cubicBezTo>
                    <a:cubicBezTo>
                      <a:pt x="351090" y="1165673"/>
                      <a:pt x="345059" y="1172656"/>
                      <a:pt x="336171" y="1175831"/>
                    </a:cubicBezTo>
                    <a:cubicBezTo>
                      <a:pt x="324108" y="1182180"/>
                      <a:pt x="317124" y="1193608"/>
                      <a:pt x="307601" y="1202496"/>
                    </a:cubicBezTo>
                    <a:cubicBezTo>
                      <a:pt x="261254" y="1245986"/>
                      <a:pt x="208877" y="1274555"/>
                      <a:pt x="143166" y="1272333"/>
                    </a:cubicBezTo>
                    <a:cubicBezTo>
                      <a:pt x="86662" y="1270111"/>
                      <a:pt x="40633" y="1244716"/>
                      <a:pt x="0" y="120821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8" name="Freeform: Shape 347">
                <a:extLst>
                  <a:ext uri="{FF2B5EF4-FFF2-40B4-BE49-F238E27FC236}">
                    <a16:creationId xmlns:a16="http://schemas.microsoft.com/office/drawing/2014/main" id="{3F1DB7D9-C14F-4C1D-AE46-08BFFE19F748}"/>
                  </a:ext>
                </a:extLst>
              </p:cNvPr>
              <p:cNvSpPr/>
              <p:nvPr/>
            </p:nvSpPr>
            <p:spPr>
              <a:xfrm>
                <a:off x="6610064" y="1937655"/>
                <a:ext cx="1703142" cy="4312709"/>
              </a:xfrm>
              <a:custGeom>
                <a:avLst/>
                <a:gdLst>
                  <a:gd name="connsiteX0" fmla="*/ 496303 w 502334"/>
                  <a:gd name="connsiteY0" fmla="*/ 60316 h 1272014"/>
                  <a:gd name="connsiteX1" fmla="*/ 376627 w 502334"/>
                  <a:gd name="connsiteY1" fmla="*/ 243480 h 1272014"/>
                  <a:gd name="connsiteX2" fmla="*/ 318853 w 502334"/>
                  <a:gd name="connsiteY2" fmla="*/ 452039 h 1272014"/>
                  <a:gd name="connsiteX3" fmla="*/ 306790 w 502334"/>
                  <a:gd name="connsiteY3" fmla="*/ 696787 h 1272014"/>
                  <a:gd name="connsiteX4" fmla="*/ 395991 w 502334"/>
                  <a:gd name="connsiteY4" fmla="*/ 1065336 h 1272014"/>
                  <a:gd name="connsiteX5" fmla="*/ 488049 w 502334"/>
                  <a:gd name="connsiteY5" fmla="*/ 1195170 h 1272014"/>
                  <a:gd name="connsiteX6" fmla="*/ 502334 w 502334"/>
                  <a:gd name="connsiteY6" fmla="*/ 1208502 h 1272014"/>
                  <a:gd name="connsiteX7" fmla="*/ 491859 w 502334"/>
                  <a:gd name="connsiteY7" fmla="*/ 1215169 h 1272014"/>
                  <a:gd name="connsiteX8" fmla="*/ 199178 w 502334"/>
                  <a:gd name="connsiteY8" fmla="*/ 1207550 h 1272014"/>
                  <a:gd name="connsiteX9" fmla="*/ 166164 w 502334"/>
                  <a:gd name="connsiteY9" fmla="*/ 1173584 h 1272014"/>
                  <a:gd name="connsiteX10" fmla="*/ 143943 w 502334"/>
                  <a:gd name="connsiteY10" fmla="*/ 1158029 h 1272014"/>
                  <a:gd name="connsiteX11" fmla="*/ 46488 w 502334"/>
                  <a:gd name="connsiteY11" fmla="*/ 959946 h 1272014"/>
                  <a:gd name="connsiteX12" fmla="*/ 4903 w 502334"/>
                  <a:gd name="connsiteY12" fmla="*/ 753926 h 1272014"/>
                  <a:gd name="connsiteX13" fmla="*/ 2999 w 502334"/>
                  <a:gd name="connsiteY13" fmla="*/ 549811 h 1272014"/>
                  <a:gd name="connsiteX14" fmla="*/ 22998 w 502334"/>
                  <a:gd name="connsiteY14" fmla="*/ 402518 h 1272014"/>
                  <a:gd name="connsiteX15" fmla="*/ 117595 w 502334"/>
                  <a:gd name="connsiteY15" fmla="*/ 153327 h 1272014"/>
                  <a:gd name="connsiteX16" fmla="*/ 149657 w 502334"/>
                  <a:gd name="connsiteY16" fmla="*/ 107932 h 1272014"/>
                  <a:gd name="connsiteX17" fmla="*/ 163624 w 502334"/>
                  <a:gd name="connsiteY17" fmla="*/ 98409 h 1272014"/>
                  <a:gd name="connsiteX18" fmla="*/ 182988 w 502334"/>
                  <a:gd name="connsiteY18" fmla="*/ 79998 h 1272014"/>
                  <a:gd name="connsiteX19" fmla="*/ 352819 w 502334"/>
                  <a:gd name="connsiteY19" fmla="*/ 2 h 1272014"/>
                  <a:gd name="connsiteX20" fmla="*/ 468685 w 502334"/>
                  <a:gd name="connsiteY20" fmla="*/ 38095 h 1272014"/>
                  <a:gd name="connsiteX21" fmla="*/ 491859 w 502334"/>
                  <a:gd name="connsiteY21" fmla="*/ 49206 h 1272014"/>
                  <a:gd name="connsiteX22" fmla="*/ 496620 w 502334"/>
                  <a:gd name="connsiteY22" fmla="*/ 53967 h 1272014"/>
                  <a:gd name="connsiteX23" fmla="*/ 496303 w 502334"/>
                  <a:gd name="connsiteY23" fmla="*/ 60316 h 127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2334" h="1272014">
                    <a:moveTo>
                      <a:pt x="496303" y="60316"/>
                    </a:moveTo>
                    <a:cubicBezTo>
                      <a:pt x="444560" y="113646"/>
                      <a:pt x="404562" y="174913"/>
                      <a:pt x="376627" y="243480"/>
                    </a:cubicBezTo>
                    <a:cubicBezTo>
                      <a:pt x="349010" y="310778"/>
                      <a:pt x="330598" y="380615"/>
                      <a:pt x="318853" y="452039"/>
                    </a:cubicBezTo>
                    <a:cubicBezTo>
                      <a:pt x="305521" y="533304"/>
                      <a:pt x="302346" y="615204"/>
                      <a:pt x="306790" y="696787"/>
                    </a:cubicBezTo>
                    <a:cubicBezTo>
                      <a:pt x="313457" y="824716"/>
                      <a:pt x="338852" y="949153"/>
                      <a:pt x="395991" y="1065336"/>
                    </a:cubicBezTo>
                    <a:cubicBezTo>
                      <a:pt x="419482" y="1113270"/>
                      <a:pt x="448687" y="1158029"/>
                      <a:pt x="488049" y="1195170"/>
                    </a:cubicBezTo>
                    <a:cubicBezTo>
                      <a:pt x="492811" y="1199614"/>
                      <a:pt x="499477" y="1201836"/>
                      <a:pt x="502334" y="1208502"/>
                    </a:cubicBezTo>
                    <a:cubicBezTo>
                      <a:pt x="497890" y="1209137"/>
                      <a:pt x="495033" y="1212629"/>
                      <a:pt x="491859" y="1215169"/>
                    </a:cubicBezTo>
                    <a:cubicBezTo>
                      <a:pt x="396626" y="1293577"/>
                      <a:pt x="289966" y="1290720"/>
                      <a:pt x="199178" y="1207550"/>
                    </a:cubicBezTo>
                    <a:cubicBezTo>
                      <a:pt x="187432" y="1196757"/>
                      <a:pt x="177274" y="1185012"/>
                      <a:pt x="166164" y="1173584"/>
                    </a:cubicBezTo>
                    <a:cubicBezTo>
                      <a:pt x="155371" y="1173266"/>
                      <a:pt x="149657" y="1165648"/>
                      <a:pt x="143943" y="1158029"/>
                    </a:cubicBezTo>
                    <a:cubicBezTo>
                      <a:pt x="99183" y="1098033"/>
                      <a:pt x="69027" y="1030735"/>
                      <a:pt x="46488" y="959946"/>
                    </a:cubicBezTo>
                    <a:cubicBezTo>
                      <a:pt x="25220" y="892648"/>
                      <a:pt x="11252" y="823763"/>
                      <a:pt x="4903" y="753926"/>
                    </a:cubicBezTo>
                    <a:cubicBezTo>
                      <a:pt x="-1445" y="685994"/>
                      <a:pt x="-1128" y="618061"/>
                      <a:pt x="2999" y="549811"/>
                    </a:cubicBezTo>
                    <a:cubicBezTo>
                      <a:pt x="5856" y="499973"/>
                      <a:pt x="13157" y="451087"/>
                      <a:pt x="22998" y="402518"/>
                    </a:cubicBezTo>
                    <a:cubicBezTo>
                      <a:pt x="41092" y="314587"/>
                      <a:pt x="70614" y="230465"/>
                      <a:pt x="117595" y="153327"/>
                    </a:cubicBezTo>
                    <a:cubicBezTo>
                      <a:pt x="127118" y="137454"/>
                      <a:pt x="138546" y="122852"/>
                      <a:pt x="149657" y="107932"/>
                    </a:cubicBezTo>
                    <a:cubicBezTo>
                      <a:pt x="153466" y="102853"/>
                      <a:pt x="158228" y="100314"/>
                      <a:pt x="163624" y="98409"/>
                    </a:cubicBezTo>
                    <a:cubicBezTo>
                      <a:pt x="172195" y="94600"/>
                      <a:pt x="176639" y="86346"/>
                      <a:pt x="182988" y="79998"/>
                    </a:cubicBezTo>
                    <a:cubicBezTo>
                      <a:pt x="229969" y="32699"/>
                      <a:pt x="283617" y="-315"/>
                      <a:pt x="352819" y="2"/>
                    </a:cubicBezTo>
                    <a:cubicBezTo>
                      <a:pt x="395356" y="2"/>
                      <a:pt x="433132" y="15874"/>
                      <a:pt x="468685" y="38095"/>
                    </a:cubicBezTo>
                    <a:cubicBezTo>
                      <a:pt x="480113" y="33969"/>
                      <a:pt x="483923" y="46031"/>
                      <a:pt x="491859" y="49206"/>
                    </a:cubicBezTo>
                    <a:cubicBezTo>
                      <a:pt x="493763" y="50475"/>
                      <a:pt x="495351" y="52063"/>
                      <a:pt x="496620" y="53967"/>
                    </a:cubicBezTo>
                    <a:cubicBezTo>
                      <a:pt x="496938" y="55872"/>
                      <a:pt x="496620" y="58094"/>
                      <a:pt x="496303" y="6031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2" name="Group 321">
              <a:extLst>
                <a:ext uri="{FF2B5EF4-FFF2-40B4-BE49-F238E27FC236}">
                  <a16:creationId xmlns:a16="http://schemas.microsoft.com/office/drawing/2014/main" id="{245B9EC3-2229-4181-BA61-0184BFD6CC4B}"/>
                </a:ext>
              </a:extLst>
            </p:cNvPr>
            <p:cNvGrpSpPr/>
            <p:nvPr/>
          </p:nvGrpSpPr>
          <p:grpSpPr>
            <a:xfrm rot="1019496" flipH="1">
              <a:off x="3513727" y="4313966"/>
              <a:ext cx="387463" cy="550039"/>
              <a:chOff x="3805328" y="4061908"/>
              <a:chExt cx="310118" cy="440241"/>
            </a:xfrm>
          </p:grpSpPr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6EA2AA07-BA4F-4221-8406-0353EDE6E282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1" name="Freeform: Shape 340">
                <a:extLst>
                  <a:ext uri="{FF2B5EF4-FFF2-40B4-BE49-F238E27FC236}">
                    <a16:creationId xmlns:a16="http://schemas.microsoft.com/office/drawing/2014/main" id="{A59242F2-DD1F-4033-9133-04D9A8F9A645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21AADB93-745E-4FCC-8BFE-37C27030BFEC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3" name="Group 322">
              <a:extLst>
                <a:ext uri="{FF2B5EF4-FFF2-40B4-BE49-F238E27FC236}">
                  <a16:creationId xmlns:a16="http://schemas.microsoft.com/office/drawing/2014/main" id="{6BBE91C8-A1DD-4F96-ADCE-3B61F31CC997}"/>
                </a:ext>
              </a:extLst>
            </p:cNvPr>
            <p:cNvGrpSpPr/>
            <p:nvPr/>
          </p:nvGrpSpPr>
          <p:grpSpPr>
            <a:xfrm rot="1019496" flipH="1">
              <a:off x="4488101" y="4401916"/>
              <a:ext cx="387463" cy="550039"/>
              <a:chOff x="3805328" y="4061908"/>
              <a:chExt cx="310118" cy="440241"/>
            </a:xfrm>
          </p:grpSpPr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A40D78F4-2CA4-4544-A8B6-8AF6100DEEC8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DFCAF223-3F87-4C84-AE5A-E6E9A2FEA459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7A0AE74E-D6DF-45BC-8F6D-5B661CDD1356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4" name="Group 323">
              <a:extLst>
                <a:ext uri="{FF2B5EF4-FFF2-40B4-BE49-F238E27FC236}">
                  <a16:creationId xmlns:a16="http://schemas.microsoft.com/office/drawing/2014/main" id="{8D371E89-57C8-41B7-9DA6-3F6670C3E02D}"/>
                </a:ext>
              </a:extLst>
            </p:cNvPr>
            <p:cNvGrpSpPr/>
            <p:nvPr/>
          </p:nvGrpSpPr>
          <p:grpSpPr>
            <a:xfrm>
              <a:off x="3809322" y="4217843"/>
              <a:ext cx="333375" cy="660868"/>
              <a:chOff x="4513211" y="4124289"/>
              <a:chExt cx="227247" cy="450485"/>
            </a:xfrm>
          </p:grpSpPr>
          <p:sp>
            <p:nvSpPr>
              <p:cNvPr id="334" name="Freeform: Shape 333">
                <a:extLst>
                  <a:ext uri="{FF2B5EF4-FFF2-40B4-BE49-F238E27FC236}">
                    <a16:creationId xmlns:a16="http://schemas.microsoft.com/office/drawing/2014/main" id="{5AA0FD8D-F331-4A61-BD72-CB604BCFA3FC}"/>
                  </a:ext>
                </a:extLst>
              </p:cNvPr>
              <p:cNvSpPr/>
              <p:nvPr/>
            </p:nvSpPr>
            <p:spPr>
              <a:xfrm>
                <a:off x="4513211" y="4219805"/>
                <a:ext cx="225588" cy="354969"/>
              </a:xfrm>
              <a:custGeom>
                <a:avLst/>
                <a:gdLst>
                  <a:gd name="connsiteX0" fmla="*/ 211655 w 225588"/>
                  <a:gd name="connsiteY0" fmla="*/ 195758 h 354969"/>
                  <a:gd name="connsiteX1" fmla="*/ 184783 w 225588"/>
                  <a:gd name="connsiteY1" fmla="*/ 145332 h 354969"/>
                  <a:gd name="connsiteX2" fmla="*/ 140661 w 225588"/>
                  <a:gd name="connsiteY2" fmla="*/ 22586 h 354969"/>
                  <a:gd name="connsiteX3" fmla="*/ 117770 w 225588"/>
                  <a:gd name="connsiteY3" fmla="*/ 359 h 354969"/>
                  <a:gd name="connsiteX4" fmla="*/ 118434 w 225588"/>
                  <a:gd name="connsiteY4" fmla="*/ 10311 h 354969"/>
                  <a:gd name="connsiteX5" fmla="*/ 105164 w 225588"/>
                  <a:gd name="connsiteY5" fmla="*/ 27 h 354969"/>
                  <a:gd name="connsiteX6" fmla="*/ 83600 w 225588"/>
                  <a:gd name="connsiteY6" fmla="*/ 21259 h 354969"/>
                  <a:gd name="connsiteX7" fmla="*/ 57724 w 225588"/>
                  <a:gd name="connsiteY7" fmla="*/ 93580 h 354969"/>
                  <a:gd name="connsiteX8" fmla="*/ 21232 w 225588"/>
                  <a:gd name="connsiteY8" fmla="*/ 179171 h 354969"/>
                  <a:gd name="connsiteX9" fmla="*/ 0 w 225588"/>
                  <a:gd name="connsiteY9" fmla="*/ 239549 h 354969"/>
                  <a:gd name="connsiteX10" fmla="*/ 0 w 225588"/>
                  <a:gd name="connsiteY10" fmla="*/ 277036 h 354969"/>
                  <a:gd name="connsiteX11" fmla="*/ 42464 w 225588"/>
                  <a:gd name="connsiteY11" fmla="*/ 340732 h 354969"/>
                  <a:gd name="connsiteX12" fmla="*/ 120092 w 225588"/>
                  <a:gd name="connsiteY12" fmla="*/ 354001 h 354969"/>
                  <a:gd name="connsiteX13" fmla="*/ 120756 w 225588"/>
                  <a:gd name="connsiteY13" fmla="*/ 353670 h 354969"/>
                  <a:gd name="connsiteX14" fmla="*/ 210328 w 225588"/>
                  <a:gd name="connsiteY14" fmla="*/ 312533 h 354969"/>
                  <a:gd name="connsiteX15" fmla="*/ 211655 w 225588"/>
                  <a:gd name="connsiteY15" fmla="*/ 195758 h 354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5588" h="354969">
                    <a:moveTo>
                      <a:pt x="211655" y="195758"/>
                    </a:moveTo>
                    <a:cubicBezTo>
                      <a:pt x="201702" y="179502"/>
                      <a:pt x="191418" y="163579"/>
                      <a:pt x="184783" y="145332"/>
                    </a:cubicBezTo>
                    <a:cubicBezTo>
                      <a:pt x="169855" y="104528"/>
                      <a:pt x="155258" y="63391"/>
                      <a:pt x="140661" y="22586"/>
                    </a:cubicBezTo>
                    <a:cubicBezTo>
                      <a:pt x="136680" y="11307"/>
                      <a:pt x="131372" y="1686"/>
                      <a:pt x="117770" y="359"/>
                    </a:cubicBezTo>
                    <a:cubicBezTo>
                      <a:pt x="118102" y="3676"/>
                      <a:pt x="118102" y="6994"/>
                      <a:pt x="118434" y="10311"/>
                    </a:cubicBezTo>
                    <a:cubicBezTo>
                      <a:pt x="113126" y="7989"/>
                      <a:pt x="110140" y="2349"/>
                      <a:pt x="105164" y="27"/>
                    </a:cubicBezTo>
                    <a:cubicBezTo>
                      <a:pt x="90567" y="-636"/>
                      <a:pt x="87249" y="10975"/>
                      <a:pt x="83600" y="21259"/>
                    </a:cubicBezTo>
                    <a:cubicBezTo>
                      <a:pt x="74975" y="45145"/>
                      <a:pt x="66349" y="69362"/>
                      <a:pt x="57724" y="93580"/>
                    </a:cubicBezTo>
                    <a:cubicBezTo>
                      <a:pt x="47108" y="122774"/>
                      <a:pt x="38814" y="152963"/>
                      <a:pt x="21232" y="179171"/>
                    </a:cubicBezTo>
                    <a:cubicBezTo>
                      <a:pt x="8957" y="197748"/>
                      <a:pt x="663" y="217322"/>
                      <a:pt x="0" y="239549"/>
                    </a:cubicBezTo>
                    <a:cubicBezTo>
                      <a:pt x="0" y="252155"/>
                      <a:pt x="0" y="264430"/>
                      <a:pt x="0" y="277036"/>
                    </a:cubicBezTo>
                    <a:cubicBezTo>
                      <a:pt x="2654" y="305898"/>
                      <a:pt x="19573" y="325803"/>
                      <a:pt x="42464" y="340732"/>
                    </a:cubicBezTo>
                    <a:cubicBezTo>
                      <a:pt x="66349" y="356324"/>
                      <a:pt x="93221" y="355992"/>
                      <a:pt x="120092" y="354001"/>
                    </a:cubicBezTo>
                    <a:cubicBezTo>
                      <a:pt x="120424" y="354001"/>
                      <a:pt x="120424" y="353670"/>
                      <a:pt x="120756" y="353670"/>
                    </a:cubicBezTo>
                    <a:cubicBezTo>
                      <a:pt x="156253" y="352674"/>
                      <a:pt x="187769" y="341727"/>
                      <a:pt x="210328" y="312533"/>
                    </a:cubicBezTo>
                    <a:cubicBezTo>
                      <a:pt x="234545" y="280354"/>
                      <a:pt x="234877" y="233909"/>
                      <a:pt x="211655" y="195758"/>
                    </a:cubicBezTo>
                    <a:close/>
                  </a:path>
                </a:pathLst>
              </a:custGeom>
              <a:solidFill>
                <a:srgbClr val="D9E021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96E27988-7B25-4AE2-BDAB-F27D227D0C1A}"/>
                  </a:ext>
                </a:extLst>
              </p:cNvPr>
              <p:cNvSpPr/>
              <p:nvPr/>
            </p:nvSpPr>
            <p:spPr>
              <a:xfrm>
                <a:off x="4630981" y="4220164"/>
                <a:ext cx="109477" cy="351652"/>
              </a:xfrm>
              <a:custGeom>
                <a:avLst/>
                <a:gdLst>
                  <a:gd name="connsiteX0" fmla="*/ 663 w 109476"/>
                  <a:gd name="connsiteY0" fmla="*/ 12275 h 351651"/>
                  <a:gd name="connsiteX1" fmla="*/ 0 w 109476"/>
                  <a:gd name="connsiteY1" fmla="*/ 0 h 351651"/>
                  <a:gd name="connsiteX2" fmla="*/ 22891 w 109476"/>
                  <a:gd name="connsiteY2" fmla="*/ 22227 h 351651"/>
                  <a:gd name="connsiteX3" fmla="*/ 67013 w 109476"/>
                  <a:gd name="connsiteY3" fmla="*/ 144974 h 351651"/>
                  <a:gd name="connsiteX4" fmla="*/ 93884 w 109476"/>
                  <a:gd name="connsiteY4" fmla="*/ 195399 h 351651"/>
                  <a:gd name="connsiteX5" fmla="*/ 92557 w 109476"/>
                  <a:gd name="connsiteY5" fmla="*/ 311511 h 351651"/>
                  <a:gd name="connsiteX6" fmla="*/ 663 w 109476"/>
                  <a:gd name="connsiteY6" fmla="*/ 352979 h 351651"/>
                  <a:gd name="connsiteX7" fmla="*/ 25544 w 109476"/>
                  <a:gd name="connsiteY7" fmla="*/ 278004 h 351651"/>
                  <a:gd name="connsiteX8" fmla="*/ 27535 w 109476"/>
                  <a:gd name="connsiteY8" fmla="*/ 218953 h 351651"/>
                  <a:gd name="connsiteX9" fmla="*/ 11943 w 109476"/>
                  <a:gd name="connsiteY9" fmla="*/ 60378 h 351651"/>
                  <a:gd name="connsiteX10" fmla="*/ 4976 w 109476"/>
                  <a:gd name="connsiteY10" fmla="*/ 21564 h 351651"/>
                  <a:gd name="connsiteX11" fmla="*/ 663 w 109476"/>
                  <a:gd name="connsiteY11" fmla="*/ 12275 h 351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9476" h="351651">
                    <a:moveTo>
                      <a:pt x="663" y="12275"/>
                    </a:moveTo>
                    <a:cubicBezTo>
                      <a:pt x="332" y="8294"/>
                      <a:pt x="332" y="3981"/>
                      <a:pt x="0" y="0"/>
                    </a:cubicBezTo>
                    <a:cubicBezTo>
                      <a:pt x="13602" y="1327"/>
                      <a:pt x="18910" y="10948"/>
                      <a:pt x="22891" y="22227"/>
                    </a:cubicBezTo>
                    <a:cubicBezTo>
                      <a:pt x="37487" y="63364"/>
                      <a:pt x="52084" y="104169"/>
                      <a:pt x="67013" y="144974"/>
                    </a:cubicBezTo>
                    <a:cubicBezTo>
                      <a:pt x="73648" y="162888"/>
                      <a:pt x="83932" y="179143"/>
                      <a:pt x="93884" y="195399"/>
                    </a:cubicBezTo>
                    <a:cubicBezTo>
                      <a:pt x="117107" y="233550"/>
                      <a:pt x="116775" y="279995"/>
                      <a:pt x="92557" y="311511"/>
                    </a:cubicBezTo>
                    <a:cubicBezTo>
                      <a:pt x="69667" y="341700"/>
                      <a:pt x="37156" y="352316"/>
                      <a:pt x="663" y="352979"/>
                    </a:cubicBezTo>
                    <a:cubicBezTo>
                      <a:pt x="16587" y="330420"/>
                      <a:pt x="21564" y="304544"/>
                      <a:pt x="25544" y="278004"/>
                    </a:cubicBezTo>
                    <a:cubicBezTo>
                      <a:pt x="28199" y="258431"/>
                      <a:pt x="27535" y="238526"/>
                      <a:pt x="27535" y="218953"/>
                    </a:cubicBezTo>
                    <a:cubicBezTo>
                      <a:pt x="27867" y="165542"/>
                      <a:pt x="20568" y="112794"/>
                      <a:pt x="11943" y="60378"/>
                    </a:cubicBezTo>
                    <a:cubicBezTo>
                      <a:pt x="9952" y="47440"/>
                      <a:pt x="7298" y="34502"/>
                      <a:pt x="4976" y="21564"/>
                    </a:cubicBezTo>
                    <a:cubicBezTo>
                      <a:pt x="4313" y="17914"/>
                      <a:pt x="3981" y="14597"/>
                      <a:pt x="663" y="12275"/>
                    </a:cubicBezTo>
                    <a:close/>
                  </a:path>
                </a:pathLst>
              </a:custGeom>
              <a:solidFill>
                <a:srgbClr val="C2BB4A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02DFC7CB-C0D4-4C87-87E4-28C6132371AF}"/>
                  </a:ext>
                </a:extLst>
              </p:cNvPr>
              <p:cNvSpPr/>
              <p:nvPr/>
            </p:nvSpPr>
            <p:spPr>
              <a:xfrm>
                <a:off x="4561893" y="4124289"/>
                <a:ext cx="109477" cy="109477"/>
              </a:xfrm>
              <a:custGeom>
                <a:avLst/>
                <a:gdLst>
                  <a:gd name="connsiteX0" fmla="*/ 63449 w 109476"/>
                  <a:gd name="connsiteY0" fmla="*/ 56397 h 109476"/>
                  <a:gd name="connsiteX1" fmla="*/ 111220 w 109476"/>
                  <a:gd name="connsiteY1" fmla="*/ 0 h 109476"/>
                  <a:gd name="connsiteX2" fmla="*/ 104917 w 109476"/>
                  <a:gd name="connsiteY2" fmla="*/ 0 h 109476"/>
                  <a:gd name="connsiteX3" fmla="*/ 104917 w 109476"/>
                  <a:gd name="connsiteY3" fmla="*/ 1659 h 109476"/>
                  <a:gd name="connsiteX4" fmla="*/ 94965 w 109476"/>
                  <a:gd name="connsiteY4" fmla="*/ 3649 h 109476"/>
                  <a:gd name="connsiteX5" fmla="*/ 52170 w 109476"/>
                  <a:gd name="connsiteY5" fmla="*/ 53743 h 109476"/>
                  <a:gd name="connsiteX6" fmla="*/ 7715 w 109476"/>
                  <a:gd name="connsiteY6" fmla="*/ 19905 h 109476"/>
                  <a:gd name="connsiteX7" fmla="*/ 85 w 109476"/>
                  <a:gd name="connsiteY7" fmla="*/ 23222 h 109476"/>
                  <a:gd name="connsiteX8" fmla="*/ 6388 w 109476"/>
                  <a:gd name="connsiteY8" fmla="*/ 29194 h 109476"/>
                  <a:gd name="connsiteX9" fmla="*/ 32265 w 109476"/>
                  <a:gd name="connsiteY9" fmla="*/ 42795 h 109476"/>
                  <a:gd name="connsiteX10" fmla="*/ 57146 w 109476"/>
                  <a:gd name="connsiteY10" fmla="*/ 97534 h 109476"/>
                  <a:gd name="connsiteX11" fmla="*/ 70084 w 109476"/>
                  <a:gd name="connsiteY11" fmla="*/ 108481 h 109476"/>
                  <a:gd name="connsiteX12" fmla="*/ 69420 w 109476"/>
                  <a:gd name="connsiteY12" fmla="*/ 96207 h 109476"/>
                  <a:gd name="connsiteX13" fmla="*/ 57477 w 109476"/>
                  <a:gd name="connsiteY13" fmla="*/ 67013 h 109476"/>
                  <a:gd name="connsiteX14" fmla="*/ 63449 w 109476"/>
                  <a:gd name="connsiteY14" fmla="*/ 56397 h 109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9476" h="109476">
                    <a:moveTo>
                      <a:pt x="63449" y="56397"/>
                    </a:moveTo>
                    <a:cubicBezTo>
                      <a:pt x="91979" y="52084"/>
                      <a:pt x="110889" y="29526"/>
                      <a:pt x="111220" y="0"/>
                    </a:cubicBezTo>
                    <a:cubicBezTo>
                      <a:pt x="109230" y="0"/>
                      <a:pt x="106908" y="0"/>
                      <a:pt x="104917" y="0"/>
                    </a:cubicBezTo>
                    <a:cubicBezTo>
                      <a:pt x="104917" y="663"/>
                      <a:pt x="104917" y="1327"/>
                      <a:pt x="104917" y="1659"/>
                    </a:cubicBezTo>
                    <a:cubicBezTo>
                      <a:pt x="101600" y="1659"/>
                      <a:pt x="98282" y="2322"/>
                      <a:pt x="94965" y="3649"/>
                    </a:cubicBezTo>
                    <a:cubicBezTo>
                      <a:pt x="72406" y="13270"/>
                      <a:pt x="58141" y="29857"/>
                      <a:pt x="52170" y="53743"/>
                    </a:cubicBezTo>
                    <a:cubicBezTo>
                      <a:pt x="41554" y="36824"/>
                      <a:pt x="28615" y="23222"/>
                      <a:pt x="7715" y="19905"/>
                    </a:cubicBezTo>
                    <a:cubicBezTo>
                      <a:pt x="4398" y="19241"/>
                      <a:pt x="417" y="17583"/>
                      <a:pt x="85" y="23222"/>
                    </a:cubicBezTo>
                    <a:cubicBezTo>
                      <a:pt x="-578" y="28199"/>
                      <a:pt x="2739" y="28862"/>
                      <a:pt x="6388" y="29194"/>
                    </a:cubicBezTo>
                    <a:cubicBezTo>
                      <a:pt x="17004" y="30189"/>
                      <a:pt x="25298" y="35497"/>
                      <a:pt x="32265" y="42795"/>
                    </a:cubicBezTo>
                    <a:cubicBezTo>
                      <a:pt x="46530" y="58056"/>
                      <a:pt x="53828" y="76965"/>
                      <a:pt x="57146" y="97534"/>
                    </a:cubicBezTo>
                    <a:cubicBezTo>
                      <a:pt x="60131" y="102842"/>
                      <a:pt x="58141" y="113789"/>
                      <a:pt x="70084" y="108481"/>
                    </a:cubicBezTo>
                    <a:cubicBezTo>
                      <a:pt x="74728" y="104169"/>
                      <a:pt x="73401" y="100188"/>
                      <a:pt x="69420" y="96207"/>
                    </a:cubicBezTo>
                    <a:cubicBezTo>
                      <a:pt x="67430" y="85591"/>
                      <a:pt x="61790" y="76634"/>
                      <a:pt x="57477" y="67013"/>
                    </a:cubicBezTo>
                    <a:cubicBezTo>
                      <a:pt x="54160" y="59051"/>
                      <a:pt x="56482" y="57392"/>
                      <a:pt x="63449" y="56397"/>
                    </a:cubicBezTo>
                    <a:close/>
                  </a:path>
                </a:pathLst>
              </a:custGeom>
              <a:solidFill>
                <a:srgbClr val="48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5" name="Group 324">
              <a:extLst>
                <a:ext uri="{FF2B5EF4-FFF2-40B4-BE49-F238E27FC236}">
                  <a16:creationId xmlns:a16="http://schemas.microsoft.com/office/drawing/2014/main" id="{90A240D7-E2FC-451A-8C25-8FA86F0F6150}"/>
                </a:ext>
              </a:extLst>
            </p:cNvPr>
            <p:cNvGrpSpPr/>
            <p:nvPr/>
          </p:nvGrpSpPr>
          <p:grpSpPr>
            <a:xfrm flipH="1">
              <a:off x="4149350" y="4201790"/>
              <a:ext cx="333375" cy="660868"/>
              <a:chOff x="4513211" y="4124289"/>
              <a:chExt cx="227247" cy="450485"/>
            </a:xfrm>
          </p:grpSpPr>
          <p:sp>
            <p:nvSpPr>
              <p:cNvPr id="331" name="Freeform: Shape 330">
                <a:extLst>
                  <a:ext uri="{FF2B5EF4-FFF2-40B4-BE49-F238E27FC236}">
                    <a16:creationId xmlns:a16="http://schemas.microsoft.com/office/drawing/2014/main" id="{55AA674C-6544-40D2-BECD-6CA600645C6D}"/>
                  </a:ext>
                </a:extLst>
              </p:cNvPr>
              <p:cNvSpPr/>
              <p:nvPr/>
            </p:nvSpPr>
            <p:spPr>
              <a:xfrm>
                <a:off x="4513211" y="4219805"/>
                <a:ext cx="225588" cy="354969"/>
              </a:xfrm>
              <a:custGeom>
                <a:avLst/>
                <a:gdLst>
                  <a:gd name="connsiteX0" fmla="*/ 211655 w 225588"/>
                  <a:gd name="connsiteY0" fmla="*/ 195758 h 354969"/>
                  <a:gd name="connsiteX1" fmla="*/ 184783 w 225588"/>
                  <a:gd name="connsiteY1" fmla="*/ 145332 h 354969"/>
                  <a:gd name="connsiteX2" fmla="*/ 140661 w 225588"/>
                  <a:gd name="connsiteY2" fmla="*/ 22586 h 354969"/>
                  <a:gd name="connsiteX3" fmla="*/ 117770 w 225588"/>
                  <a:gd name="connsiteY3" fmla="*/ 359 h 354969"/>
                  <a:gd name="connsiteX4" fmla="*/ 118434 w 225588"/>
                  <a:gd name="connsiteY4" fmla="*/ 10311 h 354969"/>
                  <a:gd name="connsiteX5" fmla="*/ 105164 w 225588"/>
                  <a:gd name="connsiteY5" fmla="*/ 27 h 354969"/>
                  <a:gd name="connsiteX6" fmla="*/ 83600 w 225588"/>
                  <a:gd name="connsiteY6" fmla="*/ 21259 h 354969"/>
                  <a:gd name="connsiteX7" fmla="*/ 57724 w 225588"/>
                  <a:gd name="connsiteY7" fmla="*/ 93580 h 354969"/>
                  <a:gd name="connsiteX8" fmla="*/ 21232 w 225588"/>
                  <a:gd name="connsiteY8" fmla="*/ 179171 h 354969"/>
                  <a:gd name="connsiteX9" fmla="*/ 0 w 225588"/>
                  <a:gd name="connsiteY9" fmla="*/ 239549 h 354969"/>
                  <a:gd name="connsiteX10" fmla="*/ 0 w 225588"/>
                  <a:gd name="connsiteY10" fmla="*/ 277036 h 354969"/>
                  <a:gd name="connsiteX11" fmla="*/ 42464 w 225588"/>
                  <a:gd name="connsiteY11" fmla="*/ 340732 h 354969"/>
                  <a:gd name="connsiteX12" fmla="*/ 120092 w 225588"/>
                  <a:gd name="connsiteY12" fmla="*/ 354001 h 354969"/>
                  <a:gd name="connsiteX13" fmla="*/ 120756 w 225588"/>
                  <a:gd name="connsiteY13" fmla="*/ 353670 h 354969"/>
                  <a:gd name="connsiteX14" fmla="*/ 210328 w 225588"/>
                  <a:gd name="connsiteY14" fmla="*/ 312533 h 354969"/>
                  <a:gd name="connsiteX15" fmla="*/ 211655 w 225588"/>
                  <a:gd name="connsiteY15" fmla="*/ 195758 h 354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5588" h="354969">
                    <a:moveTo>
                      <a:pt x="211655" y="195758"/>
                    </a:moveTo>
                    <a:cubicBezTo>
                      <a:pt x="201702" y="179502"/>
                      <a:pt x="191418" y="163579"/>
                      <a:pt x="184783" y="145332"/>
                    </a:cubicBezTo>
                    <a:cubicBezTo>
                      <a:pt x="169855" y="104528"/>
                      <a:pt x="155258" y="63391"/>
                      <a:pt x="140661" y="22586"/>
                    </a:cubicBezTo>
                    <a:cubicBezTo>
                      <a:pt x="136680" y="11307"/>
                      <a:pt x="131372" y="1686"/>
                      <a:pt x="117770" y="359"/>
                    </a:cubicBezTo>
                    <a:cubicBezTo>
                      <a:pt x="118102" y="3676"/>
                      <a:pt x="118102" y="6994"/>
                      <a:pt x="118434" y="10311"/>
                    </a:cubicBezTo>
                    <a:cubicBezTo>
                      <a:pt x="113126" y="7989"/>
                      <a:pt x="110140" y="2349"/>
                      <a:pt x="105164" y="27"/>
                    </a:cubicBezTo>
                    <a:cubicBezTo>
                      <a:pt x="90567" y="-636"/>
                      <a:pt x="87249" y="10975"/>
                      <a:pt x="83600" y="21259"/>
                    </a:cubicBezTo>
                    <a:cubicBezTo>
                      <a:pt x="74975" y="45145"/>
                      <a:pt x="66349" y="69362"/>
                      <a:pt x="57724" y="93580"/>
                    </a:cubicBezTo>
                    <a:cubicBezTo>
                      <a:pt x="47108" y="122774"/>
                      <a:pt x="38814" y="152963"/>
                      <a:pt x="21232" y="179171"/>
                    </a:cubicBezTo>
                    <a:cubicBezTo>
                      <a:pt x="8957" y="197748"/>
                      <a:pt x="663" y="217322"/>
                      <a:pt x="0" y="239549"/>
                    </a:cubicBezTo>
                    <a:cubicBezTo>
                      <a:pt x="0" y="252155"/>
                      <a:pt x="0" y="264430"/>
                      <a:pt x="0" y="277036"/>
                    </a:cubicBezTo>
                    <a:cubicBezTo>
                      <a:pt x="2654" y="305898"/>
                      <a:pt x="19573" y="325803"/>
                      <a:pt x="42464" y="340732"/>
                    </a:cubicBezTo>
                    <a:cubicBezTo>
                      <a:pt x="66349" y="356324"/>
                      <a:pt x="93221" y="355992"/>
                      <a:pt x="120092" y="354001"/>
                    </a:cubicBezTo>
                    <a:cubicBezTo>
                      <a:pt x="120424" y="354001"/>
                      <a:pt x="120424" y="353670"/>
                      <a:pt x="120756" y="353670"/>
                    </a:cubicBezTo>
                    <a:cubicBezTo>
                      <a:pt x="156253" y="352674"/>
                      <a:pt x="187769" y="341727"/>
                      <a:pt x="210328" y="312533"/>
                    </a:cubicBezTo>
                    <a:cubicBezTo>
                      <a:pt x="234545" y="280354"/>
                      <a:pt x="234877" y="233909"/>
                      <a:pt x="211655" y="195758"/>
                    </a:cubicBezTo>
                    <a:close/>
                  </a:path>
                </a:pathLst>
              </a:custGeom>
              <a:solidFill>
                <a:srgbClr val="D9E021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2" name="Freeform: Shape 331">
                <a:extLst>
                  <a:ext uri="{FF2B5EF4-FFF2-40B4-BE49-F238E27FC236}">
                    <a16:creationId xmlns:a16="http://schemas.microsoft.com/office/drawing/2014/main" id="{DFE25B97-BF99-4C39-8D84-998DFFA23B96}"/>
                  </a:ext>
                </a:extLst>
              </p:cNvPr>
              <p:cNvSpPr/>
              <p:nvPr/>
            </p:nvSpPr>
            <p:spPr>
              <a:xfrm>
                <a:off x="4630981" y="4220164"/>
                <a:ext cx="109477" cy="351652"/>
              </a:xfrm>
              <a:custGeom>
                <a:avLst/>
                <a:gdLst>
                  <a:gd name="connsiteX0" fmla="*/ 663 w 109476"/>
                  <a:gd name="connsiteY0" fmla="*/ 12275 h 351651"/>
                  <a:gd name="connsiteX1" fmla="*/ 0 w 109476"/>
                  <a:gd name="connsiteY1" fmla="*/ 0 h 351651"/>
                  <a:gd name="connsiteX2" fmla="*/ 22891 w 109476"/>
                  <a:gd name="connsiteY2" fmla="*/ 22227 h 351651"/>
                  <a:gd name="connsiteX3" fmla="*/ 67013 w 109476"/>
                  <a:gd name="connsiteY3" fmla="*/ 144974 h 351651"/>
                  <a:gd name="connsiteX4" fmla="*/ 93884 w 109476"/>
                  <a:gd name="connsiteY4" fmla="*/ 195399 h 351651"/>
                  <a:gd name="connsiteX5" fmla="*/ 92557 w 109476"/>
                  <a:gd name="connsiteY5" fmla="*/ 311511 h 351651"/>
                  <a:gd name="connsiteX6" fmla="*/ 663 w 109476"/>
                  <a:gd name="connsiteY6" fmla="*/ 352979 h 351651"/>
                  <a:gd name="connsiteX7" fmla="*/ 25544 w 109476"/>
                  <a:gd name="connsiteY7" fmla="*/ 278004 h 351651"/>
                  <a:gd name="connsiteX8" fmla="*/ 27535 w 109476"/>
                  <a:gd name="connsiteY8" fmla="*/ 218953 h 351651"/>
                  <a:gd name="connsiteX9" fmla="*/ 11943 w 109476"/>
                  <a:gd name="connsiteY9" fmla="*/ 60378 h 351651"/>
                  <a:gd name="connsiteX10" fmla="*/ 4976 w 109476"/>
                  <a:gd name="connsiteY10" fmla="*/ 21564 h 351651"/>
                  <a:gd name="connsiteX11" fmla="*/ 663 w 109476"/>
                  <a:gd name="connsiteY11" fmla="*/ 12275 h 351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9476" h="351651">
                    <a:moveTo>
                      <a:pt x="663" y="12275"/>
                    </a:moveTo>
                    <a:cubicBezTo>
                      <a:pt x="332" y="8294"/>
                      <a:pt x="332" y="3981"/>
                      <a:pt x="0" y="0"/>
                    </a:cubicBezTo>
                    <a:cubicBezTo>
                      <a:pt x="13602" y="1327"/>
                      <a:pt x="18910" y="10948"/>
                      <a:pt x="22891" y="22227"/>
                    </a:cubicBezTo>
                    <a:cubicBezTo>
                      <a:pt x="37487" y="63364"/>
                      <a:pt x="52084" y="104169"/>
                      <a:pt x="67013" y="144974"/>
                    </a:cubicBezTo>
                    <a:cubicBezTo>
                      <a:pt x="73648" y="162888"/>
                      <a:pt x="83932" y="179143"/>
                      <a:pt x="93884" y="195399"/>
                    </a:cubicBezTo>
                    <a:cubicBezTo>
                      <a:pt x="117107" y="233550"/>
                      <a:pt x="116775" y="279995"/>
                      <a:pt x="92557" y="311511"/>
                    </a:cubicBezTo>
                    <a:cubicBezTo>
                      <a:pt x="69667" y="341700"/>
                      <a:pt x="37156" y="352316"/>
                      <a:pt x="663" y="352979"/>
                    </a:cubicBezTo>
                    <a:cubicBezTo>
                      <a:pt x="16587" y="330420"/>
                      <a:pt x="21564" y="304544"/>
                      <a:pt x="25544" y="278004"/>
                    </a:cubicBezTo>
                    <a:cubicBezTo>
                      <a:pt x="28199" y="258431"/>
                      <a:pt x="27535" y="238526"/>
                      <a:pt x="27535" y="218953"/>
                    </a:cubicBezTo>
                    <a:cubicBezTo>
                      <a:pt x="27867" y="165542"/>
                      <a:pt x="20568" y="112794"/>
                      <a:pt x="11943" y="60378"/>
                    </a:cubicBezTo>
                    <a:cubicBezTo>
                      <a:pt x="9952" y="47440"/>
                      <a:pt x="7298" y="34502"/>
                      <a:pt x="4976" y="21564"/>
                    </a:cubicBezTo>
                    <a:cubicBezTo>
                      <a:pt x="4313" y="17914"/>
                      <a:pt x="3981" y="14597"/>
                      <a:pt x="663" y="12275"/>
                    </a:cubicBezTo>
                    <a:close/>
                  </a:path>
                </a:pathLst>
              </a:custGeom>
              <a:solidFill>
                <a:srgbClr val="C2BB4A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3" name="Freeform: Shape 332">
                <a:extLst>
                  <a:ext uri="{FF2B5EF4-FFF2-40B4-BE49-F238E27FC236}">
                    <a16:creationId xmlns:a16="http://schemas.microsoft.com/office/drawing/2014/main" id="{40532DFC-4E8E-4681-9A1A-DF619AADC50D}"/>
                  </a:ext>
                </a:extLst>
              </p:cNvPr>
              <p:cNvSpPr/>
              <p:nvPr/>
            </p:nvSpPr>
            <p:spPr>
              <a:xfrm>
                <a:off x="4561893" y="4124289"/>
                <a:ext cx="109477" cy="109477"/>
              </a:xfrm>
              <a:custGeom>
                <a:avLst/>
                <a:gdLst>
                  <a:gd name="connsiteX0" fmla="*/ 63449 w 109476"/>
                  <a:gd name="connsiteY0" fmla="*/ 56397 h 109476"/>
                  <a:gd name="connsiteX1" fmla="*/ 111220 w 109476"/>
                  <a:gd name="connsiteY1" fmla="*/ 0 h 109476"/>
                  <a:gd name="connsiteX2" fmla="*/ 104917 w 109476"/>
                  <a:gd name="connsiteY2" fmla="*/ 0 h 109476"/>
                  <a:gd name="connsiteX3" fmla="*/ 104917 w 109476"/>
                  <a:gd name="connsiteY3" fmla="*/ 1659 h 109476"/>
                  <a:gd name="connsiteX4" fmla="*/ 94965 w 109476"/>
                  <a:gd name="connsiteY4" fmla="*/ 3649 h 109476"/>
                  <a:gd name="connsiteX5" fmla="*/ 52170 w 109476"/>
                  <a:gd name="connsiteY5" fmla="*/ 53743 h 109476"/>
                  <a:gd name="connsiteX6" fmla="*/ 7715 w 109476"/>
                  <a:gd name="connsiteY6" fmla="*/ 19905 h 109476"/>
                  <a:gd name="connsiteX7" fmla="*/ 85 w 109476"/>
                  <a:gd name="connsiteY7" fmla="*/ 23222 h 109476"/>
                  <a:gd name="connsiteX8" fmla="*/ 6388 w 109476"/>
                  <a:gd name="connsiteY8" fmla="*/ 29194 h 109476"/>
                  <a:gd name="connsiteX9" fmla="*/ 32265 w 109476"/>
                  <a:gd name="connsiteY9" fmla="*/ 42795 h 109476"/>
                  <a:gd name="connsiteX10" fmla="*/ 57146 w 109476"/>
                  <a:gd name="connsiteY10" fmla="*/ 97534 h 109476"/>
                  <a:gd name="connsiteX11" fmla="*/ 70084 w 109476"/>
                  <a:gd name="connsiteY11" fmla="*/ 108481 h 109476"/>
                  <a:gd name="connsiteX12" fmla="*/ 69420 w 109476"/>
                  <a:gd name="connsiteY12" fmla="*/ 96207 h 109476"/>
                  <a:gd name="connsiteX13" fmla="*/ 57477 w 109476"/>
                  <a:gd name="connsiteY13" fmla="*/ 67013 h 109476"/>
                  <a:gd name="connsiteX14" fmla="*/ 63449 w 109476"/>
                  <a:gd name="connsiteY14" fmla="*/ 56397 h 109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9476" h="109476">
                    <a:moveTo>
                      <a:pt x="63449" y="56397"/>
                    </a:moveTo>
                    <a:cubicBezTo>
                      <a:pt x="91979" y="52084"/>
                      <a:pt x="110889" y="29526"/>
                      <a:pt x="111220" y="0"/>
                    </a:cubicBezTo>
                    <a:cubicBezTo>
                      <a:pt x="109230" y="0"/>
                      <a:pt x="106908" y="0"/>
                      <a:pt x="104917" y="0"/>
                    </a:cubicBezTo>
                    <a:cubicBezTo>
                      <a:pt x="104917" y="663"/>
                      <a:pt x="104917" y="1327"/>
                      <a:pt x="104917" y="1659"/>
                    </a:cubicBezTo>
                    <a:cubicBezTo>
                      <a:pt x="101600" y="1659"/>
                      <a:pt x="98282" y="2322"/>
                      <a:pt x="94965" y="3649"/>
                    </a:cubicBezTo>
                    <a:cubicBezTo>
                      <a:pt x="72406" y="13270"/>
                      <a:pt x="58141" y="29857"/>
                      <a:pt x="52170" y="53743"/>
                    </a:cubicBezTo>
                    <a:cubicBezTo>
                      <a:pt x="41554" y="36824"/>
                      <a:pt x="28615" y="23222"/>
                      <a:pt x="7715" y="19905"/>
                    </a:cubicBezTo>
                    <a:cubicBezTo>
                      <a:pt x="4398" y="19241"/>
                      <a:pt x="417" y="17583"/>
                      <a:pt x="85" y="23222"/>
                    </a:cubicBezTo>
                    <a:cubicBezTo>
                      <a:pt x="-578" y="28199"/>
                      <a:pt x="2739" y="28862"/>
                      <a:pt x="6388" y="29194"/>
                    </a:cubicBezTo>
                    <a:cubicBezTo>
                      <a:pt x="17004" y="30189"/>
                      <a:pt x="25298" y="35497"/>
                      <a:pt x="32265" y="42795"/>
                    </a:cubicBezTo>
                    <a:cubicBezTo>
                      <a:pt x="46530" y="58056"/>
                      <a:pt x="53828" y="76965"/>
                      <a:pt x="57146" y="97534"/>
                    </a:cubicBezTo>
                    <a:cubicBezTo>
                      <a:pt x="60131" y="102842"/>
                      <a:pt x="58141" y="113789"/>
                      <a:pt x="70084" y="108481"/>
                    </a:cubicBezTo>
                    <a:cubicBezTo>
                      <a:pt x="74728" y="104169"/>
                      <a:pt x="73401" y="100188"/>
                      <a:pt x="69420" y="96207"/>
                    </a:cubicBezTo>
                    <a:cubicBezTo>
                      <a:pt x="67430" y="85591"/>
                      <a:pt x="61790" y="76634"/>
                      <a:pt x="57477" y="67013"/>
                    </a:cubicBezTo>
                    <a:cubicBezTo>
                      <a:pt x="54160" y="59051"/>
                      <a:pt x="56482" y="57392"/>
                      <a:pt x="63449" y="56397"/>
                    </a:cubicBezTo>
                    <a:close/>
                  </a:path>
                </a:pathLst>
              </a:custGeom>
              <a:solidFill>
                <a:srgbClr val="48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1996A8E5-E9AD-4712-9D4D-44DDAB8327B5}"/>
                </a:ext>
              </a:extLst>
            </p:cNvPr>
            <p:cNvGrpSpPr/>
            <p:nvPr/>
          </p:nvGrpSpPr>
          <p:grpSpPr>
            <a:xfrm rot="1019496" flipH="1">
              <a:off x="3944708" y="4336118"/>
              <a:ext cx="387463" cy="550039"/>
              <a:chOff x="3805328" y="4061908"/>
              <a:chExt cx="310118" cy="440241"/>
            </a:xfrm>
          </p:grpSpPr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6E28498D-210D-44E2-8A12-38D859125134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9" name="Freeform: Shape 328">
                <a:extLst>
                  <a:ext uri="{FF2B5EF4-FFF2-40B4-BE49-F238E27FC236}">
                    <a16:creationId xmlns:a16="http://schemas.microsoft.com/office/drawing/2014/main" id="{32DAACC3-686A-4553-8B65-FAF3E5014081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0" name="Freeform: Shape 329">
                <a:extLst>
                  <a:ext uri="{FF2B5EF4-FFF2-40B4-BE49-F238E27FC236}">
                    <a16:creationId xmlns:a16="http://schemas.microsoft.com/office/drawing/2014/main" id="{C9D2D818-2AF9-4369-B4B2-ADA5F5196F17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65D59939-F06A-4C74-A5FC-9B33C5EF78CC}"/>
                </a:ext>
              </a:extLst>
            </p:cNvPr>
            <p:cNvSpPr/>
            <p:nvPr/>
          </p:nvSpPr>
          <p:spPr>
            <a:xfrm>
              <a:off x="2741189" y="4529498"/>
              <a:ext cx="2153834" cy="1037622"/>
            </a:xfrm>
            <a:custGeom>
              <a:avLst/>
              <a:gdLst>
                <a:gd name="connsiteX0" fmla="*/ 0 w 2153834"/>
                <a:gd name="connsiteY0" fmla="*/ 0 h 1037622"/>
                <a:gd name="connsiteX1" fmla="*/ 2141989 w 2153834"/>
                <a:gd name="connsiteY1" fmla="*/ 303488 h 1037622"/>
                <a:gd name="connsiteX2" fmla="*/ 2152240 w 2153834"/>
                <a:gd name="connsiteY2" fmla="*/ 310466 h 1037622"/>
                <a:gd name="connsiteX3" fmla="*/ 2152924 w 2153834"/>
                <a:gd name="connsiteY3" fmla="*/ 323554 h 1037622"/>
                <a:gd name="connsiteX4" fmla="*/ 2151280 w 2153834"/>
                <a:gd name="connsiteY4" fmla="*/ 340548 h 1037622"/>
                <a:gd name="connsiteX5" fmla="*/ 2144702 w 2153834"/>
                <a:gd name="connsiteY5" fmla="*/ 530219 h 1037622"/>
                <a:gd name="connsiteX6" fmla="*/ 2140317 w 2153834"/>
                <a:gd name="connsiteY6" fmla="*/ 623958 h 1037622"/>
                <a:gd name="connsiteX7" fmla="*/ 2128257 w 2153834"/>
                <a:gd name="connsiteY7" fmla="*/ 640951 h 1037622"/>
                <a:gd name="connsiteX8" fmla="*/ 1925978 w 2153834"/>
                <a:gd name="connsiteY8" fmla="*/ 730853 h 1037622"/>
                <a:gd name="connsiteX9" fmla="*/ 1721507 w 2153834"/>
                <a:gd name="connsiteY9" fmla="*/ 822399 h 1037622"/>
                <a:gd name="connsiteX10" fmla="*/ 1708350 w 2153834"/>
                <a:gd name="connsiteY10" fmla="*/ 832814 h 1037622"/>
                <a:gd name="connsiteX11" fmla="*/ 1294472 w 2153834"/>
                <a:gd name="connsiteY11" fmla="*/ 1017551 h 1037622"/>
                <a:gd name="connsiteX12" fmla="*/ 1276383 w 2153834"/>
                <a:gd name="connsiteY12" fmla="*/ 1026322 h 1037622"/>
                <a:gd name="connsiteX13" fmla="*/ 1195800 w 2153834"/>
                <a:gd name="connsiteY13" fmla="*/ 1027419 h 1037622"/>
                <a:gd name="connsiteX14" fmla="*/ 562651 w 2153834"/>
                <a:gd name="connsiteY14" fmla="*/ 782930 h 1037622"/>
                <a:gd name="connsiteX15" fmla="*/ 317065 w 2153834"/>
                <a:gd name="connsiteY15" fmla="*/ 688643 h 1037622"/>
                <a:gd name="connsiteX16" fmla="*/ 284723 w 2153834"/>
                <a:gd name="connsiteY16" fmla="*/ 657396 h 1037622"/>
                <a:gd name="connsiteX17" fmla="*/ 266084 w 2153834"/>
                <a:gd name="connsiteY17" fmla="*/ 612446 h 1037622"/>
                <a:gd name="connsiteX18" fmla="*/ 170153 w 2153834"/>
                <a:gd name="connsiteY18" fmla="*/ 390981 h 1037622"/>
                <a:gd name="connsiteX19" fmla="*/ 82992 w 2153834"/>
                <a:gd name="connsiteY19" fmla="*/ 189250 h 1037622"/>
                <a:gd name="connsiteX20" fmla="*/ 26529 w 2153834"/>
                <a:gd name="connsiteY20" fmla="*/ 57686 h 1037622"/>
                <a:gd name="connsiteX21" fmla="*/ 9535 w 2153834"/>
                <a:gd name="connsiteY21" fmla="*/ 26440 h 1037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3834" h="1037622">
                  <a:moveTo>
                    <a:pt x="0" y="0"/>
                  </a:moveTo>
                  <a:lnTo>
                    <a:pt x="2141989" y="303488"/>
                  </a:lnTo>
                  <a:lnTo>
                    <a:pt x="2152240" y="310466"/>
                  </a:lnTo>
                  <a:cubicBezTo>
                    <a:pt x="2154158" y="313824"/>
                    <a:pt x="2154295" y="318072"/>
                    <a:pt x="2152924" y="323554"/>
                  </a:cubicBezTo>
                  <a:cubicBezTo>
                    <a:pt x="2151829" y="329036"/>
                    <a:pt x="2151280" y="335066"/>
                    <a:pt x="2151280" y="340548"/>
                  </a:cubicBezTo>
                  <a:cubicBezTo>
                    <a:pt x="2149088" y="403589"/>
                    <a:pt x="2148539" y="467178"/>
                    <a:pt x="2144702" y="530219"/>
                  </a:cubicBezTo>
                  <a:cubicBezTo>
                    <a:pt x="2142509" y="561465"/>
                    <a:pt x="2145251" y="592711"/>
                    <a:pt x="2140317" y="623958"/>
                  </a:cubicBezTo>
                  <a:cubicBezTo>
                    <a:pt x="2139221" y="632729"/>
                    <a:pt x="2136479" y="637114"/>
                    <a:pt x="2128257" y="640951"/>
                  </a:cubicBezTo>
                  <a:cubicBezTo>
                    <a:pt x="2060831" y="670553"/>
                    <a:pt x="1993404" y="700703"/>
                    <a:pt x="1925978" y="730853"/>
                  </a:cubicBezTo>
                  <a:cubicBezTo>
                    <a:pt x="1858003" y="761551"/>
                    <a:pt x="1790029" y="791701"/>
                    <a:pt x="1721507" y="822399"/>
                  </a:cubicBezTo>
                  <a:cubicBezTo>
                    <a:pt x="1719314" y="828429"/>
                    <a:pt x="1713831" y="830622"/>
                    <a:pt x="1708350" y="832814"/>
                  </a:cubicBezTo>
                  <a:cubicBezTo>
                    <a:pt x="1570208" y="893662"/>
                    <a:pt x="1432615" y="956703"/>
                    <a:pt x="1294472" y="1017551"/>
                  </a:cubicBezTo>
                  <a:cubicBezTo>
                    <a:pt x="1288443" y="1020292"/>
                    <a:pt x="1282413" y="1023582"/>
                    <a:pt x="1276383" y="1026322"/>
                  </a:cubicBezTo>
                  <a:cubicBezTo>
                    <a:pt x="1249522" y="1043864"/>
                    <a:pt x="1224306" y="1038383"/>
                    <a:pt x="1195800" y="1027419"/>
                  </a:cubicBezTo>
                  <a:cubicBezTo>
                    <a:pt x="984750" y="945192"/>
                    <a:pt x="773701" y="864061"/>
                    <a:pt x="562651" y="782930"/>
                  </a:cubicBezTo>
                  <a:cubicBezTo>
                    <a:pt x="480972" y="751684"/>
                    <a:pt x="399292" y="719889"/>
                    <a:pt x="317065" y="688643"/>
                  </a:cubicBezTo>
                  <a:cubicBezTo>
                    <a:pt x="301168" y="682613"/>
                    <a:pt x="290204" y="674390"/>
                    <a:pt x="284723" y="657396"/>
                  </a:cubicBezTo>
                  <a:cubicBezTo>
                    <a:pt x="279789" y="642047"/>
                    <a:pt x="272115" y="627795"/>
                    <a:pt x="266084" y="612446"/>
                  </a:cubicBezTo>
                  <a:cubicBezTo>
                    <a:pt x="234290" y="538441"/>
                    <a:pt x="202496" y="464437"/>
                    <a:pt x="170153" y="390981"/>
                  </a:cubicBezTo>
                  <a:cubicBezTo>
                    <a:pt x="141099" y="323554"/>
                    <a:pt x="112045" y="256128"/>
                    <a:pt x="82992" y="189250"/>
                  </a:cubicBezTo>
                  <a:cubicBezTo>
                    <a:pt x="63805" y="145395"/>
                    <a:pt x="45167" y="101540"/>
                    <a:pt x="26529" y="57686"/>
                  </a:cubicBezTo>
                  <a:cubicBezTo>
                    <a:pt x="22144" y="46723"/>
                    <a:pt x="12825" y="38500"/>
                    <a:pt x="9535" y="2644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7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423" name="Group 422">
            <a:extLst>
              <a:ext uri="{FF2B5EF4-FFF2-40B4-BE49-F238E27FC236}">
                <a16:creationId xmlns:a16="http://schemas.microsoft.com/office/drawing/2014/main" id="{B9E4EBFC-8C87-4B73-B302-FDC5F8335B99}"/>
              </a:ext>
            </a:extLst>
          </p:cNvPr>
          <p:cNvGrpSpPr/>
          <p:nvPr/>
        </p:nvGrpSpPr>
        <p:grpSpPr>
          <a:xfrm>
            <a:off x="8654264" y="4257550"/>
            <a:ext cx="3543117" cy="1946703"/>
            <a:chOff x="-548507" y="477868"/>
            <a:chExt cx="11570449" cy="6357177"/>
          </a:xfrm>
        </p:grpSpPr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5B387536-A88C-4A72-A791-53EB9A92CE19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3848DA0C-4C97-42B2-9F72-67E96C10382A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02A7F5AF-2808-45C7-B842-6B9A0263B586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A4A99A5-CC91-46A6-8FA5-FD373BB8F1AC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5677AB5B-2E0E-4E57-B620-4B60454027A2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29" name="Group 428">
              <a:extLst>
                <a:ext uri="{FF2B5EF4-FFF2-40B4-BE49-F238E27FC236}">
                  <a16:creationId xmlns:a16="http://schemas.microsoft.com/office/drawing/2014/main" id="{5705FB9C-4E81-4F65-B2F9-56DD4C21DCE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434" name="Rectangle: Rounded Corners 433">
                <a:extLst>
                  <a:ext uri="{FF2B5EF4-FFF2-40B4-BE49-F238E27FC236}">
                    <a16:creationId xmlns:a16="http://schemas.microsoft.com/office/drawing/2014/main" id="{350C9AE6-26AE-4A92-9948-099708A438A7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5" name="Rectangle: Rounded Corners 434">
                <a:extLst>
                  <a:ext uri="{FF2B5EF4-FFF2-40B4-BE49-F238E27FC236}">
                    <a16:creationId xmlns:a16="http://schemas.microsoft.com/office/drawing/2014/main" id="{4FFCDC92-91F2-4B93-B76E-1618D2F9AEF0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0" name="Group 429">
              <a:extLst>
                <a:ext uri="{FF2B5EF4-FFF2-40B4-BE49-F238E27FC236}">
                  <a16:creationId xmlns:a16="http://schemas.microsoft.com/office/drawing/2014/main" id="{0FD74553-0EC1-4B26-BA67-BD9D450180E2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432" name="Rectangle: Rounded Corners 431">
                <a:extLst>
                  <a:ext uri="{FF2B5EF4-FFF2-40B4-BE49-F238E27FC236}">
                    <a16:creationId xmlns:a16="http://schemas.microsoft.com/office/drawing/2014/main" id="{8501DFE4-71E3-4F48-A8D9-8FB4A806E6F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3" name="Rectangle: Rounded Corners 432">
                <a:extLst>
                  <a:ext uri="{FF2B5EF4-FFF2-40B4-BE49-F238E27FC236}">
                    <a16:creationId xmlns:a16="http://schemas.microsoft.com/office/drawing/2014/main" id="{33EF9F9E-9C66-4799-B3E1-998986C68D61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DA91BF96-82CB-4B2C-AE3B-15436C4CCD29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39" name="Group 438">
            <a:extLst>
              <a:ext uri="{FF2B5EF4-FFF2-40B4-BE49-F238E27FC236}">
                <a16:creationId xmlns:a16="http://schemas.microsoft.com/office/drawing/2014/main" id="{9AD44462-9764-4ACE-B154-AA492D8F535A}"/>
              </a:ext>
            </a:extLst>
          </p:cNvPr>
          <p:cNvGrpSpPr/>
          <p:nvPr/>
        </p:nvGrpSpPr>
        <p:grpSpPr>
          <a:xfrm>
            <a:off x="10243980" y="928993"/>
            <a:ext cx="1339868" cy="2355419"/>
            <a:chOff x="9558139" y="858564"/>
            <a:chExt cx="2565502" cy="4510019"/>
          </a:xfrm>
        </p:grpSpPr>
        <p:grpSp>
          <p:nvGrpSpPr>
            <p:cNvPr id="417" name="Group 14">
              <a:extLst>
                <a:ext uri="{FF2B5EF4-FFF2-40B4-BE49-F238E27FC236}">
                  <a16:creationId xmlns:a16="http://schemas.microsoft.com/office/drawing/2014/main" id="{9A0F5621-C5BD-41D9-93A1-722FB6E80B1C}"/>
                </a:ext>
              </a:extLst>
            </p:cNvPr>
            <p:cNvGrpSpPr/>
            <p:nvPr/>
          </p:nvGrpSpPr>
          <p:grpSpPr>
            <a:xfrm>
              <a:off x="9558139" y="858564"/>
              <a:ext cx="2565502" cy="4510019"/>
              <a:chOff x="445712" y="1449040"/>
              <a:chExt cx="2113018" cy="3924176"/>
            </a:xfrm>
          </p:grpSpPr>
          <p:sp>
            <p:nvSpPr>
              <p:cNvPr id="418" name="Rounded Rectangle 15">
                <a:extLst>
                  <a:ext uri="{FF2B5EF4-FFF2-40B4-BE49-F238E27FC236}">
                    <a16:creationId xmlns:a16="http://schemas.microsoft.com/office/drawing/2014/main" id="{4F279220-1148-4988-B1F5-3B0B3ADD0D34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419" name="Rectangle 16">
                <a:extLst>
                  <a:ext uri="{FF2B5EF4-FFF2-40B4-BE49-F238E27FC236}">
                    <a16:creationId xmlns:a16="http://schemas.microsoft.com/office/drawing/2014/main" id="{BB1FBE04-C57F-44E1-8ACF-19AD73BDEF3A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420" name="Group 17">
                <a:extLst>
                  <a:ext uri="{FF2B5EF4-FFF2-40B4-BE49-F238E27FC236}">
                    <a16:creationId xmlns:a16="http://schemas.microsoft.com/office/drawing/2014/main" id="{E73DC5F6-9F96-46A3-8168-551AE20C1221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421" name="Oval 18">
                  <a:extLst>
                    <a:ext uri="{FF2B5EF4-FFF2-40B4-BE49-F238E27FC236}">
                      <a16:creationId xmlns:a16="http://schemas.microsoft.com/office/drawing/2014/main" id="{B1357D5A-6029-4E8C-93A7-CAA5B55F7AC5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422" name="Rounded Rectangle 19">
                  <a:extLst>
                    <a:ext uri="{FF2B5EF4-FFF2-40B4-BE49-F238E27FC236}">
                      <a16:creationId xmlns:a16="http://schemas.microsoft.com/office/drawing/2014/main" id="{FBCA1820-842E-4E18-BB4A-FB320F3C4A1E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grpSp>
          <p:nvGrpSpPr>
            <p:cNvPr id="438" name="Group 437">
              <a:extLst>
                <a:ext uri="{FF2B5EF4-FFF2-40B4-BE49-F238E27FC236}">
                  <a16:creationId xmlns:a16="http://schemas.microsoft.com/office/drawing/2014/main" id="{A38BAB6B-FA15-4401-A43A-E56F02DF4819}"/>
                </a:ext>
              </a:extLst>
            </p:cNvPr>
            <p:cNvGrpSpPr/>
            <p:nvPr/>
          </p:nvGrpSpPr>
          <p:grpSpPr>
            <a:xfrm>
              <a:off x="9683778" y="1186382"/>
              <a:ext cx="2310992" cy="3738529"/>
              <a:chOff x="9684594" y="897613"/>
              <a:chExt cx="3528017" cy="2156011"/>
            </a:xfrm>
          </p:grpSpPr>
          <p:sp>
            <p:nvSpPr>
              <p:cNvPr id="436" name="Freeform: Shape 435">
                <a:extLst>
                  <a:ext uri="{FF2B5EF4-FFF2-40B4-BE49-F238E27FC236}">
                    <a16:creationId xmlns:a16="http://schemas.microsoft.com/office/drawing/2014/main" id="{4F30ABB3-20EF-445D-A4E6-EA22DA41E73C}"/>
                  </a:ext>
                </a:extLst>
              </p:cNvPr>
              <p:cNvSpPr/>
              <p:nvPr/>
            </p:nvSpPr>
            <p:spPr>
              <a:xfrm>
                <a:off x="9684594" y="897613"/>
                <a:ext cx="3528017" cy="2156011"/>
              </a:xfrm>
              <a:custGeom>
                <a:avLst/>
                <a:gdLst>
                  <a:gd name="connsiteX0" fmla="*/ 7144 w 1200150"/>
                  <a:gd name="connsiteY0" fmla="*/ 7144 h 733425"/>
                  <a:gd name="connsiteX1" fmla="*/ 1196816 w 1200150"/>
                  <a:gd name="connsiteY1" fmla="*/ 7144 h 733425"/>
                  <a:gd name="connsiteX2" fmla="*/ 1196816 w 1200150"/>
                  <a:gd name="connsiteY2" fmla="*/ 730091 h 733425"/>
                  <a:gd name="connsiteX3" fmla="*/ 7144 w 1200150"/>
                  <a:gd name="connsiteY3" fmla="*/ 730091 h 7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00150" h="733425">
                    <a:moveTo>
                      <a:pt x="7144" y="7144"/>
                    </a:moveTo>
                    <a:lnTo>
                      <a:pt x="1196816" y="7144"/>
                    </a:lnTo>
                    <a:lnTo>
                      <a:pt x="1196816" y="730091"/>
                    </a:lnTo>
                    <a:lnTo>
                      <a:pt x="7144" y="730091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7" name="Freeform: Shape 436">
                <a:extLst>
                  <a:ext uri="{FF2B5EF4-FFF2-40B4-BE49-F238E27FC236}">
                    <a16:creationId xmlns:a16="http://schemas.microsoft.com/office/drawing/2014/main" id="{771CA644-D013-42A8-A415-335C976355CC}"/>
                  </a:ext>
                </a:extLst>
              </p:cNvPr>
              <p:cNvSpPr/>
              <p:nvPr/>
            </p:nvSpPr>
            <p:spPr>
              <a:xfrm>
                <a:off x="10879009" y="916221"/>
                <a:ext cx="2333602" cy="2137403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441" name="Group 440">
            <a:extLst>
              <a:ext uri="{FF2B5EF4-FFF2-40B4-BE49-F238E27FC236}">
                <a16:creationId xmlns:a16="http://schemas.microsoft.com/office/drawing/2014/main" id="{4DB5BE82-CA04-4C70-A9A8-F9FD3D04BBEC}"/>
              </a:ext>
            </a:extLst>
          </p:cNvPr>
          <p:cNvGrpSpPr/>
          <p:nvPr/>
        </p:nvGrpSpPr>
        <p:grpSpPr>
          <a:xfrm>
            <a:off x="2676881" y="1277104"/>
            <a:ext cx="1686306" cy="2332111"/>
            <a:chOff x="3148147" y="2646922"/>
            <a:chExt cx="2831864" cy="3916384"/>
          </a:xfrm>
        </p:grpSpPr>
        <p:grpSp>
          <p:nvGrpSpPr>
            <p:cNvPr id="442" name="Group 441">
              <a:extLst>
                <a:ext uri="{FF2B5EF4-FFF2-40B4-BE49-F238E27FC236}">
                  <a16:creationId xmlns:a16="http://schemas.microsoft.com/office/drawing/2014/main" id="{2A66B284-FAD0-4489-A47B-B0E6ADFFFD49}"/>
                </a:ext>
              </a:extLst>
            </p:cNvPr>
            <p:cNvGrpSpPr/>
            <p:nvPr/>
          </p:nvGrpSpPr>
          <p:grpSpPr>
            <a:xfrm rot="271634">
              <a:off x="4717588" y="2803046"/>
              <a:ext cx="1262423" cy="1186683"/>
              <a:chOff x="5903628" y="805233"/>
              <a:chExt cx="5796431" cy="5448665"/>
            </a:xfrm>
          </p:grpSpPr>
          <p:sp>
            <p:nvSpPr>
              <p:cNvPr id="488" name="Freeform: Shape 487">
                <a:extLst>
                  <a:ext uri="{FF2B5EF4-FFF2-40B4-BE49-F238E27FC236}">
                    <a16:creationId xmlns:a16="http://schemas.microsoft.com/office/drawing/2014/main" id="{036465C2-235C-45A7-8749-6B60ACF37BD1}"/>
                  </a:ext>
                </a:extLst>
              </p:cNvPr>
              <p:cNvSpPr/>
              <p:nvPr/>
            </p:nvSpPr>
            <p:spPr>
              <a:xfrm>
                <a:off x="7934146" y="805233"/>
                <a:ext cx="1746595" cy="1793672"/>
              </a:xfrm>
              <a:custGeom>
                <a:avLst/>
                <a:gdLst>
                  <a:gd name="connsiteX0" fmla="*/ 662126 w 1746595"/>
                  <a:gd name="connsiteY0" fmla="*/ 275 h 1793672"/>
                  <a:gd name="connsiteX1" fmla="*/ 718763 w 1746595"/>
                  <a:gd name="connsiteY1" fmla="*/ 32157 h 1793672"/>
                  <a:gd name="connsiteX2" fmla="*/ 931867 w 1746595"/>
                  <a:gd name="connsiteY2" fmla="*/ 95658 h 1793672"/>
                  <a:gd name="connsiteX3" fmla="*/ 1203086 w 1746595"/>
                  <a:gd name="connsiteY3" fmla="*/ 69829 h 1793672"/>
                  <a:gd name="connsiteX4" fmla="*/ 1400045 w 1746595"/>
                  <a:gd name="connsiteY4" fmla="*/ 119337 h 1793672"/>
                  <a:gd name="connsiteX5" fmla="*/ 1571307 w 1746595"/>
                  <a:gd name="connsiteY5" fmla="*/ 165213 h 1793672"/>
                  <a:gd name="connsiteX6" fmla="*/ 1736350 w 1746595"/>
                  <a:gd name="connsiteY6" fmla="*/ 217161 h 1793672"/>
                  <a:gd name="connsiteX7" fmla="*/ 1740149 w 1746595"/>
                  <a:gd name="connsiteY7" fmla="*/ 217276 h 1793672"/>
                  <a:gd name="connsiteX8" fmla="*/ 1732615 w 1746595"/>
                  <a:gd name="connsiteY8" fmla="*/ 259250 h 1793672"/>
                  <a:gd name="connsiteX9" fmla="*/ 1577631 w 1746595"/>
                  <a:gd name="connsiteY9" fmla="*/ 863040 h 1793672"/>
                  <a:gd name="connsiteX10" fmla="*/ 1556105 w 1746595"/>
                  <a:gd name="connsiteY10" fmla="*/ 1226819 h 1793672"/>
                  <a:gd name="connsiteX11" fmla="*/ 1535811 w 1746595"/>
                  <a:gd name="connsiteY11" fmla="*/ 1241145 h 1793672"/>
                  <a:gd name="connsiteX12" fmla="*/ 1527213 w 1746595"/>
                  <a:gd name="connsiteY12" fmla="*/ 1321172 h 1793672"/>
                  <a:gd name="connsiteX13" fmla="*/ 909353 w 1746595"/>
                  <a:gd name="connsiteY13" fmla="*/ 1793672 h 1793672"/>
                  <a:gd name="connsiteX14" fmla="*/ 291493 w 1746595"/>
                  <a:gd name="connsiteY14" fmla="*/ 1321172 h 1793672"/>
                  <a:gd name="connsiteX15" fmla="*/ 285889 w 1746595"/>
                  <a:gd name="connsiteY15" fmla="*/ 1269008 h 1793672"/>
                  <a:gd name="connsiteX16" fmla="*/ 276417 w 1746595"/>
                  <a:gd name="connsiteY16" fmla="*/ 1261259 h 1793672"/>
                  <a:gd name="connsiteX17" fmla="*/ 148343 w 1746595"/>
                  <a:gd name="connsiteY17" fmla="*/ 539081 h 1793672"/>
                  <a:gd name="connsiteX18" fmla="*/ 7351 w 1746595"/>
                  <a:gd name="connsiteY18" fmla="*/ 110724 h 1793672"/>
                  <a:gd name="connsiteX19" fmla="*/ 5198 w 1746595"/>
                  <a:gd name="connsiteY19" fmla="*/ 76284 h 1793672"/>
                  <a:gd name="connsiteX20" fmla="*/ 17524 w 1746595"/>
                  <a:gd name="connsiteY20" fmla="*/ 78074 h 1793672"/>
                  <a:gd name="connsiteX21" fmla="*/ 350678 w 1746595"/>
                  <a:gd name="connsiteY21" fmla="*/ 35389 h 1793672"/>
                  <a:gd name="connsiteX22" fmla="*/ 594994 w 1746595"/>
                  <a:gd name="connsiteY22" fmla="*/ 6329 h 1793672"/>
                  <a:gd name="connsiteX23" fmla="*/ 662126 w 1746595"/>
                  <a:gd name="connsiteY23" fmla="*/ 275 h 179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746595" h="1793672">
                    <a:moveTo>
                      <a:pt x="662126" y="275"/>
                    </a:moveTo>
                    <a:cubicBezTo>
                      <a:pt x="683786" y="1754"/>
                      <a:pt x="703696" y="9557"/>
                      <a:pt x="718763" y="32157"/>
                    </a:cubicBezTo>
                    <a:cubicBezTo>
                      <a:pt x="772576" y="116109"/>
                      <a:pt x="852222" y="104269"/>
                      <a:pt x="931867" y="95658"/>
                    </a:cubicBezTo>
                    <a:cubicBezTo>
                      <a:pt x="1022273" y="85971"/>
                      <a:pt x="1112680" y="70904"/>
                      <a:pt x="1203086" y="69829"/>
                    </a:cubicBezTo>
                    <a:cubicBezTo>
                      <a:pt x="1270892" y="68751"/>
                      <a:pt x="1334392" y="101042"/>
                      <a:pt x="1400045" y="119337"/>
                    </a:cubicBezTo>
                    <a:cubicBezTo>
                      <a:pt x="1457088" y="135480"/>
                      <a:pt x="1514399" y="149741"/>
                      <a:pt x="1571307" y="165213"/>
                    </a:cubicBezTo>
                    <a:lnTo>
                      <a:pt x="1736350" y="217161"/>
                    </a:lnTo>
                    <a:lnTo>
                      <a:pt x="1740149" y="217276"/>
                    </a:lnTo>
                    <a:cubicBezTo>
                      <a:pt x="1755216" y="234496"/>
                      <a:pt x="1740149" y="247411"/>
                      <a:pt x="1732615" y="259250"/>
                    </a:cubicBezTo>
                    <a:cubicBezTo>
                      <a:pt x="1637903" y="449750"/>
                      <a:pt x="1600231" y="654242"/>
                      <a:pt x="1577631" y="863040"/>
                    </a:cubicBezTo>
                    <a:cubicBezTo>
                      <a:pt x="1563638" y="983580"/>
                      <a:pt x="1556105" y="1105200"/>
                      <a:pt x="1556105" y="1226819"/>
                    </a:cubicBezTo>
                    <a:lnTo>
                      <a:pt x="1535811" y="1241145"/>
                    </a:lnTo>
                    <a:lnTo>
                      <a:pt x="1527213" y="1321172"/>
                    </a:lnTo>
                    <a:cubicBezTo>
                      <a:pt x="1468405" y="1590827"/>
                      <a:pt x="1214125" y="1793672"/>
                      <a:pt x="909353" y="1793672"/>
                    </a:cubicBezTo>
                    <a:cubicBezTo>
                      <a:pt x="604581" y="1793672"/>
                      <a:pt x="350301" y="1590827"/>
                      <a:pt x="291493" y="1321172"/>
                    </a:cubicBezTo>
                    <a:lnTo>
                      <a:pt x="285889" y="1269008"/>
                    </a:lnTo>
                    <a:lnTo>
                      <a:pt x="276417" y="1261259"/>
                    </a:lnTo>
                    <a:cubicBezTo>
                      <a:pt x="263503" y="1014793"/>
                      <a:pt x="212918" y="775861"/>
                      <a:pt x="148343" y="539081"/>
                    </a:cubicBezTo>
                    <a:cubicBezTo>
                      <a:pt x="108519" y="393783"/>
                      <a:pt x="62239" y="250642"/>
                      <a:pt x="7351" y="110724"/>
                    </a:cubicBezTo>
                    <a:cubicBezTo>
                      <a:pt x="3045" y="99963"/>
                      <a:pt x="-5567" y="88124"/>
                      <a:pt x="5198" y="76284"/>
                    </a:cubicBezTo>
                    <a:lnTo>
                      <a:pt x="17524" y="78074"/>
                    </a:lnTo>
                    <a:lnTo>
                      <a:pt x="350678" y="35389"/>
                    </a:lnTo>
                    <a:cubicBezTo>
                      <a:pt x="431398" y="24624"/>
                      <a:pt x="513196" y="14937"/>
                      <a:pt x="594994" y="6329"/>
                    </a:cubicBezTo>
                    <a:cubicBezTo>
                      <a:pt x="617058" y="3639"/>
                      <a:pt x="640466" y="-1205"/>
                      <a:pt x="662126" y="275"/>
                    </a:cubicBezTo>
                    <a:close/>
                  </a:path>
                </a:pathLst>
              </a:custGeom>
              <a:solidFill>
                <a:srgbClr val="5E3611"/>
              </a:solidFill>
              <a:ln w="317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89" name="Freeform: Shape 488">
                <a:extLst>
                  <a:ext uri="{FF2B5EF4-FFF2-40B4-BE49-F238E27FC236}">
                    <a16:creationId xmlns:a16="http://schemas.microsoft.com/office/drawing/2014/main" id="{AE7078C2-1D64-4D35-9865-5026168F7858}"/>
                  </a:ext>
                </a:extLst>
              </p:cNvPr>
              <p:cNvSpPr/>
              <p:nvPr/>
            </p:nvSpPr>
            <p:spPr>
              <a:xfrm>
                <a:off x="7919411" y="881518"/>
                <a:ext cx="1746595" cy="1259914"/>
              </a:xfrm>
              <a:custGeom>
                <a:avLst/>
                <a:gdLst>
                  <a:gd name="connsiteX0" fmla="*/ 1245061 w 1746595"/>
                  <a:gd name="connsiteY0" fmla="*/ 499390 h 1259914"/>
                  <a:gd name="connsiteX1" fmla="*/ 1205240 w 1746595"/>
                  <a:gd name="connsiteY1" fmla="*/ 739397 h 1259914"/>
                  <a:gd name="connsiteX2" fmla="*/ 1211699 w 1746595"/>
                  <a:gd name="connsiteY2" fmla="*/ 1130086 h 1259914"/>
                  <a:gd name="connsiteX3" fmla="*/ 1220307 w 1746595"/>
                  <a:gd name="connsiteY3" fmla="*/ 1078426 h 1259914"/>
                  <a:gd name="connsiteX4" fmla="*/ 1240755 w 1746595"/>
                  <a:gd name="connsiteY4" fmla="*/ 725408 h 1259914"/>
                  <a:gd name="connsiteX5" fmla="*/ 1245061 w 1746595"/>
                  <a:gd name="connsiteY5" fmla="*/ 499390 h 1259914"/>
                  <a:gd name="connsiteX6" fmla="*/ 495976 w 1746595"/>
                  <a:gd name="connsiteY6" fmla="*/ 404678 h 1259914"/>
                  <a:gd name="connsiteX7" fmla="*/ 556248 w 1746595"/>
                  <a:gd name="connsiteY7" fmla="*/ 768457 h 1259914"/>
                  <a:gd name="connsiteX8" fmla="*/ 495976 w 1746595"/>
                  <a:gd name="connsiteY8" fmla="*/ 404678 h 1259914"/>
                  <a:gd name="connsiteX9" fmla="*/ 923255 w 1746595"/>
                  <a:gd name="connsiteY9" fmla="*/ 373468 h 1259914"/>
                  <a:gd name="connsiteX10" fmla="*/ 915722 w 1746595"/>
                  <a:gd name="connsiteY10" fmla="*/ 927747 h 1259914"/>
                  <a:gd name="connsiteX11" fmla="*/ 923255 w 1746595"/>
                  <a:gd name="connsiteY11" fmla="*/ 373468 h 1259914"/>
                  <a:gd name="connsiteX12" fmla="*/ 5198 w 1746595"/>
                  <a:gd name="connsiteY12" fmla="*/ 0 h 1259914"/>
                  <a:gd name="connsiteX13" fmla="*/ 424943 w 1746595"/>
                  <a:gd name="connsiteY13" fmla="*/ 120541 h 1259914"/>
                  <a:gd name="connsiteX14" fmla="*/ 478756 w 1746595"/>
                  <a:gd name="connsiteY14" fmla="*/ 182966 h 1259914"/>
                  <a:gd name="connsiteX15" fmla="*/ 564857 w 1746595"/>
                  <a:gd name="connsiteY15" fmla="*/ 242160 h 1259914"/>
                  <a:gd name="connsiteX16" fmla="*/ 692935 w 1746595"/>
                  <a:gd name="connsiteY16" fmla="*/ 231399 h 1259914"/>
                  <a:gd name="connsiteX17" fmla="*/ 878054 w 1746595"/>
                  <a:gd name="connsiteY17" fmla="*/ 254000 h 1259914"/>
                  <a:gd name="connsiteX18" fmla="*/ 1105147 w 1746595"/>
                  <a:gd name="connsiteY18" fmla="*/ 236779 h 1259914"/>
                  <a:gd name="connsiteX19" fmla="*/ 1606690 w 1746595"/>
                  <a:gd name="connsiteY19" fmla="*/ 144220 h 1259914"/>
                  <a:gd name="connsiteX20" fmla="*/ 1740149 w 1746595"/>
                  <a:gd name="connsiteY20" fmla="*/ 140992 h 1259914"/>
                  <a:gd name="connsiteX21" fmla="*/ 1732615 w 1746595"/>
                  <a:gd name="connsiteY21" fmla="*/ 182966 h 1259914"/>
                  <a:gd name="connsiteX22" fmla="*/ 1577631 w 1746595"/>
                  <a:gd name="connsiteY22" fmla="*/ 786756 h 1259914"/>
                  <a:gd name="connsiteX23" fmla="*/ 1556105 w 1746595"/>
                  <a:gd name="connsiteY23" fmla="*/ 1150535 h 1259914"/>
                  <a:gd name="connsiteX24" fmla="*/ 1519511 w 1746595"/>
                  <a:gd name="connsiteY24" fmla="*/ 1176366 h 1259914"/>
                  <a:gd name="connsiteX25" fmla="*/ 1480765 w 1746595"/>
                  <a:gd name="connsiteY25" fmla="*/ 1203273 h 1259914"/>
                  <a:gd name="connsiteX26" fmla="*/ 1480765 w 1746595"/>
                  <a:gd name="connsiteY26" fmla="*/ 1203272 h 1259914"/>
                  <a:gd name="connsiteX27" fmla="*/ 1480765 w 1746595"/>
                  <a:gd name="connsiteY27" fmla="*/ 1203272 h 1259914"/>
                  <a:gd name="connsiteX28" fmla="*/ 1581933 w 1746595"/>
                  <a:gd name="connsiteY28" fmla="*/ 304584 h 1259914"/>
                  <a:gd name="connsiteX29" fmla="*/ 1513052 w 1746595"/>
                  <a:gd name="connsiteY29" fmla="*/ 505848 h 1259914"/>
                  <a:gd name="connsiteX30" fmla="*/ 1460314 w 1746595"/>
                  <a:gd name="connsiteY30" fmla="*/ 1215111 h 1259914"/>
                  <a:gd name="connsiteX31" fmla="*/ 1460319 w 1746595"/>
                  <a:gd name="connsiteY31" fmla="*/ 1215108 h 1259914"/>
                  <a:gd name="connsiteX32" fmla="*/ 1460317 w 1746595"/>
                  <a:gd name="connsiteY32" fmla="*/ 1215113 h 1259914"/>
                  <a:gd name="connsiteX33" fmla="*/ 1382825 w 1746595"/>
                  <a:gd name="connsiteY33" fmla="*/ 1249553 h 1259914"/>
                  <a:gd name="connsiteX34" fmla="*/ 1381856 w 1746595"/>
                  <a:gd name="connsiteY34" fmla="*/ 1246807 h 1259914"/>
                  <a:gd name="connsiteX35" fmla="*/ 1385146 w 1746595"/>
                  <a:gd name="connsiteY35" fmla="*/ 1161533 h 1259914"/>
                  <a:gd name="connsiteX36" fmla="*/ 1376369 w 1746595"/>
                  <a:gd name="connsiteY36" fmla="*/ 885773 h 1259914"/>
                  <a:gd name="connsiteX37" fmla="*/ 1361299 w 1746595"/>
                  <a:gd name="connsiteY37" fmla="*/ 1235560 h 1259914"/>
                  <a:gd name="connsiteX38" fmla="*/ 1362693 w 1746595"/>
                  <a:gd name="connsiteY38" fmla="*/ 1236514 h 1259914"/>
                  <a:gd name="connsiteX39" fmla="*/ 1362377 w 1746595"/>
                  <a:gd name="connsiteY39" fmla="*/ 1236635 h 1259914"/>
                  <a:gd name="connsiteX40" fmla="*/ 1212773 w 1746595"/>
                  <a:gd name="connsiteY40" fmla="*/ 1131161 h 1259914"/>
                  <a:gd name="connsiteX41" fmla="*/ 784420 w 1746595"/>
                  <a:gd name="connsiteY41" fmla="*/ 1055822 h 1259914"/>
                  <a:gd name="connsiteX42" fmla="*/ 783050 w 1746595"/>
                  <a:gd name="connsiteY42" fmla="*/ 1053768 h 1259914"/>
                  <a:gd name="connsiteX43" fmla="*/ 783338 w 1746595"/>
                  <a:gd name="connsiteY43" fmla="*/ 1053672 h 1259914"/>
                  <a:gd name="connsiteX44" fmla="*/ 783338 w 1746595"/>
                  <a:gd name="connsiteY44" fmla="*/ 359476 h 1259914"/>
                  <a:gd name="connsiteX45" fmla="*/ 766118 w 1746595"/>
                  <a:gd name="connsiteY45" fmla="*/ 359476 h 1259914"/>
                  <a:gd name="connsiteX46" fmla="*/ 760737 w 1746595"/>
                  <a:gd name="connsiteY46" fmla="*/ 1061205 h 1259914"/>
                  <a:gd name="connsiteX47" fmla="*/ 761203 w 1746595"/>
                  <a:gd name="connsiteY47" fmla="*/ 1061050 h 1259914"/>
                  <a:gd name="connsiteX48" fmla="*/ 760741 w 1746595"/>
                  <a:gd name="connsiteY48" fmla="*/ 1062281 h 1259914"/>
                  <a:gd name="connsiteX49" fmla="*/ 503510 w 1746595"/>
                  <a:gd name="connsiteY49" fmla="*/ 1164527 h 1259914"/>
                  <a:gd name="connsiteX50" fmla="*/ 503509 w 1746595"/>
                  <a:gd name="connsiteY50" fmla="*/ 1164526 h 1259914"/>
                  <a:gd name="connsiteX51" fmla="*/ 475391 w 1746595"/>
                  <a:gd name="connsiteY51" fmla="*/ 904742 h 1259914"/>
                  <a:gd name="connsiteX52" fmla="*/ 410950 w 1746595"/>
                  <a:gd name="connsiteY52" fmla="*/ 652222 h 1259914"/>
                  <a:gd name="connsiteX53" fmla="*/ 471222 w 1746595"/>
                  <a:gd name="connsiteY53" fmla="*/ 1183900 h 1259914"/>
                  <a:gd name="connsiteX54" fmla="*/ 471223 w 1746595"/>
                  <a:gd name="connsiteY54" fmla="*/ 1183900 h 1259914"/>
                  <a:gd name="connsiteX55" fmla="*/ 471223 w 1746595"/>
                  <a:gd name="connsiteY55" fmla="*/ 1183900 h 1259914"/>
                  <a:gd name="connsiteX56" fmla="*/ 394809 w 1746595"/>
                  <a:gd name="connsiteY56" fmla="*/ 1250628 h 1259914"/>
                  <a:gd name="connsiteX57" fmla="*/ 376780 w 1746595"/>
                  <a:gd name="connsiteY57" fmla="*/ 1259911 h 1259914"/>
                  <a:gd name="connsiteX58" fmla="*/ 361464 w 1746595"/>
                  <a:gd name="connsiteY58" fmla="*/ 1248235 h 1259914"/>
                  <a:gd name="connsiteX59" fmla="*/ 371129 w 1746595"/>
                  <a:gd name="connsiteY59" fmla="*/ 1136542 h 1259914"/>
                  <a:gd name="connsiteX60" fmla="*/ 295790 w 1746595"/>
                  <a:gd name="connsiteY60" fmla="*/ 589797 h 1259914"/>
                  <a:gd name="connsiteX61" fmla="*/ 177399 w 1746595"/>
                  <a:gd name="connsiteY61" fmla="*/ 214178 h 1259914"/>
                  <a:gd name="connsiteX62" fmla="*/ 174171 w 1746595"/>
                  <a:gd name="connsiteY62" fmla="*/ 248618 h 1259914"/>
                  <a:gd name="connsiteX63" fmla="*/ 255969 w 1746595"/>
                  <a:gd name="connsiteY63" fmla="*/ 571502 h 1259914"/>
                  <a:gd name="connsiteX64" fmla="*/ 343297 w 1746595"/>
                  <a:gd name="connsiteY64" fmla="*/ 1070505 h 1259914"/>
                  <a:gd name="connsiteX65" fmla="*/ 350630 w 1746595"/>
                  <a:gd name="connsiteY65" fmla="*/ 1238755 h 1259914"/>
                  <a:gd name="connsiteX66" fmla="*/ 311936 w 1746595"/>
                  <a:gd name="connsiteY66" fmla="*/ 1214034 h 1259914"/>
                  <a:gd name="connsiteX67" fmla="*/ 276417 w 1746595"/>
                  <a:gd name="connsiteY67" fmla="*/ 1184975 h 1259914"/>
                  <a:gd name="connsiteX68" fmla="*/ 148343 w 1746595"/>
                  <a:gd name="connsiteY68" fmla="*/ 462797 h 1259914"/>
                  <a:gd name="connsiteX69" fmla="*/ 7351 w 1746595"/>
                  <a:gd name="connsiteY69" fmla="*/ 34440 h 1259914"/>
                  <a:gd name="connsiteX70" fmla="*/ 5198 w 1746595"/>
                  <a:gd name="connsiteY70" fmla="*/ 0 h 1259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6595" h="1259914">
                    <a:moveTo>
                      <a:pt x="1245061" y="499390"/>
                    </a:moveTo>
                    <a:cubicBezTo>
                      <a:pt x="1225688" y="579035"/>
                      <a:pt x="1209546" y="658677"/>
                      <a:pt x="1205240" y="739397"/>
                    </a:cubicBezTo>
                    <a:cubicBezTo>
                      <a:pt x="1197706" y="869628"/>
                      <a:pt x="1190172" y="999856"/>
                      <a:pt x="1211699" y="1130086"/>
                    </a:cubicBezTo>
                    <a:cubicBezTo>
                      <a:pt x="1222460" y="1113941"/>
                      <a:pt x="1221382" y="1095646"/>
                      <a:pt x="1220307" y="1078426"/>
                    </a:cubicBezTo>
                    <a:cubicBezTo>
                      <a:pt x="1222460" y="960035"/>
                      <a:pt x="1231072" y="842721"/>
                      <a:pt x="1240755" y="725408"/>
                    </a:cubicBezTo>
                    <a:cubicBezTo>
                      <a:pt x="1247214" y="650069"/>
                      <a:pt x="1238606" y="574729"/>
                      <a:pt x="1245061" y="499390"/>
                    </a:cubicBezTo>
                    <a:close/>
                    <a:moveTo>
                      <a:pt x="495976" y="404678"/>
                    </a:moveTo>
                    <a:cubicBezTo>
                      <a:pt x="485214" y="512305"/>
                      <a:pt x="518577" y="716797"/>
                      <a:pt x="556248" y="768457"/>
                    </a:cubicBezTo>
                    <a:cubicBezTo>
                      <a:pt x="543331" y="638230"/>
                      <a:pt x="541181" y="518764"/>
                      <a:pt x="495976" y="404678"/>
                    </a:cubicBezTo>
                    <a:close/>
                    <a:moveTo>
                      <a:pt x="923255" y="373468"/>
                    </a:moveTo>
                    <a:cubicBezTo>
                      <a:pt x="892043" y="557512"/>
                      <a:pt x="890968" y="742628"/>
                      <a:pt x="915722" y="927747"/>
                    </a:cubicBezTo>
                    <a:cubicBezTo>
                      <a:pt x="941550" y="742628"/>
                      <a:pt x="927561" y="557512"/>
                      <a:pt x="923255" y="373468"/>
                    </a:cubicBezTo>
                    <a:close/>
                    <a:moveTo>
                      <a:pt x="5198" y="0"/>
                    </a:moveTo>
                    <a:cubicBezTo>
                      <a:pt x="153724" y="8612"/>
                      <a:pt x="287182" y="73186"/>
                      <a:pt x="424943" y="120541"/>
                    </a:cubicBezTo>
                    <a:cubicBezTo>
                      <a:pt x="454003" y="130227"/>
                      <a:pt x="472301" y="153906"/>
                      <a:pt x="478756" y="182966"/>
                    </a:cubicBezTo>
                    <a:cubicBezTo>
                      <a:pt x="488443" y="232474"/>
                      <a:pt x="519655" y="245391"/>
                      <a:pt x="564857" y="242160"/>
                    </a:cubicBezTo>
                    <a:cubicBezTo>
                      <a:pt x="607909" y="238932"/>
                      <a:pt x="649883" y="231399"/>
                      <a:pt x="692935" y="231399"/>
                    </a:cubicBezTo>
                    <a:cubicBezTo>
                      <a:pt x="755360" y="231399"/>
                      <a:pt x="817782" y="232474"/>
                      <a:pt x="878054" y="254000"/>
                    </a:cubicBezTo>
                    <a:cubicBezTo>
                      <a:pt x="956621" y="283059"/>
                      <a:pt x="1030885" y="248619"/>
                      <a:pt x="1105147" y="236779"/>
                    </a:cubicBezTo>
                    <a:cubicBezTo>
                      <a:pt x="1273045" y="209873"/>
                      <a:pt x="1439866" y="174358"/>
                      <a:pt x="1606690" y="144220"/>
                    </a:cubicBezTo>
                    <a:cubicBezTo>
                      <a:pt x="1651892" y="136686"/>
                      <a:pt x="1696022" y="138839"/>
                      <a:pt x="1740149" y="140992"/>
                    </a:cubicBezTo>
                    <a:cubicBezTo>
                      <a:pt x="1755216" y="158212"/>
                      <a:pt x="1740149" y="171127"/>
                      <a:pt x="1732615" y="182966"/>
                    </a:cubicBezTo>
                    <a:cubicBezTo>
                      <a:pt x="1637903" y="373466"/>
                      <a:pt x="1600231" y="577958"/>
                      <a:pt x="1577631" y="786756"/>
                    </a:cubicBezTo>
                    <a:cubicBezTo>
                      <a:pt x="1563638" y="907296"/>
                      <a:pt x="1556105" y="1028916"/>
                      <a:pt x="1556105" y="1150535"/>
                    </a:cubicBezTo>
                    <a:cubicBezTo>
                      <a:pt x="1544265" y="1159146"/>
                      <a:pt x="1531351" y="1167755"/>
                      <a:pt x="1519511" y="1176366"/>
                    </a:cubicBezTo>
                    <a:cubicBezTo>
                      <a:pt x="1506597" y="1184975"/>
                      <a:pt x="1493683" y="1194661"/>
                      <a:pt x="1480765" y="1203273"/>
                    </a:cubicBezTo>
                    <a:lnTo>
                      <a:pt x="1480765" y="1203272"/>
                    </a:lnTo>
                    <a:lnTo>
                      <a:pt x="1480765" y="1203272"/>
                    </a:lnTo>
                    <a:cubicBezTo>
                      <a:pt x="1483993" y="900840"/>
                      <a:pt x="1511974" y="600557"/>
                      <a:pt x="1581933" y="304584"/>
                    </a:cubicBezTo>
                    <a:cubicBezTo>
                      <a:pt x="1549646" y="369159"/>
                      <a:pt x="1529194" y="436964"/>
                      <a:pt x="1513052" y="505848"/>
                    </a:cubicBezTo>
                    <a:cubicBezTo>
                      <a:pt x="1459239" y="739397"/>
                      <a:pt x="1452780" y="977254"/>
                      <a:pt x="1460314" y="1215111"/>
                    </a:cubicBezTo>
                    <a:lnTo>
                      <a:pt x="1460319" y="1215108"/>
                    </a:lnTo>
                    <a:lnTo>
                      <a:pt x="1460317" y="1215113"/>
                    </a:lnTo>
                    <a:cubicBezTo>
                      <a:pt x="1435564" y="1229102"/>
                      <a:pt x="1425877" y="1277534"/>
                      <a:pt x="1382825" y="1249553"/>
                    </a:cubicBezTo>
                    <a:lnTo>
                      <a:pt x="1381856" y="1246807"/>
                    </a:lnTo>
                    <a:lnTo>
                      <a:pt x="1385146" y="1161533"/>
                    </a:lnTo>
                    <a:cubicBezTo>
                      <a:pt x="1391301" y="1073245"/>
                      <a:pt x="1401391" y="983443"/>
                      <a:pt x="1376369" y="885773"/>
                    </a:cubicBezTo>
                    <a:cubicBezTo>
                      <a:pt x="1351612" y="1010620"/>
                      <a:pt x="1363452" y="1123631"/>
                      <a:pt x="1361299" y="1235560"/>
                    </a:cubicBezTo>
                    <a:lnTo>
                      <a:pt x="1362693" y="1236514"/>
                    </a:lnTo>
                    <a:lnTo>
                      <a:pt x="1362377" y="1236635"/>
                    </a:lnTo>
                    <a:cubicBezTo>
                      <a:pt x="1312866" y="1202195"/>
                      <a:pt x="1262284" y="1166680"/>
                      <a:pt x="1212773" y="1131161"/>
                    </a:cubicBezTo>
                    <a:cubicBezTo>
                      <a:pt x="1077165" y="1064434"/>
                      <a:pt x="934020" y="1043983"/>
                      <a:pt x="784420" y="1055822"/>
                    </a:cubicBezTo>
                    <a:lnTo>
                      <a:pt x="783050" y="1053768"/>
                    </a:lnTo>
                    <a:lnTo>
                      <a:pt x="783338" y="1053672"/>
                    </a:lnTo>
                    <a:cubicBezTo>
                      <a:pt x="783338" y="822273"/>
                      <a:pt x="783338" y="590875"/>
                      <a:pt x="783338" y="359476"/>
                    </a:cubicBezTo>
                    <a:cubicBezTo>
                      <a:pt x="776883" y="359476"/>
                      <a:pt x="771502" y="359476"/>
                      <a:pt x="766118" y="359476"/>
                    </a:cubicBezTo>
                    <a:cubicBezTo>
                      <a:pt x="744595" y="593028"/>
                      <a:pt x="744595" y="826579"/>
                      <a:pt x="760737" y="1061205"/>
                    </a:cubicBezTo>
                    <a:lnTo>
                      <a:pt x="761203" y="1061050"/>
                    </a:lnTo>
                    <a:lnTo>
                      <a:pt x="760741" y="1062281"/>
                    </a:lnTo>
                    <a:cubicBezTo>
                      <a:pt x="668181" y="1078423"/>
                      <a:pt x="586383" y="1122553"/>
                      <a:pt x="503510" y="1164527"/>
                    </a:cubicBezTo>
                    <a:lnTo>
                      <a:pt x="503509" y="1164526"/>
                    </a:lnTo>
                    <a:lnTo>
                      <a:pt x="475391" y="904742"/>
                    </a:lnTo>
                    <a:cubicBezTo>
                      <a:pt x="460458" y="819313"/>
                      <a:pt x="439471" y="735095"/>
                      <a:pt x="410950" y="652222"/>
                    </a:cubicBezTo>
                    <a:cubicBezTo>
                      <a:pt x="430323" y="829807"/>
                      <a:pt x="464763" y="1005240"/>
                      <a:pt x="471222" y="1183900"/>
                    </a:cubicBezTo>
                    <a:lnTo>
                      <a:pt x="471223" y="1183900"/>
                    </a:lnTo>
                    <a:lnTo>
                      <a:pt x="471223" y="1183900"/>
                    </a:lnTo>
                    <a:cubicBezTo>
                      <a:pt x="445391" y="1205426"/>
                      <a:pt x="419563" y="1228027"/>
                      <a:pt x="394809" y="1250628"/>
                    </a:cubicBezTo>
                    <a:cubicBezTo>
                      <a:pt x="388350" y="1256547"/>
                      <a:pt x="382430" y="1260045"/>
                      <a:pt x="376780" y="1259911"/>
                    </a:cubicBezTo>
                    <a:lnTo>
                      <a:pt x="361464" y="1248235"/>
                    </a:lnTo>
                    <a:lnTo>
                      <a:pt x="371129" y="1136542"/>
                    </a:lnTo>
                    <a:cubicBezTo>
                      <a:pt x="359290" y="952501"/>
                      <a:pt x="339917" y="769535"/>
                      <a:pt x="295790" y="589797"/>
                    </a:cubicBezTo>
                    <a:cubicBezTo>
                      <a:pt x="264577" y="462797"/>
                      <a:pt x="224756" y="339025"/>
                      <a:pt x="177399" y="214178"/>
                    </a:cubicBezTo>
                    <a:cubicBezTo>
                      <a:pt x="164484" y="229245"/>
                      <a:pt x="172018" y="238932"/>
                      <a:pt x="174171" y="248618"/>
                    </a:cubicBezTo>
                    <a:cubicBezTo>
                      <a:pt x="201078" y="356245"/>
                      <a:pt x="231212" y="462797"/>
                      <a:pt x="255969" y="571502"/>
                    </a:cubicBezTo>
                    <a:cubicBezTo>
                      <a:pt x="293100" y="736171"/>
                      <a:pt x="328415" y="902052"/>
                      <a:pt x="343297" y="1070505"/>
                    </a:cubicBezTo>
                    <a:lnTo>
                      <a:pt x="350630" y="1238755"/>
                    </a:lnTo>
                    <a:lnTo>
                      <a:pt x="311936" y="1214034"/>
                    </a:lnTo>
                    <a:cubicBezTo>
                      <a:pt x="300096" y="1204348"/>
                      <a:pt x="289332" y="1193587"/>
                      <a:pt x="276417" y="1184975"/>
                    </a:cubicBezTo>
                    <a:cubicBezTo>
                      <a:pt x="263503" y="938509"/>
                      <a:pt x="212918" y="699577"/>
                      <a:pt x="148343" y="462797"/>
                    </a:cubicBezTo>
                    <a:cubicBezTo>
                      <a:pt x="108519" y="317499"/>
                      <a:pt x="62239" y="174358"/>
                      <a:pt x="7351" y="34440"/>
                    </a:cubicBezTo>
                    <a:cubicBezTo>
                      <a:pt x="3045" y="23679"/>
                      <a:pt x="-5567" y="11840"/>
                      <a:pt x="5198" y="0"/>
                    </a:cubicBezTo>
                    <a:close/>
                  </a:path>
                </a:pathLst>
              </a:custGeom>
              <a:solidFill>
                <a:srgbClr val="8A5E3C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0" name="Freeform: Shape 489">
                <a:extLst>
                  <a:ext uri="{FF2B5EF4-FFF2-40B4-BE49-F238E27FC236}">
                    <a16:creationId xmlns:a16="http://schemas.microsoft.com/office/drawing/2014/main" id="{D83E5124-1289-4D79-99D1-5AFEE090640D}"/>
                  </a:ext>
                </a:extLst>
              </p:cNvPr>
              <p:cNvSpPr/>
              <p:nvPr/>
            </p:nvSpPr>
            <p:spPr>
              <a:xfrm>
                <a:off x="5903628" y="1909725"/>
                <a:ext cx="5796431" cy="4344173"/>
              </a:xfrm>
              <a:custGeom>
                <a:avLst/>
                <a:gdLst>
                  <a:gd name="connsiteX0" fmla="*/ 1546182 w 1709631"/>
                  <a:gd name="connsiteY0" fmla="*/ 150042 h 1281294"/>
                  <a:gd name="connsiteX1" fmla="*/ 1381747 w 1709631"/>
                  <a:gd name="connsiteY1" fmla="*/ 92585 h 1281294"/>
                  <a:gd name="connsiteX2" fmla="*/ 1338257 w 1709631"/>
                  <a:gd name="connsiteY2" fmla="*/ 102108 h 1281294"/>
                  <a:gd name="connsiteX3" fmla="*/ 1303974 w 1709631"/>
                  <a:gd name="connsiteY3" fmla="*/ 70046 h 1281294"/>
                  <a:gd name="connsiteX4" fmla="*/ 1128111 w 1709631"/>
                  <a:gd name="connsiteY4" fmla="*/ 10685 h 1281294"/>
                  <a:gd name="connsiteX5" fmla="*/ 1053512 w 1709631"/>
                  <a:gd name="connsiteY5" fmla="*/ 36080 h 1281294"/>
                  <a:gd name="connsiteX6" fmla="*/ 1028434 w 1709631"/>
                  <a:gd name="connsiteY6" fmla="*/ 46873 h 1281294"/>
                  <a:gd name="connsiteX7" fmla="*/ 1020816 w 1709631"/>
                  <a:gd name="connsiteY7" fmla="*/ 50682 h 1281294"/>
                  <a:gd name="connsiteX8" fmla="*/ 1005261 w 1709631"/>
                  <a:gd name="connsiteY8" fmla="*/ 58301 h 1281294"/>
                  <a:gd name="connsiteX9" fmla="*/ 997643 w 1709631"/>
                  <a:gd name="connsiteY9" fmla="*/ 55762 h 1281294"/>
                  <a:gd name="connsiteX10" fmla="*/ 952566 w 1709631"/>
                  <a:gd name="connsiteY10" fmla="*/ 24970 h 1281294"/>
                  <a:gd name="connsiteX11" fmla="*/ 948122 w 1709631"/>
                  <a:gd name="connsiteY11" fmla="*/ 23382 h 1281294"/>
                  <a:gd name="connsiteX12" fmla="*/ 826224 w 1709631"/>
                  <a:gd name="connsiteY12" fmla="*/ 2114 h 1281294"/>
                  <a:gd name="connsiteX13" fmla="*/ 816384 w 1709631"/>
                  <a:gd name="connsiteY13" fmla="*/ 3701 h 1281294"/>
                  <a:gd name="connsiteX14" fmla="*/ 741785 w 1709631"/>
                  <a:gd name="connsiteY14" fmla="*/ 34493 h 1281294"/>
                  <a:gd name="connsiteX15" fmla="*/ 730039 w 1709631"/>
                  <a:gd name="connsiteY15" fmla="*/ 41159 h 1281294"/>
                  <a:gd name="connsiteX16" fmla="*/ 704009 w 1709631"/>
                  <a:gd name="connsiteY16" fmla="*/ 58619 h 1281294"/>
                  <a:gd name="connsiteX17" fmla="*/ 697978 w 1709631"/>
                  <a:gd name="connsiteY17" fmla="*/ 56714 h 1281294"/>
                  <a:gd name="connsiteX18" fmla="*/ 675439 w 1709631"/>
                  <a:gd name="connsiteY18" fmla="*/ 46238 h 1281294"/>
                  <a:gd name="connsiteX19" fmla="*/ 660202 w 1709631"/>
                  <a:gd name="connsiteY19" fmla="*/ 37667 h 1281294"/>
                  <a:gd name="connsiteX20" fmla="*/ 452278 w 1709631"/>
                  <a:gd name="connsiteY20" fmla="*/ 38620 h 1281294"/>
                  <a:gd name="connsiteX21" fmla="*/ 380854 w 1709631"/>
                  <a:gd name="connsiteY21" fmla="*/ 98299 h 1281294"/>
                  <a:gd name="connsiteX22" fmla="*/ 363394 w 1709631"/>
                  <a:gd name="connsiteY22" fmla="*/ 103378 h 1281294"/>
                  <a:gd name="connsiteX23" fmla="*/ 183405 w 1709631"/>
                  <a:gd name="connsiteY23" fmla="*/ 132582 h 1281294"/>
                  <a:gd name="connsiteX24" fmla="*/ 69126 w 1709631"/>
                  <a:gd name="connsiteY24" fmla="*/ 288446 h 1281294"/>
                  <a:gd name="connsiteX25" fmla="*/ 1828 w 1709631"/>
                  <a:gd name="connsiteY25" fmla="*/ 584937 h 1281294"/>
                  <a:gd name="connsiteX26" fmla="*/ 54524 w 1709631"/>
                  <a:gd name="connsiteY26" fmla="*/ 963962 h 1281294"/>
                  <a:gd name="connsiteX27" fmla="*/ 175152 w 1709631"/>
                  <a:gd name="connsiteY27" fmla="*/ 1149665 h 1281294"/>
                  <a:gd name="connsiteX28" fmla="*/ 331968 w 1709631"/>
                  <a:gd name="connsiteY28" fmla="*/ 1196012 h 1281294"/>
                  <a:gd name="connsiteX29" fmla="*/ 373870 w 1709631"/>
                  <a:gd name="connsiteY29" fmla="*/ 1185854 h 1281294"/>
                  <a:gd name="connsiteX30" fmla="*/ 406884 w 1709631"/>
                  <a:gd name="connsiteY30" fmla="*/ 1216645 h 1281294"/>
                  <a:gd name="connsiteX31" fmla="*/ 697660 w 1709631"/>
                  <a:gd name="connsiteY31" fmla="*/ 1225534 h 1281294"/>
                  <a:gd name="connsiteX32" fmla="*/ 718294 w 1709631"/>
                  <a:gd name="connsiteY32" fmla="*/ 1225534 h 1281294"/>
                  <a:gd name="connsiteX33" fmla="*/ 992246 w 1709631"/>
                  <a:gd name="connsiteY33" fmla="*/ 1226169 h 1281294"/>
                  <a:gd name="connsiteX34" fmla="*/ 1017006 w 1709631"/>
                  <a:gd name="connsiteY34" fmla="*/ 1225851 h 1281294"/>
                  <a:gd name="connsiteX35" fmla="*/ 1226835 w 1709631"/>
                  <a:gd name="connsiteY35" fmla="*/ 1267436 h 1281294"/>
                  <a:gd name="connsiteX36" fmla="*/ 1330321 w 1709631"/>
                  <a:gd name="connsiteY36" fmla="*/ 1193155 h 1281294"/>
                  <a:gd name="connsiteX37" fmla="*/ 1349050 w 1709631"/>
                  <a:gd name="connsiteY37" fmla="*/ 1187123 h 1281294"/>
                  <a:gd name="connsiteX38" fmla="*/ 1521104 w 1709631"/>
                  <a:gd name="connsiteY38" fmla="*/ 1160141 h 1281294"/>
                  <a:gd name="connsiteX39" fmla="*/ 1643954 w 1709631"/>
                  <a:gd name="connsiteY39" fmla="*/ 991579 h 1281294"/>
                  <a:gd name="connsiteX40" fmla="*/ 1708394 w 1709631"/>
                  <a:gd name="connsiteY40" fmla="*/ 692549 h 1281294"/>
                  <a:gd name="connsiteX41" fmla="*/ 1651572 w 1709631"/>
                  <a:gd name="connsiteY41" fmla="*/ 316064 h 1281294"/>
                  <a:gd name="connsiteX42" fmla="*/ 1546182 w 1709631"/>
                  <a:gd name="connsiteY42" fmla="*/ 150042 h 1281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709631" h="1281294">
                    <a:moveTo>
                      <a:pt x="1546182" y="150042"/>
                    </a:moveTo>
                    <a:cubicBezTo>
                      <a:pt x="1500153" y="106870"/>
                      <a:pt x="1447140" y="82109"/>
                      <a:pt x="1381747" y="92585"/>
                    </a:cubicBezTo>
                    <a:cubicBezTo>
                      <a:pt x="1366827" y="95124"/>
                      <a:pt x="1351590" y="107822"/>
                      <a:pt x="1338257" y="102108"/>
                    </a:cubicBezTo>
                    <a:cubicBezTo>
                      <a:pt x="1324607" y="96394"/>
                      <a:pt x="1315719" y="80205"/>
                      <a:pt x="1303974" y="70046"/>
                    </a:cubicBezTo>
                    <a:cubicBezTo>
                      <a:pt x="1253500" y="26239"/>
                      <a:pt x="1196996" y="844"/>
                      <a:pt x="1128111" y="10685"/>
                    </a:cubicBezTo>
                    <a:cubicBezTo>
                      <a:pt x="1101446" y="14494"/>
                      <a:pt x="1077638" y="25287"/>
                      <a:pt x="1053512" y="36080"/>
                    </a:cubicBezTo>
                    <a:cubicBezTo>
                      <a:pt x="1041767" y="31953"/>
                      <a:pt x="1036688" y="42429"/>
                      <a:pt x="1028434" y="46873"/>
                    </a:cubicBezTo>
                    <a:cubicBezTo>
                      <a:pt x="1025895" y="48143"/>
                      <a:pt x="1023355" y="49730"/>
                      <a:pt x="1020816" y="50682"/>
                    </a:cubicBezTo>
                    <a:cubicBezTo>
                      <a:pt x="1015737" y="53539"/>
                      <a:pt x="1011610" y="58301"/>
                      <a:pt x="1005261" y="58301"/>
                    </a:cubicBezTo>
                    <a:cubicBezTo>
                      <a:pt x="1002404" y="57984"/>
                      <a:pt x="1000182" y="57031"/>
                      <a:pt x="997643" y="55762"/>
                    </a:cubicBezTo>
                    <a:cubicBezTo>
                      <a:pt x="984310" y="43064"/>
                      <a:pt x="970660" y="30684"/>
                      <a:pt x="952566" y="24970"/>
                    </a:cubicBezTo>
                    <a:cubicBezTo>
                      <a:pt x="950979" y="24335"/>
                      <a:pt x="949709" y="23700"/>
                      <a:pt x="948122" y="23382"/>
                    </a:cubicBezTo>
                    <a:cubicBezTo>
                      <a:pt x="910664" y="-1695"/>
                      <a:pt x="868761" y="-2330"/>
                      <a:pt x="826224" y="2114"/>
                    </a:cubicBezTo>
                    <a:cubicBezTo>
                      <a:pt x="823050" y="2749"/>
                      <a:pt x="819558" y="3384"/>
                      <a:pt x="816384" y="3701"/>
                    </a:cubicBezTo>
                    <a:cubicBezTo>
                      <a:pt x="788766" y="6876"/>
                      <a:pt x="764640" y="19256"/>
                      <a:pt x="741785" y="34493"/>
                    </a:cubicBezTo>
                    <a:cubicBezTo>
                      <a:pt x="737341" y="36080"/>
                      <a:pt x="734801" y="40524"/>
                      <a:pt x="730039" y="41159"/>
                    </a:cubicBezTo>
                    <a:cubicBezTo>
                      <a:pt x="720516" y="45921"/>
                      <a:pt x="714802" y="55444"/>
                      <a:pt x="704009" y="58619"/>
                    </a:cubicBezTo>
                    <a:cubicBezTo>
                      <a:pt x="702105" y="58301"/>
                      <a:pt x="699882" y="57349"/>
                      <a:pt x="697978" y="56714"/>
                    </a:cubicBezTo>
                    <a:cubicBezTo>
                      <a:pt x="690359" y="53539"/>
                      <a:pt x="686867" y="41477"/>
                      <a:pt x="675439" y="46238"/>
                    </a:cubicBezTo>
                    <a:cubicBezTo>
                      <a:pt x="670360" y="43381"/>
                      <a:pt x="665281" y="40524"/>
                      <a:pt x="660202" y="37667"/>
                    </a:cubicBezTo>
                    <a:cubicBezTo>
                      <a:pt x="590683" y="-1695"/>
                      <a:pt x="521480" y="-1695"/>
                      <a:pt x="452278" y="38620"/>
                    </a:cubicBezTo>
                    <a:cubicBezTo>
                      <a:pt x="424978" y="54492"/>
                      <a:pt x="401805" y="75125"/>
                      <a:pt x="380854" y="98299"/>
                    </a:cubicBezTo>
                    <a:cubicBezTo>
                      <a:pt x="375775" y="104013"/>
                      <a:pt x="371965" y="106870"/>
                      <a:pt x="363394" y="103378"/>
                    </a:cubicBezTo>
                    <a:cubicBezTo>
                      <a:pt x="297684" y="77030"/>
                      <a:pt x="237688" y="90363"/>
                      <a:pt x="183405" y="132582"/>
                    </a:cubicBezTo>
                    <a:cubicBezTo>
                      <a:pt x="130392" y="173532"/>
                      <a:pt x="96109" y="228450"/>
                      <a:pt x="69126" y="288446"/>
                    </a:cubicBezTo>
                    <a:cubicBezTo>
                      <a:pt x="27541" y="382726"/>
                      <a:pt x="7542" y="482403"/>
                      <a:pt x="1828" y="584937"/>
                    </a:cubicBezTo>
                    <a:cubicBezTo>
                      <a:pt x="-5473" y="714770"/>
                      <a:pt x="8495" y="841430"/>
                      <a:pt x="54524" y="963962"/>
                    </a:cubicBezTo>
                    <a:cubicBezTo>
                      <a:pt x="80871" y="1034434"/>
                      <a:pt x="116742" y="1099510"/>
                      <a:pt x="175152" y="1149665"/>
                    </a:cubicBezTo>
                    <a:cubicBezTo>
                      <a:pt x="220228" y="1188393"/>
                      <a:pt x="271971" y="1207757"/>
                      <a:pt x="331968" y="1196012"/>
                    </a:cubicBezTo>
                    <a:cubicBezTo>
                      <a:pt x="346253" y="1193155"/>
                      <a:pt x="361807" y="1182362"/>
                      <a:pt x="373870" y="1185854"/>
                    </a:cubicBezTo>
                    <a:cubicBezTo>
                      <a:pt x="386885" y="1189663"/>
                      <a:pt x="395773" y="1206170"/>
                      <a:pt x="406884" y="1216645"/>
                    </a:cubicBezTo>
                    <a:cubicBezTo>
                      <a:pt x="496085" y="1299498"/>
                      <a:pt x="605285" y="1302990"/>
                      <a:pt x="697660" y="1225534"/>
                    </a:cubicBezTo>
                    <a:cubicBezTo>
                      <a:pt x="705914" y="1218550"/>
                      <a:pt x="710358" y="1219185"/>
                      <a:pt x="718294" y="1225534"/>
                    </a:cubicBezTo>
                    <a:cubicBezTo>
                      <a:pt x="806543" y="1296641"/>
                      <a:pt x="903997" y="1296958"/>
                      <a:pt x="992246" y="1226169"/>
                    </a:cubicBezTo>
                    <a:cubicBezTo>
                      <a:pt x="1001769" y="1218550"/>
                      <a:pt x="1006848" y="1217598"/>
                      <a:pt x="1017006" y="1225851"/>
                    </a:cubicBezTo>
                    <a:cubicBezTo>
                      <a:pt x="1079225" y="1277277"/>
                      <a:pt x="1148427" y="1296641"/>
                      <a:pt x="1226835" y="1267436"/>
                    </a:cubicBezTo>
                    <a:cubicBezTo>
                      <a:pt x="1267785" y="1252199"/>
                      <a:pt x="1301117" y="1225216"/>
                      <a:pt x="1330321" y="1193155"/>
                    </a:cubicBezTo>
                    <a:cubicBezTo>
                      <a:pt x="1335718" y="1187441"/>
                      <a:pt x="1339845" y="1183949"/>
                      <a:pt x="1349050" y="1187123"/>
                    </a:cubicBezTo>
                    <a:cubicBezTo>
                      <a:pt x="1411269" y="1210297"/>
                      <a:pt x="1468726" y="1199186"/>
                      <a:pt x="1521104" y="1160141"/>
                    </a:cubicBezTo>
                    <a:cubicBezTo>
                      <a:pt x="1579195" y="1116651"/>
                      <a:pt x="1615701" y="1056972"/>
                      <a:pt x="1643954" y="991579"/>
                    </a:cubicBezTo>
                    <a:cubicBezTo>
                      <a:pt x="1684903" y="896347"/>
                      <a:pt x="1703633" y="796035"/>
                      <a:pt x="1708394" y="692549"/>
                    </a:cubicBezTo>
                    <a:cubicBezTo>
                      <a:pt x="1714425" y="563351"/>
                      <a:pt x="1698871" y="437009"/>
                      <a:pt x="1651572" y="316064"/>
                    </a:cubicBezTo>
                    <a:cubicBezTo>
                      <a:pt x="1627447" y="253845"/>
                      <a:pt x="1595385" y="196388"/>
                      <a:pt x="1546182" y="150042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1" name="Freeform: Shape 490">
                <a:extLst>
                  <a:ext uri="{FF2B5EF4-FFF2-40B4-BE49-F238E27FC236}">
                    <a16:creationId xmlns:a16="http://schemas.microsoft.com/office/drawing/2014/main" id="{596A9945-E272-4C8E-830C-91AEB12F1F21}"/>
                  </a:ext>
                </a:extLst>
              </p:cNvPr>
              <p:cNvSpPr/>
              <p:nvPr/>
            </p:nvSpPr>
            <p:spPr>
              <a:xfrm>
                <a:off x="7623523" y="1908527"/>
                <a:ext cx="2372862" cy="4330550"/>
              </a:xfrm>
              <a:custGeom>
                <a:avLst/>
                <a:gdLst>
                  <a:gd name="connsiteX0" fmla="*/ 499275 w 699865"/>
                  <a:gd name="connsiteY0" fmla="*/ 1216458 h 1277276"/>
                  <a:gd name="connsiteX1" fmla="*/ 396741 w 699865"/>
                  <a:gd name="connsiteY1" fmla="*/ 1272645 h 1277276"/>
                  <a:gd name="connsiteX2" fmla="*/ 365632 w 699865"/>
                  <a:gd name="connsiteY2" fmla="*/ 1277089 h 1277276"/>
                  <a:gd name="connsiteX3" fmla="*/ 334205 w 699865"/>
                  <a:gd name="connsiteY3" fmla="*/ 1277089 h 1277276"/>
                  <a:gd name="connsiteX4" fmla="*/ 203419 w 699865"/>
                  <a:gd name="connsiteY4" fmla="*/ 1217410 h 1277276"/>
                  <a:gd name="connsiteX5" fmla="*/ 154533 w 699865"/>
                  <a:gd name="connsiteY5" fmla="*/ 1177730 h 1277276"/>
                  <a:gd name="connsiteX6" fmla="*/ 41524 w 699865"/>
                  <a:gd name="connsiteY6" fmla="*/ 950759 h 1277276"/>
                  <a:gd name="connsiteX7" fmla="*/ 2796 w 699865"/>
                  <a:gd name="connsiteY7" fmla="*/ 729820 h 1277276"/>
                  <a:gd name="connsiteX8" fmla="*/ 8510 w 699865"/>
                  <a:gd name="connsiteY8" fmla="*/ 492691 h 1277276"/>
                  <a:gd name="connsiteX9" fmla="*/ 65650 w 699865"/>
                  <a:gd name="connsiteY9" fmla="*/ 262863 h 1277276"/>
                  <a:gd name="connsiteX10" fmla="*/ 174215 w 699865"/>
                  <a:gd name="connsiteY10" fmla="*/ 85731 h 1277276"/>
                  <a:gd name="connsiteX11" fmla="*/ 192944 w 699865"/>
                  <a:gd name="connsiteY11" fmla="*/ 66367 h 1277276"/>
                  <a:gd name="connsiteX12" fmla="*/ 225640 w 699865"/>
                  <a:gd name="connsiteY12" fmla="*/ 40654 h 1277276"/>
                  <a:gd name="connsiteX13" fmla="*/ 235481 w 699865"/>
                  <a:gd name="connsiteY13" fmla="*/ 34305 h 1277276"/>
                  <a:gd name="connsiteX14" fmla="*/ 310397 w 699865"/>
                  <a:gd name="connsiteY14" fmla="*/ 3831 h 1277276"/>
                  <a:gd name="connsiteX15" fmla="*/ 322777 w 699865"/>
                  <a:gd name="connsiteY15" fmla="*/ 1291 h 1277276"/>
                  <a:gd name="connsiteX16" fmla="*/ 423089 w 699865"/>
                  <a:gd name="connsiteY16" fmla="*/ 12719 h 1277276"/>
                  <a:gd name="connsiteX17" fmla="*/ 441818 w 699865"/>
                  <a:gd name="connsiteY17" fmla="*/ 23512 h 1277276"/>
                  <a:gd name="connsiteX18" fmla="*/ 446262 w 699865"/>
                  <a:gd name="connsiteY18" fmla="*/ 25099 h 1277276"/>
                  <a:gd name="connsiteX19" fmla="*/ 491974 w 699865"/>
                  <a:gd name="connsiteY19" fmla="*/ 56526 h 1277276"/>
                  <a:gd name="connsiteX20" fmla="*/ 499910 w 699865"/>
                  <a:gd name="connsiteY20" fmla="*/ 61288 h 1277276"/>
                  <a:gd name="connsiteX21" fmla="*/ 508163 w 699865"/>
                  <a:gd name="connsiteY21" fmla="*/ 69859 h 1277276"/>
                  <a:gd name="connsiteX22" fmla="*/ 584349 w 699865"/>
                  <a:gd name="connsiteY22" fmla="*/ 164456 h 1277276"/>
                  <a:gd name="connsiteX23" fmla="*/ 686565 w 699865"/>
                  <a:gd name="connsiteY23" fmla="*/ 467296 h 1277276"/>
                  <a:gd name="connsiteX24" fmla="*/ 697041 w 699865"/>
                  <a:gd name="connsiteY24" fmla="*/ 569512 h 1277276"/>
                  <a:gd name="connsiteX25" fmla="*/ 699580 w 699865"/>
                  <a:gd name="connsiteY25" fmla="*/ 659665 h 1277276"/>
                  <a:gd name="connsiteX26" fmla="*/ 669423 w 699865"/>
                  <a:gd name="connsiteY26" fmla="*/ 902826 h 1277276"/>
                  <a:gd name="connsiteX27" fmla="*/ 606570 w 699865"/>
                  <a:gd name="connsiteY27" fmla="*/ 1079958 h 1277276"/>
                  <a:gd name="connsiteX28" fmla="*/ 518956 w 699865"/>
                  <a:gd name="connsiteY28" fmla="*/ 1205347 h 1277276"/>
                  <a:gd name="connsiteX29" fmla="*/ 499275 w 699865"/>
                  <a:gd name="connsiteY29" fmla="*/ 1216458 h 127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99865" h="1277276">
                    <a:moveTo>
                      <a:pt x="499275" y="1216458"/>
                    </a:moveTo>
                    <a:cubicBezTo>
                      <a:pt x="468166" y="1240901"/>
                      <a:pt x="436104" y="1263439"/>
                      <a:pt x="396741" y="1272645"/>
                    </a:cubicBezTo>
                    <a:cubicBezTo>
                      <a:pt x="386583" y="1275185"/>
                      <a:pt x="376425" y="1278042"/>
                      <a:pt x="365632" y="1277089"/>
                    </a:cubicBezTo>
                    <a:cubicBezTo>
                      <a:pt x="355156" y="1274867"/>
                      <a:pt x="344681" y="1274550"/>
                      <a:pt x="334205" y="1277089"/>
                    </a:cubicBezTo>
                    <a:cubicBezTo>
                      <a:pt x="282780" y="1274232"/>
                      <a:pt x="240560" y="1251376"/>
                      <a:pt x="203419" y="1217410"/>
                    </a:cubicBezTo>
                    <a:cubicBezTo>
                      <a:pt x="180246" y="1212966"/>
                      <a:pt x="167866" y="1193919"/>
                      <a:pt x="154533" y="1177730"/>
                    </a:cubicBezTo>
                    <a:cubicBezTo>
                      <a:pt x="99933" y="1110750"/>
                      <a:pt x="65650" y="1033294"/>
                      <a:pt x="41524" y="950759"/>
                    </a:cubicBezTo>
                    <a:cubicBezTo>
                      <a:pt x="20255" y="878383"/>
                      <a:pt x="7240" y="805053"/>
                      <a:pt x="2796" y="729820"/>
                    </a:cubicBezTo>
                    <a:cubicBezTo>
                      <a:pt x="-1965" y="650459"/>
                      <a:pt x="-1013" y="571734"/>
                      <a:pt x="8510" y="492691"/>
                    </a:cubicBezTo>
                    <a:cubicBezTo>
                      <a:pt x="18033" y="413648"/>
                      <a:pt x="36762" y="336827"/>
                      <a:pt x="65650" y="262863"/>
                    </a:cubicBezTo>
                    <a:cubicBezTo>
                      <a:pt x="91362" y="197788"/>
                      <a:pt x="124059" y="136204"/>
                      <a:pt x="174215" y="85731"/>
                    </a:cubicBezTo>
                    <a:cubicBezTo>
                      <a:pt x="180563" y="79382"/>
                      <a:pt x="184690" y="71129"/>
                      <a:pt x="192944" y="66367"/>
                    </a:cubicBezTo>
                    <a:cubicBezTo>
                      <a:pt x="204054" y="58113"/>
                      <a:pt x="212625" y="46686"/>
                      <a:pt x="225640" y="40654"/>
                    </a:cubicBezTo>
                    <a:cubicBezTo>
                      <a:pt x="229132" y="38749"/>
                      <a:pt x="231354" y="35258"/>
                      <a:pt x="235481" y="34305"/>
                    </a:cubicBezTo>
                    <a:cubicBezTo>
                      <a:pt x="258654" y="19386"/>
                      <a:pt x="282462" y="6688"/>
                      <a:pt x="310397" y="3831"/>
                    </a:cubicBezTo>
                    <a:cubicBezTo>
                      <a:pt x="314524" y="3196"/>
                      <a:pt x="318651" y="2561"/>
                      <a:pt x="322777" y="1291"/>
                    </a:cubicBezTo>
                    <a:cubicBezTo>
                      <a:pt x="357061" y="-1248"/>
                      <a:pt x="390710" y="-1248"/>
                      <a:pt x="423089" y="12719"/>
                    </a:cubicBezTo>
                    <a:cubicBezTo>
                      <a:pt x="430073" y="15576"/>
                      <a:pt x="435786" y="19703"/>
                      <a:pt x="441818" y="23512"/>
                    </a:cubicBezTo>
                    <a:cubicBezTo>
                      <a:pt x="443405" y="24147"/>
                      <a:pt x="444675" y="24782"/>
                      <a:pt x="446262" y="25099"/>
                    </a:cubicBezTo>
                    <a:cubicBezTo>
                      <a:pt x="464674" y="30813"/>
                      <a:pt x="478324" y="43829"/>
                      <a:pt x="491974" y="56526"/>
                    </a:cubicBezTo>
                    <a:cubicBezTo>
                      <a:pt x="494513" y="58113"/>
                      <a:pt x="497370" y="59383"/>
                      <a:pt x="499910" y="61288"/>
                    </a:cubicBezTo>
                    <a:cubicBezTo>
                      <a:pt x="502449" y="64145"/>
                      <a:pt x="504989" y="67319"/>
                      <a:pt x="508163" y="69859"/>
                    </a:cubicBezTo>
                    <a:cubicBezTo>
                      <a:pt x="539590" y="96524"/>
                      <a:pt x="563081" y="129538"/>
                      <a:pt x="584349" y="164456"/>
                    </a:cubicBezTo>
                    <a:cubicBezTo>
                      <a:pt x="640854" y="257784"/>
                      <a:pt x="669106" y="360635"/>
                      <a:pt x="686565" y="467296"/>
                    </a:cubicBezTo>
                    <a:cubicBezTo>
                      <a:pt x="692279" y="501262"/>
                      <a:pt x="694819" y="535228"/>
                      <a:pt x="697041" y="569512"/>
                    </a:cubicBezTo>
                    <a:cubicBezTo>
                      <a:pt x="698946" y="599669"/>
                      <a:pt x="700533" y="629508"/>
                      <a:pt x="699580" y="659665"/>
                    </a:cubicBezTo>
                    <a:cubicBezTo>
                      <a:pt x="697358" y="741565"/>
                      <a:pt x="688787" y="822830"/>
                      <a:pt x="669423" y="902826"/>
                    </a:cubicBezTo>
                    <a:cubicBezTo>
                      <a:pt x="654504" y="964092"/>
                      <a:pt x="634822" y="1023771"/>
                      <a:pt x="606570" y="1079958"/>
                    </a:cubicBezTo>
                    <a:cubicBezTo>
                      <a:pt x="583397" y="1125670"/>
                      <a:pt x="556414" y="1169159"/>
                      <a:pt x="518956" y="1205347"/>
                    </a:cubicBezTo>
                    <a:cubicBezTo>
                      <a:pt x="513560" y="1211061"/>
                      <a:pt x="507846" y="1216140"/>
                      <a:pt x="499275" y="1216458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2" name="Freeform: Shape 491">
                <a:extLst>
                  <a:ext uri="{FF2B5EF4-FFF2-40B4-BE49-F238E27FC236}">
                    <a16:creationId xmlns:a16="http://schemas.microsoft.com/office/drawing/2014/main" id="{7EBEE05F-DC35-4305-AB0A-D28509646F25}"/>
                  </a:ext>
                </a:extLst>
              </p:cNvPr>
              <p:cNvSpPr/>
              <p:nvPr/>
            </p:nvSpPr>
            <p:spPr>
              <a:xfrm>
                <a:off x="9316293" y="1936492"/>
                <a:ext cx="1696734" cy="4314201"/>
              </a:xfrm>
              <a:custGeom>
                <a:avLst/>
                <a:gdLst>
                  <a:gd name="connsiteX0" fmla="*/ 0 w 500444"/>
                  <a:gd name="connsiteY0" fmla="*/ 1208210 h 1272454"/>
                  <a:gd name="connsiteX1" fmla="*/ 55552 w 500444"/>
                  <a:gd name="connsiteY1" fmla="*/ 1143452 h 1272454"/>
                  <a:gd name="connsiteX2" fmla="*/ 129516 w 500444"/>
                  <a:gd name="connsiteY2" fmla="*/ 1002190 h 1272454"/>
                  <a:gd name="connsiteX3" fmla="*/ 184434 w 500444"/>
                  <a:gd name="connsiteY3" fmla="*/ 771728 h 1272454"/>
                  <a:gd name="connsiteX4" fmla="*/ 193322 w 500444"/>
                  <a:gd name="connsiteY4" fmla="*/ 610785 h 1272454"/>
                  <a:gd name="connsiteX5" fmla="*/ 153959 w 500444"/>
                  <a:gd name="connsiteY5" fmla="*/ 340642 h 1272454"/>
                  <a:gd name="connsiteX6" fmla="*/ 59997 w 500444"/>
                  <a:gd name="connsiteY6" fmla="*/ 130496 h 1272454"/>
                  <a:gd name="connsiteX7" fmla="*/ 3174 w 500444"/>
                  <a:gd name="connsiteY7" fmla="*/ 62563 h 1272454"/>
                  <a:gd name="connsiteX8" fmla="*/ 14920 w 500444"/>
                  <a:gd name="connsiteY8" fmla="*/ 42882 h 1272454"/>
                  <a:gd name="connsiteX9" fmla="*/ 22856 w 500444"/>
                  <a:gd name="connsiteY9" fmla="*/ 38755 h 1272454"/>
                  <a:gd name="connsiteX10" fmla="*/ 47934 w 500444"/>
                  <a:gd name="connsiteY10" fmla="*/ 27962 h 1272454"/>
                  <a:gd name="connsiteX11" fmla="*/ 146023 w 500444"/>
                  <a:gd name="connsiteY11" fmla="*/ 27 h 1272454"/>
                  <a:gd name="connsiteX12" fmla="*/ 297760 w 500444"/>
                  <a:gd name="connsiteY12" fmla="*/ 61293 h 1272454"/>
                  <a:gd name="connsiteX13" fmla="*/ 333314 w 500444"/>
                  <a:gd name="connsiteY13" fmla="*/ 97482 h 1272454"/>
                  <a:gd name="connsiteX14" fmla="*/ 356804 w 500444"/>
                  <a:gd name="connsiteY14" fmla="*/ 114624 h 1272454"/>
                  <a:gd name="connsiteX15" fmla="*/ 477750 w 500444"/>
                  <a:gd name="connsiteY15" fmla="*/ 404765 h 1272454"/>
                  <a:gd name="connsiteX16" fmla="*/ 499970 w 500444"/>
                  <a:gd name="connsiteY16" fmla="*/ 606023 h 1272454"/>
                  <a:gd name="connsiteX17" fmla="*/ 475845 w 500444"/>
                  <a:gd name="connsiteY17" fmla="*/ 878071 h 1272454"/>
                  <a:gd name="connsiteX18" fmla="*/ 417118 w 500444"/>
                  <a:gd name="connsiteY18" fmla="*/ 1056790 h 1272454"/>
                  <a:gd name="connsiteX19" fmla="*/ 356487 w 500444"/>
                  <a:gd name="connsiteY19" fmla="*/ 1158689 h 1272454"/>
                  <a:gd name="connsiteX20" fmla="*/ 336171 w 500444"/>
                  <a:gd name="connsiteY20" fmla="*/ 1175831 h 1272454"/>
                  <a:gd name="connsiteX21" fmla="*/ 307601 w 500444"/>
                  <a:gd name="connsiteY21" fmla="*/ 1202496 h 1272454"/>
                  <a:gd name="connsiteX22" fmla="*/ 143166 w 500444"/>
                  <a:gd name="connsiteY22" fmla="*/ 1272333 h 1272454"/>
                  <a:gd name="connsiteX23" fmla="*/ 0 w 500444"/>
                  <a:gd name="connsiteY23" fmla="*/ 1208210 h 127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0444" h="1272454">
                    <a:moveTo>
                      <a:pt x="0" y="1208210"/>
                    </a:moveTo>
                    <a:cubicBezTo>
                      <a:pt x="18729" y="1186624"/>
                      <a:pt x="39045" y="1167260"/>
                      <a:pt x="55552" y="1143452"/>
                    </a:cubicBezTo>
                    <a:cubicBezTo>
                      <a:pt x="86344" y="1099328"/>
                      <a:pt x="110470" y="1052346"/>
                      <a:pt x="129516" y="1002190"/>
                    </a:cubicBezTo>
                    <a:cubicBezTo>
                      <a:pt x="157451" y="927592"/>
                      <a:pt x="175228" y="850771"/>
                      <a:pt x="184434" y="771728"/>
                    </a:cubicBezTo>
                    <a:cubicBezTo>
                      <a:pt x="190782" y="718080"/>
                      <a:pt x="194909" y="664433"/>
                      <a:pt x="193322" y="610785"/>
                    </a:cubicBezTo>
                    <a:cubicBezTo>
                      <a:pt x="190465" y="519362"/>
                      <a:pt x="179037" y="429208"/>
                      <a:pt x="153959" y="340642"/>
                    </a:cubicBezTo>
                    <a:cubicBezTo>
                      <a:pt x="133008" y="265726"/>
                      <a:pt x="103486" y="195254"/>
                      <a:pt x="59997" y="130496"/>
                    </a:cubicBezTo>
                    <a:cubicBezTo>
                      <a:pt x="43490" y="105735"/>
                      <a:pt x="22538" y="84784"/>
                      <a:pt x="3174" y="62563"/>
                    </a:cubicBezTo>
                    <a:cubicBezTo>
                      <a:pt x="0" y="51770"/>
                      <a:pt x="9523" y="48596"/>
                      <a:pt x="14920" y="42882"/>
                    </a:cubicBezTo>
                    <a:cubicBezTo>
                      <a:pt x="17459" y="41612"/>
                      <a:pt x="20316" y="40342"/>
                      <a:pt x="22856" y="38755"/>
                    </a:cubicBezTo>
                    <a:cubicBezTo>
                      <a:pt x="30792" y="34311"/>
                      <a:pt x="36188" y="23835"/>
                      <a:pt x="47934" y="27962"/>
                    </a:cubicBezTo>
                    <a:cubicBezTo>
                      <a:pt x="79043" y="12725"/>
                      <a:pt x="110787" y="662"/>
                      <a:pt x="146023" y="27"/>
                    </a:cubicBezTo>
                    <a:cubicBezTo>
                      <a:pt x="205067" y="-925"/>
                      <a:pt x="254588" y="23200"/>
                      <a:pt x="297760" y="61293"/>
                    </a:cubicBezTo>
                    <a:cubicBezTo>
                      <a:pt x="310458" y="72404"/>
                      <a:pt x="321568" y="85419"/>
                      <a:pt x="333314" y="97482"/>
                    </a:cubicBezTo>
                    <a:cubicBezTo>
                      <a:pt x="343789" y="99704"/>
                      <a:pt x="350773" y="106370"/>
                      <a:pt x="356804" y="114624"/>
                    </a:cubicBezTo>
                    <a:cubicBezTo>
                      <a:pt x="420610" y="201603"/>
                      <a:pt x="456164" y="300327"/>
                      <a:pt x="477750" y="404765"/>
                    </a:cubicBezTo>
                    <a:cubicBezTo>
                      <a:pt x="491400" y="471111"/>
                      <a:pt x="498066" y="538091"/>
                      <a:pt x="499970" y="606023"/>
                    </a:cubicBezTo>
                    <a:cubicBezTo>
                      <a:pt x="502510" y="697764"/>
                      <a:pt x="494891" y="788235"/>
                      <a:pt x="475845" y="878071"/>
                    </a:cubicBezTo>
                    <a:cubicBezTo>
                      <a:pt x="462830" y="939972"/>
                      <a:pt x="443466" y="999651"/>
                      <a:pt x="417118" y="1056790"/>
                    </a:cubicBezTo>
                    <a:cubicBezTo>
                      <a:pt x="400611" y="1092661"/>
                      <a:pt x="380930" y="1127262"/>
                      <a:pt x="356487" y="1158689"/>
                    </a:cubicBezTo>
                    <a:cubicBezTo>
                      <a:pt x="351090" y="1165673"/>
                      <a:pt x="345059" y="1172656"/>
                      <a:pt x="336171" y="1175831"/>
                    </a:cubicBezTo>
                    <a:cubicBezTo>
                      <a:pt x="324108" y="1182180"/>
                      <a:pt x="317124" y="1193608"/>
                      <a:pt x="307601" y="1202496"/>
                    </a:cubicBezTo>
                    <a:cubicBezTo>
                      <a:pt x="261254" y="1245986"/>
                      <a:pt x="208877" y="1274555"/>
                      <a:pt x="143166" y="1272333"/>
                    </a:cubicBezTo>
                    <a:cubicBezTo>
                      <a:pt x="86662" y="1270111"/>
                      <a:pt x="40633" y="1244716"/>
                      <a:pt x="0" y="120821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3" name="Freeform: Shape 492">
                <a:extLst>
                  <a:ext uri="{FF2B5EF4-FFF2-40B4-BE49-F238E27FC236}">
                    <a16:creationId xmlns:a16="http://schemas.microsoft.com/office/drawing/2014/main" id="{A596D4C9-9749-40BC-93BB-06BA94177FFD}"/>
                  </a:ext>
                </a:extLst>
              </p:cNvPr>
              <p:cNvSpPr/>
              <p:nvPr/>
            </p:nvSpPr>
            <p:spPr>
              <a:xfrm>
                <a:off x="6610064" y="1937655"/>
                <a:ext cx="1703142" cy="4312709"/>
              </a:xfrm>
              <a:custGeom>
                <a:avLst/>
                <a:gdLst>
                  <a:gd name="connsiteX0" fmla="*/ 496303 w 502334"/>
                  <a:gd name="connsiteY0" fmla="*/ 60316 h 1272014"/>
                  <a:gd name="connsiteX1" fmla="*/ 376627 w 502334"/>
                  <a:gd name="connsiteY1" fmla="*/ 243480 h 1272014"/>
                  <a:gd name="connsiteX2" fmla="*/ 318853 w 502334"/>
                  <a:gd name="connsiteY2" fmla="*/ 452039 h 1272014"/>
                  <a:gd name="connsiteX3" fmla="*/ 306790 w 502334"/>
                  <a:gd name="connsiteY3" fmla="*/ 696787 h 1272014"/>
                  <a:gd name="connsiteX4" fmla="*/ 395991 w 502334"/>
                  <a:gd name="connsiteY4" fmla="*/ 1065336 h 1272014"/>
                  <a:gd name="connsiteX5" fmla="*/ 488049 w 502334"/>
                  <a:gd name="connsiteY5" fmla="*/ 1195170 h 1272014"/>
                  <a:gd name="connsiteX6" fmla="*/ 502334 w 502334"/>
                  <a:gd name="connsiteY6" fmla="*/ 1208502 h 1272014"/>
                  <a:gd name="connsiteX7" fmla="*/ 491859 w 502334"/>
                  <a:gd name="connsiteY7" fmla="*/ 1215169 h 1272014"/>
                  <a:gd name="connsiteX8" fmla="*/ 199178 w 502334"/>
                  <a:gd name="connsiteY8" fmla="*/ 1207550 h 1272014"/>
                  <a:gd name="connsiteX9" fmla="*/ 166164 w 502334"/>
                  <a:gd name="connsiteY9" fmla="*/ 1173584 h 1272014"/>
                  <a:gd name="connsiteX10" fmla="*/ 143943 w 502334"/>
                  <a:gd name="connsiteY10" fmla="*/ 1158029 h 1272014"/>
                  <a:gd name="connsiteX11" fmla="*/ 46488 w 502334"/>
                  <a:gd name="connsiteY11" fmla="*/ 959946 h 1272014"/>
                  <a:gd name="connsiteX12" fmla="*/ 4903 w 502334"/>
                  <a:gd name="connsiteY12" fmla="*/ 753926 h 1272014"/>
                  <a:gd name="connsiteX13" fmla="*/ 2999 w 502334"/>
                  <a:gd name="connsiteY13" fmla="*/ 549811 h 1272014"/>
                  <a:gd name="connsiteX14" fmla="*/ 22998 w 502334"/>
                  <a:gd name="connsiteY14" fmla="*/ 402518 h 1272014"/>
                  <a:gd name="connsiteX15" fmla="*/ 117595 w 502334"/>
                  <a:gd name="connsiteY15" fmla="*/ 153327 h 1272014"/>
                  <a:gd name="connsiteX16" fmla="*/ 149657 w 502334"/>
                  <a:gd name="connsiteY16" fmla="*/ 107932 h 1272014"/>
                  <a:gd name="connsiteX17" fmla="*/ 163624 w 502334"/>
                  <a:gd name="connsiteY17" fmla="*/ 98409 h 1272014"/>
                  <a:gd name="connsiteX18" fmla="*/ 182988 w 502334"/>
                  <a:gd name="connsiteY18" fmla="*/ 79998 h 1272014"/>
                  <a:gd name="connsiteX19" fmla="*/ 352819 w 502334"/>
                  <a:gd name="connsiteY19" fmla="*/ 2 h 1272014"/>
                  <a:gd name="connsiteX20" fmla="*/ 468685 w 502334"/>
                  <a:gd name="connsiteY20" fmla="*/ 38095 h 1272014"/>
                  <a:gd name="connsiteX21" fmla="*/ 491859 w 502334"/>
                  <a:gd name="connsiteY21" fmla="*/ 49206 h 1272014"/>
                  <a:gd name="connsiteX22" fmla="*/ 496620 w 502334"/>
                  <a:gd name="connsiteY22" fmla="*/ 53967 h 1272014"/>
                  <a:gd name="connsiteX23" fmla="*/ 496303 w 502334"/>
                  <a:gd name="connsiteY23" fmla="*/ 60316 h 127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2334" h="1272014">
                    <a:moveTo>
                      <a:pt x="496303" y="60316"/>
                    </a:moveTo>
                    <a:cubicBezTo>
                      <a:pt x="444560" y="113646"/>
                      <a:pt x="404562" y="174913"/>
                      <a:pt x="376627" y="243480"/>
                    </a:cubicBezTo>
                    <a:cubicBezTo>
                      <a:pt x="349010" y="310778"/>
                      <a:pt x="330598" y="380615"/>
                      <a:pt x="318853" y="452039"/>
                    </a:cubicBezTo>
                    <a:cubicBezTo>
                      <a:pt x="305521" y="533304"/>
                      <a:pt x="302346" y="615204"/>
                      <a:pt x="306790" y="696787"/>
                    </a:cubicBezTo>
                    <a:cubicBezTo>
                      <a:pt x="313457" y="824716"/>
                      <a:pt x="338852" y="949153"/>
                      <a:pt x="395991" y="1065336"/>
                    </a:cubicBezTo>
                    <a:cubicBezTo>
                      <a:pt x="419482" y="1113270"/>
                      <a:pt x="448687" y="1158029"/>
                      <a:pt x="488049" y="1195170"/>
                    </a:cubicBezTo>
                    <a:cubicBezTo>
                      <a:pt x="492811" y="1199614"/>
                      <a:pt x="499477" y="1201836"/>
                      <a:pt x="502334" y="1208502"/>
                    </a:cubicBezTo>
                    <a:cubicBezTo>
                      <a:pt x="497890" y="1209137"/>
                      <a:pt x="495033" y="1212629"/>
                      <a:pt x="491859" y="1215169"/>
                    </a:cubicBezTo>
                    <a:cubicBezTo>
                      <a:pt x="396626" y="1293577"/>
                      <a:pt x="289966" y="1290720"/>
                      <a:pt x="199178" y="1207550"/>
                    </a:cubicBezTo>
                    <a:cubicBezTo>
                      <a:pt x="187432" y="1196757"/>
                      <a:pt x="177274" y="1185012"/>
                      <a:pt x="166164" y="1173584"/>
                    </a:cubicBezTo>
                    <a:cubicBezTo>
                      <a:pt x="155371" y="1173266"/>
                      <a:pt x="149657" y="1165648"/>
                      <a:pt x="143943" y="1158029"/>
                    </a:cubicBezTo>
                    <a:cubicBezTo>
                      <a:pt x="99183" y="1098033"/>
                      <a:pt x="69027" y="1030735"/>
                      <a:pt x="46488" y="959946"/>
                    </a:cubicBezTo>
                    <a:cubicBezTo>
                      <a:pt x="25220" y="892648"/>
                      <a:pt x="11252" y="823763"/>
                      <a:pt x="4903" y="753926"/>
                    </a:cubicBezTo>
                    <a:cubicBezTo>
                      <a:pt x="-1445" y="685994"/>
                      <a:pt x="-1128" y="618061"/>
                      <a:pt x="2999" y="549811"/>
                    </a:cubicBezTo>
                    <a:cubicBezTo>
                      <a:pt x="5856" y="499973"/>
                      <a:pt x="13157" y="451087"/>
                      <a:pt x="22998" y="402518"/>
                    </a:cubicBezTo>
                    <a:cubicBezTo>
                      <a:pt x="41092" y="314587"/>
                      <a:pt x="70614" y="230465"/>
                      <a:pt x="117595" y="153327"/>
                    </a:cubicBezTo>
                    <a:cubicBezTo>
                      <a:pt x="127118" y="137454"/>
                      <a:pt x="138546" y="122852"/>
                      <a:pt x="149657" y="107932"/>
                    </a:cubicBezTo>
                    <a:cubicBezTo>
                      <a:pt x="153466" y="102853"/>
                      <a:pt x="158228" y="100314"/>
                      <a:pt x="163624" y="98409"/>
                    </a:cubicBezTo>
                    <a:cubicBezTo>
                      <a:pt x="172195" y="94600"/>
                      <a:pt x="176639" y="86346"/>
                      <a:pt x="182988" y="79998"/>
                    </a:cubicBezTo>
                    <a:cubicBezTo>
                      <a:pt x="229969" y="32699"/>
                      <a:pt x="283617" y="-315"/>
                      <a:pt x="352819" y="2"/>
                    </a:cubicBezTo>
                    <a:cubicBezTo>
                      <a:pt x="395356" y="2"/>
                      <a:pt x="433132" y="15874"/>
                      <a:pt x="468685" y="38095"/>
                    </a:cubicBezTo>
                    <a:cubicBezTo>
                      <a:pt x="480113" y="33969"/>
                      <a:pt x="483923" y="46031"/>
                      <a:pt x="491859" y="49206"/>
                    </a:cubicBezTo>
                    <a:cubicBezTo>
                      <a:pt x="493763" y="50475"/>
                      <a:pt x="495351" y="52063"/>
                      <a:pt x="496620" y="53967"/>
                    </a:cubicBezTo>
                    <a:cubicBezTo>
                      <a:pt x="496938" y="55872"/>
                      <a:pt x="496620" y="58094"/>
                      <a:pt x="496303" y="6031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43" name="Group 442">
              <a:extLst>
                <a:ext uri="{FF2B5EF4-FFF2-40B4-BE49-F238E27FC236}">
                  <a16:creationId xmlns:a16="http://schemas.microsoft.com/office/drawing/2014/main" id="{AE22C648-F2B9-48C1-895C-65B4C62F8C20}"/>
                </a:ext>
              </a:extLst>
            </p:cNvPr>
            <p:cNvGrpSpPr/>
            <p:nvPr/>
          </p:nvGrpSpPr>
          <p:grpSpPr>
            <a:xfrm rot="756224">
              <a:off x="3892068" y="2646922"/>
              <a:ext cx="1544150" cy="1451507"/>
              <a:chOff x="5903628" y="805233"/>
              <a:chExt cx="5796431" cy="5448665"/>
            </a:xfrm>
          </p:grpSpPr>
          <p:sp>
            <p:nvSpPr>
              <p:cNvPr id="482" name="Freeform: Shape 481">
                <a:extLst>
                  <a:ext uri="{FF2B5EF4-FFF2-40B4-BE49-F238E27FC236}">
                    <a16:creationId xmlns:a16="http://schemas.microsoft.com/office/drawing/2014/main" id="{6F1DAC50-76C1-45D9-94E4-363959B622F0}"/>
                  </a:ext>
                </a:extLst>
              </p:cNvPr>
              <p:cNvSpPr/>
              <p:nvPr/>
            </p:nvSpPr>
            <p:spPr>
              <a:xfrm>
                <a:off x="7934146" y="805233"/>
                <a:ext cx="1746595" cy="1793672"/>
              </a:xfrm>
              <a:custGeom>
                <a:avLst/>
                <a:gdLst>
                  <a:gd name="connsiteX0" fmla="*/ 662126 w 1746595"/>
                  <a:gd name="connsiteY0" fmla="*/ 275 h 1793672"/>
                  <a:gd name="connsiteX1" fmla="*/ 718763 w 1746595"/>
                  <a:gd name="connsiteY1" fmla="*/ 32157 h 1793672"/>
                  <a:gd name="connsiteX2" fmla="*/ 931867 w 1746595"/>
                  <a:gd name="connsiteY2" fmla="*/ 95658 h 1793672"/>
                  <a:gd name="connsiteX3" fmla="*/ 1203086 w 1746595"/>
                  <a:gd name="connsiteY3" fmla="*/ 69829 h 1793672"/>
                  <a:gd name="connsiteX4" fmla="*/ 1400045 w 1746595"/>
                  <a:gd name="connsiteY4" fmla="*/ 119337 h 1793672"/>
                  <a:gd name="connsiteX5" fmla="*/ 1571307 w 1746595"/>
                  <a:gd name="connsiteY5" fmla="*/ 165213 h 1793672"/>
                  <a:gd name="connsiteX6" fmla="*/ 1736350 w 1746595"/>
                  <a:gd name="connsiteY6" fmla="*/ 217161 h 1793672"/>
                  <a:gd name="connsiteX7" fmla="*/ 1740149 w 1746595"/>
                  <a:gd name="connsiteY7" fmla="*/ 217276 h 1793672"/>
                  <a:gd name="connsiteX8" fmla="*/ 1732615 w 1746595"/>
                  <a:gd name="connsiteY8" fmla="*/ 259250 h 1793672"/>
                  <a:gd name="connsiteX9" fmla="*/ 1577631 w 1746595"/>
                  <a:gd name="connsiteY9" fmla="*/ 863040 h 1793672"/>
                  <a:gd name="connsiteX10" fmla="*/ 1556105 w 1746595"/>
                  <a:gd name="connsiteY10" fmla="*/ 1226819 h 1793672"/>
                  <a:gd name="connsiteX11" fmla="*/ 1535811 w 1746595"/>
                  <a:gd name="connsiteY11" fmla="*/ 1241145 h 1793672"/>
                  <a:gd name="connsiteX12" fmla="*/ 1527213 w 1746595"/>
                  <a:gd name="connsiteY12" fmla="*/ 1321172 h 1793672"/>
                  <a:gd name="connsiteX13" fmla="*/ 909353 w 1746595"/>
                  <a:gd name="connsiteY13" fmla="*/ 1793672 h 1793672"/>
                  <a:gd name="connsiteX14" fmla="*/ 291493 w 1746595"/>
                  <a:gd name="connsiteY14" fmla="*/ 1321172 h 1793672"/>
                  <a:gd name="connsiteX15" fmla="*/ 285889 w 1746595"/>
                  <a:gd name="connsiteY15" fmla="*/ 1269008 h 1793672"/>
                  <a:gd name="connsiteX16" fmla="*/ 276417 w 1746595"/>
                  <a:gd name="connsiteY16" fmla="*/ 1261259 h 1793672"/>
                  <a:gd name="connsiteX17" fmla="*/ 148343 w 1746595"/>
                  <a:gd name="connsiteY17" fmla="*/ 539081 h 1793672"/>
                  <a:gd name="connsiteX18" fmla="*/ 7351 w 1746595"/>
                  <a:gd name="connsiteY18" fmla="*/ 110724 h 1793672"/>
                  <a:gd name="connsiteX19" fmla="*/ 5198 w 1746595"/>
                  <a:gd name="connsiteY19" fmla="*/ 76284 h 1793672"/>
                  <a:gd name="connsiteX20" fmla="*/ 17524 w 1746595"/>
                  <a:gd name="connsiteY20" fmla="*/ 78074 h 1793672"/>
                  <a:gd name="connsiteX21" fmla="*/ 350678 w 1746595"/>
                  <a:gd name="connsiteY21" fmla="*/ 35389 h 1793672"/>
                  <a:gd name="connsiteX22" fmla="*/ 594994 w 1746595"/>
                  <a:gd name="connsiteY22" fmla="*/ 6329 h 1793672"/>
                  <a:gd name="connsiteX23" fmla="*/ 662126 w 1746595"/>
                  <a:gd name="connsiteY23" fmla="*/ 275 h 179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746595" h="1793672">
                    <a:moveTo>
                      <a:pt x="662126" y="275"/>
                    </a:moveTo>
                    <a:cubicBezTo>
                      <a:pt x="683786" y="1754"/>
                      <a:pt x="703696" y="9557"/>
                      <a:pt x="718763" y="32157"/>
                    </a:cubicBezTo>
                    <a:cubicBezTo>
                      <a:pt x="772576" y="116109"/>
                      <a:pt x="852222" y="104269"/>
                      <a:pt x="931867" y="95658"/>
                    </a:cubicBezTo>
                    <a:cubicBezTo>
                      <a:pt x="1022273" y="85971"/>
                      <a:pt x="1112680" y="70904"/>
                      <a:pt x="1203086" y="69829"/>
                    </a:cubicBezTo>
                    <a:cubicBezTo>
                      <a:pt x="1270892" y="68751"/>
                      <a:pt x="1334392" y="101042"/>
                      <a:pt x="1400045" y="119337"/>
                    </a:cubicBezTo>
                    <a:cubicBezTo>
                      <a:pt x="1457088" y="135480"/>
                      <a:pt x="1514399" y="149741"/>
                      <a:pt x="1571307" y="165213"/>
                    </a:cubicBezTo>
                    <a:lnTo>
                      <a:pt x="1736350" y="217161"/>
                    </a:lnTo>
                    <a:lnTo>
                      <a:pt x="1740149" y="217276"/>
                    </a:lnTo>
                    <a:cubicBezTo>
                      <a:pt x="1755216" y="234496"/>
                      <a:pt x="1740149" y="247411"/>
                      <a:pt x="1732615" y="259250"/>
                    </a:cubicBezTo>
                    <a:cubicBezTo>
                      <a:pt x="1637903" y="449750"/>
                      <a:pt x="1600231" y="654242"/>
                      <a:pt x="1577631" y="863040"/>
                    </a:cubicBezTo>
                    <a:cubicBezTo>
                      <a:pt x="1563638" y="983580"/>
                      <a:pt x="1556105" y="1105200"/>
                      <a:pt x="1556105" y="1226819"/>
                    </a:cubicBezTo>
                    <a:lnTo>
                      <a:pt x="1535811" y="1241145"/>
                    </a:lnTo>
                    <a:lnTo>
                      <a:pt x="1527213" y="1321172"/>
                    </a:lnTo>
                    <a:cubicBezTo>
                      <a:pt x="1468405" y="1590827"/>
                      <a:pt x="1214125" y="1793672"/>
                      <a:pt x="909353" y="1793672"/>
                    </a:cubicBezTo>
                    <a:cubicBezTo>
                      <a:pt x="604581" y="1793672"/>
                      <a:pt x="350301" y="1590827"/>
                      <a:pt x="291493" y="1321172"/>
                    </a:cubicBezTo>
                    <a:lnTo>
                      <a:pt x="285889" y="1269008"/>
                    </a:lnTo>
                    <a:lnTo>
                      <a:pt x="276417" y="1261259"/>
                    </a:lnTo>
                    <a:cubicBezTo>
                      <a:pt x="263503" y="1014793"/>
                      <a:pt x="212918" y="775861"/>
                      <a:pt x="148343" y="539081"/>
                    </a:cubicBezTo>
                    <a:cubicBezTo>
                      <a:pt x="108519" y="393783"/>
                      <a:pt x="62239" y="250642"/>
                      <a:pt x="7351" y="110724"/>
                    </a:cubicBezTo>
                    <a:cubicBezTo>
                      <a:pt x="3045" y="99963"/>
                      <a:pt x="-5567" y="88124"/>
                      <a:pt x="5198" y="76284"/>
                    </a:cubicBezTo>
                    <a:lnTo>
                      <a:pt x="17524" y="78074"/>
                    </a:lnTo>
                    <a:lnTo>
                      <a:pt x="350678" y="35389"/>
                    </a:lnTo>
                    <a:cubicBezTo>
                      <a:pt x="431398" y="24624"/>
                      <a:pt x="513196" y="14937"/>
                      <a:pt x="594994" y="6329"/>
                    </a:cubicBezTo>
                    <a:cubicBezTo>
                      <a:pt x="617058" y="3639"/>
                      <a:pt x="640466" y="-1205"/>
                      <a:pt x="662126" y="275"/>
                    </a:cubicBezTo>
                    <a:close/>
                  </a:path>
                </a:pathLst>
              </a:custGeom>
              <a:solidFill>
                <a:srgbClr val="5E3611"/>
              </a:solidFill>
              <a:ln w="317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83" name="Freeform: Shape 482">
                <a:extLst>
                  <a:ext uri="{FF2B5EF4-FFF2-40B4-BE49-F238E27FC236}">
                    <a16:creationId xmlns:a16="http://schemas.microsoft.com/office/drawing/2014/main" id="{FAA0A8AD-5AB3-4E1B-A1BE-8E241EA207A5}"/>
                  </a:ext>
                </a:extLst>
              </p:cNvPr>
              <p:cNvSpPr/>
              <p:nvPr/>
            </p:nvSpPr>
            <p:spPr>
              <a:xfrm>
                <a:off x="7919411" y="881518"/>
                <a:ext cx="1746595" cy="1259914"/>
              </a:xfrm>
              <a:custGeom>
                <a:avLst/>
                <a:gdLst>
                  <a:gd name="connsiteX0" fmla="*/ 1245061 w 1746595"/>
                  <a:gd name="connsiteY0" fmla="*/ 499390 h 1259914"/>
                  <a:gd name="connsiteX1" fmla="*/ 1205240 w 1746595"/>
                  <a:gd name="connsiteY1" fmla="*/ 739397 h 1259914"/>
                  <a:gd name="connsiteX2" fmla="*/ 1211699 w 1746595"/>
                  <a:gd name="connsiteY2" fmla="*/ 1130086 h 1259914"/>
                  <a:gd name="connsiteX3" fmla="*/ 1220307 w 1746595"/>
                  <a:gd name="connsiteY3" fmla="*/ 1078426 h 1259914"/>
                  <a:gd name="connsiteX4" fmla="*/ 1240755 w 1746595"/>
                  <a:gd name="connsiteY4" fmla="*/ 725408 h 1259914"/>
                  <a:gd name="connsiteX5" fmla="*/ 1245061 w 1746595"/>
                  <a:gd name="connsiteY5" fmla="*/ 499390 h 1259914"/>
                  <a:gd name="connsiteX6" fmla="*/ 495976 w 1746595"/>
                  <a:gd name="connsiteY6" fmla="*/ 404678 h 1259914"/>
                  <a:gd name="connsiteX7" fmla="*/ 556248 w 1746595"/>
                  <a:gd name="connsiteY7" fmla="*/ 768457 h 1259914"/>
                  <a:gd name="connsiteX8" fmla="*/ 495976 w 1746595"/>
                  <a:gd name="connsiteY8" fmla="*/ 404678 h 1259914"/>
                  <a:gd name="connsiteX9" fmla="*/ 923255 w 1746595"/>
                  <a:gd name="connsiteY9" fmla="*/ 373468 h 1259914"/>
                  <a:gd name="connsiteX10" fmla="*/ 915722 w 1746595"/>
                  <a:gd name="connsiteY10" fmla="*/ 927747 h 1259914"/>
                  <a:gd name="connsiteX11" fmla="*/ 923255 w 1746595"/>
                  <a:gd name="connsiteY11" fmla="*/ 373468 h 1259914"/>
                  <a:gd name="connsiteX12" fmla="*/ 5198 w 1746595"/>
                  <a:gd name="connsiteY12" fmla="*/ 0 h 1259914"/>
                  <a:gd name="connsiteX13" fmla="*/ 424943 w 1746595"/>
                  <a:gd name="connsiteY13" fmla="*/ 120541 h 1259914"/>
                  <a:gd name="connsiteX14" fmla="*/ 478756 w 1746595"/>
                  <a:gd name="connsiteY14" fmla="*/ 182966 h 1259914"/>
                  <a:gd name="connsiteX15" fmla="*/ 564857 w 1746595"/>
                  <a:gd name="connsiteY15" fmla="*/ 242160 h 1259914"/>
                  <a:gd name="connsiteX16" fmla="*/ 692935 w 1746595"/>
                  <a:gd name="connsiteY16" fmla="*/ 231399 h 1259914"/>
                  <a:gd name="connsiteX17" fmla="*/ 878054 w 1746595"/>
                  <a:gd name="connsiteY17" fmla="*/ 254000 h 1259914"/>
                  <a:gd name="connsiteX18" fmla="*/ 1105147 w 1746595"/>
                  <a:gd name="connsiteY18" fmla="*/ 236779 h 1259914"/>
                  <a:gd name="connsiteX19" fmla="*/ 1606690 w 1746595"/>
                  <a:gd name="connsiteY19" fmla="*/ 144220 h 1259914"/>
                  <a:gd name="connsiteX20" fmla="*/ 1740149 w 1746595"/>
                  <a:gd name="connsiteY20" fmla="*/ 140992 h 1259914"/>
                  <a:gd name="connsiteX21" fmla="*/ 1732615 w 1746595"/>
                  <a:gd name="connsiteY21" fmla="*/ 182966 h 1259914"/>
                  <a:gd name="connsiteX22" fmla="*/ 1577631 w 1746595"/>
                  <a:gd name="connsiteY22" fmla="*/ 786756 h 1259914"/>
                  <a:gd name="connsiteX23" fmla="*/ 1556105 w 1746595"/>
                  <a:gd name="connsiteY23" fmla="*/ 1150535 h 1259914"/>
                  <a:gd name="connsiteX24" fmla="*/ 1519511 w 1746595"/>
                  <a:gd name="connsiteY24" fmla="*/ 1176366 h 1259914"/>
                  <a:gd name="connsiteX25" fmla="*/ 1480765 w 1746595"/>
                  <a:gd name="connsiteY25" fmla="*/ 1203273 h 1259914"/>
                  <a:gd name="connsiteX26" fmla="*/ 1480765 w 1746595"/>
                  <a:gd name="connsiteY26" fmla="*/ 1203272 h 1259914"/>
                  <a:gd name="connsiteX27" fmla="*/ 1480765 w 1746595"/>
                  <a:gd name="connsiteY27" fmla="*/ 1203272 h 1259914"/>
                  <a:gd name="connsiteX28" fmla="*/ 1581933 w 1746595"/>
                  <a:gd name="connsiteY28" fmla="*/ 304584 h 1259914"/>
                  <a:gd name="connsiteX29" fmla="*/ 1513052 w 1746595"/>
                  <a:gd name="connsiteY29" fmla="*/ 505848 h 1259914"/>
                  <a:gd name="connsiteX30" fmla="*/ 1460314 w 1746595"/>
                  <a:gd name="connsiteY30" fmla="*/ 1215111 h 1259914"/>
                  <a:gd name="connsiteX31" fmla="*/ 1460319 w 1746595"/>
                  <a:gd name="connsiteY31" fmla="*/ 1215108 h 1259914"/>
                  <a:gd name="connsiteX32" fmla="*/ 1460317 w 1746595"/>
                  <a:gd name="connsiteY32" fmla="*/ 1215113 h 1259914"/>
                  <a:gd name="connsiteX33" fmla="*/ 1382825 w 1746595"/>
                  <a:gd name="connsiteY33" fmla="*/ 1249553 h 1259914"/>
                  <a:gd name="connsiteX34" fmla="*/ 1381856 w 1746595"/>
                  <a:gd name="connsiteY34" fmla="*/ 1246807 h 1259914"/>
                  <a:gd name="connsiteX35" fmla="*/ 1385146 w 1746595"/>
                  <a:gd name="connsiteY35" fmla="*/ 1161533 h 1259914"/>
                  <a:gd name="connsiteX36" fmla="*/ 1376369 w 1746595"/>
                  <a:gd name="connsiteY36" fmla="*/ 885773 h 1259914"/>
                  <a:gd name="connsiteX37" fmla="*/ 1361299 w 1746595"/>
                  <a:gd name="connsiteY37" fmla="*/ 1235560 h 1259914"/>
                  <a:gd name="connsiteX38" fmla="*/ 1362693 w 1746595"/>
                  <a:gd name="connsiteY38" fmla="*/ 1236514 h 1259914"/>
                  <a:gd name="connsiteX39" fmla="*/ 1362377 w 1746595"/>
                  <a:gd name="connsiteY39" fmla="*/ 1236635 h 1259914"/>
                  <a:gd name="connsiteX40" fmla="*/ 1212773 w 1746595"/>
                  <a:gd name="connsiteY40" fmla="*/ 1131161 h 1259914"/>
                  <a:gd name="connsiteX41" fmla="*/ 784420 w 1746595"/>
                  <a:gd name="connsiteY41" fmla="*/ 1055822 h 1259914"/>
                  <a:gd name="connsiteX42" fmla="*/ 783050 w 1746595"/>
                  <a:gd name="connsiteY42" fmla="*/ 1053768 h 1259914"/>
                  <a:gd name="connsiteX43" fmla="*/ 783338 w 1746595"/>
                  <a:gd name="connsiteY43" fmla="*/ 1053672 h 1259914"/>
                  <a:gd name="connsiteX44" fmla="*/ 783338 w 1746595"/>
                  <a:gd name="connsiteY44" fmla="*/ 359476 h 1259914"/>
                  <a:gd name="connsiteX45" fmla="*/ 766118 w 1746595"/>
                  <a:gd name="connsiteY45" fmla="*/ 359476 h 1259914"/>
                  <a:gd name="connsiteX46" fmla="*/ 760737 w 1746595"/>
                  <a:gd name="connsiteY46" fmla="*/ 1061205 h 1259914"/>
                  <a:gd name="connsiteX47" fmla="*/ 761203 w 1746595"/>
                  <a:gd name="connsiteY47" fmla="*/ 1061050 h 1259914"/>
                  <a:gd name="connsiteX48" fmla="*/ 760741 w 1746595"/>
                  <a:gd name="connsiteY48" fmla="*/ 1062281 h 1259914"/>
                  <a:gd name="connsiteX49" fmla="*/ 503510 w 1746595"/>
                  <a:gd name="connsiteY49" fmla="*/ 1164527 h 1259914"/>
                  <a:gd name="connsiteX50" fmla="*/ 503509 w 1746595"/>
                  <a:gd name="connsiteY50" fmla="*/ 1164526 h 1259914"/>
                  <a:gd name="connsiteX51" fmla="*/ 475391 w 1746595"/>
                  <a:gd name="connsiteY51" fmla="*/ 904742 h 1259914"/>
                  <a:gd name="connsiteX52" fmla="*/ 410950 w 1746595"/>
                  <a:gd name="connsiteY52" fmla="*/ 652222 h 1259914"/>
                  <a:gd name="connsiteX53" fmla="*/ 471222 w 1746595"/>
                  <a:gd name="connsiteY53" fmla="*/ 1183900 h 1259914"/>
                  <a:gd name="connsiteX54" fmla="*/ 471223 w 1746595"/>
                  <a:gd name="connsiteY54" fmla="*/ 1183900 h 1259914"/>
                  <a:gd name="connsiteX55" fmla="*/ 471223 w 1746595"/>
                  <a:gd name="connsiteY55" fmla="*/ 1183900 h 1259914"/>
                  <a:gd name="connsiteX56" fmla="*/ 394809 w 1746595"/>
                  <a:gd name="connsiteY56" fmla="*/ 1250628 h 1259914"/>
                  <a:gd name="connsiteX57" fmla="*/ 376780 w 1746595"/>
                  <a:gd name="connsiteY57" fmla="*/ 1259911 h 1259914"/>
                  <a:gd name="connsiteX58" fmla="*/ 361464 w 1746595"/>
                  <a:gd name="connsiteY58" fmla="*/ 1248235 h 1259914"/>
                  <a:gd name="connsiteX59" fmla="*/ 371129 w 1746595"/>
                  <a:gd name="connsiteY59" fmla="*/ 1136542 h 1259914"/>
                  <a:gd name="connsiteX60" fmla="*/ 295790 w 1746595"/>
                  <a:gd name="connsiteY60" fmla="*/ 589797 h 1259914"/>
                  <a:gd name="connsiteX61" fmla="*/ 177399 w 1746595"/>
                  <a:gd name="connsiteY61" fmla="*/ 214178 h 1259914"/>
                  <a:gd name="connsiteX62" fmla="*/ 174171 w 1746595"/>
                  <a:gd name="connsiteY62" fmla="*/ 248618 h 1259914"/>
                  <a:gd name="connsiteX63" fmla="*/ 255969 w 1746595"/>
                  <a:gd name="connsiteY63" fmla="*/ 571502 h 1259914"/>
                  <a:gd name="connsiteX64" fmla="*/ 343297 w 1746595"/>
                  <a:gd name="connsiteY64" fmla="*/ 1070505 h 1259914"/>
                  <a:gd name="connsiteX65" fmla="*/ 350630 w 1746595"/>
                  <a:gd name="connsiteY65" fmla="*/ 1238755 h 1259914"/>
                  <a:gd name="connsiteX66" fmla="*/ 311936 w 1746595"/>
                  <a:gd name="connsiteY66" fmla="*/ 1214034 h 1259914"/>
                  <a:gd name="connsiteX67" fmla="*/ 276417 w 1746595"/>
                  <a:gd name="connsiteY67" fmla="*/ 1184975 h 1259914"/>
                  <a:gd name="connsiteX68" fmla="*/ 148343 w 1746595"/>
                  <a:gd name="connsiteY68" fmla="*/ 462797 h 1259914"/>
                  <a:gd name="connsiteX69" fmla="*/ 7351 w 1746595"/>
                  <a:gd name="connsiteY69" fmla="*/ 34440 h 1259914"/>
                  <a:gd name="connsiteX70" fmla="*/ 5198 w 1746595"/>
                  <a:gd name="connsiteY70" fmla="*/ 0 h 1259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6595" h="1259914">
                    <a:moveTo>
                      <a:pt x="1245061" y="499390"/>
                    </a:moveTo>
                    <a:cubicBezTo>
                      <a:pt x="1225688" y="579035"/>
                      <a:pt x="1209546" y="658677"/>
                      <a:pt x="1205240" y="739397"/>
                    </a:cubicBezTo>
                    <a:cubicBezTo>
                      <a:pt x="1197706" y="869628"/>
                      <a:pt x="1190172" y="999856"/>
                      <a:pt x="1211699" y="1130086"/>
                    </a:cubicBezTo>
                    <a:cubicBezTo>
                      <a:pt x="1222460" y="1113941"/>
                      <a:pt x="1221382" y="1095646"/>
                      <a:pt x="1220307" y="1078426"/>
                    </a:cubicBezTo>
                    <a:cubicBezTo>
                      <a:pt x="1222460" y="960035"/>
                      <a:pt x="1231072" y="842721"/>
                      <a:pt x="1240755" y="725408"/>
                    </a:cubicBezTo>
                    <a:cubicBezTo>
                      <a:pt x="1247214" y="650069"/>
                      <a:pt x="1238606" y="574729"/>
                      <a:pt x="1245061" y="499390"/>
                    </a:cubicBezTo>
                    <a:close/>
                    <a:moveTo>
                      <a:pt x="495976" y="404678"/>
                    </a:moveTo>
                    <a:cubicBezTo>
                      <a:pt x="485214" y="512305"/>
                      <a:pt x="518577" y="716797"/>
                      <a:pt x="556248" y="768457"/>
                    </a:cubicBezTo>
                    <a:cubicBezTo>
                      <a:pt x="543331" y="638230"/>
                      <a:pt x="541181" y="518764"/>
                      <a:pt x="495976" y="404678"/>
                    </a:cubicBezTo>
                    <a:close/>
                    <a:moveTo>
                      <a:pt x="923255" y="373468"/>
                    </a:moveTo>
                    <a:cubicBezTo>
                      <a:pt x="892043" y="557512"/>
                      <a:pt x="890968" y="742628"/>
                      <a:pt x="915722" y="927747"/>
                    </a:cubicBezTo>
                    <a:cubicBezTo>
                      <a:pt x="941550" y="742628"/>
                      <a:pt x="927561" y="557512"/>
                      <a:pt x="923255" y="373468"/>
                    </a:cubicBezTo>
                    <a:close/>
                    <a:moveTo>
                      <a:pt x="5198" y="0"/>
                    </a:moveTo>
                    <a:cubicBezTo>
                      <a:pt x="153724" y="8612"/>
                      <a:pt x="287182" y="73186"/>
                      <a:pt x="424943" y="120541"/>
                    </a:cubicBezTo>
                    <a:cubicBezTo>
                      <a:pt x="454003" y="130227"/>
                      <a:pt x="472301" y="153906"/>
                      <a:pt x="478756" y="182966"/>
                    </a:cubicBezTo>
                    <a:cubicBezTo>
                      <a:pt x="488443" y="232474"/>
                      <a:pt x="519655" y="245391"/>
                      <a:pt x="564857" y="242160"/>
                    </a:cubicBezTo>
                    <a:cubicBezTo>
                      <a:pt x="607909" y="238932"/>
                      <a:pt x="649883" y="231399"/>
                      <a:pt x="692935" y="231399"/>
                    </a:cubicBezTo>
                    <a:cubicBezTo>
                      <a:pt x="755360" y="231399"/>
                      <a:pt x="817782" y="232474"/>
                      <a:pt x="878054" y="254000"/>
                    </a:cubicBezTo>
                    <a:cubicBezTo>
                      <a:pt x="956621" y="283059"/>
                      <a:pt x="1030885" y="248619"/>
                      <a:pt x="1105147" y="236779"/>
                    </a:cubicBezTo>
                    <a:cubicBezTo>
                      <a:pt x="1273045" y="209873"/>
                      <a:pt x="1439866" y="174358"/>
                      <a:pt x="1606690" y="144220"/>
                    </a:cubicBezTo>
                    <a:cubicBezTo>
                      <a:pt x="1651892" y="136686"/>
                      <a:pt x="1696022" y="138839"/>
                      <a:pt x="1740149" y="140992"/>
                    </a:cubicBezTo>
                    <a:cubicBezTo>
                      <a:pt x="1755216" y="158212"/>
                      <a:pt x="1740149" y="171127"/>
                      <a:pt x="1732615" y="182966"/>
                    </a:cubicBezTo>
                    <a:cubicBezTo>
                      <a:pt x="1637903" y="373466"/>
                      <a:pt x="1600231" y="577958"/>
                      <a:pt x="1577631" y="786756"/>
                    </a:cubicBezTo>
                    <a:cubicBezTo>
                      <a:pt x="1563638" y="907296"/>
                      <a:pt x="1556105" y="1028916"/>
                      <a:pt x="1556105" y="1150535"/>
                    </a:cubicBezTo>
                    <a:cubicBezTo>
                      <a:pt x="1544265" y="1159146"/>
                      <a:pt x="1531351" y="1167755"/>
                      <a:pt x="1519511" y="1176366"/>
                    </a:cubicBezTo>
                    <a:cubicBezTo>
                      <a:pt x="1506597" y="1184975"/>
                      <a:pt x="1493683" y="1194661"/>
                      <a:pt x="1480765" y="1203273"/>
                    </a:cubicBezTo>
                    <a:lnTo>
                      <a:pt x="1480765" y="1203272"/>
                    </a:lnTo>
                    <a:lnTo>
                      <a:pt x="1480765" y="1203272"/>
                    </a:lnTo>
                    <a:cubicBezTo>
                      <a:pt x="1483993" y="900840"/>
                      <a:pt x="1511974" y="600557"/>
                      <a:pt x="1581933" y="304584"/>
                    </a:cubicBezTo>
                    <a:cubicBezTo>
                      <a:pt x="1549646" y="369159"/>
                      <a:pt x="1529194" y="436964"/>
                      <a:pt x="1513052" y="505848"/>
                    </a:cubicBezTo>
                    <a:cubicBezTo>
                      <a:pt x="1459239" y="739397"/>
                      <a:pt x="1452780" y="977254"/>
                      <a:pt x="1460314" y="1215111"/>
                    </a:cubicBezTo>
                    <a:lnTo>
                      <a:pt x="1460319" y="1215108"/>
                    </a:lnTo>
                    <a:lnTo>
                      <a:pt x="1460317" y="1215113"/>
                    </a:lnTo>
                    <a:cubicBezTo>
                      <a:pt x="1435564" y="1229102"/>
                      <a:pt x="1425877" y="1277534"/>
                      <a:pt x="1382825" y="1249553"/>
                    </a:cubicBezTo>
                    <a:lnTo>
                      <a:pt x="1381856" y="1246807"/>
                    </a:lnTo>
                    <a:lnTo>
                      <a:pt x="1385146" y="1161533"/>
                    </a:lnTo>
                    <a:cubicBezTo>
                      <a:pt x="1391301" y="1073245"/>
                      <a:pt x="1401391" y="983443"/>
                      <a:pt x="1376369" y="885773"/>
                    </a:cubicBezTo>
                    <a:cubicBezTo>
                      <a:pt x="1351612" y="1010620"/>
                      <a:pt x="1363452" y="1123631"/>
                      <a:pt x="1361299" y="1235560"/>
                    </a:cubicBezTo>
                    <a:lnTo>
                      <a:pt x="1362693" y="1236514"/>
                    </a:lnTo>
                    <a:lnTo>
                      <a:pt x="1362377" y="1236635"/>
                    </a:lnTo>
                    <a:cubicBezTo>
                      <a:pt x="1312866" y="1202195"/>
                      <a:pt x="1262284" y="1166680"/>
                      <a:pt x="1212773" y="1131161"/>
                    </a:cubicBezTo>
                    <a:cubicBezTo>
                      <a:pt x="1077165" y="1064434"/>
                      <a:pt x="934020" y="1043983"/>
                      <a:pt x="784420" y="1055822"/>
                    </a:cubicBezTo>
                    <a:lnTo>
                      <a:pt x="783050" y="1053768"/>
                    </a:lnTo>
                    <a:lnTo>
                      <a:pt x="783338" y="1053672"/>
                    </a:lnTo>
                    <a:cubicBezTo>
                      <a:pt x="783338" y="822273"/>
                      <a:pt x="783338" y="590875"/>
                      <a:pt x="783338" y="359476"/>
                    </a:cubicBezTo>
                    <a:cubicBezTo>
                      <a:pt x="776883" y="359476"/>
                      <a:pt x="771502" y="359476"/>
                      <a:pt x="766118" y="359476"/>
                    </a:cubicBezTo>
                    <a:cubicBezTo>
                      <a:pt x="744595" y="593028"/>
                      <a:pt x="744595" y="826579"/>
                      <a:pt x="760737" y="1061205"/>
                    </a:cubicBezTo>
                    <a:lnTo>
                      <a:pt x="761203" y="1061050"/>
                    </a:lnTo>
                    <a:lnTo>
                      <a:pt x="760741" y="1062281"/>
                    </a:lnTo>
                    <a:cubicBezTo>
                      <a:pt x="668181" y="1078423"/>
                      <a:pt x="586383" y="1122553"/>
                      <a:pt x="503510" y="1164527"/>
                    </a:cubicBezTo>
                    <a:lnTo>
                      <a:pt x="503509" y="1164526"/>
                    </a:lnTo>
                    <a:lnTo>
                      <a:pt x="475391" y="904742"/>
                    </a:lnTo>
                    <a:cubicBezTo>
                      <a:pt x="460458" y="819313"/>
                      <a:pt x="439471" y="735095"/>
                      <a:pt x="410950" y="652222"/>
                    </a:cubicBezTo>
                    <a:cubicBezTo>
                      <a:pt x="430323" y="829807"/>
                      <a:pt x="464763" y="1005240"/>
                      <a:pt x="471222" y="1183900"/>
                    </a:cubicBezTo>
                    <a:lnTo>
                      <a:pt x="471223" y="1183900"/>
                    </a:lnTo>
                    <a:lnTo>
                      <a:pt x="471223" y="1183900"/>
                    </a:lnTo>
                    <a:cubicBezTo>
                      <a:pt x="445391" y="1205426"/>
                      <a:pt x="419563" y="1228027"/>
                      <a:pt x="394809" y="1250628"/>
                    </a:cubicBezTo>
                    <a:cubicBezTo>
                      <a:pt x="388350" y="1256547"/>
                      <a:pt x="382430" y="1260045"/>
                      <a:pt x="376780" y="1259911"/>
                    </a:cubicBezTo>
                    <a:lnTo>
                      <a:pt x="361464" y="1248235"/>
                    </a:lnTo>
                    <a:lnTo>
                      <a:pt x="371129" y="1136542"/>
                    </a:lnTo>
                    <a:cubicBezTo>
                      <a:pt x="359290" y="952501"/>
                      <a:pt x="339917" y="769535"/>
                      <a:pt x="295790" y="589797"/>
                    </a:cubicBezTo>
                    <a:cubicBezTo>
                      <a:pt x="264577" y="462797"/>
                      <a:pt x="224756" y="339025"/>
                      <a:pt x="177399" y="214178"/>
                    </a:cubicBezTo>
                    <a:cubicBezTo>
                      <a:pt x="164484" y="229245"/>
                      <a:pt x="172018" y="238932"/>
                      <a:pt x="174171" y="248618"/>
                    </a:cubicBezTo>
                    <a:cubicBezTo>
                      <a:pt x="201078" y="356245"/>
                      <a:pt x="231212" y="462797"/>
                      <a:pt x="255969" y="571502"/>
                    </a:cubicBezTo>
                    <a:cubicBezTo>
                      <a:pt x="293100" y="736171"/>
                      <a:pt x="328415" y="902052"/>
                      <a:pt x="343297" y="1070505"/>
                    </a:cubicBezTo>
                    <a:lnTo>
                      <a:pt x="350630" y="1238755"/>
                    </a:lnTo>
                    <a:lnTo>
                      <a:pt x="311936" y="1214034"/>
                    </a:lnTo>
                    <a:cubicBezTo>
                      <a:pt x="300096" y="1204348"/>
                      <a:pt x="289332" y="1193587"/>
                      <a:pt x="276417" y="1184975"/>
                    </a:cubicBezTo>
                    <a:cubicBezTo>
                      <a:pt x="263503" y="938509"/>
                      <a:pt x="212918" y="699577"/>
                      <a:pt x="148343" y="462797"/>
                    </a:cubicBezTo>
                    <a:cubicBezTo>
                      <a:pt x="108519" y="317499"/>
                      <a:pt x="62239" y="174358"/>
                      <a:pt x="7351" y="34440"/>
                    </a:cubicBezTo>
                    <a:cubicBezTo>
                      <a:pt x="3045" y="23679"/>
                      <a:pt x="-5567" y="11840"/>
                      <a:pt x="5198" y="0"/>
                    </a:cubicBezTo>
                    <a:close/>
                  </a:path>
                </a:pathLst>
              </a:custGeom>
              <a:solidFill>
                <a:srgbClr val="8A5E3C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4" name="Freeform: Shape 483">
                <a:extLst>
                  <a:ext uri="{FF2B5EF4-FFF2-40B4-BE49-F238E27FC236}">
                    <a16:creationId xmlns:a16="http://schemas.microsoft.com/office/drawing/2014/main" id="{C1BB2CC2-24A7-4550-A227-4C6B85B64F82}"/>
                  </a:ext>
                </a:extLst>
              </p:cNvPr>
              <p:cNvSpPr/>
              <p:nvPr/>
            </p:nvSpPr>
            <p:spPr>
              <a:xfrm>
                <a:off x="5903628" y="1909725"/>
                <a:ext cx="5796431" cy="4344173"/>
              </a:xfrm>
              <a:custGeom>
                <a:avLst/>
                <a:gdLst>
                  <a:gd name="connsiteX0" fmla="*/ 1546182 w 1709631"/>
                  <a:gd name="connsiteY0" fmla="*/ 150042 h 1281294"/>
                  <a:gd name="connsiteX1" fmla="*/ 1381747 w 1709631"/>
                  <a:gd name="connsiteY1" fmla="*/ 92585 h 1281294"/>
                  <a:gd name="connsiteX2" fmla="*/ 1338257 w 1709631"/>
                  <a:gd name="connsiteY2" fmla="*/ 102108 h 1281294"/>
                  <a:gd name="connsiteX3" fmla="*/ 1303974 w 1709631"/>
                  <a:gd name="connsiteY3" fmla="*/ 70046 h 1281294"/>
                  <a:gd name="connsiteX4" fmla="*/ 1128111 w 1709631"/>
                  <a:gd name="connsiteY4" fmla="*/ 10685 h 1281294"/>
                  <a:gd name="connsiteX5" fmla="*/ 1053512 w 1709631"/>
                  <a:gd name="connsiteY5" fmla="*/ 36080 h 1281294"/>
                  <a:gd name="connsiteX6" fmla="*/ 1028434 w 1709631"/>
                  <a:gd name="connsiteY6" fmla="*/ 46873 h 1281294"/>
                  <a:gd name="connsiteX7" fmla="*/ 1020816 w 1709631"/>
                  <a:gd name="connsiteY7" fmla="*/ 50682 h 1281294"/>
                  <a:gd name="connsiteX8" fmla="*/ 1005261 w 1709631"/>
                  <a:gd name="connsiteY8" fmla="*/ 58301 h 1281294"/>
                  <a:gd name="connsiteX9" fmla="*/ 997643 w 1709631"/>
                  <a:gd name="connsiteY9" fmla="*/ 55762 h 1281294"/>
                  <a:gd name="connsiteX10" fmla="*/ 952566 w 1709631"/>
                  <a:gd name="connsiteY10" fmla="*/ 24970 h 1281294"/>
                  <a:gd name="connsiteX11" fmla="*/ 948122 w 1709631"/>
                  <a:gd name="connsiteY11" fmla="*/ 23382 h 1281294"/>
                  <a:gd name="connsiteX12" fmla="*/ 826224 w 1709631"/>
                  <a:gd name="connsiteY12" fmla="*/ 2114 h 1281294"/>
                  <a:gd name="connsiteX13" fmla="*/ 816384 w 1709631"/>
                  <a:gd name="connsiteY13" fmla="*/ 3701 h 1281294"/>
                  <a:gd name="connsiteX14" fmla="*/ 741785 w 1709631"/>
                  <a:gd name="connsiteY14" fmla="*/ 34493 h 1281294"/>
                  <a:gd name="connsiteX15" fmla="*/ 730039 w 1709631"/>
                  <a:gd name="connsiteY15" fmla="*/ 41159 h 1281294"/>
                  <a:gd name="connsiteX16" fmla="*/ 704009 w 1709631"/>
                  <a:gd name="connsiteY16" fmla="*/ 58619 h 1281294"/>
                  <a:gd name="connsiteX17" fmla="*/ 697978 w 1709631"/>
                  <a:gd name="connsiteY17" fmla="*/ 56714 h 1281294"/>
                  <a:gd name="connsiteX18" fmla="*/ 675439 w 1709631"/>
                  <a:gd name="connsiteY18" fmla="*/ 46238 h 1281294"/>
                  <a:gd name="connsiteX19" fmla="*/ 660202 w 1709631"/>
                  <a:gd name="connsiteY19" fmla="*/ 37667 h 1281294"/>
                  <a:gd name="connsiteX20" fmla="*/ 452278 w 1709631"/>
                  <a:gd name="connsiteY20" fmla="*/ 38620 h 1281294"/>
                  <a:gd name="connsiteX21" fmla="*/ 380854 w 1709631"/>
                  <a:gd name="connsiteY21" fmla="*/ 98299 h 1281294"/>
                  <a:gd name="connsiteX22" fmla="*/ 363394 w 1709631"/>
                  <a:gd name="connsiteY22" fmla="*/ 103378 h 1281294"/>
                  <a:gd name="connsiteX23" fmla="*/ 183405 w 1709631"/>
                  <a:gd name="connsiteY23" fmla="*/ 132582 h 1281294"/>
                  <a:gd name="connsiteX24" fmla="*/ 69126 w 1709631"/>
                  <a:gd name="connsiteY24" fmla="*/ 288446 h 1281294"/>
                  <a:gd name="connsiteX25" fmla="*/ 1828 w 1709631"/>
                  <a:gd name="connsiteY25" fmla="*/ 584937 h 1281294"/>
                  <a:gd name="connsiteX26" fmla="*/ 54524 w 1709631"/>
                  <a:gd name="connsiteY26" fmla="*/ 963962 h 1281294"/>
                  <a:gd name="connsiteX27" fmla="*/ 175152 w 1709631"/>
                  <a:gd name="connsiteY27" fmla="*/ 1149665 h 1281294"/>
                  <a:gd name="connsiteX28" fmla="*/ 331968 w 1709631"/>
                  <a:gd name="connsiteY28" fmla="*/ 1196012 h 1281294"/>
                  <a:gd name="connsiteX29" fmla="*/ 373870 w 1709631"/>
                  <a:gd name="connsiteY29" fmla="*/ 1185854 h 1281294"/>
                  <a:gd name="connsiteX30" fmla="*/ 406884 w 1709631"/>
                  <a:gd name="connsiteY30" fmla="*/ 1216645 h 1281294"/>
                  <a:gd name="connsiteX31" fmla="*/ 697660 w 1709631"/>
                  <a:gd name="connsiteY31" fmla="*/ 1225534 h 1281294"/>
                  <a:gd name="connsiteX32" fmla="*/ 718294 w 1709631"/>
                  <a:gd name="connsiteY32" fmla="*/ 1225534 h 1281294"/>
                  <a:gd name="connsiteX33" fmla="*/ 992246 w 1709631"/>
                  <a:gd name="connsiteY33" fmla="*/ 1226169 h 1281294"/>
                  <a:gd name="connsiteX34" fmla="*/ 1017006 w 1709631"/>
                  <a:gd name="connsiteY34" fmla="*/ 1225851 h 1281294"/>
                  <a:gd name="connsiteX35" fmla="*/ 1226835 w 1709631"/>
                  <a:gd name="connsiteY35" fmla="*/ 1267436 h 1281294"/>
                  <a:gd name="connsiteX36" fmla="*/ 1330321 w 1709631"/>
                  <a:gd name="connsiteY36" fmla="*/ 1193155 h 1281294"/>
                  <a:gd name="connsiteX37" fmla="*/ 1349050 w 1709631"/>
                  <a:gd name="connsiteY37" fmla="*/ 1187123 h 1281294"/>
                  <a:gd name="connsiteX38" fmla="*/ 1521104 w 1709631"/>
                  <a:gd name="connsiteY38" fmla="*/ 1160141 h 1281294"/>
                  <a:gd name="connsiteX39" fmla="*/ 1643954 w 1709631"/>
                  <a:gd name="connsiteY39" fmla="*/ 991579 h 1281294"/>
                  <a:gd name="connsiteX40" fmla="*/ 1708394 w 1709631"/>
                  <a:gd name="connsiteY40" fmla="*/ 692549 h 1281294"/>
                  <a:gd name="connsiteX41" fmla="*/ 1651572 w 1709631"/>
                  <a:gd name="connsiteY41" fmla="*/ 316064 h 1281294"/>
                  <a:gd name="connsiteX42" fmla="*/ 1546182 w 1709631"/>
                  <a:gd name="connsiteY42" fmla="*/ 150042 h 1281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709631" h="1281294">
                    <a:moveTo>
                      <a:pt x="1546182" y="150042"/>
                    </a:moveTo>
                    <a:cubicBezTo>
                      <a:pt x="1500153" y="106870"/>
                      <a:pt x="1447140" y="82109"/>
                      <a:pt x="1381747" y="92585"/>
                    </a:cubicBezTo>
                    <a:cubicBezTo>
                      <a:pt x="1366827" y="95124"/>
                      <a:pt x="1351590" y="107822"/>
                      <a:pt x="1338257" y="102108"/>
                    </a:cubicBezTo>
                    <a:cubicBezTo>
                      <a:pt x="1324607" y="96394"/>
                      <a:pt x="1315719" y="80205"/>
                      <a:pt x="1303974" y="70046"/>
                    </a:cubicBezTo>
                    <a:cubicBezTo>
                      <a:pt x="1253500" y="26239"/>
                      <a:pt x="1196996" y="844"/>
                      <a:pt x="1128111" y="10685"/>
                    </a:cubicBezTo>
                    <a:cubicBezTo>
                      <a:pt x="1101446" y="14494"/>
                      <a:pt x="1077638" y="25287"/>
                      <a:pt x="1053512" y="36080"/>
                    </a:cubicBezTo>
                    <a:cubicBezTo>
                      <a:pt x="1041767" y="31953"/>
                      <a:pt x="1036688" y="42429"/>
                      <a:pt x="1028434" y="46873"/>
                    </a:cubicBezTo>
                    <a:cubicBezTo>
                      <a:pt x="1025895" y="48143"/>
                      <a:pt x="1023355" y="49730"/>
                      <a:pt x="1020816" y="50682"/>
                    </a:cubicBezTo>
                    <a:cubicBezTo>
                      <a:pt x="1015737" y="53539"/>
                      <a:pt x="1011610" y="58301"/>
                      <a:pt x="1005261" y="58301"/>
                    </a:cubicBezTo>
                    <a:cubicBezTo>
                      <a:pt x="1002404" y="57984"/>
                      <a:pt x="1000182" y="57031"/>
                      <a:pt x="997643" y="55762"/>
                    </a:cubicBezTo>
                    <a:cubicBezTo>
                      <a:pt x="984310" y="43064"/>
                      <a:pt x="970660" y="30684"/>
                      <a:pt x="952566" y="24970"/>
                    </a:cubicBezTo>
                    <a:cubicBezTo>
                      <a:pt x="950979" y="24335"/>
                      <a:pt x="949709" y="23700"/>
                      <a:pt x="948122" y="23382"/>
                    </a:cubicBezTo>
                    <a:cubicBezTo>
                      <a:pt x="910664" y="-1695"/>
                      <a:pt x="868761" y="-2330"/>
                      <a:pt x="826224" y="2114"/>
                    </a:cubicBezTo>
                    <a:cubicBezTo>
                      <a:pt x="823050" y="2749"/>
                      <a:pt x="819558" y="3384"/>
                      <a:pt x="816384" y="3701"/>
                    </a:cubicBezTo>
                    <a:cubicBezTo>
                      <a:pt x="788766" y="6876"/>
                      <a:pt x="764640" y="19256"/>
                      <a:pt x="741785" y="34493"/>
                    </a:cubicBezTo>
                    <a:cubicBezTo>
                      <a:pt x="737341" y="36080"/>
                      <a:pt x="734801" y="40524"/>
                      <a:pt x="730039" y="41159"/>
                    </a:cubicBezTo>
                    <a:cubicBezTo>
                      <a:pt x="720516" y="45921"/>
                      <a:pt x="714802" y="55444"/>
                      <a:pt x="704009" y="58619"/>
                    </a:cubicBezTo>
                    <a:cubicBezTo>
                      <a:pt x="702105" y="58301"/>
                      <a:pt x="699882" y="57349"/>
                      <a:pt x="697978" y="56714"/>
                    </a:cubicBezTo>
                    <a:cubicBezTo>
                      <a:pt x="690359" y="53539"/>
                      <a:pt x="686867" y="41477"/>
                      <a:pt x="675439" y="46238"/>
                    </a:cubicBezTo>
                    <a:cubicBezTo>
                      <a:pt x="670360" y="43381"/>
                      <a:pt x="665281" y="40524"/>
                      <a:pt x="660202" y="37667"/>
                    </a:cubicBezTo>
                    <a:cubicBezTo>
                      <a:pt x="590683" y="-1695"/>
                      <a:pt x="521480" y="-1695"/>
                      <a:pt x="452278" y="38620"/>
                    </a:cubicBezTo>
                    <a:cubicBezTo>
                      <a:pt x="424978" y="54492"/>
                      <a:pt x="401805" y="75125"/>
                      <a:pt x="380854" y="98299"/>
                    </a:cubicBezTo>
                    <a:cubicBezTo>
                      <a:pt x="375775" y="104013"/>
                      <a:pt x="371965" y="106870"/>
                      <a:pt x="363394" y="103378"/>
                    </a:cubicBezTo>
                    <a:cubicBezTo>
                      <a:pt x="297684" y="77030"/>
                      <a:pt x="237688" y="90363"/>
                      <a:pt x="183405" y="132582"/>
                    </a:cubicBezTo>
                    <a:cubicBezTo>
                      <a:pt x="130392" y="173532"/>
                      <a:pt x="96109" y="228450"/>
                      <a:pt x="69126" y="288446"/>
                    </a:cubicBezTo>
                    <a:cubicBezTo>
                      <a:pt x="27541" y="382726"/>
                      <a:pt x="7542" y="482403"/>
                      <a:pt x="1828" y="584937"/>
                    </a:cubicBezTo>
                    <a:cubicBezTo>
                      <a:pt x="-5473" y="714770"/>
                      <a:pt x="8495" y="841430"/>
                      <a:pt x="54524" y="963962"/>
                    </a:cubicBezTo>
                    <a:cubicBezTo>
                      <a:pt x="80871" y="1034434"/>
                      <a:pt x="116742" y="1099510"/>
                      <a:pt x="175152" y="1149665"/>
                    </a:cubicBezTo>
                    <a:cubicBezTo>
                      <a:pt x="220228" y="1188393"/>
                      <a:pt x="271971" y="1207757"/>
                      <a:pt x="331968" y="1196012"/>
                    </a:cubicBezTo>
                    <a:cubicBezTo>
                      <a:pt x="346253" y="1193155"/>
                      <a:pt x="361807" y="1182362"/>
                      <a:pt x="373870" y="1185854"/>
                    </a:cubicBezTo>
                    <a:cubicBezTo>
                      <a:pt x="386885" y="1189663"/>
                      <a:pt x="395773" y="1206170"/>
                      <a:pt x="406884" y="1216645"/>
                    </a:cubicBezTo>
                    <a:cubicBezTo>
                      <a:pt x="496085" y="1299498"/>
                      <a:pt x="605285" y="1302990"/>
                      <a:pt x="697660" y="1225534"/>
                    </a:cubicBezTo>
                    <a:cubicBezTo>
                      <a:pt x="705914" y="1218550"/>
                      <a:pt x="710358" y="1219185"/>
                      <a:pt x="718294" y="1225534"/>
                    </a:cubicBezTo>
                    <a:cubicBezTo>
                      <a:pt x="806543" y="1296641"/>
                      <a:pt x="903997" y="1296958"/>
                      <a:pt x="992246" y="1226169"/>
                    </a:cubicBezTo>
                    <a:cubicBezTo>
                      <a:pt x="1001769" y="1218550"/>
                      <a:pt x="1006848" y="1217598"/>
                      <a:pt x="1017006" y="1225851"/>
                    </a:cubicBezTo>
                    <a:cubicBezTo>
                      <a:pt x="1079225" y="1277277"/>
                      <a:pt x="1148427" y="1296641"/>
                      <a:pt x="1226835" y="1267436"/>
                    </a:cubicBezTo>
                    <a:cubicBezTo>
                      <a:pt x="1267785" y="1252199"/>
                      <a:pt x="1301117" y="1225216"/>
                      <a:pt x="1330321" y="1193155"/>
                    </a:cubicBezTo>
                    <a:cubicBezTo>
                      <a:pt x="1335718" y="1187441"/>
                      <a:pt x="1339845" y="1183949"/>
                      <a:pt x="1349050" y="1187123"/>
                    </a:cubicBezTo>
                    <a:cubicBezTo>
                      <a:pt x="1411269" y="1210297"/>
                      <a:pt x="1468726" y="1199186"/>
                      <a:pt x="1521104" y="1160141"/>
                    </a:cubicBezTo>
                    <a:cubicBezTo>
                      <a:pt x="1579195" y="1116651"/>
                      <a:pt x="1615701" y="1056972"/>
                      <a:pt x="1643954" y="991579"/>
                    </a:cubicBezTo>
                    <a:cubicBezTo>
                      <a:pt x="1684903" y="896347"/>
                      <a:pt x="1703633" y="796035"/>
                      <a:pt x="1708394" y="692549"/>
                    </a:cubicBezTo>
                    <a:cubicBezTo>
                      <a:pt x="1714425" y="563351"/>
                      <a:pt x="1698871" y="437009"/>
                      <a:pt x="1651572" y="316064"/>
                    </a:cubicBezTo>
                    <a:cubicBezTo>
                      <a:pt x="1627447" y="253845"/>
                      <a:pt x="1595385" y="196388"/>
                      <a:pt x="1546182" y="150042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5" name="Freeform: Shape 484">
                <a:extLst>
                  <a:ext uri="{FF2B5EF4-FFF2-40B4-BE49-F238E27FC236}">
                    <a16:creationId xmlns:a16="http://schemas.microsoft.com/office/drawing/2014/main" id="{6964B1E4-7A2B-42F3-A88C-DD2CD1C0DE17}"/>
                  </a:ext>
                </a:extLst>
              </p:cNvPr>
              <p:cNvSpPr/>
              <p:nvPr/>
            </p:nvSpPr>
            <p:spPr>
              <a:xfrm>
                <a:off x="7623523" y="1908527"/>
                <a:ext cx="2372862" cy="4330550"/>
              </a:xfrm>
              <a:custGeom>
                <a:avLst/>
                <a:gdLst>
                  <a:gd name="connsiteX0" fmla="*/ 499275 w 699865"/>
                  <a:gd name="connsiteY0" fmla="*/ 1216458 h 1277276"/>
                  <a:gd name="connsiteX1" fmla="*/ 396741 w 699865"/>
                  <a:gd name="connsiteY1" fmla="*/ 1272645 h 1277276"/>
                  <a:gd name="connsiteX2" fmla="*/ 365632 w 699865"/>
                  <a:gd name="connsiteY2" fmla="*/ 1277089 h 1277276"/>
                  <a:gd name="connsiteX3" fmla="*/ 334205 w 699865"/>
                  <a:gd name="connsiteY3" fmla="*/ 1277089 h 1277276"/>
                  <a:gd name="connsiteX4" fmla="*/ 203419 w 699865"/>
                  <a:gd name="connsiteY4" fmla="*/ 1217410 h 1277276"/>
                  <a:gd name="connsiteX5" fmla="*/ 154533 w 699865"/>
                  <a:gd name="connsiteY5" fmla="*/ 1177730 h 1277276"/>
                  <a:gd name="connsiteX6" fmla="*/ 41524 w 699865"/>
                  <a:gd name="connsiteY6" fmla="*/ 950759 h 1277276"/>
                  <a:gd name="connsiteX7" fmla="*/ 2796 w 699865"/>
                  <a:gd name="connsiteY7" fmla="*/ 729820 h 1277276"/>
                  <a:gd name="connsiteX8" fmla="*/ 8510 w 699865"/>
                  <a:gd name="connsiteY8" fmla="*/ 492691 h 1277276"/>
                  <a:gd name="connsiteX9" fmla="*/ 65650 w 699865"/>
                  <a:gd name="connsiteY9" fmla="*/ 262863 h 1277276"/>
                  <a:gd name="connsiteX10" fmla="*/ 174215 w 699865"/>
                  <a:gd name="connsiteY10" fmla="*/ 85731 h 1277276"/>
                  <a:gd name="connsiteX11" fmla="*/ 192944 w 699865"/>
                  <a:gd name="connsiteY11" fmla="*/ 66367 h 1277276"/>
                  <a:gd name="connsiteX12" fmla="*/ 225640 w 699865"/>
                  <a:gd name="connsiteY12" fmla="*/ 40654 h 1277276"/>
                  <a:gd name="connsiteX13" fmla="*/ 235481 w 699865"/>
                  <a:gd name="connsiteY13" fmla="*/ 34305 h 1277276"/>
                  <a:gd name="connsiteX14" fmla="*/ 310397 w 699865"/>
                  <a:gd name="connsiteY14" fmla="*/ 3831 h 1277276"/>
                  <a:gd name="connsiteX15" fmla="*/ 322777 w 699865"/>
                  <a:gd name="connsiteY15" fmla="*/ 1291 h 1277276"/>
                  <a:gd name="connsiteX16" fmla="*/ 423089 w 699865"/>
                  <a:gd name="connsiteY16" fmla="*/ 12719 h 1277276"/>
                  <a:gd name="connsiteX17" fmla="*/ 441818 w 699865"/>
                  <a:gd name="connsiteY17" fmla="*/ 23512 h 1277276"/>
                  <a:gd name="connsiteX18" fmla="*/ 446262 w 699865"/>
                  <a:gd name="connsiteY18" fmla="*/ 25099 h 1277276"/>
                  <a:gd name="connsiteX19" fmla="*/ 491974 w 699865"/>
                  <a:gd name="connsiteY19" fmla="*/ 56526 h 1277276"/>
                  <a:gd name="connsiteX20" fmla="*/ 499910 w 699865"/>
                  <a:gd name="connsiteY20" fmla="*/ 61288 h 1277276"/>
                  <a:gd name="connsiteX21" fmla="*/ 508163 w 699865"/>
                  <a:gd name="connsiteY21" fmla="*/ 69859 h 1277276"/>
                  <a:gd name="connsiteX22" fmla="*/ 584349 w 699865"/>
                  <a:gd name="connsiteY22" fmla="*/ 164456 h 1277276"/>
                  <a:gd name="connsiteX23" fmla="*/ 686565 w 699865"/>
                  <a:gd name="connsiteY23" fmla="*/ 467296 h 1277276"/>
                  <a:gd name="connsiteX24" fmla="*/ 697041 w 699865"/>
                  <a:gd name="connsiteY24" fmla="*/ 569512 h 1277276"/>
                  <a:gd name="connsiteX25" fmla="*/ 699580 w 699865"/>
                  <a:gd name="connsiteY25" fmla="*/ 659665 h 1277276"/>
                  <a:gd name="connsiteX26" fmla="*/ 669423 w 699865"/>
                  <a:gd name="connsiteY26" fmla="*/ 902826 h 1277276"/>
                  <a:gd name="connsiteX27" fmla="*/ 606570 w 699865"/>
                  <a:gd name="connsiteY27" fmla="*/ 1079958 h 1277276"/>
                  <a:gd name="connsiteX28" fmla="*/ 518956 w 699865"/>
                  <a:gd name="connsiteY28" fmla="*/ 1205347 h 1277276"/>
                  <a:gd name="connsiteX29" fmla="*/ 499275 w 699865"/>
                  <a:gd name="connsiteY29" fmla="*/ 1216458 h 127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99865" h="1277276">
                    <a:moveTo>
                      <a:pt x="499275" y="1216458"/>
                    </a:moveTo>
                    <a:cubicBezTo>
                      <a:pt x="468166" y="1240901"/>
                      <a:pt x="436104" y="1263439"/>
                      <a:pt x="396741" y="1272645"/>
                    </a:cubicBezTo>
                    <a:cubicBezTo>
                      <a:pt x="386583" y="1275185"/>
                      <a:pt x="376425" y="1278042"/>
                      <a:pt x="365632" y="1277089"/>
                    </a:cubicBezTo>
                    <a:cubicBezTo>
                      <a:pt x="355156" y="1274867"/>
                      <a:pt x="344681" y="1274550"/>
                      <a:pt x="334205" y="1277089"/>
                    </a:cubicBezTo>
                    <a:cubicBezTo>
                      <a:pt x="282780" y="1274232"/>
                      <a:pt x="240560" y="1251376"/>
                      <a:pt x="203419" y="1217410"/>
                    </a:cubicBezTo>
                    <a:cubicBezTo>
                      <a:pt x="180246" y="1212966"/>
                      <a:pt x="167866" y="1193919"/>
                      <a:pt x="154533" y="1177730"/>
                    </a:cubicBezTo>
                    <a:cubicBezTo>
                      <a:pt x="99933" y="1110750"/>
                      <a:pt x="65650" y="1033294"/>
                      <a:pt x="41524" y="950759"/>
                    </a:cubicBezTo>
                    <a:cubicBezTo>
                      <a:pt x="20255" y="878383"/>
                      <a:pt x="7240" y="805053"/>
                      <a:pt x="2796" y="729820"/>
                    </a:cubicBezTo>
                    <a:cubicBezTo>
                      <a:pt x="-1965" y="650459"/>
                      <a:pt x="-1013" y="571734"/>
                      <a:pt x="8510" y="492691"/>
                    </a:cubicBezTo>
                    <a:cubicBezTo>
                      <a:pt x="18033" y="413648"/>
                      <a:pt x="36762" y="336827"/>
                      <a:pt x="65650" y="262863"/>
                    </a:cubicBezTo>
                    <a:cubicBezTo>
                      <a:pt x="91362" y="197788"/>
                      <a:pt x="124059" y="136204"/>
                      <a:pt x="174215" y="85731"/>
                    </a:cubicBezTo>
                    <a:cubicBezTo>
                      <a:pt x="180563" y="79382"/>
                      <a:pt x="184690" y="71129"/>
                      <a:pt x="192944" y="66367"/>
                    </a:cubicBezTo>
                    <a:cubicBezTo>
                      <a:pt x="204054" y="58113"/>
                      <a:pt x="212625" y="46686"/>
                      <a:pt x="225640" y="40654"/>
                    </a:cubicBezTo>
                    <a:cubicBezTo>
                      <a:pt x="229132" y="38749"/>
                      <a:pt x="231354" y="35258"/>
                      <a:pt x="235481" y="34305"/>
                    </a:cubicBezTo>
                    <a:cubicBezTo>
                      <a:pt x="258654" y="19386"/>
                      <a:pt x="282462" y="6688"/>
                      <a:pt x="310397" y="3831"/>
                    </a:cubicBezTo>
                    <a:cubicBezTo>
                      <a:pt x="314524" y="3196"/>
                      <a:pt x="318651" y="2561"/>
                      <a:pt x="322777" y="1291"/>
                    </a:cubicBezTo>
                    <a:cubicBezTo>
                      <a:pt x="357061" y="-1248"/>
                      <a:pt x="390710" y="-1248"/>
                      <a:pt x="423089" y="12719"/>
                    </a:cubicBezTo>
                    <a:cubicBezTo>
                      <a:pt x="430073" y="15576"/>
                      <a:pt x="435786" y="19703"/>
                      <a:pt x="441818" y="23512"/>
                    </a:cubicBezTo>
                    <a:cubicBezTo>
                      <a:pt x="443405" y="24147"/>
                      <a:pt x="444675" y="24782"/>
                      <a:pt x="446262" y="25099"/>
                    </a:cubicBezTo>
                    <a:cubicBezTo>
                      <a:pt x="464674" y="30813"/>
                      <a:pt x="478324" y="43829"/>
                      <a:pt x="491974" y="56526"/>
                    </a:cubicBezTo>
                    <a:cubicBezTo>
                      <a:pt x="494513" y="58113"/>
                      <a:pt x="497370" y="59383"/>
                      <a:pt x="499910" y="61288"/>
                    </a:cubicBezTo>
                    <a:cubicBezTo>
                      <a:pt x="502449" y="64145"/>
                      <a:pt x="504989" y="67319"/>
                      <a:pt x="508163" y="69859"/>
                    </a:cubicBezTo>
                    <a:cubicBezTo>
                      <a:pt x="539590" y="96524"/>
                      <a:pt x="563081" y="129538"/>
                      <a:pt x="584349" y="164456"/>
                    </a:cubicBezTo>
                    <a:cubicBezTo>
                      <a:pt x="640854" y="257784"/>
                      <a:pt x="669106" y="360635"/>
                      <a:pt x="686565" y="467296"/>
                    </a:cubicBezTo>
                    <a:cubicBezTo>
                      <a:pt x="692279" y="501262"/>
                      <a:pt x="694819" y="535228"/>
                      <a:pt x="697041" y="569512"/>
                    </a:cubicBezTo>
                    <a:cubicBezTo>
                      <a:pt x="698946" y="599669"/>
                      <a:pt x="700533" y="629508"/>
                      <a:pt x="699580" y="659665"/>
                    </a:cubicBezTo>
                    <a:cubicBezTo>
                      <a:pt x="697358" y="741565"/>
                      <a:pt x="688787" y="822830"/>
                      <a:pt x="669423" y="902826"/>
                    </a:cubicBezTo>
                    <a:cubicBezTo>
                      <a:pt x="654504" y="964092"/>
                      <a:pt x="634822" y="1023771"/>
                      <a:pt x="606570" y="1079958"/>
                    </a:cubicBezTo>
                    <a:cubicBezTo>
                      <a:pt x="583397" y="1125670"/>
                      <a:pt x="556414" y="1169159"/>
                      <a:pt x="518956" y="1205347"/>
                    </a:cubicBezTo>
                    <a:cubicBezTo>
                      <a:pt x="513560" y="1211061"/>
                      <a:pt x="507846" y="1216140"/>
                      <a:pt x="499275" y="1216458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6" name="Freeform: Shape 485">
                <a:extLst>
                  <a:ext uri="{FF2B5EF4-FFF2-40B4-BE49-F238E27FC236}">
                    <a16:creationId xmlns:a16="http://schemas.microsoft.com/office/drawing/2014/main" id="{C2D7A773-4ED1-423A-8008-9A0ED1B47732}"/>
                  </a:ext>
                </a:extLst>
              </p:cNvPr>
              <p:cNvSpPr/>
              <p:nvPr/>
            </p:nvSpPr>
            <p:spPr>
              <a:xfrm>
                <a:off x="9316293" y="1936492"/>
                <a:ext cx="1696734" cy="4314201"/>
              </a:xfrm>
              <a:custGeom>
                <a:avLst/>
                <a:gdLst>
                  <a:gd name="connsiteX0" fmla="*/ 0 w 500444"/>
                  <a:gd name="connsiteY0" fmla="*/ 1208210 h 1272454"/>
                  <a:gd name="connsiteX1" fmla="*/ 55552 w 500444"/>
                  <a:gd name="connsiteY1" fmla="*/ 1143452 h 1272454"/>
                  <a:gd name="connsiteX2" fmla="*/ 129516 w 500444"/>
                  <a:gd name="connsiteY2" fmla="*/ 1002190 h 1272454"/>
                  <a:gd name="connsiteX3" fmla="*/ 184434 w 500444"/>
                  <a:gd name="connsiteY3" fmla="*/ 771728 h 1272454"/>
                  <a:gd name="connsiteX4" fmla="*/ 193322 w 500444"/>
                  <a:gd name="connsiteY4" fmla="*/ 610785 h 1272454"/>
                  <a:gd name="connsiteX5" fmla="*/ 153959 w 500444"/>
                  <a:gd name="connsiteY5" fmla="*/ 340642 h 1272454"/>
                  <a:gd name="connsiteX6" fmla="*/ 59997 w 500444"/>
                  <a:gd name="connsiteY6" fmla="*/ 130496 h 1272454"/>
                  <a:gd name="connsiteX7" fmla="*/ 3174 w 500444"/>
                  <a:gd name="connsiteY7" fmla="*/ 62563 h 1272454"/>
                  <a:gd name="connsiteX8" fmla="*/ 14920 w 500444"/>
                  <a:gd name="connsiteY8" fmla="*/ 42882 h 1272454"/>
                  <a:gd name="connsiteX9" fmla="*/ 22856 w 500444"/>
                  <a:gd name="connsiteY9" fmla="*/ 38755 h 1272454"/>
                  <a:gd name="connsiteX10" fmla="*/ 47934 w 500444"/>
                  <a:gd name="connsiteY10" fmla="*/ 27962 h 1272454"/>
                  <a:gd name="connsiteX11" fmla="*/ 146023 w 500444"/>
                  <a:gd name="connsiteY11" fmla="*/ 27 h 1272454"/>
                  <a:gd name="connsiteX12" fmla="*/ 297760 w 500444"/>
                  <a:gd name="connsiteY12" fmla="*/ 61293 h 1272454"/>
                  <a:gd name="connsiteX13" fmla="*/ 333314 w 500444"/>
                  <a:gd name="connsiteY13" fmla="*/ 97482 h 1272454"/>
                  <a:gd name="connsiteX14" fmla="*/ 356804 w 500444"/>
                  <a:gd name="connsiteY14" fmla="*/ 114624 h 1272454"/>
                  <a:gd name="connsiteX15" fmla="*/ 477750 w 500444"/>
                  <a:gd name="connsiteY15" fmla="*/ 404765 h 1272454"/>
                  <a:gd name="connsiteX16" fmla="*/ 499970 w 500444"/>
                  <a:gd name="connsiteY16" fmla="*/ 606023 h 1272454"/>
                  <a:gd name="connsiteX17" fmla="*/ 475845 w 500444"/>
                  <a:gd name="connsiteY17" fmla="*/ 878071 h 1272454"/>
                  <a:gd name="connsiteX18" fmla="*/ 417118 w 500444"/>
                  <a:gd name="connsiteY18" fmla="*/ 1056790 h 1272454"/>
                  <a:gd name="connsiteX19" fmla="*/ 356487 w 500444"/>
                  <a:gd name="connsiteY19" fmla="*/ 1158689 h 1272454"/>
                  <a:gd name="connsiteX20" fmla="*/ 336171 w 500444"/>
                  <a:gd name="connsiteY20" fmla="*/ 1175831 h 1272454"/>
                  <a:gd name="connsiteX21" fmla="*/ 307601 w 500444"/>
                  <a:gd name="connsiteY21" fmla="*/ 1202496 h 1272454"/>
                  <a:gd name="connsiteX22" fmla="*/ 143166 w 500444"/>
                  <a:gd name="connsiteY22" fmla="*/ 1272333 h 1272454"/>
                  <a:gd name="connsiteX23" fmla="*/ 0 w 500444"/>
                  <a:gd name="connsiteY23" fmla="*/ 1208210 h 127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0444" h="1272454">
                    <a:moveTo>
                      <a:pt x="0" y="1208210"/>
                    </a:moveTo>
                    <a:cubicBezTo>
                      <a:pt x="18729" y="1186624"/>
                      <a:pt x="39045" y="1167260"/>
                      <a:pt x="55552" y="1143452"/>
                    </a:cubicBezTo>
                    <a:cubicBezTo>
                      <a:pt x="86344" y="1099328"/>
                      <a:pt x="110470" y="1052346"/>
                      <a:pt x="129516" y="1002190"/>
                    </a:cubicBezTo>
                    <a:cubicBezTo>
                      <a:pt x="157451" y="927592"/>
                      <a:pt x="175228" y="850771"/>
                      <a:pt x="184434" y="771728"/>
                    </a:cubicBezTo>
                    <a:cubicBezTo>
                      <a:pt x="190782" y="718080"/>
                      <a:pt x="194909" y="664433"/>
                      <a:pt x="193322" y="610785"/>
                    </a:cubicBezTo>
                    <a:cubicBezTo>
                      <a:pt x="190465" y="519362"/>
                      <a:pt x="179037" y="429208"/>
                      <a:pt x="153959" y="340642"/>
                    </a:cubicBezTo>
                    <a:cubicBezTo>
                      <a:pt x="133008" y="265726"/>
                      <a:pt x="103486" y="195254"/>
                      <a:pt x="59997" y="130496"/>
                    </a:cubicBezTo>
                    <a:cubicBezTo>
                      <a:pt x="43490" y="105735"/>
                      <a:pt x="22538" y="84784"/>
                      <a:pt x="3174" y="62563"/>
                    </a:cubicBezTo>
                    <a:cubicBezTo>
                      <a:pt x="0" y="51770"/>
                      <a:pt x="9523" y="48596"/>
                      <a:pt x="14920" y="42882"/>
                    </a:cubicBezTo>
                    <a:cubicBezTo>
                      <a:pt x="17459" y="41612"/>
                      <a:pt x="20316" y="40342"/>
                      <a:pt x="22856" y="38755"/>
                    </a:cubicBezTo>
                    <a:cubicBezTo>
                      <a:pt x="30792" y="34311"/>
                      <a:pt x="36188" y="23835"/>
                      <a:pt x="47934" y="27962"/>
                    </a:cubicBezTo>
                    <a:cubicBezTo>
                      <a:pt x="79043" y="12725"/>
                      <a:pt x="110787" y="662"/>
                      <a:pt x="146023" y="27"/>
                    </a:cubicBezTo>
                    <a:cubicBezTo>
                      <a:pt x="205067" y="-925"/>
                      <a:pt x="254588" y="23200"/>
                      <a:pt x="297760" y="61293"/>
                    </a:cubicBezTo>
                    <a:cubicBezTo>
                      <a:pt x="310458" y="72404"/>
                      <a:pt x="321568" y="85419"/>
                      <a:pt x="333314" y="97482"/>
                    </a:cubicBezTo>
                    <a:cubicBezTo>
                      <a:pt x="343789" y="99704"/>
                      <a:pt x="350773" y="106370"/>
                      <a:pt x="356804" y="114624"/>
                    </a:cubicBezTo>
                    <a:cubicBezTo>
                      <a:pt x="420610" y="201603"/>
                      <a:pt x="456164" y="300327"/>
                      <a:pt x="477750" y="404765"/>
                    </a:cubicBezTo>
                    <a:cubicBezTo>
                      <a:pt x="491400" y="471111"/>
                      <a:pt x="498066" y="538091"/>
                      <a:pt x="499970" y="606023"/>
                    </a:cubicBezTo>
                    <a:cubicBezTo>
                      <a:pt x="502510" y="697764"/>
                      <a:pt x="494891" y="788235"/>
                      <a:pt x="475845" y="878071"/>
                    </a:cubicBezTo>
                    <a:cubicBezTo>
                      <a:pt x="462830" y="939972"/>
                      <a:pt x="443466" y="999651"/>
                      <a:pt x="417118" y="1056790"/>
                    </a:cubicBezTo>
                    <a:cubicBezTo>
                      <a:pt x="400611" y="1092661"/>
                      <a:pt x="380930" y="1127262"/>
                      <a:pt x="356487" y="1158689"/>
                    </a:cubicBezTo>
                    <a:cubicBezTo>
                      <a:pt x="351090" y="1165673"/>
                      <a:pt x="345059" y="1172656"/>
                      <a:pt x="336171" y="1175831"/>
                    </a:cubicBezTo>
                    <a:cubicBezTo>
                      <a:pt x="324108" y="1182180"/>
                      <a:pt x="317124" y="1193608"/>
                      <a:pt x="307601" y="1202496"/>
                    </a:cubicBezTo>
                    <a:cubicBezTo>
                      <a:pt x="261254" y="1245986"/>
                      <a:pt x="208877" y="1274555"/>
                      <a:pt x="143166" y="1272333"/>
                    </a:cubicBezTo>
                    <a:cubicBezTo>
                      <a:pt x="86662" y="1270111"/>
                      <a:pt x="40633" y="1244716"/>
                      <a:pt x="0" y="120821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7" name="Freeform: Shape 486">
                <a:extLst>
                  <a:ext uri="{FF2B5EF4-FFF2-40B4-BE49-F238E27FC236}">
                    <a16:creationId xmlns:a16="http://schemas.microsoft.com/office/drawing/2014/main" id="{20F76530-8686-4761-9E5A-B0FD88D9B7FB}"/>
                  </a:ext>
                </a:extLst>
              </p:cNvPr>
              <p:cNvSpPr/>
              <p:nvPr/>
            </p:nvSpPr>
            <p:spPr>
              <a:xfrm>
                <a:off x="6610064" y="1937655"/>
                <a:ext cx="1703142" cy="4312709"/>
              </a:xfrm>
              <a:custGeom>
                <a:avLst/>
                <a:gdLst>
                  <a:gd name="connsiteX0" fmla="*/ 496303 w 502334"/>
                  <a:gd name="connsiteY0" fmla="*/ 60316 h 1272014"/>
                  <a:gd name="connsiteX1" fmla="*/ 376627 w 502334"/>
                  <a:gd name="connsiteY1" fmla="*/ 243480 h 1272014"/>
                  <a:gd name="connsiteX2" fmla="*/ 318853 w 502334"/>
                  <a:gd name="connsiteY2" fmla="*/ 452039 h 1272014"/>
                  <a:gd name="connsiteX3" fmla="*/ 306790 w 502334"/>
                  <a:gd name="connsiteY3" fmla="*/ 696787 h 1272014"/>
                  <a:gd name="connsiteX4" fmla="*/ 395991 w 502334"/>
                  <a:gd name="connsiteY4" fmla="*/ 1065336 h 1272014"/>
                  <a:gd name="connsiteX5" fmla="*/ 488049 w 502334"/>
                  <a:gd name="connsiteY5" fmla="*/ 1195170 h 1272014"/>
                  <a:gd name="connsiteX6" fmla="*/ 502334 w 502334"/>
                  <a:gd name="connsiteY6" fmla="*/ 1208502 h 1272014"/>
                  <a:gd name="connsiteX7" fmla="*/ 491859 w 502334"/>
                  <a:gd name="connsiteY7" fmla="*/ 1215169 h 1272014"/>
                  <a:gd name="connsiteX8" fmla="*/ 199178 w 502334"/>
                  <a:gd name="connsiteY8" fmla="*/ 1207550 h 1272014"/>
                  <a:gd name="connsiteX9" fmla="*/ 166164 w 502334"/>
                  <a:gd name="connsiteY9" fmla="*/ 1173584 h 1272014"/>
                  <a:gd name="connsiteX10" fmla="*/ 143943 w 502334"/>
                  <a:gd name="connsiteY10" fmla="*/ 1158029 h 1272014"/>
                  <a:gd name="connsiteX11" fmla="*/ 46488 w 502334"/>
                  <a:gd name="connsiteY11" fmla="*/ 959946 h 1272014"/>
                  <a:gd name="connsiteX12" fmla="*/ 4903 w 502334"/>
                  <a:gd name="connsiteY12" fmla="*/ 753926 h 1272014"/>
                  <a:gd name="connsiteX13" fmla="*/ 2999 w 502334"/>
                  <a:gd name="connsiteY13" fmla="*/ 549811 h 1272014"/>
                  <a:gd name="connsiteX14" fmla="*/ 22998 w 502334"/>
                  <a:gd name="connsiteY14" fmla="*/ 402518 h 1272014"/>
                  <a:gd name="connsiteX15" fmla="*/ 117595 w 502334"/>
                  <a:gd name="connsiteY15" fmla="*/ 153327 h 1272014"/>
                  <a:gd name="connsiteX16" fmla="*/ 149657 w 502334"/>
                  <a:gd name="connsiteY16" fmla="*/ 107932 h 1272014"/>
                  <a:gd name="connsiteX17" fmla="*/ 163624 w 502334"/>
                  <a:gd name="connsiteY17" fmla="*/ 98409 h 1272014"/>
                  <a:gd name="connsiteX18" fmla="*/ 182988 w 502334"/>
                  <a:gd name="connsiteY18" fmla="*/ 79998 h 1272014"/>
                  <a:gd name="connsiteX19" fmla="*/ 352819 w 502334"/>
                  <a:gd name="connsiteY19" fmla="*/ 2 h 1272014"/>
                  <a:gd name="connsiteX20" fmla="*/ 468685 w 502334"/>
                  <a:gd name="connsiteY20" fmla="*/ 38095 h 1272014"/>
                  <a:gd name="connsiteX21" fmla="*/ 491859 w 502334"/>
                  <a:gd name="connsiteY21" fmla="*/ 49206 h 1272014"/>
                  <a:gd name="connsiteX22" fmla="*/ 496620 w 502334"/>
                  <a:gd name="connsiteY22" fmla="*/ 53967 h 1272014"/>
                  <a:gd name="connsiteX23" fmla="*/ 496303 w 502334"/>
                  <a:gd name="connsiteY23" fmla="*/ 60316 h 127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2334" h="1272014">
                    <a:moveTo>
                      <a:pt x="496303" y="60316"/>
                    </a:moveTo>
                    <a:cubicBezTo>
                      <a:pt x="444560" y="113646"/>
                      <a:pt x="404562" y="174913"/>
                      <a:pt x="376627" y="243480"/>
                    </a:cubicBezTo>
                    <a:cubicBezTo>
                      <a:pt x="349010" y="310778"/>
                      <a:pt x="330598" y="380615"/>
                      <a:pt x="318853" y="452039"/>
                    </a:cubicBezTo>
                    <a:cubicBezTo>
                      <a:pt x="305521" y="533304"/>
                      <a:pt x="302346" y="615204"/>
                      <a:pt x="306790" y="696787"/>
                    </a:cubicBezTo>
                    <a:cubicBezTo>
                      <a:pt x="313457" y="824716"/>
                      <a:pt x="338852" y="949153"/>
                      <a:pt x="395991" y="1065336"/>
                    </a:cubicBezTo>
                    <a:cubicBezTo>
                      <a:pt x="419482" y="1113270"/>
                      <a:pt x="448687" y="1158029"/>
                      <a:pt x="488049" y="1195170"/>
                    </a:cubicBezTo>
                    <a:cubicBezTo>
                      <a:pt x="492811" y="1199614"/>
                      <a:pt x="499477" y="1201836"/>
                      <a:pt x="502334" y="1208502"/>
                    </a:cubicBezTo>
                    <a:cubicBezTo>
                      <a:pt x="497890" y="1209137"/>
                      <a:pt x="495033" y="1212629"/>
                      <a:pt x="491859" y="1215169"/>
                    </a:cubicBezTo>
                    <a:cubicBezTo>
                      <a:pt x="396626" y="1293577"/>
                      <a:pt x="289966" y="1290720"/>
                      <a:pt x="199178" y="1207550"/>
                    </a:cubicBezTo>
                    <a:cubicBezTo>
                      <a:pt x="187432" y="1196757"/>
                      <a:pt x="177274" y="1185012"/>
                      <a:pt x="166164" y="1173584"/>
                    </a:cubicBezTo>
                    <a:cubicBezTo>
                      <a:pt x="155371" y="1173266"/>
                      <a:pt x="149657" y="1165648"/>
                      <a:pt x="143943" y="1158029"/>
                    </a:cubicBezTo>
                    <a:cubicBezTo>
                      <a:pt x="99183" y="1098033"/>
                      <a:pt x="69027" y="1030735"/>
                      <a:pt x="46488" y="959946"/>
                    </a:cubicBezTo>
                    <a:cubicBezTo>
                      <a:pt x="25220" y="892648"/>
                      <a:pt x="11252" y="823763"/>
                      <a:pt x="4903" y="753926"/>
                    </a:cubicBezTo>
                    <a:cubicBezTo>
                      <a:pt x="-1445" y="685994"/>
                      <a:pt x="-1128" y="618061"/>
                      <a:pt x="2999" y="549811"/>
                    </a:cubicBezTo>
                    <a:cubicBezTo>
                      <a:pt x="5856" y="499973"/>
                      <a:pt x="13157" y="451087"/>
                      <a:pt x="22998" y="402518"/>
                    </a:cubicBezTo>
                    <a:cubicBezTo>
                      <a:pt x="41092" y="314587"/>
                      <a:pt x="70614" y="230465"/>
                      <a:pt x="117595" y="153327"/>
                    </a:cubicBezTo>
                    <a:cubicBezTo>
                      <a:pt x="127118" y="137454"/>
                      <a:pt x="138546" y="122852"/>
                      <a:pt x="149657" y="107932"/>
                    </a:cubicBezTo>
                    <a:cubicBezTo>
                      <a:pt x="153466" y="102853"/>
                      <a:pt x="158228" y="100314"/>
                      <a:pt x="163624" y="98409"/>
                    </a:cubicBezTo>
                    <a:cubicBezTo>
                      <a:pt x="172195" y="94600"/>
                      <a:pt x="176639" y="86346"/>
                      <a:pt x="182988" y="79998"/>
                    </a:cubicBezTo>
                    <a:cubicBezTo>
                      <a:pt x="229969" y="32699"/>
                      <a:pt x="283617" y="-315"/>
                      <a:pt x="352819" y="2"/>
                    </a:cubicBezTo>
                    <a:cubicBezTo>
                      <a:pt x="395356" y="2"/>
                      <a:pt x="433132" y="15874"/>
                      <a:pt x="468685" y="38095"/>
                    </a:cubicBezTo>
                    <a:cubicBezTo>
                      <a:pt x="480113" y="33969"/>
                      <a:pt x="483923" y="46031"/>
                      <a:pt x="491859" y="49206"/>
                    </a:cubicBezTo>
                    <a:cubicBezTo>
                      <a:pt x="493763" y="50475"/>
                      <a:pt x="495351" y="52063"/>
                      <a:pt x="496620" y="53967"/>
                    </a:cubicBezTo>
                    <a:cubicBezTo>
                      <a:pt x="496938" y="55872"/>
                      <a:pt x="496620" y="58094"/>
                      <a:pt x="496303" y="6031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44" name="Group 443">
              <a:extLst>
                <a:ext uri="{FF2B5EF4-FFF2-40B4-BE49-F238E27FC236}">
                  <a16:creationId xmlns:a16="http://schemas.microsoft.com/office/drawing/2014/main" id="{33D4D008-4E03-45A4-8729-E3ED8900F092}"/>
                </a:ext>
              </a:extLst>
            </p:cNvPr>
            <p:cNvGrpSpPr/>
            <p:nvPr/>
          </p:nvGrpSpPr>
          <p:grpSpPr>
            <a:xfrm rot="21222013">
              <a:off x="3148147" y="2954799"/>
              <a:ext cx="1421809" cy="1336506"/>
              <a:chOff x="5903628" y="805233"/>
              <a:chExt cx="5796431" cy="5448665"/>
            </a:xfrm>
          </p:grpSpPr>
          <p:sp>
            <p:nvSpPr>
              <p:cNvPr id="476" name="Freeform: Shape 475">
                <a:extLst>
                  <a:ext uri="{FF2B5EF4-FFF2-40B4-BE49-F238E27FC236}">
                    <a16:creationId xmlns:a16="http://schemas.microsoft.com/office/drawing/2014/main" id="{74B22BA4-ED23-4E97-B73D-3BAC21B41918}"/>
                  </a:ext>
                </a:extLst>
              </p:cNvPr>
              <p:cNvSpPr/>
              <p:nvPr/>
            </p:nvSpPr>
            <p:spPr>
              <a:xfrm>
                <a:off x="7934146" y="805233"/>
                <a:ext cx="1746595" cy="1793672"/>
              </a:xfrm>
              <a:custGeom>
                <a:avLst/>
                <a:gdLst>
                  <a:gd name="connsiteX0" fmla="*/ 662126 w 1746595"/>
                  <a:gd name="connsiteY0" fmla="*/ 275 h 1793672"/>
                  <a:gd name="connsiteX1" fmla="*/ 718763 w 1746595"/>
                  <a:gd name="connsiteY1" fmla="*/ 32157 h 1793672"/>
                  <a:gd name="connsiteX2" fmla="*/ 931867 w 1746595"/>
                  <a:gd name="connsiteY2" fmla="*/ 95658 h 1793672"/>
                  <a:gd name="connsiteX3" fmla="*/ 1203086 w 1746595"/>
                  <a:gd name="connsiteY3" fmla="*/ 69829 h 1793672"/>
                  <a:gd name="connsiteX4" fmla="*/ 1400045 w 1746595"/>
                  <a:gd name="connsiteY4" fmla="*/ 119337 h 1793672"/>
                  <a:gd name="connsiteX5" fmla="*/ 1571307 w 1746595"/>
                  <a:gd name="connsiteY5" fmla="*/ 165213 h 1793672"/>
                  <a:gd name="connsiteX6" fmla="*/ 1736350 w 1746595"/>
                  <a:gd name="connsiteY6" fmla="*/ 217161 h 1793672"/>
                  <a:gd name="connsiteX7" fmla="*/ 1740149 w 1746595"/>
                  <a:gd name="connsiteY7" fmla="*/ 217276 h 1793672"/>
                  <a:gd name="connsiteX8" fmla="*/ 1732615 w 1746595"/>
                  <a:gd name="connsiteY8" fmla="*/ 259250 h 1793672"/>
                  <a:gd name="connsiteX9" fmla="*/ 1577631 w 1746595"/>
                  <a:gd name="connsiteY9" fmla="*/ 863040 h 1793672"/>
                  <a:gd name="connsiteX10" fmla="*/ 1556105 w 1746595"/>
                  <a:gd name="connsiteY10" fmla="*/ 1226819 h 1793672"/>
                  <a:gd name="connsiteX11" fmla="*/ 1535811 w 1746595"/>
                  <a:gd name="connsiteY11" fmla="*/ 1241145 h 1793672"/>
                  <a:gd name="connsiteX12" fmla="*/ 1527213 w 1746595"/>
                  <a:gd name="connsiteY12" fmla="*/ 1321172 h 1793672"/>
                  <a:gd name="connsiteX13" fmla="*/ 909353 w 1746595"/>
                  <a:gd name="connsiteY13" fmla="*/ 1793672 h 1793672"/>
                  <a:gd name="connsiteX14" fmla="*/ 291493 w 1746595"/>
                  <a:gd name="connsiteY14" fmla="*/ 1321172 h 1793672"/>
                  <a:gd name="connsiteX15" fmla="*/ 285889 w 1746595"/>
                  <a:gd name="connsiteY15" fmla="*/ 1269008 h 1793672"/>
                  <a:gd name="connsiteX16" fmla="*/ 276417 w 1746595"/>
                  <a:gd name="connsiteY16" fmla="*/ 1261259 h 1793672"/>
                  <a:gd name="connsiteX17" fmla="*/ 148343 w 1746595"/>
                  <a:gd name="connsiteY17" fmla="*/ 539081 h 1793672"/>
                  <a:gd name="connsiteX18" fmla="*/ 7351 w 1746595"/>
                  <a:gd name="connsiteY18" fmla="*/ 110724 h 1793672"/>
                  <a:gd name="connsiteX19" fmla="*/ 5198 w 1746595"/>
                  <a:gd name="connsiteY19" fmla="*/ 76284 h 1793672"/>
                  <a:gd name="connsiteX20" fmla="*/ 17524 w 1746595"/>
                  <a:gd name="connsiteY20" fmla="*/ 78074 h 1793672"/>
                  <a:gd name="connsiteX21" fmla="*/ 350678 w 1746595"/>
                  <a:gd name="connsiteY21" fmla="*/ 35389 h 1793672"/>
                  <a:gd name="connsiteX22" fmla="*/ 594994 w 1746595"/>
                  <a:gd name="connsiteY22" fmla="*/ 6329 h 1793672"/>
                  <a:gd name="connsiteX23" fmla="*/ 662126 w 1746595"/>
                  <a:gd name="connsiteY23" fmla="*/ 275 h 179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746595" h="1793672">
                    <a:moveTo>
                      <a:pt x="662126" y="275"/>
                    </a:moveTo>
                    <a:cubicBezTo>
                      <a:pt x="683786" y="1754"/>
                      <a:pt x="703696" y="9557"/>
                      <a:pt x="718763" y="32157"/>
                    </a:cubicBezTo>
                    <a:cubicBezTo>
                      <a:pt x="772576" y="116109"/>
                      <a:pt x="852222" y="104269"/>
                      <a:pt x="931867" y="95658"/>
                    </a:cubicBezTo>
                    <a:cubicBezTo>
                      <a:pt x="1022273" y="85971"/>
                      <a:pt x="1112680" y="70904"/>
                      <a:pt x="1203086" y="69829"/>
                    </a:cubicBezTo>
                    <a:cubicBezTo>
                      <a:pt x="1270892" y="68751"/>
                      <a:pt x="1334392" y="101042"/>
                      <a:pt x="1400045" y="119337"/>
                    </a:cubicBezTo>
                    <a:cubicBezTo>
                      <a:pt x="1457088" y="135480"/>
                      <a:pt x="1514399" y="149741"/>
                      <a:pt x="1571307" y="165213"/>
                    </a:cubicBezTo>
                    <a:lnTo>
                      <a:pt x="1736350" y="217161"/>
                    </a:lnTo>
                    <a:lnTo>
                      <a:pt x="1740149" y="217276"/>
                    </a:lnTo>
                    <a:cubicBezTo>
                      <a:pt x="1755216" y="234496"/>
                      <a:pt x="1740149" y="247411"/>
                      <a:pt x="1732615" y="259250"/>
                    </a:cubicBezTo>
                    <a:cubicBezTo>
                      <a:pt x="1637903" y="449750"/>
                      <a:pt x="1600231" y="654242"/>
                      <a:pt x="1577631" y="863040"/>
                    </a:cubicBezTo>
                    <a:cubicBezTo>
                      <a:pt x="1563638" y="983580"/>
                      <a:pt x="1556105" y="1105200"/>
                      <a:pt x="1556105" y="1226819"/>
                    </a:cubicBezTo>
                    <a:lnTo>
                      <a:pt x="1535811" y="1241145"/>
                    </a:lnTo>
                    <a:lnTo>
                      <a:pt x="1527213" y="1321172"/>
                    </a:lnTo>
                    <a:cubicBezTo>
                      <a:pt x="1468405" y="1590827"/>
                      <a:pt x="1214125" y="1793672"/>
                      <a:pt x="909353" y="1793672"/>
                    </a:cubicBezTo>
                    <a:cubicBezTo>
                      <a:pt x="604581" y="1793672"/>
                      <a:pt x="350301" y="1590827"/>
                      <a:pt x="291493" y="1321172"/>
                    </a:cubicBezTo>
                    <a:lnTo>
                      <a:pt x="285889" y="1269008"/>
                    </a:lnTo>
                    <a:lnTo>
                      <a:pt x="276417" y="1261259"/>
                    </a:lnTo>
                    <a:cubicBezTo>
                      <a:pt x="263503" y="1014793"/>
                      <a:pt x="212918" y="775861"/>
                      <a:pt x="148343" y="539081"/>
                    </a:cubicBezTo>
                    <a:cubicBezTo>
                      <a:pt x="108519" y="393783"/>
                      <a:pt x="62239" y="250642"/>
                      <a:pt x="7351" y="110724"/>
                    </a:cubicBezTo>
                    <a:cubicBezTo>
                      <a:pt x="3045" y="99963"/>
                      <a:pt x="-5567" y="88124"/>
                      <a:pt x="5198" y="76284"/>
                    </a:cubicBezTo>
                    <a:lnTo>
                      <a:pt x="17524" y="78074"/>
                    </a:lnTo>
                    <a:lnTo>
                      <a:pt x="350678" y="35389"/>
                    </a:lnTo>
                    <a:cubicBezTo>
                      <a:pt x="431398" y="24624"/>
                      <a:pt x="513196" y="14937"/>
                      <a:pt x="594994" y="6329"/>
                    </a:cubicBezTo>
                    <a:cubicBezTo>
                      <a:pt x="617058" y="3639"/>
                      <a:pt x="640466" y="-1205"/>
                      <a:pt x="662126" y="275"/>
                    </a:cubicBezTo>
                    <a:close/>
                  </a:path>
                </a:pathLst>
              </a:custGeom>
              <a:solidFill>
                <a:srgbClr val="5E3611"/>
              </a:solidFill>
              <a:ln w="317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77" name="Freeform: Shape 476">
                <a:extLst>
                  <a:ext uri="{FF2B5EF4-FFF2-40B4-BE49-F238E27FC236}">
                    <a16:creationId xmlns:a16="http://schemas.microsoft.com/office/drawing/2014/main" id="{30FBE273-9CC5-4D05-A496-9077EA5D9E72}"/>
                  </a:ext>
                </a:extLst>
              </p:cNvPr>
              <p:cNvSpPr/>
              <p:nvPr/>
            </p:nvSpPr>
            <p:spPr>
              <a:xfrm>
                <a:off x="7919411" y="881518"/>
                <a:ext cx="1746595" cy="1259914"/>
              </a:xfrm>
              <a:custGeom>
                <a:avLst/>
                <a:gdLst>
                  <a:gd name="connsiteX0" fmla="*/ 1245061 w 1746595"/>
                  <a:gd name="connsiteY0" fmla="*/ 499390 h 1259914"/>
                  <a:gd name="connsiteX1" fmla="*/ 1205240 w 1746595"/>
                  <a:gd name="connsiteY1" fmla="*/ 739397 h 1259914"/>
                  <a:gd name="connsiteX2" fmla="*/ 1211699 w 1746595"/>
                  <a:gd name="connsiteY2" fmla="*/ 1130086 h 1259914"/>
                  <a:gd name="connsiteX3" fmla="*/ 1220307 w 1746595"/>
                  <a:gd name="connsiteY3" fmla="*/ 1078426 h 1259914"/>
                  <a:gd name="connsiteX4" fmla="*/ 1240755 w 1746595"/>
                  <a:gd name="connsiteY4" fmla="*/ 725408 h 1259914"/>
                  <a:gd name="connsiteX5" fmla="*/ 1245061 w 1746595"/>
                  <a:gd name="connsiteY5" fmla="*/ 499390 h 1259914"/>
                  <a:gd name="connsiteX6" fmla="*/ 495976 w 1746595"/>
                  <a:gd name="connsiteY6" fmla="*/ 404678 h 1259914"/>
                  <a:gd name="connsiteX7" fmla="*/ 556248 w 1746595"/>
                  <a:gd name="connsiteY7" fmla="*/ 768457 h 1259914"/>
                  <a:gd name="connsiteX8" fmla="*/ 495976 w 1746595"/>
                  <a:gd name="connsiteY8" fmla="*/ 404678 h 1259914"/>
                  <a:gd name="connsiteX9" fmla="*/ 923255 w 1746595"/>
                  <a:gd name="connsiteY9" fmla="*/ 373468 h 1259914"/>
                  <a:gd name="connsiteX10" fmla="*/ 915722 w 1746595"/>
                  <a:gd name="connsiteY10" fmla="*/ 927747 h 1259914"/>
                  <a:gd name="connsiteX11" fmla="*/ 923255 w 1746595"/>
                  <a:gd name="connsiteY11" fmla="*/ 373468 h 1259914"/>
                  <a:gd name="connsiteX12" fmla="*/ 5198 w 1746595"/>
                  <a:gd name="connsiteY12" fmla="*/ 0 h 1259914"/>
                  <a:gd name="connsiteX13" fmla="*/ 424943 w 1746595"/>
                  <a:gd name="connsiteY13" fmla="*/ 120541 h 1259914"/>
                  <a:gd name="connsiteX14" fmla="*/ 478756 w 1746595"/>
                  <a:gd name="connsiteY14" fmla="*/ 182966 h 1259914"/>
                  <a:gd name="connsiteX15" fmla="*/ 564857 w 1746595"/>
                  <a:gd name="connsiteY15" fmla="*/ 242160 h 1259914"/>
                  <a:gd name="connsiteX16" fmla="*/ 692935 w 1746595"/>
                  <a:gd name="connsiteY16" fmla="*/ 231399 h 1259914"/>
                  <a:gd name="connsiteX17" fmla="*/ 878054 w 1746595"/>
                  <a:gd name="connsiteY17" fmla="*/ 254000 h 1259914"/>
                  <a:gd name="connsiteX18" fmla="*/ 1105147 w 1746595"/>
                  <a:gd name="connsiteY18" fmla="*/ 236779 h 1259914"/>
                  <a:gd name="connsiteX19" fmla="*/ 1606690 w 1746595"/>
                  <a:gd name="connsiteY19" fmla="*/ 144220 h 1259914"/>
                  <a:gd name="connsiteX20" fmla="*/ 1740149 w 1746595"/>
                  <a:gd name="connsiteY20" fmla="*/ 140992 h 1259914"/>
                  <a:gd name="connsiteX21" fmla="*/ 1732615 w 1746595"/>
                  <a:gd name="connsiteY21" fmla="*/ 182966 h 1259914"/>
                  <a:gd name="connsiteX22" fmla="*/ 1577631 w 1746595"/>
                  <a:gd name="connsiteY22" fmla="*/ 786756 h 1259914"/>
                  <a:gd name="connsiteX23" fmla="*/ 1556105 w 1746595"/>
                  <a:gd name="connsiteY23" fmla="*/ 1150535 h 1259914"/>
                  <a:gd name="connsiteX24" fmla="*/ 1519511 w 1746595"/>
                  <a:gd name="connsiteY24" fmla="*/ 1176366 h 1259914"/>
                  <a:gd name="connsiteX25" fmla="*/ 1480765 w 1746595"/>
                  <a:gd name="connsiteY25" fmla="*/ 1203273 h 1259914"/>
                  <a:gd name="connsiteX26" fmla="*/ 1480765 w 1746595"/>
                  <a:gd name="connsiteY26" fmla="*/ 1203272 h 1259914"/>
                  <a:gd name="connsiteX27" fmla="*/ 1480765 w 1746595"/>
                  <a:gd name="connsiteY27" fmla="*/ 1203272 h 1259914"/>
                  <a:gd name="connsiteX28" fmla="*/ 1581933 w 1746595"/>
                  <a:gd name="connsiteY28" fmla="*/ 304584 h 1259914"/>
                  <a:gd name="connsiteX29" fmla="*/ 1513052 w 1746595"/>
                  <a:gd name="connsiteY29" fmla="*/ 505848 h 1259914"/>
                  <a:gd name="connsiteX30" fmla="*/ 1460314 w 1746595"/>
                  <a:gd name="connsiteY30" fmla="*/ 1215111 h 1259914"/>
                  <a:gd name="connsiteX31" fmla="*/ 1460319 w 1746595"/>
                  <a:gd name="connsiteY31" fmla="*/ 1215108 h 1259914"/>
                  <a:gd name="connsiteX32" fmla="*/ 1460317 w 1746595"/>
                  <a:gd name="connsiteY32" fmla="*/ 1215113 h 1259914"/>
                  <a:gd name="connsiteX33" fmla="*/ 1382825 w 1746595"/>
                  <a:gd name="connsiteY33" fmla="*/ 1249553 h 1259914"/>
                  <a:gd name="connsiteX34" fmla="*/ 1381856 w 1746595"/>
                  <a:gd name="connsiteY34" fmla="*/ 1246807 h 1259914"/>
                  <a:gd name="connsiteX35" fmla="*/ 1385146 w 1746595"/>
                  <a:gd name="connsiteY35" fmla="*/ 1161533 h 1259914"/>
                  <a:gd name="connsiteX36" fmla="*/ 1376369 w 1746595"/>
                  <a:gd name="connsiteY36" fmla="*/ 885773 h 1259914"/>
                  <a:gd name="connsiteX37" fmla="*/ 1361299 w 1746595"/>
                  <a:gd name="connsiteY37" fmla="*/ 1235560 h 1259914"/>
                  <a:gd name="connsiteX38" fmla="*/ 1362693 w 1746595"/>
                  <a:gd name="connsiteY38" fmla="*/ 1236514 h 1259914"/>
                  <a:gd name="connsiteX39" fmla="*/ 1362377 w 1746595"/>
                  <a:gd name="connsiteY39" fmla="*/ 1236635 h 1259914"/>
                  <a:gd name="connsiteX40" fmla="*/ 1212773 w 1746595"/>
                  <a:gd name="connsiteY40" fmla="*/ 1131161 h 1259914"/>
                  <a:gd name="connsiteX41" fmla="*/ 784420 w 1746595"/>
                  <a:gd name="connsiteY41" fmla="*/ 1055822 h 1259914"/>
                  <a:gd name="connsiteX42" fmla="*/ 783050 w 1746595"/>
                  <a:gd name="connsiteY42" fmla="*/ 1053768 h 1259914"/>
                  <a:gd name="connsiteX43" fmla="*/ 783338 w 1746595"/>
                  <a:gd name="connsiteY43" fmla="*/ 1053672 h 1259914"/>
                  <a:gd name="connsiteX44" fmla="*/ 783338 w 1746595"/>
                  <a:gd name="connsiteY44" fmla="*/ 359476 h 1259914"/>
                  <a:gd name="connsiteX45" fmla="*/ 766118 w 1746595"/>
                  <a:gd name="connsiteY45" fmla="*/ 359476 h 1259914"/>
                  <a:gd name="connsiteX46" fmla="*/ 760737 w 1746595"/>
                  <a:gd name="connsiteY46" fmla="*/ 1061205 h 1259914"/>
                  <a:gd name="connsiteX47" fmla="*/ 761203 w 1746595"/>
                  <a:gd name="connsiteY47" fmla="*/ 1061050 h 1259914"/>
                  <a:gd name="connsiteX48" fmla="*/ 760741 w 1746595"/>
                  <a:gd name="connsiteY48" fmla="*/ 1062281 h 1259914"/>
                  <a:gd name="connsiteX49" fmla="*/ 503510 w 1746595"/>
                  <a:gd name="connsiteY49" fmla="*/ 1164527 h 1259914"/>
                  <a:gd name="connsiteX50" fmla="*/ 503509 w 1746595"/>
                  <a:gd name="connsiteY50" fmla="*/ 1164526 h 1259914"/>
                  <a:gd name="connsiteX51" fmla="*/ 475391 w 1746595"/>
                  <a:gd name="connsiteY51" fmla="*/ 904742 h 1259914"/>
                  <a:gd name="connsiteX52" fmla="*/ 410950 w 1746595"/>
                  <a:gd name="connsiteY52" fmla="*/ 652222 h 1259914"/>
                  <a:gd name="connsiteX53" fmla="*/ 471222 w 1746595"/>
                  <a:gd name="connsiteY53" fmla="*/ 1183900 h 1259914"/>
                  <a:gd name="connsiteX54" fmla="*/ 471223 w 1746595"/>
                  <a:gd name="connsiteY54" fmla="*/ 1183900 h 1259914"/>
                  <a:gd name="connsiteX55" fmla="*/ 471223 w 1746595"/>
                  <a:gd name="connsiteY55" fmla="*/ 1183900 h 1259914"/>
                  <a:gd name="connsiteX56" fmla="*/ 394809 w 1746595"/>
                  <a:gd name="connsiteY56" fmla="*/ 1250628 h 1259914"/>
                  <a:gd name="connsiteX57" fmla="*/ 376780 w 1746595"/>
                  <a:gd name="connsiteY57" fmla="*/ 1259911 h 1259914"/>
                  <a:gd name="connsiteX58" fmla="*/ 361464 w 1746595"/>
                  <a:gd name="connsiteY58" fmla="*/ 1248235 h 1259914"/>
                  <a:gd name="connsiteX59" fmla="*/ 371129 w 1746595"/>
                  <a:gd name="connsiteY59" fmla="*/ 1136542 h 1259914"/>
                  <a:gd name="connsiteX60" fmla="*/ 295790 w 1746595"/>
                  <a:gd name="connsiteY60" fmla="*/ 589797 h 1259914"/>
                  <a:gd name="connsiteX61" fmla="*/ 177399 w 1746595"/>
                  <a:gd name="connsiteY61" fmla="*/ 214178 h 1259914"/>
                  <a:gd name="connsiteX62" fmla="*/ 174171 w 1746595"/>
                  <a:gd name="connsiteY62" fmla="*/ 248618 h 1259914"/>
                  <a:gd name="connsiteX63" fmla="*/ 255969 w 1746595"/>
                  <a:gd name="connsiteY63" fmla="*/ 571502 h 1259914"/>
                  <a:gd name="connsiteX64" fmla="*/ 343297 w 1746595"/>
                  <a:gd name="connsiteY64" fmla="*/ 1070505 h 1259914"/>
                  <a:gd name="connsiteX65" fmla="*/ 350630 w 1746595"/>
                  <a:gd name="connsiteY65" fmla="*/ 1238755 h 1259914"/>
                  <a:gd name="connsiteX66" fmla="*/ 311936 w 1746595"/>
                  <a:gd name="connsiteY66" fmla="*/ 1214034 h 1259914"/>
                  <a:gd name="connsiteX67" fmla="*/ 276417 w 1746595"/>
                  <a:gd name="connsiteY67" fmla="*/ 1184975 h 1259914"/>
                  <a:gd name="connsiteX68" fmla="*/ 148343 w 1746595"/>
                  <a:gd name="connsiteY68" fmla="*/ 462797 h 1259914"/>
                  <a:gd name="connsiteX69" fmla="*/ 7351 w 1746595"/>
                  <a:gd name="connsiteY69" fmla="*/ 34440 h 1259914"/>
                  <a:gd name="connsiteX70" fmla="*/ 5198 w 1746595"/>
                  <a:gd name="connsiteY70" fmla="*/ 0 h 1259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6595" h="1259914">
                    <a:moveTo>
                      <a:pt x="1245061" y="499390"/>
                    </a:moveTo>
                    <a:cubicBezTo>
                      <a:pt x="1225688" y="579035"/>
                      <a:pt x="1209546" y="658677"/>
                      <a:pt x="1205240" y="739397"/>
                    </a:cubicBezTo>
                    <a:cubicBezTo>
                      <a:pt x="1197706" y="869628"/>
                      <a:pt x="1190172" y="999856"/>
                      <a:pt x="1211699" y="1130086"/>
                    </a:cubicBezTo>
                    <a:cubicBezTo>
                      <a:pt x="1222460" y="1113941"/>
                      <a:pt x="1221382" y="1095646"/>
                      <a:pt x="1220307" y="1078426"/>
                    </a:cubicBezTo>
                    <a:cubicBezTo>
                      <a:pt x="1222460" y="960035"/>
                      <a:pt x="1231072" y="842721"/>
                      <a:pt x="1240755" y="725408"/>
                    </a:cubicBezTo>
                    <a:cubicBezTo>
                      <a:pt x="1247214" y="650069"/>
                      <a:pt x="1238606" y="574729"/>
                      <a:pt x="1245061" y="499390"/>
                    </a:cubicBezTo>
                    <a:close/>
                    <a:moveTo>
                      <a:pt x="495976" y="404678"/>
                    </a:moveTo>
                    <a:cubicBezTo>
                      <a:pt x="485214" y="512305"/>
                      <a:pt x="518577" y="716797"/>
                      <a:pt x="556248" y="768457"/>
                    </a:cubicBezTo>
                    <a:cubicBezTo>
                      <a:pt x="543331" y="638230"/>
                      <a:pt x="541181" y="518764"/>
                      <a:pt x="495976" y="404678"/>
                    </a:cubicBezTo>
                    <a:close/>
                    <a:moveTo>
                      <a:pt x="923255" y="373468"/>
                    </a:moveTo>
                    <a:cubicBezTo>
                      <a:pt x="892043" y="557512"/>
                      <a:pt x="890968" y="742628"/>
                      <a:pt x="915722" y="927747"/>
                    </a:cubicBezTo>
                    <a:cubicBezTo>
                      <a:pt x="941550" y="742628"/>
                      <a:pt x="927561" y="557512"/>
                      <a:pt x="923255" y="373468"/>
                    </a:cubicBezTo>
                    <a:close/>
                    <a:moveTo>
                      <a:pt x="5198" y="0"/>
                    </a:moveTo>
                    <a:cubicBezTo>
                      <a:pt x="153724" y="8612"/>
                      <a:pt x="287182" y="73186"/>
                      <a:pt x="424943" y="120541"/>
                    </a:cubicBezTo>
                    <a:cubicBezTo>
                      <a:pt x="454003" y="130227"/>
                      <a:pt x="472301" y="153906"/>
                      <a:pt x="478756" y="182966"/>
                    </a:cubicBezTo>
                    <a:cubicBezTo>
                      <a:pt x="488443" y="232474"/>
                      <a:pt x="519655" y="245391"/>
                      <a:pt x="564857" y="242160"/>
                    </a:cubicBezTo>
                    <a:cubicBezTo>
                      <a:pt x="607909" y="238932"/>
                      <a:pt x="649883" y="231399"/>
                      <a:pt x="692935" y="231399"/>
                    </a:cubicBezTo>
                    <a:cubicBezTo>
                      <a:pt x="755360" y="231399"/>
                      <a:pt x="817782" y="232474"/>
                      <a:pt x="878054" y="254000"/>
                    </a:cubicBezTo>
                    <a:cubicBezTo>
                      <a:pt x="956621" y="283059"/>
                      <a:pt x="1030885" y="248619"/>
                      <a:pt x="1105147" y="236779"/>
                    </a:cubicBezTo>
                    <a:cubicBezTo>
                      <a:pt x="1273045" y="209873"/>
                      <a:pt x="1439866" y="174358"/>
                      <a:pt x="1606690" y="144220"/>
                    </a:cubicBezTo>
                    <a:cubicBezTo>
                      <a:pt x="1651892" y="136686"/>
                      <a:pt x="1696022" y="138839"/>
                      <a:pt x="1740149" y="140992"/>
                    </a:cubicBezTo>
                    <a:cubicBezTo>
                      <a:pt x="1755216" y="158212"/>
                      <a:pt x="1740149" y="171127"/>
                      <a:pt x="1732615" y="182966"/>
                    </a:cubicBezTo>
                    <a:cubicBezTo>
                      <a:pt x="1637903" y="373466"/>
                      <a:pt x="1600231" y="577958"/>
                      <a:pt x="1577631" y="786756"/>
                    </a:cubicBezTo>
                    <a:cubicBezTo>
                      <a:pt x="1563638" y="907296"/>
                      <a:pt x="1556105" y="1028916"/>
                      <a:pt x="1556105" y="1150535"/>
                    </a:cubicBezTo>
                    <a:cubicBezTo>
                      <a:pt x="1544265" y="1159146"/>
                      <a:pt x="1531351" y="1167755"/>
                      <a:pt x="1519511" y="1176366"/>
                    </a:cubicBezTo>
                    <a:cubicBezTo>
                      <a:pt x="1506597" y="1184975"/>
                      <a:pt x="1493683" y="1194661"/>
                      <a:pt x="1480765" y="1203273"/>
                    </a:cubicBezTo>
                    <a:lnTo>
                      <a:pt x="1480765" y="1203272"/>
                    </a:lnTo>
                    <a:lnTo>
                      <a:pt x="1480765" y="1203272"/>
                    </a:lnTo>
                    <a:cubicBezTo>
                      <a:pt x="1483993" y="900840"/>
                      <a:pt x="1511974" y="600557"/>
                      <a:pt x="1581933" y="304584"/>
                    </a:cubicBezTo>
                    <a:cubicBezTo>
                      <a:pt x="1549646" y="369159"/>
                      <a:pt x="1529194" y="436964"/>
                      <a:pt x="1513052" y="505848"/>
                    </a:cubicBezTo>
                    <a:cubicBezTo>
                      <a:pt x="1459239" y="739397"/>
                      <a:pt x="1452780" y="977254"/>
                      <a:pt x="1460314" y="1215111"/>
                    </a:cubicBezTo>
                    <a:lnTo>
                      <a:pt x="1460319" y="1215108"/>
                    </a:lnTo>
                    <a:lnTo>
                      <a:pt x="1460317" y="1215113"/>
                    </a:lnTo>
                    <a:cubicBezTo>
                      <a:pt x="1435564" y="1229102"/>
                      <a:pt x="1425877" y="1277534"/>
                      <a:pt x="1382825" y="1249553"/>
                    </a:cubicBezTo>
                    <a:lnTo>
                      <a:pt x="1381856" y="1246807"/>
                    </a:lnTo>
                    <a:lnTo>
                      <a:pt x="1385146" y="1161533"/>
                    </a:lnTo>
                    <a:cubicBezTo>
                      <a:pt x="1391301" y="1073245"/>
                      <a:pt x="1401391" y="983443"/>
                      <a:pt x="1376369" y="885773"/>
                    </a:cubicBezTo>
                    <a:cubicBezTo>
                      <a:pt x="1351612" y="1010620"/>
                      <a:pt x="1363452" y="1123631"/>
                      <a:pt x="1361299" y="1235560"/>
                    </a:cubicBezTo>
                    <a:lnTo>
                      <a:pt x="1362693" y="1236514"/>
                    </a:lnTo>
                    <a:lnTo>
                      <a:pt x="1362377" y="1236635"/>
                    </a:lnTo>
                    <a:cubicBezTo>
                      <a:pt x="1312866" y="1202195"/>
                      <a:pt x="1262284" y="1166680"/>
                      <a:pt x="1212773" y="1131161"/>
                    </a:cubicBezTo>
                    <a:cubicBezTo>
                      <a:pt x="1077165" y="1064434"/>
                      <a:pt x="934020" y="1043983"/>
                      <a:pt x="784420" y="1055822"/>
                    </a:cubicBezTo>
                    <a:lnTo>
                      <a:pt x="783050" y="1053768"/>
                    </a:lnTo>
                    <a:lnTo>
                      <a:pt x="783338" y="1053672"/>
                    </a:lnTo>
                    <a:cubicBezTo>
                      <a:pt x="783338" y="822273"/>
                      <a:pt x="783338" y="590875"/>
                      <a:pt x="783338" y="359476"/>
                    </a:cubicBezTo>
                    <a:cubicBezTo>
                      <a:pt x="776883" y="359476"/>
                      <a:pt x="771502" y="359476"/>
                      <a:pt x="766118" y="359476"/>
                    </a:cubicBezTo>
                    <a:cubicBezTo>
                      <a:pt x="744595" y="593028"/>
                      <a:pt x="744595" y="826579"/>
                      <a:pt x="760737" y="1061205"/>
                    </a:cubicBezTo>
                    <a:lnTo>
                      <a:pt x="761203" y="1061050"/>
                    </a:lnTo>
                    <a:lnTo>
                      <a:pt x="760741" y="1062281"/>
                    </a:lnTo>
                    <a:cubicBezTo>
                      <a:pt x="668181" y="1078423"/>
                      <a:pt x="586383" y="1122553"/>
                      <a:pt x="503510" y="1164527"/>
                    </a:cubicBezTo>
                    <a:lnTo>
                      <a:pt x="503509" y="1164526"/>
                    </a:lnTo>
                    <a:lnTo>
                      <a:pt x="475391" y="904742"/>
                    </a:lnTo>
                    <a:cubicBezTo>
                      <a:pt x="460458" y="819313"/>
                      <a:pt x="439471" y="735095"/>
                      <a:pt x="410950" y="652222"/>
                    </a:cubicBezTo>
                    <a:cubicBezTo>
                      <a:pt x="430323" y="829807"/>
                      <a:pt x="464763" y="1005240"/>
                      <a:pt x="471222" y="1183900"/>
                    </a:cubicBezTo>
                    <a:lnTo>
                      <a:pt x="471223" y="1183900"/>
                    </a:lnTo>
                    <a:lnTo>
                      <a:pt x="471223" y="1183900"/>
                    </a:lnTo>
                    <a:cubicBezTo>
                      <a:pt x="445391" y="1205426"/>
                      <a:pt x="419563" y="1228027"/>
                      <a:pt x="394809" y="1250628"/>
                    </a:cubicBezTo>
                    <a:cubicBezTo>
                      <a:pt x="388350" y="1256547"/>
                      <a:pt x="382430" y="1260045"/>
                      <a:pt x="376780" y="1259911"/>
                    </a:cubicBezTo>
                    <a:lnTo>
                      <a:pt x="361464" y="1248235"/>
                    </a:lnTo>
                    <a:lnTo>
                      <a:pt x="371129" y="1136542"/>
                    </a:lnTo>
                    <a:cubicBezTo>
                      <a:pt x="359290" y="952501"/>
                      <a:pt x="339917" y="769535"/>
                      <a:pt x="295790" y="589797"/>
                    </a:cubicBezTo>
                    <a:cubicBezTo>
                      <a:pt x="264577" y="462797"/>
                      <a:pt x="224756" y="339025"/>
                      <a:pt x="177399" y="214178"/>
                    </a:cubicBezTo>
                    <a:cubicBezTo>
                      <a:pt x="164484" y="229245"/>
                      <a:pt x="172018" y="238932"/>
                      <a:pt x="174171" y="248618"/>
                    </a:cubicBezTo>
                    <a:cubicBezTo>
                      <a:pt x="201078" y="356245"/>
                      <a:pt x="231212" y="462797"/>
                      <a:pt x="255969" y="571502"/>
                    </a:cubicBezTo>
                    <a:cubicBezTo>
                      <a:pt x="293100" y="736171"/>
                      <a:pt x="328415" y="902052"/>
                      <a:pt x="343297" y="1070505"/>
                    </a:cubicBezTo>
                    <a:lnTo>
                      <a:pt x="350630" y="1238755"/>
                    </a:lnTo>
                    <a:lnTo>
                      <a:pt x="311936" y="1214034"/>
                    </a:lnTo>
                    <a:cubicBezTo>
                      <a:pt x="300096" y="1204348"/>
                      <a:pt x="289332" y="1193587"/>
                      <a:pt x="276417" y="1184975"/>
                    </a:cubicBezTo>
                    <a:cubicBezTo>
                      <a:pt x="263503" y="938509"/>
                      <a:pt x="212918" y="699577"/>
                      <a:pt x="148343" y="462797"/>
                    </a:cubicBezTo>
                    <a:cubicBezTo>
                      <a:pt x="108519" y="317499"/>
                      <a:pt x="62239" y="174358"/>
                      <a:pt x="7351" y="34440"/>
                    </a:cubicBezTo>
                    <a:cubicBezTo>
                      <a:pt x="3045" y="23679"/>
                      <a:pt x="-5567" y="11840"/>
                      <a:pt x="5198" y="0"/>
                    </a:cubicBezTo>
                    <a:close/>
                  </a:path>
                </a:pathLst>
              </a:custGeom>
              <a:solidFill>
                <a:srgbClr val="8A5E3C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8" name="Freeform: Shape 477">
                <a:extLst>
                  <a:ext uri="{FF2B5EF4-FFF2-40B4-BE49-F238E27FC236}">
                    <a16:creationId xmlns:a16="http://schemas.microsoft.com/office/drawing/2014/main" id="{EB7633F7-9871-481E-968C-1B011F9813EF}"/>
                  </a:ext>
                </a:extLst>
              </p:cNvPr>
              <p:cNvSpPr/>
              <p:nvPr/>
            </p:nvSpPr>
            <p:spPr>
              <a:xfrm>
                <a:off x="5903628" y="1909725"/>
                <a:ext cx="5796431" cy="4344173"/>
              </a:xfrm>
              <a:custGeom>
                <a:avLst/>
                <a:gdLst>
                  <a:gd name="connsiteX0" fmla="*/ 1546182 w 1709631"/>
                  <a:gd name="connsiteY0" fmla="*/ 150042 h 1281294"/>
                  <a:gd name="connsiteX1" fmla="*/ 1381747 w 1709631"/>
                  <a:gd name="connsiteY1" fmla="*/ 92585 h 1281294"/>
                  <a:gd name="connsiteX2" fmla="*/ 1338257 w 1709631"/>
                  <a:gd name="connsiteY2" fmla="*/ 102108 h 1281294"/>
                  <a:gd name="connsiteX3" fmla="*/ 1303974 w 1709631"/>
                  <a:gd name="connsiteY3" fmla="*/ 70046 h 1281294"/>
                  <a:gd name="connsiteX4" fmla="*/ 1128111 w 1709631"/>
                  <a:gd name="connsiteY4" fmla="*/ 10685 h 1281294"/>
                  <a:gd name="connsiteX5" fmla="*/ 1053512 w 1709631"/>
                  <a:gd name="connsiteY5" fmla="*/ 36080 h 1281294"/>
                  <a:gd name="connsiteX6" fmla="*/ 1028434 w 1709631"/>
                  <a:gd name="connsiteY6" fmla="*/ 46873 h 1281294"/>
                  <a:gd name="connsiteX7" fmla="*/ 1020816 w 1709631"/>
                  <a:gd name="connsiteY7" fmla="*/ 50682 h 1281294"/>
                  <a:gd name="connsiteX8" fmla="*/ 1005261 w 1709631"/>
                  <a:gd name="connsiteY8" fmla="*/ 58301 h 1281294"/>
                  <a:gd name="connsiteX9" fmla="*/ 997643 w 1709631"/>
                  <a:gd name="connsiteY9" fmla="*/ 55762 h 1281294"/>
                  <a:gd name="connsiteX10" fmla="*/ 952566 w 1709631"/>
                  <a:gd name="connsiteY10" fmla="*/ 24970 h 1281294"/>
                  <a:gd name="connsiteX11" fmla="*/ 948122 w 1709631"/>
                  <a:gd name="connsiteY11" fmla="*/ 23382 h 1281294"/>
                  <a:gd name="connsiteX12" fmla="*/ 826224 w 1709631"/>
                  <a:gd name="connsiteY12" fmla="*/ 2114 h 1281294"/>
                  <a:gd name="connsiteX13" fmla="*/ 816384 w 1709631"/>
                  <a:gd name="connsiteY13" fmla="*/ 3701 h 1281294"/>
                  <a:gd name="connsiteX14" fmla="*/ 741785 w 1709631"/>
                  <a:gd name="connsiteY14" fmla="*/ 34493 h 1281294"/>
                  <a:gd name="connsiteX15" fmla="*/ 730039 w 1709631"/>
                  <a:gd name="connsiteY15" fmla="*/ 41159 h 1281294"/>
                  <a:gd name="connsiteX16" fmla="*/ 704009 w 1709631"/>
                  <a:gd name="connsiteY16" fmla="*/ 58619 h 1281294"/>
                  <a:gd name="connsiteX17" fmla="*/ 697978 w 1709631"/>
                  <a:gd name="connsiteY17" fmla="*/ 56714 h 1281294"/>
                  <a:gd name="connsiteX18" fmla="*/ 675439 w 1709631"/>
                  <a:gd name="connsiteY18" fmla="*/ 46238 h 1281294"/>
                  <a:gd name="connsiteX19" fmla="*/ 660202 w 1709631"/>
                  <a:gd name="connsiteY19" fmla="*/ 37667 h 1281294"/>
                  <a:gd name="connsiteX20" fmla="*/ 452278 w 1709631"/>
                  <a:gd name="connsiteY20" fmla="*/ 38620 h 1281294"/>
                  <a:gd name="connsiteX21" fmla="*/ 380854 w 1709631"/>
                  <a:gd name="connsiteY21" fmla="*/ 98299 h 1281294"/>
                  <a:gd name="connsiteX22" fmla="*/ 363394 w 1709631"/>
                  <a:gd name="connsiteY22" fmla="*/ 103378 h 1281294"/>
                  <a:gd name="connsiteX23" fmla="*/ 183405 w 1709631"/>
                  <a:gd name="connsiteY23" fmla="*/ 132582 h 1281294"/>
                  <a:gd name="connsiteX24" fmla="*/ 69126 w 1709631"/>
                  <a:gd name="connsiteY24" fmla="*/ 288446 h 1281294"/>
                  <a:gd name="connsiteX25" fmla="*/ 1828 w 1709631"/>
                  <a:gd name="connsiteY25" fmla="*/ 584937 h 1281294"/>
                  <a:gd name="connsiteX26" fmla="*/ 54524 w 1709631"/>
                  <a:gd name="connsiteY26" fmla="*/ 963962 h 1281294"/>
                  <a:gd name="connsiteX27" fmla="*/ 175152 w 1709631"/>
                  <a:gd name="connsiteY27" fmla="*/ 1149665 h 1281294"/>
                  <a:gd name="connsiteX28" fmla="*/ 331968 w 1709631"/>
                  <a:gd name="connsiteY28" fmla="*/ 1196012 h 1281294"/>
                  <a:gd name="connsiteX29" fmla="*/ 373870 w 1709631"/>
                  <a:gd name="connsiteY29" fmla="*/ 1185854 h 1281294"/>
                  <a:gd name="connsiteX30" fmla="*/ 406884 w 1709631"/>
                  <a:gd name="connsiteY30" fmla="*/ 1216645 h 1281294"/>
                  <a:gd name="connsiteX31" fmla="*/ 697660 w 1709631"/>
                  <a:gd name="connsiteY31" fmla="*/ 1225534 h 1281294"/>
                  <a:gd name="connsiteX32" fmla="*/ 718294 w 1709631"/>
                  <a:gd name="connsiteY32" fmla="*/ 1225534 h 1281294"/>
                  <a:gd name="connsiteX33" fmla="*/ 992246 w 1709631"/>
                  <a:gd name="connsiteY33" fmla="*/ 1226169 h 1281294"/>
                  <a:gd name="connsiteX34" fmla="*/ 1017006 w 1709631"/>
                  <a:gd name="connsiteY34" fmla="*/ 1225851 h 1281294"/>
                  <a:gd name="connsiteX35" fmla="*/ 1226835 w 1709631"/>
                  <a:gd name="connsiteY35" fmla="*/ 1267436 h 1281294"/>
                  <a:gd name="connsiteX36" fmla="*/ 1330321 w 1709631"/>
                  <a:gd name="connsiteY36" fmla="*/ 1193155 h 1281294"/>
                  <a:gd name="connsiteX37" fmla="*/ 1349050 w 1709631"/>
                  <a:gd name="connsiteY37" fmla="*/ 1187123 h 1281294"/>
                  <a:gd name="connsiteX38" fmla="*/ 1521104 w 1709631"/>
                  <a:gd name="connsiteY38" fmla="*/ 1160141 h 1281294"/>
                  <a:gd name="connsiteX39" fmla="*/ 1643954 w 1709631"/>
                  <a:gd name="connsiteY39" fmla="*/ 991579 h 1281294"/>
                  <a:gd name="connsiteX40" fmla="*/ 1708394 w 1709631"/>
                  <a:gd name="connsiteY40" fmla="*/ 692549 h 1281294"/>
                  <a:gd name="connsiteX41" fmla="*/ 1651572 w 1709631"/>
                  <a:gd name="connsiteY41" fmla="*/ 316064 h 1281294"/>
                  <a:gd name="connsiteX42" fmla="*/ 1546182 w 1709631"/>
                  <a:gd name="connsiteY42" fmla="*/ 150042 h 1281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709631" h="1281294">
                    <a:moveTo>
                      <a:pt x="1546182" y="150042"/>
                    </a:moveTo>
                    <a:cubicBezTo>
                      <a:pt x="1500153" y="106870"/>
                      <a:pt x="1447140" y="82109"/>
                      <a:pt x="1381747" y="92585"/>
                    </a:cubicBezTo>
                    <a:cubicBezTo>
                      <a:pt x="1366827" y="95124"/>
                      <a:pt x="1351590" y="107822"/>
                      <a:pt x="1338257" y="102108"/>
                    </a:cubicBezTo>
                    <a:cubicBezTo>
                      <a:pt x="1324607" y="96394"/>
                      <a:pt x="1315719" y="80205"/>
                      <a:pt x="1303974" y="70046"/>
                    </a:cubicBezTo>
                    <a:cubicBezTo>
                      <a:pt x="1253500" y="26239"/>
                      <a:pt x="1196996" y="844"/>
                      <a:pt x="1128111" y="10685"/>
                    </a:cubicBezTo>
                    <a:cubicBezTo>
                      <a:pt x="1101446" y="14494"/>
                      <a:pt x="1077638" y="25287"/>
                      <a:pt x="1053512" y="36080"/>
                    </a:cubicBezTo>
                    <a:cubicBezTo>
                      <a:pt x="1041767" y="31953"/>
                      <a:pt x="1036688" y="42429"/>
                      <a:pt x="1028434" y="46873"/>
                    </a:cubicBezTo>
                    <a:cubicBezTo>
                      <a:pt x="1025895" y="48143"/>
                      <a:pt x="1023355" y="49730"/>
                      <a:pt x="1020816" y="50682"/>
                    </a:cubicBezTo>
                    <a:cubicBezTo>
                      <a:pt x="1015737" y="53539"/>
                      <a:pt x="1011610" y="58301"/>
                      <a:pt x="1005261" y="58301"/>
                    </a:cubicBezTo>
                    <a:cubicBezTo>
                      <a:pt x="1002404" y="57984"/>
                      <a:pt x="1000182" y="57031"/>
                      <a:pt x="997643" y="55762"/>
                    </a:cubicBezTo>
                    <a:cubicBezTo>
                      <a:pt x="984310" y="43064"/>
                      <a:pt x="970660" y="30684"/>
                      <a:pt x="952566" y="24970"/>
                    </a:cubicBezTo>
                    <a:cubicBezTo>
                      <a:pt x="950979" y="24335"/>
                      <a:pt x="949709" y="23700"/>
                      <a:pt x="948122" y="23382"/>
                    </a:cubicBezTo>
                    <a:cubicBezTo>
                      <a:pt x="910664" y="-1695"/>
                      <a:pt x="868761" y="-2330"/>
                      <a:pt x="826224" y="2114"/>
                    </a:cubicBezTo>
                    <a:cubicBezTo>
                      <a:pt x="823050" y="2749"/>
                      <a:pt x="819558" y="3384"/>
                      <a:pt x="816384" y="3701"/>
                    </a:cubicBezTo>
                    <a:cubicBezTo>
                      <a:pt x="788766" y="6876"/>
                      <a:pt x="764640" y="19256"/>
                      <a:pt x="741785" y="34493"/>
                    </a:cubicBezTo>
                    <a:cubicBezTo>
                      <a:pt x="737341" y="36080"/>
                      <a:pt x="734801" y="40524"/>
                      <a:pt x="730039" y="41159"/>
                    </a:cubicBezTo>
                    <a:cubicBezTo>
                      <a:pt x="720516" y="45921"/>
                      <a:pt x="714802" y="55444"/>
                      <a:pt x="704009" y="58619"/>
                    </a:cubicBezTo>
                    <a:cubicBezTo>
                      <a:pt x="702105" y="58301"/>
                      <a:pt x="699882" y="57349"/>
                      <a:pt x="697978" y="56714"/>
                    </a:cubicBezTo>
                    <a:cubicBezTo>
                      <a:pt x="690359" y="53539"/>
                      <a:pt x="686867" y="41477"/>
                      <a:pt x="675439" y="46238"/>
                    </a:cubicBezTo>
                    <a:cubicBezTo>
                      <a:pt x="670360" y="43381"/>
                      <a:pt x="665281" y="40524"/>
                      <a:pt x="660202" y="37667"/>
                    </a:cubicBezTo>
                    <a:cubicBezTo>
                      <a:pt x="590683" y="-1695"/>
                      <a:pt x="521480" y="-1695"/>
                      <a:pt x="452278" y="38620"/>
                    </a:cubicBezTo>
                    <a:cubicBezTo>
                      <a:pt x="424978" y="54492"/>
                      <a:pt x="401805" y="75125"/>
                      <a:pt x="380854" y="98299"/>
                    </a:cubicBezTo>
                    <a:cubicBezTo>
                      <a:pt x="375775" y="104013"/>
                      <a:pt x="371965" y="106870"/>
                      <a:pt x="363394" y="103378"/>
                    </a:cubicBezTo>
                    <a:cubicBezTo>
                      <a:pt x="297684" y="77030"/>
                      <a:pt x="237688" y="90363"/>
                      <a:pt x="183405" y="132582"/>
                    </a:cubicBezTo>
                    <a:cubicBezTo>
                      <a:pt x="130392" y="173532"/>
                      <a:pt x="96109" y="228450"/>
                      <a:pt x="69126" y="288446"/>
                    </a:cubicBezTo>
                    <a:cubicBezTo>
                      <a:pt x="27541" y="382726"/>
                      <a:pt x="7542" y="482403"/>
                      <a:pt x="1828" y="584937"/>
                    </a:cubicBezTo>
                    <a:cubicBezTo>
                      <a:pt x="-5473" y="714770"/>
                      <a:pt x="8495" y="841430"/>
                      <a:pt x="54524" y="963962"/>
                    </a:cubicBezTo>
                    <a:cubicBezTo>
                      <a:pt x="80871" y="1034434"/>
                      <a:pt x="116742" y="1099510"/>
                      <a:pt x="175152" y="1149665"/>
                    </a:cubicBezTo>
                    <a:cubicBezTo>
                      <a:pt x="220228" y="1188393"/>
                      <a:pt x="271971" y="1207757"/>
                      <a:pt x="331968" y="1196012"/>
                    </a:cubicBezTo>
                    <a:cubicBezTo>
                      <a:pt x="346253" y="1193155"/>
                      <a:pt x="361807" y="1182362"/>
                      <a:pt x="373870" y="1185854"/>
                    </a:cubicBezTo>
                    <a:cubicBezTo>
                      <a:pt x="386885" y="1189663"/>
                      <a:pt x="395773" y="1206170"/>
                      <a:pt x="406884" y="1216645"/>
                    </a:cubicBezTo>
                    <a:cubicBezTo>
                      <a:pt x="496085" y="1299498"/>
                      <a:pt x="605285" y="1302990"/>
                      <a:pt x="697660" y="1225534"/>
                    </a:cubicBezTo>
                    <a:cubicBezTo>
                      <a:pt x="705914" y="1218550"/>
                      <a:pt x="710358" y="1219185"/>
                      <a:pt x="718294" y="1225534"/>
                    </a:cubicBezTo>
                    <a:cubicBezTo>
                      <a:pt x="806543" y="1296641"/>
                      <a:pt x="903997" y="1296958"/>
                      <a:pt x="992246" y="1226169"/>
                    </a:cubicBezTo>
                    <a:cubicBezTo>
                      <a:pt x="1001769" y="1218550"/>
                      <a:pt x="1006848" y="1217598"/>
                      <a:pt x="1017006" y="1225851"/>
                    </a:cubicBezTo>
                    <a:cubicBezTo>
                      <a:pt x="1079225" y="1277277"/>
                      <a:pt x="1148427" y="1296641"/>
                      <a:pt x="1226835" y="1267436"/>
                    </a:cubicBezTo>
                    <a:cubicBezTo>
                      <a:pt x="1267785" y="1252199"/>
                      <a:pt x="1301117" y="1225216"/>
                      <a:pt x="1330321" y="1193155"/>
                    </a:cubicBezTo>
                    <a:cubicBezTo>
                      <a:pt x="1335718" y="1187441"/>
                      <a:pt x="1339845" y="1183949"/>
                      <a:pt x="1349050" y="1187123"/>
                    </a:cubicBezTo>
                    <a:cubicBezTo>
                      <a:pt x="1411269" y="1210297"/>
                      <a:pt x="1468726" y="1199186"/>
                      <a:pt x="1521104" y="1160141"/>
                    </a:cubicBezTo>
                    <a:cubicBezTo>
                      <a:pt x="1579195" y="1116651"/>
                      <a:pt x="1615701" y="1056972"/>
                      <a:pt x="1643954" y="991579"/>
                    </a:cubicBezTo>
                    <a:cubicBezTo>
                      <a:pt x="1684903" y="896347"/>
                      <a:pt x="1703633" y="796035"/>
                      <a:pt x="1708394" y="692549"/>
                    </a:cubicBezTo>
                    <a:cubicBezTo>
                      <a:pt x="1714425" y="563351"/>
                      <a:pt x="1698871" y="437009"/>
                      <a:pt x="1651572" y="316064"/>
                    </a:cubicBezTo>
                    <a:cubicBezTo>
                      <a:pt x="1627447" y="253845"/>
                      <a:pt x="1595385" y="196388"/>
                      <a:pt x="1546182" y="150042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9" name="Freeform: Shape 478">
                <a:extLst>
                  <a:ext uri="{FF2B5EF4-FFF2-40B4-BE49-F238E27FC236}">
                    <a16:creationId xmlns:a16="http://schemas.microsoft.com/office/drawing/2014/main" id="{E594085E-77E3-4203-9B47-F937E14CA459}"/>
                  </a:ext>
                </a:extLst>
              </p:cNvPr>
              <p:cNvSpPr/>
              <p:nvPr/>
            </p:nvSpPr>
            <p:spPr>
              <a:xfrm>
                <a:off x="7623523" y="1908527"/>
                <a:ext cx="2372862" cy="4330550"/>
              </a:xfrm>
              <a:custGeom>
                <a:avLst/>
                <a:gdLst>
                  <a:gd name="connsiteX0" fmla="*/ 499275 w 699865"/>
                  <a:gd name="connsiteY0" fmla="*/ 1216458 h 1277276"/>
                  <a:gd name="connsiteX1" fmla="*/ 396741 w 699865"/>
                  <a:gd name="connsiteY1" fmla="*/ 1272645 h 1277276"/>
                  <a:gd name="connsiteX2" fmla="*/ 365632 w 699865"/>
                  <a:gd name="connsiteY2" fmla="*/ 1277089 h 1277276"/>
                  <a:gd name="connsiteX3" fmla="*/ 334205 w 699865"/>
                  <a:gd name="connsiteY3" fmla="*/ 1277089 h 1277276"/>
                  <a:gd name="connsiteX4" fmla="*/ 203419 w 699865"/>
                  <a:gd name="connsiteY4" fmla="*/ 1217410 h 1277276"/>
                  <a:gd name="connsiteX5" fmla="*/ 154533 w 699865"/>
                  <a:gd name="connsiteY5" fmla="*/ 1177730 h 1277276"/>
                  <a:gd name="connsiteX6" fmla="*/ 41524 w 699865"/>
                  <a:gd name="connsiteY6" fmla="*/ 950759 h 1277276"/>
                  <a:gd name="connsiteX7" fmla="*/ 2796 w 699865"/>
                  <a:gd name="connsiteY7" fmla="*/ 729820 h 1277276"/>
                  <a:gd name="connsiteX8" fmla="*/ 8510 w 699865"/>
                  <a:gd name="connsiteY8" fmla="*/ 492691 h 1277276"/>
                  <a:gd name="connsiteX9" fmla="*/ 65650 w 699865"/>
                  <a:gd name="connsiteY9" fmla="*/ 262863 h 1277276"/>
                  <a:gd name="connsiteX10" fmla="*/ 174215 w 699865"/>
                  <a:gd name="connsiteY10" fmla="*/ 85731 h 1277276"/>
                  <a:gd name="connsiteX11" fmla="*/ 192944 w 699865"/>
                  <a:gd name="connsiteY11" fmla="*/ 66367 h 1277276"/>
                  <a:gd name="connsiteX12" fmla="*/ 225640 w 699865"/>
                  <a:gd name="connsiteY12" fmla="*/ 40654 h 1277276"/>
                  <a:gd name="connsiteX13" fmla="*/ 235481 w 699865"/>
                  <a:gd name="connsiteY13" fmla="*/ 34305 h 1277276"/>
                  <a:gd name="connsiteX14" fmla="*/ 310397 w 699865"/>
                  <a:gd name="connsiteY14" fmla="*/ 3831 h 1277276"/>
                  <a:gd name="connsiteX15" fmla="*/ 322777 w 699865"/>
                  <a:gd name="connsiteY15" fmla="*/ 1291 h 1277276"/>
                  <a:gd name="connsiteX16" fmla="*/ 423089 w 699865"/>
                  <a:gd name="connsiteY16" fmla="*/ 12719 h 1277276"/>
                  <a:gd name="connsiteX17" fmla="*/ 441818 w 699865"/>
                  <a:gd name="connsiteY17" fmla="*/ 23512 h 1277276"/>
                  <a:gd name="connsiteX18" fmla="*/ 446262 w 699865"/>
                  <a:gd name="connsiteY18" fmla="*/ 25099 h 1277276"/>
                  <a:gd name="connsiteX19" fmla="*/ 491974 w 699865"/>
                  <a:gd name="connsiteY19" fmla="*/ 56526 h 1277276"/>
                  <a:gd name="connsiteX20" fmla="*/ 499910 w 699865"/>
                  <a:gd name="connsiteY20" fmla="*/ 61288 h 1277276"/>
                  <a:gd name="connsiteX21" fmla="*/ 508163 w 699865"/>
                  <a:gd name="connsiteY21" fmla="*/ 69859 h 1277276"/>
                  <a:gd name="connsiteX22" fmla="*/ 584349 w 699865"/>
                  <a:gd name="connsiteY22" fmla="*/ 164456 h 1277276"/>
                  <a:gd name="connsiteX23" fmla="*/ 686565 w 699865"/>
                  <a:gd name="connsiteY23" fmla="*/ 467296 h 1277276"/>
                  <a:gd name="connsiteX24" fmla="*/ 697041 w 699865"/>
                  <a:gd name="connsiteY24" fmla="*/ 569512 h 1277276"/>
                  <a:gd name="connsiteX25" fmla="*/ 699580 w 699865"/>
                  <a:gd name="connsiteY25" fmla="*/ 659665 h 1277276"/>
                  <a:gd name="connsiteX26" fmla="*/ 669423 w 699865"/>
                  <a:gd name="connsiteY26" fmla="*/ 902826 h 1277276"/>
                  <a:gd name="connsiteX27" fmla="*/ 606570 w 699865"/>
                  <a:gd name="connsiteY27" fmla="*/ 1079958 h 1277276"/>
                  <a:gd name="connsiteX28" fmla="*/ 518956 w 699865"/>
                  <a:gd name="connsiteY28" fmla="*/ 1205347 h 1277276"/>
                  <a:gd name="connsiteX29" fmla="*/ 499275 w 699865"/>
                  <a:gd name="connsiteY29" fmla="*/ 1216458 h 127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99865" h="1277276">
                    <a:moveTo>
                      <a:pt x="499275" y="1216458"/>
                    </a:moveTo>
                    <a:cubicBezTo>
                      <a:pt x="468166" y="1240901"/>
                      <a:pt x="436104" y="1263439"/>
                      <a:pt x="396741" y="1272645"/>
                    </a:cubicBezTo>
                    <a:cubicBezTo>
                      <a:pt x="386583" y="1275185"/>
                      <a:pt x="376425" y="1278042"/>
                      <a:pt x="365632" y="1277089"/>
                    </a:cubicBezTo>
                    <a:cubicBezTo>
                      <a:pt x="355156" y="1274867"/>
                      <a:pt x="344681" y="1274550"/>
                      <a:pt x="334205" y="1277089"/>
                    </a:cubicBezTo>
                    <a:cubicBezTo>
                      <a:pt x="282780" y="1274232"/>
                      <a:pt x="240560" y="1251376"/>
                      <a:pt x="203419" y="1217410"/>
                    </a:cubicBezTo>
                    <a:cubicBezTo>
                      <a:pt x="180246" y="1212966"/>
                      <a:pt x="167866" y="1193919"/>
                      <a:pt x="154533" y="1177730"/>
                    </a:cubicBezTo>
                    <a:cubicBezTo>
                      <a:pt x="99933" y="1110750"/>
                      <a:pt x="65650" y="1033294"/>
                      <a:pt x="41524" y="950759"/>
                    </a:cubicBezTo>
                    <a:cubicBezTo>
                      <a:pt x="20255" y="878383"/>
                      <a:pt x="7240" y="805053"/>
                      <a:pt x="2796" y="729820"/>
                    </a:cubicBezTo>
                    <a:cubicBezTo>
                      <a:pt x="-1965" y="650459"/>
                      <a:pt x="-1013" y="571734"/>
                      <a:pt x="8510" y="492691"/>
                    </a:cubicBezTo>
                    <a:cubicBezTo>
                      <a:pt x="18033" y="413648"/>
                      <a:pt x="36762" y="336827"/>
                      <a:pt x="65650" y="262863"/>
                    </a:cubicBezTo>
                    <a:cubicBezTo>
                      <a:pt x="91362" y="197788"/>
                      <a:pt x="124059" y="136204"/>
                      <a:pt x="174215" y="85731"/>
                    </a:cubicBezTo>
                    <a:cubicBezTo>
                      <a:pt x="180563" y="79382"/>
                      <a:pt x="184690" y="71129"/>
                      <a:pt x="192944" y="66367"/>
                    </a:cubicBezTo>
                    <a:cubicBezTo>
                      <a:pt x="204054" y="58113"/>
                      <a:pt x="212625" y="46686"/>
                      <a:pt x="225640" y="40654"/>
                    </a:cubicBezTo>
                    <a:cubicBezTo>
                      <a:pt x="229132" y="38749"/>
                      <a:pt x="231354" y="35258"/>
                      <a:pt x="235481" y="34305"/>
                    </a:cubicBezTo>
                    <a:cubicBezTo>
                      <a:pt x="258654" y="19386"/>
                      <a:pt x="282462" y="6688"/>
                      <a:pt x="310397" y="3831"/>
                    </a:cubicBezTo>
                    <a:cubicBezTo>
                      <a:pt x="314524" y="3196"/>
                      <a:pt x="318651" y="2561"/>
                      <a:pt x="322777" y="1291"/>
                    </a:cubicBezTo>
                    <a:cubicBezTo>
                      <a:pt x="357061" y="-1248"/>
                      <a:pt x="390710" y="-1248"/>
                      <a:pt x="423089" y="12719"/>
                    </a:cubicBezTo>
                    <a:cubicBezTo>
                      <a:pt x="430073" y="15576"/>
                      <a:pt x="435786" y="19703"/>
                      <a:pt x="441818" y="23512"/>
                    </a:cubicBezTo>
                    <a:cubicBezTo>
                      <a:pt x="443405" y="24147"/>
                      <a:pt x="444675" y="24782"/>
                      <a:pt x="446262" y="25099"/>
                    </a:cubicBezTo>
                    <a:cubicBezTo>
                      <a:pt x="464674" y="30813"/>
                      <a:pt x="478324" y="43829"/>
                      <a:pt x="491974" y="56526"/>
                    </a:cubicBezTo>
                    <a:cubicBezTo>
                      <a:pt x="494513" y="58113"/>
                      <a:pt x="497370" y="59383"/>
                      <a:pt x="499910" y="61288"/>
                    </a:cubicBezTo>
                    <a:cubicBezTo>
                      <a:pt x="502449" y="64145"/>
                      <a:pt x="504989" y="67319"/>
                      <a:pt x="508163" y="69859"/>
                    </a:cubicBezTo>
                    <a:cubicBezTo>
                      <a:pt x="539590" y="96524"/>
                      <a:pt x="563081" y="129538"/>
                      <a:pt x="584349" y="164456"/>
                    </a:cubicBezTo>
                    <a:cubicBezTo>
                      <a:pt x="640854" y="257784"/>
                      <a:pt x="669106" y="360635"/>
                      <a:pt x="686565" y="467296"/>
                    </a:cubicBezTo>
                    <a:cubicBezTo>
                      <a:pt x="692279" y="501262"/>
                      <a:pt x="694819" y="535228"/>
                      <a:pt x="697041" y="569512"/>
                    </a:cubicBezTo>
                    <a:cubicBezTo>
                      <a:pt x="698946" y="599669"/>
                      <a:pt x="700533" y="629508"/>
                      <a:pt x="699580" y="659665"/>
                    </a:cubicBezTo>
                    <a:cubicBezTo>
                      <a:pt x="697358" y="741565"/>
                      <a:pt x="688787" y="822830"/>
                      <a:pt x="669423" y="902826"/>
                    </a:cubicBezTo>
                    <a:cubicBezTo>
                      <a:pt x="654504" y="964092"/>
                      <a:pt x="634822" y="1023771"/>
                      <a:pt x="606570" y="1079958"/>
                    </a:cubicBezTo>
                    <a:cubicBezTo>
                      <a:pt x="583397" y="1125670"/>
                      <a:pt x="556414" y="1169159"/>
                      <a:pt x="518956" y="1205347"/>
                    </a:cubicBezTo>
                    <a:cubicBezTo>
                      <a:pt x="513560" y="1211061"/>
                      <a:pt x="507846" y="1216140"/>
                      <a:pt x="499275" y="1216458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0" name="Freeform: Shape 479">
                <a:extLst>
                  <a:ext uri="{FF2B5EF4-FFF2-40B4-BE49-F238E27FC236}">
                    <a16:creationId xmlns:a16="http://schemas.microsoft.com/office/drawing/2014/main" id="{9BB08A5C-6253-428C-A87A-36FEC43ACF7C}"/>
                  </a:ext>
                </a:extLst>
              </p:cNvPr>
              <p:cNvSpPr/>
              <p:nvPr/>
            </p:nvSpPr>
            <p:spPr>
              <a:xfrm>
                <a:off x="9316293" y="1936492"/>
                <a:ext cx="1696734" cy="4314201"/>
              </a:xfrm>
              <a:custGeom>
                <a:avLst/>
                <a:gdLst>
                  <a:gd name="connsiteX0" fmla="*/ 0 w 500444"/>
                  <a:gd name="connsiteY0" fmla="*/ 1208210 h 1272454"/>
                  <a:gd name="connsiteX1" fmla="*/ 55552 w 500444"/>
                  <a:gd name="connsiteY1" fmla="*/ 1143452 h 1272454"/>
                  <a:gd name="connsiteX2" fmla="*/ 129516 w 500444"/>
                  <a:gd name="connsiteY2" fmla="*/ 1002190 h 1272454"/>
                  <a:gd name="connsiteX3" fmla="*/ 184434 w 500444"/>
                  <a:gd name="connsiteY3" fmla="*/ 771728 h 1272454"/>
                  <a:gd name="connsiteX4" fmla="*/ 193322 w 500444"/>
                  <a:gd name="connsiteY4" fmla="*/ 610785 h 1272454"/>
                  <a:gd name="connsiteX5" fmla="*/ 153959 w 500444"/>
                  <a:gd name="connsiteY5" fmla="*/ 340642 h 1272454"/>
                  <a:gd name="connsiteX6" fmla="*/ 59997 w 500444"/>
                  <a:gd name="connsiteY6" fmla="*/ 130496 h 1272454"/>
                  <a:gd name="connsiteX7" fmla="*/ 3174 w 500444"/>
                  <a:gd name="connsiteY7" fmla="*/ 62563 h 1272454"/>
                  <a:gd name="connsiteX8" fmla="*/ 14920 w 500444"/>
                  <a:gd name="connsiteY8" fmla="*/ 42882 h 1272454"/>
                  <a:gd name="connsiteX9" fmla="*/ 22856 w 500444"/>
                  <a:gd name="connsiteY9" fmla="*/ 38755 h 1272454"/>
                  <a:gd name="connsiteX10" fmla="*/ 47934 w 500444"/>
                  <a:gd name="connsiteY10" fmla="*/ 27962 h 1272454"/>
                  <a:gd name="connsiteX11" fmla="*/ 146023 w 500444"/>
                  <a:gd name="connsiteY11" fmla="*/ 27 h 1272454"/>
                  <a:gd name="connsiteX12" fmla="*/ 297760 w 500444"/>
                  <a:gd name="connsiteY12" fmla="*/ 61293 h 1272454"/>
                  <a:gd name="connsiteX13" fmla="*/ 333314 w 500444"/>
                  <a:gd name="connsiteY13" fmla="*/ 97482 h 1272454"/>
                  <a:gd name="connsiteX14" fmla="*/ 356804 w 500444"/>
                  <a:gd name="connsiteY14" fmla="*/ 114624 h 1272454"/>
                  <a:gd name="connsiteX15" fmla="*/ 477750 w 500444"/>
                  <a:gd name="connsiteY15" fmla="*/ 404765 h 1272454"/>
                  <a:gd name="connsiteX16" fmla="*/ 499970 w 500444"/>
                  <a:gd name="connsiteY16" fmla="*/ 606023 h 1272454"/>
                  <a:gd name="connsiteX17" fmla="*/ 475845 w 500444"/>
                  <a:gd name="connsiteY17" fmla="*/ 878071 h 1272454"/>
                  <a:gd name="connsiteX18" fmla="*/ 417118 w 500444"/>
                  <a:gd name="connsiteY18" fmla="*/ 1056790 h 1272454"/>
                  <a:gd name="connsiteX19" fmla="*/ 356487 w 500444"/>
                  <a:gd name="connsiteY19" fmla="*/ 1158689 h 1272454"/>
                  <a:gd name="connsiteX20" fmla="*/ 336171 w 500444"/>
                  <a:gd name="connsiteY20" fmla="*/ 1175831 h 1272454"/>
                  <a:gd name="connsiteX21" fmla="*/ 307601 w 500444"/>
                  <a:gd name="connsiteY21" fmla="*/ 1202496 h 1272454"/>
                  <a:gd name="connsiteX22" fmla="*/ 143166 w 500444"/>
                  <a:gd name="connsiteY22" fmla="*/ 1272333 h 1272454"/>
                  <a:gd name="connsiteX23" fmla="*/ 0 w 500444"/>
                  <a:gd name="connsiteY23" fmla="*/ 1208210 h 127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0444" h="1272454">
                    <a:moveTo>
                      <a:pt x="0" y="1208210"/>
                    </a:moveTo>
                    <a:cubicBezTo>
                      <a:pt x="18729" y="1186624"/>
                      <a:pt x="39045" y="1167260"/>
                      <a:pt x="55552" y="1143452"/>
                    </a:cubicBezTo>
                    <a:cubicBezTo>
                      <a:pt x="86344" y="1099328"/>
                      <a:pt x="110470" y="1052346"/>
                      <a:pt x="129516" y="1002190"/>
                    </a:cubicBezTo>
                    <a:cubicBezTo>
                      <a:pt x="157451" y="927592"/>
                      <a:pt x="175228" y="850771"/>
                      <a:pt x="184434" y="771728"/>
                    </a:cubicBezTo>
                    <a:cubicBezTo>
                      <a:pt x="190782" y="718080"/>
                      <a:pt x="194909" y="664433"/>
                      <a:pt x="193322" y="610785"/>
                    </a:cubicBezTo>
                    <a:cubicBezTo>
                      <a:pt x="190465" y="519362"/>
                      <a:pt x="179037" y="429208"/>
                      <a:pt x="153959" y="340642"/>
                    </a:cubicBezTo>
                    <a:cubicBezTo>
                      <a:pt x="133008" y="265726"/>
                      <a:pt x="103486" y="195254"/>
                      <a:pt x="59997" y="130496"/>
                    </a:cubicBezTo>
                    <a:cubicBezTo>
                      <a:pt x="43490" y="105735"/>
                      <a:pt x="22538" y="84784"/>
                      <a:pt x="3174" y="62563"/>
                    </a:cubicBezTo>
                    <a:cubicBezTo>
                      <a:pt x="0" y="51770"/>
                      <a:pt x="9523" y="48596"/>
                      <a:pt x="14920" y="42882"/>
                    </a:cubicBezTo>
                    <a:cubicBezTo>
                      <a:pt x="17459" y="41612"/>
                      <a:pt x="20316" y="40342"/>
                      <a:pt x="22856" y="38755"/>
                    </a:cubicBezTo>
                    <a:cubicBezTo>
                      <a:pt x="30792" y="34311"/>
                      <a:pt x="36188" y="23835"/>
                      <a:pt x="47934" y="27962"/>
                    </a:cubicBezTo>
                    <a:cubicBezTo>
                      <a:pt x="79043" y="12725"/>
                      <a:pt x="110787" y="662"/>
                      <a:pt x="146023" y="27"/>
                    </a:cubicBezTo>
                    <a:cubicBezTo>
                      <a:pt x="205067" y="-925"/>
                      <a:pt x="254588" y="23200"/>
                      <a:pt x="297760" y="61293"/>
                    </a:cubicBezTo>
                    <a:cubicBezTo>
                      <a:pt x="310458" y="72404"/>
                      <a:pt x="321568" y="85419"/>
                      <a:pt x="333314" y="97482"/>
                    </a:cubicBezTo>
                    <a:cubicBezTo>
                      <a:pt x="343789" y="99704"/>
                      <a:pt x="350773" y="106370"/>
                      <a:pt x="356804" y="114624"/>
                    </a:cubicBezTo>
                    <a:cubicBezTo>
                      <a:pt x="420610" y="201603"/>
                      <a:pt x="456164" y="300327"/>
                      <a:pt x="477750" y="404765"/>
                    </a:cubicBezTo>
                    <a:cubicBezTo>
                      <a:pt x="491400" y="471111"/>
                      <a:pt x="498066" y="538091"/>
                      <a:pt x="499970" y="606023"/>
                    </a:cubicBezTo>
                    <a:cubicBezTo>
                      <a:pt x="502510" y="697764"/>
                      <a:pt x="494891" y="788235"/>
                      <a:pt x="475845" y="878071"/>
                    </a:cubicBezTo>
                    <a:cubicBezTo>
                      <a:pt x="462830" y="939972"/>
                      <a:pt x="443466" y="999651"/>
                      <a:pt x="417118" y="1056790"/>
                    </a:cubicBezTo>
                    <a:cubicBezTo>
                      <a:pt x="400611" y="1092661"/>
                      <a:pt x="380930" y="1127262"/>
                      <a:pt x="356487" y="1158689"/>
                    </a:cubicBezTo>
                    <a:cubicBezTo>
                      <a:pt x="351090" y="1165673"/>
                      <a:pt x="345059" y="1172656"/>
                      <a:pt x="336171" y="1175831"/>
                    </a:cubicBezTo>
                    <a:cubicBezTo>
                      <a:pt x="324108" y="1182180"/>
                      <a:pt x="317124" y="1193608"/>
                      <a:pt x="307601" y="1202496"/>
                    </a:cubicBezTo>
                    <a:cubicBezTo>
                      <a:pt x="261254" y="1245986"/>
                      <a:pt x="208877" y="1274555"/>
                      <a:pt x="143166" y="1272333"/>
                    </a:cubicBezTo>
                    <a:cubicBezTo>
                      <a:pt x="86662" y="1270111"/>
                      <a:pt x="40633" y="1244716"/>
                      <a:pt x="0" y="120821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1" name="Freeform: Shape 480">
                <a:extLst>
                  <a:ext uri="{FF2B5EF4-FFF2-40B4-BE49-F238E27FC236}">
                    <a16:creationId xmlns:a16="http://schemas.microsoft.com/office/drawing/2014/main" id="{6DFDEB2F-25B6-4E0F-8FB7-59BD98BCABCF}"/>
                  </a:ext>
                </a:extLst>
              </p:cNvPr>
              <p:cNvSpPr/>
              <p:nvPr/>
            </p:nvSpPr>
            <p:spPr>
              <a:xfrm>
                <a:off x="6610064" y="1937655"/>
                <a:ext cx="1703142" cy="4312709"/>
              </a:xfrm>
              <a:custGeom>
                <a:avLst/>
                <a:gdLst>
                  <a:gd name="connsiteX0" fmla="*/ 496303 w 502334"/>
                  <a:gd name="connsiteY0" fmla="*/ 60316 h 1272014"/>
                  <a:gd name="connsiteX1" fmla="*/ 376627 w 502334"/>
                  <a:gd name="connsiteY1" fmla="*/ 243480 h 1272014"/>
                  <a:gd name="connsiteX2" fmla="*/ 318853 w 502334"/>
                  <a:gd name="connsiteY2" fmla="*/ 452039 h 1272014"/>
                  <a:gd name="connsiteX3" fmla="*/ 306790 w 502334"/>
                  <a:gd name="connsiteY3" fmla="*/ 696787 h 1272014"/>
                  <a:gd name="connsiteX4" fmla="*/ 395991 w 502334"/>
                  <a:gd name="connsiteY4" fmla="*/ 1065336 h 1272014"/>
                  <a:gd name="connsiteX5" fmla="*/ 488049 w 502334"/>
                  <a:gd name="connsiteY5" fmla="*/ 1195170 h 1272014"/>
                  <a:gd name="connsiteX6" fmla="*/ 502334 w 502334"/>
                  <a:gd name="connsiteY6" fmla="*/ 1208502 h 1272014"/>
                  <a:gd name="connsiteX7" fmla="*/ 491859 w 502334"/>
                  <a:gd name="connsiteY7" fmla="*/ 1215169 h 1272014"/>
                  <a:gd name="connsiteX8" fmla="*/ 199178 w 502334"/>
                  <a:gd name="connsiteY8" fmla="*/ 1207550 h 1272014"/>
                  <a:gd name="connsiteX9" fmla="*/ 166164 w 502334"/>
                  <a:gd name="connsiteY9" fmla="*/ 1173584 h 1272014"/>
                  <a:gd name="connsiteX10" fmla="*/ 143943 w 502334"/>
                  <a:gd name="connsiteY10" fmla="*/ 1158029 h 1272014"/>
                  <a:gd name="connsiteX11" fmla="*/ 46488 w 502334"/>
                  <a:gd name="connsiteY11" fmla="*/ 959946 h 1272014"/>
                  <a:gd name="connsiteX12" fmla="*/ 4903 w 502334"/>
                  <a:gd name="connsiteY12" fmla="*/ 753926 h 1272014"/>
                  <a:gd name="connsiteX13" fmla="*/ 2999 w 502334"/>
                  <a:gd name="connsiteY13" fmla="*/ 549811 h 1272014"/>
                  <a:gd name="connsiteX14" fmla="*/ 22998 w 502334"/>
                  <a:gd name="connsiteY14" fmla="*/ 402518 h 1272014"/>
                  <a:gd name="connsiteX15" fmla="*/ 117595 w 502334"/>
                  <a:gd name="connsiteY15" fmla="*/ 153327 h 1272014"/>
                  <a:gd name="connsiteX16" fmla="*/ 149657 w 502334"/>
                  <a:gd name="connsiteY16" fmla="*/ 107932 h 1272014"/>
                  <a:gd name="connsiteX17" fmla="*/ 163624 w 502334"/>
                  <a:gd name="connsiteY17" fmla="*/ 98409 h 1272014"/>
                  <a:gd name="connsiteX18" fmla="*/ 182988 w 502334"/>
                  <a:gd name="connsiteY18" fmla="*/ 79998 h 1272014"/>
                  <a:gd name="connsiteX19" fmla="*/ 352819 w 502334"/>
                  <a:gd name="connsiteY19" fmla="*/ 2 h 1272014"/>
                  <a:gd name="connsiteX20" fmla="*/ 468685 w 502334"/>
                  <a:gd name="connsiteY20" fmla="*/ 38095 h 1272014"/>
                  <a:gd name="connsiteX21" fmla="*/ 491859 w 502334"/>
                  <a:gd name="connsiteY21" fmla="*/ 49206 h 1272014"/>
                  <a:gd name="connsiteX22" fmla="*/ 496620 w 502334"/>
                  <a:gd name="connsiteY22" fmla="*/ 53967 h 1272014"/>
                  <a:gd name="connsiteX23" fmla="*/ 496303 w 502334"/>
                  <a:gd name="connsiteY23" fmla="*/ 60316 h 127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2334" h="1272014">
                    <a:moveTo>
                      <a:pt x="496303" y="60316"/>
                    </a:moveTo>
                    <a:cubicBezTo>
                      <a:pt x="444560" y="113646"/>
                      <a:pt x="404562" y="174913"/>
                      <a:pt x="376627" y="243480"/>
                    </a:cubicBezTo>
                    <a:cubicBezTo>
                      <a:pt x="349010" y="310778"/>
                      <a:pt x="330598" y="380615"/>
                      <a:pt x="318853" y="452039"/>
                    </a:cubicBezTo>
                    <a:cubicBezTo>
                      <a:pt x="305521" y="533304"/>
                      <a:pt x="302346" y="615204"/>
                      <a:pt x="306790" y="696787"/>
                    </a:cubicBezTo>
                    <a:cubicBezTo>
                      <a:pt x="313457" y="824716"/>
                      <a:pt x="338852" y="949153"/>
                      <a:pt x="395991" y="1065336"/>
                    </a:cubicBezTo>
                    <a:cubicBezTo>
                      <a:pt x="419482" y="1113270"/>
                      <a:pt x="448687" y="1158029"/>
                      <a:pt x="488049" y="1195170"/>
                    </a:cubicBezTo>
                    <a:cubicBezTo>
                      <a:pt x="492811" y="1199614"/>
                      <a:pt x="499477" y="1201836"/>
                      <a:pt x="502334" y="1208502"/>
                    </a:cubicBezTo>
                    <a:cubicBezTo>
                      <a:pt x="497890" y="1209137"/>
                      <a:pt x="495033" y="1212629"/>
                      <a:pt x="491859" y="1215169"/>
                    </a:cubicBezTo>
                    <a:cubicBezTo>
                      <a:pt x="396626" y="1293577"/>
                      <a:pt x="289966" y="1290720"/>
                      <a:pt x="199178" y="1207550"/>
                    </a:cubicBezTo>
                    <a:cubicBezTo>
                      <a:pt x="187432" y="1196757"/>
                      <a:pt x="177274" y="1185012"/>
                      <a:pt x="166164" y="1173584"/>
                    </a:cubicBezTo>
                    <a:cubicBezTo>
                      <a:pt x="155371" y="1173266"/>
                      <a:pt x="149657" y="1165648"/>
                      <a:pt x="143943" y="1158029"/>
                    </a:cubicBezTo>
                    <a:cubicBezTo>
                      <a:pt x="99183" y="1098033"/>
                      <a:pt x="69027" y="1030735"/>
                      <a:pt x="46488" y="959946"/>
                    </a:cubicBezTo>
                    <a:cubicBezTo>
                      <a:pt x="25220" y="892648"/>
                      <a:pt x="11252" y="823763"/>
                      <a:pt x="4903" y="753926"/>
                    </a:cubicBezTo>
                    <a:cubicBezTo>
                      <a:pt x="-1445" y="685994"/>
                      <a:pt x="-1128" y="618061"/>
                      <a:pt x="2999" y="549811"/>
                    </a:cubicBezTo>
                    <a:cubicBezTo>
                      <a:pt x="5856" y="499973"/>
                      <a:pt x="13157" y="451087"/>
                      <a:pt x="22998" y="402518"/>
                    </a:cubicBezTo>
                    <a:cubicBezTo>
                      <a:pt x="41092" y="314587"/>
                      <a:pt x="70614" y="230465"/>
                      <a:pt x="117595" y="153327"/>
                    </a:cubicBezTo>
                    <a:cubicBezTo>
                      <a:pt x="127118" y="137454"/>
                      <a:pt x="138546" y="122852"/>
                      <a:pt x="149657" y="107932"/>
                    </a:cubicBezTo>
                    <a:cubicBezTo>
                      <a:pt x="153466" y="102853"/>
                      <a:pt x="158228" y="100314"/>
                      <a:pt x="163624" y="98409"/>
                    </a:cubicBezTo>
                    <a:cubicBezTo>
                      <a:pt x="172195" y="94600"/>
                      <a:pt x="176639" y="86346"/>
                      <a:pt x="182988" y="79998"/>
                    </a:cubicBezTo>
                    <a:cubicBezTo>
                      <a:pt x="229969" y="32699"/>
                      <a:pt x="283617" y="-315"/>
                      <a:pt x="352819" y="2"/>
                    </a:cubicBezTo>
                    <a:cubicBezTo>
                      <a:pt x="395356" y="2"/>
                      <a:pt x="433132" y="15874"/>
                      <a:pt x="468685" y="38095"/>
                    </a:cubicBezTo>
                    <a:cubicBezTo>
                      <a:pt x="480113" y="33969"/>
                      <a:pt x="483923" y="46031"/>
                      <a:pt x="491859" y="49206"/>
                    </a:cubicBezTo>
                    <a:cubicBezTo>
                      <a:pt x="493763" y="50475"/>
                      <a:pt x="495351" y="52063"/>
                      <a:pt x="496620" y="53967"/>
                    </a:cubicBezTo>
                    <a:cubicBezTo>
                      <a:pt x="496938" y="55872"/>
                      <a:pt x="496620" y="58094"/>
                      <a:pt x="496303" y="6031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45" name="Group 444">
              <a:extLst>
                <a:ext uri="{FF2B5EF4-FFF2-40B4-BE49-F238E27FC236}">
                  <a16:creationId xmlns:a16="http://schemas.microsoft.com/office/drawing/2014/main" id="{4C74FFDF-6F2D-4BBC-8FA2-1A05366665F1}"/>
                </a:ext>
              </a:extLst>
            </p:cNvPr>
            <p:cNvGrpSpPr/>
            <p:nvPr/>
          </p:nvGrpSpPr>
          <p:grpSpPr>
            <a:xfrm>
              <a:off x="3221623" y="3327176"/>
              <a:ext cx="2733833" cy="3236130"/>
              <a:chOff x="234240" y="3151274"/>
              <a:chExt cx="1777698" cy="2104321"/>
            </a:xfrm>
          </p:grpSpPr>
          <p:grpSp>
            <p:nvGrpSpPr>
              <p:cNvPr id="446" name="Group 445">
                <a:extLst>
                  <a:ext uri="{FF2B5EF4-FFF2-40B4-BE49-F238E27FC236}">
                    <a16:creationId xmlns:a16="http://schemas.microsoft.com/office/drawing/2014/main" id="{C33E8E42-9BBD-4F4F-B8D9-8DD9F94E00D6}"/>
                  </a:ext>
                </a:extLst>
              </p:cNvPr>
              <p:cNvGrpSpPr/>
              <p:nvPr/>
            </p:nvGrpSpPr>
            <p:grpSpPr>
              <a:xfrm>
                <a:off x="1040563" y="3151274"/>
                <a:ext cx="528979" cy="750934"/>
                <a:chOff x="3805328" y="4061908"/>
                <a:chExt cx="310118" cy="440241"/>
              </a:xfrm>
            </p:grpSpPr>
            <p:sp>
              <p:nvSpPr>
                <p:cNvPr id="473" name="Freeform: Shape 472">
                  <a:extLst>
                    <a:ext uri="{FF2B5EF4-FFF2-40B4-BE49-F238E27FC236}">
                      <a16:creationId xmlns:a16="http://schemas.microsoft.com/office/drawing/2014/main" id="{6BA19521-0FCB-44A9-BD86-DFDC02A9FD6F}"/>
                    </a:ext>
                  </a:extLst>
                </p:cNvPr>
                <p:cNvSpPr/>
                <p:nvPr/>
              </p:nvSpPr>
              <p:spPr>
                <a:xfrm>
                  <a:off x="3805328" y="4199702"/>
                  <a:ext cx="308525" cy="301890"/>
                </a:xfrm>
                <a:custGeom>
                  <a:avLst/>
                  <a:gdLst>
                    <a:gd name="connsiteX0" fmla="*/ 309455 w 308524"/>
                    <a:gd name="connsiteY0" fmla="*/ 104725 h 301889"/>
                    <a:gd name="connsiteX1" fmla="*/ 242110 w 308524"/>
                    <a:gd name="connsiteY1" fmla="*/ 20793 h 301889"/>
                    <a:gd name="connsiteX2" fmla="*/ 236138 w 308524"/>
                    <a:gd name="connsiteY2" fmla="*/ 16812 h 301889"/>
                    <a:gd name="connsiteX3" fmla="*/ 170784 w 308524"/>
                    <a:gd name="connsiteY3" fmla="*/ 2215 h 301889"/>
                    <a:gd name="connsiteX4" fmla="*/ 143913 w 308524"/>
                    <a:gd name="connsiteY4" fmla="*/ 225 h 301889"/>
                    <a:gd name="connsiteX5" fmla="*/ 74246 w 308524"/>
                    <a:gd name="connsiteY5" fmla="*/ 11504 h 301889"/>
                    <a:gd name="connsiteX6" fmla="*/ 14863 w 308524"/>
                    <a:gd name="connsiteY6" fmla="*/ 58612 h 301889"/>
                    <a:gd name="connsiteX7" fmla="*/ 598 w 308524"/>
                    <a:gd name="connsiteY7" fmla="*/ 111028 h 301889"/>
                    <a:gd name="connsiteX8" fmla="*/ 25811 w 308524"/>
                    <a:gd name="connsiteY8" fmla="*/ 228467 h 301889"/>
                    <a:gd name="connsiteX9" fmla="*/ 74577 w 308524"/>
                    <a:gd name="connsiteY9" fmla="*/ 280551 h 301889"/>
                    <a:gd name="connsiteX10" fmla="*/ 137609 w 308524"/>
                    <a:gd name="connsiteY10" fmla="*/ 303774 h 301889"/>
                    <a:gd name="connsiteX11" fmla="*/ 166803 w 308524"/>
                    <a:gd name="connsiteY11" fmla="*/ 303774 h 301889"/>
                    <a:gd name="connsiteX12" fmla="*/ 167135 w 308524"/>
                    <a:gd name="connsiteY12" fmla="*/ 303442 h 301889"/>
                    <a:gd name="connsiteX13" fmla="*/ 166803 w 308524"/>
                    <a:gd name="connsiteY13" fmla="*/ 303774 h 301889"/>
                    <a:gd name="connsiteX14" fmla="*/ 172443 w 308524"/>
                    <a:gd name="connsiteY14" fmla="*/ 303774 h 301889"/>
                    <a:gd name="connsiteX15" fmla="*/ 232157 w 308524"/>
                    <a:gd name="connsiteY15" fmla="*/ 284201 h 301889"/>
                    <a:gd name="connsiteX16" fmla="*/ 300166 w 308524"/>
                    <a:gd name="connsiteY16" fmla="*/ 199937 h 301889"/>
                    <a:gd name="connsiteX17" fmla="*/ 310781 w 308524"/>
                    <a:gd name="connsiteY17" fmla="*/ 150506 h 301889"/>
                    <a:gd name="connsiteX18" fmla="*/ 309455 w 308524"/>
                    <a:gd name="connsiteY18" fmla="*/ 104725 h 301889"/>
                    <a:gd name="connsiteX19" fmla="*/ 168462 w 308524"/>
                    <a:gd name="connsiteY19" fmla="*/ 301783 h 301889"/>
                    <a:gd name="connsiteX20" fmla="*/ 168462 w 308524"/>
                    <a:gd name="connsiteY20" fmla="*/ 301783 h 301889"/>
                    <a:gd name="connsiteX21" fmla="*/ 168462 w 308524"/>
                    <a:gd name="connsiteY21" fmla="*/ 301783 h 301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08524" h="301889">
                      <a:moveTo>
                        <a:pt x="309455" y="104725"/>
                      </a:moveTo>
                      <a:cubicBezTo>
                        <a:pt x="301493" y="64916"/>
                        <a:pt x="278270" y="37712"/>
                        <a:pt x="242110" y="20793"/>
                      </a:cubicBezTo>
                      <a:cubicBezTo>
                        <a:pt x="240783" y="18803"/>
                        <a:pt x="238461" y="17476"/>
                        <a:pt x="236138" y="16812"/>
                      </a:cubicBezTo>
                      <a:cubicBezTo>
                        <a:pt x="215238" y="7855"/>
                        <a:pt x="193675" y="1552"/>
                        <a:pt x="170784" y="2215"/>
                      </a:cubicBezTo>
                      <a:cubicBezTo>
                        <a:pt x="161827" y="3874"/>
                        <a:pt x="148225" y="225"/>
                        <a:pt x="143913" y="225"/>
                      </a:cubicBezTo>
                      <a:cubicBezTo>
                        <a:pt x="120027" y="-1102"/>
                        <a:pt x="96805" y="3542"/>
                        <a:pt x="74246" y="11504"/>
                      </a:cubicBezTo>
                      <a:cubicBezTo>
                        <a:pt x="49033" y="20462"/>
                        <a:pt x="29460" y="36385"/>
                        <a:pt x="14863" y="58612"/>
                      </a:cubicBezTo>
                      <a:cubicBezTo>
                        <a:pt x="4247" y="74536"/>
                        <a:pt x="1593" y="92451"/>
                        <a:pt x="598" y="111028"/>
                      </a:cubicBezTo>
                      <a:cubicBezTo>
                        <a:pt x="-1724" y="152497"/>
                        <a:pt x="1925" y="192638"/>
                        <a:pt x="25811" y="228467"/>
                      </a:cubicBezTo>
                      <a:cubicBezTo>
                        <a:pt x="39412" y="248704"/>
                        <a:pt x="54673" y="266286"/>
                        <a:pt x="74577" y="280551"/>
                      </a:cubicBezTo>
                      <a:cubicBezTo>
                        <a:pt x="93819" y="293821"/>
                        <a:pt x="114387" y="302447"/>
                        <a:pt x="137609" y="303774"/>
                      </a:cubicBezTo>
                      <a:cubicBezTo>
                        <a:pt x="147230" y="303774"/>
                        <a:pt x="157183" y="303774"/>
                        <a:pt x="166803" y="303774"/>
                      </a:cubicBezTo>
                      <a:cubicBezTo>
                        <a:pt x="166803" y="303774"/>
                        <a:pt x="166803" y="303442"/>
                        <a:pt x="167135" y="303442"/>
                      </a:cubicBezTo>
                      <a:cubicBezTo>
                        <a:pt x="167135" y="303442"/>
                        <a:pt x="167135" y="303774"/>
                        <a:pt x="166803" y="303774"/>
                      </a:cubicBezTo>
                      <a:cubicBezTo>
                        <a:pt x="168794" y="303774"/>
                        <a:pt x="170452" y="303774"/>
                        <a:pt x="172443" y="303774"/>
                      </a:cubicBezTo>
                      <a:cubicBezTo>
                        <a:pt x="194006" y="302115"/>
                        <a:pt x="214243" y="296807"/>
                        <a:pt x="232157" y="284201"/>
                      </a:cubicBezTo>
                      <a:cubicBezTo>
                        <a:pt x="262678" y="262637"/>
                        <a:pt x="284905" y="234107"/>
                        <a:pt x="300166" y="199937"/>
                      </a:cubicBezTo>
                      <a:cubicBezTo>
                        <a:pt x="307132" y="184013"/>
                        <a:pt x="307796" y="167094"/>
                        <a:pt x="310781" y="150506"/>
                      </a:cubicBezTo>
                      <a:cubicBezTo>
                        <a:pt x="311445" y="136573"/>
                        <a:pt x="309786" y="106384"/>
                        <a:pt x="309455" y="104725"/>
                      </a:cubicBezTo>
                      <a:close/>
                      <a:moveTo>
                        <a:pt x="168462" y="301783"/>
                      </a:moveTo>
                      <a:cubicBezTo>
                        <a:pt x="168130" y="302115"/>
                        <a:pt x="168130" y="302115"/>
                        <a:pt x="168462" y="301783"/>
                      </a:cubicBezTo>
                      <a:cubicBezTo>
                        <a:pt x="168130" y="302115"/>
                        <a:pt x="168130" y="302115"/>
                        <a:pt x="168462" y="301783"/>
                      </a:cubicBezTo>
                      <a:close/>
                    </a:path>
                  </a:pathLst>
                </a:custGeom>
                <a:solidFill>
                  <a:srgbClr val="ED1C24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4" name="Freeform: Shape 473">
                  <a:extLst>
                    <a:ext uri="{FF2B5EF4-FFF2-40B4-BE49-F238E27FC236}">
                      <a16:creationId xmlns:a16="http://schemas.microsoft.com/office/drawing/2014/main" id="{A9422CB9-8F4B-4AB3-A3A8-92645D5DF552}"/>
                    </a:ext>
                  </a:extLst>
                </p:cNvPr>
                <p:cNvSpPr/>
                <p:nvPr/>
              </p:nvSpPr>
              <p:spPr>
                <a:xfrm>
                  <a:off x="3972795" y="4220164"/>
                  <a:ext cx="142651" cy="281985"/>
                </a:xfrm>
                <a:custGeom>
                  <a:avLst/>
                  <a:gdLst>
                    <a:gd name="connsiteX0" fmla="*/ 73980 w 142651"/>
                    <a:gd name="connsiteY0" fmla="*/ 0 h 281985"/>
                    <a:gd name="connsiteX1" fmla="*/ 141988 w 142651"/>
                    <a:gd name="connsiteY1" fmla="*/ 84264 h 281985"/>
                    <a:gd name="connsiteX2" fmla="*/ 143978 w 142651"/>
                    <a:gd name="connsiteY2" fmla="*/ 129713 h 281985"/>
                    <a:gd name="connsiteX3" fmla="*/ 133362 w 142651"/>
                    <a:gd name="connsiteY3" fmla="*/ 179143 h 281985"/>
                    <a:gd name="connsiteX4" fmla="*/ 65354 w 142651"/>
                    <a:gd name="connsiteY4" fmla="*/ 263407 h 281985"/>
                    <a:gd name="connsiteX5" fmla="*/ 5640 w 142651"/>
                    <a:gd name="connsiteY5" fmla="*/ 282980 h 281985"/>
                    <a:gd name="connsiteX6" fmla="*/ 0 w 142651"/>
                    <a:gd name="connsiteY6" fmla="*/ 282980 h 281985"/>
                    <a:gd name="connsiteX7" fmla="*/ 72321 w 142651"/>
                    <a:gd name="connsiteY7" fmla="*/ 182461 h 281985"/>
                    <a:gd name="connsiteX8" fmla="*/ 85591 w 142651"/>
                    <a:gd name="connsiteY8" fmla="*/ 69003 h 281985"/>
                    <a:gd name="connsiteX9" fmla="*/ 73980 w 142651"/>
                    <a:gd name="connsiteY9" fmla="*/ 0 h 28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2651" h="281985">
                      <a:moveTo>
                        <a:pt x="73980" y="0"/>
                      </a:moveTo>
                      <a:cubicBezTo>
                        <a:pt x="110472" y="16919"/>
                        <a:pt x="134026" y="44454"/>
                        <a:pt x="141988" y="84264"/>
                      </a:cubicBezTo>
                      <a:cubicBezTo>
                        <a:pt x="142320" y="85923"/>
                        <a:pt x="143978" y="116112"/>
                        <a:pt x="143978" y="129713"/>
                      </a:cubicBezTo>
                      <a:cubicBezTo>
                        <a:pt x="140993" y="146300"/>
                        <a:pt x="140661" y="163220"/>
                        <a:pt x="133362" y="179143"/>
                      </a:cubicBezTo>
                      <a:cubicBezTo>
                        <a:pt x="118102" y="213313"/>
                        <a:pt x="95875" y="241844"/>
                        <a:pt x="65354" y="263407"/>
                      </a:cubicBezTo>
                      <a:cubicBezTo>
                        <a:pt x="47440" y="276014"/>
                        <a:pt x="27203" y="281322"/>
                        <a:pt x="5640" y="282980"/>
                      </a:cubicBezTo>
                      <a:cubicBezTo>
                        <a:pt x="3649" y="282980"/>
                        <a:pt x="1990" y="282980"/>
                        <a:pt x="0" y="282980"/>
                      </a:cubicBezTo>
                      <a:cubicBezTo>
                        <a:pt x="2986" y="276345"/>
                        <a:pt x="58719" y="220280"/>
                        <a:pt x="72321" y="182461"/>
                      </a:cubicBezTo>
                      <a:cubicBezTo>
                        <a:pt x="85259" y="145637"/>
                        <a:pt x="88908" y="107818"/>
                        <a:pt x="85591" y="69003"/>
                      </a:cubicBezTo>
                      <a:cubicBezTo>
                        <a:pt x="83600" y="45449"/>
                        <a:pt x="78624" y="22891"/>
                        <a:pt x="73980" y="0"/>
                      </a:cubicBezTo>
                      <a:close/>
                    </a:path>
                  </a:pathLst>
                </a:custGeom>
                <a:solidFill>
                  <a:srgbClr val="CF504F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5" name="Freeform: Shape 474">
                  <a:extLst>
                    <a:ext uri="{FF2B5EF4-FFF2-40B4-BE49-F238E27FC236}">
                      <a16:creationId xmlns:a16="http://schemas.microsoft.com/office/drawing/2014/main" id="{DAF545AB-59AF-4160-8831-9EDD1A7F6C83}"/>
                    </a:ext>
                  </a:extLst>
                </p:cNvPr>
                <p:cNvSpPr/>
                <p:nvPr/>
              </p:nvSpPr>
              <p:spPr>
                <a:xfrm>
                  <a:off x="3885014" y="4061908"/>
                  <a:ext cx="185778" cy="182461"/>
                </a:xfrm>
                <a:custGeom>
                  <a:avLst/>
                  <a:gdLst>
                    <a:gd name="connsiteX0" fmla="*/ 176358 w 185778"/>
                    <a:gd name="connsiteY0" fmla="*/ 32524 h 182460"/>
                    <a:gd name="connsiteX1" fmla="*/ 105364 w 185778"/>
                    <a:gd name="connsiteY1" fmla="*/ 76646 h 182460"/>
                    <a:gd name="connsiteX2" fmla="*/ 95411 w 185778"/>
                    <a:gd name="connsiteY2" fmla="*/ 90579 h 182460"/>
                    <a:gd name="connsiteX3" fmla="*/ 93089 w 185778"/>
                    <a:gd name="connsiteY3" fmla="*/ 78968 h 182460"/>
                    <a:gd name="connsiteX4" fmla="*/ 11479 w 185778"/>
                    <a:gd name="connsiteY4" fmla="*/ 1671 h 182460"/>
                    <a:gd name="connsiteX5" fmla="*/ 532 w 185778"/>
                    <a:gd name="connsiteY5" fmla="*/ 10297 h 182460"/>
                    <a:gd name="connsiteX6" fmla="*/ 35697 w 185778"/>
                    <a:gd name="connsiteY6" fmla="*/ 74656 h 182460"/>
                    <a:gd name="connsiteX7" fmla="*/ 86454 w 185778"/>
                    <a:gd name="connsiteY7" fmla="*/ 95887 h 182460"/>
                    <a:gd name="connsiteX8" fmla="*/ 90435 w 185778"/>
                    <a:gd name="connsiteY8" fmla="*/ 103186 h 182460"/>
                    <a:gd name="connsiteX9" fmla="*/ 76502 w 185778"/>
                    <a:gd name="connsiteY9" fmla="*/ 141669 h 182460"/>
                    <a:gd name="connsiteX10" fmla="*/ 69867 w 185778"/>
                    <a:gd name="connsiteY10" fmla="*/ 174511 h 182460"/>
                    <a:gd name="connsiteX11" fmla="*/ 75838 w 185778"/>
                    <a:gd name="connsiteY11" fmla="*/ 182805 h 182460"/>
                    <a:gd name="connsiteX12" fmla="*/ 85127 w 185778"/>
                    <a:gd name="connsiteY12" fmla="*/ 176834 h 182460"/>
                    <a:gd name="connsiteX13" fmla="*/ 92757 w 185778"/>
                    <a:gd name="connsiteY13" fmla="*/ 142664 h 182460"/>
                    <a:gd name="connsiteX14" fmla="*/ 118302 w 185778"/>
                    <a:gd name="connsiteY14" fmla="*/ 85935 h 182460"/>
                    <a:gd name="connsiteX15" fmla="*/ 181334 w 185778"/>
                    <a:gd name="connsiteY15" fmla="*/ 47784 h 182460"/>
                    <a:gd name="connsiteX16" fmla="*/ 186642 w 185778"/>
                    <a:gd name="connsiteY16" fmla="*/ 42476 h 182460"/>
                    <a:gd name="connsiteX17" fmla="*/ 176358 w 185778"/>
                    <a:gd name="connsiteY17" fmla="*/ 32524 h 182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85778" h="182460">
                      <a:moveTo>
                        <a:pt x="176358" y="32524"/>
                      </a:moveTo>
                      <a:cubicBezTo>
                        <a:pt x="146500" y="37168"/>
                        <a:pt x="122615" y="51765"/>
                        <a:pt x="105364" y="76646"/>
                      </a:cubicBezTo>
                      <a:cubicBezTo>
                        <a:pt x="102046" y="81291"/>
                        <a:pt x="100056" y="86930"/>
                        <a:pt x="95411" y="90579"/>
                      </a:cubicBezTo>
                      <a:cubicBezTo>
                        <a:pt x="94748" y="86598"/>
                        <a:pt x="94084" y="82618"/>
                        <a:pt x="93089" y="78968"/>
                      </a:cubicBezTo>
                      <a:cubicBezTo>
                        <a:pt x="80151" y="38163"/>
                        <a:pt x="54938" y="9965"/>
                        <a:pt x="11479" y="1671"/>
                      </a:cubicBezTo>
                      <a:cubicBezTo>
                        <a:pt x="-464" y="-1315"/>
                        <a:pt x="-795" y="-1315"/>
                        <a:pt x="532" y="10297"/>
                      </a:cubicBezTo>
                      <a:cubicBezTo>
                        <a:pt x="3849" y="36173"/>
                        <a:pt x="14797" y="58400"/>
                        <a:pt x="35697" y="74656"/>
                      </a:cubicBezTo>
                      <a:cubicBezTo>
                        <a:pt x="50625" y="86267"/>
                        <a:pt x="67876" y="92570"/>
                        <a:pt x="86454" y="95887"/>
                      </a:cubicBezTo>
                      <a:cubicBezTo>
                        <a:pt x="91762" y="96883"/>
                        <a:pt x="93089" y="97878"/>
                        <a:pt x="90435" y="103186"/>
                      </a:cubicBezTo>
                      <a:cubicBezTo>
                        <a:pt x="84464" y="115460"/>
                        <a:pt x="80151" y="128399"/>
                        <a:pt x="76502" y="141669"/>
                      </a:cubicBezTo>
                      <a:cubicBezTo>
                        <a:pt x="74179" y="152616"/>
                        <a:pt x="71857" y="163564"/>
                        <a:pt x="69867" y="174511"/>
                      </a:cubicBezTo>
                      <a:cubicBezTo>
                        <a:pt x="68871" y="179488"/>
                        <a:pt x="69535" y="182473"/>
                        <a:pt x="75838" y="182805"/>
                      </a:cubicBezTo>
                      <a:cubicBezTo>
                        <a:pt x="80814" y="182805"/>
                        <a:pt x="84132" y="183469"/>
                        <a:pt x="85127" y="176834"/>
                      </a:cubicBezTo>
                      <a:cubicBezTo>
                        <a:pt x="86454" y="165223"/>
                        <a:pt x="89108" y="153611"/>
                        <a:pt x="92757" y="142664"/>
                      </a:cubicBezTo>
                      <a:cubicBezTo>
                        <a:pt x="98065" y="122427"/>
                        <a:pt x="106027" y="102854"/>
                        <a:pt x="118302" y="85935"/>
                      </a:cubicBezTo>
                      <a:cubicBezTo>
                        <a:pt x="133894" y="64371"/>
                        <a:pt x="154131" y="50438"/>
                        <a:pt x="181334" y="47784"/>
                      </a:cubicBezTo>
                      <a:cubicBezTo>
                        <a:pt x="184983" y="47452"/>
                        <a:pt x="186310" y="46457"/>
                        <a:pt x="186642" y="42476"/>
                      </a:cubicBezTo>
                      <a:cubicBezTo>
                        <a:pt x="187305" y="33851"/>
                        <a:pt x="184319" y="31197"/>
                        <a:pt x="176358" y="32524"/>
                      </a:cubicBezTo>
                      <a:close/>
                    </a:path>
                  </a:pathLst>
                </a:custGeom>
                <a:solidFill>
                  <a:srgbClr val="47A267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47" name="Group 446">
                <a:extLst>
                  <a:ext uri="{FF2B5EF4-FFF2-40B4-BE49-F238E27FC236}">
                    <a16:creationId xmlns:a16="http://schemas.microsoft.com/office/drawing/2014/main" id="{74C2E399-3378-4E13-A7CC-E68A50D0CC03}"/>
                  </a:ext>
                </a:extLst>
              </p:cNvPr>
              <p:cNvGrpSpPr/>
              <p:nvPr/>
            </p:nvGrpSpPr>
            <p:grpSpPr>
              <a:xfrm>
                <a:off x="282955" y="3238595"/>
                <a:ext cx="528979" cy="750934"/>
                <a:chOff x="3805328" y="4061908"/>
                <a:chExt cx="310118" cy="440241"/>
              </a:xfrm>
            </p:grpSpPr>
            <p:sp>
              <p:nvSpPr>
                <p:cNvPr id="470" name="Freeform: Shape 469">
                  <a:extLst>
                    <a:ext uri="{FF2B5EF4-FFF2-40B4-BE49-F238E27FC236}">
                      <a16:creationId xmlns:a16="http://schemas.microsoft.com/office/drawing/2014/main" id="{8B8655C0-3609-495D-A6A2-7D54936F1C43}"/>
                    </a:ext>
                  </a:extLst>
                </p:cNvPr>
                <p:cNvSpPr/>
                <p:nvPr/>
              </p:nvSpPr>
              <p:spPr>
                <a:xfrm>
                  <a:off x="3805328" y="4199702"/>
                  <a:ext cx="308525" cy="301890"/>
                </a:xfrm>
                <a:custGeom>
                  <a:avLst/>
                  <a:gdLst>
                    <a:gd name="connsiteX0" fmla="*/ 309455 w 308524"/>
                    <a:gd name="connsiteY0" fmla="*/ 104725 h 301889"/>
                    <a:gd name="connsiteX1" fmla="*/ 242110 w 308524"/>
                    <a:gd name="connsiteY1" fmla="*/ 20793 h 301889"/>
                    <a:gd name="connsiteX2" fmla="*/ 236138 w 308524"/>
                    <a:gd name="connsiteY2" fmla="*/ 16812 h 301889"/>
                    <a:gd name="connsiteX3" fmla="*/ 170784 w 308524"/>
                    <a:gd name="connsiteY3" fmla="*/ 2215 h 301889"/>
                    <a:gd name="connsiteX4" fmla="*/ 143913 w 308524"/>
                    <a:gd name="connsiteY4" fmla="*/ 225 h 301889"/>
                    <a:gd name="connsiteX5" fmla="*/ 74246 w 308524"/>
                    <a:gd name="connsiteY5" fmla="*/ 11504 h 301889"/>
                    <a:gd name="connsiteX6" fmla="*/ 14863 w 308524"/>
                    <a:gd name="connsiteY6" fmla="*/ 58612 h 301889"/>
                    <a:gd name="connsiteX7" fmla="*/ 598 w 308524"/>
                    <a:gd name="connsiteY7" fmla="*/ 111028 h 301889"/>
                    <a:gd name="connsiteX8" fmla="*/ 25811 w 308524"/>
                    <a:gd name="connsiteY8" fmla="*/ 228467 h 301889"/>
                    <a:gd name="connsiteX9" fmla="*/ 74577 w 308524"/>
                    <a:gd name="connsiteY9" fmla="*/ 280551 h 301889"/>
                    <a:gd name="connsiteX10" fmla="*/ 137609 w 308524"/>
                    <a:gd name="connsiteY10" fmla="*/ 303774 h 301889"/>
                    <a:gd name="connsiteX11" fmla="*/ 166803 w 308524"/>
                    <a:gd name="connsiteY11" fmla="*/ 303774 h 301889"/>
                    <a:gd name="connsiteX12" fmla="*/ 167135 w 308524"/>
                    <a:gd name="connsiteY12" fmla="*/ 303442 h 301889"/>
                    <a:gd name="connsiteX13" fmla="*/ 166803 w 308524"/>
                    <a:gd name="connsiteY13" fmla="*/ 303774 h 301889"/>
                    <a:gd name="connsiteX14" fmla="*/ 172443 w 308524"/>
                    <a:gd name="connsiteY14" fmla="*/ 303774 h 301889"/>
                    <a:gd name="connsiteX15" fmla="*/ 232157 w 308524"/>
                    <a:gd name="connsiteY15" fmla="*/ 284201 h 301889"/>
                    <a:gd name="connsiteX16" fmla="*/ 300166 w 308524"/>
                    <a:gd name="connsiteY16" fmla="*/ 199937 h 301889"/>
                    <a:gd name="connsiteX17" fmla="*/ 310781 w 308524"/>
                    <a:gd name="connsiteY17" fmla="*/ 150506 h 301889"/>
                    <a:gd name="connsiteX18" fmla="*/ 309455 w 308524"/>
                    <a:gd name="connsiteY18" fmla="*/ 104725 h 301889"/>
                    <a:gd name="connsiteX19" fmla="*/ 168462 w 308524"/>
                    <a:gd name="connsiteY19" fmla="*/ 301783 h 301889"/>
                    <a:gd name="connsiteX20" fmla="*/ 168462 w 308524"/>
                    <a:gd name="connsiteY20" fmla="*/ 301783 h 301889"/>
                    <a:gd name="connsiteX21" fmla="*/ 168462 w 308524"/>
                    <a:gd name="connsiteY21" fmla="*/ 301783 h 301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08524" h="301889">
                      <a:moveTo>
                        <a:pt x="309455" y="104725"/>
                      </a:moveTo>
                      <a:cubicBezTo>
                        <a:pt x="301493" y="64916"/>
                        <a:pt x="278270" y="37712"/>
                        <a:pt x="242110" y="20793"/>
                      </a:cubicBezTo>
                      <a:cubicBezTo>
                        <a:pt x="240783" y="18803"/>
                        <a:pt x="238461" y="17476"/>
                        <a:pt x="236138" y="16812"/>
                      </a:cubicBezTo>
                      <a:cubicBezTo>
                        <a:pt x="215238" y="7855"/>
                        <a:pt x="193675" y="1552"/>
                        <a:pt x="170784" y="2215"/>
                      </a:cubicBezTo>
                      <a:cubicBezTo>
                        <a:pt x="161827" y="3874"/>
                        <a:pt x="148225" y="225"/>
                        <a:pt x="143913" y="225"/>
                      </a:cubicBezTo>
                      <a:cubicBezTo>
                        <a:pt x="120027" y="-1102"/>
                        <a:pt x="96805" y="3542"/>
                        <a:pt x="74246" y="11504"/>
                      </a:cubicBezTo>
                      <a:cubicBezTo>
                        <a:pt x="49033" y="20462"/>
                        <a:pt x="29460" y="36385"/>
                        <a:pt x="14863" y="58612"/>
                      </a:cubicBezTo>
                      <a:cubicBezTo>
                        <a:pt x="4247" y="74536"/>
                        <a:pt x="1593" y="92451"/>
                        <a:pt x="598" y="111028"/>
                      </a:cubicBezTo>
                      <a:cubicBezTo>
                        <a:pt x="-1724" y="152497"/>
                        <a:pt x="1925" y="192638"/>
                        <a:pt x="25811" y="228467"/>
                      </a:cubicBezTo>
                      <a:cubicBezTo>
                        <a:pt x="39412" y="248704"/>
                        <a:pt x="54673" y="266286"/>
                        <a:pt x="74577" y="280551"/>
                      </a:cubicBezTo>
                      <a:cubicBezTo>
                        <a:pt x="93819" y="293821"/>
                        <a:pt x="114387" y="302447"/>
                        <a:pt x="137609" y="303774"/>
                      </a:cubicBezTo>
                      <a:cubicBezTo>
                        <a:pt x="147230" y="303774"/>
                        <a:pt x="157183" y="303774"/>
                        <a:pt x="166803" y="303774"/>
                      </a:cubicBezTo>
                      <a:cubicBezTo>
                        <a:pt x="166803" y="303774"/>
                        <a:pt x="166803" y="303442"/>
                        <a:pt x="167135" y="303442"/>
                      </a:cubicBezTo>
                      <a:cubicBezTo>
                        <a:pt x="167135" y="303442"/>
                        <a:pt x="167135" y="303774"/>
                        <a:pt x="166803" y="303774"/>
                      </a:cubicBezTo>
                      <a:cubicBezTo>
                        <a:pt x="168794" y="303774"/>
                        <a:pt x="170452" y="303774"/>
                        <a:pt x="172443" y="303774"/>
                      </a:cubicBezTo>
                      <a:cubicBezTo>
                        <a:pt x="194006" y="302115"/>
                        <a:pt x="214243" y="296807"/>
                        <a:pt x="232157" y="284201"/>
                      </a:cubicBezTo>
                      <a:cubicBezTo>
                        <a:pt x="262678" y="262637"/>
                        <a:pt x="284905" y="234107"/>
                        <a:pt x="300166" y="199937"/>
                      </a:cubicBezTo>
                      <a:cubicBezTo>
                        <a:pt x="307132" y="184013"/>
                        <a:pt x="307796" y="167094"/>
                        <a:pt x="310781" y="150506"/>
                      </a:cubicBezTo>
                      <a:cubicBezTo>
                        <a:pt x="311445" y="136573"/>
                        <a:pt x="309786" y="106384"/>
                        <a:pt x="309455" y="104725"/>
                      </a:cubicBezTo>
                      <a:close/>
                      <a:moveTo>
                        <a:pt x="168462" y="301783"/>
                      </a:moveTo>
                      <a:cubicBezTo>
                        <a:pt x="168130" y="302115"/>
                        <a:pt x="168130" y="302115"/>
                        <a:pt x="168462" y="301783"/>
                      </a:cubicBezTo>
                      <a:cubicBezTo>
                        <a:pt x="168130" y="302115"/>
                        <a:pt x="168130" y="302115"/>
                        <a:pt x="168462" y="301783"/>
                      </a:cubicBezTo>
                      <a:close/>
                    </a:path>
                  </a:pathLst>
                </a:custGeom>
                <a:solidFill>
                  <a:srgbClr val="ED1C24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1" name="Freeform: Shape 470">
                  <a:extLst>
                    <a:ext uri="{FF2B5EF4-FFF2-40B4-BE49-F238E27FC236}">
                      <a16:creationId xmlns:a16="http://schemas.microsoft.com/office/drawing/2014/main" id="{46A68014-569C-4947-AA1D-EB7D99019E3D}"/>
                    </a:ext>
                  </a:extLst>
                </p:cNvPr>
                <p:cNvSpPr/>
                <p:nvPr/>
              </p:nvSpPr>
              <p:spPr>
                <a:xfrm>
                  <a:off x="3972795" y="4220164"/>
                  <a:ext cx="142651" cy="281985"/>
                </a:xfrm>
                <a:custGeom>
                  <a:avLst/>
                  <a:gdLst>
                    <a:gd name="connsiteX0" fmla="*/ 73980 w 142651"/>
                    <a:gd name="connsiteY0" fmla="*/ 0 h 281985"/>
                    <a:gd name="connsiteX1" fmla="*/ 141988 w 142651"/>
                    <a:gd name="connsiteY1" fmla="*/ 84264 h 281985"/>
                    <a:gd name="connsiteX2" fmla="*/ 143978 w 142651"/>
                    <a:gd name="connsiteY2" fmla="*/ 129713 h 281985"/>
                    <a:gd name="connsiteX3" fmla="*/ 133362 w 142651"/>
                    <a:gd name="connsiteY3" fmla="*/ 179143 h 281985"/>
                    <a:gd name="connsiteX4" fmla="*/ 65354 w 142651"/>
                    <a:gd name="connsiteY4" fmla="*/ 263407 h 281985"/>
                    <a:gd name="connsiteX5" fmla="*/ 5640 w 142651"/>
                    <a:gd name="connsiteY5" fmla="*/ 282980 h 281985"/>
                    <a:gd name="connsiteX6" fmla="*/ 0 w 142651"/>
                    <a:gd name="connsiteY6" fmla="*/ 282980 h 281985"/>
                    <a:gd name="connsiteX7" fmla="*/ 72321 w 142651"/>
                    <a:gd name="connsiteY7" fmla="*/ 182461 h 281985"/>
                    <a:gd name="connsiteX8" fmla="*/ 85591 w 142651"/>
                    <a:gd name="connsiteY8" fmla="*/ 69003 h 281985"/>
                    <a:gd name="connsiteX9" fmla="*/ 73980 w 142651"/>
                    <a:gd name="connsiteY9" fmla="*/ 0 h 28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2651" h="281985">
                      <a:moveTo>
                        <a:pt x="73980" y="0"/>
                      </a:moveTo>
                      <a:cubicBezTo>
                        <a:pt x="110472" y="16919"/>
                        <a:pt x="134026" y="44454"/>
                        <a:pt x="141988" y="84264"/>
                      </a:cubicBezTo>
                      <a:cubicBezTo>
                        <a:pt x="142320" y="85923"/>
                        <a:pt x="143978" y="116112"/>
                        <a:pt x="143978" y="129713"/>
                      </a:cubicBezTo>
                      <a:cubicBezTo>
                        <a:pt x="140993" y="146300"/>
                        <a:pt x="140661" y="163220"/>
                        <a:pt x="133362" y="179143"/>
                      </a:cubicBezTo>
                      <a:cubicBezTo>
                        <a:pt x="118102" y="213313"/>
                        <a:pt x="95875" y="241844"/>
                        <a:pt x="65354" y="263407"/>
                      </a:cubicBezTo>
                      <a:cubicBezTo>
                        <a:pt x="47440" y="276014"/>
                        <a:pt x="27203" y="281322"/>
                        <a:pt x="5640" y="282980"/>
                      </a:cubicBezTo>
                      <a:cubicBezTo>
                        <a:pt x="3649" y="282980"/>
                        <a:pt x="1990" y="282980"/>
                        <a:pt x="0" y="282980"/>
                      </a:cubicBezTo>
                      <a:cubicBezTo>
                        <a:pt x="2986" y="276345"/>
                        <a:pt x="58719" y="220280"/>
                        <a:pt x="72321" y="182461"/>
                      </a:cubicBezTo>
                      <a:cubicBezTo>
                        <a:pt x="85259" y="145637"/>
                        <a:pt x="88908" y="107818"/>
                        <a:pt x="85591" y="69003"/>
                      </a:cubicBezTo>
                      <a:cubicBezTo>
                        <a:pt x="83600" y="45449"/>
                        <a:pt x="78624" y="22891"/>
                        <a:pt x="73980" y="0"/>
                      </a:cubicBezTo>
                      <a:close/>
                    </a:path>
                  </a:pathLst>
                </a:custGeom>
                <a:solidFill>
                  <a:srgbClr val="CF504F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72" name="Freeform: Shape 471">
                  <a:extLst>
                    <a:ext uri="{FF2B5EF4-FFF2-40B4-BE49-F238E27FC236}">
                      <a16:creationId xmlns:a16="http://schemas.microsoft.com/office/drawing/2014/main" id="{C0ADD46C-5A99-4086-9152-9EC1FA7EC42E}"/>
                    </a:ext>
                  </a:extLst>
                </p:cNvPr>
                <p:cNvSpPr/>
                <p:nvPr/>
              </p:nvSpPr>
              <p:spPr>
                <a:xfrm>
                  <a:off x="3885014" y="4061908"/>
                  <a:ext cx="185778" cy="182461"/>
                </a:xfrm>
                <a:custGeom>
                  <a:avLst/>
                  <a:gdLst>
                    <a:gd name="connsiteX0" fmla="*/ 176358 w 185778"/>
                    <a:gd name="connsiteY0" fmla="*/ 32524 h 182460"/>
                    <a:gd name="connsiteX1" fmla="*/ 105364 w 185778"/>
                    <a:gd name="connsiteY1" fmla="*/ 76646 h 182460"/>
                    <a:gd name="connsiteX2" fmla="*/ 95411 w 185778"/>
                    <a:gd name="connsiteY2" fmla="*/ 90579 h 182460"/>
                    <a:gd name="connsiteX3" fmla="*/ 93089 w 185778"/>
                    <a:gd name="connsiteY3" fmla="*/ 78968 h 182460"/>
                    <a:gd name="connsiteX4" fmla="*/ 11479 w 185778"/>
                    <a:gd name="connsiteY4" fmla="*/ 1671 h 182460"/>
                    <a:gd name="connsiteX5" fmla="*/ 532 w 185778"/>
                    <a:gd name="connsiteY5" fmla="*/ 10297 h 182460"/>
                    <a:gd name="connsiteX6" fmla="*/ 35697 w 185778"/>
                    <a:gd name="connsiteY6" fmla="*/ 74656 h 182460"/>
                    <a:gd name="connsiteX7" fmla="*/ 86454 w 185778"/>
                    <a:gd name="connsiteY7" fmla="*/ 95887 h 182460"/>
                    <a:gd name="connsiteX8" fmla="*/ 90435 w 185778"/>
                    <a:gd name="connsiteY8" fmla="*/ 103186 h 182460"/>
                    <a:gd name="connsiteX9" fmla="*/ 76502 w 185778"/>
                    <a:gd name="connsiteY9" fmla="*/ 141669 h 182460"/>
                    <a:gd name="connsiteX10" fmla="*/ 69867 w 185778"/>
                    <a:gd name="connsiteY10" fmla="*/ 174511 h 182460"/>
                    <a:gd name="connsiteX11" fmla="*/ 75838 w 185778"/>
                    <a:gd name="connsiteY11" fmla="*/ 182805 h 182460"/>
                    <a:gd name="connsiteX12" fmla="*/ 85127 w 185778"/>
                    <a:gd name="connsiteY12" fmla="*/ 176834 h 182460"/>
                    <a:gd name="connsiteX13" fmla="*/ 92757 w 185778"/>
                    <a:gd name="connsiteY13" fmla="*/ 142664 h 182460"/>
                    <a:gd name="connsiteX14" fmla="*/ 118302 w 185778"/>
                    <a:gd name="connsiteY14" fmla="*/ 85935 h 182460"/>
                    <a:gd name="connsiteX15" fmla="*/ 181334 w 185778"/>
                    <a:gd name="connsiteY15" fmla="*/ 47784 h 182460"/>
                    <a:gd name="connsiteX16" fmla="*/ 186642 w 185778"/>
                    <a:gd name="connsiteY16" fmla="*/ 42476 h 182460"/>
                    <a:gd name="connsiteX17" fmla="*/ 176358 w 185778"/>
                    <a:gd name="connsiteY17" fmla="*/ 32524 h 182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85778" h="182460">
                      <a:moveTo>
                        <a:pt x="176358" y="32524"/>
                      </a:moveTo>
                      <a:cubicBezTo>
                        <a:pt x="146500" y="37168"/>
                        <a:pt x="122615" y="51765"/>
                        <a:pt x="105364" y="76646"/>
                      </a:cubicBezTo>
                      <a:cubicBezTo>
                        <a:pt x="102046" y="81291"/>
                        <a:pt x="100056" y="86930"/>
                        <a:pt x="95411" y="90579"/>
                      </a:cubicBezTo>
                      <a:cubicBezTo>
                        <a:pt x="94748" y="86598"/>
                        <a:pt x="94084" y="82618"/>
                        <a:pt x="93089" y="78968"/>
                      </a:cubicBezTo>
                      <a:cubicBezTo>
                        <a:pt x="80151" y="38163"/>
                        <a:pt x="54938" y="9965"/>
                        <a:pt x="11479" y="1671"/>
                      </a:cubicBezTo>
                      <a:cubicBezTo>
                        <a:pt x="-464" y="-1315"/>
                        <a:pt x="-795" y="-1315"/>
                        <a:pt x="532" y="10297"/>
                      </a:cubicBezTo>
                      <a:cubicBezTo>
                        <a:pt x="3849" y="36173"/>
                        <a:pt x="14797" y="58400"/>
                        <a:pt x="35697" y="74656"/>
                      </a:cubicBezTo>
                      <a:cubicBezTo>
                        <a:pt x="50625" y="86267"/>
                        <a:pt x="67876" y="92570"/>
                        <a:pt x="86454" y="95887"/>
                      </a:cubicBezTo>
                      <a:cubicBezTo>
                        <a:pt x="91762" y="96883"/>
                        <a:pt x="93089" y="97878"/>
                        <a:pt x="90435" y="103186"/>
                      </a:cubicBezTo>
                      <a:cubicBezTo>
                        <a:pt x="84464" y="115460"/>
                        <a:pt x="80151" y="128399"/>
                        <a:pt x="76502" y="141669"/>
                      </a:cubicBezTo>
                      <a:cubicBezTo>
                        <a:pt x="74179" y="152616"/>
                        <a:pt x="71857" y="163564"/>
                        <a:pt x="69867" y="174511"/>
                      </a:cubicBezTo>
                      <a:cubicBezTo>
                        <a:pt x="68871" y="179488"/>
                        <a:pt x="69535" y="182473"/>
                        <a:pt x="75838" y="182805"/>
                      </a:cubicBezTo>
                      <a:cubicBezTo>
                        <a:pt x="80814" y="182805"/>
                        <a:pt x="84132" y="183469"/>
                        <a:pt x="85127" y="176834"/>
                      </a:cubicBezTo>
                      <a:cubicBezTo>
                        <a:pt x="86454" y="165223"/>
                        <a:pt x="89108" y="153611"/>
                        <a:pt x="92757" y="142664"/>
                      </a:cubicBezTo>
                      <a:cubicBezTo>
                        <a:pt x="98065" y="122427"/>
                        <a:pt x="106027" y="102854"/>
                        <a:pt x="118302" y="85935"/>
                      </a:cubicBezTo>
                      <a:cubicBezTo>
                        <a:pt x="133894" y="64371"/>
                        <a:pt x="154131" y="50438"/>
                        <a:pt x="181334" y="47784"/>
                      </a:cubicBezTo>
                      <a:cubicBezTo>
                        <a:pt x="184983" y="47452"/>
                        <a:pt x="186310" y="46457"/>
                        <a:pt x="186642" y="42476"/>
                      </a:cubicBezTo>
                      <a:cubicBezTo>
                        <a:pt x="187305" y="33851"/>
                        <a:pt x="184319" y="31197"/>
                        <a:pt x="176358" y="32524"/>
                      </a:cubicBezTo>
                      <a:close/>
                    </a:path>
                  </a:pathLst>
                </a:custGeom>
                <a:solidFill>
                  <a:srgbClr val="47A267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48" name="Group 447">
                <a:extLst>
                  <a:ext uri="{FF2B5EF4-FFF2-40B4-BE49-F238E27FC236}">
                    <a16:creationId xmlns:a16="http://schemas.microsoft.com/office/drawing/2014/main" id="{EE6FA518-3B1B-45D6-93A2-C27DC6BF1918}"/>
                  </a:ext>
                </a:extLst>
              </p:cNvPr>
              <p:cNvGrpSpPr/>
              <p:nvPr/>
            </p:nvGrpSpPr>
            <p:grpSpPr>
              <a:xfrm rot="20897398">
                <a:off x="698863" y="3163222"/>
                <a:ext cx="528979" cy="750934"/>
                <a:chOff x="3805328" y="4061908"/>
                <a:chExt cx="310118" cy="440241"/>
              </a:xfrm>
            </p:grpSpPr>
            <p:sp>
              <p:nvSpPr>
                <p:cNvPr id="467" name="Freeform: Shape 466">
                  <a:extLst>
                    <a:ext uri="{FF2B5EF4-FFF2-40B4-BE49-F238E27FC236}">
                      <a16:creationId xmlns:a16="http://schemas.microsoft.com/office/drawing/2014/main" id="{0C98585D-14C4-406B-AC1F-54C03CECEA65}"/>
                    </a:ext>
                  </a:extLst>
                </p:cNvPr>
                <p:cNvSpPr/>
                <p:nvPr/>
              </p:nvSpPr>
              <p:spPr>
                <a:xfrm>
                  <a:off x="3805328" y="4199702"/>
                  <a:ext cx="308525" cy="301890"/>
                </a:xfrm>
                <a:custGeom>
                  <a:avLst/>
                  <a:gdLst>
                    <a:gd name="connsiteX0" fmla="*/ 309455 w 308524"/>
                    <a:gd name="connsiteY0" fmla="*/ 104725 h 301889"/>
                    <a:gd name="connsiteX1" fmla="*/ 242110 w 308524"/>
                    <a:gd name="connsiteY1" fmla="*/ 20793 h 301889"/>
                    <a:gd name="connsiteX2" fmla="*/ 236138 w 308524"/>
                    <a:gd name="connsiteY2" fmla="*/ 16812 h 301889"/>
                    <a:gd name="connsiteX3" fmla="*/ 170784 w 308524"/>
                    <a:gd name="connsiteY3" fmla="*/ 2215 h 301889"/>
                    <a:gd name="connsiteX4" fmla="*/ 143913 w 308524"/>
                    <a:gd name="connsiteY4" fmla="*/ 225 h 301889"/>
                    <a:gd name="connsiteX5" fmla="*/ 74246 w 308524"/>
                    <a:gd name="connsiteY5" fmla="*/ 11504 h 301889"/>
                    <a:gd name="connsiteX6" fmla="*/ 14863 w 308524"/>
                    <a:gd name="connsiteY6" fmla="*/ 58612 h 301889"/>
                    <a:gd name="connsiteX7" fmla="*/ 598 w 308524"/>
                    <a:gd name="connsiteY7" fmla="*/ 111028 h 301889"/>
                    <a:gd name="connsiteX8" fmla="*/ 25811 w 308524"/>
                    <a:gd name="connsiteY8" fmla="*/ 228467 h 301889"/>
                    <a:gd name="connsiteX9" fmla="*/ 74577 w 308524"/>
                    <a:gd name="connsiteY9" fmla="*/ 280551 h 301889"/>
                    <a:gd name="connsiteX10" fmla="*/ 137609 w 308524"/>
                    <a:gd name="connsiteY10" fmla="*/ 303774 h 301889"/>
                    <a:gd name="connsiteX11" fmla="*/ 166803 w 308524"/>
                    <a:gd name="connsiteY11" fmla="*/ 303774 h 301889"/>
                    <a:gd name="connsiteX12" fmla="*/ 167135 w 308524"/>
                    <a:gd name="connsiteY12" fmla="*/ 303442 h 301889"/>
                    <a:gd name="connsiteX13" fmla="*/ 166803 w 308524"/>
                    <a:gd name="connsiteY13" fmla="*/ 303774 h 301889"/>
                    <a:gd name="connsiteX14" fmla="*/ 172443 w 308524"/>
                    <a:gd name="connsiteY14" fmla="*/ 303774 h 301889"/>
                    <a:gd name="connsiteX15" fmla="*/ 232157 w 308524"/>
                    <a:gd name="connsiteY15" fmla="*/ 284201 h 301889"/>
                    <a:gd name="connsiteX16" fmla="*/ 300166 w 308524"/>
                    <a:gd name="connsiteY16" fmla="*/ 199937 h 301889"/>
                    <a:gd name="connsiteX17" fmla="*/ 310781 w 308524"/>
                    <a:gd name="connsiteY17" fmla="*/ 150506 h 301889"/>
                    <a:gd name="connsiteX18" fmla="*/ 309455 w 308524"/>
                    <a:gd name="connsiteY18" fmla="*/ 104725 h 301889"/>
                    <a:gd name="connsiteX19" fmla="*/ 168462 w 308524"/>
                    <a:gd name="connsiteY19" fmla="*/ 301783 h 301889"/>
                    <a:gd name="connsiteX20" fmla="*/ 168462 w 308524"/>
                    <a:gd name="connsiteY20" fmla="*/ 301783 h 301889"/>
                    <a:gd name="connsiteX21" fmla="*/ 168462 w 308524"/>
                    <a:gd name="connsiteY21" fmla="*/ 301783 h 301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08524" h="301889">
                      <a:moveTo>
                        <a:pt x="309455" y="104725"/>
                      </a:moveTo>
                      <a:cubicBezTo>
                        <a:pt x="301493" y="64916"/>
                        <a:pt x="278270" y="37712"/>
                        <a:pt x="242110" y="20793"/>
                      </a:cubicBezTo>
                      <a:cubicBezTo>
                        <a:pt x="240783" y="18803"/>
                        <a:pt x="238461" y="17476"/>
                        <a:pt x="236138" y="16812"/>
                      </a:cubicBezTo>
                      <a:cubicBezTo>
                        <a:pt x="215238" y="7855"/>
                        <a:pt x="193675" y="1552"/>
                        <a:pt x="170784" y="2215"/>
                      </a:cubicBezTo>
                      <a:cubicBezTo>
                        <a:pt x="161827" y="3874"/>
                        <a:pt x="148225" y="225"/>
                        <a:pt x="143913" y="225"/>
                      </a:cubicBezTo>
                      <a:cubicBezTo>
                        <a:pt x="120027" y="-1102"/>
                        <a:pt x="96805" y="3542"/>
                        <a:pt x="74246" y="11504"/>
                      </a:cubicBezTo>
                      <a:cubicBezTo>
                        <a:pt x="49033" y="20462"/>
                        <a:pt x="29460" y="36385"/>
                        <a:pt x="14863" y="58612"/>
                      </a:cubicBezTo>
                      <a:cubicBezTo>
                        <a:pt x="4247" y="74536"/>
                        <a:pt x="1593" y="92451"/>
                        <a:pt x="598" y="111028"/>
                      </a:cubicBezTo>
                      <a:cubicBezTo>
                        <a:pt x="-1724" y="152497"/>
                        <a:pt x="1925" y="192638"/>
                        <a:pt x="25811" y="228467"/>
                      </a:cubicBezTo>
                      <a:cubicBezTo>
                        <a:pt x="39412" y="248704"/>
                        <a:pt x="54673" y="266286"/>
                        <a:pt x="74577" y="280551"/>
                      </a:cubicBezTo>
                      <a:cubicBezTo>
                        <a:pt x="93819" y="293821"/>
                        <a:pt x="114387" y="302447"/>
                        <a:pt x="137609" y="303774"/>
                      </a:cubicBezTo>
                      <a:cubicBezTo>
                        <a:pt x="147230" y="303774"/>
                        <a:pt x="157183" y="303774"/>
                        <a:pt x="166803" y="303774"/>
                      </a:cubicBezTo>
                      <a:cubicBezTo>
                        <a:pt x="166803" y="303774"/>
                        <a:pt x="166803" y="303442"/>
                        <a:pt x="167135" y="303442"/>
                      </a:cubicBezTo>
                      <a:cubicBezTo>
                        <a:pt x="167135" y="303442"/>
                        <a:pt x="167135" y="303774"/>
                        <a:pt x="166803" y="303774"/>
                      </a:cubicBezTo>
                      <a:cubicBezTo>
                        <a:pt x="168794" y="303774"/>
                        <a:pt x="170452" y="303774"/>
                        <a:pt x="172443" y="303774"/>
                      </a:cubicBezTo>
                      <a:cubicBezTo>
                        <a:pt x="194006" y="302115"/>
                        <a:pt x="214243" y="296807"/>
                        <a:pt x="232157" y="284201"/>
                      </a:cubicBezTo>
                      <a:cubicBezTo>
                        <a:pt x="262678" y="262637"/>
                        <a:pt x="284905" y="234107"/>
                        <a:pt x="300166" y="199937"/>
                      </a:cubicBezTo>
                      <a:cubicBezTo>
                        <a:pt x="307132" y="184013"/>
                        <a:pt x="307796" y="167094"/>
                        <a:pt x="310781" y="150506"/>
                      </a:cubicBezTo>
                      <a:cubicBezTo>
                        <a:pt x="311445" y="136573"/>
                        <a:pt x="309786" y="106384"/>
                        <a:pt x="309455" y="104725"/>
                      </a:cubicBezTo>
                      <a:close/>
                      <a:moveTo>
                        <a:pt x="168462" y="301783"/>
                      </a:moveTo>
                      <a:cubicBezTo>
                        <a:pt x="168130" y="302115"/>
                        <a:pt x="168130" y="302115"/>
                        <a:pt x="168462" y="301783"/>
                      </a:cubicBezTo>
                      <a:cubicBezTo>
                        <a:pt x="168130" y="302115"/>
                        <a:pt x="168130" y="302115"/>
                        <a:pt x="168462" y="301783"/>
                      </a:cubicBezTo>
                      <a:close/>
                    </a:path>
                  </a:pathLst>
                </a:custGeom>
                <a:solidFill>
                  <a:srgbClr val="ED1C24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8" name="Freeform: Shape 467">
                  <a:extLst>
                    <a:ext uri="{FF2B5EF4-FFF2-40B4-BE49-F238E27FC236}">
                      <a16:creationId xmlns:a16="http://schemas.microsoft.com/office/drawing/2014/main" id="{A5514970-1017-43D5-B0BC-D3936654E716}"/>
                    </a:ext>
                  </a:extLst>
                </p:cNvPr>
                <p:cNvSpPr/>
                <p:nvPr/>
              </p:nvSpPr>
              <p:spPr>
                <a:xfrm>
                  <a:off x="3972795" y="4220164"/>
                  <a:ext cx="142651" cy="281985"/>
                </a:xfrm>
                <a:custGeom>
                  <a:avLst/>
                  <a:gdLst>
                    <a:gd name="connsiteX0" fmla="*/ 73980 w 142651"/>
                    <a:gd name="connsiteY0" fmla="*/ 0 h 281985"/>
                    <a:gd name="connsiteX1" fmla="*/ 141988 w 142651"/>
                    <a:gd name="connsiteY1" fmla="*/ 84264 h 281985"/>
                    <a:gd name="connsiteX2" fmla="*/ 143978 w 142651"/>
                    <a:gd name="connsiteY2" fmla="*/ 129713 h 281985"/>
                    <a:gd name="connsiteX3" fmla="*/ 133362 w 142651"/>
                    <a:gd name="connsiteY3" fmla="*/ 179143 h 281985"/>
                    <a:gd name="connsiteX4" fmla="*/ 65354 w 142651"/>
                    <a:gd name="connsiteY4" fmla="*/ 263407 h 281985"/>
                    <a:gd name="connsiteX5" fmla="*/ 5640 w 142651"/>
                    <a:gd name="connsiteY5" fmla="*/ 282980 h 281985"/>
                    <a:gd name="connsiteX6" fmla="*/ 0 w 142651"/>
                    <a:gd name="connsiteY6" fmla="*/ 282980 h 281985"/>
                    <a:gd name="connsiteX7" fmla="*/ 72321 w 142651"/>
                    <a:gd name="connsiteY7" fmla="*/ 182461 h 281985"/>
                    <a:gd name="connsiteX8" fmla="*/ 85591 w 142651"/>
                    <a:gd name="connsiteY8" fmla="*/ 69003 h 281985"/>
                    <a:gd name="connsiteX9" fmla="*/ 73980 w 142651"/>
                    <a:gd name="connsiteY9" fmla="*/ 0 h 28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2651" h="281985">
                      <a:moveTo>
                        <a:pt x="73980" y="0"/>
                      </a:moveTo>
                      <a:cubicBezTo>
                        <a:pt x="110472" y="16919"/>
                        <a:pt x="134026" y="44454"/>
                        <a:pt x="141988" y="84264"/>
                      </a:cubicBezTo>
                      <a:cubicBezTo>
                        <a:pt x="142320" y="85923"/>
                        <a:pt x="143978" y="116112"/>
                        <a:pt x="143978" y="129713"/>
                      </a:cubicBezTo>
                      <a:cubicBezTo>
                        <a:pt x="140993" y="146300"/>
                        <a:pt x="140661" y="163220"/>
                        <a:pt x="133362" y="179143"/>
                      </a:cubicBezTo>
                      <a:cubicBezTo>
                        <a:pt x="118102" y="213313"/>
                        <a:pt x="95875" y="241844"/>
                        <a:pt x="65354" y="263407"/>
                      </a:cubicBezTo>
                      <a:cubicBezTo>
                        <a:pt x="47440" y="276014"/>
                        <a:pt x="27203" y="281322"/>
                        <a:pt x="5640" y="282980"/>
                      </a:cubicBezTo>
                      <a:cubicBezTo>
                        <a:pt x="3649" y="282980"/>
                        <a:pt x="1990" y="282980"/>
                        <a:pt x="0" y="282980"/>
                      </a:cubicBezTo>
                      <a:cubicBezTo>
                        <a:pt x="2986" y="276345"/>
                        <a:pt x="58719" y="220280"/>
                        <a:pt x="72321" y="182461"/>
                      </a:cubicBezTo>
                      <a:cubicBezTo>
                        <a:pt x="85259" y="145637"/>
                        <a:pt x="88908" y="107818"/>
                        <a:pt x="85591" y="69003"/>
                      </a:cubicBezTo>
                      <a:cubicBezTo>
                        <a:pt x="83600" y="45449"/>
                        <a:pt x="78624" y="22891"/>
                        <a:pt x="73980" y="0"/>
                      </a:cubicBezTo>
                      <a:close/>
                    </a:path>
                  </a:pathLst>
                </a:custGeom>
                <a:solidFill>
                  <a:srgbClr val="CF504F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9" name="Freeform: Shape 468">
                  <a:extLst>
                    <a:ext uri="{FF2B5EF4-FFF2-40B4-BE49-F238E27FC236}">
                      <a16:creationId xmlns:a16="http://schemas.microsoft.com/office/drawing/2014/main" id="{22251A08-DA17-4566-8BB9-498F5FAC6D93}"/>
                    </a:ext>
                  </a:extLst>
                </p:cNvPr>
                <p:cNvSpPr/>
                <p:nvPr/>
              </p:nvSpPr>
              <p:spPr>
                <a:xfrm>
                  <a:off x="3885014" y="4061908"/>
                  <a:ext cx="185778" cy="182461"/>
                </a:xfrm>
                <a:custGeom>
                  <a:avLst/>
                  <a:gdLst>
                    <a:gd name="connsiteX0" fmla="*/ 176358 w 185778"/>
                    <a:gd name="connsiteY0" fmla="*/ 32524 h 182460"/>
                    <a:gd name="connsiteX1" fmla="*/ 105364 w 185778"/>
                    <a:gd name="connsiteY1" fmla="*/ 76646 h 182460"/>
                    <a:gd name="connsiteX2" fmla="*/ 95411 w 185778"/>
                    <a:gd name="connsiteY2" fmla="*/ 90579 h 182460"/>
                    <a:gd name="connsiteX3" fmla="*/ 93089 w 185778"/>
                    <a:gd name="connsiteY3" fmla="*/ 78968 h 182460"/>
                    <a:gd name="connsiteX4" fmla="*/ 11479 w 185778"/>
                    <a:gd name="connsiteY4" fmla="*/ 1671 h 182460"/>
                    <a:gd name="connsiteX5" fmla="*/ 532 w 185778"/>
                    <a:gd name="connsiteY5" fmla="*/ 10297 h 182460"/>
                    <a:gd name="connsiteX6" fmla="*/ 35697 w 185778"/>
                    <a:gd name="connsiteY6" fmla="*/ 74656 h 182460"/>
                    <a:gd name="connsiteX7" fmla="*/ 86454 w 185778"/>
                    <a:gd name="connsiteY7" fmla="*/ 95887 h 182460"/>
                    <a:gd name="connsiteX8" fmla="*/ 90435 w 185778"/>
                    <a:gd name="connsiteY8" fmla="*/ 103186 h 182460"/>
                    <a:gd name="connsiteX9" fmla="*/ 76502 w 185778"/>
                    <a:gd name="connsiteY9" fmla="*/ 141669 h 182460"/>
                    <a:gd name="connsiteX10" fmla="*/ 69867 w 185778"/>
                    <a:gd name="connsiteY10" fmla="*/ 174511 h 182460"/>
                    <a:gd name="connsiteX11" fmla="*/ 75838 w 185778"/>
                    <a:gd name="connsiteY11" fmla="*/ 182805 h 182460"/>
                    <a:gd name="connsiteX12" fmla="*/ 85127 w 185778"/>
                    <a:gd name="connsiteY12" fmla="*/ 176834 h 182460"/>
                    <a:gd name="connsiteX13" fmla="*/ 92757 w 185778"/>
                    <a:gd name="connsiteY13" fmla="*/ 142664 h 182460"/>
                    <a:gd name="connsiteX14" fmla="*/ 118302 w 185778"/>
                    <a:gd name="connsiteY14" fmla="*/ 85935 h 182460"/>
                    <a:gd name="connsiteX15" fmla="*/ 181334 w 185778"/>
                    <a:gd name="connsiteY15" fmla="*/ 47784 h 182460"/>
                    <a:gd name="connsiteX16" fmla="*/ 186642 w 185778"/>
                    <a:gd name="connsiteY16" fmla="*/ 42476 h 182460"/>
                    <a:gd name="connsiteX17" fmla="*/ 176358 w 185778"/>
                    <a:gd name="connsiteY17" fmla="*/ 32524 h 182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85778" h="182460">
                      <a:moveTo>
                        <a:pt x="176358" y="32524"/>
                      </a:moveTo>
                      <a:cubicBezTo>
                        <a:pt x="146500" y="37168"/>
                        <a:pt x="122615" y="51765"/>
                        <a:pt x="105364" y="76646"/>
                      </a:cubicBezTo>
                      <a:cubicBezTo>
                        <a:pt x="102046" y="81291"/>
                        <a:pt x="100056" y="86930"/>
                        <a:pt x="95411" y="90579"/>
                      </a:cubicBezTo>
                      <a:cubicBezTo>
                        <a:pt x="94748" y="86598"/>
                        <a:pt x="94084" y="82618"/>
                        <a:pt x="93089" y="78968"/>
                      </a:cubicBezTo>
                      <a:cubicBezTo>
                        <a:pt x="80151" y="38163"/>
                        <a:pt x="54938" y="9965"/>
                        <a:pt x="11479" y="1671"/>
                      </a:cubicBezTo>
                      <a:cubicBezTo>
                        <a:pt x="-464" y="-1315"/>
                        <a:pt x="-795" y="-1315"/>
                        <a:pt x="532" y="10297"/>
                      </a:cubicBezTo>
                      <a:cubicBezTo>
                        <a:pt x="3849" y="36173"/>
                        <a:pt x="14797" y="58400"/>
                        <a:pt x="35697" y="74656"/>
                      </a:cubicBezTo>
                      <a:cubicBezTo>
                        <a:pt x="50625" y="86267"/>
                        <a:pt x="67876" y="92570"/>
                        <a:pt x="86454" y="95887"/>
                      </a:cubicBezTo>
                      <a:cubicBezTo>
                        <a:pt x="91762" y="96883"/>
                        <a:pt x="93089" y="97878"/>
                        <a:pt x="90435" y="103186"/>
                      </a:cubicBezTo>
                      <a:cubicBezTo>
                        <a:pt x="84464" y="115460"/>
                        <a:pt x="80151" y="128399"/>
                        <a:pt x="76502" y="141669"/>
                      </a:cubicBezTo>
                      <a:cubicBezTo>
                        <a:pt x="74179" y="152616"/>
                        <a:pt x="71857" y="163564"/>
                        <a:pt x="69867" y="174511"/>
                      </a:cubicBezTo>
                      <a:cubicBezTo>
                        <a:pt x="68871" y="179488"/>
                        <a:pt x="69535" y="182473"/>
                        <a:pt x="75838" y="182805"/>
                      </a:cubicBezTo>
                      <a:cubicBezTo>
                        <a:pt x="80814" y="182805"/>
                        <a:pt x="84132" y="183469"/>
                        <a:pt x="85127" y="176834"/>
                      </a:cubicBezTo>
                      <a:cubicBezTo>
                        <a:pt x="86454" y="165223"/>
                        <a:pt x="89108" y="153611"/>
                        <a:pt x="92757" y="142664"/>
                      </a:cubicBezTo>
                      <a:cubicBezTo>
                        <a:pt x="98065" y="122427"/>
                        <a:pt x="106027" y="102854"/>
                        <a:pt x="118302" y="85935"/>
                      </a:cubicBezTo>
                      <a:cubicBezTo>
                        <a:pt x="133894" y="64371"/>
                        <a:pt x="154131" y="50438"/>
                        <a:pt x="181334" y="47784"/>
                      </a:cubicBezTo>
                      <a:cubicBezTo>
                        <a:pt x="184983" y="47452"/>
                        <a:pt x="186310" y="46457"/>
                        <a:pt x="186642" y="42476"/>
                      </a:cubicBezTo>
                      <a:cubicBezTo>
                        <a:pt x="187305" y="33851"/>
                        <a:pt x="184319" y="31197"/>
                        <a:pt x="176358" y="32524"/>
                      </a:cubicBezTo>
                      <a:close/>
                    </a:path>
                  </a:pathLst>
                </a:custGeom>
                <a:solidFill>
                  <a:srgbClr val="47A267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49" name="Group 448">
                <a:extLst>
                  <a:ext uri="{FF2B5EF4-FFF2-40B4-BE49-F238E27FC236}">
                    <a16:creationId xmlns:a16="http://schemas.microsoft.com/office/drawing/2014/main" id="{993213AC-F912-40A2-A323-79D75C23A01F}"/>
                  </a:ext>
                </a:extLst>
              </p:cNvPr>
              <p:cNvGrpSpPr/>
              <p:nvPr/>
            </p:nvGrpSpPr>
            <p:grpSpPr>
              <a:xfrm rot="1631776" flipH="1">
                <a:off x="1438708" y="3180047"/>
                <a:ext cx="528979" cy="750934"/>
                <a:chOff x="3805328" y="4061908"/>
                <a:chExt cx="310118" cy="440241"/>
              </a:xfrm>
            </p:grpSpPr>
            <p:sp>
              <p:nvSpPr>
                <p:cNvPr id="464" name="Freeform: Shape 463">
                  <a:extLst>
                    <a:ext uri="{FF2B5EF4-FFF2-40B4-BE49-F238E27FC236}">
                      <a16:creationId xmlns:a16="http://schemas.microsoft.com/office/drawing/2014/main" id="{BD825BAC-559F-4AC9-A9BA-4B094441D4CD}"/>
                    </a:ext>
                  </a:extLst>
                </p:cNvPr>
                <p:cNvSpPr/>
                <p:nvPr/>
              </p:nvSpPr>
              <p:spPr>
                <a:xfrm>
                  <a:off x="3805328" y="4199702"/>
                  <a:ext cx="308525" cy="301890"/>
                </a:xfrm>
                <a:custGeom>
                  <a:avLst/>
                  <a:gdLst>
                    <a:gd name="connsiteX0" fmla="*/ 309455 w 308524"/>
                    <a:gd name="connsiteY0" fmla="*/ 104725 h 301889"/>
                    <a:gd name="connsiteX1" fmla="*/ 242110 w 308524"/>
                    <a:gd name="connsiteY1" fmla="*/ 20793 h 301889"/>
                    <a:gd name="connsiteX2" fmla="*/ 236138 w 308524"/>
                    <a:gd name="connsiteY2" fmla="*/ 16812 h 301889"/>
                    <a:gd name="connsiteX3" fmla="*/ 170784 w 308524"/>
                    <a:gd name="connsiteY3" fmla="*/ 2215 h 301889"/>
                    <a:gd name="connsiteX4" fmla="*/ 143913 w 308524"/>
                    <a:gd name="connsiteY4" fmla="*/ 225 h 301889"/>
                    <a:gd name="connsiteX5" fmla="*/ 74246 w 308524"/>
                    <a:gd name="connsiteY5" fmla="*/ 11504 h 301889"/>
                    <a:gd name="connsiteX6" fmla="*/ 14863 w 308524"/>
                    <a:gd name="connsiteY6" fmla="*/ 58612 h 301889"/>
                    <a:gd name="connsiteX7" fmla="*/ 598 w 308524"/>
                    <a:gd name="connsiteY7" fmla="*/ 111028 h 301889"/>
                    <a:gd name="connsiteX8" fmla="*/ 25811 w 308524"/>
                    <a:gd name="connsiteY8" fmla="*/ 228467 h 301889"/>
                    <a:gd name="connsiteX9" fmla="*/ 74577 w 308524"/>
                    <a:gd name="connsiteY9" fmla="*/ 280551 h 301889"/>
                    <a:gd name="connsiteX10" fmla="*/ 137609 w 308524"/>
                    <a:gd name="connsiteY10" fmla="*/ 303774 h 301889"/>
                    <a:gd name="connsiteX11" fmla="*/ 166803 w 308524"/>
                    <a:gd name="connsiteY11" fmla="*/ 303774 h 301889"/>
                    <a:gd name="connsiteX12" fmla="*/ 167135 w 308524"/>
                    <a:gd name="connsiteY12" fmla="*/ 303442 h 301889"/>
                    <a:gd name="connsiteX13" fmla="*/ 166803 w 308524"/>
                    <a:gd name="connsiteY13" fmla="*/ 303774 h 301889"/>
                    <a:gd name="connsiteX14" fmla="*/ 172443 w 308524"/>
                    <a:gd name="connsiteY14" fmla="*/ 303774 h 301889"/>
                    <a:gd name="connsiteX15" fmla="*/ 232157 w 308524"/>
                    <a:gd name="connsiteY15" fmla="*/ 284201 h 301889"/>
                    <a:gd name="connsiteX16" fmla="*/ 300166 w 308524"/>
                    <a:gd name="connsiteY16" fmla="*/ 199937 h 301889"/>
                    <a:gd name="connsiteX17" fmla="*/ 310781 w 308524"/>
                    <a:gd name="connsiteY17" fmla="*/ 150506 h 301889"/>
                    <a:gd name="connsiteX18" fmla="*/ 309455 w 308524"/>
                    <a:gd name="connsiteY18" fmla="*/ 104725 h 301889"/>
                    <a:gd name="connsiteX19" fmla="*/ 168462 w 308524"/>
                    <a:gd name="connsiteY19" fmla="*/ 301783 h 301889"/>
                    <a:gd name="connsiteX20" fmla="*/ 168462 w 308524"/>
                    <a:gd name="connsiteY20" fmla="*/ 301783 h 301889"/>
                    <a:gd name="connsiteX21" fmla="*/ 168462 w 308524"/>
                    <a:gd name="connsiteY21" fmla="*/ 301783 h 3018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08524" h="301889">
                      <a:moveTo>
                        <a:pt x="309455" y="104725"/>
                      </a:moveTo>
                      <a:cubicBezTo>
                        <a:pt x="301493" y="64916"/>
                        <a:pt x="278270" y="37712"/>
                        <a:pt x="242110" y="20793"/>
                      </a:cubicBezTo>
                      <a:cubicBezTo>
                        <a:pt x="240783" y="18803"/>
                        <a:pt x="238461" y="17476"/>
                        <a:pt x="236138" y="16812"/>
                      </a:cubicBezTo>
                      <a:cubicBezTo>
                        <a:pt x="215238" y="7855"/>
                        <a:pt x="193675" y="1552"/>
                        <a:pt x="170784" y="2215"/>
                      </a:cubicBezTo>
                      <a:cubicBezTo>
                        <a:pt x="161827" y="3874"/>
                        <a:pt x="148225" y="225"/>
                        <a:pt x="143913" y="225"/>
                      </a:cubicBezTo>
                      <a:cubicBezTo>
                        <a:pt x="120027" y="-1102"/>
                        <a:pt x="96805" y="3542"/>
                        <a:pt x="74246" y="11504"/>
                      </a:cubicBezTo>
                      <a:cubicBezTo>
                        <a:pt x="49033" y="20462"/>
                        <a:pt x="29460" y="36385"/>
                        <a:pt x="14863" y="58612"/>
                      </a:cubicBezTo>
                      <a:cubicBezTo>
                        <a:pt x="4247" y="74536"/>
                        <a:pt x="1593" y="92451"/>
                        <a:pt x="598" y="111028"/>
                      </a:cubicBezTo>
                      <a:cubicBezTo>
                        <a:pt x="-1724" y="152497"/>
                        <a:pt x="1925" y="192638"/>
                        <a:pt x="25811" y="228467"/>
                      </a:cubicBezTo>
                      <a:cubicBezTo>
                        <a:pt x="39412" y="248704"/>
                        <a:pt x="54673" y="266286"/>
                        <a:pt x="74577" y="280551"/>
                      </a:cubicBezTo>
                      <a:cubicBezTo>
                        <a:pt x="93819" y="293821"/>
                        <a:pt x="114387" y="302447"/>
                        <a:pt x="137609" y="303774"/>
                      </a:cubicBezTo>
                      <a:cubicBezTo>
                        <a:pt x="147230" y="303774"/>
                        <a:pt x="157183" y="303774"/>
                        <a:pt x="166803" y="303774"/>
                      </a:cubicBezTo>
                      <a:cubicBezTo>
                        <a:pt x="166803" y="303774"/>
                        <a:pt x="166803" y="303442"/>
                        <a:pt x="167135" y="303442"/>
                      </a:cubicBezTo>
                      <a:cubicBezTo>
                        <a:pt x="167135" y="303442"/>
                        <a:pt x="167135" y="303774"/>
                        <a:pt x="166803" y="303774"/>
                      </a:cubicBezTo>
                      <a:cubicBezTo>
                        <a:pt x="168794" y="303774"/>
                        <a:pt x="170452" y="303774"/>
                        <a:pt x="172443" y="303774"/>
                      </a:cubicBezTo>
                      <a:cubicBezTo>
                        <a:pt x="194006" y="302115"/>
                        <a:pt x="214243" y="296807"/>
                        <a:pt x="232157" y="284201"/>
                      </a:cubicBezTo>
                      <a:cubicBezTo>
                        <a:pt x="262678" y="262637"/>
                        <a:pt x="284905" y="234107"/>
                        <a:pt x="300166" y="199937"/>
                      </a:cubicBezTo>
                      <a:cubicBezTo>
                        <a:pt x="307132" y="184013"/>
                        <a:pt x="307796" y="167094"/>
                        <a:pt x="310781" y="150506"/>
                      </a:cubicBezTo>
                      <a:cubicBezTo>
                        <a:pt x="311445" y="136573"/>
                        <a:pt x="309786" y="106384"/>
                        <a:pt x="309455" y="104725"/>
                      </a:cubicBezTo>
                      <a:close/>
                      <a:moveTo>
                        <a:pt x="168462" y="301783"/>
                      </a:moveTo>
                      <a:cubicBezTo>
                        <a:pt x="168130" y="302115"/>
                        <a:pt x="168130" y="302115"/>
                        <a:pt x="168462" y="301783"/>
                      </a:cubicBezTo>
                      <a:cubicBezTo>
                        <a:pt x="168130" y="302115"/>
                        <a:pt x="168130" y="302115"/>
                        <a:pt x="168462" y="301783"/>
                      </a:cubicBezTo>
                      <a:close/>
                    </a:path>
                  </a:pathLst>
                </a:custGeom>
                <a:solidFill>
                  <a:srgbClr val="ED1C24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5" name="Freeform: Shape 464">
                  <a:extLst>
                    <a:ext uri="{FF2B5EF4-FFF2-40B4-BE49-F238E27FC236}">
                      <a16:creationId xmlns:a16="http://schemas.microsoft.com/office/drawing/2014/main" id="{E5EDF736-3A34-4E42-8F5E-464A4BD26FD9}"/>
                    </a:ext>
                  </a:extLst>
                </p:cNvPr>
                <p:cNvSpPr/>
                <p:nvPr/>
              </p:nvSpPr>
              <p:spPr>
                <a:xfrm>
                  <a:off x="3972795" y="4220164"/>
                  <a:ext cx="142651" cy="281985"/>
                </a:xfrm>
                <a:custGeom>
                  <a:avLst/>
                  <a:gdLst>
                    <a:gd name="connsiteX0" fmla="*/ 73980 w 142651"/>
                    <a:gd name="connsiteY0" fmla="*/ 0 h 281985"/>
                    <a:gd name="connsiteX1" fmla="*/ 141988 w 142651"/>
                    <a:gd name="connsiteY1" fmla="*/ 84264 h 281985"/>
                    <a:gd name="connsiteX2" fmla="*/ 143978 w 142651"/>
                    <a:gd name="connsiteY2" fmla="*/ 129713 h 281985"/>
                    <a:gd name="connsiteX3" fmla="*/ 133362 w 142651"/>
                    <a:gd name="connsiteY3" fmla="*/ 179143 h 281985"/>
                    <a:gd name="connsiteX4" fmla="*/ 65354 w 142651"/>
                    <a:gd name="connsiteY4" fmla="*/ 263407 h 281985"/>
                    <a:gd name="connsiteX5" fmla="*/ 5640 w 142651"/>
                    <a:gd name="connsiteY5" fmla="*/ 282980 h 281985"/>
                    <a:gd name="connsiteX6" fmla="*/ 0 w 142651"/>
                    <a:gd name="connsiteY6" fmla="*/ 282980 h 281985"/>
                    <a:gd name="connsiteX7" fmla="*/ 72321 w 142651"/>
                    <a:gd name="connsiteY7" fmla="*/ 182461 h 281985"/>
                    <a:gd name="connsiteX8" fmla="*/ 85591 w 142651"/>
                    <a:gd name="connsiteY8" fmla="*/ 69003 h 281985"/>
                    <a:gd name="connsiteX9" fmla="*/ 73980 w 142651"/>
                    <a:gd name="connsiteY9" fmla="*/ 0 h 28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2651" h="281985">
                      <a:moveTo>
                        <a:pt x="73980" y="0"/>
                      </a:moveTo>
                      <a:cubicBezTo>
                        <a:pt x="110472" y="16919"/>
                        <a:pt x="134026" y="44454"/>
                        <a:pt x="141988" y="84264"/>
                      </a:cubicBezTo>
                      <a:cubicBezTo>
                        <a:pt x="142320" y="85923"/>
                        <a:pt x="143978" y="116112"/>
                        <a:pt x="143978" y="129713"/>
                      </a:cubicBezTo>
                      <a:cubicBezTo>
                        <a:pt x="140993" y="146300"/>
                        <a:pt x="140661" y="163220"/>
                        <a:pt x="133362" y="179143"/>
                      </a:cubicBezTo>
                      <a:cubicBezTo>
                        <a:pt x="118102" y="213313"/>
                        <a:pt x="95875" y="241844"/>
                        <a:pt x="65354" y="263407"/>
                      </a:cubicBezTo>
                      <a:cubicBezTo>
                        <a:pt x="47440" y="276014"/>
                        <a:pt x="27203" y="281322"/>
                        <a:pt x="5640" y="282980"/>
                      </a:cubicBezTo>
                      <a:cubicBezTo>
                        <a:pt x="3649" y="282980"/>
                        <a:pt x="1990" y="282980"/>
                        <a:pt x="0" y="282980"/>
                      </a:cubicBezTo>
                      <a:cubicBezTo>
                        <a:pt x="2986" y="276345"/>
                        <a:pt x="58719" y="220280"/>
                        <a:pt x="72321" y="182461"/>
                      </a:cubicBezTo>
                      <a:cubicBezTo>
                        <a:pt x="85259" y="145637"/>
                        <a:pt x="88908" y="107818"/>
                        <a:pt x="85591" y="69003"/>
                      </a:cubicBezTo>
                      <a:cubicBezTo>
                        <a:pt x="83600" y="45449"/>
                        <a:pt x="78624" y="22891"/>
                        <a:pt x="73980" y="0"/>
                      </a:cubicBezTo>
                      <a:close/>
                    </a:path>
                  </a:pathLst>
                </a:custGeom>
                <a:solidFill>
                  <a:srgbClr val="CF504F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6" name="Freeform: Shape 465">
                  <a:extLst>
                    <a:ext uri="{FF2B5EF4-FFF2-40B4-BE49-F238E27FC236}">
                      <a16:creationId xmlns:a16="http://schemas.microsoft.com/office/drawing/2014/main" id="{A7B2C679-1AB5-4431-873A-B16816D9EC6E}"/>
                    </a:ext>
                  </a:extLst>
                </p:cNvPr>
                <p:cNvSpPr/>
                <p:nvPr/>
              </p:nvSpPr>
              <p:spPr>
                <a:xfrm>
                  <a:off x="3885014" y="4061908"/>
                  <a:ext cx="185778" cy="182461"/>
                </a:xfrm>
                <a:custGeom>
                  <a:avLst/>
                  <a:gdLst>
                    <a:gd name="connsiteX0" fmla="*/ 176358 w 185778"/>
                    <a:gd name="connsiteY0" fmla="*/ 32524 h 182460"/>
                    <a:gd name="connsiteX1" fmla="*/ 105364 w 185778"/>
                    <a:gd name="connsiteY1" fmla="*/ 76646 h 182460"/>
                    <a:gd name="connsiteX2" fmla="*/ 95411 w 185778"/>
                    <a:gd name="connsiteY2" fmla="*/ 90579 h 182460"/>
                    <a:gd name="connsiteX3" fmla="*/ 93089 w 185778"/>
                    <a:gd name="connsiteY3" fmla="*/ 78968 h 182460"/>
                    <a:gd name="connsiteX4" fmla="*/ 11479 w 185778"/>
                    <a:gd name="connsiteY4" fmla="*/ 1671 h 182460"/>
                    <a:gd name="connsiteX5" fmla="*/ 532 w 185778"/>
                    <a:gd name="connsiteY5" fmla="*/ 10297 h 182460"/>
                    <a:gd name="connsiteX6" fmla="*/ 35697 w 185778"/>
                    <a:gd name="connsiteY6" fmla="*/ 74656 h 182460"/>
                    <a:gd name="connsiteX7" fmla="*/ 86454 w 185778"/>
                    <a:gd name="connsiteY7" fmla="*/ 95887 h 182460"/>
                    <a:gd name="connsiteX8" fmla="*/ 90435 w 185778"/>
                    <a:gd name="connsiteY8" fmla="*/ 103186 h 182460"/>
                    <a:gd name="connsiteX9" fmla="*/ 76502 w 185778"/>
                    <a:gd name="connsiteY9" fmla="*/ 141669 h 182460"/>
                    <a:gd name="connsiteX10" fmla="*/ 69867 w 185778"/>
                    <a:gd name="connsiteY10" fmla="*/ 174511 h 182460"/>
                    <a:gd name="connsiteX11" fmla="*/ 75838 w 185778"/>
                    <a:gd name="connsiteY11" fmla="*/ 182805 h 182460"/>
                    <a:gd name="connsiteX12" fmla="*/ 85127 w 185778"/>
                    <a:gd name="connsiteY12" fmla="*/ 176834 h 182460"/>
                    <a:gd name="connsiteX13" fmla="*/ 92757 w 185778"/>
                    <a:gd name="connsiteY13" fmla="*/ 142664 h 182460"/>
                    <a:gd name="connsiteX14" fmla="*/ 118302 w 185778"/>
                    <a:gd name="connsiteY14" fmla="*/ 85935 h 182460"/>
                    <a:gd name="connsiteX15" fmla="*/ 181334 w 185778"/>
                    <a:gd name="connsiteY15" fmla="*/ 47784 h 182460"/>
                    <a:gd name="connsiteX16" fmla="*/ 186642 w 185778"/>
                    <a:gd name="connsiteY16" fmla="*/ 42476 h 182460"/>
                    <a:gd name="connsiteX17" fmla="*/ 176358 w 185778"/>
                    <a:gd name="connsiteY17" fmla="*/ 32524 h 1824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85778" h="182460">
                      <a:moveTo>
                        <a:pt x="176358" y="32524"/>
                      </a:moveTo>
                      <a:cubicBezTo>
                        <a:pt x="146500" y="37168"/>
                        <a:pt x="122615" y="51765"/>
                        <a:pt x="105364" y="76646"/>
                      </a:cubicBezTo>
                      <a:cubicBezTo>
                        <a:pt x="102046" y="81291"/>
                        <a:pt x="100056" y="86930"/>
                        <a:pt x="95411" y="90579"/>
                      </a:cubicBezTo>
                      <a:cubicBezTo>
                        <a:pt x="94748" y="86598"/>
                        <a:pt x="94084" y="82618"/>
                        <a:pt x="93089" y="78968"/>
                      </a:cubicBezTo>
                      <a:cubicBezTo>
                        <a:pt x="80151" y="38163"/>
                        <a:pt x="54938" y="9965"/>
                        <a:pt x="11479" y="1671"/>
                      </a:cubicBezTo>
                      <a:cubicBezTo>
                        <a:pt x="-464" y="-1315"/>
                        <a:pt x="-795" y="-1315"/>
                        <a:pt x="532" y="10297"/>
                      </a:cubicBezTo>
                      <a:cubicBezTo>
                        <a:pt x="3849" y="36173"/>
                        <a:pt x="14797" y="58400"/>
                        <a:pt x="35697" y="74656"/>
                      </a:cubicBezTo>
                      <a:cubicBezTo>
                        <a:pt x="50625" y="86267"/>
                        <a:pt x="67876" y="92570"/>
                        <a:pt x="86454" y="95887"/>
                      </a:cubicBezTo>
                      <a:cubicBezTo>
                        <a:pt x="91762" y="96883"/>
                        <a:pt x="93089" y="97878"/>
                        <a:pt x="90435" y="103186"/>
                      </a:cubicBezTo>
                      <a:cubicBezTo>
                        <a:pt x="84464" y="115460"/>
                        <a:pt x="80151" y="128399"/>
                        <a:pt x="76502" y="141669"/>
                      </a:cubicBezTo>
                      <a:cubicBezTo>
                        <a:pt x="74179" y="152616"/>
                        <a:pt x="71857" y="163564"/>
                        <a:pt x="69867" y="174511"/>
                      </a:cubicBezTo>
                      <a:cubicBezTo>
                        <a:pt x="68871" y="179488"/>
                        <a:pt x="69535" y="182473"/>
                        <a:pt x="75838" y="182805"/>
                      </a:cubicBezTo>
                      <a:cubicBezTo>
                        <a:pt x="80814" y="182805"/>
                        <a:pt x="84132" y="183469"/>
                        <a:pt x="85127" y="176834"/>
                      </a:cubicBezTo>
                      <a:cubicBezTo>
                        <a:pt x="86454" y="165223"/>
                        <a:pt x="89108" y="153611"/>
                        <a:pt x="92757" y="142664"/>
                      </a:cubicBezTo>
                      <a:cubicBezTo>
                        <a:pt x="98065" y="122427"/>
                        <a:pt x="106027" y="102854"/>
                        <a:pt x="118302" y="85935"/>
                      </a:cubicBezTo>
                      <a:cubicBezTo>
                        <a:pt x="133894" y="64371"/>
                        <a:pt x="154131" y="50438"/>
                        <a:pt x="181334" y="47784"/>
                      </a:cubicBezTo>
                      <a:cubicBezTo>
                        <a:pt x="184983" y="47452"/>
                        <a:pt x="186310" y="46457"/>
                        <a:pt x="186642" y="42476"/>
                      </a:cubicBezTo>
                      <a:cubicBezTo>
                        <a:pt x="187305" y="33851"/>
                        <a:pt x="184319" y="31197"/>
                        <a:pt x="176358" y="32524"/>
                      </a:cubicBezTo>
                      <a:close/>
                    </a:path>
                  </a:pathLst>
                </a:custGeom>
                <a:solidFill>
                  <a:srgbClr val="47A267"/>
                </a:solidFill>
                <a:ln w="3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50" name="Graphic 205">
                <a:extLst>
                  <a:ext uri="{FF2B5EF4-FFF2-40B4-BE49-F238E27FC236}">
                    <a16:creationId xmlns:a16="http://schemas.microsoft.com/office/drawing/2014/main" id="{F17F741F-E5DF-4CEE-8346-EF1344E42CD2}"/>
                  </a:ext>
                </a:extLst>
              </p:cNvPr>
              <p:cNvGrpSpPr/>
              <p:nvPr/>
            </p:nvGrpSpPr>
            <p:grpSpPr>
              <a:xfrm>
                <a:off x="234240" y="3642026"/>
                <a:ext cx="1777698" cy="1613569"/>
                <a:chOff x="234240" y="3642026"/>
                <a:chExt cx="1777698" cy="1613569"/>
              </a:xfrm>
            </p:grpSpPr>
            <p:sp>
              <p:nvSpPr>
                <p:cNvPr id="451" name="Freeform: Shape 450">
                  <a:extLst>
                    <a:ext uri="{FF2B5EF4-FFF2-40B4-BE49-F238E27FC236}">
                      <a16:creationId xmlns:a16="http://schemas.microsoft.com/office/drawing/2014/main" id="{117298AD-32E0-4AAA-800F-BA15CDE7F8F7}"/>
                    </a:ext>
                  </a:extLst>
                </p:cNvPr>
                <p:cNvSpPr/>
                <p:nvPr/>
              </p:nvSpPr>
              <p:spPr>
                <a:xfrm>
                  <a:off x="254894" y="3719288"/>
                  <a:ext cx="1752032" cy="1478181"/>
                </a:xfrm>
                <a:custGeom>
                  <a:avLst/>
                  <a:gdLst>
                    <a:gd name="connsiteX0" fmla="*/ 1776969 w 1776969"/>
                    <a:gd name="connsiteY0" fmla="*/ 0 h 1478181"/>
                    <a:gd name="connsiteX1" fmla="*/ 1776969 w 1776969"/>
                    <a:gd name="connsiteY1" fmla="*/ 1478182 h 1478181"/>
                    <a:gd name="connsiteX2" fmla="*/ 0 w 1776969"/>
                    <a:gd name="connsiteY2" fmla="*/ 1478182 h 1478181"/>
                    <a:gd name="connsiteX3" fmla="*/ 0 w 1776969"/>
                    <a:gd name="connsiteY3" fmla="*/ 0 h 14781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76969" h="1478181">
                      <a:moveTo>
                        <a:pt x="1776969" y="0"/>
                      </a:moveTo>
                      <a:lnTo>
                        <a:pt x="1776969" y="1478182"/>
                      </a:lnTo>
                      <a:lnTo>
                        <a:pt x="0" y="147818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C460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2" name="Freeform: Shape 451">
                  <a:extLst>
                    <a:ext uri="{FF2B5EF4-FFF2-40B4-BE49-F238E27FC236}">
                      <a16:creationId xmlns:a16="http://schemas.microsoft.com/office/drawing/2014/main" id="{061B0D49-ADD6-4443-B83E-D287CA36BE59}"/>
                    </a:ext>
                  </a:extLst>
                </p:cNvPr>
                <p:cNvSpPr/>
                <p:nvPr/>
              </p:nvSpPr>
              <p:spPr>
                <a:xfrm>
                  <a:off x="234240" y="4834130"/>
                  <a:ext cx="1772300" cy="362980"/>
                </a:xfrm>
                <a:custGeom>
                  <a:avLst/>
                  <a:gdLst>
                    <a:gd name="connsiteX0" fmla="*/ 1772301 w 1772300"/>
                    <a:gd name="connsiteY0" fmla="*/ 0 h 362980"/>
                    <a:gd name="connsiteX1" fmla="*/ 1772301 w 1772300"/>
                    <a:gd name="connsiteY1" fmla="*/ 362980 h 362980"/>
                    <a:gd name="connsiteX2" fmla="*/ 0 w 1772300"/>
                    <a:gd name="connsiteY2" fmla="*/ 362980 h 362980"/>
                    <a:gd name="connsiteX3" fmla="*/ 0 w 1772300"/>
                    <a:gd name="connsiteY3" fmla="*/ 0 h 362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72300" h="362980">
                      <a:moveTo>
                        <a:pt x="1772301" y="0"/>
                      </a:moveTo>
                      <a:lnTo>
                        <a:pt x="1772301" y="362980"/>
                      </a:lnTo>
                      <a:lnTo>
                        <a:pt x="0" y="3629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E711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3" name="Freeform: Shape 452">
                  <a:extLst>
                    <a:ext uri="{FF2B5EF4-FFF2-40B4-BE49-F238E27FC236}">
                      <a16:creationId xmlns:a16="http://schemas.microsoft.com/office/drawing/2014/main" id="{89AEB7BC-7966-497F-8EB6-5209651CC8FD}"/>
                    </a:ext>
                  </a:extLst>
                </p:cNvPr>
                <p:cNvSpPr/>
                <p:nvPr/>
              </p:nvSpPr>
              <p:spPr>
                <a:xfrm>
                  <a:off x="307186" y="4905909"/>
                  <a:ext cx="1626408" cy="220005"/>
                </a:xfrm>
                <a:custGeom>
                  <a:avLst/>
                  <a:gdLst>
                    <a:gd name="connsiteX0" fmla="*/ 1626408 w 1626408"/>
                    <a:gd name="connsiteY0" fmla="*/ 0 h 220005"/>
                    <a:gd name="connsiteX1" fmla="*/ 1626408 w 1626408"/>
                    <a:gd name="connsiteY1" fmla="*/ 220006 h 220005"/>
                    <a:gd name="connsiteX2" fmla="*/ 0 w 1626408"/>
                    <a:gd name="connsiteY2" fmla="*/ 220006 h 220005"/>
                    <a:gd name="connsiteX3" fmla="*/ 0 w 1626408"/>
                    <a:gd name="connsiteY3" fmla="*/ 0 h 220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26408" h="220005">
                      <a:moveTo>
                        <a:pt x="1626408" y="0"/>
                      </a:moveTo>
                      <a:lnTo>
                        <a:pt x="1626408" y="220006"/>
                      </a:lnTo>
                      <a:lnTo>
                        <a:pt x="0" y="22000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C460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4" name="Freeform: Shape 453">
                  <a:extLst>
                    <a:ext uri="{FF2B5EF4-FFF2-40B4-BE49-F238E27FC236}">
                      <a16:creationId xmlns:a16="http://schemas.microsoft.com/office/drawing/2014/main" id="{34941BAE-BBE5-4562-BB7D-0F99E6B05650}"/>
                    </a:ext>
                  </a:extLst>
                </p:cNvPr>
                <p:cNvSpPr/>
                <p:nvPr/>
              </p:nvSpPr>
              <p:spPr>
                <a:xfrm>
                  <a:off x="239124" y="4460244"/>
                  <a:ext cx="1772300" cy="362980"/>
                </a:xfrm>
                <a:custGeom>
                  <a:avLst/>
                  <a:gdLst>
                    <a:gd name="connsiteX0" fmla="*/ 1772301 w 1772300"/>
                    <a:gd name="connsiteY0" fmla="*/ 0 h 362980"/>
                    <a:gd name="connsiteX1" fmla="*/ 1772301 w 1772300"/>
                    <a:gd name="connsiteY1" fmla="*/ 362980 h 362980"/>
                    <a:gd name="connsiteX2" fmla="*/ 0 w 1772300"/>
                    <a:gd name="connsiteY2" fmla="*/ 362980 h 362980"/>
                    <a:gd name="connsiteX3" fmla="*/ 0 w 1772300"/>
                    <a:gd name="connsiteY3" fmla="*/ 0 h 362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72300" h="362980">
                      <a:moveTo>
                        <a:pt x="1772301" y="0"/>
                      </a:moveTo>
                      <a:lnTo>
                        <a:pt x="1772301" y="362980"/>
                      </a:lnTo>
                      <a:lnTo>
                        <a:pt x="0" y="3629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E711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5" name="Freeform: Shape 454">
                  <a:extLst>
                    <a:ext uri="{FF2B5EF4-FFF2-40B4-BE49-F238E27FC236}">
                      <a16:creationId xmlns:a16="http://schemas.microsoft.com/office/drawing/2014/main" id="{44DF0159-2EB2-4E9D-B78C-2D45A1FCDE27}"/>
                    </a:ext>
                  </a:extLst>
                </p:cNvPr>
                <p:cNvSpPr/>
                <p:nvPr/>
              </p:nvSpPr>
              <p:spPr>
                <a:xfrm>
                  <a:off x="312654" y="4532023"/>
                  <a:ext cx="1626408" cy="220005"/>
                </a:xfrm>
                <a:custGeom>
                  <a:avLst/>
                  <a:gdLst>
                    <a:gd name="connsiteX0" fmla="*/ 1626408 w 1626408"/>
                    <a:gd name="connsiteY0" fmla="*/ 0 h 220005"/>
                    <a:gd name="connsiteX1" fmla="*/ 1626408 w 1626408"/>
                    <a:gd name="connsiteY1" fmla="*/ 220006 h 220005"/>
                    <a:gd name="connsiteX2" fmla="*/ 0 w 1626408"/>
                    <a:gd name="connsiteY2" fmla="*/ 220006 h 220005"/>
                    <a:gd name="connsiteX3" fmla="*/ 0 w 1626408"/>
                    <a:gd name="connsiteY3" fmla="*/ 0 h 220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26408" h="220005">
                      <a:moveTo>
                        <a:pt x="1626408" y="0"/>
                      </a:moveTo>
                      <a:lnTo>
                        <a:pt x="1626408" y="220006"/>
                      </a:lnTo>
                      <a:lnTo>
                        <a:pt x="0" y="22000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C460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6" name="Freeform: Shape 455">
                  <a:extLst>
                    <a:ext uri="{FF2B5EF4-FFF2-40B4-BE49-F238E27FC236}">
                      <a16:creationId xmlns:a16="http://schemas.microsoft.com/office/drawing/2014/main" id="{2859E605-EDA0-4282-B34B-5222FC6B1CA8}"/>
                    </a:ext>
                  </a:extLst>
                </p:cNvPr>
                <p:cNvSpPr/>
                <p:nvPr/>
              </p:nvSpPr>
              <p:spPr>
                <a:xfrm>
                  <a:off x="239614" y="4086085"/>
                  <a:ext cx="1772300" cy="362980"/>
                </a:xfrm>
                <a:custGeom>
                  <a:avLst/>
                  <a:gdLst>
                    <a:gd name="connsiteX0" fmla="*/ 1772301 w 1772300"/>
                    <a:gd name="connsiteY0" fmla="*/ 0 h 362980"/>
                    <a:gd name="connsiteX1" fmla="*/ 1772301 w 1772300"/>
                    <a:gd name="connsiteY1" fmla="*/ 362980 h 362980"/>
                    <a:gd name="connsiteX2" fmla="*/ 0 w 1772300"/>
                    <a:gd name="connsiteY2" fmla="*/ 362980 h 362980"/>
                    <a:gd name="connsiteX3" fmla="*/ 0 w 1772300"/>
                    <a:gd name="connsiteY3" fmla="*/ 0 h 362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72300" h="362980">
                      <a:moveTo>
                        <a:pt x="1772301" y="0"/>
                      </a:moveTo>
                      <a:lnTo>
                        <a:pt x="1772301" y="362980"/>
                      </a:lnTo>
                      <a:lnTo>
                        <a:pt x="0" y="3629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E711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7" name="Freeform: Shape 456">
                  <a:extLst>
                    <a:ext uri="{FF2B5EF4-FFF2-40B4-BE49-F238E27FC236}">
                      <a16:creationId xmlns:a16="http://schemas.microsoft.com/office/drawing/2014/main" id="{C519FF71-848D-4410-A73D-1F1164C68FB0}"/>
                    </a:ext>
                  </a:extLst>
                </p:cNvPr>
                <p:cNvSpPr/>
                <p:nvPr/>
              </p:nvSpPr>
              <p:spPr>
                <a:xfrm>
                  <a:off x="312560" y="4157864"/>
                  <a:ext cx="1626408" cy="220005"/>
                </a:xfrm>
                <a:custGeom>
                  <a:avLst/>
                  <a:gdLst>
                    <a:gd name="connsiteX0" fmla="*/ 1626408 w 1626408"/>
                    <a:gd name="connsiteY0" fmla="*/ 0 h 220005"/>
                    <a:gd name="connsiteX1" fmla="*/ 1626408 w 1626408"/>
                    <a:gd name="connsiteY1" fmla="*/ 220006 h 220005"/>
                    <a:gd name="connsiteX2" fmla="*/ 0 w 1626408"/>
                    <a:gd name="connsiteY2" fmla="*/ 220006 h 220005"/>
                    <a:gd name="connsiteX3" fmla="*/ 0 w 1626408"/>
                    <a:gd name="connsiteY3" fmla="*/ 0 h 220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26408" h="220005">
                      <a:moveTo>
                        <a:pt x="1626408" y="0"/>
                      </a:moveTo>
                      <a:lnTo>
                        <a:pt x="1626408" y="220006"/>
                      </a:lnTo>
                      <a:lnTo>
                        <a:pt x="0" y="22000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C460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8" name="Freeform: Shape 457">
                  <a:extLst>
                    <a:ext uri="{FF2B5EF4-FFF2-40B4-BE49-F238E27FC236}">
                      <a16:creationId xmlns:a16="http://schemas.microsoft.com/office/drawing/2014/main" id="{A5FC433F-1D9F-4E14-BA1B-045649875301}"/>
                    </a:ext>
                  </a:extLst>
                </p:cNvPr>
                <p:cNvSpPr/>
                <p:nvPr/>
              </p:nvSpPr>
              <p:spPr>
                <a:xfrm>
                  <a:off x="239638" y="3708541"/>
                  <a:ext cx="1772300" cy="362980"/>
                </a:xfrm>
                <a:custGeom>
                  <a:avLst/>
                  <a:gdLst>
                    <a:gd name="connsiteX0" fmla="*/ 1772301 w 1772300"/>
                    <a:gd name="connsiteY0" fmla="*/ 0 h 362980"/>
                    <a:gd name="connsiteX1" fmla="*/ 1772301 w 1772300"/>
                    <a:gd name="connsiteY1" fmla="*/ 362980 h 362980"/>
                    <a:gd name="connsiteX2" fmla="*/ 0 w 1772300"/>
                    <a:gd name="connsiteY2" fmla="*/ 362980 h 362980"/>
                    <a:gd name="connsiteX3" fmla="*/ 0 w 1772300"/>
                    <a:gd name="connsiteY3" fmla="*/ 0 h 3629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72300" h="362980">
                      <a:moveTo>
                        <a:pt x="1772301" y="0"/>
                      </a:moveTo>
                      <a:lnTo>
                        <a:pt x="1772301" y="362980"/>
                      </a:lnTo>
                      <a:lnTo>
                        <a:pt x="0" y="3629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CE711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59" name="Freeform: Shape 458">
                  <a:extLst>
                    <a:ext uri="{FF2B5EF4-FFF2-40B4-BE49-F238E27FC236}">
                      <a16:creationId xmlns:a16="http://schemas.microsoft.com/office/drawing/2014/main" id="{F61F0F1A-7D28-4ABE-9F0D-FAE799A2515C}"/>
                    </a:ext>
                  </a:extLst>
                </p:cNvPr>
                <p:cNvSpPr/>
                <p:nvPr/>
              </p:nvSpPr>
              <p:spPr>
                <a:xfrm>
                  <a:off x="312584" y="3780320"/>
                  <a:ext cx="1626408" cy="220005"/>
                </a:xfrm>
                <a:custGeom>
                  <a:avLst/>
                  <a:gdLst>
                    <a:gd name="connsiteX0" fmla="*/ 1626408 w 1626408"/>
                    <a:gd name="connsiteY0" fmla="*/ 0 h 220005"/>
                    <a:gd name="connsiteX1" fmla="*/ 1626408 w 1626408"/>
                    <a:gd name="connsiteY1" fmla="*/ 220006 h 220005"/>
                    <a:gd name="connsiteX2" fmla="*/ 0 w 1626408"/>
                    <a:gd name="connsiteY2" fmla="*/ 220006 h 220005"/>
                    <a:gd name="connsiteX3" fmla="*/ 0 w 1626408"/>
                    <a:gd name="connsiteY3" fmla="*/ 0 h 220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26408" h="220005">
                      <a:moveTo>
                        <a:pt x="1626408" y="0"/>
                      </a:moveTo>
                      <a:lnTo>
                        <a:pt x="1626408" y="220006"/>
                      </a:lnTo>
                      <a:lnTo>
                        <a:pt x="0" y="22000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AC460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0" name="Freeform: Shape 459">
                  <a:extLst>
                    <a:ext uri="{FF2B5EF4-FFF2-40B4-BE49-F238E27FC236}">
                      <a16:creationId xmlns:a16="http://schemas.microsoft.com/office/drawing/2014/main" id="{7583588A-AA8C-4240-A5F4-EF9FCADD2BBA}"/>
                    </a:ext>
                  </a:extLst>
                </p:cNvPr>
                <p:cNvSpPr/>
                <p:nvPr/>
              </p:nvSpPr>
              <p:spPr>
                <a:xfrm>
                  <a:off x="421974" y="3653113"/>
                  <a:ext cx="252685" cy="1602482"/>
                </a:xfrm>
                <a:custGeom>
                  <a:avLst/>
                  <a:gdLst>
                    <a:gd name="connsiteX0" fmla="*/ 0 w 252685"/>
                    <a:gd name="connsiteY0" fmla="*/ 0 h 1602482"/>
                    <a:gd name="connsiteX1" fmla="*/ 252686 w 252685"/>
                    <a:gd name="connsiteY1" fmla="*/ 0 h 1602482"/>
                    <a:gd name="connsiteX2" fmla="*/ 252686 w 252685"/>
                    <a:gd name="connsiteY2" fmla="*/ 1602482 h 1602482"/>
                    <a:gd name="connsiteX3" fmla="*/ 0 w 252685"/>
                    <a:gd name="connsiteY3" fmla="*/ 1602482 h 16024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2685" h="1602482">
                      <a:moveTo>
                        <a:pt x="0" y="0"/>
                      </a:moveTo>
                      <a:lnTo>
                        <a:pt x="252686" y="0"/>
                      </a:lnTo>
                      <a:lnTo>
                        <a:pt x="252686" y="1602482"/>
                      </a:lnTo>
                      <a:lnTo>
                        <a:pt x="0" y="1602482"/>
                      </a:lnTo>
                      <a:close/>
                    </a:path>
                  </a:pathLst>
                </a:custGeom>
                <a:solidFill>
                  <a:srgbClr val="CE711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1" name="Freeform: Shape 460">
                  <a:extLst>
                    <a:ext uri="{FF2B5EF4-FFF2-40B4-BE49-F238E27FC236}">
                      <a16:creationId xmlns:a16="http://schemas.microsoft.com/office/drawing/2014/main" id="{B23DDE68-A519-4EBF-9676-BC141624C854}"/>
                    </a:ext>
                  </a:extLst>
                </p:cNvPr>
                <p:cNvSpPr/>
                <p:nvPr/>
              </p:nvSpPr>
              <p:spPr>
                <a:xfrm>
                  <a:off x="472161" y="3719057"/>
                  <a:ext cx="152895" cy="1471179"/>
                </a:xfrm>
                <a:custGeom>
                  <a:avLst/>
                  <a:gdLst>
                    <a:gd name="connsiteX0" fmla="*/ 0 w 152895"/>
                    <a:gd name="connsiteY0" fmla="*/ 0 h 1471179"/>
                    <a:gd name="connsiteX1" fmla="*/ 152895 w 152895"/>
                    <a:gd name="connsiteY1" fmla="*/ 0 h 1471179"/>
                    <a:gd name="connsiteX2" fmla="*/ 152895 w 152895"/>
                    <a:gd name="connsiteY2" fmla="*/ 1471179 h 1471179"/>
                    <a:gd name="connsiteX3" fmla="*/ 0 w 152895"/>
                    <a:gd name="connsiteY3" fmla="*/ 1471179 h 1471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895" h="1471179">
                      <a:moveTo>
                        <a:pt x="0" y="0"/>
                      </a:moveTo>
                      <a:lnTo>
                        <a:pt x="152895" y="0"/>
                      </a:lnTo>
                      <a:lnTo>
                        <a:pt x="152895" y="1471179"/>
                      </a:lnTo>
                      <a:lnTo>
                        <a:pt x="0" y="1471179"/>
                      </a:lnTo>
                      <a:close/>
                    </a:path>
                  </a:pathLst>
                </a:custGeom>
                <a:solidFill>
                  <a:srgbClr val="AC460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2" name="Freeform: Shape 461">
                  <a:extLst>
                    <a:ext uri="{FF2B5EF4-FFF2-40B4-BE49-F238E27FC236}">
                      <a16:creationId xmlns:a16="http://schemas.microsoft.com/office/drawing/2014/main" id="{123CB8D8-C8B5-40A9-8E69-56B48B486A59}"/>
                    </a:ext>
                  </a:extLst>
                </p:cNvPr>
                <p:cNvSpPr/>
                <p:nvPr/>
              </p:nvSpPr>
              <p:spPr>
                <a:xfrm>
                  <a:off x="1539509" y="3642026"/>
                  <a:ext cx="252685" cy="1602482"/>
                </a:xfrm>
                <a:custGeom>
                  <a:avLst/>
                  <a:gdLst>
                    <a:gd name="connsiteX0" fmla="*/ 0 w 252685"/>
                    <a:gd name="connsiteY0" fmla="*/ 0 h 1602482"/>
                    <a:gd name="connsiteX1" fmla="*/ 252685 w 252685"/>
                    <a:gd name="connsiteY1" fmla="*/ 0 h 1602482"/>
                    <a:gd name="connsiteX2" fmla="*/ 252685 w 252685"/>
                    <a:gd name="connsiteY2" fmla="*/ 1602482 h 1602482"/>
                    <a:gd name="connsiteX3" fmla="*/ 0 w 252685"/>
                    <a:gd name="connsiteY3" fmla="*/ 1602482 h 16024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2685" h="1602482">
                      <a:moveTo>
                        <a:pt x="0" y="0"/>
                      </a:moveTo>
                      <a:lnTo>
                        <a:pt x="252685" y="0"/>
                      </a:lnTo>
                      <a:lnTo>
                        <a:pt x="252685" y="1602482"/>
                      </a:lnTo>
                      <a:lnTo>
                        <a:pt x="0" y="1602482"/>
                      </a:lnTo>
                      <a:close/>
                    </a:path>
                  </a:pathLst>
                </a:custGeom>
                <a:solidFill>
                  <a:srgbClr val="CE711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463" name="Freeform: Shape 462">
                  <a:extLst>
                    <a:ext uri="{FF2B5EF4-FFF2-40B4-BE49-F238E27FC236}">
                      <a16:creationId xmlns:a16="http://schemas.microsoft.com/office/drawing/2014/main" id="{C82FAAC3-ADB3-473A-B77B-82F6668C3FF7}"/>
                    </a:ext>
                  </a:extLst>
                </p:cNvPr>
                <p:cNvSpPr/>
                <p:nvPr/>
              </p:nvSpPr>
              <p:spPr>
                <a:xfrm>
                  <a:off x="1589696" y="3707969"/>
                  <a:ext cx="152895" cy="1471179"/>
                </a:xfrm>
                <a:custGeom>
                  <a:avLst/>
                  <a:gdLst>
                    <a:gd name="connsiteX0" fmla="*/ 0 w 152895"/>
                    <a:gd name="connsiteY0" fmla="*/ 0 h 1471179"/>
                    <a:gd name="connsiteX1" fmla="*/ 152895 w 152895"/>
                    <a:gd name="connsiteY1" fmla="*/ 0 h 1471179"/>
                    <a:gd name="connsiteX2" fmla="*/ 152895 w 152895"/>
                    <a:gd name="connsiteY2" fmla="*/ 1471179 h 1471179"/>
                    <a:gd name="connsiteX3" fmla="*/ 0 w 152895"/>
                    <a:gd name="connsiteY3" fmla="*/ 1471179 h 1471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895" h="1471179">
                      <a:moveTo>
                        <a:pt x="0" y="0"/>
                      </a:moveTo>
                      <a:lnTo>
                        <a:pt x="152895" y="0"/>
                      </a:lnTo>
                      <a:lnTo>
                        <a:pt x="152895" y="1471179"/>
                      </a:lnTo>
                      <a:lnTo>
                        <a:pt x="0" y="1471179"/>
                      </a:lnTo>
                      <a:close/>
                    </a:path>
                  </a:pathLst>
                </a:custGeom>
                <a:solidFill>
                  <a:srgbClr val="AC460B"/>
                </a:solidFill>
                <a:ln w="58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그룹 70">
            <a:extLst>
              <a:ext uri="{FF2B5EF4-FFF2-40B4-BE49-F238E27FC236}">
                <a16:creationId xmlns:a16="http://schemas.microsoft.com/office/drawing/2014/main" id="{4240DF2E-2B82-414F-AC92-A5BABEE1800A}"/>
              </a:ext>
            </a:extLst>
          </p:cNvPr>
          <p:cNvGrpSpPr/>
          <p:nvPr/>
        </p:nvGrpSpPr>
        <p:grpSpPr>
          <a:xfrm>
            <a:off x="4929690" y="4824059"/>
            <a:ext cx="2049231" cy="144016"/>
            <a:chOff x="2655206" y="4794870"/>
            <a:chExt cx="1679267" cy="144016"/>
          </a:xfrm>
        </p:grpSpPr>
        <p:sp>
          <p:nvSpPr>
            <p:cNvPr id="128" name="Rectangle 42">
              <a:extLst>
                <a:ext uri="{FF2B5EF4-FFF2-40B4-BE49-F238E27FC236}">
                  <a16:creationId xmlns:a16="http://schemas.microsoft.com/office/drawing/2014/main" id="{45A7112A-E5E2-4565-80D7-0DEC20F1C353}"/>
                </a:ext>
              </a:extLst>
            </p:cNvPr>
            <p:cNvSpPr/>
            <p:nvPr/>
          </p:nvSpPr>
          <p:spPr>
            <a:xfrm>
              <a:off x="2655206" y="4794870"/>
              <a:ext cx="281436" cy="14401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29" name="Rectangle 43">
              <a:extLst>
                <a:ext uri="{FF2B5EF4-FFF2-40B4-BE49-F238E27FC236}">
                  <a16:creationId xmlns:a16="http://schemas.microsoft.com/office/drawing/2014/main" id="{EC1997B7-EA7B-4E17-890C-3DA2F0FC399F}"/>
                </a:ext>
              </a:extLst>
            </p:cNvPr>
            <p:cNvSpPr/>
            <p:nvPr/>
          </p:nvSpPr>
          <p:spPr>
            <a:xfrm>
              <a:off x="2932842" y="4794870"/>
              <a:ext cx="281436" cy="14401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0" name="Rectangle 44">
              <a:extLst>
                <a:ext uri="{FF2B5EF4-FFF2-40B4-BE49-F238E27FC236}">
                  <a16:creationId xmlns:a16="http://schemas.microsoft.com/office/drawing/2014/main" id="{B68468CF-328C-44A3-9F0F-E4EE4AD9BA0E}"/>
                </a:ext>
              </a:extLst>
            </p:cNvPr>
            <p:cNvSpPr/>
            <p:nvPr/>
          </p:nvSpPr>
          <p:spPr>
            <a:xfrm>
              <a:off x="3212627" y="4794870"/>
              <a:ext cx="281436" cy="14401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1" name="Rectangle 45">
              <a:extLst>
                <a:ext uri="{FF2B5EF4-FFF2-40B4-BE49-F238E27FC236}">
                  <a16:creationId xmlns:a16="http://schemas.microsoft.com/office/drawing/2014/main" id="{12464178-6795-4B86-B92A-06F643E57BC8}"/>
                </a:ext>
              </a:extLst>
            </p:cNvPr>
            <p:cNvSpPr/>
            <p:nvPr/>
          </p:nvSpPr>
          <p:spPr>
            <a:xfrm>
              <a:off x="3494261" y="4794870"/>
              <a:ext cx="281436" cy="1440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2" name="Rectangle 46">
              <a:extLst>
                <a:ext uri="{FF2B5EF4-FFF2-40B4-BE49-F238E27FC236}">
                  <a16:creationId xmlns:a16="http://schemas.microsoft.com/office/drawing/2014/main" id="{E04BD9D8-DD10-4030-9351-860682B90522}"/>
                </a:ext>
              </a:extLst>
            </p:cNvPr>
            <p:cNvSpPr/>
            <p:nvPr/>
          </p:nvSpPr>
          <p:spPr>
            <a:xfrm>
              <a:off x="3774045" y="4794870"/>
              <a:ext cx="281436" cy="14401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3" name="Rectangle 47">
              <a:extLst>
                <a:ext uri="{FF2B5EF4-FFF2-40B4-BE49-F238E27FC236}">
                  <a16:creationId xmlns:a16="http://schemas.microsoft.com/office/drawing/2014/main" id="{4908525F-4E24-4FC3-8590-FCBD138F0226}"/>
                </a:ext>
              </a:extLst>
            </p:cNvPr>
            <p:cNvSpPr/>
            <p:nvPr/>
          </p:nvSpPr>
          <p:spPr>
            <a:xfrm>
              <a:off x="4053037" y="4794870"/>
              <a:ext cx="281436" cy="144016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34" name="그룹 77">
            <a:extLst>
              <a:ext uri="{FF2B5EF4-FFF2-40B4-BE49-F238E27FC236}">
                <a16:creationId xmlns:a16="http://schemas.microsoft.com/office/drawing/2014/main" id="{99FB3C9F-EB0D-4D89-B056-4E352BD2DB72}"/>
              </a:ext>
            </a:extLst>
          </p:cNvPr>
          <p:cNvGrpSpPr/>
          <p:nvPr/>
        </p:nvGrpSpPr>
        <p:grpSpPr>
          <a:xfrm>
            <a:off x="7261911" y="4824059"/>
            <a:ext cx="2049231" cy="144016"/>
            <a:chOff x="4791443" y="4794870"/>
            <a:chExt cx="1679267" cy="144016"/>
          </a:xfrm>
        </p:grpSpPr>
        <p:sp>
          <p:nvSpPr>
            <p:cNvPr id="135" name="Rectangle 49">
              <a:extLst>
                <a:ext uri="{FF2B5EF4-FFF2-40B4-BE49-F238E27FC236}">
                  <a16:creationId xmlns:a16="http://schemas.microsoft.com/office/drawing/2014/main" id="{C51633B4-3977-48E8-BF06-4FE9F6750C59}"/>
                </a:ext>
              </a:extLst>
            </p:cNvPr>
            <p:cNvSpPr/>
            <p:nvPr/>
          </p:nvSpPr>
          <p:spPr>
            <a:xfrm>
              <a:off x="4791443" y="4794870"/>
              <a:ext cx="281436" cy="14401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6" name="Rectangle 50">
              <a:extLst>
                <a:ext uri="{FF2B5EF4-FFF2-40B4-BE49-F238E27FC236}">
                  <a16:creationId xmlns:a16="http://schemas.microsoft.com/office/drawing/2014/main" id="{F7B8475B-77C7-487D-8C60-2737157C1815}"/>
                </a:ext>
              </a:extLst>
            </p:cNvPr>
            <p:cNvSpPr/>
            <p:nvPr/>
          </p:nvSpPr>
          <p:spPr>
            <a:xfrm>
              <a:off x="5069079" y="4794870"/>
              <a:ext cx="281436" cy="14401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7" name="Rectangle 51">
              <a:extLst>
                <a:ext uri="{FF2B5EF4-FFF2-40B4-BE49-F238E27FC236}">
                  <a16:creationId xmlns:a16="http://schemas.microsoft.com/office/drawing/2014/main" id="{090DCE69-DECE-462A-A58F-CBE8E089F67E}"/>
                </a:ext>
              </a:extLst>
            </p:cNvPr>
            <p:cNvSpPr/>
            <p:nvPr/>
          </p:nvSpPr>
          <p:spPr>
            <a:xfrm>
              <a:off x="5348864" y="4794870"/>
              <a:ext cx="281436" cy="14401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8" name="Rectangle 52">
              <a:extLst>
                <a:ext uri="{FF2B5EF4-FFF2-40B4-BE49-F238E27FC236}">
                  <a16:creationId xmlns:a16="http://schemas.microsoft.com/office/drawing/2014/main" id="{F198056D-FA7F-4FD2-ABDC-790F7888614A}"/>
                </a:ext>
              </a:extLst>
            </p:cNvPr>
            <p:cNvSpPr/>
            <p:nvPr/>
          </p:nvSpPr>
          <p:spPr>
            <a:xfrm>
              <a:off x="5630498" y="4794870"/>
              <a:ext cx="281436" cy="1440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39" name="Rectangle 53">
              <a:extLst>
                <a:ext uri="{FF2B5EF4-FFF2-40B4-BE49-F238E27FC236}">
                  <a16:creationId xmlns:a16="http://schemas.microsoft.com/office/drawing/2014/main" id="{D291FE31-0401-4E45-AA61-3C7AA8E62939}"/>
                </a:ext>
              </a:extLst>
            </p:cNvPr>
            <p:cNvSpPr/>
            <p:nvPr/>
          </p:nvSpPr>
          <p:spPr>
            <a:xfrm>
              <a:off x="5910282" y="4794870"/>
              <a:ext cx="281436" cy="14401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40" name="Rectangle 54">
              <a:extLst>
                <a:ext uri="{FF2B5EF4-FFF2-40B4-BE49-F238E27FC236}">
                  <a16:creationId xmlns:a16="http://schemas.microsoft.com/office/drawing/2014/main" id="{84366535-6A74-4794-802B-F45682EF64DE}"/>
                </a:ext>
              </a:extLst>
            </p:cNvPr>
            <p:cNvSpPr/>
            <p:nvPr/>
          </p:nvSpPr>
          <p:spPr>
            <a:xfrm>
              <a:off x="6189274" y="4794870"/>
              <a:ext cx="281436" cy="144016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41" name="그룹 84">
            <a:extLst>
              <a:ext uri="{FF2B5EF4-FFF2-40B4-BE49-F238E27FC236}">
                <a16:creationId xmlns:a16="http://schemas.microsoft.com/office/drawing/2014/main" id="{BAEEBA9A-A230-40C4-BD17-6266D530A73B}"/>
              </a:ext>
            </a:extLst>
          </p:cNvPr>
          <p:cNvGrpSpPr/>
          <p:nvPr/>
        </p:nvGrpSpPr>
        <p:grpSpPr>
          <a:xfrm>
            <a:off x="9594133" y="4824059"/>
            <a:ext cx="2049231" cy="144016"/>
            <a:chOff x="6927681" y="4794870"/>
            <a:chExt cx="1679267" cy="144016"/>
          </a:xfrm>
        </p:grpSpPr>
        <p:sp>
          <p:nvSpPr>
            <p:cNvPr id="142" name="Rectangle 57">
              <a:extLst>
                <a:ext uri="{FF2B5EF4-FFF2-40B4-BE49-F238E27FC236}">
                  <a16:creationId xmlns:a16="http://schemas.microsoft.com/office/drawing/2014/main" id="{358433C4-8350-4502-B8FB-4D16C0236AF6}"/>
                </a:ext>
              </a:extLst>
            </p:cNvPr>
            <p:cNvSpPr/>
            <p:nvPr/>
          </p:nvSpPr>
          <p:spPr>
            <a:xfrm>
              <a:off x="6927681" y="4794870"/>
              <a:ext cx="281436" cy="14401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43" name="Rectangle 58">
              <a:extLst>
                <a:ext uri="{FF2B5EF4-FFF2-40B4-BE49-F238E27FC236}">
                  <a16:creationId xmlns:a16="http://schemas.microsoft.com/office/drawing/2014/main" id="{1F75E7EB-40D6-48B8-9CFA-17A37D9B4401}"/>
                </a:ext>
              </a:extLst>
            </p:cNvPr>
            <p:cNvSpPr/>
            <p:nvPr/>
          </p:nvSpPr>
          <p:spPr>
            <a:xfrm>
              <a:off x="7205317" y="4794870"/>
              <a:ext cx="281436" cy="144016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44" name="Rectangle 59">
              <a:extLst>
                <a:ext uri="{FF2B5EF4-FFF2-40B4-BE49-F238E27FC236}">
                  <a16:creationId xmlns:a16="http://schemas.microsoft.com/office/drawing/2014/main" id="{C90306FB-8127-4932-97C3-9291523C831C}"/>
                </a:ext>
              </a:extLst>
            </p:cNvPr>
            <p:cNvSpPr/>
            <p:nvPr/>
          </p:nvSpPr>
          <p:spPr>
            <a:xfrm>
              <a:off x="7485102" y="4794870"/>
              <a:ext cx="281436" cy="144016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45" name="Rectangle 60">
              <a:extLst>
                <a:ext uri="{FF2B5EF4-FFF2-40B4-BE49-F238E27FC236}">
                  <a16:creationId xmlns:a16="http://schemas.microsoft.com/office/drawing/2014/main" id="{72E9008D-9734-4EF8-B830-01C504AA3722}"/>
                </a:ext>
              </a:extLst>
            </p:cNvPr>
            <p:cNvSpPr/>
            <p:nvPr/>
          </p:nvSpPr>
          <p:spPr>
            <a:xfrm>
              <a:off x="7766736" y="4794870"/>
              <a:ext cx="281436" cy="14401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46" name="Rectangle 61">
              <a:extLst>
                <a:ext uri="{FF2B5EF4-FFF2-40B4-BE49-F238E27FC236}">
                  <a16:creationId xmlns:a16="http://schemas.microsoft.com/office/drawing/2014/main" id="{5E29E52E-9CBA-4FDA-B2EA-E7BDFAF4636C}"/>
                </a:ext>
              </a:extLst>
            </p:cNvPr>
            <p:cNvSpPr/>
            <p:nvPr/>
          </p:nvSpPr>
          <p:spPr>
            <a:xfrm>
              <a:off x="8046520" y="4794870"/>
              <a:ext cx="281436" cy="144016"/>
            </a:xfrm>
            <a:prstGeom prst="rect">
              <a:avLst/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47" name="Rectangle 62">
              <a:extLst>
                <a:ext uri="{FF2B5EF4-FFF2-40B4-BE49-F238E27FC236}">
                  <a16:creationId xmlns:a16="http://schemas.microsoft.com/office/drawing/2014/main" id="{72465469-667B-4C50-B7B0-65C850A56779}"/>
                </a:ext>
              </a:extLst>
            </p:cNvPr>
            <p:cNvSpPr/>
            <p:nvPr/>
          </p:nvSpPr>
          <p:spPr>
            <a:xfrm>
              <a:off x="8325512" y="4794870"/>
              <a:ext cx="281436" cy="144016"/>
            </a:xfrm>
            <a:prstGeom prst="rect">
              <a:avLst/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FB082081-3E44-4519-9BAC-EF975550C73B}"/>
              </a:ext>
            </a:extLst>
          </p:cNvPr>
          <p:cNvGrpSpPr/>
          <p:nvPr/>
        </p:nvGrpSpPr>
        <p:grpSpPr>
          <a:xfrm>
            <a:off x="5054105" y="5293310"/>
            <a:ext cx="1800400" cy="1046889"/>
            <a:chOff x="1021139" y="5089024"/>
            <a:chExt cx="1800400" cy="1046889"/>
          </a:xfrm>
        </p:grpSpPr>
        <p:grpSp>
          <p:nvGrpSpPr>
            <p:cNvPr id="149" name="Group 11">
              <a:extLst>
                <a:ext uri="{FF2B5EF4-FFF2-40B4-BE49-F238E27FC236}">
                  <a16:creationId xmlns:a16="http://schemas.microsoft.com/office/drawing/2014/main" id="{763FC80D-B94E-4F57-BFC7-D5507771C0B0}"/>
                </a:ext>
              </a:extLst>
            </p:cNvPr>
            <p:cNvGrpSpPr/>
            <p:nvPr/>
          </p:nvGrpSpPr>
          <p:grpSpPr>
            <a:xfrm>
              <a:off x="1021139" y="5089024"/>
              <a:ext cx="1800200" cy="521878"/>
              <a:chOff x="2851759" y="3796461"/>
              <a:chExt cx="1800000" cy="521878"/>
            </a:xfrm>
          </p:grpSpPr>
          <p:sp>
            <p:nvSpPr>
              <p:cNvPr id="151" name="Text Placeholder 3">
                <a:extLst>
                  <a:ext uri="{FF2B5EF4-FFF2-40B4-BE49-F238E27FC236}">
                    <a16:creationId xmlns:a16="http://schemas.microsoft.com/office/drawing/2014/main" id="{B5AAB361-CA14-44CC-8617-DA34555584C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3796461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name</a:t>
                </a:r>
              </a:p>
            </p:txBody>
          </p:sp>
          <p:sp>
            <p:nvSpPr>
              <p:cNvPr id="152" name="Text Placeholder 5">
                <a:extLst>
                  <a:ext uri="{FF2B5EF4-FFF2-40B4-BE49-F238E27FC236}">
                    <a16:creationId xmlns:a16="http://schemas.microsoft.com/office/drawing/2014/main" id="{6935AE66-5791-4A01-A1CE-838D18067D5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4086246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accent1"/>
                    </a:solidFill>
                  </a:rPr>
                  <a:t>Director</a:t>
                </a:r>
              </a:p>
            </p:txBody>
          </p:sp>
        </p:grp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D9790D6E-6F9F-49F1-8BFE-74726A86522D}"/>
                </a:ext>
              </a:extLst>
            </p:cNvPr>
            <p:cNvSpPr txBox="1"/>
            <p:nvPr/>
          </p:nvSpPr>
          <p:spPr>
            <a:xfrm>
              <a:off x="1021139" y="5674248"/>
              <a:ext cx="1800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2E4984D-F62D-4D53-B942-34CE06576AF2}"/>
              </a:ext>
            </a:extLst>
          </p:cNvPr>
          <p:cNvGrpSpPr/>
          <p:nvPr/>
        </p:nvGrpSpPr>
        <p:grpSpPr>
          <a:xfrm>
            <a:off x="7386326" y="5293310"/>
            <a:ext cx="1800400" cy="1046889"/>
            <a:chOff x="1021139" y="5089024"/>
            <a:chExt cx="1800400" cy="1046889"/>
          </a:xfrm>
        </p:grpSpPr>
        <p:grpSp>
          <p:nvGrpSpPr>
            <p:cNvPr id="154" name="Group 11">
              <a:extLst>
                <a:ext uri="{FF2B5EF4-FFF2-40B4-BE49-F238E27FC236}">
                  <a16:creationId xmlns:a16="http://schemas.microsoft.com/office/drawing/2014/main" id="{277B4F3E-6E46-4896-858A-A8B628BBCB3B}"/>
                </a:ext>
              </a:extLst>
            </p:cNvPr>
            <p:cNvGrpSpPr/>
            <p:nvPr/>
          </p:nvGrpSpPr>
          <p:grpSpPr>
            <a:xfrm>
              <a:off x="1021139" y="5089024"/>
              <a:ext cx="1800200" cy="521878"/>
              <a:chOff x="2851759" y="3796461"/>
              <a:chExt cx="1800000" cy="521878"/>
            </a:xfrm>
          </p:grpSpPr>
          <p:sp>
            <p:nvSpPr>
              <p:cNvPr id="156" name="Text Placeholder 3">
                <a:extLst>
                  <a:ext uri="{FF2B5EF4-FFF2-40B4-BE49-F238E27FC236}">
                    <a16:creationId xmlns:a16="http://schemas.microsoft.com/office/drawing/2014/main" id="{576EF5CB-94EA-4483-90E5-6E873FB313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3796461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name</a:t>
                </a:r>
              </a:p>
            </p:txBody>
          </p:sp>
          <p:sp>
            <p:nvSpPr>
              <p:cNvPr id="157" name="Text Placeholder 5">
                <a:extLst>
                  <a:ext uri="{FF2B5EF4-FFF2-40B4-BE49-F238E27FC236}">
                    <a16:creationId xmlns:a16="http://schemas.microsoft.com/office/drawing/2014/main" id="{95C6EEB6-C69F-4D34-8C80-78F0CFAE6EF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4086246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accent1"/>
                    </a:solidFill>
                  </a:rPr>
                  <a:t>Director</a:t>
                </a:r>
              </a:p>
            </p:txBody>
          </p:sp>
        </p:grp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7E3F4D46-C65A-469C-9C35-33925D129847}"/>
                </a:ext>
              </a:extLst>
            </p:cNvPr>
            <p:cNvSpPr txBox="1"/>
            <p:nvPr/>
          </p:nvSpPr>
          <p:spPr>
            <a:xfrm>
              <a:off x="1021139" y="5674248"/>
              <a:ext cx="1800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E2BB1E09-9F94-4317-8C0E-DE0F12EA75E5}"/>
              </a:ext>
            </a:extLst>
          </p:cNvPr>
          <p:cNvGrpSpPr/>
          <p:nvPr/>
        </p:nvGrpSpPr>
        <p:grpSpPr>
          <a:xfrm>
            <a:off x="9718548" y="5293310"/>
            <a:ext cx="1800400" cy="1046889"/>
            <a:chOff x="1021139" y="5089024"/>
            <a:chExt cx="1800400" cy="1046889"/>
          </a:xfrm>
        </p:grpSpPr>
        <p:grpSp>
          <p:nvGrpSpPr>
            <p:cNvPr id="159" name="Group 11">
              <a:extLst>
                <a:ext uri="{FF2B5EF4-FFF2-40B4-BE49-F238E27FC236}">
                  <a16:creationId xmlns:a16="http://schemas.microsoft.com/office/drawing/2014/main" id="{60826E16-64F1-4F44-BBE3-A42057751BF3}"/>
                </a:ext>
              </a:extLst>
            </p:cNvPr>
            <p:cNvGrpSpPr/>
            <p:nvPr/>
          </p:nvGrpSpPr>
          <p:grpSpPr>
            <a:xfrm>
              <a:off x="1021139" y="5089024"/>
              <a:ext cx="1800200" cy="521878"/>
              <a:chOff x="2851759" y="3796461"/>
              <a:chExt cx="1800000" cy="521878"/>
            </a:xfrm>
          </p:grpSpPr>
          <p:sp>
            <p:nvSpPr>
              <p:cNvPr id="161" name="Text Placeholder 3">
                <a:extLst>
                  <a:ext uri="{FF2B5EF4-FFF2-40B4-BE49-F238E27FC236}">
                    <a16:creationId xmlns:a16="http://schemas.microsoft.com/office/drawing/2014/main" id="{F58D65AC-5569-4697-B286-04C8F551A4C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3796461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Your name</a:t>
                </a:r>
              </a:p>
            </p:txBody>
          </p:sp>
          <p:sp>
            <p:nvSpPr>
              <p:cNvPr id="162" name="Text Placeholder 5">
                <a:extLst>
                  <a:ext uri="{FF2B5EF4-FFF2-40B4-BE49-F238E27FC236}">
                    <a16:creationId xmlns:a16="http://schemas.microsoft.com/office/drawing/2014/main" id="{469A595A-C498-44A8-B00F-C5310AFBC45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851759" y="4086246"/>
                <a:ext cx="1800000" cy="232093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accent1"/>
                    </a:solidFill>
                  </a:rPr>
                  <a:t>Director</a:t>
                </a:r>
              </a:p>
            </p:txBody>
          </p:sp>
        </p:grp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A2C0E08B-50FE-493E-A215-6F6A89F5671F}"/>
                </a:ext>
              </a:extLst>
            </p:cNvPr>
            <p:cNvSpPr txBox="1"/>
            <p:nvPr/>
          </p:nvSpPr>
          <p:spPr>
            <a:xfrm>
              <a:off x="1021139" y="5674248"/>
              <a:ext cx="1800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</a:p>
          </p:txBody>
        </p:sp>
      </p:grpSp>
      <p:sp>
        <p:nvSpPr>
          <p:cNvPr id="163" name="TextBox 162">
            <a:extLst>
              <a:ext uri="{FF2B5EF4-FFF2-40B4-BE49-F238E27FC236}">
                <a16:creationId xmlns:a16="http://schemas.microsoft.com/office/drawing/2014/main" id="{E9A2A951-D9A9-4AC5-A50F-796679DAB119}"/>
              </a:ext>
            </a:extLst>
          </p:cNvPr>
          <p:cNvSpPr txBox="1"/>
          <p:nvPr/>
        </p:nvSpPr>
        <p:spPr>
          <a:xfrm>
            <a:off x="560591" y="413057"/>
            <a:ext cx="4070957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Our Team Style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7FE70A07-0D0F-4C49-80E6-AE0450AC607D}"/>
              </a:ext>
            </a:extLst>
          </p:cNvPr>
          <p:cNvSpPr txBox="1"/>
          <p:nvPr/>
        </p:nvSpPr>
        <p:spPr>
          <a:xfrm>
            <a:off x="407264" y="5465068"/>
            <a:ext cx="4034867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dirty="0">
                <a:solidFill>
                  <a:schemeClr val="accent2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dirty="0">
                <a:solidFill>
                  <a:schemeClr val="accent2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dirty="0">
                <a:solidFill>
                  <a:schemeClr val="accent2"/>
                </a:solidFill>
                <a:cs typeface="Arial" pitchFamily="34" charset="0"/>
              </a:rPr>
              <a:t>for your Presentation</a:t>
            </a:r>
            <a:endParaRPr lang="ko-KR" altLang="en-US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1985F867-0FD2-4831-82DF-EC37BA5C6FF8}"/>
              </a:ext>
            </a:extLst>
          </p:cNvPr>
          <p:cNvSpPr txBox="1"/>
          <p:nvPr/>
        </p:nvSpPr>
        <p:spPr>
          <a:xfrm>
            <a:off x="407264" y="4070446"/>
            <a:ext cx="2588482" cy="12416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867" dirty="0">
                <a:cs typeface="Arial" pitchFamily="34" charset="0"/>
              </a:rPr>
              <a:t>L</a:t>
            </a:r>
            <a:r>
              <a:rPr lang="en-US" altLang="ko-KR" sz="1867" dirty="0"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B94CD4-4C2E-40CD-8F1A-BAA6BB17025A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F82914A-D17B-4888-80CA-C34D6D8C8FCB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F43B455-CCC6-4212-A5B4-58A2570E5EEC}"/>
              </a:ext>
            </a:extLst>
          </p:cNvPr>
          <p:cNvSpPr>
            <a:spLocks noGrp="1"/>
          </p:cNvSpPr>
          <p:nvPr>
            <p:ph type="pic" idx="17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57DEC44-A438-4E95-9E4C-9194E644593D}"/>
              </a:ext>
            </a:extLst>
          </p:cNvPr>
          <p:cNvSpPr>
            <a:spLocks noGrp="1"/>
          </p:cNvSpPr>
          <p:nvPr>
            <p:ph type="pic" idx="18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97A3995-0617-48BC-AC59-D75363A76009}"/>
              </a:ext>
            </a:extLst>
          </p:cNvPr>
          <p:cNvSpPr txBox="1"/>
          <p:nvPr/>
        </p:nvSpPr>
        <p:spPr>
          <a:xfrm>
            <a:off x="5671366" y="3395138"/>
            <a:ext cx="58355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</a:t>
            </a:r>
            <a:endParaRPr lang="ko-KR" altLang="en-US" sz="1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8F82251-5310-44AB-BB06-64995CF9A410}"/>
              </a:ext>
            </a:extLst>
          </p:cNvPr>
          <p:cNvSpPr txBox="1"/>
          <p:nvPr/>
        </p:nvSpPr>
        <p:spPr>
          <a:xfrm>
            <a:off x="8017182" y="5934064"/>
            <a:ext cx="3568439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100" dirty="0">
                <a:cs typeface="Arial" pitchFamily="34" charset="0"/>
              </a:rPr>
              <a:t>L</a:t>
            </a:r>
            <a:r>
              <a:rPr lang="en-US" altLang="ko-KR" sz="1100" dirty="0"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100" dirty="0">
                <a:cs typeface="Arial" pitchFamily="34" charset="0"/>
              </a:rPr>
              <a:t>CU USU AGAM INTEGRE IMPEDIT.</a:t>
            </a:r>
            <a:endParaRPr lang="ko-KR" altLang="en-US" sz="1100" dirty="0">
              <a:cs typeface="Arial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5853772-CABB-401E-AB73-A7082C6E7D07}"/>
              </a:ext>
            </a:extLst>
          </p:cNvPr>
          <p:cNvSpPr txBox="1"/>
          <p:nvPr/>
        </p:nvSpPr>
        <p:spPr>
          <a:xfrm>
            <a:off x="8017181" y="5022917"/>
            <a:ext cx="356844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dirty="0">
                <a:solidFill>
                  <a:schemeClr val="accent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OREM IPSUM</a:t>
            </a:r>
          </a:p>
          <a:p>
            <a:pPr algn="r"/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D0B3F29A-E9D9-48BC-A543-8FA394E23372}"/>
              </a:ext>
            </a:extLst>
          </p:cNvPr>
          <p:cNvSpPr txBox="1"/>
          <p:nvPr/>
        </p:nvSpPr>
        <p:spPr>
          <a:xfrm>
            <a:off x="5593927" y="1732649"/>
            <a:ext cx="1450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BFC5C529-14D1-444A-9CA1-417EF888DD00}"/>
              </a:ext>
            </a:extLst>
          </p:cNvPr>
          <p:cNvSpPr txBox="1"/>
          <p:nvPr/>
        </p:nvSpPr>
        <p:spPr>
          <a:xfrm>
            <a:off x="7941017" y="1752065"/>
            <a:ext cx="1450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cs typeface="Arial" pitchFamily="34" charset="0"/>
            </a:endParaRPr>
          </a:p>
        </p:txBody>
      </p: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11D83594-5143-4588-8012-8E47C669D9C0}"/>
              </a:ext>
            </a:extLst>
          </p:cNvPr>
          <p:cNvGrpSpPr/>
          <p:nvPr/>
        </p:nvGrpSpPr>
        <p:grpSpPr>
          <a:xfrm>
            <a:off x="78925" y="1554591"/>
            <a:ext cx="4908987" cy="4826221"/>
            <a:chOff x="78925" y="1554591"/>
            <a:chExt cx="4908987" cy="4826221"/>
          </a:xfrm>
        </p:grpSpPr>
        <p:grpSp>
          <p:nvGrpSpPr>
            <p:cNvPr id="80" name="Graphic 475">
              <a:extLst>
                <a:ext uri="{FF2B5EF4-FFF2-40B4-BE49-F238E27FC236}">
                  <a16:creationId xmlns:a16="http://schemas.microsoft.com/office/drawing/2014/main" id="{88906885-B7B8-4454-9C55-3FEC9F5E270F}"/>
                </a:ext>
              </a:extLst>
            </p:cNvPr>
            <p:cNvGrpSpPr/>
            <p:nvPr/>
          </p:nvGrpSpPr>
          <p:grpSpPr>
            <a:xfrm>
              <a:off x="78925" y="1554591"/>
              <a:ext cx="4908987" cy="4826221"/>
              <a:chOff x="2612456" y="-44"/>
              <a:chExt cx="6970899" cy="6853351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61A3225A-3FAF-40BD-8654-8E4B0D0AA064}"/>
                  </a:ext>
                </a:extLst>
              </p:cNvPr>
              <p:cNvSpPr/>
              <p:nvPr/>
            </p:nvSpPr>
            <p:spPr>
              <a:xfrm>
                <a:off x="5682646" y="-44"/>
                <a:ext cx="630531" cy="272452"/>
              </a:xfrm>
              <a:custGeom>
                <a:avLst/>
                <a:gdLst>
                  <a:gd name="connsiteX0" fmla="*/ 0 w 630531"/>
                  <a:gd name="connsiteY0" fmla="*/ 256146 h 272451"/>
                  <a:gd name="connsiteX1" fmla="*/ 17904 w 630531"/>
                  <a:gd name="connsiteY1" fmla="*/ 219560 h 272451"/>
                  <a:gd name="connsiteX2" fmla="*/ 145567 w 630531"/>
                  <a:gd name="connsiteY2" fmla="*/ 91897 h 272451"/>
                  <a:gd name="connsiteX3" fmla="*/ 300475 w 630531"/>
                  <a:gd name="connsiteY3" fmla="*/ 7826 h 272451"/>
                  <a:gd name="connsiteX4" fmla="*/ 335505 w 630531"/>
                  <a:gd name="connsiteY4" fmla="*/ 42 h 272451"/>
                  <a:gd name="connsiteX5" fmla="*/ 462390 w 630531"/>
                  <a:gd name="connsiteY5" fmla="*/ 28065 h 272451"/>
                  <a:gd name="connsiteX6" fmla="*/ 518437 w 630531"/>
                  <a:gd name="connsiteY6" fmla="*/ 88005 h 272451"/>
                  <a:gd name="connsiteX7" fmla="*/ 556580 w 630531"/>
                  <a:gd name="connsiteY7" fmla="*/ 168962 h 272451"/>
                  <a:gd name="connsiteX8" fmla="*/ 635980 w 630531"/>
                  <a:gd name="connsiteY8" fmla="*/ 274050 h 272451"/>
                  <a:gd name="connsiteX9" fmla="*/ 0 w 630531"/>
                  <a:gd name="connsiteY9" fmla="*/ 256146 h 272451"/>
                  <a:gd name="connsiteX10" fmla="*/ 0 w 630531"/>
                  <a:gd name="connsiteY10" fmla="*/ 256146 h 272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30531" h="272451">
                    <a:moveTo>
                      <a:pt x="0" y="256146"/>
                    </a:moveTo>
                    <a:cubicBezTo>
                      <a:pt x="6228" y="244470"/>
                      <a:pt x="14012" y="232793"/>
                      <a:pt x="17904" y="219560"/>
                    </a:cubicBezTo>
                    <a:cubicBezTo>
                      <a:pt x="39700" y="155729"/>
                      <a:pt x="91855" y="123034"/>
                      <a:pt x="145567" y="91897"/>
                    </a:cubicBezTo>
                    <a:cubicBezTo>
                      <a:pt x="196944" y="63095"/>
                      <a:pt x="249099" y="35850"/>
                      <a:pt x="300475" y="7826"/>
                    </a:cubicBezTo>
                    <a:cubicBezTo>
                      <a:pt x="311373" y="1599"/>
                      <a:pt x="323050" y="42"/>
                      <a:pt x="335505" y="42"/>
                    </a:cubicBezTo>
                    <a:cubicBezTo>
                      <a:pt x="379876" y="-737"/>
                      <a:pt x="421911" y="9383"/>
                      <a:pt x="462390" y="28065"/>
                    </a:cubicBezTo>
                    <a:cubicBezTo>
                      <a:pt x="488856" y="40520"/>
                      <a:pt x="498976" y="68544"/>
                      <a:pt x="518437" y="88005"/>
                    </a:cubicBezTo>
                    <a:cubicBezTo>
                      <a:pt x="541790" y="109801"/>
                      <a:pt x="548017" y="140160"/>
                      <a:pt x="556580" y="168962"/>
                    </a:cubicBezTo>
                    <a:cubicBezTo>
                      <a:pt x="565921" y="201656"/>
                      <a:pt x="607178" y="246805"/>
                      <a:pt x="635980" y="274050"/>
                    </a:cubicBezTo>
                    <a:cubicBezTo>
                      <a:pt x="632867" y="277943"/>
                      <a:pt x="6228" y="259260"/>
                      <a:pt x="0" y="256146"/>
                    </a:cubicBezTo>
                    <a:lnTo>
                      <a:pt x="0" y="256146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0FD763AB-D6D6-46F9-AEA7-6A339184F79D}"/>
                  </a:ext>
                </a:extLst>
              </p:cNvPr>
              <p:cNvSpPr/>
              <p:nvPr/>
            </p:nvSpPr>
            <p:spPr>
              <a:xfrm>
                <a:off x="5683426" y="189292"/>
                <a:ext cx="630531" cy="77843"/>
              </a:xfrm>
              <a:custGeom>
                <a:avLst/>
                <a:gdLst>
                  <a:gd name="connsiteX0" fmla="*/ 631310 w 630531"/>
                  <a:gd name="connsiteY0" fmla="*/ 80043 h 77843"/>
                  <a:gd name="connsiteX1" fmla="*/ 583047 w 630531"/>
                  <a:gd name="connsiteY1" fmla="*/ 27110 h 77843"/>
                  <a:gd name="connsiteX2" fmla="*/ 408678 w 630531"/>
                  <a:gd name="connsiteY2" fmla="*/ 8427 h 77843"/>
                  <a:gd name="connsiteX3" fmla="*/ 158022 w 630531"/>
                  <a:gd name="connsiteY3" fmla="*/ 4535 h 77843"/>
                  <a:gd name="connsiteX4" fmla="*/ 17904 w 630531"/>
                  <a:gd name="connsiteY4" fmla="*/ 28666 h 77843"/>
                  <a:gd name="connsiteX5" fmla="*/ 17904 w 630531"/>
                  <a:gd name="connsiteY5" fmla="*/ 29445 h 77843"/>
                  <a:gd name="connsiteX6" fmla="*/ 0 w 630531"/>
                  <a:gd name="connsiteY6" fmla="*/ 66031 h 77843"/>
                  <a:gd name="connsiteX7" fmla="*/ 778 w 630531"/>
                  <a:gd name="connsiteY7" fmla="*/ 66810 h 77843"/>
                  <a:gd name="connsiteX8" fmla="*/ 15569 w 630531"/>
                  <a:gd name="connsiteY8" fmla="*/ 67588 h 77843"/>
                  <a:gd name="connsiteX9" fmla="*/ 133891 w 630531"/>
                  <a:gd name="connsiteY9" fmla="*/ 47349 h 77843"/>
                  <a:gd name="connsiteX10" fmla="*/ 384546 w 630531"/>
                  <a:gd name="connsiteY10" fmla="*/ 51241 h 77843"/>
                  <a:gd name="connsiteX11" fmla="*/ 631310 w 630531"/>
                  <a:gd name="connsiteY11" fmla="*/ 80043 h 77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30531" h="77843">
                    <a:moveTo>
                      <a:pt x="631310" y="80043"/>
                    </a:moveTo>
                    <a:cubicBezTo>
                      <a:pt x="615741" y="65253"/>
                      <a:pt x="597837" y="46570"/>
                      <a:pt x="583047" y="27110"/>
                    </a:cubicBezTo>
                    <a:cubicBezTo>
                      <a:pt x="519994" y="19325"/>
                      <a:pt x="455384" y="12319"/>
                      <a:pt x="408678" y="8427"/>
                    </a:cubicBezTo>
                    <a:cubicBezTo>
                      <a:pt x="322271" y="2200"/>
                      <a:pt x="244428" y="-4806"/>
                      <a:pt x="158022" y="4535"/>
                    </a:cubicBezTo>
                    <a:cubicBezTo>
                      <a:pt x="131555" y="7649"/>
                      <a:pt x="53712" y="22439"/>
                      <a:pt x="17904" y="28666"/>
                    </a:cubicBezTo>
                    <a:cubicBezTo>
                      <a:pt x="17904" y="28666"/>
                      <a:pt x="17904" y="29445"/>
                      <a:pt x="17904" y="29445"/>
                    </a:cubicBezTo>
                    <a:cubicBezTo>
                      <a:pt x="14012" y="41900"/>
                      <a:pt x="6227" y="53576"/>
                      <a:pt x="0" y="66031"/>
                    </a:cubicBezTo>
                    <a:lnTo>
                      <a:pt x="778" y="66810"/>
                    </a:lnTo>
                    <a:cubicBezTo>
                      <a:pt x="1557" y="66810"/>
                      <a:pt x="6227" y="67588"/>
                      <a:pt x="15569" y="67588"/>
                    </a:cubicBezTo>
                    <a:cubicBezTo>
                      <a:pt x="55269" y="60582"/>
                      <a:pt x="111316" y="49684"/>
                      <a:pt x="133891" y="47349"/>
                    </a:cubicBezTo>
                    <a:cubicBezTo>
                      <a:pt x="220297" y="38008"/>
                      <a:pt x="298140" y="45014"/>
                      <a:pt x="384546" y="51241"/>
                    </a:cubicBezTo>
                    <a:cubicBezTo>
                      <a:pt x="448378" y="56690"/>
                      <a:pt x="550353" y="68367"/>
                      <a:pt x="631310" y="80043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B42AB3AB-4B82-4D26-B255-DA9A7B87EE5A}"/>
                  </a:ext>
                </a:extLst>
              </p:cNvPr>
              <p:cNvSpPr/>
              <p:nvPr/>
            </p:nvSpPr>
            <p:spPr>
              <a:xfrm>
                <a:off x="4070064" y="3049893"/>
                <a:ext cx="2202966" cy="2584392"/>
              </a:xfrm>
              <a:custGeom>
                <a:avLst/>
                <a:gdLst>
                  <a:gd name="connsiteX0" fmla="*/ 2187846 w 2202967"/>
                  <a:gd name="connsiteY0" fmla="*/ 1789619 h 2584399"/>
                  <a:gd name="connsiteX1" fmla="*/ 2208864 w 2202967"/>
                  <a:gd name="connsiteY1" fmla="*/ 1567766 h 2584399"/>
                  <a:gd name="connsiteX2" fmla="*/ 2136469 w 2202967"/>
                  <a:gd name="connsiteY2" fmla="*/ 1394175 h 2584399"/>
                  <a:gd name="connsiteX3" fmla="*/ 1797072 w 2202967"/>
                  <a:gd name="connsiteY3" fmla="*/ 728614 h 2584399"/>
                  <a:gd name="connsiteX4" fmla="*/ 1690427 w 2202967"/>
                  <a:gd name="connsiteY4" fmla="*/ 120657 h 2584399"/>
                  <a:gd name="connsiteX5" fmla="*/ 789779 w 2202967"/>
                  <a:gd name="connsiteY5" fmla="*/ 0 h 2584399"/>
                  <a:gd name="connsiteX6" fmla="*/ 716606 w 2202967"/>
                  <a:gd name="connsiteY6" fmla="*/ 562029 h 2584399"/>
                  <a:gd name="connsiteX7" fmla="*/ 793671 w 2202967"/>
                  <a:gd name="connsiteY7" fmla="*/ 774541 h 2584399"/>
                  <a:gd name="connsiteX8" fmla="*/ 792893 w 2202967"/>
                  <a:gd name="connsiteY8" fmla="*/ 1019748 h 2584399"/>
                  <a:gd name="connsiteX9" fmla="*/ 785887 w 2202967"/>
                  <a:gd name="connsiteY9" fmla="*/ 1046215 h 2584399"/>
                  <a:gd name="connsiteX10" fmla="*/ 603733 w 2202967"/>
                  <a:gd name="connsiteY10" fmla="*/ 1387169 h 2584399"/>
                  <a:gd name="connsiteX11" fmla="*/ 574931 w 2202967"/>
                  <a:gd name="connsiteY11" fmla="*/ 1416749 h 2584399"/>
                  <a:gd name="connsiteX12" fmla="*/ 277570 w 2202967"/>
                  <a:gd name="connsiteY12" fmla="*/ 1591119 h 2584399"/>
                  <a:gd name="connsiteX13" fmla="*/ 254995 w 2202967"/>
                  <a:gd name="connsiteY13" fmla="*/ 1607465 h 2584399"/>
                  <a:gd name="connsiteX14" fmla="*/ 6675 w 2202967"/>
                  <a:gd name="connsiteY14" fmla="*/ 1877582 h 2584399"/>
                  <a:gd name="connsiteX15" fmla="*/ 5118 w 2202967"/>
                  <a:gd name="connsiteY15" fmla="*/ 1899378 h 2584399"/>
                  <a:gd name="connsiteX16" fmla="*/ 8232 w 2202967"/>
                  <a:gd name="connsiteY16" fmla="*/ 1912612 h 2584399"/>
                  <a:gd name="connsiteX17" fmla="*/ 37812 w 2202967"/>
                  <a:gd name="connsiteY17" fmla="*/ 2069855 h 2584399"/>
                  <a:gd name="connsiteX18" fmla="*/ 201283 w 2202967"/>
                  <a:gd name="connsiteY18" fmla="*/ 2206081 h 2584399"/>
                  <a:gd name="connsiteX19" fmla="*/ 349964 w 2202967"/>
                  <a:gd name="connsiteY19" fmla="*/ 2265242 h 2584399"/>
                  <a:gd name="connsiteX20" fmla="*/ 356970 w 2202967"/>
                  <a:gd name="connsiteY20" fmla="*/ 2262128 h 2584399"/>
                  <a:gd name="connsiteX21" fmla="*/ 506429 w 2202967"/>
                  <a:gd name="connsiteY21" fmla="*/ 2235662 h 2584399"/>
                  <a:gd name="connsiteX22" fmla="*/ 525111 w 2202967"/>
                  <a:gd name="connsiteY22" fmla="*/ 2217758 h 2584399"/>
                  <a:gd name="connsiteX23" fmla="*/ 546908 w 2202967"/>
                  <a:gd name="connsiteY23" fmla="*/ 2143806 h 2584399"/>
                  <a:gd name="connsiteX24" fmla="*/ 588165 w 2202967"/>
                  <a:gd name="connsiteY24" fmla="*/ 2065184 h 2584399"/>
                  <a:gd name="connsiteX25" fmla="*/ 603733 w 2202967"/>
                  <a:gd name="connsiteY25" fmla="*/ 2057400 h 2584399"/>
                  <a:gd name="connsiteX26" fmla="*/ 697924 w 2202967"/>
                  <a:gd name="connsiteY26" fmla="*/ 2044945 h 2584399"/>
                  <a:gd name="connsiteX27" fmla="*/ 728283 w 2202967"/>
                  <a:gd name="connsiteY27" fmla="*/ 2036383 h 2584399"/>
                  <a:gd name="connsiteX28" fmla="*/ 797563 w 2202967"/>
                  <a:gd name="connsiteY28" fmla="*/ 1976443 h 2584399"/>
                  <a:gd name="connsiteX29" fmla="*/ 1094146 w 2202967"/>
                  <a:gd name="connsiteY29" fmla="*/ 1675968 h 2584399"/>
                  <a:gd name="connsiteX30" fmla="*/ 1168876 w 2202967"/>
                  <a:gd name="connsiteY30" fmla="*/ 1566987 h 2584399"/>
                  <a:gd name="connsiteX31" fmla="*/ 1204684 w 2202967"/>
                  <a:gd name="connsiteY31" fmla="*/ 1492257 h 2584399"/>
                  <a:gd name="connsiteX32" fmla="*/ 1271629 w 2202967"/>
                  <a:gd name="connsiteY32" fmla="*/ 1372378 h 2584399"/>
                  <a:gd name="connsiteX33" fmla="*/ 1291090 w 2202967"/>
                  <a:gd name="connsiteY33" fmla="*/ 1412079 h 2584399"/>
                  <a:gd name="connsiteX34" fmla="*/ 1456118 w 2202967"/>
                  <a:gd name="connsiteY34" fmla="*/ 1626926 h 2584399"/>
                  <a:gd name="connsiteX35" fmla="*/ 1478693 w 2202967"/>
                  <a:gd name="connsiteY35" fmla="*/ 1659621 h 2584399"/>
                  <a:gd name="connsiteX36" fmla="*/ 1572883 w 2202967"/>
                  <a:gd name="connsiteY36" fmla="*/ 1852672 h 2584399"/>
                  <a:gd name="connsiteX37" fmla="*/ 1579111 w 2202967"/>
                  <a:gd name="connsiteY37" fmla="*/ 1865127 h 2584399"/>
                  <a:gd name="connsiteX38" fmla="*/ 1550309 w 2202967"/>
                  <a:gd name="connsiteY38" fmla="*/ 2043388 h 2584399"/>
                  <a:gd name="connsiteX39" fmla="*/ 1518393 w 2202967"/>
                  <a:gd name="connsiteY39" fmla="*/ 2093208 h 2584399"/>
                  <a:gd name="connsiteX40" fmla="*/ 1512944 w 2202967"/>
                  <a:gd name="connsiteY40" fmla="*/ 2119675 h 2584399"/>
                  <a:gd name="connsiteX41" fmla="*/ 1536297 w 2202967"/>
                  <a:gd name="connsiteY41" fmla="*/ 2238775 h 2584399"/>
                  <a:gd name="connsiteX42" fmla="*/ 1533183 w 2202967"/>
                  <a:gd name="connsiteY42" fmla="*/ 2266021 h 2584399"/>
                  <a:gd name="connsiteX43" fmla="*/ 1469352 w 2202967"/>
                  <a:gd name="connsiteY43" fmla="*/ 2403803 h 2584399"/>
                  <a:gd name="connsiteX44" fmla="*/ 1489591 w 2202967"/>
                  <a:gd name="connsiteY44" fmla="*/ 2459850 h 2584399"/>
                  <a:gd name="connsiteX45" fmla="*/ 1513722 w 2202967"/>
                  <a:gd name="connsiteY45" fmla="*/ 2477754 h 2584399"/>
                  <a:gd name="connsiteX46" fmla="*/ 1724678 w 2202967"/>
                  <a:gd name="connsiteY46" fmla="*/ 2579729 h 2584399"/>
                  <a:gd name="connsiteX47" fmla="*/ 1776833 w 2202967"/>
                  <a:gd name="connsiteY47" fmla="*/ 2582843 h 2584399"/>
                  <a:gd name="connsiteX48" fmla="*/ 1906053 w 2202967"/>
                  <a:gd name="connsiteY48" fmla="*/ 2541586 h 2584399"/>
                  <a:gd name="connsiteX49" fmla="*/ 1985453 w 2202967"/>
                  <a:gd name="connsiteY49" fmla="*/ 2512005 h 2584399"/>
                  <a:gd name="connsiteX50" fmla="*/ 2032159 w 2202967"/>
                  <a:gd name="connsiteY50" fmla="*/ 2461407 h 2584399"/>
                  <a:gd name="connsiteX51" fmla="*/ 2060961 w 2202967"/>
                  <a:gd name="connsiteY51" fmla="*/ 2385899 h 2584399"/>
                  <a:gd name="connsiteX52" fmla="*/ 2158265 w 2202967"/>
                  <a:gd name="connsiteY52" fmla="*/ 2027820 h 2584399"/>
                  <a:gd name="connsiteX53" fmla="*/ 2187846 w 2202967"/>
                  <a:gd name="connsiteY53" fmla="*/ 1789619 h 2584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2202967" h="2584399">
                    <a:moveTo>
                      <a:pt x="2187846" y="1789619"/>
                    </a:moveTo>
                    <a:cubicBezTo>
                      <a:pt x="2187068" y="1738242"/>
                      <a:pt x="2208864" y="1580999"/>
                      <a:pt x="2208864" y="1567766"/>
                    </a:cubicBezTo>
                    <a:cubicBezTo>
                      <a:pt x="2208864" y="1521060"/>
                      <a:pt x="2152038" y="1419084"/>
                      <a:pt x="2136469" y="1394175"/>
                    </a:cubicBezTo>
                    <a:cubicBezTo>
                      <a:pt x="1982339" y="1148968"/>
                      <a:pt x="1840664" y="850828"/>
                      <a:pt x="1797072" y="728614"/>
                    </a:cubicBezTo>
                    <a:cubicBezTo>
                      <a:pt x="1670187" y="372870"/>
                      <a:pt x="1669409" y="326164"/>
                      <a:pt x="1690427" y="120657"/>
                    </a:cubicBezTo>
                    <a:cubicBezTo>
                      <a:pt x="1433544" y="31916"/>
                      <a:pt x="867622" y="0"/>
                      <a:pt x="789779" y="0"/>
                    </a:cubicBezTo>
                    <a:cubicBezTo>
                      <a:pt x="729061" y="96526"/>
                      <a:pt x="690139" y="518437"/>
                      <a:pt x="716606" y="562029"/>
                    </a:cubicBezTo>
                    <a:cubicBezTo>
                      <a:pt x="721277" y="569814"/>
                      <a:pt x="793671" y="765979"/>
                      <a:pt x="793671" y="774541"/>
                    </a:cubicBezTo>
                    <a:cubicBezTo>
                      <a:pt x="789001" y="880408"/>
                      <a:pt x="796785" y="913881"/>
                      <a:pt x="792893" y="1019748"/>
                    </a:cubicBezTo>
                    <a:cubicBezTo>
                      <a:pt x="792893" y="1029868"/>
                      <a:pt x="790557" y="1037652"/>
                      <a:pt x="785887" y="1046215"/>
                    </a:cubicBezTo>
                    <a:cubicBezTo>
                      <a:pt x="725169" y="1159866"/>
                      <a:pt x="664451" y="1273518"/>
                      <a:pt x="603733" y="1387169"/>
                    </a:cubicBezTo>
                    <a:cubicBezTo>
                      <a:pt x="596727" y="1400402"/>
                      <a:pt x="587386" y="1409744"/>
                      <a:pt x="574931" y="1416749"/>
                    </a:cubicBezTo>
                    <a:cubicBezTo>
                      <a:pt x="476070" y="1474353"/>
                      <a:pt x="376431" y="1532736"/>
                      <a:pt x="277570" y="1591119"/>
                    </a:cubicBezTo>
                    <a:cubicBezTo>
                      <a:pt x="269785" y="1595789"/>
                      <a:pt x="261223" y="1600460"/>
                      <a:pt x="254995" y="1607465"/>
                    </a:cubicBezTo>
                    <a:cubicBezTo>
                      <a:pt x="172481" y="1697764"/>
                      <a:pt x="89967" y="1788062"/>
                      <a:pt x="6675" y="1877582"/>
                    </a:cubicBezTo>
                    <a:cubicBezTo>
                      <a:pt x="-1110" y="1885366"/>
                      <a:pt x="-2667" y="1891594"/>
                      <a:pt x="5118" y="1899378"/>
                    </a:cubicBezTo>
                    <a:cubicBezTo>
                      <a:pt x="10567" y="1904049"/>
                      <a:pt x="10567" y="1908719"/>
                      <a:pt x="8232" y="1912612"/>
                    </a:cubicBezTo>
                    <a:cubicBezTo>
                      <a:pt x="19130" y="1939078"/>
                      <a:pt x="36255" y="2058179"/>
                      <a:pt x="37812" y="2069855"/>
                    </a:cubicBezTo>
                    <a:cubicBezTo>
                      <a:pt x="45596" y="2125903"/>
                      <a:pt x="127332" y="2180393"/>
                      <a:pt x="201283" y="2206081"/>
                    </a:cubicBezTo>
                    <a:cubicBezTo>
                      <a:pt x="280683" y="2234105"/>
                      <a:pt x="327389" y="2259015"/>
                      <a:pt x="349964" y="2265242"/>
                    </a:cubicBezTo>
                    <a:cubicBezTo>
                      <a:pt x="351521" y="2263685"/>
                      <a:pt x="353856" y="2262907"/>
                      <a:pt x="356970" y="2262128"/>
                    </a:cubicBezTo>
                    <a:cubicBezTo>
                      <a:pt x="407568" y="2258236"/>
                      <a:pt x="455831" y="2243446"/>
                      <a:pt x="506429" y="2235662"/>
                    </a:cubicBezTo>
                    <a:cubicBezTo>
                      <a:pt x="517327" y="2234105"/>
                      <a:pt x="521998" y="2228655"/>
                      <a:pt x="525111" y="2217758"/>
                    </a:cubicBezTo>
                    <a:cubicBezTo>
                      <a:pt x="532117" y="2192848"/>
                      <a:pt x="540680" y="2168716"/>
                      <a:pt x="546908" y="2143806"/>
                    </a:cubicBezTo>
                    <a:cubicBezTo>
                      <a:pt x="554692" y="2114226"/>
                      <a:pt x="574153" y="2091651"/>
                      <a:pt x="588165" y="2065184"/>
                    </a:cubicBezTo>
                    <a:cubicBezTo>
                      <a:pt x="591278" y="2058957"/>
                      <a:pt x="597506" y="2058179"/>
                      <a:pt x="603733" y="2057400"/>
                    </a:cubicBezTo>
                    <a:cubicBezTo>
                      <a:pt x="634871" y="2053508"/>
                      <a:pt x="666786" y="2049616"/>
                      <a:pt x="697924" y="2044945"/>
                    </a:cubicBezTo>
                    <a:cubicBezTo>
                      <a:pt x="708044" y="2043388"/>
                      <a:pt x="719720" y="2044167"/>
                      <a:pt x="728283" y="2036383"/>
                    </a:cubicBezTo>
                    <a:cubicBezTo>
                      <a:pt x="751636" y="2016143"/>
                      <a:pt x="775767" y="1998239"/>
                      <a:pt x="797563" y="1976443"/>
                    </a:cubicBezTo>
                    <a:cubicBezTo>
                      <a:pt x="897203" y="1876804"/>
                      <a:pt x="994507" y="1775607"/>
                      <a:pt x="1094146" y="1675968"/>
                    </a:cubicBezTo>
                    <a:cubicBezTo>
                      <a:pt x="1126062" y="1644052"/>
                      <a:pt x="1151751" y="1609022"/>
                      <a:pt x="1168876" y="1566987"/>
                    </a:cubicBezTo>
                    <a:cubicBezTo>
                      <a:pt x="1178996" y="1541299"/>
                      <a:pt x="1192229" y="1517167"/>
                      <a:pt x="1204684" y="1492257"/>
                    </a:cubicBezTo>
                    <a:cubicBezTo>
                      <a:pt x="1224923" y="1452557"/>
                      <a:pt x="1245941" y="1412857"/>
                      <a:pt x="1271629" y="1372378"/>
                    </a:cubicBezTo>
                    <a:cubicBezTo>
                      <a:pt x="1278635" y="1387169"/>
                      <a:pt x="1286420" y="1399624"/>
                      <a:pt x="1291090" y="1412079"/>
                    </a:cubicBezTo>
                    <a:cubicBezTo>
                      <a:pt x="1323784" y="1500820"/>
                      <a:pt x="1379053" y="1572436"/>
                      <a:pt x="1456118" y="1626926"/>
                    </a:cubicBezTo>
                    <a:cubicBezTo>
                      <a:pt x="1467795" y="1634711"/>
                      <a:pt x="1474022" y="1646387"/>
                      <a:pt x="1478693" y="1659621"/>
                    </a:cubicBezTo>
                    <a:cubicBezTo>
                      <a:pt x="1502046" y="1728123"/>
                      <a:pt x="1521507" y="1798182"/>
                      <a:pt x="1572883" y="1852672"/>
                    </a:cubicBezTo>
                    <a:cubicBezTo>
                      <a:pt x="1575997" y="1855786"/>
                      <a:pt x="1578332" y="1860456"/>
                      <a:pt x="1579111" y="1865127"/>
                    </a:cubicBezTo>
                    <a:cubicBezTo>
                      <a:pt x="1590009" y="1927402"/>
                      <a:pt x="1589230" y="1988120"/>
                      <a:pt x="1550309" y="2043388"/>
                    </a:cubicBezTo>
                    <a:cubicBezTo>
                      <a:pt x="1538632" y="2058957"/>
                      <a:pt x="1530069" y="2076861"/>
                      <a:pt x="1518393" y="2093208"/>
                    </a:cubicBezTo>
                    <a:cubicBezTo>
                      <a:pt x="1512944" y="2101771"/>
                      <a:pt x="1510608" y="2108777"/>
                      <a:pt x="1512944" y="2119675"/>
                    </a:cubicBezTo>
                    <a:cubicBezTo>
                      <a:pt x="1521507" y="2159375"/>
                      <a:pt x="1527734" y="2199075"/>
                      <a:pt x="1536297" y="2238775"/>
                    </a:cubicBezTo>
                    <a:cubicBezTo>
                      <a:pt x="1538632" y="2248895"/>
                      <a:pt x="1537075" y="2256679"/>
                      <a:pt x="1533183" y="2266021"/>
                    </a:cubicBezTo>
                    <a:cubicBezTo>
                      <a:pt x="1511387" y="2311948"/>
                      <a:pt x="1491148" y="2357876"/>
                      <a:pt x="1469352" y="2403803"/>
                    </a:cubicBezTo>
                    <a:cubicBezTo>
                      <a:pt x="1452226" y="2441168"/>
                      <a:pt x="1452226" y="2441168"/>
                      <a:pt x="1489591" y="2459850"/>
                    </a:cubicBezTo>
                    <a:cubicBezTo>
                      <a:pt x="1495040" y="2469192"/>
                      <a:pt x="1504381" y="2473084"/>
                      <a:pt x="1513722" y="2477754"/>
                    </a:cubicBezTo>
                    <a:cubicBezTo>
                      <a:pt x="1584560" y="2511227"/>
                      <a:pt x="1654619" y="2545478"/>
                      <a:pt x="1724678" y="2579729"/>
                    </a:cubicBezTo>
                    <a:cubicBezTo>
                      <a:pt x="1742582" y="2588292"/>
                      <a:pt x="1758929" y="2589071"/>
                      <a:pt x="1776833" y="2582843"/>
                    </a:cubicBezTo>
                    <a:cubicBezTo>
                      <a:pt x="1819647" y="2568053"/>
                      <a:pt x="1863239" y="2555598"/>
                      <a:pt x="1906053" y="2541586"/>
                    </a:cubicBezTo>
                    <a:cubicBezTo>
                      <a:pt x="1932520" y="2533023"/>
                      <a:pt x="1961322" y="2527574"/>
                      <a:pt x="1985453" y="2512005"/>
                    </a:cubicBezTo>
                    <a:cubicBezTo>
                      <a:pt x="2014255" y="2508113"/>
                      <a:pt x="2024375" y="2486317"/>
                      <a:pt x="2032159" y="2461407"/>
                    </a:cubicBezTo>
                    <a:cubicBezTo>
                      <a:pt x="2039943" y="2435719"/>
                      <a:pt x="2050063" y="2410809"/>
                      <a:pt x="2060961" y="2385899"/>
                    </a:cubicBezTo>
                    <a:cubicBezTo>
                      <a:pt x="2120122" y="2246560"/>
                      <a:pt x="2134134" y="2177279"/>
                      <a:pt x="2158265" y="2027820"/>
                    </a:cubicBezTo>
                    <a:cubicBezTo>
                      <a:pt x="2159822" y="2023149"/>
                      <a:pt x="2187846" y="1795846"/>
                      <a:pt x="2187846" y="1789619"/>
                    </a:cubicBezTo>
                    <a:close/>
                  </a:path>
                </a:pathLst>
              </a:custGeom>
              <a:solidFill>
                <a:srgbClr val="23282E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B7C38F4A-AF3F-4DB7-B161-8160C6BDBC55}"/>
                  </a:ext>
                </a:extLst>
              </p:cNvPr>
              <p:cNvSpPr/>
              <p:nvPr/>
            </p:nvSpPr>
            <p:spPr>
              <a:xfrm>
                <a:off x="5589215" y="3236715"/>
                <a:ext cx="3954441" cy="2950254"/>
              </a:xfrm>
              <a:custGeom>
                <a:avLst/>
                <a:gdLst>
                  <a:gd name="connsiteX0" fmla="*/ 3959134 w 3954442"/>
                  <a:gd name="connsiteY0" fmla="*/ 2877091 h 2950263"/>
                  <a:gd name="connsiteX1" fmla="*/ 3710035 w 3954442"/>
                  <a:gd name="connsiteY1" fmla="*/ 2547035 h 2950263"/>
                  <a:gd name="connsiteX2" fmla="*/ 3710035 w 3954442"/>
                  <a:gd name="connsiteY2" fmla="*/ 2547035 h 2950263"/>
                  <a:gd name="connsiteX3" fmla="*/ 3710035 w 3954442"/>
                  <a:gd name="connsiteY3" fmla="*/ 2547035 h 2950263"/>
                  <a:gd name="connsiteX4" fmla="*/ 3707700 w 3954442"/>
                  <a:gd name="connsiteY4" fmla="*/ 2543921 h 2950263"/>
                  <a:gd name="connsiteX5" fmla="*/ 3706143 w 3954442"/>
                  <a:gd name="connsiteY5" fmla="*/ 2545478 h 2950263"/>
                  <a:gd name="connsiteX6" fmla="*/ 1170006 w 3954442"/>
                  <a:gd name="connsiteY6" fmla="*/ 1406630 h 2950263"/>
                  <a:gd name="connsiteX7" fmla="*/ 1171563 w 3954442"/>
                  <a:gd name="connsiteY7" fmla="*/ 1402738 h 2950263"/>
                  <a:gd name="connsiteX8" fmla="*/ 455404 w 3954442"/>
                  <a:gd name="connsiteY8" fmla="*/ 337840 h 2950263"/>
                  <a:gd name="connsiteX9" fmla="*/ 345645 w 3954442"/>
                  <a:gd name="connsiteY9" fmla="*/ 228081 h 2950263"/>
                  <a:gd name="connsiteX10" fmla="*/ 82534 w 3954442"/>
                  <a:gd name="connsiteY10" fmla="*/ 0 h 2950263"/>
                  <a:gd name="connsiteX11" fmla="*/ 20 w 3954442"/>
                  <a:gd name="connsiteY11" fmla="*/ 136226 h 2950263"/>
                  <a:gd name="connsiteX12" fmla="*/ 263131 w 3954442"/>
                  <a:gd name="connsiteY12" fmla="*/ 351852 h 2950263"/>
                  <a:gd name="connsiteX13" fmla="*/ 354208 w 3954442"/>
                  <a:gd name="connsiteY13" fmla="*/ 448378 h 2950263"/>
                  <a:gd name="connsiteX14" fmla="*/ 1102282 w 3954442"/>
                  <a:gd name="connsiteY14" fmla="*/ 1521838 h 2950263"/>
                  <a:gd name="connsiteX15" fmla="*/ 1110845 w 3954442"/>
                  <a:gd name="connsiteY15" fmla="*/ 1528065 h 2950263"/>
                  <a:gd name="connsiteX16" fmla="*/ 1110067 w 3954442"/>
                  <a:gd name="connsiteY16" fmla="*/ 1528844 h 2950263"/>
                  <a:gd name="connsiteX17" fmla="*/ 3652431 w 3954442"/>
                  <a:gd name="connsiteY17" fmla="*/ 2670027 h 2950263"/>
                  <a:gd name="connsiteX18" fmla="*/ 3868057 w 3954442"/>
                  <a:gd name="connsiteY18" fmla="*/ 2955713 h 2950263"/>
                  <a:gd name="connsiteX19" fmla="*/ 3959134 w 3954442"/>
                  <a:gd name="connsiteY19" fmla="*/ 2877091 h 29502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3954442" h="2950263">
                    <a:moveTo>
                      <a:pt x="3959134" y="2877091"/>
                    </a:moveTo>
                    <a:lnTo>
                      <a:pt x="3710035" y="2547035"/>
                    </a:lnTo>
                    <a:lnTo>
                      <a:pt x="3710035" y="2547035"/>
                    </a:lnTo>
                    <a:lnTo>
                      <a:pt x="3710035" y="2547035"/>
                    </a:lnTo>
                    <a:lnTo>
                      <a:pt x="3707700" y="2543921"/>
                    </a:lnTo>
                    <a:lnTo>
                      <a:pt x="3706143" y="2545478"/>
                    </a:lnTo>
                    <a:lnTo>
                      <a:pt x="1170006" y="1406630"/>
                    </a:lnTo>
                    <a:lnTo>
                      <a:pt x="1171563" y="1402738"/>
                    </a:lnTo>
                    <a:cubicBezTo>
                      <a:pt x="1119408" y="1324116"/>
                      <a:pt x="478757" y="368978"/>
                      <a:pt x="455404" y="337840"/>
                    </a:cubicBezTo>
                    <a:cubicBezTo>
                      <a:pt x="424267" y="296583"/>
                      <a:pt x="410255" y="284128"/>
                      <a:pt x="345645" y="228081"/>
                    </a:cubicBezTo>
                    <a:cubicBezTo>
                      <a:pt x="317621" y="203950"/>
                      <a:pt x="130019" y="49820"/>
                      <a:pt x="82534" y="0"/>
                    </a:cubicBezTo>
                    <a:cubicBezTo>
                      <a:pt x="80199" y="778"/>
                      <a:pt x="21816" y="91855"/>
                      <a:pt x="20" y="136226"/>
                    </a:cubicBezTo>
                    <a:cubicBezTo>
                      <a:pt x="-2315" y="140118"/>
                      <a:pt x="198521" y="302032"/>
                      <a:pt x="263131" y="351852"/>
                    </a:cubicBezTo>
                    <a:cubicBezTo>
                      <a:pt x="298939" y="379876"/>
                      <a:pt x="326962" y="411013"/>
                      <a:pt x="354208" y="448378"/>
                    </a:cubicBezTo>
                    <a:cubicBezTo>
                      <a:pt x="423488" y="544125"/>
                      <a:pt x="1069588" y="1494593"/>
                      <a:pt x="1102282" y="1521838"/>
                    </a:cubicBezTo>
                    <a:cubicBezTo>
                      <a:pt x="1104618" y="1524173"/>
                      <a:pt x="1107731" y="1525730"/>
                      <a:pt x="1110845" y="1528065"/>
                    </a:cubicBezTo>
                    <a:lnTo>
                      <a:pt x="1110067" y="1528844"/>
                    </a:lnTo>
                    <a:lnTo>
                      <a:pt x="3652431" y="2670027"/>
                    </a:lnTo>
                    <a:lnTo>
                      <a:pt x="3868057" y="2955713"/>
                    </a:lnTo>
                    <a:lnTo>
                      <a:pt x="3959134" y="2877091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0B934626-4C2B-4B98-8E4C-B51BFB598991}"/>
                  </a:ext>
                </a:extLst>
              </p:cNvPr>
              <p:cNvSpPr/>
              <p:nvPr/>
            </p:nvSpPr>
            <p:spPr>
              <a:xfrm>
                <a:off x="8008605" y="5382071"/>
                <a:ext cx="1471238" cy="1471236"/>
              </a:xfrm>
              <a:custGeom>
                <a:avLst/>
                <a:gdLst>
                  <a:gd name="connsiteX0" fmla="*/ 1472797 w 1471239"/>
                  <a:gd name="connsiteY0" fmla="*/ 736398 h 1471239"/>
                  <a:gd name="connsiteX1" fmla="*/ 736399 w 1471239"/>
                  <a:gd name="connsiteY1" fmla="*/ 1472796 h 1471239"/>
                  <a:gd name="connsiteX2" fmla="*/ 1 w 1471239"/>
                  <a:gd name="connsiteY2" fmla="*/ 736398 h 1471239"/>
                  <a:gd name="connsiteX3" fmla="*/ 736399 w 1471239"/>
                  <a:gd name="connsiteY3" fmla="*/ 0 h 1471239"/>
                  <a:gd name="connsiteX4" fmla="*/ 1472797 w 1471239"/>
                  <a:gd name="connsiteY4" fmla="*/ 736398 h 1471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71239" h="1471239">
                    <a:moveTo>
                      <a:pt x="1472797" y="736398"/>
                    </a:moveTo>
                    <a:cubicBezTo>
                      <a:pt x="1472797" y="1143100"/>
                      <a:pt x="1143100" y="1472796"/>
                      <a:pt x="736399" y="1472796"/>
                    </a:cubicBezTo>
                    <a:cubicBezTo>
                      <a:pt x="329697" y="1472796"/>
                      <a:pt x="1" y="1143099"/>
                      <a:pt x="1" y="736398"/>
                    </a:cubicBezTo>
                    <a:cubicBezTo>
                      <a:pt x="1" y="329697"/>
                      <a:pt x="329697" y="0"/>
                      <a:pt x="736399" y="0"/>
                    </a:cubicBezTo>
                    <a:cubicBezTo>
                      <a:pt x="1143100" y="0"/>
                      <a:pt x="1472797" y="329697"/>
                      <a:pt x="1472797" y="736398"/>
                    </a:cubicBezTo>
                    <a:close/>
                  </a:path>
                </a:pathLst>
              </a:custGeom>
              <a:solidFill>
                <a:srgbClr val="4D4D4D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BDAD51E-2726-4034-8E45-5AB2C82CE569}"/>
                  </a:ext>
                </a:extLst>
              </p:cNvPr>
              <p:cNvSpPr/>
              <p:nvPr/>
            </p:nvSpPr>
            <p:spPr>
              <a:xfrm>
                <a:off x="8207885" y="5581350"/>
                <a:ext cx="1074236" cy="1074236"/>
              </a:xfrm>
              <a:custGeom>
                <a:avLst/>
                <a:gdLst>
                  <a:gd name="connsiteX0" fmla="*/ 1074238 w 1074238"/>
                  <a:gd name="connsiteY0" fmla="*/ 537119 h 1074238"/>
                  <a:gd name="connsiteX1" fmla="*/ 537119 w 1074238"/>
                  <a:gd name="connsiteY1" fmla="*/ 1074238 h 1074238"/>
                  <a:gd name="connsiteX2" fmla="*/ 0 w 1074238"/>
                  <a:gd name="connsiteY2" fmla="*/ 537119 h 1074238"/>
                  <a:gd name="connsiteX3" fmla="*/ 537119 w 1074238"/>
                  <a:gd name="connsiteY3" fmla="*/ 0 h 1074238"/>
                  <a:gd name="connsiteX4" fmla="*/ 1074238 w 1074238"/>
                  <a:gd name="connsiteY4" fmla="*/ 537119 h 1074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74238" h="1074238">
                    <a:moveTo>
                      <a:pt x="1074238" y="537119"/>
                    </a:moveTo>
                    <a:cubicBezTo>
                      <a:pt x="1074238" y="833762"/>
                      <a:pt x="833762" y="1074238"/>
                      <a:pt x="537119" y="1074238"/>
                    </a:cubicBezTo>
                    <a:cubicBezTo>
                      <a:pt x="240476" y="1074238"/>
                      <a:pt x="0" y="833762"/>
                      <a:pt x="0" y="537119"/>
                    </a:cubicBezTo>
                    <a:cubicBezTo>
                      <a:pt x="0" y="240476"/>
                      <a:pt x="240476" y="0"/>
                      <a:pt x="537119" y="0"/>
                    </a:cubicBezTo>
                    <a:cubicBezTo>
                      <a:pt x="833762" y="0"/>
                      <a:pt x="1074238" y="240476"/>
                      <a:pt x="1074238" y="537119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F446C5FB-490A-409C-BAC6-D3A9C273B821}"/>
                  </a:ext>
                </a:extLst>
              </p:cNvPr>
              <p:cNvSpPr/>
              <p:nvPr/>
            </p:nvSpPr>
            <p:spPr>
              <a:xfrm>
                <a:off x="2612456" y="4806033"/>
                <a:ext cx="7785" cy="23352"/>
              </a:xfrm>
              <a:custGeom>
                <a:avLst/>
                <a:gdLst>
                  <a:gd name="connsiteX0" fmla="*/ 49 w 0"/>
                  <a:gd name="connsiteY0" fmla="*/ 0 h 23353"/>
                  <a:gd name="connsiteX1" fmla="*/ 3941 w 0"/>
                  <a:gd name="connsiteY1" fmla="*/ 24909 h 23353"/>
                  <a:gd name="connsiteX2" fmla="*/ 49 w 0"/>
                  <a:gd name="connsiteY2" fmla="*/ 0 h 23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h="23353">
                    <a:moveTo>
                      <a:pt x="49" y="0"/>
                    </a:moveTo>
                    <a:cubicBezTo>
                      <a:pt x="7833" y="7006"/>
                      <a:pt x="3941" y="16347"/>
                      <a:pt x="3941" y="24909"/>
                    </a:cubicBezTo>
                    <a:cubicBezTo>
                      <a:pt x="-730" y="17125"/>
                      <a:pt x="49" y="8563"/>
                      <a:pt x="49" y="0"/>
                    </a:cubicBezTo>
                    <a:close/>
                  </a:path>
                </a:pathLst>
              </a:custGeom>
              <a:solidFill>
                <a:srgbClr val="512817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3A7F5AAA-C0EE-44CF-B869-A9832A12F815}"/>
                  </a:ext>
                </a:extLst>
              </p:cNvPr>
              <p:cNvSpPr/>
              <p:nvPr/>
            </p:nvSpPr>
            <p:spPr>
              <a:xfrm>
                <a:off x="4459627" y="902146"/>
                <a:ext cx="1829317" cy="2989177"/>
              </a:xfrm>
              <a:custGeom>
                <a:avLst/>
                <a:gdLst>
                  <a:gd name="connsiteX0" fmla="*/ 53812 w 1829319"/>
                  <a:gd name="connsiteY0" fmla="*/ 1561592 h 2989185"/>
                  <a:gd name="connsiteX1" fmla="*/ 49920 w 1829319"/>
                  <a:gd name="connsiteY1" fmla="*/ 1561592 h 2989185"/>
                  <a:gd name="connsiteX2" fmla="*/ 10220 w 1829319"/>
                  <a:gd name="connsiteY2" fmla="*/ 1527341 h 2989185"/>
                  <a:gd name="connsiteX3" fmla="*/ 100 w 1829319"/>
                  <a:gd name="connsiteY3" fmla="*/ 1221416 h 2989185"/>
                  <a:gd name="connsiteX4" fmla="*/ 7106 w 1829319"/>
                  <a:gd name="connsiteY4" fmla="*/ 1187944 h 2989185"/>
                  <a:gd name="connsiteX5" fmla="*/ 197822 w 1829319"/>
                  <a:gd name="connsiteY5" fmla="*/ 890582 h 2989185"/>
                  <a:gd name="connsiteX6" fmla="*/ 616620 w 1829319"/>
                  <a:gd name="connsiteY6" fmla="*/ 343343 h 2989185"/>
                  <a:gd name="connsiteX7" fmla="*/ 663326 w 1829319"/>
                  <a:gd name="connsiteY7" fmla="*/ 302086 h 2989185"/>
                  <a:gd name="connsiteX8" fmla="*/ 1029189 w 1829319"/>
                  <a:gd name="connsiteY8" fmla="*/ 119154 h 2989185"/>
                  <a:gd name="connsiteX9" fmla="*/ 1097692 w 1829319"/>
                  <a:gd name="connsiteY9" fmla="*/ 112927 h 2989185"/>
                  <a:gd name="connsiteX10" fmla="*/ 1120266 w 1829319"/>
                  <a:gd name="connsiteY10" fmla="*/ 99694 h 2989185"/>
                  <a:gd name="connsiteX11" fmla="*/ 1175535 w 1829319"/>
                  <a:gd name="connsiteY11" fmla="*/ 12509 h 2989185"/>
                  <a:gd name="connsiteX12" fmla="*/ 1189547 w 1829319"/>
                  <a:gd name="connsiteY12" fmla="*/ 54 h 2989185"/>
                  <a:gd name="connsiteX13" fmla="*/ 1258049 w 1829319"/>
                  <a:gd name="connsiteY13" fmla="*/ 64664 h 2989185"/>
                  <a:gd name="connsiteX14" fmla="*/ 1367030 w 1829319"/>
                  <a:gd name="connsiteY14" fmla="*/ 172866 h 2989185"/>
                  <a:gd name="connsiteX15" fmla="*/ 1511818 w 1829319"/>
                  <a:gd name="connsiteY15" fmla="*/ 313763 h 2989185"/>
                  <a:gd name="connsiteX16" fmla="*/ 1578764 w 1829319"/>
                  <a:gd name="connsiteY16" fmla="*/ 372145 h 2989185"/>
                  <a:gd name="connsiteX17" fmla="*/ 1593554 w 1829319"/>
                  <a:gd name="connsiteY17" fmla="*/ 408732 h 2989185"/>
                  <a:gd name="connsiteX18" fmla="*/ 1603673 w 1829319"/>
                  <a:gd name="connsiteY18" fmla="*/ 618130 h 2989185"/>
                  <a:gd name="connsiteX19" fmla="*/ 1609901 w 1829319"/>
                  <a:gd name="connsiteY19" fmla="*/ 741123 h 2989185"/>
                  <a:gd name="connsiteX20" fmla="*/ 1607566 w 1829319"/>
                  <a:gd name="connsiteY20" fmla="*/ 805733 h 2989185"/>
                  <a:gd name="connsiteX21" fmla="*/ 1560860 w 1829319"/>
                  <a:gd name="connsiteY21" fmla="*/ 1196507 h 2989185"/>
                  <a:gd name="connsiteX22" fmla="*/ 1527387 w 1829319"/>
                  <a:gd name="connsiteY22" fmla="*/ 1476743 h 2989185"/>
                  <a:gd name="connsiteX23" fmla="*/ 1511818 w 1829319"/>
                  <a:gd name="connsiteY23" fmla="*/ 1611412 h 2989185"/>
                  <a:gd name="connsiteX24" fmla="*/ 1468226 w 1829319"/>
                  <a:gd name="connsiteY24" fmla="*/ 1788116 h 2989185"/>
                  <a:gd name="connsiteX25" fmla="*/ 1314096 w 1829319"/>
                  <a:gd name="connsiteY25" fmla="*/ 2320565 h 2989185"/>
                  <a:gd name="connsiteX26" fmla="*/ 1311761 w 1829319"/>
                  <a:gd name="connsiteY26" fmla="*/ 2376612 h 2989185"/>
                  <a:gd name="connsiteX27" fmla="*/ 1374814 w 1829319"/>
                  <a:gd name="connsiteY27" fmla="*/ 2701219 h 2989185"/>
                  <a:gd name="connsiteX28" fmla="*/ 1380263 w 1829319"/>
                  <a:gd name="connsiteY28" fmla="*/ 2722237 h 2989185"/>
                  <a:gd name="connsiteX29" fmla="*/ 1438646 w 1829319"/>
                  <a:gd name="connsiteY29" fmla="*/ 2585232 h 2989185"/>
                  <a:gd name="connsiteX30" fmla="*/ 1630140 w 1829319"/>
                  <a:gd name="connsiteY30" fmla="*/ 2157094 h 2989185"/>
                  <a:gd name="connsiteX31" fmla="*/ 1651158 w 1829319"/>
                  <a:gd name="connsiteY31" fmla="*/ 2083143 h 2989185"/>
                  <a:gd name="connsiteX32" fmla="*/ 1704870 w 1829319"/>
                  <a:gd name="connsiteY32" fmla="*/ 1835601 h 2989185"/>
                  <a:gd name="connsiteX33" fmla="*/ 1732893 w 1829319"/>
                  <a:gd name="connsiteY33" fmla="*/ 1630873 h 2989185"/>
                  <a:gd name="connsiteX34" fmla="*/ 1776486 w 1829319"/>
                  <a:gd name="connsiteY34" fmla="*/ 1356086 h 2989185"/>
                  <a:gd name="connsiteX35" fmla="*/ 1783492 w 1829319"/>
                  <a:gd name="connsiteY35" fmla="*/ 1123334 h 2989185"/>
                  <a:gd name="connsiteX36" fmla="*/ 1732893 w 1829319"/>
                  <a:gd name="connsiteY36" fmla="*/ 887468 h 2989185"/>
                  <a:gd name="connsiteX37" fmla="*/ 1721217 w 1829319"/>
                  <a:gd name="connsiteY37" fmla="*/ 833757 h 2989185"/>
                  <a:gd name="connsiteX38" fmla="*/ 1693193 w 1829319"/>
                  <a:gd name="connsiteY38" fmla="*/ 647711 h 2989185"/>
                  <a:gd name="connsiteX39" fmla="*/ 1665170 w 1829319"/>
                  <a:gd name="connsiteY39" fmla="*/ 555856 h 2989185"/>
                  <a:gd name="connsiteX40" fmla="*/ 1616907 w 1829319"/>
                  <a:gd name="connsiteY40" fmla="*/ 481126 h 2989185"/>
                  <a:gd name="connsiteX41" fmla="*/ 1609123 w 1829319"/>
                  <a:gd name="connsiteY41" fmla="*/ 434420 h 2989185"/>
                  <a:gd name="connsiteX42" fmla="*/ 1624691 w 1829319"/>
                  <a:gd name="connsiteY42" fmla="*/ 372924 h 2989185"/>
                  <a:gd name="connsiteX43" fmla="*/ 1645709 w 1829319"/>
                  <a:gd name="connsiteY43" fmla="*/ 352685 h 2989185"/>
                  <a:gd name="connsiteX44" fmla="*/ 1662056 w 1829319"/>
                  <a:gd name="connsiteY44" fmla="*/ 355798 h 2989185"/>
                  <a:gd name="connsiteX45" fmla="*/ 1750798 w 1829319"/>
                  <a:gd name="connsiteY45" fmla="*/ 432085 h 2989185"/>
                  <a:gd name="connsiteX46" fmla="*/ 1759360 w 1829319"/>
                  <a:gd name="connsiteY46" fmla="*/ 451546 h 2989185"/>
                  <a:gd name="connsiteX47" fmla="*/ 1809180 w 1829319"/>
                  <a:gd name="connsiteY47" fmla="*/ 745015 h 2989185"/>
                  <a:gd name="connsiteX48" fmla="*/ 1811515 w 1829319"/>
                  <a:gd name="connsiteY48" fmla="*/ 766811 h 2989185"/>
                  <a:gd name="connsiteX49" fmla="*/ 1823192 w 1829319"/>
                  <a:gd name="connsiteY49" fmla="*/ 1380995 h 2989185"/>
                  <a:gd name="connsiteX50" fmla="*/ 1830976 w 1829319"/>
                  <a:gd name="connsiteY50" fmla="*/ 1567041 h 2989185"/>
                  <a:gd name="connsiteX51" fmla="*/ 1828641 w 1829319"/>
                  <a:gd name="connsiteY51" fmla="*/ 1587280 h 2989185"/>
                  <a:gd name="connsiteX52" fmla="*/ 1552297 w 1829319"/>
                  <a:gd name="connsiteY52" fmla="*/ 2571999 h 2989185"/>
                  <a:gd name="connsiteX53" fmla="*/ 1542956 w 1829319"/>
                  <a:gd name="connsiteY53" fmla="*/ 2597687 h 2989185"/>
                  <a:gd name="connsiteX54" fmla="*/ 1528166 w 1829319"/>
                  <a:gd name="connsiteY54" fmla="*/ 2687207 h 2989185"/>
                  <a:gd name="connsiteX55" fmla="*/ 1499363 w 1829319"/>
                  <a:gd name="connsiteY55" fmla="*/ 2793074 h 2989185"/>
                  <a:gd name="connsiteX56" fmla="*/ 1464334 w 1829319"/>
                  <a:gd name="connsiteY56" fmla="*/ 2814092 h 2989185"/>
                  <a:gd name="connsiteX57" fmla="*/ 1412957 w 1829319"/>
                  <a:gd name="connsiteY57" fmla="*/ 2802415 h 2989185"/>
                  <a:gd name="connsiteX58" fmla="*/ 1397389 w 1829319"/>
                  <a:gd name="connsiteY58" fmla="*/ 2817205 h 2989185"/>
                  <a:gd name="connsiteX59" fmla="*/ 1423077 w 1829319"/>
                  <a:gd name="connsiteY59" fmla="*/ 2950318 h 2989185"/>
                  <a:gd name="connsiteX60" fmla="*/ 1420742 w 1829319"/>
                  <a:gd name="connsiteY60" fmla="*/ 2976784 h 2989185"/>
                  <a:gd name="connsiteX61" fmla="*/ 1358467 w 1829319"/>
                  <a:gd name="connsiteY61" fmla="*/ 2984569 h 2989185"/>
                  <a:gd name="connsiteX62" fmla="*/ 1194996 w 1829319"/>
                  <a:gd name="connsiteY62" fmla="*/ 2990796 h 2989185"/>
                  <a:gd name="connsiteX63" fmla="*/ 1098470 w 1829319"/>
                  <a:gd name="connsiteY63" fmla="*/ 2933192 h 2989185"/>
                  <a:gd name="connsiteX64" fmla="*/ 1026076 w 1829319"/>
                  <a:gd name="connsiteY64" fmla="*/ 2856906 h 2989185"/>
                  <a:gd name="connsiteX65" fmla="*/ 852485 w 1829319"/>
                  <a:gd name="connsiteY65" fmla="*/ 2673195 h 2989185"/>
                  <a:gd name="connsiteX66" fmla="*/ 711589 w 1829319"/>
                  <a:gd name="connsiteY66" fmla="*/ 2524515 h 2989185"/>
                  <a:gd name="connsiteX67" fmla="*/ 691349 w 1829319"/>
                  <a:gd name="connsiteY67" fmla="*/ 2496491 h 2989185"/>
                  <a:gd name="connsiteX68" fmla="*/ 678116 w 1829319"/>
                  <a:gd name="connsiteY68" fmla="*/ 2384396 h 2989185"/>
                  <a:gd name="connsiteX69" fmla="*/ 645422 w 1829319"/>
                  <a:gd name="connsiteY69" fmla="*/ 2281643 h 2989185"/>
                  <a:gd name="connsiteX70" fmla="*/ 595602 w 1829319"/>
                  <a:gd name="connsiteY70" fmla="*/ 2121286 h 2989185"/>
                  <a:gd name="connsiteX71" fmla="*/ 574584 w 1829319"/>
                  <a:gd name="connsiteY71" fmla="*/ 2055897 h 2989185"/>
                  <a:gd name="connsiteX72" fmla="*/ 483507 w 1829319"/>
                  <a:gd name="connsiteY72" fmla="*/ 1845720 h 2989185"/>
                  <a:gd name="connsiteX73" fmla="*/ 479615 w 1829319"/>
                  <a:gd name="connsiteY73" fmla="*/ 1789673 h 2989185"/>
                  <a:gd name="connsiteX74" fmla="*/ 471052 w 1829319"/>
                  <a:gd name="connsiteY74" fmla="*/ 1683806 h 2989185"/>
                  <a:gd name="connsiteX75" fmla="*/ 441472 w 1829319"/>
                  <a:gd name="connsiteY75" fmla="*/ 1578718 h 2989185"/>
                  <a:gd name="connsiteX76" fmla="*/ 422011 w 1829319"/>
                  <a:gd name="connsiteY76" fmla="*/ 1559257 h 2989185"/>
                  <a:gd name="connsiteX77" fmla="*/ 211834 w 1829319"/>
                  <a:gd name="connsiteY77" fmla="*/ 1546802 h 2989185"/>
                  <a:gd name="connsiteX78" fmla="*/ 97404 w 1829319"/>
                  <a:gd name="connsiteY78" fmla="*/ 1560035 h 2989185"/>
                  <a:gd name="connsiteX79" fmla="*/ 53812 w 1829319"/>
                  <a:gd name="connsiteY79" fmla="*/ 1561592 h 2989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829319" h="2989185">
                    <a:moveTo>
                      <a:pt x="53812" y="1561592"/>
                    </a:moveTo>
                    <a:cubicBezTo>
                      <a:pt x="52255" y="1561592"/>
                      <a:pt x="51477" y="1561592"/>
                      <a:pt x="49920" y="1561592"/>
                    </a:cubicBezTo>
                    <a:cubicBezTo>
                      <a:pt x="11777" y="1565484"/>
                      <a:pt x="10998" y="1565484"/>
                      <a:pt x="10220" y="1527341"/>
                    </a:cubicBezTo>
                    <a:cubicBezTo>
                      <a:pt x="6328" y="1425366"/>
                      <a:pt x="3214" y="1323391"/>
                      <a:pt x="100" y="1221416"/>
                    </a:cubicBezTo>
                    <a:cubicBezTo>
                      <a:pt x="-678" y="1209740"/>
                      <a:pt x="3214" y="1199620"/>
                      <a:pt x="7106" y="1187944"/>
                    </a:cubicBezTo>
                    <a:cubicBezTo>
                      <a:pt x="49142" y="1075071"/>
                      <a:pt x="129320" y="986330"/>
                      <a:pt x="197822" y="890582"/>
                    </a:cubicBezTo>
                    <a:cubicBezTo>
                      <a:pt x="330156" y="702980"/>
                      <a:pt x="478837" y="527054"/>
                      <a:pt x="616620" y="343343"/>
                    </a:cubicBezTo>
                    <a:cubicBezTo>
                      <a:pt x="629075" y="326218"/>
                      <a:pt x="647757" y="316098"/>
                      <a:pt x="663326" y="302086"/>
                    </a:cubicBezTo>
                    <a:cubicBezTo>
                      <a:pt x="769193" y="209453"/>
                      <a:pt x="893742" y="151849"/>
                      <a:pt x="1029189" y="119154"/>
                    </a:cubicBezTo>
                    <a:cubicBezTo>
                      <a:pt x="1051764" y="113705"/>
                      <a:pt x="1075117" y="113705"/>
                      <a:pt x="1097692" y="112927"/>
                    </a:cubicBezTo>
                    <a:cubicBezTo>
                      <a:pt x="1108590" y="112927"/>
                      <a:pt x="1114817" y="109035"/>
                      <a:pt x="1120266" y="99694"/>
                    </a:cubicBezTo>
                    <a:cubicBezTo>
                      <a:pt x="1138170" y="70113"/>
                      <a:pt x="1156853" y="41311"/>
                      <a:pt x="1175535" y="12509"/>
                    </a:cubicBezTo>
                    <a:cubicBezTo>
                      <a:pt x="1178649" y="7060"/>
                      <a:pt x="1180206" y="-724"/>
                      <a:pt x="1189547" y="54"/>
                    </a:cubicBezTo>
                    <a:cubicBezTo>
                      <a:pt x="1216792" y="16401"/>
                      <a:pt x="1236253" y="42090"/>
                      <a:pt x="1258049" y="64664"/>
                    </a:cubicBezTo>
                    <a:cubicBezTo>
                      <a:pt x="1293078" y="102029"/>
                      <a:pt x="1328108" y="138615"/>
                      <a:pt x="1367030" y="172866"/>
                    </a:cubicBezTo>
                    <a:cubicBezTo>
                      <a:pt x="1414514" y="220351"/>
                      <a:pt x="1462777" y="267835"/>
                      <a:pt x="1511818" y="313763"/>
                    </a:cubicBezTo>
                    <a:cubicBezTo>
                      <a:pt x="1533614" y="334002"/>
                      <a:pt x="1555411" y="354241"/>
                      <a:pt x="1578764" y="372145"/>
                    </a:cubicBezTo>
                    <a:cubicBezTo>
                      <a:pt x="1590440" y="381487"/>
                      <a:pt x="1589662" y="396277"/>
                      <a:pt x="1593554" y="408732"/>
                    </a:cubicBezTo>
                    <a:cubicBezTo>
                      <a:pt x="1595889" y="478791"/>
                      <a:pt x="1600560" y="548850"/>
                      <a:pt x="1603673" y="618130"/>
                    </a:cubicBezTo>
                    <a:cubicBezTo>
                      <a:pt x="1606009" y="659387"/>
                      <a:pt x="1605230" y="699866"/>
                      <a:pt x="1609901" y="741123"/>
                    </a:cubicBezTo>
                    <a:cubicBezTo>
                      <a:pt x="1612236" y="762919"/>
                      <a:pt x="1612236" y="783937"/>
                      <a:pt x="1607566" y="805733"/>
                    </a:cubicBezTo>
                    <a:cubicBezTo>
                      <a:pt x="1591997" y="935731"/>
                      <a:pt x="1576428" y="1066508"/>
                      <a:pt x="1560860" y="1196507"/>
                    </a:cubicBezTo>
                    <a:cubicBezTo>
                      <a:pt x="1549962" y="1289919"/>
                      <a:pt x="1538285" y="1383331"/>
                      <a:pt x="1527387" y="1476743"/>
                    </a:cubicBezTo>
                    <a:cubicBezTo>
                      <a:pt x="1521938" y="1521892"/>
                      <a:pt x="1515711" y="1566263"/>
                      <a:pt x="1511818" y="1611412"/>
                    </a:cubicBezTo>
                    <a:cubicBezTo>
                      <a:pt x="1506369" y="1672908"/>
                      <a:pt x="1485352" y="1729734"/>
                      <a:pt x="1468226" y="1788116"/>
                    </a:cubicBezTo>
                    <a:cubicBezTo>
                      <a:pt x="1416849" y="1965599"/>
                      <a:pt x="1365473" y="2143082"/>
                      <a:pt x="1314096" y="2320565"/>
                    </a:cubicBezTo>
                    <a:cubicBezTo>
                      <a:pt x="1308647" y="2339247"/>
                      <a:pt x="1307869" y="2357151"/>
                      <a:pt x="1311761" y="2376612"/>
                    </a:cubicBezTo>
                    <a:cubicBezTo>
                      <a:pt x="1333557" y="2484814"/>
                      <a:pt x="1353796" y="2593017"/>
                      <a:pt x="1374814" y="2701219"/>
                    </a:cubicBezTo>
                    <a:cubicBezTo>
                      <a:pt x="1376371" y="2707446"/>
                      <a:pt x="1376371" y="2714452"/>
                      <a:pt x="1380263" y="2722237"/>
                    </a:cubicBezTo>
                    <a:cubicBezTo>
                      <a:pt x="1400502" y="2675531"/>
                      <a:pt x="1419185" y="2630381"/>
                      <a:pt x="1438646" y="2585232"/>
                    </a:cubicBezTo>
                    <a:cubicBezTo>
                      <a:pt x="1499363" y="2441222"/>
                      <a:pt x="1566309" y="2300325"/>
                      <a:pt x="1630140" y="2157094"/>
                    </a:cubicBezTo>
                    <a:cubicBezTo>
                      <a:pt x="1641038" y="2132962"/>
                      <a:pt x="1644931" y="2108053"/>
                      <a:pt x="1651158" y="2083143"/>
                    </a:cubicBezTo>
                    <a:cubicBezTo>
                      <a:pt x="1669840" y="2000628"/>
                      <a:pt x="1689301" y="1918114"/>
                      <a:pt x="1704870" y="1835601"/>
                    </a:cubicBezTo>
                    <a:cubicBezTo>
                      <a:pt x="1718103" y="1767877"/>
                      <a:pt x="1722774" y="1698596"/>
                      <a:pt x="1732893" y="1630873"/>
                    </a:cubicBezTo>
                    <a:cubicBezTo>
                      <a:pt x="1746127" y="1539017"/>
                      <a:pt x="1759360" y="1447162"/>
                      <a:pt x="1776486" y="1356086"/>
                    </a:cubicBezTo>
                    <a:cubicBezTo>
                      <a:pt x="1790497" y="1279021"/>
                      <a:pt x="1788162" y="1201177"/>
                      <a:pt x="1783492" y="1123334"/>
                    </a:cubicBezTo>
                    <a:cubicBezTo>
                      <a:pt x="1778043" y="1042377"/>
                      <a:pt x="1749241" y="966090"/>
                      <a:pt x="1732893" y="887468"/>
                    </a:cubicBezTo>
                    <a:cubicBezTo>
                      <a:pt x="1729001" y="869565"/>
                      <a:pt x="1723552" y="852439"/>
                      <a:pt x="1721217" y="833757"/>
                    </a:cubicBezTo>
                    <a:cubicBezTo>
                      <a:pt x="1696307" y="773817"/>
                      <a:pt x="1689301" y="711542"/>
                      <a:pt x="1693193" y="647711"/>
                    </a:cubicBezTo>
                    <a:cubicBezTo>
                      <a:pt x="1695529" y="613460"/>
                      <a:pt x="1687744" y="583101"/>
                      <a:pt x="1665170" y="555856"/>
                    </a:cubicBezTo>
                    <a:cubicBezTo>
                      <a:pt x="1646487" y="533281"/>
                      <a:pt x="1630919" y="507593"/>
                      <a:pt x="1616907" y="481126"/>
                    </a:cubicBezTo>
                    <a:cubicBezTo>
                      <a:pt x="1609123" y="466336"/>
                      <a:pt x="1606009" y="450767"/>
                      <a:pt x="1609123" y="434420"/>
                    </a:cubicBezTo>
                    <a:cubicBezTo>
                      <a:pt x="1613015" y="413402"/>
                      <a:pt x="1612236" y="391606"/>
                      <a:pt x="1624691" y="372924"/>
                    </a:cubicBezTo>
                    <a:cubicBezTo>
                      <a:pt x="1630140" y="364361"/>
                      <a:pt x="1635589" y="355798"/>
                      <a:pt x="1645709" y="352685"/>
                    </a:cubicBezTo>
                    <a:cubicBezTo>
                      <a:pt x="1651936" y="351128"/>
                      <a:pt x="1657386" y="351128"/>
                      <a:pt x="1662056" y="355798"/>
                    </a:cubicBezTo>
                    <a:cubicBezTo>
                      <a:pt x="1695529" y="376816"/>
                      <a:pt x="1722774" y="405618"/>
                      <a:pt x="1750798" y="432085"/>
                    </a:cubicBezTo>
                    <a:cubicBezTo>
                      <a:pt x="1757025" y="437534"/>
                      <a:pt x="1757803" y="444540"/>
                      <a:pt x="1759360" y="451546"/>
                    </a:cubicBezTo>
                    <a:cubicBezTo>
                      <a:pt x="1772594" y="549628"/>
                      <a:pt x="1779599" y="649268"/>
                      <a:pt x="1809180" y="745015"/>
                    </a:cubicBezTo>
                    <a:cubicBezTo>
                      <a:pt x="1811515" y="752021"/>
                      <a:pt x="1811515" y="759805"/>
                      <a:pt x="1811515" y="766811"/>
                    </a:cubicBezTo>
                    <a:cubicBezTo>
                      <a:pt x="1797504" y="971539"/>
                      <a:pt x="1815407" y="1176267"/>
                      <a:pt x="1823192" y="1380995"/>
                    </a:cubicBezTo>
                    <a:cubicBezTo>
                      <a:pt x="1825527" y="1443270"/>
                      <a:pt x="1828641" y="1505545"/>
                      <a:pt x="1830976" y="1567041"/>
                    </a:cubicBezTo>
                    <a:cubicBezTo>
                      <a:pt x="1830976" y="1573268"/>
                      <a:pt x="1830198" y="1580274"/>
                      <a:pt x="1828641" y="1587280"/>
                    </a:cubicBezTo>
                    <a:cubicBezTo>
                      <a:pt x="1735229" y="1915001"/>
                      <a:pt x="1637925" y="2241943"/>
                      <a:pt x="1552297" y="2571999"/>
                    </a:cubicBezTo>
                    <a:cubicBezTo>
                      <a:pt x="1543734" y="2578226"/>
                      <a:pt x="1544513" y="2588346"/>
                      <a:pt x="1542956" y="2597687"/>
                    </a:cubicBezTo>
                    <a:cubicBezTo>
                      <a:pt x="1537507" y="2627268"/>
                      <a:pt x="1534393" y="2657626"/>
                      <a:pt x="1528166" y="2687207"/>
                    </a:cubicBezTo>
                    <a:cubicBezTo>
                      <a:pt x="1518046" y="2722237"/>
                      <a:pt x="1509483" y="2758045"/>
                      <a:pt x="1499363" y="2793074"/>
                    </a:cubicBezTo>
                    <a:cubicBezTo>
                      <a:pt x="1493136" y="2815649"/>
                      <a:pt x="1486908" y="2819541"/>
                      <a:pt x="1464334" y="2814092"/>
                    </a:cubicBezTo>
                    <a:cubicBezTo>
                      <a:pt x="1447208" y="2810199"/>
                      <a:pt x="1430083" y="2807086"/>
                      <a:pt x="1412957" y="2802415"/>
                    </a:cubicBezTo>
                    <a:cubicBezTo>
                      <a:pt x="1398167" y="2797745"/>
                      <a:pt x="1395053" y="2803972"/>
                      <a:pt x="1397389" y="2817205"/>
                    </a:cubicBezTo>
                    <a:cubicBezTo>
                      <a:pt x="1406730" y="2861576"/>
                      <a:pt x="1413736" y="2905947"/>
                      <a:pt x="1423077" y="2950318"/>
                    </a:cubicBezTo>
                    <a:cubicBezTo>
                      <a:pt x="1424634" y="2958880"/>
                      <a:pt x="1429304" y="2969000"/>
                      <a:pt x="1420742" y="2976784"/>
                    </a:cubicBezTo>
                    <a:cubicBezTo>
                      <a:pt x="1400502" y="2982233"/>
                      <a:pt x="1379485" y="2984569"/>
                      <a:pt x="1358467" y="2984569"/>
                    </a:cubicBezTo>
                    <a:cubicBezTo>
                      <a:pt x="1303976" y="2984569"/>
                      <a:pt x="1249486" y="2990018"/>
                      <a:pt x="1194996" y="2990796"/>
                    </a:cubicBezTo>
                    <a:cubicBezTo>
                      <a:pt x="1156074" y="2983012"/>
                      <a:pt x="1123380" y="2966665"/>
                      <a:pt x="1098470" y="2933192"/>
                    </a:cubicBezTo>
                    <a:cubicBezTo>
                      <a:pt x="1077452" y="2905168"/>
                      <a:pt x="1050986" y="2881815"/>
                      <a:pt x="1026076" y="2856906"/>
                    </a:cubicBezTo>
                    <a:cubicBezTo>
                      <a:pt x="967693" y="2796188"/>
                      <a:pt x="910867" y="2733913"/>
                      <a:pt x="852485" y="2673195"/>
                    </a:cubicBezTo>
                    <a:cubicBezTo>
                      <a:pt x="805001" y="2624154"/>
                      <a:pt x="759851" y="2573556"/>
                      <a:pt x="711589" y="2524515"/>
                    </a:cubicBezTo>
                    <a:cubicBezTo>
                      <a:pt x="703804" y="2516730"/>
                      <a:pt x="696020" y="2507389"/>
                      <a:pt x="691349" y="2496491"/>
                    </a:cubicBezTo>
                    <a:cubicBezTo>
                      <a:pt x="690571" y="2458348"/>
                      <a:pt x="690571" y="2420983"/>
                      <a:pt x="678116" y="2384396"/>
                    </a:cubicBezTo>
                    <a:cubicBezTo>
                      <a:pt x="666439" y="2350145"/>
                      <a:pt x="656320" y="2315894"/>
                      <a:pt x="645422" y="2281643"/>
                    </a:cubicBezTo>
                    <a:cubicBezTo>
                      <a:pt x="628296" y="2227931"/>
                      <a:pt x="610392" y="2174998"/>
                      <a:pt x="595602" y="2121286"/>
                    </a:cubicBezTo>
                    <a:cubicBezTo>
                      <a:pt x="592488" y="2097933"/>
                      <a:pt x="584704" y="2076915"/>
                      <a:pt x="574584" y="2055897"/>
                    </a:cubicBezTo>
                    <a:cubicBezTo>
                      <a:pt x="539555" y="1988174"/>
                      <a:pt x="511531" y="1916558"/>
                      <a:pt x="483507" y="1845720"/>
                    </a:cubicBezTo>
                    <a:cubicBezTo>
                      <a:pt x="476502" y="1827038"/>
                      <a:pt x="476502" y="1808356"/>
                      <a:pt x="479615" y="1789673"/>
                    </a:cubicBezTo>
                    <a:cubicBezTo>
                      <a:pt x="485064" y="1753865"/>
                      <a:pt x="481951" y="1718836"/>
                      <a:pt x="471052" y="1683806"/>
                    </a:cubicBezTo>
                    <a:cubicBezTo>
                      <a:pt x="460154" y="1648777"/>
                      <a:pt x="451592" y="1613747"/>
                      <a:pt x="441472" y="1578718"/>
                    </a:cubicBezTo>
                    <a:cubicBezTo>
                      <a:pt x="438358" y="1568598"/>
                      <a:pt x="434466" y="1560035"/>
                      <a:pt x="422011" y="1559257"/>
                    </a:cubicBezTo>
                    <a:cubicBezTo>
                      <a:pt x="351952" y="1556921"/>
                      <a:pt x="281893" y="1549137"/>
                      <a:pt x="211834" y="1546802"/>
                    </a:cubicBezTo>
                    <a:cubicBezTo>
                      <a:pt x="172912" y="1545245"/>
                      <a:pt x="135548" y="1554586"/>
                      <a:pt x="97404" y="1560035"/>
                    </a:cubicBezTo>
                    <a:cubicBezTo>
                      <a:pt x="81836" y="1563149"/>
                      <a:pt x="67824" y="1563927"/>
                      <a:pt x="53812" y="1561592"/>
                    </a:cubicBez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C5908685-B825-4D27-B138-111237E205A2}"/>
                  </a:ext>
                </a:extLst>
              </p:cNvPr>
              <p:cNvSpPr/>
              <p:nvPr/>
            </p:nvSpPr>
            <p:spPr>
              <a:xfrm>
                <a:off x="5496922" y="5510512"/>
                <a:ext cx="1019748" cy="1082019"/>
              </a:xfrm>
              <a:custGeom>
                <a:avLst/>
                <a:gdLst>
                  <a:gd name="connsiteX0" fmla="*/ 62733 w 1019748"/>
                  <a:gd name="connsiteY0" fmla="*/ 0 h 1082022"/>
                  <a:gd name="connsiteX1" fmla="*/ 300934 w 1019748"/>
                  <a:gd name="connsiteY1" fmla="*/ 115208 h 1082022"/>
                  <a:gd name="connsiteX2" fmla="*/ 346862 w 1019748"/>
                  <a:gd name="connsiteY2" fmla="*/ 118322 h 1082022"/>
                  <a:gd name="connsiteX3" fmla="*/ 540691 w 1019748"/>
                  <a:gd name="connsiteY3" fmla="*/ 56047 h 1082022"/>
                  <a:gd name="connsiteX4" fmla="*/ 558595 w 1019748"/>
                  <a:gd name="connsiteY4" fmla="*/ 52155 h 1082022"/>
                  <a:gd name="connsiteX5" fmla="*/ 544584 w 1019748"/>
                  <a:gd name="connsiteY5" fmla="*/ 274008 h 1082022"/>
                  <a:gd name="connsiteX6" fmla="*/ 551590 w 1019748"/>
                  <a:gd name="connsiteY6" fmla="*/ 604843 h 1082022"/>
                  <a:gd name="connsiteX7" fmla="*/ 588176 w 1019748"/>
                  <a:gd name="connsiteY7" fmla="*/ 716159 h 1082022"/>
                  <a:gd name="connsiteX8" fmla="*/ 602188 w 1019748"/>
                  <a:gd name="connsiteY8" fmla="*/ 733284 h 1082022"/>
                  <a:gd name="connsiteX9" fmla="*/ 737635 w 1019748"/>
                  <a:gd name="connsiteY9" fmla="*/ 856277 h 1082022"/>
                  <a:gd name="connsiteX10" fmla="*/ 765659 w 1019748"/>
                  <a:gd name="connsiteY10" fmla="*/ 872624 h 1082022"/>
                  <a:gd name="connsiteX11" fmla="*/ 886316 w 1019748"/>
                  <a:gd name="connsiteY11" fmla="*/ 913103 h 1082022"/>
                  <a:gd name="connsiteX12" fmla="*/ 954040 w 1019748"/>
                  <a:gd name="connsiteY12" fmla="*/ 924000 h 1082022"/>
                  <a:gd name="connsiteX13" fmla="*/ 1013201 w 1019748"/>
                  <a:gd name="connsiteY13" fmla="*/ 1036095 h 1082022"/>
                  <a:gd name="connsiteX14" fmla="*/ 983620 w 1019748"/>
                  <a:gd name="connsiteY14" fmla="*/ 1056334 h 1082022"/>
                  <a:gd name="connsiteX15" fmla="*/ 851286 w 1019748"/>
                  <a:gd name="connsiteY15" fmla="*/ 1077352 h 1082022"/>
                  <a:gd name="connsiteX16" fmla="*/ 414585 w 1019748"/>
                  <a:gd name="connsiteY16" fmla="*/ 1058670 h 1082022"/>
                  <a:gd name="connsiteX17" fmla="*/ 199738 w 1019748"/>
                  <a:gd name="connsiteY17" fmla="*/ 984719 h 1082022"/>
                  <a:gd name="connsiteX18" fmla="*/ 6686 w 1019748"/>
                  <a:gd name="connsiteY18" fmla="*/ 904539 h 1082022"/>
                  <a:gd name="connsiteX19" fmla="*/ 1237 w 1019748"/>
                  <a:gd name="connsiteY19" fmla="*/ 888971 h 1082022"/>
                  <a:gd name="connsiteX20" fmla="*/ 10578 w 1019748"/>
                  <a:gd name="connsiteY20" fmla="*/ 762086 h 1082022"/>
                  <a:gd name="connsiteX21" fmla="*/ 36267 w 1019748"/>
                  <a:gd name="connsiteY21" fmla="*/ 707596 h 1082022"/>
                  <a:gd name="connsiteX22" fmla="*/ 46386 w 1019748"/>
                  <a:gd name="connsiteY22" fmla="*/ 665561 h 1082022"/>
                  <a:gd name="connsiteX23" fmla="*/ 16027 w 1019748"/>
                  <a:gd name="connsiteY23" fmla="*/ 358858 h 1082022"/>
                  <a:gd name="connsiteX24" fmla="*/ 27704 w 1019748"/>
                  <a:gd name="connsiteY24" fmla="*/ 252991 h 1082022"/>
                  <a:gd name="connsiteX25" fmla="*/ 51057 w 1019748"/>
                  <a:gd name="connsiteY25" fmla="*/ 59939 h 1082022"/>
                  <a:gd name="connsiteX26" fmla="*/ 62733 w 1019748"/>
                  <a:gd name="connsiteY26" fmla="*/ 0 h 10820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019748" h="1082022">
                    <a:moveTo>
                      <a:pt x="62733" y="0"/>
                    </a:moveTo>
                    <a:cubicBezTo>
                      <a:pt x="142133" y="38143"/>
                      <a:pt x="222312" y="76286"/>
                      <a:pt x="300934" y="115208"/>
                    </a:cubicBezTo>
                    <a:cubicBezTo>
                      <a:pt x="316503" y="122992"/>
                      <a:pt x="330514" y="123771"/>
                      <a:pt x="346862" y="118322"/>
                    </a:cubicBezTo>
                    <a:cubicBezTo>
                      <a:pt x="411471" y="97304"/>
                      <a:pt x="476082" y="77065"/>
                      <a:pt x="540691" y="56047"/>
                    </a:cubicBezTo>
                    <a:cubicBezTo>
                      <a:pt x="546141" y="54490"/>
                      <a:pt x="552368" y="53712"/>
                      <a:pt x="558595" y="52155"/>
                    </a:cubicBezTo>
                    <a:cubicBezTo>
                      <a:pt x="567937" y="126885"/>
                      <a:pt x="556260" y="200836"/>
                      <a:pt x="544584" y="274008"/>
                    </a:cubicBezTo>
                    <a:cubicBezTo>
                      <a:pt x="527458" y="385325"/>
                      <a:pt x="539135" y="495084"/>
                      <a:pt x="551590" y="604843"/>
                    </a:cubicBezTo>
                    <a:cubicBezTo>
                      <a:pt x="556260" y="644543"/>
                      <a:pt x="574164" y="679572"/>
                      <a:pt x="588176" y="716159"/>
                    </a:cubicBezTo>
                    <a:cubicBezTo>
                      <a:pt x="591290" y="723165"/>
                      <a:pt x="596739" y="727835"/>
                      <a:pt x="602188" y="733284"/>
                    </a:cubicBezTo>
                    <a:cubicBezTo>
                      <a:pt x="647337" y="774541"/>
                      <a:pt x="692486" y="815020"/>
                      <a:pt x="737635" y="856277"/>
                    </a:cubicBezTo>
                    <a:cubicBezTo>
                      <a:pt x="746198" y="864061"/>
                      <a:pt x="754761" y="868732"/>
                      <a:pt x="765659" y="872624"/>
                    </a:cubicBezTo>
                    <a:cubicBezTo>
                      <a:pt x="806137" y="885857"/>
                      <a:pt x="846616" y="899869"/>
                      <a:pt x="886316" y="913103"/>
                    </a:cubicBezTo>
                    <a:cubicBezTo>
                      <a:pt x="908112" y="920108"/>
                      <a:pt x="931465" y="921665"/>
                      <a:pt x="954040" y="924000"/>
                    </a:cubicBezTo>
                    <a:cubicBezTo>
                      <a:pt x="1008530" y="929449"/>
                      <a:pt x="1042781" y="986275"/>
                      <a:pt x="1013201" y="1036095"/>
                    </a:cubicBezTo>
                    <a:cubicBezTo>
                      <a:pt x="1001524" y="1050885"/>
                      <a:pt x="993740" y="1053221"/>
                      <a:pt x="983620" y="1056334"/>
                    </a:cubicBezTo>
                    <a:cubicBezTo>
                      <a:pt x="939250" y="1071903"/>
                      <a:pt x="897214" y="1071903"/>
                      <a:pt x="851286" y="1077352"/>
                    </a:cubicBezTo>
                    <a:cubicBezTo>
                      <a:pt x="786677" y="1085136"/>
                      <a:pt x="546141" y="1106932"/>
                      <a:pt x="414585" y="1058670"/>
                    </a:cubicBezTo>
                    <a:cubicBezTo>
                      <a:pt x="410693" y="1056334"/>
                      <a:pt x="262012" y="1011964"/>
                      <a:pt x="199738" y="984719"/>
                    </a:cubicBezTo>
                    <a:cubicBezTo>
                      <a:pt x="150696" y="963701"/>
                      <a:pt x="28482" y="926336"/>
                      <a:pt x="6686" y="904539"/>
                    </a:cubicBezTo>
                    <a:cubicBezTo>
                      <a:pt x="1237" y="900647"/>
                      <a:pt x="-1877" y="895199"/>
                      <a:pt x="1237" y="888971"/>
                    </a:cubicBezTo>
                    <a:cubicBezTo>
                      <a:pt x="-1098" y="846157"/>
                      <a:pt x="4351" y="804122"/>
                      <a:pt x="10578" y="762086"/>
                    </a:cubicBezTo>
                    <a:cubicBezTo>
                      <a:pt x="13692" y="741068"/>
                      <a:pt x="26925" y="725500"/>
                      <a:pt x="36267" y="707596"/>
                    </a:cubicBezTo>
                    <a:cubicBezTo>
                      <a:pt x="44051" y="694362"/>
                      <a:pt x="47165" y="681129"/>
                      <a:pt x="46386" y="665561"/>
                    </a:cubicBezTo>
                    <a:cubicBezTo>
                      <a:pt x="40937" y="562807"/>
                      <a:pt x="30817" y="460832"/>
                      <a:pt x="16027" y="358858"/>
                    </a:cubicBezTo>
                    <a:cubicBezTo>
                      <a:pt x="10578" y="322271"/>
                      <a:pt x="23033" y="288020"/>
                      <a:pt x="27704" y="252991"/>
                    </a:cubicBezTo>
                    <a:cubicBezTo>
                      <a:pt x="36267" y="188381"/>
                      <a:pt x="46386" y="124549"/>
                      <a:pt x="51057" y="59939"/>
                    </a:cubicBezTo>
                    <a:cubicBezTo>
                      <a:pt x="53392" y="38922"/>
                      <a:pt x="58063" y="19461"/>
                      <a:pt x="62733" y="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700AFB1A-3937-456D-BA6D-9508DE510E9E}"/>
                  </a:ext>
                </a:extLst>
              </p:cNvPr>
              <p:cNvSpPr/>
              <p:nvPr/>
            </p:nvSpPr>
            <p:spPr>
              <a:xfrm>
                <a:off x="5626515" y="350405"/>
                <a:ext cx="747297" cy="902981"/>
              </a:xfrm>
              <a:custGeom>
                <a:avLst/>
                <a:gdLst>
                  <a:gd name="connsiteX0" fmla="*/ 494389 w 747296"/>
                  <a:gd name="connsiteY0" fmla="*/ 908318 h 902982"/>
                  <a:gd name="connsiteX1" fmla="*/ 478041 w 747296"/>
                  <a:gd name="connsiteY1" fmla="*/ 909097 h 902982"/>
                  <a:gd name="connsiteX2" fmla="*/ 472592 w 747296"/>
                  <a:gd name="connsiteY2" fmla="*/ 898198 h 902982"/>
                  <a:gd name="connsiteX3" fmla="*/ 554328 w 747296"/>
                  <a:gd name="connsiteY3" fmla="*/ 715266 h 902982"/>
                  <a:gd name="connsiteX4" fmla="*/ 520077 w 747296"/>
                  <a:gd name="connsiteY4" fmla="*/ 765865 h 902982"/>
                  <a:gd name="connsiteX5" fmla="*/ 453910 w 747296"/>
                  <a:gd name="connsiteY5" fmla="*/ 824247 h 902982"/>
                  <a:gd name="connsiteX6" fmla="*/ 435227 w 747296"/>
                  <a:gd name="connsiteY6" fmla="*/ 831253 h 902982"/>
                  <a:gd name="connsiteX7" fmla="*/ 358163 w 747296"/>
                  <a:gd name="connsiteY7" fmla="*/ 836702 h 902982"/>
                  <a:gd name="connsiteX8" fmla="*/ 322355 w 747296"/>
                  <a:gd name="connsiteY8" fmla="*/ 819577 h 902982"/>
                  <a:gd name="connsiteX9" fmla="*/ 239062 w 747296"/>
                  <a:gd name="connsiteY9" fmla="*/ 745625 h 902982"/>
                  <a:gd name="connsiteX10" fmla="*/ 197027 w 747296"/>
                  <a:gd name="connsiteY10" fmla="*/ 727721 h 902982"/>
                  <a:gd name="connsiteX11" fmla="*/ 88825 w 747296"/>
                  <a:gd name="connsiteY11" fmla="*/ 621855 h 902982"/>
                  <a:gd name="connsiteX12" fmla="*/ 21879 w 747296"/>
                  <a:gd name="connsiteY12" fmla="*/ 551795 h 902982"/>
                  <a:gd name="connsiteX13" fmla="*/ 14873 w 747296"/>
                  <a:gd name="connsiteY13" fmla="*/ 519101 h 902982"/>
                  <a:gd name="connsiteX14" fmla="*/ 83 w 747296"/>
                  <a:gd name="connsiteY14" fmla="*/ 439701 h 902982"/>
                  <a:gd name="connsiteX15" fmla="*/ 12538 w 747296"/>
                  <a:gd name="connsiteY15" fmla="*/ 389881 h 902982"/>
                  <a:gd name="connsiteX16" fmla="*/ 17209 w 747296"/>
                  <a:gd name="connsiteY16" fmla="*/ 266110 h 902982"/>
                  <a:gd name="connsiteX17" fmla="*/ 17987 w 747296"/>
                  <a:gd name="connsiteY17" fmla="*/ 255991 h 902982"/>
                  <a:gd name="connsiteX18" fmla="*/ 30442 w 747296"/>
                  <a:gd name="connsiteY18" fmla="*/ 237308 h 902982"/>
                  <a:gd name="connsiteX19" fmla="*/ 45232 w 747296"/>
                  <a:gd name="connsiteY19" fmla="*/ 252099 h 902982"/>
                  <a:gd name="connsiteX20" fmla="*/ 56130 w 747296"/>
                  <a:gd name="connsiteY20" fmla="*/ 282457 h 902982"/>
                  <a:gd name="connsiteX21" fmla="*/ 73256 w 747296"/>
                  <a:gd name="connsiteY21" fmla="*/ 298026 h 902982"/>
                  <a:gd name="connsiteX22" fmla="*/ 91938 w 747296"/>
                  <a:gd name="connsiteY22" fmla="*/ 279344 h 902982"/>
                  <a:gd name="connsiteX23" fmla="*/ 85711 w 747296"/>
                  <a:gd name="connsiteY23" fmla="*/ 214734 h 902982"/>
                  <a:gd name="connsiteX24" fmla="*/ 175231 w 747296"/>
                  <a:gd name="connsiteY24" fmla="*/ 67610 h 902982"/>
                  <a:gd name="connsiteX25" fmla="*/ 418102 w 747296"/>
                  <a:gd name="connsiteY25" fmla="*/ 1443 h 902982"/>
                  <a:gd name="connsiteX26" fmla="*/ 514628 w 747296"/>
                  <a:gd name="connsiteY26" fmla="*/ 4557 h 902982"/>
                  <a:gd name="connsiteX27" fmla="*/ 696781 w 747296"/>
                  <a:gd name="connsiteY27" fmla="*/ 114316 h 902982"/>
                  <a:gd name="connsiteX28" fmla="*/ 748158 w 747296"/>
                  <a:gd name="connsiteY28" fmla="*/ 198387 h 902982"/>
                  <a:gd name="connsiteX29" fmla="*/ 711571 w 747296"/>
                  <a:gd name="connsiteY29" fmla="*/ 422576 h 902982"/>
                  <a:gd name="connsiteX30" fmla="*/ 681213 w 747296"/>
                  <a:gd name="connsiteY30" fmla="*/ 521437 h 902982"/>
                  <a:gd name="connsiteX31" fmla="*/ 667979 w 747296"/>
                  <a:gd name="connsiteY31" fmla="*/ 547903 h 902982"/>
                  <a:gd name="connsiteX32" fmla="*/ 551993 w 747296"/>
                  <a:gd name="connsiteY32" fmla="*/ 758859 h 902982"/>
                  <a:gd name="connsiteX33" fmla="*/ 494389 w 747296"/>
                  <a:gd name="connsiteY33" fmla="*/ 908318 h 9029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747296" h="902982">
                    <a:moveTo>
                      <a:pt x="494389" y="908318"/>
                    </a:moveTo>
                    <a:cubicBezTo>
                      <a:pt x="488939" y="908318"/>
                      <a:pt x="483490" y="908318"/>
                      <a:pt x="478041" y="909097"/>
                    </a:cubicBezTo>
                    <a:cubicBezTo>
                      <a:pt x="468700" y="909097"/>
                      <a:pt x="471035" y="902091"/>
                      <a:pt x="472592" y="898198"/>
                    </a:cubicBezTo>
                    <a:cubicBezTo>
                      <a:pt x="502173" y="838259"/>
                      <a:pt x="526304" y="775984"/>
                      <a:pt x="554328" y="715266"/>
                    </a:cubicBezTo>
                    <a:cubicBezTo>
                      <a:pt x="544987" y="733170"/>
                      <a:pt x="531753" y="748739"/>
                      <a:pt x="520077" y="765865"/>
                    </a:cubicBezTo>
                    <a:cubicBezTo>
                      <a:pt x="502951" y="791553"/>
                      <a:pt x="478041" y="807900"/>
                      <a:pt x="453910" y="824247"/>
                    </a:cubicBezTo>
                    <a:cubicBezTo>
                      <a:pt x="448461" y="828139"/>
                      <a:pt x="442233" y="831253"/>
                      <a:pt x="435227" y="831253"/>
                    </a:cubicBezTo>
                    <a:cubicBezTo>
                      <a:pt x="409539" y="832810"/>
                      <a:pt x="383851" y="835924"/>
                      <a:pt x="358163" y="836702"/>
                    </a:cubicBezTo>
                    <a:cubicBezTo>
                      <a:pt x="343372" y="837481"/>
                      <a:pt x="332474" y="828918"/>
                      <a:pt x="322355" y="819577"/>
                    </a:cubicBezTo>
                    <a:cubicBezTo>
                      <a:pt x="295109" y="794667"/>
                      <a:pt x="266307" y="770535"/>
                      <a:pt x="239062" y="745625"/>
                    </a:cubicBezTo>
                    <a:cubicBezTo>
                      <a:pt x="227386" y="735506"/>
                      <a:pt x="216488" y="721494"/>
                      <a:pt x="197027" y="727721"/>
                    </a:cubicBezTo>
                    <a:cubicBezTo>
                      <a:pt x="158105" y="695806"/>
                      <a:pt x="124633" y="657662"/>
                      <a:pt x="88825" y="621855"/>
                    </a:cubicBezTo>
                    <a:cubicBezTo>
                      <a:pt x="66250" y="599280"/>
                      <a:pt x="44454" y="575148"/>
                      <a:pt x="21879" y="551795"/>
                    </a:cubicBezTo>
                    <a:cubicBezTo>
                      <a:pt x="20322" y="540897"/>
                      <a:pt x="20322" y="529221"/>
                      <a:pt x="14873" y="519101"/>
                    </a:cubicBezTo>
                    <a:cubicBezTo>
                      <a:pt x="3975" y="494191"/>
                      <a:pt x="-695" y="467725"/>
                      <a:pt x="83" y="439701"/>
                    </a:cubicBezTo>
                    <a:cubicBezTo>
                      <a:pt x="13316" y="425689"/>
                      <a:pt x="12538" y="407007"/>
                      <a:pt x="12538" y="389881"/>
                    </a:cubicBezTo>
                    <a:cubicBezTo>
                      <a:pt x="12538" y="348624"/>
                      <a:pt x="14873" y="307367"/>
                      <a:pt x="17209" y="266110"/>
                    </a:cubicBezTo>
                    <a:cubicBezTo>
                      <a:pt x="17209" y="262997"/>
                      <a:pt x="17209" y="259104"/>
                      <a:pt x="17987" y="255991"/>
                    </a:cubicBezTo>
                    <a:cubicBezTo>
                      <a:pt x="19544" y="248206"/>
                      <a:pt x="20322" y="238865"/>
                      <a:pt x="30442" y="237308"/>
                    </a:cubicBezTo>
                    <a:cubicBezTo>
                      <a:pt x="39005" y="236530"/>
                      <a:pt x="42119" y="245093"/>
                      <a:pt x="45232" y="252099"/>
                    </a:cubicBezTo>
                    <a:cubicBezTo>
                      <a:pt x="49903" y="262218"/>
                      <a:pt x="53017" y="272338"/>
                      <a:pt x="56130" y="282457"/>
                    </a:cubicBezTo>
                    <a:cubicBezTo>
                      <a:pt x="59244" y="291020"/>
                      <a:pt x="63136" y="296469"/>
                      <a:pt x="73256" y="298026"/>
                    </a:cubicBezTo>
                    <a:cubicBezTo>
                      <a:pt x="91160" y="300361"/>
                      <a:pt x="95052" y="297248"/>
                      <a:pt x="91938" y="279344"/>
                    </a:cubicBezTo>
                    <a:cubicBezTo>
                      <a:pt x="88046" y="258326"/>
                      <a:pt x="86489" y="236530"/>
                      <a:pt x="85711" y="214734"/>
                    </a:cubicBezTo>
                    <a:cubicBezTo>
                      <a:pt x="83375" y="145453"/>
                      <a:pt x="117626" y="98747"/>
                      <a:pt x="175231" y="67610"/>
                    </a:cubicBezTo>
                    <a:cubicBezTo>
                      <a:pt x="250739" y="26353"/>
                      <a:pt x="332474" y="8449"/>
                      <a:pt x="418102" y="1443"/>
                    </a:cubicBezTo>
                    <a:cubicBezTo>
                      <a:pt x="450796" y="-1671"/>
                      <a:pt x="482712" y="664"/>
                      <a:pt x="514628" y="4557"/>
                    </a:cubicBezTo>
                    <a:cubicBezTo>
                      <a:pt x="591693" y="13119"/>
                      <a:pt x="651632" y="52041"/>
                      <a:pt x="696781" y="114316"/>
                    </a:cubicBezTo>
                    <a:cubicBezTo>
                      <a:pt x="716242" y="140783"/>
                      <a:pt x="738038" y="165692"/>
                      <a:pt x="748158" y="198387"/>
                    </a:cubicBezTo>
                    <a:cubicBezTo>
                      <a:pt x="753607" y="276230"/>
                      <a:pt x="731811" y="348624"/>
                      <a:pt x="711571" y="422576"/>
                    </a:cubicBezTo>
                    <a:cubicBezTo>
                      <a:pt x="702230" y="456048"/>
                      <a:pt x="691332" y="487964"/>
                      <a:pt x="681213" y="521437"/>
                    </a:cubicBezTo>
                    <a:cubicBezTo>
                      <a:pt x="678099" y="530778"/>
                      <a:pt x="676542" y="540897"/>
                      <a:pt x="667979" y="547903"/>
                    </a:cubicBezTo>
                    <a:cubicBezTo>
                      <a:pt x="629057" y="617962"/>
                      <a:pt x="590914" y="688800"/>
                      <a:pt x="551993" y="758859"/>
                    </a:cubicBezTo>
                    <a:cubicBezTo>
                      <a:pt x="526304" y="805565"/>
                      <a:pt x="506065" y="855385"/>
                      <a:pt x="494389" y="908318"/>
                    </a:cubicBezTo>
                    <a:close/>
                  </a:path>
                </a:pathLst>
              </a:custGeom>
              <a:solidFill>
                <a:srgbClr val="FEC295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B1161809-A6C1-4825-8D80-690F97FF5C7B}"/>
                  </a:ext>
                </a:extLst>
              </p:cNvPr>
              <p:cNvSpPr/>
              <p:nvPr/>
            </p:nvSpPr>
            <p:spPr>
              <a:xfrm>
                <a:off x="5335168" y="225879"/>
                <a:ext cx="1315552" cy="669451"/>
              </a:xfrm>
              <a:custGeom>
                <a:avLst/>
                <a:gdLst>
                  <a:gd name="connsiteX0" fmla="*/ 286760 w 1315552"/>
                  <a:gd name="connsiteY0" fmla="*/ 561115 h 669452"/>
                  <a:gd name="connsiteX1" fmla="*/ 298437 w 1315552"/>
                  <a:gd name="connsiteY1" fmla="*/ 643629 h 669452"/>
                  <a:gd name="connsiteX2" fmla="*/ 50116 w 1315552"/>
                  <a:gd name="connsiteY2" fmla="*/ 481715 h 669452"/>
                  <a:gd name="connsiteX3" fmla="*/ 1075 w 1315552"/>
                  <a:gd name="connsiteY3" fmla="*/ 349381 h 669452"/>
                  <a:gd name="connsiteX4" fmla="*/ 152091 w 1315552"/>
                  <a:gd name="connsiteY4" fmla="*/ 98725 h 669452"/>
                  <a:gd name="connsiteX5" fmla="*/ 323346 w 1315552"/>
                  <a:gd name="connsiteY5" fmla="*/ 31780 h 669452"/>
                  <a:gd name="connsiteX6" fmla="*/ 480590 w 1315552"/>
                  <a:gd name="connsiteY6" fmla="*/ 4535 h 669452"/>
                  <a:gd name="connsiteX7" fmla="*/ 731246 w 1315552"/>
                  <a:gd name="connsiteY7" fmla="*/ 8427 h 669452"/>
                  <a:gd name="connsiteX8" fmla="*/ 1101002 w 1315552"/>
                  <a:gd name="connsiteY8" fmla="*/ 60582 h 669452"/>
                  <a:gd name="connsiteX9" fmla="*/ 1179623 w 1315552"/>
                  <a:gd name="connsiteY9" fmla="*/ 101839 h 669452"/>
                  <a:gd name="connsiteX10" fmla="*/ 1287826 w 1315552"/>
                  <a:gd name="connsiteY10" fmla="*/ 215490 h 669452"/>
                  <a:gd name="connsiteX11" fmla="*/ 1285491 w 1315552"/>
                  <a:gd name="connsiteY11" fmla="*/ 449799 h 669452"/>
                  <a:gd name="connsiteX12" fmla="*/ 1137588 w 1315552"/>
                  <a:gd name="connsiteY12" fmla="*/ 598480 h 669452"/>
                  <a:gd name="connsiteX13" fmla="*/ 950764 w 1315552"/>
                  <a:gd name="connsiteY13" fmla="*/ 673209 h 669452"/>
                  <a:gd name="connsiteX14" fmla="*/ 987350 w 1315552"/>
                  <a:gd name="connsiteY14" fmla="*/ 551774 h 669452"/>
                  <a:gd name="connsiteX15" fmla="*/ 1027829 w 1315552"/>
                  <a:gd name="connsiteY15" fmla="*/ 365728 h 669452"/>
                  <a:gd name="connsiteX16" fmla="*/ 1027051 w 1315552"/>
                  <a:gd name="connsiteY16" fmla="*/ 324471 h 669452"/>
                  <a:gd name="connsiteX17" fmla="*/ 802862 w 1315552"/>
                  <a:gd name="connsiteY17" fmla="*/ 102618 h 669452"/>
                  <a:gd name="connsiteX18" fmla="*/ 556877 w 1315552"/>
                  <a:gd name="connsiteY18" fmla="*/ 116629 h 669452"/>
                  <a:gd name="connsiteX19" fmla="*/ 438555 w 1315552"/>
                  <a:gd name="connsiteY19" fmla="*/ 135312 h 669452"/>
                  <a:gd name="connsiteX20" fmla="*/ 382507 w 1315552"/>
                  <a:gd name="connsiteY20" fmla="*/ 171898 h 669452"/>
                  <a:gd name="connsiteX21" fmla="*/ 337358 w 1315552"/>
                  <a:gd name="connsiteY21" fmla="*/ 211598 h 669452"/>
                  <a:gd name="connsiteX22" fmla="*/ 317119 w 1315552"/>
                  <a:gd name="connsiteY22" fmla="*/ 242736 h 669452"/>
                  <a:gd name="connsiteX23" fmla="*/ 275084 w 1315552"/>
                  <a:gd name="connsiteY23" fmla="*/ 309681 h 669452"/>
                  <a:gd name="connsiteX24" fmla="*/ 257180 w 1315552"/>
                  <a:gd name="connsiteY24" fmla="*/ 337705 h 669452"/>
                  <a:gd name="connsiteX25" fmla="*/ 259515 w 1315552"/>
                  <a:gd name="connsiteY25" fmla="*/ 424111 h 669452"/>
                  <a:gd name="connsiteX26" fmla="*/ 284425 w 1315552"/>
                  <a:gd name="connsiteY26" fmla="*/ 543211 h 669452"/>
                  <a:gd name="connsiteX27" fmla="*/ 286760 w 1315552"/>
                  <a:gd name="connsiteY27" fmla="*/ 561115 h 6694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15552" h="669452">
                    <a:moveTo>
                      <a:pt x="286760" y="561115"/>
                    </a:moveTo>
                    <a:cubicBezTo>
                      <a:pt x="290652" y="588360"/>
                      <a:pt x="294545" y="615605"/>
                      <a:pt x="298437" y="643629"/>
                    </a:cubicBezTo>
                    <a:cubicBezTo>
                      <a:pt x="222150" y="632731"/>
                      <a:pt x="68020" y="517523"/>
                      <a:pt x="50116" y="481715"/>
                    </a:cubicBezTo>
                    <a:cubicBezTo>
                      <a:pt x="22871" y="450577"/>
                      <a:pt x="4967" y="385189"/>
                      <a:pt x="1075" y="349381"/>
                    </a:cubicBezTo>
                    <a:cubicBezTo>
                      <a:pt x="-10602" y="229502"/>
                      <a:pt x="75026" y="147767"/>
                      <a:pt x="152091" y="98725"/>
                    </a:cubicBezTo>
                    <a:cubicBezTo>
                      <a:pt x="173887" y="84714"/>
                      <a:pt x="286760" y="35672"/>
                      <a:pt x="323346" y="31780"/>
                    </a:cubicBezTo>
                    <a:cubicBezTo>
                      <a:pt x="338915" y="29445"/>
                      <a:pt x="447896" y="7649"/>
                      <a:pt x="480590" y="4535"/>
                    </a:cubicBezTo>
                    <a:cubicBezTo>
                      <a:pt x="566996" y="-4806"/>
                      <a:pt x="644840" y="2200"/>
                      <a:pt x="731246" y="8427"/>
                    </a:cubicBezTo>
                    <a:cubicBezTo>
                      <a:pt x="842562" y="16211"/>
                      <a:pt x="1061302" y="45792"/>
                      <a:pt x="1101002" y="60582"/>
                    </a:cubicBezTo>
                    <a:cubicBezTo>
                      <a:pt x="1129025" y="69923"/>
                      <a:pt x="1153157" y="88606"/>
                      <a:pt x="1179623" y="101839"/>
                    </a:cubicBezTo>
                    <a:cubicBezTo>
                      <a:pt x="1227108" y="124414"/>
                      <a:pt x="1276928" y="198365"/>
                      <a:pt x="1287826" y="215490"/>
                    </a:cubicBezTo>
                    <a:cubicBezTo>
                      <a:pt x="1351658" y="320579"/>
                      <a:pt x="1303395" y="426446"/>
                      <a:pt x="1285491" y="449799"/>
                    </a:cubicBezTo>
                    <a:cubicBezTo>
                      <a:pt x="1251239" y="504289"/>
                      <a:pt x="1188186" y="572792"/>
                      <a:pt x="1137588" y="598480"/>
                    </a:cubicBezTo>
                    <a:cubicBezTo>
                      <a:pt x="1088547" y="629617"/>
                      <a:pt x="973339" y="672431"/>
                      <a:pt x="950764" y="673209"/>
                    </a:cubicBezTo>
                    <a:cubicBezTo>
                      <a:pt x="963219" y="632731"/>
                      <a:pt x="974117" y="592252"/>
                      <a:pt x="987350" y="551774"/>
                    </a:cubicBezTo>
                    <a:cubicBezTo>
                      <a:pt x="1007590" y="491056"/>
                      <a:pt x="1016152" y="428003"/>
                      <a:pt x="1027829" y="365728"/>
                    </a:cubicBezTo>
                    <a:cubicBezTo>
                      <a:pt x="1030164" y="351716"/>
                      <a:pt x="1018488" y="338483"/>
                      <a:pt x="1027051" y="324471"/>
                    </a:cubicBezTo>
                    <a:cubicBezTo>
                      <a:pt x="1007590" y="209263"/>
                      <a:pt x="938309" y="118965"/>
                      <a:pt x="802862" y="102618"/>
                    </a:cubicBezTo>
                    <a:cubicBezTo>
                      <a:pt x="720348" y="92498"/>
                      <a:pt x="638612" y="106510"/>
                      <a:pt x="556877" y="116629"/>
                    </a:cubicBezTo>
                    <a:cubicBezTo>
                      <a:pt x="517177" y="121300"/>
                      <a:pt x="478255" y="127527"/>
                      <a:pt x="438555" y="135312"/>
                    </a:cubicBezTo>
                    <a:cubicBezTo>
                      <a:pt x="414423" y="139982"/>
                      <a:pt x="394962" y="150102"/>
                      <a:pt x="382507" y="171898"/>
                    </a:cubicBezTo>
                    <a:cubicBezTo>
                      <a:pt x="371609" y="190581"/>
                      <a:pt x="353706" y="199922"/>
                      <a:pt x="337358" y="211598"/>
                    </a:cubicBezTo>
                    <a:cubicBezTo>
                      <a:pt x="326460" y="219383"/>
                      <a:pt x="320233" y="229502"/>
                      <a:pt x="317119" y="242736"/>
                    </a:cubicBezTo>
                    <a:cubicBezTo>
                      <a:pt x="310892" y="269202"/>
                      <a:pt x="300772" y="294112"/>
                      <a:pt x="275084" y="309681"/>
                    </a:cubicBezTo>
                    <a:cubicBezTo>
                      <a:pt x="264964" y="315908"/>
                      <a:pt x="260294" y="326028"/>
                      <a:pt x="257180" y="337705"/>
                    </a:cubicBezTo>
                    <a:cubicBezTo>
                      <a:pt x="249395" y="366507"/>
                      <a:pt x="255623" y="395309"/>
                      <a:pt x="259515" y="424111"/>
                    </a:cubicBezTo>
                    <a:cubicBezTo>
                      <a:pt x="264964" y="464589"/>
                      <a:pt x="273527" y="504289"/>
                      <a:pt x="284425" y="543211"/>
                    </a:cubicBezTo>
                    <a:cubicBezTo>
                      <a:pt x="287539" y="547882"/>
                      <a:pt x="290652" y="554109"/>
                      <a:pt x="286760" y="561115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1979C65A-49C0-4A0F-90CC-5C0A0AABAE18}"/>
                  </a:ext>
                </a:extLst>
              </p:cNvPr>
              <p:cNvSpPr/>
              <p:nvPr/>
            </p:nvSpPr>
            <p:spPr>
              <a:xfrm>
                <a:off x="3361455" y="5603924"/>
                <a:ext cx="832925" cy="622745"/>
              </a:xfrm>
              <a:custGeom>
                <a:avLst/>
                <a:gdLst>
                  <a:gd name="connsiteX0" fmla="*/ 119004 w 832923"/>
                  <a:gd name="connsiteY0" fmla="*/ 0 h 622746"/>
                  <a:gd name="connsiteX1" fmla="*/ 140022 w 832923"/>
                  <a:gd name="connsiteY1" fmla="*/ 48263 h 622746"/>
                  <a:gd name="connsiteX2" fmla="*/ 169603 w 832923"/>
                  <a:gd name="connsiteY2" fmla="*/ 108202 h 622746"/>
                  <a:gd name="connsiteX3" fmla="*/ 237326 w 832923"/>
                  <a:gd name="connsiteY3" fmla="*/ 190716 h 622746"/>
                  <a:gd name="connsiteX4" fmla="*/ 279362 w 832923"/>
                  <a:gd name="connsiteY4" fmla="*/ 239757 h 622746"/>
                  <a:gd name="connsiteX5" fmla="*/ 351756 w 832923"/>
                  <a:gd name="connsiteY5" fmla="*/ 306703 h 622746"/>
                  <a:gd name="connsiteX6" fmla="*/ 433492 w 832923"/>
                  <a:gd name="connsiteY6" fmla="*/ 395444 h 622746"/>
                  <a:gd name="connsiteX7" fmla="*/ 542472 w 832923"/>
                  <a:gd name="connsiteY7" fmla="*/ 537897 h 622746"/>
                  <a:gd name="connsiteX8" fmla="*/ 645226 w 832923"/>
                  <a:gd name="connsiteY8" fmla="*/ 569035 h 622746"/>
                  <a:gd name="connsiteX9" fmla="*/ 828158 w 832923"/>
                  <a:gd name="connsiteY9" fmla="*/ 535562 h 622746"/>
                  <a:gd name="connsiteX10" fmla="*/ 835163 w 832923"/>
                  <a:gd name="connsiteY10" fmla="*/ 532448 h 622746"/>
                  <a:gd name="connsiteX11" fmla="*/ 826601 w 832923"/>
                  <a:gd name="connsiteY11" fmla="*/ 576819 h 622746"/>
                  <a:gd name="connsiteX12" fmla="*/ 811810 w 832923"/>
                  <a:gd name="connsiteY12" fmla="*/ 593166 h 622746"/>
                  <a:gd name="connsiteX13" fmla="*/ 672471 w 832923"/>
                  <a:gd name="connsiteY13" fmla="*/ 622747 h 622746"/>
                  <a:gd name="connsiteX14" fmla="*/ 574388 w 832923"/>
                  <a:gd name="connsiteY14" fmla="*/ 622747 h 622746"/>
                  <a:gd name="connsiteX15" fmla="*/ 452952 w 832923"/>
                  <a:gd name="connsiteY15" fmla="*/ 524664 h 622746"/>
                  <a:gd name="connsiteX16" fmla="*/ 330738 w 832923"/>
                  <a:gd name="connsiteY16" fmla="*/ 375983 h 622746"/>
                  <a:gd name="connsiteX17" fmla="*/ 266907 w 832923"/>
                  <a:gd name="connsiteY17" fmla="*/ 322271 h 622746"/>
                  <a:gd name="connsiteX18" fmla="*/ 240440 w 832923"/>
                  <a:gd name="connsiteY18" fmla="*/ 319936 h 622746"/>
                  <a:gd name="connsiteX19" fmla="*/ 193734 w 832923"/>
                  <a:gd name="connsiteY19" fmla="*/ 310595 h 622746"/>
                  <a:gd name="connsiteX20" fmla="*/ 36490 w 832923"/>
                  <a:gd name="connsiteY20" fmla="*/ 165028 h 622746"/>
                  <a:gd name="connsiteX21" fmla="*/ 14694 w 832923"/>
                  <a:gd name="connsiteY21" fmla="*/ 140896 h 622746"/>
                  <a:gd name="connsiteX22" fmla="*/ 16251 w 832923"/>
                  <a:gd name="connsiteY22" fmla="*/ 88741 h 622746"/>
                  <a:gd name="connsiteX23" fmla="*/ 83196 w 832923"/>
                  <a:gd name="connsiteY23" fmla="*/ 35808 h 622746"/>
                  <a:gd name="connsiteX24" fmla="*/ 119004 w 832923"/>
                  <a:gd name="connsiteY24" fmla="*/ 0 h 622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832923" h="622746">
                    <a:moveTo>
                      <a:pt x="119004" y="0"/>
                    </a:moveTo>
                    <a:cubicBezTo>
                      <a:pt x="121340" y="17904"/>
                      <a:pt x="133016" y="31916"/>
                      <a:pt x="140022" y="48263"/>
                    </a:cubicBezTo>
                    <a:cubicBezTo>
                      <a:pt x="149363" y="68502"/>
                      <a:pt x="161040" y="87963"/>
                      <a:pt x="169603" y="108202"/>
                    </a:cubicBezTo>
                    <a:cubicBezTo>
                      <a:pt x="183614" y="143232"/>
                      <a:pt x="205411" y="170477"/>
                      <a:pt x="237326" y="190716"/>
                    </a:cubicBezTo>
                    <a:cubicBezTo>
                      <a:pt x="255230" y="202393"/>
                      <a:pt x="266907" y="222632"/>
                      <a:pt x="279362" y="239757"/>
                    </a:cubicBezTo>
                    <a:cubicBezTo>
                      <a:pt x="298823" y="267003"/>
                      <a:pt x="322176" y="290356"/>
                      <a:pt x="351756" y="306703"/>
                    </a:cubicBezTo>
                    <a:cubicBezTo>
                      <a:pt x="389899" y="326942"/>
                      <a:pt x="416366" y="355744"/>
                      <a:pt x="433492" y="395444"/>
                    </a:cubicBezTo>
                    <a:cubicBezTo>
                      <a:pt x="457623" y="452270"/>
                      <a:pt x="497323" y="498198"/>
                      <a:pt x="542472" y="537897"/>
                    </a:cubicBezTo>
                    <a:cubicBezTo>
                      <a:pt x="568161" y="561250"/>
                      <a:pt x="603969" y="577597"/>
                      <a:pt x="645226" y="569035"/>
                    </a:cubicBezTo>
                    <a:cubicBezTo>
                      <a:pt x="705943" y="556580"/>
                      <a:pt x="767440" y="546460"/>
                      <a:pt x="828158" y="535562"/>
                    </a:cubicBezTo>
                    <a:cubicBezTo>
                      <a:pt x="830493" y="534784"/>
                      <a:pt x="832828" y="533227"/>
                      <a:pt x="835163" y="532448"/>
                    </a:cubicBezTo>
                    <a:cubicBezTo>
                      <a:pt x="838277" y="548017"/>
                      <a:pt x="835942" y="558915"/>
                      <a:pt x="826601" y="576819"/>
                    </a:cubicBezTo>
                    <a:cubicBezTo>
                      <a:pt x="818816" y="591610"/>
                      <a:pt x="818816" y="591610"/>
                      <a:pt x="811810" y="593166"/>
                    </a:cubicBezTo>
                    <a:cubicBezTo>
                      <a:pt x="758099" y="604843"/>
                      <a:pt x="728518" y="621190"/>
                      <a:pt x="672471" y="622747"/>
                    </a:cubicBezTo>
                    <a:cubicBezTo>
                      <a:pt x="655345" y="622747"/>
                      <a:pt x="589957" y="625082"/>
                      <a:pt x="574388" y="622747"/>
                    </a:cubicBezTo>
                    <a:cubicBezTo>
                      <a:pt x="512892" y="607178"/>
                      <a:pt x="486425" y="564364"/>
                      <a:pt x="452952" y="524664"/>
                    </a:cubicBezTo>
                    <a:cubicBezTo>
                      <a:pt x="411696" y="475623"/>
                      <a:pt x="380558" y="418018"/>
                      <a:pt x="330738" y="375983"/>
                    </a:cubicBezTo>
                    <a:cubicBezTo>
                      <a:pt x="309721" y="358079"/>
                      <a:pt x="287925" y="340954"/>
                      <a:pt x="266907" y="322271"/>
                    </a:cubicBezTo>
                    <a:cubicBezTo>
                      <a:pt x="258344" y="314487"/>
                      <a:pt x="249003" y="317601"/>
                      <a:pt x="240440" y="319936"/>
                    </a:cubicBezTo>
                    <a:cubicBezTo>
                      <a:pt x="223315" y="325385"/>
                      <a:pt x="208524" y="321493"/>
                      <a:pt x="193734" y="310595"/>
                    </a:cubicBezTo>
                    <a:cubicBezTo>
                      <a:pt x="135352" y="268560"/>
                      <a:pt x="80861" y="221854"/>
                      <a:pt x="36490" y="165028"/>
                    </a:cubicBezTo>
                    <a:cubicBezTo>
                      <a:pt x="29485" y="156465"/>
                      <a:pt x="22479" y="148681"/>
                      <a:pt x="14694" y="140896"/>
                    </a:cubicBezTo>
                    <a:cubicBezTo>
                      <a:pt x="-4767" y="119878"/>
                      <a:pt x="-5545" y="107424"/>
                      <a:pt x="16251" y="88741"/>
                    </a:cubicBezTo>
                    <a:cubicBezTo>
                      <a:pt x="37269" y="70059"/>
                      <a:pt x="60622" y="52933"/>
                      <a:pt x="83196" y="35808"/>
                    </a:cubicBezTo>
                    <a:cubicBezTo>
                      <a:pt x="96430" y="24131"/>
                      <a:pt x="108106" y="13233"/>
                      <a:pt x="119004" y="0"/>
                    </a:cubicBezTo>
                    <a:close/>
                  </a:path>
                </a:pathLst>
              </a:custGeom>
              <a:solidFill>
                <a:srgbClr val="89633D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636E93AC-933F-42D5-9AFD-AF9A609181C9}"/>
                  </a:ext>
                </a:extLst>
              </p:cNvPr>
              <p:cNvSpPr/>
              <p:nvPr/>
            </p:nvSpPr>
            <p:spPr>
              <a:xfrm>
                <a:off x="5478655" y="6398702"/>
                <a:ext cx="1035317" cy="264667"/>
              </a:xfrm>
              <a:custGeom>
                <a:avLst/>
                <a:gdLst>
                  <a:gd name="connsiteX0" fmla="*/ 19503 w 1035316"/>
                  <a:gd name="connsiteY0" fmla="*/ 0 h 264667"/>
                  <a:gd name="connsiteX1" fmla="*/ 67766 w 1035316"/>
                  <a:gd name="connsiteY1" fmla="*/ 35808 h 264667"/>
                  <a:gd name="connsiteX2" fmla="*/ 303632 w 1035316"/>
                  <a:gd name="connsiteY2" fmla="*/ 120657 h 264667"/>
                  <a:gd name="connsiteX3" fmla="*/ 471773 w 1035316"/>
                  <a:gd name="connsiteY3" fmla="*/ 179818 h 264667"/>
                  <a:gd name="connsiteX4" fmla="*/ 778476 w 1035316"/>
                  <a:gd name="connsiteY4" fmla="*/ 192273 h 264667"/>
                  <a:gd name="connsiteX5" fmla="*/ 959073 w 1035316"/>
                  <a:gd name="connsiteY5" fmla="*/ 170477 h 264667"/>
                  <a:gd name="connsiteX6" fmla="*/ 1035359 w 1035316"/>
                  <a:gd name="connsiteY6" fmla="*/ 136226 h 264667"/>
                  <a:gd name="connsiteX7" fmla="*/ 1017455 w 1035316"/>
                  <a:gd name="connsiteY7" fmla="*/ 217961 h 264667"/>
                  <a:gd name="connsiteX8" fmla="*/ 863325 w 1035316"/>
                  <a:gd name="connsiteY8" fmla="*/ 263110 h 264667"/>
                  <a:gd name="connsiteX9" fmla="*/ 689735 w 1035316"/>
                  <a:gd name="connsiteY9" fmla="*/ 269338 h 264667"/>
                  <a:gd name="connsiteX10" fmla="*/ 533270 w 1035316"/>
                  <a:gd name="connsiteY10" fmla="*/ 251434 h 264667"/>
                  <a:gd name="connsiteX11" fmla="*/ 174412 w 1035316"/>
                  <a:gd name="connsiteY11" fmla="*/ 179040 h 264667"/>
                  <a:gd name="connsiteX12" fmla="*/ 13276 w 1035316"/>
                  <a:gd name="connsiteY12" fmla="*/ 116765 h 264667"/>
                  <a:gd name="connsiteX13" fmla="*/ 43 w 1035316"/>
                  <a:gd name="connsiteY13" fmla="*/ 91077 h 264667"/>
                  <a:gd name="connsiteX14" fmla="*/ 19503 w 1035316"/>
                  <a:gd name="connsiteY14" fmla="*/ 0 h 264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35316" h="264667">
                    <a:moveTo>
                      <a:pt x="19503" y="0"/>
                    </a:moveTo>
                    <a:cubicBezTo>
                      <a:pt x="30401" y="19461"/>
                      <a:pt x="49084" y="32694"/>
                      <a:pt x="67766" y="35808"/>
                    </a:cubicBezTo>
                    <a:cubicBezTo>
                      <a:pt x="154951" y="66945"/>
                      <a:pt x="200100" y="90298"/>
                      <a:pt x="303632" y="120657"/>
                    </a:cubicBezTo>
                    <a:cubicBezTo>
                      <a:pt x="328541" y="131555"/>
                      <a:pt x="444528" y="166585"/>
                      <a:pt x="471773" y="179818"/>
                    </a:cubicBezTo>
                    <a:cubicBezTo>
                      <a:pt x="500575" y="193051"/>
                      <a:pt x="706860" y="200836"/>
                      <a:pt x="778476" y="192273"/>
                    </a:cubicBezTo>
                    <a:cubicBezTo>
                      <a:pt x="838415" y="185267"/>
                      <a:pt x="899133" y="179040"/>
                      <a:pt x="959073" y="170477"/>
                    </a:cubicBezTo>
                    <a:cubicBezTo>
                      <a:pt x="983983" y="167363"/>
                      <a:pt x="1014341" y="153352"/>
                      <a:pt x="1035359" y="136226"/>
                    </a:cubicBezTo>
                    <a:cubicBezTo>
                      <a:pt x="1036138" y="181375"/>
                      <a:pt x="1045479" y="193830"/>
                      <a:pt x="1017455" y="217961"/>
                    </a:cubicBezTo>
                    <a:cubicBezTo>
                      <a:pt x="964522" y="246764"/>
                      <a:pt x="917816" y="258440"/>
                      <a:pt x="863325" y="263110"/>
                    </a:cubicBezTo>
                    <a:cubicBezTo>
                      <a:pt x="785482" y="269338"/>
                      <a:pt x="697519" y="267003"/>
                      <a:pt x="689735" y="269338"/>
                    </a:cubicBezTo>
                    <a:cubicBezTo>
                      <a:pt x="627460" y="268560"/>
                      <a:pt x="582311" y="264667"/>
                      <a:pt x="533270" y="251434"/>
                    </a:cubicBezTo>
                    <a:cubicBezTo>
                      <a:pt x="414948" y="220297"/>
                      <a:pt x="295847" y="193830"/>
                      <a:pt x="174412" y="179040"/>
                    </a:cubicBezTo>
                    <a:cubicBezTo>
                      <a:pt x="126149" y="165806"/>
                      <a:pt x="24952" y="126885"/>
                      <a:pt x="13276" y="116765"/>
                    </a:cubicBezTo>
                    <a:cubicBezTo>
                      <a:pt x="9384" y="113651"/>
                      <a:pt x="-736" y="94969"/>
                      <a:pt x="43" y="91077"/>
                    </a:cubicBezTo>
                    <a:cubicBezTo>
                      <a:pt x="7048" y="57604"/>
                      <a:pt x="13276" y="33473"/>
                      <a:pt x="19503" y="0"/>
                    </a:cubicBezTo>
                    <a:close/>
                  </a:path>
                </a:pathLst>
              </a:custGeom>
              <a:solidFill>
                <a:srgbClr val="8A633D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8F7B1D67-6A89-4B54-B7A0-94B3109F5772}"/>
                  </a:ext>
                </a:extLst>
              </p:cNvPr>
              <p:cNvSpPr/>
              <p:nvPr/>
            </p:nvSpPr>
            <p:spPr>
              <a:xfrm>
                <a:off x="5761875" y="1710990"/>
                <a:ext cx="482628" cy="1930508"/>
              </a:xfrm>
              <a:custGeom>
                <a:avLst/>
                <a:gdLst>
                  <a:gd name="connsiteX0" fmla="*/ 421303 w 482628"/>
                  <a:gd name="connsiteY0" fmla="*/ 23353 h 1930515"/>
                  <a:gd name="connsiteX1" fmla="*/ 481242 w 482628"/>
                  <a:gd name="connsiteY1" fmla="*/ 271673 h 1930515"/>
                  <a:gd name="connsiteX2" fmla="*/ 488248 w 482628"/>
                  <a:gd name="connsiteY2" fmla="*/ 352630 h 1930515"/>
                  <a:gd name="connsiteX3" fmla="*/ 467230 w 482628"/>
                  <a:gd name="connsiteY3" fmla="*/ 616519 h 1930515"/>
                  <a:gd name="connsiteX4" fmla="*/ 410405 w 482628"/>
                  <a:gd name="connsiteY4" fmla="*/ 1005736 h 1930515"/>
                  <a:gd name="connsiteX5" fmla="*/ 365256 w 482628"/>
                  <a:gd name="connsiteY5" fmla="*/ 1226033 h 1930515"/>
                  <a:gd name="connsiteX6" fmla="*/ 283520 w 482628"/>
                  <a:gd name="connsiteY6" fmla="*/ 1460341 h 1930515"/>
                  <a:gd name="connsiteX7" fmla="*/ 83463 w 482628"/>
                  <a:gd name="connsiteY7" fmla="*/ 1916504 h 1930515"/>
                  <a:gd name="connsiteX8" fmla="*/ 74900 w 482628"/>
                  <a:gd name="connsiteY8" fmla="*/ 1936743 h 1930515"/>
                  <a:gd name="connsiteX9" fmla="*/ 60110 w 482628"/>
                  <a:gd name="connsiteY9" fmla="*/ 1862013 h 1930515"/>
                  <a:gd name="connsiteX10" fmla="*/ 949 w 482628"/>
                  <a:gd name="connsiteY10" fmla="*/ 1553753 h 1930515"/>
                  <a:gd name="connsiteX11" fmla="*/ 4062 w 482628"/>
                  <a:gd name="connsiteY11" fmla="*/ 1520281 h 1930515"/>
                  <a:gd name="connsiteX12" fmla="*/ 191665 w 482628"/>
                  <a:gd name="connsiteY12" fmla="*/ 874181 h 1930515"/>
                  <a:gd name="connsiteX13" fmla="*/ 212683 w 482628"/>
                  <a:gd name="connsiteY13" fmla="*/ 730171 h 1930515"/>
                  <a:gd name="connsiteX14" fmla="*/ 258610 w 482628"/>
                  <a:gd name="connsiteY14" fmla="*/ 341732 h 1930515"/>
                  <a:gd name="connsiteX15" fmla="*/ 299867 w 482628"/>
                  <a:gd name="connsiteY15" fmla="*/ 0 h 1930515"/>
                  <a:gd name="connsiteX16" fmla="*/ 311544 w 482628"/>
                  <a:gd name="connsiteY16" fmla="*/ 19461 h 1930515"/>
                  <a:gd name="connsiteX17" fmla="*/ 338789 w 482628"/>
                  <a:gd name="connsiteY17" fmla="*/ 66167 h 1930515"/>
                  <a:gd name="connsiteX18" fmla="*/ 390166 w 482628"/>
                  <a:gd name="connsiteY18" fmla="*/ 68502 h 1930515"/>
                  <a:gd name="connsiteX19" fmla="*/ 410405 w 482628"/>
                  <a:gd name="connsiteY19" fmla="*/ 38922 h 1930515"/>
                  <a:gd name="connsiteX20" fmla="*/ 421303 w 482628"/>
                  <a:gd name="connsiteY20" fmla="*/ 23353 h 19305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482628" h="1930515">
                    <a:moveTo>
                      <a:pt x="421303" y="23353"/>
                    </a:moveTo>
                    <a:cubicBezTo>
                      <a:pt x="441542" y="105867"/>
                      <a:pt x="462560" y="188381"/>
                      <a:pt x="481242" y="271673"/>
                    </a:cubicBezTo>
                    <a:cubicBezTo>
                      <a:pt x="487470" y="298140"/>
                      <a:pt x="486691" y="325385"/>
                      <a:pt x="488248" y="352630"/>
                    </a:cubicBezTo>
                    <a:cubicBezTo>
                      <a:pt x="492919" y="441372"/>
                      <a:pt x="483578" y="529335"/>
                      <a:pt x="467230" y="616519"/>
                    </a:cubicBezTo>
                    <a:cubicBezTo>
                      <a:pt x="443099" y="745739"/>
                      <a:pt x="430644" y="875738"/>
                      <a:pt x="410405" y="1005736"/>
                    </a:cubicBezTo>
                    <a:cubicBezTo>
                      <a:pt x="399507" y="1079687"/>
                      <a:pt x="377711" y="1152082"/>
                      <a:pt x="365256" y="1226033"/>
                    </a:cubicBezTo>
                    <a:cubicBezTo>
                      <a:pt x="351244" y="1309325"/>
                      <a:pt x="318550" y="1384834"/>
                      <a:pt x="283520" y="1460341"/>
                    </a:cubicBezTo>
                    <a:cubicBezTo>
                      <a:pt x="213461" y="1610579"/>
                      <a:pt x="146516" y="1763152"/>
                      <a:pt x="83463" y="1916504"/>
                    </a:cubicBezTo>
                    <a:cubicBezTo>
                      <a:pt x="81127" y="1921174"/>
                      <a:pt x="79570" y="1926623"/>
                      <a:pt x="74900" y="1936743"/>
                    </a:cubicBezTo>
                    <a:cubicBezTo>
                      <a:pt x="69451" y="1907941"/>
                      <a:pt x="64002" y="1885366"/>
                      <a:pt x="60110" y="1862013"/>
                    </a:cubicBezTo>
                    <a:cubicBezTo>
                      <a:pt x="40649" y="1759260"/>
                      <a:pt x="21188" y="1656507"/>
                      <a:pt x="949" y="1553753"/>
                    </a:cubicBezTo>
                    <a:cubicBezTo>
                      <a:pt x="-1387" y="1541298"/>
                      <a:pt x="949" y="1531179"/>
                      <a:pt x="4062" y="1520281"/>
                    </a:cubicBezTo>
                    <a:cubicBezTo>
                      <a:pt x="66337" y="1304655"/>
                      <a:pt x="129390" y="1089807"/>
                      <a:pt x="191665" y="874181"/>
                    </a:cubicBezTo>
                    <a:cubicBezTo>
                      <a:pt x="205677" y="827475"/>
                      <a:pt x="206455" y="778434"/>
                      <a:pt x="212683" y="730171"/>
                    </a:cubicBezTo>
                    <a:cubicBezTo>
                      <a:pt x="229030" y="600951"/>
                      <a:pt x="243820" y="470952"/>
                      <a:pt x="258610" y="341732"/>
                    </a:cubicBezTo>
                    <a:cubicBezTo>
                      <a:pt x="272622" y="228081"/>
                      <a:pt x="285855" y="113651"/>
                      <a:pt x="299867" y="0"/>
                    </a:cubicBezTo>
                    <a:cubicBezTo>
                      <a:pt x="309208" y="3114"/>
                      <a:pt x="308430" y="13233"/>
                      <a:pt x="311544" y="19461"/>
                    </a:cubicBezTo>
                    <a:cubicBezTo>
                      <a:pt x="320107" y="35808"/>
                      <a:pt x="327112" y="52155"/>
                      <a:pt x="338789" y="66167"/>
                    </a:cubicBezTo>
                    <a:cubicBezTo>
                      <a:pt x="355136" y="85628"/>
                      <a:pt x="372261" y="86406"/>
                      <a:pt x="390166" y="68502"/>
                    </a:cubicBezTo>
                    <a:cubicBezTo>
                      <a:pt x="398728" y="59939"/>
                      <a:pt x="405734" y="49820"/>
                      <a:pt x="410405" y="38922"/>
                    </a:cubicBezTo>
                    <a:cubicBezTo>
                      <a:pt x="411962" y="32694"/>
                      <a:pt x="413519" y="24910"/>
                      <a:pt x="421303" y="23353"/>
                    </a:cubicBezTo>
                    <a:close/>
                  </a:path>
                </a:pathLst>
              </a:custGeom>
              <a:solidFill>
                <a:srgbClr val="EEEAE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7DB83C85-0478-4B43-9A96-61ED1C937C86}"/>
                  </a:ext>
                </a:extLst>
              </p:cNvPr>
              <p:cNvSpPr/>
              <p:nvPr/>
            </p:nvSpPr>
            <p:spPr>
              <a:xfrm>
                <a:off x="6045970" y="1296374"/>
                <a:ext cx="132334" cy="498196"/>
              </a:xfrm>
              <a:custGeom>
                <a:avLst/>
                <a:gdLst>
                  <a:gd name="connsiteX0" fmla="*/ 137209 w 132333"/>
                  <a:gd name="connsiteY0" fmla="*/ 437971 h 498197"/>
                  <a:gd name="connsiteX1" fmla="*/ 109185 w 132333"/>
                  <a:gd name="connsiteY1" fmla="*/ 486234 h 498197"/>
                  <a:gd name="connsiteX2" fmla="*/ 48467 w 132333"/>
                  <a:gd name="connsiteY2" fmla="*/ 481563 h 498197"/>
                  <a:gd name="connsiteX3" fmla="*/ 14995 w 132333"/>
                  <a:gd name="connsiteY3" fmla="*/ 413840 h 498197"/>
                  <a:gd name="connsiteX4" fmla="*/ 11881 w 132333"/>
                  <a:gd name="connsiteY4" fmla="*/ 258931 h 498197"/>
                  <a:gd name="connsiteX5" fmla="*/ 6432 w 132333"/>
                  <a:gd name="connsiteY5" fmla="*/ 162405 h 498197"/>
                  <a:gd name="connsiteX6" fmla="*/ 983 w 132333"/>
                  <a:gd name="connsiteY6" fmla="*/ 9054 h 498197"/>
                  <a:gd name="connsiteX7" fmla="*/ 9546 w 132333"/>
                  <a:gd name="connsiteY7" fmla="*/ 1270 h 498197"/>
                  <a:gd name="connsiteX8" fmla="*/ 25893 w 132333"/>
                  <a:gd name="connsiteY8" fmla="*/ 40970 h 498197"/>
                  <a:gd name="connsiteX9" fmla="*/ 45354 w 132333"/>
                  <a:gd name="connsiteY9" fmla="*/ 107137 h 498197"/>
                  <a:gd name="connsiteX10" fmla="*/ 88946 w 132333"/>
                  <a:gd name="connsiteY10" fmla="*/ 170190 h 498197"/>
                  <a:gd name="connsiteX11" fmla="*/ 109964 w 132333"/>
                  <a:gd name="connsiteY11" fmla="*/ 229351 h 498197"/>
                  <a:gd name="connsiteX12" fmla="*/ 109964 w 132333"/>
                  <a:gd name="connsiteY12" fmla="*/ 235578 h 498197"/>
                  <a:gd name="connsiteX13" fmla="*/ 137209 w 132333"/>
                  <a:gd name="connsiteY13" fmla="*/ 437971 h 498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32333" h="498197">
                    <a:moveTo>
                      <a:pt x="137209" y="437971"/>
                    </a:moveTo>
                    <a:cubicBezTo>
                      <a:pt x="129425" y="455097"/>
                      <a:pt x="123197" y="473001"/>
                      <a:pt x="109185" y="486234"/>
                    </a:cubicBezTo>
                    <a:cubicBezTo>
                      <a:pt x="87389" y="506473"/>
                      <a:pt x="65593" y="505695"/>
                      <a:pt x="48467" y="481563"/>
                    </a:cubicBezTo>
                    <a:cubicBezTo>
                      <a:pt x="33677" y="461324"/>
                      <a:pt x="22001" y="437971"/>
                      <a:pt x="14995" y="413840"/>
                    </a:cubicBezTo>
                    <a:cubicBezTo>
                      <a:pt x="22001" y="361685"/>
                      <a:pt x="11881" y="310308"/>
                      <a:pt x="11881" y="258931"/>
                    </a:cubicBezTo>
                    <a:cubicBezTo>
                      <a:pt x="11881" y="227015"/>
                      <a:pt x="7989" y="194321"/>
                      <a:pt x="6432" y="162405"/>
                    </a:cubicBezTo>
                    <a:cubicBezTo>
                      <a:pt x="4097" y="111029"/>
                      <a:pt x="2540" y="60431"/>
                      <a:pt x="983" y="9054"/>
                    </a:cubicBezTo>
                    <a:cubicBezTo>
                      <a:pt x="-2131" y="-1066"/>
                      <a:pt x="2540" y="-1066"/>
                      <a:pt x="9546" y="1270"/>
                    </a:cubicBezTo>
                    <a:cubicBezTo>
                      <a:pt x="24336" y="7497"/>
                      <a:pt x="29007" y="18395"/>
                      <a:pt x="25893" y="40970"/>
                    </a:cubicBezTo>
                    <a:cubicBezTo>
                      <a:pt x="22001" y="65880"/>
                      <a:pt x="32120" y="86897"/>
                      <a:pt x="45354" y="107137"/>
                    </a:cubicBezTo>
                    <a:cubicBezTo>
                      <a:pt x="60144" y="128154"/>
                      <a:pt x="72599" y="150729"/>
                      <a:pt x="88946" y="170190"/>
                    </a:cubicBezTo>
                    <a:cubicBezTo>
                      <a:pt x="103736" y="188094"/>
                      <a:pt x="109185" y="207555"/>
                      <a:pt x="109964" y="229351"/>
                    </a:cubicBezTo>
                    <a:cubicBezTo>
                      <a:pt x="109964" y="231686"/>
                      <a:pt x="109964" y="233243"/>
                      <a:pt x="109964" y="235578"/>
                    </a:cubicBezTo>
                    <a:cubicBezTo>
                      <a:pt x="107628" y="304859"/>
                      <a:pt x="109964" y="372583"/>
                      <a:pt x="137209" y="437971"/>
                    </a:cubicBezTo>
                    <a:close/>
                  </a:path>
                </a:pathLst>
              </a:custGeom>
              <a:solidFill>
                <a:srgbClr val="FEC295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20A263FD-0E5F-4D0E-8AC6-5C04F4D94E25}"/>
                  </a:ext>
                </a:extLst>
              </p:cNvPr>
              <p:cNvSpPr/>
              <p:nvPr/>
            </p:nvSpPr>
            <p:spPr>
              <a:xfrm>
                <a:off x="5823543" y="1055551"/>
                <a:ext cx="358079" cy="280236"/>
              </a:xfrm>
              <a:custGeom>
                <a:avLst/>
                <a:gdLst>
                  <a:gd name="connsiteX0" fmla="*/ 248320 w 358079"/>
                  <a:gd name="connsiteY0" fmla="*/ 281014 h 280236"/>
                  <a:gd name="connsiteX1" fmla="*/ 230416 w 358079"/>
                  <a:gd name="connsiteY1" fmla="*/ 245207 h 280236"/>
                  <a:gd name="connsiteX2" fmla="*/ 223411 w 358079"/>
                  <a:gd name="connsiteY2" fmla="*/ 249099 h 280236"/>
                  <a:gd name="connsiteX3" fmla="*/ 205506 w 358079"/>
                  <a:gd name="connsiteY3" fmla="*/ 217961 h 280236"/>
                  <a:gd name="connsiteX4" fmla="*/ 7006 w 358079"/>
                  <a:gd name="connsiteY4" fmla="*/ 32694 h 280236"/>
                  <a:gd name="connsiteX5" fmla="*/ 0 w 358079"/>
                  <a:gd name="connsiteY5" fmla="*/ 22575 h 280236"/>
                  <a:gd name="connsiteX6" fmla="*/ 26467 w 358079"/>
                  <a:gd name="connsiteY6" fmla="*/ 21018 h 280236"/>
                  <a:gd name="connsiteX7" fmla="*/ 114430 w 358079"/>
                  <a:gd name="connsiteY7" fmla="*/ 98861 h 280236"/>
                  <a:gd name="connsiteX8" fmla="*/ 182932 w 358079"/>
                  <a:gd name="connsiteY8" fmla="*/ 126106 h 280236"/>
                  <a:gd name="connsiteX9" fmla="*/ 200058 w 358079"/>
                  <a:gd name="connsiteY9" fmla="*/ 126885 h 280236"/>
                  <a:gd name="connsiteX10" fmla="*/ 333948 w 358079"/>
                  <a:gd name="connsiteY10" fmla="*/ 36586 h 280236"/>
                  <a:gd name="connsiteX11" fmla="*/ 364307 w 358079"/>
                  <a:gd name="connsiteY11" fmla="*/ 0 h 280236"/>
                  <a:gd name="connsiteX12" fmla="*/ 284907 w 358079"/>
                  <a:gd name="connsiteY12" fmla="*/ 184489 h 280236"/>
                  <a:gd name="connsiteX13" fmla="*/ 281015 w 358079"/>
                  <a:gd name="connsiteY13" fmla="*/ 203950 h 280236"/>
                  <a:gd name="connsiteX14" fmla="*/ 251434 w 358079"/>
                  <a:gd name="connsiteY14" fmla="*/ 265446 h 280236"/>
                  <a:gd name="connsiteX15" fmla="*/ 248320 w 358079"/>
                  <a:gd name="connsiteY15" fmla="*/ 281014 h 280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58079" h="280236">
                    <a:moveTo>
                      <a:pt x="248320" y="281014"/>
                    </a:moveTo>
                    <a:cubicBezTo>
                      <a:pt x="250656" y="264667"/>
                      <a:pt x="242871" y="253769"/>
                      <a:pt x="230416" y="245207"/>
                    </a:cubicBezTo>
                    <a:cubicBezTo>
                      <a:pt x="224967" y="241314"/>
                      <a:pt x="224189" y="244428"/>
                      <a:pt x="223411" y="249099"/>
                    </a:cubicBezTo>
                    <a:cubicBezTo>
                      <a:pt x="220297" y="237422"/>
                      <a:pt x="217183" y="226524"/>
                      <a:pt x="205506" y="217961"/>
                    </a:cubicBezTo>
                    <a:cubicBezTo>
                      <a:pt x="134669" y="161914"/>
                      <a:pt x="72394" y="94969"/>
                      <a:pt x="7006" y="32694"/>
                    </a:cubicBezTo>
                    <a:cubicBezTo>
                      <a:pt x="3892" y="29580"/>
                      <a:pt x="2335" y="26467"/>
                      <a:pt x="0" y="22575"/>
                    </a:cubicBezTo>
                    <a:cubicBezTo>
                      <a:pt x="8563" y="11677"/>
                      <a:pt x="16347" y="10898"/>
                      <a:pt x="26467" y="21018"/>
                    </a:cubicBezTo>
                    <a:cubicBezTo>
                      <a:pt x="59939" y="51377"/>
                      <a:pt x="80957" y="67724"/>
                      <a:pt x="114430" y="98861"/>
                    </a:cubicBezTo>
                    <a:cubicBezTo>
                      <a:pt x="130777" y="113651"/>
                      <a:pt x="160357" y="121436"/>
                      <a:pt x="182932" y="126106"/>
                    </a:cubicBezTo>
                    <a:cubicBezTo>
                      <a:pt x="186046" y="126885"/>
                      <a:pt x="196944" y="126885"/>
                      <a:pt x="200058" y="126885"/>
                    </a:cubicBezTo>
                    <a:cubicBezTo>
                      <a:pt x="268560" y="133112"/>
                      <a:pt x="298918" y="85628"/>
                      <a:pt x="333948" y="36586"/>
                    </a:cubicBezTo>
                    <a:cubicBezTo>
                      <a:pt x="343289" y="23353"/>
                      <a:pt x="353409" y="11677"/>
                      <a:pt x="364307" y="0"/>
                    </a:cubicBezTo>
                    <a:cubicBezTo>
                      <a:pt x="338619" y="62275"/>
                      <a:pt x="315266" y="124549"/>
                      <a:pt x="284907" y="184489"/>
                    </a:cubicBezTo>
                    <a:cubicBezTo>
                      <a:pt x="281793" y="189938"/>
                      <a:pt x="273230" y="196165"/>
                      <a:pt x="281015" y="203950"/>
                    </a:cubicBezTo>
                    <a:cubicBezTo>
                      <a:pt x="263110" y="220297"/>
                      <a:pt x="252212" y="240536"/>
                      <a:pt x="251434" y="265446"/>
                    </a:cubicBezTo>
                    <a:cubicBezTo>
                      <a:pt x="251434" y="270895"/>
                      <a:pt x="252212" y="276344"/>
                      <a:pt x="248320" y="281014"/>
                    </a:cubicBezTo>
                    <a:close/>
                  </a:path>
                </a:pathLst>
              </a:custGeom>
              <a:solidFill>
                <a:srgbClr val="E9AB83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11B77398-F09A-4880-A1D2-166755929FB3}"/>
                  </a:ext>
                </a:extLst>
              </p:cNvPr>
              <p:cNvSpPr/>
              <p:nvPr/>
            </p:nvSpPr>
            <p:spPr>
              <a:xfrm>
                <a:off x="5592734" y="319129"/>
                <a:ext cx="778434" cy="467057"/>
              </a:xfrm>
              <a:custGeom>
                <a:avLst/>
                <a:gdLst>
                  <a:gd name="connsiteX0" fmla="*/ 36980 w 778433"/>
                  <a:gd name="connsiteY0" fmla="*/ 467865 h 467060"/>
                  <a:gd name="connsiteX1" fmla="*/ 393 w 778433"/>
                  <a:gd name="connsiteY1" fmla="*/ 277927 h 467060"/>
                  <a:gd name="connsiteX2" fmla="*/ 33866 w 778433"/>
                  <a:gd name="connsiteY2" fmla="*/ 202419 h 467060"/>
                  <a:gd name="connsiteX3" fmla="*/ 63446 w 778433"/>
                  <a:gd name="connsiteY3" fmla="*/ 142480 h 467060"/>
                  <a:gd name="connsiteX4" fmla="*/ 79015 w 778433"/>
                  <a:gd name="connsiteY4" fmla="*/ 116791 h 467060"/>
                  <a:gd name="connsiteX5" fmla="*/ 135841 w 778433"/>
                  <a:gd name="connsiteY5" fmla="*/ 63858 h 467060"/>
                  <a:gd name="connsiteX6" fmla="*/ 179433 w 778433"/>
                  <a:gd name="connsiteY6" fmla="*/ 36613 h 467060"/>
                  <a:gd name="connsiteX7" fmla="*/ 500926 w 778433"/>
                  <a:gd name="connsiteY7" fmla="*/ 26 h 467060"/>
                  <a:gd name="connsiteX8" fmla="*/ 708768 w 778433"/>
                  <a:gd name="connsiteY8" fmla="*/ 73199 h 467060"/>
                  <a:gd name="connsiteX9" fmla="*/ 785054 w 778433"/>
                  <a:gd name="connsiteY9" fmla="*/ 206311 h 467060"/>
                  <a:gd name="connsiteX10" fmla="*/ 774935 w 778433"/>
                  <a:gd name="connsiteY10" fmla="*/ 242119 h 467060"/>
                  <a:gd name="connsiteX11" fmla="*/ 774935 w 778433"/>
                  <a:gd name="connsiteY11" fmla="*/ 219545 h 467060"/>
                  <a:gd name="connsiteX12" fmla="*/ 693978 w 778433"/>
                  <a:gd name="connsiteY12" fmla="*/ 111342 h 467060"/>
                  <a:gd name="connsiteX13" fmla="*/ 486136 w 778433"/>
                  <a:gd name="connsiteY13" fmla="*/ 36613 h 467060"/>
                  <a:gd name="connsiteX14" fmla="*/ 234702 w 778433"/>
                  <a:gd name="connsiteY14" fmla="*/ 90325 h 467060"/>
                  <a:gd name="connsiteX15" fmla="*/ 214462 w 778433"/>
                  <a:gd name="connsiteY15" fmla="*/ 100444 h 467060"/>
                  <a:gd name="connsiteX16" fmla="*/ 126500 w 778433"/>
                  <a:gd name="connsiteY16" fmla="*/ 283376 h 467060"/>
                  <a:gd name="connsiteX17" fmla="*/ 133505 w 778433"/>
                  <a:gd name="connsiteY17" fmla="*/ 325412 h 467060"/>
                  <a:gd name="connsiteX18" fmla="*/ 123386 w 778433"/>
                  <a:gd name="connsiteY18" fmla="*/ 336310 h 467060"/>
                  <a:gd name="connsiteX19" fmla="*/ 79794 w 778433"/>
                  <a:gd name="connsiteY19" fmla="*/ 305951 h 467060"/>
                  <a:gd name="connsiteX20" fmla="*/ 61889 w 778433"/>
                  <a:gd name="connsiteY20" fmla="*/ 269364 h 467060"/>
                  <a:gd name="connsiteX21" fmla="*/ 54105 w 778433"/>
                  <a:gd name="connsiteY21" fmla="*/ 295831 h 467060"/>
                  <a:gd name="connsiteX22" fmla="*/ 46321 w 778433"/>
                  <a:gd name="connsiteY22" fmla="*/ 456188 h 467060"/>
                  <a:gd name="connsiteX23" fmla="*/ 36980 w 778433"/>
                  <a:gd name="connsiteY23" fmla="*/ 467865 h 467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78433" h="467060">
                    <a:moveTo>
                      <a:pt x="36980" y="467865"/>
                    </a:moveTo>
                    <a:cubicBezTo>
                      <a:pt x="15183" y="406369"/>
                      <a:pt x="4285" y="342537"/>
                      <a:pt x="393" y="277927"/>
                    </a:cubicBezTo>
                    <a:cubicBezTo>
                      <a:pt x="-1164" y="249125"/>
                      <a:pt x="393" y="220323"/>
                      <a:pt x="33866" y="202419"/>
                    </a:cubicBezTo>
                    <a:cubicBezTo>
                      <a:pt x="52548" y="192299"/>
                      <a:pt x="60333" y="165833"/>
                      <a:pt x="63446" y="142480"/>
                    </a:cubicBezTo>
                    <a:cubicBezTo>
                      <a:pt x="65003" y="130803"/>
                      <a:pt x="68896" y="123019"/>
                      <a:pt x="79015" y="116791"/>
                    </a:cubicBezTo>
                    <a:cubicBezTo>
                      <a:pt x="100811" y="102780"/>
                      <a:pt x="121829" y="87211"/>
                      <a:pt x="135841" y="63858"/>
                    </a:cubicBezTo>
                    <a:cubicBezTo>
                      <a:pt x="145182" y="48289"/>
                      <a:pt x="161529" y="39726"/>
                      <a:pt x="179433" y="36613"/>
                    </a:cubicBezTo>
                    <a:cubicBezTo>
                      <a:pt x="286078" y="18709"/>
                      <a:pt x="392724" y="805"/>
                      <a:pt x="500926" y="26"/>
                    </a:cubicBezTo>
                    <a:cubicBezTo>
                      <a:pt x="578770" y="-752"/>
                      <a:pt x="651164" y="15595"/>
                      <a:pt x="708768" y="73199"/>
                    </a:cubicBezTo>
                    <a:cubicBezTo>
                      <a:pt x="750803" y="115234"/>
                      <a:pt x="786611" y="186072"/>
                      <a:pt x="785054" y="206311"/>
                    </a:cubicBezTo>
                    <a:cubicBezTo>
                      <a:pt x="785054" y="207868"/>
                      <a:pt x="775713" y="240562"/>
                      <a:pt x="774935" y="242119"/>
                    </a:cubicBezTo>
                    <a:cubicBezTo>
                      <a:pt x="774156" y="242119"/>
                      <a:pt x="775713" y="219545"/>
                      <a:pt x="774935" y="219545"/>
                    </a:cubicBezTo>
                    <a:cubicBezTo>
                      <a:pt x="753139" y="175952"/>
                      <a:pt x="728229" y="147150"/>
                      <a:pt x="693978" y="111342"/>
                    </a:cubicBezTo>
                    <a:cubicBezTo>
                      <a:pt x="637152" y="52181"/>
                      <a:pt x="563979" y="35834"/>
                      <a:pt x="486136" y="36613"/>
                    </a:cubicBezTo>
                    <a:cubicBezTo>
                      <a:pt x="398951" y="37391"/>
                      <a:pt x="314880" y="54517"/>
                      <a:pt x="234702" y="90325"/>
                    </a:cubicBezTo>
                    <a:cubicBezTo>
                      <a:pt x="227696" y="93438"/>
                      <a:pt x="221468" y="96552"/>
                      <a:pt x="214462" y="100444"/>
                    </a:cubicBezTo>
                    <a:cubicBezTo>
                      <a:pt x="126500" y="150264"/>
                      <a:pt x="118715" y="204754"/>
                      <a:pt x="126500" y="283376"/>
                    </a:cubicBezTo>
                    <a:cubicBezTo>
                      <a:pt x="128056" y="297388"/>
                      <a:pt x="130392" y="311400"/>
                      <a:pt x="133505" y="325412"/>
                    </a:cubicBezTo>
                    <a:cubicBezTo>
                      <a:pt x="135841" y="335531"/>
                      <a:pt x="131948" y="336310"/>
                      <a:pt x="123386" y="336310"/>
                    </a:cubicBezTo>
                    <a:cubicBezTo>
                      <a:pt x="90692" y="337088"/>
                      <a:pt x="90692" y="337088"/>
                      <a:pt x="79794" y="305951"/>
                    </a:cubicBezTo>
                    <a:cubicBezTo>
                      <a:pt x="75123" y="293496"/>
                      <a:pt x="72788" y="280262"/>
                      <a:pt x="61889" y="269364"/>
                    </a:cubicBezTo>
                    <a:cubicBezTo>
                      <a:pt x="54105" y="277927"/>
                      <a:pt x="54884" y="287268"/>
                      <a:pt x="54105" y="295831"/>
                    </a:cubicBezTo>
                    <a:cubicBezTo>
                      <a:pt x="50213" y="348765"/>
                      <a:pt x="52548" y="402476"/>
                      <a:pt x="46321" y="456188"/>
                    </a:cubicBezTo>
                    <a:cubicBezTo>
                      <a:pt x="47878" y="461637"/>
                      <a:pt x="50991" y="474092"/>
                      <a:pt x="36980" y="467865"/>
                    </a:cubicBezTo>
                    <a:close/>
                  </a:path>
                </a:pathLst>
              </a:custGeom>
              <a:solidFill>
                <a:srgbClr val="520000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89A5A758-B331-46AC-B700-8451C9C9DD19}"/>
                  </a:ext>
                </a:extLst>
              </p:cNvPr>
              <p:cNvSpPr/>
              <p:nvPr/>
            </p:nvSpPr>
            <p:spPr>
              <a:xfrm>
                <a:off x="5938629" y="873224"/>
                <a:ext cx="202394" cy="54491"/>
              </a:xfrm>
              <a:custGeom>
                <a:avLst/>
                <a:gdLst>
                  <a:gd name="connsiteX0" fmla="*/ 49942 w 202392"/>
                  <a:gd name="connsiteY0" fmla="*/ 173 h 54490"/>
                  <a:gd name="connsiteX1" fmla="*/ 195509 w 202392"/>
                  <a:gd name="connsiteY1" fmla="*/ 4844 h 54490"/>
                  <a:gd name="connsiteX2" fmla="*/ 207185 w 202392"/>
                  <a:gd name="connsiteY2" fmla="*/ 20412 h 54490"/>
                  <a:gd name="connsiteX3" fmla="*/ 153473 w 202392"/>
                  <a:gd name="connsiteY3" fmla="*/ 56220 h 54490"/>
                  <a:gd name="connsiteX4" fmla="*/ 51499 w 202392"/>
                  <a:gd name="connsiteY4" fmla="*/ 46101 h 54490"/>
                  <a:gd name="connsiteX5" fmla="*/ 4793 w 202392"/>
                  <a:gd name="connsiteY5" fmla="*/ 15742 h 54490"/>
                  <a:gd name="connsiteX6" fmla="*/ 122 w 202392"/>
                  <a:gd name="connsiteY6" fmla="*/ 4844 h 54490"/>
                  <a:gd name="connsiteX7" fmla="*/ 11798 w 202392"/>
                  <a:gd name="connsiteY7" fmla="*/ 173 h 54490"/>
                  <a:gd name="connsiteX8" fmla="*/ 49942 w 202392"/>
                  <a:gd name="connsiteY8" fmla="*/ 173 h 54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2392" h="54490">
                    <a:moveTo>
                      <a:pt x="49942" y="173"/>
                    </a:moveTo>
                    <a:cubicBezTo>
                      <a:pt x="98205" y="3287"/>
                      <a:pt x="147246" y="5622"/>
                      <a:pt x="195509" y="4844"/>
                    </a:cubicBezTo>
                    <a:cubicBezTo>
                      <a:pt x="207185" y="4844"/>
                      <a:pt x="211077" y="7957"/>
                      <a:pt x="207185" y="20412"/>
                    </a:cubicBezTo>
                    <a:cubicBezTo>
                      <a:pt x="199401" y="45322"/>
                      <a:pt x="187724" y="55442"/>
                      <a:pt x="153473" y="56220"/>
                    </a:cubicBezTo>
                    <a:cubicBezTo>
                      <a:pt x="119222" y="56999"/>
                      <a:pt x="84971" y="53106"/>
                      <a:pt x="51499" y="46101"/>
                    </a:cubicBezTo>
                    <a:cubicBezTo>
                      <a:pt x="32816" y="42208"/>
                      <a:pt x="17247" y="30532"/>
                      <a:pt x="4793" y="15742"/>
                    </a:cubicBezTo>
                    <a:cubicBezTo>
                      <a:pt x="2457" y="12628"/>
                      <a:pt x="-656" y="9514"/>
                      <a:pt x="122" y="4844"/>
                    </a:cubicBezTo>
                    <a:cubicBezTo>
                      <a:pt x="1679" y="-1384"/>
                      <a:pt x="7128" y="173"/>
                      <a:pt x="11798" y="173"/>
                    </a:cubicBezTo>
                    <a:cubicBezTo>
                      <a:pt x="24253" y="173"/>
                      <a:pt x="37487" y="173"/>
                      <a:pt x="49942" y="173"/>
                    </a:cubicBezTo>
                    <a:close/>
                  </a:path>
                </a:pathLst>
              </a:custGeom>
              <a:solidFill>
                <a:srgbClr val="FEFBFA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AA65217D-8C5A-4B6C-BDDB-490D9D65D3BB}"/>
                  </a:ext>
                </a:extLst>
              </p:cNvPr>
              <p:cNvSpPr/>
              <p:nvPr/>
            </p:nvSpPr>
            <p:spPr>
              <a:xfrm>
                <a:off x="5864800" y="458979"/>
                <a:ext cx="116765" cy="46706"/>
              </a:xfrm>
              <a:custGeom>
                <a:avLst/>
                <a:gdLst>
                  <a:gd name="connsiteX0" fmla="*/ 0 w 116765"/>
                  <a:gd name="connsiteY0" fmla="*/ 50893 h 46706"/>
                  <a:gd name="connsiteX1" fmla="*/ 107424 w 116765"/>
                  <a:gd name="connsiteY1" fmla="*/ 295 h 46706"/>
                  <a:gd name="connsiteX2" fmla="*/ 120657 w 116765"/>
                  <a:gd name="connsiteY2" fmla="*/ 12750 h 46706"/>
                  <a:gd name="connsiteX3" fmla="*/ 98083 w 116765"/>
                  <a:gd name="connsiteY3" fmla="*/ 43887 h 46706"/>
                  <a:gd name="connsiteX4" fmla="*/ 0 w 116765"/>
                  <a:gd name="connsiteY4" fmla="*/ 50893 h 467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765" h="46706">
                    <a:moveTo>
                      <a:pt x="0" y="50893"/>
                    </a:moveTo>
                    <a:cubicBezTo>
                      <a:pt x="24910" y="5744"/>
                      <a:pt x="68502" y="8079"/>
                      <a:pt x="107424" y="295"/>
                    </a:cubicBezTo>
                    <a:cubicBezTo>
                      <a:pt x="115208" y="-1262"/>
                      <a:pt x="122993" y="3409"/>
                      <a:pt x="120657" y="12750"/>
                    </a:cubicBezTo>
                    <a:cubicBezTo>
                      <a:pt x="117544" y="25205"/>
                      <a:pt x="116765" y="42330"/>
                      <a:pt x="98083" y="43887"/>
                    </a:cubicBezTo>
                    <a:cubicBezTo>
                      <a:pt x="66167" y="47001"/>
                      <a:pt x="34251" y="48558"/>
                      <a:pt x="0" y="50893"/>
                    </a:cubicBezTo>
                    <a:close/>
                  </a:path>
                </a:pathLst>
              </a:custGeom>
              <a:solidFill>
                <a:srgbClr val="520201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76DAF999-919E-455C-9D6C-1274672B6254}"/>
                  </a:ext>
                </a:extLst>
              </p:cNvPr>
              <p:cNvSpPr/>
              <p:nvPr/>
            </p:nvSpPr>
            <p:spPr>
              <a:xfrm>
                <a:off x="6152018" y="483587"/>
                <a:ext cx="116765" cy="54491"/>
              </a:xfrm>
              <a:custGeom>
                <a:avLst/>
                <a:gdLst>
                  <a:gd name="connsiteX0" fmla="*/ 119126 w 116765"/>
                  <a:gd name="connsiteY0" fmla="*/ 61315 h 54490"/>
                  <a:gd name="connsiteX1" fmla="*/ 19486 w 116765"/>
                  <a:gd name="connsiteY1" fmla="*/ 44968 h 54490"/>
                  <a:gd name="connsiteX2" fmla="*/ 804 w 116765"/>
                  <a:gd name="connsiteY2" fmla="*/ 9939 h 54490"/>
                  <a:gd name="connsiteX3" fmla="*/ 25713 w 116765"/>
                  <a:gd name="connsiteY3" fmla="*/ 2933 h 54490"/>
                  <a:gd name="connsiteX4" fmla="*/ 90323 w 116765"/>
                  <a:gd name="connsiteY4" fmla="*/ 26286 h 54490"/>
                  <a:gd name="connsiteX5" fmla="*/ 119126 w 116765"/>
                  <a:gd name="connsiteY5" fmla="*/ 61315 h 544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6765" h="54490">
                    <a:moveTo>
                      <a:pt x="119126" y="61315"/>
                    </a:moveTo>
                    <a:cubicBezTo>
                      <a:pt x="83318" y="55088"/>
                      <a:pt x="51402" y="50417"/>
                      <a:pt x="19486" y="44968"/>
                    </a:cubicBezTo>
                    <a:cubicBezTo>
                      <a:pt x="7810" y="42633"/>
                      <a:pt x="-3089" y="21615"/>
                      <a:pt x="804" y="9939"/>
                    </a:cubicBezTo>
                    <a:cubicBezTo>
                      <a:pt x="5474" y="-4852"/>
                      <a:pt x="17151" y="597"/>
                      <a:pt x="25713" y="2933"/>
                    </a:cubicBezTo>
                    <a:cubicBezTo>
                      <a:pt x="47510" y="9939"/>
                      <a:pt x="69306" y="16945"/>
                      <a:pt x="90323" y="26286"/>
                    </a:cubicBezTo>
                    <a:cubicBezTo>
                      <a:pt x="104335" y="30956"/>
                      <a:pt x="107449" y="47303"/>
                      <a:pt x="119126" y="61315"/>
                    </a:cubicBezTo>
                    <a:close/>
                  </a:path>
                </a:pathLst>
              </a:custGeom>
              <a:solidFill>
                <a:srgbClr val="520202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3CDED30F-AF65-4A86-BCE2-6EA9F3D6E06D}"/>
                  </a:ext>
                </a:extLst>
              </p:cNvPr>
              <p:cNvSpPr/>
              <p:nvPr/>
            </p:nvSpPr>
            <p:spPr>
              <a:xfrm>
                <a:off x="4514219" y="2446492"/>
                <a:ext cx="544905" cy="607175"/>
              </a:xfrm>
              <a:custGeom>
                <a:avLst/>
                <a:gdLst>
                  <a:gd name="connsiteX0" fmla="*/ 546460 w 544903"/>
                  <a:gd name="connsiteY0" fmla="*/ 580050 h 607178"/>
                  <a:gd name="connsiteX1" fmla="*/ 448378 w 544903"/>
                  <a:gd name="connsiteY1" fmla="*/ 590169 h 607178"/>
                  <a:gd name="connsiteX2" fmla="*/ 279458 w 544903"/>
                  <a:gd name="connsiteY2" fmla="*/ 603403 h 607178"/>
                  <a:gd name="connsiteX3" fmla="*/ 259997 w 544903"/>
                  <a:gd name="connsiteY3" fmla="*/ 609630 h 607178"/>
                  <a:gd name="connsiteX4" fmla="*/ 175926 w 544903"/>
                  <a:gd name="connsiteY4" fmla="*/ 411908 h 607178"/>
                  <a:gd name="connsiteX5" fmla="*/ 49041 w 544903"/>
                  <a:gd name="connsiteY5" fmla="*/ 138678 h 607178"/>
                  <a:gd name="connsiteX6" fmla="*/ 10898 w 544903"/>
                  <a:gd name="connsiteY6" fmla="*/ 36703 h 607178"/>
                  <a:gd name="connsiteX7" fmla="*/ 0 w 544903"/>
                  <a:gd name="connsiteY7" fmla="*/ 18799 h 607178"/>
                  <a:gd name="connsiteX8" fmla="*/ 265446 w 544903"/>
                  <a:gd name="connsiteY8" fmla="*/ 5566 h 607178"/>
                  <a:gd name="connsiteX9" fmla="*/ 368978 w 544903"/>
                  <a:gd name="connsiteY9" fmla="*/ 11793 h 607178"/>
                  <a:gd name="connsiteX10" fmla="*/ 390774 w 544903"/>
                  <a:gd name="connsiteY10" fmla="*/ 28919 h 607178"/>
                  <a:gd name="connsiteX11" fmla="*/ 430474 w 544903"/>
                  <a:gd name="connsiteY11" fmla="*/ 171372 h 607178"/>
                  <a:gd name="connsiteX12" fmla="*/ 535562 w 544903"/>
                  <a:gd name="connsiteY12" fmla="*/ 530230 h 607178"/>
                  <a:gd name="connsiteX13" fmla="*/ 546460 w 544903"/>
                  <a:gd name="connsiteY13" fmla="*/ 580050 h 6071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44903" h="607178">
                    <a:moveTo>
                      <a:pt x="546460" y="580050"/>
                    </a:moveTo>
                    <a:cubicBezTo>
                      <a:pt x="513766" y="583942"/>
                      <a:pt x="481072" y="587834"/>
                      <a:pt x="448378" y="590169"/>
                    </a:cubicBezTo>
                    <a:cubicBezTo>
                      <a:pt x="392331" y="594840"/>
                      <a:pt x="335505" y="598732"/>
                      <a:pt x="279458" y="603403"/>
                    </a:cubicBezTo>
                    <a:cubicBezTo>
                      <a:pt x="274009" y="604181"/>
                      <a:pt x="265446" y="609630"/>
                      <a:pt x="259997" y="609630"/>
                    </a:cubicBezTo>
                    <a:cubicBezTo>
                      <a:pt x="230416" y="545799"/>
                      <a:pt x="205507" y="475740"/>
                      <a:pt x="175926" y="411908"/>
                    </a:cubicBezTo>
                    <a:cubicBezTo>
                      <a:pt x="133891" y="320831"/>
                      <a:pt x="90298" y="229755"/>
                      <a:pt x="49041" y="138678"/>
                    </a:cubicBezTo>
                    <a:cubicBezTo>
                      <a:pt x="34251" y="105205"/>
                      <a:pt x="24131" y="70176"/>
                      <a:pt x="10898" y="36703"/>
                    </a:cubicBezTo>
                    <a:cubicBezTo>
                      <a:pt x="8563" y="30476"/>
                      <a:pt x="8563" y="21134"/>
                      <a:pt x="0" y="18799"/>
                    </a:cubicBezTo>
                    <a:cubicBezTo>
                      <a:pt x="87963" y="1674"/>
                      <a:pt x="175926" y="-6111"/>
                      <a:pt x="265446" y="5566"/>
                    </a:cubicBezTo>
                    <a:cubicBezTo>
                      <a:pt x="299697" y="10236"/>
                      <a:pt x="333948" y="10236"/>
                      <a:pt x="368978" y="11793"/>
                    </a:cubicBezTo>
                    <a:cubicBezTo>
                      <a:pt x="381432" y="12572"/>
                      <a:pt x="387660" y="15685"/>
                      <a:pt x="390774" y="28919"/>
                    </a:cubicBezTo>
                    <a:cubicBezTo>
                      <a:pt x="403229" y="76403"/>
                      <a:pt x="417240" y="123888"/>
                      <a:pt x="430474" y="171372"/>
                    </a:cubicBezTo>
                    <a:cubicBezTo>
                      <a:pt x="436701" y="194725"/>
                      <a:pt x="499754" y="462506"/>
                      <a:pt x="535562" y="530230"/>
                    </a:cubicBezTo>
                    <a:cubicBezTo>
                      <a:pt x="542568" y="544242"/>
                      <a:pt x="546460" y="562146"/>
                      <a:pt x="546460" y="580050"/>
                    </a:cubicBezTo>
                    <a:close/>
                  </a:path>
                </a:pathLst>
              </a:custGeom>
              <a:solidFill>
                <a:srgbClr val="FEC295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CB9C8955-4633-475D-BD4B-6E8A8D282818}"/>
                  </a:ext>
                </a:extLst>
              </p:cNvPr>
              <p:cNvSpPr/>
              <p:nvPr/>
            </p:nvSpPr>
            <p:spPr>
              <a:xfrm>
                <a:off x="8604885" y="5978350"/>
                <a:ext cx="280235" cy="280236"/>
              </a:xfrm>
              <a:custGeom>
                <a:avLst/>
                <a:gdLst>
                  <a:gd name="connsiteX0" fmla="*/ 280236 w 280236"/>
                  <a:gd name="connsiteY0" fmla="*/ 140118 h 280236"/>
                  <a:gd name="connsiteX1" fmla="*/ 140118 w 280236"/>
                  <a:gd name="connsiteY1" fmla="*/ 280236 h 280236"/>
                  <a:gd name="connsiteX2" fmla="*/ 0 w 280236"/>
                  <a:gd name="connsiteY2" fmla="*/ 140118 h 280236"/>
                  <a:gd name="connsiteX3" fmla="*/ 140118 w 280236"/>
                  <a:gd name="connsiteY3" fmla="*/ 0 h 280236"/>
                  <a:gd name="connsiteX4" fmla="*/ 280236 w 280236"/>
                  <a:gd name="connsiteY4" fmla="*/ 140118 h 280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0236" h="280236">
                    <a:moveTo>
                      <a:pt x="280236" y="140118"/>
                    </a:moveTo>
                    <a:cubicBezTo>
                      <a:pt x="280236" y="217503"/>
                      <a:pt x="217503" y="280236"/>
                      <a:pt x="140118" y="280236"/>
                    </a:cubicBezTo>
                    <a:cubicBezTo>
                      <a:pt x="62733" y="280236"/>
                      <a:pt x="0" y="217503"/>
                      <a:pt x="0" y="140118"/>
                    </a:cubicBezTo>
                    <a:cubicBezTo>
                      <a:pt x="0" y="62733"/>
                      <a:pt x="62733" y="0"/>
                      <a:pt x="140118" y="0"/>
                    </a:cubicBezTo>
                    <a:cubicBezTo>
                      <a:pt x="217503" y="0"/>
                      <a:pt x="280236" y="62733"/>
                      <a:pt x="280236" y="140118"/>
                    </a:cubicBezTo>
                    <a:close/>
                  </a:path>
                </a:pathLst>
              </a:custGeom>
              <a:solidFill>
                <a:srgbClr val="4D4D4D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C8AB3DAF-A46B-4F30-BC75-2255C760B4D2}"/>
                  </a:ext>
                </a:extLst>
              </p:cNvPr>
              <p:cNvSpPr/>
              <p:nvPr/>
            </p:nvSpPr>
            <p:spPr>
              <a:xfrm>
                <a:off x="5068443" y="3402521"/>
                <a:ext cx="4514912" cy="2911332"/>
              </a:xfrm>
              <a:custGeom>
                <a:avLst/>
                <a:gdLst>
                  <a:gd name="connsiteX0" fmla="*/ 4505594 w 4514915"/>
                  <a:gd name="connsiteY0" fmla="*/ 2738530 h 2911341"/>
                  <a:gd name="connsiteX1" fmla="*/ 4402840 w 4514915"/>
                  <a:gd name="connsiteY1" fmla="*/ 2608531 h 2911341"/>
                  <a:gd name="connsiteX2" fmla="*/ 4384158 w 4514915"/>
                  <a:gd name="connsiteY2" fmla="*/ 2744757 h 2911341"/>
                  <a:gd name="connsiteX3" fmla="*/ 4363919 w 4514915"/>
                  <a:gd name="connsiteY3" fmla="*/ 2761104 h 2911341"/>
                  <a:gd name="connsiteX4" fmla="*/ 1209706 w 4514915"/>
                  <a:gd name="connsiteY4" fmla="*/ 1449443 h 2911341"/>
                  <a:gd name="connsiteX5" fmla="*/ 468637 w 4514915"/>
                  <a:gd name="connsiteY5" fmla="*/ 347960 h 2911341"/>
                  <a:gd name="connsiteX6" fmla="*/ 355764 w 4514915"/>
                  <a:gd name="connsiteY6" fmla="*/ 235087 h 2911341"/>
                  <a:gd name="connsiteX7" fmla="*/ 84869 w 4514915"/>
                  <a:gd name="connsiteY7" fmla="*/ 0 h 2911341"/>
                  <a:gd name="connsiteX8" fmla="*/ 20 w 4514915"/>
                  <a:gd name="connsiteY8" fmla="*/ 140118 h 2911341"/>
                  <a:gd name="connsiteX9" fmla="*/ 270914 w 4514915"/>
                  <a:gd name="connsiteY9" fmla="*/ 362750 h 2911341"/>
                  <a:gd name="connsiteX10" fmla="*/ 365105 w 4514915"/>
                  <a:gd name="connsiteY10" fmla="*/ 462390 h 2911341"/>
                  <a:gd name="connsiteX11" fmla="*/ 1135754 w 4514915"/>
                  <a:gd name="connsiteY11" fmla="*/ 1567765 h 2911341"/>
                  <a:gd name="connsiteX12" fmla="*/ 1198808 w 4514915"/>
                  <a:gd name="connsiteY12" fmla="*/ 1598903 h 2911341"/>
                  <a:gd name="connsiteX13" fmla="*/ 1805986 w 4514915"/>
                  <a:gd name="connsiteY13" fmla="*/ 1859678 h 2911341"/>
                  <a:gd name="connsiteX14" fmla="*/ 1816105 w 4514915"/>
                  <a:gd name="connsiteY14" fmla="*/ 1883809 h 2911341"/>
                  <a:gd name="connsiteX15" fmla="*/ 1429224 w 4514915"/>
                  <a:gd name="connsiteY15" fmla="*/ 2810924 h 2911341"/>
                  <a:gd name="connsiteX16" fmla="*/ 1468924 w 4514915"/>
                  <a:gd name="connsiteY16" fmla="*/ 2879426 h 2911341"/>
                  <a:gd name="connsiteX17" fmla="*/ 1566228 w 4514915"/>
                  <a:gd name="connsiteY17" fmla="*/ 2896552 h 2911341"/>
                  <a:gd name="connsiteX18" fmla="*/ 1615270 w 4514915"/>
                  <a:gd name="connsiteY18" fmla="*/ 2884875 h 2911341"/>
                  <a:gd name="connsiteX19" fmla="*/ 2751004 w 4514915"/>
                  <a:gd name="connsiteY19" fmla="*/ 2263685 h 2911341"/>
                  <a:gd name="connsiteX20" fmla="*/ 2775136 w 4514915"/>
                  <a:gd name="connsiteY20" fmla="*/ 2257457 h 2911341"/>
                  <a:gd name="connsiteX21" fmla="*/ 3218065 w 4514915"/>
                  <a:gd name="connsiteY21" fmla="*/ 2445838 h 2911341"/>
                  <a:gd name="connsiteX22" fmla="*/ 4347572 w 4514915"/>
                  <a:gd name="connsiteY22" fmla="*/ 2909785 h 2911341"/>
                  <a:gd name="connsiteX23" fmla="*/ 4389607 w 4514915"/>
                  <a:gd name="connsiteY23" fmla="*/ 2912899 h 2911341"/>
                  <a:gd name="connsiteX24" fmla="*/ 4487690 w 4514915"/>
                  <a:gd name="connsiteY24" fmla="*/ 2894995 h 2911341"/>
                  <a:gd name="connsiteX25" fmla="*/ 4504037 w 4514915"/>
                  <a:gd name="connsiteY25" fmla="*/ 2877869 h 2911341"/>
                  <a:gd name="connsiteX26" fmla="*/ 4514935 w 4514915"/>
                  <a:gd name="connsiteY26" fmla="*/ 2761104 h 2911341"/>
                  <a:gd name="connsiteX27" fmla="*/ 4505594 w 4514915"/>
                  <a:gd name="connsiteY27" fmla="*/ 2738530 h 2911341"/>
                  <a:gd name="connsiteX28" fmla="*/ 2079216 w 4514915"/>
                  <a:gd name="connsiteY28" fmla="*/ 1971773 h 2911341"/>
                  <a:gd name="connsiteX29" fmla="*/ 2462984 w 4514915"/>
                  <a:gd name="connsiteY29" fmla="*/ 2129794 h 2911341"/>
                  <a:gd name="connsiteX30" fmla="*/ 2471547 w 4514915"/>
                  <a:gd name="connsiteY30" fmla="*/ 2134465 h 2911341"/>
                  <a:gd name="connsiteX31" fmla="*/ 1918080 w 4514915"/>
                  <a:gd name="connsiteY31" fmla="*/ 2416258 h 2911341"/>
                  <a:gd name="connsiteX32" fmla="*/ 1921194 w 4514915"/>
                  <a:gd name="connsiteY32" fmla="*/ 2396019 h 2911341"/>
                  <a:gd name="connsiteX33" fmla="*/ 2059755 w 4514915"/>
                  <a:gd name="connsiteY33" fmla="*/ 1983449 h 2911341"/>
                  <a:gd name="connsiteX34" fmla="*/ 2079216 w 4514915"/>
                  <a:gd name="connsiteY34" fmla="*/ 1971773 h 2911341"/>
                  <a:gd name="connsiteX35" fmla="*/ 1562336 w 4514915"/>
                  <a:gd name="connsiteY35" fmla="*/ 2787571 h 2911341"/>
                  <a:gd name="connsiteX36" fmla="*/ 1566228 w 4514915"/>
                  <a:gd name="connsiteY36" fmla="*/ 2772002 h 2911341"/>
                  <a:gd name="connsiteX37" fmla="*/ 1906404 w 4514915"/>
                  <a:gd name="connsiteY37" fmla="*/ 1924288 h 2911341"/>
                  <a:gd name="connsiteX38" fmla="*/ 1932092 w 4514915"/>
                  <a:gd name="connsiteY38" fmla="*/ 1913390 h 2911341"/>
                  <a:gd name="connsiteX39" fmla="*/ 1977241 w 4514915"/>
                  <a:gd name="connsiteY39" fmla="*/ 1935964 h 2911341"/>
                  <a:gd name="connsiteX40" fmla="*/ 1960894 w 4514915"/>
                  <a:gd name="connsiteY40" fmla="*/ 1981892 h 2911341"/>
                  <a:gd name="connsiteX41" fmla="*/ 1790417 w 4514915"/>
                  <a:gd name="connsiteY41" fmla="*/ 2465299 h 2911341"/>
                  <a:gd name="connsiteX42" fmla="*/ 1800537 w 4514915"/>
                  <a:gd name="connsiteY42" fmla="*/ 2482425 h 2911341"/>
                  <a:gd name="connsiteX43" fmla="*/ 1921973 w 4514915"/>
                  <a:gd name="connsiteY43" fmla="*/ 2513562 h 2911341"/>
                  <a:gd name="connsiteX44" fmla="*/ 1950774 w 4514915"/>
                  <a:gd name="connsiteY44" fmla="*/ 2507335 h 2911341"/>
                  <a:gd name="connsiteX45" fmla="*/ 2566516 w 4514915"/>
                  <a:gd name="connsiteY45" fmla="*/ 2191290 h 2911341"/>
                  <a:gd name="connsiteX46" fmla="*/ 2603880 w 4514915"/>
                  <a:gd name="connsiteY46" fmla="*/ 2188955 h 2911341"/>
                  <a:gd name="connsiteX47" fmla="*/ 2677831 w 4514915"/>
                  <a:gd name="connsiteY47" fmla="*/ 2220093 h 2911341"/>
                  <a:gd name="connsiteX48" fmla="*/ 1562336 w 4514915"/>
                  <a:gd name="connsiteY48" fmla="*/ 2787571 h 2911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4514915" h="2911341">
                    <a:moveTo>
                      <a:pt x="4505594" y="2738530"/>
                    </a:moveTo>
                    <a:cubicBezTo>
                      <a:pt x="4479905" y="2705835"/>
                      <a:pt x="4417631" y="2627992"/>
                      <a:pt x="4402840" y="2608531"/>
                    </a:cubicBezTo>
                    <a:cubicBezTo>
                      <a:pt x="4402840" y="2631105"/>
                      <a:pt x="4395056" y="2709728"/>
                      <a:pt x="4384158" y="2744757"/>
                    </a:cubicBezTo>
                    <a:cubicBezTo>
                      <a:pt x="4380266" y="2758769"/>
                      <a:pt x="4377931" y="2763439"/>
                      <a:pt x="4363919" y="2761104"/>
                    </a:cubicBezTo>
                    <a:cubicBezTo>
                      <a:pt x="4318770" y="2754877"/>
                      <a:pt x="1242400" y="1501598"/>
                      <a:pt x="1209706" y="1449443"/>
                    </a:cubicBezTo>
                    <a:cubicBezTo>
                      <a:pt x="1201143" y="1436210"/>
                      <a:pt x="494325" y="381432"/>
                      <a:pt x="468637" y="347960"/>
                    </a:cubicBezTo>
                    <a:cubicBezTo>
                      <a:pt x="435943" y="305146"/>
                      <a:pt x="421931" y="292691"/>
                      <a:pt x="355764" y="235087"/>
                    </a:cubicBezTo>
                    <a:cubicBezTo>
                      <a:pt x="326962" y="210177"/>
                      <a:pt x="133910" y="51377"/>
                      <a:pt x="84869" y="0"/>
                    </a:cubicBezTo>
                    <a:cubicBezTo>
                      <a:pt x="82534" y="778"/>
                      <a:pt x="22594" y="94191"/>
                      <a:pt x="20" y="140118"/>
                    </a:cubicBezTo>
                    <a:cubicBezTo>
                      <a:pt x="-2316" y="144010"/>
                      <a:pt x="203969" y="310595"/>
                      <a:pt x="270914" y="362750"/>
                    </a:cubicBezTo>
                    <a:cubicBezTo>
                      <a:pt x="307501" y="391552"/>
                      <a:pt x="337081" y="423468"/>
                      <a:pt x="365105" y="462390"/>
                    </a:cubicBezTo>
                    <a:cubicBezTo>
                      <a:pt x="436721" y="560472"/>
                      <a:pt x="1101503" y="1538963"/>
                      <a:pt x="1135754" y="1567765"/>
                    </a:cubicBezTo>
                    <a:cubicBezTo>
                      <a:pt x="1151323" y="1579442"/>
                      <a:pt x="1173119" y="1590340"/>
                      <a:pt x="1198808" y="1598903"/>
                    </a:cubicBezTo>
                    <a:cubicBezTo>
                      <a:pt x="1247849" y="1615250"/>
                      <a:pt x="1654969" y="1798181"/>
                      <a:pt x="1805986" y="1859678"/>
                    </a:cubicBezTo>
                    <a:cubicBezTo>
                      <a:pt x="1819219" y="1865127"/>
                      <a:pt x="1823890" y="1869019"/>
                      <a:pt x="1816105" y="1883809"/>
                    </a:cubicBezTo>
                    <a:cubicBezTo>
                      <a:pt x="1798201" y="1916503"/>
                      <a:pt x="1433116" y="2784457"/>
                      <a:pt x="1429224" y="2810924"/>
                    </a:cubicBezTo>
                    <a:cubicBezTo>
                      <a:pt x="1422996" y="2847510"/>
                      <a:pt x="1433895" y="2866971"/>
                      <a:pt x="1468924" y="2879426"/>
                    </a:cubicBezTo>
                    <a:cubicBezTo>
                      <a:pt x="1500061" y="2890324"/>
                      <a:pt x="1533534" y="2892659"/>
                      <a:pt x="1566228" y="2896552"/>
                    </a:cubicBezTo>
                    <a:cubicBezTo>
                      <a:pt x="1584910" y="2898887"/>
                      <a:pt x="1599701" y="2893438"/>
                      <a:pt x="1615270" y="2884875"/>
                    </a:cubicBezTo>
                    <a:cubicBezTo>
                      <a:pt x="1675209" y="2853738"/>
                      <a:pt x="2641245" y="2333744"/>
                      <a:pt x="2751004" y="2263685"/>
                    </a:cubicBezTo>
                    <a:cubicBezTo>
                      <a:pt x="2758010" y="2259014"/>
                      <a:pt x="2764237" y="2253565"/>
                      <a:pt x="2775136" y="2257457"/>
                    </a:cubicBezTo>
                    <a:cubicBezTo>
                      <a:pt x="2859985" y="2293266"/>
                      <a:pt x="3161239" y="2422485"/>
                      <a:pt x="3218065" y="2445838"/>
                    </a:cubicBezTo>
                    <a:cubicBezTo>
                      <a:pt x="3383871" y="2514340"/>
                      <a:pt x="4295417" y="2889545"/>
                      <a:pt x="4347572" y="2909785"/>
                    </a:cubicBezTo>
                    <a:cubicBezTo>
                      <a:pt x="4361583" y="2915234"/>
                      <a:pt x="4370147" y="2912899"/>
                      <a:pt x="4389607" y="2912899"/>
                    </a:cubicBezTo>
                    <a:cubicBezTo>
                      <a:pt x="4425415" y="2906671"/>
                      <a:pt x="4451103" y="2900444"/>
                      <a:pt x="4487690" y="2894995"/>
                    </a:cubicBezTo>
                    <a:cubicBezTo>
                      <a:pt x="4499366" y="2893438"/>
                      <a:pt x="4503258" y="2888767"/>
                      <a:pt x="4504037" y="2877869"/>
                    </a:cubicBezTo>
                    <a:cubicBezTo>
                      <a:pt x="4507151" y="2838947"/>
                      <a:pt x="4510265" y="2800026"/>
                      <a:pt x="4514935" y="2761104"/>
                    </a:cubicBezTo>
                    <a:cubicBezTo>
                      <a:pt x="4514935" y="2751763"/>
                      <a:pt x="4511821" y="2745535"/>
                      <a:pt x="4505594" y="2738530"/>
                    </a:cubicBezTo>
                    <a:close/>
                    <a:moveTo>
                      <a:pt x="2079216" y="1971773"/>
                    </a:moveTo>
                    <a:cubicBezTo>
                      <a:pt x="2206879" y="2024706"/>
                      <a:pt x="2335321" y="2077639"/>
                      <a:pt x="2462984" y="2129794"/>
                    </a:cubicBezTo>
                    <a:cubicBezTo>
                      <a:pt x="2464540" y="2130573"/>
                      <a:pt x="2466876" y="2131351"/>
                      <a:pt x="2471547" y="2134465"/>
                    </a:cubicBezTo>
                    <a:cubicBezTo>
                      <a:pt x="2285501" y="2229434"/>
                      <a:pt x="2101791" y="2322846"/>
                      <a:pt x="1918080" y="2416258"/>
                    </a:cubicBezTo>
                    <a:cubicBezTo>
                      <a:pt x="1914188" y="2407695"/>
                      <a:pt x="1918859" y="2402246"/>
                      <a:pt x="1921194" y="2396019"/>
                    </a:cubicBezTo>
                    <a:cubicBezTo>
                      <a:pt x="1967122" y="2258236"/>
                      <a:pt x="2013828" y="2120453"/>
                      <a:pt x="2059755" y="1983449"/>
                    </a:cubicBezTo>
                    <a:cubicBezTo>
                      <a:pt x="2062091" y="1973329"/>
                      <a:pt x="2063647" y="1965545"/>
                      <a:pt x="2079216" y="1971773"/>
                    </a:cubicBezTo>
                    <a:close/>
                    <a:moveTo>
                      <a:pt x="1562336" y="2787571"/>
                    </a:moveTo>
                    <a:cubicBezTo>
                      <a:pt x="1560001" y="2782122"/>
                      <a:pt x="1564671" y="2776673"/>
                      <a:pt x="1566228" y="2772002"/>
                    </a:cubicBezTo>
                    <a:cubicBezTo>
                      <a:pt x="1679879" y="2489431"/>
                      <a:pt x="1793531" y="2206859"/>
                      <a:pt x="1906404" y="1924288"/>
                    </a:cubicBezTo>
                    <a:cubicBezTo>
                      <a:pt x="1911853" y="1909498"/>
                      <a:pt x="1918080" y="1904827"/>
                      <a:pt x="1932092" y="1913390"/>
                    </a:cubicBezTo>
                    <a:cubicBezTo>
                      <a:pt x="1946882" y="1921953"/>
                      <a:pt x="1972571" y="1921953"/>
                      <a:pt x="1977241" y="1935964"/>
                    </a:cubicBezTo>
                    <a:cubicBezTo>
                      <a:pt x="1981133" y="1947641"/>
                      <a:pt x="1964786" y="1965545"/>
                      <a:pt x="1960894" y="1981892"/>
                    </a:cubicBezTo>
                    <a:cubicBezTo>
                      <a:pt x="1914966" y="2148477"/>
                      <a:pt x="1850357" y="2309612"/>
                      <a:pt x="1790417" y="2465299"/>
                    </a:cubicBezTo>
                    <a:cubicBezTo>
                      <a:pt x="1785747" y="2476976"/>
                      <a:pt x="1789639" y="2480090"/>
                      <a:pt x="1800537" y="2482425"/>
                    </a:cubicBezTo>
                    <a:cubicBezTo>
                      <a:pt x="1848800" y="2492544"/>
                      <a:pt x="1873710" y="2502664"/>
                      <a:pt x="1921973" y="2513562"/>
                    </a:cubicBezTo>
                    <a:cubicBezTo>
                      <a:pt x="1932870" y="2515897"/>
                      <a:pt x="1941433" y="2512005"/>
                      <a:pt x="1950774" y="2507335"/>
                    </a:cubicBezTo>
                    <a:cubicBezTo>
                      <a:pt x="2150832" y="2406917"/>
                      <a:pt x="2366458" y="2291709"/>
                      <a:pt x="2566516" y="2191290"/>
                    </a:cubicBezTo>
                    <a:cubicBezTo>
                      <a:pt x="2579749" y="2185063"/>
                      <a:pt x="2590647" y="2182728"/>
                      <a:pt x="2603880" y="2188955"/>
                    </a:cubicBezTo>
                    <a:cubicBezTo>
                      <a:pt x="2627233" y="2199854"/>
                      <a:pt x="2652143" y="2209195"/>
                      <a:pt x="2677831" y="2220093"/>
                    </a:cubicBezTo>
                    <a:cubicBezTo>
                      <a:pt x="2311968" y="2417036"/>
                      <a:pt x="1972571" y="2580507"/>
                      <a:pt x="1562336" y="2787571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986CD515-8F2F-4A8D-8BC8-C56B01E40199}"/>
                  </a:ext>
                </a:extLst>
              </p:cNvPr>
              <p:cNvSpPr/>
              <p:nvPr/>
            </p:nvSpPr>
            <p:spPr>
              <a:xfrm>
                <a:off x="6376301" y="3878027"/>
                <a:ext cx="3059242" cy="1813743"/>
              </a:xfrm>
              <a:custGeom>
                <a:avLst/>
                <a:gdLst>
                  <a:gd name="connsiteX0" fmla="*/ 114360 w 3059244"/>
                  <a:gd name="connsiteY0" fmla="*/ 267897 h 1813750"/>
                  <a:gd name="connsiteX1" fmla="*/ 135377 w 3059244"/>
                  <a:gd name="connsiteY1" fmla="*/ 264783 h 1813750"/>
                  <a:gd name="connsiteX2" fmla="*/ 755010 w 3059244"/>
                  <a:gd name="connsiteY2" fmla="*/ 3230 h 1813750"/>
                  <a:gd name="connsiteX3" fmla="*/ 796267 w 3059244"/>
                  <a:gd name="connsiteY3" fmla="*/ 5565 h 1813750"/>
                  <a:gd name="connsiteX4" fmla="*/ 1401889 w 3059244"/>
                  <a:gd name="connsiteY4" fmla="*/ 212628 h 1813750"/>
                  <a:gd name="connsiteX5" fmla="*/ 2064336 w 3059244"/>
                  <a:gd name="connsiteY5" fmla="*/ 439931 h 1813750"/>
                  <a:gd name="connsiteX6" fmla="*/ 2646604 w 3059244"/>
                  <a:gd name="connsiteY6" fmla="*/ 638432 h 1813750"/>
                  <a:gd name="connsiteX7" fmla="*/ 3046719 w 3059244"/>
                  <a:gd name="connsiteY7" fmla="*/ 775436 h 1813750"/>
                  <a:gd name="connsiteX8" fmla="*/ 3063844 w 3059244"/>
                  <a:gd name="connsiteY8" fmla="*/ 805016 h 1813750"/>
                  <a:gd name="connsiteX9" fmla="*/ 3061509 w 3059244"/>
                  <a:gd name="connsiteY9" fmla="*/ 829148 h 1813750"/>
                  <a:gd name="connsiteX10" fmla="*/ 3052168 w 3059244"/>
                  <a:gd name="connsiteY10" fmla="*/ 1098486 h 1813750"/>
                  <a:gd name="connsiteX11" fmla="*/ 3045941 w 3059244"/>
                  <a:gd name="connsiteY11" fmla="*/ 1231598 h 1813750"/>
                  <a:gd name="connsiteX12" fmla="*/ 3028815 w 3059244"/>
                  <a:gd name="connsiteY12" fmla="*/ 1255729 h 1813750"/>
                  <a:gd name="connsiteX13" fmla="*/ 2741573 w 3059244"/>
                  <a:gd name="connsiteY13" fmla="*/ 1383393 h 1813750"/>
                  <a:gd name="connsiteX14" fmla="*/ 2451218 w 3059244"/>
                  <a:gd name="connsiteY14" fmla="*/ 1513391 h 1813750"/>
                  <a:gd name="connsiteX15" fmla="*/ 2432535 w 3059244"/>
                  <a:gd name="connsiteY15" fmla="*/ 1528181 h 1813750"/>
                  <a:gd name="connsiteX16" fmla="*/ 1844817 w 3059244"/>
                  <a:gd name="connsiteY16" fmla="*/ 1790513 h 1813750"/>
                  <a:gd name="connsiteX17" fmla="*/ 1819129 w 3059244"/>
                  <a:gd name="connsiteY17" fmla="*/ 1802968 h 1813750"/>
                  <a:gd name="connsiteX18" fmla="*/ 1704699 w 3059244"/>
                  <a:gd name="connsiteY18" fmla="*/ 1804525 h 1813750"/>
                  <a:gd name="connsiteX19" fmla="*/ 805609 w 3059244"/>
                  <a:gd name="connsiteY19" fmla="*/ 1457344 h 1813750"/>
                  <a:gd name="connsiteX20" fmla="*/ 456870 w 3059244"/>
                  <a:gd name="connsiteY20" fmla="*/ 1323453 h 1813750"/>
                  <a:gd name="connsiteX21" fmla="*/ 410943 w 3059244"/>
                  <a:gd name="connsiteY21" fmla="*/ 1279082 h 1813750"/>
                  <a:gd name="connsiteX22" fmla="*/ 384476 w 3059244"/>
                  <a:gd name="connsiteY22" fmla="*/ 1215251 h 1813750"/>
                  <a:gd name="connsiteX23" fmla="*/ 248250 w 3059244"/>
                  <a:gd name="connsiteY23" fmla="*/ 900764 h 1813750"/>
                  <a:gd name="connsiteX24" fmla="*/ 124479 w 3059244"/>
                  <a:gd name="connsiteY24" fmla="*/ 614300 h 1813750"/>
                  <a:gd name="connsiteX25" fmla="*/ 44301 w 3059244"/>
                  <a:gd name="connsiteY25" fmla="*/ 427476 h 1813750"/>
                  <a:gd name="connsiteX26" fmla="*/ 20169 w 3059244"/>
                  <a:gd name="connsiteY26" fmla="*/ 383105 h 1813750"/>
                  <a:gd name="connsiteX27" fmla="*/ 3043 w 3059244"/>
                  <a:gd name="connsiteY27" fmla="*/ 335621 h 1813750"/>
                  <a:gd name="connsiteX28" fmla="*/ 10049 w 3059244"/>
                  <a:gd name="connsiteY28" fmla="*/ 310711 h 1813750"/>
                  <a:gd name="connsiteX29" fmla="*/ 114360 w 3059244"/>
                  <a:gd name="connsiteY29" fmla="*/ 267897 h 1813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059244" h="1813750">
                    <a:moveTo>
                      <a:pt x="114360" y="267897"/>
                    </a:moveTo>
                    <a:cubicBezTo>
                      <a:pt x="122144" y="272568"/>
                      <a:pt x="128371" y="267897"/>
                      <a:pt x="135377" y="264783"/>
                    </a:cubicBezTo>
                    <a:cubicBezTo>
                      <a:pt x="341662" y="177599"/>
                      <a:pt x="548725" y="91193"/>
                      <a:pt x="755010" y="3230"/>
                    </a:cubicBezTo>
                    <a:cubicBezTo>
                      <a:pt x="769801" y="-2998"/>
                      <a:pt x="782256" y="894"/>
                      <a:pt x="796267" y="5565"/>
                    </a:cubicBezTo>
                    <a:cubicBezTo>
                      <a:pt x="997882" y="74845"/>
                      <a:pt x="1199496" y="143347"/>
                      <a:pt x="1401889" y="212628"/>
                    </a:cubicBezTo>
                    <a:cubicBezTo>
                      <a:pt x="1622964" y="288136"/>
                      <a:pt x="1843260" y="364423"/>
                      <a:pt x="2064336" y="439931"/>
                    </a:cubicBezTo>
                    <a:cubicBezTo>
                      <a:pt x="2258166" y="506098"/>
                      <a:pt x="2452774" y="572265"/>
                      <a:pt x="2646604" y="638432"/>
                    </a:cubicBezTo>
                    <a:cubicBezTo>
                      <a:pt x="2779716" y="684359"/>
                      <a:pt x="2913607" y="730287"/>
                      <a:pt x="3046719" y="775436"/>
                    </a:cubicBezTo>
                    <a:cubicBezTo>
                      <a:pt x="3063066" y="780885"/>
                      <a:pt x="3067737" y="789447"/>
                      <a:pt x="3063844" y="805016"/>
                    </a:cubicBezTo>
                    <a:cubicBezTo>
                      <a:pt x="3062288" y="812800"/>
                      <a:pt x="3061509" y="821363"/>
                      <a:pt x="3061509" y="829148"/>
                    </a:cubicBezTo>
                    <a:cubicBezTo>
                      <a:pt x="3058396" y="918668"/>
                      <a:pt x="3057617" y="1008966"/>
                      <a:pt x="3052168" y="1098486"/>
                    </a:cubicBezTo>
                    <a:cubicBezTo>
                      <a:pt x="3049054" y="1142856"/>
                      <a:pt x="3052947" y="1187227"/>
                      <a:pt x="3045941" y="1231598"/>
                    </a:cubicBezTo>
                    <a:cubicBezTo>
                      <a:pt x="3044384" y="1244053"/>
                      <a:pt x="3040491" y="1250280"/>
                      <a:pt x="3028815" y="1255729"/>
                    </a:cubicBezTo>
                    <a:cubicBezTo>
                      <a:pt x="2933068" y="1297765"/>
                      <a:pt x="2837320" y="1340579"/>
                      <a:pt x="2741573" y="1383393"/>
                    </a:cubicBezTo>
                    <a:cubicBezTo>
                      <a:pt x="2645047" y="1426985"/>
                      <a:pt x="2548522" y="1469799"/>
                      <a:pt x="2451218" y="1513391"/>
                    </a:cubicBezTo>
                    <a:cubicBezTo>
                      <a:pt x="2448104" y="1521954"/>
                      <a:pt x="2440319" y="1525067"/>
                      <a:pt x="2432535" y="1528181"/>
                    </a:cubicBezTo>
                    <a:cubicBezTo>
                      <a:pt x="2236370" y="1614587"/>
                      <a:pt x="2040983" y="1704107"/>
                      <a:pt x="1844817" y="1790513"/>
                    </a:cubicBezTo>
                    <a:cubicBezTo>
                      <a:pt x="1836255" y="1794405"/>
                      <a:pt x="1827692" y="1799076"/>
                      <a:pt x="1819129" y="1802968"/>
                    </a:cubicBezTo>
                    <a:cubicBezTo>
                      <a:pt x="1780986" y="1827878"/>
                      <a:pt x="1745178" y="1820094"/>
                      <a:pt x="1704699" y="1804525"/>
                    </a:cubicBezTo>
                    <a:cubicBezTo>
                      <a:pt x="1405002" y="1687760"/>
                      <a:pt x="1105306" y="1572552"/>
                      <a:pt x="805609" y="1457344"/>
                    </a:cubicBezTo>
                    <a:cubicBezTo>
                      <a:pt x="689622" y="1412973"/>
                      <a:pt x="573635" y="1367824"/>
                      <a:pt x="456870" y="1323453"/>
                    </a:cubicBezTo>
                    <a:cubicBezTo>
                      <a:pt x="434296" y="1314890"/>
                      <a:pt x="418727" y="1303214"/>
                      <a:pt x="410943" y="1279082"/>
                    </a:cubicBezTo>
                    <a:cubicBezTo>
                      <a:pt x="403937" y="1257286"/>
                      <a:pt x="393039" y="1237047"/>
                      <a:pt x="384476" y="1215251"/>
                    </a:cubicBezTo>
                    <a:cubicBezTo>
                      <a:pt x="339327" y="1110162"/>
                      <a:pt x="294178" y="1005074"/>
                      <a:pt x="248250" y="900764"/>
                    </a:cubicBezTo>
                    <a:cubicBezTo>
                      <a:pt x="206993" y="805016"/>
                      <a:pt x="165736" y="709269"/>
                      <a:pt x="124479" y="614300"/>
                    </a:cubicBezTo>
                    <a:cubicBezTo>
                      <a:pt x="97234" y="552025"/>
                      <a:pt x="70767" y="489750"/>
                      <a:pt x="44301" y="427476"/>
                    </a:cubicBezTo>
                    <a:cubicBezTo>
                      <a:pt x="38073" y="411907"/>
                      <a:pt x="24840" y="400231"/>
                      <a:pt x="20169" y="383105"/>
                    </a:cubicBezTo>
                    <a:cubicBezTo>
                      <a:pt x="18612" y="365980"/>
                      <a:pt x="9271" y="351189"/>
                      <a:pt x="3043" y="335621"/>
                    </a:cubicBezTo>
                    <a:cubicBezTo>
                      <a:pt x="-849" y="325501"/>
                      <a:pt x="-3184" y="316160"/>
                      <a:pt x="10049" y="310711"/>
                    </a:cubicBezTo>
                    <a:cubicBezTo>
                      <a:pt x="45857" y="295921"/>
                      <a:pt x="79330" y="280352"/>
                      <a:pt x="114360" y="267897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E6889B1A-6B91-4B57-837D-7E776713FC5C}"/>
                  </a:ext>
                </a:extLst>
              </p:cNvPr>
              <p:cNvSpPr/>
              <p:nvPr/>
            </p:nvSpPr>
            <p:spPr>
              <a:xfrm>
                <a:off x="6707842" y="4036142"/>
                <a:ext cx="2428711" cy="910764"/>
              </a:xfrm>
              <a:custGeom>
                <a:avLst/>
                <a:gdLst>
                  <a:gd name="connsiteX0" fmla="*/ 0 w 2428712"/>
                  <a:gd name="connsiteY0" fmla="*/ 205531 h 910767"/>
                  <a:gd name="connsiteX1" fmla="*/ 224189 w 2428712"/>
                  <a:gd name="connsiteY1" fmla="*/ 100442 h 910767"/>
                  <a:gd name="connsiteX2" fmla="*/ 432031 w 2428712"/>
                  <a:gd name="connsiteY2" fmla="*/ 3916 h 910767"/>
                  <a:gd name="connsiteX3" fmla="*/ 462390 w 2428712"/>
                  <a:gd name="connsiteY3" fmla="*/ 3138 h 910767"/>
                  <a:gd name="connsiteX4" fmla="*/ 945019 w 2428712"/>
                  <a:gd name="connsiteY4" fmla="*/ 179064 h 910767"/>
                  <a:gd name="connsiteX5" fmla="*/ 1640160 w 2428712"/>
                  <a:gd name="connsiteY5" fmla="*/ 433612 h 910767"/>
                  <a:gd name="connsiteX6" fmla="*/ 2032491 w 2428712"/>
                  <a:gd name="connsiteY6" fmla="*/ 568281 h 910767"/>
                  <a:gd name="connsiteX7" fmla="*/ 2415480 w 2428712"/>
                  <a:gd name="connsiteY7" fmla="*/ 698279 h 910767"/>
                  <a:gd name="connsiteX8" fmla="*/ 2428713 w 2428712"/>
                  <a:gd name="connsiteY8" fmla="*/ 718518 h 910767"/>
                  <a:gd name="connsiteX9" fmla="*/ 2388235 w 2428712"/>
                  <a:gd name="connsiteY9" fmla="*/ 899893 h 910767"/>
                  <a:gd name="connsiteX10" fmla="*/ 2363325 w 2428712"/>
                  <a:gd name="connsiteY10" fmla="*/ 913905 h 910767"/>
                  <a:gd name="connsiteX11" fmla="*/ 1708662 w 2428712"/>
                  <a:gd name="connsiteY11" fmla="*/ 718518 h 910767"/>
                  <a:gd name="connsiteX12" fmla="*/ 1254057 w 2428712"/>
                  <a:gd name="connsiteY12" fmla="*/ 581514 h 910767"/>
                  <a:gd name="connsiteX13" fmla="*/ 717716 w 2428712"/>
                  <a:gd name="connsiteY13" fmla="*/ 421935 h 910767"/>
                  <a:gd name="connsiteX14" fmla="*/ 274009 w 2428712"/>
                  <a:gd name="connsiteY14" fmla="*/ 288823 h 910767"/>
                  <a:gd name="connsiteX15" fmla="*/ 24132 w 2428712"/>
                  <a:gd name="connsiteY15" fmla="*/ 214872 h 910767"/>
                  <a:gd name="connsiteX16" fmla="*/ 0 w 2428712"/>
                  <a:gd name="connsiteY16" fmla="*/ 205531 h 910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28712" h="910767">
                    <a:moveTo>
                      <a:pt x="0" y="205531"/>
                    </a:moveTo>
                    <a:cubicBezTo>
                      <a:pt x="77843" y="168944"/>
                      <a:pt x="151016" y="134693"/>
                      <a:pt x="224189" y="100442"/>
                    </a:cubicBezTo>
                    <a:cubicBezTo>
                      <a:pt x="293470" y="68526"/>
                      <a:pt x="362750" y="36611"/>
                      <a:pt x="432031" y="3916"/>
                    </a:cubicBezTo>
                    <a:cubicBezTo>
                      <a:pt x="442929" y="-754"/>
                      <a:pt x="450713" y="-1533"/>
                      <a:pt x="462390" y="3138"/>
                    </a:cubicBezTo>
                    <a:cubicBezTo>
                      <a:pt x="623526" y="62299"/>
                      <a:pt x="784662" y="120681"/>
                      <a:pt x="945019" y="179064"/>
                    </a:cubicBezTo>
                    <a:cubicBezTo>
                      <a:pt x="1176992" y="263913"/>
                      <a:pt x="1408965" y="348762"/>
                      <a:pt x="1640160" y="433612"/>
                    </a:cubicBezTo>
                    <a:cubicBezTo>
                      <a:pt x="1770158" y="481096"/>
                      <a:pt x="1901714" y="524689"/>
                      <a:pt x="2032491" y="568281"/>
                    </a:cubicBezTo>
                    <a:cubicBezTo>
                      <a:pt x="2160153" y="611095"/>
                      <a:pt x="2287817" y="654687"/>
                      <a:pt x="2415480" y="698279"/>
                    </a:cubicBezTo>
                    <a:cubicBezTo>
                      <a:pt x="2425600" y="702171"/>
                      <a:pt x="2432605" y="703728"/>
                      <a:pt x="2428713" y="718518"/>
                    </a:cubicBezTo>
                    <a:cubicBezTo>
                      <a:pt x="2413923" y="778458"/>
                      <a:pt x="2400690" y="839176"/>
                      <a:pt x="2388235" y="899893"/>
                    </a:cubicBezTo>
                    <a:cubicBezTo>
                      <a:pt x="2385121" y="916241"/>
                      <a:pt x="2378894" y="917798"/>
                      <a:pt x="2363325" y="913905"/>
                    </a:cubicBezTo>
                    <a:cubicBezTo>
                      <a:pt x="2145363" y="848517"/>
                      <a:pt x="1926623" y="783907"/>
                      <a:pt x="1708662" y="718518"/>
                    </a:cubicBezTo>
                    <a:cubicBezTo>
                      <a:pt x="1556867" y="673369"/>
                      <a:pt x="1405073" y="627441"/>
                      <a:pt x="1254057" y="581514"/>
                    </a:cubicBezTo>
                    <a:cubicBezTo>
                      <a:pt x="1075017" y="527802"/>
                      <a:pt x="895977" y="474869"/>
                      <a:pt x="717716" y="421935"/>
                    </a:cubicBezTo>
                    <a:cubicBezTo>
                      <a:pt x="569814" y="377564"/>
                      <a:pt x="421911" y="333194"/>
                      <a:pt x="274009" y="288823"/>
                    </a:cubicBezTo>
                    <a:cubicBezTo>
                      <a:pt x="190716" y="263913"/>
                      <a:pt x="107424" y="239782"/>
                      <a:pt x="24132" y="214872"/>
                    </a:cubicBezTo>
                    <a:cubicBezTo>
                      <a:pt x="17904" y="212536"/>
                      <a:pt x="10898" y="209423"/>
                      <a:pt x="0" y="205531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77D8FF27-33DB-4C7F-8C77-5C8FBCD5E173}"/>
                  </a:ext>
                </a:extLst>
              </p:cNvPr>
              <p:cNvSpPr/>
              <p:nvPr/>
            </p:nvSpPr>
            <p:spPr>
              <a:xfrm>
                <a:off x="3478994" y="4962497"/>
                <a:ext cx="934120" cy="1214351"/>
              </a:xfrm>
              <a:custGeom>
                <a:avLst/>
                <a:gdLst>
                  <a:gd name="connsiteX0" fmla="*/ 629660 w 934120"/>
                  <a:gd name="connsiteY0" fmla="*/ 157244 h 1214356"/>
                  <a:gd name="connsiteX1" fmla="*/ 600080 w 934120"/>
                  <a:gd name="connsiteY1" fmla="*/ 0 h 1214356"/>
                  <a:gd name="connsiteX2" fmla="*/ 594631 w 934120"/>
                  <a:gd name="connsiteY2" fmla="*/ 7006 h 1214356"/>
                  <a:gd name="connsiteX3" fmla="*/ 206192 w 934120"/>
                  <a:gd name="connsiteY3" fmla="*/ 472509 h 1214356"/>
                  <a:gd name="connsiteX4" fmla="*/ 165714 w 934120"/>
                  <a:gd name="connsiteY4" fmla="*/ 512209 h 1214356"/>
                  <a:gd name="connsiteX5" fmla="*/ 1464 w 934120"/>
                  <a:gd name="connsiteY5" fmla="*/ 640651 h 1214356"/>
                  <a:gd name="connsiteX6" fmla="*/ 6135 w 934120"/>
                  <a:gd name="connsiteY6" fmla="*/ 667896 h 1214356"/>
                  <a:gd name="connsiteX7" fmla="*/ 62960 w 934120"/>
                  <a:gd name="connsiteY7" fmla="*/ 782326 h 1214356"/>
                  <a:gd name="connsiteX8" fmla="*/ 139247 w 934120"/>
                  <a:gd name="connsiteY8" fmla="*/ 861726 h 1214356"/>
                  <a:gd name="connsiteX9" fmla="*/ 259126 w 934120"/>
                  <a:gd name="connsiteY9" fmla="*/ 971485 h 1214356"/>
                  <a:gd name="connsiteX10" fmla="*/ 294934 w 934120"/>
                  <a:gd name="connsiteY10" fmla="*/ 1011185 h 1214356"/>
                  <a:gd name="connsiteX11" fmla="*/ 376669 w 934120"/>
                  <a:gd name="connsiteY11" fmla="*/ 1138848 h 1214356"/>
                  <a:gd name="connsiteX12" fmla="*/ 480201 w 934120"/>
                  <a:gd name="connsiteY12" fmla="*/ 1212800 h 1214356"/>
                  <a:gd name="connsiteX13" fmla="*/ 509781 w 934120"/>
                  <a:gd name="connsiteY13" fmla="*/ 1216692 h 1214356"/>
                  <a:gd name="connsiteX14" fmla="*/ 697384 w 934120"/>
                  <a:gd name="connsiteY14" fmla="*/ 1183219 h 1214356"/>
                  <a:gd name="connsiteX15" fmla="*/ 716066 w 934120"/>
                  <a:gd name="connsiteY15" fmla="*/ 1173100 h 1214356"/>
                  <a:gd name="connsiteX16" fmla="*/ 746425 w 934120"/>
                  <a:gd name="connsiteY16" fmla="*/ 1069568 h 1214356"/>
                  <a:gd name="connsiteX17" fmla="*/ 699719 w 934120"/>
                  <a:gd name="connsiteY17" fmla="*/ 1035317 h 1214356"/>
                  <a:gd name="connsiteX18" fmla="*/ 575948 w 934120"/>
                  <a:gd name="connsiteY18" fmla="*/ 997173 h 1214356"/>
                  <a:gd name="connsiteX19" fmla="*/ 528464 w 934120"/>
                  <a:gd name="connsiteY19" fmla="*/ 986275 h 1214356"/>
                  <a:gd name="connsiteX20" fmla="*/ 533913 w 934120"/>
                  <a:gd name="connsiteY20" fmla="*/ 934899 h 1214356"/>
                  <a:gd name="connsiteX21" fmla="*/ 553374 w 934120"/>
                  <a:gd name="connsiteY21" fmla="*/ 834481 h 1214356"/>
                  <a:gd name="connsiteX22" fmla="*/ 595409 w 934120"/>
                  <a:gd name="connsiteY22" fmla="*/ 729392 h 1214356"/>
                  <a:gd name="connsiteX23" fmla="*/ 667025 w 934120"/>
                  <a:gd name="connsiteY23" fmla="*/ 621969 h 1214356"/>
                  <a:gd name="connsiteX24" fmla="*/ 934806 w 934120"/>
                  <a:gd name="connsiteY24" fmla="*/ 358858 h 1214356"/>
                  <a:gd name="connsiteX25" fmla="*/ 940255 w 934120"/>
                  <a:gd name="connsiteY25" fmla="*/ 352630 h 1214356"/>
                  <a:gd name="connsiteX26" fmla="*/ 791574 w 934120"/>
                  <a:gd name="connsiteY26" fmla="*/ 293470 h 1214356"/>
                  <a:gd name="connsiteX27" fmla="*/ 629660 w 934120"/>
                  <a:gd name="connsiteY27" fmla="*/ 157244 h 1214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34120" h="1214356">
                    <a:moveTo>
                      <a:pt x="629660" y="157244"/>
                    </a:moveTo>
                    <a:cubicBezTo>
                      <a:pt x="628103" y="145567"/>
                      <a:pt x="610199" y="27245"/>
                      <a:pt x="600080" y="0"/>
                    </a:cubicBezTo>
                    <a:cubicBezTo>
                      <a:pt x="598523" y="2335"/>
                      <a:pt x="596966" y="4670"/>
                      <a:pt x="594631" y="7006"/>
                    </a:cubicBezTo>
                    <a:cubicBezTo>
                      <a:pt x="456848" y="155687"/>
                      <a:pt x="335412" y="316823"/>
                      <a:pt x="206192" y="472509"/>
                    </a:cubicBezTo>
                    <a:cubicBezTo>
                      <a:pt x="193737" y="487299"/>
                      <a:pt x="180504" y="500533"/>
                      <a:pt x="165714" y="512209"/>
                    </a:cubicBezTo>
                    <a:cubicBezTo>
                      <a:pt x="110445" y="555023"/>
                      <a:pt x="55955" y="597837"/>
                      <a:pt x="1464" y="640651"/>
                    </a:cubicBezTo>
                    <a:cubicBezTo>
                      <a:pt x="-2428" y="650770"/>
                      <a:pt x="2243" y="659333"/>
                      <a:pt x="6135" y="667896"/>
                    </a:cubicBezTo>
                    <a:cubicBezTo>
                      <a:pt x="24817" y="706039"/>
                      <a:pt x="44278" y="744182"/>
                      <a:pt x="62960" y="782326"/>
                    </a:cubicBezTo>
                    <a:cubicBezTo>
                      <a:pt x="69966" y="796338"/>
                      <a:pt x="127570" y="843044"/>
                      <a:pt x="139247" y="861726"/>
                    </a:cubicBezTo>
                    <a:cubicBezTo>
                      <a:pt x="170384" y="908432"/>
                      <a:pt x="210863" y="944240"/>
                      <a:pt x="259126" y="971485"/>
                    </a:cubicBezTo>
                    <a:cubicBezTo>
                      <a:pt x="275473" y="980826"/>
                      <a:pt x="286371" y="994838"/>
                      <a:pt x="294934" y="1011185"/>
                    </a:cubicBezTo>
                    <a:cubicBezTo>
                      <a:pt x="318287" y="1056335"/>
                      <a:pt x="343196" y="1099927"/>
                      <a:pt x="376669" y="1138848"/>
                    </a:cubicBezTo>
                    <a:cubicBezTo>
                      <a:pt x="405471" y="1171543"/>
                      <a:pt x="436609" y="1200345"/>
                      <a:pt x="480201" y="1212800"/>
                    </a:cubicBezTo>
                    <a:cubicBezTo>
                      <a:pt x="490321" y="1215913"/>
                      <a:pt x="499662" y="1219027"/>
                      <a:pt x="509781" y="1216692"/>
                    </a:cubicBezTo>
                    <a:cubicBezTo>
                      <a:pt x="572056" y="1205015"/>
                      <a:pt x="635109" y="1194896"/>
                      <a:pt x="697384" y="1183219"/>
                    </a:cubicBezTo>
                    <a:cubicBezTo>
                      <a:pt x="704390" y="1181662"/>
                      <a:pt x="712174" y="1181662"/>
                      <a:pt x="716066" y="1173100"/>
                    </a:cubicBezTo>
                    <a:cubicBezTo>
                      <a:pt x="733192" y="1146633"/>
                      <a:pt x="751096" y="1074238"/>
                      <a:pt x="746425" y="1069568"/>
                    </a:cubicBezTo>
                    <a:cubicBezTo>
                      <a:pt x="732413" y="1057113"/>
                      <a:pt x="720737" y="1039987"/>
                      <a:pt x="699719" y="1035317"/>
                    </a:cubicBezTo>
                    <a:cubicBezTo>
                      <a:pt x="657684" y="1025197"/>
                      <a:pt x="616427" y="1012742"/>
                      <a:pt x="575948" y="997173"/>
                    </a:cubicBezTo>
                    <a:cubicBezTo>
                      <a:pt x="559601" y="990946"/>
                      <a:pt x="534691" y="1001065"/>
                      <a:pt x="528464" y="986275"/>
                    </a:cubicBezTo>
                    <a:cubicBezTo>
                      <a:pt x="523015" y="973042"/>
                      <a:pt x="533913" y="952803"/>
                      <a:pt x="533913" y="934899"/>
                    </a:cubicBezTo>
                    <a:cubicBezTo>
                      <a:pt x="533913" y="899869"/>
                      <a:pt x="539362" y="867175"/>
                      <a:pt x="553374" y="834481"/>
                    </a:cubicBezTo>
                    <a:cubicBezTo>
                      <a:pt x="568942" y="800230"/>
                      <a:pt x="579062" y="762865"/>
                      <a:pt x="595409" y="729392"/>
                    </a:cubicBezTo>
                    <a:cubicBezTo>
                      <a:pt x="614091" y="690471"/>
                      <a:pt x="635109" y="652327"/>
                      <a:pt x="667025" y="621969"/>
                    </a:cubicBezTo>
                    <a:cubicBezTo>
                      <a:pt x="758102" y="535562"/>
                      <a:pt x="848400" y="449935"/>
                      <a:pt x="934806" y="358858"/>
                    </a:cubicBezTo>
                    <a:cubicBezTo>
                      <a:pt x="936363" y="356523"/>
                      <a:pt x="938698" y="354187"/>
                      <a:pt x="940255" y="352630"/>
                    </a:cubicBezTo>
                    <a:cubicBezTo>
                      <a:pt x="917681" y="346403"/>
                      <a:pt x="870975" y="321493"/>
                      <a:pt x="791574" y="293470"/>
                    </a:cubicBezTo>
                    <a:cubicBezTo>
                      <a:pt x="719180" y="267781"/>
                      <a:pt x="637444" y="213291"/>
                      <a:pt x="629660" y="1572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98AAB999-8DB2-4FA9-9CAF-1CC3C7B55AD1}"/>
                  </a:ext>
                </a:extLst>
              </p:cNvPr>
              <p:cNvSpPr/>
              <p:nvPr/>
            </p:nvSpPr>
            <p:spPr>
              <a:xfrm>
                <a:off x="4661953" y="3022453"/>
                <a:ext cx="529335" cy="599392"/>
              </a:xfrm>
              <a:custGeom>
                <a:avLst/>
                <a:gdLst>
                  <a:gd name="connsiteX0" fmla="*/ 535732 w 529334"/>
                  <a:gd name="connsiteY0" fmla="*/ 422106 h 599393"/>
                  <a:gd name="connsiteX1" fmla="*/ 424416 w 529334"/>
                  <a:gd name="connsiteY1" fmla="*/ 514739 h 599393"/>
                  <a:gd name="connsiteX2" fmla="*/ 415075 w 529334"/>
                  <a:gd name="connsiteY2" fmla="*/ 534200 h 599393"/>
                  <a:gd name="connsiteX3" fmla="*/ 367591 w 529334"/>
                  <a:gd name="connsiteY3" fmla="*/ 588690 h 599393"/>
                  <a:gd name="connsiteX4" fmla="*/ 286633 w 529334"/>
                  <a:gd name="connsiteY4" fmla="*/ 584798 h 599393"/>
                  <a:gd name="connsiteX5" fmla="*/ 189329 w 529334"/>
                  <a:gd name="connsiteY5" fmla="*/ 571565 h 599393"/>
                  <a:gd name="connsiteX6" fmla="*/ 140288 w 529334"/>
                  <a:gd name="connsiteY6" fmla="*/ 573900 h 599393"/>
                  <a:gd name="connsiteX7" fmla="*/ 102923 w 529334"/>
                  <a:gd name="connsiteY7" fmla="*/ 547434 h 599393"/>
                  <a:gd name="connsiteX8" fmla="*/ 58552 w 529334"/>
                  <a:gd name="connsiteY8" fmla="*/ 516296 h 599393"/>
                  <a:gd name="connsiteX9" fmla="*/ 25858 w 529334"/>
                  <a:gd name="connsiteY9" fmla="*/ 394861 h 599393"/>
                  <a:gd name="connsiteX10" fmla="*/ 4062 w 529334"/>
                  <a:gd name="connsiteY10" fmla="*/ 309233 h 599393"/>
                  <a:gd name="connsiteX11" fmla="*/ 39091 w 529334"/>
                  <a:gd name="connsiteY11" fmla="*/ 183905 h 599393"/>
                  <a:gd name="connsiteX12" fmla="*/ 99809 w 529334"/>
                  <a:gd name="connsiteY12" fmla="*/ 93607 h 599393"/>
                  <a:gd name="connsiteX13" fmla="*/ 103702 w 529334"/>
                  <a:gd name="connsiteY13" fmla="*/ 60134 h 599393"/>
                  <a:gd name="connsiteX14" fmla="*/ 108372 w 529334"/>
                  <a:gd name="connsiteY14" fmla="*/ 26661 h 599393"/>
                  <a:gd name="connsiteX15" fmla="*/ 179209 w 529334"/>
                  <a:gd name="connsiteY15" fmla="*/ 17320 h 599393"/>
                  <a:gd name="connsiteX16" fmla="*/ 362141 w 529334"/>
                  <a:gd name="connsiteY16" fmla="*/ 1752 h 599393"/>
                  <a:gd name="connsiteX17" fmla="*/ 407291 w 529334"/>
                  <a:gd name="connsiteY17" fmla="*/ 4087 h 599393"/>
                  <a:gd name="connsiteX18" fmla="*/ 513158 w 529334"/>
                  <a:gd name="connsiteY18" fmla="*/ 308454 h 599393"/>
                  <a:gd name="connsiteX19" fmla="*/ 535732 w 529334"/>
                  <a:gd name="connsiteY19" fmla="*/ 422106 h 599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529334" h="599393">
                    <a:moveTo>
                      <a:pt x="535732" y="422106"/>
                    </a:moveTo>
                    <a:cubicBezTo>
                      <a:pt x="479685" y="369172"/>
                      <a:pt x="446991" y="470369"/>
                      <a:pt x="424416" y="514739"/>
                    </a:cubicBezTo>
                    <a:cubicBezTo>
                      <a:pt x="421302" y="520967"/>
                      <a:pt x="418189" y="527973"/>
                      <a:pt x="415075" y="534200"/>
                    </a:cubicBezTo>
                    <a:cubicBezTo>
                      <a:pt x="400285" y="553661"/>
                      <a:pt x="387051" y="573122"/>
                      <a:pt x="367591" y="588690"/>
                    </a:cubicBezTo>
                    <a:cubicBezTo>
                      <a:pt x="337232" y="613600"/>
                      <a:pt x="324777" y="596475"/>
                      <a:pt x="286633" y="584798"/>
                    </a:cubicBezTo>
                    <a:cubicBezTo>
                      <a:pt x="249268" y="570008"/>
                      <a:pt x="230586" y="597253"/>
                      <a:pt x="189329" y="571565"/>
                    </a:cubicBezTo>
                    <a:cubicBezTo>
                      <a:pt x="184659" y="570008"/>
                      <a:pt x="151964" y="577014"/>
                      <a:pt x="140288" y="573900"/>
                    </a:cubicBezTo>
                    <a:cubicBezTo>
                      <a:pt x="125498" y="571565"/>
                      <a:pt x="110707" y="548990"/>
                      <a:pt x="102923" y="547434"/>
                    </a:cubicBezTo>
                    <a:cubicBezTo>
                      <a:pt x="78792" y="540428"/>
                      <a:pt x="69451" y="537314"/>
                      <a:pt x="58552" y="516296"/>
                    </a:cubicBezTo>
                    <a:cubicBezTo>
                      <a:pt x="39091" y="477375"/>
                      <a:pt x="37535" y="436896"/>
                      <a:pt x="25858" y="394861"/>
                    </a:cubicBezTo>
                    <a:cubicBezTo>
                      <a:pt x="17295" y="366058"/>
                      <a:pt x="12625" y="337256"/>
                      <a:pt x="4062" y="309233"/>
                    </a:cubicBezTo>
                    <a:cubicBezTo>
                      <a:pt x="-10728" y="257856"/>
                      <a:pt x="18074" y="222048"/>
                      <a:pt x="39091" y="183905"/>
                    </a:cubicBezTo>
                    <a:cubicBezTo>
                      <a:pt x="56217" y="151989"/>
                      <a:pt x="79570" y="123966"/>
                      <a:pt x="99809" y="93607"/>
                    </a:cubicBezTo>
                    <a:cubicBezTo>
                      <a:pt x="106815" y="83487"/>
                      <a:pt x="102145" y="75703"/>
                      <a:pt x="103702" y="60134"/>
                    </a:cubicBezTo>
                    <a:cubicBezTo>
                      <a:pt x="105258" y="47679"/>
                      <a:pt x="106037" y="37560"/>
                      <a:pt x="108372" y="26661"/>
                    </a:cubicBezTo>
                    <a:cubicBezTo>
                      <a:pt x="128611" y="16542"/>
                      <a:pt x="158192" y="19655"/>
                      <a:pt x="179209" y="17320"/>
                    </a:cubicBezTo>
                    <a:cubicBezTo>
                      <a:pt x="239927" y="11093"/>
                      <a:pt x="301424" y="7201"/>
                      <a:pt x="362141" y="1752"/>
                    </a:cubicBezTo>
                    <a:cubicBezTo>
                      <a:pt x="374596" y="195"/>
                      <a:pt x="395614" y="-2141"/>
                      <a:pt x="407291" y="4087"/>
                    </a:cubicBezTo>
                    <a:cubicBezTo>
                      <a:pt x="436871" y="103726"/>
                      <a:pt x="489026" y="207258"/>
                      <a:pt x="513158" y="308454"/>
                    </a:cubicBezTo>
                    <a:cubicBezTo>
                      <a:pt x="518607" y="333364"/>
                      <a:pt x="538846" y="395639"/>
                      <a:pt x="535732" y="422106"/>
                    </a:cubicBezTo>
                    <a:close/>
                  </a:path>
                </a:pathLst>
              </a:custGeom>
              <a:solidFill>
                <a:srgbClr val="EEEAE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3CBB95E2-A145-4DB0-8905-2AC00D375767}"/>
                  </a:ext>
                </a:extLst>
              </p:cNvPr>
              <p:cNvSpPr/>
              <p:nvPr/>
            </p:nvSpPr>
            <p:spPr>
              <a:xfrm>
                <a:off x="5858307" y="541182"/>
                <a:ext cx="124549" cy="77843"/>
              </a:xfrm>
              <a:custGeom>
                <a:avLst/>
                <a:gdLst>
                  <a:gd name="connsiteX0" fmla="*/ 68412 w 124549"/>
                  <a:gd name="connsiteY0" fmla="*/ 9809 h 77843"/>
                  <a:gd name="connsiteX1" fmla="*/ 121723 w 124549"/>
                  <a:gd name="connsiteY1" fmla="*/ 49558 h 77843"/>
                  <a:gd name="connsiteX2" fmla="*/ 58345 w 124549"/>
                  <a:gd name="connsiteY2" fmla="*/ 69689 h 77843"/>
                  <a:gd name="connsiteX3" fmla="*/ 5034 w 124549"/>
                  <a:gd name="connsiteY3" fmla="*/ 29940 h 77843"/>
                  <a:gd name="connsiteX4" fmla="*/ 68412 w 124549"/>
                  <a:gd name="connsiteY4" fmla="*/ 9809 h 77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4549" h="77843">
                    <a:moveTo>
                      <a:pt x="68412" y="9809"/>
                    </a:moveTo>
                    <a:cubicBezTo>
                      <a:pt x="100634" y="15226"/>
                      <a:pt x="124502" y="33022"/>
                      <a:pt x="121723" y="49558"/>
                    </a:cubicBezTo>
                    <a:cubicBezTo>
                      <a:pt x="118943" y="66093"/>
                      <a:pt x="90567" y="75106"/>
                      <a:pt x="58345" y="69689"/>
                    </a:cubicBezTo>
                    <a:cubicBezTo>
                      <a:pt x="26122" y="64271"/>
                      <a:pt x="2254" y="46475"/>
                      <a:pt x="5034" y="29940"/>
                    </a:cubicBezTo>
                    <a:cubicBezTo>
                      <a:pt x="7813" y="13405"/>
                      <a:pt x="36189" y="4392"/>
                      <a:pt x="68412" y="9809"/>
                    </a:cubicBezTo>
                    <a:close/>
                  </a:path>
                </a:pathLst>
              </a:custGeom>
              <a:solidFill>
                <a:srgbClr val="F8F5F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54D5B658-C42F-47C2-824D-E94226BF5FC6}"/>
                  </a:ext>
                </a:extLst>
              </p:cNvPr>
              <p:cNvSpPr/>
              <p:nvPr/>
            </p:nvSpPr>
            <p:spPr>
              <a:xfrm>
                <a:off x="6144352" y="575234"/>
                <a:ext cx="116766" cy="62275"/>
              </a:xfrm>
              <a:custGeom>
                <a:avLst/>
                <a:gdLst>
                  <a:gd name="connsiteX0" fmla="*/ 61806 w 116765"/>
                  <a:gd name="connsiteY0" fmla="*/ 2635 h 62274"/>
                  <a:gd name="connsiteX1" fmla="*/ 119556 w 116765"/>
                  <a:gd name="connsiteY1" fmla="*/ 35599 h 62274"/>
                  <a:gd name="connsiteX2" fmla="*/ 59102 w 116765"/>
                  <a:gd name="connsiteY2" fmla="*/ 63292 h 62274"/>
                  <a:gd name="connsiteX3" fmla="*/ 1352 w 116765"/>
                  <a:gd name="connsiteY3" fmla="*/ 30329 h 62274"/>
                  <a:gd name="connsiteX4" fmla="*/ 61806 w 116765"/>
                  <a:gd name="connsiteY4" fmla="*/ 2635 h 62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765" h="62274">
                    <a:moveTo>
                      <a:pt x="61806" y="2635"/>
                    </a:moveTo>
                    <a:cubicBezTo>
                      <a:pt x="94447" y="4090"/>
                      <a:pt x="120303" y="18849"/>
                      <a:pt x="119556" y="35599"/>
                    </a:cubicBezTo>
                    <a:cubicBezTo>
                      <a:pt x="118809" y="52348"/>
                      <a:pt x="91743" y="64747"/>
                      <a:pt x="59102" y="63292"/>
                    </a:cubicBezTo>
                    <a:cubicBezTo>
                      <a:pt x="26461" y="61837"/>
                      <a:pt x="605" y="47078"/>
                      <a:pt x="1352" y="30329"/>
                    </a:cubicBezTo>
                    <a:cubicBezTo>
                      <a:pt x="2099" y="13579"/>
                      <a:pt x="29165" y="1180"/>
                      <a:pt x="61806" y="2635"/>
                    </a:cubicBezTo>
                    <a:close/>
                  </a:path>
                </a:pathLst>
              </a:custGeom>
              <a:solidFill>
                <a:srgbClr val="F8F5F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2CFCD9C3-032E-4F6C-9E8A-9DD77526FCAF}"/>
                  </a:ext>
                </a:extLst>
              </p:cNvPr>
              <p:cNvSpPr/>
              <p:nvPr/>
            </p:nvSpPr>
            <p:spPr>
              <a:xfrm>
                <a:off x="6174232" y="575677"/>
                <a:ext cx="54489" cy="62275"/>
              </a:xfrm>
              <a:custGeom>
                <a:avLst/>
                <a:gdLst>
                  <a:gd name="connsiteX0" fmla="*/ 57227 w 54490"/>
                  <a:gd name="connsiteY0" fmla="*/ 59522 h 62274"/>
                  <a:gd name="connsiteX1" fmla="*/ 7407 w 54490"/>
                  <a:gd name="connsiteY1" fmla="*/ 50959 h 62274"/>
                  <a:gd name="connsiteX2" fmla="*/ 6629 w 54490"/>
                  <a:gd name="connsiteY2" fmla="*/ 10481 h 62274"/>
                  <a:gd name="connsiteX3" fmla="*/ 47886 w 54490"/>
                  <a:gd name="connsiteY3" fmla="*/ 6589 h 62274"/>
                  <a:gd name="connsiteX4" fmla="*/ 57227 w 54490"/>
                  <a:gd name="connsiteY4" fmla="*/ 59522 h 62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490" h="62274">
                    <a:moveTo>
                      <a:pt x="57227" y="59522"/>
                    </a:moveTo>
                    <a:cubicBezTo>
                      <a:pt x="34652" y="71977"/>
                      <a:pt x="15192" y="68085"/>
                      <a:pt x="7407" y="50959"/>
                    </a:cubicBezTo>
                    <a:cubicBezTo>
                      <a:pt x="-3491" y="37726"/>
                      <a:pt x="-1156" y="23714"/>
                      <a:pt x="6629" y="10481"/>
                    </a:cubicBezTo>
                    <a:cubicBezTo>
                      <a:pt x="19862" y="361"/>
                      <a:pt x="33095" y="-5088"/>
                      <a:pt x="47886" y="6589"/>
                    </a:cubicBezTo>
                    <a:cubicBezTo>
                      <a:pt x="58784" y="22157"/>
                      <a:pt x="64233" y="40061"/>
                      <a:pt x="57227" y="59522"/>
                    </a:cubicBezTo>
                    <a:close/>
                  </a:path>
                </a:pathLst>
              </a:custGeom>
              <a:solidFill>
                <a:srgbClr val="060504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D968343C-8197-457F-A28F-CF5B87E327B3}"/>
                  </a:ext>
                </a:extLst>
              </p:cNvPr>
              <p:cNvSpPr/>
              <p:nvPr/>
            </p:nvSpPr>
            <p:spPr>
              <a:xfrm>
                <a:off x="5890833" y="546081"/>
                <a:ext cx="54489" cy="62275"/>
              </a:xfrm>
              <a:custGeom>
                <a:avLst/>
                <a:gdLst>
                  <a:gd name="connsiteX0" fmla="*/ 50258 w 54490"/>
                  <a:gd name="connsiteY0" fmla="*/ 63432 h 62274"/>
                  <a:gd name="connsiteX1" fmla="*/ 1995 w 54490"/>
                  <a:gd name="connsiteY1" fmla="*/ 62654 h 62274"/>
                  <a:gd name="connsiteX2" fmla="*/ 14450 w 54490"/>
                  <a:gd name="connsiteY2" fmla="*/ 9721 h 62274"/>
                  <a:gd name="connsiteX3" fmla="*/ 57264 w 54490"/>
                  <a:gd name="connsiteY3" fmla="*/ 14391 h 62274"/>
                  <a:gd name="connsiteX4" fmla="*/ 50258 w 54490"/>
                  <a:gd name="connsiteY4" fmla="*/ 63432 h 622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490" h="62274">
                    <a:moveTo>
                      <a:pt x="50258" y="63432"/>
                    </a:moveTo>
                    <a:cubicBezTo>
                      <a:pt x="33910" y="72774"/>
                      <a:pt x="18342" y="61876"/>
                      <a:pt x="1995" y="62654"/>
                    </a:cubicBezTo>
                    <a:cubicBezTo>
                      <a:pt x="-3454" y="42415"/>
                      <a:pt x="2773" y="25289"/>
                      <a:pt x="14450" y="9721"/>
                    </a:cubicBezTo>
                    <a:cubicBezTo>
                      <a:pt x="29240" y="-4291"/>
                      <a:pt x="37024" y="-3513"/>
                      <a:pt x="57264" y="14391"/>
                    </a:cubicBezTo>
                    <a:cubicBezTo>
                      <a:pt x="62713" y="32295"/>
                      <a:pt x="61156" y="48642"/>
                      <a:pt x="50258" y="63432"/>
                    </a:cubicBezTo>
                    <a:close/>
                  </a:path>
                </a:pathLst>
              </a:custGeom>
              <a:solidFill>
                <a:srgbClr val="030303"/>
              </a:solidFill>
              <a:ln w="77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7F7377E4-E586-420B-8B68-D2114C3560E0}"/>
                </a:ext>
              </a:extLst>
            </p:cNvPr>
            <p:cNvGrpSpPr/>
            <p:nvPr/>
          </p:nvGrpSpPr>
          <p:grpSpPr>
            <a:xfrm rot="20580504">
              <a:off x="2957442" y="4156274"/>
              <a:ext cx="387463" cy="550039"/>
              <a:chOff x="3805328" y="4061908"/>
              <a:chExt cx="310118" cy="440241"/>
            </a:xfrm>
          </p:grpSpPr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5235BC2A-020C-4310-8434-2C117E3FE95D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D56F395B-58AD-4476-8BC7-C69DC57F81B1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2E52A584-5779-4A71-8A9C-10467A727253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08AA35FF-51DB-4E8F-9E26-2D67D4DA073F}"/>
                </a:ext>
              </a:extLst>
            </p:cNvPr>
            <p:cNvGrpSpPr/>
            <p:nvPr/>
          </p:nvGrpSpPr>
          <p:grpSpPr>
            <a:xfrm>
              <a:off x="3320197" y="4065446"/>
              <a:ext cx="333375" cy="660868"/>
              <a:chOff x="4513211" y="4124289"/>
              <a:chExt cx="227247" cy="450485"/>
            </a:xfrm>
          </p:grpSpPr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16D0E569-DF11-47E0-8FF2-2DF5D20359B8}"/>
                  </a:ext>
                </a:extLst>
              </p:cNvPr>
              <p:cNvSpPr/>
              <p:nvPr/>
            </p:nvSpPr>
            <p:spPr>
              <a:xfrm>
                <a:off x="4513211" y="4219805"/>
                <a:ext cx="225588" cy="354969"/>
              </a:xfrm>
              <a:custGeom>
                <a:avLst/>
                <a:gdLst>
                  <a:gd name="connsiteX0" fmla="*/ 211655 w 225588"/>
                  <a:gd name="connsiteY0" fmla="*/ 195758 h 354969"/>
                  <a:gd name="connsiteX1" fmla="*/ 184783 w 225588"/>
                  <a:gd name="connsiteY1" fmla="*/ 145332 h 354969"/>
                  <a:gd name="connsiteX2" fmla="*/ 140661 w 225588"/>
                  <a:gd name="connsiteY2" fmla="*/ 22586 h 354969"/>
                  <a:gd name="connsiteX3" fmla="*/ 117770 w 225588"/>
                  <a:gd name="connsiteY3" fmla="*/ 359 h 354969"/>
                  <a:gd name="connsiteX4" fmla="*/ 118434 w 225588"/>
                  <a:gd name="connsiteY4" fmla="*/ 10311 h 354969"/>
                  <a:gd name="connsiteX5" fmla="*/ 105164 w 225588"/>
                  <a:gd name="connsiteY5" fmla="*/ 27 h 354969"/>
                  <a:gd name="connsiteX6" fmla="*/ 83600 w 225588"/>
                  <a:gd name="connsiteY6" fmla="*/ 21259 h 354969"/>
                  <a:gd name="connsiteX7" fmla="*/ 57724 w 225588"/>
                  <a:gd name="connsiteY7" fmla="*/ 93580 h 354969"/>
                  <a:gd name="connsiteX8" fmla="*/ 21232 w 225588"/>
                  <a:gd name="connsiteY8" fmla="*/ 179171 h 354969"/>
                  <a:gd name="connsiteX9" fmla="*/ 0 w 225588"/>
                  <a:gd name="connsiteY9" fmla="*/ 239549 h 354969"/>
                  <a:gd name="connsiteX10" fmla="*/ 0 w 225588"/>
                  <a:gd name="connsiteY10" fmla="*/ 277036 h 354969"/>
                  <a:gd name="connsiteX11" fmla="*/ 42464 w 225588"/>
                  <a:gd name="connsiteY11" fmla="*/ 340732 h 354969"/>
                  <a:gd name="connsiteX12" fmla="*/ 120092 w 225588"/>
                  <a:gd name="connsiteY12" fmla="*/ 354001 h 354969"/>
                  <a:gd name="connsiteX13" fmla="*/ 120756 w 225588"/>
                  <a:gd name="connsiteY13" fmla="*/ 353670 h 354969"/>
                  <a:gd name="connsiteX14" fmla="*/ 210328 w 225588"/>
                  <a:gd name="connsiteY14" fmla="*/ 312533 h 354969"/>
                  <a:gd name="connsiteX15" fmla="*/ 211655 w 225588"/>
                  <a:gd name="connsiteY15" fmla="*/ 195758 h 354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5588" h="354969">
                    <a:moveTo>
                      <a:pt x="211655" y="195758"/>
                    </a:moveTo>
                    <a:cubicBezTo>
                      <a:pt x="201702" y="179502"/>
                      <a:pt x="191418" y="163579"/>
                      <a:pt x="184783" y="145332"/>
                    </a:cubicBezTo>
                    <a:cubicBezTo>
                      <a:pt x="169855" y="104528"/>
                      <a:pt x="155258" y="63391"/>
                      <a:pt x="140661" y="22586"/>
                    </a:cubicBezTo>
                    <a:cubicBezTo>
                      <a:pt x="136680" y="11307"/>
                      <a:pt x="131372" y="1686"/>
                      <a:pt x="117770" y="359"/>
                    </a:cubicBezTo>
                    <a:cubicBezTo>
                      <a:pt x="118102" y="3676"/>
                      <a:pt x="118102" y="6994"/>
                      <a:pt x="118434" y="10311"/>
                    </a:cubicBezTo>
                    <a:cubicBezTo>
                      <a:pt x="113126" y="7989"/>
                      <a:pt x="110140" y="2349"/>
                      <a:pt x="105164" y="27"/>
                    </a:cubicBezTo>
                    <a:cubicBezTo>
                      <a:pt x="90567" y="-636"/>
                      <a:pt x="87249" y="10975"/>
                      <a:pt x="83600" y="21259"/>
                    </a:cubicBezTo>
                    <a:cubicBezTo>
                      <a:pt x="74975" y="45145"/>
                      <a:pt x="66349" y="69362"/>
                      <a:pt x="57724" y="93580"/>
                    </a:cubicBezTo>
                    <a:cubicBezTo>
                      <a:pt x="47108" y="122774"/>
                      <a:pt x="38814" y="152963"/>
                      <a:pt x="21232" y="179171"/>
                    </a:cubicBezTo>
                    <a:cubicBezTo>
                      <a:pt x="8957" y="197748"/>
                      <a:pt x="663" y="217322"/>
                      <a:pt x="0" y="239549"/>
                    </a:cubicBezTo>
                    <a:cubicBezTo>
                      <a:pt x="0" y="252155"/>
                      <a:pt x="0" y="264430"/>
                      <a:pt x="0" y="277036"/>
                    </a:cubicBezTo>
                    <a:cubicBezTo>
                      <a:pt x="2654" y="305898"/>
                      <a:pt x="19573" y="325803"/>
                      <a:pt x="42464" y="340732"/>
                    </a:cubicBezTo>
                    <a:cubicBezTo>
                      <a:pt x="66349" y="356324"/>
                      <a:pt x="93221" y="355992"/>
                      <a:pt x="120092" y="354001"/>
                    </a:cubicBezTo>
                    <a:cubicBezTo>
                      <a:pt x="120424" y="354001"/>
                      <a:pt x="120424" y="353670"/>
                      <a:pt x="120756" y="353670"/>
                    </a:cubicBezTo>
                    <a:cubicBezTo>
                      <a:pt x="156253" y="352674"/>
                      <a:pt x="187769" y="341727"/>
                      <a:pt x="210328" y="312533"/>
                    </a:cubicBezTo>
                    <a:cubicBezTo>
                      <a:pt x="234545" y="280354"/>
                      <a:pt x="234877" y="233909"/>
                      <a:pt x="211655" y="195758"/>
                    </a:cubicBezTo>
                    <a:close/>
                  </a:path>
                </a:pathLst>
              </a:custGeom>
              <a:solidFill>
                <a:srgbClr val="D9E021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8F6B9AD5-3D59-4180-BC82-B48DFF0EFD6F}"/>
                  </a:ext>
                </a:extLst>
              </p:cNvPr>
              <p:cNvSpPr/>
              <p:nvPr/>
            </p:nvSpPr>
            <p:spPr>
              <a:xfrm>
                <a:off x="4630981" y="4220164"/>
                <a:ext cx="109477" cy="351652"/>
              </a:xfrm>
              <a:custGeom>
                <a:avLst/>
                <a:gdLst>
                  <a:gd name="connsiteX0" fmla="*/ 663 w 109476"/>
                  <a:gd name="connsiteY0" fmla="*/ 12275 h 351651"/>
                  <a:gd name="connsiteX1" fmla="*/ 0 w 109476"/>
                  <a:gd name="connsiteY1" fmla="*/ 0 h 351651"/>
                  <a:gd name="connsiteX2" fmla="*/ 22891 w 109476"/>
                  <a:gd name="connsiteY2" fmla="*/ 22227 h 351651"/>
                  <a:gd name="connsiteX3" fmla="*/ 67013 w 109476"/>
                  <a:gd name="connsiteY3" fmla="*/ 144974 h 351651"/>
                  <a:gd name="connsiteX4" fmla="*/ 93884 w 109476"/>
                  <a:gd name="connsiteY4" fmla="*/ 195399 h 351651"/>
                  <a:gd name="connsiteX5" fmla="*/ 92557 w 109476"/>
                  <a:gd name="connsiteY5" fmla="*/ 311511 h 351651"/>
                  <a:gd name="connsiteX6" fmla="*/ 663 w 109476"/>
                  <a:gd name="connsiteY6" fmla="*/ 352979 h 351651"/>
                  <a:gd name="connsiteX7" fmla="*/ 25544 w 109476"/>
                  <a:gd name="connsiteY7" fmla="*/ 278004 h 351651"/>
                  <a:gd name="connsiteX8" fmla="*/ 27535 w 109476"/>
                  <a:gd name="connsiteY8" fmla="*/ 218953 h 351651"/>
                  <a:gd name="connsiteX9" fmla="*/ 11943 w 109476"/>
                  <a:gd name="connsiteY9" fmla="*/ 60378 h 351651"/>
                  <a:gd name="connsiteX10" fmla="*/ 4976 w 109476"/>
                  <a:gd name="connsiteY10" fmla="*/ 21564 h 351651"/>
                  <a:gd name="connsiteX11" fmla="*/ 663 w 109476"/>
                  <a:gd name="connsiteY11" fmla="*/ 12275 h 351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9476" h="351651">
                    <a:moveTo>
                      <a:pt x="663" y="12275"/>
                    </a:moveTo>
                    <a:cubicBezTo>
                      <a:pt x="332" y="8294"/>
                      <a:pt x="332" y="3981"/>
                      <a:pt x="0" y="0"/>
                    </a:cubicBezTo>
                    <a:cubicBezTo>
                      <a:pt x="13602" y="1327"/>
                      <a:pt x="18910" y="10948"/>
                      <a:pt x="22891" y="22227"/>
                    </a:cubicBezTo>
                    <a:cubicBezTo>
                      <a:pt x="37487" y="63364"/>
                      <a:pt x="52084" y="104169"/>
                      <a:pt x="67013" y="144974"/>
                    </a:cubicBezTo>
                    <a:cubicBezTo>
                      <a:pt x="73648" y="162888"/>
                      <a:pt x="83932" y="179143"/>
                      <a:pt x="93884" y="195399"/>
                    </a:cubicBezTo>
                    <a:cubicBezTo>
                      <a:pt x="117107" y="233550"/>
                      <a:pt x="116775" y="279995"/>
                      <a:pt x="92557" y="311511"/>
                    </a:cubicBezTo>
                    <a:cubicBezTo>
                      <a:pt x="69667" y="341700"/>
                      <a:pt x="37156" y="352316"/>
                      <a:pt x="663" y="352979"/>
                    </a:cubicBezTo>
                    <a:cubicBezTo>
                      <a:pt x="16587" y="330420"/>
                      <a:pt x="21564" y="304544"/>
                      <a:pt x="25544" y="278004"/>
                    </a:cubicBezTo>
                    <a:cubicBezTo>
                      <a:pt x="28199" y="258431"/>
                      <a:pt x="27535" y="238526"/>
                      <a:pt x="27535" y="218953"/>
                    </a:cubicBezTo>
                    <a:cubicBezTo>
                      <a:pt x="27867" y="165542"/>
                      <a:pt x="20568" y="112794"/>
                      <a:pt x="11943" y="60378"/>
                    </a:cubicBezTo>
                    <a:cubicBezTo>
                      <a:pt x="9952" y="47440"/>
                      <a:pt x="7298" y="34502"/>
                      <a:pt x="4976" y="21564"/>
                    </a:cubicBezTo>
                    <a:cubicBezTo>
                      <a:pt x="4313" y="17914"/>
                      <a:pt x="3981" y="14597"/>
                      <a:pt x="663" y="12275"/>
                    </a:cubicBezTo>
                    <a:close/>
                  </a:path>
                </a:pathLst>
              </a:custGeom>
              <a:solidFill>
                <a:srgbClr val="C2BB4A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C8899445-976E-401C-A951-91292E1E8EB2}"/>
                  </a:ext>
                </a:extLst>
              </p:cNvPr>
              <p:cNvSpPr/>
              <p:nvPr/>
            </p:nvSpPr>
            <p:spPr>
              <a:xfrm>
                <a:off x="4561893" y="4124289"/>
                <a:ext cx="109477" cy="109477"/>
              </a:xfrm>
              <a:custGeom>
                <a:avLst/>
                <a:gdLst>
                  <a:gd name="connsiteX0" fmla="*/ 63449 w 109476"/>
                  <a:gd name="connsiteY0" fmla="*/ 56397 h 109476"/>
                  <a:gd name="connsiteX1" fmla="*/ 111220 w 109476"/>
                  <a:gd name="connsiteY1" fmla="*/ 0 h 109476"/>
                  <a:gd name="connsiteX2" fmla="*/ 104917 w 109476"/>
                  <a:gd name="connsiteY2" fmla="*/ 0 h 109476"/>
                  <a:gd name="connsiteX3" fmla="*/ 104917 w 109476"/>
                  <a:gd name="connsiteY3" fmla="*/ 1659 h 109476"/>
                  <a:gd name="connsiteX4" fmla="*/ 94965 w 109476"/>
                  <a:gd name="connsiteY4" fmla="*/ 3649 h 109476"/>
                  <a:gd name="connsiteX5" fmla="*/ 52170 w 109476"/>
                  <a:gd name="connsiteY5" fmla="*/ 53743 h 109476"/>
                  <a:gd name="connsiteX6" fmla="*/ 7715 w 109476"/>
                  <a:gd name="connsiteY6" fmla="*/ 19905 h 109476"/>
                  <a:gd name="connsiteX7" fmla="*/ 85 w 109476"/>
                  <a:gd name="connsiteY7" fmla="*/ 23222 h 109476"/>
                  <a:gd name="connsiteX8" fmla="*/ 6388 w 109476"/>
                  <a:gd name="connsiteY8" fmla="*/ 29194 h 109476"/>
                  <a:gd name="connsiteX9" fmla="*/ 32265 w 109476"/>
                  <a:gd name="connsiteY9" fmla="*/ 42795 h 109476"/>
                  <a:gd name="connsiteX10" fmla="*/ 57146 w 109476"/>
                  <a:gd name="connsiteY10" fmla="*/ 97534 h 109476"/>
                  <a:gd name="connsiteX11" fmla="*/ 70084 w 109476"/>
                  <a:gd name="connsiteY11" fmla="*/ 108481 h 109476"/>
                  <a:gd name="connsiteX12" fmla="*/ 69420 w 109476"/>
                  <a:gd name="connsiteY12" fmla="*/ 96207 h 109476"/>
                  <a:gd name="connsiteX13" fmla="*/ 57477 w 109476"/>
                  <a:gd name="connsiteY13" fmla="*/ 67013 h 109476"/>
                  <a:gd name="connsiteX14" fmla="*/ 63449 w 109476"/>
                  <a:gd name="connsiteY14" fmla="*/ 56397 h 109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9476" h="109476">
                    <a:moveTo>
                      <a:pt x="63449" y="56397"/>
                    </a:moveTo>
                    <a:cubicBezTo>
                      <a:pt x="91979" y="52084"/>
                      <a:pt x="110889" y="29526"/>
                      <a:pt x="111220" y="0"/>
                    </a:cubicBezTo>
                    <a:cubicBezTo>
                      <a:pt x="109230" y="0"/>
                      <a:pt x="106908" y="0"/>
                      <a:pt x="104917" y="0"/>
                    </a:cubicBezTo>
                    <a:cubicBezTo>
                      <a:pt x="104917" y="663"/>
                      <a:pt x="104917" y="1327"/>
                      <a:pt x="104917" y="1659"/>
                    </a:cubicBezTo>
                    <a:cubicBezTo>
                      <a:pt x="101600" y="1659"/>
                      <a:pt x="98282" y="2322"/>
                      <a:pt x="94965" y="3649"/>
                    </a:cubicBezTo>
                    <a:cubicBezTo>
                      <a:pt x="72406" y="13270"/>
                      <a:pt x="58141" y="29857"/>
                      <a:pt x="52170" y="53743"/>
                    </a:cubicBezTo>
                    <a:cubicBezTo>
                      <a:pt x="41554" y="36824"/>
                      <a:pt x="28615" y="23222"/>
                      <a:pt x="7715" y="19905"/>
                    </a:cubicBezTo>
                    <a:cubicBezTo>
                      <a:pt x="4398" y="19241"/>
                      <a:pt x="417" y="17583"/>
                      <a:pt x="85" y="23222"/>
                    </a:cubicBezTo>
                    <a:cubicBezTo>
                      <a:pt x="-578" y="28199"/>
                      <a:pt x="2739" y="28862"/>
                      <a:pt x="6388" y="29194"/>
                    </a:cubicBezTo>
                    <a:cubicBezTo>
                      <a:pt x="17004" y="30189"/>
                      <a:pt x="25298" y="35497"/>
                      <a:pt x="32265" y="42795"/>
                    </a:cubicBezTo>
                    <a:cubicBezTo>
                      <a:pt x="46530" y="58056"/>
                      <a:pt x="53828" y="76965"/>
                      <a:pt x="57146" y="97534"/>
                    </a:cubicBezTo>
                    <a:cubicBezTo>
                      <a:pt x="60131" y="102842"/>
                      <a:pt x="58141" y="113789"/>
                      <a:pt x="70084" y="108481"/>
                    </a:cubicBezTo>
                    <a:cubicBezTo>
                      <a:pt x="74728" y="104169"/>
                      <a:pt x="73401" y="100188"/>
                      <a:pt x="69420" y="96207"/>
                    </a:cubicBezTo>
                    <a:cubicBezTo>
                      <a:pt x="67430" y="85591"/>
                      <a:pt x="61790" y="76634"/>
                      <a:pt x="57477" y="67013"/>
                    </a:cubicBezTo>
                    <a:cubicBezTo>
                      <a:pt x="54160" y="59051"/>
                      <a:pt x="56482" y="57392"/>
                      <a:pt x="63449" y="56397"/>
                    </a:cubicBezTo>
                    <a:close/>
                  </a:path>
                </a:pathLst>
              </a:custGeom>
              <a:solidFill>
                <a:srgbClr val="48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C812F77E-8C96-4670-ACA7-542442512E7C}"/>
                </a:ext>
              </a:extLst>
            </p:cNvPr>
            <p:cNvGrpSpPr/>
            <p:nvPr/>
          </p:nvGrpSpPr>
          <p:grpSpPr>
            <a:xfrm rot="803056">
              <a:off x="3528566" y="3893273"/>
              <a:ext cx="1237609" cy="1163357"/>
              <a:chOff x="5903628" y="805233"/>
              <a:chExt cx="5796431" cy="5448665"/>
            </a:xfrm>
          </p:grpSpPr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3D3266FE-8D6E-406C-ADA1-3413B6DE09EA}"/>
                  </a:ext>
                </a:extLst>
              </p:cNvPr>
              <p:cNvSpPr/>
              <p:nvPr/>
            </p:nvSpPr>
            <p:spPr>
              <a:xfrm>
                <a:off x="7934146" y="805233"/>
                <a:ext cx="1746595" cy="1793672"/>
              </a:xfrm>
              <a:custGeom>
                <a:avLst/>
                <a:gdLst>
                  <a:gd name="connsiteX0" fmla="*/ 662126 w 1746595"/>
                  <a:gd name="connsiteY0" fmla="*/ 275 h 1793672"/>
                  <a:gd name="connsiteX1" fmla="*/ 718763 w 1746595"/>
                  <a:gd name="connsiteY1" fmla="*/ 32157 h 1793672"/>
                  <a:gd name="connsiteX2" fmla="*/ 931867 w 1746595"/>
                  <a:gd name="connsiteY2" fmla="*/ 95658 h 1793672"/>
                  <a:gd name="connsiteX3" fmla="*/ 1203086 w 1746595"/>
                  <a:gd name="connsiteY3" fmla="*/ 69829 h 1793672"/>
                  <a:gd name="connsiteX4" fmla="*/ 1400045 w 1746595"/>
                  <a:gd name="connsiteY4" fmla="*/ 119337 h 1793672"/>
                  <a:gd name="connsiteX5" fmla="*/ 1571307 w 1746595"/>
                  <a:gd name="connsiteY5" fmla="*/ 165213 h 1793672"/>
                  <a:gd name="connsiteX6" fmla="*/ 1736350 w 1746595"/>
                  <a:gd name="connsiteY6" fmla="*/ 217161 h 1793672"/>
                  <a:gd name="connsiteX7" fmla="*/ 1740149 w 1746595"/>
                  <a:gd name="connsiteY7" fmla="*/ 217276 h 1793672"/>
                  <a:gd name="connsiteX8" fmla="*/ 1732615 w 1746595"/>
                  <a:gd name="connsiteY8" fmla="*/ 259250 h 1793672"/>
                  <a:gd name="connsiteX9" fmla="*/ 1577631 w 1746595"/>
                  <a:gd name="connsiteY9" fmla="*/ 863040 h 1793672"/>
                  <a:gd name="connsiteX10" fmla="*/ 1556105 w 1746595"/>
                  <a:gd name="connsiteY10" fmla="*/ 1226819 h 1793672"/>
                  <a:gd name="connsiteX11" fmla="*/ 1535811 w 1746595"/>
                  <a:gd name="connsiteY11" fmla="*/ 1241145 h 1793672"/>
                  <a:gd name="connsiteX12" fmla="*/ 1527213 w 1746595"/>
                  <a:gd name="connsiteY12" fmla="*/ 1321172 h 1793672"/>
                  <a:gd name="connsiteX13" fmla="*/ 909353 w 1746595"/>
                  <a:gd name="connsiteY13" fmla="*/ 1793672 h 1793672"/>
                  <a:gd name="connsiteX14" fmla="*/ 291493 w 1746595"/>
                  <a:gd name="connsiteY14" fmla="*/ 1321172 h 1793672"/>
                  <a:gd name="connsiteX15" fmla="*/ 285889 w 1746595"/>
                  <a:gd name="connsiteY15" fmla="*/ 1269008 h 1793672"/>
                  <a:gd name="connsiteX16" fmla="*/ 276417 w 1746595"/>
                  <a:gd name="connsiteY16" fmla="*/ 1261259 h 1793672"/>
                  <a:gd name="connsiteX17" fmla="*/ 148343 w 1746595"/>
                  <a:gd name="connsiteY17" fmla="*/ 539081 h 1793672"/>
                  <a:gd name="connsiteX18" fmla="*/ 7351 w 1746595"/>
                  <a:gd name="connsiteY18" fmla="*/ 110724 h 1793672"/>
                  <a:gd name="connsiteX19" fmla="*/ 5198 w 1746595"/>
                  <a:gd name="connsiteY19" fmla="*/ 76284 h 1793672"/>
                  <a:gd name="connsiteX20" fmla="*/ 17524 w 1746595"/>
                  <a:gd name="connsiteY20" fmla="*/ 78074 h 1793672"/>
                  <a:gd name="connsiteX21" fmla="*/ 350678 w 1746595"/>
                  <a:gd name="connsiteY21" fmla="*/ 35389 h 1793672"/>
                  <a:gd name="connsiteX22" fmla="*/ 594994 w 1746595"/>
                  <a:gd name="connsiteY22" fmla="*/ 6329 h 1793672"/>
                  <a:gd name="connsiteX23" fmla="*/ 662126 w 1746595"/>
                  <a:gd name="connsiteY23" fmla="*/ 275 h 17936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746595" h="1793672">
                    <a:moveTo>
                      <a:pt x="662126" y="275"/>
                    </a:moveTo>
                    <a:cubicBezTo>
                      <a:pt x="683786" y="1754"/>
                      <a:pt x="703696" y="9557"/>
                      <a:pt x="718763" y="32157"/>
                    </a:cubicBezTo>
                    <a:cubicBezTo>
                      <a:pt x="772576" y="116109"/>
                      <a:pt x="852222" y="104269"/>
                      <a:pt x="931867" y="95658"/>
                    </a:cubicBezTo>
                    <a:cubicBezTo>
                      <a:pt x="1022273" y="85971"/>
                      <a:pt x="1112680" y="70904"/>
                      <a:pt x="1203086" y="69829"/>
                    </a:cubicBezTo>
                    <a:cubicBezTo>
                      <a:pt x="1270892" y="68751"/>
                      <a:pt x="1334392" y="101042"/>
                      <a:pt x="1400045" y="119337"/>
                    </a:cubicBezTo>
                    <a:cubicBezTo>
                      <a:pt x="1457088" y="135480"/>
                      <a:pt x="1514399" y="149741"/>
                      <a:pt x="1571307" y="165213"/>
                    </a:cubicBezTo>
                    <a:lnTo>
                      <a:pt x="1736350" y="217161"/>
                    </a:lnTo>
                    <a:lnTo>
                      <a:pt x="1740149" y="217276"/>
                    </a:lnTo>
                    <a:cubicBezTo>
                      <a:pt x="1755216" y="234496"/>
                      <a:pt x="1740149" y="247411"/>
                      <a:pt x="1732615" y="259250"/>
                    </a:cubicBezTo>
                    <a:cubicBezTo>
                      <a:pt x="1637903" y="449750"/>
                      <a:pt x="1600231" y="654242"/>
                      <a:pt x="1577631" y="863040"/>
                    </a:cubicBezTo>
                    <a:cubicBezTo>
                      <a:pt x="1563638" y="983580"/>
                      <a:pt x="1556105" y="1105200"/>
                      <a:pt x="1556105" y="1226819"/>
                    </a:cubicBezTo>
                    <a:lnTo>
                      <a:pt x="1535811" y="1241145"/>
                    </a:lnTo>
                    <a:lnTo>
                      <a:pt x="1527213" y="1321172"/>
                    </a:lnTo>
                    <a:cubicBezTo>
                      <a:pt x="1468405" y="1590827"/>
                      <a:pt x="1214125" y="1793672"/>
                      <a:pt x="909353" y="1793672"/>
                    </a:cubicBezTo>
                    <a:cubicBezTo>
                      <a:pt x="604581" y="1793672"/>
                      <a:pt x="350301" y="1590827"/>
                      <a:pt x="291493" y="1321172"/>
                    </a:cubicBezTo>
                    <a:lnTo>
                      <a:pt x="285889" y="1269008"/>
                    </a:lnTo>
                    <a:lnTo>
                      <a:pt x="276417" y="1261259"/>
                    </a:lnTo>
                    <a:cubicBezTo>
                      <a:pt x="263503" y="1014793"/>
                      <a:pt x="212918" y="775861"/>
                      <a:pt x="148343" y="539081"/>
                    </a:cubicBezTo>
                    <a:cubicBezTo>
                      <a:pt x="108519" y="393783"/>
                      <a:pt x="62239" y="250642"/>
                      <a:pt x="7351" y="110724"/>
                    </a:cubicBezTo>
                    <a:cubicBezTo>
                      <a:pt x="3045" y="99963"/>
                      <a:pt x="-5567" y="88124"/>
                      <a:pt x="5198" y="76284"/>
                    </a:cubicBezTo>
                    <a:lnTo>
                      <a:pt x="17524" y="78074"/>
                    </a:lnTo>
                    <a:lnTo>
                      <a:pt x="350678" y="35389"/>
                    </a:lnTo>
                    <a:cubicBezTo>
                      <a:pt x="431398" y="24624"/>
                      <a:pt x="513196" y="14937"/>
                      <a:pt x="594994" y="6329"/>
                    </a:cubicBezTo>
                    <a:cubicBezTo>
                      <a:pt x="617058" y="3639"/>
                      <a:pt x="640466" y="-1205"/>
                      <a:pt x="662126" y="275"/>
                    </a:cubicBezTo>
                    <a:close/>
                  </a:path>
                </a:pathLst>
              </a:custGeom>
              <a:solidFill>
                <a:srgbClr val="5E3611"/>
              </a:solidFill>
              <a:ln w="317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303286C5-027E-47ED-967A-5B8CEC35C882}"/>
                  </a:ext>
                </a:extLst>
              </p:cNvPr>
              <p:cNvSpPr/>
              <p:nvPr/>
            </p:nvSpPr>
            <p:spPr>
              <a:xfrm>
                <a:off x="7919411" y="881518"/>
                <a:ext cx="1746595" cy="1259914"/>
              </a:xfrm>
              <a:custGeom>
                <a:avLst/>
                <a:gdLst>
                  <a:gd name="connsiteX0" fmla="*/ 1245061 w 1746595"/>
                  <a:gd name="connsiteY0" fmla="*/ 499390 h 1259914"/>
                  <a:gd name="connsiteX1" fmla="*/ 1205240 w 1746595"/>
                  <a:gd name="connsiteY1" fmla="*/ 739397 h 1259914"/>
                  <a:gd name="connsiteX2" fmla="*/ 1211699 w 1746595"/>
                  <a:gd name="connsiteY2" fmla="*/ 1130086 h 1259914"/>
                  <a:gd name="connsiteX3" fmla="*/ 1220307 w 1746595"/>
                  <a:gd name="connsiteY3" fmla="*/ 1078426 h 1259914"/>
                  <a:gd name="connsiteX4" fmla="*/ 1240755 w 1746595"/>
                  <a:gd name="connsiteY4" fmla="*/ 725408 h 1259914"/>
                  <a:gd name="connsiteX5" fmla="*/ 1245061 w 1746595"/>
                  <a:gd name="connsiteY5" fmla="*/ 499390 h 1259914"/>
                  <a:gd name="connsiteX6" fmla="*/ 495976 w 1746595"/>
                  <a:gd name="connsiteY6" fmla="*/ 404678 h 1259914"/>
                  <a:gd name="connsiteX7" fmla="*/ 556248 w 1746595"/>
                  <a:gd name="connsiteY7" fmla="*/ 768457 h 1259914"/>
                  <a:gd name="connsiteX8" fmla="*/ 495976 w 1746595"/>
                  <a:gd name="connsiteY8" fmla="*/ 404678 h 1259914"/>
                  <a:gd name="connsiteX9" fmla="*/ 923255 w 1746595"/>
                  <a:gd name="connsiteY9" fmla="*/ 373468 h 1259914"/>
                  <a:gd name="connsiteX10" fmla="*/ 915722 w 1746595"/>
                  <a:gd name="connsiteY10" fmla="*/ 927747 h 1259914"/>
                  <a:gd name="connsiteX11" fmla="*/ 923255 w 1746595"/>
                  <a:gd name="connsiteY11" fmla="*/ 373468 h 1259914"/>
                  <a:gd name="connsiteX12" fmla="*/ 5198 w 1746595"/>
                  <a:gd name="connsiteY12" fmla="*/ 0 h 1259914"/>
                  <a:gd name="connsiteX13" fmla="*/ 424943 w 1746595"/>
                  <a:gd name="connsiteY13" fmla="*/ 120541 h 1259914"/>
                  <a:gd name="connsiteX14" fmla="*/ 478756 w 1746595"/>
                  <a:gd name="connsiteY14" fmla="*/ 182966 h 1259914"/>
                  <a:gd name="connsiteX15" fmla="*/ 564857 w 1746595"/>
                  <a:gd name="connsiteY15" fmla="*/ 242160 h 1259914"/>
                  <a:gd name="connsiteX16" fmla="*/ 692935 w 1746595"/>
                  <a:gd name="connsiteY16" fmla="*/ 231399 h 1259914"/>
                  <a:gd name="connsiteX17" fmla="*/ 878054 w 1746595"/>
                  <a:gd name="connsiteY17" fmla="*/ 254000 h 1259914"/>
                  <a:gd name="connsiteX18" fmla="*/ 1105147 w 1746595"/>
                  <a:gd name="connsiteY18" fmla="*/ 236779 h 1259914"/>
                  <a:gd name="connsiteX19" fmla="*/ 1606690 w 1746595"/>
                  <a:gd name="connsiteY19" fmla="*/ 144220 h 1259914"/>
                  <a:gd name="connsiteX20" fmla="*/ 1740149 w 1746595"/>
                  <a:gd name="connsiteY20" fmla="*/ 140992 h 1259914"/>
                  <a:gd name="connsiteX21" fmla="*/ 1732615 w 1746595"/>
                  <a:gd name="connsiteY21" fmla="*/ 182966 h 1259914"/>
                  <a:gd name="connsiteX22" fmla="*/ 1577631 w 1746595"/>
                  <a:gd name="connsiteY22" fmla="*/ 786756 h 1259914"/>
                  <a:gd name="connsiteX23" fmla="*/ 1556105 w 1746595"/>
                  <a:gd name="connsiteY23" fmla="*/ 1150535 h 1259914"/>
                  <a:gd name="connsiteX24" fmla="*/ 1519511 w 1746595"/>
                  <a:gd name="connsiteY24" fmla="*/ 1176366 h 1259914"/>
                  <a:gd name="connsiteX25" fmla="*/ 1480765 w 1746595"/>
                  <a:gd name="connsiteY25" fmla="*/ 1203273 h 1259914"/>
                  <a:gd name="connsiteX26" fmla="*/ 1480765 w 1746595"/>
                  <a:gd name="connsiteY26" fmla="*/ 1203272 h 1259914"/>
                  <a:gd name="connsiteX27" fmla="*/ 1480765 w 1746595"/>
                  <a:gd name="connsiteY27" fmla="*/ 1203272 h 1259914"/>
                  <a:gd name="connsiteX28" fmla="*/ 1581933 w 1746595"/>
                  <a:gd name="connsiteY28" fmla="*/ 304584 h 1259914"/>
                  <a:gd name="connsiteX29" fmla="*/ 1513052 w 1746595"/>
                  <a:gd name="connsiteY29" fmla="*/ 505848 h 1259914"/>
                  <a:gd name="connsiteX30" fmla="*/ 1460314 w 1746595"/>
                  <a:gd name="connsiteY30" fmla="*/ 1215111 h 1259914"/>
                  <a:gd name="connsiteX31" fmla="*/ 1460319 w 1746595"/>
                  <a:gd name="connsiteY31" fmla="*/ 1215108 h 1259914"/>
                  <a:gd name="connsiteX32" fmla="*/ 1460317 w 1746595"/>
                  <a:gd name="connsiteY32" fmla="*/ 1215113 h 1259914"/>
                  <a:gd name="connsiteX33" fmla="*/ 1382825 w 1746595"/>
                  <a:gd name="connsiteY33" fmla="*/ 1249553 h 1259914"/>
                  <a:gd name="connsiteX34" fmla="*/ 1381856 w 1746595"/>
                  <a:gd name="connsiteY34" fmla="*/ 1246807 h 1259914"/>
                  <a:gd name="connsiteX35" fmla="*/ 1385146 w 1746595"/>
                  <a:gd name="connsiteY35" fmla="*/ 1161533 h 1259914"/>
                  <a:gd name="connsiteX36" fmla="*/ 1376369 w 1746595"/>
                  <a:gd name="connsiteY36" fmla="*/ 885773 h 1259914"/>
                  <a:gd name="connsiteX37" fmla="*/ 1361299 w 1746595"/>
                  <a:gd name="connsiteY37" fmla="*/ 1235560 h 1259914"/>
                  <a:gd name="connsiteX38" fmla="*/ 1362693 w 1746595"/>
                  <a:gd name="connsiteY38" fmla="*/ 1236514 h 1259914"/>
                  <a:gd name="connsiteX39" fmla="*/ 1362377 w 1746595"/>
                  <a:gd name="connsiteY39" fmla="*/ 1236635 h 1259914"/>
                  <a:gd name="connsiteX40" fmla="*/ 1212773 w 1746595"/>
                  <a:gd name="connsiteY40" fmla="*/ 1131161 h 1259914"/>
                  <a:gd name="connsiteX41" fmla="*/ 784420 w 1746595"/>
                  <a:gd name="connsiteY41" fmla="*/ 1055822 h 1259914"/>
                  <a:gd name="connsiteX42" fmla="*/ 783050 w 1746595"/>
                  <a:gd name="connsiteY42" fmla="*/ 1053768 h 1259914"/>
                  <a:gd name="connsiteX43" fmla="*/ 783338 w 1746595"/>
                  <a:gd name="connsiteY43" fmla="*/ 1053672 h 1259914"/>
                  <a:gd name="connsiteX44" fmla="*/ 783338 w 1746595"/>
                  <a:gd name="connsiteY44" fmla="*/ 359476 h 1259914"/>
                  <a:gd name="connsiteX45" fmla="*/ 766118 w 1746595"/>
                  <a:gd name="connsiteY45" fmla="*/ 359476 h 1259914"/>
                  <a:gd name="connsiteX46" fmla="*/ 760737 w 1746595"/>
                  <a:gd name="connsiteY46" fmla="*/ 1061205 h 1259914"/>
                  <a:gd name="connsiteX47" fmla="*/ 761203 w 1746595"/>
                  <a:gd name="connsiteY47" fmla="*/ 1061050 h 1259914"/>
                  <a:gd name="connsiteX48" fmla="*/ 760741 w 1746595"/>
                  <a:gd name="connsiteY48" fmla="*/ 1062281 h 1259914"/>
                  <a:gd name="connsiteX49" fmla="*/ 503510 w 1746595"/>
                  <a:gd name="connsiteY49" fmla="*/ 1164527 h 1259914"/>
                  <a:gd name="connsiteX50" fmla="*/ 503509 w 1746595"/>
                  <a:gd name="connsiteY50" fmla="*/ 1164526 h 1259914"/>
                  <a:gd name="connsiteX51" fmla="*/ 475391 w 1746595"/>
                  <a:gd name="connsiteY51" fmla="*/ 904742 h 1259914"/>
                  <a:gd name="connsiteX52" fmla="*/ 410950 w 1746595"/>
                  <a:gd name="connsiteY52" fmla="*/ 652222 h 1259914"/>
                  <a:gd name="connsiteX53" fmla="*/ 471222 w 1746595"/>
                  <a:gd name="connsiteY53" fmla="*/ 1183900 h 1259914"/>
                  <a:gd name="connsiteX54" fmla="*/ 471223 w 1746595"/>
                  <a:gd name="connsiteY54" fmla="*/ 1183900 h 1259914"/>
                  <a:gd name="connsiteX55" fmla="*/ 471223 w 1746595"/>
                  <a:gd name="connsiteY55" fmla="*/ 1183900 h 1259914"/>
                  <a:gd name="connsiteX56" fmla="*/ 394809 w 1746595"/>
                  <a:gd name="connsiteY56" fmla="*/ 1250628 h 1259914"/>
                  <a:gd name="connsiteX57" fmla="*/ 376780 w 1746595"/>
                  <a:gd name="connsiteY57" fmla="*/ 1259911 h 1259914"/>
                  <a:gd name="connsiteX58" fmla="*/ 361464 w 1746595"/>
                  <a:gd name="connsiteY58" fmla="*/ 1248235 h 1259914"/>
                  <a:gd name="connsiteX59" fmla="*/ 371129 w 1746595"/>
                  <a:gd name="connsiteY59" fmla="*/ 1136542 h 1259914"/>
                  <a:gd name="connsiteX60" fmla="*/ 295790 w 1746595"/>
                  <a:gd name="connsiteY60" fmla="*/ 589797 h 1259914"/>
                  <a:gd name="connsiteX61" fmla="*/ 177399 w 1746595"/>
                  <a:gd name="connsiteY61" fmla="*/ 214178 h 1259914"/>
                  <a:gd name="connsiteX62" fmla="*/ 174171 w 1746595"/>
                  <a:gd name="connsiteY62" fmla="*/ 248618 h 1259914"/>
                  <a:gd name="connsiteX63" fmla="*/ 255969 w 1746595"/>
                  <a:gd name="connsiteY63" fmla="*/ 571502 h 1259914"/>
                  <a:gd name="connsiteX64" fmla="*/ 343297 w 1746595"/>
                  <a:gd name="connsiteY64" fmla="*/ 1070505 h 1259914"/>
                  <a:gd name="connsiteX65" fmla="*/ 350630 w 1746595"/>
                  <a:gd name="connsiteY65" fmla="*/ 1238755 h 1259914"/>
                  <a:gd name="connsiteX66" fmla="*/ 311936 w 1746595"/>
                  <a:gd name="connsiteY66" fmla="*/ 1214034 h 1259914"/>
                  <a:gd name="connsiteX67" fmla="*/ 276417 w 1746595"/>
                  <a:gd name="connsiteY67" fmla="*/ 1184975 h 1259914"/>
                  <a:gd name="connsiteX68" fmla="*/ 148343 w 1746595"/>
                  <a:gd name="connsiteY68" fmla="*/ 462797 h 1259914"/>
                  <a:gd name="connsiteX69" fmla="*/ 7351 w 1746595"/>
                  <a:gd name="connsiteY69" fmla="*/ 34440 h 1259914"/>
                  <a:gd name="connsiteX70" fmla="*/ 5198 w 1746595"/>
                  <a:gd name="connsiteY70" fmla="*/ 0 h 12599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1746595" h="1259914">
                    <a:moveTo>
                      <a:pt x="1245061" y="499390"/>
                    </a:moveTo>
                    <a:cubicBezTo>
                      <a:pt x="1225688" y="579035"/>
                      <a:pt x="1209546" y="658677"/>
                      <a:pt x="1205240" y="739397"/>
                    </a:cubicBezTo>
                    <a:cubicBezTo>
                      <a:pt x="1197706" y="869628"/>
                      <a:pt x="1190172" y="999856"/>
                      <a:pt x="1211699" y="1130086"/>
                    </a:cubicBezTo>
                    <a:cubicBezTo>
                      <a:pt x="1222460" y="1113941"/>
                      <a:pt x="1221382" y="1095646"/>
                      <a:pt x="1220307" y="1078426"/>
                    </a:cubicBezTo>
                    <a:cubicBezTo>
                      <a:pt x="1222460" y="960035"/>
                      <a:pt x="1231072" y="842721"/>
                      <a:pt x="1240755" y="725408"/>
                    </a:cubicBezTo>
                    <a:cubicBezTo>
                      <a:pt x="1247214" y="650069"/>
                      <a:pt x="1238606" y="574729"/>
                      <a:pt x="1245061" y="499390"/>
                    </a:cubicBezTo>
                    <a:close/>
                    <a:moveTo>
                      <a:pt x="495976" y="404678"/>
                    </a:moveTo>
                    <a:cubicBezTo>
                      <a:pt x="485214" y="512305"/>
                      <a:pt x="518577" y="716797"/>
                      <a:pt x="556248" y="768457"/>
                    </a:cubicBezTo>
                    <a:cubicBezTo>
                      <a:pt x="543331" y="638230"/>
                      <a:pt x="541181" y="518764"/>
                      <a:pt x="495976" y="404678"/>
                    </a:cubicBezTo>
                    <a:close/>
                    <a:moveTo>
                      <a:pt x="923255" y="373468"/>
                    </a:moveTo>
                    <a:cubicBezTo>
                      <a:pt x="892043" y="557512"/>
                      <a:pt x="890968" y="742628"/>
                      <a:pt x="915722" y="927747"/>
                    </a:cubicBezTo>
                    <a:cubicBezTo>
                      <a:pt x="941550" y="742628"/>
                      <a:pt x="927561" y="557512"/>
                      <a:pt x="923255" y="373468"/>
                    </a:cubicBezTo>
                    <a:close/>
                    <a:moveTo>
                      <a:pt x="5198" y="0"/>
                    </a:moveTo>
                    <a:cubicBezTo>
                      <a:pt x="153724" y="8612"/>
                      <a:pt x="287182" y="73186"/>
                      <a:pt x="424943" y="120541"/>
                    </a:cubicBezTo>
                    <a:cubicBezTo>
                      <a:pt x="454003" y="130227"/>
                      <a:pt x="472301" y="153906"/>
                      <a:pt x="478756" y="182966"/>
                    </a:cubicBezTo>
                    <a:cubicBezTo>
                      <a:pt x="488443" y="232474"/>
                      <a:pt x="519655" y="245391"/>
                      <a:pt x="564857" y="242160"/>
                    </a:cubicBezTo>
                    <a:cubicBezTo>
                      <a:pt x="607909" y="238932"/>
                      <a:pt x="649883" y="231399"/>
                      <a:pt x="692935" y="231399"/>
                    </a:cubicBezTo>
                    <a:cubicBezTo>
                      <a:pt x="755360" y="231399"/>
                      <a:pt x="817782" y="232474"/>
                      <a:pt x="878054" y="254000"/>
                    </a:cubicBezTo>
                    <a:cubicBezTo>
                      <a:pt x="956621" y="283059"/>
                      <a:pt x="1030885" y="248619"/>
                      <a:pt x="1105147" y="236779"/>
                    </a:cubicBezTo>
                    <a:cubicBezTo>
                      <a:pt x="1273045" y="209873"/>
                      <a:pt x="1439866" y="174358"/>
                      <a:pt x="1606690" y="144220"/>
                    </a:cubicBezTo>
                    <a:cubicBezTo>
                      <a:pt x="1651892" y="136686"/>
                      <a:pt x="1696022" y="138839"/>
                      <a:pt x="1740149" y="140992"/>
                    </a:cubicBezTo>
                    <a:cubicBezTo>
                      <a:pt x="1755216" y="158212"/>
                      <a:pt x="1740149" y="171127"/>
                      <a:pt x="1732615" y="182966"/>
                    </a:cubicBezTo>
                    <a:cubicBezTo>
                      <a:pt x="1637903" y="373466"/>
                      <a:pt x="1600231" y="577958"/>
                      <a:pt x="1577631" y="786756"/>
                    </a:cubicBezTo>
                    <a:cubicBezTo>
                      <a:pt x="1563638" y="907296"/>
                      <a:pt x="1556105" y="1028916"/>
                      <a:pt x="1556105" y="1150535"/>
                    </a:cubicBezTo>
                    <a:cubicBezTo>
                      <a:pt x="1544265" y="1159146"/>
                      <a:pt x="1531351" y="1167755"/>
                      <a:pt x="1519511" y="1176366"/>
                    </a:cubicBezTo>
                    <a:cubicBezTo>
                      <a:pt x="1506597" y="1184975"/>
                      <a:pt x="1493683" y="1194661"/>
                      <a:pt x="1480765" y="1203273"/>
                    </a:cubicBezTo>
                    <a:lnTo>
                      <a:pt x="1480765" y="1203272"/>
                    </a:lnTo>
                    <a:lnTo>
                      <a:pt x="1480765" y="1203272"/>
                    </a:lnTo>
                    <a:cubicBezTo>
                      <a:pt x="1483993" y="900840"/>
                      <a:pt x="1511974" y="600557"/>
                      <a:pt x="1581933" y="304584"/>
                    </a:cubicBezTo>
                    <a:cubicBezTo>
                      <a:pt x="1549646" y="369159"/>
                      <a:pt x="1529194" y="436964"/>
                      <a:pt x="1513052" y="505848"/>
                    </a:cubicBezTo>
                    <a:cubicBezTo>
                      <a:pt x="1459239" y="739397"/>
                      <a:pt x="1452780" y="977254"/>
                      <a:pt x="1460314" y="1215111"/>
                    </a:cubicBezTo>
                    <a:lnTo>
                      <a:pt x="1460319" y="1215108"/>
                    </a:lnTo>
                    <a:lnTo>
                      <a:pt x="1460317" y="1215113"/>
                    </a:lnTo>
                    <a:cubicBezTo>
                      <a:pt x="1435564" y="1229102"/>
                      <a:pt x="1425877" y="1277534"/>
                      <a:pt x="1382825" y="1249553"/>
                    </a:cubicBezTo>
                    <a:lnTo>
                      <a:pt x="1381856" y="1246807"/>
                    </a:lnTo>
                    <a:lnTo>
                      <a:pt x="1385146" y="1161533"/>
                    </a:lnTo>
                    <a:cubicBezTo>
                      <a:pt x="1391301" y="1073245"/>
                      <a:pt x="1401391" y="983443"/>
                      <a:pt x="1376369" y="885773"/>
                    </a:cubicBezTo>
                    <a:cubicBezTo>
                      <a:pt x="1351612" y="1010620"/>
                      <a:pt x="1363452" y="1123631"/>
                      <a:pt x="1361299" y="1235560"/>
                    </a:cubicBezTo>
                    <a:lnTo>
                      <a:pt x="1362693" y="1236514"/>
                    </a:lnTo>
                    <a:lnTo>
                      <a:pt x="1362377" y="1236635"/>
                    </a:lnTo>
                    <a:cubicBezTo>
                      <a:pt x="1312866" y="1202195"/>
                      <a:pt x="1262284" y="1166680"/>
                      <a:pt x="1212773" y="1131161"/>
                    </a:cubicBezTo>
                    <a:cubicBezTo>
                      <a:pt x="1077165" y="1064434"/>
                      <a:pt x="934020" y="1043983"/>
                      <a:pt x="784420" y="1055822"/>
                    </a:cubicBezTo>
                    <a:lnTo>
                      <a:pt x="783050" y="1053768"/>
                    </a:lnTo>
                    <a:lnTo>
                      <a:pt x="783338" y="1053672"/>
                    </a:lnTo>
                    <a:cubicBezTo>
                      <a:pt x="783338" y="822273"/>
                      <a:pt x="783338" y="590875"/>
                      <a:pt x="783338" y="359476"/>
                    </a:cubicBezTo>
                    <a:cubicBezTo>
                      <a:pt x="776883" y="359476"/>
                      <a:pt x="771502" y="359476"/>
                      <a:pt x="766118" y="359476"/>
                    </a:cubicBezTo>
                    <a:cubicBezTo>
                      <a:pt x="744595" y="593028"/>
                      <a:pt x="744595" y="826579"/>
                      <a:pt x="760737" y="1061205"/>
                    </a:cubicBezTo>
                    <a:lnTo>
                      <a:pt x="761203" y="1061050"/>
                    </a:lnTo>
                    <a:lnTo>
                      <a:pt x="760741" y="1062281"/>
                    </a:lnTo>
                    <a:cubicBezTo>
                      <a:pt x="668181" y="1078423"/>
                      <a:pt x="586383" y="1122553"/>
                      <a:pt x="503510" y="1164527"/>
                    </a:cubicBezTo>
                    <a:lnTo>
                      <a:pt x="503509" y="1164526"/>
                    </a:lnTo>
                    <a:lnTo>
                      <a:pt x="475391" y="904742"/>
                    </a:lnTo>
                    <a:cubicBezTo>
                      <a:pt x="460458" y="819313"/>
                      <a:pt x="439471" y="735095"/>
                      <a:pt x="410950" y="652222"/>
                    </a:cubicBezTo>
                    <a:cubicBezTo>
                      <a:pt x="430323" y="829807"/>
                      <a:pt x="464763" y="1005240"/>
                      <a:pt x="471222" y="1183900"/>
                    </a:cubicBezTo>
                    <a:lnTo>
                      <a:pt x="471223" y="1183900"/>
                    </a:lnTo>
                    <a:lnTo>
                      <a:pt x="471223" y="1183900"/>
                    </a:lnTo>
                    <a:cubicBezTo>
                      <a:pt x="445391" y="1205426"/>
                      <a:pt x="419563" y="1228027"/>
                      <a:pt x="394809" y="1250628"/>
                    </a:cubicBezTo>
                    <a:cubicBezTo>
                      <a:pt x="388350" y="1256547"/>
                      <a:pt x="382430" y="1260045"/>
                      <a:pt x="376780" y="1259911"/>
                    </a:cubicBezTo>
                    <a:lnTo>
                      <a:pt x="361464" y="1248235"/>
                    </a:lnTo>
                    <a:lnTo>
                      <a:pt x="371129" y="1136542"/>
                    </a:lnTo>
                    <a:cubicBezTo>
                      <a:pt x="359290" y="952501"/>
                      <a:pt x="339917" y="769535"/>
                      <a:pt x="295790" y="589797"/>
                    </a:cubicBezTo>
                    <a:cubicBezTo>
                      <a:pt x="264577" y="462797"/>
                      <a:pt x="224756" y="339025"/>
                      <a:pt x="177399" y="214178"/>
                    </a:cubicBezTo>
                    <a:cubicBezTo>
                      <a:pt x="164484" y="229245"/>
                      <a:pt x="172018" y="238932"/>
                      <a:pt x="174171" y="248618"/>
                    </a:cubicBezTo>
                    <a:cubicBezTo>
                      <a:pt x="201078" y="356245"/>
                      <a:pt x="231212" y="462797"/>
                      <a:pt x="255969" y="571502"/>
                    </a:cubicBezTo>
                    <a:cubicBezTo>
                      <a:pt x="293100" y="736171"/>
                      <a:pt x="328415" y="902052"/>
                      <a:pt x="343297" y="1070505"/>
                    </a:cubicBezTo>
                    <a:lnTo>
                      <a:pt x="350630" y="1238755"/>
                    </a:lnTo>
                    <a:lnTo>
                      <a:pt x="311936" y="1214034"/>
                    </a:lnTo>
                    <a:cubicBezTo>
                      <a:pt x="300096" y="1204348"/>
                      <a:pt x="289332" y="1193587"/>
                      <a:pt x="276417" y="1184975"/>
                    </a:cubicBezTo>
                    <a:cubicBezTo>
                      <a:pt x="263503" y="938509"/>
                      <a:pt x="212918" y="699577"/>
                      <a:pt x="148343" y="462797"/>
                    </a:cubicBezTo>
                    <a:cubicBezTo>
                      <a:pt x="108519" y="317499"/>
                      <a:pt x="62239" y="174358"/>
                      <a:pt x="7351" y="34440"/>
                    </a:cubicBezTo>
                    <a:cubicBezTo>
                      <a:pt x="3045" y="23679"/>
                      <a:pt x="-5567" y="11840"/>
                      <a:pt x="5198" y="0"/>
                    </a:cubicBezTo>
                    <a:close/>
                  </a:path>
                </a:pathLst>
              </a:custGeom>
              <a:solidFill>
                <a:srgbClr val="8A5E3C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C202D7B4-ADE7-487E-83D2-0099BE451845}"/>
                  </a:ext>
                </a:extLst>
              </p:cNvPr>
              <p:cNvSpPr/>
              <p:nvPr/>
            </p:nvSpPr>
            <p:spPr>
              <a:xfrm>
                <a:off x="5903628" y="1909725"/>
                <a:ext cx="5796431" cy="4344173"/>
              </a:xfrm>
              <a:custGeom>
                <a:avLst/>
                <a:gdLst>
                  <a:gd name="connsiteX0" fmla="*/ 1546182 w 1709631"/>
                  <a:gd name="connsiteY0" fmla="*/ 150042 h 1281294"/>
                  <a:gd name="connsiteX1" fmla="*/ 1381747 w 1709631"/>
                  <a:gd name="connsiteY1" fmla="*/ 92585 h 1281294"/>
                  <a:gd name="connsiteX2" fmla="*/ 1338257 w 1709631"/>
                  <a:gd name="connsiteY2" fmla="*/ 102108 h 1281294"/>
                  <a:gd name="connsiteX3" fmla="*/ 1303974 w 1709631"/>
                  <a:gd name="connsiteY3" fmla="*/ 70046 h 1281294"/>
                  <a:gd name="connsiteX4" fmla="*/ 1128111 w 1709631"/>
                  <a:gd name="connsiteY4" fmla="*/ 10685 h 1281294"/>
                  <a:gd name="connsiteX5" fmla="*/ 1053512 w 1709631"/>
                  <a:gd name="connsiteY5" fmla="*/ 36080 h 1281294"/>
                  <a:gd name="connsiteX6" fmla="*/ 1028434 w 1709631"/>
                  <a:gd name="connsiteY6" fmla="*/ 46873 h 1281294"/>
                  <a:gd name="connsiteX7" fmla="*/ 1020816 w 1709631"/>
                  <a:gd name="connsiteY7" fmla="*/ 50682 h 1281294"/>
                  <a:gd name="connsiteX8" fmla="*/ 1005261 w 1709631"/>
                  <a:gd name="connsiteY8" fmla="*/ 58301 h 1281294"/>
                  <a:gd name="connsiteX9" fmla="*/ 997643 w 1709631"/>
                  <a:gd name="connsiteY9" fmla="*/ 55762 h 1281294"/>
                  <a:gd name="connsiteX10" fmla="*/ 952566 w 1709631"/>
                  <a:gd name="connsiteY10" fmla="*/ 24970 h 1281294"/>
                  <a:gd name="connsiteX11" fmla="*/ 948122 w 1709631"/>
                  <a:gd name="connsiteY11" fmla="*/ 23382 h 1281294"/>
                  <a:gd name="connsiteX12" fmla="*/ 826224 w 1709631"/>
                  <a:gd name="connsiteY12" fmla="*/ 2114 h 1281294"/>
                  <a:gd name="connsiteX13" fmla="*/ 816384 w 1709631"/>
                  <a:gd name="connsiteY13" fmla="*/ 3701 h 1281294"/>
                  <a:gd name="connsiteX14" fmla="*/ 741785 w 1709631"/>
                  <a:gd name="connsiteY14" fmla="*/ 34493 h 1281294"/>
                  <a:gd name="connsiteX15" fmla="*/ 730039 w 1709631"/>
                  <a:gd name="connsiteY15" fmla="*/ 41159 h 1281294"/>
                  <a:gd name="connsiteX16" fmla="*/ 704009 w 1709631"/>
                  <a:gd name="connsiteY16" fmla="*/ 58619 h 1281294"/>
                  <a:gd name="connsiteX17" fmla="*/ 697978 w 1709631"/>
                  <a:gd name="connsiteY17" fmla="*/ 56714 h 1281294"/>
                  <a:gd name="connsiteX18" fmla="*/ 675439 w 1709631"/>
                  <a:gd name="connsiteY18" fmla="*/ 46238 h 1281294"/>
                  <a:gd name="connsiteX19" fmla="*/ 660202 w 1709631"/>
                  <a:gd name="connsiteY19" fmla="*/ 37667 h 1281294"/>
                  <a:gd name="connsiteX20" fmla="*/ 452278 w 1709631"/>
                  <a:gd name="connsiteY20" fmla="*/ 38620 h 1281294"/>
                  <a:gd name="connsiteX21" fmla="*/ 380854 w 1709631"/>
                  <a:gd name="connsiteY21" fmla="*/ 98299 h 1281294"/>
                  <a:gd name="connsiteX22" fmla="*/ 363394 w 1709631"/>
                  <a:gd name="connsiteY22" fmla="*/ 103378 h 1281294"/>
                  <a:gd name="connsiteX23" fmla="*/ 183405 w 1709631"/>
                  <a:gd name="connsiteY23" fmla="*/ 132582 h 1281294"/>
                  <a:gd name="connsiteX24" fmla="*/ 69126 w 1709631"/>
                  <a:gd name="connsiteY24" fmla="*/ 288446 h 1281294"/>
                  <a:gd name="connsiteX25" fmla="*/ 1828 w 1709631"/>
                  <a:gd name="connsiteY25" fmla="*/ 584937 h 1281294"/>
                  <a:gd name="connsiteX26" fmla="*/ 54524 w 1709631"/>
                  <a:gd name="connsiteY26" fmla="*/ 963962 h 1281294"/>
                  <a:gd name="connsiteX27" fmla="*/ 175152 w 1709631"/>
                  <a:gd name="connsiteY27" fmla="*/ 1149665 h 1281294"/>
                  <a:gd name="connsiteX28" fmla="*/ 331968 w 1709631"/>
                  <a:gd name="connsiteY28" fmla="*/ 1196012 h 1281294"/>
                  <a:gd name="connsiteX29" fmla="*/ 373870 w 1709631"/>
                  <a:gd name="connsiteY29" fmla="*/ 1185854 h 1281294"/>
                  <a:gd name="connsiteX30" fmla="*/ 406884 w 1709631"/>
                  <a:gd name="connsiteY30" fmla="*/ 1216645 h 1281294"/>
                  <a:gd name="connsiteX31" fmla="*/ 697660 w 1709631"/>
                  <a:gd name="connsiteY31" fmla="*/ 1225534 h 1281294"/>
                  <a:gd name="connsiteX32" fmla="*/ 718294 w 1709631"/>
                  <a:gd name="connsiteY32" fmla="*/ 1225534 h 1281294"/>
                  <a:gd name="connsiteX33" fmla="*/ 992246 w 1709631"/>
                  <a:gd name="connsiteY33" fmla="*/ 1226169 h 1281294"/>
                  <a:gd name="connsiteX34" fmla="*/ 1017006 w 1709631"/>
                  <a:gd name="connsiteY34" fmla="*/ 1225851 h 1281294"/>
                  <a:gd name="connsiteX35" fmla="*/ 1226835 w 1709631"/>
                  <a:gd name="connsiteY35" fmla="*/ 1267436 h 1281294"/>
                  <a:gd name="connsiteX36" fmla="*/ 1330321 w 1709631"/>
                  <a:gd name="connsiteY36" fmla="*/ 1193155 h 1281294"/>
                  <a:gd name="connsiteX37" fmla="*/ 1349050 w 1709631"/>
                  <a:gd name="connsiteY37" fmla="*/ 1187123 h 1281294"/>
                  <a:gd name="connsiteX38" fmla="*/ 1521104 w 1709631"/>
                  <a:gd name="connsiteY38" fmla="*/ 1160141 h 1281294"/>
                  <a:gd name="connsiteX39" fmla="*/ 1643954 w 1709631"/>
                  <a:gd name="connsiteY39" fmla="*/ 991579 h 1281294"/>
                  <a:gd name="connsiteX40" fmla="*/ 1708394 w 1709631"/>
                  <a:gd name="connsiteY40" fmla="*/ 692549 h 1281294"/>
                  <a:gd name="connsiteX41" fmla="*/ 1651572 w 1709631"/>
                  <a:gd name="connsiteY41" fmla="*/ 316064 h 1281294"/>
                  <a:gd name="connsiteX42" fmla="*/ 1546182 w 1709631"/>
                  <a:gd name="connsiteY42" fmla="*/ 150042 h 1281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709631" h="1281294">
                    <a:moveTo>
                      <a:pt x="1546182" y="150042"/>
                    </a:moveTo>
                    <a:cubicBezTo>
                      <a:pt x="1500153" y="106870"/>
                      <a:pt x="1447140" y="82109"/>
                      <a:pt x="1381747" y="92585"/>
                    </a:cubicBezTo>
                    <a:cubicBezTo>
                      <a:pt x="1366827" y="95124"/>
                      <a:pt x="1351590" y="107822"/>
                      <a:pt x="1338257" y="102108"/>
                    </a:cubicBezTo>
                    <a:cubicBezTo>
                      <a:pt x="1324607" y="96394"/>
                      <a:pt x="1315719" y="80205"/>
                      <a:pt x="1303974" y="70046"/>
                    </a:cubicBezTo>
                    <a:cubicBezTo>
                      <a:pt x="1253500" y="26239"/>
                      <a:pt x="1196996" y="844"/>
                      <a:pt x="1128111" y="10685"/>
                    </a:cubicBezTo>
                    <a:cubicBezTo>
                      <a:pt x="1101446" y="14494"/>
                      <a:pt x="1077638" y="25287"/>
                      <a:pt x="1053512" y="36080"/>
                    </a:cubicBezTo>
                    <a:cubicBezTo>
                      <a:pt x="1041767" y="31953"/>
                      <a:pt x="1036688" y="42429"/>
                      <a:pt x="1028434" y="46873"/>
                    </a:cubicBezTo>
                    <a:cubicBezTo>
                      <a:pt x="1025895" y="48143"/>
                      <a:pt x="1023355" y="49730"/>
                      <a:pt x="1020816" y="50682"/>
                    </a:cubicBezTo>
                    <a:cubicBezTo>
                      <a:pt x="1015737" y="53539"/>
                      <a:pt x="1011610" y="58301"/>
                      <a:pt x="1005261" y="58301"/>
                    </a:cubicBezTo>
                    <a:cubicBezTo>
                      <a:pt x="1002404" y="57984"/>
                      <a:pt x="1000182" y="57031"/>
                      <a:pt x="997643" y="55762"/>
                    </a:cubicBezTo>
                    <a:cubicBezTo>
                      <a:pt x="984310" y="43064"/>
                      <a:pt x="970660" y="30684"/>
                      <a:pt x="952566" y="24970"/>
                    </a:cubicBezTo>
                    <a:cubicBezTo>
                      <a:pt x="950979" y="24335"/>
                      <a:pt x="949709" y="23700"/>
                      <a:pt x="948122" y="23382"/>
                    </a:cubicBezTo>
                    <a:cubicBezTo>
                      <a:pt x="910664" y="-1695"/>
                      <a:pt x="868761" y="-2330"/>
                      <a:pt x="826224" y="2114"/>
                    </a:cubicBezTo>
                    <a:cubicBezTo>
                      <a:pt x="823050" y="2749"/>
                      <a:pt x="819558" y="3384"/>
                      <a:pt x="816384" y="3701"/>
                    </a:cubicBezTo>
                    <a:cubicBezTo>
                      <a:pt x="788766" y="6876"/>
                      <a:pt x="764640" y="19256"/>
                      <a:pt x="741785" y="34493"/>
                    </a:cubicBezTo>
                    <a:cubicBezTo>
                      <a:pt x="737341" y="36080"/>
                      <a:pt x="734801" y="40524"/>
                      <a:pt x="730039" y="41159"/>
                    </a:cubicBezTo>
                    <a:cubicBezTo>
                      <a:pt x="720516" y="45921"/>
                      <a:pt x="714802" y="55444"/>
                      <a:pt x="704009" y="58619"/>
                    </a:cubicBezTo>
                    <a:cubicBezTo>
                      <a:pt x="702105" y="58301"/>
                      <a:pt x="699882" y="57349"/>
                      <a:pt x="697978" y="56714"/>
                    </a:cubicBezTo>
                    <a:cubicBezTo>
                      <a:pt x="690359" y="53539"/>
                      <a:pt x="686867" y="41477"/>
                      <a:pt x="675439" y="46238"/>
                    </a:cubicBezTo>
                    <a:cubicBezTo>
                      <a:pt x="670360" y="43381"/>
                      <a:pt x="665281" y="40524"/>
                      <a:pt x="660202" y="37667"/>
                    </a:cubicBezTo>
                    <a:cubicBezTo>
                      <a:pt x="590683" y="-1695"/>
                      <a:pt x="521480" y="-1695"/>
                      <a:pt x="452278" y="38620"/>
                    </a:cubicBezTo>
                    <a:cubicBezTo>
                      <a:pt x="424978" y="54492"/>
                      <a:pt x="401805" y="75125"/>
                      <a:pt x="380854" y="98299"/>
                    </a:cubicBezTo>
                    <a:cubicBezTo>
                      <a:pt x="375775" y="104013"/>
                      <a:pt x="371965" y="106870"/>
                      <a:pt x="363394" y="103378"/>
                    </a:cubicBezTo>
                    <a:cubicBezTo>
                      <a:pt x="297684" y="77030"/>
                      <a:pt x="237688" y="90363"/>
                      <a:pt x="183405" y="132582"/>
                    </a:cubicBezTo>
                    <a:cubicBezTo>
                      <a:pt x="130392" y="173532"/>
                      <a:pt x="96109" y="228450"/>
                      <a:pt x="69126" y="288446"/>
                    </a:cubicBezTo>
                    <a:cubicBezTo>
                      <a:pt x="27541" y="382726"/>
                      <a:pt x="7542" y="482403"/>
                      <a:pt x="1828" y="584937"/>
                    </a:cubicBezTo>
                    <a:cubicBezTo>
                      <a:pt x="-5473" y="714770"/>
                      <a:pt x="8495" y="841430"/>
                      <a:pt x="54524" y="963962"/>
                    </a:cubicBezTo>
                    <a:cubicBezTo>
                      <a:pt x="80871" y="1034434"/>
                      <a:pt x="116742" y="1099510"/>
                      <a:pt x="175152" y="1149665"/>
                    </a:cubicBezTo>
                    <a:cubicBezTo>
                      <a:pt x="220228" y="1188393"/>
                      <a:pt x="271971" y="1207757"/>
                      <a:pt x="331968" y="1196012"/>
                    </a:cubicBezTo>
                    <a:cubicBezTo>
                      <a:pt x="346253" y="1193155"/>
                      <a:pt x="361807" y="1182362"/>
                      <a:pt x="373870" y="1185854"/>
                    </a:cubicBezTo>
                    <a:cubicBezTo>
                      <a:pt x="386885" y="1189663"/>
                      <a:pt x="395773" y="1206170"/>
                      <a:pt x="406884" y="1216645"/>
                    </a:cubicBezTo>
                    <a:cubicBezTo>
                      <a:pt x="496085" y="1299498"/>
                      <a:pt x="605285" y="1302990"/>
                      <a:pt x="697660" y="1225534"/>
                    </a:cubicBezTo>
                    <a:cubicBezTo>
                      <a:pt x="705914" y="1218550"/>
                      <a:pt x="710358" y="1219185"/>
                      <a:pt x="718294" y="1225534"/>
                    </a:cubicBezTo>
                    <a:cubicBezTo>
                      <a:pt x="806543" y="1296641"/>
                      <a:pt x="903997" y="1296958"/>
                      <a:pt x="992246" y="1226169"/>
                    </a:cubicBezTo>
                    <a:cubicBezTo>
                      <a:pt x="1001769" y="1218550"/>
                      <a:pt x="1006848" y="1217598"/>
                      <a:pt x="1017006" y="1225851"/>
                    </a:cubicBezTo>
                    <a:cubicBezTo>
                      <a:pt x="1079225" y="1277277"/>
                      <a:pt x="1148427" y="1296641"/>
                      <a:pt x="1226835" y="1267436"/>
                    </a:cubicBezTo>
                    <a:cubicBezTo>
                      <a:pt x="1267785" y="1252199"/>
                      <a:pt x="1301117" y="1225216"/>
                      <a:pt x="1330321" y="1193155"/>
                    </a:cubicBezTo>
                    <a:cubicBezTo>
                      <a:pt x="1335718" y="1187441"/>
                      <a:pt x="1339845" y="1183949"/>
                      <a:pt x="1349050" y="1187123"/>
                    </a:cubicBezTo>
                    <a:cubicBezTo>
                      <a:pt x="1411269" y="1210297"/>
                      <a:pt x="1468726" y="1199186"/>
                      <a:pt x="1521104" y="1160141"/>
                    </a:cubicBezTo>
                    <a:cubicBezTo>
                      <a:pt x="1579195" y="1116651"/>
                      <a:pt x="1615701" y="1056972"/>
                      <a:pt x="1643954" y="991579"/>
                    </a:cubicBezTo>
                    <a:cubicBezTo>
                      <a:pt x="1684903" y="896347"/>
                      <a:pt x="1703633" y="796035"/>
                      <a:pt x="1708394" y="692549"/>
                    </a:cubicBezTo>
                    <a:cubicBezTo>
                      <a:pt x="1714425" y="563351"/>
                      <a:pt x="1698871" y="437009"/>
                      <a:pt x="1651572" y="316064"/>
                    </a:cubicBezTo>
                    <a:cubicBezTo>
                      <a:pt x="1627447" y="253845"/>
                      <a:pt x="1595385" y="196388"/>
                      <a:pt x="1546182" y="15004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61EBC6FE-8967-457D-96C2-5573CA231E0E}"/>
                  </a:ext>
                </a:extLst>
              </p:cNvPr>
              <p:cNvSpPr/>
              <p:nvPr/>
            </p:nvSpPr>
            <p:spPr>
              <a:xfrm>
                <a:off x="7623523" y="1908527"/>
                <a:ext cx="2372862" cy="4330550"/>
              </a:xfrm>
              <a:custGeom>
                <a:avLst/>
                <a:gdLst>
                  <a:gd name="connsiteX0" fmla="*/ 499275 w 699865"/>
                  <a:gd name="connsiteY0" fmla="*/ 1216458 h 1277276"/>
                  <a:gd name="connsiteX1" fmla="*/ 396741 w 699865"/>
                  <a:gd name="connsiteY1" fmla="*/ 1272645 h 1277276"/>
                  <a:gd name="connsiteX2" fmla="*/ 365632 w 699865"/>
                  <a:gd name="connsiteY2" fmla="*/ 1277089 h 1277276"/>
                  <a:gd name="connsiteX3" fmla="*/ 334205 w 699865"/>
                  <a:gd name="connsiteY3" fmla="*/ 1277089 h 1277276"/>
                  <a:gd name="connsiteX4" fmla="*/ 203419 w 699865"/>
                  <a:gd name="connsiteY4" fmla="*/ 1217410 h 1277276"/>
                  <a:gd name="connsiteX5" fmla="*/ 154533 w 699865"/>
                  <a:gd name="connsiteY5" fmla="*/ 1177730 h 1277276"/>
                  <a:gd name="connsiteX6" fmla="*/ 41524 w 699865"/>
                  <a:gd name="connsiteY6" fmla="*/ 950759 h 1277276"/>
                  <a:gd name="connsiteX7" fmla="*/ 2796 w 699865"/>
                  <a:gd name="connsiteY7" fmla="*/ 729820 h 1277276"/>
                  <a:gd name="connsiteX8" fmla="*/ 8510 w 699865"/>
                  <a:gd name="connsiteY8" fmla="*/ 492691 h 1277276"/>
                  <a:gd name="connsiteX9" fmla="*/ 65650 w 699865"/>
                  <a:gd name="connsiteY9" fmla="*/ 262863 h 1277276"/>
                  <a:gd name="connsiteX10" fmla="*/ 174215 w 699865"/>
                  <a:gd name="connsiteY10" fmla="*/ 85731 h 1277276"/>
                  <a:gd name="connsiteX11" fmla="*/ 192944 w 699865"/>
                  <a:gd name="connsiteY11" fmla="*/ 66367 h 1277276"/>
                  <a:gd name="connsiteX12" fmla="*/ 225640 w 699865"/>
                  <a:gd name="connsiteY12" fmla="*/ 40654 h 1277276"/>
                  <a:gd name="connsiteX13" fmla="*/ 235481 w 699865"/>
                  <a:gd name="connsiteY13" fmla="*/ 34305 h 1277276"/>
                  <a:gd name="connsiteX14" fmla="*/ 310397 w 699865"/>
                  <a:gd name="connsiteY14" fmla="*/ 3831 h 1277276"/>
                  <a:gd name="connsiteX15" fmla="*/ 322777 w 699865"/>
                  <a:gd name="connsiteY15" fmla="*/ 1291 h 1277276"/>
                  <a:gd name="connsiteX16" fmla="*/ 423089 w 699865"/>
                  <a:gd name="connsiteY16" fmla="*/ 12719 h 1277276"/>
                  <a:gd name="connsiteX17" fmla="*/ 441818 w 699865"/>
                  <a:gd name="connsiteY17" fmla="*/ 23512 h 1277276"/>
                  <a:gd name="connsiteX18" fmla="*/ 446262 w 699865"/>
                  <a:gd name="connsiteY18" fmla="*/ 25099 h 1277276"/>
                  <a:gd name="connsiteX19" fmla="*/ 491974 w 699865"/>
                  <a:gd name="connsiteY19" fmla="*/ 56526 h 1277276"/>
                  <a:gd name="connsiteX20" fmla="*/ 499910 w 699865"/>
                  <a:gd name="connsiteY20" fmla="*/ 61288 h 1277276"/>
                  <a:gd name="connsiteX21" fmla="*/ 508163 w 699865"/>
                  <a:gd name="connsiteY21" fmla="*/ 69859 h 1277276"/>
                  <a:gd name="connsiteX22" fmla="*/ 584349 w 699865"/>
                  <a:gd name="connsiteY22" fmla="*/ 164456 h 1277276"/>
                  <a:gd name="connsiteX23" fmla="*/ 686565 w 699865"/>
                  <a:gd name="connsiteY23" fmla="*/ 467296 h 1277276"/>
                  <a:gd name="connsiteX24" fmla="*/ 697041 w 699865"/>
                  <a:gd name="connsiteY24" fmla="*/ 569512 h 1277276"/>
                  <a:gd name="connsiteX25" fmla="*/ 699580 w 699865"/>
                  <a:gd name="connsiteY25" fmla="*/ 659665 h 1277276"/>
                  <a:gd name="connsiteX26" fmla="*/ 669423 w 699865"/>
                  <a:gd name="connsiteY26" fmla="*/ 902826 h 1277276"/>
                  <a:gd name="connsiteX27" fmla="*/ 606570 w 699865"/>
                  <a:gd name="connsiteY27" fmla="*/ 1079958 h 1277276"/>
                  <a:gd name="connsiteX28" fmla="*/ 518956 w 699865"/>
                  <a:gd name="connsiteY28" fmla="*/ 1205347 h 1277276"/>
                  <a:gd name="connsiteX29" fmla="*/ 499275 w 699865"/>
                  <a:gd name="connsiteY29" fmla="*/ 1216458 h 12772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99865" h="1277276">
                    <a:moveTo>
                      <a:pt x="499275" y="1216458"/>
                    </a:moveTo>
                    <a:cubicBezTo>
                      <a:pt x="468166" y="1240901"/>
                      <a:pt x="436104" y="1263439"/>
                      <a:pt x="396741" y="1272645"/>
                    </a:cubicBezTo>
                    <a:cubicBezTo>
                      <a:pt x="386583" y="1275185"/>
                      <a:pt x="376425" y="1278042"/>
                      <a:pt x="365632" y="1277089"/>
                    </a:cubicBezTo>
                    <a:cubicBezTo>
                      <a:pt x="355156" y="1274867"/>
                      <a:pt x="344681" y="1274550"/>
                      <a:pt x="334205" y="1277089"/>
                    </a:cubicBezTo>
                    <a:cubicBezTo>
                      <a:pt x="282780" y="1274232"/>
                      <a:pt x="240560" y="1251376"/>
                      <a:pt x="203419" y="1217410"/>
                    </a:cubicBezTo>
                    <a:cubicBezTo>
                      <a:pt x="180246" y="1212966"/>
                      <a:pt x="167866" y="1193919"/>
                      <a:pt x="154533" y="1177730"/>
                    </a:cubicBezTo>
                    <a:cubicBezTo>
                      <a:pt x="99933" y="1110750"/>
                      <a:pt x="65650" y="1033294"/>
                      <a:pt x="41524" y="950759"/>
                    </a:cubicBezTo>
                    <a:cubicBezTo>
                      <a:pt x="20255" y="878383"/>
                      <a:pt x="7240" y="805053"/>
                      <a:pt x="2796" y="729820"/>
                    </a:cubicBezTo>
                    <a:cubicBezTo>
                      <a:pt x="-1965" y="650459"/>
                      <a:pt x="-1013" y="571734"/>
                      <a:pt x="8510" y="492691"/>
                    </a:cubicBezTo>
                    <a:cubicBezTo>
                      <a:pt x="18033" y="413648"/>
                      <a:pt x="36762" y="336827"/>
                      <a:pt x="65650" y="262863"/>
                    </a:cubicBezTo>
                    <a:cubicBezTo>
                      <a:pt x="91362" y="197788"/>
                      <a:pt x="124059" y="136204"/>
                      <a:pt x="174215" y="85731"/>
                    </a:cubicBezTo>
                    <a:cubicBezTo>
                      <a:pt x="180563" y="79382"/>
                      <a:pt x="184690" y="71129"/>
                      <a:pt x="192944" y="66367"/>
                    </a:cubicBezTo>
                    <a:cubicBezTo>
                      <a:pt x="204054" y="58113"/>
                      <a:pt x="212625" y="46686"/>
                      <a:pt x="225640" y="40654"/>
                    </a:cubicBezTo>
                    <a:cubicBezTo>
                      <a:pt x="229132" y="38749"/>
                      <a:pt x="231354" y="35258"/>
                      <a:pt x="235481" y="34305"/>
                    </a:cubicBezTo>
                    <a:cubicBezTo>
                      <a:pt x="258654" y="19386"/>
                      <a:pt x="282462" y="6688"/>
                      <a:pt x="310397" y="3831"/>
                    </a:cubicBezTo>
                    <a:cubicBezTo>
                      <a:pt x="314524" y="3196"/>
                      <a:pt x="318651" y="2561"/>
                      <a:pt x="322777" y="1291"/>
                    </a:cubicBezTo>
                    <a:cubicBezTo>
                      <a:pt x="357061" y="-1248"/>
                      <a:pt x="390710" y="-1248"/>
                      <a:pt x="423089" y="12719"/>
                    </a:cubicBezTo>
                    <a:cubicBezTo>
                      <a:pt x="430073" y="15576"/>
                      <a:pt x="435786" y="19703"/>
                      <a:pt x="441818" y="23512"/>
                    </a:cubicBezTo>
                    <a:cubicBezTo>
                      <a:pt x="443405" y="24147"/>
                      <a:pt x="444675" y="24782"/>
                      <a:pt x="446262" y="25099"/>
                    </a:cubicBezTo>
                    <a:cubicBezTo>
                      <a:pt x="464674" y="30813"/>
                      <a:pt x="478324" y="43829"/>
                      <a:pt x="491974" y="56526"/>
                    </a:cubicBezTo>
                    <a:cubicBezTo>
                      <a:pt x="494513" y="58113"/>
                      <a:pt x="497370" y="59383"/>
                      <a:pt x="499910" y="61288"/>
                    </a:cubicBezTo>
                    <a:cubicBezTo>
                      <a:pt x="502449" y="64145"/>
                      <a:pt x="504989" y="67319"/>
                      <a:pt x="508163" y="69859"/>
                    </a:cubicBezTo>
                    <a:cubicBezTo>
                      <a:pt x="539590" y="96524"/>
                      <a:pt x="563081" y="129538"/>
                      <a:pt x="584349" y="164456"/>
                    </a:cubicBezTo>
                    <a:cubicBezTo>
                      <a:pt x="640854" y="257784"/>
                      <a:pt x="669106" y="360635"/>
                      <a:pt x="686565" y="467296"/>
                    </a:cubicBezTo>
                    <a:cubicBezTo>
                      <a:pt x="692279" y="501262"/>
                      <a:pt x="694819" y="535228"/>
                      <a:pt x="697041" y="569512"/>
                    </a:cubicBezTo>
                    <a:cubicBezTo>
                      <a:pt x="698946" y="599669"/>
                      <a:pt x="700533" y="629508"/>
                      <a:pt x="699580" y="659665"/>
                    </a:cubicBezTo>
                    <a:cubicBezTo>
                      <a:pt x="697358" y="741565"/>
                      <a:pt x="688787" y="822830"/>
                      <a:pt x="669423" y="902826"/>
                    </a:cubicBezTo>
                    <a:cubicBezTo>
                      <a:pt x="654504" y="964092"/>
                      <a:pt x="634822" y="1023771"/>
                      <a:pt x="606570" y="1079958"/>
                    </a:cubicBezTo>
                    <a:cubicBezTo>
                      <a:pt x="583397" y="1125670"/>
                      <a:pt x="556414" y="1169159"/>
                      <a:pt x="518956" y="1205347"/>
                    </a:cubicBezTo>
                    <a:cubicBezTo>
                      <a:pt x="513560" y="1211061"/>
                      <a:pt x="507846" y="1216140"/>
                      <a:pt x="499275" y="121645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3683A2F9-79D9-4DDB-A0BD-794081D4E823}"/>
                  </a:ext>
                </a:extLst>
              </p:cNvPr>
              <p:cNvSpPr/>
              <p:nvPr/>
            </p:nvSpPr>
            <p:spPr>
              <a:xfrm>
                <a:off x="9316293" y="1936492"/>
                <a:ext cx="1696734" cy="4314201"/>
              </a:xfrm>
              <a:custGeom>
                <a:avLst/>
                <a:gdLst>
                  <a:gd name="connsiteX0" fmla="*/ 0 w 500444"/>
                  <a:gd name="connsiteY0" fmla="*/ 1208210 h 1272454"/>
                  <a:gd name="connsiteX1" fmla="*/ 55552 w 500444"/>
                  <a:gd name="connsiteY1" fmla="*/ 1143452 h 1272454"/>
                  <a:gd name="connsiteX2" fmla="*/ 129516 w 500444"/>
                  <a:gd name="connsiteY2" fmla="*/ 1002190 h 1272454"/>
                  <a:gd name="connsiteX3" fmla="*/ 184434 w 500444"/>
                  <a:gd name="connsiteY3" fmla="*/ 771728 h 1272454"/>
                  <a:gd name="connsiteX4" fmla="*/ 193322 w 500444"/>
                  <a:gd name="connsiteY4" fmla="*/ 610785 h 1272454"/>
                  <a:gd name="connsiteX5" fmla="*/ 153959 w 500444"/>
                  <a:gd name="connsiteY5" fmla="*/ 340642 h 1272454"/>
                  <a:gd name="connsiteX6" fmla="*/ 59997 w 500444"/>
                  <a:gd name="connsiteY6" fmla="*/ 130496 h 1272454"/>
                  <a:gd name="connsiteX7" fmla="*/ 3174 w 500444"/>
                  <a:gd name="connsiteY7" fmla="*/ 62563 h 1272454"/>
                  <a:gd name="connsiteX8" fmla="*/ 14920 w 500444"/>
                  <a:gd name="connsiteY8" fmla="*/ 42882 h 1272454"/>
                  <a:gd name="connsiteX9" fmla="*/ 22856 w 500444"/>
                  <a:gd name="connsiteY9" fmla="*/ 38755 h 1272454"/>
                  <a:gd name="connsiteX10" fmla="*/ 47934 w 500444"/>
                  <a:gd name="connsiteY10" fmla="*/ 27962 h 1272454"/>
                  <a:gd name="connsiteX11" fmla="*/ 146023 w 500444"/>
                  <a:gd name="connsiteY11" fmla="*/ 27 h 1272454"/>
                  <a:gd name="connsiteX12" fmla="*/ 297760 w 500444"/>
                  <a:gd name="connsiteY12" fmla="*/ 61293 h 1272454"/>
                  <a:gd name="connsiteX13" fmla="*/ 333314 w 500444"/>
                  <a:gd name="connsiteY13" fmla="*/ 97482 h 1272454"/>
                  <a:gd name="connsiteX14" fmla="*/ 356804 w 500444"/>
                  <a:gd name="connsiteY14" fmla="*/ 114624 h 1272454"/>
                  <a:gd name="connsiteX15" fmla="*/ 477750 w 500444"/>
                  <a:gd name="connsiteY15" fmla="*/ 404765 h 1272454"/>
                  <a:gd name="connsiteX16" fmla="*/ 499970 w 500444"/>
                  <a:gd name="connsiteY16" fmla="*/ 606023 h 1272454"/>
                  <a:gd name="connsiteX17" fmla="*/ 475845 w 500444"/>
                  <a:gd name="connsiteY17" fmla="*/ 878071 h 1272454"/>
                  <a:gd name="connsiteX18" fmla="*/ 417118 w 500444"/>
                  <a:gd name="connsiteY18" fmla="*/ 1056790 h 1272454"/>
                  <a:gd name="connsiteX19" fmla="*/ 356487 w 500444"/>
                  <a:gd name="connsiteY19" fmla="*/ 1158689 h 1272454"/>
                  <a:gd name="connsiteX20" fmla="*/ 336171 w 500444"/>
                  <a:gd name="connsiteY20" fmla="*/ 1175831 h 1272454"/>
                  <a:gd name="connsiteX21" fmla="*/ 307601 w 500444"/>
                  <a:gd name="connsiteY21" fmla="*/ 1202496 h 1272454"/>
                  <a:gd name="connsiteX22" fmla="*/ 143166 w 500444"/>
                  <a:gd name="connsiteY22" fmla="*/ 1272333 h 1272454"/>
                  <a:gd name="connsiteX23" fmla="*/ 0 w 500444"/>
                  <a:gd name="connsiteY23" fmla="*/ 1208210 h 12724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0444" h="1272454">
                    <a:moveTo>
                      <a:pt x="0" y="1208210"/>
                    </a:moveTo>
                    <a:cubicBezTo>
                      <a:pt x="18729" y="1186624"/>
                      <a:pt x="39045" y="1167260"/>
                      <a:pt x="55552" y="1143452"/>
                    </a:cubicBezTo>
                    <a:cubicBezTo>
                      <a:pt x="86344" y="1099328"/>
                      <a:pt x="110470" y="1052346"/>
                      <a:pt x="129516" y="1002190"/>
                    </a:cubicBezTo>
                    <a:cubicBezTo>
                      <a:pt x="157451" y="927592"/>
                      <a:pt x="175228" y="850771"/>
                      <a:pt x="184434" y="771728"/>
                    </a:cubicBezTo>
                    <a:cubicBezTo>
                      <a:pt x="190782" y="718080"/>
                      <a:pt x="194909" y="664433"/>
                      <a:pt x="193322" y="610785"/>
                    </a:cubicBezTo>
                    <a:cubicBezTo>
                      <a:pt x="190465" y="519362"/>
                      <a:pt x="179037" y="429208"/>
                      <a:pt x="153959" y="340642"/>
                    </a:cubicBezTo>
                    <a:cubicBezTo>
                      <a:pt x="133008" y="265726"/>
                      <a:pt x="103486" y="195254"/>
                      <a:pt x="59997" y="130496"/>
                    </a:cubicBezTo>
                    <a:cubicBezTo>
                      <a:pt x="43490" y="105735"/>
                      <a:pt x="22538" y="84784"/>
                      <a:pt x="3174" y="62563"/>
                    </a:cubicBezTo>
                    <a:cubicBezTo>
                      <a:pt x="0" y="51770"/>
                      <a:pt x="9523" y="48596"/>
                      <a:pt x="14920" y="42882"/>
                    </a:cubicBezTo>
                    <a:cubicBezTo>
                      <a:pt x="17459" y="41612"/>
                      <a:pt x="20316" y="40342"/>
                      <a:pt x="22856" y="38755"/>
                    </a:cubicBezTo>
                    <a:cubicBezTo>
                      <a:pt x="30792" y="34311"/>
                      <a:pt x="36188" y="23835"/>
                      <a:pt x="47934" y="27962"/>
                    </a:cubicBezTo>
                    <a:cubicBezTo>
                      <a:pt x="79043" y="12725"/>
                      <a:pt x="110787" y="662"/>
                      <a:pt x="146023" y="27"/>
                    </a:cubicBezTo>
                    <a:cubicBezTo>
                      <a:pt x="205067" y="-925"/>
                      <a:pt x="254588" y="23200"/>
                      <a:pt x="297760" y="61293"/>
                    </a:cubicBezTo>
                    <a:cubicBezTo>
                      <a:pt x="310458" y="72404"/>
                      <a:pt x="321568" y="85419"/>
                      <a:pt x="333314" y="97482"/>
                    </a:cubicBezTo>
                    <a:cubicBezTo>
                      <a:pt x="343789" y="99704"/>
                      <a:pt x="350773" y="106370"/>
                      <a:pt x="356804" y="114624"/>
                    </a:cubicBezTo>
                    <a:cubicBezTo>
                      <a:pt x="420610" y="201603"/>
                      <a:pt x="456164" y="300327"/>
                      <a:pt x="477750" y="404765"/>
                    </a:cubicBezTo>
                    <a:cubicBezTo>
                      <a:pt x="491400" y="471111"/>
                      <a:pt x="498066" y="538091"/>
                      <a:pt x="499970" y="606023"/>
                    </a:cubicBezTo>
                    <a:cubicBezTo>
                      <a:pt x="502510" y="697764"/>
                      <a:pt x="494891" y="788235"/>
                      <a:pt x="475845" y="878071"/>
                    </a:cubicBezTo>
                    <a:cubicBezTo>
                      <a:pt x="462830" y="939972"/>
                      <a:pt x="443466" y="999651"/>
                      <a:pt x="417118" y="1056790"/>
                    </a:cubicBezTo>
                    <a:cubicBezTo>
                      <a:pt x="400611" y="1092661"/>
                      <a:pt x="380930" y="1127262"/>
                      <a:pt x="356487" y="1158689"/>
                    </a:cubicBezTo>
                    <a:cubicBezTo>
                      <a:pt x="351090" y="1165673"/>
                      <a:pt x="345059" y="1172656"/>
                      <a:pt x="336171" y="1175831"/>
                    </a:cubicBezTo>
                    <a:cubicBezTo>
                      <a:pt x="324108" y="1182180"/>
                      <a:pt x="317124" y="1193608"/>
                      <a:pt x="307601" y="1202496"/>
                    </a:cubicBezTo>
                    <a:cubicBezTo>
                      <a:pt x="261254" y="1245986"/>
                      <a:pt x="208877" y="1274555"/>
                      <a:pt x="143166" y="1272333"/>
                    </a:cubicBezTo>
                    <a:cubicBezTo>
                      <a:pt x="86662" y="1270111"/>
                      <a:pt x="40633" y="1244716"/>
                      <a:pt x="0" y="120821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D91D838A-88E4-4399-A825-46B8DB6E7638}"/>
                  </a:ext>
                </a:extLst>
              </p:cNvPr>
              <p:cNvSpPr/>
              <p:nvPr/>
            </p:nvSpPr>
            <p:spPr>
              <a:xfrm>
                <a:off x="6610064" y="1937655"/>
                <a:ext cx="1703142" cy="4312709"/>
              </a:xfrm>
              <a:custGeom>
                <a:avLst/>
                <a:gdLst>
                  <a:gd name="connsiteX0" fmla="*/ 496303 w 502334"/>
                  <a:gd name="connsiteY0" fmla="*/ 60316 h 1272014"/>
                  <a:gd name="connsiteX1" fmla="*/ 376627 w 502334"/>
                  <a:gd name="connsiteY1" fmla="*/ 243480 h 1272014"/>
                  <a:gd name="connsiteX2" fmla="*/ 318853 w 502334"/>
                  <a:gd name="connsiteY2" fmla="*/ 452039 h 1272014"/>
                  <a:gd name="connsiteX3" fmla="*/ 306790 w 502334"/>
                  <a:gd name="connsiteY3" fmla="*/ 696787 h 1272014"/>
                  <a:gd name="connsiteX4" fmla="*/ 395991 w 502334"/>
                  <a:gd name="connsiteY4" fmla="*/ 1065336 h 1272014"/>
                  <a:gd name="connsiteX5" fmla="*/ 488049 w 502334"/>
                  <a:gd name="connsiteY5" fmla="*/ 1195170 h 1272014"/>
                  <a:gd name="connsiteX6" fmla="*/ 502334 w 502334"/>
                  <a:gd name="connsiteY6" fmla="*/ 1208502 h 1272014"/>
                  <a:gd name="connsiteX7" fmla="*/ 491859 w 502334"/>
                  <a:gd name="connsiteY7" fmla="*/ 1215169 h 1272014"/>
                  <a:gd name="connsiteX8" fmla="*/ 199178 w 502334"/>
                  <a:gd name="connsiteY8" fmla="*/ 1207550 h 1272014"/>
                  <a:gd name="connsiteX9" fmla="*/ 166164 w 502334"/>
                  <a:gd name="connsiteY9" fmla="*/ 1173584 h 1272014"/>
                  <a:gd name="connsiteX10" fmla="*/ 143943 w 502334"/>
                  <a:gd name="connsiteY10" fmla="*/ 1158029 h 1272014"/>
                  <a:gd name="connsiteX11" fmla="*/ 46488 w 502334"/>
                  <a:gd name="connsiteY11" fmla="*/ 959946 h 1272014"/>
                  <a:gd name="connsiteX12" fmla="*/ 4903 w 502334"/>
                  <a:gd name="connsiteY12" fmla="*/ 753926 h 1272014"/>
                  <a:gd name="connsiteX13" fmla="*/ 2999 w 502334"/>
                  <a:gd name="connsiteY13" fmla="*/ 549811 h 1272014"/>
                  <a:gd name="connsiteX14" fmla="*/ 22998 w 502334"/>
                  <a:gd name="connsiteY14" fmla="*/ 402518 h 1272014"/>
                  <a:gd name="connsiteX15" fmla="*/ 117595 w 502334"/>
                  <a:gd name="connsiteY15" fmla="*/ 153327 h 1272014"/>
                  <a:gd name="connsiteX16" fmla="*/ 149657 w 502334"/>
                  <a:gd name="connsiteY16" fmla="*/ 107932 h 1272014"/>
                  <a:gd name="connsiteX17" fmla="*/ 163624 w 502334"/>
                  <a:gd name="connsiteY17" fmla="*/ 98409 h 1272014"/>
                  <a:gd name="connsiteX18" fmla="*/ 182988 w 502334"/>
                  <a:gd name="connsiteY18" fmla="*/ 79998 h 1272014"/>
                  <a:gd name="connsiteX19" fmla="*/ 352819 w 502334"/>
                  <a:gd name="connsiteY19" fmla="*/ 2 h 1272014"/>
                  <a:gd name="connsiteX20" fmla="*/ 468685 w 502334"/>
                  <a:gd name="connsiteY20" fmla="*/ 38095 h 1272014"/>
                  <a:gd name="connsiteX21" fmla="*/ 491859 w 502334"/>
                  <a:gd name="connsiteY21" fmla="*/ 49206 h 1272014"/>
                  <a:gd name="connsiteX22" fmla="*/ 496620 w 502334"/>
                  <a:gd name="connsiteY22" fmla="*/ 53967 h 1272014"/>
                  <a:gd name="connsiteX23" fmla="*/ 496303 w 502334"/>
                  <a:gd name="connsiteY23" fmla="*/ 60316 h 12720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502334" h="1272014">
                    <a:moveTo>
                      <a:pt x="496303" y="60316"/>
                    </a:moveTo>
                    <a:cubicBezTo>
                      <a:pt x="444560" y="113646"/>
                      <a:pt x="404562" y="174913"/>
                      <a:pt x="376627" y="243480"/>
                    </a:cubicBezTo>
                    <a:cubicBezTo>
                      <a:pt x="349010" y="310778"/>
                      <a:pt x="330598" y="380615"/>
                      <a:pt x="318853" y="452039"/>
                    </a:cubicBezTo>
                    <a:cubicBezTo>
                      <a:pt x="305521" y="533304"/>
                      <a:pt x="302346" y="615204"/>
                      <a:pt x="306790" y="696787"/>
                    </a:cubicBezTo>
                    <a:cubicBezTo>
                      <a:pt x="313457" y="824716"/>
                      <a:pt x="338852" y="949153"/>
                      <a:pt x="395991" y="1065336"/>
                    </a:cubicBezTo>
                    <a:cubicBezTo>
                      <a:pt x="419482" y="1113270"/>
                      <a:pt x="448687" y="1158029"/>
                      <a:pt x="488049" y="1195170"/>
                    </a:cubicBezTo>
                    <a:cubicBezTo>
                      <a:pt x="492811" y="1199614"/>
                      <a:pt x="499477" y="1201836"/>
                      <a:pt x="502334" y="1208502"/>
                    </a:cubicBezTo>
                    <a:cubicBezTo>
                      <a:pt x="497890" y="1209137"/>
                      <a:pt x="495033" y="1212629"/>
                      <a:pt x="491859" y="1215169"/>
                    </a:cubicBezTo>
                    <a:cubicBezTo>
                      <a:pt x="396626" y="1293577"/>
                      <a:pt x="289966" y="1290720"/>
                      <a:pt x="199178" y="1207550"/>
                    </a:cubicBezTo>
                    <a:cubicBezTo>
                      <a:pt x="187432" y="1196757"/>
                      <a:pt x="177274" y="1185012"/>
                      <a:pt x="166164" y="1173584"/>
                    </a:cubicBezTo>
                    <a:cubicBezTo>
                      <a:pt x="155371" y="1173266"/>
                      <a:pt x="149657" y="1165648"/>
                      <a:pt x="143943" y="1158029"/>
                    </a:cubicBezTo>
                    <a:cubicBezTo>
                      <a:pt x="99183" y="1098033"/>
                      <a:pt x="69027" y="1030735"/>
                      <a:pt x="46488" y="959946"/>
                    </a:cubicBezTo>
                    <a:cubicBezTo>
                      <a:pt x="25220" y="892648"/>
                      <a:pt x="11252" y="823763"/>
                      <a:pt x="4903" y="753926"/>
                    </a:cubicBezTo>
                    <a:cubicBezTo>
                      <a:pt x="-1445" y="685994"/>
                      <a:pt x="-1128" y="618061"/>
                      <a:pt x="2999" y="549811"/>
                    </a:cubicBezTo>
                    <a:cubicBezTo>
                      <a:pt x="5856" y="499973"/>
                      <a:pt x="13157" y="451087"/>
                      <a:pt x="22998" y="402518"/>
                    </a:cubicBezTo>
                    <a:cubicBezTo>
                      <a:pt x="41092" y="314587"/>
                      <a:pt x="70614" y="230465"/>
                      <a:pt x="117595" y="153327"/>
                    </a:cubicBezTo>
                    <a:cubicBezTo>
                      <a:pt x="127118" y="137454"/>
                      <a:pt x="138546" y="122852"/>
                      <a:pt x="149657" y="107932"/>
                    </a:cubicBezTo>
                    <a:cubicBezTo>
                      <a:pt x="153466" y="102853"/>
                      <a:pt x="158228" y="100314"/>
                      <a:pt x="163624" y="98409"/>
                    </a:cubicBezTo>
                    <a:cubicBezTo>
                      <a:pt x="172195" y="94600"/>
                      <a:pt x="176639" y="86346"/>
                      <a:pt x="182988" y="79998"/>
                    </a:cubicBezTo>
                    <a:cubicBezTo>
                      <a:pt x="229969" y="32699"/>
                      <a:pt x="283617" y="-315"/>
                      <a:pt x="352819" y="2"/>
                    </a:cubicBezTo>
                    <a:cubicBezTo>
                      <a:pt x="395356" y="2"/>
                      <a:pt x="433132" y="15874"/>
                      <a:pt x="468685" y="38095"/>
                    </a:cubicBezTo>
                    <a:cubicBezTo>
                      <a:pt x="480113" y="33969"/>
                      <a:pt x="483923" y="46031"/>
                      <a:pt x="491859" y="49206"/>
                    </a:cubicBezTo>
                    <a:cubicBezTo>
                      <a:pt x="493763" y="50475"/>
                      <a:pt x="495351" y="52063"/>
                      <a:pt x="496620" y="53967"/>
                    </a:cubicBezTo>
                    <a:cubicBezTo>
                      <a:pt x="496938" y="55872"/>
                      <a:pt x="496620" y="58094"/>
                      <a:pt x="496303" y="6031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317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F83CAA7C-DF84-4D98-A132-7CE1ACFD9C3D}"/>
                </a:ext>
              </a:extLst>
            </p:cNvPr>
            <p:cNvGrpSpPr/>
            <p:nvPr/>
          </p:nvGrpSpPr>
          <p:grpSpPr>
            <a:xfrm rot="1019496" flipH="1">
              <a:off x="3513727" y="4313966"/>
              <a:ext cx="387463" cy="550039"/>
              <a:chOff x="3805328" y="4061908"/>
              <a:chExt cx="310118" cy="440241"/>
            </a:xfrm>
          </p:grpSpPr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85B2BC5F-15B4-45F9-87F7-263BB6F411C2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4AB14B0F-A0E8-48E3-B7E1-8C5A0B8DD355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3B906423-CCB6-4754-9B66-764D96A5FC7E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6067A415-7983-4C06-A9F8-3B7F1A9A8010}"/>
                </a:ext>
              </a:extLst>
            </p:cNvPr>
            <p:cNvGrpSpPr/>
            <p:nvPr/>
          </p:nvGrpSpPr>
          <p:grpSpPr>
            <a:xfrm rot="1019496" flipH="1">
              <a:off x="4488101" y="4401916"/>
              <a:ext cx="387463" cy="550039"/>
              <a:chOff x="3805328" y="4061908"/>
              <a:chExt cx="310118" cy="440241"/>
            </a:xfrm>
          </p:grpSpPr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727F3E6C-23FF-41EC-B2DE-509CA39D0E0B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548E08B2-2763-40C6-857A-3EA0B95A8265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1E79A3E2-558D-43A4-B91F-578CFEDCC9ED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3A13F94D-F4E7-48A2-B597-5D921ACADABB}"/>
                </a:ext>
              </a:extLst>
            </p:cNvPr>
            <p:cNvGrpSpPr/>
            <p:nvPr/>
          </p:nvGrpSpPr>
          <p:grpSpPr>
            <a:xfrm>
              <a:off x="3809322" y="4217843"/>
              <a:ext cx="333375" cy="660868"/>
              <a:chOff x="4513211" y="4124289"/>
              <a:chExt cx="227247" cy="450485"/>
            </a:xfrm>
          </p:grpSpPr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7CD2E0EB-4C25-4491-8F46-0A33A3C027B9}"/>
                  </a:ext>
                </a:extLst>
              </p:cNvPr>
              <p:cNvSpPr/>
              <p:nvPr/>
            </p:nvSpPr>
            <p:spPr>
              <a:xfrm>
                <a:off x="4513211" y="4219805"/>
                <a:ext cx="225588" cy="354969"/>
              </a:xfrm>
              <a:custGeom>
                <a:avLst/>
                <a:gdLst>
                  <a:gd name="connsiteX0" fmla="*/ 211655 w 225588"/>
                  <a:gd name="connsiteY0" fmla="*/ 195758 h 354969"/>
                  <a:gd name="connsiteX1" fmla="*/ 184783 w 225588"/>
                  <a:gd name="connsiteY1" fmla="*/ 145332 h 354969"/>
                  <a:gd name="connsiteX2" fmla="*/ 140661 w 225588"/>
                  <a:gd name="connsiteY2" fmla="*/ 22586 h 354969"/>
                  <a:gd name="connsiteX3" fmla="*/ 117770 w 225588"/>
                  <a:gd name="connsiteY3" fmla="*/ 359 h 354969"/>
                  <a:gd name="connsiteX4" fmla="*/ 118434 w 225588"/>
                  <a:gd name="connsiteY4" fmla="*/ 10311 h 354969"/>
                  <a:gd name="connsiteX5" fmla="*/ 105164 w 225588"/>
                  <a:gd name="connsiteY5" fmla="*/ 27 h 354969"/>
                  <a:gd name="connsiteX6" fmla="*/ 83600 w 225588"/>
                  <a:gd name="connsiteY6" fmla="*/ 21259 h 354969"/>
                  <a:gd name="connsiteX7" fmla="*/ 57724 w 225588"/>
                  <a:gd name="connsiteY7" fmla="*/ 93580 h 354969"/>
                  <a:gd name="connsiteX8" fmla="*/ 21232 w 225588"/>
                  <a:gd name="connsiteY8" fmla="*/ 179171 h 354969"/>
                  <a:gd name="connsiteX9" fmla="*/ 0 w 225588"/>
                  <a:gd name="connsiteY9" fmla="*/ 239549 h 354969"/>
                  <a:gd name="connsiteX10" fmla="*/ 0 w 225588"/>
                  <a:gd name="connsiteY10" fmla="*/ 277036 h 354969"/>
                  <a:gd name="connsiteX11" fmla="*/ 42464 w 225588"/>
                  <a:gd name="connsiteY11" fmla="*/ 340732 h 354969"/>
                  <a:gd name="connsiteX12" fmla="*/ 120092 w 225588"/>
                  <a:gd name="connsiteY12" fmla="*/ 354001 h 354969"/>
                  <a:gd name="connsiteX13" fmla="*/ 120756 w 225588"/>
                  <a:gd name="connsiteY13" fmla="*/ 353670 h 354969"/>
                  <a:gd name="connsiteX14" fmla="*/ 210328 w 225588"/>
                  <a:gd name="connsiteY14" fmla="*/ 312533 h 354969"/>
                  <a:gd name="connsiteX15" fmla="*/ 211655 w 225588"/>
                  <a:gd name="connsiteY15" fmla="*/ 195758 h 354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5588" h="354969">
                    <a:moveTo>
                      <a:pt x="211655" y="195758"/>
                    </a:moveTo>
                    <a:cubicBezTo>
                      <a:pt x="201702" y="179502"/>
                      <a:pt x="191418" y="163579"/>
                      <a:pt x="184783" y="145332"/>
                    </a:cubicBezTo>
                    <a:cubicBezTo>
                      <a:pt x="169855" y="104528"/>
                      <a:pt x="155258" y="63391"/>
                      <a:pt x="140661" y="22586"/>
                    </a:cubicBezTo>
                    <a:cubicBezTo>
                      <a:pt x="136680" y="11307"/>
                      <a:pt x="131372" y="1686"/>
                      <a:pt x="117770" y="359"/>
                    </a:cubicBezTo>
                    <a:cubicBezTo>
                      <a:pt x="118102" y="3676"/>
                      <a:pt x="118102" y="6994"/>
                      <a:pt x="118434" y="10311"/>
                    </a:cubicBezTo>
                    <a:cubicBezTo>
                      <a:pt x="113126" y="7989"/>
                      <a:pt x="110140" y="2349"/>
                      <a:pt x="105164" y="27"/>
                    </a:cubicBezTo>
                    <a:cubicBezTo>
                      <a:pt x="90567" y="-636"/>
                      <a:pt x="87249" y="10975"/>
                      <a:pt x="83600" y="21259"/>
                    </a:cubicBezTo>
                    <a:cubicBezTo>
                      <a:pt x="74975" y="45145"/>
                      <a:pt x="66349" y="69362"/>
                      <a:pt x="57724" y="93580"/>
                    </a:cubicBezTo>
                    <a:cubicBezTo>
                      <a:pt x="47108" y="122774"/>
                      <a:pt x="38814" y="152963"/>
                      <a:pt x="21232" y="179171"/>
                    </a:cubicBezTo>
                    <a:cubicBezTo>
                      <a:pt x="8957" y="197748"/>
                      <a:pt x="663" y="217322"/>
                      <a:pt x="0" y="239549"/>
                    </a:cubicBezTo>
                    <a:cubicBezTo>
                      <a:pt x="0" y="252155"/>
                      <a:pt x="0" y="264430"/>
                      <a:pt x="0" y="277036"/>
                    </a:cubicBezTo>
                    <a:cubicBezTo>
                      <a:pt x="2654" y="305898"/>
                      <a:pt x="19573" y="325803"/>
                      <a:pt x="42464" y="340732"/>
                    </a:cubicBezTo>
                    <a:cubicBezTo>
                      <a:pt x="66349" y="356324"/>
                      <a:pt x="93221" y="355992"/>
                      <a:pt x="120092" y="354001"/>
                    </a:cubicBezTo>
                    <a:cubicBezTo>
                      <a:pt x="120424" y="354001"/>
                      <a:pt x="120424" y="353670"/>
                      <a:pt x="120756" y="353670"/>
                    </a:cubicBezTo>
                    <a:cubicBezTo>
                      <a:pt x="156253" y="352674"/>
                      <a:pt x="187769" y="341727"/>
                      <a:pt x="210328" y="312533"/>
                    </a:cubicBezTo>
                    <a:cubicBezTo>
                      <a:pt x="234545" y="280354"/>
                      <a:pt x="234877" y="233909"/>
                      <a:pt x="211655" y="195758"/>
                    </a:cubicBezTo>
                    <a:close/>
                  </a:path>
                </a:pathLst>
              </a:custGeom>
              <a:solidFill>
                <a:srgbClr val="D9E021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A373CFEF-2899-46C0-AFC9-4E9B34062B10}"/>
                  </a:ext>
                </a:extLst>
              </p:cNvPr>
              <p:cNvSpPr/>
              <p:nvPr/>
            </p:nvSpPr>
            <p:spPr>
              <a:xfrm>
                <a:off x="4630981" y="4220164"/>
                <a:ext cx="109477" cy="351652"/>
              </a:xfrm>
              <a:custGeom>
                <a:avLst/>
                <a:gdLst>
                  <a:gd name="connsiteX0" fmla="*/ 663 w 109476"/>
                  <a:gd name="connsiteY0" fmla="*/ 12275 h 351651"/>
                  <a:gd name="connsiteX1" fmla="*/ 0 w 109476"/>
                  <a:gd name="connsiteY1" fmla="*/ 0 h 351651"/>
                  <a:gd name="connsiteX2" fmla="*/ 22891 w 109476"/>
                  <a:gd name="connsiteY2" fmla="*/ 22227 h 351651"/>
                  <a:gd name="connsiteX3" fmla="*/ 67013 w 109476"/>
                  <a:gd name="connsiteY3" fmla="*/ 144974 h 351651"/>
                  <a:gd name="connsiteX4" fmla="*/ 93884 w 109476"/>
                  <a:gd name="connsiteY4" fmla="*/ 195399 h 351651"/>
                  <a:gd name="connsiteX5" fmla="*/ 92557 w 109476"/>
                  <a:gd name="connsiteY5" fmla="*/ 311511 h 351651"/>
                  <a:gd name="connsiteX6" fmla="*/ 663 w 109476"/>
                  <a:gd name="connsiteY6" fmla="*/ 352979 h 351651"/>
                  <a:gd name="connsiteX7" fmla="*/ 25544 w 109476"/>
                  <a:gd name="connsiteY7" fmla="*/ 278004 h 351651"/>
                  <a:gd name="connsiteX8" fmla="*/ 27535 w 109476"/>
                  <a:gd name="connsiteY8" fmla="*/ 218953 h 351651"/>
                  <a:gd name="connsiteX9" fmla="*/ 11943 w 109476"/>
                  <a:gd name="connsiteY9" fmla="*/ 60378 h 351651"/>
                  <a:gd name="connsiteX10" fmla="*/ 4976 w 109476"/>
                  <a:gd name="connsiteY10" fmla="*/ 21564 h 351651"/>
                  <a:gd name="connsiteX11" fmla="*/ 663 w 109476"/>
                  <a:gd name="connsiteY11" fmla="*/ 12275 h 351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9476" h="351651">
                    <a:moveTo>
                      <a:pt x="663" y="12275"/>
                    </a:moveTo>
                    <a:cubicBezTo>
                      <a:pt x="332" y="8294"/>
                      <a:pt x="332" y="3981"/>
                      <a:pt x="0" y="0"/>
                    </a:cubicBezTo>
                    <a:cubicBezTo>
                      <a:pt x="13602" y="1327"/>
                      <a:pt x="18910" y="10948"/>
                      <a:pt x="22891" y="22227"/>
                    </a:cubicBezTo>
                    <a:cubicBezTo>
                      <a:pt x="37487" y="63364"/>
                      <a:pt x="52084" y="104169"/>
                      <a:pt x="67013" y="144974"/>
                    </a:cubicBezTo>
                    <a:cubicBezTo>
                      <a:pt x="73648" y="162888"/>
                      <a:pt x="83932" y="179143"/>
                      <a:pt x="93884" y="195399"/>
                    </a:cubicBezTo>
                    <a:cubicBezTo>
                      <a:pt x="117107" y="233550"/>
                      <a:pt x="116775" y="279995"/>
                      <a:pt x="92557" y="311511"/>
                    </a:cubicBezTo>
                    <a:cubicBezTo>
                      <a:pt x="69667" y="341700"/>
                      <a:pt x="37156" y="352316"/>
                      <a:pt x="663" y="352979"/>
                    </a:cubicBezTo>
                    <a:cubicBezTo>
                      <a:pt x="16587" y="330420"/>
                      <a:pt x="21564" y="304544"/>
                      <a:pt x="25544" y="278004"/>
                    </a:cubicBezTo>
                    <a:cubicBezTo>
                      <a:pt x="28199" y="258431"/>
                      <a:pt x="27535" y="238526"/>
                      <a:pt x="27535" y="218953"/>
                    </a:cubicBezTo>
                    <a:cubicBezTo>
                      <a:pt x="27867" y="165542"/>
                      <a:pt x="20568" y="112794"/>
                      <a:pt x="11943" y="60378"/>
                    </a:cubicBezTo>
                    <a:cubicBezTo>
                      <a:pt x="9952" y="47440"/>
                      <a:pt x="7298" y="34502"/>
                      <a:pt x="4976" y="21564"/>
                    </a:cubicBezTo>
                    <a:cubicBezTo>
                      <a:pt x="4313" y="17914"/>
                      <a:pt x="3981" y="14597"/>
                      <a:pt x="663" y="12275"/>
                    </a:cubicBezTo>
                    <a:close/>
                  </a:path>
                </a:pathLst>
              </a:custGeom>
              <a:solidFill>
                <a:srgbClr val="C2BB4A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8D206138-CED3-4FAD-9F45-4E17A12DE23C}"/>
                  </a:ext>
                </a:extLst>
              </p:cNvPr>
              <p:cNvSpPr/>
              <p:nvPr/>
            </p:nvSpPr>
            <p:spPr>
              <a:xfrm>
                <a:off x="4561893" y="4124289"/>
                <a:ext cx="109477" cy="109477"/>
              </a:xfrm>
              <a:custGeom>
                <a:avLst/>
                <a:gdLst>
                  <a:gd name="connsiteX0" fmla="*/ 63449 w 109476"/>
                  <a:gd name="connsiteY0" fmla="*/ 56397 h 109476"/>
                  <a:gd name="connsiteX1" fmla="*/ 111220 w 109476"/>
                  <a:gd name="connsiteY1" fmla="*/ 0 h 109476"/>
                  <a:gd name="connsiteX2" fmla="*/ 104917 w 109476"/>
                  <a:gd name="connsiteY2" fmla="*/ 0 h 109476"/>
                  <a:gd name="connsiteX3" fmla="*/ 104917 w 109476"/>
                  <a:gd name="connsiteY3" fmla="*/ 1659 h 109476"/>
                  <a:gd name="connsiteX4" fmla="*/ 94965 w 109476"/>
                  <a:gd name="connsiteY4" fmla="*/ 3649 h 109476"/>
                  <a:gd name="connsiteX5" fmla="*/ 52170 w 109476"/>
                  <a:gd name="connsiteY5" fmla="*/ 53743 h 109476"/>
                  <a:gd name="connsiteX6" fmla="*/ 7715 w 109476"/>
                  <a:gd name="connsiteY6" fmla="*/ 19905 h 109476"/>
                  <a:gd name="connsiteX7" fmla="*/ 85 w 109476"/>
                  <a:gd name="connsiteY7" fmla="*/ 23222 h 109476"/>
                  <a:gd name="connsiteX8" fmla="*/ 6388 w 109476"/>
                  <a:gd name="connsiteY8" fmla="*/ 29194 h 109476"/>
                  <a:gd name="connsiteX9" fmla="*/ 32265 w 109476"/>
                  <a:gd name="connsiteY9" fmla="*/ 42795 h 109476"/>
                  <a:gd name="connsiteX10" fmla="*/ 57146 w 109476"/>
                  <a:gd name="connsiteY10" fmla="*/ 97534 h 109476"/>
                  <a:gd name="connsiteX11" fmla="*/ 70084 w 109476"/>
                  <a:gd name="connsiteY11" fmla="*/ 108481 h 109476"/>
                  <a:gd name="connsiteX12" fmla="*/ 69420 w 109476"/>
                  <a:gd name="connsiteY12" fmla="*/ 96207 h 109476"/>
                  <a:gd name="connsiteX13" fmla="*/ 57477 w 109476"/>
                  <a:gd name="connsiteY13" fmla="*/ 67013 h 109476"/>
                  <a:gd name="connsiteX14" fmla="*/ 63449 w 109476"/>
                  <a:gd name="connsiteY14" fmla="*/ 56397 h 109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9476" h="109476">
                    <a:moveTo>
                      <a:pt x="63449" y="56397"/>
                    </a:moveTo>
                    <a:cubicBezTo>
                      <a:pt x="91979" y="52084"/>
                      <a:pt x="110889" y="29526"/>
                      <a:pt x="111220" y="0"/>
                    </a:cubicBezTo>
                    <a:cubicBezTo>
                      <a:pt x="109230" y="0"/>
                      <a:pt x="106908" y="0"/>
                      <a:pt x="104917" y="0"/>
                    </a:cubicBezTo>
                    <a:cubicBezTo>
                      <a:pt x="104917" y="663"/>
                      <a:pt x="104917" y="1327"/>
                      <a:pt x="104917" y="1659"/>
                    </a:cubicBezTo>
                    <a:cubicBezTo>
                      <a:pt x="101600" y="1659"/>
                      <a:pt x="98282" y="2322"/>
                      <a:pt x="94965" y="3649"/>
                    </a:cubicBezTo>
                    <a:cubicBezTo>
                      <a:pt x="72406" y="13270"/>
                      <a:pt x="58141" y="29857"/>
                      <a:pt x="52170" y="53743"/>
                    </a:cubicBezTo>
                    <a:cubicBezTo>
                      <a:pt x="41554" y="36824"/>
                      <a:pt x="28615" y="23222"/>
                      <a:pt x="7715" y="19905"/>
                    </a:cubicBezTo>
                    <a:cubicBezTo>
                      <a:pt x="4398" y="19241"/>
                      <a:pt x="417" y="17583"/>
                      <a:pt x="85" y="23222"/>
                    </a:cubicBezTo>
                    <a:cubicBezTo>
                      <a:pt x="-578" y="28199"/>
                      <a:pt x="2739" y="28862"/>
                      <a:pt x="6388" y="29194"/>
                    </a:cubicBezTo>
                    <a:cubicBezTo>
                      <a:pt x="17004" y="30189"/>
                      <a:pt x="25298" y="35497"/>
                      <a:pt x="32265" y="42795"/>
                    </a:cubicBezTo>
                    <a:cubicBezTo>
                      <a:pt x="46530" y="58056"/>
                      <a:pt x="53828" y="76965"/>
                      <a:pt x="57146" y="97534"/>
                    </a:cubicBezTo>
                    <a:cubicBezTo>
                      <a:pt x="60131" y="102842"/>
                      <a:pt x="58141" y="113789"/>
                      <a:pt x="70084" y="108481"/>
                    </a:cubicBezTo>
                    <a:cubicBezTo>
                      <a:pt x="74728" y="104169"/>
                      <a:pt x="73401" y="100188"/>
                      <a:pt x="69420" y="96207"/>
                    </a:cubicBezTo>
                    <a:cubicBezTo>
                      <a:pt x="67430" y="85591"/>
                      <a:pt x="61790" y="76634"/>
                      <a:pt x="57477" y="67013"/>
                    </a:cubicBezTo>
                    <a:cubicBezTo>
                      <a:pt x="54160" y="59051"/>
                      <a:pt x="56482" y="57392"/>
                      <a:pt x="63449" y="56397"/>
                    </a:cubicBezTo>
                    <a:close/>
                  </a:path>
                </a:pathLst>
              </a:custGeom>
              <a:solidFill>
                <a:srgbClr val="48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53BE2E2A-407C-4545-A410-3AEEFDC7B0B5}"/>
                </a:ext>
              </a:extLst>
            </p:cNvPr>
            <p:cNvGrpSpPr/>
            <p:nvPr/>
          </p:nvGrpSpPr>
          <p:grpSpPr>
            <a:xfrm flipH="1">
              <a:off x="4149350" y="4201790"/>
              <a:ext cx="333375" cy="660868"/>
              <a:chOff x="4513211" y="4124289"/>
              <a:chExt cx="227247" cy="450485"/>
            </a:xfrm>
          </p:grpSpPr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D675FA4A-1CCD-4404-8C41-C05FCDACEC03}"/>
                  </a:ext>
                </a:extLst>
              </p:cNvPr>
              <p:cNvSpPr/>
              <p:nvPr/>
            </p:nvSpPr>
            <p:spPr>
              <a:xfrm>
                <a:off x="4513211" y="4219805"/>
                <a:ext cx="225588" cy="354969"/>
              </a:xfrm>
              <a:custGeom>
                <a:avLst/>
                <a:gdLst>
                  <a:gd name="connsiteX0" fmla="*/ 211655 w 225588"/>
                  <a:gd name="connsiteY0" fmla="*/ 195758 h 354969"/>
                  <a:gd name="connsiteX1" fmla="*/ 184783 w 225588"/>
                  <a:gd name="connsiteY1" fmla="*/ 145332 h 354969"/>
                  <a:gd name="connsiteX2" fmla="*/ 140661 w 225588"/>
                  <a:gd name="connsiteY2" fmla="*/ 22586 h 354969"/>
                  <a:gd name="connsiteX3" fmla="*/ 117770 w 225588"/>
                  <a:gd name="connsiteY3" fmla="*/ 359 h 354969"/>
                  <a:gd name="connsiteX4" fmla="*/ 118434 w 225588"/>
                  <a:gd name="connsiteY4" fmla="*/ 10311 h 354969"/>
                  <a:gd name="connsiteX5" fmla="*/ 105164 w 225588"/>
                  <a:gd name="connsiteY5" fmla="*/ 27 h 354969"/>
                  <a:gd name="connsiteX6" fmla="*/ 83600 w 225588"/>
                  <a:gd name="connsiteY6" fmla="*/ 21259 h 354969"/>
                  <a:gd name="connsiteX7" fmla="*/ 57724 w 225588"/>
                  <a:gd name="connsiteY7" fmla="*/ 93580 h 354969"/>
                  <a:gd name="connsiteX8" fmla="*/ 21232 w 225588"/>
                  <a:gd name="connsiteY8" fmla="*/ 179171 h 354969"/>
                  <a:gd name="connsiteX9" fmla="*/ 0 w 225588"/>
                  <a:gd name="connsiteY9" fmla="*/ 239549 h 354969"/>
                  <a:gd name="connsiteX10" fmla="*/ 0 w 225588"/>
                  <a:gd name="connsiteY10" fmla="*/ 277036 h 354969"/>
                  <a:gd name="connsiteX11" fmla="*/ 42464 w 225588"/>
                  <a:gd name="connsiteY11" fmla="*/ 340732 h 354969"/>
                  <a:gd name="connsiteX12" fmla="*/ 120092 w 225588"/>
                  <a:gd name="connsiteY12" fmla="*/ 354001 h 354969"/>
                  <a:gd name="connsiteX13" fmla="*/ 120756 w 225588"/>
                  <a:gd name="connsiteY13" fmla="*/ 353670 h 354969"/>
                  <a:gd name="connsiteX14" fmla="*/ 210328 w 225588"/>
                  <a:gd name="connsiteY14" fmla="*/ 312533 h 354969"/>
                  <a:gd name="connsiteX15" fmla="*/ 211655 w 225588"/>
                  <a:gd name="connsiteY15" fmla="*/ 195758 h 354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25588" h="354969">
                    <a:moveTo>
                      <a:pt x="211655" y="195758"/>
                    </a:moveTo>
                    <a:cubicBezTo>
                      <a:pt x="201702" y="179502"/>
                      <a:pt x="191418" y="163579"/>
                      <a:pt x="184783" y="145332"/>
                    </a:cubicBezTo>
                    <a:cubicBezTo>
                      <a:pt x="169855" y="104528"/>
                      <a:pt x="155258" y="63391"/>
                      <a:pt x="140661" y="22586"/>
                    </a:cubicBezTo>
                    <a:cubicBezTo>
                      <a:pt x="136680" y="11307"/>
                      <a:pt x="131372" y="1686"/>
                      <a:pt x="117770" y="359"/>
                    </a:cubicBezTo>
                    <a:cubicBezTo>
                      <a:pt x="118102" y="3676"/>
                      <a:pt x="118102" y="6994"/>
                      <a:pt x="118434" y="10311"/>
                    </a:cubicBezTo>
                    <a:cubicBezTo>
                      <a:pt x="113126" y="7989"/>
                      <a:pt x="110140" y="2349"/>
                      <a:pt x="105164" y="27"/>
                    </a:cubicBezTo>
                    <a:cubicBezTo>
                      <a:pt x="90567" y="-636"/>
                      <a:pt x="87249" y="10975"/>
                      <a:pt x="83600" y="21259"/>
                    </a:cubicBezTo>
                    <a:cubicBezTo>
                      <a:pt x="74975" y="45145"/>
                      <a:pt x="66349" y="69362"/>
                      <a:pt x="57724" y="93580"/>
                    </a:cubicBezTo>
                    <a:cubicBezTo>
                      <a:pt x="47108" y="122774"/>
                      <a:pt x="38814" y="152963"/>
                      <a:pt x="21232" y="179171"/>
                    </a:cubicBezTo>
                    <a:cubicBezTo>
                      <a:pt x="8957" y="197748"/>
                      <a:pt x="663" y="217322"/>
                      <a:pt x="0" y="239549"/>
                    </a:cubicBezTo>
                    <a:cubicBezTo>
                      <a:pt x="0" y="252155"/>
                      <a:pt x="0" y="264430"/>
                      <a:pt x="0" y="277036"/>
                    </a:cubicBezTo>
                    <a:cubicBezTo>
                      <a:pt x="2654" y="305898"/>
                      <a:pt x="19573" y="325803"/>
                      <a:pt x="42464" y="340732"/>
                    </a:cubicBezTo>
                    <a:cubicBezTo>
                      <a:pt x="66349" y="356324"/>
                      <a:pt x="93221" y="355992"/>
                      <a:pt x="120092" y="354001"/>
                    </a:cubicBezTo>
                    <a:cubicBezTo>
                      <a:pt x="120424" y="354001"/>
                      <a:pt x="120424" y="353670"/>
                      <a:pt x="120756" y="353670"/>
                    </a:cubicBezTo>
                    <a:cubicBezTo>
                      <a:pt x="156253" y="352674"/>
                      <a:pt x="187769" y="341727"/>
                      <a:pt x="210328" y="312533"/>
                    </a:cubicBezTo>
                    <a:cubicBezTo>
                      <a:pt x="234545" y="280354"/>
                      <a:pt x="234877" y="233909"/>
                      <a:pt x="211655" y="195758"/>
                    </a:cubicBezTo>
                    <a:close/>
                  </a:path>
                </a:pathLst>
              </a:custGeom>
              <a:solidFill>
                <a:srgbClr val="D9E021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AE4FAB66-33E5-4A93-A389-338902F3BB3E}"/>
                  </a:ext>
                </a:extLst>
              </p:cNvPr>
              <p:cNvSpPr/>
              <p:nvPr/>
            </p:nvSpPr>
            <p:spPr>
              <a:xfrm>
                <a:off x="4630981" y="4220164"/>
                <a:ext cx="109477" cy="351652"/>
              </a:xfrm>
              <a:custGeom>
                <a:avLst/>
                <a:gdLst>
                  <a:gd name="connsiteX0" fmla="*/ 663 w 109476"/>
                  <a:gd name="connsiteY0" fmla="*/ 12275 h 351651"/>
                  <a:gd name="connsiteX1" fmla="*/ 0 w 109476"/>
                  <a:gd name="connsiteY1" fmla="*/ 0 h 351651"/>
                  <a:gd name="connsiteX2" fmla="*/ 22891 w 109476"/>
                  <a:gd name="connsiteY2" fmla="*/ 22227 h 351651"/>
                  <a:gd name="connsiteX3" fmla="*/ 67013 w 109476"/>
                  <a:gd name="connsiteY3" fmla="*/ 144974 h 351651"/>
                  <a:gd name="connsiteX4" fmla="*/ 93884 w 109476"/>
                  <a:gd name="connsiteY4" fmla="*/ 195399 h 351651"/>
                  <a:gd name="connsiteX5" fmla="*/ 92557 w 109476"/>
                  <a:gd name="connsiteY5" fmla="*/ 311511 h 351651"/>
                  <a:gd name="connsiteX6" fmla="*/ 663 w 109476"/>
                  <a:gd name="connsiteY6" fmla="*/ 352979 h 351651"/>
                  <a:gd name="connsiteX7" fmla="*/ 25544 w 109476"/>
                  <a:gd name="connsiteY7" fmla="*/ 278004 h 351651"/>
                  <a:gd name="connsiteX8" fmla="*/ 27535 w 109476"/>
                  <a:gd name="connsiteY8" fmla="*/ 218953 h 351651"/>
                  <a:gd name="connsiteX9" fmla="*/ 11943 w 109476"/>
                  <a:gd name="connsiteY9" fmla="*/ 60378 h 351651"/>
                  <a:gd name="connsiteX10" fmla="*/ 4976 w 109476"/>
                  <a:gd name="connsiteY10" fmla="*/ 21564 h 351651"/>
                  <a:gd name="connsiteX11" fmla="*/ 663 w 109476"/>
                  <a:gd name="connsiteY11" fmla="*/ 12275 h 351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9476" h="351651">
                    <a:moveTo>
                      <a:pt x="663" y="12275"/>
                    </a:moveTo>
                    <a:cubicBezTo>
                      <a:pt x="332" y="8294"/>
                      <a:pt x="332" y="3981"/>
                      <a:pt x="0" y="0"/>
                    </a:cubicBezTo>
                    <a:cubicBezTo>
                      <a:pt x="13602" y="1327"/>
                      <a:pt x="18910" y="10948"/>
                      <a:pt x="22891" y="22227"/>
                    </a:cubicBezTo>
                    <a:cubicBezTo>
                      <a:pt x="37487" y="63364"/>
                      <a:pt x="52084" y="104169"/>
                      <a:pt x="67013" y="144974"/>
                    </a:cubicBezTo>
                    <a:cubicBezTo>
                      <a:pt x="73648" y="162888"/>
                      <a:pt x="83932" y="179143"/>
                      <a:pt x="93884" y="195399"/>
                    </a:cubicBezTo>
                    <a:cubicBezTo>
                      <a:pt x="117107" y="233550"/>
                      <a:pt x="116775" y="279995"/>
                      <a:pt x="92557" y="311511"/>
                    </a:cubicBezTo>
                    <a:cubicBezTo>
                      <a:pt x="69667" y="341700"/>
                      <a:pt x="37156" y="352316"/>
                      <a:pt x="663" y="352979"/>
                    </a:cubicBezTo>
                    <a:cubicBezTo>
                      <a:pt x="16587" y="330420"/>
                      <a:pt x="21564" y="304544"/>
                      <a:pt x="25544" y="278004"/>
                    </a:cubicBezTo>
                    <a:cubicBezTo>
                      <a:pt x="28199" y="258431"/>
                      <a:pt x="27535" y="238526"/>
                      <a:pt x="27535" y="218953"/>
                    </a:cubicBezTo>
                    <a:cubicBezTo>
                      <a:pt x="27867" y="165542"/>
                      <a:pt x="20568" y="112794"/>
                      <a:pt x="11943" y="60378"/>
                    </a:cubicBezTo>
                    <a:cubicBezTo>
                      <a:pt x="9952" y="47440"/>
                      <a:pt x="7298" y="34502"/>
                      <a:pt x="4976" y="21564"/>
                    </a:cubicBezTo>
                    <a:cubicBezTo>
                      <a:pt x="4313" y="17914"/>
                      <a:pt x="3981" y="14597"/>
                      <a:pt x="663" y="12275"/>
                    </a:cubicBezTo>
                    <a:close/>
                  </a:path>
                </a:pathLst>
              </a:custGeom>
              <a:solidFill>
                <a:srgbClr val="C2BB4A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855E5FA0-E575-4910-B8AD-548970990550}"/>
                  </a:ext>
                </a:extLst>
              </p:cNvPr>
              <p:cNvSpPr/>
              <p:nvPr/>
            </p:nvSpPr>
            <p:spPr>
              <a:xfrm>
                <a:off x="4561893" y="4124289"/>
                <a:ext cx="109477" cy="109477"/>
              </a:xfrm>
              <a:custGeom>
                <a:avLst/>
                <a:gdLst>
                  <a:gd name="connsiteX0" fmla="*/ 63449 w 109476"/>
                  <a:gd name="connsiteY0" fmla="*/ 56397 h 109476"/>
                  <a:gd name="connsiteX1" fmla="*/ 111220 w 109476"/>
                  <a:gd name="connsiteY1" fmla="*/ 0 h 109476"/>
                  <a:gd name="connsiteX2" fmla="*/ 104917 w 109476"/>
                  <a:gd name="connsiteY2" fmla="*/ 0 h 109476"/>
                  <a:gd name="connsiteX3" fmla="*/ 104917 w 109476"/>
                  <a:gd name="connsiteY3" fmla="*/ 1659 h 109476"/>
                  <a:gd name="connsiteX4" fmla="*/ 94965 w 109476"/>
                  <a:gd name="connsiteY4" fmla="*/ 3649 h 109476"/>
                  <a:gd name="connsiteX5" fmla="*/ 52170 w 109476"/>
                  <a:gd name="connsiteY5" fmla="*/ 53743 h 109476"/>
                  <a:gd name="connsiteX6" fmla="*/ 7715 w 109476"/>
                  <a:gd name="connsiteY6" fmla="*/ 19905 h 109476"/>
                  <a:gd name="connsiteX7" fmla="*/ 85 w 109476"/>
                  <a:gd name="connsiteY7" fmla="*/ 23222 h 109476"/>
                  <a:gd name="connsiteX8" fmla="*/ 6388 w 109476"/>
                  <a:gd name="connsiteY8" fmla="*/ 29194 h 109476"/>
                  <a:gd name="connsiteX9" fmla="*/ 32265 w 109476"/>
                  <a:gd name="connsiteY9" fmla="*/ 42795 h 109476"/>
                  <a:gd name="connsiteX10" fmla="*/ 57146 w 109476"/>
                  <a:gd name="connsiteY10" fmla="*/ 97534 h 109476"/>
                  <a:gd name="connsiteX11" fmla="*/ 70084 w 109476"/>
                  <a:gd name="connsiteY11" fmla="*/ 108481 h 109476"/>
                  <a:gd name="connsiteX12" fmla="*/ 69420 w 109476"/>
                  <a:gd name="connsiteY12" fmla="*/ 96207 h 109476"/>
                  <a:gd name="connsiteX13" fmla="*/ 57477 w 109476"/>
                  <a:gd name="connsiteY13" fmla="*/ 67013 h 109476"/>
                  <a:gd name="connsiteX14" fmla="*/ 63449 w 109476"/>
                  <a:gd name="connsiteY14" fmla="*/ 56397 h 109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09476" h="109476">
                    <a:moveTo>
                      <a:pt x="63449" y="56397"/>
                    </a:moveTo>
                    <a:cubicBezTo>
                      <a:pt x="91979" y="52084"/>
                      <a:pt x="110889" y="29526"/>
                      <a:pt x="111220" y="0"/>
                    </a:cubicBezTo>
                    <a:cubicBezTo>
                      <a:pt x="109230" y="0"/>
                      <a:pt x="106908" y="0"/>
                      <a:pt x="104917" y="0"/>
                    </a:cubicBezTo>
                    <a:cubicBezTo>
                      <a:pt x="104917" y="663"/>
                      <a:pt x="104917" y="1327"/>
                      <a:pt x="104917" y="1659"/>
                    </a:cubicBezTo>
                    <a:cubicBezTo>
                      <a:pt x="101600" y="1659"/>
                      <a:pt x="98282" y="2322"/>
                      <a:pt x="94965" y="3649"/>
                    </a:cubicBezTo>
                    <a:cubicBezTo>
                      <a:pt x="72406" y="13270"/>
                      <a:pt x="58141" y="29857"/>
                      <a:pt x="52170" y="53743"/>
                    </a:cubicBezTo>
                    <a:cubicBezTo>
                      <a:pt x="41554" y="36824"/>
                      <a:pt x="28615" y="23222"/>
                      <a:pt x="7715" y="19905"/>
                    </a:cubicBezTo>
                    <a:cubicBezTo>
                      <a:pt x="4398" y="19241"/>
                      <a:pt x="417" y="17583"/>
                      <a:pt x="85" y="23222"/>
                    </a:cubicBezTo>
                    <a:cubicBezTo>
                      <a:pt x="-578" y="28199"/>
                      <a:pt x="2739" y="28862"/>
                      <a:pt x="6388" y="29194"/>
                    </a:cubicBezTo>
                    <a:cubicBezTo>
                      <a:pt x="17004" y="30189"/>
                      <a:pt x="25298" y="35497"/>
                      <a:pt x="32265" y="42795"/>
                    </a:cubicBezTo>
                    <a:cubicBezTo>
                      <a:pt x="46530" y="58056"/>
                      <a:pt x="53828" y="76965"/>
                      <a:pt x="57146" y="97534"/>
                    </a:cubicBezTo>
                    <a:cubicBezTo>
                      <a:pt x="60131" y="102842"/>
                      <a:pt x="58141" y="113789"/>
                      <a:pt x="70084" y="108481"/>
                    </a:cubicBezTo>
                    <a:cubicBezTo>
                      <a:pt x="74728" y="104169"/>
                      <a:pt x="73401" y="100188"/>
                      <a:pt x="69420" y="96207"/>
                    </a:cubicBezTo>
                    <a:cubicBezTo>
                      <a:pt x="67430" y="85591"/>
                      <a:pt x="61790" y="76634"/>
                      <a:pt x="57477" y="67013"/>
                    </a:cubicBezTo>
                    <a:cubicBezTo>
                      <a:pt x="54160" y="59051"/>
                      <a:pt x="56482" y="57392"/>
                      <a:pt x="63449" y="56397"/>
                    </a:cubicBezTo>
                    <a:close/>
                  </a:path>
                </a:pathLst>
              </a:custGeom>
              <a:solidFill>
                <a:srgbClr val="48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62D92AA0-4D2F-493A-BD67-3BEB4C6B6452}"/>
                </a:ext>
              </a:extLst>
            </p:cNvPr>
            <p:cNvGrpSpPr/>
            <p:nvPr/>
          </p:nvGrpSpPr>
          <p:grpSpPr>
            <a:xfrm rot="1019496" flipH="1">
              <a:off x="3944708" y="4336118"/>
              <a:ext cx="387463" cy="550039"/>
              <a:chOff x="3805328" y="4061908"/>
              <a:chExt cx="310118" cy="440241"/>
            </a:xfrm>
          </p:grpSpPr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24C88B68-E4F8-4D35-9980-BCE0F0E8AFBE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FD4EBAA3-5891-4C00-9D98-1376C6006959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D965E17C-D4E4-4212-81DD-16124105905C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A91E4826-5956-45C3-9572-26C501739F5C}"/>
                </a:ext>
              </a:extLst>
            </p:cNvPr>
            <p:cNvSpPr/>
            <p:nvPr/>
          </p:nvSpPr>
          <p:spPr>
            <a:xfrm>
              <a:off x="2741189" y="4529498"/>
              <a:ext cx="2153834" cy="1037622"/>
            </a:xfrm>
            <a:custGeom>
              <a:avLst/>
              <a:gdLst>
                <a:gd name="connsiteX0" fmla="*/ 0 w 2153834"/>
                <a:gd name="connsiteY0" fmla="*/ 0 h 1037622"/>
                <a:gd name="connsiteX1" fmla="*/ 2141989 w 2153834"/>
                <a:gd name="connsiteY1" fmla="*/ 303488 h 1037622"/>
                <a:gd name="connsiteX2" fmla="*/ 2152240 w 2153834"/>
                <a:gd name="connsiteY2" fmla="*/ 310466 h 1037622"/>
                <a:gd name="connsiteX3" fmla="*/ 2152924 w 2153834"/>
                <a:gd name="connsiteY3" fmla="*/ 323554 h 1037622"/>
                <a:gd name="connsiteX4" fmla="*/ 2151280 w 2153834"/>
                <a:gd name="connsiteY4" fmla="*/ 340548 h 1037622"/>
                <a:gd name="connsiteX5" fmla="*/ 2144702 w 2153834"/>
                <a:gd name="connsiteY5" fmla="*/ 530219 h 1037622"/>
                <a:gd name="connsiteX6" fmla="*/ 2140317 w 2153834"/>
                <a:gd name="connsiteY6" fmla="*/ 623958 h 1037622"/>
                <a:gd name="connsiteX7" fmla="*/ 2128257 w 2153834"/>
                <a:gd name="connsiteY7" fmla="*/ 640951 h 1037622"/>
                <a:gd name="connsiteX8" fmla="*/ 1925978 w 2153834"/>
                <a:gd name="connsiteY8" fmla="*/ 730853 h 1037622"/>
                <a:gd name="connsiteX9" fmla="*/ 1721507 w 2153834"/>
                <a:gd name="connsiteY9" fmla="*/ 822399 h 1037622"/>
                <a:gd name="connsiteX10" fmla="*/ 1708350 w 2153834"/>
                <a:gd name="connsiteY10" fmla="*/ 832814 h 1037622"/>
                <a:gd name="connsiteX11" fmla="*/ 1294472 w 2153834"/>
                <a:gd name="connsiteY11" fmla="*/ 1017551 h 1037622"/>
                <a:gd name="connsiteX12" fmla="*/ 1276383 w 2153834"/>
                <a:gd name="connsiteY12" fmla="*/ 1026322 h 1037622"/>
                <a:gd name="connsiteX13" fmla="*/ 1195800 w 2153834"/>
                <a:gd name="connsiteY13" fmla="*/ 1027419 h 1037622"/>
                <a:gd name="connsiteX14" fmla="*/ 562651 w 2153834"/>
                <a:gd name="connsiteY14" fmla="*/ 782930 h 1037622"/>
                <a:gd name="connsiteX15" fmla="*/ 317065 w 2153834"/>
                <a:gd name="connsiteY15" fmla="*/ 688643 h 1037622"/>
                <a:gd name="connsiteX16" fmla="*/ 284723 w 2153834"/>
                <a:gd name="connsiteY16" fmla="*/ 657396 h 1037622"/>
                <a:gd name="connsiteX17" fmla="*/ 266084 w 2153834"/>
                <a:gd name="connsiteY17" fmla="*/ 612446 h 1037622"/>
                <a:gd name="connsiteX18" fmla="*/ 170153 w 2153834"/>
                <a:gd name="connsiteY18" fmla="*/ 390981 h 1037622"/>
                <a:gd name="connsiteX19" fmla="*/ 82992 w 2153834"/>
                <a:gd name="connsiteY19" fmla="*/ 189250 h 1037622"/>
                <a:gd name="connsiteX20" fmla="*/ 26529 w 2153834"/>
                <a:gd name="connsiteY20" fmla="*/ 57686 h 1037622"/>
                <a:gd name="connsiteX21" fmla="*/ 9535 w 2153834"/>
                <a:gd name="connsiteY21" fmla="*/ 26440 h 1037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153834" h="1037622">
                  <a:moveTo>
                    <a:pt x="0" y="0"/>
                  </a:moveTo>
                  <a:lnTo>
                    <a:pt x="2141989" y="303488"/>
                  </a:lnTo>
                  <a:lnTo>
                    <a:pt x="2152240" y="310466"/>
                  </a:lnTo>
                  <a:cubicBezTo>
                    <a:pt x="2154158" y="313824"/>
                    <a:pt x="2154295" y="318072"/>
                    <a:pt x="2152924" y="323554"/>
                  </a:cubicBezTo>
                  <a:cubicBezTo>
                    <a:pt x="2151829" y="329036"/>
                    <a:pt x="2151280" y="335066"/>
                    <a:pt x="2151280" y="340548"/>
                  </a:cubicBezTo>
                  <a:cubicBezTo>
                    <a:pt x="2149088" y="403589"/>
                    <a:pt x="2148539" y="467178"/>
                    <a:pt x="2144702" y="530219"/>
                  </a:cubicBezTo>
                  <a:cubicBezTo>
                    <a:pt x="2142509" y="561465"/>
                    <a:pt x="2145251" y="592711"/>
                    <a:pt x="2140317" y="623958"/>
                  </a:cubicBezTo>
                  <a:cubicBezTo>
                    <a:pt x="2139221" y="632729"/>
                    <a:pt x="2136479" y="637114"/>
                    <a:pt x="2128257" y="640951"/>
                  </a:cubicBezTo>
                  <a:cubicBezTo>
                    <a:pt x="2060831" y="670553"/>
                    <a:pt x="1993404" y="700703"/>
                    <a:pt x="1925978" y="730853"/>
                  </a:cubicBezTo>
                  <a:cubicBezTo>
                    <a:pt x="1858003" y="761551"/>
                    <a:pt x="1790029" y="791701"/>
                    <a:pt x="1721507" y="822399"/>
                  </a:cubicBezTo>
                  <a:cubicBezTo>
                    <a:pt x="1719314" y="828429"/>
                    <a:pt x="1713831" y="830622"/>
                    <a:pt x="1708350" y="832814"/>
                  </a:cubicBezTo>
                  <a:cubicBezTo>
                    <a:pt x="1570208" y="893662"/>
                    <a:pt x="1432615" y="956703"/>
                    <a:pt x="1294472" y="1017551"/>
                  </a:cubicBezTo>
                  <a:cubicBezTo>
                    <a:pt x="1288443" y="1020292"/>
                    <a:pt x="1282413" y="1023582"/>
                    <a:pt x="1276383" y="1026322"/>
                  </a:cubicBezTo>
                  <a:cubicBezTo>
                    <a:pt x="1249522" y="1043864"/>
                    <a:pt x="1224306" y="1038383"/>
                    <a:pt x="1195800" y="1027419"/>
                  </a:cubicBezTo>
                  <a:cubicBezTo>
                    <a:pt x="984750" y="945192"/>
                    <a:pt x="773701" y="864061"/>
                    <a:pt x="562651" y="782930"/>
                  </a:cubicBezTo>
                  <a:cubicBezTo>
                    <a:pt x="480972" y="751684"/>
                    <a:pt x="399292" y="719889"/>
                    <a:pt x="317065" y="688643"/>
                  </a:cubicBezTo>
                  <a:cubicBezTo>
                    <a:pt x="301168" y="682613"/>
                    <a:pt x="290204" y="674390"/>
                    <a:pt x="284723" y="657396"/>
                  </a:cubicBezTo>
                  <a:cubicBezTo>
                    <a:pt x="279789" y="642047"/>
                    <a:pt x="272115" y="627795"/>
                    <a:pt x="266084" y="612446"/>
                  </a:cubicBezTo>
                  <a:cubicBezTo>
                    <a:pt x="234290" y="538441"/>
                    <a:pt x="202496" y="464437"/>
                    <a:pt x="170153" y="390981"/>
                  </a:cubicBezTo>
                  <a:cubicBezTo>
                    <a:pt x="141099" y="323554"/>
                    <a:pt x="112045" y="256128"/>
                    <a:pt x="82992" y="189250"/>
                  </a:cubicBezTo>
                  <a:cubicBezTo>
                    <a:pt x="63805" y="145395"/>
                    <a:pt x="45167" y="101540"/>
                    <a:pt x="26529" y="57686"/>
                  </a:cubicBezTo>
                  <a:cubicBezTo>
                    <a:pt x="22144" y="46723"/>
                    <a:pt x="12825" y="38500"/>
                    <a:pt x="9535" y="2644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77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4B3ECAF1-3068-4F45-8B1B-96301BCDDCDB}"/>
              </a:ext>
            </a:extLst>
          </p:cNvPr>
          <p:cNvGrpSpPr/>
          <p:nvPr/>
        </p:nvGrpSpPr>
        <p:grpSpPr>
          <a:xfrm>
            <a:off x="4685398" y="1945907"/>
            <a:ext cx="792456" cy="744912"/>
            <a:chOff x="5903628" y="805233"/>
            <a:chExt cx="5796431" cy="5448665"/>
          </a:xfrm>
        </p:grpSpPr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8FD543F-826C-4BBE-85E7-EBC9D638F225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87FAA03-774B-4E39-A875-ABE8E686C876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DDB73EF5-86B8-4931-A445-7B1F0C6F46A9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077E1800-E38A-491F-8AD8-51712983716D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1CA53BF-B3C3-46ED-9312-0149853A6AB9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9E1CB0-3599-4A61-877C-7D587B99F5AA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65F3EC33-1FF6-4167-8ED5-028CC34CADAC}"/>
              </a:ext>
            </a:extLst>
          </p:cNvPr>
          <p:cNvGrpSpPr/>
          <p:nvPr/>
        </p:nvGrpSpPr>
        <p:grpSpPr>
          <a:xfrm>
            <a:off x="7006661" y="1971428"/>
            <a:ext cx="920858" cy="775197"/>
            <a:chOff x="7327693" y="2032295"/>
            <a:chExt cx="1968838" cy="1657407"/>
          </a:xfrm>
        </p:grpSpPr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2B9FCF5-1E17-46D4-90AC-52D8B687BD66}"/>
                </a:ext>
              </a:extLst>
            </p:cNvPr>
            <p:cNvSpPr/>
            <p:nvPr/>
          </p:nvSpPr>
          <p:spPr>
            <a:xfrm rot="658315">
              <a:off x="7406694" y="3123625"/>
              <a:ext cx="1513029" cy="348081"/>
            </a:xfrm>
            <a:custGeom>
              <a:avLst/>
              <a:gdLst>
                <a:gd name="connsiteX0" fmla="*/ 1056006 w 3337030"/>
                <a:gd name="connsiteY0" fmla="*/ 752205 h 767703"/>
                <a:gd name="connsiteX1" fmla="*/ 1090584 w 3337030"/>
                <a:gd name="connsiteY1" fmla="*/ 761206 h 767703"/>
                <a:gd name="connsiteX2" fmla="*/ 1019927 w 3337030"/>
                <a:gd name="connsiteY2" fmla="*/ 761206 h 767703"/>
                <a:gd name="connsiteX3" fmla="*/ 1056006 w 3337030"/>
                <a:gd name="connsiteY3" fmla="*/ 752205 h 767703"/>
                <a:gd name="connsiteX4" fmla="*/ 932273 w 3337030"/>
                <a:gd name="connsiteY4" fmla="*/ 747038 h 767703"/>
                <a:gd name="connsiteX5" fmla="*/ 963934 w 3337030"/>
                <a:gd name="connsiteY5" fmla="*/ 758537 h 767703"/>
                <a:gd name="connsiteX6" fmla="*/ 902613 w 3337030"/>
                <a:gd name="connsiteY6" fmla="*/ 764536 h 767703"/>
                <a:gd name="connsiteX7" fmla="*/ 932273 w 3337030"/>
                <a:gd name="connsiteY7" fmla="*/ 747038 h 767703"/>
                <a:gd name="connsiteX8" fmla="*/ 1175312 w 3337030"/>
                <a:gd name="connsiteY8" fmla="*/ 744207 h 767703"/>
                <a:gd name="connsiteX9" fmla="*/ 1237887 w 3337030"/>
                <a:gd name="connsiteY9" fmla="*/ 758538 h 767703"/>
                <a:gd name="connsiteX10" fmla="*/ 1133235 w 3337030"/>
                <a:gd name="connsiteY10" fmla="*/ 763870 h 767703"/>
                <a:gd name="connsiteX11" fmla="*/ 1175312 w 3337030"/>
                <a:gd name="connsiteY11" fmla="*/ 744207 h 767703"/>
                <a:gd name="connsiteX12" fmla="*/ 1410395 w 3337030"/>
                <a:gd name="connsiteY12" fmla="*/ 722107 h 767703"/>
                <a:gd name="connsiteX13" fmla="*/ 1492507 w 3337030"/>
                <a:gd name="connsiteY13" fmla="*/ 736542 h 767703"/>
                <a:gd name="connsiteX14" fmla="*/ 1497840 w 3337030"/>
                <a:gd name="connsiteY14" fmla="*/ 745208 h 767703"/>
                <a:gd name="connsiteX15" fmla="*/ 1483175 w 3337030"/>
                <a:gd name="connsiteY15" fmla="*/ 759874 h 767703"/>
                <a:gd name="connsiteX16" fmla="*/ 1425851 w 3337030"/>
                <a:gd name="connsiteY16" fmla="*/ 767205 h 767703"/>
                <a:gd name="connsiteX17" fmla="*/ 1383858 w 3337030"/>
                <a:gd name="connsiteY17" fmla="*/ 763872 h 767703"/>
                <a:gd name="connsiteX18" fmla="*/ 1369195 w 3337030"/>
                <a:gd name="connsiteY18" fmla="*/ 748541 h 767703"/>
                <a:gd name="connsiteX19" fmla="*/ 1381858 w 3337030"/>
                <a:gd name="connsiteY19" fmla="*/ 729878 h 767703"/>
                <a:gd name="connsiteX20" fmla="*/ 1410395 w 3337030"/>
                <a:gd name="connsiteY20" fmla="*/ 722107 h 767703"/>
                <a:gd name="connsiteX21" fmla="*/ 1319309 w 3337030"/>
                <a:gd name="connsiteY21" fmla="*/ 721303 h 767703"/>
                <a:gd name="connsiteX22" fmla="*/ 1355865 w 3337030"/>
                <a:gd name="connsiteY22" fmla="*/ 751206 h 767703"/>
                <a:gd name="connsiteX23" fmla="*/ 1341866 w 3337030"/>
                <a:gd name="connsiteY23" fmla="*/ 764539 h 767703"/>
                <a:gd name="connsiteX24" fmla="*/ 1258548 w 3337030"/>
                <a:gd name="connsiteY24" fmla="*/ 763872 h 767703"/>
                <a:gd name="connsiteX25" fmla="*/ 1303875 w 3337030"/>
                <a:gd name="connsiteY25" fmla="*/ 723876 h 767703"/>
                <a:gd name="connsiteX26" fmla="*/ 1319309 w 3337030"/>
                <a:gd name="connsiteY26" fmla="*/ 721303 h 767703"/>
                <a:gd name="connsiteX27" fmla="*/ 1588951 w 3337030"/>
                <a:gd name="connsiteY27" fmla="*/ 714870 h 767703"/>
                <a:gd name="connsiteX28" fmla="*/ 1606490 w 3337030"/>
                <a:gd name="connsiteY28" fmla="*/ 724545 h 767703"/>
                <a:gd name="connsiteX29" fmla="*/ 1629822 w 3337030"/>
                <a:gd name="connsiteY29" fmla="*/ 721212 h 767703"/>
                <a:gd name="connsiteX30" fmla="*/ 1654484 w 3337030"/>
                <a:gd name="connsiteY30" fmla="*/ 729878 h 767703"/>
                <a:gd name="connsiteX31" fmla="*/ 1634485 w 3337030"/>
                <a:gd name="connsiteY31" fmla="*/ 754542 h 767703"/>
                <a:gd name="connsiteX32" fmla="*/ 1615822 w 3337030"/>
                <a:gd name="connsiteY32" fmla="*/ 754542 h 767703"/>
                <a:gd name="connsiteX33" fmla="*/ 1574495 w 3337030"/>
                <a:gd name="connsiteY33" fmla="*/ 761875 h 767703"/>
                <a:gd name="connsiteX34" fmla="*/ 1545166 w 3337030"/>
                <a:gd name="connsiteY34" fmla="*/ 765208 h 767703"/>
                <a:gd name="connsiteX35" fmla="*/ 1515171 w 3337030"/>
                <a:gd name="connsiteY35" fmla="*/ 748542 h 767703"/>
                <a:gd name="connsiteX36" fmla="*/ 1539834 w 3337030"/>
                <a:gd name="connsiteY36" fmla="*/ 729212 h 767703"/>
                <a:gd name="connsiteX37" fmla="*/ 1588951 w 3337030"/>
                <a:gd name="connsiteY37" fmla="*/ 714870 h 767703"/>
                <a:gd name="connsiteX38" fmla="*/ 1791789 w 3337030"/>
                <a:gd name="connsiteY38" fmla="*/ 707880 h 767703"/>
                <a:gd name="connsiteX39" fmla="*/ 1798455 w 3337030"/>
                <a:gd name="connsiteY39" fmla="*/ 722546 h 767703"/>
                <a:gd name="connsiteX40" fmla="*/ 1757128 w 3337030"/>
                <a:gd name="connsiteY40" fmla="*/ 747209 h 767703"/>
                <a:gd name="connsiteX41" fmla="*/ 1694472 w 3337030"/>
                <a:gd name="connsiteY41" fmla="*/ 751876 h 767703"/>
                <a:gd name="connsiteX42" fmla="*/ 1673810 w 3337030"/>
                <a:gd name="connsiteY42" fmla="*/ 741876 h 767703"/>
                <a:gd name="connsiteX43" fmla="*/ 1683140 w 3337030"/>
                <a:gd name="connsiteY43" fmla="*/ 718546 h 767703"/>
                <a:gd name="connsiteX44" fmla="*/ 1791789 w 3337030"/>
                <a:gd name="connsiteY44" fmla="*/ 707880 h 767703"/>
                <a:gd name="connsiteX45" fmla="*/ 1862445 w 3337030"/>
                <a:gd name="connsiteY45" fmla="*/ 689881 h 767703"/>
                <a:gd name="connsiteX46" fmla="*/ 1918436 w 3337030"/>
                <a:gd name="connsiteY46" fmla="*/ 699880 h 767703"/>
                <a:gd name="connsiteX47" fmla="*/ 1933768 w 3337030"/>
                <a:gd name="connsiteY47" fmla="*/ 711879 h 767703"/>
                <a:gd name="connsiteX48" fmla="*/ 1920436 w 3337030"/>
                <a:gd name="connsiteY48" fmla="*/ 721209 h 767703"/>
                <a:gd name="connsiteX49" fmla="*/ 1831116 w 3337030"/>
                <a:gd name="connsiteY49" fmla="*/ 742540 h 767703"/>
                <a:gd name="connsiteX50" fmla="*/ 1815118 w 3337030"/>
                <a:gd name="connsiteY50" fmla="*/ 728541 h 767703"/>
                <a:gd name="connsiteX51" fmla="*/ 1862445 w 3337030"/>
                <a:gd name="connsiteY51" fmla="*/ 689881 h 767703"/>
                <a:gd name="connsiteX52" fmla="*/ 2016752 w 3337030"/>
                <a:gd name="connsiteY52" fmla="*/ 675218 h 767703"/>
                <a:gd name="connsiteX53" fmla="*/ 2081740 w 3337030"/>
                <a:gd name="connsiteY53" fmla="*/ 684551 h 767703"/>
                <a:gd name="connsiteX54" fmla="*/ 1963761 w 3337030"/>
                <a:gd name="connsiteY54" fmla="*/ 716547 h 767703"/>
                <a:gd name="connsiteX55" fmla="*/ 1961761 w 3337030"/>
                <a:gd name="connsiteY55" fmla="*/ 699882 h 767703"/>
                <a:gd name="connsiteX56" fmla="*/ 2016752 w 3337030"/>
                <a:gd name="connsiteY56" fmla="*/ 675218 h 767703"/>
                <a:gd name="connsiteX57" fmla="*/ 2185308 w 3337030"/>
                <a:gd name="connsiteY57" fmla="*/ 649515 h 767703"/>
                <a:gd name="connsiteX58" fmla="*/ 2211055 w 3337030"/>
                <a:gd name="connsiteY58" fmla="*/ 655890 h 767703"/>
                <a:gd name="connsiteX59" fmla="*/ 2105070 w 3337030"/>
                <a:gd name="connsiteY59" fmla="*/ 685887 h 767703"/>
                <a:gd name="connsiteX60" fmla="*/ 2185308 w 3337030"/>
                <a:gd name="connsiteY60" fmla="*/ 649515 h 767703"/>
                <a:gd name="connsiteX61" fmla="*/ 829944 w 3337030"/>
                <a:gd name="connsiteY61" fmla="*/ 625176 h 767703"/>
                <a:gd name="connsiteX62" fmla="*/ 849951 w 3337030"/>
                <a:gd name="connsiteY62" fmla="*/ 625895 h 767703"/>
                <a:gd name="connsiteX63" fmla="*/ 861283 w 3337030"/>
                <a:gd name="connsiteY63" fmla="*/ 631228 h 767703"/>
                <a:gd name="connsiteX64" fmla="*/ 901277 w 3337030"/>
                <a:gd name="connsiteY64" fmla="*/ 649224 h 767703"/>
                <a:gd name="connsiteX65" fmla="*/ 907941 w 3337030"/>
                <a:gd name="connsiteY65" fmla="*/ 721212 h 767703"/>
                <a:gd name="connsiteX66" fmla="*/ 863950 w 3337030"/>
                <a:gd name="connsiteY66" fmla="*/ 748540 h 767703"/>
                <a:gd name="connsiteX67" fmla="*/ 781296 w 3337030"/>
                <a:gd name="connsiteY67" fmla="*/ 657889 h 767703"/>
                <a:gd name="connsiteX68" fmla="*/ 829944 w 3337030"/>
                <a:gd name="connsiteY68" fmla="*/ 625176 h 767703"/>
                <a:gd name="connsiteX69" fmla="*/ 704926 w 3337030"/>
                <a:gd name="connsiteY69" fmla="*/ 618562 h 767703"/>
                <a:gd name="connsiteX70" fmla="*/ 722642 w 3337030"/>
                <a:gd name="connsiteY70" fmla="*/ 621895 h 767703"/>
                <a:gd name="connsiteX71" fmla="*/ 766636 w 3337030"/>
                <a:gd name="connsiteY71" fmla="*/ 672552 h 767703"/>
                <a:gd name="connsiteX72" fmla="*/ 768636 w 3337030"/>
                <a:gd name="connsiteY72" fmla="*/ 693883 h 767703"/>
                <a:gd name="connsiteX73" fmla="*/ 732641 w 3337030"/>
                <a:gd name="connsiteY73" fmla="*/ 739874 h 767703"/>
                <a:gd name="connsiteX74" fmla="*/ 661984 w 3337030"/>
                <a:gd name="connsiteY74" fmla="*/ 696550 h 767703"/>
                <a:gd name="connsiteX75" fmla="*/ 662650 w 3337030"/>
                <a:gd name="connsiteY75" fmla="*/ 642557 h 767703"/>
                <a:gd name="connsiteX76" fmla="*/ 704926 w 3337030"/>
                <a:gd name="connsiteY76" fmla="*/ 618562 h 767703"/>
                <a:gd name="connsiteX77" fmla="*/ 981568 w 3337030"/>
                <a:gd name="connsiteY77" fmla="*/ 617894 h 767703"/>
                <a:gd name="connsiteX78" fmla="*/ 1030593 w 3337030"/>
                <a:gd name="connsiteY78" fmla="*/ 665886 h 767703"/>
                <a:gd name="connsiteX79" fmla="*/ 1037259 w 3337030"/>
                <a:gd name="connsiteY79" fmla="*/ 708546 h 767703"/>
                <a:gd name="connsiteX80" fmla="*/ 1006595 w 3337030"/>
                <a:gd name="connsiteY80" fmla="*/ 738541 h 767703"/>
                <a:gd name="connsiteX81" fmla="*/ 923276 w 3337030"/>
                <a:gd name="connsiteY81" fmla="*/ 693881 h 767703"/>
                <a:gd name="connsiteX82" fmla="*/ 951271 w 3337030"/>
                <a:gd name="connsiteY82" fmla="*/ 626559 h 767703"/>
                <a:gd name="connsiteX83" fmla="*/ 981568 w 3337030"/>
                <a:gd name="connsiteY83" fmla="*/ 617894 h 767703"/>
                <a:gd name="connsiteX84" fmla="*/ 1111244 w 3337030"/>
                <a:gd name="connsiteY84" fmla="*/ 613229 h 767703"/>
                <a:gd name="connsiteX85" fmla="*/ 1145905 w 3337030"/>
                <a:gd name="connsiteY85" fmla="*/ 643226 h 767703"/>
                <a:gd name="connsiteX86" fmla="*/ 1152570 w 3337030"/>
                <a:gd name="connsiteY86" fmla="*/ 691217 h 767703"/>
                <a:gd name="connsiteX87" fmla="*/ 1116575 w 3337030"/>
                <a:gd name="connsiteY87" fmla="*/ 737876 h 767703"/>
                <a:gd name="connsiteX88" fmla="*/ 1067250 w 3337030"/>
                <a:gd name="connsiteY88" fmla="*/ 712546 h 767703"/>
                <a:gd name="connsiteX89" fmla="*/ 1041254 w 3337030"/>
                <a:gd name="connsiteY89" fmla="*/ 657222 h 767703"/>
                <a:gd name="connsiteX90" fmla="*/ 1063250 w 3337030"/>
                <a:gd name="connsiteY90" fmla="*/ 621895 h 767703"/>
                <a:gd name="connsiteX91" fmla="*/ 1111244 w 3337030"/>
                <a:gd name="connsiteY91" fmla="*/ 613229 h 767703"/>
                <a:gd name="connsiteX92" fmla="*/ 456686 w 3337030"/>
                <a:gd name="connsiteY92" fmla="*/ 609896 h 767703"/>
                <a:gd name="connsiteX93" fmla="*/ 522011 w 3337030"/>
                <a:gd name="connsiteY93" fmla="*/ 679886 h 767703"/>
                <a:gd name="connsiteX94" fmla="*/ 494680 w 3337030"/>
                <a:gd name="connsiteY94" fmla="*/ 711214 h 767703"/>
                <a:gd name="connsiteX95" fmla="*/ 410028 w 3337030"/>
                <a:gd name="connsiteY95" fmla="*/ 646557 h 767703"/>
                <a:gd name="connsiteX96" fmla="*/ 456686 w 3337030"/>
                <a:gd name="connsiteY96" fmla="*/ 609896 h 767703"/>
                <a:gd name="connsiteX97" fmla="*/ 1232552 w 3337030"/>
                <a:gd name="connsiteY97" fmla="*/ 607232 h 767703"/>
                <a:gd name="connsiteX98" fmla="*/ 1283211 w 3337030"/>
                <a:gd name="connsiteY98" fmla="*/ 662556 h 767703"/>
                <a:gd name="connsiteX99" fmla="*/ 1284545 w 3337030"/>
                <a:gd name="connsiteY99" fmla="*/ 681886 h 767703"/>
                <a:gd name="connsiteX100" fmla="*/ 1249217 w 3337030"/>
                <a:gd name="connsiteY100" fmla="*/ 725213 h 767703"/>
                <a:gd name="connsiteX101" fmla="*/ 1161899 w 3337030"/>
                <a:gd name="connsiteY101" fmla="*/ 658557 h 767703"/>
                <a:gd name="connsiteX102" fmla="*/ 1189229 w 3337030"/>
                <a:gd name="connsiteY102" fmla="*/ 621229 h 767703"/>
                <a:gd name="connsiteX103" fmla="*/ 1232552 w 3337030"/>
                <a:gd name="connsiteY103" fmla="*/ 607232 h 767703"/>
                <a:gd name="connsiteX104" fmla="*/ 1380945 w 3337030"/>
                <a:gd name="connsiteY104" fmla="*/ 607209 h 767703"/>
                <a:gd name="connsiteX105" fmla="*/ 1413189 w 3337030"/>
                <a:gd name="connsiteY105" fmla="*/ 653889 h 767703"/>
                <a:gd name="connsiteX106" fmla="*/ 1374531 w 3337030"/>
                <a:gd name="connsiteY106" fmla="*/ 712548 h 767703"/>
                <a:gd name="connsiteX107" fmla="*/ 1291876 w 3337030"/>
                <a:gd name="connsiteY107" fmla="*/ 639225 h 767703"/>
                <a:gd name="connsiteX108" fmla="*/ 1350533 w 3337030"/>
                <a:gd name="connsiteY108" fmla="*/ 607897 h 767703"/>
                <a:gd name="connsiteX109" fmla="*/ 1380945 w 3337030"/>
                <a:gd name="connsiteY109" fmla="*/ 607209 h 767703"/>
                <a:gd name="connsiteX110" fmla="*/ 579999 w 3337030"/>
                <a:gd name="connsiteY110" fmla="*/ 604564 h 767703"/>
                <a:gd name="connsiteX111" fmla="*/ 599995 w 3337030"/>
                <a:gd name="connsiteY111" fmla="*/ 623227 h 767703"/>
                <a:gd name="connsiteX112" fmla="*/ 643989 w 3337030"/>
                <a:gd name="connsiteY112" fmla="*/ 704547 h 767703"/>
                <a:gd name="connsiteX113" fmla="*/ 624659 w 3337030"/>
                <a:gd name="connsiteY113" fmla="*/ 731209 h 767703"/>
                <a:gd name="connsiteX114" fmla="*/ 540005 w 3337030"/>
                <a:gd name="connsiteY114" fmla="*/ 637225 h 767703"/>
                <a:gd name="connsiteX115" fmla="*/ 558003 w 3337030"/>
                <a:gd name="connsiteY115" fmla="*/ 625893 h 767703"/>
                <a:gd name="connsiteX116" fmla="*/ 575999 w 3337030"/>
                <a:gd name="connsiteY116" fmla="*/ 608563 h 767703"/>
                <a:gd name="connsiteX117" fmla="*/ 579999 w 3337030"/>
                <a:gd name="connsiteY117" fmla="*/ 604564 h 767703"/>
                <a:gd name="connsiteX118" fmla="*/ 323294 w 3337030"/>
                <a:gd name="connsiteY118" fmla="*/ 601314 h 767703"/>
                <a:gd name="connsiteX119" fmla="*/ 353371 w 3337030"/>
                <a:gd name="connsiteY119" fmla="*/ 605897 h 767703"/>
                <a:gd name="connsiteX120" fmla="*/ 394697 w 3337030"/>
                <a:gd name="connsiteY120" fmla="*/ 657222 h 767703"/>
                <a:gd name="connsiteX121" fmla="*/ 426692 w 3337030"/>
                <a:gd name="connsiteY121" fmla="*/ 718548 h 767703"/>
                <a:gd name="connsiteX122" fmla="*/ 286049 w 3337030"/>
                <a:gd name="connsiteY122" fmla="*/ 657889 h 767703"/>
                <a:gd name="connsiteX123" fmla="*/ 268720 w 3337030"/>
                <a:gd name="connsiteY123" fmla="*/ 627893 h 767703"/>
                <a:gd name="connsiteX124" fmla="*/ 294715 w 3337030"/>
                <a:gd name="connsiteY124" fmla="*/ 609230 h 767703"/>
                <a:gd name="connsiteX125" fmla="*/ 323294 w 3337030"/>
                <a:gd name="connsiteY125" fmla="*/ 601314 h 767703"/>
                <a:gd name="connsiteX126" fmla="*/ 1648767 w 3337030"/>
                <a:gd name="connsiteY126" fmla="*/ 591232 h 767703"/>
                <a:gd name="connsiteX127" fmla="*/ 1674479 w 3337030"/>
                <a:gd name="connsiteY127" fmla="*/ 596565 h 767703"/>
                <a:gd name="connsiteX128" fmla="*/ 1718472 w 3337030"/>
                <a:gd name="connsiteY128" fmla="*/ 683884 h 767703"/>
                <a:gd name="connsiteX129" fmla="*/ 1709807 w 3337030"/>
                <a:gd name="connsiteY129" fmla="*/ 691217 h 767703"/>
                <a:gd name="connsiteX130" fmla="*/ 1641820 w 3337030"/>
                <a:gd name="connsiteY130" fmla="*/ 705216 h 767703"/>
                <a:gd name="connsiteX131" fmla="*/ 1571164 w 3337030"/>
                <a:gd name="connsiteY131" fmla="*/ 619227 h 767703"/>
                <a:gd name="connsiteX132" fmla="*/ 1576495 w 3337030"/>
                <a:gd name="connsiteY132" fmla="*/ 609230 h 767703"/>
                <a:gd name="connsiteX133" fmla="*/ 1648767 w 3337030"/>
                <a:gd name="connsiteY133" fmla="*/ 591232 h 767703"/>
                <a:gd name="connsiteX134" fmla="*/ 1480426 w 3337030"/>
                <a:gd name="connsiteY134" fmla="*/ 583322 h 767703"/>
                <a:gd name="connsiteX135" fmla="*/ 1506832 w 3337030"/>
                <a:gd name="connsiteY135" fmla="*/ 587297 h 767703"/>
                <a:gd name="connsiteX136" fmla="*/ 1557169 w 3337030"/>
                <a:gd name="connsiteY136" fmla="*/ 645224 h 767703"/>
                <a:gd name="connsiteX137" fmla="*/ 1563834 w 3337030"/>
                <a:gd name="connsiteY137" fmla="*/ 675219 h 767703"/>
                <a:gd name="connsiteX138" fmla="*/ 1538504 w 3337030"/>
                <a:gd name="connsiteY138" fmla="*/ 711213 h 767703"/>
                <a:gd name="connsiteX139" fmla="*/ 1498510 w 3337030"/>
                <a:gd name="connsiteY139" fmla="*/ 711213 h 767703"/>
                <a:gd name="connsiteX140" fmla="*/ 1427190 w 3337030"/>
                <a:gd name="connsiteY140" fmla="*/ 647224 h 767703"/>
                <a:gd name="connsiteX141" fmla="*/ 1445852 w 3337030"/>
                <a:gd name="connsiteY141" fmla="*/ 611230 h 767703"/>
                <a:gd name="connsiteX142" fmla="*/ 1464433 w 3337030"/>
                <a:gd name="connsiteY142" fmla="*/ 598982 h 767703"/>
                <a:gd name="connsiteX143" fmla="*/ 1479847 w 3337030"/>
                <a:gd name="connsiteY143" fmla="*/ 583235 h 767703"/>
                <a:gd name="connsiteX144" fmla="*/ 1480514 w 3337030"/>
                <a:gd name="connsiteY144" fmla="*/ 583235 h 767703"/>
                <a:gd name="connsiteX145" fmla="*/ 1480426 w 3337030"/>
                <a:gd name="connsiteY145" fmla="*/ 583322 h 767703"/>
                <a:gd name="connsiteX146" fmla="*/ 193764 w 3337030"/>
                <a:gd name="connsiteY146" fmla="*/ 573298 h 767703"/>
                <a:gd name="connsiteX147" fmla="*/ 200732 w 3337030"/>
                <a:gd name="connsiteY147" fmla="*/ 573902 h 767703"/>
                <a:gd name="connsiteX148" fmla="*/ 246726 w 3337030"/>
                <a:gd name="connsiteY148" fmla="*/ 617896 h 767703"/>
                <a:gd name="connsiteX149" fmla="*/ 210065 w 3337030"/>
                <a:gd name="connsiteY149" fmla="*/ 652558 h 767703"/>
                <a:gd name="connsiteX150" fmla="*/ 154072 w 3337030"/>
                <a:gd name="connsiteY150" fmla="*/ 631893 h 767703"/>
                <a:gd name="connsiteX151" fmla="*/ 140742 w 3337030"/>
                <a:gd name="connsiteY151" fmla="*/ 609230 h 767703"/>
                <a:gd name="connsiteX152" fmla="*/ 160071 w 3337030"/>
                <a:gd name="connsiteY152" fmla="*/ 593898 h 767703"/>
                <a:gd name="connsiteX153" fmla="*/ 174736 w 3337030"/>
                <a:gd name="connsiteY153" fmla="*/ 589232 h 767703"/>
                <a:gd name="connsiteX154" fmla="*/ 193764 w 3337030"/>
                <a:gd name="connsiteY154" fmla="*/ 573298 h 767703"/>
                <a:gd name="connsiteX155" fmla="*/ 1783125 w 3337030"/>
                <a:gd name="connsiteY155" fmla="*/ 571236 h 767703"/>
                <a:gd name="connsiteX156" fmla="*/ 1831785 w 3337030"/>
                <a:gd name="connsiteY156" fmla="*/ 586568 h 767703"/>
                <a:gd name="connsiteX157" fmla="*/ 1851114 w 3337030"/>
                <a:gd name="connsiteY157" fmla="*/ 624563 h 767703"/>
                <a:gd name="connsiteX158" fmla="*/ 1858447 w 3337030"/>
                <a:gd name="connsiteY158" fmla="*/ 640559 h 767703"/>
                <a:gd name="connsiteX159" fmla="*/ 1843784 w 3337030"/>
                <a:gd name="connsiteY159" fmla="*/ 677887 h 767703"/>
                <a:gd name="connsiteX160" fmla="*/ 1792457 w 3337030"/>
                <a:gd name="connsiteY160" fmla="*/ 687886 h 767703"/>
                <a:gd name="connsiteX161" fmla="*/ 1723134 w 3337030"/>
                <a:gd name="connsiteY161" fmla="*/ 607231 h 767703"/>
                <a:gd name="connsiteX162" fmla="*/ 1783125 w 3337030"/>
                <a:gd name="connsiteY162" fmla="*/ 571236 h 767703"/>
                <a:gd name="connsiteX163" fmla="*/ 1952428 w 3337030"/>
                <a:gd name="connsiteY163" fmla="*/ 563906 h 767703"/>
                <a:gd name="connsiteX164" fmla="*/ 1997088 w 3337030"/>
                <a:gd name="connsiteY164" fmla="*/ 625896 h 767703"/>
                <a:gd name="connsiteX165" fmla="*/ 1984423 w 3337030"/>
                <a:gd name="connsiteY165" fmla="*/ 667890 h 767703"/>
                <a:gd name="connsiteX166" fmla="*/ 1901104 w 3337030"/>
                <a:gd name="connsiteY166" fmla="*/ 677221 h 767703"/>
                <a:gd name="connsiteX167" fmla="*/ 1873776 w 3337030"/>
                <a:gd name="connsiteY167" fmla="*/ 599234 h 767703"/>
                <a:gd name="connsiteX168" fmla="*/ 1952428 w 3337030"/>
                <a:gd name="connsiteY168" fmla="*/ 563906 h 767703"/>
                <a:gd name="connsiteX169" fmla="*/ 2125068 w 3337030"/>
                <a:gd name="connsiteY169" fmla="*/ 551907 h 767703"/>
                <a:gd name="connsiteX170" fmla="*/ 2133734 w 3337030"/>
                <a:gd name="connsiteY170" fmla="*/ 563237 h 767703"/>
                <a:gd name="connsiteX171" fmla="*/ 2070410 w 3337030"/>
                <a:gd name="connsiteY171" fmla="*/ 656558 h 767703"/>
                <a:gd name="connsiteX172" fmla="*/ 2009085 w 3337030"/>
                <a:gd name="connsiteY172" fmla="*/ 591901 h 767703"/>
                <a:gd name="connsiteX173" fmla="*/ 2018417 w 3337030"/>
                <a:gd name="connsiteY173" fmla="*/ 569903 h 767703"/>
                <a:gd name="connsiteX174" fmla="*/ 2125068 w 3337030"/>
                <a:gd name="connsiteY174" fmla="*/ 551907 h 767703"/>
                <a:gd name="connsiteX175" fmla="*/ 42089 w 3337030"/>
                <a:gd name="connsiteY175" fmla="*/ 545908 h 767703"/>
                <a:gd name="connsiteX176" fmla="*/ 104079 w 3337030"/>
                <a:gd name="connsiteY176" fmla="*/ 592569 h 767703"/>
                <a:gd name="connsiteX177" fmla="*/ 121411 w 3337030"/>
                <a:gd name="connsiteY177" fmla="*/ 607899 h 767703"/>
                <a:gd name="connsiteX178" fmla="*/ 96749 w 3337030"/>
                <a:gd name="connsiteY178" fmla="*/ 625230 h 767703"/>
                <a:gd name="connsiteX179" fmla="*/ 42089 w 3337030"/>
                <a:gd name="connsiteY179" fmla="*/ 545908 h 767703"/>
                <a:gd name="connsiteX180" fmla="*/ 2219716 w 3337030"/>
                <a:gd name="connsiteY180" fmla="*/ 515246 h 767703"/>
                <a:gd name="connsiteX181" fmla="*/ 2286372 w 3337030"/>
                <a:gd name="connsiteY181" fmla="*/ 581235 h 767703"/>
                <a:gd name="connsiteX182" fmla="*/ 2231048 w 3337030"/>
                <a:gd name="connsiteY182" fmla="*/ 635225 h 767703"/>
                <a:gd name="connsiteX183" fmla="*/ 2157060 w 3337030"/>
                <a:gd name="connsiteY183" fmla="*/ 568569 h 767703"/>
                <a:gd name="connsiteX184" fmla="*/ 2219716 w 3337030"/>
                <a:gd name="connsiteY184" fmla="*/ 515246 h 767703"/>
                <a:gd name="connsiteX185" fmla="*/ 2385772 w 3337030"/>
                <a:gd name="connsiteY185" fmla="*/ 499081 h 767703"/>
                <a:gd name="connsiteX186" fmla="*/ 2417016 w 3337030"/>
                <a:gd name="connsiteY186" fmla="*/ 509247 h 767703"/>
                <a:gd name="connsiteX187" fmla="*/ 2431681 w 3337030"/>
                <a:gd name="connsiteY187" fmla="*/ 557239 h 767703"/>
                <a:gd name="connsiteX188" fmla="*/ 2376358 w 3337030"/>
                <a:gd name="connsiteY188" fmla="*/ 605899 h 767703"/>
                <a:gd name="connsiteX189" fmla="*/ 2323032 w 3337030"/>
                <a:gd name="connsiteY189" fmla="*/ 605899 h 767703"/>
                <a:gd name="connsiteX190" fmla="*/ 2303036 w 3337030"/>
                <a:gd name="connsiteY190" fmla="*/ 548575 h 767703"/>
                <a:gd name="connsiteX191" fmla="*/ 2353027 w 3337030"/>
                <a:gd name="connsiteY191" fmla="*/ 499914 h 767703"/>
                <a:gd name="connsiteX192" fmla="*/ 2385772 w 3337030"/>
                <a:gd name="connsiteY192" fmla="*/ 499081 h 767703"/>
                <a:gd name="connsiteX193" fmla="*/ 490014 w 3337030"/>
                <a:gd name="connsiteY193" fmla="*/ 495915 h 767703"/>
                <a:gd name="connsiteX194" fmla="*/ 526676 w 3337030"/>
                <a:gd name="connsiteY194" fmla="*/ 497248 h 767703"/>
                <a:gd name="connsiteX195" fmla="*/ 561337 w 3337030"/>
                <a:gd name="connsiteY195" fmla="*/ 543907 h 767703"/>
                <a:gd name="connsiteX196" fmla="*/ 580000 w 3337030"/>
                <a:gd name="connsiteY196" fmla="*/ 603899 h 767703"/>
                <a:gd name="connsiteX197" fmla="*/ 576000 w 3337030"/>
                <a:gd name="connsiteY197" fmla="*/ 607899 h 767703"/>
                <a:gd name="connsiteX198" fmla="*/ 524009 w 3337030"/>
                <a:gd name="connsiteY198" fmla="*/ 607232 h 767703"/>
                <a:gd name="connsiteX199" fmla="*/ 467352 w 3337030"/>
                <a:gd name="connsiteY199" fmla="*/ 509247 h 767703"/>
                <a:gd name="connsiteX200" fmla="*/ 490014 w 3337030"/>
                <a:gd name="connsiteY200" fmla="*/ 495915 h 767703"/>
                <a:gd name="connsiteX201" fmla="*/ 98748 w 3337030"/>
                <a:gd name="connsiteY201" fmla="*/ 495417 h 767703"/>
                <a:gd name="connsiteX202" fmla="*/ 126744 w 3337030"/>
                <a:gd name="connsiteY202" fmla="*/ 507247 h 767703"/>
                <a:gd name="connsiteX203" fmla="*/ 164738 w 3337030"/>
                <a:gd name="connsiteY203" fmla="*/ 515913 h 767703"/>
                <a:gd name="connsiteX204" fmla="*/ 190734 w 3337030"/>
                <a:gd name="connsiteY204" fmla="*/ 543909 h 767703"/>
                <a:gd name="connsiteX205" fmla="*/ 160738 w 3337030"/>
                <a:gd name="connsiteY205" fmla="*/ 575904 h 767703"/>
                <a:gd name="connsiteX206" fmla="*/ 58754 w 3337030"/>
                <a:gd name="connsiteY206" fmla="*/ 534576 h 767703"/>
                <a:gd name="connsiteX207" fmla="*/ 68753 w 3337030"/>
                <a:gd name="connsiteY207" fmla="*/ 502581 h 767703"/>
                <a:gd name="connsiteX208" fmla="*/ 98748 w 3337030"/>
                <a:gd name="connsiteY208" fmla="*/ 495417 h 767703"/>
                <a:gd name="connsiteX209" fmla="*/ 396031 w 3337030"/>
                <a:gd name="connsiteY209" fmla="*/ 493915 h 767703"/>
                <a:gd name="connsiteX210" fmla="*/ 435358 w 3337030"/>
                <a:gd name="connsiteY210" fmla="*/ 502581 h 767703"/>
                <a:gd name="connsiteX211" fmla="*/ 441358 w 3337030"/>
                <a:gd name="connsiteY211" fmla="*/ 503914 h 767703"/>
                <a:gd name="connsiteX212" fmla="*/ 450688 w 3337030"/>
                <a:gd name="connsiteY212" fmla="*/ 580568 h 767703"/>
                <a:gd name="connsiteX213" fmla="*/ 408696 w 3337030"/>
                <a:gd name="connsiteY213" fmla="*/ 601899 h 767703"/>
                <a:gd name="connsiteX214" fmla="*/ 325376 w 3337030"/>
                <a:gd name="connsiteY214" fmla="*/ 529243 h 767703"/>
                <a:gd name="connsiteX215" fmla="*/ 339375 w 3337030"/>
                <a:gd name="connsiteY215" fmla="*/ 505914 h 767703"/>
                <a:gd name="connsiteX216" fmla="*/ 396031 w 3337030"/>
                <a:gd name="connsiteY216" fmla="*/ 493915 h 767703"/>
                <a:gd name="connsiteX217" fmla="*/ 752877 w 3337030"/>
                <a:gd name="connsiteY217" fmla="*/ 489138 h 767703"/>
                <a:gd name="connsiteX218" fmla="*/ 821959 w 3337030"/>
                <a:gd name="connsiteY218" fmla="*/ 547908 h 767703"/>
                <a:gd name="connsiteX219" fmla="*/ 736640 w 3337030"/>
                <a:gd name="connsiteY219" fmla="*/ 611897 h 767703"/>
                <a:gd name="connsiteX220" fmla="*/ 723308 w 3337030"/>
                <a:gd name="connsiteY220" fmla="*/ 595901 h 767703"/>
                <a:gd name="connsiteX221" fmla="*/ 710644 w 3337030"/>
                <a:gd name="connsiteY221" fmla="*/ 520579 h 767703"/>
                <a:gd name="connsiteX222" fmla="*/ 721976 w 3337030"/>
                <a:gd name="connsiteY222" fmla="*/ 494584 h 767703"/>
                <a:gd name="connsiteX223" fmla="*/ 752877 w 3337030"/>
                <a:gd name="connsiteY223" fmla="*/ 489138 h 767703"/>
                <a:gd name="connsiteX224" fmla="*/ 644977 w 3337030"/>
                <a:gd name="connsiteY224" fmla="*/ 486105 h 767703"/>
                <a:gd name="connsiteX225" fmla="*/ 663318 w 3337030"/>
                <a:gd name="connsiteY225" fmla="*/ 493916 h 767703"/>
                <a:gd name="connsiteX226" fmla="*/ 700647 w 3337030"/>
                <a:gd name="connsiteY226" fmla="*/ 591234 h 767703"/>
                <a:gd name="connsiteX227" fmla="*/ 669984 w 3337030"/>
                <a:gd name="connsiteY227" fmla="*/ 618563 h 767703"/>
                <a:gd name="connsiteX228" fmla="*/ 587998 w 3337030"/>
                <a:gd name="connsiteY228" fmla="*/ 535910 h 767703"/>
                <a:gd name="connsiteX229" fmla="*/ 605328 w 3337030"/>
                <a:gd name="connsiteY229" fmla="*/ 497915 h 767703"/>
                <a:gd name="connsiteX230" fmla="*/ 644977 w 3337030"/>
                <a:gd name="connsiteY230" fmla="*/ 486105 h 767703"/>
                <a:gd name="connsiteX231" fmla="*/ 901946 w 3337030"/>
                <a:gd name="connsiteY231" fmla="*/ 477919 h 767703"/>
                <a:gd name="connsiteX232" fmla="*/ 969270 w 3337030"/>
                <a:gd name="connsiteY232" fmla="*/ 575237 h 767703"/>
                <a:gd name="connsiteX233" fmla="*/ 917279 w 3337030"/>
                <a:gd name="connsiteY233" fmla="*/ 619231 h 767703"/>
                <a:gd name="connsiteX234" fmla="*/ 834623 w 3337030"/>
                <a:gd name="connsiteY234" fmla="*/ 551908 h 767703"/>
                <a:gd name="connsiteX235" fmla="*/ 901946 w 3337030"/>
                <a:gd name="connsiteY235" fmla="*/ 477919 h 767703"/>
                <a:gd name="connsiteX236" fmla="*/ 1014146 w 3337030"/>
                <a:gd name="connsiteY236" fmla="*/ 468378 h 767703"/>
                <a:gd name="connsiteX237" fmla="*/ 1081915 w 3337030"/>
                <a:gd name="connsiteY237" fmla="*/ 515246 h 767703"/>
                <a:gd name="connsiteX238" fmla="*/ 1100580 w 3337030"/>
                <a:gd name="connsiteY238" fmla="*/ 576570 h 767703"/>
                <a:gd name="connsiteX239" fmla="*/ 1085248 w 3337030"/>
                <a:gd name="connsiteY239" fmla="*/ 601232 h 767703"/>
                <a:gd name="connsiteX240" fmla="*/ 1039922 w 3337030"/>
                <a:gd name="connsiteY240" fmla="*/ 607899 h 767703"/>
                <a:gd name="connsiteX241" fmla="*/ 1013260 w 3337030"/>
                <a:gd name="connsiteY241" fmla="*/ 601232 h 767703"/>
                <a:gd name="connsiteX242" fmla="*/ 975933 w 3337030"/>
                <a:gd name="connsiteY242" fmla="*/ 485918 h 767703"/>
                <a:gd name="connsiteX243" fmla="*/ 990598 w 3337030"/>
                <a:gd name="connsiteY243" fmla="*/ 471253 h 767703"/>
                <a:gd name="connsiteX244" fmla="*/ 1014146 w 3337030"/>
                <a:gd name="connsiteY244" fmla="*/ 468378 h 767703"/>
                <a:gd name="connsiteX245" fmla="*/ 1183231 w 3337030"/>
                <a:gd name="connsiteY245" fmla="*/ 467255 h 767703"/>
                <a:gd name="connsiteX246" fmla="*/ 1203225 w 3337030"/>
                <a:gd name="connsiteY246" fmla="*/ 483251 h 767703"/>
                <a:gd name="connsiteX247" fmla="*/ 1220553 w 3337030"/>
                <a:gd name="connsiteY247" fmla="*/ 570571 h 767703"/>
                <a:gd name="connsiteX248" fmla="*/ 1203225 w 3337030"/>
                <a:gd name="connsiteY248" fmla="*/ 597902 h 767703"/>
                <a:gd name="connsiteX249" fmla="*/ 1141238 w 3337030"/>
                <a:gd name="connsiteY249" fmla="*/ 595235 h 767703"/>
                <a:gd name="connsiteX250" fmla="*/ 1101244 w 3337030"/>
                <a:gd name="connsiteY250" fmla="*/ 493917 h 767703"/>
                <a:gd name="connsiteX251" fmla="*/ 1105910 w 3337030"/>
                <a:gd name="connsiteY251" fmla="*/ 484585 h 767703"/>
                <a:gd name="connsiteX252" fmla="*/ 1183231 w 3337030"/>
                <a:gd name="connsiteY252" fmla="*/ 467255 h 767703"/>
                <a:gd name="connsiteX253" fmla="*/ 2566327 w 3337030"/>
                <a:gd name="connsiteY253" fmla="*/ 465922 h 767703"/>
                <a:gd name="connsiteX254" fmla="*/ 2588325 w 3337030"/>
                <a:gd name="connsiteY254" fmla="*/ 487918 h 767703"/>
                <a:gd name="connsiteX255" fmla="*/ 2574326 w 3337030"/>
                <a:gd name="connsiteY255" fmla="*/ 520579 h 767703"/>
                <a:gd name="connsiteX256" fmla="*/ 2482340 w 3337030"/>
                <a:gd name="connsiteY256" fmla="*/ 555239 h 767703"/>
                <a:gd name="connsiteX257" fmla="*/ 2453012 w 3337030"/>
                <a:gd name="connsiteY257" fmla="*/ 546574 h 767703"/>
                <a:gd name="connsiteX258" fmla="*/ 2442346 w 3337030"/>
                <a:gd name="connsiteY258" fmla="*/ 499916 h 767703"/>
                <a:gd name="connsiteX259" fmla="*/ 2447679 w 3337030"/>
                <a:gd name="connsiteY259" fmla="*/ 497250 h 767703"/>
                <a:gd name="connsiteX260" fmla="*/ 2566327 w 3337030"/>
                <a:gd name="connsiteY260" fmla="*/ 465922 h 767703"/>
                <a:gd name="connsiteX261" fmla="*/ 1429190 w 3337030"/>
                <a:gd name="connsiteY261" fmla="*/ 456590 h 767703"/>
                <a:gd name="connsiteX262" fmla="*/ 1484515 w 3337030"/>
                <a:gd name="connsiteY262" fmla="*/ 571240 h 767703"/>
                <a:gd name="connsiteX263" fmla="*/ 1480515 w 3337030"/>
                <a:gd name="connsiteY263" fmla="*/ 583237 h 767703"/>
                <a:gd name="connsiteX264" fmla="*/ 1480515 w 3337030"/>
                <a:gd name="connsiteY264" fmla="*/ 582570 h 767703"/>
                <a:gd name="connsiteX265" fmla="*/ 1441187 w 3337030"/>
                <a:gd name="connsiteY265" fmla="*/ 591903 h 767703"/>
                <a:gd name="connsiteX266" fmla="*/ 1349868 w 3337030"/>
                <a:gd name="connsiteY266" fmla="*/ 533246 h 767703"/>
                <a:gd name="connsiteX267" fmla="*/ 1344535 w 3337030"/>
                <a:gd name="connsiteY267" fmla="*/ 485252 h 767703"/>
                <a:gd name="connsiteX268" fmla="*/ 1385863 w 3337030"/>
                <a:gd name="connsiteY268" fmla="*/ 467922 h 767703"/>
                <a:gd name="connsiteX269" fmla="*/ 1429190 w 3337030"/>
                <a:gd name="connsiteY269" fmla="*/ 456590 h 767703"/>
                <a:gd name="connsiteX270" fmla="*/ 1264549 w 3337030"/>
                <a:gd name="connsiteY270" fmla="*/ 452591 h 767703"/>
                <a:gd name="connsiteX271" fmla="*/ 1277214 w 3337030"/>
                <a:gd name="connsiteY271" fmla="*/ 457257 h 767703"/>
                <a:gd name="connsiteX272" fmla="*/ 1328539 w 3337030"/>
                <a:gd name="connsiteY272" fmla="*/ 554575 h 767703"/>
                <a:gd name="connsiteX273" fmla="*/ 1283211 w 3337030"/>
                <a:gd name="connsiteY273" fmla="*/ 597236 h 767703"/>
                <a:gd name="connsiteX274" fmla="*/ 1238553 w 3337030"/>
                <a:gd name="connsiteY274" fmla="*/ 561908 h 767703"/>
                <a:gd name="connsiteX275" fmla="*/ 1225220 w 3337030"/>
                <a:gd name="connsiteY275" fmla="*/ 524580 h 767703"/>
                <a:gd name="connsiteX276" fmla="*/ 1264549 w 3337030"/>
                <a:gd name="connsiteY276" fmla="*/ 452591 h 767703"/>
                <a:gd name="connsiteX277" fmla="*/ 50754 w 3337030"/>
                <a:gd name="connsiteY277" fmla="*/ 441925 h 767703"/>
                <a:gd name="connsiteX278" fmla="*/ 75416 w 3337030"/>
                <a:gd name="connsiteY278" fmla="*/ 449924 h 767703"/>
                <a:gd name="connsiteX279" fmla="*/ 87415 w 3337030"/>
                <a:gd name="connsiteY279" fmla="*/ 466587 h 767703"/>
                <a:gd name="connsiteX280" fmla="*/ 73417 w 3337030"/>
                <a:gd name="connsiteY280" fmla="*/ 477919 h 767703"/>
                <a:gd name="connsiteX281" fmla="*/ 43422 w 3337030"/>
                <a:gd name="connsiteY281" fmla="*/ 493248 h 767703"/>
                <a:gd name="connsiteX282" fmla="*/ 2764 w 3337030"/>
                <a:gd name="connsiteY282" fmla="*/ 483251 h 767703"/>
                <a:gd name="connsiteX283" fmla="*/ 25426 w 3337030"/>
                <a:gd name="connsiteY283" fmla="*/ 447924 h 767703"/>
                <a:gd name="connsiteX284" fmla="*/ 50754 w 3337030"/>
                <a:gd name="connsiteY284" fmla="*/ 441925 h 767703"/>
                <a:gd name="connsiteX285" fmla="*/ 1573664 w 3337030"/>
                <a:gd name="connsiteY285" fmla="*/ 431677 h 767703"/>
                <a:gd name="connsiteX286" fmla="*/ 1605824 w 3337030"/>
                <a:gd name="connsiteY286" fmla="*/ 443924 h 767703"/>
                <a:gd name="connsiteX287" fmla="*/ 1617156 w 3337030"/>
                <a:gd name="connsiteY287" fmla="*/ 487918 h 767703"/>
                <a:gd name="connsiteX288" fmla="*/ 1625154 w 3337030"/>
                <a:gd name="connsiteY288" fmla="*/ 550573 h 767703"/>
                <a:gd name="connsiteX289" fmla="*/ 1608491 w 3337030"/>
                <a:gd name="connsiteY289" fmla="*/ 583234 h 767703"/>
                <a:gd name="connsiteX290" fmla="*/ 1517173 w 3337030"/>
                <a:gd name="connsiteY290" fmla="*/ 551240 h 767703"/>
                <a:gd name="connsiteX291" fmla="*/ 1498509 w 3337030"/>
                <a:gd name="connsiteY291" fmla="*/ 509246 h 767703"/>
                <a:gd name="connsiteX292" fmla="*/ 1523174 w 3337030"/>
                <a:gd name="connsiteY292" fmla="*/ 454590 h 767703"/>
                <a:gd name="connsiteX293" fmla="*/ 1542502 w 3337030"/>
                <a:gd name="connsiteY293" fmla="*/ 445924 h 767703"/>
                <a:gd name="connsiteX294" fmla="*/ 1573664 w 3337030"/>
                <a:gd name="connsiteY294" fmla="*/ 431677 h 767703"/>
                <a:gd name="connsiteX295" fmla="*/ 2674308 w 3337030"/>
                <a:gd name="connsiteY295" fmla="*/ 427260 h 767703"/>
                <a:gd name="connsiteX296" fmla="*/ 2704303 w 3337030"/>
                <a:gd name="connsiteY296" fmla="*/ 437259 h 767703"/>
                <a:gd name="connsiteX297" fmla="*/ 2690305 w 3337030"/>
                <a:gd name="connsiteY297" fmla="*/ 461255 h 767703"/>
                <a:gd name="connsiteX298" fmla="*/ 2632314 w 3337030"/>
                <a:gd name="connsiteY298" fmla="*/ 493917 h 767703"/>
                <a:gd name="connsiteX299" fmla="*/ 2602319 w 3337030"/>
                <a:gd name="connsiteY299" fmla="*/ 478587 h 767703"/>
                <a:gd name="connsiteX300" fmla="*/ 2620315 w 3337030"/>
                <a:gd name="connsiteY300" fmla="*/ 447258 h 767703"/>
                <a:gd name="connsiteX301" fmla="*/ 2674308 w 3337030"/>
                <a:gd name="connsiteY301" fmla="*/ 427260 h 767703"/>
                <a:gd name="connsiteX302" fmla="*/ 1727353 w 3337030"/>
                <a:gd name="connsiteY302" fmla="*/ 424594 h 767703"/>
                <a:gd name="connsiteX303" fmla="*/ 1752464 w 3337030"/>
                <a:gd name="connsiteY303" fmla="*/ 430593 h 767703"/>
                <a:gd name="connsiteX304" fmla="*/ 1759130 w 3337030"/>
                <a:gd name="connsiteY304" fmla="*/ 446591 h 767703"/>
                <a:gd name="connsiteX305" fmla="*/ 1780459 w 3337030"/>
                <a:gd name="connsiteY305" fmla="*/ 538577 h 767703"/>
                <a:gd name="connsiteX306" fmla="*/ 1774462 w 3337030"/>
                <a:gd name="connsiteY306" fmla="*/ 555240 h 767703"/>
                <a:gd name="connsiteX307" fmla="*/ 1695806 w 3337030"/>
                <a:gd name="connsiteY307" fmla="*/ 576571 h 767703"/>
                <a:gd name="connsiteX308" fmla="*/ 1648482 w 3337030"/>
                <a:gd name="connsiteY308" fmla="*/ 539243 h 767703"/>
                <a:gd name="connsiteX309" fmla="*/ 1645151 w 3337030"/>
                <a:gd name="connsiteY309" fmla="*/ 496583 h 767703"/>
                <a:gd name="connsiteX310" fmla="*/ 1657148 w 3337030"/>
                <a:gd name="connsiteY310" fmla="*/ 442592 h 767703"/>
                <a:gd name="connsiteX311" fmla="*/ 1727353 w 3337030"/>
                <a:gd name="connsiteY311" fmla="*/ 424594 h 767703"/>
                <a:gd name="connsiteX312" fmla="*/ 215721 w 3337030"/>
                <a:gd name="connsiteY312" fmla="*/ 420877 h 767703"/>
                <a:gd name="connsiteX313" fmla="*/ 242061 w 3337030"/>
                <a:gd name="connsiteY313" fmla="*/ 456591 h 767703"/>
                <a:gd name="connsiteX314" fmla="*/ 285386 w 3337030"/>
                <a:gd name="connsiteY314" fmla="*/ 498583 h 767703"/>
                <a:gd name="connsiteX315" fmla="*/ 310050 w 3337030"/>
                <a:gd name="connsiteY315" fmla="*/ 530577 h 767703"/>
                <a:gd name="connsiteX316" fmla="*/ 312048 w 3337030"/>
                <a:gd name="connsiteY316" fmla="*/ 560574 h 767703"/>
                <a:gd name="connsiteX317" fmla="*/ 292718 w 3337030"/>
                <a:gd name="connsiteY317" fmla="*/ 591903 h 767703"/>
                <a:gd name="connsiteX318" fmla="*/ 206733 w 3337030"/>
                <a:gd name="connsiteY318" fmla="*/ 525247 h 767703"/>
                <a:gd name="connsiteX319" fmla="*/ 230729 w 3337030"/>
                <a:gd name="connsiteY319" fmla="*/ 493918 h 767703"/>
                <a:gd name="connsiteX320" fmla="*/ 166073 w 3337030"/>
                <a:gd name="connsiteY320" fmla="*/ 492585 h 767703"/>
                <a:gd name="connsiteX321" fmla="*/ 126745 w 3337030"/>
                <a:gd name="connsiteY321" fmla="*/ 489919 h 767703"/>
                <a:gd name="connsiteX322" fmla="*/ 106749 w 3337030"/>
                <a:gd name="connsiteY322" fmla="*/ 458591 h 767703"/>
                <a:gd name="connsiteX323" fmla="*/ 135411 w 3337030"/>
                <a:gd name="connsiteY323" fmla="*/ 431929 h 767703"/>
                <a:gd name="connsiteX324" fmla="*/ 198067 w 3337030"/>
                <a:gd name="connsiteY324" fmla="*/ 421263 h 767703"/>
                <a:gd name="connsiteX325" fmla="*/ 215721 w 3337030"/>
                <a:gd name="connsiteY325" fmla="*/ 420877 h 767703"/>
                <a:gd name="connsiteX326" fmla="*/ 2761959 w 3337030"/>
                <a:gd name="connsiteY326" fmla="*/ 411764 h 767703"/>
                <a:gd name="connsiteX327" fmla="*/ 2796953 w 3337030"/>
                <a:gd name="connsiteY327" fmla="*/ 416597 h 767703"/>
                <a:gd name="connsiteX328" fmla="*/ 2737629 w 3337030"/>
                <a:gd name="connsiteY328" fmla="*/ 443261 h 767703"/>
                <a:gd name="connsiteX329" fmla="*/ 2722297 w 3337030"/>
                <a:gd name="connsiteY329" fmla="*/ 436594 h 767703"/>
                <a:gd name="connsiteX330" fmla="*/ 2728963 w 3337030"/>
                <a:gd name="connsiteY330" fmla="*/ 417928 h 767703"/>
                <a:gd name="connsiteX331" fmla="*/ 2761959 w 3337030"/>
                <a:gd name="connsiteY331" fmla="*/ 411764 h 767703"/>
                <a:gd name="connsiteX332" fmla="*/ 1979759 w 3337030"/>
                <a:gd name="connsiteY332" fmla="*/ 405930 h 767703"/>
                <a:gd name="connsiteX333" fmla="*/ 1985758 w 3337030"/>
                <a:gd name="connsiteY333" fmla="*/ 406597 h 767703"/>
                <a:gd name="connsiteX334" fmla="*/ 2053082 w 3337030"/>
                <a:gd name="connsiteY334" fmla="*/ 469921 h 767703"/>
                <a:gd name="connsiteX335" fmla="*/ 2055081 w 3337030"/>
                <a:gd name="connsiteY335" fmla="*/ 481919 h 767703"/>
                <a:gd name="connsiteX336" fmla="*/ 2065078 w 3337030"/>
                <a:gd name="connsiteY336" fmla="*/ 531911 h 767703"/>
                <a:gd name="connsiteX337" fmla="*/ 1996422 w 3337030"/>
                <a:gd name="connsiteY337" fmla="*/ 551909 h 767703"/>
                <a:gd name="connsiteX338" fmla="*/ 1941098 w 3337030"/>
                <a:gd name="connsiteY338" fmla="*/ 518581 h 767703"/>
                <a:gd name="connsiteX339" fmla="*/ 1926433 w 3337030"/>
                <a:gd name="connsiteY339" fmla="*/ 468587 h 767703"/>
                <a:gd name="connsiteX340" fmla="*/ 1979759 w 3337030"/>
                <a:gd name="connsiteY340" fmla="*/ 405930 h 767703"/>
                <a:gd name="connsiteX341" fmla="*/ 1832680 w 3337030"/>
                <a:gd name="connsiteY341" fmla="*/ 402765 h 767703"/>
                <a:gd name="connsiteX342" fmla="*/ 1889107 w 3337030"/>
                <a:gd name="connsiteY342" fmla="*/ 419262 h 767703"/>
                <a:gd name="connsiteX343" fmla="*/ 1899773 w 3337030"/>
                <a:gd name="connsiteY343" fmla="*/ 428595 h 767703"/>
                <a:gd name="connsiteX344" fmla="*/ 1925102 w 3337030"/>
                <a:gd name="connsiteY344" fmla="*/ 528577 h 767703"/>
                <a:gd name="connsiteX345" fmla="*/ 1891107 w 3337030"/>
                <a:gd name="connsiteY345" fmla="*/ 559239 h 767703"/>
                <a:gd name="connsiteX346" fmla="*/ 1804455 w 3337030"/>
                <a:gd name="connsiteY346" fmla="*/ 537241 h 767703"/>
                <a:gd name="connsiteX347" fmla="*/ 1786456 w 3337030"/>
                <a:gd name="connsiteY347" fmla="*/ 435927 h 767703"/>
                <a:gd name="connsiteX348" fmla="*/ 1798455 w 3337030"/>
                <a:gd name="connsiteY348" fmla="*/ 420595 h 767703"/>
                <a:gd name="connsiteX349" fmla="*/ 1813121 w 3337030"/>
                <a:gd name="connsiteY349" fmla="*/ 417262 h 767703"/>
                <a:gd name="connsiteX350" fmla="*/ 1832680 w 3337030"/>
                <a:gd name="connsiteY350" fmla="*/ 402765 h 767703"/>
                <a:gd name="connsiteX351" fmla="*/ 321377 w 3337030"/>
                <a:gd name="connsiteY351" fmla="*/ 395934 h 767703"/>
                <a:gd name="connsiteX352" fmla="*/ 377368 w 3337030"/>
                <a:gd name="connsiteY352" fmla="*/ 467253 h 767703"/>
                <a:gd name="connsiteX353" fmla="*/ 323377 w 3337030"/>
                <a:gd name="connsiteY353" fmla="*/ 484585 h 767703"/>
                <a:gd name="connsiteX354" fmla="*/ 260053 w 3337030"/>
                <a:gd name="connsiteY354" fmla="*/ 439925 h 767703"/>
                <a:gd name="connsiteX355" fmla="*/ 321377 w 3337030"/>
                <a:gd name="connsiteY355" fmla="*/ 395934 h 767703"/>
                <a:gd name="connsiteX356" fmla="*/ 2135263 w 3337030"/>
                <a:gd name="connsiteY356" fmla="*/ 384800 h 767703"/>
                <a:gd name="connsiteX357" fmla="*/ 2157061 w 3337030"/>
                <a:gd name="connsiteY357" fmla="*/ 388602 h 767703"/>
                <a:gd name="connsiteX358" fmla="*/ 2205055 w 3337030"/>
                <a:gd name="connsiteY358" fmla="*/ 477921 h 767703"/>
                <a:gd name="connsiteX359" fmla="*/ 2177726 w 3337030"/>
                <a:gd name="connsiteY359" fmla="*/ 517915 h 767703"/>
                <a:gd name="connsiteX360" fmla="*/ 2115067 w 3337030"/>
                <a:gd name="connsiteY360" fmla="*/ 519248 h 767703"/>
                <a:gd name="connsiteX361" fmla="*/ 2065743 w 3337030"/>
                <a:gd name="connsiteY361" fmla="*/ 426596 h 767703"/>
                <a:gd name="connsiteX362" fmla="*/ 2075742 w 3337030"/>
                <a:gd name="connsiteY362" fmla="*/ 403267 h 767703"/>
                <a:gd name="connsiteX363" fmla="*/ 2135263 w 3337030"/>
                <a:gd name="connsiteY363" fmla="*/ 384800 h 767703"/>
                <a:gd name="connsiteX364" fmla="*/ 454020 w 3337030"/>
                <a:gd name="connsiteY364" fmla="*/ 379936 h 767703"/>
                <a:gd name="connsiteX365" fmla="*/ 490014 w 3337030"/>
                <a:gd name="connsiteY365" fmla="*/ 453259 h 767703"/>
                <a:gd name="connsiteX366" fmla="*/ 470683 w 3337030"/>
                <a:gd name="connsiteY366" fmla="*/ 483921 h 767703"/>
                <a:gd name="connsiteX367" fmla="*/ 392698 w 3337030"/>
                <a:gd name="connsiteY367" fmla="*/ 443260 h 767703"/>
                <a:gd name="connsiteX368" fmla="*/ 454020 w 3337030"/>
                <a:gd name="connsiteY368" fmla="*/ 379936 h 767703"/>
                <a:gd name="connsiteX369" fmla="*/ 2275458 w 3337030"/>
                <a:gd name="connsiteY369" fmla="*/ 354523 h 767703"/>
                <a:gd name="connsiteX370" fmla="*/ 2308369 w 3337030"/>
                <a:gd name="connsiteY370" fmla="*/ 357272 h 767703"/>
                <a:gd name="connsiteX371" fmla="*/ 2322367 w 3337030"/>
                <a:gd name="connsiteY371" fmla="*/ 377269 h 767703"/>
                <a:gd name="connsiteX372" fmla="*/ 2338366 w 3337030"/>
                <a:gd name="connsiteY372" fmla="*/ 448591 h 767703"/>
                <a:gd name="connsiteX373" fmla="*/ 2304371 w 3337030"/>
                <a:gd name="connsiteY373" fmla="*/ 503247 h 767703"/>
                <a:gd name="connsiteX374" fmla="*/ 2276374 w 3337030"/>
                <a:gd name="connsiteY374" fmla="*/ 508580 h 767703"/>
                <a:gd name="connsiteX375" fmla="*/ 2229049 w 3337030"/>
                <a:gd name="connsiteY375" fmla="*/ 479918 h 767703"/>
                <a:gd name="connsiteX376" fmla="*/ 2207719 w 3337030"/>
                <a:gd name="connsiteY376" fmla="*/ 413263 h 767703"/>
                <a:gd name="connsiteX377" fmla="*/ 2228382 w 3337030"/>
                <a:gd name="connsiteY377" fmla="*/ 373270 h 767703"/>
                <a:gd name="connsiteX378" fmla="*/ 2245045 w 3337030"/>
                <a:gd name="connsiteY378" fmla="*/ 367270 h 767703"/>
                <a:gd name="connsiteX379" fmla="*/ 2275458 w 3337030"/>
                <a:gd name="connsiteY379" fmla="*/ 354523 h 767703"/>
                <a:gd name="connsiteX380" fmla="*/ 2376106 w 3337030"/>
                <a:gd name="connsiteY380" fmla="*/ 348106 h 767703"/>
                <a:gd name="connsiteX381" fmla="*/ 2405018 w 3337030"/>
                <a:gd name="connsiteY381" fmla="*/ 348605 h 767703"/>
                <a:gd name="connsiteX382" fmla="*/ 2464344 w 3337030"/>
                <a:gd name="connsiteY382" fmla="*/ 358604 h 767703"/>
                <a:gd name="connsiteX383" fmla="*/ 2475007 w 3337030"/>
                <a:gd name="connsiteY383" fmla="*/ 371270 h 767703"/>
                <a:gd name="connsiteX384" fmla="*/ 2485006 w 3337030"/>
                <a:gd name="connsiteY384" fmla="*/ 443926 h 767703"/>
                <a:gd name="connsiteX385" fmla="*/ 2468343 w 3337030"/>
                <a:gd name="connsiteY385" fmla="*/ 470588 h 767703"/>
                <a:gd name="connsiteX386" fmla="*/ 2413017 w 3337030"/>
                <a:gd name="connsiteY386" fmla="*/ 482585 h 767703"/>
                <a:gd name="connsiteX387" fmla="*/ 2362359 w 3337030"/>
                <a:gd name="connsiteY387" fmla="*/ 451257 h 767703"/>
                <a:gd name="connsiteX388" fmla="*/ 2347694 w 3337030"/>
                <a:gd name="connsiteY388" fmla="*/ 407931 h 767703"/>
                <a:gd name="connsiteX389" fmla="*/ 2351693 w 3337030"/>
                <a:gd name="connsiteY389" fmla="*/ 362604 h 767703"/>
                <a:gd name="connsiteX390" fmla="*/ 2376106 w 3337030"/>
                <a:gd name="connsiteY390" fmla="*/ 348106 h 767703"/>
                <a:gd name="connsiteX391" fmla="*/ 695982 w 3337030"/>
                <a:gd name="connsiteY391" fmla="*/ 337276 h 767703"/>
                <a:gd name="connsiteX392" fmla="*/ 737976 w 3337030"/>
                <a:gd name="connsiteY392" fmla="*/ 375270 h 767703"/>
                <a:gd name="connsiteX393" fmla="*/ 743310 w 3337030"/>
                <a:gd name="connsiteY393" fmla="*/ 405265 h 767703"/>
                <a:gd name="connsiteX394" fmla="*/ 693983 w 3337030"/>
                <a:gd name="connsiteY394" fmla="*/ 477255 h 767703"/>
                <a:gd name="connsiteX395" fmla="*/ 632658 w 3337030"/>
                <a:gd name="connsiteY395" fmla="*/ 406598 h 767703"/>
                <a:gd name="connsiteX396" fmla="*/ 695982 w 3337030"/>
                <a:gd name="connsiteY396" fmla="*/ 337276 h 767703"/>
                <a:gd name="connsiteX397" fmla="*/ 283647 w 3337030"/>
                <a:gd name="connsiteY397" fmla="*/ 327069 h 767703"/>
                <a:gd name="connsiteX398" fmla="*/ 300050 w 3337030"/>
                <a:gd name="connsiteY398" fmla="*/ 361939 h 767703"/>
                <a:gd name="connsiteX399" fmla="*/ 238061 w 3337030"/>
                <a:gd name="connsiteY399" fmla="*/ 408599 h 767703"/>
                <a:gd name="connsiteX400" fmla="*/ 145407 w 3337030"/>
                <a:gd name="connsiteY400" fmla="*/ 417263 h 767703"/>
                <a:gd name="connsiteX401" fmla="*/ 88750 w 3337030"/>
                <a:gd name="connsiteY401" fmla="*/ 429262 h 767703"/>
                <a:gd name="connsiteX402" fmla="*/ 62088 w 3337030"/>
                <a:gd name="connsiteY402" fmla="*/ 408599 h 767703"/>
                <a:gd name="connsiteX403" fmla="*/ 85417 w 3337030"/>
                <a:gd name="connsiteY403" fmla="*/ 364605 h 767703"/>
                <a:gd name="connsiteX404" fmla="*/ 180735 w 3337030"/>
                <a:gd name="connsiteY404" fmla="*/ 357939 h 767703"/>
                <a:gd name="connsiteX405" fmla="*/ 181402 w 3337030"/>
                <a:gd name="connsiteY405" fmla="*/ 399267 h 767703"/>
                <a:gd name="connsiteX406" fmla="*/ 263389 w 3337030"/>
                <a:gd name="connsiteY406" fmla="*/ 331943 h 767703"/>
                <a:gd name="connsiteX407" fmla="*/ 283647 w 3337030"/>
                <a:gd name="connsiteY407" fmla="*/ 327069 h 767703"/>
                <a:gd name="connsiteX408" fmla="*/ 827876 w 3337030"/>
                <a:gd name="connsiteY408" fmla="*/ 316612 h 767703"/>
                <a:gd name="connsiteX409" fmla="*/ 864621 w 3337030"/>
                <a:gd name="connsiteY409" fmla="*/ 326610 h 767703"/>
                <a:gd name="connsiteX410" fmla="*/ 873285 w 3337030"/>
                <a:gd name="connsiteY410" fmla="*/ 370604 h 767703"/>
                <a:gd name="connsiteX411" fmla="*/ 881950 w 3337030"/>
                <a:gd name="connsiteY411" fmla="*/ 435926 h 767703"/>
                <a:gd name="connsiteX412" fmla="*/ 851289 w 3337030"/>
                <a:gd name="connsiteY412" fmla="*/ 483251 h 767703"/>
                <a:gd name="connsiteX413" fmla="*/ 817961 w 3337030"/>
                <a:gd name="connsiteY413" fmla="*/ 484584 h 767703"/>
                <a:gd name="connsiteX414" fmla="*/ 767971 w 3337030"/>
                <a:gd name="connsiteY414" fmla="*/ 440593 h 767703"/>
                <a:gd name="connsiteX415" fmla="*/ 760638 w 3337030"/>
                <a:gd name="connsiteY415" fmla="*/ 373937 h 767703"/>
                <a:gd name="connsiteX416" fmla="*/ 790633 w 3337030"/>
                <a:gd name="connsiteY416" fmla="*/ 324610 h 767703"/>
                <a:gd name="connsiteX417" fmla="*/ 827876 w 3337030"/>
                <a:gd name="connsiteY417" fmla="*/ 316612 h 767703"/>
                <a:gd name="connsiteX418" fmla="*/ 2545661 w 3337030"/>
                <a:gd name="connsiteY418" fmla="*/ 312616 h 767703"/>
                <a:gd name="connsiteX419" fmla="*/ 2598321 w 3337030"/>
                <a:gd name="connsiteY419" fmla="*/ 333279 h 767703"/>
                <a:gd name="connsiteX420" fmla="*/ 2629649 w 3337030"/>
                <a:gd name="connsiteY420" fmla="*/ 411934 h 767703"/>
                <a:gd name="connsiteX421" fmla="*/ 2542328 w 3337030"/>
                <a:gd name="connsiteY421" fmla="*/ 452593 h 767703"/>
                <a:gd name="connsiteX422" fmla="*/ 2488337 w 3337030"/>
                <a:gd name="connsiteY422" fmla="*/ 355275 h 767703"/>
                <a:gd name="connsiteX423" fmla="*/ 2545661 w 3337030"/>
                <a:gd name="connsiteY423" fmla="*/ 312616 h 767703"/>
                <a:gd name="connsiteX424" fmla="*/ 935224 w 3337030"/>
                <a:gd name="connsiteY424" fmla="*/ 306864 h 767703"/>
                <a:gd name="connsiteX425" fmla="*/ 971937 w 3337030"/>
                <a:gd name="connsiteY425" fmla="*/ 307947 h 767703"/>
                <a:gd name="connsiteX426" fmla="*/ 995933 w 3337030"/>
                <a:gd name="connsiteY426" fmla="*/ 333276 h 767703"/>
                <a:gd name="connsiteX427" fmla="*/ 1001933 w 3337030"/>
                <a:gd name="connsiteY427" fmla="*/ 443258 h 767703"/>
                <a:gd name="connsiteX428" fmla="*/ 1000599 w 3337030"/>
                <a:gd name="connsiteY428" fmla="*/ 454590 h 767703"/>
                <a:gd name="connsiteX429" fmla="*/ 900614 w 3337030"/>
                <a:gd name="connsiteY429" fmla="*/ 443258 h 767703"/>
                <a:gd name="connsiteX430" fmla="*/ 889949 w 3337030"/>
                <a:gd name="connsiteY430" fmla="*/ 388601 h 767703"/>
                <a:gd name="connsiteX431" fmla="*/ 935224 w 3337030"/>
                <a:gd name="connsiteY431" fmla="*/ 306864 h 767703"/>
                <a:gd name="connsiteX432" fmla="*/ 420025 w 3337030"/>
                <a:gd name="connsiteY432" fmla="*/ 295951 h 767703"/>
                <a:gd name="connsiteX433" fmla="*/ 421359 w 3337030"/>
                <a:gd name="connsiteY433" fmla="*/ 315947 h 767703"/>
                <a:gd name="connsiteX434" fmla="*/ 335374 w 3337030"/>
                <a:gd name="connsiteY434" fmla="*/ 383269 h 767703"/>
                <a:gd name="connsiteX435" fmla="*/ 331375 w 3337030"/>
                <a:gd name="connsiteY435" fmla="*/ 352607 h 767703"/>
                <a:gd name="connsiteX436" fmla="*/ 420025 w 3337030"/>
                <a:gd name="connsiteY436" fmla="*/ 295951 h 767703"/>
                <a:gd name="connsiteX437" fmla="*/ 2686970 w 3337030"/>
                <a:gd name="connsiteY437" fmla="*/ 291284 h 767703"/>
                <a:gd name="connsiteX438" fmla="*/ 2732963 w 3337030"/>
                <a:gd name="connsiteY438" fmla="*/ 298615 h 767703"/>
                <a:gd name="connsiteX439" fmla="*/ 2750293 w 3337030"/>
                <a:gd name="connsiteY439" fmla="*/ 369271 h 767703"/>
                <a:gd name="connsiteX440" fmla="*/ 2676973 w 3337030"/>
                <a:gd name="connsiteY440" fmla="*/ 407266 h 767703"/>
                <a:gd name="connsiteX441" fmla="*/ 2624314 w 3337030"/>
                <a:gd name="connsiteY441" fmla="*/ 335943 h 767703"/>
                <a:gd name="connsiteX442" fmla="*/ 2686970 w 3337030"/>
                <a:gd name="connsiteY442" fmla="*/ 291284 h 767703"/>
                <a:gd name="connsiteX443" fmla="*/ 1073658 w 3337030"/>
                <a:gd name="connsiteY443" fmla="*/ 286368 h 767703"/>
                <a:gd name="connsiteX444" fmla="*/ 1099247 w 3337030"/>
                <a:gd name="connsiteY444" fmla="*/ 288617 h 767703"/>
                <a:gd name="connsiteX445" fmla="*/ 1117910 w 3337030"/>
                <a:gd name="connsiteY445" fmla="*/ 311948 h 767703"/>
                <a:gd name="connsiteX446" fmla="*/ 1117243 w 3337030"/>
                <a:gd name="connsiteY446" fmla="*/ 345942 h 767703"/>
                <a:gd name="connsiteX447" fmla="*/ 1138574 w 3337030"/>
                <a:gd name="connsiteY447" fmla="*/ 439260 h 767703"/>
                <a:gd name="connsiteX448" fmla="*/ 1131908 w 3337030"/>
                <a:gd name="connsiteY448" fmla="*/ 457923 h 767703"/>
                <a:gd name="connsiteX449" fmla="*/ 1023926 w 3337030"/>
                <a:gd name="connsiteY449" fmla="*/ 409265 h 767703"/>
                <a:gd name="connsiteX450" fmla="*/ 1021259 w 3337030"/>
                <a:gd name="connsiteY450" fmla="*/ 330611 h 767703"/>
                <a:gd name="connsiteX451" fmla="*/ 1073658 w 3337030"/>
                <a:gd name="connsiteY451" fmla="*/ 286368 h 767703"/>
                <a:gd name="connsiteX452" fmla="*/ 2797619 w 3337030"/>
                <a:gd name="connsiteY452" fmla="*/ 273287 h 767703"/>
                <a:gd name="connsiteX453" fmla="*/ 2870940 w 3337030"/>
                <a:gd name="connsiteY453" fmla="*/ 326613 h 767703"/>
                <a:gd name="connsiteX454" fmla="*/ 2806949 w 3337030"/>
                <a:gd name="connsiteY454" fmla="*/ 384604 h 767703"/>
                <a:gd name="connsiteX455" fmla="*/ 2757625 w 3337030"/>
                <a:gd name="connsiteY455" fmla="*/ 305949 h 767703"/>
                <a:gd name="connsiteX456" fmla="*/ 2797619 w 3337030"/>
                <a:gd name="connsiteY456" fmla="*/ 273287 h 767703"/>
                <a:gd name="connsiteX457" fmla="*/ 1217890 w 3337030"/>
                <a:gd name="connsiteY457" fmla="*/ 264621 h 767703"/>
                <a:gd name="connsiteX458" fmla="*/ 1259883 w 3337030"/>
                <a:gd name="connsiteY458" fmla="*/ 316613 h 767703"/>
                <a:gd name="connsiteX459" fmla="*/ 1265883 w 3337030"/>
                <a:gd name="connsiteY459" fmla="*/ 361939 h 767703"/>
                <a:gd name="connsiteX460" fmla="*/ 1270549 w 3337030"/>
                <a:gd name="connsiteY460" fmla="*/ 402597 h 767703"/>
                <a:gd name="connsiteX461" fmla="*/ 1246554 w 3337030"/>
                <a:gd name="connsiteY461" fmla="*/ 448590 h 767703"/>
                <a:gd name="connsiteX462" fmla="*/ 1151238 w 3337030"/>
                <a:gd name="connsiteY462" fmla="*/ 426595 h 767703"/>
                <a:gd name="connsiteX463" fmla="*/ 1141239 w 3337030"/>
                <a:gd name="connsiteY463" fmla="*/ 306614 h 767703"/>
                <a:gd name="connsiteX464" fmla="*/ 1217890 w 3337030"/>
                <a:gd name="connsiteY464" fmla="*/ 264621 h 767703"/>
                <a:gd name="connsiteX465" fmla="*/ 2896269 w 3337030"/>
                <a:gd name="connsiteY465" fmla="*/ 263290 h 767703"/>
                <a:gd name="connsiteX466" fmla="*/ 2896066 w 3337030"/>
                <a:gd name="connsiteY466" fmla="*/ 263931 h 767703"/>
                <a:gd name="connsiteX467" fmla="*/ 2894935 w 3337030"/>
                <a:gd name="connsiteY467" fmla="*/ 263957 h 767703"/>
                <a:gd name="connsiteX468" fmla="*/ 2896269 w 3337030"/>
                <a:gd name="connsiteY468" fmla="*/ 263290 h 767703"/>
                <a:gd name="connsiteX469" fmla="*/ 2949427 w 3337030"/>
                <a:gd name="connsiteY469" fmla="*/ 262707 h 767703"/>
                <a:gd name="connsiteX470" fmla="*/ 3002918 w 3337030"/>
                <a:gd name="connsiteY470" fmla="*/ 271956 h 767703"/>
                <a:gd name="connsiteX471" fmla="*/ 2924931 w 3337030"/>
                <a:gd name="connsiteY471" fmla="*/ 356607 h 767703"/>
                <a:gd name="connsiteX472" fmla="*/ 2893602 w 3337030"/>
                <a:gd name="connsiteY472" fmla="*/ 335278 h 767703"/>
                <a:gd name="connsiteX473" fmla="*/ 2884936 w 3337030"/>
                <a:gd name="connsiteY473" fmla="*/ 299033 h 767703"/>
                <a:gd name="connsiteX474" fmla="*/ 2896066 w 3337030"/>
                <a:gd name="connsiteY474" fmla="*/ 263931 h 767703"/>
                <a:gd name="connsiteX475" fmla="*/ 2894711 w 3337030"/>
                <a:gd name="connsiteY475" fmla="*/ 262479 h 767703"/>
                <a:gd name="connsiteX476" fmla="*/ 2895603 w 3337030"/>
                <a:gd name="connsiteY476" fmla="*/ 262626 h 767703"/>
                <a:gd name="connsiteX477" fmla="*/ 2894270 w 3337030"/>
                <a:gd name="connsiteY477" fmla="*/ 263293 h 767703"/>
                <a:gd name="connsiteX478" fmla="*/ 1339703 w 3337030"/>
                <a:gd name="connsiteY478" fmla="*/ 256820 h 767703"/>
                <a:gd name="connsiteX479" fmla="*/ 1389195 w 3337030"/>
                <a:gd name="connsiteY479" fmla="*/ 317278 h 767703"/>
                <a:gd name="connsiteX480" fmla="*/ 1401192 w 3337030"/>
                <a:gd name="connsiteY480" fmla="*/ 421928 h 767703"/>
                <a:gd name="connsiteX481" fmla="*/ 1372530 w 3337030"/>
                <a:gd name="connsiteY481" fmla="*/ 454590 h 767703"/>
                <a:gd name="connsiteX482" fmla="*/ 1342535 w 3337030"/>
                <a:gd name="connsiteY482" fmla="*/ 460589 h 767703"/>
                <a:gd name="connsiteX483" fmla="*/ 1290545 w 3337030"/>
                <a:gd name="connsiteY483" fmla="*/ 425261 h 767703"/>
                <a:gd name="connsiteX484" fmla="*/ 1287878 w 3337030"/>
                <a:gd name="connsiteY484" fmla="*/ 281953 h 767703"/>
                <a:gd name="connsiteX485" fmla="*/ 1307208 w 3337030"/>
                <a:gd name="connsiteY485" fmla="*/ 261288 h 767703"/>
                <a:gd name="connsiteX486" fmla="*/ 1339703 w 3337030"/>
                <a:gd name="connsiteY486" fmla="*/ 256820 h 767703"/>
                <a:gd name="connsiteX487" fmla="*/ 3041596 w 3337030"/>
                <a:gd name="connsiteY487" fmla="*/ 239553 h 767703"/>
                <a:gd name="connsiteX488" fmla="*/ 3062239 w 3337030"/>
                <a:gd name="connsiteY488" fmla="*/ 247292 h 767703"/>
                <a:gd name="connsiteX489" fmla="*/ 3108899 w 3337030"/>
                <a:gd name="connsiteY489" fmla="*/ 254622 h 767703"/>
                <a:gd name="connsiteX490" fmla="*/ 3121565 w 3337030"/>
                <a:gd name="connsiteY490" fmla="*/ 259289 h 767703"/>
                <a:gd name="connsiteX491" fmla="*/ 3118898 w 3337030"/>
                <a:gd name="connsiteY491" fmla="*/ 273287 h 767703"/>
                <a:gd name="connsiteX492" fmla="*/ 3030910 w 3337030"/>
                <a:gd name="connsiteY492" fmla="*/ 312615 h 767703"/>
                <a:gd name="connsiteX493" fmla="*/ 3018913 w 3337030"/>
                <a:gd name="connsiteY493" fmla="*/ 279954 h 767703"/>
                <a:gd name="connsiteX494" fmla="*/ 3041596 w 3337030"/>
                <a:gd name="connsiteY494" fmla="*/ 239553 h 767703"/>
                <a:gd name="connsiteX495" fmla="*/ 565335 w 3337030"/>
                <a:gd name="connsiteY495" fmla="*/ 237293 h 767703"/>
                <a:gd name="connsiteX496" fmla="*/ 531341 w 3337030"/>
                <a:gd name="connsiteY496" fmla="*/ 344609 h 767703"/>
                <a:gd name="connsiteX497" fmla="*/ 479351 w 3337030"/>
                <a:gd name="connsiteY497" fmla="*/ 359272 h 767703"/>
                <a:gd name="connsiteX498" fmla="*/ 442023 w 3337030"/>
                <a:gd name="connsiteY498" fmla="*/ 352608 h 767703"/>
                <a:gd name="connsiteX499" fmla="*/ 459353 w 3337030"/>
                <a:gd name="connsiteY499" fmla="*/ 308614 h 767703"/>
                <a:gd name="connsiteX500" fmla="*/ 565335 w 3337030"/>
                <a:gd name="connsiteY500" fmla="*/ 237293 h 767703"/>
                <a:gd name="connsiteX501" fmla="*/ 1471338 w 3337030"/>
                <a:gd name="connsiteY501" fmla="*/ 235867 h 767703"/>
                <a:gd name="connsiteX502" fmla="*/ 1506510 w 3337030"/>
                <a:gd name="connsiteY502" fmla="*/ 243292 h 767703"/>
                <a:gd name="connsiteX503" fmla="*/ 1526505 w 3337030"/>
                <a:gd name="connsiteY503" fmla="*/ 274621 h 767703"/>
                <a:gd name="connsiteX504" fmla="*/ 1548504 w 3337030"/>
                <a:gd name="connsiteY504" fmla="*/ 381937 h 767703"/>
                <a:gd name="connsiteX505" fmla="*/ 1519839 w 3337030"/>
                <a:gd name="connsiteY505" fmla="*/ 433261 h 767703"/>
                <a:gd name="connsiteX506" fmla="*/ 1517175 w 3337030"/>
                <a:gd name="connsiteY506" fmla="*/ 433928 h 767703"/>
                <a:gd name="connsiteX507" fmla="*/ 1409858 w 3337030"/>
                <a:gd name="connsiteY507" fmla="*/ 357940 h 767703"/>
                <a:gd name="connsiteX508" fmla="*/ 1403192 w 3337030"/>
                <a:gd name="connsiteY508" fmla="*/ 307949 h 767703"/>
                <a:gd name="connsiteX509" fmla="*/ 1471338 w 3337030"/>
                <a:gd name="connsiteY509" fmla="*/ 235867 h 767703"/>
                <a:gd name="connsiteX510" fmla="*/ 1590495 w 3337030"/>
                <a:gd name="connsiteY510" fmla="*/ 215964 h 767703"/>
                <a:gd name="connsiteX511" fmla="*/ 1658486 w 3337030"/>
                <a:gd name="connsiteY511" fmla="*/ 253958 h 767703"/>
                <a:gd name="connsiteX512" fmla="*/ 1689144 w 3337030"/>
                <a:gd name="connsiteY512" fmla="*/ 399936 h 767703"/>
                <a:gd name="connsiteX513" fmla="*/ 1678479 w 3337030"/>
                <a:gd name="connsiteY513" fmla="*/ 418599 h 767703"/>
                <a:gd name="connsiteX514" fmla="*/ 1642486 w 3337030"/>
                <a:gd name="connsiteY514" fmla="*/ 421265 h 767703"/>
                <a:gd name="connsiteX515" fmla="*/ 1595161 w 3337030"/>
                <a:gd name="connsiteY515" fmla="*/ 423931 h 767703"/>
                <a:gd name="connsiteX516" fmla="*/ 1559167 w 3337030"/>
                <a:gd name="connsiteY516" fmla="*/ 369941 h 767703"/>
                <a:gd name="connsiteX517" fmla="*/ 1546501 w 3337030"/>
                <a:gd name="connsiteY517" fmla="*/ 269290 h 767703"/>
                <a:gd name="connsiteX518" fmla="*/ 1590495 w 3337030"/>
                <a:gd name="connsiteY518" fmla="*/ 215964 h 767703"/>
                <a:gd name="connsiteX519" fmla="*/ 670650 w 3337030"/>
                <a:gd name="connsiteY519" fmla="*/ 199299 h 767703"/>
                <a:gd name="connsiteX520" fmla="*/ 689315 w 3337030"/>
                <a:gd name="connsiteY520" fmla="*/ 217961 h 767703"/>
                <a:gd name="connsiteX521" fmla="*/ 677316 w 3337030"/>
                <a:gd name="connsiteY521" fmla="*/ 298615 h 767703"/>
                <a:gd name="connsiteX522" fmla="*/ 659987 w 3337030"/>
                <a:gd name="connsiteY522" fmla="*/ 330610 h 767703"/>
                <a:gd name="connsiteX523" fmla="*/ 617327 w 3337030"/>
                <a:gd name="connsiteY523" fmla="*/ 439925 h 767703"/>
                <a:gd name="connsiteX524" fmla="*/ 588665 w 3337030"/>
                <a:gd name="connsiteY524" fmla="*/ 477919 h 767703"/>
                <a:gd name="connsiteX525" fmla="*/ 579333 w 3337030"/>
                <a:gd name="connsiteY525" fmla="*/ 477919 h 767703"/>
                <a:gd name="connsiteX526" fmla="*/ 514678 w 3337030"/>
                <a:gd name="connsiteY526" fmla="*/ 469253 h 767703"/>
                <a:gd name="connsiteX527" fmla="*/ 504014 w 3337030"/>
                <a:gd name="connsiteY527" fmla="*/ 386599 h 767703"/>
                <a:gd name="connsiteX528" fmla="*/ 542006 w 3337030"/>
                <a:gd name="connsiteY528" fmla="*/ 362604 h 767703"/>
                <a:gd name="connsiteX529" fmla="*/ 607328 w 3337030"/>
                <a:gd name="connsiteY529" fmla="*/ 350605 h 767703"/>
                <a:gd name="connsiteX530" fmla="*/ 566003 w 3337030"/>
                <a:gd name="connsiteY530" fmla="*/ 293949 h 767703"/>
                <a:gd name="connsiteX531" fmla="*/ 670650 w 3337030"/>
                <a:gd name="connsiteY531" fmla="*/ 199299 h 767703"/>
                <a:gd name="connsiteX532" fmla="*/ 1740466 w 3337030"/>
                <a:gd name="connsiteY532" fmla="*/ 197302 h 767703"/>
                <a:gd name="connsiteX533" fmla="*/ 1813122 w 3337030"/>
                <a:gd name="connsiteY533" fmla="*/ 236629 h 767703"/>
                <a:gd name="connsiteX534" fmla="*/ 1829785 w 3337030"/>
                <a:gd name="connsiteY534" fmla="*/ 330614 h 767703"/>
                <a:gd name="connsiteX535" fmla="*/ 1793790 w 3337030"/>
                <a:gd name="connsiteY535" fmla="*/ 405933 h 767703"/>
                <a:gd name="connsiteX536" fmla="*/ 1721801 w 3337030"/>
                <a:gd name="connsiteY536" fmla="*/ 389270 h 767703"/>
                <a:gd name="connsiteX537" fmla="*/ 1679809 w 3337030"/>
                <a:gd name="connsiteY537" fmla="*/ 240627 h 767703"/>
                <a:gd name="connsiteX538" fmla="*/ 1740466 w 3337030"/>
                <a:gd name="connsiteY538" fmla="*/ 197302 h 767703"/>
                <a:gd name="connsiteX539" fmla="*/ 809293 w 3337030"/>
                <a:gd name="connsiteY539" fmla="*/ 180636 h 767703"/>
                <a:gd name="connsiteX540" fmla="*/ 801296 w 3337030"/>
                <a:gd name="connsiteY540" fmla="*/ 277288 h 767703"/>
                <a:gd name="connsiteX541" fmla="*/ 734639 w 3337030"/>
                <a:gd name="connsiteY541" fmla="*/ 325948 h 767703"/>
                <a:gd name="connsiteX542" fmla="*/ 699311 w 3337030"/>
                <a:gd name="connsiteY542" fmla="*/ 275288 h 767703"/>
                <a:gd name="connsiteX543" fmla="*/ 809293 w 3337030"/>
                <a:gd name="connsiteY543" fmla="*/ 180636 h 767703"/>
                <a:gd name="connsiteX544" fmla="*/ 1869777 w 3337030"/>
                <a:gd name="connsiteY544" fmla="*/ 176637 h 767703"/>
                <a:gd name="connsiteX545" fmla="*/ 1940433 w 3337030"/>
                <a:gd name="connsiteY545" fmla="*/ 215298 h 767703"/>
                <a:gd name="connsiteX546" fmla="*/ 1967762 w 3337030"/>
                <a:gd name="connsiteY546" fmla="*/ 370606 h 767703"/>
                <a:gd name="connsiteX547" fmla="*/ 1965096 w 3337030"/>
                <a:gd name="connsiteY547" fmla="*/ 383269 h 767703"/>
                <a:gd name="connsiteX548" fmla="*/ 1885109 w 3337030"/>
                <a:gd name="connsiteY548" fmla="*/ 394601 h 767703"/>
                <a:gd name="connsiteX549" fmla="*/ 1847781 w 3337030"/>
                <a:gd name="connsiteY549" fmla="*/ 338612 h 767703"/>
                <a:gd name="connsiteX550" fmla="*/ 1829116 w 3337030"/>
                <a:gd name="connsiteY550" fmla="*/ 229963 h 767703"/>
                <a:gd name="connsiteX551" fmla="*/ 1869777 w 3337030"/>
                <a:gd name="connsiteY551" fmla="*/ 176637 h 767703"/>
                <a:gd name="connsiteX552" fmla="*/ 2023083 w 3337030"/>
                <a:gd name="connsiteY552" fmla="*/ 172638 h 767703"/>
                <a:gd name="connsiteX553" fmla="*/ 2075740 w 3337030"/>
                <a:gd name="connsiteY553" fmla="*/ 223962 h 767703"/>
                <a:gd name="connsiteX554" fmla="*/ 2093071 w 3337030"/>
                <a:gd name="connsiteY554" fmla="*/ 341944 h 767703"/>
                <a:gd name="connsiteX555" fmla="*/ 2050411 w 3337030"/>
                <a:gd name="connsiteY555" fmla="*/ 383936 h 767703"/>
                <a:gd name="connsiteX556" fmla="*/ 2034415 w 3337030"/>
                <a:gd name="connsiteY556" fmla="*/ 386602 h 767703"/>
                <a:gd name="connsiteX557" fmla="*/ 1983089 w 3337030"/>
                <a:gd name="connsiteY557" fmla="*/ 354607 h 767703"/>
                <a:gd name="connsiteX558" fmla="*/ 1967093 w 3337030"/>
                <a:gd name="connsiteY558" fmla="*/ 230628 h 767703"/>
                <a:gd name="connsiteX559" fmla="*/ 2023083 w 3337030"/>
                <a:gd name="connsiteY559" fmla="*/ 172638 h 767703"/>
                <a:gd name="connsiteX560" fmla="*/ 877283 w 3337030"/>
                <a:gd name="connsiteY560" fmla="*/ 168637 h 767703"/>
                <a:gd name="connsiteX561" fmla="*/ 927941 w 3337030"/>
                <a:gd name="connsiteY561" fmla="*/ 218631 h 767703"/>
                <a:gd name="connsiteX562" fmla="*/ 923275 w 3337030"/>
                <a:gd name="connsiteY562" fmla="*/ 261289 h 767703"/>
                <a:gd name="connsiteX563" fmla="*/ 860618 w 3337030"/>
                <a:gd name="connsiteY563" fmla="*/ 301950 h 767703"/>
                <a:gd name="connsiteX564" fmla="*/ 851952 w 3337030"/>
                <a:gd name="connsiteY564" fmla="*/ 299950 h 767703"/>
                <a:gd name="connsiteX565" fmla="*/ 817291 w 3337030"/>
                <a:gd name="connsiteY565" fmla="*/ 250626 h 767703"/>
                <a:gd name="connsiteX566" fmla="*/ 857952 w 3337030"/>
                <a:gd name="connsiteY566" fmla="*/ 176636 h 767703"/>
                <a:gd name="connsiteX567" fmla="*/ 877283 w 3337030"/>
                <a:gd name="connsiteY567" fmla="*/ 168637 h 767703"/>
                <a:gd name="connsiteX568" fmla="*/ 2152394 w 3337030"/>
                <a:gd name="connsiteY568" fmla="*/ 156641 h 767703"/>
                <a:gd name="connsiteX569" fmla="*/ 2219715 w 3337030"/>
                <a:gd name="connsiteY569" fmla="*/ 204632 h 767703"/>
                <a:gd name="connsiteX570" fmla="*/ 2247044 w 3337030"/>
                <a:gd name="connsiteY570" fmla="*/ 301952 h 767703"/>
                <a:gd name="connsiteX571" fmla="*/ 2213716 w 3337030"/>
                <a:gd name="connsiteY571" fmla="*/ 355942 h 767703"/>
                <a:gd name="connsiteX572" fmla="*/ 2181722 w 3337030"/>
                <a:gd name="connsiteY572" fmla="*/ 365275 h 767703"/>
                <a:gd name="connsiteX573" fmla="*/ 2109067 w 3337030"/>
                <a:gd name="connsiteY573" fmla="*/ 327280 h 767703"/>
                <a:gd name="connsiteX574" fmla="*/ 2091071 w 3337030"/>
                <a:gd name="connsiteY574" fmla="*/ 224630 h 767703"/>
                <a:gd name="connsiteX575" fmla="*/ 2152394 w 3337030"/>
                <a:gd name="connsiteY575" fmla="*/ 156641 h 767703"/>
                <a:gd name="connsiteX576" fmla="*/ 984096 w 3337030"/>
                <a:gd name="connsiteY576" fmla="*/ 151392 h 767703"/>
                <a:gd name="connsiteX577" fmla="*/ 1009259 w 3337030"/>
                <a:gd name="connsiteY577" fmla="*/ 156641 h 767703"/>
                <a:gd name="connsiteX578" fmla="*/ 1048587 w 3337030"/>
                <a:gd name="connsiteY578" fmla="*/ 206635 h 767703"/>
                <a:gd name="connsiteX579" fmla="*/ 1043921 w 3337030"/>
                <a:gd name="connsiteY579" fmla="*/ 233297 h 767703"/>
                <a:gd name="connsiteX580" fmla="*/ 975931 w 3337030"/>
                <a:gd name="connsiteY580" fmla="*/ 299287 h 767703"/>
                <a:gd name="connsiteX581" fmla="*/ 934603 w 3337030"/>
                <a:gd name="connsiteY581" fmla="*/ 251293 h 767703"/>
                <a:gd name="connsiteX582" fmla="*/ 963932 w 3337030"/>
                <a:gd name="connsiteY582" fmla="*/ 166641 h 767703"/>
                <a:gd name="connsiteX583" fmla="*/ 984096 w 3337030"/>
                <a:gd name="connsiteY583" fmla="*/ 151392 h 767703"/>
                <a:gd name="connsiteX584" fmla="*/ 2317032 w 3337030"/>
                <a:gd name="connsiteY584" fmla="*/ 133977 h 767703"/>
                <a:gd name="connsiteX585" fmla="*/ 2364358 w 3337030"/>
                <a:gd name="connsiteY585" fmla="*/ 177970 h 767703"/>
                <a:gd name="connsiteX586" fmla="*/ 2384354 w 3337030"/>
                <a:gd name="connsiteY586" fmla="*/ 285952 h 767703"/>
                <a:gd name="connsiteX587" fmla="*/ 2351693 w 3337030"/>
                <a:gd name="connsiteY587" fmla="*/ 333278 h 767703"/>
                <a:gd name="connsiteX588" fmla="*/ 2327698 w 3337030"/>
                <a:gd name="connsiteY588" fmla="*/ 335945 h 767703"/>
                <a:gd name="connsiteX589" fmla="*/ 2267709 w 3337030"/>
                <a:gd name="connsiteY589" fmla="*/ 309949 h 767703"/>
                <a:gd name="connsiteX590" fmla="*/ 2233714 w 3337030"/>
                <a:gd name="connsiteY590" fmla="*/ 189301 h 767703"/>
                <a:gd name="connsiteX591" fmla="*/ 2258376 w 3337030"/>
                <a:gd name="connsiteY591" fmla="*/ 147975 h 767703"/>
                <a:gd name="connsiteX592" fmla="*/ 2317032 w 3337030"/>
                <a:gd name="connsiteY592" fmla="*/ 133977 h 767703"/>
                <a:gd name="connsiteX593" fmla="*/ 1111908 w 3337030"/>
                <a:gd name="connsiteY593" fmla="*/ 133310 h 767703"/>
                <a:gd name="connsiteX594" fmla="*/ 1165232 w 3337030"/>
                <a:gd name="connsiteY594" fmla="*/ 171971 h 767703"/>
                <a:gd name="connsiteX595" fmla="*/ 1167232 w 3337030"/>
                <a:gd name="connsiteY595" fmla="*/ 202633 h 767703"/>
                <a:gd name="connsiteX596" fmla="*/ 1093245 w 3337030"/>
                <a:gd name="connsiteY596" fmla="*/ 275955 h 767703"/>
                <a:gd name="connsiteX597" fmla="*/ 1061916 w 3337030"/>
                <a:gd name="connsiteY597" fmla="*/ 247293 h 767703"/>
                <a:gd name="connsiteX598" fmla="*/ 1067247 w 3337030"/>
                <a:gd name="connsiteY598" fmla="*/ 159307 h 767703"/>
                <a:gd name="connsiteX599" fmla="*/ 1111908 w 3337030"/>
                <a:gd name="connsiteY599" fmla="*/ 133310 h 767703"/>
                <a:gd name="connsiteX600" fmla="*/ 2973590 w 3337030"/>
                <a:gd name="connsiteY600" fmla="*/ 132644 h 767703"/>
                <a:gd name="connsiteX601" fmla="*/ 2979589 w 3337030"/>
                <a:gd name="connsiteY601" fmla="*/ 132644 h 767703"/>
                <a:gd name="connsiteX602" fmla="*/ 3032914 w 3337030"/>
                <a:gd name="connsiteY602" fmla="*/ 189301 h 767703"/>
                <a:gd name="connsiteX603" fmla="*/ 2964924 w 3337030"/>
                <a:gd name="connsiteY603" fmla="*/ 243961 h 767703"/>
                <a:gd name="connsiteX604" fmla="*/ 2938928 w 3337030"/>
                <a:gd name="connsiteY604" fmla="*/ 217963 h 767703"/>
                <a:gd name="connsiteX605" fmla="*/ 2934262 w 3337030"/>
                <a:gd name="connsiteY605" fmla="*/ 178638 h 767703"/>
                <a:gd name="connsiteX606" fmla="*/ 2973590 w 3337030"/>
                <a:gd name="connsiteY606" fmla="*/ 132644 h 767703"/>
                <a:gd name="connsiteX607" fmla="*/ 2454345 w 3337030"/>
                <a:gd name="connsiteY607" fmla="*/ 130979 h 767703"/>
                <a:gd name="connsiteX608" fmla="*/ 2494338 w 3337030"/>
                <a:gd name="connsiteY608" fmla="*/ 140643 h 767703"/>
                <a:gd name="connsiteX609" fmla="*/ 2500338 w 3337030"/>
                <a:gd name="connsiteY609" fmla="*/ 147309 h 767703"/>
                <a:gd name="connsiteX610" fmla="*/ 2525000 w 3337030"/>
                <a:gd name="connsiteY610" fmla="*/ 288620 h 767703"/>
                <a:gd name="connsiteX611" fmla="*/ 2447680 w 3337030"/>
                <a:gd name="connsiteY611" fmla="*/ 337944 h 767703"/>
                <a:gd name="connsiteX612" fmla="*/ 2401020 w 3337030"/>
                <a:gd name="connsiteY612" fmla="*/ 303283 h 767703"/>
                <a:gd name="connsiteX613" fmla="*/ 2385021 w 3337030"/>
                <a:gd name="connsiteY613" fmla="*/ 185303 h 767703"/>
                <a:gd name="connsiteX614" fmla="*/ 2414352 w 3337030"/>
                <a:gd name="connsiteY614" fmla="*/ 139310 h 767703"/>
                <a:gd name="connsiteX615" fmla="*/ 2454345 w 3337030"/>
                <a:gd name="connsiteY615" fmla="*/ 130979 h 767703"/>
                <a:gd name="connsiteX616" fmla="*/ 3321529 w 3337030"/>
                <a:gd name="connsiteY616" fmla="*/ 126646 h 767703"/>
                <a:gd name="connsiteX617" fmla="*/ 3336192 w 3337030"/>
                <a:gd name="connsiteY617" fmla="*/ 169972 h 767703"/>
                <a:gd name="connsiteX618" fmla="*/ 3326862 w 3337030"/>
                <a:gd name="connsiteY618" fmla="*/ 187301 h 767703"/>
                <a:gd name="connsiteX619" fmla="*/ 3318196 w 3337030"/>
                <a:gd name="connsiteY619" fmla="*/ 187968 h 767703"/>
                <a:gd name="connsiteX620" fmla="*/ 3316863 w 3337030"/>
                <a:gd name="connsiteY620" fmla="*/ 171972 h 767703"/>
                <a:gd name="connsiteX621" fmla="*/ 3321529 w 3337030"/>
                <a:gd name="connsiteY621" fmla="*/ 126646 h 767703"/>
                <a:gd name="connsiteX622" fmla="*/ 3179552 w 3337030"/>
                <a:gd name="connsiteY622" fmla="*/ 126645 h 767703"/>
                <a:gd name="connsiteX623" fmla="*/ 3206880 w 3337030"/>
                <a:gd name="connsiteY623" fmla="*/ 170638 h 767703"/>
                <a:gd name="connsiteX624" fmla="*/ 3153557 w 3337030"/>
                <a:gd name="connsiteY624" fmla="*/ 249959 h 767703"/>
                <a:gd name="connsiteX625" fmla="*/ 3172886 w 3337030"/>
                <a:gd name="connsiteY625" fmla="*/ 205965 h 767703"/>
                <a:gd name="connsiteX626" fmla="*/ 3170220 w 3337030"/>
                <a:gd name="connsiteY626" fmla="*/ 175304 h 767703"/>
                <a:gd name="connsiteX627" fmla="*/ 3179552 w 3337030"/>
                <a:gd name="connsiteY627" fmla="*/ 126645 h 767703"/>
                <a:gd name="connsiteX628" fmla="*/ 935769 w 3337030"/>
                <a:gd name="connsiteY628" fmla="*/ 123897 h 767703"/>
                <a:gd name="connsiteX629" fmla="*/ 945267 w 3337030"/>
                <a:gd name="connsiteY629" fmla="*/ 125980 h 767703"/>
                <a:gd name="connsiteX630" fmla="*/ 943933 w 3337030"/>
                <a:gd name="connsiteY630" fmla="*/ 148644 h 767703"/>
                <a:gd name="connsiteX631" fmla="*/ 925271 w 3337030"/>
                <a:gd name="connsiteY631" fmla="*/ 157977 h 767703"/>
                <a:gd name="connsiteX632" fmla="*/ 887944 w 3337030"/>
                <a:gd name="connsiteY632" fmla="*/ 150644 h 767703"/>
                <a:gd name="connsiteX633" fmla="*/ 925271 w 3337030"/>
                <a:gd name="connsiteY633" fmla="*/ 127312 h 767703"/>
                <a:gd name="connsiteX634" fmla="*/ 935769 w 3337030"/>
                <a:gd name="connsiteY634" fmla="*/ 123897 h 767703"/>
                <a:gd name="connsiteX635" fmla="*/ 3119898 w 3337030"/>
                <a:gd name="connsiteY635" fmla="*/ 123490 h 767703"/>
                <a:gd name="connsiteX636" fmla="*/ 3152893 w 3337030"/>
                <a:gd name="connsiteY636" fmla="*/ 176639 h 767703"/>
                <a:gd name="connsiteX637" fmla="*/ 3089569 w 3337030"/>
                <a:gd name="connsiteY637" fmla="*/ 235963 h 767703"/>
                <a:gd name="connsiteX638" fmla="*/ 3056241 w 3337030"/>
                <a:gd name="connsiteY638" fmla="*/ 206635 h 767703"/>
                <a:gd name="connsiteX639" fmla="*/ 3053575 w 3337030"/>
                <a:gd name="connsiteY639" fmla="*/ 188636 h 767703"/>
                <a:gd name="connsiteX640" fmla="*/ 3044909 w 3337030"/>
                <a:gd name="connsiteY640" fmla="*/ 139311 h 767703"/>
                <a:gd name="connsiteX641" fmla="*/ 3093569 w 3337030"/>
                <a:gd name="connsiteY641" fmla="*/ 127312 h 767703"/>
                <a:gd name="connsiteX642" fmla="*/ 3119898 w 3337030"/>
                <a:gd name="connsiteY642" fmla="*/ 123490 h 767703"/>
                <a:gd name="connsiteX643" fmla="*/ 1218367 w 3337030"/>
                <a:gd name="connsiteY643" fmla="*/ 123313 h 767703"/>
                <a:gd name="connsiteX644" fmla="*/ 1235885 w 3337030"/>
                <a:gd name="connsiteY644" fmla="*/ 130646 h 767703"/>
                <a:gd name="connsiteX645" fmla="*/ 1244551 w 3337030"/>
                <a:gd name="connsiteY645" fmla="*/ 131979 h 767703"/>
                <a:gd name="connsiteX646" fmla="*/ 1301875 w 3337030"/>
                <a:gd name="connsiteY646" fmla="*/ 196635 h 767703"/>
                <a:gd name="connsiteX647" fmla="*/ 1303208 w 3337030"/>
                <a:gd name="connsiteY647" fmla="*/ 217297 h 767703"/>
                <a:gd name="connsiteX648" fmla="*/ 1261883 w 3337030"/>
                <a:gd name="connsiteY648" fmla="*/ 252625 h 767703"/>
                <a:gd name="connsiteX649" fmla="*/ 1222554 w 3337030"/>
                <a:gd name="connsiteY649" fmla="*/ 246625 h 767703"/>
                <a:gd name="connsiteX650" fmla="*/ 1187227 w 3337030"/>
                <a:gd name="connsiteY650" fmla="*/ 207965 h 767703"/>
                <a:gd name="connsiteX651" fmla="*/ 1194560 w 3337030"/>
                <a:gd name="connsiteY651" fmla="*/ 153308 h 767703"/>
                <a:gd name="connsiteX652" fmla="*/ 1218367 w 3337030"/>
                <a:gd name="connsiteY652" fmla="*/ 123313 h 767703"/>
                <a:gd name="connsiteX653" fmla="*/ 2578875 w 3337030"/>
                <a:gd name="connsiteY653" fmla="*/ 119960 h 767703"/>
                <a:gd name="connsiteX654" fmla="*/ 2612984 w 3337030"/>
                <a:gd name="connsiteY654" fmla="*/ 128646 h 767703"/>
                <a:gd name="connsiteX655" fmla="*/ 2636982 w 3337030"/>
                <a:gd name="connsiteY655" fmla="*/ 161307 h 767703"/>
                <a:gd name="connsiteX656" fmla="*/ 2663644 w 3337030"/>
                <a:gd name="connsiteY656" fmla="*/ 267291 h 767703"/>
                <a:gd name="connsiteX657" fmla="*/ 2660311 w 3337030"/>
                <a:gd name="connsiteY657" fmla="*/ 288620 h 767703"/>
                <a:gd name="connsiteX658" fmla="*/ 2538330 w 3337030"/>
                <a:gd name="connsiteY658" fmla="*/ 241962 h 767703"/>
                <a:gd name="connsiteX659" fmla="*/ 2529664 w 3337030"/>
                <a:gd name="connsiteY659" fmla="*/ 184636 h 767703"/>
                <a:gd name="connsiteX660" fmla="*/ 2578875 w 3337030"/>
                <a:gd name="connsiteY660" fmla="*/ 119960 h 767703"/>
                <a:gd name="connsiteX661" fmla="*/ 2827947 w 3337030"/>
                <a:gd name="connsiteY661" fmla="*/ 116721 h 767703"/>
                <a:gd name="connsiteX662" fmla="*/ 2908933 w 3337030"/>
                <a:gd name="connsiteY662" fmla="*/ 157309 h 767703"/>
                <a:gd name="connsiteX663" fmla="*/ 2921349 w 3337030"/>
                <a:gd name="connsiteY663" fmla="*/ 213300 h 767703"/>
                <a:gd name="connsiteX664" fmla="*/ 2894711 w 3337030"/>
                <a:gd name="connsiteY664" fmla="*/ 262479 h 767703"/>
                <a:gd name="connsiteX665" fmla="*/ 2883938 w 3337030"/>
                <a:gd name="connsiteY665" fmla="*/ 260710 h 767703"/>
                <a:gd name="connsiteX666" fmla="*/ 2872272 w 3337030"/>
                <a:gd name="connsiteY666" fmla="*/ 263293 h 767703"/>
                <a:gd name="connsiteX667" fmla="*/ 2803618 w 3337030"/>
                <a:gd name="connsiteY667" fmla="*/ 222632 h 767703"/>
                <a:gd name="connsiteX668" fmla="*/ 2785619 w 3337030"/>
                <a:gd name="connsiteY668" fmla="*/ 155309 h 767703"/>
                <a:gd name="connsiteX669" fmla="*/ 2800285 w 3337030"/>
                <a:gd name="connsiteY669" fmla="*/ 123980 h 767703"/>
                <a:gd name="connsiteX670" fmla="*/ 2827947 w 3337030"/>
                <a:gd name="connsiteY670" fmla="*/ 116721 h 767703"/>
                <a:gd name="connsiteX671" fmla="*/ 3240209 w 3337030"/>
                <a:gd name="connsiteY671" fmla="*/ 115314 h 767703"/>
                <a:gd name="connsiteX672" fmla="*/ 3292201 w 3337030"/>
                <a:gd name="connsiteY672" fmla="*/ 148642 h 767703"/>
                <a:gd name="connsiteX673" fmla="*/ 3258872 w 3337030"/>
                <a:gd name="connsiteY673" fmla="*/ 212632 h 767703"/>
                <a:gd name="connsiteX674" fmla="*/ 3228877 w 3337030"/>
                <a:gd name="connsiteY674" fmla="*/ 223296 h 767703"/>
                <a:gd name="connsiteX675" fmla="*/ 3218213 w 3337030"/>
                <a:gd name="connsiteY675" fmla="*/ 140643 h 767703"/>
                <a:gd name="connsiteX676" fmla="*/ 3240209 w 3337030"/>
                <a:gd name="connsiteY676" fmla="*/ 115314 h 767703"/>
                <a:gd name="connsiteX677" fmla="*/ 2720964 w 3337030"/>
                <a:gd name="connsiteY677" fmla="*/ 113981 h 767703"/>
                <a:gd name="connsiteX678" fmla="*/ 2776289 w 3337030"/>
                <a:gd name="connsiteY678" fmla="*/ 157972 h 767703"/>
                <a:gd name="connsiteX679" fmla="*/ 2782953 w 3337030"/>
                <a:gd name="connsiteY679" fmla="*/ 221961 h 767703"/>
                <a:gd name="connsiteX680" fmla="*/ 2743628 w 3337030"/>
                <a:gd name="connsiteY680" fmla="*/ 271287 h 767703"/>
                <a:gd name="connsiteX681" fmla="*/ 2728296 w 3337030"/>
                <a:gd name="connsiteY681" fmla="*/ 271953 h 767703"/>
                <a:gd name="connsiteX682" fmla="*/ 2660974 w 3337030"/>
                <a:gd name="connsiteY682" fmla="*/ 216630 h 767703"/>
                <a:gd name="connsiteX683" fmla="*/ 2656975 w 3337030"/>
                <a:gd name="connsiteY683" fmla="*/ 195299 h 767703"/>
                <a:gd name="connsiteX684" fmla="*/ 2720964 w 3337030"/>
                <a:gd name="connsiteY684" fmla="*/ 113981 h 767703"/>
                <a:gd name="connsiteX685" fmla="*/ 1407762 w 3337030"/>
                <a:gd name="connsiteY685" fmla="*/ 104743 h 767703"/>
                <a:gd name="connsiteX686" fmla="*/ 1443851 w 3337030"/>
                <a:gd name="connsiteY686" fmla="*/ 170639 h 767703"/>
                <a:gd name="connsiteX687" fmla="*/ 1353199 w 3337030"/>
                <a:gd name="connsiteY687" fmla="*/ 241295 h 767703"/>
                <a:gd name="connsiteX688" fmla="*/ 1319871 w 3337030"/>
                <a:gd name="connsiteY688" fmla="*/ 190635 h 767703"/>
                <a:gd name="connsiteX689" fmla="*/ 1321871 w 3337030"/>
                <a:gd name="connsiteY689" fmla="*/ 159973 h 767703"/>
                <a:gd name="connsiteX690" fmla="*/ 1369862 w 3337030"/>
                <a:gd name="connsiteY690" fmla="*/ 107315 h 767703"/>
                <a:gd name="connsiteX691" fmla="*/ 1407762 w 3337030"/>
                <a:gd name="connsiteY691" fmla="*/ 104743 h 767703"/>
                <a:gd name="connsiteX692" fmla="*/ 1064582 w 3337030"/>
                <a:gd name="connsiteY692" fmla="*/ 98650 h 767703"/>
                <a:gd name="connsiteX693" fmla="*/ 1086578 w 3337030"/>
                <a:gd name="connsiteY693" fmla="*/ 106649 h 767703"/>
                <a:gd name="connsiteX694" fmla="*/ 1076579 w 3337030"/>
                <a:gd name="connsiteY694" fmla="*/ 122648 h 767703"/>
                <a:gd name="connsiteX695" fmla="*/ 1027921 w 3337030"/>
                <a:gd name="connsiteY695" fmla="*/ 134646 h 767703"/>
                <a:gd name="connsiteX696" fmla="*/ 990594 w 3337030"/>
                <a:gd name="connsiteY696" fmla="*/ 131313 h 767703"/>
                <a:gd name="connsiteX697" fmla="*/ 1064582 w 3337030"/>
                <a:gd name="connsiteY697" fmla="*/ 98650 h 767703"/>
                <a:gd name="connsiteX698" fmla="*/ 1164813 w 3337030"/>
                <a:gd name="connsiteY698" fmla="*/ 93318 h 767703"/>
                <a:gd name="connsiteX699" fmla="*/ 1207891 w 3337030"/>
                <a:gd name="connsiteY699" fmla="*/ 98651 h 767703"/>
                <a:gd name="connsiteX700" fmla="*/ 1129235 w 3337030"/>
                <a:gd name="connsiteY700" fmla="*/ 107982 h 767703"/>
                <a:gd name="connsiteX701" fmla="*/ 1164813 w 3337030"/>
                <a:gd name="connsiteY701" fmla="*/ 93318 h 767703"/>
                <a:gd name="connsiteX702" fmla="*/ 1529421 w 3337030"/>
                <a:gd name="connsiteY702" fmla="*/ 84903 h 767703"/>
                <a:gd name="connsiteX703" fmla="*/ 1564498 w 3337030"/>
                <a:gd name="connsiteY703" fmla="*/ 99985 h 767703"/>
                <a:gd name="connsiteX704" fmla="*/ 1573164 w 3337030"/>
                <a:gd name="connsiteY704" fmla="*/ 141311 h 767703"/>
                <a:gd name="connsiteX705" fmla="*/ 1566499 w 3337030"/>
                <a:gd name="connsiteY705" fmla="*/ 193304 h 767703"/>
                <a:gd name="connsiteX706" fmla="*/ 1509174 w 3337030"/>
                <a:gd name="connsiteY706" fmla="*/ 222632 h 767703"/>
                <a:gd name="connsiteX707" fmla="*/ 1500509 w 3337030"/>
                <a:gd name="connsiteY707" fmla="*/ 220633 h 767703"/>
                <a:gd name="connsiteX708" fmla="*/ 1461183 w 3337030"/>
                <a:gd name="connsiteY708" fmla="*/ 155309 h 767703"/>
                <a:gd name="connsiteX709" fmla="*/ 1467180 w 3337030"/>
                <a:gd name="connsiteY709" fmla="*/ 131980 h 767703"/>
                <a:gd name="connsiteX710" fmla="*/ 1491844 w 3337030"/>
                <a:gd name="connsiteY710" fmla="*/ 87320 h 767703"/>
                <a:gd name="connsiteX711" fmla="*/ 1529421 w 3337030"/>
                <a:gd name="connsiteY711" fmla="*/ 84903 h 767703"/>
                <a:gd name="connsiteX712" fmla="*/ 2489119 w 3337030"/>
                <a:gd name="connsiteY712" fmla="*/ 77550 h 767703"/>
                <a:gd name="connsiteX713" fmla="*/ 2556328 w 3337030"/>
                <a:gd name="connsiteY713" fmla="*/ 91986 h 767703"/>
                <a:gd name="connsiteX714" fmla="*/ 2468342 w 3337030"/>
                <a:gd name="connsiteY714" fmla="*/ 113983 h 767703"/>
                <a:gd name="connsiteX715" fmla="*/ 2453012 w 3337030"/>
                <a:gd name="connsiteY715" fmla="*/ 101319 h 767703"/>
                <a:gd name="connsiteX716" fmla="*/ 2465675 w 3337030"/>
                <a:gd name="connsiteY716" fmla="*/ 85986 h 767703"/>
                <a:gd name="connsiteX717" fmla="*/ 2489119 w 3337030"/>
                <a:gd name="connsiteY717" fmla="*/ 77550 h 767703"/>
                <a:gd name="connsiteX718" fmla="*/ 1654294 w 3337030"/>
                <a:gd name="connsiteY718" fmla="*/ 69040 h 767703"/>
                <a:gd name="connsiteX719" fmla="*/ 1704471 w 3337030"/>
                <a:gd name="connsiteY719" fmla="*/ 72654 h 767703"/>
                <a:gd name="connsiteX720" fmla="*/ 1710471 w 3337030"/>
                <a:gd name="connsiteY720" fmla="*/ 73987 h 767703"/>
                <a:gd name="connsiteX721" fmla="*/ 1745798 w 3337030"/>
                <a:gd name="connsiteY721" fmla="*/ 119980 h 767703"/>
                <a:gd name="connsiteX722" fmla="*/ 1744465 w 3337030"/>
                <a:gd name="connsiteY722" fmla="*/ 139976 h 767703"/>
                <a:gd name="connsiteX723" fmla="*/ 1711137 w 3337030"/>
                <a:gd name="connsiteY723" fmla="*/ 183303 h 767703"/>
                <a:gd name="connsiteX724" fmla="*/ 1617154 w 3337030"/>
                <a:gd name="connsiteY724" fmla="*/ 197299 h 767703"/>
                <a:gd name="connsiteX725" fmla="*/ 1588492 w 3337030"/>
                <a:gd name="connsiteY725" fmla="*/ 171304 h 767703"/>
                <a:gd name="connsiteX726" fmla="*/ 1654294 w 3337030"/>
                <a:gd name="connsiteY726" fmla="*/ 69040 h 767703"/>
                <a:gd name="connsiteX727" fmla="*/ 1362533 w 3337030"/>
                <a:gd name="connsiteY727" fmla="*/ 65324 h 767703"/>
                <a:gd name="connsiteX728" fmla="*/ 1225220 w 3337030"/>
                <a:gd name="connsiteY728" fmla="*/ 99320 h 767703"/>
                <a:gd name="connsiteX729" fmla="*/ 1362533 w 3337030"/>
                <a:gd name="connsiteY729" fmla="*/ 65324 h 767703"/>
                <a:gd name="connsiteX730" fmla="*/ 2318950 w 3337030"/>
                <a:gd name="connsiteY730" fmla="*/ 64323 h 767703"/>
                <a:gd name="connsiteX731" fmla="*/ 2339030 w 3337030"/>
                <a:gd name="connsiteY731" fmla="*/ 64655 h 767703"/>
                <a:gd name="connsiteX732" fmla="*/ 2418350 w 3337030"/>
                <a:gd name="connsiteY732" fmla="*/ 67321 h 767703"/>
                <a:gd name="connsiteX733" fmla="*/ 2439682 w 3337030"/>
                <a:gd name="connsiteY733" fmla="*/ 77987 h 767703"/>
                <a:gd name="connsiteX734" fmla="*/ 2433016 w 3337030"/>
                <a:gd name="connsiteY734" fmla="*/ 111314 h 767703"/>
                <a:gd name="connsiteX735" fmla="*/ 2371692 w 3337030"/>
                <a:gd name="connsiteY735" fmla="*/ 128646 h 767703"/>
                <a:gd name="connsiteX736" fmla="*/ 2324365 w 3337030"/>
                <a:gd name="connsiteY736" fmla="*/ 118647 h 767703"/>
                <a:gd name="connsiteX737" fmla="*/ 2306369 w 3337030"/>
                <a:gd name="connsiteY737" fmla="*/ 77987 h 767703"/>
                <a:gd name="connsiteX738" fmla="*/ 2318950 w 3337030"/>
                <a:gd name="connsiteY738" fmla="*/ 64323 h 767703"/>
                <a:gd name="connsiteX739" fmla="*/ 1843781 w 3337030"/>
                <a:gd name="connsiteY739" fmla="*/ 47992 h 767703"/>
                <a:gd name="connsiteX740" fmla="*/ 1875109 w 3337030"/>
                <a:gd name="connsiteY740" fmla="*/ 86653 h 767703"/>
                <a:gd name="connsiteX741" fmla="*/ 1871776 w 3337030"/>
                <a:gd name="connsiteY741" fmla="*/ 116648 h 767703"/>
                <a:gd name="connsiteX742" fmla="*/ 1784459 w 3337030"/>
                <a:gd name="connsiteY742" fmla="*/ 182638 h 767703"/>
                <a:gd name="connsiteX743" fmla="*/ 1757795 w 3337030"/>
                <a:gd name="connsiteY743" fmla="*/ 145977 h 767703"/>
                <a:gd name="connsiteX744" fmla="*/ 1843781 w 3337030"/>
                <a:gd name="connsiteY744" fmla="*/ 47992 h 767703"/>
                <a:gd name="connsiteX745" fmla="*/ 1470742 w 3337030"/>
                <a:gd name="connsiteY745" fmla="*/ 43555 h 767703"/>
                <a:gd name="connsiteX746" fmla="*/ 1495175 w 3337030"/>
                <a:gd name="connsiteY746" fmla="*/ 45992 h 767703"/>
                <a:gd name="connsiteX747" fmla="*/ 1498509 w 3337030"/>
                <a:gd name="connsiteY747" fmla="*/ 63989 h 767703"/>
                <a:gd name="connsiteX748" fmla="*/ 1411853 w 3337030"/>
                <a:gd name="connsiteY748" fmla="*/ 80655 h 767703"/>
                <a:gd name="connsiteX749" fmla="*/ 1403190 w 3337030"/>
                <a:gd name="connsiteY749" fmla="*/ 78655 h 767703"/>
                <a:gd name="connsiteX750" fmla="*/ 1395190 w 3337030"/>
                <a:gd name="connsiteY750" fmla="*/ 75989 h 767703"/>
                <a:gd name="connsiteX751" fmla="*/ 1470742 w 3337030"/>
                <a:gd name="connsiteY751" fmla="*/ 43555 h 767703"/>
                <a:gd name="connsiteX752" fmla="*/ 2200388 w 3337030"/>
                <a:gd name="connsiteY752" fmla="*/ 39326 h 767703"/>
                <a:gd name="connsiteX753" fmla="*/ 2257712 w 3337030"/>
                <a:gd name="connsiteY753" fmla="*/ 50659 h 767703"/>
                <a:gd name="connsiteX754" fmla="*/ 2291707 w 3337030"/>
                <a:gd name="connsiteY754" fmla="*/ 87987 h 767703"/>
                <a:gd name="connsiteX755" fmla="*/ 2270375 w 3337030"/>
                <a:gd name="connsiteY755" fmla="*/ 121981 h 767703"/>
                <a:gd name="connsiteX756" fmla="*/ 2242380 w 3337030"/>
                <a:gd name="connsiteY756" fmla="*/ 139311 h 767703"/>
                <a:gd name="connsiteX757" fmla="*/ 2192388 w 3337030"/>
                <a:gd name="connsiteY757" fmla="*/ 143311 h 767703"/>
                <a:gd name="connsiteX758" fmla="*/ 2174390 w 3337030"/>
                <a:gd name="connsiteY758" fmla="*/ 107316 h 767703"/>
                <a:gd name="connsiteX759" fmla="*/ 2176390 w 3337030"/>
                <a:gd name="connsiteY759" fmla="*/ 58656 h 767703"/>
                <a:gd name="connsiteX760" fmla="*/ 2200388 w 3337030"/>
                <a:gd name="connsiteY760" fmla="*/ 39326 h 767703"/>
                <a:gd name="connsiteX761" fmla="*/ 1933765 w 3337030"/>
                <a:gd name="connsiteY761" fmla="*/ 25328 h 767703"/>
                <a:gd name="connsiteX762" fmla="*/ 2003087 w 3337030"/>
                <a:gd name="connsiteY762" fmla="*/ 52658 h 767703"/>
                <a:gd name="connsiteX763" fmla="*/ 2001087 w 3337030"/>
                <a:gd name="connsiteY763" fmla="*/ 65988 h 767703"/>
                <a:gd name="connsiteX764" fmla="*/ 1998421 w 3337030"/>
                <a:gd name="connsiteY764" fmla="*/ 101982 h 767703"/>
                <a:gd name="connsiteX765" fmla="*/ 1971759 w 3337030"/>
                <a:gd name="connsiteY765" fmla="*/ 170637 h 767703"/>
                <a:gd name="connsiteX766" fmla="*/ 1927101 w 3337030"/>
                <a:gd name="connsiteY766" fmla="*/ 166637 h 767703"/>
                <a:gd name="connsiteX767" fmla="*/ 1917102 w 3337030"/>
                <a:gd name="connsiteY767" fmla="*/ 160638 h 767703"/>
                <a:gd name="connsiteX768" fmla="*/ 1885774 w 3337030"/>
                <a:gd name="connsiteY768" fmla="*/ 115980 h 767703"/>
                <a:gd name="connsiteX769" fmla="*/ 1893107 w 3337030"/>
                <a:gd name="connsiteY769" fmla="*/ 64655 h 767703"/>
                <a:gd name="connsiteX770" fmla="*/ 1933765 w 3337030"/>
                <a:gd name="connsiteY770" fmla="*/ 25328 h 767703"/>
                <a:gd name="connsiteX771" fmla="*/ 2063743 w 3337030"/>
                <a:gd name="connsiteY771" fmla="*/ 22664 h 767703"/>
                <a:gd name="connsiteX772" fmla="*/ 2094404 w 3337030"/>
                <a:gd name="connsiteY772" fmla="*/ 23331 h 767703"/>
                <a:gd name="connsiteX773" fmla="*/ 2151727 w 3337030"/>
                <a:gd name="connsiteY773" fmla="*/ 81321 h 767703"/>
                <a:gd name="connsiteX774" fmla="*/ 2043747 w 3337030"/>
                <a:gd name="connsiteY774" fmla="*/ 155977 h 767703"/>
                <a:gd name="connsiteX775" fmla="*/ 2029082 w 3337030"/>
                <a:gd name="connsiteY775" fmla="*/ 141978 h 767703"/>
                <a:gd name="connsiteX776" fmla="*/ 2028415 w 3337030"/>
                <a:gd name="connsiteY776" fmla="*/ 50659 h 767703"/>
                <a:gd name="connsiteX777" fmla="*/ 2063743 w 3337030"/>
                <a:gd name="connsiteY777" fmla="*/ 22664 h 767703"/>
                <a:gd name="connsiteX778" fmla="*/ 1654817 w 3337030"/>
                <a:gd name="connsiteY778" fmla="*/ 11748 h 767703"/>
                <a:gd name="connsiteX779" fmla="*/ 1662482 w 3337030"/>
                <a:gd name="connsiteY779" fmla="*/ 17998 h 767703"/>
                <a:gd name="connsiteX780" fmla="*/ 1648484 w 3337030"/>
                <a:gd name="connsiteY780" fmla="*/ 46659 h 767703"/>
                <a:gd name="connsiteX781" fmla="*/ 1608491 w 3337030"/>
                <a:gd name="connsiteY781" fmla="*/ 65988 h 767703"/>
                <a:gd name="connsiteX782" fmla="*/ 1529170 w 3337030"/>
                <a:gd name="connsiteY782" fmla="*/ 66655 h 767703"/>
                <a:gd name="connsiteX783" fmla="*/ 1625155 w 3337030"/>
                <a:gd name="connsiteY783" fmla="*/ 19998 h 767703"/>
                <a:gd name="connsiteX784" fmla="*/ 1643153 w 3337030"/>
                <a:gd name="connsiteY784" fmla="*/ 15998 h 767703"/>
                <a:gd name="connsiteX785" fmla="*/ 1654817 w 3337030"/>
                <a:gd name="connsiteY785" fmla="*/ 11748 h 767703"/>
                <a:gd name="connsiteX786" fmla="*/ 1794458 w 3337030"/>
                <a:gd name="connsiteY786" fmla="*/ 2668 h 767703"/>
                <a:gd name="connsiteX787" fmla="*/ 1806456 w 3337030"/>
                <a:gd name="connsiteY787" fmla="*/ 24663 h 767703"/>
                <a:gd name="connsiteX788" fmla="*/ 1747133 w 3337030"/>
                <a:gd name="connsiteY788" fmla="*/ 55324 h 767703"/>
                <a:gd name="connsiteX789" fmla="*/ 1700472 w 3337030"/>
                <a:gd name="connsiteY789" fmla="*/ 43992 h 767703"/>
                <a:gd name="connsiteX790" fmla="*/ 1794458 w 3337030"/>
                <a:gd name="connsiteY790" fmla="*/ 2668 h 767703"/>
                <a:gd name="connsiteX791" fmla="*/ 1935100 w 3337030"/>
                <a:gd name="connsiteY791" fmla="*/ 666 h 767703"/>
                <a:gd name="connsiteX792" fmla="*/ 1855111 w 3337030"/>
                <a:gd name="connsiteY792" fmla="*/ 21329 h 767703"/>
                <a:gd name="connsiteX793" fmla="*/ 1935100 w 3337030"/>
                <a:gd name="connsiteY793" fmla="*/ 666 h 76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</a:cxnLst>
              <a:rect l="l" t="t" r="r" b="b"/>
              <a:pathLst>
                <a:path w="3337030" h="767703">
                  <a:moveTo>
                    <a:pt x="1056006" y="752205"/>
                  </a:moveTo>
                  <a:cubicBezTo>
                    <a:pt x="1067754" y="754206"/>
                    <a:pt x="1079252" y="759206"/>
                    <a:pt x="1090584" y="761206"/>
                  </a:cubicBezTo>
                  <a:cubicBezTo>
                    <a:pt x="1067921" y="761206"/>
                    <a:pt x="1044589" y="761206"/>
                    <a:pt x="1019927" y="761206"/>
                  </a:cubicBezTo>
                  <a:cubicBezTo>
                    <a:pt x="1032259" y="751205"/>
                    <a:pt x="1044257" y="750205"/>
                    <a:pt x="1056006" y="752205"/>
                  </a:cubicBezTo>
                  <a:close/>
                  <a:moveTo>
                    <a:pt x="932273" y="747038"/>
                  </a:moveTo>
                  <a:cubicBezTo>
                    <a:pt x="942772" y="749704"/>
                    <a:pt x="953603" y="757203"/>
                    <a:pt x="963934" y="758537"/>
                  </a:cubicBezTo>
                  <a:cubicBezTo>
                    <a:pt x="943939" y="769202"/>
                    <a:pt x="923941" y="766536"/>
                    <a:pt x="902613" y="764536"/>
                  </a:cubicBezTo>
                  <a:cubicBezTo>
                    <a:pt x="911610" y="746539"/>
                    <a:pt x="921775" y="744372"/>
                    <a:pt x="932273" y="747038"/>
                  </a:cubicBezTo>
                  <a:close/>
                  <a:moveTo>
                    <a:pt x="1175312" y="744207"/>
                  </a:moveTo>
                  <a:cubicBezTo>
                    <a:pt x="1192726" y="743207"/>
                    <a:pt x="1213556" y="747873"/>
                    <a:pt x="1237887" y="758538"/>
                  </a:cubicBezTo>
                  <a:cubicBezTo>
                    <a:pt x="1200558" y="772536"/>
                    <a:pt x="1167230" y="767203"/>
                    <a:pt x="1133235" y="763870"/>
                  </a:cubicBezTo>
                  <a:cubicBezTo>
                    <a:pt x="1143900" y="751872"/>
                    <a:pt x="1157898" y="745207"/>
                    <a:pt x="1175312" y="744207"/>
                  </a:cubicBezTo>
                  <a:close/>
                  <a:moveTo>
                    <a:pt x="1410395" y="722107"/>
                  </a:moveTo>
                  <a:cubicBezTo>
                    <a:pt x="1438516" y="718670"/>
                    <a:pt x="1465512" y="727044"/>
                    <a:pt x="1492507" y="736542"/>
                  </a:cubicBezTo>
                  <a:cubicBezTo>
                    <a:pt x="1497173" y="737875"/>
                    <a:pt x="1499173" y="741208"/>
                    <a:pt x="1497840" y="745208"/>
                  </a:cubicBezTo>
                  <a:cubicBezTo>
                    <a:pt x="1495840" y="752541"/>
                    <a:pt x="1490507" y="758541"/>
                    <a:pt x="1483175" y="759874"/>
                  </a:cubicBezTo>
                  <a:cubicBezTo>
                    <a:pt x="1464512" y="763208"/>
                    <a:pt x="1445183" y="765206"/>
                    <a:pt x="1425851" y="767205"/>
                  </a:cubicBezTo>
                  <a:cubicBezTo>
                    <a:pt x="1411855" y="765872"/>
                    <a:pt x="1397856" y="765206"/>
                    <a:pt x="1383858" y="763872"/>
                  </a:cubicBezTo>
                  <a:cubicBezTo>
                    <a:pt x="1375194" y="763208"/>
                    <a:pt x="1368528" y="759208"/>
                    <a:pt x="1369195" y="748541"/>
                  </a:cubicBezTo>
                  <a:cubicBezTo>
                    <a:pt x="1369861" y="739875"/>
                    <a:pt x="1372528" y="733875"/>
                    <a:pt x="1381858" y="729878"/>
                  </a:cubicBezTo>
                  <a:cubicBezTo>
                    <a:pt x="1391523" y="725711"/>
                    <a:pt x="1401022" y="723253"/>
                    <a:pt x="1410395" y="722107"/>
                  </a:cubicBezTo>
                  <a:close/>
                  <a:moveTo>
                    <a:pt x="1319309" y="721303"/>
                  </a:moveTo>
                  <a:cubicBezTo>
                    <a:pt x="1335618" y="722834"/>
                    <a:pt x="1352865" y="735708"/>
                    <a:pt x="1355865" y="751206"/>
                  </a:cubicBezTo>
                  <a:cubicBezTo>
                    <a:pt x="1358531" y="763872"/>
                    <a:pt x="1350532" y="764539"/>
                    <a:pt x="1341866" y="764539"/>
                  </a:cubicBezTo>
                  <a:cubicBezTo>
                    <a:pt x="1315871" y="763872"/>
                    <a:pt x="1289876" y="763872"/>
                    <a:pt x="1258548" y="763872"/>
                  </a:cubicBezTo>
                  <a:cubicBezTo>
                    <a:pt x="1272547" y="742541"/>
                    <a:pt x="1287210" y="731875"/>
                    <a:pt x="1303875" y="723876"/>
                  </a:cubicBezTo>
                  <a:cubicBezTo>
                    <a:pt x="1308540" y="721542"/>
                    <a:pt x="1313872" y="720792"/>
                    <a:pt x="1319309" y="721303"/>
                  </a:cubicBezTo>
                  <a:close/>
                  <a:moveTo>
                    <a:pt x="1588951" y="714870"/>
                  </a:moveTo>
                  <a:cubicBezTo>
                    <a:pt x="1594658" y="716213"/>
                    <a:pt x="1600491" y="719213"/>
                    <a:pt x="1606490" y="724545"/>
                  </a:cubicBezTo>
                  <a:cubicBezTo>
                    <a:pt x="1612490" y="729878"/>
                    <a:pt x="1621822" y="723212"/>
                    <a:pt x="1629822" y="721212"/>
                  </a:cubicBezTo>
                  <a:cubicBezTo>
                    <a:pt x="1639818" y="717879"/>
                    <a:pt x="1651817" y="715213"/>
                    <a:pt x="1654484" y="729878"/>
                  </a:cubicBezTo>
                  <a:cubicBezTo>
                    <a:pt x="1656483" y="743209"/>
                    <a:pt x="1650484" y="753875"/>
                    <a:pt x="1634485" y="754542"/>
                  </a:cubicBezTo>
                  <a:cubicBezTo>
                    <a:pt x="1627821" y="755209"/>
                    <a:pt x="1620489" y="754542"/>
                    <a:pt x="1615822" y="754542"/>
                  </a:cubicBezTo>
                  <a:cubicBezTo>
                    <a:pt x="1599824" y="753209"/>
                    <a:pt x="1586494" y="754542"/>
                    <a:pt x="1574495" y="761875"/>
                  </a:cubicBezTo>
                  <a:cubicBezTo>
                    <a:pt x="1565162" y="767875"/>
                    <a:pt x="1555165" y="768541"/>
                    <a:pt x="1545166" y="765208"/>
                  </a:cubicBezTo>
                  <a:cubicBezTo>
                    <a:pt x="1533834" y="761875"/>
                    <a:pt x="1517171" y="762542"/>
                    <a:pt x="1515171" y="748542"/>
                  </a:cubicBezTo>
                  <a:cubicBezTo>
                    <a:pt x="1513838" y="735878"/>
                    <a:pt x="1529836" y="733878"/>
                    <a:pt x="1539834" y="729212"/>
                  </a:cubicBezTo>
                  <a:cubicBezTo>
                    <a:pt x="1555832" y="721712"/>
                    <a:pt x="1571829" y="710839"/>
                    <a:pt x="1588951" y="714870"/>
                  </a:cubicBezTo>
                  <a:close/>
                  <a:moveTo>
                    <a:pt x="1791789" y="707880"/>
                  </a:moveTo>
                  <a:cubicBezTo>
                    <a:pt x="1803121" y="708547"/>
                    <a:pt x="1801788" y="715213"/>
                    <a:pt x="1798455" y="722546"/>
                  </a:cubicBezTo>
                  <a:cubicBezTo>
                    <a:pt x="1789789" y="739876"/>
                    <a:pt x="1777124" y="750543"/>
                    <a:pt x="1757128" y="747209"/>
                  </a:cubicBezTo>
                  <a:cubicBezTo>
                    <a:pt x="1735799" y="743210"/>
                    <a:pt x="1714468" y="743210"/>
                    <a:pt x="1694472" y="751876"/>
                  </a:cubicBezTo>
                  <a:cubicBezTo>
                    <a:pt x="1683806" y="755876"/>
                    <a:pt x="1675807" y="753209"/>
                    <a:pt x="1673810" y="741876"/>
                  </a:cubicBezTo>
                  <a:cubicBezTo>
                    <a:pt x="1671810" y="732544"/>
                    <a:pt x="1672476" y="721879"/>
                    <a:pt x="1683140" y="718546"/>
                  </a:cubicBezTo>
                  <a:cubicBezTo>
                    <a:pt x="1718467" y="709213"/>
                    <a:pt x="1755128" y="705880"/>
                    <a:pt x="1791789" y="707880"/>
                  </a:cubicBezTo>
                  <a:close/>
                  <a:moveTo>
                    <a:pt x="1862445" y="689881"/>
                  </a:moveTo>
                  <a:cubicBezTo>
                    <a:pt x="1880441" y="693214"/>
                    <a:pt x="1899106" y="696547"/>
                    <a:pt x="1918436" y="699880"/>
                  </a:cubicBezTo>
                  <a:cubicBezTo>
                    <a:pt x="1925769" y="701213"/>
                    <a:pt x="1933101" y="703213"/>
                    <a:pt x="1933768" y="711879"/>
                  </a:cubicBezTo>
                  <a:cubicBezTo>
                    <a:pt x="1933768" y="720542"/>
                    <a:pt x="1925102" y="719878"/>
                    <a:pt x="1920436" y="721209"/>
                  </a:cubicBezTo>
                  <a:cubicBezTo>
                    <a:pt x="1890440" y="728541"/>
                    <a:pt x="1860445" y="735207"/>
                    <a:pt x="1831116" y="742540"/>
                  </a:cubicBezTo>
                  <a:cubicBezTo>
                    <a:pt x="1818451" y="745873"/>
                    <a:pt x="1813785" y="739873"/>
                    <a:pt x="1815118" y="728541"/>
                  </a:cubicBezTo>
                  <a:cubicBezTo>
                    <a:pt x="1817118" y="702546"/>
                    <a:pt x="1835116" y="688548"/>
                    <a:pt x="1862445" y="689881"/>
                  </a:cubicBezTo>
                  <a:close/>
                  <a:moveTo>
                    <a:pt x="2016752" y="675218"/>
                  </a:moveTo>
                  <a:cubicBezTo>
                    <a:pt x="2035748" y="672718"/>
                    <a:pt x="2056411" y="675885"/>
                    <a:pt x="2081740" y="684551"/>
                  </a:cubicBezTo>
                  <a:cubicBezTo>
                    <a:pt x="2065077" y="704548"/>
                    <a:pt x="1987089" y="725878"/>
                    <a:pt x="1963761" y="716547"/>
                  </a:cubicBezTo>
                  <a:cubicBezTo>
                    <a:pt x="1953762" y="712548"/>
                    <a:pt x="1951095" y="707881"/>
                    <a:pt x="1961761" y="699882"/>
                  </a:cubicBezTo>
                  <a:cubicBezTo>
                    <a:pt x="1980424" y="685883"/>
                    <a:pt x="1997755" y="677718"/>
                    <a:pt x="2016752" y="675218"/>
                  </a:cubicBezTo>
                  <a:close/>
                  <a:moveTo>
                    <a:pt x="2185308" y="649515"/>
                  </a:moveTo>
                  <a:cubicBezTo>
                    <a:pt x="2194099" y="650098"/>
                    <a:pt x="2202722" y="652223"/>
                    <a:pt x="2211055" y="655890"/>
                  </a:cubicBezTo>
                  <a:cubicBezTo>
                    <a:pt x="2180393" y="686553"/>
                    <a:pt x="2141065" y="680553"/>
                    <a:pt x="2105070" y="685887"/>
                  </a:cubicBezTo>
                  <a:cubicBezTo>
                    <a:pt x="2131066" y="659889"/>
                    <a:pt x="2158937" y="647765"/>
                    <a:pt x="2185308" y="649515"/>
                  </a:cubicBezTo>
                  <a:close/>
                  <a:moveTo>
                    <a:pt x="829944" y="625176"/>
                  </a:moveTo>
                  <a:cubicBezTo>
                    <a:pt x="837287" y="623978"/>
                    <a:pt x="844286" y="624062"/>
                    <a:pt x="849951" y="625895"/>
                  </a:cubicBezTo>
                  <a:cubicBezTo>
                    <a:pt x="853951" y="627228"/>
                    <a:pt x="857950" y="628561"/>
                    <a:pt x="861283" y="631228"/>
                  </a:cubicBezTo>
                  <a:cubicBezTo>
                    <a:pt x="873947" y="639893"/>
                    <a:pt x="897277" y="635894"/>
                    <a:pt x="901277" y="649224"/>
                  </a:cubicBezTo>
                  <a:cubicBezTo>
                    <a:pt x="907941" y="671888"/>
                    <a:pt x="908608" y="697883"/>
                    <a:pt x="907941" y="721212"/>
                  </a:cubicBezTo>
                  <a:cubicBezTo>
                    <a:pt x="906608" y="739210"/>
                    <a:pt x="883279" y="749873"/>
                    <a:pt x="863950" y="748540"/>
                  </a:cubicBezTo>
                  <a:cubicBezTo>
                    <a:pt x="814624" y="747874"/>
                    <a:pt x="775963" y="704549"/>
                    <a:pt x="781296" y="657889"/>
                  </a:cubicBezTo>
                  <a:cubicBezTo>
                    <a:pt x="782796" y="643892"/>
                    <a:pt x="807917" y="628769"/>
                    <a:pt x="829944" y="625176"/>
                  </a:cubicBezTo>
                  <a:close/>
                  <a:moveTo>
                    <a:pt x="704926" y="618562"/>
                  </a:moveTo>
                  <a:cubicBezTo>
                    <a:pt x="710435" y="618271"/>
                    <a:pt x="716309" y="619229"/>
                    <a:pt x="722642" y="621895"/>
                  </a:cubicBezTo>
                  <a:cubicBezTo>
                    <a:pt x="745306" y="631227"/>
                    <a:pt x="769302" y="640558"/>
                    <a:pt x="766636" y="672552"/>
                  </a:cubicBezTo>
                  <a:cubicBezTo>
                    <a:pt x="765969" y="679218"/>
                    <a:pt x="767302" y="686551"/>
                    <a:pt x="768636" y="693883"/>
                  </a:cubicBezTo>
                  <a:cubicBezTo>
                    <a:pt x="777301" y="732544"/>
                    <a:pt x="771302" y="739874"/>
                    <a:pt x="732641" y="739874"/>
                  </a:cubicBezTo>
                  <a:cubicBezTo>
                    <a:pt x="700645" y="739874"/>
                    <a:pt x="673983" y="729877"/>
                    <a:pt x="661984" y="696550"/>
                  </a:cubicBezTo>
                  <a:cubicBezTo>
                    <a:pt x="655318" y="678552"/>
                    <a:pt x="644654" y="658556"/>
                    <a:pt x="662650" y="642557"/>
                  </a:cubicBezTo>
                  <a:cubicBezTo>
                    <a:pt x="675150" y="631560"/>
                    <a:pt x="688398" y="619437"/>
                    <a:pt x="704926" y="618562"/>
                  </a:cubicBezTo>
                  <a:close/>
                  <a:moveTo>
                    <a:pt x="981568" y="617894"/>
                  </a:moveTo>
                  <a:cubicBezTo>
                    <a:pt x="1007846" y="615144"/>
                    <a:pt x="1022594" y="630391"/>
                    <a:pt x="1030593" y="665886"/>
                  </a:cubicBezTo>
                  <a:cubicBezTo>
                    <a:pt x="1034593" y="679218"/>
                    <a:pt x="1038590" y="693214"/>
                    <a:pt x="1037259" y="708546"/>
                  </a:cubicBezTo>
                  <a:cubicBezTo>
                    <a:pt x="1041256" y="731875"/>
                    <a:pt x="1027926" y="738541"/>
                    <a:pt x="1006595" y="738541"/>
                  </a:cubicBezTo>
                  <a:cubicBezTo>
                    <a:pt x="963936" y="738541"/>
                    <a:pt x="935274" y="723209"/>
                    <a:pt x="923276" y="693881"/>
                  </a:cubicBezTo>
                  <a:cubicBezTo>
                    <a:pt x="911276" y="662553"/>
                    <a:pt x="920609" y="639224"/>
                    <a:pt x="951271" y="626559"/>
                  </a:cubicBezTo>
                  <a:cubicBezTo>
                    <a:pt x="962769" y="621727"/>
                    <a:pt x="972810" y="618810"/>
                    <a:pt x="981568" y="617894"/>
                  </a:cubicBezTo>
                  <a:close/>
                  <a:moveTo>
                    <a:pt x="1111244" y="613229"/>
                  </a:moveTo>
                  <a:cubicBezTo>
                    <a:pt x="1132573" y="611229"/>
                    <a:pt x="1147238" y="617895"/>
                    <a:pt x="1145905" y="643226"/>
                  </a:cubicBezTo>
                  <a:cubicBezTo>
                    <a:pt x="1144572" y="659222"/>
                    <a:pt x="1147903" y="675220"/>
                    <a:pt x="1152570" y="691217"/>
                  </a:cubicBezTo>
                  <a:cubicBezTo>
                    <a:pt x="1161235" y="725211"/>
                    <a:pt x="1150569" y="737876"/>
                    <a:pt x="1116575" y="737876"/>
                  </a:cubicBezTo>
                  <a:cubicBezTo>
                    <a:pt x="1095245" y="738543"/>
                    <a:pt x="1079249" y="730544"/>
                    <a:pt x="1067250" y="712546"/>
                  </a:cubicBezTo>
                  <a:cubicBezTo>
                    <a:pt x="1055918" y="695216"/>
                    <a:pt x="1047920" y="676554"/>
                    <a:pt x="1041254" y="657222"/>
                  </a:cubicBezTo>
                  <a:cubicBezTo>
                    <a:pt x="1033922" y="636560"/>
                    <a:pt x="1039254" y="623895"/>
                    <a:pt x="1063250" y="621895"/>
                  </a:cubicBezTo>
                  <a:cubicBezTo>
                    <a:pt x="1079249" y="620562"/>
                    <a:pt x="1095245" y="614562"/>
                    <a:pt x="1111244" y="613229"/>
                  </a:cubicBezTo>
                  <a:close/>
                  <a:moveTo>
                    <a:pt x="456686" y="609896"/>
                  </a:moveTo>
                  <a:cubicBezTo>
                    <a:pt x="499347" y="609896"/>
                    <a:pt x="522011" y="633894"/>
                    <a:pt x="522011" y="679886"/>
                  </a:cubicBezTo>
                  <a:cubicBezTo>
                    <a:pt x="524009" y="697217"/>
                    <a:pt x="519345" y="711881"/>
                    <a:pt x="494680" y="711214"/>
                  </a:cubicBezTo>
                  <a:cubicBezTo>
                    <a:pt x="449355" y="709881"/>
                    <a:pt x="410694" y="681219"/>
                    <a:pt x="410028" y="646557"/>
                  </a:cubicBezTo>
                  <a:cubicBezTo>
                    <a:pt x="409361" y="623228"/>
                    <a:pt x="427357" y="609229"/>
                    <a:pt x="456686" y="609896"/>
                  </a:cubicBezTo>
                  <a:close/>
                  <a:moveTo>
                    <a:pt x="1232552" y="607232"/>
                  </a:moveTo>
                  <a:cubicBezTo>
                    <a:pt x="1259214" y="600566"/>
                    <a:pt x="1283211" y="625228"/>
                    <a:pt x="1283211" y="662556"/>
                  </a:cubicBezTo>
                  <a:cubicBezTo>
                    <a:pt x="1283211" y="665223"/>
                    <a:pt x="1283211" y="673222"/>
                    <a:pt x="1284545" y="681886"/>
                  </a:cubicBezTo>
                  <a:cubicBezTo>
                    <a:pt x="1289211" y="718547"/>
                    <a:pt x="1286545" y="721880"/>
                    <a:pt x="1249217" y="725213"/>
                  </a:cubicBezTo>
                  <a:cubicBezTo>
                    <a:pt x="1195894" y="729880"/>
                    <a:pt x="1164566" y="705884"/>
                    <a:pt x="1161899" y="658557"/>
                  </a:cubicBezTo>
                  <a:cubicBezTo>
                    <a:pt x="1160566" y="638561"/>
                    <a:pt x="1167898" y="623895"/>
                    <a:pt x="1189229" y="621229"/>
                  </a:cubicBezTo>
                  <a:cubicBezTo>
                    <a:pt x="1205224" y="619229"/>
                    <a:pt x="1217888" y="610563"/>
                    <a:pt x="1232552" y="607232"/>
                  </a:cubicBezTo>
                  <a:close/>
                  <a:moveTo>
                    <a:pt x="1380945" y="607209"/>
                  </a:moveTo>
                  <a:cubicBezTo>
                    <a:pt x="1405191" y="610021"/>
                    <a:pt x="1412189" y="623894"/>
                    <a:pt x="1413189" y="653889"/>
                  </a:cubicBezTo>
                  <a:cubicBezTo>
                    <a:pt x="1414522" y="697883"/>
                    <a:pt x="1405859" y="711881"/>
                    <a:pt x="1374531" y="712548"/>
                  </a:cubicBezTo>
                  <a:cubicBezTo>
                    <a:pt x="1330537" y="713881"/>
                    <a:pt x="1291209" y="681886"/>
                    <a:pt x="1291876" y="639225"/>
                  </a:cubicBezTo>
                  <a:cubicBezTo>
                    <a:pt x="1292543" y="600564"/>
                    <a:pt x="1328537" y="609897"/>
                    <a:pt x="1350533" y="607897"/>
                  </a:cubicBezTo>
                  <a:cubicBezTo>
                    <a:pt x="1362864" y="606563"/>
                    <a:pt x="1372863" y="606272"/>
                    <a:pt x="1380945" y="607209"/>
                  </a:cubicBezTo>
                  <a:close/>
                  <a:moveTo>
                    <a:pt x="579999" y="604564"/>
                  </a:moveTo>
                  <a:cubicBezTo>
                    <a:pt x="586665" y="611230"/>
                    <a:pt x="591998" y="620560"/>
                    <a:pt x="599995" y="623227"/>
                  </a:cubicBezTo>
                  <a:cubicBezTo>
                    <a:pt x="639323" y="637225"/>
                    <a:pt x="635990" y="674552"/>
                    <a:pt x="643989" y="704547"/>
                  </a:cubicBezTo>
                  <a:cubicBezTo>
                    <a:pt x="647322" y="718546"/>
                    <a:pt x="638656" y="728542"/>
                    <a:pt x="624659" y="731209"/>
                  </a:cubicBezTo>
                  <a:cubicBezTo>
                    <a:pt x="568667" y="741208"/>
                    <a:pt x="524675" y="692548"/>
                    <a:pt x="540005" y="637225"/>
                  </a:cubicBezTo>
                  <a:cubicBezTo>
                    <a:pt x="542671" y="626559"/>
                    <a:pt x="549337" y="625226"/>
                    <a:pt x="558003" y="625893"/>
                  </a:cubicBezTo>
                  <a:cubicBezTo>
                    <a:pt x="570000" y="625893"/>
                    <a:pt x="578666" y="623227"/>
                    <a:pt x="575999" y="608563"/>
                  </a:cubicBezTo>
                  <a:cubicBezTo>
                    <a:pt x="577333" y="606564"/>
                    <a:pt x="578666" y="605897"/>
                    <a:pt x="579999" y="604564"/>
                  </a:cubicBezTo>
                  <a:close/>
                  <a:moveTo>
                    <a:pt x="323294" y="601314"/>
                  </a:moveTo>
                  <a:cubicBezTo>
                    <a:pt x="332875" y="599898"/>
                    <a:pt x="342706" y="600565"/>
                    <a:pt x="353371" y="605897"/>
                  </a:cubicBezTo>
                  <a:cubicBezTo>
                    <a:pt x="376035" y="617230"/>
                    <a:pt x="395364" y="625893"/>
                    <a:pt x="394697" y="657222"/>
                  </a:cubicBezTo>
                  <a:cubicBezTo>
                    <a:pt x="394031" y="680553"/>
                    <a:pt x="406696" y="701883"/>
                    <a:pt x="426692" y="718548"/>
                  </a:cubicBezTo>
                  <a:cubicBezTo>
                    <a:pt x="384699" y="683886"/>
                    <a:pt x="325376" y="695216"/>
                    <a:pt x="286049" y="657889"/>
                  </a:cubicBezTo>
                  <a:cubicBezTo>
                    <a:pt x="277386" y="649225"/>
                    <a:pt x="265387" y="642559"/>
                    <a:pt x="268720" y="627893"/>
                  </a:cubicBezTo>
                  <a:cubicBezTo>
                    <a:pt x="271386" y="615230"/>
                    <a:pt x="284049" y="612563"/>
                    <a:pt x="294715" y="609230"/>
                  </a:cubicBezTo>
                  <a:cubicBezTo>
                    <a:pt x="304380" y="606231"/>
                    <a:pt x="313712" y="602731"/>
                    <a:pt x="323294" y="601314"/>
                  </a:cubicBezTo>
                  <a:close/>
                  <a:moveTo>
                    <a:pt x="1648767" y="591232"/>
                  </a:moveTo>
                  <a:cubicBezTo>
                    <a:pt x="1656983" y="590358"/>
                    <a:pt x="1665482" y="591566"/>
                    <a:pt x="1674479" y="596565"/>
                  </a:cubicBezTo>
                  <a:cubicBezTo>
                    <a:pt x="1696475" y="608564"/>
                    <a:pt x="1724472" y="659222"/>
                    <a:pt x="1718472" y="683884"/>
                  </a:cubicBezTo>
                  <a:cubicBezTo>
                    <a:pt x="1717139" y="688550"/>
                    <a:pt x="1714473" y="690550"/>
                    <a:pt x="1709807" y="691217"/>
                  </a:cubicBezTo>
                  <a:cubicBezTo>
                    <a:pt x="1685811" y="695883"/>
                    <a:pt x="1661151" y="701216"/>
                    <a:pt x="1641820" y="705216"/>
                  </a:cubicBezTo>
                  <a:cubicBezTo>
                    <a:pt x="1592495" y="704549"/>
                    <a:pt x="1559833" y="661222"/>
                    <a:pt x="1571164" y="619227"/>
                  </a:cubicBezTo>
                  <a:cubicBezTo>
                    <a:pt x="1572497" y="615228"/>
                    <a:pt x="1575163" y="608564"/>
                    <a:pt x="1576495" y="609230"/>
                  </a:cubicBezTo>
                  <a:cubicBezTo>
                    <a:pt x="1601993" y="615228"/>
                    <a:pt x="1624114" y="593857"/>
                    <a:pt x="1648767" y="591232"/>
                  </a:cubicBezTo>
                  <a:close/>
                  <a:moveTo>
                    <a:pt x="1480426" y="583322"/>
                  </a:moveTo>
                  <a:lnTo>
                    <a:pt x="1506832" y="587297"/>
                  </a:lnTo>
                  <a:cubicBezTo>
                    <a:pt x="1532798" y="596483"/>
                    <a:pt x="1554169" y="619729"/>
                    <a:pt x="1557169" y="645224"/>
                  </a:cubicBezTo>
                  <a:cubicBezTo>
                    <a:pt x="1558501" y="655221"/>
                    <a:pt x="1559833" y="665887"/>
                    <a:pt x="1563834" y="675219"/>
                  </a:cubicBezTo>
                  <a:cubicBezTo>
                    <a:pt x="1573832" y="701214"/>
                    <a:pt x="1564500" y="711880"/>
                    <a:pt x="1538504" y="711213"/>
                  </a:cubicBezTo>
                  <a:cubicBezTo>
                    <a:pt x="1525173" y="711213"/>
                    <a:pt x="1511842" y="711213"/>
                    <a:pt x="1498510" y="711213"/>
                  </a:cubicBezTo>
                  <a:cubicBezTo>
                    <a:pt x="1447852" y="711880"/>
                    <a:pt x="1431853" y="697881"/>
                    <a:pt x="1427190" y="647224"/>
                  </a:cubicBezTo>
                  <a:cubicBezTo>
                    <a:pt x="1425857" y="631226"/>
                    <a:pt x="1434520" y="620560"/>
                    <a:pt x="1445852" y="611230"/>
                  </a:cubicBezTo>
                  <a:cubicBezTo>
                    <a:pt x="1451519" y="606564"/>
                    <a:pt x="1458184" y="603064"/>
                    <a:pt x="1464433" y="598982"/>
                  </a:cubicBezTo>
                  <a:close/>
                  <a:moveTo>
                    <a:pt x="1479847" y="583235"/>
                  </a:moveTo>
                  <a:cubicBezTo>
                    <a:pt x="1479847" y="583235"/>
                    <a:pt x="1480514" y="582568"/>
                    <a:pt x="1480514" y="583235"/>
                  </a:cubicBezTo>
                  <a:lnTo>
                    <a:pt x="1480426" y="583322"/>
                  </a:lnTo>
                  <a:close/>
                  <a:moveTo>
                    <a:pt x="193764" y="573298"/>
                  </a:moveTo>
                  <a:cubicBezTo>
                    <a:pt x="195816" y="572277"/>
                    <a:pt x="198066" y="572236"/>
                    <a:pt x="200732" y="573902"/>
                  </a:cubicBezTo>
                  <a:cubicBezTo>
                    <a:pt x="218730" y="585234"/>
                    <a:pt x="236060" y="598565"/>
                    <a:pt x="246726" y="617896"/>
                  </a:cubicBezTo>
                  <a:cubicBezTo>
                    <a:pt x="258056" y="637892"/>
                    <a:pt x="241393" y="654556"/>
                    <a:pt x="210065" y="652558"/>
                  </a:cubicBezTo>
                  <a:cubicBezTo>
                    <a:pt x="192733" y="650558"/>
                    <a:pt x="173403" y="640559"/>
                    <a:pt x="154072" y="631893"/>
                  </a:cubicBezTo>
                  <a:cubicBezTo>
                    <a:pt x="145408" y="627893"/>
                    <a:pt x="140075" y="619229"/>
                    <a:pt x="140742" y="609230"/>
                  </a:cubicBezTo>
                  <a:cubicBezTo>
                    <a:pt x="141408" y="597898"/>
                    <a:pt x="150741" y="595232"/>
                    <a:pt x="160071" y="593898"/>
                  </a:cubicBezTo>
                  <a:cubicBezTo>
                    <a:pt x="164737" y="593232"/>
                    <a:pt x="169404" y="589899"/>
                    <a:pt x="174736" y="589232"/>
                  </a:cubicBezTo>
                  <a:cubicBezTo>
                    <a:pt x="183236" y="588232"/>
                    <a:pt x="187609" y="576359"/>
                    <a:pt x="193764" y="573298"/>
                  </a:cubicBezTo>
                  <a:close/>
                  <a:moveTo>
                    <a:pt x="1783125" y="571236"/>
                  </a:moveTo>
                  <a:cubicBezTo>
                    <a:pt x="1801123" y="567237"/>
                    <a:pt x="1814453" y="584568"/>
                    <a:pt x="1831785" y="586568"/>
                  </a:cubicBezTo>
                  <a:cubicBezTo>
                    <a:pt x="1856447" y="589901"/>
                    <a:pt x="1851114" y="608564"/>
                    <a:pt x="1851114" y="624563"/>
                  </a:cubicBezTo>
                  <a:cubicBezTo>
                    <a:pt x="1851114" y="631229"/>
                    <a:pt x="1854447" y="635893"/>
                    <a:pt x="1858447" y="640559"/>
                  </a:cubicBezTo>
                  <a:cubicBezTo>
                    <a:pt x="1878443" y="667221"/>
                    <a:pt x="1877777" y="669888"/>
                    <a:pt x="1843784" y="677887"/>
                  </a:cubicBezTo>
                  <a:cubicBezTo>
                    <a:pt x="1824452" y="683220"/>
                    <a:pt x="1804456" y="685886"/>
                    <a:pt x="1792457" y="687886"/>
                  </a:cubicBezTo>
                  <a:cubicBezTo>
                    <a:pt x="1746463" y="687220"/>
                    <a:pt x="1707138" y="640559"/>
                    <a:pt x="1723134" y="607231"/>
                  </a:cubicBezTo>
                  <a:cubicBezTo>
                    <a:pt x="1732467" y="587901"/>
                    <a:pt x="1759129" y="575902"/>
                    <a:pt x="1783125" y="571236"/>
                  </a:cubicBezTo>
                  <a:close/>
                  <a:moveTo>
                    <a:pt x="1952428" y="563906"/>
                  </a:moveTo>
                  <a:cubicBezTo>
                    <a:pt x="1996421" y="577236"/>
                    <a:pt x="1996421" y="577236"/>
                    <a:pt x="1997088" y="625896"/>
                  </a:cubicBezTo>
                  <a:cubicBezTo>
                    <a:pt x="1995088" y="639895"/>
                    <a:pt x="2003754" y="660557"/>
                    <a:pt x="1984423" y="667890"/>
                  </a:cubicBezTo>
                  <a:cubicBezTo>
                    <a:pt x="1957761" y="677887"/>
                    <a:pt x="1930433" y="687220"/>
                    <a:pt x="1901104" y="677221"/>
                  </a:cubicBezTo>
                  <a:cubicBezTo>
                    <a:pt x="1891105" y="673888"/>
                    <a:pt x="1869776" y="607898"/>
                    <a:pt x="1873776" y="599234"/>
                  </a:cubicBezTo>
                  <a:cubicBezTo>
                    <a:pt x="1877776" y="589901"/>
                    <a:pt x="1942431" y="561239"/>
                    <a:pt x="1952428" y="563906"/>
                  </a:cubicBezTo>
                  <a:close/>
                  <a:moveTo>
                    <a:pt x="2125068" y="551907"/>
                  </a:moveTo>
                  <a:cubicBezTo>
                    <a:pt x="2131068" y="554573"/>
                    <a:pt x="2131734" y="558573"/>
                    <a:pt x="2133734" y="563237"/>
                  </a:cubicBezTo>
                  <a:cubicBezTo>
                    <a:pt x="2161729" y="630560"/>
                    <a:pt x="2144398" y="655891"/>
                    <a:pt x="2070410" y="656558"/>
                  </a:cubicBezTo>
                  <a:cubicBezTo>
                    <a:pt x="2032416" y="657225"/>
                    <a:pt x="2006420" y="629227"/>
                    <a:pt x="2009085" y="591901"/>
                  </a:cubicBezTo>
                  <a:cubicBezTo>
                    <a:pt x="2009751" y="583235"/>
                    <a:pt x="2012418" y="575903"/>
                    <a:pt x="2018417" y="569903"/>
                  </a:cubicBezTo>
                  <a:cubicBezTo>
                    <a:pt x="2033749" y="555907"/>
                    <a:pt x="2106405" y="543908"/>
                    <a:pt x="2125068" y="551907"/>
                  </a:cubicBezTo>
                  <a:close/>
                  <a:moveTo>
                    <a:pt x="42089" y="545908"/>
                  </a:moveTo>
                  <a:cubicBezTo>
                    <a:pt x="58754" y="567904"/>
                    <a:pt x="80750" y="581236"/>
                    <a:pt x="104079" y="592569"/>
                  </a:cubicBezTo>
                  <a:cubicBezTo>
                    <a:pt x="111412" y="596566"/>
                    <a:pt x="124744" y="593900"/>
                    <a:pt x="121411" y="607899"/>
                  </a:cubicBezTo>
                  <a:cubicBezTo>
                    <a:pt x="118745" y="620564"/>
                    <a:pt x="109412" y="625230"/>
                    <a:pt x="96749" y="625230"/>
                  </a:cubicBezTo>
                  <a:cubicBezTo>
                    <a:pt x="52088" y="626564"/>
                    <a:pt x="30092" y="595233"/>
                    <a:pt x="42089" y="545908"/>
                  </a:cubicBezTo>
                  <a:close/>
                  <a:moveTo>
                    <a:pt x="2219716" y="515246"/>
                  </a:moveTo>
                  <a:cubicBezTo>
                    <a:pt x="2270375" y="515912"/>
                    <a:pt x="2285705" y="530576"/>
                    <a:pt x="2286372" y="581235"/>
                  </a:cubicBezTo>
                  <a:cubicBezTo>
                    <a:pt x="2287038" y="615896"/>
                    <a:pt x="2267709" y="634558"/>
                    <a:pt x="2231048" y="635225"/>
                  </a:cubicBezTo>
                  <a:cubicBezTo>
                    <a:pt x="2191721" y="635891"/>
                    <a:pt x="2157727" y="604564"/>
                    <a:pt x="2157060" y="568569"/>
                  </a:cubicBezTo>
                  <a:cubicBezTo>
                    <a:pt x="2157060" y="547240"/>
                    <a:pt x="2194387" y="515246"/>
                    <a:pt x="2219716" y="515246"/>
                  </a:cubicBezTo>
                  <a:close/>
                  <a:moveTo>
                    <a:pt x="2385772" y="499081"/>
                  </a:moveTo>
                  <a:cubicBezTo>
                    <a:pt x="2397020" y="500748"/>
                    <a:pt x="2408018" y="504247"/>
                    <a:pt x="2417016" y="509247"/>
                  </a:cubicBezTo>
                  <a:cubicBezTo>
                    <a:pt x="2427682" y="515246"/>
                    <a:pt x="2431681" y="540575"/>
                    <a:pt x="2431681" y="557239"/>
                  </a:cubicBezTo>
                  <a:cubicBezTo>
                    <a:pt x="2432348" y="592567"/>
                    <a:pt x="2397020" y="593233"/>
                    <a:pt x="2376358" y="605899"/>
                  </a:cubicBezTo>
                  <a:cubicBezTo>
                    <a:pt x="2360359" y="615898"/>
                    <a:pt x="2339697" y="625228"/>
                    <a:pt x="2323032" y="605899"/>
                  </a:cubicBezTo>
                  <a:cubicBezTo>
                    <a:pt x="2309036" y="589900"/>
                    <a:pt x="2303703" y="569904"/>
                    <a:pt x="2303036" y="548575"/>
                  </a:cubicBezTo>
                  <a:cubicBezTo>
                    <a:pt x="2301703" y="514580"/>
                    <a:pt x="2329698" y="505247"/>
                    <a:pt x="2353027" y="499914"/>
                  </a:cubicBezTo>
                  <a:cubicBezTo>
                    <a:pt x="2363026" y="497581"/>
                    <a:pt x="2374524" y="497415"/>
                    <a:pt x="2385772" y="499081"/>
                  </a:cubicBezTo>
                  <a:close/>
                  <a:moveTo>
                    <a:pt x="490014" y="495915"/>
                  </a:moveTo>
                  <a:cubicBezTo>
                    <a:pt x="502013" y="495915"/>
                    <a:pt x="514677" y="495915"/>
                    <a:pt x="526676" y="497248"/>
                  </a:cubicBezTo>
                  <a:cubicBezTo>
                    <a:pt x="568003" y="501914"/>
                    <a:pt x="569337" y="502581"/>
                    <a:pt x="561337" y="543907"/>
                  </a:cubicBezTo>
                  <a:cubicBezTo>
                    <a:pt x="556671" y="567904"/>
                    <a:pt x="570003" y="585234"/>
                    <a:pt x="580000" y="603899"/>
                  </a:cubicBezTo>
                  <a:cubicBezTo>
                    <a:pt x="578667" y="605899"/>
                    <a:pt x="577334" y="606566"/>
                    <a:pt x="576000" y="607899"/>
                  </a:cubicBezTo>
                  <a:cubicBezTo>
                    <a:pt x="558671" y="603232"/>
                    <a:pt x="541341" y="607232"/>
                    <a:pt x="524009" y="607232"/>
                  </a:cubicBezTo>
                  <a:cubicBezTo>
                    <a:pt x="483348" y="607232"/>
                    <a:pt x="447354" y="544573"/>
                    <a:pt x="467352" y="509247"/>
                  </a:cubicBezTo>
                  <a:cubicBezTo>
                    <a:pt x="472018" y="500581"/>
                    <a:pt x="480682" y="496581"/>
                    <a:pt x="490014" y="495915"/>
                  </a:cubicBezTo>
                  <a:close/>
                  <a:moveTo>
                    <a:pt x="98748" y="495417"/>
                  </a:moveTo>
                  <a:cubicBezTo>
                    <a:pt x="108079" y="495917"/>
                    <a:pt x="117078" y="499582"/>
                    <a:pt x="126744" y="507247"/>
                  </a:cubicBezTo>
                  <a:cubicBezTo>
                    <a:pt x="136741" y="515247"/>
                    <a:pt x="150739" y="519246"/>
                    <a:pt x="164738" y="515913"/>
                  </a:cubicBezTo>
                  <a:cubicBezTo>
                    <a:pt x="190067" y="509914"/>
                    <a:pt x="189400" y="527246"/>
                    <a:pt x="190734" y="543909"/>
                  </a:cubicBezTo>
                  <a:cubicBezTo>
                    <a:pt x="192734" y="565240"/>
                    <a:pt x="176735" y="571238"/>
                    <a:pt x="160738" y="575904"/>
                  </a:cubicBezTo>
                  <a:cubicBezTo>
                    <a:pt x="130077" y="584570"/>
                    <a:pt x="75417" y="562574"/>
                    <a:pt x="58754" y="534576"/>
                  </a:cubicBezTo>
                  <a:cubicBezTo>
                    <a:pt x="50088" y="520580"/>
                    <a:pt x="48755" y="511914"/>
                    <a:pt x="68753" y="502581"/>
                  </a:cubicBezTo>
                  <a:cubicBezTo>
                    <a:pt x="79751" y="497583"/>
                    <a:pt x="89416" y="494917"/>
                    <a:pt x="98748" y="495417"/>
                  </a:cubicBezTo>
                  <a:close/>
                  <a:moveTo>
                    <a:pt x="396031" y="493915"/>
                  </a:moveTo>
                  <a:cubicBezTo>
                    <a:pt x="407363" y="496581"/>
                    <a:pt x="421360" y="499248"/>
                    <a:pt x="435358" y="502581"/>
                  </a:cubicBezTo>
                  <a:cubicBezTo>
                    <a:pt x="437358" y="503247"/>
                    <a:pt x="440691" y="503247"/>
                    <a:pt x="441358" y="503914"/>
                  </a:cubicBezTo>
                  <a:cubicBezTo>
                    <a:pt x="451354" y="528576"/>
                    <a:pt x="450688" y="555239"/>
                    <a:pt x="450688" y="580568"/>
                  </a:cubicBezTo>
                  <a:cubicBezTo>
                    <a:pt x="450688" y="599899"/>
                    <a:pt x="426692" y="602566"/>
                    <a:pt x="408696" y="601899"/>
                  </a:cubicBezTo>
                  <a:cubicBezTo>
                    <a:pt x="374702" y="599899"/>
                    <a:pt x="332042" y="562571"/>
                    <a:pt x="325376" y="529243"/>
                  </a:cubicBezTo>
                  <a:cubicBezTo>
                    <a:pt x="322710" y="516577"/>
                    <a:pt x="328709" y="509913"/>
                    <a:pt x="339375" y="505914"/>
                  </a:cubicBezTo>
                  <a:cubicBezTo>
                    <a:pt x="357371" y="499914"/>
                    <a:pt x="374702" y="495248"/>
                    <a:pt x="396031" y="493915"/>
                  </a:cubicBezTo>
                  <a:close/>
                  <a:moveTo>
                    <a:pt x="752877" y="489138"/>
                  </a:moveTo>
                  <a:cubicBezTo>
                    <a:pt x="785841" y="492044"/>
                    <a:pt x="820961" y="517914"/>
                    <a:pt x="821959" y="547908"/>
                  </a:cubicBezTo>
                  <a:cubicBezTo>
                    <a:pt x="824626" y="611897"/>
                    <a:pt x="786633" y="635894"/>
                    <a:pt x="736640" y="611897"/>
                  </a:cubicBezTo>
                  <a:cubicBezTo>
                    <a:pt x="729974" y="608566"/>
                    <a:pt x="724640" y="603900"/>
                    <a:pt x="723308" y="595901"/>
                  </a:cubicBezTo>
                  <a:cubicBezTo>
                    <a:pt x="719310" y="570572"/>
                    <a:pt x="713977" y="545908"/>
                    <a:pt x="710644" y="520579"/>
                  </a:cubicBezTo>
                  <a:cubicBezTo>
                    <a:pt x="709310" y="509916"/>
                    <a:pt x="710644" y="500583"/>
                    <a:pt x="721976" y="494584"/>
                  </a:cubicBezTo>
                  <a:cubicBezTo>
                    <a:pt x="731141" y="489752"/>
                    <a:pt x="741889" y="488169"/>
                    <a:pt x="752877" y="489138"/>
                  </a:cubicBezTo>
                  <a:close/>
                  <a:moveTo>
                    <a:pt x="644977" y="486105"/>
                  </a:moveTo>
                  <a:cubicBezTo>
                    <a:pt x="650320" y="486917"/>
                    <a:pt x="656319" y="489250"/>
                    <a:pt x="663318" y="493916"/>
                  </a:cubicBezTo>
                  <a:cubicBezTo>
                    <a:pt x="702646" y="521245"/>
                    <a:pt x="693981" y="557906"/>
                    <a:pt x="700647" y="591234"/>
                  </a:cubicBezTo>
                  <a:cubicBezTo>
                    <a:pt x="704646" y="609899"/>
                    <a:pt x="686650" y="616565"/>
                    <a:pt x="669984" y="618563"/>
                  </a:cubicBezTo>
                  <a:cubicBezTo>
                    <a:pt x="619326" y="624562"/>
                    <a:pt x="589996" y="595234"/>
                    <a:pt x="587998" y="535910"/>
                  </a:cubicBezTo>
                  <a:cubicBezTo>
                    <a:pt x="586665" y="519911"/>
                    <a:pt x="586665" y="502582"/>
                    <a:pt x="605328" y="497915"/>
                  </a:cubicBezTo>
                  <a:cubicBezTo>
                    <a:pt x="618825" y="494916"/>
                    <a:pt x="628949" y="483668"/>
                    <a:pt x="644977" y="486105"/>
                  </a:cubicBezTo>
                  <a:close/>
                  <a:moveTo>
                    <a:pt x="901946" y="477919"/>
                  </a:moveTo>
                  <a:cubicBezTo>
                    <a:pt x="933942" y="477252"/>
                    <a:pt x="968603" y="527246"/>
                    <a:pt x="969270" y="575237"/>
                  </a:cubicBezTo>
                  <a:cubicBezTo>
                    <a:pt x="969936" y="601901"/>
                    <a:pt x="949940" y="618565"/>
                    <a:pt x="917279" y="619231"/>
                  </a:cubicBezTo>
                  <a:cubicBezTo>
                    <a:pt x="865952" y="619231"/>
                    <a:pt x="835957" y="594569"/>
                    <a:pt x="834623" y="551908"/>
                  </a:cubicBezTo>
                  <a:cubicBezTo>
                    <a:pt x="833957" y="523246"/>
                    <a:pt x="874618" y="478586"/>
                    <a:pt x="901946" y="477919"/>
                  </a:cubicBezTo>
                  <a:close/>
                  <a:moveTo>
                    <a:pt x="1014146" y="468378"/>
                  </a:moveTo>
                  <a:cubicBezTo>
                    <a:pt x="1041797" y="472377"/>
                    <a:pt x="1077416" y="494748"/>
                    <a:pt x="1081915" y="515246"/>
                  </a:cubicBezTo>
                  <a:cubicBezTo>
                    <a:pt x="1086581" y="535909"/>
                    <a:pt x="1092581" y="557239"/>
                    <a:pt x="1100580" y="576570"/>
                  </a:cubicBezTo>
                  <a:cubicBezTo>
                    <a:pt x="1107911" y="594566"/>
                    <a:pt x="1102578" y="599899"/>
                    <a:pt x="1085248" y="601232"/>
                  </a:cubicBezTo>
                  <a:cubicBezTo>
                    <a:pt x="1069917" y="601899"/>
                    <a:pt x="1055254" y="605232"/>
                    <a:pt x="1039922" y="607899"/>
                  </a:cubicBezTo>
                  <a:cubicBezTo>
                    <a:pt x="1030592" y="607899"/>
                    <a:pt x="1021259" y="605232"/>
                    <a:pt x="1013260" y="601232"/>
                  </a:cubicBezTo>
                  <a:cubicBezTo>
                    <a:pt x="989931" y="589234"/>
                    <a:pt x="963270" y="508580"/>
                    <a:pt x="975933" y="485918"/>
                  </a:cubicBezTo>
                  <a:cubicBezTo>
                    <a:pt x="979266" y="479918"/>
                    <a:pt x="984599" y="474586"/>
                    <a:pt x="990598" y="471253"/>
                  </a:cubicBezTo>
                  <a:cubicBezTo>
                    <a:pt x="996597" y="467753"/>
                    <a:pt x="1004929" y="467045"/>
                    <a:pt x="1014146" y="468378"/>
                  </a:cubicBezTo>
                  <a:close/>
                  <a:moveTo>
                    <a:pt x="1183231" y="467255"/>
                  </a:moveTo>
                  <a:cubicBezTo>
                    <a:pt x="1193894" y="467255"/>
                    <a:pt x="1199891" y="473919"/>
                    <a:pt x="1203225" y="483251"/>
                  </a:cubicBezTo>
                  <a:cubicBezTo>
                    <a:pt x="1211889" y="511913"/>
                    <a:pt x="1217222" y="541242"/>
                    <a:pt x="1220553" y="570571"/>
                  </a:cubicBezTo>
                  <a:cubicBezTo>
                    <a:pt x="1222554" y="584569"/>
                    <a:pt x="1217887" y="593902"/>
                    <a:pt x="1203225" y="597902"/>
                  </a:cubicBezTo>
                  <a:cubicBezTo>
                    <a:pt x="1181897" y="603899"/>
                    <a:pt x="1160567" y="617898"/>
                    <a:pt x="1141238" y="595235"/>
                  </a:cubicBezTo>
                  <a:cubicBezTo>
                    <a:pt x="1115242" y="566573"/>
                    <a:pt x="1111909" y="528579"/>
                    <a:pt x="1101244" y="493917"/>
                  </a:cubicBezTo>
                  <a:cubicBezTo>
                    <a:pt x="1099911" y="489251"/>
                    <a:pt x="1101244" y="485251"/>
                    <a:pt x="1105910" y="484585"/>
                  </a:cubicBezTo>
                  <a:cubicBezTo>
                    <a:pt x="1131905" y="479252"/>
                    <a:pt x="1155901" y="466588"/>
                    <a:pt x="1183231" y="467255"/>
                  </a:cubicBezTo>
                  <a:close/>
                  <a:moveTo>
                    <a:pt x="2566327" y="465922"/>
                  </a:moveTo>
                  <a:cubicBezTo>
                    <a:pt x="2588991" y="463256"/>
                    <a:pt x="2588991" y="477919"/>
                    <a:pt x="2588325" y="487918"/>
                  </a:cubicBezTo>
                  <a:cubicBezTo>
                    <a:pt x="2589658" y="505247"/>
                    <a:pt x="2586991" y="515913"/>
                    <a:pt x="2574326" y="520579"/>
                  </a:cubicBezTo>
                  <a:cubicBezTo>
                    <a:pt x="2543664" y="532577"/>
                    <a:pt x="2513669" y="544574"/>
                    <a:pt x="2482340" y="555239"/>
                  </a:cubicBezTo>
                  <a:cubicBezTo>
                    <a:pt x="2471675" y="559239"/>
                    <a:pt x="2458343" y="559906"/>
                    <a:pt x="2453012" y="546574"/>
                  </a:cubicBezTo>
                  <a:cubicBezTo>
                    <a:pt x="2447679" y="531911"/>
                    <a:pt x="2445013" y="515246"/>
                    <a:pt x="2442346" y="499916"/>
                  </a:cubicBezTo>
                  <a:cubicBezTo>
                    <a:pt x="2442346" y="499250"/>
                    <a:pt x="2445679" y="497917"/>
                    <a:pt x="2447679" y="497250"/>
                  </a:cubicBezTo>
                  <a:cubicBezTo>
                    <a:pt x="2488340" y="489917"/>
                    <a:pt x="2524999" y="470586"/>
                    <a:pt x="2566327" y="465922"/>
                  </a:cubicBezTo>
                  <a:close/>
                  <a:moveTo>
                    <a:pt x="1429190" y="456590"/>
                  </a:moveTo>
                  <a:cubicBezTo>
                    <a:pt x="1476516" y="465256"/>
                    <a:pt x="1507177" y="527913"/>
                    <a:pt x="1484515" y="571240"/>
                  </a:cubicBezTo>
                  <a:cubicBezTo>
                    <a:pt x="1482515" y="575240"/>
                    <a:pt x="1475182" y="577238"/>
                    <a:pt x="1480515" y="583237"/>
                  </a:cubicBezTo>
                  <a:lnTo>
                    <a:pt x="1480515" y="582570"/>
                  </a:lnTo>
                  <a:cubicBezTo>
                    <a:pt x="1465850" y="578571"/>
                    <a:pt x="1453853" y="589237"/>
                    <a:pt x="1441187" y="591903"/>
                  </a:cubicBezTo>
                  <a:cubicBezTo>
                    <a:pt x="1389196" y="604568"/>
                    <a:pt x="1357868" y="585237"/>
                    <a:pt x="1349868" y="533246"/>
                  </a:cubicBezTo>
                  <a:cubicBezTo>
                    <a:pt x="1347202" y="517247"/>
                    <a:pt x="1340536" y="499917"/>
                    <a:pt x="1344535" y="485252"/>
                  </a:cubicBezTo>
                  <a:cubicBezTo>
                    <a:pt x="1349201" y="467256"/>
                    <a:pt x="1372530" y="475922"/>
                    <a:pt x="1385863" y="467922"/>
                  </a:cubicBezTo>
                  <a:cubicBezTo>
                    <a:pt x="1398527" y="460590"/>
                    <a:pt x="1411858" y="453257"/>
                    <a:pt x="1429190" y="456590"/>
                  </a:cubicBezTo>
                  <a:close/>
                  <a:moveTo>
                    <a:pt x="1264549" y="452591"/>
                  </a:moveTo>
                  <a:cubicBezTo>
                    <a:pt x="1271214" y="450591"/>
                    <a:pt x="1273214" y="455924"/>
                    <a:pt x="1277214" y="457257"/>
                  </a:cubicBezTo>
                  <a:cubicBezTo>
                    <a:pt x="1325206" y="473253"/>
                    <a:pt x="1337872" y="504582"/>
                    <a:pt x="1328539" y="554575"/>
                  </a:cubicBezTo>
                  <a:cubicBezTo>
                    <a:pt x="1321873" y="593903"/>
                    <a:pt x="1325872" y="597236"/>
                    <a:pt x="1283211" y="597236"/>
                  </a:cubicBezTo>
                  <a:cubicBezTo>
                    <a:pt x="1261215" y="598569"/>
                    <a:pt x="1243219" y="590570"/>
                    <a:pt x="1238553" y="561908"/>
                  </a:cubicBezTo>
                  <a:cubicBezTo>
                    <a:pt x="1236552" y="549242"/>
                    <a:pt x="1228553" y="537243"/>
                    <a:pt x="1225220" y="524580"/>
                  </a:cubicBezTo>
                  <a:cubicBezTo>
                    <a:pt x="1214557" y="485919"/>
                    <a:pt x="1227887" y="463256"/>
                    <a:pt x="1264549" y="452591"/>
                  </a:cubicBezTo>
                  <a:close/>
                  <a:moveTo>
                    <a:pt x="50754" y="441925"/>
                  </a:moveTo>
                  <a:cubicBezTo>
                    <a:pt x="58754" y="444591"/>
                    <a:pt x="68086" y="445258"/>
                    <a:pt x="75416" y="449924"/>
                  </a:cubicBezTo>
                  <a:cubicBezTo>
                    <a:pt x="80749" y="453257"/>
                    <a:pt x="86082" y="460587"/>
                    <a:pt x="87415" y="466587"/>
                  </a:cubicBezTo>
                  <a:cubicBezTo>
                    <a:pt x="90081" y="476585"/>
                    <a:pt x="78749" y="475252"/>
                    <a:pt x="73417" y="477919"/>
                  </a:cubicBezTo>
                  <a:cubicBezTo>
                    <a:pt x="63420" y="483251"/>
                    <a:pt x="53421" y="488584"/>
                    <a:pt x="43422" y="493248"/>
                  </a:cubicBezTo>
                  <a:cubicBezTo>
                    <a:pt x="26759" y="501247"/>
                    <a:pt x="11427" y="503247"/>
                    <a:pt x="2764" y="483251"/>
                  </a:cubicBezTo>
                  <a:cubicBezTo>
                    <a:pt x="-6569" y="461920"/>
                    <a:pt x="9428" y="453923"/>
                    <a:pt x="25426" y="447924"/>
                  </a:cubicBezTo>
                  <a:cubicBezTo>
                    <a:pt x="32758" y="444591"/>
                    <a:pt x="41422" y="443925"/>
                    <a:pt x="50754" y="441925"/>
                  </a:cubicBezTo>
                  <a:close/>
                  <a:moveTo>
                    <a:pt x="1573664" y="431677"/>
                  </a:moveTo>
                  <a:cubicBezTo>
                    <a:pt x="1584162" y="432927"/>
                    <a:pt x="1594827" y="438593"/>
                    <a:pt x="1605824" y="443924"/>
                  </a:cubicBezTo>
                  <a:cubicBezTo>
                    <a:pt x="1629820" y="455923"/>
                    <a:pt x="1611157" y="475252"/>
                    <a:pt x="1617156" y="487918"/>
                  </a:cubicBezTo>
                  <a:cubicBezTo>
                    <a:pt x="1615823" y="510580"/>
                    <a:pt x="1617156" y="530577"/>
                    <a:pt x="1625154" y="550573"/>
                  </a:cubicBezTo>
                  <a:cubicBezTo>
                    <a:pt x="1632486" y="567902"/>
                    <a:pt x="1624489" y="577235"/>
                    <a:pt x="1608491" y="583234"/>
                  </a:cubicBezTo>
                  <a:cubicBezTo>
                    <a:pt x="1571831" y="598566"/>
                    <a:pt x="1535836" y="586567"/>
                    <a:pt x="1517173" y="551240"/>
                  </a:cubicBezTo>
                  <a:cubicBezTo>
                    <a:pt x="1509842" y="537908"/>
                    <a:pt x="1503841" y="523911"/>
                    <a:pt x="1498509" y="509246"/>
                  </a:cubicBezTo>
                  <a:cubicBezTo>
                    <a:pt x="1489845" y="483918"/>
                    <a:pt x="1497842" y="465255"/>
                    <a:pt x="1523174" y="454590"/>
                  </a:cubicBezTo>
                  <a:cubicBezTo>
                    <a:pt x="1529836" y="451924"/>
                    <a:pt x="1538503" y="450590"/>
                    <a:pt x="1542502" y="445924"/>
                  </a:cubicBezTo>
                  <a:cubicBezTo>
                    <a:pt x="1552833" y="433593"/>
                    <a:pt x="1563165" y="430428"/>
                    <a:pt x="1573664" y="431677"/>
                  </a:cubicBezTo>
                  <a:close/>
                  <a:moveTo>
                    <a:pt x="2674308" y="427260"/>
                  </a:moveTo>
                  <a:cubicBezTo>
                    <a:pt x="2688972" y="429926"/>
                    <a:pt x="2700304" y="426593"/>
                    <a:pt x="2704303" y="437259"/>
                  </a:cubicBezTo>
                  <a:cubicBezTo>
                    <a:pt x="2708970" y="449924"/>
                    <a:pt x="2697637" y="454591"/>
                    <a:pt x="2690305" y="461255"/>
                  </a:cubicBezTo>
                  <a:cubicBezTo>
                    <a:pt x="2672975" y="475920"/>
                    <a:pt x="2654310" y="487919"/>
                    <a:pt x="2632314" y="493917"/>
                  </a:cubicBezTo>
                  <a:cubicBezTo>
                    <a:pt x="2617651" y="497916"/>
                    <a:pt x="2604985" y="495917"/>
                    <a:pt x="2602319" y="478587"/>
                  </a:cubicBezTo>
                  <a:cubicBezTo>
                    <a:pt x="2600319" y="464588"/>
                    <a:pt x="2598319" y="448591"/>
                    <a:pt x="2620315" y="447258"/>
                  </a:cubicBezTo>
                  <a:cubicBezTo>
                    <a:pt x="2642313" y="445925"/>
                    <a:pt x="2657643" y="423262"/>
                    <a:pt x="2674308" y="427260"/>
                  </a:cubicBezTo>
                  <a:close/>
                  <a:moveTo>
                    <a:pt x="1727353" y="424594"/>
                  </a:moveTo>
                  <a:cubicBezTo>
                    <a:pt x="1735591" y="425344"/>
                    <a:pt x="1743965" y="427260"/>
                    <a:pt x="1752464" y="430593"/>
                  </a:cubicBezTo>
                  <a:cubicBezTo>
                    <a:pt x="1759796" y="433259"/>
                    <a:pt x="1758463" y="440592"/>
                    <a:pt x="1759130" y="446591"/>
                  </a:cubicBezTo>
                  <a:cubicBezTo>
                    <a:pt x="1762463" y="477920"/>
                    <a:pt x="1765796" y="509915"/>
                    <a:pt x="1780459" y="538577"/>
                  </a:cubicBezTo>
                  <a:cubicBezTo>
                    <a:pt x="1784459" y="545909"/>
                    <a:pt x="1783792" y="551909"/>
                    <a:pt x="1774462" y="555240"/>
                  </a:cubicBezTo>
                  <a:cubicBezTo>
                    <a:pt x="1749131" y="564572"/>
                    <a:pt x="1723802" y="575238"/>
                    <a:pt x="1695806" y="576571"/>
                  </a:cubicBezTo>
                  <a:cubicBezTo>
                    <a:pt x="1668480" y="577904"/>
                    <a:pt x="1653148" y="565239"/>
                    <a:pt x="1648482" y="539243"/>
                  </a:cubicBezTo>
                  <a:cubicBezTo>
                    <a:pt x="1646484" y="525245"/>
                    <a:pt x="1645151" y="510581"/>
                    <a:pt x="1645151" y="496583"/>
                  </a:cubicBezTo>
                  <a:cubicBezTo>
                    <a:pt x="1645151" y="477920"/>
                    <a:pt x="1637819" y="453924"/>
                    <a:pt x="1657148" y="442592"/>
                  </a:cubicBezTo>
                  <a:cubicBezTo>
                    <a:pt x="1679142" y="430593"/>
                    <a:pt x="1702638" y="422345"/>
                    <a:pt x="1727353" y="424594"/>
                  </a:cubicBezTo>
                  <a:close/>
                  <a:moveTo>
                    <a:pt x="215721" y="420877"/>
                  </a:moveTo>
                  <a:cubicBezTo>
                    <a:pt x="231062" y="424720"/>
                    <a:pt x="239561" y="440092"/>
                    <a:pt x="242061" y="456591"/>
                  </a:cubicBezTo>
                  <a:cubicBezTo>
                    <a:pt x="246058" y="483919"/>
                    <a:pt x="259390" y="495918"/>
                    <a:pt x="285386" y="498583"/>
                  </a:cubicBezTo>
                  <a:cubicBezTo>
                    <a:pt x="303384" y="500582"/>
                    <a:pt x="312048" y="511248"/>
                    <a:pt x="310050" y="530577"/>
                  </a:cubicBezTo>
                  <a:cubicBezTo>
                    <a:pt x="309383" y="540576"/>
                    <a:pt x="306050" y="552575"/>
                    <a:pt x="312048" y="560574"/>
                  </a:cubicBezTo>
                  <a:cubicBezTo>
                    <a:pt x="334712" y="589903"/>
                    <a:pt x="310715" y="589903"/>
                    <a:pt x="292718" y="591903"/>
                  </a:cubicBezTo>
                  <a:cubicBezTo>
                    <a:pt x="244061" y="597233"/>
                    <a:pt x="215397" y="573238"/>
                    <a:pt x="206733" y="525247"/>
                  </a:cubicBezTo>
                  <a:cubicBezTo>
                    <a:pt x="204067" y="503915"/>
                    <a:pt x="226063" y="508582"/>
                    <a:pt x="230729" y="493918"/>
                  </a:cubicBezTo>
                  <a:cubicBezTo>
                    <a:pt x="208066" y="485253"/>
                    <a:pt x="186735" y="489252"/>
                    <a:pt x="166073" y="492585"/>
                  </a:cubicBezTo>
                  <a:cubicBezTo>
                    <a:pt x="152741" y="494585"/>
                    <a:pt x="139411" y="495918"/>
                    <a:pt x="126745" y="489919"/>
                  </a:cubicBezTo>
                  <a:cubicBezTo>
                    <a:pt x="114080" y="483919"/>
                    <a:pt x="104749" y="474587"/>
                    <a:pt x="106749" y="458591"/>
                  </a:cubicBezTo>
                  <a:cubicBezTo>
                    <a:pt x="108749" y="441926"/>
                    <a:pt x="119413" y="431929"/>
                    <a:pt x="135411" y="431929"/>
                  </a:cubicBezTo>
                  <a:cubicBezTo>
                    <a:pt x="157407" y="431929"/>
                    <a:pt x="177405" y="426596"/>
                    <a:pt x="198067" y="421263"/>
                  </a:cubicBezTo>
                  <a:cubicBezTo>
                    <a:pt x="204733" y="419596"/>
                    <a:pt x="210607" y="419596"/>
                    <a:pt x="215721" y="420877"/>
                  </a:cubicBezTo>
                  <a:close/>
                  <a:moveTo>
                    <a:pt x="2761959" y="411764"/>
                  </a:moveTo>
                  <a:cubicBezTo>
                    <a:pt x="2773291" y="411931"/>
                    <a:pt x="2784955" y="413931"/>
                    <a:pt x="2796953" y="416597"/>
                  </a:cubicBezTo>
                  <a:cubicBezTo>
                    <a:pt x="2776957" y="425261"/>
                    <a:pt x="2756959" y="433928"/>
                    <a:pt x="2737629" y="443261"/>
                  </a:cubicBezTo>
                  <a:cubicBezTo>
                    <a:pt x="2728963" y="447259"/>
                    <a:pt x="2724963" y="445927"/>
                    <a:pt x="2722297" y="436594"/>
                  </a:cubicBezTo>
                  <a:cubicBezTo>
                    <a:pt x="2719633" y="428595"/>
                    <a:pt x="2716966" y="422595"/>
                    <a:pt x="2728963" y="417928"/>
                  </a:cubicBezTo>
                  <a:cubicBezTo>
                    <a:pt x="2739629" y="413263"/>
                    <a:pt x="2750627" y="411597"/>
                    <a:pt x="2761959" y="411764"/>
                  </a:cubicBezTo>
                  <a:close/>
                  <a:moveTo>
                    <a:pt x="1979759" y="405930"/>
                  </a:moveTo>
                  <a:cubicBezTo>
                    <a:pt x="1981759" y="405930"/>
                    <a:pt x="1983759" y="405930"/>
                    <a:pt x="1985758" y="406597"/>
                  </a:cubicBezTo>
                  <a:cubicBezTo>
                    <a:pt x="2041749" y="409930"/>
                    <a:pt x="2044416" y="412597"/>
                    <a:pt x="2053082" y="469921"/>
                  </a:cubicBezTo>
                  <a:cubicBezTo>
                    <a:pt x="2053748" y="473920"/>
                    <a:pt x="2055081" y="477920"/>
                    <a:pt x="2055081" y="481919"/>
                  </a:cubicBezTo>
                  <a:cubicBezTo>
                    <a:pt x="2054415" y="499916"/>
                    <a:pt x="2081077" y="519914"/>
                    <a:pt x="2065078" y="531911"/>
                  </a:cubicBezTo>
                  <a:cubicBezTo>
                    <a:pt x="2047749" y="545243"/>
                    <a:pt x="2020420" y="547909"/>
                    <a:pt x="1996422" y="551909"/>
                  </a:cubicBezTo>
                  <a:cubicBezTo>
                    <a:pt x="1969760" y="556575"/>
                    <a:pt x="1950430" y="543243"/>
                    <a:pt x="1941098" y="518581"/>
                  </a:cubicBezTo>
                  <a:cubicBezTo>
                    <a:pt x="1934432" y="502582"/>
                    <a:pt x="1929766" y="485919"/>
                    <a:pt x="1926433" y="468587"/>
                  </a:cubicBezTo>
                  <a:cubicBezTo>
                    <a:pt x="1916436" y="420596"/>
                    <a:pt x="1931099" y="403931"/>
                    <a:pt x="1979759" y="405930"/>
                  </a:cubicBezTo>
                  <a:close/>
                  <a:moveTo>
                    <a:pt x="1832680" y="402765"/>
                  </a:moveTo>
                  <a:cubicBezTo>
                    <a:pt x="1851864" y="397766"/>
                    <a:pt x="1870111" y="416763"/>
                    <a:pt x="1889107" y="419262"/>
                  </a:cubicBezTo>
                  <a:cubicBezTo>
                    <a:pt x="1894440" y="419929"/>
                    <a:pt x="1898440" y="423262"/>
                    <a:pt x="1899773" y="428595"/>
                  </a:cubicBezTo>
                  <a:cubicBezTo>
                    <a:pt x="1911772" y="458589"/>
                    <a:pt x="1923102" y="487917"/>
                    <a:pt x="1925102" y="528577"/>
                  </a:cubicBezTo>
                  <a:cubicBezTo>
                    <a:pt x="1927102" y="545240"/>
                    <a:pt x="1913105" y="553906"/>
                    <a:pt x="1891107" y="559239"/>
                  </a:cubicBezTo>
                  <a:cubicBezTo>
                    <a:pt x="1844449" y="570569"/>
                    <a:pt x="1819118" y="565904"/>
                    <a:pt x="1804455" y="537241"/>
                  </a:cubicBezTo>
                  <a:cubicBezTo>
                    <a:pt x="1788456" y="505247"/>
                    <a:pt x="1788456" y="470586"/>
                    <a:pt x="1786456" y="435927"/>
                  </a:cubicBezTo>
                  <a:cubicBezTo>
                    <a:pt x="1785790" y="427928"/>
                    <a:pt x="1790456" y="422595"/>
                    <a:pt x="1798455" y="420595"/>
                  </a:cubicBezTo>
                  <a:cubicBezTo>
                    <a:pt x="1803121" y="419262"/>
                    <a:pt x="1810454" y="420595"/>
                    <a:pt x="1813121" y="417262"/>
                  </a:cubicBezTo>
                  <a:cubicBezTo>
                    <a:pt x="1819786" y="408764"/>
                    <a:pt x="1826285" y="404431"/>
                    <a:pt x="1832680" y="402765"/>
                  </a:cubicBezTo>
                  <a:close/>
                  <a:moveTo>
                    <a:pt x="321377" y="395934"/>
                  </a:moveTo>
                  <a:cubicBezTo>
                    <a:pt x="350706" y="396601"/>
                    <a:pt x="386700" y="435925"/>
                    <a:pt x="377368" y="467253"/>
                  </a:cubicBezTo>
                  <a:cubicBezTo>
                    <a:pt x="370704" y="489917"/>
                    <a:pt x="339376" y="477919"/>
                    <a:pt x="323377" y="484585"/>
                  </a:cubicBezTo>
                  <a:cubicBezTo>
                    <a:pt x="286716" y="484585"/>
                    <a:pt x="259387" y="463920"/>
                    <a:pt x="260053" y="439925"/>
                  </a:cubicBezTo>
                  <a:cubicBezTo>
                    <a:pt x="260720" y="416596"/>
                    <a:pt x="290715" y="395267"/>
                    <a:pt x="321377" y="395934"/>
                  </a:cubicBezTo>
                  <a:close/>
                  <a:moveTo>
                    <a:pt x="2135263" y="384800"/>
                  </a:moveTo>
                  <a:cubicBezTo>
                    <a:pt x="2142314" y="384935"/>
                    <a:pt x="2149563" y="386102"/>
                    <a:pt x="2157061" y="388602"/>
                  </a:cubicBezTo>
                  <a:cubicBezTo>
                    <a:pt x="2181057" y="397268"/>
                    <a:pt x="2204388" y="439926"/>
                    <a:pt x="2205055" y="477921"/>
                  </a:cubicBezTo>
                  <a:cubicBezTo>
                    <a:pt x="2205722" y="497919"/>
                    <a:pt x="2195056" y="510582"/>
                    <a:pt x="2177726" y="517915"/>
                  </a:cubicBezTo>
                  <a:cubicBezTo>
                    <a:pt x="2157061" y="526581"/>
                    <a:pt x="2135732" y="537911"/>
                    <a:pt x="2115067" y="519248"/>
                  </a:cubicBezTo>
                  <a:cubicBezTo>
                    <a:pt x="2087072" y="494586"/>
                    <a:pt x="2072409" y="462591"/>
                    <a:pt x="2065743" y="426596"/>
                  </a:cubicBezTo>
                  <a:cubicBezTo>
                    <a:pt x="2063743" y="417264"/>
                    <a:pt x="2066409" y="407931"/>
                    <a:pt x="2075742" y="403267"/>
                  </a:cubicBezTo>
                  <a:cubicBezTo>
                    <a:pt x="2094738" y="393268"/>
                    <a:pt x="2114110" y="384394"/>
                    <a:pt x="2135263" y="384800"/>
                  </a:cubicBezTo>
                  <a:close/>
                  <a:moveTo>
                    <a:pt x="454020" y="379936"/>
                  </a:moveTo>
                  <a:cubicBezTo>
                    <a:pt x="482015" y="379269"/>
                    <a:pt x="486681" y="389268"/>
                    <a:pt x="490014" y="453259"/>
                  </a:cubicBezTo>
                  <a:cubicBezTo>
                    <a:pt x="490681" y="467922"/>
                    <a:pt x="492680" y="482587"/>
                    <a:pt x="470683" y="483921"/>
                  </a:cubicBezTo>
                  <a:cubicBezTo>
                    <a:pt x="427358" y="486587"/>
                    <a:pt x="393364" y="469255"/>
                    <a:pt x="392698" y="443260"/>
                  </a:cubicBezTo>
                  <a:cubicBezTo>
                    <a:pt x="391364" y="409931"/>
                    <a:pt x="419359" y="381269"/>
                    <a:pt x="454020" y="379936"/>
                  </a:cubicBezTo>
                  <a:close/>
                  <a:moveTo>
                    <a:pt x="2275458" y="354523"/>
                  </a:moveTo>
                  <a:cubicBezTo>
                    <a:pt x="2286539" y="356772"/>
                    <a:pt x="2298037" y="361604"/>
                    <a:pt x="2308369" y="357272"/>
                  </a:cubicBezTo>
                  <a:cubicBezTo>
                    <a:pt x="2316368" y="353941"/>
                    <a:pt x="2321034" y="368604"/>
                    <a:pt x="2322367" y="377269"/>
                  </a:cubicBezTo>
                  <a:cubicBezTo>
                    <a:pt x="2326367" y="401265"/>
                    <a:pt x="2331700" y="425260"/>
                    <a:pt x="2338366" y="448591"/>
                  </a:cubicBezTo>
                  <a:cubicBezTo>
                    <a:pt x="2348363" y="481918"/>
                    <a:pt x="2338366" y="495248"/>
                    <a:pt x="2304371" y="503247"/>
                  </a:cubicBezTo>
                  <a:cubicBezTo>
                    <a:pt x="2293705" y="505913"/>
                    <a:pt x="2281706" y="507247"/>
                    <a:pt x="2276374" y="508580"/>
                  </a:cubicBezTo>
                  <a:cubicBezTo>
                    <a:pt x="2247712" y="509913"/>
                    <a:pt x="2233715" y="501247"/>
                    <a:pt x="2229049" y="479918"/>
                  </a:cubicBezTo>
                  <a:cubicBezTo>
                    <a:pt x="2224382" y="457254"/>
                    <a:pt x="2217716" y="434592"/>
                    <a:pt x="2207719" y="413263"/>
                  </a:cubicBezTo>
                  <a:cubicBezTo>
                    <a:pt x="2199720" y="394599"/>
                    <a:pt x="2201720" y="376603"/>
                    <a:pt x="2228382" y="373270"/>
                  </a:cubicBezTo>
                  <a:cubicBezTo>
                    <a:pt x="2234381" y="372603"/>
                    <a:pt x="2243045" y="371270"/>
                    <a:pt x="2245045" y="367270"/>
                  </a:cubicBezTo>
                  <a:cubicBezTo>
                    <a:pt x="2253711" y="352606"/>
                    <a:pt x="2264376" y="352273"/>
                    <a:pt x="2275458" y="354523"/>
                  </a:cubicBezTo>
                  <a:close/>
                  <a:moveTo>
                    <a:pt x="2376106" y="348106"/>
                  </a:moveTo>
                  <a:cubicBezTo>
                    <a:pt x="2385022" y="345273"/>
                    <a:pt x="2394686" y="344940"/>
                    <a:pt x="2405018" y="348605"/>
                  </a:cubicBezTo>
                  <a:cubicBezTo>
                    <a:pt x="2424349" y="355271"/>
                    <a:pt x="2443012" y="364604"/>
                    <a:pt x="2464344" y="358604"/>
                  </a:cubicBezTo>
                  <a:cubicBezTo>
                    <a:pt x="2476340" y="355271"/>
                    <a:pt x="2475007" y="364604"/>
                    <a:pt x="2475007" y="371270"/>
                  </a:cubicBezTo>
                  <a:cubicBezTo>
                    <a:pt x="2474341" y="395932"/>
                    <a:pt x="2477674" y="420595"/>
                    <a:pt x="2485006" y="443926"/>
                  </a:cubicBezTo>
                  <a:cubicBezTo>
                    <a:pt x="2490339" y="459922"/>
                    <a:pt x="2481007" y="467255"/>
                    <a:pt x="2468343" y="470588"/>
                  </a:cubicBezTo>
                  <a:cubicBezTo>
                    <a:pt x="2447678" y="475921"/>
                    <a:pt x="2427016" y="479921"/>
                    <a:pt x="2413017" y="482585"/>
                  </a:cubicBezTo>
                  <a:cubicBezTo>
                    <a:pt x="2383688" y="482585"/>
                    <a:pt x="2368358" y="474588"/>
                    <a:pt x="2362359" y="451257"/>
                  </a:cubicBezTo>
                  <a:cubicBezTo>
                    <a:pt x="2359026" y="436593"/>
                    <a:pt x="2353026" y="421928"/>
                    <a:pt x="2347694" y="407931"/>
                  </a:cubicBezTo>
                  <a:cubicBezTo>
                    <a:pt x="2342361" y="391933"/>
                    <a:pt x="2336363" y="375270"/>
                    <a:pt x="2351693" y="362604"/>
                  </a:cubicBezTo>
                  <a:cubicBezTo>
                    <a:pt x="2359026" y="356271"/>
                    <a:pt x="2367191" y="350939"/>
                    <a:pt x="2376106" y="348106"/>
                  </a:cubicBezTo>
                  <a:close/>
                  <a:moveTo>
                    <a:pt x="695982" y="337276"/>
                  </a:moveTo>
                  <a:cubicBezTo>
                    <a:pt x="719312" y="339275"/>
                    <a:pt x="737976" y="347275"/>
                    <a:pt x="737976" y="375270"/>
                  </a:cubicBezTo>
                  <a:cubicBezTo>
                    <a:pt x="737976" y="385267"/>
                    <a:pt x="741310" y="395266"/>
                    <a:pt x="743310" y="405265"/>
                  </a:cubicBezTo>
                  <a:cubicBezTo>
                    <a:pt x="754640" y="471922"/>
                    <a:pt x="754640" y="471922"/>
                    <a:pt x="693983" y="477255"/>
                  </a:cubicBezTo>
                  <a:cubicBezTo>
                    <a:pt x="651988" y="481921"/>
                    <a:pt x="632658" y="459256"/>
                    <a:pt x="632658" y="406598"/>
                  </a:cubicBezTo>
                  <a:cubicBezTo>
                    <a:pt x="632658" y="357272"/>
                    <a:pt x="654654" y="333276"/>
                    <a:pt x="695982" y="337276"/>
                  </a:cubicBezTo>
                  <a:close/>
                  <a:moveTo>
                    <a:pt x="283647" y="327069"/>
                  </a:moveTo>
                  <a:cubicBezTo>
                    <a:pt x="299800" y="325944"/>
                    <a:pt x="304050" y="336442"/>
                    <a:pt x="300050" y="361939"/>
                  </a:cubicBezTo>
                  <a:cubicBezTo>
                    <a:pt x="296051" y="387934"/>
                    <a:pt x="263389" y="415265"/>
                    <a:pt x="238061" y="408599"/>
                  </a:cubicBezTo>
                  <a:cubicBezTo>
                    <a:pt x="204733" y="399267"/>
                    <a:pt x="175404" y="407266"/>
                    <a:pt x="145407" y="417263"/>
                  </a:cubicBezTo>
                  <a:cubicBezTo>
                    <a:pt x="126744" y="423262"/>
                    <a:pt x="108748" y="429928"/>
                    <a:pt x="88750" y="429262"/>
                  </a:cubicBezTo>
                  <a:cubicBezTo>
                    <a:pt x="74754" y="429262"/>
                    <a:pt x="58755" y="427262"/>
                    <a:pt x="62088" y="408599"/>
                  </a:cubicBezTo>
                  <a:cubicBezTo>
                    <a:pt x="65421" y="392600"/>
                    <a:pt x="52756" y="366605"/>
                    <a:pt x="85417" y="364605"/>
                  </a:cubicBezTo>
                  <a:cubicBezTo>
                    <a:pt x="115412" y="363272"/>
                    <a:pt x="145407" y="344609"/>
                    <a:pt x="180735" y="357939"/>
                  </a:cubicBezTo>
                  <a:cubicBezTo>
                    <a:pt x="179402" y="369271"/>
                    <a:pt x="174071" y="380604"/>
                    <a:pt x="181402" y="399267"/>
                  </a:cubicBezTo>
                  <a:cubicBezTo>
                    <a:pt x="200733" y="363938"/>
                    <a:pt x="228728" y="343942"/>
                    <a:pt x="263389" y="331943"/>
                  </a:cubicBezTo>
                  <a:cubicBezTo>
                    <a:pt x="271555" y="329110"/>
                    <a:pt x="278262" y="327444"/>
                    <a:pt x="283647" y="327069"/>
                  </a:cubicBezTo>
                  <a:close/>
                  <a:moveTo>
                    <a:pt x="827876" y="316612"/>
                  </a:moveTo>
                  <a:cubicBezTo>
                    <a:pt x="840290" y="316445"/>
                    <a:pt x="852622" y="319278"/>
                    <a:pt x="864621" y="326610"/>
                  </a:cubicBezTo>
                  <a:cubicBezTo>
                    <a:pt x="883283" y="339275"/>
                    <a:pt x="871951" y="357272"/>
                    <a:pt x="873285" y="370604"/>
                  </a:cubicBezTo>
                  <a:cubicBezTo>
                    <a:pt x="871951" y="393933"/>
                    <a:pt x="876618" y="415262"/>
                    <a:pt x="881950" y="435926"/>
                  </a:cubicBezTo>
                  <a:cubicBezTo>
                    <a:pt x="889949" y="465255"/>
                    <a:pt x="881284" y="477920"/>
                    <a:pt x="851289" y="483251"/>
                  </a:cubicBezTo>
                  <a:cubicBezTo>
                    <a:pt x="840623" y="485251"/>
                    <a:pt x="828627" y="484584"/>
                    <a:pt x="817961" y="484584"/>
                  </a:cubicBezTo>
                  <a:cubicBezTo>
                    <a:pt x="788633" y="484584"/>
                    <a:pt x="769304" y="474587"/>
                    <a:pt x="767971" y="440593"/>
                  </a:cubicBezTo>
                  <a:cubicBezTo>
                    <a:pt x="767303" y="417928"/>
                    <a:pt x="758638" y="396599"/>
                    <a:pt x="760638" y="373937"/>
                  </a:cubicBezTo>
                  <a:cubicBezTo>
                    <a:pt x="761971" y="351939"/>
                    <a:pt x="768637" y="333276"/>
                    <a:pt x="790633" y="324610"/>
                  </a:cubicBezTo>
                  <a:cubicBezTo>
                    <a:pt x="802964" y="319944"/>
                    <a:pt x="815461" y="316778"/>
                    <a:pt x="827876" y="316612"/>
                  </a:cubicBezTo>
                  <a:close/>
                  <a:moveTo>
                    <a:pt x="2545661" y="312616"/>
                  </a:moveTo>
                  <a:cubicBezTo>
                    <a:pt x="2563659" y="318614"/>
                    <a:pt x="2588988" y="320613"/>
                    <a:pt x="2598321" y="333279"/>
                  </a:cubicBezTo>
                  <a:cubicBezTo>
                    <a:pt x="2614317" y="355941"/>
                    <a:pt x="2620317" y="385270"/>
                    <a:pt x="2629649" y="411934"/>
                  </a:cubicBezTo>
                  <a:cubicBezTo>
                    <a:pt x="2630983" y="418598"/>
                    <a:pt x="2557660" y="452593"/>
                    <a:pt x="2542328" y="452593"/>
                  </a:cubicBezTo>
                  <a:cubicBezTo>
                    <a:pt x="2513666" y="452593"/>
                    <a:pt x="2489004" y="408601"/>
                    <a:pt x="2488337" y="355275"/>
                  </a:cubicBezTo>
                  <a:cubicBezTo>
                    <a:pt x="2488337" y="351275"/>
                    <a:pt x="2540328" y="310616"/>
                    <a:pt x="2545661" y="312616"/>
                  </a:cubicBezTo>
                  <a:close/>
                  <a:moveTo>
                    <a:pt x="935224" y="306864"/>
                  </a:moveTo>
                  <a:cubicBezTo>
                    <a:pt x="945566" y="305031"/>
                    <a:pt x="957772" y="305448"/>
                    <a:pt x="971937" y="307947"/>
                  </a:cubicBezTo>
                  <a:cubicBezTo>
                    <a:pt x="986601" y="310614"/>
                    <a:pt x="996600" y="315947"/>
                    <a:pt x="995933" y="333276"/>
                  </a:cubicBezTo>
                  <a:cubicBezTo>
                    <a:pt x="995267" y="369937"/>
                    <a:pt x="996600" y="407264"/>
                    <a:pt x="1001933" y="443258"/>
                  </a:cubicBezTo>
                  <a:cubicBezTo>
                    <a:pt x="1002599" y="447257"/>
                    <a:pt x="1002599" y="451923"/>
                    <a:pt x="1000599" y="454590"/>
                  </a:cubicBezTo>
                  <a:cubicBezTo>
                    <a:pt x="983934" y="477918"/>
                    <a:pt x="913945" y="469919"/>
                    <a:pt x="900614" y="443258"/>
                  </a:cubicBezTo>
                  <a:cubicBezTo>
                    <a:pt x="891949" y="425262"/>
                    <a:pt x="890615" y="404597"/>
                    <a:pt x="889949" y="388601"/>
                  </a:cubicBezTo>
                  <a:cubicBezTo>
                    <a:pt x="889949" y="338110"/>
                    <a:pt x="904196" y="312363"/>
                    <a:pt x="935224" y="306864"/>
                  </a:cubicBezTo>
                  <a:close/>
                  <a:moveTo>
                    <a:pt x="420025" y="295951"/>
                  </a:moveTo>
                  <a:cubicBezTo>
                    <a:pt x="420692" y="303950"/>
                    <a:pt x="421359" y="309949"/>
                    <a:pt x="421359" y="315947"/>
                  </a:cubicBezTo>
                  <a:cubicBezTo>
                    <a:pt x="424691" y="383935"/>
                    <a:pt x="401363" y="402600"/>
                    <a:pt x="335374" y="383269"/>
                  </a:cubicBezTo>
                  <a:cubicBezTo>
                    <a:pt x="313377" y="376605"/>
                    <a:pt x="322709" y="363273"/>
                    <a:pt x="331375" y="352607"/>
                  </a:cubicBezTo>
                  <a:cubicBezTo>
                    <a:pt x="353370" y="324612"/>
                    <a:pt x="382698" y="307283"/>
                    <a:pt x="420025" y="295951"/>
                  </a:cubicBezTo>
                  <a:close/>
                  <a:moveTo>
                    <a:pt x="2686970" y="291284"/>
                  </a:moveTo>
                  <a:cubicBezTo>
                    <a:pt x="2702968" y="293951"/>
                    <a:pt x="2730297" y="292618"/>
                    <a:pt x="2732963" y="298615"/>
                  </a:cubicBezTo>
                  <a:cubicBezTo>
                    <a:pt x="2743629" y="319946"/>
                    <a:pt x="2746962" y="345275"/>
                    <a:pt x="2750293" y="369271"/>
                  </a:cubicBezTo>
                  <a:cubicBezTo>
                    <a:pt x="2753625" y="386603"/>
                    <a:pt x="2712301" y="406599"/>
                    <a:pt x="2676973" y="407266"/>
                  </a:cubicBezTo>
                  <a:cubicBezTo>
                    <a:pt x="2647645" y="407266"/>
                    <a:pt x="2626981" y="379270"/>
                    <a:pt x="2624314" y="335943"/>
                  </a:cubicBezTo>
                  <a:cubicBezTo>
                    <a:pt x="2623648" y="325946"/>
                    <a:pt x="2672974" y="288618"/>
                    <a:pt x="2686970" y="291284"/>
                  </a:cubicBezTo>
                  <a:close/>
                  <a:moveTo>
                    <a:pt x="1073658" y="286368"/>
                  </a:moveTo>
                  <a:cubicBezTo>
                    <a:pt x="1081666" y="285576"/>
                    <a:pt x="1090248" y="286284"/>
                    <a:pt x="1099247" y="288617"/>
                  </a:cubicBezTo>
                  <a:cubicBezTo>
                    <a:pt x="1111910" y="291950"/>
                    <a:pt x="1119243" y="297949"/>
                    <a:pt x="1117910" y="311948"/>
                  </a:cubicBezTo>
                  <a:cubicBezTo>
                    <a:pt x="1116577" y="323278"/>
                    <a:pt x="1117243" y="334610"/>
                    <a:pt x="1117243" y="345942"/>
                  </a:cubicBezTo>
                  <a:cubicBezTo>
                    <a:pt x="1116577" y="378604"/>
                    <a:pt x="1115910" y="411932"/>
                    <a:pt x="1138574" y="439260"/>
                  </a:cubicBezTo>
                  <a:cubicBezTo>
                    <a:pt x="1146571" y="449259"/>
                    <a:pt x="1139239" y="453257"/>
                    <a:pt x="1131908" y="457923"/>
                  </a:cubicBezTo>
                  <a:cubicBezTo>
                    <a:pt x="1083249" y="487918"/>
                    <a:pt x="1033925" y="465922"/>
                    <a:pt x="1023926" y="409265"/>
                  </a:cubicBezTo>
                  <a:cubicBezTo>
                    <a:pt x="1019260" y="383270"/>
                    <a:pt x="1011260" y="357273"/>
                    <a:pt x="1021259" y="330611"/>
                  </a:cubicBezTo>
                  <a:cubicBezTo>
                    <a:pt x="1030759" y="304615"/>
                    <a:pt x="1049630" y="288743"/>
                    <a:pt x="1073658" y="286368"/>
                  </a:cubicBezTo>
                  <a:close/>
                  <a:moveTo>
                    <a:pt x="2797619" y="273287"/>
                  </a:moveTo>
                  <a:cubicBezTo>
                    <a:pt x="2840278" y="272620"/>
                    <a:pt x="2872273" y="297951"/>
                    <a:pt x="2870940" y="326613"/>
                  </a:cubicBezTo>
                  <a:cubicBezTo>
                    <a:pt x="2870273" y="349943"/>
                    <a:pt x="2830947" y="385271"/>
                    <a:pt x="2806949" y="384604"/>
                  </a:cubicBezTo>
                  <a:cubicBezTo>
                    <a:pt x="2777621" y="383938"/>
                    <a:pt x="2755625" y="349276"/>
                    <a:pt x="2757625" y="305949"/>
                  </a:cubicBezTo>
                  <a:cubicBezTo>
                    <a:pt x="2758958" y="279953"/>
                    <a:pt x="2778954" y="273954"/>
                    <a:pt x="2797619" y="273287"/>
                  </a:cubicBezTo>
                  <a:close/>
                  <a:moveTo>
                    <a:pt x="1217890" y="264621"/>
                  </a:moveTo>
                  <a:cubicBezTo>
                    <a:pt x="1244553" y="270620"/>
                    <a:pt x="1259883" y="287285"/>
                    <a:pt x="1259883" y="316613"/>
                  </a:cubicBezTo>
                  <a:cubicBezTo>
                    <a:pt x="1259883" y="331943"/>
                    <a:pt x="1263883" y="346608"/>
                    <a:pt x="1265883" y="361939"/>
                  </a:cubicBezTo>
                  <a:cubicBezTo>
                    <a:pt x="1267216" y="375936"/>
                    <a:pt x="1269216" y="389934"/>
                    <a:pt x="1270549" y="402597"/>
                  </a:cubicBezTo>
                  <a:cubicBezTo>
                    <a:pt x="1268549" y="422595"/>
                    <a:pt x="1271216" y="441924"/>
                    <a:pt x="1246554" y="448590"/>
                  </a:cubicBezTo>
                  <a:cubicBezTo>
                    <a:pt x="1193898" y="461254"/>
                    <a:pt x="1163901" y="455923"/>
                    <a:pt x="1151238" y="426595"/>
                  </a:cubicBezTo>
                  <a:cubicBezTo>
                    <a:pt x="1134573" y="387934"/>
                    <a:pt x="1131240" y="347274"/>
                    <a:pt x="1141239" y="306614"/>
                  </a:cubicBezTo>
                  <a:cubicBezTo>
                    <a:pt x="1146572" y="284618"/>
                    <a:pt x="1191899" y="259290"/>
                    <a:pt x="1217890" y="264621"/>
                  </a:cubicBezTo>
                  <a:close/>
                  <a:moveTo>
                    <a:pt x="2896269" y="263290"/>
                  </a:moveTo>
                  <a:lnTo>
                    <a:pt x="2896066" y="263931"/>
                  </a:lnTo>
                  <a:lnTo>
                    <a:pt x="2894935" y="263957"/>
                  </a:lnTo>
                  <a:cubicBezTo>
                    <a:pt x="2894935" y="263957"/>
                    <a:pt x="2895602" y="262624"/>
                    <a:pt x="2896269" y="263290"/>
                  </a:cubicBezTo>
                  <a:close/>
                  <a:moveTo>
                    <a:pt x="2949427" y="262707"/>
                  </a:moveTo>
                  <a:cubicBezTo>
                    <a:pt x="2967424" y="264790"/>
                    <a:pt x="2985254" y="268623"/>
                    <a:pt x="3002918" y="271956"/>
                  </a:cubicBezTo>
                  <a:cubicBezTo>
                    <a:pt x="2996253" y="319280"/>
                    <a:pt x="2963592" y="354607"/>
                    <a:pt x="2924931" y="356607"/>
                  </a:cubicBezTo>
                  <a:cubicBezTo>
                    <a:pt x="2908932" y="357274"/>
                    <a:pt x="2896269" y="353274"/>
                    <a:pt x="2893602" y="335278"/>
                  </a:cubicBezTo>
                  <a:cubicBezTo>
                    <a:pt x="2891602" y="323280"/>
                    <a:pt x="2886603" y="311115"/>
                    <a:pt x="2884936" y="299033"/>
                  </a:cubicBezTo>
                  <a:lnTo>
                    <a:pt x="2896066" y="263931"/>
                  </a:lnTo>
                  <a:close/>
                  <a:moveTo>
                    <a:pt x="2894711" y="262479"/>
                  </a:moveTo>
                  <a:lnTo>
                    <a:pt x="2895603" y="262626"/>
                  </a:lnTo>
                  <a:lnTo>
                    <a:pt x="2894270" y="263293"/>
                  </a:lnTo>
                  <a:close/>
                  <a:moveTo>
                    <a:pt x="1339703" y="256820"/>
                  </a:moveTo>
                  <a:cubicBezTo>
                    <a:pt x="1368573" y="258789"/>
                    <a:pt x="1386195" y="279785"/>
                    <a:pt x="1389195" y="317278"/>
                  </a:cubicBezTo>
                  <a:cubicBezTo>
                    <a:pt x="1391195" y="350606"/>
                    <a:pt x="1396526" y="383934"/>
                    <a:pt x="1401192" y="421928"/>
                  </a:cubicBezTo>
                  <a:cubicBezTo>
                    <a:pt x="1411858" y="445259"/>
                    <a:pt x="1396526" y="452590"/>
                    <a:pt x="1372530" y="454590"/>
                  </a:cubicBezTo>
                  <a:cubicBezTo>
                    <a:pt x="1362531" y="455256"/>
                    <a:pt x="1352534" y="458589"/>
                    <a:pt x="1342535" y="460589"/>
                  </a:cubicBezTo>
                  <a:cubicBezTo>
                    <a:pt x="1314540" y="464589"/>
                    <a:pt x="1295875" y="451923"/>
                    <a:pt x="1290545" y="425261"/>
                  </a:cubicBezTo>
                  <a:cubicBezTo>
                    <a:pt x="1280545" y="377937"/>
                    <a:pt x="1282545" y="329944"/>
                    <a:pt x="1287878" y="281953"/>
                  </a:cubicBezTo>
                  <a:cubicBezTo>
                    <a:pt x="1289211" y="270620"/>
                    <a:pt x="1295210" y="265287"/>
                    <a:pt x="1307208" y="261288"/>
                  </a:cubicBezTo>
                  <a:cubicBezTo>
                    <a:pt x="1319206" y="257622"/>
                    <a:pt x="1330079" y="256164"/>
                    <a:pt x="1339703" y="256820"/>
                  </a:cubicBezTo>
                  <a:close/>
                  <a:moveTo>
                    <a:pt x="3041596" y="239553"/>
                  </a:moveTo>
                  <a:cubicBezTo>
                    <a:pt x="3047241" y="240501"/>
                    <a:pt x="3054073" y="243125"/>
                    <a:pt x="3062239" y="247292"/>
                  </a:cubicBezTo>
                  <a:cubicBezTo>
                    <a:pt x="3076904" y="254622"/>
                    <a:pt x="3090236" y="268621"/>
                    <a:pt x="3108899" y="254622"/>
                  </a:cubicBezTo>
                  <a:cubicBezTo>
                    <a:pt x="3112899" y="251291"/>
                    <a:pt x="3118898" y="254622"/>
                    <a:pt x="3121565" y="259289"/>
                  </a:cubicBezTo>
                  <a:cubicBezTo>
                    <a:pt x="3124896" y="264622"/>
                    <a:pt x="3122898" y="269288"/>
                    <a:pt x="3118898" y="273287"/>
                  </a:cubicBezTo>
                  <a:cubicBezTo>
                    <a:pt x="3092903" y="293950"/>
                    <a:pt x="3062239" y="307283"/>
                    <a:pt x="3030910" y="312615"/>
                  </a:cubicBezTo>
                  <a:cubicBezTo>
                    <a:pt x="3014247" y="315282"/>
                    <a:pt x="3025579" y="287951"/>
                    <a:pt x="3018913" y="279954"/>
                  </a:cubicBezTo>
                  <a:cubicBezTo>
                    <a:pt x="3018413" y="248958"/>
                    <a:pt x="3024662" y="236709"/>
                    <a:pt x="3041596" y="239553"/>
                  </a:cubicBezTo>
                  <a:close/>
                  <a:moveTo>
                    <a:pt x="565335" y="237293"/>
                  </a:moveTo>
                  <a:cubicBezTo>
                    <a:pt x="557336" y="276620"/>
                    <a:pt x="548006" y="311947"/>
                    <a:pt x="531341" y="344609"/>
                  </a:cubicBezTo>
                  <a:cubicBezTo>
                    <a:pt x="520676" y="365271"/>
                    <a:pt x="498680" y="364604"/>
                    <a:pt x="479351" y="359272"/>
                  </a:cubicBezTo>
                  <a:cubicBezTo>
                    <a:pt x="466685" y="355939"/>
                    <a:pt x="447356" y="366604"/>
                    <a:pt x="442023" y="352608"/>
                  </a:cubicBezTo>
                  <a:cubicBezTo>
                    <a:pt x="436691" y="337276"/>
                    <a:pt x="448689" y="321278"/>
                    <a:pt x="459353" y="308614"/>
                  </a:cubicBezTo>
                  <a:cubicBezTo>
                    <a:pt x="486015" y="274620"/>
                    <a:pt x="524009" y="255956"/>
                    <a:pt x="565335" y="237293"/>
                  </a:cubicBezTo>
                  <a:close/>
                  <a:moveTo>
                    <a:pt x="1471338" y="235867"/>
                  </a:moveTo>
                  <a:cubicBezTo>
                    <a:pt x="1483097" y="235169"/>
                    <a:pt x="1495178" y="237460"/>
                    <a:pt x="1506510" y="243292"/>
                  </a:cubicBezTo>
                  <a:cubicBezTo>
                    <a:pt x="1519839" y="249958"/>
                    <a:pt x="1526505" y="261289"/>
                    <a:pt x="1526505" y="274621"/>
                  </a:cubicBezTo>
                  <a:cubicBezTo>
                    <a:pt x="1526505" y="311948"/>
                    <a:pt x="1535838" y="347276"/>
                    <a:pt x="1548504" y="381937"/>
                  </a:cubicBezTo>
                  <a:cubicBezTo>
                    <a:pt x="1559834" y="411932"/>
                    <a:pt x="1551169" y="425262"/>
                    <a:pt x="1519839" y="433261"/>
                  </a:cubicBezTo>
                  <a:cubicBezTo>
                    <a:pt x="1519173" y="433261"/>
                    <a:pt x="1517842" y="433928"/>
                    <a:pt x="1517175" y="433928"/>
                  </a:cubicBezTo>
                  <a:cubicBezTo>
                    <a:pt x="1424521" y="455924"/>
                    <a:pt x="1420521" y="452593"/>
                    <a:pt x="1409858" y="357940"/>
                  </a:cubicBezTo>
                  <a:cubicBezTo>
                    <a:pt x="1407191" y="339277"/>
                    <a:pt x="1405192" y="321279"/>
                    <a:pt x="1403192" y="307949"/>
                  </a:cubicBezTo>
                  <a:cubicBezTo>
                    <a:pt x="1403692" y="266956"/>
                    <a:pt x="1436062" y="237960"/>
                    <a:pt x="1471338" y="235867"/>
                  </a:cubicBezTo>
                  <a:close/>
                  <a:moveTo>
                    <a:pt x="1590495" y="215964"/>
                  </a:moveTo>
                  <a:cubicBezTo>
                    <a:pt x="1623157" y="211298"/>
                    <a:pt x="1653819" y="226630"/>
                    <a:pt x="1658486" y="253958"/>
                  </a:cubicBezTo>
                  <a:cubicBezTo>
                    <a:pt x="1666482" y="303285"/>
                    <a:pt x="1665148" y="354609"/>
                    <a:pt x="1689144" y="399936"/>
                  </a:cubicBezTo>
                  <a:cubicBezTo>
                    <a:pt x="1694477" y="410599"/>
                    <a:pt x="1684478" y="413932"/>
                    <a:pt x="1678479" y="418599"/>
                  </a:cubicBezTo>
                  <a:cubicBezTo>
                    <a:pt x="1667149" y="425265"/>
                    <a:pt x="1655818" y="421265"/>
                    <a:pt x="1642486" y="421265"/>
                  </a:cubicBezTo>
                  <a:cubicBezTo>
                    <a:pt x="1627823" y="411933"/>
                    <a:pt x="1612492" y="435264"/>
                    <a:pt x="1595161" y="423931"/>
                  </a:cubicBezTo>
                  <a:cubicBezTo>
                    <a:pt x="1575163" y="411266"/>
                    <a:pt x="1561833" y="393936"/>
                    <a:pt x="1559167" y="369941"/>
                  </a:cubicBezTo>
                  <a:cubicBezTo>
                    <a:pt x="1555167" y="336613"/>
                    <a:pt x="1549835" y="303285"/>
                    <a:pt x="1546501" y="269290"/>
                  </a:cubicBezTo>
                  <a:cubicBezTo>
                    <a:pt x="1542502" y="235296"/>
                    <a:pt x="1554501" y="221964"/>
                    <a:pt x="1590495" y="215964"/>
                  </a:cubicBezTo>
                  <a:close/>
                  <a:moveTo>
                    <a:pt x="670650" y="199299"/>
                  </a:moveTo>
                  <a:cubicBezTo>
                    <a:pt x="687982" y="195299"/>
                    <a:pt x="697315" y="203298"/>
                    <a:pt x="689315" y="217961"/>
                  </a:cubicBezTo>
                  <a:cubicBezTo>
                    <a:pt x="674650" y="243959"/>
                    <a:pt x="680650" y="271954"/>
                    <a:pt x="677316" y="298615"/>
                  </a:cubicBezTo>
                  <a:cubicBezTo>
                    <a:pt x="675317" y="312614"/>
                    <a:pt x="671983" y="322611"/>
                    <a:pt x="659987" y="330610"/>
                  </a:cubicBezTo>
                  <a:cubicBezTo>
                    <a:pt x="615327" y="361938"/>
                    <a:pt x="605328" y="387933"/>
                    <a:pt x="617327" y="439925"/>
                  </a:cubicBezTo>
                  <a:cubicBezTo>
                    <a:pt x="625326" y="474586"/>
                    <a:pt x="623326" y="477252"/>
                    <a:pt x="588665" y="477919"/>
                  </a:cubicBezTo>
                  <a:cubicBezTo>
                    <a:pt x="585332" y="477919"/>
                    <a:pt x="581999" y="477252"/>
                    <a:pt x="579333" y="477919"/>
                  </a:cubicBezTo>
                  <a:cubicBezTo>
                    <a:pt x="556004" y="486582"/>
                    <a:pt x="532009" y="491915"/>
                    <a:pt x="514678" y="469253"/>
                  </a:cubicBezTo>
                  <a:cubicBezTo>
                    <a:pt x="496015" y="444591"/>
                    <a:pt x="500015" y="414594"/>
                    <a:pt x="504014" y="386599"/>
                  </a:cubicBezTo>
                  <a:cubicBezTo>
                    <a:pt x="506679" y="366604"/>
                    <a:pt x="525343" y="364604"/>
                    <a:pt x="542006" y="362604"/>
                  </a:cubicBezTo>
                  <a:cubicBezTo>
                    <a:pt x="563337" y="360604"/>
                    <a:pt x="585332" y="367937"/>
                    <a:pt x="607328" y="350605"/>
                  </a:cubicBezTo>
                  <a:cubicBezTo>
                    <a:pt x="556004" y="347939"/>
                    <a:pt x="554004" y="341942"/>
                    <a:pt x="566003" y="293949"/>
                  </a:cubicBezTo>
                  <a:cubicBezTo>
                    <a:pt x="580000" y="237293"/>
                    <a:pt x="617327" y="211298"/>
                    <a:pt x="670650" y="199299"/>
                  </a:cubicBezTo>
                  <a:close/>
                  <a:moveTo>
                    <a:pt x="1740466" y="197302"/>
                  </a:moveTo>
                  <a:cubicBezTo>
                    <a:pt x="1774461" y="195302"/>
                    <a:pt x="1807123" y="211298"/>
                    <a:pt x="1813122" y="236629"/>
                  </a:cubicBezTo>
                  <a:cubicBezTo>
                    <a:pt x="1821119" y="271957"/>
                    <a:pt x="1826452" y="308616"/>
                    <a:pt x="1829785" y="330614"/>
                  </a:cubicBezTo>
                  <a:cubicBezTo>
                    <a:pt x="1831785" y="373272"/>
                    <a:pt x="1821119" y="394603"/>
                    <a:pt x="1793790" y="405933"/>
                  </a:cubicBezTo>
                  <a:cubicBezTo>
                    <a:pt x="1765795" y="417266"/>
                    <a:pt x="1739133" y="411933"/>
                    <a:pt x="1721801" y="389270"/>
                  </a:cubicBezTo>
                  <a:cubicBezTo>
                    <a:pt x="1688473" y="345943"/>
                    <a:pt x="1673143" y="295952"/>
                    <a:pt x="1679809" y="240627"/>
                  </a:cubicBezTo>
                  <a:cubicBezTo>
                    <a:pt x="1684473" y="204634"/>
                    <a:pt x="1711804" y="199301"/>
                    <a:pt x="1740466" y="197302"/>
                  </a:cubicBezTo>
                  <a:close/>
                  <a:moveTo>
                    <a:pt x="809293" y="180636"/>
                  </a:moveTo>
                  <a:cubicBezTo>
                    <a:pt x="800630" y="214631"/>
                    <a:pt x="800630" y="245959"/>
                    <a:pt x="801296" y="277288"/>
                  </a:cubicBezTo>
                  <a:cubicBezTo>
                    <a:pt x="801296" y="299950"/>
                    <a:pt x="763968" y="327281"/>
                    <a:pt x="734639" y="325948"/>
                  </a:cubicBezTo>
                  <a:cubicBezTo>
                    <a:pt x="705311" y="325281"/>
                    <a:pt x="695978" y="311949"/>
                    <a:pt x="699311" y="275288"/>
                  </a:cubicBezTo>
                  <a:cubicBezTo>
                    <a:pt x="703311" y="225296"/>
                    <a:pt x="745970" y="187969"/>
                    <a:pt x="809293" y="180636"/>
                  </a:cubicBezTo>
                  <a:close/>
                  <a:moveTo>
                    <a:pt x="1869777" y="176637"/>
                  </a:moveTo>
                  <a:cubicBezTo>
                    <a:pt x="1903772" y="172640"/>
                    <a:pt x="1935100" y="189302"/>
                    <a:pt x="1940433" y="215298"/>
                  </a:cubicBezTo>
                  <a:cubicBezTo>
                    <a:pt x="1951099" y="266623"/>
                    <a:pt x="1962429" y="317947"/>
                    <a:pt x="1967762" y="370606"/>
                  </a:cubicBezTo>
                  <a:cubicBezTo>
                    <a:pt x="1968429" y="375270"/>
                    <a:pt x="1971762" y="381936"/>
                    <a:pt x="1965096" y="383269"/>
                  </a:cubicBezTo>
                  <a:cubicBezTo>
                    <a:pt x="1938433" y="387269"/>
                    <a:pt x="1913104" y="405933"/>
                    <a:pt x="1885109" y="394601"/>
                  </a:cubicBezTo>
                  <a:cubicBezTo>
                    <a:pt x="1861111" y="384602"/>
                    <a:pt x="1851781" y="363940"/>
                    <a:pt x="1847781" y="338612"/>
                  </a:cubicBezTo>
                  <a:cubicBezTo>
                    <a:pt x="1843115" y="301951"/>
                    <a:pt x="1835782" y="264624"/>
                    <a:pt x="1829116" y="229963"/>
                  </a:cubicBezTo>
                  <a:cubicBezTo>
                    <a:pt x="1828450" y="197302"/>
                    <a:pt x="1842448" y="179970"/>
                    <a:pt x="1869777" y="176637"/>
                  </a:cubicBezTo>
                  <a:close/>
                  <a:moveTo>
                    <a:pt x="2023083" y="172638"/>
                  </a:moveTo>
                  <a:cubicBezTo>
                    <a:pt x="2057744" y="170638"/>
                    <a:pt x="2075073" y="187301"/>
                    <a:pt x="2075740" y="223962"/>
                  </a:cubicBezTo>
                  <a:cubicBezTo>
                    <a:pt x="2077073" y="263956"/>
                    <a:pt x="2083072" y="303283"/>
                    <a:pt x="2093071" y="341944"/>
                  </a:cubicBezTo>
                  <a:cubicBezTo>
                    <a:pt x="2103737" y="379271"/>
                    <a:pt x="2099071" y="384602"/>
                    <a:pt x="2050411" y="383936"/>
                  </a:cubicBezTo>
                  <a:cubicBezTo>
                    <a:pt x="2050411" y="383936"/>
                    <a:pt x="2041745" y="384602"/>
                    <a:pt x="2034415" y="386602"/>
                  </a:cubicBezTo>
                  <a:cubicBezTo>
                    <a:pt x="2001754" y="393935"/>
                    <a:pt x="1985756" y="386602"/>
                    <a:pt x="1983089" y="354607"/>
                  </a:cubicBezTo>
                  <a:cubicBezTo>
                    <a:pt x="1979756" y="312615"/>
                    <a:pt x="1973757" y="271955"/>
                    <a:pt x="1967093" y="230628"/>
                  </a:cubicBezTo>
                  <a:cubicBezTo>
                    <a:pt x="1961760" y="197300"/>
                    <a:pt x="1986422" y="174637"/>
                    <a:pt x="2023083" y="172638"/>
                  </a:cubicBezTo>
                  <a:close/>
                  <a:moveTo>
                    <a:pt x="877283" y="168637"/>
                  </a:moveTo>
                  <a:cubicBezTo>
                    <a:pt x="915276" y="164638"/>
                    <a:pt x="931941" y="181303"/>
                    <a:pt x="927941" y="218631"/>
                  </a:cubicBezTo>
                  <a:cubicBezTo>
                    <a:pt x="926608" y="232627"/>
                    <a:pt x="925275" y="247293"/>
                    <a:pt x="923275" y="261289"/>
                  </a:cubicBezTo>
                  <a:cubicBezTo>
                    <a:pt x="919276" y="299284"/>
                    <a:pt x="895280" y="314616"/>
                    <a:pt x="860618" y="301950"/>
                  </a:cubicBezTo>
                  <a:cubicBezTo>
                    <a:pt x="857952" y="300617"/>
                    <a:pt x="854619" y="299950"/>
                    <a:pt x="851952" y="299950"/>
                  </a:cubicBezTo>
                  <a:cubicBezTo>
                    <a:pt x="815291" y="294617"/>
                    <a:pt x="815291" y="294617"/>
                    <a:pt x="817291" y="250626"/>
                  </a:cubicBezTo>
                  <a:cubicBezTo>
                    <a:pt x="816624" y="224628"/>
                    <a:pt x="823290" y="193966"/>
                    <a:pt x="857952" y="176636"/>
                  </a:cubicBezTo>
                  <a:cubicBezTo>
                    <a:pt x="863951" y="173303"/>
                    <a:pt x="870617" y="169970"/>
                    <a:pt x="877283" y="168637"/>
                  </a:cubicBezTo>
                  <a:close/>
                  <a:moveTo>
                    <a:pt x="2152394" y="156641"/>
                  </a:moveTo>
                  <a:cubicBezTo>
                    <a:pt x="2189054" y="156641"/>
                    <a:pt x="2208383" y="169306"/>
                    <a:pt x="2219715" y="204632"/>
                  </a:cubicBezTo>
                  <a:cubicBezTo>
                    <a:pt x="2230381" y="236629"/>
                    <a:pt x="2239711" y="269290"/>
                    <a:pt x="2247044" y="301952"/>
                  </a:cubicBezTo>
                  <a:cubicBezTo>
                    <a:pt x="2254376" y="332613"/>
                    <a:pt x="2245044" y="346610"/>
                    <a:pt x="2213716" y="355942"/>
                  </a:cubicBezTo>
                  <a:cubicBezTo>
                    <a:pt x="2203053" y="359275"/>
                    <a:pt x="2192387" y="361942"/>
                    <a:pt x="2181722" y="365275"/>
                  </a:cubicBezTo>
                  <a:cubicBezTo>
                    <a:pt x="2142395" y="378605"/>
                    <a:pt x="2118399" y="367274"/>
                    <a:pt x="2109067" y="327280"/>
                  </a:cubicBezTo>
                  <a:cubicBezTo>
                    <a:pt x="2101070" y="293286"/>
                    <a:pt x="2095071" y="259291"/>
                    <a:pt x="2091071" y="224630"/>
                  </a:cubicBezTo>
                  <a:cubicBezTo>
                    <a:pt x="2086405" y="183969"/>
                    <a:pt x="2112400" y="156641"/>
                    <a:pt x="2152394" y="156641"/>
                  </a:cubicBezTo>
                  <a:close/>
                  <a:moveTo>
                    <a:pt x="984096" y="151392"/>
                  </a:moveTo>
                  <a:cubicBezTo>
                    <a:pt x="991595" y="149475"/>
                    <a:pt x="999927" y="150975"/>
                    <a:pt x="1009259" y="156641"/>
                  </a:cubicBezTo>
                  <a:cubicBezTo>
                    <a:pt x="1028589" y="168640"/>
                    <a:pt x="1059250" y="171973"/>
                    <a:pt x="1048587" y="206635"/>
                  </a:cubicBezTo>
                  <a:cubicBezTo>
                    <a:pt x="1045920" y="215299"/>
                    <a:pt x="1043921" y="223965"/>
                    <a:pt x="1043921" y="233297"/>
                  </a:cubicBezTo>
                  <a:cubicBezTo>
                    <a:pt x="1045254" y="273291"/>
                    <a:pt x="1015925" y="301287"/>
                    <a:pt x="975931" y="299287"/>
                  </a:cubicBezTo>
                  <a:cubicBezTo>
                    <a:pt x="944602" y="298620"/>
                    <a:pt x="934603" y="287288"/>
                    <a:pt x="934603" y="251293"/>
                  </a:cubicBezTo>
                  <a:cubicBezTo>
                    <a:pt x="936603" y="223298"/>
                    <a:pt x="944602" y="193303"/>
                    <a:pt x="963932" y="166641"/>
                  </a:cubicBezTo>
                  <a:cubicBezTo>
                    <a:pt x="969931" y="158641"/>
                    <a:pt x="976597" y="153309"/>
                    <a:pt x="984096" y="151392"/>
                  </a:cubicBezTo>
                  <a:close/>
                  <a:moveTo>
                    <a:pt x="2317032" y="133977"/>
                  </a:moveTo>
                  <a:cubicBezTo>
                    <a:pt x="2355026" y="134643"/>
                    <a:pt x="2364358" y="143309"/>
                    <a:pt x="2364358" y="177970"/>
                  </a:cubicBezTo>
                  <a:cubicBezTo>
                    <a:pt x="2364358" y="215298"/>
                    <a:pt x="2371691" y="250624"/>
                    <a:pt x="2384354" y="285952"/>
                  </a:cubicBezTo>
                  <a:cubicBezTo>
                    <a:pt x="2397019" y="323279"/>
                    <a:pt x="2390353" y="331945"/>
                    <a:pt x="2351693" y="333278"/>
                  </a:cubicBezTo>
                  <a:cubicBezTo>
                    <a:pt x="2343696" y="333278"/>
                    <a:pt x="2333697" y="331945"/>
                    <a:pt x="2327698" y="335945"/>
                  </a:cubicBezTo>
                  <a:cubicBezTo>
                    <a:pt x="2295037" y="354607"/>
                    <a:pt x="2280372" y="334611"/>
                    <a:pt x="2267709" y="309949"/>
                  </a:cubicBezTo>
                  <a:cubicBezTo>
                    <a:pt x="2249044" y="271955"/>
                    <a:pt x="2241714" y="229961"/>
                    <a:pt x="2233714" y="189301"/>
                  </a:cubicBezTo>
                  <a:cubicBezTo>
                    <a:pt x="2229715" y="170638"/>
                    <a:pt x="2239714" y="155973"/>
                    <a:pt x="2258376" y="147975"/>
                  </a:cubicBezTo>
                  <a:cubicBezTo>
                    <a:pt x="2277708" y="139310"/>
                    <a:pt x="2299036" y="135310"/>
                    <a:pt x="2317032" y="133977"/>
                  </a:cubicBezTo>
                  <a:close/>
                  <a:moveTo>
                    <a:pt x="1111908" y="133310"/>
                  </a:moveTo>
                  <a:cubicBezTo>
                    <a:pt x="1133237" y="139309"/>
                    <a:pt x="1163899" y="135976"/>
                    <a:pt x="1165232" y="171971"/>
                  </a:cubicBezTo>
                  <a:cubicBezTo>
                    <a:pt x="1165899" y="181970"/>
                    <a:pt x="1166566" y="191969"/>
                    <a:pt x="1167232" y="202633"/>
                  </a:cubicBezTo>
                  <a:cubicBezTo>
                    <a:pt x="1169232" y="259959"/>
                    <a:pt x="1145236" y="283954"/>
                    <a:pt x="1093245" y="275955"/>
                  </a:cubicBezTo>
                  <a:cubicBezTo>
                    <a:pt x="1075913" y="273289"/>
                    <a:pt x="1063914" y="264623"/>
                    <a:pt x="1061916" y="247293"/>
                  </a:cubicBezTo>
                  <a:cubicBezTo>
                    <a:pt x="1058583" y="217965"/>
                    <a:pt x="1058583" y="187969"/>
                    <a:pt x="1067247" y="159307"/>
                  </a:cubicBezTo>
                  <a:cubicBezTo>
                    <a:pt x="1074580" y="136643"/>
                    <a:pt x="1090578" y="127312"/>
                    <a:pt x="1111908" y="133310"/>
                  </a:cubicBezTo>
                  <a:close/>
                  <a:moveTo>
                    <a:pt x="2973590" y="132644"/>
                  </a:moveTo>
                  <a:cubicBezTo>
                    <a:pt x="2975590" y="132644"/>
                    <a:pt x="2977590" y="132644"/>
                    <a:pt x="2979589" y="132644"/>
                  </a:cubicBezTo>
                  <a:cubicBezTo>
                    <a:pt x="3021582" y="132644"/>
                    <a:pt x="3034914" y="147307"/>
                    <a:pt x="3032914" y="189301"/>
                  </a:cubicBezTo>
                  <a:cubicBezTo>
                    <a:pt x="3031581" y="217297"/>
                    <a:pt x="2993586" y="247292"/>
                    <a:pt x="2964924" y="243961"/>
                  </a:cubicBezTo>
                  <a:cubicBezTo>
                    <a:pt x="2948927" y="241961"/>
                    <a:pt x="2941595" y="231962"/>
                    <a:pt x="2938928" y="217963"/>
                  </a:cubicBezTo>
                  <a:cubicBezTo>
                    <a:pt x="2936262" y="204633"/>
                    <a:pt x="2936262" y="191301"/>
                    <a:pt x="2934262" y="178638"/>
                  </a:cubicBezTo>
                  <a:cubicBezTo>
                    <a:pt x="2926929" y="132644"/>
                    <a:pt x="2926929" y="132644"/>
                    <a:pt x="2973590" y="132644"/>
                  </a:cubicBezTo>
                  <a:close/>
                  <a:moveTo>
                    <a:pt x="2454345" y="130979"/>
                  </a:moveTo>
                  <a:cubicBezTo>
                    <a:pt x="2467676" y="130479"/>
                    <a:pt x="2481007" y="132978"/>
                    <a:pt x="2494338" y="140643"/>
                  </a:cubicBezTo>
                  <a:cubicBezTo>
                    <a:pt x="2497005" y="141976"/>
                    <a:pt x="2499671" y="144642"/>
                    <a:pt x="2500338" y="147309"/>
                  </a:cubicBezTo>
                  <a:cubicBezTo>
                    <a:pt x="2509004" y="194635"/>
                    <a:pt x="2527000" y="239960"/>
                    <a:pt x="2525000" y="288620"/>
                  </a:cubicBezTo>
                  <a:cubicBezTo>
                    <a:pt x="2523000" y="319948"/>
                    <a:pt x="2492339" y="338611"/>
                    <a:pt x="2447680" y="337944"/>
                  </a:cubicBezTo>
                  <a:cubicBezTo>
                    <a:pt x="2425016" y="339944"/>
                    <a:pt x="2407019" y="327947"/>
                    <a:pt x="2401020" y="303283"/>
                  </a:cubicBezTo>
                  <a:cubicBezTo>
                    <a:pt x="2391687" y="264622"/>
                    <a:pt x="2383023" y="225297"/>
                    <a:pt x="2385021" y="185303"/>
                  </a:cubicBezTo>
                  <a:cubicBezTo>
                    <a:pt x="2385688" y="164640"/>
                    <a:pt x="2392354" y="146642"/>
                    <a:pt x="2414352" y="139310"/>
                  </a:cubicBezTo>
                  <a:cubicBezTo>
                    <a:pt x="2427683" y="134978"/>
                    <a:pt x="2441014" y="131479"/>
                    <a:pt x="2454345" y="130979"/>
                  </a:cubicBezTo>
                  <a:close/>
                  <a:moveTo>
                    <a:pt x="3321529" y="126646"/>
                  </a:moveTo>
                  <a:cubicBezTo>
                    <a:pt x="3333526" y="141309"/>
                    <a:pt x="3330193" y="157307"/>
                    <a:pt x="3336192" y="169972"/>
                  </a:cubicBezTo>
                  <a:cubicBezTo>
                    <a:pt x="3339525" y="177969"/>
                    <a:pt x="3332195" y="182635"/>
                    <a:pt x="3326862" y="187301"/>
                  </a:cubicBezTo>
                  <a:cubicBezTo>
                    <a:pt x="3324862" y="188635"/>
                    <a:pt x="3320196" y="189301"/>
                    <a:pt x="3318196" y="187968"/>
                  </a:cubicBezTo>
                  <a:cubicBezTo>
                    <a:pt x="3310863" y="183302"/>
                    <a:pt x="3316196" y="177303"/>
                    <a:pt x="3316863" y="171972"/>
                  </a:cubicBezTo>
                  <a:cubicBezTo>
                    <a:pt x="3318863" y="157974"/>
                    <a:pt x="3319529" y="143975"/>
                    <a:pt x="3321529" y="126646"/>
                  </a:cubicBezTo>
                  <a:close/>
                  <a:moveTo>
                    <a:pt x="3179552" y="126645"/>
                  </a:moveTo>
                  <a:cubicBezTo>
                    <a:pt x="3199550" y="123978"/>
                    <a:pt x="3203547" y="152642"/>
                    <a:pt x="3206880" y="170638"/>
                  </a:cubicBezTo>
                  <a:cubicBezTo>
                    <a:pt x="3216212" y="223297"/>
                    <a:pt x="3204216" y="243293"/>
                    <a:pt x="3153557" y="249959"/>
                  </a:cubicBezTo>
                  <a:cubicBezTo>
                    <a:pt x="3170220" y="236627"/>
                    <a:pt x="3174219" y="221964"/>
                    <a:pt x="3172886" y="205965"/>
                  </a:cubicBezTo>
                  <a:cubicBezTo>
                    <a:pt x="3172222" y="195966"/>
                    <a:pt x="3171553" y="185303"/>
                    <a:pt x="3170220" y="175304"/>
                  </a:cubicBezTo>
                  <a:cubicBezTo>
                    <a:pt x="3168222" y="157306"/>
                    <a:pt x="3162889" y="128644"/>
                    <a:pt x="3179552" y="126645"/>
                  </a:cubicBezTo>
                  <a:close/>
                  <a:moveTo>
                    <a:pt x="935769" y="123897"/>
                  </a:moveTo>
                  <a:cubicBezTo>
                    <a:pt x="939268" y="122980"/>
                    <a:pt x="942600" y="122980"/>
                    <a:pt x="945267" y="125980"/>
                  </a:cubicBezTo>
                  <a:cubicBezTo>
                    <a:pt x="951266" y="132645"/>
                    <a:pt x="945267" y="141311"/>
                    <a:pt x="943933" y="148644"/>
                  </a:cubicBezTo>
                  <a:cubicBezTo>
                    <a:pt x="941934" y="159310"/>
                    <a:pt x="933937" y="159310"/>
                    <a:pt x="925271" y="157977"/>
                  </a:cubicBezTo>
                  <a:cubicBezTo>
                    <a:pt x="913939" y="155977"/>
                    <a:pt x="903276" y="153310"/>
                    <a:pt x="887944" y="150644"/>
                  </a:cubicBezTo>
                  <a:cubicBezTo>
                    <a:pt x="899276" y="135311"/>
                    <a:pt x="911273" y="130645"/>
                    <a:pt x="925271" y="127312"/>
                  </a:cubicBezTo>
                  <a:cubicBezTo>
                    <a:pt x="928604" y="126646"/>
                    <a:pt x="932270" y="124813"/>
                    <a:pt x="935769" y="123897"/>
                  </a:cubicBezTo>
                  <a:close/>
                  <a:moveTo>
                    <a:pt x="3119898" y="123490"/>
                  </a:moveTo>
                  <a:cubicBezTo>
                    <a:pt x="3142519" y="125271"/>
                    <a:pt x="3153893" y="143644"/>
                    <a:pt x="3152893" y="176639"/>
                  </a:cubicBezTo>
                  <a:cubicBezTo>
                    <a:pt x="3151560" y="224631"/>
                    <a:pt x="3134228" y="239963"/>
                    <a:pt x="3089569" y="235963"/>
                  </a:cubicBezTo>
                  <a:cubicBezTo>
                    <a:pt x="3070238" y="233963"/>
                    <a:pt x="3059574" y="224631"/>
                    <a:pt x="3056241" y="206635"/>
                  </a:cubicBezTo>
                  <a:cubicBezTo>
                    <a:pt x="3054908" y="200635"/>
                    <a:pt x="3054241" y="194636"/>
                    <a:pt x="3053575" y="188636"/>
                  </a:cubicBezTo>
                  <a:cubicBezTo>
                    <a:pt x="3052908" y="171306"/>
                    <a:pt x="3036243" y="153308"/>
                    <a:pt x="3044909" y="139311"/>
                  </a:cubicBezTo>
                  <a:cubicBezTo>
                    <a:pt x="3054241" y="124646"/>
                    <a:pt x="3076904" y="131979"/>
                    <a:pt x="3093569" y="127312"/>
                  </a:cubicBezTo>
                  <a:cubicBezTo>
                    <a:pt x="3103567" y="124146"/>
                    <a:pt x="3112357" y="122896"/>
                    <a:pt x="3119898" y="123490"/>
                  </a:cubicBezTo>
                  <a:close/>
                  <a:moveTo>
                    <a:pt x="1218367" y="123313"/>
                  </a:moveTo>
                  <a:cubicBezTo>
                    <a:pt x="1223137" y="123730"/>
                    <a:pt x="1228886" y="125980"/>
                    <a:pt x="1235885" y="130646"/>
                  </a:cubicBezTo>
                  <a:cubicBezTo>
                    <a:pt x="1237885" y="131979"/>
                    <a:pt x="1241884" y="131979"/>
                    <a:pt x="1244551" y="131979"/>
                  </a:cubicBezTo>
                  <a:cubicBezTo>
                    <a:pt x="1298542" y="135310"/>
                    <a:pt x="1301875" y="138643"/>
                    <a:pt x="1301875" y="196635"/>
                  </a:cubicBezTo>
                  <a:cubicBezTo>
                    <a:pt x="1301875" y="198634"/>
                    <a:pt x="1301875" y="207965"/>
                    <a:pt x="1303208" y="217297"/>
                  </a:cubicBezTo>
                  <a:cubicBezTo>
                    <a:pt x="1305874" y="241292"/>
                    <a:pt x="1285212" y="258624"/>
                    <a:pt x="1261883" y="252625"/>
                  </a:cubicBezTo>
                  <a:cubicBezTo>
                    <a:pt x="1249217" y="249292"/>
                    <a:pt x="1235885" y="245959"/>
                    <a:pt x="1222554" y="246625"/>
                  </a:cubicBezTo>
                  <a:cubicBezTo>
                    <a:pt x="1194560" y="247292"/>
                    <a:pt x="1186561" y="231962"/>
                    <a:pt x="1187227" y="207965"/>
                  </a:cubicBezTo>
                  <a:cubicBezTo>
                    <a:pt x="1187894" y="189969"/>
                    <a:pt x="1189893" y="171304"/>
                    <a:pt x="1194560" y="153308"/>
                  </a:cubicBezTo>
                  <a:cubicBezTo>
                    <a:pt x="1198558" y="137311"/>
                    <a:pt x="1204057" y="122063"/>
                    <a:pt x="1218367" y="123313"/>
                  </a:cubicBezTo>
                  <a:close/>
                  <a:moveTo>
                    <a:pt x="2578875" y="119960"/>
                  </a:moveTo>
                  <a:cubicBezTo>
                    <a:pt x="2589029" y="120147"/>
                    <a:pt x="2600486" y="122980"/>
                    <a:pt x="2612984" y="128646"/>
                  </a:cubicBezTo>
                  <a:cubicBezTo>
                    <a:pt x="2626982" y="135312"/>
                    <a:pt x="2635648" y="144644"/>
                    <a:pt x="2636982" y="161307"/>
                  </a:cubicBezTo>
                  <a:cubicBezTo>
                    <a:pt x="2640315" y="197968"/>
                    <a:pt x="2644314" y="234629"/>
                    <a:pt x="2663644" y="267291"/>
                  </a:cubicBezTo>
                  <a:cubicBezTo>
                    <a:pt x="2667643" y="273957"/>
                    <a:pt x="2670310" y="281954"/>
                    <a:pt x="2660311" y="288620"/>
                  </a:cubicBezTo>
                  <a:cubicBezTo>
                    <a:pt x="2611651" y="323281"/>
                    <a:pt x="2550993" y="300619"/>
                    <a:pt x="2538330" y="241962"/>
                  </a:cubicBezTo>
                  <a:cubicBezTo>
                    <a:pt x="2534330" y="223297"/>
                    <a:pt x="2532331" y="203968"/>
                    <a:pt x="2529664" y="184636"/>
                  </a:cubicBezTo>
                  <a:cubicBezTo>
                    <a:pt x="2529664" y="142643"/>
                    <a:pt x="2548411" y="119398"/>
                    <a:pt x="2578875" y="119960"/>
                  </a:cubicBezTo>
                  <a:close/>
                  <a:moveTo>
                    <a:pt x="2827947" y="116721"/>
                  </a:moveTo>
                  <a:cubicBezTo>
                    <a:pt x="2859442" y="115814"/>
                    <a:pt x="2898436" y="132812"/>
                    <a:pt x="2908933" y="157309"/>
                  </a:cubicBezTo>
                  <a:cubicBezTo>
                    <a:pt x="2917266" y="176639"/>
                    <a:pt x="2922599" y="195469"/>
                    <a:pt x="2921349" y="213300"/>
                  </a:cubicBezTo>
                  <a:lnTo>
                    <a:pt x="2894711" y="262479"/>
                  </a:lnTo>
                  <a:lnTo>
                    <a:pt x="2883938" y="260710"/>
                  </a:lnTo>
                  <a:cubicBezTo>
                    <a:pt x="2880105" y="261626"/>
                    <a:pt x="2876272" y="263293"/>
                    <a:pt x="2872272" y="263293"/>
                  </a:cubicBezTo>
                  <a:cubicBezTo>
                    <a:pt x="2840277" y="264624"/>
                    <a:pt x="2816948" y="253294"/>
                    <a:pt x="2803618" y="222632"/>
                  </a:cubicBezTo>
                  <a:cubicBezTo>
                    <a:pt x="2794285" y="200634"/>
                    <a:pt x="2786953" y="178638"/>
                    <a:pt x="2785619" y="155309"/>
                  </a:cubicBezTo>
                  <a:cubicBezTo>
                    <a:pt x="2784953" y="141977"/>
                    <a:pt x="2788952" y="131311"/>
                    <a:pt x="2800285" y="123980"/>
                  </a:cubicBezTo>
                  <a:cubicBezTo>
                    <a:pt x="2807783" y="119314"/>
                    <a:pt x="2817449" y="117023"/>
                    <a:pt x="2827947" y="116721"/>
                  </a:cubicBezTo>
                  <a:close/>
                  <a:moveTo>
                    <a:pt x="3240209" y="115314"/>
                  </a:moveTo>
                  <a:cubicBezTo>
                    <a:pt x="3260872" y="119312"/>
                    <a:pt x="3286203" y="119978"/>
                    <a:pt x="3292201" y="148642"/>
                  </a:cubicBezTo>
                  <a:cubicBezTo>
                    <a:pt x="3298200" y="177971"/>
                    <a:pt x="3286203" y="199967"/>
                    <a:pt x="3258872" y="212632"/>
                  </a:cubicBezTo>
                  <a:cubicBezTo>
                    <a:pt x="3250208" y="216632"/>
                    <a:pt x="3240209" y="219296"/>
                    <a:pt x="3228877" y="223296"/>
                  </a:cubicBezTo>
                  <a:cubicBezTo>
                    <a:pt x="3228210" y="193301"/>
                    <a:pt x="3227543" y="166639"/>
                    <a:pt x="3218213" y="140643"/>
                  </a:cubicBezTo>
                  <a:cubicBezTo>
                    <a:pt x="3212213" y="123311"/>
                    <a:pt x="3222213" y="111314"/>
                    <a:pt x="3240209" y="115314"/>
                  </a:cubicBezTo>
                  <a:close/>
                  <a:moveTo>
                    <a:pt x="2720964" y="113981"/>
                  </a:moveTo>
                  <a:cubicBezTo>
                    <a:pt x="2759624" y="111981"/>
                    <a:pt x="2770290" y="119980"/>
                    <a:pt x="2776289" y="157972"/>
                  </a:cubicBezTo>
                  <a:cubicBezTo>
                    <a:pt x="2779620" y="179303"/>
                    <a:pt x="2779620" y="200632"/>
                    <a:pt x="2782953" y="221961"/>
                  </a:cubicBezTo>
                  <a:cubicBezTo>
                    <a:pt x="2788286" y="261288"/>
                    <a:pt x="2782953" y="269287"/>
                    <a:pt x="2743628" y="271287"/>
                  </a:cubicBezTo>
                  <a:cubicBezTo>
                    <a:pt x="2738962" y="271953"/>
                    <a:pt x="2733629" y="271953"/>
                    <a:pt x="2728296" y="271953"/>
                  </a:cubicBezTo>
                  <a:cubicBezTo>
                    <a:pt x="2677639" y="271287"/>
                    <a:pt x="2670973" y="266620"/>
                    <a:pt x="2660974" y="216630"/>
                  </a:cubicBezTo>
                  <a:cubicBezTo>
                    <a:pt x="2659641" y="209964"/>
                    <a:pt x="2658308" y="202632"/>
                    <a:pt x="2656975" y="195299"/>
                  </a:cubicBezTo>
                  <a:cubicBezTo>
                    <a:pt x="2644978" y="131310"/>
                    <a:pt x="2655642" y="117314"/>
                    <a:pt x="2720964" y="113981"/>
                  </a:cubicBezTo>
                  <a:close/>
                  <a:moveTo>
                    <a:pt x="1407762" y="104743"/>
                  </a:moveTo>
                  <a:cubicBezTo>
                    <a:pt x="1437226" y="106274"/>
                    <a:pt x="1443351" y="122146"/>
                    <a:pt x="1443851" y="170639"/>
                  </a:cubicBezTo>
                  <a:cubicBezTo>
                    <a:pt x="1444517" y="226630"/>
                    <a:pt x="1408523" y="246628"/>
                    <a:pt x="1353199" y="241295"/>
                  </a:cubicBezTo>
                  <a:cubicBezTo>
                    <a:pt x="1309206" y="237295"/>
                    <a:pt x="1319205" y="214631"/>
                    <a:pt x="1319871" y="190635"/>
                  </a:cubicBezTo>
                  <a:cubicBezTo>
                    <a:pt x="1320538" y="180636"/>
                    <a:pt x="1321871" y="169972"/>
                    <a:pt x="1321871" y="159973"/>
                  </a:cubicBezTo>
                  <a:cubicBezTo>
                    <a:pt x="1321205" y="126645"/>
                    <a:pt x="1335202" y="111315"/>
                    <a:pt x="1369862" y="107315"/>
                  </a:cubicBezTo>
                  <a:cubicBezTo>
                    <a:pt x="1385526" y="105316"/>
                    <a:pt x="1397941" y="104232"/>
                    <a:pt x="1407762" y="104743"/>
                  </a:cubicBezTo>
                  <a:close/>
                  <a:moveTo>
                    <a:pt x="1064582" y="98650"/>
                  </a:moveTo>
                  <a:cubicBezTo>
                    <a:pt x="1073246" y="97316"/>
                    <a:pt x="1081912" y="98650"/>
                    <a:pt x="1086578" y="106649"/>
                  </a:cubicBezTo>
                  <a:cubicBezTo>
                    <a:pt x="1091244" y="115315"/>
                    <a:pt x="1080578" y="117982"/>
                    <a:pt x="1076579" y="122648"/>
                  </a:cubicBezTo>
                  <a:cubicBezTo>
                    <a:pt x="1063249" y="139312"/>
                    <a:pt x="1049917" y="149312"/>
                    <a:pt x="1027921" y="134646"/>
                  </a:cubicBezTo>
                  <a:cubicBezTo>
                    <a:pt x="1019922" y="129313"/>
                    <a:pt x="1007257" y="132646"/>
                    <a:pt x="990594" y="131313"/>
                  </a:cubicBezTo>
                  <a:cubicBezTo>
                    <a:pt x="1016589" y="112649"/>
                    <a:pt x="1039251" y="102649"/>
                    <a:pt x="1064582" y="98650"/>
                  </a:cubicBezTo>
                  <a:close/>
                  <a:moveTo>
                    <a:pt x="1164813" y="93318"/>
                  </a:moveTo>
                  <a:cubicBezTo>
                    <a:pt x="1176395" y="91985"/>
                    <a:pt x="1189227" y="93985"/>
                    <a:pt x="1207891" y="98651"/>
                  </a:cubicBezTo>
                  <a:cubicBezTo>
                    <a:pt x="1189893" y="131313"/>
                    <a:pt x="1172563" y="133979"/>
                    <a:pt x="1129235" y="107982"/>
                  </a:cubicBezTo>
                  <a:cubicBezTo>
                    <a:pt x="1142900" y="99317"/>
                    <a:pt x="1153232" y="94651"/>
                    <a:pt x="1164813" y="93318"/>
                  </a:cubicBezTo>
                  <a:close/>
                  <a:moveTo>
                    <a:pt x="1529421" y="84903"/>
                  </a:moveTo>
                  <a:cubicBezTo>
                    <a:pt x="1541669" y="86986"/>
                    <a:pt x="1553500" y="91986"/>
                    <a:pt x="1564498" y="99985"/>
                  </a:cubicBezTo>
                  <a:cubicBezTo>
                    <a:pt x="1581163" y="111315"/>
                    <a:pt x="1568498" y="129980"/>
                    <a:pt x="1573164" y="141311"/>
                  </a:cubicBezTo>
                  <a:cubicBezTo>
                    <a:pt x="1572498" y="161975"/>
                    <a:pt x="1573831" y="178639"/>
                    <a:pt x="1566499" y="193304"/>
                  </a:cubicBezTo>
                  <a:cubicBezTo>
                    <a:pt x="1555167" y="217300"/>
                    <a:pt x="1539836" y="235298"/>
                    <a:pt x="1509174" y="222632"/>
                  </a:cubicBezTo>
                  <a:cubicBezTo>
                    <a:pt x="1506508" y="221299"/>
                    <a:pt x="1503175" y="221299"/>
                    <a:pt x="1500509" y="220633"/>
                  </a:cubicBezTo>
                  <a:cubicBezTo>
                    <a:pt x="1455850" y="213300"/>
                    <a:pt x="1447184" y="199303"/>
                    <a:pt x="1461183" y="155309"/>
                  </a:cubicBezTo>
                  <a:cubicBezTo>
                    <a:pt x="1463847" y="147310"/>
                    <a:pt x="1466513" y="139979"/>
                    <a:pt x="1467180" y="131980"/>
                  </a:cubicBezTo>
                  <a:cubicBezTo>
                    <a:pt x="1469179" y="113315"/>
                    <a:pt x="1469846" y="93319"/>
                    <a:pt x="1491844" y="87320"/>
                  </a:cubicBezTo>
                  <a:cubicBezTo>
                    <a:pt x="1504509" y="83653"/>
                    <a:pt x="1517173" y="82820"/>
                    <a:pt x="1529421" y="84903"/>
                  </a:cubicBezTo>
                  <a:close/>
                  <a:moveTo>
                    <a:pt x="2489119" y="77550"/>
                  </a:moveTo>
                  <a:cubicBezTo>
                    <a:pt x="2512085" y="74488"/>
                    <a:pt x="2533831" y="85486"/>
                    <a:pt x="2556328" y="91986"/>
                  </a:cubicBezTo>
                  <a:cubicBezTo>
                    <a:pt x="2532332" y="127982"/>
                    <a:pt x="2501670" y="125982"/>
                    <a:pt x="2468342" y="113983"/>
                  </a:cubicBezTo>
                  <a:cubicBezTo>
                    <a:pt x="2461676" y="111316"/>
                    <a:pt x="2454345" y="110650"/>
                    <a:pt x="2453012" y="101319"/>
                  </a:cubicBezTo>
                  <a:cubicBezTo>
                    <a:pt x="2451678" y="91986"/>
                    <a:pt x="2460342" y="89319"/>
                    <a:pt x="2465675" y="85986"/>
                  </a:cubicBezTo>
                  <a:cubicBezTo>
                    <a:pt x="2473674" y="81154"/>
                    <a:pt x="2481464" y="78571"/>
                    <a:pt x="2489119" y="77550"/>
                  </a:cubicBezTo>
                  <a:close/>
                  <a:moveTo>
                    <a:pt x="1654294" y="69040"/>
                  </a:moveTo>
                  <a:cubicBezTo>
                    <a:pt x="1669227" y="66613"/>
                    <a:pt x="1686141" y="67655"/>
                    <a:pt x="1704471" y="72654"/>
                  </a:cubicBezTo>
                  <a:cubicBezTo>
                    <a:pt x="1706471" y="73320"/>
                    <a:pt x="1708471" y="74654"/>
                    <a:pt x="1710471" y="73987"/>
                  </a:cubicBezTo>
                  <a:cubicBezTo>
                    <a:pt x="1746465" y="73987"/>
                    <a:pt x="1757795" y="90652"/>
                    <a:pt x="1745798" y="119980"/>
                  </a:cubicBezTo>
                  <a:cubicBezTo>
                    <a:pt x="1745131" y="129310"/>
                    <a:pt x="1744465" y="134643"/>
                    <a:pt x="1744465" y="139976"/>
                  </a:cubicBezTo>
                  <a:cubicBezTo>
                    <a:pt x="1745131" y="163971"/>
                    <a:pt x="1737132" y="175303"/>
                    <a:pt x="1711137" y="183303"/>
                  </a:cubicBezTo>
                  <a:cubicBezTo>
                    <a:pt x="1679809" y="192635"/>
                    <a:pt x="1649814" y="198632"/>
                    <a:pt x="1617154" y="197299"/>
                  </a:cubicBezTo>
                  <a:cubicBezTo>
                    <a:pt x="1597157" y="196632"/>
                    <a:pt x="1589825" y="189968"/>
                    <a:pt x="1588492" y="171304"/>
                  </a:cubicBezTo>
                  <a:cubicBezTo>
                    <a:pt x="1582494" y="114813"/>
                    <a:pt x="1609489" y="76320"/>
                    <a:pt x="1654294" y="69040"/>
                  </a:cubicBezTo>
                  <a:close/>
                  <a:moveTo>
                    <a:pt x="1362533" y="65324"/>
                  </a:moveTo>
                  <a:cubicBezTo>
                    <a:pt x="1337871" y="118650"/>
                    <a:pt x="1302543" y="127983"/>
                    <a:pt x="1225220" y="99320"/>
                  </a:cubicBezTo>
                  <a:cubicBezTo>
                    <a:pt x="1268548" y="65324"/>
                    <a:pt x="1316539" y="73990"/>
                    <a:pt x="1362533" y="65324"/>
                  </a:cubicBezTo>
                  <a:close/>
                  <a:moveTo>
                    <a:pt x="2318950" y="64323"/>
                  </a:moveTo>
                  <a:cubicBezTo>
                    <a:pt x="2324866" y="63156"/>
                    <a:pt x="2332031" y="64322"/>
                    <a:pt x="2339030" y="64655"/>
                  </a:cubicBezTo>
                  <a:cubicBezTo>
                    <a:pt x="2365693" y="65988"/>
                    <a:pt x="2391688" y="66655"/>
                    <a:pt x="2418350" y="67321"/>
                  </a:cubicBezTo>
                  <a:cubicBezTo>
                    <a:pt x="2427016" y="67321"/>
                    <a:pt x="2438348" y="63989"/>
                    <a:pt x="2439682" y="77987"/>
                  </a:cubicBezTo>
                  <a:cubicBezTo>
                    <a:pt x="2440348" y="89986"/>
                    <a:pt x="2447014" y="105982"/>
                    <a:pt x="2433016" y="111314"/>
                  </a:cubicBezTo>
                  <a:cubicBezTo>
                    <a:pt x="2412353" y="117980"/>
                    <a:pt x="2394355" y="131310"/>
                    <a:pt x="2371692" y="128646"/>
                  </a:cubicBezTo>
                  <a:cubicBezTo>
                    <a:pt x="2355027" y="129312"/>
                    <a:pt x="2339030" y="124646"/>
                    <a:pt x="2324365" y="118647"/>
                  </a:cubicBezTo>
                  <a:cubicBezTo>
                    <a:pt x="2306369" y="110648"/>
                    <a:pt x="2302369" y="95318"/>
                    <a:pt x="2306369" y="77987"/>
                  </a:cubicBezTo>
                  <a:cubicBezTo>
                    <a:pt x="2308369" y="68989"/>
                    <a:pt x="2313034" y="65489"/>
                    <a:pt x="2318950" y="64323"/>
                  </a:cubicBezTo>
                  <a:close/>
                  <a:moveTo>
                    <a:pt x="1843781" y="47992"/>
                  </a:moveTo>
                  <a:cubicBezTo>
                    <a:pt x="1867110" y="49325"/>
                    <a:pt x="1883775" y="57324"/>
                    <a:pt x="1875109" y="86653"/>
                  </a:cubicBezTo>
                  <a:cubicBezTo>
                    <a:pt x="1872443" y="95983"/>
                    <a:pt x="1872443" y="106649"/>
                    <a:pt x="1871776" y="116648"/>
                  </a:cubicBezTo>
                  <a:cubicBezTo>
                    <a:pt x="1869110" y="160640"/>
                    <a:pt x="1827117" y="190637"/>
                    <a:pt x="1784459" y="182638"/>
                  </a:cubicBezTo>
                  <a:cubicBezTo>
                    <a:pt x="1759128" y="177972"/>
                    <a:pt x="1754464" y="164640"/>
                    <a:pt x="1757795" y="145977"/>
                  </a:cubicBezTo>
                  <a:cubicBezTo>
                    <a:pt x="1758461" y="80653"/>
                    <a:pt x="1791122" y="44659"/>
                    <a:pt x="1843781" y="47992"/>
                  </a:cubicBezTo>
                  <a:close/>
                  <a:moveTo>
                    <a:pt x="1470742" y="43555"/>
                  </a:moveTo>
                  <a:cubicBezTo>
                    <a:pt x="1480011" y="42951"/>
                    <a:pt x="1488510" y="43659"/>
                    <a:pt x="1495175" y="45992"/>
                  </a:cubicBezTo>
                  <a:cubicBezTo>
                    <a:pt x="1507841" y="50659"/>
                    <a:pt x="1508507" y="53992"/>
                    <a:pt x="1498509" y="63989"/>
                  </a:cubicBezTo>
                  <a:cubicBezTo>
                    <a:pt x="1473179" y="89321"/>
                    <a:pt x="1447182" y="107318"/>
                    <a:pt x="1411853" y="80655"/>
                  </a:cubicBezTo>
                  <a:cubicBezTo>
                    <a:pt x="1409856" y="79322"/>
                    <a:pt x="1405856" y="79322"/>
                    <a:pt x="1403190" y="78655"/>
                  </a:cubicBezTo>
                  <a:cubicBezTo>
                    <a:pt x="1400523" y="77988"/>
                    <a:pt x="1397857" y="76655"/>
                    <a:pt x="1395190" y="75989"/>
                  </a:cubicBezTo>
                  <a:cubicBezTo>
                    <a:pt x="1408188" y="58991"/>
                    <a:pt x="1442933" y="45367"/>
                    <a:pt x="1470742" y="43555"/>
                  </a:cubicBezTo>
                  <a:close/>
                  <a:moveTo>
                    <a:pt x="2200388" y="39326"/>
                  </a:moveTo>
                  <a:cubicBezTo>
                    <a:pt x="2219717" y="42659"/>
                    <a:pt x="2238380" y="47992"/>
                    <a:pt x="2257712" y="50659"/>
                  </a:cubicBezTo>
                  <a:cubicBezTo>
                    <a:pt x="2283707" y="53325"/>
                    <a:pt x="2294373" y="67988"/>
                    <a:pt x="2291707" y="87987"/>
                  </a:cubicBezTo>
                  <a:cubicBezTo>
                    <a:pt x="2290373" y="107983"/>
                    <a:pt x="2294373" y="123979"/>
                    <a:pt x="2270375" y="121981"/>
                  </a:cubicBezTo>
                  <a:cubicBezTo>
                    <a:pt x="2259045" y="120648"/>
                    <a:pt x="2251046" y="131979"/>
                    <a:pt x="2242380" y="139311"/>
                  </a:cubicBezTo>
                  <a:cubicBezTo>
                    <a:pt x="2226383" y="153310"/>
                    <a:pt x="2211051" y="153977"/>
                    <a:pt x="2192388" y="143311"/>
                  </a:cubicBezTo>
                  <a:cubicBezTo>
                    <a:pt x="2176390" y="134645"/>
                    <a:pt x="2167726" y="127979"/>
                    <a:pt x="2174390" y="107316"/>
                  </a:cubicBezTo>
                  <a:cubicBezTo>
                    <a:pt x="2179056" y="92651"/>
                    <a:pt x="2175723" y="74654"/>
                    <a:pt x="2176390" y="58656"/>
                  </a:cubicBezTo>
                  <a:cubicBezTo>
                    <a:pt x="2176390" y="42659"/>
                    <a:pt x="2185056" y="36660"/>
                    <a:pt x="2200388" y="39326"/>
                  </a:cubicBezTo>
                  <a:close/>
                  <a:moveTo>
                    <a:pt x="1933765" y="25328"/>
                  </a:moveTo>
                  <a:cubicBezTo>
                    <a:pt x="1961096" y="23328"/>
                    <a:pt x="1983091" y="35327"/>
                    <a:pt x="2003087" y="52658"/>
                  </a:cubicBezTo>
                  <a:cubicBezTo>
                    <a:pt x="2008420" y="57322"/>
                    <a:pt x="2003754" y="61988"/>
                    <a:pt x="2001087" y="65988"/>
                  </a:cubicBezTo>
                  <a:cubicBezTo>
                    <a:pt x="1995088" y="77986"/>
                    <a:pt x="1994423" y="90650"/>
                    <a:pt x="1998421" y="101982"/>
                  </a:cubicBezTo>
                  <a:cubicBezTo>
                    <a:pt x="2011753" y="133976"/>
                    <a:pt x="2003754" y="155305"/>
                    <a:pt x="1971759" y="170637"/>
                  </a:cubicBezTo>
                  <a:cubicBezTo>
                    <a:pt x="1954430" y="179302"/>
                    <a:pt x="1940431" y="192632"/>
                    <a:pt x="1927101" y="166637"/>
                  </a:cubicBezTo>
                  <a:cubicBezTo>
                    <a:pt x="1925768" y="163304"/>
                    <a:pt x="1920435" y="159971"/>
                    <a:pt x="1917102" y="160638"/>
                  </a:cubicBezTo>
                  <a:cubicBezTo>
                    <a:pt x="1882441" y="163304"/>
                    <a:pt x="1885108" y="139975"/>
                    <a:pt x="1885774" y="115980"/>
                  </a:cubicBezTo>
                  <a:cubicBezTo>
                    <a:pt x="1888441" y="98649"/>
                    <a:pt x="1889774" y="81319"/>
                    <a:pt x="1893107" y="64655"/>
                  </a:cubicBezTo>
                  <a:cubicBezTo>
                    <a:pt x="1897104" y="42659"/>
                    <a:pt x="1910436" y="27327"/>
                    <a:pt x="1933765" y="25328"/>
                  </a:cubicBezTo>
                  <a:close/>
                  <a:moveTo>
                    <a:pt x="2063743" y="22664"/>
                  </a:moveTo>
                  <a:cubicBezTo>
                    <a:pt x="2073742" y="22664"/>
                    <a:pt x="2084407" y="22664"/>
                    <a:pt x="2094404" y="23331"/>
                  </a:cubicBezTo>
                  <a:cubicBezTo>
                    <a:pt x="2149063" y="25997"/>
                    <a:pt x="2149063" y="26664"/>
                    <a:pt x="2151727" y="81321"/>
                  </a:cubicBezTo>
                  <a:cubicBezTo>
                    <a:pt x="2154394" y="142645"/>
                    <a:pt x="2101737" y="178639"/>
                    <a:pt x="2043747" y="155977"/>
                  </a:cubicBezTo>
                  <a:cubicBezTo>
                    <a:pt x="2037081" y="153311"/>
                    <a:pt x="2029748" y="150644"/>
                    <a:pt x="2029082" y="141978"/>
                  </a:cubicBezTo>
                  <a:cubicBezTo>
                    <a:pt x="2027082" y="111316"/>
                    <a:pt x="2019749" y="80655"/>
                    <a:pt x="2028415" y="50659"/>
                  </a:cubicBezTo>
                  <a:cubicBezTo>
                    <a:pt x="2033748" y="33330"/>
                    <a:pt x="2043747" y="21997"/>
                    <a:pt x="2063743" y="22664"/>
                  </a:cubicBezTo>
                  <a:close/>
                  <a:moveTo>
                    <a:pt x="1654817" y="11748"/>
                  </a:moveTo>
                  <a:cubicBezTo>
                    <a:pt x="1658649" y="10665"/>
                    <a:pt x="1661816" y="11332"/>
                    <a:pt x="1662482" y="17998"/>
                  </a:cubicBezTo>
                  <a:cubicBezTo>
                    <a:pt x="1663149" y="27330"/>
                    <a:pt x="1665148" y="46659"/>
                    <a:pt x="1648484" y="46659"/>
                  </a:cubicBezTo>
                  <a:cubicBezTo>
                    <a:pt x="1631154" y="47326"/>
                    <a:pt x="1619155" y="55325"/>
                    <a:pt x="1608491" y="65988"/>
                  </a:cubicBezTo>
                  <a:cubicBezTo>
                    <a:pt x="1581827" y="93318"/>
                    <a:pt x="1557165" y="63988"/>
                    <a:pt x="1529170" y="66655"/>
                  </a:cubicBezTo>
                  <a:cubicBezTo>
                    <a:pt x="1554498" y="31994"/>
                    <a:pt x="1593160" y="32661"/>
                    <a:pt x="1625155" y="19998"/>
                  </a:cubicBezTo>
                  <a:cubicBezTo>
                    <a:pt x="1630488" y="17998"/>
                    <a:pt x="1637154" y="17331"/>
                    <a:pt x="1643153" y="15998"/>
                  </a:cubicBezTo>
                  <a:cubicBezTo>
                    <a:pt x="1646485" y="15665"/>
                    <a:pt x="1650984" y="12832"/>
                    <a:pt x="1654817" y="11748"/>
                  </a:cubicBezTo>
                  <a:close/>
                  <a:moveTo>
                    <a:pt x="1794458" y="2668"/>
                  </a:moveTo>
                  <a:cubicBezTo>
                    <a:pt x="1813123" y="2001"/>
                    <a:pt x="1809790" y="14665"/>
                    <a:pt x="1806456" y="24663"/>
                  </a:cubicBezTo>
                  <a:cubicBezTo>
                    <a:pt x="1799790" y="46659"/>
                    <a:pt x="1770462" y="61324"/>
                    <a:pt x="1747133" y="55324"/>
                  </a:cubicBezTo>
                  <a:cubicBezTo>
                    <a:pt x="1731801" y="51325"/>
                    <a:pt x="1717135" y="47992"/>
                    <a:pt x="1700472" y="43992"/>
                  </a:cubicBezTo>
                  <a:cubicBezTo>
                    <a:pt x="1729134" y="23997"/>
                    <a:pt x="1757130" y="3335"/>
                    <a:pt x="1794458" y="2668"/>
                  </a:cubicBezTo>
                  <a:close/>
                  <a:moveTo>
                    <a:pt x="1935100" y="666"/>
                  </a:moveTo>
                  <a:cubicBezTo>
                    <a:pt x="1889106" y="34661"/>
                    <a:pt x="1889106" y="34661"/>
                    <a:pt x="1855111" y="21329"/>
                  </a:cubicBezTo>
                  <a:cubicBezTo>
                    <a:pt x="1887773" y="0"/>
                    <a:pt x="1891106" y="-1333"/>
                    <a:pt x="1935100" y="666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5102BED-F9FE-45FA-9E6E-906D055C9910}"/>
                </a:ext>
              </a:extLst>
            </p:cNvPr>
            <p:cNvSpPr/>
            <p:nvPr/>
          </p:nvSpPr>
          <p:spPr>
            <a:xfrm rot="658315">
              <a:off x="7660804" y="2032295"/>
              <a:ext cx="1158212" cy="1145714"/>
            </a:xfrm>
            <a:custGeom>
              <a:avLst/>
              <a:gdLst>
                <a:gd name="connsiteX0" fmla="*/ 41900 w 2554471"/>
                <a:gd name="connsiteY0" fmla="*/ 2487722 h 2526906"/>
                <a:gd name="connsiteX1" fmla="*/ 62657 w 2554471"/>
                <a:gd name="connsiteY1" fmla="*/ 2489576 h 2526906"/>
                <a:gd name="connsiteX2" fmla="*/ 71323 w 2554471"/>
                <a:gd name="connsiteY2" fmla="*/ 2494909 h 2526906"/>
                <a:gd name="connsiteX3" fmla="*/ 63990 w 2554471"/>
                <a:gd name="connsiteY3" fmla="*/ 2510907 h 2526906"/>
                <a:gd name="connsiteX4" fmla="*/ 0 w 2554471"/>
                <a:gd name="connsiteY4" fmla="*/ 2526906 h 2526906"/>
                <a:gd name="connsiteX5" fmla="*/ 41900 w 2554471"/>
                <a:gd name="connsiteY5" fmla="*/ 2487722 h 2526906"/>
                <a:gd name="connsiteX6" fmla="*/ 119313 w 2554471"/>
                <a:gd name="connsiteY6" fmla="*/ 2456248 h 2526906"/>
                <a:gd name="connsiteX7" fmla="*/ 141975 w 2554471"/>
                <a:gd name="connsiteY7" fmla="*/ 2490911 h 2526906"/>
                <a:gd name="connsiteX8" fmla="*/ 101982 w 2554471"/>
                <a:gd name="connsiteY8" fmla="*/ 2508241 h 2526906"/>
                <a:gd name="connsiteX9" fmla="*/ 76654 w 2554471"/>
                <a:gd name="connsiteY9" fmla="*/ 2490911 h 2526906"/>
                <a:gd name="connsiteX10" fmla="*/ 119313 w 2554471"/>
                <a:gd name="connsiteY10" fmla="*/ 2456248 h 2526906"/>
                <a:gd name="connsiteX11" fmla="*/ 218557 w 2554471"/>
                <a:gd name="connsiteY11" fmla="*/ 2369813 h 2526906"/>
                <a:gd name="connsiteX12" fmla="*/ 237960 w 2554471"/>
                <a:gd name="connsiteY12" fmla="*/ 2389592 h 2526906"/>
                <a:gd name="connsiteX13" fmla="*/ 239960 w 2554471"/>
                <a:gd name="connsiteY13" fmla="*/ 2418921 h 2526906"/>
                <a:gd name="connsiteX14" fmla="*/ 194633 w 2554471"/>
                <a:gd name="connsiteY14" fmla="*/ 2478245 h 2526906"/>
                <a:gd name="connsiteX15" fmla="*/ 173971 w 2554471"/>
                <a:gd name="connsiteY15" fmla="*/ 2486244 h 2526906"/>
                <a:gd name="connsiteX16" fmla="*/ 148640 w 2554471"/>
                <a:gd name="connsiteY16" fmla="*/ 2461580 h 2526906"/>
                <a:gd name="connsiteX17" fmla="*/ 197966 w 2554471"/>
                <a:gd name="connsiteY17" fmla="*/ 2371594 h 2526906"/>
                <a:gd name="connsiteX18" fmla="*/ 203299 w 2554471"/>
                <a:gd name="connsiteY18" fmla="*/ 2370261 h 2526906"/>
                <a:gd name="connsiteX19" fmla="*/ 218557 w 2554471"/>
                <a:gd name="connsiteY19" fmla="*/ 2369813 h 2526906"/>
                <a:gd name="connsiteX20" fmla="*/ 73322 w 2554471"/>
                <a:gd name="connsiteY20" fmla="*/ 2322270 h 2526906"/>
                <a:gd name="connsiteX21" fmla="*/ 137312 w 2554471"/>
                <a:gd name="connsiteY21" fmla="*/ 2386260 h 2526906"/>
                <a:gd name="connsiteX22" fmla="*/ 139978 w 2554471"/>
                <a:gd name="connsiteY22" fmla="*/ 2403592 h 2526906"/>
                <a:gd name="connsiteX23" fmla="*/ 75988 w 2554471"/>
                <a:gd name="connsiteY23" fmla="*/ 2464249 h 2526906"/>
                <a:gd name="connsiteX24" fmla="*/ 35327 w 2554471"/>
                <a:gd name="connsiteY24" fmla="*/ 2464916 h 2526906"/>
                <a:gd name="connsiteX25" fmla="*/ 31327 w 2554471"/>
                <a:gd name="connsiteY25" fmla="*/ 2430921 h 2526906"/>
                <a:gd name="connsiteX26" fmla="*/ 73322 w 2554471"/>
                <a:gd name="connsiteY26" fmla="*/ 2322270 h 2526906"/>
                <a:gd name="connsiteX27" fmla="*/ 296617 w 2554471"/>
                <a:gd name="connsiteY27" fmla="*/ 2296273 h 2526906"/>
                <a:gd name="connsiteX28" fmla="*/ 323946 w 2554471"/>
                <a:gd name="connsiteY28" fmla="*/ 2321602 h 2526906"/>
                <a:gd name="connsiteX29" fmla="*/ 267288 w 2554471"/>
                <a:gd name="connsiteY29" fmla="*/ 2385591 h 2526906"/>
                <a:gd name="connsiteX30" fmla="*/ 241959 w 2554471"/>
                <a:gd name="connsiteY30" fmla="*/ 2356929 h 2526906"/>
                <a:gd name="connsiteX31" fmla="*/ 296617 w 2554471"/>
                <a:gd name="connsiteY31" fmla="*/ 2296273 h 2526906"/>
                <a:gd name="connsiteX32" fmla="*/ 385267 w 2554471"/>
                <a:gd name="connsiteY32" fmla="*/ 2187627 h 2526906"/>
                <a:gd name="connsiteX33" fmla="*/ 399932 w 2554471"/>
                <a:gd name="connsiteY33" fmla="*/ 2188293 h 2526906"/>
                <a:gd name="connsiteX34" fmla="*/ 417262 w 2554471"/>
                <a:gd name="connsiteY34" fmla="*/ 2264281 h 2526906"/>
                <a:gd name="connsiteX35" fmla="*/ 377268 w 2554471"/>
                <a:gd name="connsiteY35" fmla="*/ 2301606 h 2526906"/>
                <a:gd name="connsiteX36" fmla="*/ 325278 w 2554471"/>
                <a:gd name="connsiteY36" fmla="*/ 2272945 h 2526906"/>
                <a:gd name="connsiteX37" fmla="*/ 385267 w 2554471"/>
                <a:gd name="connsiteY37" fmla="*/ 2187627 h 2526906"/>
                <a:gd name="connsiteX38" fmla="*/ 119313 w 2554471"/>
                <a:gd name="connsiteY38" fmla="*/ 2106306 h 2526906"/>
                <a:gd name="connsiteX39" fmla="*/ 101316 w 2554471"/>
                <a:gd name="connsiteY39" fmla="*/ 2198290 h 2526906"/>
                <a:gd name="connsiteX40" fmla="*/ 119313 w 2554471"/>
                <a:gd name="connsiteY40" fmla="*/ 2106306 h 2526906"/>
                <a:gd name="connsiteX41" fmla="*/ 205967 w 2554471"/>
                <a:gd name="connsiteY41" fmla="*/ 2104975 h 2526906"/>
                <a:gd name="connsiteX42" fmla="*/ 221963 w 2554471"/>
                <a:gd name="connsiteY42" fmla="*/ 2110974 h 2526906"/>
                <a:gd name="connsiteX43" fmla="*/ 307284 w 2554471"/>
                <a:gd name="connsiteY43" fmla="*/ 2194293 h 2526906"/>
                <a:gd name="connsiteX44" fmla="*/ 313284 w 2554471"/>
                <a:gd name="connsiteY44" fmla="*/ 2206959 h 2526906"/>
                <a:gd name="connsiteX45" fmla="*/ 272623 w 2554471"/>
                <a:gd name="connsiteY45" fmla="*/ 2279612 h 2526906"/>
                <a:gd name="connsiteX46" fmla="*/ 245961 w 2554471"/>
                <a:gd name="connsiteY46" fmla="*/ 2298943 h 2526906"/>
                <a:gd name="connsiteX47" fmla="*/ 177305 w 2554471"/>
                <a:gd name="connsiteY47" fmla="*/ 2363599 h 2526906"/>
                <a:gd name="connsiteX48" fmla="*/ 135978 w 2554471"/>
                <a:gd name="connsiteY48" fmla="*/ 2364266 h 2526906"/>
                <a:gd name="connsiteX49" fmla="*/ 99317 w 2554471"/>
                <a:gd name="connsiteY49" fmla="*/ 2331604 h 2526906"/>
                <a:gd name="connsiteX50" fmla="*/ 117315 w 2554471"/>
                <a:gd name="connsiteY50" fmla="*/ 2217622 h 2526906"/>
                <a:gd name="connsiteX51" fmla="*/ 149310 w 2554471"/>
                <a:gd name="connsiteY51" fmla="*/ 2223622 h 2526906"/>
                <a:gd name="connsiteX52" fmla="*/ 237962 w 2554471"/>
                <a:gd name="connsiteY52" fmla="*/ 2292944 h 2526906"/>
                <a:gd name="connsiteX53" fmla="*/ 213966 w 2554471"/>
                <a:gd name="connsiteY53" fmla="*/ 2255616 h 2526906"/>
                <a:gd name="connsiteX54" fmla="*/ 157307 w 2554471"/>
                <a:gd name="connsiteY54" fmla="*/ 2191627 h 2526906"/>
                <a:gd name="connsiteX55" fmla="*/ 205967 w 2554471"/>
                <a:gd name="connsiteY55" fmla="*/ 2104975 h 2526906"/>
                <a:gd name="connsiteX56" fmla="*/ 480502 w 2554471"/>
                <a:gd name="connsiteY56" fmla="*/ 2101057 h 2526906"/>
                <a:gd name="connsiteX57" fmla="*/ 513247 w 2554471"/>
                <a:gd name="connsiteY57" fmla="*/ 2124305 h 2526906"/>
                <a:gd name="connsiteX58" fmla="*/ 518413 w 2554471"/>
                <a:gd name="connsiteY58" fmla="*/ 2132969 h 2526906"/>
                <a:gd name="connsiteX59" fmla="*/ 527279 w 2554471"/>
                <a:gd name="connsiteY59" fmla="*/ 2135295 h 2526906"/>
                <a:gd name="connsiteX60" fmla="*/ 527912 w 2554471"/>
                <a:gd name="connsiteY60" fmla="*/ 2141301 h 2526906"/>
                <a:gd name="connsiteX61" fmla="*/ 533834 w 2554471"/>
                <a:gd name="connsiteY61" fmla="*/ 2141598 h 2526906"/>
                <a:gd name="connsiteX62" fmla="*/ 532910 w 2554471"/>
                <a:gd name="connsiteY62" fmla="*/ 2149384 h 2526906"/>
                <a:gd name="connsiteX63" fmla="*/ 539909 w 2554471"/>
                <a:gd name="connsiteY63" fmla="*/ 2154300 h 2526906"/>
                <a:gd name="connsiteX64" fmla="*/ 539242 w 2554471"/>
                <a:gd name="connsiteY64" fmla="*/ 2152967 h 2526906"/>
                <a:gd name="connsiteX65" fmla="*/ 573237 w 2554471"/>
                <a:gd name="connsiteY65" fmla="*/ 2183629 h 2526906"/>
                <a:gd name="connsiteX66" fmla="*/ 501248 w 2554471"/>
                <a:gd name="connsiteY66" fmla="*/ 2225621 h 2526906"/>
                <a:gd name="connsiteX67" fmla="*/ 441924 w 2554471"/>
                <a:gd name="connsiteY67" fmla="*/ 2224290 h 2526906"/>
                <a:gd name="connsiteX68" fmla="*/ 427927 w 2554471"/>
                <a:gd name="connsiteY68" fmla="*/ 2152967 h 2526906"/>
                <a:gd name="connsiteX69" fmla="*/ 447257 w 2554471"/>
                <a:gd name="connsiteY69" fmla="*/ 2122305 h 2526906"/>
                <a:gd name="connsiteX70" fmla="*/ 480502 w 2554471"/>
                <a:gd name="connsiteY70" fmla="*/ 2101057 h 2526906"/>
                <a:gd name="connsiteX71" fmla="*/ 291950 w 2554471"/>
                <a:gd name="connsiteY71" fmla="*/ 2024988 h 2526906"/>
                <a:gd name="connsiteX72" fmla="*/ 323279 w 2554471"/>
                <a:gd name="connsiteY72" fmla="*/ 2044317 h 2526906"/>
                <a:gd name="connsiteX73" fmla="*/ 355273 w 2554471"/>
                <a:gd name="connsiteY73" fmla="*/ 2066981 h 2526906"/>
                <a:gd name="connsiteX74" fmla="*/ 391268 w 2554471"/>
                <a:gd name="connsiteY74" fmla="*/ 2114972 h 2526906"/>
                <a:gd name="connsiteX75" fmla="*/ 409931 w 2554471"/>
                <a:gd name="connsiteY75" fmla="*/ 2133636 h 2526906"/>
                <a:gd name="connsiteX76" fmla="*/ 389268 w 2554471"/>
                <a:gd name="connsiteY76" fmla="*/ 2168964 h 2526906"/>
                <a:gd name="connsiteX77" fmla="*/ 343943 w 2554471"/>
                <a:gd name="connsiteY77" fmla="*/ 2188293 h 2526906"/>
                <a:gd name="connsiteX78" fmla="*/ 317946 w 2554471"/>
                <a:gd name="connsiteY78" fmla="*/ 2177628 h 2526906"/>
                <a:gd name="connsiteX79" fmla="*/ 259956 w 2554471"/>
                <a:gd name="connsiteY79" fmla="*/ 2123638 h 2526906"/>
                <a:gd name="connsiteX80" fmla="*/ 243959 w 2554471"/>
                <a:gd name="connsiteY80" fmla="*/ 2071645 h 2526906"/>
                <a:gd name="connsiteX81" fmla="*/ 291950 w 2554471"/>
                <a:gd name="connsiteY81" fmla="*/ 2024988 h 2526906"/>
                <a:gd name="connsiteX82" fmla="*/ 544146 w 2554471"/>
                <a:gd name="connsiteY82" fmla="*/ 2011530 h 2526906"/>
                <a:gd name="connsiteX83" fmla="*/ 589234 w 2554471"/>
                <a:gd name="connsiteY83" fmla="*/ 2039652 h 2526906"/>
                <a:gd name="connsiteX84" fmla="*/ 683218 w 2554471"/>
                <a:gd name="connsiteY84" fmla="*/ 2108308 h 2526906"/>
                <a:gd name="connsiteX85" fmla="*/ 551240 w 2554471"/>
                <a:gd name="connsiteY85" fmla="*/ 2152300 h 2526906"/>
                <a:gd name="connsiteX86" fmla="*/ 545157 w 2554471"/>
                <a:gd name="connsiteY86" fmla="*/ 2148718 h 2526906"/>
                <a:gd name="connsiteX87" fmla="*/ 540929 w 2554471"/>
                <a:gd name="connsiteY87" fmla="*/ 2150590 h 2526906"/>
                <a:gd name="connsiteX88" fmla="*/ 540578 w 2554471"/>
                <a:gd name="connsiteY88" fmla="*/ 2153634 h 2526906"/>
                <a:gd name="connsiteX89" fmla="*/ 533576 w 2554471"/>
                <a:gd name="connsiteY89" fmla="*/ 2148717 h 2526906"/>
                <a:gd name="connsiteX90" fmla="*/ 534418 w 2554471"/>
                <a:gd name="connsiteY90" fmla="*/ 2141627 h 2526906"/>
                <a:gd name="connsiteX91" fmla="*/ 533834 w 2554471"/>
                <a:gd name="connsiteY91" fmla="*/ 2141598 h 2526906"/>
                <a:gd name="connsiteX92" fmla="*/ 533909 w 2554471"/>
                <a:gd name="connsiteY92" fmla="*/ 2140968 h 2526906"/>
                <a:gd name="connsiteX93" fmla="*/ 534434 w 2554471"/>
                <a:gd name="connsiteY93" fmla="*/ 2141493 h 2526906"/>
                <a:gd name="connsiteX94" fmla="*/ 534501 w 2554471"/>
                <a:gd name="connsiteY94" fmla="*/ 2140932 h 2526906"/>
                <a:gd name="connsiteX95" fmla="*/ 528577 w 2554471"/>
                <a:gd name="connsiteY95" fmla="*/ 2140636 h 2526906"/>
                <a:gd name="connsiteX96" fmla="*/ 528035 w 2554471"/>
                <a:gd name="connsiteY96" fmla="*/ 2135493 h 2526906"/>
                <a:gd name="connsiteX97" fmla="*/ 527279 w 2554471"/>
                <a:gd name="connsiteY97" fmla="*/ 2135295 h 2526906"/>
                <a:gd name="connsiteX98" fmla="*/ 527245 w 2554471"/>
                <a:gd name="connsiteY98" fmla="*/ 2134969 h 2526906"/>
                <a:gd name="connsiteX99" fmla="*/ 528021 w 2554471"/>
                <a:gd name="connsiteY99" fmla="*/ 2135357 h 2526906"/>
                <a:gd name="connsiteX100" fmla="*/ 527910 w 2554471"/>
                <a:gd name="connsiteY100" fmla="*/ 2134305 h 2526906"/>
                <a:gd name="connsiteX101" fmla="*/ 527242 w 2554471"/>
                <a:gd name="connsiteY101" fmla="*/ 2133637 h 2526906"/>
                <a:gd name="connsiteX102" fmla="*/ 528545 w 2554471"/>
                <a:gd name="connsiteY102" fmla="*/ 2134822 h 2526906"/>
                <a:gd name="connsiteX103" fmla="*/ 528559 w 2554471"/>
                <a:gd name="connsiteY103" fmla="*/ 2134891 h 2526906"/>
                <a:gd name="connsiteX104" fmla="*/ 534570 w 2554471"/>
                <a:gd name="connsiteY104" fmla="*/ 2140355 h 2526906"/>
                <a:gd name="connsiteX105" fmla="*/ 534576 w 2554471"/>
                <a:gd name="connsiteY105" fmla="*/ 2140300 h 2526906"/>
                <a:gd name="connsiteX106" fmla="*/ 540884 w 2554471"/>
                <a:gd name="connsiteY106" fmla="*/ 2144504 h 2526906"/>
                <a:gd name="connsiteX107" fmla="*/ 540907 w 2554471"/>
                <a:gd name="connsiteY107" fmla="*/ 2144302 h 2526906"/>
                <a:gd name="connsiteX108" fmla="*/ 533908 w 2554471"/>
                <a:gd name="connsiteY108" fmla="*/ 2139636 h 2526906"/>
                <a:gd name="connsiteX109" fmla="*/ 534575 w 2554471"/>
                <a:gd name="connsiteY109" fmla="*/ 2140303 h 2526906"/>
                <a:gd name="connsiteX110" fmla="*/ 528545 w 2554471"/>
                <a:gd name="connsiteY110" fmla="*/ 2134822 h 2526906"/>
                <a:gd name="connsiteX111" fmla="*/ 524160 w 2554471"/>
                <a:gd name="connsiteY111" fmla="*/ 2112806 h 2526906"/>
                <a:gd name="connsiteX112" fmla="*/ 511246 w 2554471"/>
                <a:gd name="connsiteY112" fmla="*/ 2093642 h 2526906"/>
                <a:gd name="connsiteX113" fmla="*/ 526575 w 2554471"/>
                <a:gd name="connsiteY113" fmla="*/ 2018987 h 2526906"/>
                <a:gd name="connsiteX114" fmla="*/ 544146 w 2554471"/>
                <a:gd name="connsiteY114" fmla="*/ 2011530 h 2526906"/>
                <a:gd name="connsiteX115" fmla="*/ 880018 w 2554471"/>
                <a:gd name="connsiteY115" fmla="*/ 1983162 h 2526906"/>
                <a:gd name="connsiteX116" fmla="*/ 887184 w 2554471"/>
                <a:gd name="connsiteY116" fmla="*/ 1988327 h 2526906"/>
                <a:gd name="connsiteX117" fmla="*/ 885184 w 2554471"/>
                <a:gd name="connsiteY117" fmla="*/ 2000993 h 2526906"/>
                <a:gd name="connsiteX118" fmla="*/ 778533 w 2554471"/>
                <a:gd name="connsiteY118" fmla="*/ 2060984 h 2526906"/>
                <a:gd name="connsiteX119" fmla="*/ 835191 w 2554471"/>
                <a:gd name="connsiteY119" fmla="*/ 2008326 h 2526906"/>
                <a:gd name="connsiteX120" fmla="*/ 871852 w 2554471"/>
                <a:gd name="connsiteY120" fmla="*/ 1986994 h 2526906"/>
                <a:gd name="connsiteX121" fmla="*/ 880018 w 2554471"/>
                <a:gd name="connsiteY121" fmla="*/ 1983162 h 2526906"/>
                <a:gd name="connsiteX122" fmla="*/ 361604 w 2554471"/>
                <a:gd name="connsiteY122" fmla="*/ 1952750 h 2526906"/>
                <a:gd name="connsiteX123" fmla="*/ 386601 w 2554471"/>
                <a:gd name="connsiteY123" fmla="*/ 1963666 h 2526906"/>
                <a:gd name="connsiteX124" fmla="*/ 485252 w 2554471"/>
                <a:gd name="connsiteY124" fmla="*/ 2027656 h 2526906"/>
                <a:gd name="connsiteX125" fmla="*/ 490583 w 2554471"/>
                <a:gd name="connsiteY125" fmla="*/ 2036988 h 2526906"/>
                <a:gd name="connsiteX126" fmla="*/ 465254 w 2554471"/>
                <a:gd name="connsiteY126" fmla="*/ 2090312 h 2526906"/>
                <a:gd name="connsiteX127" fmla="*/ 393265 w 2554471"/>
                <a:gd name="connsiteY127" fmla="*/ 2092312 h 2526906"/>
                <a:gd name="connsiteX128" fmla="*/ 355939 w 2554471"/>
                <a:gd name="connsiteY128" fmla="*/ 2067650 h 2526906"/>
                <a:gd name="connsiteX129" fmla="*/ 325942 w 2554471"/>
                <a:gd name="connsiteY129" fmla="*/ 2014990 h 2526906"/>
                <a:gd name="connsiteX130" fmla="*/ 336608 w 2554471"/>
                <a:gd name="connsiteY130" fmla="*/ 1962332 h 2526906"/>
                <a:gd name="connsiteX131" fmla="*/ 361604 w 2554471"/>
                <a:gd name="connsiteY131" fmla="*/ 1952750 h 2526906"/>
                <a:gd name="connsiteX132" fmla="*/ 662220 w 2554471"/>
                <a:gd name="connsiteY132" fmla="*/ 1908423 h 2526906"/>
                <a:gd name="connsiteX133" fmla="*/ 691216 w 2554471"/>
                <a:gd name="connsiteY133" fmla="*/ 1939002 h 2526906"/>
                <a:gd name="connsiteX134" fmla="*/ 765868 w 2554471"/>
                <a:gd name="connsiteY134" fmla="*/ 2003658 h 2526906"/>
                <a:gd name="connsiteX135" fmla="*/ 773867 w 2554471"/>
                <a:gd name="connsiteY135" fmla="*/ 2021656 h 2526906"/>
                <a:gd name="connsiteX136" fmla="*/ 683883 w 2554471"/>
                <a:gd name="connsiteY136" fmla="*/ 2087645 h 2526906"/>
                <a:gd name="connsiteX137" fmla="*/ 651889 w 2554471"/>
                <a:gd name="connsiteY137" fmla="*/ 2078980 h 2526906"/>
                <a:gd name="connsiteX138" fmla="*/ 581234 w 2554471"/>
                <a:gd name="connsiteY138" fmla="*/ 1999658 h 2526906"/>
                <a:gd name="connsiteX139" fmla="*/ 591233 w 2554471"/>
                <a:gd name="connsiteY139" fmla="*/ 1947667 h 2526906"/>
                <a:gd name="connsiteX140" fmla="*/ 623227 w 2554471"/>
                <a:gd name="connsiteY140" fmla="*/ 1924338 h 2526906"/>
                <a:gd name="connsiteX141" fmla="*/ 662220 w 2554471"/>
                <a:gd name="connsiteY141" fmla="*/ 1908423 h 2526906"/>
                <a:gd name="connsiteX142" fmla="*/ 239292 w 2554471"/>
                <a:gd name="connsiteY142" fmla="*/ 1895674 h 2526906"/>
                <a:gd name="connsiteX143" fmla="*/ 298615 w 2554471"/>
                <a:gd name="connsiteY143" fmla="*/ 1948334 h 2526906"/>
                <a:gd name="connsiteX144" fmla="*/ 281286 w 2554471"/>
                <a:gd name="connsiteY144" fmla="*/ 2002991 h 2526906"/>
                <a:gd name="connsiteX145" fmla="*/ 224629 w 2554471"/>
                <a:gd name="connsiteY145" fmla="*/ 2062314 h 2526906"/>
                <a:gd name="connsiteX146" fmla="*/ 159306 w 2554471"/>
                <a:gd name="connsiteY146" fmla="*/ 2103642 h 2526906"/>
                <a:gd name="connsiteX147" fmla="*/ 133975 w 2554471"/>
                <a:gd name="connsiteY147" fmla="*/ 2061648 h 2526906"/>
                <a:gd name="connsiteX148" fmla="*/ 147974 w 2554471"/>
                <a:gd name="connsiteY148" fmla="*/ 2005657 h 2526906"/>
                <a:gd name="connsiteX149" fmla="*/ 175302 w 2554471"/>
                <a:gd name="connsiteY149" fmla="*/ 2000991 h 2526906"/>
                <a:gd name="connsiteX150" fmla="*/ 199298 w 2554471"/>
                <a:gd name="connsiteY150" fmla="*/ 2036319 h 2526906"/>
                <a:gd name="connsiteX151" fmla="*/ 217963 w 2554471"/>
                <a:gd name="connsiteY151" fmla="*/ 2047651 h 2526906"/>
                <a:gd name="connsiteX152" fmla="*/ 215963 w 2554471"/>
                <a:gd name="connsiteY152" fmla="*/ 2025653 h 2526906"/>
                <a:gd name="connsiteX153" fmla="*/ 194634 w 2554471"/>
                <a:gd name="connsiteY153" fmla="*/ 1999658 h 2526906"/>
                <a:gd name="connsiteX154" fmla="*/ 179969 w 2554471"/>
                <a:gd name="connsiteY154" fmla="*/ 1941001 h 2526906"/>
                <a:gd name="connsiteX155" fmla="*/ 239292 w 2554471"/>
                <a:gd name="connsiteY155" fmla="*/ 1895674 h 2526906"/>
                <a:gd name="connsiteX156" fmla="*/ 955838 w 2554471"/>
                <a:gd name="connsiteY156" fmla="*/ 1884345 h 2526906"/>
                <a:gd name="connsiteX157" fmla="*/ 1007829 w 2554471"/>
                <a:gd name="connsiteY157" fmla="*/ 1912342 h 2526906"/>
                <a:gd name="connsiteX158" fmla="*/ 999832 w 2554471"/>
                <a:gd name="connsiteY158" fmla="*/ 1924339 h 2526906"/>
                <a:gd name="connsiteX159" fmla="*/ 922510 w 2554471"/>
                <a:gd name="connsiteY159" fmla="*/ 1972998 h 2526906"/>
                <a:gd name="connsiteX160" fmla="*/ 897181 w 2554471"/>
                <a:gd name="connsiteY160" fmla="*/ 1968998 h 2526906"/>
                <a:gd name="connsiteX161" fmla="*/ 893848 w 2554471"/>
                <a:gd name="connsiteY161" fmla="*/ 1946336 h 2526906"/>
                <a:gd name="connsiteX162" fmla="*/ 955838 w 2554471"/>
                <a:gd name="connsiteY162" fmla="*/ 1884345 h 2526906"/>
                <a:gd name="connsiteX163" fmla="*/ 477919 w 2554471"/>
                <a:gd name="connsiteY163" fmla="*/ 1839018 h 2526906"/>
                <a:gd name="connsiteX164" fmla="*/ 492584 w 2554471"/>
                <a:gd name="connsiteY164" fmla="*/ 1850350 h 2526906"/>
                <a:gd name="connsiteX165" fmla="*/ 556573 w 2554471"/>
                <a:gd name="connsiteY165" fmla="*/ 1917006 h 2526906"/>
                <a:gd name="connsiteX166" fmla="*/ 572570 w 2554471"/>
                <a:gd name="connsiteY166" fmla="*/ 1943667 h 2526906"/>
                <a:gd name="connsiteX167" fmla="*/ 541242 w 2554471"/>
                <a:gd name="connsiteY167" fmla="*/ 1983661 h 2526906"/>
                <a:gd name="connsiteX168" fmla="*/ 515913 w 2554471"/>
                <a:gd name="connsiteY168" fmla="*/ 1992324 h 2526906"/>
                <a:gd name="connsiteX169" fmla="*/ 444591 w 2554471"/>
                <a:gd name="connsiteY169" fmla="*/ 1984992 h 2526906"/>
                <a:gd name="connsiteX170" fmla="*/ 402599 w 2554471"/>
                <a:gd name="connsiteY170" fmla="*/ 1944334 h 2526906"/>
                <a:gd name="connsiteX171" fmla="*/ 390600 w 2554471"/>
                <a:gd name="connsiteY171" fmla="*/ 1914339 h 2526906"/>
                <a:gd name="connsiteX172" fmla="*/ 477919 w 2554471"/>
                <a:gd name="connsiteY172" fmla="*/ 1839018 h 2526906"/>
                <a:gd name="connsiteX173" fmla="*/ 778284 w 2554471"/>
                <a:gd name="connsiteY173" fmla="*/ 1801191 h 2526906"/>
                <a:gd name="connsiteX174" fmla="*/ 800530 w 2554471"/>
                <a:gd name="connsiteY174" fmla="*/ 1820356 h 2526906"/>
                <a:gd name="connsiteX175" fmla="*/ 869853 w 2554471"/>
                <a:gd name="connsiteY175" fmla="*/ 1883012 h 2526906"/>
                <a:gd name="connsiteX176" fmla="*/ 884518 w 2554471"/>
                <a:gd name="connsiteY176" fmla="*/ 1936335 h 2526906"/>
                <a:gd name="connsiteX177" fmla="*/ 813196 w 2554471"/>
                <a:gd name="connsiteY177" fmla="*/ 1998991 h 2526906"/>
                <a:gd name="connsiteX178" fmla="*/ 778535 w 2554471"/>
                <a:gd name="connsiteY178" fmla="*/ 1986994 h 2526906"/>
                <a:gd name="connsiteX179" fmla="*/ 705879 w 2554471"/>
                <a:gd name="connsiteY179" fmla="*/ 1923005 h 2526906"/>
                <a:gd name="connsiteX180" fmla="*/ 720544 w 2554471"/>
                <a:gd name="connsiteY180" fmla="*/ 1823022 h 2526906"/>
                <a:gd name="connsiteX181" fmla="*/ 752539 w 2554471"/>
                <a:gd name="connsiteY181" fmla="*/ 1805024 h 2526906"/>
                <a:gd name="connsiteX182" fmla="*/ 778284 w 2554471"/>
                <a:gd name="connsiteY182" fmla="*/ 1801191 h 2526906"/>
                <a:gd name="connsiteX183" fmla="*/ 335944 w 2554471"/>
                <a:gd name="connsiteY183" fmla="*/ 1783695 h 2526906"/>
                <a:gd name="connsiteX184" fmla="*/ 405267 w 2554471"/>
                <a:gd name="connsiteY184" fmla="*/ 1846350 h 2526906"/>
                <a:gd name="connsiteX185" fmla="*/ 381936 w 2554471"/>
                <a:gd name="connsiteY185" fmla="*/ 1881011 h 2526906"/>
                <a:gd name="connsiteX186" fmla="*/ 343942 w 2554471"/>
                <a:gd name="connsiteY186" fmla="*/ 1931003 h 2526906"/>
                <a:gd name="connsiteX187" fmla="*/ 307280 w 2554471"/>
                <a:gd name="connsiteY187" fmla="*/ 1926337 h 2526906"/>
                <a:gd name="connsiteX188" fmla="*/ 287284 w 2554471"/>
                <a:gd name="connsiteY188" fmla="*/ 1899009 h 2526906"/>
                <a:gd name="connsiteX189" fmla="*/ 327279 w 2554471"/>
                <a:gd name="connsiteY189" fmla="*/ 1785028 h 2526906"/>
                <a:gd name="connsiteX190" fmla="*/ 335944 w 2554471"/>
                <a:gd name="connsiteY190" fmla="*/ 1783695 h 2526906"/>
                <a:gd name="connsiteX191" fmla="*/ 229961 w 2554471"/>
                <a:gd name="connsiteY191" fmla="*/ 1777696 h 2526906"/>
                <a:gd name="connsiteX192" fmla="*/ 255291 w 2554471"/>
                <a:gd name="connsiteY192" fmla="*/ 1806358 h 2526906"/>
                <a:gd name="connsiteX193" fmla="*/ 215965 w 2554471"/>
                <a:gd name="connsiteY193" fmla="*/ 1879681 h 2526906"/>
                <a:gd name="connsiteX194" fmla="*/ 189300 w 2554471"/>
                <a:gd name="connsiteY194" fmla="*/ 1876348 h 2526906"/>
                <a:gd name="connsiteX195" fmla="*/ 193966 w 2554471"/>
                <a:gd name="connsiteY195" fmla="*/ 1824356 h 2526906"/>
                <a:gd name="connsiteX196" fmla="*/ 229961 w 2554471"/>
                <a:gd name="connsiteY196" fmla="*/ 1777696 h 2526906"/>
                <a:gd name="connsiteX197" fmla="*/ 1351769 w 2554471"/>
                <a:gd name="connsiteY197" fmla="*/ 1729705 h 2526906"/>
                <a:gd name="connsiteX198" fmla="*/ 1286447 w 2554471"/>
                <a:gd name="connsiteY198" fmla="*/ 1782365 h 2526906"/>
                <a:gd name="connsiteX199" fmla="*/ 1351769 w 2554471"/>
                <a:gd name="connsiteY199" fmla="*/ 1729705 h 2526906"/>
                <a:gd name="connsiteX200" fmla="*/ 582815 w 2554471"/>
                <a:gd name="connsiteY200" fmla="*/ 1728285 h 2526906"/>
                <a:gd name="connsiteX201" fmla="*/ 629224 w 2554471"/>
                <a:gd name="connsiteY201" fmla="*/ 1755031 h 2526906"/>
                <a:gd name="connsiteX202" fmla="*/ 688548 w 2554471"/>
                <a:gd name="connsiteY202" fmla="*/ 1801691 h 2526906"/>
                <a:gd name="connsiteX203" fmla="*/ 691213 w 2554471"/>
                <a:gd name="connsiteY203" fmla="*/ 1823687 h 2526906"/>
                <a:gd name="connsiteX204" fmla="*/ 669884 w 2554471"/>
                <a:gd name="connsiteY204" fmla="*/ 1856348 h 2526906"/>
                <a:gd name="connsiteX205" fmla="*/ 596563 w 2554471"/>
                <a:gd name="connsiteY205" fmla="*/ 1906341 h 2526906"/>
                <a:gd name="connsiteX206" fmla="*/ 550572 w 2554471"/>
                <a:gd name="connsiteY206" fmla="*/ 1885010 h 2526906"/>
                <a:gd name="connsiteX207" fmla="*/ 521244 w 2554471"/>
                <a:gd name="connsiteY207" fmla="*/ 1849684 h 2526906"/>
                <a:gd name="connsiteX208" fmla="*/ 531907 w 2554471"/>
                <a:gd name="connsiteY208" fmla="*/ 1753031 h 2526906"/>
                <a:gd name="connsiteX209" fmla="*/ 582815 w 2554471"/>
                <a:gd name="connsiteY209" fmla="*/ 1728285 h 2526906"/>
                <a:gd name="connsiteX210" fmla="*/ 869186 w 2554471"/>
                <a:gd name="connsiteY210" fmla="*/ 1707707 h 2526906"/>
                <a:gd name="connsiteX211" fmla="*/ 910511 w 2554471"/>
                <a:gd name="connsiteY211" fmla="*/ 1741701 h 2526906"/>
                <a:gd name="connsiteX212" fmla="*/ 961836 w 2554471"/>
                <a:gd name="connsiteY212" fmla="*/ 1783694 h 2526906"/>
                <a:gd name="connsiteX213" fmla="*/ 1047154 w 2554471"/>
                <a:gd name="connsiteY213" fmla="*/ 1799693 h 2526906"/>
                <a:gd name="connsiteX214" fmla="*/ 1108477 w 2554471"/>
                <a:gd name="connsiteY214" fmla="*/ 1815689 h 2526906"/>
                <a:gd name="connsiteX215" fmla="*/ 1156469 w 2554471"/>
                <a:gd name="connsiteY215" fmla="*/ 1848350 h 2526906"/>
                <a:gd name="connsiteX216" fmla="*/ 1046488 w 2554471"/>
                <a:gd name="connsiteY216" fmla="*/ 1898342 h 2526906"/>
                <a:gd name="connsiteX217" fmla="*/ 985832 w 2554471"/>
                <a:gd name="connsiteY217" fmla="*/ 1869679 h 2526906"/>
                <a:gd name="connsiteX218" fmla="*/ 987831 w 2554471"/>
                <a:gd name="connsiteY218" fmla="*/ 1837020 h 2526906"/>
                <a:gd name="connsiteX219" fmla="*/ 988498 w 2554471"/>
                <a:gd name="connsiteY219" fmla="*/ 1815689 h 2526906"/>
                <a:gd name="connsiteX220" fmla="*/ 970502 w 2554471"/>
                <a:gd name="connsiteY220" fmla="*/ 1835687 h 2526906"/>
                <a:gd name="connsiteX221" fmla="*/ 871852 w 2554471"/>
                <a:gd name="connsiteY221" fmla="*/ 1861682 h 2526906"/>
                <a:gd name="connsiteX222" fmla="*/ 811861 w 2554471"/>
                <a:gd name="connsiteY222" fmla="*/ 1809690 h 2526906"/>
                <a:gd name="connsiteX223" fmla="*/ 801198 w 2554471"/>
                <a:gd name="connsiteY223" fmla="*/ 1751700 h 2526906"/>
                <a:gd name="connsiteX224" fmla="*/ 869186 w 2554471"/>
                <a:gd name="connsiteY224" fmla="*/ 1707707 h 2526906"/>
                <a:gd name="connsiteX225" fmla="*/ 1173134 w 2554471"/>
                <a:gd name="connsiteY225" fmla="*/ 1688961 h 2526906"/>
                <a:gd name="connsiteX226" fmla="*/ 1186465 w 2554471"/>
                <a:gd name="connsiteY226" fmla="*/ 1699044 h 2526906"/>
                <a:gd name="connsiteX227" fmla="*/ 1239125 w 2554471"/>
                <a:gd name="connsiteY227" fmla="*/ 1737703 h 2526906"/>
                <a:gd name="connsiteX228" fmla="*/ 1248455 w 2554471"/>
                <a:gd name="connsiteY228" fmla="*/ 1795029 h 2526906"/>
                <a:gd name="connsiteX229" fmla="*/ 1191131 w 2554471"/>
                <a:gd name="connsiteY229" fmla="*/ 1831690 h 2526906"/>
                <a:gd name="connsiteX230" fmla="*/ 1098480 w 2554471"/>
                <a:gd name="connsiteY230" fmla="*/ 1772364 h 2526906"/>
                <a:gd name="connsiteX231" fmla="*/ 1095147 w 2554471"/>
                <a:gd name="connsiteY231" fmla="*/ 1761034 h 2526906"/>
                <a:gd name="connsiteX232" fmla="*/ 1153804 w 2554471"/>
                <a:gd name="connsiteY232" fmla="*/ 1690378 h 2526906"/>
                <a:gd name="connsiteX233" fmla="*/ 1173134 w 2554471"/>
                <a:gd name="connsiteY233" fmla="*/ 1688961 h 2526906"/>
                <a:gd name="connsiteX234" fmla="*/ 771204 w 2554471"/>
                <a:gd name="connsiteY234" fmla="*/ 1673716 h 2526906"/>
                <a:gd name="connsiteX235" fmla="*/ 771870 w 2554471"/>
                <a:gd name="connsiteY235" fmla="*/ 1679713 h 2526906"/>
                <a:gd name="connsiteX236" fmla="*/ 771944 w 2554471"/>
                <a:gd name="connsiteY236" fmla="*/ 1679777 h 2526906"/>
                <a:gd name="connsiteX237" fmla="*/ 771869 w 2554471"/>
                <a:gd name="connsiteY237" fmla="*/ 1675713 h 2526906"/>
                <a:gd name="connsiteX238" fmla="*/ 774828 w 2554471"/>
                <a:gd name="connsiteY238" fmla="*/ 1674924 h 2526906"/>
                <a:gd name="connsiteX239" fmla="*/ 298700 w 2554471"/>
                <a:gd name="connsiteY239" fmla="*/ 1656632 h 2526906"/>
                <a:gd name="connsiteX240" fmla="*/ 316615 w 2554471"/>
                <a:gd name="connsiteY240" fmla="*/ 1660381 h 2526906"/>
                <a:gd name="connsiteX241" fmla="*/ 348610 w 2554471"/>
                <a:gd name="connsiteY241" fmla="*/ 1707041 h 2526906"/>
                <a:gd name="connsiteX242" fmla="*/ 280620 w 2554471"/>
                <a:gd name="connsiteY242" fmla="*/ 1784362 h 2526906"/>
                <a:gd name="connsiteX243" fmla="*/ 245292 w 2554471"/>
                <a:gd name="connsiteY243" fmla="*/ 1739035 h 2526906"/>
                <a:gd name="connsiteX244" fmla="*/ 283287 w 2554471"/>
                <a:gd name="connsiteY244" fmla="*/ 1666380 h 2526906"/>
                <a:gd name="connsiteX245" fmla="*/ 298700 w 2554471"/>
                <a:gd name="connsiteY245" fmla="*/ 1656632 h 2526906"/>
                <a:gd name="connsiteX246" fmla="*/ 1075151 w 2554471"/>
                <a:gd name="connsiteY246" fmla="*/ 1654385 h 2526906"/>
                <a:gd name="connsiteX247" fmla="*/ 1075151 w 2554471"/>
                <a:gd name="connsiteY247" fmla="*/ 1654502 h 2526906"/>
                <a:gd name="connsiteX248" fmla="*/ 1075192 w 2554471"/>
                <a:gd name="connsiteY248" fmla="*/ 1654427 h 2526906"/>
                <a:gd name="connsiteX249" fmla="*/ 1040881 w 2554471"/>
                <a:gd name="connsiteY249" fmla="*/ 1623903 h 2526906"/>
                <a:gd name="connsiteX250" fmla="*/ 1038617 w 2554471"/>
                <a:gd name="connsiteY250" fmla="*/ 1624199 h 2526906"/>
                <a:gd name="connsiteX251" fmla="*/ 1038657 w 2554471"/>
                <a:gd name="connsiteY251" fmla="*/ 1624256 h 2526906"/>
                <a:gd name="connsiteX252" fmla="*/ 1483496 w 2554471"/>
                <a:gd name="connsiteY252" fmla="*/ 1612223 h 2526906"/>
                <a:gd name="connsiteX253" fmla="*/ 1527740 w 2554471"/>
                <a:gd name="connsiteY253" fmla="*/ 1635053 h 2526906"/>
                <a:gd name="connsiteX254" fmla="*/ 1468416 w 2554471"/>
                <a:gd name="connsiteY254" fmla="*/ 1683713 h 2526906"/>
                <a:gd name="connsiteX255" fmla="*/ 1415092 w 2554471"/>
                <a:gd name="connsiteY255" fmla="*/ 1712375 h 2526906"/>
                <a:gd name="connsiteX256" fmla="*/ 1374432 w 2554471"/>
                <a:gd name="connsiteY256" fmla="*/ 1712375 h 2526906"/>
                <a:gd name="connsiteX257" fmla="*/ 1389097 w 2554471"/>
                <a:gd name="connsiteY257" fmla="*/ 1677047 h 2526906"/>
                <a:gd name="connsiteX258" fmla="*/ 1433755 w 2554471"/>
                <a:gd name="connsiteY258" fmla="*/ 1624389 h 2526906"/>
                <a:gd name="connsiteX259" fmla="*/ 1483496 w 2554471"/>
                <a:gd name="connsiteY259" fmla="*/ 1612223 h 2526906"/>
                <a:gd name="connsiteX260" fmla="*/ 1029878 w 2554471"/>
                <a:gd name="connsiteY260" fmla="*/ 1609661 h 2526906"/>
                <a:gd name="connsiteX261" fmla="*/ 1033659 w 2554471"/>
                <a:gd name="connsiteY261" fmla="*/ 1611142 h 2526906"/>
                <a:gd name="connsiteX262" fmla="*/ 1033971 w 2554471"/>
                <a:gd name="connsiteY262" fmla="*/ 1612041 h 2526906"/>
                <a:gd name="connsiteX263" fmla="*/ 1033656 w 2554471"/>
                <a:gd name="connsiteY263" fmla="*/ 1610976 h 2526906"/>
                <a:gd name="connsiteX264" fmla="*/ 1295780 w 2554471"/>
                <a:gd name="connsiteY264" fmla="*/ 1577730 h 2526906"/>
                <a:gd name="connsiteX265" fmla="*/ 1373099 w 2554471"/>
                <a:gd name="connsiteY265" fmla="*/ 1611724 h 2526906"/>
                <a:gd name="connsiteX266" fmla="*/ 1371765 w 2554471"/>
                <a:gd name="connsiteY266" fmla="*/ 1665049 h 2526906"/>
                <a:gd name="connsiteX267" fmla="*/ 1287114 w 2554471"/>
                <a:gd name="connsiteY267" fmla="*/ 1731704 h 2526906"/>
                <a:gd name="connsiteX268" fmla="*/ 1195130 w 2554471"/>
                <a:gd name="connsiteY268" fmla="*/ 1682378 h 2526906"/>
                <a:gd name="connsiteX269" fmla="*/ 1189131 w 2554471"/>
                <a:gd name="connsiteY269" fmla="*/ 1668382 h 2526906"/>
                <a:gd name="connsiteX270" fmla="*/ 1219126 w 2554471"/>
                <a:gd name="connsiteY270" fmla="*/ 1601727 h 2526906"/>
                <a:gd name="connsiteX271" fmla="*/ 1249120 w 2554471"/>
                <a:gd name="connsiteY271" fmla="*/ 1590395 h 2526906"/>
                <a:gd name="connsiteX272" fmla="*/ 1295780 w 2554471"/>
                <a:gd name="connsiteY272" fmla="*/ 1577730 h 2526906"/>
                <a:gd name="connsiteX273" fmla="*/ 526565 w 2554471"/>
                <a:gd name="connsiteY273" fmla="*/ 1569783 h 2526906"/>
                <a:gd name="connsiteX274" fmla="*/ 561902 w 2554471"/>
                <a:gd name="connsiteY274" fmla="*/ 1597059 h 2526906"/>
                <a:gd name="connsiteX275" fmla="*/ 579234 w 2554471"/>
                <a:gd name="connsiteY275" fmla="*/ 1619057 h 2526906"/>
                <a:gd name="connsiteX276" fmla="*/ 554572 w 2554471"/>
                <a:gd name="connsiteY276" fmla="*/ 1711707 h 2526906"/>
                <a:gd name="connsiteX277" fmla="*/ 490583 w 2554471"/>
                <a:gd name="connsiteY277" fmla="*/ 1787028 h 2526906"/>
                <a:gd name="connsiteX278" fmla="*/ 416594 w 2554471"/>
                <a:gd name="connsiteY278" fmla="*/ 1833685 h 2526906"/>
                <a:gd name="connsiteX279" fmla="*/ 398596 w 2554471"/>
                <a:gd name="connsiteY279" fmla="*/ 1825020 h 2526906"/>
                <a:gd name="connsiteX280" fmla="*/ 375934 w 2554471"/>
                <a:gd name="connsiteY280" fmla="*/ 1795692 h 2526906"/>
                <a:gd name="connsiteX281" fmla="*/ 415928 w 2554471"/>
                <a:gd name="connsiteY281" fmla="*/ 1686379 h 2526906"/>
                <a:gd name="connsiteX282" fmla="*/ 456588 w 2554471"/>
                <a:gd name="connsiteY282" fmla="*/ 1700375 h 2526906"/>
                <a:gd name="connsiteX283" fmla="*/ 498580 w 2554471"/>
                <a:gd name="connsiteY283" fmla="*/ 1751701 h 2526906"/>
                <a:gd name="connsiteX284" fmla="*/ 477917 w 2554471"/>
                <a:gd name="connsiteY284" fmla="*/ 1691709 h 2526906"/>
                <a:gd name="connsiteX285" fmla="*/ 446589 w 2554471"/>
                <a:gd name="connsiteY285" fmla="*/ 1637053 h 2526906"/>
                <a:gd name="connsiteX286" fmla="*/ 510578 w 2554471"/>
                <a:gd name="connsiteY286" fmla="*/ 1571731 h 2526906"/>
                <a:gd name="connsiteX287" fmla="*/ 526565 w 2554471"/>
                <a:gd name="connsiteY287" fmla="*/ 1569783 h 2526906"/>
                <a:gd name="connsiteX288" fmla="*/ 401267 w 2554471"/>
                <a:gd name="connsiteY288" fmla="*/ 1545068 h 2526906"/>
                <a:gd name="connsiteX289" fmla="*/ 434595 w 2554471"/>
                <a:gd name="connsiteY289" fmla="*/ 1588396 h 2526906"/>
                <a:gd name="connsiteX290" fmla="*/ 377271 w 2554471"/>
                <a:gd name="connsiteY290" fmla="*/ 1679048 h 2526906"/>
                <a:gd name="connsiteX291" fmla="*/ 350609 w 2554471"/>
                <a:gd name="connsiteY291" fmla="*/ 1671051 h 2526906"/>
                <a:gd name="connsiteX292" fmla="*/ 336610 w 2554471"/>
                <a:gd name="connsiteY292" fmla="*/ 1593728 h 2526906"/>
                <a:gd name="connsiteX293" fmla="*/ 401267 w 2554471"/>
                <a:gd name="connsiteY293" fmla="*/ 1545068 h 2526906"/>
                <a:gd name="connsiteX294" fmla="*/ 1545069 w 2554471"/>
                <a:gd name="connsiteY294" fmla="*/ 1523823 h 2526906"/>
                <a:gd name="connsiteX295" fmla="*/ 1574398 w 2554471"/>
                <a:gd name="connsiteY295" fmla="*/ 1529739 h 2526906"/>
                <a:gd name="connsiteX296" fmla="*/ 1597727 w 2554471"/>
                <a:gd name="connsiteY296" fmla="*/ 1543738 h 2526906"/>
                <a:gd name="connsiteX297" fmla="*/ 1620389 w 2554471"/>
                <a:gd name="connsiteY297" fmla="*/ 1558401 h 2526906"/>
                <a:gd name="connsiteX298" fmla="*/ 1595060 w 2554471"/>
                <a:gd name="connsiteY298" fmla="*/ 1586397 h 2526906"/>
                <a:gd name="connsiteX299" fmla="*/ 1491744 w 2554471"/>
                <a:gd name="connsiteY299" fmla="*/ 1587730 h 2526906"/>
                <a:gd name="connsiteX300" fmla="*/ 1521739 w 2554471"/>
                <a:gd name="connsiteY300" fmla="*/ 1542405 h 2526906"/>
                <a:gd name="connsiteX301" fmla="*/ 1545069 w 2554471"/>
                <a:gd name="connsiteY301" fmla="*/ 1523823 h 2526906"/>
                <a:gd name="connsiteX302" fmla="*/ 790449 w 2554471"/>
                <a:gd name="connsiteY302" fmla="*/ 1509825 h 2526906"/>
                <a:gd name="connsiteX303" fmla="*/ 832527 w 2554471"/>
                <a:gd name="connsiteY303" fmla="*/ 1526406 h 2526906"/>
                <a:gd name="connsiteX304" fmla="*/ 907180 w 2554471"/>
                <a:gd name="connsiteY304" fmla="*/ 1594395 h 2526906"/>
                <a:gd name="connsiteX305" fmla="*/ 907846 w 2554471"/>
                <a:gd name="connsiteY305" fmla="*/ 1613059 h 2526906"/>
                <a:gd name="connsiteX306" fmla="*/ 878518 w 2554471"/>
                <a:gd name="connsiteY306" fmla="*/ 1648385 h 2526906"/>
                <a:gd name="connsiteX307" fmla="*/ 781201 w 2554471"/>
                <a:gd name="connsiteY307" fmla="*/ 1677049 h 2526906"/>
                <a:gd name="connsiteX308" fmla="*/ 778913 w 2554471"/>
                <a:gd name="connsiteY308" fmla="*/ 1676286 h 2526906"/>
                <a:gd name="connsiteX309" fmla="*/ 781871 w 2554471"/>
                <a:gd name="connsiteY309" fmla="*/ 1679047 h 2526906"/>
                <a:gd name="connsiteX310" fmla="*/ 776537 w 2554471"/>
                <a:gd name="connsiteY310" fmla="*/ 1683714 h 2526906"/>
                <a:gd name="connsiteX311" fmla="*/ 776528 w 2554471"/>
                <a:gd name="connsiteY311" fmla="*/ 1683708 h 2526906"/>
                <a:gd name="connsiteX312" fmla="*/ 776534 w 2554471"/>
                <a:gd name="connsiteY312" fmla="*/ 1683713 h 2526906"/>
                <a:gd name="connsiteX313" fmla="*/ 768537 w 2554471"/>
                <a:gd name="connsiteY313" fmla="*/ 1756368 h 2526906"/>
                <a:gd name="connsiteX314" fmla="*/ 713878 w 2554471"/>
                <a:gd name="connsiteY314" fmla="*/ 1789029 h 2526906"/>
                <a:gd name="connsiteX315" fmla="*/ 688550 w 2554471"/>
                <a:gd name="connsiteY315" fmla="*/ 1778363 h 2526906"/>
                <a:gd name="connsiteX316" fmla="*/ 632559 w 2554471"/>
                <a:gd name="connsiteY316" fmla="*/ 1731039 h 2526906"/>
                <a:gd name="connsiteX317" fmla="*/ 609895 w 2554471"/>
                <a:gd name="connsiteY317" fmla="*/ 1673049 h 2526906"/>
                <a:gd name="connsiteX318" fmla="*/ 685217 w 2554471"/>
                <a:gd name="connsiteY318" fmla="*/ 1623056 h 2526906"/>
                <a:gd name="connsiteX319" fmla="*/ 734543 w 2554471"/>
                <a:gd name="connsiteY319" fmla="*/ 1647718 h 2526906"/>
                <a:gd name="connsiteX320" fmla="*/ 723877 w 2554471"/>
                <a:gd name="connsiteY320" fmla="*/ 1614390 h 2526906"/>
                <a:gd name="connsiteX321" fmla="*/ 739874 w 2554471"/>
                <a:gd name="connsiteY321" fmla="*/ 1535738 h 2526906"/>
                <a:gd name="connsiteX322" fmla="*/ 790449 w 2554471"/>
                <a:gd name="connsiteY322" fmla="*/ 1509825 h 2526906"/>
                <a:gd name="connsiteX323" fmla="*/ 1088481 w 2554471"/>
                <a:gd name="connsiteY323" fmla="*/ 1502410 h 2526906"/>
                <a:gd name="connsiteX324" fmla="*/ 1105143 w 2554471"/>
                <a:gd name="connsiteY324" fmla="*/ 1507743 h 2526906"/>
                <a:gd name="connsiteX325" fmla="*/ 1189795 w 2554471"/>
                <a:gd name="connsiteY325" fmla="*/ 1577065 h 2526906"/>
                <a:gd name="connsiteX326" fmla="*/ 1197794 w 2554471"/>
                <a:gd name="connsiteY326" fmla="*/ 1608394 h 2526906"/>
                <a:gd name="connsiteX327" fmla="*/ 1085148 w 2554471"/>
                <a:gd name="connsiteY327" fmla="*/ 1655718 h 2526906"/>
                <a:gd name="connsiteX328" fmla="*/ 1079732 w 2554471"/>
                <a:gd name="connsiteY328" fmla="*/ 1651719 h 2526906"/>
                <a:gd name="connsiteX329" fmla="*/ 1076732 w 2554471"/>
                <a:gd name="connsiteY329" fmla="*/ 1653747 h 2526906"/>
                <a:gd name="connsiteX330" fmla="*/ 1075818 w 2554471"/>
                <a:gd name="connsiteY330" fmla="*/ 1655052 h 2526906"/>
                <a:gd name="connsiteX331" fmla="*/ 1075408 w 2554471"/>
                <a:gd name="connsiteY331" fmla="*/ 1654642 h 2526906"/>
                <a:gd name="connsiteX332" fmla="*/ 1075151 w 2554471"/>
                <a:gd name="connsiteY332" fmla="*/ 1654816 h 2526906"/>
                <a:gd name="connsiteX333" fmla="*/ 1075151 w 2554471"/>
                <a:gd name="connsiteY333" fmla="*/ 1655051 h 2526906"/>
                <a:gd name="connsiteX334" fmla="*/ 1043156 w 2554471"/>
                <a:gd name="connsiteY334" fmla="*/ 1776363 h 2526906"/>
                <a:gd name="connsiteX335" fmla="*/ 983833 w 2554471"/>
                <a:gd name="connsiteY335" fmla="*/ 1774365 h 2526906"/>
                <a:gd name="connsiteX336" fmla="*/ 913177 w 2554471"/>
                <a:gd name="connsiteY336" fmla="*/ 1721706 h 2526906"/>
                <a:gd name="connsiteX337" fmla="*/ 912511 w 2554471"/>
                <a:gd name="connsiteY337" fmla="*/ 1653051 h 2526906"/>
                <a:gd name="connsiteX338" fmla="*/ 942506 w 2554471"/>
                <a:gd name="connsiteY338" fmla="*/ 1623056 h 2526906"/>
                <a:gd name="connsiteX339" fmla="*/ 990311 w 2554471"/>
                <a:gd name="connsiteY339" fmla="*/ 1597561 h 2526906"/>
                <a:gd name="connsiteX340" fmla="*/ 1010495 w 2554471"/>
                <a:gd name="connsiteY340" fmla="*/ 1606393 h 2526906"/>
                <a:gd name="connsiteX341" fmla="*/ 1015745 w 2554471"/>
                <a:gd name="connsiteY341" fmla="*/ 1608477 h 2526906"/>
                <a:gd name="connsiteX342" fmla="*/ 1020048 w 2554471"/>
                <a:gd name="connsiteY342" fmla="*/ 1605381 h 2526906"/>
                <a:gd name="connsiteX343" fmla="*/ 1005577 w 2554471"/>
                <a:gd name="connsiteY343" fmla="*/ 1572399 h 2526906"/>
                <a:gd name="connsiteX344" fmla="*/ 1015159 w 2554471"/>
                <a:gd name="connsiteY344" fmla="*/ 1536405 h 2526906"/>
                <a:gd name="connsiteX345" fmla="*/ 1088481 w 2554471"/>
                <a:gd name="connsiteY345" fmla="*/ 1502410 h 2526906"/>
                <a:gd name="connsiteX346" fmla="*/ 1383775 w 2554471"/>
                <a:gd name="connsiteY346" fmla="*/ 1473196 h 2526906"/>
                <a:gd name="connsiteX347" fmla="*/ 1450421 w 2554471"/>
                <a:gd name="connsiteY347" fmla="*/ 1504410 h 2526906"/>
                <a:gd name="connsiteX348" fmla="*/ 1489081 w 2554471"/>
                <a:gd name="connsiteY348" fmla="*/ 1521740 h 2526906"/>
                <a:gd name="connsiteX349" fmla="*/ 1500412 w 2554471"/>
                <a:gd name="connsiteY349" fmla="*/ 1534405 h 2526906"/>
                <a:gd name="connsiteX350" fmla="*/ 1438422 w 2554471"/>
                <a:gd name="connsiteY350" fmla="*/ 1598394 h 2526906"/>
                <a:gd name="connsiteX351" fmla="*/ 1323108 w 2554471"/>
                <a:gd name="connsiteY351" fmla="*/ 1561734 h 2526906"/>
                <a:gd name="connsiteX352" fmla="*/ 1314442 w 2554471"/>
                <a:gd name="connsiteY352" fmla="*/ 1549735 h 2526906"/>
                <a:gd name="connsiteX353" fmla="*/ 1356436 w 2554471"/>
                <a:gd name="connsiteY353" fmla="*/ 1483079 h 2526906"/>
                <a:gd name="connsiteX354" fmla="*/ 1383775 w 2554471"/>
                <a:gd name="connsiteY354" fmla="*/ 1473196 h 2526906"/>
                <a:gd name="connsiteX355" fmla="*/ 643889 w 2554471"/>
                <a:gd name="connsiteY355" fmla="*/ 1445088 h 2526906"/>
                <a:gd name="connsiteX356" fmla="*/ 677216 w 2554471"/>
                <a:gd name="connsiteY356" fmla="*/ 1463084 h 2526906"/>
                <a:gd name="connsiteX357" fmla="*/ 709211 w 2554471"/>
                <a:gd name="connsiteY357" fmla="*/ 1528407 h 2526906"/>
                <a:gd name="connsiteX358" fmla="*/ 675217 w 2554471"/>
                <a:gd name="connsiteY358" fmla="*/ 1587730 h 2526906"/>
                <a:gd name="connsiteX359" fmla="*/ 623226 w 2554471"/>
                <a:gd name="connsiteY359" fmla="*/ 1624391 h 2526906"/>
                <a:gd name="connsiteX360" fmla="*/ 601895 w 2554471"/>
                <a:gd name="connsiteY360" fmla="*/ 1620391 h 2526906"/>
                <a:gd name="connsiteX361" fmla="*/ 575234 w 2554471"/>
                <a:gd name="connsiteY361" fmla="*/ 1587063 h 2526906"/>
                <a:gd name="connsiteX362" fmla="*/ 555238 w 2554471"/>
                <a:gd name="connsiteY362" fmla="*/ 1501078 h 2526906"/>
                <a:gd name="connsiteX363" fmla="*/ 643889 w 2554471"/>
                <a:gd name="connsiteY363" fmla="*/ 1445088 h 2526906"/>
                <a:gd name="connsiteX364" fmla="*/ 512997 w 2554471"/>
                <a:gd name="connsiteY364" fmla="*/ 1416174 h 2526906"/>
                <a:gd name="connsiteX365" fmla="*/ 528577 w 2554471"/>
                <a:gd name="connsiteY365" fmla="*/ 1429756 h 2526906"/>
                <a:gd name="connsiteX366" fmla="*/ 544575 w 2554471"/>
                <a:gd name="connsiteY366" fmla="*/ 1490412 h 2526906"/>
                <a:gd name="connsiteX367" fmla="*/ 526577 w 2554471"/>
                <a:gd name="connsiteY367" fmla="*/ 1521739 h 2526906"/>
                <a:gd name="connsiteX368" fmla="*/ 471254 w 2554471"/>
                <a:gd name="connsiteY368" fmla="*/ 1573729 h 2526906"/>
                <a:gd name="connsiteX369" fmla="*/ 455922 w 2554471"/>
                <a:gd name="connsiteY369" fmla="*/ 1569063 h 2526906"/>
                <a:gd name="connsiteX370" fmla="*/ 431927 w 2554471"/>
                <a:gd name="connsiteY370" fmla="*/ 1505741 h 2526906"/>
                <a:gd name="connsiteX371" fmla="*/ 489917 w 2554471"/>
                <a:gd name="connsiteY371" fmla="*/ 1417090 h 2526906"/>
                <a:gd name="connsiteX372" fmla="*/ 512997 w 2554471"/>
                <a:gd name="connsiteY372" fmla="*/ 1416174 h 2526906"/>
                <a:gd name="connsiteX373" fmla="*/ 1667716 w 2554471"/>
                <a:gd name="connsiteY373" fmla="*/ 1405092 h 2526906"/>
                <a:gd name="connsiteX374" fmla="*/ 1729706 w 2554471"/>
                <a:gd name="connsiteY374" fmla="*/ 1435088 h 2526906"/>
                <a:gd name="connsiteX375" fmla="*/ 1707710 w 2554471"/>
                <a:gd name="connsiteY375" fmla="*/ 1489747 h 2526906"/>
                <a:gd name="connsiteX376" fmla="*/ 1627055 w 2554471"/>
                <a:gd name="connsiteY376" fmla="*/ 1513077 h 2526906"/>
                <a:gd name="connsiteX377" fmla="*/ 1605726 w 2554471"/>
                <a:gd name="connsiteY377" fmla="*/ 1513077 h 2526906"/>
                <a:gd name="connsiteX378" fmla="*/ 1587730 w 2554471"/>
                <a:gd name="connsiteY378" fmla="*/ 1477082 h 2526906"/>
                <a:gd name="connsiteX379" fmla="*/ 1667716 w 2554471"/>
                <a:gd name="connsiteY379" fmla="*/ 1405092 h 2526906"/>
                <a:gd name="connsiteX380" fmla="*/ 917177 w 2554471"/>
                <a:gd name="connsiteY380" fmla="*/ 1395762 h 2526906"/>
                <a:gd name="connsiteX381" fmla="*/ 949839 w 2554471"/>
                <a:gd name="connsiteY381" fmla="*/ 1416425 h 2526906"/>
                <a:gd name="connsiteX382" fmla="*/ 989166 w 2554471"/>
                <a:gd name="connsiteY382" fmla="*/ 1458418 h 2526906"/>
                <a:gd name="connsiteX383" fmla="*/ 993832 w 2554471"/>
                <a:gd name="connsiteY383" fmla="*/ 1521075 h 2526906"/>
                <a:gd name="connsiteX384" fmla="*/ 980500 w 2554471"/>
                <a:gd name="connsiteY384" fmla="*/ 1537740 h 2526906"/>
                <a:gd name="connsiteX385" fmla="*/ 876517 w 2554471"/>
                <a:gd name="connsiteY385" fmla="*/ 1549737 h 2526906"/>
                <a:gd name="connsiteX386" fmla="*/ 829859 w 2554471"/>
                <a:gd name="connsiteY386" fmla="*/ 1497079 h 2526906"/>
                <a:gd name="connsiteX387" fmla="*/ 824526 w 2554471"/>
                <a:gd name="connsiteY387" fmla="*/ 1483081 h 2526906"/>
                <a:gd name="connsiteX388" fmla="*/ 917177 w 2554471"/>
                <a:gd name="connsiteY388" fmla="*/ 1395762 h 2526906"/>
                <a:gd name="connsiteX389" fmla="*/ 1180706 w 2554471"/>
                <a:gd name="connsiteY389" fmla="*/ 1381681 h 2526906"/>
                <a:gd name="connsiteX390" fmla="*/ 1219794 w 2554471"/>
                <a:gd name="connsiteY390" fmla="*/ 1400428 h 2526906"/>
                <a:gd name="connsiteX391" fmla="*/ 1307112 w 2554471"/>
                <a:gd name="connsiteY391" fmla="*/ 1471082 h 2526906"/>
                <a:gd name="connsiteX392" fmla="*/ 1313778 w 2554471"/>
                <a:gd name="connsiteY392" fmla="*/ 1491078 h 2526906"/>
                <a:gd name="connsiteX393" fmla="*/ 1281117 w 2554471"/>
                <a:gd name="connsiteY393" fmla="*/ 1553067 h 2526906"/>
                <a:gd name="connsiteX394" fmla="*/ 1197129 w 2554471"/>
                <a:gd name="connsiteY394" fmla="*/ 1559067 h 2526906"/>
                <a:gd name="connsiteX395" fmla="*/ 1124476 w 2554471"/>
                <a:gd name="connsiteY395" fmla="*/ 1485079 h 2526906"/>
                <a:gd name="connsiteX396" fmla="*/ 1109144 w 2554471"/>
                <a:gd name="connsiteY396" fmla="*/ 1447752 h 2526906"/>
                <a:gd name="connsiteX397" fmla="*/ 1165801 w 2554471"/>
                <a:gd name="connsiteY397" fmla="*/ 1387096 h 2526906"/>
                <a:gd name="connsiteX398" fmla="*/ 1180706 w 2554471"/>
                <a:gd name="connsiteY398" fmla="*/ 1381681 h 2526906"/>
                <a:gd name="connsiteX399" fmla="*/ 750569 w 2554471"/>
                <a:gd name="connsiteY399" fmla="*/ 1346676 h 2526906"/>
                <a:gd name="connsiteX400" fmla="*/ 794531 w 2554471"/>
                <a:gd name="connsiteY400" fmla="*/ 1373766 h 2526906"/>
                <a:gd name="connsiteX401" fmla="*/ 798531 w 2554471"/>
                <a:gd name="connsiteY401" fmla="*/ 1444419 h 2526906"/>
                <a:gd name="connsiteX402" fmla="*/ 754539 w 2554471"/>
                <a:gd name="connsiteY402" fmla="*/ 1505077 h 2526906"/>
                <a:gd name="connsiteX403" fmla="*/ 707879 w 2554471"/>
                <a:gd name="connsiteY403" fmla="*/ 1491745 h 2526906"/>
                <a:gd name="connsiteX404" fmla="*/ 679883 w 2554471"/>
                <a:gd name="connsiteY404" fmla="*/ 1408427 h 2526906"/>
                <a:gd name="connsiteX405" fmla="*/ 730541 w 2554471"/>
                <a:gd name="connsiteY405" fmla="*/ 1351102 h 2526906"/>
                <a:gd name="connsiteX406" fmla="*/ 750569 w 2554471"/>
                <a:gd name="connsiteY406" fmla="*/ 1346676 h 2526906"/>
                <a:gd name="connsiteX407" fmla="*/ 595899 w 2554471"/>
                <a:gd name="connsiteY407" fmla="*/ 1293112 h 2526906"/>
                <a:gd name="connsiteX408" fmla="*/ 674555 w 2554471"/>
                <a:gd name="connsiteY408" fmla="*/ 1348436 h 2526906"/>
                <a:gd name="connsiteX409" fmla="*/ 649224 w 2554471"/>
                <a:gd name="connsiteY409" fmla="*/ 1418426 h 2526906"/>
                <a:gd name="connsiteX410" fmla="*/ 579236 w 2554471"/>
                <a:gd name="connsiteY410" fmla="*/ 1443755 h 2526906"/>
                <a:gd name="connsiteX411" fmla="*/ 527243 w 2554471"/>
                <a:gd name="connsiteY411" fmla="*/ 1364435 h 2526906"/>
                <a:gd name="connsiteX412" fmla="*/ 595899 w 2554471"/>
                <a:gd name="connsiteY412" fmla="*/ 1293112 h 2526906"/>
                <a:gd name="connsiteX413" fmla="*/ 1254453 w 2554471"/>
                <a:gd name="connsiteY413" fmla="*/ 1289113 h 2526906"/>
                <a:gd name="connsiteX414" fmla="*/ 1399096 w 2554471"/>
                <a:gd name="connsiteY414" fmla="*/ 1375098 h 2526906"/>
                <a:gd name="connsiteX415" fmla="*/ 1373767 w 2554471"/>
                <a:gd name="connsiteY415" fmla="*/ 1459753 h 2526906"/>
                <a:gd name="connsiteX416" fmla="*/ 1298445 w 2554471"/>
                <a:gd name="connsiteY416" fmla="*/ 1445087 h 2526906"/>
                <a:gd name="connsiteX417" fmla="*/ 1243788 w 2554471"/>
                <a:gd name="connsiteY417" fmla="*/ 1391763 h 2526906"/>
                <a:gd name="connsiteX418" fmla="*/ 1215126 w 2554471"/>
                <a:gd name="connsiteY418" fmla="*/ 1327774 h 2526906"/>
                <a:gd name="connsiteX419" fmla="*/ 1254453 w 2554471"/>
                <a:gd name="connsiteY419" fmla="*/ 1289113 h 2526906"/>
                <a:gd name="connsiteX420" fmla="*/ 1005830 w 2554471"/>
                <a:gd name="connsiteY420" fmla="*/ 1283113 h 2526906"/>
                <a:gd name="connsiteX421" fmla="*/ 1049821 w 2554471"/>
                <a:gd name="connsiteY421" fmla="*/ 1313775 h 2526906"/>
                <a:gd name="connsiteX422" fmla="*/ 1108480 w 2554471"/>
                <a:gd name="connsiteY422" fmla="*/ 1366432 h 2526906"/>
                <a:gd name="connsiteX423" fmla="*/ 1107814 w 2554471"/>
                <a:gd name="connsiteY423" fmla="*/ 1403093 h 2526906"/>
                <a:gd name="connsiteX424" fmla="*/ 1089815 w 2554471"/>
                <a:gd name="connsiteY424" fmla="*/ 1434422 h 2526906"/>
                <a:gd name="connsiteX425" fmla="*/ 1050488 w 2554471"/>
                <a:gd name="connsiteY425" fmla="*/ 1457753 h 2526906"/>
                <a:gd name="connsiteX426" fmla="*/ 963169 w 2554471"/>
                <a:gd name="connsiteY426" fmla="*/ 1401094 h 2526906"/>
                <a:gd name="connsiteX427" fmla="*/ 945838 w 2554471"/>
                <a:gd name="connsiteY427" fmla="*/ 1372432 h 2526906"/>
                <a:gd name="connsiteX428" fmla="*/ 953837 w 2554471"/>
                <a:gd name="connsiteY428" fmla="*/ 1320441 h 2526906"/>
                <a:gd name="connsiteX429" fmla="*/ 956503 w 2554471"/>
                <a:gd name="connsiteY429" fmla="*/ 1318441 h 2526906"/>
                <a:gd name="connsiteX430" fmla="*/ 1005830 w 2554471"/>
                <a:gd name="connsiteY430" fmla="*/ 1283113 h 2526906"/>
                <a:gd name="connsiteX431" fmla="*/ 1592645 w 2554471"/>
                <a:gd name="connsiteY431" fmla="*/ 1245285 h 2526906"/>
                <a:gd name="connsiteX432" fmla="*/ 1642387 w 2554471"/>
                <a:gd name="connsiteY432" fmla="*/ 1267117 h 2526906"/>
                <a:gd name="connsiteX433" fmla="*/ 1684381 w 2554471"/>
                <a:gd name="connsiteY433" fmla="*/ 1302442 h 2526906"/>
                <a:gd name="connsiteX434" fmla="*/ 1742371 w 2554471"/>
                <a:gd name="connsiteY434" fmla="*/ 1313107 h 2526906"/>
                <a:gd name="connsiteX435" fmla="*/ 1823025 w 2554471"/>
                <a:gd name="connsiteY435" fmla="*/ 1336436 h 2526906"/>
                <a:gd name="connsiteX436" fmla="*/ 1824358 w 2554471"/>
                <a:gd name="connsiteY436" fmla="*/ 1349768 h 2526906"/>
                <a:gd name="connsiteX437" fmla="*/ 1702377 w 2554471"/>
                <a:gd name="connsiteY437" fmla="*/ 1387762 h 2526906"/>
                <a:gd name="connsiteX438" fmla="*/ 1702377 w 2554471"/>
                <a:gd name="connsiteY438" fmla="*/ 1359767 h 2526906"/>
                <a:gd name="connsiteX439" fmla="*/ 1700379 w 2554471"/>
                <a:gd name="connsiteY439" fmla="*/ 1323106 h 2526906"/>
                <a:gd name="connsiteX440" fmla="*/ 1660385 w 2554471"/>
                <a:gd name="connsiteY440" fmla="*/ 1376430 h 2526906"/>
                <a:gd name="connsiteX441" fmla="*/ 1567734 w 2554471"/>
                <a:gd name="connsiteY441" fmla="*/ 1381762 h 2526906"/>
                <a:gd name="connsiteX442" fmla="*/ 1553736 w 2554471"/>
                <a:gd name="connsiteY442" fmla="*/ 1369764 h 2526906"/>
                <a:gd name="connsiteX443" fmla="*/ 1546403 w 2554471"/>
                <a:gd name="connsiteY443" fmla="*/ 1276447 h 2526906"/>
                <a:gd name="connsiteX444" fmla="*/ 1592645 w 2554471"/>
                <a:gd name="connsiteY444" fmla="*/ 1245285 h 2526906"/>
                <a:gd name="connsiteX445" fmla="*/ 1859850 w 2554471"/>
                <a:gd name="connsiteY445" fmla="*/ 1198878 h 2526906"/>
                <a:gd name="connsiteX446" fmla="*/ 1874347 w 2554471"/>
                <a:gd name="connsiteY446" fmla="*/ 1202461 h 2526906"/>
                <a:gd name="connsiteX447" fmla="*/ 1913008 w 2554471"/>
                <a:gd name="connsiteY447" fmla="*/ 1237123 h 2526906"/>
                <a:gd name="connsiteX448" fmla="*/ 1877013 w 2554471"/>
                <a:gd name="connsiteY448" fmla="*/ 1283114 h 2526906"/>
                <a:gd name="connsiteX449" fmla="*/ 1818356 w 2554471"/>
                <a:gd name="connsiteY449" fmla="*/ 1298446 h 2526906"/>
                <a:gd name="connsiteX450" fmla="*/ 1799026 w 2554471"/>
                <a:gd name="connsiteY450" fmla="*/ 1268451 h 2526906"/>
                <a:gd name="connsiteX451" fmla="*/ 1805690 w 2554471"/>
                <a:gd name="connsiteY451" fmla="*/ 1218458 h 2526906"/>
                <a:gd name="connsiteX452" fmla="*/ 1846351 w 2554471"/>
                <a:gd name="connsiteY452" fmla="*/ 1205794 h 2526906"/>
                <a:gd name="connsiteX453" fmla="*/ 1859850 w 2554471"/>
                <a:gd name="connsiteY453" fmla="*/ 1198878 h 2526906"/>
                <a:gd name="connsiteX454" fmla="*/ 1106947 w 2554471"/>
                <a:gd name="connsiteY454" fmla="*/ 1189774 h 2526906"/>
                <a:gd name="connsiteX455" fmla="*/ 1140471 w 2554471"/>
                <a:gd name="connsiteY455" fmla="*/ 1199793 h 2526906"/>
                <a:gd name="connsiteX456" fmla="*/ 1211126 w 2554471"/>
                <a:gd name="connsiteY456" fmla="*/ 1267116 h 2526906"/>
                <a:gd name="connsiteX457" fmla="*/ 1169799 w 2554471"/>
                <a:gd name="connsiteY457" fmla="*/ 1358436 h 2526906"/>
                <a:gd name="connsiteX458" fmla="*/ 1046488 w 2554471"/>
                <a:gd name="connsiteY458" fmla="*/ 1254452 h 2526906"/>
                <a:gd name="connsiteX459" fmla="*/ 1106947 w 2554471"/>
                <a:gd name="connsiteY459" fmla="*/ 1189774 h 2526906"/>
                <a:gd name="connsiteX460" fmla="*/ 1408345 w 2554471"/>
                <a:gd name="connsiteY460" fmla="*/ 1161551 h 2526906"/>
                <a:gd name="connsiteX461" fmla="*/ 1459087 w 2554471"/>
                <a:gd name="connsiteY461" fmla="*/ 1196460 h 2526906"/>
                <a:gd name="connsiteX462" fmla="*/ 1509744 w 2554471"/>
                <a:gd name="connsiteY462" fmla="*/ 1239121 h 2526906"/>
                <a:gd name="connsiteX463" fmla="*/ 1522409 w 2554471"/>
                <a:gd name="connsiteY463" fmla="*/ 1272449 h 2526906"/>
                <a:gd name="connsiteX464" fmla="*/ 1479749 w 2554471"/>
                <a:gd name="connsiteY464" fmla="*/ 1317109 h 2526906"/>
                <a:gd name="connsiteX465" fmla="*/ 1424425 w 2554471"/>
                <a:gd name="connsiteY465" fmla="*/ 1357103 h 2526906"/>
                <a:gd name="connsiteX466" fmla="*/ 1437755 w 2554471"/>
                <a:gd name="connsiteY466" fmla="*/ 1357769 h 2526906"/>
                <a:gd name="connsiteX467" fmla="*/ 1529740 w 2554471"/>
                <a:gd name="connsiteY467" fmla="*/ 1378432 h 2526906"/>
                <a:gd name="connsiteX468" fmla="*/ 1577066 w 2554471"/>
                <a:gd name="connsiteY468" fmla="*/ 1422425 h 2526906"/>
                <a:gd name="connsiteX469" fmla="*/ 1583066 w 2554471"/>
                <a:gd name="connsiteY469" fmla="*/ 1452420 h 2526906"/>
                <a:gd name="connsiteX470" fmla="*/ 1453754 w 2554471"/>
                <a:gd name="connsiteY470" fmla="*/ 1482415 h 2526906"/>
                <a:gd name="connsiteX471" fmla="*/ 1420426 w 2554471"/>
                <a:gd name="connsiteY471" fmla="*/ 1394428 h 2526906"/>
                <a:gd name="connsiteX472" fmla="*/ 1380432 w 2554471"/>
                <a:gd name="connsiteY472" fmla="*/ 1320442 h 2526906"/>
                <a:gd name="connsiteX473" fmla="*/ 1329108 w 2554471"/>
                <a:gd name="connsiteY473" fmla="*/ 1281781 h 2526906"/>
                <a:gd name="connsiteX474" fmla="*/ 1325108 w 2554471"/>
                <a:gd name="connsiteY474" fmla="*/ 1217125 h 2526906"/>
                <a:gd name="connsiteX475" fmla="*/ 1353104 w 2554471"/>
                <a:gd name="connsiteY475" fmla="*/ 1189130 h 2526906"/>
                <a:gd name="connsiteX476" fmla="*/ 1408345 w 2554471"/>
                <a:gd name="connsiteY476" fmla="*/ 1161551 h 2526906"/>
                <a:gd name="connsiteX477" fmla="*/ 724210 w 2554471"/>
                <a:gd name="connsiteY477" fmla="*/ 1150637 h 2526906"/>
                <a:gd name="connsiteX478" fmla="*/ 749874 w 2554471"/>
                <a:gd name="connsiteY478" fmla="*/ 1166468 h 2526906"/>
                <a:gd name="connsiteX479" fmla="*/ 774536 w 2554471"/>
                <a:gd name="connsiteY479" fmla="*/ 1201796 h 2526906"/>
                <a:gd name="connsiteX480" fmla="*/ 773869 w 2554471"/>
                <a:gd name="connsiteY480" fmla="*/ 1243790 h 2526906"/>
                <a:gd name="connsiteX481" fmla="*/ 754538 w 2554471"/>
                <a:gd name="connsiteY481" fmla="*/ 1291114 h 2526906"/>
                <a:gd name="connsiteX482" fmla="*/ 751873 w 2554471"/>
                <a:gd name="connsiteY482" fmla="*/ 1317110 h 2526906"/>
                <a:gd name="connsiteX483" fmla="*/ 697214 w 2554471"/>
                <a:gd name="connsiteY483" fmla="*/ 1329108 h 2526906"/>
                <a:gd name="connsiteX484" fmla="*/ 641890 w 2554471"/>
                <a:gd name="connsiteY484" fmla="*/ 1263786 h 2526906"/>
                <a:gd name="connsiteX485" fmla="*/ 637890 w 2554471"/>
                <a:gd name="connsiteY485" fmla="*/ 1239790 h 2526906"/>
                <a:gd name="connsiteX486" fmla="*/ 694547 w 2554471"/>
                <a:gd name="connsiteY486" fmla="*/ 1155802 h 2526906"/>
                <a:gd name="connsiteX487" fmla="*/ 724210 w 2554471"/>
                <a:gd name="connsiteY487" fmla="*/ 1150637 h 2526906"/>
                <a:gd name="connsiteX488" fmla="*/ 1875013 w 2554471"/>
                <a:gd name="connsiteY488" fmla="*/ 1138473 h 2526906"/>
                <a:gd name="connsiteX489" fmla="*/ 1875200 w 2554471"/>
                <a:gd name="connsiteY489" fmla="*/ 1139115 h 2526906"/>
                <a:gd name="connsiteX490" fmla="*/ 1875013 w 2554471"/>
                <a:gd name="connsiteY490" fmla="*/ 1139140 h 2526906"/>
                <a:gd name="connsiteX491" fmla="*/ 1875013 w 2554471"/>
                <a:gd name="connsiteY491" fmla="*/ 1138473 h 2526906"/>
                <a:gd name="connsiteX492" fmla="*/ 935735 w 2554471"/>
                <a:gd name="connsiteY492" fmla="*/ 1119183 h 2526906"/>
                <a:gd name="connsiteX493" fmla="*/ 995162 w 2554471"/>
                <a:gd name="connsiteY493" fmla="*/ 1151802 h 2526906"/>
                <a:gd name="connsiteX494" fmla="*/ 1015827 w 2554471"/>
                <a:gd name="connsiteY494" fmla="*/ 1182464 h 2526906"/>
                <a:gd name="connsiteX495" fmla="*/ 993829 w 2554471"/>
                <a:gd name="connsiteY495" fmla="*/ 1271117 h 2526906"/>
                <a:gd name="connsiteX496" fmla="*/ 955835 w 2554471"/>
                <a:gd name="connsiteY496" fmla="*/ 1290446 h 2526906"/>
                <a:gd name="connsiteX497" fmla="*/ 924507 w 2554471"/>
                <a:gd name="connsiteY497" fmla="*/ 1340439 h 2526906"/>
                <a:gd name="connsiteX498" fmla="*/ 892513 w 2554471"/>
                <a:gd name="connsiteY498" fmla="*/ 1373101 h 2526906"/>
                <a:gd name="connsiteX499" fmla="*/ 865184 w 2554471"/>
                <a:gd name="connsiteY499" fmla="*/ 1385764 h 2526906"/>
                <a:gd name="connsiteX500" fmla="*/ 814527 w 2554471"/>
                <a:gd name="connsiteY500" fmla="*/ 1378431 h 2526906"/>
                <a:gd name="connsiteX501" fmla="*/ 775200 w 2554471"/>
                <a:gd name="connsiteY501" fmla="*/ 1302445 h 2526906"/>
                <a:gd name="connsiteX502" fmla="*/ 802528 w 2554471"/>
                <a:gd name="connsiteY502" fmla="*/ 1235123 h 2526906"/>
                <a:gd name="connsiteX503" fmla="*/ 875183 w 2554471"/>
                <a:gd name="connsiteY503" fmla="*/ 1247120 h 2526906"/>
                <a:gd name="connsiteX504" fmla="*/ 917841 w 2554471"/>
                <a:gd name="connsiteY504" fmla="*/ 1281781 h 2526906"/>
                <a:gd name="connsiteX505" fmla="*/ 881182 w 2554471"/>
                <a:gd name="connsiteY505" fmla="*/ 1209128 h 2526906"/>
                <a:gd name="connsiteX506" fmla="*/ 913177 w 2554471"/>
                <a:gd name="connsiteY506" fmla="*/ 1125807 h 2526906"/>
                <a:gd name="connsiteX507" fmla="*/ 935735 w 2554471"/>
                <a:gd name="connsiteY507" fmla="*/ 1119183 h 2526906"/>
                <a:gd name="connsiteX508" fmla="*/ 1232290 w 2554471"/>
                <a:gd name="connsiteY508" fmla="*/ 1078650 h 2526906"/>
                <a:gd name="connsiteX509" fmla="*/ 1255121 w 2554471"/>
                <a:gd name="connsiteY509" fmla="*/ 1087149 h 2526906"/>
                <a:gd name="connsiteX510" fmla="*/ 1329774 w 2554471"/>
                <a:gd name="connsiteY510" fmla="*/ 1166467 h 2526906"/>
                <a:gd name="connsiteX511" fmla="*/ 1330440 w 2554471"/>
                <a:gd name="connsiteY511" fmla="*/ 1182466 h 2526906"/>
                <a:gd name="connsiteX512" fmla="*/ 1292448 w 2554471"/>
                <a:gd name="connsiteY512" fmla="*/ 1240455 h 2526906"/>
                <a:gd name="connsiteX513" fmla="*/ 1264451 w 2554471"/>
                <a:gd name="connsiteY513" fmla="*/ 1267783 h 2526906"/>
                <a:gd name="connsiteX514" fmla="*/ 1239122 w 2554471"/>
                <a:gd name="connsiteY514" fmla="*/ 1260451 h 2526906"/>
                <a:gd name="connsiteX515" fmla="*/ 1182465 w 2554471"/>
                <a:gd name="connsiteY515" fmla="*/ 1210460 h 2526906"/>
                <a:gd name="connsiteX516" fmla="*/ 1151137 w 2554471"/>
                <a:gd name="connsiteY516" fmla="*/ 1167134 h 2526906"/>
                <a:gd name="connsiteX517" fmla="*/ 1208461 w 2554471"/>
                <a:gd name="connsiteY517" fmla="*/ 1083149 h 2526906"/>
                <a:gd name="connsiteX518" fmla="*/ 1232290 w 2554471"/>
                <a:gd name="connsiteY518" fmla="*/ 1078650 h 2526906"/>
                <a:gd name="connsiteX519" fmla="*/ 819944 w 2554471"/>
                <a:gd name="connsiteY519" fmla="*/ 1051907 h 2526906"/>
                <a:gd name="connsiteX520" fmla="*/ 847190 w 2554471"/>
                <a:gd name="connsiteY520" fmla="*/ 1069821 h 2526906"/>
                <a:gd name="connsiteX521" fmla="*/ 869186 w 2554471"/>
                <a:gd name="connsiteY521" fmla="*/ 1095146 h 2526906"/>
                <a:gd name="connsiteX522" fmla="*/ 874519 w 2554471"/>
                <a:gd name="connsiteY522" fmla="*/ 1141805 h 2526906"/>
                <a:gd name="connsiteX523" fmla="*/ 852523 w 2554471"/>
                <a:gd name="connsiteY523" fmla="*/ 1195795 h 2526906"/>
                <a:gd name="connsiteX524" fmla="*/ 815195 w 2554471"/>
                <a:gd name="connsiteY524" fmla="*/ 1209127 h 2526906"/>
                <a:gd name="connsiteX525" fmla="*/ 743872 w 2554471"/>
                <a:gd name="connsiteY525" fmla="*/ 1109144 h 2526906"/>
                <a:gd name="connsiteX526" fmla="*/ 787199 w 2554471"/>
                <a:gd name="connsiteY526" fmla="*/ 1056489 h 2526906"/>
                <a:gd name="connsiteX527" fmla="*/ 819944 w 2554471"/>
                <a:gd name="connsiteY527" fmla="*/ 1051907 h 2526906"/>
                <a:gd name="connsiteX528" fmla="*/ 1809575 w 2554471"/>
                <a:gd name="connsiteY528" fmla="*/ 1026815 h 2526906"/>
                <a:gd name="connsiteX529" fmla="*/ 1822354 w 2554471"/>
                <a:gd name="connsiteY529" fmla="*/ 1034491 h 2526906"/>
                <a:gd name="connsiteX530" fmla="*/ 1876719 w 2554471"/>
                <a:gd name="connsiteY530" fmla="*/ 1102727 h 2526906"/>
                <a:gd name="connsiteX531" fmla="*/ 1880839 w 2554471"/>
                <a:gd name="connsiteY531" fmla="*/ 1132567 h 2526906"/>
                <a:gd name="connsiteX532" fmla="*/ 1874798 w 2554471"/>
                <a:gd name="connsiteY532" fmla="*/ 1138060 h 2526906"/>
                <a:gd name="connsiteX533" fmla="*/ 1875011 w 2554471"/>
                <a:gd name="connsiteY533" fmla="*/ 1137804 h 2526906"/>
                <a:gd name="connsiteX534" fmla="*/ 1874346 w 2554471"/>
                <a:gd name="connsiteY534" fmla="*/ 1138471 h 2526906"/>
                <a:gd name="connsiteX535" fmla="*/ 1874798 w 2554471"/>
                <a:gd name="connsiteY535" fmla="*/ 1138060 h 2526906"/>
                <a:gd name="connsiteX536" fmla="*/ 1874789 w 2554471"/>
                <a:gd name="connsiteY536" fmla="*/ 1138071 h 2526906"/>
                <a:gd name="connsiteX537" fmla="*/ 1880840 w 2554471"/>
                <a:gd name="connsiteY537" fmla="*/ 1132572 h 2526906"/>
                <a:gd name="connsiteX538" fmla="*/ 1880839 w 2554471"/>
                <a:gd name="connsiteY538" fmla="*/ 1132567 h 2526906"/>
                <a:gd name="connsiteX539" fmla="*/ 1881677 w 2554471"/>
                <a:gd name="connsiteY539" fmla="*/ 1131805 h 2526906"/>
                <a:gd name="connsiteX540" fmla="*/ 1881674 w 2554471"/>
                <a:gd name="connsiteY540" fmla="*/ 1131814 h 2526906"/>
                <a:gd name="connsiteX541" fmla="*/ 1881682 w 2554471"/>
                <a:gd name="connsiteY541" fmla="*/ 1131806 h 2526906"/>
                <a:gd name="connsiteX542" fmla="*/ 1881502 w 2554471"/>
                <a:gd name="connsiteY542" fmla="*/ 1133051 h 2526906"/>
                <a:gd name="connsiteX543" fmla="*/ 1895425 w 2554471"/>
                <a:gd name="connsiteY543" fmla="*/ 1111560 h 2526906"/>
                <a:gd name="connsiteX544" fmla="*/ 1912340 w 2554471"/>
                <a:gd name="connsiteY544" fmla="*/ 1091813 h 2526906"/>
                <a:gd name="connsiteX545" fmla="*/ 1937668 w 2554471"/>
                <a:gd name="connsiteY545" fmla="*/ 1079315 h 2526906"/>
                <a:gd name="connsiteX546" fmla="*/ 1966997 w 2554471"/>
                <a:gd name="connsiteY546" fmla="*/ 1091813 h 2526906"/>
                <a:gd name="connsiteX547" fmla="*/ 2002325 w 2554471"/>
                <a:gd name="connsiteY547" fmla="*/ 1126474 h 2526906"/>
                <a:gd name="connsiteX548" fmla="*/ 1958998 w 2554471"/>
                <a:gd name="connsiteY548" fmla="*/ 1165802 h 2526906"/>
                <a:gd name="connsiteX549" fmla="*/ 1929670 w 2554471"/>
                <a:gd name="connsiteY549" fmla="*/ 1174468 h 2526906"/>
                <a:gd name="connsiteX550" fmla="*/ 1878346 w 2554471"/>
                <a:gd name="connsiteY550" fmla="*/ 1177801 h 2526906"/>
                <a:gd name="connsiteX551" fmla="*/ 1878064 w 2554471"/>
                <a:gd name="connsiteY551" fmla="*/ 1148930 h 2526906"/>
                <a:gd name="connsiteX552" fmla="*/ 1875200 w 2554471"/>
                <a:gd name="connsiteY552" fmla="*/ 1139115 h 2526906"/>
                <a:gd name="connsiteX553" fmla="*/ 1881178 w 2554471"/>
                <a:gd name="connsiteY553" fmla="*/ 1138307 h 2526906"/>
                <a:gd name="connsiteX554" fmla="*/ 1882344 w 2554471"/>
                <a:gd name="connsiteY554" fmla="*/ 1132474 h 2526906"/>
                <a:gd name="connsiteX555" fmla="*/ 1881457 w 2554471"/>
                <a:gd name="connsiteY555" fmla="*/ 1133362 h 2526906"/>
                <a:gd name="connsiteX556" fmla="*/ 1880765 w 2554471"/>
                <a:gd name="connsiteY556" fmla="*/ 1138139 h 2526906"/>
                <a:gd name="connsiteX557" fmla="*/ 1874459 w 2554471"/>
                <a:gd name="connsiteY557" fmla="*/ 1138466 h 2526906"/>
                <a:gd name="connsiteX558" fmla="*/ 1851682 w 2554471"/>
                <a:gd name="connsiteY558" fmla="*/ 1165799 h 2526906"/>
                <a:gd name="connsiteX559" fmla="*/ 1753032 w 2554471"/>
                <a:gd name="connsiteY559" fmla="*/ 1172465 h 2526906"/>
                <a:gd name="connsiteX560" fmla="*/ 1725038 w 2554471"/>
                <a:gd name="connsiteY560" fmla="*/ 1144470 h 2526906"/>
                <a:gd name="connsiteX561" fmla="*/ 1778361 w 2554471"/>
                <a:gd name="connsiteY561" fmla="*/ 1207126 h 2526906"/>
                <a:gd name="connsiteX562" fmla="*/ 1791693 w 2554471"/>
                <a:gd name="connsiteY562" fmla="*/ 1243121 h 2526906"/>
                <a:gd name="connsiteX563" fmla="*/ 1736370 w 2554471"/>
                <a:gd name="connsiteY563" fmla="*/ 1298444 h 2526906"/>
                <a:gd name="connsiteX564" fmla="*/ 1707708 w 2554471"/>
                <a:gd name="connsiteY564" fmla="*/ 1293113 h 2526906"/>
                <a:gd name="connsiteX565" fmla="*/ 1631721 w 2554471"/>
                <a:gd name="connsiteY565" fmla="*/ 1241121 h 2526906"/>
                <a:gd name="connsiteX566" fmla="*/ 1629721 w 2554471"/>
                <a:gd name="connsiteY566" fmla="*/ 1207126 h 2526906"/>
                <a:gd name="connsiteX567" fmla="*/ 1719038 w 2554471"/>
                <a:gd name="connsiteY567" fmla="*/ 1114475 h 2526906"/>
                <a:gd name="connsiteX568" fmla="*/ 1745700 w 2554471"/>
                <a:gd name="connsiteY568" fmla="*/ 1058489 h 2526906"/>
                <a:gd name="connsiteX569" fmla="*/ 1760365 w 2554471"/>
                <a:gd name="connsiteY569" fmla="*/ 1043157 h 2526906"/>
                <a:gd name="connsiteX570" fmla="*/ 1772364 w 2554471"/>
                <a:gd name="connsiteY570" fmla="*/ 1041157 h 2526906"/>
                <a:gd name="connsiteX571" fmla="*/ 1809575 w 2554471"/>
                <a:gd name="connsiteY571" fmla="*/ 1026815 h 2526906"/>
                <a:gd name="connsiteX572" fmla="*/ 1040321 w 2554471"/>
                <a:gd name="connsiteY572" fmla="*/ 1005665 h 2526906"/>
                <a:gd name="connsiteX573" fmla="*/ 1080482 w 2554471"/>
                <a:gd name="connsiteY573" fmla="*/ 1021830 h 2526906"/>
                <a:gd name="connsiteX574" fmla="*/ 1103144 w 2554471"/>
                <a:gd name="connsiteY574" fmla="*/ 1050492 h 2526906"/>
                <a:gd name="connsiteX575" fmla="*/ 1161800 w 2554471"/>
                <a:gd name="connsiteY575" fmla="*/ 1093146 h 2526906"/>
                <a:gd name="connsiteX576" fmla="*/ 1127139 w 2554471"/>
                <a:gd name="connsiteY576" fmla="*/ 1135139 h 2526906"/>
                <a:gd name="connsiteX577" fmla="*/ 1037155 w 2554471"/>
                <a:gd name="connsiteY577" fmla="*/ 1161134 h 2526906"/>
                <a:gd name="connsiteX578" fmla="*/ 971167 w 2554471"/>
                <a:gd name="connsiteY578" fmla="*/ 1085816 h 2526906"/>
                <a:gd name="connsiteX579" fmla="*/ 993162 w 2554471"/>
                <a:gd name="connsiteY579" fmla="*/ 1020497 h 2526906"/>
                <a:gd name="connsiteX580" fmla="*/ 1040321 w 2554471"/>
                <a:gd name="connsiteY580" fmla="*/ 1005665 h 2526906"/>
                <a:gd name="connsiteX581" fmla="*/ 2040318 w 2554471"/>
                <a:gd name="connsiteY581" fmla="*/ 971837 h 2526906"/>
                <a:gd name="connsiteX582" fmla="*/ 2087643 w 2554471"/>
                <a:gd name="connsiteY582" fmla="*/ 1006497 h 2526906"/>
                <a:gd name="connsiteX583" fmla="*/ 2068313 w 2554471"/>
                <a:gd name="connsiteY583" fmla="*/ 1048491 h 2526906"/>
                <a:gd name="connsiteX584" fmla="*/ 2003658 w 2554471"/>
                <a:gd name="connsiteY584" fmla="*/ 1071152 h 2526906"/>
                <a:gd name="connsiteX585" fmla="*/ 1970330 w 2554471"/>
                <a:gd name="connsiteY585" fmla="*/ 1061821 h 2526906"/>
                <a:gd name="connsiteX586" fmla="*/ 1988326 w 2554471"/>
                <a:gd name="connsiteY586" fmla="*/ 1033825 h 2526906"/>
                <a:gd name="connsiteX587" fmla="*/ 2003658 w 2554471"/>
                <a:gd name="connsiteY587" fmla="*/ 1005164 h 2526906"/>
                <a:gd name="connsiteX588" fmla="*/ 2040318 w 2554471"/>
                <a:gd name="connsiteY588" fmla="*/ 971837 h 2526906"/>
                <a:gd name="connsiteX589" fmla="*/ 1337771 w 2554471"/>
                <a:gd name="connsiteY589" fmla="*/ 965171 h 2526906"/>
                <a:gd name="connsiteX590" fmla="*/ 1383764 w 2554471"/>
                <a:gd name="connsiteY590" fmla="*/ 986501 h 2526906"/>
                <a:gd name="connsiteX591" fmla="*/ 1418424 w 2554471"/>
                <a:gd name="connsiteY591" fmla="*/ 1029161 h 2526906"/>
                <a:gd name="connsiteX592" fmla="*/ 1409759 w 2554471"/>
                <a:gd name="connsiteY592" fmla="*/ 1118476 h 2526906"/>
                <a:gd name="connsiteX593" fmla="*/ 1323774 w 2554471"/>
                <a:gd name="connsiteY593" fmla="*/ 1111145 h 2526906"/>
                <a:gd name="connsiteX594" fmla="*/ 1278448 w 2554471"/>
                <a:gd name="connsiteY594" fmla="*/ 1050491 h 2526906"/>
                <a:gd name="connsiteX595" fmla="*/ 1337771 w 2554471"/>
                <a:gd name="connsiteY595" fmla="*/ 965171 h 2526906"/>
                <a:gd name="connsiteX596" fmla="*/ 1616725 w 2554471"/>
                <a:gd name="connsiteY596" fmla="*/ 956341 h 2526906"/>
                <a:gd name="connsiteX597" fmla="*/ 1667050 w 2554471"/>
                <a:gd name="connsiteY597" fmla="*/ 980504 h 2526906"/>
                <a:gd name="connsiteX598" fmla="*/ 1720373 w 2554471"/>
                <a:gd name="connsiteY598" fmla="*/ 1035161 h 2526906"/>
                <a:gd name="connsiteX599" fmla="*/ 1727706 w 2554471"/>
                <a:gd name="connsiteY599" fmla="*/ 1047827 h 2526906"/>
                <a:gd name="connsiteX600" fmla="*/ 1676380 w 2554471"/>
                <a:gd name="connsiteY600" fmla="*/ 1127809 h 2526906"/>
                <a:gd name="connsiteX601" fmla="*/ 1612391 w 2554471"/>
                <a:gd name="connsiteY601" fmla="*/ 1114479 h 2526906"/>
                <a:gd name="connsiteX602" fmla="*/ 1555735 w 2554471"/>
                <a:gd name="connsiteY602" fmla="*/ 1070489 h 2526906"/>
                <a:gd name="connsiteX603" fmla="*/ 1555735 w 2554471"/>
                <a:gd name="connsiteY603" fmla="*/ 1071153 h 2526906"/>
                <a:gd name="connsiteX604" fmla="*/ 1555736 w 2554471"/>
                <a:gd name="connsiteY604" fmla="*/ 1071154 h 2526906"/>
                <a:gd name="connsiteX605" fmla="*/ 1555735 w 2554471"/>
                <a:gd name="connsiteY605" fmla="*/ 1071154 h 2526906"/>
                <a:gd name="connsiteX606" fmla="*/ 1555735 w 2554471"/>
                <a:gd name="connsiteY606" fmla="*/ 1071155 h 2526906"/>
                <a:gd name="connsiteX607" fmla="*/ 1555734 w 2554471"/>
                <a:gd name="connsiteY607" fmla="*/ 1071154 h 2526906"/>
                <a:gd name="connsiteX608" fmla="*/ 1555651 w 2554471"/>
                <a:gd name="connsiteY608" fmla="*/ 1071161 h 2526906"/>
                <a:gd name="connsiteX609" fmla="*/ 1554318 w 2554471"/>
                <a:gd name="connsiteY609" fmla="*/ 1082003 h 2526906"/>
                <a:gd name="connsiteX610" fmla="*/ 1573066 w 2554471"/>
                <a:gd name="connsiteY610" fmla="*/ 1105812 h 2526906"/>
                <a:gd name="connsiteX611" fmla="*/ 1586396 w 2554471"/>
                <a:gd name="connsiteY611" fmla="*/ 1113811 h 2526906"/>
                <a:gd name="connsiteX612" fmla="*/ 1629056 w 2554471"/>
                <a:gd name="connsiteY612" fmla="*/ 1170468 h 2526906"/>
                <a:gd name="connsiteX613" fmla="*/ 1568399 w 2554471"/>
                <a:gd name="connsiteY613" fmla="*/ 1225125 h 2526906"/>
                <a:gd name="connsiteX614" fmla="*/ 1533738 w 2554471"/>
                <a:gd name="connsiteY614" fmla="*/ 1219793 h 2526906"/>
                <a:gd name="connsiteX615" fmla="*/ 1494411 w 2554471"/>
                <a:gd name="connsiteY615" fmla="*/ 1196464 h 2526906"/>
                <a:gd name="connsiteX616" fmla="*/ 1449086 w 2554471"/>
                <a:gd name="connsiteY616" fmla="*/ 1143806 h 2526906"/>
                <a:gd name="connsiteX617" fmla="*/ 1470415 w 2554471"/>
                <a:gd name="connsiteY617" fmla="*/ 1067821 h 2526906"/>
                <a:gd name="connsiteX618" fmla="*/ 1546404 w 2554471"/>
                <a:gd name="connsiteY618" fmla="*/ 1067821 h 2526906"/>
                <a:gd name="connsiteX619" fmla="*/ 1548831 w 2554471"/>
                <a:gd name="connsiteY619" fmla="*/ 1065798 h 2526906"/>
                <a:gd name="connsiteX620" fmla="*/ 1548153 w 2554471"/>
                <a:gd name="connsiteY620" fmla="*/ 1071404 h 2526906"/>
                <a:gd name="connsiteX621" fmla="*/ 1548206 w 2554471"/>
                <a:gd name="connsiteY621" fmla="*/ 1071397 h 2526906"/>
                <a:gd name="connsiteX622" fmla="*/ 1548915 w 2554471"/>
                <a:gd name="connsiteY622" fmla="*/ 1065729 h 2526906"/>
                <a:gd name="connsiteX623" fmla="*/ 1548831 w 2554471"/>
                <a:gd name="connsiteY623" fmla="*/ 1065798 h 2526906"/>
                <a:gd name="connsiteX624" fmla="*/ 1549070 w 2554471"/>
                <a:gd name="connsiteY624" fmla="*/ 1063822 h 2526906"/>
                <a:gd name="connsiteX625" fmla="*/ 1549554 w 2554471"/>
                <a:gd name="connsiteY625" fmla="*/ 1064064 h 2526906"/>
                <a:gd name="connsiteX626" fmla="*/ 1537561 w 2554471"/>
                <a:gd name="connsiteY626" fmla="*/ 1036035 h 2526906"/>
                <a:gd name="connsiteX627" fmla="*/ 1562401 w 2554471"/>
                <a:gd name="connsiteY627" fmla="*/ 977171 h 2526906"/>
                <a:gd name="connsiteX628" fmla="*/ 1616725 w 2554471"/>
                <a:gd name="connsiteY628" fmla="*/ 956341 h 2526906"/>
                <a:gd name="connsiteX629" fmla="*/ 917178 w 2554471"/>
                <a:gd name="connsiteY629" fmla="*/ 947173 h 2526906"/>
                <a:gd name="connsiteX630" fmla="*/ 979835 w 2554471"/>
                <a:gd name="connsiteY630" fmla="*/ 1008495 h 2526906"/>
                <a:gd name="connsiteX631" fmla="*/ 940507 w 2554471"/>
                <a:gd name="connsiteY631" fmla="*/ 1095143 h 2526906"/>
                <a:gd name="connsiteX632" fmla="*/ 890514 w 2554471"/>
                <a:gd name="connsiteY632" fmla="*/ 1091144 h 2526906"/>
                <a:gd name="connsiteX633" fmla="*/ 863185 w 2554471"/>
                <a:gd name="connsiteY633" fmla="*/ 1054488 h 2526906"/>
                <a:gd name="connsiteX634" fmla="*/ 846522 w 2554471"/>
                <a:gd name="connsiteY634" fmla="*/ 981834 h 2526906"/>
                <a:gd name="connsiteX635" fmla="*/ 917178 w 2554471"/>
                <a:gd name="connsiteY635" fmla="*/ 947173 h 2526906"/>
                <a:gd name="connsiteX636" fmla="*/ 1900175 w 2554471"/>
                <a:gd name="connsiteY636" fmla="*/ 940634 h 2526906"/>
                <a:gd name="connsiteX637" fmla="*/ 1918338 w 2554471"/>
                <a:gd name="connsiteY637" fmla="*/ 952508 h 2526906"/>
                <a:gd name="connsiteX638" fmla="*/ 1970997 w 2554471"/>
                <a:gd name="connsiteY638" fmla="*/ 987834 h 2526906"/>
                <a:gd name="connsiteX639" fmla="*/ 1983660 w 2554471"/>
                <a:gd name="connsiteY639" fmla="*/ 1000499 h 2526906"/>
                <a:gd name="connsiteX640" fmla="*/ 1896342 w 2554471"/>
                <a:gd name="connsiteY640" fmla="*/ 1075152 h 2526906"/>
                <a:gd name="connsiteX641" fmla="*/ 1824354 w 2554471"/>
                <a:gd name="connsiteY641" fmla="*/ 1011165 h 2526906"/>
                <a:gd name="connsiteX642" fmla="*/ 1839684 w 2554471"/>
                <a:gd name="connsiteY642" fmla="*/ 976504 h 2526906"/>
                <a:gd name="connsiteX643" fmla="*/ 1841684 w 2554471"/>
                <a:gd name="connsiteY643" fmla="*/ 948508 h 2526906"/>
                <a:gd name="connsiteX644" fmla="*/ 1900175 w 2554471"/>
                <a:gd name="connsiteY644" fmla="*/ 940634 h 2526906"/>
                <a:gd name="connsiteX645" fmla="*/ 1162770 w 2554471"/>
                <a:gd name="connsiteY645" fmla="*/ 898016 h 2526906"/>
                <a:gd name="connsiteX646" fmla="*/ 1229792 w 2554471"/>
                <a:gd name="connsiteY646" fmla="*/ 926512 h 2526906"/>
                <a:gd name="connsiteX647" fmla="*/ 1245122 w 2554471"/>
                <a:gd name="connsiteY647" fmla="*/ 1035826 h 2526906"/>
                <a:gd name="connsiteX648" fmla="*/ 1172466 w 2554471"/>
                <a:gd name="connsiteY648" fmla="*/ 1064490 h 2526906"/>
                <a:gd name="connsiteX649" fmla="*/ 1169133 w 2554471"/>
                <a:gd name="connsiteY649" fmla="*/ 1064490 h 2526906"/>
                <a:gd name="connsiteX650" fmla="*/ 1086481 w 2554471"/>
                <a:gd name="connsiteY650" fmla="*/ 983836 h 2526906"/>
                <a:gd name="connsiteX651" fmla="*/ 1139138 w 2554471"/>
                <a:gd name="connsiteY651" fmla="*/ 906514 h 2526906"/>
                <a:gd name="connsiteX652" fmla="*/ 1162770 w 2554471"/>
                <a:gd name="connsiteY652" fmla="*/ 898016 h 2526906"/>
                <a:gd name="connsiteX653" fmla="*/ 1420622 w 2554471"/>
                <a:gd name="connsiteY653" fmla="*/ 874989 h 2526906"/>
                <a:gd name="connsiteX654" fmla="*/ 1447085 w 2554471"/>
                <a:gd name="connsiteY654" fmla="*/ 879187 h 2526906"/>
                <a:gd name="connsiteX655" fmla="*/ 1541738 w 2554471"/>
                <a:gd name="connsiteY655" fmla="*/ 954506 h 2526906"/>
                <a:gd name="connsiteX656" fmla="*/ 1545069 w 2554471"/>
                <a:gd name="connsiteY656" fmla="*/ 958505 h 2526906"/>
                <a:gd name="connsiteX657" fmla="*/ 1466416 w 2554471"/>
                <a:gd name="connsiteY657" fmla="*/ 1031161 h 2526906"/>
                <a:gd name="connsiteX658" fmla="*/ 1373098 w 2554471"/>
                <a:gd name="connsiteY658" fmla="*/ 922511 h 2526906"/>
                <a:gd name="connsiteX659" fmla="*/ 1420622 w 2554471"/>
                <a:gd name="connsiteY659" fmla="*/ 874989 h 2526906"/>
                <a:gd name="connsiteX660" fmla="*/ 2126305 w 2554471"/>
                <a:gd name="connsiteY660" fmla="*/ 864521 h 2526906"/>
                <a:gd name="connsiteX661" fmla="*/ 2171632 w 2554471"/>
                <a:gd name="connsiteY661" fmla="*/ 900516 h 2526906"/>
                <a:gd name="connsiteX662" fmla="*/ 2129638 w 2554471"/>
                <a:gd name="connsiteY662" fmla="*/ 954507 h 2526906"/>
                <a:gd name="connsiteX663" fmla="*/ 2099643 w 2554471"/>
                <a:gd name="connsiteY663" fmla="*/ 959840 h 2526906"/>
                <a:gd name="connsiteX664" fmla="*/ 2063648 w 2554471"/>
                <a:gd name="connsiteY664" fmla="*/ 956507 h 2526906"/>
                <a:gd name="connsiteX665" fmla="*/ 2078313 w 2554471"/>
                <a:gd name="connsiteY665" fmla="*/ 933177 h 2526906"/>
                <a:gd name="connsiteX666" fmla="*/ 2090977 w 2554471"/>
                <a:gd name="connsiteY666" fmla="*/ 892517 h 2526906"/>
                <a:gd name="connsiteX667" fmla="*/ 2126305 w 2554471"/>
                <a:gd name="connsiteY667" fmla="*/ 864521 h 2526906"/>
                <a:gd name="connsiteX668" fmla="*/ 1722040 w 2554471"/>
                <a:gd name="connsiteY668" fmla="*/ 854439 h 2526906"/>
                <a:gd name="connsiteX669" fmla="*/ 1737703 w 2554471"/>
                <a:gd name="connsiteY669" fmla="*/ 863855 h 2526906"/>
                <a:gd name="connsiteX670" fmla="*/ 1803692 w 2554471"/>
                <a:gd name="connsiteY670" fmla="*/ 918512 h 2526906"/>
                <a:gd name="connsiteX671" fmla="*/ 1821023 w 2554471"/>
                <a:gd name="connsiteY671" fmla="*/ 947840 h 2526906"/>
                <a:gd name="connsiteX672" fmla="*/ 1741036 w 2554471"/>
                <a:gd name="connsiteY672" fmla="*/ 1009162 h 2526906"/>
                <a:gd name="connsiteX673" fmla="*/ 1672381 w 2554471"/>
                <a:gd name="connsiteY673" fmla="*/ 964505 h 2526906"/>
                <a:gd name="connsiteX674" fmla="*/ 1704376 w 2554471"/>
                <a:gd name="connsiteY674" fmla="*/ 856522 h 2526906"/>
                <a:gd name="connsiteX675" fmla="*/ 1722040 w 2554471"/>
                <a:gd name="connsiteY675" fmla="*/ 854439 h 2526906"/>
                <a:gd name="connsiteX676" fmla="*/ 1039155 w 2554471"/>
                <a:gd name="connsiteY676" fmla="*/ 808229 h 2526906"/>
                <a:gd name="connsiteX677" fmla="*/ 1081148 w 2554471"/>
                <a:gd name="connsiteY677" fmla="*/ 843192 h 2526906"/>
                <a:gd name="connsiteX678" fmla="*/ 1086481 w 2554471"/>
                <a:gd name="connsiteY678" fmla="*/ 918514 h 2526906"/>
                <a:gd name="connsiteX679" fmla="*/ 1081815 w 2554471"/>
                <a:gd name="connsiteY679" fmla="*/ 926513 h 2526906"/>
                <a:gd name="connsiteX680" fmla="*/ 1010493 w 2554471"/>
                <a:gd name="connsiteY680" fmla="*/ 985836 h 2526906"/>
                <a:gd name="connsiteX681" fmla="*/ 1001828 w 2554471"/>
                <a:gd name="connsiteY681" fmla="*/ 983836 h 2526906"/>
                <a:gd name="connsiteX682" fmla="*/ 950504 w 2554471"/>
                <a:gd name="connsiteY682" fmla="*/ 919847 h 2526906"/>
                <a:gd name="connsiteX683" fmla="*/ 941172 w 2554471"/>
                <a:gd name="connsiteY683" fmla="*/ 894518 h 2526906"/>
                <a:gd name="connsiteX684" fmla="*/ 1018493 w 2554471"/>
                <a:gd name="connsiteY684" fmla="*/ 810530 h 2526906"/>
                <a:gd name="connsiteX685" fmla="*/ 1039155 w 2554471"/>
                <a:gd name="connsiteY685" fmla="*/ 808229 h 2526906"/>
                <a:gd name="connsiteX686" fmla="*/ 1297029 w 2554471"/>
                <a:gd name="connsiteY686" fmla="*/ 795032 h 2526906"/>
                <a:gd name="connsiteX687" fmla="*/ 1325774 w 2554471"/>
                <a:gd name="connsiteY687" fmla="*/ 804530 h 2526906"/>
                <a:gd name="connsiteX688" fmla="*/ 1375767 w 2554471"/>
                <a:gd name="connsiteY688" fmla="*/ 854522 h 2526906"/>
                <a:gd name="connsiteX689" fmla="*/ 1379098 w 2554471"/>
                <a:gd name="connsiteY689" fmla="*/ 867852 h 2526906"/>
                <a:gd name="connsiteX690" fmla="*/ 1356436 w 2554471"/>
                <a:gd name="connsiteY690" fmla="*/ 933174 h 2526906"/>
                <a:gd name="connsiteX691" fmla="*/ 1346437 w 2554471"/>
                <a:gd name="connsiteY691" fmla="*/ 941173 h 2526906"/>
                <a:gd name="connsiteX692" fmla="*/ 1328440 w 2554471"/>
                <a:gd name="connsiteY692" fmla="*/ 940506 h 2526906"/>
                <a:gd name="connsiteX693" fmla="*/ 1281114 w 2554471"/>
                <a:gd name="connsiteY693" fmla="*/ 951172 h 2526906"/>
                <a:gd name="connsiteX694" fmla="*/ 1235788 w 2554471"/>
                <a:gd name="connsiteY694" fmla="*/ 854522 h 2526906"/>
                <a:gd name="connsiteX695" fmla="*/ 1267783 w 2554471"/>
                <a:gd name="connsiteY695" fmla="*/ 802530 h 2526906"/>
                <a:gd name="connsiteX696" fmla="*/ 1297029 w 2554471"/>
                <a:gd name="connsiteY696" fmla="*/ 795032 h 2526906"/>
                <a:gd name="connsiteX697" fmla="*/ 1533404 w 2554471"/>
                <a:gd name="connsiteY697" fmla="*/ 780452 h 2526906"/>
                <a:gd name="connsiteX698" fmla="*/ 1589728 w 2554471"/>
                <a:gd name="connsiteY698" fmla="*/ 812530 h 2526906"/>
                <a:gd name="connsiteX699" fmla="*/ 1627723 w 2554471"/>
                <a:gd name="connsiteY699" fmla="*/ 848523 h 2526906"/>
                <a:gd name="connsiteX700" fmla="*/ 1636388 w 2554471"/>
                <a:gd name="connsiteY700" fmla="*/ 874519 h 2526906"/>
                <a:gd name="connsiteX701" fmla="*/ 1587062 w 2554471"/>
                <a:gd name="connsiteY701" fmla="*/ 930510 h 2526906"/>
                <a:gd name="connsiteX702" fmla="*/ 1539071 w 2554471"/>
                <a:gd name="connsiteY702" fmla="*/ 923845 h 2526906"/>
                <a:gd name="connsiteX703" fmla="*/ 1471748 w 2554471"/>
                <a:gd name="connsiteY703" fmla="*/ 861189 h 2526906"/>
                <a:gd name="connsiteX704" fmla="*/ 1477081 w 2554471"/>
                <a:gd name="connsiteY704" fmla="*/ 807864 h 2526906"/>
                <a:gd name="connsiteX705" fmla="*/ 1533404 w 2554471"/>
                <a:gd name="connsiteY705" fmla="*/ 780452 h 2526906"/>
                <a:gd name="connsiteX706" fmla="*/ 2214956 w 2554471"/>
                <a:gd name="connsiteY706" fmla="*/ 757872 h 2526906"/>
                <a:gd name="connsiteX707" fmla="*/ 2243618 w 2554471"/>
                <a:gd name="connsiteY707" fmla="*/ 786533 h 2526906"/>
                <a:gd name="connsiteX708" fmla="*/ 2158298 w 2554471"/>
                <a:gd name="connsiteY708" fmla="*/ 849856 h 2526906"/>
                <a:gd name="connsiteX709" fmla="*/ 2151634 w 2554471"/>
                <a:gd name="connsiteY709" fmla="*/ 841192 h 2526906"/>
                <a:gd name="connsiteX710" fmla="*/ 2214956 w 2554471"/>
                <a:gd name="connsiteY710" fmla="*/ 757872 h 2526906"/>
                <a:gd name="connsiteX711" fmla="*/ 1827521 w 2554471"/>
                <a:gd name="connsiteY711" fmla="*/ 757206 h 2526906"/>
                <a:gd name="connsiteX712" fmla="*/ 1885011 w 2554471"/>
                <a:gd name="connsiteY712" fmla="*/ 793868 h 2526906"/>
                <a:gd name="connsiteX713" fmla="*/ 1937670 w 2554471"/>
                <a:gd name="connsiteY713" fmla="*/ 843859 h 2526906"/>
                <a:gd name="connsiteX714" fmla="*/ 1988993 w 2554471"/>
                <a:gd name="connsiteY714" fmla="*/ 836528 h 2526906"/>
                <a:gd name="connsiteX715" fmla="*/ 2013657 w 2554471"/>
                <a:gd name="connsiteY715" fmla="*/ 833195 h 2526906"/>
                <a:gd name="connsiteX716" fmla="*/ 2062981 w 2554471"/>
                <a:gd name="connsiteY716" fmla="*/ 894519 h 2526906"/>
                <a:gd name="connsiteX717" fmla="*/ 1986994 w 2554471"/>
                <a:gd name="connsiteY717" fmla="*/ 967174 h 2526906"/>
                <a:gd name="connsiteX718" fmla="*/ 1934337 w 2554471"/>
                <a:gd name="connsiteY718" fmla="*/ 937179 h 2526906"/>
                <a:gd name="connsiteX719" fmla="*/ 1924338 w 2554471"/>
                <a:gd name="connsiteY719" fmla="*/ 894519 h 2526906"/>
                <a:gd name="connsiteX720" fmla="*/ 1927671 w 2554471"/>
                <a:gd name="connsiteY720" fmla="*/ 853858 h 2526906"/>
                <a:gd name="connsiteX721" fmla="*/ 1896343 w 2554471"/>
                <a:gd name="connsiteY721" fmla="*/ 907848 h 2526906"/>
                <a:gd name="connsiteX722" fmla="*/ 1810358 w 2554471"/>
                <a:gd name="connsiteY722" fmla="*/ 900518 h 2526906"/>
                <a:gd name="connsiteX723" fmla="*/ 1759032 w 2554471"/>
                <a:gd name="connsiteY723" fmla="*/ 852525 h 2526906"/>
                <a:gd name="connsiteX724" fmla="*/ 1761032 w 2554471"/>
                <a:gd name="connsiteY724" fmla="*/ 774538 h 2526906"/>
                <a:gd name="connsiteX725" fmla="*/ 1827521 w 2554471"/>
                <a:gd name="connsiteY725" fmla="*/ 757206 h 2526906"/>
                <a:gd name="connsiteX726" fmla="*/ 2087645 w 2554471"/>
                <a:gd name="connsiteY726" fmla="*/ 740540 h 2526906"/>
                <a:gd name="connsiteX727" fmla="*/ 2140302 w 2554471"/>
                <a:gd name="connsiteY727" fmla="*/ 805196 h 2526906"/>
                <a:gd name="connsiteX728" fmla="*/ 2093644 w 2554471"/>
                <a:gd name="connsiteY728" fmla="*/ 856521 h 2526906"/>
                <a:gd name="connsiteX729" fmla="*/ 2047651 w 2554471"/>
                <a:gd name="connsiteY729" fmla="*/ 841857 h 2526906"/>
                <a:gd name="connsiteX730" fmla="*/ 2018323 w 2554471"/>
                <a:gd name="connsiteY730" fmla="*/ 752539 h 2526906"/>
                <a:gd name="connsiteX731" fmla="*/ 2024989 w 2554471"/>
                <a:gd name="connsiteY731" fmla="*/ 745873 h 2526906"/>
                <a:gd name="connsiteX732" fmla="*/ 2087645 w 2554471"/>
                <a:gd name="connsiteY732" fmla="*/ 740540 h 2526906"/>
                <a:gd name="connsiteX733" fmla="*/ 1146471 w 2554471"/>
                <a:gd name="connsiteY733" fmla="*/ 712965 h 2526906"/>
                <a:gd name="connsiteX734" fmla="*/ 1198462 w 2554471"/>
                <a:gd name="connsiteY734" fmla="*/ 736544 h 2526906"/>
                <a:gd name="connsiteX735" fmla="*/ 1208461 w 2554471"/>
                <a:gd name="connsiteY735" fmla="*/ 747875 h 2526906"/>
                <a:gd name="connsiteX736" fmla="*/ 1221125 w 2554471"/>
                <a:gd name="connsiteY736" fmla="*/ 829196 h 2526906"/>
                <a:gd name="connsiteX737" fmla="*/ 1213128 w 2554471"/>
                <a:gd name="connsiteY737" fmla="*/ 855191 h 2526906"/>
                <a:gd name="connsiteX738" fmla="*/ 1189797 w 2554471"/>
                <a:gd name="connsiteY738" fmla="*/ 871190 h 2526906"/>
                <a:gd name="connsiteX739" fmla="*/ 1097812 w 2554471"/>
                <a:gd name="connsiteY739" fmla="*/ 829196 h 2526906"/>
                <a:gd name="connsiteX740" fmla="*/ 1093812 w 2554471"/>
                <a:gd name="connsiteY740" fmla="*/ 824530 h 2526906"/>
                <a:gd name="connsiteX741" fmla="*/ 1088479 w 2554471"/>
                <a:gd name="connsiteY741" fmla="*/ 741875 h 2526906"/>
                <a:gd name="connsiteX742" fmla="*/ 1146471 w 2554471"/>
                <a:gd name="connsiteY742" fmla="*/ 712965 h 2526906"/>
                <a:gd name="connsiteX743" fmla="*/ 1411094 w 2554471"/>
                <a:gd name="connsiteY743" fmla="*/ 708549 h 2526906"/>
                <a:gd name="connsiteX744" fmla="*/ 1473084 w 2554471"/>
                <a:gd name="connsiteY744" fmla="*/ 771872 h 2526906"/>
                <a:gd name="connsiteX745" fmla="*/ 1452419 w 2554471"/>
                <a:gd name="connsiteY745" fmla="*/ 817197 h 2526906"/>
                <a:gd name="connsiteX746" fmla="*/ 1448420 w 2554471"/>
                <a:gd name="connsiteY746" fmla="*/ 853192 h 2526906"/>
                <a:gd name="connsiteX747" fmla="*/ 1375099 w 2554471"/>
                <a:gd name="connsiteY747" fmla="*/ 825863 h 2526906"/>
                <a:gd name="connsiteX748" fmla="*/ 1335772 w 2554471"/>
                <a:gd name="connsiteY748" fmla="*/ 783202 h 2526906"/>
                <a:gd name="connsiteX749" fmla="*/ 1334438 w 2554471"/>
                <a:gd name="connsiteY749" fmla="*/ 735211 h 2526906"/>
                <a:gd name="connsiteX750" fmla="*/ 1411094 w 2554471"/>
                <a:gd name="connsiteY750" fmla="*/ 708549 h 2526906"/>
                <a:gd name="connsiteX751" fmla="*/ 1620391 w 2554471"/>
                <a:gd name="connsiteY751" fmla="*/ 686551 h 2526906"/>
                <a:gd name="connsiteX752" fmla="*/ 1703044 w 2554471"/>
                <a:gd name="connsiteY752" fmla="*/ 733877 h 2526906"/>
                <a:gd name="connsiteX753" fmla="*/ 1731706 w 2554471"/>
                <a:gd name="connsiteY753" fmla="*/ 767871 h 2526906"/>
                <a:gd name="connsiteX754" fmla="*/ 1718376 w 2554471"/>
                <a:gd name="connsiteY754" fmla="*/ 825860 h 2526906"/>
                <a:gd name="connsiteX755" fmla="*/ 1691714 w 2554471"/>
                <a:gd name="connsiteY755" fmla="*/ 841857 h 2526906"/>
                <a:gd name="connsiteX756" fmla="*/ 1621058 w 2554471"/>
                <a:gd name="connsiteY756" fmla="*/ 805196 h 2526906"/>
                <a:gd name="connsiteX757" fmla="*/ 1585730 w 2554471"/>
                <a:gd name="connsiteY757" fmla="*/ 737874 h 2526906"/>
                <a:gd name="connsiteX758" fmla="*/ 1620391 w 2554471"/>
                <a:gd name="connsiteY758" fmla="*/ 686551 h 2526906"/>
                <a:gd name="connsiteX759" fmla="*/ 1892655 w 2554471"/>
                <a:gd name="connsiteY759" fmla="*/ 665253 h 2526906"/>
                <a:gd name="connsiteX760" fmla="*/ 1910341 w 2554471"/>
                <a:gd name="connsiteY760" fmla="*/ 666555 h 2526906"/>
                <a:gd name="connsiteX761" fmla="*/ 1972996 w 2554471"/>
                <a:gd name="connsiteY761" fmla="*/ 711879 h 2526906"/>
                <a:gd name="connsiteX762" fmla="*/ 2009657 w 2554471"/>
                <a:gd name="connsiteY762" fmla="*/ 753206 h 2526906"/>
                <a:gd name="connsiteX763" fmla="*/ 1969663 w 2554471"/>
                <a:gd name="connsiteY763" fmla="*/ 819195 h 2526906"/>
                <a:gd name="connsiteX764" fmla="*/ 1914340 w 2554471"/>
                <a:gd name="connsiteY764" fmla="*/ 797866 h 2526906"/>
                <a:gd name="connsiteX765" fmla="*/ 1875013 w 2554471"/>
                <a:gd name="connsiteY765" fmla="*/ 755872 h 2526906"/>
                <a:gd name="connsiteX766" fmla="*/ 1852349 w 2554471"/>
                <a:gd name="connsiteY766" fmla="*/ 697216 h 2526906"/>
                <a:gd name="connsiteX767" fmla="*/ 1892655 w 2554471"/>
                <a:gd name="connsiteY767" fmla="*/ 665253 h 2526906"/>
                <a:gd name="connsiteX768" fmla="*/ 2305525 w 2554471"/>
                <a:gd name="connsiteY768" fmla="*/ 657555 h 2526906"/>
                <a:gd name="connsiteX769" fmla="*/ 2316941 w 2554471"/>
                <a:gd name="connsiteY769" fmla="*/ 661887 h 2526906"/>
                <a:gd name="connsiteX770" fmla="*/ 2317607 w 2554471"/>
                <a:gd name="connsiteY770" fmla="*/ 683884 h 2526906"/>
                <a:gd name="connsiteX771" fmla="*/ 2244951 w 2554471"/>
                <a:gd name="connsiteY771" fmla="*/ 730542 h 2526906"/>
                <a:gd name="connsiteX772" fmla="*/ 2261614 w 2554471"/>
                <a:gd name="connsiteY772" fmla="*/ 689217 h 2526906"/>
                <a:gd name="connsiteX773" fmla="*/ 2293611 w 2554471"/>
                <a:gd name="connsiteY773" fmla="*/ 659221 h 2526906"/>
                <a:gd name="connsiteX774" fmla="*/ 2305525 w 2554471"/>
                <a:gd name="connsiteY774" fmla="*/ 657555 h 2526906"/>
                <a:gd name="connsiteX775" fmla="*/ 1736058 w 2554471"/>
                <a:gd name="connsiteY775" fmla="*/ 619124 h 2526906"/>
                <a:gd name="connsiteX776" fmla="*/ 1806359 w 2554471"/>
                <a:gd name="connsiteY776" fmla="*/ 678552 h 2526906"/>
                <a:gd name="connsiteX777" fmla="*/ 1821688 w 2554471"/>
                <a:gd name="connsiteY777" fmla="*/ 709213 h 2526906"/>
                <a:gd name="connsiteX778" fmla="*/ 1785694 w 2554471"/>
                <a:gd name="connsiteY778" fmla="*/ 741874 h 2526906"/>
                <a:gd name="connsiteX779" fmla="*/ 1759033 w 2554471"/>
                <a:gd name="connsiteY779" fmla="*/ 742541 h 2526906"/>
                <a:gd name="connsiteX780" fmla="*/ 1696377 w 2554471"/>
                <a:gd name="connsiteY780" fmla="*/ 627895 h 2526906"/>
                <a:gd name="connsiteX781" fmla="*/ 1736058 w 2554471"/>
                <a:gd name="connsiteY781" fmla="*/ 619124 h 2526906"/>
                <a:gd name="connsiteX782" fmla="*/ 2179836 w 2554471"/>
                <a:gd name="connsiteY782" fmla="*/ 617938 h 2526906"/>
                <a:gd name="connsiteX783" fmla="*/ 2185627 w 2554471"/>
                <a:gd name="connsiteY783" fmla="*/ 619228 h 2526906"/>
                <a:gd name="connsiteX784" fmla="*/ 2237620 w 2554471"/>
                <a:gd name="connsiteY784" fmla="*/ 687218 h 2526906"/>
                <a:gd name="connsiteX785" fmla="*/ 2163631 w 2554471"/>
                <a:gd name="connsiteY785" fmla="*/ 756541 h 2526906"/>
                <a:gd name="connsiteX786" fmla="*/ 2100974 w 2554471"/>
                <a:gd name="connsiteY786" fmla="*/ 693218 h 2526906"/>
                <a:gd name="connsiteX787" fmla="*/ 2104307 w 2554471"/>
                <a:gd name="connsiteY787" fmla="*/ 669888 h 2526906"/>
                <a:gd name="connsiteX788" fmla="*/ 2134302 w 2554471"/>
                <a:gd name="connsiteY788" fmla="*/ 645226 h 2526906"/>
                <a:gd name="connsiteX789" fmla="*/ 2156965 w 2554471"/>
                <a:gd name="connsiteY789" fmla="*/ 638560 h 2526906"/>
                <a:gd name="connsiteX790" fmla="*/ 2179836 w 2554471"/>
                <a:gd name="connsiteY790" fmla="*/ 617938 h 2526906"/>
                <a:gd name="connsiteX791" fmla="*/ 1272595 w 2554471"/>
                <a:gd name="connsiteY791" fmla="*/ 604867 h 2526906"/>
                <a:gd name="connsiteX792" fmla="*/ 1311778 w 2554471"/>
                <a:gd name="connsiteY792" fmla="*/ 635892 h 2526906"/>
                <a:gd name="connsiteX793" fmla="*/ 1330441 w 2554471"/>
                <a:gd name="connsiteY793" fmla="*/ 663890 h 2526906"/>
                <a:gd name="connsiteX794" fmla="*/ 1322442 w 2554471"/>
                <a:gd name="connsiteY794" fmla="*/ 715213 h 2526906"/>
                <a:gd name="connsiteX795" fmla="*/ 1301113 w 2554471"/>
                <a:gd name="connsiteY795" fmla="*/ 761874 h 2526906"/>
                <a:gd name="connsiteX796" fmla="*/ 1277783 w 2554471"/>
                <a:gd name="connsiteY796" fmla="*/ 782537 h 2526906"/>
                <a:gd name="connsiteX797" fmla="*/ 1199128 w 2554471"/>
                <a:gd name="connsiteY797" fmla="*/ 677886 h 2526906"/>
                <a:gd name="connsiteX798" fmla="*/ 1253786 w 2554471"/>
                <a:gd name="connsiteY798" fmla="*/ 605897 h 2526906"/>
                <a:gd name="connsiteX799" fmla="*/ 1272595 w 2554471"/>
                <a:gd name="connsiteY799" fmla="*/ 604867 h 2526906"/>
                <a:gd name="connsiteX800" fmla="*/ 1516576 w 2554471"/>
                <a:gd name="connsiteY800" fmla="*/ 602149 h 2526906"/>
                <a:gd name="connsiteX801" fmla="*/ 1539740 w 2554471"/>
                <a:gd name="connsiteY801" fmla="*/ 609897 h 2526906"/>
                <a:gd name="connsiteX802" fmla="*/ 1565069 w 2554471"/>
                <a:gd name="connsiteY802" fmla="*/ 631892 h 2526906"/>
                <a:gd name="connsiteX803" fmla="*/ 1573066 w 2554471"/>
                <a:gd name="connsiteY803" fmla="*/ 688551 h 2526906"/>
                <a:gd name="connsiteX804" fmla="*/ 1557070 w 2554471"/>
                <a:gd name="connsiteY804" fmla="*/ 734542 h 2526906"/>
                <a:gd name="connsiteX805" fmla="*/ 1523075 w 2554471"/>
                <a:gd name="connsiteY805" fmla="*/ 763870 h 2526906"/>
                <a:gd name="connsiteX806" fmla="*/ 1488413 w 2554471"/>
                <a:gd name="connsiteY806" fmla="*/ 745873 h 2526906"/>
                <a:gd name="connsiteX807" fmla="*/ 1479748 w 2554471"/>
                <a:gd name="connsiteY807" fmla="*/ 733208 h 2526906"/>
                <a:gd name="connsiteX808" fmla="*/ 1449752 w 2554471"/>
                <a:gd name="connsiteY808" fmla="*/ 691217 h 2526906"/>
                <a:gd name="connsiteX809" fmla="*/ 1494413 w 2554471"/>
                <a:gd name="connsiteY809" fmla="*/ 611897 h 2526906"/>
                <a:gd name="connsiteX810" fmla="*/ 1516576 w 2554471"/>
                <a:gd name="connsiteY810" fmla="*/ 602149 h 2526906"/>
                <a:gd name="connsiteX811" fmla="*/ 2024653 w 2554471"/>
                <a:gd name="connsiteY811" fmla="*/ 579486 h 2526906"/>
                <a:gd name="connsiteX812" fmla="*/ 2086309 w 2554471"/>
                <a:gd name="connsiteY812" fmla="*/ 636558 h 2526906"/>
                <a:gd name="connsiteX813" fmla="*/ 2090309 w 2554471"/>
                <a:gd name="connsiteY813" fmla="*/ 662555 h 2526906"/>
                <a:gd name="connsiteX814" fmla="*/ 2084310 w 2554471"/>
                <a:gd name="connsiteY814" fmla="*/ 692550 h 2526906"/>
                <a:gd name="connsiteX815" fmla="*/ 2008322 w 2554471"/>
                <a:gd name="connsiteY815" fmla="*/ 724545 h 2526906"/>
                <a:gd name="connsiteX816" fmla="*/ 1935001 w 2554471"/>
                <a:gd name="connsiteY816" fmla="*/ 647890 h 2526906"/>
                <a:gd name="connsiteX817" fmla="*/ 1945000 w 2554471"/>
                <a:gd name="connsiteY817" fmla="*/ 605897 h 2526906"/>
                <a:gd name="connsiteX818" fmla="*/ 2024653 w 2554471"/>
                <a:gd name="connsiteY818" fmla="*/ 579486 h 2526906"/>
                <a:gd name="connsiteX819" fmla="*/ 2369011 w 2554471"/>
                <a:gd name="connsiteY819" fmla="*/ 559571 h 2526906"/>
                <a:gd name="connsiteX820" fmla="*/ 2387591 w 2554471"/>
                <a:gd name="connsiteY820" fmla="*/ 563238 h 2526906"/>
                <a:gd name="connsiteX821" fmla="*/ 2392257 w 2554471"/>
                <a:gd name="connsiteY821" fmla="*/ 571903 h 2526906"/>
                <a:gd name="connsiteX822" fmla="*/ 2339599 w 2554471"/>
                <a:gd name="connsiteY822" fmla="*/ 616561 h 2526906"/>
                <a:gd name="connsiteX823" fmla="*/ 2333602 w 2554471"/>
                <a:gd name="connsiteY823" fmla="*/ 611230 h 2526906"/>
                <a:gd name="connsiteX824" fmla="*/ 2352931 w 2554471"/>
                <a:gd name="connsiteY824" fmla="*/ 565904 h 2526906"/>
                <a:gd name="connsiteX825" fmla="*/ 2369011 w 2554471"/>
                <a:gd name="connsiteY825" fmla="*/ 559571 h 2526906"/>
                <a:gd name="connsiteX826" fmla="*/ 1839019 w 2554471"/>
                <a:gd name="connsiteY826" fmla="*/ 545241 h 2526906"/>
                <a:gd name="connsiteX827" fmla="*/ 1911674 w 2554471"/>
                <a:gd name="connsiteY827" fmla="*/ 626563 h 2526906"/>
                <a:gd name="connsiteX828" fmla="*/ 1903009 w 2554471"/>
                <a:gd name="connsiteY828" fmla="*/ 641893 h 2526906"/>
                <a:gd name="connsiteX829" fmla="*/ 1851018 w 2554471"/>
                <a:gd name="connsiteY829" fmla="*/ 650559 h 2526906"/>
                <a:gd name="connsiteX830" fmla="*/ 1783696 w 2554471"/>
                <a:gd name="connsiteY830" fmla="*/ 587235 h 2526906"/>
                <a:gd name="connsiteX831" fmla="*/ 1839019 w 2554471"/>
                <a:gd name="connsiteY831" fmla="*/ 545241 h 2526906"/>
                <a:gd name="connsiteX832" fmla="*/ 1636303 w 2554471"/>
                <a:gd name="connsiteY832" fmla="*/ 527995 h 2526906"/>
                <a:gd name="connsiteX833" fmla="*/ 1678379 w 2554471"/>
                <a:gd name="connsiteY833" fmla="*/ 550574 h 2526906"/>
                <a:gd name="connsiteX834" fmla="*/ 1697043 w 2554471"/>
                <a:gd name="connsiteY834" fmla="*/ 627230 h 2526906"/>
                <a:gd name="connsiteX835" fmla="*/ 1679712 w 2554471"/>
                <a:gd name="connsiteY835" fmla="*/ 641893 h 2526906"/>
                <a:gd name="connsiteX836" fmla="*/ 1593727 w 2554471"/>
                <a:gd name="connsiteY836" fmla="*/ 640560 h 2526906"/>
                <a:gd name="connsiteX837" fmla="*/ 1575731 w 2554471"/>
                <a:gd name="connsiteY837" fmla="*/ 612565 h 2526906"/>
                <a:gd name="connsiteX838" fmla="*/ 1591727 w 2554471"/>
                <a:gd name="connsiteY838" fmla="*/ 537909 h 2526906"/>
                <a:gd name="connsiteX839" fmla="*/ 1636303 w 2554471"/>
                <a:gd name="connsiteY839" fmla="*/ 527995 h 2526906"/>
                <a:gd name="connsiteX840" fmla="*/ 2246950 w 2554471"/>
                <a:gd name="connsiteY840" fmla="*/ 523245 h 2526906"/>
                <a:gd name="connsiteX841" fmla="*/ 2312940 w 2554471"/>
                <a:gd name="connsiteY841" fmla="*/ 589234 h 2526906"/>
                <a:gd name="connsiteX842" fmla="*/ 2274945 w 2554471"/>
                <a:gd name="connsiteY842" fmla="*/ 642560 h 2526906"/>
                <a:gd name="connsiteX843" fmla="*/ 2220954 w 2554471"/>
                <a:gd name="connsiteY843" fmla="*/ 618564 h 2526906"/>
                <a:gd name="connsiteX844" fmla="*/ 2235619 w 2554471"/>
                <a:gd name="connsiteY844" fmla="*/ 527911 h 2526906"/>
                <a:gd name="connsiteX845" fmla="*/ 2246950 w 2554471"/>
                <a:gd name="connsiteY845" fmla="*/ 523245 h 2526906"/>
                <a:gd name="connsiteX846" fmla="*/ 1400012 w 2554471"/>
                <a:gd name="connsiteY846" fmla="*/ 519996 h 2526906"/>
                <a:gd name="connsiteX847" fmla="*/ 1431092 w 2554471"/>
                <a:gd name="connsiteY847" fmla="*/ 540576 h 2526906"/>
                <a:gd name="connsiteX848" fmla="*/ 1449755 w 2554471"/>
                <a:gd name="connsiteY848" fmla="*/ 564571 h 2526906"/>
                <a:gd name="connsiteX849" fmla="*/ 1443089 w 2554471"/>
                <a:gd name="connsiteY849" fmla="*/ 620564 h 2526906"/>
                <a:gd name="connsiteX850" fmla="*/ 1425092 w 2554471"/>
                <a:gd name="connsiteY850" fmla="*/ 657891 h 2526906"/>
                <a:gd name="connsiteX851" fmla="*/ 1381765 w 2554471"/>
                <a:gd name="connsiteY851" fmla="*/ 687220 h 2526906"/>
                <a:gd name="connsiteX852" fmla="*/ 1372432 w 2554471"/>
                <a:gd name="connsiteY852" fmla="*/ 685886 h 2526906"/>
                <a:gd name="connsiteX853" fmla="*/ 1317108 w 2554471"/>
                <a:gd name="connsiteY853" fmla="*/ 589235 h 2526906"/>
                <a:gd name="connsiteX854" fmla="*/ 1362435 w 2554471"/>
                <a:gd name="connsiteY854" fmla="*/ 523913 h 2526906"/>
                <a:gd name="connsiteX855" fmla="*/ 1400012 w 2554471"/>
                <a:gd name="connsiteY855" fmla="*/ 519996 h 2526906"/>
                <a:gd name="connsiteX856" fmla="*/ 2109340 w 2554471"/>
                <a:gd name="connsiteY856" fmla="*/ 481773 h 2526906"/>
                <a:gd name="connsiteX857" fmla="*/ 2136971 w 2554471"/>
                <a:gd name="connsiteY857" fmla="*/ 492584 h 2526906"/>
                <a:gd name="connsiteX858" fmla="*/ 2184298 w 2554471"/>
                <a:gd name="connsiteY858" fmla="*/ 550575 h 2526906"/>
                <a:gd name="connsiteX859" fmla="*/ 2170299 w 2554471"/>
                <a:gd name="connsiteY859" fmla="*/ 594569 h 2526906"/>
                <a:gd name="connsiteX860" fmla="*/ 2101643 w 2554471"/>
                <a:gd name="connsiteY860" fmla="*/ 609899 h 2526906"/>
                <a:gd name="connsiteX861" fmla="*/ 2042319 w 2554471"/>
                <a:gd name="connsiteY861" fmla="*/ 551908 h 2526906"/>
                <a:gd name="connsiteX862" fmla="*/ 2036319 w 2554471"/>
                <a:gd name="connsiteY862" fmla="*/ 526579 h 2526906"/>
                <a:gd name="connsiteX863" fmla="*/ 2109340 w 2554471"/>
                <a:gd name="connsiteY863" fmla="*/ 481773 h 2526906"/>
                <a:gd name="connsiteX864" fmla="*/ 2432253 w 2554471"/>
                <a:gd name="connsiteY864" fmla="*/ 463921 h 2526906"/>
                <a:gd name="connsiteX865" fmla="*/ 2440919 w 2554471"/>
                <a:gd name="connsiteY865" fmla="*/ 472587 h 2526906"/>
                <a:gd name="connsiteX866" fmla="*/ 2410256 w 2554471"/>
                <a:gd name="connsiteY866" fmla="*/ 517244 h 2526906"/>
                <a:gd name="connsiteX867" fmla="*/ 2402923 w 2554471"/>
                <a:gd name="connsiteY867" fmla="*/ 507914 h 2526906"/>
                <a:gd name="connsiteX868" fmla="*/ 2432253 w 2554471"/>
                <a:gd name="connsiteY868" fmla="*/ 463921 h 2526906"/>
                <a:gd name="connsiteX869" fmla="*/ 1749066 w 2554471"/>
                <a:gd name="connsiteY869" fmla="*/ 452581 h 2526906"/>
                <a:gd name="connsiteX870" fmla="*/ 1781030 w 2554471"/>
                <a:gd name="connsiteY870" fmla="*/ 475921 h 2526906"/>
                <a:gd name="connsiteX871" fmla="*/ 1781696 w 2554471"/>
                <a:gd name="connsiteY871" fmla="*/ 544578 h 2526906"/>
                <a:gd name="connsiteX872" fmla="*/ 1761699 w 2554471"/>
                <a:gd name="connsiteY872" fmla="*/ 578573 h 2526906"/>
                <a:gd name="connsiteX873" fmla="*/ 1749702 w 2554471"/>
                <a:gd name="connsiteY873" fmla="*/ 589903 h 2526906"/>
                <a:gd name="connsiteX874" fmla="*/ 1676381 w 2554471"/>
                <a:gd name="connsiteY874" fmla="*/ 515249 h 2526906"/>
                <a:gd name="connsiteX875" fmla="*/ 1735037 w 2554471"/>
                <a:gd name="connsiteY875" fmla="*/ 456590 h 2526906"/>
                <a:gd name="connsiteX876" fmla="*/ 1749066 w 2554471"/>
                <a:gd name="connsiteY876" fmla="*/ 452581 h 2526906"/>
                <a:gd name="connsiteX877" fmla="*/ 1971259 w 2554471"/>
                <a:gd name="connsiteY877" fmla="*/ 450122 h 2526906"/>
                <a:gd name="connsiteX878" fmla="*/ 2035655 w 2554471"/>
                <a:gd name="connsiteY878" fmla="*/ 474588 h 2526906"/>
                <a:gd name="connsiteX879" fmla="*/ 2036988 w 2554471"/>
                <a:gd name="connsiteY879" fmla="*/ 487252 h 2526906"/>
                <a:gd name="connsiteX880" fmla="*/ 2007660 w 2554471"/>
                <a:gd name="connsiteY880" fmla="*/ 535912 h 2526906"/>
                <a:gd name="connsiteX881" fmla="*/ 1893010 w 2554471"/>
                <a:gd name="connsiteY881" fmla="*/ 547242 h 2526906"/>
                <a:gd name="connsiteX882" fmla="*/ 1891676 w 2554471"/>
                <a:gd name="connsiteY882" fmla="*/ 521913 h 2526906"/>
                <a:gd name="connsiteX883" fmla="*/ 1947669 w 2554471"/>
                <a:gd name="connsiteY883" fmla="*/ 453923 h 2526906"/>
                <a:gd name="connsiteX884" fmla="*/ 1971259 w 2554471"/>
                <a:gd name="connsiteY884" fmla="*/ 450122 h 2526906"/>
                <a:gd name="connsiteX885" fmla="*/ 2318459 w 2554471"/>
                <a:gd name="connsiteY885" fmla="*/ 450006 h 2526906"/>
                <a:gd name="connsiteX886" fmla="*/ 2334936 w 2554471"/>
                <a:gd name="connsiteY886" fmla="*/ 455256 h 2526906"/>
                <a:gd name="connsiteX887" fmla="*/ 2359598 w 2554471"/>
                <a:gd name="connsiteY887" fmla="*/ 467921 h 2526906"/>
                <a:gd name="connsiteX888" fmla="*/ 2385594 w 2554471"/>
                <a:gd name="connsiteY888" fmla="*/ 501915 h 2526906"/>
                <a:gd name="connsiteX889" fmla="*/ 2344935 w 2554471"/>
                <a:gd name="connsiteY889" fmla="*/ 543240 h 2526906"/>
                <a:gd name="connsiteX890" fmla="*/ 2276279 w 2554471"/>
                <a:gd name="connsiteY890" fmla="*/ 473254 h 2526906"/>
                <a:gd name="connsiteX891" fmla="*/ 2318459 w 2554471"/>
                <a:gd name="connsiteY891" fmla="*/ 450006 h 2526906"/>
                <a:gd name="connsiteX892" fmla="*/ 1483996 w 2554471"/>
                <a:gd name="connsiteY892" fmla="*/ 439510 h 2526906"/>
                <a:gd name="connsiteX893" fmla="*/ 1543737 w 2554471"/>
                <a:gd name="connsiteY893" fmla="*/ 456590 h 2526906"/>
                <a:gd name="connsiteX894" fmla="*/ 1581728 w 2554471"/>
                <a:gd name="connsiteY894" fmla="*/ 508582 h 2526906"/>
                <a:gd name="connsiteX895" fmla="*/ 1577064 w 2554471"/>
                <a:gd name="connsiteY895" fmla="*/ 527913 h 2526906"/>
                <a:gd name="connsiteX896" fmla="*/ 1555733 w 2554471"/>
                <a:gd name="connsiteY896" fmla="*/ 560575 h 2526906"/>
                <a:gd name="connsiteX897" fmla="*/ 1536404 w 2554471"/>
                <a:gd name="connsiteY897" fmla="*/ 573905 h 2526906"/>
                <a:gd name="connsiteX898" fmla="*/ 1432422 w 2554471"/>
                <a:gd name="connsiteY898" fmla="*/ 507248 h 2526906"/>
                <a:gd name="connsiteX899" fmla="*/ 1431755 w 2554471"/>
                <a:gd name="connsiteY899" fmla="*/ 475920 h 2526906"/>
                <a:gd name="connsiteX900" fmla="*/ 1483996 w 2554471"/>
                <a:gd name="connsiteY900" fmla="*/ 439510 h 2526906"/>
                <a:gd name="connsiteX901" fmla="*/ 1860349 w 2554471"/>
                <a:gd name="connsiteY901" fmla="*/ 377271 h 2526906"/>
                <a:gd name="connsiteX902" fmla="*/ 1916340 w 2554471"/>
                <a:gd name="connsiteY902" fmla="*/ 425931 h 2526906"/>
                <a:gd name="connsiteX903" fmla="*/ 1899010 w 2554471"/>
                <a:gd name="connsiteY903" fmla="*/ 459260 h 2526906"/>
                <a:gd name="connsiteX904" fmla="*/ 1867682 w 2554471"/>
                <a:gd name="connsiteY904" fmla="*/ 511918 h 2526906"/>
                <a:gd name="connsiteX905" fmla="*/ 1849017 w 2554471"/>
                <a:gd name="connsiteY905" fmla="*/ 516584 h 2526906"/>
                <a:gd name="connsiteX906" fmla="*/ 1790360 w 2554471"/>
                <a:gd name="connsiteY906" fmla="*/ 451260 h 2526906"/>
                <a:gd name="connsiteX907" fmla="*/ 1788360 w 2554471"/>
                <a:gd name="connsiteY907" fmla="*/ 423265 h 2526906"/>
                <a:gd name="connsiteX908" fmla="*/ 1860349 w 2554471"/>
                <a:gd name="connsiteY908" fmla="*/ 377271 h 2526906"/>
                <a:gd name="connsiteX909" fmla="*/ 2394257 w 2554471"/>
                <a:gd name="connsiteY909" fmla="*/ 367272 h 2526906"/>
                <a:gd name="connsiteX910" fmla="*/ 2440917 w 2554471"/>
                <a:gd name="connsiteY910" fmla="*/ 397267 h 2526906"/>
                <a:gd name="connsiteX911" fmla="*/ 2380927 w 2554471"/>
                <a:gd name="connsiteY911" fmla="*/ 455923 h 2526906"/>
                <a:gd name="connsiteX912" fmla="*/ 2342267 w 2554471"/>
                <a:gd name="connsiteY912" fmla="*/ 427262 h 2526906"/>
                <a:gd name="connsiteX913" fmla="*/ 2394257 w 2554471"/>
                <a:gd name="connsiteY913" fmla="*/ 367272 h 2526906"/>
                <a:gd name="connsiteX914" fmla="*/ 1615048 w 2554471"/>
                <a:gd name="connsiteY914" fmla="*/ 352411 h 2526906"/>
                <a:gd name="connsiteX915" fmla="*/ 1650386 w 2554471"/>
                <a:gd name="connsiteY915" fmla="*/ 362607 h 2526906"/>
                <a:gd name="connsiteX916" fmla="*/ 1707043 w 2554471"/>
                <a:gd name="connsiteY916" fmla="*/ 429262 h 2526906"/>
                <a:gd name="connsiteX917" fmla="*/ 1697711 w 2554471"/>
                <a:gd name="connsiteY917" fmla="*/ 453924 h 2526906"/>
                <a:gd name="connsiteX918" fmla="*/ 1649053 w 2554471"/>
                <a:gd name="connsiteY918" fmla="*/ 493251 h 2526906"/>
                <a:gd name="connsiteX919" fmla="*/ 1597060 w 2554471"/>
                <a:gd name="connsiteY919" fmla="*/ 498583 h 2526906"/>
                <a:gd name="connsiteX920" fmla="*/ 1542403 w 2554471"/>
                <a:gd name="connsiteY920" fmla="*/ 411933 h 2526906"/>
                <a:gd name="connsiteX921" fmla="*/ 1615048 w 2554471"/>
                <a:gd name="connsiteY921" fmla="*/ 352411 h 2526906"/>
                <a:gd name="connsiteX922" fmla="*/ 2060149 w 2554471"/>
                <a:gd name="connsiteY922" fmla="*/ 352275 h 2526906"/>
                <a:gd name="connsiteX923" fmla="*/ 2096310 w 2554471"/>
                <a:gd name="connsiteY923" fmla="*/ 355940 h 2526906"/>
                <a:gd name="connsiteX924" fmla="*/ 2132971 w 2554471"/>
                <a:gd name="connsiteY924" fmla="*/ 387268 h 2526906"/>
                <a:gd name="connsiteX925" fmla="*/ 2124305 w 2554471"/>
                <a:gd name="connsiteY925" fmla="*/ 399267 h 2526906"/>
                <a:gd name="connsiteX926" fmla="*/ 2107642 w 2554471"/>
                <a:gd name="connsiteY926" fmla="*/ 430595 h 2526906"/>
                <a:gd name="connsiteX927" fmla="*/ 2068981 w 2554471"/>
                <a:gd name="connsiteY927" fmla="*/ 450594 h 2526906"/>
                <a:gd name="connsiteX928" fmla="*/ 2039652 w 2554471"/>
                <a:gd name="connsiteY928" fmla="*/ 429262 h 2526906"/>
                <a:gd name="connsiteX929" fmla="*/ 2028987 w 2554471"/>
                <a:gd name="connsiteY929" fmla="*/ 374605 h 2526906"/>
                <a:gd name="connsiteX930" fmla="*/ 2060149 w 2554471"/>
                <a:gd name="connsiteY930" fmla="*/ 352275 h 2526906"/>
                <a:gd name="connsiteX931" fmla="*/ 2500243 w 2554471"/>
                <a:gd name="connsiteY931" fmla="*/ 343276 h 2526906"/>
                <a:gd name="connsiteX932" fmla="*/ 2456914 w 2554471"/>
                <a:gd name="connsiteY932" fmla="*/ 421265 h 2526906"/>
                <a:gd name="connsiteX933" fmla="*/ 2500243 w 2554471"/>
                <a:gd name="connsiteY933" fmla="*/ 343276 h 2526906"/>
                <a:gd name="connsiteX934" fmla="*/ 2271613 w 2554471"/>
                <a:gd name="connsiteY934" fmla="*/ 319282 h 2526906"/>
                <a:gd name="connsiteX935" fmla="*/ 2339601 w 2554471"/>
                <a:gd name="connsiteY935" fmla="*/ 372606 h 2526906"/>
                <a:gd name="connsiteX936" fmla="*/ 2308273 w 2554471"/>
                <a:gd name="connsiteY936" fmla="*/ 426597 h 2526906"/>
                <a:gd name="connsiteX937" fmla="*/ 2262947 w 2554471"/>
                <a:gd name="connsiteY937" fmla="*/ 428597 h 2526906"/>
                <a:gd name="connsiteX938" fmla="*/ 2218287 w 2554471"/>
                <a:gd name="connsiteY938" fmla="*/ 371939 h 2526906"/>
                <a:gd name="connsiteX939" fmla="*/ 2271613 w 2554471"/>
                <a:gd name="connsiteY939" fmla="*/ 319282 h 2526906"/>
                <a:gd name="connsiteX940" fmla="*/ 1978327 w 2554471"/>
                <a:gd name="connsiteY940" fmla="*/ 293951 h 2526906"/>
                <a:gd name="connsiteX941" fmla="*/ 2027653 w 2554471"/>
                <a:gd name="connsiteY941" fmla="*/ 329945 h 2526906"/>
                <a:gd name="connsiteX942" fmla="*/ 2012988 w 2554471"/>
                <a:gd name="connsiteY942" fmla="*/ 364606 h 2526906"/>
                <a:gd name="connsiteX943" fmla="*/ 1997659 w 2554471"/>
                <a:gd name="connsiteY943" fmla="*/ 390601 h 2526906"/>
                <a:gd name="connsiteX944" fmla="*/ 1958331 w 2554471"/>
                <a:gd name="connsiteY944" fmla="*/ 423263 h 2526906"/>
                <a:gd name="connsiteX945" fmla="*/ 1923670 w 2554471"/>
                <a:gd name="connsiteY945" fmla="*/ 399267 h 2526906"/>
                <a:gd name="connsiteX946" fmla="*/ 1939669 w 2554471"/>
                <a:gd name="connsiteY946" fmla="*/ 311947 h 2526906"/>
                <a:gd name="connsiteX947" fmla="*/ 1978327 w 2554471"/>
                <a:gd name="connsiteY947" fmla="*/ 293951 h 2526906"/>
                <a:gd name="connsiteX948" fmla="*/ 1754368 w 2554471"/>
                <a:gd name="connsiteY948" fmla="*/ 283285 h 2526906"/>
                <a:gd name="connsiteX949" fmla="*/ 1827023 w 2554471"/>
                <a:gd name="connsiteY949" fmla="*/ 357941 h 2526906"/>
                <a:gd name="connsiteX950" fmla="*/ 1802359 w 2554471"/>
                <a:gd name="connsiteY950" fmla="*/ 381937 h 2526906"/>
                <a:gd name="connsiteX951" fmla="*/ 1757035 w 2554471"/>
                <a:gd name="connsiteY951" fmla="*/ 423264 h 2526906"/>
                <a:gd name="connsiteX952" fmla="*/ 1739037 w 2554471"/>
                <a:gd name="connsiteY952" fmla="*/ 426597 h 2526906"/>
                <a:gd name="connsiteX953" fmla="*/ 1709709 w 2554471"/>
                <a:gd name="connsiteY953" fmla="*/ 395936 h 2526906"/>
                <a:gd name="connsiteX954" fmla="*/ 1686380 w 2554471"/>
                <a:gd name="connsiteY954" fmla="*/ 363940 h 2526906"/>
                <a:gd name="connsiteX955" fmla="*/ 1701709 w 2554471"/>
                <a:gd name="connsiteY955" fmla="*/ 295951 h 2526906"/>
                <a:gd name="connsiteX956" fmla="*/ 1754368 w 2554471"/>
                <a:gd name="connsiteY956" fmla="*/ 283285 h 2526906"/>
                <a:gd name="connsiteX957" fmla="*/ 2169630 w 2554471"/>
                <a:gd name="connsiteY957" fmla="*/ 269290 h 2526906"/>
                <a:gd name="connsiteX958" fmla="*/ 2213624 w 2554471"/>
                <a:gd name="connsiteY958" fmla="*/ 297952 h 2526906"/>
                <a:gd name="connsiteX959" fmla="*/ 2206958 w 2554471"/>
                <a:gd name="connsiteY959" fmla="*/ 327280 h 2526906"/>
                <a:gd name="connsiteX960" fmla="*/ 2232287 w 2554471"/>
                <a:gd name="connsiteY960" fmla="*/ 429931 h 2526906"/>
                <a:gd name="connsiteX961" fmla="*/ 2242953 w 2554471"/>
                <a:gd name="connsiteY961" fmla="*/ 507253 h 2526906"/>
                <a:gd name="connsiteX962" fmla="*/ 2204958 w 2554471"/>
                <a:gd name="connsiteY962" fmla="*/ 516585 h 2526906"/>
                <a:gd name="connsiteX963" fmla="*/ 2140302 w 2554471"/>
                <a:gd name="connsiteY963" fmla="*/ 469925 h 2526906"/>
                <a:gd name="connsiteX964" fmla="*/ 2154299 w 2554471"/>
                <a:gd name="connsiteY964" fmla="*/ 406602 h 2526906"/>
                <a:gd name="connsiteX965" fmla="*/ 2173630 w 2554471"/>
                <a:gd name="connsiteY965" fmla="*/ 397936 h 2526906"/>
                <a:gd name="connsiteX966" fmla="*/ 2185627 w 2554471"/>
                <a:gd name="connsiteY966" fmla="*/ 385939 h 2526906"/>
                <a:gd name="connsiteX967" fmla="*/ 2170964 w 2554471"/>
                <a:gd name="connsiteY967" fmla="*/ 373274 h 2526906"/>
                <a:gd name="connsiteX968" fmla="*/ 2140302 w 2554471"/>
                <a:gd name="connsiteY968" fmla="*/ 359942 h 2526906"/>
                <a:gd name="connsiteX969" fmla="*/ 2114306 w 2554471"/>
                <a:gd name="connsiteY969" fmla="*/ 305951 h 2526906"/>
                <a:gd name="connsiteX970" fmla="*/ 2169630 w 2554471"/>
                <a:gd name="connsiteY970" fmla="*/ 269290 h 2526906"/>
                <a:gd name="connsiteX971" fmla="*/ 2510739 w 2554471"/>
                <a:gd name="connsiteY971" fmla="*/ 264621 h 2526906"/>
                <a:gd name="connsiteX972" fmla="*/ 2518903 w 2554471"/>
                <a:gd name="connsiteY972" fmla="*/ 271954 h 2526906"/>
                <a:gd name="connsiteX973" fmla="*/ 2510239 w 2554471"/>
                <a:gd name="connsiteY973" fmla="*/ 309948 h 2526906"/>
                <a:gd name="connsiteX974" fmla="*/ 2501573 w 2554471"/>
                <a:gd name="connsiteY974" fmla="*/ 267288 h 2526906"/>
                <a:gd name="connsiteX975" fmla="*/ 2510739 w 2554471"/>
                <a:gd name="connsiteY975" fmla="*/ 264621 h 2526906"/>
                <a:gd name="connsiteX976" fmla="*/ 2360931 w 2554471"/>
                <a:gd name="connsiteY976" fmla="*/ 239295 h 2526906"/>
                <a:gd name="connsiteX977" fmla="*/ 2443583 w 2554471"/>
                <a:gd name="connsiteY977" fmla="*/ 251960 h 2526906"/>
                <a:gd name="connsiteX978" fmla="*/ 2484244 w 2554471"/>
                <a:gd name="connsiteY978" fmla="*/ 299285 h 2526906"/>
                <a:gd name="connsiteX979" fmla="*/ 2466248 w 2554471"/>
                <a:gd name="connsiteY979" fmla="*/ 344611 h 2526906"/>
                <a:gd name="connsiteX980" fmla="*/ 2430920 w 2554471"/>
                <a:gd name="connsiteY980" fmla="*/ 357943 h 2526906"/>
                <a:gd name="connsiteX981" fmla="*/ 2414255 w 2554471"/>
                <a:gd name="connsiteY981" fmla="*/ 319282 h 2526906"/>
                <a:gd name="connsiteX982" fmla="*/ 2407589 w 2554471"/>
                <a:gd name="connsiteY982" fmla="*/ 262626 h 2526906"/>
                <a:gd name="connsiteX983" fmla="*/ 2406922 w 2554471"/>
                <a:gd name="connsiteY983" fmla="*/ 280622 h 2526906"/>
                <a:gd name="connsiteX984" fmla="*/ 2371595 w 2554471"/>
                <a:gd name="connsiteY984" fmla="*/ 343944 h 2526906"/>
                <a:gd name="connsiteX985" fmla="*/ 2284943 w 2554471"/>
                <a:gd name="connsiteY985" fmla="*/ 305951 h 2526906"/>
                <a:gd name="connsiteX986" fmla="*/ 2281610 w 2554471"/>
                <a:gd name="connsiteY986" fmla="*/ 291288 h 2526906"/>
                <a:gd name="connsiteX987" fmla="*/ 2360931 w 2554471"/>
                <a:gd name="connsiteY987" fmla="*/ 239295 h 2526906"/>
                <a:gd name="connsiteX988" fmla="*/ 2080313 w 2554471"/>
                <a:gd name="connsiteY988" fmla="*/ 214632 h 2526906"/>
                <a:gd name="connsiteX989" fmla="*/ 2130970 w 2554471"/>
                <a:gd name="connsiteY989" fmla="*/ 251293 h 2526906"/>
                <a:gd name="connsiteX990" fmla="*/ 2122971 w 2554471"/>
                <a:gd name="connsiteY990" fmla="*/ 266623 h 2526906"/>
                <a:gd name="connsiteX991" fmla="*/ 2092309 w 2554471"/>
                <a:gd name="connsiteY991" fmla="*/ 303285 h 2526906"/>
                <a:gd name="connsiteX992" fmla="*/ 2046318 w 2554471"/>
                <a:gd name="connsiteY992" fmla="*/ 315283 h 2526906"/>
                <a:gd name="connsiteX993" fmla="*/ 2015657 w 2554471"/>
                <a:gd name="connsiteY993" fmla="*/ 267290 h 2526906"/>
                <a:gd name="connsiteX994" fmla="*/ 2028987 w 2554471"/>
                <a:gd name="connsiteY994" fmla="*/ 230630 h 2526906"/>
                <a:gd name="connsiteX995" fmla="*/ 2080313 w 2554471"/>
                <a:gd name="connsiteY995" fmla="*/ 214632 h 2526906"/>
                <a:gd name="connsiteX996" fmla="*/ 1855851 w 2554471"/>
                <a:gd name="connsiteY996" fmla="*/ 197802 h 2526906"/>
                <a:gd name="connsiteX997" fmla="*/ 1895677 w 2554471"/>
                <a:gd name="connsiteY997" fmla="*/ 206634 h 2526906"/>
                <a:gd name="connsiteX998" fmla="*/ 1939671 w 2554471"/>
                <a:gd name="connsiteY998" fmla="*/ 273289 h 2526906"/>
                <a:gd name="connsiteX999" fmla="*/ 1923673 w 2554471"/>
                <a:gd name="connsiteY999" fmla="*/ 296618 h 2526906"/>
                <a:gd name="connsiteX1000" fmla="*/ 1882347 w 2554471"/>
                <a:gd name="connsiteY1000" fmla="*/ 344609 h 2526906"/>
                <a:gd name="connsiteX1001" fmla="*/ 1855683 w 2554471"/>
                <a:gd name="connsiteY1001" fmla="*/ 357274 h 2526906"/>
                <a:gd name="connsiteX1002" fmla="*/ 1794359 w 2554471"/>
                <a:gd name="connsiteY1002" fmla="*/ 258624 h 2526906"/>
                <a:gd name="connsiteX1003" fmla="*/ 1817024 w 2554471"/>
                <a:gd name="connsiteY1003" fmla="*/ 209967 h 2526906"/>
                <a:gd name="connsiteX1004" fmla="*/ 1855851 w 2554471"/>
                <a:gd name="connsiteY1004" fmla="*/ 197802 h 2526906"/>
                <a:gd name="connsiteX1005" fmla="*/ 2239618 w 2554471"/>
                <a:gd name="connsiteY1005" fmla="*/ 195966 h 2526906"/>
                <a:gd name="connsiteX1006" fmla="*/ 2291609 w 2554471"/>
                <a:gd name="connsiteY1006" fmla="*/ 233294 h 2526906"/>
                <a:gd name="connsiteX1007" fmla="*/ 2241616 w 2554471"/>
                <a:gd name="connsiteY1007" fmla="*/ 287284 h 2526906"/>
                <a:gd name="connsiteX1008" fmla="*/ 2194292 w 2554471"/>
                <a:gd name="connsiteY1008" fmla="*/ 234627 h 2526906"/>
                <a:gd name="connsiteX1009" fmla="*/ 2239618 w 2554471"/>
                <a:gd name="connsiteY1009" fmla="*/ 195966 h 2526906"/>
                <a:gd name="connsiteX1010" fmla="*/ 2163800 w 2554471"/>
                <a:gd name="connsiteY1010" fmla="*/ 154225 h 2526906"/>
                <a:gd name="connsiteX1011" fmla="*/ 2209626 w 2554471"/>
                <a:gd name="connsiteY1011" fmla="*/ 173972 h 2526906"/>
                <a:gd name="connsiteX1012" fmla="*/ 2218292 w 2554471"/>
                <a:gd name="connsiteY1012" fmla="*/ 183971 h 2526906"/>
                <a:gd name="connsiteX1013" fmla="*/ 2173631 w 2554471"/>
                <a:gd name="connsiteY1013" fmla="*/ 227297 h 2526906"/>
                <a:gd name="connsiteX1014" fmla="*/ 2147635 w 2554471"/>
                <a:gd name="connsiteY1014" fmla="*/ 233296 h 2526906"/>
                <a:gd name="connsiteX1015" fmla="*/ 2117640 w 2554471"/>
                <a:gd name="connsiteY1015" fmla="*/ 202634 h 2526906"/>
                <a:gd name="connsiteX1016" fmla="*/ 2118973 w 2554471"/>
                <a:gd name="connsiteY1016" fmla="*/ 177972 h 2526906"/>
                <a:gd name="connsiteX1017" fmla="*/ 2163800 w 2554471"/>
                <a:gd name="connsiteY1017" fmla="*/ 154225 h 2526906"/>
                <a:gd name="connsiteX1018" fmla="*/ 2529567 w 2554471"/>
                <a:gd name="connsiteY1018" fmla="*/ 147309 h 2526906"/>
                <a:gd name="connsiteX1019" fmla="*/ 2552230 w 2554471"/>
                <a:gd name="connsiteY1019" fmla="*/ 181304 h 2526906"/>
                <a:gd name="connsiteX1020" fmla="*/ 2520902 w 2554471"/>
                <a:gd name="connsiteY1020" fmla="*/ 239293 h 2526906"/>
                <a:gd name="connsiteX1021" fmla="*/ 2486241 w 2554471"/>
                <a:gd name="connsiteY1021" fmla="*/ 216631 h 2526906"/>
                <a:gd name="connsiteX1022" fmla="*/ 2529567 w 2554471"/>
                <a:gd name="connsiteY1022" fmla="*/ 147309 h 2526906"/>
                <a:gd name="connsiteX1023" fmla="*/ 2455903 w 2554471"/>
                <a:gd name="connsiteY1023" fmla="*/ 144092 h 2526906"/>
                <a:gd name="connsiteX1024" fmla="*/ 2476243 w 2554471"/>
                <a:gd name="connsiteY1024" fmla="*/ 169306 h 2526906"/>
                <a:gd name="connsiteX1025" fmla="*/ 2438915 w 2554471"/>
                <a:gd name="connsiteY1025" fmla="*/ 228630 h 2526906"/>
                <a:gd name="connsiteX1026" fmla="*/ 2378259 w 2554471"/>
                <a:gd name="connsiteY1026" fmla="*/ 196635 h 2526906"/>
                <a:gd name="connsiteX1027" fmla="*/ 2441582 w 2554471"/>
                <a:gd name="connsiteY1027" fmla="*/ 147977 h 2526906"/>
                <a:gd name="connsiteX1028" fmla="*/ 2455903 w 2554471"/>
                <a:gd name="connsiteY1028" fmla="*/ 144092 h 2526906"/>
                <a:gd name="connsiteX1029" fmla="*/ 1972330 w 2554471"/>
                <a:gd name="connsiteY1029" fmla="*/ 137978 h 2526906"/>
                <a:gd name="connsiteX1030" fmla="*/ 2038985 w 2554471"/>
                <a:gd name="connsiteY1030" fmla="*/ 185305 h 2526906"/>
                <a:gd name="connsiteX1031" fmla="*/ 2032320 w 2554471"/>
                <a:gd name="connsiteY1031" fmla="*/ 202635 h 2526906"/>
                <a:gd name="connsiteX1032" fmla="*/ 2000992 w 2554471"/>
                <a:gd name="connsiteY1032" fmla="*/ 253295 h 2526906"/>
                <a:gd name="connsiteX1033" fmla="*/ 1984329 w 2554471"/>
                <a:gd name="connsiteY1033" fmla="*/ 276624 h 2526906"/>
                <a:gd name="connsiteX1034" fmla="*/ 1959000 w 2554471"/>
                <a:gd name="connsiteY1034" fmla="*/ 262625 h 2526906"/>
                <a:gd name="connsiteX1035" fmla="*/ 1919673 w 2554471"/>
                <a:gd name="connsiteY1035" fmla="*/ 193969 h 2526906"/>
                <a:gd name="connsiteX1036" fmla="*/ 1972330 w 2554471"/>
                <a:gd name="connsiteY1036" fmla="*/ 137978 h 2526906"/>
                <a:gd name="connsiteX1037" fmla="*/ 2344934 w 2554471"/>
                <a:gd name="connsiteY1037" fmla="*/ 125314 h 2526906"/>
                <a:gd name="connsiteX1038" fmla="*/ 2355600 w 2554471"/>
                <a:gd name="connsiteY1038" fmla="*/ 130645 h 2526906"/>
                <a:gd name="connsiteX1039" fmla="*/ 2364263 w 2554471"/>
                <a:gd name="connsiteY1039" fmla="*/ 161973 h 2526906"/>
                <a:gd name="connsiteX1040" fmla="*/ 2330269 w 2554471"/>
                <a:gd name="connsiteY1040" fmla="*/ 215298 h 2526906"/>
                <a:gd name="connsiteX1041" fmla="*/ 2282945 w 2554471"/>
                <a:gd name="connsiteY1041" fmla="*/ 189969 h 2526906"/>
                <a:gd name="connsiteX1042" fmla="*/ 2292277 w 2554471"/>
                <a:gd name="connsiteY1042" fmla="*/ 150643 h 2526906"/>
                <a:gd name="connsiteX1043" fmla="*/ 2344934 w 2554471"/>
                <a:gd name="connsiteY1043" fmla="*/ 125314 h 2526906"/>
                <a:gd name="connsiteX1044" fmla="*/ 2110766 w 2554471"/>
                <a:gd name="connsiteY1044" fmla="*/ 98922 h 2526906"/>
                <a:gd name="connsiteX1045" fmla="*/ 2130971 w 2554471"/>
                <a:gd name="connsiteY1045" fmla="*/ 107316 h 2526906"/>
                <a:gd name="connsiteX1046" fmla="*/ 2144970 w 2554471"/>
                <a:gd name="connsiteY1046" fmla="*/ 119982 h 2526906"/>
                <a:gd name="connsiteX1047" fmla="*/ 2135637 w 2554471"/>
                <a:gd name="connsiteY1047" fmla="*/ 133311 h 2526906"/>
                <a:gd name="connsiteX1048" fmla="*/ 2091643 w 2554471"/>
                <a:gd name="connsiteY1048" fmla="*/ 179971 h 2526906"/>
                <a:gd name="connsiteX1049" fmla="*/ 2052317 w 2554471"/>
                <a:gd name="connsiteY1049" fmla="*/ 175305 h 2526906"/>
                <a:gd name="connsiteX1050" fmla="*/ 2043651 w 2554471"/>
                <a:gd name="connsiteY1050" fmla="*/ 133978 h 2526906"/>
                <a:gd name="connsiteX1051" fmla="*/ 2110766 w 2554471"/>
                <a:gd name="connsiteY1051" fmla="*/ 98922 h 2526906"/>
                <a:gd name="connsiteX1052" fmla="*/ 2263207 w 2554471"/>
                <a:gd name="connsiteY1052" fmla="*/ 86642 h 2526906"/>
                <a:gd name="connsiteX1053" fmla="*/ 2286276 w 2554471"/>
                <a:gd name="connsiteY1053" fmla="*/ 89318 h 2526906"/>
                <a:gd name="connsiteX1054" fmla="*/ 2300274 w 2554471"/>
                <a:gd name="connsiteY1054" fmla="*/ 105316 h 2526906"/>
                <a:gd name="connsiteX1055" fmla="*/ 2286942 w 2554471"/>
                <a:gd name="connsiteY1055" fmla="*/ 120646 h 2526906"/>
                <a:gd name="connsiteX1056" fmla="*/ 2256947 w 2554471"/>
                <a:gd name="connsiteY1056" fmla="*/ 154640 h 2526906"/>
                <a:gd name="connsiteX1057" fmla="*/ 2238285 w 2554471"/>
                <a:gd name="connsiteY1057" fmla="*/ 171305 h 2526906"/>
                <a:gd name="connsiteX1058" fmla="*/ 2207624 w 2554471"/>
                <a:gd name="connsiteY1058" fmla="*/ 133978 h 2526906"/>
                <a:gd name="connsiteX1059" fmla="*/ 2263207 w 2554471"/>
                <a:gd name="connsiteY1059" fmla="*/ 86642 h 2526906"/>
                <a:gd name="connsiteX1060" fmla="*/ 2494241 w 2554471"/>
                <a:gd name="connsiteY1060" fmla="*/ 74654 h 2526906"/>
                <a:gd name="connsiteX1061" fmla="*/ 2526902 w 2554471"/>
                <a:gd name="connsiteY1061" fmla="*/ 99983 h 2526906"/>
                <a:gd name="connsiteX1062" fmla="*/ 2493574 w 2554471"/>
                <a:gd name="connsiteY1062" fmla="*/ 135976 h 2526906"/>
                <a:gd name="connsiteX1063" fmla="*/ 2468911 w 2554471"/>
                <a:gd name="connsiteY1063" fmla="*/ 106648 h 2526906"/>
                <a:gd name="connsiteX1064" fmla="*/ 2494241 w 2554471"/>
                <a:gd name="connsiteY1064" fmla="*/ 74654 h 2526906"/>
                <a:gd name="connsiteX1065" fmla="*/ 2406924 w 2554471"/>
                <a:gd name="connsiteY1065" fmla="*/ 66656 h 2526906"/>
                <a:gd name="connsiteX1066" fmla="*/ 2443586 w 2554471"/>
                <a:gd name="connsiteY1066" fmla="*/ 107314 h 2526906"/>
                <a:gd name="connsiteX1067" fmla="*/ 2400925 w 2554471"/>
                <a:gd name="connsiteY1067" fmla="*/ 130644 h 2526906"/>
                <a:gd name="connsiteX1068" fmla="*/ 2372929 w 2554471"/>
                <a:gd name="connsiteY1068" fmla="*/ 107980 h 2526906"/>
                <a:gd name="connsiteX1069" fmla="*/ 2406924 w 2554471"/>
                <a:gd name="connsiteY1069" fmla="*/ 66656 h 2526906"/>
                <a:gd name="connsiteX1070" fmla="*/ 2211621 w 2554471"/>
                <a:gd name="connsiteY1070" fmla="*/ 47991 h 2526906"/>
                <a:gd name="connsiteX1071" fmla="*/ 2241616 w 2554471"/>
                <a:gd name="connsiteY1071" fmla="*/ 59990 h 2526906"/>
                <a:gd name="connsiteX1072" fmla="*/ 2225620 w 2554471"/>
                <a:gd name="connsiteY1072" fmla="*/ 81986 h 2526906"/>
                <a:gd name="connsiteX1073" fmla="*/ 2190292 w 2554471"/>
                <a:gd name="connsiteY1073" fmla="*/ 120647 h 2526906"/>
                <a:gd name="connsiteX1074" fmla="*/ 2162964 w 2554471"/>
                <a:gd name="connsiteY1074" fmla="*/ 116647 h 2526906"/>
                <a:gd name="connsiteX1075" fmla="*/ 2211621 w 2554471"/>
                <a:gd name="connsiteY1075" fmla="*/ 47991 h 2526906"/>
                <a:gd name="connsiteX1076" fmla="*/ 2352100 w 2554471"/>
                <a:gd name="connsiteY1076" fmla="*/ 32161 h 2526906"/>
                <a:gd name="connsiteX1077" fmla="*/ 2380928 w 2554471"/>
                <a:gd name="connsiteY1077" fmla="*/ 48660 h 2526906"/>
                <a:gd name="connsiteX1078" fmla="*/ 2345600 w 2554471"/>
                <a:gd name="connsiteY1078" fmla="*/ 99318 h 2526906"/>
                <a:gd name="connsiteX1079" fmla="*/ 2336269 w 2554471"/>
                <a:gd name="connsiteY1079" fmla="*/ 103318 h 2526906"/>
                <a:gd name="connsiteX1080" fmla="*/ 2308940 w 2554471"/>
                <a:gd name="connsiteY1080" fmla="*/ 71989 h 2526906"/>
                <a:gd name="connsiteX1081" fmla="*/ 2322270 w 2554471"/>
                <a:gd name="connsiteY1081" fmla="*/ 44660 h 2526906"/>
                <a:gd name="connsiteX1082" fmla="*/ 2352100 w 2554471"/>
                <a:gd name="connsiteY1082" fmla="*/ 32161 h 2526906"/>
                <a:gd name="connsiteX1083" fmla="*/ 2524236 w 2554471"/>
                <a:gd name="connsiteY1083" fmla="*/ 26662 h 2526906"/>
                <a:gd name="connsiteX1084" fmla="*/ 2553566 w 2554471"/>
                <a:gd name="connsiteY1084" fmla="*/ 55325 h 2526906"/>
                <a:gd name="connsiteX1085" fmla="*/ 2538234 w 2554471"/>
                <a:gd name="connsiteY1085" fmla="*/ 72658 h 2526906"/>
                <a:gd name="connsiteX1086" fmla="*/ 2514904 w 2554471"/>
                <a:gd name="connsiteY1086" fmla="*/ 39995 h 2526906"/>
                <a:gd name="connsiteX1087" fmla="*/ 2524236 w 2554471"/>
                <a:gd name="connsiteY1087" fmla="*/ 26662 h 2526906"/>
                <a:gd name="connsiteX1088" fmla="*/ 2296274 w 2554471"/>
                <a:gd name="connsiteY1088" fmla="*/ 11332 h 2526906"/>
                <a:gd name="connsiteX1089" fmla="*/ 2310271 w 2554471"/>
                <a:gd name="connsiteY1089" fmla="*/ 25998 h 2526906"/>
                <a:gd name="connsiteX1090" fmla="*/ 2251615 w 2554471"/>
                <a:gd name="connsiteY1090" fmla="*/ 35329 h 2526906"/>
                <a:gd name="connsiteX1091" fmla="*/ 2296274 w 2554471"/>
                <a:gd name="connsiteY1091" fmla="*/ 11332 h 2526906"/>
                <a:gd name="connsiteX1092" fmla="*/ 2424253 w 2554471"/>
                <a:gd name="connsiteY1092" fmla="*/ 0 h 2526906"/>
                <a:gd name="connsiteX1093" fmla="*/ 2432918 w 2554471"/>
                <a:gd name="connsiteY1093" fmla="*/ 19996 h 2526906"/>
                <a:gd name="connsiteX1094" fmla="*/ 2441584 w 2554471"/>
                <a:gd name="connsiteY1094" fmla="*/ 43327 h 2526906"/>
                <a:gd name="connsiteX1095" fmla="*/ 2459580 w 2554471"/>
                <a:gd name="connsiteY1095" fmla="*/ 30661 h 2526906"/>
                <a:gd name="connsiteX1096" fmla="*/ 2486244 w 2554471"/>
                <a:gd name="connsiteY1096" fmla="*/ 19329 h 2526906"/>
                <a:gd name="connsiteX1097" fmla="*/ 2486910 w 2554471"/>
                <a:gd name="connsiteY1097" fmla="*/ 49990 h 2526906"/>
                <a:gd name="connsiteX1098" fmla="*/ 2454914 w 2554471"/>
                <a:gd name="connsiteY1098" fmla="*/ 63989 h 2526906"/>
                <a:gd name="connsiteX1099" fmla="*/ 2416922 w 2554471"/>
                <a:gd name="connsiteY1099" fmla="*/ 47993 h 2526906"/>
                <a:gd name="connsiteX1100" fmla="*/ 2399591 w 2554471"/>
                <a:gd name="connsiteY1100" fmla="*/ 26662 h 2526906"/>
                <a:gd name="connsiteX1101" fmla="*/ 2424253 w 2554471"/>
                <a:gd name="connsiteY1101" fmla="*/ 0 h 252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</a:cxnLst>
              <a:rect l="l" t="t" r="r" b="b"/>
              <a:pathLst>
                <a:path w="2554471" h="2526906">
                  <a:moveTo>
                    <a:pt x="41900" y="2487722"/>
                  </a:moveTo>
                  <a:cubicBezTo>
                    <a:pt x="48118" y="2487243"/>
                    <a:pt x="54992" y="2487909"/>
                    <a:pt x="62657" y="2489576"/>
                  </a:cubicBezTo>
                  <a:cubicBezTo>
                    <a:pt x="66657" y="2490243"/>
                    <a:pt x="71323" y="2489576"/>
                    <a:pt x="71323" y="2494909"/>
                  </a:cubicBezTo>
                  <a:cubicBezTo>
                    <a:pt x="71990" y="2501574"/>
                    <a:pt x="68657" y="2506907"/>
                    <a:pt x="63990" y="2510907"/>
                  </a:cubicBezTo>
                  <a:cubicBezTo>
                    <a:pt x="46660" y="2525573"/>
                    <a:pt x="24662" y="2524239"/>
                    <a:pt x="0" y="2526906"/>
                  </a:cubicBezTo>
                  <a:cubicBezTo>
                    <a:pt x="10499" y="2500908"/>
                    <a:pt x="23247" y="2489159"/>
                    <a:pt x="41900" y="2487722"/>
                  </a:cubicBezTo>
                  <a:close/>
                  <a:moveTo>
                    <a:pt x="119313" y="2456248"/>
                  </a:moveTo>
                  <a:cubicBezTo>
                    <a:pt x="135309" y="2456248"/>
                    <a:pt x="143975" y="2479578"/>
                    <a:pt x="141975" y="2490911"/>
                  </a:cubicBezTo>
                  <a:cubicBezTo>
                    <a:pt x="138642" y="2510241"/>
                    <a:pt x="113981" y="2500910"/>
                    <a:pt x="101982" y="2508241"/>
                  </a:cubicBezTo>
                  <a:cubicBezTo>
                    <a:pt x="85986" y="2508908"/>
                    <a:pt x="74654" y="2491577"/>
                    <a:pt x="76654" y="2490911"/>
                  </a:cubicBezTo>
                  <a:cubicBezTo>
                    <a:pt x="91983" y="2480245"/>
                    <a:pt x="100649" y="2456248"/>
                    <a:pt x="119313" y="2456248"/>
                  </a:cubicBezTo>
                  <a:close/>
                  <a:moveTo>
                    <a:pt x="218557" y="2369813"/>
                  </a:moveTo>
                  <a:cubicBezTo>
                    <a:pt x="230461" y="2372094"/>
                    <a:pt x="233460" y="2381593"/>
                    <a:pt x="237960" y="2389592"/>
                  </a:cubicBezTo>
                  <a:cubicBezTo>
                    <a:pt x="243291" y="2398923"/>
                    <a:pt x="249957" y="2406922"/>
                    <a:pt x="239960" y="2418921"/>
                  </a:cubicBezTo>
                  <a:cubicBezTo>
                    <a:pt x="223961" y="2437584"/>
                    <a:pt x="201966" y="2452249"/>
                    <a:pt x="194633" y="2478245"/>
                  </a:cubicBezTo>
                  <a:cubicBezTo>
                    <a:pt x="192634" y="2485578"/>
                    <a:pt x="181968" y="2489577"/>
                    <a:pt x="173971" y="2486244"/>
                  </a:cubicBezTo>
                  <a:cubicBezTo>
                    <a:pt x="161972" y="2482245"/>
                    <a:pt x="151973" y="2474245"/>
                    <a:pt x="148640" y="2461580"/>
                  </a:cubicBezTo>
                  <a:cubicBezTo>
                    <a:pt x="143974" y="2442250"/>
                    <a:pt x="179302" y="2378927"/>
                    <a:pt x="197966" y="2371594"/>
                  </a:cubicBezTo>
                  <a:cubicBezTo>
                    <a:pt x="201966" y="2370261"/>
                    <a:pt x="206632" y="2368928"/>
                    <a:pt x="203299" y="2370261"/>
                  </a:cubicBezTo>
                  <a:cubicBezTo>
                    <a:pt x="209631" y="2369094"/>
                    <a:pt x="214589" y="2369053"/>
                    <a:pt x="218557" y="2369813"/>
                  </a:cubicBezTo>
                  <a:close/>
                  <a:moveTo>
                    <a:pt x="73322" y="2322270"/>
                  </a:moveTo>
                  <a:cubicBezTo>
                    <a:pt x="95984" y="2344933"/>
                    <a:pt x="116647" y="2366264"/>
                    <a:pt x="137312" y="2386260"/>
                  </a:cubicBezTo>
                  <a:cubicBezTo>
                    <a:pt x="142643" y="2391593"/>
                    <a:pt x="147309" y="2396259"/>
                    <a:pt x="139978" y="2403592"/>
                  </a:cubicBezTo>
                  <a:cubicBezTo>
                    <a:pt x="119313" y="2424921"/>
                    <a:pt x="103317" y="2450250"/>
                    <a:pt x="75988" y="2464249"/>
                  </a:cubicBezTo>
                  <a:cubicBezTo>
                    <a:pt x="62656" y="2470915"/>
                    <a:pt x="47991" y="2474246"/>
                    <a:pt x="35327" y="2464916"/>
                  </a:cubicBezTo>
                  <a:cubicBezTo>
                    <a:pt x="23995" y="2456250"/>
                    <a:pt x="28661" y="2442251"/>
                    <a:pt x="31327" y="2430921"/>
                  </a:cubicBezTo>
                  <a:cubicBezTo>
                    <a:pt x="41327" y="2394259"/>
                    <a:pt x="57323" y="2360265"/>
                    <a:pt x="73322" y="2322270"/>
                  </a:cubicBezTo>
                  <a:close/>
                  <a:moveTo>
                    <a:pt x="296617" y="2296273"/>
                  </a:moveTo>
                  <a:cubicBezTo>
                    <a:pt x="310615" y="2298273"/>
                    <a:pt x="323946" y="2302272"/>
                    <a:pt x="323946" y="2321602"/>
                  </a:cubicBezTo>
                  <a:cubicBezTo>
                    <a:pt x="323946" y="2346932"/>
                    <a:pt x="288617" y="2387590"/>
                    <a:pt x="267288" y="2385591"/>
                  </a:cubicBezTo>
                  <a:cubicBezTo>
                    <a:pt x="249956" y="2384259"/>
                    <a:pt x="241959" y="2372927"/>
                    <a:pt x="241959" y="2356929"/>
                  </a:cubicBezTo>
                  <a:cubicBezTo>
                    <a:pt x="241292" y="2326934"/>
                    <a:pt x="269954" y="2295607"/>
                    <a:pt x="296617" y="2296273"/>
                  </a:cubicBezTo>
                  <a:close/>
                  <a:moveTo>
                    <a:pt x="385267" y="2187627"/>
                  </a:moveTo>
                  <a:cubicBezTo>
                    <a:pt x="390600" y="2185627"/>
                    <a:pt x="394599" y="2185627"/>
                    <a:pt x="399932" y="2188293"/>
                  </a:cubicBezTo>
                  <a:cubicBezTo>
                    <a:pt x="413929" y="2196959"/>
                    <a:pt x="426594" y="2250949"/>
                    <a:pt x="417262" y="2264281"/>
                  </a:cubicBezTo>
                  <a:cubicBezTo>
                    <a:pt x="406598" y="2279611"/>
                    <a:pt x="393266" y="2292276"/>
                    <a:pt x="377268" y="2301606"/>
                  </a:cubicBezTo>
                  <a:cubicBezTo>
                    <a:pt x="348606" y="2318938"/>
                    <a:pt x="325944" y="2305606"/>
                    <a:pt x="325278" y="2272945"/>
                  </a:cubicBezTo>
                  <a:cubicBezTo>
                    <a:pt x="325278" y="2250283"/>
                    <a:pt x="363272" y="2196292"/>
                    <a:pt x="385267" y="2187627"/>
                  </a:cubicBezTo>
                  <a:close/>
                  <a:moveTo>
                    <a:pt x="119313" y="2106306"/>
                  </a:moveTo>
                  <a:cubicBezTo>
                    <a:pt x="152643" y="2124968"/>
                    <a:pt x="148645" y="2151632"/>
                    <a:pt x="101316" y="2198290"/>
                  </a:cubicBezTo>
                  <a:cubicBezTo>
                    <a:pt x="107316" y="2167629"/>
                    <a:pt x="113315" y="2136967"/>
                    <a:pt x="119313" y="2106306"/>
                  </a:cubicBezTo>
                  <a:close/>
                  <a:moveTo>
                    <a:pt x="205967" y="2104975"/>
                  </a:moveTo>
                  <a:cubicBezTo>
                    <a:pt x="213299" y="2103642"/>
                    <a:pt x="217297" y="2106975"/>
                    <a:pt x="221963" y="2110974"/>
                  </a:cubicBezTo>
                  <a:cubicBezTo>
                    <a:pt x="250625" y="2138970"/>
                    <a:pt x="279289" y="2166298"/>
                    <a:pt x="307284" y="2194293"/>
                  </a:cubicBezTo>
                  <a:cubicBezTo>
                    <a:pt x="310617" y="2197626"/>
                    <a:pt x="314617" y="2204292"/>
                    <a:pt x="313284" y="2206959"/>
                  </a:cubicBezTo>
                  <a:cubicBezTo>
                    <a:pt x="299951" y="2231621"/>
                    <a:pt x="301285" y="2263616"/>
                    <a:pt x="272623" y="2279612"/>
                  </a:cubicBezTo>
                  <a:cubicBezTo>
                    <a:pt x="262624" y="2284945"/>
                    <a:pt x="247294" y="2290944"/>
                    <a:pt x="245961" y="2298943"/>
                  </a:cubicBezTo>
                  <a:cubicBezTo>
                    <a:pt x="237962" y="2338270"/>
                    <a:pt x="201301" y="2343603"/>
                    <a:pt x="177305" y="2363599"/>
                  </a:cubicBezTo>
                  <a:cubicBezTo>
                    <a:pt x="163306" y="2374931"/>
                    <a:pt x="149976" y="2376264"/>
                    <a:pt x="135978" y="2364266"/>
                  </a:cubicBezTo>
                  <a:cubicBezTo>
                    <a:pt x="123312" y="2353600"/>
                    <a:pt x="110649" y="2343603"/>
                    <a:pt x="99317" y="2331604"/>
                  </a:cubicBezTo>
                  <a:cubicBezTo>
                    <a:pt x="63989" y="2293610"/>
                    <a:pt x="72655" y="2242953"/>
                    <a:pt x="117315" y="2217622"/>
                  </a:cubicBezTo>
                  <a:cubicBezTo>
                    <a:pt x="129978" y="2210292"/>
                    <a:pt x="141311" y="2210958"/>
                    <a:pt x="149310" y="2223622"/>
                  </a:cubicBezTo>
                  <a:cubicBezTo>
                    <a:pt x="170639" y="2256283"/>
                    <a:pt x="204634" y="2270948"/>
                    <a:pt x="237962" y="2292944"/>
                  </a:cubicBezTo>
                  <a:cubicBezTo>
                    <a:pt x="239295" y="2270281"/>
                    <a:pt x="225963" y="2263616"/>
                    <a:pt x="213966" y="2255616"/>
                  </a:cubicBezTo>
                  <a:cubicBezTo>
                    <a:pt x="189302" y="2239620"/>
                    <a:pt x="163973" y="2224955"/>
                    <a:pt x="157307" y="2191627"/>
                  </a:cubicBezTo>
                  <a:cubicBezTo>
                    <a:pt x="150641" y="2158966"/>
                    <a:pt x="173972" y="2112306"/>
                    <a:pt x="205967" y="2104975"/>
                  </a:cubicBezTo>
                  <a:close/>
                  <a:moveTo>
                    <a:pt x="480502" y="2101057"/>
                  </a:moveTo>
                  <a:cubicBezTo>
                    <a:pt x="490750" y="2101474"/>
                    <a:pt x="500916" y="2109306"/>
                    <a:pt x="513247" y="2124305"/>
                  </a:cubicBezTo>
                  <a:cubicBezTo>
                    <a:pt x="515247" y="2126637"/>
                    <a:pt x="516413" y="2130303"/>
                    <a:pt x="518413" y="2132969"/>
                  </a:cubicBezTo>
                  <a:lnTo>
                    <a:pt x="527279" y="2135295"/>
                  </a:lnTo>
                  <a:lnTo>
                    <a:pt x="527912" y="2141301"/>
                  </a:lnTo>
                  <a:lnTo>
                    <a:pt x="533834" y="2141598"/>
                  </a:lnTo>
                  <a:lnTo>
                    <a:pt x="532910" y="2149384"/>
                  </a:lnTo>
                  <a:cubicBezTo>
                    <a:pt x="534576" y="2151301"/>
                    <a:pt x="537576" y="2152634"/>
                    <a:pt x="539909" y="2154300"/>
                  </a:cubicBezTo>
                  <a:lnTo>
                    <a:pt x="539242" y="2152967"/>
                  </a:lnTo>
                  <a:cubicBezTo>
                    <a:pt x="547908" y="2164297"/>
                    <a:pt x="557241" y="2174296"/>
                    <a:pt x="573237" y="2183629"/>
                  </a:cubicBezTo>
                  <a:cubicBezTo>
                    <a:pt x="547908" y="2198292"/>
                    <a:pt x="525246" y="2213624"/>
                    <a:pt x="501248" y="2225621"/>
                  </a:cubicBezTo>
                  <a:cubicBezTo>
                    <a:pt x="481918" y="2235620"/>
                    <a:pt x="459256" y="2245619"/>
                    <a:pt x="441924" y="2224290"/>
                  </a:cubicBezTo>
                  <a:cubicBezTo>
                    <a:pt x="425261" y="2204292"/>
                    <a:pt x="419928" y="2178296"/>
                    <a:pt x="427927" y="2152967"/>
                  </a:cubicBezTo>
                  <a:cubicBezTo>
                    <a:pt x="431258" y="2141635"/>
                    <a:pt x="439258" y="2131635"/>
                    <a:pt x="447257" y="2122305"/>
                  </a:cubicBezTo>
                  <a:cubicBezTo>
                    <a:pt x="459922" y="2107640"/>
                    <a:pt x="470253" y="2100640"/>
                    <a:pt x="480502" y="2101057"/>
                  </a:cubicBezTo>
                  <a:close/>
                  <a:moveTo>
                    <a:pt x="291950" y="2024988"/>
                  </a:moveTo>
                  <a:cubicBezTo>
                    <a:pt x="307949" y="2022988"/>
                    <a:pt x="317279" y="2031654"/>
                    <a:pt x="323279" y="2044317"/>
                  </a:cubicBezTo>
                  <a:cubicBezTo>
                    <a:pt x="331278" y="2058316"/>
                    <a:pt x="339944" y="2066981"/>
                    <a:pt x="355273" y="2066981"/>
                  </a:cubicBezTo>
                  <a:cubicBezTo>
                    <a:pt x="356607" y="2090977"/>
                    <a:pt x="373272" y="2103642"/>
                    <a:pt x="391268" y="2114972"/>
                  </a:cubicBezTo>
                  <a:cubicBezTo>
                    <a:pt x="398600" y="2119638"/>
                    <a:pt x="414597" y="2118305"/>
                    <a:pt x="409931" y="2133636"/>
                  </a:cubicBezTo>
                  <a:cubicBezTo>
                    <a:pt x="405933" y="2146300"/>
                    <a:pt x="406600" y="2162965"/>
                    <a:pt x="389268" y="2168964"/>
                  </a:cubicBezTo>
                  <a:cubicBezTo>
                    <a:pt x="373938" y="2174295"/>
                    <a:pt x="358606" y="2178961"/>
                    <a:pt x="343943" y="2188293"/>
                  </a:cubicBezTo>
                  <a:cubicBezTo>
                    <a:pt x="332611" y="2194959"/>
                    <a:pt x="324612" y="2184960"/>
                    <a:pt x="317946" y="2177628"/>
                  </a:cubicBezTo>
                  <a:cubicBezTo>
                    <a:pt x="299950" y="2158299"/>
                    <a:pt x="282618" y="2138967"/>
                    <a:pt x="259956" y="2123638"/>
                  </a:cubicBezTo>
                  <a:cubicBezTo>
                    <a:pt x="244626" y="2112972"/>
                    <a:pt x="237960" y="2090977"/>
                    <a:pt x="243959" y="2071645"/>
                  </a:cubicBezTo>
                  <a:cubicBezTo>
                    <a:pt x="251290" y="2048983"/>
                    <a:pt x="265288" y="2028988"/>
                    <a:pt x="291950" y="2024988"/>
                  </a:cubicBezTo>
                  <a:close/>
                  <a:moveTo>
                    <a:pt x="544146" y="2011530"/>
                  </a:moveTo>
                  <a:cubicBezTo>
                    <a:pt x="561613" y="2008156"/>
                    <a:pt x="578235" y="2017155"/>
                    <a:pt x="589234" y="2039652"/>
                  </a:cubicBezTo>
                  <a:cubicBezTo>
                    <a:pt x="608563" y="2079646"/>
                    <a:pt x="638558" y="2102975"/>
                    <a:pt x="683218" y="2108308"/>
                  </a:cubicBezTo>
                  <a:cubicBezTo>
                    <a:pt x="651224" y="2161632"/>
                    <a:pt x="601897" y="2176964"/>
                    <a:pt x="551240" y="2152300"/>
                  </a:cubicBezTo>
                  <a:cubicBezTo>
                    <a:pt x="549240" y="2151300"/>
                    <a:pt x="547240" y="2149467"/>
                    <a:pt x="545157" y="2148718"/>
                  </a:cubicBezTo>
                  <a:lnTo>
                    <a:pt x="540929" y="2150590"/>
                  </a:lnTo>
                  <a:lnTo>
                    <a:pt x="540578" y="2153634"/>
                  </a:lnTo>
                  <a:cubicBezTo>
                    <a:pt x="538244" y="2151967"/>
                    <a:pt x="535243" y="2150634"/>
                    <a:pt x="533576" y="2148717"/>
                  </a:cubicBezTo>
                  <a:lnTo>
                    <a:pt x="534418" y="2141627"/>
                  </a:lnTo>
                  <a:lnTo>
                    <a:pt x="533834" y="2141598"/>
                  </a:lnTo>
                  <a:lnTo>
                    <a:pt x="533909" y="2140968"/>
                  </a:lnTo>
                  <a:lnTo>
                    <a:pt x="534434" y="2141493"/>
                  </a:lnTo>
                  <a:lnTo>
                    <a:pt x="534501" y="2140932"/>
                  </a:lnTo>
                  <a:lnTo>
                    <a:pt x="528577" y="2140636"/>
                  </a:lnTo>
                  <a:lnTo>
                    <a:pt x="528035" y="2135493"/>
                  </a:lnTo>
                  <a:lnTo>
                    <a:pt x="527279" y="2135295"/>
                  </a:lnTo>
                  <a:lnTo>
                    <a:pt x="527245" y="2134969"/>
                  </a:lnTo>
                  <a:lnTo>
                    <a:pt x="528021" y="2135357"/>
                  </a:lnTo>
                  <a:lnTo>
                    <a:pt x="527910" y="2134305"/>
                  </a:lnTo>
                  <a:lnTo>
                    <a:pt x="527242" y="2133637"/>
                  </a:lnTo>
                  <a:lnTo>
                    <a:pt x="528545" y="2134822"/>
                  </a:lnTo>
                  <a:lnTo>
                    <a:pt x="528559" y="2134891"/>
                  </a:lnTo>
                  <a:lnTo>
                    <a:pt x="534570" y="2140355"/>
                  </a:lnTo>
                  <a:lnTo>
                    <a:pt x="534576" y="2140300"/>
                  </a:lnTo>
                  <a:lnTo>
                    <a:pt x="540884" y="2144504"/>
                  </a:lnTo>
                  <a:lnTo>
                    <a:pt x="540907" y="2144302"/>
                  </a:lnTo>
                  <a:cubicBezTo>
                    <a:pt x="539074" y="2142469"/>
                    <a:pt x="535908" y="2141303"/>
                    <a:pt x="533908" y="2139636"/>
                  </a:cubicBezTo>
                  <a:lnTo>
                    <a:pt x="534575" y="2140303"/>
                  </a:lnTo>
                  <a:lnTo>
                    <a:pt x="528545" y="2134822"/>
                  </a:lnTo>
                  <a:lnTo>
                    <a:pt x="524160" y="2112806"/>
                  </a:lnTo>
                  <a:cubicBezTo>
                    <a:pt x="520744" y="2106141"/>
                    <a:pt x="515912" y="2099975"/>
                    <a:pt x="511246" y="2093642"/>
                  </a:cubicBezTo>
                  <a:cubicBezTo>
                    <a:pt x="493249" y="2068980"/>
                    <a:pt x="500580" y="2036318"/>
                    <a:pt x="526575" y="2018987"/>
                  </a:cubicBezTo>
                  <a:cubicBezTo>
                    <a:pt x="532408" y="2015154"/>
                    <a:pt x="538324" y="2012655"/>
                    <a:pt x="544146" y="2011530"/>
                  </a:cubicBezTo>
                  <a:close/>
                  <a:moveTo>
                    <a:pt x="880018" y="1983162"/>
                  </a:moveTo>
                  <a:cubicBezTo>
                    <a:pt x="882518" y="1983495"/>
                    <a:pt x="884851" y="1985328"/>
                    <a:pt x="887184" y="1988327"/>
                  </a:cubicBezTo>
                  <a:cubicBezTo>
                    <a:pt x="891183" y="1992994"/>
                    <a:pt x="891183" y="1997660"/>
                    <a:pt x="885184" y="2000993"/>
                  </a:cubicBezTo>
                  <a:cubicBezTo>
                    <a:pt x="849856" y="2020323"/>
                    <a:pt x="822527" y="2054318"/>
                    <a:pt x="778533" y="2060984"/>
                  </a:cubicBezTo>
                  <a:cubicBezTo>
                    <a:pt x="782533" y="2025655"/>
                    <a:pt x="803862" y="2012325"/>
                    <a:pt x="835191" y="2008326"/>
                  </a:cubicBezTo>
                  <a:cubicBezTo>
                    <a:pt x="849189" y="2006326"/>
                    <a:pt x="861186" y="1996993"/>
                    <a:pt x="871852" y="1986994"/>
                  </a:cubicBezTo>
                  <a:cubicBezTo>
                    <a:pt x="874852" y="1983995"/>
                    <a:pt x="877518" y="1982829"/>
                    <a:pt x="880018" y="1983162"/>
                  </a:cubicBezTo>
                  <a:close/>
                  <a:moveTo>
                    <a:pt x="361604" y="1952750"/>
                  </a:moveTo>
                  <a:cubicBezTo>
                    <a:pt x="369770" y="1953833"/>
                    <a:pt x="377935" y="1958333"/>
                    <a:pt x="386601" y="1963666"/>
                  </a:cubicBezTo>
                  <a:cubicBezTo>
                    <a:pt x="419929" y="1984328"/>
                    <a:pt x="442592" y="2020990"/>
                    <a:pt x="485252" y="2027656"/>
                  </a:cubicBezTo>
                  <a:cubicBezTo>
                    <a:pt x="487252" y="2028322"/>
                    <a:pt x="491249" y="2036321"/>
                    <a:pt x="490583" y="2036988"/>
                  </a:cubicBezTo>
                  <a:cubicBezTo>
                    <a:pt x="474586" y="2050985"/>
                    <a:pt x="486585" y="2078314"/>
                    <a:pt x="465254" y="2090312"/>
                  </a:cubicBezTo>
                  <a:cubicBezTo>
                    <a:pt x="441258" y="2104311"/>
                    <a:pt x="417929" y="2108975"/>
                    <a:pt x="393265" y="2092312"/>
                  </a:cubicBezTo>
                  <a:cubicBezTo>
                    <a:pt x="380602" y="2083646"/>
                    <a:pt x="367936" y="2074981"/>
                    <a:pt x="355939" y="2067650"/>
                  </a:cubicBezTo>
                  <a:cubicBezTo>
                    <a:pt x="345940" y="2050318"/>
                    <a:pt x="335275" y="2032988"/>
                    <a:pt x="325942" y="2014990"/>
                  </a:cubicBezTo>
                  <a:cubicBezTo>
                    <a:pt x="315279" y="1994994"/>
                    <a:pt x="320612" y="1977662"/>
                    <a:pt x="336608" y="1962332"/>
                  </a:cubicBezTo>
                  <a:cubicBezTo>
                    <a:pt x="345274" y="1954000"/>
                    <a:pt x="353439" y="1951667"/>
                    <a:pt x="361604" y="1952750"/>
                  </a:cubicBezTo>
                  <a:close/>
                  <a:moveTo>
                    <a:pt x="662220" y="1908423"/>
                  </a:moveTo>
                  <a:cubicBezTo>
                    <a:pt x="671552" y="1910339"/>
                    <a:pt x="679217" y="1920004"/>
                    <a:pt x="691216" y="1939002"/>
                  </a:cubicBezTo>
                  <a:cubicBezTo>
                    <a:pt x="709878" y="1968330"/>
                    <a:pt x="745206" y="1976996"/>
                    <a:pt x="765868" y="2003658"/>
                  </a:cubicBezTo>
                  <a:cubicBezTo>
                    <a:pt x="770534" y="2010324"/>
                    <a:pt x="777200" y="2011657"/>
                    <a:pt x="773867" y="2021656"/>
                  </a:cubicBezTo>
                  <a:cubicBezTo>
                    <a:pt x="764535" y="2048318"/>
                    <a:pt x="712545" y="2087645"/>
                    <a:pt x="683883" y="2087645"/>
                  </a:cubicBezTo>
                  <a:cubicBezTo>
                    <a:pt x="672551" y="2086979"/>
                    <a:pt x="661888" y="2084979"/>
                    <a:pt x="651889" y="2078980"/>
                  </a:cubicBezTo>
                  <a:cubicBezTo>
                    <a:pt x="619894" y="2060315"/>
                    <a:pt x="601230" y="2028320"/>
                    <a:pt x="581234" y="1999658"/>
                  </a:cubicBezTo>
                  <a:cubicBezTo>
                    <a:pt x="571235" y="1984995"/>
                    <a:pt x="571901" y="1961664"/>
                    <a:pt x="591233" y="1947667"/>
                  </a:cubicBezTo>
                  <a:cubicBezTo>
                    <a:pt x="601896" y="1939668"/>
                    <a:pt x="611895" y="1931002"/>
                    <a:pt x="623227" y="1924338"/>
                  </a:cubicBezTo>
                  <a:cubicBezTo>
                    <a:pt x="641891" y="1912340"/>
                    <a:pt x="652888" y="1906507"/>
                    <a:pt x="662220" y="1908423"/>
                  </a:cubicBezTo>
                  <a:close/>
                  <a:moveTo>
                    <a:pt x="239292" y="1895674"/>
                  </a:moveTo>
                  <a:cubicBezTo>
                    <a:pt x="251291" y="1893010"/>
                    <a:pt x="293285" y="1931002"/>
                    <a:pt x="298615" y="1948334"/>
                  </a:cubicBezTo>
                  <a:cubicBezTo>
                    <a:pt x="305281" y="1969663"/>
                    <a:pt x="300615" y="1989661"/>
                    <a:pt x="281286" y="2002991"/>
                  </a:cubicBezTo>
                  <a:cubicBezTo>
                    <a:pt x="257957" y="2018989"/>
                    <a:pt x="235292" y="2030320"/>
                    <a:pt x="224629" y="2062314"/>
                  </a:cubicBezTo>
                  <a:cubicBezTo>
                    <a:pt x="217296" y="2083646"/>
                    <a:pt x="185968" y="2098309"/>
                    <a:pt x="159306" y="2103642"/>
                  </a:cubicBezTo>
                  <a:cubicBezTo>
                    <a:pt x="135308" y="2108308"/>
                    <a:pt x="133309" y="2087645"/>
                    <a:pt x="133975" y="2061648"/>
                  </a:cubicBezTo>
                  <a:cubicBezTo>
                    <a:pt x="137308" y="2047651"/>
                    <a:pt x="141974" y="2026320"/>
                    <a:pt x="147974" y="2005657"/>
                  </a:cubicBezTo>
                  <a:cubicBezTo>
                    <a:pt x="153307" y="1988994"/>
                    <a:pt x="164637" y="1988328"/>
                    <a:pt x="175302" y="2000991"/>
                  </a:cubicBezTo>
                  <a:cubicBezTo>
                    <a:pt x="184635" y="2011657"/>
                    <a:pt x="191301" y="2024322"/>
                    <a:pt x="199298" y="2036319"/>
                  </a:cubicBezTo>
                  <a:cubicBezTo>
                    <a:pt x="203964" y="2042985"/>
                    <a:pt x="209297" y="2052984"/>
                    <a:pt x="217963" y="2047651"/>
                  </a:cubicBezTo>
                  <a:cubicBezTo>
                    <a:pt x="225962" y="2042318"/>
                    <a:pt x="219963" y="2032319"/>
                    <a:pt x="215963" y="2025653"/>
                  </a:cubicBezTo>
                  <a:cubicBezTo>
                    <a:pt x="209297" y="2016323"/>
                    <a:pt x="201964" y="2007657"/>
                    <a:pt x="194634" y="1999658"/>
                  </a:cubicBezTo>
                  <a:cubicBezTo>
                    <a:pt x="179302" y="1982328"/>
                    <a:pt x="169303" y="1962997"/>
                    <a:pt x="179969" y="1941001"/>
                  </a:cubicBezTo>
                  <a:cubicBezTo>
                    <a:pt x="191967" y="1917672"/>
                    <a:pt x="213297" y="1902340"/>
                    <a:pt x="239292" y="1895674"/>
                  </a:cubicBezTo>
                  <a:close/>
                  <a:moveTo>
                    <a:pt x="955838" y="1884345"/>
                  </a:moveTo>
                  <a:cubicBezTo>
                    <a:pt x="970501" y="1883678"/>
                    <a:pt x="1006496" y="1899010"/>
                    <a:pt x="1007829" y="1912342"/>
                  </a:cubicBezTo>
                  <a:cubicBezTo>
                    <a:pt x="1008496" y="1918339"/>
                    <a:pt x="1003163" y="1921006"/>
                    <a:pt x="999832" y="1924339"/>
                  </a:cubicBezTo>
                  <a:cubicBezTo>
                    <a:pt x="976501" y="1945003"/>
                    <a:pt x="949172" y="1958999"/>
                    <a:pt x="922510" y="1972998"/>
                  </a:cubicBezTo>
                  <a:cubicBezTo>
                    <a:pt x="913844" y="1977664"/>
                    <a:pt x="904511" y="1976997"/>
                    <a:pt x="897181" y="1968998"/>
                  </a:cubicBezTo>
                  <a:cubicBezTo>
                    <a:pt x="890515" y="1962332"/>
                    <a:pt x="889182" y="1953000"/>
                    <a:pt x="893848" y="1946336"/>
                  </a:cubicBezTo>
                  <a:cubicBezTo>
                    <a:pt x="910511" y="1921672"/>
                    <a:pt x="916510" y="1887011"/>
                    <a:pt x="955838" y="1884345"/>
                  </a:cubicBezTo>
                  <a:close/>
                  <a:moveTo>
                    <a:pt x="477919" y="1839018"/>
                  </a:moveTo>
                  <a:cubicBezTo>
                    <a:pt x="485918" y="1841018"/>
                    <a:pt x="489251" y="1841685"/>
                    <a:pt x="492584" y="1850350"/>
                  </a:cubicBezTo>
                  <a:cubicBezTo>
                    <a:pt x="503916" y="1881678"/>
                    <a:pt x="526578" y="1903007"/>
                    <a:pt x="556573" y="1917006"/>
                  </a:cubicBezTo>
                  <a:cubicBezTo>
                    <a:pt x="568572" y="1922336"/>
                    <a:pt x="581902" y="1929669"/>
                    <a:pt x="572570" y="1943667"/>
                  </a:cubicBezTo>
                  <a:cubicBezTo>
                    <a:pt x="563239" y="1957664"/>
                    <a:pt x="569239" y="1983661"/>
                    <a:pt x="541242" y="1983661"/>
                  </a:cubicBezTo>
                  <a:cubicBezTo>
                    <a:pt x="532578" y="1983661"/>
                    <a:pt x="522579" y="1986992"/>
                    <a:pt x="515913" y="1992324"/>
                  </a:cubicBezTo>
                  <a:cubicBezTo>
                    <a:pt x="489251" y="2013655"/>
                    <a:pt x="466588" y="2004323"/>
                    <a:pt x="444591" y="1984992"/>
                  </a:cubicBezTo>
                  <a:cubicBezTo>
                    <a:pt x="429927" y="1972329"/>
                    <a:pt x="415929" y="1958330"/>
                    <a:pt x="402599" y="1944334"/>
                  </a:cubicBezTo>
                  <a:cubicBezTo>
                    <a:pt x="395266" y="1937001"/>
                    <a:pt x="390600" y="1926336"/>
                    <a:pt x="390600" y="1914339"/>
                  </a:cubicBezTo>
                  <a:cubicBezTo>
                    <a:pt x="391933" y="1880345"/>
                    <a:pt x="447924" y="1832352"/>
                    <a:pt x="477919" y="1839018"/>
                  </a:cubicBezTo>
                  <a:close/>
                  <a:moveTo>
                    <a:pt x="778284" y="1801191"/>
                  </a:moveTo>
                  <a:cubicBezTo>
                    <a:pt x="786366" y="1802525"/>
                    <a:pt x="793865" y="1807691"/>
                    <a:pt x="800530" y="1820356"/>
                  </a:cubicBezTo>
                  <a:cubicBezTo>
                    <a:pt x="815196" y="1847684"/>
                    <a:pt x="839858" y="1869680"/>
                    <a:pt x="869853" y="1883012"/>
                  </a:cubicBezTo>
                  <a:cubicBezTo>
                    <a:pt x="895848" y="1895008"/>
                    <a:pt x="900514" y="1911673"/>
                    <a:pt x="884518" y="1936335"/>
                  </a:cubicBezTo>
                  <a:cubicBezTo>
                    <a:pt x="865187" y="1966330"/>
                    <a:pt x="844524" y="1992992"/>
                    <a:pt x="813196" y="1998991"/>
                  </a:cubicBezTo>
                  <a:cubicBezTo>
                    <a:pt x="795198" y="1998991"/>
                    <a:pt x="786534" y="1994325"/>
                    <a:pt x="778535" y="1986994"/>
                  </a:cubicBezTo>
                  <a:cubicBezTo>
                    <a:pt x="753872" y="1965663"/>
                    <a:pt x="728542" y="1945667"/>
                    <a:pt x="705879" y="1923005"/>
                  </a:cubicBezTo>
                  <a:cubicBezTo>
                    <a:pt x="673884" y="1891011"/>
                    <a:pt x="681217" y="1846351"/>
                    <a:pt x="720544" y="1823022"/>
                  </a:cubicBezTo>
                  <a:cubicBezTo>
                    <a:pt x="731208" y="1817023"/>
                    <a:pt x="741207" y="1808357"/>
                    <a:pt x="752539" y="1805024"/>
                  </a:cubicBezTo>
                  <a:cubicBezTo>
                    <a:pt x="761537" y="1802358"/>
                    <a:pt x="770202" y="1799858"/>
                    <a:pt x="778284" y="1801191"/>
                  </a:cubicBezTo>
                  <a:close/>
                  <a:moveTo>
                    <a:pt x="335944" y="1783695"/>
                  </a:moveTo>
                  <a:cubicBezTo>
                    <a:pt x="359940" y="1805026"/>
                    <a:pt x="382603" y="1825688"/>
                    <a:pt x="405267" y="1846350"/>
                  </a:cubicBezTo>
                  <a:cubicBezTo>
                    <a:pt x="395268" y="1861015"/>
                    <a:pt x="385936" y="1869681"/>
                    <a:pt x="381936" y="1881011"/>
                  </a:cubicBezTo>
                  <a:cubicBezTo>
                    <a:pt x="374604" y="1902342"/>
                    <a:pt x="364606" y="1917672"/>
                    <a:pt x="343942" y="1931003"/>
                  </a:cubicBezTo>
                  <a:cubicBezTo>
                    <a:pt x="325279" y="1943002"/>
                    <a:pt x="317946" y="1940336"/>
                    <a:pt x="307280" y="1926337"/>
                  </a:cubicBezTo>
                  <a:cubicBezTo>
                    <a:pt x="300616" y="1917672"/>
                    <a:pt x="294617" y="1907675"/>
                    <a:pt x="287284" y="1899009"/>
                  </a:cubicBezTo>
                  <a:cubicBezTo>
                    <a:pt x="253956" y="1859015"/>
                    <a:pt x="275285" y="1797693"/>
                    <a:pt x="327279" y="1785028"/>
                  </a:cubicBezTo>
                  <a:cubicBezTo>
                    <a:pt x="329945" y="1784361"/>
                    <a:pt x="334611" y="1782361"/>
                    <a:pt x="335944" y="1783695"/>
                  </a:cubicBezTo>
                  <a:close/>
                  <a:moveTo>
                    <a:pt x="229961" y="1777696"/>
                  </a:moveTo>
                  <a:cubicBezTo>
                    <a:pt x="247293" y="1781029"/>
                    <a:pt x="252624" y="1794359"/>
                    <a:pt x="255291" y="1806358"/>
                  </a:cubicBezTo>
                  <a:cubicBezTo>
                    <a:pt x="259957" y="1825688"/>
                    <a:pt x="234628" y="1869682"/>
                    <a:pt x="215965" y="1879681"/>
                  </a:cubicBezTo>
                  <a:cubicBezTo>
                    <a:pt x="205965" y="1885014"/>
                    <a:pt x="195966" y="1887013"/>
                    <a:pt x="189300" y="1876348"/>
                  </a:cubicBezTo>
                  <a:cubicBezTo>
                    <a:pt x="177970" y="1858349"/>
                    <a:pt x="186634" y="1841020"/>
                    <a:pt x="193966" y="1824356"/>
                  </a:cubicBezTo>
                  <a:cubicBezTo>
                    <a:pt x="201299" y="1805691"/>
                    <a:pt x="212632" y="1789028"/>
                    <a:pt x="229961" y="1777696"/>
                  </a:cubicBezTo>
                  <a:close/>
                  <a:moveTo>
                    <a:pt x="1351769" y="1729705"/>
                  </a:moveTo>
                  <a:cubicBezTo>
                    <a:pt x="1343770" y="1770367"/>
                    <a:pt x="1304443" y="1762368"/>
                    <a:pt x="1286447" y="1782365"/>
                  </a:cubicBezTo>
                  <a:cubicBezTo>
                    <a:pt x="1292446" y="1747035"/>
                    <a:pt x="1324441" y="1745035"/>
                    <a:pt x="1351769" y="1729705"/>
                  </a:cubicBezTo>
                  <a:close/>
                  <a:moveTo>
                    <a:pt x="582815" y="1728285"/>
                  </a:moveTo>
                  <a:cubicBezTo>
                    <a:pt x="598063" y="1728535"/>
                    <a:pt x="612560" y="1737367"/>
                    <a:pt x="629224" y="1755031"/>
                  </a:cubicBezTo>
                  <a:cubicBezTo>
                    <a:pt x="646555" y="1773696"/>
                    <a:pt x="661885" y="1794359"/>
                    <a:pt x="688548" y="1801691"/>
                  </a:cubicBezTo>
                  <a:cubicBezTo>
                    <a:pt x="701878" y="1805024"/>
                    <a:pt x="701878" y="1815023"/>
                    <a:pt x="691213" y="1823687"/>
                  </a:cubicBezTo>
                  <a:cubicBezTo>
                    <a:pt x="680549" y="1832353"/>
                    <a:pt x="674550" y="1843685"/>
                    <a:pt x="669884" y="1856348"/>
                  </a:cubicBezTo>
                  <a:cubicBezTo>
                    <a:pt x="660552" y="1881013"/>
                    <a:pt x="625891" y="1905675"/>
                    <a:pt x="596563" y="1906341"/>
                  </a:cubicBezTo>
                  <a:cubicBezTo>
                    <a:pt x="580566" y="1906341"/>
                    <a:pt x="563902" y="1899009"/>
                    <a:pt x="550572" y="1885010"/>
                  </a:cubicBezTo>
                  <a:cubicBezTo>
                    <a:pt x="539906" y="1873680"/>
                    <a:pt x="530574" y="1861681"/>
                    <a:pt x="521244" y="1849684"/>
                  </a:cubicBezTo>
                  <a:cubicBezTo>
                    <a:pt x="491914" y="1813023"/>
                    <a:pt x="495246" y="1784362"/>
                    <a:pt x="531907" y="1753031"/>
                  </a:cubicBezTo>
                  <a:cubicBezTo>
                    <a:pt x="551571" y="1736367"/>
                    <a:pt x="567568" y="1728035"/>
                    <a:pt x="582815" y="1728285"/>
                  </a:cubicBezTo>
                  <a:close/>
                  <a:moveTo>
                    <a:pt x="869186" y="1707707"/>
                  </a:moveTo>
                  <a:cubicBezTo>
                    <a:pt x="889848" y="1709707"/>
                    <a:pt x="893181" y="1733037"/>
                    <a:pt x="910511" y="1741701"/>
                  </a:cubicBezTo>
                  <a:cubicBezTo>
                    <a:pt x="929842" y="1751700"/>
                    <a:pt x="947838" y="1764365"/>
                    <a:pt x="961836" y="1783694"/>
                  </a:cubicBezTo>
                  <a:cubicBezTo>
                    <a:pt x="979166" y="1809690"/>
                    <a:pt x="1017826" y="1815022"/>
                    <a:pt x="1047154" y="1799693"/>
                  </a:cubicBezTo>
                  <a:cubicBezTo>
                    <a:pt x="1085815" y="1779028"/>
                    <a:pt x="1086481" y="1779028"/>
                    <a:pt x="1108477" y="1815689"/>
                  </a:cubicBezTo>
                  <a:cubicBezTo>
                    <a:pt x="1117809" y="1833687"/>
                    <a:pt x="1138471" y="1836353"/>
                    <a:pt x="1156469" y="1848350"/>
                  </a:cubicBezTo>
                  <a:cubicBezTo>
                    <a:pt x="1123142" y="1876345"/>
                    <a:pt x="1083148" y="1885011"/>
                    <a:pt x="1046488" y="1898342"/>
                  </a:cubicBezTo>
                  <a:cubicBezTo>
                    <a:pt x="1020492" y="1907673"/>
                    <a:pt x="1005163" y="1881678"/>
                    <a:pt x="985832" y="1869679"/>
                  </a:cubicBezTo>
                  <a:cubicBezTo>
                    <a:pt x="970502" y="1860349"/>
                    <a:pt x="983832" y="1847683"/>
                    <a:pt x="987831" y="1837020"/>
                  </a:cubicBezTo>
                  <a:cubicBezTo>
                    <a:pt x="989831" y="1830354"/>
                    <a:pt x="993164" y="1823688"/>
                    <a:pt x="988498" y="1815689"/>
                  </a:cubicBezTo>
                  <a:cubicBezTo>
                    <a:pt x="975166" y="1815689"/>
                    <a:pt x="974500" y="1827021"/>
                    <a:pt x="970502" y="1835687"/>
                  </a:cubicBezTo>
                  <a:cubicBezTo>
                    <a:pt x="950504" y="1881011"/>
                    <a:pt x="911177" y="1891676"/>
                    <a:pt x="871852" y="1861682"/>
                  </a:cubicBezTo>
                  <a:cubicBezTo>
                    <a:pt x="850521" y="1845684"/>
                    <a:pt x="829859" y="1828354"/>
                    <a:pt x="811861" y="1809690"/>
                  </a:cubicBezTo>
                  <a:cubicBezTo>
                    <a:pt x="797198" y="1793693"/>
                    <a:pt x="789865" y="1771031"/>
                    <a:pt x="801198" y="1751700"/>
                  </a:cubicBezTo>
                  <a:cubicBezTo>
                    <a:pt x="815194" y="1726371"/>
                    <a:pt x="835858" y="1705040"/>
                    <a:pt x="869186" y="1707707"/>
                  </a:cubicBezTo>
                  <a:close/>
                  <a:moveTo>
                    <a:pt x="1173134" y="1688961"/>
                  </a:moveTo>
                  <a:cubicBezTo>
                    <a:pt x="1178966" y="1690211"/>
                    <a:pt x="1183799" y="1693378"/>
                    <a:pt x="1186465" y="1699044"/>
                  </a:cubicBezTo>
                  <a:cubicBezTo>
                    <a:pt x="1197797" y="1721706"/>
                    <a:pt x="1219127" y="1728372"/>
                    <a:pt x="1239125" y="1737703"/>
                  </a:cubicBezTo>
                  <a:cubicBezTo>
                    <a:pt x="1268453" y="1751702"/>
                    <a:pt x="1272453" y="1773031"/>
                    <a:pt x="1248455" y="1795029"/>
                  </a:cubicBezTo>
                  <a:cubicBezTo>
                    <a:pt x="1231792" y="1811025"/>
                    <a:pt x="1218460" y="1833023"/>
                    <a:pt x="1191131" y="1831690"/>
                  </a:cubicBezTo>
                  <a:cubicBezTo>
                    <a:pt x="1148471" y="1829690"/>
                    <a:pt x="1123809" y="1800362"/>
                    <a:pt x="1098480" y="1772364"/>
                  </a:cubicBezTo>
                  <a:cubicBezTo>
                    <a:pt x="1095814" y="1769698"/>
                    <a:pt x="1095147" y="1765034"/>
                    <a:pt x="1095147" y="1761034"/>
                  </a:cubicBezTo>
                  <a:cubicBezTo>
                    <a:pt x="1097147" y="1733705"/>
                    <a:pt x="1126475" y="1698377"/>
                    <a:pt x="1153804" y="1690378"/>
                  </a:cubicBezTo>
                  <a:cubicBezTo>
                    <a:pt x="1160470" y="1688378"/>
                    <a:pt x="1167302" y="1687712"/>
                    <a:pt x="1173134" y="1688961"/>
                  </a:cubicBezTo>
                  <a:close/>
                  <a:moveTo>
                    <a:pt x="771204" y="1673716"/>
                  </a:moveTo>
                  <a:cubicBezTo>
                    <a:pt x="769538" y="1676714"/>
                    <a:pt x="770370" y="1678380"/>
                    <a:pt x="771870" y="1679713"/>
                  </a:cubicBezTo>
                  <a:lnTo>
                    <a:pt x="771944" y="1679777"/>
                  </a:lnTo>
                  <a:lnTo>
                    <a:pt x="771869" y="1675713"/>
                  </a:lnTo>
                  <a:lnTo>
                    <a:pt x="774828" y="1674924"/>
                  </a:lnTo>
                  <a:close/>
                  <a:moveTo>
                    <a:pt x="298700" y="1656632"/>
                  </a:moveTo>
                  <a:cubicBezTo>
                    <a:pt x="304283" y="1655216"/>
                    <a:pt x="310282" y="1656049"/>
                    <a:pt x="316615" y="1660381"/>
                  </a:cubicBezTo>
                  <a:cubicBezTo>
                    <a:pt x="334611" y="1672380"/>
                    <a:pt x="345277" y="1689709"/>
                    <a:pt x="348610" y="1707041"/>
                  </a:cubicBezTo>
                  <a:cubicBezTo>
                    <a:pt x="344610" y="1742368"/>
                    <a:pt x="309282" y="1779695"/>
                    <a:pt x="280620" y="1784362"/>
                  </a:cubicBezTo>
                  <a:cubicBezTo>
                    <a:pt x="265288" y="1787026"/>
                    <a:pt x="240626" y="1757698"/>
                    <a:pt x="245292" y="1739035"/>
                  </a:cubicBezTo>
                  <a:cubicBezTo>
                    <a:pt x="251958" y="1712373"/>
                    <a:pt x="262622" y="1686376"/>
                    <a:pt x="283287" y="1666380"/>
                  </a:cubicBezTo>
                  <a:cubicBezTo>
                    <a:pt x="287952" y="1661714"/>
                    <a:pt x="293118" y="1658048"/>
                    <a:pt x="298700" y="1656632"/>
                  </a:cubicBezTo>
                  <a:close/>
                  <a:moveTo>
                    <a:pt x="1075151" y="1654385"/>
                  </a:moveTo>
                  <a:lnTo>
                    <a:pt x="1075151" y="1654502"/>
                  </a:lnTo>
                  <a:lnTo>
                    <a:pt x="1075192" y="1654427"/>
                  </a:lnTo>
                  <a:close/>
                  <a:moveTo>
                    <a:pt x="1040881" y="1623903"/>
                  </a:moveTo>
                  <a:lnTo>
                    <a:pt x="1038617" y="1624199"/>
                  </a:lnTo>
                  <a:lnTo>
                    <a:pt x="1038657" y="1624256"/>
                  </a:lnTo>
                  <a:close/>
                  <a:moveTo>
                    <a:pt x="1483496" y="1612223"/>
                  </a:moveTo>
                  <a:cubicBezTo>
                    <a:pt x="1498744" y="1613390"/>
                    <a:pt x="1513075" y="1620389"/>
                    <a:pt x="1527740" y="1635053"/>
                  </a:cubicBezTo>
                  <a:cubicBezTo>
                    <a:pt x="1507742" y="1651718"/>
                    <a:pt x="1487747" y="1667715"/>
                    <a:pt x="1468416" y="1683713"/>
                  </a:cubicBezTo>
                  <a:cubicBezTo>
                    <a:pt x="1452419" y="1697045"/>
                    <a:pt x="1435088" y="1707042"/>
                    <a:pt x="1415092" y="1712375"/>
                  </a:cubicBezTo>
                  <a:cubicBezTo>
                    <a:pt x="1401094" y="1716375"/>
                    <a:pt x="1383765" y="1723041"/>
                    <a:pt x="1374432" y="1712375"/>
                  </a:cubicBezTo>
                  <a:cubicBezTo>
                    <a:pt x="1362436" y="1698377"/>
                    <a:pt x="1381098" y="1687046"/>
                    <a:pt x="1389097" y="1677047"/>
                  </a:cubicBezTo>
                  <a:cubicBezTo>
                    <a:pt x="1403094" y="1659051"/>
                    <a:pt x="1407760" y="1637053"/>
                    <a:pt x="1433755" y="1624389"/>
                  </a:cubicBezTo>
                  <a:cubicBezTo>
                    <a:pt x="1452085" y="1615723"/>
                    <a:pt x="1468249" y="1611057"/>
                    <a:pt x="1483496" y="1612223"/>
                  </a:cubicBezTo>
                  <a:close/>
                  <a:moveTo>
                    <a:pt x="1029878" y="1609661"/>
                  </a:moveTo>
                  <a:lnTo>
                    <a:pt x="1033659" y="1611142"/>
                  </a:lnTo>
                  <a:lnTo>
                    <a:pt x="1033971" y="1612041"/>
                  </a:lnTo>
                  <a:lnTo>
                    <a:pt x="1033656" y="1610976"/>
                  </a:lnTo>
                  <a:close/>
                  <a:moveTo>
                    <a:pt x="1295780" y="1577730"/>
                  </a:moveTo>
                  <a:cubicBezTo>
                    <a:pt x="1325775" y="1574397"/>
                    <a:pt x="1351770" y="1591061"/>
                    <a:pt x="1373099" y="1611724"/>
                  </a:cubicBezTo>
                  <a:cubicBezTo>
                    <a:pt x="1392430" y="1629722"/>
                    <a:pt x="1379765" y="1647718"/>
                    <a:pt x="1371765" y="1665049"/>
                  </a:cubicBezTo>
                  <a:cubicBezTo>
                    <a:pt x="1355103" y="1699710"/>
                    <a:pt x="1315776" y="1731038"/>
                    <a:pt x="1287114" y="1731704"/>
                  </a:cubicBezTo>
                  <a:cubicBezTo>
                    <a:pt x="1253787" y="1726371"/>
                    <a:pt x="1222459" y="1708373"/>
                    <a:pt x="1195130" y="1682378"/>
                  </a:cubicBezTo>
                  <a:cubicBezTo>
                    <a:pt x="1191797" y="1679045"/>
                    <a:pt x="1189131" y="1673046"/>
                    <a:pt x="1189131" y="1668382"/>
                  </a:cubicBezTo>
                  <a:cubicBezTo>
                    <a:pt x="1191131" y="1643052"/>
                    <a:pt x="1214460" y="1627055"/>
                    <a:pt x="1219126" y="1601727"/>
                  </a:cubicBezTo>
                  <a:cubicBezTo>
                    <a:pt x="1221125" y="1591061"/>
                    <a:pt x="1238455" y="1593728"/>
                    <a:pt x="1249120" y="1590395"/>
                  </a:cubicBezTo>
                  <a:cubicBezTo>
                    <a:pt x="1264452" y="1585729"/>
                    <a:pt x="1281115" y="1579729"/>
                    <a:pt x="1295780" y="1577730"/>
                  </a:cubicBezTo>
                  <a:close/>
                  <a:moveTo>
                    <a:pt x="526565" y="1569783"/>
                  </a:moveTo>
                  <a:cubicBezTo>
                    <a:pt x="541156" y="1571939"/>
                    <a:pt x="551905" y="1585062"/>
                    <a:pt x="561902" y="1597059"/>
                  </a:cubicBezTo>
                  <a:cubicBezTo>
                    <a:pt x="567901" y="1604392"/>
                    <a:pt x="573234" y="1611724"/>
                    <a:pt x="579234" y="1619057"/>
                  </a:cubicBezTo>
                  <a:cubicBezTo>
                    <a:pt x="604562" y="1649718"/>
                    <a:pt x="591232" y="1695042"/>
                    <a:pt x="554572" y="1711707"/>
                  </a:cubicBezTo>
                  <a:cubicBezTo>
                    <a:pt x="521910" y="1726370"/>
                    <a:pt x="503912" y="1755032"/>
                    <a:pt x="490583" y="1787028"/>
                  </a:cubicBezTo>
                  <a:cubicBezTo>
                    <a:pt x="477251" y="1821022"/>
                    <a:pt x="439923" y="1815689"/>
                    <a:pt x="416594" y="1833685"/>
                  </a:cubicBezTo>
                  <a:cubicBezTo>
                    <a:pt x="411262" y="1837685"/>
                    <a:pt x="403262" y="1830353"/>
                    <a:pt x="398596" y="1825020"/>
                  </a:cubicBezTo>
                  <a:cubicBezTo>
                    <a:pt x="390599" y="1815689"/>
                    <a:pt x="382600" y="1806357"/>
                    <a:pt x="375934" y="1795692"/>
                  </a:cubicBezTo>
                  <a:cubicBezTo>
                    <a:pt x="344606" y="1745701"/>
                    <a:pt x="359938" y="1705708"/>
                    <a:pt x="415928" y="1686379"/>
                  </a:cubicBezTo>
                  <a:cubicBezTo>
                    <a:pt x="433257" y="1680379"/>
                    <a:pt x="445923" y="1689043"/>
                    <a:pt x="456588" y="1700375"/>
                  </a:cubicBezTo>
                  <a:cubicBezTo>
                    <a:pt x="469918" y="1715040"/>
                    <a:pt x="481917" y="1731703"/>
                    <a:pt x="498580" y="1751701"/>
                  </a:cubicBezTo>
                  <a:cubicBezTo>
                    <a:pt x="506579" y="1722371"/>
                    <a:pt x="502579" y="1704375"/>
                    <a:pt x="477917" y="1691709"/>
                  </a:cubicBezTo>
                  <a:cubicBezTo>
                    <a:pt x="457255" y="1681046"/>
                    <a:pt x="440590" y="1662381"/>
                    <a:pt x="446589" y="1637053"/>
                  </a:cubicBezTo>
                  <a:cubicBezTo>
                    <a:pt x="454588" y="1603725"/>
                    <a:pt x="479250" y="1583063"/>
                    <a:pt x="510578" y="1571731"/>
                  </a:cubicBezTo>
                  <a:cubicBezTo>
                    <a:pt x="516410" y="1569564"/>
                    <a:pt x="521701" y="1569064"/>
                    <a:pt x="526565" y="1569783"/>
                  </a:cubicBezTo>
                  <a:close/>
                  <a:moveTo>
                    <a:pt x="401267" y="1545068"/>
                  </a:moveTo>
                  <a:cubicBezTo>
                    <a:pt x="426596" y="1543735"/>
                    <a:pt x="438595" y="1559734"/>
                    <a:pt x="434595" y="1588396"/>
                  </a:cubicBezTo>
                  <a:cubicBezTo>
                    <a:pt x="445928" y="1634389"/>
                    <a:pt x="407266" y="1654385"/>
                    <a:pt x="377271" y="1679048"/>
                  </a:cubicBezTo>
                  <a:cubicBezTo>
                    <a:pt x="367938" y="1687047"/>
                    <a:pt x="357273" y="1679714"/>
                    <a:pt x="350609" y="1671051"/>
                  </a:cubicBezTo>
                  <a:cubicBezTo>
                    <a:pt x="331277" y="1648386"/>
                    <a:pt x="325944" y="1622390"/>
                    <a:pt x="336610" y="1593728"/>
                  </a:cubicBezTo>
                  <a:cubicBezTo>
                    <a:pt x="347942" y="1563733"/>
                    <a:pt x="370605" y="1547068"/>
                    <a:pt x="401267" y="1545068"/>
                  </a:cubicBezTo>
                  <a:close/>
                  <a:moveTo>
                    <a:pt x="1545069" y="1523823"/>
                  </a:moveTo>
                  <a:cubicBezTo>
                    <a:pt x="1553901" y="1521740"/>
                    <a:pt x="1563732" y="1523740"/>
                    <a:pt x="1574398" y="1529739"/>
                  </a:cubicBezTo>
                  <a:cubicBezTo>
                    <a:pt x="1582395" y="1534405"/>
                    <a:pt x="1591061" y="1537739"/>
                    <a:pt x="1597727" y="1543738"/>
                  </a:cubicBezTo>
                  <a:cubicBezTo>
                    <a:pt x="1605059" y="1549736"/>
                    <a:pt x="1621722" y="1545071"/>
                    <a:pt x="1620389" y="1558401"/>
                  </a:cubicBezTo>
                  <a:cubicBezTo>
                    <a:pt x="1619056" y="1571067"/>
                    <a:pt x="1609057" y="1582397"/>
                    <a:pt x="1595060" y="1586397"/>
                  </a:cubicBezTo>
                  <a:cubicBezTo>
                    <a:pt x="1561732" y="1597063"/>
                    <a:pt x="1528405" y="1601063"/>
                    <a:pt x="1491744" y="1587730"/>
                  </a:cubicBezTo>
                  <a:cubicBezTo>
                    <a:pt x="1502410" y="1571067"/>
                    <a:pt x="1511740" y="1556402"/>
                    <a:pt x="1521739" y="1542405"/>
                  </a:cubicBezTo>
                  <a:cubicBezTo>
                    <a:pt x="1528405" y="1532072"/>
                    <a:pt x="1536237" y="1525906"/>
                    <a:pt x="1545069" y="1523823"/>
                  </a:cubicBezTo>
                  <a:close/>
                  <a:moveTo>
                    <a:pt x="790449" y="1509825"/>
                  </a:moveTo>
                  <a:cubicBezTo>
                    <a:pt x="805530" y="1508242"/>
                    <a:pt x="819195" y="1513741"/>
                    <a:pt x="832527" y="1526406"/>
                  </a:cubicBezTo>
                  <a:cubicBezTo>
                    <a:pt x="857189" y="1549068"/>
                    <a:pt x="877185" y="1577065"/>
                    <a:pt x="907180" y="1594395"/>
                  </a:cubicBezTo>
                  <a:cubicBezTo>
                    <a:pt x="915845" y="1599727"/>
                    <a:pt x="916512" y="1605060"/>
                    <a:pt x="907846" y="1613059"/>
                  </a:cubicBezTo>
                  <a:cubicBezTo>
                    <a:pt x="896516" y="1623056"/>
                    <a:pt x="887850" y="1635722"/>
                    <a:pt x="878518" y="1648385"/>
                  </a:cubicBezTo>
                  <a:cubicBezTo>
                    <a:pt x="847856" y="1689045"/>
                    <a:pt x="829860" y="1695045"/>
                    <a:pt x="781201" y="1677049"/>
                  </a:cubicBezTo>
                  <a:lnTo>
                    <a:pt x="778913" y="1676286"/>
                  </a:lnTo>
                  <a:lnTo>
                    <a:pt x="781871" y="1679047"/>
                  </a:lnTo>
                  <a:cubicBezTo>
                    <a:pt x="779871" y="1679714"/>
                    <a:pt x="777870" y="1681714"/>
                    <a:pt x="776537" y="1683714"/>
                  </a:cubicBezTo>
                  <a:lnTo>
                    <a:pt x="776528" y="1683708"/>
                  </a:lnTo>
                  <a:lnTo>
                    <a:pt x="776534" y="1683713"/>
                  </a:lnTo>
                  <a:cubicBezTo>
                    <a:pt x="804530" y="1719707"/>
                    <a:pt x="803865" y="1723706"/>
                    <a:pt x="768537" y="1756368"/>
                  </a:cubicBezTo>
                  <a:cubicBezTo>
                    <a:pt x="752539" y="1771033"/>
                    <a:pt x="729877" y="1774366"/>
                    <a:pt x="713878" y="1789029"/>
                  </a:cubicBezTo>
                  <a:cubicBezTo>
                    <a:pt x="704548" y="1797695"/>
                    <a:pt x="695216" y="1785696"/>
                    <a:pt x="688550" y="1778363"/>
                  </a:cubicBezTo>
                  <a:cubicBezTo>
                    <a:pt x="672553" y="1759701"/>
                    <a:pt x="653888" y="1743704"/>
                    <a:pt x="632559" y="1731039"/>
                  </a:cubicBezTo>
                  <a:cubicBezTo>
                    <a:pt x="611228" y="1718374"/>
                    <a:pt x="595898" y="1701711"/>
                    <a:pt x="609895" y="1673049"/>
                  </a:cubicBezTo>
                  <a:cubicBezTo>
                    <a:pt x="628560" y="1636388"/>
                    <a:pt x="657888" y="1615057"/>
                    <a:pt x="685217" y="1623056"/>
                  </a:cubicBezTo>
                  <a:cubicBezTo>
                    <a:pt x="702548" y="1628389"/>
                    <a:pt x="719878" y="1636388"/>
                    <a:pt x="734543" y="1647718"/>
                  </a:cubicBezTo>
                  <a:cubicBezTo>
                    <a:pt x="741207" y="1633055"/>
                    <a:pt x="729210" y="1625056"/>
                    <a:pt x="723877" y="1614390"/>
                  </a:cubicBezTo>
                  <a:cubicBezTo>
                    <a:pt x="707212" y="1582396"/>
                    <a:pt x="711878" y="1559067"/>
                    <a:pt x="739874" y="1535738"/>
                  </a:cubicBezTo>
                  <a:cubicBezTo>
                    <a:pt x="758871" y="1520074"/>
                    <a:pt x="775368" y="1511409"/>
                    <a:pt x="790449" y="1509825"/>
                  </a:cubicBezTo>
                  <a:close/>
                  <a:moveTo>
                    <a:pt x="1088481" y="1502410"/>
                  </a:moveTo>
                  <a:cubicBezTo>
                    <a:pt x="1094478" y="1503077"/>
                    <a:pt x="1102477" y="1503743"/>
                    <a:pt x="1105143" y="1507743"/>
                  </a:cubicBezTo>
                  <a:cubicBezTo>
                    <a:pt x="1127806" y="1538405"/>
                    <a:pt x="1160467" y="1555068"/>
                    <a:pt x="1189795" y="1577065"/>
                  </a:cubicBezTo>
                  <a:cubicBezTo>
                    <a:pt x="1200460" y="1585063"/>
                    <a:pt x="1201793" y="1593728"/>
                    <a:pt x="1197794" y="1608394"/>
                  </a:cubicBezTo>
                  <a:cubicBezTo>
                    <a:pt x="1179798" y="1673050"/>
                    <a:pt x="1140471" y="1690379"/>
                    <a:pt x="1085148" y="1655718"/>
                  </a:cubicBezTo>
                  <a:cubicBezTo>
                    <a:pt x="1083482" y="1654718"/>
                    <a:pt x="1081648" y="1652552"/>
                    <a:pt x="1079732" y="1651719"/>
                  </a:cubicBezTo>
                  <a:lnTo>
                    <a:pt x="1076732" y="1653747"/>
                  </a:lnTo>
                  <a:lnTo>
                    <a:pt x="1075818" y="1655052"/>
                  </a:lnTo>
                  <a:lnTo>
                    <a:pt x="1075408" y="1654642"/>
                  </a:lnTo>
                  <a:lnTo>
                    <a:pt x="1075151" y="1654816"/>
                  </a:lnTo>
                  <a:lnTo>
                    <a:pt x="1075151" y="1655051"/>
                  </a:lnTo>
                  <a:cubicBezTo>
                    <a:pt x="1114479" y="1724372"/>
                    <a:pt x="1094483" y="1729039"/>
                    <a:pt x="1043156" y="1776363"/>
                  </a:cubicBezTo>
                  <a:cubicBezTo>
                    <a:pt x="1027160" y="1791028"/>
                    <a:pt x="999831" y="1791028"/>
                    <a:pt x="983833" y="1774365"/>
                  </a:cubicBezTo>
                  <a:cubicBezTo>
                    <a:pt x="963170" y="1751701"/>
                    <a:pt x="937173" y="1738371"/>
                    <a:pt x="913177" y="1721706"/>
                  </a:cubicBezTo>
                  <a:cubicBezTo>
                    <a:pt x="873850" y="1695044"/>
                    <a:pt x="873183" y="1678379"/>
                    <a:pt x="912511" y="1653051"/>
                  </a:cubicBezTo>
                  <a:cubicBezTo>
                    <a:pt x="925176" y="1645052"/>
                    <a:pt x="934507" y="1635055"/>
                    <a:pt x="942506" y="1623056"/>
                  </a:cubicBezTo>
                  <a:cubicBezTo>
                    <a:pt x="956005" y="1604060"/>
                    <a:pt x="971377" y="1593686"/>
                    <a:pt x="990311" y="1597561"/>
                  </a:cubicBezTo>
                  <a:cubicBezTo>
                    <a:pt x="996622" y="1598853"/>
                    <a:pt x="1003330" y="1601727"/>
                    <a:pt x="1010495" y="1606393"/>
                  </a:cubicBezTo>
                  <a:cubicBezTo>
                    <a:pt x="1012162" y="1607727"/>
                    <a:pt x="1013995" y="1608560"/>
                    <a:pt x="1015745" y="1608477"/>
                  </a:cubicBezTo>
                  <a:lnTo>
                    <a:pt x="1020048" y="1605381"/>
                  </a:lnTo>
                  <a:lnTo>
                    <a:pt x="1005577" y="1572399"/>
                  </a:lnTo>
                  <a:cubicBezTo>
                    <a:pt x="1003827" y="1560901"/>
                    <a:pt x="1006160" y="1549069"/>
                    <a:pt x="1015159" y="1536405"/>
                  </a:cubicBezTo>
                  <a:cubicBezTo>
                    <a:pt x="1033822" y="1510409"/>
                    <a:pt x="1057817" y="1499077"/>
                    <a:pt x="1088481" y="1502410"/>
                  </a:cubicBezTo>
                  <a:close/>
                  <a:moveTo>
                    <a:pt x="1383775" y="1473196"/>
                  </a:moveTo>
                  <a:cubicBezTo>
                    <a:pt x="1409177" y="1470665"/>
                    <a:pt x="1429424" y="1487912"/>
                    <a:pt x="1450421" y="1504410"/>
                  </a:cubicBezTo>
                  <a:cubicBezTo>
                    <a:pt x="1461753" y="1513076"/>
                    <a:pt x="1474416" y="1519740"/>
                    <a:pt x="1489081" y="1521740"/>
                  </a:cubicBezTo>
                  <a:cubicBezTo>
                    <a:pt x="1495747" y="1523073"/>
                    <a:pt x="1501745" y="1523740"/>
                    <a:pt x="1500412" y="1534405"/>
                  </a:cubicBezTo>
                  <a:cubicBezTo>
                    <a:pt x="1500412" y="1555068"/>
                    <a:pt x="1461086" y="1591062"/>
                    <a:pt x="1438422" y="1598394"/>
                  </a:cubicBezTo>
                  <a:cubicBezTo>
                    <a:pt x="1389764" y="1614391"/>
                    <a:pt x="1362435" y="1571066"/>
                    <a:pt x="1323108" y="1561734"/>
                  </a:cubicBezTo>
                  <a:cubicBezTo>
                    <a:pt x="1319108" y="1561067"/>
                    <a:pt x="1315775" y="1554401"/>
                    <a:pt x="1314442" y="1549735"/>
                  </a:cubicBezTo>
                  <a:cubicBezTo>
                    <a:pt x="1310443" y="1536405"/>
                    <a:pt x="1345104" y="1489745"/>
                    <a:pt x="1356436" y="1483079"/>
                  </a:cubicBezTo>
                  <a:cubicBezTo>
                    <a:pt x="1366268" y="1477081"/>
                    <a:pt x="1375308" y="1474039"/>
                    <a:pt x="1383775" y="1473196"/>
                  </a:cubicBezTo>
                  <a:close/>
                  <a:moveTo>
                    <a:pt x="643889" y="1445088"/>
                  </a:moveTo>
                  <a:cubicBezTo>
                    <a:pt x="659220" y="1443754"/>
                    <a:pt x="670550" y="1450418"/>
                    <a:pt x="677216" y="1463084"/>
                  </a:cubicBezTo>
                  <a:cubicBezTo>
                    <a:pt x="688548" y="1484413"/>
                    <a:pt x="704545" y="1505744"/>
                    <a:pt x="709211" y="1528407"/>
                  </a:cubicBezTo>
                  <a:cubicBezTo>
                    <a:pt x="713877" y="1553069"/>
                    <a:pt x="692548" y="1572400"/>
                    <a:pt x="675217" y="1587730"/>
                  </a:cubicBezTo>
                  <a:cubicBezTo>
                    <a:pt x="659220" y="1601729"/>
                    <a:pt x="637889" y="1609061"/>
                    <a:pt x="623226" y="1624391"/>
                  </a:cubicBezTo>
                  <a:cubicBezTo>
                    <a:pt x="613228" y="1634390"/>
                    <a:pt x="608561" y="1629057"/>
                    <a:pt x="601895" y="1620391"/>
                  </a:cubicBezTo>
                  <a:cubicBezTo>
                    <a:pt x="593232" y="1609061"/>
                    <a:pt x="584566" y="1597729"/>
                    <a:pt x="575234" y="1587063"/>
                  </a:cubicBezTo>
                  <a:cubicBezTo>
                    <a:pt x="553238" y="1561735"/>
                    <a:pt x="537907" y="1535073"/>
                    <a:pt x="555238" y="1501078"/>
                  </a:cubicBezTo>
                  <a:cubicBezTo>
                    <a:pt x="573901" y="1465084"/>
                    <a:pt x="605895" y="1450418"/>
                    <a:pt x="643889" y="1445088"/>
                  </a:cubicBezTo>
                  <a:close/>
                  <a:moveTo>
                    <a:pt x="512997" y="1416174"/>
                  </a:moveTo>
                  <a:cubicBezTo>
                    <a:pt x="519579" y="1418424"/>
                    <a:pt x="524911" y="1423090"/>
                    <a:pt x="528577" y="1429756"/>
                  </a:cubicBezTo>
                  <a:cubicBezTo>
                    <a:pt x="538576" y="1447752"/>
                    <a:pt x="568571" y="1462417"/>
                    <a:pt x="544575" y="1490412"/>
                  </a:cubicBezTo>
                  <a:cubicBezTo>
                    <a:pt x="536576" y="1499744"/>
                    <a:pt x="527911" y="1509074"/>
                    <a:pt x="526577" y="1521739"/>
                  </a:cubicBezTo>
                  <a:cubicBezTo>
                    <a:pt x="522578" y="1554400"/>
                    <a:pt x="491917" y="1559733"/>
                    <a:pt x="471254" y="1573729"/>
                  </a:cubicBezTo>
                  <a:cubicBezTo>
                    <a:pt x="465921" y="1577729"/>
                    <a:pt x="458589" y="1575729"/>
                    <a:pt x="455922" y="1569063"/>
                  </a:cubicBezTo>
                  <a:cubicBezTo>
                    <a:pt x="447259" y="1545068"/>
                    <a:pt x="433927" y="1523073"/>
                    <a:pt x="431927" y="1505741"/>
                  </a:cubicBezTo>
                  <a:cubicBezTo>
                    <a:pt x="433927" y="1456417"/>
                    <a:pt x="453256" y="1429756"/>
                    <a:pt x="489917" y="1417090"/>
                  </a:cubicBezTo>
                  <a:cubicBezTo>
                    <a:pt x="498583" y="1414091"/>
                    <a:pt x="506415" y="1413924"/>
                    <a:pt x="512997" y="1416174"/>
                  </a:cubicBezTo>
                  <a:close/>
                  <a:moveTo>
                    <a:pt x="1667716" y="1405092"/>
                  </a:moveTo>
                  <a:cubicBezTo>
                    <a:pt x="1697045" y="1399760"/>
                    <a:pt x="1719041" y="1413758"/>
                    <a:pt x="1729706" y="1435088"/>
                  </a:cubicBezTo>
                  <a:cubicBezTo>
                    <a:pt x="1739039" y="1453753"/>
                    <a:pt x="1726373" y="1475082"/>
                    <a:pt x="1707710" y="1489747"/>
                  </a:cubicBezTo>
                  <a:cubicBezTo>
                    <a:pt x="1683048" y="1507077"/>
                    <a:pt x="1657051" y="1514410"/>
                    <a:pt x="1627055" y="1513077"/>
                  </a:cubicBezTo>
                  <a:cubicBezTo>
                    <a:pt x="1619725" y="1513077"/>
                    <a:pt x="1612392" y="1513743"/>
                    <a:pt x="1605726" y="1513077"/>
                  </a:cubicBezTo>
                  <a:cubicBezTo>
                    <a:pt x="1579064" y="1509744"/>
                    <a:pt x="1572398" y="1498411"/>
                    <a:pt x="1587730" y="1477082"/>
                  </a:cubicBezTo>
                  <a:cubicBezTo>
                    <a:pt x="1609059" y="1447087"/>
                    <a:pt x="1625722" y="1413092"/>
                    <a:pt x="1667716" y="1405092"/>
                  </a:cubicBezTo>
                  <a:close/>
                  <a:moveTo>
                    <a:pt x="917177" y="1395762"/>
                  </a:moveTo>
                  <a:cubicBezTo>
                    <a:pt x="931843" y="1396429"/>
                    <a:pt x="944506" y="1397762"/>
                    <a:pt x="949839" y="1416425"/>
                  </a:cubicBezTo>
                  <a:cubicBezTo>
                    <a:pt x="955838" y="1436423"/>
                    <a:pt x="975168" y="1445086"/>
                    <a:pt x="989166" y="1458418"/>
                  </a:cubicBezTo>
                  <a:cubicBezTo>
                    <a:pt x="1013828" y="1480414"/>
                    <a:pt x="1015162" y="1495746"/>
                    <a:pt x="993832" y="1521075"/>
                  </a:cubicBezTo>
                  <a:cubicBezTo>
                    <a:pt x="989166" y="1526408"/>
                    <a:pt x="983833" y="1531740"/>
                    <a:pt x="980500" y="1537740"/>
                  </a:cubicBezTo>
                  <a:cubicBezTo>
                    <a:pt x="953172" y="1590397"/>
                    <a:pt x="915178" y="1581065"/>
                    <a:pt x="876517" y="1549737"/>
                  </a:cubicBezTo>
                  <a:cubicBezTo>
                    <a:pt x="858521" y="1535073"/>
                    <a:pt x="844522" y="1515075"/>
                    <a:pt x="829859" y="1497079"/>
                  </a:cubicBezTo>
                  <a:cubicBezTo>
                    <a:pt x="826526" y="1493746"/>
                    <a:pt x="825193" y="1487747"/>
                    <a:pt x="824526" y="1483081"/>
                  </a:cubicBezTo>
                  <a:cubicBezTo>
                    <a:pt x="824526" y="1451086"/>
                    <a:pt x="884516" y="1395095"/>
                    <a:pt x="917177" y="1395762"/>
                  </a:cubicBezTo>
                  <a:close/>
                  <a:moveTo>
                    <a:pt x="1180706" y="1381681"/>
                  </a:moveTo>
                  <a:cubicBezTo>
                    <a:pt x="1195047" y="1380056"/>
                    <a:pt x="1207795" y="1388929"/>
                    <a:pt x="1219794" y="1400428"/>
                  </a:cubicBezTo>
                  <a:cubicBezTo>
                    <a:pt x="1247122" y="1425756"/>
                    <a:pt x="1271784" y="1455751"/>
                    <a:pt x="1307112" y="1471082"/>
                  </a:cubicBezTo>
                  <a:cubicBezTo>
                    <a:pt x="1317778" y="1475747"/>
                    <a:pt x="1316445" y="1482413"/>
                    <a:pt x="1313778" y="1491078"/>
                  </a:cubicBezTo>
                  <a:cubicBezTo>
                    <a:pt x="1305112" y="1513074"/>
                    <a:pt x="1296447" y="1535071"/>
                    <a:pt x="1281117" y="1553067"/>
                  </a:cubicBezTo>
                  <a:cubicBezTo>
                    <a:pt x="1254455" y="1583729"/>
                    <a:pt x="1227791" y="1585728"/>
                    <a:pt x="1197129" y="1559067"/>
                  </a:cubicBezTo>
                  <a:cubicBezTo>
                    <a:pt x="1171134" y="1536405"/>
                    <a:pt x="1142472" y="1515740"/>
                    <a:pt x="1124476" y="1485079"/>
                  </a:cubicBezTo>
                  <a:cubicBezTo>
                    <a:pt x="1117143" y="1474415"/>
                    <a:pt x="1111144" y="1464417"/>
                    <a:pt x="1109144" y="1447752"/>
                  </a:cubicBezTo>
                  <a:cubicBezTo>
                    <a:pt x="1115143" y="1419090"/>
                    <a:pt x="1140472" y="1402427"/>
                    <a:pt x="1165801" y="1387096"/>
                  </a:cubicBezTo>
                  <a:cubicBezTo>
                    <a:pt x="1170967" y="1383930"/>
                    <a:pt x="1175925" y="1382222"/>
                    <a:pt x="1180706" y="1381681"/>
                  </a:cubicBezTo>
                  <a:close/>
                  <a:moveTo>
                    <a:pt x="750569" y="1346676"/>
                  </a:moveTo>
                  <a:cubicBezTo>
                    <a:pt x="769160" y="1346521"/>
                    <a:pt x="783534" y="1358268"/>
                    <a:pt x="794531" y="1373766"/>
                  </a:cubicBezTo>
                  <a:cubicBezTo>
                    <a:pt x="808530" y="1393762"/>
                    <a:pt x="829859" y="1415758"/>
                    <a:pt x="798531" y="1444419"/>
                  </a:cubicBezTo>
                  <a:cubicBezTo>
                    <a:pt x="781201" y="1460417"/>
                    <a:pt x="787201" y="1495078"/>
                    <a:pt x="754539" y="1505077"/>
                  </a:cubicBezTo>
                  <a:cubicBezTo>
                    <a:pt x="733208" y="1511074"/>
                    <a:pt x="719211" y="1511741"/>
                    <a:pt x="707879" y="1491745"/>
                  </a:cubicBezTo>
                  <a:cubicBezTo>
                    <a:pt x="692549" y="1463750"/>
                    <a:pt x="683883" y="1434422"/>
                    <a:pt x="679883" y="1408427"/>
                  </a:cubicBezTo>
                  <a:cubicBezTo>
                    <a:pt x="678550" y="1369100"/>
                    <a:pt x="705212" y="1361768"/>
                    <a:pt x="730541" y="1351102"/>
                  </a:cubicBezTo>
                  <a:cubicBezTo>
                    <a:pt x="737707" y="1348103"/>
                    <a:pt x="744372" y="1346728"/>
                    <a:pt x="750569" y="1346676"/>
                  </a:cubicBezTo>
                  <a:close/>
                  <a:moveTo>
                    <a:pt x="595899" y="1293112"/>
                  </a:moveTo>
                  <a:cubicBezTo>
                    <a:pt x="636560" y="1293112"/>
                    <a:pt x="678554" y="1320441"/>
                    <a:pt x="674555" y="1348436"/>
                  </a:cubicBezTo>
                  <a:cubicBezTo>
                    <a:pt x="671222" y="1373100"/>
                    <a:pt x="663222" y="1399096"/>
                    <a:pt x="649224" y="1418426"/>
                  </a:cubicBezTo>
                  <a:cubicBezTo>
                    <a:pt x="633894" y="1439757"/>
                    <a:pt x="601899" y="1430424"/>
                    <a:pt x="579236" y="1443755"/>
                  </a:cubicBezTo>
                  <a:cubicBezTo>
                    <a:pt x="567904" y="1450421"/>
                    <a:pt x="527243" y="1387764"/>
                    <a:pt x="527243" y="1364435"/>
                  </a:cubicBezTo>
                  <a:cubicBezTo>
                    <a:pt x="526576" y="1333773"/>
                    <a:pt x="565904" y="1293112"/>
                    <a:pt x="595899" y="1293112"/>
                  </a:cubicBezTo>
                  <a:close/>
                  <a:moveTo>
                    <a:pt x="1254453" y="1289113"/>
                  </a:moveTo>
                  <a:cubicBezTo>
                    <a:pt x="1319776" y="1289113"/>
                    <a:pt x="1365101" y="1323108"/>
                    <a:pt x="1399096" y="1375098"/>
                  </a:cubicBezTo>
                  <a:cubicBezTo>
                    <a:pt x="1407761" y="1388430"/>
                    <a:pt x="1388432" y="1449754"/>
                    <a:pt x="1373767" y="1459753"/>
                  </a:cubicBezTo>
                  <a:cubicBezTo>
                    <a:pt x="1352438" y="1475082"/>
                    <a:pt x="1320443" y="1467752"/>
                    <a:pt x="1298445" y="1445087"/>
                  </a:cubicBezTo>
                  <a:cubicBezTo>
                    <a:pt x="1281115" y="1426425"/>
                    <a:pt x="1262453" y="1409093"/>
                    <a:pt x="1243788" y="1391763"/>
                  </a:cubicBezTo>
                  <a:cubicBezTo>
                    <a:pt x="1225792" y="1375098"/>
                    <a:pt x="1215126" y="1355102"/>
                    <a:pt x="1215126" y="1327774"/>
                  </a:cubicBezTo>
                  <a:cubicBezTo>
                    <a:pt x="1215793" y="1305111"/>
                    <a:pt x="1227791" y="1289113"/>
                    <a:pt x="1254453" y="1289113"/>
                  </a:cubicBezTo>
                  <a:close/>
                  <a:moveTo>
                    <a:pt x="1005830" y="1283113"/>
                  </a:moveTo>
                  <a:cubicBezTo>
                    <a:pt x="1031159" y="1275781"/>
                    <a:pt x="1032492" y="1305776"/>
                    <a:pt x="1049821" y="1313775"/>
                  </a:cubicBezTo>
                  <a:cubicBezTo>
                    <a:pt x="1072486" y="1324441"/>
                    <a:pt x="1089815" y="1347770"/>
                    <a:pt x="1108480" y="1366432"/>
                  </a:cubicBezTo>
                  <a:cubicBezTo>
                    <a:pt x="1119810" y="1377765"/>
                    <a:pt x="1123143" y="1391097"/>
                    <a:pt x="1107814" y="1403093"/>
                  </a:cubicBezTo>
                  <a:cubicBezTo>
                    <a:pt x="1097815" y="1411093"/>
                    <a:pt x="1093148" y="1422425"/>
                    <a:pt x="1089815" y="1434422"/>
                  </a:cubicBezTo>
                  <a:cubicBezTo>
                    <a:pt x="1085816" y="1452420"/>
                    <a:pt x="1072486" y="1457753"/>
                    <a:pt x="1050488" y="1457753"/>
                  </a:cubicBezTo>
                  <a:cubicBezTo>
                    <a:pt x="1019826" y="1447087"/>
                    <a:pt x="981166" y="1441754"/>
                    <a:pt x="963169" y="1401094"/>
                  </a:cubicBezTo>
                  <a:cubicBezTo>
                    <a:pt x="958503" y="1391097"/>
                    <a:pt x="951171" y="1381764"/>
                    <a:pt x="945838" y="1372432"/>
                  </a:cubicBezTo>
                  <a:cubicBezTo>
                    <a:pt x="934508" y="1353102"/>
                    <a:pt x="937174" y="1335771"/>
                    <a:pt x="953837" y="1320441"/>
                  </a:cubicBezTo>
                  <a:cubicBezTo>
                    <a:pt x="954504" y="1319774"/>
                    <a:pt x="955170" y="1319108"/>
                    <a:pt x="956503" y="1318441"/>
                  </a:cubicBezTo>
                  <a:cubicBezTo>
                    <a:pt x="974502" y="1308442"/>
                    <a:pt x="985832" y="1289113"/>
                    <a:pt x="1005830" y="1283113"/>
                  </a:cubicBezTo>
                  <a:close/>
                  <a:moveTo>
                    <a:pt x="1592645" y="1245285"/>
                  </a:moveTo>
                  <a:cubicBezTo>
                    <a:pt x="1608226" y="1243786"/>
                    <a:pt x="1624390" y="1251118"/>
                    <a:pt x="1642387" y="1267117"/>
                  </a:cubicBezTo>
                  <a:cubicBezTo>
                    <a:pt x="1656386" y="1279113"/>
                    <a:pt x="1669716" y="1291778"/>
                    <a:pt x="1684381" y="1302442"/>
                  </a:cubicBezTo>
                  <a:cubicBezTo>
                    <a:pt x="1701710" y="1315107"/>
                    <a:pt x="1721708" y="1322440"/>
                    <a:pt x="1742371" y="1313107"/>
                  </a:cubicBezTo>
                  <a:cubicBezTo>
                    <a:pt x="1777032" y="1297778"/>
                    <a:pt x="1797696" y="1325106"/>
                    <a:pt x="1823025" y="1336436"/>
                  </a:cubicBezTo>
                  <a:cubicBezTo>
                    <a:pt x="1829024" y="1339102"/>
                    <a:pt x="1825691" y="1344435"/>
                    <a:pt x="1824358" y="1349768"/>
                  </a:cubicBezTo>
                  <a:cubicBezTo>
                    <a:pt x="1812359" y="1390428"/>
                    <a:pt x="1734374" y="1415090"/>
                    <a:pt x="1702377" y="1387762"/>
                  </a:cubicBezTo>
                  <a:cubicBezTo>
                    <a:pt x="1691713" y="1379096"/>
                    <a:pt x="1699046" y="1369097"/>
                    <a:pt x="1702377" y="1359767"/>
                  </a:cubicBezTo>
                  <a:cubicBezTo>
                    <a:pt x="1710376" y="1339769"/>
                    <a:pt x="1710376" y="1339769"/>
                    <a:pt x="1700379" y="1323106"/>
                  </a:cubicBezTo>
                  <a:cubicBezTo>
                    <a:pt x="1687047" y="1341102"/>
                    <a:pt x="1675048" y="1360433"/>
                    <a:pt x="1660385" y="1376430"/>
                  </a:cubicBezTo>
                  <a:cubicBezTo>
                    <a:pt x="1630390" y="1409757"/>
                    <a:pt x="1601062" y="1410424"/>
                    <a:pt x="1567734" y="1381762"/>
                  </a:cubicBezTo>
                  <a:cubicBezTo>
                    <a:pt x="1563068" y="1377763"/>
                    <a:pt x="1558402" y="1373763"/>
                    <a:pt x="1553736" y="1369764"/>
                  </a:cubicBezTo>
                  <a:cubicBezTo>
                    <a:pt x="1510409" y="1337103"/>
                    <a:pt x="1509075" y="1321773"/>
                    <a:pt x="1546403" y="1276447"/>
                  </a:cubicBezTo>
                  <a:cubicBezTo>
                    <a:pt x="1562067" y="1257117"/>
                    <a:pt x="1577064" y="1246785"/>
                    <a:pt x="1592645" y="1245285"/>
                  </a:cubicBezTo>
                  <a:close/>
                  <a:moveTo>
                    <a:pt x="1859850" y="1198878"/>
                  </a:moveTo>
                  <a:cubicBezTo>
                    <a:pt x="1864682" y="1198628"/>
                    <a:pt x="1869682" y="1200128"/>
                    <a:pt x="1874347" y="1202461"/>
                  </a:cubicBezTo>
                  <a:cubicBezTo>
                    <a:pt x="1890345" y="1210460"/>
                    <a:pt x="1913008" y="1215127"/>
                    <a:pt x="1913008" y="1237123"/>
                  </a:cubicBezTo>
                  <a:cubicBezTo>
                    <a:pt x="1913008" y="1258452"/>
                    <a:pt x="1896345" y="1275117"/>
                    <a:pt x="1877013" y="1283114"/>
                  </a:cubicBezTo>
                  <a:cubicBezTo>
                    <a:pt x="1858350" y="1291114"/>
                    <a:pt x="1838352" y="1295113"/>
                    <a:pt x="1818356" y="1298446"/>
                  </a:cubicBezTo>
                  <a:cubicBezTo>
                    <a:pt x="1797026" y="1301779"/>
                    <a:pt x="1787027" y="1286447"/>
                    <a:pt x="1799026" y="1268451"/>
                  </a:cubicBezTo>
                  <a:cubicBezTo>
                    <a:pt x="1809023" y="1252453"/>
                    <a:pt x="1813023" y="1237789"/>
                    <a:pt x="1805690" y="1218458"/>
                  </a:cubicBezTo>
                  <a:cubicBezTo>
                    <a:pt x="1822355" y="1215791"/>
                    <a:pt x="1837021" y="1217124"/>
                    <a:pt x="1846351" y="1205794"/>
                  </a:cubicBezTo>
                  <a:cubicBezTo>
                    <a:pt x="1850351" y="1201128"/>
                    <a:pt x="1855017" y="1199128"/>
                    <a:pt x="1859850" y="1198878"/>
                  </a:cubicBezTo>
                  <a:close/>
                  <a:moveTo>
                    <a:pt x="1106947" y="1189774"/>
                  </a:moveTo>
                  <a:cubicBezTo>
                    <a:pt x="1117851" y="1189961"/>
                    <a:pt x="1129307" y="1193128"/>
                    <a:pt x="1140471" y="1199793"/>
                  </a:cubicBezTo>
                  <a:cubicBezTo>
                    <a:pt x="1169133" y="1216458"/>
                    <a:pt x="1189797" y="1242453"/>
                    <a:pt x="1211126" y="1267116"/>
                  </a:cubicBezTo>
                  <a:cubicBezTo>
                    <a:pt x="1220458" y="1277781"/>
                    <a:pt x="1184465" y="1355769"/>
                    <a:pt x="1169799" y="1358436"/>
                  </a:cubicBezTo>
                  <a:cubicBezTo>
                    <a:pt x="1125142" y="1366433"/>
                    <a:pt x="1045821" y="1300444"/>
                    <a:pt x="1046488" y="1254452"/>
                  </a:cubicBezTo>
                  <a:cubicBezTo>
                    <a:pt x="1046488" y="1215458"/>
                    <a:pt x="1074234" y="1189212"/>
                    <a:pt x="1106947" y="1189774"/>
                  </a:cubicBezTo>
                  <a:close/>
                  <a:moveTo>
                    <a:pt x="1408345" y="1161551"/>
                  </a:moveTo>
                  <a:cubicBezTo>
                    <a:pt x="1424426" y="1162800"/>
                    <a:pt x="1439757" y="1174465"/>
                    <a:pt x="1459087" y="1196460"/>
                  </a:cubicBezTo>
                  <a:cubicBezTo>
                    <a:pt x="1473750" y="1213125"/>
                    <a:pt x="1486415" y="1231788"/>
                    <a:pt x="1509744" y="1239121"/>
                  </a:cubicBezTo>
                  <a:cubicBezTo>
                    <a:pt x="1524409" y="1243787"/>
                    <a:pt x="1527075" y="1258452"/>
                    <a:pt x="1522409" y="1272449"/>
                  </a:cubicBezTo>
                  <a:cubicBezTo>
                    <a:pt x="1515077" y="1293780"/>
                    <a:pt x="1501078" y="1309110"/>
                    <a:pt x="1479749" y="1317109"/>
                  </a:cubicBezTo>
                  <a:cubicBezTo>
                    <a:pt x="1457087" y="1325108"/>
                    <a:pt x="1437755" y="1335105"/>
                    <a:pt x="1424425" y="1357103"/>
                  </a:cubicBezTo>
                  <a:cubicBezTo>
                    <a:pt x="1430423" y="1357769"/>
                    <a:pt x="1435756" y="1359769"/>
                    <a:pt x="1437755" y="1357769"/>
                  </a:cubicBezTo>
                  <a:cubicBezTo>
                    <a:pt x="1477749" y="1325108"/>
                    <a:pt x="1503078" y="1355103"/>
                    <a:pt x="1529740" y="1378432"/>
                  </a:cubicBezTo>
                  <a:cubicBezTo>
                    <a:pt x="1545738" y="1392430"/>
                    <a:pt x="1560403" y="1407760"/>
                    <a:pt x="1577066" y="1422425"/>
                  </a:cubicBezTo>
                  <a:cubicBezTo>
                    <a:pt x="1587732" y="1431756"/>
                    <a:pt x="1587732" y="1440421"/>
                    <a:pt x="1583066" y="1452420"/>
                  </a:cubicBezTo>
                  <a:cubicBezTo>
                    <a:pt x="1561735" y="1505077"/>
                    <a:pt x="1500412" y="1512410"/>
                    <a:pt x="1453754" y="1482415"/>
                  </a:cubicBezTo>
                  <a:cubicBezTo>
                    <a:pt x="1414426" y="1457086"/>
                    <a:pt x="1415093" y="1433089"/>
                    <a:pt x="1420426" y="1394428"/>
                  </a:cubicBezTo>
                  <a:cubicBezTo>
                    <a:pt x="1424425" y="1366433"/>
                    <a:pt x="1404428" y="1339104"/>
                    <a:pt x="1380432" y="1320442"/>
                  </a:cubicBezTo>
                  <a:cubicBezTo>
                    <a:pt x="1363769" y="1307110"/>
                    <a:pt x="1345104" y="1295778"/>
                    <a:pt x="1329108" y="1281781"/>
                  </a:cubicBezTo>
                  <a:cubicBezTo>
                    <a:pt x="1302444" y="1259119"/>
                    <a:pt x="1302444" y="1242454"/>
                    <a:pt x="1325108" y="1217125"/>
                  </a:cubicBezTo>
                  <a:cubicBezTo>
                    <a:pt x="1333772" y="1207126"/>
                    <a:pt x="1343105" y="1197794"/>
                    <a:pt x="1353104" y="1189130"/>
                  </a:cubicBezTo>
                  <a:cubicBezTo>
                    <a:pt x="1375434" y="1169466"/>
                    <a:pt x="1392264" y="1160301"/>
                    <a:pt x="1408345" y="1161551"/>
                  </a:cubicBezTo>
                  <a:close/>
                  <a:moveTo>
                    <a:pt x="724210" y="1150637"/>
                  </a:moveTo>
                  <a:cubicBezTo>
                    <a:pt x="733543" y="1152637"/>
                    <a:pt x="742208" y="1158135"/>
                    <a:pt x="749874" y="1166468"/>
                  </a:cubicBezTo>
                  <a:cubicBezTo>
                    <a:pt x="759204" y="1177134"/>
                    <a:pt x="765204" y="1190464"/>
                    <a:pt x="774536" y="1201796"/>
                  </a:cubicBezTo>
                  <a:cubicBezTo>
                    <a:pt x="785866" y="1216459"/>
                    <a:pt x="788533" y="1228458"/>
                    <a:pt x="773869" y="1243790"/>
                  </a:cubicBezTo>
                  <a:cubicBezTo>
                    <a:pt x="761870" y="1255786"/>
                    <a:pt x="755204" y="1272451"/>
                    <a:pt x="754538" y="1291114"/>
                  </a:cubicBezTo>
                  <a:cubicBezTo>
                    <a:pt x="753873" y="1299780"/>
                    <a:pt x="765870" y="1314443"/>
                    <a:pt x="751873" y="1317110"/>
                  </a:cubicBezTo>
                  <a:cubicBezTo>
                    <a:pt x="733208" y="1320443"/>
                    <a:pt x="713212" y="1337774"/>
                    <a:pt x="697214" y="1329108"/>
                  </a:cubicBezTo>
                  <a:cubicBezTo>
                    <a:pt x="671885" y="1315110"/>
                    <a:pt x="647222" y="1296447"/>
                    <a:pt x="641890" y="1263786"/>
                  </a:cubicBezTo>
                  <a:cubicBezTo>
                    <a:pt x="639890" y="1256453"/>
                    <a:pt x="639223" y="1249120"/>
                    <a:pt x="637890" y="1239790"/>
                  </a:cubicBezTo>
                  <a:cubicBezTo>
                    <a:pt x="643223" y="1204462"/>
                    <a:pt x="661219" y="1174467"/>
                    <a:pt x="694547" y="1155802"/>
                  </a:cubicBezTo>
                  <a:cubicBezTo>
                    <a:pt x="704880" y="1150137"/>
                    <a:pt x="714878" y="1148637"/>
                    <a:pt x="724210" y="1150637"/>
                  </a:cubicBezTo>
                  <a:close/>
                  <a:moveTo>
                    <a:pt x="1875013" y="1138473"/>
                  </a:moveTo>
                  <a:lnTo>
                    <a:pt x="1875200" y="1139115"/>
                  </a:lnTo>
                  <a:lnTo>
                    <a:pt x="1875013" y="1139140"/>
                  </a:lnTo>
                  <a:cubicBezTo>
                    <a:pt x="1875013" y="1139140"/>
                    <a:pt x="1875013" y="1138473"/>
                    <a:pt x="1875013" y="1138473"/>
                  </a:cubicBezTo>
                  <a:close/>
                  <a:moveTo>
                    <a:pt x="935735" y="1119183"/>
                  </a:moveTo>
                  <a:cubicBezTo>
                    <a:pt x="957794" y="1116934"/>
                    <a:pt x="978166" y="1127806"/>
                    <a:pt x="995162" y="1151802"/>
                  </a:cubicBezTo>
                  <a:cubicBezTo>
                    <a:pt x="1002495" y="1161801"/>
                    <a:pt x="1008494" y="1172467"/>
                    <a:pt x="1015827" y="1182464"/>
                  </a:cubicBezTo>
                  <a:cubicBezTo>
                    <a:pt x="1036489" y="1209794"/>
                    <a:pt x="1025157" y="1255785"/>
                    <a:pt x="993829" y="1271117"/>
                  </a:cubicBezTo>
                  <a:cubicBezTo>
                    <a:pt x="981166" y="1277117"/>
                    <a:pt x="967834" y="1283114"/>
                    <a:pt x="955835" y="1290446"/>
                  </a:cubicBezTo>
                  <a:cubicBezTo>
                    <a:pt x="937172" y="1301779"/>
                    <a:pt x="926507" y="1319108"/>
                    <a:pt x="924507" y="1340439"/>
                  </a:cubicBezTo>
                  <a:cubicBezTo>
                    <a:pt x="922507" y="1359769"/>
                    <a:pt x="915843" y="1373767"/>
                    <a:pt x="892513" y="1373101"/>
                  </a:cubicBezTo>
                  <a:cubicBezTo>
                    <a:pt x="881849" y="1373101"/>
                    <a:pt x="872517" y="1377765"/>
                    <a:pt x="865184" y="1385764"/>
                  </a:cubicBezTo>
                  <a:cubicBezTo>
                    <a:pt x="844522" y="1407095"/>
                    <a:pt x="829190" y="1401762"/>
                    <a:pt x="814527" y="1378431"/>
                  </a:cubicBezTo>
                  <a:cubicBezTo>
                    <a:pt x="799195" y="1354436"/>
                    <a:pt x="783866" y="1329774"/>
                    <a:pt x="775200" y="1302445"/>
                  </a:cubicBezTo>
                  <a:cubicBezTo>
                    <a:pt x="766534" y="1272450"/>
                    <a:pt x="776533" y="1249786"/>
                    <a:pt x="802528" y="1235123"/>
                  </a:cubicBezTo>
                  <a:cubicBezTo>
                    <a:pt x="825857" y="1222458"/>
                    <a:pt x="857185" y="1227124"/>
                    <a:pt x="875183" y="1247120"/>
                  </a:cubicBezTo>
                  <a:cubicBezTo>
                    <a:pt x="887180" y="1258452"/>
                    <a:pt x="893846" y="1274450"/>
                    <a:pt x="917841" y="1281781"/>
                  </a:cubicBezTo>
                  <a:cubicBezTo>
                    <a:pt x="902511" y="1254452"/>
                    <a:pt x="887846" y="1233790"/>
                    <a:pt x="881182" y="1209128"/>
                  </a:cubicBezTo>
                  <a:cubicBezTo>
                    <a:pt x="869850" y="1171134"/>
                    <a:pt x="881182" y="1141139"/>
                    <a:pt x="913177" y="1125807"/>
                  </a:cubicBezTo>
                  <a:cubicBezTo>
                    <a:pt x="920842" y="1122141"/>
                    <a:pt x="928383" y="1119933"/>
                    <a:pt x="935735" y="1119183"/>
                  </a:cubicBezTo>
                  <a:close/>
                  <a:moveTo>
                    <a:pt x="1232290" y="1078650"/>
                  </a:moveTo>
                  <a:cubicBezTo>
                    <a:pt x="1240122" y="1079816"/>
                    <a:pt x="1247788" y="1083149"/>
                    <a:pt x="1255121" y="1087149"/>
                  </a:cubicBezTo>
                  <a:cubicBezTo>
                    <a:pt x="1287782" y="1105811"/>
                    <a:pt x="1310444" y="1135139"/>
                    <a:pt x="1329774" y="1166467"/>
                  </a:cubicBezTo>
                  <a:cubicBezTo>
                    <a:pt x="1333107" y="1171800"/>
                    <a:pt x="1337773" y="1177799"/>
                    <a:pt x="1330440" y="1182466"/>
                  </a:cubicBezTo>
                  <a:cubicBezTo>
                    <a:pt x="1308445" y="1195795"/>
                    <a:pt x="1303778" y="1220457"/>
                    <a:pt x="1292448" y="1240455"/>
                  </a:cubicBezTo>
                  <a:cubicBezTo>
                    <a:pt x="1285782" y="1252452"/>
                    <a:pt x="1276450" y="1261784"/>
                    <a:pt x="1264451" y="1267783"/>
                  </a:cubicBezTo>
                  <a:cubicBezTo>
                    <a:pt x="1253787" y="1273116"/>
                    <a:pt x="1244455" y="1272450"/>
                    <a:pt x="1239122" y="1260451"/>
                  </a:cubicBezTo>
                  <a:cubicBezTo>
                    <a:pt x="1227125" y="1235789"/>
                    <a:pt x="1205128" y="1223124"/>
                    <a:pt x="1182465" y="1210460"/>
                  </a:cubicBezTo>
                  <a:cubicBezTo>
                    <a:pt x="1165134" y="1202461"/>
                    <a:pt x="1150470" y="1191796"/>
                    <a:pt x="1151137" y="1167134"/>
                  </a:cubicBezTo>
                  <a:cubicBezTo>
                    <a:pt x="1158470" y="1133140"/>
                    <a:pt x="1175799" y="1102478"/>
                    <a:pt x="1208461" y="1083149"/>
                  </a:cubicBezTo>
                  <a:cubicBezTo>
                    <a:pt x="1216460" y="1078483"/>
                    <a:pt x="1224459" y="1077483"/>
                    <a:pt x="1232290" y="1078650"/>
                  </a:cubicBezTo>
                  <a:close/>
                  <a:moveTo>
                    <a:pt x="819944" y="1051907"/>
                  </a:moveTo>
                  <a:cubicBezTo>
                    <a:pt x="829859" y="1053823"/>
                    <a:pt x="838858" y="1059488"/>
                    <a:pt x="847190" y="1069821"/>
                  </a:cubicBezTo>
                  <a:cubicBezTo>
                    <a:pt x="853856" y="1078483"/>
                    <a:pt x="859853" y="1089147"/>
                    <a:pt x="869186" y="1095146"/>
                  </a:cubicBezTo>
                  <a:cubicBezTo>
                    <a:pt x="891182" y="1109144"/>
                    <a:pt x="887184" y="1125141"/>
                    <a:pt x="874519" y="1141805"/>
                  </a:cubicBezTo>
                  <a:cubicBezTo>
                    <a:pt x="862520" y="1157802"/>
                    <a:pt x="853856" y="1173133"/>
                    <a:pt x="852523" y="1195795"/>
                  </a:cubicBezTo>
                  <a:cubicBezTo>
                    <a:pt x="851856" y="1213125"/>
                    <a:pt x="831191" y="1213791"/>
                    <a:pt x="815195" y="1209127"/>
                  </a:cubicBezTo>
                  <a:cubicBezTo>
                    <a:pt x="783866" y="1199128"/>
                    <a:pt x="743872" y="1142472"/>
                    <a:pt x="743872" y="1109144"/>
                  </a:cubicBezTo>
                  <a:cubicBezTo>
                    <a:pt x="744539" y="1080483"/>
                    <a:pt x="761868" y="1065821"/>
                    <a:pt x="787199" y="1056489"/>
                  </a:cubicBezTo>
                  <a:cubicBezTo>
                    <a:pt x="799197" y="1051823"/>
                    <a:pt x="810029" y="1049991"/>
                    <a:pt x="819944" y="1051907"/>
                  </a:cubicBezTo>
                  <a:close/>
                  <a:moveTo>
                    <a:pt x="1809575" y="1026815"/>
                  </a:moveTo>
                  <a:cubicBezTo>
                    <a:pt x="1813773" y="1027409"/>
                    <a:pt x="1818022" y="1029659"/>
                    <a:pt x="1822354" y="1034491"/>
                  </a:cubicBezTo>
                  <a:cubicBezTo>
                    <a:pt x="1840850" y="1056487"/>
                    <a:pt x="1866471" y="1075106"/>
                    <a:pt x="1876719" y="1102727"/>
                  </a:cubicBezTo>
                  <a:lnTo>
                    <a:pt x="1880839" y="1132567"/>
                  </a:lnTo>
                  <a:lnTo>
                    <a:pt x="1874798" y="1138060"/>
                  </a:lnTo>
                  <a:lnTo>
                    <a:pt x="1875011" y="1137804"/>
                  </a:lnTo>
                  <a:cubicBezTo>
                    <a:pt x="1875011" y="1137804"/>
                    <a:pt x="1874346" y="1138471"/>
                    <a:pt x="1874346" y="1138471"/>
                  </a:cubicBezTo>
                  <a:lnTo>
                    <a:pt x="1874798" y="1138060"/>
                  </a:lnTo>
                  <a:lnTo>
                    <a:pt x="1874789" y="1138071"/>
                  </a:lnTo>
                  <a:lnTo>
                    <a:pt x="1880840" y="1132572"/>
                  </a:lnTo>
                  <a:lnTo>
                    <a:pt x="1880839" y="1132567"/>
                  </a:lnTo>
                  <a:lnTo>
                    <a:pt x="1881677" y="1131805"/>
                  </a:lnTo>
                  <a:lnTo>
                    <a:pt x="1881674" y="1131814"/>
                  </a:lnTo>
                  <a:lnTo>
                    <a:pt x="1881682" y="1131806"/>
                  </a:lnTo>
                  <a:lnTo>
                    <a:pt x="1881502" y="1133051"/>
                  </a:lnTo>
                  <a:lnTo>
                    <a:pt x="1895425" y="1111560"/>
                  </a:lnTo>
                  <a:cubicBezTo>
                    <a:pt x="1901175" y="1104811"/>
                    <a:pt x="1907341" y="1098479"/>
                    <a:pt x="1912340" y="1091813"/>
                  </a:cubicBezTo>
                  <a:cubicBezTo>
                    <a:pt x="1918672" y="1083148"/>
                    <a:pt x="1927837" y="1079149"/>
                    <a:pt x="1937668" y="1079315"/>
                  </a:cubicBezTo>
                  <a:cubicBezTo>
                    <a:pt x="1947500" y="1079482"/>
                    <a:pt x="1957998" y="1083815"/>
                    <a:pt x="1966997" y="1091813"/>
                  </a:cubicBezTo>
                  <a:cubicBezTo>
                    <a:pt x="1979662" y="1102479"/>
                    <a:pt x="2003658" y="1110478"/>
                    <a:pt x="2002325" y="1126474"/>
                  </a:cubicBezTo>
                  <a:cubicBezTo>
                    <a:pt x="2000325" y="1147137"/>
                    <a:pt x="1978329" y="1157803"/>
                    <a:pt x="1958998" y="1165802"/>
                  </a:cubicBezTo>
                  <a:cubicBezTo>
                    <a:pt x="1949666" y="1169802"/>
                    <a:pt x="1939669" y="1173135"/>
                    <a:pt x="1929670" y="1174468"/>
                  </a:cubicBezTo>
                  <a:cubicBezTo>
                    <a:pt x="1912340" y="1177134"/>
                    <a:pt x="1893009" y="1182465"/>
                    <a:pt x="1878346" y="1177801"/>
                  </a:cubicBezTo>
                  <a:cubicBezTo>
                    <a:pt x="1861848" y="1172302"/>
                    <a:pt x="1875720" y="1160053"/>
                    <a:pt x="1878064" y="1148930"/>
                  </a:cubicBezTo>
                  <a:lnTo>
                    <a:pt x="1875200" y="1139115"/>
                  </a:lnTo>
                  <a:lnTo>
                    <a:pt x="1881178" y="1138307"/>
                  </a:lnTo>
                  <a:cubicBezTo>
                    <a:pt x="1881844" y="1136640"/>
                    <a:pt x="1881678" y="1134140"/>
                    <a:pt x="1882344" y="1132474"/>
                  </a:cubicBezTo>
                  <a:lnTo>
                    <a:pt x="1881457" y="1133362"/>
                  </a:lnTo>
                  <a:lnTo>
                    <a:pt x="1880765" y="1138139"/>
                  </a:lnTo>
                  <a:lnTo>
                    <a:pt x="1874459" y="1138466"/>
                  </a:lnTo>
                  <a:lnTo>
                    <a:pt x="1851682" y="1165799"/>
                  </a:lnTo>
                  <a:cubicBezTo>
                    <a:pt x="1821687" y="1204460"/>
                    <a:pt x="1788360" y="1206460"/>
                    <a:pt x="1753032" y="1172465"/>
                  </a:cubicBezTo>
                  <a:cubicBezTo>
                    <a:pt x="1743700" y="1163133"/>
                    <a:pt x="1737703" y="1150469"/>
                    <a:pt x="1725038" y="1144470"/>
                  </a:cubicBezTo>
                  <a:cubicBezTo>
                    <a:pt x="1725038" y="1171799"/>
                    <a:pt x="1741036" y="1193796"/>
                    <a:pt x="1778361" y="1207126"/>
                  </a:cubicBezTo>
                  <a:cubicBezTo>
                    <a:pt x="1802358" y="1215792"/>
                    <a:pt x="1799025" y="1225124"/>
                    <a:pt x="1791693" y="1243121"/>
                  </a:cubicBezTo>
                  <a:cubicBezTo>
                    <a:pt x="1781027" y="1270449"/>
                    <a:pt x="1757032" y="1283114"/>
                    <a:pt x="1736370" y="1298444"/>
                  </a:cubicBezTo>
                  <a:cubicBezTo>
                    <a:pt x="1726371" y="1305777"/>
                    <a:pt x="1716372" y="1298444"/>
                    <a:pt x="1707708" y="1293113"/>
                  </a:cubicBezTo>
                  <a:cubicBezTo>
                    <a:pt x="1682378" y="1276448"/>
                    <a:pt x="1657716" y="1257786"/>
                    <a:pt x="1631721" y="1241121"/>
                  </a:cubicBezTo>
                  <a:cubicBezTo>
                    <a:pt x="1615056" y="1229789"/>
                    <a:pt x="1616389" y="1220458"/>
                    <a:pt x="1629721" y="1207126"/>
                  </a:cubicBezTo>
                  <a:cubicBezTo>
                    <a:pt x="1660382" y="1176465"/>
                    <a:pt x="1689044" y="1145137"/>
                    <a:pt x="1719038" y="1114475"/>
                  </a:cubicBezTo>
                  <a:cubicBezTo>
                    <a:pt x="1734370" y="1098477"/>
                    <a:pt x="1747033" y="1081814"/>
                    <a:pt x="1745700" y="1058489"/>
                  </a:cubicBezTo>
                  <a:cubicBezTo>
                    <a:pt x="1745033" y="1048489"/>
                    <a:pt x="1745700" y="1039824"/>
                    <a:pt x="1760365" y="1043157"/>
                  </a:cubicBezTo>
                  <a:cubicBezTo>
                    <a:pt x="1763698" y="1043823"/>
                    <a:pt x="1768364" y="1042490"/>
                    <a:pt x="1772364" y="1041157"/>
                  </a:cubicBezTo>
                  <a:cubicBezTo>
                    <a:pt x="1784861" y="1038157"/>
                    <a:pt x="1796984" y="1025035"/>
                    <a:pt x="1809575" y="1026815"/>
                  </a:cubicBezTo>
                  <a:close/>
                  <a:moveTo>
                    <a:pt x="1040321" y="1005665"/>
                  </a:moveTo>
                  <a:cubicBezTo>
                    <a:pt x="1055652" y="1005832"/>
                    <a:pt x="1069817" y="1011165"/>
                    <a:pt x="1080482" y="1021830"/>
                  </a:cubicBezTo>
                  <a:cubicBezTo>
                    <a:pt x="1089145" y="1030494"/>
                    <a:pt x="1095811" y="1040493"/>
                    <a:pt x="1103144" y="1050492"/>
                  </a:cubicBezTo>
                  <a:cubicBezTo>
                    <a:pt x="1116476" y="1069154"/>
                    <a:pt x="1129806" y="1087149"/>
                    <a:pt x="1161800" y="1093146"/>
                  </a:cubicBezTo>
                  <a:cubicBezTo>
                    <a:pt x="1143804" y="1107811"/>
                    <a:pt x="1134472" y="1120476"/>
                    <a:pt x="1127139" y="1135139"/>
                  </a:cubicBezTo>
                  <a:cubicBezTo>
                    <a:pt x="1109143" y="1169800"/>
                    <a:pt x="1069816" y="1181132"/>
                    <a:pt x="1037155" y="1161134"/>
                  </a:cubicBezTo>
                  <a:cubicBezTo>
                    <a:pt x="1007827" y="1143138"/>
                    <a:pt x="987165" y="1115810"/>
                    <a:pt x="971167" y="1085816"/>
                  </a:cubicBezTo>
                  <a:cubicBezTo>
                    <a:pt x="957835" y="1060488"/>
                    <a:pt x="967167" y="1037826"/>
                    <a:pt x="993162" y="1020497"/>
                  </a:cubicBezTo>
                  <a:cubicBezTo>
                    <a:pt x="1008493" y="1010498"/>
                    <a:pt x="1024990" y="1005498"/>
                    <a:pt x="1040321" y="1005665"/>
                  </a:cubicBezTo>
                  <a:close/>
                  <a:moveTo>
                    <a:pt x="2040318" y="971837"/>
                  </a:moveTo>
                  <a:cubicBezTo>
                    <a:pt x="2058315" y="974503"/>
                    <a:pt x="2079646" y="988499"/>
                    <a:pt x="2087643" y="1006497"/>
                  </a:cubicBezTo>
                  <a:cubicBezTo>
                    <a:pt x="2094309" y="1021827"/>
                    <a:pt x="2080979" y="1037158"/>
                    <a:pt x="2068313" y="1048491"/>
                  </a:cubicBezTo>
                  <a:cubicBezTo>
                    <a:pt x="2049649" y="1064486"/>
                    <a:pt x="2027653" y="1071152"/>
                    <a:pt x="2003658" y="1071152"/>
                  </a:cubicBezTo>
                  <a:cubicBezTo>
                    <a:pt x="1991659" y="1070486"/>
                    <a:pt x="1974996" y="1073817"/>
                    <a:pt x="1970330" y="1061821"/>
                  </a:cubicBezTo>
                  <a:cubicBezTo>
                    <a:pt x="1965664" y="1049824"/>
                    <a:pt x="1977663" y="1039158"/>
                    <a:pt x="1988326" y="1033825"/>
                  </a:cubicBezTo>
                  <a:cubicBezTo>
                    <a:pt x="2000325" y="1027826"/>
                    <a:pt x="2000991" y="1015829"/>
                    <a:pt x="2003658" y="1005164"/>
                  </a:cubicBezTo>
                  <a:cubicBezTo>
                    <a:pt x="2008991" y="985166"/>
                    <a:pt x="2028320" y="970503"/>
                    <a:pt x="2040318" y="971837"/>
                  </a:cubicBezTo>
                  <a:close/>
                  <a:moveTo>
                    <a:pt x="1337771" y="965171"/>
                  </a:moveTo>
                  <a:cubicBezTo>
                    <a:pt x="1356435" y="965171"/>
                    <a:pt x="1371765" y="973837"/>
                    <a:pt x="1383764" y="986501"/>
                  </a:cubicBezTo>
                  <a:cubicBezTo>
                    <a:pt x="1396429" y="999833"/>
                    <a:pt x="1407759" y="1014496"/>
                    <a:pt x="1418424" y="1029161"/>
                  </a:cubicBezTo>
                  <a:cubicBezTo>
                    <a:pt x="1449086" y="1071154"/>
                    <a:pt x="1447752" y="1082482"/>
                    <a:pt x="1409759" y="1118476"/>
                  </a:cubicBezTo>
                  <a:cubicBezTo>
                    <a:pt x="1387763" y="1139807"/>
                    <a:pt x="1356435" y="1137141"/>
                    <a:pt x="1323774" y="1111145"/>
                  </a:cubicBezTo>
                  <a:cubicBezTo>
                    <a:pt x="1303110" y="1095147"/>
                    <a:pt x="1288447" y="1074484"/>
                    <a:pt x="1278448" y="1050491"/>
                  </a:cubicBezTo>
                  <a:cubicBezTo>
                    <a:pt x="1263119" y="1011165"/>
                    <a:pt x="1295113" y="965171"/>
                    <a:pt x="1337771" y="965171"/>
                  </a:cubicBezTo>
                  <a:close/>
                  <a:moveTo>
                    <a:pt x="1616725" y="956341"/>
                  </a:moveTo>
                  <a:cubicBezTo>
                    <a:pt x="1634056" y="956841"/>
                    <a:pt x="1650720" y="964839"/>
                    <a:pt x="1667050" y="980504"/>
                  </a:cubicBezTo>
                  <a:cubicBezTo>
                    <a:pt x="1685046" y="998500"/>
                    <a:pt x="1699044" y="1020498"/>
                    <a:pt x="1720373" y="1035161"/>
                  </a:cubicBezTo>
                  <a:cubicBezTo>
                    <a:pt x="1725040" y="1038494"/>
                    <a:pt x="1726373" y="1042494"/>
                    <a:pt x="1727706" y="1047827"/>
                  </a:cubicBezTo>
                  <a:cubicBezTo>
                    <a:pt x="1733039" y="1073152"/>
                    <a:pt x="1711041" y="1109813"/>
                    <a:pt x="1676380" y="1127809"/>
                  </a:cubicBezTo>
                  <a:cubicBezTo>
                    <a:pt x="1652385" y="1140474"/>
                    <a:pt x="1631056" y="1132475"/>
                    <a:pt x="1612391" y="1114479"/>
                  </a:cubicBezTo>
                  <a:cubicBezTo>
                    <a:pt x="1595062" y="1097147"/>
                    <a:pt x="1581064" y="1076485"/>
                    <a:pt x="1555735" y="1070489"/>
                  </a:cubicBezTo>
                  <a:lnTo>
                    <a:pt x="1555735" y="1071153"/>
                  </a:lnTo>
                  <a:lnTo>
                    <a:pt x="1555736" y="1071154"/>
                  </a:lnTo>
                  <a:lnTo>
                    <a:pt x="1555735" y="1071154"/>
                  </a:lnTo>
                  <a:lnTo>
                    <a:pt x="1555735" y="1071155"/>
                  </a:lnTo>
                  <a:lnTo>
                    <a:pt x="1555734" y="1071154"/>
                  </a:lnTo>
                  <a:lnTo>
                    <a:pt x="1555651" y="1071161"/>
                  </a:lnTo>
                  <a:lnTo>
                    <a:pt x="1554318" y="1082003"/>
                  </a:lnTo>
                  <a:cubicBezTo>
                    <a:pt x="1556443" y="1091813"/>
                    <a:pt x="1567566" y="1097313"/>
                    <a:pt x="1573066" y="1105812"/>
                  </a:cubicBezTo>
                  <a:cubicBezTo>
                    <a:pt x="1575732" y="1109812"/>
                    <a:pt x="1581731" y="1111145"/>
                    <a:pt x="1586396" y="1113811"/>
                  </a:cubicBezTo>
                  <a:cubicBezTo>
                    <a:pt x="1608393" y="1127141"/>
                    <a:pt x="1635722" y="1138473"/>
                    <a:pt x="1629056" y="1170468"/>
                  </a:cubicBezTo>
                  <a:cubicBezTo>
                    <a:pt x="1623057" y="1201130"/>
                    <a:pt x="1596395" y="1215793"/>
                    <a:pt x="1568399" y="1225125"/>
                  </a:cubicBezTo>
                  <a:cubicBezTo>
                    <a:pt x="1555734" y="1229125"/>
                    <a:pt x="1544404" y="1227125"/>
                    <a:pt x="1533738" y="1219793"/>
                  </a:cubicBezTo>
                  <a:cubicBezTo>
                    <a:pt x="1521073" y="1211129"/>
                    <a:pt x="1508409" y="1201130"/>
                    <a:pt x="1494411" y="1196464"/>
                  </a:cubicBezTo>
                  <a:cubicBezTo>
                    <a:pt x="1467749" y="1187798"/>
                    <a:pt x="1457083" y="1169135"/>
                    <a:pt x="1449086" y="1143806"/>
                  </a:cubicBezTo>
                  <a:cubicBezTo>
                    <a:pt x="1439087" y="1112478"/>
                    <a:pt x="1443753" y="1087147"/>
                    <a:pt x="1470415" y="1067821"/>
                  </a:cubicBezTo>
                  <a:cubicBezTo>
                    <a:pt x="1495744" y="1049156"/>
                    <a:pt x="1521073" y="1040493"/>
                    <a:pt x="1546404" y="1067821"/>
                  </a:cubicBezTo>
                  <a:lnTo>
                    <a:pt x="1548831" y="1065798"/>
                  </a:lnTo>
                  <a:lnTo>
                    <a:pt x="1548153" y="1071404"/>
                  </a:lnTo>
                  <a:lnTo>
                    <a:pt x="1548206" y="1071397"/>
                  </a:lnTo>
                  <a:lnTo>
                    <a:pt x="1548915" y="1065729"/>
                  </a:lnTo>
                  <a:lnTo>
                    <a:pt x="1548831" y="1065798"/>
                  </a:lnTo>
                  <a:lnTo>
                    <a:pt x="1549070" y="1063822"/>
                  </a:lnTo>
                  <a:lnTo>
                    <a:pt x="1549554" y="1064064"/>
                  </a:lnTo>
                  <a:lnTo>
                    <a:pt x="1537561" y="1036035"/>
                  </a:lnTo>
                  <a:cubicBezTo>
                    <a:pt x="1530281" y="1011164"/>
                    <a:pt x="1537905" y="995668"/>
                    <a:pt x="1562401" y="977171"/>
                  </a:cubicBezTo>
                  <a:cubicBezTo>
                    <a:pt x="1581398" y="962840"/>
                    <a:pt x="1599395" y="955841"/>
                    <a:pt x="1616725" y="956341"/>
                  </a:cubicBezTo>
                  <a:close/>
                  <a:moveTo>
                    <a:pt x="917178" y="947173"/>
                  </a:moveTo>
                  <a:cubicBezTo>
                    <a:pt x="935174" y="947173"/>
                    <a:pt x="988499" y="999829"/>
                    <a:pt x="979835" y="1008495"/>
                  </a:cubicBezTo>
                  <a:cubicBezTo>
                    <a:pt x="955171" y="1033824"/>
                    <a:pt x="944507" y="1061152"/>
                    <a:pt x="940507" y="1095143"/>
                  </a:cubicBezTo>
                  <a:cubicBezTo>
                    <a:pt x="939174" y="1108475"/>
                    <a:pt x="901846" y="1105809"/>
                    <a:pt x="890514" y="1091144"/>
                  </a:cubicBezTo>
                  <a:cubicBezTo>
                    <a:pt x="881183" y="1079147"/>
                    <a:pt x="872518" y="1066485"/>
                    <a:pt x="863185" y="1054488"/>
                  </a:cubicBezTo>
                  <a:cubicBezTo>
                    <a:pt x="845855" y="1033157"/>
                    <a:pt x="831857" y="1010495"/>
                    <a:pt x="846522" y="981834"/>
                  </a:cubicBezTo>
                  <a:cubicBezTo>
                    <a:pt x="857186" y="961169"/>
                    <a:pt x="886514" y="946506"/>
                    <a:pt x="917178" y="947173"/>
                  </a:cubicBezTo>
                  <a:close/>
                  <a:moveTo>
                    <a:pt x="1900175" y="940634"/>
                  </a:moveTo>
                  <a:cubicBezTo>
                    <a:pt x="1906424" y="942009"/>
                    <a:pt x="1912506" y="945508"/>
                    <a:pt x="1918338" y="952508"/>
                  </a:cubicBezTo>
                  <a:cubicBezTo>
                    <a:pt x="1932336" y="969171"/>
                    <a:pt x="1950332" y="980503"/>
                    <a:pt x="1970997" y="987834"/>
                  </a:cubicBezTo>
                  <a:cubicBezTo>
                    <a:pt x="1976327" y="989834"/>
                    <a:pt x="1986326" y="988500"/>
                    <a:pt x="1983660" y="1000499"/>
                  </a:cubicBezTo>
                  <a:cubicBezTo>
                    <a:pt x="1980327" y="1022495"/>
                    <a:pt x="1917671" y="1076486"/>
                    <a:pt x="1896342" y="1075152"/>
                  </a:cubicBezTo>
                  <a:cubicBezTo>
                    <a:pt x="1889010" y="1074486"/>
                    <a:pt x="1827021" y="1018498"/>
                    <a:pt x="1824354" y="1011165"/>
                  </a:cubicBezTo>
                  <a:cubicBezTo>
                    <a:pt x="1819022" y="995167"/>
                    <a:pt x="1839684" y="991167"/>
                    <a:pt x="1839684" y="976504"/>
                  </a:cubicBezTo>
                  <a:cubicBezTo>
                    <a:pt x="1839684" y="967171"/>
                    <a:pt x="1832354" y="947175"/>
                    <a:pt x="1841684" y="948508"/>
                  </a:cubicBezTo>
                  <a:cubicBezTo>
                    <a:pt x="1861182" y="951508"/>
                    <a:pt x="1881428" y="936509"/>
                    <a:pt x="1900175" y="940634"/>
                  </a:cubicBezTo>
                  <a:close/>
                  <a:moveTo>
                    <a:pt x="1162770" y="898016"/>
                  </a:moveTo>
                  <a:cubicBezTo>
                    <a:pt x="1186048" y="894017"/>
                    <a:pt x="1208296" y="903516"/>
                    <a:pt x="1229792" y="926512"/>
                  </a:cubicBezTo>
                  <a:cubicBezTo>
                    <a:pt x="1263787" y="962506"/>
                    <a:pt x="1269117" y="999167"/>
                    <a:pt x="1245122" y="1035826"/>
                  </a:cubicBezTo>
                  <a:cubicBezTo>
                    <a:pt x="1239789" y="1044492"/>
                    <a:pt x="1189131" y="1064490"/>
                    <a:pt x="1172466" y="1064490"/>
                  </a:cubicBezTo>
                  <a:cubicBezTo>
                    <a:pt x="1171133" y="1064490"/>
                    <a:pt x="1170467" y="1064490"/>
                    <a:pt x="1169133" y="1064490"/>
                  </a:cubicBezTo>
                  <a:cubicBezTo>
                    <a:pt x="1139138" y="1062490"/>
                    <a:pt x="1094480" y="1019163"/>
                    <a:pt x="1086481" y="983836"/>
                  </a:cubicBezTo>
                  <a:cubicBezTo>
                    <a:pt x="1081815" y="963840"/>
                    <a:pt x="1109810" y="921846"/>
                    <a:pt x="1139138" y="906514"/>
                  </a:cubicBezTo>
                  <a:cubicBezTo>
                    <a:pt x="1147137" y="902182"/>
                    <a:pt x="1155011" y="899349"/>
                    <a:pt x="1162770" y="898016"/>
                  </a:cubicBezTo>
                  <a:close/>
                  <a:moveTo>
                    <a:pt x="1420622" y="874989"/>
                  </a:moveTo>
                  <a:cubicBezTo>
                    <a:pt x="1429089" y="874396"/>
                    <a:pt x="1438087" y="875688"/>
                    <a:pt x="1447085" y="879187"/>
                  </a:cubicBezTo>
                  <a:cubicBezTo>
                    <a:pt x="1486412" y="893850"/>
                    <a:pt x="1510410" y="929177"/>
                    <a:pt x="1541738" y="954506"/>
                  </a:cubicBezTo>
                  <a:cubicBezTo>
                    <a:pt x="1543071" y="955839"/>
                    <a:pt x="1545069" y="957172"/>
                    <a:pt x="1545069" y="958505"/>
                  </a:cubicBezTo>
                  <a:cubicBezTo>
                    <a:pt x="1547736" y="978503"/>
                    <a:pt x="1488412" y="1032493"/>
                    <a:pt x="1466416" y="1031161"/>
                  </a:cubicBezTo>
                  <a:cubicBezTo>
                    <a:pt x="1426422" y="1027827"/>
                    <a:pt x="1370432" y="963171"/>
                    <a:pt x="1373098" y="922511"/>
                  </a:cubicBezTo>
                  <a:cubicBezTo>
                    <a:pt x="1374598" y="895516"/>
                    <a:pt x="1395220" y="876770"/>
                    <a:pt x="1420622" y="874989"/>
                  </a:cubicBezTo>
                  <a:close/>
                  <a:moveTo>
                    <a:pt x="2126305" y="864521"/>
                  </a:moveTo>
                  <a:cubicBezTo>
                    <a:pt x="2147636" y="868521"/>
                    <a:pt x="2164966" y="877853"/>
                    <a:pt x="2171632" y="900516"/>
                  </a:cubicBezTo>
                  <a:cubicBezTo>
                    <a:pt x="2175632" y="913848"/>
                    <a:pt x="2146970" y="949841"/>
                    <a:pt x="2129638" y="954507"/>
                  </a:cubicBezTo>
                  <a:cubicBezTo>
                    <a:pt x="2119639" y="957173"/>
                    <a:pt x="2109642" y="957840"/>
                    <a:pt x="2099643" y="959840"/>
                  </a:cubicBezTo>
                  <a:cubicBezTo>
                    <a:pt x="2086977" y="961839"/>
                    <a:pt x="2073647" y="971839"/>
                    <a:pt x="2063648" y="956507"/>
                  </a:cubicBezTo>
                  <a:cubicBezTo>
                    <a:pt x="2052982" y="940510"/>
                    <a:pt x="2076313" y="943177"/>
                    <a:pt x="2078313" y="933177"/>
                  </a:cubicBezTo>
                  <a:cubicBezTo>
                    <a:pt x="2080980" y="919179"/>
                    <a:pt x="2086977" y="905849"/>
                    <a:pt x="2090977" y="892517"/>
                  </a:cubicBezTo>
                  <a:cubicBezTo>
                    <a:pt x="2095643" y="874520"/>
                    <a:pt x="2106975" y="864521"/>
                    <a:pt x="2126305" y="864521"/>
                  </a:cubicBezTo>
                  <a:close/>
                  <a:moveTo>
                    <a:pt x="1722040" y="854439"/>
                  </a:moveTo>
                  <a:cubicBezTo>
                    <a:pt x="1727539" y="855356"/>
                    <a:pt x="1732705" y="858189"/>
                    <a:pt x="1737703" y="863855"/>
                  </a:cubicBezTo>
                  <a:cubicBezTo>
                    <a:pt x="1756368" y="885851"/>
                    <a:pt x="1777697" y="904515"/>
                    <a:pt x="1803692" y="918512"/>
                  </a:cubicBezTo>
                  <a:cubicBezTo>
                    <a:pt x="1815024" y="925177"/>
                    <a:pt x="1823023" y="935177"/>
                    <a:pt x="1821023" y="947840"/>
                  </a:cubicBezTo>
                  <a:cubicBezTo>
                    <a:pt x="1821690" y="985833"/>
                    <a:pt x="1777697" y="1019161"/>
                    <a:pt x="1741036" y="1009162"/>
                  </a:cubicBezTo>
                  <a:cubicBezTo>
                    <a:pt x="1713708" y="1001831"/>
                    <a:pt x="1691046" y="986500"/>
                    <a:pt x="1672381" y="964505"/>
                  </a:cubicBezTo>
                  <a:cubicBezTo>
                    <a:pt x="1639054" y="925177"/>
                    <a:pt x="1655052" y="873187"/>
                    <a:pt x="1704376" y="856522"/>
                  </a:cubicBezTo>
                  <a:cubicBezTo>
                    <a:pt x="1710708" y="854523"/>
                    <a:pt x="1716541" y="853523"/>
                    <a:pt x="1722040" y="854439"/>
                  </a:cubicBezTo>
                  <a:close/>
                  <a:moveTo>
                    <a:pt x="1039155" y="808229"/>
                  </a:moveTo>
                  <a:cubicBezTo>
                    <a:pt x="1057277" y="811448"/>
                    <a:pt x="1068649" y="829194"/>
                    <a:pt x="1081148" y="843192"/>
                  </a:cubicBezTo>
                  <a:cubicBezTo>
                    <a:pt x="1101811" y="866523"/>
                    <a:pt x="1110476" y="891852"/>
                    <a:pt x="1086481" y="918514"/>
                  </a:cubicBezTo>
                  <a:cubicBezTo>
                    <a:pt x="1084481" y="920514"/>
                    <a:pt x="1082481" y="923847"/>
                    <a:pt x="1081815" y="926513"/>
                  </a:cubicBezTo>
                  <a:cubicBezTo>
                    <a:pt x="1077149" y="969839"/>
                    <a:pt x="1041821" y="975170"/>
                    <a:pt x="1010493" y="985836"/>
                  </a:cubicBezTo>
                  <a:cubicBezTo>
                    <a:pt x="1006494" y="987170"/>
                    <a:pt x="1003828" y="989836"/>
                    <a:pt x="1001828" y="983836"/>
                  </a:cubicBezTo>
                  <a:cubicBezTo>
                    <a:pt x="991829" y="957174"/>
                    <a:pt x="969833" y="939845"/>
                    <a:pt x="950504" y="919847"/>
                  </a:cubicBezTo>
                  <a:cubicBezTo>
                    <a:pt x="943838" y="913181"/>
                    <a:pt x="941172" y="904517"/>
                    <a:pt x="941172" y="894518"/>
                  </a:cubicBezTo>
                  <a:cubicBezTo>
                    <a:pt x="941172" y="865190"/>
                    <a:pt x="977166" y="825196"/>
                    <a:pt x="1018493" y="810530"/>
                  </a:cubicBezTo>
                  <a:cubicBezTo>
                    <a:pt x="1026325" y="807698"/>
                    <a:pt x="1033115" y="807156"/>
                    <a:pt x="1039155" y="808229"/>
                  </a:cubicBezTo>
                  <a:close/>
                  <a:moveTo>
                    <a:pt x="1297029" y="795032"/>
                  </a:moveTo>
                  <a:cubicBezTo>
                    <a:pt x="1306777" y="795366"/>
                    <a:pt x="1316443" y="798531"/>
                    <a:pt x="1325774" y="804530"/>
                  </a:cubicBezTo>
                  <a:cubicBezTo>
                    <a:pt x="1345770" y="817862"/>
                    <a:pt x="1359769" y="836524"/>
                    <a:pt x="1375767" y="854522"/>
                  </a:cubicBezTo>
                  <a:cubicBezTo>
                    <a:pt x="1379098" y="857855"/>
                    <a:pt x="1383765" y="861855"/>
                    <a:pt x="1379098" y="867852"/>
                  </a:cubicBezTo>
                  <a:cubicBezTo>
                    <a:pt x="1363102" y="887183"/>
                    <a:pt x="1356436" y="909179"/>
                    <a:pt x="1356436" y="933174"/>
                  </a:cubicBezTo>
                  <a:cubicBezTo>
                    <a:pt x="1356436" y="939840"/>
                    <a:pt x="1352436" y="941173"/>
                    <a:pt x="1346437" y="941173"/>
                  </a:cubicBezTo>
                  <a:cubicBezTo>
                    <a:pt x="1340439" y="940506"/>
                    <a:pt x="1334440" y="940506"/>
                    <a:pt x="1328440" y="940506"/>
                  </a:cubicBezTo>
                  <a:cubicBezTo>
                    <a:pt x="1311111" y="941173"/>
                    <a:pt x="1281114" y="952505"/>
                    <a:pt x="1281114" y="951172"/>
                  </a:cubicBezTo>
                  <a:cubicBezTo>
                    <a:pt x="1285780" y="909179"/>
                    <a:pt x="1233122" y="894516"/>
                    <a:pt x="1235788" y="854522"/>
                  </a:cubicBezTo>
                  <a:cubicBezTo>
                    <a:pt x="1237122" y="831193"/>
                    <a:pt x="1247787" y="813863"/>
                    <a:pt x="1267783" y="802530"/>
                  </a:cubicBezTo>
                  <a:cubicBezTo>
                    <a:pt x="1277448" y="797199"/>
                    <a:pt x="1287280" y="794699"/>
                    <a:pt x="1297029" y="795032"/>
                  </a:cubicBezTo>
                  <a:close/>
                  <a:moveTo>
                    <a:pt x="1533404" y="780452"/>
                  </a:moveTo>
                  <a:cubicBezTo>
                    <a:pt x="1553234" y="778869"/>
                    <a:pt x="1573064" y="787201"/>
                    <a:pt x="1589728" y="812530"/>
                  </a:cubicBezTo>
                  <a:cubicBezTo>
                    <a:pt x="1599727" y="827195"/>
                    <a:pt x="1624390" y="826528"/>
                    <a:pt x="1627723" y="848523"/>
                  </a:cubicBezTo>
                  <a:cubicBezTo>
                    <a:pt x="1629722" y="857856"/>
                    <a:pt x="1633722" y="865855"/>
                    <a:pt x="1636388" y="874519"/>
                  </a:cubicBezTo>
                  <a:cubicBezTo>
                    <a:pt x="1637722" y="909180"/>
                    <a:pt x="1607727" y="915845"/>
                    <a:pt x="1587062" y="930510"/>
                  </a:cubicBezTo>
                  <a:cubicBezTo>
                    <a:pt x="1569732" y="943174"/>
                    <a:pt x="1553734" y="934510"/>
                    <a:pt x="1539071" y="923845"/>
                  </a:cubicBezTo>
                  <a:cubicBezTo>
                    <a:pt x="1514407" y="905847"/>
                    <a:pt x="1492411" y="883851"/>
                    <a:pt x="1471748" y="861189"/>
                  </a:cubicBezTo>
                  <a:cubicBezTo>
                    <a:pt x="1454417" y="842525"/>
                    <a:pt x="1458416" y="823862"/>
                    <a:pt x="1477081" y="807864"/>
                  </a:cubicBezTo>
                  <a:cubicBezTo>
                    <a:pt x="1493745" y="793533"/>
                    <a:pt x="1513575" y="782035"/>
                    <a:pt x="1533404" y="780452"/>
                  </a:cubicBezTo>
                  <a:close/>
                  <a:moveTo>
                    <a:pt x="2214956" y="757872"/>
                  </a:moveTo>
                  <a:cubicBezTo>
                    <a:pt x="2236952" y="755205"/>
                    <a:pt x="2240285" y="773204"/>
                    <a:pt x="2243618" y="786533"/>
                  </a:cubicBezTo>
                  <a:cubicBezTo>
                    <a:pt x="2243618" y="820527"/>
                    <a:pt x="2186959" y="860521"/>
                    <a:pt x="2158298" y="849856"/>
                  </a:cubicBezTo>
                  <a:cubicBezTo>
                    <a:pt x="2153634" y="848522"/>
                    <a:pt x="2152300" y="845856"/>
                    <a:pt x="2151634" y="841192"/>
                  </a:cubicBezTo>
                  <a:cubicBezTo>
                    <a:pt x="2148301" y="813195"/>
                    <a:pt x="2186959" y="761205"/>
                    <a:pt x="2214956" y="757872"/>
                  </a:cubicBezTo>
                  <a:close/>
                  <a:moveTo>
                    <a:pt x="1827521" y="757206"/>
                  </a:moveTo>
                  <a:cubicBezTo>
                    <a:pt x="1849184" y="760539"/>
                    <a:pt x="1869347" y="772871"/>
                    <a:pt x="1885011" y="793868"/>
                  </a:cubicBezTo>
                  <a:cubicBezTo>
                    <a:pt x="1899676" y="813864"/>
                    <a:pt x="1913674" y="833862"/>
                    <a:pt x="1937670" y="843859"/>
                  </a:cubicBezTo>
                  <a:cubicBezTo>
                    <a:pt x="1956332" y="851858"/>
                    <a:pt x="1974330" y="857858"/>
                    <a:pt x="1988993" y="836528"/>
                  </a:cubicBezTo>
                  <a:cubicBezTo>
                    <a:pt x="1995659" y="827196"/>
                    <a:pt x="2005658" y="826529"/>
                    <a:pt x="2013657" y="833195"/>
                  </a:cubicBezTo>
                  <a:cubicBezTo>
                    <a:pt x="2033653" y="850525"/>
                    <a:pt x="2053649" y="869857"/>
                    <a:pt x="2062981" y="894519"/>
                  </a:cubicBezTo>
                  <a:cubicBezTo>
                    <a:pt x="2074313" y="925180"/>
                    <a:pt x="2019655" y="975838"/>
                    <a:pt x="1986994" y="967174"/>
                  </a:cubicBezTo>
                  <a:cubicBezTo>
                    <a:pt x="1966998" y="961841"/>
                    <a:pt x="1949666" y="950509"/>
                    <a:pt x="1934337" y="937179"/>
                  </a:cubicBezTo>
                  <a:cubicBezTo>
                    <a:pt x="1922338" y="926514"/>
                    <a:pt x="1913674" y="913181"/>
                    <a:pt x="1924338" y="894519"/>
                  </a:cubicBezTo>
                  <a:cubicBezTo>
                    <a:pt x="1929670" y="883186"/>
                    <a:pt x="1933003" y="869190"/>
                    <a:pt x="1927671" y="853858"/>
                  </a:cubicBezTo>
                  <a:cubicBezTo>
                    <a:pt x="1924338" y="875854"/>
                    <a:pt x="1912341" y="893185"/>
                    <a:pt x="1896343" y="907848"/>
                  </a:cubicBezTo>
                  <a:cubicBezTo>
                    <a:pt x="1867015" y="934513"/>
                    <a:pt x="1834354" y="931846"/>
                    <a:pt x="1810358" y="900518"/>
                  </a:cubicBezTo>
                  <a:cubicBezTo>
                    <a:pt x="1795693" y="881853"/>
                    <a:pt x="1777030" y="867190"/>
                    <a:pt x="1759032" y="852525"/>
                  </a:cubicBezTo>
                  <a:cubicBezTo>
                    <a:pt x="1726371" y="826529"/>
                    <a:pt x="1727038" y="798534"/>
                    <a:pt x="1761032" y="774538"/>
                  </a:cubicBezTo>
                  <a:cubicBezTo>
                    <a:pt x="1782696" y="759540"/>
                    <a:pt x="1805858" y="753874"/>
                    <a:pt x="1827521" y="757206"/>
                  </a:cubicBezTo>
                  <a:close/>
                  <a:moveTo>
                    <a:pt x="2087645" y="740540"/>
                  </a:moveTo>
                  <a:cubicBezTo>
                    <a:pt x="2096977" y="733208"/>
                    <a:pt x="2140968" y="783867"/>
                    <a:pt x="2140302" y="805196"/>
                  </a:cubicBezTo>
                  <a:cubicBezTo>
                    <a:pt x="2134302" y="826527"/>
                    <a:pt x="2115640" y="843856"/>
                    <a:pt x="2093644" y="856521"/>
                  </a:cubicBezTo>
                  <a:cubicBezTo>
                    <a:pt x="2074980" y="867185"/>
                    <a:pt x="2062983" y="849856"/>
                    <a:pt x="2047651" y="841857"/>
                  </a:cubicBezTo>
                  <a:cubicBezTo>
                    <a:pt x="2008324" y="821194"/>
                    <a:pt x="2033653" y="780534"/>
                    <a:pt x="2018323" y="752539"/>
                  </a:cubicBezTo>
                  <a:cubicBezTo>
                    <a:pt x="2016323" y="748539"/>
                    <a:pt x="2020323" y="744540"/>
                    <a:pt x="2024989" y="745873"/>
                  </a:cubicBezTo>
                  <a:cubicBezTo>
                    <a:pt x="2046318" y="751872"/>
                    <a:pt x="2065647" y="755205"/>
                    <a:pt x="2087645" y="740540"/>
                  </a:cubicBezTo>
                  <a:close/>
                  <a:moveTo>
                    <a:pt x="1146471" y="712965"/>
                  </a:moveTo>
                  <a:cubicBezTo>
                    <a:pt x="1164801" y="712049"/>
                    <a:pt x="1182132" y="719880"/>
                    <a:pt x="1198462" y="736544"/>
                  </a:cubicBezTo>
                  <a:cubicBezTo>
                    <a:pt x="1201795" y="739877"/>
                    <a:pt x="1204462" y="744542"/>
                    <a:pt x="1208461" y="747875"/>
                  </a:cubicBezTo>
                  <a:cubicBezTo>
                    <a:pt x="1236457" y="771206"/>
                    <a:pt x="1248455" y="796535"/>
                    <a:pt x="1221125" y="829196"/>
                  </a:cubicBezTo>
                  <a:cubicBezTo>
                    <a:pt x="1215794" y="835862"/>
                    <a:pt x="1212461" y="846526"/>
                    <a:pt x="1213128" y="855191"/>
                  </a:cubicBezTo>
                  <a:cubicBezTo>
                    <a:pt x="1214461" y="871190"/>
                    <a:pt x="1212461" y="880520"/>
                    <a:pt x="1189797" y="871190"/>
                  </a:cubicBezTo>
                  <a:cubicBezTo>
                    <a:pt x="1141139" y="901851"/>
                    <a:pt x="1120474" y="863190"/>
                    <a:pt x="1097812" y="829196"/>
                  </a:cubicBezTo>
                  <a:cubicBezTo>
                    <a:pt x="1096479" y="827196"/>
                    <a:pt x="1095145" y="825863"/>
                    <a:pt x="1093812" y="824530"/>
                  </a:cubicBezTo>
                  <a:cubicBezTo>
                    <a:pt x="1059818" y="784536"/>
                    <a:pt x="1059151" y="768539"/>
                    <a:pt x="1088479" y="741875"/>
                  </a:cubicBezTo>
                  <a:cubicBezTo>
                    <a:pt x="1108810" y="723546"/>
                    <a:pt x="1128140" y="713881"/>
                    <a:pt x="1146471" y="712965"/>
                  </a:cubicBezTo>
                  <a:close/>
                  <a:moveTo>
                    <a:pt x="1411094" y="708549"/>
                  </a:moveTo>
                  <a:cubicBezTo>
                    <a:pt x="1443089" y="717212"/>
                    <a:pt x="1463085" y="741877"/>
                    <a:pt x="1473084" y="771872"/>
                  </a:cubicBezTo>
                  <a:cubicBezTo>
                    <a:pt x="1479081" y="789868"/>
                    <a:pt x="1459085" y="801867"/>
                    <a:pt x="1452419" y="817197"/>
                  </a:cubicBezTo>
                  <a:cubicBezTo>
                    <a:pt x="1446420" y="829196"/>
                    <a:pt x="1440422" y="839195"/>
                    <a:pt x="1448420" y="853192"/>
                  </a:cubicBezTo>
                  <a:cubicBezTo>
                    <a:pt x="1414425" y="860524"/>
                    <a:pt x="1392429" y="850526"/>
                    <a:pt x="1375099" y="825863"/>
                  </a:cubicBezTo>
                  <a:cubicBezTo>
                    <a:pt x="1363767" y="810533"/>
                    <a:pt x="1349102" y="796534"/>
                    <a:pt x="1335772" y="783202"/>
                  </a:cubicBezTo>
                  <a:cubicBezTo>
                    <a:pt x="1319106" y="767206"/>
                    <a:pt x="1319773" y="751874"/>
                    <a:pt x="1334438" y="735211"/>
                  </a:cubicBezTo>
                  <a:cubicBezTo>
                    <a:pt x="1355101" y="711881"/>
                    <a:pt x="1380430" y="700549"/>
                    <a:pt x="1411094" y="708549"/>
                  </a:cubicBezTo>
                  <a:close/>
                  <a:moveTo>
                    <a:pt x="1620391" y="686551"/>
                  </a:moveTo>
                  <a:cubicBezTo>
                    <a:pt x="1657053" y="686551"/>
                    <a:pt x="1679715" y="709879"/>
                    <a:pt x="1703044" y="733877"/>
                  </a:cubicBezTo>
                  <a:cubicBezTo>
                    <a:pt x="1713710" y="745207"/>
                    <a:pt x="1733039" y="757872"/>
                    <a:pt x="1731706" y="767871"/>
                  </a:cubicBezTo>
                  <a:cubicBezTo>
                    <a:pt x="1729706" y="786534"/>
                    <a:pt x="1722376" y="805863"/>
                    <a:pt x="1718376" y="825860"/>
                  </a:cubicBezTo>
                  <a:cubicBezTo>
                    <a:pt x="1715710" y="838524"/>
                    <a:pt x="1699045" y="843857"/>
                    <a:pt x="1691714" y="841857"/>
                  </a:cubicBezTo>
                  <a:cubicBezTo>
                    <a:pt x="1665716" y="835857"/>
                    <a:pt x="1634388" y="841190"/>
                    <a:pt x="1621058" y="805196"/>
                  </a:cubicBezTo>
                  <a:cubicBezTo>
                    <a:pt x="1612392" y="781201"/>
                    <a:pt x="1595729" y="761205"/>
                    <a:pt x="1585730" y="737874"/>
                  </a:cubicBezTo>
                  <a:cubicBezTo>
                    <a:pt x="1571065" y="703880"/>
                    <a:pt x="1584397" y="686551"/>
                    <a:pt x="1620391" y="686551"/>
                  </a:cubicBezTo>
                  <a:close/>
                  <a:moveTo>
                    <a:pt x="1892655" y="665253"/>
                  </a:moveTo>
                  <a:cubicBezTo>
                    <a:pt x="1898384" y="664514"/>
                    <a:pt x="1904341" y="664889"/>
                    <a:pt x="1910341" y="666555"/>
                  </a:cubicBezTo>
                  <a:cubicBezTo>
                    <a:pt x="1935002" y="673219"/>
                    <a:pt x="1956998" y="691217"/>
                    <a:pt x="1972996" y="711879"/>
                  </a:cubicBezTo>
                  <a:cubicBezTo>
                    <a:pt x="1984993" y="728544"/>
                    <a:pt x="2012321" y="737208"/>
                    <a:pt x="2009657" y="753206"/>
                  </a:cubicBezTo>
                  <a:cubicBezTo>
                    <a:pt x="2005657" y="791200"/>
                    <a:pt x="1994992" y="810529"/>
                    <a:pt x="1969663" y="819195"/>
                  </a:cubicBezTo>
                  <a:cubicBezTo>
                    <a:pt x="1945666" y="827194"/>
                    <a:pt x="1927003" y="817195"/>
                    <a:pt x="1914340" y="797866"/>
                  </a:cubicBezTo>
                  <a:cubicBezTo>
                    <a:pt x="1903675" y="781201"/>
                    <a:pt x="1889010" y="769203"/>
                    <a:pt x="1875013" y="755872"/>
                  </a:cubicBezTo>
                  <a:cubicBezTo>
                    <a:pt x="1858348" y="741208"/>
                    <a:pt x="1841686" y="721879"/>
                    <a:pt x="1852349" y="697216"/>
                  </a:cubicBezTo>
                  <a:cubicBezTo>
                    <a:pt x="1860349" y="679718"/>
                    <a:pt x="1875470" y="667471"/>
                    <a:pt x="1892655" y="665253"/>
                  </a:cubicBezTo>
                  <a:close/>
                  <a:moveTo>
                    <a:pt x="2305525" y="657555"/>
                  </a:moveTo>
                  <a:cubicBezTo>
                    <a:pt x="2309442" y="657721"/>
                    <a:pt x="2313275" y="658888"/>
                    <a:pt x="2316941" y="661887"/>
                  </a:cubicBezTo>
                  <a:cubicBezTo>
                    <a:pt x="2325607" y="669218"/>
                    <a:pt x="2319607" y="676551"/>
                    <a:pt x="2317607" y="683884"/>
                  </a:cubicBezTo>
                  <a:cubicBezTo>
                    <a:pt x="2306275" y="721212"/>
                    <a:pt x="2293611" y="729876"/>
                    <a:pt x="2244951" y="730542"/>
                  </a:cubicBezTo>
                  <a:cubicBezTo>
                    <a:pt x="2250950" y="715212"/>
                    <a:pt x="2256283" y="701880"/>
                    <a:pt x="2261614" y="689217"/>
                  </a:cubicBezTo>
                  <a:cubicBezTo>
                    <a:pt x="2267614" y="674551"/>
                    <a:pt x="2278279" y="663885"/>
                    <a:pt x="2293611" y="659221"/>
                  </a:cubicBezTo>
                  <a:cubicBezTo>
                    <a:pt x="2297610" y="658221"/>
                    <a:pt x="2301609" y="657388"/>
                    <a:pt x="2305525" y="657555"/>
                  </a:cubicBezTo>
                  <a:close/>
                  <a:moveTo>
                    <a:pt x="1736058" y="619124"/>
                  </a:moveTo>
                  <a:cubicBezTo>
                    <a:pt x="1770365" y="615687"/>
                    <a:pt x="1789862" y="630060"/>
                    <a:pt x="1806359" y="678552"/>
                  </a:cubicBezTo>
                  <a:cubicBezTo>
                    <a:pt x="1810358" y="689884"/>
                    <a:pt x="1834354" y="690550"/>
                    <a:pt x="1821688" y="709213"/>
                  </a:cubicBezTo>
                  <a:cubicBezTo>
                    <a:pt x="1812358" y="722545"/>
                    <a:pt x="1801693" y="735208"/>
                    <a:pt x="1785694" y="741874"/>
                  </a:cubicBezTo>
                  <a:cubicBezTo>
                    <a:pt x="1777031" y="745207"/>
                    <a:pt x="1767698" y="745873"/>
                    <a:pt x="1759033" y="742541"/>
                  </a:cubicBezTo>
                  <a:cubicBezTo>
                    <a:pt x="1714375" y="726544"/>
                    <a:pt x="1685713" y="673219"/>
                    <a:pt x="1696377" y="627895"/>
                  </a:cubicBezTo>
                  <a:cubicBezTo>
                    <a:pt x="1711541" y="623395"/>
                    <a:pt x="1724622" y="620270"/>
                    <a:pt x="1736058" y="619124"/>
                  </a:cubicBezTo>
                  <a:close/>
                  <a:moveTo>
                    <a:pt x="2179836" y="617938"/>
                  </a:moveTo>
                  <a:cubicBezTo>
                    <a:pt x="2181877" y="616771"/>
                    <a:pt x="2183794" y="616896"/>
                    <a:pt x="2185627" y="619228"/>
                  </a:cubicBezTo>
                  <a:cubicBezTo>
                    <a:pt x="2202959" y="641893"/>
                    <a:pt x="2236954" y="651224"/>
                    <a:pt x="2237620" y="687218"/>
                  </a:cubicBezTo>
                  <a:cubicBezTo>
                    <a:pt x="2238287" y="713215"/>
                    <a:pt x="2194959" y="755874"/>
                    <a:pt x="2163631" y="756541"/>
                  </a:cubicBezTo>
                  <a:cubicBezTo>
                    <a:pt x="2128970" y="757874"/>
                    <a:pt x="2099641" y="730545"/>
                    <a:pt x="2100974" y="693218"/>
                  </a:cubicBezTo>
                  <a:cubicBezTo>
                    <a:pt x="2101641" y="687885"/>
                    <a:pt x="2103641" y="679221"/>
                    <a:pt x="2104307" y="669888"/>
                  </a:cubicBezTo>
                  <a:cubicBezTo>
                    <a:pt x="2106307" y="651890"/>
                    <a:pt x="2108971" y="636560"/>
                    <a:pt x="2134302" y="645226"/>
                  </a:cubicBezTo>
                  <a:cubicBezTo>
                    <a:pt x="2140302" y="647226"/>
                    <a:pt x="2149632" y="640560"/>
                    <a:pt x="2156965" y="638560"/>
                  </a:cubicBezTo>
                  <a:cubicBezTo>
                    <a:pt x="2166464" y="636560"/>
                    <a:pt x="2173712" y="621438"/>
                    <a:pt x="2179836" y="617938"/>
                  </a:cubicBezTo>
                  <a:close/>
                  <a:moveTo>
                    <a:pt x="1272595" y="604867"/>
                  </a:moveTo>
                  <a:cubicBezTo>
                    <a:pt x="1289405" y="607899"/>
                    <a:pt x="1300779" y="621896"/>
                    <a:pt x="1311778" y="635892"/>
                  </a:cubicBezTo>
                  <a:cubicBezTo>
                    <a:pt x="1318442" y="644558"/>
                    <a:pt x="1323775" y="654557"/>
                    <a:pt x="1330441" y="663890"/>
                  </a:cubicBezTo>
                  <a:cubicBezTo>
                    <a:pt x="1344440" y="683219"/>
                    <a:pt x="1349104" y="699215"/>
                    <a:pt x="1322442" y="715213"/>
                  </a:cubicBezTo>
                  <a:cubicBezTo>
                    <a:pt x="1307779" y="723879"/>
                    <a:pt x="1299113" y="741209"/>
                    <a:pt x="1301113" y="761874"/>
                  </a:cubicBezTo>
                  <a:cubicBezTo>
                    <a:pt x="1303112" y="777204"/>
                    <a:pt x="1295780" y="788536"/>
                    <a:pt x="1277783" y="782537"/>
                  </a:cubicBezTo>
                  <a:cubicBezTo>
                    <a:pt x="1254452" y="775870"/>
                    <a:pt x="1199128" y="700549"/>
                    <a:pt x="1199128" y="677886"/>
                  </a:cubicBezTo>
                  <a:cubicBezTo>
                    <a:pt x="1199128" y="651891"/>
                    <a:pt x="1227123" y="613230"/>
                    <a:pt x="1253786" y="605897"/>
                  </a:cubicBezTo>
                  <a:cubicBezTo>
                    <a:pt x="1260785" y="604065"/>
                    <a:pt x="1266992" y="603857"/>
                    <a:pt x="1272595" y="604867"/>
                  </a:cubicBezTo>
                  <a:close/>
                  <a:moveTo>
                    <a:pt x="1516576" y="602149"/>
                  </a:moveTo>
                  <a:cubicBezTo>
                    <a:pt x="1524241" y="602065"/>
                    <a:pt x="1532074" y="604897"/>
                    <a:pt x="1539740" y="609897"/>
                  </a:cubicBezTo>
                  <a:cubicBezTo>
                    <a:pt x="1549071" y="615896"/>
                    <a:pt x="1556403" y="624562"/>
                    <a:pt x="1565069" y="631892"/>
                  </a:cubicBezTo>
                  <a:cubicBezTo>
                    <a:pt x="1586398" y="648557"/>
                    <a:pt x="1589065" y="665887"/>
                    <a:pt x="1573066" y="688551"/>
                  </a:cubicBezTo>
                  <a:cubicBezTo>
                    <a:pt x="1563736" y="701880"/>
                    <a:pt x="1558403" y="717879"/>
                    <a:pt x="1557070" y="734542"/>
                  </a:cubicBezTo>
                  <a:cubicBezTo>
                    <a:pt x="1554403" y="763870"/>
                    <a:pt x="1554403" y="763870"/>
                    <a:pt x="1523075" y="763870"/>
                  </a:cubicBezTo>
                  <a:cubicBezTo>
                    <a:pt x="1508410" y="765869"/>
                    <a:pt x="1496413" y="759872"/>
                    <a:pt x="1488413" y="745873"/>
                  </a:cubicBezTo>
                  <a:cubicBezTo>
                    <a:pt x="1485747" y="741207"/>
                    <a:pt x="1482414" y="737874"/>
                    <a:pt x="1479748" y="733208"/>
                  </a:cubicBezTo>
                  <a:cubicBezTo>
                    <a:pt x="1470417" y="718545"/>
                    <a:pt x="1443753" y="713212"/>
                    <a:pt x="1449752" y="691217"/>
                  </a:cubicBezTo>
                  <a:cubicBezTo>
                    <a:pt x="1457752" y="661889"/>
                    <a:pt x="1471750" y="633892"/>
                    <a:pt x="1494413" y="611897"/>
                  </a:cubicBezTo>
                  <a:cubicBezTo>
                    <a:pt x="1501411" y="605232"/>
                    <a:pt x="1508910" y="602232"/>
                    <a:pt x="1516576" y="602149"/>
                  </a:cubicBezTo>
                  <a:close/>
                  <a:moveTo>
                    <a:pt x="2024653" y="579486"/>
                  </a:moveTo>
                  <a:cubicBezTo>
                    <a:pt x="2048316" y="584567"/>
                    <a:pt x="2068979" y="603564"/>
                    <a:pt x="2086309" y="636558"/>
                  </a:cubicBezTo>
                  <a:cubicBezTo>
                    <a:pt x="2090975" y="643224"/>
                    <a:pt x="2089642" y="651224"/>
                    <a:pt x="2090309" y="662555"/>
                  </a:cubicBezTo>
                  <a:cubicBezTo>
                    <a:pt x="2088976" y="670552"/>
                    <a:pt x="2087643" y="681884"/>
                    <a:pt x="2084310" y="692550"/>
                  </a:cubicBezTo>
                  <a:cubicBezTo>
                    <a:pt x="2074311" y="729877"/>
                    <a:pt x="2041650" y="743873"/>
                    <a:pt x="2008322" y="724545"/>
                  </a:cubicBezTo>
                  <a:cubicBezTo>
                    <a:pt x="1976994" y="705880"/>
                    <a:pt x="1953666" y="679218"/>
                    <a:pt x="1935001" y="647890"/>
                  </a:cubicBezTo>
                  <a:cubicBezTo>
                    <a:pt x="1925671" y="631894"/>
                    <a:pt x="1929004" y="617896"/>
                    <a:pt x="1945000" y="605897"/>
                  </a:cubicBezTo>
                  <a:cubicBezTo>
                    <a:pt x="1974328" y="583235"/>
                    <a:pt x="2000990" y="574403"/>
                    <a:pt x="2024653" y="579486"/>
                  </a:cubicBezTo>
                  <a:close/>
                  <a:moveTo>
                    <a:pt x="2369011" y="559571"/>
                  </a:moveTo>
                  <a:cubicBezTo>
                    <a:pt x="2375093" y="559738"/>
                    <a:pt x="2381592" y="561571"/>
                    <a:pt x="2387591" y="563238"/>
                  </a:cubicBezTo>
                  <a:cubicBezTo>
                    <a:pt x="2391591" y="563904"/>
                    <a:pt x="2393590" y="567237"/>
                    <a:pt x="2392257" y="571903"/>
                  </a:cubicBezTo>
                  <a:cubicBezTo>
                    <a:pt x="2390924" y="581900"/>
                    <a:pt x="2348264" y="618561"/>
                    <a:pt x="2339599" y="616561"/>
                  </a:cubicBezTo>
                  <a:cubicBezTo>
                    <a:pt x="2336932" y="615894"/>
                    <a:pt x="2334268" y="613228"/>
                    <a:pt x="2333602" y="611230"/>
                  </a:cubicBezTo>
                  <a:cubicBezTo>
                    <a:pt x="2330935" y="592566"/>
                    <a:pt x="2342265" y="577903"/>
                    <a:pt x="2352931" y="565904"/>
                  </a:cubicBezTo>
                  <a:cubicBezTo>
                    <a:pt x="2357263" y="560904"/>
                    <a:pt x="2362929" y="559405"/>
                    <a:pt x="2369011" y="559571"/>
                  </a:cubicBezTo>
                  <a:close/>
                  <a:moveTo>
                    <a:pt x="1839019" y="545241"/>
                  </a:moveTo>
                  <a:cubicBezTo>
                    <a:pt x="1869014" y="551907"/>
                    <a:pt x="1908341" y="595235"/>
                    <a:pt x="1911674" y="626563"/>
                  </a:cubicBezTo>
                  <a:cubicBezTo>
                    <a:pt x="1912341" y="633896"/>
                    <a:pt x="1913674" y="640560"/>
                    <a:pt x="1903009" y="641893"/>
                  </a:cubicBezTo>
                  <a:cubicBezTo>
                    <a:pt x="1884346" y="643893"/>
                    <a:pt x="1866348" y="647226"/>
                    <a:pt x="1851018" y="650559"/>
                  </a:cubicBezTo>
                  <a:cubicBezTo>
                    <a:pt x="1818357" y="649892"/>
                    <a:pt x="1784363" y="616564"/>
                    <a:pt x="1783696" y="587235"/>
                  </a:cubicBezTo>
                  <a:cubicBezTo>
                    <a:pt x="1783029" y="560573"/>
                    <a:pt x="1811024" y="538577"/>
                    <a:pt x="1839019" y="545241"/>
                  </a:cubicBezTo>
                  <a:close/>
                  <a:moveTo>
                    <a:pt x="1636303" y="527995"/>
                  </a:moveTo>
                  <a:cubicBezTo>
                    <a:pt x="1651550" y="530244"/>
                    <a:pt x="1666381" y="537910"/>
                    <a:pt x="1678379" y="550574"/>
                  </a:cubicBezTo>
                  <a:cubicBezTo>
                    <a:pt x="1699043" y="573237"/>
                    <a:pt x="1710375" y="597235"/>
                    <a:pt x="1697043" y="627230"/>
                  </a:cubicBezTo>
                  <a:cubicBezTo>
                    <a:pt x="1683711" y="622564"/>
                    <a:pt x="1684378" y="636561"/>
                    <a:pt x="1679712" y="641893"/>
                  </a:cubicBezTo>
                  <a:cubicBezTo>
                    <a:pt x="1655050" y="673222"/>
                    <a:pt x="1618389" y="673222"/>
                    <a:pt x="1593727" y="640560"/>
                  </a:cubicBezTo>
                  <a:cubicBezTo>
                    <a:pt x="1587061" y="631897"/>
                    <a:pt x="1580397" y="622564"/>
                    <a:pt x="1575731" y="612565"/>
                  </a:cubicBezTo>
                  <a:cubicBezTo>
                    <a:pt x="1563732" y="585903"/>
                    <a:pt x="1571731" y="551908"/>
                    <a:pt x="1591727" y="537909"/>
                  </a:cubicBezTo>
                  <a:cubicBezTo>
                    <a:pt x="1605392" y="528911"/>
                    <a:pt x="1621056" y="525745"/>
                    <a:pt x="1636303" y="527995"/>
                  </a:cubicBezTo>
                  <a:close/>
                  <a:moveTo>
                    <a:pt x="2246950" y="523245"/>
                  </a:moveTo>
                  <a:cubicBezTo>
                    <a:pt x="2264948" y="522578"/>
                    <a:pt x="2312940" y="569905"/>
                    <a:pt x="2312940" y="589234"/>
                  </a:cubicBezTo>
                  <a:cubicBezTo>
                    <a:pt x="2312940" y="615898"/>
                    <a:pt x="2298943" y="633894"/>
                    <a:pt x="2274945" y="642560"/>
                  </a:cubicBezTo>
                  <a:cubicBezTo>
                    <a:pt x="2249616" y="651892"/>
                    <a:pt x="2234286" y="637227"/>
                    <a:pt x="2220954" y="618564"/>
                  </a:cubicBezTo>
                  <a:cubicBezTo>
                    <a:pt x="2195625" y="583237"/>
                    <a:pt x="2201624" y="545909"/>
                    <a:pt x="2235619" y="527911"/>
                  </a:cubicBezTo>
                  <a:cubicBezTo>
                    <a:pt x="2238950" y="525911"/>
                    <a:pt x="2242950" y="523245"/>
                    <a:pt x="2246950" y="523245"/>
                  </a:cubicBezTo>
                  <a:close/>
                  <a:moveTo>
                    <a:pt x="1400012" y="519996"/>
                  </a:moveTo>
                  <a:cubicBezTo>
                    <a:pt x="1411427" y="522746"/>
                    <a:pt x="1421759" y="529578"/>
                    <a:pt x="1431092" y="540576"/>
                  </a:cubicBezTo>
                  <a:cubicBezTo>
                    <a:pt x="1437756" y="548575"/>
                    <a:pt x="1442422" y="557908"/>
                    <a:pt x="1449755" y="564571"/>
                  </a:cubicBezTo>
                  <a:cubicBezTo>
                    <a:pt x="1471751" y="586570"/>
                    <a:pt x="1476417" y="603899"/>
                    <a:pt x="1443089" y="620564"/>
                  </a:cubicBezTo>
                  <a:cubicBezTo>
                    <a:pt x="1429758" y="627230"/>
                    <a:pt x="1427759" y="643893"/>
                    <a:pt x="1425092" y="657891"/>
                  </a:cubicBezTo>
                  <a:cubicBezTo>
                    <a:pt x="1419759" y="679221"/>
                    <a:pt x="1405094" y="686553"/>
                    <a:pt x="1381765" y="687220"/>
                  </a:cubicBezTo>
                  <a:cubicBezTo>
                    <a:pt x="1380432" y="687220"/>
                    <a:pt x="1376432" y="686553"/>
                    <a:pt x="1372432" y="685886"/>
                  </a:cubicBezTo>
                  <a:cubicBezTo>
                    <a:pt x="1349770" y="679221"/>
                    <a:pt x="1319108" y="626563"/>
                    <a:pt x="1317108" y="589235"/>
                  </a:cubicBezTo>
                  <a:cubicBezTo>
                    <a:pt x="1315775" y="559907"/>
                    <a:pt x="1332440" y="535909"/>
                    <a:pt x="1362435" y="523913"/>
                  </a:cubicBezTo>
                  <a:cubicBezTo>
                    <a:pt x="1376099" y="518580"/>
                    <a:pt x="1388597" y="517247"/>
                    <a:pt x="1400012" y="519996"/>
                  </a:cubicBezTo>
                  <a:close/>
                  <a:moveTo>
                    <a:pt x="2109340" y="481773"/>
                  </a:moveTo>
                  <a:cubicBezTo>
                    <a:pt x="2119390" y="482794"/>
                    <a:pt x="2128972" y="486252"/>
                    <a:pt x="2136971" y="492584"/>
                  </a:cubicBezTo>
                  <a:cubicBezTo>
                    <a:pt x="2156300" y="507249"/>
                    <a:pt x="2177632" y="522579"/>
                    <a:pt x="2184298" y="550575"/>
                  </a:cubicBezTo>
                  <a:cubicBezTo>
                    <a:pt x="2179631" y="565240"/>
                    <a:pt x="2176965" y="580570"/>
                    <a:pt x="2170299" y="594569"/>
                  </a:cubicBezTo>
                  <a:cubicBezTo>
                    <a:pt x="2155634" y="624564"/>
                    <a:pt x="2127638" y="631230"/>
                    <a:pt x="2101643" y="609899"/>
                  </a:cubicBezTo>
                  <a:cubicBezTo>
                    <a:pt x="2080313" y="591902"/>
                    <a:pt x="2061648" y="571906"/>
                    <a:pt x="2042319" y="551908"/>
                  </a:cubicBezTo>
                  <a:cubicBezTo>
                    <a:pt x="2035653" y="545242"/>
                    <a:pt x="2033653" y="536578"/>
                    <a:pt x="2036319" y="526579"/>
                  </a:cubicBezTo>
                  <a:cubicBezTo>
                    <a:pt x="2044819" y="497583"/>
                    <a:pt x="2079188" y="478711"/>
                    <a:pt x="2109340" y="481773"/>
                  </a:cubicBezTo>
                  <a:close/>
                  <a:moveTo>
                    <a:pt x="2432253" y="463921"/>
                  </a:moveTo>
                  <a:cubicBezTo>
                    <a:pt x="2439586" y="462588"/>
                    <a:pt x="2440253" y="466587"/>
                    <a:pt x="2440919" y="472587"/>
                  </a:cubicBezTo>
                  <a:cubicBezTo>
                    <a:pt x="2442919" y="489249"/>
                    <a:pt x="2423587" y="517244"/>
                    <a:pt x="2410256" y="517244"/>
                  </a:cubicBezTo>
                  <a:cubicBezTo>
                    <a:pt x="2402923" y="517244"/>
                    <a:pt x="2402923" y="513911"/>
                    <a:pt x="2402923" y="507914"/>
                  </a:cubicBezTo>
                  <a:cubicBezTo>
                    <a:pt x="2404923" y="489916"/>
                    <a:pt x="2420254" y="465254"/>
                    <a:pt x="2432253" y="463921"/>
                  </a:cubicBezTo>
                  <a:close/>
                  <a:moveTo>
                    <a:pt x="1749066" y="452581"/>
                  </a:moveTo>
                  <a:cubicBezTo>
                    <a:pt x="1762157" y="452674"/>
                    <a:pt x="1772531" y="463923"/>
                    <a:pt x="1781030" y="475921"/>
                  </a:cubicBezTo>
                  <a:cubicBezTo>
                    <a:pt x="1796359" y="498584"/>
                    <a:pt x="1808358" y="520580"/>
                    <a:pt x="1781696" y="544578"/>
                  </a:cubicBezTo>
                  <a:cubicBezTo>
                    <a:pt x="1772364" y="552575"/>
                    <a:pt x="1768365" y="567241"/>
                    <a:pt x="1761699" y="578573"/>
                  </a:cubicBezTo>
                  <a:cubicBezTo>
                    <a:pt x="1759032" y="583239"/>
                    <a:pt x="1759032" y="591903"/>
                    <a:pt x="1749702" y="589903"/>
                  </a:cubicBezTo>
                  <a:cubicBezTo>
                    <a:pt x="1735703" y="588570"/>
                    <a:pt x="1673048" y="527912"/>
                    <a:pt x="1676381" y="515249"/>
                  </a:cubicBezTo>
                  <a:cubicBezTo>
                    <a:pt x="1685046" y="485918"/>
                    <a:pt x="1711041" y="470588"/>
                    <a:pt x="1735037" y="456590"/>
                  </a:cubicBezTo>
                  <a:cubicBezTo>
                    <a:pt x="1740036" y="453757"/>
                    <a:pt x="1744702" y="452549"/>
                    <a:pt x="1749066" y="452581"/>
                  </a:cubicBezTo>
                  <a:close/>
                  <a:moveTo>
                    <a:pt x="1971259" y="450122"/>
                  </a:moveTo>
                  <a:cubicBezTo>
                    <a:pt x="1996286" y="449841"/>
                    <a:pt x="2023656" y="459589"/>
                    <a:pt x="2035655" y="474588"/>
                  </a:cubicBezTo>
                  <a:cubicBezTo>
                    <a:pt x="2038988" y="478588"/>
                    <a:pt x="2042988" y="483919"/>
                    <a:pt x="2036988" y="487252"/>
                  </a:cubicBezTo>
                  <a:cubicBezTo>
                    <a:pt x="2016992" y="497250"/>
                    <a:pt x="2016992" y="519247"/>
                    <a:pt x="2007660" y="535912"/>
                  </a:cubicBezTo>
                  <a:cubicBezTo>
                    <a:pt x="1988995" y="569907"/>
                    <a:pt x="1919674" y="575906"/>
                    <a:pt x="1893010" y="547242"/>
                  </a:cubicBezTo>
                  <a:cubicBezTo>
                    <a:pt x="1885679" y="538578"/>
                    <a:pt x="1889677" y="530579"/>
                    <a:pt x="1891676" y="521913"/>
                  </a:cubicBezTo>
                  <a:cubicBezTo>
                    <a:pt x="1891010" y="491918"/>
                    <a:pt x="1912341" y="466589"/>
                    <a:pt x="1947669" y="453923"/>
                  </a:cubicBezTo>
                  <a:cubicBezTo>
                    <a:pt x="1954835" y="451424"/>
                    <a:pt x="1962916" y="450216"/>
                    <a:pt x="1971259" y="450122"/>
                  </a:cubicBezTo>
                  <a:close/>
                  <a:moveTo>
                    <a:pt x="2318459" y="450006"/>
                  </a:moveTo>
                  <a:cubicBezTo>
                    <a:pt x="2324146" y="450548"/>
                    <a:pt x="2329770" y="452256"/>
                    <a:pt x="2334936" y="455256"/>
                  </a:cubicBezTo>
                  <a:cubicBezTo>
                    <a:pt x="2342935" y="459922"/>
                    <a:pt x="2351599" y="463255"/>
                    <a:pt x="2359598" y="467921"/>
                  </a:cubicBezTo>
                  <a:cubicBezTo>
                    <a:pt x="2372264" y="475918"/>
                    <a:pt x="2394927" y="478585"/>
                    <a:pt x="2385594" y="501915"/>
                  </a:cubicBezTo>
                  <a:cubicBezTo>
                    <a:pt x="2376930" y="522578"/>
                    <a:pt x="2363598" y="541241"/>
                    <a:pt x="2344935" y="543240"/>
                  </a:cubicBezTo>
                  <a:cubicBezTo>
                    <a:pt x="2290275" y="543240"/>
                    <a:pt x="2259614" y="508579"/>
                    <a:pt x="2276279" y="473254"/>
                  </a:cubicBezTo>
                  <a:cubicBezTo>
                    <a:pt x="2283777" y="457256"/>
                    <a:pt x="2301399" y="448382"/>
                    <a:pt x="2318459" y="450006"/>
                  </a:cubicBezTo>
                  <a:close/>
                  <a:moveTo>
                    <a:pt x="1483996" y="439510"/>
                  </a:moveTo>
                  <a:cubicBezTo>
                    <a:pt x="1506075" y="435594"/>
                    <a:pt x="1529405" y="440593"/>
                    <a:pt x="1543737" y="456590"/>
                  </a:cubicBezTo>
                  <a:cubicBezTo>
                    <a:pt x="1557733" y="472587"/>
                    <a:pt x="1568398" y="491918"/>
                    <a:pt x="1581728" y="508582"/>
                  </a:cubicBezTo>
                  <a:cubicBezTo>
                    <a:pt x="1589061" y="517914"/>
                    <a:pt x="1585061" y="522580"/>
                    <a:pt x="1577064" y="527913"/>
                  </a:cubicBezTo>
                  <a:cubicBezTo>
                    <a:pt x="1566399" y="535912"/>
                    <a:pt x="1559733" y="547909"/>
                    <a:pt x="1555733" y="560575"/>
                  </a:cubicBezTo>
                  <a:cubicBezTo>
                    <a:pt x="1551734" y="571238"/>
                    <a:pt x="1553067" y="587904"/>
                    <a:pt x="1536404" y="573905"/>
                  </a:cubicBezTo>
                  <a:cubicBezTo>
                    <a:pt x="1475748" y="590570"/>
                    <a:pt x="1464416" y="533246"/>
                    <a:pt x="1432422" y="507248"/>
                  </a:cubicBezTo>
                  <a:cubicBezTo>
                    <a:pt x="1423090" y="499918"/>
                    <a:pt x="1426423" y="486586"/>
                    <a:pt x="1431755" y="475920"/>
                  </a:cubicBezTo>
                  <a:cubicBezTo>
                    <a:pt x="1441087" y="456257"/>
                    <a:pt x="1461916" y="443426"/>
                    <a:pt x="1483996" y="439510"/>
                  </a:cubicBezTo>
                  <a:close/>
                  <a:moveTo>
                    <a:pt x="1860349" y="377271"/>
                  </a:moveTo>
                  <a:cubicBezTo>
                    <a:pt x="1892344" y="379271"/>
                    <a:pt x="1903010" y="404600"/>
                    <a:pt x="1916340" y="425931"/>
                  </a:cubicBezTo>
                  <a:cubicBezTo>
                    <a:pt x="1927672" y="444594"/>
                    <a:pt x="1907010" y="449261"/>
                    <a:pt x="1899010" y="459260"/>
                  </a:cubicBezTo>
                  <a:cubicBezTo>
                    <a:pt x="1885678" y="475256"/>
                    <a:pt x="1866349" y="485922"/>
                    <a:pt x="1867682" y="511918"/>
                  </a:cubicBezTo>
                  <a:cubicBezTo>
                    <a:pt x="1868349" y="526581"/>
                    <a:pt x="1856350" y="524583"/>
                    <a:pt x="1849017" y="516584"/>
                  </a:cubicBezTo>
                  <a:cubicBezTo>
                    <a:pt x="1829021" y="495252"/>
                    <a:pt x="1809691" y="473256"/>
                    <a:pt x="1790360" y="451260"/>
                  </a:cubicBezTo>
                  <a:cubicBezTo>
                    <a:pt x="1783027" y="442595"/>
                    <a:pt x="1781027" y="432595"/>
                    <a:pt x="1788360" y="423265"/>
                  </a:cubicBezTo>
                  <a:cubicBezTo>
                    <a:pt x="1806358" y="397934"/>
                    <a:pt x="1833021" y="385270"/>
                    <a:pt x="1860349" y="377271"/>
                  </a:cubicBezTo>
                  <a:close/>
                  <a:moveTo>
                    <a:pt x="2394257" y="367272"/>
                  </a:moveTo>
                  <a:cubicBezTo>
                    <a:pt x="2411589" y="371936"/>
                    <a:pt x="2438250" y="371272"/>
                    <a:pt x="2440917" y="397267"/>
                  </a:cubicBezTo>
                  <a:cubicBezTo>
                    <a:pt x="2444250" y="428595"/>
                    <a:pt x="2417588" y="454590"/>
                    <a:pt x="2380927" y="455923"/>
                  </a:cubicBezTo>
                  <a:cubicBezTo>
                    <a:pt x="2364929" y="453923"/>
                    <a:pt x="2343600" y="454590"/>
                    <a:pt x="2342267" y="427262"/>
                  </a:cubicBezTo>
                  <a:cubicBezTo>
                    <a:pt x="2341600" y="404599"/>
                    <a:pt x="2375595" y="362606"/>
                    <a:pt x="2394257" y="367272"/>
                  </a:cubicBezTo>
                  <a:close/>
                  <a:moveTo>
                    <a:pt x="1615048" y="352411"/>
                  </a:moveTo>
                  <a:cubicBezTo>
                    <a:pt x="1627181" y="352859"/>
                    <a:pt x="1639388" y="356108"/>
                    <a:pt x="1650386" y="362607"/>
                  </a:cubicBezTo>
                  <a:cubicBezTo>
                    <a:pt x="1677048" y="377938"/>
                    <a:pt x="1691047" y="404600"/>
                    <a:pt x="1707043" y="429262"/>
                  </a:cubicBezTo>
                  <a:cubicBezTo>
                    <a:pt x="1713709" y="439261"/>
                    <a:pt x="1710376" y="451258"/>
                    <a:pt x="1697711" y="453924"/>
                  </a:cubicBezTo>
                  <a:cubicBezTo>
                    <a:pt x="1674382" y="459257"/>
                    <a:pt x="1662383" y="475922"/>
                    <a:pt x="1649053" y="493251"/>
                  </a:cubicBezTo>
                  <a:cubicBezTo>
                    <a:pt x="1633721" y="513915"/>
                    <a:pt x="1615725" y="515913"/>
                    <a:pt x="1597060" y="498583"/>
                  </a:cubicBezTo>
                  <a:cubicBezTo>
                    <a:pt x="1571065" y="473255"/>
                    <a:pt x="1548402" y="445260"/>
                    <a:pt x="1542403" y="411933"/>
                  </a:cubicBezTo>
                  <a:cubicBezTo>
                    <a:pt x="1542903" y="374938"/>
                    <a:pt x="1578648" y="351068"/>
                    <a:pt x="1615048" y="352411"/>
                  </a:cubicBezTo>
                  <a:close/>
                  <a:moveTo>
                    <a:pt x="2060149" y="352275"/>
                  </a:moveTo>
                  <a:cubicBezTo>
                    <a:pt x="2072147" y="348942"/>
                    <a:pt x="2084978" y="349941"/>
                    <a:pt x="2096310" y="355940"/>
                  </a:cubicBezTo>
                  <a:cubicBezTo>
                    <a:pt x="2110975" y="363939"/>
                    <a:pt x="2123639" y="373938"/>
                    <a:pt x="2132971" y="387268"/>
                  </a:cubicBezTo>
                  <a:cubicBezTo>
                    <a:pt x="2133638" y="394601"/>
                    <a:pt x="2128305" y="396600"/>
                    <a:pt x="2124305" y="399267"/>
                  </a:cubicBezTo>
                  <a:cubicBezTo>
                    <a:pt x="2114975" y="407266"/>
                    <a:pt x="2108309" y="417265"/>
                    <a:pt x="2107642" y="430595"/>
                  </a:cubicBezTo>
                  <a:cubicBezTo>
                    <a:pt x="2106309" y="457258"/>
                    <a:pt x="2090310" y="459258"/>
                    <a:pt x="2068981" y="450594"/>
                  </a:cubicBezTo>
                  <a:cubicBezTo>
                    <a:pt x="2057649" y="445927"/>
                    <a:pt x="2046985" y="438595"/>
                    <a:pt x="2039652" y="429262"/>
                  </a:cubicBezTo>
                  <a:cubicBezTo>
                    <a:pt x="2026320" y="413266"/>
                    <a:pt x="2012990" y="396600"/>
                    <a:pt x="2028987" y="374605"/>
                  </a:cubicBezTo>
                  <a:cubicBezTo>
                    <a:pt x="2036986" y="363273"/>
                    <a:pt x="2048151" y="355608"/>
                    <a:pt x="2060149" y="352275"/>
                  </a:cubicBezTo>
                  <a:close/>
                  <a:moveTo>
                    <a:pt x="2500243" y="343276"/>
                  </a:moveTo>
                  <a:cubicBezTo>
                    <a:pt x="2508907" y="383937"/>
                    <a:pt x="2490244" y="403267"/>
                    <a:pt x="2456914" y="421265"/>
                  </a:cubicBezTo>
                  <a:cubicBezTo>
                    <a:pt x="2465580" y="389937"/>
                    <a:pt x="2470913" y="361939"/>
                    <a:pt x="2500243" y="343276"/>
                  </a:cubicBezTo>
                  <a:close/>
                  <a:moveTo>
                    <a:pt x="2271613" y="319282"/>
                  </a:moveTo>
                  <a:cubicBezTo>
                    <a:pt x="2288276" y="321281"/>
                    <a:pt x="2339601" y="359940"/>
                    <a:pt x="2339601" y="372606"/>
                  </a:cubicBezTo>
                  <a:cubicBezTo>
                    <a:pt x="2338935" y="395269"/>
                    <a:pt x="2324936" y="411934"/>
                    <a:pt x="2308273" y="426597"/>
                  </a:cubicBezTo>
                  <a:cubicBezTo>
                    <a:pt x="2294275" y="439263"/>
                    <a:pt x="2277612" y="438596"/>
                    <a:pt x="2262947" y="428597"/>
                  </a:cubicBezTo>
                  <a:cubicBezTo>
                    <a:pt x="2241618" y="415267"/>
                    <a:pt x="2226953" y="395269"/>
                    <a:pt x="2218287" y="371939"/>
                  </a:cubicBezTo>
                  <a:cubicBezTo>
                    <a:pt x="2209623" y="350610"/>
                    <a:pt x="2245617" y="316615"/>
                    <a:pt x="2271613" y="319282"/>
                  </a:cubicBezTo>
                  <a:close/>
                  <a:moveTo>
                    <a:pt x="1978327" y="293951"/>
                  </a:moveTo>
                  <a:cubicBezTo>
                    <a:pt x="2003658" y="293951"/>
                    <a:pt x="2016321" y="310614"/>
                    <a:pt x="2027653" y="329945"/>
                  </a:cubicBezTo>
                  <a:cubicBezTo>
                    <a:pt x="2039650" y="349274"/>
                    <a:pt x="2019654" y="353941"/>
                    <a:pt x="2012988" y="364606"/>
                  </a:cubicBezTo>
                  <a:cubicBezTo>
                    <a:pt x="2007655" y="373272"/>
                    <a:pt x="1997659" y="381936"/>
                    <a:pt x="1997659" y="390601"/>
                  </a:cubicBezTo>
                  <a:cubicBezTo>
                    <a:pt x="1998325" y="419930"/>
                    <a:pt x="1976994" y="419263"/>
                    <a:pt x="1958331" y="423263"/>
                  </a:cubicBezTo>
                  <a:cubicBezTo>
                    <a:pt x="1937669" y="427929"/>
                    <a:pt x="1932336" y="411264"/>
                    <a:pt x="1923670" y="399267"/>
                  </a:cubicBezTo>
                  <a:cubicBezTo>
                    <a:pt x="1887676" y="347941"/>
                    <a:pt x="1888343" y="347941"/>
                    <a:pt x="1939669" y="311947"/>
                  </a:cubicBezTo>
                  <a:cubicBezTo>
                    <a:pt x="1966331" y="293951"/>
                    <a:pt x="1966331" y="293951"/>
                    <a:pt x="1978327" y="293951"/>
                  </a:cubicBezTo>
                  <a:close/>
                  <a:moveTo>
                    <a:pt x="1754368" y="283285"/>
                  </a:moveTo>
                  <a:cubicBezTo>
                    <a:pt x="1784363" y="283285"/>
                    <a:pt x="1828356" y="327946"/>
                    <a:pt x="1827023" y="357941"/>
                  </a:cubicBezTo>
                  <a:cubicBezTo>
                    <a:pt x="1826356" y="371940"/>
                    <a:pt x="1814357" y="378604"/>
                    <a:pt x="1802359" y="381937"/>
                  </a:cubicBezTo>
                  <a:cubicBezTo>
                    <a:pt x="1780363" y="388603"/>
                    <a:pt x="1763700" y="399935"/>
                    <a:pt x="1757035" y="423264"/>
                  </a:cubicBezTo>
                  <a:cubicBezTo>
                    <a:pt x="1753035" y="437263"/>
                    <a:pt x="1745703" y="430597"/>
                    <a:pt x="1739037" y="426597"/>
                  </a:cubicBezTo>
                  <a:cubicBezTo>
                    <a:pt x="1726373" y="419265"/>
                    <a:pt x="1718374" y="407268"/>
                    <a:pt x="1709709" y="395936"/>
                  </a:cubicBezTo>
                  <a:cubicBezTo>
                    <a:pt x="1701709" y="385270"/>
                    <a:pt x="1695046" y="373940"/>
                    <a:pt x="1686380" y="363940"/>
                  </a:cubicBezTo>
                  <a:cubicBezTo>
                    <a:pt x="1657052" y="329279"/>
                    <a:pt x="1659718" y="317280"/>
                    <a:pt x="1701709" y="295951"/>
                  </a:cubicBezTo>
                  <a:cubicBezTo>
                    <a:pt x="1718374" y="287285"/>
                    <a:pt x="1735704" y="281952"/>
                    <a:pt x="1754368" y="283285"/>
                  </a:cubicBezTo>
                  <a:close/>
                  <a:moveTo>
                    <a:pt x="2169630" y="269290"/>
                  </a:moveTo>
                  <a:cubicBezTo>
                    <a:pt x="2192293" y="266624"/>
                    <a:pt x="2201625" y="284622"/>
                    <a:pt x="2213624" y="297952"/>
                  </a:cubicBezTo>
                  <a:cubicBezTo>
                    <a:pt x="2225621" y="310617"/>
                    <a:pt x="2211625" y="318617"/>
                    <a:pt x="2206958" y="327280"/>
                  </a:cubicBezTo>
                  <a:cubicBezTo>
                    <a:pt x="2183627" y="369941"/>
                    <a:pt x="2190293" y="397936"/>
                    <a:pt x="2232287" y="429931"/>
                  </a:cubicBezTo>
                  <a:cubicBezTo>
                    <a:pt x="2268949" y="457259"/>
                    <a:pt x="2270948" y="473925"/>
                    <a:pt x="2242953" y="507253"/>
                  </a:cubicBezTo>
                  <a:cubicBezTo>
                    <a:pt x="2232287" y="519918"/>
                    <a:pt x="2219622" y="523915"/>
                    <a:pt x="2204958" y="516585"/>
                  </a:cubicBezTo>
                  <a:cubicBezTo>
                    <a:pt x="2180963" y="504586"/>
                    <a:pt x="2158298" y="489921"/>
                    <a:pt x="2140302" y="469925"/>
                  </a:cubicBezTo>
                  <a:cubicBezTo>
                    <a:pt x="2117637" y="444596"/>
                    <a:pt x="2122970" y="421932"/>
                    <a:pt x="2154299" y="406602"/>
                  </a:cubicBezTo>
                  <a:cubicBezTo>
                    <a:pt x="2160965" y="403269"/>
                    <a:pt x="2167631" y="401269"/>
                    <a:pt x="2173630" y="397936"/>
                  </a:cubicBezTo>
                  <a:cubicBezTo>
                    <a:pt x="2178296" y="395270"/>
                    <a:pt x="2186960" y="394603"/>
                    <a:pt x="2185627" y="385939"/>
                  </a:cubicBezTo>
                  <a:cubicBezTo>
                    <a:pt x="2184294" y="378607"/>
                    <a:pt x="2180296" y="373940"/>
                    <a:pt x="2170964" y="373274"/>
                  </a:cubicBezTo>
                  <a:cubicBezTo>
                    <a:pt x="2159631" y="372607"/>
                    <a:pt x="2149632" y="367274"/>
                    <a:pt x="2140302" y="359942"/>
                  </a:cubicBezTo>
                  <a:cubicBezTo>
                    <a:pt x="2122304" y="346612"/>
                    <a:pt x="2106307" y="329947"/>
                    <a:pt x="2114306" y="305951"/>
                  </a:cubicBezTo>
                  <a:cubicBezTo>
                    <a:pt x="2122970" y="282622"/>
                    <a:pt x="2144301" y="271956"/>
                    <a:pt x="2169630" y="269290"/>
                  </a:cubicBezTo>
                  <a:close/>
                  <a:moveTo>
                    <a:pt x="2510739" y="264621"/>
                  </a:moveTo>
                  <a:cubicBezTo>
                    <a:pt x="2513905" y="265788"/>
                    <a:pt x="2516904" y="268621"/>
                    <a:pt x="2518903" y="271954"/>
                  </a:cubicBezTo>
                  <a:cubicBezTo>
                    <a:pt x="2528902" y="287285"/>
                    <a:pt x="2530235" y="300617"/>
                    <a:pt x="2510239" y="309948"/>
                  </a:cubicBezTo>
                  <a:cubicBezTo>
                    <a:pt x="2506239" y="295951"/>
                    <a:pt x="2487574" y="284618"/>
                    <a:pt x="2501573" y="267288"/>
                  </a:cubicBezTo>
                  <a:cubicBezTo>
                    <a:pt x="2504239" y="263954"/>
                    <a:pt x="2507572" y="263455"/>
                    <a:pt x="2510739" y="264621"/>
                  </a:cubicBezTo>
                  <a:close/>
                  <a:moveTo>
                    <a:pt x="2360931" y="239295"/>
                  </a:moveTo>
                  <a:cubicBezTo>
                    <a:pt x="2388260" y="243294"/>
                    <a:pt x="2411589" y="265290"/>
                    <a:pt x="2443583" y="251960"/>
                  </a:cubicBezTo>
                  <a:cubicBezTo>
                    <a:pt x="2467581" y="242628"/>
                    <a:pt x="2491577" y="273956"/>
                    <a:pt x="2484244" y="299285"/>
                  </a:cubicBezTo>
                  <a:cubicBezTo>
                    <a:pt x="2479578" y="314616"/>
                    <a:pt x="2474245" y="330612"/>
                    <a:pt x="2466248" y="344611"/>
                  </a:cubicBezTo>
                  <a:cubicBezTo>
                    <a:pt x="2458915" y="357943"/>
                    <a:pt x="2448250" y="367273"/>
                    <a:pt x="2430920" y="357943"/>
                  </a:cubicBezTo>
                  <a:cubicBezTo>
                    <a:pt x="2416255" y="349277"/>
                    <a:pt x="2403589" y="339945"/>
                    <a:pt x="2414255" y="319282"/>
                  </a:cubicBezTo>
                  <a:cubicBezTo>
                    <a:pt x="2422921" y="302618"/>
                    <a:pt x="2426920" y="284621"/>
                    <a:pt x="2407589" y="262626"/>
                  </a:cubicBezTo>
                  <a:cubicBezTo>
                    <a:pt x="2406922" y="273289"/>
                    <a:pt x="2406922" y="276622"/>
                    <a:pt x="2406922" y="280622"/>
                  </a:cubicBezTo>
                  <a:cubicBezTo>
                    <a:pt x="2404923" y="307284"/>
                    <a:pt x="2405589" y="335279"/>
                    <a:pt x="2371595" y="343944"/>
                  </a:cubicBezTo>
                  <a:cubicBezTo>
                    <a:pt x="2350932" y="349277"/>
                    <a:pt x="2295608" y="324615"/>
                    <a:pt x="2284943" y="305951"/>
                  </a:cubicBezTo>
                  <a:cubicBezTo>
                    <a:pt x="2282943" y="301951"/>
                    <a:pt x="2280943" y="295954"/>
                    <a:pt x="2281610" y="291288"/>
                  </a:cubicBezTo>
                  <a:cubicBezTo>
                    <a:pt x="2284943" y="260626"/>
                    <a:pt x="2331603" y="234629"/>
                    <a:pt x="2360931" y="239295"/>
                  </a:cubicBezTo>
                  <a:close/>
                  <a:moveTo>
                    <a:pt x="2080313" y="214632"/>
                  </a:moveTo>
                  <a:cubicBezTo>
                    <a:pt x="2106974" y="214632"/>
                    <a:pt x="2118305" y="234628"/>
                    <a:pt x="2130970" y="251293"/>
                  </a:cubicBezTo>
                  <a:cubicBezTo>
                    <a:pt x="2138302" y="260626"/>
                    <a:pt x="2128970" y="263292"/>
                    <a:pt x="2122971" y="266623"/>
                  </a:cubicBezTo>
                  <a:cubicBezTo>
                    <a:pt x="2108308" y="275289"/>
                    <a:pt x="2097642" y="285955"/>
                    <a:pt x="2092309" y="303285"/>
                  </a:cubicBezTo>
                  <a:cubicBezTo>
                    <a:pt x="2085643" y="326616"/>
                    <a:pt x="2062315" y="333280"/>
                    <a:pt x="2046318" y="315283"/>
                  </a:cubicBezTo>
                  <a:cubicBezTo>
                    <a:pt x="2034320" y="301285"/>
                    <a:pt x="2026321" y="283288"/>
                    <a:pt x="2015657" y="267290"/>
                  </a:cubicBezTo>
                  <a:cubicBezTo>
                    <a:pt x="2006991" y="254626"/>
                    <a:pt x="2014990" y="238628"/>
                    <a:pt x="2028987" y="230630"/>
                  </a:cubicBezTo>
                  <a:cubicBezTo>
                    <a:pt x="2044985" y="221298"/>
                    <a:pt x="2062981" y="215965"/>
                    <a:pt x="2080313" y="214632"/>
                  </a:cubicBezTo>
                  <a:close/>
                  <a:moveTo>
                    <a:pt x="1855851" y="197802"/>
                  </a:moveTo>
                  <a:cubicBezTo>
                    <a:pt x="1869015" y="197468"/>
                    <a:pt x="1882346" y="200635"/>
                    <a:pt x="1895677" y="206634"/>
                  </a:cubicBezTo>
                  <a:cubicBezTo>
                    <a:pt x="1924339" y="219297"/>
                    <a:pt x="1929006" y="249292"/>
                    <a:pt x="1939671" y="273289"/>
                  </a:cubicBezTo>
                  <a:cubicBezTo>
                    <a:pt x="1944338" y="283286"/>
                    <a:pt x="1931672" y="291285"/>
                    <a:pt x="1923673" y="296618"/>
                  </a:cubicBezTo>
                  <a:cubicBezTo>
                    <a:pt x="1904343" y="307950"/>
                    <a:pt x="1891011" y="323946"/>
                    <a:pt x="1882347" y="344609"/>
                  </a:cubicBezTo>
                  <a:cubicBezTo>
                    <a:pt x="1877681" y="355941"/>
                    <a:pt x="1869015" y="370606"/>
                    <a:pt x="1855683" y="357274"/>
                  </a:cubicBezTo>
                  <a:cubicBezTo>
                    <a:pt x="1827021" y="327279"/>
                    <a:pt x="1807025" y="290619"/>
                    <a:pt x="1794359" y="258624"/>
                  </a:cubicBezTo>
                  <a:cubicBezTo>
                    <a:pt x="1793026" y="231962"/>
                    <a:pt x="1803025" y="219297"/>
                    <a:pt x="1817024" y="209967"/>
                  </a:cubicBezTo>
                  <a:cubicBezTo>
                    <a:pt x="1829689" y="201968"/>
                    <a:pt x="1842686" y="198135"/>
                    <a:pt x="1855851" y="197802"/>
                  </a:cubicBezTo>
                  <a:close/>
                  <a:moveTo>
                    <a:pt x="2239618" y="195966"/>
                  </a:moveTo>
                  <a:cubicBezTo>
                    <a:pt x="2252282" y="195966"/>
                    <a:pt x="2291609" y="223961"/>
                    <a:pt x="2291609" y="233294"/>
                  </a:cubicBezTo>
                  <a:cubicBezTo>
                    <a:pt x="2291609" y="241293"/>
                    <a:pt x="2248949" y="287284"/>
                    <a:pt x="2241616" y="287284"/>
                  </a:cubicBezTo>
                  <a:cubicBezTo>
                    <a:pt x="2228953" y="287284"/>
                    <a:pt x="2194959" y="249290"/>
                    <a:pt x="2194292" y="234627"/>
                  </a:cubicBezTo>
                  <a:cubicBezTo>
                    <a:pt x="2194292" y="218629"/>
                    <a:pt x="2219621" y="196633"/>
                    <a:pt x="2239618" y="195966"/>
                  </a:cubicBezTo>
                  <a:close/>
                  <a:moveTo>
                    <a:pt x="2163800" y="154225"/>
                  </a:moveTo>
                  <a:cubicBezTo>
                    <a:pt x="2180131" y="153475"/>
                    <a:pt x="2196628" y="159974"/>
                    <a:pt x="2209626" y="173972"/>
                  </a:cubicBezTo>
                  <a:cubicBezTo>
                    <a:pt x="2212292" y="176638"/>
                    <a:pt x="2214959" y="179971"/>
                    <a:pt x="2218292" y="183971"/>
                  </a:cubicBezTo>
                  <a:cubicBezTo>
                    <a:pt x="2197627" y="193302"/>
                    <a:pt x="2178297" y="201967"/>
                    <a:pt x="2173631" y="227297"/>
                  </a:cubicBezTo>
                  <a:cubicBezTo>
                    <a:pt x="2170965" y="241295"/>
                    <a:pt x="2158299" y="243295"/>
                    <a:pt x="2147635" y="233296"/>
                  </a:cubicBezTo>
                  <a:cubicBezTo>
                    <a:pt x="2136970" y="223963"/>
                    <a:pt x="2126971" y="213966"/>
                    <a:pt x="2117640" y="202634"/>
                  </a:cubicBezTo>
                  <a:cubicBezTo>
                    <a:pt x="2110974" y="194635"/>
                    <a:pt x="2111641" y="185969"/>
                    <a:pt x="2118973" y="177972"/>
                  </a:cubicBezTo>
                  <a:cubicBezTo>
                    <a:pt x="2131305" y="162974"/>
                    <a:pt x="2147469" y="154975"/>
                    <a:pt x="2163800" y="154225"/>
                  </a:cubicBezTo>
                  <a:close/>
                  <a:moveTo>
                    <a:pt x="2529567" y="147309"/>
                  </a:moveTo>
                  <a:cubicBezTo>
                    <a:pt x="2548230" y="147976"/>
                    <a:pt x="2552896" y="159975"/>
                    <a:pt x="2552230" y="181304"/>
                  </a:cubicBezTo>
                  <a:cubicBezTo>
                    <a:pt x="2537567" y="195302"/>
                    <a:pt x="2560229" y="234627"/>
                    <a:pt x="2520902" y="239293"/>
                  </a:cubicBezTo>
                  <a:cubicBezTo>
                    <a:pt x="2507570" y="240626"/>
                    <a:pt x="2484908" y="242626"/>
                    <a:pt x="2486241" y="216631"/>
                  </a:cubicBezTo>
                  <a:cubicBezTo>
                    <a:pt x="2487574" y="179304"/>
                    <a:pt x="2507570" y="147309"/>
                    <a:pt x="2529567" y="147309"/>
                  </a:cubicBezTo>
                  <a:close/>
                  <a:moveTo>
                    <a:pt x="2455903" y="144092"/>
                  </a:moveTo>
                  <a:cubicBezTo>
                    <a:pt x="2468119" y="144060"/>
                    <a:pt x="2474243" y="154809"/>
                    <a:pt x="2476243" y="169306"/>
                  </a:cubicBezTo>
                  <a:cubicBezTo>
                    <a:pt x="2481575" y="201301"/>
                    <a:pt x="2465579" y="225299"/>
                    <a:pt x="2438915" y="228630"/>
                  </a:cubicBezTo>
                  <a:cubicBezTo>
                    <a:pt x="2406921" y="232630"/>
                    <a:pt x="2380926" y="218633"/>
                    <a:pt x="2378259" y="196635"/>
                  </a:cubicBezTo>
                  <a:cubicBezTo>
                    <a:pt x="2376260" y="171973"/>
                    <a:pt x="2399590" y="153976"/>
                    <a:pt x="2441582" y="147977"/>
                  </a:cubicBezTo>
                  <a:cubicBezTo>
                    <a:pt x="2447081" y="145310"/>
                    <a:pt x="2451831" y="144102"/>
                    <a:pt x="2455903" y="144092"/>
                  </a:cubicBezTo>
                  <a:close/>
                  <a:moveTo>
                    <a:pt x="1972330" y="137978"/>
                  </a:moveTo>
                  <a:cubicBezTo>
                    <a:pt x="1996992" y="137978"/>
                    <a:pt x="2030986" y="162640"/>
                    <a:pt x="2038985" y="185305"/>
                  </a:cubicBezTo>
                  <a:cubicBezTo>
                    <a:pt x="2042318" y="194635"/>
                    <a:pt x="2037652" y="198635"/>
                    <a:pt x="2032320" y="202635"/>
                  </a:cubicBezTo>
                  <a:cubicBezTo>
                    <a:pt x="2014323" y="214634"/>
                    <a:pt x="2004991" y="231963"/>
                    <a:pt x="2000992" y="253295"/>
                  </a:cubicBezTo>
                  <a:cubicBezTo>
                    <a:pt x="1998992" y="262625"/>
                    <a:pt x="1996992" y="273957"/>
                    <a:pt x="1984329" y="276624"/>
                  </a:cubicBezTo>
                  <a:cubicBezTo>
                    <a:pt x="1972330" y="278624"/>
                    <a:pt x="1964331" y="271958"/>
                    <a:pt x="1959000" y="262625"/>
                  </a:cubicBezTo>
                  <a:cubicBezTo>
                    <a:pt x="1945002" y="239963"/>
                    <a:pt x="1930337" y="217967"/>
                    <a:pt x="1919673" y="193969"/>
                  </a:cubicBezTo>
                  <a:cubicBezTo>
                    <a:pt x="1908341" y="169973"/>
                    <a:pt x="1940335" y="137978"/>
                    <a:pt x="1972330" y="137978"/>
                  </a:cubicBezTo>
                  <a:close/>
                  <a:moveTo>
                    <a:pt x="2344934" y="125314"/>
                  </a:moveTo>
                  <a:cubicBezTo>
                    <a:pt x="2348934" y="125981"/>
                    <a:pt x="2352933" y="128645"/>
                    <a:pt x="2355600" y="130645"/>
                  </a:cubicBezTo>
                  <a:cubicBezTo>
                    <a:pt x="2365596" y="139310"/>
                    <a:pt x="2374929" y="151976"/>
                    <a:pt x="2364263" y="161973"/>
                  </a:cubicBezTo>
                  <a:cubicBezTo>
                    <a:pt x="2346934" y="176638"/>
                    <a:pt x="2372929" y="220631"/>
                    <a:pt x="2330269" y="215298"/>
                  </a:cubicBezTo>
                  <a:cubicBezTo>
                    <a:pt x="2307607" y="215965"/>
                    <a:pt x="2291611" y="207966"/>
                    <a:pt x="2282945" y="189969"/>
                  </a:cubicBezTo>
                  <a:cubicBezTo>
                    <a:pt x="2276279" y="175304"/>
                    <a:pt x="2280945" y="161306"/>
                    <a:pt x="2292277" y="150643"/>
                  </a:cubicBezTo>
                  <a:cubicBezTo>
                    <a:pt x="2306940" y="136644"/>
                    <a:pt x="2321605" y="121315"/>
                    <a:pt x="2344934" y="125314"/>
                  </a:cubicBezTo>
                  <a:close/>
                  <a:moveTo>
                    <a:pt x="2110766" y="98922"/>
                  </a:moveTo>
                  <a:cubicBezTo>
                    <a:pt x="2117723" y="100026"/>
                    <a:pt x="2124472" y="102817"/>
                    <a:pt x="2130971" y="107316"/>
                  </a:cubicBezTo>
                  <a:cubicBezTo>
                    <a:pt x="2136304" y="110649"/>
                    <a:pt x="2140303" y="115315"/>
                    <a:pt x="2144970" y="119982"/>
                  </a:cubicBezTo>
                  <a:cubicBezTo>
                    <a:pt x="2141636" y="124648"/>
                    <a:pt x="2138970" y="129312"/>
                    <a:pt x="2135637" y="133311"/>
                  </a:cubicBezTo>
                  <a:cubicBezTo>
                    <a:pt x="2120974" y="149310"/>
                    <a:pt x="2106975" y="164639"/>
                    <a:pt x="2091643" y="179971"/>
                  </a:cubicBezTo>
                  <a:cubicBezTo>
                    <a:pt x="2076980" y="195300"/>
                    <a:pt x="2062314" y="187970"/>
                    <a:pt x="2052317" y="175305"/>
                  </a:cubicBezTo>
                  <a:cubicBezTo>
                    <a:pt x="2042985" y="163973"/>
                    <a:pt x="2026986" y="152643"/>
                    <a:pt x="2043651" y="133978"/>
                  </a:cubicBezTo>
                  <a:cubicBezTo>
                    <a:pt x="2067148" y="107482"/>
                    <a:pt x="2089894" y="95610"/>
                    <a:pt x="2110766" y="98922"/>
                  </a:cubicBezTo>
                  <a:close/>
                  <a:moveTo>
                    <a:pt x="2263207" y="86642"/>
                  </a:moveTo>
                  <a:cubicBezTo>
                    <a:pt x="2271570" y="85444"/>
                    <a:pt x="2279610" y="86152"/>
                    <a:pt x="2286276" y="89318"/>
                  </a:cubicBezTo>
                  <a:cubicBezTo>
                    <a:pt x="2292275" y="92651"/>
                    <a:pt x="2300274" y="94651"/>
                    <a:pt x="2300274" y="105316"/>
                  </a:cubicBezTo>
                  <a:cubicBezTo>
                    <a:pt x="2296274" y="109982"/>
                    <a:pt x="2291608" y="115313"/>
                    <a:pt x="2286942" y="120646"/>
                  </a:cubicBezTo>
                  <a:cubicBezTo>
                    <a:pt x="2276279" y="131311"/>
                    <a:pt x="2262280" y="139977"/>
                    <a:pt x="2256947" y="154640"/>
                  </a:cubicBezTo>
                  <a:cubicBezTo>
                    <a:pt x="2253614" y="163972"/>
                    <a:pt x="2252281" y="178637"/>
                    <a:pt x="2238285" y="171305"/>
                  </a:cubicBezTo>
                  <a:cubicBezTo>
                    <a:pt x="2222953" y="163972"/>
                    <a:pt x="2205624" y="154640"/>
                    <a:pt x="2207624" y="133978"/>
                  </a:cubicBezTo>
                  <a:cubicBezTo>
                    <a:pt x="2210124" y="110982"/>
                    <a:pt x="2238118" y="90236"/>
                    <a:pt x="2263207" y="86642"/>
                  </a:cubicBezTo>
                  <a:close/>
                  <a:moveTo>
                    <a:pt x="2494241" y="74654"/>
                  </a:moveTo>
                  <a:cubicBezTo>
                    <a:pt x="2508904" y="75321"/>
                    <a:pt x="2520902" y="87319"/>
                    <a:pt x="2526902" y="99983"/>
                  </a:cubicBezTo>
                  <a:cubicBezTo>
                    <a:pt x="2522236" y="119314"/>
                    <a:pt x="2514903" y="135976"/>
                    <a:pt x="2493574" y="135976"/>
                  </a:cubicBezTo>
                  <a:cubicBezTo>
                    <a:pt x="2476243" y="135976"/>
                    <a:pt x="2469577" y="121313"/>
                    <a:pt x="2468911" y="106648"/>
                  </a:cubicBezTo>
                  <a:cubicBezTo>
                    <a:pt x="2467579" y="89986"/>
                    <a:pt x="2476243" y="74654"/>
                    <a:pt x="2494241" y="74654"/>
                  </a:cubicBezTo>
                  <a:close/>
                  <a:moveTo>
                    <a:pt x="2406924" y="66656"/>
                  </a:moveTo>
                  <a:cubicBezTo>
                    <a:pt x="2422254" y="62656"/>
                    <a:pt x="2444252" y="87985"/>
                    <a:pt x="2443586" y="107314"/>
                  </a:cubicBezTo>
                  <a:cubicBezTo>
                    <a:pt x="2442919" y="143308"/>
                    <a:pt x="2410924" y="117979"/>
                    <a:pt x="2400925" y="130644"/>
                  </a:cubicBezTo>
                  <a:cubicBezTo>
                    <a:pt x="2380928" y="133311"/>
                    <a:pt x="2372263" y="123312"/>
                    <a:pt x="2372929" y="107980"/>
                  </a:cubicBezTo>
                  <a:cubicBezTo>
                    <a:pt x="2373596" y="85985"/>
                    <a:pt x="2386926" y="71989"/>
                    <a:pt x="2406924" y="66656"/>
                  </a:cubicBezTo>
                  <a:close/>
                  <a:moveTo>
                    <a:pt x="2211621" y="47991"/>
                  </a:moveTo>
                  <a:cubicBezTo>
                    <a:pt x="2223620" y="47324"/>
                    <a:pt x="2236285" y="49324"/>
                    <a:pt x="2241616" y="59990"/>
                  </a:cubicBezTo>
                  <a:cubicBezTo>
                    <a:pt x="2247615" y="72655"/>
                    <a:pt x="2231619" y="75322"/>
                    <a:pt x="2225620" y="81986"/>
                  </a:cubicBezTo>
                  <a:cubicBezTo>
                    <a:pt x="2214288" y="95318"/>
                    <a:pt x="2202291" y="107317"/>
                    <a:pt x="2190292" y="120647"/>
                  </a:cubicBezTo>
                  <a:cubicBezTo>
                    <a:pt x="2179627" y="132646"/>
                    <a:pt x="2172296" y="132646"/>
                    <a:pt x="2162964" y="116647"/>
                  </a:cubicBezTo>
                  <a:cubicBezTo>
                    <a:pt x="2141633" y="75988"/>
                    <a:pt x="2159631" y="48657"/>
                    <a:pt x="2211621" y="47991"/>
                  </a:cubicBezTo>
                  <a:close/>
                  <a:moveTo>
                    <a:pt x="2352100" y="32161"/>
                  </a:moveTo>
                  <a:cubicBezTo>
                    <a:pt x="2361932" y="31995"/>
                    <a:pt x="2371596" y="36661"/>
                    <a:pt x="2380928" y="48660"/>
                  </a:cubicBezTo>
                  <a:cubicBezTo>
                    <a:pt x="2371597" y="67323"/>
                    <a:pt x="2337602" y="67990"/>
                    <a:pt x="2345600" y="99318"/>
                  </a:cubicBezTo>
                  <a:cubicBezTo>
                    <a:pt x="2346933" y="103318"/>
                    <a:pt x="2340269" y="104651"/>
                    <a:pt x="2336269" y="103318"/>
                  </a:cubicBezTo>
                  <a:cubicBezTo>
                    <a:pt x="2320937" y="97985"/>
                    <a:pt x="2314271" y="85321"/>
                    <a:pt x="2308940" y="71989"/>
                  </a:cubicBezTo>
                  <a:cubicBezTo>
                    <a:pt x="2303607" y="58657"/>
                    <a:pt x="2312938" y="51326"/>
                    <a:pt x="2322270" y="44660"/>
                  </a:cubicBezTo>
                  <a:cubicBezTo>
                    <a:pt x="2332270" y="37327"/>
                    <a:pt x="2342268" y="32328"/>
                    <a:pt x="2352100" y="32161"/>
                  </a:cubicBezTo>
                  <a:close/>
                  <a:moveTo>
                    <a:pt x="2524236" y="26662"/>
                  </a:moveTo>
                  <a:cubicBezTo>
                    <a:pt x="2543567" y="28662"/>
                    <a:pt x="2548900" y="42661"/>
                    <a:pt x="2553566" y="55325"/>
                  </a:cubicBezTo>
                  <a:cubicBezTo>
                    <a:pt x="2557566" y="66658"/>
                    <a:pt x="2547567" y="71991"/>
                    <a:pt x="2538234" y="72658"/>
                  </a:cubicBezTo>
                  <a:cubicBezTo>
                    <a:pt x="2514237" y="74658"/>
                    <a:pt x="2522237" y="51325"/>
                    <a:pt x="2514904" y="39995"/>
                  </a:cubicBezTo>
                  <a:cubicBezTo>
                    <a:pt x="2508237" y="30662"/>
                    <a:pt x="2520903" y="30662"/>
                    <a:pt x="2524236" y="26662"/>
                  </a:cubicBezTo>
                  <a:close/>
                  <a:moveTo>
                    <a:pt x="2296274" y="11332"/>
                  </a:moveTo>
                  <a:cubicBezTo>
                    <a:pt x="2306271" y="9999"/>
                    <a:pt x="2316270" y="12666"/>
                    <a:pt x="2310271" y="25998"/>
                  </a:cubicBezTo>
                  <a:cubicBezTo>
                    <a:pt x="2300941" y="46662"/>
                    <a:pt x="2270944" y="51329"/>
                    <a:pt x="2251615" y="35329"/>
                  </a:cubicBezTo>
                  <a:cubicBezTo>
                    <a:pt x="2265613" y="25332"/>
                    <a:pt x="2278943" y="13999"/>
                    <a:pt x="2296274" y="11332"/>
                  </a:cubicBezTo>
                  <a:close/>
                  <a:moveTo>
                    <a:pt x="2424253" y="0"/>
                  </a:moveTo>
                  <a:cubicBezTo>
                    <a:pt x="2439584" y="2667"/>
                    <a:pt x="2431585" y="13332"/>
                    <a:pt x="2432918" y="19996"/>
                  </a:cubicBezTo>
                  <a:cubicBezTo>
                    <a:pt x="2434252" y="28662"/>
                    <a:pt x="2430252" y="39994"/>
                    <a:pt x="2441584" y="43327"/>
                  </a:cubicBezTo>
                  <a:cubicBezTo>
                    <a:pt x="2452250" y="46660"/>
                    <a:pt x="2454249" y="35994"/>
                    <a:pt x="2459580" y="30661"/>
                  </a:cubicBezTo>
                  <a:cubicBezTo>
                    <a:pt x="2466913" y="23329"/>
                    <a:pt x="2473579" y="8666"/>
                    <a:pt x="2486244" y="19329"/>
                  </a:cubicBezTo>
                  <a:cubicBezTo>
                    <a:pt x="2494907" y="27328"/>
                    <a:pt x="2493574" y="41327"/>
                    <a:pt x="2486910" y="49990"/>
                  </a:cubicBezTo>
                  <a:cubicBezTo>
                    <a:pt x="2478911" y="59989"/>
                    <a:pt x="2462246" y="71321"/>
                    <a:pt x="2454914" y="63989"/>
                  </a:cubicBezTo>
                  <a:cubicBezTo>
                    <a:pt x="2442917" y="52657"/>
                    <a:pt x="2430919" y="50657"/>
                    <a:pt x="2416922" y="47993"/>
                  </a:cubicBezTo>
                  <a:cubicBezTo>
                    <a:pt x="2406257" y="45993"/>
                    <a:pt x="2396924" y="39994"/>
                    <a:pt x="2399591" y="26662"/>
                  </a:cubicBezTo>
                  <a:cubicBezTo>
                    <a:pt x="2401591" y="12666"/>
                    <a:pt x="2413589" y="6000"/>
                    <a:pt x="2424253" y="0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C43C27A-CBF7-4125-A5FA-7036327DA0C1}"/>
                </a:ext>
              </a:extLst>
            </p:cNvPr>
            <p:cNvSpPr/>
            <p:nvPr/>
          </p:nvSpPr>
          <p:spPr>
            <a:xfrm rot="658315">
              <a:off x="7327693" y="2151951"/>
              <a:ext cx="1968838" cy="1537751"/>
            </a:xfrm>
            <a:custGeom>
              <a:avLst/>
              <a:gdLst>
                <a:gd name="connsiteX0" fmla="*/ 121105 w 1968838"/>
                <a:gd name="connsiteY0" fmla="*/ 1379767 h 1537751"/>
                <a:gd name="connsiteX1" fmla="*/ 137727 w 1968838"/>
                <a:gd name="connsiteY1" fmla="*/ 1377349 h 1537751"/>
                <a:gd name="connsiteX2" fmla="*/ 216607 w 1968838"/>
                <a:gd name="connsiteY2" fmla="*/ 1376443 h 1537751"/>
                <a:gd name="connsiteX3" fmla="*/ 248037 w 1968838"/>
                <a:gd name="connsiteY3" fmla="*/ 1381581 h 1537751"/>
                <a:gd name="connsiteX4" fmla="*/ 304250 w 1968838"/>
                <a:gd name="connsiteY4" fmla="*/ 1366470 h 1537751"/>
                <a:gd name="connsiteX5" fmla="*/ 366206 w 1968838"/>
                <a:gd name="connsiteY5" fmla="*/ 1346221 h 1537751"/>
                <a:gd name="connsiteX6" fmla="*/ 407307 w 1968838"/>
                <a:gd name="connsiteY6" fmla="*/ 1346825 h 1537751"/>
                <a:gd name="connsiteX7" fmla="*/ 404588 w 1968838"/>
                <a:gd name="connsiteY7" fmla="*/ 1352568 h 1537751"/>
                <a:gd name="connsiteX8" fmla="*/ 292464 w 1968838"/>
                <a:gd name="connsiteY8" fmla="*/ 1408176 h 1537751"/>
                <a:gd name="connsiteX9" fmla="*/ 219931 w 1968838"/>
                <a:gd name="connsiteY9" fmla="*/ 1411803 h 1537751"/>
                <a:gd name="connsiteX10" fmla="*/ 166136 w 1968838"/>
                <a:gd name="connsiteY10" fmla="*/ 1393972 h 1537751"/>
                <a:gd name="connsiteX11" fmla="*/ 121105 w 1968838"/>
                <a:gd name="connsiteY11" fmla="*/ 1379767 h 1537751"/>
                <a:gd name="connsiteX12" fmla="*/ 257482 w 1968838"/>
                <a:gd name="connsiteY12" fmla="*/ 1316414 h 1537751"/>
                <a:gd name="connsiteX13" fmla="*/ 281887 w 1968838"/>
                <a:gd name="connsiteY13" fmla="*/ 1320834 h 1537751"/>
                <a:gd name="connsiteX14" fmla="*/ 316642 w 1968838"/>
                <a:gd name="connsiteY14" fmla="*/ 1330505 h 1537751"/>
                <a:gd name="connsiteX15" fmla="*/ 324198 w 1968838"/>
                <a:gd name="connsiteY15" fmla="*/ 1335945 h 1537751"/>
                <a:gd name="connsiteX16" fmla="*/ 318153 w 1968838"/>
                <a:gd name="connsiteY16" fmla="*/ 1342594 h 1537751"/>
                <a:gd name="connsiteX17" fmla="*/ 289140 w 1968838"/>
                <a:gd name="connsiteY17" fmla="*/ 1363749 h 1537751"/>
                <a:gd name="connsiteX18" fmla="*/ 249247 w 1968838"/>
                <a:gd name="connsiteY18" fmla="*/ 1373118 h 1537751"/>
                <a:gd name="connsiteX19" fmla="*/ 187291 w 1968838"/>
                <a:gd name="connsiteY19" fmla="*/ 1367980 h 1537751"/>
                <a:gd name="connsiteX20" fmla="*/ 186083 w 1968838"/>
                <a:gd name="connsiteY20" fmla="*/ 1366167 h 1537751"/>
                <a:gd name="connsiteX21" fmla="*/ 212980 w 1968838"/>
                <a:gd name="connsiteY21" fmla="*/ 1352869 h 1537751"/>
                <a:gd name="connsiteX22" fmla="*/ 239878 w 1968838"/>
                <a:gd name="connsiteY22" fmla="*/ 1333527 h 1537751"/>
                <a:gd name="connsiteX23" fmla="*/ 257482 w 1968838"/>
                <a:gd name="connsiteY23" fmla="*/ 1316414 h 1537751"/>
                <a:gd name="connsiteX24" fmla="*/ 209391 w 1968838"/>
                <a:gd name="connsiteY24" fmla="*/ 1299679 h 1537751"/>
                <a:gd name="connsiteX25" fmla="*/ 232625 w 1968838"/>
                <a:gd name="connsiteY25" fmla="*/ 1304817 h 1537751"/>
                <a:gd name="connsiteX26" fmla="*/ 234136 w 1968838"/>
                <a:gd name="connsiteY26" fmla="*/ 1314790 h 1537751"/>
                <a:gd name="connsiteX27" fmla="*/ 156767 w 1968838"/>
                <a:gd name="connsiteY27" fmla="*/ 1349244 h 1537751"/>
                <a:gd name="connsiteX28" fmla="*/ 112038 w 1968838"/>
                <a:gd name="connsiteY28" fmla="*/ 1349243 h 1537751"/>
                <a:gd name="connsiteX29" fmla="*/ 144981 w 1968838"/>
                <a:gd name="connsiteY29" fmla="*/ 1331714 h 1537751"/>
                <a:gd name="connsiteX30" fmla="*/ 186385 w 1968838"/>
                <a:gd name="connsiteY30" fmla="*/ 1307235 h 1537751"/>
                <a:gd name="connsiteX31" fmla="*/ 209391 w 1968838"/>
                <a:gd name="connsiteY31" fmla="*/ 1299679 h 1537751"/>
                <a:gd name="connsiteX32" fmla="*/ 1766990 w 1968838"/>
                <a:gd name="connsiteY32" fmla="*/ 983860 h 1537751"/>
                <a:gd name="connsiteX33" fmla="*/ 1779987 w 1968838"/>
                <a:gd name="connsiteY33" fmla="*/ 1064553 h 1537751"/>
                <a:gd name="connsiteX34" fmla="*/ 1778173 w 1968838"/>
                <a:gd name="connsiteY34" fmla="*/ 1066367 h 1537751"/>
                <a:gd name="connsiteX35" fmla="*/ 1760945 w 1968838"/>
                <a:gd name="connsiteY35" fmla="*/ 1008642 h 1537751"/>
                <a:gd name="connsiteX36" fmla="*/ 1766990 w 1968838"/>
                <a:gd name="connsiteY36" fmla="*/ 983860 h 1537751"/>
                <a:gd name="connsiteX37" fmla="*/ 1914200 w 1968838"/>
                <a:gd name="connsiteY37" fmla="*/ 943968 h 1537751"/>
                <a:gd name="connsiteX38" fmla="*/ 1914865 w 1968838"/>
                <a:gd name="connsiteY38" fmla="*/ 944632 h 1537751"/>
                <a:gd name="connsiteX39" fmla="*/ 1913869 w 1968838"/>
                <a:gd name="connsiteY39" fmla="*/ 944632 h 1537751"/>
                <a:gd name="connsiteX40" fmla="*/ 1817762 w 1968838"/>
                <a:gd name="connsiteY40" fmla="*/ 936715 h 1537751"/>
                <a:gd name="connsiteX41" fmla="*/ 1889086 w 1968838"/>
                <a:gd name="connsiteY41" fmla="*/ 926137 h 1537751"/>
                <a:gd name="connsiteX42" fmla="*/ 1904499 w 1968838"/>
                <a:gd name="connsiteY42" fmla="*/ 941550 h 1537751"/>
                <a:gd name="connsiteX43" fmla="*/ 1932304 w 1968838"/>
                <a:gd name="connsiteY43" fmla="*/ 1005016 h 1537751"/>
                <a:gd name="connsiteX44" fmla="*/ 1950135 w 1968838"/>
                <a:gd name="connsiteY44" fmla="*/ 1018616 h 1537751"/>
                <a:gd name="connsiteX45" fmla="*/ 1941370 w 1968838"/>
                <a:gd name="connsiteY45" fmla="*/ 999576 h 1537751"/>
                <a:gd name="connsiteX46" fmla="*/ 1919610 w 1968838"/>
                <a:gd name="connsiteY46" fmla="*/ 964217 h 1537751"/>
                <a:gd name="connsiteX47" fmla="*/ 1918704 w 1968838"/>
                <a:gd name="connsiteY47" fmla="*/ 946990 h 1537751"/>
                <a:gd name="connsiteX48" fmla="*/ 1960107 w 1968838"/>
                <a:gd name="connsiteY48" fmla="*/ 1009852 h 1537751"/>
                <a:gd name="connsiteX49" fmla="*/ 1927467 w 1968838"/>
                <a:gd name="connsiteY49" fmla="*/ 1059718 h 1537751"/>
                <a:gd name="connsiteX50" fmla="*/ 1890295 w 1968838"/>
                <a:gd name="connsiteY50" fmla="*/ 1064252 h 1537751"/>
                <a:gd name="connsiteX51" fmla="*/ 1868534 w 1968838"/>
                <a:gd name="connsiteY51" fmla="*/ 1053372 h 1537751"/>
                <a:gd name="connsiteX52" fmla="*/ 1845567 w 1968838"/>
                <a:gd name="connsiteY52" fmla="*/ 1017105 h 1537751"/>
                <a:gd name="connsiteX53" fmla="*/ 1811113 w 1968838"/>
                <a:gd name="connsiteY53" fmla="*/ 945479 h 1537751"/>
                <a:gd name="connsiteX54" fmla="*/ 1817762 w 1968838"/>
                <a:gd name="connsiteY54" fmla="*/ 936715 h 1537751"/>
                <a:gd name="connsiteX55" fmla="*/ 1130820 w 1968838"/>
                <a:gd name="connsiteY55" fmla="*/ 854208 h 1537751"/>
                <a:gd name="connsiteX56" fmla="*/ 1190357 w 1968838"/>
                <a:gd name="connsiteY56" fmla="*/ 842723 h 1537751"/>
                <a:gd name="connsiteX57" fmla="*/ 1254125 w 1968838"/>
                <a:gd name="connsiteY57" fmla="*/ 836680 h 1537751"/>
                <a:gd name="connsiteX58" fmla="*/ 1363830 w 1968838"/>
                <a:gd name="connsiteY58" fmla="*/ 840910 h 1537751"/>
                <a:gd name="connsiteX59" fmla="*/ 1546673 w 1968838"/>
                <a:gd name="connsiteY59" fmla="*/ 869923 h 1537751"/>
                <a:gd name="connsiteX60" fmla="*/ 1570548 w 1968838"/>
                <a:gd name="connsiteY60" fmla="*/ 877781 h 1537751"/>
                <a:gd name="connsiteX61" fmla="*/ 1704431 w 1968838"/>
                <a:gd name="connsiteY61" fmla="*/ 906492 h 1537751"/>
                <a:gd name="connsiteX62" fmla="*/ 1755506 w 1968838"/>
                <a:gd name="connsiteY62" fmla="*/ 908003 h 1537751"/>
                <a:gd name="connsiteX63" fmla="*/ 1800235 w 1968838"/>
                <a:gd name="connsiteY63" fmla="*/ 945175 h 1537751"/>
                <a:gd name="connsiteX64" fmla="*/ 1827435 w 1968838"/>
                <a:gd name="connsiteY64" fmla="*/ 1003201 h 1537751"/>
                <a:gd name="connsiteX65" fmla="*/ 1838919 w 1968838"/>
                <a:gd name="connsiteY65" fmla="*/ 1032517 h 1537751"/>
                <a:gd name="connsiteX66" fmla="*/ 1850403 w 1968838"/>
                <a:gd name="connsiteY66" fmla="*/ 1090846 h 1537751"/>
                <a:gd name="connsiteX67" fmla="*/ 1829853 w 1968838"/>
                <a:gd name="connsiteY67" fmla="*/ 1106259 h 1537751"/>
                <a:gd name="connsiteX68" fmla="*/ 1802048 w 1968838"/>
                <a:gd name="connsiteY68" fmla="*/ 1105957 h 1537751"/>
                <a:gd name="connsiteX69" fmla="*/ 1682974 w 1968838"/>
                <a:gd name="connsiteY69" fmla="*/ 1166098 h 1537751"/>
                <a:gd name="connsiteX70" fmla="*/ 1660005 w 1968838"/>
                <a:gd name="connsiteY70" fmla="*/ 1188462 h 1537751"/>
                <a:gd name="connsiteX71" fmla="*/ 1515847 w 1968838"/>
                <a:gd name="connsiteY71" fmla="*/ 1277616 h 1537751"/>
                <a:gd name="connsiteX72" fmla="*/ 1312755 w 1968838"/>
                <a:gd name="connsiteY72" fmla="*/ 1354380 h 1537751"/>
                <a:gd name="connsiteX73" fmla="*/ 1077931 w 1968838"/>
                <a:gd name="connsiteY73" fmla="*/ 1414522 h 1537751"/>
                <a:gd name="connsiteX74" fmla="*/ 876956 w 1968838"/>
                <a:gd name="connsiteY74" fmla="*/ 1445953 h 1537751"/>
                <a:gd name="connsiteX75" fmla="*/ 740655 w 1968838"/>
                <a:gd name="connsiteY75" fmla="*/ 1444442 h 1537751"/>
                <a:gd name="connsiteX76" fmla="*/ 537563 w 1968838"/>
                <a:gd name="connsiteY76" fmla="*/ 1418753 h 1537751"/>
                <a:gd name="connsiteX77" fmla="*/ 523057 w 1968838"/>
                <a:gd name="connsiteY77" fmla="*/ 1413615 h 1537751"/>
                <a:gd name="connsiteX78" fmla="*/ 592568 w 1968838"/>
                <a:gd name="connsiteY78" fmla="*/ 1396691 h 1537751"/>
                <a:gd name="connsiteX79" fmla="*/ 556604 w 1968838"/>
                <a:gd name="connsiteY79" fmla="*/ 1387322 h 1537751"/>
                <a:gd name="connsiteX80" fmla="*/ 490720 w 1968838"/>
                <a:gd name="connsiteY80" fmla="*/ 1404549 h 1537751"/>
                <a:gd name="connsiteX81" fmla="*/ 453547 w 1968838"/>
                <a:gd name="connsiteY81" fmla="*/ 1433864 h 1537751"/>
                <a:gd name="connsiteX82" fmla="*/ 364090 w 1968838"/>
                <a:gd name="connsiteY82" fmla="*/ 1475268 h 1537751"/>
                <a:gd name="connsiteX83" fmla="*/ 308784 w 1968838"/>
                <a:gd name="connsiteY83" fmla="*/ 1504281 h 1537751"/>
                <a:gd name="connsiteX84" fmla="*/ 286420 w 1968838"/>
                <a:gd name="connsiteY84" fmla="*/ 1525134 h 1537751"/>
                <a:gd name="connsiteX85" fmla="*/ 224464 w 1968838"/>
                <a:gd name="connsiteY85" fmla="*/ 1528156 h 1537751"/>
                <a:gd name="connsiteX86" fmla="*/ 206030 w 1968838"/>
                <a:gd name="connsiteY86" fmla="*/ 1518485 h 1537751"/>
                <a:gd name="connsiteX87" fmla="*/ 157977 w 1968838"/>
                <a:gd name="connsiteY87" fmla="*/ 1516974 h 1537751"/>
                <a:gd name="connsiteX88" fmla="*/ 101764 w 1968838"/>
                <a:gd name="connsiteY88" fmla="*/ 1510628 h 1537751"/>
                <a:gd name="connsiteX89" fmla="*/ 97533 w 1968838"/>
                <a:gd name="connsiteY89" fmla="*/ 1502770 h 1537751"/>
                <a:gd name="connsiteX90" fmla="*/ 105088 w 1968838"/>
                <a:gd name="connsiteY90" fmla="*/ 1500352 h 1537751"/>
                <a:gd name="connsiteX91" fmla="*/ 124128 w 1968838"/>
                <a:gd name="connsiteY91" fmla="*/ 1496424 h 1537751"/>
                <a:gd name="connsiteX92" fmla="*/ 196661 w 1968838"/>
                <a:gd name="connsiteY92" fmla="*/ 1499445 h 1537751"/>
                <a:gd name="connsiteX93" fmla="*/ 236856 w 1968838"/>
                <a:gd name="connsiteY93" fmla="*/ 1497935 h 1537751"/>
                <a:gd name="connsiteX94" fmla="*/ 293975 w 1968838"/>
                <a:gd name="connsiteY94" fmla="*/ 1454414 h 1537751"/>
                <a:gd name="connsiteX95" fmla="*/ 406703 w 1968838"/>
                <a:gd name="connsiteY95" fmla="*/ 1373420 h 1537751"/>
                <a:gd name="connsiteX96" fmla="*/ 508853 w 1968838"/>
                <a:gd name="connsiteY96" fmla="*/ 1350149 h 1537751"/>
                <a:gd name="connsiteX97" fmla="*/ 830716 w 1968838"/>
                <a:gd name="connsiteY97" fmla="*/ 1354682 h 1537751"/>
                <a:gd name="connsiteX98" fmla="*/ 1353556 w 1968838"/>
                <a:gd name="connsiteY98" fmla="*/ 1234702 h 1537751"/>
                <a:gd name="connsiteX99" fmla="*/ 1593215 w 1968838"/>
                <a:gd name="connsiteY99" fmla="*/ 1125298 h 1537751"/>
                <a:gd name="connsiteX100" fmla="*/ 1757623 w 1968838"/>
                <a:gd name="connsiteY100" fmla="*/ 1068481 h 1537751"/>
                <a:gd name="connsiteX101" fmla="*/ 1769107 w 1968838"/>
                <a:gd name="connsiteY101" fmla="*/ 1073317 h 1537751"/>
                <a:gd name="connsiteX102" fmla="*/ 1792377 w 1968838"/>
                <a:gd name="connsiteY102" fmla="*/ 1092357 h 1537751"/>
                <a:gd name="connsiteX103" fmla="*/ 1800840 w 1968838"/>
                <a:gd name="connsiteY103" fmla="*/ 1085405 h 1537751"/>
                <a:gd name="connsiteX104" fmla="*/ 1798422 w 1968838"/>
                <a:gd name="connsiteY104" fmla="*/ 1077548 h 1537751"/>
                <a:gd name="connsiteX105" fmla="*/ 1792074 w 1968838"/>
                <a:gd name="connsiteY105" fmla="*/ 1026170 h 1537751"/>
                <a:gd name="connsiteX106" fmla="*/ 1789053 w 1968838"/>
                <a:gd name="connsiteY106" fmla="*/ 988092 h 1537751"/>
                <a:gd name="connsiteX107" fmla="*/ 1770618 w 1968838"/>
                <a:gd name="connsiteY107" fmla="*/ 940038 h 1537751"/>
                <a:gd name="connsiteX108" fmla="*/ 1760343 w 1968838"/>
                <a:gd name="connsiteY108" fmla="*/ 927043 h 1537751"/>
                <a:gd name="connsiteX109" fmla="*/ 1751275 w 1968838"/>
                <a:gd name="connsiteY109" fmla="*/ 926136 h 1537751"/>
                <a:gd name="connsiteX110" fmla="*/ 1749462 w 1968838"/>
                <a:gd name="connsiteY110" fmla="*/ 933691 h 1537751"/>
                <a:gd name="connsiteX111" fmla="*/ 1748253 w 1968838"/>
                <a:gd name="connsiteY111" fmla="*/ 1009851 h 1537751"/>
                <a:gd name="connsiteX112" fmla="*/ 1749160 w 1968838"/>
                <a:gd name="connsiteY112" fmla="*/ 1034632 h 1537751"/>
                <a:gd name="connsiteX113" fmla="*/ 1737071 w 1968838"/>
                <a:gd name="connsiteY113" fmla="*/ 1051859 h 1537751"/>
                <a:gd name="connsiteX114" fmla="*/ 1688716 w 1968838"/>
                <a:gd name="connsiteY114" fmla="*/ 1064854 h 1537751"/>
                <a:gd name="connsiteX115" fmla="*/ 1668770 w 1968838"/>
                <a:gd name="connsiteY115" fmla="*/ 1055788 h 1537751"/>
                <a:gd name="connsiteX116" fmla="*/ 1635224 w 1968838"/>
                <a:gd name="connsiteY116" fmla="*/ 982349 h 1537751"/>
                <a:gd name="connsiteX117" fmla="*/ 1631597 w 1968838"/>
                <a:gd name="connsiteY117" fmla="*/ 969656 h 1537751"/>
                <a:gd name="connsiteX118" fmla="*/ 1644894 w 1968838"/>
                <a:gd name="connsiteY118" fmla="*/ 968145 h 1537751"/>
                <a:gd name="connsiteX119" fmla="*/ 1718635 w 1968838"/>
                <a:gd name="connsiteY119" fmla="*/ 970563 h 1537751"/>
                <a:gd name="connsiteX120" fmla="*/ 1737977 w 1968838"/>
                <a:gd name="connsiteY120" fmla="*/ 965122 h 1537751"/>
                <a:gd name="connsiteX121" fmla="*/ 1723471 w 1968838"/>
                <a:gd name="connsiteY121" fmla="*/ 960287 h 1537751"/>
                <a:gd name="connsiteX122" fmla="*/ 1603490 w 1968838"/>
                <a:gd name="connsiteY122" fmla="*/ 950011 h 1537751"/>
                <a:gd name="connsiteX123" fmla="*/ 1391333 w 1968838"/>
                <a:gd name="connsiteY123" fmla="*/ 902865 h 1537751"/>
                <a:gd name="connsiteX124" fmla="*/ 1220882 w 1968838"/>
                <a:gd name="connsiteY124" fmla="*/ 874759 h 1537751"/>
                <a:gd name="connsiteX125" fmla="*/ 1130820 w 1968838"/>
                <a:gd name="connsiteY125" fmla="*/ 854208 h 1537751"/>
                <a:gd name="connsiteX126" fmla="*/ 853685 w 1968838"/>
                <a:gd name="connsiteY126" fmla="*/ 865391 h 1537751"/>
                <a:gd name="connsiteX127" fmla="*/ 956137 w 1968838"/>
                <a:gd name="connsiteY127" fmla="*/ 859649 h 1537751"/>
                <a:gd name="connsiteX128" fmla="*/ 1075816 w 1968838"/>
                <a:gd name="connsiteY128" fmla="*/ 862671 h 1537751"/>
                <a:gd name="connsiteX129" fmla="*/ 1165272 w 1968838"/>
                <a:gd name="connsiteY129" fmla="*/ 874156 h 1537751"/>
                <a:gd name="connsiteX130" fmla="*/ 1298551 w 1968838"/>
                <a:gd name="connsiteY130" fmla="*/ 895310 h 1537751"/>
                <a:gd name="connsiteX131" fmla="*/ 1519775 w 1968838"/>
                <a:gd name="connsiteY131" fmla="*/ 945479 h 1537751"/>
                <a:gd name="connsiteX132" fmla="*/ 1594726 w 1968838"/>
                <a:gd name="connsiteY132" fmla="*/ 971470 h 1537751"/>
                <a:gd name="connsiteX133" fmla="*/ 1643383 w 1968838"/>
                <a:gd name="connsiteY133" fmla="*/ 1014083 h 1537751"/>
                <a:gd name="connsiteX134" fmla="*/ 1638850 w 1968838"/>
                <a:gd name="connsiteY134" fmla="*/ 1023754 h 1537751"/>
                <a:gd name="connsiteX135" fmla="*/ 1598353 w 1968838"/>
                <a:gd name="connsiteY135" fmla="*/ 1033123 h 1537751"/>
                <a:gd name="connsiteX136" fmla="*/ 1480789 w 1968838"/>
                <a:gd name="connsiteY136" fmla="*/ 1026172 h 1537751"/>
                <a:gd name="connsiteX137" fmla="*/ 1363829 w 1968838"/>
                <a:gd name="connsiteY137" fmla="*/ 1008643 h 1537751"/>
                <a:gd name="connsiteX138" fmla="*/ 1067051 w 1968838"/>
                <a:gd name="connsiteY138" fmla="*/ 943364 h 1537751"/>
                <a:gd name="connsiteX139" fmla="*/ 1017185 w 1968838"/>
                <a:gd name="connsiteY139" fmla="*/ 938226 h 1537751"/>
                <a:gd name="connsiteX140" fmla="*/ 700459 w 1968838"/>
                <a:gd name="connsiteY140" fmla="*/ 969354 h 1537751"/>
                <a:gd name="connsiteX141" fmla="*/ 620673 w 1968838"/>
                <a:gd name="connsiteY141" fmla="*/ 998065 h 1537751"/>
                <a:gd name="connsiteX142" fmla="*/ 650895 w 1968838"/>
                <a:gd name="connsiteY142" fmla="*/ 994137 h 1537751"/>
                <a:gd name="connsiteX143" fmla="*/ 707107 w 1968838"/>
                <a:gd name="connsiteY143" fmla="*/ 979026 h 1537751"/>
                <a:gd name="connsiteX144" fmla="*/ 931656 w 1968838"/>
                <a:gd name="connsiteY144" fmla="*/ 946990 h 1537751"/>
                <a:gd name="connsiteX145" fmla="*/ 1160739 w 1968838"/>
                <a:gd name="connsiteY145" fmla="*/ 972679 h 1537751"/>
                <a:gd name="connsiteX146" fmla="*/ 1357786 w 1968838"/>
                <a:gd name="connsiteY146" fmla="*/ 1017407 h 1537751"/>
                <a:gd name="connsiteX147" fmla="*/ 1365341 w 1968838"/>
                <a:gd name="connsiteY147" fmla="*/ 1018616 h 1537751"/>
                <a:gd name="connsiteX148" fmla="*/ 1226321 w 1968838"/>
                <a:gd name="connsiteY148" fmla="*/ 1000483 h 1537751"/>
                <a:gd name="connsiteX149" fmla="*/ 1096668 w 1968838"/>
                <a:gd name="connsiteY149" fmla="*/ 975097 h 1537751"/>
                <a:gd name="connsiteX150" fmla="*/ 913524 w 1968838"/>
                <a:gd name="connsiteY150" fmla="*/ 974190 h 1537751"/>
                <a:gd name="connsiteX151" fmla="*/ 664797 w 1968838"/>
                <a:gd name="connsiteY151" fmla="*/ 1014082 h 1537751"/>
                <a:gd name="connsiteX152" fmla="*/ 479235 w 1968838"/>
                <a:gd name="connsiteY152" fmla="*/ 1057602 h 1537751"/>
                <a:gd name="connsiteX153" fmla="*/ 329032 w 1968838"/>
                <a:gd name="connsiteY153" fmla="*/ 1104446 h 1537751"/>
                <a:gd name="connsiteX154" fmla="*/ 242899 w 1968838"/>
                <a:gd name="connsiteY154" fmla="*/ 1125602 h 1537751"/>
                <a:gd name="connsiteX155" fmla="*/ 160696 w 1968838"/>
                <a:gd name="connsiteY155" fmla="*/ 1116234 h 1537751"/>
                <a:gd name="connsiteX156" fmla="*/ 128056 w 1968838"/>
                <a:gd name="connsiteY156" fmla="*/ 1110189 h 1537751"/>
                <a:gd name="connsiteX157" fmla="*/ 33160 w 1968838"/>
                <a:gd name="connsiteY157" fmla="*/ 1110491 h 1537751"/>
                <a:gd name="connsiteX158" fmla="*/ 13818 w 1968838"/>
                <a:gd name="connsiteY158" fmla="*/ 1108980 h 1537751"/>
                <a:gd name="connsiteX159" fmla="*/ 218 w 1968838"/>
                <a:gd name="connsiteY159" fmla="*/ 1104748 h 1537751"/>
                <a:gd name="connsiteX160" fmla="*/ 10493 w 1968838"/>
                <a:gd name="connsiteY160" fmla="*/ 1091451 h 1537751"/>
                <a:gd name="connsiteX161" fmla="*/ 80608 w 1968838"/>
                <a:gd name="connsiteY161" fmla="*/ 1069389 h 1537751"/>
                <a:gd name="connsiteX162" fmla="*/ 169762 w 1968838"/>
                <a:gd name="connsiteY162" fmla="*/ 1077851 h 1537751"/>
                <a:gd name="connsiteX163" fmla="*/ 235646 w 1968838"/>
                <a:gd name="connsiteY163" fmla="*/ 1083594 h 1537751"/>
                <a:gd name="connsiteX164" fmla="*/ 298810 w 1968838"/>
                <a:gd name="connsiteY164" fmla="*/ 1074224 h 1537751"/>
                <a:gd name="connsiteX165" fmla="*/ 328428 w 1968838"/>
                <a:gd name="connsiteY165" fmla="*/ 1067576 h 1537751"/>
                <a:gd name="connsiteX166" fmla="*/ 434205 w 1968838"/>
                <a:gd name="connsiteY166" fmla="*/ 1024359 h 1537751"/>
                <a:gd name="connsiteX167" fmla="*/ 694112 w 1968838"/>
                <a:gd name="connsiteY167" fmla="*/ 912537 h 1537751"/>
                <a:gd name="connsiteX168" fmla="*/ 853685 w 1968838"/>
                <a:gd name="connsiteY168" fmla="*/ 865391 h 1537751"/>
                <a:gd name="connsiteX169" fmla="*/ 232323 w 1968838"/>
                <a:gd name="connsiteY169" fmla="*/ 787115 h 1537751"/>
                <a:gd name="connsiteX170" fmla="*/ 235647 w 1968838"/>
                <a:gd name="connsiteY170" fmla="*/ 788324 h 1537751"/>
                <a:gd name="connsiteX171" fmla="*/ 235345 w 1968838"/>
                <a:gd name="connsiteY171" fmla="*/ 892589 h 1537751"/>
                <a:gd name="connsiteX172" fmla="*/ 231718 w 1968838"/>
                <a:gd name="connsiteY172" fmla="*/ 946686 h 1537751"/>
                <a:gd name="connsiteX173" fmla="*/ 187896 w 1968838"/>
                <a:gd name="connsiteY173" fmla="*/ 1045210 h 1537751"/>
                <a:gd name="connsiteX174" fmla="*/ 144980 w 1968838"/>
                <a:gd name="connsiteY174" fmla="*/ 1045512 h 1537751"/>
                <a:gd name="connsiteX175" fmla="*/ 144376 w 1968838"/>
                <a:gd name="connsiteY175" fmla="*/ 1037050 h 1537751"/>
                <a:gd name="connsiteX176" fmla="*/ 203309 w 1968838"/>
                <a:gd name="connsiteY176" fmla="*/ 850581 h 1537751"/>
                <a:gd name="connsiteX177" fmla="*/ 232323 w 1968838"/>
                <a:gd name="connsiteY177" fmla="*/ 787115 h 1537751"/>
                <a:gd name="connsiteX178" fmla="*/ 1830152 w 1968838"/>
                <a:gd name="connsiteY178" fmla="*/ 357965 h 1537751"/>
                <a:gd name="connsiteX179" fmla="*/ 1873975 w 1968838"/>
                <a:gd name="connsiteY179" fmla="*/ 370053 h 1537751"/>
                <a:gd name="connsiteX180" fmla="*/ 1910544 w 1968838"/>
                <a:gd name="connsiteY180" fmla="*/ 434729 h 1537751"/>
                <a:gd name="connsiteX181" fmla="*/ 1902082 w 1968838"/>
                <a:gd name="connsiteY181" fmla="*/ 449236 h 1537751"/>
                <a:gd name="connsiteX182" fmla="*/ 1892713 w 1968838"/>
                <a:gd name="connsiteY182" fmla="*/ 437449 h 1537751"/>
                <a:gd name="connsiteX183" fmla="*/ 1843450 w 1968838"/>
                <a:gd name="connsiteY183" fmla="*/ 376401 h 1537751"/>
                <a:gd name="connsiteX184" fmla="*/ 1830152 w 1968838"/>
                <a:gd name="connsiteY184" fmla="*/ 357965 h 1537751"/>
                <a:gd name="connsiteX185" fmla="*/ 1536850 w 1968838"/>
                <a:gd name="connsiteY185" fmla="*/ 388186 h 1537751"/>
                <a:gd name="connsiteX186" fmla="*/ 1548787 w 1968838"/>
                <a:gd name="connsiteY186" fmla="*/ 388186 h 1537751"/>
                <a:gd name="connsiteX187" fmla="*/ 1494993 w 1968838"/>
                <a:gd name="connsiteY187" fmla="*/ 441074 h 1537751"/>
                <a:gd name="connsiteX188" fmla="*/ 1357181 w 1968838"/>
                <a:gd name="connsiteY188" fmla="*/ 571029 h 1537751"/>
                <a:gd name="connsiteX189" fmla="*/ 1078535 w 1968838"/>
                <a:gd name="connsiteY189" fmla="*/ 785000 h 1537751"/>
                <a:gd name="connsiteX190" fmla="*/ 1003282 w 1968838"/>
                <a:gd name="connsiteY190" fmla="*/ 824591 h 1537751"/>
                <a:gd name="connsiteX191" fmla="*/ 960065 w 1968838"/>
                <a:gd name="connsiteY191" fmla="*/ 834262 h 1537751"/>
                <a:gd name="connsiteX192" fmla="*/ 968829 w 1968838"/>
                <a:gd name="connsiteY192" fmla="*/ 826102 h 1537751"/>
                <a:gd name="connsiteX193" fmla="*/ 1282532 w 1968838"/>
                <a:gd name="connsiteY193" fmla="*/ 618478 h 1537751"/>
                <a:gd name="connsiteX194" fmla="*/ 1343279 w 1968838"/>
                <a:gd name="connsiteY194" fmla="*/ 563171 h 1537751"/>
                <a:gd name="connsiteX195" fmla="*/ 1354460 w 1968838"/>
                <a:gd name="connsiteY195" fmla="*/ 540505 h 1537751"/>
                <a:gd name="connsiteX196" fmla="*/ 1344185 w 1968838"/>
                <a:gd name="connsiteY196" fmla="*/ 545944 h 1537751"/>
                <a:gd name="connsiteX197" fmla="*/ 1130818 w 1968838"/>
                <a:gd name="connsiteY197" fmla="*/ 710352 h 1537751"/>
                <a:gd name="connsiteX198" fmla="*/ 937701 w 1968838"/>
                <a:gd name="connsiteY198" fmla="*/ 829728 h 1537751"/>
                <a:gd name="connsiteX199" fmla="*/ 913826 w 1968838"/>
                <a:gd name="connsiteY199" fmla="*/ 836075 h 1537751"/>
                <a:gd name="connsiteX200" fmla="*/ 758787 w 1968838"/>
                <a:gd name="connsiteY200" fmla="*/ 859648 h 1537751"/>
                <a:gd name="connsiteX201" fmla="*/ 635179 w 1968838"/>
                <a:gd name="connsiteY201" fmla="*/ 906190 h 1537751"/>
                <a:gd name="connsiteX202" fmla="*/ 611606 w 1968838"/>
                <a:gd name="connsiteY202" fmla="*/ 914954 h 1537751"/>
                <a:gd name="connsiteX203" fmla="*/ 481048 w 1968838"/>
                <a:gd name="connsiteY203" fmla="*/ 973283 h 1537751"/>
                <a:gd name="connsiteX204" fmla="*/ 416372 w 1968838"/>
                <a:gd name="connsiteY204" fmla="*/ 1002598 h 1537751"/>
                <a:gd name="connsiteX205" fmla="*/ 481652 w 1968838"/>
                <a:gd name="connsiteY205" fmla="*/ 951825 h 1537751"/>
                <a:gd name="connsiteX206" fmla="*/ 569598 w 1968838"/>
                <a:gd name="connsiteY206" fmla="*/ 898030 h 1537751"/>
                <a:gd name="connsiteX207" fmla="*/ 672957 w 1968838"/>
                <a:gd name="connsiteY207" fmla="*/ 840911 h 1537751"/>
                <a:gd name="connsiteX208" fmla="*/ 1066445 w 1968838"/>
                <a:gd name="connsiteY208" fmla="*/ 645677 h 1537751"/>
                <a:gd name="connsiteX209" fmla="*/ 1279813 w 1968838"/>
                <a:gd name="connsiteY209" fmla="*/ 514212 h 1537751"/>
                <a:gd name="connsiteX210" fmla="*/ 1393145 w 1968838"/>
                <a:gd name="connsiteY210" fmla="*/ 448932 h 1537751"/>
                <a:gd name="connsiteX211" fmla="*/ 1491366 w 1968838"/>
                <a:gd name="connsiteY211" fmla="*/ 410249 h 1537751"/>
                <a:gd name="connsiteX212" fmla="*/ 1527631 w 1968838"/>
                <a:gd name="connsiteY212" fmla="*/ 392720 h 1537751"/>
                <a:gd name="connsiteX213" fmla="*/ 1536850 w 1968838"/>
                <a:gd name="connsiteY213" fmla="*/ 388186 h 1537751"/>
                <a:gd name="connsiteX214" fmla="*/ 1568734 w 1968838"/>
                <a:gd name="connsiteY214" fmla="*/ 238890 h 1537751"/>
                <a:gd name="connsiteX215" fmla="*/ 1641266 w 1968838"/>
                <a:gd name="connsiteY215" fmla="*/ 260046 h 1537751"/>
                <a:gd name="connsiteX216" fmla="*/ 1600466 w 1968838"/>
                <a:gd name="connsiteY216" fmla="*/ 267601 h 1537751"/>
                <a:gd name="connsiteX217" fmla="*/ 1479881 w 1968838"/>
                <a:gd name="connsiteY217" fmla="*/ 299637 h 1537751"/>
                <a:gd name="connsiteX218" fmla="*/ 1383474 w 1968838"/>
                <a:gd name="connsiteY218" fmla="*/ 348899 h 1537751"/>
                <a:gd name="connsiteX219" fmla="*/ 1377430 w 1968838"/>
                <a:gd name="connsiteY219" fmla="*/ 354338 h 1537751"/>
                <a:gd name="connsiteX220" fmla="*/ 1403117 w 1968838"/>
                <a:gd name="connsiteY220" fmla="*/ 344365 h 1537751"/>
                <a:gd name="connsiteX221" fmla="*/ 1493179 w 1968838"/>
                <a:gd name="connsiteY221" fmla="*/ 305379 h 1537751"/>
                <a:gd name="connsiteX222" fmla="*/ 1534584 w 1968838"/>
                <a:gd name="connsiteY222" fmla="*/ 293592 h 1537751"/>
                <a:gd name="connsiteX223" fmla="*/ 1651845 w 1968838"/>
                <a:gd name="connsiteY223" fmla="*/ 276366 h 1537751"/>
                <a:gd name="connsiteX224" fmla="*/ 1688110 w 1968838"/>
                <a:gd name="connsiteY224" fmla="*/ 268508 h 1537751"/>
                <a:gd name="connsiteX225" fmla="*/ 1783007 w 1968838"/>
                <a:gd name="connsiteY225" fmla="*/ 270322 h 1537751"/>
                <a:gd name="connsiteX226" fmla="*/ 1807184 w 1968838"/>
                <a:gd name="connsiteY226" fmla="*/ 309307 h 1537751"/>
                <a:gd name="connsiteX227" fmla="*/ 1813229 w 1968838"/>
                <a:gd name="connsiteY227" fmla="*/ 342250 h 1537751"/>
                <a:gd name="connsiteX228" fmla="*/ 1804766 w 1968838"/>
                <a:gd name="connsiteY228" fmla="*/ 350410 h 1537751"/>
                <a:gd name="connsiteX229" fmla="*/ 1563898 w 1968838"/>
                <a:gd name="connsiteY229" fmla="*/ 354943 h 1537751"/>
                <a:gd name="connsiteX230" fmla="*/ 1473233 w 1968838"/>
                <a:gd name="connsiteY230" fmla="*/ 397555 h 1537751"/>
                <a:gd name="connsiteX231" fmla="*/ 1391936 w 1968838"/>
                <a:gd name="connsiteY231" fmla="*/ 437449 h 1537751"/>
                <a:gd name="connsiteX232" fmla="*/ 1302781 w 1968838"/>
                <a:gd name="connsiteY232" fmla="*/ 488524 h 1537751"/>
                <a:gd name="connsiteX233" fmla="*/ 1199120 w 1968838"/>
                <a:gd name="connsiteY233" fmla="*/ 559244 h 1537751"/>
                <a:gd name="connsiteX234" fmla="*/ 1070980 w 1968838"/>
                <a:gd name="connsiteY234" fmla="*/ 616061 h 1537751"/>
                <a:gd name="connsiteX235" fmla="*/ 1034108 w 1968838"/>
                <a:gd name="connsiteY235" fmla="*/ 628754 h 1537751"/>
                <a:gd name="connsiteX236" fmla="*/ 1025345 w 1968838"/>
                <a:gd name="connsiteY236" fmla="*/ 628149 h 1537751"/>
                <a:gd name="connsiteX237" fmla="*/ 1028668 w 1968838"/>
                <a:gd name="connsiteY237" fmla="*/ 621198 h 1537751"/>
                <a:gd name="connsiteX238" fmla="*/ 1146836 w 1968838"/>
                <a:gd name="connsiteY238" fmla="*/ 490640 h 1537751"/>
                <a:gd name="connsiteX239" fmla="*/ 1261075 w 1968838"/>
                <a:gd name="connsiteY239" fmla="*/ 346783 h 1537751"/>
                <a:gd name="connsiteX240" fmla="*/ 1285252 w 1968838"/>
                <a:gd name="connsiteY240" fmla="*/ 326836 h 1537751"/>
                <a:gd name="connsiteX241" fmla="*/ 1504966 w 1968838"/>
                <a:gd name="connsiteY241" fmla="*/ 254304 h 1537751"/>
                <a:gd name="connsiteX242" fmla="*/ 1568734 w 1968838"/>
                <a:gd name="connsiteY242" fmla="*/ 238890 h 1537751"/>
                <a:gd name="connsiteX243" fmla="*/ 368321 w 1968838"/>
                <a:gd name="connsiteY243" fmla="*/ 27942 h 1537751"/>
                <a:gd name="connsiteX244" fmla="*/ 450827 w 1968838"/>
                <a:gd name="connsiteY244" fmla="*/ 74484 h 1537751"/>
                <a:gd name="connsiteX245" fmla="*/ 468356 w 1968838"/>
                <a:gd name="connsiteY245" fmla="*/ 96243 h 1537751"/>
                <a:gd name="connsiteX246" fmla="*/ 484978 w 1968838"/>
                <a:gd name="connsiteY246" fmla="*/ 150945 h 1537751"/>
                <a:gd name="connsiteX247" fmla="*/ 500089 w 1968838"/>
                <a:gd name="connsiteY247" fmla="*/ 179656 h 1537751"/>
                <a:gd name="connsiteX248" fmla="*/ 497369 w 1968838"/>
                <a:gd name="connsiteY248" fmla="*/ 134625 h 1537751"/>
                <a:gd name="connsiteX249" fmla="*/ 491325 w 1968838"/>
                <a:gd name="connsiteY249" fmla="*/ 100474 h 1537751"/>
                <a:gd name="connsiteX250" fmla="*/ 500694 w 1968838"/>
                <a:gd name="connsiteY250" fmla="*/ 91710 h 1537751"/>
                <a:gd name="connsiteX251" fmla="*/ 572621 w 1968838"/>
                <a:gd name="connsiteY251" fmla="*/ 188722 h 1537751"/>
                <a:gd name="connsiteX252" fmla="*/ 550862 w 1968838"/>
                <a:gd name="connsiteY252" fmla="*/ 334695 h 1537751"/>
                <a:gd name="connsiteX253" fmla="*/ 550560 w 1968838"/>
                <a:gd name="connsiteY253" fmla="*/ 348295 h 1537751"/>
                <a:gd name="connsiteX254" fmla="*/ 555999 w 1968838"/>
                <a:gd name="connsiteY254" fmla="*/ 338925 h 1537751"/>
                <a:gd name="connsiteX255" fmla="*/ 580177 w 1968838"/>
                <a:gd name="connsiteY255" fmla="*/ 184794 h 1537751"/>
                <a:gd name="connsiteX256" fmla="*/ 564160 w 1968838"/>
                <a:gd name="connsiteY256" fmla="*/ 113772 h 1537751"/>
                <a:gd name="connsiteX257" fmla="*/ 568995 w 1968838"/>
                <a:gd name="connsiteY257" fmla="*/ 98359 h 1537751"/>
                <a:gd name="connsiteX258" fmla="*/ 632461 w 1968838"/>
                <a:gd name="connsiteY258" fmla="*/ 77204 h 1537751"/>
                <a:gd name="connsiteX259" fmla="*/ 680514 w 1968838"/>
                <a:gd name="connsiteY259" fmla="*/ 99265 h 1537751"/>
                <a:gd name="connsiteX260" fmla="*/ 726754 w 1968838"/>
                <a:gd name="connsiteY260" fmla="*/ 221362 h 1537751"/>
                <a:gd name="connsiteX261" fmla="*/ 726754 w 1968838"/>
                <a:gd name="connsiteY261" fmla="*/ 246446 h 1537751"/>
                <a:gd name="connsiteX262" fmla="*/ 717082 w 1968838"/>
                <a:gd name="connsiteY262" fmla="*/ 259140 h 1537751"/>
                <a:gd name="connsiteX263" fmla="*/ 684443 w 1968838"/>
                <a:gd name="connsiteY263" fmla="*/ 295406 h 1537751"/>
                <a:gd name="connsiteX264" fmla="*/ 669030 w 1968838"/>
                <a:gd name="connsiteY264" fmla="*/ 311121 h 1537751"/>
                <a:gd name="connsiteX265" fmla="*/ 630043 w 1968838"/>
                <a:gd name="connsiteY265" fmla="*/ 347086 h 1537751"/>
                <a:gd name="connsiteX266" fmla="*/ 620372 w 1968838"/>
                <a:gd name="connsiteY266" fmla="*/ 361894 h 1537751"/>
                <a:gd name="connsiteX267" fmla="*/ 554790 w 1968838"/>
                <a:gd name="connsiteY267" fmla="*/ 433218 h 1537751"/>
                <a:gd name="connsiteX268" fmla="*/ 550862 w 1968838"/>
                <a:gd name="connsiteY268" fmla="*/ 438960 h 1537751"/>
                <a:gd name="connsiteX269" fmla="*/ 511271 w 1968838"/>
                <a:gd name="connsiteY269" fmla="*/ 476737 h 1537751"/>
                <a:gd name="connsiteX270" fmla="*/ 497369 w 1968838"/>
                <a:gd name="connsiteY270" fmla="*/ 499102 h 1537751"/>
                <a:gd name="connsiteX271" fmla="*/ 474703 w 1968838"/>
                <a:gd name="connsiteY271" fmla="*/ 532647 h 1537751"/>
                <a:gd name="connsiteX272" fmla="*/ 451733 w 1968838"/>
                <a:gd name="connsiteY272" fmla="*/ 564381 h 1537751"/>
                <a:gd name="connsiteX273" fmla="*/ 445690 w 1968838"/>
                <a:gd name="connsiteY273" fmla="*/ 574355 h 1537751"/>
                <a:gd name="connsiteX274" fmla="*/ 407307 w 1968838"/>
                <a:gd name="connsiteY274" fmla="*/ 618781 h 1537751"/>
                <a:gd name="connsiteX275" fmla="*/ 405796 w 1968838"/>
                <a:gd name="connsiteY275" fmla="*/ 624220 h 1537751"/>
                <a:gd name="connsiteX276" fmla="*/ 394917 w 1968838"/>
                <a:gd name="connsiteY276" fmla="*/ 632683 h 1537751"/>
                <a:gd name="connsiteX277" fmla="*/ 391894 w 1968838"/>
                <a:gd name="connsiteY277" fmla="*/ 620895 h 1537751"/>
                <a:gd name="connsiteX278" fmla="*/ 454454 w 1968838"/>
                <a:gd name="connsiteY278" fmla="*/ 471297 h 1537751"/>
                <a:gd name="connsiteX279" fmla="*/ 467449 w 1968838"/>
                <a:gd name="connsiteY279" fmla="*/ 453165 h 1537751"/>
                <a:gd name="connsiteX280" fmla="*/ 468356 w 1968838"/>
                <a:gd name="connsiteY280" fmla="*/ 442888 h 1537751"/>
                <a:gd name="connsiteX281" fmla="*/ 458383 w 1968838"/>
                <a:gd name="connsiteY281" fmla="*/ 444097 h 1537751"/>
                <a:gd name="connsiteX282" fmla="*/ 433902 w 1968838"/>
                <a:gd name="connsiteY282" fmla="*/ 468578 h 1537751"/>
                <a:gd name="connsiteX283" fmla="*/ 371344 w 1968838"/>
                <a:gd name="connsiteY283" fmla="*/ 600043 h 1537751"/>
                <a:gd name="connsiteX284" fmla="*/ 302135 w 1968838"/>
                <a:gd name="connsiteY284" fmla="*/ 862973 h 1537751"/>
                <a:gd name="connsiteX285" fmla="*/ 249851 w 1968838"/>
                <a:gd name="connsiteY285" fmla="*/ 1046722 h 1537751"/>
                <a:gd name="connsiteX286" fmla="*/ 216909 w 1968838"/>
                <a:gd name="connsiteY286" fmla="*/ 1059114 h 1537751"/>
                <a:gd name="connsiteX287" fmla="*/ 215700 w 1968838"/>
                <a:gd name="connsiteY287" fmla="*/ 1050954 h 1537751"/>
                <a:gd name="connsiteX288" fmla="*/ 250455 w 1968838"/>
                <a:gd name="connsiteY288" fmla="*/ 867507 h 1537751"/>
                <a:gd name="connsiteX289" fmla="*/ 273424 w 1968838"/>
                <a:gd name="connsiteY289" fmla="*/ 545038 h 1537751"/>
                <a:gd name="connsiteX290" fmla="*/ 313921 w 1968838"/>
                <a:gd name="connsiteY290" fmla="*/ 409041 h 1537751"/>
                <a:gd name="connsiteX291" fmla="*/ 361672 w 1968838"/>
                <a:gd name="connsiteY291" fmla="*/ 308401 h 1537751"/>
                <a:gd name="connsiteX292" fmla="*/ 385850 w 1968838"/>
                <a:gd name="connsiteY292" fmla="*/ 69346 h 1537751"/>
                <a:gd name="connsiteX293" fmla="*/ 366810 w 1968838"/>
                <a:gd name="connsiteY293" fmla="*/ 29151 h 1537751"/>
                <a:gd name="connsiteX294" fmla="*/ 368321 w 1968838"/>
                <a:gd name="connsiteY294" fmla="*/ 27942 h 1537751"/>
                <a:gd name="connsiteX295" fmla="*/ 364693 w 1968838"/>
                <a:gd name="connsiteY295" fmla="*/ 25222 h 1537751"/>
                <a:gd name="connsiteX296" fmla="*/ 365358 w 1968838"/>
                <a:gd name="connsiteY296" fmla="*/ 25222 h 1537751"/>
                <a:gd name="connsiteX297" fmla="*/ 365029 w 1968838"/>
                <a:gd name="connsiteY297" fmla="*/ 25551 h 1537751"/>
                <a:gd name="connsiteX298" fmla="*/ 368019 w 1968838"/>
                <a:gd name="connsiteY298" fmla="*/ 27942 h 1537751"/>
                <a:gd name="connsiteX299" fmla="*/ 366507 w 1968838"/>
                <a:gd name="connsiteY299" fmla="*/ 29453 h 1537751"/>
                <a:gd name="connsiteX300" fmla="*/ 364996 w 1968838"/>
                <a:gd name="connsiteY300" fmla="*/ 25524 h 1537751"/>
                <a:gd name="connsiteX301" fmla="*/ 364996 w 1968838"/>
                <a:gd name="connsiteY301" fmla="*/ 25524 h 1537751"/>
                <a:gd name="connsiteX302" fmla="*/ 212678 w 1968838"/>
                <a:gd name="connsiteY302" fmla="*/ 10715 h 1537751"/>
                <a:gd name="connsiteX303" fmla="*/ 318756 w 1968838"/>
                <a:gd name="connsiteY303" fmla="*/ 1346 h 1537751"/>
                <a:gd name="connsiteX304" fmla="*/ 348072 w 1968838"/>
                <a:gd name="connsiteY304" fmla="*/ 29754 h 1537751"/>
                <a:gd name="connsiteX305" fmla="*/ 344445 w 1968838"/>
                <a:gd name="connsiteY305" fmla="*/ 176633 h 1537751"/>
                <a:gd name="connsiteX306" fmla="*/ 324499 w 1968838"/>
                <a:gd name="connsiteY306" fmla="*/ 190233 h 1537751"/>
                <a:gd name="connsiteX307" fmla="*/ 187896 w 1968838"/>
                <a:gd name="connsiteY307" fmla="*/ 266090 h 1537751"/>
                <a:gd name="connsiteX308" fmla="*/ 145586 w 1968838"/>
                <a:gd name="connsiteY308" fmla="*/ 287849 h 1537751"/>
                <a:gd name="connsiteX309" fmla="*/ 95417 w 1968838"/>
                <a:gd name="connsiteY309" fmla="*/ 321094 h 1537751"/>
                <a:gd name="connsiteX310" fmla="*/ 75470 w 1968838"/>
                <a:gd name="connsiteY310" fmla="*/ 359475 h 1537751"/>
                <a:gd name="connsiteX311" fmla="*/ 40715 w 1968838"/>
                <a:gd name="connsiteY311" fmla="*/ 403297 h 1537751"/>
                <a:gd name="connsiteX312" fmla="*/ 40413 w 1968838"/>
                <a:gd name="connsiteY312" fmla="*/ 380631 h 1537751"/>
                <a:gd name="connsiteX313" fmla="*/ 56431 w 1968838"/>
                <a:gd name="connsiteY313" fmla="*/ 283014 h 1537751"/>
                <a:gd name="connsiteX314" fmla="*/ 120803 w 1968838"/>
                <a:gd name="connsiteY314" fmla="*/ 182677 h 1537751"/>
                <a:gd name="connsiteX315" fmla="*/ 167043 w 1968838"/>
                <a:gd name="connsiteY315" fmla="*/ 102287 h 1537751"/>
                <a:gd name="connsiteX316" fmla="*/ 172785 w 1968838"/>
                <a:gd name="connsiteY316" fmla="*/ 55443 h 1537751"/>
                <a:gd name="connsiteX317" fmla="*/ 212678 w 1968838"/>
                <a:gd name="connsiteY317" fmla="*/ 10715 h 153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</a:cxnLst>
              <a:rect l="l" t="t" r="r" b="b"/>
              <a:pathLst>
                <a:path w="1968838" h="1537751">
                  <a:moveTo>
                    <a:pt x="121105" y="1379767"/>
                  </a:moveTo>
                  <a:cubicBezTo>
                    <a:pt x="127754" y="1376443"/>
                    <a:pt x="132891" y="1377350"/>
                    <a:pt x="137727" y="1377349"/>
                  </a:cubicBezTo>
                  <a:cubicBezTo>
                    <a:pt x="164020" y="1377954"/>
                    <a:pt x="190313" y="1383092"/>
                    <a:pt x="216607" y="1376443"/>
                  </a:cubicBezTo>
                  <a:cubicBezTo>
                    <a:pt x="226882" y="1373723"/>
                    <a:pt x="237459" y="1379163"/>
                    <a:pt x="248037" y="1381581"/>
                  </a:cubicBezTo>
                  <a:cubicBezTo>
                    <a:pt x="269495" y="1386114"/>
                    <a:pt x="287628" y="1382487"/>
                    <a:pt x="304250" y="1366470"/>
                  </a:cubicBezTo>
                  <a:cubicBezTo>
                    <a:pt x="320873" y="1350150"/>
                    <a:pt x="340819" y="1340479"/>
                    <a:pt x="366206" y="1346221"/>
                  </a:cubicBezTo>
                  <a:cubicBezTo>
                    <a:pt x="378899" y="1348941"/>
                    <a:pt x="392801" y="1346825"/>
                    <a:pt x="407307" y="1346825"/>
                  </a:cubicBezTo>
                  <a:cubicBezTo>
                    <a:pt x="405796" y="1350150"/>
                    <a:pt x="405494" y="1351963"/>
                    <a:pt x="404588" y="1352568"/>
                  </a:cubicBezTo>
                  <a:cubicBezTo>
                    <a:pt x="367414" y="1371306"/>
                    <a:pt x="330241" y="1390647"/>
                    <a:pt x="292464" y="1408176"/>
                  </a:cubicBezTo>
                  <a:cubicBezTo>
                    <a:pt x="269193" y="1418753"/>
                    <a:pt x="244109" y="1414825"/>
                    <a:pt x="219931" y="1411803"/>
                  </a:cubicBezTo>
                  <a:cubicBezTo>
                    <a:pt x="200891" y="1409385"/>
                    <a:pt x="183362" y="1402131"/>
                    <a:pt x="166136" y="1393972"/>
                  </a:cubicBezTo>
                  <a:cubicBezTo>
                    <a:pt x="152536" y="1387020"/>
                    <a:pt x="138030" y="1382488"/>
                    <a:pt x="121105" y="1379767"/>
                  </a:cubicBezTo>
                  <a:close/>
                  <a:moveTo>
                    <a:pt x="257482" y="1316414"/>
                  </a:moveTo>
                  <a:cubicBezTo>
                    <a:pt x="264434" y="1314336"/>
                    <a:pt x="272518" y="1315847"/>
                    <a:pt x="281887" y="1320834"/>
                  </a:cubicBezTo>
                  <a:cubicBezTo>
                    <a:pt x="292767" y="1326576"/>
                    <a:pt x="305460" y="1326274"/>
                    <a:pt x="316642" y="1330505"/>
                  </a:cubicBezTo>
                  <a:cubicBezTo>
                    <a:pt x="319665" y="1331714"/>
                    <a:pt x="323594" y="1332017"/>
                    <a:pt x="324198" y="1335945"/>
                  </a:cubicBezTo>
                  <a:cubicBezTo>
                    <a:pt x="324803" y="1340176"/>
                    <a:pt x="320873" y="1341385"/>
                    <a:pt x="318153" y="1342594"/>
                  </a:cubicBezTo>
                  <a:cubicBezTo>
                    <a:pt x="306669" y="1347430"/>
                    <a:pt x="297905" y="1355590"/>
                    <a:pt x="289140" y="1363749"/>
                  </a:cubicBezTo>
                  <a:cubicBezTo>
                    <a:pt x="277958" y="1374328"/>
                    <a:pt x="264056" y="1378558"/>
                    <a:pt x="249247" y="1373118"/>
                  </a:cubicBezTo>
                  <a:cubicBezTo>
                    <a:pt x="228998" y="1365563"/>
                    <a:pt x="208145" y="1366469"/>
                    <a:pt x="187291" y="1367980"/>
                  </a:cubicBezTo>
                  <a:cubicBezTo>
                    <a:pt x="186989" y="1367074"/>
                    <a:pt x="186687" y="1366771"/>
                    <a:pt x="186083" y="1366167"/>
                  </a:cubicBezTo>
                  <a:cubicBezTo>
                    <a:pt x="193034" y="1357403"/>
                    <a:pt x="202705" y="1354683"/>
                    <a:pt x="212980" y="1352869"/>
                  </a:cubicBezTo>
                  <a:cubicBezTo>
                    <a:pt x="225069" y="1350754"/>
                    <a:pt x="234136" y="1345012"/>
                    <a:pt x="239878" y="1333527"/>
                  </a:cubicBezTo>
                  <a:cubicBezTo>
                    <a:pt x="244714" y="1324158"/>
                    <a:pt x="250531" y="1318492"/>
                    <a:pt x="257482" y="1316414"/>
                  </a:cubicBezTo>
                  <a:close/>
                  <a:moveTo>
                    <a:pt x="209391" y="1299679"/>
                  </a:moveTo>
                  <a:cubicBezTo>
                    <a:pt x="217060" y="1299754"/>
                    <a:pt x="224767" y="1301945"/>
                    <a:pt x="232625" y="1304817"/>
                  </a:cubicBezTo>
                  <a:cubicBezTo>
                    <a:pt x="239273" y="1307235"/>
                    <a:pt x="238971" y="1311767"/>
                    <a:pt x="234136" y="1314790"/>
                  </a:cubicBezTo>
                  <a:cubicBezTo>
                    <a:pt x="209958" y="1329599"/>
                    <a:pt x="187896" y="1349546"/>
                    <a:pt x="156767" y="1349244"/>
                  </a:cubicBezTo>
                  <a:cubicBezTo>
                    <a:pt x="141354" y="1348941"/>
                    <a:pt x="126243" y="1349243"/>
                    <a:pt x="112038" y="1349243"/>
                  </a:cubicBezTo>
                  <a:cubicBezTo>
                    <a:pt x="122314" y="1344710"/>
                    <a:pt x="131683" y="1335946"/>
                    <a:pt x="144981" y="1331714"/>
                  </a:cubicBezTo>
                  <a:cubicBezTo>
                    <a:pt x="159789" y="1326879"/>
                    <a:pt x="173389" y="1316603"/>
                    <a:pt x="186385" y="1307235"/>
                  </a:cubicBezTo>
                  <a:cubicBezTo>
                    <a:pt x="194091" y="1301643"/>
                    <a:pt x="201723" y="1299603"/>
                    <a:pt x="209391" y="1299679"/>
                  </a:cubicBezTo>
                  <a:close/>
                  <a:moveTo>
                    <a:pt x="1766990" y="983860"/>
                  </a:moveTo>
                  <a:cubicBezTo>
                    <a:pt x="1773338" y="1012873"/>
                    <a:pt x="1766083" y="1040677"/>
                    <a:pt x="1779987" y="1064553"/>
                  </a:cubicBezTo>
                  <a:cubicBezTo>
                    <a:pt x="1779382" y="1065158"/>
                    <a:pt x="1778778" y="1065762"/>
                    <a:pt x="1778173" y="1066367"/>
                  </a:cubicBezTo>
                  <a:cubicBezTo>
                    <a:pt x="1756413" y="1048838"/>
                    <a:pt x="1752484" y="1035238"/>
                    <a:pt x="1760945" y="1008642"/>
                  </a:cubicBezTo>
                  <a:cubicBezTo>
                    <a:pt x="1763061" y="1001691"/>
                    <a:pt x="1764270" y="994740"/>
                    <a:pt x="1766990" y="983860"/>
                  </a:cubicBezTo>
                  <a:close/>
                  <a:moveTo>
                    <a:pt x="1914200" y="943968"/>
                  </a:moveTo>
                  <a:lnTo>
                    <a:pt x="1914865" y="944632"/>
                  </a:lnTo>
                  <a:lnTo>
                    <a:pt x="1913869" y="944632"/>
                  </a:lnTo>
                  <a:close/>
                  <a:moveTo>
                    <a:pt x="1817762" y="936715"/>
                  </a:moveTo>
                  <a:cubicBezTo>
                    <a:pt x="1840731" y="929159"/>
                    <a:pt x="1864606" y="925532"/>
                    <a:pt x="1889086" y="926137"/>
                  </a:cubicBezTo>
                  <a:cubicBezTo>
                    <a:pt x="1898454" y="926439"/>
                    <a:pt x="1902383" y="933390"/>
                    <a:pt x="1904499" y="941550"/>
                  </a:cubicBezTo>
                  <a:cubicBezTo>
                    <a:pt x="1910543" y="964217"/>
                    <a:pt x="1919308" y="985674"/>
                    <a:pt x="1932304" y="1005016"/>
                  </a:cubicBezTo>
                  <a:cubicBezTo>
                    <a:pt x="1936837" y="1011666"/>
                    <a:pt x="1943485" y="1023452"/>
                    <a:pt x="1950135" y="1018616"/>
                  </a:cubicBezTo>
                  <a:cubicBezTo>
                    <a:pt x="1956784" y="1013780"/>
                    <a:pt x="1945601" y="1005621"/>
                    <a:pt x="1941370" y="999576"/>
                  </a:cubicBezTo>
                  <a:cubicBezTo>
                    <a:pt x="1933210" y="988092"/>
                    <a:pt x="1924446" y="977212"/>
                    <a:pt x="1919610" y="964217"/>
                  </a:cubicBezTo>
                  <a:cubicBezTo>
                    <a:pt x="1917797" y="959683"/>
                    <a:pt x="1914170" y="955150"/>
                    <a:pt x="1918704" y="946990"/>
                  </a:cubicBezTo>
                  <a:cubicBezTo>
                    <a:pt x="1933512" y="968749"/>
                    <a:pt x="1950739" y="986883"/>
                    <a:pt x="1960107" y="1009852"/>
                  </a:cubicBezTo>
                  <a:cubicBezTo>
                    <a:pt x="1976729" y="1050652"/>
                    <a:pt x="1971592" y="1058509"/>
                    <a:pt x="1927467" y="1059718"/>
                  </a:cubicBezTo>
                  <a:cubicBezTo>
                    <a:pt x="1914775" y="1060020"/>
                    <a:pt x="1902383" y="1060625"/>
                    <a:pt x="1890295" y="1064252"/>
                  </a:cubicBezTo>
                  <a:cubicBezTo>
                    <a:pt x="1879717" y="1067576"/>
                    <a:pt x="1871860" y="1064251"/>
                    <a:pt x="1868534" y="1053372"/>
                  </a:cubicBezTo>
                  <a:cubicBezTo>
                    <a:pt x="1864002" y="1039470"/>
                    <a:pt x="1855841" y="1027380"/>
                    <a:pt x="1845567" y="1017105"/>
                  </a:cubicBezTo>
                  <a:cubicBezTo>
                    <a:pt x="1825317" y="997159"/>
                    <a:pt x="1820181" y="970563"/>
                    <a:pt x="1811113" y="945479"/>
                  </a:cubicBezTo>
                  <a:cubicBezTo>
                    <a:pt x="1809300" y="940038"/>
                    <a:pt x="1813833" y="937924"/>
                    <a:pt x="1817762" y="936715"/>
                  </a:cubicBezTo>
                  <a:close/>
                  <a:moveTo>
                    <a:pt x="1130820" y="854208"/>
                  </a:moveTo>
                  <a:cubicBezTo>
                    <a:pt x="1150464" y="847257"/>
                    <a:pt x="1170108" y="843026"/>
                    <a:pt x="1190357" y="842723"/>
                  </a:cubicBezTo>
                  <a:cubicBezTo>
                    <a:pt x="1211814" y="842421"/>
                    <a:pt x="1232970" y="838492"/>
                    <a:pt x="1254125" y="836680"/>
                  </a:cubicBezTo>
                  <a:cubicBezTo>
                    <a:pt x="1290694" y="833657"/>
                    <a:pt x="1327263" y="837284"/>
                    <a:pt x="1363830" y="840910"/>
                  </a:cubicBezTo>
                  <a:cubicBezTo>
                    <a:pt x="1425483" y="847257"/>
                    <a:pt x="1485927" y="860252"/>
                    <a:pt x="1546673" y="869923"/>
                  </a:cubicBezTo>
                  <a:cubicBezTo>
                    <a:pt x="1555135" y="871132"/>
                    <a:pt x="1562691" y="874457"/>
                    <a:pt x="1570548" y="877781"/>
                  </a:cubicBezTo>
                  <a:cubicBezTo>
                    <a:pt x="1613161" y="895914"/>
                    <a:pt x="1657285" y="907701"/>
                    <a:pt x="1704431" y="906492"/>
                  </a:cubicBezTo>
                  <a:cubicBezTo>
                    <a:pt x="1721356" y="906189"/>
                    <a:pt x="1738280" y="908910"/>
                    <a:pt x="1755506" y="908003"/>
                  </a:cubicBezTo>
                  <a:cubicBezTo>
                    <a:pt x="1776661" y="906794"/>
                    <a:pt x="1795701" y="923114"/>
                    <a:pt x="1800235" y="945175"/>
                  </a:cubicBezTo>
                  <a:cubicBezTo>
                    <a:pt x="1804767" y="966936"/>
                    <a:pt x="1809906" y="987184"/>
                    <a:pt x="1827435" y="1003201"/>
                  </a:cubicBezTo>
                  <a:cubicBezTo>
                    <a:pt x="1835292" y="1010455"/>
                    <a:pt x="1835897" y="1022846"/>
                    <a:pt x="1838919" y="1032517"/>
                  </a:cubicBezTo>
                  <a:cubicBezTo>
                    <a:pt x="1844963" y="1051254"/>
                    <a:pt x="1848589" y="1071201"/>
                    <a:pt x="1850403" y="1090846"/>
                  </a:cubicBezTo>
                  <a:cubicBezTo>
                    <a:pt x="1851612" y="1102934"/>
                    <a:pt x="1840430" y="1106561"/>
                    <a:pt x="1829853" y="1106259"/>
                  </a:cubicBezTo>
                  <a:cubicBezTo>
                    <a:pt x="1820483" y="1105957"/>
                    <a:pt x="1811417" y="1105957"/>
                    <a:pt x="1802048" y="1105957"/>
                  </a:cubicBezTo>
                  <a:cubicBezTo>
                    <a:pt x="1751880" y="1105654"/>
                    <a:pt x="1718333" y="1137992"/>
                    <a:pt x="1682974" y="1166098"/>
                  </a:cubicBezTo>
                  <a:cubicBezTo>
                    <a:pt x="1674512" y="1172746"/>
                    <a:pt x="1667259" y="1180605"/>
                    <a:pt x="1660005" y="1188462"/>
                  </a:cubicBezTo>
                  <a:cubicBezTo>
                    <a:pt x="1620113" y="1231377"/>
                    <a:pt x="1570851" y="1260088"/>
                    <a:pt x="1515847" y="1277616"/>
                  </a:cubicBezTo>
                  <a:cubicBezTo>
                    <a:pt x="1446638" y="1299377"/>
                    <a:pt x="1380755" y="1329599"/>
                    <a:pt x="1312755" y="1354380"/>
                  </a:cubicBezTo>
                  <a:cubicBezTo>
                    <a:pt x="1236597" y="1382184"/>
                    <a:pt x="1157113" y="1397598"/>
                    <a:pt x="1077931" y="1414522"/>
                  </a:cubicBezTo>
                  <a:cubicBezTo>
                    <a:pt x="1011444" y="1428726"/>
                    <a:pt x="944350" y="1438699"/>
                    <a:pt x="876956" y="1445953"/>
                  </a:cubicBezTo>
                  <a:cubicBezTo>
                    <a:pt x="831623" y="1450789"/>
                    <a:pt x="785988" y="1448068"/>
                    <a:pt x="740655" y="1444442"/>
                  </a:cubicBezTo>
                  <a:cubicBezTo>
                    <a:pt x="672655" y="1439001"/>
                    <a:pt x="604657" y="1432353"/>
                    <a:pt x="537563" y="1418753"/>
                  </a:cubicBezTo>
                  <a:cubicBezTo>
                    <a:pt x="533333" y="1417847"/>
                    <a:pt x="528195" y="1419055"/>
                    <a:pt x="523057" y="1413615"/>
                  </a:cubicBezTo>
                  <a:cubicBezTo>
                    <a:pt x="543910" y="1399109"/>
                    <a:pt x="566576" y="1394877"/>
                    <a:pt x="592568" y="1396691"/>
                  </a:cubicBezTo>
                  <a:cubicBezTo>
                    <a:pt x="585012" y="1389136"/>
                    <a:pt x="571412" y="1384904"/>
                    <a:pt x="556604" y="1387322"/>
                  </a:cubicBezTo>
                  <a:cubicBezTo>
                    <a:pt x="534240" y="1390949"/>
                    <a:pt x="511573" y="1393971"/>
                    <a:pt x="490720" y="1404549"/>
                  </a:cubicBezTo>
                  <a:cubicBezTo>
                    <a:pt x="476214" y="1411802"/>
                    <a:pt x="465333" y="1423286"/>
                    <a:pt x="453547" y="1433864"/>
                  </a:cubicBezTo>
                  <a:cubicBezTo>
                    <a:pt x="427858" y="1457135"/>
                    <a:pt x="398846" y="1471641"/>
                    <a:pt x="364090" y="1475268"/>
                  </a:cubicBezTo>
                  <a:cubicBezTo>
                    <a:pt x="342028" y="1477686"/>
                    <a:pt x="323291" y="1487054"/>
                    <a:pt x="308784" y="1504281"/>
                  </a:cubicBezTo>
                  <a:cubicBezTo>
                    <a:pt x="302135" y="1512139"/>
                    <a:pt x="295184" y="1519392"/>
                    <a:pt x="286420" y="1525134"/>
                  </a:cubicBezTo>
                  <a:cubicBezTo>
                    <a:pt x="266473" y="1538432"/>
                    <a:pt x="245923" y="1543871"/>
                    <a:pt x="224464" y="1528156"/>
                  </a:cubicBezTo>
                  <a:cubicBezTo>
                    <a:pt x="219025" y="1524228"/>
                    <a:pt x="212073" y="1521810"/>
                    <a:pt x="206030" y="1518485"/>
                  </a:cubicBezTo>
                  <a:cubicBezTo>
                    <a:pt x="190314" y="1510326"/>
                    <a:pt x="174599" y="1509419"/>
                    <a:pt x="157977" y="1516974"/>
                  </a:cubicBezTo>
                  <a:cubicBezTo>
                    <a:pt x="138332" y="1526343"/>
                    <a:pt x="118689" y="1529365"/>
                    <a:pt x="101764" y="1510628"/>
                  </a:cubicBezTo>
                  <a:cubicBezTo>
                    <a:pt x="99648" y="1508512"/>
                    <a:pt x="95720" y="1506699"/>
                    <a:pt x="97533" y="1502770"/>
                  </a:cubicBezTo>
                  <a:cubicBezTo>
                    <a:pt x="98742" y="1500050"/>
                    <a:pt x="102369" y="1500654"/>
                    <a:pt x="105088" y="1500352"/>
                  </a:cubicBezTo>
                  <a:cubicBezTo>
                    <a:pt x="111435" y="1499144"/>
                    <a:pt x="118084" y="1498539"/>
                    <a:pt x="124128" y="1496424"/>
                  </a:cubicBezTo>
                  <a:cubicBezTo>
                    <a:pt x="148909" y="1487357"/>
                    <a:pt x="173088" y="1487054"/>
                    <a:pt x="196661" y="1499445"/>
                  </a:cubicBezTo>
                  <a:cubicBezTo>
                    <a:pt x="210562" y="1506699"/>
                    <a:pt x="223860" y="1503979"/>
                    <a:pt x="236856" y="1497935"/>
                  </a:cubicBezTo>
                  <a:cubicBezTo>
                    <a:pt x="259220" y="1487961"/>
                    <a:pt x="279469" y="1474059"/>
                    <a:pt x="293975" y="1454414"/>
                  </a:cubicBezTo>
                  <a:cubicBezTo>
                    <a:pt x="322686" y="1414824"/>
                    <a:pt x="364090" y="1392460"/>
                    <a:pt x="406703" y="1373420"/>
                  </a:cubicBezTo>
                  <a:cubicBezTo>
                    <a:pt x="438738" y="1358914"/>
                    <a:pt x="471982" y="1346221"/>
                    <a:pt x="508853" y="1350149"/>
                  </a:cubicBezTo>
                  <a:cubicBezTo>
                    <a:pt x="615839" y="1361332"/>
                    <a:pt x="723429" y="1353171"/>
                    <a:pt x="830716" y="1354682"/>
                  </a:cubicBezTo>
                  <a:cubicBezTo>
                    <a:pt x="1014767" y="1357403"/>
                    <a:pt x="1187033" y="1308443"/>
                    <a:pt x="1353556" y="1234702"/>
                  </a:cubicBezTo>
                  <a:cubicBezTo>
                    <a:pt x="1433945" y="1199039"/>
                    <a:pt x="1512523" y="1160356"/>
                    <a:pt x="1593215" y="1125298"/>
                  </a:cubicBezTo>
                  <a:cubicBezTo>
                    <a:pt x="1646405" y="1102330"/>
                    <a:pt x="1700804" y="1081476"/>
                    <a:pt x="1757623" y="1068481"/>
                  </a:cubicBezTo>
                  <a:cubicBezTo>
                    <a:pt x="1763968" y="1066970"/>
                    <a:pt x="1765782" y="1070294"/>
                    <a:pt x="1769107" y="1073317"/>
                  </a:cubicBezTo>
                  <a:cubicBezTo>
                    <a:pt x="1776057" y="1080570"/>
                    <a:pt x="1782102" y="1089032"/>
                    <a:pt x="1792377" y="1092357"/>
                  </a:cubicBezTo>
                  <a:cubicBezTo>
                    <a:pt x="1799631" y="1094774"/>
                    <a:pt x="1802049" y="1092357"/>
                    <a:pt x="1800840" y="1085405"/>
                  </a:cubicBezTo>
                  <a:cubicBezTo>
                    <a:pt x="1800538" y="1082685"/>
                    <a:pt x="1799630" y="1079965"/>
                    <a:pt x="1798422" y="1077548"/>
                  </a:cubicBezTo>
                  <a:cubicBezTo>
                    <a:pt x="1789959" y="1061228"/>
                    <a:pt x="1787542" y="1044001"/>
                    <a:pt x="1792074" y="1026170"/>
                  </a:cubicBezTo>
                  <a:cubicBezTo>
                    <a:pt x="1795399" y="1012873"/>
                    <a:pt x="1793284" y="1000784"/>
                    <a:pt x="1789053" y="988092"/>
                  </a:cubicBezTo>
                  <a:cubicBezTo>
                    <a:pt x="1783613" y="971771"/>
                    <a:pt x="1779080" y="955149"/>
                    <a:pt x="1770618" y="940038"/>
                  </a:cubicBezTo>
                  <a:cubicBezTo>
                    <a:pt x="1767898" y="935202"/>
                    <a:pt x="1765178" y="930367"/>
                    <a:pt x="1760343" y="927043"/>
                  </a:cubicBezTo>
                  <a:cubicBezTo>
                    <a:pt x="1757622" y="925230"/>
                    <a:pt x="1754600" y="923718"/>
                    <a:pt x="1751275" y="926136"/>
                  </a:cubicBezTo>
                  <a:cubicBezTo>
                    <a:pt x="1748857" y="927950"/>
                    <a:pt x="1748253" y="931274"/>
                    <a:pt x="1749462" y="933691"/>
                  </a:cubicBezTo>
                  <a:cubicBezTo>
                    <a:pt x="1761248" y="959380"/>
                    <a:pt x="1756111" y="984464"/>
                    <a:pt x="1748253" y="1009851"/>
                  </a:cubicBezTo>
                  <a:cubicBezTo>
                    <a:pt x="1745835" y="1018011"/>
                    <a:pt x="1747044" y="1026473"/>
                    <a:pt x="1749160" y="1034632"/>
                  </a:cubicBezTo>
                  <a:cubicBezTo>
                    <a:pt x="1751578" y="1044908"/>
                    <a:pt x="1748253" y="1050650"/>
                    <a:pt x="1737071" y="1051859"/>
                  </a:cubicBezTo>
                  <a:cubicBezTo>
                    <a:pt x="1720147" y="1053370"/>
                    <a:pt x="1704129" y="1058206"/>
                    <a:pt x="1688716" y="1064854"/>
                  </a:cubicBezTo>
                  <a:cubicBezTo>
                    <a:pt x="1678441" y="1069388"/>
                    <a:pt x="1669676" y="1066365"/>
                    <a:pt x="1668770" y="1055788"/>
                  </a:cubicBezTo>
                  <a:cubicBezTo>
                    <a:pt x="1666352" y="1027077"/>
                    <a:pt x="1651846" y="1004410"/>
                    <a:pt x="1635224" y="982349"/>
                  </a:cubicBezTo>
                  <a:cubicBezTo>
                    <a:pt x="1632504" y="978722"/>
                    <a:pt x="1628574" y="974189"/>
                    <a:pt x="1631597" y="969656"/>
                  </a:cubicBezTo>
                  <a:cubicBezTo>
                    <a:pt x="1634619" y="965727"/>
                    <a:pt x="1640361" y="967540"/>
                    <a:pt x="1644894" y="968145"/>
                  </a:cubicBezTo>
                  <a:cubicBezTo>
                    <a:pt x="1669373" y="972074"/>
                    <a:pt x="1694156" y="970563"/>
                    <a:pt x="1718635" y="970563"/>
                  </a:cubicBezTo>
                  <a:cubicBezTo>
                    <a:pt x="1725284" y="970865"/>
                    <a:pt x="1732235" y="971469"/>
                    <a:pt x="1737977" y="965122"/>
                  </a:cubicBezTo>
                  <a:cubicBezTo>
                    <a:pt x="1733747" y="959682"/>
                    <a:pt x="1728308" y="959380"/>
                    <a:pt x="1723471" y="960287"/>
                  </a:cubicBezTo>
                  <a:cubicBezTo>
                    <a:pt x="1682370" y="968145"/>
                    <a:pt x="1643383" y="956358"/>
                    <a:pt x="1603490" y="950011"/>
                  </a:cubicBezTo>
                  <a:cubicBezTo>
                    <a:pt x="1531563" y="939132"/>
                    <a:pt x="1462353" y="916465"/>
                    <a:pt x="1391333" y="902865"/>
                  </a:cubicBezTo>
                  <a:cubicBezTo>
                    <a:pt x="1334818" y="891985"/>
                    <a:pt x="1278303" y="881408"/>
                    <a:pt x="1220882" y="874759"/>
                  </a:cubicBezTo>
                  <a:cubicBezTo>
                    <a:pt x="1190055" y="871132"/>
                    <a:pt x="1162251" y="855719"/>
                    <a:pt x="1130820" y="854208"/>
                  </a:cubicBezTo>
                  <a:close/>
                  <a:moveTo>
                    <a:pt x="853685" y="865391"/>
                  </a:moveTo>
                  <a:cubicBezTo>
                    <a:pt x="887532" y="860858"/>
                    <a:pt x="921381" y="854814"/>
                    <a:pt x="956137" y="859649"/>
                  </a:cubicBezTo>
                  <a:cubicBezTo>
                    <a:pt x="995727" y="865089"/>
                    <a:pt x="1035922" y="862671"/>
                    <a:pt x="1075816" y="862671"/>
                  </a:cubicBezTo>
                  <a:cubicBezTo>
                    <a:pt x="1106340" y="862671"/>
                    <a:pt x="1135957" y="866298"/>
                    <a:pt x="1165272" y="874156"/>
                  </a:cubicBezTo>
                  <a:cubicBezTo>
                    <a:pt x="1208792" y="885942"/>
                    <a:pt x="1253822" y="889569"/>
                    <a:pt x="1298551" y="895310"/>
                  </a:cubicBezTo>
                  <a:cubicBezTo>
                    <a:pt x="1373803" y="904982"/>
                    <a:pt x="1446940" y="924928"/>
                    <a:pt x="1519775" y="945479"/>
                  </a:cubicBezTo>
                  <a:cubicBezTo>
                    <a:pt x="1545162" y="952732"/>
                    <a:pt x="1570245" y="961195"/>
                    <a:pt x="1594726" y="971470"/>
                  </a:cubicBezTo>
                  <a:cubicBezTo>
                    <a:pt x="1615880" y="980235"/>
                    <a:pt x="1629784" y="996857"/>
                    <a:pt x="1643383" y="1014083"/>
                  </a:cubicBezTo>
                  <a:cubicBezTo>
                    <a:pt x="1648520" y="1020430"/>
                    <a:pt x="1643383" y="1022243"/>
                    <a:pt x="1638850" y="1023754"/>
                  </a:cubicBezTo>
                  <a:cubicBezTo>
                    <a:pt x="1625854" y="1028589"/>
                    <a:pt x="1612254" y="1032216"/>
                    <a:pt x="1598353" y="1033123"/>
                  </a:cubicBezTo>
                  <a:cubicBezTo>
                    <a:pt x="1558761" y="1036145"/>
                    <a:pt x="1520077" y="1035843"/>
                    <a:pt x="1480789" y="1026172"/>
                  </a:cubicBezTo>
                  <a:cubicBezTo>
                    <a:pt x="1442709" y="1016803"/>
                    <a:pt x="1402515" y="1016803"/>
                    <a:pt x="1363829" y="1008643"/>
                  </a:cubicBezTo>
                  <a:cubicBezTo>
                    <a:pt x="1264702" y="988092"/>
                    <a:pt x="1165877" y="965124"/>
                    <a:pt x="1067051" y="943364"/>
                  </a:cubicBezTo>
                  <a:cubicBezTo>
                    <a:pt x="1050731" y="939737"/>
                    <a:pt x="1034108" y="938830"/>
                    <a:pt x="1017185" y="938226"/>
                  </a:cubicBezTo>
                  <a:cubicBezTo>
                    <a:pt x="910199" y="934599"/>
                    <a:pt x="804725" y="946990"/>
                    <a:pt x="700459" y="969354"/>
                  </a:cubicBezTo>
                  <a:cubicBezTo>
                    <a:pt x="672655" y="975399"/>
                    <a:pt x="646059" y="984767"/>
                    <a:pt x="620673" y="998065"/>
                  </a:cubicBezTo>
                  <a:cubicBezTo>
                    <a:pt x="630949" y="998367"/>
                    <a:pt x="641527" y="998367"/>
                    <a:pt x="650895" y="994137"/>
                  </a:cubicBezTo>
                  <a:cubicBezTo>
                    <a:pt x="668726" y="985674"/>
                    <a:pt x="687766" y="982047"/>
                    <a:pt x="707107" y="979026"/>
                  </a:cubicBezTo>
                  <a:cubicBezTo>
                    <a:pt x="781756" y="966936"/>
                    <a:pt x="856102" y="951524"/>
                    <a:pt x="931656" y="946990"/>
                  </a:cubicBezTo>
                  <a:cubicBezTo>
                    <a:pt x="1009629" y="942457"/>
                    <a:pt x="1085486" y="956661"/>
                    <a:pt x="1160739" y="972679"/>
                  </a:cubicBezTo>
                  <a:cubicBezTo>
                    <a:pt x="1226622" y="986883"/>
                    <a:pt x="1292204" y="1002598"/>
                    <a:pt x="1357786" y="1017407"/>
                  </a:cubicBezTo>
                  <a:cubicBezTo>
                    <a:pt x="1361110" y="1016803"/>
                    <a:pt x="1363225" y="1017710"/>
                    <a:pt x="1365341" y="1018616"/>
                  </a:cubicBezTo>
                  <a:cubicBezTo>
                    <a:pt x="1318497" y="1016803"/>
                    <a:pt x="1272559" y="1007434"/>
                    <a:pt x="1226321" y="1000483"/>
                  </a:cubicBezTo>
                  <a:cubicBezTo>
                    <a:pt x="1182801" y="993834"/>
                    <a:pt x="1139885" y="982652"/>
                    <a:pt x="1096668" y="975097"/>
                  </a:cubicBezTo>
                  <a:cubicBezTo>
                    <a:pt x="1036225" y="964822"/>
                    <a:pt x="974874" y="966030"/>
                    <a:pt x="913524" y="974190"/>
                  </a:cubicBezTo>
                  <a:cubicBezTo>
                    <a:pt x="830111" y="985372"/>
                    <a:pt x="747001" y="997460"/>
                    <a:pt x="664797" y="1014082"/>
                  </a:cubicBezTo>
                  <a:cubicBezTo>
                    <a:pt x="602540" y="1026777"/>
                    <a:pt x="540284" y="1038563"/>
                    <a:pt x="479235" y="1057602"/>
                  </a:cubicBezTo>
                  <a:cubicBezTo>
                    <a:pt x="429369" y="1073015"/>
                    <a:pt x="379502" y="1089940"/>
                    <a:pt x="329032" y="1104446"/>
                  </a:cubicBezTo>
                  <a:cubicBezTo>
                    <a:pt x="300624" y="1112909"/>
                    <a:pt x="272517" y="1122277"/>
                    <a:pt x="242899" y="1125602"/>
                  </a:cubicBezTo>
                  <a:cubicBezTo>
                    <a:pt x="214793" y="1128926"/>
                    <a:pt x="187291" y="1128020"/>
                    <a:pt x="160696" y="1116234"/>
                  </a:cubicBezTo>
                  <a:cubicBezTo>
                    <a:pt x="150421" y="1111700"/>
                    <a:pt x="139540" y="1109887"/>
                    <a:pt x="128056" y="1110189"/>
                  </a:cubicBezTo>
                  <a:cubicBezTo>
                    <a:pt x="96323" y="1110491"/>
                    <a:pt x="64892" y="1110491"/>
                    <a:pt x="33160" y="1110491"/>
                  </a:cubicBezTo>
                  <a:cubicBezTo>
                    <a:pt x="26813" y="1110491"/>
                    <a:pt x="20164" y="1110189"/>
                    <a:pt x="13818" y="1108980"/>
                  </a:cubicBezTo>
                  <a:cubicBezTo>
                    <a:pt x="8982" y="1108073"/>
                    <a:pt x="1427" y="1109886"/>
                    <a:pt x="218" y="1104748"/>
                  </a:cubicBezTo>
                  <a:cubicBezTo>
                    <a:pt x="-1293" y="1098402"/>
                    <a:pt x="5355" y="1094171"/>
                    <a:pt x="10493" y="1091451"/>
                  </a:cubicBezTo>
                  <a:cubicBezTo>
                    <a:pt x="32253" y="1079362"/>
                    <a:pt x="56430" y="1073620"/>
                    <a:pt x="80608" y="1069389"/>
                  </a:cubicBezTo>
                  <a:cubicBezTo>
                    <a:pt x="110830" y="1063949"/>
                    <a:pt x="140447" y="1067878"/>
                    <a:pt x="169762" y="1077851"/>
                  </a:cubicBezTo>
                  <a:cubicBezTo>
                    <a:pt x="190616" y="1084802"/>
                    <a:pt x="212678" y="1087522"/>
                    <a:pt x="235646" y="1083594"/>
                  </a:cubicBezTo>
                  <a:cubicBezTo>
                    <a:pt x="256500" y="1079967"/>
                    <a:pt x="277352" y="1075131"/>
                    <a:pt x="298810" y="1074224"/>
                  </a:cubicBezTo>
                  <a:cubicBezTo>
                    <a:pt x="308783" y="1073620"/>
                    <a:pt x="319361" y="1071202"/>
                    <a:pt x="328428" y="1067576"/>
                  </a:cubicBezTo>
                  <a:cubicBezTo>
                    <a:pt x="363485" y="1053069"/>
                    <a:pt x="399449" y="1040376"/>
                    <a:pt x="434205" y="1024359"/>
                  </a:cubicBezTo>
                  <a:cubicBezTo>
                    <a:pt x="519732" y="984767"/>
                    <a:pt x="607678" y="950315"/>
                    <a:pt x="694112" y="912537"/>
                  </a:cubicBezTo>
                  <a:cubicBezTo>
                    <a:pt x="745490" y="890173"/>
                    <a:pt x="798076" y="872644"/>
                    <a:pt x="853685" y="865391"/>
                  </a:cubicBezTo>
                  <a:close/>
                  <a:moveTo>
                    <a:pt x="232323" y="787115"/>
                  </a:moveTo>
                  <a:cubicBezTo>
                    <a:pt x="233532" y="787417"/>
                    <a:pt x="234740" y="787719"/>
                    <a:pt x="235647" y="788324"/>
                  </a:cubicBezTo>
                  <a:cubicBezTo>
                    <a:pt x="235648" y="823079"/>
                    <a:pt x="235949" y="857834"/>
                    <a:pt x="235345" y="892589"/>
                  </a:cubicBezTo>
                  <a:cubicBezTo>
                    <a:pt x="235043" y="910723"/>
                    <a:pt x="232020" y="928856"/>
                    <a:pt x="231718" y="946686"/>
                  </a:cubicBezTo>
                  <a:cubicBezTo>
                    <a:pt x="231114" y="985975"/>
                    <a:pt x="211470" y="1016500"/>
                    <a:pt x="187896" y="1045210"/>
                  </a:cubicBezTo>
                  <a:cubicBezTo>
                    <a:pt x="180643" y="1054276"/>
                    <a:pt x="154350" y="1053370"/>
                    <a:pt x="144980" y="1045512"/>
                  </a:cubicBezTo>
                  <a:cubicBezTo>
                    <a:pt x="141656" y="1042490"/>
                    <a:pt x="142563" y="1039468"/>
                    <a:pt x="144376" y="1037050"/>
                  </a:cubicBezTo>
                  <a:cubicBezTo>
                    <a:pt x="180341" y="979931"/>
                    <a:pt x="183665" y="912838"/>
                    <a:pt x="203309" y="850581"/>
                  </a:cubicBezTo>
                  <a:cubicBezTo>
                    <a:pt x="210261" y="827914"/>
                    <a:pt x="218420" y="806155"/>
                    <a:pt x="232323" y="787115"/>
                  </a:cubicBezTo>
                  <a:close/>
                  <a:moveTo>
                    <a:pt x="1830152" y="357965"/>
                  </a:moveTo>
                  <a:cubicBezTo>
                    <a:pt x="1846775" y="360685"/>
                    <a:pt x="1860677" y="364312"/>
                    <a:pt x="1873975" y="370053"/>
                  </a:cubicBezTo>
                  <a:cubicBezTo>
                    <a:pt x="1897851" y="380027"/>
                    <a:pt x="1913867" y="408739"/>
                    <a:pt x="1910544" y="434729"/>
                  </a:cubicBezTo>
                  <a:cubicBezTo>
                    <a:pt x="1909637" y="440773"/>
                    <a:pt x="1908731" y="448329"/>
                    <a:pt x="1902082" y="449236"/>
                  </a:cubicBezTo>
                  <a:cubicBezTo>
                    <a:pt x="1895130" y="450143"/>
                    <a:pt x="1894224" y="442284"/>
                    <a:pt x="1892713" y="437449"/>
                  </a:cubicBezTo>
                  <a:cubicBezTo>
                    <a:pt x="1884552" y="410551"/>
                    <a:pt x="1862491" y="394534"/>
                    <a:pt x="1843450" y="376401"/>
                  </a:cubicBezTo>
                  <a:cubicBezTo>
                    <a:pt x="1838615" y="371262"/>
                    <a:pt x="1832873" y="367031"/>
                    <a:pt x="1830152" y="357965"/>
                  </a:cubicBezTo>
                  <a:close/>
                  <a:moveTo>
                    <a:pt x="1536850" y="388186"/>
                  </a:moveTo>
                  <a:cubicBezTo>
                    <a:pt x="1540250" y="387204"/>
                    <a:pt x="1544103" y="386977"/>
                    <a:pt x="1548787" y="388186"/>
                  </a:cubicBezTo>
                  <a:cubicBezTo>
                    <a:pt x="1530956" y="406017"/>
                    <a:pt x="1514032" y="424755"/>
                    <a:pt x="1494993" y="441074"/>
                  </a:cubicBezTo>
                  <a:cubicBezTo>
                    <a:pt x="1446939" y="482177"/>
                    <a:pt x="1401909" y="526301"/>
                    <a:pt x="1357181" y="571029"/>
                  </a:cubicBezTo>
                  <a:cubicBezTo>
                    <a:pt x="1273767" y="654744"/>
                    <a:pt x="1182498" y="727880"/>
                    <a:pt x="1078535" y="785000"/>
                  </a:cubicBezTo>
                  <a:cubicBezTo>
                    <a:pt x="1053752" y="798600"/>
                    <a:pt x="1029575" y="813711"/>
                    <a:pt x="1003282" y="824591"/>
                  </a:cubicBezTo>
                  <a:cubicBezTo>
                    <a:pt x="989380" y="830332"/>
                    <a:pt x="975478" y="834564"/>
                    <a:pt x="960065" y="834262"/>
                  </a:cubicBezTo>
                  <a:cubicBezTo>
                    <a:pt x="960668" y="828520"/>
                    <a:pt x="965504" y="827916"/>
                    <a:pt x="968829" y="826102"/>
                  </a:cubicBezTo>
                  <a:cubicBezTo>
                    <a:pt x="1076721" y="762032"/>
                    <a:pt x="1181592" y="693126"/>
                    <a:pt x="1282532" y="618478"/>
                  </a:cubicBezTo>
                  <a:cubicBezTo>
                    <a:pt x="1304594" y="602158"/>
                    <a:pt x="1324239" y="582815"/>
                    <a:pt x="1343279" y="563171"/>
                  </a:cubicBezTo>
                  <a:cubicBezTo>
                    <a:pt x="1349323" y="556825"/>
                    <a:pt x="1354460" y="550176"/>
                    <a:pt x="1354460" y="540505"/>
                  </a:cubicBezTo>
                  <a:cubicBezTo>
                    <a:pt x="1348416" y="539598"/>
                    <a:pt x="1346604" y="543225"/>
                    <a:pt x="1344185" y="545944"/>
                  </a:cubicBezTo>
                  <a:cubicBezTo>
                    <a:pt x="1281626" y="611828"/>
                    <a:pt x="1208489" y="663811"/>
                    <a:pt x="1130818" y="710352"/>
                  </a:cubicBezTo>
                  <a:cubicBezTo>
                    <a:pt x="1065841" y="749338"/>
                    <a:pt x="1000260" y="787115"/>
                    <a:pt x="937701" y="829728"/>
                  </a:cubicBezTo>
                  <a:cubicBezTo>
                    <a:pt x="930448" y="834564"/>
                    <a:pt x="922287" y="835773"/>
                    <a:pt x="913826" y="836075"/>
                  </a:cubicBezTo>
                  <a:cubicBezTo>
                    <a:pt x="860936" y="836680"/>
                    <a:pt x="809862" y="845141"/>
                    <a:pt x="758787" y="859648"/>
                  </a:cubicBezTo>
                  <a:cubicBezTo>
                    <a:pt x="716174" y="871737"/>
                    <a:pt x="674770" y="886244"/>
                    <a:pt x="635179" y="906190"/>
                  </a:cubicBezTo>
                  <a:cubicBezTo>
                    <a:pt x="627624" y="909816"/>
                    <a:pt x="619766" y="912537"/>
                    <a:pt x="611606" y="914954"/>
                  </a:cubicBezTo>
                  <a:cubicBezTo>
                    <a:pt x="565064" y="927950"/>
                    <a:pt x="523056" y="950314"/>
                    <a:pt x="481048" y="973283"/>
                  </a:cubicBezTo>
                  <a:cubicBezTo>
                    <a:pt x="459892" y="985069"/>
                    <a:pt x="439341" y="996251"/>
                    <a:pt x="416372" y="1002598"/>
                  </a:cubicBezTo>
                  <a:cubicBezTo>
                    <a:pt x="436924" y="983860"/>
                    <a:pt x="457172" y="964821"/>
                    <a:pt x="481652" y="951825"/>
                  </a:cubicBezTo>
                  <a:cubicBezTo>
                    <a:pt x="512177" y="935807"/>
                    <a:pt x="540283" y="916163"/>
                    <a:pt x="569598" y="898030"/>
                  </a:cubicBezTo>
                  <a:cubicBezTo>
                    <a:pt x="603143" y="877177"/>
                    <a:pt x="637597" y="858440"/>
                    <a:pt x="672957" y="840911"/>
                  </a:cubicBezTo>
                  <a:cubicBezTo>
                    <a:pt x="803818" y="775329"/>
                    <a:pt x="934980" y="710654"/>
                    <a:pt x="1066445" y="645677"/>
                  </a:cubicBezTo>
                  <a:cubicBezTo>
                    <a:pt x="1141698" y="608504"/>
                    <a:pt x="1213325" y="565589"/>
                    <a:pt x="1279813" y="514212"/>
                  </a:cubicBezTo>
                  <a:cubicBezTo>
                    <a:pt x="1314568" y="487314"/>
                    <a:pt x="1352647" y="467066"/>
                    <a:pt x="1393145" y="448932"/>
                  </a:cubicBezTo>
                  <a:cubicBezTo>
                    <a:pt x="1425482" y="434426"/>
                    <a:pt x="1457820" y="420826"/>
                    <a:pt x="1491366" y="410249"/>
                  </a:cubicBezTo>
                  <a:cubicBezTo>
                    <a:pt x="1504361" y="406320"/>
                    <a:pt x="1516148" y="399972"/>
                    <a:pt x="1527631" y="392720"/>
                  </a:cubicBezTo>
                  <a:cubicBezTo>
                    <a:pt x="1530503" y="390906"/>
                    <a:pt x="1533450" y="389168"/>
                    <a:pt x="1536850" y="388186"/>
                  </a:cubicBezTo>
                  <a:close/>
                  <a:moveTo>
                    <a:pt x="1568734" y="238890"/>
                  </a:moveTo>
                  <a:cubicBezTo>
                    <a:pt x="1595632" y="233450"/>
                    <a:pt x="1618902" y="241611"/>
                    <a:pt x="1641266" y="260046"/>
                  </a:cubicBezTo>
                  <a:cubicBezTo>
                    <a:pt x="1626759" y="266090"/>
                    <a:pt x="1613462" y="266392"/>
                    <a:pt x="1600466" y="267601"/>
                  </a:cubicBezTo>
                  <a:cubicBezTo>
                    <a:pt x="1558459" y="271832"/>
                    <a:pt x="1518566" y="282410"/>
                    <a:pt x="1479881" y="299637"/>
                  </a:cubicBezTo>
                  <a:cubicBezTo>
                    <a:pt x="1446637" y="314445"/>
                    <a:pt x="1413696" y="328650"/>
                    <a:pt x="1383474" y="348899"/>
                  </a:cubicBezTo>
                  <a:cubicBezTo>
                    <a:pt x="1381358" y="350712"/>
                    <a:pt x="1379545" y="352827"/>
                    <a:pt x="1377430" y="354338"/>
                  </a:cubicBezTo>
                  <a:cubicBezTo>
                    <a:pt x="1387100" y="353734"/>
                    <a:pt x="1395864" y="350108"/>
                    <a:pt x="1403117" y="344365"/>
                  </a:cubicBezTo>
                  <a:cubicBezTo>
                    <a:pt x="1429713" y="323512"/>
                    <a:pt x="1462050" y="315655"/>
                    <a:pt x="1493179" y="305379"/>
                  </a:cubicBezTo>
                  <a:cubicBezTo>
                    <a:pt x="1506779" y="300846"/>
                    <a:pt x="1521285" y="298428"/>
                    <a:pt x="1534584" y="293592"/>
                  </a:cubicBezTo>
                  <a:cubicBezTo>
                    <a:pt x="1572663" y="280294"/>
                    <a:pt x="1611044" y="271228"/>
                    <a:pt x="1651845" y="276366"/>
                  </a:cubicBezTo>
                  <a:cubicBezTo>
                    <a:pt x="1664537" y="277877"/>
                    <a:pt x="1676021" y="273344"/>
                    <a:pt x="1688110" y="268508"/>
                  </a:cubicBezTo>
                  <a:cubicBezTo>
                    <a:pt x="1719541" y="256419"/>
                    <a:pt x="1751878" y="250979"/>
                    <a:pt x="1783007" y="270322"/>
                  </a:cubicBezTo>
                  <a:cubicBezTo>
                    <a:pt x="1797211" y="279086"/>
                    <a:pt x="1804766" y="292685"/>
                    <a:pt x="1807184" y="309307"/>
                  </a:cubicBezTo>
                  <a:cubicBezTo>
                    <a:pt x="1808998" y="320188"/>
                    <a:pt x="1810509" y="331370"/>
                    <a:pt x="1813229" y="342250"/>
                  </a:cubicBezTo>
                  <a:cubicBezTo>
                    <a:pt x="1815345" y="351015"/>
                    <a:pt x="1813833" y="352223"/>
                    <a:pt x="1804766" y="350410"/>
                  </a:cubicBezTo>
                  <a:cubicBezTo>
                    <a:pt x="1724074" y="334695"/>
                    <a:pt x="1643684" y="331068"/>
                    <a:pt x="1563898" y="354943"/>
                  </a:cubicBezTo>
                  <a:cubicBezTo>
                    <a:pt x="1531561" y="364614"/>
                    <a:pt x="1502246" y="380934"/>
                    <a:pt x="1473233" y="397555"/>
                  </a:cubicBezTo>
                  <a:cubicBezTo>
                    <a:pt x="1446939" y="412667"/>
                    <a:pt x="1420042" y="425965"/>
                    <a:pt x="1391936" y="437449"/>
                  </a:cubicBezTo>
                  <a:cubicBezTo>
                    <a:pt x="1359900" y="450142"/>
                    <a:pt x="1329981" y="467067"/>
                    <a:pt x="1302781" y="488524"/>
                  </a:cubicBezTo>
                  <a:cubicBezTo>
                    <a:pt x="1269839" y="514515"/>
                    <a:pt x="1234480" y="536577"/>
                    <a:pt x="1199120" y="559244"/>
                  </a:cubicBezTo>
                  <a:cubicBezTo>
                    <a:pt x="1159529" y="584630"/>
                    <a:pt x="1115708" y="601554"/>
                    <a:pt x="1070980" y="616061"/>
                  </a:cubicBezTo>
                  <a:cubicBezTo>
                    <a:pt x="1058589" y="619990"/>
                    <a:pt x="1046499" y="624523"/>
                    <a:pt x="1034108" y="628754"/>
                  </a:cubicBezTo>
                  <a:cubicBezTo>
                    <a:pt x="1031086" y="629661"/>
                    <a:pt x="1027460" y="632079"/>
                    <a:pt x="1025345" y="628149"/>
                  </a:cubicBezTo>
                  <a:cubicBezTo>
                    <a:pt x="1023833" y="625429"/>
                    <a:pt x="1026554" y="622709"/>
                    <a:pt x="1028668" y="621198"/>
                  </a:cubicBezTo>
                  <a:cubicBezTo>
                    <a:pt x="1077023" y="585839"/>
                    <a:pt x="1108454" y="535066"/>
                    <a:pt x="1146836" y="490640"/>
                  </a:cubicBezTo>
                  <a:cubicBezTo>
                    <a:pt x="1187031" y="444400"/>
                    <a:pt x="1228133" y="398764"/>
                    <a:pt x="1261075" y="346783"/>
                  </a:cubicBezTo>
                  <a:cubicBezTo>
                    <a:pt x="1266818" y="337414"/>
                    <a:pt x="1274675" y="329859"/>
                    <a:pt x="1285252" y="326836"/>
                  </a:cubicBezTo>
                  <a:cubicBezTo>
                    <a:pt x="1359296" y="305379"/>
                    <a:pt x="1430318" y="274553"/>
                    <a:pt x="1504966" y="254304"/>
                  </a:cubicBezTo>
                  <a:cubicBezTo>
                    <a:pt x="1526120" y="248561"/>
                    <a:pt x="1547276" y="243424"/>
                    <a:pt x="1568734" y="238890"/>
                  </a:cubicBezTo>
                  <a:close/>
                  <a:moveTo>
                    <a:pt x="368321" y="27942"/>
                  </a:moveTo>
                  <a:cubicBezTo>
                    <a:pt x="395823" y="43657"/>
                    <a:pt x="423023" y="59675"/>
                    <a:pt x="450827" y="74484"/>
                  </a:cubicBezTo>
                  <a:cubicBezTo>
                    <a:pt x="460196" y="79622"/>
                    <a:pt x="465636" y="85968"/>
                    <a:pt x="468356" y="96243"/>
                  </a:cubicBezTo>
                  <a:cubicBezTo>
                    <a:pt x="473494" y="114679"/>
                    <a:pt x="479236" y="132812"/>
                    <a:pt x="484978" y="150945"/>
                  </a:cubicBezTo>
                  <a:cubicBezTo>
                    <a:pt x="488000" y="160616"/>
                    <a:pt x="491325" y="170286"/>
                    <a:pt x="500089" y="179656"/>
                  </a:cubicBezTo>
                  <a:cubicBezTo>
                    <a:pt x="503414" y="163034"/>
                    <a:pt x="498880" y="148830"/>
                    <a:pt x="497369" y="134625"/>
                  </a:cubicBezTo>
                  <a:cubicBezTo>
                    <a:pt x="496160" y="123141"/>
                    <a:pt x="493138" y="111656"/>
                    <a:pt x="491325" y="100474"/>
                  </a:cubicBezTo>
                  <a:cubicBezTo>
                    <a:pt x="490116" y="92919"/>
                    <a:pt x="493137" y="90501"/>
                    <a:pt x="500694" y="91710"/>
                  </a:cubicBezTo>
                  <a:cubicBezTo>
                    <a:pt x="536959" y="98056"/>
                    <a:pt x="577155" y="151247"/>
                    <a:pt x="572621" y="188722"/>
                  </a:cubicBezTo>
                  <a:cubicBezTo>
                    <a:pt x="566577" y="237682"/>
                    <a:pt x="555999" y="285735"/>
                    <a:pt x="550862" y="334695"/>
                  </a:cubicBezTo>
                  <a:cubicBezTo>
                    <a:pt x="550560" y="339227"/>
                    <a:pt x="548747" y="343459"/>
                    <a:pt x="550560" y="348295"/>
                  </a:cubicBezTo>
                  <a:cubicBezTo>
                    <a:pt x="555999" y="346783"/>
                    <a:pt x="555697" y="342250"/>
                    <a:pt x="555999" y="338925"/>
                  </a:cubicBezTo>
                  <a:cubicBezTo>
                    <a:pt x="560231" y="286944"/>
                    <a:pt x="571413" y="236171"/>
                    <a:pt x="580177" y="184794"/>
                  </a:cubicBezTo>
                  <a:cubicBezTo>
                    <a:pt x="584710" y="158500"/>
                    <a:pt x="580177" y="134928"/>
                    <a:pt x="564160" y="113772"/>
                  </a:cubicBezTo>
                  <a:cubicBezTo>
                    <a:pt x="557813" y="105612"/>
                    <a:pt x="558719" y="101381"/>
                    <a:pt x="568995" y="98359"/>
                  </a:cubicBezTo>
                  <a:cubicBezTo>
                    <a:pt x="590453" y="92315"/>
                    <a:pt x="610098" y="80830"/>
                    <a:pt x="632461" y="77204"/>
                  </a:cubicBezTo>
                  <a:cubicBezTo>
                    <a:pt x="654524" y="73577"/>
                    <a:pt x="669634" y="79622"/>
                    <a:pt x="680514" y="99265"/>
                  </a:cubicBezTo>
                  <a:cubicBezTo>
                    <a:pt x="701669" y="137648"/>
                    <a:pt x="715873" y="179051"/>
                    <a:pt x="726754" y="221362"/>
                  </a:cubicBezTo>
                  <a:cubicBezTo>
                    <a:pt x="728869" y="229522"/>
                    <a:pt x="728265" y="237984"/>
                    <a:pt x="726754" y="246446"/>
                  </a:cubicBezTo>
                  <a:cubicBezTo>
                    <a:pt x="725545" y="252189"/>
                    <a:pt x="723429" y="257629"/>
                    <a:pt x="717082" y="259140"/>
                  </a:cubicBezTo>
                  <a:cubicBezTo>
                    <a:pt x="697741" y="263975"/>
                    <a:pt x="688976" y="278179"/>
                    <a:pt x="684443" y="295406"/>
                  </a:cubicBezTo>
                  <a:cubicBezTo>
                    <a:pt x="682025" y="303868"/>
                    <a:pt x="677794" y="308401"/>
                    <a:pt x="669030" y="311121"/>
                  </a:cubicBezTo>
                  <a:cubicBezTo>
                    <a:pt x="651199" y="317166"/>
                    <a:pt x="640017" y="331672"/>
                    <a:pt x="630043" y="347086"/>
                  </a:cubicBezTo>
                  <a:cubicBezTo>
                    <a:pt x="626718" y="352223"/>
                    <a:pt x="625813" y="358570"/>
                    <a:pt x="620372" y="361894"/>
                  </a:cubicBezTo>
                  <a:cubicBezTo>
                    <a:pt x="591964" y="379725"/>
                    <a:pt x="578969" y="411457"/>
                    <a:pt x="554790" y="433218"/>
                  </a:cubicBezTo>
                  <a:cubicBezTo>
                    <a:pt x="552977" y="434729"/>
                    <a:pt x="551466" y="436845"/>
                    <a:pt x="550862" y="438960"/>
                  </a:cubicBezTo>
                  <a:cubicBezTo>
                    <a:pt x="544818" y="458906"/>
                    <a:pt x="533031" y="472204"/>
                    <a:pt x="511271" y="476737"/>
                  </a:cubicBezTo>
                  <a:cubicBezTo>
                    <a:pt x="501298" y="478853"/>
                    <a:pt x="498276" y="489430"/>
                    <a:pt x="497369" y="499102"/>
                  </a:cubicBezTo>
                  <a:cubicBezTo>
                    <a:pt x="495858" y="514515"/>
                    <a:pt x="490418" y="525697"/>
                    <a:pt x="474703" y="532647"/>
                  </a:cubicBezTo>
                  <a:cubicBezTo>
                    <a:pt x="462311" y="538088"/>
                    <a:pt x="454756" y="550478"/>
                    <a:pt x="451733" y="564381"/>
                  </a:cubicBezTo>
                  <a:cubicBezTo>
                    <a:pt x="450827" y="568612"/>
                    <a:pt x="450524" y="573145"/>
                    <a:pt x="445690" y="574355"/>
                  </a:cubicBezTo>
                  <a:cubicBezTo>
                    <a:pt x="422418" y="580096"/>
                    <a:pt x="416072" y="600647"/>
                    <a:pt x="407307" y="618781"/>
                  </a:cubicBezTo>
                  <a:cubicBezTo>
                    <a:pt x="406400" y="620291"/>
                    <a:pt x="406401" y="622406"/>
                    <a:pt x="405796" y="624220"/>
                  </a:cubicBezTo>
                  <a:cubicBezTo>
                    <a:pt x="403983" y="629358"/>
                    <a:pt x="401263" y="634194"/>
                    <a:pt x="394917" y="632683"/>
                  </a:cubicBezTo>
                  <a:cubicBezTo>
                    <a:pt x="388267" y="630869"/>
                    <a:pt x="391290" y="625127"/>
                    <a:pt x="391894" y="620895"/>
                  </a:cubicBezTo>
                  <a:cubicBezTo>
                    <a:pt x="397335" y="564683"/>
                    <a:pt x="420000" y="515421"/>
                    <a:pt x="454454" y="471297"/>
                  </a:cubicBezTo>
                  <a:cubicBezTo>
                    <a:pt x="458987" y="465555"/>
                    <a:pt x="463218" y="459208"/>
                    <a:pt x="467449" y="453165"/>
                  </a:cubicBezTo>
                  <a:cubicBezTo>
                    <a:pt x="469263" y="450142"/>
                    <a:pt x="471680" y="446515"/>
                    <a:pt x="468356" y="442888"/>
                  </a:cubicBezTo>
                  <a:cubicBezTo>
                    <a:pt x="465031" y="439565"/>
                    <a:pt x="461405" y="441982"/>
                    <a:pt x="458383" y="444097"/>
                  </a:cubicBezTo>
                  <a:cubicBezTo>
                    <a:pt x="448409" y="450444"/>
                    <a:pt x="440552" y="458906"/>
                    <a:pt x="433902" y="468578"/>
                  </a:cubicBezTo>
                  <a:cubicBezTo>
                    <a:pt x="405494" y="508773"/>
                    <a:pt x="383432" y="551990"/>
                    <a:pt x="371344" y="600043"/>
                  </a:cubicBezTo>
                  <a:cubicBezTo>
                    <a:pt x="348979" y="687988"/>
                    <a:pt x="324500" y="775027"/>
                    <a:pt x="302135" y="862973"/>
                  </a:cubicBezTo>
                  <a:cubicBezTo>
                    <a:pt x="286419" y="924626"/>
                    <a:pt x="267682" y="985372"/>
                    <a:pt x="249851" y="1046722"/>
                  </a:cubicBezTo>
                  <a:cubicBezTo>
                    <a:pt x="246527" y="1058207"/>
                    <a:pt x="227487" y="1065158"/>
                    <a:pt x="216909" y="1059114"/>
                  </a:cubicBezTo>
                  <a:cubicBezTo>
                    <a:pt x="212678" y="1056695"/>
                    <a:pt x="214189" y="1053674"/>
                    <a:pt x="215700" y="1050954"/>
                  </a:cubicBezTo>
                  <a:cubicBezTo>
                    <a:pt x="245922" y="993230"/>
                    <a:pt x="246526" y="930066"/>
                    <a:pt x="250455" y="867507"/>
                  </a:cubicBezTo>
                  <a:cubicBezTo>
                    <a:pt x="257709" y="759916"/>
                    <a:pt x="261940" y="652326"/>
                    <a:pt x="273424" y="545038"/>
                  </a:cubicBezTo>
                  <a:cubicBezTo>
                    <a:pt x="278562" y="497591"/>
                    <a:pt x="296695" y="453467"/>
                    <a:pt x="313921" y="409041"/>
                  </a:cubicBezTo>
                  <a:cubicBezTo>
                    <a:pt x="327522" y="374285"/>
                    <a:pt x="345050" y="341645"/>
                    <a:pt x="361672" y="308401"/>
                  </a:cubicBezTo>
                  <a:cubicBezTo>
                    <a:pt x="399752" y="231939"/>
                    <a:pt x="404285" y="151852"/>
                    <a:pt x="385850" y="69346"/>
                  </a:cubicBezTo>
                  <a:cubicBezTo>
                    <a:pt x="382525" y="54537"/>
                    <a:pt x="372854" y="42751"/>
                    <a:pt x="366810" y="29151"/>
                  </a:cubicBezTo>
                  <a:cubicBezTo>
                    <a:pt x="367414" y="28849"/>
                    <a:pt x="367717" y="28244"/>
                    <a:pt x="368321" y="27942"/>
                  </a:cubicBezTo>
                  <a:close/>
                  <a:moveTo>
                    <a:pt x="364693" y="25222"/>
                  </a:moveTo>
                  <a:lnTo>
                    <a:pt x="365358" y="25222"/>
                  </a:lnTo>
                  <a:lnTo>
                    <a:pt x="365029" y="25551"/>
                  </a:lnTo>
                  <a:lnTo>
                    <a:pt x="368019" y="27942"/>
                  </a:lnTo>
                  <a:cubicBezTo>
                    <a:pt x="367414" y="28546"/>
                    <a:pt x="367112" y="28849"/>
                    <a:pt x="366507" y="29453"/>
                  </a:cubicBezTo>
                  <a:cubicBezTo>
                    <a:pt x="366205" y="27942"/>
                    <a:pt x="365601" y="26733"/>
                    <a:pt x="364996" y="25524"/>
                  </a:cubicBezTo>
                  <a:lnTo>
                    <a:pt x="364996" y="25524"/>
                  </a:lnTo>
                  <a:close/>
                  <a:moveTo>
                    <a:pt x="212678" y="10715"/>
                  </a:moveTo>
                  <a:cubicBezTo>
                    <a:pt x="247131" y="-770"/>
                    <a:pt x="282792" y="-1374"/>
                    <a:pt x="318756" y="1346"/>
                  </a:cubicBezTo>
                  <a:cubicBezTo>
                    <a:pt x="336587" y="2555"/>
                    <a:pt x="342028" y="17968"/>
                    <a:pt x="348072" y="29754"/>
                  </a:cubicBezTo>
                  <a:cubicBezTo>
                    <a:pt x="372249" y="79016"/>
                    <a:pt x="374969" y="128580"/>
                    <a:pt x="344445" y="176633"/>
                  </a:cubicBezTo>
                  <a:cubicBezTo>
                    <a:pt x="339610" y="184188"/>
                    <a:pt x="333565" y="189629"/>
                    <a:pt x="324499" y="190233"/>
                  </a:cubicBezTo>
                  <a:cubicBezTo>
                    <a:pt x="266171" y="192650"/>
                    <a:pt x="226277" y="227708"/>
                    <a:pt x="187896" y="266090"/>
                  </a:cubicBezTo>
                  <a:cubicBezTo>
                    <a:pt x="176109" y="278179"/>
                    <a:pt x="161603" y="286036"/>
                    <a:pt x="145586" y="287849"/>
                  </a:cubicBezTo>
                  <a:cubicBezTo>
                    <a:pt x="122616" y="290569"/>
                    <a:pt x="107203" y="301751"/>
                    <a:pt x="95417" y="321094"/>
                  </a:cubicBezTo>
                  <a:cubicBezTo>
                    <a:pt x="87862" y="333484"/>
                    <a:pt x="81213" y="346177"/>
                    <a:pt x="75470" y="359475"/>
                  </a:cubicBezTo>
                  <a:cubicBezTo>
                    <a:pt x="68217" y="376399"/>
                    <a:pt x="55222" y="389092"/>
                    <a:pt x="40715" y="403297"/>
                  </a:cubicBezTo>
                  <a:cubicBezTo>
                    <a:pt x="37693" y="393928"/>
                    <a:pt x="39204" y="387280"/>
                    <a:pt x="40413" y="380631"/>
                  </a:cubicBezTo>
                  <a:cubicBezTo>
                    <a:pt x="46759" y="348293"/>
                    <a:pt x="52804" y="315955"/>
                    <a:pt x="56431" y="283014"/>
                  </a:cubicBezTo>
                  <a:cubicBezTo>
                    <a:pt x="60964" y="239494"/>
                    <a:pt x="82421" y="205949"/>
                    <a:pt x="120803" y="182677"/>
                  </a:cubicBezTo>
                  <a:cubicBezTo>
                    <a:pt x="150118" y="164846"/>
                    <a:pt x="167345" y="137949"/>
                    <a:pt x="167043" y="102287"/>
                  </a:cubicBezTo>
                  <a:cubicBezTo>
                    <a:pt x="167043" y="86572"/>
                    <a:pt x="169158" y="70857"/>
                    <a:pt x="172785" y="55443"/>
                  </a:cubicBezTo>
                  <a:cubicBezTo>
                    <a:pt x="177923" y="33381"/>
                    <a:pt x="191221" y="17968"/>
                    <a:pt x="212678" y="10715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33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08959F54-E260-4259-96CF-D457A5DD9148}"/>
              </a:ext>
            </a:extLst>
          </p:cNvPr>
          <p:cNvSpPr txBox="1"/>
          <p:nvPr/>
        </p:nvSpPr>
        <p:spPr>
          <a:xfrm>
            <a:off x="10288106" y="1759553"/>
            <a:ext cx="1450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cs typeface="Arial" pitchFamily="34" charset="0"/>
            </a:endParaRPr>
          </a:p>
        </p:txBody>
      </p:sp>
      <p:grpSp>
        <p:nvGrpSpPr>
          <p:cNvPr id="180" name="Graphic 2">
            <a:extLst>
              <a:ext uri="{FF2B5EF4-FFF2-40B4-BE49-F238E27FC236}">
                <a16:creationId xmlns:a16="http://schemas.microsoft.com/office/drawing/2014/main" id="{517CDD4A-7740-4C06-82F3-5E8B85B77AC8}"/>
              </a:ext>
            </a:extLst>
          </p:cNvPr>
          <p:cNvGrpSpPr/>
          <p:nvPr/>
        </p:nvGrpSpPr>
        <p:grpSpPr>
          <a:xfrm rot="1378226">
            <a:off x="9483178" y="1675843"/>
            <a:ext cx="533441" cy="1357528"/>
            <a:chOff x="8225681" y="914515"/>
            <a:chExt cx="503291" cy="1280800"/>
          </a:xfrm>
          <a:solidFill>
            <a:schemeClr val="accent4"/>
          </a:solidFill>
        </p:grpSpPr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89C290D2-C2EF-40F7-95B2-84F9682EDAA2}"/>
                </a:ext>
              </a:extLst>
            </p:cNvPr>
            <p:cNvSpPr/>
            <p:nvPr/>
          </p:nvSpPr>
          <p:spPr>
            <a:xfrm>
              <a:off x="8267148" y="1217493"/>
              <a:ext cx="229073" cy="916290"/>
            </a:xfrm>
            <a:custGeom>
              <a:avLst/>
              <a:gdLst>
                <a:gd name="connsiteX0" fmla="*/ 78587 w 229072"/>
                <a:gd name="connsiteY0" fmla="*/ 318361 h 916290"/>
                <a:gd name="connsiteX1" fmla="*/ 112363 w 229072"/>
                <a:gd name="connsiteY1" fmla="*/ 329731 h 916290"/>
                <a:gd name="connsiteX2" fmla="*/ 144132 w 229072"/>
                <a:gd name="connsiteY2" fmla="*/ 349796 h 916290"/>
                <a:gd name="connsiteX3" fmla="*/ 158010 w 229072"/>
                <a:gd name="connsiteY3" fmla="*/ 372703 h 916290"/>
                <a:gd name="connsiteX4" fmla="*/ 145637 w 229072"/>
                <a:gd name="connsiteY4" fmla="*/ 332741 h 916290"/>
                <a:gd name="connsiteX5" fmla="*/ 141958 w 229072"/>
                <a:gd name="connsiteY5" fmla="*/ 331904 h 916290"/>
                <a:gd name="connsiteX6" fmla="*/ 99655 w 229072"/>
                <a:gd name="connsiteY6" fmla="*/ 320534 h 916290"/>
                <a:gd name="connsiteX7" fmla="*/ 65879 w 229072"/>
                <a:gd name="connsiteY7" fmla="*/ 290437 h 916290"/>
                <a:gd name="connsiteX8" fmla="*/ 58188 w 229072"/>
                <a:gd name="connsiteY8" fmla="*/ 256327 h 916290"/>
                <a:gd name="connsiteX9" fmla="*/ 94137 w 229072"/>
                <a:gd name="connsiteY9" fmla="*/ 267697 h 916290"/>
                <a:gd name="connsiteX10" fmla="*/ 124067 w 229072"/>
                <a:gd name="connsiteY10" fmla="*/ 286926 h 916290"/>
                <a:gd name="connsiteX11" fmla="*/ 138781 w 229072"/>
                <a:gd name="connsiteY11" fmla="*/ 311171 h 916290"/>
                <a:gd name="connsiteX12" fmla="*/ 137778 w 229072"/>
                <a:gd name="connsiteY12" fmla="*/ 306656 h 916290"/>
                <a:gd name="connsiteX13" fmla="*/ 130421 w 229072"/>
                <a:gd name="connsiteY13" fmla="*/ 282411 h 916290"/>
                <a:gd name="connsiteX14" fmla="*/ 116877 w 229072"/>
                <a:gd name="connsiteY14" fmla="*/ 268366 h 916290"/>
                <a:gd name="connsiteX15" fmla="*/ 81931 w 229072"/>
                <a:gd name="connsiteY15" fmla="*/ 259839 h 916290"/>
                <a:gd name="connsiteX16" fmla="*/ 46483 w 229072"/>
                <a:gd name="connsiteY16" fmla="*/ 227902 h 916290"/>
                <a:gd name="connsiteX17" fmla="*/ 39628 w 229072"/>
                <a:gd name="connsiteY17" fmla="*/ 198808 h 916290"/>
                <a:gd name="connsiteX18" fmla="*/ 39628 w 229072"/>
                <a:gd name="connsiteY18" fmla="*/ 194126 h 916290"/>
                <a:gd name="connsiteX19" fmla="*/ 71732 w 229072"/>
                <a:gd name="connsiteY19" fmla="*/ 206165 h 916290"/>
                <a:gd name="connsiteX20" fmla="*/ 108015 w 229072"/>
                <a:gd name="connsiteY20" fmla="*/ 229909 h 916290"/>
                <a:gd name="connsiteX21" fmla="*/ 118716 w 229072"/>
                <a:gd name="connsiteY21" fmla="*/ 246295 h 916290"/>
                <a:gd name="connsiteX22" fmla="*/ 108015 w 229072"/>
                <a:gd name="connsiteY22" fmla="*/ 213355 h 916290"/>
                <a:gd name="connsiteX23" fmla="*/ 104671 w 229072"/>
                <a:gd name="connsiteY23" fmla="*/ 210847 h 916290"/>
                <a:gd name="connsiteX24" fmla="*/ 66883 w 229072"/>
                <a:gd name="connsiteY24" fmla="*/ 200146 h 916290"/>
                <a:gd name="connsiteX25" fmla="*/ 25583 w 229072"/>
                <a:gd name="connsiteY25" fmla="*/ 162357 h 916290"/>
                <a:gd name="connsiteX26" fmla="*/ 20399 w 229072"/>
                <a:gd name="connsiteY26" fmla="*/ 139283 h 916290"/>
                <a:gd name="connsiteX27" fmla="*/ 19730 w 229072"/>
                <a:gd name="connsiteY27" fmla="*/ 132762 h 916290"/>
                <a:gd name="connsiteX28" fmla="*/ 49326 w 229072"/>
                <a:gd name="connsiteY28" fmla="*/ 144801 h 916290"/>
                <a:gd name="connsiteX29" fmla="*/ 88787 w 229072"/>
                <a:gd name="connsiteY29" fmla="*/ 169380 h 916290"/>
                <a:gd name="connsiteX30" fmla="*/ 98986 w 229072"/>
                <a:gd name="connsiteY30" fmla="*/ 185766 h 916290"/>
                <a:gd name="connsiteX31" fmla="*/ 88954 w 229072"/>
                <a:gd name="connsiteY31" fmla="*/ 156171 h 916290"/>
                <a:gd name="connsiteX32" fmla="*/ 83938 w 229072"/>
                <a:gd name="connsiteY32" fmla="*/ 152325 h 916290"/>
                <a:gd name="connsiteX33" fmla="*/ 52336 w 229072"/>
                <a:gd name="connsiteY33" fmla="*/ 139784 h 916290"/>
                <a:gd name="connsiteX34" fmla="*/ 5685 w 229072"/>
                <a:gd name="connsiteY34" fmla="*/ 98986 h 916290"/>
                <a:gd name="connsiteX35" fmla="*/ 0 w 229072"/>
                <a:gd name="connsiteY35" fmla="*/ 74574 h 916290"/>
                <a:gd name="connsiteX36" fmla="*/ 30432 w 229072"/>
                <a:gd name="connsiteY36" fmla="*/ 84272 h 916290"/>
                <a:gd name="connsiteX37" fmla="*/ 76580 w 229072"/>
                <a:gd name="connsiteY37" fmla="*/ 124736 h 916290"/>
                <a:gd name="connsiteX38" fmla="*/ 80259 w 229072"/>
                <a:gd name="connsiteY38" fmla="*/ 129752 h 916290"/>
                <a:gd name="connsiteX39" fmla="*/ 70059 w 229072"/>
                <a:gd name="connsiteY39" fmla="*/ 100658 h 916290"/>
                <a:gd name="connsiteX40" fmla="*/ 67050 w 229072"/>
                <a:gd name="connsiteY40" fmla="*/ 97481 h 916290"/>
                <a:gd name="connsiteX41" fmla="*/ 61030 w 229072"/>
                <a:gd name="connsiteY41" fmla="*/ 93301 h 916290"/>
                <a:gd name="connsiteX42" fmla="*/ 32940 w 229072"/>
                <a:gd name="connsiteY42" fmla="*/ 25081 h 916290"/>
                <a:gd name="connsiteX43" fmla="*/ 38290 w 229072"/>
                <a:gd name="connsiteY43" fmla="*/ 0 h 916290"/>
                <a:gd name="connsiteX44" fmla="*/ 68220 w 229072"/>
                <a:gd name="connsiteY44" fmla="*/ 23074 h 916290"/>
                <a:gd name="connsiteX45" fmla="*/ 81597 w 229072"/>
                <a:gd name="connsiteY45" fmla="*/ 72902 h 916290"/>
                <a:gd name="connsiteX46" fmla="*/ 74908 w 229072"/>
                <a:gd name="connsiteY46" fmla="*/ 96144 h 916290"/>
                <a:gd name="connsiteX47" fmla="*/ 74741 w 229072"/>
                <a:gd name="connsiteY47" fmla="*/ 107346 h 916290"/>
                <a:gd name="connsiteX48" fmla="*/ 191786 w 229072"/>
                <a:gd name="connsiteY48" fmla="*/ 485901 h 916290"/>
                <a:gd name="connsiteX49" fmla="*/ 223555 w 229072"/>
                <a:gd name="connsiteY49" fmla="*/ 641403 h 916290"/>
                <a:gd name="connsiteX50" fmla="*/ 229407 w 229072"/>
                <a:gd name="connsiteY50" fmla="*/ 819143 h 916290"/>
                <a:gd name="connsiteX51" fmla="*/ 229073 w 229072"/>
                <a:gd name="connsiteY51" fmla="*/ 847903 h 916290"/>
                <a:gd name="connsiteX52" fmla="*/ 221548 w 229072"/>
                <a:gd name="connsiteY52" fmla="*/ 910271 h 916290"/>
                <a:gd name="connsiteX53" fmla="*/ 220712 w 229072"/>
                <a:gd name="connsiteY53" fmla="*/ 912946 h 916290"/>
                <a:gd name="connsiteX54" fmla="*/ 217535 w 229072"/>
                <a:gd name="connsiteY54" fmla="*/ 916792 h 916290"/>
                <a:gd name="connsiteX55" fmla="*/ 201818 w 229072"/>
                <a:gd name="connsiteY55" fmla="*/ 713804 h 916290"/>
                <a:gd name="connsiteX56" fmla="*/ 212018 w 229072"/>
                <a:gd name="connsiteY56" fmla="*/ 745740 h 916290"/>
                <a:gd name="connsiteX57" fmla="*/ 220378 w 229072"/>
                <a:gd name="connsiteY57" fmla="*/ 778512 h 916290"/>
                <a:gd name="connsiteX58" fmla="*/ 226732 w 229072"/>
                <a:gd name="connsiteY58" fmla="*/ 812121 h 916290"/>
                <a:gd name="connsiteX59" fmla="*/ 228404 w 229072"/>
                <a:gd name="connsiteY59" fmla="*/ 812121 h 916290"/>
                <a:gd name="connsiteX60" fmla="*/ 228404 w 229072"/>
                <a:gd name="connsiteY60" fmla="*/ 762293 h 916290"/>
                <a:gd name="connsiteX61" fmla="*/ 191117 w 229072"/>
                <a:gd name="connsiteY61" fmla="*/ 491921 h 916290"/>
                <a:gd name="connsiteX62" fmla="*/ 183593 w 229072"/>
                <a:gd name="connsiteY62" fmla="*/ 464165 h 916290"/>
                <a:gd name="connsiteX63" fmla="*/ 177908 w 229072"/>
                <a:gd name="connsiteY63" fmla="*/ 457476 h 916290"/>
                <a:gd name="connsiteX64" fmla="*/ 142460 w 229072"/>
                <a:gd name="connsiteY64" fmla="*/ 446775 h 916290"/>
                <a:gd name="connsiteX65" fmla="*/ 102330 w 229072"/>
                <a:gd name="connsiteY65" fmla="*/ 408485 h 916290"/>
                <a:gd name="connsiteX66" fmla="*/ 96311 w 229072"/>
                <a:gd name="connsiteY66" fmla="*/ 379391 h 916290"/>
                <a:gd name="connsiteX67" fmla="*/ 102665 w 229072"/>
                <a:gd name="connsiteY67" fmla="*/ 383237 h 916290"/>
                <a:gd name="connsiteX68" fmla="*/ 123064 w 229072"/>
                <a:gd name="connsiteY68" fmla="*/ 390427 h 916290"/>
                <a:gd name="connsiteX69" fmla="*/ 169046 w 229072"/>
                <a:gd name="connsiteY69" fmla="*/ 423032 h 916290"/>
                <a:gd name="connsiteX70" fmla="*/ 174396 w 229072"/>
                <a:gd name="connsiteY70" fmla="*/ 431894 h 916290"/>
                <a:gd name="connsiteX71" fmla="*/ 174062 w 229072"/>
                <a:gd name="connsiteY71" fmla="*/ 428717 h 916290"/>
                <a:gd name="connsiteX72" fmla="*/ 166705 w 229072"/>
                <a:gd name="connsiteY72" fmla="*/ 402131 h 916290"/>
                <a:gd name="connsiteX73" fmla="*/ 158177 w 229072"/>
                <a:gd name="connsiteY73" fmla="*/ 392768 h 916290"/>
                <a:gd name="connsiteX74" fmla="*/ 123398 w 229072"/>
                <a:gd name="connsiteY74" fmla="*/ 383738 h 916290"/>
                <a:gd name="connsiteX75" fmla="*/ 84105 w 229072"/>
                <a:gd name="connsiteY75" fmla="*/ 348792 h 916290"/>
                <a:gd name="connsiteX76" fmla="*/ 77082 w 229072"/>
                <a:gd name="connsiteY76" fmla="*/ 319364 h 916290"/>
                <a:gd name="connsiteX77" fmla="*/ 78587 w 229072"/>
                <a:gd name="connsiteY77" fmla="*/ 318361 h 91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29072" h="916290">
                  <a:moveTo>
                    <a:pt x="78587" y="318361"/>
                  </a:moveTo>
                  <a:cubicBezTo>
                    <a:pt x="88619" y="325885"/>
                    <a:pt x="100157" y="328226"/>
                    <a:pt x="112363" y="329731"/>
                  </a:cubicBezTo>
                  <a:cubicBezTo>
                    <a:pt x="125906" y="331403"/>
                    <a:pt x="136775" y="338258"/>
                    <a:pt x="144132" y="349796"/>
                  </a:cubicBezTo>
                  <a:cubicBezTo>
                    <a:pt x="148646" y="356818"/>
                    <a:pt x="152827" y="364175"/>
                    <a:pt x="158010" y="372703"/>
                  </a:cubicBezTo>
                  <a:cubicBezTo>
                    <a:pt x="153663" y="358490"/>
                    <a:pt x="149817" y="345615"/>
                    <a:pt x="145637" y="332741"/>
                  </a:cubicBezTo>
                  <a:cubicBezTo>
                    <a:pt x="145470" y="332072"/>
                    <a:pt x="143296" y="332239"/>
                    <a:pt x="141958" y="331904"/>
                  </a:cubicBezTo>
                  <a:cubicBezTo>
                    <a:pt x="127913" y="328059"/>
                    <a:pt x="113868" y="323711"/>
                    <a:pt x="99655" y="320534"/>
                  </a:cubicBezTo>
                  <a:cubicBezTo>
                    <a:pt x="82433" y="316856"/>
                    <a:pt x="70728" y="307325"/>
                    <a:pt x="65879" y="290437"/>
                  </a:cubicBezTo>
                  <a:cubicBezTo>
                    <a:pt x="62702" y="279402"/>
                    <a:pt x="60194" y="268032"/>
                    <a:pt x="58188" y="256327"/>
                  </a:cubicBezTo>
                  <a:cubicBezTo>
                    <a:pt x="69223" y="264186"/>
                    <a:pt x="81597" y="265858"/>
                    <a:pt x="94137" y="267697"/>
                  </a:cubicBezTo>
                  <a:cubicBezTo>
                    <a:pt x="106845" y="269537"/>
                    <a:pt x="117044" y="276058"/>
                    <a:pt x="124067" y="286926"/>
                  </a:cubicBezTo>
                  <a:cubicBezTo>
                    <a:pt x="129083" y="294617"/>
                    <a:pt x="133598" y="302643"/>
                    <a:pt x="138781" y="311171"/>
                  </a:cubicBezTo>
                  <a:cubicBezTo>
                    <a:pt x="138280" y="309164"/>
                    <a:pt x="138112" y="307994"/>
                    <a:pt x="137778" y="306656"/>
                  </a:cubicBezTo>
                  <a:cubicBezTo>
                    <a:pt x="135270" y="298630"/>
                    <a:pt x="132093" y="290605"/>
                    <a:pt x="130421" y="282411"/>
                  </a:cubicBezTo>
                  <a:cubicBezTo>
                    <a:pt x="128749" y="274385"/>
                    <a:pt x="124401" y="270205"/>
                    <a:pt x="116877" y="268366"/>
                  </a:cubicBezTo>
                  <a:cubicBezTo>
                    <a:pt x="105173" y="265524"/>
                    <a:pt x="93636" y="262012"/>
                    <a:pt x="81931" y="259839"/>
                  </a:cubicBezTo>
                  <a:cubicBezTo>
                    <a:pt x="63371" y="256327"/>
                    <a:pt x="51500" y="245960"/>
                    <a:pt x="46483" y="227902"/>
                  </a:cubicBezTo>
                  <a:cubicBezTo>
                    <a:pt x="43808" y="218371"/>
                    <a:pt x="41802" y="208506"/>
                    <a:pt x="39628" y="198808"/>
                  </a:cubicBezTo>
                  <a:cubicBezTo>
                    <a:pt x="39293" y="197638"/>
                    <a:pt x="39628" y="196300"/>
                    <a:pt x="39628" y="194126"/>
                  </a:cubicBezTo>
                  <a:cubicBezTo>
                    <a:pt x="49326" y="202487"/>
                    <a:pt x="60194" y="204995"/>
                    <a:pt x="71732" y="206165"/>
                  </a:cubicBezTo>
                  <a:cubicBezTo>
                    <a:pt x="87783" y="207837"/>
                    <a:pt x="99822" y="216030"/>
                    <a:pt x="108015" y="229909"/>
                  </a:cubicBezTo>
                  <a:cubicBezTo>
                    <a:pt x="111359" y="235426"/>
                    <a:pt x="114536" y="241111"/>
                    <a:pt x="118716" y="246295"/>
                  </a:cubicBezTo>
                  <a:cubicBezTo>
                    <a:pt x="115205" y="235259"/>
                    <a:pt x="111694" y="224224"/>
                    <a:pt x="108015" y="213355"/>
                  </a:cubicBezTo>
                  <a:cubicBezTo>
                    <a:pt x="107681" y="212352"/>
                    <a:pt x="106009" y="211349"/>
                    <a:pt x="104671" y="210847"/>
                  </a:cubicBezTo>
                  <a:cubicBezTo>
                    <a:pt x="92131" y="207169"/>
                    <a:pt x="79757" y="202152"/>
                    <a:pt x="66883" y="200146"/>
                  </a:cubicBezTo>
                  <a:cubicBezTo>
                    <a:pt x="44310" y="196467"/>
                    <a:pt x="30432" y="184596"/>
                    <a:pt x="25583" y="162357"/>
                  </a:cubicBezTo>
                  <a:cubicBezTo>
                    <a:pt x="23911" y="154666"/>
                    <a:pt x="22071" y="146974"/>
                    <a:pt x="20399" y="139283"/>
                  </a:cubicBezTo>
                  <a:cubicBezTo>
                    <a:pt x="20065" y="137611"/>
                    <a:pt x="20065" y="135771"/>
                    <a:pt x="19730" y="132762"/>
                  </a:cubicBezTo>
                  <a:cubicBezTo>
                    <a:pt x="28927" y="140788"/>
                    <a:pt x="38457" y="143965"/>
                    <a:pt x="49326" y="144801"/>
                  </a:cubicBezTo>
                  <a:cubicBezTo>
                    <a:pt x="66548" y="146306"/>
                    <a:pt x="79925" y="154164"/>
                    <a:pt x="88787" y="169380"/>
                  </a:cubicBezTo>
                  <a:cubicBezTo>
                    <a:pt x="91963" y="174898"/>
                    <a:pt x="95140" y="180416"/>
                    <a:pt x="98986" y="185766"/>
                  </a:cubicBezTo>
                  <a:cubicBezTo>
                    <a:pt x="95642" y="175901"/>
                    <a:pt x="92632" y="165869"/>
                    <a:pt x="88954" y="156171"/>
                  </a:cubicBezTo>
                  <a:cubicBezTo>
                    <a:pt x="88285" y="154499"/>
                    <a:pt x="85610" y="153663"/>
                    <a:pt x="83938" y="152325"/>
                  </a:cubicBezTo>
                  <a:cubicBezTo>
                    <a:pt x="74407" y="145469"/>
                    <a:pt x="64040" y="141122"/>
                    <a:pt x="52336" y="139784"/>
                  </a:cubicBezTo>
                  <a:cubicBezTo>
                    <a:pt x="27589" y="136942"/>
                    <a:pt x="11872" y="123398"/>
                    <a:pt x="5685" y="98986"/>
                  </a:cubicBezTo>
                  <a:cubicBezTo>
                    <a:pt x="3679" y="90626"/>
                    <a:pt x="1839" y="82265"/>
                    <a:pt x="0" y="74574"/>
                  </a:cubicBezTo>
                  <a:cubicBezTo>
                    <a:pt x="10200" y="77918"/>
                    <a:pt x="20232" y="81095"/>
                    <a:pt x="30432" y="84272"/>
                  </a:cubicBezTo>
                  <a:cubicBezTo>
                    <a:pt x="51834" y="90960"/>
                    <a:pt x="66381" y="105340"/>
                    <a:pt x="76580" y="124736"/>
                  </a:cubicBezTo>
                  <a:cubicBezTo>
                    <a:pt x="77584" y="126575"/>
                    <a:pt x="78420" y="128247"/>
                    <a:pt x="80259" y="129752"/>
                  </a:cubicBezTo>
                  <a:cubicBezTo>
                    <a:pt x="76915" y="120054"/>
                    <a:pt x="73571" y="110356"/>
                    <a:pt x="70059" y="100658"/>
                  </a:cubicBezTo>
                  <a:cubicBezTo>
                    <a:pt x="69558" y="99488"/>
                    <a:pt x="68220" y="98485"/>
                    <a:pt x="67050" y="97481"/>
                  </a:cubicBezTo>
                  <a:cubicBezTo>
                    <a:pt x="65043" y="95976"/>
                    <a:pt x="63037" y="94639"/>
                    <a:pt x="61030" y="93301"/>
                  </a:cubicBezTo>
                  <a:cubicBezTo>
                    <a:pt x="36618" y="76748"/>
                    <a:pt x="26920" y="54175"/>
                    <a:pt x="32940" y="25081"/>
                  </a:cubicBezTo>
                  <a:cubicBezTo>
                    <a:pt x="34612" y="16888"/>
                    <a:pt x="36451" y="8695"/>
                    <a:pt x="38290" y="0"/>
                  </a:cubicBezTo>
                  <a:cubicBezTo>
                    <a:pt x="49995" y="6521"/>
                    <a:pt x="59693" y="13878"/>
                    <a:pt x="68220" y="23074"/>
                  </a:cubicBezTo>
                  <a:cubicBezTo>
                    <a:pt x="81597" y="37454"/>
                    <a:pt x="86446" y="53840"/>
                    <a:pt x="81597" y="72902"/>
                  </a:cubicBezTo>
                  <a:cubicBezTo>
                    <a:pt x="79590" y="80761"/>
                    <a:pt x="77584" y="88619"/>
                    <a:pt x="74908" y="96144"/>
                  </a:cubicBezTo>
                  <a:cubicBezTo>
                    <a:pt x="73571" y="100157"/>
                    <a:pt x="73404" y="103333"/>
                    <a:pt x="74741" y="107346"/>
                  </a:cubicBezTo>
                  <a:cubicBezTo>
                    <a:pt x="117546" y="232417"/>
                    <a:pt x="158344" y="357989"/>
                    <a:pt x="191786" y="485901"/>
                  </a:cubicBezTo>
                  <a:cubicBezTo>
                    <a:pt x="205162" y="537067"/>
                    <a:pt x="217201" y="588733"/>
                    <a:pt x="223555" y="641403"/>
                  </a:cubicBezTo>
                  <a:cubicBezTo>
                    <a:pt x="230578" y="700427"/>
                    <a:pt x="232082" y="759785"/>
                    <a:pt x="229407" y="819143"/>
                  </a:cubicBezTo>
                  <a:cubicBezTo>
                    <a:pt x="228905" y="828674"/>
                    <a:pt x="228905" y="838372"/>
                    <a:pt x="229073" y="847903"/>
                  </a:cubicBezTo>
                  <a:cubicBezTo>
                    <a:pt x="229574" y="869138"/>
                    <a:pt x="227401" y="889872"/>
                    <a:pt x="221548" y="910271"/>
                  </a:cubicBezTo>
                  <a:cubicBezTo>
                    <a:pt x="221214" y="911107"/>
                    <a:pt x="221214" y="912110"/>
                    <a:pt x="220712" y="912946"/>
                  </a:cubicBezTo>
                  <a:cubicBezTo>
                    <a:pt x="219876" y="914284"/>
                    <a:pt x="219040" y="915622"/>
                    <a:pt x="217535" y="916792"/>
                  </a:cubicBezTo>
                  <a:cubicBezTo>
                    <a:pt x="219207" y="848572"/>
                    <a:pt x="213690" y="781020"/>
                    <a:pt x="201818" y="713804"/>
                  </a:cubicBezTo>
                  <a:cubicBezTo>
                    <a:pt x="205162" y="724505"/>
                    <a:pt x="208841" y="735039"/>
                    <a:pt x="212018" y="745740"/>
                  </a:cubicBezTo>
                  <a:cubicBezTo>
                    <a:pt x="215195" y="756608"/>
                    <a:pt x="218037" y="767477"/>
                    <a:pt x="220378" y="778512"/>
                  </a:cubicBezTo>
                  <a:cubicBezTo>
                    <a:pt x="222886" y="789548"/>
                    <a:pt x="224725" y="800918"/>
                    <a:pt x="226732" y="812121"/>
                  </a:cubicBezTo>
                  <a:cubicBezTo>
                    <a:pt x="227233" y="812121"/>
                    <a:pt x="227902" y="812121"/>
                    <a:pt x="228404" y="812121"/>
                  </a:cubicBezTo>
                  <a:cubicBezTo>
                    <a:pt x="228404" y="795567"/>
                    <a:pt x="228404" y="778847"/>
                    <a:pt x="228404" y="762293"/>
                  </a:cubicBezTo>
                  <a:cubicBezTo>
                    <a:pt x="228905" y="670330"/>
                    <a:pt x="215195" y="580373"/>
                    <a:pt x="191117" y="491921"/>
                  </a:cubicBezTo>
                  <a:cubicBezTo>
                    <a:pt x="188609" y="482725"/>
                    <a:pt x="186435" y="473361"/>
                    <a:pt x="183593" y="464165"/>
                  </a:cubicBezTo>
                  <a:cubicBezTo>
                    <a:pt x="182757" y="461489"/>
                    <a:pt x="180416" y="458312"/>
                    <a:pt x="177908" y="457476"/>
                  </a:cubicBezTo>
                  <a:cubicBezTo>
                    <a:pt x="166203" y="453463"/>
                    <a:pt x="154499" y="448949"/>
                    <a:pt x="142460" y="446775"/>
                  </a:cubicBezTo>
                  <a:cubicBezTo>
                    <a:pt x="120221" y="442762"/>
                    <a:pt x="106845" y="430556"/>
                    <a:pt x="102330" y="408485"/>
                  </a:cubicBezTo>
                  <a:cubicBezTo>
                    <a:pt x="100491" y="399121"/>
                    <a:pt x="98485" y="389758"/>
                    <a:pt x="96311" y="379391"/>
                  </a:cubicBezTo>
                  <a:cubicBezTo>
                    <a:pt x="99153" y="381063"/>
                    <a:pt x="100825" y="382401"/>
                    <a:pt x="102665" y="383237"/>
                  </a:cubicBezTo>
                  <a:cubicBezTo>
                    <a:pt x="109353" y="385912"/>
                    <a:pt x="116041" y="389758"/>
                    <a:pt x="123064" y="390427"/>
                  </a:cubicBezTo>
                  <a:cubicBezTo>
                    <a:pt x="144801" y="392600"/>
                    <a:pt x="159682" y="403636"/>
                    <a:pt x="169046" y="423032"/>
                  </a:cubicBezTo>
                  <a:cubicBezTo>
                    <a:pt x="170550" y="426042"/>
                    <a:pt x="172055" y="429051"/>
                    <a:pt x="174396" y="431894"/>
                  </a:cubicBezTo>
                  <a:cubicBezTo>
                    <a:pt x="174229" y="430891"/>
                    <a:pt x="174229" y="429720"/>
                    <a:pt x="174062" y="428717"/>
                  </a:cubicBezTo>
                  <a:cubicBezTo>
                    <a:pt x="171554" y="419855"/>
                    <a:pt x="168711" y="411160"/>
                    <a:pt x="166705" y="402131"/>
                  </a:cubicBezTo>
                  <a:cubicBezTo>
                    <a:pt x="165534" y="397115"/>
                    <a:pt x="163026" y="394105"/>
                    <a:pt x="158177" y="392768"/>
                  </a:cubicBezTo>
                  <a:cubicBezTo>
                    <a:pt x="146640" y="389591"/>
                    <a:pt x="135103" y="385745"/>
                    <a:pt x="123398" y="383738"/>
                  </a:cubicBezTo>
                  <a:cubicBezTo>
                    <a:pt x="102497" y="380227"/>
                    <a:pt x="89121" y="369359"/>
                    <a:pt x="84105" y="348792"/>
                  </a:cubicBezTo>
                  <a:cubicBezTo>
                    <a:pt x="81764" y="338927"/>
                    <a:pt x="79423" y="329229"/>
                    <a:pt x="77082" y="319364"/>
                  </a:cubicBezTo>
                  <a:cubicBezTo>
                    <a:pt x="77584" y="318862"/>
                    <a:pt x="78085" y="318695"/>
                    <a:pt x="78587" y="31836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D017EEA-892E-41D2-B89E-F7EB7043D2D4}"/>
                </a:ext>
              </a:extLst>
            </p:cNvPr>
            <p:cNvSpPr/>
            <p:nvPr/>
          </p:nvSpPr>
          <p:spPr>
            <a:xfrm>
              <a:off x="8490034" y="914682"/>
              <a:ext cx="178911" cy="1279128"/>
            </a:xfrm>
            <a:custGeom>
              <a:avLst/>
              <a:gdLst>
                <a:gd name="connsiteX0" fmla="*/ 89957 w 178910"/>
                <a:gd name="connsiteY0" fmla="*/ 939699 h 1279127"/>
                <a:gd name="connsiteX1" fmla="*/ 89790 w 178910"/>
                <a:gd name="connsiteY1" fmla="*/ 989025 h 1279127"/>
                <a:gd name="connsiteX2" fmla="*/ 87951 w 178910"/>
                <a:gd name="connsiteY2" fmla="*/ 1038685 h 1279127"/>
                <a:gd name="connsiteX3" fmla="*/ 91127 w 178910"/>
                <a:gd name="connsiteY3" fmla="*/ 1027650 h 1279127"/>
                <a:gd name="connsiteX4" fmla="*/ 133096 w 178910"/>
                <a:gd name="connsiteY4" fmla="*/ 783863 h 1279127"/>
                <a:gd name="connsiteX5" fmla="*/ 143129 w 178910"/>
                <a:gd name="connsiteY5" fmla="*/ 578367 h 1279127"/>
                <a:gd name="connsiteX6" fmla="*/ 143129 w 178910"/>
                <a:gd name="connsiteY6" fmla="*/ 568836 h 1279127"/>
                <a:gd name="connsiteX7" fmla="*/ 141624 w 178910"/>
                <a:gd name="connsiteY7" fmla="*/ 573852 h 1279127"/>
                <a:gd name="connsiteX8" fmla="*/ 128749 w 178910"/>
                <a:gd name="connsiteY8" fmla="*/ 563151 h 1279127"/>
                <a:gd name="connsiteX9" fmla="*/ 95475 w 178910"/>
                <a:gd name="connsiteY9" fmla="*/ 543086 h 1279127"/>
                <a:gd name="connsiteX10" fmla="*/ 55847 w 178910"/>
                <a:gd name="connsiteY10" fmla="*/ 471522 h 1279127"/>
                <a:gd name="connsiteX11" fmla="*/ 59191 w 178910"/>
                <a:gd name="connsiteY11" fmla="*/ 435405 h 1279127"/>
                <a:gd name="connsiteX12" fmla="*/ 61866 w 178910"/>
                <a:gd name="connsiteY12" fmla="*/ 437579 h 1279127"/>
                <a:gd name="connsiteX13" fmla="*/ 96144 w 178910"/>
                <a:gd name="connsiteY13" fmla="*/ 463161 h 1279127"/>
                <a:gd name="connsiteX14" fmla="*/ 131257 w 178910"/>
                <a:gd name="connsiteY14" fmla="*/ 497104 h 1279127"/>
                <a:gd name="connsiteX15" fmla="*/ 139617 w 178910"/>
                <a:gd name="connsiteY15" fmla="*/ 527369 h 1279127"/>
                <a:gd name="connsiteX16" fmla="*/ 143296 w 178910"/>
                <a:gd name="connsiteY16" fmla="*/ 551446 h 1279127"/>
                <a:gd name="connsiteX17" fmla="*/ 143797 w 178910"/>
                <a:gd name="connsiteY17" fmla="*/ 546932 h 1279127"/>
                <a:gd name="connsiteX18" fmla="*/ 143965 w 178910"/>
                <a:gd name="connsiteY18" fmla="*/ 292778 h 1279127"/>
                <a:gd name="connsiteX19" fmla="*/ 141791 w 178910"/>
                <a:gd name="connsiteY19" fmla="*/ 152492 h 1279127"/>
                <a:gd name="connsiteX20" fmla="*/ 136775 w 178910"/>
                <a:gd name="connsiteY20" fmla="*/ 138112 h 1279127"/>
                <a:gd name="connsiteX21" fmla="*/ 116877 w 178910"/>
                <a:gd name="connsiteY21" fmla="*/ 106176 h 1279127"/>
                <a:gd name="connsiteX22" fmla="*/ 113199 w 178910"/>
                <a:gd name="connsiteY22" fmla="*/ 56349 h 1279127"/>
                <a:gd name="connsiteX23" fmla="*/ 139784 w 178910"/>
                <a:gd name="connsiteY23" fmla="*/ 2508 h 1279127"/>
                <a:gd name="connsiteX24" fmla="*/ 141122 w 178910"/>
                <a:gd name="connsiteY24" fmla="*/ 0 h 1279127"/>
                <a:gd name="connsiteX25" fmla="*/ 147142 w 178910"/>
                <a:gd name="connsiteY25" fmla="*/ 6521 h 1279127"/>
                <a:gd name="connsiteX26" fmla="*/ 176570 w 178910"/>
                <a:gd name="connsiteY26" fmla="*/ 57853 h 1279127"/>
                <a:gd name="connsiteX27" fmla="*/ 174229 w 178910"/>
                <a:gd name="connsiteY27" fmla="*/ 101327 h 1279127"/>
                <a:gd name="connsiteX28" fmla="*/ 146807 w 178910"/>
                <a:gd name="connsiteY28" fmla="*/ 145804 h 1279127"/>
                <a:gd name="connsiteX29" fmla="*/ 144299 w 178910"/>
                <a:gd name="connsiteY29" fmla="*/ 152659 h 1279127"/>
                <a:gd name="connsiteX30" fmla="*/ 146473 w 178910"/>
                <a:gd name="connsiteY30" fmla="*/ 521851 h 1279127"/>
                <a:gd name="connsiteX31" fmla="*/ 138447 w 178910"/>
                <a:gd name="connsiteY31" fmla="*/ 745406 h 1279127"/>
                <a:gd name="connsiteX32" fmla="*/ 86446 w 178910"/>
                <a:gd name="connsiteY32" fmla="*/ 1054068 h 1279127"/>
                <a:gd name="connsiteX33" fmla="*/ 77918 w 178910"/>
                <a:gd name="connsiteY33" fmla="*/ 1100050 h 1279127"/>
                <a:gd name="connsiteX34" fmla="*/ 45982 w 178910"/>
                <a:gd name="connsiteY34" fmla="*/ 1189840 h 1279127"/>
                <a:gd name="connsiteX35" fmla="*/ 3511 w 178910"/>
                <a:gd name="connsiteY35" fmla="*/ 1274781 h 1279127"/>
                <a:gd name="connsiteX36" fmla="*/ 0 w 178910"/>
                <a:gd name="connsiteY36" fmla="*/ 1280131 h 1279127"/>
                <a:gd name="connsiteX37" fmla="*/ 89957 w 178910"/>
                <a:gd name="connsiteY37" fmla="*/ 939699 h 1279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78910" h="1279127">
                  <a:moveTo>
                    <a:pt x="89957" y="939699"/>
                  </a:moveTo>
                  <a:cubicBezTo>
                    <a:pt x="89957" y="956086"/>
                    <a:pt x="90291" y="972639"/>
                    <a:pt x="89790" y="989025"/>
                  </a:cubicBezTo>
                  <a:cubicBezTo>
                    <a:pt x="89455" y="1005579"/>
                    <a:pt x="88285" y="1021965"/>
                    <a:pt x="87951" y="1038685"/>
                  </a:cubicBezTo>
                  <a:cubicBezTo>
                    <a:pt x="88954" y="1035007"/>
                    <a:pt x="90124" y="1031328"/>
                    <a:pt x="91127" y="1027650"/>
                  </a:cubicBezTo>
                  <a:cubicBezTo>
                    <a:pt x="113199" y="947725"/>
                    <a:pt x="128080" y="866630"/>
                    <a:pt x="133096" y="783863"/>
                  </a:cubicBezTo>
                  <a:cubicBezTo>
                    <a:pt x="137276" y="715476"/>
                    <a:pt x="139952" y="646921"/>
                    <a:pt x="143129" y="578367"/>
                  </a:cubicBezTo>
                  <a:cubicBezTo>
                    <a:pt x="143296" y="575691"/>
                    <a:pt x="143129" y="573183"/>
                    <a:pt x="143129" y="568836"/>
                  </a:cubicBezTo>
                  <a:cubicBezTo>
                    <a:pt x="142460" y="571344"/>
                    <a:pt x="142125" y="572347"/>
                    <a:pt x="141624" y="573852"/>
                  </a:cubicBezTo>
                  <a:cubicBezTo>
                    <a:pt x="137276" y="570173"/>
                    <a:pt x="133263" y="565993"/>
                    <a:pt x="128749" y="563151"/>
                  </a:cubicBezTo>
                  <a:cubicBezTo>
                    <a:pt x="117880" y="556128"/>
                    <a:pt x="107179" y="548437"/>
                    <a:pt x="95475" y="543086"/>
                  </a:cubicBezTo>
                  <a:cubicBezTo>
                    <a:pt x="64374" y="528706"/>
                    <a:pt x="52336" y="504796"/>
                    <a:pt x="55847" y="471522"/>
                  </a:cubicBezTo>
                  <a:cubicBezTo>
                    <a:pt x="57185" y="459817"/>
                    <a:pt x="58021" y="448113"/>
                    <a:pt x="59191" y="435405"/>
                  </a:cubicBezTo>
                  <a:cubicBezTo>
                    <a:pt x="60696" y="436576"/>
                    <a:pt x="61365" y="437077"/>
                    <a:pt x="61866" y="437579"/>
                  </a:cubicBezTo>
                  <a:cubicBezTo>
                    <a:pt x="71063" y="449116"/>
                    <a:pt x="82433" y="457476"/>
                    <a:pt x="96144" y="463161"/>
                  </a:cubicBezTo>
                  <a:cubicBezTo>
                    <a:pt x="112195" y="469682"/>
                    <a:pt x="125070" y="480384"/>
                    <a:pt x="131257" y="497104"/>
                  </a:cubicBezTo>
                  <a:cubicBezTo>
                    <a:pt x="134935" y="506969"/>
                    <a:pt x="137444" y="517169"/>
                    <a:pt x="139617" y="527369"/>
                  </a:cubicBezTo>
                  <a:cubicBezTo>
                    <a:pt x="141289" y="535227"/>
                    <a:pt x="141791" y="543253"/>
                    <a:pt x="143296" y="551446"/>
                  </a:cubicBezTo>
                  <a:cubicBezTo>
                    <a:pt x="143463" y="549941"/>
                    <a:pt x="143797" y="548437"/>
                    <a:pt x="143797" y="546932"/>
                  </a:cubicBezTo>
                  <a:cubicBezTo>
                    <a:pt x="143965" y="462158"/>
                    <a:pt x="144299" y="377385"/>
                    <a:pt x="143965" y="292778"/>
                  </a:cubicBezTo>
                  <a:cubicBezTo>
                    <a:pt x="143797" y="245960"/>
                    <a:pt x="142460" y="199310"/>
                    <a:pt x="141791" y="152492"/>
                  </a:cubicBezTo>
                  <a:cubicBezTo>
                    <a:pt x="141791" y="146974"/>
                    <a:pt x="139952" y="142794"/>
                    <a:pt x="136775" y="138112"/>
                  </a:cubicBezTo>
                  <a:cubicBezTo>
                    <a:pt x="129585" y="127913"/>
                    <a:pt x="122562" y="117379"/>
                    <a:pt x="116877" y="106176"/>
                  </a:cubicBezTo>
                  <a:cubicBezTo>
                    <a:pt x="108684" y="90291"/>
                    <a:pt x="107848" y="73404"/>
                    <a:pt x="113199" y="56349"/>
                  </a:cubicBezTo>
                  <a:cubicBezTo>
                    <a:pt x="119051" y="36953"/>
                    <a:pt x="128582" y="19229"/>
                    <a:pt x="139784" y="2508"/>
                  </a:cubicBezTo>
                  <a:cubicBezTo>
                    <a:pt x="140119" y="1839"/>
                    <a:pt x="140453" y="1170"/>
                    <a:pt x="141122" y="0"/>
                  </a:cubicBezTo>
                  <a:cubicBezTo>
                    <a:pt x="143630" y="2675"/>
                    <a:pt x="145469" y="4515"/>
                    <a:pt x="147142" y="6521"/>
                  </a:cubicBezTo>
                  <a:cubicBezTo>
                    <a:pt x="160518" y="21570"/>
                    <a:pt x="170550" y="38457"/>
                    <a:pt x="176570" y="57853"/>
                  </a:cubicBezTo>
                  <a:cubicBezTo>
                    <a:pt x="181252" y="72735"/>
                    <a:pt x="180416" y="86947"/>
                    <a:pt x="174229" y="101327"/>
                  </a:cubicBezTo>
                  <a:cubicBezTo>
                    <a:pt x="167206" y="117546"/>
                    <a:pt x="157676" y="131926"/>
                    <a:pt x="146807" y="145804"/>
                  </a:cubicBezTo>
                  <a:cubicBezTo>
                    <a:pt x="145302" y="147643"/>
                    <a:pt x="144132" y="150318"/>
                    <a:pt x="144299" y="152659"/>
                  </a:cubicBezTo>
                  <a:cubicBezTo>
                    <a:pt x="147142" y="275723"/>
                    <a:pt x="149148" y="398787"/>
                    <a:pt x="146473" y="521851"/>
                  </a:cubicBezTo>
                  <a:cubicBezTo>
                    <a:pt x="144968" y="596425"/>
                    <a:pt x="142125" y="670999"/>
                    <a:pt x="138447" y="745406"/>
                  </a:cubicBezTo>
                  <a:cubicBezTo>
                    <a:pt x="133263" y="850244"/>
                    <a:pt x="116376" y="953243"/>
                    <a:pt x="86446" y="1054068"/>
                  </a:cubicBezTo>
                  <a:cubicBezTo>
                    <a:pt x="82098" y="1068950"/>
                    <a:pt x="81095" y="1084667"/>
                    <a:pt x="77918" y="1100050"/>
                  </a:cubicBezTo>
                  <a:cubicBezTo>
                    <a:pt x="71397" y="1131485"/>
                    <a:pt x="63204" y="1162752"/>
                    <a:pt x="45982" y="1189840"/>
                  </a:cubicBezTo>
                  <a:cubicBezTo>
                    <a:pt x="28927" y="1216927"/>
                    <a:pt x="17055" y="1246188"/>
                    <a:pt x="3511" y="1274781"/>
                  </a:cubicBezTo>
                  <a:cubicBezTo>
                    <a:pt x="2675" y="1276620"/>
                    <a:pt x="1505" y="1278626"/>
                    <a:pt x="0" y="1280131"/>
                  </a:cubicBezTo>
                  <a:cubicBezTo>
                    <a:pt x="48323" y="1171280"/>
                    <a:pt x="74407" y="1056911"/>
                    <a:pt x="89957" y="93969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8578AC0-EC14-4DD1-A833-358432AF5486}"/>
                </a:ext>
              </a:extLst>
            </p:cNvPr>
            <p:cNvSpPr/>
            <p:nvPr/>
          </p:nvSpPr>
          <p:spPr>
            <a:xfrm>
              <a:off x="8413788" y="1264478"/>
              <a:ext cx="170550" cy="576862"/>
            </a:xfrm>
            <a:custGeom>
              <a:avLst/>
              <a:gdLst>
                <a:gd name="connsiteX0" fmla="*/ 165367 w 170550"/>
                <a:gd name="connsiteY0" fmla="*/ 577363 h 576861"/>
                <a:gd name="connsiteX1" fmla="*/ 161521 w 170550"/>
                <a:gd name="connsiteY1" fmla="*/ 533388 h 576861"/>
                <a:gd name="connsiteX2" fmla="*/ 121392 w 170550"/>
                <a:gd name="connsiteY2" fmla="*/ 341937 h 576861"/>
                <a:gd name="connsiteX3" fmla="*/ 2675 w 170550"/>
                <a:gd name="connsiteY3" fmla="*/ 10868 h 576861"/>
                <a:gd name="connsiteX4" fmla="*/ 0 w 170550"/>
                <a:gd name="connsiteY4" fmla="*/ 0 h 576861"/>
                <a:gd name="connsiteX5" fmla="*/ 28759 w 170550"/>
                <a:gd name="connsiteY5" fmla="*/ 46316 h 576861"/>
                <a:gd name="connsiteX6" fmla="*/ 138280 w 170550"/>
                <a:gd name="connsiteY6" fmla="*/ 279903 h 576861"/>
                <a:gd name="connsiteX7" fmla="*/ 170216 w 170550"/>
                <a:gd name="connsiteY7" fmla="*/ 517838 h 576861"/>
                <a:gd name="connsiteX8" fmla="*/ 166538 w 170550"/>
                <a:gd name="connsiteY8" fmla="*/ 571845 h 576861"/>
                <a:gd name="connsiteX9" fmla="*/ 165367 w 170550"/>
                <a:gd name="connsiteY9" fmla="*/ 577363 h 57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550" h="576861">
                  <a:moveTo>
                    <a:pt x="165367" y="577363"/>
                  </a:moveTo>
                  <a:cubicBezTo>
                    <a:pt x="164029" y="561646"/>
                    <a:pt x="162692" y="547433"/>
                    <a:pt x="161521" y="533388"/>
                  </a:cubicBezTo>
                  <a:cubicBezTo>
                    <a:pt x="155836" y="468010"/>
                    <a:pt x="141122" y="404472"/>
                    <a:pt x="121392" y="341937"/>
                  </a:cubicBezTo>
                  <a:cubicBezTo>
                    <a:pt x="86278" y="229909"/>
                    <a:pt x="45146" y="120221"/>
                    <a:pt x="2675" y="10868"/>
                  </a:cubicBezTo>
                  <a:cubicBezTo>
                    <a:pt x="1338" y="7524"/>
                    <a:pt x="167" y="4013"/>
                    <a:pt x="0" y="0"/>
                  </a:cubicBezTo>
                  <a:cubicBezTo>
                    <a:pt x="9698" y="15383"/>
                    <a:pt x="19563" y="30766"/>
                    <a:pt x="28759" y="46316"/>
                  </a:cubicBezTo>
                  <a:cubicBezTo>
                    <a:pt x="73069" y="120556"/>
                    <a:pt x="110691" y="197805"/>
                    <a:pt x="138280" y="279903"/>
                  </a:cubicBezTo>
                  <a:cubicBezTo>
                    <a:pt x="164364" y="357153"/>
                    <a:pt x="176068" y="436241"/>
                    <a:pt x="170216" y="517838"/>
                  </a:cubicBezTo>
                  <a:cubicBezTo>
                    <a:pt x="168878" y="535896"/>
                    <a:pt x="167875" y="553787"/>
                    <a:pt x="166538" y="571845"/>
                  </a:cubicBezTo>
                  <a:cubicBezTo>
                    <a:pt x="166370" y="573016"/>
                    <a:pt x="165869" y="574521"/>
                    <a:pt x="165367" y="5773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20DE54CF-690C-494E-894A-671B145BD375}"/>
                </a:ext>
              </a:extLst>
            </p:cNvPr>
            <p:cNvSpPr/>
            <p:nvPr/>
          </p:nvSpPr>
          <p:spPr>
            <a:xfrm>
              <a:off x="8225514" y="1558928"/>
              <a:ext cx="237433" cy="357821"/>
            </a:xfrm>
            <a:custGeom>
              <a:avLst/>
              <a:gdLst>
                <a:gd name="connsiteX0" fmla="*/ 238603 w 237432"/>
                <a:gd name="connsiteY0" fmla="*/ 358156 h 357821"/>
                <a:gd name="connsiteX1" fmla="*/ 212519 w 237432"/>
                <a:gd name="connsiteY1" fmla="*/ 300302 h 357821"/>
                <a:gd name="connsiteX2" fmla="*/ 135270 w 237432"/>
                <a:gd name="connsiteY2" fmla="*/ 177573 h 357821"/>
                <a:gd name="connsiteX3" fmla="*/ 2341 w 237432"/>
                <a:gd name="connsiteY3" fmla="*/ 4682 h 357821"/>
                <a:gd name="connsiteX4" fmla="*/ 0 w 237432"/>
                <a:gd name="connsiteY4" fmla="*/ 0 h 357821"/>
                <a:gd name="connsiteX5" fmla="*/ 22573 w 237432"/>
                <a:gd name="connsiteY5" fmla="*/ 19062 h 357821"/>
                <a:gd name="connsiteX6" fmla="*/ 135437 w 237432"/>
                <a:gd name="connsiteY6" fmla="*/ 135437 h 357821"/>
                <a:gd name="connsiteX7" fmla="*/ 236430 w 237432"/>
                <a:gd name="connsiteY7" fmla="*/ 347120 h 357821"/>
                <a:gd name="connsiteX8" fmla="*/ 238771 w 237432"/>
                <a:gd name="connsiteY8" fmla="*/ 357989 h 357821"/>
                <a:gd name="connsiteX9" fmla="*/ 238603 w 237432"/>
                <a:gd name="connsiteY9" fmla="*/ 358156 h 35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432" h="357821">
                  <a:moveTo>
                    <a:pt x="238603" y="358156"/>
                  </a:moveTo>
                  <a:cubicBezTo>
                    <a:pt x="229909" y="338927"/>
                    <a:pt x="221548" y="319364"/>
                    <a:pt x="212519" y="300302"/>
                  </a:cubicBezTo>
                  <a:cubicBezTo>
                    <a:pt x="191953" y="256160"/>
                    <a:pt x="164364" y="216198"/>
                    <a:pt x="135270" y="177573"/>
                  </a:cubicBezTo>
                  <a:cubicBezTo>
                    <a:pt x="91629" y="119552"/>
                    <a:pt x="46818" y="62368"/>
                    <a:pt x="2341" y="4682"/>
                  </a:cubicBezTo>
                  <a:cubicBezTo>
                    <a:pt x="1338" y="3344"/>
                    <a:pt x="334" y="2174"/>
                    <a:pt x="0" y="0"/>
                  </a:cubicBezTo>
                  <a:cubicBezTo>
                    <a:pt x="7524" y="6354"/>
                    <a:pt x="15049" y="12540"/>
                    <a:pt x="22573" y="19062"/>
                  </a:cubicBezTo>
                  <a:cubicBezTo>
                    <a:pt x="63371" y="54676"/>
                    <a:pt x="100993" y="93468"/>
                    <a:pt x="135437" y="135437"/>
                  </a:cubicBezTo>
                  <a:cubicBezTo>
                    <a:pt x="186602" y="197805"/>
                    <a:pt x="220712" y="268032"/>
                    <a:pt x="236430" y="347120"/>
                  </a:cubicBezTo>
                  <a:cubicBezTo>
                    <a:pt x="237099" y="350799"/>
                    <a:pt x="238102" y="354310"/>
                    <a:pt x="238771" y="357989"/>
                  </a:cubicBezTo>
                  <a:cubicBezTo>
                    <a:pt x="238771" y="357989"/>
                    <a:pt x="238771" y="358156"/>
                    <a:pt x="238603" y="35815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2DEC7C02-6260-426D-8D98-0482EA0A5E24}"/>
                </a:ext>
              </a:extLst>
            </p:cNvPr>
            <p:cNvSpPr/>
            <p:nvPr/>
          </p:nvSpPr>
          <p:spPr>
            <a:xfrm>
              <a:off x="8637762" y="1439208"/>
              <a:ext cx="86947" cy="137109"/>
            </a:xfrm>
            <a:custGeom>
              <a:avLst/>
              <a:gdLst>
                <a:gd name="connsiteX0" fmla="*/ 584 w 86947"/>
                <a:gd name="connsiteY0" fmla="*/ 137945 h 137109"/>
                <a:gd name="connsiteX1" fmla="*/ 3928 w 86947"/>
                <a:gd name="connsiteY1" fmla="*/ 87951 h 137109"/>
                <a:gd name="connsiteX2" fmla="*/ 5433 w 86947"/>
                <a:gd name="connsiteY2" fmla="*/ 81931 h 137109"/>
                <a:gd name="connsiteX3" fmla="*/ 55261 w 86947"/>
                <a:gd name="connsiteY3" fmla="*/ 24078 h 137109"/>
                <a:gd name="connsiteX4" fmla="*/ 80342 w 86947"/>
                <a:gd name="connsiteY4" fmla="*/ 5351 h 137109"/>
                <a:gd name="connsiteX5" fmla="*/ 85358 w 86947"/>
                <a:gd name="connsiteY5" fmla="*/ 0 h 137109"/>
                <a:gd name="connsiteX6" fmla="*/ 87531 w 86947"/>
                <a:gd name="connsiteY6" fmla="*/ 22238 h 137109"/>
                <a:gd name="connsiteX7" fmla="*/ 87197 w 86947"/>
                <a:gd name="connsiteY7" fmla="*/ 61030 h 137109"/>
                <a:gd name="connsiteX8" fmla="*/ 62785 w 86947"/>
                <a:gd name="connsiteY8" fmla="*/ 98485 h 137109"/>
                <a:gd name="connsiteX9" fmla="*/ 51080 w 86947"/>
                <a:gd name="connsiteY9" fmla="*/ 105173 h 137109"/>
                <a:gd name="connsiteX10" fmla="*/ 584 w 86947"/>
                <a:gd name="connsiteY10" fmla="*/ 137945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37109">
                  <a:moveTo>
                    <a:pt x="584" y="137945"/>
                  </a:moveTo>
                  <a:cubicBezTo>
                    <a:pt x="-921" y="120054"/>
                    <a:pt x="584" y="104002"/>
                    <a:pt x="3928" y="87951"/>
                  </a:cubicBezTo>
                  <a:cubicBezTo>
                    <a:pt x="4430" y="85944"/>
                    <a:pt x="4931" y="83938"/>
                    <a:pt x="5433" y="81931"/>
                  </a:cubicBezTo>
                  <a:cubicBezTo>
                    <a:pt x="10951" y="53004"/>
                    <a:pt x="27504" y="33608"/>
                    <a:pt x="55261" y="24078"/>
                  </a:cubicBezTo>
                  <a:cubicBezTo>
                    <a:pt x="65460" y="20566"/>
                    <a:pt x="73152" y="13042"/>
                    <a:pt x="80342" y="5351"/>
                  </a:cubicBezTo>
                  <a:cubicBezTo>
                    <a:pt x="81679" y="3846"/>
                    <a:pt x="83017" y="2341"/>
                    <a:pt x="85358" y="0"/>
                  </a:cubicBezTo>
                  <a:cubicBezTo>
                    <a:pt x="86194" y="8193"/>
                    <a:pt x="87364" y="15216"/>
                    <a:pt x="87531" y="22238"/>
                  </a:cubicBezTo>
                  <a:cubicBezTo>
                    <a:pt x="87866" y="35113"/>
                    <a:pt x="88367" y="48155"/>
                    <a:pt x="87197" y="61030"/>
                  </a:cubicBezTo>
                  <a:cubicBezTo>
                    <a:pt x="85692" y="77249"/>
                    <a:pt x="76663" y="89623"/>
                    <a:pt x="62785" y="98485"/>
                  </a:cubicBezTo>
                  <a:cubicBezTo>
                    <a:pt x="58939" y="100825"/>
                    <a:pt x="55093" y="103166"/>
                    <a:pt x="51080" y="105173"/>
                  </a:cubicBezTo>
                  <a:cubicBezTo>
                    <a:pt x="33357" y="113700"/>
                    <a:pt x="15967" y="122897"/>
                    <a:pt x="584" y="13794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F22C63-68A2-40F5-937A-BE1164B863DA}"/>
                </a:ext>
              </a:extLst>
            </p:cNvPr>
            <p:cNvSpPr/>
            <p:nvPr/>
          </p:nvSpPr>
          <p:spPr>
            <a:xfrm>
              <a:off x="8547210" y="1081888"/>
              <a:ext cx="85275" cy="138781"/>
            </a:xfrm>
            <a:custGeom>
              <a:avLst/>
              <a:gdLst>
                <a:gd name="connsiteX0" fmla="*/ 4356 w 85275"/>
                <a:gd name="connsiteY0" fmla="*/ 0 h 138781"/>
                <a:gd name="connsiteX1" fmla="*/ 32614 w 85275"/>
                <a:gd name="connsiteY1" fmla="*/ 24747 h 138781"/>
                <a:gd name="connsiteX2" fmla="*/ 39302 w 85275"/>
                <a:gd name="connsiteY2" fmla="*/ 27756 h 138781"/>
                <a:gd name="connsiteX3" fmla="*/ 79599 w 85275"/>
                <a:gd name="connsiteY3" fmla="*/ 75243 h 138781"/>
                <a:gd name="connsiteX4" fmla="*/ 86287 w 85275"/>
                <a:gd name="connsiteY4" fmla="*/ 132093 h 138781"/>
                <a:gd name="connsiteX5" fmla="*/ 85618 w 85275"/>
                <a:gd name="connsiteY5" fmla="*/ 139283 h 138781"/>
                <a:gd name="connsiteX6" fmla="*/ 82107 w 85275"/>
                <a:gd name="connsiteY6" fmla="*/ 136440 h 138781"/>
                <a:gd name="connsiteX7" fmla="*/ 49000 w 85275"/>
                <a:gd name="connsiteY7" fmla="*/ 113199 h 138781"/>
                <a:gd name="connsiteX8" fmla="*/ 28266 w 85275"/>
                <a:gd name="connsiteY8" fmla="*/ 101829 h 138781"/>
                <a:gd name="connsiteX9" fmla="*/ 9 w 85275"/>
                <a:gd name="connsiteY9" fmla="*/ 56683 h 138781"/>
                <a:gd name="connsiteX10" fmla="*/ 3353 w 85275"/>
                <a:gd name="connsiteY10" fmla="*/ 1672 h 138781"/>
                <a:gd name="connsiteX11" fmla="*/ 4356 w 85275"/>
                <a:gd name="connsiteY11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8781">
                  <a:moveTo>
                    <a:pt x="4356" y="0"/>
                  </a:moveTo>
                  <a:cubicBezTo>
                    <a:pt x="11880" y="10868"/>
                    <a:pt x="20742" y="19563"/>
                    <a:pt x="32614" y="24747"/>
                  </a:cubicBezTo>
                  <a:cubicBezTo>
                    <a:pt x="34787" y="25750"/>
                    <a:pt x="37128" y="26753"/>
                    <a:pt x="39302" y="27756"/>
                  </a:cubicBezTo>
                  <a:cubicBezTo>
                    <a:pt x="60537" y="36953"/>
                    <a:pt x="73914" y="52503"/>
                    <a:pt x="79599" y="75243"/>
                  </a:cubicBezTo>
                  <a:cubicBezTo>
                    <a:pt x="84280" y="93970"/>
                    <a:pt x="87290" y="112697"/>
                    <a:pt x="86287" y="132093"/>
                  </a:cubicBezTo>
                  <a:cubicBezTo>
                    <a:pt x="86120" y="134267"/>
                    <a:pt x="85953" y="136440"/>
                    <a:pt x="85618" y="139283"/>
                  </a:cubicBezTo>
                  <a:cubicBezTo>
                    <a:pt x="84113" y="137945"/>
                    <a:pt x="83110" y="137109"/>
                    <a:pt x="82107" y="136440"/>
                  </a:cubicBezTo>
                  <a:cubicBezTo>
                    <a:pt x="71071" y="128582"/>
                    <a:pt x="60203" y="120723"/>
                    <a:pt x="49000" y="113199"/>
                  </a:cubicBezTo>
                  <a:cubicBezTo>
                    <a:pt x="42479" y="108851"/>
                    <a:pt x="35122" y="105674"/>
                    <a:pt x="28266" y="101829"/>
                  </a:cubicBezTo>
                  <a:cubicBezTo>
                    <a:pt x="10877" y="91796"/>
                    <a:pt x="176" y="76915"/>
                    <a:pt x="9" y="56683"/>
                  </a:cubicBezTo>
                  <a:cubicBezTo>
                    <a:pt x="-159" y="38290"/>
                    <a:pt x="2182" y="20065"/>
                    <a:pt x="3353" y="1672"/>
                  </a:cubicBezTo>
                  <a:cubicBezTo>
                    <a:pt x="3520" y="1170"/>
                    <a:pt x="4021" y="669"/>
                    <a:pt x="4356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E5061C4-8BF0-44E4-B6BF-2AD8D80FBB5C}"/>
                </a:ext>
              </a:extLst>
            </p:cNvPr>
            <p:cNvSpPr/>
            <p:nvPr/>
          </p:nvSpPr>
          <p:spPr>
            <a:xfrm>
              <a:off x="8545784" y="1260632"/>
              <a:ext cx="86947" cy="137109"/>
            </a:xfrm>
            <a:custGeom>
              <a:avLst/>
              <a:gdLst>
                <a:gd name="connsiteX0" fmla="*/ 5114 w 86947"/>
                <a:gd name="connsiteY0" fmla="*/ 0 h 137109"/>
                <a:gd name="connsiteX1" fmla="*/ 9963 w 86947"/>
                <a:gd name="connsiteY1" fmla="*/ 5351 h 137109"/>
                <a:gd name="connsiteX2" fmla="*/ 36381 w 86947"/>
                <a:gd name="connsiteY2" fmla="*/ 24914 h 137109"/>
                <a:gd name="connsiteX3" fmla="*/ 58285 w 86947"/>
                <a:gd name="connsiteY3" fmla="*/ 37454 h 137109"/>
                <a:gd name="connsiteX4" fmla="*/ 78684 w 86947"/>
                <a:gd name="connsiteY4" fmla="*/ 68387 h 137109"/>
                <a:gd name="connsiteX5" fmla="*/ 86878 w 86947"/>
                <a:gd name="connsiteY5" fmla="*/ 133431 h 137109"/>
                <a:gd name="connsiteX6" fmla="*/ 86376 w 86947"/>
                <a:gd name="connsiteY6" fmla="*/ 137945 h 137109"/>
                <a:gd name="connsiteX7" fmla="*/ 83366 w 86947"/>
                <a:gd name="connsiteY7" fmla="*/ 135437 h 137109"/>
                <a:gd name="connsiteX8" fmla="*/ 49925 w 86947"/>
                <a:gd name="connsiteY8" fmla="*/ 111861 h 137109"/>
                <a:gd name="connsiteX9" fmla="*/ 38053 w 86947"/>
                <a:gd name="connsiteY9" fmla="*/ 105507 h 137109"/>
                <a:gd name="connsiteX10" fmla="*/ 432 w 86947"/>
                <a:gd name="connsiteY10" fmla="*/ 37287 h 137109"/>
                <a:gd name="connsiteX11" fmla="*/ 3776 w 86947"/>
                <a:gd name="connsiteY11" fmla="*/ 334 h 137109"/>
                <a:gd name="connsiteX12" fmla="*/ 5114 w 86947"/>
                <a:gd name="connsiteY12" fmla="*/ 0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47" h="137109">
                  <a:moveTo>
                    <a:pt x="5114" y="0"/>
                  </a:moveTo>
                  <a:cubicBezTo>
                    <a:pt x="6786" y="1839"/>
                    <a:pt x="8291" y="3511"/>
                    <a:pt x="9963" y="5351"/>
                  </a:cubicBezTo>
                  <a:cubicBezTo>
                    <a:pt x="17320" y="13711"/>
                    <a:pt x="26014" y="20399"/>
                    <a:pt x="36381" y="24914"/>
                  </a:cubicBezTo>
                  <a:cubicBezTo>
                    <a:pt x="44073" y="28258"/>
                    <a:pt x="51430" y="32605"/>
                    <a:pt x="58285" y="37454"/>
                  </a:cubicBezTo>
                  <a:cubicBezTo>
                    <a:pt x="68819" y="44978"/>
                    <a:pt x="75006" y="56014"/>
                    <a:pt x="78684" y="68387"/>
                  </a:cubicBezTo>
                  <a:cubicBezTo>
                    <a:pt x="85206" y="89623"/>
                    <a:pt x="88550" y="111192"/>
                    <a:pt x="86878" y="133431"/>
                  </a:cubicBezTo>
                  <a:cubicBezTo>
                    <a:pt x="86710" y="134601"/>
                    <a:pt x="86543" y="135939"/>
                    <a:pt x="86376" y="137945"/>
                  </a:cubicBezTo>
                  <a:cubicBezTo>
                    <a:pt x="85038" y="136775"/>
                    <a:pt x="84202" y="136106"/>
                    <a:pt x="83366" y="135437"/>
                  </a:cubicBezTo>
                  <a:cubicBezTo>
                    <a:pt x="72163" y="127578"/>
                    <a:pt x="61128" y="119552"/>
                    <a:pt x="49925" y="111861"/>
                  </a:cubicBezTo>
                  <a:cubicBezTo>
                    <a:pt x="46246" y="109353"/>
                    <a:pt x="42066" y="107514"/>
                    <a:pt x="38053" y="105507"/>
                  </a:cubicBezTo>
                  <a:cubicBezTo>
                    <a:pt x="8625" y="91963"/>
                    <a:pt x="-2411" y="68555"/>
                    <a:pt x="432" y="37287"/>
                  </a:cubicBezTo>
                  <a:cubicBezTo>
                    <a:pt x="1602" y="24914"/>
                    <a:pt x="2606" y="12708"/>
                    <a:pt x="3776" y="334"/>
                  </a:cubicBezTo>
                  <a:cubicBezTo>
                    <a:pt x="4110" y="167"/>
                    <a:pt x="4612" y="167"/>
                    <a:pt x="5114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1CE5AAF-DB6F-4B08-B945-765B19818965}"/>
                </a:ext>
              </a:extLst>
            </p:cNvPr>
            <p:cNvSpPr/>
            <p:nvPr/>
          </p:nvSpPr>
          <p:spPr>
            <a:xfrm>
              <a:off x="8546466" y="1169337"/>
              <a:ext cx="86947" cy="140453"/>
            </a:xfrm>
            <a:custGeom>
              <a:avLst/>
              <a:gdLst>
                <a:gd name="connsiteX0" fmla="*/ 86530 w 86947"/>
                <a:gd name="connsiteY0" fmla="*/ 140453 h 140453"/>
                <a:gd name="connsiteX1" fmla="*/ 82517 w 86947"/>
                <a:gd name="connsiteY1" fmla="*/ 137109 h 140453"/>
                <a:gd name="connsiteX2" fmla="*/ 48741 w 86947"/>
                <a:gd name="connsiteY2" fmla="*/ 113700 h 140453"/>
                <a:gd name="connsiteX3" fmla="*/ 28008 w 86947"/>
                <a:gd name="connsiteY3" fmla="*/ 102163 h 140453"/>
                <a:gd name="connsiteX4" fmla="*/ 586 w 86947"/>
                <a:gd name="connsiteY4" fmla="*/ 59358 h 140453"/>
                <a:gd name="connsiteX5" fmla="*/ 4264 w 86947"/>
                <a:gd name="connsiteY5" fmla="*/ 0 h 140453"/>
                <a:gd name="connsiteX6" fmla="*/ 8444 w 86947"/>
                <a:gd name="connsiteY6" fmla="*/ 6019 h 140453"/>
                <a:gd name="connsiteX7" fmla="*/ 33860 w 86947"/>
                <a:gd name="connsiteY7" fmla="*/ 25917 h 140453"/>
                <a:gd name="connsiteX8" fmla="*/ 82684 w 86947"/>
                <a:gd name="connsiteY8" fmla="*/ 85442 h 140453"/>
                <a:gd name="connsiteX9" fmla="*/ 86697 w 86947"/>
                <a:gd name="connsiteY9" fmla="*/ 135772 h 140453"/>
                <a:gd name="connsiteX10" fmla="*/ 86530 w 86947"/>
                <a:gd name="connsiteY10" fmla="*/ 140453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40453">
                  <a:moveTo>
                    <a:pt x="86530" y="140453"/>
                  </a:moveTo>
                  <a:cubicBezTo>
                    <a:pt x="84691" y="138948"/>
                    <a:pt x="83687" y="137945"/>
                    <a:pt x="82517" y="137109"/>
                  </a:cubicBezTo>
                  <a:cubicBezTo>
                    <a:pt x="71314" y="129250"/>
                    <a:pt x="60278" y="121225"/>
                    <a:pt x="48741" y="113700"/>
                  </a:cubicBezTo>
                  <a:cubicBezTo>
                    <a:pt x="42220" y="109353"/>
                    <a:pt x="34863" y="106176"/>
                    <a:pt x="28008" y="102163"/>
                  </a:cubicBezTo>
                  <a:cubicBezTo>
                    <a:pt x="11789" y="92465"/>
                    <a:pt x="2258" y="78420"/>
                    <a:pt x="586" y="59358"/>
                  </a:cubicBezTo>
                  <a:cubicBezTo>
                    <a:pt x="-1253" y="39962"/>
                    <a:pt x="1589" y="20901"/>
                    <a:pt x="4264" y="0"/>
                  </a:cubicBezTo>
                  <a:cubicBezTo>
                    <a:pt x="6271" y="2843"/>
                    <a:pt x="7107" y="4515"/>
                    <a:pt x="8444" y="6019"/>
                  </a:cubicBezTo>
                  <a:cubicBezTo>
                    <a:pt x="15634" y="14213"/>
                    <a:pt x="23326" y="22071"/>
                    <a:pt x="33860" y="25917"/>
                  </a:cubicBezTo>
                  <a:cubicBezTo>
                    <a:pt x="61951" y="36117"/>
                    <a:pt x="77334" y="56349"/>
                    <a:pt x="82684" y="85442"/>
                  </a:cubicBezTo>
                  <a:cubicBezTo>
                    <a:pt x="85861" y="102163"/>
                    <a:pt x="87700" y="118884"/>
                    <a:pt x="86697" y="135772"/>
                  </a:cubicBezTo>
                  <a:cubicBezTo>
                    <a:pt x="86864" y="137276"/>
                    <a:pt x="86697" y="138447"/>
                    <a:pt x="86530" y="14045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817C64D-2782-4AD1-8337-7E63F3E2C8C5}"/>
                </a:ext>
              </a:extLst>
            </p:cNvPr>
            <p:cNvSpPr/>
            <p:nvPr/>
          </p:nvSpPr>
          <p:spPr>
            <a:xfrm>
              <a:off x="8544083" y="1438874"/>
              <a:ext cx="85275" cy="140453"/>
            </a:xfrm>
            <a:custGeom>
              <a:avLst/>
              <a:gdLst>
                <a:gd name="connsiteX0" fmla="*/ 84565 w 85275"/>
                <a:gd name="connsiteY0" fmla="*/ 140955 h 140453"/>
                <a:gd name="connsiteX1" fmla="*/ 39419 w 85275"/>
                <a:gd name="connsiteY1" fmla="*/ 108684 h 140453"/>
                <a:gd name="connsiteX2" fmla="*/ 36911 w 85275"/>
                <a:gd name="connsiteY2" fmla="*/ 107346 h 140453"/>
                <a:gd name="connsiteX3" fmla="*/ 460 w 85275"/>
                <a:gd name="connsiteY3" fmla="*/ 41467 h 140453"/>
                <a:gd name="connsiteX4" fmla="*/ 4975 w 85275"/>
                <a:gd name="connsiteY4" fmla="*/ 0 h 140453"/>
                <a:gd name="connsiteX5" fmla="*/ 9824 w 85275"/>
                <a:gd name="connsiteY5" fmla="*/ 5518 h 140453"/>
                <a:gd name="connsiteX6" fmla="*/ 32564 w 85275"/>
                <a:gd name="connsiteY6" fmla="*/ 24245 h 140453"/>
                <a:gd name="connsiteX7" fmla="*/ 83562 w 85275"/>
                <a:gd name="connsiteY7" fmla="*/ 93636 h 140453"/>
                <a:gd name="connsiteX8" fmla="*/ 84565 w 85275"/>
                <a:gd name="connsiteY8" fmla="*/ 140955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40453">
                  <a:moveTo>
                    <a:pt x="84565" y="140955"/>
                  </a:moveTo>
                  <a:cubicBezTo>
                    <a:pt x="71021" y="126910"/>
                    <a:pt x="55638" y="117212"/>
                    <a:pt x="39419" y="108684"/>
                  </a:cubicBezTo>
                  <a:cubicBezTo>
                    <a:pt x="38583" y="108182"/>
                    <a:pt x="37747" y="107681"/>
                    <a:pt x="36911" y="107346"/>
                  </a:cubicBezTo>
                  <a:cubicBezTo>
                    <a:pt x="9155" y="93970"/>
                    <a:pt x="-2549" y="71731"/>
                    <a:pt x="460" y="41467"/>
                  </a:cubicBezTo>
                  <a:cubicBezTo>
                    <a:pt x="1798" y="28258"/>
                    <a:pt x="3303" y="15049"/>
                    <a:pt x="4975" y="0"/>
                  </a:cubicBezTo>
                  <a:cubicBezTo>
                    <a:pt x="7316" y="2842"/>
                    <a:pt x="8486" y="4347"/>
                    <a:pt x="9824" y="5518"/>
                  </a:cubicBezTo>
                  <a:cubicBezTo>
                    <a:pt x="17348" y="12039"/>
                    <a:pt x="23869" y="20734"/>
                    <a:pt x="32564" y="24245"/>
                  </a:cubicBezTo>
                  <a:cubicBezTo>
                    <a:pt x="64500" y="36953"/>
                    <a:pt x="79549" y="60863"/>
                    <a:pt x="83562" y="93636"/>
                  </a:cubicBezTo>
                  <a:cubicBezTo>
                    <a:pt x="85568" y="109018"/>
                    <a:pt x="87408" y="124401"/>
                    <a:pt x="84565" y="14095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4307796-0837-4D1A-A152-CAB9DAA09ACB}"/>
                </a:ext>
              </a:extLst>
            </p:cNvPr>
            <p:cNvSpPr/>
            <p:nvPr/>
          </p:nvSpPr>
          <p:spPr>
            <a:xfrm>
              <a:off x="8641397" y="1078544"/>
              <a:ext cx="85275" cy="138781"/>
            </a:xfrm>
            <a:custGeom>
              <a:avLst/>
              <a:gdLst>
                <a:gd name="connsiteX0" fmla="*/ 83897 w 85275"/>
                <a:gd name="connsiteY0" fmla="*/ 0 h 138781"/>
                <a:gd name="connsiteX1" fmla="*/ 85569 w 85275"/>
                <a:gd name="connsiteY1" fmla="*/ 58689 h 138781"/>
                <a:gd name="connsiteX2" fmla="*/ 64835 w 85275"/>
                <a:gd name="connsiteY2" fmla="*/ 96311 h 138781"/>
                <a:gd name="connsiteX3" fmla="*/ 53967 w 85275"/>
                <a:gd name="connsiteY3" fmla="*/ 103333 h 138781"/>
                <a:gd name="connsiteX4" fmla="*/ 1130 w 85275"/>
                <a:gd name="connsiteY4" fmla="*/ 139116 h 138781"/>
                <a:gd name="connsiteX5" fmla="*/ 126 w 85275"/>
                <a:gd name="connsiteY5" fmla="*/ 129752 h 138781"/>
                <a:gd name="connsiteX6" fmla="*/ 9323 w 85275"/>
                <a:gd name="connsiteY6" fmla="*/ 66046 h 138781"/>
                <a:gd name="connsiteX7" fmla="*/ 41259 w 85275"/>
                <a:gd name="connsiteY7" fmla="*/ 30097 h 138781"/>
                <a:gd name="connsiteX8" fmla="*/ 80720 w 85275"/>
                <a:gd name="connsiteY8" fmla="*/ 1170 h 138781"/>
                <a:gd name="connsiteX9" fmla="*/ 83897 w 85275"/>
                <a:gd name="connsiteY9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75" h="138781">
                  <a:moveTo>
                    <a:pt x="83897" y="0"/>
                  </a:moveTo>
                  <a:cubicBezTo>
                    <a:pt x="84565" y="20065"/>
                    <a:pt x="86070" y="39461"/>
                    <a:pt x="85569" y="58689"/>
                  </a:cubicBezTo>
                  <a:cubicBezTo>
                    <a:pt x="85234" y="74240"/>
                    <a:pt x="77543" y="86947"/>
                    <a:pt x="64835" y="96311"/>
                  </a:cubicBezTo>
                  <a:cubicBezTo>
                    <a:pt x="61324" y="98819"/>
                    <a:pt x="57812" y="101327"/>
                    <a:pt x="53967" y="103333"/>
                  </a:cubicBezTo>
                  <a:cubicBezTo>
                    <a:pt x="35574" y="113366"/>
                    <a:pt x="16680" y="122729"/>
                    <a:pt x="1130" y="139116"/>
                  </a:cubicBezTo>
                  <a:cubicBezTo>
                    <a:pt x="628" y="135103"/>
                    <a:pt x="293" y="132427"/>
                    <a:pt x="126" y="129752"/>
                  </a:cubicBezTo>
                  <a:cubicBezTo>
                    <a:pt x="-710" y="108015"/>
                    <a:pt x="2634" y="86780"/>
                    <a:pt x="9323" y="66046"/>
                  </a:cubicBezTo>
                  <a:cubicBezTo>
                    <a:pt x="14840" y="49326"/>
                    <a:pt x="25709" y="37287"/>
                    <a:pt x="41259" y="30097"/>
                  </a:cubicBezTo>
                  <a:cubicBezTo>
                    <a:pt x="56475" y="23074"/>
                    <a:pt x="70520" y="14881"/>
                    <a:pt x="80720" y="1170"/>
                  </a:cubicBezTo>
                  <a:cubicBezTo>
                    <a:pt x="81054" y="1003"/>
                    <a:pt x="81723" y="836"/>
                    <a:pt x="8389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86EB7C72-BA3C-4345-B529-4B4827B70BFD}"/>
                </a:ext>
              </a:extLst>
            </p:cNvPr>
            <p:cNvSpPr/>
            <p:nvPr/>
          </p:nvSpPr>
          <p:spPr>
            <a:xfrm>
              <a:off x="8641189" y="1167164"/>
              <a:ext cx="85275" cy="137109"/>
            </a:xfrm>
            <a:custGeom>
              <a:avLst/>
              <a:gdLst>
                <a:gd name="connsiteX0" fmla="*/ 0 w 85275"/>
                <a:gd name="connsiteY0" fmla="*/ 137276 h 137109"/>
                <a:gd name="connsiteX1" fmla="*/ 1839 w 85275"/>
                <a:gd name="connsiteY1" fmla="*/ 99822 h 137109"/>
                <a:gd name="connsiteX2" fmla="*/ 8360 w 85275"/>
                <a:gd name="connsiteY2" fmla="*/ 69558 h 137109"/>
                <a:gd name="connsiteX3" fmla="*/ 41300 w 85275"/>
                <a:gd name="connsiteY3" fmla="*/ 29596 h 137109"/>
                <a:gd name="connsiteX4" fmla="*/ 81262 w 85275"/>
                <a:gd name="connsiteY4" fmla="*/ 334 h 137109"/>
                <a:gd name="connsiteX5" fmla="*/ 82767 w 85275"/>
                <a:gd name="connsiteY5" fmla="*/ 0 h 137109"/>
                <a:gd name="connsiteX6" fmla="*/ 85610 w 85275"/>
                <a:gd name="connsiteY6" fmla="*/ 61365 h 137109"/>
                <a:gd name="connsiteX7" fmla="*/ 63037 w 85275"/>
                <a:gd name="connsiteY7" fmla="*/ 96980 h 137109"/>
                <a:gd name="connsiteX8" fmla="*/ 39795 w 85275"/>
                <a:gd name="connsiteY8" fmla="*/ 110691 h 137109"/>
                <a:gd name="connsiteX9" fmla="*/ 4013 w 85275"/>
                <a:gd name="connsiteY9" fmla="*/ 135939 h 137109"/>
                <a:gd name="connsiteX10" fmla="*/ 1839 w 85275"/>
                <a:gd name="connsiteY10" fmla="*/ 137611 h 137109"/>
                <a:gd name="connsiteX11" fmla="*/ 0 w 85275"/>
                <a:gd name="connsiteY11" fmla="*/ 137276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7109">
                  <a:moveTo>
                    <a:pt x="0" y="137276"/>
                  </a:moveTo>
                  <a:cubicBezTo>
                    <a:pt x="502" y="124736"/>
                    <a:pt x="502" y="112195"/>
                    <a:pt x="1839" y="99822"/>
                  </a:cubicBezTo>
                  <a:cubicBezTo>
                    <a:pt x="3010" y="89623"/>
                    <a:pt x="5685" y="79590"/>
                    <a:pt x="8360" y="69558"/>
                  </a:cubicBezTo>
                  <a:cubicBezTo>
                    <a:pt x="13209" y="51165"/>
                    <a:pt x="24245" y="37454"/>
                    <a:pt x="41300" y="29596"/>
                  </a:cubicBezTo>
                  <a:cubicBezTo>
                    <a:pt x="56683" y="22573"/>
                    <a:pt x="70895" y="14213"/>
                    <a:pt x="81262" y="334"/>
                  </a:cubicBezTo>
                  <a:cubicBezTo>
                    <a:pt x="81429" y="167"/>
                    <a:pt x="81931" y="167"/>
                    <a:pt x="82767" y="0"/>
                  </a:cubicBezTo>
                  <a:cubicBezTo>
                    <a:pt x="84941" y="20399"/>
                    <a:pt x="88619" y="40798"/>
                    <a:pt x="85610" y="61365"/>
                  </a:cubicBezTo>
                  <a:cubicBezTo>
                    <a:pt x="83436" y="76413"/>
                    <a:pt x="75912" y="88619"/>
                    <a:pt x="63037" y="96980"/>
                  </a:cubicBezTo>
                  <a:cubicBezTo>
                    <a:pt x="55513" y="101996"/>
                    <a:pt x="47152" y="105674"/>
                    <a:pt x="39795" y="110691"/>
                  </a:cubicBezTo>
                  <a:cubicBezTo>
                    <a:pt x="27589" y="118716"/>
                    <a:pt x="15885" y="127411"/>
                    <a:pt x="4013" y="135939"/>
                  </a:cubicBezTo>
                  <a:cubicBezTo>
                    <a:pt x="3344" y="136440"/>
                    <a:pt x="2675" y="137109"/>
                    <a:pt x="1839" y="137611"/>
                  </a:cubicBezTo>
                  <a:cubicBezTo>
                    <a:pt x="1170" y="137444"/>
                    <a:pt x="669" y="137444"/>
                    <a:pt x="0" y="1372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5FFF26A-64D3-40DB-AD2C-14F98B1CBDE2}"/>
                </a:ext>
              </a:extLst>
            </p:cNvPr>
            <p:cNvSpPr/>
            <p:nvPr/>
          </p:nvSpPr>
          <p:spPr>
            <a:xfrm>
              <a:off x="8640748" y="1346910"/>
              <a:ext cx="85275" cy="138781"/>
            </a:xfrm>
            <a:custGeom>
              <a:avLst/>
              <a:gdLst>
                <a:gd name="connsiteX0" fmla="*/ 775 w 85275"/>
                <a:gd name="connsiteY0" fmla="*/ 138781 h 138781"/>
                <a:gd name="connsiteX1" fmla="*/ 12312 w 85275"/>
                <a:gd name="connsiteY1" fmla="*/ 58188 h 138781"/>
                <a:gd name="connsiteX2" fmla="*/ 42744 w 85275"/>
                <a:gd name="connsiteY2" fmla="*/ 28592 h 138781"/>
                <a:gd name="connsiteX3" fmla="*/ 82204 w 85275"/>
                <a:gd name="connsiteY3" fmla="*/ 0 h 138781"/>
                <a:gd name="connsiteX4" fmla="*/ 84545 w 85275"/>
                <a:gd name="connsiteY4" fmla="*/ 18393 h 138781"/>
                <a:gd name="connsiteX5" fmla="*/ 85381 w 85275"/>
                <a:gd name="connsiteY5" fmla="*/ 58857 h 138781"/>
                <a:gd name="connsiteX6" fmla="*/ 61972 w 85275"/>
                <a:gd name="connsiteY6" fmla="*/ 97481 h 138781"/>
                <a:gd name="connsiteX7" fmla="*/ 53278 w 85275"/>
                <a:gd name="connsiteY7" fmla="*/ 102832 h 138781"/>
                <a:gd name="connsiteX8" fmla="*/ 775 w 85275"/>
                <a:gd name="connsiteY8" fmla="*/ 138781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75" y="138781"/>
                  </a:moveTo>
                  <a:cubicBezTo>
                    <a:pt x="-1733" y="109854"/>
                    <a:pt x="1778" y="83436"/>
                    <a:pt x="12312" y="58188"/>
                  </a:cubicBezTo>
                  <a:cubicBezTo>
                    <a:pt x="18164" y="44142"/>
                    <a:pt x="29200" y="34612"/>
                    <a:pt x="42744" y="28592"/>
                  </a:cubicBezTo>
                  <a:cubicBezTo>
                    <a:pt x="57792" y="21904"/>
                    <a:pt x="71336" y="13711"/>
                    <a:pt x="82204" y="0"/>
                  </a:cubicBezTo>
                  <a:cubicBezTo>
                    <a:pt x="83040" y="6187"/>
                    <a:pt x="84211" y="12206"/>
                    <a:pt x="84545" y="18393"/>
                  </a:cubicBezTo>
                  <a:cubicBezTo>
                    <a:pt x="85214" y="31936"/>
                    <a:pt x="86217" y="45480"/>
                    <a:pt x="85381" y="58857"/>
                  </a:cubicBezTo>
                  <a:cubicBezTo>
                    <a:pt x="84378" y="75410"/>
                    <a:pt x="75683" y="88118"/>
                    <a:pt x="61972" y="97481"/>
                  </a:cubicBezTo>
                  <a:cubicBezTo>
                    <a:pt x="59130" y="99321"/>
                    <a:pt x="56287" y="101160"/>
                    <a:pt x="53278" y="102832"/>
                  </a:cubicBezTo>
                  <a:cubicBezTo>
                    <a:pt x="35052" y="112864"/>
                    <a:pt x="16492" y="122228"/>
                    <a:pt x="775" y="13878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C4DF4EE-71C1-47BB-8AB6-AFF56882B05F}"/>
                </a:ext>
              </a:extLst>
            </p:cNvPr>
            <p:cNvSpPr/>
            <p:nvPr/>
          </p:nvSpPr>
          <p:spPr>
            <a:xfrm>
              <a:off x="8642307" y="1255783"/>
              <a:ext cx="85275" cy="138781"/>
            </a:xfrm>
            <a:custGeom>
              <a:avLst/>
              <a:gdLst>
                <a:gd name="connsiteX0" fmla="*/ 721 w 85275"/>
                <a:gd name="connsiteY0" fmla="*/ 139450 h 138781"/>
                <a:gd name="connsiteX1" fmla="*/ 7911 w 85275"/>
                <a:gd name="connsiteY1" fmla="*/ 70227 h 138781"/>
                <a:gd name="connsiteX2" fmla="*/ 41519 w 85275"/>
                <a:gd name="connsiteY2" fmla="*/ 30097 h 138781"/>
                <a:gd name="connsiteX3" fmla="*/ 81147 w 85275"/>
                <a:gd name="connsiteY3" fmla="*/ 0 h 138781"/>
                <a:gd name="connsiteX4" fmla="*/ 82485 w 85275"/>
                <a:gd name="connsiteY4" fmla="*/ 4515 h 138781"/>
                <a:gd name="connsiteX5" fmla="*/ 85996 w 85275"/>
                <a:gd name="connsiteY5" fmla="*/ 50998 h 138781"/>
                <a:gd name="connsiteX6" fmla="*/ 57571 w 85275"/>
                <a:gd name="connsiteY6" fmla="*/ 101327 h 138781"/>
                <a:gd name="connsiteX7" fmla="*/ 43860 w 85275"/>
                <a:gd name="connsiteY7" fmla="*/ 109018 h 138781"/>
                <a:gd name="connsiteX8" fmla="*/ 721 w 85275"/>
                <a:gd name="connsiteY8" fmla="*/ 13945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21" y="139450"/>
                  </a:moveTo>
                  <a:cubicBezTo>
                    <a:pt x="-1453" y="114871"/>
                    <a:pt x="1389" y="92465"/>
                    <a:pt x="7911" y="70227"/>
                  </a:cubicBezTo>
                  <a:cubicBezTo>
                    <a:pt x="13261" y="51834"/>
                    <a:pt x="24297" y="38123"/>
                    <a:pt x="41519" y="30097"/>
                  </a:cubicBezTo>
                  <a:cubicBezTo>
                    <a:pt x="56735" y="23074"/>
                    <a:pt x="70947" y="15216"/>
                    <a:pt x="81147" y="0"/>
                  </a:cubicBezTo>
                  <a:cubicBezTo>
                    <a:pt x="81816" y="2174"/>
                    <a:pt x="82317" y="3344"/>
                    <a:pt x="82485" y="4515"/>
                  </a:cubicBezTo>
                  <a:cubicBezTo>
                    <a:pt x="83655" y="20065"/>
                    <a:pt x="85494" y="35448"/>
                    <a:pt x="85996" y="50998"/>
                  </a:cubicBezTo>
                  <a:cubicBezTo>
                    <a:pt x="86498" y="73069"/>
                    <a:pt x="76800" y="89957"/>
                    <a:pt x="57571" y="101327"/>
                  </a:cubicBezTo>
                  <a:cubicBezTo>
                    <a:pt x="53056" y="104002"/>
                    <a:pt x="48542" y="106510"/>
                    <a:pt x="43860" y="109018"/>
                  </a:cubicBezTo>
                  <a:cubicBezTo>
                    <a:pt x="28477" y="117044"/>
                    <a:pt x="13930" y="126241"/>
                    <a:pt x="721" y="13945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D4861832-EAE8-49A1-9BA5-A58164092D41}"/>
                </a:ext>
              </a:extLst>
            </p:cNvPr>
            <p:cNvSpPr/>
            <p:nvPr/>
          </p:nvSpPr>
          <p:spPr>
            <a:xfrm>
              <a:off x="8545875" y="994607"/>
              <a:ext cx="85275" cy="142125"/>
            </a:xfrm>
            <a:custGeom>
              <a:avLst/>
              <a:gdLst>
                <a:gd name="connsiteX0" fmla="*/ 83275 w 85275"/>
                <a:gd name="connsiteY0" fmla="*/ 143463 h 142125"/>
                <a:gd name="connsiteX1" fmla="*/ 38297 w 85275"/>
                <a:gd name="connsiteY1" fmla="*/ 106343 h 142125"/>
                <a:gd name="connsiteX2" fmla="*/ 6 w 85275"/>
                <a:gd name="connsiteY2" fmla="*/ 43306 h 142125"/>
                <a:gd name="connsiteX3" fmla="*/ 3350 w 85275"/>
                <a:gd name="connsiteY3" fmla="*/ 0 h 142125"/>
                <a:gd name="connsiteX4" fmla="*/ 35956 w 85275"/>
                <a:gd name="connsiteY4" fmla="*/ 25583 h 142125"/>
                <a:gd name="connsiteX5" fmla="*/ 82941 w 85275"/>
                <a:gd name="connsiteY5" fmla="*/ 104504 h 142125"/>
                <a:gd name="connsiteX6" fmla="*/ 85616 w 85275"/>
                <a:gd name="connsiteY6" fmla="*/ 142961 h 142125"/>
                <a:gd name="connsiteX7" fmla="*/ 83275 w 85275"/>
                <a:gd name="connsiteY7" fmla="*/ 143463 h 1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275" h="142125">
                  <a:moveTo>
                    <a:pt x="83275" y="143463"/>
                  </a:moveTo>
                  <a:cubicBezTo>
                    <a:pt x="72239" y="126241"/>
                    <a:pt x="56355" y="115372"/>
                    <a:pt x="38297" y="106343"/>
                  </a:cubicBezTo>
                  <a:cubicBezTo>
                    <a:pt x="12547" y="93636"/>
                    <a:pt x="-328" y="72066"/>
                    <a:pt x="6" y="43306"/>
                  </a:cubicBezTo>
                  <a:cubicBezTo>
                    <a:pt x="174" y="28927"/>
                    <a:pt x="1678" y="14547"/>
                    <a:pt x="3350" y="0"/>
                  </a:cubicBezTo>
                  <a:cubicBezTo>
                    <a:pt x="12547" y="11203"/>
                    <a:pt x="24251" y="18225"/>
                    <a:pt x="35956" y="25583"/>
                  </a:cubicBezTo>
                  <a:cubicBezTo>
                    <a:pt x="64715" y="43975"/>
                    <a:pt x="78426" y="71731"/>
                    <a:pt x="82941" y="104504"/>
                  </a:cubicBezTo>
                  <a:cubicBezTo>
                    <a:pt x="84613" y="117212"/>
                    <a:pt x="84780" y="130086"/>
                    <a:pt x="85616" y="142961"/>
                  </a:cubicBezTo>
                  <a:cubicBezTo>
                    <a:pt x="84947" y="143129"/>
                    <a:pt x="84111" y="143296"/>
                    <a:pt x="83275" y="1434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642AAE7B-2F1F-424B-9711-166635B355F0}"/>
                </a:ext>
              </a:extLst>
            </p:cNvPr>
            <p:cNvSpPr/>
            <p:nvPr/>
          </p:nvSpPr>
          <p:spPr>
            <a:xfrm>
              <a:off x="8641442" y="989925"/>
              <a:ext cx="83603" cy="145469"/>
            </a:xfrm>
            <a:custGeom>
              <a:avLst/>
              <a:gdLst>
                <a:gd name="connsiteX0" fmla="*/ 248 w 83603"/>
                <a:gd name="connsiteY0" fmla="*/ 145469 h 145469"/>
                <a:gd name="connsiteX1" fmla="*/ 14628 w 83603"/>
                <a:gd name="connsiteY1" fmla="*/ 64040 h 145469"/>
                <a:gd name="connsiteX2" fmla="*/ 49072 w 83603"/>
                <a:gd name="connsiteY2" fmla="*/ 26251 h 145469"/>
                <a:gd name="connsiteX3" fmla="*/ 81510 w 83603"/>
                <a:gd name="connsiteY3" fmla="*/ 0 h 145469"/>
                <a:gd name="connsiteX4" fmla="*/ 82514 w 83603"/>
                <a:gd name="connsiteY4" fmla="*/ 10367 h 145469"/>
                <a:gd name="connsiteX5" fmla="*/ 84520 w 83603"/>
                <a:gd name="connsiteY5" fmla="*/ 43975 h 145469"/>
                <a:gd name="connsiteX6" fmla="*/ 45059 w 83603"/>
                <a:gd name="connsiteY6" fmla="*/ 108015 h 145469"/>
                <a:gd name="connsiteX7" fmla="*/ 10782 w 83603"/>
                <a:gd name="connsiteY7" fmla="*/ 132093 h 145469"/>
                <a:gd name="connsiteX8" fmla="*/ 248 w 83603"/>
                <a:gd name="connsiteY8" fmla="*/ 145469 h 14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03" h="145469">
                  <a:moveTo>
                    <a:pt x="248" y="145469"/>
                  </a:moveTo>
                  <a:cubicBezTo>
                    <a:pt x="-922" y="116208"/>
                    <a:pt x="1753" y="89288"/>
                    <a:pt x="14628" y="64040"/>
                  </a:cubicBezTo>
                  <a:cubicBezTo>
                    <a:pt x="22654" y="48323"/>
                    <a:pt x="34024" y="35448"/>
                    <a:pt x="49072" y="26251"/>
                  </a:cubicBezTo>
                  <a:cubicBezTo>
                    <a:pt x="60610" y="19229"/>
                    <a:pt x="71812" y="11872"/>
                    <a:pt x="81510" y="0"/>
                  </a:cubicBezTo>
                  <a:cubicBezTo>
                    <a:pt x="82012" y="4347"/>
                    <a:pt x="82346" y="7357"/>
                    <a:pt x="82514" y="10367"/>
                  </a:cubicBezTo>
                  <a:cubicBezTo>
                    <a:pt x="83182" y="21570"/>
                    <a:pt x="84353" y="32772"/>
                    <a:pt x="84520" y="43975"/>
                  </a:cubicBezTo>
                  <a:cubicBezTo>
                    <a:pt x="85022" y="73571"/>
                    <a:pt x="71478" y="94973"/>
                    <a:pt x="45059" y="108015"/>
                  </a:cubicBezTo>
                  <a:cubicBezTo>
                    <a:pt x="32352" y="114369"/>
                    <a:pt x="20313" y="121225"/>
                    <a:pt x="10782" y="132093"/>
                  </a:cubicBezTo>
                  <a:cubicBezTo>
                    <a:pt x="7772" y="136106"/>
                    <a:pt x="4596" y="140286"/>
                    <a:pt x="248" y="14546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B70B04D-9794-4799-995E-1AFBBBAD3F4D}"/>
                </a:ext>
              </a:extLst>
            </p:cNvPr>
            <p:cNvSpPr/>
            <p:nvPr/>
          </p:nvSpPr>
          <p:spPr>
            <a:xfrm>
              <a:off x="8446173" y="1559597"/>
              <a:ext cx="51834" cy="110356"/>
            </a:xfrm>
            <a:custGeom>
              <a:avLst/>
              <a:gdLst>
                <a:gd name="connsiteX0" fmla="*/ 8580 w 51833"/>
                <a:gd name="connsiteY0" fmla="*/ 111694 h 110356"/>
                <a:gd name="connsiteX1" fmla="*/ 387 w 51833"/>
                <a:gd name="connsiteY1" fmla="*/ 77082 h 110356"/>
                <a:gd name="connsiteX2" fmla="*/ 53 w 51833"/>
                <a:gd name="connsiteY2" fmla="*/ 64709 h 110356"/>
                <a:gd name="connsiteX3" fmla="*/ 16606 w 51833"/>
                <a:gd name="connsiteY3" fmla="*/ 27422 h 110356"/>
                <a:gd name="connsiteX4" fmla="*/ 36838 w 51833"/>
                <a:gd name="connsiteY4" fmla="*/ 0 h 110356"/>
                <a:gd name="connsiteX5" fmla="*/ 39179 w 51833"/>
                <a:gd name="connsiteY5" fmla="*/ 3679 h 110356"/>
                <a:gd name="connsiteX6" fmla="*/ 51051 w 51833"/>
                <a:gd name="connsiteY6" fmla="*/ 36451 h 110356"/>
                <a:gd name="connsiteX7" fmla="*/ 41854 w 51833"/>
                <a:gd name="connsiteY7" fmla="*/ 74072 h 110356"/>
                <a:gd name="connsiteX8" fmla="*/ 26137 w 51833"/>
                <a:gd name="connsiteY8" fmla="*/ 90124 h 110356"/>
                <a:gd name="connsiteX9" fmla="*/ 8580 w 51833"/>
                <a:gd name="connsiteY9" fmla="*/ 111694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833" h="110356">
                  <a:moveTo>
                    <a:pt x="8580" y="111694"/>
                  </a:moveTo>
                  <a:cubicBezTo>
                    <a:pt x="3899" y="100658"/>
                    <a:pt x="1558" y="89121"/>
                    <a:pt x="387" y="77082"/>
                  </a:cubicBezTo>
                  <a:cubicBezTo>
                    <a:pt x="53" y="72902"/>
                    <a:pt x="220" y="68889"/>
                    <a:pt x="53" y="64709"/>
                  </a:cubicBezTo>
                  <a:cubicBezTo>
                    <a:pt x="-616" y="49493"/>
                    <a:pt x="5069" y="37120"/>
                    <a:pt x="16606" y="27422"/>
                  </a:cubicBezTo>
                  <a:cubicBezTo>
                    <a:pt x="25468" y="20065"/>
                    <a:pt x="32658" y="11704"/>
                    <a:pt x="36838" y="0"/>
                  </a:cubicBezTo>
                  <a:cubicBezTo>
                    <a:pt x="37842" y="1672"/>
                    <a:pt x="38845" y="2508"/>
                    <a:pt x="39179" y="3679"/>
                  </a:cubicBezTo>
                  <a:cubicBezTo>
                    <a:pt x="43192" y="14547"/>
                    <a:pt x="47874" y="25248"/>
                    <a:pt x="51051" y="36451"/>
                  </a:cubicBezTo>
                  <a:cubicBezTo>
                    <a:pt x="55064" y="50496"/>
                    <a:pt x="51887" y="63204"/>
                    <a:pt x="41854" y="74072"/>
                  </a:cubicBezTo>
                  <a:cubicBezTo>
                    <a:pt x="36671" y="79590"/>
                    <a:pt x="30986" y="84606"/>
                    <a:pt x="26137" y="90124"/>
                  </a:cubicBezTo>
                  <a:cubicBezTo>
                    <a:pt x="19783" y="97147"/>
                    <a:pt x="14433" y="104337"/>
                    <a:pt x="8580" y="111694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EA921B72-C0B5-49FF-B993-2F0357475DF1}"/>
                </a:ext>
              </a:extLst>
            </p:cNvPr>
            <p:cNvSpPr/>
            <p:nvPr/>
          </p:nvSpPr>
          <p:spPr>
            <a:xfrm>
              <a:off x="8388584" y="1370821"/>
              <a:ext cx="51834" cy="112028"/>
            </a:xfrm>
            <a:custGeom>
              <a:avLst/>
              <a:gdLst>
                <a:gd name="connsiteX0" fmla="*/ 36407 w 51833"/>
                <a:gd name="connsiteY0" fmla="*/ 0 h 112028"/>
                <a:gd name="connsiteX1" fmla="*/ 49114 w 51833"/>
                <a:gd name="connsiteY1" fmla="*/ 32772 h 112028"/>
                <a:gd name="connsiteX2" fmla="*/ 39249 w 51833"/>
                <a:gd name="connsiteY2" fmla="*/ 78420 h 112028"/>
                <a:gd name="connsiteX3" fmla="*/ 8818 w 51833"/>
                <a:gd name="connsiteY3" fmla="*/ 113366 h 112028"/>
                <a:gd name="connsiteX4" fmla="*/ 1628 w 51833"/>
                <a:gd name="connsiteY4" fmla="*/ 83770 h 112028"/>
                <a:gd name="connsiteX5" fmla="*/ 457 w 51833"/>
                <a:gd name="connsiteY5" fmla="*/ 73236 h 112028"/>
                <a:gd name="connsiteX6" fmla="*/ 19519 w 51833"/>
                <a:gd name="connsiteY6" fmla="*/ 25248 h 112028"/>
                <a:gd name="connsiteX7" fmla="*/ 33230 w 51833"/>
                <a:gd name="connsiteY7" fmla="*/ 6354 h 112028"/>
                <a:gd name="connsiteX8" fmla="*/ 36407 w 51833"/>
                <a:gd name="connsiteY8" fmla="*/ 0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2028">
                  <a:moveTo>
                    <a:pt x="36407" y="0"/>
                  </a:moveTo>
                  <a:cubicBezTo>
                    <a:pt x="40921" y="11537"/>
                    <a:pt x="45269" y="22071"/>
                    <a:pt x="49114" y="32772"/>
                  </a:cubicBezTo>
                  <a:cubicBezTo>
                    <a:pt x="55301" y="49995"/>
                    <a:pt x="51623" y="64876"/>
                    <a:pt x="39249" y="78420"/>
                  </a:cubicBezTo>
                  <a:cubicBezTo>
                    <a:pt x="29050" y="89455"/>
                    <a:pt x="19352" y="101160"/>
                    <a:pt x="8818" y="113366"/>
                  </a:cubicBezTo>
                  <a:cubicBezTo>
                    <a:pt x="6477" y="103835"/>
                    <a:pt x="3969" y="93803"/>
                    <a:pt x="1628" y="83770"/>
                  </a:cubicBezTo>
                  <a:cubicBezTo>
                    <a:pt x="792" y="80259"/>
                    <a:pt x="792" y="76748"/>
                    <a:pt x="457" y="73236"/>
                  </a:cubicBezTo>
                  <a:cubicBezTo>
                    <a:pt x="-1883" y="53840"/>
                    <a:pt x="4805" y="38290"/>
                    <a:pt x="19519" y="25248"/>
                  </a:cubicBezTo>
                  <a:cubicBezTo>
                    <a:pt x="25204" y="20232"/>
                    <a:pt x="28882" y="12875"/>
                    <a:pt x="33230" y="6354"/>
                  </a:cubicBezTo>
                  <a:cubicBezTo>
                    <a:pt x="34400" y="4682"/>
                    <a:pt x="35069" y="2675"/>
                    <a:pt x="3640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207CA5C2-F8CF-4CFF-962F-643AADE6274E}"/>
                </a:ext>
              </a:extLst>
            </p:cNvPr>
            <p:cNvSpPr/>
            <p:nvPr/>
          </p:nvSpPr>
          <p:spPr>
            <a:xfrm>
              <a:off x="8427183" y="1493885"/>
              <a:ext cx="51834" cy="112028"/>
            </a:xfrm>
            <a:custGeom>
              <a:avLst/>
              <a:gdLst>
                <a:gd name="connsiteX0" fmla="*/ 9345 w 51833"/>
                <a:gd name="connsiteY0" fmla="*/ 113366 h 112028"/>
                <a:gd name="connsiteX1" fmla="*/ 483 w 51833"/>
                <a:gd name="connsiteY1" fmla="*/ 56850 h 112028"/>
                <a:gd name="connsiteX2" fmla="*/ 13860 w 51833"/>
                <a:gd name="connsiteY2" fmla="*/ 30933 h 112028"/>
                <a:gd name="connsiteX3" fmla="*/ 35262 w 51833"/>
                <a:gd name="connsiteY3" fmla="*/ 0 h 112028"/>
                <a:gd name="connsiteX4" fmla="*/ 51648 w 51833"/>
                <a:gd name="connsiteY4" fmla="*/ 45815 h 112028"/>
                <a:gd name="connsiteX5" fmla="*/ 43288 w 51833"/>
                <a:gd name="connsiteY5" fmla="*/ 73069 h 112028"/>
                <a:gd name="connsiteX6" fmla="*/ 30079 w 51833"/>
                <a:gd name="connsiteY6" fmla="*/ 87616 h 112028"/>
                <a:gd name="connsiteX7" fmla="*/ 9345 w 51833"/>
                <a:gd name="connsiteY7" fmla="*/ 113366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33" h="112028">
                  <a:moveTo>
                    <a:pt x="9345" y="113366"/>
                  </a:moveTo>
                  <a:cubicBezTo>
                    <a:pt x="2155" y="95308"/>
                    <a:pt x="-1356" y="76413"/>
                    <a:pt x="483" y="56850"/>
                  </a:cubicBezTo>
                  <a:cubicBezTo>
                    <a:pt x="1486" y="46483"/>
                    <a:pt x="6335" y="37789"/>
                    <a:pt x="13860" y="30933"/>
                  </a:cubicBezTo>
                  <a:cubicBezTo>
                    <a:pt x="22889" y="22573"/>
                    <a:pt x="31416" y="14045"/>
                    <a:pt x="35262" y="0"/>
                  </a:cubicBezTo>
                  <a:cubicBezTo>
                    <a:pt x="42619" y="15885"/>
                    <a:pt x="49809" y="29930"/>
                    <a:pt x="51648" y="45815"/>
                  </a:cubicBezTo>
                  <a:cubicBezTo>
                    <a:pt x="52819" y="56014"/>
                    <a:pt x="49809" y="65210"/>
                    <a:pt x="43288" y="73069"/>
                  </a:cubicBezTo>
                  <a:cubicBezTo>
                    <a:pt x="39108" y="78085"/>
                    <a:pt x="34259" y="82600"/>
                    <a:pt x="30079" y="87616"/>
                  </a:cubicBezTo>
                  <a:cubicBezTo>
                    <a:pt x="23223" y="95976"/>
                    <a:pt x="16535" y="104504"/>
                    <a:pt x="9345" y="11336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1824AFFA-951E-4321-90C2-741217A9F06F}"/>
                </a:ext>
              </a:extLst>
            </p:cNvPr>
            <p:cNvSpPr/>
            <p:nvPr/>
          </p:nvSpPr>
          <p:spPr>
            <a:xfrm>
              <a:off x="8408316" y="1434192"/>
              <a:ext cx="51834" cy="110356"/>
            </a:xfrm>
            <a:custGeom>
              <a:avLst/>
              <a:gdLst>
                <a:gd name="connsiteX0" fmla="*/ 35569 w 51833"/>
                <a:gd name="connsiteY0" fmla="*/ 0 h 110356"/>
                <a:gd name="connsiteX1" fmla="*/ 51621 w 51833"/>
                <a:gd name="connsiteY1" fmla="*/ 42972 h 110356"/>
                <a:gd name="connsiteX2" fmla="*/ 41087 w 51833"/>
                <a:gd name="connsiteY2" fmla="*/ 73905 h 110356"/>
                <a:gd name="connsiteX3" fmla="*/ 22193 w 51833"/>
                <a:gd name="connsiteY3" fmla="*/ 94639 h 110356"/>
                <a:gd name="connsiteX4" fmla="*/ 9987 w 51833"/>
                <a:gd name="connsiteY4" fmla="*/ 111861 h 110356"/>
                <a:gd name="connsiteX5" fmla="*/ 958 w 51833"/>
                <a:gd name="connsiteY5" fmla="*/ 77751 h 110356"/>
                <a:gd name="connsiteX6" fmla="*/ 122 w 51833"/>
                <a:gd name="connsiteY6" fmla="*/ 66046 h 110356"/>
                <a:gd name="connsiteX7" fmla="*/ 16174 w 51833"/>
                <a:gd name="connsiteY7" fmla="*/ 26920 h 110356"/>
                <a:gd name="connsiteX8" fmla="*/ 35569 w 51833"/>
                <a:gd name="connsiteY8" fmla="*/ 0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0356">
                  <a:moveTo>
                    <a:pt x="35569" y="0"/>
                  </a:moveTo>
                  <a:cubicBezTo>
                    <a:pt x="42592" y="13878"/>
                    <a:pt x="49615" y="27422"/>
                    <a:pt x="51621" y="42972"/>
                  </a:cubicBezTo>
                  <a:cubicBezTo>
                    <a:pt x="53126" y="54844"/>
                    <a:pt x="48946" y="65210"/>
                    <a:pt x="41087" y="73905"/>
                  </a:cubicBezTo>
                  <a:cubicBezTo>
                    <a:pt x="34901" y="80928"/>
                    <a:pt x="28212" y="87449"/>
                    <a:pt x="22193" y="94639"/>
                  </a:cubicBezTo>
                  <a:cubicBezTo>
                    <a:pt x="17846" y="99989"/>
                    <a:pt x="14167" y="105842"/>
                    <a:pt x="9987" y="111861"/>
                  </a:cubicBezTo>
                  <a:cubicBezTo>
                    <a:pt x="4971" y="100993"/>
                    <a:pt x="2463" y="89455"/>
                    <a:pt x="958" y="77751"/>
                  </a:cubicBezTo>
                  <a:cubicBezTo>
                    <a:pt x="456" y="73905"/>
                    <a:pt x="289" y="69892"/>
                    <a:pt x="122" y="66046"/>
                  </a:cubicBezTo>
                  <a:cubicBezTo>
                    <a:pt x="-881" y="50329"/>
                    <a:pt x="4302" y="37120"/>
                    <a:pt x="16174" y="26920"/>
                  </a:cubicBezTo>
                  <a:cubicBezTo>
                    <a:pt x="24701" y="19563"/>
                    <a:pt x="31389" y="11036"/>
                    <a:pt x="35569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7E7EDA1-FFCA-47F6-BBB7-6DD7CB8CE227}"/>
                </a:ext>
              </a:extLst>
            </p:cNvPr>
            <p:cNvSpPr/>
            <p:nvPr/>
          </p:nvSpPr>
          <p:spPr>
            <a:xfrm>
              <a:off x="8369115" y="1309456"/>
              <a:ext cx="51834" cy="113700"/>
            </a:xfrm>
            <a:custGeom>
              <a:avLst/>
              <a:gdLst>
                <a:gd name="connsiteX0" fmla="*/ 36312 w 51833"/>
                <a:gd name="connsiteY0" fmla="*/ 0 h 113700"/>
                <a:gd name="connsiteX1" fmla="*/ 50191 w 51833"/>
                <a:gd name="connsiteY1" fmla="*/ 37454 h 113700"/>
                <a:gd name="connsiteX2" fmla="*/ 40994 w 51833"/>
                <a:gd name="connsiteY2" fmla="*/ 76580 h 113700"/>
                <a:gd name="connsiteX3" fmla="*/ 19257 w 51833"/>
                <a:gd name="connsiteY3" fmla="*/ 100825 h 113700"/>
                <a:gd name="connsiteX4" fmla="*/ 10228 w 51833"/>
                <a:gd name="connsiteY4" fmla="*/ 114369 h 113700"/>
                <a:gd name="connsiteX5" fmla="*/ 697 w 51833"/>
                <a:gd name="connsiteY5" fmla="*/ 76915 h 113700"/>
                <a:gd name="connsiteX6" fmla="*/ 21598 w 51833"/>
                <a:gd name="connsiteY6" fmla="*/ 23576 h 113700"/>
                <a:gd name="connsiteX7" fmla="*/ 33135 w 51833"/>
                <a:gd name="connsiteY7" fmla="*/ 7190 h 113700"/>
                <a:gd name="connsiteX8" fmla="*/ 36312 w 51833"/>
                <a:gd name="connsiteY8" fmla="*/ 0 h 11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3700">
                  <a:moveTo>
                    <a:pt x="36312" y="0"/>
                  </a:moveTo>
                  <a:cubicBezTo>
                    <a:pt x="41329" y="13377"/>
                    <a:pt x="46178" y="25248"/>
                    <a:pt x="50191" y="37454"/>
                  </a:cubicBezTo>
                  <a:cubicBezTo>
                    <a:pt x="54872" y="52168"/>
                    <a:pt x="51027" y="65210"/>
                    <a:pt x="40994" y="76580"/>
                  </a:cubicBezTo>
                  <a:cubicBezTo>
                    <a:pt x="33804" y="84606"/>
                    <a:pt x="26280" y="92632"/>
                    <a:pt x="19257" y="100825"/>
                  </a:cubicBezTo>
                  <a:cubicBezTo>
                    <a:pt x="15913" y="104838"/>
                    <a:pt x="13405" y="109520"/>
                    <a:pt x="10228" y="114369"/>
                  </a:cubicBezTo>
                  <a:cubicBezTo>
                    <a:pt x="4543" y="102163"/>
                    <a:pt x="2370" y="89623"/>
                    <a:pt x="697" y="76915"/>
                  </a:cubicBezTo>
                  <a:cubicBezTo>
                    <a:pt x="-2312" y="55178"/>
                    <a:pt x="4376" y="37621"/>
                    <a:pt x="21598" y="23576"/>
                  </a:cubicBezTo>
                  <a:cubicBezTo>
                    <a:pt x="26614" y="19563"/>
                    <a:pt x="29457" y="12875"/>
                    <a:pt x="33135" y="7190"/>
                  </a:cubicBezTo>
                  <a:cubicBezTo>
                    <a:pt x="34306" y="5518"/>
                    <a:pt x="34975" y="3344"/>
                    <a:pt x="36312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F3E8E923-FF4A-4325-B2E7-6E738A411FE3}"/>
                </a:ext>
              </a:extLst>
            </p:cNvPr>
            <p:cNvSpPr/>
            <p:nvPr/>
          </p:nvSpPr>
          <p:spPr>
            <a:xfrm>
              <a:off x="8352092" y="1251268"/>
              <a:ext cx="46818" cy="115372"/>
            </a:xfrm>
            <a:custGeom>
              <a:avLst/>
              <a:gdLst>
                <a:gd name="connsiteX0" fmla="*/ 9360 w 46817"/>
                <a:gd name="connsiteY0" fmla="*/ 116376 h 115372"/>
                <a:gd name="connsiteX1" fmla="*/ 21399 w 46817"/>
                <a:gd name="connsiteY1" fmla="*/ 18393 h 115372"/>
                <a:gd name="connsiteX2" fmla="*/ 34107 w 46817"/>
                <a:gd name="connsiteY2" fmla="*/ 0 h 115372"/>
                <a:gd name="connsiteX3" fmla="*/ 47651 w 46817"/>
                <a:gd name="connsiteY3" fmla="*/ 52336 h 115372"/>
                <a:gd name="connsiteX4" fmla="*/ 32937 w 46817"/>
                <a:gd name="connsiteY4" fmla="*/ 80092 h 115372"/>
                <a:gd name="connsiteX5" fmla="*/ 9360 w 46817"/>
                <a:gd name="connsiteY5" fmla="*/ 116376 h 11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7" h="115372">
                  <a:moveTo>
                    <a:pt x="9360" y="116376"/>
                  </a:moveTo>
                  <a:cubicBezTo>
                    <a:pt x="-5019" y="81429"/>
                    <a:pt x="-4183" y="44477"/>
                    <a:pt x="21399" y="18393"/>
                  </a:cubicBezTo>
                  <a:cubicBezTo>
                    <a:pt x="26415" y="13377"/>
                    <a:pt x="29592" y="6521"/>
                    <a:pt x="34107" y="0"/>
                  </a:cubicBezTo>
                  <a:cubicBezTo>
                    <a:pt x="40795" y="16888"/>
                    <a:pt x="50326" y="32940"/>
                    <a:pt x="47651" y="52336"/>
                  </a:cubicBezTo>
                  <a:cubicBezTo>
                    <a:pt x="45979" y="63371"/>
                    <a:pt x="40962" y="72735"/>
                    <a:pt x="32937" y="80092"/>
                  </a:cubicBezTo>
                  <a:cubicBezTo>
                    <a:pt x="21901" y="89957"/>
                    <a:pt x="13541" y="101160"/>
                    <a:pt x="9360" y="1163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542B986E-9B23-4962-AF57-D84ED4B8916A}"/>
              </a:ext>
            </a:extLst>
          </p:cNvPr>
          <p:cNvGrpSpPr/>
          <p:nvPr/>
        </p:nvGrpSpPr>
        <p:grpSpPr>
          <a:xfrm>
            <a:off x="5384222" y="4714374"/>
            <a:ext cx="1364935" cy="1615971"/>
            <a:chOff x="229980" y="3151274"/>
            <a:chExt cx="1779887" cy="2107240"/>
          </a:xfrm>
        </p:grpSpPr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85CA8180-0F91-4AB1-94FA-B7E425D971A7}"/>
                </a:ext>
              </a:extLst>
            </p:cNvPr>
            <p:cNvGrpSpPr/>
            <p:nvPr/>
          </p:nvGrpSpPr>
          <p:grpSpPr>
            <a:xfrm>
              <a:off x="1040563" y="3151274"/>
              <a:ext cx="528979" cy="750934"/>
              <a:chOff x="3805328" y="4061908"/>
              <a:chExt cx="310118" cy="440241"/>
            </a:xfrm>
          </p:grpSpPr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DF187F9A-D1EE-4172-8E8F-52399C739E58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1448E83F-84D4-4AF1-8B2D-C6CD3710E4D4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5FF9E183-41F4-4CCB-80B5-1D10ABE7FE6F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DD97EA2E-A2AC-45B1-8E86-1D560C90FD16}"/>
                </a:ext>
              </a:extLst>
            </p:cNvPr>
            <p:cNvGrpSpPr/>
            <p:nvPr/>
          </p:nvGrpSpPr>
          <p:grpSpPr>
            <a:xfrm>
              <a:off x="282955" y="3238595"/>
              <a:ext cx="528979" cy="750934"/>
              <a:chOff x="3805328" y="4061908"/>
              <a:chExt cx="310118" cy="440241"/>
            </a:xfrm>
          </p:grpSpPr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6EED7DA7-7BBC-4ED8-8400-ABED1E1AE8EB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BA637E4E-23DD-4CF1-9E21-DE6AE20222BB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D7EF9F7E-7606-464C-B643-0F969A9289F0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5501A566-B07A-41B3-99A4-49E49DAEDD3F}"/>
                </a:ext>
              </a:extLst>
            </p:cNvPr>
            <p:cNvGrpSpPr/>
            <p:nvPr/>
          </p:nvGrpSpPr>
          <p:grpSpPr>
            <a:xfrm rot="20897398">
              <a:off x="698863" y="3163222"/>
              <a:ext cx="528979" cy="750934"/>
              <a:chOff x="3805328" y="4061908"/>
              <a:chExt cx="310118" cy="440241"/>
            </a:xfrm>
          </p:grpSpPr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636C5A7F-A96C-41F4-8B7D-F8C8384A17D0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29B3EA01-E028-450B-B27B-069ABE47DAAB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D10A78CC-CA24-44C6-B0F0-73286B5F7ED3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9985AE39-4901-4EF9-8443-9AD856AA0CFA}"/>
                </a:ext>
              </a:extLst>
            </p:cNvPr>
            <p:cNvGrpSpPr/>
            <p:nvPr/>
          </p:nvGrpSpPr>
          <p:grpSpPr>
            <a:xfrm rot="1631776" flipH="1">
              <a:off x="1438708" y="3180047"/>
              <a:ext cx="528979" cy="750934"/>
              <a:chOff x="3805328" y="4061908"/>
              <a:chExt cx="310118" cy="440241"/>
            </a:xfrm>
          </p:grpSpPr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2D3C161A-3A76-43D8-B58D-AAEE61B58F94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6360DC23-741D-439D-A517-62368D029A73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D32E2222-1D1D-4DD0-8095-4691B4CEEAE7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8" name="Graphic 205">
              <a:extLst>
                <a:ext uri="{FF2B5EF4-FFF2-40B4-BE49-F238E27FC236}">
                  <a16:creationId xmlns:a16="http://schemas.microsoft.com/office/drawing/2014/main" id="{6F057A26-3AA3-45B4-B0CB-E0F8EE5FA36B}"/>
                </a:ext>
              </a:extLst>
            </p:cNvPr>
            <p:cNvGrpSpPr/>
            <p:nvPr/>
          </p:nvGrpSpPr>
          <p:grpSpPr>
            <a:xfrm>
              <a:off x="229980" y="3642026"/>
              <a:ext cx="1779887" cy="1616488"/>
              <a:chOff x="229980" y="3642026"/>
              <a:chExt cx="1779887" cy="1616488"/>
            </a:xfrm>
          </p:grpSpPr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55412E5B-F8A1-47EF-A54D-48145E9AA486}"/>
                  </a:ext>
                </a:extLst>
              </p:cNvPr>
              <p:cNvSpPr/>
              <p:nvPr/>
            </p:nvSpPr>
            <p:spPr>
              <a:xfrm>
                <a:off x="229956" y="3719288"/>
                <a:ext cx="1776969" cy="1478181"/>
              </a:xfrm>
              <a:custGeom>
                <a:avLst/>
                <a:gdLst>
                  <a:gd name="connsiteX0" fmla="*/ 1776969 w 1776969"/>
                  <a:gd name="connsiteY0" fmla="*/ 0 h 1478181"/>
                  <a:gd name="connsiteX1" fmla="*/ 1776969 w 1776969"/>
                  <a:gd name="connsiteY1" fmla="*/ 1478182 h 1478181"/>
                  <a:gd name="connsiteX2" fmla="*/ 0 w 1776969"/>
                  <a:gd name="connsiteY2" fmla="*/ 1478182 h 1478181"/>
                  <a:gd name="connsiteX3" fmla="*/ 0 w 1776969"/>
                  <a:gd name="connsiteY3" fmla="*/ 0 h 1478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6969" h="1478181">
                    <a:moveTo>
                      <a:pt x="1776969" y="0"/>
                    </a:moveTo>
                    <a:lnTo>
                      <a:pt x="1776969" y="1478182"/>
                    </a:lnTo>
                    <a:lnTo>
                      <a:pt x="0" y="14781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98492F70-E214-4603-8B07-9B54A191EC64}"/>
                  </a:ext>
                </a:extLst>
              </p:cNvPr>
              <p:cNvSpPr/>
              <p:nvPr/>
            </p:nvSpPr>
            <p:spPr>
              <a:xfrm>
                <a:off x="234240" y="4834130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C7D8B0A4-6395-4AF1-8DC1-EE25AAA7B4E2}"/>
                  </a:ext>
                </a:extLst>
              </p:cNvPr>
              <p:cNvSpPr/>
              <p:nvPr/>
            </p:nvSpPr>
            <p:spPr>
              <a:xfrm>
                <a:off x="307186" y="4905909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F2BB5B0E-952C-40D7-B3E4-866C0D5CBAFE}"/>
                  </a:ext>
                </a:extLst>
              </p:cNvPr>
              <p:cNvSpPr/>
              <p:nvPr/>
            </p:nvSpPr>
            <p:spPr>
              <a:xfrm>
                <a:off x="239124" y="4460244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217B0EA2-7FB2-4E56-B6C6-91598F665B21}"/>
                  </a:ext>
                </a:extLst>
              </p:cNvPr>
              <p:cNvSpPr/>
              <p:nvPr/>
            </p:nvSpPr>
            <p:spPr>
              <a:xfrm>
                <a:off x="312654" y="4532023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EAFC7725-9B13-4A4D-8FAD-4EED665261D3}"/>
                  </a:ext>
                </a:extLst>
              </p:cNvPr>
              <p:cNvSpPr/>
              <p:nvPr/>
            </p:nvSpPr>
            <p:spPr>
              <a:xfrm>
                <a:off x="239614" y="4086085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800C29A2-B596-48B1-B53F-86982AE5888A}"/>
                  </a:ext>
                </a:extLst>
              </p:cNvPr>
              <p:cNvSpPr/>
              <p:nvPr/>
            </p:nvSpPr>
            <p:spPr>
              <a:xfrm>
                <a:off x="312560" y="4157864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6654CB7C-BAEF-459D-821E-A0EF95E9E64B}"/>
                  </a:ext>
                </a:extLst>
              </p:cNvPr>
              <p:cNvSpPr/>
              <p:nvPr/>
            </p:nvSpPr>
            <p:spPr>
              <a:xfrm>
                <a:off x="239638" y="3708541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4239C792-2E61-49A3-B355-A8DB270CF003}"/>
                  </a:ext>
                </a:extLst>
              </p:cNvPr>
              <p:cNvSpPr/>
              <p:nvPr/>
            </p:nvSpPr>
            <p:spPr>
              <a:xfrm>
                <a:off x="312584" y="3780320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C81CF7F3-0B5B-4C59-A29A-BCA11831F6FC}"/>
                  </a:ext>
                </a:extLst>
              </p:cNvPr>
              <p:cNvSpPr/>
              <p:nvPr/>
            </p:nvSpPr>
            <p:spPr>
              <a:xfrm>
                <a:off x="421974" y="3653113"/>
                <a:ext cx="252685" cy="1602482"/>
              </a:xfrm>
              <a:custGeom>
                <a:avLst/>
                <a:gdLst>
                  <a:gd name="connsiteX0" fmla="*/ 0 w 252685"/>
                  <a:gd name="connsiteY0" fmla="*/ 0 h 1602482"/>
                  <a:gd name="connsiteX1" fmla="*/ 252686 w 252685"/>
                  <a:gd name="connsiteY1" fmla="*/ 0 h 1602482"/>
                  <a:gd name="connsiteX2" fmla="*/ 252686 w 252685"/>
                  <a:gd name="connsiteY2" fmla="*/ 1602482 h 1602482"/>
                  <a:gd name="connsiteX3" fmla="*/ 0 w 252685"/>
                  <a:gd name="connsiteY3" fmla="*/ 1602482 h 1602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685" h="1602482">
                    <a:moveTo>
                      <a:pt x="0" y="0"/>
                    </a:moveTo>
                    <a:lnTo>
                      <a:pt x="252686" y="0"/>
                    </a:lnTo>
                    <a:lnTo>
                      <a:pt x="252686" y="1602482"/>
                    </a:lnTo>
                    <a:lnTo>
                      <a:pt x="0" y="1602482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A582E8A7-3ED5-4965-BB80-8D2147E84887}"/>
                  </a:ext>
                </a:extLst>
              </p:cNvPr>
              <p:cNvSpPr/>
              <p:nvPr/>
            </p:nvSpPr>
            <p:spPr>
              <a:xfrm>
                <a:off x="472161" y="3719057"/>
                <a:ext cx="152895" cy="1471179"/>
              </a:xfrm>
              <a:custGeom>
                <a:avLst/>
                <a:gdLst>
                  <a:gd name="connsiteX0" fmla="*/ 0 w 152895"/>
                  <a:gd name="connsiteY0" fmla="*/ 0 h 1471179"/>
                  <a:gd name="connsiteX1" fmla="*/ 152895 w 152895"/>
                  <a:gd name="connsiteY1" fmla="*/ 0 h 1471179"/>
                  <a:gd name="connsiteX2" fmla="*/ 152895 w 152895"/>
                  <a:gd name="connsiteY2" fmla="*/ 1471179 h 1471179"/>
                  <a:gd name="connsiteX3" fmla="*/ 0 w 152895"/>
                  <a:gd name="connsiteY3" fmla="*/ 1471179 h 1471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2895" h="1471179">
                    <a:moveTo>
                      <a:pt x="0" y="0"/>
                    </a:moveTo>
                    <a:lnTo>
                      <a:pt x="152895" y="0"/>
                    </a:lnTo>
                    <a:lnTo>
                      <a:pt x="152895" y="1471179"/>
                    </a:lnTo>
                    <a:lnTo>
                      <a:pt x="0" y="1471179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66D7AF00-F206-4FE8-AEEC-DBD6501DE6D8}"/>
                  </a:ext>
                </a:extLst>
              </p:cNvPr>
              <p:cNvSpPr/>
              <p:nvPr/>
            </p:nvSpPr>
            <p:spPr>
              <a:xfrm>
                <a:off x="1539509" y="3642026"/>
                <a:ext cx="252685" cy="1602482"/>
              </a:xfrm>
              <a:custGeom>
                <a:avLst/>
                <a:gdLst>
                  <a:gd name="connsiteX0" fmla="*/ 0 w 252685"/>
                  <a:gd name="connsiteY0" fmla="*/ 0 h 1602482"/>
                  <a:gd name="connsiteX1" fmla="*/ 252685 w 252685"/>
                  <a:gd name="connsiteY1" fmla="*/ 0 h 1602482"/>
                  <a:gd name="connsiteX2" fmla="*/ 252685 w 252685"/>
                  <a:gd name="connsiteY2" fmla="*/ 1602482 h 1602482"/>
                  <a:gd name="connsiteX3" fmla="*/ 0 w 252685"/>
                  <a:gd name="connsiteY3" fmla="*/ 1602482 h 1602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685" h="1602482">
                    <a:moveTo>
                      <a:pt x="0" y="0"/>
                    </a:moveTo>
                    <a:lnTo>
                      <a:pt x="252685" y="0"/>
                    </a:lnTo>
                    <a:lnTo>
                      <a:pt x="252685" y="1602482"/>
                    </a:lnTo>
                    <a:lnTo>
                      <a:pt x="0" y="1602482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FA8DB4CA-A114-4D17-89FB-DD926ECFB38A}"/>
                  </a:ext>
                </a:extLst>
              </p:cNvPr>
              <p:cNvSpPr/>
              <p:nvPr/>
            </p:nvSpPr>
            <p:spPr>
              <a:xfrm>
                <a:off x="1589696" y="3707969"/>
                <a:ext cx="152895" cy="1471179"/>
              </a:xfrm>
              <a:custGeom>
                <a:avLst/>
                <a:gdLst>
                  <a:gd name="connsiteX0" fmla="*/ 0 w 152895"/>
                  <a:gd name="connsiteY0" fmla="*/ 0 h 1471179"/>
                  <a:gd name="connsiteX1" fmla="*/ 152895 w 152895"/>
                  <a:gd name="connsiteY1" fmla="*/ 0 h 1471179"/>
                  <a:gd name="connsiteX2" fmla="*/ 152895 w 152895"/>
                  <a:gd name="connsiteY2" fmla="*/ 1471179 h 1471179"/>
                  <a:gd name="connsiteX3" fmla="*/ 0 w 152895"/>
                  <a:gd name="connsiteY3" fmla="*/ 1471179 h 1471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2895" h="1471179">
                    <a:moveTo>
                      <a:pt x="0" y="0"/>
                    </a:moveTo>
                    <a:lnTo>
                      <a:pt x="152895" y="0"/>
                    </a:lnTo>
                    <a:lnTo>
                      <a:pt x="152895" y="1471179"/>
                    </a:lnTo>
                    <a:lnTo>
                      <a:pt x="0" y="1471179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51FEC13B-C47E-4214-8BBB-6D75CA6BF0C6}"/>
              </a:ext>
            </a:extLst>
          </p:cNvPr>
          <p:cNvGrpSpPr/>
          <p:nvPr/>
        </p:nvGrpSpPr>
        <p:grpSpPr>
          <a:xfrm>
            <a:off x="6820367" y="4712135"/>
            <a:ext cx="1364935" cy="1615971"/>
            <a:chOff x="229980" y="3151274"/>
            <a:chExt cx="1779887" cy="2107240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B46865E8-68A1-4360-AE10-9F021161067A}"/>
                </a:ext>
              </a:extLst>
            </p:cNvPr>
            <p:cNvGrpSpPr/>
            <p:nvPr/>
          </p:nvGrpSpPr>
          <p:grpSpPr>
            <a:xfrm>
              <a:off x="1040563" y="3151274"/>
              <a:ext cx="528979" cy="750934"/>
              <a:chOff x="3805328" y="4061908"/>
              <a:chExt cx="310118" cy="440241"/>
            </a:xfrm>
          </p:grpSpPr>
          <p:sp>
            <p:nvSpPr>
              <p:cNvPr id="261" name="Freeform: Shape 260">
                <a:extLst>
                  <a:ext uri="{FF2B5EF4-FFF2-40B4-BE49-F238E27FC236}">
                    <a16:creationId xmlns:a16="http://schemas.microsoft.com/office/drawing/2014/main" id="{532ACE1B-739D-4D3D-971F-A8DFBB7A2960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2" name="Freeform: Shape 261">
                <a:extLst>
                  <a:ext uri="{FF2B5EF4-FFF2-40B4-BE49-F238E27FC236}">
                    <a16:creationId xmlns:a16="http://schemas.microsoft.com/office/drawing/2014/main" id="{69F6AD3C-A630-4806-B144-7867E5892B88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3" name="Freeform: Shape 262">
                <a:extLst>
                  <a:ext uri="{FF2B5EF4-FFF2-40B4-BE49-F238E27FC236}">
                    <a16:creationId xmlns:a16="http://schemas.microsoft.com/office/drawing/2014/main" id="{323D23A2-5AB1-4738-A0E2-F5D7CC72BEB2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5" name="Group 234">
              <a:extLst>
                <a:ext uri="{FF2B5EF4-FFF2-40B4-BE49-F238E27FC236}">
                  <a16:creationId xmlns:a16="http://schemas.microsoft.com/office/drawing/2014/main" id="{84B904DD-8381-4858-B712-9F1D19E104D8}"/>
                </a:ext>
              </a:extLst>
            </p:cNvPr>
            <p:cNvGrpSpPr/>
            <p:nvPr/>
          </p:nvGrpSpPr>
          <p:grpSpPr>
            <a:xfrm>
              <a:off x="282955" y="3238595"/>
              <a:ext cx="528979" cy="750934"/>
              <a:chOff x="3805328" y="4061908"/>
              <a:chExt cx="310118" cy="440241"/>
            </a:xfrm>
          </p:grpSpPr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06158395-45B9-4D43-AEAE-79E7AE3ED8BF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50BC4A7C-5E39-4DFD-88CC-80A5E68E3547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0" name="Freeform: Shape 259">
                <a:extLst>
                  <a:ext uri="{FF2B5EF4-FFF2-40B4-BE49-F238E27FC236}">
                    <a16:creationId xmlns:a16="http://schemas.microsoft.com/office/drawing/2014/main" id="{1E6DD23F-F783-4B6A-BAFC-1E5854256EDA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6" name="Group 235">
              <a:extLst>
                <a:ext uri="{FF2B5EF4-FFF2-40B4-BE49-F238E27FC236}">
                  <a16:creationId xmlns:a16="http://schemas.microsoft.com/office/drawing/2014/main" id="{3CF09524-3E1E-4483-9E34-246D942098B4}"/>
                </a:ext>
              </a:extLst>
            </p:cNvPr>
            <p:cNvGrpSpPr/>
            <p:nvPr/>
          </p:nvGrpSpPr>
          <p:grpSpPr>
            <a:xfrm rot="20897398">
              <a:off x="698863" y="3163222"/>
              <a:ext cx="528979" cy="750934"/>
              <a:chOff x="3805328" y="4061908"/>
              <a:chExt cx="310118" cy="440241"/>
            </a:xfrm>
          </p:grpSpPr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68A68539-D89D-48ED-94AE-CD04AA50813B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6" name="Freeform: Shape 255">
                <a:extLst>
                  <a:ext uri="{FF2B5EF4-FFF2-40B4-BE49-F238E27FC236}">
                    <a16:creationId xmlns:a16="http://schemas.microsoft.com/office/drawing/2014/main" id="{48891713-D282-422B-8192-6C1E85B52FB9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7" name="Freeform: Shape 256">
                <a:extLst>
                  <a:ext uri="{FF2B5EF4-FFF2-40B4-BE49-F238E27FC236}">
                    <a16:creationId xmlns:a16="http://schemas.microsoft.com/office/drawing/2014/main" id="{9BFE35B0-DA97-424F-8BE5-091DAFD8F1AD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9A55AC75-91D0-497C-9025-3164C6135E71}"/>
                </a:ext>
              </a:extLst>
            </p:cNvPr>
            <p:cNvGrpSpPr/>
            <p:nvPr/>
          </p:nvGrpSpPr>
          <p:grpSpPr>
            <a:xfrm rot="1631776" flipH="1">
              <a:off x="1438708" y="3180047"/>
              <a:ext cx="528979" cy="750934"/>
              <a:chOff x="3805328" y="4061908"/>
              <a:chExt cx="310118" cy="440241"/>
            </a:xfrm>
          </p:grpSpPr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1063C26B-82E6-4E4D-A2AC-41B9DC7714F4}"/>
                  </a:ext>
                </a:extLst>
              </p:cNvPr>
              <p:cNvSpPr/>
              <p:nvPr/>
            </p:nvSpPr>
            <p:spPr>
              <a:xfrm>
                <a:off x="3805328" y="4199702"/>
                <a:ext cx="308525" cy="301890"/>
              </a:xfrm>
              <a:custGeom>
                <a:avLst/>
                <a:gdLst>
                  <a:gd name="connsiteX0" fmla="*/ 309455 w 308524"/>
                  <a:gd name="connsiteY0" fmla="*/ 104725 h 301889"/>
                  <a:gd name="connsiteX1" fmla="*/ 242110 w 308524"/>
                  <a:gd name="connsiteY1" fmla="*/ 20793 h 301889"/>
                  <a:gd name="connsiteX2" fmla="*/ 236138 w 308524"/>
                  <a:gd name="connsiteY2" fmla="*/ 16812 h 301889"/>
                  <a:gd name="connsiteX3" fmla="*/ 170784 w 308524"/>
                  <a:gd name="connsiteY3" fmla="*/ 2215 h 301889"/>
                  <a:gd name="connsiteX4" fmla="*/ 143913 w 308524"/>
                  <a:gd name="connsiteY4" fmla="*/ 225 h 301889"/>
                  <a:gd name="connsiteX5" fmla="*/ 74246 w 308524"/>
                  <a:gd name="connsiteY5" fmla="*/ 11504 h 301889"/>
                  <a:gd name="connsiteX6" fmla="*/ 14863 w 308524"/>
                  <a:gd name="connsiteY6" fmla="*/ 58612 h 301889"/>
                  <a:gd name="connsiteX7" fmla="*/ 598 w 308524"/>
                  <a:gd name="connsiteY7" fmla="*/ 111028 h 301889"/>
                  <a:gd name="connsiteX8" fmla="*/ 25811 w 308524"/>
                  <a:gd name="connsiteY8" fmla="*/ 228467 h 301889"/>
                  <a:gd name="connsiteX9" fmla="*/ 74577 w 308524"/>
                  <a:gd name="connsiteY9" fmla="*/ 280551 h 301889"/>
                  <a:gd name="connsiteX10" fmla="*/ 137609 w 308524"/>
                  <a:gd name="connsiteY10" fmla="*/ 303774 h 301889"/>
                  <a:gd name="connsiteX11" fmla="*/ 166803 w 308524"/>
                  <a:gd name="connsiteY11" fmla="*/ 303774 h 301889"/>
                  <a:gd name="connsiteX12" fmla="*/ 167135 w 308524"/>
                  <a:gd name="connsiteY12" fmla="*/ 303442 h 301889"/>
                  <a:gd name="connsiteX13" fmla="*/ 166803 w 308524"/>
                  <a:gd name="connsiteY13" fmla="*/ 303774 h 301889"/>
                  <a:gd name="connsiteX14" fmla="*/ 172443 w 308524"/>
                  <a:gd name="connsiteY14" fmla="*/ 303774 h 301889"/>
                  <a:gd name="connsiteX15" fmla="*/ 232157 w 308524"/>
                  <a:gd name="connsiteY15" fmla="*/ 284201 h 301889"/>
                  <a:gd name="connsiteX16" fmla="*/ 300166 w 308524"/>
                  <a:gd name="connsiteY16" fmla="*/ 199937 h 301889"/>
                  <a:gd name="connsiteX17" fmla="*/ 310781 w 308524"/>
                  <a:gd name="connsiteY17" fmla="*/ 150506 h 301889"/>
                  <a:gd name="connsiteX18" fmla="*/ 309455 w 308524"/>
                  <a:gd name="connsiteY18" fmla="*/ 104725 h 301889"/>
                  <a:gd name="connsiteX19" fmla="*/ 168462 w 308524"/>
                  <a:gd name="connsiteY19" fmla="*/ 301783 h 301889"/>
                  <a:gd name="connsiteX20" fmla="*/ 168462 w 308524"/>
                  <a:gd name="connsiteY20" fmla="*/ 301783 h 301889"/>
                  <a:gd name="connsiteX21" fmla="*/ 168462 w 308524"/>
                  <a:gd name="connsiteY21" fmla="*/ 301783 h 3018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8524" h="301889">
                    <a:moveTo>
                      <a:pt x="309455" y="104725"/>
                    </a:moveTo>
                    <a:cubicBezTo>
                      <a:pt x="301493" y="64916"/>
                      <a:pt x="278270" y="37712"/>
                      <a:pt x="242110" y="20793"/>
                    </a:cubicBezTo>
                    <a:cubicBezTo>
                      <a:pt x="240783" y="18803"/>
                      <a:pt x="238461" y="17476"/>
                      <a:pt x="236138" y="16812"/>
                    </a:cubicBezTo>
                    <a:cubicBezTo>
                      <a:pt x="215238" y="7855"/>
                      <a:pt x="193675" y="1552"/>
                      <a:pt x="170784" y="2215"/>
                    </a:cubicBezTo>
                    <a:cubicBezTo>
                      <a:pt x="161827" y="3874"/>
                      <a:pt x="148225" y="225"/>
                      <a:pt x="143913" y="225"/>
                    </a:cubicBezTo>
                    <a:cubicBezTo>
                      <a:pt x="120027" y="-1102"/>
                      <a:pt x="96805" y="3542"/>
                      <a:pt x="74246" y="11504"/>
                    </a:cubicBezTo>
                    <a:cubicBezTo>
                      <a:pt x="49033" y="20462"/>
                      <a:pt x="29460" y="36385"/>
                      <a:pt x="14863" y="58612"/>
                    </a:cubicBezTo>
                    <a:cubicBezTo>
                      <a:pt x="4247" y="74536"/>
                      <a:pt x="1593" y="92451"/>
                      <a:pt x="598" y="111028"/>
                    </a:cubicBezTo>
                    <a:cubicBezTo>
                      <a:pt x="-1724" y="152497"/>
                      <a:pt x="1925" y="192638"/>
                      <a:pt x="25811" y="228467"/>
                    </a:cubicBezTo>
                    <a:cubicBezTo>
                      <a:pt x="39412" y="248704"/>
                      <a:pt x="54673" y="266286"/>
                      <a:pt x="74577" y="280551"/>
                    </a:cubicBezTo>
                    <a:cubicBezTo>
                      <a:pt x="93819" y="293821"/>
                      <a:pt x="114387" y="302447"/>
                      <a:pt x="137609" y="303774"/>
                    </a:cubicBezTo>
                    <a:cubicBezTo>
                      <a:pt x="147230" y="303774"/>
                      <a:pt x="157183" y="303774"/>
                      <a:pt x="166803" y="303774"/>
                    </a:cubicBezTo>
                    <a:cubicBezTo>
                      <a:pt x="166803" y="303774"/>
                      <a:pt x="166803" y="303442"/>
                      <a:pt x="167135" y="303442"/>
                    </a:cubicBezTo>
                    <a:cubicBezTo>
                      <a:pt x="167135" y="303442"/>
                      <a:pt x="167135" y="303774"/>
                      <a:pt x="166803" y="303774"/>
                    </a:cubicBezTo>
                    <a:cubicBezTo>
                      <a:pt x="168794" y="303774"/>
                      <a:pt x="170452" y="303774"/>
                      <a:pt x="172443" y="303774"/>
                    </a:cubicBezTo>
                    <a:cubicBezTo>
                      <a:pt x="194006" y="302115"/>
                      <a:pt x="214243" y="296807"/>
                      <a:pt x="232157" y="284201"/>
                    </a:cubicBezTo>
                    <a:cubicBezTo>
                      <a:pt x="262678" y="262637"/>
                      <a:pt x="284905" y="234107"/>
                      <a:pt x="300166" y="199937"/>
                    </a:cubicBezTo>
                    <a:cubicBezTo>
                      <a:pt x="307132" y="184013"/>
                      <a:pt x="307796" y="167094"/>
                      <a:pt x="310781" y="150506"/>
                    </a:cubicBezTo>
                    <a:cubicBezTo>
                      <a:pt x="311445" y="136573"/>
                      <a:pt x="309786" y="106384"/>
                      <a:pt x="309455" y="104725"/>
                    </a:cubicBezTo>
                    <a:close/>
                    <a:moveTo>
                      <a:pt x="168462" y="301783"/>
                    </a:moveTo>
                    <a:cubicBezTo>
                      <a:pt x="168130" y="302115"/>
                      <a:pt x="168130" y="302115"/>
                      <a:pt x="168462" y="301783"/>
                    </a:cubicBezTo>
                    <a:cubicBezTo>
                      <a:pt x="168130" y="302115"/>
                      <a:pt x="168130" y="302115"/>
                      <a:pt x="168462" y="301783"/>
                    </a:cubicBezTo>
                    <a:close/>
                  </a:path>
                </a:pathLst>
              </a:custGeom>
              <a:solidFill>
                <a:srgbClr val="ED1C24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FA84F3F4-C722-4FC9-812A-B0D90A0C7E21}"/>
                  </a:ext>
                </a:extLst>
              </p:cNvPr>
              <p:cNvSpPr/>
              <p:nvPr/>
            </p:nvSpPr>
            <p:spPr>
              <a:xfrm>
                <a:off x="3972795" y="4220164"/>
                <a:ext cx="142651" cy="281985"/>
              </a:xfrm>
              <a:custGeom>
                <a:avLst/>
                <a:gdLst>
                  <a:gd name="connsiteX0" fmla="*/ 73980 w 142651"/>
                  <a:gd name="connsiteY0" fmla="*/ 0 h 281985"/>
                  <a:gd name="connsiteX1" fmla="*/ 141988 w 142651"/>
                  <a:gd name="connsiteY1" fmla="*/ 84264 h 281985"/>
                  <a:gd name="connsiteX2" fmla="*/ 143978 w 142651"/>
                  <a:gd name="connsiteY2" fmla="*/ 129713 h 281985"/>
                  <a:gd name="connsiteX3" fmla="*/ 133362 w 142651"/>
                  <a:gd name="connsiteY3" fmla="*/ 179143 h 281985"/>
                  <a:gd name="connsiteX4" fmla="*/ 65354 w 142651"/>
                  <a:gd name="connsiteY4" fmla="*/ 263407 h 281985"/>
                  <a:gd name="connsiteX5" fmla="*/ 5640 w 142651"/>
                  <a:gd name="connsiteY5" fmla="*/ 282980 h 281985"/>
                  <a:gd name="connsiteX6" fmla="*/ 0 w 142651"/>
                  <a:gd name="connsiteY6" fmla="*/ 282980 h 281985"/>
                  <a:gd name="connsiteX7" fmla="*/ 72321 w 142651"/>
                  <a:gd name="connsiteY7" fmla="*/ 182461 h 281985"/>
                  <a:gd name="connsiteX8" fmla="*/ 85591 w 142651"/>
                  <a:gd name="connsiteY8" fmla="*/ 69003 h 281985"/>
                  <a:gd name="connsiteX9" fmla="*/ 73980 w 142651"/>
                  <a:gd name="connsiteY9" fmla="*/ 0 h 2819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2651" h="281985">
                    <a:moveTo>
                      <a:pt x="73980" y="0"/>
                    </a:moveTo>
                    <a:cubicBezTo>
                      <a:pt x="110472" y="16919"/>
                      <a:pt x="134026" y="44454"/>
                      <a:pt x="141988" y="84264"/>
                    </a:cubicBezTo>
                    <a:cubicBezTo>
                      <a:pt x="142320" y="85923"/>
                      <a:pt x="143978" y="116112"/>
                      <a:pt x="143978" y="129713"/>
                    </a:cubicBezTo>
                    <a:cubicBezTo>
                      <a:pt x="140993" y="146300"/>
                      <a:pt x="140661" y="163220"/>
                      <a:pt x="133362" y="179143"/>
                    </a:cubicBezTo>
                    <a:cubicBezTo>
                      <a:pt x="118102" y="213313"/>
                      <a:pt x="95875" y="241844"/>
                      <a:pt x="65354" y="263407"/>
                    </a:cubicBezTo>
                    <a:cubicBezTo>
                      <a:pt x="47440" y="276014"/>
                      <a:pt x="27203" y="281322"/>
                      <a:pt x="5640" y="282980"/>
                    </a:cubicBezTo>
                    <a:cubicBezTo>
                      <a:pt x="3649" y="282980"/>
                      <a:pt x="1990" y="282980"/>
                      <a:pt x="0" y="282980"/>
                    </a:cubicBezTo>
                    <a:cubicBezTo>
                      <a:pt x="2986" y="276345"/>
                      <a:pt x="58719" y="220280"/>
                      <a:pt x="72321" y="182461"/>
                    </a:cubicBezTo>
                    <a:cubicBezTo>
                      <a:pt x="85259" y="145637"/>
                      <a:pt x="88908" y="107818"/>
                      <a:pt x="85591" y="69003"/>
                    </a:cubicBezTo>
                    <a:cubicBezTo>
                      <a:pt x="83600" y="45449"/>
                      <a:pt x="78624" y="22891"/>
                      <a:pt x="73980" y="0"/>
                    </a:cubicBezTo>
                    <a:close/>
                  </a:path>
                </a:pathLst>
              </a:custGeom>
              <a:solidFill>
                <a:srgbClr val="CF504F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5CF5B1A3-0D3D-4267-8078-92B04DA50F87}"/>
                  </a:ext>
                </a:extLst>
              </p:cNvPr>
              <p:cNvSpPr/>
              <p:nvPr/>
            </p:nvSpPr>
            <p:spPr>
              <a:xfrm>
                <a:off x="3885014" y="4061908"/>
                <a:ext cx="185778" cy="182461"/>
              </a:xfrm>
              <a:custGeom>
                <a:avLst/>
                <a:gdLst>
                  <a:gd name="connsiteX0" fmla="*/ 176358 w 185778"/>
                  <a:gd name="connsiteY0" fmla="*/ 32524 h 182460"/>
                  <a:gd name="connsiteX1" fmla="*/ 105364 w 185778"/>
                  <a:gd name="connsiteY1" fmla="*/ 76646 h 182460"/>
                  <a:gd name="connsiteX2" fmla="*/ 95411 w 185778"/>
                  <a:gd name="connsiteY2" fmla="*/ 90579 h 182460"/>
                  <a:gd name="connsiteX3" fmla="*/ 93089 w 185778"/>
                  <a:gd name="connsiteY3" fmla="*/ 78968 h 182460"/>
                  <a:gd name="connsiteX4" fmla="*/ 11479 w 185778"/>
                  <a:gd name="connsiteY4" fmla="*/ 1671 h 182460"/>
                  <a:gd name="connsiteX5" fmla="*/ 532 w 185778"/>
                  <a:gd name="connsiteY5" fmla="*/ 10297 h 182460"/>
                  <a:gd name="connsiteX6" fmla="*/ 35697 w 185778"/>
                  <a:gd name="connsiteY6" fmla="*/ 74656 h 182460"/>
                  <a:gd name="connsiteX7" fmla="*/ 86454 w 185778"/>
                  <a:gd name="connsiteY7" fmla="*/ 95887 h 182460"/>
                  <a:gd name="connsiteX8" fmla="*/ 90435 w 185778"/>
                  <a:gd name="connsiteY8" fmla="*/ 103186 h 182460"/>
                  <a:gd name="connsiteX9" fmla="*/ 76502 w 185778"/>
                  <a:gd name="connsiteY9" fmla="*/ 141669 h 182460"/>
                  <a:gd name="connsiteX10" fmla="*/ 69867 w 185778"/>
                  <a:gd name="connsiteY10" fmla="*/ 174511 h 182460"/>
                  <a:gd name="connsiteX11" fmla="*/ 75838 w 185778"/>
                  <a:gd name="connsiteY11" fmla="*/ 182805 h 182460"/>
                  <a:gd name="connsiteX12" fmla="*/ 85127 w 185778"/>
                  <a:gd name="connsiteY12" fmla="*/ 176834 h 182460"/>
                  <a:gd name="connsiteX13" fmla="*/ 92757 w 185778"/>
                  <a:gd name="connsiteY13" fmla="*/ 142664 h 182460"/>
                  <a:gd name="connsiteX14" fmla="*/ 118302 w 185778"/>
                  <a:gd name="connsiteY14" fmla="*/ 85935 h 182460"/>
                  <a:gd name="connsiteX15" fmla="*/ 181334 w 185778"/>
                  <a:gd name="connsiteY15" fmla="*/ 47784 h 182460"/>
                  <a:gd name="connsiteX16" fmla="*/ 186642 w 185778"/>
                  <a:gd name="connsiteY16" fmla="*/ 42476 h 182460"/>
                  <a:gd name="connsiteX17" fmla="*/ 176358 w 185778"/>
                  <a:gd name="connsiteY17" fmla="*/ 32524 h 1824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85778" h="182460">
                    <a:moveTo>
                      <a:pt x="176358" y="32524"/>
                    </a:moveTo>
                    <a:cubicBezTo>
                      <a:pt x="146500" y="37168"/>
                      <a:pt x="122615" y="51765"/>
                      <a:pt x="105364" y="76646"/>
                    </a:cubicBezTo>
                    <a:cubicBezTo>
                      <a:pt x="102046" y="81291"/>
                      <a:pt x="100056" y="86930"/>
                      <a:pt x="95411" y="90579"/>
                    </a:cubicBezTo>
                    <a:cubicBezTo>
                      <a:pt x="94748" y="86598"/>
                      <a:pt x="94084" y="82618"/>
                      <a:pt x="93089" y="78968"/>
                    </a:cubicBezTo>
                    <a:cubicBezTo>
                      <a:pt x="80151" y="38163"/>
                      <a:pt x="54938" y="9965"/>
                      <a:pt x="11479" y="1671"/>
                    </a:cubicBezTo>
                    <a:cubicBezTo>
                      <a:pt x="-464" y="-1315"/>
                      <a:pt x="-795" y="-1315"/>
                      <a:pt x="532" y="10297"/>
                    </a:cubicBezTo>
                    <a:cubicBezTo>
                      <a:pt x="3849" y="36173"/>
                      <a:pt x="14797" y="58400"/>
                      <a:pt x="35697" y="74656"/>
                    </a:cubicBezTo>
                    <a:cubicBezTo>
                      <a:pt x="50625" y="86267"/>
                      <a:pt x="67876" y="92570"/>
                      <a:pt x="86454" y="95887"/>
                    </a:cubicBezTo>
                    <a:cubicBezTo>
                      <a:pt x="91762" y="96883"/>
                      <a:pt x="93089" y="97878"/>
                      <a:pt x="90435" y="103186"/>
                    </a:cubicBezTo>
                    <a:cubicBezTo>
                      <a:pt x="84464" y="115460"/>
                      <a:pt x="80151" y="128399"/>
                      <a:pt x="76502" y="141669"/>
                    </a:cubicBezTo>
                    <a:cubicBezTo>
                      <a:pt x="74179" y="152616"/>
                      <a:pt x="71857" y="163564"/>
                      <a:pt x="69867" y="174511"/>
                    </a:cubicBezTo>
                    <a:cubicBezTo>
                      <a:pt x="68871" y="179488"/>
                      <a:pt x="69535" y="182473"/>
                      <a:pt x="75838" y="182805"/>
                    </a:cubicBezTo>
                    <a:cubicBezTo>
                      <a:pt x="80814" y="182805"/>
                      <a:pt x="84132" y="183469"/>
                      <a:pt x="85127" y="176834"/>
                    </a:cubicBezTo>
                    <a:cubicBezTo>
                      <a:pt x="86454" y="165223"/>
                      <a:pt x="89108" y="153611"/>
                      <a:pt x="92757" y="142664"/>
                    </a:cubicBezTo>
                    <a:cubicBezTo>
                      <a:pt x="98065" y="122427"/>
                      <a:pt x="106027" y="102854"/>
                      <a:pt x="118302" y="85935"/>
                    </a:cubicBezTo>
                    <a:cubicBezTo>
                      <a:pt x="133894" y="64371"/>
                      <a:pt x="154131" y="50438"/>
                      <a:pt x="181334" y="47784"/>
                    </a:cubicBezTo>
                    <a:cubicBezTo>
                      <a:pt x="184983" y="47452"/>
                      <a:pt x="186310" y="46457"/>
                      <a:pt x="186642" y="42476"/>
                    </a:cubicBezTo>
                    <a:cubicBezTo>
                      <a:pt x="187305" y="33851"/>
                      <a:pt x="184319" y="31197"/>
                      <a:pt x="176358" y="32524"/>
                    </a:cubicBezTo>
                    <a:close/>
                  </a:path>
                </a:pathLst>
              </a:custGeom>
              <a:solidFill>
                <a:srgbClr val="47A267"/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8" name="Graphic 205">
              <a:extLst>
                <a:ext uri="{FF2B5EF4-FFF2-40B4-BE49-F238E27FC236}">
                  <a16:creationId xmlns:a16="http://schemas.microsoft.com/office/drawing/2014/main" id="{3C3BD0C6-01C4-4EDC-8A6E-265D78D76FED}"/>
                </a:ext>
              </a:extLst>
            </p:cNvPr>
            <p:cNvGrpSpPr/>
            <p:nvPr/>
          </p:nvGrpSpPr>
          <p:grpSpPr>
            <a:xfrm>
              <a:off x="229980" y="3642026"/>
              <a:ext cx="1779887" cy="1616488"/>
              <a:chOff x="229980" y="3642026"/>
              <a:chExt cx="1779887" cy="1616488"/>
            </a:xfrm>
          </p:grpSpPr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1FA033C5-446B-426B-B44C-D040DC57BC4D}"/>
                  </a:ext>
                </a:extLst>
              </p:cNvPr>
              <p:cNvSpPr/>
              <p:nvPr/>
            </p:nvSpPr>
            <p:spPr>
              <a:xfrm>
                <a:off x="229956" y="3719288"/>
                <a:ext cx="1776969" cy="1478181"/>
              </a:xfrm>
              <a:custGeom>
                <a:avLst/>
                <a:gdLst>
                  <a:gd name="connsiteX0" fmla="*/ 1776969 w 1776969"/>
                  <a:gd name="connsiteY0" fmla="*/ 0 h 1478181"/>
                  <a:gd name="connsiteX1" fmla="*/ 1776969 w 1776969"/>
                  <a:gd name="connsiteY1" fmla="*/ 1478182 h 1478181"/>
                  <a:gd name="connsiteX2" fmla="*/ 0 w 1776969"/>
                  <a:gd name="connsiteY2" fmla="*/ 1478182 h 1478181"/>
                  <a:gd name="connsiteX3" fmla="*/ 0 w 1776969"/>
                  <a:gd name="connsiteY3" fmla="*/ 0 h 14781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6969" h="1478181">
                    <a:moveTo>
                      <a:pt x="1776969" y="0"/>
                    </a:moveTo>
                    <a:lnTo>
                      <a:pt x="1776969" y="1478182"/>
                    </a:lnTo>
                    <a:lnTo>
                      <a:pt x="0" y="14781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70D95DB6-CC34-4650-BB4F-A253140133AA}"/>
                  </a:ext>
                </a:extLst>
              </p:cNvPr>
              <p:cNvSpPr/>
              <p:nvPr/>
            </p:nvSpPr>
            <p:spPr>
              <a:xfrm>
                <a:off x="234240" y="4834130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4AC3BA0D-D5E9-4A09-AE98-348A6FE6E6AB}"/>
                  </a:ext>
                </a:extLst>
              </p:cNvPr>
              <p:cNvSpPr/>
              <p:nvPr/>
            </p:nvSpPr>
            <p:spPr>
              <a:xfrm>
                <a:off x="307186" y="4905909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BC4B3FFF-22FC-4503-8E61-DDE8F545D3E4}"/>
                  </a:ext>
                </a:extLst>
              </p:cNvPr>
              <p:cNvSpPr/>
              <p:nvPr/>
            </p:nvSpPr>
            <p:spPr>
              <a:xfrm>
                <a:off x="239124" y="4460244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43756ADD-2096-492A-849A-020DA3EAB368}"/>
                  </a:ext>
                </a:extLst>
              </p:cNvPr>
              <p:cNvSpPr/>
              <p:nvPr/>
            </p:nvSpPr>
            <p:spPr>
              <a:xfrm>
                <a:off x="312654" y="4532023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F4D21E62-ECC8-4F6A-A4BD-18E1C1A305D2}"/>
                  </a:ext>
                </a:extLst>
              </p:cNvPr>
              <p:cNvSpPr/>
              <p:nvPr/>
            </p:nvSpPr>
            <p:spPr>
              <a:xfrm>
                <a:off x="239614" y="4086085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1CA94044-B831-4DE4-93A1-998FAF552871}"/>
                  </a:ext>
                </a:extLst>
              </p:cNvPr>
              <p:cNvSpPr/>
              <p:nvPr/>
            </p:nvSpPr>
            <p:spPr>
              <a:xfrm>
                <a:off x="312560" y="4157864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AA579300-F592-4A96-B660-9844F737DB99}"/>
                  </a:ext>
                </a:extLst>
              </p:cNvPr>
              <p:cNvSpPr/>
              <p:nvPr/>
            </p:nvSpPr>
            <p:spPr>
              <a:xfrm>
                <a:off x="239638" y="3708541"/>
                <a:ext cx="1772300" cy="362980"/>
              </a:xfrm>
              <a:custGeom>
                <a:avLst/>
                <a:gdLst>
                  <a:gd name="connsiteX0" fmla="*/ 1772301 w 1772300"/>
                  <a:gd name="connsiteY0" fmla="*/ 0 h 362980"/>
                  <a:gd name="connsiteX1" fmla="*/ 1772301 w 1772300"/>
                  <a:gd name="connsiteY1" fmla="*/ 362980 h 362980"/>
                  <a:gd name="connsiteX2" fmla="*/ 0 w 1772300"/>
                  <a:gd name="connsiteY2" fmla="*/ 362980 h 362980"/>
                  <a:gd name="connsiteX3" fmla="*/ 0 w 1772300"/>
                  <a:gd name="connsiteY3" fmla="*/ 0 h 3629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72300" h="362980">
                    <a:moveTo>
                      <a:pt x="1772301" y="0"/>
                    </a:moveTo>
                    <a:lnTo>
                      <a:pt x="1772301" y="362980"/>
                    </a:lnTo>
                    <a:lnTo>
                      <a:pt x="0" y="362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0CA49AFC-6317-46C0-8CE2-960360EBEB81}"/>
                  </a:ext>
                </a:extLst>
              </p:cNvPr>
              <p:cNvSpPr/>
              <p:nvPr/>
            </p:nvSpPr>
            <p:spPr>
              <a:xfrm>
                <a:off x="312584" y="3780320"/>
                <a:ext cx="1626408" cy="220005"/>
              </a:xfrm>
              <a:custGeom>
                <a:avLst/>
                <a:gdLst>
                  <a:gd name="connsiteX0" fmla="*/ 1626408 w 1626408"/>
                  <a:gd name="connsiteY0" fmla="*/ 0 h 220005"/>
                  <a:gd name="connsiteX1" fmla="*/ 1626408 w 1626408"/>
                  <a:gd name="connsiteY1" fmla="*/ 220006 h 220005"/>
                  <a:gd name="connsiteX2" fmla="*/ 0 w 1626408"/>
                  <a:gd name="connsiteY2" fmla="*/ 220006 h 220005"/>
                  <a:gd name="connsiteX3" fmla="*/ 0 w 1626408"/>
                  <a:gd name="connsiteY3" fmla="*/ 0 h 220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26408" h="220005">
                    <a:moveTo>
                      <a:pt x="1626408" y="0"/>
                    </a:moveTo>
                    <a:lnTo>
                      <a:pt x="1626408" y="220006"/>
                    </a:lnTo>
                    <a:lnTo>
                      <a:pt x="0" y="22000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1C56E46B-9BE6-4CF1-8F2A-35B71DACC3A3}"/>
                  </a:ext>
                </a:extLst>
              </p:cNvPr>
              <p:cNvSpPr/>
              <p:nvPr/>
            </p:nvSpPr>
            <p:spPr>
              <a:xfrm>
                <a:off x="421974" y="3653113"/>
                <a:ext cx="252685" cy="1602482"/>
              </a:xfrm>
              <a:custGeom>
                <a:avLst/>
                <a:gdLst>
                  <a:gd name="connsiteX0" fmla="*/ 0 w 252685"/>
                  <a:gd name="connsiteY0" fmla="*/ 0 h 1602482"/>
                  <a:gd name="connsiteX1" fmla="*/ 252686 w 252685"/>
                  <a:gd name="connsiteY1" fmla="*/ 0 h 1602482"/>
                  <a:gd name="connsiteX2" fmla="*/ 252686 w 252685"/>
                  <a:gd name="connsiteY2" fmla="*/ 1602482 h 1602482"/>
                  <a:gd name="connsiteX3" fmla="*/ 0 w 252685"/>
                  <a:gd name="connsiteY3" fmla="*/ 1602482 h 1602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685" h="1602482">
                    <a:moveTo>
                      <a:pt x="0" y="0"/>
                    </a:moveTo>
                    <a:lnTo>
                      <a:pt x="252686" y="0"/>
                    </a:lnTo>
                    <a:lnTo>
                      <a:pt x="252686" y="1602482"/>
                    </a:lnTo>
                    <a:lnTo>
                      <a:pt x="0" y="1602482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0FAAC107-FFDE-447B-9A84-D1FA73BB9A00}"/>
                  </a:ext>
                </a:extLst>
              </p:cNvPr>
              <p:cNvSpPr/>
              <p:nvPr/>
            </p:nvSpPr>
            <p:spPr>
              <a:xfrm>
                <a:off x="472161" y="3719057"/>
                <a:ext cx="152895" cy="1471179"/>
              </a:xfrm>
              <a:custGeom>
                <a:avLst/>
                <a:gdLst>
                  <a:gd name="connsiteX0" fmla="*/ 0 w 152895"/>
                  <a:gd name="connsiteY0" fmla="*/ 0 h 1471179"/>
                  <a:gd name="connsiteX1" fmla="*/ 152895 w 152895"/>
                  <a:gd name="connsiteY1" fmla="*/ 0 h 1471179"/>
                  <a:gd name="connsiteX2" fmla="*/ 152895 w 152895"/>
                  <a:gd name="connsiteY2" fmla="*/ 1471179 h 1471179"/>
                  <a:gd name="connsiteX3" fmla="*/ 0 w 152895"/>
                  <a:gd name="connsiteY3" fmla="*/ 1471179 h 1471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2895" h="1471179">
                    <a:moveTo>
                      <a:pt x="0" y="0"/>
                    </a:moveTo>
                    <a:lnTo>
                      <a:pt x="152895" y="0"/>
                    </a:lnTo>
                    <a:lnTo>
                      <a:pt x="152895" y="1471179"/>
                    </a:lnTo>
                    <a:lnTo>
                      <a:pt x="0" y="1471179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B2D1F2A4-18CB-4293-B1AA-BDE8F65D30DB}"/>
                  </a:ext>
                </a:extLst>
              </p:cNvPr>
              <p:cNvSpPr/>
              <p:nvPr/>
            </p:nvSpPr>
            <p:spPr>
              <a:xfrm>
                <a:off x="1539509" y="3642026"/>
                <a:ext cx="252685" cy="1602482"/>
              </a:xfrm>
              <a:custGeom>
                <a:avLst/>
                <a:gdLst>
                  <a:gd name="connsiteX0" fmla="*/ 0 w 252685"/>
                  <a:gd name="connsiteY0" fmla="*/ 0 h 1602482"/>
                  <a:gd name="connsiteX1" fmla="*/ 252685 w 252685"/>
                  <a:gd name="connsiteY1" fmla="*/ 0 h 1602482"/>
                  <a:gd name="connsiteX2" fmla="*/ 252685 w 252685"/>
                  <a:gd name="connsiteY2" fmla="*/ 1602482 h 1602482"/>
                  <a:gd name="connsiteX3" fmla="*/ 0 w 252685"/>
                  <a:gd name="connsiteY3" fmla="*/ 1602482 h 16024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52685" h="1602482">
                    <a:moveTo>
                      <a:pt x="0" y="0"/>
                    </a:moveTo>
                    <a:lnTo>
                      <a:pt x="252685" y="0"/>
                    </a:lnTo>
                    <a:lnTo>
                      <a:pt x="252685" y="1602482"/>
                    </a:lnTo>
                    <a:lnTo>
                      <a:pt x="0" y="1602482"/>
                    </a:lnTo>
                    <a:close/>
                  </a:path>
                </a:pathLst>
              </a:custGeom>
              <a:solidFill>
                <a:srgbClr val="CE711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A67290CF-7900-47DC-8FE5-72A3C58C4305}"/>
                  </a:ext>
                </a:extLst>
              </p:cNvPr>
              <p:cNvSpPr/>
              <p:nvPr/>
            </p:nvSpPr>
            <p:spPr>
              <a:xfrm>
                <a:off x="1589696" y="3707969"/>
                <a:ext cx="152895" cy="1471179"/>
              </a:xfrm>
              <a:custGeom>
                <a:avLst/>
                <a:gdLst>
                  <a:gd name="connsiteX0" fmla="*/ 0 w 152895"/>
                  <a:gd name="connsiteY0" fmla="*/ 0 h 1471179"/>
                  <a:gd name="connsiteX1" fmla="*/ 152895 w 152895"/>
                  <a:gd name="connsiteY1" fmla="*/ 0 h 1471179"/>
                  <a:gd name="connsiteX2" fmla="*/ 152895 w 152895"/>
                  <a:gd name="connsiteY2" fmla="*/ 1471179 h 1471179"/>
                  <a:gd name="connsiteX3" fmla="*/ 0 w 152895"/>
                  <a:gd name="connsiteY3" fmla="*/ 1471179 h 1471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2895" h="1471179">
                    <a:moveTo>
                      <a:pt x="0" y="0"/>
                    </a:moveTo>
                    <a:lnTo>
                      <a:pt x="152895" y="0"/>
                    </a:lnTo>
                    <a:lnTo>
                      <a:pt x="152895" y="1471179"/>
                    </a:lnTo>
                    <a:lnTo>
                      <a:pt x="0" y="1471179"/>
                    </a:lnTo>
                    <a:close/>
                  </a:path>
                </a:pathLst>
              </a:custGeom>
              <a:solidFill>
                <a:srgbClr val="AC460B"/>
              </a:solidFill>
              <a:ln w="58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16ED70E-5D25-40D3-8419-B059AB40EE89}"/>
              </a:ext>
            </a:extLst>
          </p:cNvPr>
          <p:cNvSpPr/>
          <p:nvPr/>
        </p:nvSpPr>
        <p:spPr>
          <a:xfrm>
            <a:off x="4483635" y="2050793"/>
            <a:ext cx="380796" cy="38079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45EDE13-6CCF-46F3-8C3C-F2A7B8B72E98}"/>
              </a:ext>
            </a:extLst>
          </p:cNvPr>
          <p:cNvSpPr/>
          <p:nvPr/>
        </p:nvSpPr>
        <p:spPr>
          <a:xfrm>
            <a:off x="7293462" y="2050793"/>
            <a:ext cx="380796" cy="38079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A9197E8-B0DB-4850-A984-DD8603201101}"/>
              </a:ext>
            </a:extLst>
          </p:cNvPr>
          <p:cNvSpPr/>
          <p:nvPr/>
        </p:nvSpPr>
        <p:spPr>
          <a:xfrm>
            <a:off x="10112170" y="2050793"/>
            <a:ext cx="380796" cy="380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6A604A-8DB0-4F18-AC3A-DFC98389966F}"/>
              </a:ext>
            </a:extLst>
          </p:cNvPr>
          <p:cNvCxnSpPr>
            <a:cxnSpLocks/>
            <a:stCxn id="3" idx="6"/>
            <a:endCxn id="4" idx="2"/>
          </p:cNvCxnSpPr>
          <p:nvPr/>
        </p:nvCxnSpPr>
        <p:spPr>
          <a:xfrm>
            <a:off x="4864431" y="2241191"/>
            <a:ext cx="2429031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1E872BC-D285-4EE1-8BE0-730E298ED8B8}"/>
              </a:ext>
            </a:extLst>
          </p:cNvPr>
          <p:cNvCxnSpPr>
            <a:cxnSpLocks/>
            <a:stCxn id="4" idx="6"/>
            <a:endCxn id="5" idx="2"/>
          </p:cNvCxnSpPr>
          <p:nvPr/>
        </p:nvCxnSpPr>
        <p:spPr>
          <a:xfrm>
            <a:off x="7674258" y="2241191"/>
            <a:ext cx="2437912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9085806-F2CA-4ED5-A2A5-97A5C419D8DC}"/>
              </a:ext>
            </a:extLst>
          </p:cNvPr>
          <p:cNvCxnSpPr>
            <a:cxnSpLocks/>
            <a:stCxn id="5" idx="6"/>
          </p:cNvCxnSpPr>
          <p:nvPr/>
        </p:nvCxnSpPr>
        <p:spPr>
          <a:xfrm>
            <a:off x="10492966" y="2241191"/>
            <a:ext cx="1699035" cy="12754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34">
            <a:extLst>
              <a:ext uri="{FF2B5EF4-FFF2-40B4-BE49-F238E27FC236}">
                <a16:creationId xmlns:a16="http://schemas.microsoft.com/office/drawing/2014/main" id="{F02CC27A-8876-4E14-9341-FE65059925A0}"/>
              </a:ext>
            </a:extLst>
          </p:cNvPr>
          <p:cNvSpPr/>
          <p:nvPr/>
        </p:nvSpPr>
        <p:spPr>
          <a:xfrm>
            <a:off x="1682497" y="2050793"/>
            <a:ext cx="380796" cy="3807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cxnSp>
        <p:nvCxnSpPr>
          <p:cNvPr id="11" name="Straight Connector 38">
            <a:extLst>
              <a:ext uri="{FF2B5EF4-FFF2-40B4-BE49-F238E27FC236}">
                <a16:creationId xmlns:a16="http://schemas.microsoft.com/office/drawing/2014/main" id="{CA01337F-12CE-4410-9204-21E687A4F957}"/>
              </a:ext>
            </a:extLst>
          </p:cNvPr>
          <p:cNvCxnSpPr>
            <a:cxnSpLocks/>
            <a:stCxn id="10" idx="6"/>
            <a:endCxn id="3" idx="2"/>
          </p:cNvCxnSpPr>
          <p:nvPr/>
        </p:nvCxnSpPr>
        <p:spPr>
          <a:xfrm>
            <a:off x="2063293" y="2241191"/>
            <a:ext cx="2420342" cy="0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52">
            <a:extLst>
              <a:ext uri="{FF2B5EF4-FFF2-40B4-BE49-F238E27FC236}">
                <a16:creationId xmlns:a16="http://schemas.microsoft.com/office/drawing/2014/main" id="{D5D3DFC0-8737-4880-B707-A4826E44C6F4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1" y="2241191"/>
            <a:ext cx="1682496" cy="12754"/>
          </a:xfrm>
          <a:prstGeom prst="line">
            <a:avLst/>
          </a:prstGeom>
          <a:ln w="15875">
            <a:solidFill>
              <a:schemeClr val="bg1">
                <a:lumMod val="8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5E196EB-178B-4ABA-AD78-BE2201F2BA40}"/>
              </a:ext>
            </a:extLst>
          </p:cNvPr>
          <p:cNvSpPr/>
          <p:nvPr/>
        </p:nvSpPr>
        <p:spPr>
          <a:xfrm>
            <a:off x="926616" y="2206686"/>
            <a:ext cx="1892558" cy="2395107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5DB7B62-30AE-40C7-9C7A-2F8DF94DBED5}"/>
              </a:ext>
            </a:extLst>
          </p:cNvPr>
          <p:cNvSpPr/>
          <p:nvPr/>
        </p:nvSpPr>
        <p:spPr>
          <a:xfrm>
            <a:off x="3736507" y="2206686"/>
            <a:ext cx="1892558" cy="2395107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ED2B345-31A1-4B19-84CF-F7FF732DEEF2}"/>
              </a:ext>
            </a:extLst>
          </p:cNvPr>
          <p:cNvSpPr/>
          <p:nvPr/>
        </p:nvSpPr>
        <p:spPr>
          <a:xfrm>
            <a:off x="6546398" y="2206686"/>
            <a:ext cx="1892558" cy="2395107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A09AD0A1-1A03-413E-A3EF-0290A88740B7}"/>
              </a:ext>
            </a:extLst>
          </p:cNvPr>
          <p:cNvSpPr/>
          <p:nvPr/>
        </p:nvSpPr>
        <p:spPr>
          <a:xfrm>
            <a:off x="9356289" y="2206686"/>
            <a:ext cx="1892558" cy="2395107"/>
          </a:xfrm>
          <a:custGeom>
            <a:avLst/>
            <a:gdLst>
              <a:gd name="connsiteX0" fmla="*/ 983888 w 1892558"/>
              <a:gd name="connsiteY0" fmla="*/ 1787 h 2395107"/>
              <a:gd name="connsiteX1" fmla="*/ 1011679 w 1892558"/>
              <a:gd name="connsiteY1" fmla="*/ 7488 h 2395107"/>
              <a:gd name="connsiteX2" fmla="*/ 1023793 w 1892558"/>
              <a:gd name="connsiteY2" fmla="*/ 34567 h 2395107"/>
              <a:gd name="connsiteX3" fmla="*/ 941845 w 1892558"/>
              <a:gd name="connsiteY3" fmla="*/ 301077 h 2395107"/>
              <a:gd name="connsiteX4" fmla="*/ 903365 w 1892558"/>
              <a:gd name="connsiteY4" fmla="*/ 441458 h 2395107"/>
              <a:gd name="connsiteX5" fmla="*/ 880562 w 1892558"/>
              <a:gd name="connsiteY5" fmla="*/ 582551 h 2395107"/>
              <a:gd name="connsiteX6" fmla="*/ 978187 w 1892558"/>
              <a:gd name="connsiteY6" fmla="*/ 518418 h 2395107"/>
              <a:gd name="connsiteX7" fmla="*/ 1204079 w 1892558"/>
              <a:gd name="connsiteY7" fmla="*/ 420793 h 2395107"/>
              <a:gd name="connsiteX8" fmla="*/ 1223319 w 1892558"/>
              <a:gd name="connsiteY8" fmla="*/ 430056 h 2395107"/>
              <a:gd name="connsiteX9" fmla="*/ 1244697 w 1892558"/>
              <a:gd name="connsiteY9" fmla="*/ 450722 h 2395107"/>
              <a:gd name="connsiteX10" fmla="*/ 1307405 w 1892558"/>
              <a:gd name="connsiteY10" fmla="*/ 440032 h 2395107"/>
              <a:gd name="connsiteX11" fmla="*/ 1416433 w 1892558"/>
              <a:gd name="connsiteY11" fmla="*/ 437182 h 2395107"/>
              <a:gd name="connsiteX12" fmla="*/ 1501944 w 1892558"/>
              <a:gd name="connsiteY12" fmla="*/ 438607 h 2395107"/>
              <a:gd name="connsiteX13" fmla="*/ 1390066 w 1892558"/>
              <a:gd name="connsiteY13" fmla="*/ 526969 h 2395107"/>
              <a:gd name="connsiteX14" fmla="*/ 1550400 w 1892558"/>
              <a:gd name="connsiteY14" fmla="*/ 545496 h 2395107"/>
              <a:gd name="connsiteX15" fmla="*/ 1499806 w 1892558"/>
              <a:gd name="connsiteY15" fmla="*/ 579701 h 2395107"/>
              <a:gd name="connsiteX16" fmla="*/ 1578192 w 1892558"/>
              <a:gd name="connsiteY16" fmla="*/ 614618 h 2395107"/>
              <a:gd name="connsiteX17" fmla="*/ 1585318 w 1892558"/>
              <a:gd name="connsiteY17" fmla="*/ 650248 h 2395107"/>
              <a:gd name="connsiteX18" fmla="*/ 1655864 w 1892558"/>
              <a:gd name="connsiteY18" fmla="*/ 658799 h 2395107"/>
              <a:gd name="connsiteX19" fmla="*/ 1758478 w 1892558"/>
              <a:gd name="connsiteY19" fmla="*/ 695854 h 2395107"/>
              <a:gd name="connsiteX20" fmla="*/ 1772017 w 1892558"/>
              <a:gd name="connsiteY20" fmla="*/ 715094 h 2395107"/>
              <a:gd name="connsiteX21" fmla="*/ 1753489 w 1892558"/>
              <a:gd name="connsiteY21" fmla="*/ 728633 h 2395107"/>
              <a:gd name="connsiteX22" fmla="*/ 1679380 w 1892558"/>
              <a:gd name="connsiteY22" fmla="*/ 752149 h 2395107"/>
              <a:gd name="connsiteX23" fmla="*/ 1715010 w 1892558"/>
              <a:gd name="connsiteY23" fmla="*/ 772101 h 2395107"/>
              <a:gd name="connsiteX24" fmla="*/ 1737100 w 1892558"/>
              <a:gd name="connsiteY24" fmla="*/ 785641 h 2395107"/>
              <a:gd name="connsiteX25" fmla="*/ 1715722 w 1892558"/>
              <a:gd name="connsiteY25" fmla="*/ 800605 h 2395107"/>
              <a:gd name="connsiteX26" fmla="*/ 1699333 w 1892558"/>
              <a:gd name="connsiteY26" fmla="*/ 807731 h 2395107"/>
              <a:gd name="connsiteX27" fmla="*/ 1764891 w 1892558"/>
              <a:gd name="connsiteY27" fmla="*/ 851200 h 2395107"/>
              <a:gd name="connsiteX28" fmla="*/ 1796245 w 1892558"/>
              <a:gd name="connsiteY28" fmla="*/ 881129 h 2395107"/>
              <a:gd name="connsiteX29" fmla="*/ 1759903 w 1892558"/>
              <a:gd name="connsiteY29" fmla="*/ 896093 h 2395107"/>
              <a:gd name="connsiteX30" fmla="*/ 1747788 w 1892558"/>
              <a:gd name="connsiteY30" fmla="*/ 903219 h 2395107"/>
              <a:gd name="connsiteX31" fmla="*/ 1778430 w 1892558"/>
              <a:gd name="connsiteY31" fmla="*/ 933148 h 2395107"/>
              <a:gd name="connsiteX32" fmla="*/ 1796958 w 1892558"/>
              <a:gd name="connsiteY32" fmla="*/ 940986 h 2395107"/>
              <a:gd name="connsiteX33" fmla="*/ 1846127 w 1892558"/>
              <a:gd name="connsiteY33" fmla="*/ 960939 h 2395107"/>
              <a:gd name="connsiteX34" fmla="*/ 1848977 w 1892558"/>
              <a:gd name="connsiteY34" fmla="*/ 994431 h 2395107"/>
              <a:gd name="connsiteX35" fmla="*/ 1847551 w 1892558"/>
              <a:gd name="connsiteY35" fmla="*/ 1016521 h 2395107"/>
              <a:gd name="connsiteX36" fmla="*/ 1892445 w 1892558"/>
              <a:gd name="connsiteY36" fmla="*/ 1062840 h 2395107"/>
              <a:gd name="connsiteX37" fmla="*/ 1836150 w 1892558"/>
              <a:gd name="connsiteY37" fmla="*/ 1089206 h 2395107"/>
              <a:gd name="connsiteX38" fmla="*/ 1774867 w 1892558"/>
              <a:gd name="connsiteY38" fmla="*/ 1107021 h 2395107"/>
              <a:gd name="connsiteX39" fmla="*/ 1729262 w 1892558"/>
              <a:gd name="connsiteY39" fmla="*/ 1121272 h 2395107"/>
              <a:gd name="connsiteX40" fmla="*/ 1637337 w 1892558"/>
              <a:gd name="connsiteY40" fmla="*/ 1124123 h 2395107"/>
              <a:gd name="connsiteX41" fmla="*/ 1583179 w 1892558"/>
              <a:gd name="connsiteY41" fmla="*/ 1096332 h 2395107"/>
              <a:gd name="connsiteX42" fmla="*/ 1543274 w 1892558"/>
              <a:gd name="connsiteY42" fmla="*/ 1088493 h 2395107"/>
              <a:gd name="connsiteX43" fmla="*/ 1565364 w 1892558"/>
              <a:gd name="connsiteY43" fmla="*/ 1124836 h 2395107"/>
              <a:gd name="connsiteX44" fmla="*/ 1569640 w 1892558"/>
              <a:gd name="connsiteY44" fmla="*/ 1135524 h 2395107"/>
              <a:gd name="connsiteX45" fmla="*/ 1427834 w 1892558"/>
              <a:gd name="connsiteY45" fmla="*/ 1101320 h 2395107"/>
              <a:gd name="connsiteX46" fmla="*/ 1426409 w 1892558"/>
              <a:gd name="connsiteY46" fmla="*/ 1109871 h 2395107"/>
              <a:gd name="connsiteX47" fmla="*/ 1434960 w 1892558"/>
              <a:gd name="connsiteY47" fmla="*/ 1146926 h 2395107"/>
              <a:gd name="connsiteX48" fmla="*/ 1400755 w 1892558"/>
              <a:gd name="connsiteY48" fmla="*/ 1136237 h 2395107"/>
              <a:gd name="connsiteX49" fmla="*/ 1324508 w 1892558"/>
              <a:gd name="connsiteY49" fmla="*/ 1078517 h 2395107"/>
              <a:gd name="connsiteX50" fmla="*/ 1286027 w 1892558"/>
              <a:gd name="connsiteY50" fmla="*/ 1032911 h 2395107"/>
              <a:gd name="connsiteX51" fmla="*/ 1311681 w 1892558"/>
              <a:gd name="connsiteY51" fmla="*/ 1091343 h 2395107"/>
              <a:gd name="connsiteX52" fmla="*/ 1346598 w 1892558"/>
              <a:gd name="connsiteY52" fmla="*/ 1133387 h 2395107"/>
              <a:gd name="connsiteX53" fmla="*/ 1407881 w 1892558"/>
              <a:gd name="connsiteY53" fmla="*/ 1191820 h 2395107"/>
              <a:gd name="connsiteX54" fmla="*/ 1404318 w 1892558"/>
              <a:gd name="connsiteY54" fmla="*/ 1221036 h 2395107"/>
              <a:gd name="connsiteX55" fmla="*/ 1404318 w 1892558"/>
              <a:gd name="connsiteY55" fmla="*/ 1236000 h 2395107"/>
              <a:gd name="connsiteX56" fmla="*/ 1545412 w 1892558"/>
              <a:gd name="connsiteY56" fmla="*/ 1415574 h 2395107"/>
              <a:gd name="connsiteX57" fmla="*/ 1562514 w 1892558"/>
              <a:gd name="connsiteY57" fmla="*/ 1443365 h 2395107"/>
              <a:gd name="connsiteX58" fmla="*/ 1530448 w 1892558"/>
              <a:gd name="connsiteY58" fmla="*/ 1453341 h 2395107"/>
              <a:gd name="connsiteX59" fmla="*/ 1510495 w 1892558"/>
              <a:gd name="connsiteY59" fmla="*/ 1456192 h 2395107"/>
              <a:gd name="connsiteX60" fmla="*/ 1577479 w 1892558"/>
              <a:gd name="connsiteY60" fmla="*/ 1544553 h 2395107"/>
              <a:gd name="connsiteX61" fmla="*/ 1591018 w 1892558"/>
              <a:gd name="connsiteY61" fmla="*/ 1575195 h 2395107"/>
              <a:gd name="connsiteX62" fmla="*/ 1556101 w 1892558"/>
              <a:gd name="connsiteY62" fmla="*/ 1582321 h 2395107"/>
              <a:gd name="connsiteX63" fmla="*/ 1474865 w 1892558"/>
              <a:gd name="connsiteY63" fmla="*/ 1594435 h 2395107"/>
              <a:gd name="connsiteX64" fmla="*/ 1459900 w 1892558"/>
              <a:gd name="connsiteY64" fmla="*/ 1608687 h 2395107"/>
              <a:gd name="connsiteX65" fmla="*/ 1479141 w 1892558"/>
              <a:gd name="connsiteY65" fmla="*/ 1627927 h 2395107"/>
              <a:gd name="connsiteX66" fmla="*/ 1512632 w 1892558"/>
              <a:gd name="connsiteY66" fmla="*/ 1631490 h 2395107"/>
              <a:gd name="connsiteX67" fmla="*/ 1535435 w 1892558"/>
              <a:gd name="connsiteY67" fmla="*/ 1662132 h 2395107"/>
              <a:gd name="connsiteX68" fmla="*/ 1506932 w 1892558"/>
              <a:gd name="connsiteY68" fmla="*/ 1699187 h 2395107"/>
              <a:gd name="connsiteX69" fmla="*/ 1477716 w 1892558"/>
              <a:gd name="connsiteY69" fmla="*/ 1726265 h 2395107"/>
              <a:gd name="connsiteX70" fmla="*/ 1453487 w 1892558"/>
              <a:gd name="connsiteY70" fmla="*/ 1747643 h 2395107"/>
              <a:gd name="connsiteX71" fmla="*/ 1449924 w 1892558"/>
              <a:gd name="connsiteY71" fmla="*/ 1789686 h 2395107"/>
              <a:gd name="connsiteX72" fmla="*/ 1457050 w 1892558"/>
              <a:gd name="connsiteY72" fmla="*/ 1813914 h 2395107"/>
              <a:gd name="connsiteX73" fmla="*/ 1526884 w 1892558"/>
              <a:gd name="connsiteY73" fmla="*/ 1912965 h 2395107"/>
              <a:gd name="connsiteX74" fmla="*/ 1510495 w 1892558"/>
              <a:gd name="connsiteY74" fmla="*/ 1948595 h 2395107"/>
              <a:gd name="connsiteX75" fmla="*/ 1395767 w 1892558"/>
              <a:gd name="connsiteY75" fmla="*/ 1969259 h 2395107"/>
              <a:gd name="connsiteX76" fmla="*/ 1387929 w 1892558"/>
              <a:gd name="connsiteY76" fmla="*/ 1986362 h 2395107"/>
              <a:gd name="connsiteX77" fmla="*/ 1410732 w 1892558"/>
              <a:gd name="connsiteY77" fmla="*/ 2026267 h 2395107"/>
              <a:gd name="connsiteX78" fmla="*/ 1396480 w 1892558"/>
              <a:gd name="connsiteY78" fmla="*/ 2064035 h 2395107"/>
              <a:gd name="connsiteX79" fmla="*/ 1413582 w 1892558"/>
              <a:gd name="connsiteY79" fmla="*/ 2091113 h 2395107"/>
              <a:gd name="connsiteX80" fmla="*/ 1415007 w 1892558"/>
              <a:gd name="connsiteY80" fmla="*/ 2113203 h 2395107"/>
              <a:gd name="connsiteX81" fmla="*/ 1416433 w 1892558"/>
              <a:gd name="connsiteY81" fmla="*/ 2162373 h 2395107"/>
              <a:gd name="connsiteX82" fmla="*/ 1471302 w 1892558"/>
              <a:gd name="connsiteY82" fmla="*/ 2232207 h 2395107"/>
              <a:gd name="connsiteX83" fmla="*/ 1473440 w 1892558"/>
              <a:gd name="connsiteY83" fmla="*/ 2262136 h 2395107"/>
              <a:gd name="connsiteX84" fmla="*/ 1472015 w 1892558"/>
              <a:gd name="connsiteY84" fmla="*/ 2294915 h 2395107"/>
              <a:gd name="connsiteX85" fmla="*/ 1528309 w 1892558"/>
              <a:gd name="connsiteY85" fmla="*/ 2359049 h 2395107"/>
              <a:gd name="connsiteX86" fmla="*/ 1536861 w 1892558"/>
              <a:gd name="connsiteY86" fmla="*/ 2386840 h 2395107"/>
              <a:gd name="connsiteX87" fmla="*/ 1511207 w 1892558"/>
              <a:gd name="connsiteY87" fmla="*/ 2393253 h 2395107"/>
              <a:gd name="connsiteX88" fmla="*/ 1335197 w 1892558"/>
              <a:gd name="connsiteY88" fmla="*/ 2297766 h 2395107"/>
              <a:gd name="connsiteX89" fmla="*/ 1328071 w 1892558"/>
              <a:gd name="connsiteY89" fmla="*/ 2289927 h 2395107"/>
              <a:gd name="connsiteX90" fmla="*/ 1214056 w 1892558"/>
              <a:gd name="connsiteY90" fmla="*/ 2233632 h 2395107"/>
              <a:gd name="connsiteX91" fmla="*/ 1170587 w 1892558"/>
              <a:gd name="connsiteY91" fmla="*/ 2238621 h 2395107"/>
              <a:gd name="connsiteX92" fmla="*/ 1139233 w 1892558"/>
              <a:gd name="connsiteY92" fmla="*/ 2238621 h 2395107"/>
              <a:gd name="connsiteX93" fmla="*/ 1085789 w 1892558"/>
              <a:gd name="connsiteY93" fmla="*/ 2176625 h 2395107"/>
              <a:gd name="connsiteX94" fmla="*/ 1056572 w 1892558"/>
              <a:gd name="connsiteY94" fmla="*/ 2168074 h 2395107"/>
              <a:gd name="connsiteX95" fmla="*/ 1003840 w 1892558"/>
              <a:gd name="connsiteY95" fmla="*/ 2150259 h 2395107"/>
              <a:gd name="connsiteX96" fmla="*/ 964648 w 1892558"/>
              <a:gd name="connsiteY96" fmla="*/ 2065460 h 2395107"/>
              <a:gd name="connsiteX97" fmla="*/ 944695 w 1892558"/>
              <a:gd name="connsiteY97" fmla="*/ 2121755 h 2395107"/>
              <a:gd name="connsiteX98" fmla="*/ 903365 w 1892558"/>
              <a:gd name="connsiteY98" fmla="*/ 2133869 h 2395107"/>
              <a:gd name="connsiteX99" fmla="*/ 877711 w 1892558"/>
              <a:gd name="connsiteY99" fmla="*/ 2100377 h 2395107"/>
              <a:gd name="connsiteX100" fmla="*/ 842082 w 1892558"/>
              <a:gd name="connsiteY100" fmla="*/ 2082562 h 2395107"/>
              <a:gd name="connsiteX101" fmla="*/ 797901 w 1892558"/>
              <a:gd name="connsiteY101" fmla="*/ 2039094 h 2395107"/>
              <a:gd name="connsiteX102" fmla="*/ 765122 w 1892558"/>
              <a:gd name="connsiteY102" fmla="*/ 2012015 h 2395107"/>
              <a:gd name="connsiteX103" fmla="*/ 742319 w 1892558"/>
              <a:gd name="connsiteY103" fmla="*/ 1982087 h 2395107"/>
              <a:gd name="connsiteX104" fmla="*/ 699563 w 1892558"/>
              <a:gd name="connsiteY104" fmla="*/ 1970685 h 2395107"/>
              <a:gd name="connsiteX105" fmla="*/ 620465 w 1892558"/>
              <a:gd name="connsiteY105" fmla="*/ 2017004 h 2395107"/>
              <a:gd name="connsiteX106" fmla="*/ 564170 w 1892558"/>
              <a:gd name="connsiteY106" fmla="*/ 2060472 h 2395107"/>
              <a:gd name="connsiteX107" fmla="*/ 526402 w 1892558"/>
              <a:gd name="connsiteY107" fmla="*/ 2091826 h 2395107"/>
              <a:gd name="connsiteX108" fmla="*/ 510725 w 1892558"/>
              <a:gd name="connsiteY108" fmla="*/ 2049070 h 2395107"/>
              <a:gd name="connsiteX109" fmla="*/ 480796 w 1892558"/>
              <a:gd name="connsiteY109" fmla="*/ 1880186 h 2395107"/>
              <a:gd name="connsiteX110" fmla="*/ 457281 w 1892558"/>
              <a:gd name="connsiteY110" fmla="*/ 1885173 h 2395107"/>
              <a:gd name="connsiteX111" fmla="*/ 431628 w 1892558"/>
              <a:gd name="connsiteY111" fmla="*/ 1890162 h 2395107"/>
              <a:gd name="connsiteX112" fmla="*/ 424502 w 1892558"/>
              <a:gd name="connsiteY112" fmla="*/ 1861658 h 2395107"/>
              <a:gd name="connsiteX113" fmla="*/ 462269 w 1892558"/>
              <a:gd name="connsiteY113" fmla="*/ 1761895 h 2395107"/>
              <a:gd name="connsiteX114" fmla="*/ 476521 w 1892558"/>
              <a:gd name="connsiteY114" fmla="*/ 1729116 h 2395107"/>
              <a:gd name="connsiteX115" fmla="*/ 428777 w 1892558"/>
              <a:gd name="connsiteY115" fmla="*/ 1726265 h 2395107"/>
              <a:gd name="connsiteX116" fmla="*/ 419513 w 1892558"/>
              <a:gd name="connsiteY116" fmla="*/ 1674958 h 2395107"/>
              <a:gd name="connsiteX117" fmla="*/ 440891 w 1892558"/>
              <a:gd name="connsiteY117" fmla="*/ 1548117 h 2395107"/>
              <a:gd name="connsiteX118" fmla="*/ 285546 w 1892558"/>
              <a:gd name="connsiteY118" fmla="*/ 1671395 h 2395107"/>
              <a:gd name="connsiteX119" fmla="*/ 244215 w 1892558"/>
              <a:gd name="connsiteY119" fmla="*/ 1672820 h 2395107"/>
              <a:gd name="connsiteX120" fmla="*/ 227826 w 1892558"/>
              <a:gd name="connsiteY120" fmla="*/ 1679946 h 2395107"/>
              <a:gd name="connsiteX121" fmla="*/ 172244 w 1892558"/>
              <a:gd name="connsiteY121" fmla="*/ 1724127 h 2395107"/>
              <a:gd name="connsiteX122" fmla="*/ 133050 w 1892558"/>
              <a:gd name="connsiteY122" fmla="*/ 1704175 h 2395107"/>
              <a:gd name="connsiteX123" fmla="*/ 51815 w 1892558"/>
              <a:gd name="connsiteY123" fmla="*/ 1771158 h 2395107"/>
              <a:gd name="connsiteX124" fmla="*/ 21886 w 1892558"/>
              <a:gd name="connsiteY124" fmla="*/ 1784698 h 2395107"/>
              <a:gd name="connsiteX125" fmla="*/ 17610 w 1892558"/>
              <a:gd name="connsiteY125" fmla="*/ 1752631 h 2395107"/>
              <a:gd name="connsiteX126" fmla="*/ 34000 w 1892558"/>
              <a:gd name="connsiteY126" fmla="*/ 1679946 h 2395107"/>
              <a:gd name="connsiteX127" fmla="*/ 19036 w 1892558"/>
              <a:gd name="connsiteY127" fmla="*/ 1638616 h 2395107"/>
              <a:gd name="connsiteX128" fmla="*/ 14048 w 1892558"/>
              <a:gd name="connsiteY128" fmla="*/ 1596573 h 2395107"/>
              <a:gd name="connsiteX129" fmla="*/ 4784 w 1892558"/>
              <a:gd name="connsiteY129" fmla="*/ 1548829 h 2395107"/>
              <a:gd name="connsiteX130" fmla="*/ 8347 w 1892558"/>
              <a:gd name="connsiteY130" fmla="*/ 1520325 h 2395107"/>
              <a:gd name="connsiteX131" fmla="*/ 38988 w 1892558"/>
              <a:gd name="connsiteY131" fmla="*/ 1476857 h 2395107"/>
              <a:gd name="connsiteX132" fmla="*/ 1933 w 1892558"/>
              <a:gd name="connsiteY132" fmla="*/ 1458330 h 2395107"/>
              <a:gd name="connsiteX133" fmla="*/ 20461 w 1892558"/>
              <a:gd name="connsiteY133" fmla="*/ 1417712 h 2395107"/>
              <a:gd name="connsiteX134" fmla="*/ 73193 w 1892558"/>
              <a:gd name="connsiteY134" fmla="*/ 1347165 h 2395107"/>
              <a:gd name="connsiteX135" fmla="*/ 59654 w 1892558"/>
              <a:gd name="connsiteY135" fmla="*/ 1301559 h 2395107"/>
              <a:gd name="connsiteX136" fmla="*/ 38988 w 1892558"/>
              <a:gd name="connsiteY136" fmla="*/ 1268780 h 2395107"/>
              <a:gd name="connsiteX137" fmla="*/ 26162 w 1892558"/>
              <a:gd name="connsiteY137" fmla="*/ 1236713 h 2395107"/>
              <a:gd name="connsiteX138" fmla="*/ 119512 w 1892558"/>
              <a:gd name="connsiteY138" fmla="*/ 1092769 h 2395107"/>
              <a:gd name="connsiteX139" fmla="*/ 138751 w 1892558"/>
              <a:gd name="connsiteY139" fmla="*/ 1072104 h 2395107"/>
              <a:gd name="connsiteX140" fmla="*/ 103834 w 1892558"/>
              <a:gd name="connsiteY140" fmla="*/ 1072816 h 2395107"/>
              <a:gd name="connsiteX141" fmla="*/ 119512 w 1892558"/>
              <a:gd name="connsiteY141" fmla="*/ 1040037 h 2395107"/>
              <a:gd name="connsiteX142" fmla="*/ 263456 w 1892558"/>
              <a:gd name="connsiteY142" fmla="*/ 908207 h 2395107"/>
              <a:gd name="connsiteX143" fmla="*/ 237089 w 1892558"/>
              <a:gd name="connsiteY143" fmla="*/ 901793 h 2395107"/>
              <a:gd name="connsiteX144" fmla="*/ 155853 w 1892558"/>
              <a:gd name="connsiteY144" fmla="*/ 861888 h 2395107"/>
              <a:gd name="connsiteX145" fmla="*/ 165118 w 1892558"/>
              <a:gd name="connsiteY145" fmla="*/ 831959 h 2395107"/>
              <a:gd name="connsiteX146" fmla="*/ 257042 w 1892558"/>
              <a:gd name="connsiteY146" fmla="*/ 772101 h 2395107"/>
              <a:gd name="connsiteX147" fmla="*/ 267018 w 1892558"/>
              <a:gd name="connsiteY147" fmla="*/ 743598 h 2395107"/>
              <a:gd name="connsiteX148" fmla="*/ 279845 w 1892558"/>
              <a:gd name="connsiteY148" fmla="*/ 713669 h 2395107"/>
              <a:gd name="connsiteX149" fmla="*/ 441604 w 1892558"/>
              <a:gd name="connsiteY149" fmla="*/ 641697 h 2395107"/>
              <a:gd name="connsiteX150" fmla="*/ 450155 w 1892558"/>
              <a:gd name="connsiteY150" fmla="*/ 635996 h 2395107"/>
              <a:gd name="connsiteX151" fmla="*/ 549205 w 1892558"/>
              <a:gd name="connsiteY151" fmla="*/ 579701 h 2395107"/>
              <a:gd name="connsiteX152" fmla="*/ 614052 w 1892558"/>
              <a:gd name="connsiteY152" fmla="*/ 566162 h 2395107"/>
              <a:gd name="connsiteX153" fmla="*/ 713815 w 1892558"/>
              <a:gd name="connsiteY153" fmla="*/ 586827 h 2395107"/>
              <a:gd name="connsiteX154" fmla="*/ 733055 w 1892558"/>
              <a:gd name="connsiteY154" fmla="*/ 596091 h 2395107"/>
              <a:gd name="connsiteX155" fmla="*/ 834956 w 1892558"/>
              <a:gd name="connsiteY155" fmla="*/ 544071 h 2395107"/>
              <a:gd name="connsiteX156" fmla="*/ 946833 w 1892558"/>
              <a:gd name="connsiteY156" fmla="*/ 26728 h 2395107"/>
              <a:gd name="connsiteX157" fmla="*/ 983888 w 1892558"/>
              <a:gd name="connsiteY157" fmla="*/ 1787 h 239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</a:cxnLst>
            <a:rect l="l" t="t" r="r" b="b"/>
            <a:pathLst>
              <a:path w="1892558" h="2395107">
                <a:moveTo>
                  <a:pt x="983888" y="1787"/>
                </a:moveTo>
                <a:cubicBezTo>
                  <a:pt x="993152" y="3925"/>
                  <a:pt x="1002415" y="6063"/>
                  <a:pt x="1011679" y="7488"/>
                </a:cubicBezTo>
                <a:cubicBezTo>
                  <a:pt x="1030207" y="10339"/>
                  <a:pt x="1033057" y="19602"/>
                  <a:pt x="1023793" y="34567"/>
                </a:cubicBezTo>
                <a:cubicBezTo>
                  <a:pt x="973199" y="116515"/>
                  <a:pt x="955384" y="208440"/>
                  <a:pt x="941845" y="301077"/>
                </a:cubicBezTo>
                <a:cubicBezTo>
                  <a:pt x="934719" y="349533"/>
                  <a:pt x="919042" y="395852"/>
                  <a:pt x="903365" y="441458"/>
                </a:cubicBezTo>
                <a:cubicBezTo>
                  <a:pt x="887688" y="485638"/>
                  <a:pt x="883412" y="530532"/>
                  <a:pt x="880562" y="582551"/>
                </a:cubicBezTo>
                <a:cubicBezTo>
                  <a:pt x="916192" y="559748"/>
                  <a:pt x="951108" y="543359"/>
                  <a:pt x="978187" y="518418"/>
                </a:cubicBezTo>
                <a:cubicBezTo>
                  <a:pt x="1043033" y="459273"/>
                  <a:pt x="1124981" y="444308"/>
                  <a:pt x="1204079" y="420793"/>
                </a:cubicBezTo>
                <a:cubicBezTo>
                  <a:pt x="1211918" y="418655"/>
                  <a:pt x="1229733" y="415804"/>
                  <a:pt x="1223319" y="430056"/>
                </a:cubicBezTo>
                <a:cubicBezTo>
                  <a:pt x="1209780" y="462123"/>
                  <a:pt x="1234009" y="451434"/>
                  <a:pt x="1244697" y="450722"/>
                </a:cubicBezTo>
                <a:cubicBezTo>
                  <a:pt x="1265363" y="449297"/>
                  <a:pt x="1286027" y="442883"/>
                  <a:pt x="1307405" y="440032"/>
                </a:cubicBezTo>
                <a:cubicBezTo>
                  <a:pt x="1343035" y="434332"/>
                  <a:pt x="1377952" y="420793"/>
                  <a:pt x="1416433" y="437182"/>
                </a:cubicBezTo>
                <a:cubicBezTo>
                  <a:pt x="1438523" y="446446"/>
                  <a:pt x="1467739" y="438607"/>
                  <a:pt x="1501944" y="438607"/>
                </a:cubicBezTo>
                <a:cubicBezTo>
                  <a:pt x="1455625" y="460698"/>
                  <a:pt x="1433535" y="502741"/>
                  <a:pt x="1390066" y="526969"/>
                </a:cubicBezTo>
                <a:cubicBezTo>
                  <a:pt x="1443511" y="551197"/>
                  <a:pt x="1496243" y="535520"/>
                  <a:pt x="1550400" y="545496"/>
                </a:cubicBezTo>
                <a:cubicBezTo>
                  <a:pt x="1535435" y="565449"/>
                  <a:pt x="1511207" y="560461"/>
                  <a:pt x="1499806" y="579701"/>
                </a:cubicBezTo>
                <a:cubicBezTo>
                  <a:pt x="1523322" y="596803"/>
                  <a:pt x="1551825" y="603217"/>
                  <a:pt x="1578192" y="614618"/>
                </a:cubicBezTo>
                <a:cubicBezTo>
                  <a:pt x="1597431" y="622457"/>
                  <a:pt x="1632348" y="624595"/>
                  <a:pt x="1585318" y="650248"/>
                </a:cubicBezTo>
                <a:cubicBezTo>
                  <a:pt x="1610970" y="661650"/>
                  <a:pt x="1633773" y="658086"/>
                  <a:pt x="1655864" y="658799"/>
                </a:cubicBezTo>
                <a:cubicBezTo>
                  <a:pt x="1694344" y="660224"/>
                  <a:pt x="1727123" y="676614"/>
                  <a:pt x="1758478" y="695854"/>
                </a:cubicBezTo>
                <a:cubicBezTo>
                  <a:pt x="1764891" y="700130"/>
                  <a:pt x="1773442" y="705117"/>
                  <a:pt x="1772017" y="715094"/>
                </a:cubicBezTo>
                <a:cubicBezTo>
                  <a:pt x="1770592" y="725070"/>
                  <a:pt x="1761328" y="726495"/>
                  <a:pt x="1753489" y="728633"/>
                </a:cubicBezTo>
                <a:cubicBezTo>
                  <a:pt x="1729262" y="736472"/>
                  <a:pt x="1705033" y="744311"/>
                  <a:pt x="1679380" y="752149"/>
                </a:cubicBezTo>
                <a:cubicBezTo>
                  <a:pt x="1688643" y="768539"/>
                  <a:pt x="1702895" y="767826"/>
                  <a:pt x="1715010" y="772101"/>
                </a:cubicBezTo>
                <a:cubicBezTo>
                  <a:pt x="1723560" y="775665"/>
                  <a:pt x="1736388" y="773526"/>
                  <a:pt x="1737100" y="785641"/>
                </a:cubicBezTo>
                <a:cubicBezTo>
                  <a:pt x="1737100" y="797755"/>
                  <a:pt x="1723560" y="796330"/>
                  <a:pt x="1715722" y="800605"/>
                </a:cubicBezTo>
                <a:cubicBezTo>
                  <a:pt x="1712159" y="802743"/>
                  <a:pt x="1707884" y="804168"/>
                  <a:pt x="1699333" y="807731"/>
                </a:cubicBezTo>
                <a:cubicBezTo>
                  <a:pt x="1717859" y="830534"/>
                  <a:pt x="1744226" y="836948"/>
                  <a:pt x="1764891" y="851200"/>
                </a:cubicBezTo>
                <a:cubicBezTo>
                  <a:pt x="1777005" y="859751"/>
                  <a:pt x="1798383" y="864026"/>
                  <a:pt x="1796245" y="881129"/>
                </a:cubicBezTo>
                <a:cubicBezTo>
                  <a:pt x="1794107" y="898231"/>
                  <a:pt x="1772729" y="891105"/>
                  <a:pt x="1759903" y="896093"/>
                </a:cubicBezTo>
                <a:cubicBezTo>
                  <a:pt x="1756340" y="897518"/>
                  <a:pt x="1753489" y="899656"/>
                  <a:pt x="1747788" y="903219"/>
                </a:cubicBezTo>
                <a:cubicBezTo>
                  <a:pt x="1758478" y="913195"/>
                  <a:pt x="1789832" y="903932"/>
                  <a:pt x="1778430" y="933148"/>
                </a:cubicBezTo>
                <a:cubicBezTo>
                  <a:pt x="1778430" y="933861"/>
                  <a:pt x="1790544" y="940274"/>
                  <a:pt x="1796958" y="940986"/>
                </a:cubicBezTo>
                <a:cubicBezTo>
                  <a:pt x="1815485" y="943124"/>
                  <a:pt x="1830449" y="953100"/>
                  <a:pt x="1846127" y="960939"/>
                </a:cubicBezTo>
                <a:cubicBezTo>
                  <a:pt x="1865367" y="970202"/>
                  <a:pt x="1886032" y="980179"/>
                  <a:pt x="1848977" y="994431"/>
                </a:cubicBezTo>
                <a:cubicBezTo>
                  <a:pt x="1831875" y="1000844"/>
                  <a:pt x="1836150" y="1007970"/>
                  <a:pt x="1847551" y="1016521"/>
                </a:cubicBezTo>
                <a:cubicBezTo>
                  <a:pt x="1866079" y="1029348"/>
                  <a:pt x="1894583" y="1044312"/>
                  <a:pt x="1892445" y="1062840"/>
                </a:cubicBezTo>
                <a:cubicBezTo>
                  <a:pt x="1889595" y="1082080"/>
                  <a:pt x="1854677" y="1077805"/>
                  <a:pt x="1836150" y="1089206"/>
                </a:cubicBezTo>
                <a:cubicBezTo>
                  <a:pt x="1817622" y="1099895"/>
                  <a:pt x="1795532" y="1104170"/>
                  <a:pt x="1774867" y="1107021"/>
                </a:cubicBezTo>
                <a:cubicBezTo>
                  <a:pt x="1758478" y="1109159"/>
                  <a:pt x="1744938" y="1112721"/>
                  <a:pt x="1729262" y="1121272"/>
                </a:cubicBezTo>
                <a:cubicBezTo>
                  <a:pt x="1700758" y="1136950"/>
                  <a:pt x="1668691" y="1140513"/>
                  <a:pt x="1637337" y="1124123"/>
                </a:cubicBezTo>
                <a:cubicBezTo>
                  <a:pt x="1618809" y="1114147"/>
                  <a:pt x="1601707" y="1104170"/>
                  <a:pt x="1583179" y="1096332"/>
                </a:cubicBezTo>
                <a:cubicBezTo>
                  <a:pt x="1570353" y="1090631"/>
                  <a:pt x="1553251" y="1073529"/>
                  <a:pt x="1543274" y="1088493"/>
                </a:cubicBezTo>
                <a:cubicBezTo>
                  <a:pt x="1535435" y="1101320"/>
                  <a:pt x="1553963" y="1114147"/>
                  <a:pt x="1565364" y="1124836"/>
                </a:cubicBezTo>
                <a:cubicBezTo>
                  <a:pt x="1566789" y="1126261"/>
                  <a:pt x="1566789" y="1129111"/>
                  <a:pt x="1569640" y="1135524"/>
                </a:cubicBezTo>
                <a:cubicBezTo>
                  <a:pt x="1518333" y="1134812"/>
                  <a:pt x="1472727" y="1121985"/>
                  <a:pt x="1427834" y="1101320"/>
                </a:cubicBezTo>
                <a:cubicBezTo>
                  <a:pt x="1427121" y="1105595"/>
                  <a:pt x="1425696" y="1108446"/>
                  <a:pt x="1426409" y="1109871"/>
                </a:cubicBezTo>
                <a:cubicBezTo>
                  <a:pt x="1431397" y="1121985"/>
                  <a:pt x="1449924" y="1133387"/>
                  <a:pt x="1434960" y="1146926"/>
                </a:cubicBezTo>
                <a:cubicBezTo>
                  <a:pt x="1422845" y="1157615"/>
                  <a:pt x="1410019" y="1142650"/>
                  <a:pt x="1400755" y="1136237"/>
                </a:cubicBezTo>
                <a:cubicBezTo>
                  <a:pt x="1374389" y="1118422"/>
                  <a:pt x="1349449" y="1097757"/>
                  <a:pt x="1324508" y="1078517"/>
                </a:cubicBezTo>
                <a:cubicBezTo>
                  <a:pt x="1315956" y="1060702"/>
                  <a:pt x="1302418" y="1047876"/>
                  <a:pt x="1286027" y="1032911"/>
                </a:cubicBezTo>
                <a:cubicBezTo>
                  <a:pt x="1284602" y="1059989"/>
                  <a:pt x="1310969" y="1069253"/>
                  <a:pt x="1311681" y="1091343"/>
                </a:cubicBezTo>
                <a:cubicBezTo>
                  <a:pt x="1313819" y="1112721"/>
                  <a:pt x="1333772" y="1120560"/>
                  <a:pt x="1346598" y="1133387"/>
                </a:cubicBezTo>
                <a:cubicBezTo>
                  <a:pt x="1366551" y="1152627"/>
                  <a:pt x="1387929" y="1171867"/>
                  <a:pt x="1407881" y="1191820"/>
                </a:cubicBezTo>
                <a:cubicBezTo>
                  <a:pt x="1417858" y="1201796"/>
                  <a:pt x="1431397" y="1213910"/>
                  <a:pt x="1404318" y="1221036"/>
                </a:cubicBezTo>
                <a:cubicBezTo>
                  <a:pt x="1390779" y="1224599"/>
                  <a:pt x="1400755" y="1231725"/>
                  <a:pt x="1404318" y="1236000"/>
                </a:cubicBezTo>
                <a:cubicBezTo>
                  <a:pt x="1455625" y="1292295"/>
                  <a:pt x="1484129" y="1367118"/>
                  <a:pt x="1545412" y="1415574"/>
                </a:cubicBezTo>
                <a:cubicBezTo>
                  <a:pt x="1553963" y="1421987"/>
                  <a:pt x="1568215" y="1429113"/>
                  <a:pt x="1562514" y="1443365"/>
                </a:cubicBezTo>
                <a:cubicBezTo>
                  <a:pt x="1556813" y="1456905"/>
                  <a:pt x="1541849" y="1451916"/>
                  <a:pt x="1530448" y="1453341"/>
                </a:cubicBezTo>
                <a:cubicBezTo>
                  <a:pt x="1526172" y="1453341"/>
                  <a:pt x="1521183" y="1454766"/>
                  <a:pt x="1510495" y="1456192"/>
                </a:cubicBezTo>
                <a:cubicBezTo>
                  <a:pt x="1534010" y="1487546"/>
                  <a:pt x="1556101" y="1515337"/>
                  <a:pt x="1577479" y="1544553"/>
                </a:cubicBezTo>
                <a:cubicBezTo>
                  <a:pt x="1583892" y="1553817"/>
                  <a:pt x="1598144" y="1562369"/>
                  <a:pt x="1591018" y="1575195"/>
                </a:cubicBezTo>
                <a:cubicBezTo>
                  <a:pt x="1583892" y="1590160"/>
                  <a:pt x="1568928" y="1582321"/>
                  <a:pt x="1556101" y="1582321"/>
                </a:cubicBezTo>
                <a:cubicBezTo>
                  <a:pt x="1529022" y="1583034"/>
                  <a:pt x="1497668" y="1561656"/>
                  <a:pt x="1474865" y="1594435"/>
                </a:cubicBezTo>
                <a:cubicBezTo>
                  <a:pt x="1470590" y="1600136"/>
                  <a:pt x="1454913" y="1594435"/>
                  <a:pt x="1459900" y="1608687"/>
                </a:cubicBezTo>
                <a:cubicBezTo>
                  <a:pt x="1463464" y="1617238"/>
                  <a:pt x="1468452" y="1626502"/>
                  <a:pt x="1479141" y="1627927"/>
                </a:cubicBezTo>
                <a:cubicBezTo>
                  <a:pt x="1490542" y="1629352"/>
                  <a:pt x="1501944" y="1629352"/>
                  <a:pt x="1512632" y="1631490"/>
                </a:cubicBezTo>
                <a:lnTo>
                  <a:pt x="1535435" y="1662132"/>
                </a:lnTo>
                <a:cubicBezTo>
                  <a:pt x="1521896" y="1667120"/>
                  <a:pt x="1511207" y="1677096"/>
                  <a:pt x="1506932" y="1699187"/>
                </a:cubicBezTo>
                <a:cubicBezTo>
                  <a:pt x="1504794" y="1712726"/>
                  <a:pt x="1491255" y="1721277"/>
                  <a:pt x="1477716" y="1726265"/>
                </a:cubicBezTo>
                <a:cubicBezTo>
                  <a:pt x="1466314" y="1729828"/>
                  <a:pt x="1457763" y="1736242"/>
                  <a:pt x="1453487" y="1747643"/>
                </a:cubicBezTo>
                <a:cubicBezTo>
                  <a:pt x="1453487" y="1761895"/>
                  <a:pt x="1467739" y="1775435"/>
                  <a:pt x="1449924" y="1789686"/>
                </a:cubicBezTo>
                <a:cubicBezTo>
                  <a:pt x="1439948" y="1797525"/>
                  <a:pt x="1452062" y="1806788"/>
                  <a:pt x="1457050" y="1813914"/>
                </a:cubicBezTo>
                <a:cubicBezTo>
                  <a:pt x="1479853" y="1847406"/>
                  <a:pt x="1503369" y="1880186"/>
                  <a:pt x="1526884" y="1912965"/>
                </a:cubicBezTo>
                <a:cubicBezTo>
                  <a:pt x="1543274" y="1935768"/>
                  <a:pt x="1538999" y="1947169"/>
                  <a:pt x="1510495" y="1948595"/>
                </a:cubicBezTo>
                <a:cubicBezTo>
                  <a:pt x="1471302" y="1950020"/>
                  <a:pt x="1437810" y="1979949"/>
                  <a:pt x="1395767" y="1969259"/>
                </a:cubicBezTo>
                <a:cubicBezTo>
                  <a:pt x="1384365" y="1966409"/>
                  <a:pt x="1383653" y="1977811"/>
                  <a:pt x="1387929" y="1986362"/>
                </a:cubicBezTo>
                <a:cubicBezTo>
                  <a:pt x="1395055" y="1999901"/>
                  <a:pt x="1400755" y="2015578"/>
                  <a:pt x="1410732" y="2026267"/>
                </a:cubicBezTo>
                <a:cubicBezTo>
                  <a:pt x="1434247" y="2051208"/>
                  <a:pt x="1428546" y="2062610"/>
                  <a:pt x="1396480" y="2064035"/>
                </a:cubicBezTo>
                <a:cubicBezTo>
                  <a:pt x="1395055" y="2079000"/>
                  <a:pt x="1407881" y="2082562"/>
                  <a:pt x="1413582" y="2091113"/>
                </a:cubicBezTo>
                <a:cubicBezTo>
                  <a:pt x="1418570" y="2098239"/>
                  <a:pt x="1422845" y="2108928"/>
                  <a:pt x="1415007" y="2113203"/>
                </a:cubicBezTo>
                <a:cubicBezTo>
                  <a:pt x="1382228" y="2131732"/>
                  <a:pt x="1405743" y="2147408"/>
                  <a:pt x="1416433" y="2162373"/>
                </a:cubicBezTo>
                <a:cubicBezTo>
                  <a:pt x="1434247" y="2185889"/>
                  <a:pt x="1452774" y="2208691"/>
                  <a:pt x="1471302" y="2232207"/>
                </a:cubicBezTo>
                <a:cubicBezTo>
                  <a:pt x="1478428" y="2242183"/>
                  <a:pt x="1488404" y="2255010"/>
                  <a:pt x="1473440" y="2262136"/>
                </a:cubicBezTo>
                <a:cubicBezTo>
                  <a:pt x="1447074" y="2273537"/>
                  <a:pt x="1462751" y="2284226"/>
                  <a:pt x="1472015" y="2294915"/>
                </a:cubicBezTo>
                <a:cubicBezTo>
                  <a:pt x="1489829" y="2317006"/>
                  <a:pt x="1509070" y="2338384"/>
                  <a:pt x="1528309" y="2359049"/>
                </a:cubicBezTo>
                <a:cubicBezTo>
                  <a:pt x="1536148" y="2367600"/>
                  <a:pt x="1543274" y="2374726"/>
                  <a:pt x="1536861" y="2386840"/>
                </a:cubicBezTo>
                <a:cubicBezTo>
                  <a:pt x="1530448" y="2396816"/>
                  <a:pt x="1520471" y="2396104"/>
                  <a:pt x="1511207" y="2393253"/>
                </a:cubicBezTo>
                <a:cubicBezTo>
                  <a:pt x="1445649" y="2374726"/>
                  <a:pt x="1375814" y="2363324"/>
                  <a:pt x="1335197" y="2297766"/>
                </a:cubicBezTo>
                <a:cubicBezTo>
                  <a:pt x="1333059" y="2294202"/>
                  <a:pt x="1329496" y="2289215"/>
                  <a:pt x="1328071" y="2289927"/>
                </a:cubicBezTo>
                <a:cubicBezTo>
                  <a:pt x="1271776" y="2308454"/>
                  <a:pt x="1249686" y="2257148"/>
                  <a:pt x="1214056" y="2233632"/>
                </a:cubicBezTo>
                <a:cubicBezTo>
                  <a:pt x="1196953" y="2222231"/>
                  <a:pt x="1181989" y="2193727"/>
                  <a:pt x="1170587" y="2238621"/>
                </a:cubicBezTo>
                <a:cubicBezTo>
                  <a:pt x="1165599" y="2256435"/>
                  <a:pt x="1149209" y="2249309"/>
                  <a:pt x="1139233" y="2238621"/>
                </a:cubicBezTo>
                <a:cubicBezTo>
                  <a:pt x="1120706" y="2218667"/>
                  <a:pt x="1102891" y="2197290"/>
                  <a:pt x="1085789" y="2176625"/>
                </a:cubicBezTo>
                <a:cubicBezTo>
                  <a:pt x="1077950" y="2167361"/>
                  <a:pt x="1070824" y="2158809"/>
                  <a:pt x="1056572" y="2168074"/>
                </a:cubicBezTo>
                <a:cubicBezTo>
                  <a:pt x="1032344" y="2183751"/>
                  <a:pt x="1018092" y="2168786"/>
                  <a:pt x="1003840" y="2150259"/>
                </a:cubicBezTo>
                <a:cubicBezTo>
                  <a:pt x="984601" y="2125318"/>
                  <a:pt x="982462" y="2093252"/>
                  <a:pt x="964648" y="2065460"/>
                </a:cubicBezTo>
                <a:cubicBezTo>
                  <a:pt x="947546" y="2081850"/>
                  <a:pt x="948971" y="2102515"/>
                  <a:pt x="944695" y="2121755"/>
                </a:cubicBezTo>
                <a:cubicBezTo>
                  <a:pt x="938282" y="2150259"/>
                  <a:pt x="924030" y="2154534"/>
                  <a:pt x="903365" y="2133869"/>
                </a:cubicBezTo>
                <a:cubicBezTo>
                  <a:pt x="894101" y="2123893"/>
                  <a:pt x="886263" y="2111778"/>
                  <a:pt x="877711" y="2100377"/>
                </a:cubicBezTo>
                <a:cubicBezTo>
                  <a:pt x="868447" y="2088976"/>
                  <a:pt x="864885" y="2077574"/>
                  <a:pt x="842082" y="2082562"/>
                </a:cubicBezTo>
                <a:cubicBezTo>
                  <a:pt x="817854" y="2088263"/>
                  <a:pt x="806452" y="2059759"/>
                  <a:pt x="797901" y="2039094"/>
                </a:cubicBezTo>
                <a:cubicBezTo>
                  <a:pt x="791487" y="2024130"/>
                  <a:pt x="790062" y="2007740"/>
                  <a:pt x="765122" y="2012015"/>
                </a:cubicBezTo>
                <a:cubicBezTo>
                  <a:pt x="745169" y="2015578"/>
                  <a:pt x="745169" y="1994913"/>
                  <a:pt x="742319" y="1982087"/>
                </a:cubicBezTo>
                <a:cubicBezTo>
                  <a:pt x="732342" y="1940043"/>
                  <a:pt x="732342" y="1939331"/>
                  <a:pt x="699563" y="1970685"/>
                </a:cubicBezTo>
                <a:cubicBezTo>
                  <a:pt x="676760" y="1992062"/>
                  <a:pt x="649681" y="2010591"/>
                  <a:pt x="620465" y="2017004"/>
                </a:cubicBezTo>
                <a:cubicBezTo>
                  <a:pt x="591961" y="2022704"/>
                  <a:pt x="579847" y="2041232"/>
                  <a:pt x="564170" y="2060472"/>
                </a:cubicBezTo>
                <a:cubicBezTo>
                  <a:pt x="553481" y="2073298"/>
                  <a:pt x="547780" y="2096814"/>
                  <a:pt x="526402" y="2091826"/>
                </a:cubicBezTo>
                <a:cubicBezTo>
                  <a:pt x="505737" y="2086838"/>
                  <a:pt x="512150" y="2064035"/>
                  <a:pt x="510725" y="2049070"/>
                </a:cubicBezTo>
                <a:cubicBezTo>
                  <a:pt x="505737" y="1990637"/>
                  <a:pt x="462269" y="1940043"/>
                  <a:pt x="480796" y="1880186"/>
                </a:cubicBezTo>
                <a:cubicBezTo>
                  <a:pt x="466544" y="1873060"/>
                  <a:pt x="462982" y="1881611"/>
                  <a:pt x="457281" y="1885173"/>
                </a:cubicBezTo>
                <a:cubicBezTo>
                  <a:pt x="449442" y="1890874"/>
                  <a:pt x="441604" y="1898000"/>
                  <a:pt x="431628" y="1890162"/>
                </a:cubicBezTo>
                <a:cubicBezTo>
                  <a:pt x="422364" y="1883036"/>
                  <a:pt x="420226" y="1873060"/>
                  <a:pt x="424502" y="1861658"/>
                </a:cubicBezTo>
                <a:cubicBezTo>
                  <a:pt x="437328" y="1828166"/>
                  <a:pt x="449442" y="1795386"/>
                  <a:pt x="462269" y="1761895"/>
                </a:cubicBezTo>
                <a:cubicBezTo>
                  <a:pt x="466544" y="1751206"/>
                  <a:pt x="471533" y="1740517"/>
                  <a:pt x="476521" y="1729116"/>
                </a:cubicBezTo>
                <a:cubicBezTo>
                  <a:pt x="459418" y="1720564"/>
                  <a:pt x="443029" y="1743367"/>
                  <a:pt x="428777" y="1726265"/>
                </a:cubicBezTo>
                <a:cubicBezTo>
                  <a:pt x="416663" y="1710588"/>
                  <a:pt x="420226" y="1692773"/>
                  <a:pt x="419513" y="1674958"/>
                </a:cubicBezTo>
                <a:cubicBezTo>
                  <a:pt x="418801" y="1634340"/>
                  <a:pt x="429490" y="1595860"/>
                  <a:pt x="440891" y="1548117"/>
                </a:cubicBezTo>
                <a:cubicBezTo>
                  <a:pt x="389584" y="1598711"/>
                  <a:pt x="334002" y="1630065"/>
                  <a:pt x="285546" y="1671395"/>
                </a:cubicBezTo>
                <a:cubicBezTo>
                  <a:pt x="275569" y="1679946"/>
                  <a:pt x="259892" y="1710588"/>
                  <a:pt x="244215" y="1672820"/>
                </a:cubicBezTo>
                <a:cubicBezTo>
                  <a:pt x="240653" y="1664982"/>
                  <a:pt x="232814" y="1676384"/>
                  <a:pt x="227826" y="1679946"/>
                </a:cubicBezTo>
                <a:cubicBezTo>
                  <a:pt x="209298" y="1694198"/>
                  <a:pt x="191483" y="1709875"/>
                  <a:pt x="172244" y="1724127"/>
                </a:cubicBezTo>
                <a:cubicBezTo>
                  <a:pt x="150153" y="1740517"/>
                  <a:pt x="131625" y="1743367"/>
                  <a:pt x="133050" y="1704175"/>
                </a:cubicBezTo>
                <a:cubicBezTo>
                  <a:pt x="98134" y="1720564"/>
                  <a:pt x="77468" y="1749068"/>
                  <a:pt x="51815" y="1771158"/>
                </a:cubicBezTo>
                <a:cubicBezTo>
                  <a:pt x="43264" y="1778284"/>
                  <a:pt x="34713" y="1791111"/>
                  <a:pt x="21886" y="1784698"/>
                </a:cubicBezTo>
                <a:cubicBezTo>
                  <a:pt x="8347" y="1777572"/>
                  <a:pt x="15473" y="1764032"/>
                  <a:pt x="17610" y="1752631"/>
                </a:cubicBezTo>
                <a:cubicBezTo>
                  <a:pt x="23311" y="1728403"/>
                  <a:pt x="28300" y="1704175"/>
                  <a:pt x="34000" y="1679946"/>
                </a:cubicBezTo>
                <a:cubicBezTo>
                  <a:pt x="37563" y="1663557"/>
                  <a:pt x="58228" y="1644317"/>
                  <a:pt x="19036" y="1638616"/>
                </a:cubicBezTo>
                <a:cubicBezTo>
                  <a:pt x="4071" y="1636478"/>
                  <a:pt x="12623" y="1611538"/>
                  <a:pt x="14048" y="1596573"/>
                </a:cubicBezTo>
                <a:cubicBezTo>
                  <a:pt x="15473" y="1580183"/>
                  <a:pt x="31150" y="1562369"/>
                  <a:pt x="4784" y="1548829"/>
                </a:cubicBezTo>
                <a:cubicBezTo>
                  <a:pt x="-5193" y="1543841"/>
                  <a:pt x="2646" y="1529589"/>
                  <a:pt x="8347" y="1520325"/>
                </a:cubicBezTo>
                <a:cubicBezTo>
                  <a:pt x="16898" y="1505361"/>
                  <a:pt x="33287" y="1495385"/>
                  <a:pt x="38988" y="1476857"/>
                </a:cubicBezTo>
                <a:cubicBezTo>
                  <a:pt x="29725" y="1464743"/>
                  <a:pt x="6209" y="1478995"/>
                  <a:pt x="1933" y="1458330"/>
                </a:cubicBezTo>
                <a:cubicBezTo>
                  <a:pt x="-917" y="1441228"/>
                  <a:pt x="11910" y="1429826"/>
                  <a:pt x="20461" y="1417712"/>
                </a:cubicBezTo>
                <a:cubicBezTo>
                  <a:pt x="36851" y="1394909"/>
                  <a:pt x="53953" y="1372106"/>
                  <a:pt x="73193" y="1347165"/>
                </a:cubicBezTo>
                <a:cubicBezTo>
                  <a:pt x="28300" y="1342890"/>
                  <a:pt x="55378" y="1318661"/>
                  <a:pt x="59654" y="1301559"/>
                </a:cubicBezTo>
                <a:cubicBezTo>
                  <a:pt x="63929" y="1283032"/>
                  <a:pt x="85307" y="1258803"/>
                  <a:pt x="38988" y="1268780"/>
                </a:cubicBezTo>
                <a:cubicBezTo>
                  <a:pt x="13335" y="1273768"/>
                  <a:pt x="21886" y="1250965"/>
                  <a:pt x="26162" y="1236713"/>
                </a:cubicBezTo>
                <a:cubicBezTo>
                  <a:pt x="43977" y="1179705"/>
                  <a:pt x="68917" y="1128398"/>
                  <a:pt x="119512" y="1092769"/>
                </a:cubicBezTo>
                <a:cubicBezTo>
                  <a:pt x="126638" y="1087781"/>
                  <a:pt x="132338" y="1079230"/>
                  <a:pt x="138751" y="1072104"/>
                </a:cubicBezTo>
                <a:cubicBezTo>
                  <a:pt x="125212" y="1062840"/>
                  <a:pt x="112386" y="1088493"/>
                  <a:pt x="103834" y="1072816"/>
                </a:cubicBezTo>
                <a:cubicBezTo>
                  <a:pt x="96709" y="1059989"/>
                  <a:pt x="111673" y="1049301"/>
                  <a:pt x="119512" y="1040037"/>
                </a:cubicBezTo>
                <a:cubicBezTo>
                  <a:pt x="162267" y="990155"/>
                  <a:pt x="218562" y="955238"/>
                  <a:pt x="263456" y="908207"/>
                </a:cubicBezTo>
                <a:cubicBezTo>
                  <a:pt x="255617" y="896806"/>
                  <a:pt x="244215" y="899656"/>
                  <a:pt x="237089" y="901793"/>
                </a:cubicBezTo>
                <a:cubicBezTo>
                  <a:pt x="197184" y="913195"/>
                  <a:pt x="179369" y="881129"/>
                  <a:pt x="155853" y="861888"/>
                </a:cubicBezTo>
                <a:cubicBezTo>
                  <a:pt x="143740" y="851912"/>
                  <a:pt x="157279" y="839798"/>
                  <a:pt x="165118" y="831959"/>
                </a:cubicBezTo>
                <a:cubicBezTo>
                  <a:pt x="191483" y="806306"/>
                  <a:pt x="224263" y="788491"/>
                  <a:pt x="257042" y="772101"/>
                </a:cubicBezTo>
                <a:cubicBezTo>
                  <a:pt x="271294" y="765688"/>
                  <a:pt x="279845" y="759988"/>
                  <a:pt x="267018" y="743598"/>
                </a:cubicBezTo>
                <a:cubicBezTo>
                  <a:pt x="254191" y="727920"/>
                  <a:pt x="261317" y="717944"/>
                  <a:pt x="279845" y="713669"/>
                </a:cubicBezTo>
                <a:cubicBezTo>
                  <a:pt x="338991" y="700842"/>
                  <a:pt x="383171" y="655236"/>
                  <a:pt x="441604" y="641697"/>
                </a:cubicBezTo>
                <a:cubicBezTo>
                  <a:pt x="445167" y="640984"/>
                  <a:pt x="449442" y="638134"/>
                  <a:pt x="450155" y="635996"/>
                </a:cubicBezTo>
                <a:cubicBezTo>
                  <a:pt x="462269" y="579701"/>
                  <a:pt x="511438" y="591102"/>
                  <a:pt x="549205" y="579701"/>
                </a:cubicBezTo>
                <a:cubicBezTo>
                  <a:pt x="570583" y="573288"/>
                  <a:pt x="594099" y="579701"/>
                  <a:pt x="614052" y="566162"/>
                </a:cubicBezTo>
                <a:cubicBezTo>
                  <a:pt x="651107" y="553335"/>
                  <a:pt x="684598" y="561886"/>
                  <a:pt x="713815" y="586827"/>
                </a:cubicBezTo>
                <a:cubicBezTo>
                  <a:pt x="720228" y="589677"/>
                  <a:pt x="726642" y="593953"/>
                  <a:pt x="733055" y="596091"/>
                </a:cubicBezTo>
                <a:cubicBezTo>
                  <a:pt x="805739" y="621744"/>
                  <a:pt x="812865" y="616044"/>
                  <a:pt x="834956" y="544071"/>
                </a:cubicBezTo>
                <a:cubicBezTo>
                  <a:pt x="885550" y="374474"/>
                  <a:pt x="914053" y="199889"/>
                  <a:pt x="946833" y="26728"/>
                </a:cubicBezTo>
                <a:cubicBezTo>
                  <a:pt x="951108" y="3925"/>
                  <a:pt x="961798" y="-3914"/>
                  <a:pt x="983888" y="1787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6B8F12D3-DD86-49B5-9D3A-1F1AEC87FEFE}"/>
              </a:ext>
            </a:extLst>
          </p:cNvPr>
          <p:cNvGrpSpPr/>
          <p:nvPr/>
        </p:nvGrpSpPr>
        <p:grpSpPr>
          <a:xfrm>
            <a:off x="1396474" y="2938492"/>
            <a:ext cx="1025265" cy="1140618"/>
            <a:chOff x="1428224" y="2891403"/>
            <a:chExt cx="1025265" cy="1140618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6A99C107-3EAC-4557-A21D-CF0EE852E5DA}"/>
                </a:ext>
              </a:extLst>
            </p:cNvPr>
            <p:cNvSpPr txBox="1"/>
            <p:nvPr/>
          </p:nvSpPr>
          <p:spPr>
            <a:xfrm>
              <a:off x="1428224" y="2891403"/>
              <a:ext cx="7287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155CB38-4A5F-4985-8465-01DDD1A44942}"/>
                </a:ext>
              </a:extLst>
            </p:cNvPr>
            <p:cNvSpPr txBox="1"/>
            <p:nvPr/>
          </p:nvSpPr>
          <p:spPr>
            <a:xfrm>
              <a:off x="1428224" y="3508801"/>
              <a:ext cx="1025265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670604D1-38D3-4BE0-9080-E311586D486B}"/>
              </a:ext>
            </a:extLst>
          </p:cNvPr>
          <p:cNvGrpSpPr/>
          <p:nvPr/>
        </p:nvGrpSpPr>
        <p:grpSpPr>
          <a:xfrm>
            <a:off x="4206365" y="2938492"/>
            <a:ext cx="1025265" cy="1140618"/>
            <a:chOff x="1428224" y="2891403"/>
            <a:chExt cx="1025265" cy="1140618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3226652-2991-4464-8177-695453E7ADB7}"/>
                </a:ext>
              </a:extLst>
            </p:cNvPr>
            <p:cNvSpPr txBox="1"/>
            <p:nvPr/>
          </p:nvSpPr>
          <p:spPr>
            <a:xfrm>
              <a:off x="1428224" y="2891403"/>
              <a:ext cx="7287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88AF7D06-DC1A-4B86-9BE8-09AAE5DF9A4A}"/>
                </a:ext>
              </a:extLst>
            </p:cNvPr>
            <p:cNvSpPr txBox="1"/>
            <p:nvPr/>
          </p:nvSpPr>
          <p:spPr>
            <a:xfrm>
              <a:off x="1428224" y="3508801"/>
              <a:ext cx="1025265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4B993227-833A-433C-8B6A-13886010B5D4}"/>
              </a:ext>
            </a:extLst>
          </p:cNvPr>
          <p:cNvGrpSpPr/>
          <p:nvPr/>
        </p:nvGrpSpPr>
        <p:grpSpPr>
          <a:xfrm>
            <a:off x="7016256" y="2938492"/>
            <a:ext cx="1025265" cy="1140618"/>
            <a:chOff x="1428224" y="2891403"/>
            <a:chExt cx="1025265" cy="1140618"/>
          </a:xfrm>
        </p:grpSpPr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64C0D17-BF67-4A32-85E7-3396F8C95224}"/>
                </a:ext>
              </a:extLst>
            </p:cNvPr>
            <p:cNvSpPr txBox="1"/>
            <p:nvPr/>
          </p:nvSpPr>
          <p:spPr>
            <a:xfrm>
              <a:off x="1428224" y="2891403"/>
              <a:ext cx="7287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BCF68157-7EEC-4A88-8519-54B00D3BA75E}"/>
                </a:ext>
              </a:extLst>
            </p:cNvPr>
            <p:cNvSpPr txBox="1"/>
            <p:nvPr/>
          </p:nvSpPr>
          <p:spPr>
            <a:xfrm>
              <a:off x="1428224" y="3508801"/>
              <a:ext cx="1025265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3FE9C6CC-0029-482F-8327-26FCFE008609}"/>
              </a:ext>
            </a:extLst>
          </p:cNvPr>
          <p:cNvGrpSpPr/>
          <p:nvPr/>
        </p:nvGrpSpPr>
        <p:grpSpPr>
          <a:xfrm>
            <a:off x="9826147" y="2938492"/>
            <a:ext cx="1025265" cy="1140618"/>
            <a:chOff x="1428224" y="2891403"/>
            <a:chExt cx="1025265" cy="1140618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22F84906-666D-4356-8698-A09D9E584A46}"/>
                </a:ext>
              </a:extLst>
            </p:cNvPr>
            <p:cNvSpPr txBox="1"/>
            <p:nvPr/>
          </p:nvSpPr>
          <p:spPr>
            <a:xfrm>
              <a:off x="1428224" y="2891403"/>
              <a:ext cx="7287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7E53426B-3F0F-46B3-B28E-B2FA180FF908}"/>
                </a:ext>
              </a:extLst>
            </p:cNvPr>
            <p:cNvSpPr txBox="1"/>
            <p:nvPr/>
          </p:nvSpPr>
          <p:spPr>
            <a:xfrm>
              <a:off x="1428224" y="3508801"/>
              <a:ext cx="1025265" cy="52322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BABCC167-10A5-4567-92FD-C871A8E5C5F4}"/>
              </a:ext>
            </a:extLst>
          </p:cNvPr>
          <p:cNvSpPr txBox="1"/>
          <p:nvPr/>
        </p:nvSpPr>
        <p:spPr>
          <a:xfrm>
            <a:off x="698935" y="4900828"/>
            <a:ext cx="24203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7D78A150-9842-45BF-8E67-041278ECF071}"/>
              </a:ext>
            </a:extLst>
          </p:cNvPr>
          <p:cNvSpPr txBox="1"/>
          <p:nvPr/>
        </p:nvSpPr>
        <p:spPr>
          <a:xfrm>
            <a:off x="3496756" y="4900828"/>
            <a:ext cx="24203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8E6B61B-C242-48FF-9BEC-5726C32E5206}"/>
              </a:ext>
            </a:extLst>
          </p:cNvPr>
          <p:cNvSpPr txBox="1"/>
          <p:nvPr/>
        </p:nvSpPr>
        <p:spPr>
          <a:xfrm>
            <a:off x="6294577" y="4900828"/>
            <a:ext cx="24203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7573877F-30E4-4B60-916C-F327645E6CEE}"/>
              </a:ext>
            </a:extLst>
          </p:cNvPr>
          <p:cNvSpPr txBox="1"/>
          <p:nvPr/>
        </p:nvSpPr>
        <p:spPr>
          <a:xfrm>
            <a:off x="9092397" y="4900828"/>
            <a:ext cx="24203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 </a:t>
            </a:r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1">
            <a:extLst>
              <a:ext uri="{FF2B5EF4-FFF2-40B4-BE49-F238E27FC236}">
                <a16:creationId xmlns:a16="http://schemas.microsoft.com/office/drawing/2014/main" id="{865AD1D0-CEBA-42CA-B2E2-F5D0BBD7CEFB}"/>
              </a:ext>
            </a:extLst>
          </p:cNvPr>
          <p:cNvSpPr>
            <a:spLocks/>
          </p:cNvSpPr>
          <p:nvPr/>
        </p:nvSpPr>
        <p:spPr bwMode="auto">
          <a:xfrm>
            <a:off x="5926323" y="945750"/>
            <a:ext cx="5291940" cy="5093246"/>
          </a:xfrm>
          <a:custGeom>
            <a:avLst/>
            <a:gdLst>
              <a:gd name="connsiteX0" fmla="*/ 3175848 w 6187971"/>
              <a:gd name="connsiteY0" fmla="*/ 5544922 h 5955635"/>
              <a:gd name="connsiteX1" fmla="*/ 3184857 w 6187971"/>
              <a:gd name="connsiteY1" fmla="*/ 5542997 h 5955635"/>
              <a:gd name="connsiteX2" fmla="*/ 3185794 w 6187971"/>
              <a:gd name="connsiteY2" fmla="*/ 5544792 h 5955635"/>
              <a:gd name="connsiteX3" fmla="*/ 3509992 w 6187971"/>
              <a:gd name="connsiteY3" fmla="*/ 5452506 h 5955635"/>
              <a:gd name="connsiteX4" fmla="*/ 3560810 w 6187971"/>
              <a:gd name="connsiteY4" fmla="*/ 5445094 h 5955635"/>
              <a:gd name="connsiteX5" fmla="*/ 3523318 w 6187971"/>
              <a:gd name="connsiteY5" fmla="*/ 5451849 h 5955635"/>
              <a:gd name="connsiteX6" fmla="*/ 3518813 w 6187971"/>
              <a:gd name="connsiteY6" fmla="*/ 5452811 h 5955635"/>
              <a:gd name="connsiteX7" fmla="*/ 3472811 w 6187971"/>
              <a:gd name="connsiteY7" fmla="*/ 5457929 h 5955635"/>
              <a:gd name="connsiteX8" fmla="*/ 3477314 w 6187971"/>
              <a:gd name="connsiteY8" fmla="*/ 5456967 h 5955635"/>
              <a:gd name="connsiteX9" fmla="*/ 3481818 w 6187971"/>
              <a:gd name="connsiteY9" fmla="*/ 5456005 h 5955635"/>
              <a:gd name="connsiteX10" fmla="*/ 3499835 w 6187971"/>
              <a:gd name="connsiteY10" fmla="*/ 5452156 h 5955635"/>
              <a:gd name="connsiteX11" fmla="*/ 3509992 w 6187971"/>
              <a:gd name="connsiteY11" fmla="*/ 5452506 h 5955635"/>
              <a:gd name="connsiteX12" fmla="*/ 4648965 w 6187971"/>
              <a:gd name="connsiteY12" fmla="*/ 5205864 h 5955635"/>
              <a:gd name="connsiteX13" fmla="*/ 4648375 w 6187971"/>
              <a:gd name="connsiteY13" fmla="*/ 5206776 h 5955635"/>
              <a:gd name="connsiteX14" fmla="*/ 4643871 w 6187971"/>
              <a:gd name="connsiteY14" fmla="*/ 5207738 h 5955635"/>
              <a:gd name="connsiteX15" fmla="*/ 3439358 w 6187971"/>
              <a:gd name="connsiteY15" fmla="*/ 5455658 h 5955635"/>
              <a:gd name="connsiteX16" fmla="*/ 3443861 w 6187971"/>
              <a:gd name="connsiteY16" fmla="*/ 5454695 h 5955635"/>
              <a:gd name="connsiteX17" fmla="*/ 3462839 w 6187971"/>
              <a:gd name="connsiteY17" fmla="*/ 5455350 h 5955635"/>
              <a:gd name="connsiteX18" fmla="*/ 3463802 w 6187971"/>
              <a:gd name="connsiteY18" fmla="*/ 5459854 h 5955635"/>
              <a:gd name="connsiteX19" fmla="*/ 3464764 w 6187971"/>
              <a:gd name="connsiteY19" fmla="*/ 5464358 h 5955635"/>
              <a:gd name="connsiteX20" fmla="*/ 3386270 w 6187971"/>
              <a:gd name="connsiteY20" fmla="*/ 5471708 h 5955635"/>
              <a:gd name="connsiteX21" fmla="*/ 3439358 w 6187971"/>
              <a:gd name="connsiteY21" fmla="*/ 5455658 h 5955635"/>
              <a:gd name="connsiteX22" fmla="*/ 4926827 w 6187971"/>
              <a:gd name="connsiteY22" fmla="*/ 4878836 h 5955635"/>
              <a:gd name="connsiteX23" fmla="*/ 4931331 w 6187971"/>
              <a:gd name="connsiteY23" fmla="*/ 4877874 h 5955635"/>
              <a:gd name="connsiteX24" fmla="*/ 4927253 w 6187971"/>
              <a:gd name="connsiteY24" fmla="*/ 4880833 h 5955635"/>
              <a:gd name="connsiteX25" fmla="*/ 1616921 w 6187971"/>
              <a:gd name="connsiteY25" fmla="*/ 5147987 h 5955635"/>
              <a:gd name="connsiteX26" fmla="*/ 1621158 w 6187971"/>
              <a:gd name="connsiteY26" fmla="*/ 5151791 h 5955635"/>
              <a:gd name="connsiteX27" fmla="*/ 1617883 w 6187971"/>
              <a:gd name="connsiteY27" fmla="*/ 5152491 h 5955635"/>
              <a:gd name="connsiteX28" fmla="*/ 1616921 w 6187971"/>
              <a:gd name="connsiteY28" fmla="*/ 5147987 h 5955635"/>
              <a:gd name="connsiteX29" fmla="*/ 6029280 w 6187971"/>
              <a:gd name="connsiteY29" fmla="*/ 4202957 h 5955635"/>
              <a:gd name="connsiteX30" fmla="*/ 6033742 w 6187971"/>
              <a:gd name="connsiteY30" fmla="*/ 4205846 h 5955635"/>
              <a:gd name="connsiteX31" fmla="*/ 6030850 w 6187971"/>
              <a:gd name="connsiteY31" fmla="*/ 4210306 h 5955635"/>
              <a:gd name="connsiteX32" fmla="*/ 6030065 w 6187971"/>
              <a:gd name="connsiteY32" fmla="*/ 4206631 h 5955635"/>
              <a:gd name="connsiteX33" fmla="*/ 6029280 w 6187971"/>
              <a:gd name="connsiteY33" fmla="*/ 4202957 h 5955635"/>
              <a:gd name="connsiteX34" fmla="*/ 5195431 w 6187971"/>
              <a:gd name="connsiteY34" fmla="*/ 4350487 h 5955635"/>
              <a:gd name="connsiteX35" fmla="*/ 5195619 w 6187971"/>
              <a:gd name="connsiteY35" fmla="*/ 4350447 h 5955635"/>
              <a:gd name="connsiteX36" fmla="*/ 5191889 w 6187971"/>
              <a:gd name="connsiteY36" fmla="*/ 4355954 h 5955635"/>
              <a:gd name="connsiteX37" fmla="*/ 5195431 w 6187971"/>
              <a:gd name="connsiteY37" fmla="*/ 4350487 h 5955635"/>
              <a:gd name="connsiteX38" fmla="*/ 5135887 w 6187971"/>
              <a:gd name="connsiteY38" fmla="*/ 4358358 h 5955635"/>
              <a:gd name="connsiteX39" fmla="*/ 5135916 w 6187971"/>
              <a:gd name="connsiteY39" fmla="*/ 4358493 h 5955635"/>
              <a:gd name="connsiteX40" fmla="*/ 5132374 w 6187971"/>
              <a:gd name="connsiteY40" fmla="*/ 4363959 h 5955635"/>
              <a:gd name="connsiteX41" fmla="*/ 1535232 w 6187971"/>
              <a:gd name="connsiteY41" fmla="*/ 5118342 h 5955635"/>
              <a:gd name="connsiteX42" fmla="*/ 1540699 w 6187971"/>
              <a:gd name="connsiteY42" fmla="*/ 5121884 h 5955635"/>
              <a:gd name="connsiteX43" fmla="*/ 1546166 w 6187971"/>
              <a:gd name="connsiteY43" fmla="*/ 5125426 h 5955635"/>
              <a:gd name="connsiteX44" fmla="*/ 1541661 w 6187971"/>
              <a:gd name="connsiteY44" fmla="*/ 5126389 h 5955635"/>
              <a:gd name="connsiteX45" fmla="*/ 1535232 w 6187971"/>
              <a:gd name="connsiteY45" fmla="*/ 5118342 h 5955635"/>
              <a:gd name="connsiteX46" fmla="*/ 1296561 w 6187971"/>
              <a:gd name="connsiteY46" fmla="*/ 4951097 h 5955635"/>
              <a:gd name="connsiteX47" fmla="*/ 1298982 w 6187971"/>
              <a:gd name="connsiteY47" fmla="*/ 4952173 h 5955635"/>
              <a:gd name="connsiteX48" fmla="*/ 1302760 w 6187971"/>
              <a:gd name="connsiteY48" fmla="*/ 4956076 h 5955635"/>
              <a:gd name="connsiteX49" fmla="*/ 1297293 w 6187971"/>
              <a:gd name="connsiteY49" fmla="*/ 4952534 h 5955635"/>
              <a:gd name="connsiteX50" fmla="*/ 1299553 w 6187971"/>
              <a:gd name="connsiteY50" fmla="*/ 4938864 h 5955635"/>
              <a:gd name="connsiteX51" fmla="*/ 1305339 w 6187971"/>
              <a:gd name="connsiteY51" fmla="*/ 4946105 h 5955635"/>
              <a:gd name="connsiteX52" fmla="*/ 1299715 w 6187971"/>
              <a:gd name="connsiteY52" fmla="*/ 4939066 h 5955635"/>
              <a:gd name="connsiteX53" fmla="*/ 6187039 w 6187971"/>
              <a:gd name="connsiteY53" fmla="*/ 3627519 h 5955635"/>
              <a:gd name="connsiteX54" fmla="*/ 6185137 w 6187971"/>
              <a:gd name="connsiteY54" fmla="*/ 3708609 h 5955635"/>
              <a:gd name="connsiteX55" fmla="*/ 6163816 w 6187971"/>
              <a:gd name="connsiteY55" fmla="*/ 3770795 h 5955635"/>
              <a:gd name="connsiteX56" fmla="*/ 6168279 w 6187971"/>
              <a:gd name="connsiteY56" fmla="*/ 3773684 h 5955635"/>
              <a:gd name="connsiteX57" fmla="*/ 6163279 w 6187971"/>
              <a:gd name="connsiteY57" fmla="*/ 3786278 h 5955635"/>
              <a:gd name="connsiteX58" fmla="*/ 6160387 w 6187971"/>
              <a:gd name="connsiteY58" fmla="*/ 3790738 h 5955635"/>
              <a:gd name="connsiteX59" fmla="*/ 6164064 w 6187971"/>
              <a:gd name="connsiteY59" fmla="*/ 3789953 h 5955635"/>
              <a:gd name="connsiteX60" fmla="*/ 6153775 w 6187971"/>
              <a:gd name="connsiteY60" fmla="*/ 3849782 h 5955635"/>
              <a:gd name="connsiteX61" fmla="*/ 6154561 w 6187971"/>
              <a:gd name="connsiteY61" fmla="*/ 3853456 h 5955635"/>
              <a:gd name="connsiteX62" fmla="*/ 6155346 w 6187971"/>
              <a:gd name="connsiteY62" fmla="*/ 3857131 h 5955635"/>
              <a:gd name="connsiteX63" fmla="*/ 6156131 w 6187971"/>
              <a:gd name="connsiteY63" fmla="*/ 3860805 h 5955635"/>
              <a:gd name="connsiteX64" fmla="*/ 6152454 w 6187971"/>
              <a:gd name="connsiteY64" fmla="*/ 3861591 h 5955635"/>
              <a:gd name="connsiteX65" fmla="*/ 6156916 w 6187971"/>
              <a:gd name="connsiteY65" fmla="*/ 3864480 h 5955635"/>
              <a:gd name="connsiteX66" fmla="*/ 6155841 w 6187971"/>
              <a:gd name="connsiteY66" fmla="*/ 3895446 h 5955635"/>
              <a:gd name="connsiteX67" fmla="*/ 6171873 w 6187971"/>
              <a:gd name="connsiteY67" fmla="*/ 3880495 h 5955635"/>
              <a:gd name="connsiteX68" fmla="*/ 6171604 w 6187971"/>
              <a:gd name="connsiteY68" fmla="*/ 3888236 h 5955635"/>
              <a:gd name="connsiteX69" fmla="*/ 6171470 w 6187971"/>
              <a:gd name="connsiteY69" fmla="*/ 3892106 h 5955635"/>
              <a:gd name="connsiteX70" fmla="*/ 6170551 w 6187971"/>
              <a:gd name="connsiteY70" fmla="*/ 3892303 h 5955635"/>
              <a:gd name="connsiteX71" fmla="*/ 6171336 w 6187971"/>
              <a:gd name="connsiteY71" fmla="*/ 3895977 h 5955635"/>
              <a:gd name="connsiteX72" fmla="*/ 6171470 w 6187971"/>
              <a:gd name="connsiteY72" fmla="*/ 3892106 h 5955635"/>
              <a:gd name="connsiteX73" fmla="*/ 6174228 w 6187971"/>
              <a:gd name="connsiteY73" fmla="*/ 3891517 h 5955635"/>
              <a:gd name="connsiteX74" fmla="*/ 6175013 w 6187971"/>
              <a:gd name="connsiteY74" fmla="*/ 3895192 h 5955635"/>
              <a:gd name="connsiteX75" fmla="*/ 6175798 w 6187971"/>
              <a:gd name="connsiteY75" fmla="*/ 3898866 h 5955635"/>
              <a:gd name="connsiteX76" fmla="*/ 6168691 w 6187971"/>
              <a:gd name="connsiteY76" fmla="*/ 3919595 h 5955635"/>
              <a:gd name="connsiteX77" fmla="*/ 6165799 w 6187971"/>
              <a:gd name="connsiteY77" fmla="*/ 3924055 h 5955635"/>
              <a:gd name="connsiteX78" fmla="*/ 6163691 w 6187971"/>
              <a:gd name="connsiteY78" fmla="*/ 3932189 h 5955635"/>
              <a:gd name="connsiteX79" fmla="*/ 6160799 w 6187971"/>
              <a:gd name="connsiteY79" fmla="*/ 3936650 h 5955635"/>
              <a:gd name="connsiteX80" fmla="*/ 6162906 w 6187971"/>
              <a:gd name="connsiteY80" fmla="*/ 3928515 h 5955635"/>
              <a:gd name="connsiteX81" fmla="*/ 6165014 w 6187971"/>
              <a:gd name="connsiteY81" fmla="*/ 3920380 h 5955635"/>
              <a:gd name="connsiteX82" fmla="*/ 6150552 w 6187971"/>
              <a:gd name="connsiteY82" fmla="*/ 3942681 h 5955635"/>
              <a:gd name="connsiteX83" fmla="*/ 6137165 w 6187971"/>
              <a:gd name="connsiteY83" fmla="*/ 3934015 h 5955635"/>
              <a:gd name="connsiteX84" fmla="*/ 6088449 w 6187971"/>
              <a:gd name="connsiteY84" fmla="*/ 4101948 h 5955635"/>
              <a:gd name="connsiteX85" fmla="*/ 6086341 w 6187971"/>
              <a:gd name="connsiteY85" fmla="*/ 4110083 h 5955635"/>
              <a:gd name="connsiteX86" fmla="*/ 6083449 w 6187971"/>
              <a:gd name="connsiteY86" fmla="*/ 4114542 h 5955635"/>
              <a:gd name="connsiteX87" fmla="*/ 6059236 w 6187971"/>
              <a:gd name="connsiteY87" fmla="*/ 4181188 h 5955635"/>
              <a:gd name="connsiteX88" fmla="*/ 6030808 w 6187971"/>
              <a:gd name="connsiteY88" fmla="*/ 4264104 h 5955635"/>
              <a:gd name="connsiteX89" fmla="*/ 5990563 w 6187971"/>
              <a:gd name="connsiteY89" fmla="*/ 4345702 h 5955635"/>
              <a:gd name="connsiteX90" fmla="*/ 5931641 w 6187971"/>
              <a:gd name="connsiteY90" fmla="*/ 4465868 h 5955635"/>
              <a:gd name="connsiteX91" fmla="*/ 5868547 w 6187971"/>
              <a:gd name="connsiteY91" fmla="*/ 4548506 h 5955635"/>
              <a:gd name="connsiteX92" fmla="*/ 5877224 w 6187971"/>
              <a:gd name="connsiteY92" fmla="*/ 4535125 h 5955635"/>
              <a:gd name="connsiteX93" fmla="*/ 5870655 w 6187971"/>
              <a:gd name="connsiteY93" fmla="*/ 4540371 h 5955635"/>
              <a:gd name="connsiteX94" fmla="*/ 5867762 w 6187971"/>
              <a:gd name="connsiteY94" fmla="*/ 4544831 h 5955635"/>
              <a:gd name="connsiteX95" fmla="*/ 5869870 w 6187971"/>
              <a:gd name="connsiteY95" fmla="*/ 4536697 h 5955635"/>
              <a:gd name="connsiteX96" fmla="*/ 5869085 w 6187971"/>
              <a:gd name="connsiteY96" fmla="*/ 4533022 h 5955635"/>
              <a:gd name="connsiteX97" fmla="*/ 5809916 w 6187971"/>
              <a:gd name="connsiteY97" fmla="*/ 4634032 h 5955635"/>
              <a:gd name="connsiteX98" fmla="*/ 5732112 w 6187971"/>
              <a:gd name="connsiteY98" fmla="*/ 4719811 h 5955635"/>
              <a:gd name="connsiteX99" fmla="*/ 5839913 w 6187971"/>
              <a:gd name="connsiteY99" fmla="*/ 4558465 h 5955635"/>
              <a:gd name="connsiteX100" fmla="*/ 5846236 w 6187971"/>
              <a:gd name="connsiteY100" fmla="*/ 4534062 h 5955635"/>
              <a:gd name="connsiteX101" fmla="*/ 5879621 w 6187971"/>
              <a:gd name="connsiteY101" fmla="*/ 4492350 h 5955635"/>
              <a:gd name="connsiteX102" fmla="*/ 5893835 w 6187971"/>
              <a:gd name="connsiteY102" fmla="*/ 4450893 h 5955635"/>
              <a:gd name="connsiteX103" fmla="*/ 5930898 w 6187971"/>
              <a:gd name="connsiteY103" fmla="*/ 4408396 h 5955635"/>
              <a:gd name="connsiteX104" fmla="*/ 5939823 w 6187971"/>
              <a:gd name="connsiteY104" fmla="*/ 4414173 h 5955635"/>
              <a:gd name="connsiteX105" fmla="*/ 5959284 w 6187971"/>
              <a:gd name="connsiteY105" fmla="*/ 4379279 h 5955635"/>
              <a:gd name="connsiteX106" fmla="*/ 5955607 w 6187971"/>
              <a:gd name="connsiteY106" fmla="*/ 4380064 h 5955635"/>
              <a:gd name="connsiteX107" fmla="*/ 5952715 w 6187971"/>
              <a:gd name="connsiteY107" fmla="*/ 4384525 h 5955635"/>
              <a:gd name="connsiteX108" fmla="*/ 5951930 w 6187971"/>
              <a:gd name="connsiteY108" fmla="*/ 4380850 h 5955635"/>
              <a:gd name="connsiteX109" fmla="*/ 5941683 w 6187971"/>
              <a:gd name="connsiteY109" fmla="*/ 4386882 h 5955635"/>
              <a:gd name="connsiteX110" fmla="*/ 5955359 w 6187971"/>
              <a:gd name="connsiteY110" fmla="*/ 4360907 h 5955635"/>
              <a:gd name="connsiteX111" fmla="*/ 5954574 w 6187971"/>
              <a:gd name="connsiteY111" fmla="*/ 4357232 h 5955635"/>
              <a:gd name="connsiteX112" fmla="*/ 5958251 w 6187971"/>
              <a:gd name="connsiteY112" fmla="*/ 4356446 h 5955635"/>
              <a:gd name="connsiteX113" fmla="*/ 5960359 w 6187971"/>
              <a:gd name="connsiteY113" fmla="*/ 4348312 h 5955635"/>
              <a:gd name="connsiteX114" fmla="*/ 5964036 w 6187971"/>
              <a:gd name="connsiteY114" fmla="*/ 4347527 h 5955635"/>
              <a:gd name="connsiteX115" fmla="*/ 5980357 w 6187971"/>
              <a:gd name="connsiteY115" fmla="*/ 4297935 h 5955635"/>
              <a:gd name="connsiteX116" fmla="*/ 6007959 w 6187971"/>
              <a:gd name="connsiteY116" fmla="*/ 4265143 h 5955635"/>
              <a:gd name="connsiteX117" fmla="*/ 6010851 w 6187971"/>
              <a:gd name="connsiteY117" fmla="*/ 4260683 h 5955635"/>
              <a:gd name="connsiteX118" fmla="*/ 6016636 w 6187971"/>
              <a:gd name="connsiteY118" fmla="*/ 4251763 h 5955635"/>
              <a:gd name="connsiteX119" fmla="*/ 6017421 w 6187971"/>
              <a:gd name="connsiteY119" fmla="*/ 4255437 h 5955635"/>
              <a:gd name="connsiteX120" fmla="*/ 6014528 w 6187971"/>
              <a:gd name="connsiteY120" fmla="*/ 4259898 h 5955635"/>
              <a:gd name="connsiteX121" fmla="*/ 6015313 w 6187971"/>
              <a:gd name="connsiteY121" fmla="*/ 4263572 h 5955635"/>
              <a:gd name="connsiteX122" fmla="*/ 6024528 w 6187971"/>
              <a:gd name="connsiteY122" fmla="*/ 4234709 h 5955635"/>
              <a:gd name="connsiteX123" fmla="*/ 6021635 w 6187971"/>
              <a:gd name="connsiteY123" fmla="*/ 4239169 h 5955635"/>
              <a:gd name="connsiteX124" fmla="*/ 6020850 w 6187971"/>
              <a:gd name="connsiteY124" fmla="*/ 4235494 h 5955635"/>
              <a:gd name="connsiteX125" fmla="*/ 6020065 w 6187971"/>
              <a:gd name="connsiteY125" fmla="*/ 4231820 h 5955635"/>
              <a:gd name="connsiteX126" fmla="*/ 6013496 w 6187971"/>
              <a:gd name="connsiteY126" fmla="*/ 4237066 h 5955635"/>
              <a:gd name="connsiteX127" fmla="*/ 6027957 w 6187971"/>
              <a:gd name="connsiteY127" fmla="*/ 4214766 h 5955635"/>
              <a:gd name="connsiteX128" fmla="*/ 6030850 w 6187971"/>
              <a:gd name="connsiteY128" fmla="*/ 4210306 h 5955635"/>
              <a:gd name="connsiteX129" fmla="*/ 6078987 w 6187971"/>
              <a:gd name="connsiteY129" fmla="*/ 4111654 h 5955635"/>
              <a:gd name="connsiteX130" fmla="*/ 6081879 w 6187971"/>
              <a:gd name="connsiteY130" fmla="*/ 4107194 h 5955635"/>
              <a:gd name="connsiteX131" fmla="*/ 6083986 w 6187971"/>
              <a:gd name="connsiteY131" fmla="*/ 4099059 h 5955635"/>
              <a:gd name="connsiteX132" fmla="*/ 6084771 w 6187971"/>
              <a:gd name="connsiteY132" fmla="*/ 4102733 h 5955635"/>
              <a:gd name="connsiteX133" fmla="*/ 6087953 w 6187971"/>
              <a:gd name="connsiteY133" fmla="*/ 4063633 h 5955635"/>
              <a:gd name="connsiteX134" fmla="*/ 6085846 w 6187971"/>
              <a:gd name="connsiteY134" fmla="*/ 4071767 h 5955635"/>
              <a:gd name="connsiteX135" fmla="*/ 6082169 w 6187971"/>
              <a:gd name="connsiteY135" fmla="*/ 4072553 h 5955635"/>
              <a:gd name="connsiteX136" fmla="*/ 6084276 w 6187971"/>
              <a:gd name="connsiteY136" fmla="*/ 4064419 h 5955635"/>
              <a:gd name="connsiteX137" fmla="*/ 6083990 w 6187971"/>
              <a:gd name="connsiteY137" fmla="*/ 4063082 h 5955635"/>
              <a:gd name="connsiteX138" fmla="*/ 6084968 w 6187971"/>
              <a:gd name="connsiteY138" fmla="*/ 4060909 h 5955635"/>
              <a:gd name="connsiteX139" fmla="*/ 6086383 w 6187971"/>
              <a:gd name="connsiteY139" fmla="*/ 4056284 h 5955635"/>
              <a:gd name="connsiteX140" fmla="*/ 6083491 w 6187971"/>
              <a:gd name="connsiteY140" fmla="*/ 4060744 h 5955635"/>
              <a:gd name="connsiteX141" fmla="*/ 6083990 w 6187971"/>
              <a:gd name="connsiteY141" fmla="*/ 4063082 h 5955635"/>
              <a:gd name="connsiteX142" fmla="*/ 6081384 w 6187971"/>
              <a:gd name="connsiteY142" fmla="*/ 4068878 h 5955635"/>
              <a:gd name="connsiteX143" fmla="*/ 6123530 w 6187971"/>
              <a:gd name="connsiteY143" fmla="*/ 3906191 h 5955635"/>
              <a:gd name="connsiteX144" fmla="*/ 6134315 w 6187971"/>
              <a:gd name="connsiteY144" fmla="*/ 3884676 h 5955635"/>
              <a:gd name="connsiteX145" fmla="*/ 6129067 w 6187971"/>
              <a:gd name="connsiteY145" fmla="*/ 3878113 h 5955635"/>
              <a:gd name="connsiteX146" fmla="*/ 6131959 w 6187971"/>
              <a:gd name="connsiteY146" fmla="*/ 3873653 h 5955635"/>
              <a:gd name="connsiteX147" fmla="*/ 6134066 w 6187971"/>
              <a:gd name="connsiteY147" fmla="*/ 3865519 h 5955635"/>
              <a:gd name="connsiteX148" fmla="*/ 6157494 w 6187971"/>
              <a:gd name="connsiteY148" fmla="*/ 3795198 h 5955635"/>
              <a:gd name="connsiteX149" fmla="*/ 6154602 w 6187971"/>
              <a:gd name="connsiteY149" fmla="*/ 3799658 h 5955635"/>
              <a:gd name="connsiteX150" fmla="*/ 6150140 w 6187971"/>
              <a:gd name="connsiteY150" fmla="*/ 3796769 h 5955635"/>
              <a:gd name="connsiteX151" fmla="*/ 6153032 w 6187971"/>
              <a:gd name="connsiteY151" fmla="*/ 3792310 h 5955635"/>
              <a:gd name="connsiteX152" fmla="*/ 6152247 w 6187971"/>
              <a:gd name="connsiteY152" fmla="*/ 3788635 h 5955635"/>
              <a:gd name="connsiteX153" fmla="*/ 6172783 w 6187971"/>
              <a:gd name="connsiteY153" fmla="*/ 3722774 h 5955635"/>
              <a:gd name="connsiteX154" fmla="*/ 6187039 w 6187971"/>
              <a:gd name="connsiteY154" fmla="*/ 3627519 h 5955635"/>
              <a:gd name="connsiteX155" fmla="*/ 5453639 w 6187971"/>
              <a:gd name="connsiteY155" fmla="*/ 3702176 h 5955635"/>
              <a:gd name="connsiteX156" fmla="*/ 5453774 w 6187971"/>
              <a:gd name="connsiteY156" fmla="*/ 3702469 h 5955635"/>
              <a:gd name="connsiteX157" fmla="*/ 5449948 w 6187971"/>
              <a:gd name="connsiteY157" fmla="*/ 3712116 h 5955635"/>
              <a:gd name="connsiteX158" fmla="*/ 5548423 w 6187971"/>
              <a:gd name="connsiteY158" fmla="*/ 3643981 h 5955635"/>
              <a:gd name="connsiteX159" fmla="*/ 5544882 w 6187971"/>
              <a:gd name="connsiteY159" fmla="*/ 3649448 h 5955635"/>
              <a:gd name="connsiteX160" fmla="*/ 5548423 w 6187971"/>
              <a:gd name="connsiteY160" fmla="*/ 3643981 h 5955635"/>
              <a:gd name="connsiteX161" fmla="*/ 5501782 w 6187971"/>
              <a:gd name="connsiteY161" fmla="*/ 3594005 h 5955635"/>
              <a:gd name="connsiteX162" fmla="*/ 5500844 w 6187971"/>
              <a:gd name="connsiteY162" fmla="*/ 3597631 h 5955635"/>
              <a:gd name="connsiteX163" fmla="*/ 5501806 w 6187971"/>
              <a:gd name="connsiteY163" fmla="*/ 3602135 h 5955635"/>
              <a:gd name="connsiteX164" fmla="*/ 5498264 w 6187971"/>
              <a:gd name="connsiteY164" fmla="*/ 3607601 h 5955635"/>
              <a:gd name="connsiteX165" fmla="*/ 5496339 w 6187971"/>
              <a:gd name="connsiteY165" fmla="*/ 3598593 h 5955635"/>
              <a:gd name="connsiteX166" fmla="*/ 5505531 w 6187971"/>
              <a:gd name="connsiteY166" fmla="*/ 3584407 h 5955635"/>
              <a:gd name="connsiteX167" fmla="*/ 5502887 w 6187971"/>
              <a:gd name="connsiteY167" fmla="*/ 3593074 h 5955635"/>
              <a:gd name="connsiteX168" fmla="*/ 5501782 w 6187971"/>
              <a:gd name="connsiteY168" fmla="*/ 3594005 h 5955635"/>
              <a:gd name="connsiteX169" fmla="*/ 5503423 w 6187971"/>
              <a:gd name="connsiteY169" fmla="*/ 3587661 h 5955635"/>
              <a:gd name="connsiteX170" fmla="*/ 5509363 w 6187971"/>
              <a:gd name="connsiteY170" fmla="*/ 3567553 h 5955635"/>
              <a:gd name="connsiteX171" fmla="*/ 5513086 w 6187971"/>
              <a:gd name="connsiteY171" fmla="*/ 3566758 h 5955635"/>
              <a:gd name="connsiteX172" fmla="*/ 5506965 w 6187971"/>
              <a:gd name="connsiteY172" fmla="*/ 3582195 h 5955635"/>
              <a:gd name="connsiteX173" fmla="*/ 5505531 w 6187971"/>
              <a:gd name="connsiteY173" fmla="*/ 3584407 h 5955635"/>
              <a:gd name="connsiteX174" fmla="*/ 5507691 w 6187971"/>
              <a:gd name="connsiteY174" fmla="*/ 3577329 h 5955635"/>
              <a:gd name="connsiteX175" fmla="*/ 5510688 w 6187971"/>
              <a:gd name="connsiteY175" fmla="*/ 3559800 h 5955635"/>
              <a:gd name="connsiteX176" fmla="*/ 5509363 w 6187971"/>
              <a:gd name="connsiteY176" fmla="*/ 3567553 h 5955635"/>
              <a:gd name="connsiteX177" fmla="*/ 5508582 w 6187971"/>
              <a:gd name="connsiteY177" fmla="*/ 3567720 h 5955635"/>
              <a:gd name="connsiteX178" fmla="*/ 5161932 w 6187971"/>
              <a:gd name="connsiteY178" fmla="*/ 3575847 h 5955635"/>
              <a:gd name="connsiteX179" fmla="*/ 5160517 w 6187971"/>
              <a:gd name="connsiteY179" fmla="*/ 3580472 h 5955635"/>
              <a:gd name="connsiteX180" fmla="*/ 5159539 w 6187971"/>
              <a:gd name="connsiteY180" fmla="*/ 3582645 h 5955635"/>
              <a:gd name="connsiteX181" fmla="*/ 5159040 w 6187971"/>
              <a:gd name="connsiteY181" fmla="*/ 3580307 h 5955635"/>
              <a:gd name="connsiteX182" fmla="*/ 5161932 w 6187971"/>
              <a:gd name="connsiteY182" fmla="*/ 3575847 h 5955635"/>
              <a:gd name="connsiteX183" fmla="*/ 1120688 w 6187971"/>
              <a:gd name="connsiteY183" fmla="*/ 4434529 h 5955635"/>
              <a:gd name="connsiteX184" fmla="*/ 1126155 w 6187971"/>
              <a:gd name="connsiteY184" fmla="*/ 4438070 h 5955635"/>
              <a:gd name="connsiteX185" fmla="*/ 1121651 w 6187971"/>
              <a:gd name="connsiteY185" fmla="*/ 4439032 h 5955635"/>
              <a:gd name="connsiteX186" fmla="*/ 5592057 w 6187971"/>
              <a:gd name="connsiteY186" fmla="*/ 3360201 h 5955635"/>
              <a:gd name="connsiteX187" fmla="*/ 5593625 w 6187971"/>
              <a:gd name="connsiteY187" fmla="*/ 3370584 h 5955635"/>
              <a:gd name="connsiteX188" fmla="*/ 5592663 w 6187971"/>
              <a:gd name="connsiteY188" fmla="*/ 3366081 h 5955635"/>
              <a:gd name="connsiteX189" fmla="*/ 5591701 w 6187971"/>
              <a:gd name="connsiteY189" fmla="*/ 3361577 h 5955635"/>
              <a:gd name="connsiteX190" fmla="*/ 818034 w 6187971"/>
              <a:gd name="connsiteY190" fmla="*/ 4362609 h 5955635"/>
              <a:gd name="connsiteX191" fmla="*/ 820283 w 6187971"/>
              <a:gd name="connsiteY191" fmla="*/ 4366839 h 5955635"/>
              <a:gd name="connsiteX192" fmla="*/ 818996 w 6187971"/>
              <a:gd name="connsiteY192" fmla="*/ 4367114 h 5955635"/>
              <a:gd name="connsiteX193" fmla="*/ 818034 w 6187971"/>
              <a:gd name="connsiteY193" fmla="*/ 4362609 h 5955635"/>
              <a:gd name="connsiteX194" fmla="*/ 5246100 w 6187971"/>
              <a:gd name="connsiteY194" fmla="*/ 3411866 h 5955635"/>
              <a:gd name="connsiteX195" fmla="*/ 5247019 w 6187971"/>
              <a:gd name="connsiteY195" fmla="*/ 3411670 h 5955635"/>
              <a:gd name="connsiteX196" fmla="*/ 5246885 w 6187971"/>
              <a:gd name="connsiteY196" fmla="*/ 3415540 h 5955635"/>
              <a:gd name="connsiteX197" fmla="*/ 5246100 w 6187971"/>
              <a:gd name="connsiteY197" fmla="*/ 3411866 h 5955635"/>
              <a:gd name="connsiteX198" fmla="*/ 5262588 w 6187971"/>
              <a:gd name="connsiteY198" fmla="*/ 3147082 h 5955635"/>
              <a:gd name="connsiteX199" fmla="*/ 5248332 w 6187971"/>
              <a:gd name="connsiteY199" fmla="*/ 3242337 h 5955635"/>
              <a:gd name="connsiteX200" fmla="*/ 5227796 w 6187971"/>
              <a:gd name="connsiteY200" fmla="*/ 3308198 h 5955635"/>
              <a:gd name="connsiteX201" fmla="*/ 5228581 w 6187971"/>
              <a:gd name="connsiteY201" fmla="*/ 3311872 h 5955635"/>
              <a:gd name="connsiteX202" fmla="*/ 5225689 w 6187971"/>
              <a:gd name="connsiteY202" fmla="*/ 3316332 h 5955635"/>
              <a:gd name="connsiteX203" fmla="*/ 5230152 w 6187971"/>
              <a:gd name="connsiteY203" fmla="*/ 3319222 h 5955635"/>
              <a:gd name="connsiteX204" fmla="*/ 5233044 w 6187971"/>
              <a:gd name="connsiteY204" fmla="*/ 3314761 h 5955635"/>
              <a:gd name="connsiteX205" fmla="*/ 5209615 w 6187971"/>
              <a:gd name="connsiteY205" fmla="*/ 3385082 h 5955635"/>
              <a:gd name="connsiteX206" fmla="*/ 5207509 w 6187971"/>
              <a:gd name="connsiteY206" fmla="*/ 3393216 h 5955635"/>
              <a:gd name="connsiteX207" fmla="*/ 5204616 w 6187971"/>
              <a:gd name="connsiteY207" fmla="*/ 3397676 h 5955635"/>
              <a:gd name="connsiteX208" fmla="*/ 5209864 w 6187971"/>
              <a:gd name="connsiteY208" fmla="*/ 3404240 h 5955635"/>
              <a:gd name="connsiteX209" fmla="*/ 5199079 w 6187971"/>
              <a:gd name="connsiteY209" fmla="*/ 3425754 h 5955635"/>
              <a:gd name="connsiteX210" fmla="*/ 5156933 w 6187971"/>
              <a:gd name="connsiteY210" fmla="*/ 3588442 h 5955635"/>
              <a:gd name="connsiteX211" fmla="*/ 5159539 w 6187971"/>
              <a:gd name="connsiteY211" fmla="*/ 3582645 h 5955635"/>
              <a:gd name="connsiteX212" fmla="*/ 5159825 w 6187971"/>
              <a:gd name="connsiteY212" fmla="*/ 3583982 h 5955635"/>
              <a:gd name="connsiteX213" fmla="*/ 5157718 w 6187971"/>
              <a:gd name="connsiteY213" fmla="*/ 3592116 h 5955635"/>
              <a:gd name="connsiteX214" fmla="*/ 5161395 w 6187971"/>
              <a:gd name="connsiteY214" fmla="*/ 3591330 h 5955635"/>
              <a:gd name="connsiteX215" fmla="*/ 5163502 w 6187971"/>
              <a:gd name="connsiteY215" fmla="*/ 3583196 h 5955635"/>
              <a:gd name="connsiteX216" fmla="*/ 5160320 w 6187971"/>
              <a:gd name="connsiteY216" fmla="*/ 3622296 h 5955635"/>
              <a:gd name="connsiteX217" fmla="*/ 5159535 w 6187971"/>
              <a:gd name="connsiteY217" fmla="*/ 3618622 h 5955635"/>
              <a:gd name="connsiteX218" fmla="*/ 5157428 w 6187971"/>
              <a:gd name="connsiteY218" fmla="*/ 3626757 h 5955635"/>
              <a:gd name="connsiteX219" fmla="*/ 5154536 w 6187971"/>
              <a:gd name="connsiteY219" fmla="*/ 3631216 h 5955635"/>
              <a:gd name="connsiteX220" fmla="*/ 5106399 w 6187971"/>
              <a:gd name="connsiteY220" fmla="*/ 3729869 h 5955635"/>
              <a:gd name="connsiteX221" fmla="*/ 5109291 w 6187971"/>
              <a:gd name="connsiteY221" fmla="*/ 3725408 h 5955635"/>
              <a:gd name="connsiteX222" fmla="*/ 5104829 w 6187971"/>
              <a:gd name="connsiteY222" fmla="*/ 3722520 h 5955635"/>
              <a:gd name="connsiteX223" fmla="*/ 5105614 w 6187971"/>
              <a:gd name="connsiteY223" fmla="*/ 3726194 h 5955635"/>
              <a:gd name="connsiteX224" fmla="*/ 5106399 w 6187971"/>
              <a:gd name="connsiteY224" fmla="*/ 3729869 h 5955635"/>
              <a:gd name="connsiteX225" fmla="*/ 5103506 w 6187971"/>
              <a:gd name="connsiteY225" fmla="*/ 3734329 h 5955635"/>
              <a:gd name="connsiteX226" fmla="*/ 5089045 w 6187971"/>
              <a:gd name="connsiteY226" fmla="*/ 3756628 h 5955635"/>
              <a:gd name="connsiteX227" fmla="*/ 5095614 w 6187971"/>
              <a:gd name="connsiteY227" fmla="*/ 3751383 h 5955635"/>
              <a:gd name="connsiteX228" fmla="*/ 5096399 w 6187971"/>
              <a:gd name="connsiteY228" fmla="*/ 3755057 h 5955635"/>
              <a:gd name="connsiteX229" fmla="*/ 5097184 w 6187971"/>
              <a:gd name="connsiteY229" fmla="*/ 3758732 h 5955635"/>
              <a:gd name="connsiteX230" fmla="*/ 5100077 w 6187971"/>
              <a:gd name="connsiteY230" fmla="*/ 3754271 h 5955635"/>
              <a:gd name="connsiteX231" fmla="*/ 5090862 w 6187971"/>
              <a:gd name="connsiteY231" fmla="*/ 3783135 h 5955635"/>
              <a:gd name="connsiteX232" fmla="*/ 5090077 w 6187971"/>
              <a:gd name="connsiteY232" fmla="*/ 3779461 h 5955635"/>
              <a:gd name="connsiteX233" fmla="*/ 5092970 w 6187971"/>
              <a:gd name="connsiteY233" fmla="*/ 3775001 h 5955635"/>
              <a:gd name="connsiteX234" fmla="*/ 5092185 w 6187971"/>
              <a:gd name="connsiteY234" fmla="*/ 3771327 h 5955635"/>
              <a:gd name="connsiteX235" fmla="*/ 5086400 w 6187971"/>
              <a:gd name="connsiteY235" fmla="*/ 3780246 h 5955635"/>
              <a:gd name="connsiteX236" fmla="*/ 5083508 w 6187971"/>
              <a:gd name="connsiteY236" fmla="*/ 3784706 h 5955635"/>
              <a:gd name="connsiteX237" fmla="*/ 5055907 w 6187971"/>
              <a:gd name="connsiteY237" fmla="*/ 3817497 h 5955635"/>
              <a:gd name="connsiteX238" fmla="*/ 5039585 w 6187971"/>
              <a:gd name="connsiteY238" fmla="*/ 3867090 h 5955635"/>
              <a:gd name="connsiteX239" fmla="*/ 5035908 w 6187971"/>
              <a:gd name="connsiteY239" fmla="*/ 3867875 h 5955635"/>
              <a:gd name="connsiteX240" fmla="*/ 5033801 w 6187971"/>
              <a:gd name="connsiteY240" fmla="*/ 3876009 h 5955635"/>
              <a:gd name="connsiteX241" fmla="*/ 5030123 w 6187971"/>
              <a:gd name="connsiteY241" fmla="*/ 3876795 h 5955635"/>
              <a:gd name="connsiteX242" fmla="*/ 5030908 w 6187971"/>
              <a:gd name="connsiteY242" fmla="*/ 3880470 h 5955635"/>
              <a:gd name="connsiteX243" fmla="*/ 5017232 w 6187971"/>
              <a:gd name="connsiteY243" fmla="*/ 3906445 h 5955635"/>
              <a:gd name="connsiteX244" fmla="*/ 5027479 w 6187971"/>
              <a:gd name="connsiteY244" fmla="*/ 3900413 h 5955635"/>
              <a:gd name="connsiteX245" fmla="*/ 5028264 w 6187971"/>
              <a:gd name="connsiteY245" fmla="*/ 3904088 h 5955635"/>
              <a:gd name="connsiteX246" fmla="*/ 5031156 w 6187971"/>
              <a:gd name="connsiteY246" fmla="*/ 3899627 h 5955635"/>
              <a:gd name="connsiteX247" fmla="*/ 5034833 w 6187971"/>
              <a:gd name="connsiteY247" fmla="*/ 3898841 h 5955635"/>
              <a:gd name="connsiteX248" fmla="*/ 5015372 w 6187971"/>
              <a:gd name="connsiteY248" fmla="*/ 3933736 h 5955635"/>
              <a:gd name="connsiteX249" fmla="*/ 5006447 w 6187971"/>
              <a:gd name="connsiteY249" fmla="*/ 3927959 h 5955635"/>
              <a:gd name="connsiteX250" fmla="*/ 4969384 w 6187971"/>
              <a:gd name="connsiteY250" fmla="*/ 3970456 h 5955635"/>
              <a:gd name="connsiteX251" fmla="*/ 4955170 w 6187971"/>
              <a:gd name="connsiteY251" fmla="*/ 4011913 h 5955635"/>
              <a:gd name="connsiteX252" fmla="*/ 4921785 w 6187971"/>
              <a:gd name="connsiteY252" fmla="*/ 4053624 h 5955635"/>
              <a:gd name="connsiteX253" fmla="*/ 4915463 w 6187971"/>
              <a:gd name="connsiteY253" fmla="*/ 4078028 h 5955635"/>
              <a:gd name="connsiteX254" fmla="*/ 4807661 w 6187971"/>
              <a:gd name="connsiteY254" fmla="*/ 4239374 h 5955635"/>
              <a:gd name="connsiteX255" fmla="*/ 4885465 w 6187971"/>
              <a:gd name="connsiteY255" fmla="*/ 4153594 h 5955635"/>
              <a:gd name="connsiteX256" fmla="*/ 4944634 w 6187971"/>
              <a:gd name="connsiteY256" fmla="*/ 4052585 h 5955635"/>
              <a:gd name="connsiteX257" fmla="*/ 4945419 w 6187971"/>
              <a:gd name="connsiteY257" fmla="*/ 4056260 h 5955635"/>
              <a:gd name="connsiteX258" fmla="*/ 4943311 w 6187971"/>
              <a:gd name="connsiteY258" fmla="*/ 4064394 h 5955635"/>
              <a:gd name="connsiteX259" fmla="*/ 4946204 w 6187971"/>
              <a:gd name="connsiteY259" fmla="*/ 4059934 h 5955635"/>
              <a:gd name="connsiteX260" fmla="*/ 4952773 w 6187971"/>
              <a:gd name="connsiteY260" fmla="*/ 4054689 h 5955635"/>
              <a:gd name="connsiteX261" fmla="*/ 4944096 w 6187971"/>
              <a:gd name="connsiteY261" fmla="*/ 4068069 h 5955635"/>
              <a:gd name="connsiteX262" fmla="*/ 5007190 w 6187971"/>
              <a:gd name="connsiteY262" fmla="*/ 3985431 h 5955635"/>
              <a:gd name="connsiteX263" fmla="*/ 5066112 w 6187971"/>
              <a:gd name="connsiteY263" fmla="*/ 3865264 h 5955635"/>
              <a:gd name="connsiteX264" fmla="*/ 5106357 w 6187971"/>
              <a:gd name="connsiteY264" fmla="*/ 3783667 h 5955635"/>
              <a:gd name="connsiteX265" fmla="*/ 5134785 w 6187971"/>
              <a:gd name="connsiteY265" fmla="*/ 3700752 h 5955635"/>
              <a:gd name="connsiteX266" fmla="*/ 5158998 w 6187971"/>
              <a:gd name="connsiteY266" fmla="*/ 3634105 h 5955635"/>
              <a:gd name="connsiteX267" fmla="*/ 5161890 w 6187971"/>
              <a:gd name="connsiteY267" fmla="*/ 3629645 h 5955635"/>
              <a:gd name="connsiteX268" fmla="*/ 5163998 w 6187971"/>
              <a:gd name="connsiteY268" fmla="*/ 3621510 h 5955635"/>
              <a:gd name="connsiteX269" fmla="*/ 5212714 w 6187971"/>
              <a:gd name="connsiteY269" fmla="*/ 3453577 h 5955635"/>
              <a:gd name="connsiteX270" fmla="*/ 5226101 w 6187971"/>
              <a:gd name="connsiteY270" fmla="*/ 3462243 h 5955635"/>
              <a:gd name="connsiteX271" fmla="*/ 5240563 w 6187971"/>
              <a:gd name="connsiteY271" fmla="*/ 3439944 h 5955635"/>
              <a:gd name="connsiteX272" fmla="*/ 5238456 w 6187971"/>
              <a:gd name="connsiteY272" fmla="*/ 3448077 h 5955635"/>
              <a:gd name="connsiteX273" fmla="*/ 5236348 w 6187971"/>
              <a:gd name="connsiteY273" fmla="*/ 3456212 h 5955635"/>
              <a:gd name="connsiteX274" fmla="*/ 5239241 w 6187971"/>
              <a:gd name="connsiteY274" fmla="*/ 3451752 h 5955635"/>
              <a:gd name="connsiteX275" fmla="*/ 5241348 w 6187971"/>
              <a:gd name="connsiteY275" fmla="*/ 3443618 h 5955635"/>
              <a:gd name="connsiteX276" fmla="*/ 5244240 w 6187971"/>
              <a:gd name="connsiteY276" fmla="*/ 3439158 h 5955635"/>
              <a:gd name="connsiteX277" fmla="*/ 5251347 w 6187971"/>
              <a:gd name="connsiteY277" fmla="*/ 3418429 h 5955635"/>
              <a:gd name="connsiteX278" fmla="*/ 5250562 w 6187971"/>
              <a:gd name="connsiteY278" fmla="*/ 3414755 h 5955635"/>
              <a:gd name="connsiteX279" fmla="*/ 5249777 w 6187971"/>
              <a:gd name="connsiteY279" fmla="*/ 3411081 h 5955635"/>
              <a:gd name="connsiteX280" fmla="*/ 5247019 w 6187971"/>
              <a:gd name="connsiteY280" fmla="*/ 3411670 h 5955635"/>
              <a:gd name="connsiteX281" fmla="*/ 5247153 w 6187971"/>
              <a:gd name="connsiteY281" fmla="*/ 3407799 h 5955635"/>
              <a:gd name="connsiteX282" fmla="*/ 5247422 w 6187971"/>
              <a:gd name="connsiteY282" fmla="*/ 3400057 h 5955635"/>
              <a:gd name="connsiteX283" fmla="*/ 5231391 w 6187971"/>
              <a:gd name="connsiteY283" fmla="*/ 3415009 h 5955635"/>
              <a:gd name="connsiteX284" fmla="*/ 5232465 w 6187971"/>
              <a:gd name="connsiteY284" fmla="*/ 3384043 h 5955635"/>
              <a:gd name="connsiteX285" fmla="*/ 5228003 w 6187971"/>
              <a:gd name="connsiteY285" fmla="*/ 3381153 h 5955635"/>
              <a:gd name="connsiteX286" fmla="*/ 5231680 w 6187971"/>
              <a:gd name="connsiteY286" fmla="*/ 3380368 h 5955635"/>
              <a:gd name="connsiteX287" fmla="*/ 5230895 w 6187971"/>
              <a:gd name="connsiteY287" fmla="*/ 3376694 h 5955635"/>
              <a:gd name="connsiteX288" fmla="*/ 5230110 w 6187971"/>
              <a:gd name="connsiteY288" fmla="*/ 3373020 h 5955635"/>
              <a:gd name="connsiteX289" fmla="*/ 5229324 w 6187971"/>
              <a:gd name="connsiteY289" fmla="*/ 3369345 h 5955635"/>
              <a:gd name="connsiteX290" fmla="*/ 5239613 w 6187971"/>
              <a:gd name="connsiteY290" fmla="*/ 3309515 h 5955635"/>
              <a:gd name="connsiteX291" fmla="*/ 5235936 w 6187971"/>
              <a:gd name="connsiteY291" fmla="*/ 3310301 h 5955635"/>
              <a:gd name="connsiteX292" fmla="*/ 5238828 w 6187971"/>
              <a:gd name="connsiteY292" fmla="*/ 3305841 h 5955635"/>
              <a:gd name="connsiteX293" fmla="*/ 5243828 w 6187971"/>
              <a:gd name="connsiteY293" fmla="*/ 3293247 h 5955635"/>
              <a:gd name="connsiteX294" fmla="*/ 5239366 w 6187971"/>
              <a:gd name="connsiteY294" fmla="*/ 3290358 h 5955635"/>
              <a:gd name="connsiteX295" fmla="*/ 5260687 w 6187971"/>
              <a:gd name="connsiteY295" fmla="*/ 3228171 h 5955635"/>
              <a:gd name="connsiteX296" fmla="*/ 5262588 w 6187971"/>
              <a:gd name="connsiteY296" fmla="*/ 3147082 h 5955635"/>
              <a:gd name="connsiteX297" fmla="*/ 869439 w 6187971"/>
              <a:gd name="connsiteY297" fmla="*/ 3941889 h 5955635"/>
              <a:gd name="connsiteX298" fmla="*/ 870401 w 6187971"/>
              <a:gd name="connsiteY298" fmla="*/ 3946393 h 5955635"/>
              <a:gd name="connsiteX299" fmla="*/ 869247 w 6187971"/>
              <a:gd name="connsiteY299" fmla="*/ 3944432 h 5955635"/>
              <a:gd name="connsiteX300" fmla="*/ 5600071 w 6187971"/>
              <a:gd name="connsiteY300" fmla="*/ 2827600 h 5955635"/>
              <a:gd name="connsiteX301" fmla="*/ 5601033 w 6187971"/>
              <a:gd name="connsiteY301" fmla="*/ 2832105 h 5955635"/>
              <a:gd name="connsiteX302" fmla="*/ 5600701 w 6187971"/>
              <a:gd name="connsiteY302" fmla="*/ 2831889 h 5955635"/>
              <a:gd name="connsiteX303" fmla="*/ 5594604 w 6187971"/>
              <a:gd name="connsiteY303" fmla="*/ 2824058 h 5955635"/>
              <a:gd name="connsiteX304" fmla="*/ 5594817 w 6187971"/>
              <a:gd name="connsiteY304" fmla="*/ 2824013 h 5955635"/>
              <a:gd name="connsiteX305" fmla="*/ 5595567 w 6187971"/>
              <a:gd name="connsiteY305" fmla="*/ 2828563 h 5955635"/>
              <a:gd name="connsiteX306" fmla="*/ 5594604 w 6187971"/>
              <a:gd name="connsiteY306" fmla="*/ 2824058 h 5955635"/>
              <a:gd name="connsiteX307" fmla="*/ 756958 w 6187971"/>
              <a:gd name="connsiteY307" fmla="*/ 3768116 h 5955635"/>
              <a:gd name="connsiteX308" fmla="*/ 764349 w 6187971"/>
              <a:gd name="connsiteY308" fmla="*/ 3780665 h 5955635"/>
              <a:gd name="connsiteX309" fmla="*/ 759845 w 6187971"/>
              <a:gd name="connsiteY309" fmla="*/ 3781628 h 5955635"/>
              <a:gd name="connsiteX310" fmla="*/ 5540370 w 6187971"/>
              <a:gd name="connsiteY310" fmla="*/ 2614293 h 5955635"/>
              <a:gd name="connsiteX311" fmla="*/ 5545837 w 6187971"/>
              <a:gd name="connsiteY311" fmla="*/ 2617834 h 5955635"/>
              <a:gd name="connsiteX312" fmla="*/ 5541332 w 6187971"/>
              <a:gd name="connsiteY312" fmla="*/ 2618797 h 5955635"/>
              <a:gd name="connsiteX313" fmla="*/ 5540370 w 6187971"/>
              <a:gd name="connsiteY313" fmla="*/ 2614293 h 5955635"/>
              <a:gd name="connsiteX314" fmla="*/ 5744362 w 6187971"/>
              <a:gd name="connsiteY314" fmla="*/ 2533034 h 5955635"/>
              <a:gd name="connsiteX315" fmla="*/ 5751754 w 6187971"/>
              <a:gd name="connsiteY315" fmla="*/ 2545583 h 5955635"/>
              <a:gd name="connsiteX316" fmla="*/ 5770344 w 6187971"/>
              <a:gd name="connsiteY316" fmla="*/ 2654643 h 5955635"/>
              <a:gd name="connsiteX317" fmla="*/ 5792210 w 6187971"/>
              <a:gd name="connsiteY317" fmla="*/ 2668810 h 5955635"/>
              <a:gd name="connsiteX318" fmla="*/ 5800215 w 6187971"/>
              <a:gd name="connsiteY318" fmla="*/ 2728325 h 5955635"/>
              <a:gd name="connsiteX319" fmla="*/ 5803450 w 6187971"/>
              <a:gd name="connsiteY319" fmla="*/ 2699375 h 5955635"/>
              <a:gd name="connsiteX320" fmla="*/ 5811149 w 6187971"/>
              <a:gd name="connsiteY320" fmla="*/ 2735408 h 5955635"/>
              <a:gd name="connsiteX321" fmla="*/ 5820811 w 6187971"/>
              <a:gd name="connsiteY321" fmla="*/ 2714505 h 5955635"/>
              <a:gd name="connsiteX322" fmla="*/ 5838358 w 6187971"/>
              <a:gd name="connsiteY322" fmla="*/ 2950947 h 5955635"/>
              <a:gd name="connsiteX323" fmla="*/ 5838665 w 6187971"/>
              <a:gd name="connsiteY323" fmla="*/ 2974430 h 5955635"/>
              <a:gd name="connsiteX324" fmla="*/ 4638016 w 6187971"/>
              <a:gd name="connsiteY324" fmla="*/ 5312600 h 5955635"/>
              <a:gd name="connsiteX325" fmla="*/ 4633512 w 6187971"/>
              <a:gd name="connsiteY325" fmla="*/ 5313563 h 5955635"/>
              <a:gd name="connsiteX326" fmla="*/ 4629008 w 6187971"/>
              <a:gd name="connsiteY326" fmla="*/ 5314525 h 5955635"/>
              <a:gd name="connsiteX327" fmla="*/ 4623541 w 6187971"/>
              <a:gd name="connsiteY327" fmla="*/ 5310984 h 5955635"/>
              <a:gd name="connsiteX328" fmla="*/ 4631588 w 6187971"/>
              <a:gd name="connsiteY328" fmla="*/ 5304555 h 5955635"/>
              <a:gd name="connsiteX329" fmla="*/ 4629663 w 6187971"/>
              <a:gd name="connsiteY329" fmla="*/ 5295546 h 5955635"/>
              <a:gd name="connsiteX330" fmla="*/ 4621617 w 6187971"/>
              <a:gd name="connsiteY330" fmla="*/ 5301975 h 5955635"/>
              <a:gd name="connsiteX331" fmla="*/ 4618076 w 6187971"/>
              <a:gd name="connsiteY331" fmla="*/ 5307442 h 5955635"/>
              <a:gd name="connsiteX332" fmla="*/ 4613571 w 6187971"/>
              <a:gd name="connsiteY332" fmla="*/ 5308404 h 5955635"/>
              <a:gd name="connsiteX333" fmla="*/ 4599097 w 6187971"/>
              <a:gd name="connsiteY333" fmla="*/ 5306787 h 5955635"/>
              <a:gd name="connsiteX334" fmla="*/ 4597479 w 6187971"/>
              <a:gd name="connsiteY334" fmla="*/ 5321261 h 5955635"/>
              <a:gd name="connsiteX335" fmla="*/ 4605526 w 6187971"/>
              <a:gd name="connsiteY335" fmla="*/ 5314833 h 5955635"/>
              <a:gd name="connsiteX336" fmla="*/ 4602946 w 6187971"/>
              <a:gd name="connsiteY336" fmla="*/ 5324803 h 5955635"/>
              <a:gd name="connsiteX337" fmla="*/ 4615496 w 6187971"/>
              <a:gd name="connsiteY337" fmla="*/ 5317412 h 5955635"/>
              <a:gd name="connsiteX338" fmla="*/ 4619038 w 6187971"/>
              <a:gd name="connsiteY338" fmla="*/ 5311946 h 5955635"/>
              <a:gd name="connsiteX339" fmla="*/ 4616458 w 6187971"/>
              <a:gd name="connsiteY339" fmla="*/ 5321916 h 5955635"/>
              <a:gd name="connsiteX340" fmla="*/ 4611954 w 6187971"/>
              <a:gd name="connsiteY340" fmla="*/ 5322878 h 5955635"/>
              <a:gd name="connsiteX341" fmla="*/ 4608413 w 6187971"/>
              <a:gd name="connsiteY341" fmla="*/ 5328345 h 5955635"/>
              <a:gd name="connsiteX342" fmla="*/ 4609375 w 6187971"/>
              <a:gd name="connsiteY342" fmla="*/ 5332848 h 5955635"/>
              <a:gd name="connsiteX343" fmla="*/ 4413078 w 6187971"/>
              <a:gd name="connsiteY343" fmla="*/ 5450140 h 5955635"/>
              <a:gd name="connsiteX344" fmla="*/ 4398604 w 6187971"/>
              <a:gd name="connsiteY344" fmla="*/ 5448524 h 5955635"/>
              <a:gd name="connsiteX345" fmla="*/ 4399566 w 6187971"/>
              <a:gd name="connsiteY345" fmla="*/ 5453027 h 5955635"/>
              <a:gd name="connsiteX346" fmla="*/ 3692038 w 6187971"/>
              <a:gd name="connsiteY346" fmla="*/ 5712509 h 5955635"/>
              <a:gd name="connsiteX347" fmla="*/ 1989514 w 6187971"/>
              <a:gd name="connsiteY347" fmla="*/ 5525218 h 5955635"/>
              <a:gd name="connsiteX348" fmla="*/ 2003026 w 6187971"/>
              <a:gd name="connsiteY348" fmla="*/ 5522331 h 5955635"/>
              <a:gd name="connsiteX349" fmla="*/ 1925842 w 6187971"/>
              <a:gd name="connsiteY349" fmla="*/ 5491725 h 5955635"/>
              <a:gd name="connsiteX350" fmla="*/ 1926804 w 6187971"/>
              <a:gd name="connsiteY350" fmla="*/ 5496229 h 5955635"/>
              <a:gd name="connsiteX351" fmla="*/ 1836763 w 6187971"/>
              <a:gd name="connsiteY351" fmla="*/ 5449531 h 5955635"/>
              <a:gd name="connsiteX352" fmla="*/ 1783061 w 6187971"/>
              <a:gd name="connsiteY352" fmla="*/ 5418617 h 5955635"/>
              <a:gd name="connsiteX353" fmla="*/ 1777595 w 6187971"/>
              <a:gd name="connsiteY353" fmla="*/ 5415075 h 5955635"/>
              <a:gd name="connsiteX354" fmla="*/ 1773091 w 6187971"/>
              <a:gd name="connsiteY354" fmla="*/ 5416038 h 5955635"/>
              <a:gd name="connsiteX355" fmla="*/ 1766662 w 6187971"/>
              <a:gd name="connsiteY355" fmla="*/ 5407992 h 5955635"/>
              <a:gd name="connsiteX356" fmla="*/ 1740293 w 6187971"/>
              <a:gd name="connsiteY356" fmla="*/ 5394787 h 5955635"/>
              <a:gd name="connsiteX357" fmla="*/ 1664727 w 6187971"/>
              <a:gd name="connsiteY357" fmla="*/ 5349706 h 5955635"/>
              <a:gd name="connsiteX358" fmla="*/ 1631929 w 6187971"/>
              <a:gd name="connsiteY358" fmla="*/ 5328456 h 5955635"/>
              <a:gd name="connsiteX359" fmla="*/ 1565371 w 6187971"/>
              <a:gd name="connsiteY359" fmla="*/ 5281450 h 5955635"/>
              <a:gd name="connsiteX360" fmla="*/ 1569874 w 6187971"/>
              <a:gd name="connsiteY360" fmla="*/ 5280488 h 5955635"/>
              <a:gd name="connsiteX361" fmla="*/ 1554437 w 6187971"/>
              <a:gd name="connsiteY361" fmla="*/ 5274367 h 5955635"/>
              <a:gd name="connsiteX362" fmla="*/ 1044223 w 6187971"/>
              <a:gd name="connsiteY362" fmla="*/ 4804087 h 5955635"/>
              <a:gd name="connsiteX363" fmla="*/ 631951 w 6187971"/>
              <a:gd name="connsiteY363" fmla="*/ 4086820 h 5955635"/>
              <a:gd name="connsiteX364" fmla="*/ 635493 w 6187971"/>
              <a:gd name="connsiteY364" fmla="*/ 4081353 h 5955635"/>
              <a:gd name="connsiteX365" fmla="*/ 700742 w 6187971"/>
              <a:gd name="connsiteY365" fmla="*/ 4166316 h 5955635"/>
              <a:gd name="connsiteX366" fmla="*/ 711982 w 6187971"/>
              <a:gd name="connsiteY366" fmla="*/ 4196882 h 5955635"/>
              <a:gd name="connsiteX367" fmla="*/ 706515 w 6187971"/>
              <a:gd name="connsiteY367" fmla="*/ 4193340 h 5955635"/>
              <a:gd name="connsiteX368" fmla="*/ 702011 w 6187971"/>
              <a:gd name="connsiteY368" fmla="*/ 4194302 h 5955635"/>
              <a:gd name="connsiteX369" fmla="*/ 707478 w 6187971"/>
              <a:gd name="connsiteY369" fmla="*/ 4197844 h 5955635"/>
              <a:gd name="connsiteX370" fmla="*/ 708440 w 6187971"/>
              <a:gd name="connsiteY370" fmla="*/ 4202348 h 5955635"/>
              <a:gd name="connsiteX371" fmla="*/ 713906 w 6187971"/>
              <a:gd name="connsiteY371" fmla="*/ 4205890 h 5955635"/>
              <a:gd name="connsiteX372" fmla="*/ 732229 w 6187971"/>
              <a:gd name="connsiteY372" fmla="*/ 4225523 h 5955635"/>
              <a:gd name="connsiteX373" fmla="*/ 750861 w 6187971"/>
              <a:gd name="connsiteY373" fmla="*/ 4268639 h 5955635"/>
              <a:gd name="connsiteX374" fmla="*/ 759869 w 6187971"/>
              <a:gd name="connsiteY374" fmla="*/ 4266714 h 5955635"/>
              <a:gd name="connsiteX375" fmla="*/ 761138 w 6187971"/>
              <a:gd name="connsiteY375" fmla="*/ 4294702 h 5955635"/>
              <a:gd name="connsiteX376" fmla="*/ 770454 w 6187971"/>
              <a:gd name="connsiteY376" fmla="*/ 4316259 h 5955635"/>
              <a:gd name="connsiteX377" fmla="*/ 788122 w 6187971"/>
              <a:gd name="connsiteY377" fmla="*/ 4354871 h 5955635"/>
              <a:gd name="connsiteX378" fmla="*/ 816723 w 6187971"/>
              <a:gd name="connsiteY378" fmla="*/ 4400567 h 5955635"/>
              <a:gd name="connsiteX379" fmla="*/ 845324 w 6187971"/>
              <a:gd name="connsiteY379" fmla="*/ 4446262 h 5955635"/>
              <a:gd name="connsiteX380" fmla="*/ 848211 w 6187971"/>
              <a:gd name="connsiteY380" fmla="*/ 4459775 h 5955635"/>
              <a:gd name="connsiteX381" fmla="*/ 865572 w 6187971"/>
              <a:gd name="connsiteY381" fmla="*/ 4474903 h 5955635"/>
              <a:gd name="connsiteX382" fmla="*/ 883599 w 6187971"/>
              <a:gd name="connsiteY382" fmla="*/ 4512777 h 5955635"/>
              <a:gd name="connsiteX383" fmla="*/ 885976 w 6187971"/>
              <a:gd name="connsiteY383" fmla="*/ 4526170 h 5955635"/>
              <a:gd name="connsiteX384" fmla="*/ 885567 w 6187971"/>
              <a:gd name="connsiteY384" fmla="*/ 4525764 h 5955635"/>
              <a:gd name="connsiteX385" fmla="*/ 881591 w 6187971"/>
              <a:gd name="connsiteY385" fmla="*/ 4516811 h 5955635"/>
              <a:gd name="connsiteX386" fmla="*/ 877775 w 6187971"/>
              <a:gd name="connsiteY386" fmla="*/ 4509974 h 5955635"/>
              <a:gd name="connsiteX387" fmla="*/ 877625 w 6187971"/>
              <a:gd name="connsiteY387" fmla="*/ 4517880 h 5955635"/>
              <a:gd name="connsiteX388" fmla="*/ 885567 w 6187971"/>
              <a:gd name="connsiteY388" fmla="*/ 4525764 h 5955635"/>
              <a:gd name="connsiteX389" fmla="*/ 886128 w 6187971"/>
              <a:gd name="connsiteY389" fmla="*/ 4527028 h 5955635"/>
              <a:gd name="connsiteX390" fmla="*/ 885976 w 6187971"/>
              <a:gd name="connsiteY390" fmla="*/ 4526170 h 5955635"/>
              <a:gd name="connsiteX391" fmla="*/ 888178 w 6187971"/>
              <a:gd name="connsiteY391" fmla="*/ 4528356 h 5955635"/>
              <a:gd name="connsiteX392" fmla="*/ 894482 w 6187971"/>
              <a:gd name="connsiteY392" fmla="*/ 4544081 h 5955635"/>
              <a:gd name="connsiteX393" fmla="*/ 933053 w 6187971"/>
              <a:gd name="connsiteY393" fmla="*/ 4592357 h 5955635"/>
              <a:gd name="connsiteX394" fmla="*/ 934015 w 6187971"/>
              <a:gd name="connsiteY394" fmla="*/ 4596860 h 5955635"/>
              <a:gd name="connsiteX395" fmla="*/ 934978 w 6187971"/>
              <a:gd name="connsiteY395" fmla="*/ 4601364 h 5955635"/>
              <a:gd name="connsiteX396" fmla="*/ 939482 w 6187971"/>
              <a:gd name="connsiteY396" fmla="*/ 4600402 h 5955635"/>
              <a:gd name="connsiteX397" fmla="*/ 946872 w 6187971"/>
              <a:gd name="connsiteY397" fmla="*/ 4612952 h 5955635"/>
              <a:gd name="connsiteX398" fmla="*/ 955226 w 6187971"/>
              <a:gd name="connsiteY398" fmla="*/ 4630006 h 5955635"/>
              <a:gd name="connsiteX399" fmla="*/ 998301 w 6187971"/>
              <a:gd name="connsiteY399" fmla="*/ 4677318 h 5955635"/>
              <a:gd name="connsiteX400" fmla="*/ 1008272 w 6187971"/>
              <a:gd name="connsiteY400" fmla="*/ 4679898 h 5955635"/>
              <a:gd name="connsiteX401" fmla="*/ 1003768 w 6187971"/>
              <a:gd name="connsiteY401" fmla="*/ 4680860 h 5955635"/>
              <a:gd name="connsiteX402" fmla="*/ 999264 w 6187971"/>
              <a:gd name="connsiteY402" fmla="*/ 4681823 h 5955635"/>
              <a:gd name="connsiteX403" fmla="*/ 1005693 w 6187971"/>
              <a:gd name="connsiteY403" fmla="*/ 4689868 h 5955635"/>
              <a:gd name="connsiteX404" fmla="*/ 1010197 w 6187971"/>
              <a:gd name="connsiteY404" fmla="*/ 4688906 h 5955635"/>
              <a:gd name="connsiteX405" fmla="*/ 1011159 w 6187971"/>
              <a:gd name="connsiteY405" fmla="*/ 4693410 h 5955635"/>
              <a:gd name="connsiteX406" fmla="*/ 1068054 w 6187971"/>
              <a:gd name="connsiteY406" fmla="*/ 4761319 h 5955635"/>
              <a:gd name="connsiteX407" fmla="*/ 1070941 w 6187971"/>
              <a:gd name="connsiteY407" fmla="*/ 4774831 h 5955635"/>
              <a:gd name="connsiteX408" fmla="*/ 1088302 w 6187971"/>
              <a:gd name="connsiteY408" fmla="*/ 4789960 h 5955635"/>
              <a:gd name="connsiteX409" fmla="*/ 1082836 w 6187971"/>
              <a:gd name="connsiteY409" fmla="*/ 4786418 h 5955635"/>
              <a:gd name="connsiteX410" fmla="*/ 1084761 w 6187971"/>
              <a:gd name="connsiteY410" fmla="*/ 4795426 h 5955635"/>
              <a:gd name="connsiteX411" fmla="*/ 1089264 w 6187971"/>
              <a:gd name="connsiteY411" fmla="*/ 4794464 h 5955635"/>
              <a:gd name="connsiteX412" fmla="*/ 1090227 w 6187971"/>
              <a:gd name="connsiteY412" fmla="*/ 4798968 h 5955635"/>
              <a:gd name="connsiteX413" fmla="*/ 1121407 w 6187971"/>
              <a:gd name="connsiteY413" fmla="*/ 4834693 h 5955635"/>
              <a:gd name="connsiteX414" fmla="*/ 1169950 w 6187971"/>
              <a:gd name="connsiteY414" fmla="*/ 4885547 h 5955635"/>
              <a:gd name="connsiteX415" fmla="*/ 1230080 w 6187971"/>
              <a:gd name="connsiteY415" fmla="*/ 4924507 h 5955635"/>
              <a:gd name="connsiteX416" fmla="*/ 1183462 w 6187971"/>
              <a:gd name="connsiteY416" fmla="*/ 4882661 h 5955635"/>
              <a:gd name="connsiteX417" fmla="*/ 1187004 w 6187971"/>
              <a:gd name="connsiteY417" fmla="*/ 4877195 h 5955635"/>
              <a:gd name="connsiteX418" fmla="*/ 1176071 w 6187971"/>
              <a:gd name="connsiteY418" fmla="*/ 4870111 h 5955635"/>
              <a:gd name="connsiteX419" fmla="*/ 1103738 w 6187971"/>
              <a:gd name="connsiteY419" fmla="*/ 4796081 h 5955635"/>
              <a:gd name="connsiteX420" fmla="*/ 1102776 w 6187971"/>
              <a:gd name="connsiteY420" fmla="*/ 4791577 h 5955635"/>
              <a:gd name="connsiteX421" fmla="*/ 1101814 w 6187971"/>
              <a:gd name="connsiteY421" fmla="*/ 4787074 h 5955635"/>
              <a:gd name="connsiteX422" fmla="*/ 1097311 w 6187971"/>
              <a:gd name="connsiteY422" fmla="*/ 4788036 h 5955635"/>
              <a:gd name="connsiteX423" fmla="*/ 1052310 w 6187971"/>
              <a:gd name="connsiteY423" fmla="*/ 4731715 h 5955635"/>
              <a:gd name="connsiteX424" fmla="*/ 1062280 w 6187971"/>
              <a:gd name="connsiteY424" fmla="*/ 4734295 h 5955635"/>
              <a:gd name="connsiteX425" fmla="*/ 1044919 w 6187971"/>
              <a:gd name="connsiteY425" fmla="*/ 4719165 h 5955635"/>
              <a:gd name="connsiteX426" fmla="*/ 1049423 w 6187971"/>
              <a:gd name="connsiteY426" fmla="*/ 4718203 h 5955635"/>
              <a:gd name="connsiteX427" fmla="*/ 1048461 w 6187971"/>
              <a:gd name="connsiteY427" fmla="*/ 4713698 h 5955635"/>
              <a:gd name="connsiteX428" fmla="*/ 1042995 w 6187971"/>
              <a:gd name="connsiteY428" fmla="*/ 4710157 h 5955635"/>
              <a:gd name="connsiteX429" fmla="*/ 1038491 w 6187971"/>
              <a:gd name="connsiteY429" fmla="*/ 4711120 h 5955635"/>
              <a:gd name="connsiteX430" fmla="*/ 952032 w 6187971"/>
              <a:gd name="connsiteY430" fmla="*/ 4593011 h 5955635"/>
              <a:gd name="connsiteX431" fmla="*/ 951070 w 6187971"/>
              <a:gd name="connsiteY431" fmla="*/ 4588508 h 5955635"/>
              <a:gd name="connsiteX432" fmla="*/ 945603 w 6187971"/>
              <a:gd name="connsiteY432" fmla="*/ 4584966 h 5955635"/>
              <a:gd name="connsiteX433" fmla="*/ 923430 w 6187971"/>
              <a:gd name="connsiteY433" fmla="*/ 4547316 h 5955635"/>
              <a:gd name="connsiteX434" fmla="*/ 922468 w 6187971"/>
              <a:gd name="connsiteY434" fmla="*/ 4542812 h 5955635"/>
              <a:gd name="connsiteX435" fmla="*/ 921506 w 6187971"/>
              <a:gd name="connsiteY435" fmla="*/ 4538307 h 5955635"/>
              <a:gd name="connsiteX436" fmla="*/ 917002 w 6187971"/>
              <a:gd name="connsiteY436" fmla="*/ 4539270 h 5955635"/>
              <a:gd name="connsiteX437" fmla="*/ 903182 w 6187971"/>
              <a:gd name="connsiteY437" fmla="*/ 4518674 h 5955635"/>
              <a:gd name="connsiteX438" fmla="*/ 906724 w 6187971"/>
              <a:gd name="connsiteY438" fmla="*/ 4513208 h 5955635"/>
              <a:gd name="connsiteX439" fmla="*/ 835702 w 6187971"/>
              <a:gd name="connsiteY439" fmla="*/ 4401222 h 5955635"/>
              <a:gd name="connsiteX440" fmla="*/ 840206 w 6187971"/>
              <a:gd name="connsiteY440" fmla="*/ 4400260 h 5955635"/>
              <a:gd name="connsiteX441" fmla="*/ 839244 w 6187971"/>
              <a:gd name="connsiteY441" fmla="*/ 4395755 h 5955635"/>
              <a:gd name="connsiteX442" fmla="*/ 833777 w 6187971"/>
              <a:gd name="connsiteY442" fmla="*/ 4392213 h 5955635"/>
              <a:gd name="connsiteX443" fmla="*/ 822708 w 6187971"/>
              <a:gd name="connsiteY443" fmla="*/ 4371399 h 5955635"/>
              <a:gd name="connsiteX444" fmla="*/ 820283 w 6187971"/>
              <a:gd name="connsiteY444" fmla="*/ 4366839 h 5955635"/>
              <a:gd name="connsiteX445" fmla="*/ 823500 w 6187971"/>
              <a:gd name="connsiteY445" fmla="*/ 4366151 h 5955635"/>
              <a:gd name="connsiteX446" fmla="*/ 822538 w 6187971"/>
              <a:gd name="connsiteY446" fmla="*/ 4361647 h 5955635"/>
              <a:gd name="connsiteX447" fmla="*/ 817071 w 6187971"/>
              <a:gd name="connsiteY447" fmla="*/ 4358106 h 5955635"/>
              <a:gd name="connsiteX448" fmla="*/ 811605 w 6187971"/>
              <a:gd name="connsiteY448" fmla="*/ 4354564 h 5955635"/>
              <a:gd name="connsiteX449" fmla="*/ 801327 w 6187971"/>
              <a:gd name="connsiteY449" fmla="*/ 4328502 h 5955635"/>
              <a:gd name="connsiteX450" fmla="*/ 756982 w 6187971"/>
              <a:gd name="connsiteY450" fmla="*/ 4253202 h 5955635"/>
              <a:gd name="connsiteX451" fmla="*/ 761486 w 6187971"/>
              <a:gd name="connsiteY451" fmla="*/ 4252240 h 5955635"/>
              <a:gd name="connsiteX452" fmla="*/ 762448 w 6187971"/>
              <a:gd name="connsiteY452" fmla="*/ 4256744 h 5955635"/>
              <a:gd name="connsiteX453" fmla="*/ 767914 w 6187971"/>
              <a:gd name="connsiteY453" fmla="*/ 4260286 h 5955635"/>
              <a:gd name="connsiteX454" fmla="*/ 765989 w 6187971"/>
              <a:gd name="connsiteY454" fmla="*/ 4251278 h 5955635"/>
              <a:gd name="connsiteX455" fmla="*/ 759562 w 6187971"/>
              <a:gd name="connsiteY455" fmla="*/ 4243232 h 5955635"/>
              <a:gd name="connsiteX456" fmla="*/ 751208 w 6187971"/>
              <a:gd name="connsiteY456" fmla="*/ 4226178 h 5955635"/>
              <a:gd name="connsiteX457" fmla="*/ 745742 w 6187971"/>
              <a:gd name="connsiteY457" fmla="*/ 4222636 h 5955635"/>
              <a:gd name="connsiteX458" fmla="*/ 747666 w 6187971"/>
              <a:gd name="connsiteY458" fmla="*/ 4231645 h 5955635"/>
              <a:gd name="connsiteX459" fmla="*/ 734810 w 6187971"/>
              <a:gd name="connsiteY459" fmla="*/ 4215553 h 5955635"/>
              <a:gd name="connsiteX460" fmla="*/ 730960 w 6187971"/>
              <a:gd name="connsiteY460" fmla="*/ 4197536 h 5955635"/>
              <a:gd name="connsiteX461" fmla="*/ 724531 w 6187971"/>
              <a:gd name="connsiteY461" fmla="*/ 4189491 h 5955635"/>
              <a:gd name="connsiteX462" fmla="*/ 729998 w 6187971"/>
              <a:gd name="connsiteY462" fmla="*/ 4193033 h 5955635"/>
              <a:gd name="connsiteX463" fmla="*/ 729691 w 6187971"/>
              <a:gd name="connsiteY463" fmla="*/ 4169550 h 5955635"/>
              <a:gd name="connsiteX464" fmla="*/ 769532 w 6187971"/>
              <a:gd name="connsiteY464" fmla="*/ 4245812 h 5955635"/>
              <a:gd name="connsiteX465" fmla="*/ 808104 w 6187971"/>
              <a:gd name="connsiteY465" fmla="*/ 4294087 h 5955635"/>
              <a:gd name="connsiteX466" fmla="*/ 804909 w 6187971"/>
              <a:gd name="connsiteY466" fmla="*/ 4257092 h 5955635"/>
              <a:gd name="connsiteX467" fmla="*/ 954652 w 6187971"/>
              <a:gd name="connsiteY467" fmla="*/ 4517097 h 5955635"/>
              <a:gd name="connsiteX468" fmla="*/ 951110 w 6187971"/>
              <a:gd name="connsiteY468" fmla="*/ 4522564 h 5955635"/>
              <a:gd name="connsiteX469" fmla="*/ 950148 w 6187971"/>
              <a:gd name="connsiteY469" fmla="*/ 4518059 h 5955635"/>
              <a:gd name="connsiteX470" fmla="*/ 945643 w 6187971"/>
              <a:gd name="connsiteY470" fmla="*/ 4519022 h 5955635"/>
              <a:gd name="connsiteX471" fmla="*/ 947568 w 6187971"/>
              <a:gd name="connsiteY471" fmla="*/ 4528030 h 5955635"/>
              <a:gd name="connsiteX472" fmla="*/ 950455 w 6187971"/>
              <a:gd name="connsiteY472" fmla="*/ 4541543 h 5955635"/>
              <a:gd name="connsiteX473" fmla="*/ 971358 w 6187971"/>
              <a:gd name="connsiteY473" fmla="*/ 4551205 h 5955635"/>
              <a:gd name="connsiteX474" fmla="*/ 972320 w 6187971"/>
              <a:gd name="connsiteY474" fmla="*/ 4555710 h 5955635"/>
              <a:gd name="connsiteX475" fmla="*/ 973282 w 6187971"/>
              <a:gd name="connsiteY475" fmla="*/ 4560213 h 5955635"/>
              <a:gd name="connsiteX476" fmla="*/ 979711 w 6187971"/>
              <a:gd name="connsiteY476" fmla="*/ 4568259 h 5955635"/>
              <a:gd name="connsiteX477" fmla="*/ 986140 w 6187971"/>
              <a:gd name="connsiteY477" fmla="*/ 4576305 h 5955635"/>
              <a:gd name="connsiteX478" fmla="*/ 996417 w 6187971"/>
              <a:gd name="connsiteY478" fmla="*/ 4602367 h 5955635"/>
              <a:gd name="connsiteX479" fmla="*/ 990952 w 6187971"/>
              <a:gd name="connsiteY479" fmla="*/ 4598826 h 5955635"/>
              <a:gd name="connsiteX480" fmla="*/ 991914 w 6187971"/>
              <a:gd name="connsiteY480" fmla="*/ 4603329 h 5955635"/>
              <a:gd name="connsiteX481" fmla="*/ 997379 w 6187971"/>
              <a:gd name="connsiteY481" fmla="*/ 4606871 h 5955635"/>
              <a:gd name="connsiteX482" fmla="*/ 1010237 w 6187971"/>
              <a:gd name="connsiteY482" fmla="*/ 4622963 h 5955635"/>
              <a:gd name="connsiteX483" fmla="*/ 1011200 w 6187971"/>
              <a:gd name="connsiteY483" fmla="*/ 4627466 h 5955635"/>
              <a:gd name="connsiteX484" fmla="*/ 1017628 w 6187971"/>
              <a:gd name="connsiteY484" fmla="*/ 4635513 h 5955635"/>
              <a:gd name="connsiteX485" fmla="*/ 1023094 w 6187971"/>
              <a:gd name="connsiteY485" fmla="*/ 4639054 h 5955635"/>
              <a:gd name="connsiteX486" fmla="*/ 1022132 w 6187971"/>
              <a:gd name="connsiteY486" fmla="*/ 4634551 h 5955635"/>
              <a:gd name="connsiteX487" fmla="*/ 1029523 w 6187971"/>
              <a:gd name="connsiteY487" fmla="*/ 4647100 h 5955635"/>
              <a:gd name="connsiteX488" fmla="*/ 1034027 w 6187971"/>
              <a:gd name="connsiteY488" fmla="*/ 4646138 h 5955635"/>
              <a:gd name="connsiteX489" fmla="*/ 1040455 w 6187971"/>
              <a:gd name="connsiteY489" fmla="*/ 4654184 h 5955635"/>
              <a:gd name="connsiteX490" fmla="*/ 1041417 w 6187971"/>
              <a:gd name="connsiteY490" fmla="*/ 4658688 h 5955635"/>
              <a:gd name="connsiteX491" fmla="*/ 1042380 w 6187971"/>
              <a:gd name="connsiteY491" fmla="*/ 4663192 h 5955635"/>
              <a:gd name="connsiteX492" fmla="*/ 1047846 w 6187971"/>
              <a:gd name="connsiteY492" fmla="*/ 4666733 h 5955635"/>
              <a:gd name="connsiteX493" fmla="*/ 1046884 w 6187971"/>
              <a:gd name="connsiteY493" fmla="*/ 4662230 h 5955635"/>
              <a:gd name="connsiteX494" fmla="*/ 1089960 w 6187971"/>
              <a:gd name="connsiteY494" fmla="*/ 4709542 h 5955635"/>
              <a:gd name="connsiteX495" fmla="*/ 1096388 w 6187971"/>
              <a:gd name="connsiteY495" fmla="*/ 4717588 h 5955635"/>
              <a:gd name="connsiteX496" fmla="*/ 1101855 w 6187971"/>
              <a:gd name="connsiteY496" fmla="*/ 4721130 h 5955635"/>
              <a:gd name="connsiteX497" fmla="*/ 1100893 w 6187971"/>
              <a:gd name="connsiteY497" fmla="*/ 4716625 h 5955635"/>
              <a:gd name="connsiteX498" fmla="*/ 1099931 w 6187971"/>
              <a:gd name="connsiteY498" fmla="*/ 4712122 h 5955635"/>
              <a:gd name="connsiteX499" fmla="*/ 1157788 w 6187971"/>
              <a:gd name="connsiteY499" fmla="*/ 4784534 h 5955635"/>
              <a:gd name="connsiteX500" fmla="*/ 1178691 w 6187971"/>
              <a:gd name="connsiteY500" fmla="*/ 4794197 h 5955635"/>
              <a:gd name="connsiteX501" fmla="*/ 1186082 w 6187971"/>
              <a:gd name="connsiteY501" fmla="*/ 4806747 h 5955635"/>
              <a:gd name="connsiteX502" fmla="*/ 1205368 w 6187971"/>
              <a:gd name="connsiteY502" fmla="*/ 4830884 h 5955635"/>
              <a:gd name="connsiteX503" fmla="*/ 1226271 w 6187971"/>
              <a:gd name="connsiteY503" fmla="*/ 4840547 h 5955635"/>
              <a:gd name="connsiteX504" fmla="*/ 1241052 w 6187971"/>
              <a:gd name="connsiteY504" fmla="*/ 4865648 h 5955635"/>
              <a:gd name="connsiteX505" fmla="*/ 1235587 w 6187971"/>
              <a:gd name="connsiteY505" fmla="*/ 4862105 h 5955635"/>
              <a:gd name="connsiteX506" fmla="*/ 1230120 w 6187971"/>
              <a:gd name="connsiteY506" fmla="*/ 4858563 h 5955635"/>
              <a:gd name="connsiteX507" fmla="*/ 1232045 w 6187971"/>
              <a:gd name="connsiteY507" fmla="*/ 4867572 h 5955635"/>
              <a:gd name="connsiteX508" fmla="*/ 1238474 w 6187971"/>
              <a:gd name="connsiteY508" fmla="*/ 4875617 h 5955635"/>
              <a:gd name="connsiteX509" fmla="*/ 1222074 w 6187971"/>
              <a:gd name="connsiteY509" fmla="*/ 4864992 h 5955635"/>
              <a:gd name="connsiteX510" fmla="*/ 1243939 w 6187971"/>
              <a:gd name="connsiteY510" fmla="*/ 4879160 h 5955635"/>
              <a:gd name="connsiteX511" fmla="*/ 1249406 w 6187971"/>
              <a:gd name="connsiteY511" fmla="*/ 4882701 h 5955635"/>
              <a:gd name="connsiteX512" fmla="*/ 1260338 w 6187971"/>
              <a:gd name="connsiteY512" fmla="*/ 4889785 h 5955635"/>
              <a:gd name="connsiteX513" fmla="*/ 1259376 w 6187971"/>
              <a:gd name="connsiteY513" fmla="*/ 4885281 h 5955635"/>
              <a:gd name="connsiteX514" fmla="*/ 1253910 w 6187971"/>
              <a:gd name="connsiteY514" fmla="*/ 4881738 h 5955635"/>
              <a:gd name="connsiteX515" fmla="*/ 1252948 w 6187971"/>
              <a:gd name="connsiteY515" fmla="*/ 4877235 h 5955635"/>
              <a:gd name="connsiteX516" fmla="*/ 1270309 w 6187971"/>
              <a:gd name="connsiteY516" fmla="*/ 4892364 h 5955635"/>
              <a:gd name="connsiteX517" fmla="*/ 1266460 w 6187971"/>
              <a:gd name="connsiteY517" fmla="*/ 4874348 h 5955635"/>
              <a:gd name="connsiteX518" fmla="*/ 1286708 w 6187971"/>
              <a:gd name="connsiteY518" fmla="*/ 4902990 h 5955635"/>
              <a:gd name="connsiteX519" fmla="*/ 1282203 w 6187971"/>
              <a:gd name="connsiteY519" fmla="*/ 4903952 h 5955635"/>
              <a:gd name="connsiteX520" fmla="*/ 1272233 w 6187971"/>
              <a:gd name="connsiteY520" fmla="*/ 4901372 h 5955635"/>
              <a:gd name="connsiteX521" fmla="*/ 1278662 w 6187971"/>
              <a:gd name="connsiteY521" fmla="*/ 4909418 h 5955635"/>
              <a:gd name="connsiteX522" fmla="*/ 1285090 w 6187971"/>
              <a:gd name="connsiteY522" fmla="*/ 4917464 h 5955635"/>
              <a:gd name="connsiteX523" fmla="*/ 1280587 w 6187971"/>
              <a:gd name="connsiteY523" fmla="*/ 4918427 h 5955635"/>
              <a:gd name="connsiteX524" fmla="*/ 1287015 w 6187971"/>
              <a:gd name="connsiteY524" fmla="*/ 4926472 h 5955635"/>
              <a:gd name="connsiteX525" fmla="*/ 1291519 w 6187971"/>
              <a:gd name="connsiteY525" fmla="*/ 4925510 h 5955635"/>
              <a:gd name="connsiteX526" fmla="*/ 1292481 w 6187971"/>
              <a:gd name="connsiteY526" fmla="*/ 4930014 h 5955635"/>
              <a:gd name="connsiteX527" fmla="*/ 1298910 w 6187971"/>
              <a:gd name="connsiteY527" fmla="*/ 4938059 h 5955635"/>
              <a:gd name="connsiteX528" fmla="*/ 1292356 w 6187971"/>
              <a:gd name="connsiteY528" fmla="*/ 4937694 h 5955635"/>
              <a:gd name="connsiteX529" fmla="*/ 1289901 w 6187971"/>
              <a:gd name="connsiteY529" fmla="*/ 4939984 h 5955635"/>
              <a:gd name="connsiteX530" fmla="*/ 1293236 w 6187971"/>
              <a:gd name="connsiteY530" fmla="*/ 4944571 h 5955635"/>
              <a:gd name="connsiteX531" fmla="*/ 1296561 w 6187971"/>
              <a:gd name="connsiteY531" fmla="*/ 4951097 h 5955635"/>
              <a:gd name="connsiteX532" fmla="*/ 1291826 w 6187971"/>
              <a:gd name="connsiteY532" fmla="*/ 4948992 h 5955635"/>
              <a:gd name="connsiteX533" fmla="*/ 1310150 w 6187971"/>
              <a:gd name="connsiteY533" fmla="*/ 4968626 h 5955635"/>
              <a:gd name="connsiteX534" fmla="*/ 1315616 w 6187971"/>
              <a:gd name="connsiteY534" fmla="*/ 4972168 h 5955635"/>
              <a:gd name="connsiteX535" fmla="*/ 1316579 w 6187971"/>
              <a:gd name="connsiteY535" fmla="*/ 4976671 h 5955635"/>
              <a:gd name="connsiteX536" fmla="*/ 1321083 w 6187971"/>
              <a:gd name="connsiteY536" fmla="*/ 4975709 h 5955635"/>
              <a:gd name="connsiteX537" fmla="*/ 1315616 w 6187971"/>
              <a:gd name="connsiteY537" fmla="*/ 4972168 h 5955635"/>
              <a:gd name="connsiteX538" fmla="*/ 1302760 w 6187971"/>
              <a:gd name="connsiteY538" fmla="*/ 4956076 h 5955635"/>
              <a:gd name="connsiteX539" fmla="*/ 1308226 w 6187971"/>
              <a:gd name="connsiteY539" fmla="*/ 4959618 h 5955635"/>
              <a:gd name="connsiteX540" fmla="*/ 1317234 w 6187971"/>
              <a:gd name="connsiteY540" fmla="*/ 4957694 h 5955635"/>
              <a:gd name="connsiteX541" fmla="*/ 1310805 w 6187971"/>
              <a:gd name="connsiteY541" fmla="*/ 4949647 h 5955635"/>
              <a:gd name="connsiteX542" fmla="*/ 1305339 w 6187971"/>
              <a:gd name="connsiteY542" fmla="*/ 4946105 h 5955635"/>
              <a:gd name="connsiteX543" fmla="*/ 1296986 w 6187971"/>
              <a:gd name="connsiteY543" fmla="*/ 4929052 h 5955635"/>
              <a:gd name="connsiteX544" fmla="*/ 1302452 w 6187971"/>
              <a:gd name="connsiteY544" fmla="*/ 4932593 h 5955635"/>
              <a:gd name="connsiteX545" fmla="*/ 1301490 w 6187971"/>
              <a:gd name="connsiteY545" fmla="*/ 4928089 h 5955635"/>
              <a:gd name="connsiteX546" fmla="*/ 1300528 w 6187971"/>
              <a:gd name="connsiteY546" fmla="*/ 4923585 h 5955635"/>
              <a:gd name="connsiteX547" fmla="*/ 1295061 w 6187971"/>
              <a:gd name="connsiteY547" fmla="*/ 4920043 h 5955635"/>
              <a:gd name="connsiteX548" fmla="*/ 1293137 w 6187971"/>
              <a:gd name="connsiteY548" fmla="*/ 4911035 h 5955635"/>
              <a:gd name="connsiteX549" fmla="*/ 1322392 w 6187971"/>
              <a:gd name="connsiteY549" fmla="*/ 4937753 h 5955635"/>
              <a:gd name="connsiteX550" fmla="*/ 1317889 w 6187971"/>
              <a:gd name="connsiteY550" fmla="*/ 4938715 h 5955635"/>
              <a:gd name="connsiteX551" fmla="*/ 1318851 w 6187971"/>
              <a:gd name="connsiteY551" fmla="*/ 4943218 h 5955635"/>
              <a:gd name="connsiteX552" fmla="*/ 1323354 w 6187971"/>
              <a:gd name="connsiteY552" fmla="*/ 4942256 h 5955635"/>
              <a:gd name="connsiteX553" fmla="*/ 1324317 w 6187971"/>
              <a:gd name="connsiteY553" fmla="*/ 4946760 h 5955635"/>
              <a:gd name="connsiteX554" fmla="*/ 1328821 w 6187971"/>
              <a:gd name="connsiteY554" fmla="*/ 4945798 h 5955635"/>
              <a:gd name="connsiteX555" fmla="*/ 1342641 w 6187971"/>
              <a:gd name="connsiteY555" fmla="*/ 4966394 h 5955635"/>
              <a:gd name="connsiteX556" fmla="*/ 1343603 w 6187971"/>
              <a:gd name="connsiteY556" fmla="*/ 4970897 h 5955635"/>
              <a:gd name="connsiteX557" fmla="*/ 1349069 w 6187971"/>
              <a:gd name="connsiteY557" fmla="*/ 4974440 h 5955635"/>
              <a:gd name="connsiteX558" fmla="*/ 1348107 w 6187971"/>
              <a:gd name="connsiteY558" fmla="*/ 4969935 h 5955635"/>
              <a:gd name="connsiteX559" fmla="*/ 1370935 w 6187971"/>
              <a:gd name="connsiteY559" fmla="*/ 4988607 h 5955635"/>
              <a:gd name="connsiteX560" fmla="*/ 1377363 w 6187971"/>
              <a:gd name="connsiteY560" fmla="*/ 4996652 h 5955635"/>
              <a:gd name="connsiteX561" fmla="*/ 1376401 w 6187971"/>
              <a:gd name="connsiteY561" fmla="*/ 4992149 h 5955635"/>
              <a:gd name="connsiteX562" fmla="*/ 1397304 w 6187971"/>
              <a:gd name="connsiteY562" fmla="*/ 5001812 h 5955635"/>
              <a:gd name="connsiteX563" fmla="*/ 1457741 w 6187971"/>
              <a:gd name="connsiteY563" fmla="*/ 5064254 h 5955635"/>
              <a:gd name="connsiteX564" fmla="*/ 1462246 w 6187971"/>
              <a:gd name="connsiteY564" fmla="*/ 5063292 h 5955635"/>
              <a:gd name="connsiteX565" fmla="*/ 1467712 w 6187971"/>
              <a:gd name="connsiteY565" fmla="*/ 5066833 h 5955635"/>
              <a:gd name="connsiteX566" fmla="*/ 1498892 w 6187971"/>
              <a:gd name="connsiteY566" fmla="*/ 5102559 h 5955635"/>
              <a:gd name="connsiteX567" fmla="*/ 1507901 w 6187971"/>
              <a:gd name="connsiteY567" fmla="*/ 5100634 h 5955635"/>
              <a:gd name="connsiteX568" fmla="*/ 1509826 w 6187971"/>
              <a:gd name="connsiteY568" fmla="*/ 5109642 h 5955635"/>
              <a:gd name="connsiteX569" fmla="*/ 1525262 w 6187971"/>
              <a:gd name="connsiteY569" fmla="*/ 5115763 h 5955635"/>
              <a:gd name="connsiteX570" fmla="*/ 1520758 w 6187971"/>
              <a:gd name="connsiteY570" fmla="*/ 5116725 h 5955635"/>
              <a:gd name="connsiteX571" fmla="*/ 1527187 w 6187971"/>
              <a:gd name="connsiteY571" fmla="*/ 5124771 h 5955635"/>
              <a:gd name="connsiteX572" fmla="*/ 1531691 w 6187971"/>
              <a:gd name="connsiteY572" fmla="*/ 5123809 h 5955635"/>
              <a:gd name="connsiteX573" fmla="*/ 1565451 w 6187971"/>
              <a:gd name="connsiteY573" fmla="*/ 5149564 h 5955635"/>
              <a:gd name="connsiteX574" fmla="*/ 1558060 w 6187971"/>
              <a:gd name="connsiteY574" fmla="*/ 5137014 h 5955635"/>
              <a:gd name="connsiteX575" fmla="*/ 1537157 w 6187971"/>
              <a:gd name="connsiteY575" fmla="*/ 5127351 h 5955635"/>
              <a:gd name="connsiteX576" fmla="*/ 1542623 w 6187971"/>
              <a:gd name="connsiteY576" fmla="*/ 5130892 h 5955635"/>
              <a:gd name="connsiteX577" fmla="*/ 1548090 w 6187971"/>
              <a:gd name="connsiteY577" fmla="*/ 5134434 h 5955635"/>
              <a:gd name="connsiteX578" fmla="*/ 1546166 w 6187971"/>
              <a:gd name="connsiteY578" fmla="*/ 5125426 h 5955635"/>
              <a:gd name="connsiteX579" fmla="*/ 1551631 w 6187971"/>
              <a:gd name="connsiteY579" fmla="*/ 5128968 h 5955635"/>
              <a:gd name="connsiteX580" fmla="*/ 1550669 w 6187971"/>
              <a:gd name="connsiteY580" fmla="*/ 5124464 h 5955635"/>
              <a:gd name="connsiteX581" fmla="*/ 1545203 w 6187971"/>
              <a:gd name="connsiteY581" fmla="*/ 5120922 h 5955635"/>
              <a:gd name="connsiteX582" fmla="*/ 1539737 w 6187971"/>
              <a:gd name="connsiteY582" fmla="*/ 5117380 h 5955635"/>
              <a:gd name="connsiteX583" fmla="*/ 1554211 w 6187971"/>
              <a:gd name="connsiteY583" fmla="*/ 5118998 h 5955635"/>
              <a:gd name="connsiteX584" fmla="*/ 1555173 w 6187971"/>
              <a:gd name="connsiteY584" fmla="*/ 5123502 h 5955635"/>
              <a:gd name="connsiteX585" fmla="*/ 1556135 w 6187971"/>
              <a:gd name="connsiteY585" fmla="*/ 5128005 h 5955635"/>
              <a:gd name="connsiteX586" fmla="*/ 1571572 w 6187971"/>
              <a:gd name="connsiteY586" fmla="*/ 5134127 h 5955635"/>
              <a:gd name="connsiteX587" fmla="*/ 1570610 w 6187971"/>
              <a:gd name="connsiteY587" fmla="*/ 5129623 h 5955635"/>
              <a:gd name="connsiteX588" fmla="*/ 1569648 w 6187971"/>
              <a:gd name="connsiteY588" fmla="*/ 5125119 h 5955635"/>
              <a:gd name="connsiteX589" fmla="*/ 1587010 w 6187971"/>
              <a:gd name="connsiteY589" fmla="*/ 5140248 h 5955635"/>
              <a:gd name="connsiteX590" fmla="*/ 1587972 w 6187971"/>
              <a:gd name="connsiteY590" fmla="*/ 5144752 h 5955635"/>
              <a:gd name="connsiteX591" fmla="*/ 1593438 w 6187971"/>
              <a:gd name="connsiteY591" fmla="*/ 5148294 h 5955635"/>
              <a:gd name="connsiteX592" fmla="*/ 1598904 w 6187971"/>
              <a:gd name="connsiteY592" fmla="*/ 5151836 h 5955635"/>
              <a:gd name="connsiteX593" fmla="*/ 1610799 w 6187971"/>
              <a:gd name="connsiteY593" fmla="*/ 5163423 h 5955635"/>
              <a:gd name="connsiteX594" fmla="*/ 1638786 w 6187971"/>
              <a:gd name="connsiteY594" fmla="*/ 5162154 h 5955635"/>
              <a:gd name="connsiteX595" fmla="*/ 1628575 w 6187971"/>
              <a:gd name="connsiteY595" fmla="*/ 5158449 h 5955635"/>
              <a:gd name="connsiteX596" fmla="*/ 1621158 w 6187971"/>
              <a:gd name="connsiteY596" fmla="*/ 5151791 h 5955635"/>
              <a:gd name="connsiteX597" fmla="*/ 1626891 w 6187971"/>
              <a:gd name="connsiteY597" fmla="*/ 5150566 h 5955635"/>
              <a:gd name="connsiteX598" fmla="*/ 1698916 w 6187971"/>
              <a:gd name="connsiteY598" fmla="*/ 5201113 h 5955635"/>
              <a:gd name="connsiteX599" fmla="*/ 1704383 w 6187971"/>
              <a:gd name="connsiteY599" fmla="*/ 5204655 h 5955635"/>
              <a:gd name="connsiteX600" fmla="*/ 1695374 w 6187971"/>
              <a:gd name="connsiteY600" fmla="*/ 5206579 h 5955635"/>
              <a:gd name="connsiteX601" fmla="*/ 1713697 w 6187971"/>
              <a:gd name="connsiteY601" fmla="*/ 5226213 h 5955635"/>
              <a:gd name="connsiteX602" fmla="*/ 1734601 w 6187971"/>
              <a:gd name="connsiteY602" fmla="*/ 5235876 h 5955635"/>
              <a:gd name="connsiteX603" fmla="*/ 1739105 w 6187971"/>
              <a:gd name="connsiteY603" fmla="*/ 5234914 h 5955635"/>
              <a:gd name="connsiteX604" fmla="*/ 1743608 w 6187971"/>
              <a:gd name="connsiteY604" fmla="*/ 5233952 h 5955635"/>
              <a:gd name="connsiteX605" fmla="*/ 1765474 w 6187971"/>
              <a:gd name="connsiteY605" fmla="*/ 5248118 h 5955635"/>
              <a:gd name="connsiteX606" fmla="*/ 1774483 w 6187971"/>
              <a:gd name="connsiteY606" fmla="*/ 5246193 h 5955635"/>
              <a:gd name="connsiteX607" fmla="*/ 1840078 w 6187971"/>
              <a:gd name="connsiteY607" fmla="*/ 5288696 h 5955635"/>
              <a:gd name="connsiteX608" fmla="*/ 1860019 w 6187971"/>
              <a:gd name="connsiteY608" fmla="*/ 5293854 h 5955635"/>
              <a:gd name="connsiteX609" fmla="*/ 1872877 w 6187971"/>
              <a:gd name="connsiteY609" fmla="*/ 5309946 h 5955635"/>
              <a:gd name="connsiteX610" fmla="*/ 2056500 w 6187971"/>
              <a:gd name="connsiteY610" fmla="*/ 5397876 h 5955635"/>
              <a:gd name="connsiteX611" fmla="*/ 2135609 w 6187971"/>
              <a:gd name="connsiteY611" fmla="*/ 5437490 h 5955635"/>
              <a:gd name="connsiteX612" fmla="*/ 2180957 w 6187971"/>
              <a:gd name="connsiteY612" fmla="*/ 5451349 h 5955635"/>
              <a:gd name="connsiteX613" fmla="*/ 2187385 w 6187971"/>
              <a:gd name="connsiteY613" fmla="*/ 5459396 h 5955635"/>
              <a:gd name="connsiteX614" fmla="*/ 2228229 w 6187971"/>
              <a:gd name="connsiteY614" fmla="*/ 5474217 h 5955635"/>
              <a:gd name="connsiteX615" fmla="*/ 2305413 w 6187971"/>
              <a:gd name="connsiteY615" fmla="*/ 5504824 h 5955635"/>
              <a:gd name="connsiteX616" fmla="*/ 2473293 w 6187971"/>
              <a:gd name="connsiteY616" fmla="*/ 5563150 h 5955635"/>
              <a:gd name="connsiteX617" fmla="*/ 2572035 w 6187971"/>
              <a:gd name="connsiteY617" fmla="*/ 5584441 h 5955635"/>
              <a:gd name="connsiteX618" fmla="*/ 2679785 w 6187971"/>
              <a:gd name="connsiteY618" fmla="*/ 5603808 h 5955635"/>
              <a:gd name="connsiteX619" fmla="*/ 2856366 w 6187971"/>
              <a:gd name="connsiteY619" fmla="*/ 5636726 h 5955635"/>
              <a:gd name="connsiteX620" fmla="*/ 2989216 w 6187971"/>
              <a:gd name="connsiteY620" fmla="*/ 5641311 h 5955635"/>
              <a:gd name="connsiteX621" fmla="*/ 3079605 w 6187971"/>
              <a:gd name="connsiteY621" fmla="*/ 5645548 h 5955635"/>
              <a:gd name="connsiteX622" fmla="*/ 3189935 w 6187971"/>
              <a:gd name="connsiteY622" fmla="*/ 5654944 h 5955635"/>
              <a:gd name="connsiteX623" fmla="*/ 3300264 w 6187971"/>
              <a:gd name="connsiteY623" fmla="*/ 5664340 h 5955635"/>
              <a:gd name="connsiteX624" fmla="*/ 3342726 w 6187971"/>
              <a:gd name="connsiteY624" fmla="*/ 5664687 h 5955635"/>
              <a:gd name="connsiteX625" fmla="*/ 3412212 w 6187971"/>
              <a:gd name="connsiteY625" fmla="*/ 5659262 h 5955635"/>
              <a:gd name="connsiteX626" fmla="*/ 3430228 w 6187971"/>
              <a:gd name="connsiteY626" fmla="*/ 5655412 h 5955635"/>
              <a:gd name="connsiteX627" fmla="*/ 3505179 w 6187971"/>
              <a:gd name="connsiteY627" fmla="*/ 5653528 h 5955635"/>
              <a:gd name="connsiteX628" fmla="*/ 3509684 w 6187971"/>
              <a:gd name="connsiteY628" fmla="*/ 5652566 h 5955635"/>
              <a:gd name="connsiteX629" fmla="*/ 3510646 w 6187971"/>
              <a:gd name="connsiteY629" fmla="*/ 5657069 h 5955635"/>
              <a:gd name="connsiteX630" fmla="*/ 3519654 w 6187971"/>
              <a:gd name="connsiteY630" fmla="*/ 5655145 h 5955635"/>
              <a:gd name="connsiteX631" fmla="*/ 3518691 w 6187971"/>
              <a:gd name="connsiteY631" fmla="*/ 5650641 h 5955635"/>
              <a:gd name="connsiteX632" fmla="*/ 3514188 w 6187971"/>
              <a:gd name="connsiteY632" fmla="*/ 5651604 h 5955635"/>
              <a:gd name="connsiteX633" fmla="*/ 3535746 w 6187971"/>
              <a:gd name="connsiteY633" fmla="*/ 5642288 h 5955635"/>
              <a:gd name="connsiteX634" fmla="*/ 3771882 w 6187971"/>
              <a:gd name="connsiteY634" fmla="*/ 5601257 h 5955635"/>
              <a:gd name="connsiteX635" fmla="*/ 3861001 w 6187971"/>
              <a:gd name="connsiteY635" fmla="*/ 5577509 h 5955635"/>
              <a:gd name="connsiteX636" fmla="*/ 4010291 w 6187971"/>
              <a:gd name="connsiteY636" fmla="*/ 5526775 h 5955635"/>
              <a:gd name="connsiteX637" fmla="*/ 4162160 w 6187971"/>
              <a:gd name="connsiteY637" fmla="*/ 5466071 h 5955635"/>
              <a:gd name="connsiteX638" fmla="*/ 4252897 w 6187971"/>
              <a:gd name="connsiteY638" fmla="*/ 5427847 h 5955635"/>
              <a:gd name="connsiteX639" fmla="*/ 4283464 w 6187971"/>
              <a:gd name="connsiteY639" fmla="*/ 5416606 h 5955635"/>
              <a:gd name="connsiteX640" fmla="*/ 4342672 w 6187971"/>
              <a:gd name="connsiteY640" fmla="*/ 5385119 h 5955635"/>
              <a:gd name="connsiteX641" fmla="*/ 4343634 w 6187971"/>
              <a:gd name="connsiteY641" fmla="*/ 5389623 h 5955635"/>
              <a:gd name="connsiteX642" fmla="*/ 4348138 w 6187971"/>
              <a:gd name="connsiteY642" fmla="*/ 5388660 h 5955635"/>
              <a:gd name="connsiteX643" fmla="*/ 4357146 w 6187971"/>
              <a:gd name="connsiteY643" fmla="*/ 5386736 h 5955635"/>
              <a:gd name="connsiteX644" fmla="*/ 4360688 w 6187971"/>
              <a:gd name="connsiteY644" fmla="*/ 5381270 h 5955635"/>
              <a:gd name="connsiteX645" fmla="*/ 4370658 w 6187971"/>
              <a:gd name="connsiteY645" fmla="*/ 5383849 h 5955635"/>
              <a:gd name="connsiteX646" fmla="*/ 4368733 w 6187971"/>
              <a:gd name="connsiteY646" fmla="*/ 5374841 h 5955635"/>
              <a:gd name="connsiteX647" fmla="*/ 4373238 w 6187971"/>
              <a:gd name="connsiteY647" fmla="*/ 5373879 h 5955635"/>
              <a:gd name="connsiteX648" fmla="*/ 4381283 w 6187971"/>
              <a:gd name="connsiteY648" fmla="*/ 5367450 h 5955635"/>
              <a:gd name="connsiteX649" fmla="*/ 4371313 w 6187971"/>
              <a:gd name="connsiteY649" fmla="*/ 5364871 h 5955635"/>
              <a:gd name="connsiteX650" fmla="*/ 4372275 w 6187971"/>
              <a:gd name="connsiteY650" fmla="*/ 5369375 h 5955635"/>
              <a:gd name="connsiteX651" fmla="*/ 4366809 w 6187971"/>
              <a:gd name="connsiteY651" fmla="*/ 5365834 h 5955635"/>
              <a:gd name="connsiteX652" fmla="*/ 4471713 w 6187971"/>
              <a:gd name="connsiteY652" fmla="*/ 5305744 h 5955635"/>
              <a:gd name="connsiteX653" fmla="*/ 4629396 w 6187971"/>
              <a:gd name="connsiteY653" fmla="*/ 5206120 h 5955635"/>
              <a:gd name="connsiteX654" fmla="*/ 4630359 w 6187971"/>
              <a:gd name="connsiteY654" fmla="*/ 5210625 h 5955635"/>
              <a:gd name="connsiteX655" fmla="*/ 4625854 w 6187971"/>
              <a:gd name="connsiteY655" fmla="*/ 5211587 h 5955635"/>
              <a:gd name="connsiteX656" fmla="*/ 4623274 w 6187971"/>
              <a:gd name="connsiteY656" fmla="*/ 5221557 h 5955635"/>
              <a:gd name="connsiteX657" fmla="*/ 4631321 w 6187971"/>
              <a:gd name="connsiteY657" fmla="*/ 5215129 h 5955635"/>
              <a:gd name="connsiteX658" fmla="*/ 4639366 w 6187971"/>
              <a:gd name="connsiteY658" fmla="*/ 5208700 h 5955635"/>
              <a:gd name="connsiteX659" fmla="*/ 4653841 w 6187971"/>
              <a:gd name="connsiteY659" fmla="*/ 5210318 h 5955635"/>
              <a:gd name="connsiteX660" fmla="*/ 4651512 w 6187971"/>
              <a:gd name="connsiteY660" fmla="*/ 5204927 h 5955635"/>
              <a:gd name="connsiteX661" fmla="*/ 4648965 w 6187971"/>
              <a:gd name="connsiteY661" fmla="*/ 5205864 h 5955635"/>
              <a:gd name="connsiteX662" fmla="*/ 4655458 w 6187971"/>
              <a:gd name="connsiteY662" fmla="*/ 5195843 h 5955635"/>
              <a:gd name="connsiteX663" fmla="*/ 4641946 w 6187971"/>
              <a:gd name="connsiteY663" fmla="*/ 5198730 h 5955635"/>
              <a:gd name="connsiteX664" fmla="*/ 4680251 w 6187971"/>
              <a:gd name="connsiteY664" fmla="*/ 5157579 h 5955635"/>
              <a:gd name="connsiteX665" fmla="*/ 4685717 w 6187971"/>
              <a:gd name="connsiteY665" fmla="*/ 5161120 h 5955635"/>
              <a:gd name="connsiteX666" fmla="*/ 4736572 w 6187971"/>
              <a:gd name="connsiteY666" fmla="*/ 5112579 h 5955635"/>
              <a:gd name="connsiteX667" fmla="*/ 4733031 w 6187971"/>
              <a:gd name="connsiteY667" fmla="*/ 5118045 h 5955635"/>
              <a:gd name="connsiteX668" fmla="*/ 4793855 w 6187971"/>
              <a:gd name="connsiteY668" fmla="*/ 5072083 h 5955635"/>
              <a:gd name="connsiteX669" fmla="*/ 4797397 w 6187971"/>
              <a:gd name="connsiteY669" fmla="*/ 5066616 h 5955635"/>
              <a:gd name="connsiteX670" fmla="*/ 4779381 w 6187971"/>
              <a:gd name="connsiteY670" fmla="*/ 5070465 h 5955635"/>
              <a:gd name="connsiteX671" fmla="*/ 4818648 w 6187971"/>
              <a:gd name="connsiteY671" fmla="*/ 5033818 h 5955635"/>
              <a:gd name="connsiteX672" fmla="*/ 4828619 w 6187971"/>
              <a:gd name="connsiteY672" fmla="*/ 5036398 h 5955635"/>
              <a:gd name="connsiteX673" fmla="*/ 4834740 w 6187971"/>
              <a:gd name="connsiteY673" fmla="*/ 5020962 h 5955635"/>
              <a:gd name="connsiteX674" fmla="*/ 4838282 w 6187971"/>
              <a:gd name="connsiteY674" fmla="*/ 5015495 h 5955635"/>
              <a:gd name="connsiteX675" fmla="*/ 4845366 w 6187971"/>
              <a:gd name="connsiteY675" fmla="*/ 5004562 h 5955635"/>
              <a:gd name="connsiteX676" fmla="*/ 4836357 w 6187971"/>
              <a:gd name="connsiteY676" fmla="*/ 5006486 h 5955635"/>
              <a:gd name="connsiteX677" fmla="*/ 4831853 w 6187971"/>
              <a:gd name="connsiteY677" fmla="*/ 5007449 h 5955635"/>
              <a:gd name="connsiteX678" fmla="*/ 4916509 w 6187971"/>
              <a:gd name="connsiteY678" fmla="*/ 4918718 h 5955635"/>
              <a:gd name="connsiteX679" fmla="*/ 4950617 w 6187971"/>
              <a:gd name="connsiteY679" fmla="*/ 4902012 h 5955635"/>
              <a:gd name="connsiteX680" fmla="*/ 4951579 w 6187971"/>
              <a:gd name="connsiteY680" fmla="*/ 4906516 h 5955635"/>
              <a:gd name="connsiteX681" fmla="*/ 4956084 w 6187971"/>
              <a:gd name="connsiteY681" fmla="*/ 4905553 h 5955635"/>
              <a:gd name="connsiteX682" fmla="*/ 4963167 w 6187971"/>
              <a:gd name="connsiteY682" fmla="*/ 4894621 h 5955635"/>
              <a:gd name="connsiteX683" fmla="*/ 4966709 w 6187971"/>
              <a:gd name="connsiteY683" fmla="*/ 4889154 h 5955635"/>
              <a:gd name="connsiteX684" fmla="*/ 4968326 w 6187971"/>
              <a:gd name="connsiteY684" fmla="*/ 4874680 h 5955635"/>
              <a:gd name="connsiteX685" fmla="*/ 4983456 w 6187971"/>
              <a:gd name="connsiteY685" fmla="*/ 4857319 h 5955635"/>
              <a:gd name="connsiteX686" fmla="*/ 4959318 w 6187971"/>
              <a:gd name="connsiteY686" fmla="*/ 4876605 h 5955635"/>
              <a:gd name="connsiteX687" fmla="*/ 4961242 w 6187971"/>
              <a:gd name="connsiteY687" fmla="*/ 4885613 h 5955635"/>
              <a:gd name="connsiteX688" fmla="*/ 4957701 w 6187971"/>
              <a:gd name="connsiteY688" fmla="*/ 4891079 h 5955635"/>
              <a:gd name="connsiteX689" fmla="*/ 4953197 w 6187971"/>
              <a:gd name="connsiteY689" fmla="*/ 4892041 h 5955635"/>
              <a:gd name="connsiteX690" fmla="*/ 4950617 w 6187971"/>
              <a:gd name="connsiteY690" fmla="*/ 4902012 h 5955635"/>
              <a:gd name="connsiteX691" fmla="*/ 4875317 w 6187971"/>
              <a:gd name="connsiteY691" fmla="*/ 4946357 h 5955635"/>
              <a:gd name="connsiteX692" fmla="*/ 4866310 w 6187971"/>
              <a:gd name="connsiteY692" fmla="*/ 4948282 h 5955635"/>
              <a:gd name="connsiteX693" fmla="*/ 4865347 w 6187971"/>
              <a:gd name="connsiteY693" fmla="*/ 4943777 h 5955635"/>
              <a:gd name="connsiteX694" fmla="*/ 4861805 w 6187971"/>
              <a:gd name="connsiteY694" fmla="*/ 4949244 h 5955635"/>
              <a:gd name="connsiteX695" fmla="*/ 4857301 w 6187971"/>
              <a:gd name="connsiteY695" fmla="*/ 4950206 h 5955635"/>
              <a:gd name="connsiteX696" fmla="*/ 4886477 w 6187971"/>
              <a:gd name="connsiteY696" fmla="*/ 4910416 h 5955635"/>
              <a:gd name="connsiteX697" fmla="*/ 4927253 w 6187971"/>
              <a:gd name="connsiteY697" fmla="*/ 4880833 h 5955635"/>
              <a:gd name="connsiteX698" fmla="*/ 4927789 w 6187971"/>
              <a:gd name="connsiteY698" fmla="*/ 4883341 h 5955635"/>
              <a:gd name="connsiteX699" fmla="*/ 4931331 w 6187971"/>
              <a:gd name="connsiteY699" fmla="*/ 4877874 h 5955635"/>
              <a:gd name="connsiteX700" fmla="*/ 4947423 w 6187971"/>
              <a:gd name="connsiteY700" fmla="*/ 4865017 h 5955635"/>
              <a:gd name="connsiteX701" fmla="*/ 4943881 w 6187971"/>
              <a:gd name="connsiteY701" fmla="*/ 4870484 h 5955635"/>
              <a:gd name="connsiteX702" fmla="*/ 4948386 w 6187971"/>
              <a:gd name="connsiteY702" fmla="*/ 4869521 h 5955635"/>
              <a:gd name="connsiteX703" fmla="*/ 4951928 w 6187971"/>
              <a:gd name="connsiteY703" fmla="*/ 4864055 h 5955635"/>
              <a:gd name="connsiteX704" fmla="*/ 5016294 w 6187971"/>
              <a:gd name="connsiteY704" fmla="*/ 4812627 h 5955635"/>
              <a:gd name="connsiteX705" fmla="*/ 5026265 w 6187971"/>
              <a:gd name="connsiteY705" fmla="*/ 4815205 h 5955635"/>
              <a:gd name="connsiteX706" fmla="*/ 5008556 w 6187971"/>
              <a:gd name="connsiteY706" fmla="*/ 4842537 h 5955635"/>
              <a:gd name="connsiteX707" fmla="*/ 5081624 w 6187971"/>
              <a:gd name="connsiteY707" fmla="*/ 4765702 h 5955635"/>
              <a:gd name="connsiteX708" fmla="*/ 5090632 w 6187971"/>
              <a:gd name="connsiteY708" fmla="*/ 4763777 h 5955635"/>
              <a:gd name="connsiteX709" fmla="*/ 5093211 w 6187971"/>
              <a:gd name="connsiteY709" fmla="*/ 4753806 h 5955635"/>
              <a:gd name="connsiteX710" fmla="*/ 5109959 w 6187971"/>
              <a:gd name="connsiteY710" fmla="*/ 4721971 h 5955635"/>
              <a:gd name="connsiteX711" fmla="*/ 5116387 w 6187971"/>
              <a:gd name="connsiteY711" fmla="*/ 4730017 h 5955635"/>
              <a:gd name="connsiteX712" fmla="*/ 5122508 w 6187971"/>
              <a:gd name="connsiteY712" fmla="*/ 4714579 h 5955635"/>
              <a:gd name="connsiteX713" fmla="*/ 5126050 w 6187971"/>
              <a:gd name="connsiteY713" fmla="*/ 4709114 h 5955635"/>
              <a:gd name="connsiteX714" fmla="*/ 5130554 w 6187971"/>
              <a:gd name="connsiteY714" fmla="*/ 4708152 h 5955635"/>
              <a:gd name="connsiteX715" fmla="*/ 5129592 w 6187971"/>
              <a:gd name="connsiteY715" fmla="*/ 4703647 h 5955635"/>
              <a:gd name="connsiteX716" fmla="*/ 5126050 w 6187971"/>
              <a:gd name="connsiteY716" fmla="*/ 4709114 h 5955635"/>
              <a:gd name="connsiteX717" fmla="*/ 5121546 w 6187971"/>
              <a:gd name="connsiteY717" fmla="*/ 4710076 h 5955635"/>
              <a:gd name="connsiteX718" fmla="*/ 5136676 w 6187971"/>
              <a:gd name="connsiteY718" fmla="*/ 4692715 h 5955635"/>
              <a:gd name="connsiteX719" fmla="*/ 5137638 w 6187971"/>
              <a:gd name="connsiteY719" fmla="*/ 4697218 h 5955635"/>
              <a:gd name="connsiteX720" fmla="*/ 5217830 w 6187971"/>
              <a:gd name="connsiteY720" fmla="*/ 4543506 h 5955635"/>
              <a:gd name="connsiteX721" fmla="*/ 5282585 w 6187971"/>
              <a:gd name="connsiteY721" fmla="*/ 4383674 h 5955635"/>
              <a:gd name="connsiteX722" fmla="*/ 5294480 w 6187971"/>
              <a:gd name="connsiteY722" fmla="*/ 4395261 h 5955635"/>
              <a:gd name="connsiteX723" fmla="*/ 5327359 w 6187971"/>
              <a:gd name="connsiteY723" fmla="*/ 4284625 h 5955635"/>
              <a:gd name="connsiteX724" fmla="*/ 5363780 w 6187971"/>
              <a:gd name="connsiteY724" fmla="*/ 4168522 h 5955635"/>
              <a:gd name="connsiteX725" fmla="*/ 5364742 w 6187971"/>
              <a:gd name="connsiteY725" fmla="*/ 4173025 h 5955635"/>
              <a:gd name="connsiteX726" fmla="*/ 5372788 w 6187971"/>
              <a:gd name="connsiteY726" fmla="*/ 4166598 h 5955635"/>
              <a:gd name="connsiteX727" fmla="*/ 5377292 w 6187971"/>
              <a:gd name="connsiteY727" fmla="*/ 4165635 h 5955635"/>
              <a:gd name="connsiteX728" fmla="*/ 5381488 w 6187971"/>
              <a:gd name="connsiteY728" fmla="*/ 4141190 h 5955635"/>
              <a:gd name="connsiteX729" fmla="*/ 5388573 w 6187971"/>
              <a:gd name="connsiteY729" fmla="*/ 4130258 h 5955635"/>
              <a:gd name="connsiteX730" fmla="*/ 5387610 w 6187971"/>
              <a:gd name="connsiteY730" fmla="*/ 4125753 h 5955635"/>
              <a:gd name="connsiteX731" fmla="*/ 5383106 w 6187971"/>
              <a:gd name="connsiteY731" fmla="*/ 4126716 h 5955635"/>
              <a:gd name="connsiteX732" fmla="*/ 5406629 w 6187971"/>
              <a:gd name="connsiteY732" fmla="*/ 4060465 h 5955635"/>
              <a:gd name="connsiteX733" fmla="*/ 5403743 w 6187971"/>
              <a:gd name="connsiteY733" fmla="*/ 4046953 h 5955635"/>
              <a:gd name="connsiteX734" fmla="*/ 5388613 w 6187971"/>
              <a:gd name="connsiteY734" fmla="*/ 4064314 h 5955635"/>
              <a:gd name="connsiteX735" fmla="*/ 5395042 w 6187971"/>
              <a:gd name="connsiteY735" fmla="*/ 4072359 h 5955635"/>
              <a:gd name="connsiteX736" fmla="*/ 5373790 w 6187971"/>
              <a:gd name="connsiteY736" fmla="*/ 4105158 h 5955635"/>
              <a:gd name="connsiteX737" fmla="*/ 5379912 w 6187971"/>
              <a:gd name="connsiteY737" fmla="*/ 4089721 h 5955635"/>
              <a:gd name="connsiteX738" fmla="*/ 5334176 w 6187971"/>
              <a:gd name="connsiteY738" fmla="*/ 4184266 h 5955635"/>
              <a:gd name="connsiteX739" fmla="*/ 5290365 w 6187971"/>
              <a:gd name="connsiteY739" fmla="*/ 4287819 h 5955635"/>
              <a:gd name="connsiteX740" fmla="*/ 5281356 w 6187971"/>
              <a:gd name="connsiteY740" fmla="*/ 4289743 h 5955635"/>
              <a:gd name="connsiteX741" fmla="*/ 5229191 w 6187971"/>
              <a:gd name="connsiteY741" fmla="*/ 4376242 h 5955635"/>
              <a:gd name="connsiteX742" fmla="*/ 5207940 w 6187971"/>
              <a:gd name="connsiteY742" fmla="*/ 4409040 h 5955635"/>
              <a:gd name="connsiteX743" fmla="*/ 5201818 w 6187971"/>
              <a:gd name="connsiteY743" fmla="*/ 4424477 h 5955635"/>
              <a:gd name="connsiteX744" fmla="*/ 5183148 w 6187971"/>
              <a:gd name="connsiteY744" fmla="*/ 4447304 h 5955635"/>
              <a:gd name="connsiteX745" fmla="*/ 5152233 w 6187971"/>
              <a:gd name="connsiteY745" fmla="*/ 4501005 h 5955635"/>
              <a:gd name="connsiteX746" fmla="*/ 5120357 w 6187971"/>
              <a:gd name="connsiteY746" fmla="*/ 4550202 h 5955635"/>
              <a:gd name="connsiteX747" fmla="*/ 5021841 w 6187971"/>
              <a:gd name="connsiteY747" fmla="*/ 4684281 h 5955635"/>
              <a:gd name="connsiteX748" fmla="*/ 4992545 w 6187971"/>
              <a:gd name="connsiteY748" fmla="*/ 4723508 h 5955635"/>
              <a:gd name="connsiteX749" fmla="*/ 4987079 w 6187971"/>
              <a:gd name="connsiteY749" fmla="*/ 4719966 h 5955635"/>
              <a:gd name="connsiteX750" fmla="*/ 4875706 w 6187971"/>
              <a:gd name="connsiteY750" fmla="*/ 4837953 h 5955635"/>
              <a:gd name="connsiteX751" fmla="*/ 4848989 w 6187971"/>
              <a:gd name="connsiteY751" fmla="*/ 4867208 h 5955635"/>
              <a:gd name="connsiteX752" fmla="*/ 4806180 w 6187971"/>
              <a:gd name="connsiteY752" fmla="*/ 4909322 h 5955635"/>
              <a:gd name="connsiteX753" fmla="*/ 4646224 w 6187971"/>
              <a:gd name="connsiteY753" fmla="*/ 5042398 h 5955635"/>
              <a:gd name="connsiteX754" fmla="*/ 4598911 w 6187971"/>
              <a:gd name="connsiteY754" fmla="*/ 5085474 h 5955635"/>
              <a:gd name="connsiteX755" fmla="*/ 4589903 w 6187971"/>
              <a:gd name="connsiteY755" fmla="*/ 5087399 h 5955635"/>
              <a:gd name="connsiteX756" fmla="*/ 4552253 w 6187971"/>
              <a:gd name="connsiteY756" fmla="*/ 5109571 h 5955635"/>
              <a:gd name="connsiteX757" fmla="*/ 4524573 w 6187971"/>
              <a:gd name="connsiteY757" fmla="*/ 5134323 h 5955635"/>
              <a:gd name="connsiteX758" fmla="*/ 4429640 w 6187971"/>
              <a:gd name="connsiteY758" fmla="*/ 5196992 h 5955635"/>
              <a:gd name="connsiteX759" fmla="*/ 4375898 w 6187971"/>
              <a:gd name="connsiteY759" fmla="*/ 5232021 h 5955635"/>
              <a:gd name="connsiteX760" fmla="*/ 4295132 w 6187971"/>
              <a:gd name="connsiteY760" fmla="*/ 5272825 h 5955635"/>
              <a:gd name="connsiteX761" fmla="*/ 4283544 w 6187971"/>
              <a:gd name="connsiteY761" fmla="*/ 5284720 h 5955635"/>
              <a:gd name="connsiteX762" fmla="*/ 4249436 w 6187971"/>
              <a:gd name="connsiteY762" fmla="*/ 5301426 h 5955635"/>
              <a:gd name="connsiteX763" fmla="*/ 4200853 w 6187971"/>
              <a:gd name="connsiteY763" fmla="*/ 5316515 h 5955635"/>
              <a:gd name="connsiteX764" fmla="*/ 4195695 w 6187971"/>
              <a:gd name="connsiteY764" fmla="*/ 5336456 h 5955635"/>
              <a:gd name="connsiteX765" fmla="*/ 4175098 w 6187971"/>
              <a:gd name="connsiteY765" fmla="*/ 5350275 h 5955635"/>
              <a:gd name="connsiteX766" fmla="*/ 4070850 w 6187971"/>
              <a:gd name="connsiteY766" fmla="*/ 5391386 h 5955635"/>
              <a:gd name="connsiteX767" fmla="*/ 4051871 w 6187971"/>
              <a:gd name="connsiteY767" fmla="*/ 5390731 h 5955635"/>
              <a:gd name="connsiteX768" fmla="*/ 4040284 w 6187971"/>
              <a:gd name="connsiteY768" fmla="*/ 5402627 h 5955635"/>
              <a:gd name="connsiteX769" fmla="*/ 4035780 w 6187971"/>
              <a:gd name="connsiteY769" fmla="*/ 5403589 h 5955635"/>
              <a:gd name="connsiteX770" fmla="*/ 3926065 w 6187971"/>
              <a:gd name="connsiteY770" fmla="*/ 5441158 h 5955635"/>
              <a:gd name="connsiteX771" fmla="*/ 3925102 w 6187971"/>
              <a:gd name="connsiteY771" fmla="*/ 5436653 h 5955635"/>
              <a:gd name="connsiteX772" fmla="*/ 3902581 w 6187971"/>
              <a:gd name="connsiteY772" fmla="*/ 5441465 h 5955635"/>
              <a:gd name="connsiteX773" fmla="*/ 3877482 w 6187971"/>
              <a:gd name="connsiteY773" fmla="*/ 5456246 h 5955635"/>
              <a:gd name="connsiteX774" fmla="*/ 3862045 w 6187971"/>
              <a:gd name="connsiteY774" fmla="*/ 5450125 h 5955635"/>
              <a:gd name="connsiteX775" fmla="*/ 3804454 w 6187971"/>
              <a:gd name="connsiteY775" fmla="*/ 5467139 h 5955635"/>
              <a:gd name="connsiteX776" fmla="*/ 3761338 w 6187971"/>
              <a:gd name="connsiteY776" fmla="*/ 5485770 h 5955635"/>
              <a:gd name="connsiteX777" fmla="*/ 3755871 w 6187971"/>
              <a:gd name="connsiteY777" fmla="*/ 5482228 h 5955635"/>
              <a:gd name="connsiteX778" fmla="*/ 3684769 w 6187971"/>
              <a:gd name="connsiteY778" fmla="*/ 5502128 h 5955635"/>
              <a:gd name="connsiteX779" fmla="*/ 3675760 w 6187971"/>
              <a:gd name="connsiteY779" fmla="*/ 5504053 h 5955635"/>
              <a:gd name="connsiteX780" fmla="*/ 3674798 w 6187971"/>
              <a:gd name="connsiteY780" fmla="*/ 5499549 h 5955635"/>
              <a:gd name="connsiteX781" fmla="*/ 3669332 w 6187971"/>
              <a:gd name="connsiteY781" fmla="*/ 5496007 h 5955635"/>
              <a:gd name="connsiteX782" fmla="*/ 3665790 w 6187971"/>
              <a:gd name="connsiteY782" fmla="*/ 5501473 h 5955635"/>
              <a:gd name="connsiteX783" fmla="*/ 3618170 w 6187971"/>
              <a:gd name="connsiteY783" fmla="*/ 5521067 h 5955635"/>
              <a:gd name="connsiteX784" fmla="*/ 3602733 w 6187971"/>
              <a:gd name="connsiteY784" fmla="*/ 5514945 h 5955635"/>
              <a:gd name="connsiteX785" fmla="*/ 3603695 w 6187971"/>
              <a:gd name="connsiteY785" fmla="*/ 5519449 h 5955635"/>
              <a:gd name="connsiteX786" fmla="*/ 3584717 w 6187971"/>
              <a:gd name="connsiteY786" fmla="*/ 5518794 h 5955635"/>
              <a:gd name="connsiteX787" fmla="*/ 3558655 w 6187971"/>
              <a:gd name="connsiteY787" fmla="*/ 5529072 h 5955635"/>
              <a:gd name="connsiteX788" fmla="*/ 3531630 w 6187971"/>
              <a:gd name="connsiteY788" fmla="*/ 5534846 h 5955635"/>
              <a:gd name="connsiteX789" fmla="*/ 3521660 w 6187971"/>
              <a:gd name="connsiteY789" fmla="*/ 5532266 h 5955635"/>
              <a:gd name="connsiteX790" fmla="*/ 3507186 w 6187971"/>
              <a:gd name="connsiteY790" fmla="*/ 5530649 h 5955635"/>
              <a:gd name="connsiteX791" fmla="*/ 3502681 w 6187971"/>
              <a:gd name="connsiteY791" fmla="*/ 5531612 h 5955635"/>
              <a:gd name="connsiteX792" fmla="*/ 3424187 w 6187971"/>
              <a:gd name="connsiteY792" fmla="*/ 5538962 h 5955635"/>
              <a:gd name="connsiteX793" fmla="*/ 3328639 w 6187971"/>
              <a:gd name="connsiteY793" fmla="*/ 5554666 h 5955635"/>
              <a:gd name="connsiteX794" fmla="*/ 3319631 w 6187971"/>
              <a:gd name="connsiteY794" fmla="*/ 5556591 h 5955635"/>
              <a:gd name="connsiteX795" fmla="*/ 3314165 w 6187971"/>
              <a:gd name="connsiteY795" fmla="*/ 5553049 h 5955635"/>
              <a:gd name="connsiteX796" fmla="*/ 3309661 w 6187971"/>
              <a:gd name="connsiteY796" fmla="*/ 5554011 h 5955635"/>
              <a:gd name="connsiteX797" fmla="*/ 3282636 w 6187971"/>
              <a:gd name="connsiteY797" fmla="*/ 5559784 h 5955635"/>
              <a:gd name="connsiteX798" fmla="*/ 3278132 w 6187971"/>
              <a:gd name="connsiteY798" fmla="*/ 5560747 h 5955635"/>
              <a:gd name="connsiteX799" fmla="*/ 3272666 w 6187971"/>
              <a:gd name="connsiteY799" fmla="*/ 5557205 h 5955635"/>
              <a:gd name="connsiteX800" fmla="*/ 3268162 w 6187971"/>
              <a:gd name="connsiteY800" fmla="*/ 5558167 h 5955635"/>
              <a:gd name="connsiteX801" fmla="*/ 3231167 w 6187971"/>
              <a:gd name="connsiteY801" fmla="*/ 5561362 h 5955635"/>
              <a:gd name="connsiteX802" fmla="*/ 3221197 w 6187971"/>
              <a:gd name="connsiteY802" fmla="*/ 5558782 h 5955635"/>
              <a:gd name="connsiteX803" fmla="*/ 3192247 w 6187971"/>
              <a:gd name="connsiteY803" fmla="*/ 5555548 h 5955635"/>
              <a:gd name="connsiteX804" fmla="*/ 3193209 w 6187971"/>
              <a:gd name="connsiteY804" fmla="*/ 5560051 h 5955635"/>
              <a:gd name="connsiteX805" fmla="*/ 3183239 w 6187971"/>
              <a:gd name="connsiteY805" fmla="*/ 5557472 h 5955635"/>
              <a:gd name="connsiteX806" fmla="*/ 3189836 w 6187971"/>
              <a:gd name="connsiteY806" fmla="*/ 5552530 h 5955635"/>
              <a:gd name="connsiteX807" fmla="*/ 3185794 w 6187971"/>
              <a:gd name="connsiteY807" fmla="*/ 5544792 h 5955635"/>
              <a:gd name="connsiteX808" fmla="*/ 3199331 w 6187971"/>
              <a:gd name="connsiteY808" fmla="*/ 5544615 h 5955635"/>
              <a:gd name="connsiteX809" fmla="*/ 3342806 w 6187971"/>
              <a:gd name="connsiteY809" fmla="*/ 5532801 h 5955635"/>
              <a:gd name="connsiteX810" fmla="*/ 3695394 w 6187971"/>
              <a:gd name="connsiteY810" fmla="*/ 5485729 h 5955635"/>
              <a:gd name="connsiteX811" fmla="*/ 3771963 w 6187971"/>
              <a:gd name="connsiteY811" fmla="*/ 5469371 h 5955635"/>
              <a:gd name="connsiteX812" fmla="*/ 3784514 w 6187971"/>
              <a:gd name="connsiteY812" fmla="*/ 5461979 h 5955635"/>
              <a:gd name="connsiteX813" fmla="*/ 3789017 w 6187971"/>
              <a:gd name="connsiteY813" fmla="*/ 5461017 h 5955635"/>
              <a:gd name="connsiteX814" fmla="*/ 3798026 w 6187971"/>
              <a:gd name="connsiteY814" fmla="*/ 5459093 h 5955635"/>
              <a:gd name="connsiteX815" fmla="*/ 3891649 w 6187971"/>
              <a:gd name="connsiteY815" fmla="*/ 5434382 h 5955635"/>
              <a:gd name="connsiteX816" fmla="*/ 4026464 w 6187971"/>
              <a:gd name="connsiteY816" fmla="*/ 5382030 h 5955635"/>
              <a:gd name="connsiteX817" fmla="*/ 4129751 w 6187971"/>
              <a:gd name="connsiteY817" fmla="*/ 5336416 h 5955635"/>
              <a:gd name="connsiteX818" fmla="*/ 4167400 w 6187971"/>
              <a:gd name="connsiteY818" fmla="*/ 5314243 h 5955635"/>
              <a:gd name="connsiteX819" fmla="*/ 4181875 w 6187971"/>
              <a:gd name="connsiteY819" fmla="*/ 5315860 h 5955635"/>
              <a:gd name="connsiteX820" fmla="*/ 4197004 w 6187971"/>
              <a:gd name="connsiteY820" fmla="*/ 5298499 h 5955635"/>
              <a:gd name="connsiteX821" fmla="*/ 4232075 w 6187971"/>
              <a:gd name="connsiteY821" fmla="*/ 5286297 h 5955635"/>
              <a:gd name="connsiteX822" fmla="*/ 4350491 w 6187971"/>
              <a:gd name="connsiteY822" fmla="*/ 5223321 h 5955635"/>
              <a:gd name="connsiteX823" fmla="*/ 4370125 w 6187971"/>
              <a:gd name="connsiteY823" fmla="*/ 5204997 h 5955635"/>
              <a:gd name="connsiteX824" fmla="*/ 4490158 w 6187971"/>
              <a:gd name="connsiteY824" fmla="*/ 5127546 h 5955635"/>
              <a:gd name="connsiteX825" fmla="*/ 4596679 w 6187971"/>
              <a:gd name="connsiteY825" fmla="*/ 5052983 h 5955635"/>
              <a:gd name="connsiteX826" fmla="*/ 4603762 w 6187971"/>
              <a:gd name="connsiteY826" fmla="*/ 5042050 h 5955635"/>
              <a:gd name="connsiteX827" fmla="*/ 4604725 w 6187971"/>
              <a:gd name="connsiteY827" fmla="*/ 5046554 h 5955635"/>
              <a:gd name="connsiteX828" fmla="*/ 4652038 w 6187971"/>
              <a:gd name="connsiteY828" fmla="*/ 5003479 h 5955635"/>
              <a:gd name="connsiteX829" fmla="*/ 4681642 w 6187971"/>
              <a:gd name="connsiteY829" fmla="*/ 4987735 h 5955635"/>
              <a:gd name="connsiteX830" fmla="*/ 4675213 w 6187971"/>
              <a:gd name="connsiteY830" fmla="*/ 4979689 h 5955635"/>
              <a:gd name="connsiteX831" fmla="*/ 4694847 w 6187971"/>
              <a:gd name="connsiteY831" fmla="*/ 4961365 h 5955635"/>
              <a:gd name="connsiteX832" fmla="*/ 4709321 w 6187971"/>
              <a:gd name="connsiteY832" fmla="*/ 4962983 h 5955635"/>
              <a:gd name="connsiteX833" fmla="*/ 4798482 w 6187971"/>
              <a:gd name="connsiteY833" fmla="*/ 4873290 h 5955635"/>
              <a:gd name="connsiteX834" fmla="*/ 4806527 w 6187971"/>
              <a:gd name="connsiteY834" fmla="*/ 4866861 h 5955635"/>
              <a:gd name="connsiteX835" fmla="*/ 4810069 w 6187971"/>
              <a:gd name="connsiteY835" fmla="*/ 4861394 h 5955635"/>
              <a:gd name="connsiteX836" fmla="*/ 4805565 w 6187971"/>
              <a:gd name="connsiteY836" fmla="*/ 4862357 h 5955635"/>
              <a:gd name="connsiteX837" fmla="*/ 4801060 w 6187971"/>
              <a:gd name="connsiteY837" fmla="*/ 4863319 h 5955635"/>
              <a:gd name="connsiteX838" fmla="*/ 4898266 w 6187971"/>
              <a:gd name="connsiteY838" fmla="*/ 4767198 h 5955635"/>
              <a:gd name="connsiteX839" fmla="*/ 4912741 w 6187971"/>
              <a:gd name="connsiteY839" fmla="*/ 4768815 h 5955635"/>
              <a:gd name="connsiteX840" fmla="*/ 5052449 w 6187971"/>
              <a:gd name="connsiteY840" fmla="*/ 4607097 h 5955635"/>
              <a:gd name="connsiteX841" fmla="*/ 5184765 w 6187971"/>
              <a:gd name="connsiteY841" fmla="*/ 4432830 h 5955635"/>
              <a:gd name="connsiteX842" fmla="*/ 5143881 w 6187971"/>
              <a:gd name="connsiteY842" fmla="*/ 4483951 h 5955635"/>
              <a:gd name="connsiteX843" fmla="*/ 5131330 w 6187971"/>
              <a:gd name="connsiteY843" fmla="*/ 4491343 h 5955635"/>
              <a:gd name="connsiteX844" fmla="*/ 5037974 w 6187971"/>
              <a:gd name="connsiteY844" fmla="*/ 4605480 h 5955635"/>
              <a:gd name="connsiteX845" fmla="*/ 4920480 w 6187971"/>
              <a:gd name="connsiteY845" fmla="*/ 4738904 h 5955635"/>
              <a:gd name="connsiteX846" fmla="*/ 4903425 w 6187971"/>
              <a:gd name="connsiteY846" fmla="*/ 4747257 h 5955635"/>
              <a:gd name="connsiteX847" fmla="*/ 4838404 w 6187971"/>
              <a:gd name="connsiteY847" fmla="*/ 4817664 h 5955635"/>
              <a:gd name="connsiteX848" fmla="*/ 4829395 w 6187971"/>
              <a:gd name="connsiteY848" fmla="*/ 4819589 h 5955635"/>
              <a:gd name="connsiteX849" fmla="*/ 4831320 w 6187971"/>
              <a:gd name="connsiteY849" fmla="*/ 4828597 h 5955635"/>
              <a:gd name="connsiteX850" fmla="*/ 4739274 w 6187971"/>
              <a:gd name="connsiteY850" fmla="*/ 4904777 h 5955635"/>
              <a:gd name="connsiteX851" fmla="*/ 4750861 w 6187971"/>
              <a:gd name="connsiteY851" fmla="*/ 4892883 h 5955635"/>
              <a:gd name="connsiteX852" fmla="*/ 4781119 w 6187971"/>
              <a:gd name="connsiteY852" fmla="*/ 4858161 h 5955635"/>
              <a:gd name="connsiteX853" fmla="*/ 4838096 w 6187971"/>
              <a:gd name="connsiteY853" fmla="*/ 4794182 h 5955635"/>
              <a:gd name="connsiteX854" fmla="*/ 4846142 w 6187971"/>
              <a:gd name="connsiteY854" fmla="*/ 4787753 h 5955635"/>
              <a:gd name="connsiteX855" fmla="*/ 4855150 w 6187971"/>
              <a:gd name="connsiteY855" fmla="*/ 4785829 h 5955635"/>
              <a:gd name="connsiteX856" fmla="*/ 4872859 w 6187971"/>
              <a:gd name="connsiteY856" fmla="*/ 4758497 h 5955635"/>
              <a:gd name="connsiteX857" fmla="*/ 4899577 w 6187971"/>
              <a:gd name="connsiteY857" fmla="*/ 4729241 h 5955635"/>
              <a:gd name="connsiteX858" fmla="*/ 4951393 w 6187971"/>
              <a:gd name="connsiteY858" fmla="*/ 4685203 h 5955635"/>
              <a:gd name="connsiteX859" fmla="*/ 4950431 w 6187971"/>
              <a:gd name="connsiteY859" fmla="*/ 4680699 h 5955635"/>
              <a:gd name="connsiteX860" fmla="*/ 4965561 w 6187971"/>
              <a:gd name="connsiteY860" fmla="*/ 4663338 h 5955635"/>
              <a:gd name="connsiteX861" fmla="*/ 4969103 w 6187971"/>
              <a:gd name="connsiteY861" fmla="*/ 4657871 h 5955635"/>
              <a:gd name="connsiteX862" fmla="*/ 4999362 w 6187971"/>
              <a:gd name="connsiteY862" fmla="*/ 4623149 h 5955635"/>
              <a:gd name="connsiteX863" fmla="*/ 5014491 w 6187971"/>
              <a:gd name="connsiteY863" fmla="*/ 4605787 h 5955635"/>
              <a:gd name="connsiteX864" fmla="*/ 5059879 w 6187971"/>
              <a:gd name="connsiteY864" fmla="*/ 4553704 h 5955635"/>
              <a:gd name="connsiteX865" fmla="*/ 5078551 w 6187971"/>
              <a:gd name="connsiteY865" fmla="*/ 4530876 h 5955635"/>
              <a:gd name="connsiteX866" fmla="*/ 5083055 w 6187971"/>
              <a:gd name="connsiteY866" fmla="*/ 4529914 h 5955635"/>
              <a:gd name="connsiteX867" fmla="*/ 5086597 w 6187971"/>
              <a:gd name="connsiteY867" fmla="*/ 4524447 h 5955635"/>
              <a:gd name="connsiteX868" fmla="*/ 5085635 w 6187971"/>
              <a:gd name="connsiteY868" fmla="*/ 4519944 h 5955635"/>
              <a:gd name="connsiteX869" fmla="*/ 5090139 w 6187971"/>
              <a:gd name="connsiteY869" fmla="*/ 4518982 h 5955635"/>
              <a:gd name="connsiteX870" fmla="*/ 5159358 w 6187971"/>
              <a:gd name="connsiteY870" fmla="*/ 4424129 h 5955635"/>
              <a:gd name="connsiteX871" fmla="*/ 5167403 w 6187971"/>
              <a:gd name="connsiteY871" fmla="*/ 4417701 h 5955635"/>
              <a:gd name="connsiteX872" fmla="*/ 5171907 w 6187971"/>
              <a:gd name="connsiteY872" fmla="*/ 4416738 h 5955635"/>
              <a:gd name="connsiteX873" fmla="*/ 5175450 w 6187971"/>
              <a:gd name="connsiteY873" fmla="*/ 4411272 h 5955635"/>
              <a:gd name="connsiteX874" fmla="*/ 5174487 w 6187971"/>
              <a:gd name="connsiteY874" fmla="*/ 4406768 h 5955635"/>
              <a:gd name="connsiteX875" fmla="*/ 5198318 w 6187971"/>
              <a:gd name="connsiteY875" fmla="*/ 4363999 h 5955635"/>
              <a:gd name="connsiteX876" fmla="*/ 5201860 w 6187971"/>
              <a:gd name="connsiteY876" fmla="*/ 4358534 h 5955635"/>
              <a:gd name="connsiteX877" fmla="*/ 5204439 w 6187971"/>
              <a:gd name="connsiteY877" fmla="*/ 4348563 h 5955635"/>
              <a:gd name="connsiteX878" fmla="*/ 5195619 w 6187971"/>
              <a:gd name="connsiteY878" fmla="*/ 4350447 h 5955635"/>
              <a:gd name="connsiteX879" fmla="*/ 5203077 w 6187971"/>
              <a:gd name="connsiteY879" fmla="*/ 4339435 h 5955635"/>
              <a:gd name="connsiteX880" fmla="*/ 5204128 w 6187971"/>
              <a:gd name="connsiteY880" fmla="*/ 4325131 h 5955635"/>
              <a:gd name="connsiteX881" fmla="*/ 5204204 w 6187971"/>
              <a:gd name="connsiteY881" fmla="*/ 4325020 h 5955635"/>
              <a:gd name="connsiteX882" fmla="*/ 5218092 w 6187971"/>
              <a:gd name="connsiteY882" fmla="*/ 4313267 h 5955635"/>
              <a:gd name="connsiteX883" fmla="*/ 5229887 w 6187971"/>
              <a:gd name="connsiteY883" fmla="*/ 4291321 h 5955635"/>
              <a:gd name="connsiteX884" fmla="*/ 5234391 w 6187971"/>
              <a:gd name="connsiteY884" fmla="*/ 4290358 h 5955635"/>
              <a:gd name="connsiteX885" fmla="*/ 5233429 w 6187971"/>
              <a:gd name="connsiteY885" fmla="*/ 4285854 h 5955635"/>
              <a:gd name="connsiteX886" fmla="*/ 5232466 w 6187971"/>
              <a:gd name="connsiteY886" fmla="*/ 4281350 h 5955635"/>
              <a:gd name="connsiteX887" fmla="*/ 5245016 w 6187971"/>
              <a:gd name="connsiteY887" fmla="*/ 4273959 h 5955635"/>
              <a:gd name="connsiteX888" fmla="*/ 5241474 w 6187971"/>
              <a:gd name="connsiteY888" fmla="*/ 4279425 h 5955635"/>
              <a:gd name="connsiteX889" fmla="*/ 5238895 w 6187971"/>
              <a:gd name="connsiteY889" fmla="*/ 4289396 h 5955635"/>
              <a:gd name="connsiteX890" fmla="*/ 5246941 w 6187971"/>
              <a:gd name="connsiteY890" fmla="*/ 4282967 h 5955635"/>
              <a:gd name="connsiteX891" fmla="*/ 5251445 w 6187971"/>
              <a:gd name="connsiteY891" fmla="*/ 4282005 h 5955635"/>
              <a:gd name="connsiteX892" fmla="*/ 5238240 w 6187971"/>
              <a:gd name="connsiteY892" fmla="*/ 4308374 h 5955635"/>
              <a:gd name="connsiteX893" fmla="*/ 5347073 w 6187971"/>
              <a:gd name="connsiteY893" fmla="*/ 4134414 h 5955635"/>
              <a:gd name="connsiteX894" fmla="*/ 5356737 w 6187971"/>
              <a:gd name="connsiteY894" fmla="*/ 4113510 h 5955635"/>
              <a:gd name="connsiteX895" fmla="*/ 5360278 w 6187971"/>
              <a:gd name="connsiteY895" fmla="*/ 4108045 h 5955635"/>
              <a:gd name="connsiteX896" fmla="*/ 5440163 w 6187971"/>
              <a:gd name="connsiteY896" fmla="*/ 3930850 h 5955635"/>
              <a:gd name="connsiteX897" fmla="*/ 5447247 w 6187971"/>
              <a:gd name="connsiteY897" fmla="*/ 3919918 h 5955635"/>
              <a:gd name="connsiteX898" fmla="*/ 5441125 w 6187971"/>
              <a:gd name="connsiteY898" fmla="*/ 3935354 h 5955635"/>
              <a:gd name="connsiteX899" fmla="*/ 5443050 w 6187971"/>
              <a:gd name="connsiteY899" fmla="*/ 3944362 h 5955635"/>
              <a:gd name="connsiteX900" fmla="*/ 5437891 w 6187971"/>
              <a:gd name="connsiteY900" fmla="*/ 3964303 h 5955635"/>
              <a:gd name="connsiteX901" fmla="*/ 5434349 w 6187971"/>
              <a:gd name="connsiteY901" fmla="*/ 3969770 h 5955635"/>
              <a:gd name="connsiteX902" fmla="*/ 5435311 w 6187971"/>
              <a:gd name="connsiteY902" fmla="*/ 3974273 h 5955635"/>
              <a:gd name="connsiteX903" fmla="*/ 5425955 w 6187971"/>
              <a:gd name="connsiteY903" fmla="*/ 4018659 h 5955635"/>
              <a:gd name="connsiteX904" fmla="*/ 5428535 w 6187971"/>
              <a:gd name="connsiteY904" fmla="*/ 4008688 h 5955635"/>
              <a:gd name="connsiteX905" fmla="*/ 5430460 w 6187971"/>
              <a:gd name="connsiteY905" fmla="*/ 4017697 h 5955635"/>
              <a:gd name="connsiteX906" fmla="*/ 5438505 w 6187971"/>
              <a:gd name="connsiteY906" fmla="*/ 4011268 h 5955635"/>
              <a:gd name="connsiteX907" fmla="*/ 5439468 w 6187971"/>
              <a:gd name="connsiteY907" fmla="*/ 4015773 h 5955635"/>
              <a:gd name="connsiteX908" fmla="*/ 5435926 w 6187971"/>
              <a:gd name="connsiteY908" fmla="*/ 4021238 h 5955635"/>
              <a:gd name="connsiteX909" fmla="*/ 5436889 w 6187971"/>
              <a:gd name="connsiteY909" fmla="*/ 4025742 h 5955635"/>
              <a:gd name="connsiteX910" fmla="*/ 5429150 w 6187971"/>
              <a:gd name="connsiteY910" fmla="*/ 4055653 h 5955635"/>
              <a:gd name="connsiteX911" fmla="*/ 5430112 w 6187971"/>
              <a:gd name="connsiteY911" fmla="*/ 4060158 h 5955635"/>
              <a:gd name="connsiteX912" fmla="*/ 5433654 w 6187971"/>
              <a:gd name="connsiteY912" fmla="*/ 4054691 h 5955635"/>
              <a:gd name="connsiteX913" fmla="*/ 5438158 w 6187971"/>
              <a:gd name="connsiteY913" fmla="*/ 4053729 h 5955635"/>
              <a:gd name="connsiteX914" fmla="*/ 5410438 w 6187971"/>
              <a:gd name="connsiteY914" fmla="*/ 4144425 h 5955635"/>
              <a:gd name="connsiteX915" fmla="*/ 5377252 w 6187971"/>
              <a:gd name="connsiteY915" fmla="*/ 4231578 h 5955635"/>
              <a:gd name="connsiteX916" fmla="*/ 5378214 w 6187971"/>
              <a:gd name="connsiteY916" fmla="*/ 4236082 h 5955635"/>
              <a:gd name="connsiteX917" fmla="*/ 5373710 w 6187971"/>
              <a:gd name="connsiteY917" fmla="*/ 4237045 h 5955635"/>
              <a:gd name="connsiteX918" fmla="*/ 5374672 w 6187971"/>
              <a:gd name="connsiteY918" fmla="*/ 4241549 h 5955635"/>
              <a:gd name="connsiteX919" fmla="*/ 5371130 w 6187971"/>
              <a:gd name="connsiteY919" fmla="*/ 4247016 h 5955635"/>
              <a:gd name="connsiteX920" fmla="*/ 5365009 w 6187971"/>
              <a:gd name="connsiteY920" fmla="*/ 4262452 h 5955635"/>
              <a:gd name="connsiteX921" fmla="*/ 5366934 w 6187971"/>
              <a:gd name="connsiteY921" fmla="*/ 4271460 h 5955635"/>
              <a:gd name="connsiteX922" fmla="*/ 5372092 w 6187971"/>
              <a:gd name="connsiteY922" fmla="*/ 4251519 h 5955635"/>
              <a:gd name="connsiteX923" fmla="*/ 5376597 w 6187971"/>
              <a:gd name="connsiteY923" fmla="*/ 4250557 h 5955635"/>
              <a:gd name="connsiteX924" fmla="*/ 5377559 w 6187971"/>
              <a:gd name="connsiteY924" fmla="*/ 4255061 h 5955635"/>
              <a:gd name="connsiteX925" fmla="*/ 5381101 w 6187971"/>
              <a:gd name="connsiteY925" fmla="*/ 4249594 h 5955635"/>
              <a:gd name="connsiteX926" fmla="*/ 5380139 w 6187971"/>
              <a:gd name="connsiteY926" fmla="*/ 4245091 h 5955635"/>
              <a:gd name="connsiteX927" fmla="*/ 5383681 w 6187971"/>
              <a:gd name="connsiteY927" fmla="*/ 4239624 h 5955635"/>
              <a:gd name="connsiteX928" fmla="*/ 5389802 w 6187971"/>
              <a:gd name="connsiteY928" fmla="*/ 4224188 h 5955635"/>
              <a:gd name="connsiteX929" fmla="*/ 5387877 w 6187971"/>
              <a:gd name="connsiteY929" fmla="*/ 4215179 h 5955635"/>
              <a:gd name="connsiteX930" fmla="*/ 5396885 w 6187971"/>
              <a:gd name="connsiteY930" fmla="*/ 4213255 h 5955635"/>
              <a:gd name="connsiteX931" fmla="*/ 5403662 w 6187971"/>
              <a:gd name="connsiteY931" fmla="*/ 4178840 h 5955635"/>
              <a:gd name="connsiteX932" fmla="*/ 5428147 w 6187971"/>
              <a:gd name="connsiteY932" fmla="*/ 4117093 h 5955635"/>
              <a:gd name="connsiteX933" fmla="*/ 5423643 w 6187971"/>
              <a:gd name="connsiteY933" fmla="*/ 4118055 h 5955635"/>
              <a:gd name="connsiteX934" fmla="*/ 5430726 w 6187971"/>
              <a:gd name="connsiteY934" fmla="*/ 4107123 h 5955635"/>
              <a:gd name="connsiteX935" fmla="*/ 5428802 w 6187971"/>
              <a:gd name="connsiteY935" fmla="*/ 4098114 h 5955635"/>
              <a:gd name="connsiteX936" fmla="*/ 5433306 w 6187971"/>
              <a:gd name="connsiteY936" fmla="*/ 4097152 h 5955635"/>
              <a:gd name="connsiteX937" fmla="*/ 5440389 w 6187971"/>
              <a:gd name="connsiteY937" fmla="*/ 4086220 h 5955635"/>
              <a:gd name="connsiteX938" fmla="*/ 5458446 w 6187971"/>
              <a:gd name="connsiteY938" fmla="*/ 4016427 h 5955635"/>
              <a:gd name="connsiteX939" fmla="*/ 5449438 w 6187971"/>
              <a:gd name="connsiteY939" fmla="*/ 4018351 h 5955635"/>
              <a:gd name="connsiteX940" fmla="*/ 5482318 w 6187971"/>
              <a:gd name="connsiteY940" fmla="*/ 3907715 h 5955635"/>
              <a:gd name="connsiteX941" fmla="*/ 5505533 w 6187971"/>
              <a:gd name="connsiteY941" fmla="*/ 3817982 h 5955635"/>
              <a:gd name="connsiteX942" fmla="*/ 5510038 w 6187971"/>
              <a:gd name="connsiteY942" fmla="*/ 3817020 h 5955635"/>
              <a:gd name="connsiteX943" fmla="*/ 5525514 w 6187971"/>
              <a:gd name="connsiteY943" fmla="*/ 3757197 h 5955635"/>
              <a:gd name="connsiteX944" fmla="*/ 5528401 w 6187971"/>
              <a:gd name="connsiteY944" fmla="*/ 3770709 h 5955635"/>
              <a:gd name="connsiteX945" fmla="*/ 5520048 w 6187971"/>
              <a:gd name="connsiteY945" fmla="*/ 3753656 h 5955635"/>
              <a:gd name="connsiteX946" fmla="*/ 5543571 w 6187971"/>
              <a:gd name="connsiteY946" fmla="*/ 3687405 h 5955635"/>
              <a:gd name="connsiteX947" fmla="*/ 5547113 w 6187971"/>
              <a:gd name="connsiteY947" fmla="*/ 3681939 h 5955635"/>
              <a:gd name="connsiteX948" fmla="*/ 5546151 w 6187971"/>
              <a:gd name="connsiteY948" fmla="*/ 3677434 h 5955635"/>
              <a:gd name="connsiteX949" fmla="*/ 5541647 w 6187971"/>
              <a:gd name="connsiteY949" fmla="*/ 3678397 h 5955635"/>
              <a:gd name="connsiteX950" fmla="*/ 5544226 w 6187971"/>
              <a:gd name="connsiteY950" fmla="*/ 3668427 h 5955635"/>
              <a:gd name="connsiteX951" fmla="*/ 5545189 w 6187971"/>
              <a:gd name="connsiteY951" fmla="*/ 3672930 h 5955635"/>
              <a:gd name="connsiteX952" fmla="*/ 5549693 w 6187971"/>
              <a:gd name="connsiteY952" fmla="*/ 3671968 h 5955635"/>
              <a:gd name="connsiteX953" fmla="*/ 5547768 w 6187971"/>
              <a:gd name="connsiteY953" fmla="*/ 3662960 h 5955635"/>
              <a:gd name="connsiteX954" fmla="*/ 5551310 w 6187971"/>
              <a:gd name="connsiteY954" fmla="*/ 3657493 h 5955635"/>
              <a:gd name="connsiteX955" fmla="*/ 5548423 w 6187971"/>
              <a:gd name="connsiteY955" fmla="*/ 3643981 h 5955635"/>
              <a:gd name="connsiteX956" fmla="*/ 5551003 w 6187971"/>
              <a:gd name="connsiteY956" fmla="*/ 3634011 h 5955635"/>
              <a:gd name="connsiteX957" fmla="*/ 5547461 w 6187971"/>
              <a:gd name="connsiteY957" fmla="*/ 3639478 h 5955635"/>
              <a:gd name="connsiteX958" fmla="*/ 5543919 w 6187971"/>
              <a:gd name="connsiteY958" fmla="*/ 3644943 h 5955635"/>
              <a:gd name="connsiteX959" fmla="*/ 5541995 w 6187971"/>
              <a:gd name="connsiteY959" fmla="*/ 3635936 h 5955635"/>
              <a:gd name="connsiteX960" fmla="*/ 5549733 w 6187971"/>
              <a:gd name="connsiteY960" fmla="*/ 3606025 h 5955635"/>
              <a:gd name="connsiteX961" fmla="*/ 5561668 w 6187971"/>
              <a:gd name="connsiteY961" fmla="*/ 3551669 h 5955635"/>
              <a:gd name="connsiteX962" fmla="*/ 5565210 w 6187971"/>
              <a:gd name="connsiteY962" fmla="*/ 3546202 h 5955635"/>
              <a:gd name="connsiteX963" fmla="*/ 5564248 w 6187971"/>
              <a:gd name="connsiteY963" fmla="*/ 3541699 h 5955635"/>
              <a:gd name="connsiteX964" fmla="*/ 5568445 w 6187971"/>
              <a:gd name="connsiteY964" fmla="*/ 3517253 h 5955635"/>
              <a:gd name="connsiteX965" fmla="*/ 5569100 w 6187971"/>
              <a:gd name="connsiteY965" fmla="*/ 3498276 h 5955635"/>
              <a:gd name="connsiteX966" fmla="*/ 5580380 w 6187971"/>
              <a:gd name="connsiteY966" fmla="*/ 3462898 h 5955635"/>
              <a:gd name="connsiteX967" fmla="*/ 5584885 w 6187971"/>
              <a:gd name="connsiteY967" fmla="*/ 3461936 h 5955635"/>
              <a:gd name="connsiteX968" fmla="*/ 5582960 w 6187971"/>
              <a:gd name="connsiteY968" fmla="*/ 3452927 h 5955635"/>
              <a:gd name="connsiteX969" fmla="*/ 5581998 w 6187971"/>
              <a:gd name="connsiteY969" fmla="*/ 3448424 h 5955635"/>
              <a:gd name="connsiteX970" fmla="*/ 5578456 w 6187971"/>
              <a:gd name="connsiteY970" fmla="*/ 3453889 h 5955635"/>
              <a:gd name="connsiteX971" fmla="*/ 5585232 w 6187971"/>
              <a:gd name="connsiteY971" fmla="*/ 3419474 h 5955635"/>
              <a:gd name="connsiteX972" fmla="*/ 5588774 w 6187971"/>
              <a:gd name="connsiteY972" fmla="*/ 3414008 h 5955635"/>
              <a:gd name="connsiteX973" fmla="*/ 5587812 w 6187971"/>
              <a:gd name="connsiteY973" fmla="*/ 3409504 h 5955635"/>
              <a:gd name="connsiteX974" fmla="*/ 5590084 w 6187971"/>
              <a:gd name="connsiteY974" fmla="*/ 3376051 h 5955635"/>
              <a:gd name="connsiteX975" fmla="*/ 5591047 w 6187971"/>
              <a:gd name="connsiteY975" fmla="*/ 3380555 h 5955635"/>
              <a:gd name="connsiteX976" fmla="*/ 5593934 w 6187971"/>
              <a:gd name="connsiteY976" fmla="*/ 3394067 h 5955635"/>
              <a:gd name="connsiteX977" fmla="*/ 5596512 w 6187971"/>
              <a:gd name="connsiteY977" fmla="*/ 3384097 h 5955635"/>
              <a:gd name="connsiteX978" fmla="*/ 5600054 w 6187971"/>
              <a:gd name="connsiteY978" fmla="*/ 3378631 h 5955635"/>
              <a:gd name="connsiteX979" fmla="*/ 5599399 w 6187971"/>
              <a:gd name="connsiteY979" fmla="*/ 3397610 h 5955635"/>
              <a:gd name="connsiteX980" fmla="*/ 5609370 w 6187971"/>
              <a:gd name="connsiteY980" fmla="*/ 3400188 h 5955635"/>
              <a:gd name="connsiteX981" fmla="*/ 5616146 w 6187971"/>
              <a:gd name="connsiteY981" fmla="*/ 3365773 h 5955635"/>
              <a:gd name="connsiteX982" fmla="*/ 5619688 w 6187971"/>
              <a:gd name="connsiteY982" fmla="*/ 3360307 h 5955635"/>
              <a:gd name="connsiteX983" fmla="*/ 5618726 w 6187971"/>
              <a:gd name="connsiteY983" fmla="*/ 3355803 h 5955635"/>
              <a:gd name="connsiteX984" fmla="*/ 5617764 w 6187971"/>
              <a:gd name="connsiteY984" fmla="*/ 3351299 h 5955635"/>
              <a:gd name="connsiteX985" fmla="*/ 5614222 w 6187971"/>
              <a:gd name="connsiteY985" fmla="*/ 3356765 h 5955635"/>
              <a:gd name="connsiteX986" fmla="*/ 5611335 w 6187971"/>
              <a:gd name="connsiteY986" fmla="*/ 3343253 h 5955635"/>
              <a:gd name="connsiteX987" fmla="*/ 5605868 w 6187971"/>
              <a:gd name="connsiteY987" fmla="*/ 3339711 h 5955635"/>
              <a:gd name="connsiteX988" fmla="*/ 5601672 w 6187971"/>
              <a:gd name="connsiteY988" fmla="*/ 3364156 h 5955635"/>
              <a:gd name="connsiteX989" fmla="*/ 5600710 w 6187971"/>
              <a:gd name="connsiteY989" fmla="*/ 3359652 h 5955635"/>
              <a:gd name="connsiteX990" fmla="*/ 5594281 w 6187971"/>
              <a:gd name="connsiteY990" fmla="*/ 3351607 h 5955635"/>
              <a:gd name="connsiteX991" fmla="*/ 5592057 w 6187971"/>
              <a:gd name="connsiteY991" fmla="*/ 3360201 h 5955635"/>
              <a:gd name="connsiteX992" fmla="*/ 5590783 w 6187971"/>
              <a:gd name="connsiteY992" fmla="*/ 3351765 h 5955635"/>
              <a:gd name="connsiteX993" fmla="*/ 5593974 w 6187971"/>
              <a:gd name="connsiteY993" fmla="*/ 3328124 h 5955635"/>
              <a:gd name="connsiteX994" fmla="*/ 5577575 w 6187971"/>
              <a:gd name="connsiteY994" fmla="*/ 3317498 h 5955635"/>
              <a:gd name="connsiteX995" fmla="*/ 5583041 w 6187971"/>
              <a:gd name="connsiteY995" fmla="*/ 3321040 h 5955635"/>
              <a:gd name="connsiteX996" fmla="*/ 5587545 w 6187971"/>
              <a:gd name="connsiteY996" fmla="*/ 3320078 h 5955635"/>
              <a:gd name="connsiteX997" fmla="*/ 5592049 w 6187971"/>
              <a:gd name="connsiteY997" fmla="*/ 3319116 h 5955635"/>
              <a:gd name="connsiteX998" fmla="*/ 5590125 w 6187971"/>
              <a:gd name="connsiteY998" fmla="*/ 3310107 h 5955635"/>
              <a:gd name="connsiteX999" fmla="*/ 5589163 w 6187971"/>
              <a:gd name="connsiteY999" fmla="*/ 3305604 h 5955635"/>
              <a:gd name="connsiteX1000" fmla="*/ 5596246 w 6187971"/>
              <a:gd name="connsiteY1000" fmla="*/ 3294671 h 5955635"/>
              <a:gd name="connsiteX1001" fmla="*/ 5598170 w 6187971"/>
              <a:gd name="connsiteY1001" fmla="*/ 3303679 h 5955635"/>
              <a:gd name="connsiteX1002" fmla="*/ 5602675 w 6187971"/>
              <a:gd name="connsiteY1002" fmla="*/ 3302717 h 5955635"/>
              <a:gd name="connsiteX1003" fmla="*/ 5605254 w 6187971"/>
              <a:gd name="connsiteY1003" fmla="*/ 3292746 h 5955635"/>
              <a:gd name="connsiteX1004" fmla="*/ 5603330 w 6187971"/>
              <a:gd name="connsiteY1004" fmla="*/ 3283738 h 5955635"/>
              <a:gd name="connsiteX1005" fmla="*/ 5592397 w 6187971"/>
              <a:gd name="connsiteY1005" fmla="*/ 3276655 h 5955635"/>
              <a:gd name="connsiteX1006" fmla="*/ 5586930 w 6187971"/>
              <a:gd name="connsiteY1006" fmla="*/ 3273113 h 5955635"/>
              <a:gd name="connsiteX1007" fmla="*/ 5583389 w 6187971"/>
              <a:gd name="connsiteY1007" fmla="*/ 3278580 h 5955635"/>
              <a:gd name="connsiteX1008" fmla="*/ 5583081 w 6187971"/>
              <a:gd name="connsiteY1008" fmla="*/ 3255097 h 5955635"/>
              <a:gd name="connsiteX1009" fmla="*/ 5585968 w 6187971"/>
              <a:gd name="connsiteY1009" fmla="*/ 3268609 h 5955635"/>
              <a:gd name="connsiteX1010" fmla="*/ 5591127 w 6187971"/>
              <a:gd name="connsiteY1010" fmla="*/ 3248668 h 5955635"/>
              <a:gd name="connsiteX1011" fmla="*/ 5595632 w 6187971"/>
              <a:gd name="connsiteY1011" fmla="*/ 3247705 h 5955635"/>
              <a:gd name="connsiteX1012" fmla="*/ 5594669 w 6187971"/>
              <a:gd name="connsiteY1012" fmla="*/ 3243202 h 5955635"/>
              <a:gd name="connsiteX1013" fmla="*/ 5593707 w 6187971"/>
              <a:gd name="connsiteY1013" fmla="*/ 3238698 h 5955635"/>
              <a:gd name="connsiteX1014" fmla="*/ 5589203 w 6187971"/>
              <a:gd name="connsiteY1014" fmla="*/ 3239660 h 5955635"/>
              <a:gd name="connsiteX1015" fmla="*/ 5596286 w 6187971"/>
              <a:gd name="connsiteY1015" fmla="*/ 3228728 h 5955635"/>
              <a:gd name="connsiteX1016" fmla="*/ 5590512 w 6187971"/>
              <a:gd name="connsiteY1016" fmla="*/ 3201704 h 5955635"/>
              <a:gd name="connsiteX1017" fmla="*/ 5592437 w 6187971"/>
              <a:gd name="connsiteY1017" fmla="*/ 3210711 h 5955635"/>
              <a:gd name="connsiteX1018" fmla="*/ 5595672 w 6187971"/>
              <a:gd name="connsiteY1018" fmla="*/ 3181763 h 5955635"/>
              <a:gd name="connsiteX1019" fmla="*/ 5601139 w 6187971"/>
              <a:gd name="connsiteY1019" fmla="*/ 3185304 h 5955635"/>
              <a:gd name="connsiteX1020" fmla="*/ 5600176 w 6187971"/>
              <a:gd name="connsiteY1020" fmla="*/ 3180800 h 5955635"/>
              <a:gd name="connsiteX1021" fmla="*/ 5604680 w 6187971"/>
              <a:gd name="connsiteY1021" fmla="*/ 3179838 h 5955635"/>
              <a:gd name="connsiteX1022" fmla="*/ 5610146 w 6187971"/>
              <a:gd name="connsiteY1022" fmla="*/ 3183379 h 5955635"/>
              <a:gd name="connsiteX1023" fmla="*/ 5609799 w 6187971"/>
              <a:gd name="connsiteY1023" fmla="*/ 3225841 h 5955635"/>
              <a:gd name="connsiteX1024" fmla="*/ 5605295 w 6187971"/>
              <a:gd name="connsiteY1024" fmla="*/ 3226803 h 5955635"/>
              <a:gd name="connsiteX1025" fmla="*/ 5604639 w 6187971"/>
              <a:gd name="connsiteY1025" fmla="*/ 3245781 h 5955635"/>
              <a:gd name="connsiteX1026" fmla="*/ 5610761 w 6187971"/>
              <a:gd name="connsiteY1026" fmla="*/ 3230344 h 5955635"/>
              <a:gd name="connsiteX1027" fmla="*/ 5611068 w 6187971"/>
              <a:gd name="connsiteY1027" fmla="*/ 3253827 h 5955635"/>
              <a:gd name="connsiteX1028" fmla="*/ 5607526 w 6187971"/>
              <a:gd name="connsiteY1028" fmla="*/ 3259294 h 5955635"/>
              <a:gd name="connsiteX1029" fmla="*/ 5608488 w 6187971"/>
              <a:gd name="connsiteY1029" fmla="*/ 3263797 h 5955635"/>
              <a:gd name="connsiteX1030" fmla="*/ 5613955 w 6187971"/>
              <a:gd name="connsiteY1030" fmla="*/ 3267339 h 5955635"/>
              <a:gd name="connsiteX1031" fmla="*/ 5617497 w 6187971"/>
              <a:gd name="connsiteY1031" fmla="*/ 3261873 h 5955635"/>
              <a:gd name="connsiteX1032" fmla="*/ 5620076 w 6187971"/>
              <a:gd name="connsiteY1032" fmla="*/ 3251903 h 5955635"/>
              <a:gd name="connsiteX1033" fmla="*/ 5619114 w 6187971"/>
              <a:gd name="connsiteY1033" fmla="*/ 3247399 h 5955635"/>
              <a:gd name="connsiteX1034" fmla="*/ 5614610 w 6187971"/>
              <a:gd name="connsiteY1034" fmla="*/ 3248361 h 5955635"/>
              <a:gd name="connsiteX1035" fmla="*/ 5614651 w 6187971"/>
              <a:gd name="connsiteY1035" fmla="*/ 3182417 h 5955635"/>
              <a:gd name="connsiteX1036" fmla="*/ 5618192 w 6187971"/>
              <a:gd name="connsiteY1036" fmla="*/ 3176951 h 5955635"/>
              <a:gd name="connsiteX1037" fmla="*/ 5617229 w 6187971"/>
              <a:gd name="connsiteY1037" fmla="*/ 3172447 h 5955635"/>
              <a:gd name="connsiteX1038" fmla="*/ 5616267 w 6187971"/>
              <a:gd name="connsiteY1038" fmla="*/ 3167943 h 5955635"/>
              <a:gd name="connsiteX1039" fmla="*/ 5619502 w 6187971"/>
              <a:gd name="connsiteY1039" fmla="*/ 3138994 h 5955635"/>
              <a:gd name="connsiteX1040" fmla="*/ 5614998 w 6187971"/>
              <a:gd name="connsiteY1040" fmla="*/ 3139956 h 5955635"/>
              <a:gd name="connsiteX1041" fmla="*/ 5618540 w 6187971"/>
              <a:gd name="connsiteY1041" fmla="*/ 3134491 h 5955635"/>
              <a:gd name="connsiteX1042" fmla="*/ 5621120 w 6187971"/>
              <a:gd name="connsiteY1042" fmla="*/ 3124519 h 5955635"/>
              <a:gd name="connsiteX1043" fmla="*/ 5615653 w 6187971"/>
              <a:gd name="connsiteY1043" fmla="*/ 3120977 h 5955635"/>
              <a:gd name="connsiteX1044" fmla="*/ 5607995 w 6187971"/>
              <a:gd name="connsiteY1044" fmla="*/ 3019002 h 5955635"/>
              <a:gd name="connsiteX1045" fmla="*/ 5610575 w 6187971"/>
              <a:gd name="connsiteY1045" fmla="*/ 3009032 h 5955635"/>
              <a:gd name="connsiteX1046" fmla="*/ 5609613 w 6187971"/>
              <a:gd name="connsiteY1046" fmla="*/ 3004527 h 5955635"/>
              <a:gd name="connsiteX1047" fmla="*/ 5605109 w 6187971"/>
              <a:gd name="connsiteY1047" fmla="*/ 3005490 h 5955635"/>
              <a:gd name="connsiteX1048" fmla="*/ 5608343 w 6187971"/>
              <a:gd name="connsiteY1048" fmla="*/ 2976541 h 5955635"/>
              <a:gd name="connsiteX1049" fmla="*/ 5607380 w 6187971"/>
              <a:gd name="connsiteY1049" fmla="*/ 2972037 h 5955635"/>
              <a:gd name="connsiteX1050" fmla="*/ 5605456 w 6187971"/>
              <a:gd name="connsiteY1050" fmla="*/ 2963029 h 5955635"/>
              <a:gd name="connsiteX1051" fmla="*/ 5604494 w 6187971"/>
              <a:gd name="connsiteY1051" fmla="*/ 2958525 h 5955635"/>
              <a:gd name="connsiteX1052" fmla="*/ 5608036 w 6187971"/>
              <a:gd name="connsiteY1052" fmla="*/ 2953059 h 5955635"/>
              <a:gd name="connsiteX1053" fmla="*/ 5607073 w 6187971"/>
              <a:gd name="connsiteY1053" fmla="*/ 2948555 h 5955635"/>
              <a:gd name="connsiteX1054" fmla="*/ 5601300 w 6187971"/>
              <a:gd name="connsiteY1054" fmla="*/ 2921531 h 5955635"/>
              <a:gd name="connsiteX1055" fmla="*/ 5600338 w 6187971"/>
              <a:gd name="connsiteY1055" fmla="*/ 2917026 h 5955635"/>
              <a:gd name="connsiteX1056" fmla="*/ 5598413 w 6187971"/>
              <a:gd name="connsiteY1056" fmla="*/ 2908019 h 5955635"/>
              <a:gd name="connsiteX1057" fmla="*/ 5597451 w 6187971"/>
              <a:gd name="connsiteY1057" fmla="*/ 2903514 h 5955635"/>
              <a:gd name="connsiteX1058" fmla="*/ 5590715 w 6187971"/>
              <a:gd name="connsiteY1058" fmla="*/ 2871986 h 5955635"/>
              <a:gd name="connsiteX1059" fmla="*/ 5595874 w 6187971"/>
              <a:gd name="connsiteY1059" fmla="*/ 2852045 h 5955635"/>
              <a:gd name="connsiteX1060" fmla="*/ 5599416 w 6187971"/>
              <a:gd name="connsiteY1060" fmla="*/ 2846579 h 5955635"/>
              <a:gd name="connsiteX1061" fmla="*/ 5598453 w 6187971"/>
              <a:gd name="connsiteY1061" fmla="*/ 2842075 h 5955635"/>
              <a:gd name="connsiteX1062" fmla="*/ 5593950 w 6187971"/>
              <a:gd name="connsiteY1062" fmla="*/ 2843037 h 5955635"/>
              <a:gd name="connsiteX1063" fmla="*/ 5594912 w 6187971"/>
              <a:gd name="connsiteY1063" fmla="*/ 2847541 h 5955635"/>
              <a:gd name="connsiteX1064" fmla="*/ 5586559 w 6187971"/>
              <a:gd name="connsiteY1064" fmla="*/ 2830487 h 5955635"/>
              <a:gd name="connsiteX1065" fmla="*/ 5595567 w 6187971"/>
              <a:gd name="connsiteY1065" fmla="*/ 2828563 h 5955635"/>
              <a:gd name="connsiteX1066" fmla="*/ 5600701 w 6187971"/>
              <a:gd name="connsiteY1066" fmla="*/ 2831889 h 5955635"/>
              <a:gd name="connsiteX1067" fmla="*/ 5604441 w 6187971"/>
              <a:gd name="connsiteY1067" fmla="*/ 2857353 h 5955635"/>
              <a:gd name="connsiteX1068" fmla="*/ 5620278 w 6187971"/>
              <a:gd name="connsiteY1068" fmla="*/ 2922185 h 5955635"/>
              <a:gd name="connsiteX1069" fmla="*/ 5616736 w 6187971"/>
              <a:gd name="connsiteY1069" fmla="*/ 2927652 h 5955635"/>
              <a:gd name="connsiteX1070" fmla="*/ 5617699 w 6187971"/>
              <a:gd name="connsiteY1070" fmla="*/ 2932156 h 5955635"/>
              <a:gd name="connsiteX1071" fmla="*/ 5627014 w 6187971"/>
              <a:gd name="connsiteY1071" fmla="*/ 2953713 h 5955635"/>
              <a:gd name="connsiteX1072" fmla="*/ 5623165 w 6187971"/>
              <a:gd name="connsiteY1072" fmla="*/ 2935697 h 5955635"/>
              <a:gd name="connsiteX1073" fmla="*/ 5628632 w 6187971"/>
              <a:gd name="connsiteY1073" fmla="*/ 2939239 h 5955635"/>
              <a:gd name="connsiteX1074" fmla="*/ 5627670 w 6187971"/>
              <a:gd name="connsiteY1074" fmla="*/ 2934735 h 5955635"/>
              <a:gd name="connsiteX1075" fmla="*/ 5626707 w 6187971"/>
              <a:gd name="connsiteY1075" fmla="*/ 2930231 h 5955635"/>
              <a:gd name="connsiteX1076" fmla="*/ 5625745 w 6187971"/>
              <a:gd name="connsiteY1076" fmla="*/ 2925727 h 5955635"/>
              <a:gd name="connsiteX1077" fmla="*/ 5638642 w 6187971"/>
              <a:gd name="connsiteY1077" fmla="*/ 2875875 h 5955635"/>
              <a:gd name="connsiteX1078" fmla="*/ 5658009 w 6187971"/>
              <a:gd name="connsiteY1078" fmla="*/ 2768126 h 5955635"/>
              <a:gd name="connsiteX1079" fmla="*/ 5661551 w 6187971"/>
              <a:gd name="connsiteY1079" fmla="*/ 2762659 h 5955635"/>
              <a:gd name="connsiteX1080" fmla="*/ 5665093 w 6187971"/>
              <a:gd name="connsiteY1080" fmla="*/ 2757194 h 5955635"/>
              <a:gd name="connsiteX1081" fmla="*/ 5670559 w 6187971"/>
              <a:gd name="connsiteY1081" fmla="*/ 2760735 h 5955635"/>
              <a:gd name="connsiteX1082" fmla="*/ 5667672 w 6187971"/>
              <a:gd name="connsiteY1082" fmla="*/ 2747222 h 5955635"/>
              <a:gd name="connsiteX1083" fmla="*/ 5667406 w 6187971"/>
              <a:gd name="connsiteY1083" fmla="*/ 2657797 h 5955635"/>
              <a:gd name="connsiteX1084" fmla="*/ 5673834 w 6187971"/>
              <a:gd name="connsiteY1084" fmla="*/ 2665842 h 5955635"/>
              <a:gd name="connsiteX1085" fmla="*/ 5689312 w 6187971"/>
              <a:gd name="connsiteY1085" fmla="*/ 2606020 h 5955635"/>
              <a:gd name="connsiteX1086" fmla="*/ 5691236 w 6187971"/>
              <a:gd name="connsiteY1086" fmla="*/ 2615028 h 5955635"/>
              <a:gd name="connsiteX1087" fmla="*/ 5692198 w 6187971"/>
              <a:gd name="connsiteY1087" fmla="*/ 2619532 h 5955635"/>
              <a:gd name="connsiteX1088" fmla="*/ 5695739 w 6187971"/>
              <a:gd name="connsiteY1088" fmla="*/ 2614066 h 5955635"/>
              <a:gd name="connsiteX1089" fmla="*/ 5693815 w 6187971"/>
              <a:gd name="connsiteY1089" fmla="*/ 2605058 h 5955635"/>
              <a:gd name="connsiteX1090" fmla="*/ 5709211 w 6187971"/>
              <a:gd name="connsiteY1090" fmla="*/ 2677123 h 5955635"/>
              <a:gd name="connsiteX1091" fmla="*/ 5729234 w 6187971"/>
              <a:gd name="connsiteY1091" fmla="*/ 2550395 h 5955635"/>
              <a:gd name="connsiteX1092" fmla="*/ 5744362 w 6187971"/>
              <a:gd name="connsiteY1092" fmla="*/ 2533034 h 5955635"/>
              <a:gd name="connsiteX1093" fmla="*/ 5538793 w 6187971"/>
              <a:gd name="connsiteY1093" fmla="*/ 2562824 h 5955635"/>
              <a:gd name="connsiteX1094" fmla="*/ 5560618 w 6187971"/>
              <a:gd name="connsiteY1094" fmla="*/ 2642934 h 5955635"/>
              <a:gd name="connsiteX1095" fmla="*/ 5581828 w 6187971"/>
              <a:gd name="connsiteY1095" fmla="*/ 2676080 h 5955635"/>
              <a:gd name="connsiteX1096" fmla="*/ 5595955 w 6187971"/>
              <a:gd name="connsiteY1096" fmla="*/ 2720158 h 5955635"/>
              <a:gd name="connsiteX1097" fmla="*/ 5603306 w 6187971"/>
              <a:gd name="connsiteY1097" fmla="*/ 2798652 h 5955635"/>
              <a:gd name="connsiteX1098" fmla="*/ 5597839 w 6187971"/>
              <a:gd name="connsiteY1098" fmla="*/ 2795110 h 5955635"/>
              <a:gd name="connsiteX1099" fmla="*/ 5598802 w 6187971"/>
              <a:gd name="connsiteY1099" fmla="*/ 2799614 h 5955635"/>
              <a:gd name="connsiteX1100" fmla="*/ 5598146 w 6187971"/>
              <a:gd name="connsiteY1100" fmla="*/ 2818592 h 5955635"/>
              <a:gd name="connsiteX1101" fmla="*/ 5599109 w 6187971"/>
              <a:gd name="connsiteY1101" fmla="*/ 2823096 h 5955635"/>
              <a:gd name="connsiteX1102" fmla="*/ 5594817 w 6187971"/>
              <a:gd name="connsiteY1102" fmla="*/ 2824013 h 5955635"/>
              <a:gd name="connsiteX1103" fmla="*/ 5593589 w 6187971"/>
              <a:gd name="connsiteY1103" fmla="*/ 2816549 h 5955635"/>
              <a:gd name="connsiteX1104" fmla="*/ 5584327 w 6187971"/>
              <a:gd name="connsiteY1104" fmla="*/ 2797996 h 5955635"/>
              <a:gd name="connsiteX1105" fmla="*/ 5587868 w 6187971"/>
              <a:gd name="connsiteY1105" fmla="*/ 2792530 h 5955635"/>
              <a:gd name="connsiteX1106" fmla="*/ 5586906 w 6187971"/>
              <a:gd name="connsiteY1106" fmla="*/ 2788027 h 5955635"/>
              <a:gd name="connsiteX1107" fmla="*/ 5590448 w 6187971"/>
              <a:gd name="connsiteY1107" fmla="*/ 2782560 h 5955635"/>
              <a:gd name="connsiteX1108" fmla="*/ 5589486 w 6187971"/>
              <a:gd name="connsiteY1108" fmla="*/ 2778056 h 5955635"/>
              <a:gd name="connsiteX1109" fmla="*/ 5584982 w 6187971"/>
              <a:gd name="connsiteY1109" fmla="*/ 2779018 h 5955635"/>
              <a:gd name="connsiteX1110" fmla="*/ 5572780 w 6187971"/>
              <a:gd name="connsiteY1110" fmla="*/ 2743948 h 5955635"/>
              <a:gd name="connsiteX1111" fmla="*/ 5577284 w 6187971"/>
              <a:gd name="connsiteY1111" fmla="*/ 2742986 h 5955635"/>
              <a:gd name="connsiteX1112" fmla="*/ 5575359 w 6187971"/>
              <a:gd name="connsiteY1112" fmla="*/ 2733977 h 5955635"/>
              <a:gd name="connsiteX1113" fmla="*/ 5574397 w 6187971"/>
              <a:gd name="connsiteY1113" fmla="*/ 2729474 h 5955635"/>
              <a:gd name="connsiteX1114" fmla="*/ 5569278 w 6187971"/>
              <a:gd name="connsiteY1114" fmla="*/ 2683471 h 5955635"/>
              <a:gd name="connsiteX1115" fmla="*/ 5564774 w 6187971"/>
              <a:gd name="connsiteY1115" fmla="*/ 2684433 h 5955635"/>
              <a:gd name="connsiteX1116" fmla="*/ 5568316 w 6187971"/>
              <a:gd name="connsiteY1116" fmla="*/ 2678967 h 5955635"/>
              <a:gd name="connsiteX1117" fmla="*/ 5562849 w 6187971"/>
              <a:gd name="connsiteY1117" fmla="*/ 2675425 h 5955635"/>
              <a:gd name="connsiteX1118" fmla="*/ 5557076 w 6187971"/>
              <a:gd name="connsiteY1118" fmla="*/ 2648401 h 5955635"/>
              <a:gd name="connsiteX1119" fmla="*/ 5549686 w 6187971"/>
              <a:gd name="connsiteY1119" fmla="*/ 2635851 h 5955635"/>
              <a:gd name="connsiteX1120" fmla="*/ 5553227 w 6187971"/>
              <a:gd name="connsiteY1120" fmla="*/ 2630384 h 5955635"/>
              <a:gd name="connsiteX1121" fmla="*/ 5543257 w 6187971"/>
              <a:gd name="connsiteY1121" fmla="*/ 2627805 h 5955635"/>
              <a:gd name="connsiteX1122" fmla="*/ 5547761 w 6187971"/>
              <a:gd name="connsiteY1122" fmla="*/ 2626843 h 5955635"/>
              <a:gd name="connsiteX1123" fmla="*/ 5546799 w 6187971"/>
              <a:gd name="connsiteY1123" fmla="*/ 2622339 h 5955635"/>
              <a:gd name="connsiteX1124" fmla="*/ 5545837 w 6187971"/>
              <a:gd name="connsiteY1124" fmla="*/ 2617834 h 5955635"/>
              <a:gd name="connsiteX1125" fmla="*/ 5544874 w 6187971"/>
              <a:gd name="connsiteY1125" fmla="*/ 2613331 h 5955635"/>
              <a:gd name="connsiteX1126" fmla="*/ 5543912 w 6187971"/>
              <a:gd name="connsiteY1126" fmla="*/ 2608826 h 5955635"/>
              <a:gd name="connsiteX1127" fmla="*/ 5546491 w 6187971"/>
              <a:gd name="connsiteY1127" fmla="*/ 2598857 h 5955635"/>
              <a:gd name="connsiteX1128" fmla="*/ 5540063 w 6187971"/>
              <a:gd name="connsiteY1128" fmla="*/ 2590810 h 5955635"/>
              <a:gd name="connsiteX1129" fmla="*/ 5538793 w 6187971"/>
              <a:gd name="connsiteY1129" fmla="*/ 2562824 h 5955635"/>
              <a:gd name="connsiteX1130" fmla="*/ 665421 w 6187971"/>
              <a:gd name="connsiteY1130" fmla="*/ 3538061 h 5955635"/>
              <a:gd name="connsiteX1131" fmla="*/ 668307 w 6187971"/>
              <a:gd name="connsiteY1131" fmla="*/ 3551573 h 5955635"/>
              <a:gd name="connsiteX1132" fmla="*/ 661880 w 6187971"/>
              <a:gd name="connsiteY1132" fmla="*/ 3543528 h 5955635"/>
              <a:gd name="connsiteX1133" fmla="*/ 665421 w 6187971"/>
              <a:gd name="connsiteY1133" fmla="*/ 3538061 h 5955635"/>
              <a:gd name="connsiteX1134" fmla="*/ 727864 w 6187971"/>
              <a:gd name="connsiteY1134" fmla="*/ 3477624 h 5955635"/>
              <a:gd name="connsiteX1135" fmla="*/ 733330 w 6187971"/>
              <a:gd name="connsiteY1135" fmla="*/ 3481166 h 5955635"/>
              <a:gd name="connsiteX1136" fmla="*/ 729788 w 6187971"/>
              <a:gd name="connsiteY1136" fmla="*/ 3486633 h 5955635"/>
              <a:gd name="connsiteX1137" fmla="*/ 727864 w 6187971"/>
              <a:gd name="connsiteY1137" fmla="*/ 3477624 h 5955635"/>
              <a:gd name="connsiteX1138" fmla="*/ 5425431 w 6187971"/>
              <a:gd name="connsiteY1138" fmla="*/ 2252659 h 5955635"/>
              <a:gd name="connsiteX1139" fmla="*/ 5432822 w 6187971"/>
              <a:gd name="connsiteY1139" fmla="*/ 2265209 h 5955635"/>
              <a:gd name="connsiteX1140" fmla="*/ 5433785 w 6187971"/>
              <a:gd name="connsiteY1140" fmla="*/ 2269713 h 5955635"/>
              <a:gd name="connsiteX1141" fmla="*/ 5434747 w 6187971"/>
              <a:gd name="connsiteY1141" fmla="*/ 2274217 h 5955635"/>
              <a:gd name="connsiteX1142" fmla="*/ 5435709 w 6187971"/>
              <a:gd name="connsiteY1142" fmla="*/ 2278721 h 5955635"/>
              <a:gd name="connsiteX1143" fmla="*/ 5429280 w 6187971"/>
              <a:gd name="connsiteY1143" fmla="*/ 2270676 h 5955635"/>
              <a:gd name="connsiteX1144" fmla="*/ 5425431 w 6187971"/>
              <a:gd name="connsiteY1144" fmla="*/ 2252659 h 5955635"/>
              <a:gd name="connsiteX1145" fmla="*/ 697152 w 6187971"/>
              <a:gd name="connsiteY1145" fmla="*/ 3201608 h 5955635"/>
              <a:gd name="connsiteX1146" fmla="*/ 701656 w 6187971"/>
              <a:gd name="connsiteY1146" fmla="*/ 3200646 h 5955635"/>
              <a:gd name="connsiteX1147" fmla="*/ 702618 w 6187971"/>
              <a:gd name="connsiteY1147" fmla="*/ 3205149 h 5955635"/>
              <a:gd name="connsiteX1148" fmla="*/ 697152 w 6187971"/>
              <a:gd name="connsiteY1148" fmla="*/ 3201608 h 5955635"/>
              <a:gd name="connsiteX1149" fmla="*/ 23704 w 6187971"/>
              <a:gd name="connsiteY1149" fmla="*/ 3000785 h 5955635"/>
              <a:gd name="connsiteX1150" fmla="*/ 25950 w 6187971"/>
              <a:gd name="connsiteY1150" fmla="*/ 3003797 h 5955635"/>
              <a:gd name="connsiteX1151" fmla="*/ 28196 w 6187971"/>
              <a:gd name="connsiteY1151" fmla="*/ 3006809 h 5955635"/>
              <a:gd name="connsiteX1152" fmla="*/ 22935 w 6187971"/>
              <a:gd name="connsiteY1152" fmla="*/ 3006044 h 5955635"/>
              <a:gd name="connsiteX1153" fmla="*/ 23704 w 6187971"/>
              <a:gd name="connsiteY1153" fmla="*/ 3000785 h 5955635"/>
              <a:gd name="connsiteX1154" fmla="*/ 5144618 w 6187971"/>
              <a:gd name="connsiteY1154" fmla="*/ 1709820 h 5955635"/>
              <a:gd name="connsiteX1155" fmla="*/ 5178685 w 6187971"/>
              <a:gd name="connsiteY1155" fmla="*/ 1759057 h 5955635"/>
              <a:gd name="connsiteX1156" fmla="*/ 5174182 w 6187971"/>
              <a:gd name="connsiteY1156" fmla="*/ 1760019 h 5955635"/>
              <a:gd name="connsiteX1157" fmla="*/ 5165829 w 6187971"/>
              <a:gd name="connsiteY1157" fmla="*/ 1742966 h 5955635"/>
              <a:gd name="connsiteX1158" fmla="*/ 5152972 w 6187971"/>
              <a:gd name="connsiteY1158" fmla="*/ 1726875 h 5955635"/>
              <a:gd name="connsiteX1159" fmla="*/ 5147505 w 6187971"/>
              <a:gd name="connsiteY1159" fmla="*/ 1723332 h 5955635"/>
              <a:gd name="connsiteX1160" fmla="*/ 5141076 w 6187971"/>
              <a:gd name="connsiteY1160" fmla="*/ 1715287 h 5955635"/>
              <a:gd name="connsiteX1161" fmla="*/ 5144618 w 6187971"/>
              <a:gd name="connsiteY1161" fmla="*/ 1709820 h 5955635"/>
              <a:gd name="connsiteX1162" fmla="*/ 726773 w 6187971"/>
              <a:gd name="connsiteY1162" fmla="*/ 2634833 h 5955635"/>
              <a:gd name="connsiteX1163" fmla="*/ 727736 w 6187971"/>
              <a:gd name="connsiteY1163" fmla="*/ 2639338 h 5955635"/>
              <a:gd name="connsiteX1164" fmla="*/ 723231 w 6187971"/>
              <a:gd name="connsiteY1164" fmla="*/ 2640300 h 5955635"/>
              <a:gd name="connsiteX1165" fmla="*/ 726773 w 6187971"/>
              <a:gd name="connsiteY1165" fmla="*/ 2634833 h 5955635"/>
              <a:gd name="connsiteX1166" fmla="*/ 760478 w 6187971"/>
              <a:gd name="connsiteY1166" fmla="*/ 2435480 h 5955635"/>
              <a:gd name="connsiteX1167" fmla="*/ 760347 w 6187971"/>
              <a:gd name="connsiteY1167" fmla="*/ 2439276 h 5955635"/>
              <a:gd name="connsiteX1168" fmla="*/ 756805 w 6187971"/>
              <a:gd name="connsiteY1168" fmla="*/ 2444741 h 5955635"/>
              <a:gd name="connsiteX1169" fmla="*/ 779150 w 6187971"/>
              <a:gd name="connsiteY1169" fmla="*/ 2373847 h 5955635"/>
              <a:gd name="connsiteX1170" fmla="*/ 779366 w 6187971"/>
              <a:gd name="connsiteY1170" fmla="*/ 2373987 h 5955635"/>
              <a:gd name="connsiteX1171" fmla="*/ 778898 w 6187971"/>
              <a:gd name="connsiteY1171" fmla="*/ 2374800 h 5955635"/>
              <a:gd name="connsiteX1172" fmla="*/ 82769 w 6187971"/>
              <a:gd name="connsiteY1172" fmla="*/ 2413119 h 5955635"/>
              <a:gd name="connsiteX1173" fmla="*/ 52067 w 6187971"/>
              <a:gd name="connsiteY1173" fmla="*/ 2604720 h 5955635"/>
              <a:gd name="connsiteX1174" fmla="*/ 56497 w 6187971"/>
              <a:gd name="connsiteY1174" fmla="*/ 2629537 h 5955635"/>
              <a:gd name="connsiteX1175" fmla="*/ 43546 w 6187971"/>
              <a:gd name="connsiteY1175" fmla="*/ 2681370 h 5955635"/>
              <a:gd name="connsiteX1176" fmla="*/ 47915 w 6187971"/>
              <a:gd name="connsiteY1176" fmla="*/ 2724979 h 5955635"/>
              <a:gd name="connsiteX1177" fmla="*/ 31949 w 6187971"/>
              <a:gd name="connsiteY1177" fmla="*/ 2779060 h 5955635"/>
              <a:gd name="connsiteX1178" fmla="*/ 21428 w 6187971"/>
              <a:gd name="connsiteY1178" fmla="*/ 2777530 h 5955635"/>
              <a:gd name="connsiteX1179" fmla="*/ 18290 w 6187971"/>
              <a:gd name="connsiteY1179" fmla="*/ 2817361 h 5955635"/>
              <a:gd name="connsiteX1180" fmla="*/ 21305 w 6187971"/>
              <a:gd name="connsiteY1180" fmla="*/ 2815114 h 5955635"/>
              <a:gd name="connsiteX1181" fmla="*/ 22074 w 6187971"/>
              <a:gd name="connsiteY1181" fmla="*/ 2809854 h 5955635"/>
              <a:gd name="connsiteX1182" fmla="*/ 24320 w 6187971"/>
              <a:gd name="connsiteY1182" fmla="*/ 2812866 h 5955635"/>
              <a:gd name="connsiteX1183" fmla="*/ 31118 w 6187971"/>
              <a:gd name="connsiteY1183" fmla="*/ 2803112 h 5955635"/>
              <a:gd name="connsiteX1184" fmla="*/ 29518 w 6187971"/>
              <a:gd name="connsiteY1184" fmla="*/ 2832423 h 5955635"/>
              <a:gd name="connsiteX1185" fmla="*/ 31764 w 6187971"/>
              <a:gd name="connsiteY1185" fmla="*/ 2835435 h 5955635"/>
              <a:gd name="connsiteX1186" fmla="*/ 28750 w 6187971"/>
              <a:gd name="connsiteY1186" fmla="*/ 2837683 h 5955635"/>
              <a:gd name="connsiteX1187" fmla="*/ 30226 w 6187971"/>
              <a:gd name="connsiteY1187" fmla="*/ 2845955 h 5955635"/>
              <a:gd name="connsiteX1188" fmla="*/ 27211 w 6187971"/>
              <a:gd name="connsiteY1188" fmla="*/ 2848202 h 5955635"/>
              <a:gd name="connsiteX1189" fmla="*/ 33057 w 6187971"/>
              <a:gd name="connsiteY1189" fmla="*/ 2900083 h 5955635"/>
              <a:gd name="connsiteX1190" fmla="*/ 21643 w 6187971"/>
              <a:gd name="connsiteY1190" fmla="*/ 2941397 h 5955635"/>
              <a:gd name="connsiteX1191" fmla="*/ 20874 w 6187971"/>
              <a:gd name="connsiteY1191" fmla="*/ 2946657 h 5955635"/>
              <a:gd name="connsiteX1192" fmla="*/ 19336 w 6187971"/>
              <a:gd name="connsiteY1192" fmla="*/ 2957176 h 5955635"/>
              <a:gd name="connsiteX1193" fmla="*/ 17091 w 6187971"/>
              <a:gd name="connsiteY1193" fmla="*/ 2954164 h 5955635"/>
              <a:gd name="connsiteX1194" fmla="*/ 17860 w 6187971"/>
              <a:gd name="connsiteY1194" fmla="*/ 2948904 h 5955635"/>
              <a:gd name="connsiteX1195" fmla="*/ 15614 w 6187971"/>
              <a:gd name="connsiteY1195" fmla="*/ 2945892 h 5955635"/>
              <a:gd name="connsiteX1196" fmla="*/ 19275 w 6187971"/>
              <a:gd name="connsiteY1196" fmla="*/ 2975968 h 5955635"/>
              <a:gd name="connsiteX1197" fmla="*/ 20044 w 6187971"/>
              <a:gd name="connsiteY1197" fmla="*/ 2970708 h 5955635"/>
              <a:gd name="connsiteX1198" fmla="*/ 22290 w 6187971"/>
              <a:gd name="connsiteY1198" fmla="*/ 2973720 h 5955635"/>
              <a:gd name="connsiteX1199" fmla="*/ 24535 w 6187971"/>
              <a:gd name="connsiteY1199" fmla="*/ 2976733 h 5955635"/>
              <a:gd name="connsiteX1200" fmla="*/ 28319 w 6187971"/>
              <a:gd name="connsiteY1200" fmla="*/ 2969225 h 5955635"/>
              <a:gd name="connsiteX1201" fmla="*/ 24474 w 6187971"/>
              <a:gd name="connsiteY1201" fmla="*/ 2995525 h 5955635"/>
              <a:gd name="connsiteX1202" fmla="*/ 23704 w 6187971"/>
              <a:gd name="connsiteY1202" fmla="*/ 3000785 h 5955635"/>
              <a:gd name="connsiteX1203" fmla="*/ 21090 w 6187971"/>
              <a:gd name="connsiteY1203" fmla="*/ 3110523 h 5955635"/>
              <a:gd name="connsiteX1204" fmla="*/ 20321 w 6187971"/>
              <a:gd name="connsiteY1204" fmla="*/ 3115783 h 5955635"/>
              <a:gd name="connsiteX1205" fmla="*/ 21797 w 6187971"/>
              <a:gd name="connsiteY1205" fmla="*/ 3124055 h 5955635"/>
              <a:gd name="connsiteX1206" fmla="*/ 19552 w 6187971"/>
              <a:gd name="connsiteY1206" fmla="*/ 3121043 h 5955635"/>
              <a:gd name="connsiteX1207" fmla="*/ 32964 w 6187971"/>
              <a:gd name="connsiteY1207" fmla="*/ 3157909 h 5955635"/>
              <a:gd name="connsiteX1208" fmla="*/ 31488 w 6187971"/>
              <a:gd name="connsiteY1208" fmla="*/ 3149636 h 5955635"/>
              <a:gd name="connsiteX1209" fmla="*/ 34503 w 6187971"/>
              <a:gd name="connsiteY1209" fmla="*/ 3147389 h 5955635"/>
              <a:gd name="connsiteX1210" fmla="*/ 35979 w 6187971"/>
              <a:gd name="connsiteY1210" fmla="*/ 3155661 h 5955635"/>
              <a:gd name="connsiteX1211" fmla="*/ 36796 w 6187971"/>
              <a:gd name="connsiteY1211" fmla="*/ 3156756 h 5955635"/>
              <a:gd name="connsiteX1212" fmla="*/ 36814 w 6187971"/>
              <a:gd name="connsiteY1212" fmla="*/ 3159140 h 5955635"/>
              <a:gd name="connsiteX1213" fmla="*/ 37456 w 6187971"/>
              <a:gd name="connsiteY1213" fmla="*/ 3163933 h 5955635"/>
              <a:gd name="connsiteX1214" fmla="*/ 38225 w 6187971"/>
              <a:gd name="connsiteY1214" fmla="*/ 3158673 h 5955635"/>
              <a:gd name="connsiteX1215" fmla="*/ 36796 w 6187971"/>
              <a:gd name="connsiteY1215" fmla="*/ 3156756 h 5955635"/>
              <a:gd name="connsiteX1216" fmla="*/ 36748 w 6187971"/>
              <a:gd name="connsiteY1216" fmla="*/ 3150401 h 5955635"/>
              <a:gd name="connsiteX1217" fmla="*/ 66281 w 6187971"/>
              <a:gd name="connsiteY1217" fmla="*/ 3315844 h 5955635"/>
              <a:gd name="connsiteX1218" fmla="*/ 65450 w 6187971"/>
              <a:gd name="connsiteY1218" fmla="*/ 3339896 h 5955635"/>
              <a:gd name="connsiteX1219" fmla="*/ 72956 w 6187971"/>
              <a:gd name="connsiteY1219" fmla="*/ 3343673 h 5955635"/>
              <a:gd name="connsiteX1220" fmla="*/ 72187 w 6187971"/>
              <a:gd name="connsiteY1220" fmla="*/ 3348933 h 5955635"/>
              <a:gd name="connsiteX1221" fmla="*/ 73664 w 6187971"/>
              <a:gd name="connsiteY1221" fmla="*/ 3357205 h 5955635"/>
              <a:gd name="connsiteX1222" fmla="*/ 81694 w 6187971"/>
              <a:gd name="connsiteY1222" fmla="*/ 3430890 h 5955635"/>
              <a:gd name="connsiteX1223" fmla="*/ 82462 w 6187971"/>
              <a:gd name="connsiteY1223" fmla="*/ 3425630 h 5955635"/>
              <a:gd name="connsiteX1224" fmla="*/ 87723 w 6187971"/>
              <a:gd name="connsiteY1224" fmla="*/ 3426395 h 5955635"/>
              <a:gd name="connsiteX1225" fmla="*/ 86954 w 6187971"/>
              <a:gd name="connsiteY1225" fmla="*/ 3431654 h 5955635"/>
              <a:gd name="connsiteX1226" fmla="*/ 89199 w 6187971"/>
              <a:gd name="connsiteY1226" fmla="*/ 3434667 h 5955635"/>
              <a:gd name="connsiteX1227" fmla="*/ 97998 w 6187971"/>
              <a:gd name="connsiteY1227" fmla="*/ 3503092 h 5955635"/>
              <a:gd name="connsiteX1228" fmla="*/ 124762 w 6187971"/>
              <a:gd name="connsiteY1228" fmla="*/ 3595615 h 5955635"/>
              <a:gd name="connsiteX1229" fmla="*/ 92676 w 6187971"/>
              <a:gd name="connsiteY1229" fmla="*/ 3521119 h 5955635"/>
              <a:gd name="connsiteX1230" fmla="*/ 86123 w 6187971"/>
              <a:gd name="connsiteY1230" fmla="*/ 3455706 h 5955635"/>
              <a:gd name="connsiteX1231" fmla="*/ 80863 w 6187971"/>
              <a:gd name="connsiteY1231" fmla="*/ 3454941 h 5955635"/>
              <a:gd name="connsiteX1232" fmla="*/ 80155 w 6187971"/>
              <a:gd name="connsiteY1232" fmla="*/ 3441409 h 5955635"/>
              <a:gd name="connsiteX1233" fmla="*/ 80924 w 6187971"/>
              <a:gd name="connsiteY1233" fmla="*/ 3436150 h 5955635"/>
              <a:gd name="connsiteX1234" fmla="*/ 77909 w 6187971"/>
              <a:gd name="connsiteY1234" fmla="*/ 3438397 h 5955635"/>
              <a:gd name="connsiteX1235" fmla="*/ 62313 w 6187971"/>
              <a:gd name="connsiteY1235" fmla="*/ 3379727 h 5955635"/>
              <a:gd name="connsiteX1236" fmla="*/ 60067 w 6187971"/>
              <a:gd name="connsiteY1236" fmla="*/ 3376715 h 5955635"/>
              <a:gd name="connsiteX1237" fmla="*/ 57821 w 6187971"/>
              <a:gd name="connsiteY1237" fmla="*/ 3373703 h 5955635"/>
              <a:gd name="connsiteX1238" fmla="*/ 55576 w 6187971"/>
              <a:gd name="connsiteY1238" fmla="*/ 3370690 h 5955635"/>
              <a:gd name="connsiteX1239" fmla="*/ 58590 w 6187971"/>
              <a:gd name="connsiteY1239" fmla="*/ 3368443 h 5955635"/>
              <a:gd name="connsiteX1240" fmla="*/ 53330 w 6187971"/>
              <a:gd name="connsiteY1240" fmla="*/ 3367678 h 5955635"/>
              <a:gd name="connsiteX1241" fmla="*/ 41394 w 6187971"/>
              <a:gd name="connsiteY1241" fmla="*/ 3339084 h 5955635"/>
              <a:gd name="connsiteX1242" fmla="*/ 33057 w 6187971"/>
              <a:gd name="connsiteY1242" fmla="*/ 3359359 h 5955635"/>
              <a:gd name="connsiteX1243" fmla="*/ 30073 w 6187971"/>
              <a:gd name="connsiteY1243" fmla="*/ 3352210 h 5955635"/>
              <a:gd name="connsiteX1244" fmla="*/ 28581 w 6187971"/>
              <a:gd name="connsiteY1244" fmla="*/ 3348636 h 5955635"/>
              <a:gd name="connsiteX1245" fmla="*/ 29335 w 6187971"/>
              <a:gd name="connsiteY1245" fmla="*/ 3348074 h 5955635"/>
              <a:gd name="connsiteX1246" fmla="*/ 27089 w 6187971"/>
              <a:gd name="connsiteY1246" fmla="*/ 3345062 h 5955635"/>
              <a:gd name="connsiteX1247" fmla="*/ 28581 w 6187971"/>
              <a:gd name="connsiteY1247" fmla="*/ 3348636 h 5955635"/>
              <a:gd name="connsiteX1248" fmla="*/ 26320 w 6187971"/>
              <a:gd name="connsiteY1248" fmla="*/ 3350322 h 5955635"/>
              <a:gd name="connsiteX1249" fmla="*/ 24074 w 6187971"/>
              <a:gd name="connsiteY1249" fmla="*/ 3347310 h 5955635"/>
              <a:gd name="connsiteX1250" fmla="*/ 21828 w 6187971"/>
              <a:gd name="connsiteY1250" fmla="*/ 3344297 h 5955635"/>
              <a:gd name="connsiteX1251" fmla="*/ 19644 w 6187971"/>
              <a:gd name="connsiteY1251" fmla="*/ 3322493 h 5955635"/>
              <a:gd name="connsiteX1252" fmla="*/ 20413 w 6187971"/>
              <a:gd name="connsiteY1252" fmla="*/ 3317233 h 5955635"/>
              <a:gd name="connsiteX1253" fmla="*/ 18937 w 6187971"/>
              <a:gd name="connsiteY1253" fmla="*/ 3308961 h 5955635"/>
              <a:gd name="connsiteX1254" fmla="*/ 19706 w 6187971"/>
              <a:gd name="connsiteY1254" fmla="*/ 3303701 h 5955635"/>
              <a:gd name="connsiteX1255" fmla="*/ 21182 w 6187971"/>
              <a:gd name="connsiteY1255" fmla="*/ 3311973 h 5955635"/>
              <a:gd name="connsiteX1256" fmla="*/ 22659 w 6187971"/>
              <a:gd name="connsiteY1256" fmla="*/ 3320245 h 5955635"/>
              <a:gd name="connsiteX1257" fmla="*/ 26504 w 6187971"/>
              <a:gd name="connsiteY1257" fmla="*/ 3293946 h 5955635"/>
              <a:gd name="connsiteX1258" fmla="*/ 42286 w 6187971"/>
              <a:gd name="connsiteY1258" fmla="*/ 3296241 h 5955635"/>
              <a:gd name="connsiteX1259" fmla="*/ 16537 w 6187971"/>
              <a:gd name="connsiteY1259" fmla="*/ 3123291 h 5955635"/>
              <a:gd name="connsiteX1260" fmla="*/ 15060 w 6187971"/>
              <a:gd name="connsiteY1260" fmla="*/ 3115018 h 5955635"/>
              <a:gd name="connsiteX1261" fmla="*/ 15829 w 6187971"/>
              <a:gd name="connsiteY1261" fmla="*/ 3109758 h 5955635"/>
              <a:gd name="connsiteX1262" fmla="*/ 10046 w 6187971"/>
              <a:gd name="connsiteY1262" fmla="*/ 3039086 h 5955635"/>
              <a:gd name="connsiteX1263" fmla="*/ 1309 w 6187971"/>
              <a:gd name="connsiteY1263" fmla="*/ 2951870 h 5955635"/>
              <a:gd name="connsiteX1264" fmla="*/ 3862 w 6187971"/>
              <a:gd name="connsiteY1264" fmla="*/ 2860923 h 5955635"/>
              <a:gd name="connsiteX1265" fmla="*/ 7308 w 6187971"/>
              <a:gd name="connsiteY1265" fmla="*/ 2727132 h 5955635"/>
              <a:gd name="connsiteX1266" fmla="*/ 30195 w 6187971"/>
              <a:gd name="connsiteY1266" fmla="*/ 2625713 h 5955635"/>
              <a:gd name="connsiteX1267" fmla="*/ 27888 w 6187971"/>
              <a:gd name="connsiteY1267" fmla="*/ 2641492 h 5955635"/>
              <a:gd name="connsiteX1268" fmla="*/ 31672 w 6187971"/>
              <a:gd name="connsiteY1268" fmla="*/ 2633985 h 5955635"/>
              <a:gd name="connsiteX1269" fmla="*/ 32441 w 6187971"/>
              <a:gd name="connsiteY1269" fmla="*/ 2628725 h 5955635"/>
              <a:gd name="connsiteX1270" fmla="*/ 33917 w 6187971"/>
              <a:gd name="connsiteY1270" fmla="*/ 2636997 h 5955635"/>
              <a:gd name="connsiteX1271" fmla="*/ 36163 w 6187971"/>
              <a:gd name="connsiteY1271" fmla="*/ 2640009 h 5955635"/>
              <a:gd name="connsiteX1272" fmla="*/ 47822 w 6187971"/>
              <a:gd name="connsiteY1272" fmla="*/ 2523528 h 5955635"/>
              <a:gd name="connsiteX1273" fmla="*/ 82769 w 6187971"/>
              <a:gd name="connsiteY1273" fmla="*/ 2413119 h 5955635"/>
              <a:gd name="connsiteX1274" fmla="*/ 842852 w 6187971"/>
              <a:gd name="connsiteY1274" fmla="*/ 2186167 h 5955635"/>
              <a:gd name="connsiteX1275" fmla="*/ 844776 w 6187971"/>
              <a:gd name="connsiteY1275" fmla="*/ 2195175 h 5955635"/>
              <a:gd name="connsiteX1276" fmla="*/ 807086 w 6187971"/>
              <a:gd name="connsiteY1276" fmla="*/ 2283291 h 5955635"/>
              <a:gd name="connsiteX1277" fmla="*/ 802365 w 6187971"/>
              <a:gd name="connsiteY1277" fmla="*/ 2310792 h 5955635"/>
              <a:gd name="connsiteX1278" fmla="*/ 785915 w 6187971"/>
              <a:gd name="connsiteY1278" fmla="*/ 2348273 h 5955635"/>
              <a:gd name="connsiteX1279" fmla="*/ 807499 w 6187971"/>
              <a:gd name="connsiteY1279" fmla="*/ 2266692 h 5955635"/>
              <a:gd name="connsiteX1280" fmla="*/ 823460 w 6187971"/>
              <a:gd name="connsiteY1280" fmla="*/ 2218568 h 5955635"/>
              <a:gd name="connsiteX1281" fmla="*/ 830609 w 6187971"/>
              <a:gd name="connsiteY1281" fmla="*/ 2217040 h 5955635"/>
              <a:gd name="connsiteX1282" fmla="*/ 839310 w 6187971"/>
              <a:gd name="connsiteY1282" fmla="*/ 2191634 h 5955635"/>
              <a:gd name="connsiteX1283" fmla="*/ 842852 w 6187971"/>
              <a:gd name="connsiteY1283" fmla="*/ 2186167 h 5955635"/>
              <a:gd name="connsiteX1284" fmla="*/ 840927 w 6187971"/>
              <a:gd name="connsiteY1284" fmla="*/ 2177159 h 5955635"/>
              <a:gd name="connsiteX1285" fmla="*/ 838347 w 6187971"/>
              <a:gd name="connsiteY1285" fmla="*/ 2187130 h 5955635"/>
              <a:gd name="connsiteX1286" fmla="*/ 834806 w 6187971"/>
              <a:gd name="connsiteY1286" fmla="*/ 2192596 h 5955635"/>
              <a:gd name="connsiteX1287" fmla="*/ 827275 w 6187971"/>
              <a:gd name="connsiteY1287" fmla="*/ 2207064 h 5955635"/>
              <a:gd name="connsiteX1288" fmla="*/ 834303 w 6187971"/>
              <a:gd name="connsiteY1288" fmla="*/ 2185873 h 5955635"/>
              <a:gd name="connsiteX1289" fmla="*/ 837385 w 6187971"/>
              <a:gd name="connsiteY1289" fmla="*/ 2182625 h 5955635"/>
              <a:gd name="connsiteX1290" fmla="*/ 836151 w 6187971"/>
              <a:gd name="connsiteY1290" fmla="*/ 2180302 h 5955635"/>
              <a:gd name="connsiteX1291" fmla="*/ 836748 w 6187971"/>
              <a:gd name="connsiteY1291" fmla="*/ 2178498 h 5955635"/>
              <a:gd name="connsiteX1292" fmla="*/ 839464 w 6187971"/>
              <a:gd name="connsiteY1292" fmla="*/ 2170309 h 5955635"/>
              <a:gd name="connsiteX1293" fmla="*/ 839965 w 6187971"/>
              <a:gd name="connsiteY1293" fmla="*/ 2172655 h 5955635"/>
              <a:gd name="connsiteX1294" fmla="*/ 838208 w 6187971"/>
              <a:gd name="connsiteY1294" fmla="*/ 2174097 h 5955635"/>
              <a:gd name="connsiteX1295" fmla="*/ 845313 w 6187971"/>
              <a:gd name="connsiteY1295" fmla="*/ 2152674 h 5955635"/>
              <a:gd name="connsiteX1296" fmla="*/ 849628 w 6187971"/>
              <a:gd name="connsiteY1296" fmla="*/ 2151752 h 5955635"/>
              <a:gd name="connsiteX1297" fmla="*/ 847050 w 6187971"/>
              <a:gd name="connsiteY1297" fmla="*/ 2161723 h 5955635"/>
              <a:gd name="connsiteX1298" fmla="*/ 846087 w 6187971"/>
              <a:gd name="connsiteY1298" fmla="*/ 2157218 h 5955635"/>
              <a:gd name="connsiteX1299" fmla="*/ 843632 w 6187971"/>
              <a:gd name="connsiteY1299" fmla="*/ 2157743 h 5955635"/>
              <a:gd name="connsiteX1300" fmla="*/ 875203 w 6187971"/>
              <a:gd name="connsiteY1300" fmla="*/ 2077877 h 5955635"/>
              <a:gd name="connsiteX1301" fmla="*/ 874366 w 6187971"/>
              <a:gd name="connsiteY1301" fmla="*/ 2081194 h 5955635"/>
              <a:gd name="connsiteX1302" fmla="*/ 881198 w 6187971"/>
              <a:gd name="connsiteY1302" fmla="*/ 2079073 h 5955635"/>
              <a:gd name="connsiteX1303" fmla="*/ 852208 w 6187971"/>
              <a:gd name="connsiteY1303" fmla="*/ 2141782 h 5955635"/>
              <a:gd name="connsiteX1304" fmla="*/ 848676 w 6187971"/>
              <a:gd name="connsiteY1304" fmla="*/ 2142537 h 5955635"/>
              <a:gd name="connsiteX1305" fmla="*/ 849759 w 6187971"/>
              <a:gd name="connsiteY1305" fmla="*/ 2139271 h 5955635"/>
              <a:gd name="connsiteX1306" fmla="*/ 4931467 w 6187971"/>
              <a:gd name="connsiteY1306" fmla="*/ 1175063 h 5955635"/>
              <a:gd name="connsiteX1307" fmla="*/ 4937140 w 6187971"/>
              <a:gd name="connsiteY1307" fmla="*/ 1179573 h 5955635"/>
              <a:gd name="connsiteX1308" fmla="*/ 4931674 w 6187971"/>
              <a:gd name="connsiteY1308" fmla="*/ 1176031 h 5955635"/>
              <a:gd name="connsiteX1309" fmla="*/ 561352 w 6187971"/>
              <a:gd name="connsiteY1309" fmla="*/ 2088239 h 5955635"/>
              <a:gd name="connsiteX1310" fmla="*/ 573826 w 6187971"/>
              <a:gd name="connsiteY1310" fmla="*/ 2087987 h 5955635"/>
              <a:gd name="connsiteX1311" fmla="*/ 582872 w 6187971"/>
              <a:gd name="connsiteY1311" fmla="*/ 2092891 h 5955635"/>
              <a:gd name="connsiteX1312" fmla="*/ 578185 w 6187971"/>
              <a:gd name="connsiteY1312" fmla="*/ 2103852 h 5955635"/>
              <a:gd name="connsiteX1313" fmla="*/ 404548 w 6187971"/>
              <a:gd name="connsiteY1313" fmla="*/ 3073332 h 5955635"/>
              <a:gd name="connsiteX1314" fmla="*/ 414356 w 6187971"/>
              <a:gd name="connsiteY1314" fmla="*/ 3260413 h 5955635"/>
              <a:gd name="connsiteX1315" fmla="*/ 410289 w 6187971"/>
              <a:gd name="connsiteY1315" fmla="*/ 3235547 h 5955635"/>
              <a:gd name="connsiteX1316" fmla="*/ 403101 w 6187971"/>
              <a:gd name="connsiteY1316" fmla="*/ 2771698 h 5955635"/>
              <a:gd name="connsiteX1317" fmla="*/ 408415 w 6187971"/>
              <a:gd name="connsiteY1317" fmla="*/ 2604354 h 5955635"/>
              <a:gd name="connsiteX1318" fmla="*/ 435141 w 6187971"/>
              <a:gd name="connsiteY1318" fmla="*/ 2583001 h 5955635"/>
              <a:gd name="connsiteX1319" fmla="*/ 449176 w 6187971"/>
              <a:gd name="connsiteY1319" fmla="*/ 2566314 h 5955635"/>
              <a:gd name="connsiteX1320" fmla="*/ 552039 w 6187971"/>
              <a:gd name="connsiteY1320" fmla="*/ 2114152 h 5955635"/>
              <a:gd name="connsiteX1321" fmla="*/ 561352 w 6187971"/>
              <a:gd name="connsiteY1321" fmla="*/ 2088239 h 5955635"/>
              <a:gd name="connsiteX1322" fmla="*/ 5705773 w 6187971"/>
              <a:gd name="connsiteY1322" fmla="*/ 955466 h 5955635"/>
              <a:gd name="connsiteX1323" fmla="*/ 5709740 w 6187971"/>
              <a:gd name="connsiteY1323" fmla="*/ 967367 h 5955635"/>
              <a:gd name="connsiteX1324" fmla="*/ 5705773 w 6187971"/>
              <a:gd name="connsiteY1324" fmla="*/ 955466 h 5955635"/>
              <a:gd name="connsiteX1325" fmla="*/ 968004 w 6187971"/>
              <a:gd name="connsiteY1325" fmla="*/ 1863229 h 5955635"/>
              <a:gd name="connsiteX1326" fmla="*/ 968776 w 6187971"/>
              <a:gd name="connsiteY1326" fmla="*/ 1863422 h 5955635"/>
              <a:gd name="connsiteX1327" fmla="*/ 957715 w 6187971"/>
              <a:gd name="connsiteY1327" fmla="*/ 1886114 h 5955635"/>
              <a:gd name="connsiteX1328" fmla="*/ 938869 w 6187971"/>
              <a:gd name="connsiteY1328" fmla="*/ 1930172 h 5955635"/>
              <a:gd name="connsiteX1329" fmla="*/ 906645 w 6187971"/>
              <a:gd name="connsiteY1329" fmla="*/ 2021830 h 5955635"/>
              <a:gd name="connsiteX1330" fmla="*/ 901179 w 6187971"/>
              <a:gd name="connsiteY1330" fmla="*/ 2018288 h 5955635"/>
              <a:gd name="connsiteX1331" fmla="*/ 890505 w 6187971"/>
              <a:gd name="connsiteY1331" fmla="*/ 2048238 h 5955635"/>
              <a:gd name="connsiteX1332" fmla="*/ 877626 w 6187971"/>
              <a:gd name="connsiteY1332" fmla="*/ 2072031 h 5955635"/>
              <a:gd name="connsiteX1333" fmla="*/ 952342 w 6187971"/>
              <a:gd name="connsiteY1333" fmla="*/ 1891751 h 5955635"/>
              <a:gd name="connsiteX1334" fmla="*/ 959967 w 6187971"/>
              <a:gd name="connsiteY1334" fmla="*/ 1872523 h 5955635"/>
              <a:gd name="connsiteX1335" fmla="*/ 968004 w 6187971"/>
              <a:gd name="connsiteY1335" fmla="*/ 1863229 h 5955635"/>
              <a:gd name="connsiteX1336" fmla="*/ 4343712 w 6187971"/>
              <a:gd name="connsiteY1336" fmla="*/ 1135297 h 5955635"/>
              <a:gd name="connsiteX1337" fmla="*/ 4388447 w 6187971"/>
              <a:gd name="connsiteY1337" fmla="*/ 1168954 h 5955635"/>
              <a:gd name="connsiteX1338" fmla="*/ 4474271 w 6187971"/>
              <a:gd name="connsiteY1338" fmla="*/ 1238784 h 5955635"/>
              <a:gd name="connsiteX1339" fmla="*/ 4471193 w 6187971"/>
              <a:gd name="connsiteY1339" fmla="*/ 1238219 h 5955635"/>
              <a:gd name="connsiteX1340" fmla="*/ 4461959 w 6187971"/>
              <a:gd name="connsiteY1340" fmla="*/ 1236526 h 5955635"/>
              <a:gd name="connsiteX1341" fmla="*/ 4467551 w 6187971"/>
              <a:gd name="connsiteY1341" fmla="*/ 1240734 h 5955635"/>
              <a:gd name="connsiteX1342" fmla="*/ 4368285 w 6187971"/>
              <a:gd name="connsiteY1342" fmla="*/ 1174804 h 5955635"/>
              <a:gd name="connsiteX1343" fmla="*/ 4302825 w 6187971"/>
              <a:gd name="connsiteY1343" fmla="*/ 1150076 h 5955635"/>
              <a:gd name="connsiteX1344" fmla="*/ 4474219 w 6187971"/>
              <a:gd name="connsiteY1344" fmla="*/ 1273777 h 5955635"/>
              <a:gd name="connsiteX1345" fmla="*/ 4527622 w 6187971"/>
              <a:gd name="connsiteY1345" fmla="*/ 1312207 h 5955635"/>
              <a:gd name="connsiteX1346" fmla="*/ 4519208 w 6187971"/>
              <a:gd name="connsiteY1346" fmla="*/ 1323392 h 5955635"/>
              <a:gd name="connsiteX1347" fmla="*/ 4535984 w 6187971"/>
              <a:gd name="connsiteY1347" fmla="*/ 1336014 h 5955635"/>
              <a:gd name="connsiteX1348" fmla="*/ 4543833 w 6187971"/>
              <a:gd name="connsiteY1348" fmla="*/ 1327907 h 5955635"/>
              <a:gd name="connsiteX1349" fmla="*/ 4631607 w 6187971"/>
              <a:gd name="connsiteY1349" fmla="*/ 1404458 h 5955635"/>
              <a:gd name="connsiteX1350" fmla="*/ 4674083 w 6187971"/>
              <a:gd name="connsiteY1350" fmla="*/ 1450430 h 5955635"/>
              <a:gd name="connsiteX1351" fmla="*/ 4719073 w 6187971"/>
              <a:gd name="connsiteY1351" fmla="*/ 1500045 h 5955635"/>
              <a:gd name="connsiteX1352" fmla="*/ 4701734 w 6187971"/>
              <a:gd name="connsiteY1352" fmla="*/ 1490503 h 5955635"/>
              <a:gd name="connsiteX1353" fmla="*/ 4700605 w 6187971"/>
              <a:gd name="connsiteY1353" fmla="*/ 1496660 h 5955635"/>
              <a:gd name="connsiteX1354" fmla="*/ 4734976 w 6187971"/>
              <a:gd name="connsiteY1354" fmla="*/ 1534781 h 5955635"/>
              <a:gd name="connsiteX1355" fmla="*/ 4743645 w 6187971"/>
              <a:gd name="connsiteY1355" fmla="*/ 1539553 h 5955635"/>
              <a:gd name="connsiteX1356" fmla="*/ 4748981 w 6187971"/>
              <a:gd name="connsiteY1356" fmla="*/ 1527803 h 5955635"/>
              <a:gd name="connsiteX1357" fmla="*/ 4787814 w 6187971"/>
              <a:gd name="connsiteY1357" fmla="*/ 1576290 h 5955635"/>
              <a:gd name="connsiteX1358" fmla="*/ 4835318 w 6187971"/>
              <a:gd name="connsiteY1358" fmla="*/ 1629548 h 5955635"/>
              <a:gd name="connsiteX1359" fmla="*/ 4841474 w 6187971"/>
              <a:gd name="connsiteY1359" fmla="*/ 1630676 h 5955635"/>
              <a:gd name="connsiteX1360" fmla="*/ 4867175 w 6187971"/>
              <a:gd name="connsiteY1360" fmla="*/ 1664027 h 5955635"/>
              <a:gd name="connsiteX1361" fmla="*/ 4885335 w 6187971"/>
              <a:gd name="connsiteY1361" fmla="*/ 1686449 h 5955635"/>
              <a:gd name="connsiteX1362" fmla="*/ 4983932 w 6187971"/>
              <a:gd name="connsiteY1362" fmla="*/ 1825444 h 5955635"/>
              <a:gd name="connsiteX1363" fmla="*/ 4997064 w 6187971"/>
              <a:gd name="connsiteY1363" fmla="*/ 1840580 h 5955635"/>
              <a:gd name="connsiteX1364" fmla="*/ 5000399 w 6187971"/>
              <a:gd name="connsiteY1364" fmla="*/ 1857102 h 5955635"/>
              <a:gd name="connsiteX1365" fmla="*/ 4978032 w 6187971"/>
              <a:gd name="connsiteY1365" fmla="*/ 1840273 h 5955635"/>
              <a:gd name="connsiteX1366" fmla="*/ 4997577 w 6187971"/>
              <a:gd name="connsiteY1366" fmla="*/ 1872495 h 5955635"/>
              <a:gd name="connsiteX1367" fmla="*/ 4998962 w 6187971"/>
              <a:gd name="connsiteY1367" fmla="*/ 1882295 h 5955635"/>
              <a:gd name="connsiteX1368" fmla="*/ 4997577 w 6187971"/>
              <a:gd name="connsiteY1368" fmla="*/ 1872495 h 5955635"/>
              <a:gd name="connsiteX1369" fmla="*/ 5021329 w 6187971"/>
              <a:gd name="connsiteY1369" fmla="*/ 1899124 h 5955635"/>
              <a:gd name="connsiteX1370" fmla="*/ 5021072 w 6187971"/>
              <a:gd name="connsiteY1370" fmla="*/ 1883167 h 5955635"/>
              <a:gd name="connsiteX1371" fmla="*/ 5029742 w 6187971"/>
              <a:gd name="connsiteY1371" fmla="*/ 1887937 h 5955635"/>
              <a:gd name="connsiteX1372" fmla="*/ 5038977 w 6187971"/>
              <a:gd name="connsiteY1372" fmla="*/ 1889630 h 5955635"/>
              <a:gd name="connsiteX1373" fmla="*/ 5036463 w 6187971"/>
              <a:gd name="connsiteY1373" fmla="*/ 1885988 h 5955635"/>
              <a:gd name="connsiteX1374" fmla="*/ 5035898 w 6187971"/>
              <a:gd name="connsiteY1374" fmla="*/ 1889066 h 5955635"/>
              <a:gd name="connsiteX1375" fmla="*/ 5035334 w 6187971"/>
              <a:gd name="connsiteY1375" fmla="*/ 1892145 h 5955635"/>
              <a:gd name="connsiteX1376" fmla="*/ 5040926 w 6187971"/>
              <a:gd name="connsiteY1376" fmla="*/ 1896352 h 5955635"/>
              <a:gd name="connsiteX1377" fmla="*/ 5052930 w 6187971"/>
              <a:gd name="connsiteY1377" fmla="*/ 1917645 h 5955635"/>
              <a:gd name="connsiteX1378" fmla="*/ 5057957 w 6187971"/>
              <a:gd name="connsiteY1378" fmla="*/ 1924931 h 5955635"/>
              <a:gd name="connsiteX1379" fmla="*/ 5056008 w 6187971"/>
              <a:gd name="connsiteY1379" fmla="*/ 1918210 h 5955635"/>
              <a:gd name="connsiteX1380" fmla="*/ 5056572 w 6187971"/>
              <a:gd name="connsiteY1380" fmla="*/ 1915131 h 5955635"/>
              <a:gd name="connsiteX1381" fmla="*/ 5100125 w 6187971"/>
              <a:gd name="connsiteY1381" fmla="*/ 1989940 h 5955635"/>
              <a:gd name="connsiteX1382" fmla="*/ 5074115 w 6187971"/>
              <a:gd name="connsiteY1382" fmla="*/ 1975625 h 5955635"/>
              <a:gd name="connsiteX1383" fmla="*/ 5074372 w 6187971"/>
              <a:gd name="connsiteY1383" fmla="*/ 1991583 h 5955635"/>
              <a:gd name="connsiteX1384" fmla="*/ 5095301 w 6187971"/>
              <a:gd name="connsiteY1384" fmla="*/ 2033605 h 5955635"/>
              <a:gd name="connsiteX1385" fmla="*/ 5098943 w 6187971"/>
              <a:gd name="connsiteY1385" fmla="*/ 2031091 h 5955635"/>
              <a:gd name="connsiteX1386" fmla="*/ 5116231 w 6187971"/>
              <a:gd name="connsiteY1386" fmla="*/ 2075627 h 5955635"/>
              <a:gd name="connsiteX1387" fmla="*/ 5153627 w 6187971"/>
              <a:gd name="connsiteY1387" fmla="*/ 2149306 h 5955635"/>
              <a:gd name="connsiteX1388" fmla="*/ 5149420 w 6187971"/>
              <a:gd name="connsiteY1388" fmla="*/ 2154900 h 5955635"/>
              <a:gd name="connsiteX1389" fmla="*/ 5179788 w 6187971"/>
              <a:gd name="connsiteY1389" fmla="*/ 2249565 h 5955635"/>
              <a:gd name="connsiteX1390" fmla="*/ 5208206 w 6187971"/>
              <a:gd name="connsiteY1390" fmla="*/ 2337510 h 5955635"/>
              <a:gd name="connsiteX1391" fmla="*/ 5214363 w 6187971"/>
              <a:gd name="connsiteY1391" fmla="*/ 2338638 h 5955635"/>
              <a:gd name="connsiteX1392" fmla="*/ 5216568 w 6187971"/>
              <a:gd name="connsiteY1392" fmla="*/ 2361317 h 5955635"/>
              <a:gd name="connsiteX1393" fmla="*/ 5236624 w 6187971"/>
              <a:gd name="connsiteY1393" fmla="*/ 2425454 h 5955635"/>
              <a:gd name="connsiteX1394" fmla="*/ 5235187 w 6187971"/>
              <a:gd name="connsiteY1394" fmla="*/ 2450647 h 5955635"/>
              <a:gd name="connsiteX1395" fmla="*/ 5243805 w 6187971"/>
              <a:gd name="connsiteY1395" fmla="*/ 2490413 h 5955635"/>
              <a:gd name="connsiteX1396" fmla="*/ 5256629 w 6187971"/>
              <a:gd name="connsiteY1396" fmla="*/ 2524584 h 5955635"/>
              <a:gd name="connsiteX1397" fmla="*/ 5251963 w 6187971"/>
              <a:gd name="connsiteY1397" fmla="*/ 2463269 h 5955635"/>
              <a:gd name="connsiteX1398" fmla="*/ 5233034 w 6187971"/>
              <a:gd name="connsiteY1398" fmla="*/ 2392975 h 5955635"/>
              <a:gd name="connsiteX1399" fmla="*/ 5229701 w 6187971"/>
              <a:gd name="connsiteY1399" fmla="*/ 2376453 h 5955635"/>
              <a:gd name="connsiteX1400" fmla="*/ 5206362 w 6187971"/>
              <a:gd name="connsiteY1400" fmla="*/ 2260801 h 5955635"/>
              <a:gd name="connsiteX1401" fmla="*/ 5137469 w 6187971"/>
              <a:gd name="connsiteY1401" fmla="*/ 2098614 h 5955635"/>
              <a:gd name="connsiteX1402" fmla="*/ 5143369 w 6187971"/>
              <a:gd name="connsiteY1402" fmla="*/ 2083784 h 5955635"/>
              <a:gd name="connsiteX1403" fmla="*/ 5128031 w 6187971"/>
              <a:gd name="connsiteY1403" fmla="*/ 2045969 h 5955635"/>
              <a:gd name="connsiteX1404" fmla="*/ 5130544 w 6187971"/>
              <a:gd name="connsiteY1404" fmla="*/ 2049612 h 5955635"/>
              <a:gd name="connsiteX1405" fmla="*/ 5133058 w 6187971"/>
              <a:gd name="connsiteY1405" fmla="*/ 2053255 h 5955635"/>
              <a:gd name="connsiteX1406" fmla="*/ 5131109 w 6187971"/>
              <a:gd name="connsiteY1406" fmla="*/ 2046534 h 5955635"/>
              <a:gd name="connsiteX1407" fmla="*/ 5128595 w 6187971"/>
              <a:gd name="connsiteY1407" fmla="*/ 2042891 h 5955635"/>
              <a:gd name="connsiteX1408" fmla="*/ 5129159 w 6187971"/>
              <a:gd name="connsiteY1408" fmla="*/ 2039812 h 5955635"/>
              <a:gd name="connsiteX1409" fmla="*/ 5099868 w 6187971"/>
              <a:gd name="connsiteY1409" fmla="*/ 1973982 h 5955635"/>
              <a:gd name="connsiteX1410" fmla="*/ 5039284 w 6187971"/>
              <a:gd name="connsiteY1410" fmla="*/ 1870595 h 5955635"/>
              <a:gd name="connsiteX1411" fmla="*/ 5022818 w 6187971"/>
              <a:gd name="connsiteY1411" fmla="*/ 1838937 h 5955635"/>
              <a:gd name="connsiteX1412" fmla="*/ 4949357 w 6187971"/>
              <a:gd name="connsiteY1412" fmla="*/ 1736371 h 5955635"/>
              <a:gd name="connsiteX1413" fmla="*/ 4937353 w 6187971"/>
              <a:gd name="connsiteY1413" fmla="*/ 1715077 h 5955635"/>
              <a:gd name="connsiteX1414" fmla="*/ 4939867 w 6187971"/>
              <a:gd name="connsiteY1414" fmla="*/ 1718720 h 5955635"/>
              <a:gd name="connsiteX1415" fmla="*/ 4942945 w 6187971"/>
              <a:gd name="connsiteY1415" fmla="*/ 1719285 h 5955635"/>
              <a:gd name="connsiteX1416" fmla="*/ 4937918 w 6187971"/>
              <a:gd name="connsiteY1416" fmla="*/ 1711999 h 5955635"/>
              <a:gd name="connsiteX1417" fmla="*/ 4935404 w 6187971"/>
              <a:gd name="connsiteY1417" fmla="*/ 1708356 h 5955635"/>
              <a:gd name="connsiteX1418" fmla="*/ 4962234 w 6187971"/>
              <a:gd name="connsiteY1418" fmla="*/ 1735550 h 5955635"/>
              <a:gd name="connsiteX1419" fmla="*/ 4950794 w 6187971"/>
              <a:gd name="connsiteY1419" fmla="*/ 1711178 h 5955635"/>
              <a:gd name="connsiteX1420" fmla="*/ 4953873 w 6187971"/>
              <a:gd name="connsiteY1420" fmla="*/ 1711742 h 5955635"/>
              <a:gd name="connsiteX1421" fmla="*/ 4956387 w 6187971"/>
              <a:gd name="connsiteY1421" fmla="*/ 1715384 h 5955635"/>
              <a:gd name="connsiteX1422" fmla="*/ 4954437 w 6187971"/>
              <a:gd name="connsiteY1422" fmla="*/ 1708663 h 5955635"/>
              <a:gd name="connsiteX1423" fmla="*/ 4951924 w 6187971"/>
              <a:gd name="connsiteY1423" fmla="*/ 1705020 h 5955635"/>
              <a:gd name="connsiteX1424" fmla="*/ 4963107 w 6187971"/>
              <a:gd name="connsiteY1424" fmla="*/ 1713436 h 5955635"/>
              <a:gd name="connsiteX1425" fmla="*/ 4922888 w 6187971"/>
              <a:gd name="connsiteY1425" fmla="*/ 1655149 h 5955635"/>
              <a:gd name="connsiteX1426" fmla="*/ 4892416 w 6187971"/>
              <a:gd name="connsiteY1426" fmla="*/ 1630469 h 5955635"/>
              <a:gd name="connsiteX1427" fmla="*/ 4889903 w 6187971"/>
              <a:gd name="connsiteY1427" fmla="*/ 1626826 h 5955635"/>
              <a:gd name="connsiteX1428" fmla="*/ 4884876 w 6187971"/>
              <a:gd name="connsiteY1428" fmla="*/ 1619540 h 5955635"/>
              <a:gd name="connsiteX1429" fmla="*/ 4884310 w 6187971"/>
              <a:gd name="connsiteY1429" fmla="*/ 1622619 h 5955635"/>
              <a:gd name="connsiteX1430" fmla="*/ 4886824 w 6187971"/>
              <a:gd name="connsiteY1430" fmla="*/ 1626263 h 5955635"/>
              <a:gd name="connsiteX1431" fmla="*/ 4870050 w 6187971"/>
              <a:gd name="connsiteY1431" fmla="*/ 1613640 h 5955635"/>
              <a:gd name="connsiteX1432" fmla="*/ 4856608 w 6187971"/>
              <a:gd name="connsiteY1432" fmla="*/ 1617541 h 5955635"/>
              <a:gd name="connsiteX1433" fmla="*/ 4794023 w 6187971"/>
              <a:gd name="connsiteY1433" fmla="*/ 1542425 h 5955635"/>
              <a:gd name="connsiteX1434" fmla="*/ 4774734 w 6187971"/>
              <a:gd name="connsiteY1434" fmla="*/ 1526160 h 5955635"/>
              <a:gd name="connsiteX1435" fmla="*/ 4686704 w 6187971"/>
              <a:gd name="connsiteY1435" fmla="*/ 1433652 h 5955635"/>
              <a:gd name="connsiteX1436" fmla="*/ 4598109 w 6187971"/>
              <a:gd name="connsiteY1436" fmla="*/ 1344221 h 5955635"/>
              <a:gd name="connsiteX1437" fmla="*/ 4601187 w 6187971"/>
              <a:gd name="connsiteY1437" fmla="*/ 1344786 h 5955635"/>
              <a:gd name="connsiteX1438" fmla="*/ 4606779 w 6187971"/>
              <a:gd name="connsiteY1438" fmla="*/ 1348993 h 5955635"/>
              <a:gd name="connsiteX1439" fmla="*/ 4601751 w 6187971"/>
              <a:gd name="connsiteY1439" fmla="*/ 1341707 h 5955635"/>
              <a:gd name="connsiteX1440" fmla="*/ 4596160 w 6187971"/>
              <a:gd name="connsiteY1440" fmla="*/ 1337500 h 5955635"/>
              <a:gd name="connsiteX1441" fmla="*/ 4602316 w 6187971"/>
              <a:gd name="connsiteY1441" fmla="*/ 1338629 h 5955635"/>
              <a:gd name="connsiteX1442" fmla="*/ 4687012 w 6187971"/>
              <a:gd name="connsiteY1442" fmla="*/ 1414615 h 5955635"/>
              <a:gd name="connsiteX1443" fmla="*/ 4688706 w 6187971"/>
              <a:gd name="connsiteY1443" fmla="*/ 1405380 h 5955635"/>
              <a:gd name="connsiteX1444" fmla="*/ 4663260 w 6187971"/>
              <a:gd name="connsiteY1444" fmla="*/ 1387986 h 5955635"/>
              <a:gd name="connsiteX1445" fmla="*/ 4628326 w 6187971"/>
              <a:gd name="connsiteY1445" fmla="*/ 1352943 h 5955635"/>
              <a:gd name="connsiteX1446" fmla="*/ 4505052 w 6187971"/>
              <a:gd name="connsiteY1446" fmla="*/ 1244426 h 5955635"/>
              <a:gd name="connsiteX1447" fmla="*/ 4490790 w 6187971"/>
              <a:gd name="connsiteY1447" fmla="*/ 1235448 h 5955635"/>
              <a:gd name="connsiteX1448" fmla="*/ 4434308 w 6187971"/>
              <a:gd name="connsiteY1448" fmla="*/ 1196454 h 5955635"/>
              <a:gd name="connsiteX1449" fmla="*/ 4430410 w 6187971"/>
              <a:gd name="connsiteY1449" fmla="*/ 1183012 h 5955635"/>
              <a:gd name="connsiteX1450" fmla="*/ 4400759 w 6187971"/>
              <a:gd name="connsiteY1450" fmla="*/ 1171212 h 5955635"/>
              <a:gd name="connsiteX1451" fmla="*/ 4407479 w 6187971"/>
              <a:gd name="connsiteY1451" fmla="*/ 1169261 h 5955635"/>
              <a:gd name="connsiteX1452" fmla="*/ 4343712 w 6187971"/>
              <a:gd name="connsiteY1452" fmla="*/ 1135297 h 5955635"/>
              <a:gd name="connsiteX1453" fmla="*/ 1318845 w 6187971"/>
              <a:gd name="connsiteY1453" fmla="*/ 1535771 h 5955635"/>
              <a:gd name="connsiteX1454" fmla="*/ 1298829 w 6187971"/>
              <a:gd name="connsiteY1454" fmla="*/ 1573056 h 5955635"/>
              <a:gd name="connsiteX1455" fmla="*/ 1293203 w 6187971"/>
              <a:gd name="connsiteY1455" fmla="*/ 1595921 h 5955635"/>
              <a:gd name="connsiteX1456" fmla="*/ 1293532 w 6187971"/>
              <a:gd name="connsiteY1456" fmla="*/ 1599724 h 5955635"/>
              <a:gd name="connsiteX1457" fmla="*/ 1289333 w 6187971"/>
              <a:gd name="connsiteY1457" fmla="*/ 1608630 h 5955635"/>
              <a:gd name="connsiteX1458" fmla="*/ 1270060 w 6187971"/>
              <a:gd name="connsiteY1458" fmla="*/ 1628642 h 5955635"/>
              <a:gd name="connsiteX1459" fmla="*/ 1238185 w 6187971"/>
              <a:gd name="connsiteY1459" fmla="*/ 1677840 h 5955635"/>
              <a:gd name="connsiteX1460" fmla="*/ 1233025 w 6187971"/>
              <a:gd name="connsiteY1460" fmla="*/ 1697780 h 5955635"/>
              <a:gd name="connsiteX1461" fmla="*/ 1232063 w 6187971"/>
              <a:gd name="connsiteY1461" fmla="*/ 1693276 h 5955635"/>
              <a:gd name="connsiteX1462" fmla="*/ 1231100 w 6187971"/>
              <a:gd name="connsiteY1462" fmla="*/ 1688772 h 5955635"/>
              <a:gd name="connsiteX1463" fmla="*/ 1226596 w 6187971"/>
              <a:gd name="connsiteY1463" fmla="*/ 1689735 h 5955635"/>
              <a:gd name="connsiteX1464" fmla="*/ 1223055 w 6187971"/>
              <a:gd name="connsiteY1464" fmla="*/ 1695201 h 5955635"/>
              <a:gd name="connsiteX1465" fmla="*/ 1225942 w 6187971"/>
              <a:gd name="connsiteY1465" fmla="*/ 1708713 h 5955635"/>
              <a:gd name="connsiteX1466" fmla="*/ 1219820 w 6187971"/>
              <a:gd name="connsiteY1466" fmla="*/ 1724150 h 5955635"/>
              <a:gd name="connsiteX1467" fmla="*/ 1210812 w 6187971"/>
              <a:gd name="connsiteY1467" fmla="*/ 1726074 h 5955635"/>
              <a:gd name="connsiteX1468" fmla="*/ 1209850 w 6187971"/>
              <a:gd name="connsiteY1468" fmla="*/ 1721570 h 5955635"/>
              <a:gd name="connsiteX1469" fmla="*/ 1205346 w 6187971"/>
              <a:gd name="connsiteY1469" fmla="*/ 1722532 h 5955635"/>
              <a:gd name="connsiteX1470" fmla="*/ 1206308 w 6187971"/>
              <a:gd name="connsiteY1470" fmla="*/ 1727037 h 5955635"/>
              <a:gd name="connsiteX1471" fmla="*/ 1207270 w 6187971"/>
              <a:gd name="connsiteY1471" fmla="*/ 1731541 h 5955635"/>
              <a:gd name="connsiteX1472" fmla="*/ 1204690 w 6187971"/>
              <a:gd name="connsiteY1472" fmla="*/ 1741511 h 5955635"/>
              <a:gd name="connsiteX1473" fmla="*/ 1201149 w 6187971"/>
              <a:gd name="connsiteY1473" fmla="*/ 1746977 h 5955635"/>
              <a:gd name="connsiteX1474" fmla="*/ 1196645 w 6187971"/>
              <a:gd name="connsiteY1474" fmla="*/ 1747940 h 5955635"/>
              <a:gd name="connsiteX1475" fmla="*/ 1193103 w 6187971"/>
              <a:gd name="connsiteY1475" fmla="*/ 1753405 h 5955635"/>
              <a:gd name="connsiteX1476" fmla="*/ 1197607 w 6187971"/>
              <a:gd name="connsiteY1476" fmla="*/ 1752443 h 5955635"/>
              <a:gd name="connsiteX1477" fmla="*/ 1194065 w 6187971"/>
              <a:gd name="connsiteY1477" fmla="*/ 1757910 h 5955635"/>
              <a:gd name="connsiteX1478" fmla="*/ 1155105 w 6187971"/>
              <a:gd name="connsiteY1478" fmla="*/ 1818040 h 5955635"/>
              <a:gd name="connsiteX1479" fmla="*/ 1150601 w 6187971"/>
              <a:gd name="connsiteY1479" fmla="*/ 1819002 h 5955635"/>
              <a:gd name="connsiteX1480" fmla="*/ 1151563 w 6187971"/>
              <a:gd name="connsiteY1480" fmla="*/ 1823506 h 5955635"/>
              <a:gd name="connsiteX1481" fmla="*/ 1148022 w 6187971"/>
              <a:gd name="connsiteY1481" fmla="*/ 1828972 h 5955635"/>
              <a:gd name="connsiteX1482" fmla="*/ 1148984 w 6187971"/>
              <a:gd name="connsiteY1482" fmla="*/ 1833476 h 5955635"/>
              <a:gd name="connsiteX1483" fmla="*/ 1142555 w 6187971"/>
              <a:gd name="connsiteY1483" fmla="*/ 1825430 h 5955635"/>
              <a:gd name="connsiteX1484" fmla="*/ 1128388 w 6187971"/>
              <a:gd name="connsiteY1484" fmla="*/ 1847295 h 5955635"/>
              <a:gd name="connsiteX1485" fmla="*/ 1123884 w 6187971"/>
              <a:gd name="connsiteY1485" fmla="*/ 1848258 h 5955635"/>
              <a:gd name="connsiteX1486" fmla="*/ 1121709 w 6187971"/>
              <a:gd name="connsiteY1486" fmla="*/ 1845626 h 5955635"/>
              <a:gd name="connsiteX1487" fmla="*/ 1123442 w 6187971"/>
              <a:gd name="connsiteY1487" fmla="*/ 1842951 h 5955635"/>
              <a:gd name="connsiteX1488" fmla="*/ 1125256 w 6187971"/>
              <a:gd name="connsiteY1488" fmla="*/ 1840901 h 5955635"/>
              <a:gd name="connsiteX1489" fmla="*/ 1130005 w 6187971"/>
              <a:gd name="connsiteY1489" fmla="*/ 1832821 h 5955635"/>
              <a:gd name="connsiteX1490" fmla="*/ 1123442 w 6187971"/>
              <a:gd name="connsiteY1490" fmla="*/ 1842951 h 5955635"/>
              <a:gd name="connsiteX1491" fmla="*/ 1121403 w 6187971"/>
              <a:gd name="connsiteY1491" fmla="*/ 1845256 h 5955635"/>
              <a:gd name="connsiteX1492" fmla="*/ 1121709 w 6187971"/>
              <a:gd name="connsiteY1492" fmla="*/ 1845626 h 5955635"/>
              <a:gd name="connsiteX1493" fmla="*/ 1105213 w 6187971"/>
              <a:gd name="connsiteY1493" fmla="*/ 1871085 h 5955635"/>
              <a:gd name="connsiteX1494" fmla="*/ 1087503 w 6187971"/>
              <a:gd name="connsiteY1494" fmla="*/ 1898417 h 5955635"/>
              <a:gd name="connsiteX1495" fmla="*/ 1074299 w 6187971"/>
              <a:gd name="connsiteY1495" fmla="*/ 1924786 h 5955635"/>
              <a:gd name="connsiteX1496" fmla="*/ 1042423 w 6187971"/>
              <a:gd name="connsiteY1496" fmla="*/ 1973983 h 5955635"/>
              <a:gd name="connsiteX1497" fmla="*/ 1036301 w 6187971"/>
              <a:gd name="connsiteY1497" fmla="*/ 1989420 h 5955635"/>
              <a:gd name="connsiteX1498" fmla="*/ 1028255 w 6187971"/>
              <a:gd name="connsiteY1498" fmla="*/ 1995849 h 5955635"/>
              <a:gd name="connsiteX1499" fmla="*/ 1024713 w 6187971"/>
              <a:gd name="connsiteY1499" fmla="*/ 2001315 h 5955635"/>
              <a:gd name="connsiteX1500" fmla="*/ 1015050 w 6187971"/>
              <a:gd name="connsiteY1500" fmla="*/ 2022217 h 5955635"/>
              <a:gd name="connsiteX1501" fmla="*/ 1008928 w 6187971"/>
              <a:gd name="connsiteY1501" fmla="*/ 2037654 h 5955635"/>
              <a:gd name="connsiteX1502" fmla="*/ 998303 w 6187971"/>
              <a:gd name="connsiteY1502" fmla="*/ 2054054 h 5955635"/>
              <a:gd name="connsiteX1503" fmla="*/ 910066 w 6187971"/>
              <a:gd name="connsiteY1503" fmla="*/ 2214194 h 5955635"/>
              <a:gd name="connsiteX1504" fmla="*/ 907117 w 6187971"/>
              <a:gd name="connsiteY1504" fmla="*/ 2214824 h 5955635"/>
              <a:gd name="connsiteX1505" fmla="*/ 908116 w 6187971"/>
              <a:gd name="connsiteY1505" fmla="*/ 2211343 h 5955635"/>
              <a:gd name="connsiteX1506" fmla="*/ 972795 w 6187971"/>
              <a:gd name="connsiteY1506" fmla="*/ 2040882 h 5955635"/>
              <a:gd name="connsiteX1507" fmla="*/ 979961 w 6187971"/>
              <a:gd name="connsiteY1507" fmla="*/ 2024343 h 5955635"/>
              <a:gd name="connsiteX1508" fmla="*/ 983522 w 6187971"/>
              <a:gd name="connsiteY1508" fmla="*/ 2028953 h 5955635"/>
              <a:gd name="connsiteX1509" fmla="*/ 986429 w 6187971"/>
              <a:gd name="connsiteY1509" fmla="*/ 2010313 h 5955635"/>
              <a:gd name="connsiteX1510" fmla="*/ 991511 w 6187971"/>
              <a:gd name="connsiteY1510" fmla="*/ 1999574 h 5955635"/>
              <a:gd name="connsiteX1511" fmla="*/ 994802 w 6187971"/>
              <a:gd name="connsiteY1511" fmla="*/ 1993577 h 5955635"/>
              <a:gd name="connsiteX1512" fmla="*/ 999306 w 6187971"/>
              <a:gd name="connsiteY1512" fmla="*/ 1992615 h 5955635"/>
              <a:gd name="connsiteX1513" fmla="*/ 1000115 w 6187971"/>
              <a:gd name="connsiteY1513" fmla="*/ 1985377 h 5955635"/>
              <a:gd name="connsiteX1514" fmla="*/ 1000698 w 6187971"/>
              <a:gd name="connsiteY1514" fmla="*/ 1980161 h 5955635"/>
              <a:gd name="connsiteX1515" fmla="*/ 1001566 w 6187971"/>
              <a:gd name="connsiteY1515" fmla="*/ 1978326 h 5955635"/>
              <a:gd name="connsiteX1516" fmla="*/ 1004140 w 6187971"/>
              <a:gd name="connsiteY1516" fmla="*/ 1979072 h 5955635"/>
              <a:gd name="connsiteX1517" fmla="*/ 1018633 w 6187971"/>
              <a:gd name="connsiteY1517" fmla="*/ 1950808 h 5955635"/>
              <a:gd name="connsiteX1518" fmla="*/ 1038266 w 6187971"/>
              <a:gd name="connsiteY1518" fmla="*/ 1932485 h 5955635"/>
              <a:gd name="connsiteX1519" fmla="*/ 1099132 w 6187971"/>
              <a:gd name="connsiteY1519" fmla="*/ 1820578 h 5955635"/>
              <a:gd name="connsiteX1520" fmla="*/ 1113299 w 6187971"/>
              <a:gd name="connsiteY1520" fmla="*/ 1798714 h 5955635"/>
              <a:gd name="connsiteX1521" fmla="*/ 1204731 w 6187971"/>
              <a:gd name="connsiteY1521" fmla="*/ 1675567 h 5955635"/>
              <a:gd name="connsiteX1522" fmla="*/ 1226944 w 6187971"/>
              <a:gd name="connsiteY1522" fmla="*/ 1647273 h 5955635"/>
              <a:gd name="connsiteX1523" fmla="*/ 1225982 w 6187971"/>
              <a:gd name="connsiteY1523" fmla="*/ 1642769 h 5955635"/>
              <a:gd name="connsiteX1524" fmla="*/ 1231449 w 6187971"/>
              <a:gd name="connsiteY1524" fmla="*/ 1646311 h 5955635"/>
              <a:gd name="connsiteX1525" fmla="*/ 1238532 w 6187971"/>
              <a:gd name="connsiteY1525" fmla="*/ 1635378 h 5955635"/>
              <a:gd name="connsiteX1526" fmla="*/ 1242074 w 6187971"/>
              <a:gd name="connsiteY1526" fmla="*/ 1629913 h 5955635"/>
              <a:gd name="connsiteX1527" fmla="*/ 1237570 w 6187971"/>
              <a:gd name="connsiteY1527" fmla="*/ 1630875 h 5955635"/>
              <a:gd name="connsiteX1528" fmla="*/ 1290042 w 6187971"/>
              <a:gd name="connsiteY1528" fmla="*/ 1567858 h 5955635"/>
              <a:gd name="connsiteX1529" fmla="*/ 1314235 w 6187971"/>
              <a:gd name="connsiteY1529" fmla="*/ 1540908 h 5955635"/>
              <a:gd name="connsiteX1530" fmla="*/ 4439702 w 6187971"/>
              <a:gd name="connsiteY1530" fmla="*/ 857271 h 5955635"/>
              <a:gd name="connsiteX1531" fmla="*/ 4444206 w 6187971"/>
              <a:gd name="connsiteY1531" fmla="*/ 856309 h 5955635"/>
              <a:gd name="connsiteX1532" fmla="*/ 4445168 w 6187971"/>
              <a:gd name="connsiteY1532" fmla="*/ 860813 h 5955635"/>
              <a:gd name="connsiteX1533" fmla="*/ 4439702 w 6187971"/>
              <a:gd name="connsiteY1533" fmla="*/ 857271 h 5955635"/>
              <a:gd name="connsiteX1534" fmla="*/ 4439395 w 6187971"/>
              <a:gd name="connsiteY1534" fmla="*/ 833789 h 5955635"/>
              <a:gd name="connsiteX1535" fmla="*/ 4444862 w 6187971"/>
              <a:gd name="connsiteY1535" fmla="*/ 837331 h 5955635"/>
              <a:gd name="connsiteX1536" fmla="*/ 4440357 w 6187971"/>
              <a:gd name="connsiteY1536" fmla="*/ 838293 h 5955635"/>
              <a:gd name="connsiteX1537" fmla="*/ 4439395 w 6187971"/>
              <a:gd name="connsiteY1537" fmla="*/ 833789 h 5955635"/>
              <a:gd name="connsiteX1538" fmla="*/ 3878041 w 6187971"/>
              <a:gd name="connsiteY1538" fmla="*/ 775787 h 5955635"/>
              <a:gd name="connsiteX1539" fmla="*/ 3885822 w 6187971"/>
              <a:gd name="connsiteY1539" fmla="*/ 777801 h 5955635"/>
              <a:gd name="connsiteX1540" fmla="*/ 3881318 w 6187971"/>
              <a:gd name="connsiteY1540" fmla="*/ 778763 h 5955635"/>
              <a:gd name="connsiteX1541" fmla="*/ 1104676 w 6187971"/>
              <a:gd name="connsiteY1541" fmla="*/ 1330248 h 5955635"/>
              <a:gd name="connsiteX1542" fmla="*/ 1094527 w 6187971"/>
              <a:gd name="connsiteY1542" fmla="*/ 1352482 h 5955635"/>
              <a:gd name="connsiteX1543" fmla="*/ 1064045 w 6187971"/>
              <a:gd name="connsiteY1543" fmla="*/ 1398591 h 5955635"/>
              <a:gd name="connsiteX1544" fmla="*/ 578456 w 6187971"/>
              <a:gd name="connsiteY1544" fmla="*/ 2585624 h 5955635"/>
              <a:gd name="connsiteX1545" fmla="*/ 575225 w 6187971"/>
              <a:gd name="connsiteY1545" fmla="*/ 2625422 h 5955635"/>
              <a:gd name="connsiteX1546" fmla="*/ 589292 w 6187971"/>
              <a:gd name="connsiteY1546" fmla="*/ 2984165 h 5955635"/>
              <a:gd name="connsiteX1547" fmla="*/ 621678 w 6187971"/>
              <a:gd name="connsiteY1547" fmla="*/ 3309663 h 5955635"/>
              <a:gd name="connsiteX1548" fmla="*/ 637489 w 6187971"/>
              <a:gd name="connsiteY1548" fmla="*/ 3228070 h 5955635"/>
              <a:gd name="connsiteX1549" fmla="*/ 616036 w 6187971"/>
              <a:gd name="connsiteY1549" fmla="*/ 2935433 h 5955635"/>
              <a:gd name="connsiteX1550" fmla="*/ 887499 w 6187971"/>
              <a:gd name="connsiteY1550" fmla="*/ 1780458 h 5955635"/>
              <a:gd name="connsiteX1551" fmla="*/ 997109 w 6187971"/>
              <a:gd name="connsiteY1551" fmla="*/ 1643628 h 5955635"/>
              <a:gd name="connsiteX1552" fmla="*/ 1014774 w 6187971"/>
              <a:gd name="connsiteY1552" fmla="*/ 1589014 h 5955635"/>
              <a:gd name="connsiteX1553" fmla="*/ 1051413 w 6187971"/>
              <a:gd name="connsiteY1553" fmla="*/ 1522524 h 5955635"/>
              <a:gd name="connsiteX1554" fmla="*/ 1104050 w 6187971"/>
              <a:gd name="connsiteY1554" fmla="*/ 1503457 h 5955635"/>
              <a:gd name="connsiteX1555" fmla="*/ 1050162 w 6187971"/>
              <a:gd name="connsiteY1555" fmla="*/ 1599052 h 5955635"/>
              <a:gd name="connsiteX1556" fmla="*/ 889954 w 6187971"/>
              <a:gd name="connsiteY1556" fmla="*/ 1910945 h 5955635"/>
              <a:gd name="connsiteX1557" fmla="*/ 871201 w 6187971"/>
              <a:gd name="connsiteY1557" fmla="*/ 1997079 h 5955635"/>
              <a:gd name="connsiteX1558" fmla="*/ 857404 w 6187971"/>
              <a:gd name="connsiteY1558" fmla="*/ 2060644 h 5955635"/>
              <a:gd name="connsiteX1559" fmla="*/ 753411 w 6187971"/>
              <a:gd name="connsiteY1559" fmla="*/ 2397680 h 5955635"/>
              <a:gd name="connsiteX1560" fmla="*/ 756336 w 6187971"/>
              <a:gd name="connsiteY1560" fmla="*/ 2420520 h 5955635"/>
              <a:gd name="connsiteX1561" fmla="*/ 764421 w 6187971"/>
              <a:gd name="connsiteY1561" fmla="*/ 2415547 h 5955635"/>
              <a:gd name="connsiteX1562" fmla="*/ 761396 w 6187971"/>
              <a:gd name="connsiteY1562" fmla="*/ 2433165 h 5955635"/>
              <a:gd name="connsiteX1563" fmla="*/ 760478 w 6187971"/>
              <a:gd name="connsiteY1563" fmla="*/ 2435480 h 5955635"/>
              <a:gd name="connsiteX1564" fmla="*/ 760592 w 6187971"/>
              <a:gd name="connsiteY1564" fmla="*/ 2432158 h 5955635"/>
              <a:gd name="connsiteX1565" fmla="*/ 757460 w 6187971"/>
              <a:gd name="connsiteY1565" fmla="*/ 2425764 h 5955635"/>
              <a:gd name="connsiteX1566" fmla="*/ 750377 w 6187971"/>
              <a:gd name="connsiteY1566" fmla="*/ 2436696 h 5955635"/>
              <a:gd name="connsiteX1567" fmla="*/ 751339 w 6187971"/>
              <a:gd name="connsiteY1567" fmla="*/ 2441200 h 5955635"/>
              <a:gd name="connsiteX1568" fmla="*/ 751994 w 6187971"/>
              <a:gd name="connsiteY1568" fmla="*/ 2422222 h 5955635"/>
              <a:gd name="connsiteX1569" fmla="*/ 742023 w 6187971"/>
              <a:gd name="connsiteY1569" fmla="*/ 2419642 h 5955635"/>
              <a:gd name="connsiteX1570" fmla="*/ 729781 w 6187971"/>
              <a:gd name="connsiteY1570" fmla="*/ 2450515 h 5955635"/>
              <a:gd name="connsiteX1571" fmla="*/ 730743 w 6187971"/>
              <a:gd name="connsiteY1571" fmla="*/ 2455019 h 5955635"/>
              <a:gd name="connsiteX1572" fmla="*/ 726239 w 6187971"/>
              <a:gd name="connsiteY1572" fmla="*/ 2455982 h 5955635"/>
              <a:gd name="connsiteX1573" fmla="*/ 727201 w 6187971"/>
              <a:gd name="connsiteY1573" fmla="*/ 2460486 h 5955635"/>
              <a:gd name="connsiteX1574" fmla="*/ 728163 w 6187971"/>
              <a:gd name="connsiteY1574" fmla="*/ 2464990 h 5955635"/>
              <a:gd name="connsiteX1575" fmla="*/ 731705 w 6187971"/>
              <a:gd name="connsiteY1575" fmla="*/ 2459524 h 5955635"/>
              <a:gd name="connsiteX1576" fmla="*/ 731050 w 6187971"/>
              <a:gd name="connsiteY1576" fmla="*/ 2478502 h 5955635"/>
              <a:gd name="connsiteX1577" fmla="*/ 735554 w 6187971"/>
              <a:gd name="connsiteY1577" fmla="*/ 2477540 h 5955635"/>
              <a:gd name="connsiteX1578" fmla="*/ 745218 w 6187971"/>
              <a:gd name="connsiteY1578" fmla="*/ 2456637 h 5955635"/>
              <a:gd name="connsiteX1579" fmla="*/ 749722 w 6187971"/>
              <a:gd name="connsiteY1579" fmla="*/ 2455675 h 5955635"/>
              <a:gd name="connsiteX1580" fmla="*/ 746180 w 6187971"/>
              <a:gd name="connsiteY1580" fmla="*/ 2461140 h 5955635"/>
              <a:gd name="connsiteX1581" fmla="*/ 752609 w 6187971"/>
              <a:gd name="connsiteY1581" fmla="*/ 2469187 h 5955635"/>
              <a:gd name="connsiteX1582" fmla="*/ 755188 w 6187971"/>
              <a:gd name="connsiteY1582" fmla="*/ 2459216 h 5955635"/>
              <a:gd name="connsiteX1583" fmla="*/ 754226 w 6187971"/>
              <a:gd name="connsiteY1583" fmla="*/ 2454712 h 5955635"/>
              <a:gd name="connsiteX1584" fmla="*/ 757767 w 6187971"/>
              <a:gd name="connsiteY1584" fmla="*/ 2449246 h 5955635"/>
              <a:gd name="connsiteX1585" fmla="*/ 748411 w 6187971"/>
              <a:gd name="connsiteY1585" fmla="*/ 2493631 h 5955635"/>
              <a:gd name="connsiteX1586" fmla="*/ 759344 w 6187971"/>
              <a:gd name="connsiteY1586" fmla="*/ 2500715 h 5955635"/>
              <a:gd name="connsiteX1587" fmla="*/ 760307 w 6187971"/>
              <a:gd name="connsiteY1587" fmla="*/ 2505219 h 5955635"/>
              <a:gd name="connsiteX1588" fmla="*/ 754840 w 6187971"/>
              <a:gd name="connsiteY1588" fmla="*/ 2501678 h 5955635"/>
              <a:gd name="connsiteX1589" fmla="*/ 753878 w 6187971"/>
              <a:gd name="connsiteY1589" fmla="*/ 2497173 h 5955635"/>
              <a:gd name="connsiteX1590" fmla="*/ 749373 w 6187971"/>
              <a:gd name="connsiteY1590" fmla="*/ 2498135 h 5955635"/>
              <a:gd name="connsiteX1591" fmla="*/ 746794 w 6187971"/>
              <a:gd name="connsiteY1591" fmla="*/ 2508105 h 5955635"/>
              <a:gd name="connsiteX1592" fmla="*/ 747757 w 6187971"/>
              <a:gd name="connsiteY1592" fmla="*/ 2512610 h 5955635"/>
              <a:gd name="connsiteX1593" fmla="*/ 740673 w 6187971"/>
              <a:gd name="connsiteY1593" fmla="*/ 2523542 h 5955635"/>
              <a:gd name="connsiteX1594" fmla="*/ 738748 w 6187971"/>
              <a:gd name="connsiteY1594" fmla="*/ 2514534 h 5955635"/>
              <a:gd name="connsiteX1595" fmla="*/ 734245 w 6187971"/>
              <a:gd name="connsiteY1595" fmla="*/ 2515496 h 5955635"/>
              <a:gd name="connsiteX1596" fmla="*/ 731665 w 6187971"/>
              <a:gd name="connsiteY1596" fmla="*/ 2525466 h 5955635"/>
              <a:gd name="connsiteX1597" fmla="*/ 733590 w 6187971"/>
              <a:gd name="connsiteY1597" fmla="*/ 2534475 h 5955635"/>
              <a:gd name="connsiteX1598" fmla="*/ 745484 w 6187971"/>
              <a:gd name="connsiteY1598" fmla="*/ 2546063 h 5955635"/>
              <a:gd name="connsiteX1599" fmla="*/ 743868 w 6187971"/>
              <a:gd name="connsiteY1599" fmla="*/ 2560537 h 5955635"/>
              <a:gd name="connsiteX1600" fmla="*/ 726773 w 6187971"/>
              <a:gd name="connsiteY1600" fmla="*/ 2634833 h 5955635"/>
              <a:gd name="connsiteX1601" fmla="*/ 721306 w 6187971"/>
              <a:gd name="connsiteY1601" fmla="*/ 2631292 h 5955635"/>
              <a:gd name="connsiteX1602" fmla="*/ 722269 w 6187971"/>
              <a:gd name="connsiteY1602" fmla="*/ 2635796 h 5955635"/>
              <a:gd name="connsiteX1603" fmla="*/ 717764 w 6187971"/>
              <a:gd name="connsiteY1603" fmla="*/ 2636758 h 5955635"/>
              <a:gd name="connsiteX1604" fmla="*/ 712298 w 6187971"/>
              <a:gd name="connsiteY1604" fmla="*/ 2633217 h 5955635"/>
              <a:gd name="connsiteX1605" fmla="*/ 717150 w 6187971"/>
              <a:gd name="connsiteY1605" fmla="*/ 2589793 h 5955635"/>
              <a:gd name="connsiteX1606" fmla="*/ 722616 w 6187971"/>
              <a:gd name="connsiteY1606" fmla="*/ 2593335 h 5955635"/>
              <a:gd name="connsiteX1607" fmla="*/ 727775 w 6187971"/>
              <a:gd name="connsiteY1607" fmla="*/ 2573394 h 5955635"/>
              <a:gd name="connsiteX1608" fmla="*/ 720691 w 6187971"/>
              <a:gd name="connsiteY1608" fmla="*/ 2584327 h 5955635"/>
              <a:gd name="connsiteX1609" fmla="*/ 721347 w 6187971"/>
              <a:gd name="connsiteY1609" fmla="*/ 2565348 h 5955635"/>
              <a:gd name="connsiteX1610" fmla="*/ 720385 w 6187971"/>
              <a:gd name="connsiteY1610" fmla="*/ 2560844 h 5955635"/>
              <a:gd name="connsiteX1611" fmla="*/ 723927 w 6187971"/>
              <a:gd name="connsiteY1611" fmla="*/ 2555379 h 5955635"/>
              <a:gd name="connsiteX1612" fmla="*/ 722964 w 6187971"/>
              <a:gd name="connsiteY1612" fmla="*/ 2550874 h 5955635"/>
              <a:gd name="connsiteX1613" fmla="*/ 722002 w 6187971"/>
              <a:gd name="connsiteY1613" fmla="*/ 2546370 h 5955635"/>
              <a:gd name="connsiteX1614" fmla="*/ 713956 w 6187971"/>
              <a:gd name="connsiteY1614" fmla="*/ 2552799 h 5955635"/>
              <a:gd name="connsiteX1615" fmla="*/ 711377 w 6187971"/>
              <a:gd name="connsiteY1615" fmla="*/ 2562769 h 5955635"/>
              <a:gd name="connsiteX1616" fmla="*/ 712339 w 6187971"/>
              <a:gd name="connsiteY1616" fmla="*/ 2567273 h 5955635"/>
              <a:gd name="connsiteX1617" fmla="*/ 716842 w 6187971"/>
              <a:gd name="connsiteY1617" fmla="*/ 2566311 h 5955635"/>
              <a:gd name="connsiteX1618" fmla="*/ 707794 w 6187971"/>
              <a:gd name="connsiteY1618" fmla="*/ 2634179 h 5955635"/>
              <a:gd name="connsiteX1619" fmla="*/ 704252 w 6187971"/>
              <a:gd name="connsiteY1619" fmla="*/ 2639645 h 5955635"/>
              <a:gd name="connsiteX1620" fmla="*/ 701673 w 6187971"/>
              <a:gd name="connsiteY1620" fmla="*/ 2649616 h 5955635"/>
              <a:gd name="connsiteX1621" fmla="*/ 706177 w 6187971"/>
              <a:gd name="connsiteY1621" fmla="*/ 2648653 h 5955635"/>
              <a:gd name="connsiteX1622" fmla="*/ 698438 w 6187971"/>
              <a:gd name="connsiteY1622" fmla="*/ 2678565 h 5955635"/>
              <a:gd name="connsiteX1623" fmla="*/ 695858 w 6187971"/>
              <a:gd name="connsiteY1623" fmla="*/ 2688534 h 5955635"/>
              <a:gd name="connsiteX1624" fmla="*/ 696821 w 6187971"/>
              <a:gd name="connsiteY1624" fmla="*/ 2693039 h 5955635"/>
              <a:gd name="connsiteX1625" fmla="*/ 701325 w 6187971"/>
              <a:gd name="connsiteY1625" fmla="*/ 2692076 h 5955635"/>
              <a:gd name="connsiteX1626" fmla="*/ 690967 w 6187971"/>
              <a:gd name="connsiteY1626" fmla="*/ 2797901 h 5955635"/>
              <a:gd name="connsiteX1627" fmla="*/ 687424 w 6187971"/>
              <a:gd name="connsiteY1627" fmla="*/ 2803368 h 5955635"/>
              <a:gd name="connsiteX1628" fmla="*/ 688387 w 6187971"/>
              <a:gd name="connsiteY1628" fmla="*/ 2807872 h 5955635"/>
              <a:gd name="connsiteX1629" fmla="*/ 689349 w 6187971"/>
              <a:gd name="connsiteY1629" fmla="*/ 2812375 h 5955635"/>
              <a:gd name="connsiteX1630" fmla="*/ 685152 w 6187971"/>
              <a:gd name="connsiteY1630" fmla="*/ 2836821 h 5955635"/>
              <a:gd name="connsiteX1631" fmla="*/ 681611 w 6187971"/>
              <a:gd name="connsiteY1631" fmla="*/ 2842288 h 5955635"/>
              <a:gd name="connsiteX1632" fmla="*/ 683535 w 6187971"/>
              <a:gd name="connsiteY1632" fmla="*/ 2851295 h 5955635"/>
              <a:gd name="connsiteX1633" fmla="*/ 684497 w 6187971"/>
              <a:gd name="connsiteY1633" fmla="*/ 2855799 h 5955635"/>
              <a:gd name="connsiteX1634" fmla="*/ 680955 w 6187971"/>
              <a:gd name="connsiteY1634" fmla="*/ 2861265 h 5955635"/>
              <a:gd name="connsiteX1635" fmla="*/ 681918 w 6187971"/>
              <a:gd name="connsiteY1635" fmla="*/ 2865770 h 5955635"/>
              <a:gd name="connsiteX1636" fmla="*/ 687691 w 6187971"/>
              <a:gd name="connsiteY1636" fmla="*/ 2892794 h 5955635"/>
              <a:gd name="connsiteX1637" fmla="*/ 684149 w 6187971"/>
              <a:gd name="connsiteY1637" fmla="*/ 2898260 h 5955635"/>
              <a:gd name="connsiteX1638" fmla="*/ 685112 w 6187971"/>
              <a:gd name="connsiteY1638" fmla="*/ 2902765 h 5955635"/>
              <a:gd name="connsiteX1639" fmla="*/ 683495 w 6187971"/>
              <a:gd name="connsiteY1639" fmla="*/ 2917239 h 5955635"/>
              <a:gd name="connsiteX1640" fmla="*/ 684457 w 6187971"/>
              <a:gd name="connsiteY1640" fmla="*/ 2921742 h 5955635"/>
              <a:gd name="connsiteX1641" fmla="*/ 678642 w 6187971"/>
              <a:gd name="connsiteY1641" fmla="*/ 2960662 h 5955635"/>
              <a:gd name="connsiteX1642" fmla="*/ 679604 w 6187971"/>
              <a:gd name="connsiteY1642" fmla="*/ 2965165 h 5955635"/>
              <a:gd name="connsiteX1643" fmla="*/ 675101 w 6187971"/>
              <a:gd name="connsiteY1643" fmla="*/ 2966128 h 5955635"/>
              <a:gd name="connsiteX1644" fmla="*/ 676063 w 6187971"/>
              <a:gd name="connsiteY1644" fmla="*/ 2970632 h 5955635"/>
              <a:gd name="connsiteX1645" fmla="*/ 677026 w 6187971"/>
              <a:gd name="connsiteY1645" fmla="*/ 2975136 h 5955635"/>
              <a:gd name="connsiteX1646" fmla="*/ 681529 w 6187971"/>
              <a:gd name="connsiteY1646" fmla="*/ 2974174 h 5955635"/>
              <a:gd name="connsiteX1647" fmla="*/ 679912 w 6187971"/>
              <a:gd name="connsiteY1647" fmla="*/ 2988648 h 5955635"/>
              <a:gd name="connsiteX1648" fmla="*/ 678950 w 6187971"/>
              <a:gd name="connsiteY1648" fmla="*/ 2984144 h 5955635"/>
              <a:gd name="connsiteX1649" fmla="*/ 678295 w 6187971"/>
              <a:gd name="connsiteY1649" fmla="*/ 3003123 h 5955635"/>
              <a:gd name="connsiteX1650" fmla="*/ 681182 w 6187971"/>
              <a:gd name="connsiteY1650" fmla="*/ 3016635 h 5955635"/>
              <a:gd name="connsiteX1651" fmla="*/ 677640 w 6187971"/>
              <a:gd name="connsiteY1651" fmla="*/ 3022102 h 5955635"/>
              <a:gd name="connsiteX1652" fmla="*/ 678602 w 6187971"/>
              <a:gd name="connsiteY1652" fmla="*/ 3026605 h 5955635"/>
              <a:gd name="connsiteX1653" fmla="*/ 675061 w 6187971"/>
              <a:gd name="connsiteY1653" fmla="*/ 3032071 h 5955635"/>
              <a:gd name="connsiteX1654" fmla="*/ 676023 w 6187971"/>
              <a:gd name="connsiteY1654" fmla="*/ 3036576 h 5955635"/>
              <a:gd name="connsiteX1655" fmla="*/ 680527 w 6187971"/>
              <a:gd name="connsiteY1655" fmla="*/ 3035613 h 5955635"/>
              <a:gd name="connsiteX1656" fmla="*/ 689187 w 6187971"/>
              <a:gd name="connsiteY1656" fmla="*/ 3076150 h 5955635"/>
              <a:gd name="connsiteX1657" fmla="*/ 683721 w 6187971"/>
              <a:gd name="connsiteY1657" fmla="*/ 3072608 h 5955635"/>
              <a:gd name="connsiteX1658" fmla="*/ 679217 w 6187971"/>
              <a:gd name="connsiteY1658" fmla="*/ 3073570 h 5955635"/>
              <a:gd name="connsiteX1659" fmla="*/ 681142 w 6187971"/>
              <a:gd name="connsiteY1659" fmla="*/ 3082578 h 5955635"/>
              <a:gd name="connsiteX1660" fmla="*/ 682104 w 6187971"/>
              <a:gd name="connsiteY1660" fmla="*/ 3087082 h 5955635"/>
              <a:gd name="connsiteX1661" fmla="*/ 682718 w 6187971"/>
              <a:gd name="connsiteY1661" fmla="*/ 3134047 h 5955635"/>
              <a:gd name="connsiteX1662" fmla="*/ 687222 w 6187971"/>
              <a:gd name="connsiteY1662" fmla="*/ 3133085 h 5955635"/>
              <a:gd name="connsiteX1663" fmla="*/ 683680 w 6187971"/>
              <a:gd name="connsiteY1663" fmla="*/ 3138551 h 5955635"/>
              <a:gd name="connsiteX1664" fmla="*/ 684642 w 6187971"/>
              <a:gd name="connsiteY1664" fmla="*/ 3143056 h 5955635"/>
              <a:gd name="connsiteX1665" fmla="*/ 690416 w 6187971"/>
              <a:gd name="connsiteY1665" fmla="*/ 3170080 h 5955635"/>
              <a:gd name="connsiteX1666" fmla="*/ 694395 w 6187971"/>
              <a:gd name="connsiteY1666" fmla="*/ 3173203 h 5955635"/>
              <a:gd name="connsiteX1667" fmla="*/ 697712 w 6187971"/>
              <a:gd name="connsiteY1667" fmla="*/ 3182366 h 5955635"/>
              <a:gd name="connsiteX1668" fmla="*/ 697129 w 6187971"/>
              <a:gd name="connsiteY1668" fmla="*/ 3182651 h 5955635"/>
              <a:gd name="connsiteX1669" fmla="*/ 691373 w 6187971"/>
              <a:gd name="connsiteY1669" fmla="*/ 3182827 h 5955635"/>
              <a:gd name="connsiteX1670" fmla="*/ 689762 w 6187971"/>
              <a:gd name="connsiteY1670" fmla="*/ 3189059 h 5955635"/>
              <a:gd name="connsiteX1671" fmla="*/ 696682 w 6187971"/>
              <a:gd name="connsiteY1671" fmla="*/ 3182870 h 5955635"/>
              <a:gd name="connsiteX1672" fmla="*/ 697129 w 6187971"/>
              <a:gd name="connsiteY1672" fmla="*/ 3182651 h 5955635"/>
              <a:gd name="connsiteX1673" fmla="*/ 697807 w 6187971"/>
              <a:gd name="connsiteY1673" fmla="*/ 3182630 h 5955635"/>
              <a:gd name="connsiteX1674" fmla="*/ 697712 w 6187971"/>
              <a:gd name="connsiteY1674" fmla="*/ 3182366 h 5955635"/>
              <a:gd name="connsiteX1675" fmla="*/ 698813 w 6187971"/>
              <a:gd name="connsiteY1675" fmla="*/ 3181826 h 5955635"/>
              <a:gd name="connsiteX1676" fmla="*/ 699731 w 6187971"/>
              <a:gd name="connsiteY1676" fmla="*/ 3191637 h 5955635"/>
              <a:gd name="connsiteX1677" fmla="*/ 696189 w 6187971"/>
              <a:gd name="connsiteY1677" fmla="*/ 3197104 h 5955635"/>
              <a:gd name="connsiteX1678" fmla="*/ 697152 w 6187971"/>
              <a:gd name="connsiteY1678" fmla="*/ 3201608 h 5955635"/>
              <a:gd name="connsiteX1679" fmla="*/ 693610 w 6187971"/>
              <a:gd name="connsiteY1679" fmla="*/ 3207074 h 5955635"/>
              <a:gd name="connsiteX1680" fmla="*/ 694573 w 6187971"/>
              <a:gd name="connsiteY1680" fmla="*/ 3211578 h 5955635"/>
              <a:gd name="connsiteX1681" fmla="*/ 696497 w 6187971"/>
              <a:gd name="connsiteY1681" fmla="*/ 3220587 h 5955635"/>
              <a:gd name="connsiteX1682" fmla="*/ 698422 w 6187971"/>
              <a:gd name="connsiteY1682" fmla="*/ 3229595 h 5955635"/>
              <a:gd name="connsiteX1683" fmla="*/ 695842 w 6187971"/>
              <a:gd name="connsiteY1683" fmla="*/ 3239565 h 5955635"/>
              <a:gd name="connsiteX1684" fmla="*/ 693262 w 6187971"/>
              <a:gd name="connsiteY1684" fmla="*/ 3249536 h 5955635"/>
              <a:gd name="connsiteX1685" fmla="*/ 694224 w 6187971"/>
              <a:gd name="connsiteY1685" fmla="*/ 3254039 h 5955635"/>
              <a:gd name="connsiteX1686" fmla="*/ 695187 w 6187971"/>
              <a:gd name="connsiteY1686" fmla="*/ 3258543 h 5955635"/>
              <a:gd name="connsiteX1687" fmla="*/ 690683 w 6187971"/>
              <a:gd name="connsiteY1687" fmla="*/ 3259506 h 5955635"/>
              <a:gd name="connsiteX1688" fmla="*/ 687141 w 6187971"/>
              <a:gd name="connsiteY1688" fmla="*/ 3264972 h 5955635"/>
              <a:gd name="connsiteX1689" fmla="*/ 688103 w 6187971"/>
              <a:gd name="connsiteY1689" fmla="*/ 3269476 h 5955635"/>
              <a:gd name="connsiteX1690" fmla="*/ 693569 w 6187971"/>
              <a:gd name="connsiteY1690" fmla="*/ 3273018 h 5955635"/>
              <a:gd name="connsiteX1691" fmla="*/ 694532 w 6187971"/>
              <a:gd name="connsiteY1691" fmla="*/ 3277522 h 5955635"/>
              <a:gd name="connsiteX1692" fmla="*/ 695494 w 6187971"/>
              <a:gd name="connsiteY1692" fmla="*/ 3282027 h 5955635"/>
              <a:gd name="connsiteX1693" fmla="*/ 698381 w 6187971"/>
              <a:gd name="connsiteY1693" fmla="*/ 3295539 h 5955635"/>
              <a:gd name="connsiteX1694" fmla="*/ 696764 w 6187971"/>
              <a:gd name="connsiteY1694" fmla="*/ 3310013 h 5955635"/>
              <a:gd name="connsiteX1695" fmla="*/ 697726 w 6187971"/>
              <a:gd name="connsiteY1695" fmla="*/ 3314516 h 5955635"/>
              <a:gd name="connsiteX1696" fmla="*/ 699651 w 6187971"/>
              <a:gd name="connsiteY1696" fmla="*/ 3323525 h 5955635"/>
              <a:gd name="connsiteX1697" fmla="*/ 704154 w 6187971"/>
              <a:gd name="connsiteY1697" fmla="*/ 3322563 h 5955635"/>
              <a:gd name="connsiteX1698" fmla="*/ 700613 w 6187971"/>
              <a:gd name="connsiteY1698" fmla="*/ 3328029 h 5955635"/>
              <a:gd name="connsiteX1699" fmla="*/ 702538 w 6187971"/>
              <a:gd name="connsiteY1699" fmla="*/ 3337037 h 5955635"/>
              <a:gd name="connsiteX1700" fmla="*/ 711198 w 6187971"/>
              <a:gd name="connsiteY1700" fmla="*/ 3377573 h 5955635"/>
              <a:gd name="connsiteX1701" fmla="*/ 707656 w 6187971"/>
              <a:gd name="connsiteY1701" fmla="*/ 3383040 h 5955635"/>
              <a:gd name="connsiteX1702" fmla="*/ 708618 w 6187971"/>
              <a:gd name="connsiteY1702" fmla="*/ 3387543 h 5955635"/>
              <a:gd name="connsiteX1703" fmla="*/ 713122 w 6187971"/>
              <a:gd name="connsiteY1703" fmla="*/ 3386581 h 5955635"/>
              <a:gd name="connsiteX1704" fmla="*/ 713430 w 6187971"/>
              <a:gd name="connsiteY1704" fmla="*/ 3410064 h 5955635"/>
              <a:gd name="connsiteX1705" fmla="*/ 714392 w 6187971"/>
              <a:gd name="connsiteY1705" fmla="*/ 3414569 h 5955635"/>
              <a:gd name="connsiteX1706" fmla="*/ 719858 w 6187971"/>
              <a:gd name="connsiteY1706" fmla="*/ 3418109 h 5955635"/>
              <a:gd name="connsiteX1707" fmla="*/ 722090 w 6187971"/>
              <a:gd name="connsiteY1707" fmla="*/ 3450600 h 5955635"/>
              <a:gd name="connsiteX1708" fmla="*/ 726594 w 6187971"/>
              <a:gd name="connsiteY1708" fmla="*/ 3449638 h 5955635"/>
              <a:gd name="connsiteX1709" fmla="*/ 730443 w 6187971"/>
              <a:gd name="connsiteY1709" fmla="*/ 3467654 h 5955635"/>
              <a:gd name="connsiteX1710" fmla="*/ 726902 w 6187971"/>
              <a:gd name="connsiteY1710" fmla="*/ 3473121 h 5955635"/>
              <a:gd name="connsiteX1711" fmla="*/ 716932 w 6187971"/>
              <a:gd name="connsiteY1711" fmla="*/ 3470541 h 5955635"/>
              <a:gd name="connsiteX1712" fmla="*/ 729788 w 6187971"/>
              <a:gd name="connsiteY1712" fmla="*/ 3486633 h 5955635"/>
              <a:gd name="connsiteX1713" fmla="*/ 749689 w 6187971"/>
              <a:gd name="connsiteY1713" fmla="*/ 3557735 h 5955635"/>
              <a:gd name="connsiteX1714" fmla="*/ 745185 w 6187971"/>
              <a:gd name="connsiteY1714" fmla="*/ 3558698 h 5955635"/>
              <a:gd name="connsiteX1715" fmla="*/ 747109 w 6187971"/>
              <a:gd name="connsiteY1715" fmla="*/ 3567705 h 5955635"/>
              <a:gd name="connsiteX1716" fmla="*/ 758656 w 6187971"/>
              <a:gd name="connsiteY1716" fmla="*/ 3621755 h 5955635"/>
              <a:gd name="connsiteX1717" fmla="*/ 759619 w 6187971"/>
              <a:gd name="connsiteY1717" fmla="*/ 3626258 h 5955635"/>
              <a:gd name="connsiteX1718" fmla="*/ 760581 w 6187971"/>
              <a:gd name="connsiteY1718" fmla="*/ 3630762 h 5955635"/>
              <a:gd name="connsiteX1719" fmla="*/ 773438 w 6187971"/>
              <a:gd name="connsiteY1719" fmla="*/ 3646854 h 5955635"/>
              <a:gd name="connsiteX1720" fmla="*/ 770859 w 6187971"/>
              <a:gd name="connsiteY1720" fmla="*/ 3656824 h 5955635"/>
              <a:gd name="connsiteX1721" fmla="*/ 771821 w 6187971"/>
              <a:gd name="connsiteY1721" fmla="*/ 3661329 h 5955635"/>
              <a:gd name="connsiteX1722" fmla="*/ 772783 w 6187971"/>
              <a:gd name="connsiteY1722" fmla="*/ 3665832 h 5955635"/>
              <a:gd name="connsiteX1723" fmla="*/ 773745 w 6187971"/>
              <a:gd name="connsiteY1723" fmla="*/ 3670336 h 5955635"/>
              <a:gd name="connsiteX1724" fmla="*/ 768586 w 6187971"/>
              <a:gd name="connsiteY1724" fmla="*/ 3690277 h 5955635"/>
              <a:gd name="connsiteX1725" fmla="*/ 779826 w 6187971"/>
              <a:gd name="connsiteY1725" fmla="*/ 3720843 h 5955635"/>
              <a:gd name="connsiteX1726" fmla="*/ 798149 w 6187971"/>
              <a:gd name="connsiteY1726" fmla="*/ 3740476 h 5955635"/>
              <a:gd name="connsiteX1727" fmla="*/ 793953 w 6187971"/>
              <a:gd name="connsiteY1727" fmla="*/ 3764922 h 5955635"/>
              <a:gd name="connsiteX1728" fmla="*/ 803268 w 6187971"/>
              <a:gd name="connsiteY1728" fmla="*/ 3786479 h 5955635"/>
              <a:gd name="connsiteX1729" fmla="*/ 815163 w 6187971"/>
              <a:gd name="connsiteY1729" fmla="*/ 3798067 h 5955635"/>
              <a:gd name="connsiteX1730" fmla="*/ 832177 w 6187971"/>
              <a:gd name="connsiteY1730" fmla="*/ 3855657 h 5955635"/>
              <a:gd name="connsiteX1731" fmla="*/ 823168 w 6187971"/>
              <a:gd name="connsiteY1731" fmla="*/ 3857582 h 5955635"/>
              <a:gd name="connsiteX1732" fmla="*/ 835064 w 6187971"/>
              <a:gd name="connsiteY1732" fmla="*/ 3869169 h 5955635"/>
              <a:gd name="connsiteX1733" fmla="*/ 834409 w 6187971"/>
              <a:gd name="connsiteY1733" fmla="*/ 3888148 h 5955635"/>
              <a:gd name="connsiteX1734" fmla="*/ 849190 w 6187971"/>
              <a:gd name="connsiteY1734" fmla="*/ 3913248 h 5955635"/>
              <a:gd name="connsiteX1735" fmla="*/ 845537 w 6187971"/>
              <a:gd name="connsiteY1735" fmla="*/ 3910175 h 5955635"/>
              <a:gd name="connsiteX1736" fmla="*/ 841800 w 6187971"/>
              <a:gd name="connsiteY1736" fmla="*/ 3900698 h 5955635"/>
              <a:gd name="connsiteX1737" fmla="*/ 844166 w 6187971"/>
              <a:gd name="connsiteY1737" fmla="*/ 3909023 h 5955635"/>
              <a:gd name="connsiteX1738" fmla="*/ 845537 w 6187971"/>
              <a:gd name="connsiteY1738" fmla="*/ 3910175 h 5955635"/>
              <a:gd name="connsiteX1739" fmla="*/ 852077 w 6187971"/>
              <a:gd name="connsiteY1739" fmla="*/ 3926760 h 5955635"/>
              <a:gd name="connsiteX1740" fmla="*/ 838565 w 6187971"/>
              <a:gd name="connsiteY1740" fmla="*/ 3929646 h 5955635"/>
              <a:gd name="connsiteX1741" fmla="*/ 808694 w 6187971"/>
              <a:gd name="connsiteY1741" fmla="*/ 3855965 h 5955635"/>
              <a:gd name="connsiteX1742" fmla="*/ 782980 w 6187971"/>
              <a:gd name="connsiteY1742" fmla="*/ 3823781 h 5955635"/>
              <a:gd name="connsiteX1743" fmla="*/ 773664 w 6187971"/>
              <a:gd name="connsiteY1743" fmla="*/ 3802224 h 5955635"/>
              <a:gd name="connsiteX1744" fmla="*/ 769815 w 6187971"/>
              <a:gd name="connsiteY1744" fmla="*/ 3784208 h 5955635"/>
              <a:gd name="connsiteX1745" fmla="*/ 756958 w 6187971"/>
              <a:gd name="connsiteY1745" fmla="*/ 3768116 h 5955635"/>
              <a:gd name="connsiteX1746" fmla="*/ 750222 w 6187971"/>
              <a:gd name="connsiteY1746" fmla="*/ 3736587 h 5955635"/>
              <a:gd name="connsiteX1747" fmla="*/ 751840 w 6187971"/>
              <a:gd name="connsiteY1747" fmla="*/ 3722113 h 5955635"/>
              <a:gd name="connsiteX1748" fmla="*/ 748953 w 6187971"/>
              <a:gd name="connsiteY1748" fmla="*/ 3708601 h 5955635"/>
              <a:gd name="connsiteX1749" fmla="*/ 747991 w 6187971"/>
              <a:gd name="connsiteY1749" fmla="*/ 3704096 h 5955635"/>
              <a:gd name="connsiteX1750" fmla="*/ 747028 w 6187971"/>
              <a:gd name="connsiteY1750" fmla="*/ 3699593 h 5955635"/>
              <a:gd name="connsiteX1751" fmla="*/ 752494 w 6187971"/>
              <a:gd name="connsiteY1751" fmla="*/ 3703134 h 5955635"/>
              <a:gd name="connsiteX1752" fmla="*/ 744142 w 6187971"/>
              <a:gd name="connsiteY1752" fmla="*/ 3686081 h 5955635"/>
              <a:gd name="connsiteX1753" fmla="*/ 747683 w 6187971"/>
              <a:gd name="connsiteY1753" fmla="*/ 3680614 h 5955635"/>
              <a:gd name="connsiteX1754" fmla="*/ 746720 w 6187971"/>
              <a:gd name="connsiteY1754" fmla="*/ 3676110 h 5955635"/>
              <a:gd name="connsiteX1755" fmla="*/ 745758 w 6187971"/>
              <a:gd name="connsiteY1755" fmla="*/ 3671606 h 5955635"/>
              <a:gd name="connsiteX1756" fmla="*/ 740292 w 6187971"/>
              <a:gd name="connsiteY1756" fmla="*/ 3668064 h 5955635"/>
              <a:gd name="connsiteX1757" fmla="*/ 734519 w 6187971"/>
              <a:gd name="connsiteY1757" fmla="*/ 3641040 h 5955635"/>
              <a:gd name="connsiteX1758" fmla="*/ 729052 w 6187971"/>
              <a:gd name="connsiteY1758" fmla="*/ 3637498 h 5955635"/>
              <a:gd name="connsiteX1759" fmla="*/ 723279 w 6187971"/>
              <a:gd name="connsiteY1759" fmla="*/ 3610474 h 5955635"/>
              <a:gd name="connsiteX1760" fmla="*/ 722316 w 6187971"/>
              <a:gd name="connsiteY1760" fmla="*/ 3605970 h 5955635"/>
              <a:gd name="connsiteX1761" fmla="*/ 721354 w 6187971"/>
              <a:gd name="connsiteY1761" fmla="*/ 3601465 h 5955635"/>
              <a:gd name="connsiteX1762" fmla="*/ 717812 w 6187971"/>
              <a:gd name="connsiteY1762" fmla="*/ 3606932 h 5955635"/>
              <a:gd name="connsiteX1763" fmla="*/ 707227 w 6187971"/>
              <a:gd name="connsiteY1763" fmla="*/ 3557387 h 5955635"/>
              <a:gd name="connsiteX1764" fmla="*/ 710114 w 6187971"/>
              <a:gd name="connsiteY1764" fmla="*/ 3570900 h 5955635"/>
              <a:gd name="connsiteX1765" fmla="*/ 702723 w 6187971"/>
              <a:gd name="connsiteY1765" fmla="*/ 3558350 h 5955635"/>
              <a:gd name="connsiteX1766" fmla="*/ 705610 w 6187971"/>
              <a:gd name="connsiteY1766" fmla="*/ 3571863 h 5955635"/>
              <a:gd name="connsiteX1767" fmla="*/ 700144 w 6187971"/>
              <a:gd name="connsiteY1767" fmla="*/ 3568320 h 5955635"/>
              <a:gd name="connsiteX1768" fmla="*/ 702068 w 6187971"/>
              <a:gd name="connsiteY1768" fmla="*/ 3577328 h 5955635"/>
              <a:gd name="connsiteX1769" fmla="*/ 703031 w 6187971"/>
              <a:gd name="connsiteY1769" fmla="*/ 3581832 h 5955635"/>
              <a:gd name="connsiteX1770" fmla="*/ 695599 w 6187971"/>
              <a:gd name="connsiteY1770" fmla="*/ 3635226 h 5955635"/>
              <a:gd name="connsiteX1771" fmla="*/ 697524 w 6187971"/>
              <a:gd name="connsiteY1771" fmla="*/ 3644234 h 5955635"/>
              <a:gd name="connsiteX1772" fmla="*/ 687553 w 6187971"/>
              <a:gd name="connsiteY1772" fmla="*/ 3641655 h 5955635"/>
              <a:gd name="connsiteX1773" fmla="*/ 685628 w 6187971"/>
              <a:gd name="connsiteY1773" fmla="*/ 3632647 h 5955635"/>
              <a:gd name="connsiteX1774" fmla="*/ 681125 w 6187971"/>
              <a:gd name="connsiteY1774" fmla="*/ 3633609 h 5955635"/>
              <a:gd name="connsiteX1775" fmla="*/ 682087 w 6187971"/>
              <a:gd name="connsiteY1775" fmla="*/ 3638113 h 5955635"/>
              <a:gd name="connsiteX1776" fmla="*/ 660262 w 6187971"/>
              <a:gd name="connsiteY1776" fmla="*/ 3558002 h 5955635"/>
              <a:gd name="connsiteX1777" fmla="*/ 665729 w 6187971"/>
              <a:gd name="connsiteY1777" fmla="*/ 3561544 h 5955635"/>
              <a:gd name="connsiteX1778" fmla="*/ 669270 w 6187971"/>
              <a:gd name="connsiteY1778" fmla="*/ 3556078 h 5955635"/>
              <a:gd name="connsiteX1779" fmla="*/ 671194 w 6187971"/>
              <a:gd name="connsiteY1779" fmla="*/ 3565085 h 5955635"/>
              <a:gd name="connsiteX1780" fmla="*/ 660609 w 6187971"/>
              <a:gd name="connsiteY1780" fmla="*/ 3515542 h 5955635"/>
              <a:gd name="connsiteX1781" fmla="*/ 665114 w 6187971"/>
              <a:gd name="connsiteY1781" fmla="*/ 3514579 h 5955635"/>
              <a:gd name="connsiteX1782" fmla="*/ 664152 w 6187971"/>
              <a:gd name="connsiteY1782" fmla="*/ 3510075 h 5955635"/>
              <a:gd name="connsiteX1783" fmla="*/ 662227 w 6187971"/>
              <a:gd name="connsiteY1783" fmla="*/ 3501067 h 5955635"/>
              <a:gd name="connsiteX1784" fmla="*/ 655491 w 6187971"/>
              <a:gd name="connsiteY1784" fmla="*/ 3469539 h 5955635"/>
              <a:gd name="connsiteX1785" fmla="*/ 654529 w 6187971"/>
              <a:gd name="connsiteY1785" fmla="*/ 3465034 h 5955635"/>
              <a:gd name="connsiteX1786" fmla="*/ 653567 w 6187971"/>
              <a:gd name="connsiteY1786" fmla="*/ 3460530 h 5955635"/>
              <a:gd name="connsiteX1787" fmla="*/ 639439 w 6187971"/>
              <a:gd name="connsiteY1787" fmla="*/ 3416453 h 5955635"/>
              <a:gd name="connsiteX1788" fmla="*/ 638477 w 6187971"/>
              <a:gd name="connsiteY1788" fmla="*/ 3411948 h 5955635"/>
              <a:gd name="connsiteX1789" fmla="*/ 637515 w 6187971"/>
              <a:gd name="connsiteY1789" fmla="*/ 3407444 h 5955635"/>
              <a:gd name="connsiteX1790" fmla="*/ 635590 w 6187971"/>
              <a:gd name="connsiteY1790" fmla="*/ 3398436 h 5955635"/>
              <a:gd name="connsiteX1791" fmla="*/ 633012 w 6187971"/>
              <a:gd name="connsiteY1791" fmla="*/ 3408406 h 5955635"/>
              <a:gd name="connsiteX1792" fmla="*/ 629469 w 6187971"/>
              <a:gd name="connsiteY1792" fmla="*/ 3413873 h 5955635"/>
              <a:gd name="connsiteX1793" fmla="*/ 625620 w 6187971"/>
              <a:gd name="connsiteY1793" fmla="*/ 3395856 h 5955635"/>
              <a:gd name="connsiteX1794" fmla="*/ 630125 w 6187971"/>
              <a:gd name="connsiteY1794" fmla="*/ 3394894 h 5955635"/>
              <a:gd name="connsiteX1795" fmla="*/ 629163 w 6187971"/>
              <a:gd name="connsiteY1795" fmla="*/ 3390391 h 5955635"/>
              <a:gd name="connsiteX1796" fmla="*/ 628200 w 6187971"/>
              <a:gd name="connsiteY1796" fmla="*/ 3385887 h 5955635"/>
              <a:gd name="connsiteX1797" fmla="*/ 623696 w 6187971"/>
              <a:gd name="connsiteY1797" fmla="*/ 3386849 h 5955635"/>
              <a:gd name="connsiteX1798" fmla="*/ 627892 w 6187971"/>
              <a:gd name="connsiteY1798" fmla="*/ 3362404 h 5955635"/>
              <a:gd name="connsiteX1799" fmla="*/ 615998 w 6187971"/>
              <a:gd name="connsiteY1799" fmla="*/ 3350816 h 5955635"/>
              <a:gd name="connsiteX1800" fmla="*/ 618229 w 6187971"/>
              <a:gd name="connsiteY1800" fmla="*/ 3383307 h 5955635"/>
              <a:gd name="connsiteX1801" fmla="*/ 623696 w 6187971"/>
              <a:gd name="connsiteY1801" fmla="*/ 3386849 h 5955635"/>
              <a:gd name="connsiteX1802" fmla="*/ 619192 w 6187971"/>
              <a:gd name="connsiteY1802" fmla="*/ 3387811 h 5955635"/>
              <a:gd name="connsiteX1803" fmla="*/ 620154 w 6187971"/>
              <a:gd name="connsiteY1803" fmla="*/ 3392315 h 5955635"/>
              <a:gd name="connsiteX1804" fmla="*/ 621116 w 6187971"/>
              <a:gd name="connsiteY1804" fmla="*/ 3396819 h 5955635"/>
              <a:gd name="connsiteX1805" fmla="*/ 625620 w 6187971"/>
              <a:gd name="connsiteY1805" fmla="*/ 3395856 h 5955635"/>
              <a:gd name="connsiteX1806" fmla="*/ 628026 w 6187971"/>
              <a:gd name="connsiteY1806" fmla="*/ 3407116 h 5955635"/>
              <a:gd name="connsiteX1807" fmla="*/ 629469 w 6187971"/>
              <a:gd name="connsiteY1807" fmla="*/ 3413873 h 5955635"/>
              <a:gd name="connsiteX1808" fmla="*/ 630432 w 6187971"/>
              <a:gd name="connsiteY1808" fmla="*/ 3418377 h 5955635"/>
              <a:gd name="connsiteX1809" fmla="*/ 625927 w 6187971"/>
              <a:gd name="connsiteY1809" fmla="*/ 3419340 h 5955635"/>
              <a:gd name="connsiteX1810" fmla="*/ 626889 w 6187971"/>
              <a:gd name="connsiteY1810" fmla="*/ 3423843 h 5955635"/>
              <a:gd name="connsiteX1811" fmla="*/ 627852 w 6187971"/>
              <a:gd name="connsiteY1811" fmla="*/ 3428347 h 5955635"/>
              <a:gd name="connsiteX1812" fmla="*/ 654488 w 6187971"/>
              <a:gd name="connsiteY1812" fmla="*/ 3530978 h 5955635"/>
              <a:gd name="connsiteX1813" fmla="*/ 649984 w 6187971"/>
              <a:gd name="connsiteY1813" fmla="*/ 3531940 h 5955635"/>
              <a:gd name="connsiteX1814" fmla="*/ 651908 w 6187971"/>
              <a:gd name="connsiteY1814" fmla="*/ 3540948 h 5955635"/>
              <a:gd name="connsiteX1815" fmla="*/ 655758 w 6187971"/>
              <a:gd name="connsiteY1815" fmla="*/ 3558965 h 5955635"/>
              <a:gd name="connsiteX1816" fmla="*/ 671154 w 6187971"/>
              <a:gd name="connsiteY1816" fmla="*/ 3631029 h 5955635"/>
              <a:gd name="connsiteX1817" fmla="*/ 691054 w 6187971"/>
              <a:gd name="connsiteY1817" fmla="*/ 3702132 h 5955635"/>
              <a:gd name="connsiteX1818" fmla="*/ 695211 w 6187971"/>
              <a:gd name="connsiteY1818" fmla="*/ 3743630 h 5955635"/>
              <a:gd name="connsiteX1819" fmla="*/ 689090 w 6187971"/>
              <a:gd name="connsiteY1819" fmla="*/ 3759068 h 5955635"/>
              <a:gd name="connsiteX1820" fmla="*/ 700289 w 6187971"/>
              <a:gd name="connsiteY1820" fmla="*/ 3855577 h 5955635"/>
              <a:gd name="connsiteX1821" fmla="*/ 693861 w 6187971"/>
              <a:gd name="connsiteY1821" fmla="*/ 3847531 h 5955635"/>
              <a:gd name="connsiteX1822" fmla="*/ 687392 w 6187971"/>
              <a:gd name="connsiteY1822" fmla="*/ 3905429 h 5955635"/>
              <a:gd name="connsiteX1823" fmla="*/ 680963 w 6187971"/>
              <a:gd name="connsiteY1823" fmla="*/ 3897383 h 5955635"/>
              <a:gd name="connsiteX1824" fmla="*/ 682887 w 6187971"/>
              <a:gd name="connsiteY1824" fmla="*/ 3906391 h 5955635"/>
              <a:gd name="connsiteX1825" fmla="*/ 655904 w 6187971"/>
              <a:gd name="connsiteY1825" fmla="*/ 3846221 h 5955635"/>
              <a:gd name="connsiteX1826" fmla="*/ 647550 w 6187971"/>
              <a:gd name="connsiteY1826" fmla="*/ 3829168 h 5955635"/>
              <a:gd name="connsiteX1827" fmla="*/ 646588 w 6187971"/>
              <a:gd name="connsiteY1827" fmla="*/ 3824663 h 5955635"/>
              <a:gd name="connsiteX1828" fmla="*/ 642083 w 6187971"/>
              <a:gd name="connsiteY1828" fmla="*/ 3825626 h 5955635"/>
              <a:gd name="connsiteX1829" fmla="*/ 637272 w 6187971"/>
              <a:gd name="connsiteY1829" fmla="*/ 3803105 h 5955635"/>
              <a:gd name="connsiteX1830" fmla="*/ 628264 w 6187971"/>
              <a:gd name="connsiteY1830" fmla="*/ 3805029 h 5955635"/>
              <a:gd name="connsiteX1831" fmla="*/ 631151 w 6187971"/>
              <a:gd name="connsiteY1831" fmla="*/ 3818541 h 5955635"/>
              <a:gd name="connsiteX1832" fmla="*/ 641429 w 6187971"/>
              <a:gd name="connsiteY1832" fmla="*/ 3844604 h 5955635"/>
              <a:gd name="connsiteX1833" fmla="*/ 653897 w 6187971"/>
              <a:gd name="connsiteY1833" fmla="*/ 3969100 h 5955635"/>
              <a:gd name="connsiteX1834" fmla="*/ 646814 w 6187971"/>
              <a:gd name="connsiteY1834" fmla="*/ 3980033 h 5955635"/>
              <a:gd name="connsiteX1835" fmla="*/ 639423 w 6187971"/>
              <a:gd name="connsiteY1835" fmla="*/ 3967483 h 5955635"/>
              <a:gd name="connsiteX1836" fmla="*/ 638461 w 6187971"/>
              <a:gd name="connsiteY1836" fmla="*/ 3962979 h 5955635"/>
              <a:gd name="connsiteX1837" fmla="*/ 632995 w 6187971"/>
              <a:gd name="connsiteY1837" fmla="*/ 3959436 h 5955635"/>
              <a:gd name="connsiteX1838" fmla="*/ 633958 w 6187971"/>
              <a:gd name="connsiteY1838" fmla="*/ 3963941 h 5955635"/>
              <a:gd name="connsiteX1839" fmla="*/ 634920 w 6187971"/>
              <a:gd name="connsiteY1839" fmla="*/ 3968445 h 5955635"/>
              <a:gd name="connsiteX1840" fmla="*/ 628491 w 6187971"/>
              <a:gd name="connsiteY1840" fmla="*/ 3960399 h 5955635"/>
              <a:gd name="connsiteX1841" fmla="*/ 623679 w 6187971"/>
              <a:gd name="connsiteY1841" fmla="*/ 3937879 h 5955635"/>
              <a:gd name="connsiteX1842" fmla="*/ 631167 w 6187971"/>
              <a:gd name="connsiteY1842" fmla="*/ 3950879 h 5955635"/>
              <a:gd name="connsiteX1843" fmla="*/ 632033 w 6187971"/>
              <a:gd name="connsiteY1843" fmla="*/ 3954933 h 5955635"/>
              <a:gd name="connsiteX1844" fmla="*/ 633038 w 6187971"/>
              <a:gd name="connsiteY1844" fmla="*/ 3954129 h 5955635"/>
              <a:gd name="connsiteX1845" fmla="*/ 631167 w 6187971"/>
              <a:gd name="connsiteY1845" fmla="*/ 3950879 h 5955635"/>
              <a:gd name="connsiteX1846" fmla="*/ 629507 w 6187971"/>
              <a:gd name="connsiteY1846" fmla="*/ 3943110 h 5955635"/>
              <a:gd name="connsiteX1847" fmla="*/ 629146 w 6187971"/>
              <a:gd name="connsiteY1847" fmla="*/ 3941420 h 5955635"/>
              <a:gd name="connsiteX1848" fmla="*/ 633649 w 6187971"/>
              <a:gd name="connsiteY1848" fmla="*/ 3940458 h 5955635"/>
              <a:gd name="connsiteX1849" fmla="*/ 632687 w 6187971"/>
              <a:gd name="connsiteY1849" fmla="*/ 3935955 h 5955635"/>
              <a:gd name="connsiteX1850" fmla="*/ 631725 w 6187971"/>
              <a:gd name="connsiteY1850" fmla="*/ 3931450 h 5955635"/>
              <a:gd name="connsiteX1851" fmla="*/ 627222 w 6187971"/>
              <a:gd name="connsiteY1851" fmla="*/ 3932412 h 5955635"/>
              <a:gd name="connsiteX1852" fmla="*/ 620793 w 6187971"/>
              <a:gd name="connsiteY1852" fmla="*/ 3924367 h 5955635"/>
              <a:gd name="connsiteX1853" fmla="*/ 619830 w 6187971"/>
              <a:gd name="connsiteY1853" fmla="*/ 3919863 h 5955635"/>
              <a:gd name="connsiteX1854" fmla="*/ 618868 w 6187971"/>
              <a:gd name="connsiteY1854" fmla="*/ 3915358 h 5955635"/>
              <a:gd name="connsiteX1855" fmla="*/ 614177 w 6187971"/>
              <a:gd name="connsiteY1855" fmla="*/ 3893402 h 5955635"/>
              <a:gd name="connsiteX1856" fmla="*/ 613094 w 6187971"/>
              <a:gd name="connsiteY1856" fmla="*/ 3888334 h 5955635"/>
              <a:gd name="connsiteX1857" fmla="*/ 613401 w 6187971"/>
              <a:gd name="connsiteY1857" fmla="*/ 3911817 h 5955635"/>
              <a:gd name="connsiteX1858" fmla="*/ 600237 w 6187971"/>
              <a:gd name="connsiteY1858" fmla="*/ 3872242 h 5955635"/>
              <a:gd name="connsiteX1859" fmla="*/ 579335 w 6187971"/>
              <a:gd name="connsiteY1859" fmla="*/ 3862579 h 5955635"/>
              <a:gd name="connsiteX1860" fmla="*/ 556854 w 6187971"/>
              <a:gd name="connsiteY1860" fmla="*/ 3801448 h 5955635"/>
              <a:gd name="connsiteX1861" fmla="*/ 558123 w 6187971"/>
              <a:gd name="connsiteY1861" fmla="*/ 3829434 h 5955635"/>
              <a:gd name="connsiteX1862" fmla="*/ 546884 w 6187971"/>
              <a:gd name="connsiteY1862" fmla="*/ 3798868 h 5955635"/>
              <a:gd name="connsiteX1863" fmla="*/ 542686 w 6187971"/>
              <a:gd name="connsiteY1863" fmla="*/ 3823313 h 5955635"/>
              <a:gd name="connsiteX1864" fmla="*/ 541724 w 6187971"/>
              <a:gd name="connsiteY1864" fmla="*/ 3818809 h 5955635"/>
              <a:gd name="connsiteX1865" fmla="*/ 488144 w 6187971"/>
              <a:gd name="connsiteY1865" fmla="*/ 3590064 h 5955635"/>
              <a:gd name="connsiteX1866" fmla="*/ 482371 w 6187971"/>
              <a:gd name="connsiteY1866" fmla="*/ 3563040 h 5955635"/>
              <a:gd name="connsiteX1867" fmla="*/ 578133 w 6187971"/>
              <a:gd name="connsiteY1867" fmla="*/ 2267918 h 5955635"/>
              <a:gd name="connsiteX1868" fmla="*/ 592980 w 6187971"/>
              <a:gd name="connsiteY1868" fmla="*/ 2227702 h 5955635"/>
              <a:gd name="connsiteX1869" fmla="*/ 600194 w 6187971"/>
              <a:gd name="connsiteY1869" fmla="*/ 2211410 h 5955635"/>
              <a:gd name="connsiteX1870" fmla="*/ 638131 w 6187971"/>
              <a:gd name="connsiteY1870" fmla="*/ 2105404 h 5955635"/>
              <a:gd name="connsiteX1871" fmla="*/ 652761 w 6187971"/>
              <a:gd name="connsiteY1871" fmla="*/ 2065777 h 5955635"/>
              <a:gd name="connsiteX1872" fmla="*/ 1102577 w 6187971"/>
              <a:gd name="connsiteY1872" fmla="*/ 1332509 h 5955635"/>
              <a:gd name="connsiteX1873" fmla="*/ 1683816 w 6187971"/>
              <a:gd name="connsiteY1873" fmla="*/ 1083716 h 5955635"/>
              <a:gd name="connsiteX1874" fmla="*/ 1679236 w 6187971"/>
              <a:gd name="connsiteY1874" fmla="*/ 1086770 h 5955635"/>
              <a:gd name="connsiteX1875" fmla="*/ 1682424 w 6187971"/>
              <a:gd name="connsiteY1875" fmla="*/ 1084298 h 5955635"/>
              <a:gd name="connsiteX1876" fmla="*/ 3808051 w 6187971"/>
              <a:gd name="connsiteY1876" fmla="*/ 599460 h 5955635"/>
              <a:gd name="connsiteX1877" fmla="*/ 3814670 w 6187971"/>
              <a:gd name="connsiteY1877" fmla="*/ 600728 h 5955635"/>
              <a:gd name="connsiteX1878" fmla="*/ 3819307 w 6187971"/>
              <a:gd name="connsiteY1878" fmla="*/ 603027 h 5955635"/>
              <a:gd name="connsiteX1879" fmla="*/ 1626222 w 6187971"/>
              <a:gd name="connsiteY1879" fmla="*/ 1047191 h 5955635"/>
              <a:gd name="connsiteX1880" fmla="*/ 1626514 w 6187971"/>
              <a:gd name="connsiteY1880" fmla="*/ 1048557 h 5955635"/>
              <a:gd name="connsiteX1881" fmla="*/ 1622009 w 6187971"/>
              <a:gd name="connsiteY1881" fmla="*/ 1049520 h 5955635"/>
              <a:gd name="connsiteX1882" fmla="*/ 3198980 w 6187971"/>
              <a:gd name="connsiteY1882" fmla="*/ 688397 h 5955635"/>
              <a:gd name="connsiteX1883" fmla="*/ 3202634 w 6187971"/>
              <a:gd name="connsiteY1883" fmla="*/ 688279 h 5955635"/>
              <a:gd name="connsiteX1884" fmla="*/ 3199068 w 6187971"/>
              <a:gd name="connsiteY1884" fmla="*/ 688412 h 5955635"/>
              <a:gd name="connsiteX1885" fmla="*/ 1688956 w 6187971"/>
              <a:gd name="connsiteY1885" fmla="*/ 988120 h 5955635"/>
              <a:gd name="connsiteX1886" fmla="*/ 1697964 w 6187971"/>
              <a:gd name="connsiteY1886" fmla="*/ 986196 h 5955635"/>
              <a:gd name="connsiteX1887" fmla="*/ 1694422 w 6187971"/>
              <a:gd name="connsiteY1887" fmla="*/ 991662 h 5955635"/>
              <a:gd name="connsiteX1888" fmla="*/ 1703431 w 6187971"/>
              <a:gd name="connsiteY1888" fmla="*/ 989738 h 5955635"/>
              <a:gd name="connsiteX1889" fmla="*/ 1668870 w 6187971"/>
              <a:gd name="connsiteY1889" fmla="*/ 1023613 h 5955635"/>
              <a:gd name="connsiteX1890" fmla="*/ 1626222 w 6187971"/>
              <a:gd name="connsiteY1890" fmla="*/ 1047191 h 5955635"/>
              <a:gd name="connsiteX1891" fmla="*/ 1625552 w 6187971"/>
              <a:gd name="connsiteY1891" fmla="*/ 1044054 h 5955635"/>
              <a:gd name="connsiteX1892" fmla="*/ 1622009 w 6187971"/>
              <a:gd name="connsiteY1892" fmla="*/ 1049520 h 5955635"/>
              <a:gd name="connsiteX1893" fmla="*/ 1604955 w 6187971"/>
              <a:gd name="connsiteY1893" fmla="*/ 1057873 h 5955635"/>
              <a:gd name="connsiteX1894" fmla="*/ 1600452 w 6187971"/>
              <a:gd name="connsiteY1894" fmla="*/ 1058835 h 5955635"/>
              <a:gd name="connsiteX1895" fmla="*/ 1601414 w 6187971"/>
              <a:gd name="connsiteY1895" fmla="*/ 1063339 h 5955635"/>
              <a:gd name="connsiteX1896" fmla="*/ 1596910 w 6187971"/>
              <a:gd name="connsiteY1896" fmla="*/ 1064302 h 5955635"/>
              <a:gd name="connsiteX1897" fmla="*/ 1568524 w 6187971"/>
              <a:gd name="connsiteY1897" fmla="*/ 1077178 h 5955635"/>
              <a:gd name="connsiteX1898" fmla="*/ 1633720 w 6187971"/>
              <a:gd name="connsiteY1898" fmla="*/ 1022132 h 5955635"/>
              <a:gd name="connsiteX1899" fmla="*/ 1644223 w 6187971"/>
              <a:gd name="connsiteY1899" fmla="*/ 1021226 h 5955635"/>
              <a:gd name="connsiteX1900" fmla="*/ 1688956 w 6187971"/>
              <a:gd name="connsiteY1900" fmla="*/ 988120 h 5955635"/>
              <a:gd name="connsiteX1901" fmla="*/ 1987536 w 6187971"/>
              <a:gd name="connsiteY1901" fmla="*/ 886654 h 5955635"/>
              <a:gd name="connsiteX1902" fmla="*/ 2023568 w 6187971"/>
              <a:gd name="connsiteY1902" fmla="*/ 878956 h 5955635"/>
              <a:gd name="connsiteX1903" fmla="*/ 1940222 w 6187971"/>
              <a:gd name="connsiteY1903" fmla="*/ 929729 h 5955635"/>
              <a:gd name="connsiteX1904" fmla="*/ 1864697 w 6187971"/>
              <a:gd name="connsiteY1904" fmla="*/ 973018 h 5955635"/>
              <a:gd name="connsiteX1905" fmla="*/ 1854248 w 6187971"/>
              <a:gd name="connsiteY1905" fmla="*/ 982182 h 5955635"/>
              <a:gd name="connsiteX1906" fmla="*/ 1798385 w 6187971"/>
              <a:gd name="connsiteY1906" fmla="*/ 1012071 h 5955635"/>
              <a:gd name="connsiteX1907" fmla="*/ 1797668 w 6187971"/>
              <a:gd name="connsiteY1907" fmla="*/ 1011991 h 5955635"/>
              <a:gd name="connsiteX1908" fmla="*/ 1797543 w 6187971"/>
              <a:gd name="connsiteY1908" fmla="*/ 1012522 h 5955635"/>
              <a:gd name="connsiteX1909" fmla="*/ 1762279 w 6187971"/>
              <a:gd name="connsiteY1909" fmla="*/ 1031390 h 5955635"/>
              <a:gd name="connsiteX1910" fmla="*/ 1729692 w 6187971"/>
              <a:gd name="connsiteY1910" fmla="*/ 1053121 h 5955635"/>
              <a:gd name="connsiteX1911" fmla="*/ 1751010 w 6187971"/>
              <a:gd name="connsiteY1911" fmla="*/ 1036088 h 5955635"/>
              <a:gd name="connsiteX1912" fmla="*/ 1930252 w 6187971"/>
              <a:gd name="connsiteY1912" fmla="*/ 927150 h 5955635"/>
              <a:gd name="connsiteX1913" fmla="*/ 1987536 w 6187971"/>
              <a:gd name="connsiteY1913" fmla="*/ 886654 h 5955635"/>
              <a:gd name="connsiteX1914" fmla="*/ 2481059 w 6187971"/>
              <a:gd name="connsiteY1914" fmla="*/ 771795 h 5955635"/>
              <a:gd name="connsiteX1915" fmla="*/ 2477517 w 6187971"/>
              <a:gd name="connsiteY1915" fmla="*/ 777261 h 5955635"/>
              <a:gd name="connsiteX1916" fmla="*/ 2473014 w 6187971"/>
              <a:gd name="connsiteY1916" fmla="*/ 778224 h 5955635"/>
              <a:gd name="connsiteX1917" fmla="*/ 2454997 w 6187971"/>
              <a:gd name="connsiteY1917" fmla="*/ 782073 h 5955635"/>
              <a:gd name="connsiteX1918" fmla="*/ 2432476 w 6187971"/>
              <a:gd name="connsiteY1918" fmla="*/ 786884 h 5955635"/>
              <a:gd name="connsiteX1919" fmla="*/ 2427973 w 6187971"/>
              <a:gd name="connsiteY1919" fmla="*/ 787846 h 5955635"/>
              <a:gd name="connsiteX1920" fmla="*/ 2484601 w 6187971"/>
              <a:gd name="connsiteY1920" fmla="*/ 766329 h 5955635"/>
              <a:gd name="connsiteX1921" fmla="*/ 2489106 w 6187971"/>
              <a:gd name="connsiteY1921" fmla="*/ 765367 h 5955635"/>
              <a:gd name="connsiteX1922" fmla="*/ 2565675 w 6187971"/>
              <a:gd name="connsiteY1922" fmla="*/ 749008 h 5955635"/>
              <a:gd name="connsiteX1923" fmla="*/ 2513550 w 6187971"/>
              <a:gd name="connsiteY1923" fmla="*/ 769563 h 5955635"/>
              <a:gd name="connsiteX1924" fmla="*/ 2509046 w 6187971"/>
              <a:gd name="connsiteY1924" fmla="*/ 770525 h 5955635"/>
              <a:gd name="connsiteX1925" fmla="*/ 2491030 w 6187971"/>
              <a:gd name="connsiteY1925" fmla="*/ 774374 h 5955635"/>
              <a:gd name="connsiteX1926" fmla="*/ 2487488 w 6187971"/>
              <a:gd name="connsiteY1926" fmla="*/ 779841 h 5955635"/>
              <a:gd name="connsiteX1927" fmla="*/ 2492955 w 6187971"/>
              <a:gd name="connsiteY1927" fmla="*/ 783383 h 5955635"/>
              <a:gd name="connsiteX1928" fmla="*/ 2497458 w 6187971"/>
              <a:gd name="connsiteY1928" fmla="*/ 782421 h 5955635"/>
              <a:gd name="connsiteX1929" fmla="*/ 2501000 w 6187971"/>
              <a:gd name="connsiteY1929" fmla="*/ 776954 h 5955635"/>
              <a:gd name="connsiteX1930" fmla="*/ 2505504 w 6187971"/>
              <a:gd name="connsiteY1930" fmla="*/ 775992 h 5955635"/>
              <a:gd name="connsiteX1931" fmla="*/ 2523521 w 6187971"/>
              <a:gd name="connsiteY1931" fmla="*/ 772143 h 5955635"/>
              <a:gd name="connsiteX1932" fmla="*/ 2533491 w 6187971"/>
              <a:gd name="connsiteY1932" fmla="*/ 774723 h 5955635"/>
              <a:gd name="connsiteX1933" fmla="*/ 2565982 w 6187971"/>
              <a:gd name="connsiteY1933" fmla="*/ 772490 h 5955635"/>
              <a:gd name="connsiteX1934" fmla="*/ 2568561 w 6187971"/>
              <a:gd name="connsiteY1934" fmla="*/ 762520 h 5955635"/>
              <a:gd name="connsiteX1935" fmla="*/ 2578532 w 6187971"/>
              <a:gd name="connsiteY1935" fmla="*/ 765100 h 5955635"/>
              <a:gd name="connsiteX1936" fmla="*/ 2600090 w 6187971"/>
              <a:gd name="connsiteY1936" fmla="*/ 755784 h 5955635"/>
              <a:gd name="connsiteX1937" fmla="*/ 2631618 w 6187971"/>
              <a:gd name="connsiteY1937" fmla="*/ 749048 h 5955635"/>
              <a:gd name="connsiteX1938" fmla="*/ 2635160 w 6187971"/>
              <a:gd name="connsiteY1938" fmla="*/ 743582 h 5955635"/>
              <a:gd name="connsiteX1939" fmla="*/ 2650597 w 6187971"/>
              <a:gd name="connsiteY1939" fmla="*/ 749704 h 5955635"/>
              <a:gd name="connsiteX1940" fmla="*/ 2684705 w 6187971"/>
              <a:gd name="connsiteY1940" fmla="*/ 732997 h 5955635"/>
              <a:gd name="connsiteX1941" fmla="*/ 2726204 w 6187971"/>
              <a:gd name="connsiteY1941" fmla="*/ 728841 h 5955635"/>
              <a:gd name="connsiteX1942" fmla="*/ 2739716 w 6187971"/>
              <a:gd name="connsiteY1942" fmla="*/ 725954 h 5955635"/>
              <a:gd name="connsiteX1943" fmla="*/ 2768666 w 6187971"/>
              <a:gd name="connsiteY1943" fmla="*/ 729188 h 5955635"/>
              <a:gd name="connsiteX1944" fmla="*/ 2858747 w 6187971"/>
              <a:gd name="connsiteY1944" fmla="*/ 709942 h 5955635"/>
              <a:gd name="connsiteX1945" fmla="*/ 2860999 w 6187971"/>
              <a:gd name="connsiteY1945" fmla="*/ 709461 h 5955635"/>
              <a:gd name="connsiteX1946" fmla="*/ 2876763 w 6187971"/>
              <a:gd name="connsiteY1946" fmla="*/ 706093 h 5955635"/>
              <a:gd name="connsiteX1947" fmla="*/ 2881267 w 6187971"/>
              <a:gd name="connsiteY1947" fmla="*/ 705131 h 5955635"/>
              <a:gd name="connsiteX1948" fmla="*/ 2890275 w 6187971"/>
              <a:gd name="connsiteY1948" fmla="*/ 703207 h 5955635"/>
              <a:gd name="connsiteX1949" fmla="*/ 3013155 w 6187971"/>
              <a:gd name="connsiteY1949" fmla="*/ 705211 h 5955635"/>
              <a:gd name="connsiteX1950" fmla="*/ 3063662 w 6187971"/>
              <a:gd name="connsiteY1950" fmla="*/ 699131 h 5955635"/>
              <a:gd name="connsiteX1951" fmla="*/ 3095191 w 6187971"/>
              <a:gd name="connsiteY1951" fmla="*/ 692395 h 5955635"/>
              <a:gd name="connsiteX1952" fmla="*/ 3087145 w 6187971"/>
              <a:gd name="connsiteY1952" fmla="*/ 698824 h 5955635"/>
              <a:gd name="connsiteX1953" fmla="*/ 3142478 w 6187971"/>
              <a:gd name="connsiteY1953" fmla="*/ 690534 h 5955635"/>
              <a:gd name="connsiteX1954" fmla="*/ 3199068 w 6187971"/>
              <a:gd name="connsiteY1954" fmla="*/ 688412 h 5955635"/>
              <a:gd name="connsiteX1955" fmla="*/ 3205247 w 6187971"/>
              <a:gd name="connsiteY1955" fmla="*/ 689487 h 5955635"/>
              <a:gd name="connsiteX1956" fmla="*/ 3220650 w 6187971"/>
              <a:gd name="connsiteY1956" fmla="*/ 684430 h 5955635"/>
              <a:gd name="connsiteX1957" fmla="*/ 3249599 w 6187971"/>
              <a:gd name="connsiteY1957" fmla="*/ 687664 h 5955635"/>
              <a:gd name="connsiteX1958" fmla="*/ 3250561 w 6187971"/>
              <a:gd name="connsiteY1958" fmla="*/ 692168 h 5955635"/>
              <a:gd name="connsiteX1959" fmla="*/ 3326476 w 6187971"/>
              <a:gd name="connsiteY1959" fmla="*/ 694788 h 5955635"/>
              <a:gd name="connsiteX1960" fmla="*/ 3358004 w 6187971"/>
              <a:gd name="connsiteY1960" fmla="*/ 688052 h 5955635"/>
              <a:gd name="connsiteX1961" fmla="*/ 3349958 w 6187971"/>
              <a:gd name="connsiteY1961" fmla="*/ 694480 h 5955635"/>
              <a:gd name="connsiteX1962" fmla="*/ 3421368 w 6187971"/>
              <a:gd name="connsiteY1962" fmla="*/ 698063 h 5955635"/>
              <a:gd name="connsiteX1963" fmla="*/ 3507253 w 6187971"/>
              <a:gd name="connsiteY1963" fmla="*/ 703262 h 5955635"/>
              <a:gd name="connsiteX1964" fmla="*/ 3513682 w 6187971"/>
              <a:gd name="connsiteY1964" fmla="*/ 711308 h 5955635"/>
              <a:gd name="connsiteX1965" fmla="*/ 3526232 w 6187971"/>
              <a:gd name="connsiteY1965" fmla="*/ 703917 h 5955635"/>
              <a:gd name="connsiteX1966" fmla="*/ 3569656 w 6187971"/>
              <a:gd name="connsiteY1966" fmla="*/ 708768 h 5955635"/>
              <a:gd name="connsiteX1967" fmla="*/ 3587017 w 6187971"/>
              <a:gd name="connsiteY1967" fmla="*/ 723898 h 5955635"/>
              <a:gd name="connsiteX1968" fmla="*/ 3614041 w 6187971"/>
              <a:gd name="connsiteY1968" fmla="*/ 718124 h 5955635"/>
              <a:gd name="connsiteX1969" fmla="*/ 3610499 w 6187971"/>
              <a:gd name="connsiteY1969" fmla="*/ 723591 h 5955635"/>
              <a:gd name="connsiteX1970" fmla="*/ 3687376 w 6187971"/>
              <a:gd name="connsiteY1970" fmla="*/ 730714 h 5955635"/>
              <a:gd name="connsiteX1971" fmla="*/ 3669360 w 6187971"/>
              <a:gd name="connsiteY1971" fmla="*/ 734563 h 5955635"/>
              <a:gd name="connsiteX1972" fmla="*/ 3729182 w 6187971"/>
              <a:gd name="connsiteY1972" fmla="*/ 750040 h 5955635"/>
              <a:gd name="connsiteX1973" fmla="*/ 3731761 w 6187971"/>
              <a:gd name="connsiteY1973" fmla="*/ 740070 h 5955635"/>
              <a:gd name="connsiteX1974" fmla="*/ 3748161 w 6187971"/>
              <a:gd name="connsiteY1974" fmla="*/ 750695 h 5955635"/>
              <a:gd name="connsiteX1975" fmla="*/ 3786118 w 6187971"/>
              <a:gd name="connsiteY1975" fmla="*/ 752006 h 5955635"/>
              <a:gd name="connsiteX1976" fmla="*/ 3797051 w 6187971"/>
              <a:gd name="connsiteY1976" fmla="*/ 759089 h 5955635"/>
              <a:gd name="connsiteX1977" fmla="*/ 3802517 w 6187971"/>
              <a:gd name="connsiteY1977" fmla="*/ 762631 h 5955635"/>
              <a:gd name="connsiteX1978" fmla="*/ 3801555 w 6187971"/>
              <a:gd name="connsiteY1978" fmla="*/ 758127 h 5955635"/>
              <a:gd name="connsiteX1979" fmla="*/ 3791584 w 6187971"/>
              <a:gd name="connsiteY1979" fmla="*/ 755547 h 5955635"/>
              <a:gd name="connsiteX1980" fmla="*/ 3832428 w 6187971"/>
              <a:gd name="connsiteY1980" fmla="*/ 770370 h 5955635"/>
              <a:gd name="connsiteX1981" fmla="*/ 3852369 w 6187971"/>
              <a:gd name="connsiteY1981" fmla="*/ 775528 h 5955635"/>
              <a:gd name="connsiteX1982" fmla="*/ 3848520 w 6187971"/>
              <a:gd name="connsiteY1982" fmla="*/ 757512 h 5955635"/>
              <a:gd name="connsiteX1983" fmla="*/ 3875019 w 6187971"/>
              <a:gd name="connsiteY1983" fmla="*/ 773044 h 5955635"/>
              <a:gd name="connsiteX1984" fmla="*/ 3878041 w 6187971"/>
              <a:gd name="connsiteY1984" fmla="*/ 775787 h 5955635"/>
              <a:gd name="connsiteX1985" fmla="*/ 3875851 w 6187971"/>
              <a:gd name="connsiteY1985" fmla="*/ 775221 h 5955635"/>
              <a:gd name="connsiteX1986" fmla="*/ 3866844 w 6187971"/>
              <a:gd name="connsiteY1986" fmla="*/ 777146 h 5955635"/>
              <a:gd name="connsiteX1987" fmla="*/ 3872310 w 6187971"/>
              <a:gd name="connsiteY1987" fmla="*/ 780688 h 5955635"/>
              <a:gd name="connsiteX1988" fmla="*/ 3886784 w 6187971"/>
              <a:gd name="connsiteY1988" fmla="*/ 782304 h 5955635"/>
              <a:gd name="connsiteX1989" fmla="*/ 3912191 w 6187971"/>
              <a:gd name="connsiteY1989" fmla="*/ 791005 h 5955635"/>
              <a:gd name="connsiteX1990" fmla="*/ 3991955 w 6187971"/>
              <a:gd name="connsiteY1990" fmla="*/ 811642 h 5955635"/>
              <a:gd name="connsiteX1991" fmla="*/ 3996459 w 6187971"/>
              <a:gd name="connsiteY1991" fmla="*/ 810679 h 5955635"/>
              <a:gd name="connsiteX1992" fmla="*/ 3988413 w 6187971"/>
              <a:gd name="connsiteY1992" fmla="*/ 817108 h 5955635"/>
              <a:gd name="connsiteX1993" fmla="*/ 3993879 w 6187971"/>
              <a:gd name="connsiteY1993" fmla="*/ 820649 h 5955635"/>
              <a:gd name="connsiteX1994" fmla="*/ 3997422 w 6187971"/>
              <a:gd name="connsiteY1994" fmla="*/ 815183 h 5955635"/>
              <a:gd name="connsiteX1995" fmla="*/ 4029257 w 6187971"/>
              <a:gd name="connsiteY1995" fmla="*/ 831930 h 5955635"/>
              <a:gd name="connsiteX1996" fmla="*/ 4075568 w 6187971"/>
              <a:gd name="connsiteY1996" fmla="*/ 850293 h 5955635"/>
              <a:gd name="connsiteX1997" fmla="*/ 4079109 w 6187971"/>
              <a:gd name="connsiteY1997" fmla="*/ 844827 h 5955635"/>
              <a:gd name="connsiteX1998" fmla="*/ 4094547 w 6187971"/>
              <a:gd name="connsiteY1998" fmla="*/ 850949 h 5955635"/>
              <a:gd name="connsiteX1999" fmla="*/ 4102899 w 6187971"/>
              <a:gd name="connsiteY1999" fmla="*/ 868003 h 5955635"/>
              <a:gd name="connsiteX2000" fmla="*/ 4130886 w 6187971"/>
              <a:gd name="connsiteY2000" fmla="*/ 866732 h 5955635"/>
              <a:gd name="connsiteX2001" fmla="*/ 4131849 w 6187971"/>
              <a:gd name="connsiteY2001" fmla="*/ 871237 h 5955635"/>
              <a:gd name="connsiteX2002" fmla="*/ 4143743 w 6187971"/>
              <a:gd name="connsiteY2002" fmla="*/ 882824 h 5955635"/>
              <a:gd name="connsiteX2003" fmla="*/ 4158217 w 6187971"/>
              <a:gd name="connsiteY2003" fmla="*/ 884442 h 5955635"/>
              <a:gd name="connsiteX2004" fmla="*/ 4163684 w 6187971"/>
              <a:gd name="connsiteY2004" fmla="*/ 887983 h 5955635"/>
              <a:gd name="connsiteX2005" fmla="*/ 4164646 w 6187971"/>
              <a:gd name="connsiteY2005" fmla="*/ 892487 h 5955635"/>
              <a:gd name="connsiteX2006" fmla="*/ 4169151 w 6187971"/>
              <a:gd name="connsiteY2006" fmla="*/ 891525 h 5955635"/>
              <a:gd name="connsiteX2007" fmla="*/ 4167226 w 6187971"/>
              <a:gd name="connsiteY2007" fmla="*/ 882517 h 5955635"/>
              <a:gd name="connsiteX2008" fmla="*/ 4188129 w 6187971"/>
              <a:gd name="connsiteY2008" fmla="*/ 892180 h 5955635"/>
              <a:gd name="connsiteX2009" fmla="*/ 4192633 w 6187971"/>
              <a:gd name="connsiteY2009" fmla="*/ 891218 h 5955635"/>
              <a:gd name="connsiteX2010" fmla="*/ 4195520 w 6187971"/>
              <a:gd name="connsiteY2010" fmla="*/ 904730 h 5955635"/>
              <a:gd name="connsiteX2011" fmla="*/ 4236364 w 6187971"/>
              <a:gd name="connsiteY2011" fmla="*/ 919552 h 5955635"/>
              <a:gd name="connsiteX2012" fmla="*/ 4241830 w 6187971"/>
              <a:gd name="connsiteY2012" fmla="*/ 923094 h 5955635"/>
              <a:gd name="connsiteX2013" fmla="*/ 4237326 w 6187971"/>
              <a:gd name="connsiteY2013" fmla="*/ 924056 h 5955635"/>
              <a:gd name="connsiteX2014" fmla="*/ 4227356 w 6187971"/>
              <a:gd name="connsiteY2014" fmla="*/ 921476 h 5955635"/>
              <a:gd name="connsiteX2015" fmla="*/ 4228318 w 6187971"/>
              <a:gd name="connsiteY2015" fmla="*/ 925981 h 5955635"/>
              <a:gd name="connsiteX2016" fmla="*/ 4242793 w 6187971"/>
              <a:gd name="connsiteY2016" fmla="*/ 927598 h 5955635"/>
              <a:gd name="connsiteX2017" fmla="*/ 4284599 w 6187971"/>
              <a:gd name="connsiteY2017" fmla="*/ 946924 h 5955635"/>
              <a:gd name="connsiteX2018" fmla="*/ 4288140 w 6187971"/>
              <a:gd name="connsiteY2018" fmla="*/ 941457 h 5955635"/>
              <a:gd name="connsiteX2019" fmla="*/ 4300036 w 6187971"/>
              <a:gd name="connsiteY2019" fmla="*/ 953045 h 5955635"/>
              <a:gd name="connsiteX2020" fmla="*/ 4310968 w 6187971"/>
              <a:gd name="connsiteY2020" fmla="*/ 960129 h 5955635"/>
              <a:gd name="connsiteX2021" fmla="*/ 4331871 w 6187971"/>
              <a:gd name="connsiteY2021" fmla="*/ 969792 h 5955635"/>
              <a:gd name="connsiteX2022" fmla="*/ 4358241 w 6187971"/>
              <a:gd name="connsiteY2022" fmla="*/ 982997 h 5955635"/>
              <a:gd name="connsiteX2023" fmla="*/ 4360165 w 6187971"/>
              <a:gd name="connsiteY2023" fmla="*/ 992005 h 5955635"/>
              <a:gd name="connsiteX2024" fmla="*/ 4365632 w 6187971"/>
              <a:gd name="connsiteY2024" fmla="*/ 995547 h 5955635"/>
              <a:gd name="connsiteX2025" fmla="*/ 4375602 w 6187971"/>
              <a:gd name="connsiteY2025" fmla="*/ 998126 h 5955635"/>
              <a:gd name="connsiteX2026" fmla="*/ 4380106 w 6187971"/>
              <a:gd name="connsiteY2026" fmla="*/ 997163 h 5955635"/>
              <a:gd name="connsiteX2027" fmla="*/ 4401972 w 6187971"/>
              <a:gd name="connsiteY2027" fmla="*/ 1011331 h 5955635"/>
              <a:gd name="connsiteX2028" fmla="*/ 4406475 w 6187971"/>
              <a:gd name="connsiteY2028" fmla="*/ 1010369 h 5955635"/>
              <a:gd name="connsiteX2029" fmla="*/ 4466605 w 6187971"/>
              <a:gd name="connsiteY2029" fmla="*/ 1049328 h 5955635"/>
              <a:gd name="connsiteX2030" fmla="*/ 4467567 w 6187971"/>
              <a:gd name="connsiteY2030" fmla="*/ 1053832 h 5955635"/>
              <a:gd name="connsiteX2031" fmla="*/ 4472072 w 6187971"/>
              <a:gd name="connsiteY2031" fmla="*/ 1052869 h 5955635"/>
              <a:gd name="connsiteX2032" fmla="*/ 4585248 w 6187971"/>
              <a:gd name="connsiteY2032" fmla="*/ 1141721 h 5955635"/>
              <a:gd name="connsiteX2033" fmla="*/ 4665626 w 6187971"/>
              <a:gd name="connsiteY2033" fmla="*/ 1209323 h 5955635"/>
              <a:gd name="connsiteX2034" fmla="*/ 4690378 w 6187971"/>
              <a:gd name="connsiteY2034" fmla="*/ 1237001 h 5955635"/>
              <a:gd name="connsiteX2035" fmla="*/ 4825726 w 6187971"/>
              <a:gd name="connsiteY2035" fmla="*/ 1363503 h 5955635"/>
              <a:gd name="connsiteX2036" fmla="*/ 4836660 w 6187971"/>
              <a:gd name="connsiteY2036" fmla="*/ 1370586 h 5955635"/>
              <a:gd name="connsiteX2037" fmla="*/ 4837622 w 6187971"/>
              <a:gd name="connsiteY2037" fmla="*/ 1375090 h 5955635"/>
              <a:gd name="connsiteX2038" fmla="*/ 4878773 w 6187971"/>
              <a:gd name="connsiteY2038" fmla="*/ 1413395 h 5955635"/>
              <a:gd name="connsiteX2039" fmla="*/ 4884239 w 6187971"/>
              <a:gd name="connsiteY2039" fmla="*/ 1416937 h 5955635"/>
              <a:gd name="connsiteX2040" fmla="*/ 4889705 w 6187971"/>
              <a:gd name="connsiteY2040" fmla="*/ 1420479 h 5955635"/>
              <a:gd name="connsiteX2041" fmla="*/ 4938248 w 6187971"/>
              <a:gd name="connsiteY2041" fmla="*/ 1471333 h 5955635"/>
              <a:gd name="connsiteX2042" fmla="*/ 4929894 w 6187971"/>
              <a:gd name="connsiteY2042" fmla="*/ 1454279 h 5955635"/>
              <a:gd name="connsiteX2043" fmla="*/ 4935361 w 6187971"/>
              <a:gd name="connsiteY2043" fmla="*/ 1457821 h 5955635"/>
              <a:gd name="connsiteX2044" fmla="*/ 4936323 w 6187971"/>
              <a:gd name="connsiteY2044" fmla="*/ 1462325 h 5955635"/>
              <a:gd name="connsiteX2045" fmla="*/ 4940827 w 6187971"/>
              <a:gd name="connsiteY2045" fmla="*/ 1461362 h 5955635"/>
              <a:gd name="connsiteX2046" fmla="*/ 4945331 w 6187971"/>
              <a:gd name="connsiteY2046" fmla="*/ 1460400 h 5955635"/>
              <a:gd name="connsiteX2047" fmla="*/ 4950797 w 6187971"/>
              <a:gd name="connsiteY2047" fmla="*/ 1463942 h 5955635"/>
              <a:gd name="connsiteX2048" fmla="*/ 4975550 w 6187971"/>
              <a:gd name="connsiteY2048" fmla="*/ 1491621 h 5955635"/>
              <a:gd name="connsiteX2049" fmla="*/ 4974587 w 6187971"/>
              <a:gd name="connsiteY2049" fmla="*/ 1487117 h 5955635"/>
              <a:gd name="connsiteX2050" fmla="*/ 4980054 w 6187971"/>
              <a:gd name="connsiteY2050" fmla="*/ 1490659 h 5955635"/>
              <a:gd name="connsiteX2051" fmla="*/ 4986482 w 6187971"/>
              <a:gd name="connsiteY2051" fmla="*/ 1498705 h 5955635"/>
              <a:gd name="connsiteX2052" fmla="*/ 4971045 w 6187971"/>
              <a:gd name="connsiteY2052" fmla="*/ 1492584 h 5955635"/>
              <a:gd name="connsiteX2053" fmla="*/ 4978437 w 6187971"/>
              <a:gd name="connsiteY2053" fmla="*/ 1505133 h 5955635"/>
              <a:gd name="connsiteX2054" fmla="*/ 4973932 w 6187971"/>
              <a:gd name="connsiteY2054" fmla="*/ 1506096 h 5955635"/>
              <a:gd name="connsiteX2055" fmla="*/ 4974894 w 6187971"/>
              <a:gd name="connsiteY2055" fmla="*/ 1510600 h 5955635"/>
              <a:gd name="connsiteX2056" fmla="*/ 4984865 w 6187971"/>
              <a:gd name="connsiteY2056" fmla="*/ 1513179 h 5955635"/>
              <a:gd name="connsiteX2057" fmla="*/ 4998684 w 6187971"/>
              <a:gd name="connsiteY2057" fmla="*/ 1533775 h 5955635"/>
              <a:gd name="connsiteX2058" fmla="*/ 4995142 w 6187971"/>
              <a:gd name="connsiteY2058" fmla="*/ 1539241 h 5955635"/>
              <a:gd name="connsiteX2059" fmla="*/ 5015391 w 6187971"/>
              <a:gd name="connsiteY2059" fmla="*/ 1567882 h 5955635"/>
              <a:gd name="connsiteX2060" fmla="*/ 5020857 w 6187971"/>
              <a:gd name="connsiteY2060" fmla="*/ 1571425 h 5955635"/>
              <a:gd name="connsiteX2061" fmla="*/ 5027286 w 6187971"/>
              <a:gd name="connsiteY2061" fmla="*/ 1579470 h 5955635"/>
              <a:gd name="connsiteX2062" fmla="*/ 5037257 w 6187971"/>
              <a:gd name="connsiteY2062" fmla="*/ 1582050 h 5955635"/>
              <a:gd name="connsiteX2063" fmla="*/ 5038219 w 6187971"/>
              <a:gd name="connsiteY2063" fmla="*/ 1586554 h 5955635"/>
              <a:gd name="connsiteX2064" fmla="*/ 5034677 w 6187971"/>
              <a:gd name="connsiteY2064" fmla="*/ 1592020 h 5955635"/>
              <a:gd name="connsiteX2065" fmla="*/ 5035639 w 6187971"/>
              <a:gd name="connsiteY2065" fmla="*/ 1596524 h 5955635"/>
              <a:gd name="connsiteX2066" fmla="*/ 5041106 w 6187971"/>
              <a:gd name="connsiteY2066" fmla="*/ 1600066 h 5955635"/>
              <a:gd name="connsiteX2067" fmla="*/ 5044647 w 6187971"/>
              <a:gd name="connsiteY2067" fmla="*/ 1594600 h 5955635"/>
              <a:gd name="connsiteX2068" fmla="*/ 5043685 w 6187971"/>
              <a:gd name="connsiteY2068" fmla="*/ 1590095 h 5955635"/>
              <a:gd name="connsiteX2069" fmla="*/ 5042723 w 6187971"/>
              <a:gd name="connsiteY2069" fmla="*/ 1585592 h 5955635"/>
              <a:gd name="connsiteX2070" fmla="*/ 5046264 w 6187971"/>
              <a:gd name="connsiteY2070" fmla="*/ 1580125 h 5955635"/>
              <a:gd name="connsiteX2071" fmla="*/ 5050769 w 6187971"/>
              <a:gd name="connsiteY2071" fmla="*/ 1579163 h 5955635"/>
              <a:gd name="connsiteX2072" fmla="*/ 5057197 w 6187971"/>
              <a:gd name="connsiteY2072" fmla="*/ 1587208 h 5955635"/>
              <a:gd name="connsiteX2073" fmla="*/ 5058159 w 6187971"/>
              <a:gd name="connsiteY2073" fmla="*/ 1591713 h 5955635"/>
              <a:gd name="connsiteX2074" fmla="*/ 5054618 w 6187971"/>
              <a:gd name="connsiteY2074" fmla="*/ 1597179 h 5955635"/>
              <a:gd name="connsiteX2075" fmla="*/ 5062008 w 6187971"/>
              <a:gd name="connsiteY2075" fmla="*/ 1609729 h 5955635"/>
              <a:gd name="connsiteX2076" fmla="*/ 5067475 w 6187971"/>
              <a:gd name="connsiteY2076" fmla="*/ 1613271 h 5955635"/>
              <a:gd name="connsiteX2077" fmla="*/ 5066513 w 6187971"/>
              <a:gd name="connsiteY2077" fmla="*/ 1608767 h 5955635"/>
              <a:gd name="connsiteX2078" fmla="*/ 5060083 w 6187971"/>
              <a:gd name="connsiteY2078" fmla="*/ 1600720 h 5955635"/>
              <a:gd name="connsiteX2079" fmla="*/ 5063626 w 6187971"/>
              <a:gd name="connsiteY2079" fmla="*/ 1595255 h 5955635"/>
              <a:gd name="connsiteX2080" fmla="*/ 5070054 w 6187971"/>
              <a:gd name="connsiteY2080" fmla="*/ 1603300 h 5955635"/>
              <a:gd name="connsiteX2081" fmla="*/ 5086760 w 6187971"/>
              <a:gd name="connsiteY2081" fmla="*/ 1637409 h 5955635"/>
              <a:gd name="connsiteX2082" fmla="*/ 5083219 w 6187971"/>
              <a:gd name="connsiteY2082" fmla="*/ 1642874 h 5955635"/>
              <a:gd name="connsiteX2083" fmla="*/ 5072286 w 6187971"/>
              <a:gd name="connsiteY2083" fmla="*/ 1635791 h 5955635"/>
              <a:gd name="connsiteX2084" fmla="*/ 5108279 w 6187971"/>
              <a:gd name="connsiteY2084" fmla="*/ 1694036 h 5955635"/>
              <a:gd name="connsiteX2085" fmla="*/ 5132069 w 6187971"/>
              <a:gd name="connsiteY2085" fmla="*/ 1717212 h 5955635"/>
              <a:gd name="connsiteX2086" fmla="*/ 5136572 w 6187971"/>
              <a:gd name="connsiteY2086" fmla="*/ 1716250 h 5955635"/>
              <a:gd name="connsiteX2087" fmla="*/ 5143963 w 6187971"/>
              <a:gd name="connsiteY2087" fmla="*/ 1728799 h 5955635"/>
              <a:gd name="connsiteX2088" fmla="*/ 5147505 w 6187971"/>
              <a:gd name="connsiteY2088" fmla="*/ 1723332 h 5955635"/>
              <a:gd name="connsiteX2089" fmla="*/ 5148468 w 6187971"/>
              <a:gd name="connsiteY2089" fmla="*/ 1727837 h 5955635"/>
              <a:gd name="connsiteX2090" fmla="*/ 5162286 w 6187971"/>
              <a:gd name="connsiteY2090" fmla="*/ 1748432 h 5955635"/>
              <a:gd name="connsiteX2091" fmla="*/ 5175144 w 6187971"/>
              <a:gd name="connsiteY2091" fmla="*/ 1764524 h 5955635"/>
              <a:gd name="connsiteX2092" fmla="*/ 5184459 w 6187971"/>
              <a:gd name="connsiteY2092" fmla="*/ 1786082 h 5955635"/>
              <a:gd name="connsiteX2093" fmla="*/ 5198934 w 6187971"/>
              <a:gd name="connsiteY2093" fmla="*/ 1787699 h 5955635"/>
              <a:gd name="connsiteX2094" fmla="*/ 5200859 w 6187971"/>
              <a:gd name="connsiteY2094" fmla="*/ 1796708 h 5955635"/>
              <a:gd name="connsiteX2095" fmla="*/ 5196355 w 6187971"/>
              <a:gd name="connsiteY2095" fmla="*/ 1797670 h 5955635"/>
              <a:gd name="connsiteX2096" fmla="*/ 5197317 w 6187971"/>
              <a:gd name="connsiteY2096" fmla="*/ 1802173 h 5955635"/>
              <a:gd name="connsiteX2097" fmla="*/ 5198279 w 6187971"/>
              <a:gd name="connsiteY2097" fmla="*/ 1806678 h 5955635"/>
              <a:gd name="connsiteX2098" fmla="*/ 5190233 w 6187971"/>
              <a:gd name="connsiteY2098" fmla="*/ 1813107 h 5955635"/>
              <a:gd name="connsiteX2099" fmla="*/ 5281503 w 6187971"/>
              <a:gd name="connsiteY2099" fmla="*/ 1953734 h 5955635"/>
              <a:gd name="connsiteX2100" fmla="*/ 5295322 w 6187971"/>
              <a:gd name="connsiteY2100" fmla="*/ 1974330 h 5955635"/>
              <a:gd name="connsiteX2101" fmla="*/ 5305600 w 6187971"/>
              <a:gd name="connsiteY2101" fmla="*/ 2000392 h 5955635"/>
              <a:gd name="connsiteX2102" fmla="*/ 5321344 w 6187971"/>
              <a:gd name="connsiteY2102" fmla="*/ 2029996 h 5955635"/>
              <a:gd name="connsiteX2103" fmla="*/ 5339975 w 6187971"/>
              <a:gd name="connsiteY2103" fmla="*/ 2073112 h 5955635"/>
              <a:gd name="connsiteX2104" fmla="*/ 5354757 w 6187971"/>
              <a:gd name="connsiteY2104" fmla="*/ 2098212 h 5955635"/>
              <a:gd name="connsiteX2105" fmla="*/ 5355719 w 6187971"/>
              <a:gd name="connsiteY2105" fmla="*/ 2102716 h 5955635"/>
              <a:gd name="connsiteX2106" fmla="*/ 5372426 w 6187971"/>
              <a:gd name="connsiteY2106" fmla="*/ 2136823 h 5955635"/>
              <a:gd name="connsiteX2107" fmla="*/ 5388169 w 6187971"/>
              <a:gd name="connsiteY2107" fmla="*/ 2166427 h 5955635"/>
              <a:gd name="connsiteX2108" fmla="*/ 5395560 w 6187971"/>
              <a:gd name="connsiteY2108" fmla="*/ 2178977 h 5955635"/>
              <a:gd name="connsiteX2109" fmla="*/ 5396523 w 6187971"/>
              <a:gd name="connsiteY2109" fmla="*/ 2183482 h 5955635"/>
              <a:gd name="connsiteX2110" fmla="*/ 5394905 w 6187971"/>
              <a:gd name="connsiteY2110" fmla="*/ 2197956 h 5955635"/>
              <a:gd name="connsiteX2111" fmla="*/ 5395867 w 6187971"/>
              <a:gd name="connsiteY2111" fmla="*/ 2202459 h 5955635"/>
              <a:gd name="connsiteX2112" fmla="*/ 5402296 w 6187971"/>
              <a:gd name="connsiteY2112" fmla="*/ 2210505 h 5955635"/>
              <a:gd name="connsiteX2113" fmla="*/ 5406801 w 6187971"/>
              <a:gd name="connsiteY2113" fmla="*/ 2209543 h 5955635"/>
              <a:gd name="connsiteX2114" fmla="*/ 5411612 w 6187971"/>
              <a:gd name="connsiteY2114" fmla="*/ 2232063 h 5955635"/>
              <a:gd name="connsiteX2115" fmla="*/ 5417078 w 6187971"/>
              <a:gd name="connsiteY2115" fmla="*/ 2235605 h 5955635"/>
              <a:gd name="connsiteX2116" fmla="*/ 5416115 w 6187971"/>
              <a:gd name="connsiteY2116" fmla="*/ 2231101 h 5955635"/>
              <a:gd name="connsiteX2117" fmla="*/ 5406801 w 6187971"/>
              <a:gd name="connsiteY2117" fmla="*/ 2209543 h 5955635"/>
              <a:gd name="connsiteX2118" fmla="*/ 5411304 w 6187971"/>
              <a:gd name="connsiteY2118" fmla="*/ 2208581 h 5955635"/>
              <a:gd name="connsiteX2119" fmla="*/ 5413229 w 6187971"/>
              <a:gd name="connsiteY2119" fmla="*/ 2217589 h 5955635"/>
              <a:gd name="connsiteX2120" fmla="*/ 5414191 w 6187971"/>
              <a:gd name="connsiteY2120" fmla="*/ 2222093 h 5955635"/>
              <a:gd name="connsiteX2121" fmla="*/ 5421582 w 6187971"/>
              <a:gd name="connsiteY2121" fmla="*/ 2234643 h 5955635"/>
              <a:gd name="connsiteX2122" fmla="*/ 5425431 w 6187971"/>
              <a:gd name="connsiteY2122" fmla="*/ 2252659 h 5955635"/>
              <a:gd name="connsiteX2123" fmla="*/ 5419964 w 6187971"/>
              <a:gd name="connsiteY2123" fmla="*/ 2249117 h 5955635"/>
              <a:gd name="connsiteX2124" fmla="*/ 5421889 w 6187971"/>
              <a:gd name="connsiteY2124" fmla="*/ 2258125 h 5955635"/>
              <a:gd name="connsiteX2125" fmla="*/ 5423814 w 6187971"/>
              <a:gd name="connsiteY2125" fmla="*/ 2267134 h 5955635"/>
              <a:gd name="connsiteX2126" fmla="*/ 5431205 w 6187971"/>
              <a:gd name="connsiteY2126" fmla="*/ 2279684 h 5955635"/>
              <a:gd name="connsiteX2127" fmla="*/ 5433129 w 6187971"/>
              <a:gd name="connsiteY2127" fmla="*/ 2288691 h 5955635"/>
              <a:gd name="connsiteX2128" fmla="*/ 5438596 w 6187971"/>
              <a:gd name="connsiteY2128" fmla="*/ 2292233 h 5955635"/>
              <a:gd name="connsiteX2129" fmla="*/ 5445987 w 6187971"/>
              <a:gd name="connsiteY2129" fmla="*/ 2304783 h 5955635"/>
              <a:gd name="connsiteX2130" fmla="*/ 5447912 w 6187971"/>
              <a:gd name="connsiteY2130" fmla="*/ 2313792 h 5955635"/>
              <a:gd name="connsiteX2131" fmla="*/ 5444369 w 6187971"/>
              <a:gd name="connsiteY2131" fmla="*/ 2319257 h 5955635"/>
              <a:gd name="connsiteX2132" fmla="*/ 5449836 w 6187971"/>
              <a:gd name="connsiteY2132" fmla="*/ 2322799 h 5955635"/>
              <a:gd name="connsiteX2133" fmla="*/ 5447256 w 6187971"/>
              <a:gd name="connsiteY2133" fmla="*/ 2332770 h 5955635"/>
              <a:gd name="connsiteX2134" fmla="*/ 5453685 w 6187971"/>
              <a:gd name="connsiteY2134" fmla="*/ 2340816 h 5955635"/>
              <a:gd name="connsiteX2135" fmla="*/ 5457226 w 6187971"/>
              <a:gd name="connsiteY2135" fmla="*/ 2335349 h 5955635"/>
              <a:gd name="connsiteX2136" fmla="*/ 5460113 w 6187971"/>
              <a:gd name="connsiteY2136" fmla="*/ 2348861 h 5955635"/>
              <a:gd name="connsiteX2137" fmla="*/ 5461075 w 6187971"/>
              <a:gd name="connsiteY2137" fmla="*/ 2353366 h 5955635"/>
              <a:gd name="connsiteX2138" fmla="*/ 5469429 w 6187971"/>
              <a:gd name="connsiteY2138" fmla="*/ 2370419 h 5955635"/>
              <a:gd name="connsiteX2139" fmla="*/ 5473278 w 6187971"/>
              <a:gd name="connsiteY2139" fmla="*/ 2388435 h 5955635"/>
              <a:gd name="connsiteX2140" fmla="*/ 5476165 w 6187971"/>
              <a:gd name="connsiteY2140" fmla="*/ 2401947 h 5955635"/>
              <a:gd name="connsiteX2141" fmla="*/ 5481938 w 6187971"/>
              <a:gd name="connsiteY2141" fmla="*/ 2428972 h 5955635"/>
              <a:gd name="connsiteX2142" fmla="*/ 5480321 w 6187971"/>
              <a:gd name="connsiteY2142" fmla="*/ 2443447 h 5955635"/>
              <a:gd name="connsiteX2143" fmla="*/ 5474855 w 6187971"/>
              <a:gd name="connsiteY2143" fmla="*/ 2439905 h 5955635"/>
              <a:gd name="connsiteX2144" fmla="*/ 5469388 w 6187971"/>
              <a:gd name="connsiteY2144" fmla="*/ 2436363 h 5955635"/>
              <a:gd name="connsiteX2145" fmla="*/ 5470351 w 6187971"/>
              <a:gd name="connsiteY2145" fmla="*/ 2440867 h 5955635"/>
              <a:gd name="connsiteX2146" fmla="*/ 5471313 w 6187971"/>
              <a:gd name="connsiteY2146" fmla="*/ 2445371 h 5955635"/>
              <a:gd name="connsiteX2147" fmla="*/ 5476780 w 6187971"/>
              <a:gd name="connsiteY2147" fmla="*/ 2448912 h 5955635"/>
              <a:gd name="connsiteX2148" fmla="*/ 5482245 w 6187971"/>
              <a:gd name="connsiteY2148" fmla="*/ 2452454 h 5955635"/>
              <a:gd name="connsiteX2149" fmla="*/ 5486750 w 6187971"/>
              <a:gd name="connsiteY2149" fmla="*/ 2451492 h 5955635"/>
              <a:gd name="connsiteX2150" fmla="*/ 5486443 w 6187971"/>
              <a:gd name="connsiteY2150" fmla="*/ 2428009 h 5955635"/>
              <a:gd name="connsiteX2151" fmla="*/ 5485480 w 6187971"/>
              <a:gd name="connsiteY2151" fmla="*/ 2423506 h 5955635"/>
              <a:gd name="connsiteX2152" fmla="*/ 5481631 w 6187971"/>
              <a:gd name="connsiteY2152" fmla="*/ 2405489 h 5955635"/>
              <a:gd name="connsiteX2153" fmla="*/ 5479707 w 6187971"/>
              <a:gd name="connsiteY2153" fmla="*/ 2396482 h 5955635"/>
              <a:gd name="connsiteX2154" fmla="*/ 5489021 w 6187971"/>
              <a:gd name="connsiteY2154" fmla="*/ 2418039 h 5955635"/>
              <a:gd name="connsiteX2155" fmla="*/ 5499299 w 6187971"/>
              <a:gd name="connsiteY2155" fmla="*/ 2444101 h 5955635"/>
              <a:gd name="connsiteX2156" fmla="*/ 5496720 w 6187971"/>
              <a:gd name="connsiteY2156" fmla="*/ 2454072 h 5955635"/>
              <a:gd name="connsiteX2157" fmla="*/ 5498644 w 6187971"/>
              <a:gd name="connsiteY2157" fmla="*/ 2463080 h 5955635"/>
              <a:gd name="connsiteX2158" fmla="*/ 5503455 w 6187971"/>
              <a:gd name="connsiteY2158" fmla="*/ 2485600 h 5955635"/>
              <a:gd name="connsiteX2159" fmla="*/ 5497990 w 6187971"/>
              <a:gd name="connsiteY2159" fmla="*/ 2482058 h 5955635"/>
              <a:gd name="connsiteX2160" fmla="*/ 5493486 w 6187971"/>
              <a:gd name="connsiteY2160" fmla="*/ 2483021 h 5955635"/>
              <a:gd name="connsiteX2161" fmla="*/ 5494448 w 6187971"/>
              <a:gd name="connsiteY2161" fmla="*/ 2487524 h 5955635"/>
              <a:gd name="connsiteX2162" fmla="*/ 5495410 w 6187971"/>
              <a:gd name="connsiteY2162" fmla="*/ 2492028 h 5955635"/>
              <a:gd name="connsiteX2163" fmla="*/ 5500877 w 6187971"/>
              <a:gd name="connsiteY2163" fmla="*/ 2495570 h 5955635"/>
              <a:gd name="connsiteX2164" fmla="*/ 5501839 w 6187971"/>
              <a:gd name="connsiteY2164" fmla="*/ 2500075 h 5955635"/>
              <a:gd name="connsiteX2165" fmla="*/ 5502801 w 6187971"/>
              <a:gd name="connsiteY2165" fmla="*/ 2504578 h 5955635"/>
              <a:gd name="connsiteX2166" fmla="*/ 5511154 w 6187971"/>
              <a:gd name="connsiteY2166" fmla="*/ 2521632 h 5955635"/>
              <a:gd name="connsiteX2167" fmla="*/ 5515965 w 6187971"/>
              <a:gd name="connsiteY2167" fmla="*/ 2544153 h 5955635"/>
              <a:gd name="connsiteX2168" fmla="*/ 5512424 w 6187971"/>
              <a:gd name="connsiteY2168" fmla="*/ 2549619 h 5955635"/>
              <a:gd name="connsiteX2169" fmla="*/ 5506957 w 6187971"/>
              <a:gd name="connsiteY2169" fmla="*/ 2546078 h 5955635"/>
              <a:gd name="connsiteX2170" fmla="*/ 5490906 w 6187971"/>
              <a:gd name="connsiteY2170" fmla="*/ 2492991 h 5955635"/>
              <a:gd name="connsiteX2171" fmla="*/ 5489943 w 6187971"/>
              <a:gd name="connsiteY2171" fmla="*/ 2488486 h 5955635"/>
              <a:gd name="connsiteX2172" fmla="*/ 5486402 w 6187971"/>
              <a:gd name="connsiteY2172" fmla="*/ 2493953 h 5955635"/>
              <a:gd name="connsiteX2173" fmla="*/ 5502453 w 6187971"/>
              <a:gd name="connsiteY2173" fmla="*/ 2547040 h 5955635"/>
              <a:gd name="connsiteX2174" fmla="*/ 5490865 w 6187971"/>
              <a:gd name="connsiteY2174" fmla="*/ 2558934 h 5955635"/>
              <a:gd name="connsiteX2175" fmla="*/ 5492443 w 6187971"/>
              <a:gd name="connsiteY2175" fmla="*/ 2610404 h 5955635"/>
              <a:gd name="connsiteX2176" fmla="*/ 5494900 w 6187971"/>
              <a:gd name="connsiteY2176" fmla="*/ 2798263 h 5955635"/>
              <a:gd name="connsiteX2177" fmla="*/ 5495863 w 6187971"/>
              <a:gd name="connsiteY2177" fmla="*/ 2802768 h 5955635"/>
              <a:gd name="connsiteX2178" fmla="*/ 5496825 w 6187971"/>
              <a:gd name="connsiteY2178" fmla="*/ 2807272 h 5955635"/>
              <a:gd name="connsiteX2179" fmla="*/ 5500367 w 6187971"/>
              <a:gd name="connsiteY2179" fmla="*/ 2801805 h 5955635"/>
              <a:gd name="connsiteX2180" fmla="*/ 5498871 w 6187971"/>
              <a:gd name="connsiteY2180" fmla="*/ 2618449 h 5955635"/>
              <a:gd name="connsiteX2181" fmla="*/ 5499833 w 6187971"/>
              <a:gd name="connsiteY2181" fmla="*/ 2622954 h 5955635"/>
              <a:gd name="connsiteX2182" fmla="*/ 5506917 w 6187971"/>
              <a:gd name="connsiteY2182" fmla="*/ 2612020 h 5955635"/>
              <a:gd name="connsiteX2183" fmla="*/ 5509804 w 6187971"/>
              <a:gd name="connsiteY2183" fmla="*/ 2625532 h 5955635"/>
              <a:gd name="connsiteX2184" fmla="*/ 5505299 w 6187971"/>
              <a:gd name="connsiteY2184" fmla="*/ 2626495 h 5955635"/>
              <a:gd name="connsiteX2185" fmla="*/ 5506262 w 6187971"/>
              <a:gd name="connsiteY2185" fmla="*/ 2630999 h 5955635"/>
              <a:gd name="connsiteX2186" fmla="*/ 5507224 w 6187971"/>
              <a:gd name="connsiteY2186" fmla="*/ 2635503 h 5955635"/>
              <a:gd name="connsiteX2187" fmla="*/ 5511728 w 6187971"/>
              <a:gd name="connsiteY2187" fmla="*/ 2634541 h 5955635"/>
              <a:gd name="connsiteX2188" fmla="*/ 5512035 w 6187971"/>
              <a:gd name="connsiteY2188" fmla="*/ 2658023 h 5955635"/>
              <a:gd name="connsiteX2189" fmla="*/ 5513960 w 6187971"/>
              <a:gd name="connsiteY2189" fmla="*/ 2667032 h 5955635"/>
              <a:gd name="connsiteX2190" fmla="*/ 5516847 w 6187971"/>
              <a:gd name="connsiteY2190" fmla="*/ 2680544 h 5955635"/>
              <a:gd name="connsiteX2191" fmla="*/ 5517809 w 6187971"/>
              <a:gd name="connsiteY2191" fmla="*/ 2685047 h 5955635"/>
              <a:gd name="connsiteX2192" fmla="*/ 5514267 w 6187971"/>
              <a:gd name="connsiteY2192" fmla="*/ 2690514 h 5955635"/>
              <a:gd name="connsiteX2193" fmla="*/ 5516191 w 6187971"/>
              <a:gd name="connsiteY2193" fmla="*/ 2699522 h 5955635"/>
              <a:gd name="connsiteX2194" fmla="*/ 5521658 w 6187971"/>
              <a:gd name="connsiteY2194" fmla="*/ 2703064 h 5955635"/>
              <a:gd name="connsiteX2195" fmla="*/ 5544752 w 6187971"/>
              <a:gd name="connsiteY2195" fmla="*/ 2811161 h 5955635"/>
              <a:gd name="connsiteX2196" fmla="*/ 5546330 w 6187971"/>
              <a:gd name="connsiteY2196" fmla="*/ 2862630 h 5955635"/>
              <a:gd name="connsiteX2197" fmla="*/ 5549871 w 6187971"/>
              <a:gd name="connsiteY2197" fmla="*/ 2857164 h 5955635"/>
              <a:gd name="connsiteX2198" fmla="*/ 5560108 w 6187971"/>
              <a:gd name="connsiteY2198" fmla="*/ 2949169 h 5955635"/>
              <a:gd name="connsiteX2199" fmla="*/ 5565575 w 6187971"/>
              <a:gd name="connsiteY2199" fmla="*/ 2952711 h 5955635"/>
              <a:gd name="connsiteX2200" fmla="*/ 5565882 w 6187971"/>
              <a:gd name="connsiteY2200" fmla="*/ 2976194 h 5955635"/>
              <a:gd name="connsiteX2201" fmla="*/ 5562340 w 6187971"/>
              <a:gd name="connsiteY2201" fmla="*/ 2981660 h 5955635"/>
              <a:gd name="connsiteX2202" fmla="*/ 5568769 w 6187971"/>
              <a:gd name="connsiteY2202" fmla="*/ 2989706 h 5955635"/>
              <a:gd name="connsiteX2203" fmla="*/ 5570038 w 6187971"/>
              <a:gd name="connsiteY2203" fmla="*/ 3017692 h 5955635"/>
              <a:gd name="connsiteX2204" fmla="*/ 5571000 w 6187971"/>
              <a:gd name="connsiteY2204" fmla="*/ 3022197 h 5955635"/>
              <a:gd name="connsiteX2205" fmla="*/ 5569384 w 6187971"/>
              <a:gd name="connsiteY2205" fmla="*/ 3036671 h 5955635"/>
              <a:gd name="connsiteX2206" fmla="*/ 5570346 w 6187971"/>
              <a:gd name="connsiteY2206" fmla="*/ 3041174 h 5955635"/>
              <a:gd name="connsiteX2207" fmla="*/ 5571308 w 6187971"/>
              <a:gd name="connsiteY2207" fmla="*/ 3045679 h 5955635"/>
              <a:gd name="connsiteX2208" fmla="*/ 5569650 w 6187971"/>
              <a:gd name="connsiteY2208" fmla="*/ 3126097 h 5955635"/>
              <a:gd name="connsiteX2209" fmla="*/ 5572537 w 6187971"/>
              <a:gd name="connsiteY2209" fmla="*/ 3139609 h 5955635"/>
              <a:gd name="connsiteX2210" fmla="*/ 5573500 w 6187971"/>
              <a:gd name="connsiteY2210" fmla="*/ 3144113 h 5955635"/>
              <a:gd name="connsiteX2211" fmla="*/ 5577349 w 6187971"/>
              <a:gd name="connsiteY2211" fmla="*/ 3162129 h 5955635"/>
              <a:gd name="connsiteX2212" fmla="*/ 5569917 w 6187971"/>
              <a:gd name="connsiteY2212" fmla="*/ 3215523 h 5955635"/>
              <a:gd name="connsiteX2213" fmla="*/ 5551779 w 6187971"/>
              <a:gd name="connsiteY2213" fmla="*/ 3417202 h 5955635"/>
              <a:gd name="connsiteX2214" fmla="*/ 5552741 w 6187971"/>
              <a:gd name="connsiteY2214" fmla="*/ 3421707 h 5955635"/>
              <a:gd name="connsiteX2215" fmla="*/ 5549200 w 6187971"/>
              <a:gd name="connsiteY2215" fmla="*/ 3427172 h 5955635"/>
              <a:gd name="connsiteX2216" fmla="*/ 5528169 w 6187971"/>
              <a:gd name="connsiteY2216" fmla="*/ 3494068 h 5955635"/>
              <a:gd name="connsiteX2217" fmla="*/ 5510688 w 6187971"/>
              <a:gd name="connsiteY2217" fmla="*/ 3559800 h 5955635"/>
              <a:gd name="connsiteX2218" fmla="*/ 5510930 w 6187971"/>
              <a:gd name="connsiteY2218" fmla="*/ 3558388 h 5955635"/>
              <a:gd name="connsiteX2219" fmla="*/ 5512778 w 6187971"/>
              <a:gd name="connsiteY2219" fmla="*/ 3543275 h 5955635"/>
              <a:gd name="connsiteX2220" fmla="*/ 5515358 w 6187971"/>
              <a:gd name="connsiteY2220" fmla="*/ 3533305 h 5955635"/>
              <a:gd name="connsiteX2221" fmla="*/ 5522135 w 6187971"/>
              <a:gd name="connsiteY2221" fmla="*/ 3498890 h 5955635"/>
              <a:gd name="connsiteX2222" fmla="*/ 5533108 w 6187971"/>
              <a:gd name="connsiteY2222" fmla="*/ 3440030 h 5955635"/>
              <a:gd name="connsiteX2223" fmla="*/ 5535687 w 6187971"/>
              <a:gd name="connsiteY2223" fmla="*/ 3430059 h 5955635"/>
              <a:gd name="connsiteX2224" fmla="*/ 5538267 w 6187971"/>
              <a:gd name="connsiteY2224" fmla="*/ 3420089 h 5955635"/>
              <a:gd name="connsiteX2225" fmla="*/ 5532800 w 6187971"/>
              <a:gd name="connsiteY2225" fmla="*/ 3416547 h 5955635"/>
              <a:gd name="connsiteX2226" fmla="*/ 5523137 w 6187971"/>
              <a:gd name="connsiteY2226" fmla="*/ 3437450 h 5955635"/>
              <a:gd name="connsiteX2227" fmla="*/ 5524099 w 6187971"/>
              <a:gd name="connsiteY2227" fmla="*/ 3441955 h 5955635"/>
              <a:gd name="connsiteX2228" fmla="*/ 5505387 w 6187971"/>
              <a:gd name="connsiteY2228" fmla="*/ 3530725 h 5955635"/>
              <a:gd name="connsiteX2229" fmla="*/ 5506350 w 6187971"/>
              <a:gd name="connsiteY2229" fmla="*/ 3535230 h 5955635"/>
              <a:gd name="connsiteX2230" fmla="*/ 5493145 w 6187971"/>
              <a:gd name="connsiteY2230" fmla="*/ 3561598 h 5955635"/>
              <a:gd name="connsiteX2231" fmla="*/ 5485406 w 6187971"/>
              <a:gd name="connsiteY2231" fmla="*/ 3591510 h 5955635"/>
              <a:gd name="connsiteX2232" fmla="*/ 5472745 w 6187971"/>
              <a:gd name="connsiteY2232" fmla="*/ 3650731 h 5955635"/>
              <a:gd name="connsiteX2233" fmla="*/ 5453639 w 6187971"/>
              <a:gd name="connsiteY2233" fmla="*/ 3702176 h 5955635"/>
              <a:gd name="connsiteX2234" fmla="*/ 5451565 w 6187971"/>
              <a:gd name="connsiteY2234" fmla="*/ 3697642 h 5955635"/>
              <a:gd name="connsiteX2235" fmla="*/ 5369715 w 6187971"/>
              <a:gd name="connsiteY2235" fmla="*/ 3931772 h 5955635"/>
              <a:gd name="connsiteX2236" fmla="*/ 5365212 w 6187971"/>
              <a:gd name="connsiteY2236" fmla="*/ 3932734 h 5955635"/>
              <a:gd name="connsiteX2237" fmla="*/ 5366174 w 6187971"/>
              <a:gd name="connsiteY2237" fmla="*/ 3937239 h 5955635"/>
              <a:gd name="connsiteX2238" fmla="*/ 5367136 w 6187971"/>
              <a:gd name="connsiteY2238" fmla="*/ 3941742 h 5955635"/>
              <a:gd name="connsiteX2239" fmla="*/ 5352006 w 6187971"/>
              <a:gd name="connsiteY2239" fmla="*/ 3959103 h 5955635"/>
              <a:gd name="connsiteX2240" fmla="*/ 5329445 w 6187971"/>
              <a:gd name="connsiteY2240" fmla="*/ 4029858 h 5955635"/>
              <a:gd name="connsiteX2241" fmla="*/ 5326559 w 6187971"/>
              <a:gd name="connsiteY2241" fmla="*/ 4016346 h 5955635"/>
              <a:gd name="connsiteX2242" fmla="*/ 5319782 w 6187971"/>
              <a:gd name="connsiteY2242" fmla="*/ 4050762 h 5955635"/>
              <a:gd name="connsiteX2243" fmla="*/ 5314316 w 6187971"/>
              <a:gd name="connsiteY2243" fmla="*/ 4047220 h 5955635"/>
              <a:gd name="connsiteX2244" fmla="*/ 5276625 w 6187971"/>
              <a:gd name="connsiteY2244" fmla="*/ 4135336 h 5955635"/>
              <a:gd name="connsiteX2245" fmla="*/ 5272122 w 6187971"/>
              <a:gd name="connsiteY2245" fmla="*/ 4136298 h 5955635"/>
              <a:gd name="connsiteX2246" fmla="*/ 5234124 w 6187971"/>
              <a:gd name="connsiteY2246" fmla="*/ 4200931 h 5955635"/>
              <a:gd name="connsiteX2247" fmla="*/ 5190005 w 6187971"/>
              <a:gd name="connsiteY2247" fmla="*/ 4281002 h 5955635"/>
              <a:gd name="connsiteX2248" fmla="*/ 5161796 w 6187971"/>
              <a:gd name="connsiteY2248" fmla="*/ 4317053 h 5955635"/>
              <a:gd name="connsiteX2249" fmla="*/ 5135887 w 6187971"/>
              <a:gd name="connsiteY2249" fmla="*/ 4358358 h 5955635"/>
              <a:gd name="connsiteX2250" fmla="*/ 5134954 w 6187971"/>
              <a:gd name="connsiteY2250" fmla="*/ 4353989 h 5955635"/>
              <a:gd name="connsiteX2251" fmla="*/ 5131412 w 6187971"/>
              <a:gd name="connsiteY2251" fmla="*/ 4359456 h 5955635"/>
              <a:gd name="connsiteX2252" fmla="*/ 5128832 w 6187971"/>
              <a:gd name="connsiteY2252" fmla="*/ 4369426 h 5955635"/>
              <a:gd name="connsiteX2253" fmla="*/ 5127869 w 6187971"/>
              <a:gd name="connsiteY2253" fmla="*/ 4364921 h 5955635"/>
              <a:gd name="connsiteX2254" fmla="*/ 5106619 w 6187971"/>
              <a:gd name="connsiteY2254" fmla="*/ 4397719 h 5955635"/>
              <a:gd name="connsiteX2255" fmla="*/ 5107581 w 6187971"/>
              <a:gd name="connsiteY2255" fmla="*/ 4402224 h 5955635"/>
              <a:gd name="connsiteX2256" fmla="*/ 5105001 w 6187971"/>
              <a:gd name="connsiteY2256" fmla="*/ 4412194 h 5955635"/>
              <a:gd name="connsiteX2257" fmla="*/ 5103077 w 6187971"/>
              <a:gd name="connsiteY2257" fmla="*/ 4403186 h 5955635"/>
              <a:gd name="connsiteX2258" fmla="*/ 5092452 w 6187971"/>
              <a:gd name="connsiteY2258" fmla="*/ 4419585 h 5955635"/>
              <a:gd name="connsiteX2259" fmla="*/ 5091489 w 6187971"/>
              <a:gd name="connsiteY2259" fmla="*/ 4415080 h 5955635"/>
              <a:gd name="connsiteX2260" fmla="*/ 5090527 w 6187971"/>
              <a:gd name="connsiteY2260" fmla="*/ 4410577 h 5955635"/>
              <a:gd name="connsiteX2261" fmla="*/ 5086023 w 6187971"/>
              <a:gd name="connsiteY2261" fmla="*/ 4411539 h 5955635"/>
              <a:gd name="connsiteX2262" fmla="*/ 5087947 w 6187971"/>
              <a:gd name="connsiteY2262" fmla="*/ 4420547 h 5955635"/>
              <a:gd name="connsiteX2263" fmla="*/ 5088910 w 6187971"/>
              <a:gd name="connsiteY2263" fmla="*/ 4425051 h 5955635"/>
              <a:gd name="connsiteX2264" fmla="*/ 5085368 w 6187971"/>
              <a:gd name="connsiteY2264" fmla="*/ 4430518 h 5955635"/>
              <a:gd name="connsiteX2265" fmla="*/ 5080864 w 6187971"/>
              <a:gd name="connsiteY2265" fmla="*/ 4431480 h 5955635"/>
              <a:gd name="connsiteX2266" fmla="*/ 5076360 w 6187971"/>
              <a:gd name="connsiteY2266" fmla="*/ 4432443 h 5955635"/>
              <a:gd name="connsiteX2267" fmla="*/ 5077322 w 6187971"/>
              <a:gd name="connsiteY2267" fmla="*/ 4436946 h 5955635"/>
              <a:gd name="connsiteX2268" fmla="*/ 5078284 w 6187971"/>
              <a:gd name="connsiteY2268" fmla="*/ 4441450 h 5955635"/>
              <a:gd name="connsiteX2269" fmla="*/ 5066697 w 6187971"/>
              <a:gd name="connsiteY2269" fmla="*/ 4453345 h 5955635"/>
              <a:gd name="connsiteX2270" fmla="*/ 5065735 w 6187971"/>
              <a:gd name="connsiteY2270" fmla="*/ 4448841 h 5955635"/>
              <a:gd name="connsiteX2271" fmla="*/ 5062192 w 6187971"/>
              <a:gd name="connsiteY2271" fmla="*/ 4454307 h 5955635"/>
              <a:gd name="connsiteX2272" fmla="*/ 5058650 w 6187971"/>
              <a:gd name="connsiteY2272" fmla="*/ 4459774 h 5955635"/>
              <a:gd name="connsiteX2273" fmla="*/ 5056071 w 6187971"/>
              <a:gd name="connsiteY2273" fmla="*/ 4469744 h 5955635"/>
              <a:gd name="connsiteX2274" fmla="*/ 5055109 w 6187971"/>
              <a:gd name="connsiteY2274" fmla="*/ 4465240 h 5955635"/>
              <a:gd name="connsiteX2275" fmla="*/ 5039017 w 6187971"/>
              <a:gd name="connsiteY2275" fmla="*/ 4478097 h 5955635"/>
              <a:gd name="connsiteX2276" fmla="*/ 5037093 w 6187971"/>
              <a:gd name="connsiteY2276" fmla="*/ 4469089 h 5955635"/>
              <a:gd name="connsiteX2277" fmla="*/ 5021963 w 6187971"/>
              <a:gd name="connsiteY2277" fmla="*/ 4486451 h 5955635"/>
              <a:gd name="connsiteX2278" fmla="*/ 5021001 w 6187971"/>
              <a:gd name="connsiteY2278" fmla="*/ 4481946 h 5955635"/>
              <a:gd name="connsiteX2279" fmla="*/ 5024543 w 6187971"/>
              <a:gd name="connsiteY2279" fmla="*/ 4476480 h 5955635"/>
              <a:gd name="connsiteX2280" fmla="*/ 5023581 w 6187971"/>
              <a:gd name="connsiteY2280" fmla="*/ 4471976 h 5955635"/>
              <a:gd name="connsiteX2281" fmla="*/ 5020039 w 6187971"/>
              <a:gd name="connsiteY2281" fmla="*/ 4477442 h 5955635"/>
              <a:gd name="connsiteX2282" fmla="*/ 5016497 w 6187971"/>
              <a:gd name="connsiteY2282" fmla="*/ 4482909 h 5955635"/>
              <a:gd name="connsiteX2283" fmla="*/ 5013917 w 6187971"/>
              <a:gd name="connsiteY2283" fmla="*/ 4492879 h 5955635"/>
              <a:gd name="connsiteX2284" fmla="*/ 5022925 w 6187971"/>
              <a:gd name="connsiteY2284" fmla="*/ 4490954 h 5955635"/>
              <a:gd name="connsiteX2285" fmla="*/ 5019383 w 6187971"/>
              <a:gd name="connsiteY2285" fmla="*/ 4496421 h 5955635"/>
              <a:gd name="connsiteX2286" fmla="*/ 5002636 w 6187971"/>
              <a:gd name="connsiteY2286" fmla="*/ 4528256 h 5955635"/>
              <a:gd name="connsiteX2287" fmla="*/ 5019690 w 6187971"/>
              <a:gd name="connsiteY2287" fmla="*/ 4519904 h 5955635"/>
              <a:gd name="connsiteX2288" fmla="*/ 5004561 w 6187971"/>
              <a:gd name="connsiteY2288" fmla="*/ 4537265 h 5955635"/>
              <a:gd name="connsiteX2289" fmla="*/ 4993936 w 6187971"/>
              <a:gd name="connsiteY2289" fmla="*/ 4553664 h 5955635"/>
              <a:gd name="connsiteX2290" fmla="*/ 4985890 w 6187971"/>
              <a:gd name="connsiteY2290" fmla="*/ 4560092 h 5955635"/>
              <a:gd name="connsiteX2291" fmla="*/ 4983966 w 6187971"/>
              <a:gd name="connsiteY2291" fmla="*/ 4551084 h 5955635"/>
              <a:gd name="connsiteX2292" fmla="*/ 4969798 w 6187971"/>
              <a:gd name="connsiteY2292" fmla="*/ 4572949 h 5955635"/>
              <a:gd name="connsiteX2293" fmla="*/ 4964332 w 6187971"/>
              <a:gd name="connsiteY2293" fmla="*/ 4569407 h 5955635"/>
              <a:gd name="connsiteX2294" fmla="*/ 4967874 w 6187971"/>
              <a:gd name="connsiteY2294" fmla="*/ 4563941 h 5955635"/>
              <a:gd name="connsiteX2295" fmla="*/ 4966911 w 6187971"/>
              <a:gd name="connsiteY2295" fmla="*/ 4559437 h 5955635"/>
              <a:gd name="connsiteX2296" fmla="*/ 4962407 w 6187971"/>
              <a:gd name="connsiteY2296" fmla="*/ 4560400 h 5955635"/>
              <a:gd name="connsiteX2297" fmla="*/ 4958866 w 6187971"/>
              <a:gd name="connsiteY2297" fmla="*/ 4565865 h 5955635"/>
              <a:gd name="connsiteX2298" fmla="*/ 4959828 w 6187971"/>
              <a:gd name="connsiteY2298" fmla="*/ 4570370 h 5955635"/>
              <a:gd name="connsiteX2299" fmla="*/ 4956286 w 6187971"/>
              <a:gd name="connsiteY2299" fmla="*/ 4575836 h 5955635"/>
              <a:gd name="connsiteX2300" fmla="*/ 4952744 w 6187971"/>
              <a:gd name="connsiteY2300" fmla="*/ 4581303 h 5955635"/>
              <a:gd name="connsiteX2301" fmla="*/ 4948240 w 6187971"/>
              <a:gd name="connsiteY2301" fmla="*/ 4582265 h 5955635"/>
              <a:gd name="connsiteX2302" fmla="*/ 4949202 w 6187971"/>
              <a:gd name="connsiteY2302" fmla="*/ 4586769 h 5955635"/>
              <a:gd name="connsiteX2303" fmla="*/ 4944698 w 6187971"/>
              <a:gd name="connsiteY2303" fmla="*/ 4587731 h 5955635"/>
              <a:gd name="connsiteX2304" fmla="*/ 4943735 w 6187971"/>
              <a:gd name="connsiteY2304" fmla="*/ 4583228 h 5955635"/>
              <a:gd name="connsiteX2305" fmla="*/ 4946315 w 6187971"/>
              <a:gd name="connsiteY2305" fmla="*/ 4573257 h 5955635"/>
              <a:gd name="connsiteX2306" fmla="*/ 4953399 w 6187971"/>
              <a:gd name="connsiteY2306" fmla="*/ 4562324 h 5955635"/>
              <a:gd name="connsiteX2307" fmla="*/ 4948895 w 6187971"/>
              <a:gd name="connsiteY2307" fmla="*/ 4563286 h 5955635"/>
              <a:gd name="connsiteX2308" fmla="*/ 4945353 w 6187971"/>
              <a:gd name="connsiteY2308" fmla="*/ 4568752 h 5955635"/>
              <a:gd name="connsiteX2309" fmla="*/ 4934728 w 6187971"/>
              <a:gd name="connsiteY2309" fmla="*/ 4585152 h 5955635"/>
              <a:gd name="connsiteX2310" fmla="*/ 4935690 w 6187971"/>
              <a:gd name="connsiteY2310" fmla="*/ 4589655 h 5955635"/>
              <a:gd name="connsiteX2311" fmla="*/ 4929569 w 6187971"/>
              <a:gd name="connsiteY2311" fmla="*/ 4605092 h 5955635"/>
              <a:gd name="connsiteX2312" fmla="*/ 4880638 w 6187971"/>
              <a:gd name="connsiteY2312" fmla="*/ 4662642 h 5955635"/>
              <a:gd name="connsiteX2313" fmla="*/ 4876134 w 6187971"/>
              <a:gd name="connsiteY2313" fmla="*/ 4663604 h 5955635"/>
              <a:gd name="connsiteX2314" fmla="*/ 4872593 w 6187971"/>
              <a:gd name="connsiteY2314" fmla="*/ 4669071 h 5955635"/>
              <a:gd name="connsiteX2315" fmla="*/ 4861005 w 6187971"/>
              <a:gd name="connsiteY2315" fmla="*/ 4680965 h 5955635"/>
              <a:gd name="connsiteX2316" fmla="*/ 4857463 w 6187971"/>
              <a:gd name="connsiteY2316" fmla="*/ 4686432 h 5955635"/>
              <a:gd name="connsiteX2317" fmla="*/ 4845875 w 6187971"/>
              <a:gd name="connsiteY2317" fmla="*/ 4698327 h 5955635"/>
              <a:gd name="connsiteX2318" fmla="*/ 4834288 w 6187971"/>
              <a:gd name="connsiteY2318" fmla="*/ 4710222 h 5955635"/>
              <a:gd name="connsiteX2319" fmla="*/ 4798562 w 6187971"/>
              <a:gd name="connsiteY2319" fmla="*/ 4741402 h 5955635"/>
              <a:gd name="connsiteX2320" fmla="*/ 4762182 w 6187971"/>
              <a:gd name="connsiteY2320" fmla="*/ 4791561 h 5955635"/>
              <a:gd name="connsiteX2321" fmla="*/ 4750594 w 6187971"/>
              <a:gd name="connsiteY2321" fmla="*/ 4803457 h 5955635"/>
              <a:gd name="connsiteX2322" fmla="*/ 4761527 w 6187971"/>
              <a:gd name="connsiteY2322" fmla="*/ 4810540 h 5955635"/>
              <a:gd name="connsiteX2323" fmla="*/ 4792748 w 6187971"/>
              <a:gd name="connsiteY2323" fmla="*/ 4780322 h 5955635"/>
              <a:gd name="connsiteX2324" fmla="*/ 4825586 w 6187971"/>
              <a:gd name="connsiteY2324" fmla="*/ 4735629 h 5955635"/>
              <a:gd name="connsiteX2325" fmla="*/ 4840716 w 6187971"/>
              <a:gd name="connsiteY2325" fmla="*/ 4718268 h 5955635"/>
              <a:gd name="connsiteX2326" fmla="*/ 4841678 w 6187971"/>
              <a:gd name="connsiteY2326" fmla="*/ 4722772 h 5955635"/>
              <a:gd name="connsiteX2327" fmla="*/ 4837175 w 6187971"/>
              <a:gd name="connsiteY2327" fmla="*/ 4723734 h 5955635"/>
              <a:gd name="connsiteX2328" fmla="*/ 4838137 w 6187971"/>
              <a:gd name="connsiteY2328" fmla="*/ 4728239 h 5955635"/>
              <a:gd name="connsiteX2329" fmla="*/ 4842641 w 6187971"/>
              <a:gd name="connsiteY2329" fmla="*/ 4727276 h 5955635"/>
              <a:gd name="connsiteX2330" fmla="*/ 4846183 w 6187971"/>
              <a:gd name="connsiteY2330" fmla="*/ 4721810 h 5955635"/>
              <a:gd name="connsiteX2331" fmla="*/ 4843296 w 6187971"/>
              <a:gd name="connsiteY2331" fmla="*/ 4708298 h 5955635"/>
              <a:gd name="connsiteX2332" fmla="*/ 4854883 w 6187971"/>
              <a:gd name="connsiteY2332" fmla="*/ 4696402 h 5955635"/>
              <a:gd name="connsiteX2333" fmla="*/ 4863892 w 6187971"/>
              <a:gd name="connsiteY2333" fmla="*/ 4694478 h 5955635"/>
              <a:gd name="connsiteX2334" fmla="*/ 4864854 w 6187971"/>
              <a:gd name="connsiteY2334" fmla="*/ 4698982 h 5955635"/>
              <a:gd name="connsiteX2335" fmla="*/ 4868395 w 6187971"/>
              <a:gd name="connsiteY2335" fmla="*/ 4693515 h 5955635"/>
              <a:gd name="connsiteX2336" fmla="*/ 4867433 w 6187971"/>
              <a:gd name="connsiteY2336" fmla="*/ 4689012 h 5955635"/>
              <a:gd name="connsiteX2337" fmla="*/ 4870013 w 6187971"/>
              <a:gd name="connsiteY2337" fmla="*/ 4679041 h 5955635"/>
              <a:gd name="connsiteX2338" fmla="*/ 4878058 w 6187971"/>
              <a:gd name="connsiteY2338" fmla="*/ 4672613 h 5955635"/>
              <a:gd name="connsiteX2339" fmla="*/ 4882563 w 6187971"/>
              <a:gd name="connsiteY2339" fmla="*/ 4671651 h 5955635"/>
              <a:gd name="connsiteX2340" fmla="*/ 4881600 w 6187971"/>
              <a:gd name="connsiteY2340" fmla="*/ 4667146 h 5955635"/>
              <a:gd name="connsiteX2341" fmla="*/ 4885142 w 6187971"/>
              <a:gd name="connsiteY2341" fmla="*/ 4661680 h 5955635"/>
              <a:gd name="connsiteX2342" fmla="*/ 4935035 w 6187971"/>
              <a:gd name="connsiteY2342" fmla="*/ 4608634 h 5955635"/>
              <a:gd name="connsiteX2343" fmla="*/ 4938577 w 6187971"/>
              <a:gd name="connsiteY2343" fmla="*/ 4603167 h 5955635"/>
              <a:gd name="connsiteX2344" fmla="*/ 4937615 w 6187971"/>
              <a:gd name="connsiteY2344" fmla="*/ 4598664 h 5955635"/>
              <a:gd name="connsiteX2345" fmla="*/ 4942119 w 6187971"/>
              <a:gd name="connsiteY2345" fmla="*/ 4597702 h 5955635"/>
              <a:gd name="connsiteX2346" fmla="*/ 4943081 w 6187971"/>
              <a:gd name="connsiteY2346" fmla="*/ 4602205 h 5955635"/>
              <a:gd name="connsiteX2347" fmla="*/ 4963677 w 6187971"/>
              <a:gd name="connsiteY2347" fmla="*/ 4588386 h 5955635"/>
              <a:gd name="connsiteX2348" fmla="*/ 4962715 w 6187971"/>
              <a:gd name="connsiteY2348" fmla="*/ 4583882 h 5955635"/>
              <a:gd name="connsiteX2349" fmla="*/ 4961097 w 6187971"/>
              <a:gd name="connsiteY2349" fmla="*/ 4598356 h 5955635"/>
              <a:gd name="connsiteX2350" fmla="*/ 4991357 w 6187971"/>
              <a:gd name="connsiteY2350" fmla="*/ 4563634 h 5955635"/>
              <a:gd name="connsiteX2351" fmla="*/ 5010027 w 6187971"/>
              <a:gd name="connsiteY2351" fmla="*/ 4540806 h 5955635"/>
              <a:gd name="connsiteX2352" fmla="*/ 5028699 w 6187971"/>
              <a:gd name="connsiteY2352" fmla="*/ 4517979 h 5955635"/>
              <a:gd name="connsiteX2353" fmla="*/ 5061537 w 6187971"/>
              <a:gd name="connsiteY2353" fmla="*/ 4473286 h 5955635"/>
              <a:gd name="connsiteX2354" fmla="*/ 5073126 w 6187971"/>
              <a:gd name="connsiteY2354" fmla="*/ 4461391 h 5955635"/>
              <a:gd name="connsiteX2355" fmla="*/ 5080209 w 6187971"/>
              <a:gd name="connsiteY2355" fmla="*/ 4450458 h 5955635"/>
              <a:gd name="connsiteX2356" fmla="*/ 5088254 w 6187971"/>
              <a:gd name="connsiteY2356" fmla="*/ 4444030 h 5955635"/>
              <a:gd name="connsiteX2357" fmla="*/ 5098881 w 6187971"/>
              <a:gd name="connsiteY2357" fmla="*/ 4427631 h 5955635"/>
              <a:gd name="connsiteX2358" fmla="*/ 5110468 w 6187971"/>
              <a:gd name="connsiteY2358" fmla="*/ 4415736 h 5955635"/>
              <a:gd name="connsiteX2359" fmla="*/ 5116589 w 6187971"/>
              <a:gd name="connsiteY2359" fmla="*/ 4400299 h 5955635"/>
              <a:gd name="connsiteX2360" fmla="*/ 5121093 w 6187971"/>
              <a:gd name="connsiteY2360" fmla="*/ 4399337 h 5955635"/>
              <a:gd name="connsiteX2361" fmla="*/ 5231197 w 6187971"/>
              <a:gd name="connsiteY2361" fmla="*/ 4253363 h 5955635"/>
              <a:gd name="connsiteX2362" fmla="*/ 5235700 w 6187971"/>
              <a:gd name="connsiteY2362" fmla="*/ 4252401 h 5955635"/>
              <a:gd name="connsiteX2363" fmla="*/ 5240205 w 6187971"/>
              <a:gd name="connsiteY2363" fmla="*/ 4251439 h 5955635"/>
              <a:gd name="connsiteX2364" fmla="*/ 5233121 w 6187971"/>
              <a:gd name="connsiteY2364" fmla="*/ 4262371 h 5955635"/>
              <a:gd name="connsiteX2365" fmla="*/ 5226037 w 6187971"/>
              <a:gd name="connsiteY2365" fmla="*/ 4273304 h 5955635"/>
              <a:gd name="connsiteX2366" fmla="*/ 5218954 w 6187971"/>
              <a:gd name="connsiteY2366" fmla="*/ 4284236 h 5955635"/>
              <a:gd name="connsiteX2367" fmla="*/ 5219916 w 6187971"/>
              <a:gd name="connsiteY2367" fmla="*/ 4288741 h 5955635"/>
              <a:gd name="connsiteX2368" fmla="*/ 5202207 w 6187971"/>
              <a:gd name="connsiteY2368" fmla="*/ 4316072 h 5955635"/>
              <a:gd name="connsiteX2369" fmla="*/ 5203169 w 6187971"/>
              <a:gd name="connsiteY2369" fmla="*/ 4320576 h 5955635"/>
              <a:gd name="connsiteX2370" fmla="*/ 5207674 w 6187971"/>
              <a:gd name="connsiteY2370" fmla="*/ 4319614 h 5955635"/>
              <a:gd name="connsiteX2371" fmla="*/ 5211216 w 6187971"/>
              <a:gd name="connsiteY2371" fmla="*/ 4314147 h 5955635"/>
              <a:gd name="connsiteX2372" fmla="*/ 5214757 w 6187971"/>
              <a:gd name="connsiteY2372" fmla="*/ 4308682 h 5955635"/>
              <a:gd name="connsiteX2373" fmla="*/ 5218299 w 6187971"/>
              <a:gd name="connsiteY2373" fmla="*/ 4303215 h 5955635"/>
              <a:gd name="connsiteX2374" fmla="*/ 5225382 w 6187971"/>
              <a:gd name="connsiteY2374" fmla="*/ 4292283 h 5955635"/>
              <a:gd name="connsiteX2375" fmla="*/ 5214073 w 6187971"/>
              <a:gd name="connsiteY2375" fmla="*/ 4310299 h 5955635"/>
              <a:gd name="connsiteX2376" fmla="*/ 5204204 w 6187971"/>
              <a:gd name="connsiteY2376" fmla="*/ 4325020 h 5955635"/>
              <a:gd name="connsiteX2377" fmla="*/ 5204132 w 6187971"/>
              <a:gd name="connsiteY2377" fmla="*/ 4325081 h 5955635"/>
              <a:gd name="connsiteX2378" fmla="*/ 5204128 w 6187971"/>
              <a:gd name="connsiteY2378" fmla="*/ 4325131 h 5955635"/>
              <a:gd name="connsiteX2379" fmla="*/ 5203246 w 6187971"/>
              <a:gd name="connsiteY2379" fmla="*/ 4326447 h 5955635"/>
              <a:gd name="connsiteX2380" fmla="*/ 5194162 w 6187971"/>
              <a:gd name="connsiteY2380" fmla="*/ 4322501 h 5955635"/>
              <a:gd name="connsiteX2381" fmla="*/ 5159705 w 6187971"/>
              <a:gd name="connsiteY2381" fmla="*/ 4381669 h 5955635"/>
              <a:gd name="connsiteX2382" fmla="*/ 5164209 w 6187971"/>
              <a:gd name="connsiteY2382" fmla="*/ 4380706 h 5955635"/>
              <a:gd name="connsiteX2383" fmla="*/ 5153584 w 6187971"/>
              <a:gd name="connsiteY2383" fmla="*/ 4397105 h 5955635"/>
              <a:gd name="connsiteX2384" fmla="*/ 5149080 w 6187971"/>
              <a:gd name="connsiteY2384" fmla="*/ 4398068 h 5955635"/>
              <a:gd name="connsiteX2385" fmla="*/ 5150042 w 6187971"/>
              <a:gd name="connsiteY2385" fmla="*/ 4402571 h 5955635"/>
              <a:gd name="connsiteX2386" fmla="*/ 5145539 w 6187971"/>
              <a:gd name="connsiteY2386" fmla="*/ 4403533 h 5955635"/>
              <a:gd name="connsiteX2387" fmla="*/ 5138455 w 6187971"/>
              <a:gd name="connsiteY2387" fmla="*/ 4414466 h 5955635"/>
              <a:gd name="connsiteX2388" fmla="*/ 5135875 w 6187971"/>
              <a:gd name="connsiteY2388" fmla="*/ 4424436 h 5955635"/>
              <a:gd name="connsiteX2389" fmla="*/ 5132334 w 6187971"/>
              <a:gd name="connsiteY2389" fmla="*/ 4429903 h 5955635"/>
              <a:gd name="connsiteX2390" fmla="*/ 5121707 w 6187971"/>
              <a:gd name="connsiteY2390" fmla="*/ 4446302 h 5955635"/>
              <a:gd name="connsiteX2391" fmla="*/ 5122670 w 6187971"/>
              <a:gd name="connsiteY2391" fmla="*/ 4450806 h 5955635"/>
              <a:gd name="connsiteX2392" fmla="*/ 5119128 w 6187971"/>
              <a:gd name="connsiteY2392" fmla="*/ 4456272 h 5955635"/>
              <a:gd name="connsiteX2393" fmla="*/ 5086289 w 6187971"/>
              <a:gd name="connsiteY2393" fmla="*/ 4500965 h 5955635"/>
              <a:gd name="connsiteX2394" fmla="*/ 5080824 w 6187971"/>
              <a:gd name="connsiteY2394" fmla="*/ 4497423 h 5955635"/>
              <a:gd name="connsiteX2395" fmla="*/ 5084365 w 6187971"/>
              <a:gd name="connsiteY2395" fmla="*/ 4491957 h 5955635"/>
              <a:gd name="connsiteX2396" fmla="*/ 5087907 w 6187971"/>
              <a:gd name="connsiteY2396" fmla="*/ 4486491 h 5955635"/>
              <a:gd name="connsiteX2397" fmla="*/ 5083403 w 6187971"/>
              <a:gd name="connsiteY2397" fmla="*/ 4487453 h 5955635"/>
              <a:gd name="connsiteX2398" fmla="*/ 5079862 w 6187971"/>
              <a:gd name="connsiteY2398" fmla="*/ 4492920 h 5955635"/>
              <a:gd name="connsiteX2399" fmla="*/ 5076319 w 6187971"/>
              <a:gd name="connsiteY2399" fmla="*/ 4498385 h 5955635"/>
              <a:gd name="connsiteX2400" fmla="*/ 5077282 w 6187971"/>
              <a:gd name="connsiteY2400" fmla="*/ 4502890 h 5955635"/>
              <a:gd name="connsiteX2401" fmla="*/ 5078244 w 6187971"/>
              <a:gd name="connsiteY2401" fmla="*/ 4507394 h 5955635"/>
              <a:gd name="connsiteX2402" fmla="*/ 5044443 w 6187971"/>
              <a:gd name="connsiteY2402" fmla="*/ 4547582 h 5955635"/>
              <a:gd name="connsiteX2403" fmla="*/ 5045405 w 6187971"/>
              <a:gd name="connsiteY2403" fmla="*/ 4552086 h 5955635"/>
              <a:gd name="connsiteX2404" fmla="*/ 4968796 w 6187971"/>
              <a:gd name="connsiteY2404" fmla="*/ 4634389 h 5955635"/>
              <a:gd name="connsiteX2405" fmla="*/ 4860964 w 6187971"/>
              <a:gd name="connsiteY2405" fmla="*/ 4746909 h 5955635"/>
              <a:gd name="connsiteX2406" fmla="*/ 4837789 w 6187971"/>
              <a:gd name="connsiteY2406" fmla="*/ 4770699 h 5955635"/>
              <a:gd name="connsiteX2407" fmla="*/ 4833284 w 6187971"/>
              <a:gd name="connsiteY2407" fmla="*/ 4771662 h 5955635"/>
              <a:gd name="connsiteX2408" fmla="*/ 4820735 w 6187971"/>
              <a:gd name="connsiteY2408" fmla="*/ 4779052 h 5955635"/>
              <a:gd name="connsiteX2409" fmla="*/ 4817192 w 6187971"/>
              <a:gd name="connsiteY2409" fmla="*/ 4784519 h 5955635"/>
              <a:gd name="connsiteX2410" fmla="*/ 4821697 w 6187971"/>
              <a:gd name="connsiteY2410" fmla="*/ 4783556 h 5955635"/>
              <a:gd name="connsiteX2411" fmla="*/ 4762796 w 6187971"/>
              <a:gd name="connsiteY2411" fmla="*/ 4838527 h 5955635"/>
              <a:gd name="connsiteX2412" fmla="*/ 4715484 w 6187971"/>
              <a:gd name="connsiteY2412" fmla="*/ 4881602 h 5955635"/>
              <a:gd name="connsiteX2413" fmla="*/ 4699392 w 6187971"/>
              <a:gd name="connsiteY2413" fmla="*/ 4894460 h 5955635"/>
              <a:gd name="connsiteX2414" fmla="*/ 4654658 w 6187971"/>
              <a:gd name="connsiteY2414" fmla="*/ 4927565 h 5955635"/>
              <a:gd name="connsiteX2415" fmla="*/ 4623437 w 6187971"/>
              <a:gd name="connsiteY2415" fmla="*/ 4957784 h 5955635"/>
              <a:gd name="connsiteX2416" fmla="*/ 4440960 w 6187971"/>
              <a:gd name="connsiteY2416" fmla="*/ 5095671 h 5955635"/>
              <a:gd name="connsiteX2417" fmla="*/ 4291323 w 6187971"/>
              <a:gd name="connsiteY2417" fmla="*/ 5188865 h 5955635"/>
              <a:gd name="connsiteX2418" fmla="*/ 4134296 w 6187971"/>
              <a:gd name="connsiteY2418" fmla="*/ 5269510 h 5955635"/>
              <a:gd name="connsiteX2419" fmla="*/ 4117242 w 6187971"/>
              <a:gd name="connsiteY2419" fmla="*/ 5277863 h 5955635"/>
              <a:gd name="connsiteX2420" fmla="*/ 3802571 w 6187971"/>
              <a:gd name="connsiteY2420" fmla="*/ 5392188 h 5955635"/>
              <a:gd name="connsiteX2421" fmla="*/ 3637806 w 6187971"/>
              <a:gd name="connsiteY2421" fmla="*/ 5433865 h 5955635"/>
              <a:gd name="connsiteX2422" fmla="*/ 3560810 w 6187971"/>
              <a:gd name="connsiteY2422" fmla="*/ 5445094 h 5955635"/>
              <a:gd name="connsiteX2423" fmla="*/ 3576039 w 6187971"/>
              <a:gd name="connsiteY2423" fmla="*/ 5442351 h 5955635"/>
              <a:gd name="connsiteX2424" fmla="*/ 3617903 w 6187971"/>
              <a:gd name="connsiteY2424" fmla="*/ 5431641 h 5955635"/>
              <a:gd name="connsiteX2425" fmla="*/ 3622408 w 6187971"/>
              <a:gd name="connsiteY2425" fmla="*/ 5430679 h 5955635"/>
              <a:gd name="connsiteX2426" fmla="*/ 3756567 w 6187971"/>
              <a:gd name="connsiteY2426" fmla="*/ 5397306 h 5955635"/>
              <a:gd name="connsiteX2427" fmla="*/ 3761071 w 6187971"/>
              <a:gd name="connsiteY2427" fmla="*/ 5396344 h 5955635"/>
              <a:gd name="connsiteX2428" fmla="*/ 3764613 w 6187971"/>
              <a:gd name="connsiteY2428" fmla="*/ 5390877 h 5955635"/>
              <a:gd name="connsiteX2429" fmla="*/ 3755605 w 6187971"/>
              <a:gd name="connsiteY2429" fmla="*/ 5392802 h 5955635"/>
              <a:gd name="connsiteX2430" fmla="*/ 3756567 w 6187971"/>
              <a:gd name="connsiteY2430" fmla="*/ 5397306 h 5955635"/>
              <a:gd name="connsiteX2431" fmla="*/ 3621445 w 6187971"/>
              <a:gd name="connsiteY2431" fmla="*/ 5426174 h 5955635"/>
              <a:gd name="connsiteX2432" fmla="*/ 3615016 w 6187971"/>
              <a:gd name="connsiteY2432" fmla="*/ 5418129 h 5955635"/>
              <a:gd name="connsiteX2433" fmla="*/ 3610512 w 6187971"/>
              <a:gd name="connsiteY2433" fmla="*/ 5419091 h 5955635"/>
              <a:gd name="connsiteX2434" fmla="*/ 3611474 w 6187971"/>
              <a:gd name="connsiteY2434" fmla="*/ 5423595 h 5955635"/>
              <a:gd name="connsiteX2435" fmla="*/ 3516889 w 6187971"/>
              <a:gd name="connsiteY2435" fmla="*/ 5443802 h 5955635"/>
              <a:gd name="connsiteX2436" fmla="*/ 3517851 w 6187971"/>
              <a:gd name="connsiteY2436" fmla="*/ 5448307 h 5955635"/>
              <a:gd name="connsiteX2437" fmla="*/ 3498872 w 6187971"/>
              <a:gd name="connsiteY2437" fmla="*/ 5447651 h 5955635"/>
              <a:gd name="connsiteX2438" fmla="*/ 3489865 w 6187971"/>
              <a:gd name="connsiteY2438" fmla="*/ 5449576 h 5955635"/>
              <a:gd name="connsiteX2439" fmla="*/ 3490519 w 6187971"/>
              <a:gd name="connsiteY2439" fmla="*/ 5430598 h 5955635"/>
              <a:gd name="connsiteX2440" fmla="*/ 3508535 w 6187971"/>
              <a:gd name="connsiteY2440" fmla="*/ 5426749 h 5955635"/>
              <a:gd name="connsiteX2441" fmla="*/ 3535561 w 6187971"/>
              <a:gd name="connsiteY2441" fmla="*/ 5420975 h 5955635"/>
              <a:gd name="connsiteX2442" fmla="*/ 3540064 w 6187971"/>
              <a:gd name="connsiteY2442" fmla="*/ 5420013 h 5955635"/>
              <a:gd name="connsiteX2443" fmla="*/ 3544568 w 6187971"/>
              <a:gd name="connsiteY2443" fmla="*/ 5419051 h 5955635"/>
              <a:gd name="connsiteX2444" fmla="*/ 3553577 w 6187971"/>
              <a:gd name="connsiteY2444" fmla="*/ 5417126 h 5955635"/>
              <a:gd name="connsiteX2445" fmla="*/ 3558080 w 6187971"/>
              <a:gd name="connsiteY2445" fmla="*/ 5416164 h 5955635"/>
              <a:gd name="connsiteX2446" fmla="*/ 3552615 w 6187971"/>
              <a:gd name="connsiteY2446" fmla="*/ 5412622 h 5955635"/>
              <a:gd name="connsiteX2447" fmla="*/ 3543606 w 6187971"/>
              <a:gd name="connsiteY2447" fmla="*/ 5414547 h 5955635"/>
              <a:gd name="connsiteX2448" fmla="*/ 3539102 w 6187971"/>
              <a:gd name="connsiteY2448" fmla="*/ 5415509 h 5955635"/>
              <a:gd name="connsiteX2449" fmla="*/ 3538139 w 6187971"/>
              <a:gd name="connsiteY2449" fmla="*/ 5411005 h 5955635"/>
              <a:gd name="connsiteX2450" fmla="*/ 3533636 w 6187971"/>
              <a:gd name="connsiteY2450" fmla="*/ 5411967 h 5955635"/>
              <a:gd name="connsiteX2451" fmla="*/ 3529132 w 6187971"/>
              <a:gd name="connsiteY2451" fmla="*/ 5412929 h 5955635"/>
              <a:gd name="connsiteX2452" fmla="*/ 3530094 w 6187971"/>
              <a:gd name="connsiteY2452" fmla="*/ 5417433 h 5955635"/>
              <a:gd name="connsiteX2453" fmla="*/ 3507573 w 6187971"/>
              <a:gd name="connsiteY2453" fmla="*/ 5422245 h 5955635"/>
              <a:gd name="connsiteX2454" fmla="*/ 3489557 w 6187971"/>
              <a:gd name="connsiteY2454" fmla="*/ 5426094 h 5955635"/>
              <a:gd name="connsiteX2455" fmla="*/ 3462533 w 6187971"/>
              <a:gd name="connsiteY2455" fmla="*/ 5431868 h 5955635"/>
              <a:gd name="connsiteX2456" fmla="*/ 3458028 w 6187971"/>
              <a:gd name="connsiteY2456" fmla="*/ 5432830 h 5955635"/>
              <a:gd name="connsiteX2457" fmla="*/ 3463495 w 6187971"/>
              <a:gd name="connsiteY2457" fmla="*/ 5436372 h 5955635"/>
              <a:gd name="connsiteX2458" fmla="*/ 3481511 w 6187971"/>
              <a:gd name="connsiteY2458" fmla="*/ 5432523 h 5955635"/>
              <a:gd name="connsiteX2459" fmla="*/ 3476352 w 6187971"/>
              <a:gd name="connsiteY2459" fmla="*/ 5452463 h 5955635"/>
              <a:gd name="connsiteX2460" fmla="*/ 3467344 w 6187971"/>
              <a:gd name="connsiteY2460" fmla="*/ 5454387 h 5955635"/>
              <a:gd name="connsiteX2461" fmla="*/ 3462839 w 6187971"/>
              <a:gd name="connsiteY2461" fmla="*/ 5455350 h 5955635"/>
              <a:gd name="connsiteX2462" fmla="*/ 3466382 w 6187971"/>
              <a:gd name="connsiteY2462" fmla="*/ 5449884 h 5955635"/>
              <a:gd name="connsiteX2463" fmla="*/ 3460915 w 6187971"/>
              <a:gd name="connsiteY2463" fmla="*/ 5446342 h 5955635"/>
              <a:gd name="connsiteX2464" fmla="*/ 3452870 w 6187971"/>
              <a:gd name="connsiteY2464" fmla="*/ 5452771 h 5955635"/>
              <a:gd name="connsiteX2465" fmla="*/ 3448365 w 6187971"/>
              <a:gd name="connsiteY2465" fmla="*/ 5453733 h 5955635"/>
              <a:gd name="connsiteX2466" fmla="*/ 3429387 w 6187971"/>
              <a:gd name="connsiteY2466" fmla="*/ 5453078 h 5955635"/>
              <a:gd name="connsiteX2467" fmla="*/ 3418454 w 6187971"/>
              <a:gd name="connsiteY2467" fmla="*/ 5445995 h 5955635"/>
              <a:gd name="connsiteX2468" fmla="*/ 3385964 w 6187971"/>
              <a:gd name="connsiteY2468" fmla="*/ 5448226 h 5955635"/>
              <a:gd name="connsiteX2469" fmla="*/ 3383384 w 6187971"/>
              <a:gd name="connsiteY2469" fmla="*/ 5458196 h 5955635"/>
              <a:gd name="connsiteX2470" fmla="*/ 3376955 w 6187971"/>
              <a:gd name="connsiteY2470" fmla="*/ 5450151 h 5955635"/>
              <a:gd name="connsiteX2471" fmla="*/ 3350893 w 6187971"/>
              <a:gd name="connsiteY2471" fmla="*/ 5460429 h 5955635"/>
              <a:gd name="connsiteX2472" fmla="*/ 3318402 w 6187971"/>
              <a:gd name="connsiteY2472" fmla="*/ 5462660 h 5955635"/>
              <a:gd name="connsiteX2473" fmla="*/ 3313898 w 6187971"/>
              <a:gd name="connsiteY2473" fmla="*/ 5463623 h 5955635"/>
              <a:gd name="connsiteX2474" fmla="*/ 3298461 w 6187971"/>
              <a:gd name="connsiteY2474" fmla="*/ 5457501 h 5955635"/>
              <a:gd name="connsiteX2475" fmla="*/ 3263391 w 6187971"/>
              <a:gd name="connsiteY2475" fmla="*/ 5469703 h 5955635"/>
              <a:gd name="connsiteX2476" fmla="*/ 3225433 w 6187971"/>
              <a:gd name="connsiteY2476" fmla="*/ 5468394 h 5955635"/>
              <a:gd name="connsiteX2477" fmla="*/ 3206456 w 6187971"/>
              <a:gd name="connsiteY2477" fmla="*/ 5467738 h 5955635"/>
              <a:gd name="connsiteX2478" fmla="*/ 3181048 w 6187971"/>
              <a:gd name="connsiteY2478" fmla="*/ 5459038 h 5955635"/>
              <a:gd name="connsiteX2479" fmla="*/ 3088079 w 6187971"/>
              <a:gd name="connsiteY2479" fmla="*/ 5464771 h 5955635"/>
              <a:gd name="connsiteX2480" fmla="*/ 3070064 w 6187971"/>
              <a:gd name="connsiteY2480" fmla="*/ 5468620 h 5955635"/>
              <a:gd name="connsiteX2481" fmla="*/ 3056551 w 6187971"/>
              <a:gd name="connsiteY2481" fmla="*/ 5471507 h 5955635"/>
              <a:gd name="connsiteX2482" fmla="*/ 2934326 w 6187971"/>
              <a:gd name="connsiteY2482" fmla="*/ 5450524 h 5955635"/>
              <a:gd name="connsiteX2483" fmla="*/ 2882857 w 6187971"/>
              <a:gd name="connsiteY2483" fmla="*/ 5452101 h 5955635"/>
              <a:gd name="connsiteX2484" fmla="*/ 2853908 w 6187971"/>
              <a:gd name="connsiteY2484" fmla="*/ 5448866 h 5955635"/>
              <a:gd name="connsiteX2485" fmla="*/ 2858412 w 6187971"/>
              <a:gd name="connsiteY2485" fmla="*/ 5447903 h 5955635"/>
              <a:gd name="connsiteX2486" fmla="*/ 2748082 w 6187971"/>
              <a:gd name="connsiteY2486" fmla="*/ 5438507 h 5955635"/>
              <a:gd name="connsiteX2487" fmla="*/ 2730066 w 6187971"/>
              <a:gd name="connsiteY2487" fmla="*/ 5442356 h 5955635"/>
              <a:gd name="connsiteX2488" fmla="*/ 2695651 w 6187971"/>
              <a:gd name="connsiteY2488" fmla="*/ 5435580 h 5955635"/>
              <a:gd name="connsiteX2489" fmla="*/ 2699193 w 6187971"/>
              <a:gd name="connsiteY2489" fmla="*/ 5430115 h 5955635"/>
              <a:gd name="connsiteX2490" fmla="*/ 2625858 w 6187971"/>
              <a:gd name="connsiteY2490" fmla="*/ 5417524 h 5955635"/>
              <a:gd name="connsiteX2491" fmla="*/ 2592405 w 6187971"/>
              <a:gd name="connsiteY2491" fmla="*/ 5415252 h 5955635"/>
              <a:gd name="connsiteX2492" fmla="*/ 2601413 w 6187971"/>
              <a:gd name="connsiteY2492" fmla="*/ 5413327 h 5955635"/>
              <a:gd name="connsiteX2493" fmla="*/ 2528079 w 6187971"/>
              <a:gd name="connsiteY2493" fmla="*/ 5400737 h 5955635"/>
              <a:gd name="connsiteX2494" fmla="*/ 2448315 w 6187971"/>
              <a:gd name="connsiteY2494" fmla="*/ 5380101 h 5955635"/>
              <a:gd name="connsiteX2495" fmla="*/ 2442848 w 6187971"/>
              <a:gd name="connsiteY2495" fmla="*/ 5376560 h 5955635"/>
              <a:gd name="connsiteX2496" fmla="*/ 2429336 w 6187971"/>
              <a:gd name="connsiteY2496" fmla="*/ 5379447 h 5955635"/>
              <a:gd name="connsiteX2497" fmla="*/ 2384951 w 6187971"/>
              <a:gd name="connsiteY2497" fmla="*/ 5370091 h 5955635"/>
              <a:gd name="connsiteX2498" fmla="*/ 2372093 w 6187971"/>
              <a:gd name="connsiteY2498" fmla="*/ 5353999 h 5955635"/>
              <a:gd name="connsiteX2499" fmla="*/ 2344107 w 6187971"/>
              <a:gd name="connsiteY2499" fmla="*/ 5355268 h 5955635"/>
              <a:gd name="connsiteX2500" fmla="*/ 2343144 w 6187971"/>
              <a:gd name="connsiteY2500" fmla="*/ 5350765 h 5955635"/>
              <a:gd name="connsiteX2501" fmla="*/ 2273352 w 6187971"/>
              <a:gd name="connsiteY2501" fmla="*/ 5332708 h 5955635"/>
              <a:gd name="connsiteX2502" fmla="*/ 2292330 w 6187971"/>
              <a:gd name="connsiteY2502" fmla="*/ 5333363 h 5955635"/>
              <a:gd name="connsiteX2503" fmla="*/ 2235087 w 6187971"/>
              <a:gd name="connsiteY2503" fmla="*/ 5307915 h 5955635"/>
              <a:gd name="connsiteX2504" fmla="*/ 2231545 w 6187971"/>
              <a:gd name="connsiteY2504" fmla="*/ 5313382 h 5955635"/>
              <a:gd name="connsiteX2505" fmla="*/ 2215146 w 6187971"/>
              <a:gd name="connsiteY2505" fmla="*/ 5302757 h 5955635"/>
              <a:gd name="connsiteX2506" fmla="*/ 2180731 w 6187971"/>
              <a:gd name="connsiteY2506" fmla="*/ 5295981 h 5955635"/>
              <a:gd name="connsiteX2507" fmla="*/ 2164331 w 6187971"/>
              <a:gd name="connsiteY2507" fmla="*/ 5285355 h 5955635"/>
              <a:gd name="connsiteX2508" fmla="*/ 2159828 w 6187971"/>
              <a:gd name="connsiteY2508" fmla="*/ 5286317 h 5955635"/>
              <a:gd name="connsiteX2509" fmla="*/ 2170760 w 6187971"/>
              <a:gd name="connsiteY2509" fmla="*/ 5293401 h 5955635"/>
              <a:gd name="connsiteX2510" fmla="*/ 2132496 w 6187971"/>
              <a:gd name="connsiteY2510" fmla="*/ 5268608 h 5955635"/>
              <a:gd name="connsiteX2511" fmla="*/ 2117059 w 6187971"/>
              <a:gd name="connsiteY2511" fmla="*/ 5262487 h 5955635"/>
              <a:gd name="connsiteX2512" fmla="*/ 2119946 w 6187971"/>
              <a:gd name="connsiteY2512" fmla="*/ 5276000 h 5955635"/>
              <a:gd name="connsiteX2513" fmla="*/ 2115441 w 6187971"/>
              <a:gd name="connsiteY2513" fmla="*/ 5276962 h 5955635"/>
              <a:gd name="connsiteX2514" fmla="*/ 2083606 w 6187971"/>
              <a:gd name="connsiteY2514" fmla="*/ 5260215 h 5955635"/>
              <a:gd name="connsiteX2515" fmla="*/ 2082644 w 6187971"/>
              <a:gd name="connsiteY2515" fmla="*/ 5255711 h 5955635"/>
              <a:gd name="connsiteX2516" fmla="*/ 2092614 w 6187971"/>
              <a:gd name="connsiteY2516" fmla="*/ 5258290 h 5955635"/>
              <a:gd name="connsiteX2517" fmla="*/ 2098080 w 6187971"/>
              <a:gd name="connsiteY2517" fmla="*/ 5261832 h 5955635"/>
              <a:gd name="connsiteX2518" fmla="*/ 2097118 w 6187971"/>
              <a:gd name="connsiteY2518" fmla="*/ 5257328 h 5955635"/>
              <a:gd name="connsiteX2519" fmla="*/ 2081681 w 6187971"/>
              <a:gd name="connsiteY2519" fmla="*/ 5251207 h 5955635"/>
              <a:gd name="connsiteX2520" fmla="*/ 2059816 w 6187971"/>
              <a:gd name="connsiteY2520" fmla="*/ 5237040 h 5955635"/>
              <a:gd name="connsiteX2521" fmla="*/ 2014467 w 6187971"/>
              <a:gd name="connsiteY2521" fmla="*/ 5223180 h 5955635"/>
              <a:gd name="connsiteX2522" fmla="*/ 1987136 w 6187971"/>
              <a:gd name="connsiteY2522" fmla="*/ 5205471 h 5955635"/>
              <a:gd name="connsiteX2523" fmla="*/ 1981670 w 6187971"/>
              <a:gd name="connsiteY2523" fmla="*/ 5201929 h 5955635"/>
              <a:gd name="connsiteX2524" fmla="*/ 1977165 w 6187971"/>
              <a:gd name="connsiteY2524" fmla="*/ 5202891 h 5955635"/>
              <a:gd name="connsiteX2525" fmla="*/ 1895171 w 6187971"/>
              <a:gd name="connsiteY2525" fmla="*/ 5149765 h 5955635"/>
              <a:gd name="connsiteX2526" fmla="*/ 1865914 w 6187971"/>
              <a:gd name="connsiteY2526" fmla="*/ 5123048 h 5955635"/>
              <a:gd name="connsiteX2527" fmla="*/ 1715436 w 6187971"/>
              <a:gd name="connsiteY2527" fmla="*/ 5013908 h 5955635"/>
              <a:gd name="connsiteX2528" fmla="*/ 1588748 w 6187971"/>
              <a:gd name="connsiteY2528" fmla="*/ 4927943 h 5955635"/>
              <a:gd name="connsiteX2529" fmla="*/ 1598064 w 6187971"/>
              <a:gd name="connsiteY2529" fmla="*/ 4949501 h 5955635"/>
              <a:gd name="connsiteX2530" fmla="*/ 1564303 w 6187971"/>
              <a:gd name="connsiteY2530" fmla="*/ 4923746 h 5955635"/>
              <a:gd name="connsiteX2531" fmla="*/ 1547904 w 6187971"/>
              <a:gd name="connsiteY2531" fmla="*/ 4913121 h 5955635"/>
              <a:gd name="connsiteX2532" fmla="*/ 1545979 w 6187971"/>
              <a:gd name="connsiteY2532" fmla="*/ 4904113 h 5955635"/>
              <a:gd name="connsiteX2533" fmla="*/ 1541475 w 6187971"/>
              <a:gd name="connsiteY2533" fmla="*/ 4905075 h 5955635"/>
              <a:gd name="connsiteX2534" fmla="*/ 1523807 w 6187971"/>
              <a:gd name="connsiteY2534" fmla="*/ 4866464 h 5955635"/>
              <a:gd name="connsiteX2535" fmla="*/ 1517378 w 6187971"/>
              <a:gd name="connsiteY2535" fmla="*/ 4858417 h 5955635"/>
              <a:gd name="connsiteX2536" fmla="*/ 1511912 w 6187971"/>
              <a:gd name="connsiteY2536" fmla="*/ 4854876 h 5955635"/>
              <a:gd name="connsiteX2537" fmla="*/ 1506446 w 6187971"/>
              <a:gd name="connsiteY2537" fmla="*/ 4851334 h 5955635"/>
              <a:gd name="connsiteX2538" fmla="*/ 1483618 w 6187971"/>
              <a:gd name="connsiteY2538" fmla="*/ 4832662 h 5955635"/>
              <a:gd name="connsiteX2539" fmla="*/ 1478151 w 6187971"/>
              <a:gd name="connsiteY2539" fmla="*/ 4829121 h 5955635"/>
              <a:gd name="connsiteX2540" fmla="*/ 1479114 w 6187971"/>
              <a:gd name="connsiteY2540" fmla="*/ 4833625 h 5955635"/>
              <a:gd name="connsiteX2541" fmla="*/ 1485543 w 6187971"/>
              <a:gd name="connsiteY2541" fmla="*/ 4841671 h 5955635"/>
              <a:gd name="connsiteX2542" fmla="*/ 1462060 w 6187971"/>
              <a:gd name="connsiteY2542" fmla="*/ 4841978 h 5955635"/>
              <a:gd name="connsiteX2543" fmla="*/ 1461097 w 6187971"/>
              <a:gd name="connsiteY2543" fmla="*/ 4837474 h 5955635"/>
              <a:gd name="connsiteX2544" fmla="*/ 1435076 w 6187971"/>
              <a:gd name="connsiteY2544" fmla="*/ 4781808 h 5955635"/>
              <a:gd name="connsiteX2545" fmla="*/ 1429609 w 6187971"/>
              <a:gd name="connsiteY2545" fmla="*/ 4778267 h 5955635"/>
              <a:gd name="connsiteX2546" fmla="*/ 1428647 w 6187971"/>
              <a:gd name="connsiteY2546" fmla="*/ 4773763 h 5955635"/>
              <a:gd name="connsiteX2547" fmla="*/ 1391038 w 6187971"/>
              <a:gd name="connsiteY2547" fmla="*/ 4729991 h 5955635"/>
              <a:gd name="connsiteX2548" fmla="*/ 1363706 w 6187971"/>
              <a:gd name="connsiteY2548" fmla="*/ 4712283 h 5955635"/>
              <a:gd name="connsiteX2549" fmla="*/ 1362744 w 6187971"/>
              <a:gd name="connsiteY2549" fmla="*/ 4707779 h 5955635"/>
              <a:gd name="connsiteX2550" fmla="*/ 1358239 w 6187971"/>
              <a:gd name="connsiteY2550" fmla="*/ 4708741 h 5955635"/>
              <a:gd name="connsiteX2551" fmla="*/ 1347307 w 6187971"/>
              <a:gd name="connsiteY2551" fmla="*/ 4701658 h 5955635"/>
              <a:gd name="connsiteX2552" fmla="*/ 1348269 w 6187971"/>
              <a:gd name="connsiteY2552" fmla="*/ 4706162 h 5955635"/>
              <a:gd name="connsiteX2553" fmla="*/ 1354698 w 6187971"/>
              <a:gd name="connsiteY2553" fmla="*/ 4714207 h 5955635"/>
              <a:gd name="connsiteX2554" fmla="*/ 1338299 w 6187971"/>
              <a:gd name="connsiteY2554" fmla="*/ 4703582 h 5955635"/>
              <a:gd name="connsiteX2555" fmla="*/ 1318358 w 6187971"/>
              <a:gd name="connsiteY2555" fmla="*/ 4698423 h 5955635"/>
              <a:gd name="connsiteX2556" fmla="*/ 1303576 w 6187971"/>
              <a:gd name="connsiteY2556" fmla="*/ 4673323 h 5955635"/>
              <a:gd name="connsiteX2557" fmla="*/ 1308080 w 6187971"/>
              <a:gd name="connsiteY2557" fmla="*/ 4672361 h 5955635"/>
              <a:gd name="connsiteX2558" fmla="*/ 1307118 w 6187971"/>
              <a:gd name="connsiteY2558" fmla="*/ 4667857 h 5955635"/>
              <a:gd name="connsiteX2559" fmla="*/ 1301651 w 6187971"/>
              <a:gd name="connsiteY2559" fmla="*/ 4664315 h 5955635"/>
              <a:gd name="connsiteX2560" fmla="*/ 1294261 w 6187971"/>
              <a:gd name="connsiteY2560" fmla="*/ 4651766 h 5955635"/>
              <a:gd name="connsiteX2561" fmla="*/ 1288794 w 6187971"/>
              <a:gd name="connsiteY2561" fmla="*/ 4648223 h 5955635"/>
              <a:gd name="connsiteX2562" fmla="*/ 1284945 w 6187971"/>
              <a:gd name="connsiteY2562" fmla="*/ 4630207 h 5955635"/>
              <a:gd name="connsiteX2563" fmla="*/ 1303269 w 6187971"/>
              <a:gd name="connsiteY2563" fmla="*/ 4649841 h 5955635"/>
              <a:gd name="connsiteX2564" fmla="*/ 1300382 w 6187971"/>
              <a:gd name="connsiteY2564" fmla="*/ 4636329 h 5955635"/>
              <a:gd name="connsiteX2565" fmla="*/ 1288488 w 6187971"/>
              <a:gd name="connsiteY2565" fmla="*/ 4624741 h 5955635"/>
              <a:gd name="connsiteX2566" fmla="*/ 1225818 w 6187971"/>
              <a:gd name="connsiteY2566" fmla="*/ 4529809 h 5955635"/>
              <a:gd name="connsiteX2567" fmla="*/ 1185629 w 6187971"/>
              <a:gd name="connsiteY2567" fmla="*/ 4496009 h 5955635"/>
              <a:gd name="connsiteX2568" fmla="*/ 1189171 w 6187971"/>
              <a:gd name="connsiteY2568" fmla="*/ 4490542 h 5955635"/>
              <a:gd name="connsiteX2569" fmla="*/ 1182742 w 6187971"/>
              <a:gd name="connsiteY2569" fmla="*/ 4482495 h 5955635"/>
              <a:gd name="connsiteX2570" fmla="*/ 1177276 w 6187971"/>
              <a:gd name="connsiteY2570" fmla="*/ 4478954 h 5955635"/>
              <a:gd name="connsiteX2571" fmla="*/ 1178238 w 6187971"/>
              <a:gd name="connsiteY2571" fmla="*/ 4483458 h 5955635"/>
              <a:gd name="connsiteX2572" fmla="*/ 1166343 w 6187971"/>
              <a:gd name="connsiteY2572" fmla="*/ 4471870 h 5955635"/>
              <a:gd name="connsiteX2573" fmla="*/ 1169885 w 6187971"/>
              <a:gd name="connsiteY2573" fmla="*/ 4466405 h 5955635"/>
              <a:gd name="connsiteX2574" fmla="*/ 1139667 w 6187971"/>
              <a:gd name="connsiteY2574" fmla="*/ 4435183 h 5955635"/>
              <a:gd name="connsiteX2575" fmla="*/ 1138704 w 6187971"/>
              <a:gd name="connsiteY2575" fmla="*/ 4430679 h 5955635"/>
              <a:gd name="connsiteX2576" fmla="*/ 1134200 w 6187971"/>
              <a:gd name="connsiteY2576" fmla="*/ 4431641 h 5955635"/>
              <a:gd name="connsiteX2577" fmla="*/ 1129696 w 6187971"/>
              <a:gd name="connsiteY2577" fmla="*/ 4432603 h 5955635"/>
              <a:gd name="connsiteX2578" fmla="*/ 1128734 w 6187971"/>
              <a:gd name="connsiteY2578" fmla="*/ 4428100 h 5955635"/>
              <a:gd name="connsiteX2579" fmla="*/ 1118764 w 6187971"/>
              <a:gd name="connsiteY2579" fmla="*/ 4425520 h 5955635"/>
              <a:gd name="connsiteX2580" fmla="*/ 1120688 w 6187971"/>
              <a:gd name="connsiteY2580" fmla="*/ 4434529 h 5955635"/>
              <a:gd name="connsiteX2581" fmla="*/ 1115221 w 6187971"/>
              <a:gd name="connsiteY2581" fmla="*/ 4430987 h 5955635"/>
              <a:gd name="connsiteX2582" fmla="*/ 1091431 w 6187971"/>
              <a:gd name="connsiteY2582" fmla="*/ 4407812 h 5955635"/>
              <a:gd name="connsiteX2583" fmla="*/ 1073763 w 6187971"/>
              <a:gd name="connsiteY2583" fmla="*/ 4369199 h 5955635"/>
              <a:gd name="connsiteX2584" fmla="*/ 1063792 w 6187971"/>
              <a:gd name="connsiteY2584" fmla="*/ 4366620 h 5955635"/>
              <a:gd name="connsiteX2585" fmla="*/ 1058981 w 6187971"/>
              <a:gd name="connsiteY2585" fmla="*/ 4344100 h 5955635"/>
              <a:gd name="connsiteX2586" fmla="*/ 1050936 w 6187971"/>
              <a:gd name="connsiteY2586" fmla="*/ 4350528 h 5955635"/>
              <a:gd name="connsiteX2587" fmla="*/ 1048049 w 6187971"/>
              <a:gd name="connsiteY2587" fmla="*/ 4337016 h 5955635"/>
              <a:gd name="connsiteX2588" fmla="*/ 988922 w 6187971"/>
              <a:gd name="connsiteY2588" fmla="*/ 4236617 h 5955635"/>
              <a:gd name="connsiteX2589" fmla="*/ 981224 w 6187971"/>
              <a:gd name="connsiteY2589" fmla="*/ 4200585 h 5955635"/>
              <a:gd name="connsiteX2590" fmla="*/ 970291 w 6187971"/>
              <a:gd name="connsiteY2590" fmla="*/ 4193501 h 5955635"/>
              <a:gd name="connsiteX2591" fmla="*/ 953584 w 6187971"/>
              <a:gd name="connsiteY2591" fmla="*/ 4159394 h 5955635"/>
              <a:gd name="connsiteX2592" fmla="*/ 943614 w 6187971"/>
              <a:gd name="connsiteY2592" fmla="*/ 4156814 h 5955635"/>
              <a:gd name="connsiteX2593" fmla="*/ 947156 w 6187971"/>
              <a:gd name="connsiteY2593" fmla="*/ 4151347 h 5955635"/>
              <a:gd name="connsiteX2594" fmla="*/ 918555 w 6187971"/>
              <a:gd name="connsiteY2594" fmla="*/ 4105652 h 5955635"/>
              <a:gd name="connsiteX2595" fmla="*/ 910857 w 6187971"/>
              <a:gd name="connsiteY2595" fmla="*/ 4069620 h 5955635"/>
              <a:gd name="connsiteX2596" fmla="*/ 892533 w 6187971"/>
              <a:gd name="connsiteY2596" fmla="*/ 4049987 h 5955635"/>
              <a:gd name="connsiteX2597" fmla="*/ 891263 w 6187971"/>
              <a:gd name="connsiteY2597" fmla="*/ 4022000 h 5955635"/>
              <a:gd name="connsiteX2598" fmla="*/ 869091 w 6187971"/>
              <a:gd name="connsiteY2598" fmla="*/ 3984350 h 5955635"/>
              <a:gd name="connsiteX2599" fmla="*/ 873595 w 6187971"/>
              <a:gd name="connsiteY2599" fmla="*/ 3983387 h 5955635"/>
              <a:gd name="connsiteX2600" fmla="*/ 852077 w 6187971"/>
              <a:gd name="connsiteY2600" fmla="*/ 3926760 h 5955635"/>
              <a:gd name="connsiteX2601" fmla="*/ 863010 w 6187971"/>
              <a:gd name="connsiteY2601" fmla="*/ 3933844 h 5955635"/>
              <a:gd name="connsiteX2602" fmla="*/ 869247 w 6187971"/>
              <a:gd name="connsiteY2602" fmla="*/ 3944432 h 5955635"/>
              <a:gd name="connsiteX2603" fmla="*/ 868668 w 6187971"/>
              <a:gd name="connsiteY2603" fmla="*/ 3952062 h 5955635"/>
              <a:gd name="connsiteX2604" fmla="*/ 862355 w 6187971"/>
              <a:gd name="connsiteY2604" fmla="*/ 3952821 h 5955635"/>
              <a:gd name="connsiteX2605" fmla="*/ 875212 w 6187971"/>
              <a:gd name="connsiteY2605" fmla="*/ 3968913 h 5955635"/>
              <a:gd name="connsiteX2606" fmla="*/ 890956 w 6187971"/>
              <a:gd name="connsiteY2606" fmla="*/ 3998517 h 5955635"/>
              <a:gd name="connsiteX2607" fmla="*/ 891918 w 6187971"/>
              <a:gd name="connsiteY2607" fmla="*/ 4003022 h 5955635"/>
              <a:gd name="connsiteX2608" fmla="*/ 892881 w 6187971"/>
              <a:gd name="connsiteY2608" fmla="*/ 4007525 h 5955635"/>
              <a:gd name="connsiteX2609" fmla="*/ 897385 w 6187971"/>
              <a:gd name="connsiteY2609" fmla="*/ 4006563 h 5955635"/>
              <a:gd name="connsiteX2610" fmla="*/ 897077 w 6187971"/>
              <a:gd name="connsiteY2610" fmla="*/ 3983081 h 5955635"/>
              <a:gd name="connsiteX2611" fmla="*/ 891611 w 6187971"/>
              <a:gd name="connsiteY2611" fmla="*/ 3979538 h 5955635"/>
              <a:gd name="connsiteX2612" fmla="*/ 890649 w 6187971"/>
              <a:gd name="connsiteY2612" fmla="*/ 3975035 h 5955635"/>
              <a:gd name="connsiteX2613" fmla="*/ 885183 w 6187971"/>
              <a:gd name="connsiteY2613" fmla="*/ 3971493 h 5955635"/>
              <a:gd name="connsiteX2614" fmla="*/ 878447 w 6187971"/>
              <a:gd name="connsiteY2614" fmla="*/ 3939965 h 5955635"/>
              <a:gd name="connsiteX2615" fmla="*/ 890034 w 6187971"/>
              <a:gd name="connsiteY2615" fmla="*/ 3928070 h 5955635"/>
              <a:gd name="connsiteX2616" fmla="*/ 879449 w 6187971"/>
              <a:gd name="connsiteY2616" fmla="*/ 3878525 h 5955635"/>
              <a:gd name="connsiteX2617" fmla="*/ 852546 w 6187971"/>
              <a:gd name="connsiteY2617" fmla="*/ 3686468 h 5955635"/>
              <a:gd name="connsiteX2618" fmla="*/ 847081 w 6187971"/>
              <a:gd name="connsiteY2618" fmla="*/ 3682926 h 5955635"/>
              <a:gd name="connsiteX2619" fmla="*/ 843539 w 6187971"/>
              <a:gd name="connsiteY2619" fmla="*/ 3688393 h 5955635"/>
              <a:gd name="connsiteX2620" fmla="*/ 872058 w 6187971"/>
              <a:gd name="connsiteY2620" fmla="*/ 3865975 h 5955635"/>
              <a:gd name="connsiteX2621" fmla="*/ 867555 w 6187971"/>
              <a:gd name="connsiteY2621" fmla="*/ 3866938 h 5955635"/>
              <a:gd name="connsiteX2622" fmla="*/ 861126 w 6187971"/>
              <a:gd name="connsiteY2622" fmla="*/ 3858892 h 5955635"/>
              <a:gd name="connsiteX2623" fmla="*/ 868517 w 6187971"/>
              <a:gd name="connsiteY2623" fmla="*/ 3871442 h 5955635"/>
              <a:gd name="connsiteX2624" fmla="*/ 864975 w 6187971"/>
              <a:gd name="connsiteY2624" fmla="*/ 3876908 h 5955635"/>
              <a:gd name="connsiteX2625" fmla="*/ 849886 w 6187971"/>
              <a:gd name="connsiteY2625" fmla="*/ 3828326 h 5955635"/>
              <a:gd name="connsiteX2626" fmla="*/ 848269 w 6187971"/>
              <a:gd name="connsiteY2626" fmla="*/ 3842800 h 5955635"/>
              <a:gd name="connsiteX2627" fmla="*/ 832524 w 6187971"/>
              <a:gd name="connsiteY2627" fmla="*/ 3813196 h 5955635"/>
              <a:gd name="connsiteX2628" fmla="*/ 822902 w 6187971"/>
              <a:gd name="connsiteY2628" fmla="*/ 3768156 h 5955635"/>
              <a:gd name="connsiteX2629" fmla="*/ 812624 w 6187971"/>
              <a:gd name="connsiteY2629" fmla="*/ 3742094 h 5955635"/>
              <a:gd name="connsiteX2630" fmla="*/ 789529 w 6187971"/>
              <a:gd name="connsiteY2630" fmla="*/ 3633997 h 5955635"/>
              <a:gd name="connsiteX2631" fmla="*/ 786951 w 6187971"/>
              <a:gd name="connsiteY2631" fmla="*/ 3643967 h 5955635"/>
              <a:gd name="connsiteX2632" fmla="*/ 785988 w 6187971"/>
              <a:gd name="connsiteY2632" fmla="*/ 3639463 h 5955635"/>
              <a:gd name="connsiteX2633" fmla="*/ 785026 w 6187971"/>
              <a:gd name="connsiteY2633" fmla="*/ 3634959 h 5955635"/>
              <a:gd name="connsiteX2634" fmla="*/ 783101 w 6187971"/>
              <a:gd name="connsiteY2634" fmla="*/ 3625951 h 5955635"/>
              <a:gd name="connsiteX2635" fmla="*/ 765126 w 6187971"/>
              <a:gd name="connsiteY2635" fmla="*/ 3563856 h 5955635"/>
              <a:gd name="connsiteX2636" fmla="*/ 763201 w 6187971"/>
              <a:gd name="connsiteY2636" fmla="*/ 3554849 h 5955635"/>
              <a:gd name="connsiteX2637" fmla="*/ 760314 w 6187971"/>
              <a:gd name="connsiteY2637" fmla="*/ 3541336 h 5955635"/>
              <a:gd name="connsiteX2638" fmla="*/ 754541 w 6187971"/>
              <a:gd name="connsiteY2638" fmla="*/ 3514312 h 5955635"/>
              <a:gd name="connsiteX2639" fmla="*/ 753578 w 6187971"/>
              <a:gd name="connsiteY2639" fmla="*/ 3509808 h 5955635"/>
              <a:gd name="connsiteX2640" fmla="*/ 752616 w 6187971"/>
              <a:gd name="connsiteY2640" fmla="*/ 3505304 h 5955635"/>
              <a:gd name="connsiteX2641" fmla="*/ 748111 w 6187971"/>
              <a:gd name="connsiteY2641" fmla="*/ 3506266 h 5955635"/>
              <a:gd name="connsiteX2642" fmla="*/ 756158 w 6187971"/>
              <a:gd name="connsiteY2642" fmla="*/ 3499837 h 5955635"/>
              <a:gd name="connsiteX2643" fmla="*/ 748767 w 6187971"/>
              <a:gd name="connsiteY2643" fmla="*/ 3487287 h 5955635"/>
              <a:gd name="connsiteX2644" fmla="*/ 745225 w 6187971"/>
              <a:gd name="connsiteY2644" fmla="*/ 3492754 h 5955635"/>
              <a:gd name="connsiteX2645" fmla="*/ 743300 w 6187971"/>
              <a:gd name="connsiteY2645" fmla="*/ 3483746 h 5955635"/>
              <a:gd name="connsiteX2646" fmla="*/ 735295 w 6187971"/>
              <a:gd name="connsiteY2646" fmla="*/ 3424231 h 5955635"/>
              <a:gd name="connsiteX2647" fmla="*/ 735950 w 6187971"/>
              <a:gd name="connsiteY2647" fmla="*/ 3405253 h 5955635"/>
              <a:gd name="connsiteX2648" fmla="*/ 734026 w 6187971"/>
              <a:gd name="connsiteY2648" fmla="*/ 3396245 h 5955635"/>
              <a:gd name="connsiteX2649" fmla="*/ 736605 w 6187971"/>
              <a:gd name="connsiteY2649" fmla="*/ 3386274 h 5955635"/>
              <a:gd name="connsiteX2650" fmla="*/ 742071 w 6187971"/>
              <a:gd name="connsiteY2650" fmla="*/ 3389816 h 5955635"/>
              <a:gd name="connsiteX2651" fmla="*/ 747538 w 6187971"/>
              <a:gd name="connsiteY2651" fmla="*/ 3393358 h 5955635"/>
              <a:gd name="connsiteX2652" fmla="*/ 746576 w 6187971"/>
              <a:gd name="connsiteY2652" fmla="*/ 3388854 h 5955635"/>
              <a:gd name="connsiteX2653" fmla="*/ 751080 w 6187971"/>
              <a:gd name="connsiteY2653" fmla="*/ 3387891 h 5955635"/>
              <a:gd name="connsiteX2654" fmla="*/ 744651 w 6187971"/>
              <a:gd name="connsiteY2654" fmla="*/ 3379845 h 5955635"/>
              <a:gd name="connsiteX2655" fmla="*/ 733718 w 6187971"/>
              <a:gd name="connsiteY2655" fmla="*/ 3372762 h 5955635"/>
              <a:gd name="connsiteX2656" fmla="*/ 730177 w 6187971"/>
              <a:gd name="connsiteY2656" fmla="*/ 3378228 h 5955635"/>
              <a:gd name="connsiteX2657" fmla="*/ 722786 w 6187971"/>
              <a:gd name="connsiteY2657" fmla="*/ 3365679 h 5955635"/>
              <a:gd name="connsiteX2658" fmla="*/ 722479 w 6187971"/>
              <a:gd name="connsiteY2658" fmla="*/ 3342196 h 5955635"/>
              <a:gd name="connsiteX2659" fmla="*/ 727944 w 6187971"/>
              <a:gd name="connsiteY2659" fmla="*/ 3345738 h 5955635"/>
              <a:gd name="connsiteX2660" fmla="*/ 726982 w 6187971"/>
              <a:gd name="connsiteY2660" fmla="*/ 3341234 h 5955635"/>
              <a:gd name="connsiteX2661" fmla="*/ 725057 w 6187971"/>
              <a:gd name="connsiteY2661" fmla="*/ 3332226 h 5955635"/>
              <a:gd name="connsiteX2662" fmla="*/ 724095 w 6187971"/>
              <a:gd name="connsiteY2662" fmla="*/ 3327721 h 5955635"/>
              <a:gd name="connsiteX2663" fmla="*/ 723133 w 6187971"/>
              <a:gd name="connsiteY2663" fmla="*/ 3323218 h 5955635"/>
              <a:gd name="connsiteX2664" fmla="*/ 719284 w 6187971"/>
              <a:gd name="connsiteY2664" fmla="*/ 3305202 h 5955635"/>
              <a:gd name="connsiteX2665" fmla="*/ 716397 w 6187971"/>
              <a:gd name="connsiteY2665" fmla="*/ 3291690 h 5955635"/>
              <a:gd name="connsiteX2666" fmla="*/ 718015 w 6187971"/>
              <a:gd name="connsiteY2666" fmla="*/ 3277215 h 5955635"/>
              <a:gd name="connsiteX2667" fmla="*/ 716438 w 6187971"/>
              <a:gd name="connsiteY2667" fmla="*/ 3225746 h 5955635"/>
              <a:gd name="connsiteX2668" fmla="*/ 711934 w 6187971"/>
              <a:gd name="connsiteY2668" fmla="*/ 3226708 h 5955635"/>
              <a:gd name="connsiteX2669" fmla="*/ 710705 w 6187971"/>
              <a:gd name="connsiteY2669" fmla="*/ 3132778 h 5955635"/>
              <a:gd name="connsiteX2670" fmla="*/ 713284 w 6187971"/>
              <a:gd name="connsiteY2670" fmla="*/ 3122808 h 5955635"/>
              <a:gd name="connsiteX2671" fmla="*/ 712322 w 6187971"/>
              <a:gd name="connsiteY2671" fmla="*/ 3118304 h 5955635"/>
              <a:gd name="connsiteX2672" fmla="*/ 708780 w 6187971"/>
              <a:gd name="connsiteY2672" fmla="*/ 3123770 h 5955635"/>
              <a:gd name="connsiteX2673" fmla="*/ 708472 w 6187971"/>
              <a:gd name="connsiteY2673" fmla="*/ 3100287 h 5955635"/>
              <a:gd name="connsiteX2674" fmla="*/ 712015 w 6187971"/>
              <a:gd name="connsiteY2674" fmla="*/ 3094821 h 5955635"/>
              <a:gd name="connsiteX2675" fmla="*/ 706548 w 6187971"/>
              <a:gd name="connsiteY2675" fmla="*/ 3091280 h 5955635"/>
              <a:gd name="connsiteX2676" fmla="*/ 709128 w 6187971"/>
              <a:gd name="connsiteY2676" fmla="*/ 3081309 h 5955635"/>
              <a:gd name="connsiteX2677" fmla="*/ 709783 w 6187971"/>
              <a:gd name="connsiteY2677" fmla="*/ 3062331 h 5955635"/>
              <a:gd name="connsiteX2678" fmla="*/ 708821 w 6187971"/>
              <a:gd name="connsiteY2678" fmla="*/ 3057826 h 5955635"/>
              <a:gd name="connsiteX2679" fmla="*/ 705934 w 6187971"/>
              <a:gd name="connsiteY2679" fmla="*/ 3044314 h 5955635"/>
              <a:gd name="connsiteX2680" fmla="*/ 710439 w 6187971"/>
              <a:gd name="connsiteY2680" fmla="*/ 3043352 h 5955635"/>
              <a:gd name="connsiteX2681" fmla="*/ 717295 w 6187971"/>
              <a:gd name="connsiteY2681" fmla="*/ 2877050 h 5955635"/>
              <a:gd name="connsiteX2682" fmla="*/ 721799 w 6187971"/>
              <a:gd name="connsiteY2682" fmla="*/ 2876088 h 5955635"/>
              <a:gd name="connsiteX2683" fmla="*/ 722107 w 6187971"/>
              <a:gd name="connsiteY2683" fmla="*/ 2899570 h 5955635"/>
              <a:gd name="connsiteX2684" fmla="*/ 723376 w 6187971"/>
              <a:gd name="connsiteY2684" fmla="*/ 2927557 h 5955635"/>
              <a:gd name="connsiteX2685" fmla="*/ 719487 w 6187971"/>
              <a:gd name="connsiteY2685" fmla="*/ 2975484 h 5955635"/>
              <a:gd name="connsiteX2686" fmla="*/ 727759 w 6187971"/>
              <a:gd name="connsiteY2686" fmla="*/ 3124424 h 5955635"/>
              <a:gd name="connsiteX2687" fmla="*/ 724217 w 6187971"/>
              <a:gd name="connsiteY2687" fmla="*/ 3129891 h 5955635"/>
              <a:gd name="connsiteX2688" fmla="*/ 726142 w 6187971"/>
              <a:gd name="connsiteY2688" fmla="*/ 3138899 h 5955635"/>
              <a:gd name="connsiteX2689" fmla="*/ 724524 w 6187971"/>
              <a:gd name="connsiteY2689" fmla="*/ 3153374 h 5955635"/>
              <a:gd name="connsiteX2690" fmla="*/ 728066 w 6187971"/>
              <a:gd name="connsiteY2690" fmla="*/ 3147907 h 5955635"/>
              <a:gd name="connsiteX2691" fmla="*/ 726449 w 6187971"/>
              <a:gd name="connsiteY2691" fmla="*/ 3162382 h 5955635"/>
              <a:gd name="connsiteX2692" fmla="*/ 729335 w 6187971"/>
              <a:gd name="connsiteY2692" fmla="*/ 3175894 h 5955635"/>
              <a:gd name="connsiteX2693" fmla="*/ 732878 w 6187971"/>
              <a:gd name="connsiteY2693" fmla="*/ 3170427 h 5955635"/>
              <a:gd name="connsiteX2694" fmla="*/ 735458 w 6187971"/>
              <a:gd name="connsiteY2694" fmla="*/ 3160457 h 5955635"/>
              <a:gd name="connsiteX2695" fmla="*/ 731608 w 6187971"/>
              <a:gd name="connsiteY2695" fmla="*/ 3142441 h 5955635"/>
              <a:gd name="connsiteX2696" fmla="*/ 735149 w 6187971"/>
              <a:gd name="connsiteY2696" fmla="*/ 3136974 h 5955635"/>
              <a:gd name="connsiteX2697" fmla="*/ 739654 w 6187971"/>
              <a:gd name="connsiteY2697" fmla="*/ 3136012 h 5955635"/>
              <a:gd name="connsiteX2698" fmla="*/ 738691 w 6187971"/>
              <a:gd name="connsiteY2698" fmla="*/ 3131509 h 5955635"/>
              <a:gd name="connsiteX2699" fmla="*/ 737729 w 6187971"/>
              <a:gd name="connsiteY2699" fmla="*/ 3127004 h 5955635"/>
              <a:gd name="connsiteX2700" fmla="*/ 731301 w 6187971"/>
              <a:gd name="connsiteY2700" fmla="*/ 3118959 h 5955635"/>
              <a:gd name="connsiteX2701" fmla="*/ 730338 w 6187971"/>
              <a:gd name="connsiteY2701" fmla="*/ 3114455 h 5955635"/>
              <a:gd name="connsiteX2702" fmla="*/ 729376 w 6187971"/>
              <a:gd name="connsiteY2702" fmla="*/ 3109950 h 5955635"/>
              <a:gd name="connsiteX2703" fmla="*/ 729069 w 6187971"/>
              <a:gd name="connsiteY2703" fmla="*/ 3086468 h 5955635"/>
              <a:gd name="connsiteX2704" fmla="*/ 733265 w 6187971"/>
              <a:gd name="connsiteY2704" fmla="*/ 3062023 h 5955635"/>
              <a:gd name="connsiteX2705" fmla="*/ 733987 w 6187971"/>
              <a:gd name="connsiteY2705" fmla="*/ 3065401 h 5955635"/>
              <a:gd name="connsiteX2706" fmla="*/ 734227 w 6187971"/>
              <a:gd name="connsiteY2706" fmla="*/ 3066527 h 5955635"/>
              <a:gd name="connsiteX2707" fmla="*/ 735190 w 6187971"/>
              <a:gd name="connsiteY2707" fmla="*/ 3071031 h 5955635"/>
              <a:gd name="connsiteX2708" fmla="*/ 738732 w 6187971"/>
              <a:gd name="connsiteY2708" fmla="*/ 3065565 h 5955635"/>
              <a:gd name="connsiteX2709" fmla="*/ 735845 w 6187971"/>
              <a:gd name="connsiteY2709" fmla="*/ 3052053 h 5955635"/>
              <a:gd name="connsiteX2710" fmla="*/ 733921 w 6187971"/>
              <a:gd name="connsiteY2710" fmla="*/ 3043045 h 5955635"/>
              <a:gd name="connsiteX2711" fmla="*/ 736541 w 6187971"/>
              <a:gd name="connsiteY2711" fmla="*/ 2967131 h 5955635"/>
              <a:gd name="connsiteX2712" fmla="*/ 735578 w 6187971"/>
              <a:gd name="connsiteY2712" fmla="*/ 2962627 h 5955635"/>
              <a:gd name="connsiteX2713" fmla="*/ 744279 w 6187971"/>
              <a:gd name="connsiteY2713" fmla="*/ 2937219 h 5955635"/>
              <a:gd name="connsiteX2714" fmla="*/ 747514 w 6187971"/>
              <a:gd name="connsiteY2714" fmla="*/ 2908270 h 5955635"/>
              <a:gd name="connsiteX2715" fmla="*/ 767536 w 6187971"/>
              <a:gd name="connsiteY2715" fmla="*/ 2781543 h 5955635"/>
              <a:gd name="connsiteX2716" fmla="*/ 767175 w 6187971"/>
              <a:gd name="connsiteY2716" fmla="*/ 2788737 h 5955635"/>
              <a:gd name="connsiteX2717" fmla="*/ 765918 w 6187971"/>
              <a:gd name="connsiteY2717" fmla="*/ 2796017 h 5955635"/>
              <a:gd name="connsiteX2718" fmla="*/ 767088 w 6187971"/>
              <a:gd name="connsiteY2718" fmla="*/ 2790469 h 5955635"/>
              <a:gd name="connsiteX2719" fmla="*/ 767175 w 6187971"/>
              <a:gd name="connsiteY2719" fmla="*/ 2788737 h 5955635"/>
              <a:gd name="connsiteX2720" fmla="*/ 777228 w 6187971"/>
              <a:gd name="connsiteY2720" fmla="*/ 2730482 h 5955635"/>
              <a:gd name="connsiteX2721" fmla="*/ 774987 w 6187971"/>
              <a:gd name="connsiteY2721" fmla="*/ 2827750 h 5955635"/>
              <a:gd name="connsiteX2722" fmla="*/ 824931 w 6187971"/>
              <a:gd name="connsiteY2722" fmla="*/ 3364010 h 5955635"/>
              <a:gd name="connsiteX2723" fmla="*/ 829326 w 6187971"/>
              <a:gd name="connsiteY2723" fmla="*/ 3384580 h 5955635"/>
              <a:gd name="connsiteX2724" fmla="*/ 837369 w 6187971"/>
              <a:gd name="connsiteY2724" fmla="*/ 3339843 h 5955635"/>
              <a:gd name="connsiteX2725" fmla="*/ 819665 w 6187971"/>
              <a:gd name="connsiteY2725" fmla="*/ 2577354 h 5955635"/>
              <a:gd name="connsiteX2726" fmla="*/ 843923 w 6187971"/>
              <a:gd name="connsiteY2726" fmla="*/ 2454020 h 5955635"/>
              <a:gd name="connsiteX2727" fmla="*/ 844696 w 6187971"/>
              <a:gd name="connsiteY2727" fmla="*/ 2456577 h 5955635"/>
              <a:gd name="connsiteX2728" fmla="*/ 850081 w 6187971"/>
              <a:gd name="connsiteY2728" fmla="*/ 2462491 h 5955635"/>
              <a:gd name="connsiteX2729" fmla="*/ 847719 w 6187971"/>
              <a:gd name="connsiteY2729" fmla="*/ 2445923 h 5955635"/>
              <a:gd name="connsiteX2730" fmla="*/ 846151 w 6187971"/>
              <a:gd name="connsiteY2730" fmla="*/ 2442693 h 5955635"/>
              <a:gd name="connsiteX2731" fmla="*/ 847411 w 6187971"/>
              <a:gd name="connsiteY2731" fmla="*/ 2436286 h 5955635"/>
              <a:gd name="connsiteX2732" fmla="*/ 851391 w 6187971"/>
              <a:gd name="connsiteY2732" fmla="*/ 2424533 h 5955635"/>
              <a:gd name="connsiteX2733" fmla="*/ 853316 w 6187971"/>
              <a:gd name="connsiteY2733" fmla="*/ 2433542 h 5955635"/>
              <a:gd name="connsiteX2734" fmla="*/ 879111 w 6187971"/>
              <a:gd name="connsiteY2734" fmla="*/ 2333838 h 5955635"/>
              <a:gd name="connsiteX2735" fmla="*/ 884578 w 6187971"/>
              <a:gd name="connsiteY2735" fmla="*/ 2337381 h 5955635"/>
              <a:gd name="connsiteX2736" fmla="*/ 911642 w 6187971"/>
              <a:gd name="connsiteY2736" fmla="*/ 2265663 h 5955635"/>
              <a:gd name="connsiteX2737" fmla="*/ 944828 w 6187971"/>
              <a:gd name="connsiteY2737" fmla="*/ 2178509 h 5955635"/>
              <a:gd name="connsiteX2738" fmla="*/ 987023 w 6187971"/>
              <a:gd name="connsiteY2738" fmla="*/ 2089431 h 5955635"/>
              <a:gd name="connsiteX2739" fmla="*/ 991527 w 6187971"/>
              <a:gd name="connsiteY2739" fmla="*/ 2088468 h 5955635"/>
              <a:gd name="connsiteX2740" fmla="*/ 988948 w 6187971"/>
              <a:gd name="connsiteY2740" fmla="*/ 2098439 h 5955635"/>
              <a:gd name="connsiteX2741" fmla="*/ 993452 w 6187971"/>
              <a:gd name="connsiteY2741" fmla="*/ 2097477 h 5955635"/>
              <a:gd name="connsiteX2742" fmla="*/ 992489 w 6187971"/>
              <a:gd name="connsiteY2742" fmla="*/ 2092973 h 5955635"/>
              <a:gd name="connsiteX2743" fmla="*/ 996031 w 6187971"/>
              <a:gd name="connsiteY2743" fmla="*/ 2087506 h 5955635"/>
              <a:gd name="connsiteX2744" fmla="*/ 1012778 w 6187971"/>
              <a:gd name="connsiteY2744" fmla="*/ 2055671 h 5955635"/>
              <a:gd name="connsiteX2745" fmla="*/ 1010853 w 6187971"/>
              <a:gd name="connsiteY2745" fmla="*/ 2046663 h 5955635"/>
              <a:gd name="connsiteX2746" fmla="*/ 1014395 w 6187971"/>
              <a:gd name="connsiteY2746" fmla="*/ 2041196 h 5955635"/>
              <a:gd name="connsiteX2747" fmla="*/ 1016320 w 6187971"/>
              <a:gd name="connsiteY2747" fmla="*/ 2050205 h 5955635"/>
              <a:gd name="connsiteX2748" fmla="*/ 1021479 w 6187971"/>
              <a:gd name="connsiteY2748" fmla="*/ 2030264 h 5955635"/>
              <a:gd name="connsiteX2749" fmla="*/ 1022441 w 6187971"/>
              <a:gd name="connsiteY2749" fmla="*/ 2034767 h 5955635"/>
              <a:gd name="connsiteX2750" fmla="*/ 1023404 w 6187971"/>
              <a:gd name="connsiteY2750" fmla="*/ 2039271 h 5955635"/>
              <a:gd name="connsiteX2751" fmla="*/ 1027908 w 6187971"/>
              <a:gd name="connsiteY2751" fmla="*/ 2038309 h 5955635"/>
              <a:gd name="connsiteX2752" fmla="*/ 1026946 w 6187971"/>
              <a:gd name="connsiteY2752" fmla="*/ 2033805 h 5955635"/>
              <a:gd name="connsiteX2753" fmla="*/ 1025021 w 6187971"/>
              <a:gd name="connsiteY2753" fmla="*/ 2024797 h 5955635"/>
              <a:gd name="connsiteX2754" fmla="*/ 1027600 w 6187971"/>
              <a:gd name="connsiteY2754" fmla="*/ 2014827 h 5955635"/>
              <a:gd name="connsiteX2755" fmla="*/ 1032104 w 6187971"/>
              <a:gd name="connsiteY2755" fmla="*/ 2013865 h 5955635"/>
              <a:gd name="connsiteX2756" fmla="*/ 1035647 w 6187971"/>
              <a:gd name="connsiteY2756" fmla="*/ 2008398 h 5955635"/>
              <a:gd name="connsiteX2757" fmla="*/ 1034684 w 6187971"/>
              <a:gd name="connsiteY2757" fmla="*/ 2003894 h 5955635"/>
              <a:gd name="connsiteX2758" fmla="*/ 1041767 w 6187971"/>
              <a:gd name="connsiteY2758" fmla="*/ 1992962 h 5955635"/>
              <a:gd name="connsiteX2759" fmla="*/ 1045309 w 6187971"/>
              <a:gd name="connsiteY2759" fmla="*/ 1987495 h 5955635"/>
              <a:gd name="connsiteX2760" fmla="*/ 1046272 w 6187971"/>
              <a:gd name="connsiteY2760" fmla="*/ 1991999 h 5955635"/>
              <a:gd name="connsiteX2761" fmla="*/ 1049813 w 6187971"/>
              <a:gd name="connsiteY2761" fmla="*/ 1986533 h 5955635"/>
              <a:gd name="connsiteX2762" fmla="*/ 1052393 w 6187971"/>
              <a:gd name="connsiteY2762" fmla="*/ 1976563 h 5955635"/>
              <a:gd name="connsiteX2763" fmla="*/ 1063980 w 6187971"/>
              <a:gd name="connsiteY2763" fmla="*/ 1964667 h 5955635"/>
              <a:gd name="connsiteX2764" fmla="*/ 1070409 w 6187971"/>
              <a:gd name="connsiteY2764" fmla="*/ 1972714 h 5955635"/>
              <a:gd name="connsiteX2765" fmla="*/ 1080072 w 6187971"/>
              <a:gd name="connsiteY2765" fmla="*/ 1951811 h 5955635"/>
              <a:gd name="connsiteX2766" fmla="*/ 1084576 w 6187971"/>
              <a:gd name="connsiteY2766" fmla="*/ 1950848 h 5955635"/>
              <a:gd name="connsiteX2767" fmla="*/ 1085539 w 6187971"/>
              <a:gd name="connsiteY2767" fmla="*/ 1955353 h 5955635"/>
              <a:gd name="connsiteX2768" fmla="*/ 1081997 w 6187971"/>
              <a:gd name="connsiteY2768" fmla="*/ 1960818 h 5955635"/>
              <a:gd name="connsiteX2769" fmla="*/ 1082959 w 6187971"/>
              <a:gd name="connsiteY2769" fmla="*/ 1965323 h 5955635"/>
              <a:gd name="connsiteX2770" fmla="*/ 1087463 w 6187971"/>
              <a:gd name="connsiteY2770" fmla="*/ 1964361 h 5955635"/>
              <a:gd name="connsiteX2771" fmla="*/ 1086501 w 6187971"/>
              <a:gd name="connsiteY2771" fmla="*/ 1959856 h 5955635"/>
              <a:gd name="connsiteX2772" fmla="*/ 1090043 w 6187971"/>
              <a:gd name="connsiteY2772" fmla="*/ 1954390 h 5955635"/>
              <a:gd name="connsiteX2773" fmla="*/ 1088118 w 6187971"/>
              <a:gd name="connsiteY2773" fmla="*/ 1945382 h 5955635"/>
              <a:gd name="connsiteX2774" fmla="*/ 1083614 w 6187971"/>
              <a:gd name="connsiteY2774" fmla="*/ 1946344 h 5955635"/>
              <a:gd name="connsiteX2775" fmla="*/ 1094895 w 6187971"/>
              <a:gd name="connsiteY2775" fmla="*/ 1910966 h 5955635"/>
              <a:gd name="connsiteX2776" fmla="*/ 1082345 w 6187971"/>
              <a:gd name="connsiteY2776" fmla="*/ 1918358 h 5955635"/>
              <a:gd name="connsiteX2777" fmla="*/ 1092970 w 6187971"/>
              <a:gd name="connsiteY2777" fmla="*/ 1901959 h 5955635"/>
              <a:gd name="connsiteX2778" fmla="*/ 1103595 w 6187971"/>
              <a:gd name="connsiteY2778" fmla="*/ 1885560 h 5955635"/>
              <a:gd name="connsiteX2779" fmla="*/ 1110679 w 6187971"/>
              <a:gd name="connsiteY2779" fmla="*/ 1874628 h 5955635"/>
              <a:gd name="connsiteX2780" fmla="*/ 1112603 w 6187971"/>
              <a:gd name="connsiteY2780" fmla="*/ 1883635 h 5955635"/>
              <a:gd name="connsiteX2781" fmla="*/ 1122267 w 6187971"/>
              <a:gd name="connsiteY2781" fmla="*/ 1862732 h 5955635"/>
              <a:gd name="connsiteX2782" fmla="*/ 1126770 w 6187971"/>
              <a:gd name="connsiteY2782" fmla="*/ 1861770 h 5955635"/>
              <a:gd name="connsiteX2783" fmla="*/ 1128695 w 6187971"/>
              <a:gd name="connsiteY2783" fmla="*/ 1870778 h 5955635"/>
              <a:gd name="connsiteX2784" fmla="*/ 1133200 w 6187971"/>
              <a:gd name="connsiteY2784" fmla="*/ 1869816 h 5955635"/>
              <a:gd name="connsiteX2785" fmla="*/ 1132237 w 6187971"/>
              <a:gd name="connsiteY2785" fmla="*/ 1865312 h 5955635"/>
              <a:gd name="connsiteX2786" fmla="*/ 1136741 w 6187971"/>
              <a:gd name="connsiteY2786" fmla="*/ 1864349 h 5955635"/>
              <a:gd name="connsiteX2787" fmla="*/ 1134817 w 6187971"/>
              <a:gd name="connsiteY2787" fmla="*/ 1855341 h 5955635"/>
              <a:gd name="connsiteX2788" fmla="*/ 1138359 w 6187971"/>
              <a:gd name="connsiteY2788" fmla="*/ 1849875 h 5955635"/>
              <a:gd name="connsiteX2789" fmla="*/ 1141900 w 6187971"/>
              <a:gd name="connsiteY2789" fmla="*/ 1844409 h 5955635"/>
              <a:gd name="connsiteX2790" fmla="*/ 1146404 w 6187971"/>
              <a:gd name="connsiteY2790" fmla="*/ 1843446 h 5955635"/>
              <a:gd name="connsiteX2791" fmla="*/ 1147367 w 6187971"/>
              <a:gd name="connsiteY2791" fmla="*/ 1847951 h 5955635"/>
              <a:gd name="connsiteX2792" fmla="*/ 1144787 w 6187971"/>
              <a:gd name="connsiteY2792" fmla="*/ 1857921 h 5955635"/>
              <a:gd name="connsiteX2793" fmla="*/ 1142208 w 6187971"/>
              <a:gd name="connsiteY2793" fmla="*/ 1867891 h 5955635"/>
              <a:gd name="connsiteX2794" fmla="*/ 1150253 w 6187971"/>
              <a:gd name="connsiteY2794" fmla="*/ 1861463 h 5955635"/>
              <a:gd name="connsiteX2795" fmla="*/ 1155412 w 6187971"/>
              <a:gd name="connsiteY2795" fmla="*/ 1841522 h 5955635"/>
              <a:gd name="connsiteX2796" fmla="*/ 1154450 w 6187971"/>
              <a:gd name="connsiteY2796" fmla="*/ 1837018 h 5955635"/>
              <a:gd name="connsiteX2797" fmla="*/ 1156068 w 6187971"/>
              <a:gd name="connsiteY2797" fmla="*/ 1822543 h 5955635"/>
              <a:gd name="connsiteX2798" fmla="*/ 1160572 w 6187971"/>
              <a:gd name="connsiteY2798" fmla="*/ 1821581 h 5955635"/>
              <a:gd name="connsiteX2799" fmla="*/ 1199532 w 6187971"/>
              <a:gd name="connsiteY2799" fmla="*/ 1761452 h 5955635"/>
              <a:gd name="connsiteX2800" fmla="*/ 1203074 w 6187971"/>
              <a:gd name="connsiteY2800" fmla="*/ 1755985 h 5955635"/>
              <a:gd name="connsiteX2801" fmla="*/ 1206615 w 6187971"/>
              <a:gd name="connsiteY2801" fmla="*/ 1750519 h 5955635"/>
              <a:gd name="connsiteX2802" fmla="*/ 1213699 w 6187971"/>
              <a:gd name="connsiteY2802" fmla="*/ 1739586 h 5955635"/>
              <a:gd name="connsiteX2803" fmla="*/ 1217240 w 6187971"/>
              <a:gd name="connsiteY2803" fmla="*/ 1734120 h 5955635"/>
              <a:gd name="connsiteX2804" fmla="*/ 1227866 w 6187971"/>
              <a:gd name="connsiteY2804" fmla="*/ 1717721 h 5955635"/>
              <a:gd name="connsiteX2805" fmla="*/ 1234950 w 6187971"/>
              <a:gd name="connsiteY2805" fmla="*/ 1706789 h 5955635"/>
              <a:gd name="connsiteX2806" fmla="*/ 1239454 w 6187971"/>
              <a:gd name="connsiteY2806" fmla="*/ 1705826 h 5955635"/>
              <a:gd name="connsiteX2807" fmla="*/ 1268751 w 6187971"/>
              <a:gd name="connsiteY2807" fmla="*/ 1666599 h 5955635"/>
              <a:gd name="connsiteX2808" fmla="*/ 1280989 w 6187971"/>
              <a:gd name="connsiteY2808" fmla="*/ 1643969 h 5955635"/>
              <a:gd name="connsiteX2809" fmla="*/ 1294822 w 6187971"/>
              <a:gd name="connsiteY2809" fmla="*/ 1614580 h 5955635"/>
              <a:gd name="connsiteX2810" fmla="*/ 1295376 w 6187971"/>
              <a:gd name="connsiteY2810" fmla="*/ 1620968 h 5955635"/>
              <a:gd name="connsiteX2811" fmla="*/ 1280397 w 6187971"/>
              <a:gd name="connsiteY2811" fmla="*/ 1651544 h 5955635"/>
              <a:gd name="connsiteX2812" fmla="*/ 1150037 w 6187971"/>
              <a:gd name="connsiteY2812" fmla="*/ 1865158 h 5955635"/>
              <a:gd name="connsiteX2813" fmla="*/ 1157500 w 6187971"/>
              <a:gd name="connsiteY2813" fmla="*/ 1890938 h 5955635"/>
              <a:gd name="connsiteX2814" fmla="*/ 1155212 w 6187971"/>
              <a:gd name="connsiteY2814" fmla="*/ 1916847 h 5955635"/>
              <a:gd name="connsiteX2815" fmla="*/ 966688 w 6187971"/>
              <a:gd name="connsiteY2815" fmla="*/ 2444019 h 5955635"/>
              <a:gd name="connsiteX2816" fmla="*/ 940585 w 6187971"/>
              <a:gd name="connsiteY2816" fmla="*/ 3173091 h 5955635"/>
              <a:gd name="connsiteX2817" fmla="*/ 947522 w 6187971"/>
              <a:gd name="connsiteY2817" fmla="*/ 3187253 h 5955635"/>
              <a:gd name="connsiteX2818" fmla="*/ 961347 w 6187971"/>
              <a:gd name="connsiteY2818" fmla="*/ 2867525 h 5955635"/>
              <a:gd name="connsiteX2819" fmla="*/ 983906 w 6187971"/>
              <a:gd name="connsiteY2819" fmla="*/ 3101263 h 5955635"/>
              <a:gd name="connsiteX2820" fmla="*/ 992151 w 6187971"/>
              <a:gd name="connsiteY2820" fmla="*/ 3158164 h 5955635"/>
              <a:gd name="connsiteX2821" fmla="*/ 1014015 w 6187971"/>
              <a:gd name="connsiteY2821" fmla="*/ 3223887 h 5955635"/>
              <a:gd name="connsiteX2822" fmla="*/ 1162759 w 6187971"/>
              <a:gd name="connsiteY2822" fmla="*/ 3727888 h 5955635"/>
              <a:gd name="connsiteX2823" fmla="*/ 1178341 w 6187971"/>
              <a:gd name="connsiteY2823" fmla="*/ 3800819 h 5955635"/>
              <a:gd name="connsiteX2824" fmla="*/ 1193412 w 6187971"/>
              <a:gd name="connsiteY2824" fmla="*/ 3834752 h 5955635"/>
              <a:gd name="connsiteX2825" fmla="*/ 1287744 w 6187971"/>
              <a:gd name="connsiteY2825" fmla="*/ 3992539 h 5955635"/>
              <a:gd name="connsiteX2826" fmla="*/ 1330979 w 6187971"/>
              <a:gd name="connsiteY2826" fmla="*/ 4057607 h 5955635"/>
              <a:gd name="connsiteX2827" fmla="*/ 1343653 w 6187971"/>
              <a:gd name="connsiteY2827" fmla="*/ 4080319 h 5955635"/>
              <a:gd name="connsiteX2828" fmla="*/ 1369002 w 6187971"/>
              <a:gd name="connsiteY2828" fmla="*/ 4125744 h 5955635"/>
              <a:gd name="connsiteX2829" fmla="*/ 1538651 w 6187971"/>
              <a:gd name="connsiteY2829" fmla="*/ 4306548 h 5955635"/>
              <a:gd name="connsiteX2830" fmla="*/ 2686262 w 6187971"/>
              <a:gd name="connsiteY2830" fmla="*/ 4927608 h 5955635"/>
              <a:gd name="connsiteX2831" fmla="*/ 3070633 w 6187971"/>
              <a:gd name="connsiteY2831" fmla="*/ 4978456 h 5955635"/>
              <a:gd name="connsiteX2832" fmla="*/ 3564597 w 6187971"/>
              <a:gd name="connsiteY2832" fmla="*/ 4919852 h 5955635"/>
              <a:gd name="connsiteX2833" fmla="*/ 3668800 w 6187971"/>
              <a:gd name="connsiteY2833" fmla="*/ 4885857 h 5955635"/>
              <a:gd name="connsiteX2834" fmla="*/ 3697923 w 6187971"/>
              <a:gd name="connsiteY2834" fmla="*/ 4875725 h 5955635"/>
              <a:gd name="connsiteX2835" fmla="*/ 3859302 w 6187971"/>
              <a:gd name="connsiteY2835" fmla="*/ 4825603 h 5955635"/>
              <a:gd name="connsiteX2836" fmla="*/ 4218717 w 6187971"/>
              <a:gd name="connsiteY2836" fmla="*/ 4631492 h 5955635"/>
              <a:gd name="connsiteX2837" fmla="*/ 5136420 w 6187971"/>
              <a:gd name="connsiteY2837" fmla="*/ 3187886 h 5955635"/>
              <a:gd name="connsiteX2838" fmla="*/ 5095093 w 6187971"/>
              <a:gd name="connsiteY2838" fmla="*/ 2637473 h 5955635"/>
              <a:gd name="connsiteX2839" fmla="*/ 4552027 w 6187971"/>
              <a:gd name="connsiteY2839" fmla="*/ 1550927 h 5955635"/>
              <a:gd name="connsiteX2840" fmla="*/ 4206285 w 6187971"/>
              <a:gd name="connsiteY2840" fmla="*/ 1241535 h 5955635"/>
              <a:gd name="connsiteX2841" fmla="*/ 4017916 w 6187971"/>
              <a:gd name="connsiteY2841" fmla="*/ 1092106 h 5955635"/>
              <a:gd name="connsiteX2842" fmla="*/ 3766634 w 6187971"/>
              <a:gd name="connsiteY2842" fmla="*/ 950252 h 5955635"/>
              <a:gd name="connsiteX2843" fmla="*/ 2533034 w 6187971"/>
              <a:gd name="connsiteY2843" fmla="*/ 924406 h 5955635"/>
              <a:gd name="connsiteX2844" fmla="*/ 2362177 w 6187971"/>
              <a:gd name="connsiteY2844" fmla="*/ 966775 h 5955635"/>
              <a:gd name="connsiteX2845" fmla="*/ 2692688 w 6187971"/>
              <a:gd name="connsiteY2845" fmla="*/ 857055 h 5955635"/>
              <a:gd name="connsiteX2846" fmla="*/ 2526787 w 6187971"/>
              <a:gd name="connsiteY2846" fmla="*/ 876855 h 5955635"/>
              <a:gd name="connsiteX2847" fmla="*/ 2357128 w 6187971"/>
              <a:gd name="connsiteY2847" fmla="*/ 924834 h 5955635"/>
              <a:gd name="connsiteX2848" fmla="*/ 2195476 w 6187971"/>
              <a:gd name="connsiteY2848" fmla="*/ 982835 h 5955635"/>
              <a:gd name="connsiteX2849" fmla="*/ 2038892 w 6187971"/>
              <a:gd name="connsiteY2849" fmla="*/ 1055397 h 5955635"/>
              <a:gd name="connsiteX2850" fmla="*/ 2051328 w 6187971"/>
              <a:gd name="connsiteY2850" fmla="*/ 1031230 h 5955635"/>
              <a:gd name="connsiteX2851" fmla="*/ 2044919 w 6187971"/>
              <a:gd name="connsiteY2851" fmla="*/ 1028689 h 5955635"/>
              <a:gd name="connsiteX2852" fmla="*/ 1942714 w 6187971"/>
              <a:gd name="connsiteY2852" fmla="*/ 1072034 h 5955635"/>
              <a:gd name="connsiteX2853" fmla="*/ 1659433 w 6187971"/>
              <a:gd name="connsiteY2853" fmla="*/ 1265523 h 5955635"/>
              <a:gd name="connsiteX2854" fmla="*/ 1591162 w 6187971"/>
              <a:gd name="connsiteY2854" fmla="*/ 1293796 h 5955635"/>
              <a:gd name="connsiteX2855" fmla="*/ 1530900 w 6187971"/>
              <a:gd name="connsiteY2855" fmla="*/ 1332091 h 5955635"/>
              <a:gd name="connsiteX2856" fmla="*/ 1480860 w 6187971"/>
              <a:gd name="connsiteY2856" fmla="*/ 1363313 h 5955635"/>
              <a:gd name="connsiteX2857" fmla="*/ 1469896 w 6187971"/>
              <a:gd name="connsiteY2857" fmla="*/ 1366433 h 5955635"/>
              <a:gd name="connsiteX2858" fmla="*/ 1485917 w 6187971"/>
              <a:gd name="connsiteY2858" fmla="*/ 1349400 h 5955635"/>
              <a:gd name="connsiteX2859" fmla="*/ 1574268 w 6187971"/>
              <a:gd name="connsiteY2859" fmla="*/ 1266943 h 5955635"/>
              <a:gd name="connsiteX2860" fmla="*/ 1710085 w 6187971"/>
              <a:gd name="connsiteY2860" fmla="*/ 1153153 h 5955635"/>
              <a:gd name="connsiteX2861" fmla="*/ 1853295 w 6187971"/>
              <a:gd name="connsiteY2861" fmla="*/ 1051913 h 5955635"/>
              <a:gd name="connsiteX2862" fmla="*/ 1870349 w 6187971"/>
              <a:gd name="connsiteY2862" fmla="*/ 1043559 h 5955635"/>
              <a:gd name="connsiteX2863" fmla="*/ 2165426 w 6187971"/>
              <a:gd name="connsiteY2863" fmla="*/ 881616 h 5955635"/>
              <a:gd name="connsiteX2864" fmla="*/ 2321799 w 6187971"/>
              <a:gd name="connsiteY2864" fmla="*/ 819950 h 5955635"/>
              <a:gd name="connsiteX2865" fmla="*/ 2427971 w 6187971"/>
              <a:gd name="connsiteY2865" fmla="*/ 787847 h 5955635"/>
              <a:gd name="connsiteX2866" fmla="*/ 2380636 w 6187971"/>
              <a:gd name="connsiteY2866" fmla="*/ 803258 h 5955635"/>
              <a:gd name="connsiteX2867" fmla="*/ 2340778 w 6187971"/>
              <a:gd name="connsiteY2867" fmla="*/ 820604 h 5955635"/>
              <a:gd name="connsiteX2868" fmla="*/ 2336273 w 6187971"/>
              <a:gd name="connsiteY2868" fmla="*/ 821566 h 5955635"/>
              <a:gd name="connsiteX2869" fmla="*/ 2205963 w 6187971"/>
              <a:gd name="connsiteY2869" fmla="*/ 872955 h 5955635"/>
              <a:gd name="connsiteX2870" fmla="*/ 2201459 w 6187971"/>
              <a:gd name="connsiteY2870" fmla="*/ 873917 h 5955635"/>
              <a:gd name="connsiteX2871" fmla="*/ 2202421 w 6187971"/>
              <a:gd name="connsiteY2871" fmla="*/ 878421 h 5955635"/>
              <a:gd name="connsiteX2872" fmla="*/ 2211429 w 6187971"/>
              <a:gd name="connsiteY2872" fmla="*/ 876496 h 5955635"/>
              <a:gd name="connsiteX2873" fmla="*/ 2337236 w 6187971"/>
              <a:gd name="connsiteY2873" fmla="*/ 826071 h 5955635"/>
              <a:gd name="connsiteX2874" fmla="*/ 2342703 w 6187971"/>
              <a:gd name="connsiteY2874" fmla="*/ 829613 h 5955635"/>
              <a:gd name="connsiteX2875" fmla="*/ 2347207 w 6187971"/>
              <a:gd name="connsiteY2875" fmla="*/ 828650 h 5955635"/>
              <a:gd name="connsiteX2876" fmla="*/ 2346245 w 6187971"/>
              <a:gd name="connsiteY2876" fmla="*/ 824146 h 5955635"/>
              <a:gd name="connsiteX2877" fmla="*/ 2437943 w 6187971"/>
              <a:gd name="connsiteY2877" fmla="*/ 790426 h 5955635"/>
              <a:gd name="connsiteX2878" fmla="*/ 2455960 w 6187971"/>
              <a:gd name="connsiteY2878" fmla="*/ 786577 h 5955635"/>
              <a:gd name="connsiteX2879" fmla="*/ 2464967 w 6187971"/>
              <a:gd name="connsiteY2879" fmla="*/ 784653 h 5955635"/>
              <a:gd name="connsiteX2880" fmla="*/ 2464313 w 6187971"/>
              <a:gd name="connsiteY2880" fmla="*/ 803631 h 5955635"/>
              <a:gd name="connsiteX2881" fmla="*/ 2450800 w 6187971"/>
              <a:gd name="connsiteY2881" fmla="*/ 806518 h 5955635"/>
              <a:gd name="connsiteX2882" fmla="*/ 2420234 w 6187971"/>
              <a:gd name="connsiteY2882" fmla="*/ 817758 h 5955635"/>
              <a:gd name="connsiteX2883" fmla="*/ 2415730 w 6187971"/>
              <a:gd name="connsiteY2883" fmla="*/ 818720 h 5955635"/>
              <a:gd name="connsiteX2884" fmla="*/ 2403180 w 6187971"/>
              <a:gd name="connsiteY2884" fmla="*/ 826111 h 5955635"/>
              <a:gd name="connsiteX2885" fmla="*/ 2398676 w 6187971"/>
              <a:gd name="connsiteY2885" fmla="*/ 827073 h 5955635"/>
              <a:gd name="connsiteX2886" fmla="*/ 2404142 w 6187971"/>
              <a:gd name="connsiteY2886" fmla="*/ 830615 h 5955635"/>
              <a:gd name="connsiteX2887" fmla="*/ 2416693 w 6187971"/>
              <a:gd name="connsiteY2887" fmla="*/ 823224 h 5955635"/>
              <a:gd name="connsiteX2888" fmla="*/ 2421196 w 6187971"/>
              <a:gd name="connsiteY2888" fmla="*/ 822262 h 5955635"/>
              <a:gd name="connsiteX2889" fmla="*/ 2417655 w 6187971"/>
              <a:gd name="connsiteY2889" fmla="*/ 827728 h 5955635"/>
              <a:gd name="connsiteX2890" fmla="*/ 2422158 w 6187971"/>
              <a:gd name="connsiteY2890" fmla="*/ 826766 h 5955635"/>
              <a:gd name="connsiteX2891" fmla="*/ 2431167 w 6187971"/>
              <a:gd name="connsiteY2891" fmla="*/ 824841 h 5955635"/>
              <a:gd name="connsiteX2892" fmla="*/ 2430205 w 6187971"/>
              <a:gd name="connsiteY2892" fmla="*/ 820337 h 5955635"/>
              <a:gd name="connsiteX2893" fmla="*/ 2447259 w 6187971"/>
              <a:gd name="connsiteY2893" fmla="*/ 811984 h 5955635"/>
              <a:gd name="connsiteX2894" fmla="*/ 2469779 w 6187971"/>
              <a:gd name="connsiteY2894" fmla="*/ 807172 h 5955635"/>
              <a:gd name="connsiteX2895" fmla="*/ 2492299 w 6187971"/>
              <a:gd name="connsiteY2895" fmla="*/ 802361 h 5955635"/>
              <a:gd name="connsiteX2896" fmla="*/ 2500345 w 6187971"/>
              <a:gd name="connsiteY2896" fmla="*/ 795933 h 5955635"/>
              <a:gd name="connsiteX2897" fmla="*/ 2491337 w 6187971"/>
              <a:gd name="connsiteY2897" fmla="*/ 797858 h 5955635"/>
              <a:gd name="connsiteX2898" fmla="*/ 2473321 w 6187971"/>
              <a:gd name="connsiteY2898" fmla="*/ 801707 h 5955635"/>
              <a:gd name="connsiteX2899" fmla="*/ 2478479 w 6187971"/>
              <a:gd name="connsiteY2899" fmla="*/ 781766 h 5955635"/>
              <a:gd name="connsiteX2900" fmla="*/ 2477517 w 6187971"/>
              <a:gd name="connsiteY2900" fmla="*/ 777261 h 5955635"/>
              <a:gd name="connsiteX2901" fmla="*/ 2486526 w 6187971"/>
              <a:gd name="connsiteY2901" fmla="*/ 775337 h 5955635"/>
              <a:gd name="connsiteX2902" fmla="*/ 2490068 w 6187971"/>
              <a:gd name="connsiteY2902" fmla="*/ 769870 h 5955635"/>
              <a:gd name="connsiteX2903" fmla="*/ 2484601 w 6187971"/>
              <a:gd name="connsiteY2903" fmla="*/ 766329 h 5955635"/>
              <a:gd name="connsiteX2904" fmla="*/ 4722193 w 6187971"/>
              <a:gd name="connsiteY2904" fmla="*/ 185911 h 5955635"/>
              <a:gd name="connsiteX2905" fmla="*/ 4809446 w 6187971"/>
              <a:gd name="connsiteY2905" fmla="*/ 213679 h 5955635"/>
              <a:gd name="connsiteX2906" fmla="*/ 4801514 w 6187971"/>
              <a:gd name="connsiteY2906" fmla="*/ 217645 h 5955635"/>
              <a:gd name="connsiteX2907" fmla="*/ 4841174 w 6187971"/>
              <a:gd name="connsiteY2907" fmla="*/ 225579 h 5955635"/>
              <a:gd name="connsiteX2908" fmla="*/ 4849106 w 6187971"/>
              <a:gd name="connsiteY2908" fmla="*/ 241446 h 5955635"/>
              <a:gd name="connsiteX2909" fmla="*/ 4928427 w 6187971"/>
              <a:gd name="connsiteY2909" fmla="*/ 277147 h 5955635"/>
              <a:gd name="connsiteX2910" fmla="*/ 4948258 w 6187971"/>
              <a:gd name="connsiteY2910" fmla="*/ 285081 h 5955635"/>
              <a:gd name="connsiteX2911" fmla="*/ 5126730 w 6187971"/>
              <a:gd name="connsiteY2911" fmla="*/ 392184 h 5955635"/>
              <a:gd name="connsiteX2912" fmla="*/ 5178288 w 6187971"/>
              <a:gd name="connsiteY2912" fmla="*/ 427885 h 5955635"/>
              <a:gd name="connsiteX2913" fmla="*/ 5213983 w 6187971"/>
              <a:gd name="connsiteY2913" fmla="*/ 443752 h 5955635"/>
              <a:gd name="connsiteX2914" fmla="*/ 5213984 w 6187971"/>
              <a:gd name="connsiteY2914" fmla="*/ 455652 h 5955635"/>
              <a:gd name="connsiteX2915" fmla="*/ 5091035 w 6187971"/>
              <a:gd name="connsiteY2915" fmla="*/ 380284 h 5955635"/>
              <a:gd name="connsiteX2916" fmla="*/ 5083103 w 6187971"/>
              <a:gd name="connsiteY2916" fmla="*/ 380284 h 5955635"/>
              <a:gd name="connsiteX2917" fmla="*/ 5091036 w 6187971"/>
              <a:gd name="connsiteY2917" fmla="*/ 384250 h 5955635"/>
              <a:gd name="connsiteX2918" fmla="*/ 5098968 w 6187971"/>
              <a:gd name="connsiteY2918" fmla="*/ 392184 h 5955635"/>
              <a:gd name="connsiteX2919" fmla="*/ 5091035 w 6187971"/>
              <a:gd name="connsiteY2919" fmla="*/ 388217 h 5955635"/>
              <a:gd name="connsiteX2920" fmla="*/ 5087069 w 6187971"/>
              <a:gd name="connsiteY2920" fmla="*/ 388217 h 5955635"/>
              <a:gd name="connsiteX2921" fmla="*/ 5217950 w 6187971"/>
              <a:gd name="connsiteY2921" fmla="*/ 479453 h 5955635"/>
              <a:gd name="connsiteX2922" fmla="*/ 5348829 w 6187971"/>
              <a:gd name="connsiteY2922" fmla="*/ 574656 h 5955635"/>
              <a:gd name="connsiteX2923" fmla="*/ 5376592 w 6187971"/>
              <a:gd name="connsiteY2923" fmla="*/ 590523 h 5955635"/>
              <a:gd name="connsiteX2924" fmla="*/ 5471777 w 6187971"/>
              <a:gd name="connsiteY2924" fmla="*/ 669858 h 5955635"/>
              <a:gd name="connsiteX2925" fmla="*/ 5487641 w 6187971"/>
              <a:gd name="connsiteY2925" fmla="*/ 661925 h 5955635"/>
              <a:gd name="connsiteX2926" fmla="*/ 5511437 w 6187971"/>
              <a:gd name="connsiteY2926" fmla="*/ 673825 h 5955635"/>
              <a:gd name="connsiteX2927" fmla="*/ 5507471 w 6187971"/>
              <a:gd name="connsiteY2927" fmla="*/ 669858 h 5955635"/>
              <a:gd name="connsiteX2928" fmla="*/ 5507471 w 6187971"/>
              <a:gd name="connsiteY2928" fmla="*/ 665891 h 5955635"/>
              <a:gd name="connsiteX2929" fmla="*/ 5515404 w 6187971"/>
              <a:gd name="connsiteY2929" fmla="*/ 673825 h 5955635"/>
              <a:gd name="connsiteX2930" fmla="*/ 5519369 w 6187971"/>
              <a:gd name="connsiteY2930" fmla="*/ 677792 h 5955635"/>
              <a:gd name="connsiteX2931" fmla="*/ 5562995 w 6187971"/>
              <a:gd name="connsiteY2931" fmla="*/ 701593 h 5955635"/>
              <a:gd name="connsiteX2932" fmla="*/ 5626452 w 6187971"/>
              <a:gd name="connsiteY2932" fmla="*/ 765061 h 5955635"/>
              <a:gd name="connsiteX2933" fmla="*/ 5610589 w 6187971"/>
              <a:gd name="connsiteY2933" fmla="*/ 757128 h 5955635"/>
              <a:gd name="connsiteX2934" fmla="*/ 5614555 w 6187971"/>
              <a:gd name="connsiteY2934" fmla="*/ 761094 h 5955635"/>
              <a:gd name="connsiteX2935" fmla="*/ 5618521 w 6187971"/>
              <a:gd name="connsiteY2935" fmla="*/ 769028 h 5955635"/>
              <a:gd name="connsiteX2936" fmla="*/ 5614555 w 6187971"/>
              <a:gd name="connsiteY2936" fmla="*/ 765061 h 5955635"/>
              <a:gd name="connsiteX2937" fmla="*/ 5610588 w 6187971"/>
              <a:gd name="connsiteY2937" fmla="*/ 765061 h 5955635"/>
              <a:gd name="connsiteX2938" fmla="*/ 5630418 w 6187971"/>
              <a:gd name="connsiteY2938" fmla="*/ 792829 h 5955635"/>
              <a:gd name="connsiteX2939" fmla="*/ 5590759 w 6187971"/>
              <a:gd name="connsiteY2939" fmla="*/ 765061 h 5955635"/>
              <a:gd name="connsiteX2940" fmla="*/ 5594724 w 6187971"/>
              <a:gd name="connsiteY2940" fmla="*/ 769028 h 5955635"/>
              <a:gd name="connsiteX2941" fmla="*/ 5602657 w 6187971"/>
              <a:gd name="connsiteY2941" fmla="*/ 776961 h 5955635"/>
              <a:gd name="connsiteX2942" fmla="*/ 5598690 w 6187971"/>
              <a:gd name="connsiteY2942" fmla="*/ 776961 h 5955635"/>
              <a:gd name="connsiteX2943" fmla="*/ 5594725 w 6187971"/>
              <a:gd name="connsiteY2943" fmla="*/ 772995 h 5955635"/>
              <a:gd name="connsiteX2944" fmla="*/ 5614555 w 6187971"/>
              <a:gd name="connsiteY2944" fmla="*/ 796795 h 5955635"/>
              <a:gd name="connsiteX2945" fmla="*/ 5729570 w 6187971"/>
              <a:gd name="connsiteY2945" fmla="*/ 907865 h 5955635"/>
              <a:gd name="connsiteX2946" fmla="*/ 5757333 w 6187971"/>
              <a:gd name="connsiteY2946" fmla="*/ 943566 h 5955635"/>
              <a:gd name="connsiteX2947" fmla="*/ 5856484 w 6187971"/>
              <a:gd name="connsiteY2947" fmla="*/ 1058602 h 5955635"/>
              <a:gd name="connsiteX2948" fmla="*/ 5908043 w 6187971"/>
              <a:gd name="connsiteY2948" fmla="*/ 1133972 h 5955635"/>
              <a:gd name="connsiteX2949" fmla="*/ 5908042 w 6187971"/>
              <a:gd name="connsiteY2949" fmla="*/ 1137938 h 5955635"/>
              <a:gd name="connsiteX2950" fmla="*/ 5912009 w 6187971"/>
              <a:gd name="connsiteY2950" fmla="*/ 1141905 h 5955635"/>
              <a:gd name="connsiteX2951" fmla="*/ 5915975 w 6187971"/>
              <a:gd name="connsiteY2951" fmla="*/ 1149838 h 5955635"/>
              <a:gd name="connsiteX2952" fmla="*/ 5912008 w 6187971"/>
              <a:gd name="connsiteY2952" fmla="*/ 1145872 h 5955635"/>
              <a:gd name="connsiteX2953" fmla="*/ 5908042 w 6187971"/>
              <a:gd name="connsiteY2953" fmla="*/ 1141905 h 5955635"/>
              <a:gd name="connsiteX2954" fmla="*/ 5935805 w 6187971"/>
              <a:gd name="connsiteY2954" fmla="*/ 1185539 h 5955635"/>
              <a:gd name="connsiteX2955" fmla="*/ 5931839 w 6187971"/>
              <a:gd name="connsiteY2955" fmla="*/ 1205373 h 5955635"/>
              <a:gd name="connsiteX2956" fmla="*/ 6054787 w 6187971"/>
              <a:gd name="connsiteY2956" fmla="*/ 1391812 h 5955635"/>
              <a:gd name="connsiteX2957" fmla="*/ 6110311 w 6187971"/>
              <a:gd name="connsiteY2957" fmla="*/ 1530649 h 5955635"/>
              <a:gd name="connsiteX2958" fmla="*/ 6118243 w 6187971"/>
              <a:gd name="connsiteY2958" fmla="*/ 1550483 h 5955635"/>
              <a:gd name="connsiteX2959" fmla="*/ 6157904 w 6187971"/>
              <a:gd name="connsiteY2959" fmla="*/ 1633786 h 5955635"/>
              <a:gd name="connsiteX2960" fmla="*/ 6177734 w 6187971"/>
              <a:gd name="connsiteY2960" fmla="*/ 1709154 h 5955635"/>
              <a:gd name="connsiteX2961" fmla="*/ 6153938 w 6187971"/>
              <a:gd name="connsiteY2961" fmla="*/ 1669486 h 5955635"/>
              <a:gd name="connsiteX2962" fmla="*/ 6134108 w 6187971"/>
              <a:gd name="connsiteY2962" fmla="*/ 1621885 h 5955635"/>
              <a:gd name="connsiteX2963" fmla="*/ 6130142 w 6187971"/>
              <a:gd name="connsiteY2963" fmla="*/ 1590151 h 5955635"/>
              <a:gd name="connsiteX2964" fmla="*/ 6090481 w 6187971"/>
              <a:gd name="connsiteY2964" fmla="*/ 1514782 h 5955635"/>
              <a:gd name="connsiteX2965" fmla="*/ 6082549 w 6187971"/>
              <a:gd name="connsiteY2965" fmla="*/ 1487014 h 5955635"/>
              <a:gd name="connsiteX2966" fmla="*/ 6074617 w 6187971"/>
              <a:gd name="connsiteY2966" fmla="*/ 1487014 h 5955635"/>
              <a:gd name="connsiteX2967" fmla="*/ 6019092 w 6187971"/>
              <a:gd name="connsiteY2967" fmla="*/ 1383878 h 5955635"/>
              <a:gd name="connsiteX2968" fmla="*/ 5959602 w 6187971"/>
              <a:gd name="connsiteY2968" fmla="*/ 1272808 h 5955635"/>
              <a:gd name="connsiteX2969" fmla="*/ 5963568 w 6187971"/>
              <a:gd name="connsiteY2969" fmla="*/ 1264875 h 5955635"/>
              <a:gd name="connsiteX2970" fmla="*/ 5900111 w 6187971"/>
              <a:gd name="connsiteY2970" fmla="*/ 1181572 h 5955635"/>
              <a:gd name="connsiteX2971" fmla="*/ 5868382 w 6187971"/>
              <a:gd name="connsiteY2971" fmla="*/ 1130005 h 5955635"/>
              <a:gd name="connsiteX2972" fmla="*/ 5864416 w 6187971"/>
              <a:gd name="connsiteY2972" fmla="*/ 1133972 h 5955635"/>
              <a:gd name="connsiteX2973" fmla="*/ 5828722 w 6187971"/>
              <a:gd name="connsiteY2973" fmla="*/ 1086370 h 5955635"/>
              <a:gd name="connsiteX2974" fmla="*/ 5824755 w 6187971"/>
              <a:gd name="connsiteY2974" fmla="*/ 1066536 h 5955635"/>
              <a:gd name="connsiteX2975" fmla="*/ 5860450 w 6187971"/>
              <a:gd name="connsiteY2975" fmla="*/ 1078437 h 5955635"/>
              <a:gd name="connsiteX2976" fmla="*/ 5789061 w 6187971"/>
              <a:gd name="connsiteY2976" fmla="*/ 995134 h 5955635"/>
              <a:gd name="connsiteX2977" fmla="*/ 5789061 w 6187971"/>
              <a:gd name="connsiteY2977" fmla="*/ 999101 h 5955635"/>
              <a:gd name="connsiteX2978" fmla="*/ 5793027 w 6187971"/>
              <a:gd name="connsiteY2978" fmla="*/ 1007034 h 5955635"/>
              <a:gd name="connsiteX2979" fmla="*/ 5785095 w 6187971"/>
              <a:gd name="connsiteY2979" fmla="*/ 999101 h 5955635"/>
              <a:gd name="connsiteX2980" fmla="*/ 5765264 w 6187971"/>
              <a:gd name="connsiteY2980" fmla="*/ 975300 h 5955635"/>
              <a:gd name="connsiteX2981" fmla="*/ 5757332 w 6187971"/>
              <a:gd name="connsiteY2981" fmla="*/ 971334 h 5955635"/>
              <a:gd name="connsiteX2982" fmla="*/ 5757333 w 6187971"/>
              <a:gd name="connsiteY2982" fmla="*/ 967367 h 5955635"/>
              <a:gd name="connsiteX2983" fmla="*/ 5757333 w 6187971"/>
              <a:gd name="connsiteY2983" fmla="*/ 963400 h 5955635"/>
              <a:gd name="connsiteX2984" fmla="*/ 5761298 w 6187971"/>
              <a:gd name="connsiteY2984" fmla="*/ 967367 h 5955635"/>
              <a:gd name="connsiteX2985" fmla="*/ 5749401 w 6187971"/>
              <a:gd name="connsiteY2985" fmla="*/ 967367 h 5955635"/>
              <a:gd name="connsiteX2986" fmla="*/ 5737502 w 6187971"/>
              <a:gd name="connsiteY2986" fmla="*/ 963400 h 5955635"/>
              <a:gd name="connsiteX2987" fmla="*/ 5741469 w 6187971"/>
              <a:gd name="connsiteY2987" fmla="*/ 983234 h 5955635"/>
              <a:gd name="connsiteX2988" fmla="*/ 5705773 w 6187971"/>
              <a:gd name="connsiteY2988" fmla="*/ 955466 h 5955635"/>
              <a:gd name="connsiteX2989" fmla="*/ 5674045 w 6187971"/>
              <a:gd name="connsiteY2989" fmla="*/ 919765 h 5955635"/>
              <a:gd name="connsiteX2990" fmla="*/ 5705774 w 6187971"/>
              <a:gd name="connsiteY2990" fmla="*/ 935633 h 5955635"/>
              <a:gd name="connsiteX2991" fmla="*/ 5697842 w 6187971"/>
              <a:gd name="connsiteY2991" fmla="*/ 915799 h 5955635"/>
              <a:gd name="connsiteX2992" fmla="*/ 5678012 w 6187971"/>
              <a:gd name="connsiteY2992" fmla="*/ 899931 h 5955635"/>
              <a:gd name="connsiteX2993" fmla="*/ 5523336 w 6187971"/>
              <a:gd name="connsiteY2993" fmla="*/ 749194 h 5955635"/>
              <a:gd name="connsiteX2994" fmla="*/ 5495573 w 6187971"/>
              <a:gd name="connsiteY2994" fmla="*/ 725393 h 5955635"/>
              <a:gd name="connsiteX2995" fmla="*/ 5455913 w 6187971"/>
              <a:gd name="connsiteY2995" fmla="*/ 689692 h 5955635"/>
              <a:gd name="connsiteX2996" fmla="*/ 5447981 w 6187971"/>
              <a:gd name="connsiteY2996" fmla="*/ 689692 h 5955635"/>
              <a:gd name="connsiteX2997" fmla="*/ 5376591 w 6187971"/>
              <a:gd name="connsiteY2997" fmla="*/ 634157 h 5955635"/>
              <a:gd name="connsiteX2998" fmla="*/ 5317100 w 6187971"/>
              <a:gd name="connsiteY2998" fmla="*/ 582589 h 5955635"/>
              <a:gd name="connsiteX2999" fmla="*/ 5313135 w 6187971"/>
              <a:gd name="connsiteY2999" fmla="*/ 598456 h 5955635"/>
              <a:gd name="connsiteX3000" fmla="*/ 5301237 w 6187971"/>
              <a:gd name="connsiteY3000" fmla="*/ 594489 h 5955635"/>
              <a:gd name="connsiteX3001" fmla="*/ 5249678 w 6187971"/>
              <a:gd name="connsiteY3001" fmla="*/ 554822 h 5955635"/>
              <a:gd name="connsiteX3002" fmla="*/ 5249677 w 6187971"/>
              <a:gd name="connsiteY3002" fmla="*/ 546888 h 5955635"/>
              <a:gd name="connsiteX3003" fmla="*/ 5273474 w 6187971"/>
              <a:gd name="connsiteY3003" fmla="*/ 554822 h 5955635"/>
              <a:gd name="connsiteX3004" fmla="*/ 5206051 w 6187971"/>
              <a:gd name="connsiteY3004" fmla="*/ 503254 h 5955635"/>
              <a:gd name="connsiteX3005" fmla="*/ 5142594 w 6187971"/>
              <a:gd name="connsiteY3005" fmla="*/ 455652 h 5955635"/>
              <a:gd name="connsiteX3006" fmla="*/ 5015681 w 6187971"/>
              <a:gd name="connsiteY3006" fmla="*/ 380283 h 5955635"/>
              <a:gd name="connsiteX3007" fmla="*/ 5007749 w 6187971"/>
              <a:gd name="connsiteY3007" fmla="*/ 392184 h 5955635"/>
              <a:gd name="connsiteX3008" fmla="*/ 4983952 w 6187971"/>
              <a:gd name="connsiteY3008" fmla="*/ 380284 h 5955635"/>
              <a:gd name="connsiteX3009" fmla="*/ 4991884 w 6187971"/>
              <a:gd name="connsiteY3009" fmla="*/ 364416 h 5955635"/>
              <a:gd name="connsiteX3010" fmla="*/ 4916529 w 6187971"/>
              <a:gd name="connsiteY3010" fmla="*/ 328715 h 5955635"/>
              <a:gd name="connsiteX3011" fmla="*/ 4674600 w 6187971"/>
              <a:gd name="connsiteY3011" fmla="*/ 213679 h 5955635"/>
              <a:gd name="connsiteX3012" fmla="*/ 4761853 w 6187971"/>
              <a:gd name="connsiteY3012" fmla="*/ 229546 h 5955635"/>
              <a:gd name="connsiteX3013" fmla="*/ 4900665 w 6187971"/>
              <a:gd name="connsiteY3013" fmla="*/ 289047 h 5955635"/>
              <a:gd name="connsiteX3014" fmla="*/ 4892733 w 6187971"/>
              <a:gd name="connsiteY3014" fmla="*/ 285081 h 5955635"/>
              <a:gd name="connsiteX3015" fmla="*/ 4904631 w 6187971"/>
              <a:gd name="connsiteY3015" fmla="*/ 285081 h 5955635"/>
              <a:gd name="connsiteX3016" fmla="*/ 4908597 w 6187971"/>
              <a:gd name="connsiteY3016" fmla="*/ 285081 h 5955635"/>
              <a:gd name="connsiteX3017" fmla="*/ 4785650 w 6187971"/>
              <a:gd name="connsiteY3017" fmla="*/ 217645 h 5955635"/>
              <a:gd name="connsiteX3018" fmla="*/ 4722193 w 6187971"/>
              <a:gd name="connsiteY3018" fmla="*/ 185911 h 5955635"/>
              <a:gd name="connsiteX3019" fmla="*/ 1947650 w 6187971"/>
              <a:gd name="connsiteY3019" fmla="*/ 777856 h 5955635"/>
              <a:gd name="connsiteX3020" fmla="*/ 1935362 w 6187971"/>
              <a:gd name="connsiteY3020" fmla="*/ 791245 h 5955635"/>
              <a:gd name="connsiteX3021" fmla="*/ 1909737 w 6187971"/>
              <a:gd name="connsiteY3021" fmla="*/ 809082 h 5955635"/>
              <a:gd name="connsiteX3022" fmla="*/ 1904271 w 6187971"/>
              <a:gd name="connsiteY3022" fmla="*/ 805540 h 5955635"/>
              <a:gd name="connsiteX3023" fmla="*/ 1846987 w 6187971"/>
              <a:gd name="connsiteY3023" fmla="*/ 846036 h 5955635"/>
              <a:gd name="connsiteX3024" fmla="*/ 1850529 w 6187971"/>
              <a:gd name="connsiteY3024" fmla="*/ 840570 h 5955635"/>
              <a:gd name="connsiteX3025" fmla="*/ 1787779 w 6187971"/>
              <a:gd name="connsiteY3025" fmla="*/ 877524 h 5955635"/>
              <a:gd name="connsiteX3026" fmla="*/ 1784238 w 6187971"/>
              <a:gd name="connsiteY3026" fmla="*/ 882991 h 5955635"/>
              <a:gd name="connsiteX3027" fmla="*/ 1797750 w 6187971"/>
              <a:gd name="connsiteY3027" fmla="*/ 880104 h 5955635"/>
              <a:gd name="connsiteX3028" fmla="*/ 1770316 w 6187971"/>
              <a:gd name="connsiteY3028" fmla="*/ 897739 h 5955635"/>
              <a:gd name="connsiteX3029" fmla="*/ 1753457 w 6187971"/>
              <a:gd name="connsiteY3029" fmla="*/ 912815 h 5955635"/>
              <a:gd name="connsiteX3030" fmla="*/ 1753020 w 6187971"/>
              <a:gd name="connsiteY3030" fmla="*/ 913030 h 5955635"/>
              <a:gd name="connsiteX3031" fmla="*/ 1753224 w 6187971"/>
              <a:gd name="connsiteY3031" fmla="*/ 903157 h 5955635"/>
              <a:gd name="connsiteX3032" fmla="*/ 1742083 w 6187971"/>
              <a:gd name="connsiteY3032" fmla="*/ 906126 h 5955635"/>
              <a:gd name="connsiteX3033" fmla="*/ 1743445 w 6187971"/>
              <a:gd name="connsiteY3033" fmla="*/ 915254 h 5955635"/>
              <a:gd name="connsiteX3034" fmla="*/ 1742879 w 6187971"/>
              <a:gd name="connsiteY3034" fmla="*/ 918021 h 5955635"/>
              <a:gd name="connsiteX3035" fmla="*/ 1735613 w 6187971"/>
              <a:gd name="connsiteY3035" fmla="*/ 921596 h 5955635"/>
              <a:gd name="connsiteX3036" fmla="*/ 1666447 w 6187971"/>
              <a:gd name="connsiteY3036" fmla="*/ 941384 h 5955635"/>
              <a:gd name="connsiteX3037" fmla="*/ 1730595 w 6187971"/>
              <a:gd name="connsiteY3037" fmla="*/ 884660 h 5955635"/>
              <a:gd name="connsiteX3038" fmla="*/ 1900144 w 6187971"/>
              <a:gd name="connsiteY3038" fmla="*/ 799552 h 5955635"/>
              <a:gd name="connsiteX3039" fmla="*/ 1932099 w 6187971"/>
              <a:gd name="connsiteY3039" fmla="*/ 782795 h 5955635"/>
              <a:gd name="connsiteX3040" fmla="*/ 2248188 w 6187971"/>
              <a:gd name="connsiteY3040" fmla="*/ 634910 h 5955635"/>
              <a:gd name="connsiteX3041" fmla="*/ 2249855 w 6187971"/>
              <a:gd name="connsiteY3041" fmla="*/ 637515 h 5955635"/>
              <a:gd name="connsiteX3042" fmla="*/ 2245351 w 6187971"/>
              <a:gd name="connsiteY3042" fmla="*/ 638477 h 5955635"/>
              <a:gd name="connsiteX3043" fmla="*/ 2237306 w 6187971"/>
              <a:gd name="connsiteY3043" fmla="*/ 644906 h 5955635"/>
              <a:gd name="connsiteX3044" fmla="*/ 2241810 w 6187971"/>
              <a:gd name="connsiteY3044" fmla="*/ 643944 h 5955635"/>
              <a:gd name="connsiteX3045" fmla="*/ 2246313 w 6187971"/>
              <a:gd name="connsiteY3045" fmla="*/ 642981 h 5955635"/>
              <a:gd name="connsiteX3046" fmla="*/ 2139485 w 6187971"/>
              <a:gd name="connsiteY3046" fmla="*/ 694062 h 5955635"/>
              <a:gd name="connsiteX3047" fmla="*/ 2105648 w 6187971"/>
              <a:gd name="connsiteY3047" fmla="*/ 704456 h 5955635"/>
              <a:gd name="connsiteX3048" fmla="*/ 2080196 w 6187971"/>
              <a:gd name="connsiteY3048" fmla="*/ 714942 h 5955635"/>
              <a:gd name="connsiteX3049" fmla="*/ 2084254 w 6187971"/>
              <a:gd name="connsiteY3049" fmla="*/ 709377 h 5955635"/>
              <a:gd name="connsiteX3050" fmla="*/ 2119532 w 6187971"/>
              <a:gd name="connsiteY3050" fmla="*/ 682286 h 5955635"/>
              <a:gd name="connsiteX3051" fmla="*/ 2411064 w 6187971"/>
              <a:gd name="connsiteY3051" fmla="*/ 586743 h 5955635"/>
              <a:gd name="connsiteX3052" fmla="*/ 2413620 w 6187971"/>
              <a:gd name="connsiteY3052" fmla="*/ 588398 h 5955635"/>
              <a:gd name="connsiteX3053" fmla="*/ 2392061 w 6187971"/>
              <a:gd name="connsiteY3053" fmla="*/ 597714 h 5955635"/>
              <a:gd name="connsiteX3054" fmla="*/ 2374045 w 6187971"/>
              <a:gd name="connsiteY3054" fmla="*/ 601563 h 5955635"/>
              <a:gd name="connsiteX3055" fmla="*/ 2338013 w 6187971"/>
              <a:gd name="connsiteY3055" fmla="*/ 609261 h 5955635"/>
              <a:gd name="connsiteX3056" fmla="*/ 2275917 w 6187971"/>
              <a:gd name="connsiteY3056" fmla="*/ 627238 h 5955635"/>
              <a:gd name="connsiteX3057" fmla="*/ 2276204 w 6187971"/>
              <a:gd name="connsiteY3057" fmla="*/ 626130 h 5955635"/>
              <a:gd name="connsiteX3058" fmla="*/ 2387086 w 6187971"/>
              <a:gd name="connsiteY3058" fmla="*/ 592524 h 5955635"/>
              <a:gd name="connsiteX3059" fmla="*/ 2522905 w 6187971"/>
              <a:gd name="connsiteY3059" fmla="*/ 559776 h 5955635"/>
              <a:gd name="connsiteX3060" fmla="*/ 2540871 w 6187971"/>
              <a:gd name="connsiteY3060" fmla="*/ 556503 h 5955635"/>
              <a:gd name="connsiteX3061" fmla="*/ 2502340 w 6187971"/>
              <a:gd name="connsiteY3061" fmla="*/ 564735 h 5955635"/>
              <a:gd name="connsiteX3062" fmla="*/ 2659387 w 6187971"/>
              <a:gd name="connsiteY3062" fmla="*/ 432280 h 5955635"/>
              <a:gd name="connsiteX3063" fmla="*/ 2798433 w 6187971"/>
              <a:gd name="connsiteY3063" fmla="*/ 411539 h 5955635"/>
              <a:gd name="connsiteX3064" fmla="*/ 2817780 w 6187971"/>
              <a:gd name="connsiteY3064" fmla="*/ 409701 h 5955635"/>
              <a:gd name="connsiteX3065" fmla="*/ 2950086 w 6187971"/>
              <a:gd name="connsiteY3065" fmla="*/ 405117 h 5955635"/>
              <a:gd name="connsiteX3066" fmla="*/ 2996187 w 6187971"/>
              <a:gd name="connsiteY3066" fmla="*/ 398934 h 5955635"/>
              <a:gd name="connsiteX3067" fmla="*/ 3005378 w 6187971"/>
              <a:gd name="connsiteY3067" fmla="*/ 391284 h 5955635"/>
              <a:gd name="connsiteX3068" fmla="*/ 3093771 w 6187971"/>
              <a:gd name="connsiteY3068" fmla="*/ 385395 h 5955635"/>
              <a:gd name="connsiteX3069" fmla="*/ 3939070 w 6187971"/>
              <a:gd name="connsiteY3069" fmla="*/ 497975 h 5955635"/>
              <a:gd name="connsiteX3070" fmla="*/ 3925558 w 6187971"/>
              <a:gd name="connsiteY3070" fmla="*/ 500862 h 5955635"/>
              <a:gd name="connsiteX3071" fmla="*/ 4005322 w 6187971"/>
              <a:gd name="connsiteY3071" fmla="*/ 521498 h 5955635"/>
              <a:gd name="connsiteX3072" fmla="*/ 4101485 w 6187971"/>
              <a:gd name="connsiteY3072" fmla="*/ 552759 h 5955635"/>
              <a:gd name="connsiteX3073" fmla="*/ 4157765 w 6187971"/>
              <a:gd name="connsiteY3073" fmla="*/ 573703 h 5955635"/>
              <a:gd name="connsiteX3074" fmla="*/ 4158727 w 6187971"/>
              <a:gd name="connsiteY3074" fmla="*/ 578207 h 5955635"/>
              <a:gd name="connsiteX3075" fmla="*/ 4163231 w 6187971"/>
              <a:gd name="connsiteY3075" fmla="*/ 577244 h 5955635"/>
              <a:gd name="connsiteX3076" fmla="*/ 4168698 w 6187971"/>
              <a:gd name="connsiteY3076" fmla="*/ 580786 h 5955635"/>
              <a:gd name="connsiteX3077" fmla="*/ 4178668 w 6187971"/>
              <a:gd name="connsiteY3077" fmla="*/ 583366 h 5955635"/>
              <a:gd name="connsiteX3078" fmla="*/ 4204075 w 6187971"/>
              <a:gd name="connsiteY3078" fmla="*/ 592066 h 5955635"/>
              <a:gd name="connsiteX3079" fmla="*/ 4286726 w 6187971"/>
              <a:gd name="connsiteY3079" fmla="*/ 626215 h 5955635"/>
              <a:gd name="connsiteX3080" fmla="*/ 4318562 w 6187971"/>
              <a:gd name="connsiteY3080" fmla="*/ 642961 h 5955635"/>
              <a:gd name="connsiteX3081" fmla="*/ 4392203 w 6187971"/>
              <a:gd name="connsiteY3081" fmla="*/ 679034 h 5955635"/>
              <a:gd name="connsiteX3082" fmla="*/ 4387699 w 6187971"/>
              <a:gd name="connsiteY3082" fmla="*/ 679996 h 5955635"/>
              <a:gd name="connsiteX3083" fmla="*/ 4403136 w 6187971"/>
              <a:gd name="connsiteY3083" fmla="*/ 686117 h 5955635"/>
              <a:gd name="connsiteX3084" fmla="*/ 5230091 w 6187971"/>
              <a:gd name="connsiteY3084" fmla="*/ 1338337 h 5955635"/>
              <a:gd name="connsiteX3085" fmla="*/ 5771121 w 6187971"/>
              <a:gd name="connsiteY3085" fmla="*/ 2437834 h 5955635"/>
              <a:gd name="connsiteX3086" fmla="*/ 5762112 w 6187971"/>
              <a:gd name="connsiteY3086" fmla="*/ 2439759 h 5955635"/>
              <a:gd name="connsiteX3087" fmla="*/ 5684663 w 6187971"/>
              <a:gd name="connsiteY3087" fmla="*/ 2319726 h 5955635"/>
              <a:gd name="connsiteX3088" fmla="*/ 5684007 w 6187971"/>
              <a:gd name="connsiteY3088" fmla="*/ 2338705 h 5955635"/>
              <a:gd name="connsiteX3089" fmla="*/ 5657678 w 6187971"/>
              <a:gd name="connsiteY3089" fmla="*/ 2259556 h 5955635"/>
              <a:gd name="connsiteX3090" fmla="*/ 5622648 w 6187971"/>
              <a:gd name="connsiteY3090" fmla="*/ 2205815 h 5955635"/>
              <a:gd name="connsiteX3091" fmla="*/ 5623262 w 6187971"/>
              <a:gd name="connsiteY3091" fmla="*/ 2252780 h 5955635"/>
              <a:gd name="connsiteX3092" fmla="*/ 5617796 w 6187971"/>
              <a:gd name="connsiteY3092" fmla="*/ 2249238 h 5955635"/>
              <a:gd name="connsiteX3093" fmla="*/ 5616834 w 6187971"/>
              <a:gd name="connsiteY3093" fmla="*/ 2244735 h 5955635"/>
              <a:gd name="connsiteX3094" fmla="*/ 5615871 w 6187971"/>
              <a:gd name="connsiteY3094" fmla="*/ 2240230 h 5955635"/>
              <a:gd name="connsiteX3095" fmla="*/ 5613947 w 6187971"/>
              <a:gd name="connsiteY3095" fmla="*/ 2231223 h 5955635"/>
              <a:gd name="connsiteX3096" fmla="*/ 5610406 w 6187971"/>
              <a:gd name="connsiteY3096" fmla="*/ 2236688 h 5955635"/>
              <a:gd name="connsiteX3097" fmla="*/ 5611368 w 6187971"/>
              <a:gd name="connsiteY3097" fmla="*/ 2241193 h 5955635"/>
              <a:gd name="connsiteX3098" fmla="*/ 5612330 w 6187971"/>
              <a:gd name="connsiteY3098" fmla="*/ 2245697 h 5955635"/>
              <a:gd name="connsiteX3099" fmla="*/ 5610713 w 6187971"/>
              <a:gd name="connsiteY3099" fmla="*/ 2260171 h 5955635"/>
              <a:gd name="connsiteX3100" fmla="*/ 5616179 w 6187971"/>
              <a:gd name="connsiteY3100" fmla="*/ 2263712 h 5955635"/>
              <a:gd name="connsiteX3101" fmla="*/ 5615217 w 6187971"/>
              <a:gd name="connsiteY3101" fmla="*/ 2259209 h 5955635"/>
              <a:gd name="connsiteX3102" fmla="*/ 5618758 w 6187971"/>
              <a:gd name="connsiteY3102" fmla="*/ 2253742 h 5955635"/>
              <a:gd name="connsiteX3103" fmla="*/ 5621645 w 6187971"/>
              <a:gd name="connsiteY3103" fmla="*/ 2267254 h 5955635"/>
              <a:gd name="connsiteX3104" fmla="*/ 5622607 w 6187971"/>
              <a:gd name="connsiteY3104" fmla="*/ 2271759 h 5955635"/>
              <a:gd name="connsiteX3105" fmla="*/ 5607785 w 6187971"/>
              <a:gd name="connsiteY3105" fmla="*/ 2312602 h 5955635"/>
              <a:gd name="connsiteX3106" fmla="*/ 5591734 w 6187971"/>
              <a:gd name="connsiteY3106" fmla="*/ 2259516 h 5955635"/>
              <a:gd name="connsiteX3107" fmla="*/ 5577568 w 6187971"/>
              <a:gd name="connsiteY3107" fmla="*/ 2281381 h 5955635"/>
              <a:gd name="connsiteX3108" fmla="*/ 5509432 w 6187971"/>
              <a:gd name="connsiteY3108" fmla="*/ 2182907 h 5955635"/>
              <a:gd name="connsiteX3109" fmla="*/ 5508469 w 6187971"/>
              <a:gd name="connsiteY3109" fmla="*/ 2178402 h 5955635"/>
              <a:gd name="connsiteX3110" fmla="*/ 5506545 w 6187971"/>
              <a:gd name="connsiteY3110" fmla="*/ 2169395 h 5955635"/>
              <a:gd name="connsiteX3111" fmla="*/ 5501079 w 6187971"/>
              <a:gd name="connsiteY3111" fmla="*/ 2165852 h 5955635"/>
              <a:gd name="connsiteX3112" fmla="*/ 5476981 w 6187971"/>
              <a:gd name="connsiteY3112" fmla="*/ 2119196 h 5955635"/>
              <a:gd name="connsiteX3113" fmla="*/ 5468629 w 6187971"/>
              <a:gd name="connsiteY3113" fmla="*/ 2102141 h 5955635"/>
              <a:gd name="connsiteX3114" fmla="*/ 5463162 w 6187971"/>
              <a:gd name="connsiteY3114" fmla="*/ 2098599 h 5955635"/>
              <a:gd name="connsiteX3115" fmla="*/ 5462200 w 6187971"/>
              <a:gd name="connsiteY3115" fmla="*/ 2094096 h 5955635"/>
              <a:gd name="connsiteX3116" fmla="*/ 5457696 w 6187971"/>
              <a:gd name="connsiteY3116" fmla="*/ 2095058 h 5955635"/>
              <a:gd name="connsiteX3117" fmla="*/ 5456733 w 6187971"/>
              <a:gd name="connsiteY3117" fmla="*/ 2090554 h 5955635"/>
              <a:gd name="connsiteX3118" fmla="*/ 5443876 w 6187971"/>
              <a:gd name="connsiteY3118" fmla="*/ 2074462 h 5955635"/>
              <a:gd name="connsiteX3119" fmla="*/ 5442259 w 6187971"/>
              <a:gd name="connsiteY3119" fmla="*/ 2088936 h 5955635"/>
              <a:gd name="connsiteX3120" fmla="*/ 5431327 w 6187971"/>
              <a:gd name="connsiteY3120" fmla="*/ 2081853 h 5955635"/>
              <a:gd name="connsiteX3121" fmla="*/ 5418162 w 6187971"/>
              <a:gd name="connsiteY3121" fmla="*/ 2042279 h 5955635"/>
              <a:gd name="connsiteX3122" fmla="*/ 5359035 w 6187971"/>
              <a:gd name="connsiteY3122" fmla="*/ 1941880 h 5955635"/>
              <a:gd name="connsiteX3123" fmla="*/ 5344253 w 6187971"/>
              <a:gd name="connsiteY3123" fmla="*/ 1916780 h 5955635"/>
              <a:gd name="connsiteX3124" fmla="*/ 5293479 w 6187971"/>
              <a:gd name="connsiteY3124" fmla="*/ 1833435 h 5955635"/>
              <a:gd name="connsiteX3125" fmla="*/ 5290593 w 6187971"/>
              <a:gd name="connsiteY3125" fmla="*/ 1819923 h 5955635"/>
              <a:gd name="connsiteX3126" fmla="*/ 5279659 w 6187971"/>
              <a:gd name="connsiteY3126" fmla="*/ 1812840 h 5955635"/>
              <a:gd name="connsiteX3127" fmla="*/ 5283202 w 6187971"/>
              <a:gd name="connsiteY3127" fmla="*/ 1807373 h 5955635"/>
              <a:gd name="connsiteX3128" fmla="*/ 5242706 w 6187971"/>
              <a:gd name="connsiteY3128" fmla="*/ 1750090 h 5955635"/>
              <a:gd name="connsiteX3129" fmla="*/ 5251713 w 6187971"/>
              <a:gd name="connsiteY3129" fmla="*/ 1748165 h 5955635"/>
              <a:gd name="connsiteX3130" fmla="*/ 5235314 w 6187971"/>
              <a:gd name="connsiteY3130" fmla="*/ 1737540 h 5955635"/>
              <a:gd name="connsiteX3131" fmla="*/ 5215066 w 6187971"/>
              <a:gd name="connsiteY3131" fmla="*/ 1708898 h 5955635"/>
              <a:gd name="connsiteX3132" fmla="*/ 5214104 w 6187971"/>
              <a:gd name="connsiteY3132" fmla="*/ 1704395 h 5955635"/>
              <a:gd name="connsiteX3133" fmla="*/ 5218608 w 6187971"/>
              <a:gd name="connsiteY3133" fmla="*/ 1703433 h 5955635"/>
              <a:gd name="connsiteX3134" fmla="*/ 5223112 w 6187971"/>
              <a:gd name="connsiteY3134" fmla="*/ 1702470 h 5955635"/>
              <a:gd name="connsiteX3135" fmla="*/ 5222150 w 6187971"/>
              <a:gd name="connsiteY3135" fmla="*/ 1697966 h 5955635"/>
              <a:gd name="connsiteX3136" fmla="*/ 5212834 w 6187971"/>
              <a:gd name="connsiteY3136" fmla="*/ 1676408 h 5955635"/>
              <a:gd name="connsiteX3137" fmla="*/ 5217338 w 6187971"/>
              <a:gd name="connsiteY3137" fmla="*/ 1675445 h 5955635"/>
              <a:gd name="connsiteX3138" fmla="*/ 5216376 w 6187971"/>
              <a:gd name="connsiteY3138" fmla="*/ 1670942 h 5955635"/>
              <a:gd name="connsiteX3139" fmla="*/ 5210910 w 6187971"/>
              <a:gd name="connsiteY3139" fmla="*/ 1667400 h 5955635"/>
              <a:gd name="connsiteX3140" fmla="*/ 5156595 w 6187971"/>
              <a:gd name="connsiteY3140" fmla="*/ 1589521 h 5955635"/>
              <a:gd name="connsiteX3141" fmla="*/ 5088767 w 6187971"/>
              <a:gd name="connsiteY3141" fmla="*/ 1514530 h 5955635"/>
              <a:gd name="connsiteX3142" fmla="*/ 5031871 w 6187971"/>
              <a:gd name="connsiteY3142" fmla="*/ 1446621 h 5955635"/>
              <a:gd name="connsiteX3143" fmla="*/ 4977555 w 6187971"/>
              <a:gd name="connsiteY3143" fmla="*/ 1368743 h 5955635"/>
              <a:gd name="connsiteX3144" fmla="*/ 4950224 w 6187971"/>
              <a:gd name="connsiteY3144" fmla="*/ 1351033 h 5955635"/>
              <a:gd name="connsiteX3145" fmla="*/ 4949261 w 6187971"/>
              <a:gd name="connsiteY3145" fmla="*/ 1346529 h 5955635"/>
              <a:gd name="connsiteX3146" fmla="*/ 4942833 w 6187971"/>
              <a:gd name="connsiteY3146" fmla="*/ 1338484 h 5955635"/>
              <a:gd name="connsiteX3147" fmla="*/ 4939291 w 6187971"/>
              <a:gd name="connsiteY3147" fmla="*/ 1343950 h 5955635"/>
              <a:gd name="connsiteX3148" fmla="*/ 4736115 w 6187971"/>
              <a:gd name="connsiteY3148" fmla="*/ 1142457 h 5955635"/>
              <a:gd name="connsiteX3149" fmla="*/ 4735152 w 6187971"/>
              <a:gd name="connsiteY3149" fmla="*/ 1137953 h 5955635"/>
              <a:gd name="connsiteX3150" fmla="*/ 4778882 w 6187971"/>
              <a:gd name="connsiteY3150" fmla="*/ 1166287 h 5955635"/>
              <a:gd name="connsiteX3151" fmla="*/ 4782731 w 6187971"/>
              <a:gd name="connsiteY3151" fmla="*/ 1184304 h 5955635"/>
              <a:gd name="connsiteX3152" fmla="*/ 4821959 w 6187971"/>
              <a:gd name="connsiteY3152" fmla="*/ 1213600 h 5955635"/>
              <a:gd name="connsiteX3153" fmla="*/ 4857643 w 6187971"/>
              <a:gd name="connsiteY3153" fmla="*/ 1248362 h 5955635"/>
              <a:gd name="connsiteX3154" fmla="*/ 4916156 w 6187971"/>
              <a:gd name="connsiteY3154" fmla="*/ 1301797 h 5955635"/>
              <a:gd name="connsiteX3155" fmla="*/ 4953765 w 6187971"/>
              <a:gd name="connsiteY3155" fmla="*/ 1345567 h 5955635"/>
              <a:gd name="connsiteX3156" fmla="*/ 5006812 w 6187971"/>
              <a:gd name="connsiteY3156" fmla="*/ 1395460 h 5955635"/>
              <a:gd name="connsiteX3157" fmla="*/ 5007774 w 6187971"/>
              <a:gd name="connsiteY3157" fmla="*/ 1399963 h 5955635"/>
              <a:gd name="connsiteX3158" fmla="*/ 5008736 w 6187971"/>
              <a:gd name="connsiteY3158" fmla="*/ 1404467 h 5955635"/>
              <a:gd name="connsiteX3159" fmla="*/ 5013240 w 6187971"/>
              <a:gd name="connsiteY3159" fmla="*/ 1403505 h 5955635"/>
              <a:gd name="connsiteX3160" fmla="*/ 5027059 w 6187971"/>
              <a:gd name="connsiteY3160" fmla="*/ 1424100 h 5955635"/>
              <a:gd name="connsiteX3161" fmla="*/ 5028022 w 6187971"/>
              <a:gd name="connsiteY3161" fmla="*/ 1428605 h 5955635"/>
              <a:gd name="connsiteX3162" fmla="*/ 5033488 w 6187971"/>
              <a:gd name="connsiteY3162" fmla="*/ 1432147 h 5955635"/>
              <a:gd name="connsiteX3163" fmla="*/ 5032526 w 6187971"/>
              <a:gd name="connsiteY3163" fmla="*/ 1427642 h 5955635"/>
              <a:gd name="connsiteX3164" fmla="*/ 5074640 w 6187971"/>
              <a:gd name="connsiteY3164" fmla="*/ 1470451 h 5955635"/>
              <a:gd name="connsiteX3165" fmla="*/ 5070135 w 6187971"/>
              <a:gd name="connsiteY3165" fmla="*/ 1471414 h 5955635"/>
              <a:gd name="connsiteX3166" fmla="*/ 5071097 w 6187971"/>
              <a:gd name="connsiteY3166" fmla="*/ 1475917 h 5955635"/>
              <a:gd name="connsiteX3167" fmla="*/ 5076564 w 6187971"/>
              <a:gd name="connsiteY3167" fmla="*/ 1479459 h 5955635"/>
              <a:gd name="connsiteX3168" fmla="*/ 5081068 w 6187971"/>
              <a:gd name="connsiteY3168" fmla="*/ 1478497 h 5955635"/>
              <a:gd name="connsiteX3169" fmla="*/ 5082031 w 6187971"/>
              <a:gd name="connsiteY3169" fmla="*/ 1483001 h 5955635"/>
              <a:gd name="connsiteX3170" fmla="*/ 5096812 w 6187971"/>
              <a:gd name="connsiteY3170" fmla="*/ 1508101 h 5955635"/>
              <a:gd name="connsiteX3171" fmla="*/ 5106783 w 6187971"/>
              <a:gd name="connsiteY3171" fmla="*/ 1510680 h 5955635"/>
              <a:gd name="connsiteX3172" fmla="*/ 5113211 w 6187971"/>
              <a:gd name="connsiteY3172" fmla="*/ 1518726 h 5955635"/>
              <a:gd name="connsiteX3173" fmla="*/ 5109670 w 6187971"/>
              <a:gd name="connsiteY3173" fmla="*/ 1524192 h 5955635"/>
              <a:gd name="connsiteX3174" fmla="*/ 5115135 w 6187971"/>
              <a:gd name="connsiteY3174" fmla="*/ 1527734 h 5955635"/>
              <a:gd name="connsiteX3175" fmla="*/ 5120602 w 6187971"/>
              <a:gd name="connsiteY3175" fmla="*/ 1531276 h 5955635"/>
              <a:gd name="connsiteX3176" fmla="*/ 5151783 w 6187971"/>
              <a:gd name="connsiteY3176" fmla="*/ 1567000 h 5955635"/>
              <a:gd name="connsiteX3177" fmla="*/ 5143430 w 6187971"/>
              <a:gd name="connsiteY3177" fmla="*/ 1549947 h 5955635"/>
              <a:gd name="connsiteX3178" fmla="*/ 5126069 w 6187971"/>
              <a:gd name="connsiteY3178" fmla="*/ 1534818 h 5955635"/>
              <a:gd name="connsiteX3179" fmla="*/ 5125106 w 6187971"/>
              <a:gd name="connsiteY3179" fmla="*/ 1530313 h 5955635"/>
              <a:gd name="connsiteX3180" fmla="*/ 5124144 w 6187971"/>
              <a:gd name="connsiteY3180" fmla="*/ 1525809 h 5955635"/>
              <a:gd name="connsiteX3181" fmla="*/ 5117715 w 6187971"/>
              <a:gd name="connsiteY3181" fmla="*/ 1517764 h 5955635"/>
              <a:gd name="connsiteX3182" fmla="*/ 5087496 w 6187971"/>
              <a:gd name="connsiteY3182" fmla="*/ 1486543 h 5955635"/>
              <a:gd name="connsiteX3183" fmla="*/ 5085572 w 6187971"/>
              <a:gd name="connsiteY3183" fmla="*/ 1477535 h 5955635"/>
              <a:gd name="connsiteX3184" fmla="*/ 5084609 w 6187971"/>
              <a:gd name="connsiteY3184" fmla="*/ 1473030 h 5955635"/>
              <a:gd name="connsiteX3185" fmla="*/ 5082685 w 6187971"/>
              <a:gd name="connsiteY3185" fmla="*/ 1464022 h 5955635"/>
              <a:gd name="connsiteX3186" fmla="*/ 5078182 w 6187971"/>
              <a:gd name="connsiteY3186" fmla="*/ 1464985 h 5955635"/>
              <a:gd name="connsiteX3187" fmla="*/ 5073677 w 6187971"/>
              <a:gd name="connsiteY3187" fmla="*/ 1465947 h 5955635"/>
              <a:gd name="connsiteX3188" fmla="*/ 5056316 w 6187971"/>
              <a:gd name="connsiteY3188" fmla="*/ 1450817 h 5955635"/>
              <a:gd name="connsiteX3189" fmla="*/ 5037030 w 6187971"/>
              <a:gd name="connsiteY3189" fmla="*/ 1426680 h 5955635"/>
              <a:gd name="connsiteX3190" fmla="*/ 5036068 w 6187971"/>
              <a:gd name="connsiteY3190" fmla="*/ 1422176 h 5955635"/>
              <a:gd name="connsiteX3191" fmla="*/ 5035106 w 6187971"/>
              <a:gd name="connsiteY3191" fmla="*/ 1417673 h 5955635"/>
              <a:gd name="connsiteX3192" fmla="*/ 5017744 w 6187971"/>
              <a:gd name="connsiteY3192" fmla="*/ 1402543 h 5955635"/>
              <a:gd name="connsiteX3193" fmla="*/ 5023210 w 6187971"/>
              <a:gd name="connsiteY3193" fmla="*/ 1406085 h 5955635"/>
              <a:gd name="connsiteX3194" fmla="*/ 5022248 w 6187971"/>
              <a:gd name="connsiteY3194" fmla="*/ 1401581 h 5955635"/>
              <a:gd name="connsiteX3195" fmla="*/ 5016781 w 6187971"/>
              <a:gd name="connsiteY3195" fmla="*/ 1398039 h 5955635"/>
              <a:gd name="connsiteX3196" fmla="*/ 5011316 w 6187971"/>
              <a:gd name="connsiteY3196" fmla="*/ 1394497 h 5955635"/>
              <a:gd name="connsiteX3197" fmla="*/ 5003925 w 6187971"/>
              <a:gd name="connsiteY3197" fmla="*/ 1381948 h 5955635"/>
              <a:gd name="connsiteX3198" fmla="*/ 4992992 w 6187971"/>
              <a:gd name="connsiteY3198" fmla="*/ 1374863 h 5955635"/>
              <a:gd name="connsiteX3199" fmla="*/ 5002962 w 6187971"/>
              <a:gd name="connsiteY3199" fmla="*/ 1377443 h 5955635"/>
              <a:gd name="connsiteX3200" fmla="*/ 4986564 w 6187971"/>
              <a:gd name="connsiteY3200" fmla="*/ 1366818 h 5955635"/>
              <a:gd name="connsiteX3201" fmla="*/ 4968240 w 6187971"/>
              <a:gd name="connsiteY3201" fmla="*/ 1347184 h 5955635"/>
              <a:gd name="connsiteX3202" fmla="*/ 4981752 w 6187971"/>
              <a:gd name="connsiteY3202" fmla="*/ 1344297 h 5955635"/>
              <a:gd name="connsiteX3203" fmla="*/ 4959887 w 6187971"/>
              <a:gd name="connsiteY3203" fmla="*/ 1330131 h 5955635"/>
              <a:gd name="connsiteX3204" fmla="*/ 4964391 w 6187971"/>
              <a:gd name="connsiteY3204" fmla="*/ 1329169 h 5955635"/>
              <a:gd name="connsiteX3205" fmla="*/ 4963429 w 6187971"/>
              <a:gd name="connsiteY3205" fmla="*/ 1324664 h 5955635"/>
              <a:gd name="connsiteX3206" fmla="*/ 4957962 w 6187971"/>
              <a:gd name="connsiteY3206" fmla="*/ 1321122 h 5955635"/>
              <a:gd name="connsiteX3207" fmla="*/ 4941563 w 6187971"/>
              <a:gd name="connsiteY3207" fmla="*/ 1310497 h 5955635"/>
              <a:gd name="connsiteX3208" fmla="*/ 4935134 w 6187971"/>
              <a:gd name="connsiteY3208" fmla="*/ 1302452 h 5955635"/>
              <a:gd name="connsiteX3209" fmla="*/ 4929668 w 6187971"/>
              <a:gd name="connsiteY3209" fmla="*/ 1298910 h 5955635"/>
              <a:gd name="connsiteX3210" fmla="*/ 4930630 w 6187971"/>
              <a:gd name="connsiteY3210" fmla="*/ 1303414 h 5955635"/>
              <a:gd name="connsiteX3211" fmla="*/ 4931592 w 6187971"/>
              <a:gd name="connsiteY3211" fmla="*/ 1307917 h 5955635"/>
              <a:gd name="connsiteX3212" fmla="*/ 4901375 w 6187971"/>
              <a:gd name="connsiteY3212" fmla="*/ 1276697 h 5955635"/>
              <a:gd name="connsiteX3213" fmla="*/ 4915849 w 6187971"/>
              <a:gd name="connsiteY3213" fmla="*/ 1278314 h 5955635"/>
              <a:gd name="connsiteX3214" fmla="*/ 4883050 w 6187971"/>
              <a:gd name="connsiteY3214" fmla="*/ 1257063 h 5955635"/>
              <a:gd name="connsiteX3215" fmla="*/ 4852832 w 6187971"/>
              <a:gd name="connsiteY3215" fmla="*/ 1225842 h 5955635"/>
              <a:gd name="connsiteX3216" fmla="*/ 4858299 w 6187971"/>
              <a:gd name="connsiteY3216" fmla="*/ 1229384 h 5955635"/>
              <a:gd name="connsiteX3217" fmla="*/ 4862802 w 6187971"/>
              <a:gd name="connsiteY3217" fmla="*/ 1228422 h 5955635"/>
              <a:gd name="connsiteX3218" fmla="*/ 4867307 w 6187971"/>
              <a:gd name="connsiteY3218" fmla="*/ 1227460 h 5955635"/>
              <a:gd name="connsiteX3219" fmla="*/ 4860878 w 6187971"/>
              <a:gd name="connsiteY3219" fmla="*/ 1219413 h 5955635"/>
              <a:gd name="connsiteX3220" fmla="*/ 4865382 w 6187971"/>
              <a:gd name="connsiteY3220" fmla="*/ 1218451 h 5955635"/>
              <a:gd name="connsiteX3221" fmla="*/ 4870849 w 6187971"/>
              <a:gd name="connsiteY3221" fmla="*/ 1221993 h 5955635"/>
              <a:gd name="connsiteX3222" fmla="*/ 4871811 w 6187971"/>
              <a:gd name="connsiteY3222" fmla="*/ 1226498 h 5955635"/>
              <a:gd name="connsiteX3223" fmla="*/ 4877276 w 6187971"/>
              <a:gd name="connsiteY3223" fmla="*/ 1230039 h 5955635"/>
              <a:gd name="connsiteX3224" fmla="*/ 4882743 w 6187971"/>
              <a:gd name="connsiteY3224" fmla="*/ 1233581 h 5955635"/>
              <a:gd name="connsiteX3225" fmla="*/ 5003618 w 6187971"/>
              <a:gd name="connsiteY3225" fmla="*/ 1358465 h 5955635"/>
              <a:gd name="connsiteX3226" fmla="*/ 5004580 w 6187971"/>
              <a:gd name="connsiteY3226" fmla="*/ 1362969 h 5955635"/>
              <a:gd name="connsiteX3227" fmla="*/ 5010045 w 6187971"/>
              <a:gd name="connsiteY3227" fmla="*/ 1366510 h 5955635"/>
              <a:gd name="connsiteX3228" fmla="*/ 5033836 w 6187971"/>
              <a:gd name="connsiteY3228" fmla="*/ 1389686 h 5955635"/>
              <a:gd name="connsiteX3229" fmla="*/ 5041227 w 6187971"/>
              <a:gd name="connsiteY3229" fmla="*/ 1402236 h 5955635"/>
              <a:gd name="connsiteX3230" fmla="*/ 5046693 w 6187971"/>
              <a:gd name="connsiteY3230" fmla="*/ 1405777 h 5955635"/>
              <a:gd name="connsiteX3231" fmla="*/ 5075949 w 6187971"/>
              <a:gd name="connsiteY3231" fmla="*/ 1432494 h 5955635"/>
              <a:gd name="connsiteX3232" fmla="*/ 5081416 w 6187971"/>
              <a:gd name="connsiteY3232" fmla="*/ 1436036 h 5955635"/>
              <a:gd name="connsiteX3233" fmla="*/ 5084302 w 6187971"/>
              <a:gd name="connsiteY3233" fmla="*/ 1449548 h 5955635"/>
              <a:gd name="connsiteX3234" fmla="*/ 5113559 w 6187971"/>
              <a:gd name="connsiteY3234" fmla="*/ 1476265 h 5955635"/>
              <a:gd name="connsiteX3235" fmla="*/ 5119025 w 6187971"/>
              <a:gd name="connsiteY3235" fmla="*/ 1479807 h 5955635"/>
              <a:gd name="connsiteX3236" fmla="*/ 5119987 w 6187971"/>
              <a:gd name="connsiteY3236" fmla="*/ 1484311 h 5955635"/>
              <a:gd name="connsiteX3237" fmla="*/ 5205484 w 6187971"/>
              <a:gd name="connsiteY3237" fmla="*/ 1597915 h 5955635"/>
              <a:gd name="connsiteX3238" fmla="*/ 5217379 w 6187971"/>
              <a:gd name="connsiteY3238" fmla="*/ 1609503 h 5955635"/>
              <a:gd name="connsiteX3239" fmla="*/ 5220266 w 6187971"/>
              <a:gd name="connsiteY3239" fmla="*/ 1623015 h 5955635"/>
              <a:gd name="connsiteX3240" fmla="*/ 5229274 w 6187971"/>
              <a:gd name="connsiteY3240" fmla="*/ 1621090 h 5955635"/>
              <a:gd name="connsiteX3241" fmla="*/ 5235702 w 6187971"/>
              <a:gd name="connsiteY3241" fmla="*/ 1629136 h 5955635"/>
              <a:gd name="connsiteX3242" fmla="*/ 5271695 w 6187971"/>
              <a:gd name="connsiteY3242" fmla="*/ 1687381 h 5955635"/>
              <a:gd name="connsiteX3243" fmla="*/ 5272657 w 6187971"/>
              <a:gd name="connsiteY3243" fmla="*/ 1691885 h 5955635"/>
              <a:gd name="connsiteX3244" fmla="*/ 5274581 w 6187971"/>
              <a:gd name="connsiteY3244" fmla="*/ 1700893 h 5955635"/>
              <a:gd name="connsiteX3245" fmla="*/ 5279086 w 6187971"/>
              <a:gd name="connsiteY3245" fmla="*/ 1699931 h 5955635"/>
              <a:gd name="connsiteX3246" fmla="*/ 5325048 w 6187971"/>
              <a:gd name="connsiteY3246" fmla="*/ 1760755 h 5955635"/>
              <a:gd name="connsiteX3247" fmla="*/ 5380326 w 6187971"/>
              <a:gd name="connsiteY3247" fmla="*/ 1843138 h 5955635"/>
              <a:gd name="connsiteX3248" fmla="*/ 5408928 w 6187971"/>
              <a:gd name="connsiteY3248" fmla="*/ 1888834 h 5955635"/>
              <a:gd name="connsiteX3249" fmla="*/ 5409890 w 6187971"/>
              <a:gd name="connsiteY3249" fmla="*/ 1893338 h 5955635"/>
              <a:gd name="connsiteX3250" fmla="*/ 5410852 w 6187971"/>
              <a:gd name="connsiteY3250" fmla="*/ 1897842 h 5955635"/>
              <a:gd name="connsiteX3251" fmla="*/ 5411815 w 6187971"/>
              <a:gd name="connsiteY3251" fmla="*/ 1902346 h 5955635"/>
              <a:gd name="connsiteX3252" fmla="*/ 5416318 w 6187971"/>
              <a:gd name="connsiteY3252" fmla="*/ 1901384 h 5955635"/>
              <a:gd name="connsiteX3253" fmla="*/ 5426289 w 6187971"/>
              <a:gd name="connsiteY3253" fmla="*/ 1903964 h 5955635"/>
              <a:gd name="connsiteX3254" fmla="*/ 5442032 w 6187971"/>
              <a:gd name="connsiteY3254" fmla="*/ 1933567 h 5955635"/>
              <a:gd name="connsiteX3255" fmla="*/ 5452966 w 6187971"/>
              <a:gd name="connsiteY3255" fmla="*/ 1940651 h 5955635"/>
              <a:gd name="connsiteX3256" fmla="*/ 5418898 w 6187971"/>
              <a:gd name="connsiteY3256" fmla="*/ 1891414 h 5955635"/>
              <a:gd name="connsiteX3257" fmla="*/ 5416973 w 6187971"/>
              <a:gd name="connsiteY3257" fmla="*/ 1882405 h 5955635"/>
              <a:gd name="connsiteX3258" fmla="*/ 5411507 w 6187971"/>
              <a:gd name="connsiteY3258" fmla="*/ 1878863 h 5955635"/>
              <a:gd name="connsiteX3259" fmla="*/ 5373590 w 6187971"/>
              <a:gd name="connsiteY3259" fmla="*/ 1811610 h 5955635"/>
              <a:gd name="connsiteX3260" fmla="*/ 5274930 w 6187971"/>
              <a:gd name="connsiteY3260" fmla="*/ 1658432 h 5955635"/>
              <a:gd name="connsiteX3261" fmla="*/ 5173689 w 6187971"/>
              <a:gd name="connsiteY3261" fmla="*/ 1515224 h 5955635"/>
              <a:gd name="connsiteX3262" fmla="*/ 5155366 w 6187971"/>
              <a:gd name="connsiteY3262" fmla="*/ 1495591 h 5955635"/>
              <a:gd name="connsiteX3263" fmla="*/ 5077260 w 6187971"/>
              <a:gd name="connsiteY3263" fmla="*/ 1394538 h 5955635"/>
              <a:gd name="connsiteX3264" fmla="*/ 5047041 w 6187971"/>
              <a:gd name="connsiteY3264" fmla="*/ 1363316 h 5955635"/>
              <a:gd name="connsiteX3265" fmla="*/ 4981137 w 6187971"/>
              <a:gd name="connsiteY3265" fmla="*/ 1297332 h 5955635"/>
              <a:gd name="connsiteX3266" fmla="*/ 4867654 w 6187971"/>
              <a:gd name="connsiteY3266" fmla="*/ 1184998 h 5955635"/>
              <a:gd name="connsiteX3267" fmla="*/ 4840323 w 6187971"/>
              <a:gd name="connsiteY3267" fmla="*/ 1167290 h 5955635"/>
              <a:gd name="connsiteX3268" fmla="*/ 4809142 w 6187971"/>
              <a:gd name="connsiteY3268" fmla="*/ 1131565 h 5955635"/>
              <a:gd name="connsiteX3269" fmla="*/ 4799171 w 6187971"/>
              <a:gd name="connsiteY3269" fmla="*/ 1128985 h 5955635"/>
              <a:gd name="connsiteX3270" fmla="*/ 4740659 w 6187971"/>
              <a:gd name="connsiteY3270" fmla="*/ 1075551 h 5955635"/>
              <a:gd name="connsiteX3271" fmla="*/ 4720718 w 6187971"/>
              <a:gd name="connsiteY3271" fmla="*/ 1070392 h 5955635"/>
              <a:gd name="connsiteX3272" fmla="*/ 4707860 w 6187971"/>
              <a:gd name="connsiteY3272" fmla="*/ 1054300 h 5955635"/>
              <a:gd name="connsiteX3273" fmla="*/ 4541946 w 6187971"/>
              <a:gd name="connsiteY3273" fmla="*/ 939039 h 5955635"/>
              <a:gd name="connsiteX3274" fmla="*/ 4469921 w 6187971"/>
              <a:gd name="connsiteY3274" fmla="*/ 888492 h 5955635"/>
              <a:gd name="connsiteX3275" fmla="*/ 4428114 w 6187971"/>
              <a:gd name="connsiteY3275" fmla="*/ 869166 h 5955635"/>
              <a:gd name="connsiteX3276" fmla="*/ 4416220 w 6187971"/>
              <a:gd name="connsiteY3276" fmla="*/ 857578 h 5955635"/>
              <a:gd name="connsiteX3277" fmla="*/ 4395317 w 6187971"/>
              <a:gd name="connsiteY3277" fmla="*/ 847916 h 5955635"/>
              <a:gd name="connsiteX3278" fmla="*/ 4394354 w 6187971"/>
              <a:gd name="connsiteY3278" fmla="*/ 843411 h 5955635"/>
              <a:gd name="connsiteX3279" fmla="*/ 4419762 w 6187971"/>
              <a:gd name="connsiteY3279" fmla="*/ 852112 h 5955635"/>
              <a:gd name="connsiteX3280" fmla="*/ 4420724 w 6187971"/>
              <a:gd name="connsiteY3280" fmla="*/ 856616 h 5955635"/>
              <a:gd name="connsiteX3281" fmla="*/ 4430694 w 6187971"/>
              <a:gd name="connsiteY3281" fmla="*/ 859196 h 5955635"/>
              <a:gd name="connsiteX3282" fmla="*/ 4435199 w 6187971"/>
              <a:gd name="connsiteY3282" fmla="*/ 858234 h 5955635"/>
              <a:gd name="connsiteX3283" fmla="*/ 4440664 w 6187971"/>
              <a:gd name="connsiteY3283" fmla="*/ 861775 h 5955635"/>
              <a:gd name="connsiteX3284" fmla="*/ 4445168 w 6187971"/>
              <a:gd name="connsiteY3284" fmla="*/ 860813 h 5955635"/>
              <a:gd name="connsiteX3285" fmla="*/ 4477005 w 6187971"/>
              <a:gd name="connsiteY3285" fmla="*/ 877560 h 5955635"/>
              <a:gd name="connsiteX3286" fmla="*/ 4482471 w 6187971"/>
              <a:gd name="connsiteY3286" fmla="*/ 881101 h 5955635"/>
              <a:gd name="connsiteX3287" fmla="*/ 4486975 w 6187971"/>
              <a:gd name="connsiteY3287" fmla="*/ 880139 h 5955635"/>
              <a:gd name="connsiteX3288" fmla="*/ 4487937 w 6187971"/>
              <a:gd name="connsiteY3288" fmla="*/ 884643 h 5955635"/>
              <a:gd name="connsiteX3289" fmla="*/ 4484395 w 6187971"/>
              <a:gd name="connsiteY3289" fmla="*/ 890110 h 5955635"/>
              <a:gd name="connsiteX3290" fmla="*/ 4507878 w 6187971"/>
              <a:gd name="connsiteY3290" fmla="*/ 889801 h 5955635"/>
              <a:gd name="connsiteX3291" fmla="*/ 4547105 w 6187971"/>
              <a:gd name="connsiteY3291" fmla="*/ 919098 h 5955635"/>
              <a:gd name="connsiteX3292" fmla="*/ 4542600 w 6187971"/>
              <a:gd name="connsiteY3292" fmla="*/ 920061 h 5955635"/>
              <a:gd name="connsiteX3293" fmla="*/ 4548067 w 6187971"/>
              <a:gd name="connsiteY3293" fmla="*/ 923603 h 5955635"/>
              <a:gd name="connsiteX3294" fmla="*/ 4533593 w 6187971"/>
              <a:gd name="connsiteY3294" fmla="*/ 921985 h 5955635"/>
              <a:gd name="connsiteX3295" fmla="*/ 4558999 w 6187971"/>
              <a:gd name="connsiteY3295" fmla="*/ 930686 h 5955635"/>
              <a:gd name="connsiteX3296" fmla="*/ 4565428 w 6187971"/>
              <a:gd name="connsiteY3296" fmla="*/ 938732 h 5955635"/>
              <a:gd name="connsiteX3297" fmla="*/ 4570895 w 6187971"/>
              <a:gd name="connsiteY3297" fmla="*/ 942274 h 5955635"/>
              <a:gd name="connsiteX3298" fmla="*/ 4574437 w 6187971"/>
              <a:gd name="connsiteY3298" fmla="*/ 936808 h 5955635"/>
              <a:gd name="connsiteX3299" fmla="*/ 4607235 w 6187971"/>
              <a:gd name="connsiteY3299" fmla="*/ 958058 h 5955635"/>
              <a:gd name="connsiteX3300" fmla="*/ 4612701 w 6187971"/>
              <a:gd name="connsiteY3300" fmla="*/ 961599 h 5955635"/>
              <a:gd name="connsiteX3301" fmla="*/ 4617205 w 6187971"/>
              <a:gd name="connsiteY3301" fmla="*/ 960637 h 5955635"/>
              <a:gd name="connsiteX3302" fmla="*/ 4721066 w 6187971"/>
              <a:gd name="connsiteY3302" fmla="*/ 1027932 h 5955635"/>
              <a:gd name="connsiteX3303" fmla="*/ 4728457 w 6187971"/>
              <a:gd name="connsiteY3303" fmla="*/ 1040481 h 5955635"/>
              <a:gd name="connsiteX3304" fmla="*/ 4738427 w 6187971"/>
              <a:gd name="connsiteY3304" fmla="*/ 1043060 h 5955635"/>
              <a:gd name="connsiteX3305" fmla="*/ 4817842 w 6187971"/>
              <a:gd name="connsiteY3305" fmla="*/ 1106158 h 5955635"/>
              <a:gd name="connsiteX3306" fmla="*/ 4898221 w 6187971"/>
              <a:gd name="connsiteY3306" fmla="*/ 1173759 h 5955635"/>
              <a:gd name="connsiteX3307" fmla="*/ 4905611 w 6187971"/>
              <a:gd name="connsiteY3307" fmla="*/ 1186309 h 5955635"/>
              <a:gd name="connsiteX3308" fmla="*/ 4909153 w 6187971"/>
              <a:gd name="connsiteY3308" fmla="*/ 1180842 h 5955635"/>
              <a:gd name="connsiteX3309" fmla="*/ 4951267 w 6187971"/>
              <a:gd name="connsiteY3309" fmla="*/ 1223651 h 5955635"/>
              <a:gd name="connsiteX3310" fmla="*/ 4980523 w 6187971"/>
              <a:gd name="connsiteY3310" fmla="*/ 1250367 h 5955635"/>
              <a:gd name="connsiteX3311" fmla="*/ 5028102 w 6187971"/>
              <a:gd name="connsiteY3311" fmla="*/ 1296718 h 5955635"/>
              <a:gd name="connsiteX3312" fmla="*/ 5088540 w 6187971"/>
              <a:gd name="connsiteY3312" fmla="*/ 1359160 h 5955635"/>
              <a:gd name="connsiteX3313" fmla="*/ 5090465 w 6187971"/>
              <a:gd name="connsiteY3313" fmla="*/ 1368168 h 5955635"/>
              <a:gd name="connsiteX3314" fmla="*/ 5152826 w 6187971"/>
              <a:gd name="connsiteY3314" fmla="*/ 1439619 h 5955635"/>
              <a:gd name="connsiteX3315" fmla="*/ 5163758 w 6187971"/>
              <a:gd name="connsiteY3315" fmla="*/ 1446702 h 5955635"/>
              <a:gd name="connsiteX3316" fmla="*/ 5190435 w 6187971"/>
              <a:gd name="connsiteY3316" fmla="*/ 1483389 h 5955635"/>
              <a:gd name="connsiteX3317" fmla="*/ 5213263 w 6187971"/>
              <a:gd name="connsiteY3317" fmla="*/ 1502060 h 5955635"/>
              <a:gd name="connsiteX3318" fmla="*/ 5270466 w 6187971"/>
              <a:gd name="connsiteY3318" fmla="*/ 1593451 h 5955635"/>
              <a:gd name="connsiteX3319" fmla="*/ 5352421 w 6187971"/>
              <a:gd name="connsiteY3319" fmla="*/ 1712521 h 5955635"/>
              <a:gd name="connsiteX3320" fmla="*/ 5378135 w 6187971"/>
              <a:gd name="connsiteY3320" fmla="*/ 1744704 h 5955635"/>
              <a:gd name="connsiteX3321" fmla="*/ 5372669 w 6187971"/>
              <a:gd name="connsiteY3321" fmla="*/ 1741162 h 5955635"/>
              <a:gd name="connsiteX3322" fmla="*/ 5401270 w 6187971"/>
              <a:gd name="connsiteY3322" fmla="*/ 1786858 h 5955635"/>
              <a:gd name="connsiteX3323" fmla="*/ 5404157 w 6187971"/>
              <a:gd name="connsiteY3323" fmla="*/ 1800370 h 5955635"/>
              <a:gd name="connsiteX3324" fmla="*/ 5479989 w 6187971"/>
              <a:gd name="connsiteY3324" fmla="*/ 1934877 h 5955635"/>
              <a:gd name="connsiteX3325" fmla="*/ 5475486 w 6187971"/>
              <a:gd name="connsiteY3325" fmla="*/ 1935839 h 5955635"/>
              <a:gd name="connsiteX3326" fmla="*/ 5476448 w 6187971"/>
              <a:gd name="connsiteY3326" fmla="*/ 1940343 h 5955635"/>
              <a:gd name="connsiteX3327" fmla="*/ 5481913 w 6187971"/>
              <a:gd name="connsiteY3327" fmla="*/ 1943885 h 5955635"/>
              <a:gd name="connsiteX3328" fmla="*/ 5506012 w 6187971"/>
              <a:gd name="connsiteY3328" fmla="*/ 1990543 h 5955635"/>
              <a:gd name="connsiteX3329" fmla="*/ 5506974 w 6187971"/>
              <a:gd name="connsiteY3329" fmla="*/ 1995046 h 5955635"/>
              <a:gd name="connsiteX3330" fmla="*/ 5507936 w 6187971"/>
              <a:gd name="connsiteY3330" fmla="*/ 1999551 h 5955635"/>
              <a:gd name="connsiteX3331" fmla="*/ 5512440 w 6187971"/>
              <a:gd name="connsiteY3331" fmla="*/ 1998588 h 5955635"/>
              <a:gd name="connsiteX3332" fmla="*/ 5511478 w 6187971"/>
              <a:gd name="connsiteY3332" fmla="*/ 1994084 h 5955635"/>
              <a:gd name="connsiteX3333" fmla="*/ 5519831 w 6187971"/>
              <a:gd name="connsiteY3333" fmla="*/ 2011138 h 5955635"/>
              <a:gd name="connsiteX3334" fmla="*/ 5528839 w 6187971"/>
              <a:gd name="connsiteY3334" fmla="*/ 2009213 h 5955635"/>
              <a:gd name="connsiteX3335" fmla="*/ 5521448 w 6187971"/>
              <a:gd name="connsiteY3335" fmla="*/ 1996664 h 5955635"/>
              <a:gd name="connsiteX3336" fmla="*/ 5525952 w 6187971"/>
              <a:gd name="connsiteY3336" fmla="*/ 1995701 h 5955635"/>
              <a:gd name="connsiteX3337" fmla="*/ 5500238 w 6187971"/>
              <a:gd name="connsiteY3337" fmla="*/ 1963519 h 5955635"/>
              <a:gd name="connsiteX3338" fmla="*/ 5498313 w 6187971"/>
              <a:gd name="connsiteY3338" fmla="*/ 1954510 h 5955635"/>
              <a:gd name="connsiteX3339" fmla="*/ 5497351 w 6187971"/>
              <a:gd name="connsiteY3339" fmla="*/ 1950007 h 5955635"/>
              <a:gd name="connsiteX3340" fmla="*/ 5496389 w 6187971"/>
              <a:gd name="connsiteY3340" fmla="*/ 1945502 h 5955635"/>
              <a:gd name="connsiteX3341" fmla="*/ 5491884 w 6187971"/>
              <a:gd name="connsiteY3341" fmla="*/ 1946465 h 5955635"/>
              <a:gd name="connsiteX3342" fmla="*/ 5489960 w 6187971"/>
              <a:gd name="connsiteY3342" fmla="*/ 1937456 h 5955635"/>
              <a:gd name="connsiteX3343" fmla="*/ 5499931 w 6187971"/>
              <a:gd name="connsiteY3343" fmla="*/ 1940036 h 5955635"/>
              <a:gd name="connsiteX3344" fmla="*/ 5492540 w 6187971"/>
              <a:gd name="connsiteY3344" fmla="*/ 1927486 h 5955635"/>
              <a:gd name="connsiteX3345" fmla="*/ 5491577 w 6187971"/>
              <a:gd name="connsiteY3345" fmla="*/ 1922981 h 5955635"/>
              <a:gd name="connsiteX3346" fmla="*/ 5490615 w 6187971"/>
              <a:gd name="connsiteY3346" fmla="*/ 1918478 h 5955635"/>
              <a:gd name="connsiteX3347" fmla="*/ 5489653 w 6187971"/>
              <a:gd name="connsiteY3347" fmla="*/ 1913974 h 5955635"/>
              <a:gd name="connsiteX3348" fmla="*/ 5481299 w 6187971"/>
              <a:gd name="connsiteY3348" fmla="*/ 1896920 h 5955635"/>
              <a:gd name="connsiteX3349" fmla="*/ 5475833 w 6187971"/>
              <a:gd name="connsiteY3349" fmla="*/ 1893379 h 5955635"/>
              <a:gd name="connsiteX3350" fmla="*/ 5474871 w 6187971"/>
              <a:gd name="connsiteY3350" fmla="*/ 1888874 h 5955635"/>
              <a:gd name="connsiteX3351" fmla="*/ 5475833 w 6187971"/>
              <a:gd name="connsiteY3351" fmla="*/ 1893379 h 5955635"/>
              <a:gd name="connsiteX3352" fmla="*/ 5452699 w 6187971"/>
              <a:gd name="connsiteY3352" fmla="*/ 1851225 h 5955635"/>
              <a:gd name="connsiteX3353" fmla="*/ 5450774 w 6187971"/>
              <a:gd name="connsiteY3353" fmla="*/ 1842216 h 5955635"/>
              <a:gd name="connsiteX3354" fmla="*/ 5446270 w 6187971"/>
              <a:gd name="connsiteY3354" fmla="*/ 1843178 h 5955635"/>
              <a:gd name="connsiteX3355" fmla="*/ 5424098 w 6187971"/>
              <a:gd name="connsiteY3355" fmla="*/ 1805529 h 5955635"/>
              <a:gd name="connsiteX3356" fmla="*/ 5419593 w 6187971"/>
              <a:gd name="connsiteY3356" fmla="*/ 1806491 h 5955635"/>
              <a:gd name="connsiteX3357" fmla="*/ 5418631 w 6187971"/>
              <a:gd name="connsiteY3357" fmla="*/ 1801987 h 5955635"/>
              <a:gd name="connsiteX3358" fmla="*/ 5423135 w 6187971"/>
              <a:gd name="connsiteY3358" fmla="*/ 1801025 h 5955635"/>
              <a:gd name="connsiteX3359" fmla="*/ 5422173 w 6187971"/>
              <a:gd name="connsiteY3359" fmla="*/ 1796521 h 5955635"/>
              <a:gd name="connsiteX3360" fmla="*/ 5416707 w 6187971"/>
              <a:gd name="connsiteY3360" fmla="*/ 1792979 h 5955635"/>
              <a:gd name="connsiteX3361" fmla="*/ 5349226 w 6187971"/>
              <a:gd name="connsiteY3361" fmla="*/ 1675527 h 5955635"/>
              <a:gd name="connsiteX3362" fmla="*/ 5332520 w 6187971"/>
              <a:gd name="connsiteY3362" fmla="*/ 1641419 h 5955635"/>
              <a:gd name="connsiteX3363" fmla="*/ 5314197 w 6187971"/>
              <a:gd name="connsiteY3363" fmla="*/ 1621785 h 5955635"/>
              <a:gd name="connsiteX3364" fmla="*/ 5288482 w 6187971"/>
              <a:gd name="connsiteY3364" fmla="*/ 1589602 h 5955635"/>
              <a:gd name="connsiteX3365" fmla="*/ 5106557 w 6187971"/>
              <a:gd name="connsiteY3365" fmla="*/ 1355311 h 5955635"/>
              <a:gd name="connsiteX3366" fmla="*/ 5109135 w 6187971"/>
              <a:gd name="connsiteY3366" fmla="*/ 1345340 h 5955635"/>
              <a:gd name="connsiteX3367" fmla="*/ 5110098 w 6187971"/>
              <a:gd name="connsiteY3367" fmla="*/ 1349844 h 5955635"/>
              <a:gd name="connsiteX3368" fmla="*/ 5114602 w 6187971"/>
              <a:gd name="connsiteY3368" fmla="*/ 1348882 h 5955635"/>
              <a:gd name="connsiteX3369" fmla="*/ 5108173 w 6187971"/>
              <a:gd name="connsiteY3369" fmla="*/ 1340837 h 5955635"/>
              <a:gd name="connsiteX3370" fmla="*/ 5105286 w 6187971"/>
              <a:gd name="connsiteY3370" fmla="*/ 1327325 h 5955635"/>
              <a:gd name="connsiteX3371" fmla="*/ 5084383 w 6187971"/>
              <a:gd name="connsiteY3371" fmla="*/ 1317661 h 5955635"/>
              <a:gd name="connsiteX3372" fmla="*/ 5083421 w 6187971"/>
              <a:gd name="connsiteY3372" fmla="*/ 1313158 h 5955635"/>
              <a:gd name="connsiteX3373" fmla="*/ 5077955 w 6187971"/>
              <a:gd name="connsiteY3373" fmla="*/ 1309615 h 5955635"/>
              <a:gd name="connsiteX3374" fmla="*/ 5076993 w 6187971"/>
              <a:gd name="connsiteY3374" fmla="*/ 1305112 h 5955635"/>
              <a:gd name="connsiteX3375" fmla="*/ 5072489 w 6187971"/>
              <a:gd name="connsiteY3375" fmla="*/ 1306074 h 5955635"/>
              <a:gd name="connsiteX3376" fmla="*/ 5066060 w 6187971"/>
              <a:gd name="connsiteY3376" fmla="*/ 1298028 h 5955635"/>
              <a:gd name="connsiteX3377" fmla="*/ 5052241 w 6187971"/>
              <a:gd name="connsiteY3377" fmla="*/ 1277432 h 5955635"/>
              <a:gd name="connsiteX3378" fmla="*/ 5056745 w 6187971"/>
              <a:gd name="connsiteY3378" fmla="*/ 1276470 h 5955635"/>
              <a:gd name="connsiteX3379" fmla="*/ 5062211 w 6187971"/>
              <a:gd name="connsiteY3379" fmla="*/ 1280011 h 5955635"/>
              <a:gd name="connsiteX3380" fmla="*/ 5055783 w 6187971"/>
              <a:gd name="connsiteY3380" fmla="*/ 1271966 h 5955635"/>
              <a:gd name="connsiteX3381" fmla="*/ 5050316 w 6187971"/>
              <a:gd name="connsiteY3381" fmla="*/ 1268424 h 5955635"/>
              <a:gd name="connsiteX3382" fmla="*/ 5032955 w 6187971"/>
              <a:gd name="connsiteY3382" fmla="*/ 1253295 h 5955635"/>
              <a:gd name="connsiteX3383" fmla="*/ 5031993 w 6187971"/>
              <a:gd name="connsiteY3383" fmla="*/ 1248791 h 5955635"/>
              <a:gd name="connsiteX3384" fmla="*/ 5025564 w 6187971"/>
              <a:gd name="connsiteY3384" fmla="*/ 1240744 h 5955635"/>
              <a:gd name="connsiteX3385" fmla="*/ 5021059 w 6187971"/>
              <a:gd name="connsiteY3385" fmla="*/ 1241707 h 5955635"/>
              <a:gd name="connsiteX3386" fmla="*/ 5022022 w 6187971"/>
              <a:gd name="connsiteY3386" fmla="*/ 1246211 h 5955635"/>
              <a:gd name="connsiteX3387" fmla="*/ 5014631 w 6187971"/>
              <a:gd name="connsiteY3387" fmla="*/ 1233661 h 5955635"/>
              <a:gd name="connsiteX3388" fmla="*/ 5005623 w 6187971"/>
              <a:gd name="connsiteY3388" fmla="*/ 1235586 h 5955635"/>
              <a:gd name="connsiteX3389" fmla="*/ 5003698 w 6187971"/>
              <a:gd name="connsiteY3389" fmla="*/ 1226578 h 5955635"/>
              <a:gd name="connsiteX3390" fmla="*/ 4998232 w 6187971"/>
              <a:gd name="connsiteY3390" fmla="*/ 1223036 h 5955635"/>
              <a:gd name="connsiteX3391" fmla="*/ 4997269 w 6187971"/>
              <a:gd name="connsiteY3391" fmla="*/ 1218532 h 5955635"/>
              <a:gd name="connsiteX3392" fmla="*/ 4992766 w 6187971"/>
              <a:gd name="connsiteY3392" fmla="*/ 1219494 h 5955635"/>
              <a:gd name="connsiteX3393" fmla="*/ 4993728 w 6187971"/>
              <a:gd name="connsiteY3393" fmla="*/ 1223998 h 5955635"/>
              <a:gd name="connsiteX3394" fmla="*/ 4947111 w 6187971"/>
              <a:gd name="connsiteY3394" fmla="*/ 1182152 h 5955635"/>
              <a:gd name="connsiteX3395" fmla="*/ 4940682 w 6187971"/>
              <a:gd name="connsiteY3395" fmla="*/ 1174106 h 5955635"/>
              <a:gd name="connsiteX3396" fmla="*/ 4930712 w 6187971"/>
              <a:gd name="connsiteY3396" fmla="*/ 1171526 h 5955635"/>
              <a:gd name="connsiteX3397" fmla="*/ 4931467 w 6187971"/>
              <a:gd name="connsiteY3397" fmla="*/ 1175063 h 5955635"/>
              <a:gd name="connsiteX3398" fmla="*/ 4916930 w 6187971"/>
              <a:gd name="connsiteY3398" fmla="*/ 1163507 h 5955635"/>
              <a:gd name="connsiteX3399" fmla="*/ 4867695 w 6187971"/>
              <a:gd name="connsiteY3399" fmla="*/ 1119055 h 5955635"/>
              <a:gd name="connsiteX3400" fmla="*/ 4842287 w 6187971"/>
              <a:gd name="connsiteY3400" fmla="*/ 1110354 h 5955635"/>
              <a:gd name="connsiteX3401" fmla="*/ 4839401 w 6187971"/>
              <a:gd name="connsiteY3401" fmla="*/ 1096842 h 5955635"/>
              <a:gd name="connsiteX3402" fmla="*/ 4811106 w 6187971"/>
              <a:gd name="connsiteY3402" fmla="*/ 1074629 h 5955635"/>
              <a:gd name="connsiteX3403" fmla="*/ 4791166 w 6187971"/>
              <a:gd name="connsiteY3403" fmla="*/ 1069470 h 5955635"/>
              <a:gd name="connsiteX3404" fmla="*/ 4772842 w 6187971"/>
              <a:gd name="connsiteY3404" fmla="*/ 1049837 h 5955635"/>
              <a:gd name="connsiteX3405" fmla="*/ 4777346 w 6187971"/>
              <a:gd name="connsiteY3405" fmla="*/ 1048874 h 5955635"/>
              <a:gd name="connsiteX3406" fmla="*/ 4787317 w 6187971"/>
              <a:gd name="connsiteY3406" fmla="*/ 1051454 h 5955635"/>
              <a:gd name="connsiteX3407" fmla="*/ 4780888 w 6187971"/>
              <a:gd name="connsiteY3407" fmla="*/ 1043408 h 5955635"/>
              <a:gd name="connsiteX3408" fmla="*/ 4775422 w 6187971"/>
              <a:gd name="connsiteY3408" fmla="*/ 1039866 h 5955635"/>
              <a:gd name="connsiteX3409" fmla="*/ 4790858 w 6187971"/>
              <a:gd name="connsiteY3409" fmla="*/ 1045987 h 5955635"/>
              <a:gd name="connsiteX3410" fmla="*/ 4768993 w 6187971"/>
              <a:gd name="connsiteY3410" fmla="*/ 1031821 h 5955635"/>
              <a:gd name="connsiteX3411" fmla="*/ 4763527 w 6187971"/>
              <a:gd name="connsiteY3411" fmla="*/ 1028279 h 5955635"/>
              <a:gd name="connsiteX3412" fmla="*/ 4748090 w 6187971"/>
              <a:gd name="connsiteY3412" fmla="*/ 1022158 h 5955635"/>
              <a:gd name="connsiteX3413" fmla="*/ 4754519 w 6187971"/>
              <a:gd name="connsiteY3413" fmla="*/ 1030204 h 5955635"/>
              <a:gd name="connsiteX3414" fmla="*/ 4755481 w 6187971"/>
              <a:gd name="connsiteY3414" fmla="*/ 1034708 h 5955635"/>
              <a:gd name="connsiteX3415" fmla="*/ 4739082 w 6187971"/>
              <a:gd name="connsiteY3415" fmla="*/ 1024083 h 5955635"/>
              <a:gd name="connsiteX3416" fmla="*/ 4747435 w 6187971"/>
              <a:gd name="connsiteY3416" fmla="*/ 1041136 h 5955635"/>
              <a:gd name="connsiteX3417" fmla="*/ 4722683 w 6187971"/>
              <a:gd name="connsiteY3417" fmla="*/ 1013457 h 5955635"/>
              <a:gd name="connsiteX3418" fmla="*/ 4728150 w 6187971"/>
              <a:gd name="connsiteY3418" fmla="*/ 1016998 h 5955635"/>
              <a:gd name="connsiteX3419" fmla="*/ 4737157 w 6187971"/>
              <a:gd name="connsiteY3419" fmla="*/ 1015074 h 5955635"/>
              <a:gd name="connsiteX3420" fmla="*/ 4726225 w 6187971"/>
              <a:gd name="connsiteY3420" fmla="*/ 1007991 h 5955635"/>
              <a:gd name="connsiteX3421" fmla="*/ 4725263 w 6187971"/>
              <a:gd name="connsiteY3421" fmla="*/ 1003486 h 5955635"/>
              <a:gd name="connsiteX3422" fmla="*/ 4724301 w 6187971"/>
              <a:gd name="connsiteY3422" fmla="*/ 998982 h 5955635"/>
              <a:gd name="connsiteX3423" fmla="*/ 4728804 w 6187971"/>
              <a:gd name="connsiteY3423" fmla="*/ 998020 h 5955635"/>
              <a:gd name="connsiteX3424" fmla="*/ 4718834 w 6187971"/>
              <a:gd name="connsiteY3424" fmla="*/ 995441 h 5955635"/>
              <a:gd name="connsiteX3425" fmla="*/ 4713367 w 6187971"/>
              <a:gd name="connsiteY3425" fmla="*/ 991899 h 5955635"/>
              <a:gd name="connsiteX3426" fmla="*/ 4700511 w 6187971"/>
              <a:gd name="connsiteY3426" fmla="*/ 975807 h 5955635"/>
              <a:gd name="connsiteX3427" fmla="*/ 4705976 w 6187971"/>
              <a:gd name="connsiteY3427" fmla="*/ 979349 h 5955635"/>
              <a:gd name="connsiteX3428" fmla="*/ 4715947 w 6187971"/>
              <a:gd name="connsiteY3428" fmla="*/ 981929 h 5955635"/>
              <a:gd name="connsiteX3429" fmla="*/ 4704052 w 6187971"/>
              <a:gd name="connsiteY3429" fmla="*/ 970341 h 5955635"/>
              <a:gd name="connsiteX3430" fmla="*/ 4698586 w 6187971"/>
              <a:gd name="connsiteY3430" fmla="*/ 966799 h 5955635"/>
              <a:gd name="connsiteX3431" fmla="*/ 4693119 w 6187971"/>
              <a:gd name="connsiteY3431" fmla="*/ 963257 h 5955635"/>
              <a:gd name="connsiteX3432" fmla="*/ 4684112 w 6187971"/>
              <a:gd name="connsiteY3432" fmla="*/ 965182 h 5955635"/>
              <a:gd name="connsiteX3433" fmla="*/ 4690540 w 6187971"/>
              <a:gd name="connsiteY3433" fmla="*/ 973228 h 5955635"/>
              <a:gd name="connsiteX3434" fmla="*/ 4695044 w 6187971"/>
              <a:gd name="connsiteY3434" fmla="*/ 972266 h 5955635"/>
              <a:gd name="connsiteX3435" fmla="*/ 4700511 w 6187971"/>
              <a:gd name="connsiteY3435" fmla="*/ 975807 h 5955635"/>
              <a:gd name="connsiteX3436" fmla="*/ 4708863 w 6187971"/>
              <a:gd name="connsiteY3436" fmla="*/ 992861 h 5955635"/>
              <a:gd name="connsiteX3437" fmla="*/ 4703397 w 6187971"/>
              <a:gd name="connsiteY3437" fmla="*/ 989319 h 5955635"/>
              <a:gd name="connsiteX3438" fmla="*/ 4704360 w 6187971"/>
              <a:gd name="connsiteY3438" fmla="*/ 993823 h 5955635"/>
              <a:gd name="connsiteX3439" fmla="*/ 4705322 w 6187971"/>
              <a:gd name="connsiteY3439" fmla="*/ 998327 h 5955635"/>
              <a:gd name="connsiteX3440" fmla="*/ 4709825 w 6187971"/>
              <a:gd name="connsiteY3440" fmla="*/ 997365 h 5955635"/>
              <a:gd name="connsiteX3441" fmla="*/ 4715292 w 6187971"/>
              <a:gd name="connsiteY3441" fmla="*/ 1000907 h 5955635"/>
              <a:gd name="connsiteX3442" fmla="*/ 4710787 w 6187971"/>
              <a:gd name="connsiteY3442" fmla="*/ 1001869 h 5955635"/>
              <a:gd name="connsiteX3443" fmla="*/ 4716254 w 6187971"/>
              <a:gd name="connsiteY3443" fmla="*/ 1005411 h 5955635"/>
              <a:gd name="connsiteX3444" fmla="*/ 4717216 w 6187971"/>
              <a:gd name="connsiteY3444" fmla="*/ 1009915 h 5955635"/>
              <a:gd name="connsiteX3445" fmla="*/ 4678952 w 6187971"/>
              <a:gd name="connsiteY3445" fmla="*/ 985123 h 5955635"/>
              <a:gd name="connsiteX3446" fmla="*/ 4683456 w 6187971"/>
              <a:gd name="connsiteY3446" fmla="*/ 984160 h 5955635"/>
              <a:gd name="connsiteX3447" fmla="*/ 4687961 w 6187971"/>
              <a:gd name="connsiteY3447" fmla="*/ 983198 h 5955635"/>
              <a:gd name="connsiteX3448" fmla="*/ 4682494 w 6187971"/>
              <a:gd name="connsiteY3448" fmla="*/ 979656 h 5955635"/>
              <a:gd name="connsiteX3449" fmla="*/ 4677990 w 6187971"/>
              <a:gd name="connsiteY3449" fmla="*/ 980618 h 5955635"/>
              <a:gd name="connsiteX3450" fmla="*/ 4672523 w 6187971"/>
              <a:gd name="connsiteY3450" fmla="*/ 977077 h 5955635"/>
              <a:gd name="connsiteX3451" fmla="*/ 4659666 w 6187971"/>
              <a:gd name="connsiteY3451" fmla="*/ 960985 h 5955635"/>
              <a:gd name="connsiteX3452" fmla="*/ 4658704 w 6187971"/>
              <a:gd name="connsiteY3452" fmla="*/ 956481 h 5955635"/>
              <a:gd name="connsiteX3453" fmla="*/ 4653237 w 6187971"/>
              <a:gd name="connsiteY3453" fmla="*/ 952939 h 5955635"/>
              <a:gd name="connsiteX3454" fmla="*/ 4648733 w 6187971"/>
              <a:gd name="connsiteY3454" fmla="*/ 953901 h 5955635"/>
              <a:gd name="connsiteX3455" fmla="*/ 4649695 w 6187971"/>
              <a:gd name="connsiteY3455" fmla="*/ 958406 h 5955635"/>
              <a:gd name="connsiteX3456" fmla="*/ 4626869 w 6187971"/>
              <a:gd name="connsiteY3456" fmla="*/ 939735 h 5955635"/>
              <a:gd name="connsiteX3457" fmla="*/ 4621402 w 6187971"/>
              <a:gd name="connsiteY3457" fmla="*/ 936193 h 5955635"/>
              <a:gd name="connsiteX3458" fmla="*/ 4616898 w 6187971"/>
              <a:gd name="connsiteY3458" fmla="*/ 937155 h 5955635"/>
              <a:gd name="connsiteX3459" fmla="*/ 4617860 w 6187971"/>
              <a:gd name="connsiteY3459" fmla="*/ 941660 h 5955635"/>
              <a:gd name="connsiteX3460" fmla="*/ 4597919 w 6187971"/>
              <a:gd name="connsiteY3460" fmla="*/ 936500 h 5955635"/>
              <a:gd name="connsiteX3461" fmla="*/ 4529437 w 6187971"/>
              <a:gd name="connsiteY3461" fmla="*/ 880487 h 5955635"/>
              <a:gd name="connsiteX3462" fmla="*/ 4525895 w 6187971"/>
              <a:gd name="connsiteY3462" fmla="*/ 885952 h 5955635"/>
              <a:gd name="connsiteX3463" fmla="*/ 4524932 w 6187971"/>
              <a:gd name="connsiteY3463" fmla="*/ 881449 h 5955635"/>
              <a:gd name="connsiteX3464" fmla="*/ 4519466 w 6187971"/>
              <a:gd name="connsiteY3464" fmla="*/ 877907 h 5955635"/>
              <a:gd name="connsiteX3465" fmla="*/ 4520428 w 6187971"/>
              <a:gd name="connsiteY3465" fmla="*/ 882411 h 5955635"/>
              <a:gd name="connsiteX3466" fmla="*/ 4484744 w 6187971"/>
              <a:gd name="connsiteY3466" fmla="*/ 847649 h 5955635"/>
              <a:gd name="connsiteX3467" fmla="*/ 4476697 w 6187971"/>
              <a:gd name="connsiteY3467" fmla="*/ 854077 h 5955635"/>
              <a:gd name="connsiteX3468" fmla="*/ 4470269 w 6187971"/>
              <a:gd name="connsiteY3468" fmla="*/ 846031 h 5955635"/>
              <a:gd name="connsiteX3469" fmla="*/ 4459336 w 6187971"/>
              <a:gd name="connsiteY3469" fmla="*/ 838948 h 5955635"/>
              <a:gd name="connsiteX3470" fmla="*/ 4463840 w 6187971"/>
              <a:gd name="connsiteY3470" fmla="*/ 837986 h 5955635"/>
              <a:gd name="connsiteX3471" fmla="*/ 4462878 w 6187971"/>
              <a:gd name="connsiteY3471" fmla="*/ 833481 h 5955635"/>
              <a:gd name="connsiteX3472" fmla="*/ 4452907 w 6187971"/>
              <a:gd name="connsiteY3472" fmla="*/ 830902 h 5955635"/>
              <a:gd name="connsiteX3473" fmla="*/ 4448404 w 6187971"/>
              <a:gd name="connsiteY3473" fmla="*/ 831864 h 5955635"/>
              <a:gd name="connsiteX3474" fmla="*/ 4411102 w 6187971"/>
              <a:gd name="connsiteY3474" fmla="*/ 811576 h 5955635"/>
              <a:gd name="connsiteX3475" fmla="*/ 4422996 w 6187971"/>
              <a:gd name="connsiteY3475" fmla="*/ 823163 h 5955635"/>
              <a:gd name="connsiteX3476" fmla="*/ 4442937 w 6187971"/>
              <a:gd name="connsiteY3476" fmla="*/ 828322 h 5955635"/>
              <a:gd name="connsiteX3477" fmla="*/ 4437470 w 6187971"/>
              <a:gd name="connsiteY3477" fmla="*/ 824781 h 5955635"/>
              <a:gd name="connsiteX3478" fmla="*/ 4432966 w 6187971"/>
              <a:gd name="connsiteY3478" fmla="*/ 825743 h 5955635"/>
              <a:gd name="connsiteX3479" fmla="*/ 4433928 w 6187971"/>
              <a:gd name="connsiteY3479" fmla="*/ 830246 h 5955635"/>
              <a:gd name="connsiteX3480" fmla="*/ 4439395 w 6187971"/>
              <a:gd name="connsiteY3480" fmla="*/ 833789 h 5955635"/>
              <a:gd name="connsiteX3481" fmla="*/ 4434891 w 6187971"/>
              <a:gd name="connsiteY3481" fmla="*/ 834751 h 5955635"/>
              <a:gd name="connsiteX3482" fmla="*/ 4429425 w 6187971"/>
              <a:gd name="connsiteY3482" fmla="*/ 831209 h 5955635"/>
              <a:gd name="connsiteX3483" fmla="*/ 4430387 w 6187971"/>
              <a:gd name="connsiteY3483" fmla="*/ 835713 h 5955635"/>
              <a:gd name="connsiteX3484" fmla="*/ 4435853 w 6187971"/>
              <a:gd name="connsiteY3484" fmla="*/ 839255 h 5955635"/>
              <a:gd name="connsiteX3485" fmla="*/ 4441320 w 6187971"/>
              <a:gd name="connsiteY3485" fmla="*/ 842797 h 5955635"/>
              <a:gd name="connsiteX3486" fmla="*/ 4431350 w 6187971"/>
              <a:gd name="connsiteY3486" fmla="*/ 840217 h 5955635"/>
              <a:gd name="connsiteX3487" fmla="*/ 4425883 w 6187971"/>
              <a:gd name="connsiteY3487" fmla="*/ 836675 h 5955635"/>
              <a:gd name="connsiteX3488" fmla="*/ 4420416 w 6187971"/>
              <a:gd name="connsiteY3488" fmla="*/ 833133 h 5955635"/>
              <a:gd name="connsiteX3489" fmla="*/ 4409484 w 6187971"/>
              <a:gd name="connsiteY3489" fmla="*/ 826050 h 5955635"/>
              <a:gd name="connsiteX3490" fmla="*/ 4411408 w 6187971"/>
              <a:gd name="connsiteY3490" fmla="*/ 835058 h 5955635"/>
              <a:gd name="connsiteX3491" fmla="*/ 4412371 w 6187971"/>
              <a:gd name="connsiteY3491" fmla="*/ 839562 h 5955635"/>
              <a:gd name="connsiteX3492" fmla="*/ 4389543 w 6187971"/>
              <a:gd name="connsiteY3492" fmla="*/ 820892 h 5955635"/>
              <a:gd name="connsiteX3493" fmla="*/ 4394047 w 6187971"/>
              <a:gd name="connsiteY3493" fmla="*/ 819929 h 5955635"/>
              <a:gd name="connsiteX3494" fmla="*/ 4393085 w 6187971"/>
              <a:gd name="connsiteY3494" fmla="*/ 815425 h 5955635"/>
              <a:gd name="connsiteX3495" fmla="*/ 4388581 w 6187971"/>
              <a:gd name="connsiteY3495" fmla="*/ 816387 h 5955635"/>
              <a:gd name="connsiteX3496" fmla="*/ 4384076 w 6187971"/>
              <a:gd name="connsiteY3496" fmla="*/ 817349 h 5955635"/>
              <a:gd name="connsiteX3497" fmla="*/ 4378611 w 6187971"/>
              <a:gd name="connsiteY3497" fmla="*/ 813807 h 5955635"/>
              <a:gd name="connsiteX3498" fmla="*/ 4362211 w 6187971"/>
              <a:gd name="connsiteY3498" fmla="*/ 803182 h 5955635"/>
              <a:gd name="connsiteX3499" fmla="*/ 4335187 w 6187971"/>
              <a:gd name="connsiteY3499" fmla="*/ 808956 h 5955635"/>
              <a:gd name="connsiteX3500" fmla="*/ 4360594 w 6187971"/>
              <a:gd name="connsiteY3500" fmla="*/ 817656 h 5955635"/>
              <a:gd name="connsiteX3501" fmla="*/ 4351586 w 6187971"/>
              <a:gd name="connsiteY3501" fmla="*/ 819581 h 5955635"/>
              <a:gd name="connsiteX3502" fmla="*/ 4352548 w 6187971"/>
              <a:gd name="connsiteY3502" fmla="*/ 824085 h 5955635"/>
              <a:gd name="connsiteX3503" fmla="*/ 4308817 w 6187971"/>
              <a:gd name="connsiteY3503" fmla="*/ 795751 h 5955635"/>
              <a:gd name="connsiteX3504" fmla="*/ 4266049 w 6187971"/>
              <a:gd name="connsiteY3504" fmla="*/ 771921 h 5955635"/>
              <a:gd name="connsiteX3505" fmla="*/ 4275057 w 6187971"/>
              <a:gd name="connsiteY3505" fmla="*/ 769997 h 5955635"/>
              <a:gd name="connsiteX3506" fmla="*/ 4253192 w 6187971"/>
              <a:gd name="connsiteY3506" fmla="*/ 755830 h 5955635"/>
              <a:gd name="connsiteX3507" fmla="*/ 4233250 w 6187971"/>
              <a:gd name="connsiteY3507" fmla="*/ 750670 h 5955635"/>
              <a:gd name="connsiteX3508" fmla="*/ 4224243 w 6187971"/>
              <a:gd name="connsiteY3508" fmla="*/ 752594 h 5955635"/>
              <a:gd name="connsiteX3509" fmla="*/ 4150601 w 6187971"/>
              <a:gd name="connsiteY3509" fmla="*/ 716522 h 5955635"/>
              <a:gd name="connsiteX3510" fmla="*/ 4135164 w 6187971"/>
              <a:gd name="connsiteY3510" fmla="*/ 710400 h 5955635"/>
              <a:gd name="connsiteX3511" fmla="*/ 4189520 w 6187971"/>
              <a:gd name="connsiteY3511" fmla="*/ 722336 h 5955635"/>
              <a:gd name="connsiteX3512" fmla="*/ 4188557 w 6187971"/>
              <a:gd name="connsiteY3512" fmla="*/ 717832 h 5955635"/>
              <a:gd name="connsiteX3513" fmla="*/ 4197566 w 6187971"/>
              <a:gd name="connsiteY3513" fmla="*/ 715907 h 5955635"/>
              <a:gd name="connsiteX3514" fmla="*/ 4134202 w 6187971"/>
              <a:gd name="connsiteY3514" fmla="*/ 705897 h 5955635"/>
              <a:gd name="connsiteX3515" fmla="*/ 4133240 w 6187971"/>
              <a:gd name="connsiteY3515" fmla="*/ 701393 h 5955635"/>
              <a:gd name="connsiteX3516" fmla="*/ 4137743 w 6187971"/>
              <a:gd name="connsiteY3516" fmla="*/ 700431 h 5955635"/>
              <a:gd name="connsiteX3517" fmla="*/ 4132277 w 6187971"/>
              <a:gd name="connsiteY3517" fmla="*/ 696888 h 5955635"/>
              <a:gd name="connsiteX3518" fmla="*/ 4111373 w 6187971"/>
              <a:gd name="connsiteY3518" fmla="*/ 687226 h 5955635"/>
              <a:gd name="connsiteX3519" fmla="*/ 4106870 w 6187971"/>
              <a:gd name="connsiteY3519" fmla="*/ 688188 h 5955635"/>
              <a:gd name="connsiteX3520" fmla="*/ 4101403 w 6187971"/>
              <a:gd name="connsiteY3520" fmla="*/ 684647 h 5955635"/>
              <a:gd name="connsiteX3521" fmla="*/ 4090471 w 6187971"/>
              <a:gd name="connsiteY3521" fmla="*/ 677562 h 5955635"/>
              <a:gd name="connsiteX3522" fmla="*/ 4089509 w 6187971"/>
              <a:gd name="connsiteY3522" fmla="*/ 673058 h 5955635"/>
              <a:gd name="connsiteX3523" fmla="*/ 4084042 w 6187971"/>
              <a:gd name="connsiteY3523" fmla="*/ 669517 h 5955635"/>
              <a:gd name="connsiteX3524" fmla="*/ 4080500 w 6187971"/>
              <a:gd name="connsiteY3524" fmla="*/ 674983 h 5955635"/>
              <a:gd name="connsiteX3525" fmla="*/ 4050589 w 6187971"/>
              <a:gd name="connsiteY3525" fmla="*/ 667244 h 5955635"/>
              <a:gd name="connsiteX3526" fmla="*/ 4055093 w 6187971"/>
              <a:gd name="connsiteY3526" fmla="*/ 666282 h 5955635"/>
              <a:gd name="connsiteX3527" fmla="*/ 4054131 w 6187971"/>
              <a:gd name="connsiteY3527" fmla="*/ 661779 h 5955635"/>
              <a:gd name="connsiteX3528" fmla="*/ 4049627 w 6187971"/>
              <a:gd name="connsiteY3528" fmla="*/ 662741 h 5955635"/>
              <a:gd name="connsiteX3529" fmla="*/ 4045123 w 6187971"/>
              <a:gd name="connsiteY3529" fmla="*/ 663703 h 5955635"/>
              <a:gd name="connsiteX3530" fmla="*/ 4030648 w 6187971"/>
              <a:gd name="connsiteY3530" fmla="*/ 662086 h 5955635"/>
              <a:gd name="connsiteX3531" fmla="*/ 4036115 w 6187971"/>
              <a:gd name="connsiteY3531" fmla="*/ 665628 h 5955635"/>
              <a:gd name="connsiteX3532" fmla="*/ 4080500 w 6187971"/>
              <a:gd name="connsiteY3532" fmla="*/ 674983 h 5955635"/>
              <a:gd name="connsiteX3533" fmla="*/ 4071492 w 6187971"/>
              <a:gd name="connsiteY3533" fmla="*/ 676907 h 5955635"/>
              <a:gd name="connsiteX3534" fmla="*/ 4072455 w 6187971"/>
              <a:gd name="connsiteY3534" fmla="*/ 681412 h 5955635"/>
              <a:gd name="connsiteX3535" fmla="*/ 4076958 w 6187971"/>
              <a:gd name="connsiteY3535" fmla="*/ 680449 h 5955635"/>
              <a:gd name="connsiteX3536" fmla="*/ 4082425 w 6187971"/>
              <a:gd name="connsiteY3536" fmla="*/ 683991 h 5955635"/>
              <a:gd name="connsiteX3537" fmla="*/ 4086929 w 6187971"/>
              <a:gd name="connsiteY3537" fmla="*/ 683029 h 5955635"/>
              <a:gd name="connsiteX3538" fmla="*/ 4083387 w 6187971"/>
              <a:gd name="connsiteY3538" fmla="*/ 688496 h 5955635"/>
              <a:gd name="connsiteX3539" fmla="*/ 4053476 w 6187971"/>
              <a:gd name="connsiteY3539" fmla="*/ 680756 h 5955635"/>
              <a:gd name="connsiteX3540" fmla="*/ 3998561 w 6187971"/>
              <a:gd name="connsiteY3540" fmla="*/ 660699 h 5955635"/>
              <a:gd name="connsiteX3541" fmla="*/ 3993680 w 6187971"/>
              <a:gd name="connsiteY3541" fmla="*/ 659158 h 5955635"/>
              <a:gd name="connsiteX3542" fmla="*/ 3795199 w 6187971"/>
              <a:gd name="connsiteY3542" fmla="*/ 553069 h 5955635"/>
              <a:gd name="connsiteX3543" fmla="*/ 3610375 w 6187971"/>
              <a:gd name="connsiteY3543" fmla="*/ 502608 h 5955635"/>
              <a:gd name="connsiteX3544" fmla="*/ 3188329 w 6187971"/>
              <a:gd name="connsiteY3544" fmla="*/ 467631 h 5955635"/>
              <a:gd name="connsiteX3545" fmla="*/ 2059975 w 6187971"/>
              <a:gd name="connsiteY3545" fmla="*/ 659812 h 5955635"/>
              <a:gd name="connsiteX3546" fmla="*/ 1819343 w 6187971"/>
              <a:gd name="connsiteY3546" fmla="*/ 787483 h 5955635"/>
              <a:gd name="connsiteX3547" fmla="*/ 1454955 w 6187971"/>
              <a:gd name="connsiteY3547" fmla="*/ 1031541 h 5955635"/>
              <a:gd name="connsiteX3548" fmla="*/ 1413812 w 6187971"/>
              <a:gd name="connsiteY3548" fmla="*/ 1040331 h 5955635"/>
              <a:gd name="connsiteX3549" fmla="*/ 1408084 w 6187971"/>
              <a:gd name="connsiteY3549" fmla="*/ 1030679 h 5955635"/>
              <a:gd name="connsiteX3550" fmla="*/ 1408033 w 6187971"/>
              <a:gd name="connsiteY3550" fmla="*/ 1028519 h 5955635"/>
              <a:gd name="connsiteX3551" fmla="*/ 1412039 w 6187971"/>
              <a:gd name="connsiteY3551" fmla="*/ 1024844 h 5955635"/>
              <a:gd name="connsiteX3552" fmla="*/ 1971913 w 6187971"/>
              <a:gd name="connsiteY3552" fmla="*/ 659219 h 5955635"/>
              <a:gd name="connsiteX3553" fmla="*/ 1977379 w 6187971"/>
              <a:gd name="connsiteY3553" fmla="*/ 662762 h 5955635"/>
              <a:gd name="connsiteX3554" fmla="*/ 1981883 w 6187971"/>
              <a:gd name="connsiteY3554" fmla="*/ 661799 h 5955635"/>
              <a:gd name="connsiteX3555" fmla="*/ 1987350 w 6187971"/>
              <a:gd name="connsiteY3555" fmla="*/ 665340 h 5955635"/>
              <a:gd name="connsiteX3556" fmla="*/ 1979303 w 6187971"/>
              <a:gd name="connsiteY3556" fmla="*/ 671769 h 5955635"/>
              <a:gd name="connsiteX3557" fmla="*/ 1980266 w 6187971"/>
              <a:gd name="connsiteY3557" fmla="*/ 676274 h 5955635"/>
              <a:gd name="connsiteX3558" fmla="*/ 1984770 w 6187971"/>
              <a:gd name="connsiteY3558" fmla="*/ 675311 h 5955635"/>
              <a:gd name="connsiteX3559" fmla="*/ 1989274 w 6187971"/>
              <a:gd name="connsiteY3559" fmla="*/ 674349 h 5955635"/>
              <a:gd name="connsiteX3560" fmla="*/ 1992816 w 6187971"/>
              <a:gd name="connsiteY3560" fmla="*/ 668882 h 5955635"/>
              <a:gd name="connsiteX3561" fmla="*/ 1997320 w 6187971"/>
              <a:gd name="connsiteY3561" fmla="*/ 667920 h 5955635"/>
              <a:gd name="connsiteX3562" fmla="*/ 2012756 w 6187971"/>
              <a:gd name="connsiteY3562" fmla="*/ 674041 h 5955635"/>
              <a:gd name="connsiteX3563" fmla="*/ 2014374 w 6187971"/>
              <a:gd name="connsiteY3563" fmla="*/ 659567 h 5955635"/>
              <a:gd name="connsiteX3564" fmla="*/ 2009869 w 6187971"/>
              <a:gd name="connsiteY3564" fmla="*/ 660529 h 5955635"/>
              <a:gd name="connsiteX3565" fmla="*/ 2008907 w 6187971"/>
              <a:gd name="connsiteY3565" fmla="*/ 656026 h 5955635"/>
              <a:gd name="connsiteX3566" fmla="*/ 1995395 w 6187971"/>
              <a:gd name="connsiteY3566" fmla="*/ 658912 h 5955635"/>
              <a:gd name="connsiteX3567" fmla="*/ 1991854 w 6187971"/>
              <a:gd name="connsiteY3567" fmla="*/ 664378 h 5955635"/>
              <a:gd name="connsiteX3568" fmla="*/ 1994433 w 6187971"/>
              <a:gd name="connsiteY3568" fmla="*/ 654408 h 5955635"/>
              <a:gd name="connsiteX3569" fmla="*/ 1998937 w 6187971"/>
              <a:gd name="connsiteY3569" fmla="*/ 653446 h 5955635"/>
              <a:gd name="connsiteX3570" fmla="*/ 2006983 w 6187971"/>
              <a:gd name="connsiteY3570" fmla="*/ 647017 h 5955635"/>
              <a:gd name="connsiteX3571" fmla="*/ 2002479 w 6187971"/>
              <a:gd name="connsiteY3571" fmla="*/ 647979 h 5955635"/>
              <a:gd name="connsiteX3572" fmla="*/ 2213556 w 6187971"/>
              <a:gd name="connsiteY3572" fmla="*/ 555787 h 5955635"/>
              <a:gd name="connsiteX3573" fmla="*/ 2233497 w 6187971"/>
              <a:gd name="connsiteY3573" fmla="*/ 560947 h 5955635"/>
              <a:gd name="connsiteX3574" fmla="*/ 2222565 w 6187971"/>
              <a:gd name="connsiteY3574" fmla="*/ 553862 h 5955635"/>
              <a:gd name="connsiteX3575" fmla="*/ 2227068 w 6187971"/>
              <a:gd name="connsiteY3575" fmla="*/ 552900 h 5955635"/>
              <a:gd name="connsiteX3576" fmla="*/ 2659387 w 6187971"/>
              <a:gd name="connsiteY3576" fmla="*/ 432280 h 5955635"/>
              <a:gd name="connsiteX3577" fmla="*/ 2580211 w 6187971"/>
              <a:gd name="connsiteY3577" fmla="*/ 28532 h 5955635"/>
              <a:gd name="connsiteX3578" fmla="*/ 2760003 w 6187971"/>
              <a:gd name="connsiteY3578" fmla="*/ 9674 h 5955635"/>
              <a:gd name="connsiteX3579" fmla="*/ 4206393 w 6187971"/>
              <a:gd name="connsiteY3579" fmla="*/ 216884 h 5955635"/>
              <a:gd name="connsiteX3580" fmla="*/ 4962093 w 6187971"/>
              <a:gd name="connsiteY3580" fmla="*/ 669428 h 5955635"/>
              <a:gd name="connsiteX3581" fmla="*/ 5227886 w 6187971"/>
              <a:gd name="connsiteY3581" fmla="*/ 888353 h 5955635"/>
              <a:gd name="connsiteX3582" fmla="*/ 5331187 w 6187971"/>
              <a:gd name="connsiteY3582" fmla="*/ 1014893 h 5955635"/>
              <a:gd name="connsiteX3583" fmla="*/ 5518959 w 6187971"/>
              <a:gd name="connsiteY3583" fmla="*/ 1262220 h 5955635"/>
              <a:gd name="connsiteX3584" fmla="*/ 5467079 w 6187971"/>
              <a:gd name="connsiteY3584" fmla="*/ 1138382 h 5955635"/>
              <a:gd name="connsiteX3585" fmla="*/ 5724761 w 6187971"/>
              <a:gd name="connsiteY3585" fmla="*/ 1511561 h 5955635"/>
              <a:gd name="connsiteX3586" fmla="*/ 5659466 w 6187971"/>
              <a:gd name="connsiteY3586" fmla="*/ 1480536 h 5955635"/>
              <a:gd name="connsiteX3587" fmla="*/ 5720297 w 6187971"/>
              <a:gd name="connsiteY3587" fmla="*/ 1600507 h 5955635"/>
              <a:gd name="connsiteX3588" fmla="*/ 5738327 w 6187971"/>
              <a:gd name="connsiteY3588" fmla="*/ 1602521 h 5955635"/>
              <a:gd name="connsiteX3589" fmla="*/ 5788406 w 6187971"/>
              <a:gd name="connsiteY3589" fmla="*/ 1617243 h 5955635"/>
              <a:gd name="connsiteX3590" fmla="*/ 5933129 w 6187971"/>
              <a:gd name="connsiteY3590" fmla="*/ 1928517 h 5955635"/>
              <a:gd name="connsiteX3591" fmla="*/ 6015900 w 6187971"/>
              <a:gd name="connsiteY3591" fmla="*/ 2206099 h 5955635"/>
              <a:gd name="connsiteX3592" fmla="*/ 6018824 w 6187971"/>
              <a:gd name="connsiteY3592" fmla="*/ 2228938 h 5955635"/>
              <a:gd name="connsiteX3593" fmla="*/ 6006787 w 6187971"/>
              <a:gd name="connsiteY3593" fmla="*/ 2254975 h 5955635"/>
              <a:gd name="connsiteX3594" fmla="*/ 5981821 w 6187971"/>
              <a:gd name="connsiteY3594" fmla="*/ 2238800 h 5955635"/>
              <a:gd name="connsiteX3595" fmla="*/ 5955690 w 6187971"/>
              <a:gd name="connsiteY3595" fmla="*/ 2162256 h 5955635"/>
              <a:gd name="connsiteX3596" fmla="*/ 5938475 w 6187971"/>
              <a:gd name="connsiteY3596" fmla="*/ 2136603 h 5955635"/>
              <a:gd name="connsiteX3597" fmla="*/ 5953240 w 6187971"/>
              <a:gd name="connsiteY3597" fmla="*/ 2233173 h 5955635"/>
              <a:gd name="connsiteX3598" fmla="*/ 6087185 w 6187971"/>
              <a:gd name="connsiteY3598" fmla="*/ 2695361 h 5955635"/>
              <a:gd name="connsiteX3599" fmla="*/ 6081069 w 6187971"/>
              <a:gd name="connsiteY3599" fmla="*/ 3289153 h 5955635"/>
              <a:gd name="connsiteX3600" fmla="*/ 5808111 w 6187971"/>
              <a:gd name="connsiteY3600" fmla="*/ 4272372 h 5955635"/>
              <a:gd name="connsiteX3601" fmla="*/ 5083073 w 6187971"/>
              <a:gd name="connsiteY3601" fmla="*/ 5189877 h 5955635"/>
              <a:gd name="connsiteX3602" fmla="*/ 4748863 w 6187971"/>
              <a:gd name="connsiteY3602" fmla="*/ 5447042 h 5955635"/>
              <a:gd name="connsiteX3603" fmla="*/ 3740846 w 6187971"/>
              <a:gd name="connsiteY3603" fmla="*/ 5863806 h 5955635"/>
              <a:gd name="connsiteX3604" fmla="*/ 3169933 w 6187971"/>
              <a:gd name="connsiteY3604" fmla="*/ 5946671 h 5955635"/>
              <a:gd name="connsiteX3605" fmla="*/ 2972383 w 6187971"/>
              <a:gd name="connsiteY3605" fmla="*/ 5955635 h 5955635"/>
              <a:gd name="connsiteX3606" fmla="*/ 2888242 w 6187971"/>
              <a:gd name="connsiteY3606" fmla="*/ 5946236 h 5955635"/>
              <a:gd name="connsiteX3607" fmla="*/ 2773508 w 6187971"/>
              <a:gd name="connsiteY3607" fmla="*/ 5949239 h 5955635"/>
              <a:gd name="connsiteX3608" fmla="*/ 2719689 w 6187971"/>
              <a:gd name="connsiteY3608" fmla="*/ 5935317 h 5955635"/>
              <a:gd name="connsiteX3609" fmla="*/ 2651853 w 6187971"/>
              <a:gd name="connsiteY3609" fmla="*/ 5910702 h 5955635"/>
              <a:gd name="connsiteX3610" fmla="*/ 2524570 w 6187971"/>
              <a:gd name="connsiteY3610" fmla="*/ 5900743 h 5955635"/>
              <a:gd name="connsiteX3611" fmla="*/ 2303959 w 6187971"/>
              <a:gd name="connsiteY3611" fmla="*/ 5838373 h 5955635"/>
              <a:gd name="connsiteX3612" fmla="*/ 1704545 w 6187971"/>
              <a:gd name="connsiteY3612" fmla="*/ 5577311 h 5955635"/>
              <a:gd name="connsiteX3613" fmla="*/ 1349927 w 6187971"/>
              <a:gd name="connsiteY3613" fmla="*/ 5363675 h 5955635"/>
              <a:gd name="connsiteX3614" fmla="*/ 1326431 w 6187971"/>
              <a:gd name="connsiteY3614" fmla="*/ 5345230 h 5955635"/>
              <a:gd name="connsiteX3615" fmla="*/ 1324450 w 6187971"/>
              <a:gd name="connsiteY3615" fmla="*/ 5308501 h 5955635"/>
              <a:gd name="connsiteX3616" fmla="*/ 1353031 w 6187971"/>
              <a:gd name="connsiteY3616" fmla="*/ 5314127 h 5955635"/>
              <a:gd name="connsiteX3617" fmla="*/ 1535006 w 6187971"/>
              <a:gd name="connsiteY3617" fmla="*/ 5433636 h 5955635"/>
              <a:gd name="connsiteX3618" fmla="*/ 1570795 w 6187971"/>
              <a:gd name="connsiteY3618" fmla="*/ 5445544 h 5955635"/>
              <a:gd name="connsiteX3619" fmla="*/ 1578274 w 6187971"/>
              <a:gd name="connsiteY3619" fmla="*/ 5443946 h 5955635"/>
              <a:gd name="connsiteX3620" fmla="*/ 1573335 w 6187971"/>
              <a:gd name="connsiteY3620" fmla="*/ 5439134 h 5955635"/>
              <a:gd name="connsiteX3621" fmla="*/ 1245045 w 6187971"/>
              <a:gd name="connsiteY3621" fmla="*/ 5202275 h 5955635"/>
              <a:gd name="connsiteX3622" fmla="*/ 1146122 w 6187971"/>
              <a:gd name="connsiteY3622" fmla="*/ 5123684 h 5955635"/>
              <a:gd name="connsiteX3623" fmla="*/ 1114075 w 6187971"/>
              <a:gd name="connsiteY3623" fmla="*/ 5110977 h 5955635"/>
              <a:gd name="connsiteX3624" fmla="*/ 1239256 w 6187971"/>
              <a:gd name="connsiteY3624" fmla="*/ 5275861 h 5955635"/>
              <a:gd name="connsiteX3625" fmla="*/ 647691 w 6187971"/>
              <a:gd name="connsiteY3625" fmla="*/ 4639642 h 5955635"/>
              <a:gd name="connsiteX3626" fmla="*/ 698822 w 6187971"/>
              <a:gd name="connsiteY3626" fmla="*/ 4677603 h 5955635"/>
              <a:gd name="connsiteX3627" fmla="*/ 744471 w 6187971"/>
              <a:gd name="connsiteY3627" fmla="*/ 4726512 h 5955635"/>
              <a:gd name="connsiteX3628" fmla="*/ 859121 w 6187971"/>
              <a:gd name="connsiteY3628" fmla="*/ 4860405 h 5955635"/>
              <a:gd name="connsiteX3629" fmla="*/ 869143 w 6187971"/>
              <a:gd name="connsiteY3629" fmla="*/ 4852397 h 5955635"/>
              <a:gd name="connsiteX3630" fmla="*/ 750753 w 6187971"/>
              <a:gd name="connsiteY3630" fmla="*/ 4719304 h 5955635"/>
              <a:gd name="connsiteX3631" fmla="*/ 408923 w 6187971"/>
              <a:gd name="connsiteY3631" fmla="*/ 4135320 h 5955635"/>
              <a:gd name="connsiteX3632" fmla="*/ 164008 w 6187971"/>
              <a:gd name="connsiteY3632" fmla="*/ 2787582 h 5955635"/>
              <a:gd name="connsiteX3633" fmla="*/ 184206 w 6187971"/>
              <a:gd name="connsiteY3633" fmla="*/ 2525154 h 5955635"/>
              <a:gd name="connsiteX3634" fmla="*/ 195172 w 6187971"/>
              <a:gd name="connsiteY3634" fmla="*/ 2503257 h 5955635"/>
              <a:gd name="connsiteX3635" fmla="*/ 203581 w 6187971"/>
              <a:gd name="connsiteY3635" fmla="*/ 2515148 h 5955635"/>
              <a:gd name="connsiteX3636" fmla="*/ 227360 w 6187971"/>
              <a:gd name="connsiteY3636" fmla="*/ 3358710 h 5955635"/>
              <a:gd name="connsiteX3637" fmla="*/ 327131 w 6187971"/>
              <a:gd name="connsiteY3637" fmla="*/ 3789091 h 5955635"/>
              <a:gd name="connsiteX3638" fmla="*/ 340188 w 6187971"/>
              <a:gd name="connsiteY3638" fmla="*/ 3841053 h 5955635"/>
              <a:gd name="connsiteX3639" fmla="*/ 356203 w 6187971"/>
              <a:gd name="connsiteY3639" fmla="*/ 3861096 h 5955635"/>
              <a:gd name="connsiteX3640" fmla="*/ 365970 w 6187971"/>
              <a:gd name="connsiteY3640" fmla="*/ 3833590 h 5955635"/>
              <a:gd name="connsiteX3641" fmla="*/ 307461 w 6187971"/>
              <a:gd name="connsiteY3641" fmla="*/ 3632951 h 5955635"/>
              <a:gd name="connsiteX3642" fmla="*/ 402527 w 6187971"/>
              <a:gd name="connsiteY3642" fmla="*/ 1981840 h 5955635"/>
              <a:gd name="connsiteX3643" fmla="*/ 407611 w 6187971"/>
              <a:gd name="connsiteY3643" fmla="*/ 1969022 h 5955635"/>
              <a:gd name="connsiteX3644" fmla="*/ 419903 w 6187971"/>
              <a:gd name="connsiteY3644" fmla="*/ 1962484 h 5955635"/>
              <a:gd name="connsiteX3645" fmla="*/ 392454 w 6187971"/>
              <a:gd name="connsiteY3645" fmla="*/ 2071985 h 5955635"/>
              <a:gd name="connsiteX3646" fmla="*/ 253961 w 6187971"/>
              <a:gd name="connsiteY3646" fmla="*/ 2897420 h 5955635"/>
              <a:gd name="connsiteX3647" fmla="*/ 260448 w 6187971"/>
              <a:gd name="connsiteY3647" fmla="*/ 2991849 h 5955635"/>
              <a:gd name="connsiteX3648" fmla="*/ 272323 w 6187971"/>
              <a:gd name="connsiteY3648" fmla="*/ 3010820 h 5955635"/>
              <a:gd name="connsiteX3649" fmla="*/ 290098 w 6187971"/>
              <a:gd name="connsiteY3649" fmla="*/ 2993336 h 5955635"/>
              <a:gd name="connsiteX3650" fmla="*/ 304677 w 6187971"/>
              <a:gd name="connsiteY3650" fmla="*/ 2960890 h 5955635"/>
              <a:gd name="connsiteX3651" fmla="*/ 407652 w 6187971"/>
              <a:gd name="connsiteY3651" fmla="*/ 3607635 h 5955635"/>
              <a:gd name="connsiteX3652" fmla="*/ 440447 w 6187971"/>
              <a:gd name="connsiteY3652" fmla="*/ 3706220 h 5955635"/>
              <a:gd name="connsiteX3653" fmla="*/ 415132 w 6187971"/>
              <a:gd name="connsiteY3653" fmla="*/ 3606037 h 5955635"/>
              <a:gd name="connsiteX3654" fmla="*/ 337201 w 6187971"/>
              <a:gd name="connsiteY3654" fmla="*/ 3067354 h 5955635"/>
              <a:gd name="connsiteX3655" fmla="*/ 477138 w 6187971"/>
              <a:gd name="connsiteY3655" fmla="*/ 2065625 h 5955635"/>
              <a:gd name="connsiteX3656" fmla="*/ 489702 w 6187971"/>
              <a:gd name="connsiteY3656" fmla="*/ 2051208 h 5955635"/>
              <a:gd name="connsiteX3657" fmla="*/ 430613 w 6187971"/>
              <a:gd name="connsiteY3657" fmla="*/ 3413056 h 5955635"/>
              <a:gd name="connsiteX3658" fmla="*/ 428865 w 6187971"/>
              <a:gd name="connsiteY3658" fmla="*/ 3386728 h 5955635"/>
              <a:gd name="connsiteX3659" fmla="*/ 466894 w 6187971"/>
              <a:gd name="connsiteY3659" fmla="*/ 3622863 h 5955635"/>
              <a:gd name="connsiteX3660" fmla="*/ 489988 w 6187971"/>
              <a:gd name="connsiteY3660" fmla="*/ 3730960 h 5955635"/>
              <a:gd name="connsiteX3661" fmla="*/ 599154 w 6187971"/>
              <a:gd name="connsiteY3661" fmla="*/ 4065569 h 5955635"/>
              <a:gd name="connsiteX3662" fmla="*/ 634491 w 6187971"/>
              <a:gd name="connsiteY3662" fmla="*/ 4142793 h 5955635"/>
              <a:gd name="connsiteX3663" fmla="*/ 639302 w 6187971"/>
              <a:gd name="connsiteY3663" fmla="*/ 4165313 h 5955635"/>
              <a:gd name="connsiteX3664" fmla="*/ 643807 w 6187971"/>
              <a:gd name="connsiteY3664" fmla="*/ 4164351 h 5955635"/>
              <a:gd name="connsiteX3665" fmla="*/ 1044223 w 6187971"/>
              <a:gd name="connsiteY3665" fmla="*/ 4804087 h 5955635"/>
              <a:gd name="connsiteX3666" fmla="*/ 1194661 w 6187971"/>
              <a:gd name="connsiteY3666" fmla="*/ 4979171 h 5955635"/>
              <a:gd name="connsiteX3667" fmla="*/ 1143540 w 6187971"/>
              <a:gd name="connsiteY3667" fmla="*/ 4938286 h 5955635"/>
              <a:gd name="connsiteX3668" fmla="*/ 1194007 w 6187971"/>
              <a:gd name="connsiteY3668" fmla="*/ 4998149 h 5955635"/>
              <a:gd name="connsiteX3669" fmla="*/ 1243203 w 6187971"/>
              <a:gd name="connsiteY3669" fmla="*/ 5030025 h 5955635"/>
              <a:gd name="connsiteX3670" fmla="*/ 1200128 w 6187971"/>
              <a:gd name="connsiteY3670" fmla="*/ 4982713 h 5955635"/>
              <a:gd name="connsiteX3671" fmla="*/ 1320040 w 6187971"/>
              <a:gd name="connsiteY3671" fmla="*/ 5103092 h 5955635"/>
              <a:gd name="connsiteX3672" fmla="*/ 1390447 w 6187971"/>
              <a:gd name="connsiteY3672" fmla="*/ 5168114 h 5955635"/>
              <a:gd name="connsiteX3673" fmla="*/ 1438027 w 6187971"/>
              <a:gd name="connsiteY3673" fmla="*/ 5214464 h 5955635"/>
              <a:gd name="connsiteX3674" fmla="*/ 1469862 w 6187971"/>
              <a:gd name="connsiteY3674" fmla="*/ 5231211 h 5955635"/>
              <a:gd name="connsiteX3675" fmla="*/ 4098674 w 6187971"/>
              <a:gd name="connsiteY3675" fmla="*/ 5653890 h 5955635"/>
              <a:gd name="connsiteX3676" fmla="*/ 5058287 w 6187971"/>
              <a:gd name="connsiteY3676" fmla="*/ 5053265 h 5955635"/>
              <a:gd name="connsiteX3677" fmla="*/ 5862270 w 6187971"/>
              <a:gd name="connsiteY3677" fmla="*/ 2776293 h 5955635"/>
              <a:gd name="connsiteX3678" fmla="*/ 5834711 w 6187971"/>
              <a:gd name="connsiteY3678" fmla="*/ 2603214 h 5955635"/>
              <a:gd name="connsiteX3679" fmla="*/ 5838253 w 6187971"/>
              <a:gd name="connsiteY3679" fmla="*/ 2597748 h 5955635"/>
              <a:gd name="connsiteX3680" fmla="*/ 5835366 w 6187971"/>
              <a:gd name="connsiteY3680" fmla="*/ 2584235 h 5955635"/>
              <a:gd name="connsiteX3681" fmla="*/ 5829900 w 6187971"/>
              <a:gd name="connsiteY3681" fmla="*/ 2580694 h 5955635"/>
              <a:gd name="connsiteX3682" fmla="*/ 5802956 w 6187971"/>
              <a:gd name="connsiteY3682" fmla="*/ 2454580 h 5955635"/>
              <a:gd name="connsiteX3683" fmla="*/ 5713385 w 6187971"/>
              <a:gd name="connsiteY3683" fmla="*/ 2167591 h 5955635"/>
              <a:gd name="connsiteX3684" fmla="*/ 5230091 w 6187971"/>
              <a:gd name="connsiteY3684" fmla="*/ 1338337 h 5955635"/>
              <a:gd name="connsiteX3685" fmla="*/ 4852032 w 6187971"/>
              <a:gd name="connsiteY3685" fmla="*/ 957564 h 5955635"/>
              <a:gd name="connsiteX3686" fmla="*/ 4862002 w 6187971"/>
              <a:gd name="connsiteY3686" fmla="*/ 960144 h 5955635"/>
              <a:gd name="connsiteX3687" fmla="*/ 4798985 w 6187971"/>
              <a:gd name="connsiteY3687" fmla="*/ 907672 h 5955635"/>
              <a:gd name="connsiteX3688" fmla="*/ 4760721 w 6187971"/>
              <a:gd name="connsiteY3688" fmla="*/ 882879 h 5955635"/>
              <a:gd name="connsiteX3689" fmla="*/ 4644966 w 6187971"/>
              <a:gd name="connsiteY3689" fmla="*/ 803998 h 5955635"/>
              <a:gd name="connsiteX3690" fmla="*/ 4601235 w 6187971"/>
              <a:gd name="connsiteY3690" fmla="*/ 775665 h 5955635"/>
              <a:gd name="connsiteX3691" fmla="*/ 4191873 w 6187971"/>
              <a:gd name="connsiteY3691" fmla="*/ 556997 h 5955635"/>
              <a:gd name="connsiteX3692" fmla="*/ 4317947 w 6187971"/>
              <a:gd name="connsiteY3692" fmla="*/ 595996 h 5955635"/>
              <a:gd name="connsiteX3693" fmla="*/ 4340774 w 6187971"/>
              <a:gd name="connsiteY3693" fmla="*/ 614667 h 5955635"/>
              <a:gd name="connsiteX3694" fmla="*/ 4468773 w 6187971"/>
              <a:gd name="connsiteY3694" fmla="*/ 662675 h 5955635"/>
              <a:gd name="connsiteX3695" fmla="*/ 4433088 w 6187971"/>
              <a:gd name="connsiteY3695" fmla="*/ 627913 h 5955635"/>
              <a:gd name="connsiteX3696" fmla="*/ 4325031 w 6187971"/>
              <a:gd name="connsiteY3696" fmla="*/ 585063 h 5955635"/>
              <a:gd name="connsiteX3697" fmla="*/ 4302203 w 6187971"/>
              <a:gd name="connsiteY3697" fmla="*/ 566393 h 5955635"/>
              <a:gd name="connsiteX3698" fmla="*/ 4216974 w 6187971"/>
              <a:gd name="connsiteY3698" fmla="*/ 542214 h 5955635"/>
              <a:gd name="connsiteX3699" fmla="*/ 4133361 w 6187971"/>
              <a:gd name="connsiteY3699" fmla="*/ 503562 h 5955635"/>
              <a:gd name="connsiteX3700" fmla="*/ 4109878 w 6187971"/>
              <a:gd name="connsiteY3700" fmla="*/ 503869 h 5955635"/>
              <a:gd name="connsiteX3701" fmla="*/ 4072576 w 6187971"/>
              <a:gd name="connsiteY3701" fmla="*/ 483581 h 5955635"/>
              <a:gd name="connsiteX3702" fmla="*/ 4026266 w 6187971"/>
              <a:gd name="connsiteY3702" fmla="*/ 465217 h 5955635"/>
              <a:gd name="connsiteX3703" fmla="*/ 3970292 w 6187971"/>
              <a:gd name="connsiteY3703" fmla="*/ 467757 h 5955635"/>
              <a:gd name="connsiteX3704" fmla="*/ 3986691 w 6187971"/>
              <a:gd name="connsiteY3704" fmla="*/ 478382 h 5955635"/>
              <a:gd name="connsiteX3705" fmla="*/ 2556561 w 6187971"/>
              <a:gd name="connsiteY3705" fmla="*/ 397733 h 5955635"/>
              <a:gd name="connsiteX3706" fmla="*/ 2508145 w 6187971"/>
              <a:gd name="connsiteY3706" fmla="*/ 410487 h 5955635"/>
              <a:gd name="connsiteX3707" fmla="*/ 2458913 w 6187971"/>
              <a:gd name="connsiteY3707" fmla="*/ 419861 h 5955635"/>
              <a:gd name="connsiteX3708" fmla="*/ 1598952 w 6187971"/>
              <a:gd name="connsiteY3708" fmla="*/ 799372 h 5955635"/>
              <a:gd name="connsiteX3709" fmla="*/ 1473216 w 6187971"/>
              <a:gd name="connsiteY3709" fmla="*/ 879030 h 5955635"/>
              <a:gd name="connsiteX3710" fmla="*/ 1451174 w 6187971"/>
              <a:gd name="connsiteY3710" fmla="*/ 885695 h 5955635"/>
              <a:gd name="connsiteX3711" fmla="*/ 1449321 w 6187971"/>
              <a:gd name="connsiteY3711" fmla="*/ 858715 h 5955635"/>
              <a:gd name="connsiteX3712" fmla="*/ 1500105 w 6187971"/>
              <a:gd name="connsiteY3712" fmla="*/ 812669 h 5955635"/>
              <a:gd name="connsiteX3713" fmla="*/ 1844558 w 6187971"/>
              <a:gd name="connsiteY3713" fmla="*/ 621754 h 5955635"/>
              <a:gd name="connsiteX3714" fmla="*/ 1796350 w 6187971"/>
              <a:gd name="connsiteY3714" fmla="*/ 606633 h 5955635"/>
              <a:gd name="connsiteX3715" fmla="*/ 1915531 w 6187971"/>
              <a:gd name="connsiteY3715" fmla="*/ 542063 h 5955635"/>
              <a:gd name="connsiteX3716" fmla="*/ 2801357 w 6187971"/>
              <a:gd name="connsiteY3716" fmla="*/ 303925 h 5955635"/>
              <a:gd name="connsiteX3717" fmla="*/ 3448335 w 6187971"/>
              <a:gd name="connsiteY3717" fmla="*/ 329955 h 5955635"/>
              <a:gd name="connsiteX3718" fmla="*/ 3639713 w 6187971"/>
              <a:gd name="connsiteY3718" fmla="*/ 365329 h 5955635"/>
              <a:gd name="connsiteX3719" fmla="*/ 3679531 w 6187971"/>
              <a:gd name="connsiteY3719" fmla="*/ 341178 h 5955635"/>
              <a:gd name="connsiteX3720" fmla="*/ 3641345 w 6187971"/>
              <a:gd name="connsiteY3720" fmla="*/ 318050 h 5955635"/>
              <a:gd name="connsiteX3721" fmla="*/ 3579519 w 6187971"/>
              <a:gd name="connsiteY3721" fmla="*/ 294106 h 5955635"/>
              <a:gd name="connsiteX3722" fmla="*/ 3921820 w 6187971"/>
              <a:gd name="connsiteY3722" fmla="*/ 340254 h 5955635"/>
              <a:gd name="connsiteX3723" fmla="*/ 4117320 w 6187971"/>
              <a:gd name="connsiteY3723" fmla="*/ 404078 h 5955635"/>
              <a:gd name="connsiteX3724" fmla="*/ 3929573 w 6187971"/>
              <a:gd name="connsiteY3724" fmla="*/ 330776 h 5955635"/>
              <a:gd name="connsiteX3725" fmla="*/ 3651529 w 6187971"/>
              <a:gd name="connsiteY3725" fmla="*/ 265034 h 5955635"/>
              <a:gd name="connsiteX3726" fmla="*/ 2868463 w 6187971"/>
              <a:gd name="connsiteY3726" fmla="*/ 215284 h 5955635"/>
              <a:gd name="connsiteX3727" fmla="*/ 2767746 w 6187971"/>
              <a:gd name="connsiteY3727" fmla="*/ 228980 h 5955635"/>
              <a:gd name="connsiteX3728" fmla="*/ 2799794 w 6187971"/>
              <a:gd name="connsiteY3728" fmla="*/ 241686 h 5955635"/>
              <a:gd name="connsiteX3729" fmla="*/ 3465473 w 6187971"/>
              <a:gd name="connsiteY3729" fmla="*/ 263721 h 5955635"/>
              <a:gd name="connsiteX3730" fmla="*/ 3497920 w 6187971"/>
              <a:gd name="connsiteY3730" fmla="*/ 278298 h 5955635"/>
              <a:gd name="connsiteX3731" fmla="*/ 3460245 w 6187971"/>
              <a:gd name="connsiteY3731" fmla="*/ 294168 h 5955635"/>
              <a:gd name="connsiteX3732" fmla="*/ 3247224 w 6187971"/>
              <a:gd name="connsiteY3732" fmla="*/ 267329 h 5955635"/>
              <a:gd name="connsiteX3733" fmla="*/ 2317144 w 6187971"/>
              <a:gd name="connsiteY3733" fmla="*/ 362401 h 5955635"/>
              <a:gd name="connsiteX3734" fmla="*/ 1646991 w 6187971"/>
              <a:gd name="connsiteY3734" fmla="*/ 658097 h 5955635"/>
              <a:gd name="connsiteX3735" fmla="*/ 1510978 w 6187971"/>
              <a:gd name="connsiteY3735" fmla="*/ 726263 h 5955635"/>
              <a:gd name="connsiteX3736" fmla="*/ 2562299 w 6187971"/>
              <a:gd name="connsiteY3736" fmla="*/ 265051 h 5955635"/>
              <a:gd name="connsiteX3737" fmla="*/ 2496459 w 6187971"/>
              <a:gd name="connsiteY3737" fmla="*/ 249786 h 5955635"/>
              <a:gd name="connsiteX3738" fmla="*/ 2679065 w 6187971"/>
              <a:gd name="connsiteY3738" fmla="*/ 216639 h 5955635"/>
              <a:gd name="connsiteX3739" fmla="*/ 2939402 w 6187971"/>
              <a:gd name="connsiteY3739" fmla="*/ 190351 h 5955635"/>
              <a:gd name="connsiteX3740" fmla="*/ 2959175 w 6187971"/>
              <a:gd name="connsiteY3740" fmla="*/ 182215 h 5955635"/>
              <a:gd name="connsiteX3741" fmla="*/ 2939547 w 6187971"/>
              <a:gd name="connsiteY3741" fmla="*/ 172721 h 5955635"/>
              <a:gd name="connsiteX3742" fmla="*/ 2616967 w 6187971"/>
              <a:gd name="connsiteY3742" fmla="*/ 200575 h 5955635"/>
              <a:gd name="connsiteX3743" fmla="*/ 2537493 w 6187971"/>
              <a:gd name="connsiteY3743" fmla="*/ 203867 h 5955635"/>
              <a:gd name="connsiteX3744" fmla="*/ 2217149 w 6187971"/>
              <a:gd name="connsiteY3744" fmla="*/ 287950 h 5955635"/>
              <a:gd name="connsiteX3745" fmla="*/ 1542585 w 6187971"/>
              <a:gd name="connsiteY3745" fmla="*/ 590454 h 5955635"/>
              <a:gd name="connsiteX3746" fmla="*/ 1168430 w 6187971"/>
              <a:gd name="connsiteY3746" fmla="*/ 862020 h 5955635"/>
              <a:gd name="connsiteX3747" fmla="*/ 1130881 w 6187971"/>
              <a:gd name="connsiteY3747" fmla="*/ 887640 h 5955635"/>
              <a:gd name="connsiteX3748" fmla="*/ 1168592 w 6187971"/>
              <a:gd name="connsiteY3748" fmla="*/ 817011 h 5955635"/>
              <a:gd name="connsiteX3749" fmla="*/ 1476602 w 6187971"/>
              <a:gd name="connsiteY3749" fmla="*/ 592819 h 5955635"/>
              <a:gd name="connsiteX3750" fmla="*/ 2591346 w 6187971"/>
              <a:gd name="connsiteY3750" fmla="*/ 163030 h 5955635"/>
              <a:gd name="connsiteX3751" fmla="*/ 3091031 w 6187971"/>
              <a:gd name="connsiteY3751" fmla="*/ 140357 h 5955635"/>
              <a:gd name="connsiteX3752" fmla="*/ 3716875 w 6187971"/>
              <a:gd name="connsiteY3752" fmla="*/ 213921 h 5955635"/>
              <a:gd name="connsiteX3753" fmla="*/ 3758928 w 6187971"/>
              <a:gd name="connsiteY3753" fmla="*/ 245999 h 5955635"/>
              <a:gd name="connsiteX3754" fmla="*/ 3775216 w 6187971"/>
              <a:gd name="connsiteY3754" fmla="*/ 258163 h 5955635"/>
              <a:gd name="connsiteX3755" fmla="*/ 4143920 w 6187971"/>
              <a:gd name="connsiteY3755" fmla="*/ 372975 h 5955635"/>
              <a:gd name="connsiteX3756" fmla="*/ 4155540 w 6187971"/>
              <a:gd name="connsiteY3756" fmla="*/ 372448 h 5955635"/>
              <a:gd name="connsiteX3757" fmla="*/ 4123382 w 6187971"/>
              <a:gd name="connsiteY3757" fmla="*/ 322612 h 5955635"/>
              <a:gd name="connsiteX3758" fmla="*/ 3554239 w 6187971"/>
              <a:gd name="connsiteY3758" fmla="*/ 139165 h 5955635"/>
              <a:gd name="connsiteX3759" fmla="*/ 2590565 w 6187971"/>
              <a:gd name="connsiteY3759" fmla="*/ 131911 h 5955635"/>
              <a:gd name="connsiteX3760" fmla="*/ 2058218 w 6187971"/>
              <a:gd name="connsiteY3760" fmla="*/ 267154 h 5955635"/>
              <a:gd name="connsiteX3761" fmla="*/ 1849558 w 6187971"/>
              <a:gd name="connsiteY3761" fmla="*/ 315643 h 5955635"/>
              <a:gd name="connsiteX3762" fmla="*/ 2520059 w 6187971"/>
              <a:gd name="connsiteY3762" fmla="*/ 103956 h 5955635"/>
              <a:gd name="connsiteX3763" fmla="*/ 3222250 w 6187971"/>
              <a:gd name="connsiteY3763" fmla="*/ 49751 h 5955635"/>
              <a:gd name="connsiteX3764" fmla="*/ 2580338 w 6187971"/>
              <a:gd name="connsiteY3764" fmla="*/ 38281 h 5955635"/>
              <a:gd name="connsiteX3765" fmla="*/ 2580211 w 6187971"/>
              <a:gd name="connsiteY3765" fmla="*/ 28532 h 5955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</a:cxnLst>
            <a:rect l="l" t="t" r="r" b="b"/>
            <a:pathLst>
              <a:path w="6187971" h="5955635">
                <a:moveTo>
                  <a:pt x="3175848" y="5544922"/>
                </a:moveTo>
                <a:cubicBezTo>
                  <a:pt x="3180352" y="5543959"/>
                  <a:pt x="3180352" y="5543959"/>
                  <a:pt x="3184857" y="5542997"/>
                </a:cubicBezTo>
                <a:lnTo>
                  <a:pt x="3185794" y="5544792"/>
                </a:lnTo>
                <a:close/>
                <a:moveTo>
                  <a:pt x="3509992" y="5452506"/>
                </a:moveTo>
                <a:lnTo>
                  <a:pt x="3560810" y="5445094"/>
                </a:lnTo>
                <a:lnTo>
                  <a:pt x="3523318" y="5451849"/>
                </a:lnTo>
                <a:cubicBezTo>
                  <a:pt x="3523318" y="5451849"/>
                  <a:pt x="3523318" y="5451849"/>
                  <a:pt x="3518813" y="5452811"/>
                </a:cubicBezTo>
                <a:close/>
                <a:moveTo>
                  <a:pt x="3472811" y="5457929"/>
                </a:moveTo>
                <a:cubicBezTo>
                  <a:pt x="3477314" y="5456967"/>
                  <a:pt x="3477314" y="5456967"/>
                  <a:pt x="3477314" y="5456967"/>
                </a:cubicBezTo>
                <a:cubicBezTo>
                  <a:pt x="3477314" y="5456967"/>
                  <a:pt x="3477314" y="5456967"/>
                  <a:pt x="3481818" y="5456005"/>
                </a:cubicBezTo>
                <a:cubicBezTo>
                  <a:pt x="3486323" y="5455043"/>
                  <a:pt x="3495330" y="5453118"/>
                  <a:pt x="3499835" y="5452156"/>
                </a:cubicBezTo>
                <a:lnTo>
                  <a:pt x="3509992" y="5452506"/>
                </a:lnTo>
                <a:close/>
                <a:moveTo>
                  <a:pt x="4648965" y="5205864"/>
                </a:moveTo>
                <a:lnTo>
                  <a:pt x="4648375" y="5206776"/>
                </a:lnTo>
                <a:cubicBezTo>
                  <a:pt x="4648375" y="5206776"/>
                  <a:pt x="4648375" y="5206776"/>
                  <a:pt x="4643871" y="5207738"/>
                </a:cubicBezTo>
                <a:close/>
                <a:moveTo>
                  <a:pt x="3439358" y="5455658"/>
                </a:moveTo>
                <a:lnTo>
                  <a:pt x="3443861" y="5454695"/>
                </a:lnTo>
                <a:cubicBezTo>
                  <a:pt x="3449327" y="5458236"/>
                  <a:pt x="3458336" y="5456312"/>
                  <a:pt x="3462839" y="5455350"/>
                </a:cubicBezTo>
                <a:cubicBezTo>
                  <a:pt x="3463802" y="5459854"/>
                  <a:pt x="3463802" y="5459854"/>
                  <a:pt x="3463802" y="5459854"/>
                </a:cubicBezTo>
                <a:cubicBezTo>
                  <a:pt x="3463802" y="5459854"/>
                  <a:pt x="3463802" y="5459854"/>
                  <a:pt x="3464764" y="5464358"/>
                </a:cubicBezTo>
                <a:cubicBezTo>
                  <a:pt x="3445785" y="5463703"/>
                  <a:pt x="3409754" y="5471401"/>
                  <a:pt x="3386270" y="5471708"/>
                </a:cubicBezTo>
                <a:cubicBezTo>
                  <a:pt x="3394316" y="5465280"/>
                  <a:pt x="3441282" y="5464665"/>
                  <a:pt x="3439358" y="5455658"/>
                </a:cubicBezTo>
                <a:close/>
                <a:moveTo>
                  <a:pt x="4926827" y="4878836"/>
                </a:moveTo>
                <a:cubicBezTo>
                  <a:pt x="4926827" y="4878836"/>
                  <a:pt x="4926827" y="4878836"/>
                  <a:pt x="4931331" y="4877874"/>
                </a:cubicBezTo>
                <a:lnTo>
                  <a:pt x="4927253" y="4880833"/>
                </a:lnTo>
                <a:close/>
                <a:moveTo>
                  <a:pt x="1616921" y="5147987"/>
                </a:moveTo>
                <a:lnTo>
                  <a:pt x="1621158" y="5151791"/>
                </a:lnTo>
                <a:lnTo>
                  <a:pt x="1617883" y="5152491"/>
                </a:lnTo>
                <a:cubicBezTo>
                  <a:pt x="1617883" y="5152491"/>
                  <a:pt x="1617883" y="5152491"/>
                  <a:pt x="1616921" y="5147987"/>
                </a:cubicBezTo>
                <a:close/>
                <a:moveTo>
                  <a:pt x="6029280" y="4202957"/>
                </a:moveTo>
                <a:cubicBezTo>
                  <a:pt x="6032957" y="4202171"/>
                  <a:pt x="6032957" y="4202171"/>
                  <a:pt x="6033742" y="4205846"/>
                </a:cubicBezTo>
                <a:cubicBezTo>
                  <a:pt x="6033742" y="4205846"/>
                  <a:pt x="6034527" y="4209520"/>
                  <a:pt x="6030850" y="4210306"/>
                </a:cubicBezTo>
                <a:cubicBezTo>
                  <a:pt x="6030065" y="4206631"/>
                  <a:pt x="6030065" y="4206631"/>
                  <a:pt x="6030065" y="4206631"/>
                </a:cubicBezTo>
                <a:cubicBezTo>
                  <a:pt x="6030065" y="4206631"/>
                  <a:pt x="6029280" y="4202957"/>
                  <a:pt x="6029280" y="4202957"/>
                </a:cubicBezTo>
                <a:close/>
                <a:moveTo>
                  <a:pt x="5195431" y="4350487"/>
                </a:moveTo>
                <a:lnTo>
                  <a:pt x="5195619" y="4350447"/>
                </a:lnTo>
                <a:lnTo>
                  <a:pt x="5191889" y="4355954"/>
                </a:lnTo>
                <a:cubicBezTo>
                  <a:pt x="5196393" y="4354992"/>
                  <a:pt x="5195431" y="4350487"/>
                  <a:pt x="5195431" y="4350487"/>
                </a:cubicBezTo>
                <a:close/>
                <a:moveTo>
                  <a:pt x="5135887" y="4358358"/>
                </a:moveTo>
                <a:lnTo>
                  <a:pt x="5135916" y="4358493"/>
                </a:lnTo>
                <a:cubicBezTo>
                  <a:pt x="5135916" y="4358493"/>
                  <a:pt x="5135916" y="4358493"/>
                  <a:pt x="5132374" y="4363959"/>
                </a:cubicBezTo>
                <a:close/>
                <a:moveTo>
                  <a:pt x="1535232" y="5118342"/>
                </a:moveTo>
                <a:cubicBezTo>
                  <a:pt x="1540699" y="5121884"/>
                  <a:pt x="1540699" y="5121884"/>
                  <a:pt x="1540699" y="5121884"/>
                </a:cubicBezTo>
                <a:cubicBezTo>
                  <a:pt x="1546166" y="5125426"/>
                  <a:pt x="1546166" y="5125426"/>
                  <a:pt x="1546166" y="5125426"/>
                </a:cubicBezTo>
                <a:cubicBezTo>
                  <a:pt x="1541661" y="5126389"/>
                  <a:pt x="1541661" y="5126389"/>
                  <a:pt x="1541661" y="5126389"/>
                </a:cubicBezTo>
                <a:cubicBezTo>
                  <a:pt x="1540699" y="5121884"/>
                  <a:pt x="1536195" y="5122847"/>
                  <a:pt x="1535232" y="5118342"/>
                </a:cubicBezTo>
                <a:close/>
                <a:moveTo>
                  <a:pt x="1296561" y="4951097"/>
                </a:moveTo>
                <a:lnTo>
                  <a:pt x="1298982" y="4952173"/>
                </a:lnTo>
                <a:cubicBezTo>
                  <a:pt x="1301153" y="4954064"/>
                  <a:pt x="1302760" y="4956076"/>
                  <a:pt x="1302760" y="4956076"/>
                </a:cubicBezTo>
                <a:cubicBezTo>
                  <a:pt x="1302760" y="4956076"/>
                  <a:pt x="1302760" y="4956076"/>
                  <a:pt x="1297293" y="4952534"/>
                </a:cubicBezTo>
                <a:close/>
                <a:moveTo>
                  <a:pt x="1299553" y="4938864"/>
                </a:moveTo>
                <a:lnTo>
                  <a:pt x="1305339" y="4946105"/>
                </a:lnTo>
                <a:cubicBezTo>
                  <a:pt x="1302125" y="4942083"/>
                  <a:pt x="1300518" y="4940071"/>
                  <a:pt x="1299715" y="4939066"/>
                </a:cubicBezTo>
                <a:close/>
                <a:moveTo>
                  <a:pt x="6187039" y="3627519"/>
                </a:moveTo>
                <a:cubicBezTo>
                  <a:pt x="6187287" y="3646676"/>
                  <a:pt x="6189889" y="3676857"/>
                  <a:pt x="6185137" y="3708609"/>
                </a:cubicBezTo>
                <a:cubicBezTo>
                  <a:pt x="6180385" y="3740361"/>
                  <a:pt x="6174063" y="3764764"/>
                  <a:pt x="6163816" y="3770795"/>
                </a:cubicBezTo>
                <a:cubicBezTo>
                  <a:pt x="6167494" y="3770009"/>
                  <a:pt x="6167494" y="3770009"/>
                  <a:pt x="6168279" y="3773684"/>
                </a:cubicBezTo>
                <a:cubicBezTo>
                  <a:pt x="6165386" y="3778144"/>
                  <a:pt x="6166956" y="3785493"/>
                  <a:pt x="6163279" y="3786278"/>
                </a:cubicBezTo>
                <a:cubicBezTo>
                  <a:pt x="6163279" y="3786278"/>
                  <a:pt x="6164064" y="3789953"/>
                  <a:pt x="6160387" y="3790738"/>
                </a:cubicBezTo>
                <a:cubicBezTo>
                  <a:pt x="6160387" y="3790738"/>
                  <a:pt x="6160387" y="3790738"/>
                  <a:pt x="6164064" y="3789953"/>
                </a:cubicBezTo>
                <a:cubicBezTo>
                  <a:pt x="6172989" y="3795730"/>
                  <a:pt x="6162989" y="3820919"/>
                  <a:pt x="6153775" y="3849782"/>
                </a:cubicBezTo>
                <a:cubicBezTo>
                  <a:pt x="6153775" y="3849782"/>
                  <a:pt x="6153775" y="3849782"/>
                  <a:pt x="6154561" y="3853456"/>
                </a:cubicBezTo>
                <a:cubicBezTo>
                  <a:pt x="6158238" y="3852671"/>
                  <a:pt x="6158238" y="3852671"/>
                  <a:pt x="6155346" y="3857131"/>
                </a:cubicBezTo>
                <a:cubicBezTo>
                  <a:pt x="6155346" y="3857131"/>
                  <a:pt x="6156131" y="3860805"/>
                  <a:pt x="6156131" y="3860805"/>
                </a:cubicBezTo>
                <a:cubicBezTo>
                  <a:pt x="6152454" y="3861591"/>
                  <a:pt x="6152454" y="3861591"/>
                  <a:pt x="6152454" y="3861591"/>
                </a:cubicBezTo>
                <a:cubicBezTo>
                  <a:pt x="6152454" y="3861591"/>
                  <a:pt x="6152454" y="3861591"/>
                  <a:pt x="6156916" y="3864480"/>
                </a:cubicBezTo>
                <a:cubicBezTo>
                  <a:pt x="6154809" y="3872614"/>
                  <a:pt x="6159271" y="3875502"/>
                  <a:pt x="6155841" y="3895446"/>
                </a:cubicBezTo>
                <a:cubicBezTo>
                  <a:pt x="6163196" y="3893874"/>
                  <a:pt x="6165841" y="3870257"/>
                  <a:pt x="6171873" y="3880495"/>
                </a:cubicBezTo>
                <a:cubicBezTo>
                  <a:pt x="6170819" y="3884562"/>
                  <a:pt x="6171212" y="3886399"/>
                  <a:pt x="6171604" y="3888236"/>
                </a:cubicBezTo>
                <a:lnTo>
                  <a:pt x="6171470" y="3892106"/>
                </a:lnTo>
                <a:lnTo>
                  <a:pt x="6170551" y="3892303"/>
                </a:lnTo>
                <a:cubicBezTo>
                  <a:pt x="6171336" y="3895977"/>
                  <a:pt x="6171336" y="3895977"/>
                  <a:pt x="6171336" y="3895977"/>
                </a:cubicBezTo>
                <a:lnTo>
                  <a:pt x="6171470" y="3892106"/>
                </a:lnTo>
                <a:lnTo>
                  <a:pt x="6174228" y="3891517"/>
                </a:lnTo>
                <a:cubicBezTo>
                  <a:pt x="6174228" y="3891517"/>
                  <a:pt x="6175013" y="3895192"/>
                  <a:pt x="6175013" y="3895192"/>
                </a:cubicBezTo>
                <a:cubicBezTo>
                  <a:pt x="6175798" y="3898866"/>
                  <a:pt x="6175798" y="3898866"/>
                  <a:pt x="6175798" y="3898866"/>
                </a:cubicBezTo>
                <a:cubicBezTo>
                  <a:pt x="6172906" y="3903326"/>
                  <a:pt x="6170798" y="3911461"/>
                  <a:pt x="6168691" y="3919595"/>
                </a:cubicBezTo>
                <a:cubicBezTo>
                  <a:pt x="6168691" y="3919595"/>
                  <a:pt x="6165799" y="3924055"/>
                  <a:pt x="6165799" y="3924055"/>
                </a:cubicBezTo>
                <a:cubicBezTo>
                  <a:pt x="6165799" y="3924055"/>
                  <a:pt x="6166584" y="3927730"/>
                  <a:pt x="6163691" y="3932189"/>
                </a:cubicBezTo>
                <a:cubicBezTo>
                  <a:pt x="6163691" y="3932189"/>
                  <a:pt x="6164476" y="3935864"/>
                  <a:pt x="6160799" y="3936650"/>
                </a:cubicBezTo>
                <a:cubicBezTo>
                  <a:pt x="6160014" y="3932975"/>
                  <a:pt x="6160014" y="3932975"/>
                  <a:pt x="6162906" y="3928515"/>
                </a:cubicBezTo>
                <a:cubicBezTo>
                  <a:pt x="6162906" y="3928515"/>
                  <a:pt x="6162121" y="3924841"/>
                  <a:pt x="6165014" y="3920380"/>
                </a:cubicBezTo>
                <a:cubicBezTo>
                  <a:pt x="6159229" y="3929301"/>
                  <a:pt x="6157122" y="3937435"/>
                  <a:pt x="6150552" y="3942681"/>
                </a:cubicBezTo>
                <a:cubicBezTo>
                  <a:pt x="6146090" y="3939792"/>
                  <a:pt x="6147412" y="3927983"/>
                  <a:pt x="6137165" y="3934015"/>
                </a:cubicBezTo>
                <a:cubicBezTo>
                  <a:pt x="6123199" y="3994629"/>
                  <a:pt x="6114232" y="4042650"/>
                  <a:pt x="6088449" y="4101948"/>
                </a:cubicBezTo>
                <a:cubicBezTo>
                  <a:pt x="6089234" y="4105622"/>
                  <a:pt x="6089234" y="4105622"/>
                  <a:pt x="6086341" y="4110083"/>
                </a:cubicBezTo>
                <a:cubicBezTo>
                  <a:pt x="6087126" y="4113757"/>
                  <a:pt x="6083449" y="4114542"/>
                  <a:pt x="6083449" y="4114542"/>
                </a:cubicBezTo>
                <a:cubicBezTo>
                  <a:pt x="6080019" y="4134486"/>
                  <a:pt x="6070020" y="4159674"/>
                  <a:pt x="6059236" y="4181188"/>
                </a:cubicBezTo>
                <a:cubicBezTo>
                  <a:pt x="6055806" y="4201132"/>
                  <a:pt x="6047377" y="4233669"/>
                  <a:pt x="6030808" y="4264104"/>
                </a:cubicBezTo>
                <a:cubicBezTo>
                  <a:pt x="6018701" y="4297427"/>
                  <a:pt x="6002132" y="4327862"/>
                  <a:pt x="5990563" y="4345702"/>
                </a:cubicBezTo>
                <a:cubicBezTo>
                  <a:pt x="5971886" y="4384270"/>
                  <a:pt x="5950318" y="4427299"/>
                  <a:pt x="5931641" y="4465868"/>
                </a:cubicBezTo>
                <a:cubicBezTo>
                  <a:pt x="5912180" y="4500763"/>
                  <a:pt x="5891934" y="4531983"/>
                  <a:pt x="5868547" y="4548506"/>
                </a:cubicBezTo>
                <a:cubicBezTo>
                  <a:pt x="5871440" y="4544045"/>
                  <a:pt x="5874332" y="4539585"/>
                  <a:pt x="5877224" y="4535125"/>
                </a:cubicBezTo>
                <a:cubicBezTo>
                  <a:pt x="5877224" y="4535125"/>
                  <a:pt x="5877224" y="4535125"/>
                  <a:pt x="5870655" y="4540371"/>
                </a:cubicBezTo>
                <a:cubicBezTo>
                  <a:pt x="5871440" y="4544045"/>
                  <a:pt x="5867762" y="4544831"/>
                  <a:pt x="5867762" y="4544831"/>
                </a:cubicBezTo>
                <a:cubicBezTo>
                  <a:pt x="5866977" y="4541157"/>
                  <a:pt x="5866977" y="4541157"/>
                  <a:pt x="5869870" y="4536697"/>
                </a:cubicBezTo>
                <a:cubicBezTo>
                  <a:pt x="5869870" y="4536697"/>
                  <a:pt x="5869870" y="4536697"/>
                  <a:pt x="5869085" y="4533022"/>
                </a:cubicBezTo>
                <a:cubicBezTo>
                  <a:pt x="5848838" y="4564242"/>
                  <a:pt x="5825700" y="4599923"/>
                  <a:pt x="5809916" y="4634032"/>
                </a:cubicBezTo>
                <a:cubicBezTo>
                  <a:pt x="5786529" y="4650554"/>
                  <a:pt x="5760498" y="4690694"/>
                  <a:pt x="5732112" y="4719811"/>
                </a:cubicBezTo>
                <a:cubicBezTo>
                  <a:pt x="5772068" y="4672854"/>
                  <a:pt x="5800743" y="4609097"/>
                  <a:pt x="5839913" y="4558465"/>
                </a:cubicBezTo>
                <a:cubicBezTo>
                  <a:pt x="5852268" y="4544299"/>
                  <a:pt x="5841235" y="4546656"/>
                  <a:pt x="5846236" y="4534062"/>
                </a:cubicBezTo>
                <a:cubicBezTo>
                  <a:pt x="5860697" y="4511762"/>
                  <a:pt x="5870159" y="4502056"/>
                  <a:pt x="5879621" y="4492350"/>
                </a:cubicBezTo>
                <a:cubicBezTo>
                  <a:pt x="5891190" y="4474510"/>
                  <a:pt x="5885943" y="4467947"/>
                  <a:pt x="5893835" y="4450893"/>
                </a:cubicBezTo>
                <a:cubicBezTo>
                  <a:pt x="5906189" y="4436727"/>
                  <a:pt x="5918544" y="4422561"/>
                  <a:pt x="5930898" y="4408396"/>
                </a:cubicBezTo>
                <a:cubicBezTo>
                  <a:pt x="5930898" y="4408396"/>
                  <a:pt x="5930898" y="4408396"/>
                  <a:pt x="5939823" y="4414173"/>
                </a:cubicBezTo>
                <a:cubicBezTo>
                  <a:pt x="5945608" y="4405253"/>
                  <a:pt x="5954285" y="4391873"/>
                  <a:pt x="5959284" y="4379279"/>
                </a:cubicBezTo>
                <a:cubicBezTo>
                  <a:pt x="5959284" y="4379279"/>
                  <a:pt x="5959284" y="4379279"/>
                  <a:pt x="5955607" y="4380064"/>
                </a:cubicBezTo>
                <a:cubicBezTo>
                  <a:pt x="5956392" y="4383739"/>
                  <a:pt x="5953500" y="4388199"/>
                  <a:pt x="5952715" y="4384525"/>
                </a:cubicBezTo>
                <a:cubicBezTo>
                  <a:pt x="5952715" y="4384525"/>
                  <a:pt x="5951930" y="4380850"/>
                  <a:pt x="5951930" y="4380850"/>
                </a:cubicBezTo>
                <a:cubicBezTo>
                  <a:pt x="5948252" y="4381636"/>
                  <a:pt x="5943253" y="4394230"/>
                  <a:pt x="5941683" y="4386882"/>
                </a:cubicBezTo>
                <a:cubicBezTo>
                  <a:pt x="5945897" y="4370612"/>
                  <a:pt x="5950360" y="4373501"/>
                  <a:pt x="5955359" y="4360907"/>
                </a:cubicBezTo>
                <a:cubicBezTo>
                  <a:pt x="5955359" y="4360907"/>
                  <a:pt x="5955359" y="4360907"/>
                  <a:pt x="5954574" y="4357232"/>
                </a:cubicBezTo>
                <a:cubicBezTo>
                  <a:pt x="5954574" y="4357232"/>
                  <a:pt x="5954574" y="4357232"/>
                  <a:pt x="5958251" y="4356446"/>
                </a:cubicBezTo>
                <a:cubicBezTo>
                  <a:pt x="5957466" y="4352772"/>
                  <a:pt x="5960359" y="4348312"/>
                  <a:pt x="5960359" y="4348312"/>
                </a:cubicBezTo>
                <a:cubicBezTo>
                  <a:pt x="5964036" y="4347527"/>
                  <a:pt x="5964036" y="4347527"/>
                  <a:pt x="5964036" y="4347527"/>
                </a:cubicBezTo>
                <a:cubicBezTo>
                  <a:pt x="5965358" y="4335718"/>
                  <a:pt x="5972465" y="4314989"/>
                  <a:pt x="5980357" y="4297935"/>
                </a:cubicBezTo>
                <a:cubicBezTo>
                  <a:pt x="5991927" y="4280095"/>
                  <a:pt x="6000604" y="4266714"/>
                  <a:pt x="6007959" y="4265143"/>
                </a:cubicBezTo>
                <a:cubicBezTo>
                  <a:pt x="6007174" y="4261469"/>
                  <a:pt x="6010851" y="4260683"/>
                  <a:pt x="6010851" y="4260683"/>
                </a:cubicBezTo>
                <a:cubicBezTo>
                  <a:pt x="6010066" y="4257009"/>
                  <a:pt x="6012958" y="4252549"/>
                  <a:pt x="6016636" y="4251763"/>
                </a:cubicBezTo>
                <a:cubicBezTo>
                  <a:pt x="6016636" y="4251763"/>
                  <a:pt x="6016636" y="4251763"/>
                  <a:pt x="6017421" y="4255437"/>
                </a:cubicBezTo>
                <a:cubicBezTo>
                  <a:pt x="6014528" y="4259898"/>
                  <a:pt x="6014528" y="4259898"/>
                  <a:pt x="6014528" y="4259898"/>
                </a:cubicBezTo>
                <a:cubicBezTo>
                  <a:pt x="6014528" y="4259898"/>
                  <a:pt x="6014528" y="4259898"/>
                  <a:pt x="6015313" y="4263572"/>
                </a:cubicBezTo>
                <a:cubicBezTo>
                  <a:pt x="6023205" y="4246518"/>
                  <a:pt x="6019528" y="4247303"/>
                  <a:pt x="6024528" y="4234709"/>
                </a:cubicBezTo>
                <a:cubicBezTo>
                  <a:pt x="6024528" y="4234709"/>
                  <a:pt x="6021635" y="4239169"/>
                  <a:pt x="6021635" y="4239169"/>
                </a:cubicBezTo>
                <a:cubicBezTo>
                  <a:pt x="6021635" y="4239169"/>
                  <a:pt x="6021635" y="4239169"/>
                  <a:pt x="6020850" y="4235494"/>
                </a:cubicBezTo>
                <a:cubicBezTo>
                  <a:pt x="6020850" y="4235494"/>
                  <a:pt x="6020850" y="4235494"/>
                  <a:pt x="6020065" y="4231820"/>
                </a:cubicBezTo>
                <a:cubicBezTo>
                  <a:pt x="6020065" y="4231820"/>
                  <a:pt x="6017958" y="4239955"/>
                  <a:pt x="6013496" y="4237066"/>
                </a:cubicBezTo>
                <a:cubicBezTo>
                  <a:pt x="6018495" y="4224471"/>
                  <a:pt x="6023495" y="4211877"/>
                  <a:pt x="6027957" y="4214766"/>
                </a:cubicBezTo>
                <a:cubicBezTo>
                  <a:pt x="6027957" y="4214766"/>
                  <a:pt x="6027172" y="4211091"/>
                  <a:pt x="6030850" y="4210306"/>
                </a:cubicBezTo>
                <a:cubicBezTo>
                  <a:pt x="6052666" y="4186434"/>
                  <a:pt x="6068450" y="4152325"/>
                  <a:pt x="6078987" y="4111654"/>
                </a:cubicBezTo>
                <a:cubicBezTo>
                  <a:pt x="6078987" y="4111654"/>
                  <a:pt x="6078202" y="4107979"/>
                  <a:pt x="6081879" y="4107194"/>
                </a:cubicBezTo>
                <a:cubicBezTo>
                  <a:pt x="6081094" y="4103519"/>
                  <a:pt x="6083986" y="4099059"/>
                  <a:pt x="6083986" y="4099059"/>
                </a:cubicBezTo>
                <a:cubicBezTo>
                  <a:pt x="6083986" y="4099059"/>
                  <a:pt x="6083986" y="4099059"/>
                  <a:pt x="6084771" y="4102733"/>
                </a:cubicBezTo>
                <a:cubicBezTo>
                  <a:pt x="6086094" y="4090925"/>
                  <a:pt x="6089523" y="4070982"/>
                  <a:pt x="6087953" y="4063633"/>
                </a:cubicBezTo>
                <a:cubicBezTo>
                  <a:pt x="6088738" y="4067307"/>
                  <a:pt x="6088738" y="4067307"/>
                  <a:pt x="6085846" y="4071767"/>
                </a:cubicBezTo>
                <a:cubicBezTo>
                  <a:pt x="6085846" y="4071767"/>
                  <a:pt x="6082169" y="4072553"/>
                  <a:pt x="6082169" y="4072553"/>
                </a:cubicBezTo>
                <a:cubicBezTo>
                  <a:pt x="6081384" y="4068878"/>
                  <a:pt x="6081384" y="4068878"/>
                  <a:pt x="6084276" y="4064419"/>
                </a:cubicBezTo>
                <a:lnTo>
                  <a:pt x="6083990" y="4063082"/>
                </a:lnTo>
                <a:lnTo>
                  <a:pt x="6084968" y="4060909"/>
                </a:lnTo>
                <a:cubicBezTo>
                  <a:pt x="6086052" y="4059236"/>
                  <a:pt x="6086775" y="4058121"/>
                  <a:pt x="6086383" y="4056284"/>
                </a:cubicBezTo>
                <a:cubicBezTo>
                  <a:pt x="6087168" y="4059959"/>
                  <a:pt x="6083491" y="4060744"/>
                  <a:pt x="6083491" y="4060744"/>
                </a:cubicBezTo>
                <a:lnTo>
                  <a:pt x="6083990" y="4063082"/>
                </a:lnTo>
                <a:lnTo>
                  <a:pt x="6081384" y="4068878"/>
                </a:lnTo>
                <a:cubicBezTo>
                  <a:pt x="6085888" y="4017969"/>
                  <a:pt x="6115349" y="3957886"/>
                  <a:pt x="6123530" y="3906191"/>
                </a:cubicBezTo>
                <a:cubicBezTo>
                  <a:pt x="6127208" y="3905405"/>
                  <a:pt x="6131422" y="3889137"/>
                  <a:pt x="6134315" y="3884676"/>
                </a:cubicBezTo>
                <a:cubicBezTo>
                  <a:pt x="6130637" y="3885462"/>
                  <a:pt x="6130637" y="3885462"/>
                  <a:pt x="6129067" y="3878113"/>
                </a:cubicBezTo>
                <a:cubicBezTo>
                  <a:pt x="6129067" y="3878113"/>
                  <a:pt x="6132745" y="3877328"/>
                  <a:pt x="6131959" y="3873653"/>
                </a:cubicBezTo>
                <a:cubicBezTo>
                  <a:pt x="6131175" y="3869979"/>
                  <a:pt x="6134852" y="3869193"/>
                  <a:pt x="6134066" y="3865519"/>
                </a:cubicBezTo>
                <a:cubicBezTo>
                  <a:pt x="6140925" y="3825633"/>
                  <a:pt x="6150387" y="3815927"/>
                  <a:pt x="6157494" y="3795198"/>
                </a:cubicBezTo>
                <a:cubicBezTo>
                  <a:pt x="6157494" y="3795198"/>
                  <a:pt x="6158279" y="3798873"/>
                  <a:pt x="6154602" y="3799658"/>
                </a:cubicBezTo>
                <a:cubicBezTo>
                  <a:pt x="6154602" y="3799658"/>
                  <a:pt x="6150925" y="3800444"/>
                  <a:pt x="6150140" y="3796769"/>
                </a:cubicBezTo>
                <a:cubicBezTo>
                  <a:pt x="6150140" y="3796769"/>
                  <a:pt x="6153032" y="3792310"/>
                  <a:pt x="6153032" y="3792310"/>
                </a:cubicBezTo>
                <a:cubicBezTo>
                  <a:pt x="6152247" y="3788635"/>
                  <a:pt x="6152247" y="3788635"/>
                  <a:pt x="6152247" y="3788635"/>
                </a:cubicBezTo>
                <a:cubicBezTo>
                  <a:pt x="6148322" y="3770263"/>
                  <a:pt x="6160966" y="3721457"/>
                  <a:pt x="6172783" y="3722774"/>
                </a:cubicBezTo>
                <a:cubicBezTo>
                  <a:pt x="6174643" y="3695483"/>
                  <a:pt x="6177040" y="3652707"/>
                  <a:pt x="6187039" y="3627519"/>
                </a:cubicBezTo>
                <a:close/>
                <a:moveTo>
                  <a:pt x="5453639" y="3702176"/>
                </a:moveTo>
                <a:lnTo>
                  <a:pt x="5453774" y="3702469"/>
                </a:lnTo>
                <a:cubicBezTo>
                  <a:pt x="5453249" y="3705524"/>
                  <a:pt x="5451719" y="3709383"/>
                  <a:pt x="5449948" y="3712116"/>
                </a:cubicBezTo>
                <a:close/>
                <a:moveTo>
                  <a:pt x="5548423" y="3643981"/>
                </a:moveTo>
                <a:cubicBezTo>
                  <a:pt x="5553889" y="3647523"/>
                  <a:pt x="5550347" y="3652990"/>
                  <a:pt x="5544882" y="3649448"/>
                </a:cubicBezTo>
                <a:cubicBezTo>
                  <a:pt x="5549385" y="3648486"/>
                  <a:pt x="5549385" y="3648486"/>
                  <a:pt x="5548423" y="3643981"/>
                </a:cubicBezTo>
                <a:close/>
                <a:moveTo>
                  <a:pt x="5501782" y="3594005"/>
                </a:moveTo>
                <a:lnTo>
                  <a:pt x="5500844" y="3597631"/>
                </a:lnTo>
                <a:cubicBezTo>
                  <a:pt x="5501806" y="3602135"/>
                  <a:pt x="5501806" y="3602135"/>
                  <a:pt x="5501806" y="3602135"/>
                </a:cubicBezTo>
                <a:cubicBezTo>
                  <a:pt x="5501806" y="3602135"/>
                  <a:pt x="5501806" y="3602135"/>
                  <a:pt x="5498264" y="3607601"/>
                </a:cubicBezTo>
                <a:cubicBezTo>
                  <a:pt x="5497302" y="3603098"/>
                  <a:pt x="5500844" y="3597631"/>
                  <a:pt x="5496339" y="3598593"/>
                </a:cubicBezTo>
                <a:close/>
                <a:moveTo>
                  <a:pt x="5505531" y="3584407"/>
                </a:moveTo>
                <a:lnTo>
                  <a:pt x="5502887" y="3593074"/>
                </a:lnTo>
                <a:lnTo>
                  <a:pt x="5501782" y="3594005"/>
                </a:lnTo>
                <a:lnTo>
                  <a:pt x="5503423" y="3587661"/>
                </a:lnTo>
                <a:close/>
                <a:moveTo>
                  <a:pt x="5509363" y="3567553"/>
                </a:moveTo>
                <a:lnTo>
                  <a:pt x="5513086" y="3566758"/>
                </a:lnTo>
                <a:cubicBezTo>
                  <a:pt x="5509545" y="3572225"/>
                  <a:pt x="5506002" y="3577690"/>
                  <a:pt x="5506965" y="3582195"/>
                </a:cubicBezTo>
                <a:lnTo>
                  <a:pt x="5505531" y="3584407"/>
                </a:lnTo>
                <a:lnTo>
                  <a:pt x="5507691" y="3577329"/>
                </a:lnTo>
                <a:close/>
                <a:moveTo>
                  <a:pt x="5510688" y="3559800"/>
                </a:moveTo>
                <a:lnTo>
                  <a:pt x="5509363" y="3567553"/>
                </a:lnTo>
                <a:lnTo>
                  <a:pt x="5508582" y="3567720"/>
                </a:lnTo>
                <a:close/>
                <a:moveTo>
                  <a:pt x="5161932" y="3575847"/>
                </a:moveTo>
                <a:cubicBezTo>
                  <a:pt x="5162324" y="3577685"/>
                  <a:pt x="5161601" y="3578799"/>
                  <a:pt x="5160517" y="3580472"/>
                </a:cubicBezTo>
                <a:lnTo>
                  <a:pt x="5159539" y="3582645"/>
                </a:lnTo>
                <a:lnTo>
                  <a:pt x="5159040" y="3580307"/>
                </a:lnTo>
                <a:cubicBezTo>
                  <a:pt x="5159040" y="3580307"/>
                  <a:pt x="5162717" y="3579521"/>
                  <a:pt x="5161932" y="3575847"/>
                </a:cubicBezTo>
                <a:close/>
                <a:moveTo>
                  <a:pt x="1120688" y="4434529"/>
                </a:moveTo>
                <a:lnTo>
                  <a:pt x="1126155" y="4438070"/>
                </a:lnTo>
                <a:cubicBezTo>
                  <a:pt x="1126155" y="4438070"/>
                  <a:pt x="1126155" y="4438070"/>
                  <a:pt x="1121651" y="4439032"/>
                </a:cubicBezTo>
                <a:close/>
                <a:moveTo>
                  <a:pt x="5592057" y="3360201"/>
                </a:moveTo>
                <a:lnTo>
                  <a:pt x="5593625" y="3370584"/>
                </a:lnTo>
                <a:cubicBezTo>
                  <a:pt x="5593625" y="3370584"/>
                  <a:pt x="5593625" y="3370584"/>
                  <a:pt x="5592663" y="3366081"/>
                </a:cubicBezTo>
                <a:cubicBezTo>
                  <a:pt x="5591701" y="3361577"/>
                  <a:pt x="5591701" y="3361577"/>
                  <a:pt x="5591701" y="3361577"/>
                </a:cubicBezTo>
                <a:close/>
                <a:moveTo>
                  <a:pt x="818034" y="4362609"/>
                </a:moveTo>
                <a:lnTo>
                  <a:pt x="820283" y="4366839"/>
                </a:lnTo>
                <a:lnTo>
                  <a:pt x="818996" y="4367114"/>
                </a:lnTo>
                <a:cubicBezTo>
                  <a:pt x="818034" y="4362609"/>
                  <a:pt x="818034" y="4362609"/>
                  <a:pt x="818034" y="4362609"/>
                </a:cubicBezTo>
                <a:close/>
                <a:moveTo>
                  <a:pt x="5246100" y="3411866"/>
                </a:moveTo>
                <a:lnTo>
                  <a:pt x="5247019" y="3411670"/>
                </a:lnTo>
                <a:lnTo>
                  <a:pt x="5246885" y="3415540"/>
                </a:lnTo>
                <a:cubicBezTo>
                  <a:pt x="5246885" y="3415540"/>
                  <a:pt x="5246885" y="3415540"/>
                  <a:pt x="5246100" y="3411866"/>
                </a:cubicBezTo>
                <a:close/>
                <a:moveTo>
                  <a:pt x="5262588" y="3147082"/>
                </a:moveTo>
                <a:cubicBezTo>
                  <a:pt x="5252589" y="3172271"/>
                  <a:pt x="5250192" y="3215045"/>
                  <a:pt x="5248332" y="3242337"/>
                </a:cubicBezTo>
                <a:cubicBezTo>
                  <a:pt x="5236515" y="3241020"/>
                  <a:pt x="5223871" y="3289826"/>
                  <a:pt x="5227796" y="3308198"/>
                </a:cubicBezTo>
                <a:cubicBezTo>
                  <a:pt x="5227796" y="3308198"/>
                  <a:pt x="5227796" y="3308198"/>
                  <a:pt x="5228581" y="3311872"/>
                </a:cubicBezTo>
                <a:cubicBezTo>
                  <a:pt x="5228581" y="3311872"/>
                  <a:pt x="5225689" y="3316332"/>
                  <a:pt x="5225689" y="3316332"/>
                </a:cubicBezTo>
                <a:cubicBezTo>
                  <a:pt x="5226475" y="3320007"/>
                  <a:pt x="5230152" y="3319222"/>
                  <a:pt x="5230152" y="3319222"/>
                </a:cubicBezTo>
                <a:cubicBezTo>
                  <a:pt x="5233830" y="3318436"/>
                  <a:pt x="5233044" y="3314761"/>
                  <a:pt x="5233044" y="3314761"/>
                </a:cubicBezTo>
                <a:cubicBezTo>
                  <a:pt x="5225937" y="3335490"/>
                  <a:pt x="5216475" y="3345195"/>
                  <a:pt x="5209615" y="3385082"/>
                </a:cubicBezTo>
                <a:cubicBezTo>
                  <a:pt x="5210401" y="3388757"/>
                  <a:pt x="5206724" y="3389542"/>
                  <a:pt x="5207509" y="3393216"/>
                </a:cubicBezTo>
                <a:cubicBezTo>
                  <a:pt x="5208294" y="3396890"/>
                  <a:pt x="5204616" y="3397676"/>
                  <a:pt x="5204616" y="3397676"/>
                </a:cubicBezTo>
                <a:cubicBezTo>
                  <a:pt x="5206186" y="3405025"/>
                  <a:pt x="5206186" y="3405025"/>
                  <a:pt x="5209864" y="3404240"/>
                </a:cubicBezTo>
                <a:cubicBezTo>
                  <a:pt x="5206971" y="3408699"/>
                  <a:pt x="5202757" y="3424968"/>
                  <a:pt x="5199079" y="3425754"/>
                </a:cubicBezTo>
                <a:cubicBezTo>
                  <a:pt x="5190898" y="3477449"/>
                  <a:pt x="5161437" y="3537532"/>
                  <a:pt x="5156933" y="3588442"/>
                </a:cubicBezTo>
                <a:lnTo>
                  <a:pt x="5159539" y="3582645"/>
                </a:lnTo>
                <a:lnTo>
                  <a:pt x="5159825" y="3583982"/>
                </a:lnTo>
                <a:cubicBezTo>
                  <a:pt x="5156933" y="3588442"/>
                  <a:pt x="5156933" y="3588442"/>
                  <a:pt x="5157718" y="3592116"/>
                </a:cubicBezTo>
                <a:cubicBezTo>
                  <a:pt x="5157718" y="3592116"/>
                  <a:pt x="5161395" y="3591330"/>
                  <a:pt x="5161395" y="3591330"/>
                </a:cubicBezTo>
                <a:cubicBezTo>
                  <a:pt x="5164287" y="3586871"/>
                  <a:pt x="5164287" y="3586871"/>
                  <a:pt x="5163502" y="3583196"/>
                </a:cubicBezTo>
                <a:cubicBezTo>
                  <a:pt x="5165072" y="3590545"/>
                  <a:pt x="5161643" y="3610488"/>
                  <a:pt x="5160320" y="3622296"/>
                </a:cubicBezTo>
                <a:cubicBezTo>
                  <a:pt x="5159535" y="3618622"/>
                  <a:pt x="5159535" y="3618622"/>
                  <a:pt x="5159535" y="3618622"/>
                </a:cubicBezTo>
                <a:cubicBezTo>
                  <a:pt x="5159535" y="3618622"/>
                  <a:pt x="5156643" y="3623082"/>
                  <a:pt x="5157428" y="3626757"/>
                </a:cubicBezTo>
                <a:cubicBezTo>
                  <a:pt x="5153751" y="3627542"/>
                  <a:pt x="5154536" y="3631216"/>
                  <a:pt x="5154536" y="3631216"/>
                </a:cubicBezTo>
                <a:cubicBezTo>
                  <a:pt x="5143999" y="3671889"/>
                  <a:pt x="5128215" y="3705997"/>
                  <a:pt x="5106399" y="3729869"/>
                </a:cubicBezTo>
                <a:cubicBezTo>
                  <a:pt x="5110076" y="3729083"/>
                  <a:pt x="5109291" y="3725408"/>
                  <a:pt x="5109291" y="3725408"/>
                </a:cubicBezTo>
                <a:cubicBezTo>
                  <a:pt x="5108506" y="3721734"/>
                  <a:pt x="5108506" y="3721734"/>
                  <a:pt x="5104829" y="3722520"/>
                </a:cubicBezTo>
                <a:cubicBezTo>
                  <a:pt x="5104829" y="3722520"/>
                  <a:pt x="5105614" y="3726194"/>
                  <a:pt x="5105614" y="3726194"/>
                </a:cubicBezTo>
                <a:cubicBezTo>
                  <a:pt x="5105614" y="3726194"/>
                  <a:pt x="5105614" y="3726194"/>
                  <a:pt x="5106399" y="3729869"/>
                </a:cubicBezTo>
                <a:cubicBezTo>
                  <a:pt x="5102721" y="3730655"/>
                  <a:pt x="5103506" y="3734329"/>
                  <a:pt x="5103506" y="3734329"/>
                </a:cubicBezTo>
                <a:cubicBezTo>
                  <a:pt x="5099044" y="3731440"/>
                  <a:pt x="5094044" y="3744034"/>
                  <a:pt x="5089045" y="3756628"/>
                </a:cubicBezTo>
                <a:cubicBezTo>
                  <a:pt x="5093507" y="3759518"/>
                  <a:pt x="5095614" y="3751383"/>
                  <a:pt x="5095614" y="3751383"/>
                </a:cubicBezTo>
                <a:cubicBezTo>
                  <a:pt x="5096399" y="3755057"/>
                  <a:pt x="5096399" y="3755057"/>
                  <a:pt x="5096399" y="3755057"/>
                </a:cubicBezTo>
                <a:cubicBezTo>
                  <a:pt x="5097184" y="3758732"/>
                  <a:pt x="5097184" y="3758732"/>
                  <a:pt x="5097184" y="3758732"/>
                </a:cubicBezTo>
                <a:cubicBezTo>
                  <a:pt x="5097184" y="3758732"/>
                  <a:pt x="5100077" y="3754271"/>
                  <a:pt x="5100077" y="3754271"/>
                </a:cubicBezTo>
                <a:cubicBezTo>
                  <a:pt x="5095077" y="3766866"/>
                  <a:pt x="5098754" y="3766080"/>
                  <a:pt x="5090862" y="3783135"/>
                </a:cubicBezTo>
                <a:cubicBezTo>
                  <a:pt x="5090077" y="3779461"/>
                  <a:pt x="5090077" y="3779461"/>
                  <a:pt x="5090077" y="3779461"/>
                </a:cubicBezTo>
                <a:cubicBezTo>
                  <a:pt x="5090077" y="3779461"/>
                  <a:pt x="5090077" y="3779461"/>
                  <a:pt x="5092970" y="3775001"/>
                </a:cubicBezTo>
                <a:cubicBezTo>
                  <a:pt x="5092185" y="3771327"/>
                  <a:pt x="5092185" y="3771327"/>
                  <a:pt x="5092185" y="3771327"/>
                </a:cubicBezTo>
                <a:cubicBezTo>
                  <a:pt x="5088507" y="3772112"/>
                  <a:pt x="5085615" y="3776572"/>
                  <a:pt x="5086400" y="3780246"/>
                </a:cubicBezTo>
                <a:cubicBezTo>
                  <a:pt x="5086400" y="3780246"/>
                  <a:pt x="5082723" y="3781032"/>
                  <a:pt x="5083508" y="3784706"/>
                </a:cubicBezTo>
                <a:cubicBezTo>
                  <a:pt x="5076153" y="3786277"/>
                  <a:pt x="5067476" y="3799657"/>
                  <a:pt x="5055907" y="3817497"/>
                </a:cubicBezTo>
                <a:cubicBezTo>
                  <a:pt x="5048015" y="3834552"/>
                  <a:pt x="5040908" y="3855281"/>
                  <a:pt x="5039585" y="3867090"/>
                </a:cubicBezTo>
                <a:cubicBezTo>
                  <a:pt x="5039585" y="3867090"/>
                  <a:pt x="5039585" y="3867090"/>
                  <a:pt x="5035908" y="3867875"/>
                </a:cubicBezTo>
                <a:cubicBezTo>
                  <a:pt x="5035908" y="3867875"/>
                  <a:pt x="5033016" y="3872335"/>
                  <a:pt x="5033801" y="3876009"/>
                </a:cubicBezTo>
                <a:cubicBezTo>
                  <a:pt x="5030123" y="3876795"/>
                  <a:pt x="5030123" y="3876795"/>
                  <a:pt x="5030123" y="3876795"/>
                </a:cubicBezTo>
                <a:cubicBezTo>
                  <a:pt x="5030908" y="3880470"/>
                  <a:pt x="5030908" y="3880470"/>
                  <a:pt x="5030908" y="3880470"/>
                </a:cubicBezTo>
                <a:cubicBezTo>
                  <a:pt x="5025909" y="3893064"/>
                  <a:pt x="5021446" y="3890175"/>
                  <a:pt x="5017232" y="3906445"/>
                </a:cubicBezTo>
                <a:cubicBezTo>
                  <a:pt x="5018802" y="3913793"/>
                  <a:pt x="5023801" y="3901198"/>
                  <a:pt x="5027479" y="3900413"/>
                </a:cubicBezTo>
                <a:cubicBezTo>
                  <a:pt x="5027479" y="3900413"/>
                  <a:pt x="5028264" y="3904088"/>
                  <a:pt x="5028264" y="3904088"/>
                </a:cubicBezTo>
                <a:cubicBezTo>
                  <a:pt x="5029049" y="3907762"/>
                  <a:pt x="5031941" y="3903302"/>
                  <a:pt x="5031156" y="3899627"/>
                </a:cubicBezTo>
                <a:cubicBezTo>
                  <a:pt x="5034833" y="3898841"/>
                  <a:pt x="5034833" y="3898841"/>
                  <a:pt x="5034833" y="3898841"/>
                </a:cubicBezTo>
                <a:cubicBezTo>
                  <a:pt x="5029834" y="3911436"/>
                  <a:pt x="5021157" y="3924816"/>
                  <a:pt x="5015372" y="3933736"/>
                </a:cubicBezTo>
                <a:cubicBezTo>
                  <a:pt x="5006447" y="3927959"/>
                  <a:pt x="5006447" y="3927959"/>
                  <a:pt x="5006447" y="3927959"/>
                </a:cubicBezTo>
                <a:cubicBezTo>
                  <a:pt x="4994093" y="3942124"/>
                  <a:pt x="4981739" y="3956290"/>
                  <a:pt x="4969384" y="3970456"/>
                </a:cubicBezTo>
                <a:cubicBezTo>
                  <a:pt x="4961492" y="3987510"/>
                  <a:pt x="4966740" y="3994073"/>
                  <a:pt x="4955170" y="4011913"/>
                </a:cubicBezTo>
                <a:cubicBezTo>
                  <a:pt x="4945708" y="4021619"/>
                  <a:pt x="4936246" y="4031325"/>
                  <a:pt x="4921785" y="4053624"/>
                </a:cubicBezTo>
                <a:cubicBezTo>
                  <a:pt x="4916785" y="4066219"/>
                  <a:pt x="4927817" y="4063862"/>
                  <a:pt x="4915463" y="4078028"/>
                </a:cubicBezTo>
                <a:cubicBezTo>
                  <a:pt x="4876292" y="4128659"/>
                  <a:pt x="4847617" y="4192416"/>
                  <a:pt x="4807661" y="4239374"/>
                </a:cubicBezTo>
                <a:cubicBezTo>
                  <a:pt x="4836047" y="4210257"/>
                  <a:pt x="4862078" y="4170117"/>
                  <a:pt x="4885465" y="4153594"/>
                </a:cubicBezTo>
                <a:cubicBezTo>
                  <a:pt x="4901249" y="4119486"/>
                  <a:pt x="4924387" y="4083805"/>
                  <a:pt x="4944634" y="4052585"/>
                </a:cubicBezTo>
                <a:cubicBezTo>
                  <a:pt x="4945419" y="4056260"/>
                  <a:pt x="4945419" y="4056260"/>
                  <a:pt x="4945419" y="4056260"/>
                </a:cubicBezTo>
                <a:cubicBezTo>
                  <a:pt x="4942526" y="4060720"/>
                  <a:pt x="4942526" y="4060720"/>
                  <a:pt x="4943311" y="4064394"/>
                </a:cubicBezTo>
                <a:cubicBezTo>
                  <a:pt x="4943311" y="4064394"/>
                  <a:pt x="4946989" y="4063608"/>
                  <a:pt x="4946204" y="4059934"/>
                </a:cubicBezTo>
                <a:cubicBezTo>
                  <a:pt x="4952773" y="4054689"/>
                  <a:pt x="4952773" y="4054689"/>
                  <a:pt x="4952773" y="4054689"/>
                </a:cubicBezTo>
                <a:cubicBezTo>
                  <a:pt x="4949881" y="4059148"/>
                  <a:pt x="4946989" y="4063608"/>
                  <a:pt x="4944096" y="4068069"/>
                </a:cubicBezTo>
                <a:cubicBezTo>
                  <a:pt x="4967483" y="4051546"/>
                  <a:pt x="4987729" y="4020326"/>
                  <a:pt x="5007190" y="3985431"/>
                </a:cubicBezTo>
                <a:cubicBezTo>
                  <a:pt x="5025867" y="3946862"/>
                  <a:pt x="5047435" y="3903834"/>
                  <a:pt x="5066112" y="3865264"/>
                </a:cubicBezTo>
                <a:cubicBezTo>
                  <a:pt x="5077681" y="3847424"/>
                  <a:pt x="5094250" y="3816990"/>
                  <a:pt x="5106357" y="3783667"/>
                </a:cubicBezTo>
                <a:cubicBezTo>
                  <a:pt x="5122926" y="3753233"/>
                  <a:pt x="5131355" y="3720694"/>
                  <a:pt x="5134785" y="3700752"/>
                </a:cubicBezTo>
                <a:cubicBezTo>
                  <a:pt x="5145569" y="3679237"/>
                  <a:pt x="5155568" y="3654049"/>
                  <a:pt x="5158998" y="3634105"/>
                </a:cubicBezTo>
                <a:cubicBezTo>
                  <a:pt x="5158998" y="3634105"/>
                  <a:pt x="5162675" y="3633319"/>
                  <a:pt x="5161890" y="3629645"/>
                </a:cubicBezTo>
                <a:cubicBezTo>
                  <a:pt x="5164783" y="3625185"/>
                  <a:pt x="5164783" y="3625185"/>
                  <a:pt x="5163998" y="3621510"/>
                </a:cubicBezTo>
                <a:cubicBezTo>
                  <a:pt x="5189781" y="3562213"/>
                  <a:pt x="5198748" y="3514193"/>
                  <a:pt x="5212714" y="3453577"/>
                </a:cubicBezTo>
                <a:cubicBezTo>
                  <a:pt x="5222961" y="3447546"/>
                  <a:pt x="5221639" y="3459355"/>
                  <a:pt x="5226101" y="3462243"/>
                </a:cubicBezTo>
                <a:cubicBezTo>
                  <a:pt x="5232671" y="3456998"/>
                  <a:pt x="5234778" y="3448863"/>
                  <a:pt x="5240563" y="3439944"/>
                </a:cubicBezTo>
                <a:cubicBezTo>
                  <a:pt x="5237671" y="3444403"/>
                  <a:pt x="5238456" y="3448077"/>
                  <a:pt x="5238456" y="3448077"/>
                </a:cubicBezTo>
                <a:cubicBezTo>
                  <a:pt x="5235563" y="3452538"/>
                  <a:pt x="5235563" y="3452538"/>
                  <a:pt x="5236348" y="3456212"/>
                </a:cubicBezTo>
                <a:cubicBezTo>
                  <a:pt x="5240026" y="3455426"/>
                  <a:pt x="5239241" y="3451752"/>
                  <a:pt x="5239241" y="3451752"/>
                </a:cubicBezTo>
                <a:cubicBezTo>
                  <a:pt x="5242133" y="3447292"/>
                  <a:pt x="5241348" y="3443618"/>
                  <a:pt x="5241348" y="3443618"/>
                </a:cubicBezTo>
                <a:cubicBezTo>
                  <a:pt x="5241348" y="3443618"/>
                  <a:pt x="5244240" y="3439158"/>
                  <a:pt x="5244240" y="3439158"/>
                </a:cubicBezTo>
                <a:cubicBezTo>
                  <a:pt x="5246348" y="3431023"/>
                  <a:pt x="5248455" y="3422889"/>
                  <a:pt x="5251347" y="3418429"/>
                </a:cubicBezTo>
                <a:cubicBezTo>
                  <a:pt x="5251347" y="3418429"/>
                  <a:pt x="5251347" y="3418429"/>
                  <a:pt x="5250562" y="3414755"/>
                </a:cubicBezTo>
                <a:cubicBezTo>
                  <a:pt x="5250562" y="3414755"/>
                  <a:pt x="5249777" y="3411081"/>
                  <a:pt x="5249777" y="3411081"/>
                </a:cubicBezTo>
                <a:lnTo>
                  <a:pt x="5247019" y="3411670"/>
                </a:lnTo>
                <a:lnTo>
                  <a:pt x="5247153" y="3407799"/>
                </a:lnTo>
                <a:cubicBezTo>
                  <a:pt x="5246761" y="3405962"/>
                  <a:pt x="5246368" y="3404124"/>
                  <a:pt x="5247422" y="3400057"/>
                </a:cubicBezTo>
                <a:cubicBezTo>
                  <a:pt x="5241390" y="3389820"/>
                  <a:pt x="5238745" y="3413437"/>
                  <a:pt x="5231391" y="3415009"/>
                </a:cubicBezTo>
                <a:cubicBezTo>
                  <a:pt x="5234820" y="3395065"/>
                  <a:pt x="5230358" y="3392177"/>
                  <a:pt x="5232465" y="3384043"/>
                </a:cubicBezTo>
                <a:cubicBezTo>
                  <a:pt x="5228003" y="3381153"/>
                  <a:pt x="5228003" y="3381153"/>
                  <a:pt x="5228003" y="3381153"/>
                </a:cubicBezTo>
                <a:cubicBezTo>
                  <a:pt x="5228003" y="3381153"/>
                  <a:pt x="5228003" y="3381153"/>
                  <a:pt x="5231680" y="3380368"/>
                </a:cubicBezTo>
                <a:cubicBezTo>
                  <a:pt x="5231680" y="3380368"/>
                  <a:pt x="5230895" y="3376694"/>
                  <a:pt x="5230895" y="3376694"/>
                </a:cubicBezTo>
                <a:cubicBezTo>
                  <a:pt x="5233788" y="3372234"/>
                  <a:pt x="5233788" y="3372234"/>
                  <a:pt x="5230110" y="3373020"/>
                </a:cubicBezTo>
                <a:cubicBezTo>
                  <a:pt x="5229324" y="3369345"/>
                  <a:pt x="5229324" y="3369345"/>
                  <a:pt x="5229324" y="3369345"/>
                </a:cubicBezTo>
                <a:cubicBezTo>
                  <a:pt x="5238539" y="3340481"/>
                  <a:pt x="5248539" y="3315293"/>
                  <a:pt x="5239613" y="3309515"/>
                </a:cubicBezTo>
                <a:cubicBezTo>
                  <a:pt x="5235936" y="3310301"/>
                  <a:pt x="5235936" y="3310301"/>
                  <a:pt x="5235936" y="3310301"/>
                </a:cubicBezTo>
                <a:cubicBezTo>
                  <a:pt x="5239613" y="3309515"/>
                  <a:pt x="5238828" y="3305841"/>
                  <a:pt x="5238828" y="3305841"/>
                </a:cubicBezTo>
                <a:cubicBezTo>
                  <a:pt x="5242506" y="3305056"/>
                  <a:pt x="5240936" y="3297706"/>
                  <a:pt x="5243828" y="3293247"/>
                </a:cubicBezTo>
                <a:cubicBezTo>
                  <a:pt x="5243043" y="3289573"/>
                  <a:pt x="5243043" y="3289573"/>
                  <a:pt x="5239366" y="3290358"/>
                </a:cubicBezTo>
                <a:cubicBezTo>
                  <a:pt x="5249613" y="3284326"/>
                  <a:pt x="5255935" y="3259924"/>
                  <a:pt x="5260687" y="3228171"/>
                </a:cubicBezTo>
                <a:cubicBezTo>
                  <a:pt x="5265439" y="3196420"/>
                  <a:pt x="5262836" y="3166239"/>
                  <a:pt x="5262588" y="3147082"/>
                </a:cubicBezTo>
                <a:close/>
                <a:moveTo>
                  <a:pt x="869439" y="3941889"/>
                </a:moveTo>
                <a:cubicBezTo>
                  <a:pt x="869439" y="3941889"/>
                  <a:pt x="869439" y="3941889"/>
                  <a:pt x="870401" y="3946393"/>
                </a:cubicBezTo>
                <a:lnTo>
                  <a:pt x="869247" y="3944432"/>
                </a:lnTo>
                <a:close/>
                <a:moveTo>
                  <a:pt x="5600071" y="2827600"/>
                </a:moveTo>
                <a:cubicBezTo>
                  <a:pt x="5600071" y="2827600"/>
                  <a:pt x="5600071" y="2827600"/>
                  <a:pt x="5601033" y="2832105"/>
                </a:cubicBezTo>
                <a:lnTo>
                  <a:pt x="5600701" y="2831889"/>
                </a:lnTo>
                <a:close/>
                <a:moveTo>
                  <a:pt x="5594604" y="2824058"/>
                </a:moveTo>
                <a:lnTo>
                  <a:pt x="5594817" y="2824013"/>
                </a:lnTo>
                <a:lnTo>
                  <a:pt x="5595567" y="2828563"/>
                </a:lnTo>
                <a:cubicBezTo>
                  <a:pt x="5595567" y="2828563"/>
                  <a:pt x="5595567" y="2828563"/>
                  <a:pt x="5594604" y="2824058"/>
                </a:cubicBezTo>
                <a:close/>
                <a:moveTo>
                  <a:pt x="756958" y="3768116"/>
                </a:moveTo>
                <a:cubicBezTo>
                  <a:pt x="761462" y="3767153"/>
                  <a:pt x="763387" y="3776161"/>
                  <a:pt x="764349" y="3780665"/>
                </a:cubicBezTo>
                <a:cubicBezTo>
                  <a:pt x="759845" y="3781628"/>
                  <a:pt x="759845" y="3781628"/>
                  <a:pt x="759845" y="3781628"/>
                </a:cubicBezTo>
                <a:close/>
                <a:moveTo>
                  <a:pt x="5540370" y="2614293"/>
                </a:moveTo>
                <a:cubicBezTo>
                  <a:pt x="5541332" y="2618797"/>
                  <a:pt x="5545837" y="2617834"/>
                  <a:pt x="5545837" y="2617834"/>
                </a:cubicBezTo>
                <a:cubicBezTo>
                  <a:pt x="5541332" y="2618797"/>
                  <a:pt x="5541332" y="2618797"/>
                  <a:pt x="5541332" y="2618797"/>
                </a:cubicBezTo>
                <a:cubicBezTo>
                  <a:pt x="5540370" y="2614293"/>
                  <a:pt x="5540370" y="2614293"/>
                  <a:pt x="5540370" y="2614293"/>
                </a:cubicBezTo>
                <a:close/>
                <a:moveTo>
                  <a:pt x="5744362" y="2533034"/>
                </a:moveTo>
                <a:cubicBezTo>
                  <a:pt x="5742746" y="2547508"/>
                  <a:pt x="5747249" y="2546546"/>
                  <a:pt x="5751754" y="2545583"/>
                </a:cubicBezTo>
                <a:cubicBezTo>
                  <a:pt x="5759452" y="2581616"/>
                  <a:pt x="5762646" y="2618610"/>
                  <a:pt x="5770344" y="2654643"/>
                </a:cubicBezTo>
                <a:cubicBezTo>
                  <a:pt x="5775155" y="2677163"/>
                  <a:pt x="5779353" y="2652719"/>
                  <a:pt x="5792210" y="2668810"/>
                </a:cubicBezTo>
                <a:cubicBezTo>
                  <a:pt x="5792517" y="2692292"/>
                  <a:pt x="5798946" y="2700338"/>
                  <a:pt x="5800215" y="2728325"/>
                </a:cubicBezTo>
                <a:cubicBezTo>
                  <a:pt x="5804720" y="2727363"/>
                  <a:pt x="5807299" y="2717392"/>
                  <a:pt x="5803450" y="2699375"/>
                </a:cubicBezTo>
                <a:cubicBezTo>
                  <a:pt x="5805375" y="2708384"/>
                  <a:pt x="5811803" y="2716430"/>
                  <a:pt x="5811149" y="2735408"/>
                </a:cubicBezTo>
                <a:cubicBezTo>
                  <a:pt x="5813728" y="2725438"/>
                  <a:pt x="5819194" y="2728979"/>
                  <a:pt x="5820811" y="2714505"/>
                </a:cubicBezTo>
                <a:cubicBezTo>
                  <a:pt x="5828161" y="2792999"/>
                  <a:pt x="5835512" y="2871492"/>
                  <a:pt x="5838358" y="2950947"/>
                </a:cubicBezTo>
                <a:cubicBezTo>
                  <a:pt x="5840282" y="2959956"/>
                  <a:pt x="5842207" y="2968964"/>
                  <a:pt x="5838665" y="2974430"/>
                </a:cubicBezTo>
                <a:cubicBezTo>
                  <a:pt x="5870897" y="3918890"/>
                  <a:pt x="5403604" y="4795814"/>
                  <a:pt x="4638016" y="5312600"/>
                </a:cubicBezTo>
                <a:cubicBezTo>
                  <a:pt x="4638016" y="5312600"/>
                  <a:pt x="4638016" y="5312600"/>
                  <a:pt x="4633512" y="5313563"/>
                </a:cubicBezTo>
                <a:cubicBezTo>
                  <a:pt x="4633512" y="5313563"/>
                  <a:pt x="4629008" y="5314525"/>
                  <a:pt x="4629008" y="5314525"/>
                </a:cubicBezTo>
                <a:cubicBezTo>
                  <a:pt x="4637054" y="5308097"/>
                  <a:pt x="4631588" y="5304555"/>
                  <a:pt x="4623541" y="5310984"/>
                </a:cubicBezTo>
                <a:cubicBezTo>
                  <a:pt x="4631588" y="5304555"/>
                  <a:pt x="4631588" y="5304555"/>
                  <a:pt x="4631588" y="5304555"/>
                </a:cubicBezTo>
                <a:cubicBezTo>
                  <a:pt x="4635130" y="5299088"/>
                  <a:pt x="4635130" y="5299088"/>
                  <a:pt x="4629663" y="5295546"/>
                </a:cubicBezTo>
                <a:cubicBezTo>
                  <a:pt x="4629663" y="5295546"/>
                  <a:pt x="4625159" y="5296509"/>
                  <a:pt x="4621617" y="5301975"/>
                </a:cubicBezTo>
                <a:cubicBezTo>
                  <a:pt x="4618076" y="5307442"/>
                  <a:pt x="4618076" y="5307442"/>
                  <a:pt x="4618076" y="5307442"/>
                </a:cubicBezTo>
                <a:cubicBezTo>
                  <a:pt x="4613571" y="5308404"/>
                  <a:pt x="4613571" y="5308404"/>
                  <a:pt x="4613571" y="5308404"/>
                </a:cubicBezTo>
                <a:cubicBezTo>
                  <a:pt x="4611647" y="5299395"/>
                  <a:pt x="4607142" y="5300358"/>
                  <a:pt x="4599097" y="5306787"/>
                </a:cubicBezTo>
                <a:cubicBezTo>
                  <a:pt x="4592013" y="5317720"/>
                  <a:pt x="4600059" y="5311291"/>
                  <a:pt x="4597479" y="5321261"/>
                </a:cubicBezTo>
                <a:cubicBezTo>
                  <a:pt x="4605526" y="5314833"/>
                  <a:pt x="4605526" y="5314833"/>
                  <a:pt x="4605526" y="5314833"/>
                </a:cubicBezTo>
                <a:cubicBezTo>
                  <a:pt x="4601984" y="5320299"/>
                  <a:pt x="4597479" y="5321261"/>
                  <a:pt x="4602946" y="5324803"/>
                </a:cubicBezTo>
                <a:cubicBezTo>
                  <a:pt x="4607450" y="5323841"/>
                  <a:pt x="4611954" y="5322878"/>
                  <a:pt x="4615496" y="5317412"/>
                </a:cubicBezTo>
                <a:cubicBezTo>
                  <a:pt x="4619038" y="5311946"/>
                  <a:pt x="4619038" y="5311946"/>
                  <a:pt x="4619038" y="5311946"/>
                </a:cubicBezTo>
                <a:cubicBezTo>
                  <a:pt x="4620000" y="5316449"/>
                  <a:pt x="4615496" y="5317412"/>
                  <a:pt x="4616458" y="5321916"/>
                </a:cubicBezTo>
                <a:cubicBezTo>
                  <a:pt x="4611954" y="5322878"/>
                  <a:pt x="4611954" y="5322878"/>
                  <a:pt x="4611954" y="5322878"/>
                </a:cubicBezTo>
                <a:cubicBezTo>
                  <a:pt x="4608413" y="5328345"/>
                  <a:pt x="4608413" y="5328345"/>
                  <a:pt x="4608413" y="5328345"/>
                </a:cubicBezTo>
                <a:cubicBezTo>
                  <a:pt x="4609375" y="5332848"/>
                  <a:pt x="4609375" y="5332848"/>
                  <a:pt x="4609375" y="5332848"/>
                </a:cubicBezTo>
                <a:cubicBezTo>
                  <a:pt x="4547587" y="5374307"/>
                  <a:pt x="4480333" y="5412224"/>
                  <a:pt x="4413078" y="5450140"/>
                </a:cubicBezTo>
                <a:cubicBezTo>
                  <a:pt x="4412116" y="5445637"/>
                  <a:pt x="4406651" y="5442095"/>
                  <a:pt x="4398604" y="5448524"/>
                </a:cubicBezTo>
                <a:cubicBezTo>
                  <a:pt x="4399566" y="5453027"/>
                  <a:pt x="4399566" y="5453027"/>
                  <a:pt x="4399566" y="5453027"/>
                </a:cubicBezTo>
                <a:cubicBezTo>
                  <a:pt x="4184292" y="5569664"/>
                  <a:pt x="3944267" y="5658621"/>
                  <a:pt x="3692038" y="5712509"/>
                </a:cubicBezTo>
                <a:cubicBezTo>
                  <a:pt x="3097500" y="5839529"/>
                  <a:pt x="2506625" y="5763253"/>
                  <a:pt x="1989514" y="5525218"/>
                </a:cubicBezTo>
                <a:cubicBezTo>
                  <a:pt x="1999484" y="5527798"/>
                  <a:pt x="2003988" y="5526835"/>
                  <a:pt x="2003026" y="5522331"/>
                </a:cubicBezTo>
                <a:cubicBezTo>
                  <a:pt x="1969266" y="5496576"/>
                  <a:pt x="1962182" y="5507510"/>
                  <a:pt x="1925842" y="5491725"/>
                </a:cubicBezTo>
                <a:cubicBezTo>
                  <a:pt x="1925842" y="5491725"/>
                  <a:pt x="1926804" y="5496229"/>
                  <a:pt x="1926804" y="5496229"/>
                </a:cubicBezTo>
                <a:cubicBezTo>
                  <a:pt x="1894969" y="5479483"/>
                  <a:pt x="1868599" y="5466278"/>
                  <a:pt x="1836763" y="5449531"/>
                </a:cubicBezTo>
                <a:cubicBezTo>
                  <a:pt x="1830334" y="5441485"/>
                  <a:pt x="1793032" y="5421197"/>
                  <a:pt x="1783061" y="5418617"/>
                </a:cubicBezTo>
                <a:cubicBezTo>
                  <a:pt x="1782099" y="5414113"/>
                  <a:pt x="1777595" y="5415075"/>
                  <a:pt x="1777595" y="5415075"/>
                </a:cubicBezTo>
                <a:cubicBezTo>
                  <a:pt x="1772129" y="5411534"/>
                  <a:pt x="1772129" y="5411534"/>
                  <a:pt x="1773091" y="5416038"/>
                </a:cubicBezTo>
                <a:cubicBezTo>
                  <a:pt x="1772129" y="5411534"/>
                  <a:pt x="1767625" y="5412496"/>
                  <a:pt x="1766662" y="5407992"/>
                </a:cubicBezTo>
                <a:cubicBezTo>
                  <a:pt x="1756692" y="5405412"/>
                  <a:pt x="1745760" y="5398329"/>
                  <a:pt x="1740293" y="5394787"/>
                </a:cubicBezTo>
                <a:cubicBezTo>
                  <a:pt x="1713924" y="5381582"/>
                  <a:pt x="1691096" y="5362911"/>
                  <a:pt x="1664727" y="5349706"/>
                </a:cubicBezTo>
                <a:cubicBezTo>
                  <a:pt x="1653794" y="5342623"/>
                  <a:pt x="1642862" y="5335539"/>
                  <a:pt x="1631929" y="5328456"/>
                </a:cubicBezTo>
                <a:cubicBezTo>
                  <a:pt x="1610063" y="5314288"/>
                  <a:pt x="1587235" y="5295618"/>
                  <a:pt x="1565371" y="5281450"/>
                </a:cubicBezTo>
                <a:cubicBezTo>
                  <a:pt x="1565371" y="5281450"/>
                  <a:pt x="1569874" y="5280488"/>
                  <a:pt x="1569874" y="5280488"/>
                </a:cubicBezTo>
                <a:cubicBezTo>
                  <a:pt x="1564408" y="5276946"/>
                  <a:pt x="1559904" y="5277908"/>
                  <a:pt x="1554437" y="5274367"/>
                </a:cubicBezTo>
                <a:cubicBezTo>
                  <a:pt x="1365694" y="5140435"/>
                  <a:pt x="1195623" y="4983675"/>
                  <a:pt x="1044223" y="4804087"/>
                </a:cubicBezTo>
                <a:cubicBezTo>
                  <a:pt x="872576" y="4595857"/>
                  <a:pt x="735690" y="4351944"/>
                  <a:pt x="631951" y="4086820"/>
                </a:cubicBezTo>
                <a:cubicBezTo>
                  <a:pt x="631951" y="4086820"/>
                  <a:pt x="635493" y="4081353"/>
                  <a:pt x="635493" y="4081353"/>
                </a:cubicBezTo>
                <a:cubicBezTo>
                  <a:pt x="654124" y="4124469"/>
                  <a:pt x="677914" y="4147644"/>
                  <a:pt x="700742" y="4166316"/>
                </a:cubicBezTo>
                <a:cubicBezTo>
                  <a:pt x="708133" y="4178866"/>
                  <a:pt x="710057" y="4187873"/>
                  <a:pt x="711982" y="4196882"/>
                </a:cubicBezTo>
                <a:cubicBezTo>
                  <a:pt x="706515" y="4193340"/>
                  <a:pt x="706515" y="4193340"/>
                  <a:pt x="706515" y="4193340"/>
                </a:cubicBezTo>
                <a:cubicBezTo>
                  <a:pt x="706515" y="4193340"/>
                  <a:pt x="702011" y="4194302"/>
                  <a:pt x="702011" y="4194302"/>
                </a:cubicBezTo>
                <a:cubicBezTo>
                  <a:pt x="702973" y="4198807"/>
                  <a:pt x="707478" y="4197844"/>
                  <a:pt x="707478" y="4197844"/>
                </a:cubicBezTo>
                <a:cubicBezTo>
                  <a:pt x="708440" y="4202348"/>
                  <a:pt x="708440" y="4202348"/>
                  <a:pt x="708440" y="4202348"/>
                </a:cubicBezTo>
                <a:cubicBezTo>
                  <a:pt x="713906" y="4205890"/>
                  <a:pt x="713906" y="4205890"/>
                  <a:pt x="713906" y="4205890"/>
                </a:cubicBezTo>
                <a:cubicBezTo>
                  <a:pt x="724838" y="4212973"/>
                  <a:pt x="731574" y="4244502"/>
                  <a:pt x="732229" y="4225523"/>
                </a:cubicBezTo>
                <a:cubicBezTo>
                  <a:pt x="740583" y="4242577"/>
                  <a:pt x="748936" y="4259631"/>
                  <a:pt x="750861" y="4268639"/>
                </a:cubicBezTo>
                <a:cubicBezTo>
                  <a:pt x="757289" y="4276685"/>
                  <a:pt x="747012" y="4250623"/>
                  <a:pt x="759869" y="4266714"/>
                </a:cubicBezTo>
                <a:cubicBezTo>
                  <a:pt x="763718" y="4284731"/>
                  <a:pt x="761138" y="4294702"/>
                  <a:pt x="761138" y="4294702"/>
                </a:cubicBezTo>
                <a:cubicBezTo>
                  <a:pt x="775612" y="4296318"/>
                  <a:pt x="769491" y="4311755"/>
                  <a:pt x="770454" y="4316259"/>
                </a:cubicBezTo>
                <a:cubicBezTo>
                  <a:pt x="771416" y="4320764"/>
                  <a:pt x="789739" y="4340397"/>
                  <a:pt x="788122" y="4354871"/>
                </a:cubicBezTo>
                <a:cubicBezTo>
                  <a:pt x="797131" y="4352946"/>
                  <a:pt x="807408" y="4379008"/>
                  <a:pt x="816723" y="4400567"/>
                </a:cubicBezTo>
                <a:cubicBezTo>
                  <a:pt x="827001" y="4426629"/>
                  <a:pt x="836317" y="4448186"/>
                  <a:pt x="845324" y="4446262"/>
                </a:cubicBezTo>
                <a:cubicBezTo>
                  <a:pt x="864610" y="4470400"/>
                  <a:pt x="839859" y="4442720"/>
                  <a:pt x="848211" y="4459775"/>
                </a:cubicBezTo>
                <a:cubicBezTo>
                  <a:pt x="861069" y="4475865"/>
                  <a:pt x="848211" y="4459775"/>
                  <a:pt x="865572" y="4474903"/>
                </a:cubicBezTo>
                <a:cubicBezTo>
                  <a:pt x="857604" y="4487203"/>
                  <a:pt x="876053" y="4499156"/>
                  <a:pt x="883599" y="4512777"/>
                </a:cubicBezTo>
                <a:lnTo>
                  <a:pt x="885976" y="4526170"/>
                </a:lnTo>
                <a:lnTo>
                  <a:pt x="885567" y="4525764"/>
                </a:lnTo>
                <a:lnTo>
                  <a:pt x="881591" y="4516811"/>
                </a:lnTo>
                <a:cubicBezTo>
                  <a:pt x="880989" y="4513997"/>
                  <a:pt x="880508" y="4511745"/>
                  <a:pt x="877775" y="4509974"/>
                </a:cubicBezTo>
                <a:cubicBezTo>
                  <a:pt x="874638" y="4511822"/>
                  <a:pt x="875239" y="4514636"/>
                  <a:pt x="877625" y="4517880"/>
                </a:cubicBezTo>
                <a:lnTo>
                  <a:pt x="885567" y="4525764"/>
                </a:lnTo>
                <a:lnTo>
                  <a:pt x="886128" y="4527028"/>
                </a:lnTo>
                <a:lnTo>
                  <a:pt x="885976" y="4526170"/>
                </a:lnTo>
                <a:lnTo>
                  <a:pt x="888178" y="4528356"/>
                </a:lnTo>
                <a:cubicBezTo>
                  <a:pt x="896176" y="4535477"/>
                  <a:pt x="903489" y="4542157"/>
                  <a:pt x="894482" y="4544081"/>
                </a:cubicBezTo>
                <a:cubicBezTo>
                  <a:pt x="917309" y="4562753"/>
                  <a:pt x="924700" y="4575303"/>
                  <a:pt x="933053" y="4592357"/>
                </a:cubicBezTo>
                <a:cubicBezTo>
                  <a:pt x="934015" y="4596860"/>
                  <a:pt x="934015" y="4596860"/>
                  <a:pt x="934015" y="4596860"/>
                </a:cubicBezTo>
                <a:cubicBezTo>
                  <a:pt x="934015" y="4596860"/>
                  <a:pt x="934978" y="4601364"/>
                  <a:pt x="934978" y="4601364"/>
                </a:cubicBezTo>
                <a:cubicBezTo>
                  <a:pt x="939482" y="4600402"/>
                  <a:pt x="939482" y="4600402"/>
                  <a:pt x="939482" y="4600402"/>
                </a:cubicBezTo>
                <a:cubicBezTo>
                  <a:pt x="936902" y="4610373"/>
                  <a:pt x="944948" y="4603944"/>
                  <a:pt x="946872" y="4612952"/>
                </a:cubicBezTo>
                <a:cubicBezTo>
                  <a:pt x="947834" y="4617456"/>
                  <a:pt x="953301" y="4620998"/>
                  <a:pt x="955226" y="4630006"/>
                </a:cubicBezTo>
                <a:cubicBezTo>
                  <a:pt x="966159" y="4637089"/>
                  <a:pt x="988986" y="4655761"/>
                  <a:pt x="998301" y="4677318"/>
                </a:cubicBezTo>
                <a:cubicBezTo>
                  <a:pt x="997339" y="4672815"/>
                  <a:pt x="1002806" y="4676356"/>
                  <a:pt x="1008272" y="4679898"/>
                </a:cubicBezTo>
                <a:cubicBezTo>
                  <a:pt x="1003768" y="4680860"/>
                  <a:pt x="1003768" y="4680860"/>
                  <a:pt x="1003768" y="4680860"/>
                </a:cubicBezTo>
                <a:cubicBezTo>
                  <a:pt x="998301" y="4677318"/>
                  <a:pt x="999264" y="4681823"/>
                  <a:pt x="999264" y="4681823"/>
                </a:cubicBezTo>
                <a:cubicBezTo>
                  <a:pt x="1000226" y="4686327"/>
                  <a:pt x="1005693" y="4689868"/>
                  <a:pt x="1005693" y="4689868"/>
                </a:cubicBezTo>
                <a:cubicBezTo>
                  <a:pt x="1005693" y="4689868"/>
                  <a:pt x="1005693" y="4689868"/>
                  <a:pt x="1010197" y="4688906"/>
                </a:cubicBezTo>
                <a:cubicBezTo>
                  <a:pt x="1011159" y="4693410"/>
                  <a:pt x="1011159" y="4693410"/>
                  <a:pt x="1011159" y="4693410"/>
                </a:cubicBezTo>
                <a:cubicBezTo>
                  <a:pt x="1033987" y="4712082"/>
                  <a:pt x="1064512" y="4766786"/>
                  <a:pt x="1068054" y="4761319"/>
                </a:cubicBezTo>
                <a:cubicBezTo>
                  <a:pt x="1069016" y="4765823"/>
                  <a:pt x="1069978" y="4770327"/>
                  <a:pt x="1070941" y="4774831"/>
                </a:cubicBezTo>
                <a:cubicBezTo>
                  <a:pt x="1074483" y="4769364"/>
                  <a:pt x="1086377" y="4780952"/>
                  <a:pt x="1088302" y="4789960"/>
                </a:cubicBezTo>
                <a:cubicBezTo>
                  <a:pt x="1088302" y="4789960"/>
                  <a:pt x="1082836" y="4786418"/>
                  <a:pt x="1082836" y="4786418"/>
                </a:cubicBezTo>
                <a:cubicBezTo>
                  <a:pt x="1083799" y="4790923"/>
                  <a:pt x="1083799" y="4790923"/>
                  <a:pt x="1084761" y="4795426"/>
                </a:cubicBezTo>
                <a:cubicBezTo>
                  <a:pt x="1089264" y="4794464"/>
                  <a:pt x="1089264" y="4794464"/>
                  <a:pt x="1089264" y="4794464"/>
                </a:cubicBezTo>
                <a:cubicBezTo>
                  <a:pt x="1090227" y="4798968"/>
                  <a:pt x="1090227" y="4798968"/>
                  <a:pt x="1090227" y="4798968"/>
                </a:cubicBezTo>
                <a:cubicBezTo>
                  <a:pt x="1098580" y="4816022"/>
                  <a:pt x="1121101" y="4811211"/>
                  <a:pt x="1121407" y="4834693"/>
                </a:cubicBezTo>
                <a:cubicBezTo>
                  <a:pt x="1142311" y="4844356"/>
                  <a:pt x="1161596" y="4868494"/>
                  <a:pt x="1169950" y="4885547"/>
                </a:cubicBezTo>
                <a:cubicBezTo>
                  <a:pt x="1178958" y="4883623"/>
                  <a:pt x="1222995" y="4935440"/>
                  <a:pt x="1230080" y="4924507"/>
                </a:cubicBezTo>
                <a:cubicBezTo>
                  <a:pt x="1220109" y="4921928"/>
                  <a:pt x="1190853" y="4895210"/>
                  <a:pt x="1183462" y="4882661"/>
                </a:cubicBezTo>
                <a:cubicBezTo>
                  <a:pt x="1182500" y="4878157"/>
                  <a:pt x="1194394" y="4889745"/>
                  <a:pt x="1187004" y="4877195"/>
                </a:cubicBezTo>
                <a:cubicBezTo>
                  <a:pt x="1187004" y="4877195"/>
                  <a:pt x="1177033" y="4874615"/>
                  <a:pt x="1176071" y="4870111"/>
                </a:cubicBezTo>
                <a:cubicBezTo>
                  <a:pt x="1153243" y="4851440"/>
                  <a:pt x="1127528" y="4819256"/>
                  <a:pt x="1103738" y="4796081"/>
                </a:cubicBezTo>
                <a:cubicBezTo>
                  <a:pt x="1102776" y="4791577"/>
                  <a:pt x="1102776" y="4791577"/>
                  <a:pt x="1102776" y="4791577"/>
                </a:cubicBezTo>
                <a:cubicBezTo>
                  <a:pt x="1102776" y="4791577"/>
                  <a:pt x="1101814" y="4787074"/>
                  <a:pt x="1101814" y="4787074"/>
                </a:cubicBezTo>
                <a:cubicBezTo>
                  <a:pt x="1096348" y="4783532"/>
                  <a:pt x="1096348" y="4783532"/>
                  <a:pt x="1097311" y="4788036"/>
                </a:cubicBezTo>
                <a:cubicBezTo>
                  <a:pt x="1077063" y="4759394"/>
                  <a:pt x="1087033" y="4761974"/>
                  <a:pt x="1052310" y="4731715"/>
                </a:cubicBezTo>
                <a:cubicBezTo>
                  <a:pt x="1052310" y="4731715"/>
                  <a:pt x="1057776" y="4735257"/>
                  <a:pt x="1062280" y="4734295"/>
                </a:cubicBezTo>
                <a:cubicBezTo>
                  <a:pt x="1054889" y="4721745"/>
                  <a:pt x="1051348" y="4727210"/>
                  <a:pt x="1044919" y="4719165"/>
                </a:cubicBezTo>
                <a:cubicBezTo>
                  <a:pt x="1049423" y="4718203"/>
                  <a:pt x="1049423" y="4718203"/>
                  <a:pt x="1049423" y="4718203"/>
                </a:cubicBezTo>
                <a:cubicBezTo>
                  <a:pt x="1049423" y="4718203"/>
                  <a:pt x="1048461" y="4713698"/>
                  <a:pt x="1048461" y="4713698"/>
                </a:cubicBezTo>
                <a:cubicBezTo>
                  <a:pt x="1047499" y="4709195"/>
                  <a:pt x="1042995" y="4710157"/>
                  <a:pt x="1042995" y="4710157"/>
                </a:cubicBezTo>
                <a:cubicBezTo>
                  <a:pt x="1042995" y="4710157"/>
                  <a:pt x="1038491" y="4711120"/>
                  <a:pt x="1038491" y="4711120"/>
                </a:cubicBezTo>
                <a:cubicBezTo>
                  <a:pt x="1006348" y="4670890"/>
                  <a:pt x="987716" y="4627774"/>
                  <a:pt x="952032" y="4593011"/>
                </a:cubicBezTo>
                <a:cubicBezTo>
                  <a:pt x="952032" y="4593011"/>
                  <a:pt x="951070" y="4588508"/>
                  <a:pt x="951070" y="4588508"/>
                </a:cubicBezTo>
                <a:cubicBezTo>
                  <a:pt x="951070" y="4588508"/>
                  <a:pt x="950107" y="4584003"/>
                  <a:pt x="945603" y="4584966"/>
                </a:cubicBezTo>
                <a:cubicBezTo>
                  <a:pt x="937249" y="4567911"/>
                  <a:pt x="936287" y="4563408"/>
                  <a:pt x="923430" y="4547316"/>
                </a:cubicBezTo>
                <a:cubicBezTo>
                  <a:pt x="922468" y="4542812"/>
                  <a:pt x="922468" y="4542812"/>
                  <a:pt x="922468" y="4542812"/>
                </a:cubicBezTo>
                <a:cubicBezTo>
                  <a:pt x="921506" y="4538307"/>
                  <a:pt x="921506" y="4538307"/>
                  <a:pt x="921506" y="4538307"/>
                </a:cubicBezTo>
                <a:cubicBezTo>
                  <a:pt x="917002" y="4539270"/>
                  <a:pt x="917002" y="4539270"/>
                  <a:pt x="917002" y="4539270"/>
                </a:cubicBezTo>
                <a:cubicBezTo>
                  <a:pt x="909610" y="4526720"/>
                  <a:pt x="908648" y="4522217"/>
                  <a:pt x="903182" y="4518674"/>
                </a:cubicBezTo>
                <a:cubicBezTo>
                  <a:pt x="906724" y="4513208"/>
                  <a:pt x="906724" y="4513208"/>
                  <a:pt x="906724" y="4513208"/>
                </a:cubicBezTo>
                <a:cubicBezTo>
                  <a:pt x="868152" y="4464933"/>
                  <a:pt x="856912" y="4434367"/>
                  <a:pt x="835702" y="4401222"/>
                </a:cubicBezTo>
                <a:cubicBezTo>
                  <a:pt x="835702" y="4401222"/>
                  <a:pt x="835702" y="4401222"/>
                  <a:pt x="840206" y="4400260"/>
                </a:cubicBezTo>
                <a:cubicBezTo>
                  <a:pt x="839244" y="4395755"/>
                  <a:pt x="839244" y="4395755"/>
                  <a:pt x="839244" y="4395755"/>
                </a:cubicBezTo>
                <a:cubicBezTo>
                  <a:pt x="834740" y="4396718"/>
                  <a:pt x="833777" y="4392213"/>
                  <a:pt x="833777" y="4392213"/>
                </a:cubicBezTo>
                <a:cubicBezTo>
                  <a:pt x="826791" y="4376045"/>
                  <a:pt x="826127" y="4377069"/>
                  <a:pt x="822708" y="4371399"/>
                </a:cubicBezTo>
                <a:lnTo>
                  <a:pt x="820283" y="4366839"/>
                </a:lnTo>
                <a:lnTo>
                  <a:pt x="823500" y="4366151"/>
                </a:lnTo>
                <a:cubicBezTo>
                  <a:pt x="822538" y="4361647"/>
                  <a:pt x="822538" y="4361647"/>
                  <a:pt x="822538" y="4361647"/>
                </a:cubicBezTo>
                <a:cubicBezTo>
                  <a:pt x="822538" y="4361647"/>
                  <a:pt x="817071" y="4358106"/>
                  <a:pt x="817071" y="4358106"/>
                </a:cubicBezTo>
                <a:cubicBezTo>
                  <a:pt x="811605" y="4354564"/>
                  <a:pt x="811605" y="4354564"/>
                  <a:pt x="811605" y="4354564"/>
                </a:cubicBezTo>
                <a:cubicBezTo>
                  <a:pt x="806793" y="4332043"/>
                  <a:pt x="797786" y="4333967"/>
                  <a:pt x="801327" y="4328502"/>
                </a:cubicBezTo>
                <a:cubicBezTo>
                  <a:pt x="783003" y="4308868"/>
                  <a:pt x="776267" y="4277340"/>
                  <a:pt x="756982" y="4253202"/>
                </a:cubicBezTo>
                <a:cubicBezTo>
                  <a:pt x="761486" y="4252240"/>
                  <a:pt x="761486" y="4252240"/>
                  <a:pt x="761486" y="4252240"/>
                </a:cubicBezTo>
                <a:cubicBezTo>
                  <a:pt x="761486" y="4252240"/>
                  <a:pt x="761486" y="4252240"/>
                  <a:pt x="762448" y="4256744"/>
                </a:cubicBezTo>
                <a:cubicBezTo>
                  <a:pt x="763411" y="4261249"/>
                  <a:pt x="767914" y="4260286"/>
                  <a:pt x="767914" y="4260286"/>
                </a:cubicBezTo>
                <a:cubicBezTo>
                  <a:pt x="766952" y="4255782"/>
                  <a:pt x="766952" y="4255782"/>
                  <a:pt x="765989" y="4251278"/>
                </a:cubicBezTo>
                <a:cubicBezTo>
                  <a:pt x="765027" y="4246774"/>
                  <a:pt x="760524" y="4247736"/>
                  <a:pt x="759562" y="4243232"/>
                </a:cubicBezTo>
                <a:cubicBezTo>
                  <a:pt x="768569" y="4241308"/>
                  <a:pt x="755713" y="4225216"/>
                  <a:pt x="751208" y="4226178"/>
                </a:cubicBezTo>
                <a:cubicBezTo>
                  <a:pt x="750246" y="4221674"/>
                  <a:pt x="745742" y="4222636"/>
                  <a:pt x="745742" y="4222636"/>
                </a:cubicBezTo>
                <a:cubicBezTo>
                  <a:pt x="745742" y="4222636"/>
                  <a:pt x="746704" y="4227140"/>
                  <a:pt x="747666" y="4231645"/>
                </a:cubicBezTo>
                <a:cubicBezTo>
                  <a:pt x="745742" y="4222636"/>
                  <a:pt x="741238" y="4223598"/>
                  <a:pt x="734810" y="4215553"/>
                </a:cubicBezTo>
                <a:cubicBezTo>
                  <a:pt x="732885" y="4206545"/>
                  <a:pt x="737389" y="4205583"/>
                  <a:pt x="730960" y="4197536"/>
                </a:cubicBezTo>
                <a:cubicBezTo>
                  <a:pt x="730960" y="4197536"/>
                  <a:pt x="726456" y="4198499"/>
                  <a:pt x="724531" y="4189491"/>
                </a:cubicBezTo>
                <a:cubicBezTo>
                  <a:pt x="729036" y="4188529"/>
                  <a:pt x="729998" y="4193033"/>
                  <a:pt x="729998" y="4193033"/>
                </a:cubicBezTo>
                <a:cubicBezTo>
                  <a:pt x="733540" y="4187566"/>
                  <a:pt x="732578" y="4183062"/>
                  <a:pt x="729691" y="4169550"/>
                </a:cubicBezTo>
                <a:cubicBezTo>
                  <a:pt x="742548" y="4185642"/>
                  <a:pt x="750246" y="4221674"/>
                  <a:pt x="769532" y="4245812"/>
                </a:cubicBezTo>
                <a:cubicBezTo>
                  <a:pt x="778848" y="4267369"/>
                  <a:pt x="808104" y="4294087"/>
                  <a:pt x="808104" y="4294087"/>
                </a:cubicBezTo>
                <a:cubicBezTo>
                  <a:pt x="812607" y="4293124"/>
                  <a:pt x="808758" y="4275108"/>
                  <a:pt x="804909" y="4257092"/>
                </a:cubicBezTo>
                <a:cubicBezTo>
                  <a:pt x="836704" y="4339783"/>
                  <a:pt x="899374" y="4434714"/>
                  <a:pt x="954652" y="4517097"/>
                </a:cubicBezTo>
                <a:cubicBezTo>
                  <a:pt x="950148" y="4518059"/>
                  <a:pt x="950148" y="4518059"/>
                  <a:pt x="951110" y="4522564"/>
                </a:cubicBezTo>
                <a:cubicBezTo>
                  <a:pt x="951110" y="4522564"/>
                  <a:pt x="950148" y="4518059"/>
                  <a:pt x="950148" y="4518059"/>
                </a:cubicBezTo>
                <a:cubicBezTo>
                  <a:pt x="945643" y="4519022"/>
                  <a:pt x="945643" y="4519022"/>
                  <a:pt x="945643" y="4519022"/>
                </a:cubicBezTo>
                <a:cubicBezTo>
                  <a:pt x="945643" y="4519022"/>
                  <a:pt x="946605" y="4523526"/>
                  <a:pt x="947568" y="4528030"/>
                </a:cubicBezTo>
                <a:cubicBezTo>
                  <a:pt x="948530" y="4532534"/>
                  <a:pt x="948530" y="4532534"/>
                  <a:pt x="950455" y="4541543"/>
                </a:cubicBezTo>
                <a:cubicBezTo>
                  <a:pt x="953997" y="4536076"/>
                  <a:pt x="959463" y="4539618"/>
                  <a:pt x="971358" y="4551205"/>
                </a:cubicBezTo>
                <a:cubicBezTo>
                  <a:pt x="972320" y="4555710"/>
                  <a:pt x="972320" y="4555710"/>
                  <a:pt x="972320" y="4555710"/>
                </a:cubicBezTo>
                <a:cubicBezTo>
                  <a:pt x="973282" y="4560213"/>
                  <a:pt x="973282" y="4560213"/>
                  <a:pt x="973282" y="4560213"/>
                </a:cubicBezTo>
                <a:cubicBezTo>
                  <a:pt x="974245" y="4564718"/>
                  <a:pt x="974245" y="4564718"/>
                  <a:pt x="979711" y="4568259"/>
                </a:cubicBezTo>
                <a:cubicBezTo>
                  <a:pt x="980674" y="4572763"/>
                  <a:pt x="985178" y="4571801"/>
                  <a:pt x="986140" y="4576305"/>
                </a:cubicBezTo>
                <a:cubicBezTo>
                  <a:pt x="983560" y="4586275"/>
                  <a:pt x="999959" y="4596901"/>
                  <a:pt x="996417" y="4602367"/>
                </a:cubicBezTo>
                <a:cubicBezTo>
                  <a:pt x="995455" y="4597864"/>
                  <a:pt x="995455" y="4597864"/>
                  <a:pt x="990952" y="4598826"/>
                </a:cubicBezTo>
                <a:lnTo>
                  <a:pt x="991914" y="4603329"/>
                </a:lnTo>
                <a:cubicBezTo>
                  <a:pt x="991914" y="4603329"/>
                  <a:pt x="997379" y="4606871"/>
                  <a:pt x="997379" y="4606871"/>
                </a:cubicBezTo>
                <a:cubicBezTo>
                  <a:pt x="1003808" y="4614917"/>
                  <a:pt x="1010237" y="4622963"/>
                  <a:pt x="1010237" y="4622963"/>
                </a:cubicBezTo>
                <a:cubicBezTo>
                  <a:pt x="1011200" y="4627466"/>
                  <a:pt x="1011200" y="4627466"/>
                  <a:pt x="1011200" y="4627466"/>
                </a:cubicBezTo>
                <a:cubicBezTo>
                  <a:pt x="1011200" y="4627466"/>
                  <a:pt x="1012162" y="4631971"/>
                  <a:pt x="1017628" y="4635513"/>
                </a:cubicBezTo>
                <a:cubicBezTo>
                  <a:pt x="1018590" y="4640016"/>
                  <a:pt x="1023094" y="4639054"/>
                  <a:pt x="1023094" y="4639054"/>
                </a:cubicBezTo>
                <a:cubicBezTo>
                  <a:pt x="1022132" y="4634551"/>
                  <a:pt x="1022132" y="4634551"/>
                  <a:pt x="1022132" y="4634551"/>
                </a:cubicBezTo>
                <a:cubicBezTo>
                  <a:pt x="1023094" y="4639054"/>
                  <a:pt x="1023094" y="4639054"/>
                  <a:pt x="1029523" y="4647100"/>
                </a:cubicBezTo>
                <a:cubicBezTo>
                  <a:pt x="1028560" y="4642596"/>
                  <a:pt x="1033065" y="4641634"/>
                  <a:pt x="1034027" y="4646138"/>
                </a:cubicBezTo>
                <a:cubicBezTo>
                  <a:pt x="1034027" y="4646138"/>
                  <a:pt x="1034989" y="4650642"/>
                  <a:pt x="1040455" y="4654184"/>
                </a:cubicBezTo>
                <a:cubicBezTo>
                  <a:pt x="1041417" y="4658688"/>
                  <a:pt x="1041417" y="4658688"/>
                  <a:pt x="1041417" y="4658688"/>
                </a:cubicBezTo>
                <a:cubicBezTo>
                  <a:pt x="1042380" y="4663192"/>
                  <a:pt x="1042380" y="4663192"/>
                  <a:pt x="1042380" y="4663192"/>
                </a:cubicBezTo>
                <a:cubicBezTo>
                  <a:pt x="1047846" y="4666733"/>
                  <a:pt x="1047846" y="4666733"/>
                  <a:pt x="1047846" y="4666733"/>
                </a:cubicBezTo>
                <a:cubicBezTo>
                  <a:pt x="1046884" y="4662230"/>
                  <a:pt x="1046884" y="4662230"/>
                  <a:pt x="1046884" y="4662230"/>
                </a:cubicBezTo>
                <a:cubicBezTo>
                  <a:pt x="1060704" y="4682825"/>
                  <a:pt x="1079027" y="4702459"/>
                  <a:pt x="1089960" y="4709542"/>
                </a:cubicBezTo>
                <a:cubicBezTo>
                  <a:pt x="1089960" y="4709542"/>
                  <a:pt x="1090922" y="4714047"/>
                  <a:pt x="1096388" y="4717588"/>
                </a:cubicBezTo>
                <a:cubicBezTo>
                  <a:pt x="1096388" y="4717588"/>
                  <a:pt x="1101855" y="4721130"/>
                  <a:pt x="1101855" y="4721130"/>
                </a:cubicBezTo>
                <a:cubicBezTo>
                  <a:pt x="1101855" y="4721130"/>
                  <a:pt x="1101855" y="4721130"/>
                  <a:pt x="1100893" y="4716625"/>
                </a:cubicBezTo>
                <a:cubicBezTo>
                  <a:pt x="1099931" y="4712122"/>
                  <a:pt x="1099931" y="4712122"/>
                  <a:pt x="1099931" y="4712122"/>
                </a:cubicBezTo>
                <a:cubicBezTo>
                  <a:pt x="1130148" y="4743343"/>
                  <a:pt x="1131111" y="4747847"/>
                  <a:pt x="1157788" y="4784534"/>
                </a:cubicBezTo>
                <a:cubicBezTo>
                  <a:pt x="1172262" y="4786152"/>
                  <a:pt x="1178691" y="4794197"/>
                  <a:pt x="1178691" y="4794197"/>
                </a:cubicBezTo>
                <a:cubicBezTo>
                  <a:pt x="1184157" y="4797739"/>
                  <a:pt x="1179653" y="4798701"/>
                  <a:pt x="1186082" y="4806747"/>
                </a:cubicBezTo>
                <a:cubicBezTo>
                  <a:pt x="1195090" y="4804822"/>
                  <a:pt x="1193473" y="4819296"/>
                  <a:pt x="1205368" y="4830884"/>
                </a:cubicBezTo>
                <a:cubicBezTo>
                  <a:pt x="1222729" y="4846014"/>
                  <a:pt x="1208910" y="4825418"/>
                  <a:pt x="1226271" y="4840547"/>
                </a:cubicBezTo>
                <a:cubicBezTo>
                  <a:pt x="1215338" y="4833464"/>
                  <a:pt x="1228195" y="4849556"/>
                  <a:pt x="1241052" y="4865648"/>
                </a:cubicBezTo>
                <a:cubicBezTo>
                  <a:pt x="1240090" y="4861143"/>
                  <a:pt x="1240090" y="4861143"/>
                  <a:pt x="1235587" y="4862105"/>
                </a:cubicBezTo>
                <a:cubicBezTo>
                  <a:pt x="1234624" y="4857601"/>
                  <a:pt x="1229158" y="4854060"/>
                  <a:pt x="1230120" y="4858563"/>
                </a:cubicBezTo>
                <a:cubicBezTo>
                  <a:pt x="1225616" y="4859526"/>
                  <a:pt x="1231082" y="4863068"/>
                  <a:pt x="1232045" y="4867572"/>
                </a:cubicBezTo>
                <a:cubicBezTo>
                  <a:pt x="1237511" y="4871113"/>
                  <a:pt x="1237511" y="4871113"/>
                  <a:pt x="1238474" y="4875617"/>
                </a:cubicBezTo>
                <a:cubicBezTo>
                  <a:pt x="1233007" y="4872076"/>
                  <a:pt x="1225616" y="4859526"/>
                  <a:pt x="1222074" y="4864992"/>
                </a:cubicBezTo>
                <a:cubicBezTo>
                  <a:pt x="1233007" y="4872076"/>
                  <a:pt x="1239436" y="4880122"/>
                  <a:pt x="1243939" y="4879160"/>
                </a:cubicBezTo>
                <a:cubicBezTo>
                  <a:pt x="1243939" y="4879160"/>
                  <a:pt x="1249406" y="4882701"/>
                  <a:pt x="1249406" y="4882701"/>
                </a:cubicBezTo>
                <a:cubicBezTo>
                  <a:pt x="1255835" y="4890747"/>
                  <a:pt x="1255835" y="4890747"/>
                  <a:pt x="1260338" y="4889785"/>
                </a:cubicBezTo>
                <a:cubicBezTo>
                  <a:pt x="1265805" y="4893326"/>
                  <a:pt x="1260338" y="4889785"/>
                  <a:pt x="1259376" y="4885281"/>
                </a:cubicBezTo>
                <a:cubicBezTo>
                  <a:pt x="1258413" y="4880776"/>
                  <a:pt x="1258413" y="4880776"/>
                  <a:pt x="1253910" y="4881738"/>
                </a:cubicBezTo>
                <a:cubicBezTo>
                  <a:pt x="1252948" y="4877235"/>
                  <a:pt x="1252948" y="4877235"/>
                  <a:pt x="1252948" y="4877235"/>
                </a:cubicBezTo>
                <a:cubicBezTo>
                  <a:pt x="1263880" y="4884318"/>
                  <a:pt x="1261956" y="4875311"/>
                  <a:pt x="1270309" y="4892364"/>
                </a:cubicBezTo>
                <a:cubicBezTo>
                  <a:pt x="1279316" y="4890439"/>
                  <a:pt x="1262918" y="4879814"/>
                  <a:pt x="1266460" y="4874348"/>
                </a:cubicBezTo>
                <a:cubicBezTo>
                  <a:pt x="1284783" y="4893981"/>
                  <a:pt x="1275775" y="4895906"/>
                  <a:pt x="1286708" y="4902990"/>
                </a:cubicBezTo>
                <a:cubicBezTo>
                  <a:pt x="1282203" y="4903952"/>
                  <a:pt x="1282203" y="4903952"/>
                  <a:pt x="1282203" y="4903952"/>
                </a:cubicBezTo>
                <a:cubicBezTo>
                  <a:pt x="1276738" y="4900410"/>
                  <a:pt x="1276738" y="4900410"/>
                  <a:pt x="1272233" y="4901372"/>
                </a:cubicBezTo>
                <a:cubicBezTo>
                  <a:pt x="1272233" y="4901372"/>
                  <a:pt x="1277700" y="4904914"/>
                  <a:pt x="1278662" y="4909418"/>
                </a:cubicBezTo>
                <a:cubicBezTo>
                  <a:pt x="1269654" y="4911342"/>
                  <a:pt x="1269654" y="4911342"/>
                  <a:pt x="1285090" y="4917464"/>
                </a:cubicBezTo>
                <a:cubicBezTo>
                  <a:pt x="1280587" y="4918427"/>
                  <a:pt x="1280587" y="4918427"/>
                  <a:pt x="1280587" y="4918427"/>
                </a:cubicBezTo>
                <a:cubicBezTo>
                  <a:pt x="1281549" y="4922930"/>
                  <a:pt x="1282511" y="4927434"/>
                  <a:pt x="1287015" y="4926472"/>
                </a:cubicBezTo>
                <a:cubicBezTo>
                  <a:pt x="1287015" y="4926472"/>
                  <a:pt x="1287015" y="4926472"/>
                  <a:pt x="1291519" y="4925510"/>
                </a:cubicBezTo>
                <a:cubicBezTo>
                  <a:pt x="1292481" y="4930014"/>
                  <a:pt x="1292481" y="4930014"/>
                  <a:pt x="1292481" y="4930014"/>
                </a:cubicBezTo>
                <a:lnTo>
                  <a:pt x="1298910" y="4938059"/>
                </a:lnTo>
                <a:lnTo>
                  <a:pt x="1292356" y="4937694"/>
                </a:lnTo>
                <a:cubicBezTo>
                  <a:pt x="1290547" y="4937491"/>
                  <a:pt x="1289420" y="4937732"/>
                  <a:pt x="1289901" y="4939984"/>
                </a:cubicBezTo>
                <a:cubicBezTo>
                  <a:pt x="1289901" y="4939984"/>
                  <a:pt x="1291510" y="4941996"/>
                  <a:pt x="1293236" y="4944571"/>
                </a:cubicBezTo>
                <a:lnTo>
                  <a:pt x="1296561" y="4951097"/>
                </a:lnTo>
                <a:lnTo>
                  <a:pt x="1291826" y="4948992"/>
                </a:lnTo>
                <a:cubicBezTo>
                  <a:pt x="1282818" y="4950916"/>
                  <a:pt x="1301142" y="4970550"/>
                  <a:pt x="1310150" y="4968626"/>
                </a:cubicBezTo>
                <a:cubicBezTo>
                  <a:pt x="1310150" y="4968626"/>
                  <a:pt x="1311113" y="4973130"/>
                  <a:pt x="1315616" y="4972168"/>
                </a:cubicBezTo>
                <a:cubicBezTo>
                  <a:pt x="1316579" y="4976671"/>
                  <a:pt x="1316579" y="4976671"/>
                  <a:pt x="1316579" y="4976671"/>
                </a:cubicBezTo>
                <a:cubicBezTo>
                  <a:pt x="1322045" y="4980213"/>
                  <a:pt x="1321083" y="4975709"/>
                  <a:pt x="1321083" y="4975709"/>
                </a:cubicBezTo>
                <a:cubicBezTo>
                  <a:pt x="1321083" y="4975709"/>
                  <a:pt x="1315616" y="4972168"/>
                  <a:pt x="1315616" y="4972168"/>
                </a:cubicBezTo>
                <a:cubicBezTo>
                  <a:pt x="1319158" y="4966701"/>
                  <a:pt x="1308226" y="4959618"/>
                  <a:pt x="1302760" y="4956076"/>
                </a:cubicBezTo>
                <a:cubicBezTo>
                  <a:pt x="1308226" y="4959618"/>
                  <a:pt x="1308226" y="4959618"/>
                  <a:pt x="1308226" y="4959618"/>
                </a:cubicBezTo>
                <a:cubicBezTo>
                  <a:pt x="1313692" y="4963159"/>
                  <a:pt x="1318196" y="4962197"/>
                  <a:pt x="1317234" y="4957694"/>
                </a:cubicBezTo>
                <a:cubicBezTo>
                  <a:pt x="1317234" y="4957694"/>
                  <a:pt x="1316271" y="4953189"/>
                  <a:pt x="1310805" y="4949647"/>
                </a:cubicBezTo>
                <a:cubicBezTo>
                  <a:pt x="1305339" y="4946105"/>
                  <a:pt x="1305339" y="4946105"/>
                  <a:pt x="1305339" y="4946105"/>
                </a:cubicBezTo>
                <a:cubicBezTo>
                  <a:pt x="1326241" y="4955769"/>
                  <a:pt x="1305339" y="4946105"/>
                  <a:pt x="1296986" y="4929052"/>
                </a:cubicBezTo>
                <a:cubicBezTo>
                  <a:pt x="1302452" y="4932593"/>
                  <a:pt x="1302452" y="4932593"/>
                  <a:pt x="1302452" y="4932593"/>
                </a:cubicBezTo>
                <a:cubicBezTo>
                  <a:pt x="1302452" y="4932593"/>
                  <a:pt x="1301490" y="4928089"/>
                  <a:pt x="1301490" y="4928089"/>
                </a:cubicBezTo>
                <a:cubicBezTo>
                  <a:pt x="1301490" y="4928089"/>
                  <a:pt x="1300528" y="4923585"/>
                  <a:pt x="1300528" y="4923585"/>
                </a:cubicBezTo>
                <a:cubicBezTo>
                  <a:pt x="1296024" y="4924547"/>
                  <a:pt x="1296024" y="4924547"/>
                  <a:pt x="1295061" y="4920043"/>
                </a:cubicBezTo>
                <a:cubicBezTo>
                  <a:pt x="1299565" y="4919081"/>
                  <a:pt x="1294099" y="4915540"/>
                  <a:pt x="1293137" y="4911035"/>
                </a:cubicBezTo>
                <a:cubicBezTo>
                  <a:pt x="1303107" y="4913615"/>
                  <a:pt x="1309535" y="4921661"/>
                  <a:pt x="1322392" y="4937753"/>
                </a:cubicBezTo>
                <a:cubicBezTo>
                  <a:pt x="1322392" y="4937753"/>
                  <a:pt x="1322392" y="4937753"/>
                  <a:pt x="1317889" y="4938715"/>
                </a:cubicBezTo>
                <a:cubicBezTo>
                  <a:pt x="1317889" y="4938715"/>
                  <a:pt x="1317889" y="4938715"/>
                  <a:pt x="1318851" y="4943218"/>
                </a:cubicBezTo>
                <a:cubicBezTo>
                  <a:pt x="1318851" y="4943218"/>
                  <a:pt x="1323354" y="4942256"/>
                  <a:pt x="1323354" y="4942256"/>
                </a:cubicBezTo>
                <a:cubicBezTo>
                  <a:pt x="1324317" y="4946760"/>
                  <a:pt x="1324317" y="4946760"/>
                  <a:pt x="1324317" y="4946760"/>
                </a:cubicBezTo>
                <a:cubicBezTo>
                  <a:pt x="1328821" y="4945798"/>
                  <a:pt x="1328821" y="4945798"/>
                  <a:pt x="1328821" y="4945798"/>
                </a:cubicBezTo>
                <a:cubicBezTo>
                  <a:pt x="1335250" y="4953844"/>
                  <a:pt x="1331708" y="4959310"/>
                  <a:pt x="1342641" y="4966394"/>
                </a:cubicBezTo>
                <a:cubicBezTo>
                  <a:pt x="1343603" y="4970897"/>
                  <a:pt x="1343603" y="4970897"/>
                  <a:pt x="1343603" y="4970897"/>
                </a:cubicBezTo>
                <a:cubicBezTo>
                  <a:pt x="1343603" y="4970897"/>
                  <a:pt x="1344566" y="4975402"/>
                  <a:pt x="1349069" y="4974440"/>
                </a:cubicBezTo>
                <a:cubicBezTo>
                  <a:pt x="1349069" y="4974440"/>
                  <a:pt x="1348107" y="4969935"/>
                  <a:pt x="1348107" y="4969935"/>
                </a:cubicBezTo>
                <a:cubicBezTo>
                  <a:pt x="1359040" y="4977019"/>
                  <a:pt x="1361927" y="4990531"/>
                  <a:pt x="1370935" y="4988607"/>
                </a:cubicBezTo>
                <a:cubicBezTo>
                  <a:pt x="1371897" y="4993111"/>
                  <a:pt x="1371897" y="4993111"/>
                  <a:pt x="1377363" y="4996652"/>
                </a:cubicBezTo>
                <a:cubicBezTo>
                  <a:pt x="1377363" y="4996652"/>
                  <a:pt x="1377363" y="4996652"/>
                  <a:pt x="1376401" y="4992149"/>
                </a:cubicBezTo>
                <a:cubicBezTo>
                  <a:pt x="1401153" y="5019827"/>
                  <a:pt x="1391838" y="4998270"/>
                  <a:pt x="1397304" y="5001812"/>
                </a:cubicBezTo>
                <a:cubicBezTo>
                  <a:pt x="1405658" y="5018865"/>
                  <a:pt x="1434914" y="5045582"/>
                  <a:pt x="1457741" y="5064254"/>
                </a:cubicBezTo>
                <a:cubicBezTo>
                  <a:pt x="1462246" y="5063292"/>
                  <a:pt x="1462246" y="5063292"/>
                  <a:pt x="1462246" y="5063292"/>
                </a:cubicBezTo>
                <a:cubicBezTo>
                  <a:pt x="1463208" y="5067795"/>
                  <a:pt x="1467712" y="5066833"/>
                  <a:pt x="1467712" y="5066833"/>
                </a:cubicBezTo>
                <a:cubicBezTo>
                  <a:pt x="1483149" y="5072955"/>
                  <a:pt x="1496968" y="5093550"/>
                  <a:pt x="1498892" y="5102559"/>
                </a:cubicBezTo>
                <a:cubicBezTo>
                  <a:pt x="1502435" y="5097092"/>
                  <a:pt x="1502435" y="5097092"/>
                  <a:pt x="1507901" y="5100634"/>
                </a:cubicBezTo>
                <a:cubicBezTo>
                  <a:pt x="1507901" y="5100634"/>
                  <a:pt x="1508863" y="5105137"/>
                  <a:pt x="1509826" y="5109642"/>
                </a:cubicBezTo>
                <a:cubicBezTo>
                  <a:pt x="1513367" y="5104175"/>
                  <a:pt x="1518833" y="5107717"/>
                  <a:pt x="1525262" y="5115763"/>
                </a:cubicBezTo>
                <a:cubicBezTo>
                  <a:pt x="1520758" y="5116725"/>
                  <a:pt x="1520758" y="5116725"/>
                  <a:pt x="1520758" y="5116725"/>
                </a:cubicBezTo>
                <a:cubicBezTo>
                  <a:pt x="1521720" y="5121229"/>
                  <a:pt x="1527187" y="5124771"/>
                  <a:pt x="1527187" y="5124771"/>
                </a:cubicBezTo>
                <a:cubicBezTo>
                  <a:pt x="1527187" y="5124771"/>
                  <a:pt x="1531691" y="5123809"/>
                  <a:pt x="1531691" y="5123809"/>
                </a:cubicBezTo>
                <a:cubicBezTo>
                  <a:pt x="1534578" y="5137321"/>
                  <a:pt x="1577346" y="5161151"/>
                  <a:pt x="1565451" y="5149564"/>
                </a:cubicBezTo>
                <a:cubicBezTo>
                  <a:pt x="1556443" y="5151489"/>
                  <a:pt x="1567069" y="5135089"/>
                  <a:pt x="1558060" y="5137014"/>
                </a:cubicBezTo>
                <a:cubicBezTo>
                  <a:pt x="1554518" y="5142480"/>
                  <a:pt x="1543586" y="5135397"/>
                  <a:pt x="1537157" y="5127351"/>
                </a:cubicBezTo>
                <a:cubicBezTo>
                  <a:pt x="1538119" y="5131855"/>
                  <a:pt x="1542623" y="5130892"/>
                  <a:pt x="1542623" y="5130892"/>
                </a:cubicBezTo>
                <a:cubicBezTo>
                  <a:pt x="1548090" y="5134434"/>
                  <a:pt x="1548090" y="5134434"/>
                  <a:pt x="1548090" y="5134434"/>
                </a:cubicBezTo>
                <a:cubicBezTo>
                  <a:pt x="1547128" y="5129930"/>
                  <a:pt x="1547128" y="5129930"/>
                  <a:pt x="1546166" y="5125426"/>
                </a:cubicBezTo>
                <a:cubicBezTo>
                  <a:pt x="1546166" y="5125426"/>
                  <a:pt x="1551631" y="5128968"/>
                  <a:pt x="1551631" y="5128968"/>
                </a:cubicBezTo>
                <a:cubicBezTo>
                  <a:pt x="1551631" y="5128968"/>
                  <a:pt x="1550669" y="5124464"/>
                  <a:pt x="1550669" y="5124464"/>
                </a:cubicBezTo>
                <a:cubicBezTo>
                  <a:pt x="1545203" y="5120922"/>
                  <a:pt x="1545203" y="5120922"/>
                  <a:pt x="1545203" y="5120922"/>
                </a:cubicBezTo>
                <a:cubicBezTo>
                  <a:pt x="1539737" y="5117380"/>
                  <a:pt x="1539737" y="5117380"/>
                  <a:pt x="1539737" y="5117380"/>
                </a:cubicBezTo>
                <a:cubicBezTo>
                  <a:pt x="1543279" y="5111913"/>
                  <a:pt x="1549707" y="5119960"/>
                  <a:pt x="1554211" y="5118998"/>
                </a:cubicBezTo>
                <a:cubicBezTo>
                  <a:pt x="1554211" y="5118998"/>
                  <a:pt x="1555173" y="5123502"/>
                  <a:pt x="1555173" y="5123502"/>
                </a:cubicBezTo>
                <a:cubicBezTo>
                  <a:pt x="1556135" y="5128005"/>
                  <a:pt x="1556135" y="5128005"/>
                  <a:pt x="1556135" y="5128005"/>
                </a:cubicBezTo>
                <a:cubicBezTo>
                  <a:pt x="1561602" y="5131547"/>
                  <a:pt x="1567069" y="5135089"/>
                  <a:pt x="1571572" y="5134127"/>
                </a:cubicBezTo>
                <a:cubicBezTo>
                  <a:pt x="1571572" y="5134127"/>
                  <a:pt x="1576077" y="5133165"/>
                  <a:pt x="1570610" y="5129623"/>
                </a:cubicBezTo>
                <a:cubicBezTo>
                  <a:pt x="1569648" y="5125119"/>
                  <a:pt x="1569648" y="5125119"/>
                  <a:pt x="1569648" y="5125119"/>
                </a:cubicBezTo>
                <a:cubicBezTo>
                  <a:pt x="1586047" y="5135744"/>
                  <a:pt x="1567069" y="5135089"/>
                  <a:pt x="1587010" y="5140248"/>
                </a:cubicBezTo>
                <a:cubicBezTo>
                  <a:pt x="1587972" y="5144752"/>
                  <a:pt x="1587972" y="5144752"/>
                  <a:pt x="1587972" y="5144752"/>
                </a:cubicBezTo>
                <a:cubicBezTo>
                  <a:pt x="1588934" y="5149256"/>
                  <a:pt x="1588934" y="5149256"/>
                  <a:pt x="1593438" y="5148294"/>
                </a:cubicBezTo>
                <a:cubicBezTo>
                  <a:pt x="1598904" y="5151836"/>
                  <a:pt x="1598904" y="5151836"/>
                  <a:pt x="1598904" y="5151836"/>
                </a:cubicBezTo>
                <a:cubicBezTo>
                  <a:pt x="1604371" y="5155378"/>
                  <a:pt x="1604371" y="5155378"/>
                  <a:pt x="1610799" y="5163423"/>
                </a:cubicBezTo>
                <a:cubicBezTo>
                  <a:pt x="1618845" y="5156994"/>
                  <a:pt x="1646177" y="5174704"/>
                  <a:pt x="1638786" y="5162154"/>
                </a:cubicBezTo>
                <a:cubicBezTo>
                  <a:pt x="1636534" y="5162635"/>
                  <a:pt x="1632675" y="5161104"/>
                  <a:pt x="1628575" y="5158449"/>
                </a:cubicBezTo>
                <a:lnTo>
                  <a:pt x="1621158" y="5151791"/>
                </a:lnTo>
                <a:lnTo>
                  <a:pt x="1626891" y="5150566"/>
                </a:lnTo>
                <a:cubicBezTo>
                  <a:pt x="1654223" y="5168275"/>
                  <a:pt x="1681554" y="5185984"/>
                  <a:pt x="1698916" y="5201113"/>
                </a:cubicBezTo>
                <a:cubicBezTo>
                  <a:pt x="1699878" y="5205617"/>
                  <a:pt x="1704383" y="5204655"/>
                  <a:pt x="1704383" y="5204655"/>
                </a:cubicBezTo>
                <a:cubicBezTo>
                  <a:pt x="1721744" y="5219784"/>
                  <a:pt x="1688945" y="5198534"/>
                  <a:pt x="1695374" y="5206579"/>
                </a:cubicBezTo>
                <a:cubicBezTo>
                  <a:pt x="1716277" y="5216242"/>
                  <a:pt x="1711773" y="5217205"/>
                  <a:pt x="1713697" y="5226213"/>
                </a:cubicBezTo>
                <a:cubicBezTo>
                  <a:pt x="1733638" y="5231372"/>
                  <a:pt x="1741992" y="5248426"/>
                  <a:pt x="1734601" y="5235876"/>
                </a:cubicBezTo>
                <a:cubicBezTo>
                  <a:pt x="1739105" y="5234914"/>
                  <a:pt x="1739105" y="5234914"/>
                  <a:pt x="1739105" y="5234914"/>
                </a:cubicBezTo>
                <a:cubicBezTo>
                  <a:pt x="1743608" y="5233952"/>
                  <a:pt x="1743608" y="5233952"/>
                  <a:pt x="1743608" y="5233952"/>
                </a:cubicBezTo>
                <a:cubicBezTo>
                  <a:pt x="1749075" y="5237493"/>
                  <a:pt x="1759046" y="5240073"/>
                  <a:pt x="1765474" y="5248118"/>
                </a:cubicBezTo>
                <a:cubicBezTo>
                  <a:pt x="1764511" y="5243615"/>
                  <a:pt x="1769016" y="5242652"/>
                  <a:pt x="1774483" y="5246193"/>
                </a:cubicBezTo>
                <a:cubicBezTo>
                  <a:pt x="1794423" y="5251353"/>
                  <a:pt x="1814672" y="5279995"/>
                  <a:pt x="1840078" y="5288696"/>
                </a:cubicBezTo>
                <a:cubicBezTo>
                  <a:pt x="1846507" y="5296741"/>
                  <a:pt x="1850049" y="5291274"/>
                  <a:pt x="1860019" y="5293854"/>
                </a:cubicBezTo>
                <a:cubicBezTo>
                  <a:pt x="1860019" y="5293854"/>
                  <a:pt x="1866448" y="5301901"/>
                  <a:pt x="1872877" y="5309946"/>
                </a:cubicBezTo>
                <a:cubicBezTo>
                  <a:pt x="1926578" y="5340859"/>
                  <a:pt x="2003762" y="5371466"/>
                  <a:pt x="2056500" y="5397876"/>
                </a:cubicBezTo>
                <a:cubicBezTo>
                  <a:pt x="2082870" y="5411080"/>
                  <a:pt x="2103773" y="5420743"/>
                  <a:pt x="2135609" y="5437490"/>
                </a:cubicBezTo>
                <a:cubicBezTo>
                  <a:pt x="2145579" y="5440070"/>
                  <a:pt x="2170024" y="5444266"/>
                  <a:pt x="2180957" y="5451349"/>
                </a:cubicBezTo>
                <a:cubicBezTo>
                  <a:pt x="2180957" y="5451349"/>
                  <a:pt x="2187385" y="5459396"/>
                  <a:pt x="2187385" y="5459396"/>
                </a:cubicBezTo>
                <a:cubicBezTo>
                  <a:pt x="2212793" y="5468096"/>
                  <a:pt x="2211830" y="5463592"/>
                  <a:pt x="2228229" y="5474217"/>
                </a:cubicBezTo>
                <a:cubicBezTo>
                  <a:pt x="2217297" y="5467134"/>
                  <a:pt x="2275502" y="5497085"/>
                  <a:pt x="2305413" y="5504824"/>
                </a:cubicBezTo>
                <a:cubicBezTo>
                  <a:pt x="2352685" y="5527692"/>
                  <a:pt x="2417013" y="5542206"/>
                  <a:pt x="2473293" y="5563150"/>
                </a:cubicBezTo>
                <a:cubicBezTo>
                  <a:pt x="2497738" y="5567346"/>
                  <a:pt x="2533115" y="5578627"/>
                  <a:pt x="2572035" y="5584441"/>
                </a:cubicBezTo>
                <a:cubicBezTo>
                  <a:pt x="2611917" y="5594759"/>
                  <a:pt x="2655341" y="5599610"/>
                  <a:pt x="2679785" y="5603808"/>
                </a:cubicBezTo>
                <a:cubicBezTo>
                  <a:pt x="2747653" y="5612856"/>
                  <a:pt x="2802972" y="5629295"/>
                  <a:pt x="2856366" y="5636726"/>
                </a:cubicBezTo>
                <a:cubicBezTo>
                  <a:pt x="2894323" y="5638036"/>
                  <a:pt x="2946755" y="5640963"/>
                  <a:pt x="2989216" y="5641311"/>
                </a:cubicBezTo>
                <a:cubicBezTo>
                  <a:pt x="3014623" y="5650012"/>
                  <a:pt x="3047114" y="5647780"/>
                  <a:pt x="3079605" y="5645548"/>
                </a:cubicBezTo>
                <a:cubicBezTo>
                  <a:pt x="3096004" y="5656173"/>
                  <a:pt x="3142970" y="5655559"/>
                  <a:pt x="3189935" y="5654944"/>
                </a:cubicBezTo>
                <a:cubicBezTo>
                  <a:pt x="3236900" y="5654329"/>
                  <a:pt x="3283865" y="5653715"/>
                  <a:pt x="3300264" y="5664340"/>
                </a:cubicBezTo>
                <a:cubicBezTo>
                  <a:pt x="3313777" y="5661453"/>
                  <a:pt x="3337259" y="5661146"/>
                  <a:pt x="3342726" y="5664687"/>
                </a:cubicBezTo>
                <a:cubicBezTo>
                  <a:pt x="3354313" y="5652793"/>
                  <a:pt x="3405783" y="5651215"/>
                  <a:pt x="3412212" y="5659262"/>
                </a:cubicBezTo>
                <a:cubicBezTo>
                  <a:pt x="3416716" y="5658299"/>
                  <a:pt x="3425724" y="5656375"/>
                  <a:pt x="3430228" y="5655412"/>
                </a:cubicBezTo>
                <a:cubicBezTo>
                  <a:pt x="3433115" y="5668925"/>
                  <a:pt x="3471726" y="5651255"/>
                  <a:pt x="3505179" y="5653528"/>
                </a:cubicBezTo>
                <a:cubicBezTo>
                  <a:pt x="3509684" y="5652566"/>
                  <a:pt x="3509684" y="5652566"/>
                  <a:pt x="3509684" y="5652566"/>
                </a:cubicBezTo>
                <a:cubicBezTo>
                  <a:pt x="3509684" y="5652566"/>
                  <a:pt x="3510646" y="5657069"/>
                  <a:pt x="3510646" y="5657069"/>
                </a:cubicBezTo>
                <a:cubicBezTo>
                  <a:pt x="3515150" y="5656107"/>
                  <a:pt x="3515150" y="5656107"/>
                  <a:pt x="3519654" y="5655145"/>
                </a:cubicBezTo>
                <a:cubicBezTo>
                  <a:pt x="3519654" y="5655145"/>
                  <a:pt x="3519654" y="5655145"/>
                  <a:pt x="3518691" y="5650641"/>
                </a:cubicBezTo>
                <a:cubicBezTo>
                  <a:pt x="3518691" y="5650641"/>
                  <a:pt x="3514188" y="5651604"/>
                  <a:pt x="3514188" y="5651604"/>
                </a:cubicBezTo>
                <a:cubicBezTo>
                  <a:pt x="3523196" y="5649679"/>
                  <a:pt x="3536708" y="5646792"/>
                  <a:pt x="3535746" y="5642288"/>
                </a:cubicBezTo>
                <a:cubicBezTo>
                  <a:pt x="3614240" y="5634937"/>
                  <a:pt x="3691771" y="5623083"/>
                  <a:pt x="3771882" y="5601257"/>
                </a:cubicBezTo>
                <a:cubicBezTo>
                  <a:pt x="3802449" y="5590018"/>
                  <a:pt x="3824970" y="5585207"/>
                  <a:pt x="3861001" y="5577509"/>
                </a:cubicBezTo>
                <a:cubicBezTo>
                  <a:pt x="3900576" y="5564344"/>
                  <a:pt x="3957204" y="5542826"/>
                  <a:pt x="4010291" y="5526775"/>
                </a:cubicBezTo>
                <a:cubicBezTo>
                  <a:pt x="4066919" y="5505258"/>
                  <a:pt x="4119044" y="5484701"/>
                  <a:pt x="4162160" y="5466071"/>
                </a:cubicBezTo>
                <a:cubicBezTo>
                  <a:pt x="4197231" y="5453868"/>
                  <a:pt x="4214285" y="5445515"/>
                  <a:pt x="4252897" y="5427847"/>
                </a:cubicBezTo>
                <a:cubicBezTo>
                  <a:pt x="4260943" y="5421418"/>
                  <a:pt x="4274455" y="5418531"/>
                  <a:pt x="4283464" y="5416606"/>
                </a:cubicBezTo>
                <a:cubicBezTo>
                  <a:pt x="4305021" y="5407292"/>
                  <a:pt x="4320151" y="5389931"/>
                  <a:pt x="4342672" y="5385119"/>
                </a:cubicBezTo>
                <a:cubicBezTo>
                  <a:pt x="4342672" y="5385119"/>
                  <a:pt x="4343634" y="5389623"/>
                  <a:pt x="4343634" y="5389623"/>
                </a:cubicBezTo>
                <a:cubicBezTo>
                  <a:pt x="4339129" y="5390585"/>
                  <a:pt x="4344596" y="5394127"/>
                  <a:pt x="4348138" y="5388660"/>
                </a:cubicBezTo>
                <a:cubicBezTo>
                  <a:pt x="4352642" y="5387698"/>
                  <a:pt x="4357146" y="5386736"/>
                  <a:pt x="4357146" y="5386736"/>
                </a:cubicBezTo>
                <a:cubicBezTo>
                  <a:pt x="4356184" y="5382232"/>
                  <a:pt x="4360688" y="5381270"/>
                  <a:pt x="4360688" y="5381270"/>
                </a:cubicBezTo>
                <a:cubicBezTo>
                  <a:pt x="4361650" y="5385773"/>
                  <a:pt x="4366154" y="5384811"/>
                  <a:pt x="4370658" y="5383849"/>
                </a:cubicBezTo>
                <a:cubicBezTo>
                  <a:pt x="4374200" y="5378383"/>
                  <a:pt x="4369696" y="5379346"/>
                  <a:pt x="4368733" y="5374841"/>
                </a:cubicBezTo>
                <a:cubicBezTo>
                  <a:pt x="4368733" y="5374841"/>
                  <a:pt x="4373238" y="5373879"/>
                  <a:pt x="4373238" y="5373879"/>
                </a:cubicBezTo>
                <a:cubicBezTo>
                  <a:pt x="4377742" y="5372917"/>
                  <a:pt x="4381283" y="5367450"/>
                  <a:pt x="4381283" y="5367450"/>
                </a:cubicBezTo>
                <a:cubicBezTo>
                  <a:pt x="4380321" y="5362947"/>
                  <a:pt x="4375818" y="5363909"/>
                  <a:pt x="4371313" y="5364871"/>
                </a:cubicBezTo>
                <a:cubicBezTo>
                  <a:pt x="4372275" y="5369375"/>
                  <a:pt x="4372275" y="5369375"/>
                  <a:pt x="4372275" y="5369375"/>
                </a:cubicBezTo>
                <a:cubicBezTo>
                  <a:pt x="4366809" y="5365834"/>
                  <a:pt x="4366809" y="5365834"/>
                  <a:pt x="4366809" y="5365834"/>
                </a:cubicBezTo>
                <a:cubicBezTo>
                  <a:pt x="4401880" y="5353631"/>
                  <a:pt x="4453042" y="5328572"/>
                  <a:pt x="4471713" y="5305744"/>
                </a:cubicBezTo>
                <a:cubicBezTo>
                  <a:pt x="4510325" y="5288076"/>
                  <a:pt x="4564067" y="5253045"/>
                  <a:pt x="4629396" y="5206120"/>
                </a:cubicBezTo>
                <a:cubicBezTo>
                  <a:pt x="4630359" y="5210625"/>
                  <a:pt x="4630359" y="5210625"/>
                  <a:pt x="4630359" y="5210625"/>
                </a:cubicBezTo>
                <a:cubicBezTo>
                  <a:pt x="4630359" y="5210625"/>
                  <a:pt x="4625854" y="5211587"/>
                  <a:pt x="4625854" y="5211587"/>
                </a:cubicBezTo>
                <a:cubicBezTo>
                  <a:pt x="4622312" y="5217054"/>
                  <a:pt x="4617809" y="5218016"/>
                  <a:pt x="4623274" y="5221557"/>
                </a:cubicBezTo>
                <a:cubicBezTo>
                  <a:pt x="4623274" y="5221557"/>
                  <a:pt x="4627779" y="5220595"/>
                  <a:pt x="4631321" y="5215129"/>
                </a:cubicBezTo>
                <a:cubicBezTo>
                  <a:pt x="4635824" y="5214167"/>
                  <a:pt x="4635824" y="5214167"/>
                  <a:pt x="4639366" y="5208700"/>
                </a:cubicBezTo>
                <a:cubicBezTo>
                  <a:pt x="4640329" y="5213205"/>
                  <a:pt x="4644833" y="5212242"/>
                  <a:pt x="4653841" y="5210318"/>
                </a:cubicBezTo>
                <a:cubicBezTo>
                  <a:pt x="4653360" y="5208066"/>
                  <a:pt x="4652878" y="5205813"/>
                  <a:pt x="4651512" y="5204927"/>
                </a:cubicBezTo>
                <a:lnTo>
                  <a:pt x="4648965" y="5205864"/>
                </a:lnTo>
                <a:lnTo>
                  <a:pt x="4655458" y="5195843"/>
                </a:lnTo>
                <a:cubicBezTo>
                  <a:pt x="4650954" y="5196806"/>
                  <a:pt x="4646451" y="5197768"/>
                  <a:pt x="4641946" y="5198730"/>
                </a:cubicBezTo>
                <a:cubicBezTo>
                  <a:pt x="4652572" y="5182331"/>
                  <a:pt x="4659656" y="5171398"/>
                  <a:pt x="4680251" y="5157579"/>
                </a:cubicBezTo>
                <a:cubicBezTo>
                  <a:pt x="4676709" y="5163045"/>
                  <a:pt x="4681213" y="5162082"/>
                  <a:pt x="4685717" y="5161120"/>
                </a:cubicBezTo>
                <a:cubicBezTo>
                  <a:pt x="4706313" y="5147301"/>
                  <a:pt x="4724022" y="5119970"/>
                  <a:pt x="4736572" y="5112579"/>
                </a:cubicBezTo>
                <a:cubicBezTo>
                  <a:pt x="4736572" y="5112579"/>
                  <a:pt x="4737534" y="5117083"/>
                  <a:pt x="4733031" y="5118045"/>
                </a:cubicBezTo>
                <a:cubicBezTo>
                  <a:pt x="4761673" y="5097797"/>
                  <a:pt x="4779381" y="5070465"/>
                  <a:pt x="4793855" y="5072083"/>
                </a:cubicBezTo>
                <a:cubicBezTo>
                  <a:pt x="4789352" y="5073045"/>
                  <a:pt x="4792893" y="5067578"/>
                  <a:pt x="4797397" y="5066616"/>
                </a:cubicBezTo>
                <a:cubicBezTo>
                  <a:pt x="4803519" y="5051179"/>
                  <a:pt x="4783885" y="5069503"/>
                  <a:pt x="4779381" y="5070465"/>
                </a:cubicBezTo>
                <a:cubicBezTo>
                  <a:pt x="4803519" y="5051179"/>
                  <a:pt x="4812527" y="5049255"/>
                  <a:pt x="4818648" y="5033818"/>
                </a:cubicBezTo>
                <a:cubicBezTo>
                  <a:pt x="4824115" y="5037360"/>
                  <a:pt x="4817031" y="5048293"/>
                  <a:pt x="4828619" y="5036398"/>
                </a:cubicBezTo>
                <a:cubicBezTo>
                  <a:pt x="4831199" y="5026427"/>
                  <a:pt x="4827657" y="5031894"/>
                  <a:pt x="4834740" y="5020962"/>
                </a:cubicBezTo>
                <a:cubicBezTo>
                  <a:pt x="4833778" y="5016457"/>
                  <a:pt x="4838282" y="5015495"/>
                  <a:pt x="4838282" y="5015495"/>
                </a:cubicBezTo>
                <a:cubicBezTo>
                  <a:pt x="4841824" y="5010028"/>
                  <a:pt x="4846328" y="5009066"/>
                  <a:pt x="4845366" y="5004562"/>
                </a:cubicBezTo>
                <a:cubicBezTo>
                  <a:pt x="4844404" y="5000058"/>
                  <a:pt x="4839899" y="5001020"/>
                  <a:pt x="4836357" y="5006486"/>
                </a:cubicBezTo>
                <a:cubicBezTo>
                  <a:pt x="4836357" y="5006486"/>
                  <a:pt x="4836357" y="5006486"/>
                  <a:pt x="4831853" y="5007449"/>
                </a:cubicBezTo>
                <a:cubicBezTo>
                  <a:pt x="4867579" y="4976268"/>
                  <a:pt x="4873700" y="4960832"/>
                  <a:pt x="4916509" y="4918718"/>
                </a:cubicBezTo>
                <a:cubicBezTo>
                  <a:pt x="4936450" y="4923877"/>
                  <a:pt x="4920051" y="4913251"/>
                  <a:pt x="4950617" y="4902012"/>
                </a:cubicBezTo>
                <a:cubicBezTo>
                  <a:pt x="4951579" y="4906516"/>
                  <a:pt x="4951579" y="4906516"/>
                  <a:pt x="4951579" y="4906516"/>
                </a:cubicBezTo>
                <a:cubicBezTo>
                  <a:pt x="4948037" y="4911982"/>
                  <a:pt x="4952542" y="4911020"/>
                  <a:pt x="4956084" y="4905553"/>
                </a:cubicBezTo>
                <a:cubicBezTo>
                  <a:pt x="4960588" y="4904591"/>
                  <a:pt x="4964129" y="4899125"/>
                  <a:pt x="4963167" y="4894621"/>
                </a:cubicBezTo>
                <a:cubicBezTo>
                  <a:pt x="4966709" y="4889154"/>
                  <a:pt x="4966709" y="4889154"/>
                  <a:pt x="4966709" y="4889154"/>
                </a:cubicBezTo>
                <a:cubicBezTo>
                  <a:pt x="4974754" y="4882727"/>
                  <a:pt x="4973792" y="4878222"/>
                  <a:pt x="4968326" y="4874680"/>
                </a:cubicBezTo>
                <a:cubicBezTo>
                  <a:pt x="4977334" y="4872755"/>
                  <a:pt x="4979914" y="4862785"/>
                  <a:pt x="4983456" y="4857319"/>
                </a:cubicBezTo>
                <a:cubicBezTo>
                  <a:pt x="4975410" y="4863748"/>
                  <a:pt x="4967364" y="4870176"/>
                  <a:pt x="4959318" y="4876605"/>
                </a:cubicBezTo>
                <a:cubicBezTo>
                  <a:pt x="4960280" y="4881109"/>
                  <a:pt x="4961242" y="4885613"/>
                  <a:pt x="4961242" y="4885613"/>
                </a:cubicBezTo>
                <a:cubicBezTo>
                  <a:pt x="4961242" y="4885613"/>
                  <a:pt x="4956739" y="4886575"/>
                  <a:pt x="4957701" y="4891079"/>
                </a:cubicBezTo>
                <a:cubicBezTo>
                  <a:pt x="4957701" y="4891079"/>
                  <a:pt x="4953197" y="4892041"/>
                  <a:pt x="4953197" y="4892041"/>
                </a:cubicBezTo>
                <a:cubicBezTo>
                  <a:pt x="4948692" y="4893003"/>
                  <a:pt x="4949655" y="4897508"/>
                  <a:pt x="4950617" y="4902012"/>
                </a:cubicBezTo>
                <a:cubicBezTo>
                  <a:pt x="4926172" y="4897815"/>
                  <a:pt x="4900110" y="4908093"/>
                  <a:pt x="4875317" y="4946357"/>
                </a:cubicBezTo>
                <a:cubicBezTo>
                  <a:pt x="4870813" y="4947320"/>
                  <a:pt x="4867272" y="4952786"/>
                  <a:pt x="4866310" y="4948282"/>
                </a:cubicBezTo>
                <a:cubicBezTo>
                  <a:pt x="4870813" y="4947320"/>
                  <a:pt x="4869851" y="4942815"/>
                  <a:pt x="4865347" y="4943777"/>
                </a:cubicBezTo>
                <a:cubicBezTo>
                  <a:pt x="4865347" y="4943777"/>
                  <a:pt x="4865347" y="4943777"/>
                  <a:pt x="4861805" y="4949244"/>
                </a:cubicBezTo>
                <a:cubicBezTo>
                  <a:pt x="4861805" y="4949244"/>
                  <a:pt x="4857301" y="4950206"/>
                  <a:pt x="4857301" y="4950206"/>
                </a:cubicBezTo>
                <a:cubicBezTo>
                  <a:pt x="4865675" y="4934288"/>
                  <a:pt x="4874770" y="4921749"/>
                  <a:pt x="4886477" y="4910416"/>
                </a:cubicBezTo>
                <a:lnTo>
                  <a:pt x="4927253" y="4880833"/>
                </a:lnTo>
                <a:lnTo>
                  <a:pt x="4927789" y="4883341"/>
                </a:lnTo>
                <a:cubicBezTo>
                  <a:pt x="4932294" y="4882378"/>
                  <a:pt x="4932294" y="4882378"/>
                  <a:pt x="4931331" y="4877874"/>
                </a:cubicBezTo>
                <a:cubicBezTo>
                  <a:pt x="4940339" y="4875949"/>
                  <a:pt x="4939377" y="4871446"/>
                  <a:pt x="4947423" y="4865017"/>
                </a:cubicBezTo>
                <a:cubicBezTo>
                  <a:pt x="4947423" y="4865017"/>
                  <a:pt x="4948386" y="4869521"/>
                  <a:pt x="4943881" y="4870484"/>
                </a:cubicBezTo>
                <a:cubicBezTo>
                  <a:pt x="4943881" y="4870484"/>
                  <a:pt x="4948386" y="4869521"/>
                  <a:pt x="4948386" y="4869521"/>
                </a:cubicBezTo>
                <a:cubicBezTo>
                  <a:pt x="4948386" y="4869521"/>
                  <a:pt x="4951928" y="4864055"/>
                  <a:pt x="4951928" y="4864055"/>
                </a:cubicBezTo>
                <a:cubicBezTo>
                  <a:pt x="4976065" y="4844769"/>
                  <a:pt x="4998585" y="4839958"/>
                  <a:pt x="5016294" y="4812627"/>
                </a:cubicBezTo>
                <a:cubicBezTo>
                  <a:pt x="5009211" y="4823559"/>
                  <a:pt x="5017256" y="4817130"/>
                  <a:pt x="5026265" y="4815205"/>
                </a:cubicBezTo>
                <a:cubicBezTo>
                  <a:pt x="5015640" y="4831604"/>
                  <a:pt x="5002127" y="4834491"/>
                  <a:pt x="5008556" y="4842537"/>
                </a:cubicBezTo>
                <a:cubicBezTo>
                  <a:pt x="5030768" y="4814243"/>
                  <a:pt x="5045898" y="4796882"/>
                  <a:pt x="5081624" y="4765702"/>
                </a:cubicBezTo>
                <a:cubicBezTo>
                  <a:pt x="5082586" y="4770205"/>
                  <a:pt x="5086128" y="4764739"/>
                  <a:pt x="5090632" y="4763777"/>
                </a:cubicBezTo>
                <a:cubicBezTo>
                  <a:pt x="5094174" y="4758310"/>
                  <a:pt x="5097716" y="4752844"/>
                  <a:pt x="5093211" y="4753806"/>
                </a:cubicBezTo>
                <a:cubicBezTo>
                  <a:pt x="5101257" y="4747378"/>
                  <a:pt x="5103837" y="4737407"/>
                  <a:pt x="5109959" y="4721971"/>
                </a:cubicBezTo>
                <a:cubicBezTo>
                  <a:pt x="5115424" y="4725513"/>
                  <a:pt x="5108341" y="4736445"/>
                  <a:pt x="5116387" y="4730017"/>
                </a:cubicBezTo>
                <a:cubicBezTo>
                  <a:pt x="5115424" y="4725513"/>
                  <a:pt x="5123471" y="4719084"/>
                  <a:pt x="5122508" y="4714579"/>
                </a:cubicBezTo>
                <a:cubicBezTo>
                  <a:pt x="5122508" y="4714579"/>
                  <a:pt x="5127013" y="4713617"/>
                  <a:pt x="5126050" y="4709114"/>
                </a:cubicBezTo>
                <a:cubicBezTo>
                  <a:pt x="5130554" y="4708152"/>
                  <a:pt x="5130554" y="4708152"/>
                  <a:pt x="5130554" y="4708152"/>
                </a:cubicBezTo>
                <a:cubicBezTo>
                  <a:pt x="5129592" y="4703647"/>
                  <a:pt x="5129592" y="4703647"/>
                  <a:pt x="5129592" y="4703647"/>
                </a:cubicBezTo>
                <a:cubicBezTo>
                  <a:pt x="5126050" y="4709114"/>
                  <a:pt x="5126050" y="4709114"/>
                  <a:pt x="5126050" y="4709114"/>
                </a:cubicBezTo>
                <a:cubicBezTo>
                  <a:pt x="5121546" y="4710076"/>
                  <a:pt x="5121546" y="4710076"/>
                  <a:pt x="5121546" y="4710076"/>
                </a:cubicBezTo>
                <a:cubicBezTo>
                  <a:pt x="5136676" y="4692715"/>
                  <a:pt x="5136676" y="4692715"/>
                  <a:pt x="5136676" y="4692715"/>
                </a:cubicBezTo>
                <a:cubicBezTo>
                  <a:pt x="5133134" y="4698181"/>
                  <a:pt x="5134096" y="4702685"/>
                  <a:pt x="5137638" y="4697218"/>
                </a:cubicBezTo>
                <a:cubicBezTo>
                  <a:pt x="5170476" y="4652526"/>
                  <a:pt x="5191419" y="4596245"/>
                  <a:pt x="5217830" y="4543506"/>
                </a:cubicBezTo>
                <a:cubicBezTo>
                  <a:pt x="5238773" y="4487227"/>
                  <a:pt x="5260679" y="4435450"/>
                  <a:pt x="5282585" y="4383674"/>
                </a:cubicBezTo>
                <a:cubicBezTo>
                  <a:pt x="5291594" y="4381749"/>
                  <a:pt x="5292556" y="4386253"/>
                  <a:pt x="5294480" y="4395261"/>
                </a:cubicBezTo>
                <a:cubicBezTo>
                  <a:pt x="5308340" y="4349913"/>
                  <a:pt x="5320583" y="4319040"/>
                  <a:pt x="5327359" y="4284625"/>
                </a:cubicBezTo>
                <a:cubicBezTo>
                  <a:pt x="5338639" y="4249247"/>
                  <a:pt x="5345415" y="4214832"/>
                  <a:pt x="5363780" y="4168522"/>
                </a:cubicBezTo>
                <a:cubicBezTo>
                  <a:pt x="5360238" y="4173988"/>
                  <a:pt x="5360238" y="4173988"/>
                  <a:pt x="5364742" y="4173025"/>
                </a:cubicBezTo>
                <a:cubicBezTo>
                  <a:pt x="5364742" y="4173025"/>
                  <a:pt x="5369247" y="4172063"/>
                  <a:pt x="5372788" y="4166598"/>
                </a:cubicBezTo>
                <a:cubicBezTo>
                  <a:pt x="5377292" y="4165635"/>
                  <a:pt x="5377292" y="4165635"/>
                  <a:pt x="5377292" y="4165635"/>
                </a:cubicBezTo>
                <a:cubicBezTo>
                  <a:pt x="5379872" y="4155664"/>
                  <a:pt x="5386955" y="4144732"/>
                  <a:pt x="5381488" y="4141190"/>
                </a:cubicBezTo>
                <a:cubicBezTo>
                  <a:pt x="5385993" y="4140228"/>
                  <a:pt x="5389535" y="4134762"/>
                  <a:pt x="5388573" y="4130258"/>
                </a:cubicBezTo>
                <a:cubicBezTo>
                  <a:pt x="5392115" y="4124791"/>
                  <a:pt x="5387610" y="4125753"/>
                  <a:pt x="5387610" y="4125753"/>
                </a:cubicBezTo>
                <a:cubicBezTo>
                  <a:pt x="5383106" y="4126716"/>
                  <a:pt x="5383106" y="4126716"/>
                  <a:pt x="5383106" y="4126716"/>
                </a:cubicBezTo>
                <a:cubicBezTo>
                  <a:pt x="5396311" y="4100347"/>
                  <a:pt x="5393424" y="4086835"/>
                  <a:pt x="5406629" y="4060465"/>
                </a:cubicBezTo>
                <a:cubicBezTo>
                  <a:pt x="5393117" y="4063352"/>
                  <a:pt x="5404705" y="4051457"/>
                  <a:pt x="5403743" y="4046953"/>
                </a:cubicBezTo>
                <a:cubicBezTo>
                  <a:pt x="5397621" y="4062389"/>
                  <a:pt x="5395696" y="4053382"/>
                  <a:pt x="5388613" y="4064314"/>
                </a:cubicBezTo>
                <a:cubicBezTo>
                  <a:pt x="5386033" y="4074284"/>
                  <a:pt x="5396658" y="4057885"/>
                  <a:pt x="5395042" y="4072359"/>
                </a:cubicBezTo>
                <a:cubicBezTo>
                  <a:pt x="5383454" y="4084255"/>
                  <a:pt x="5381837" y="4098729"/>
                  <a:pt x="5373790" y="4105158"/>
                </a:cubicBezTo>
                <a:cubicBezTo>
                  <a:pt x="5377332" y="4099692"/>
                  <a:pt x="5380874" y="4094225"/>
                  <a:pt x="5379912" y="4089721"/>
                </a:cubicBezTo>
                <a:cubicBezTo>
                  <a:pt x="5366707" y="4116090"/>
                  <a:pt x="5349960" y="4147926"/>
                  <a:pt x="5334176" y="4184266"/>
                </a:cubicBezTo>
                <a:cubicBezTo>
                  <a:pt x="5318391" y="4220606"/>
                  <a:pt x="5302606" y="4256946"/>
                  <a:pt x="5290365" y="4287819"/>
                </a:cubicBezTo>
                <a:cubicBezTo>
                  <a:pt x="5289402" y="4283314"/>
                  <a:pt x="5284898" y="4284277"/>
                  <a:pt x="5281356" y="4289743"/>
                </a:cubicBezTo>
                <a:cubicBezTo>
                  <a:pt x="5264610" y="4321579"/>
                  <a:pt x="5251405" y="4347949"/>
                  <a:pt x="5229191" y="4376242"/>
                </a:cubicBezTo>
                <a:cubicBezTo>
                  <a:pt x="5235620" y="4384288"/>
                  <a:pt x="5215024" y="4398108"/>
                  <a:pt x="5207940" y="4409040"/>
                </a:cubicBezTo>
                <a:cubicBezTo>
                  <a:pt x="5204398" y="4414507"/>
                  <a:pt x="5209865" y="4418049"/>
                  <a:pt x="5201818" y="4424477"/>
                </a:cubicBezTo>
                <a:cubicBezTo>
                  <a:pt x="5202781" y="4428981"/>
                  <a:pt x="5190231" y="4436372"/>
                  <a:pt x="5183148" y="4447304"/>
                </a:cubicBezTo>
                <a:cubicBezTo>
                  <a:pt x="5172522" y="4463703"/>
                  <a:pt x="5162859" y="4484606"/>
                  <a:pt x="5152233" y="4501005"/>
                </a:cubicBezTo>
                <a:cubicBezTo>
                  <a:pt x="5138066" y="4522871"/>
                  <a:pt x="5139028" y="4527374"/>
                  <a:pt x="5120357" y="4550202"/>
                </a:cubicBezTo>
                <a:cubicBezTo>
                  <a:pt x="5089443" y="4603903"/>
                  <a:pt x="5035046" y="4657911"/>
                  <a:pt x="5021841" y="4684281"/>
                </a:cubicBezTo>
                <a:cubicBezTo>
                  <a:pt x="5008329" y="4687168"/>
                  <a:pt x="4999628" y="4712574"/>
                  <a:pt x="4992545" y="4723508"/>
                </a:cubicBezTo>
                <a:cubicBezTo>
                  <a:pt x="4995124" y="4713537"/>
                  <a:pt x="4991583" y="4719003"/>
                  <a:pt x="4987079" y="4719966"/>
                </a:cubicBezTo>
                <a:cubicBezTo>
                  <a:pt x="4962286" y="4758230"/>
                  <a:pt x="4916590" y="4786831"/>
                  <a:pt x="4875706" y="4837953"/>
                </a:cubicBezTo>
                <a:cubicBezTo>
                  <a:pt x="4861539" y="4859818"/>
                  <a:pt x="4873126" y="4847923"/>
                  <a:pt x="4848989" y="4867208"/>
                </a:cubicBezTo>
                <a:cubicBezTo>
                  <a:pt x="4832897" y="4880066"/>
                  <a:pt x="4822272" y="4896465"/>
                  <a:pt x="4806180" y="4909322"/>
                </a:cubicBezTo>
                <a:cubicBezTo>
                  <a:pt x="4750821" y="4958826"/>
                  <a:pt x="4694499" y="5003827"/>
                  <a:pt x="4646224" y="5042398"/>
                </a:cubicBezTo>
                <a:cubicBezTo>
                  <a:pt x="4626590" y="5060722"/>
                  <a:pt x="4609536" y="5069075"/>
                  <a:pt x="4598911" y="5085474"/>
                </a:cubicBezTo>
                <a:cubicBezTo>
                  <a:pt x="4594406" y="5086436"/>
                  <a:pt x="4594406" y="5086436"/>
                  <a:pt x="4589903" y="5087399"/>
                </a:cubicBezTo>
                <a:cubicBezTo>
                  <a:pt x="4585399" y="5088361"/>
                  <a:pt x="4571887" y="5091248"/>
                  <a:pt x="4552253" y="5109571"/>
                </a:cubicBezTo>
                <a:cubicBezTo>
                  <a:pt x="4544207" y="5115999"/>
                  <a:pt x="4532619" y="5127895"/>
                  <a:pt x="4524573" y="5134323"/>
                </a:cubicBezTo>
                <a:cubicBezTo>
                  <a:pt x="4486923" y="5156496"/>
                  <a:pt x="4440266" y="5180593"/>
                  <a:pt x="4429640" y="5196992"/>
                </a:cubicBezTo>
                <a:cubicBezTo>
                  <a:pt x="4435761" y="5181555"/>
                  <a:pt x="4387486" y="5220127"/>
                  <a:pt x="4375898" y="5232021"/>
                </a:cubicBezTo>
                <a:cubicBezTo>
                  <a:pt x="4356919" y="5231366"/>
                  <a:pt x="4330202" y="5260623"/>
                  <a:pt x="4295132" y="5272825"/>
                </a:cubicBezTo>
                <a:cubicBezTo>
                  <a:pt x="4290628" y="5273788"/>
                  <a:pt x="4297056" y="5281833"/>
                  <a:pt x="4283544" y="5284720"/>
                </a:cubicBezTo>
                <a:cubicBezTo>
                  <a:pt x="4273574" y="5282140"/>
                  <a:pt x="4243970" y="5297885"/>
                  <a:pt x="4249436" y="5301426"/>
                </a:cubicBezTo>
                <a:cubicBezTo>
                  <a:pt x="4233999" y="5295305"/>
                  <a:pt x="4210824" y="5319095"/>
                  <a:pt x="4200853" y="5316515"/>
                </a:cubicBezTo>
                <a:cubicBezTo>
                  <a:pt x="4202778" y="5325523"/>
                  <a:pt x="4199237" y="5330989"/>
                  <a:pt x="4195695" y="5336456"/>
                </a:cubicBezTo>
                <a:cubicBezTo>
                  <a:pt x="4187648" y="5342885"/>
                  <a:pt x="4183145" y="5343847"/>
                  <a:pt x="4175098" y="5350275"/>
                </a:cubicBezTo>
                <a:cubicBezTo>
                  <a:pt x="4145495" y="5366020"/>
                  <a:pt x="4105921" y="5379184"/>
                  <a:pt x="4070850" y="5391386"/>
                </a:cubicBezTo>
                <a:cubicBezTo>
                  <a:pt x="4061841" y="5393311"/>
                  <a:pt x="4051871" y="5390731"/>
                  <a:pt x="4051871" y="5390731"/>
                </a:cubicBezTo>
                <a:cubicBezTo>
                  <a:pt x="4048329" y="5396198"/>
                  <a:pt x="4043825" y="5397160"/>
                  <a:pt x="4040284" y="5402627"/>
                </a:cubicBezTo>
                <a:cubicBezTo>
                  <a:pt x="4035780" y="5403589"/>
                  <a:pt x="4035780" y="5403589"/>
                  <a:pt x="4035780" y="5403589"/>
                </a:cubicBezTo>
                <a:cubicBezTo>
                  <a:pt x="4002326" y="5401316"/>
                  <a:pt x="3960173" y="5424451"/>
                  <a:pt x="3926065" y="5441158"/>
                </a:cubicBezTo>
                <a:cubicBezTo>
                  <a:pt x="3925102" y="5436653"/>
                  <a:pt x="3925102" y="5436653"/>
                  <a:pt x="3925102" y="5436653"/>
                </a:cubicBezTo>
                <a:cubicBezTo>
                  <a:pt x="3910628" y="5435036"/>
                  <a:pt x="3909973" y="5454015"/>
                  <a:pt x="3902581" y="5441465"/>
                </a:cubicBezTo>
                <a:cubicBezTo>
                  <a:pt x="3880062" y="5446276"/>
                  <a:pt x="3895498" y="5452397"/>
                  <a:pt x="3877482" y="5456246"/>
                </a:cubicBezTo>
                <a:cubicBezTo>
                  <a:pt x="3876520" y="5451743"/>
                  <a:pt x="3867512" y="5453667"/>
                  <a:pt x="3862045" y="5450125"/>
                </a:cubicBezTo>
                <a:cubicBezTo>
                  <a:pt x="3845953" y="5462982"/>
                  <a:pt x="3827937" y="5466831"/>
                  <a:pt x="3804454" y="5467139"/>
                </a:cubicBezTo>
                <a:cubicBezTo>
                  <a:pt x="3798333" y="5482576"/>
                  <a:pt x="3769384" y="5479341"/>
                  <a:pt x="3761338" y="5485770"/>
                </a:cubicBezTo>
                <a:cubicBezTo>
                  <a:pt x="3760376" y="5481265"/>
                  <a:pt x="3755871" y="5482228"/>
                  <a:pt x="3755871" y="5482228"/>
                </a:cubicBezTo>
                <a:cubicBezTo>
                  <a:pt x="3730772" y="5497010"/>
                  <a:pt x="3707289" y="5497317"/>
                  <a:pt x="3684769" y="5502128"/>
                </a:cubicBezTo>
                <a:cubicBezTo>
                  <a:pt x="3680264" y="5503091"/>
                  <a:pt x="3675760" y="5504053"/>
                  <a:pt x="3675760" y="5504053"/>
                </a:cubicBezTo>
                <a:cubicBezTo>
                  <a:pt x="3674798" y="5499549"/>
                  <a:pt x="3674798" y="5499549"/>
                  <a:pt x="3674798" y="5499549"/>
                </a:cubicBezTo>
                <a:cubicBezTo>
                  <a:pt x="3673836" y="5495045"/>
                  <a:pt x="3669332" y="5496007"/>
                  <a:pt x="3669332" y="5496007"/>
                </a:cubicBezTo>
                <a:cubicBezTo>
                  <a:pt x="3664828" y="5496970"/>
                  <a:pt x="3665790" y="5501473"/>
                  <a:pt x="3665790" y="5501473"/>
                </a:cubicBezTo>
                <a:cubicBezTo>
                  <a:pt x="3651316" y="5499856"/>
                  <a:pt x="3640691" y="5516255"/>
                  <a:pt x="3618170" y="5521067"/>
                </a:cubicBezTo>
                <a:cubicBezTo>
                  <a:pt x="3635224" y="5512713"/>
                  <a:pt x="3606275" y="5509479"/>
                  <a:pt x="3602733" y="5514945"/>
                </a:cubicBezTo>
                <a:cubicBezTo>
                  <a:pt x="3611741" y="5513020"/>
                  <a:pt x="3612703" y="5517525"/>
                  <a:pt x="3603695" y="5519449"/>
                </a:cubicBezTo>
                <a:cubicBezTo>
                  <a:pt x="3607237" y="5513983"/>
                  <a:pt x="3589221" y="5517832"/>
                  <a:pt x="3584717" y="5518794"/>
                </a:cubicBezTo>
                <a:cubicBezTo>
                  <a:pt x="3586641" y="5527803"/>
                  <a:pt x="3575709" y="5520718"/>
                  <a:pt x="3558655" y="5529072"/>
                </a:cubicBezTo>
                <a:cubicBezTo>
                  <a:pt x="3570242" y="5517177"/>
                  <a:pt x="3544180" y="5527455"/>
                  <a:pt x="3531630" y="5534846"/>
                </a:cubicBezTo>
                <a:cubicBezTo>
                  <a:pt x="3527126" y="5535808"/>
                  <a:pt x="3527126" y="5535808"/>
                  <a:pt x="3521660" y="5532266"/>
                </a:cubicBezTo>
                <a:cubicBezTo>
                  <a:pt x="3517155" y="5533228"/>
                  <a:pt x="3512651" y="5534191"/>
                  <a:pt x="3507186" y="5530649"/>
                </a:cubicBezTo>
                <a:cubicBezTo>
                  <a:pt x="3507186" y="5530649"/>
                  <a:pt x="3502681" y="5531612"/>
                  <a:pt x="3502681" y="5531612"/>
                </a:cubicBezTo>
                <a:cubicBezTo>
                  <a:pt x="3474695" y="5532881"/>
                  <a:pt x="3448632" y="5543159"/>
                  <a:pt x="3424187" y="5538962"/>
                </a:cubicBezTo>
                <a:cubicBezTo>
                  <a:pt x="3399087" y="5553744"/>
                  <a:pt x="3349235" y="5540846"/>
                  <a:pt x="3328639" y="5554666"/>
                </a:cubicBezTo>
                <a:cubicBezTo>
                  <a:pt x="3324136" y="5555628"/>
                  <a:pt x="3324136" y="5555628"/>
                  <a:pt x="3319631" y="5556591"/>
                </a:cubicBezTo>
                <a:cubicBezTo>
                  <a:pt x="3318669" y="5552086"/>
                  <a:pt x="3318669" y="5552086"/>
                  <a:pt x="3314165" y="5553049"/>
                </a:cubicBezTo>
                <a:cubicBezTo>
                  <a:pt x="3314165" y="5553049"/>
                  <a:pt x="3309661" y="5554011"/>
                  <a:pt x="3309661" y="5554011"/>
                </a:cubicBezTo>
                <a:cubicBezTo>
                  <a:pt x="3304195" y="5550469"/>
                  <a:pt x="3286178" y="5554318"/>
                  <a:pt x="3282636" y="5559784"/>
                </a:cubicBezTo>
                <a:cubicBezTo>
                  <a:pt x="3282636" y="5559784"/>
                  <a:pt x="3278132" y="5560747"/>
                  <a:pt x="3278132" y="5560747"/>
                </a:cubicBezTo>
                <a:cubicBezTo>
                  <a:pt x="3272666" y="5557205"/>
                  <a:pt x="3272666" y="5557205"/>
                  <a:pt x="3272666" y="5557205"/>
                </a:cubicBezTo>
                <a:cubicBezTo>
                  <a:pt x="3268162" y="5558167"/>
                  <a:pt x="3268162" y="5558167"/>
                  <a:pt x="3268162" y="5558167"/>
                </a:cubicBezTo>
                <a:cubicBezTo>
                  <a:pt x="3254650" y="5561054"/>
                  <a:pt x="3240175" y="5559437"/>
                  <a:pt x="3231167" y="5561362"/>
                </a:cubicBezTo>
                <a:cubicBezTo>
                  <a:pt x="3231167" y="5561362"/>
                  <a:pt x="3225701" y="5557820"/>
                  <a:pt x="3221197" y="5558782"/>
                </a:cubicBezTo>
                <a:cubicBezTo>
                  <a:pt x="3222159" y="5563286"/>
                  <a:pt x="3197714" y="5559089"/>
                  <a:pt x="3192247" y="5555548"/>
                </a:cubicBezTo>
                <a:cubicBezTo>
                  <a:pt x="3193209" y="5560051"/>
                  <a:pt x="3193209" y="5560051"/>
                  <a:pt x="3193209" y="5560051"/>
                </a:cubicBezTo>
                <a:cubicBezTo>
                  <a:pt x="3188706" y="5561013"/>
                  <a:pt x="3188706" y="5561013"/>
                  <a:pt x="3183239" y="5557472"/>
                </a:cubicBezTo>
                <a:cubicBezTo>
                  <a:pt x="3189996" y="5556029"/>
                  <a:pt x="3190881" y="5554662"/>
                  <a:pt x="3189836" y="5552530"/>
                </a:cubicBezTo>
                <a:lnTo>
                  <a:pt x="3185794" y="5544792"/>
                </a:lnTo>
                <a:lnTo>
                  <a:pt x="3199331" y="5544615"/>
                </a:lnTo>
                <a:cubicBezTo>
                  <a:pt x="3231822" y="5542383"/>
                  <a:pt x="3296803" y="5537919"/>
                  <a:pt x="3342806" y="5532801"/>
                </a:cubicBezTo>
                <a:cubicBezTo>
                  <a:pt x="3467304" y="5520331"/>
                  <a:pt x="3586334" y="5504320"/>
                  <a:pt x="3695394" y="5485729"/>
                </a:cubicBezTo>
                <a:cubicBezTo>
                  <a:pt x="3711486" y="5472873"/>
                  <a:pt x="3758451" y="5472258"/>
                  <a:pt x="3771963" y="5469371"/>
                </a:cubicBezTo>
                <a:cubicBezTo>
                  <a:pt x="3771963" y="5469371"/>
                  <a:pt x="3780010" y="5462942"/>
                  <a:pt x="3784514" y="5461979"/>
                </a:cubicBezTo>
                <a:cubicBezTo>
                  <a:pt x="3784514" y="5461979"/>
                  <a:pt x="3784514" y="5461979"/>
                  <a:pt x="3789017" y="5461017"/>
                </a:cubicBezTo>
                <a:cubicBezTo>
                  <a:pt x="3789017" y="5461017"/>
                  <a:pt x="3789017" y="5461017"/>
                  <a:pt x="3798026" y="5459093"/>
                </a:cubicBezTo>
                <a:cubicBezTo>
                  <a:pt x="3824088" y="5448816"/>
                  <a:pt x="3856579" y="5446583"/>
                  <a:pt x="3891649" y="5434382"/>
                </a:cubicBezTo>
                <a:cubicBezTo>
                  <a:pt x="3923178" y="5427646"/>
                  <a:pt x="3983348" y="5400662"/>
                  <a:pt x="4026464" y="5382030"/>
                </a:cubicBezTo>
                <a:cubicBezTo>
                  <a:pt x="4065077" y="5364362"/>
                  <a:pt x="4109155" y="5350235"/>
                  <a:pt x="4129751" y="5336416"/>
                </a:cubicBezTo>
                <a:cubicBezTo>
                  <a:pt x="4146805" y="5328062"/>
                  <a:pt x="4135872" y="5320979"/>
                  <a:pt x="4167400" y="5314243"/>
                </a:cubicBezTo>
                <a:cubicBezTo>
                  <a:pt x="4168363" y="5318747"/>
                  <a:pt x="4172867" y="5317785"/>
                  <a:pt x="4181875" y="5315860"/>
                </a:cubicBezTo>
                <a:cubicBezTo>
                  <a:pt x="4185417" y="5310394"/>
                  <a:pt x="4184455" y="5305890"/>
                  <a:pt x="4197004" y="5298499"/>
                </a:cubicBezTo>
                <a:cubicBezTo>
                  <a:pt x="4206013" y="5296574"/>
                  <a:pt x="4219525" y="5293687"/>
                  <a:pt x="4232075" y="5286297"/>
                </a:cubicBezTo>
                <a:cubicBezTo>
                  <a:pt x="4274229" y="5263162"/>
                  <a:pt x="4325391" y="5238102"/>
                  <a:pt x="4350491" y="5223321"/>
                </a:cubicBezTo>
                <a:cubicBezTo>
                  <a:pt x="4363040" y="5215930"/>
                  <a:pt x="4362078" y="5211426"/>
                  <a:pt x="4370125" y="5204997"/>
                </a:cubicBezTo>
                <a:cubicBezTo>
                  <a:pt x="4405195" y="5192795"/>
                  <a:pt x="4449929" y="5159690"/>
                  <a:pt x="4490158" y="5127546"/>
                </a:cubicBezTo>
                <a:cubicBezTo>
                  <a:pt x="4531350" y="5099908"/>
                  <a:pt x="4567075" y="5068727"/>
                  <a:pt x="4596679" y="5052983"/>
                </a:cubicBezTo>
                <a:cubicBezTo>
                  <a:pt x="4591213" y="5049441"/>
                  <a:pt x="4595717" y="5048479"/>
                  <a:pt x="4603762" y="5042050"/>
                </a:cubicBezTo>
                <a:cubicBezTo>
                  <a:pt x="4600220" y="5047517"/>
                  <a:pt x="4601183" y="5052021"/>
                  <a:pt x="4604725" y="5046554"/>
                </a:cubicBezTo>
                <a:cubicBezTo>
                  <a:pt x="4608267" y="5041088"/>
                  <a:pt x="4662008" y="5006059"/>
                  <a:pt x="4652038" y="5003479"/>
                </a:cubicBezTo>
                <a:cubicBezTo>
                  <a:pt x="4671671" y="4985155"/>
                  <a:pt x="4681642" y="4987735"/>
                  <a:pt x="4681642" y="4987735"/>
                </a:cubicBezTo>
                <a:cubicBezTo>
                  <a:pt x="4696772" y="4970374"/>
                  <a:pt x="4680680" y="4983231"/>
                  <a:pt x="4675213" y="4979689"/>
                </a:cubicBezTo>
                <a:cubicBezTo>
                  <a:pt x="4694847" y="4961365"/>
                  <a:pt x="4694847" y="4961365"/>
                  <a:pt x="4694847" y="4961365"/>
                </a:cubicBezTo>
                <a:cubicBezTo>
                  <a:pt x="4688725" y="4976802"/>
                  <a:pt x="4704817" y="4963945"/>
                  <a:pt x="4709321" y="4962983"/>
                </a:cubicBezTo>
                <a:cubicBezTo>
                  <a:pt x="4722527" y="4936614"/>
                  <a:pt x="4769184" y="4912516"/>
                  <a:pt x="4798482" y="4873290"/>
                </a:cubicBezTo>
                <a:cubicBezTo>
                  <a:pt x="4802985" y="4872328"/>
                  <a:pt x="4802023" y="4867824"/>
                  <a:pt x="4806527" y="4866861"/>
                </a:cubicBezTo>
                <a:cubicBezTo>
                  <a:pt x="4811031" y="4865899"/>
                  <a:pt x="4810069" y="4861394"/>
                  <a:pt x="4810069" y="4861394"/>
                </a:cubicBezTo>
                <a:cubicBezTo>
                  <a:pt x="4813611" y="4855929"/>
                  <a:pt x="4809107" y="4856891"/>
                  <a:pt x="4805565" y="4862357"/>
                </a:cubicBezTo>
                <a:cubicBezTo>
                  <a:pt x="4805565" y="4862357"/>
                  <a:pt x="4805565" y="4862357"/>
                  <a:pt x="4801060" y="4863319"/>
                </a:cubicBezTo>
                <a:cubicBezTo>
                  <a:pt x="4839366" y="4822168"/>
                  <a:pt x="4864466" y="4807386"/>
                  <a:pt x="4898266" y="4767198"/>
                </a:cubicBezTo>
                <a:cubicBezTo>
                  <a:pt x="4903733" y="4770740"/>
                  <a:pt x="4907275" y="4765273"/>
                  <a:pt x="4912741" y="4768815"/>
                </a:cubicBezTo>
                <a:cubicBezTo>
                  <a:pt x="4958129" y="4716732"/>
                  <a:pt x="5008022" y="4663685"/>
                  <a:pt x="5052449" y="4607097"/>
                </a:cubicBezTo>
                <a:cubicBezTo>
                  <a:pt x="5101379" y="4549548"/>
                  <a:pt x="5144843" y="4488456"/>
                  <a:pt x="5184765" y="4432830"/>
                </a:cubicBezTo>
                <a:cubicBezTo>
                  <a:pt x="5171252" y="4435717"/>
                  <a:pt x="5159973" y="4471094"/>
                  <a:pt x="5143881" y="4483951"/>
                </a:cubicBezTo>
                <a:cubicBezTo>
                  <a:pt x="5144843" y="4488456"/>
                  <a:pt x="5135834" y="4490380"/>
                  <a:pt x="5131330" y="4491343"/>
                </a:cubicBezTo>
                <a:cubicBezTo>
                  <a:pt x="5105575" y="4525103"/>
                  <a:pt x="5072737" y="4569796"/>
                  <a:pt x="5037974" y="4605480"/>
                </a:cubicBezTo>
                <a:cubicBezTo>
                  <a:pt x="5000631" y="4651135"/>
                  <a:pt x="4959747" y="4702257"/>
                  <a:pt x="4920480" y="4738904"/>
                </a:cubicBezTo>
                <a:cubicBezTo>
                  <a:pt x="4915975" y="4739866"/>
                  <a:pt x="4903425" y="4747257"/>
                  <a:pt x="4903425" y="4747257"/>
                </a:cubicBezTo>
                <a:cubicBezTo>
                  <a:pt x="4880250" y="4771047"/>
                  <a:pt x="4858037" y="4799341"/>
                  <a:pt x="4838404" y="4817664"/>
                </a:cubicBezTo>
                <a:cubicBezTo>
                  <a:pt x="4833899" y="4818627"/>
                  <a:pt x="4837441" y="4813160"/>
                  <a:pt x="4829395" y="4819589"/>
                </a:cubicBezTo>
                <a:cubicBezTo>
                  <a:pt x="4833899" y="4818627"/>
                  <a:pt x="4830357" y="4824092"/>
                  <a:pt x="4831320" y="4828597"/>
                </a:cubicBezTo>
                <a:cubicBezTo>
                  <a:pt x="4800098" y="4858816"/>
                  <a:pt x="4766953" y="4880026"/>
                  <a:pt x="4739274" y="4904777"/>
                </a:cubicBezTo>
                <a:cubicBezTo>
                  <a:pt x="4742815" y="4899312"/>
                  <a:pt x="4747319" y="4898349"/>
                  <a:pt x="4750861" y="4892883"/>
                </a:cubicBezTo>
                <a:cubicBezTo>
                  <a:pt x="4769532" y="4870055"/>
                  <a:pt x="4789166" y="4851732"/>
                  <a:pt x="4781119" y="4858161"/>
                </a:cubicBezTo>
                <a:cubicBezTo>
                  <a:pt x="4800753" y="4839837"/>
                  <a:pt x="4822966" y="4811543"/>
                  <a:pt x="4838096" y="4794182"/>
                </a:cubicBezTo>
                <a:cubicBezTo>
                  <a:pt x="4841638" y="4788716"/>
                  <a:pt x="4841638" y="4788716"/>
                  <a:pt x="4846142" y="4787753"/>
                </a:cubicBezTo>
                <a:cubicBezTo>
                  <a:pt x="4843562" y="4797724"/>
                  <a:pt x="4853225" y="4776820"/>
                  <a:pt x="4855150" y="4785829"/>
                </a:cubicBezTo>
                <a:cubicBezTo>
                  <a:pt x="4862234" y="4774896"/>
                  <a:pt x="4869317" y="4763963"/>
                  <a:pt x="4872859" y="4758497"/>
                </a:cubicBezTo>
                <a:cubicBezTo>
                  <a:pt x="4884447" y="4746602"/>
                  <a:pt x="4892492" y="4740173"/>
                  <a:pt x="4899577" y="4729241"/>
                </a:cubicBezTo>
                <a:cubicBezTo>
                  <a:pt x="4919211" y="4710918"/>
                  <a:pt x="4943348" y="4691631"/>
                  <a:pt x="4951393" y="4685203"/>
                </a:cubicBezTo>
                <a:cubicBezTo>
                  <a:pt x="4946890" y="4686165"/>
                  <a:pt x="4950431" y="4680699"/>
                  <a:pt x="4950431" y="4680699"/>
                </a:cubicBezTo>
                <a:cubicBezTo>
                  <a:pt x="4953973" y="4675232"/>
                  <a:pt x="4957515" y="4669766"/>
                  <a:pt x="4965561" y="4663338"/>
                </a:cubicBezTo>
                <a:cubicBezTo>
                  <a:pt x="4965561" y="4663338"/>
                  <a:pt x="4970065" y="4662375"/>
                  <a:pt x="4969103" y="4657871"/>
                </a:cubicBezTo>
                <a:cubicBezTo>
                  <a:pt x="4980690" y="4645976"/>
                  <a:pt x="4992278" y="4634082"/>
                  <a:pt x="4999362" y="4623149"/>
                </a:cubicBezTo>
                <a:cubicBezTo>
                  <a:pt x="5010949" y="4611254"/>
                  <a:pt x="5023499" y="4603863"/>
                  <a:pt x="5014491" y="4605787"/>
                </a:cubicBezTo>
                <a:cubicBezTo>
                  <a:pt x="5025117" y="4589389"/>
                  <a:pt x="5040246" y="4572027"/>
                  <a:pt x="5059879" y="4553704"/>
                </a:cubicBezTo>
                <a:cubicBezTo>
                  <a:pt x="5063421" y="4548237"/>
                  <a:pt x="5070506" y="4537305"/>
                  <a:pt x="5078551" y="4530876"/>
                </a:cubicBezTo>
                <a:cubicBezTo>
                  <a:pt x="5078551" y="4530876"/>
                  <a:pt x="5083055" y="4529914"/>
                  <a:pt x="5083055" y="4529914"/>
                </a:cubicBezTo>
                <a:cubicBezTo>
                  <a:pt x="5082093" y="4525409"/>
                  <a:pt x="5086597" y="4524447"/>
                  <a:pt x="5086597" y="4524447"/>
                </a:cubicBezTo>
                <a:cubicBezTo>
                  <a:pt x="5085635" y="4519944"/>
                  <a:pt x="5085635" y="4519944"/>
                  <a:pt x="5085635" y="4519944"/>
                </a:cubicBezTo>
                <a:cubicBezTo>
                  <a:pt x="5085635" y="4519944"/>
                  <a:pt x="5085635" y="4519944"/>
                  <a:pt x="5090139" y="4518982"/>
                </a:cubicBezTo>
                <a:cubicBezTo>
                  <a:pt x="5115893" y="4485222"/>
                  <a:pt x="5141648" y="4451461"/>
                  <a:pt x="5159358" y="4424129"/>
                </a:cubicBezTo>
                <a:cubicBezTo>
                  <a:pt x="5163862" y="4423167"/>
                  <a:pt x="5168365" y="4422205"/>
                  <a:pt x="5167403" y="4417701"/>
                </a:cubicBezTo>
                <a:cubicBezTo>
                  <a:pt x="5171907" y="4416738"/>
                  <a:pt x="5171907" y="4416738"/>
                  <a:pt x="5171907" y="4416738"/>
                </a:cubicBezTo>
                <a:cubicBezTo>
                  <a:pt x="5171907" y="4416738"/>
                  <a:pt x="5176412" y="4415776"/>
                  <a:pt x="5175450" y="4411272"/>
                </a:cubicBezTo>
                <a:cubicBezTo>
                  <a:pt x="5174487" y="4406768"/>
                  <a:pt x="5174487" y="4406768"/>
                  <a:pt x="5174487" y="4406768"/>
                </a:cubicBezTo>
                <a:cubicBezTo>
                  <a:pt x="5185113" y="4390369"/>
                  <a:pt x="5210868" y="4356609"/>
                  <a:pt x="5198318" y="4363999"/>
                </a:cubicBezTo>
                <a:cubicBezTo>
                  <a:pt x="5198318" y="4363999"/>
                  <a:pt x="5198318" y="4363999"/>
                  <a:pt x="5201860" y="4358534"/>
                </a:cubicBezTo>
                <a:cubicBezTo>
                  <a:pt x="5206363" y="4357571"/>
                  <a:pt x="5204439" y="4348563"/>
                  <a:pt x="5204439" y="4348563"/>
                </a:cubicBezTo>
                <a:lnTo>
                  <a:pt x="5195619" y="4350447"/>
                </a:lnTo>
                <a:lnTo>
                  <a:pt x="5203077" y="4339435"/>
                </a:lnTo>
                <a:lnTo>
                  <a:pt x="5204128" y="4325131"/>
                </a:lnTo>
                <a:lnTo>
                  <a:pt x="5204204" y="4325020"/>
                </a:lnTo>
                <a:lnTo>
                  <a:pt x="5218092" y="4313267"/>
                </a:lnTo>
                <a:cubicBezTo>
                  <a:pt x="5221513" y="4307238"/>
                  <a:pt x="5224574" y="4299519"/>
                  <a:pt x="5229887" y="4291321"/>
                </a:cubicBezTo>
                <a:cubicBezTo>
                  <a:pt x="5229887" y="4291321"/>
                  <a:pt x="5234391" y="4290358"/>
                  <a:pt x="5234391" y="4290358"/>
                </a:cubicBezTo>
                <a:cubicBezTo>
                  <a:pt x="5233429" y="4285854"/>
                  <a:pt x="5237933" y="4284892"/>
                  <a:pt x="5233429" y="4285854"/>
                </a:cubicBezTo>
                <a:cubicBezTo>
                  <a:pt x="5233429" y="4285854"/>
                  <a:pt x="5233429" y="4285854"/>
                  <a:pt x="5232466" y="4281350"/>
                </a:cubicBezTo>
                <a:cubicBezTo>
                  <a:pt x="5236008" y="4275884"/>
                  <a:pt x="5240512" y="4274922"/>
                  <a:pt x="5245016" y="4273959"/>
                </a:cubicBezTo>
                <a:cubicBezTo>
                  <a:pt x="5241474" y="4279425"/>
                  <a:pt x="5241474" y="4279425"/>
                  <a:pt x="5241474" y="4279425"/>
                </a:cubicBezTo>
                <a:cubicBezTo>
                  <a:pt x="5237933" y="4284892"/>
                  <a:pt x="5238895" y="4289396"/>
                  <a:pt x="5238895" y="4289396"/>
                </a:cubicBezTo>
                <a:cubicBezTo>
                  <a:pt x="5243399" y="4288434"/>
                  <a:pt x="5247903" y="4287471"/>
                  <a:pt x="5246941" y="4282967"/>
                </a:cubicBezTo>
                <a:cubicBezTo>
                  <a:pt x="5251445" y="4282005"/>
                  <a:pt x="5251445" y="4282005"/>
                  <a:pt x="5251445" y="4282005"/>
                </a:cubicBezTo>
                <a:cubicBezTo>
                  <a:pt x="5252407" y="4286509"/>
                  <a:pt x="5232773" y="4304833"/>
                  <a:pt x="5238240" y="4308374"/>
                </a:cubicBezTo>
                <a:cubicBezTo>
                  <a:pt x="5269153" y="4254673"/>
                  <a:pt x="5312618" y="4193582"/>
                  <a:pt x="5347073" y="4134414"/>
                </a:cubicBezTo>
                <a:cubicBezTo>
                  <a:pt x="5350615" y="4128948"/>
                  <a:pt x="5353195" y="4118977"/>
                  <a:pt x="5356737" y="4113510"/>
                </a:cubicBezTo>
                <a:cubicBezTo>
                  <a:pt x="5355775" y="4109007"/>
                  <a:pt x="5356737" y="4113510"/>
                  <a:pt x="5360278" y="4108045"/>
                </a:cubicBezTo>
                <a:cubicBezTo>
                  <a:pt x="5387651" y="4059810"/>
                  <a:pt x="5416641" y="3997101"/>
                  <a:pt x="5440163" y="3930850"/>
                </a:cubicBezTo>
                <a:cubicBezTo>
                  <a:pt x="5443705" y="3925383"/>
                  <a:pt x="5448209" y="3924421"/>
                  <a:pt x="5447247" y="3919918"/>
                </a:cubicBezTo>
                <a:cubicBezTo>
                  <a:pt x="5448209" y="3924421"/>
                  <a:pt x="5449172" y="3928925"/>
                  <a:pt x="5441125" y="3935354"/>
                </a:cubicBezTo>
                <a:cubicBezTo>
                  <a:pt x="5445630" y="3934392"/>
                  <a:pt x="5446592" y="3938895"/>
                  <a:pt x="5443050" y="3944362"/>
                </a:cubicBezTo>
                <a:cubicBezTo>
                  <a:pt x="5437584" y="3940820"/>
                  <a:pt x="5436929" y="3959799"/>
                  <a:pt x="5437891" y="3964303"/>
                </a:cubicBezTo>
                <a:cubicBezTo>
                  <a:pt x="5437891" y="3964303"/>
                  <a:pt x="5433387" y="3965265"/>
                  <a:pt x="5434349" y="3969770"/>
                </a:cubicBezTo>
                <a:cubicBezTo>
                  <a:pt x="5434349" y="3969770"/>
                  <a:pt x="5435311" y="3974273"/>
                  <a:pt x="5435311" y="3974273"/>
                </a:cubicBezTo>
                <a:cubicBezTo>
                  <a:pt x="5433694" y="3988747"/>
                  <a:pt x="5422414" y="4024125"/>
                  <a:pt x="5425955" y="4018659"/>
                </a:cubicBezTo>
                <a:cubicBezTo>
                  <a:pt x="5424993" y="4014155"/>
                  <a:pt x="5429498" y="4013193"/>
                  <a:pt x="5428535" y="4008688"/>
                </a:cubicBezTo>
                <a:cubicBezTo>
                  <a:pt x="5429498" y="4013193"/>
                  <a:pt x="5430460" y="4017697"/>
                  <a:pt x="5430460" y="4017697"/>
                </a:cubicBezTo>
                <a:cubicBezTo>
                  <a:pt x="5430460" y="4017697"/>
                  <a:pt x="5434964" y="4016735"/>
                  <a:pt x="5438505" y="4011268"/>
                </a:cubicBezTo>
                <a:cubicBezTo>
                  <a:pt x="5438505" y="4011268"/>
                  <a:pt x="5438505" y="4011268"/>
                  <a:pt x="5439468" y="4015773"/>
                </a:cubicBezTo>
                <a:cubicBezTo>
                  <a:pt x="5439468" y="4015773"/>
                  <a:pt x="5434964" y="4016735"/>
                  <a:pt x="5435926" y="4021238"/>
                </a:cubicBezTo>
                <a:cubicBezTo>
                  <a:pt x="5435926" y="4021238"/>
                  <a:pt x="5435926" y="4021238"/>
                  <a:pt x="5436889" y="4025742"/>
                </a:cubicBezTo>
                <a:cubicBezTo>
                  <a:pt x="5430767" y="4041179"/>
                  <a:pt x="5428188" y="4051149"/>
                  <a:pt x="5429150" y="4055653"/>
                </a:cubicBezTo>
                <a:cubicBezTo>
                  <a:pt x="5430112" y="4060158"/>
                  <a:pt x="5430112" y="4060158"/>
                  <a:pt x="5430112" y="4060158"/>
                </a:cubicBezTo>
                <a:cubicBezTo>
                  <a:pt x="5430112" y="4060158"/>
                  <a:pt x="5430112" y="4060158"/>
                  <a:pt x="5433654" y="4054691"/>
                </a:cubicBezTo>
                <a:cubicBezTo>
                  <a:pt x="5430112" y="4060158"/>
                  <a:pt x="5434616" y="4059196"/>
                  <a:pt x="5438158" y="4053729"/>
                </a:cubicBezTo>
                <a:cubicBezTo>
                  <a:pt x="5422373" y="4090069"/>
                  <a:pt x="5418177" y="4114514"/>
                  <a:pt x="5410438" y="4144425"/>
                </a:cubicBezTo>
                <a:cubicBezTo>
                  <a:pt x="5401737" y="4169832"/>
                  <a:pt x="5393036" y="4195239"/>
                  <a:pt x="5377252" y="4231578"/>
                </a:cubicBezTo>
                <a:cubicBezTo>
                  <a:pt x="5380794" y="4226112"/>
                  <a:pt x="5381756" y="4230616"/>
                  <a:pt x="5378214" y="4236082"/>
                </a:cubicBezTo>
                <a:cubicBezTo>
                  <a:pt x="5378214" y="4236082"/>
                  <a:pt x="5378214" y="4236082"/>
                  <a:pt x="5373710" y="4237045"/>
                </a:cubicBezTo>
                <a:cubicBezTo>
                  <a:pt x="5373710" y="4237045"/>
                  <a:pt x="5374672" y="4241549"/>
                  <a:pt x="5374672" y="4241549"/>
                </a:cubicBezTo>
                <a:cubicBezTo>
                  <a:pt x="5371130" y="4247016"/>
                  <a:pt x="5371130" y="4247016"/>
                  <a:pt x="5371130" y="4247016"/>
                </a:cubicBezTo>
                <a:cubicBezTo>
                  <a:pt x="5365009" y="4262452"/>
                  <a:pt x="5365009" y="4262452"/>
                  <a:pt x="5365009" y="4262452"/>
                </a:cubicBezTo>
                <a:cubicBezTo>
                  <a:pt x="5369513" y="4261490"/>
                  <a:pt x="5365971" y="4266956"/>
                  <a:pt x="5366934" y="4271460"/>
                </a:cubicBezTo>
                <a:cubicBezTo>
                  <a:pt x="5374017" y="4260528"/>
                  <a:pt x="5369513" y="4261490"/>
                  <a:pt x="5372092" y="4251519"/>
                </a:cubicBezTo>
                <a:cubicBezTo>
                  <a:pt x="5372092" y="4251519"/>
                  <a:pt x="5376597" y="4250557"/>
                  <a:pt x="5376597" y="4250557"/>
                </a:cubicBezTo>
                <a:cubicBezTo>
                  <a:pt x="5376597" y="4250557"/>
                  <a:pt x="5376597" y="4250557"/>
                  <a:pt x="5377559" y="4255061"/>
                </a:cubicBezTo>
                <a:cubicBezTo>
                  <a:pt x="5382063" y="4254099"/>
                  <a:pt x="5381101" y="4249594"/>
                  <a:pt x="5381101" y="4249594"/>
                </a:cubicBezTo>
                <a:cubicBezTo>
                  <a:pt x="5381101" y="4249594"/>
                  <a:pt x="5380139" y="4245091"/>
                  <a:pt x="5380139" y="4245091"/>
                </a:cubicBezTo>
                <a:cubicBezTo>
                  <a:pt x="5383681" y="4239624"/>
                  <a:pt x="5383681" y="4239624"/>
                  <a:pt x="5383681" y="4239624"/>
                </a:cubicBezTo>
                <a:cubicBezTo>
                  <a:pt x="5387222" y="4234158"/>
                  <a:pt x="5384335" y="4220646"/>
                  <a:pt x="5389802" y="4224188"/>
                </a:cubicBezTo>
                <a:cubicBezTo>
                  <a:pt x="5397847" y="4217759"/>
                  <a:pt x="5384335" y="4220646"/>
                  <a:pt x="5387877" y="4215179"/>
                </a:cubicBezTo>
                <a:cubicBezTo>
                  <a:pt x="5391419" y="4209714"/>
                  <a:pt x="5392381" y="4214217"/>
                  <a:pt x="5396885" y="4213255"/>
                </a:cubicBezTo>
                <a:cubicBezTo>
                  <a:pt x="5399465" y="4203285"/>
                  <a:pt x="5403662" y="4178840"/>
                  <a:pt x="5403662" y="4178840"/>
                </a:cubicBezTo>
                <a:cubicBezTo>
                  <a:pt x="5408821" y="4158899"/>
                  <a:pt x="5425568" y="4127064"/>
                  <a:pt x="5428147" y="4117093"/>
                </a:cubicBezTo>
                <a:cubicBezTo>
                  <a:pt x="5431689" y="4111627"/>
                  <a:pt x="5428147" y="4117093"/>
                  <a:pt x="5423643" y="4118055"/>
                </a:cubicBezTo>
                <a:cubicBezTo>
                  <a:pt x="5428147" y="4117093"/>
                  <a:pt x="5430726" y="4107123"/>
                  <a:pt x="5430726" y="4107123"/>
                </a:cubicBezTo>
                <a:cubicBezTo>
                  <a:pt x="5430726" y="4107123"/>
                  <a:pt x="5428802" y="4098114"/>
                  <a:pt x="5428802" y="4098114"/>
                </a:cubicBezTo>
                <a:cubicBezTo>
                  <a:pt x="5432344" y="4092649"/>
                  <a:pt x="5434269" y="4101656"/>
                  <a:pt x="5433306" y="4097152"/>
                </a:cubicBezTo>
                <a:cubicBezTo>
                  <a:pt x="5441352" y="4090724"/>
                  <a:pt x="5430419" y="4083640"/>
                  <a:pt x="5440389" y="4086220"/>
                </a:cubicBezTo>
                <a:cubicBezTo>
                  <a:pt x="5441045" y="4067241"/>
                  <a:pt x="5446859" y="4028322"/>
                  <a:pt x="5458446" y="4016427"/>
                </a:cubicBezTo>
                <a:cubicBezTo>
                  <a:pt x="5459408" y="4020931"/>
                  <a:pt x="5454905" y="4021893"/>
                  <a:pt x="5449438" y="4018351"/>
                </a:cubicBezTo>
                <a:cubicBezTo>
                  <a:pt x="5465222" y="3982012"/>
                  <a:pt x="5481663" y="3926694"/>
                  <a:pt x="5482318" y="3907715"/>
                </a:cubicBezTo>
                <a:cubicBezTo>
                  <a:pt x="5484897" y="3897745"/>
                  <a:pt x="5510344" y="3840502"/>
                  <a:pt x="5505533" y="3817982"/>
                </a:cubicBezTo>
                <a:cubicBezTo>
                  <a:pt x="5508113" y="3808011"/>
                  <a:pt x="5505533" y="3817982"/>
                  <a:pt x="5510038" y="3817020"/>
                </a:cubicBezTo>
                <a:cubicBezTo>
                  <a:pt x="5507151" y="3803507"/>
                  <a:pt x="5519393" y="3772634"/>
                  <a:pt x="5525514" y="3757197"/>
                </a:cubicBezTo>
                <a:cubicBezTo>
                  <a:pt x="5525514" y="3757197"/>
                  <a:pt x="5522935" y="3767168"/>
                  <a:pt x="5528401" y="3770709"/>
                </a:cubicBezTo>
                <a:cubicBezTo>
                  <a:pt x="5530674" y="3737256"/>
                  <a:pt x="5528094" y="3747227"/>
                  <a:pt x="5520048" y="3753656"/>
                </a:cubicBezTo>
                <a:cubicBezTo>
                  <a:pt x="5530366" y="3713774"/>
                  <a:pt x="5529404" y="3709270"/>
                  <a:pt x="5543571" y="3687405"/>
                </a:cubicBezTo>
                <a:cubicBezTo>
                  <a:pt x="5543571" y="3687405"/>
                  <a:pt x="5547113" y="3681939"/>
                  <a:pt x="5547113" y="3681939"/>
                </a:cubicBezTo>
                <a:cubicBezTo>
                  <a:pt x="5547113" y="3681939"/>
                  <a:pt x="5547113" y="3681939"/>
                  <a:pt x="5546151" y="3677434"/>
                </a:cubicBezTo>
                <a:cubicBezTo>
                  <a:pt x="5546151" y="3677434"/>
                  <a:pt x="5541647" y="3678397"/>
                  <a:pt x="5541647" y="3678397"/>
                </a:cubicBezTo>
                <a:cubicBezTo>
                  <a:pt x="5541647" y="3678397"/>
                  <a:pt x="5540684" y="3673892"/>
                  <a:pt x="5544226" y="3668427"/>
                </a:cubicBezTo>
                <a:cubicBezTo>
                  <a:pt x="5544226" y="3668427"/>
                  <a:pt x="5544226" y="3668427"/>
                  <a:pt x="5545189" y="3672930"/>
                </a:cubicBezTo>
                <a:cubicBezTo>
                  <a:pt x="5545189" y="3672930"/>
                  <a:pt x="5545189" y="3672930"/>
                  <a:pt x="5549693" y="3671968"/>
                </a:cubicBezTo>
                <a:cubicBezTo>
                  <a:pt x="5548731" y="3667464"/>
                  <a:pt x="5548731" y="3667464"/>
                  <a:pt x="5547768" y="3662960"/>
                </a:cubicBezTo>
                <a:cubicBezTo>
                  <a:pt x="5551310" y="3657493"/>
                  <a:pt x="5551310" y="3657493"/>
                  <a:pt x="5551310" y="3657493"/>
                </a:cubicBezTo>
                <a:cubicBezTo>
                  <a:pt x="5554852" y="3652028"/>
                  <a:pt x="5559049" y="3627582"/>
                  <a:pt x="5548423" y="3643981"/>
                </a:cubicBezTo>
                <a:cubicBezTo>
                  <a:pt x="5551965" y="3638516"/>
                  <a:pt x="5551965" y="3638516"/>
                  <a:pt x="5551003" y="3634011"/>
                </a:cubicBezTo>
                <a:cubicBezTo>
                  <a:pt x="5551003" y="3634011"/>
                  <a:pt x="5546498" y="3634974"/>
                  <a:pt x="5547461" y="3639478"/>
                </a:cubicBezTo>
                <a:cubicBezTo>
                  <a:pt x="5547461" y="3639478"/>
                  <a:pt x="5542957" y="3640440"/>
                  <a:pt x="5543919" y="3644943"/>
                </a:cubicBezTo>
                <a:cubicBezTo>
                  <a:pt x="5542957" y="3640440"/>
                  <a:pt x="5541995" y="3635936"/>
                  <a:pt x="5541995" y="3635936"/>
                </a:cubicBezTo>
                <a:cubicBezTo>
                  <a:pt x="5545536" y="3630469"/>
                  <a:pt x="5548116" y="3620499"/>
                  <a:pt x="5549733" y="3606025"/>
                </a:cubicBezTo>
                <a:cubicBezTo>
                  <a:pt x="5554892" y="3586084"/>
                  <a:pt x="5560052" y="3566143"/>
                  <a:pt x="5561668" y="3551669"/>
                </a:cubicBezTo>
                <a:cubicBezTo>
                  <a:pt x="5560706" y="3547164"/>
                  <a:pt x="5565210" y="3546202"/>
                  <a:pt x="5565210" y="3546202"/>
                </a:cubicBezTo>
                <a:cubicBezTo>
                  <a:pt x="5565210" y="3546202"/>
                  <a:pt x="5564248" y="3541699"/>
                  <a:pt x="5564248" y="3541699"/>
                </a:cubicBezTo>
                <a:cubicBezTo>
                  <a:pt x="5562323" y="3532690"/>
                  <a:pt x="5564903" y="3522720"/>
                  <a:pt x="5568445" y="3517253"/>
                </a:cubicBezTo>
                <a:cubicBezTo>
                  <a:pt x="5567483" y="3512750"/>
                  <a:pt x="5570062" y="3502779"/>
                  <a:pt x="5569100" y="3498276"/>
                </a:cubicBezTo>
                <a:cubicBezTo>
                  <a:pt x="5571679" y="3488305"/>
                  <a:pt x="5577801" y="3472868"/>
                  <a:pt x="5580380" y="3462898"/>
                </a:cubicBezTo>
                <a:cubicBezTo>
                  <a:pt x="5584885" y="3461936"/>
                  <a:pt x="5584885" y="3461936"/>
                  <a:pt x="5584885" y="3461936"/>
                </a:cubicBezTo>
                <a:cubicBezTo>
                  <a:pt x="5583922" y="3457431"/>
                  <a:pt x="5583922" y="3457431"/>
                  <a:pt x="5582960" y="3452927"/>
                </a:cubicBezTo>
                <a:cubicBezTo>
                  <a:pt x="5586502" y="3447461"/>
                  <a:pt x="5581998" y="3448424"/>
                  <a:pt x="5581998" y="3448424"/>
                </a:cubicBezTo>
                <a:cubicBezTo>
                  <a:pt x="5578456" y="3453889"/>
                  <a:pt x="5578456" y="3453889"/>
                  <a:pt x="5578456" y="3453889"/>
                </a:cubicBezTo>
                <a:cubicBezTo>
                  <a:pt x="5581035" y="3443919"/>
                  <a:pt x="5591661" y="3427520"/>
                  <a:pt x="5585232" y="3419474"/>
                </a:cubicBezTo>
                <a:cubicBezTo>
                  <a:pt x="5589736" y="3418512"/>
                  <a:pt x="5589736" y="3418512"/>
                  <a:pt x="5588774" y="3414008"/>
                </a:cubicBezTo>
                <a:cubicBezTo>
                  <a:pt x="5592316" y="3408542"/>
                  <a:pt x="5587812" y="3409504"/>
                  <a:pt x="5587812" y="3409504"/>
                </a:cubicBezTo>
                <a:cubicBezTo>
                  <a:pt x="5593934" y="3394067"/>
                  <a:pt x="5582038" y="3382480"/>
                  <a:pt x="5590084" y="3376051"/>
                </a:cubicBezTo>
                <a:cubicBezTo>
                  <a:pt x="5591047" y="3380555"/>
                  <a:pt x="5591047" y="3380555"/>
                  <a:pt x="5591047" y="3380555"/>
                </a:cubicBezTo>
                <a:cubicBezTo>
                  <a:pt x="5588467" y="3390525"/>
                  <a:pt x="5589429" y="3395030"/>
                  <a:pt x="5593934" y="3394067"/>
                </a:cubicBezTo>
                <a:cubicBezTo>
                  <a:pt x="5593934" y="3394067"/>
                  <a:pt x="5597475" y="3388601"/>
                  <a:pt x="5596512" y="3384097"/>
                </a:cubicBezTo>
                <a:cubicBezTo>
                  <a:pt x="5600054" y="3378631"/>
                  <a:pt x="5600054" y="3378631"/>
                  <a:pt x="5600054" y="3378631"/>
                </a:cubicBezTo>
                <a:cubicBezTo>
                  <a:pt x="5609062" y="3376706"/>
                  <a:pt x="5607446" y="3391181"/>
                  <a:pt x="5599399" y="3397610"/>
                </a:cubicBezTo>
                <a:cubicBezTo>
                  <a:pt x="5607446" y="3391181"/>
                  <a:pt x="5607752" y="3414663"/>
                  <a:pt x="5609370" y="3400188"/>
                </a:cubicBezTo>
                <a:cubicBezTo>
                  <a:pt x="5598437" y="3393105"/>
                  <a:pt x="5624500" y="3382827"/>
                  <a:pt x="5616146" y="3365773"/>
                </a:cubicBezTo>
                <a:cubicBezTo>
                  <a:pt x="5619688" y="3360307"/>
                  <a:pt x="5619688" y="3360307"/>
                  <a:pt x="5619688" y="3360307"/>
                </a:cubicBezTo>
                <a:cubicBezTo>
                  <a:pt x="5619688" y="3360307"/>
                  <a:pt x="5618726" y="3355803"/>
                  <a:pt x="5618726" y="3355803"/>
                </a:cubicBezTo>
                <a:cubicBezTo>
                  <a:pt x="5622267" y="3350336"/>
                  <a:pt x="5617764" y="3351299"/>
                  <a:pt x="5617764" y="3351299"/>
                </a:cubicBezTo>
                <a:cubicBezTo>
                  <a:pt x="5618726" y="3355803"/>
                  <a:pt x="5614222" y="3356765"/>
                  <a:pt x="5614222" y="3356765"/>
                </a:cubicBezTo>
                <a:cubicBezTo>
                  <a:pt x="5613259" y="3352261"/>
                  <a:pt x="5615839" y="3342291"/>
                  <a:pt x="5611335" y="3343253"/>
                </a:cubicBezTo>
                <a:cubicBezTo>
                  <a:pt x="5607793" y="3348720"/>
                  <a:pt x="5610373" y="3338749"/>
                  <a:pt x="5605868" y="3339711"/>
                </a:cubicBezTo>
                <a:cubicBezTo>
                  <a:pt x="5603289" y="3349682"/>
                  <a:pt x="5604251" y="3354186"/>
                  <a:pt x="5601672" y="3364156"/>
                </a:cubicBezTo>
                <a:cubicBezTo>
                  <a:pt x="5600710" y="3359652"/>
                  <a:pt x="5600710" y="3359652"/>
                  <a:pt x="5600710" y="3359652"/>
                </a:cubicBezTo>
                <a:cubicBezTo>
                  <a:pt x="5599747" y="3355148"/>
                  <a:pt x="5598785" y="3350644"/>
                  <a:pt x="5594281" y="3351607"/>
                </a:cubicBezTo>
                <a:lnTo>
                  <a:pt x="5592057" y="3360201"/>
                </a:lnTo>
                <a:lnTo>
                  <a:pt x="5590783" y="3351765"/>
                </a:lnTo>
                <a:cubicBezTo>
                  <a:pt x="5591712" y="3345091"/>
                  <a:pt x="5593646" y="3337613"/>
                  <a:pt x="5593974" y="3328124"/>
                </a:cubicBezTo>
                <a:cubicBezTo>
                  <a:pt x="5581731" y="3358997"/>
                  <a:pt x="5588507" y="3324583"/>
                  <a:pt x="5577575" y="3317498"/>
                </a:cubicBezTo>
                <a:cubicBezTo>
                  <a:pt x="5581116" y="3312032"/>
                  <a:pt x="5583041" y="3321040"/>
                  <a:pt x="5583041" y="3321040"/>
                </a:cubicBezTo>
                <a:cubicBezTo>
                  <a:pt x="5587545" y="3320078"/>
                  <a:pt x="5587545" y="3320078"/>
                  <a:pt x="5587545" y="3320078"/>
                </a:cubicBezTo>
                <a:cubicBezTo>
                  <a:pt x="5588507" y="3324583"/>
                  <a:pt x="5588507" y="3324583"/>
                  <a:pt x="5592049" y="3319116"/>
                </a:cubicBezTo>
                <a:cubicBezTo>
                  <a:pt x="5592049" y="3319116"/>
                  <a:pt x="5591087" y="3314611"/>
                  <a:pt x="5590125" y="3310107"/>
                </a:cubicBezTo>
                <a:cubicBezTo>
                  <a:pt x="5589163" y="3305604"/>
                  <a:pt x="5589163" y="3305604"/>
                  <a:pt x="5589163" y="3305604"/>
                </a:cubicBezTo>
                <a:cubicBezTo>
                  <a:pt x="5592704" y="3300137"/>
                  <a:pt x="5598170" y="3303679"/>
                  <a:pt x="5596246" y="3294671"/>
                </a:cubicBezTo>
                <a:cubicBezTo>
                  <a:pt x="5597208" y="3299175"/>
                  <a:pt x="5597208" y="3299175"/>
                  <a:pt x="5598170" y="3303679"/>
                </a:cubicBezTo>
                <a:cubicBezTo>
                  <a:pt x="5599132" y="3308183"/>
                  <a:pt x="5603637" y="3307220"/>
                  <a:pt x="5602675" y="3302717"/>
                </a:cubicBezTo>
                <a:cubicBezTo>
                  <a:pt x="5607179" y="3301755"/>
                  <a:pt x="5606217" y="3297250"/>
                  <a:pt x="5605254" y="3292746"/>
                </a:cubicBezTo>
                <a:cubicBezTo>
                  <a:pt x="5604292" y="3288243"/>
                  <a:pt x="5604292" y="3288243"/>
                  <a:pt x="5603330" y="3283738"/>
                </a:cubicBezTo>
                <a:cubicBezTo>
                  <a:pt x="5601405" y="3274731"/>
                  <a:pt x="5594976" y="3266684"/>
                  <a:pt x="5592397" y="3276655"/>
                </a:cubicBezTo>
                <a:cubicBezTo>
                  <a:pt x="5591434" y="3272151"/>
                  <a:pt x="5591434" y="3272151"/>
                  <a:pt x="5586930" y="3273113"/>
                </a:cubicBezTo>
                <a:cubicBezTo>
                  <a:pt x="5586930" y="3273113"/>
                  <a:pt x="5586930" y="3273113"/>
                  <a:pt x="5583389" y="3278580"/>
                </a:cubicBezTo>
                <a:cubicBezTo>
                  <a:pt x="5582427" y="3274075"/>
                  <a:pt x="5585006" y="3264105"/>
                  <a:pt x="5583081" y="3255097"/>
                </a:cubicBezTo>
                <a:cubicBezTo>
                  <a:pt x="5585006" y="3264105"/>
                  <a:pt x="5582427" y="3274075"/>
                  <a:pt x="5585968" y="3268609"/>
                </a:cubicBezTo>
                <a:cubicBezTo>
                  <a:pt x="5594014" y="3262181"/>
                  <a:pt x="5583081" y="3255097"/>
                  <a:pt x="5591127" y="3248668"/>
                </a:cubicBezTo>
                <a:cubicBezTo>
                  <a:pt x="5595632" y="3247705"/>
                  <a:pt x="5595632" y="3247705"/>
                  <a:pt x="5595632" y="3247705"/>
                </a:cubicBezTo>
                <a:cubicBezTo>
                  <a:pt x="5595632" y="3247705"/>
                  <a:pt x="5595632" y="3247705"/>
                  <a:pt x="5594669" y="3243202"/>
                </a:cubicBezTo>
                <a:cubicBezTo>
                  <a:pt x="5594669" y="3243202"/>
                  <a:pt x="5594669" y="3243202"/>
                  <a:pt x="5593707" y="3238698"/>
                </a:cubicBezTo>
                <a:cubicBezTo>
                  <a:pt x="5589203" y="3239660"/>
                  <a:pt x="5589203" y="3239660"/>
                  <a:pt x="5589203" y="3239660"/>
                </a:cubicBezTo>
                <a:cubicBezTo>
                  <a:pt x="5592745" y="3234193"/>
                  <a:pt x="5592745" y="3234193"/>
                  <a:pt x="5596286" y="3228728"/>
                </a:cubicBezTo>
                <a:cubicBezTo>
                  <a:pt x="5589858" y="3220681"/>
                  <a:pt x="5592437" y="3210711"/>
                  <a:pt x="5590512" y="3201704"/>
                </a:cubicBezTo>
                <a:cubicBezTo>
                  <a:pt x="5591475" y="3206207"/>
                  <a:pt x="5592437" y="3210711"/>
                  <a:pt x="5592437" y="3210711"/>
                </a:cubicBezTo>
                <a:cubicBezTo>
                  <a:pt x="5593092" y="3191733"/>
                  <a:pt x="5589550" y="3197199"/>
                  <a:pt x="5595672" y="3181763"/>
                </a:cubicBezTo>
                <a:cubicBezTo>
                  <a:pt x="5596634" y="3186266"/>
                  <a:pt x="5601139" y="3185304"/>
                  <a:pt x="5601139" y="3185304"/>
                </a:cubicBezTo>
                <a:cubicBezTo>
                  <a:pt x="5601139" y="3185304"/>
                  <a:pt x="5600176" y="3180800"/>
                  <a:pt x="5600176" y="3180800"/>
                </a:cubicBezTo>
                <a:cubicBezTo>
                  <a:pt x="5604680" y="3179838"/>
                  <a:pt x="5604680" y="3179838"/>
                  <a:pt x="5604680" y="3179838"/>
                </a:cubicBezTo>
                <a:cubicBezTo>
                  <a:pt x="5601446" y="3208787"/>
                  <a:pt x="5605642" y="3184342"/>
                  <a:pt x="5610146" y="3183379"/>
                </a:cubicBezTo>
                <a:cubicBezTo>
                  <a:pt x="5608529" y="3197855"/>
                  <a:pt x="5606912" y="3212329"/>
                  <a:pt x="5609799" y="3225841"/>
                </a:cubicBezTo>
                <a:cubicBezTo>
                  <a:pt x="5605295" y="3226803"/>
                  <a:pt x="5605295" y="3226803"/>
                  <a:pt x="5605295" y="3226803"/>
                </a:cubicBezTo>
                <a:cubicBezTo>
                  <a:pt x="5602715" y="3236773"/>
                  <a:pt x="5603677" y="3241278"/>
                  <a:pt x="5604639" y="3245781"/>
                </a:cubicBezTo>
                <a:cubicBezTo>
                  <a:pt x="5607219" y="3235811"/>
                  <a:pt x="5606257" y="3231307"/>
                  <a:pt x="5610761" y="3230344"/>
                </a:cubicBezTo>
                <a:cubicBezTo>
                  <a:pt x="5609144" y="3244819"/>
                  <a:pt x="5613648" y="3243856"/>
                  <a:pt x="5611068" y="3253827"/>
                </a:cubicBezTo>
                <a:cubicBezTo>
                  <a:pt x="5611068" y="3253827"/>
                  <a:pt x="5612031" y="3258332"/>
                  <a:pt x="5607526" y="3259294"/>
                </a:cubicBezTo>
                <a:cubicBezTo>
                  <a:pt x="5608488" y="3263797"/>
                  <a:pt x="5608488" y="3263797"/>
                  <a:pt x="5608488" y="3263797"/>
                </a:cubicBezTo>
                <a:cubicBezTo>
                  <a:pt x="5609451" y="3268302"/>
                  <a:pt x="5610413" y="3272806"/>
                  <a:pt x="5613955" y="3267339"/>
                </a:cubicBezTo>
                <a:cubicBezTo>
                  <a:pt x="5617497" y="3261873"/>
                  <a:pt x="5617497" y="3261873"/>
                  <a:pt x="5617497" y="3261873"/>
                </a:cubicBezTo>
                <a:cubicBezTo>
                  <a:pt x="5622000" y="3260911"/>
                  <a:pt x="5621038" y="3256407"/>
                  <a:pt x="5620076" y="3251903"/>
                </a:cubicBezTo>
                <a:cubicBezTo>
                  <a:pt x="5619114" y="3247399"/>
                  <a:pt x="5619114" y="3247399"/>
                  <a:pt x="5619114" y="3247399"/>
                </a:cubicBezTo>
                <a:cubicBezTo>
                  <a:pt x="5614610" y="3248361"/>
                  <a:pt x="5614610" y="3248361"/>
                  <a:pt x="5614610" y="3248361"/>
                </a:cubicBezTo>
                <a:cubicBezTo>
                  <a:pt x="5611724" y="3234849"/>
                  <a:pt x="5618500" y="3200433"/>
                  <a:pt x="5614651" y="3182417"/>
                </a:cubicBezTo>
                <a:cubicBezTo>
                  <a:pt x="5618192" y="3176951"/>
                  <a:pt x="5618192" y="3176951"/>
                  <a:pt x="5618192" y="3176951"/>
                </a:cubicBezTo>
                <a:cubicBezTo>
                  <a:pt x="5618192" y="3176951"/>
                  <a:pt x="5618192" y="3176951"/>
                  <a:pt x="5617229" y="3172447"/>
                </a:cubicBezTo>
                <a:cubicBezTo>
                  <a:pt x="5617229" y="3172447"/>
                  <a:pt x="5616267" y="3167943"/>
                  <a:pt x="5616267" y="3167943"/>
                </a:cubicBezTo>
                <a:cubicBezTo>
                  <a:pt x="5614343" y="3158935"/>
                  <a:pt x="5615960" y="3144461"/>
                  <a:pt x="5619502" y="3138994"/>
                </a:cubicBezTo>
                <a:cubicBezTo>
                  <a:pt x="5614998" y="3139956"/>
                  <a:pt x="5614998" y="3139956"/>
                  <a:pt x="5614998" y="3139956"/>
                </a:cubicBezTo>
                <a:cubicBezTo>
                  <a:pt x="5618540" y="3134491"/>
                  <a:pt x="5618540" y="3134491"/>
                  <a:pt x="5618540" y="3134491"/>
                </a:cubicBezTo>
                <a:cubicBezTo>
                  <a:pt x="5618540" y="3134491"/>
                  <a:pt x="5622082" y="3129024"/>
                  <a:pt x="5621120" y="3124519"/>
                </a:cubicBezTo>
                <a:cubicBezTo>
                  <a:pt x="5621120" y="3124519"/>
                  <a:pt x="5620158" y="3120015"/>
                  <a:pt x="5615653" y="3120977"/>
                </a:cubicBezTo>
                <a:cubicBezTo>
                  <a:pt x="5610535" y="3074976"/>
                  <a:pt x="5619236" y="3049568"/>
                  <a:pt x="5607995" y="3019002"/>
                </a:cubicBezTo>
                <a:cubicBezTo>
                  <a:pt x="5612500" y="3018040"/>
                  <a:pt x="5611538" y="3013536"/>
                  <a:pt x="5610575" y="3009032"/>
                </a:cubicBezTo>
                <a:cubicBezTo>
                  <a:pt x="5610575" y="3009032"/>
                  <a:pt x="5609613" y="3004527"/>
                  <a:pt x="5609613" y="3004527"/>
                </a:cubicBezTo>
                <a:cubicBezTo>
                  <a:pt x="5605109" y="3005490"/>
                  <a:pt x="5605109" y="3005490"/>
                  <a:pt x="5605109" y="3005490"/>
                </a:cubicBezTo>
                <a:cubicBezTo>
                  <a:pt x="5613154" y="2999061"/>
                  <a:pt x="5610267" y="2985549"/>
                  <a:pt x="5608343" y="2976541"/>
                </a:cubicBezTo>
                <a:cubicBezTo>
                  <a:pt x="5608343" y="2976541"/>
                  <a:pt x="5607380" y="2972037"/>
                  <a:pt x="5607380" y="2972037"/>
                </a:cubicBezTo>
                <a:cubicBezTo>
                  <a:pt x="5610923" y="2966571"/>
                  <a:pt x="5610923" y="2966571"/>
                  <a:pt x="5605456" y="2963029"/>
                </a:cubicBezTo>
                <a:cubicBezTo>
                  <a:pt x="5604494" y="2958525"/>
                  <a:pt x="5604494" y="2958525"/>
                  <a:pt x="5604494" y="2958525"/>
                </a:cubicBezTo>
                <a:cubicBezTo>
                  <a:pt x="5604494" y="2958525"/>
                  <a:pt x="5608998" y="2957562"/>
                  <a:pt x="5608036" y="2953059"/>
                </a:cubicBezTo>
                <a:cubicBezTo>
                  <a:pt x="5608036" y="2953059"/>
                  <a:pt x="5608036" y="2953059"/>
                  <a:pt x="5607073" y="2948555"/>
                </a:cubicBezTo>
                <a:cubicBezTo>
                  <a:pt x="5600644" y="2940508"/>
                  <a:pt x="5610309" y="2919606"/>
                  <a:pt x="5601300" y="2921531"/>
                </a:cubicBezTo>
                <a:cubicBezTo>
                  <a:pt x="5601300" y="2921531"/>
                  <a:pt x="5601300" y="2921531"/>
                  <a:pt x="5600338" y="2917026"/>
                </a:cubicBezTo>
                <a:cubicBezTo>
                  <a:pt x="5599375" y="2912522"/>
                  <a:pt x="5598413" y="2908019"/>
                  <a:pt x="5598413" y="2908019"/>
                </a:cubicBezTo>
                <a:cubicBezTo>
                  <a:pt x="5598413" y="2908019"/>
                  <a:pt x="5597451" y="2903514"/>
                  <a:pt x="5597451" y="2903514"/>
                </a:cubicBezTo>
                <a:cubicBezTo>
                  <a:pt x="5605497" y="2897085"/>
                  <a:pt x="5592639" y="2880993"/>
                  <a:pt x="5590715" y="2871986"/>
                </a:cubicBezTo>
                <a:cubicBezTo>
                  <a:pt x="5587828" y="2858474"/>
                  <a:pt x="5598761" y="2865557"/>
                  <a:pt x="5595874" y="2852045"/>
                </a:cubicBezTo>
                <a:cubicBezTo>
                  <a:pt x="5595874" y="2852045"/>
                  <a:pt x="5594912" y="2847541"/>
                  <a:pt x="5599416" y="2846579"/>
                </a:cubicBezTo>
                <a:cubicBezTo>
                  <a:pt x="5599416" y="2846579"/>
                  <a:pt x="5598453" y="2842075"/>
                  <a:pt x="5598453" y="2842075"/>
                </a:cubicBezTo>
                <a:cubicBezTo>
                  <a:pt x="5597491" y="2837570"/>
                  <a:pt x="5597491" y="2837570"/>
                  <a:pt x="5593950" y="2843037"/>
                </a:cubicBezTo>
                <a:cubicBezTo>
                  <a:pt x="5593950" y="2843037"/>
                  <a:pt x="5593950" y="2843037"/>
                  <a:pt x="5594912" y="2847541"/>
                </a:cubicBezTo>
                <a:cubicBezTo>
                  <a:pt x="5588483" y="2839495"/>
                  <a:pt x="5591063" y="2829525"/>
                  <a:pt x="5586559" y="2830487"/>
                </a:cubicBezTo>
                <a:cubicBezTo>
                  <a:pt x="5588176" y="2816013"/>
                  <a:pt x="5591063" y="2829525"/>
                  <a:pt x="5595567" y="2828563"/>
                </a:cubicBezTo>
                <a:lnTo>
                  <a:pt x="5600701" y="2831889"/>
                </a:lnTo>
                <a:lnTo>
                  <a:pt x="5604441" y="2857353"/>
                </a:lnTo>
                <a:cubicBezTo>
                  <a:pt x="5609265" y="2883035"/>
                  <a:pt x="5615227" y="2898539"/>
                  <a:pt x="5620278" y="2922185"/>
                </a:cubicBezTo>
                <a:cubicBezTo>
                  <a:pt x="5620278" y="2922185"/>
                  <a:pt x="5615774" y="2923147"/>
                  <a:pt x="5616736" y="2927652"/>
                </a:cubicBezTo>
                <a:cubicBezTo>
                  <a:pt x="5616736" y="2927652"/>
                  <a:pt x="5617699" y="2932156"/>
                  <a:pt x="5617699" y="2932156"/>
                </a:cubicBezTo>
                <a:cubicBezTo>
                  <a:pt x="5620586" y="2945668"/>
                  <a:pt x="5621548" y="2950172"/>
                  <a:pt x="5627014" y="2953713"/>
                </a:cubicBezTo>
                <a:cubicBezTo>
                  <a:pt x="5623165" y="2935697"/>
                  <a:pt x="5623165" y="2935697"/>
                  <a:pt x="5623165" y="2935697"/>
                </a:cubicBezTo>
                <a:cubicBezTo>
                  <a:pt x="5623165" y="2935697"/>
                  <a:pt x="5624128" y="2940201"/>
                  <a:pt x="5628632" y="2939239"/>
                </a:cubicBezTo>
                <a:cubicBezTo>
                  <a:pt x="5628632" y="2939239"/>
                  <a:pt x="5627670" y="2934735"/>
                  <a:pt x="5627670" y="2934735"/>
                </a:cubicBezTo>
                <a:cubicBezTo>
                  <a:pt x="5626707" y="2930231"/>
                  <a:pt x="5626707" y="2930231"/>
                  <a:pt x="5626707" y="2930231"/>
                </a:cubicBezTo>
                <a:cubicBezTo>
                  <a:pt x="5625745" y="2925727"/>
                  <a:pt x="5625745" y="2925727"/>
                  <a:pt x="5625745" y="2925727"/>
                </a:cubicBezTo>
                <a:cubicBezTo>
                  <a:pt x="5632828" y="2914795"/>
                  <a:pt x="5640875" y="2908366"/>
                  <a:pt x="5638642" y="2875875"/>
                </a:cubicBezTo>
                <a:cubicBezTo>
                  <a:pt x="5651847" y="2849506"/>
                  <a:pt x="5655738" y="2801579"/>
                  <a:pt x="5658009" y="2768126"/>
                </a:cubicBezTo>
                <a:cubicBezTo>
                  <a:pt x="5657046" y="2763622"/>
                  <a:pt x="5661551" y="2762659"/>
                  <a:pt x="5661551" y="2762659"/>
                </a:cubicBezTo>
                <a:cubicBezTo>
                  <a:pt x="5661551" y="2762659"/>
                  <a:pt x="5666055" y="2761697"/>
                  <a:pt x="5665093" y="2757194"/>
                </a:cubicBezTo>
                <a:cubicBezTo>
                  <a:pt x="5665093" y="2757194"/>
                  <a:pt x="5666055" y="2761697"/>
                  <a:pt x="5670559" y="2760735"/>
                </a:cubicBezTo>
                <a:cubicBezTo>
                  <a:pt x="5668635" y="2751727"/>
                  <a:pt x="5667672" y="2747222"/>
                  <a:pt x="5667672" y="2747222"/>
                </a:cubicBezTo>
                <a:cubicBezTo>
                  <a:pt x="5670908" y="2718274"/>
                  <a:pt x="5667713" y="2681279"/>
                  <a:pt x="5667406" y="2657797"/>
                </a:cubicBezTo>
                <a:cubicBezTo>
                  <a:pt x="5670947" y="2652330"/>
                  <a:pt x="5672872" y="2661339"/>
                  <a:pt x="5673834" y="2665842"/>
                </a:cubicBezTo>
                <a:cubicBezTo>
                  <a:pt x="5675451" y="2651368"/>
                  <a:pt x="5672913" y="2595395"/>
                  <a:pt x="5689312" y="2606020"/>
                </a:cubicBezTo>
                <a:cubicBezTo>
                  <a:pt x="5691236" y="2615028"/>
                  <a:pt x="5691236" y="2615028"/>
                  <a:pt x="5691236" y="2615028"/>
                </a:cubicBezTo>
                <a:cubicBezTo>
                  <a:pt x="5692198" y="2619532"/>
                  <a:pt x="5692198" y="2619532"/>
                  <a:pt x="5692198" y="2619532"/>
                </a:cubicBezTo>
                <a:cubicBezTo>
                  <a:pt x="5692198" y="2619532"/>
                  <a:pt x="5696702" y="2618570"/>
                  <a:pt x="5695739" y="2614066"/>
                </a:cubicBezTo>
                <a:cubicBezTo>
                  <a:pt x="5693815" y="2605058"/>
                  <a:pt x="5693815" y="2605058"/>
                  <a:pt x="5693815" y="2605058"/>
                </a:cubicBezTo>
                <a:cubicBezTo>
                  <a:pt x="5702168" y="2622112"/>
                  <a:pt x="5703438" y="2650099"/>
                  <a:pt x="5709211" y="2677123"/>
                </a:cubicBezTo>
                <a:cubicBezTo>
                  <a:pt x="5736544" y="2694832"/>
                  <a:pt x="5738201" y="2614414"/>
                  <a:pt x="5729234" y="2550395"/>
                </a:cubicBezTo>
                <a:cubicBezTo>
                  <a:pt x="5732776" y="2544928"/>
                  <a:pt x="5738243" y="2548470"/>
                  <a:pt x="5744362" y="2533034"/>
                </a:cubicBezTo>
                <a:close/>
                <a:moveTo>
                  <a:pt x="5538793" y="2562824"/>
                </a:moveTo>
                <a:cubicBezTo>
                  <a:pt x="5546491" y="2598857"/>
                  <a:pt x="5549378" y="2612369"/>
                  <a:pt x="5560618" y="2642934"/>
                </a:cubicBezTo>
                <a:cubicBezTo>
                  <a:pt x="5568664" y="2636506"/>
                  <a:pt x="5577017" y="2653560"/>
                  <a:pt x="5581828" y="2676080"/>
                </a:cubicBezTo>
                <a:cubicBezTo>
                  <a:pt x="5586639" y="2698600"/>
                  <a:pt x="5591451" y="2721120"/>
                  <a:pt x="5595955" y="2720158"/>
                </a:cubicBezTo>
                <a:cubicBezTo>
                  <a:pt x="5605271" y="2741716"/>
                  <a:pt x="5602998" y="2775169"/>
                  <a:pt x="5603306" y="2798652"/>
                </a:cubicBezTo>
                <a:cubicBezTo>
                  <a:pt x="5602344" y="2794147"/>
                  <a:pt x="5602344" y="2794147"/>
                  <a:pt x="5597839" y="2795110"/>
                </a:cubicBezTo>
                <a:cubicBezTo>
                  <a:pt x="5597839" y="2795110"/>
                  <a:pt x="5598802" y="2799614"/>
                  <a:pt x="5598802" y="2799614"/>
                </a:cubicBezTo>
                <a:cubicBezTo>
                  <a:pt x="5598146" y="2818592"/>
                  <a:pt x="5598146" y="2818592"/>
                  <a:pt x="5598146" y="2818592"/>
                </a:cubicBezTo>
                <a:cubicBezTo>
                  <a:pt x="5599109" y="2823096"/>
                  <a:pt x="5599109" y="2823096"/>
                  <a:pt x="5599109" y="2823096"/>
                </a:cubicBezTo>
                <a:lnTo>
                  <a:pt x="5594817" y="2824013"/>
                </a:lnTo>
                <a:lnTo>
                  <a:pt x="5593589" y="2816549"/>
                </a:lnTo>
                <a:cubicBezTo>
                  <a:pt x="5590231" y="2809098"/>
                  <a:pt x="5583835" y="2812230"/>
                  <a:pt x="5584327" y="2797996"/>
                </a:cubicBezTo>
                <a:cubicBezTo>
                  <a:pt x="5588831" y="2797034"/>
                  <a:pt x="5588831" y="2797034"/>
                  <a:pt x="5587868" y="2792530"/>
                </a:cubicBezTo>
                <a:cubicBezTo>
                  <a:pt x="5586906" y="2788027"/>
                  <a:pt x="5586906" y="2788027"/>
                  <a:pt x="5586906" y="2788027"/>
                </a:cubicBezTo>
                <a:cubicBezTo>
                  <a:pt x="5591411" y="2787064"/>
                  <a:pt x="5591411" y="2787064"/>
                  <a:pt x="5590448" y="2782560"/>
                </a:cubicBezTo>
                <a:cubicBezTo>
                  <a:pt x="5590448" y="2782560"/>
                  <a:pt x="5590448" y="2782560"/>
                  <a:pt x="5589486" y="2778056"/>
                </a:cubicBezTo>
                <a:cubicBezTo>
                  <a:pt x="5584982" y="2779018"/>
                  <a:pt x="5585944" y="2783522"/>
                  <a:pt x="5584982" y="2779018"/>
                </a:cubicBezTo>
                <a:cubicBezTo>
                  <a:pt x="5582095" y="2765506"/>
                  <a:pt x="5583712" y="2751031"/>
                  <a:pt x="5572780" y="2743948"/>
                </a:cubicBezTo>
                <a:cubicBezTo>
                  <a:pt x="5578246" y="2747489"/>
                  <a:pt x="5578246" y="2747489"/>
                  <a:pt x="5577284" y="2742986"/>
                </a:cubicBezTo>
                <a:cubicBezTo>
                  <a:pt x="5580826" y="2737519"/>
                  <a:pt x="5575359" y="2733977"/>
                  <a:pt x="5575359" y="2733977"/>
                </a:cubicBezTo>
                <a:cubicBezTo>
                  <a:pt x="5575359" y="2733977"/>
                  <a:pt x="5575359" y="2733977"/>
                  <a:pt x="5574397" y="2729474"/>
                </a:cubicBezTo>
                <a:cubicBezTo>
                  <a:pt x="5580519" y="2714037"/>
                  <a:pt x="5564120" y="2703411"/>
                  <a:pt x="5569278" y="2683471"/>
                </a:cubicBezTo>
                <a:cubicBezTo>
                  <a:pt x="5564774" y="2684433"/>
                  <a:pt x="5564774" y="2684433"/>
                  <a:pt x="5564774" y="2684433"/>
                </a:cubicBezTo>
                <a:cubicBezTo>
                  <a:pt x="5569278" y="2683471"/>
                  <a:pt x="5568316" y="2678967"/>
                  <a:pt x="5568316" y="2678967"/>
                </a:cubicBezTo>
                <a:cubicBezTo>
                  <a:pt x="5567354" y="2674462"/>
                  <a:pt x="5567354" y="2674462"/>
                  <a:pt x="5562849" y="2675425"/>
                </a:cubicBezTo>
                <a:cubicBezTo>
                  <a:pt x="5559963" y="2661913"/>
                  <a:pt x="5557076" y="2648401"/>
                  <a:pt x="5557076" y="2648401"/>
                </a:cubicBezTo>
                <a:cubicBezTo>
                  <a:pt x="5554189" y="2634888"/>
                  <a:pt x="5554497" y="2658371"/>
                  <a:pt x="5549686" y="2635851"/>
                </a:cubicBezTo>
                <a:cubicBezTo>
                  <a:pt x="5555151" y="2639393"/>
                  <a:pt x="5558693" y="2633926"/>
                  <a:pt x="5553227" y="2630384"/>
                </a:cubicBezTo>
                <a:cubicBezTo>
                  <a:pt x="5547761" y="2626843"/>
                  <a:pt x="5548068" y="2650325"/>
                  <a:pt x="5543257" y="2627805"/>
                </a:cubicBezTo>
                <a:cubicBezTo>
                  <a:pt x="5543257" y="2627805"/>
                  <a:pt x="5543257" y="2627805"/>
                  <a:pt x="5547761" y="2626843"/>
                </a:cubicBezTo>
                <a:cubicBezTo>
                  <a:pt x="5547761" y="2626843"/>
                  <a:pt x="5547761" y="2626843"/>
                  <a:pt x="5546799" y="2622339"/>
                </a:cubicBezTo>
                <a:cubicBezTo>
                  <a:pt x="5546799" y="2622339"/>
                  <a:pt x="5545837" y="2617834"/>
                  <a:pt x="5545837" y="2617834"/>
                </a:cubicBezTo>
                <a:cubicBezTo>
                  <a:pt x="5544874" y="2613331"/>
                  <a:pt x="5544874" y="2613331"/>
                  <a:pt x="5544874" y="2613331"/>
                </a:cubicBezTo>
                <a:cubicBezTo>
                  <a:pt x="5543912" y="2608826"/>
                  <a:pt x="5543912" y="2608826"/>
                  <a:pt x="5543912" y="2608826"/>
                </a:cubicBezTo>
                <a:cubicBezTo>
                  <a:pt x="5548415" y="2607864"/>
                  <a:pt x="5547453" y="2603360"/>
                  <a:pt x="5546491" y="2598857"/>
                </a:cubicBezTo>
                <a:cubicBezTo>
                  <a:pt x="5541988" y="2599819"/>
                  <a:pt x="5541025" y="2595314"/>
                  <a:pt x="5540063" y="2590810"/>
                </a:cubicBezTo>
                <a:cubicBezTo>
                  <a:pt x="5543604" y="2585344"/>
                  <a:pt x="5540717" y="2571832"/>
                  <a:pt x="5538793" y="2562824"/>
                </a:cubicBezTo>
                <a:close/>
                <a:moveTo>
                  <a:pt x="665421" y="3538061"/>
                </a:moveTo>
                <a:lnTo>
                  <a:pt x="668307" y="3551573"/>
                </a:lnTo>
                <a:cubicBezTo>
                  <a:pt x="668307" y="3551573"/>
                  <a:pt x="662842" y="3548032"/>
                  <a:pt x="661880" y="3543528"/>
                </a:cubicBezTo>
                <a:cubicBezTo>
                  <a:pt x="666383" y="3542566"/>
                  <a:pt x="665421" y="3538061"/>
                  <a:pt x="665421" y="3538061"/>
                </a:cubicBezTo>
                <a:close/>
                <a:moveTo>
                  <a:pt x="727864" y="3477624"/>
                </a:moveTo>
                <a:cubicBezTo>
                  <a:pt x="727864" y="3477624"/>
                  <a:pt x="728826" y="3482129"/>
                  <a:pt x="733330" y="3481166"/>
                </a:cubicBezTo>
                <a:cubicBezTo>
                  <a:pt x="728826" y="3482129"/>
                  <a:pt x="733637" y="3504648"/>
                  <a:pt x="729788" y="3486633"/>
                </a:cubicBezTo>
                <a:cubicBezTo>
                  <a:pt x="728826" y="3482129"/>
                  <a:pt x="728826" y="3482129"/>
                  <a:pt x="727864" y="3477624"/>
                </a:cubicBezTo>
                <a:close/>
                <a:moveTo>
                  <a:pt x="5425431" y="2252659"/>
                </a:moveTo>
                <a:cubicBezTo>
                  <a:pt x="5430898" y="2256200"/>
                  <a:pt x="5431860" y="2260705"/>
                  <a:pt x="5432822" y="2265209"/>
                </a:cubicBezTo>
                <a:cubicBezTo>
                  <a:pt x="5432822" y="2265209"/>
                  <a:pt x="5432822" y="2265209"/>
                  <a:pt x="5433785" y="2269713"/>
                </a:cubicBezTo>
                <a:cubicBezTo>
                  <a:pt x="5434747" y="2274217"/>
                  <a:pt x="5434747" y="2274217"/>
                  <a:pt x="5434747" y="2274217"/>
                </a:cubicBezTo>
                <a:lnTo>
                  <a:pt x="5435709" y="2278721"/>
                </a:lnTo>
                <a:cubicBezTo>
                  <a:pt x="5435709" y="2278721"/>
                  <a:pt x="5434747" y="2274217"/>
                  <a:pt x="5429280" y="2270676"/>
                </a:cubicBezTo>
                <a:cubicBezTo>
                  <a:pt x="5427356" y="2261667"/>
                  <a:pt x="5426393" y="2257163"/>
                  <a:pt x="5425431" y="2252659"/>
                </a:cubicBezTo>
                <a:close/>
                <a:moveTo>
                  <a:pt x="697152" y="3201608"/>
                </a:moveTo>
                <a:cubicBezTo>
                  <a:pt x="697152" y="3201608"/>
                  <a:pt x="701656" y="3200646"/>
                  <a:pt x="701656" y="3200646"/>
                </a:cubicBezTo>
                <a:cubicBezTo>
                  <a:pt x="702618" y="3205149"/>
                  <a:pt x="702618" y="3205149"/>
                  <a:pt x="702618" y="3205149"/>
                </a:cubicBezTo>
                <a:cubicBezTo>
                  <a:pt x="698114" y="3206112"/>
                  <a:pt x="697152" y="3201608"/>
                  <a:pt x="697152" y="3201608"/>
                </a:cubicBezTo>
                <a:close/>
                <a:moveTo>
                  <a:pt x="23704" y="3000785"/>
                </a:moveTo>
                <a:cubicBezTo>
                  <a:pt x="25950" y="3003797"/>
                  <a:pt x="25950" y="3003797"/>
                  <a:pt x="25950" y="3003797"/>
                </a:cubicBezTo>
                <a:cubicBezTo>
                  <a:pt x="25950" y="3003797"/>
                  <a:pt x="28196" y="3006809"/>
                  <a:pt x="28196" y="3006809"/>
                </a:cubicBezTo>
                <a:cubicBezTo>
                  <a:pt x="25181" y="3009057"/>
                  <a:pt x="25181" y="3009057"/>
                  <a:pt x="22935" y="3006044"/>
                </a:cubicBezTo>
                <a:cubicBezTo>
                  <a:pt x="22935" y="3006044"/>
                  <a:pt x="20690" y="3003032"/>
                  <a:pt x="23704" y="3000785"/>
                </a:cubicBezTo>
                <a:close/>
                <a:moveTo>
                  <a:pt x="5144618" y="1709820"/>
                </a:moveTo>
                <a:cubicBezTo>
                  <a:pt x="5157475" y="1725913"/>
                  <a:pt x="5165829" y="1742966"/>
                  <a:pt x="5178685" y="1759057"/>
                </a:cubicBezTo>
                <a:cubicBezTo>
                  <a:pt x="5174182" y="1760019"/>
                  <a:pt x="5174182" y="1760019"/>
                  <a:pt x="5174182" y="1760019"/>
                </a:cubicBezTo>
                <a:cubicBezTo>
                  <a:pt x="5173220" y="1755516"/>
                  <a:pt x="5166791" y="1747470"/>
                  <a:pt x="5165829" y="1742966"/>
                </a:cubicBezTo>
                <a:cubicBezTo>
                  <a:pt x="5160362" y="1739424"/>
                  <a:pt x="5153934" y="1731379"/>
                  <a:pt x="5152972" y="1726875"/>
                </a:cubicBezTo>
                <a:cubicBezTo>
                  <a:pt x="5152972" y="1726875"/>
                  <a:pt x="5147505" y="1723332"/>
                  <a:pt x="5147505" y="1723332"/>
                </a:cubicBezTo>
                <a:cubicBezTo>
                  <a:pt x="5142039" y="1719791"/>
                  <a:pt x="5142039" y="1719791"/>
                  <a:pt x="5141076" y="1715287"/>
                </a:cubicBezTo>
                <a:cubicBezTo>
                  <a:pt x="5140114" y="1710783"/>
                  <a:pt x="5140114" y="1710783"/>
                  <a:pt x="5144618" y="1709820"/>
                </a:cubicBezTo>
                <a:close/>
                <a:moveTo>
                  <a:pt x="726773" y="2634833"/>
                </a:moveTo>
                <a:cubicBezTo>
                  <a:pt x="727736" y="2639338"/>
                  <a:pt x="727736" y="2639338"/>
                  <a:pt x="727736" y="2639338"/>
                </a:cubicBezTo>
                <a:cubicBezTo>
                  <a:pt x="727736" y="2639338"/>
                  <a:pt x="723231" y="2640300"/>
                  <a:pt x="723231" y="2640300"/>
                </a:cubicBezTo>
                <a:cubicBezTo>
                  <a:pt x="726773" y="2634833"/>
                  <a:pt x="726773" y="2634833"/>
                  <a:pt x="726773" y="2634833"/>
                </a:cubicBezTo>
                <a:close/>
                <a:moveTo>
                  <a:pt x="760478" y="2435480"/>
                </a:moveTo>
                <a:lnTo>
                  <a:pt x="760347" y="2439276"/>
                </a:lnTo>
                <a:cubicBezTo>
                  <a:pt x="760347" y="2439276"/>
                  <a:pt x="760347" y="2439276"/>
                  <a:pt x="756805" y="2444741"/>
                </a:cubicBezTo>
                <a:close/>
                <a:moveTo>
                  <a:pt x="779150" y="2373847"/>
                </a:moveTo>
                <a:lnTo>
                  <a:pt x="779366" y="2373987"/>
                </a:lnTo>
                <a:lnTo>
                  <a:pt x="778898" y="2374800"/>
                </a:lnTo>
                <a:close/>
                <a:moveTo>
                  <a:pt x="82769" y="2413119"/>
                </a:moveTo>
                <a:cubicBezTo>
                  <a:pt x="66034" y="2472459"/>
                  <a:pt x="66557" y="2542367"/>
                  <a:pt x="52067" y="2604720"/>
                </a:cubicBezTo>
                <a:cubicBezTo>
                  <a:pt x="46746" y="2622747"/>
                  <a:pt x="55790" y="2616005"/>
                  <a:pt x="56497" y="2629537"/>
                </a:cubicBezTo>
                <a:cubicBezTo>
                  <a:pt x="52652" y="2655836"/>
                  <a:pt x="48099" y="2668603"/>
                  <a:pt x="43546" y="2681370"/>
                </a:cubicBezTo>
                <a:cubicBezTo>
                  <a:pt x="40470" y="2702410"/>
                  <a:pt x="47976" y="2706187"/>
                  <a:pt x="47915" y="2724979"/>
                </a:cubicBezTo>
                <a:cubicBezTo>
                  <a:pt x="42593" y="2743006"/>
                  <a:pt x="37271" y="2761032"/>
                  <a:pt x="31949" y="2779060"/>
                </a:cubicBezTo>
                <a:cubicBezTo>
                  <a:pt x="31949" y="2779060"/>
                  <a:pt x="31949" y="2779060"/>
                  <a:pt x="21428" y="2777530"/>
                </a:cubicBezTo>
                <a:cubicBezTo>
                  <a:pt x="19890" y="2788050"/>
                  <a:pt x="17583" y="2803829"/>
                  <a:pt x="18290" y="2817361"/>
                </a:cubicBezTo>
                <a:cubicBezTo>
                  <a:pt x="18290" y="2817361"/>
                  <a:pt x="18290" y="2817361"/>
                  <a:pt x="21305" y="2815114"/>
                </a:cubicBezTo>
                <a:cubicBezTo>
                  <a:pt x="19059" y="2812101"/>
                  <a:pt x="19828" y="2806841"/>
                  <a:pt x="22074" y="2809854"/>
                </a:cubicBezTo>
                <a:cubicBezTo>
                  <a:pt x="22074" y="2809854"/>
                  <a:pt x="24320" y="2812866"/>
                  <a:pt x="24320" y="2812866"/>
                </a:cubicBezTo>
                <a:cubicBezTo>
                  <a:pt x="27334" y="2810619"/>
                  <a:pt x="26627" y="2797087"/>
                  <a:pt x="31118" y="2803112"/>
                </a:cubicBezTo>
                <a:cubicBezTo>
                  <a:pt x="34072" y="2819656"/>
                  <a:pt x="28811" y="2818891"/>
                  <a:pt x="29518" y="2832423"/>
                </a:cubicBezTo>
                <a:cubicBezTo>
                  <a:pt x="29518" y="2832423"/>
                  <a:pt x="29518" y="2832423"/>
                  <a:pt x="31764" y="2835435"/>
                </a:cubicBezTo>
                <a:cubicBezTo>
                  <a:pt x="31764" y="2835435"/>
                  <a:pt x="31764" y="2835435"/>
                  <a:pt x="28750" y="2837683"/>
                </a:cubicBezTo>
                <a:cubicBezTo>
                  <a:pt x="30995" y="2840695"/>
                  <a:pt x="30226" y="2845955"/>
                  <a:pt x="30226" y="2845955"/>
                </a:cubicBezTo>
                <a:cubicBezTo>
                  <a:pt x="27211" y="2848202"/>
                  <a:pt x="27211" y="2848202"/>
                  <a:pt x="27211" y="2848202"/>
                </a:cubicBezTo>
                <a:cubicBezTo>
                  <a:pt x="30934" y="2859487"/>
                  <a:pt x="33118" y="2881291"/>
                  <a:pt x="33057" y="2900083"/>
                </a:cubicBezTo>
                <a:cubicBezTo>
                  <a:pt x="29980" y="2921122"/>
                  <a:pt x="27673" y="2936902"/>
                  <a:pt x="21643" y="2941397"/>
                </a:cubicBezTo>
                <a:cubicBezTo>
                  <a:pt x="23889" y="2944409"/>
                  <a:pt x="20874" y="2946657"/>
                  <a:pt x="20874" y="2946657"/>
                </a:cubicBezTo>
                <a:cubicBezTo>
                  <a:pt x="23120" y="2949669"/>
                  <a:pt x="22351" y="2954929"/>
                  <a:pt x="19336" y="2957176"/>
                </a:cubicBezTo>
                <a:cubicBezTo>
                  <a:pt x="19336" y="2957176"/>
                  <a:pt x="19336" y="2957176"/>
                  <a:pt x="17091" y="2954164"/>
                </a:cubicBezTo>
                <a:cubicBezTo>
                  <a:pt x="17860" y="2948904"/>
                  <a:pt x="17860" y="2948904"/>
                  <a:pt x="17860" y="2948904"/>
                </a:cubicBezTo>
                <a:cubicBezTo>
                  <a:pt x="17860" y="2948904"/>
                  <a:pt x="17860" y="2948904"/>
                  <a:pt x="15614" y="2945892"/>
                </a:cubicBezTo>
                <a:cubicBezTo>
                  <a:pt x="15552" y="2964684"/>
                  <a:pt x="18567" y="2962436"/>
                  <a:pt x="19275" y="2975968"/>
                </a:cubicBezTo>
                <a:cubicBezTo>
                  <a:pt x="19275" y="2975968"/>
                  <a:pt x="20044" y="2970708"/>
                  <a:pt x="20044" y="2970708"/>
                </a:cubicBezTo>
                <a:cubicBezTo>
                  <a:pt x="20044" y="2970708"/>
                  <a:pt x="20044" y="2970708"/>
                  <a:pt x="22290" y="2973720"/>
                </a:cubicBezTo>
                <a:cubicBezTo>
                  <a:pt x="22290" y="2973720"/>
                  <a:pt x="22290" y="2973720"/>
                  <a:pt x="24535" y="2976733"/>
                </a:cubicBezTo>
                <a:cubicBezTo>
                  <a:pt x="24535" y="2976733"/>
                  <a:pt x="23059" y="2968461"/>
                  <a:pt x="28319" y="2969225"/>
                </a:cubicBezTo>
                <a:cubicBezTo>
                  <a:pt x="29027" y="2982757"/>
                  <a:pt x="29734" y="2996289"/>
                  <a:pt x="24474" y="2995525"/>
                </a:cubicBezTo>
                <a:cubicBezTo>
                  <a:pt x="24474" y="2995525"/>
                  <a:pt x="26720" y="2998537"/>
                  <a:pt x="23704" y="3000785"/>
                </a:cubicBezTo>
                <a:cubicBezTo>
                  <a:pt x="13830" y="3031579"/>
                  <a:pt x="13707" y="3069162"/>
                  <a:pt x="21090" y="3110523"/>
                </a:cubicBezTo>
                <a:cubicBezTo>
                  <a:pt x="21090" y="3110523"/>
                  <a:pt x="23336" y="3113535"/>
                  <a:pt x="20321" y="3115783"/>
                </a:cubicBezTo>
                <a:cubicBezTo>
                  <a:pt x="22567" y="3118795"/>
                  <a:pt x="21797" y="3124055"/>
                  <a:pt x="21797" y="3124055"/>
                </a:cubicBezTo>
                <a:cubicBezTo>
                  <a:pt x="21797" y="3124055"/>
                  <a:pt x="21797" y="3124055"/>
                  <a:pt x="19552" y="3121043"/>
                </a:cubicBezTo>
                <a:cubicBezTo>
                  <a:pt x="23274" y="3132328"/>
                  <a:pt x="28473" y="3151884"/>
                  <a:pt x="32964" y="3157909"/>
                </a:cubicBezTo>
                <a:cubicBezTo>
                  <a:pt x="30719" y="3154896"/>
                  <a:pt x="30719" y="3154896"/>
                  <a:pt x="31488" y="3149636"/>
                </a:cubicBezTo>
                <a:cubicBezTo>
                  <a:pt x="31488" y="3149636"/>
                  <a:pt x="34503" y="3147389"/>
                  <a:pt x="34503" y="3147389"/>
                </a:cubicBezTo>
                <a:cubicBezTo>
                  <a:pt x="36748" y="3150401"/>
                  <a:pt x="36748" y="3150401"/>
                  <a:pt x="35979" y="3155661"/>
                </a:cubicBezTo>
                <a:lnTo>
                  <a:pt x="36796" y="3156756"/>
                </a:lnTo>
                <a:lnTo>
                  <a:pt x="36814" y="3159140"/>
                </a:lnTo>
                <a:cubicBezTo>
                  <a:pt x="36525" y="3161112"/>
                  <a:pt x="36333" y="3162427"/>
                  <a:pt x="37456" y="3163933"/>
                </a:cubicBezTo>
                <a:cubicBezTo>
                  <a:pt x="35210" y="3160921"/>
                  <a:pt x="38225" y="3158673"/>
                  <a:pt x="38225" y="3158673"/>
                </a:cubicBezTo>
                <a:lnTo>
                  <a:pt x="36796" y="3156756"/>
                </a:lnTo>
                <a:lnTo>
                  <a:pt x="36748" y="3150401"/>
                </a:lnTo>
                <a:cubicBezTo>
                  <a:pt x="53883" y="3198551"/>
                  <a:pt x="52161" y="3265447"/>
                  <a:pt x="66281" y="3315844"/>
                </a:cubicBezTo>
                <a:cubicBezTo>
                  <a:pt x="63266" y="3318092"/>
                  <a:pt x="66219" y="3334636"/>
                  <a:pt x="65450" y="3339896"/>
                </a:cubicBezTo>
                <a:cubicBezTo>
                  <a:pt x="68465" y="3337649"/>
                  <a:pt x="68465" y="3337649"/>
                  <a:pt x="72956" y="3343673"/>
                </a:cubicBezTo>
                <a:cubicBezTo>
                  <a:pt x="72956" y="3343673"/>
                  <a:pt x="69942" y="3345921"/>
                  <a:pt x="72187" y="3348933"/>
                </a:cubicBezTo>
                <a:cubicBezTo>
                  <a:pt x="74433" y="3351945"/>
                  <a:pt x="71418" y="3354193"/>
                  <a:pt x="73664" y="3357205"/>
                </a:cubicBezTo>
                <a:cubicBezTo>
                  <a:pt x="84062" y="3396318"/>
                  <a:pt x="79509" y="3409086"/>
                  <a:pt x="81694" y="3430890"/>
                </a:cubicBezTo>
                <a:cubicBezTo>
                  <a:pt x="81694" y="3430890"/>
                  <a:pt x="79448" y="3427877"/>
                  <a:pt x="82462" y="3425630"/>
                </a:cubicBezTo>
                <a:cubicBezTo>
                  <a:pt x="82462" y="3425630"/>
                  <a:pt x="85477" y="3423382"/>
                  <a:pt x="87723" y="3426395"/>
                </a:cubicBezTo>
                <a:cubicBezTo>
                  <a:pt x="87723" y="3426395"/>
                  <a:pt x="86954" y="3431654"/>
                  <a:pt x="86954" y="3431654"/>
                </a:cubicBezTo>
                <a:cubicBezTo>
                  <a:pt x="89199" y="3434667"/>
                  <a:pt x="89199" y="3434667"/>
                  <a:pt x="89199" y="3434667"/>
                </a:cubicBezTo>
                <a:cubicBezTo>
                  <a:pt x="100428" y="3449728"/>
                  <a:pt x="109288" y="3499361"/>
                  <a:pt x="97998" y="3503092"/>
                </a:cubicBezTo>
                <a:cubicBezTo>
                  <a:pt x="107688" y="3528673"/>
                  <a:pt x="123346" y="3568551"/>
                  <a:pt x="124762" y="3595615"/>
                </a:cubicBezTo>
                <a:cubicBezTo>
                  <a:pt x="116548" y="3578306"/>
                  <a:pt x="101597" y="3551960"/>
                  <a:pt x="92676" y="3521119"/>
                </a:cubicBezTo>
                <a:cubicBezTo>
                  <a:pt x="83754" y="3490278"/>
                  <a:pt x="79324" y="3465461"/>
                  <a:pt x="86123" y="3455706"/>
                </a:cubicBezTo>
                <a:cubicBezTo>
                  <a:pt x="83109" y="3457954"/>
                  <a:pt x="83109" y="3457954"/>
                  <a:pt x="80863" y="3454941"/>
                </a:cubicBezTo>
                <a:cubicBezTo>
                  <a:pt x="81632" y="3449682"/>
                  <a:pt x="77140" y="3443657"/>
                  <a:pt x="80155" y="3441409"/>
                </a:cubicBezTo>
                <a:cubicBezTo>
                  <a:pt x="80155" y="3441409"/>
                  <a:pt x="77909" y="3438397"/>
                  <a:pt x="80924" y="3436150"/>
                </a:cubicBezTo>
                <a:cubicBezTo>
                  <a:pt x="80924" y="3436150"/>
                  <a:pt x="80924" y="3436150"/>
                  <a:pt x="77909" y="3438397"/>
                </a:cubicBezTo>
                <a:cubicBezTo>
                  <a:pt x="67389" y="3436867"/>
                  <a:pt x="65973" y="3409804"/>
                  <a:pt x="62313" y="3379727"/>
                </a:cubicBezTo>
                <a:cubicBezTo>
                  <a:pt x="62313" y="3379727"/>
                  <a:pt x="62313" y="3379727"/>
                  <a:pt x="60067" y="3376715"/>
                </a:cubicBezTo>
                <a:cubicBezTo>
                  <a:pt x="57052" y="3378962"/>
                  <a:pt x="57052" y="3378962"/>
                  <a:pt x="57821" y="3373703"/>
                </a:cubicBezTo>
                <a:cubicBezTo>
                  <a:pt x="57821" y="3373703"/>
                  <a:pt x="55576" y="3370690"/>
                  <a:pt x="55576" y="3370690"/>
                </a:cubicBezTo>
                <a:cubicBezTo>
                  <a:pt x="58590" y="3368443"/>
                  <a:pt x="58590" y="3368443"/>
                  <a:pt x="58590" y="3368443"/>
                </a:cubicBezTo>
                <a:cubicBezTo>
                  <a:pt x="58590" y="3368443"/>
                  <a:pt x="58590" y="3368443"/>
                  <a:pt x="53330" y="3367678"/>
                </a:cubicBezTo>
                <a:cubicBezTo>
                  <a:pt x="51853" y="3359406"/>
                  <a:pt x="46593" y="3358641"/>
                  <a:pt x="41394" y="3339084"/>
                </a:cubicBezTo>
                <a:cubicBezTo>
                  <a:pt x="35364" y="3343579"/>
                  <a:pt x="42809" y="3366148"/>
                  <a:pt x="33057" y="3359359"/>
                </a:cubicBezTo>
                <a:cubicBezTo>
                  <a:pt x="32319" y="3355223"/>
                  <a:pt x="31196" y="3353717"/>
                  <a:pt x="30073" y="3352210"/>
                </a:cubicBezTo>
                <a:lnTo>
                  <a:pt x="28581" y="3348636"/>
                </a:lnTo>
                <a:lnTo>
                  <a:pt x="29335" y="3348074"/>
                </a:lnTo>
                <a:cubicBezTo>
                  <a:pt x="27089" y="3345062"/>
                  <a:pt x="27089" y="3345062"/>
                  <a:pt x="27089" y="3345062"/>
                </a:cubicBezTo>
                <a:lnTo>
                  <a:pt x="28581" y="3348636"/>
                </a:lnTo>
                <a:lnTo>
                  <a:pt x="26320" y="3350322"/>
                </a:lnTo>
                <a:cubicBezTo>
                  <a:pt x="26320" y="3350322"/>
                  <a:pt x="24074" y="3347310"/>
                  <a:pt x="24074" y="3347310"/>
                </a:cubicBezTo>
                <a:cubicBezTo>
                  <a:pt x="21828" y="3344297"/>
                  <a:pt x="21828" y="3344297"/>
                  <a:pt x="21828" y="3344297"/>
                </a:cubicBezTo>
                <a:cubicBezTo>
                  <a:pt x="22598" y="3339037"/>
                  <a:pt x="21121" y="3330765"/>
                  <a:pt x="19644" y="3322493"/>
                </a:cubicBezTo>
                <a:cubicBezTo>
                  <a:pt x="19644" y="3322493"/>
                  <a:pt x="20413" y="3317233"/>
                  <a:pt x="20413" y="3317233"/>
                </a:cubicBezTo>
                <a:cubicBezTo>
                  <a:pt x="20413" y="3317233"/>
                  <a:pt x="18168" y="3314221"/>
                  <a:pt x="18937" y="3308961"/>
                </a:cubicBezTo>
                <a:cubicBezTo>
                  <a:pt x="18937" y="3308961"/>
                  <a:pt x="16691" y="3305949"/>
                  <a:pt x="19706" y="3303701"/>
                </a:cubicBezTo>
                <a:cubicBezTo>
                  <a:pt x="21952" y="3306713"/>
                  <a:pt x="21952" y="3306713"/>
                  <a:pt x="21182" y="3311973"/>
                </a:cubicBezTo>
                <a:cubicBezTo>
                  <a:pt x="21182" y="3311973"/>
                  <a:pt x="23428" y="3314986"/>
                  <a:pt x="22659" y="3320245"/>
                </a:cubicBezTo>
                <a:cubicBezTo>
                  <a:pt x="24197" y="3309726"/>
                  <a:pt x="22721" y="3301454"/>
                  <a:pt x="26504" y="3293946"/>
                </a:cubicBezTo>
                <a:cubicBezTo>
                  <a:pt x="31765" y="3294711"/>
                  <a:pt x="35487" y="3305996"/>
                  <a:pt x="42286" y="3296241"/>
                </a:cubicBezTo>
                <a:cubicBezTo>
                  <a:pt x="29704" y="3235323"/>
                  <a:pt x="17829" y="3187938"/>
                  <a:pt x="16537" y="3123291"/>
                </a:cubicBezTo>
                <a:cubicBezTo>
                  <a:pt x="14291" y="3120278"/>
                  <a:pt x="14291" y="3120278"/>
                  <a:pt x="15060" y="3115018"/>
                </a:cubicBezTo>
                <a:cubicBezTo>
                  <a:pt x="12815" y="3112006"/>
                  <a:pt x="15829" y="3109758"/>
                  <a:pt x="15829" y="3109758"/>
                </a:cubicBezTo>
                <a:cubicBezTo>
                  <a:pt x="10630" y="3090202"/>
                  <a:pt x="9215" y="3063138"/>
                  <a:pt x="10046" y="3039086"/>
                </a:cubicBezTo>
                <a:cubicBezTo>
                  <a:pt x="4847" y="3019529"/>
                  <a:pt x="-1059" y="2986441"/>
                  <a:pt x="1309" y="2951870"/>
                </a:cubicBezTo>
                <a:cubicBezTo>
                  <a:pt x="-1583" y="2916533"/>
                  <a:pt x="786" y="2881962"/>
                  <a:pt x="3862" y="2860923"/>
                </a:cubicBezTo>
                <a:cubicBezTo>
                  <a:pt x="4755" y="2818079"/>
                  <a:pt x="6416" y="2769976"/>
                  <a:pt x="7308" y="2727132"/>
                </a:cubicBezTo>
                <a:cubicBezTo>
                  <a:pt x="10445" y="2687301"/>
                  <a:pt x="15829" y="2650482"/>
                  <a:pt x="30195" y="2625713"/>
                </a:cubicBezTo>
                <a:cubicBezTo>
                  <a:pt x="29426" y="2630973"/>
                  <a:pt x="28657" y="2636232"/>
                  <a:pt x="27888" y="2641492"/>
                </a:cubicBezTo>
                <a:cubicBezTo>
                  <a:pt x="27888" y="2641492"/>
                  <a:pt x="27888" y="2641492"/>
                  <a:pt x="31672" y="2633985"/>
                </a:cubicBezTo>
                <a:cubicBezTo>
                  <a:pt x="29426" y="2630973"/>
                  <a:pt x="32441" y="2628725"/>
                  <a:pt x="32441" y="2628725"/>
                </a:cubicBezTo>
                <a:cubicBezTo>
                  <a:pt x="34687" y="2631737"/>
                  <a:pt x="34687" y="2631737"/>
                  <a:pt x="33917" y="2636997"/>
                </a:cubicBezTo>
                <a:cubicBezTo>
                  <a:pt x="33917" y="2636997"/>
                  <a:pt x="33917" y="2636997"/>
                  <a:pt x="36163" y="2640009"/>
                </a:cubicBezTo>
                <a:cubicBezTo>
                  <a:pt x="41547" y="2603191"/>
                  <a:pt x="47699" y="2561112"/>
                  <a:pt x="47822" y="2523528"/>
                </a:cubicBezTo>
                <a:cubicBezTo>
                  <a:pt x="62188" y="2498759"/>
                  <a:pt x="69110" y="2451420"/>
                  <a:pt x="82769" y="2413119"/>
                </a:cubicBezTo>
                <a:close/>
                <a:moveTo>
                  <a:pt x="842852" y="2186167"/>
                </a:moveTo>
                <a:cubicBezTo>
                  <a:pt x="843814" y="2190672"/>
                  <a:pt x="843814" y="2190672"/>
                  <a:pt x="844776" y="2195175"/>
                </a:cubicBezTo>
                <a:cubicBezTo>
                  <a:pt x="833189" y="2207070"/>
                  <a:pt x="824795" y="2255960"/>
                  <a:pt x="807086" y="2283291"/>
                </a:cubicBezTo>
                <a:cubicBezTo>
                  <a:pt x="809819" y="2285062"/>
                  <a:pt x="807481" y="2296159"/>
                  <a:pt x="802365" y="2310792"/>
                </a:cubicBezTo>
                <a:lnTo>
                  <a:pt x="785915" y="2348273"/>
                </a:lnTo>
                <a:lnTo>
                  <a:pt x="807499" y="2266692"/>
                </a:lnTo>
                <a:lnTo>
                  <a:pt x="823460" y="2218568"/>
                </a:lnTo>
                <a:lnTo>
                  <a:pt x="830609" y="2217040"/>
                </a:lnTo>
                <a:cubicBezTo>
                  <a:pt x="833189" y="2207070"/>
                  <a:pt x="835769" y="2197099"/>
                  <a:pt x="839310" y="2191634"/>
                </a:cubicBezTo>
                <a:cubicBezTo>
                  <a:pt x="839310" y="2191634"/>
                  <a:pt x="842852" y="2186167"/>
                  <a:pt x="842852" y="2186167"/>
                </a:cubicBezTo>
                <a:close/>
                <a:moveTo>
                  <a:pt x="840927" y="2177159"/>
                </a:moveTo>
                <a:cubicBezTo>
                  <a:pt x="841889" y="2181663"/>
                  <a:pt x="837385" y="2182625"/>
                  <a:pt x="838347" y="2187130"/>
                </a:cubicBezTo>
                <a:cubicBezTo>
                  <a:pt x="833844" y="2188092"/>
                  <a:pt x="834806" y="2192596"/>
                  <a:pt x="834806" y="2192596"/>
                </a:cubicBezTo>
                <a:lnTo>
                  <a:pt x="827275" y="2207064"/>
                </a:lnTo>
                <a:lnTo>
                  <a:pt x="834303" y="2185873"/>
                </a:lnTo>
                <a:lnTo>
                  <a:pt x="837385" y="2182625"/>
                </a:lnTo>
                <a:lnTo>
                  <a:pt x="836151" y="2180302"/>
                </a:lnTo>
                <a:lnTo>
                  <a:pt x="836748" y="2178498"/>
                </a:lnTo>
                <a:close/>
                <a:moveTo>
                  <a:pt x="839464" y="2170309"/>
                </a:moveTo>
                <a:lnTo>
                  <a:pt x="839965" y="2172655"/>
                </a:lnTo>
                <a:lnTo>
                  <a:pt x="838208" y="2174097"/>
                </a:lnTo>
                <a:close/>
                <a:moveTo>
                  <a:pt x="845313" y="2152674"/>
                </a:moveTo>
                <a:lnTo>
                  <a:pt x="849628" y="2151752"/>
                </a:lnTo>
                <a:cubicBezTo>
                  <a:pt x="849628" y="2151752"/>
                  <a:pt x="846087" y="2157218"/>
                  <a:pt x="847050" y="2161723"/>
                </a:cubicBezTo>
                <a:cubicBezTo>
                  <a:pt x="847050" y="2161723"/>
                  <a:pt x="847050" y="2161723"/>
                  <a:pt x="846087" y="2157218"/>
                </a:cubicBezTo>
                <a:lnTo>
                  <a:pt x="843632" y="2157743"/>
                </a:lnTo>
                <a:close/>
                <a:moveTo>
                  <a:pt x="875203" y="2077877"/>
                </a:moveTo>
                <a:lnTo>
                  <a:pt x="874366" y="2081194"/>
                </a:lnTo>
                <a:cubicBezTo>
                  <a:pt x="872203" y="2090708"/>
                  <a:pt x="875163" y="2083894"/>
                  <a:pt x="881198" y="2079073"/>
                </a:cubicBezTo>
                <a:cubicBezTo>
                  <a:pt x="865413" y="2115412"/>
                  <a:pt x="866375" y="2119916"/>
                  <a:pt x="852208" y="2141782"/>
                </a:cubicBezTo>
                <a:lnTo>
                  <a:pt x="848676" y="2142537"/>
                </a:lnTo>
                <a:lnTo>
                  <a:pt x="849759" y="2139271"/>
                </a:lnTo>
                <a:close/>
                <a:moveTo>
                  <a:pt x="4931467" y="1175063"/>
                </a:moveTo>
                <a:lnTo>
                  <a:pt x="4937140" y="1179573"/>
                </a:lnTo>
                <a:cubicBezTo>
                  <a:pt x="4937140" y="1179573"/>
                  <a:pt x="4931674" y="1176031"/>
                  <a:pt x="4931674" y="1176031"/>
                </a:cubicBezTo>
                <a:close/>
                <a:moveTo>
                  <a:pt x="561352" y="2088239"/>
                </a:moveTo>
                <a:cubicBezTo>
                  <a:pt x="564202" y="2086988"/>
                  <a:pt x="568184" y="2086749"/>
                  <a:pt x="573826" y="2087987"/>
                </a:cubicBezTo>
                <a:lnTo>
                  <a:pt x="582872" y="2092891"/>
                </a:lnTo>
                <a:lnTo>
                  <a:pt x="578185" y="2103852"/>
                </a:lnTo>
                <a:cubicBezTo>
                  <a:pt x="463551" y="2408874"/>
                  <a:pt x="402676" y="2736722"/>
                  <a:pt x="404548" y="3073332"/>
                </a:cubicBezTo>
                <a:lnTo>
                  <a:pt x="414356" y="3260413"/>
                </a:lnTo>
                <a:lnTo>
                  <a:pt x="410289" y="3235547"/>
                </a:lnTo>
                <a:cubicBezTo>
                  <a:pt x="391018" y="3081276"/>
                  <a:pt x="385239" y="2926080"/>
                  <a:pt x="403101" y="2771698"/>
                </a:cubicBezTo>
                <a:cubicBezTo>
                  <a:pt x="408745" y="2715741"/>
                  <a:pt x="400500" y="2658840"/>
                  <a:pt x="408415" y="2604354"/>
                </a:cubicBezTo>
                <a:cubicBezTo>
                  <a:pt x="409757" y="2592334"/>
                  <a:pt x="403764" y="2564285"/>
                  <a:pt x="435141" y="2583001"/>
                </a:cubicBezTo>
                <a:cubicBezTo>
                  <a:pt x="448360" y="2589954"/>
                  <a:pt x="447033" y="2574594"/>
                  <a:pt x="449176" y="2566314"/>
                </a:cubicBezTo>
                <a:cubicBezTo>
                  <a:pt x="467037" y="2411933"/>
                  <a:pt x="511608" y="2263578"/>
                  <a:pt x="552039" y="2114152"/>
                </a:cubicBezTo>
                <a:cubicBezTo>
                  <a:pt x="554449" y="2104837"/>
                  <a:pt x="552804" y="2091989"/>
                  <a:pt x="561352" y="2088239"/>
                </a:cubicBezTo>
                <a:close/>
                <a:moveTo>
                  <a:pt x="5705773" y="955466"/>
                </a:moveTo>
                <a:cubicBezTo>
                  <a:pt x="5709740" y="959433"/>
                  <a:pt x="5713706" y="967367"/>
                  <a:pt x="5709740" y="967367"/>
                </a:cubicBezTo>
                <a:cubicBezTo>
                  <a:pt x="5705774" y="959433"/>
                  <a:pt x="5701808" y="955466"/>
                  <a:pt x="5705773" y="955466"/>
                </a:cubicBezTo>
                <a:close/>
                <a:moveTo>
                  <a:pt x="968004" y="1863229"/>
                </a:moveTo>
                <a:lnTo>
                  <a:pt x="968776" y="1863422"/>
                </a:lnTo>
                <a:lnTo>
                  <a:pt x="957715" y="1886114"/>
                </a:lnTo>
                <a:cubicBezTo>
                  <a:pt x="948937" y="1905650"/>
                  <a:pt x="941930" y="1922454"/>
                  <a:pt x="938869" y="1930172"/>
                </a:cubicBezTo>
                <a:cubicBezTo>
                  <a:pt x="937252" y="1944646"/>
                  <a:pt x="905376" y="1993844"/>
                  <a:pt x="906645" y="2021830"/>
                </a:cubicBezTo>
                <a:cubicBezTo>
                  <a:pt x="898600" y="2028259"/>
                  <a:pt x="901179" y="2018288"/>
                  <a:pt x="901179" y="2018288"/>
                </a:cubicBezTo>
                <a:cubicBezTo>
                  <a:pt x="900371" y="2025526"/>
                  <a:pt x="895779" y="2037103"/>
                  <a:pt x="890505" y="2048238"/>
                </a:cubicBezTo>
                <a:lnTo>
                  <a:pt x="877626" y="2072031"/>
                </a:lnTo>
                <a:lnTo>
                  <a:pt x="952342" y="1891751"/>
                </a:lnTo>
                <a:cubicBezTo>
                  <a:pt x="954884" y="1885341"/>
                  <a:pt x="957426" y="1878932"/>
                  <a:pt x="959967" y="1872523"/>
                </a:cubicBezTo>
                <a:cubicBezTo>
                  <a:pt x="961973" y="1868183"/>
                  <a:pt x="964647" y="1864679"/>
                  <a:pt x="968004" y="1863229"/>
                </a:cubicBezTo>
                <a:close/>
                <a:moveTo>
                  <a:pt x="4343712" y="1135297"/>
                </a:moveTo>
                <a:cubicBezTo>
                  <a:pt x="4338942" y="1143968"/>
                  <a:pt x="4368028" y="1158847"/>
                  <a:pt x="4388447" y="1168954"/>
                </a:cubicBezTo>
                <a:cubicBezTo>
                  <a:pt x="4409120" y="1195019"/>
                  <a:pt x="4443799" y="1214105"/>
                  <a:pt x="4474271" y="1238784"/>
                </a:cubicBezTo>
                <a:cubicBezTo>
                  <a:pt x="4471193" y="1238219"/>
                  <a:pt x="4471193" y="1238219"/>
                  <a:pt x="4471193" y="1238219"/>
                </a:cubicBezTo>
                <a:cubicBezTo>
                  <a:pt x="4468680" y="1234576"/>
                  <a:pt x="4465601" y="1234012"/>
                  <a:pt x="4461959" y="1236526"/>
                </a:cubicBezTo>
                <a:cubicBezTo>
                  <a:pt x="4461959" y="1236526"/>
                  <a:pt x="4464473" y="1240170"/>
                  <a:pt x="4467551" y="1240734"/>
                </a:cubicBezTo>
                <a:cubicBezTo>
                  <a:pt x="4435949" y="1222212"/>
                  <a:pt x="4393165" y="1195276"/>
                  <a:pt x="4368285" y="1174804"/>
                </a:cubicBezTo>
                <a:cubicBezTo>
                  <a:pt x="4344789" y="1164132"/>
                  <a:pt x="4321858" y="1150383"/>
                  <a:pt x="4302825" y="1150076"/>
                </a:cubicBezTo>
                <a:cubicBezTo>
                  <a:pt x="4377211" y="1195533"/>
                  <a:pt x="4431179" y="1230884"/>
                  <a:pt x="4474219" y="1273777"/>
                </a:cubicBezTo>
                <a:cubicBezTo>
                  <a:pt x="4492123" y="1280242"/>
                  <a:pt x="4520081" y="1301278"/>
                  <a:pt x="4527622" y="1312207"/>
                </a:cubicBezTo>
                <a:cubicBezTo>
                  <a:pt x="4515310" y="1309949"/>
                  <a:pt x="4525929" y="1321442"/>
                  <a:pt x="4519208" y="1323392"/>
                </a:cubicBezTo>
                <a:cubicBezTo>
                  <a:pt x="4527314" y="1331242"/>
                  <a:pt x="4530957" y="1328729"/>
                  <a:pt x="4535984" y="1336014"/>
                </a:cubicBezTo>
                <a:cubicBezTo>
                  <a:pt x="4550810" y="1341915"/>
                  <a:pt x="4526493" y="1318363"/>
                  <a:pt x="4543833" y="1327907"/>
                </a:cubicBezTo>
                <a:cubicBezTo>
                  <a:pt x="4576819" y="1356228"/>
                  <a:pt x="4594979" y="1378650"/>
                  <a:pt x="4631607" y="1404458"/>
                </a:cubicBezTo>
                <a:cubicBezTo>
                  <a:pt x="4638584" y="1418466"/>
                  <a:pt x="4654795" y="1434166"/>
                  <a:pt x="4674083" y="1450430"/>
                </a:cubicBezTo>
                <a:cubicBezTo>
                  <a:pt x="4690294" y="1466130"/>
                  <a:pt x="4709018" y="1485474"/>
                  <a:pt x="4719073" y="1500045"/>
                </a:cubicBezTo>
                <a:cubicBezTo>
                  <a:pt x="4708454" y="1488552"/>
                  <a:pt x="4704812" y="1491066"/>
                  <a:pt x="4701734" y="1490503"/>
                </a:cubicBezTo>
                <a:cubicBezTo>
                  <a:pt x="4704248" y="1494146"/>
                  <a:pt x="4701169" y="1493581"/>
                  <a:pt x="4700605" y="1496660"/>
                </a:cubicBezTo>
                <a:cubicBezTo>
                  <a:pt x="4716815" y="1512360"/>
                  <a:pt x="4718765" y="1519082"/>
                  <a:pt x="4734976" y="1534781"/>
                </a:cubicBezTo>
                <a:cubicBezTo>
                  <a:pt x="4738054" y="1535345"/>
                  <a:pt x="4738054" y="1535345"/>
                  <a:pt x="4743645" y="1539553"/>
                </a:cubicBezTo>
                <a:cubicBezTo>
                  <a:pt x="4747852" y="1533960"/>
                  <a:pt x="4740312" y="1523031"/>
                  <a:pt x="4748981" y="1527803"/>
                </a:cubicBezTo>
                <a:cubicBezTo>
                  <a:pt x="4764628" y="1546581"/>
                  <a:pt x="4774682" y="1561153"/>
                  <a:pt x="4787814" y="1576290"/>
                </a:cubicBezTo>
                <a:cubicBezTo>
                  <a:pt x="4800947" y="1591426"/>
                  <a:pt x="4814080" y="1606562"/>
                  <a:pt x="4835318" y="1629548"/>
                </a:cubicBezTo>
                <a:cubicBezTo>
                  <a:pt x="4835882" y="1626469"/>
                  <a:pt x="4838961" y="1627033"/>
                  <a:pt x="4841474" y="1630676"/>
                </a:cubicBezTo>
                <a:cubicBezTo>
                  <a:pt x="4857120" y="1649455"/>
                  <a:pt x="4854607" y="1645812"/>
                  <a:pt x="4867175" y="1664027"/>
                </a:cubicBezTo>
                <a:cubicBezTo>
                  <a:pt x="4872202" y="1671313"/>
                  <a:pt x="4880308" y="1679162"/>
                  <a:pt x="4885335" y="1686449"/>
                </a:cubicBezTo>
                <a:cubicBezTo>
                  <a:pt x="4911292" y="1735757"/>
                  <a:pt x="4949869" y="1768286"/>
                  <a:pt x="4983932" y="1825444"/>
                </a:cubicBezTo>
                <a:cubicBezTo>
                  <a:pt x="4987010" y="1826008"/>
                  <a:pt x="4991473" y="1836373"/>
                  <a:pt x="4997064" y="1840580"/>
                </a:cubicBezTo>
                <a:cubicBezTo>
                  <a:pt x="4996500" y="1843658"/>
                  <a:pt x="5007119" y="1855152"/>
                  <a:pt x="5000399" y="1857102"/>
                </a:cubicBezTo>
                <a:cubicBezTo>
                  <a:pt x="4994807" y="1852894"/>
                  <a:pt x="4982239" y="1834680"/>
                  <a:pt x="4978032" y="1840273"/>
                </a:cubicBezTo>
                <a:cubicBezTo>
                  <a:pt x="4985009" y="1854280"/>
                  <a:pt x="4993114" y="1862131"/>
                  <a:pt x="4997577" y="1872495"/>
                </a:cubicBezTo>
                <a:cubicBezTo>
                  <a:pt x="4994499" y="1871930"/>
                  <a:pt x="4997012" y="1875573"/>
                  <a:pt x="4998962" y="1882295"/>
                </a:cubicBezTo>
                <a:cubicBezTo>
                  <a:pt x="5002040" y="1882859"/>
                  <a:pt x="5000090" y="1876137"/>
                  <a:pt x="4997577" y="1872495"/>
                </a:cubicBezTo>
                <a:cubicBezTo>
                  <a:pt x="5005118" y="1883424"/>
                  <a:pt x="5013223" y="1891273"/>
                  <a:pt x="5021329" y="1899124"/>
                </a:cubicBezTo>
                <a:cubicBezTo>
                  <a:pt x="5029434" y="1906974"/>
                  <a:pt x="5017430" y="1885681"/>
                  <a:pt x="5021072" y="1883167"/>
                </a:cubicBezTo>
                <a:cubicBezTo>
                  <a:pt x="5021072" y="1883167"/>
                  <a:pt x="5026100" y="1890452"/>
                  <a:pt x="5029742" y="1887937"/>
                </a:cubicBezTo>
                <a:cubicBezTo>
                  <a:pt x="5033384" y="1885424"/>
                  <a:pt x="5024458" y="1864694"/>
                  <a:pt x="5038977" y="1889630"/>
                </a:cubicBezTo>
                <a:cubicBezTo>
                  <a:pt x="5036463" y="1885988"/>
                  <a:pt x="5036463" y="1885988"/>
                  <a:pt x="5036463" y="1885988"/>
                </a:cubicBezTo>
                <a:cubicBezTo>
                  <a:pt x="5036463" y="1885988"/>
                  <a:pt x="5035898" y="1889066"/>
                  <a:pt x="5035898" y="1889066"/>
                </a:cubicBezTo>
                <a:cubicBezTo>
                  <a:pt x="5035334" y="1892145"/>
                  <a:pt x="5035334" y="1892145"/>
                  <a:pt x="5035334" y="1892145"/>
                </a:cubicBezTo>
                <a:cubicBezTo>
                  <a:pt x="5037847" y="1895788"/>
                  <a:pt x="5037847" y="1895788"/>
                  <a:pt x="5040926" y="1896352"/>
                </a:cubicBezTo>
                <a:cubicBezTo>
                  <a:pt x="5034769" y="1895224"/>
                  <a:pt x="5049287" y="1920160"/>
                  <a:pt x="5052930" y="1917645"/>
                </a:cubicBezTo>
                <a:cubicBezTo>
                  <a:pt x="5052366" y="1920724"/>
                  <a:pt x="5055443" y="1921289"/>
                  <a:pt x="5057957" y="1924931"/>
                </a:cubicBezTo>
                <a:cubicBezTo>
                  <a:pt x="5057957" y="1924931"/>
                  <a:pt x="5058521" y="1921853"/>
                  <a:pt x="5056008" y="1918210"/>
                </a:cubicBezTo>
                <a:cubicBezTo>
                  <a:pt x="5056008" y="1918210"/>
                  <a:pt x="5056008" y="1918210"/>
                  <a:pt x="5056572" y="1915131"/>
                </a:cubicBezTo>
                <a:cubicBezTo>
                  <a:pt x="5066062" y="1932782"/>
                  <a:pt x="5099868" y="1973982"/>
                  <a:pt x="5100125" y="1989940"/>
                </a:cubicBezTo>
                <a:cubicBezTo>
                  <a:pt x="5088941" y="1981525"/>
                  <a:pt x="5078322" y="1970033"/>
                  <a:pt x="5074115" y="1975625"/>
                </a:cubicBezTo>
                <a:cubicBezTo>
                  <a:pt x="5076064" y="1982347"/>
                  <a:pt x="5083605" y="1993276"/>
                  <a:pt x="5074372" y="1991583"/>
                </a:cubicBezTo>
                <a:cubicBezTo>
                  <a:pt x="5081348" y="2005590"/>
                  <a:pt x="5088325" y="2019597"/>
                  <a:pt x="5095301" y="2033605"/>
                </a:cubicBezTo>
                <a:cubicBezTo>
                  <a:pt x="5098379" y="2034169"/>
                  <a:pt x="5093916" y="2023804"/>
                  <a:pt x="5098943" y="2031091"/>
                </a:cubicBezTo>
                <a:cubicBezTo>
                  <a:pt x="5102842" y="2044534"/>
                  <a:pt x="5110383" y="2055462"/>
                  <a:pt x="5116231" y="2075627"/>
                </a:cubicBezTo>
                <a:cubicBezTo>
                  <a:pt x="5132441" y="2091327"/>
                  <a:pt x="5138289" y="2111491"/>
                  <a:pt x="5153627" y="2149306"/>
                </a:cubicBezTo>
                <a:cubicBezTo>
                  <a:pt x="5147471" y="2148178"/>
                  <a:pt x="5149420" y="2154900"/>
                  <a:pt x="5149420" y="2154900"/>
                </a:cubicBezTo>
                <a:cubicBezTo>
                  <a:pt x="5159731" y="2185428"/>
                  <a:pt x="5172555" y="2219600"/>
                  <a:pt x="5179788" y="2249565"/>
                </a:cubicBezTo>
                <a:cubicBezTo>
                  <a:pt x="5189534" y="2283173"/>
                  <a:pt x="5199844" y="2313703"/>
                  <a:pt x="5208206" y="2337510"/>
                </a:cubicBezTo>
                <a:cubicBezTo>
                  <a:pt x="5204307" y="2324067"/>
                  <a:pt x="5211849" y="2334995"/>
                  <a:pt x="5214363" y="2338638"/>
                </a:cubicBezTo>
                <a:cubicBezTo>
                  <a:pt x="5215747" y="2348439"/>
                  <a:pt x="5222159" y="2365525"/>
                  <a:pt x="5216568" y="2361317"/>
                </a:cubicBezTo>
                <a:cubicBezTo>
                  <a:pt x="5224929" y="2385125"/>
                  <a:pt x="5229392" y="2395489"/>
                  <a:pt x="5236624" y="2425454"/>
                </a:cubicBezTo>
                <a:cubicBezTo>
                  <a:pt x="5234932" y="2434690"/>
                  <a:pt x="5233802" y="2440848"/>
                  <a:pt x="5235187" y="2450647"/>
                </a:cubicBezTo>
                <a:cubicBezTo>
                  <a:pt x="5240215" y="2457934"/>
                  <a:pt x="5243549" y="2474455"/>
                  <a:pt x="5243805" y="2490413"/>
                </a:cubicBezTo>
                <a:cubicBezTo>
                  <a:pt x="5247139" y="2506934"/>
                  <a:pt x="5251038" y="2520377"/>
                  <a:pt x="5256629" y="2524584"/>
                </a:cubicBezTo>
                <a:cubicBezTo>
                  <a:pt x="5258887" y="2512270"/>
                  <a:pt x="5257245" y="2486513"/>
                  <a:pt x="5251963" y="2463269"/>
                </a:cubicBezTo>
                <a:cubicBezTo>
                  <a:pt x="5246679" y="2440026"/>
                  <a:pt x="5238882" y="2413140"/>
                  <a:pt x="5233034" y="2392975"/>
                </a:cubicBezTo>
                <a:cubicBezTo>
                  <a:pt x="5230521" y="2389332"/>
                  <a:pt x="5229136" y="2379532"/>
                  <a:pt x="5229701" y="2376453"/>
                </a:cubicBezTo>
                <a:cubicBezTo>
                  <a:pt x="5212413" y="2331917"/>
                  <a:pt x="5217493" y="2304210"/>
                  <a:pt x="5206362" y="2260801"/>
                </a:cubicBezTo>
                <a:cubicBezTo>
                  <a:pt x="5176198" y="2217087"/>
                  <a:pt x="5169838" y="2165007"/>
                  <a:pt x="5137469" y="2098614"/>
                </a:cubicBezTo>
                <a:cubicBezTo>
                  <a:pt x="5143625" y="2099741"/>
                  <a:pt x="5139726" y="2086298"/>
                  <a:pt x="5143369" y="2083784"/>
                </a:cubicBezTo>
                <a:cubicBezTo>
                  <a:pt x="5138906" y="2073419"/>
                  <a:pt x="5131929" y="2059412"/>
                  <a:pt x="5128031" y="2045969"/>
                </a:cubicBezTo>
                <a:cubicBezTo>
                  <a:pt x="5130544" y="2049612"/>
                  <a:pt x="5130544" y="2049612"/>
                  <a:pt x="5130544" y="2049612"/>
                </a:cubicBezTo>
                <a:cubicBezTo>
                  <a:pt x="5133058" y="2053255"/>
                  <a:pt x="5133058" y="2053255"/>
                  <a:pt x="5133058" y="2053255"/>
                </a:cubicBezTo>
                <a:cubicBezTo>
                  <a:pt x="5133622" y="2050176"/>
                  <a:pt x="5134186" y="2047097"/>
                  <a:pt x="5131109" y="2046534"/>
                </a:cubicBezTo>
                <a:cubicBezTo>
                  <a:pt x="5128595" y="2042891"/>
                  <a:pt x="5128595" y="2042891"/>
                  <a:pt x="5128595" y="2042891"/>
                </a:cubicBezTo>
                <a:cubicBezTo>
                  <a:pt x="5129159" y="2039812"/>
                  <a:pt x="5129159" y="2039812"/>
                  <a:pt x="5129159" y="2039812"/>
                </a:cubicBezTo>
                <a:cubicBezTo>
                  <a:pt x="5130853" y="2030576"/>
                  <a:pt x="5116335" y="2005640"/>
                  <a:pt x="5099868" y="1973982"/>
                </a:cubicBezTo>
                <a:cubicBezTo>
                  <a:pt x="5080324" y="1941760"/>
                  <a:pt x="5058830" y="1902816"/>
                  <a:pt x="5039284" y="1870595"/>
                </a:cubicBezTo>
                <a:cubicBezTo>
                  <a:pt x="5032308" y="1856587"/>
                  <a:pt x="5030358" y="1849865"/>
                  <a:pt x="5022818" y="1838937"/>
                </a:cubicBezTo>
                <a:cubicBezTo>
                  <a:pt x="5000759" y="1803072"/>
                  <a:pt x="4971981" y="1769157"/>
                  <a:pt x="4949357" y="1736371"/>
                </a:cubicBezTo>
                <a:cubicBezTo>
                  <a:pt x="4944330" y="1729085"/>
                  <a:pt x="4942945" y="1719285"/>
                  <a:pt x="4937353" y="1715077"/>
                </a:cubicBezTo>
                <a:cubicBezTo>
                  <a:pt x="4937353" y="1715077"/>
                  <a:pt x="4940431" y="1715642"/>
                  <a:pt x="4939867" y="1718720"/>
                </a:cubicBezTo>
                <a:cubicBezTo>
                  <a:pt x="4939867" y="1718720"/>
                  <a:pt x="4942945" y="1719285"/>
                  <a:pt x="4942945" y="1719285"/>
                </a:cubicBezTo>
                <a:cubicBezTo>
                  <a:pt x="4940431" y="1715642"/>
                  <a:pt x="4940431" y="1715642"/>
                  <a:pt x="4937918" y="1711999"/>
                </a:cubicBezTo>
                <a:cubicBezTo>
                  <a:pt x="4935404" y="1708356"/>
                  <a:pt x="4935404" y="1708356"/>
                  <a:pt x="4935404" y="1708356"/>
                </a:cubicBezTo>
                <a:cubicBezTo>
                  <a:pt x="4940996" y="1712564"/>
                  <a:pt x="4953565" y="1730778"/>
                  <a:pt x="4962234" y="1735550"/>
                </a:cubicBezTo>
                <a:cubicBezTo>
                  <a:pt x="4965877" y="1733035"/>
                  <a:pt x="4958336" y="1722107"/>
                  <a:pt x="4950794" y="1711178"/>
                </a:cubicBezTo>
                <a:cubicBezTo>
                  <a:pt x="4953873" y="1711742"/>
                  <a:pt x="4953873" y="1711742"/>
                  <a:pt x="4953873" y="1711742"/>
                </a:cubicBezTo>
                <a:cubicBezTo>
                  <a:pt x="4956387" y="1715384"/>
                  <a:pt x="4956387" y="1715384"/>
                  <a:pt x="4956387" y="1715384"/>
                </a:cubicBezTo>
                <a:cubicBezTo>
                  <a:pt x="4960029" y="1712871"/>
                  <a:pt x="4956951" y="1712307"/>
                  <a:pt x="4954437" y="1708663"/>
                </a:cubicBezTo>
                <a:cubicBezTo>
                  <a:pt x="4954437" y="1708663"/>
                  <a:pt x="4951924" y="1705020"/>
                  <a:pt x="4951924" y="1705020"/>
                </a:cubicBezTo>
                <a:cubicBezTo>
                  <a:pt x="4952488" y="1701941"/>
                  <a:pt x="4964492" y="1723235"/>
                  <a:pt x="4963107" y="1713436"/>
                </a:cubicBezTo>
                <a:cubicBezTo>
                  <a:pt x="4950539" y="1695220"/>
                  <a:pt x="4935457" y="1673363"/>
                  <a:pt x="4922888" y="1655149"/>
                </a:cubicBezTo>
                <a:cubicBezTo>
                  <a:pt x="4910320" y="1636934"/>
                  <a:pt x="4899701" y="1625441"/>
                  <a:pt x="4892416" y="1630469"/>
                </a:cubicBezTo>
                <a:cubicBezTo>
                  <a:pt x="4892981" y="1627391"/>
                  <a:pt x="4889903" y="1626826"/>
                  <a:pt x="4889903" y="1626826"/>
                </a:cubicBezTo>
                <a:cubicBezTo>
                  <a:pt x="4890467" y="1623748"/>
                  <a:pt x="4887954" y="1620104"/>
                  <a:pt x="4884876" y="1619540"/>
                </a:cubicBezTo>
                <a:cubicBezTo>
                  <a:pt x="4884876" y="1619540"/>
                  <a:pt x="4884876" y="1619540"/>
                  <a:pt x="4884310" y="1622619"/>
                </a:cubicBezTo>
                <a:cubicBezTo>
                  <a:pt x="4884310" y="1622619"/>
                  <a:pt x="4886824" y="1626263"/>
                  <a:pt x="4886824" y="1626263"/>
                </a:cubicBezTo>
                <a:cubicBezTo>
                  <a:pt x="4883746" y="1625698"/>
                  <a:pt x="4878155" y="1621490"/>
                  <a:pt x="4870050" y="1613640"/>
                </a:cubicBezTo>
                <a:cubicBezTo>
                  <a:pt x="4866407" y="1616155"/>
                  <a:pt x="4859687" y="1618104"/>
                  <a:pt x="4856608" y="1617541"/>
                </a:cubicBezTo>
                <a:cubicBezTo>
                  <a:pt x="4836499" y="1588397"/>
                  <a:pt x="4820288" y="1572697"/>
                  <a:pt x="4794023" y="1542425"/>
                </a:cubicBezTo>
                <a:cubicBezTo>
                  <a:pt x="4788996" y="1535139"/>
                  <a:pt x="4783404" y="1530932"/>
                  <a:pt x="4774734" y="1526160"/>
                </a:cubicBezTo>
                <a:cubicBezTo>
                  <a:pt x="4745955" y="1492246"/>
                  <a:pt x="4716612" y="1461409"/>
                  <a:pt x="4686704" y="1433652"/>
                </a:cubicBezTo>
                <a:cubicBezTo>
                  <a:pt x="4654282" y="1402251"/>
                  <a:pt x="4624375" y="1374494"/>
                  <a:pt x="4598109" y="1344221"/>
                </a:cubicBezTo>
                <a:cubicBezTo>
                  <a:pt x="4601187" y="1344786"/>
                  <a:pt x="4601187" y="1344786"/>
                  <a:pt x="4601187" y="1344786"/>
                </a:cubicBezTo>
                <a:cubicBezTo>
                  <a:pt x="4603701" y="1348429"/>
                  <a:pt x="4606779" y="1348993"/>
                  <a:pt x="4606779" y="1348993"/>
                </a:cubicBezTo>
                <a:cubicBezTo>
                  <a:pt x="4607344" y="1345914"/>
                  <a:pt x="4604829" y="1342271"/>
                  <a:pt x="4601751" y="1341707"/>
                </a:cubicBezTo>
                <a:cubicBezTo>
                  <a:pt x="4599238" y="1338065"/>
                  <a:pt x="4599238" y="1338065"/>
                  <a:pt x="4596160" y="1337500"/>
                </a:cubicBezTo>
                <a:cubicBezTo>
                  <a:pt x="4596724" y="1334421"/>
                  <a:pt x="4599802" y="1334986"/>
                  <a:pt x="4602316" y="1338629"/>
                </a:cubicBezTo>
                <a:cubicBezTo>
                  <a:pt x="4624118" y="1358536"/>
                  <a:pt x="4655976" y="1393015"/>
                  <a:pt x="4687012" y="1414615"/>
                </a:cubicBezTo>
                <a:cubicBezTo>
                  <a:pt x="4690091" y="1415180"/>
                  <a:pt x="4696246" y="1416308"/>
                  <a:pt x="4688706" y="1405380"/>
                </a:cubicBezTo>
                <a:cubicBezTo>
                  <a:pt x="4682549" y="1404251"/>
                  <a:pt x="4674444" y="1396401"/>
                  <a:pt x="4663260" y="1387986"/>
                </a:cubicBezTo>
                <a:cubicBezTo>
                  <a:pt x="4670545" y="1382958"/>
                  <a:pt x="4642023" y="1365000"/>
                  <a:pt x="4628326" y="1352943"/>
                </a:cubicBezTo>
                <a:cubicBezTo>
                  <a:pt x="4590312" y="1317335"/>
                  <a:pt x="4550350" y="1275006"/>
                  <a:pt x="4505052" y="1244426"/>
                </a:cubicBezTo>
                <a:cubicBezTo>
                  <a:pt x="4499460" y="1240220"/>
                  <a:pt x="4496382" y="1239655"/>
                  <a:pt x="4490790" y="1235448"/>
                </a:cubicBezTo>
                <a:cubicBezTo>
                  <a:pt x="4473450" y="1225905"/>
                  <a:pt x="4446621" y="1198712"/>
                  <a:pt x="4434308" y="1196454"/>
                </a:cubicBezTo>
                <a:cubicBezTo>
                  <a:pt x="4437952" y="1193940"/>
                  <a:pt x="4435438" y="1190297"/>
                  <a:pt x="4430410" y="1183012"/>
                </a:cubicBezTo>
                <a:cubicBezTo>
                  <a:pt x="4423690" y="1184961"/>
                  <a:pt x="4400759" y="1171212"/>
                  <a:pt x="4400759" y="1171212"/>
                </a:cubicBezTo>
                <a:cubicBezTo>
                  <a:pt x="4406915" y="1172339"/>
                  <a:pt x="4407479" y="1169261"/>
                  <a:pt x="4407479" y="1169261"/>
                </a:cubicBezTo>
                <a:cubicBezTo>
                  <a:pt x="4382034" y="1151868"/>
                  <a:pt x="4367209" y="1145968"/>
                  <a:pt x="4343712" y="1135297"/>
                </a:cubicBezTo>
                <a:close/>
                <a:moveTo>
                  <a:pt x="1318845" y="1535771"/>
                </a:moveTo>
                <a:lnTo>
                  <a:pt x="1298829" y="1573056"/>
                </a:lnTo>
                <a:cubicBezTo>
                  <a:pt x="1295994" y="1580384"/>
                  <a:pt x="1293948" y="1587970"/>
                  <a:pt x="1293203" y="1595921"/>
                </a:cubicBezTo>
                <a:lnTo>
                  <a:pt x="1293532" y="1599724"/>
                </a:lnTo>
                <a:lnTo>
                  <a:pt x="1289333" y="1608630"/>
                </a:lnTo>
                <a:cubicBezTo>
                  <a:pt x="1286797" y="1613293"/>
                  <a:pt x="1282129" y="1619000"/>
                  <a:pt x="1270060" y="1628642"/>
                </a:cubicBezTo>
                <a:cubicBezTo>
                  <a:pt x="1280031" y="1631222"/>
                  <a:pt x="1236260" y="1668831"/>
                  <a:pt x="1238185" y="1677840"/>
                </a:cubicBezTo>
                <a:cubicBezTo>
                  <a:pt x="1256855" y="1655012"/>
                  <a:pt x="1240109" y="1686848"/>
                  <a:pt x="1233025" y="1697780"/>
                </a:cubicBezTo>
                <a:cubicBezTo>
                  <a:pt x="1228521" y="1698742"/>
                  <a:pt x="1227558" y="1694239"/>
                  <a:pt x="1232063" y="1693276"/>
                </a:cubicBezTo>
                <a:cubicBezTo>
                  <a:pt x="1231100" y="1688772"/>
                  <a:pt x="1231100" y="1688772"/>
                  <a:pt x="1231100" y="1688772"/>
                </a:cubicBezTo>
                <a:cubicBezTo>
                  <a:pt x="1230138" y="1684268"/>
                  <a:pt x="1231100" y="1688772"/>
                  <a:pt x="1226596" y="1689735"/>
                </a:cubicBezTo>
                <a:cubicBezTo>
                  <a:pt x="1223055" y="1695201"/>
                  <a:pt x="1223055" y="1695201"/>
                  <a:pt x="1223055" y="1695201"/>
                </a:cubicBezTo>
                <a:cubicBezTo>
                  <a:pt x="1220475" y="1705171"/>
                  <a:pt x="1225942" y="1708713"/>
                  <a:pt x="1225942" y="1708713"/>
                </a:cubicBezTo>
                <a:cubicBezTo>
                  <a:pt x="1226904" y="1713217"/>
                  <a:pt x="1223362" y="1718683"/>
                  <a:pt x="1219820" y="1724150"/>
                </a:cubicBezTo>
                <a:cubicBezTo>
                  <a:pt x="1215316" y="1725112"/>
                  <a:pt x="1215316" y="1725112"/>
                  <a:pt x="1210812" y="1726074"/>
                </a:cubicBezTo>
                <a:cubicBezTo>
                  <a:pt x="1210812" y="1726074"/>
                  <a:pt x="1209850" y="1721570"/>
                  <a:pt x="1209850" y="1721570"/>
                </a:cubicBezTo>
                <a:cubicBezTo>
                  <a:pt x="1209850" y="1721570"/>
                  <a:pt x="1209850" y="1721570"/>
                  <a:pt x="1205346" y="1722532"/>
                </a:cubicBezTo>
                <a:cubicBezTo>
                  <a:pt x="1205346" y="1722532"/>
                  <a:pt x="1206308" y="1727037"/>
                  <a:pt x="1206308" y="1727037"/>
                </a:cubicBezTo>
                <a:cubicBezTo>
                  <a:pt x="1206308" y="1727037"/>
                  <a:pt x="1207270" y="1731541"/>
                  <a:pt x="1207270" y="1731541"/>
                </a:cubicBezTo>
                <a:cubicBezTo>
                  <a:pt x="1208232" y="1736044"/>
                  <a:pt x="1203728" y="1737007"/>
                  <a:pt x="1204690" y="1741511"/>
                </a:cubicBezTo>
                <a:cubicBezTo>
                  <a:pt x="1200187" y="1742473"/>
                  <a:pt x="1201149" y="1746977"/>
                  <a:pt x="1201149" y="1746977"/>
                </a:cubicBezTo>
                <a:cubicBezTo>
                  <a:pt x="1196645" y="1747940"/>
                  <a:pt x="1196645" y="1747940"/>
                  <a:pt x="1196645" y="1747940"/>
                </a:cubicBezTo>
                <a:cubicBezTo>
                  <a:pt x="1193103" y="1753405"/>
                  <a:pt x="1193103" y="1753405"/>
                  <a:pt x="1193103" y="1753405"/>
                </a:cubicBezTo>
                <a:cubicBezTo>
                  <a:pt x="1197607" y="1752443"/>
                  <a:pt x="1197607" y="1752443"/>
                  <a:pt x="1197607" y="1752443"/>
                </a:cubicBezTo>
                <a:cubicBezTo>
                  <a:pt x="1193103" y="1753405"/>
                  <a:pt x="1194065" y="1757910"/>
                  <a:pt x="1194065" y="1757910"/>
                </a:cubicBezTo>
                <a:cubicBezTo>
                  <a:pt x="1179898" y="1779775"/>
                  <a:pt x="1165730" y="1801641"/>
                  <a:pt x="1155105" y="1818040"/>
                </a:cubicBezTo>
                <a:cubicBezTo>
                  <a:pt x="1150601" y="1819002"/>
                  <a:pt x="1150601" y="1819002"/>
                  <a:pt x="1150601" y="1819002"/>
                </a:cubicBezTo>
                <a:cubicBezTo>
                  <a:pt x="1151563" y="1823506"/>
                  <a:pt x="1151563" y="1823506"/>
                  <a:pt x="1151563" y="1823506"/>
                </a:cubicBezTo>
                <a:cubicBezTo>
                  <a:pt x="1148022" y="1828972"/>
                  <a:pt x="1148022" y="1828972"/>
                  <a:pt x="1148022" y="1828972"/>
                </a:cubicBezTo>
                <a:cubicBezTo>
                  <a:pt x="1148984" y="1833476"/>
                  <a:pt x="1148984" y="1833476"/>
                  <a:pt x="1148984" y="1833476"/>
                </a:cubicBezTo>
                <a:cubicBezTo>
                  <a:pt x="1148022" y="1828972"/>
                  <a:pt x="1148022" y="1828972"/>
                  <a:pt x="1142555" y="1825430"/>
                </a:cubicBezTo>
                <a:cubicBezTo>
                  <a:pt x="1139013" y="1830897"/>
                  <a:pt x="1135472" y="1836363"/>
                  <a:pt x="1128388" y="1847295"/>
                </a:cubicBezTo>
                <a:cubicBezTo>
                  <a:pt x="1128388" y="1847295"/>
                  <a:pt x="1128388" y="1847295"/>
                  <a:pt x="1123884" y="1848258"/>
                </a:cubicBezTo>
                <a:lnTo>
                  <a:pt x="1121709" y="1845626"/>
                </a:lnTo>
                <a:lnTo>
                  <a:pt x="1123442" y="1842951"/>
                </a:lnTo>
                <a:lnTo>
                  <a:pt x="1125256" y="1840901"/>
                </a:lnTo>
                <a:cubicBezTo>
                  <a:pt x="1128716" y="1837807"/>
                  <a:pt x="1132739" y="1834592"/>
                  <a:pt x="1130005" y="1832821"/>
                </a:cubicBezTo>
                <a:lnTo>
                  <a:pt x="1123442" y="1842951"/>
                </a:lnTo>
                <a:lnTo>
                  <a:pt x="1121403" y="1845256"/>
                </a:lnTo>
                <a:lnTo>
                  <a:pt x="1121709" y="1845626"/>
                </a:lnTo>
                <a:lnTo>
                  <a:pt x="1105213" y="1871085"/>
                </a:lnTo>
                <a:cubicBezTo>
                  <a:pt x="1098129" y="1882018"/>
                  <a:pt x="1094588" y="1887484"/>
                  <a:pt x="1087503" y="1898417"/>
                </a:cubicBezTo>
                <a:cubicBezTo>
                  <a:pt x="1083961" y="1903883"/>
                  <a:pt x="1076878" y="1914815"/>
                  <a:pt x="1074299" y="1924786"/>
                </a:cubicBezTo>
                <a:cubicBezTo>
                  <a:pt x="1063673" y="1941185"/>
                  <a:pt x="1055628" y="1947614"/>
                  <a:pt x="1042423" y="1973983"/>
                </a:cubicBezTo>
                <a:cubicBezTo>
                  <a:pt x="1038881" y="1979450"/>
                  <a:pt x="1035339" y="1984917"/>
                  <a:pt x="1036301" y="1989420"/>
                </a:cubicBezTo>
                <a:cubicBezTo>
                  <a:pt x="1031798" y="1990382"/>
                  <a:pt x="1032760" y="1994886"/>
                  <a:pt x="1028255" y="1995849"/>
                </a:cubicBezTo>
                <a:cubicBezTo>
                  <a:pt x="1028255" y="1995849"/>
                  <a:pt x="1024713" y="2001315"/>
                  <a:pt x="1024713" y="2001315"/>
                </a:cubicBezTo>
                <a:cubicBezTo>
                  <a:pt x="1021172" y="2006781"/>
                  <a:pt x="1017630" y="2012248"/>
                  <a:pt x="1015050" y="2022217"/>
                </a:cubicBezTo>
                <a:cubicBezTo>
                  <a:pt x="1014088" y="2017714"/>
                  <a:pt x="1003463" y="2034113"/>
                  <a:pt x="1008928" y="2037654"/>
                </a:cubicBezTo>
                <a:cubicBezTo>
                  <a:pt x="1005387" y="2043121"/>
                  <a:pt x="1001845" y="2048587"/>
                  <a:pt x="998303" y="2054054"/>
                </a:cubicBezTo>
                <a:cubicBezTo>
                  <a:pt x="966427" y="2103251"/>
                  <a:pt x="932934" y="2166922"/>
                  <a:pt x="910066" y="2214194"/>
                </a:cubicBezTo>
                <a:lnTo>
                  <a:pt x="907117" y="2214824"/>
                </a:lnTo>
                <a:lnTo>
                  <a:pt x="908116" y="2211343"/>
                </a:lnTo>
                <a:lnTo>
                  <a:pt x="972795" y="2040882"/>
                </a:lnTo>
                <a:lnTo>
                  <a:pt x="979961" y="2024343"/>
                </a:lnTo>
                <a:cubicBezTo>
                  <a:pt x="981898" y="2021353"/>
                  <a:pt x="983204" y="2021957"/>
                  <a:pt x="983522" y="2028953"/>
                </a:cubicBezTo>
                <a:lnTo>
                  <a:pt x="986429" y="2010313"/>
                </a:lnTo>
                <a:lnTo>
                  <a:pt x="991511" y="1999574"/>
                </a:lnTo>
                <a:lnTo>
                  <a:pt x="994802" y="1993577"/>
                </a:lnTo>
                <a:cubicBezTo>
                  <a:pt x="994802" y="1993577"/>
                  <a:pt x="995764" y="1998080"/>
                  <a:pt x="999306" y="1992615"/>
                </a:cubicBezTo>
                <a:cubicBezTo>
                  <a:pt x="1001077" y="1989881"/>
                  <a:pt x="1000596" y="1987629"/>
                  <a:pt x="1000115" y="1985377"/>
                </a:cubicBezTo>
                <a:lnTo>
                  <a:pt x="1000698" y="1980161"/>
                </a:lnTo>
                <a:lnTo>
                  <a:pt x="1001566" y="1978326"/>
                </a:lnTo>
                <a:lnTo>
                  <a:pt x="1004140" y="1979072"/>
                </a:lnTo>
                <a:cubicBezTo>
                  <a:pt x="1011320" y="1974447"/>
                  <a:pt x="1026831" y="1956120"/>
                  <a:pt x="1018633" y="1950808"/>
                </a:cubicBezTo>
                <a:cubicBezTo>
                  <a:pt x="1027640" y="1948884"/>
                  <a:pt x="1038921" y="1913506"/>
                  <a:pt x="1038266" y="1932485"/>
                </a:cubicBezTo>
                <a:cubicBezTo>
                  <a:pt x="1061135" y="1885212"/>
                  <a:pt x="1082385" y="1852415"/>
                  <a:pt x="1099132" y="1820578"/>
                </a:cubicBezTo>
                <a:cubicBezTo>
                  <a:pt x="1102673" y="1815113"/>
                  <a:pt x="1109758" y="1804179"/>
                  <a:pt x="1113299" y="1798714"/>
                </a:cubicBezTo>
                <a:cubicBezTo>
                  <a:pt x="1141634" y="1754983"/>
                  <a:pt x="1170930" y="1715756"/>
                  <a:pt x="1204731" y="1675567"/>
                </a:cubicBezTo>
                <a:cubicBezTo>
                  <a:pt x="1212777" y="1669139"/>
                  <a:pt x="1227907" y="1651778"/>
                  <a:pt x="1226944" y="1647273"/>
                </a:cubicBezTo>
                <a:cubicBezTo>
                  <a:pt x="1226944" y="1647273"/>
                  <a:pt x="1226944" y="1647273"/>
                  <a:pt x="1225982" y="1642769"/>
                </a:cubicBezTo>
                <a:cubicBezTo>
                  <a:pt x="1225982" y="1642769"/>
                  <a:pt x="1231449" y="1646311"/>
                  <a:pt x="1231449" y="1646311"/>
                </a:cubicBezTo>
                <a:cubicBezTo>
                  <a:pt x="1234990" y="1640845"/>
                  <a:pt x="1239494" y="1639882"/>
                  <a:pt x="1238532" y="1635378"/>
                </a:cubicBezTo>
                <a:cubicBezTo>
                  <a:pt x="1243036" y="1634416"/>
                  <a:pt x="1242074" y="1629913"/>
                  <a:pt x="1242074" y="1629913"/>
                </a:cubicBezTo>
                <a:cubicBezTo>
                  <a:pt x="1242074" y="1629913"/>
                  <a:pt x="1242074" y="1629913"/>
                  <a:pt x="1237570" y="1630875"/>
                </a:cubicBezTo>
                <a:cubicBezTo>
                  <a:pt x="1251737" y="1609009"/>
                  <a:pt x="1271371" y="1590686"/>
                  <a:pt x="1290042" y="1567858"/>
                </a:cubicBezTo>
                <a:cubicBezTo>
                  <a:pt x="1300504" y="1556204"/>
                  <a:pt x="1308349" y="1547463"/>
                  <a:pt x="1314235" y="1540908"/>
                </a:cubicBezTo>
                <a:close/>
                <a:moveTo>
                  <a:pt x="4439702" y="857271"/>
                </a:moveTo>
                <a:cubicBezTo>
                  <a:pt x="4444206" y="856309"/>
                  <a:pt x="4444206" y="856309"/>
                  <a:pt x="4444206" y="856309"/>
                </a:cubicBezTo>
                <a:cubicBezTo>
                  <a:pt x="4454177" y="858888"/>
                  <a:pt x="4454177" y="858888"/>
                  <a:pt x="4445168" y="860813"/>
                </a:cubicBezTo>
                <a:cubicBezTo>
                  <a:pt x="4439702" y="857271"/>
                  <a:pt x="4439702" y="857271"/>
                  <a:pt x="4439702" y="857271"/>
                </a:cubicBezTo>
                <a:close/>
                <a:moveTo>
                  <a:pt x="4439395" y="833789"/>
                </a:moveTo>
                <a:cubicBezTo>
                  <a:pt x="4439395" y="833789"/>
                  <a:pt x="4443899" y="832826"/>
                  <a:pt x="4444862" y="837331"/>
                </a:cubicBezTo>
                <a:cubicBezTo>
                  <a:pt x="4440357" y="838293"/>
                  <a:pt x="4440357" y="838293"/>
                  <a:pt x="4440357" y="838293"/>
                </a:cubicBezTo>
                <a:cubicBezTo>
                  <a:pt x="4440357" y="838293"/>
                  <a:pt x="4439395" y="833789"/>
                  <a:pt x="4439395" y="833789"/>
                </a:cubicBezTo>
                <a:close/>
                <a:moveTo>
                  <a:pt x="3878041" y="775787"/>
                </a:moveTo>
                <a:lnTo>
                  <a:pt x="3885822" y="777801"/>
                </a:lnTo>
                <a:cubicBezTo>
                  <a:pt x="3885822" y="777801"/>
                  <a:pt x="3885822" y="777801"/>
                  <a:pt x="3881318" y="778763"/>
                </a:cubicBezTo>
                <a:close/>
                <a:moveTo>
                  <a:pt x="1104676" y="1330248"/>
                </a:moveTo>
                <a:lnTo>
                  <a:pt x="1094527" y="1352482"/>
                </a:lnTo>
                <a:cubicBezTo>
                  <a:pt x="1085034" y="1368687"/>
                  <a:pt x="1074540" y="1383638"/>
                  <a:pt x="1064045" y="1398591"/>
                </a:cubicBezTo>
                <a:cubicBezTo>
                  <a:pt x="803503" y="1753430"/>
                  <a:pt x="639503" y="2148260"/>
                  <a:pt x="578456" y="2585624"/>
                </a:cubicBezTo>
                <a:cubicBezTo>
                  <a:pt x="577113" y="2597643"/>
                  <a:pt x="570958" y="2614601"/>
                  <a:pt x="575225" y="2625422"/>
                </a:cubicBezTo>
                <a:cubicBezTo>
                  <a:pt x="606405" y="2743906"/>
                  <a:pt x="581353" y="2864627"/>
                  <a:pt x="589292" y="2984165"/>
                </a:cubicBezTo>
                <a:cubicBezTo>
                  <a:pt x="596704" y="3092084"/>
                  <a:pt x="598106" y="3199331"/>
                  <a:pt x="621678" y="3309663"/>
                </a:cubicBezTo>
                <a:cubicBezTo>
                  <a:pt x="647206" y="3282700"/>
                  <a:pt x="641213" y="3254649"/>
                  <a:pt x="637489" y="3228070"/>
                </a:cubicBezTo>
                <a:cubicBezTo>
                  <a:pt x="626465" y="3130699"/>
                  <a:pt x="617310" y="3032930"/>
                  <a:pt x="616036" y="2935433"/>
                </a:cubicBezTo>
                <a:cubicBezTo>
                  <a:pt x="609213" y="2528212"/>
                  <a:pt x="703216" y="2144425"/>
                  <a:pt x="887499" y="1780458"/>
                </a:cubicBezTo>
                <a:cubicBezTo>
                  <a:pt x="913443" y="1727986"/>
                  <a:pt x="957546" y="1687277"/>
                  <a:pt x="997109" y="1643628"/>
                </a:cubicBezTo>
                <a:cubicBezTo>
                  <a:pt x="1011543" y="1628812"/>
                  <a:pt x="1024507" y="1616266"/>
                  <a:pt x="1014774" y="1589014"/>
                </a:cubicBezTo>
                <a:cubicBezTo>
                  <a:pt x="1006510" y="1559493"/>
                  <a:pt x="1031767" y="1540409"/>
                  <a:pt x="1051413" y="1522524"/>
                </a:cubicBezTo>
                <a:cubicBezTo>
                  <a:pt x="1064776" y="1511848"/>
                  <a:pt x="1083077" y="1505982"/>
                  <a:pt x="1104050" y="1503457"/>
                </a:cubicBezTo>
                <a:cubicBezTo>
                  <a:pt x="1085331" y="1534831"/>
                  <a:pt x="1068881" y="1567677"/>
                  <a:pt x="1050162" y="1599052"/>
                </a:cubicBezTo>
                <a:cubicBezTo>
                  <a:pt x="991464" y="1699585"/>
                  <a:pt x="933165" y="1801989"/>
                  <a:pt x="889954" y="1910945"/>
                </a:cubicBezTo>
                <a:cubicBezTo>
                  <a:pt x="876446" y="1939252"/>
                  <a:pt x="858000" y="1962747"/>
                  <a:pt x="871201" y="1997079"/>
                </a:cubicBezTo>
                <a:cubicBezTo>
                  <a:pt x="879337" y="2016850"/>
                  <a:pt x="864630" y="2039546"/>
                  <a:pt x="857404" y="2060644"/>
                </a:cubicBezTo>
                <a:cubicBezTo>
                  <a:pt x="812324" y="2170000"/>
                  <a:pt x="781933" y="2284040"/>
                  <a:pt x="753411" y="2397680"/>
                </a:cubicBezTo>
                <a:cubicBezTo>
                  <a:pt x="751270" y="2405959"/>
                  <a:pt x="748728" y="2412369"/>
                  <a:pt x="756336" y="2420520"/>
                </a:cubicBezTo>
                <a:lnTo>
                  <a:pt x="764421" y="2415547"/>
                </a:lnTo>
                <a:lnTo>
                  <a:pt x="761396" y="2433165"/>
                </a:lnTo>
                <a:lnTo>
                  <a:pt x="760478" y="2435480"/>
                </a:lnTo>
                <a:lnTo>
                  <a:pt x="760592" y="2432158"/>
                </a:lnTo>
                <a:cubicBezTo>
                  <a:pt x="760675" y="2429786"/>
                  <a:pt x="760193" y="2427534"/>
                  <a:pt x="757460" y="2425764"/>
                </a:cubicBezTo>
                <a:cubicBezTo>
                  <a:pt x="757460" y="2425764"/>
                  <a:pt x="753918" y="2431229"/>
                  <a:pt x="750377" y="2436696"/>
                </a:cubicBezTo>
                <a:cubicBezTo>
                  <a:pt x="751339" y="2441200"/>
                  <a:pt x="751339" y="2441200"/>
                  <a:pt x="751339" y="2441200"/>
                </a:cubicBezTo>
                <a:cubicBezTo>
                  <a:pt x="742331" y="2443125"/>
                  <a:pt x="743948" y="2428650"/>
                  <a:pt x="751994" y="2422222"/>
                </a:cubicBezTo>
                <a:cubicBezTo>
                  <a:pt x="743948" y="2428650"/>
                  <a:pt x="748144" y="2404205"/>
                  <a:pt x="742023" y="2419642"/>
                </a:cubicBezTo>
                <a:cubicBezTo>
                  <a:pt x="752956" y="2426726"/>
                  <a:pt x="725932" y="2432500"/>
                  <a:pt x="729781" y="2450515"/>
                </a:cubicBezTo>
                <a:cubicBezTo>
                  <a:pt x="730743" y="2455019"/>
                  <a:pt x="730743" y="2455019"/>
                  <a:pt x="730743" y="2455019"/>
                </a:cubicBezTo>
                <a:cubicBezTo>
                  <a:pt x="730743" y="2455019"/>
                  <a:pt x="730743" y="2455019"/>
                  <a:pt x="726239" y="2455982"/>
                </a:cubicBezTo>
                <a:cubicBezTo>
                  <a:pt x="726239" y="2455982"/>
                  <a:pt x="727201" y="2460486"/>
                  <a:pt x="727201" y="2460486"/>
                </a:cubicBezTo>
                <a:cubicBezTo>
                  <a:pt x="728163" y="2464990"/>
                  <a:pt x="728163" y="2464990"/>
                  <a:pt x="728163" y="2464990"/>
                </a:cubicBezTo>
                <a:cubicBezTo>
                  <a:pt x="727201" y="2460486"/>
                  <a:pt x="731705" y="2459524"/>
                  <a:pt x="731705" y="2459524"/>
                </a:cubicBezTo>
                <a:cubicBezTo>
                  <a:pt x="732667" y="2464027"/>
                  <a:pt x="730088" y="2473998"/>
                  <a:pt x="731050" y="2478502"/>
                </a:cubicBezTo>
                <a:cubicBezTo>
                  <a:pt x="733630" y="2468531"/>
                  <a:pt x="735554" y="2477540"/>
                  <a:pt x="735554" y="2477540"/>
                </a:cubicBezTo>
                <a:cubicBezTo>
                  <a:pt x="739097" y="2472074"/>
                  <a:pt x="741675" y="2462103"/>
                  <a:pt x="745218" y="2456637"/>
                </a:cubicBezTo>
                <a:cubicBezTo>
                  <a:pt x="745218" y="2456637"/>
                  <a:pt x="745218" y="2456637"/>
                  <a:pt x="749722" y="2455675"/>
                </a:cubicBezTo>
                <a:cubicBezTo>
                  <a:pt x="746180" y="2461140"/>
                  <a:pt x="746180" y="2461140"/>
                  <a:pt x="746180" y="2461140"/>
                </a:cubicBezTo>
                <a:cubicBezTo>
                  <a:pt x="747142" y="2465645"/>
                  <a:pt x="748104" y="2470149"/>
                  <a:pt x="752609" y="2469187"/>
                </a:cubicBezTo>
                <a:cubicBezTo>
                  <a:pt x="752609" y="2469187"/>
                  <a:pt x="756151" y="2463720"/>
                  <a:pt x="755188" y="2459216"/>
                </a:cubicBezTo>
                <a:cubicBezTo>
                  <a:pt x="755188" y="2459216"/>
                  <a:pt x="755188" y="2459216"/>
                  <a:pt x="754226" y="2454712"/>
                </a:cubicBezTo>
                <a:cubicBezTo>
                  <a:pt x="757767" y="2449246"/>
                  <a:pt x="757767" y="2449246"/>
                  <a:pt x="757767" y="2449246"/>
                </a:cubicBezTo>
                <a:cubicBezTo>
                  <a:pt x="760654" y="2462758"/>
                  <a:pt x="753571" y="2473691"/>
                  <a:pt x="748411" y="2493631"/>
                </a:cubicBezTo>
                <a:cubicBezTo>
                  <a:pt x="760654" y="2462758"/>
                  <a:pt x="752916" y="2492669"/>
                  <a:pt x="759344" y="2500715"/>
                </a:cubicBezTo>
                <a:cubicBezTo>
                  <a:pt x="759344" y="2500715"/>
                  <a:pt x="760307" y="2505219"/>
                  <a:pt x="760307" y="2505219"/>
                </a:cubicBezTo>
                <a:cubicBezTo>
                  <a:pt x="760307" y="2505219"/>
                  <a:pt x="759344" y="2500715"/>
                  <a:pt x="754840" y="2501678"/>
                </a:cubicBezTo>
                <a:cubicBezTo>
                  <a:pt x="754840" y="2501678"/>
                  <a:pt x="754840" y="2501678"/>
                  <a:pt x="753878" y="2497173"/>
                </a:cubicBezTo>
                <a:cubicBezTo>
                  <a:pt x="753878" y="2497173"/>
                  <a:pt x="753878" y="2497173"/>
                  <a:pt x="749373" y="2498135"/>
                </a:cubicBezTo>
                <a:cubicBezTo>
                  <a:pt x="750336" y="2502640"/>
                  <a:pt x="746794" y="2508105"/>
                  <a:pt x="746794" y="2508105"/>
                </a:cubicBezTo>
                <a:cubicBezTo>
                  <a:pt x="746794" y="2508105"/>
                  <a:pt x="747757" y="2512610"/>
                  <a:pt x="747757" y="2512610"/>
                </a:cubicBezTo>
                <a:cubicBezTo>
                  <a:pt x="744215" y="2518077"/>
                  <a:pt x="744215" y="2518077"/>
                  <a:pt x="740673" y="2523542"/>
                </a:cubicBezTo>
                <a:cubicBezTo>
                  <a:pt x="739711" y="2519039"/>
                  <a:pt x="739711" y="2519039"/>
                  <a:pt x="738748" y="2514534"/>
                </a:cubicBezTo>
                <a:cubicBezTo>
                  <a:pt x="737786" y="2510030"/>
                  <a:pt x="737786" y="2510030"/>
                  <a:pt x="734245" y="2515496"/>
                </a:cubicBezTo>
                <a:cubicBezTo>
                  <a:pt x="734245" y="2515496"/>
                  <a:pt x="730703" y="2520963"/>
                  <a:pt x="731665" y="2525466"/>
                </a:cubicBezTo>
                <a:cubicBezTo>
                  <a:pt x="732627" y="2529971"/>
                  <a:pt x="732627" y="2529971"/>
                  <a:pt x="733590" y="2534475"/>
                </a:cubicBezTo>
                <a:cubicBezTo>
                  <a:pt x="735514" y="2543483"/>
                  <a:pt x="741943" y="2551529"/>
                  <a:pt x="745484" y="2546063"/>
                </a:cubicBezTo>
                <a:cubicBezTo>
                  <a:pt x="746446" y="2550567"/>
                  <a:pt x="747408" y="2555071"/>
                  <a:pt x="743868" y="2560537"/>
                </a:cubicBezTo>
                <a:cubicBezTo>
                  <a:pt x="739670" y="2584981"/>
                  <a:pt x="730970" y="2610389"/>
                  <a:pt x="726773" y="2634833"/>
                </a:cubicBezTo>
                <a:cubicBezTo>
                  <a:pt x="726773" y="2634833"/>
                  <a:pt x="721306" y="2631292"/>
                  <a:pt x="721306" y="2631292"/>
                </a:cubicBezTo>
                <a:cubicBezTo>
                  <a:pt x="721306" y="2631292"/>
                  <a:pt x="722269" y="2635796"/>
                  <a:pt x="722269" y="2635796"/>
                </a:cubicBezTo>
                <a:cubicBezTo>
                  <a:pt x="722269" y="2635796"/>
                  <a:pt x="717764" y="2636758"/>
                  <a:pt x="717764" y="2636758"/>
                </a:cubicBezTo>
                <a:cubicBezTo>
                  <a:pt x="721962" y="2612314"/>
                  <a:pt x="716802" y="2632255"/>
                  <a:pt x="712298" y="2633217"/>
                </a:cubicBezTo>
                <a:cubicBezTo>
                  <a:pt x="713915" y="2618742"/>
                  <a:pt x="720037" y="2603306"/>
                  <a:pt x="717150" y="2589793"/>
                </a:cubicBezTo>
                <a:cubicBezTo>
                  <a:pt x="722616" y="2593335"/>
                  <a:pt x="722616" y="2593335"/>
                  <a:pt x="722616" y="2593335"/>
                </a:cubicBezTo>
                <a:cubicBezTo>
                  <a:pt x="725196" y="2583365"/>
                  <a:pt x="727775" y="2573394"/>
                  <a:pt x="727775" y="2573394"/>
                </a:cubicBezTo>
                <a:cubicBezTo>
                  <a:pt x="725196" y="2583365"/>
                  <a:pt x="720691" y="2584327"/>
                  <a:pt x="720691" y="2584327"/>
                </a:cubicBezTo>
                <a:cubicBezTo>
                  <a:pt x="723271" y="2574356"/>
                  <a:pt x="717805" y="2570815"/>
                  <a:pt x="721347" y="2565348"/>
                </a:cubicBezTo>
                <a:cubicBezTo>
                  <a:pt x="720385" y="2560844"/>
                  <a:pt x="720385" y="2560844"/>
                  <a:pt x="720385" y="2560844"/>
                </a:cubicBezTo>
                <a:cubicBezTo>
                  <a:pt x="720385" y="2560844"/>
                  <a:pt x="724889" y="2559882"/>
                  <a:pt x="723927" y="2555379"/>
                </a:cubicBezTo>
                <a:cubicBezTo>
                  <a:pt x="723927" y="2555379"/>
                  <a:pt x="723927" y="2555379"/>
                  <a:pt x="722964" y="2550874"/>
                </a:cubicBezTo>
                <a:cubicBezTo>
                  <a:pt x="722964" y="2550874"/>
                  <a:pt x="722002" y="2546370"/>
                  <a:pt x="722002" y="2546370"/>
                </a:cubicBezTo>
                <a:cubicBezTo>
                  <a:pt x="713956" y="2552799"/>
                  <a:pt x="713956" y="2552799"/>
                  <a:pt x="713956" y="2552799"/>
                </a:cubicBezTo>
                <a:cubicBezTo>
                  <a:pt x="713956" y="2552799"/>
                  <a:pt x="710415" y="2558265"/>
                  <a:pt x="711377" y="2562769"/>
                </a:cubicBezTo>
                <a:lnTo>
                  <a:pt x="712339" y="2567273"/>
                </a:lnTo>
                <a:cubicBezTo>
                  <a:pt x="716842" y="2566311"/>
                  <a:pt x="716842" y="2566311"/>
                  <a:pt x="716842" y="2566311"/>
                </a:cubicBezTo>
                <a:cubicBezTo>
                  <a:pt x="715226" y="2580785"/>
                  <a:pt x="708449" y="2615201"/>
                  <a:pt x="707794" y="2634179"/>
                </a:cubicBezTo>
                <a:cubicBezTo>
                  <a:pt x="704252" y="2639645"/>
                  <a:pt x="704252" y="2639645"/>
                  <a:pt x="704252" y="2639645"/>
                </a:cubicBezTo>
                <a:cubicBezTo>
                  <a:pt x="700710" y="2645112"/>
                  <a:pt x="700710" y="2645112"/>
                  <a:pt x="701673" y="2649616"/>
                </a:cubicBezTo>
                <a:cubicBezTo>
                  <a:pt x="706177" y="2648653"/>
                  <a:pt x="706177" y="2648653"/>
                  <a:pt x="706177" y="2648653"/>
                </a:cubicBezTo>
                <a:cubicBezTo>
                  <a:pt x="702635" y="2654119"/>
                  <a:pt x="701017" y="2668594"/>
                  <a:pt x="698438" y="2678565"/>
                </a:cubicBezTo>
                <a:cubicBezTo>
                  <a:pt x="693934" y="2679527"/>
                  <a:pt x="694896" y="2684031"/>
                  <a:pt x="695858" y="2688534"/>
                </a:cubicBezTo>
                <a:cubicBezTo>
                  <a:pt x="696821" y="2693039"/>
                  <a:pt x="696821" y="2693039"/>
                  <a:pt x="696821" y="2693039"/>
                </a:cubicBezTo>
                <a:cubicBezTo>
                  <a:pt x="696821" y="2693039"/>
                  <a:pt x="696821" y="2693039"/>
                  <a:pt x="701325" y="2692076"/>
                </a:cubicBezTo>
                <a:cubicBezTo>
                  <a:pt x="692931" y="2740966"/>
                  <a:pt x="684231" y="2766373"/>
                  <a:pt x="690967" y="2797901"/>
                </a:cubicBezTo>
                <a:cubicBezTo>
                  <a:pt x="690967" y="2797901"/>
                  <a:pt x="686462" y="2798864"/>
                  <a:pt x="687424" y="2803368"/>
                </a:cubicBezTo>
                <a:cubicBezTo>
                  <a:pt x="688387" y="2807872"/>
                  <a:pt x="688387" y="2807872"/>
                  <a:pt x="688387" y="2807872"/>
                </a:cubicBezTo>
                <a:cubicBezTo>
                  <a:pt x="689349" y="2812375"/>
                  <a:pt x="689349" y="2812375"/>
                  <a:pt x="689349" y="2812375"/>
                </a:cubicBezTo>
                <a:cubicBezTo>
                  <a:pt x="684845" y="2813338"/>
                  <a:pt x="683227" y="2827813"/>
                  <a:pt x="685152" y="2836821"/>
                </a:cubicBezTo>
                <a:cubicBezTo>
                  <a:pt x="685152" y="2836821"/>
                  <a:pt x="686114" y="2841326"/>
                  <a:pt x="681611" y="2842288"/>
                </a:cubicBezTo>
                <a:cubicBezTo>
                  <a:pt x="682573" y="2846791"/>
                  <a:pt x="682573" y="2846791"/>
                  <a:pt x="683535" y="2851295"/>
                </a:cubicBezTo>
                <a:cubicBezTo>
                  <a:pt x="683535" y="2851295"/>
                  <a:pt x="684497" y="2855799"/>
                  <a:pt x="684497" y="2855799"/>
                </a:cubicBezTo>
                <a:cubicBezTo>
                  <a:pt x="684497" y="2855799"/>
                  <a:pt x="684497" y="2855799"/>
                  <a:pt x="680955" y="2861265"/>
                </a:cubicBezTo>
                <a:cubicBezTo>
                  <a:pt x="680955" y="2861265"/>
                  <a:pt x="681918" y="2865770"/>
                  <a:pt x="681918" y="2865770"/>
                </a:cubicBezTo>
                <a:cubicBezTo>
                  <a:pt x="688346" y="2873815"/>
                  <a:pt x="673217" y="2891176"/>
                  <a:pt x="687691" y="2892794"/>
                </a:cubicBezTo>
                <a:cubicBezTo>
                  <a:pt x="683187" y="2893756"/>
                  <a:pt x="683187" y="2893756"/>
                  <a:pt x="684149" y="2898260"/>
                </a:cubicBezTo>
                <a:cubicBezTo>
                  <a:pt x="684149" y="2898260"/>
                  <a:pt x="685112" y="2902765"/>
                  <a:pt x="685112" y="2902765"/>
                </a:cubicBezTo>
                <a:cubicBezTo>
                  <a:pt x="686074" y="2907268"/>
                  <a:pt x="682533" y="2912734"/>
                  <a:pt x="683495" y="2917239"/>
                </a:cubicBezTo>
                <a:cubicBezTo>
                  <a:pt x="683495" y="2917239"/>
                  <a:pt x="683495" y="2917239"/>
                  <a:pt x="684457" y="2921742"/>
                </a:cubicBezTo>
                <a:cubicBezTo>
                  <a:pt x="682840" y="2936217"/>
                  <a:pt x="680260" y="2946188"/>
                  <a:pt x="678642" y="2960662"/>
                </a:cubicBezTo>
                <a:cubicBezTo>
                  <a:pt x="679604" y="2965165"/>
                  <a:pt x="679604" y="2965165"/>
                  <a:pt x="679604" y="2965165"/>
                </a:cubicBezTo>
                <a:cubicBezTo>
                  <a:pt x="679604" y="2965165"/>
                  <a:pt x="679604" y="2965165"/>
                  <a:pt x="675101" y="2966128"/>
                </a:cubicBezTo>
                <a:cubicBezTo>
                  <a:pt x="676063" y="2970632"/>
                  <a:pt x="676063" y="2970632"/>
                  <a:pt x="676063" y="2970632"/>
                </a:cubicBezTo>
                <a:cubicBezTo>
                  <a:pt x="677026" y="2975136"/>
                  <a:pt x="677026" y="2975136"/>
                  <a:pt x="677026" y="2975136"/>
                </a:cubicBezTo>
                <a:cubicBezTo>
                  <a:pt x="677026" y="2975136"/>
                  <a:pt x="681529" y="2974174"/>
                  <a:pt x="681529" y="2974174"/>
                </a:cubicBezTo>
                <a:cubicBezTo>
                  <a:pt x="677988" y="2979641"/>
                  <a:pt x="678950" y="2984144"/>
                  <a:pt x="679912" y="2988648"/>
                </a:cubicBezTo>
                <a:cubicBezTo>
                  <a:pt x="679912" y="2988648"/>
                  <a:pt x="678950" y="2984144"/>
                  <a:pt x="678950" y="2984144"/>
                </a:cubicBezTo>
                <a:cubicBezTo>
                  <a:pt x="677332" y="2998618"/>
                  <a:pt x="677332" y="2998618"/>
                  <a:pt x="678295" y="3003123"/>
                </a:cubicBezTo>
                <a:cubicBezTo>
                  <a:pt x="679257" y="3007627"/>
                  <a:pt x="680219" y="3012130"/>
                  <a:pt x="681182" y="3016635"/>
                </a:cubicBezTo>
                <a:cubicBezTo>
                  <a:pt x="681182" y="3016635"/>
                  <a:pt x="677640" y="3022102"/>
                  <a:pt x="677640" y="3022102"/>
                </a:cubicBezTo>
                <a:cubicBezTo>
                  <a:pt x="678602" y="3026605"/>
                  <a:pt x="678602" y="3026605"/>
                  <a:pt x="678602" y="3026605"/>
                </a:cubicBezTo>
                <a:cubicBezTo>
                  <a:pt x="678602" y="3026605"/>
                  <a:pt x="674098" y="3027567"/>
                  <a:pt x="675061" y="3032071"/>
                </a:cubicBezTo>
                <a:cubicBezTo>
                  <a:pt x="675061" y="3032071"/>
                  <a:pt x="676023" y="3036576"/>
                  <a:pt x="676023" y="3036576"/>
                </a:cubicBezTo>
                <a:cubicBezTo>
                  <a:pt x="680527" y="3035613"/>
                  <a:pt x="680527" y="3035613"/>
                  <a:pt x="680527" y="3035613"/>
                </a:cubicBezTo>
                <a:cubicBezTo>
                  <a:pt x="683413" y="3049126"/>
                  <a:pt x="681797" y="3063600"/>
                  <a:pt x="689187" y="3076150"/>
                </a:cubicBezTo>
                <a:cubicBezTo>
                  <a:pt x="688225" y="3071645"/>
                  <a:pt x="688225" y="3071645"/>
                  <a:pt x="683721" y="3072608"/>
                </a:cubicBezTo>
                <a:cubicBezTo>
                  <a:pt x="682759" y="3068104"/>
                  <a:pt x="682759" y="3068104"/>
                  <a:pt x="679217" y="3073570"/>
                </a:cubicBezTo>
                <a:cubicBezTo>
                  <a:pt x="680179" y="3078074"/>
                  <a:pt x="681142" y="3082578"/>
                  <a:pt x="681142" y="3082578"/>
                </a:cubicBezTo>
                <a:cubicBezTo>
                  <a:pt x="682104" y="3087082"/>
                  <a:pt x="682104" y="3087082"/>
                  <a:pt x="682104" y="3087082"/>
                </a:cubicBezTo>
                <a:cubicBezTo>
                  <a:pt x="675982" y="3102520"/>
                  <a:pt x="692382" y="3113145"/>
                  <a:pt x="682718" y="3134047"/>
                </a:cubicBezTo>
                <a:cubicBezTo>
                  <a:pt x="687222" y="3133085"/>
                  <a:pt x="687222" y="3133085"/>
                  <a:pt x="687222" y="3133085"/>
                </a:cubicBezTo>
                <a:cubicBezTo>
                  <a:pt x="682718" y="3134047"/>
                  <a:pt x="682718" y="3134047"/>
                  <a:pt x="683680" y="3138551"/>
                </a:cubicBezTo>
                <a:cubicBezTo>
                  <a:pt x="684642" y="3143056"/>
                  <a:pt x="684642" y="3143056"/>
                  <a:pt x="684642" y="3143056"/>
                </a:cubicBezTo>
                <a:cubicBezTo>
                  <a:pt x="687529" y="3156568"/>
                  <a:pt x="690416" y="3170080"/>
                  <a:pt x="690416" y="3170080"/>
                </a:cubicBezTo>
                <a:cubicBezTo>
                  <a:pt x="689203" y="3180936"/>
                  <a:pt x="691261" y="3169900"/>
                  <a:pt x="694395" y="3173203"/>
                </a:cubicBezTo>
                <a:lnTo>
                  <a:pt x="697712" y="3182366"/>
                </a:lnTo>
                <a:lnTo>
                  <a:pt x="697129" y="3182651"/>
                </a:lnTo>
                <a:lnTo>
                  <a:pt x="691373" y="3182827"/>
                </a:lnTo>
                <a:cubicBezTo>
                  <a:pt x="689925" y="3184314"/>
                  <a:pt x="689280" y="3186806"/>
                  <a:pt x="689762" y="3189059"/>
                </a:cubicBezTo>
                <a:cubicBezTo>
                  <a:pt x="692495" y="3190829"/>
                  <a:pt x="694910" y="3185604"/>
                  <a:pt x="696682" y="3182870"/>
                </a:cubicBezTo>
                <a:lnTo>
                  <a:pt x="697129" y="3182651"/>
                </a:lnTo>
                <a:lnTo>
                  <a:pt x="697807" y="3182630"/>
                </a:lnTo>
                <a:lnTo>
                  <a:pt x="697712" y="3182366"/>
                </a:lnTo>
                <a:lnTo>
                  <a:pt x="698813" y="3181826"/>
                </a:lnTo>
                <a:cubicBezTo>
                  <a:pt x="699335" y="3182893"/>
                  <a:pt x="699655" y="3185767"/>
                  <a:pt x="699731" y="3191637"/>
                </a:cubicBezTo>
                <a:cubicBezTo>
                  <a:pt x="695227" y="3192600"/>
                  <a:pt x="695227" y="3192600"/>
                  <a:pt x="696189" y="3197104"/>
                </a:cubicBezTo>
                <a:cubicBezTo>
                  <a:pt x="696189" y="3197104"/>
                  <a:pt x="697152" y="3201608"/>
                  <a:pt x="697152" y="3201608"/>
                </a:cubicBezTo>
                <a:cubicBezTo>
                  <a:pt x="693610" y="3207074"/>
                  <a:pt x="693610" y="3207074"/>
                  <a:pt x="693610" y="3207074"/>
                </a:cubicBezTo>
                <a:cubicBezTo>
                  <a:pt x="694573" y="3211578"/>
                  <a:pt x="694573" y="3211578"/>
                  <a:pt x="694573" y="3211578"/>
                </a:cubicBezTo>
                <a:cubicBezTo>
                  <a:pt x="694573" y="3211578"/>
                  <a:pt x="695535" y="3216083"/>
                  <a:pt x="696497" y="3220587"/>
                </a:cubicBezTo>
                <a:cubicBezTo>
                  <a:pt x="696497" y="3220587"/>
                  <a:pt x="697460" y="3225091"/>
                  <a:pt x="698422" y="3229595"/>
                </a:cubicBezTo>
                <a:cubicBezTo>
                  <a:pt x="693918" y="3230557"/>
                  <a:pt x="694880" y="3235061"/>
                  <a:pt x="695842" y="3239565"/>
                </a:cubicBezTo>
                <a:cubicBezTo>
                  <a:pt x="692300" y="3245032"/>
                  <a:pt x="692300" y="3245032"/>
                  <a:pt x="693262" y="3249536"/>
                </a:cubicBezTo>
                <a:cubicBezTo>
                  <a:pt x="693262" y="3249536"/>
                  <a:pt x="694224" y="3254039"/>
                  <a:pt x="694224" y="3254039"/>
                </a:cubicBezTo>
                <a:cubicBezTo>
                  <a:pt x="694224" y="3254039"/>
                  <a:pt x="695187" y="3258543"/>
                  <a:pt x="695187" y="3258543"/>
                </a:cubicBezTo>
                <a:cubicBezTo>
                  <a:pt x="690683" y="3259506"/>
                  <a:pt x="690683" y="3259506"/>
                  <a:pt x="690683" y="3259506"/>
                </a:cubicBezTo>
                <a:cubicBezTo>
                  <a:pt x="690683" y="3259506"/>
                  <a:pt x="690683" y="3259506"/>
                  <a:pt x="687141" y="3264972"/>
                </a:cubicBezTo>
                <a:cubicBezTo>
                  <a:pt x="688103" y="3269476"/>
                  <a:pt x="688103" y="3269476"/>
                  <a:pt x="688103" y="3269476"/>
                </a:cubicBezTo>
                <a:cubicBezTo>
                  <a:pt x="693569" y="3273018"/>
                  <a:pt x="693569" y="3273018"/>
                  <a:pt x="693569" y="3273018"/>
                </a:cubicBezTo>
                <a:cubicBezTo>
                  <a:pt x="694532" y="3277522"/>
                  <a:pt x="694532" y="3277522"/>
                  <a:pt x="694532" y="3277522"/>
                </a:cubicBezTo>
                <a:cubicBezTo>
                  <a:pt x="694532" y="3277522"/>
                  <a:pt x="695494" y="3282027"/>
                  <a:pt x="695494" y="3282027"/>
                </a:cubicBezTo>
                <a:cubicBezTo>
                  <a:pt x="696456" y="3286530"/>
                  <a:pt x="697419" y="3291034"/>
                  <a:pt x="698381" y="3295539"/>
                </a:cubicBezTo>
                <a:cubicBezTo>
                  <a:pt x="695802" y="3305508"/>
                  <a:pt x="696764" y="3310013"/>
                  <a:pt x="696764" y="3310013"/>
                </a:cubicBezTo>
                <a:cubicBezTo>
                  <a:pt x="697726" y="3314516"/>
                  <a:pt x="697726" y="3314516"/>
                  <a:pt x="697726" y="3314516"/>
                </a:cubicBezTo>
                <a:cubicBezTo>
                  <a:pt x="698689" y="3319021"/>
                  <a:pt x="698689" y="3319021"/>
                  <a:pt x="699651" y="3323525"/>
                </a:cubicBezTo>
                <a:cubicBezTo>
                  <a:pt x="699651" y="3323525"/>
                  <a:pt x="699651" y="3323525"/>
                  <a:pt x="704154" y="3322563"/>
                </a:cubicBezTo>
                <a:cubicBezTo>
                  <a:pt x="700613" y="3328029"/>
                  <a:pt x="700613" y="3328029"/>
                  <a:pt x="700613" y="3328029"/>
                </a:cubicBezTo>
                <a:cubicBezTo>
                  <a:pt x="700613" y="3328029"/>
                  <a:pt x="701575" y="3332533"/>
                  <a:pt x="702538" y="3337037"/>
                </a:cubicBezTo>
                <a:cubicBezTo>
                  <a:pt x="707349" y="3359557"/>
                  <a:pt x="712815" y="3363099"/>
                  <a:pt x="711198" y="3377573"/>
                </a:cubicBezTo>
                <a:cubicBezTo>
                  <a:pt x="706694" y="3378535"/>
                  <a:pt x="707656" y="3383040"/>
                  <a:pt x="707656" y="3383040"/>
                </a:cubicBezTo>
                <a:cubicBezTo>
                  <a:pt x="707656" y="3383040"/>
                  <a:pt x="708618" y="3387543"/>
                  <a:pt x="708618" y="3387543"/>
                </a:cubicBezTo>
                <a:cubicBezTo>
                  <a:pt x="713122" y="3386581"/>
                  <a:pt x="713122" y="3386581"/>
                  <a:pt x="713122" y="3386581"/>
                </a:cubicBezTo>
                <a:cubicBezTo>
                  <a:pt x="710543" y="3396552"/>
                  <a:pt x="712467" y="3405560"/>
                  <a:pt x="713430" y="3410064"/>
                </a:cubicBezTo>
                <a:cubicBezTo>
                  <a:pt x="714392" y="3414569"/>
                  <a:pt x="714392" y="3414569"/>
                  <a:pt x="714392" y="3414569"/>
                </a:cubicBezTo>
                <a:cubicBezTo>
                  <a:pt x="715354" y="3419072"/>
                  <a:pt x="715354" y="3419072"/>
                  <a:pt x="719858" y="3418109"/>
                </a:cubicBezTo>
                <a:cubicBezTo>
                  <a:pt x="722745" y="3431621"/>
                  <a:pt x="724670" y="3440630"/>
                  <a:pt x="722090" y="3450600"/>
                </a:cubicBezTo>
                <a:cubicBezTo>
                  <a:pt x="726594" y="3449638"/>
                  <a:pt x="726594" y="3449638"/>
                  <a:pt x="726594" y="3449638"/>
                </a:cubicBezTo>
                <a:cubicBezTo>
                  <a:pt x="730443" y="3467654"/>
                  <a:pt x="730443" y="3467654"/>
                  <a:pt x="730443" y="3467654"/>
                </a:cubicBezTo>
                <a:cubicBezTo>
                  <a:pt x="730443" y="3467654"/>
                  <a:pt x="730443" y="3467654"/>
                  <a:pt x="726902" y="3473121"/>
                </a:cubicBezTo>
                <a:cubicBezTo>
                  <a:pt x="724977" y="3464112"/>
                  <a:pt x="719510" y="3460571"/>
                  <a:pt x="716932" y="3470541"/>
                </a:cubicBezTo>
                <a:cubicBezTo>
                  <a:pt x="724977" y="3464112"/>
                  <a:pt x="725284" y="3487595"/>
                  <a:pt x="729788" y="3486633"/>
                </a:cubicBezTo>
                <a:cubicBezTo>
                  <a:pt x="738449" y="3527169"/>
                  <a:pt x="736524" y="3518161"/>
                  <a:pt x="749689" y="3557735"/>
                </a:cubicBezTo>
                <a:cubicBezTo>
                  <a:pt x="749689" y="3557735"/>
                  <a:pt x="745185" y="3558698"/>
                  <a:pt x="745185" y="3558698"/>
                </a:cubicBezTo>
                <a:cubicBezTo>
                  <a:pt x="746147" y="3563202"/>
                  <a:pt x="746147" y="3563202"/>
                  <a:pt x="747109" y="3567705"/>
                </a:cubicBezTo>
                <a:cubicBezTo>
                  <a:pt x="752883" y="3594729"/>
                  <a:pt x="754807" y="3603738"/>
                  <a:pt x="758656" y="3621755"/>
                </a:cubicBezTo>
                <a:cubicBezTo>
                  <a:pt x="758656" y="3621755"/>
                  <a:pt x="758656" y="3621755"/>
                  <a:pt x="759619" y="3626258"/>
                </a:cubicBezTo>
                <a:cubicBezTo>
                  <a:pt x="759619" y="3626258"/>
                  <a:pt x="759619" y="3626258"/>
                  <a:pt x="760581" y="3630762"/>
                </a:cubicBezTo>
                <a:cubicBezTo>
                  <a:pt x="762812" y="3663253"/>
                  <a:pt x="765085" y="3629800"/>
                  <a:pt x="773438" y="3646854"/>
                </a:cubicBezTo>
                <a:cubicBezTo>
                  <a:pt x="768934" y="3647816"/>
                  <a:pt x="762812" y="3663253"/>
                  <a:pt x="770859" y="3656824"/>
                </a:cubicBezTo>
                <a:cubicBezTo>
                  <a:pt x="771821" y="3661329"/>
                  <a:pt x="771821" y="3661329"/>
                  <a:pt x="771821" y="3661329"/>
                </a:cubicBezTo>
                <a:cubicBezTo>
                  <a:pt x="771821" y="3661329"/>
                  <a:pt x="771821" y="3661329"/>
                  <a:pt x="772783" y="3665832"/>
                </a:cubicBezTo>
                <a:cubicBezTo>
                  <a:pt x="768279" y="3666794"/>
                  <a:pt x="773745" y="3670336"/>
                  <a:pt x="773745" y="3670336"/>
                </a:cubicBezTo>
                <a:cubicBezTo>
                  <a:pt x="777595" y="3688353"/>
                  <a:pt x="773090" y="3689315"/>
                  <a:pt x="768586" y="3690277"/>
                </a:cubicBezTo>
                <a:cubicBezTo>
                  <a:pt x="772435" y="3708294"/>
                  <a:pt x="782406" y="3710872"/>
                  <a:pt x="779826" y="3720843"/>
                </a:cubicBezTo>
                <a:cubicBezTo>
                  <a:pt x="786255" y="3728889"/>
                  <a:pt x="789142" y="3742401"/>
                  <a:pt x="798149" y="3740476"/>
                </a:cubicBezTo>
                <a:cubicBezTo>
                  <a:pt x="795570" y="3750447"/>
                  <a:pt x="803923" y="3767501"/>
                  <a:pt x="793953" y="3764922"/>
                </a:cubicBezTo>
                <a:cubicBezTo>
                  <a:pt x="802306" y="3781975"/>
                  <a:pt x="802961" y="3762997"/>
                  <a:pt x="803268" y="3786479"/>
                </a:cubicBezTo>
                <a:cubicBezTo>
                  <a:pt x="804230" y="3790984"/>
                  <a:pt x="809697" y="3794526"/>
                  <a:pt x="815163" y="3798067"/>
                </a:cubicBezTo>
                <a:cubicBezTo>
                  <a:pt x="804230" y="3790984"/>
                  <a:pt x="818357" y="3835062"/>
                  <a:pt x="832177" y="3855657"/>
                </a:cubicBezTo>
                <a:cubicBezTo>
                  <a:pt x="829598" y="3865628"/>
                  <a:pt x="828635" y="3861124"/>
                  <a:pt x="823168" y="3857582"/>
                </a:cubicBezTo>
                <a:cubicBezTo>
                  <a:pt x="829598" y="3865628"/>
                  <a:pt x="830560" y="3870131"/>
                  <a:pt x="835064" y="3869169"/>
                </a:cubicBezTo>
                <a:cubicBezTo>
                  <a:pt x="827018" y="3875598"/>
                  <a:pt x="836026" y="3873673"/>
                  <a:pt x="834409" y="3888148"/>
                </a:cubicBezTo>
                <a:cubicBezTo>
                  <a:pt x="840837" y="3896193"/>
                  <a:pt x="837951" y="3882681"/>
                  <a:pt x="849190" y="3913248"/>
                </a:cubicBezTo>
                <a:lnTo>
                  <a:pt x="845537" y="3910175"/>
                </a:lnTo>
                <a:lnTo>
                  <a:pt x="841800" y="3900698"/>
                </a:lnTo>
                <a:cubicBezTo>
                  <a:pt x="842281" y="3902950"/>
                  <a:pt x="843003" y="3906328"/>
                  <a:pt x="844166" y="3909023"/>
                </a:cubicBezTo>
                <a:lnTo>
                  <a:pt x="845537" y="3910175"/>
                </a:lnTo>
                <a:lnTo>
                  <a:pt x="852077" y="3926760"/>
                </a:lnTo>
                <a:cubicBezTo>
                  <a:pt x="846611" y="3923218"/>
                  <a:pt x="842107" y="3924181"/>
                  <a:pt x="838565" y="3929646"/>
                </a:cubicBezTo>
                <a:cubicBezTo>
                  <a:pt x="827325" y="3899080"/>
                  <a:pt x="824438" y="3885568"/>
                  <a:pt x="808694" y="3855965"/>
                </a:cubicBezTo>
                <a:cubicBezTo>
                  <a:pt x="800649" y="3862393"/>
                  <a:pt x="792295" y="3845339"/>
                  <a:pt x="782980" y="3823781"/>
                </a:cubicBezTo>
                <a:cubicBezTo>
                  <a:pt x="776551" y="3815736"/>
                  <a:pt x="775588" y="3811232"/>
                  <a:pt x="773664" y="3802224"/>
                </a:cubicBezTo>
                <a:cubicBezTo>
                  <a:pt x="772702" y="3797720"/>
                  <a:pt x="770777" y="3788711"/>
                  <a:pt x="769815" y="3784208"/>
                </a:cubicBezTo>
                <a:cubicBezTo>
                  <a:pt x="766274" y="3789673"/>
                  <a:pt x="761154" y="3743671"/>
                  <a:pt x="756958" y="3768116"/>
                </a:cubicBezTo>
                <a:lnTo>
                  <a:pt x="750222" y="3736587"/>
                </a:lnTo>
                <a:cubicBezTo>
                  <a:pt x="744449" y="3709563"/>
                  <a:pt x="760192" y="3739167"/>
                  <a:pt x="751840" y="3722113"/>
                </a:cubicBezTo>
                <a:cubicBezTo>
                  <a:pt x="750877" y="3717608"/>
                  <a:pt x="749915" y="3713105"/>
                  <a:pt x="748953" y="3708601"/>
                </a:cubicBezTo>
                <a:cubicBezTo>
                  <a:pt x="748953" y="3708601"/>
                  <a:pt x="747991" y="3704096"/>
                  <a:pt x="747991" y="3704096"/>
                </a:cubicBezTo>
                <a:cubicBezTo>
                  <a:pt x="747991" y="3704096"/>
                  <a:pt x="747991" y="3704096"/>
                  <a:pt x="747028" y="3699593"/>
                </a:cubicBezTo>
                <a:cubicBezTo>
                  <a:pt x="747991" y="3704096"/>
                  <a:pt x="747991" y="3704096"/>
                  <a:pt x="752494" y="3703134"/>
                </a:cubicBezTo>
                <a:cubicBezTo>
                  <a:pt x="744142" y="3686081"/>
                  <a:pt x="744142" y="3686081"/>
                  <a:pt x="744142" y="3686081"/>
                </a:cubicBezTo>
                <a:cubicBezTo>
                  <a:pt x="747683" y="3680614"/>
                  <a:pt x="747683" y="3680614"/>
                  <a:pt x="747683" y="3680614"/>
                </a:cubicBezTo>
                <a:cubicBezTo>
                  <a:pt x="747683" y="3680614"/>
                  <a:pt x="747683" y="3680614"/>
                  <a:pt x="746720" y="3676110"/>
                </a:cubicBezTo>
                <a:cubicBezTo>
                  <a:pt x="745758" y="3671606"/>
                  <a:pt x="745758" y="3671606"/>
                  <a:pt x="745758" y="3671606"/>
                </a:cubicBezTo>
                <a:cubicBezTo>
                  <a:pt x="744796" y="3667102"/>
                  <a:pt x="740292" y="3668064"/>
                  <a:pt x="740292" y="3668064"/>
                </a:cubicBezTo>
                <a:cubicBezTo>
                  <a:pt x="739984" y="3644582"/>
                  <a:pt x="735481" y="3645544"/>
                  <a:pt x="734519" y="3641040"/>
                </a:cubicBezTo>
                <a:cubicBezTo>
                  <a:pt x="734519" y="3641040"/>
                  <a:pt x="729052" y="3637498"/>
                  <a:pt x="729052" y="3637498"/>
                </a:cubicBezTo>
                <a:cubicBezTo>
                  <a:pt x="726165" y="3623986"/>
                  <a:pt x="727783" y="3609512"/>
                  <a:pt x="723279" y="3610474"/>
                </a:cubicBezTo>
                <a:cubicBezTo>
                  <a:pt x="722316" y="3605970"/>
                  <a:pt x="722316" y="3605970"/>
                  <a:pt x="722316" y="3605970"/>
                </a:cubicBezTo>
                <a:cubicBezTo>
                  <a:pt x="722316" y="3605970"/>
                  <a:pt x="721354" y="3601465"/>
                  <a:pt x="721354" y="3601465"/>
                </a:cubicBezTo>
                <a:cubicBezTo>
                  <a:pt x="717812" y="3606932"/>
                  <a:pt x="717812" y="3606932"/>
                  <a:pt x="717812" y="3606932"/>
                </a:cubicBezTo>
                <a:cubicBezTo>
                  <a:pt x="722972" y="3586991"/>
                  <a:pt x="710769" y="3551922"/>
                  <a:pt x="707227" y="3557387"/>
                </a:cubicBezTo>
                <a:cubicBezTo>
                  <a:pt x="712694" y="3560929"/>
                  <a:pt x="709152" y="3566396"/>
                  <a:pt x="710114" y="3570900"/>
                </a:cubicBezTo>
                <a:cubicBezTo>
                  <a:pt x="708190" y="3561892"/>
                  <a:pt x="702723" y="3558350"/>
                  <a:pt x="702723" y="3558350"/>
                </a:cubicBezTo>
                <a:cubicBezTo>
                  <a:pt x="705610" y="3571863"/>
                  <a:pt x="705610" y="3571863"/>
                  <a:pt x="705610" y="3571863"/>
                </a:cubicBezTo>
                <a:cubicBezTo>
                  <a:pt x="705610" y="3571863"/>
                  <a:pt x="701106" y="3572825"/>
                  <a:pt x="700144" y="3568320"/>
                </a:cubicBezTo>
                <a:cubicBezTo>
                  <a:pt x="696602" y="3573787"/>
                  <a:pt x="697564" y="3578290"/>
                  <a:pt x="702068" y="3577328"/>
                </a:cubicBezTo>
                <a:cubicBezTo>
                  <a:pt x="702068" y="3577328"/>
                  <a:pt x="702068" y="3577328"/>
                  <a:pt x="703031" y="3581832"/>
                </a:cubicBezTo>
                <a:cubicBezTo>
                  <a:pt x="696909" y="3597269"/>
                  <a:pt x="688863" y="3603698"/>
                  <a:pt x="695599" y="3635226"/>
                </a:cubicBezTo>
                <a:cubicBezTo>
                  <a:pt x="696561" y="3639730"/>
                  <a:pt x="696561" y="3639730"/>
                  <a:pt x="697524" y="3644234"/>
                </a:cubicBezTo>
                <a:cubicBezTo>
                  <a:pt x="692057" y="3640692"/>
                  <a:pt x="692057" y="3640692"/>
                  <a:pt x="687553" y="3641655"/>
                </a:cubicBezTo>
                <a:cubicBezTo>
                  <a:pt x="686591" y="3637151"/>
                  <a:pt x="686591" y="3637151"/>
                  <a:pt x="685628" y="3632647"/>
                </a:cubicBezTo>
                <a:cubicBezTo>
                  <a:pt x="681125" y="3633609"/>
                  <a:pt x="680163" y="3629105"/>
                  <a:pt x="681125" y="3633609"/>
                </a:cubicBezTo>
                <a:cubicBezTo>
                  <a:pt x="681125" y="3633609"/>
                  <a:pt x="682087" y="3638113"/>
                  <a:pt x="682087" y="3638113"/>
                </a:cubicBezTo>
                <a:cubicBezTo>
                  <a:pt x="670847" y="3607547"/>
                  <a:pt x="672465" y="3593073"/>
                  <a:pt x="660262" y="3558002"/>
                </a:cubicBezTo>
                <a:cubicBezTo>
                  <a:pt x="665729" y="3561544"/>
                  <a:pt x="666691" y="3566048"/>
                  <a:pt x="665729" y="3561544"/>
                </a:cubicBezTo>
                <a:cubicBezTo>
                  <a:pt x="665729" y="3561544"/>
                  <a:pt x="669270" y="3556078"/>
                  <a:pt x="669270" y="3556078"/>
                </a:cubicBezTo>
                <a:lnTo>
                  <a:pt x="671194" y="3565085"/>
                </a:lnTo>
                <a:cubicBezTo>
                  <a:pt x="670887" y="3541603"/>
                  <a:pt x="668001" y="3528091"/>
                  <a:pt x="660609" y="3515542"/>
                </a:cubicBezTo>
                <a:cubicBezTo>
                  <a:pt x="660609" y="3515542"/>
                  <a:pt x="660609" y="3515542"/>
                  <a:pt x="665114" y="3514579"/>
                </a:cubicBezTo>
                <a:lnTo>
                  <a:pt x="664152" y="3510075"/>
                </a:lnTo>
                <a:cubicBezTo>
                  <a:pt x="663189" y="3505570"/>
                  <a:pt x="663189" y="3505570"/>
                  <a:pt x="662227" y="3501067"/>
                </a:cubicBezTo>
                <a:cubicBezTo>
                  <a:pt x="655798" y="3493021"/>
                  <a:pt x="656454" y="3474043"/>
                  <a:pt x="655491" y="3469539"/>
                </a:cubicBezTo>
                <a:cubicBezTo>
                  <a:pt x="655491" y="3469539"/>
                  <a:pt x="654529" y="3465034"/>
                  <a:pt x="654529" y="3465034"/>
                </a:cubicBezTo>
                <a:cubicBezTo>
                  <a:pt x="653567" y="3460530"/>
                  <a:pt x="653567" y="3460530"/>
                  <a:pt x="653567" y="3460530"/>
                </a:cubicBezTo>
                <a:cubicBezTo>
                  <a:pt x="646175" y="3447980"/>
                  <a:pt x="644906" y="3419994"/>
                  <a:pt x="639439" y="3416453"/>
                </a:cubicBezTo>
                <a:cubicBezTo>
                  <a:pt x="639439" y="3416453"/>
                  <a:pt x="638477" y="3411948"/>
                  <a:pt x="638477" y="3411948"/>
                </a:cubicBezTo>
                <a:cubicBezTo>
                  <a:pt x="638477" y="3411948"/>
                  <a:pt x="637515" y="3407444"/>
                  <a:pt x="637515" y="3407444"/>
                </a:cubicBezTo>
                <a:cubicBezTo>
                  <a:pt x="636552" y="3402940"/>
                  <a:pt x="635590" y="3398436"/>
                  <a:pt x="635590" y="3398436"/>
                </a:cubicBezTo>
                <a:cubicBezTo>
                  <a:pt x="631087" y="3399398"/>
                  <a:pt x="631087" y="3399398"/>
                  <a:pt x="633012" y="3408406"/>
                </a:cubicBezTo>
                <a:cubicBezTo>
                  <a:pt x="633012" y="3408406"/>
                  <a:pt x="628507" y="3409369"/>
                  <a:pt x="629469" y="3413873"/>
                </a:cubicBezTo>
                <a:cubicBezTo>
                  <a:pt x="632049" y="3403902"/>
                  <a:pt x="626583" y="3400361"/>
                  <a:pt x="625620" y="3395856"/>
                </a:cubicBezTo>
                <a:cubicBezTo>
                  <a:pt x="630125" y="3394894"/>
                  <a:pt x="630125" y="3394894"/>
                  <a:pt x="630125" y="3394894"/>
                </a:cubicBezTo>
                <a:cubicBezTo>
                  <a:pt x="630125" y="3394894"/>
                  <a:pt x="629163" y="3390391"/>
                  <a:pt x="629163" y="3390391"/>
                </a:cubicBezTo>
                <a:cubicBezTo>
                  <a:pt x="628200" y="3385887"/>
                  <a:pt x="628200" y="3385887"/>
                  <a:pt x="628200" y="3385887"/>
                </a:cubicBezTo>
                <a:cubicBezTo>
                  <a:pt x="623696" y="3386849"/>
                  <a:pt x="623696" y="3386849"/>
                  <a:pt x="623696" y="3386849"/>
                </a:cubicBezTo>
                <a:cubicBezTo>
                  <a:pt x="619847" y="3368832"/>
                  <a:pt x="625314" y="3372374"/>
                  <a:pt x="627892" y="3362404"/>
                </a:cubicBezTo>
                <a:cubicBezTo>
                  <a:pt x="623389" y="3363366"/>
                  <a:pt x="620502" y="3349854"/>
                  <a:pt x="615998" y="3350816"/>
                </a:cubicBezTo>
                <a:cubicBezTo>
                  <a:pt x="623389" y="3363366"/>
                  <a:pt x="610839" y="3370757"/>
                  <a:pt x="618229" y="3383307"/>
                </a:cubicBezTo>
                <a:cubicBezTo>
                  <a:pt x="620809" y="3373337"/>
                  <a:pt x="621771" y="3377840"/>
                  <a:pt x="623696" y="3386849"/>
                </a:cubicBezTo>
                <a:cubicBezTo>
                  <a:pt x="619192" y="3387811"/>
                  <a:pt x="619192" y="3387811"/>
                  <a:pt x="619192" y="3387811"/>
                </a:cubicBezTo>
                <a:cubicBezTo>
                  <a:pt x="619192" y="3387811"/>
                  <a:pt x="619192" y="3387811"/>
                  <a:pt x="620154" y="3392315"/>
                </a:cubicBezTo>
                <a:cubicBezTo>
                  <a:pt x="620154" y="3392315"/>
                  <a:pt x="621116" y="3396819"/>
                  <a:pt x="621116" y="3396819"/>
                </a:cubicBezTo>
                <a:cubicBezTo>
                  <a:pt x="625620" y="3395856"/>
                  <a:pt x="625620" y="3395856"/>
                  <a:pt x="625620" y="3395856"/>
                </a:cubicBezTo>
                <a:cubicBezTo>
                  <a:pt x="628354" y="3397627"/>
                  <a:pt x="628190" y="3402373"/>
                  <a:pt x="628026" y="3407116"/>
                </a:cubicBezTo>
                <a:lnTo>
                  <a:pt x="629469" y="3413873"/>
                </a:lnTo>
                <a:lnTo>
                  <a:pt x="630432" y="3418377"/>
                </a:lnTo>
                <a:cubicBezTo>
                  <a:pt x="625927" y="3419340"/>
                  <a:pt x="625927" y="3419340"/>
                  <a:pt x="625927" y="3419340"/>
                </a:cubicBezTo>
                <a:cubicBezTo>
                  <a:pt x="625927" y="3419340"/>
                  <a:pt x="625927" y="3419340"/>
                  <a:pt x="626889" y="3423843"/>
                </a:cubicBezTo>
                <a:cubicBezTo>
                  <a:pt x="627852" y="3428347"/>
                  <a:pt x="627852" y="3428347"/>
                  <a:pt x="627852" y="3428347"/>
                </a:cubicBezTo>
                <a:cubicBezTo>
                  <a:pt x="631047" y="3465341"/>
                  <a:pt x="646135" y="3513924"/>
                  <a:pt x="654488" y="3530978"/>
                </a:cubicBezTo>
                <a:cubicBezTo>
                  <a:pt x="654488" y="3530978"/>
                  <a:pt x="654488" y="3530978"/>
                  <a:pt x="649984" y="3531940"/>
                </a:cubicBezTo>
                <a:cubicBezTo>
                  <a:pt x="649984" y="3531940"/>
                  <a:pt x="650946" y="3536445"/>
                  <a:pt x="651908" y="3540948"/>
                </a:cubicBezTo>
                <a:cubicBezTo>
                  <a:pt x="661224" y="3562507"/>
                  <a:pt x="654795" y="3554460"/>
                  <a:pt x="655758" y="3558965"/>
                </a:cubicBezTo>
                <a:cubicBezTo>
                  <a:pt x="663149" y="3571514"/>
                  <a:pt x="675658" y="3630067"/>
                  <a:pt x="671154" y="3631029"/>
                </a:cubicBezTo>
                <a:cubicBezTo>
                  <a:pt x="680470" y="3652588"/>
                  <a:pt x="676927" y="3658053"/>
                  <a:pt x="691054" y="3702132"/>
                </a:cubicBezTo>
                <a:cubicBezTo>
                  <a:pt x="693941" y="3715644"/>
                  <a:pt x="692324" y="3730118"/>
                  <a:pt x="695211" y="3743630"/>
                </a:cubicBezTo>
                <a:cubicBezTo>
                  <a:pt x="692632" y="3753601"/>
                  <a:pt x="687165" y="3750059"/>
                  <a:pt x="689090" y="3759068"/>
                </a:cubicBezTo>
                <a:cubicBezTo>
                  <a:pt x="685855" y="3788016"/>
                  <a:pt x="699019" y="3827590"/>
                  <a:pt x="700289" y="3855577"/>
                </a:cubicBezTo>
                <a:cubicBezTo>
                  <a:pt x="701251" y="3860081"/>
                  <a:pt x="694823" y="3852035"/>
                  <a:pt x="693861" y="3847531"/>
                </a:cubicBezTo>
                <a:cubicBezTo>
                  <a:pt x="692243" y="3862005"/>
                  <a:pt x="703791" y="3916054"/>
                  <a:pt x="687392" y="3905429"/>
                </a:cubicBezTo>
                <a:cubicBezTo>
                  <a:pt x="680963" y="3897383"/>
                  <a:pt x="680963" y="3897383"/>
                  <a:pt x="680963" y="3897383"/>
                </a:cubicBezTo>
                <a:cubicBezTo>
                  <a:pt x="682887" y="3906391"/>
                  <a:pt x="682887" y="3906391"/>
                  <a:pt x="682887" y="3906391"/>
                </a:cubicBezTo>
                <a:cubicBezTo>
                  <a:pt x="670993" y="3894803"/>
                  <a:pt x="666181" y="3872282"/>
                  <a:pt x="655904" y="3846221"/>
                </a:cubicBezTo>
                <a:cubicBezTo>
                  <a:pt x="653017" y="3832709"/>
                  <a:pt x="650130" y="3819197"/>
                  <a:pt x="647550" y="3829168"/>
                </a:cubicBezTo>
                <a:cubicBezTo>
                  <a:pt x="646588" y="3824663"/>
                  <a:pt x="646588" y="3824663"/>
                  <a:pt x="646588" y="3824663"/>
                </a:cubicBezTo>
                <a:cubicBezTo>
                  <a:pt x="642083" y="3825626"/>
                  <a:pt x="642083" y="3825626"/>
                  <a:pt x="642083" y="3825626"/>
                </a:cubicBezTo>
                <a:cubicBezTo>
                  <a:pt x="633076" y="3827550"/>
                  <a:pt x="639197" y="3812114"/>
                  <a:pt x="637272" y="3803105"/>
                </a:cubicBezTo>
                <a:cubicBezTo>
                  <a:pt x="634693" y="3813076"/>
                  <a:pt x="625377" y="3791517"/>
                  <a:pt x="628264" y="3805029"/>
                </a:cubicBezTo>
                <a:cubicBezTo>
                  <a:pt x="633731" y="3808571"/>
                  <a:pt x="635655" y="3817579"/>
                  <a:pt x="631151" y="3818541"/>
                </a:cubicBezTo>
                <a:cubicBezTo>
                  <a:pt x="636618" y="3822083"/>
                  <a:pt x="638542" y="3831092"/>
                  <a:pt x="641429" y="3844604"/>
                </a:cubicBezTo>
                <a:cubicBezTo>
                  <a:pt x="630803" y="3861003"/>
                  <a:pt x="638809" y="3920518"/>
                  <a:pt x="653897" y="3969100"/>
                </a:cubicBezTo>
                <a:cubicBezTo>
                  <a:pt x="650356" y="3974566"/>
                  <a:pt x="650356" y="3974566"/>
                  <a:pt x="646814" y="3980033"/>
                </a:cubicBezTo>
                <a:cubicBezTo>
                  <a:pt x="641347" y="3976491"/>
                  <a:pt x="640385" y="3971986"/>
                  <a:pt x="639423" y="3967483"/>
                </a:cubicBezTo>
                <a:cubicBezTo>
                  <a:pt x="639423" y="3967483"/>
                  <a:pt x="638461" y="3962979"/>
                  <a:pt x="638461" y="3962979"/>
                </a:cubicBezTo>
                <a:cubicBezTo>
                  <a:pt x="638461" y="3962979"/>
                  <a:pt x="632995" y="3959436"/>
                  <a:pt x="632995" y="3959436"/>
                </a:cubicBezTo>
                <a:cubicBezTo>
                  <a:pt x="632995" y="3959436"/>
                  <a:pt x="632995" y="3959436"/>
                  <a:pt x="633958" y="3963941"/>
                </a:cubicBezTo>
                <a:cubicBezTo>
                  <a:pt x="633958" y="3963941"/>
                  <a:pt x="634920" y="3968445"/>
                  <a:pt x="634920" y="3968445"/>
                </a:cubicBezTo>
                <a:cubicBezTo>
                  <a:pt x="634920" y="3968445"/>
                  <a:pt x="629453" y="3964903"/>
                  <a:pt x="628491" y="3960399"/>
                </a:cubicBezTo>
                <a:cubicBezTo>
                  <a:pt x="626566" y="3951391"/>
                  <a:pt x="625604" y="3946887"/>
                  <a:pt x="623679" y="3937879"/>
                </a:cubicBezTo>
                <a:lnTo>
                  <a:pt x="631167" y="3950879"/>
                </a:lnTo>
                <a:lnTo>
                  <a:pt x="632033" y="3954933"/>
                </a:lnTo>
                <a:cubicBezTo>
                  <a:pt x="637979" y="3960727"/>
                  <a:pt x="636373" y="3958715"/>
                  <a:pt x="633038" y="3954129"/>
                </a:cubicBezTo>
                <a:lnTo>
                  <a:pt x="631167" y="3950879"/>
                </a:lnTo>
                <a:lnTo>
                  <a:pt x="629507" y="3943110"/>
                </a:lnTo>
                <a:cubicBezTo>
                  <a:pt x="629146" y="3941420"/>
                  <a:pt x="629146" y="3941420"/>
                  <a:pt x="629146" y="3941420"/>
                </a:cubicBezTo>
                <a:cubicBezTo>
                  <a:pt x="629146" y="3941420"/>
                  <a:pt x="633649" y="3940458"/>
                  <a:pt x="633649" y="3940458"/>
                </a:cubicBezTo>
                <a:cubicBezTo>
                  <a:pt x="633649" y="3940458"/>
                  <a:pt x="633649" y="3940458"/>
                  <a:pt x="632687" y="3935955"/>
                </a:cubicBezTo>
                <a:cubicBezTo>
                  <a:pt x="632687" y="3935955"/>
                  <a:pt x="631725" y="3931450"/>
                  <a:pt x="631725" y="3931450"/>
                </a:cubicBezTo>
                <a:cubicBezTo>
                  <a:pt x="628184" y="3936917"/>
                  <a:pt x="627222" y="3932412"/>
                  <a:pt x="627222" y="3932412"/>
                </a:cubicBezTo>
                <a:cubicBezTo>
                  <a:pt x="626259" y="3927908"/>
                  <a:pt x="625297" y="3923405"/>
                  <a:pt x="620793" y="3924367"/>
                </a:cubicBezTo>
                <a:cubicBezTo>
                  <a:pt x="619830" y="3919863"/>
                  <a:pt x="619830" y="3919863"/>
                  <a:pt x="619830" y="3919863"/>
                </a:cubicBezTo>
                <a:cubicBezTo>
                  <a:pt x="624335" y="3918900"/>
                  <a:pt x="623372" y="3914396"/>
                  <a:pt x="618868" y="3915358"/>
                </a:cubicBezTo>
                <a:cubicBezTo>
                  <a:pt x="617906" y="3910855"/>
                  <a:pt x="615741" y="3900721"/>
                  <a:pt x="614177" y="3893402"/>
                </a:cubicBezTo>
                <a:lnTo>
                  <a:pt x="613094" y="3888334"/>
                </a:lnTo>
                <a:cubicBezTo>
                  <a:pt x="615019" y="3897343"/>
                  <a:pt x="613401" y="3911817"/>
                  <a:pt x="613401" y="3911817"/>
                </a:cubicBezTo>
                <a:cubicBezTo>
                  <a:pt x="610515" y="3898305"/>
                  <a:pt x="603124" y="3885754"/>
                  <a:pt x="600237" y="3872242"/>
                </a:cubicBezTo>
                <a:cubicBezTo>
                  <a:pt x="590922" y="3850685"/>
                  <a:pt x="591229" y="3874167"/>
                  <a:pt x="579335" y="3862579"/>
                </a:cubicBezTo>
                <a:cubicBezTo>
                  <a:pt x="569056" y="3836517"/>
                  <a:pt x="563590" y="3832975"/>
                  <a:pt x="556854" y="3801448"/>
                </a:cubicBezTo>
                <a:cubicBezTo>
                  <a:pt x="553312" y="3806914"/>
                  <a:pt x="555236" y="3815922"/>
                  <a:pt x="558123" y="3829434"/>
                </a:cubicBezTo>
                <a:cubicBezTo>
                  <a:pt x="557161" y="3824930"/>
                  <a:pt x="550733" y="3816885"/>
                  <a:pt x="546884" y="3798868"/>
                </a:cubicBezTo>
                <a:cubicBezTo>
                  <a:pt x="543342" y="3804335"/>
                  <a:pt x="538838" y="3805297"/>
                  <a:pt x="542686" y="3823313"/>
                </a:cubicBezTo>
                <a:cubicBezTo>
                  <a:pt x="541724" y="3818809"/>
                  <a:pt x="541724" y="3818809"/>
                  <a:pt x="541724" y="3818809"/>
                </a:cubicBezTo>
                <a:cubicBezTo>
                  <a:pt x="520861" y="3743202"/>
                  <a:pt x="504503" y="3666633"/>
                  <a:pt x="488144" y="3590064"/>
                </a:cubicBezTo>
                <a:cubicBezTo>
                  <a:pt x="486220" y="3581057"/>
                  <a:pt x="484295" y="3572049"/>
                  <a:pt x="482371" y="3563040"/>
                </a:cubicBezTo>
                <a:cubicBezTo>
                  <a:pt x="407490" y="3121615"/>
                  <a:pt x="444750" y="2678088"/>
                  <a:pt x="578133" y="2267918"/>
                </a:cubicBezTo>
                <a:lnTo>
                  <a:pt x="592980" y="2227702"/>
                </a:lnTo>
                <a:lnTo>
                  <a:pt x="600194" y="2211410"/>
                </a:lnTo>
                <a:lnTo>
                  <a:pt x="638131" y="2105404"/>
                </a:lnTo>
                <a:lnTo>
                  <a:pt x="652761" y="2065777"/>
                </a:lnTo>
                <a:cubicBezTo>
                  <a:pt x="762747" y="1800400"/>
                  <a:pt x="914268" y="1552475"/>
                  <a:pt x="1102577" y="1332509"/>
                </a:cubicBezTo>
                <a:close/>
                <a:moveTo>
                  <a:pt x="1683816" y="1083716"/>
                </a:moveTo>
                <a:lnTo>
                  <a:pt x="1679236" y="1086770"/>
                </a:lnTo>
                <a:lnTo>
                  <a:pt x="1682424" y="1084298"/>
                </a:lnTo>
                <a:close/>
                <a:moveTo>
                  <a:pt x="3808051" y="599460"/>
                </a:moveTo>
                <a:lnTo>
                  <a:pt x="3814670" y="600728"/>
                </a:lnTo>
                <a:lnTo>
                  <a:pt x="3819307" y="603027"/>
                </a:lnTo>
                <a:close/>
                <a:moveTo>
                  <a:pt x="1626222" y="1047191"/>
                </a:moveTo>
                <a:lnTo>
                  <a:pt x="1626514" y="1048557"/>
                </a:lnTo>
                <a:cubicBezTo>
                  <a:pt x="1626514" y="1048557"/>
                  <a:pt x="1626514" y="1048557"/>
                  <a:pt x="1622009" y="1049520"/>
                </a:cubicBezTo>
                <a:close/>
                <a:moveTo>
                  <a:pt x="3198980" y="688397"/>
                </a:moveTo>
                <a:cubicBezTo>
                  <a:pt x="3198171" y="688055"/>
                  <a:pt x="3199015" y="687874"/>
                  <a:pt x="3202634" y="688279"/>
                </a:cubicBezTo>
                <a:lnTo>
                  <a:pt x="3199068" y="688412"/>
                </a:lnTo>
                <a:close/>
                <a:moveTo>
                  <a:pt x="1688956" y="988120"/>
                </a:moveTo>
                <a:cubicBezTo>
                  <a:pt x="1688956" y="988120"/>
                  <a:pt x="1693460" y="987158"/>
                  <a:pt x="1697964" y="986196"/>
                </a:cubicBezTo>
                <a:cubicBezTo>
                  <a:pt x="1694422" y="991662"/>
                  <a:pt x="1694422" y="991662"/>
                  <a:pt x="1694422" y="991662"/>
                </a:cubicBezTo>
                <a:cubicBezTo>
                  <a:pt x="1695385" y="996167"/>
                  <a:pt x="1699889" y="995204"/>
                  <a:pt x="1703431" y="989738"/>
                </a:cubicBezTo>
                <a:cubicBezTo>
                  <a:pt x="1692325" y="1003884"/>
                  <a:pt x="1681622" y="1014413"/>
                  <a:pt x="1668870" y="1023613"/>
                </a:cubicBezTo>
                <a:lnTo>
                  <a:pt x="1626222" y="1047191"/>
                </a:lnTo>
                <a:lnTo>
                  <a:pt x="1625552" y="1044054"/>
                </a:lnTo>
                <a:cubicBezTo>
                  <a:pt x="1625552" y="1044054"/>
                  <a:pt x="1622009" y="1049520"/>
                  <a:pt x="1622009" y="1049520"/>
                </a:cubicBezTo>
                <a:cubicBezTo>
                  <a:pt x="1613002" y="1051444"/>
                  <a:pt x="1613964" y="1055948"/>
                  <a:pt x="1604955" y="1057873"/>
                </a:cubicBezTo>
                <a:cubicBezTo>
                  <a:pt x="1600452" y="1058835"/>
                  <a:pt x="1600452" y="1058835"/>
                  <a:pt x="1600452" y="1058835"/>
                </a:cubicBezTo>
                <a:cubicBezTo>
                  <a:pt x="1600452" y="1058835"/>
                  <a:pt x="1601414" y="1063339"/>
                  <a:pt x="1601414" y="1063339"/>
                </a:cubicBezTo>
                <a:cubicBezTo>
                  <a:pt x="1596910" y="1064302"/>
                  <a:pt x="1596910" y="1064302"/>
                  <a:pt x="1596910" y="1064302"/>
                </a:cubicBezTo>
                <a:lnTo>
                  <a:pt x="1568524" y="1077178"/>
                </a:lnTo>
                <a:lnTo>
                  <a:pt x="1633720" y="1022132"/>
                </a:lnTo>
                <a:lnTo>
                  <a:pt x="1644223" y="1021226"/>
                </a:lnTo>
                <a:cubicBezTo>
                  <a:pt x="1657254" y="1016087"/>
                  <a:pt x="1671575" y="1005962"/>
                  <a:pt x="1688956" y="988120"/>
                </a:cubicBezTo>
                <a:close/>
                <a:moveTo>
                  <a:pt x="1987536" y="886654"/>
                </a:moveTo>
                <a:cubicBezTo>
                  <a:pt x="1983994" y="892120"/>
                  <a:pt x="1993964" y="894699"/>
                  <a:pt x="2023568" y="878956"/>
                </a:cubicBezTo>
                <a:cubicBezTo>
                  <a:pt x="1998468" y="893737"/>
                  <a:pt x="1964360" y="910444"/>
                  <a:pt x="1940222" y="929729"/>
                </a:cubicBezTo>
                <a:cubicBezTo>
                  <a:pt x="1914642" y="942259"/>
                  <a:pt x="1884534" y="958404"/>
                  <a:pt x="1864697" y="973018"/>
                </a:cubicBezTo>
                <a:lnTo>
                  <a:pt x="1854248" y="982182"/>
                </a:lnTo>
                <a:lnTo>
                  <a:pt x="1798385" y="1012071"/>
                </a:lnTo>
                <a:lnTo>
                  <a:pt x="1797668" y="1011991"/>
                </a:lnTo>
                <a:lnTo>
                  <a:pt x="1797543" y="1012522"/>
                </a:lnTo>
                <a:lnTo>
                  <a:pt x="1762279" y="1031390"/>
                </a:lnTo>
                <a:lnTo>
                  <a:pt x="1729692" y="1053121"/>
                </a:lnTo>
                <a:lnTo>
                  <a:pt x="1751010" y="1036088"/>
                </a:lnTo>
                <a:cubicBezTo>
                  <a:pt x="1808294" y="995592"/>
                  <a:pt x="1875548" y="957676"/>
                  <a:pt x="1930252" y="927150"/>
                </a:cubicBezTo>
                <a:cubicBezTo>
                  <a:pt x="1950848" y="913331"/>
                  <a:pt x="1972406" y="904015"/>
                  <a:pt x="1987536" y="886654"/>
                </a:cubicBezTo>
                <a:close/>
                <a:moveTo>
                  <a:pt x="2481059" y="771795"/>
                </a:moveTo>
                <a:cubicBezTo>
                  <a:pt x="2477517" y="777261"/>
                  <a:pt x="2477517" y="777261"/>
                  <a:pt x="2477517" y="777261"/>
                </a:cubicBezTo>
                <a:cubicBezTo>
                  <a:pt x="2473014" y="778224"/>
                  <a:pt x="2473014" y="778224"/>
                  <a:pt x="2473014" y="778224"/>
                </a:cubicBezTo>
                <a:cubicBezTo>
                  <a:pt x="2464005" y="780148"/>
                  <a:pt x="2459502" y="781110"/>
                  <a:pt x="2454997" y="782073"/>
                </a:cubicBezTo>
                <a:cubicBezTo>
                  <a:pt x="2445989" y="783997"/>
                  <a:pt x="2441485" y="784959"/>
                  <a:pt x="2432476" y="786884"/>
                </a:cubicBezTo>
                <a:lnTo>
                  <a:pt x="2427973" y="787846"/>
                </a:lnTo>
                <a:close/>
                <a:moveTo>
                  <a:pt x="2484601" y="766329"/>
                </a:moveTo>
                <a:cubicBezTo>
                  <a:pt x="2489106" y="765367"/>
                  <a:pt x="2489106" y="765367"/>
                  <a:pt x="2489106" y="765367"/>
                </a:cubicBezTo>
                <a:cubicBezTo>
                  <a:pt x="2508084" y="766021"/>
                  <a:pt x="2538651" y="754782"/>
                  <a:pt x="2565675" y="749008"/>
                </a:cubicBezTo>
                <a:cubicBezTo>
                  <a:pt x="2557629" y="755436"/>
                  <a:pt x="2511625" y="760555"/>
                  <a:pt x="2513550" y="769563"/>
                </a:cubicBezTo>
                <a:lnTo>
                  <a:pt x="2509046" y="770525"/>
                </a:lnTo>
                <a:cubicBezTo>
                  <a:pt x="2504542" y="771488"/>
                  <a:pt x="2495533" y="773412"/>
                  <a:pt x="2491030" y="774374"/>
                </a:cubicBezTo>
                <a:cubicBezTo>
                  <a:pt x="2487488" y="779841"/>
                  <a:pt x="2487488" y="779841"/>
                  <a:pt x="2487488" y="779841"/>
                </a:cubicBezTo>
                <a:cubicBezTo>
                  <a:pt x="2487488" y="779841"/>
                  <a:pt x="2492955" y="783383"/>
                  <a:pt x="2492955" y="783383"/>
                </a:cubicBezTo>
                <a:cubicBezTo>
                  <a:pt x="2497458" y="782421"/>
                  <a:pt x="2497458" y="782421"/>
                  <a:pt x="2497458" y="782421"/>
                </a:cubicBezTo>
                <a:cubicBezTo>
                  <a:pt x="2497458" y="782421"/>
                  <a:pt x="2501000" y="776954"/>
                  <a:pt x="2501000" y="776954"/>
                </a:cubicBezTo>
                <a:cubicBezTo>
                  <a:pt x="2501000" y="776954"/>
                  <a:pt x="2505504" y="775992"/>
                  <a:pt x="2505504" y="775992"/>
                </a:cubicBezTo>
                <a:cubicBezTo>
                  <a:pt x="2510009" y="775030"/>
                  <a:pt x="2514512" y="774068"/>
                  <a:pt x="2523521" y="772143"/>
                </a:cubicBezTo>
                <a:cubicBezTo>
                  <a:pt x="2541537" y="768294"/>
                  <a:pt x="2524483" y="776647"/>
                  <a:pt x="2533491" y="774723"/>
                </a:cubicBezTo>
                <a:cubicBezTo>
                  <a:pt x="2541537" y="768294"/>
                  <a:pt x="2561478" y="773452"/>
                  <a:pt x="2565982" y="772490"/>
                </a:cubicBezTo>
                <a:cubicBezTo>
                  <a:pt x="2565019" y="767987"/>
                  <a:pt x="2564057" y="763483"/>
                  <a:pt x="2568561" y="762520"/>
                </a:cubicBezTo>
                <a:cubicBezTo>
                  <a:pt x="2574028" y="766062"/>
                  <a:pt x="2569524" y="767025"/>
                  <a:pt x="2578532" y="765100"/>
                </a:cubicBezTo>
                <a:cubicBezTo>
                  <a:pt x="2577569" y="760596"/>
                  <a:pt x="2591082" y="757709"/>
                  <a:pt x="2600090" y="755784"/>
                </a:cubicBezTo>
                <a:cubicBezTo>
                  <a:pt x="2597510" y="765754"/>
                  <a:pt x="2631618" y="749048"/>
                  <a:pt x="2631618" y="749048"/>
                </a:cubicBezTo>
                <a:cubicBezTo>
                  <a:pt x="2635160" y="743582"/>
                  <a:pt x="2635160" y="743582"/>
                  <a:pt x="2635160" y="743582"/>
                </a:cubicBezTo>
                <a:cubicBezTo>
                  <a:pt x="2648673" y="740695"/>
                  <a:pt x="2637085" y="752590"/>
                  <a:pt x="2650597" y="749704"/>
                </a:cubicBezTo>
                <a:cubicBezTo>
                  <a:pt x="2658643" y="743275"/>
                  <a:pt x="2662185" y="737808"/>
                  <a:pt x="2684705" y="732997"/>
                </a:cubicBezTo>
                <a:cubicBezTo>
                  <a:pt x="2698217" y="730110"/>
                  <a:pt x="2712692" y="731727"/>
                  <a:pt x="2726204" y="728841"/>
                </a:cubicBezTo>
                <a:cubicBezTo>
                  <a:pt x="2730708" y="727878"/>
                  <a:pt x="2735213" y="726916"/>
                  <a:pt x="2739716" y="725954"/>
                </a:cubicBezTo>
                <a:cubicBezTo>
                  <a:pt x="2766741" y="720180"/>
                  <a:pt x="2745183" y="729496"/>
                  <a:pt x="2768666" y="729188"/>
                </a:cubicBezTo>
                <a:cubicBezTo>
                  <a:pt x="2784758" y="716331"/>
                  <a:pt x="2847159" y="721838"/>
                  <a:pt x="2858747" y="709942"/>
                </a:cubicBezTo>
                <a:lnTo>
                  <a:pt x="2860999" y="709461"/>
                </a:lnTo>
                <a:cubicBezTo>
                  <a:pt x="2867755" y="708018"/>
                  <a:pt x="2876763" y="706093"/>
                  <a:pt x="2876763" y="706093"/>
                </a:cubicBezTo>
                <a:cubicBezTo>
                  <a:pt x="2881267" y="705131"/>
                  <a:pt x="2881267" y="705131"/>
                  <a:pt x="2881267" y="705131"/>
                </a:cubicBezTo>
                <a:cubicBezTo>
                  <a:pt x="2881267" y="705131"/>
                  <a:pt x="2885772" y="704169"/>
                  <a:pt x="2890275" y="703207"/>
                </a:cubicBezTo>
                <a:cubicBezTo>
                  <a:pt x="2945287" y="696163"/>
                  <a:pt x="2976815" y="689428"/>
                  <a:pt x="3013155" y="705211"/>
                </a:cubicBezTo>
                <a:cubicBezTo>
                  <a:pt x="3015735" y="695241"/>
                  <a:pt x="3055617" y="705560"/>
                  <a:pt x="3063662" y="699131"/>
                </a:cubicBezTo>
                <a:cubicBezTo>
                  <a:pt x="3053692" y="696551"/>
                  <a:pt x="3091649" y="697862"/>
                  <a:pt x="3095191" y="692395"/>
                </a:cubicBezTo>
                <a:cubicBezTo>
                  <a:pt x="3096153" y="696899"/>
                  <a:pt x="3091649" y="697862"/>
                  <a:pt x="3087145" y="698824"/>
                </a:cubicBezTo>
                <a:cubicBezTo>
                  <a:pt x="3106933" y="692241"/>
                  <a:pt x="3124304" y="690885"/>
                  <a:pt x="3142478" y="690534"/>
                </a:cubicBezTo>
                <a:lnTo>
                  <a:pt x="3199068" y="688412"/>
                </a:lnTo>
                <a:lnTo>
                  <a:pt x="3205247" y="689487"/>
                </a:lnTo>
                <a:cubicBezTo>
                  <a:pt x="3211238" y="689973"/>
                  <a:pt x="3219360" y="689415"/>
                  <a:pt x="3220650" y="684430"/>
                </a:cubicBezTo>
                <a:cubicBezTo>
                  <a:pt x="3222575" y="693437"/>
                  <a:pt x="3239629" y="685085"/>
                  <a:pt x="3249599" y="687664"/>
                </a:cubicBezTo>
                <a:cubicBezTo>
                  <a:pt x="3236087" y="690551"/>
                  <a:pt x="3248944" y="706643"/>
                  <a:pt x="3250561" y="692168"/>
                </a:cubicBezTo>
                <a:cubicBezTo>
                  <a:pt x="3278548" y="690899"/>
                  <a:pt x="3307497" y="694133"/>
                  <a:pt x="3326476" y="694788"/>
                </a:cubicBezTo>
                <a:cubicBezTo>
                  <a:pt x="3312001" y="693171"/>
                  <a:pt x="3339988" y="691901"/>
                  <a:pt x="3358004" y="688052"/>
                </a:cubicBezTo>
                <a:cubicBezTo>
                  <a:pt x="3358967" y="692556"/>
                  <a:pt x="3349958" y="694480"/>
                  <a:pt x="3349958" y="694480"/>
                </a:cubicBezTo>
                <a:cubicBezTo>
                  <a:pt x="3383411" y="696753"/>
                  <a:pt x="3402390" y="697408"/>
                  <a:pt x="3421368" y="698063"/>
                </a:cubicBezTo>
                <a:cubicBezTo>
                  <a:pt x="3444851" y="697756"/>
                  <a:pt x="3463830" y="698411"/>
                  <a:pt x="3507253" y="703262"/>
                </a:cubicBezTo>
                <a:cubicBezTo>
                  <a:pt x="3503711" y="708728"/>
                  <a:pt x="3494703" y="710653"/>
                  <a:pt x="3513682" y="711308"/>
                </a:cubicBezTo>
                <a:cubicBezTo>
                  <a:pt x="3523652" y="713888"/>
                  <a:pt x="3502749" y="704225"/>
                  <a:pt x="3526232" y="703917"/>
                </a:cubicBezTo>
                <a:cubicBezTo>
                  <a:pt x="3542631" y="714542"/>
                  <a:pt x="3557105" y="716160"/>
                  <a:pt x="3569656" y="708768"/>
                </a:cubicBezTo>
                <a:cubicBezTo>
                  <a:pt x="3586055" y="719394"/>
                  <a:pt x="3579626" y="711348"/>
                  <a:pt x="3587017" y="723898"/>
                </a:cubicBezTo>
                <a:cubicBezTo>
                  <a:pt x="3590558" y="718432"/>
                  <a:pt x="3599567" y="716508"/>
                  <a:pt x="3614041" y="718124"/>
                </a:cubicBezTo>
                <a:cubicBezTo>
                  <a:pt x="3614041" y="718124"/>
                  <a:pt x="3605033" y="720049"/>
                  <a:pt x="3610499" y="723591"/>
                </a:cubicBezTo>
                <a:cubicBezTo>
                  <a:pt x="3633020" y="718779"/>
                  <a:pt x="3654885" y="732947"/>
                  <a:pt x="3687376" y="730714"/>
                </a:cubicBezTo>
                <a:cubicBezTo>
                  <a:pt x="3688338" y="735219"/>
                  <a:pt x="3668397" y="730060"/>
                  <a:pt x="3669360" y="734563"/>
                </a:cubicBezTo>
                <a:cubicBezTo>
                  <a:pt x="3690263" y="744226"/>
                  <a:pt x="3711821" y="734912"/>
                  <a:pt x="3729182" y="750040"/>
                </a:cubicBezTo>
                <a:cubicBezTo>
                  <a:pt x="3733686" y="749078"/>
                  <a:pt x="3711821" y="734912"/>
                  <a:pt x="3731761" y="740070"/>
                </a:cubicBezTo>
                <a:cubicBezTo>
                  <a:pt x="3728220" y="745537"/>
                  <a:pt x="3733686" y="749078"/>
                  <a:pt x="3748161" y="750695"/>
                </a:cubicBezTo>
                <a:cubicBezTo>
                  <a:pt x="3760711" y="743304"/>
                  <a:pt x="3783539" y="761976"/>
                  <a:pt x="3786118" y="752006"/>
                </a:cubicBezTo>
                <a:cubicBezTo>
                  <a:pt x="3787080" y="756509"/>
                  <a:pt x="3791584" y="755547"/>
                  <a:pt x="3797051" y="759089"/>
                </a:cubicBezTo>
                <a:cubicBezTo>
                  <a:pt x="3802517" y="762631"/>
                  <a:pt x="3802517" y="762631"/>
                  <a:pt x="3802517" y="762631"/>
                </a:cubicBezTo>
                <a:cubicBezTo>
                  <a:pt x="3802517" y="762631"/>
                  <a:pt x="3801555" y="758127"/>
                  <a:pt x="3801555" y="758127"/>
                </a:cubicBezTo>
                <a:cubicBezTo>
                  <a:pt x="3797051" y="759089"/>
                  <a:pt x="3796088" y="754585"/>
                  <a:pt x="3791584" y="755547"/>
                </a:cubicBezTo>
                <a:cubicBezTo>
                  <a:pt x="3809600" y="751698"/>
                  <a:pt x="3821495" y="763285"/>
                  <a:pt x="3832428" y="770370"/>
                </a:cubicBezTo>
                <a:cubicBezTo>
                  <a:pt x="3836933" y="769407"/>
                  <a:pt x="3841436" y="768445"/>
                  <a:pt x="3852369" y="775528"/>
                </a:cubicBezTo>
                <a:cubicBezTo>
                  <a:pt x="3864919" y="768137"/>
                  <a:pt x="3834046" y="755895"/>
                  <a:pt x="3848520" y="757512"/>
                </a:cubicBezTo>
                <a:cubicBezTo>
                  <a:pt x="3846586" y="764990"/>
                  <a:pt x="3864919" y="768137"/>
                  <a:pt x="3875019" y="773044"/>
                </a:cubicBezTo>
                <a:lnTo>
                  <a:pt x="3878041" y="775787"/>
                </a:lnTo>
                <a:lnTo>
                  <a:pt x="3875851" y="775221"/>
                </a:lnTo>
                <a:cubicBezTo>
                  <a:pt x="3871348" y="776183"/>
                  <a:pt x="3866844" y="777146"/>
                  <a:pt x="3866844" y="777146"/>
                </a:cubicBezTo>
                <a:cubicBezTo>
                  <a:pt x="3866844" y="777146"/>
                  <a:pt x="3866844" y="777146"/>
                  <a:pt x="3872310" y="780688"/>
                </a:cubicBezTo>
                <a:cubicBezTo>
                  <a:pt x="3877776" y="784229"/>
                  <a:pt x="3882280" y="783267"/>
                  <a:pt x="3886784" y="782304"/>
                </a:cubicBezTo>
                <a:cubicBezTo>
                  <a:pt x="3883242" y="787771"/>
                  <a:pt x="3930207" y="787156"/>
                  <a:pt x="3912191" y="791005"/>
                </a:cubicBezTo>
                <a:cubicBezTo>
                  <a:pt x="3936636" y="795202"/>
                  <a:pt x="3957540" y="804865"/>
                  <a:pt x="3991955" y="811642"/>
                </a:cubicBezTo>
                <a:cubicBezTo>
                  <a:pt x="3991955" y="811642"/>
                  <a:pt x="3991955" y="811642"/>
                  <a:pt x="3996459" y="810679"/>
                </a:cubicBezTo>
                <a:cubicBezTo>
                  <a:pt x="3991955" y="811642"/>
                  <a:pt x="3987451" y="812604"/>
                  <a:pt x="3988413" y="817108"/>
                </a:cubicBezTo>
                <a:cubicBezTo>
                  <a:pt x="3988413" y="817108"/>
                  <a:pt x="3988413" y="817108"/>
                  <a:pt x="3993879" y="820649"/>
                </a:cubicBezTo>
                <a:cubicBezTo>
                  <a:pt x="3998384" y="819687"/>
                  <a:pt x="3997422" y="815183"/>
                  <a:pt x="3997422" y="815183"/>
                </a:cubicBezTo>
                <a:cubicBezTo>
                  <a:pt x="4012858" y="821305"/>
                  <a:pt x="4037303" y="825501"/>
                  <a:pt x="4029257" y="831930"/>
                </a:cubicBezTo>
                <a:cubicBezTo>
                  <a:pt x="4049198" y="837088"/>
                  <a:pt x="4049198" y="837088"/>
                  <a:pt x="4075568" y="850293"/>
                </a:cubicBezTo>
                <a:cubicBezTo>
                  <a:pt x="4080071" y="849331"/>
                  <a:pt x="4079109" y="844827"/>
                  <a:pt x="4079109" y="844827"/>
                </a:cubicBezTo>
                <a:cubicBezTo>
                  <a:pt x="4084575" y="848369"/>
                  <a:pt x="4090042" y="851911"/>
                  <a:pt x="4094547" y="850949"/>
                </a:cubicBezTo>
                <a:cubicBezTo>
                  <a:pt x="4106441" y="862536"/>
                  <a:pt x="4107403" y="867041"/>
                  <a:pt x="4102899" y="868003"/>
                </a:cubicBezTo>
                <a:cubicBezTo>
                  <a:pt x="4117373" y="869619"/>
                  <a:pt x="4121878" y="868657"/>
                  <a:pt x="4130886" y="866732"/>
                </a:cubicBezTo>
                <a:cubicBezTo>
                  <a:pt x="4130886" y="866732"/>
                  <a:pt x="4130886" y="866732"/>
                  <a:pt x="4131849" y="871237"/>
                </a:cubicBezTo>
                <a:cubicBezTo>
                  <a:pt x="4137314" y="874779"/>
                  <a:pt x="4133773" y="880244"/>
                  <a:pt x="4143743" y="882824"/>
                </a:cubicBezTo>
                <a:cubicBezTo>
                  <a:pt x="4148247" y="881862"/>
                  <a:pt x="4147285" y="877358"/>
                  <a:pt x="4158217" y="884442"/>
                </a:cubicBezTo>
                <a:cubicBezTo>
                  <a:pt x="4162722" y="883480"/>
                  <a:pt x="4163684" y="887983"/>
                  <a:pt x="4163684" y="887983"/>
                </a:cubicBezTo>
                <a:cubicBezTo>
                  <a:pt x="4163684" y="887983"/>
                  <a:pt x="4163684" y="887983"/>
                  <a:pt x="4164646" y="892487"/>
                </a:cubicBezTo>
                <a:cubicBezTo>
                  <a:pt x="4169151" y="891525"/>
                  <a:pt x="4169151" y="891525"/>
                  <a:pt x="4169151" y="891525"/>
                </a:cubicBezTo>
                <a:cubicBezTo>
                  <a:pt x="4168188" y="887021"/>
                  <a:pt x="4168188" y="887021"/>
                  <a:pt x="4167226" y="882517"/>
                </a:cubicBezTo>
                <a:cubicBezTo>
                  <a:pt x="4167226" y="882517"/>
                  <a:pt x="4182663" y="888638"/>
                  <a:pt x="4188129" y="892180"/>
                </a:cubicBezTo>
                <a:cubicBezTo>
                  <a:pt x="4188129" y="892180"/>
                  <a:pt x="4192633" y="891218"/>
                  <a:pt x="4192633" y="891218"/>
                </a:cubicBezTo>
                <a:cubicBezTo>
                  <a:pt x="4194557" y="900226"/>
                  <a:pt x="4184587" y="897647"/>
                  <a:pt x="4195520" y="904730"/>
                </a:cubicBezTo>
                <a:cubicBezTo>
                  <a:pt x="4194557" y="900226"/>
                  <a:pt x="4229935" y="911506"/>
                  <a:pt x="4236364" y="919552"/>
                </a:cubicBezTo>
                <a:cubicBezTo>
                  <a:pt x="4241830" y="923094"/>
                  <a:pt x="4241830" y="923094"/>
                  <a:pt x="4241830" y="923094"/>
                </a:cubicBezTo>
                <a:cubicBezTo>
                  <a:pt x="4237326" y="924056"/>
                  <a:pt x="4237326" y="924056"/>
                  <a:pt x="4237326" y="924056"/>
                </a:cubicBezTo>
                <a:cubicBezTo>
                  <a:pt x="4236364" y="919552"/>
                  <a:pt x="4231859" y="920514"/>
                  <a:pt x="4227356" y="921476"/>
                </a:cubicBezTo>
                <a:cubicBezTo>
                  <a:pt x="4228318" y="925981"/>
                  <a:pt x="4228318" y="925981"/>
                  <a:pt x="4228318" y="925981"/>
                </a:cubicBezTo>
                <a:cubicBezTo>
                  <a:pt x="4237326" y="924056"/>
                  <a:pt x="4238288" y="928560"/>
                  <a:pt x="4242793" y="927598"/>
                </a:cubicBezTo>
                <a:cubicBezTo>
                  <a:pt x="4261771" y="928252"/>
                  <a:pt x="4262734" y="932757"/>
                  <a:pt x="4284599" y="946924"/>
                </a:cubicBezTo>
                <a:cubicBezTo>
                  <a:pt x="4284599" y="946924"/>
                  <a:pt x="4289102" y="945962"/>
                  <a:pt x="4288140" y="941457"/>
                </a:cubicBezTo>
                <a:cubicBezTo>
                  <a:pt x="4293607" y="945000"/>
                  <a:pt x="4299073" y="948541"/>
                  <a:pt x="4300036" y="953045"/>
                </a:cubicBezTo>
                <a:cubicBezTo>
                  <a:pt x="4305502" y="956587"/>
                  <a:pt x="4310968" y="960129"/>
                  <a:pt x="4310968" y="960129"/>
                </a:cubicBezTo>
                <a:cubicBezTo>
                  <a:pt x="4321901" y="967212"/>
                  <a:pt x="4326405" y="966250"/>
                  <a:pt x="4331871" y="969792"/>
                </a:cubicBezTo>
                <a:cubicBezTo>
                  <a:pt x="4341842" y="972371"/>
                  <a:pt x="4352774" y="979455"/>
                  <a:pt x="4358241" y="982997"/>
                </a:cubicBezTo>
                <a:cubicBezTo>
                  <a:pt x="4359203" y="987500"/>
                  <a:pt x="4359203" y="987500"/>
                  <a:pt x="4360165" y="992005"/>
                </a:cubicBezTo>
                <a:cubicBezTo>
                  <a:pt x="4364670" y="991042"/>
                  <a:pt x="4365632" y="995547"/>
                  <a:pt x="4365632" y="995547"/>
                </a:cubicBezTo>
                <a:cubicBezTo>
                  <a:pt x="4370136" y="994585"/>
                  <a:pt x="4371098" y="999088"/>
                  <a:pt x="4375602" y="998126"/>
                </a:cubicBezTo>
                <a:cubicBezTo>
                  <a:pt x="4375602" y="998126"/>
                  <a:pt x="4380106" y="997163"/>
                  <a:pt x="4380106" y="997163"/>
                </a:cubicBezTo>
                <a:cubicBezTo>
                  <a:pt x="4385572" y="1000705"/>
                  <a:pt x="4396505" y="1007789"/>
                  <a:pt x="4401972" y="1011331"/>
                </a:cubicBezTo>
                <a:cubicBezTo>
                  <a:pt x="4401972" y="1011331"/>
                  <a:pt x="4401972" y="1011331"/>
                  <a:pt x="4406475" y="1010369"/>
                </a:cubicBezTo>
                <a:cubicBezTo>
                  <a:pt x="4423837" y="1025498"/>
                  <a:pt x="4445702" y="1039665"/>
                  <a:pt x="4466605" y="1049328"/>
                </a:cubicBezTo>
                <a:cubicBezTo>
                  <a:pt x="4467567" y="1053832"/>
                  <a:pt x="4467567" y="1053832"/>
                  <a:pt x="4467567" y="1053832"/>
                </a:cubicBezTo>
                <a:cubicBezTo>
                  <a:pt x="4467567" y="1053832"/>
                  <a:pt x="4472072" y="1052869"/>
                  <a:pt x="4472072" y="1052869"/>
                </a:cubicBezTo>
                <a:cubicBezTo>
                  <a:pt x="4511298" y="1082166"/>
                  <a:pt x="4550525" y="1111463"/>
                  <a:pt x="4585248" y="1141721"/>
                </a:cubicBezTo>
                <a:cubicBezTo>
                  <a:pt x="4602609" y="1156851"/>
                  <a:pt x="4641836" y="1186147"/>
                  <a:pt x="4665626" y="1209323"/>
                </a:cubicBezTo>
                <a:cubicBezTo>
                  <a:pt x="4676558" y="1216406"/>
                  <a:pt x="4679445" y="1229918"/>
                  <a:pt x="4690378" y="1237001"/>
                </a:cubicBezTo>
                <a:cubicBezTo>
                  <a:pt x="4732492" y="1279810"/>
                  <a:pt x="4791659" y="1314266"/>
                  <a:pt x="4825726" y="1363503"/>
                </a:cubicBezTo>
                <a:cubicBezTo>
                  <a:pt x="4831193" y="1367045"/>
                  <a:pt x="4832155" y="1371548"/>
                  <a:pt x="4836660" y="1370586"/>
                </a:cubicBezTo>
                <a:cubicBezTo>
                  <a:pt x="4833117" y="1376052"/>
                  <a:pt x="4837622" y="1375090"/>
                  <a:pt x="4837622" y="1375090"/>
                </a:cubicBezTo>
                <a:cubicBezTo>
                  <a:pt x="4854021" y="1385715"/>
                  <a:pt x="4865915" y="1397303"/>
                  <a:pt x="4878773" y="1413395"/>
                </a:cubicBezTo>
                <a:cubicBezTo>
                  <a:pt x="4878773" y="1413395"/>
                  <a:pt x="4879735" y="1417899"/>
                  <a:pt x="4884239" y="1416937"/>
                </a:cubicBezTo>
                <a:cubicBezTo>
                  <a:pt x="4885201" y="1421441"/>
                  <a:pt x="4885201" y="1421441"/>
                  <a:pt x="4889705" y="1420479"/>
                </a:cubicBezTo>
                <a:cubicBezTo>
                  <a:pt x="4902563" y="1436570"/>
                  <a:pt x="4920886" y="1456204"/>
                  <a:pt x="4938248" y="1471333"/>
                </a:cubicBezTo>
                <a:cubicBezTo>
                  <a:pt x="4937285" y="1466829"/>
                  <a:pt x="4930857" y="1458783"/>
                  <a:pt x="4929894" y="1454279"/>
                </a:cubicBezTo>
                <a:cubicBezTo>
                  <a:pt x="4929894" y="1454279"/>
                  <a:pt x="4934399" y="1453317"/>
                  <a:pt x="4935361" y="1457821"/>
                </a:cubicBezTo>
                <a:cubicBezTo>
                  <a:pt x="4935361" y="1457821"/>
                  <a:pt x="4935361" y="1457821"/>
                  <a:pt x="4936323" y="1462325"/>
                </a:cubicBezTo>
                <a:cubicBezTo>
                  <a:pt x="4936323" y="1462325"/>
                  <a:pt x="4940827" y="1461362"/>
                  <a:pt x="4940827" y="1461362"/>
                </a:cubicBezTo>
                <a:cubicBezTo>
                  <a:pt x="4945331" y="1460400"/>
                  <a:pt x="4945331" y="1460400"/>
                  <a:pt x="4945331" y="1460400"/>
                </a:cubicBezTo>
                <a:cubicBezTo>
                  <a:pt x="4946293" y="1464904"/>
                  <a:pt x="4950797" y="1463942"/>
                  <a:pt x="4950797" y="1463942"/>
                </a:cubicBezTo>
                <a:cubicBezTo>
                  <a:pt x="4957226" y="1471987"/>
                  <a:pt x="4962693" y="1475529"/>
                  <a:pt x="4975550" y="1491621"/>
                </a:cubicBezTo>
                <a:cubicBezTo>
                  <a:pt x="4974587" y="1487117"/>
                  <a:pt x="4974587" y="1487117"/>
                  <a:pt x="4974587" y="1487117"/>
                </a:cubicBezTo>
                <a:cubicBezTo>
                  <a:pt x="4980054" y="1490659"/>
                  <a:pt x="4980054" y="1490659"/>
                  <a:pt x="4980054" y="1490659"/>
                </a:cubicBezTo>
                <a:cubicBezTo>
                  <a:pt x="4986482" y="1498705"/>
                  <a:pt x="4986482" y="1498705"/>
                  <a:pt x="4986482" y="1498705"/>
                </a:cubicBezTo>
                <a:cubicBezTo>
                  <a:pt x="4981016" y="1495162"/>
                  <a:pt x="4975550" y="1491621"/>
                  <a:pt x="4971045" y="1492584"/>
                </a:cubicBezTo>
                <a:cubicBezTo>
                  <a:pt x="4976512" y="1496125"/>
                  <a:pt x="4977474" y="1500629"/>
                  <a:pt x="4978437" y="1505133"/>
                </a:cubicBezTo>
                <a:cubicBezTo>
                  <a:pt x="4978437" y="1505133"/>
                  <a:pt x="4973932" y="1506096"/>
                  <a:pt x="4973932" y="1506096"/>
                </a:cubicBezTo>
                <a:cubicBezTo>
                  <a:pt x="4973932" y="1506096"/>
                  <a:pt x="4974894" y="1510600"/>
                  <a:pt x="4974894" y="1510600"/>
                </a:cubicBezTo>
                <a:cubicBezTo>
                  <a:pt x="4980361" y="1514141"/>
                  <a:pt x="4981323" y="1518646"/>
                  <a:pt x="4984865" y="1513179"/>
                </a:cubicBezTo>
                <a:cubicBezTo>
                  <a:pt x="4987752" y="1526691"/>
                  <a:pt x="4993218" y="1530233"/>
                  <a:pt x="4998684" y="1533775"/>
                </a:cubicBezTo>
                <a:cubicBezTo>
                  <a:pt x="4995142" y="1539241"/>
                  <a:pt x="4995142" y="1539241"/>
                  <a:pt x="4995142" y="1539241"/>
                </a:cubicBezTo>
                <a:cubicBezTo>
                  <a:pt x="5002533" y="1551791"/>
                  <a:pt x="5008962" y="1559837"/>
                  <a:pt x="5015391" y="1567882"/>
                </a:cubicBezTo>
                <a:cubicBezTo>
                  <a:pt x="5019895" y="1566920"/>
                  <a:pt x="5020857" y="1571425"/>
                  <a:pt x="5020857" y="1571425"/>
                </a:cubicBezTo>
                <a:cubicBezTo>
                  <a:pt x="5025361" y="1570462"/>
                  <a:pt x="5026324" y="1574967"/>
                  <a:pt x="5027286" y="1579470"/>
                </a:cubicBezTo>
                <a:cubicBezTo>
                  <a:pt x="5028248" y="1583974"/>
                  <a:pt x="5033715" y="1587517"/>
                  <a:pt x="5037257" y="1582050"/>
                </a:cubicBezTo>
                <a:cubicBezTo>
                  <a:pt x="5038219" y="1586554"/>
                  <a:pt x="5038219" y="1586554"/>
                  <a:pt x="5038219" y="1586554"/>
                </a:cubicBezTo>
                <a:cubicBezTo>
                  <a:pt x="5039181" y="1591057"/>
                  <a:pt x="5039181" y="1591057"/>
                  <a:pt x="5034677" y="1592020"/>
                </a:cubicBezTo>
                <a:cubicBezTo>
                  <a:pt x="5034677" y="1592020"/>
                  <a:pt x="5035639" y="1596524"/>
                  <a:pt x="5035639" y="1596524"/>
                </a:cubicBezTo>
                <a:cubicBezTo>
                  <a:pt x="5035639" y="1596524"/>
                  <a:pt x="5041106" y="1600066"/>
                  <a:pt x="5041106" y="1600066"/>
                </a:cubicBezTo>
                <a:cubicBezTo>
                  <a:pt x="5040144" y="1595562"/>
                  <a:pt x="5044647" y="1594600"/>
                  <a:pt x="5044647" y="1594600"/>
                </a:cubicBezTo>
                <a:cubicBezTo>
                  <a:pt x="5043685" y="1590095"/>
                  <a:pt x="5043685" y="1590095"/>
                  <a:pt x="5043685" y="1590095"/>
                </a:cubicBezTo>
                <a:cubicBezTo>
                  <a:pt x="5043685" y="1590095"/>
                  <a:pt x="5043685" y="1590095"/>
                  <a:pt x="5042723" y="1585592"/>
                </a:cubicBezTo>
                <a:cubicBezTo>
                  <a:pt x="5047227" y="1584630"/>
                  <a:pt x="5047227" y="1584630"/>
                  <a:pt x="5046264" y="1580125"/>
                </a:cubicBezTo>
                <a:cubicBezTo>
                  <a:pt x="5046264" y="1580125"/>
                  <a:pt x="5046264" y="1580125"/>
                  <a:pt x="5050769" y="1579163"/>
                </a:cubicBezTo>
                <a:cubicBezTo>
                  <a:pt x="5051731" y="1583667"/>
                  <a:pt x="5051731" y="1583667"/>
                  <a:pt x="5057197" y="1587208"/>
                </a:cubicBezTo>
                <a:cubicBezTo>
                  <a:pt x="5057197" y="1587208"/>
                  <a:pt x="5057197" y="1587208"/>
                  <a:pt x="5058159" y="1591713"/>
                </a:cubicBezTo>
                <a:cubicBezTo>
                  <a:pt x="5058159" y="1591713"/>
                  <a:pt x="5058159" y="1591713"/>
                  <a:pt x="5054618" y="1597179"/>
                </a:cubicBezTo>
                <a:cubicBezTo>
                  <a:pt x="5055580" y="1601683"/>
                  <a:pt x="5061046" y="1605225"/>
                  <a:pt x="5062008" y="1609729"/>
                </a:cubicBezTo>
                <a:cubicBezTo>
                  <a:pt x="5062970" y="1614234"/>
                  <a:pt x="5062970" y="1614234"/>
                  <a:pt x="5067475" y="1613271"/>
                </a:cubicBezTo>
                <a:lnTo>
                  <a:pt x="5066513" y="1608767"/>
                </a:lnTo>
                <a:cubicBezTo>
                  <a:pt x="5066513" y="1608767"/>
                  <a:pt x="5061046" y="1605225"/>
                  <a:pt x="5060083" y="1600720"/>
                </a:cubicBezTo>
                <a:cubicBezTo>
                  <a:pt x="5060083" y="1600720"/>
                  <a:pt x="5063626" y="1595255"/>
                  <a:pt x="5063626" y="1595255"/>
                </a:cubicBezTo>
                <a:cubicBezTo>
                  <a:pt x="5064588" y="1599758"/>
                  <a:pt x="5070054" y="1603300"/>
                  <a:pt x="5070054" y="1603300"/>
                </a:cubicBezTo>
                <a:cubicBezTo>
                  <a:pt x="5078408" y="1620354"/>
                  <a:pt x="5085798" y="1632904"/>
                  <a:pt x="5086760" y="1637409"/>
                </a:cubicBezTo>
                <a:cubicBezTo>
                  <a:pt x="5086760" y="1637409"/>
                  <a:pt x="5082257" y="1638371"/>
                  <a:pt x="5083219" y="1642874"/>
                </a:cubicBezTo>
                <a:cubicBezTo>
                  <a:pt x="5083219" y="1642874"/>
                  <a:pt x="5077753" y="1639333"/>
                  <a:pt x="5072286" y="1635791"/>
                </a:cubicBezTo>
                <a:cubicBezTo>
                  <a:pt x="5082564" y="1661853"/>
                  <a:pt x="5093496" y="1668937"/>
                  <a:pt x="5108279" y="1694036"/>
                </a:cubicBezTo>
                <a:cubicBezTo>
                  <a:pt x="5110857" y="1684066"/>
                  <a:pt x="5126602" y="1713669"/>
                  <a:pt x="5132069" y="1717212"/>
                </a:cubicBezTo>
                <a:cubicBezTo>
                  <a:pt x="5136572" y="1716250"/>
                  <a:pt x="5136572" y="1716250"/>
                  <a:pt x="5136572" y="1716250"/>
                </a:cubicBezTo>
                <a:cubicBezTo>
                  <a:pt x="5137534" y="1720754"/>
                  <a:pt x="5143001" y="1724295"/>
                  <a:pt x="5143963" y="1728799"/>
                </a:cubicBezTo>
                <a:cubicBezTo>
                  <a:pt x="5147505" y="1723332"/>
                  <a:pt x="5147505" y="1723332"/>
                  <a:pt x="5147505" y="1723332"/>
                </a:cubicBezTo>
                <a:cubicBezTo>
                  <a:pt x="5147505" y="1723332"/>
                  <a:pt x="5148468" y="1727837"/>
                  <a:pt x="5148468" y="1727837"/>
                </a:cubicBezTo>
                <a:cubicBezTo>
                  <a:pt x="5154896" y="1735882"/>
                  <a:pt x="5155859" y="1740387"/>
                  <a:pt x="5162286" y="1748432"/>
                </a:cubicBezTo>
                <a:cubicBezTo>
                  <a:pt x="5167753" y="1751974"/>
                  <a:pt x="5168715" y="1756478"/>
                  <a:pt x="5175144" y="1764524"/>
                </a:cubicBezTo>
                <a:cubicBezTo>
                  <a:pt x="5171602" y="1769991"/>
                  <a:pt x="5183497" y="1781578"/>
                  <a:pt x="5184459" y="1786082"/>
                </a:cubicBezTo>
                <a:cubicBezTo>
                  <a:pt x="5194430" y="1788661"/>
                  <a:pt x="5194430" y="1788661"/>
                  <a:pt x="5198934" y="1787699"/>
                </a:cubicBezTo>
                <a:cubicBezTo>
                  <a:pt x="5199897" y="1792203"/>
                  <a:pt x="5200859" y="1796708"/>
                  <a:pt x="5200859" y="1796708"/>
                </a:cubicBezTo>
                <a:cubicBezTo>
                  <a:pt x="5196355" y="1797670"/>
                  <a:pt x="5195392" y="1793166"/>
                  <a:pt x="5196355" y="1797670"/>
                </a:cubicBezTo>
                <a:cubicBezTo>
                  <a:pt x="5196355" y="1797670"/>
                  <a:pt x="5196355" y="1797670"/>
                  <a:pt x="5197317" y="1802173"/>
                </a:cubicBezTo>
                <a:cubicBezTo>
                  <a:pt x="5198279" y="1806678"/>
                  <a:pt x="5198279" y="1806678"/>
                  <a:pt x="5198279" y="1806678"/>
                </a:cubicBezTo>
                <a:cubicBezTo>
                  <a:pt x="5198279" y="1806678"/>
                  <a:pt x="5194737" y="1812144"/>
                  <a:pt x="5190233" y="1813107"/>
                </a:cubicBezTo>
                <a:cubicBezTo>
                  <a:pt x="5210789" y="1865230"/>
                  <a:pt x="5248706" y="1932483"/>
                  <a:pt x="5281503" y="1953734"/>
                </a:cubicBezTo>
                <a:cubicBezTo>
                  <a:pt x="5279886" y="1968208"/>
                  <a:pt x="5285352" y="1971750"/>
                  <a:pt x="5295322" y="1974330"/>
                </a:cubicBezTo>
                <a:cubicBezTo>
                  <a:pt x="5297247" y="1983338"/>
                  <a:pt x="5299172" y="1992347"/>
                  <a:pt x="5305600" y="2000392"/>
                </a:cubicBezTo>
                <a:cubicBezTo>
                  <a:pt x="5312029" y="2008437"/>
                  <a:pt x="5314916" y="2021950"/>
                  <a:pt x="5321344" y="2029996"/>
                </a:cubicBezTo>
                <a:cubicBezTo>
                  <a:pt x="5328735" y="2042546"/>
                  <a:pt x="5332584" y="2060562"/>
                  <a:pt x="5339975" y="2073112"/>
                </a:cubicBezTo>
                <a:cubicBezTo>
                  <a:pt x="5341900" y="2082120"/>
                  <a:pt x="5349291" y="2094669"/>
                  <a:pt x="5354757" y="2098212"/>
                </a:cubicBezTo>
                <a:cubicBezTo>
                  <a:pt x="5355719" y="2102716"/>
                  <a:pt x="5355719" y="2102716"/>
                  <a:pt x="5355719" y="2102716"/>
                </a:cubicBezTo>
                <a:cubicBezTo>
                  <a:pt x="5363110" y="2115266"/>
                  <a:pt x="5365035" y="2124274"/>
                  <a:pt x="5372426" y="2136823"/>
                </a:cubicBezTo>
                <a:cubicBezTo>
                  <a:pt x="5374350" y="2145831"/>
                  <a:pt x="5380779" y="2153877"/>
                  <a:pt x="5388169" y="2166427"/>
                </a:cubicBezTo>
                <a:cubicBezTo>
                  <a:pt x="5386553" y="2180901"/>
                  <a:pt x="5391056" y="2179939"/>
                  <a:pt x="5395560" y="2178977"/>
                </a:cubicBezTo>
                <a:cubicBezTo>
                  <a:pt x="5396523" y="2183482"/>
                  <a:pt x="5396523" y="2183482"/>
                  <a:pt x="5396523" y="2183482"/>
                </a:cubicBezTo>
                <a:cubicBezTo>
                  <a:pt x="5397485" y="2187985"/>
                  <a:pt x="5393943" y="2193452"/>
                  <a:pt x="5394905" y="2197956"/>
                </a:cubicBezTo>
                <a:cubicBezTo>
                  <a:pt x="5394905" y="2197956"/>
                  <a:pt x="5395867" y="2202459"/>
                  <a:pt x="5395867" y="2202459"/>
                </a:cubicBezTo>
                <a:cubicBezTo>
                  <a:pt x="5396830" y="2206963"/>
                  <a:pt x="5396830" y="2206963"/>
                  <a:pt x="5402296" y="2210505"/>
                </a:cubicBezTo>
                <a:cubicBezTo>
                  <a:pt x="5402296" y="2210505"/>
                  <a:pt x="5402296" y="2210505"/>
                  <a:pt x="5406801" y="2209543"/>
                </a:cubicBezTo>
                <a:cubicBezTo>
                  <a:pt x="5411612" y="2232063"/>
                  <a:pt x="5411612" y="2232063"/>
                  <a:pt x="5411612" y="2232063"/>
                </a:cubicBezTo>
                <a:cubicBezTo>
                  <a:pt x="5411612" y="2232063"/>
                  <a:pt x="5417078" y="2235605"/>
                  <a:pt x="5417078" y="2235605"/>
                </a:cubicBezTo>
                <a:cubicBezTo>
                  <a:pt x="5417078" y="2235605"/>
                  <a:pt x="5416115" y="2231101"/>
                  <a:pt x="5416115" y="2231101"/>
                </a:cubicBezTo>
                <a:cubicBezTo>
                  <a:pt x="5406801" y="2209543"/>
                  <a:pt x="5406801" y="2209543"/>
                  <a:pt x="5406801" y="2209543"/>
                </a:cubicBezTo>
                <a:cubicBezTo>
                  <a:pt x="5406801" y="2209543"/>
                  <a:pt x="5411304" y="2208581"/>
                  <a:pt x="5411304" y="2208581"/>
                </a:cubicBezTo>
                <a:cubicBezTo>
                  <a:pt x="5412267" y="2213086"/>
                  <a:pt x="5413229" y="2217589"/>
                  <a:pt x="5413229" y="2217589"/>
                </a:cubicBezTo>
                <a:cubicBezTo>
                  <a:pt x="5414191" y="2222093"/>
                  <a:pt x="5414191" y="2222093"/>
                  <a:pt x="5414191" y="2222093"/>
                </a:cubicBezTo>
                <a:cubicBezTo>
                  <a:pt x="5415153" y="2226597"/>
                  <a:pt x="5420620" y="2230138"/>
                  <a:pt x="5421582" y="2234643"/>
                </a:cubicBezTo>
                <a:cubicBezTo>
                  <a:pt x="5422544" y="2239147"/>
                  <a:pt x="5423507" y="2243651"/>
                  <a:pt x="5425431" y="2252659"/>
                </a:cubicBezTo>
                <a:cubicBezTo>
                  <a:pt x="5424469" y="2248155"/>
                  <a:pt x="5419964" y="2249117"/>
                  <a:pt x="5419964" y="2249117"/>
                </a:cubicBezTo>
                <a:cubicBezTo>
                  <a:pt x="5419964" y="2249117"/>
                  <a:pt x="5420927" y="2253622"/>
                  <a:pt x="5421889" y="2258125"/>
                </a:cubicBezTo>
                <a:cubicBezTo>
                  <a:pt x="5421889" y="2258125"/>
                  <a:pt x="5422851" y="2262630"/>
                  <a:pt x="5423814" y="2267134"/>
                </a:cubicBezTo>
                <a:cubicBezTo>
                  <a:pt x="5429280" y="2270676"/>
                  <a:pt x="5430242" y="2275179"/>
                  <a:pt x="5431205" y="2279684"/>
                </a:cubicBezTo>
                <a:cubicBezTo>
                  <a:pt x="5432167" y="2284188"/>
                  <a:pt x="5432167" y="2284188"/>
                  <a:pt x="5433129" y="2288691"/>
                </a:cubicBezTo>
                <a:cubicBezTo>
                  <a:pt x="5438596" y="2292233"/>
                  <a:pt x="5438596" y="2292233"/>
                  <a:pt x="5438596" y="2292233"/>
                </a:cubicBezTo>
                <a:cubicBezTo>
                  <a:pt x="5439558" y="2296738"/>
                  <a:pt x="5445025" y="2300279"/>
                  <a:pt x="5445987" y="2304783"/>
                </a:cubicBezTo>
                <a:cubicBezTo>
                  <a:pt x="5446949" y="2309287"/>
                  <a:pt x="5447912" y="2313792"/>
                  <a:pt x="5447912" y="2313792"/>
                </a:cubicBezTo>
                <a:cubicBezTo>
                  <a:pt x="5443407" y="2314754"/>
                  <a:pt x="5443407" y="2314754"/>
                  <a:pt x="5444369" y="2319257"/>
                </a:cubicBezTo>
                <a:cubicBezTo>
                  <a:pt x="5444369" y="2319257"/>
                  <a:pt x="5445332" y="2323762"/>
                  <a:pt x="5449836" y="2322799"/>
                </a:cubicBezTo>
                <a:cubicBezTo>
                  <a:pt x="5449836" y="2322799"/>
                  <a:pt x="5450798" y="2327304"/>
                  <a:pt x="5447256" y="2332770"/>
                </a:cubicBezTo>
                <a:cubicBezTo>
                  <a:pt x="5453685" y="2340816"/>
                  <a:pt x="5453685" y="2340816"/>
                  <a:pt x="5453685" y="2340816"/>
                </a:cubicBezTo>
                <a:cubicBezTo>
                  <a:pt x="5453685" y="2340816"/>
                  <a:pt x="5452723" y="2336311"/>
                  <a:pt x="5457226" y="2335349"/>
                </a:cubicBezTo>
                <a:cubicBezTo>
                  <a:pt x="5458189" y="2339854"/>
                  <a:pt x="5459151" y="2344357"/>
                  <a:pt x="5460113" y="2348861"/>
                </a:cubicBezTo>
                <a:cubicBezTo>
                  <a:pt x="5461075" y="2353366"/>
                  <a:pt x="5461075" y="2353366"/>
                  <a:pt x="5461075" y="2353366"/>
                </a:cubicBezTo>
                <a:cubicBezTo>
                  <a:pt x="5467504" y="2361411"/>
                  <a:pt x="5468467" y="2365915"/>
                  <a:pt x="5469429" y="2370419"/>
                </a:cubicBezTo>
                <a:cubicBezTo>
                  <a:pt x="5471353" y="2379427"/>
                  <a:pt x="5472316" y="2383932"/>
                  <a:pt x="5473278" y="2388435"/>
                </a:cubicBezTo>
                <a:cubicBezTo>
                  <a:pt x="5474240" y="2392940"/>
                  <a:pt x="5474240" y="2392940"/>
                  <a:pt x="5476165" y="2401947"/>
                </a:cubicBezTo>
                <a:cubicBezTo>
                  <a:pt x="5472623" y="2407414"/>
                  <a:pt x="5480014" y="2419964"/>
                  <a:pt x="5481938" y="2428972"/>
                </a:cubicBezTo>
                <a:cubicBezTo>
                  <a:pt x="5482900" y="2433476"/>
                  <a:pt x="5479358" y="2438942"/>
                  <a:pt x="5480321" y="2443447"/>
                </a:cubicBezTo>
                <a:cubicBezTo>
                  <a:pt x="5480321" y="2443447"/>
                  <a:pt x="5474855" y="2439905"/>
                  <a:pt x="5474855" y="2439905"/>
                </a:cubicBezTo>
                <a:cubicBezTo>
                  <a:pt x="5473893" y="2435400"/>
                  <a:pt x="5469388" y="2436363"/>
                  <a:pt x="5469388" y="2436363"/>
                </a:cubicBezTo>
                <a:cubicBezTo>
                  <a:pt x="5469388" y="2436363"/>
                  <a:pt x="5469388" y="2436363"/>
                  <a:pt x="5470351" y="2440867"/>
                </a:cubicBezTo>
                <a:cubicBezTo>
                  <a:pt x="5471313" y="2445371"/>
                  <a:pt x="5471313" y="2445371"/>
                  <a:pt x="5471313" y="2445371"/>
                </a:cubicBezTo>
                <a:cubicBezTo>
                  <a:pt x="5472275" y="2449875"/>
                  <a:pt x="5472275" y="2449875"/>
                  <a:pt x="5476780" y="2448912"/>
                </a:cubicBezTo>
                <a:cubicBezTo>
                  <a:pt x="5476780" y="2448912"/>
                  <a:pt x="5482245" y="2452454"/>
                  <a:pt x="5482245" y="2452454"/>
                </a:cubicBezTo>
                <a:cubicBezTo>
                  <a:pt x="5486750" y="2451492"/>
                  <a:pt x="5486750" y="2451492"/>
                  <a:pt x="5486750" y="2451492"/>
                </a:cubicBezTo>
                <a:cubicBezTo>
                  <a:pt x="5485787" y="2446988"/>
                  <a:pt x="5488367" y="2437018"/>
                  <a:pt x="5486443" y="2428009"/>
                </a:cubicBezTo>
                <a:cubicBezTo>
                  <a:pt x="5485480" y="2423506"/>
                  <a:pt x="5485480" y="2423506"/>
                  <a:pt x="5485480" y="2423506"/>
                </a:cubicBezTo>
                <a:cubicBezTo>
                  <a:pt x="5484518" y="2419002"/>
                  <a:pt x="5478089" y="2410956"/>
                  <a:pt x="5481631" y="2405489"/>
                </a:cubicBezTo>
                <a:cubicBezTo>
                  <a:pt x="5480669" y="2400985"/>
                  <a:pt x="5480669" y="2400985"/>
                  <a:pt x="5479707" y="2396482"/>
                </a:cubicBezTo>
                <a:cubicBezTo>
                  <a:pt x="5485172" y="2400023"/>
                  <a:pt x="5487097" y="2409031"/>
                  <a:pt x="5489021" y="2418039"/>
                </a:cubicBezTo>
                <a:cubicBezTo>
                  <a:pt x="5490946" y="2427047"/>
                  <a:pt x="5492871" y="2436056"/>
                  <a:pt x="5499299" y="2444101"/>
                </a:cubicBezTo>
                <a:cubicBezTo>
                  <a:pt x="5500262" y="2448605"/>
                  <a:pt x="5495757" y="2449568"/>
                  <a:pt x="5496720" y="2454072"/>
                </a:cubicBezTo>
                <a:cubicBezTo>
                  <a:pt x="5498644" y="2463080"/>
                  <a:pt x="5498644" y="2463080"/>
                  <a:pt x="5498644" y="2463080"/>
                </a:cubicBezTo>
                <a:cubicBezTo>
                  <a:pt x="5500569" y="2472087"/>
                  <a:pt x="5501531" y="2476592"/>
                  <a:pt x="5503455" y="2485600"/>
                </a:cubicBezTo>
                <a:cubicBezTo>
                  <a:pt x="5497990" y="2482058"/>
                  <a:pt x="5497990" y="2482058"/>
                  <a:pt x="5497990" y="2482058"/>
                </a:cubicBezTo>
                <a:cubicBezTo>
                  <a:pt x="5497028" y="2477554"/>
                  <a:pt x="5497028" y="2477554"/>
                  <a:pt x="5493486" y="2483021"/>
                </a:cubicBezTo>
                <a:cubicBezTo>
                  <a:pt x="5493486" y="2483021"/>
                  <a:pt x="5493486" y="2483021"/>
                  <a:pt x="5494448" y="2487524"/>
                </a:cubicBezTo>
                <a:cubicBezTo>
                  <a:pt x="5494448" y="2487524"/>
                  <a:pt x="5495410" y="2492028"/>
                  <a:pt x="5495410" y="2492028"/>
                </a:cubicBezTo>
                <a:cubicBezTo>
                  <a:pt x="5500877" y="2495570"/>
                  <a:pt x="5500877" y="2495570"/>
                  <a:pt x="5500877" y="2495570"/>
                </a:cubicBezTo>
                <a:cubicBezTo>
                  <a:pt x="5500877" y="2495570"/>
                  <a:pt x="5501839" y="2500075"/>
                  <a:pt x="5501839" y="2500075"/>
                </a:cubicBezTo>
                <a:cubicBezTo>
                  <a:pt x="5501839" y="2500075"/>
                  <a:pt x="5501839" y="2500075"/>
                  <a:pt x="5502801" y="2504578"/>
                </a:cubicBezTo>
                <a:cubicBezTo>
                  <a:pt x="5503763" y="2509082"/>
                  <a:pt x="5510191" y="2517128"/>
                  <a:pt x="5511154" y="2521632"/>
                </a:cubicBezTo>
                <a:cubicBezTo>
                  <a:pt x="5514040" y="2535144"/>
                  <a:pt x="5519507" y="2538686"/>
                  <a:pt x="5515965" y="2544153"/>
                </a:cubicBezTo>
                <a:cubicBezTo>
                  <a:pt x="5511462" y="2545115"/>
                  <a:pt x="5512424" y="2549619"/>
                  <a:pt x="5512424" y="2549619"/>
                </a:cubicBezTo>
                <a:cubicBezTo>
                  <a:pt x="5512424" y="2549619"/>
                  <a:pt x="5507919" y="2550581"/>
                  <a:pt x="5506957" y="2546078"/>
                </a:cubicBezTo>
                <a:cubicBezTo>
                  <a:pt x="5503108" y="2528061"/>
                  <a:pt x="5499259" y="2510045"/>
                  <a:pt x="5490906" y="2492991"/>
                </a:cubicBezTo>
                <a:cubicBezTo>
                  <a:pt x="5489943" y="2488486"/>
                  <a:pt x="5489943" y="2488486"/>
                  <a:pt x="5489943" y="2488486"/>
                </a:cubicBezTo>
                <a:cubicBezTo>
                  <a:pt x="5485440" y="2489448"/>
                  <a:pt x="5486402" y="2493953"/>
                  <a:pt x="5486402" y="2493953"/>
                </a:cubicBezTo>
                <a:cubicBezTo>
                  <a:pt x="5494755" y="2511007"/>
                  <a:pt x="5498604" y="2529024"/>
                  <a:pt x="5502453" y="2547040"/>
                </a:cubicBezTo>
                <a:cubicBezTo>
                  <a:pt x="5497950" y="2548002"/>
                  <a:pt x="5493445" y="2548964"/>
                  <a:pt x="5490865" y="2558934"/>
                </a:cubicBezTo>
                <a:cubicBezTo>
                  <a:pt x="5495677" y="2581454"/>
                  <a:pt x="5487631" y="2587883"/>
                  <a:pt x="5492443" y="2610404"/>
                </a:cubicBezTo>
                <a:cubicBezTo>
                  <a:pt x="5482431" y="2673768"/>
                  <a:pt x="5488820" y="2747757"/>
                  <a:pt x="5494900" y="2798263"/>
                </a:cubicBezTo>
                <a:cubicBezTo>
                  <a:pt x="5495863" y="2802768"/>
                  <a:pt x="5495863" y="2802768"/>
                  <a:pt x="5495863" y="2802768"/>
                </a:cubicBezTo>
                <a:cubicBezTo>
                  <a:pt x="5495863" y="2802768"/>
                  <a:pt x="5496825" y="2807272"/>
                  <a:pt x="5496825" y="2807272"/>
                </a:cubicBezTo>
                <a:cubicBezTo>
                  <a:pt x="5501329" y="2806310"/>
                  <a:pt x="5501329" y="2806310"/>
                  <a:pt x="5500367" y="2801805"/>
                </a:cubicBezTo>
                <a:cubicBezTo>
                  <a:pt x="5494285" y="2751298"/>
                  <a:pt x="5488860" y="2681813"/>
                  <a:pt x="5498871" y="2618449"/>
                </a:cubicBezTo>
                <a:cubicBezTo>
                  <a:pt x="5499833" y="2622954"/>
                  <a:pt x="5499833" y="2622954"/>
                  <a:pt x="5499833" y="2622954"/>
                </a:cubicBezTo>
                <a:cubicBezTo>
                  <a:pt x="5504337" y="2621991"/>
                  <a:pt x="5503375" y="2617487"/>
                  <a:pt x="5506917" y="2612020"/>
                </a:cubicBezTo>
                <a:cubicBezTo>
                  <a:pt x="5507879" y="2616525"/>
                  <a:pt x="5508842" y="2621029"/>
                  <a:pt x="5509804" y="2625532"/>
                </a:cubicBezTo>
                <a:cubicBezTo>
                  <a:pt x="5509804" y="2625532"/>
                  <a:pt x="5509804" y="2625532"/>
                  <a:pt x="5505299" y="2626495"/>
                </a:cubicBezTo>
                <a:cubicBezTo>
                  <a:pt x="5506262" y="2630999"/>
                  <a:pt x="5506262" y="2630999"/>
                  <a:pt x="5506262" y="2630999"/>
                </a:cubicBezTo>
                <a:cubicBezTo>
                  <a:pt x="5506262" y="2630999"/>
                  <a:pt x="5506262" y="2630999"/>
                  <a:pt x="5507224" y="2635503"/>
                </a:cubicBezTo>
                <a:cubicBezTo>
                  <a:pt x="5507224" y="2635503"/>
                  <a:pt x="5511728" y="2634541"/>
                  <a:pt x="5511728" y="2634541"/>
                </a:cubicBezTo>
                <a:cubicBezTo>
                  <a:pt x="5509148" y="2644511"/>
                  <a:pt x="5511073" y="2653519"/>
                  <a:pt x="5512035" y="2658023"/>
                </a:cubicBezTo>
                <a:cubicBezTo>
                  <a:pt x="5512998" y="2662528"/>
                  <a:pt x="5512998" y="2662528"/>
                  <a:pt x="5513960" y="2667032"/>
                </a:cubicBezTo>
                <a:cubicBezTo>
                  <a:pt x="5514922" y="2671535"/>
                  <a:pt x="5515884" y="2676040"/>
                  <a:pt x="5516847" y="2680544"/>
                </a:cubicBezTo>
                <a:lnTo>
                  <a:pt x="5517809" y="2685047"/>
                </a:lnTo>
                <a:cubicBezTo>
                  <a:pt x="5513304" y="2686010"/>
                  <a:pt x="5513304" y="2686010"/>
                  <a:pt x="5514267" y="2690514"/>
                </a:cubicBezTo>
                <a:cubicBezTo>
                  <a:pt x="5515229" y="2695018"/>
                  <a:pt x="5515229" y="2695018"/>
                  <a:pt x="5516191" y="2699522"/>
                </a:cubicBezTo>
                <a:cubicBezTo>
                  <a:pt x="5516191" y="2699522"/>
                  <a:pt x="5521658" y="2703064"/>
                  <a:pt x="5521658" y="2703064"/>
                </a:cubicBezTo>
                <a:cubicBezTo>
                  <a:pt x="5533861" y="2738134"/>
                  <a:pt x="5541559" y="2774166"/>
                  <a:pt x="5544752" y="2811161"/>
                </a:cubicBezTo>
                <a:cubicBezTo>
                  <a:pt x="5544097" y="2830139"/>
                  <a:pt x="5546984" y="2843652"/>
                  <a:pt x="5546330" y="2862630"/>
                </a:cubicBezTo>
                <a:cubicBezTo>
                  <a:pt x="5546330" y="2862630"/>
                  <a:pt x="5550833" y="2861668"/>
                  <a:pt x="5549871" y="2857164"/>
                </a:cubicBezTo>
                <a:cubicBezTo>
                  <a:pt x="5552103" y="2889654"/>
                  <a:pt x="5557877" y="2916679"/>
                  <a:pt x="5560108" y="2949169"/>
                </a:cubicBezTo>
                <a:cubicBezTo>
                  <a:pt x="5561071" y="2953673"/>
                  <a:pt x="5561071" y="2953673"/>
                  <a:pt x="5565575" y="2952711"/>
                </a:cubicBezTo>
                <a:cubicBezTo>
                  <a:pt x="5567500" y="2961719"/>
                  <a:pt x="5563957" y="2967185"/>
                  <a:pt x="5565882" y="2976194"/>
                </a:cubicBezTo>
                <a:cubicBezTo>
                  <a:pt x="5564920" y="2971690"/>
                  <a:pt x="5561378" y="2977156"/>
                  <a:pt x="5562340" y="2981660"/>
                </a:cubicBezTo>
                <a:cubicBezTo>
                  <a:pt x="5566844" y="2980697"/>
                  <a:pt x="5567807" y="2985202"/>
                  <a:pt x="5568769" y="2989706"/>
                </a:cubicBezTo>
                <a:cubicBezTo>
                  <a:pt x="5570693" y="2998714"/>
                  <a:pt x="5568113" y="3008684"/>
                  <a:pt x="5570038" y="3017692"/>
                </a:cubicBezTo>
                <a:cubicBezTo>
                  <a:pt x="5570038" y="3017692"/>
                  <a:pt x="5571000" y="3022197"/>
                  <a:pt x="5571000" y="3022197"/>
                </a:cubicBezTo>
                <a:cubicBezTo>
                  <a:pt x="5571963" y="3026700"/>
                  <a:pt x="5568422" y="3032167"/>
                  <a:pt x="5569384" y="3036671"/>
                </a:cubicBezTo>
                <a:cubicBezTo>
                  <a:pt x="5570346" y="3041174"/>
                  <a:pt x="5570346" y="3041174"/>
                  <a:pt x="5570346" y="3041174"/>
                </a:cubicBezTo>
                <a:cubicBezTo>
                  <a:pt x="5570346" y="3041174"/>
                  <a:pt x="5571308" y="3045679"/>
                  <a:pt x="5571308" y="3045679"/>
                </a:cubicBezTo>
                <a:cubicBezTo>
                  <a:pt x="5572578" y="3073665"/>
                  <a:pt x="5569342" y="3102614"/>
                  <a:pt x="5569650" y="3126097"/>
                </a:cubicBezTo>
                <a:cubicBezTo>
                  <a:pt x="5569650" y="3126097"/>
                  <a:pt x="5576078" y="3134142"/>
                  <a:pt x="5572537" y="3139609"/>
                </a:cubicBezTo>
                <a:cubicBezTo>
                  <a:pt x="5572537" y="3139609"/>
                  <a:pt x="5573500" y="3144113"/>
                  <a:pt x="5573500" y="3144113"/>
                </a:cubicBezTo>
                <a:cubicBezTo>
                  <a:pt x="5572537" y="3139609"/>
                  <a:pt x="5575424" y="3153121"/>
                  <a:pt x="5577349" y="3162129"/>
                </a:cubicBezTo>
                <a:cubicBezTo>
                  <a:pt x="5576693" y="3181107"/>
                  <a:pt x="5571534" y="3201048"/>
                  <a:pt x="5569917" y="3215523"/>
                </a:cubicBezTo>
                <a:cubicBezTo>
                  <a:pt x="5563755" y="3296903"/>
                  <a:pt x="5558248" y="3359305"/>
                  <a:pt x="5551779" y="3417202"/>
                </a:cubicBezTo>
                <a:cubicBezTo>
                  <a:pt x="5552741" y="3421707"/>
                  <a:pt x="5552741" y="3421707"/>
                  <a:pt x="5552741" y="3421707"/>
                </a:cubicBezTo>
                <a:cubicBezTo>
                  <a:pt x="5549200" y="3427172"/>
                  <a:pt x="5549200" y="3427172"/>
                  <a:pt x="5549200" y="3427172"/>
                </a:cubicBezTo>
                <a:cubicBezTo>
                  <a:pt x="5542269" y="3449847"/>
                  <a:pt x="5535099" y="3471394"/>
                  <a:pt x="5528169" y="3494068"/>
                </a:cubicBezTo>
                <a:lnTo>
                  <a:pt x="5510688" y="3559800"/>
                </a:lnTo>
                <a:lnTo>
                  <a:pt x="5510930" y="3558388"/>
                </a:lnTo>
                <a:cubicBezTo>
                  <a:pt x="5511768" y="3552322"/>
                  <a:pt x="5512375" y="3546894"/>
                  <a:pt x="5512778" y="3543275"/>
                </a:cubicBezTo>
                <a:cubicBezTo>
                  <a:pt x="5511816" y="3538772"/>
                  <a:pt x="5515358" y="3533305"/>
                  <a:pt x="5515358" y="3533305"/>
                </a:cubicBezTo>
                <a:cubicBezTo>
                  <a:pt x="5520517" y="3513364"/>
                  <a:pt x="5527601" y="3502432"/>
                  <a:pt x="5522135" y="3498890"/>
                </a:cubicBezTo>
                <a:cubicBezTo>
                  <a:pt x="5530181" y="3492461"/>
                  <a:pt x="5533415" y="3463512"/>
                  <a:pt x="5533108" y="3440030"/>
                </a:cubicBezTo>
                <a:cubicBezTo>
                  <a:pt x="5532146" y="3435526"/>
                  <a:pt x="5531183" y="3431021"/>
                  <a:pt x="5535687" y="3430059"/>
                </a:cubicBezTo>
                <a:cubicBezTo>
                  <a:pt x="5535687" y="3430059"/>
                  <a:pt x="5539229" y="3424593"/>
                  <a:pt x="5538267" y="3420089"/>
                </a:cubicBezTo>
                <a:cubicBezTo>
                  <a:pt x="5537304" y="3415585"/>
                  <a:pt x="5536342" y="3411081"/>
                  <a:pt x="5532800" y="3416547"/>
                </a:cubicBezTo>
                <a:cubicBezTo>
                  <a:pt x="5528297" y="3417509"/>
                  <a:pt x="5525717" y="3427480"/>
                  <a:pt x="5523137" y="3437450"/>
                </a:cubicBezTo>
                <a:cubicBezTo>
                  <a:pt x="5524099" y="3441955"/>
                  <a:pt x="5524099" y="3441955"/>
                  <a:pt x="5524099" y="3441955"/>
                </a:cubicBezTo>
                <a:cubicBezTo>
                  <a:pt x="5513781" y="3481836"/>
                  <a:pt x="5507660" y="3497272"/>
                  <a:pt x="5505387" y="3530725"/>
                </a:cubicBezTo>
                <a:cubicBezTo>
                  <a:pt x="5505387" y="3530725"/>
                  <a:pt x="5506350" y="3535230"/>
                  <a:pt x="5506350" y="3535230"/>
                </a:cubicBezTo>
                <a:cubicBezTo>
                  <a:pt x="5502809" y="3540696"/>
                  <a:pt x="5496687" y="3556133"/>
                  <a:pt x="5493145" y="3561598"/>
                </a:cubicBezTo>
                <a:cubicBezTo>
                  <a:pt x="5499574" y="3569645"/>
                  <a:pt x="5490566" y="3571569"/>
                  <a:pt x="5485406" y="3591510"/>
                </a:cubicBezTo>
                <a:cubicBezTo>
                  <a:pt x="5482018" y="3608717"/>
                  <a:pt x="5478226" y="3629544"/>
                  <a:pt x="5472745" y="3650731"/>
                </a:cubicBezTo>
                <a:lnTo>
                  <a:pt x="5453639" y="3702176"/>
                </a:lnTo>
                <a:lnTo>
                  <a:pt x="5451565" y="3697642"/>
                </a:lnTo>
                <a:cubicBezTo>
                  <a:pt x="5430929" y="3777405"/>
                  <a:pt x="5403864" y="3849122"/>
                  <a:pt x="5369715" y="3931772"/>
                </a:cubicBezTo>
                <a:cubicBezTo>
                  <a:pt x="5369715" y="3931772"/>
                  <a:pt x="5365212" y="3932734"/>
                  <a:pt x="5365212" y="3932734"/>
                </a:cubicBezTo>
                <a:cubicBezTo>
                  <a:pt x="5366174" y="3937239"/>
                  <a:pt x="5366174" y="3937239"/>
                  <a:pt x="5366174" y="3937239"/>
                </a:cubicBezTo>
                <a:cubicBezTo>
                  <a:pt x="5366174" y="3937239"/>
                  <a:pt x="5366174" y="3937239"/>
                  <a:pt x="5367136" y="3941742"/>
                </a:cubicBezTo>
                <a:cubicBezTo>
                  <a:pt x="5363594" y="3947209"/>
                  <a:pt x="5355549" y="3953638"/>
                  <a:pt x="5352006" y="3959103"/>
                </a:cubicBezTo>
                <a:cubicBezTo>
                  <a:pt x="5363901" y="3970692"/>
                  <a:pt x="5338146" y="4004452"/>
                  <a:pt x="5329445" y="4029858"/>
                </a:cubicBezTo>
                <a:cubicBezTo>
                  <a:pt x="5323979" y="4026316"/>
                  <a:pt x="5331063" y="4015384"/>
                  <a:pt x="5326559" y="4016346"/>
                </a:cubicBezTo>
                <a:cubicBezTo>
                  <a:pt x="5308849" y="4043679"/>
                  <a:pt x="5336530" y="4018926"/>
                  <a:pt x="5319782" y="4050762"/>
                </a:cubicBezTo>
                <a:cubicBezTo>
                  <a:pt x="5315278" y="4051724"/>
                  <a:pt x="5318820" y="4046257"/>
                  <a:pt x="5314316" y="4047220"/>
                </a:cubicBezTo>
                <a:cubicBezTo>
                  <a:pt x="5303035" y="4082597"/>
                  <a:pt x="5280823" y="4110892"/>
                  <a:pt x="5276625" y="4135336"/>
                </a:cubicBezTo>
                <a:cubicBezTo>
                  <a:pt x="5276625" y="4135336"/>
                  <a:pt x="5279205" y="4125366"/>
                  <a:pt x="5272122" y="4136298"/>
                </a:cubicBezTo>
                <a:cubicBezTo>
                  <a:pt x="5272429" y="4159781"/>
                  <a:pt x="5248292" y="4179067"/>
                  <a:pt x="5234124" y="4200931"/>
                </a:cubicBezTo>
                <a:cubicBezTo>
                  <a:pt x="5226386" y="4230843"/>
                  <a:pt x="5208676" y="4258175"/>
                  <a:pt x="5190005" y="4281002"/>
                </a:cubicBezTo>
                <a:cubicBezTo>
                  <a:pt x="5180669" y="4292416"/>
                  <a:pt x="5171334" y="4303830"/>
                  <a:pt x="5161796" y="4317053"/>
                </a:cubicBezTo>
                <a:lnTo>
                  <a:pt x="5135887" y="4358358"/>
                </a:lnTo>
                <a:lnTo>
                  <a:pt x="5134954" y="4353989"/>
                </a:lnTo>
                <a:cubicBezTo>
                  <a:pt x="5130449" y="4354951"/>
                  <a:pt x="5130449" y="4354951"/>
                  <a:pt x="5131412" y="4359456"/>
                </a:cubicBezTo>
                <a:cubicBezTo>
                  <a:pt x="5128832" y="4369426"/>
                  <a:pt x="5128832" y="4369426"/>
                  <a:pt x="5128832" y="4369426"/>
                </a:cubicBezTo>
                <a:cubicBezTo>
                  <a:pt x="5127869" y="4364921"/>
                  <a:pt x="5127869" y="4364921"/>
                  <a:pt x="5127869" y="4364921"/>
                </a:cubicBezTo>
                <a:cubicBezTo>
                  <a:pt x="5119824" y="4371350"/>
                  <a:pt x="5112740" y="4382283"/>
                  <a:pt x="5106619" y="4397719"/>
                </a:cubicBezTo>
                <a:cubicBezTo>
                  <a:pt x="5106619" y="4397719"/>
                  <a:pt x="5107581" y="4402224"/>
                  <a:pt x="5107581" y="4402224"/>
                </a:cubicBezTo>
                <a:cubicBezTo>
                  <a:pt x="5108544" y="4406728"/>
                  <a:pt x="5104039" y="4407690"/>
                  <a:pt x="5105001" y="4412194"/>
                </a:cubicBezTo>
                <a:cubicBezTo>
                  <a:pt x="5104039" y="4407690"/>
                  <a:pt x="5107581" y="4402224"/>
                  <a:pt x="5103077" y="4403186"/>
                </a:cubicBezTo>
                <a:cubicBezTo>
                  <a:pt x="5099535" y="4408653"/>
                  <a:pt x="5095994" y="4414118"/>
                  <a:pt x="5092452" y="4419585"/>
                </a:cubicBezTo>
                <a:cubicBezTo>
                  <a:pt x="5091489" y="4415080"/>
                  <a:pt x="5091489" y="4415080"/>
                  <a:pt x="5091489" y="4415080"/>
                </a:cubicBezTo>
                <a:cubicBezTo>
                  <a:pt x="5091489" y="4415080"/>
                  <a:pt x="5091489" y="4415080"/>
                  <a:pt x="5090527" y="4410577"/>
                </a:cubicBezTo>
                <a:cubicBezTo>
                  <a:pt x="5090527" y="4410577"/>
                  <a:pt x="5090527" y="4410577"/>
                  <a:pt x="5086023" y="4411539"/>
                </a:cubicBezTo>
                <a:cubicBezTo>
                  <a:pt x="5086985" y="4416043"/>
                  <a:pt x="5087947" y="4420547"/>
                  <a:pt x="5087947" y="4420547"/>
                </a:cubicBezTo>
                <a:cubicBezTo>
                  <a:pt x="5087947" y="4420547"/>
                  <a:pt x="5087947" y="4420547"/>
                  <a:pt x="5088910" y="4425051"/>
                </a:cubicBezTo>
                <a:cubicBezTo>
                  <a:pt x="5088910" y="4425051"/>
                  <a:pt x="5085368" y="4430518"/>
                  <a:pt x="5085368" y="4430518"/>
                </a:cubicBezTo>
                <a:cubicBezTo>
                  <a:pt x="5085368" y="4430518"/>
                  <a:pt x="5080864" y="4431480"/>
                  <a:pt x="5080864" y="4431480"/>
                </a:cubicBezTo>
                <a:cubicBezTo>
                  <a:pt x="5080864" y="4431480"/>
                  <a:pt x="5076360" y="4432443"/>
                  <a:pt x="5076360" y="4432443"/>
                </a:cubicBezTo>
                <a:cubicBezTo>
                  <a:pt x="5077322" y="4436946"/>
                  <a:pt x="5077322" y="4436946"/>
                  <a:pt x="5077322" y="4436946"/>
                </a:cubicBezTo>
                <a:cubicBezTo>
                  <a:pt x="5078284" y="4441450"/>
                  <a:pt x="5078284" y="4441450"/>
                  <a:pt x="5078284" y="4441450"/>
                </a:cubicBezTo>
                <a:cubicBezTo>
                  <a:pt x="5074742" y="4446917"/>
                  <a:pt x="5071201" y="4452382"/>
                  <a:pt x="5066697" y="4453345"/>
                </a:cubicBezTo>
                <a:cubicBezTo>
                  <a:pt x="5066697" y="4453345"/>
                  <a:pt x="5066697" y="4453345"/>
                  <a:pt x="5065735" y="4448841"/>
                </a:cubicBezTo>
                <a:cubicBezTo>
                  <a:pt x="5065735" y="4448841"/>
                  <a:pt x="5062192" y="4454307"/>
                  <a:pt x="5062192" y="4454307"/>
                </a:cubicBezTo>
                <a:cubicBezTo>
                  <a:pt x="5058650" y="4459774"/>
                  <a:pt x="5058650" y="4459774"/>
                  <a:pt x="5058650" y="4459774"/>
                </a:cubicBezTo>
                <a:cubicBezTo>
                  <a:pt x="5058650" y="4459774"/>
                  <a:pt x="5055109" y="4465240"/>
                  <a:pt x="5056071" y="4469744"/>
                </a:cubicBezTo>
                <a:cubicBezTo>
                  <a:pt x="5055109" y="4465240"/>
                  <a:pt x="5055109" y="4465240"/>
                  <a:pt x="5055109" y="4465240"/>
                </a:cubicBezTo>
                <a:cubicBezTo>
                  <a:pt x="5050605" y="4466203"/>
                  <a:pt x="5047063" y="4471668"/>
                  <a:pt x="5039017" y="4478097"/>
                </a:cubicBezTo>
                <a:cubicBezTo>
                  <a:pt x="5041596" y="4468127"/>
                  <a:pt x="5034513" y="4479059"/>
                  <a:pt x="5037093" y="4469089"/>
                </a:cubicBezTo>
                <a:cubicBezTo>
                  <a:pt x="5021963" y="4486451"/>
                  <a:pt x="5021963" y="4486451"/>
                  <a:pt x="5021963" y="4486451"/>
                </a:cubicBezTo>
                <a:cubicBezTo>
                  <a:pt x="5021963" y="4486451"/>
                  <a:pt x="5021001" y="4481946"/>
                  <a:pt x="5021001" y="4481946"/>
                </a:cubicBezTo>
                <a:cubicBezTo>
                  <a:pt x="5024543" y="4476480"/>
                  <a:pt x="5024543" y="4476480"/>
                  <a:pt x="5024543" y="4476480"/>
                </a:cubicBezTo>
                <a:cubicBezTo>
                  <a:pt x="5024543" y="4476480"/>
                  <a:pt x="5029046" y="4475517"/>
                  <a:pt x="5023581" y="4471976"/>
                </a:cubicBezTo>
                <a:cubicBezTo>
                  <a:pt x="5023581" y="4471976"/>
                  <a:pt x="5023581" y="4471976"/>
                  <a:pt x="5020039" y="4477442"/>
                </a:cubicBezTo>
                <a:cubicBezTo>
                  <a:pt x="5016497" y="4482909"/>
                  <a:pt x="5016497" y="4482909"/>
                  <a:pt x="5016497" y="4482909"/>
                </a:cubicBezTo>
                <a:cubicBezTo>
                  <a:pt x="5017459" y="4487413"/>
                  <a:pt x="5012955" y="4488375"/>
                  <a:pt x="5013917" y="4492879"/>
                </a:cubicBezTo>
                <a:cubicBezTo>
                  <a:pt x="5013917" y="4492879"/>
                  <a:pt x="5019383" y="4496421"/>
                  <a:pt x="5022925" y="4490954"/>
                </a:cubicBezTo>
                <a:cubicBezTo>
                  <a:pt x="5019383" y="4496421"/>
                  <a:pt x="5019383" y="4496421"/>
                  <a:pt x="5019383" y="4496421"/>
                </a:cubicBezTo>
                <a:cubicBezTo>
                  <a:pt x="5009720" y="4517324"/>
                  <a:pt x="5004254" y="4513782"/>
                  <a:pt x="5002636" y="4528256"/>
                </a:cubicBezTo>
                <a:cubicBezTo>
                  <a:pt x="5009720" y="4517324"/>
                  <a:pt x="5015187" y="4520866"/>
                  <a:pt x="5019690" y="4519904"/>
                </a:cubicBezTo>
                <a:cubicBezTo>
                  <a:pt x="5016149" y="4525369"/>
                  <a:pt x="5008103" y="4531798"/>
                  <a:pt x="5004561" y="4537265"/>
                </a:cubicBezTo>
                <a:cubicBezTo>
                  <a:pt x="5001020" y="4542730"/>
                  <a:pt x="4997478" y="4548197"/>
                  <a:pt x="4993936" y="4553664"/>
                </a:cubicBezTo>
                <a:cubicBezTo>
                  <a:pt x="4989432" y="4554626"/>
                  <a:pt x="4985890" y="4560092"/>
                  <a:pt x="4985890" y="4560092"/>
                </a:cubicBezTo>
                <a:cubicBezTo>
                  <a:pt x="4981386" y="4561054"/>
                  <a:pt x="4984928" y="4555588"/>
                  <a:pt x="4983966" y="4551084"/>
                </a:cubicBezTo>
                <a:cubicBezTo>
                  <a:pt x="4969798" y="4572949"/>
                  <a:pt x="4969798" y="4572949"/>
                  <a:pt x="4969798" y="4572949"/>
                </a:cubicBezTo>
                <a:cubicBezTo>
                  <a:pt x="4964332" y="4569407"/>
                  <a:pt x="4964332" y="4569407"/>
                  <a:pt x="4964332" y="4569407"/>
                </a:cubicBezTo>
                <a:cubicBezTo>
                  <a:pt x="4964332" y="4569407"/>
                  <a:pt x="4963369" y="4564903"/>
                  <a:pt x="4967874" y="4563941"/>
                </a:cubicBezTo>
                <a:cubicBezTo>
                  <a:pt x="4966911" y="4559437"/>
                  <a:pt x="4966911" y="4559437"/>
                  <a:pt x="4966911" y="4559437"/>
                </a:cubicBezTo>
                <a:cubicBezTo>
                  <a:pt x="4966911" y="4559437"/>
                  <a:pt x="4966911" y="4559437"/>
                  <a:pt x="4962407" y="4560400"/>
                </a:cubicBezTo>
                <a:cubicBezTo>
                  <a:pt x="4957904" y="4561362"/>
                  <a:pt x="4958866" y="4565865"/>
                  <a:pt x="4958866" y="4565865"/>
                </a:cubicBezTo>
                <a:cubicBezTo>
                  <a:pt x="4959828" y="4570370"/>
                  <a:pt x="4959828" y="4570370"/>
                  <a:pt x="4959828" y="4570370"/>
                </a:cubicBezTo>
                <a:cubicBezTo>
                  <a:pt x="4959828" y="4570370"/>
                  <a:pt x="4955324" y="4571332"/>
                  <a:pt x="4956286" y="4575836"/>
                </a:cubicBezTo>
                <a:cubicBezTo>
                  <a:pt x="4956286" y="4575836"/>
                  <a:pt x="4956286" y="4575836"/>
                  <a:pt x="4952744" y="4581303"/>
                </a:cubicBezTo>
                <a:cubicBezTo>
                  <a:pt x="4952744" y="4581303"/>
                  <a:pt x="4952744" y="4581303"/>
                  <a:pt x="4948240" y="4582265"/>
                </a:cubicBezTo>
                <a:cubicBezTo>
                  <a:pt x="4948240" y="4582265"/>
                  <a:pt x="4949202" y="4586769"/>
                  <a:pt x="4949202" y="4586769"/>
                </a:cubicBezTo>
                <a:cubicBezTo>
                  <a:pt x="4944698" y="4587731"/>
                  <a:pt x="4944698" y="4587731"/>
                  <a:pt x="4944698" y="4587731"/>
                </a:cubicBezTo>
                <a:cubicBezTo>
                  <a:pt x="4943735" y="4583228"/>
                  <a:pt x="4943735" y="4583228"/>
                  <a:pt x="4943735" y="4583228"/>
                </a:cubicBezTo>
                <a:cubicBezTo>
                  <a:pt x="4946315" y="4573257"/>
                  <a:pt x="4946315" y="4573257"/>
                  <a:pt x="4946315" y="4573257"/>
                </a:cubicBezTo>
                <a:cubicBezTo>
                  <a:pt x="4949857" y="4567790"/>
                  <a:pt x="4954362" y="4566827"/>
                  <a:pt x="4953399" y="4562324"/>
                </a:cubicBezTo>
                <a:cubicBezTo>
                  <a:pt x="4953399" y="4562324"/>
                  <a:pt x="4953399" y="4562324"/>
                  <a:pt x="4948895" y="4563286"/>
                </a:cubicBezTo>
                <a:cubicBezTo>
                  <a:pt x="4944391" y="4564249"/>
                  <a:pt x="4945353" y="4568752"/>
                  <a:pt x="4945353" y="4568752"/>
                </a:cubicBezTo>
                <a:cubicBezTo>
                  <a:pt x="4937307" y="4575181"/>
                  <a:pt x="4938270" y="4579685"/>
                  <a:pt x="4934728" y="4585152"/>
                </a:cubicBezTo>
                <a:cubicBezTo>
                  <a:pt x="4935690" y="4589655"/>
                  <a:pt x="4935690" y="4589655"/>
                  <a:pt x="4935690" y="4589655"/>
                </a:cubicBezTo>
                <a:cubicBezTo>
                  <a:pt x="4933110" y="4599626"/>
                  <a:pt x="4928607" y="4600589"/>
                  <a:pt x="4929569" y="4605092"/>
                </a:cubicBezTo>
                <a:cubicBezTo>
                  <a:pt x="4914439" y="4622453"/>
                  <a:pt x="4894805" y="4640777"/>
                  <a:pt x="4880638" y="4662642"/>
                </a:cubicBezTo>
                <a:cubicBezTo>
                  <a:pt x="4876134" y="4663604"/>
                  <a:pt x="4876134" y="4663604"/>
                  <a:pt x="4876134" y="4663604"/>
                </a:cubicBezTo>
                <a:cubicBezTo>
                  <a:pt x="4871630" y="4664567"/>
                  <a:pt x="4872593" y="4669071"/>
                  <a:pt x="4872593" y="4669071"/>
                </a:cubicBezTo>
                <a:cubicBezTo>
                  <a:pt x="4868088" y="4670033"/>
                  <a:pt x="4864546" y="4675500"/>
                  <a:pt x="4861005" y="4680965"/>
                </a:cubicBezTo>
                <a:cubicBezTo>
                  <a:pt x="4861005" y="4680965"/>
                  <a:pt x="4861005" y="4680965"/>
                  <a:pt x="4857463" y="4686432"/>
                </a:cubicBezTo>
                <a:cubicBezTo>
                  <a:pt x="4852959" y="4687394"/>
                  <a:pt x="4849417" y="4692861"/>
                  <a:pt x="4845875" y="4698327"/>
                </a:cubicBezTo>
                <a:cubicBezTo>
                  <a:pt x="4841371" y="4699289"/>
                  <a:pt x="4837829" y="4704756"/>
                  <a:pt x="4834288" y="4710222"/>
                </a:cubicBezTo>
                <a:cubicBezTo>
                  <a:pt x="4825279" y="4712147"/>
                  <a:pt x="4815616" y="4733050"/>
                  <a:pt x="4798562" y="4741402"/>
                </a:cubicBezTo>
                <a:cubicBezTo>
                  <a:pt x="4795982" y="4751374"/>
                  <a:pt x="4772807" y="4775163"/>
                  <a:pt x="4762182" y="4791561"/>
                </a:cubicBezTo>
                <a:cubicBezTo>
                  <a:pt x="4762182" y="4791561"/>
                  <a:pt x="4746090" y="4804419"/>
                  <a:pt x="4750594" y="4803457"/>
                </a:cubicBezTo>
                <a:cubicBezTo>
                  <a:pt x="4770227" y="4785134"/>
                  <a:pt x="4753481" y="4816969"/>
                  <a:pt x="4761527" y="4810540"/>
                </a:cubicBezTo>
                <a:cubicBezTo>
                  <a:pt x="4768610" y="4799608"/>
                  <a:pt x="4767648" y="4795104"/>
                  <a:pt x="4792748" y="4780322"/>
                </a:cubicBezTo>
                <a:cubicBezTo>
                  <a:pt x="4782777" y="4777742"/>
                  <a:pt x="4832015" y="4743675"/>
                  <a:pt x="4825586" y="4735629"/>
                </a:cubicBezTo>
                <a:cubicBezTo>
                  <a:pt x="4810457" y="4752990"/>
                  <a:pt x="4829128" y="4730163"/>
                  <a:pt x="4840716" y="4718268"/>
                </a:cubicBezTo>
                <a:cubicBezTo>
                  <a:pt x="4840716" y="4718268"/>
                  <a:pt x="4840716" y="4718268"/>
                  <a:pt x="4841678" y="4722772"/>
                </a:cubicBezTo>
                <a:cubicBezTo>
                  <a:pt x="4837175" y="4723734"/>
                  <a:pt x="4837175" y="4723734"/>
                  <a:pt x="4837175" y="4723734"/>
                </a:cubicBezTo>
                <a:cubicBezTo>
                  <a:pt x="4833633" y="4729201"/>
                  <a:pt x="4833633" y="4729201"/>
                  <a:pt x="4838137" y="4728239"/>
                </a:cubicBezTo>
                <a:cubicBezTo>
                  <a:pt x="4838137" y="4728239"/>
                  <a:pt x="4838137" y="4728239"/>
                  <a:pt x="4842641" y="4727276"/>
                </a:cubicBezTo>
                <a:cubicBezTo>
                  <a:pt x="4846183" y="4721810"/>
                  <a:pt x="4846183" y="4721810"/>
                  <a:pt x="4846183" y="4721810"/>
                </a:cubicBezTo>
                <a:cubicBezTo>
                  <a:pt x="4849725" y="4716343"/>
                  <a:pt x="4848762" y="4711839"/>
                  <a:pt x="4843296" y="4708298"/>
                </a:cubicBezTo>
                <a:cubicBezTo>
                  <a:pt x="4846838" y="4702831"/>
                  <a:pt x="4850379" y="4697365"/>
                  <a:pt x="4854883" y="4696402"/>
                </a:cubicBezTo>
                <a:cubicBezTo>
                  <a:pt x="4859387" y="4695440"/>
                  <a:pt x="4859387" y="4695440"/>
                  <a:pt x="4863892" y="4694478"/>
                </a:cubicBezTo>
                <a:cubicBezTo>
                  <a:pt x="4863892" y="4694478"/>
                  <a:pt x="4863892" y="4694478"/>
                  <a:pt x="4864854" y="4698982"/>
                </a:cubicBezTo>
                <a:cubicBezTo>
                  <a:pt x="4869358" y="4698020"/>
                  <a:pt x="4868395" y="4693515"/>
                  <a:pt x="4868395" y="4693515"/>
                </a:cubicBezTo>
                <a:cubicBezTo>
                  <a:pt x="4868395" y="4693515"/>
                  <a:pt x="4867433" y="4689012"/>
                  <a:pt x="4867433" y="4689012"/>
                </a:cubicBezTo>
                <a:cubicBezTo>
                  <a:pt x="4866471" y="4684508"/>
                  <a:pt x="4870975" y="4683545"/>
                  <a:pt x="4870013" y="4679041"/>
                </a:cubicBezTo>
                <a:cubicBezTo>
                  <a:pt x="4874517" y="4678079"/>
                  <a:pt x="4878058" y="4672613"/>
                  <a:pt x="4878058" y="4672613"/>
                </a:cubicBezTo>
                <a:cubicBezTo>
                  <a:pt x="4878058" y="4672613"/>
                  <a:pt x="4878058" y="4672613"/>
                  <a:pt x="4882563" y="4671651"/>
                </a:cubicBezTo>
                <a:cubicBezTo>
                  <a:pt x="4881600" y="4667146"/>
                  <a:pt x="4881600" y="4667146"/>
                  <a:pt x="4881600" y="4667146"/>
                </a:cubicBezTo>
                <a:cubicBezTo>
                  <a:pt x="4881600" y="4667146"/>
                  <a:pt x="4886105" y="4666184"/>
                  <a:pt x="4885142" y="4661680"/>
                </a:cubicBezTo>
                <a:cubicBezTo>
                  <a:pt x="4900272" y="4644319"/>
                  <a:pt x="4914439" y="4622453"/>
                  <a:pt x="4935035" y="4608634"/>
                </a:cubicBezTo>
                <a:cubicBezTo>
                  <a:pt x="4938577" y="4603167"/>
                  <a:pt x="4938577" y="4603167"/>
                  <a:pt x="4938577" y="4603167"/>
                </a:cubicBezTo>
                <a:cubicBezTo>
                  <a:pt x="4938577" y="4603167"/>
                  <a:pt x="4937615" y="4598664"/>
                  <a:pt x="4937615" y="4598664"/>
                </a:cubicBezTo>
                <a:cubicBezTo>
                  <a:pt x="4937615" y="4598664"/>
                  <a:pt x="4942119" y="4597702"/>
                  <a:pt x="4942119" y="4597702"/>
                </a:cubicBezTo>
                <a:cubicBezTo>
                  <a:pt x="4942119" y="4597702"/>
                  <a:pt x="4943081" y="4602205"/>
                  <a:pt x="4943081" y="4602205"/>
                </a:cubicBezTo>
                <a:cubicBezTo>
                  <a:pt x="4952089" y="4600281"/>
                  <a:pt x="4955631" y="4594815"/>
                  <a:pt x="4963677" y="4588386"/>
                </a:cubicBezTo>
                <a:cubicBezTo>
                  <a:pt x="4962715" y="4583882"/>
                  <a:pt x="4962715" y="4583882"/>
                  <a:pt x="4962715" y="4583882"/>
                </a:cubicBezTo>
                <a:cubicBezTo>
                  <a:pt x="4977189" y="4585499"/>
                  <a:pt x="4955631" y="4594815"/>
                  <a:pt x="4961097" y="4598356"/>
                </a:cubicBezTo>
                <a:cubicBezTo>
                  <a:pt x="4964640" y="4592890"/>
                  <a:pt x="4980730" y="4580033"/>
                  <a:pt x="4991357" y="4563634"/>
                </a:cubicBezTo>
                <a:cubicBezTo>
                  <a:pt x="4994898" y="4558167"/>
                  <a:pt x="5001982" y="4547235"/>
                  <a:pt x="5010027" y="4540806"/>
                </a:cubicBezTo>
                <a:cubicBezTo>
                  <a:pt x="5013570" y="4535340"/>
                  <a:pt x="5020653" y="4524407"/>
                  <a:pt x="5028699" y="4517979"/>
                </a:cubicBezTo>
                <a:cubicBezTo>
                  <a:pt x="5039324" y="4501580"/>
                  <a:pt x="5051874" y="4494189"/>
                  <a:pt x="5061537" y="4473286"/>
                </a:cubicBezTo>
                <a:cubicBezTo>
                  <a:pt x="5065079" y="4467819"/>
                  <a:pt x="5073126" y="4461391"/>
                  <a:pt x="5073126" y="4461391"/>
                </a:cubicBezTo>
                <a:cubicBezTo>
                  <a:pt x="5076667" y="4455925"/>
                  <a:pt x="5081171" y="4454962"/>
                  <a:pt x="5080209" y="4450458"/>
                </a:cubicBezTo>
                <a:cubicBezTo>
                  <a:pt x="5084713" y="4449496"/>
                  <a:pt x="5084713" y="4449496"/>
                  <a:pt x="5088254" y="4444030"/>
                </a:cubicBezTo>
                <a:cubicBezTo>
                  <a:pt x="5087292" y="4439526"/>
                  <a:pt x="5095338" y="4433097"/>
                  <a:pt x="5098881" y="4427631"/>
                </a:cubicBezTo>
                <a:cubicBezTo>
                  <a:pt x="5099843" y="4432134"/>
                  <a:pt x="5110468" y="4415736"/>
                  <a:pt x="5110468" y="4415736"/>
                </a:cubicBezTo>
                <a:cubicBezTo>
                  <a:pt x="5114009" y="4410269"/>
                  <a:pt x="5117551" y="4404803"/>
                  <a:pt x="5116589" y="4400299"/>
                </a:cubicBezTo>
                <a:cubicBezTo>
                  <a:pt x="5121093" y="4399337"/>
                  <a:pt x="5121093" y="4399337"/>
                  <a:pt x="5121093" y="4399337"/>
                </a:cubicBezTo>
                <a:cubicBezTo>
                  <a:pt x="5159398" y="4358185"/>
                  <a:pt x="5202862" y="4297094"/>
                  <a:pt x="5231197" y="4253363"/>
                </a:cubicBezTo>
                <a:cubicBezTo>
                  <a:pt x="5235700" y="4252401"/>
                  <a:pt x="5235700" y="4252401"/>
                  <a:pt x="5235700" y="4252401"/>
                </a:cubicBezTo>
                <a:cubicBezTo>
                  <a:pt x="5235700" y="4252401"/>
                  <a:pt x="5235700" y="4252401"/>
                  <a:pt x="5240205" y="4251439"/>
                </a:cubicBezTo>
                <a:cubicBezTo>
                  <a:pt x="5236663" y="4256905"/>
                  <a:pt x="5236663" y="4256905"/>
                  <a:pt x="5233121" y="4262371"/>
                </a:cubicBezTo>
                <a:cubicBezTo>
                  <a:pt x="5233121" y="4262371"/>
                  <a:pt x="5229579" y="4267837"/>
                  <a:pt x="5226037" y="4273304"/>
                </a:cubicBezTo>
                <a:cubicBezTo>
                  <a:pt x="5222495" y="4278771"/>
                  <a:pt x="5222495" y="4278771"/>
                  <a:pt x="5218954" y="4284236"/>
                </a:cubicBezTo>
                <a:cubicBezTo>
                  <a:pt x="5218954" y="4284236"/>
                  <a:pt x="5218954" y="4284236"/>
                  <a:pt x="5219916" y="4288741"/>
                </a:cubicBezTo>
                <a:cubicBezTo>
                  <a:pt x="5211870" y="4295170"/>
                  <a:pt x="5209291" y="4305140"/>
                  <a:pt x="5202207" y="4316072"/>
                </a:cubicBezTo>
                <a:cubicBezTo>
                  <a:pt x="5202207" y="4316072"/>
                  <a:pt x="5198665" y="4321539"/>
                  <a:pt x="5203169" y="4320576"/>
                </a:cubicBezTo>
                <a:cubicBezTo>
                  <a:pt x="5204132" y="4325081"/>
                  <a:pt x="5207674" y="4319614"/>
                  <a:pt x="5207674" y="4319614"/>
                </a:cubicBezTo>
                <a:cubicBezTo>
                  <a:pt x="5211216" y="4314147"/>
                  <a:pt x="5211216" y="4314147"/>
                  <a:pt x="5211216" y="4314147"/>
                </a:cubicBezTo>
                <a:cubicBezTo>
                  <a:pt x="5211216" y="4314147"/>
                  <a:pt x="5215719" y="4313185"/>
                  <a:pt x="5214757" y="4308682"/>
                </a:cubicBezTo>
                <a:cubicBezTo>
                  <a:pt x="5218299" y="4303215"/>
                  <a:pt x="5218299" y="4303215"/>
                  <a:pt x="5218299" y="4303215"/>
                </a:cubicBezTo>
                <a:cubicBezTo>
                  <a:pt x="5217337" y="4298711"/>
                  <a:pt x="5221841" y="4297748"/>
                  <a:pt x="5225382" y="4292283"/>
                </a:cubicBezTo>
                <a:cubicBezTo>
                  <a:pt x="5221841" y="4297748"/>
                  <a:pt x="5217916" y="4304180"/>
                  <a:pt x="5214073" y="4310299"/>
                </a:cubicBezTo>
                <a:lnTo>
                  <a:pt x="5204204" y="4325020"/>
                </a:lnTo>
                <a:lnTo>
                  <a:pt x="5204132" y="4325081"/>
                </a:lnTo>
                <a:lnTo>
                  <a:pt x="5204128" y="4325131"/>
                </a:lnTo>
                <a:lnTo>
                  <a:pt x="5203246" y="4326447"/>
                </a:lnTo>
                <a:cubicBezTo>
                  <a:pt x="5196808" y="4334887"/>
                  <a:pt x="5192544" y="4336975"/>
                  <a:pt x="5194162" y="4322501"/>
                </a:cubicBezTo>
                <a:cubicBezTo>
                  <a:pt x="5181919" y="4353374"/>
                  <a:pt x="5173872" y="4359803"/>
                  <a:pt x="5159705" y="4381669"/>
                </a:cubicBezTo>
                <a:cubicBezTo>
                  <a:pt x="5164209" y="4380706"/>
                  <a:pt x="5164209" y="4380706"/>
                  <a:pt x="5164209" y="4380706"/>
                </a:cubicBezTo>
                <a:cubicBezTo>
                  <a:pt x="5153584" y="4397105"/>
                  <a:pt x="5153584" y="4397105"/>
                  <a:pt x="5153584" y="4397105"/>
                </a:cubicBezTo>
                <a:cubicBezTo>
                  <a:pt x="5149080" y="4398068"/>
                  <a:pt x="5149080" y="4398068"/>
                  <a:pt x="5149080" y="4398068"/>
                </a:cubicBezTo>
                <a:cubicBezTo>
                  <a:pt x="5150042" y="4402571"/>
                  <a:pt x="5150042" y="4402571"/>
                  <a:pt x="5150042" y="4402571"/>
                </a:cubicBezTo>
                <a:cubicBezTo>
                  <a:pt x="5145539" y="4403533"/>
                  <a:pt x="5145539" y="4403533"/>
                  <a:pt x="5145539" y="4403533"/>
                </a:cubicBezTo>
                <a:cubicBezTo>
                  <a:pt x="5141997" y="4409000"/>
                  <a:pt x="5142959" y="4413504"/>
                  <a:pt x="5138455" y="4414466"/>
                </a:cubicBezTo>
                <a:cubicBezTo>
                  <a:pt x="5139417" y="4418971"/>
                  <a:pt x="5134912" y="4419933"/>
                  <a:pt x="5135875" y="4424436"/>
                </a:cubicBezTo>
                <a:cubicBezTo>
                  <a:pt x="5131371" y="4425399"/>
                  <a:pt x="5132334" y="4429903"/>
                  <a:pt x="5132334" y="4429903"/>
                </a:cubicBezTo>
                <a:cubicBezTo>
                  <a:pt x="5128792" y="4435370"/>
                  <a:pt x="5125249" y="4440835"/>
                  <a:pt x="5121707" y="4446302"/>
                </a:cubicBezTo>
                <a:cubicBezTo>
                  <a:pt x="5122670" y="4450806"/>
                  <a:pt x="5122670" y="4450806"/>
                  <a:pt x="5122670" y="4450806"/>
                </a:cubicBezTo>
                <a:cubicBezTo>
                  <a:pt x="5122670" y="4450806"/>
                  <a:pt x="5118166" y="4451768"/>
                  <a:pt x="5119128" y="4456272"/>
                </a:cubicBezTo>
                <a:cubicBezTo>
                  <a:pt x="5107541" y="4468167"/>
                  <a:pt x="5096915" y="4484566"/>
                  <a:pt x="5086289" y="4500965"/>
                </a:cubicBezTo>
                <a:cubicBezTo>
                  <a:pt x="5085327" y="4496461"/>
                  <a:pt x="5085327" y="4496461"/>
                  <a:pt x="5080824" y="4497423"/>
                </a:cubicBezTo>
                <a:cubicBezTo>
                  <a:pt x="5084365" y="4491957"/>
                  <a:pt x="5084365" y="4491957"/>
                  <a:pt x="5084365" y="4491957"/>
                </a:cubicBezTo>
                <a:cubicBezTo>
                  <a:pt x="5088869" y="4490995"/>
                  <a:pt x="5087907" y="4486491"/>
                  <a:pt x="5087907" y="4486491"/>
                </a:cubicBezTo>
                <a:cubicBezTo>
                  <a:pt x="5087907" y="4486491"/>
                  <a:pt x="5083403" y="4487453"/>
                  <a:pt x="5083403" y="4487453"/>
                </a:cubicBezTo>
                <a:cubicBezTo>
                  <a:pt x="5079862" y="4492920"/>
                  <a:pt x="5079862" y="4492920"/>
                  <a:pt x="5079862" y="4492920"/>
                </a:cubicBezTo>
                <a:cubicBezTo>
                  <a:pt x="5079862" y="4492920"/>
                  <a:pt x="5076319" y="4498385"/>
                  <a:pt x="5076319" y="4498385"/>
                </a:cubicBezTo>
                <a:cubicBezTo>
                  <a:pt x="5077282" y="4502890"/>
                  <a:pt x="5077282" y="4502890"/>
                  <a:pt x="5077282" y="4502890"/>
                </a:cubicBezTo>
                <a:cubicBezTo>
                  <a:pt x="5077282" y="4502890"/>
                  <a:pt x="5077282" y="4502890"/>
                  <a:pt x="5078244" y="4507394"/>
                </a:cubicBezTo>
                <a:cubicBezTo>
                  <a:pt x="5066656" y="4519289"/>
                  <a:pt x="5056030" y="4535688"/>
                  <a:pt x="5044443" y="4547582"/>
                </a:cubicBezTo>
                <a:cubicBezTo>
                  <a:pt x="5044443" y="4547582"/>
                  <a:pt x="5044443" y="4547582"/>
                  <a:pt x="5045405" y="4552086"/>
                </a:cubicBezTo>
                <a:cubicBezTo>
                  <a:pt x="5018688" y="4581343"/>
                  <a:pt x="4996475" y="4609636"/>
                  <a:pt x="4968796" y="4634389"/>
                </a:cubicBezTo>
                <a:cubicBezTo>
                  <a:pt x="4934994" y="4674578"/>
                  <a:pt x="4900232" y="4710262"/>
                  <a:pt x="4860964" y="4746909"/>
                </a:cubicBezTo>
                <a:cubicBezTo>
                  <a:pt x="4852918" y="4753338"/>
                  <a:pt x="4835864" y="4761691"/>
                  <a:pt x="4837789" y="4770699"/>
                </a:cubicBezTo>
                <a:cubicBezTo>
                  <a:pt x="4837789" y="4770699"/>
                  <a:pt x="4837789" y="4770699"/>
                  <a:pt x="4833284" y="4771662"/>
                </a:cubicBezTo>
                <a:cubicBezTo>
                  <a:pt x="4828781" y="4772624"/>
                  <a:pt x="4825239" y="4778090"/>
                  <a:pt x="4820735" y="4779052"/>
                </a:cubicBezTo>
                <a:cubicBezTo>
                  <a:pt x="4820735" y="4779052"/>
                  <a:pt x="4817192" y="4784519"/>
                  <a:pt x="4817192" y="4784519"/>
                </a:cubicBezTo>
                <a:cubicBezTo>
                  <a:pt x="4817192" y="4784519"/>
                  <a:pt x="4821697" y="4783556"/>
                  <a:pt x="4821697" y="4783556"/>
                </a:cubicBezTo>
                <a:cubicBezTo>
                  <a:pt x="4802064" y="4801880"/>
                  <a:pt x="4782430" y="4820203"/>
                  <a:pt x="4762796" y="4838527"/>
                </a:cubicBezTo>
                <a:cubicBezTo>
                  <a:pt x="4715484" y="4881602"/>
                  <a:pt x="4715484" y="4881602"/>
                  <a:pt x="4715484" y="4881602"/>
                </a:cubicBezTo>
                <a:cubicBezTo>
                  <a:pt x="4699392" y="4894460"/>
                  <a:pt x="4699392" y="4894460"/>
                  <a:pt x="4699392" y="4894460"/>
                </a:cubicBezTo>
                <a:cubicBezTo>
                  <a:pt x="4691345" y="4900888"/>
                  <a:pt x="4670750" y="4914708"/>
                  <a:pt x="4654658" y="4927565"/>
                </a:cubicBezTo>
                <a:cubicBezTo>
                  <a:pt x="4635024" y="4945888"/>
                  <a:pt x="4618932" y="4958746"/>
                  <a:pt x="4623437" y="4957784"/>
                </a:cubicBezTo>
                <a:cubicBezTo>
                  <a:pt x="4567115" y="5002783"/>
                  <a:pt x="4510794" y="5047783"/>
                  <a:pt x="4440960" y="5095671"/>
                </a:cubicBezTo>
                <a:cubicBezTo>
                  <a:pt x="4403311" y="5117843"/>
                  <a:pt x="4336057" y="5155760"/>
                  <a:pt x="4291323" y="5188865"/>
                </a:cubicBezTo>
                <a:cubicBezTo>
                  <a:pt x="4239199" y="5209421"/>
                  <a:pt x="4189961" y="5243488"/>
                  <a:pt x="4134296" y="5269510"/>
                </a:cubicBezTo>
                <a:cubicBezTo>
                  <a:pt x="4126249" y="5275939"/>
                  <a:pt x="4125287" y="5271434"/>
                  <a:pt x="4117242" y="5277863"/>
                </a:cubicBezTo>
                <a:cubicBezTo>
                  <a:pt x="4013954" y="5323478"/>
                  <a:pt x="3908744" y="5360084"/>
                  <a:pt x="3802571" y="5392188"/>
                </a:cubicBezTo>
                <a:cubicBezTo>
                  <a:pt x="3747232" y="5408720"/>
                  <a:pt x="3692538" y="5422760"/>
                  <a:pt x="3637806" y="5433865"/>
                </a:cubicBezTo>
                <a:lnTo>
                  <a:pt x="3560810" y="5445094"/>
                </a:lnTo>
                <a:lnTo>
                  <a:pt x="3576039" y="5442351"/>
                </a:lnTo>
                <a:cubicBezTo>
                  <a:pt x="3593372" y="5438059"/>
                  <a:pt x="3608895" y="5433565"/>
                  <a:pt x="3617903" y="5431641"/>
                </a:cubicBezTo>
                <a:cubicBezTo>
                  <a:pt x="3617903" y="5431641"/>
                  <a:pt x="3622408" y="5430679"/>
                  <a:pt x="3622408" y="5430679"/>
                </a:cubicBezTo>
                <a:cubicBezTo>
                  <a:pt x="3671952" y="5420094"/>
                  <a:pt x="3707984" y="5412396"/>
                  <a:pt x="3756567" y="5397306"/>
                </a:cubicBezTo>
                <a:cubicBezTo>
                  <a:pt x="3761071" y="5396344"/>
                  <a:pt x="3761071" y="5396344"/>
                  <a:pt x="3761071" y="5396344"/>
                </a:cubicBezTo>
                <a:cubicBezTo>
                  <a:pt x="3765576" y="5395381"/>
                  <a:pt x="3765576" y="5395381"/>
                  <a:pt x="3764613" y="5390877"/>
                </a:cubicBezTo>
                <a:cubicBezTo>
                  <a:pt x="3760109" y="5391839"/>
                  <a:pt x="3755605" y="5392802"/>
                  <a:pt x="3755605" y="5392802"/>
                </a:cubicBezTo>
                <a:cubicBezTo>
                  <a:pt x="3756567" y="5397306"/>
                  <a:pt x="3756567" y="5397306"/>
                  <a:pt x="3756567" y="5397306"/>
                </a:cubicBezTo>
                <a:cubicBezTo>
                  <a:pt x="3702519" y="5408853"/>
                  <a:pt x="3670990" y="5415589"/>
                  <a:pt x="3621445" y="5426174"/>
                </a:cubicBezTo>
                <a:cubicBezTo>
                  <a:pt x="3624986" y="5420708"/>
                  <a:pt x="3620483" y="5421670"/>
                  <a:pt x="3615016" y="5418129"/>
                </a:cubicBezTo>
                <a:cubicBezTo>
                  <a:pt x="3610512" y="5419091"/>
                  <a:pt x="3610512" y="5419091"/>
                  <a:pt x="3610512" y="5419091"/>
                </a:cubicBezTo>
                <a:cubicBezTo>
                  <a:pt x="3611474" y="5423595"/>
                  <a:pt x="3611474" y="5423595"/>
                  <a:pt x="3611474" y="5423595"/>
                </a:cubicBezTo>
                <a:cubicBezTo>
                  <a:pt x="3571900" y="5436759"/>
                  <a:pt x="3527514" y="5427403"/>
                  <a:pt x="3516889" y="5443802"/>
                </a:cubicBezTo>
                <a:cubicBezTo>
                  <a:pt x="3517851" y="5448307"/>
                  <a:pt x="3517851" y="5448307"/>
                  <a:pt x="3517851" y="5448307"/>
                </a:cubicBezTo>
                <a:cubicBezTo>
                  <a:pt x="3512384" y="5444765"/>
                  <a:pt x="3503377" y="5446689"/>
                  <a:pt x="3498872" y="5447651"/>
                </a:cubicBezTo>
                <a:cubicBezTo>
                  <a:pt x="3494368" y="5448614"/>
                  <a:pt x="3489865" y="5449576"/>
                  <a:pt x="3489865" y="5449576"/>
                </a:cubicBezTo>
                <a:cubicBezTo>
                  <a:pt x="3488902" y="5445073"/>
                  <a:pt x="3486978" y="5436064"/>
                  <a:pt x="3490519" y="5430598"/>
                </a:cubicBezTo>
                <a:cubicBezTo>
                  <a:pt x="3495023" y="5429636"/>
                  <a:pt x="3504032" y="5427711"/>
                  <a:pt x="3508535" y="5426749"/>
                </a:cubicBezTo>
                <a:cubicBezTo>
                  <a:pt x="3517544" y="5424825"/>
                  <a:pt x="3527514" y="5427403"/>
                  <a:pt x="3535561" y="5420975"/>
                </a:cubicBezTo>
                <a:cubicBezTo>
                  <a:pt x="3535561" y="5420975"/>
                  <a:pt x="3540064" y="5420013"/>
                  <a:pt x="3540064" y="5420013"/>
                </a:cubicBezTo>
                <a:cubicBezTo>
                  <a:pt x="3540064" y="5420013"/>
                  <a:pt x="3540064" y="5420013"/>
                  <a:pt x="3544568" y="5419051"/>
                </a:cubicBezTo>
                <a:cubicBezTo>
                  <a:pt x="3549073" y="5418089"/>
                  <a:pt x="3549073" y="5418089"/>
                  <a:pt x="3553577" y="5417126"/>
                </a:cubicBezTo>
                <a:cubicBezTo>
                  <a:pt x="3558080" y="5416164"/>
                  <a:pt x="3558080" y="5416164"/>
                  <a:pt x="3558080" y="5416164"/>
                </a:cubicBezTo>
                <a:cubicBezTo>
                  <a:pt x="3558080" y="5416164"/>
                  <a:pt x="3557118" y="5411660"/>
                  <a:pt x="3552615" y="5412622"/>
                </a:cubicBezTo>
                <a:cubicBezTo>
                  <a:pt x="3548110" y="5413584"/>
                  <a:pt x="3543606" y="5414547"/>
                  <a:pt x="3543606" y="5414547"/>
                </a:cubicBezTo>
                <a:cubicBezTo>
                  <a:pt x="3539102" y="5415509"/>
                  <a:pt x="3539102" y="5415509"/>
                  <a:pt x="3539102" y="5415509"/>
                </a:cubicBezTo>
                <a:cubicBezTo>
                  <a:pt x="3542644" y="5410042"/>
                  <a:pt x="3538139" y="5411005"/>
                  <a:pt x="3538139" y="5411005"/>
                </a:cubicBezTo>
                <a:cubicBezTo>
                  <a:pt x="3533636" y="5411967"/>
                  <a:pt x="3533636" y="5411967"/>
                  <a:pt x="3533636" y="5411967"/>
                </a:cubicBezTo>
                <a:cubicBezTo>
                  <a:pt x="3533636" y="5411967"/>
                  <a:pt x="3529132" y="5412929"/>
                  <a:pt x="3529132" y="5412929"/>
                </a:cubicBezTo>
                <a:cubicBezTo>
                  <a:pt x="3530094" y="5417433"/>
                  <a:pt x="3530094" y="5417433"/>
                  <a:pt x="3530094" y="5417433"/>
                </a:cubicBezTo>
                <a:cubicBezTo>
                  <a:pt x="3526552" y="5422900"/>
                  <a:pt x="3516582" y="5420320"/>
                  <a:pt x="3507573" y="5422245"/>
                </a:cubicBezTo>
                <a:cubicBezTo>
                  <a:pt x="3503070" y="5423207"/>
                  <a:pt x="3498565" y="5424169"/>
                  <a:pt x="3489557" y="5426094"/>
                </a:cubicBezTo>
                <a:cubicBezTo>
                  <a:pt x="3462533" y="5431868"/>
                  <a:pt x="3462533" y="5431868"/>
                  <a:pt x="3462533" y="5431868"/>
                </a:cubicBezTo>
                <a:cubicBezTo>
                  <a:pt x="3457066" y="5428326"/>
                  <a:pt x="3458028" y="5432830"/>
                  <a:pt x="3458028" y="5432830"/>
                </a:cubicBezTo>
                <a:cubicBezTo>
                  <a:pt x="3458028" y="5432830"/>
                  <a:pt x="3458991" y="5437334"/>
                  <a:pt x="3463495" y="5436372"/>
                </a:cubicBezTo>
                <a:cubicBezTo>
                  <a:pt x="3481511" y="5432523"/>
                  <a:pt x="3481511" y="5432523"/>
                  <a:pt x="3481511" y="5432523"/>
                </a:cubicBezTo>
                <a:cubicBezTo>
                  <a:pt x="3477969" y="5437988"/>
                  <a:pt x="3475389" y="5447960"/>
                  <a:pt x="3476352" y="5452463"/>
                </a:cubicBezTo>
                <a:cubicBezTo>
                  <a:pt x="3471848" y="5453425"/>
                  <a:pt x="3467344" y="5454387"/>
                  <a:pt x="3467344" y="5454387"/>
                </a:cubicBezTo>
                <a:cubicBezTo>
                  <a:pt x="3462839" y="5455350"/>
                  <a:pt x="3462839" y="5455350"/>
                  <a:pt x="3462839" y="5455350"/>
                </a:cubicBezTo>
                <a:cubicBezTo>
                  <a:pt x="3466382" y="5449884"/>
                  <a:pt x="3466382" y="5449884"/>
                  <a:pt x="3466382" y="5449884"/>
                </a:cubicBezTo>
                <a:cubicBezTo>
                  <a:pt x="3466382" y="5449884"/>
                  <a:pt x="3461877" y="5450846"/>
                  <a:pt x="3460915" y="5446342"/>
                </a:cubicBezTo>
                <a:cubicBezTo>
                  <a:pt x="3456412" y="5447304"/>
                  <a:pt x="3457374" y="5451808"/>
                  <a:pt x="3452870" y="5452771"/>
                </a:cubicBezTo>
                <a:cubicBezTo>
                  <a:pt x="3452870" y="5452771"/>
                  <a:pt x="3448365" y="5453733"/>
                  <a:pt x="3448365" y="5453733"/>
                </a:cubicBezTo>
                <a:cubicBezTo>
                  <a:pt x="3443861" y="5454695"/>
                  <a:pt x="3438395" y="5451153"/>
                  <a:pt x="3429387" y="5453078"/>
                </a:cubicBezTo>
                <a:cubicBezTo>
                  <a:pt x="3411370" y="5456927"/>
                  <a:pt x="3432929" y="5447611"/>
                  <a:pt x="3418454" y="5445995"/>
                </a:cubicBezTo>
                <a:cubicBezTo>
                  <a:pt x="3411370" y="5456927"/>
                  <a:pt x="3395934" y="5450806"/>
                  <a:pt x="3385964" y="5448226"/>
                </a:cubicBezTo>
                <a:cubicBezTo>
                  <a:pt x="3386926" y="5452731"/>
                  <a:pt x="3387888" y="5457234"/>
                  <a:pt x="3383384" y="5458196"/>
                </a:cubicBezTo>
                <a:cubicBezTo>
                  <a:pt x="3382422" y="5453693"/>
                  <a:pt x="3381459" y="5449188"/>
                  <a:pt x="3376955" y="5450151"/>
                </a:cubicBezTo>
                <a:cubicBezTo>
                  <a:pt x="3373414" y="5455617"/>
                  <a:pt x="3359901" y="5458504"/>
                  <a:pt x="3350893" y="5460429"/>
                </a:cubicBezTo>
                <a:cubicBezTo>
                  <a:pt x="3353473" y="5450458"/>
                  <a:pt x="3321944" y="5457194"/>
                  <a:pt x="3318402" y="5462660"/>
                </a:cubicBezTo>
                <a:cubicBezTo>
                  <a:pt x="3313898" y="5463623"/>
                  <a:pt x="3313898" y="5463623"/>
                  <a:pt x="3313898" y="5463623"/>
                </a:cubicBezTo>
                <a:cubicBezTo>
                  <a:pt x="3300386" y="5466509"/>
                  <a:pt x="3311973" y="5454614"/>
                  <a:pt x="3298461" y="5457501"/>
                </a:cubicBezTo>
                <a:cubicBezTo>
                  <a:pt x="3290416" y="5463930"/>
                  <a:pt x="3286874" y="5469396"/>
                  <a:pt x="3263391" y="5469703"/>
                </a:cubicBezTo>
                <a:cubicBezTo>
                  <a:pt x="3253421" y="5467123"/>
                  <a:pt x="3238946" y="5465507"/>
                  <a:pt x="3225433" y="5468394"/>
                </a:cubicBezTo>
                <a:cubicBezTo>
                  <a:pt x="3220930" y="5469356"/>
                  <a:pt x="3211921" y="5471281"/>
                  <a:pt x="3206456" y="5467738"/>
                </a:cubicBezTo>
                <a:cubicBezTo>
                  <a:pt x="3178468" y="5469008"/>
                  <a:pt x="3200989" y="5464196"/>
                  <a:pt x="3181048" y="5459038"/>
                </a:cubicBezTo>
                <a:cubicBezTo>
                  <a:pt x="3164956" y="5471895"/>
                  <a:pt x="3105133" y="5456418"/>
                  <a:pt x="3088079" y="5464771"/>
                </a:cubicBezTo>
                <a:cubicBezTo>
                  <a:pt x="3108020" y="5469930"/>
                  <a:pt x="3070064" y="5468620"/>
                  <a:pt x="3070064" y="5468620"/>
                </a:cubicBezTo>
                <a:cubicBezTo>
                  <a:pt x="3065559" y="5469583"/>
                  <a:pt x="3061055" y="5470545"/>
                  <a:pt x="3056551" y="5471507"/>
                </a:cubicBezTo>
                <a:cubicBezTo>
                  <a:pt x="2999616" y="5469542"/>
                  <a:pt x="2967125" y="5471774"/>
                  <a:pt x="2934326" y="5450524"/>
                </a:cubicBezTo>
                <a:cubicBezTo>
                  <a:pt x="2931747" y="5460493"/>
                  <a:pt x="2895408" y="5444710"/>
                  <a:pt x="2882857" y="5452101"/>
                </a:cubicBezTo>
                <a:cubicBezTo>
                  <a:pt x="2892828" y="5454680"/>
                  <a:pt x="2858412" y="5447903"/>
                  <a:pt x="2853908" y="5448866"/>
                </a:cubicBezTo>
                <a:cubicBezTo>
                  <a:pt x="2853908" y="5448866"/>
                  <a:pt x="2858412" y="5447903"/>
                  <a:pt x="2858412" y="5447903"/>
                </a:cubicBezTo>
                <a:cubicBezTo>
                  <a:pt x="2821417" y="5451098"/>
                  <a:pt x="2791506" y="5443359"/>
                  <a:pt x="2748082" y="5438507"/>
                </a:cubicBezTo>
                <a:cubicBezTo>
                  <a:pt x="2759016" y="5445591"/>
                  <a:pt x="2732646" y="5432386"/>
                  <a:pt x="2730066" y="5442356"/>
                </a:cubicBezTo>
                <a:cubicBezTo>
                  <a:pt x="2728141" y="5433349"/>
                  <a:pt x="2711087" y="5441702"/>
                  <a:pt x="2695651" y="5435580"/>
                </a:cubicBezTo>
                <a:cubicBezTo>
                  <a:pt x="2714629" y="5436236"/>
                  <a:pt x="2700810" y="5415640"/>
                  <a:pt x="2699193" y="5430115"/>
                </a:cubicBezTo>
                <a:cubicBezTo>
                  <a:pt x="2671206" y="5431384"/>
                  <a:pt x="2644837" y="5418179"/>
                  <a:pt x="2625858" y="5417524"/>
                </a:cubicBezTo>
                <a:cubicBezTo>
                  <a:pt x="2636790" y="5424608"/>
                  <a:pt x="2606879" y="5416869"/>
                  <a:pt x="2592405" y="5415252"/>
                </a:cubicBezTo>
                <a:cubicBezTo>
                  <a:pt x="2592405" y="5415252"/>
                  <a:pt x="2596909" y="5414289"/>
                  <a:pt x="2601413" y="5413327"/>
                </a:cubicBezTo>
                <a:cubicBezTo>
                  <a:pt x="2566997" y="5406551"/>
                  <a:pt x="2548018" y="5405896"/>
                  <a:pt x="2528079" y="5400737"/>
                </a:cubicBezTo>
                <a:cubicBezTo>
                  <a:pt x="2508137" y="5395578"/>
                  <a:pt x="2489159" y="5394923"/>
                  <a:pt x="2448315" y="5380101"/>
                </a:cubicBezTo>
                <a:cubicBezTo>
                  <a:pt x="2448315" y="5380101"/>
                  <a:pt x="2457322" y="5378176"/>
                  <a:pt x="2442848" y="5376560"/>
                </a:cubicBezTo>
                <a:cubicBezTo>
                  <a:pt x="2428374" y="5374942"/>
                  <a:pt x="2449277" y="5384605"/>
                  <a:pt x="2429336" y="5379447"/>
                </a:cubicBezTo>
                <a:cubicBezTo>
                  <a:pt x="2412937" y="5368821"/>
                  <a:pt x="2398463" y="5367204"/>
                  <a:pt x="2384951" y="5370091"/>
                </a:cubicBezTo>
                <a:cubicBezTo>
                  <a:pt x="2373055" y="5358503"/>
                  <a:pt x="2374017" y="5363006"/>
                  <a:pt x="2372093" y="5353999"/>
                </a:cubicBezTo>
                <a:cubicBezTo>
                  <a:pt x="2363085" y="5355923"/>
                  <a:pt x="2358581" y="5356886"/>
                  <a:pt x="2344107" y="5355268"/>
                </a:cubicBezTo>
                <a:cubicBezTo>
                  <a:pt x="2343144" y="5350765"/>
                  <a:pt x="2353114" y="5353344"/>
                  <a:pt x="2343144" y="5350765"/>
                </a:cubicBezTo>
                <a:cubicBezTo>
                  <a:pt x="2324166" y="5350109"/>
                  <a:pt x="2301338" y="5331439"/>
                  <a:pt x="2273352" y="5332708"/>
                </a:cubicBezTo>
                <a:cubicBezTo>
                  <a:pt x="2271427" y="5323699"/>
                  <a:pt x="2287826" y="5334326"/>
                  <a:pt x="2292330" y="5333363"/>
                </a:cubicBezTo>
                <a:cubicBezTo>
                  <a:pt x="2270465" y="5319196"/>
                  <a:pt x="2247944" y="5324007"/>
                  <a:pt x="2235087" y="5307915"/>
                </a:cubicBezTo>
                <a:cubicBezTo>
                  <a:pt x="2226078" y="5309840"/>
                  <a:pt x="2246982" y="5319503"/>
                  <a:pt x="2231545" y="5313382"/>
                </a:cubicBezTo>
                <a:cubicBezTo>
                  <a:pt x="2236049" y="5312420"/>
                  <a:pt x="2229620" y="5304373"/>
                  <a:pt x="2215146" y="5302757"/>
                </a:cubicBezTo>
                <a:cubicBezTo>
                  <a:pt x="2202596" y="5310147"/>
                  <a:pt x="2178806" y="5286972"/>
                  <a:pt x="2180731" y="5295981"/>
                </a:cubicBezTo>
                <a:cubicBezTo>
                  <a:pt x="2175264" y="5292439"/>
                  <a:pt x="2169798" y="5288897"/>
                  <a:pt x="2164331" y="5285355"/>
                </a:cubicBezTo>
                <a:cubicBezTo>
                  <a:pt x="2164331" y="5285355"/>
                  <a:pt x="2164331" y="5285355"/>
                  <a:pt x="2159828" y="5286317"/>
                </a:cubicBezTo>
                <a:cubicBezTo>
                  <a:pt x="2165293" y="5289859"/>
                  <a:pt x="2170760" y="5293401"/>
                  <a:pt x="2170760" y="5293401"/>
                </a:cubicBezTo>
                <a:cubicBezTo>
                  <a:pt x="2156286" y="5291783"/>
                  <a:pt x="2144391" y="5280196"/>
                  <a:pt x="2132496" y="5268608"/>
                </a:cubicBezTo>
                <a:cubicBezTo>
                  <a:pt x="2128954" y="5274075"/>
                  <a:pt x="2123488" y="5270533"/>
                  <a:pt x="2117059" y="5262487"/>
                </a:cubicBezTo>
                <a:cubicBezTo>
                  <a:pt x="2108050" y="5264412"/>
                  <a:pt x="2114479" y="5272458"/>
                  <a:pt x="2119946" y="5276000"/>
                </a:cubicBezTo>
                <a:cubicBezTo>
                  <a:pt x="2115441" y="5276962"/>
                  <a:pt x="2115441" y="5276962"/>
                  <a:pt x="2115441" y="5276962"/>
                </a:cubicBezTo>
                <a:cubicBezTo>
                  <a:pt x="2109012" y="5268916"/>
                  <a:pt x="2084568" y="5264719"/>
                  <a:pt x="2083606" y="5260215"/>
                </a:cubicBezTo>
                <a:cubicBezTo>
                  <a:pt x="2082644" y="5255711"/>
                  <a:pt x="2082644" y="5255711"/>
                  <a:pt x="2082644" y="5255711"/>
                </a:cubicBezTo>
                <a:cubicBezTo>
                  <a:pt x="2088110" y="5259252"/>
                  <a:pt x="2092614" y="5258290"/>
                  <a:pt x="2092614" y="5258290"/>
                </a:cubicBezTo>
                <a:cubicBezTo>
                  <a:pt x="2098080" y="5261832"/>
                  <a:pt x="2098080" y="5261832"/>
                  <a:pt x="2098080" y="5261832"/>
                </a:cubicBezTo>
                <a:cubicBezTo>
                  <a:pt x="2102585" y="5260870"/>
                  <a:pt x="2097118" y="5257328"/>
                  <a:pt x="2097118" y="5257328"/>
                </a:cubicBezTo>
                <a:cubicBezTo>
                  <a:pt x="2091652" y="5253787"/>
                  <a:pt x="2086186" y="5250245"/>
                  <a:pt x="2081681" y="5251207"/>
                </a:cubicBezTo>
                <a:cubicBezTo>
                  <a:pt x="2085223" y="5245740"/>
                  <a:pt x="2037295" y="5241851"/>
                  <a:pt x="2059816" y="5237040"/>
                </a:cubicBezTo>
                <a:cubicBezTo>
                  <a:pt x="2045342" y="5235422"/>
                  <a:pt x="2029905" y="5229301"/>
                  <a:pt x="2014467" y="5223180"/>
                </a:cubicBezTo>
                <a:cubicBezTo>
                  <a:pt x="2003535" y="5216096"/>
                  <a:pt x="1992603" y="5209013"/>
                  <a:pt x="1987136" y="5205471"/>
                </a:cubicBezTo>
                <a:cubicBezTo>
                  <a:pt x="1986174" y="5200967"/>
                  <a:pt x="1986174" y="5200967"/>
                  <a:pt x="1981670" y="5201929"/>
                </a:cubicBezTo>
                <a:cubicBezTo>
                  <a:pt x="1981670" y="5201929"/>
                  <a:pt x="1980707" y="5197426"/>
                  <a:pt x="1977165" y="5202891"/>
                </a:cubicBezTo>
                <a:cubicBezTo>
                  <a:pt x="1955300" y="5188725"/>
                  <a:pt x="1917036" y="5163932"/>
                  <a:pt x="1895171" y="5149765"/>
                </a:cubicBezTo>
                <a:cubicBezTo>
                  <a:pt x="1884238" y="5142682"/>
                  <a:pt x="1876847" y="5130132"/>
                  <a:pt x="1865914" y="5123048"/>
                </a:cubicBezTo>
                <a:cubicBezTo>
                  <a:pt x="1815754" y="5086668"/>
                  <a:pt x="1758511" y="5061221"/>
                  <a:pt x="1715436" y="5013908"/>
                </a:cubicBezTo>
                <a:cubicBezTo>
                  <a:pt x="1663659" y="4992003"/>
                  <a:pt x="1636982" y="4955315"/>
                  <a:pt x="1588748" y="4927943"/>
                </a:cubicBezTo>
                <a:cubicBezTo>
                  <a:pt x="1595177" y="4935989"/>
                  <a:pt x="1601605" y="4944035"/>
                  <a:pt x="1598064" y="4949501"/>
                </a:cubicBezTo>
                <a:cubicBezTo>
                  <a:pt x="1581664" y="4938876"/>
                  <a:pt x="1576198" y="4935335"/>
                  <a:pt x="1564303" y="4923746"/>
                </a:cubicBezTo>
                <a:cubicBezTo>
                  <a:pt x="1558836" y="4920205"/>
                  <a:pt x="1553371" y="4916663"/>
                  <a:pt x="1547904" y="4913121"/>
                </a:cubicBezTo>
                <a:cubicBezTo>
                  <a:pt x="1546942" y="4908617"/>
                  <a:pt x="1545017" y="4899609"/>
                  <a:pt x="1545979" y="4904113"/>
                </a:cubicBezTo>
                <a:cubicBezTo>
                  <a:pt x="1539551" y="4896067"/>
                  <a:pt x="1540513" y="4900571"/>
                  <a:pt x="1541475" y="4905075"/>
                </a:cubicBezTo>
                <a:cubicBezTo>
                  <a:pt x="1507715" y="4879321"/>
                  <a:pt x="1520265" y="4871929"/>
                  <a:pt x="1523807" y="4866464"/>
                </a:cubicBezTo>
                <a:cubicBezTo>
                  <a:pt x="1522845" y="4861959"/>
                  <a:pt x="1522845" y="4861959"/>
                  <a:pt x="1517378" y="4858417"/>
                </a:cubicBezTo>
                <a:cubicBezTo>
                  <a:pt x="1517378" y="4858417"/>
                  <a:pt x="1515454" y="4849410"/>
                  <a:pt x="1511912" y="4854876"/>
                </a:cubicBezTo>
                <a:cubicBezTo>
                  <a:pt x="1511912" y="4854876"/>
                  <a:pt x="1510949" y="4850372"/>
                  <a:pt x="1506446" y="4851334"/>
                </a:cubicBezTo>
                <a:cubicBezTo>
                  <a:pt x="1513529" y="4840401"/>
                  <a:pt x="1492626" y="4830738"/>
                  <a:pt x="1483618" y="4832662"/>
                </a:cubicBezTo>
                <a:cubicBezTo>
                  <a:pt x="1482656" y="4828159"/>
                  <a:pt x="1478151" y="4829121"/>
                  <a:pt x="1478151" y="4829121"/>
                </a:cubicBezTo>
                <a:cubicBezTo>
                  <a:pt x="1473647" y="4830084"/>
                  <a:pt x="1473647" y="4830084"/>
                  <a:pt x="1479114" y="4833625"/>
                </a:cubicBezTo>
                <a:cubicBezTo>
                  <a:pt x="1480076" y="4838129"/>
                  <a:pt x="1485543" y="4841671"/>
                  <a:pt x="1485543" y="4841671"/>
                </a:cubicBezTo>
                <a:cubicBezTo>
                  <a:pt x="1482000" y="4847137"/>
                  <a:pt x="1458210" y="4823962"/>
                  <a:pt x="1462060" y="4841978"/>
                </a:cubicBezTo>
                <a:cubicBezTo>
                  <a:pt x="1461097" y="4837474"/>
                  <a:pt x="1461097" y="4837474"/>
                  <a:pt x="1461097" y="4837474"/>
                </a:cubicBezTo>
                <a:cubicBezTo>
                  <a:pt x="1442774" y="4817841"/>
                  <a:pt x="1394232" y="4766987"/>
                  <a:pt x="1435076" y="4781808"/>
                </a:cubicBezTo>
                <a:cubicBezTo>
                  <a:pt x="1434114" y="4777305"/>
                  <a:pt x="1434114" y="4777305"/>
                  <a:pt x="1429609" y="4778267"/>
                </a:cubicBezTo>
                <a:cubicBezTo>
                  <a:pt x="1428647" y="4773763"/>
                  <a:pt x="1428647" y="4773763"/>
                  <a:pt x="1428647" y="4773763"/>
                </a:cubicBezTo>
                <a:cubicBezTo>
                  <a:pt x="1415790" y="4757671"/>
                  <a:pt x="1404857" y="4750588"/>
                  <a:pt x="1391038" y="4729991"/>
                </a:cubicBezTo>
                <a:cubicBezTo>
                  <a:pt x="1388458" y="4739962"/>
                  <a:pt x="1369172" y="4715825"/>
                  <a:pt x="1363706" y="4712283"/>
                </a:cubicBezTo>
                <a:cubicBezTo>
                  <a:pt x="1363706" y="4712283"/>
                  <a:pt x="1363706" y="4712283"/>
                  <a:pt x="1362744" y="4707779"/>
                </a:cubicBezTo>
                <a:cubicBezTo>
                  <a:pt x="1362744" y="4707779"/>
                  <a:pt x="1358239" y="4708741"/>
                  <a:pt x="1358239" y="4708741"/>
                </a:cubicBezTo>
                <a:cubicBezTo>
                  <a:pt x="1352773" y="4705200"/>
                  <a:pt x="1352773" y="4705200"/>
                  <a:pt x="1347307" y="4701658"/>
                </a:cubicBezTo>
                <a:cubicBezTo>
                  <a:pt x="1348269" y="4706162"/>
                  <a:pt x="1348269" y="4706162"/>
                  <a:pt x="1348269" y="4706162"/>
                </a:cubicBezTo>
                <a:cubicBezTo>
                  <a:pt x="1353736" y="4709703"/>
                  <a:pt x="1353736" y="4709703"/>
                  <a:pt x="1354698" y="4714207"/>
                </a:cubicBezTo>
                <a:cubicBezTo>
                  <a:pt x="1354698" y="4714207"/>
                  <a:pt x="1344727" y="4711628"/>
                  <a:pt x="1338299" y="4703582"/>
                </a:cubicBezTo>
                <a:cubicBezTo>
                  <a:pt x="1332832" y="4700040"/>
                  <a:pt x="1321899" y="4692957"/>
                  <a:pt x="1318358" y="4698423"/>
                </a:cubicBezTo>
                <a:cubicBezTo>
                  <a:pt x="1316434" y="4689415"/>
                  <a:pt x="1310005" y="4681370"/>
                  <a:pt x="1303576" y="4673323"/>
                </a:cubicBezTo>
                <a:cubicBezTo>
                  <a:pt x="1308080" y="4672361"/>
                  <a:pt x="1308080" y="4672361"/>
                  <a:pt x="1308080" y="4672361"/>
                </a:cubicBezTo>
                <a:cubicBezTo>
                  <a:pt x="1307118" y="4667857"/>
                  <a:pt x="1307118" y="4667857"/>
                  <a:pt x="1307118" y="4667857"/>
                </a:cubicBezTo>
                <a:cubicBezTo>
                  <a:pt x="1307118" y="4667857"/>
                  <a:pt x="1306156" y="4663353"/>
                  <a:pt x="1301651" y="4664315"/>
                </a:cubicBezTo>
                <a:cubicBezTo>
                  <a:pt x="1300689" y="4659811"/>
                  <a:pt x="1295223" y="4656270"/>
                  <a:pt x="1294261" y="4651766"/>
                </a:cubicBezTo>
                <a:cubicBezTo>
                  <a:pt x="1289757" y="4652728"/>
                  <a:pt x="1288794" y="4648223"/>
                  <a:pt x="1288794" y="4648223"/>
                </a:cubicBezTo>
                <a:cubicBezTo>
                  <a:pt x="1282366" y="4640178"/>
                  <a:pt x="1281403" y="4635674"/>
                  <a:pt x="1284945" y="4630207"/>
                </a:cubicBezTo>
                <a:cubicBezTo>
                  <a:pt x="1292336" y="4642757"/>
                  <a:pt x="1298764" y="4650803"/>
                  <a:pt x="1303269" y="4649841"/>
                </a:cubicBezTo>
                <a:cubicBezTo>
                  <a:pt x="1296840" y="4641795"/>
                  <a:pt x="1301344" y="4640832"/>
                  <a:pt x="1300382" y="4636329"/>
                </a:cubicBezTo>
                <a:cubicBezTo>
                  <a:pt x="1294915" y="4632787"/>
                  <a:pt x="1293953" y="4628283"/>
                  <a:pt x="1288488" y="4624741"/>
                </a:cubicBezTo>
                <a:cubicBezTo>
                  <a:pt x="1272743" y="4595138"/>
                  <a:pt x="1250571" y="4557488"/>
                  <a:pt x="1225818" y="4529809"/>
                </a:cubicBezTo>
                <a:cubicBezTo>
                  <a:pt x="1213924" y="4518221"/>
                  <a:pt x="1196561" y="4503092"/>
                  <a:pt x="1185629" y="4496009"/>
                </a:cubicBezTo>
                <a:cubicBezTo>
                  <a:pt x="1184667" y="4491504"/>
                  <a:pt x="1184667" y="4491504"/>
                  <a:pt x="1189171" y="4490542"/>
                </a:cubicBezTo>
                <a:cubicBezTo>
                  <a:pt x="1188209" y="4486037"/>
                  <a:pt x="1188209" y="4486037"/>
                  <a:pt x="1182742" y="4482495"/>
                </a:cubicBezTo>
                <a:cubicBezTo>
                  <a:pt x="1181780" y="4477992"/>
                  <a:pt x="1177276" y="4478954"/>
                  <a:pt x="1177276" y="4478954"/>
                </a:cubicBezTo>
                <a:cubicBezTo>
                  <a:pt x="1177276" y="4478954"/>
                  <a:pt x="1178238" y="4483458"/>
                  <a:pt x="1178238" y="4483458"/>
                </a:cubicBezTo>
                <a:cubicBezTo>
                  <a:pt x="1172772" y="4479917"/>
                  <a:pt x="1171809" y="4475412"/>
                  <a:pt x="1166343" y="4471870"/>
                </a:cubicBezTo>
                <a:cubicBezTo>
                  <a:pt x="1166343" y="4471870"/>
                  <a:pt x="1165381" y="4467367"/>
                  <a:pt x="1169885" y="4466405"/>
                </a:cubicBezTo>
                <a:cubicBezTo>
                  <a:pt x="1157990" y="4454817"/>
                  <a:pt x="1146096" y="4443229"/>
                  <a:pt x="1139667" y="4435183"/>
                </a:cubicBezTo>
                <a:cubicBezTo>
                  <a:pt x="1139667" y="4435183"/>
                  <a:pt x="1139667" y="4435183"/>
                  <a:pt x="1138704" y="4430679"/>
                </a:cubicBezTo>
                <a:cubicBezTo>
                  <a:pt x="1138704" y="4430679"/>
                  <a:pt x="1134200" y="4431641"/>
                  <a:pt x="1134200" y="4431641"/>
                </a:cubicBezTo>
                <a:cubicBezTo>
                  <a:pt x="1129696" y="4432603"/>
                  <a:pt x="1129696" y="4432603"/>
                  <a:pt x="1129696" y="4432603"/>
                </a:cubicBezTo>
                <a:cubicBezTo>
                  <a:pt x="1129696" y="4432603"/>
                  <a:pt x="1129696" y="4432603"/>
                  <a:pt x="1128734" y="4428100"/>
                </a:cubicBezTo>
                <a:cubicBezTo>
                  <a:pt x="1123268" y="4424558"/>
                  <a:pt x="1118764" y="4425520"/>
                  <a:pt x="1118764" y="4425520"/>
                </a:cubicBezTo>
                <a:lnTo>
                  <a:pt x="1120688" y="4434529"/>
                </a:lnTo>
                <a:lnTo>
                  <a:pt x="1115221" y="4430987"/>
                </a:lnTo>
                <a:cubicBezTo>
                  <a:pt x="1108794" y="4422940"/>
                  <a:pt x="1095936" y="4406849"/>
                  <a:pt x="1091431" y="4407812"/>
                </a:cubicBezTo>
                <a:cubicBezTo>
                  <a:pt x="1070221" y="4374666"/>
                  <a:pt x="1076650" y="4382711"/>
                  <a:pt x="1073763" y="4369199"/>
                </a:cubicBezTo>
                <a:cubicBezTo>
                  <a:pt x="1059943" y="4348604"/>
                  <a:pt x="1072146" y="4383673"/>
                  <a:pt x="1063792" y="4366620"/>
                </a:cubicBezTo>
                <a:cubicBezTo>
                  <a:pt x="1062830" y="4362116"/>
                  <a:pt x="1069915" y="4351183"/>
                  <a:pt x="1058981" y="4344100"/>
                </a:cubicBezTo>
                <a:cubicBezTo>
                  <a:pt x="1060906" y="4353108"/>
                  <a:pt x="1057364" y="4358574"/>
                  <a:pt x="1050936" y="4350528"/>
                </a:cubicBezTo>
                <a:cubicBezTo>
                  <a:pt x="1056402" y="4354070"/>
                  <a:pt x="1052553" y="4336054"/>
                  <a:pt x="1048049" y="4337016"/>
                </a:cubicBezTo>
                <a:cubicBezTo>
                  <a:pt x="1031650" y="4326391"/>
                  <a:pt x="1013674" y="4264296"/>
                  <a:pt x="988922" y="4236617"/>
                </a:cubicBezTo>
                <a:cubicBezTo>
                  <a:pt x="996006" y="4225685"/>
                  <a:pt x="979606" y="4215060"/>
                  <a:pt x="981224" y="4200585"/>
                </a:cubicBezTo>
                <a:cubicBezTo>
                  <a:pt x="974140" y="4211517"/>
                  <a:pt x="955509" y="4168401"/>
                  <a:pt x="970291" y="4193501"/>
                </a:cubicBezTo>
                <a:cubicBezTo>
                  <a:pt x="962900" y="4180951"/>
                  <a:pt x="956471" y="4172906"/>
                  <a:pt x="953584" y="4159394"/>
                </a:cubicBezTo>
                <a:cubicBezTo>
                  <a:pt x="950043" y="4164859"/>
                  <a:pt x="951968" y="4173868"/>
                  <a:pt x="943614" y="4156814"/>
                </a:cubicBezTo>
                <a:cubicBezTo>
                  <a:pt x="943614" y="4156814"/>
                  <a:pt x="948119" y="4155851"/>
                  <a:pt x="947156" y="4151347"/>
                </a:cubicBezTo>
                <a:cubicBezTo>
                  <a:pt x="932681" y="4149731"/>
                  <a:pt x="938496" y="4110811"/>
                  <a:pt x="918555" y="4105652"/>
                </a:cubicBezTo>
                <a:cubicBezTo>
                  <a:pt x="925638" y="4094719"/>
                  <a:pt x="903773" y="4080553"/>
                  <a:pt x="910857" y="4069620"/>
                </a:cubicBezTo>
                <a:cubicBezTo>
                  <a:pt x="904428" y="4061574"/>
                  <a:pt x="899924" y="4062536"/>
                  <a:pt x="892533" y="4049987"/>
                </a:cubicBezTo>
                <a:cubicBezTo>
                  <a:pt x="908932" y="4060612"/>
                  <a:pt x="888684" y="4031970"/>
                  <a:pt x="891263" y="4022000"/>
                </a:cubicBezTo>
                <a:cubicBezTo>
                  <a:pt x="875826" y="4015878"/>
                  <a:pt x="878099" y="3982425"/>
                  <a:pt x="869091" y="3984350"/>
                </a:cubicBezTo>
                <a:cubicBezTo>
                  <a:pt x="866204" y="3970838"/>
                  <a:pt x="866204" y="3970838"/>
                  <a:pt x="873595" y="3983387"/>
                </a:cubicBezTo>
                <a:cubicBezTo>
                  <a:pt x="865242" y="3966334"/>
                  <a:pt x="855926" y="3944776"/>
                  <a:pt x="852077" y="3926760"/>
                </a:cubicBezTo>
                <a:cubicBezTo>
                  <a:pt x="857543" y="3930302"/>
                  <a:pt x="858506" y="3934806"/>
                  <a:pt x="863010" y="3933844"/>
                </a:cubicBezTo>
                <a:lnTo>
                  <a:pt x="869247" y="3944432"/>
                </a:lnTo>
                <a:lnTo>
                  <a:pt x="868668" y="3952062"/>
                </a:lnTo>
                <a:cubicBezTo>
                  <a:pt x="868706" y="3954997"/>
                  <a:pt x="867822" y="3956363"/>
                  <a:pt x="862355" y="3952821"/>
                </a:cubicBezTo>
                <a:cubicBezTo>
                  <a:pt x="868784" y="3960868"/>
                  <a:pt x="870708" y="3969875"/>
                  <a:pt x="875212" y="3968913"/>
                </a:cubicBezTo>
                <a:cubicBezTo>
                  <a:pt x="877137" y="3977922"/>
                  <a:pt x="884528" y="3990472"/>
                  <a:pt x="890956" y="3998517"/>
                </a:cubicBezTo>
                <a:cubicBezTo>
                  <a:pt x="891918" y="4003022"/>
                  <a:pt x="891918" y="4003022"/>
                  <a:pt x="891918" y="4003022"/>
                </a:cubicBezTo>
                <a:cubicBezTo>
                  <a:pt x="892881" y="4007525"/>
                  <a:pt x="892881" y="4007525"/>
                  <a:pt x="892881" y="4007525"/>
                </a:cubicBezTo>
                <a:cubicBezTo>
                  <a:pt x="897385" y="4006563"/>
                  <a:pt x="897385" y="4006563"/>
                  <a:pt x="897385" y="4006563"/>
                </a:cubicBezTo>
                <a:cubicBezTo>
                  <a:pt x="897385" y="4006563"/>
                  <a:pt x="899964" y="3996593"/>
                  <a:pt x="897077" y="3983081"/>
                </a:cubicBezTo>
                <a:cubicBezTo>
                  <a:pt x="891611" y="3979538"/>
                  <a:pt x="891611" y="3979538"/>
                  <a:pt x="891611" y="3979538"/>
                </a:cubicBezTo>
                <a:cubicBezTo>
                  <a:pt x="890649" y="3975035"/>
                  <a:pt x="890649" y="3975035"/>
                  <a:pt x="890649" y="3975035"/>
                </a:cubicBezTo>
                <a:cubicBezTo>
                  <a:pt x="890649" y="3975035"/>
                  <a:pt x="889687" y="3970531"/>
                  <a:pt x="885183" y="3971493"/>
                </a:cubicBezTo>
                <a:cubicBezTo>
                  <a:pt x="886800" y="3957019"/>
                  <a:pt x="887762" y="3961523"/>
                  <a:pt x="878447" y="3939965"/>
                </a:cubicBezTo>
                <a:cubicBezTo>
                  <a:pt x="882951" y="3939002"/>
                  <a:pt x="887454" y="3938040"/>
                  <a:pt x="890034" y="3928070"/>
                </a:cubicBezTo>
                <a:cubicBezTo>
                  <a:pt x="880718" y="3906512"/>
                  <a:pt x="887803" y="3895579"/>
                  <a:pt x="879449" y="3878525"/>
                </a:cubicBezTo>
                <a:cubicBezTo>
                  <a:pt x="879490" y="3812581"/>
                  <a:pt x="864093" y="3740517"/>
                  <a:pt x="852546" y="3686468"/>
                </a:cubicBezTo>
                <a:cubicBezTo>
                  <a:pt x="851584" y="3681964"/>
                  <a:pt x="847081" y="3682926"/>
                  <a:pt x="847081" y="3682926"/>
                </a:cubicBezTo>
                <a:cubicBezTo>
                  <a:pt x="847081" y="3682926"/>
                  <a:pt x="842576" y="3683888"/>
                  <a:pt x="843539" y="3688393"/>
                </a:cubicBezTo>
                <a:cubicBezTo>
                  <a:pt x="858628" y="3736975"/>
                  <a:pt x="874024" y="3809040"/>
                  <a:pt x="872058" y="3865975"/>
                </a:cubicBezTo>
                <a:cubicBezTo>
                  <a:pt x="872058" y="3865975"/>
                  <a:pt x="872058" y="3865975"/>
                  <a:pt x="867555" y="3866938"/>
                </a:cubicBezTo>
                <a:cubicBezTo>
                  <a:pt x="866592" y="3862433"/>
                  <a:pt x="866592" y="3862433"/>
                  <a:pt x="861126" y="3858892"/>
                </a:cubicBezTo>
                <a:cubicBezTo>
                  <a:pt x="866592" y="3862433"/>
                  <a:pt x="867555" y="3866938"/>
                  <a:pt x="868517" y="3871442"/>
                </a:cubicBezTo>
                <a:cubicBezTo>
                  <a:pt x="868517" y="3871442"/>
                  <a:pt x="868517" y="3871442"/>
                  <a:pt x="864975" y="3876908"/>
                </a:cubicBezTo>
                <a:cubicBezTo>
                  <a:pt x="861126" y="3858892"/>
                  <a:pt x="854390" y="3827364"/>
                  <a:pt x="849886" y="3828326"/>
                </a:cubicBezTo>
                <a:cubicBezTo>
                  <a:pt x="856314" y="3836371"/>
                  <a:pt x="852773" y="3841838"/>
                  <a:pt x="848269" y="3842800"/>
                </a:cubicBezTo>
                <a:cubicBezTo>
                  <a:pt x="841840" y="3834754"/>
                  <a:pt x="839916" y="3825746"/>
                  <a:pt x="832524" y="3813196"/>
                </a:cubicBezTo>
                <a:cubicBezTo>
                  <a:pt x="830600" y="3804189"/>
                  <a:pt x="831255" y="3785210"/>
                  <a:pt x="822902" y="3768156"/>
                </a:cubicBezTo>
                <a:cubicBezTo>
                  <a:pt x="820977" y="3759148"/>
                  <a:pt x="819053" y="3750139"/>
                  <a:pt x="812624" y="3742094"/>
                </a:cubicBezTo>
                <a:cubicBezTo>
                  <a:pt x="804926" y="3706061"/>
                  <a:pt x="798190" y="3674534"/>
                  <a:pt x="789529" y="3633997"/>
                </a:cubicBezTo>
                <a:cubicBezTo>
                  <a:pt x="789529" y="3633997"/>
                  <a:pt x="785988" y="3639463"/>
                  <a:pt x="786951" y="3643967"/>
                </a:cubicBezTo>
                <a:cubicBezTo>
                  <a:pt x="786951" y="3643967"/>
                  <a:pt x="785988" y="3639463"/>
                  <a:pt x="785988" y="3639463"/>
                </a:cubicBezTo>
                <a:cubicBezTo>
                  <a:pt x="785026" y="3634959"/>
                  <a:pt x="785026" y="3634959"/>
                  <a:pt x="785026" y="3634959"/>
                </a:cubicBezTo>
                <a:cubicBezTo>
                  <a:pt x="784064" y="3630455"/>
                  <a:pt x="784064" y="3630455"/>
                  <a:pt x="783101" y="3625951"/>
                </a:cubicBezTo>
                <a:cubicBezTo>
                  <a:pt x="778290" y="3603430"/>
                  <a:pt x="768975" y="3581873"/>
                  <a:pt x="765126" y="3563856"/>
                </a:cubicBezTo>
                <a:cubicBezTo>
                  <a:pt x="764163" y="3559353"/>
                  <a:pt x="764163" y="3559353"/>
                  <a:pt x="763201" y="3554849"/>
                </a:cubicBezTo>
                <a:cubicBezTo>
                  <a:pt x="762239" y="3550344"/>
                  <a:pt x="761276" y="3545840"/>
                  <a:pt x="760314" y="3541336"/>
                </a:cubicBezTo>
                <a:cubicBezTo>
                  <a:pt x="758390" y="3532328"/>
                  <a:pt x="756465" y="3523320"/>
                  <a:pt x="754541" y="3514312"/>
                </a:cubicBezTo>
                <a:cubicBezTo>
                  <a:pt x="753578" y="3509808"/>
                  <a:pt x="753578" y="3509808"/>
                  <a:pt x="753578" y="3509808"/>
                </a:cubicBezTo>
                <a:cubicBezTo>
                  <a:pt x="752616" y="3505304"/>
                  <a:pt x="752616" y="3505304"/>
                  <a:pt x="752616" y="3505304"/>
                </a:cubicBezTo>
                <a:cubicBezTo>
                  <a:pt x="752616" y="3505304"/>
                  <a:pt x="752616" y="3505304"/>
                  <a:pt x="748111" y="3506266"/>
                </a:cubicBezTo>
                <a:cubicBezTo>
                  <a:pt x="751654" y="3500799"/>
                  <a:pt x="751654" y="3500799"/>
                  <a:pt x="756158" y="3499837"/>
                </a:cubicBezTo>
                <a:cubicBezTo>
                  <a:pt x="748767" y="3487287"/>
                  <a:pt x="748767" y="3487287"/>
                  <a:pt x="748767" y="3487287"/>
                </a:cubicBezTo>
                <a:cubicBezTo>
                  <a:pt x="748767" y="3487287"/>
                  <a:pt x="748767" y="3487287"/>
                  <a:pt x="745225" y="3492754"/>
                </a:cubicBezTo>
                <a:cubicBezTo>
                  <a:pt x="744262" y="3488250"/>
                  <a:pt x="744262" y="3488250"/>
                  <a:pt x="743300" y="3483746"/>
                </a:cubicBezTo>
                <a:cubicBezTo>
                  <a:pt x="743956" y="3464767"/>
                  <a:pt x="739144" y="3442247"/>
                  <a:pt x="735295" y="3424231"/>
                </a:cubicBezTo>
                <a:cubicBezTo>
                  <a:pt x="738837" y="3418765"/>
                  <a:pt x="736913" y="3409757"/>
                  <a:pt x="735950" y="3405253"/>
                </a:cubicBezTo>
                <a:cubicBezTo>
                  <a:pt x="734988" y="3400748"/>
                  <a:pt x="734988" y="3400748"/>
                  <a:pt x="734026" y="3396245"/>
                </a:cubicBezTo>
                <a:cubicBezTo>
                  <a:pt x="733064" y="3391740"/>
                  <a:pt x="736605" y="3386274"/>
                  <a:pt x="736605" y="3386274"/>
                </a:cubicBezTo>
                <a:cubicBezTo>
                  <a:pt x="741109" y="3385312"/>
                  <a:pt x="741109" y="3385312"/>
                  <a:pt x="742071" y="3389816"/>
                </a:cubicBezTo>
                <a:cubicBezTo>
                  <a:pt x="742071" y="3389816"/>
                  <a:pt x="746576" y="3388854"/>
                  <a:pt x="747538" y="3393358"/>
                </a:cubicBezTo>
                <a:cubicBezTo>
                  <a:pt x="747538" y="3393358"/>
                  <a:pt x="747538" y="3393358"/>
                  <a:pt x="746576" y="3388854"/>
                </a:cubicBezTo>
                <a:cubicBezTo>
                  <a:pt x="751080" y="3387891"/>
                  <a:pt x="751080" y="3387891"/>
                  <a:pt x="751080" y="3387891"/>
                </a:cubicBezTo>
                <a:cubicBezTo>
                  <a:pt x="750118" y="3383387"/>
                  <a:pt x="745614" y="3384350"/>
                  <a:pt x="744651" y="3379845"/>
                </a:cubicBezTo>
                <a:cubicBezTo>
                  <a:pt x="739184" y="3376304"/>
                  <a:pt x="738222" y="3371800"/>
                  <a:pt x="733718" y="3372762"/>
                </a:cubicBezTo>
                <a:cubicBezTo>
                  <a:pt x="734680" y="3377266"/>
                  <a:pt x="730177" y="3378228"/>
                  <a:pt x="730177" y="3378228"/>
                </a:cubicBezTo>
                <a:cubicBezTo>
                  <a:pt x="730177" y="3378228"/>
                  <a:pt x="728252" y="3369221"/>
                  <a:pt x="722786" y="3365679"/>
                </a:cubicBezTo>
                <a:cubicBezTo>
                  <a:pt x="720861" y="3356670"/>
                  <a:pt x="719899" y="3352167"/>
                  <a:pt x="722479" y="3342196"/>
                </a:cubicBezTo>
                <a:cubicBezTo>
                  <a:pt x="723441" y="3346700"/>
                  <a:pt x="727944" y="3345738"/>
                  <a:pt x="727944" y="3345738"/>
                </a:cubicBezTo>
                <a:cubicBezTo>
                  <a:pt x="726982" y="3341234"/>
                  <a:pt x="726982" y="3341234"/>
                  <a:pt x="726982" y="3341234"/>
                </a:cubicBezTo>
                <a:cubicBezTo>
                  <a:pt x="726020" y="3336730"/>
                  <a:pt x="726020" y="3336730"/>
                  <a:pt x="725057" y="3332226"/>
                </a:cubicBezTo>
                <a:cubicBezTo>
                  <a:pt x="724095" y="3327721"/>
                  <a:pt x="724095" y="3327721"/>
                  <a:pt x="724095" y="3327721"/>
                </a:cubicBezTo>
                <a:cubicBezTo>
                  <a:pt x="724095" y="3327721"/>
                  <a:pt x="724095" y="3327721"/>
                  <a:pt x="723133" y="3323218"/>
                </a:cubicBezTo>
                <a:cubicBezTo>
                  <a:pt x="721208" y="3314209"/>
                  <a:pt x="720246" y="3309705"/>
                  <a:pt x="719284" y="3305202"/>
                </a:cubicBezTo>
                <a:cubicBezTo>
                  <a:pt x="718321" y="3300697"/>
                  <a:pt x="717359" y="3296193"/>
                  <a:pt x="716397" y="3291690"/>
                </a:cubicBezTo>
                <a:cubicBezTo>
                  <a:pt x="719939" y="3286223"/>
                  <a:pt x="718977" y="3281718"/>
                  <a:pt x="718015" y="3277215"/>
                </a:cubicBezTo>
                <a:cubicBezTo>
                  <a:pt x="726061" y="3270786"/>
                  <a:pt x="716745" y="3249228"/>
                  <a:pt x="716438" y="3225746"/>
                </a:cubicBezTo>
                <a:cubicBezTo>
                  <a:pt x="711934" y="3226708"/>
                  <a:pt x="711934" y="3226708"/>
                  <a:pt x="711934" y="3226708"/>
                </a:cubicBezTo>
                <a:cubicBezTo>
                  <a:pt x="708740" y="3189713"/>
                  <a:pt x="707470" y="3161726"/>
                  <a:pt x="710705" y="3132778"/>
                </a:cubicBezTo>
                <a:cubicBezTo>
                  <a:pt x="709743" y="3128274"/>
                  <a:pt x="714246" y="3127311"/>
                  <a:pt x="713284" y="3122808"/>
                </a:cubicBezTo>
                <a:cubicBezTo>
                  <a:pt x="712322" y="3118304"/>
                  <a:pt x="712322" y="3118304"/>
                  <a:pt x="712322" y="3118304"/>
                </a:cubicBezTo>
                <a:cubicBezTo>
                  <a:pt x="708780" y="3123770"/>
                  <a:pt x="708780" y="3123770"/>
                  <a:pt x="708780" y="3123770"/>
                </a:cubicBezTo>
                <a:cubicBezTo>
                  <a:pt x="706856" y="3114761"/>
                  <a:pt x="710397" y="3109296"/>
                  <a:pt x="708472" y="3100287"/>
                </a:cubicBezTo>
                <a:cubicBezTo>
                  <a:pt x="707510" y="3095784"/>
                  <a:pt x="712015" y="3094821"/>
                  <a:pt x="712015" y="3094821"/>
                </a:cubicBezTo>
                <a:cubicBezTo>
                  <a:pt x="711052" y="3090317"/>
                  <a:pt x="711052" y="3090317"/>
                  <a:pt x="706548" y="3091280"/>
                </a:cubicBezTo>
                <a:cubicBezTo>
                  <a:pt x="705586" y="3086775"/>
                  <a:pt x="710090" y="3085813"/>
                  <a:pt x="709128" y="3081309"/>
                </a:cubicBezTo>
                <a:cubicBezTo>
                  <a:pt x="708166" y="3076805"/>
                  <a:pt x="707203" y="3072301"/>
                  <a:pt x="709783" y="3062331"/>
                </a:cubicBezTo>
                <a:cubicBezTo>
                  <a:pt x="709783" y="3062331"/>
                  <a:pt x="709783" y="3062331"/>
                  <a:pt x="708821" y="3057826"/>
                </a:cubicBezTo>
                <a:cubicBezTo>
                  <a:pt x="707859" y="3053322"/>
                  <a:pt x="706897" y="3048818"/>
                  <a:pt x="705934" y="3044314"/>
                </a:cubicBezTo>
                <a:cubicBezTo>
                  <a:pt x="710439" y="3043352"/>
                  <a:pt x="710439" y="3043352"/>
                  <a:pt x="710439" y="3043352"/>
                </a:cubicBezTo>
                <a:cubicBezTo>
                  <a:pt x="709823" y="2996387"/>
                  <a:pt x="712751" y="2943955"/>
                  <a:pt x="717295" y="2877050"/>
                </a:cubicBezTo>
                <a:cubicBezTo>
                  <a:pt x="717295" y="2877050"/>
                  <a:pt x="722762" y="2880591"/>
                  <a:pt x="721799" y="2876088"/>
                </a:cubicBezTo>
                <a:cubicBezTo>
                  <a:pt x="723724" y="2885095"/>
                  <a:pt x="720182" y="2890562"/>
                  <a:pt x="722107" y="2899570"/>
                </a:cubicBezTo>
                <a:cubicBezTo>
                  <a:pt x="723069" y="2904074"/>
                  <a:pt x="719527" y="2909541"/>
                  <a:pt x="723376" y="2927557"/>
                </a:cubicBezTo>
                <a:cubicBezTo>
                  <a:pt x="721759" y="2942030"/>
                  <a:pt x="720141" y="2956505"/>
                  <a:pt x="719487" y="2975484"/>
                </a:cubicBezTo>
                <a:cubicBezTo>
                  <a:pt x="720101" y="3022449"/>
                  <a:pt x="717174" y="3074880"/>
                  <a:pt x="727759" y="3124424"/>
                </a:cubicBezTo>
                <a:cubicBezTo>
                  <a:pt x="727759" y="3124424"/>
                  <a:pt x="724217" y="3129891"/>
                  <a:pt x="724217" y="3129891"/>
                </a:cubicBezTo>
                <a:cubicBezTo>
                  <a:pt x="725180" y="3134395"/>
                  <a:pt x="725180" y="3134395"/>
                  <a:pt x="726142" y="3138899"/>
                </a:cubicBezTo>
                <a:cubicBezTo>
                  <a:pt x="722599" y="3144365"/>
                  <a:pt x="723562" y="3148870"/>
                  <a:pt x="724524" y="3153374"/>
                </a:cubicBezTo>
                <a:cubicBezTo>
                  <a:pt x="729029" y="3152412"/>
                  <a:pt x="729029" y="3152412"/>
                  <a:pt x="728066" y="3147907"/>
                </a:cubicBezTo>
                <a:cubicBezTo>
                  <a:pt x="729991" y="3156915"/>
                  <a:pt x="730953" y="3161420"/>
                  <a:pt x="726449" y="3162382"/>
                </a:cubicBezTo>
                <a:cubicBezTo>
                  <a:pt x="727411" y="3166886"/>
                  <a:pt x="728373" y="3171389"/>
                  <a:pt x="729335" y="3175894"/>
                </a:cubicBezTo>
                <a:cubicBezTo>
                  <a:pt x="733840" y="3174931"/>
                  <a:pt x="733840" y="3174931"/>
                  <a:pt x="732878" y="3170427"/>
                </a:cubicBezTo>
                <a:cubicBezTo>
                  <a:pt x="736420" y="3164962"/>
                  <a:pt x="735458" y="3160457"/>
                  <a:pt x="735458" y="3160457"/>
                </a:cubicBezTo>
                <a:cubicBezTo>
                  <a:pt x="733533" y="3151449"/>
                  <a:pt x="732571" y="3146945"/>
                  <a:pt x="731608" y="3142441"/>
                </a:cubicBezTo>
                <a:cubicBezTo>
                  <a:pt x="731608" y="3142441"/>
                  <a:pt x="735149" y="3136974"/>
                  <a:pt x="735149" y="3136974"/>
                </a:cubicBezTo>
                <a:cubicBezTo>
                  <a:pt x="736112" y="3141478"/>
                  <a:pt x="740616" y="3140516"/>
                  <a:pt x="739654" y="3136012"/>
                </a:cubicBezTo>
                <a:cubicBezTo>
                  <a:pt x="739654" y="3136012"/>
                  <a:pt x="739654" y="3136012"/>
                  <a:pt x="738691" y="3131509"/>
                </a:cubicBezTo>
                <a:cubicBezTo>
                  <a:pt x="738691" y="3131509"/>
                  <a:pt x="737729" y="3127004"/>
                  <a:pt x="737729" y="3127004"/>
                </a:cubicBezTo>
                <a:cubicBezTo>
                  <a:pt x="736767" y="3122500"/>
                  <a:pt x="732263" y="3123462"/>
                  <a:pt x="731301" y="3118959"/>
                </a:cubicBezTo>
                <a:cubicBezTo>
                  <a:pt x="731301" y="3118959"/>
                  <a:pt x="730338" y="3114455"/>
                  <a:pt x="730338" y="3114455"/>
                </a:cubicBezTo>
                <a:cubicBezTo>
                  <a:pt x="730338" y="3114455"/>
                  <a:pt x="729376" y="3109950"/>
                  <a:pt x="729376" y="3109950"/>
                </a:cubicBezTo>
                <a:cubicBezTo>
                  <a:pt x="727451" y="3100942"/>
                  <a:pt x="730031" y="3090972"/>
                  <a:pt x="729069" y="3086468"/>
                </a:cubicBezTo>
                <a:cubicBezTo>
                  <a:pt x="728106" y="3081964"/>
                  <a:pt x="730686" y="3071994"/>
                  <a:pt x="733265" y="3062023"/>
                </a:cubicBezTo>
                <a:lnTo>
                  <a:pt x="733987" y="3065401"/>
                </a:lnTo>
                <a:cubicBezTo>
                  <a:pt x="734227" y="3066527"/>
                  <a:pt x="734227" y="3066527"/>
                  <a:pt x="734227" y="3066527"/>
                </a:cubicBezTo>
                <a:cubicBezTo>
                  <a:pt x="734227" y="3066527"/>
                  <a:pt x="735190" y="3071031"/>
                  <a:pt x="735190" y="3071031"/>
                </a:cubicBezTo>
                <a:cubicBezTo>
                  <a:pt x="735190" y="3071031"/>
                  <a:pt x="738732" y="3065565"/>
                  <a:pt x="738732" y="3065565"/>
                </a:cubicBezTo>
                <a:cubicBezTo>
                  <a:pt x="735845" y="3052053"/>
                  <a:pt x="735845" y="3052053"/>
                  <a:pt x="735845" y="3052053"/>
                </a:cubicBezTo>
                <a:cubicBezTo>
                  <a:pt x="735845" y="3052053"/>
                  <a:pt x="734883" y="3047548"/>
                  <a:pt x="733921" y="3043045"/>
                </a:cubicBezTo>
                <a:cubicBezTo>
                  <a:pt x="741659" y="3013133"/>
                  <a:pt x="743276" y="2998659"/>
                  <a:pt x="736541" y="2967131"/>
                </a:cubicBezTo>
                <a:cubicBezTo>
                  <a:pt x="736541" y="2967131"/>
                  <a:pt x="735578" y="2962627"/>
                  <a:pt x="735578" y="2962627"/>
                </a:cubicBezTo>
                <a:cubicBezTo>
                  <a:pt x="738158" y="2952656"/>
                  <a:pt x="740738" y="2942686"/>
                  <a:pt x="744279" y="2937219"/>
                </a:cubicBezTo>
                <a:cubicBezTo>
                  <a:pt x="736889" y="2924670"/>
                  <a:pt x="745896" y="2922745"/>
                  <a:pt x="747514" y="2908270"/>
                </a:cubicBezTo>
                <a:cubicBezTo>
                  <a:pt x="753328" y="2869352"/>
                  <a:pt x="752713" y="2822387"/>
                  <a:pt x="767536" y="2781543"/>
                </a:cubicBezTo>
                <a:lnTo>
                  <a:pt x="767175" y="2788737"/>
                </a:lnTo>
                <a:lnTo>
                  <a:pt x="765918" y="2796017"/>
                </a:lnTo>
                <a:cubicBezTo>
                  <a:pt x="765918" y="2796017"/>
                  <a:pt x="766563" y="2793524"/>
                  <a:pt x="767088" y="2790469"/>
                </a:cubicBezTo>
                <a:lnTo>
                  <a:pt x="767175" y="2788737"/>
                </a:lnTo>
                <a:lnTo>
                  <a:pt x="777228" y="2730482"/>
                </a:lnTo>
                <a:lnTo>
                  <a:pt x="774987" y="2827750"/>
                </a:lnTo>
                <a:cubicBezTo>
                  <a:pt x="776043" y="3008184"/>
                  <a:pt x="792787" y="3186092"/>
                  <a:pt x="824931" y="3364010"/>
                </a:cubicBezTo>
                <a:cubicBezTo>
                  <a:pt x="826529" y="3371490"/>
                  <a:pt x="827728" y="3377099"/>
                  <a:pt x="829326" y="3384580"/>
                </a:cubicBezTo>
                <a:cubicBezTo>
                  <a:pt x="847900" y="3370834"/>
                  <a:pt x="840565" y="3354803"/>
                  <a:pt x="837369" y="3339843"/>
                </a:cubicBezTo>
                <a:cubicBezTo>
                  <a:pt x="787445" y="3078708"/>
                  <a:pt x="782061" y="2824680"/>
                  <a:pt x="819665" y="2577354"/>
                </a:cubicBezTo>
                <a:lnTo>
                  <a:pt x="843923" y="2454020"/>
                </a:lnTo>
                <a:lnTo>
                  <a:pt x="844696" y="2456577"/>
                </a:lnTo>
                <a:cubicBezTo>
                  <a:pt x="844855" y="2460076"/>
                  <a:pt x="845576" y="2463454"/>
                  <a:pt x="850081" y="2462491"/>
                </a:cubicBezTo>
                <a:cubicBezTo>
                  <a:pt x="853951" y="2447536"/>
                  <a:pt x="850331" y="2447131"/>
                  <a:pt x="847719" y="2445923"/>
                </a:cubicBezTo>
                <a:lnTo>
                  <a:pt x="846151" y="2442693"/>
                </a:lnTo>
                <a:lnTo>
                  <a:pt x="847411" y="2436286"/>
                </a:lnTo>
                <a:lnTo>
                  <a:pt x="851391" y="2424533"/>
                </a:lnTo>
                <a:cubicBezTo>
                  <a:pt x="851391" y="2424533"/>
                  <a:pt x="852354" y="2429038"/>
                  <a:pt x="853316" y="2433542"/>
                </a:cubicBezTo>
                <a:cubicBezTo>
                  <a:pt x="863633" y="2393660"/>
                  <a:pt x="880380" y="2361825"/>
                  <a:pt x="879111" y="2333838"/>
                </a:cubicBezTo>
                <a:cubicBezTo>
                  <a:pt x="879111" y="2333838"/>
                  <a:pt x="881035" y="2342846"/>
                  <a:pt x="884578" y="2337381"/>
                </a:cubicBezTo>
                <a:cubicBezTo>
                  <a:pt x="878804" y="2310355"/>
                  <a:pt x="897475" y="2287529"/>
                  <a:pt x="911642" y="2265663"/>
                </a:cubicBezTo>
                <a:cubicBezTo>
                  <a:pt x="913915" y="2232210"/>
                  <a:pt x="927119" y="2205841"/>
                  <a:pt x="944828" y="2178509"/>
                </a:cubicBezTo>
                <a:cubicBezTo>
                  <a:pt x="958034" y="2152140"/>
                  <a:pt x="976705" y="2129312"/>
                  <a:pt x="987023" y="2089431"/>
                </a:cubicBezTo>
                <a:cubicBezTo>
                  <a:pt x="991527" y="2088468"/>
                  <a:pt x="991527" y="2088468"/>
                  <a:pt x="991527" y="2088468"/>
                </a:cubicBezTo>
                <a:cubicBezTo>
                  <a:pt x="988948" y="2098439"/>
                  <a:pt x="988948" y="2098439"/>
                  <a:pt x="988948" y="2098439"/>
                </a:cubicBezTo>
                <a:cubicBezTo>
                  <a:pt x="988948" y="2098439"/>
                  <a:pt x="988948" y="2098439"/>
                  <a:pt x="993452" y="2097477"/>
                </a:cubicBezTo>
                <a:cubicBezTo>
                  <a:pt x="992489" y="2092973"/>
                  <a:pt x="992489" y="2092973"/>
                  <a:pt x="992489" y="2092973"/>
                </a:cubicBezTo>
                <a:cubicBezTo>
                  <a:pt x="996031" y="2087506"/>
                  <a:pt x="996031" y="2087506"/>
                  <a:pt x="996031" y="2087506"/>
                </a:cubicBezTo>
                <a:cubicBezTo>
                  <a:pt x="999573" y="2082040"/>
                  <a:pt x="1005694" y="2066604"/>
                  <a:pt x="1012778" y="2055671"/>
                </a:cubicBezTo>
                <a:cubicBezTo>
                  <a:pt x="1011815" y="2051167"/>
                  <a:pt x="1007312" y="2052129"/>
                  <a:pt x="1010853" y="2046663"/>
                </a:cubicBezTo>
                <a:cubicBezTo>
                  <a:pt x="1010853" y="2046663"/>
                  <a:pt x="1009891" y="2042158"/>
                  <a:pt x="1014395" y="2041196"/>
                </a:cubicBezTo>
                <a:cubicBezTo>
                  <a:pt x="1014395" y="2041196"/>
                  <a:pt x="1010853" y="2046663"/>
                  <a:pt x="1016320" y="2050205"/>
                </a:cubicBezTo>
                <a:cubicBezTo>
                  <a:pt x="1018899" y="2040234"/>
                  <a:pt x="1017937" y="2035730"/>
                  <a:pt x="1021479" y="2030264"/>
                </a:cubicBezTo>
                <a:cubicBezTo>
                  <a:pt x="1021479" y="2030264"/>
                  <a:pt x="1021479" y="2030264"/>
                  <a:pt x="1022441" y="2034767"/>
                </a:cubicBezTo>
                <a:cubicBezTo>
                  <a:pt x="1023404" y="2039271"/>
                  <a:pt x="1023404" y="2039271"/>
                  <a:pt x="1023404" y="2039271"/>
                </a:cubicBezTo>
                <a:cubicBezTo>
                  <a:pt x="1023404" y="2039271"/>
                  <a:pt x="1027908" y="2038309"/>
                  <a:pt x="1027908" y="2038309"/>
                </a:cubicBezTo>
                <a:cubicBezTo>
                  <a:pt x="1027908" y="2038309"/>
                  <a:pt x="1026946" y="2033805"/>
                  <a:pt x="1026946" y="2033805"/>
                </a:cubicBezTo>
                <a:cubicBezTo>
                  <a:pt x="1030487" y="2028340"/>
                  <a:pt x="1025984" y="2029302"/>
                  <a:pt x="1025021" y="2024797"/>
                </a:cubicBezTo>
                <a:cubicBezTo>
                  <a:pt x="1024059" y="2020293"/>
                  <a:pt x="1028562" y="2019331"/>
                  <a:pt x="1027600" y="2014827"/>
                </a:cubicBezTo>
                <a:cubicBezTo>
                  <a:pt x="1028562" y="2019331"/>
                  <a:pt x="1033067" y="2018368"/>
                  <a:pt x="1032104" y="2013865"/>
                </a:cubicBezTo>
                <a:cubicBezTo>
                  <a:pt x="1035647" y="2008398"/>
                  <a:pt x="1035647" y="2008398"/>
                  <a:pt x="1035647" y="2008398"/>
                </a:cubicBezTo>
                <a:cubicBezTo>
                  <a:pt x="1035647" y="2008398"/>
                  <a:pt x="1034684" y="2003894"/>
                  <a:pt x="1034684" y="2003894"/>
                </a:cubicBezTo>
                <a:cubicBezTo>
                  <a:pt x="1038225" y="1998429"/>
                  <a:pt x="1037263" y="1993924"/>
                  <a:pt x="1041767" y="1992962"/>
                </a:cubicBezTo>
                <a:lnTo>
                  <a:pt x="1045309" y="1987495"/>
                </a:lnTo>
                <a:lnTo>
                  <a:pt x="1046272" y="1991999"/>
                </a:lnTo>
                <a:cubicBezTo>
                  <a:pt x="1049813" y="1986533"/>
                  <a:pt x="1049813" y="1986533"/>
                  <a:pt x="1049813" y="1986533"/>
                </a:cubicBezTo>
                <a:cubicBezTo>
                  <a:pt x="1048851" y="1982030"/>
                  <a:pt x="1053355" y="1981067"/>
                  <a:pt x="1052393" y="1976563"/>
                </a:cubicBezTo>
                <a:cubicBezTo>
                  <a:pt x="1057859" y="1980105"/>
                  <a:pt x="1060439" y="1970134"/>
                  <a:pt x="1063980" y="1964667"/>
                </a:cubicBezTo>
                <a:cubicBezTo>
                  <a:pt x="1065905" y="1973676"/>
                  <a:pt x="1072989" y="1962743"/>
                  <a:pt x="1070409" y="1972714"/>
                </a:cubicBezTo>
                <a:cubicBezTo>
                  <a:pt x="1080072" y="1951811"/>
                  <a:pt x="1080072" y="1951811"/>
                  <a:pt x="1080072" y="1951811"/>
                </a:cubicBezTo>
                <a:cubicBezTo>
                  <a:pt x="1080072" y="1951811"/>
                  <a:pt x="1084576" y="1950848"/>
                  <a:pt x="1084576" y="1950848"/>
                </a:cubicBezTo>
                <a:cubicBezTo>
                  <a:pt x="1085539" y="1955353"/>
                  <a:pt x="1085539" y="1955353"/>
                  <a:pt x="1085539" y="1955353"/>
                </a:cubicBezTo>
                <a:cubicBezTo>
                  <a:pt x="1081997" y="1960818"/>
                  <a:pt x="1081997" y="1960818"/>
                  <a:pt x="1081997" y="1960818"/>
                </a:cubicBezTo>
                <a:cubicBezTo>
                  <a:pt x="1078455" y="1966285"/>
                  <a:pt x="1078455" y="1966285"/>
                  <a:pt x="1082959" y="1965323"/>
                </a:cubicBezTo>
                <a:cubicBezTo>
                  <a:pt x="1082959" y="1965323"/>
                  <a:pt x="1082959" y="1965323"/>
                  <a:pt x="1087463" y="1964361"/>
                </a:cubicBezTo>
                <a:cubicBezTo>
                  <a:pt x="1086501" y="1959856"/>
                  <a:pt x="1086501" y="1959856"/>
                  <a:pt x="1086501" y="1959856"/>
                </a:cubicBezTo>
                <a:cubicBezTo>
                  <a:pt x="1090043" y="1954390"/>
                  <a:pt x="1090043" y="1954390"/>
                  <a:pt x="1090043" y="1954390"/>
                </a:cubicBezTo>
                <a:cubicBezTo>
                  <a:pt x="1089081" y="1949886"/>
                  <a:pt x="1089081" y="1949886"/>
                  <a:pt x="1088118" y="1945382"/>
                </a:cubicBezTo>
                <a:cubicBezTo>
                  <a:pt x="1088118" y="1945382"/>
                  <a:pt x="1083614" y="1946344"/>
                  <a:pt x="1083614" y="1946344"/>
                </a:cubicBezTo>
                <a:cubicBezTo>
                  <a:pt x="1092315" y="1920937"/>
                  <a:pt x="1092315" y="1920937"/>
                  <a:pt x="1094895" y="1910966"/>
                </a:cubicBezTo>
                <a:cubicBezTo>
                  <a:pt x="1087810" y="1921900"/>
                  <a:pt x="1086848" y="1917396"/>
                  <a:pt x="1082345" y="1918358"/>
                </a:cubicBezTo>
                <a:cubicBezTo>
                  <a:pt x="1085886" y="1912891"/>
                  <a:pt x="1089428" y="1907425"/>
                  <a:pt x="1092970" y="1901959"/>
                </a:cubicBezTo>
                <a:cubicBezTo>
                  <a:pt x="1096512" y="1896492"/>
                  <a:pt x="1100053" y="1891027"/>
                  <a:pt x="1103595" y="1885560"/>
                </a:cubicBezTo>
                <a:cubicBezTo>
                  <a:pt x="1107137" y="1880093"/>
                  <a:pt x="1106175" y="1875590"/>
                  <a:pt x="1110679" y="1874628"/>
                </a:cubicBezTo>
                <a:cubicBezTo>
                  <a:pt x="1110679" y="1874628"/>
                  <a:pt x="1111641" y="1879131"/>
                  <a:pt x="1112603" y="1883635"/>
                </a:cubicBezTo>
                <a:cubicBezTo>
                  <a:pt x="1122267" y="1862732"/>
                  <a:pt x="1122267" y="1862732"/>
                  <a:pt x="1122267" y="1862732"/>
                </a:cubicBezTo>
                <a:cubicBezTo>
                  <a:pt x="1126770" y="1861770"/>
                  <a:pt x="1126770" y="1861770"/>
                  <a:pt x="1126770" y="1861770"/>
                </a:cubicBezTo>
                <a:cubicBezTo>
                  <a:pt x="1127733" y="1866274"/>
                  <a:pt x="1127733" y="1866274"/>
                  <a:pt x="1128695" y="1870778"/>
                </a:cubicBezTo>
                <a:cubicBezTo>
                  <a:pt x="1133200" y="1869816"/>
                  <a:pt x="1133200" y="1869816"/>
                  <a:pt x="1133200" y="1869816"/>
                </a:cubicBezTo>
                <a:cubicBezTo>
                  <a:pt x="1133200" y="1869816"/>
                  <a:pt x="1132237" y="1865312"/>
                  <a:pt x="1132237" y="1865312"/>
                </a:cubicBezTo>
                <a:cubicBezTo>
                  <a:pt x="1136741" y="1864349"/>
                  <a:pt x="1136741" y="1864349"/>
                  <a:pt x="1136741" y="1864349"/>
                </a:cubicBezTo>
                <a:cubicBezTo>
                  <a:pt x="1135779" y="1859845"/>
                  <a:pt x="1135779" y="1859845"/>
                  <a:pt x="1134817" y="1855341"/>
                </a:cubicBezTo>
                <a:cubicBezTo>
                  <a:pt x="1134817" y="1855341"/>
                  <a:pt x="1134817" y="1855341"/>
                  <a:pt x="1138359" y="1849875"/>
                </a:cubicBezTo>
                <a:cubicBezTo>
                  <a:pt x="1138359" y="1849875"/>
                  <a:pt x="1138359" y="1849875"/>
                  <a:pt x="1141900" y="1844409"/>
                </a:cubicBezTo>
                <a:cubicBezTo>
                  <a:pt x="1141900" y="1844409"/>
                  <a:pt x="1146404" y="1843446"/>
                  <a:pt x="1146404" y="1843446"/>
                </a:cubicBezTo>
                <a:cubicBezTo>
                  <a:pt x="1146404" y="1843446"/>
                  <a:pt x="1147367" y="1847951"/>
                  <a:pt x="1147367" y="1847951"/>
                </a:cubicBezTo>
                <a:cubicBezTo>
                  <a:pt x="1143824" y="1853416"/>
                  <a:pt x="1144787" y="1857921"/>
                  <a:pt x="1144787" y="1857921"/>
                </a:cubicBezTo>
                <a:cubicBezTo>
                  <a:pt x="1140284" y="1858883"/>
                  <a:pt x="1141246" y="1863387"/>
                  <a:pt x="1142208" y="1867891"/>
                </a:cubicBezTo>
                <a:cubicBezTo>
                  <a:pt x="1145749" y="1862425"/>
                  <a:pt x="1145749" y="1862425"/>
                  <a:pt x="1150253" y="1861463"/>
                </a:cubicBezTo>
                <a:cubicBezTo>
                  <a:pt x="1152833" y="1851492"/>
                  <a:pt x="1151871" y="1846988"/>
                  <a:pt x="1155412" y="1841522"/>
                </a:cubicBezTo>
                <a:cubicBezTo>
                  <a:pt x="1155412" y="1841522"/>
                  <a:pt x="1154450" y="1837018"/>
                  <a:pt x="1154450" y="1837018"/>
                </a:cubicBezTo>
                <a:cubicBezTo>
                  <a:pt x="1157992" y="1831552"/>
                  <a:pt x="1157030" y="1827047"/>
                  <a:pt x="1156068" y="1822543"/>
                </a:cubicBezTo>
                <a:cubicBezTo>
                  <a:pt x="1160572" y="1821581"/>
                  <a:pt x="1160572" y="1821581"/>
                  <a:pt x="1160572" y="1821581"/>
                </a:cubicBezTo>
                <a:cubicBezTo>
                  <a:pt x="1171197" y="1805182"/>
                  <a:pt x="1189869" y="1782355"/>
                  <a:pt x="1199532" y="1761452"/>
                </a:cubicBezTo>
                <a:cubicBezTo>
                  <a:pt x="1199532" y="1761452"/>
                  <a:pt x="1203074" y="1755985"/>
                  <a:pt x="1203074" y="1755985"/>
                </a:cubicBezTo>
                <a:cubicBezTo>
                  <a:pt x="1203074" y="1755985"/>
                  <a:pt x="1207577" y="1755023"/>
                  <a:pt x="1206615" y="1750519"/>
                </a:cubicBezTo>
                <a:cubicBezTo>
                  <a:pt x="1211119" y="1749556"/>
                  <a:pt x="1210157" y="1745053"/>
                  <a:pt x="1213699" y="1739586"/>
                </a:cubicBezTo>
                <a:cubicBezTo>
                  <a:pt x="1213699" y="1739586"/>
                  <a:pt x="1217240" y="1734120"/>
                  <a:pt x="1217240" y="1734120"/>
                </a:cubicBezTo>
                <a:cubicBezTo>
                  <a:pt x="1220782" y="1728654"/>
                  <a:pt x="1224324" y="1723188"/>
                  <a:pt x="1227866" y="1717721"/>
                </a:cubicBezTo>
                <a:cubicBezTo>
                  <a:pt x="1232370" y="1716759"/>
                  <a:pt x="1235912" y="1711293"/>
                  <a:pt x="1234950" y="1706789"/>
                </a:cubicBezTo>
                <a:cubicBezTo>
                  <a:pt x="1239454" y="1705826"/>
                  <a:pt x="1239454" y="1705826"/>
                  <a:pt x="1239454" y="1705826"/>
                </a:cubicBezTo>
                <a:cubicBezTo>
                  <a:pt x="1242996" y="1700360"/>
                  <a:pt x="1252659" y="1679456"/>
                  <a:pt x="1268751" y="1666599"/>
                </a:cubicBezTo>
                <a:cubicBezTo>
                  <a:pt x="1270041" y="1661614"/>
                  <a:pt x="1275353" y="1653415"/>
                  <a:pt x="1280989" y="1643969"/>
                </a:cubicBezTo>
                <a:lnTo>
                  <a:pt x="1294822" y="1614580"/>
                </a:lnTo>
                <a:lnTo>
                  <a:pt x="1295376" y="1620968"/>
                </a:lnTo>
                <a:cubicBezTo>
                  <a:pt x="1297773" y="1632189"/>
                  <a:pt x="1288150" y="1642066"/>
                  <a:pt x="1280397" y="1651544"/>
                </a:cubicBezTo>
                <a:cubicBezTo>
                  <a:pt x="1230267" y="1718960"/>
                  <a:pt x="1188817" y="1790388"/>
                  <a:pt x="1150037" y="1865158"/>
                </a:cubicBezTo>
                <a:cubicBezTo>
                  <a:pt x="1146023" y="1873837"/>
                  <a:pt x="1125579" y="1887981"/>
                  <a:pt x="1157500" y="1890938"/>
                </a:cubicBezTo>
                <a:cubicBezTo>
                  <a:pt x="1175530" y="1892953"/>
                  <a:pt x="1159625" y="1910038"/>
                  <a:pt x="1155212" y="1916847"/>
                </a:cubicBezTo>
                <a:cubicBezTo>
                  <a:pt x="1067755" y="2084143"/>
                  <a:pt x="1005537" y="2259733"/>
                  <a:pt x="966688" y="2444019"/>
                </a:cubicBezTo>
                <a:cubicBezTo>
                  <a:pt x="916582" y="2685460"/>
                  <a:pt x="913758" y="2928532"/>
                  <a:pt x="940585" y="3173091"/>
                </a:cubicBezTo>
                <a:cubicBezTo>
                  <a:pt x="940985" y="3174961"/>
                  <a:pt x="941784" y="3178702"/>
                  <a:pt x="947522" y="3187253"/>
                </a:cubicBezTo>
                <a:cubicBezTo>
                  <a:pt x="974972" y="3077752"/>
                  <a:pt x="932698" y="2971416"/>
                  <a:pt x="961347" y="2867525"/>
                </a:cubicBezTo>
                <a:cubicBezTo>
                  <a:pt x="960496" y="2945922"/>
                  <a:pt x="1000117" y="3021540"/>
                  <a:pt x="983906" y="3101263"/>
                </a:cubicBezTo>
                <a:cubicBezTo>
                  <a:pt x="978550" y="3121962"/>
                  <a:pt x="978406" y="3139591"/>
                  <a:pt x="992151" y="3158164"/>
                </a:cubicBezTo>
                <a:cubicBezTo>
                  <a:pt x="1007767" y="3176337"/>
                  <a:pt x="1012961" y="3200648"/>
                  <a:pt x="1014015" y="3223887"/>
                </a:cubicBezTo>
                <a:cubicBezTo>
                  <a:pt x="1028329" y="3400726"/>
                  <a:pt x="1098350" y="3563707"/>
                  <a:pt x="1162759" y="3727888"/>
                </a:cubicBezTo>
                <a:cubicBezTo>
                  <a:pt x="1171692" y="3751399"/>
                  <a:pt x="1182498" y="3774511"/>
                  <a:pt x="1178341" y="3800819"/>
                </a:cubicBezTo>
                <a:cubicBezTo>
                  <a:pt x="1177397" y="3814708"/>
                  <a:pt x="1183934" y="3826999"/>
                  <a:pt x="1193412" y="3834752"/>
                </a:cubicBezTo>
                <a:cubicBezTo>
                  <a:pt x="1246814" y="3874183"/>
                  <a:pt x="1265608" y="3934695"/>
                  <a:pt x="1287744" y="3992539"/>
                </a:cubicBezTo>
                <a:cubicBezTo>
                  <a:pt x="1297078" y="4017920"/>
                  <a:pt x="1304541" y="4043701"/>
                  <a:pt x="1330979" y="4057607"/>
                </a:cubicBezTo>
                <a:cubicBezTo>
                  <a:pt x="1340057" y="4063489"/>
                  <a:pt x="1339785" y="4071369"/>
                  <a:pt x="1343653" y="4080319"/>
                </a:cubicBezTo>
                <a:cubicBezTo>
                  <a:pt x="1347648" y="4099019"/>
                  <a:pt x="1354984" y="4115051"/>
                  <a:pt x="1369002" y="4125744"/>
                </a:cubicBezTo>
                <a:cubicBezTo>
                  <a:pt x="1437892" y="4173599"/>
                  <a:pt x="1482325" y="4244277"/>
                  <a:pt x="1538651" y="4306548"/>
                </a:cubicBezTo>
                <a:cubicBezTo>
                  <a:pt x="1848443" y="4649041"/>
                  <a:pt x="2240609" y="4837057"/>
                  <a:pt x="2686262" y="4927608"/>
                </a:cubicBezTo>
                <a:cubicBezTo>
                  <a:pt x="2813000" y="4953326"/>
                  <a:pt x="2941336" y="4986526"/>
                  <a:pt x="3070633" y="4978456"/>
                </a:cubicBezTo>
                <a:cubicBezTo>
                  <a:pt x="3236262" y="4966535"/>
                  <a:pt x="3400965" y="4941124"/>
                  <a:pt x="3564597" y="4919852"/>
                </a:cubicBezTo>
                <a:cubicBezTo>
                  <a:pt x="3600929" y="4916001"/>
                  <a:pt x="3637134" y="4902400"/>
                  <a:pt x="3668800" y="4885857"/>
                </a:cubicBezTo>
                <a:cubicBezTo>
                  <a:pt x="3677352" y="4880120"/>
                  <a:pt x="3688173" y="4875853"/>
                  <a:pt x="3697923" y="4875725"/>
                </a:cubicBezTo>
                <a:cubicBezTo>
                  <a:pt x="3759495" y="4880168"/>
                  <a:pt x="3807864" y="4850281"/>
                  <a:pt x="3859302" y="4825603"/>
                </a:cubicBezTo>
                <a:cubicBezTo>
                  <a:pt x="3981154" y="4764374"/>
                  <a:pt x="4106072" y="4708354"/>
                  <a:pt x="4218717" y="4631492"/>
                </a:cubicBezTo>
                <a:cubicBezTo>
                  <a:pt x="4726089" y="4278670"/>
                  <a:pt x="5050014" y="3808608"/>
                  <a:pt x="5136420" y="3187886"/>
                </a:cubicBezTo>
                <a:cubicBezTo>
                  <a:pt x="5163250" y="3002258"/>
                  <a:pt x="5133847" y="2818866"/>
                  <a:pt x="5095093" y="2637473"/>
                </a:cubicBezTo>
                <a:cubicBezTo>
                  <a:pt x="5007996" y="2229804"/>
                  <a:pt x="4835925" y="1863754"/>
                  <a:pt x="4552027" y="1550927"/>
                </a:cubicBezTo>
                <a:cubicBezTo>
                  <a:pt x="4447383" y="1436406"/>
                  <a:pt x="4331245" y="1332162"/>
                  <a:pt x="4206285" y="1241535"/>
                </a:cubicBezTo>
                <a:cubicBezTo>
                  <a:pt x="4141534" y="1194752"/>
                  <a:pt x="4074914" y="1148367"/>
                  <a:pt x="4017916" y="1092106"/>
                </a:cubicBezTo>
                <a:cubicBezTo>
                  <a:pt x="3946102" y="1021411"/>
                  <a:pt x="3860780" y="979023"/>
                  <a:pt x="3766634" y="950252"/>
                </a:cubicBezTo>
                <a:cubicBezTo>
                  <a:pt x="3358801" y="826200"/>
                  <a:pt x="2946216" y="826355"/>
                  <a:pt x="2533034" y="924406"/>
                </a:cubicBezTo>
                <a:cubicBezTo>
                  <a:pt x="2476929" y="936392"/>
                  <a:pt x="2419353" y="950648"/>
                  <a:pt x="2362177" y="966775"/>
                </a:cubicBezTo>
                <a:cubicBezTo>
                  <a:pt x="2463328" y="900190"/>
                  <a:pt x="2585272" y="903469"/>
                  <a:pt x="2692688" y="857055"/>
                </a:cubicBezTo>
                <a:cubicBezTo>
                  <a:pt x="2635257" y="853681"/>
                  <a:pt x="2580622" y="863399"/>
                  <a:pt x="2526787" y="876855"/>
                </a:cubicBezTo>
                <a:cubicBezTo>
                  <a:pt x="2469610" y="892981"/>
                  <a:pt x="2412035" y="907237"/>
                  <a:pt x="2357128" y="924834"/>
                </a:cubicBezTo>
                <a:cubicBezTo>
                  <a:pt x="2301822" y="940562"/>
                  <a:pt x="2247314" y="960029"/>
                  <a:pt x="2195476" y="982835"/>
                </a:cubicBezTo>
                <a:cubicBezTo>
                  <a:pt x="2141369" y="1004172"/>
                  <a:pt x="2092200" y="1030320"/>
                  <a:pt x="2038892" y="1055397"/>
                </a:cubicBezTo>
                <a:cubicBezTo>
                  <a:pt x="2033826" y="1040836"/>
                  <a:pt x="2051456" y="1040981"/>
                  <a:pt x="2051328" y="1031230"/>
                </a:cubicBezTo>
                <a:cubicBezTo>
                  <a:pt x="2049059" y="1029760"/>
                  <a:pt x="2046789" y="1028290"/>
                  <a:pt x="2044919" y="1028689"/>
                </a:cubicBezTo>
                <a:cubicBezTo>
                  <a:pt x="2007516" y="1036680"/>
                  <a:pt x="1975850" y="1053222"/>
                  <a:pt x="1942714" y="1072034"/>
                </a:cubicBezTo>
                <a:cubicBezTo>
                  <a:pt x="1843705" y="1130339"/>
                  <a:pt x="1749635" y="1193455"/>
                  <a:pt x="1659433" y="1265523"/>
                </a:cubicBezTo>
                <a:cubicBezTo>
                  <a:pt x="1639387" y="1281537"/>
                  <a:pt x="1618543" y="1293812"/>
                  <a:pt x="1591162" y="1293796"/>
                </a:cubicBezTo>
                <a:cubicBezTo>
                  <a:pt x="1566051" y="1295250"/>
                  <a:pt x="1549075" y="1316475"/>
                  <a:pt x="1530900" y="1332091"/>
                </a:cubicBezTo>
                <a:cubicBezTo>
                  <a:pt x="1515131" y="1345237"/>
                  <a:pt x="1498863" y="1356045"/>
                  <a:pt x="1480860" y="1363313"/>
                </a:cubicBezTo>
                <a:lnTo>
                  <a:pt x="1469896" y="1366433"/>
                </a:lnTo>
                <a:lnTo>
                  <a:pt x="1485917" y="1349400"/>
                </a:lnTo>
                <a:cubicBezTo>
                  <a:pt x="1513115" y="1322395"/>
                  <a:pt x="1542565" y="1294909"/>
                  <a:pt x="1574268" y="1266943"/>
                </a:cubicBezTo>
                <a:cubicBezTo>
                  <a:pt x="1606451" y="1241229"/>
                  <a:pt x="1667276" y="1195266"/>
                  <a:pt x="1710085" y="1153153"/>
                </a:cubicBezTo>
                <a:cubicBezTo>
                  <a:pt x="1756743" y="1129056"/>
                  <a:pt x="1799552" y="1086942"/>
                  <a:pt x="1853295" y="1051913"/>
                </a:cubicBezTo>
                <a:cubicBezTo>
                  <a:pt x="1856836" y="1046446"/>
                  <a:pt x="1862302" y="1049988"/>
                  <a:pt x="1870349" y="1043559"/>
                </a:cubicBezTo>
                <a:cubicBezTo>
                  <a:pt x="1961740" y="986358"/>
                  <a:pt x="2063102" y="931734"/>
                  <a:pt x="2165426" y="881616"/>
                </a:cubicBezTo>
                <a:cubicBezTo>
                  <a:pt x="2217070" y="858808"/>
                  <a:pt x="2269194" y="838252"/>
                  <a:pt x="2321799" y="819950"/>
                </a:cubicBezTo>
                <a:lnTo>
                  <a:pt x="2427971" y="787847"/>
                </a:lnTo>
                <a:lnTo>
                  <a:pt x="2380636" y="803258"/>
                </a:lnTo>
                <a:cubicBezTo>
                  <a:pt x="2364348" y="809681"/>
                  <a:pt x="2349305" y="816427"/>
                  <a:pt x="2340778" y="820604"/>
                </a:cubicBezTo>
                <a:cubicBezTo>
                  <a:pt x="2336273" y="821566"/>
                  <a:pt x="2336273" y="821566"/>
                  <a:pt x="2336273" y="821566"/>
                </a:cubicBezTo>
                <a:cubicBezTo>
                  <a:pt x="2288653" y="841160"/>
                  <a:pt x="2258087" y="852399"/>
                  <a:pt x="2205963" y="872955"/>
                </a:cubicBezTo>
                <a:cubicBezTo>
                  <a:pt x="2201459" y="873917"/>
                  <a:pt x="2201459" y="873917"/>
                  <a:pt x="2201459" y="873917"/>
                </a:cubicBezTo>
                <a:cubicBezTo>
                  <a:pt x="2202421" y="878421"/>
                  <a:pt x="2197917" y="879383"/>
                  <a:pt x="2202421" y="878421"/>
                </a:cubicBezTo>
                <a:cubicBezTo>
                  <a:pt x="2202421" y="878421"/>
                  <a:pt x="2206925" y="877459"/>
                  <a:pt x="2211429" y="876496"/>
                </a:cubicBezTo>
                <a:cubicBezTo>
                  <a:pt x="2259049" y="856904"/>
                  <a:pt x="2294120" y="844701"/>
                  <a:pt x="2337236" y="826071"/>
                </a:cubicBezTo>
                <a:cubicBezTo>
                  <a:pt x="2338198" y="830575"/>
                  <a:pt x="2338198" y="830575"/>
                  <a:pt x="2342703" y="829613"/>
                </a:cubicBezTo>
                <a:cubicBezTo>
                  <a:pt x="2342703" y="829613"/>
                  <a:pt x="2347207" y="828650"/>
                  <a:pt x="2347207" y="828650"/>
                </a:cubicBezTo>
                <a:cubicBezTo>
                  <a:pt x="2347207" y="828650"/>
                  <a:pt x="2347207" y="828650"/>
                  <a:pt x="2346245" y="824146"/>
                </a:cubicBezTo>
                <a:cubicBezTo>
                  <a:pt x="2384856" y="806478"/>
                  <a:pt x="2432785" y="810367"/>
                  <a:pt x="2437943" y="790426"/>
                </a:cubicBezTo>
                <a:lnTo>
                  <a:pt x="2455960" y="786577"/>
                </a:lnTo>
                <a:cubicBezTo>
                  <a:pt x="2460464" y="785615"/>
                  <a:pt x="2464967" y="784653"/>
                  <a:pt x="2464967" y="784653"/>
                </a:cubicBezTo>
                <a:cubicBezTo>
                  <a:pt x="2465930" y="789157"/>
                  <a:pt x="2467854" y="798165"/>
                  <a:pt x="2464313" y="803631"/>
                </a:cubicBezTo>
                <a:cubicBezTo>
                  <a:pt x="2459809" y="804594"/>
                  <a:pt x="2455304" y="805556"/>
                  <a:pt x="2450800" y="806518"/>
                </a:cubicBezTo>
                <a:cubicBezTo>
                  <a:pt x="2437288" y="809405"/>
                  <a:pt x="2429242" y="815833"/>
                  <a:pt x="2420234" y="817758"/>
                </a:cubicBezTo>
                <a:cubicBezTo>
                  <a:pt x="2420234" y="817758"/>
                  <a:pt x="2415730" y="818720"/>
                  <a:pt x="2415730" y="818720"/>
                </a:cubicBezTo>
                <a:cubicBezTo>
                  <a:pt x="2412188" y="824186"/>
                  <a:pt x="2407684" y="825149"/>
                  <a:pt x="2403180" y="826111"/>
                </a:cubicBezTo>
                <a:cubicBezTo>
                  <a:pt x="2403180" y="826111"/>
                  <a:pt x="2398676" y="827073"/>
                  <a:pt x="2398676" y="827073"/>
                </a:cubicBezTo>
                <a:cubicBezTo>
                  <a:pt x="2399639" y="831577"/>
                  <a:pt x="2404142" y="830615"/>
                  <a:pt x="2404142" y="830615"/>
                </a:cubicBezTo>
                <a:cubicBezTo>
                  <a:pt x="2413151" y="828691"/>
                  <a:pt x="2412188" y="824186"/>
                  <a:pt x="2416693" y="823224"/>
                </a:cubicBezTo>
                <a:cubicBezTo>
                  <a:pt x="2416693" y="823224"/>
                  <a:pt x="2416693" y="823224"/>
                  <a:pt x="2421196" y="822262"/>
                </a:cubicBezTo>
                <a:cubicBezTo>
                  <a:pt x="2416693" y="823224"/>
                  <a:pt x="2417655" y="827728"/>
                  <a:pt x="2417655" y="827728"/>
                </a:cubicBezTo>
                <a:cubicBezTo>
                  <a:pt x="2417655" y="827728"/>
                  <a:pt x="2422158" y="826766"/>
                  <a:pt x="2422158" y="826766"/>
                </a:cubicBezTo>
                <a:cubicBezTo>
                  <a:pt x="2426663" y="825804"/>
                  <a:pt x="2431167" y="824841"/>
                  <a:pt x="2431167" y="824841"/>
                </a:cubicBezTo>
                <a:cubicBezTo>
                  <a:pt x="2431167" y="824841"/>
                  <a:pt x="2430205" y="820337"/>
                  <a:pt x="2430205" y="820337"/>
                </a:cubicBezTo>
                <a:cubicBezTo>
                  <a:pt x="2434709" y="819375"/>
                  <a:pt x="2442754" y="812946"/>
                  <a:pt x="2447259" y="811984"/>
                </a:cubicBezTo>
                <a:cubicBezTo>
                  <a:pt x="2456267" y="810059"/>
                  <a:pt x="2460771" y="809097"/>
                  <a:pt x="2469779" y="807172"/>
                </a:cubicBezTo>
                <a:cubicBezTo>
                  <a:pt x="2492299" y="802361"/>
                  <a:pt x="2492299" y="802361"/>
                  <a:pt x="2492299" y="802361"/>
                </a:cubicBezTo>
                <a:cubicBezTo>
                  <a:pt x="2496804" y="801399"/>
                  <a:pt x="2500345" y="795933"/>
                  <a:pt x="2500345" y="795933"/>
                </a:cubicBezTo>
                <a:cubicBezTo>
                  <a:pt x="2500345" y="795933"/>
                  <a:pt x="2495842" y="796895"/>
                  <a:pt x="2491337" y="797858"/>
                </a:cubicBezTo>
                <a:cubicBezTo>
                  <a:pt x="2473321" y="801707"/>
                  <a:pt x="2473321" y="801707"/>
                  <a:pt x="2473321" y="801707"/>
                </a:cubicBezTo>
                <a:cubicBezTo>
                  <a:pt x="2475900" y="791736"/>
                  <a:pt x="2479442" y="786270"/>
                  <a:pt x="2478479" y="781766"/>
                </a:cubicBezTo>
                <a:cubicBezTo>
                  <a:pt x="2477517" y="777261"/>
                  <a:pt x="2477517" y="777261"/>
                  <a:pt x="2477517" y="777261"/>
                </a:cubicBezTo>
                <a:cubicBezTo>
                  <a:pt x="2482021" y="776299"/>
                  <a:pt x="2482021" y="776299"/>
                  <a:pt x="2486526" y="775337"/>
                </a:cubicBezTo>
                <a:cubicBezTo>
                  <a:pt x="2490068" y="769870"/>
                  <a:pt x="2490068" y="769870"/>
                  <a:pt x="2490068" y="769870"/>
                </a:cubicBezTo>
                <a:cubicBezTo>
                  <a:pt x="2484601" y="766329"/>
                  <a:pt x="2484601" y="766329"/>
                  <a:pt x="2484601" y="766329"/>
                </a:cubicBezTo>
                <a:close/>
                <a:moveTo>
                  <a:pt x="4722193" y="185911"/>
                </a:moveTo>
                <a:cubicBezTo>
                  <a:pt x="4753921" y="193845"/>
                  <a:pt x="4773751" y="197812"/>
                  <a:pt x="4809446" y="213679"/>
                </a:cubicBezTo>
                <a:cubicBezTo>
                  <a:pt x="4809446" y="213679"/>
                  <a:pt x="4809446" y="217645"/>
                  <a:pt x="4801514" y="217645"/>
                </a:cubicBezTo>
                <a:cubicBezTo>
                  <a:pt x="4801514" y="217645"/>
                  <a:pt x="4833242" y="229546"/>
                  <a:pt x="4841174" y="225579"/>
                </a:cubicBezTo>
                <a:cubicBezTo>
                  <a:pt x="4849106" y="233513"/>
                  <a:pt x="4853073" y="237479"/>
                  <a:pt x="4849106" y="241446"/>
                </a:cubicBezTo>
                <a:cubicBezTo>
                  <a:pt x="4864970" y="241446"/>
                  <a:pt x="4904631" y="269214"/>
                  <a:pt x="4928427" y="277147"/>
                </a:cubicBezTo>
                <a:cubicBezTo>
                  <a:pt x="4936360" y="281114"/>
                  <a:pt x="4940326" y="281114"/>
                  <a:pt x="4948258" y="285081"/>
                </a:cubicBezTo>
                <a:cubicBezTo>
                  <a:pt x="5011715" y="312848"/>
                  <a:pt x="5071206" y="356483"/>
                  <a:pt x="5126730" y="392184"/>
                </a:cubicBezTo>
                <a:cubicBezTo>
                  <a:pt x="5146560" y="404084"/>
                  <a:pt x="5186221" y="419951"/>
                  <a:pt x="5178288" y="427885"/>
                </a:cubicBezTo>
                <a:cubicBezTo>
                  <a:pt x="5194153" y="435818"/>
                  <a:pt x="5206051" y="443752"/>
                  <a:pt x="5213983" y="443752"/>
                </a:cubicBezTo>
                <a:cubicBezTo>
                  <a:pt x="5225881" y="455652"/>
                  <a:pt x="5217949" y="455652"/>
                  <a:pt x="5213984" y="455652"/>
                </a:cubicBezTo>
                <a:cubicBezTo>
                  <a:pt x="5170357" y="435818"/>
                  <a:pt x="5122764" y="400117"/>
                  <a:pt x="5091035" y="380284"/>
                </a:cubicBezTo>
                <a:cubicBezTo>
                  <a:pt x="5087070" y="376317"/>
                  <a:pt x="5083104" y="376317"/>
                  <a:pt x="5083103" y="380284"/>
                </a:cubicBezTo>
                <a:cubicBezTo>
                  <a:pt x="5087069" y="380284"/>
                  <a:pt x="5087069" y="380284"/>
                  <a:pt x="5091036" y="384250"/>
                </a:cubicBezTo>
                <a:cubicBezTo>
                  <a:pt x="5095002" y="384250"/>
                  <a:pt x="5098967" y="388217"/>
                  <a:pt x="5098968" y="392184"/>
                </a:cubicBezTo>
                <a:cubicBezTo>
                  <a:pt x="5098968" y="392184"/>
                  <a:pt x="5095002" y="392184"/>
                  <a:pt x="5091035" y="388217"/>
                </a:cubicBezTo>
                <a:cubicBezTo>
                  <a:pt x="5091035" y="388217"/>
                  <a:pt x="5091035" y="388217"/>
                  <a:pt x="5087069" y="388217"/>
                </a:cubicBezTo>
                <a:cubicBezTo>
                  <a:pt x="5126730" y="419951"/>
                  <a:pt x="5170356" y="447719"/>
                  <a:pt x="5217950" y="479453"/>
                </a:cubicBezTo>
                <a:cubicBezTo>
                  <a:pt x="5261576" y="507220"/>
                  <a:pt x="5305202" y="538955"/>
                  <a:pt x="5348829" y="574656"/>
                </a:cubicBezTo>
                <a:cubicBezTo>
                  <a:pt x="5360727" y="578622"/>
                  <a:pt x="5368659" y="582589"/>
                  <a:pt x="5376592" y="590523"/>
                </a:cubicBezTo>
                <a:cubicBezTo>
                  <a:pt x="5416252" y="622257"/>
                  <a:pt x="5440049" y="638124"/>
                  <a:pt x="5471777" y="669858"/>
                </a:cubicBezTo>
                <a:cubicBezTo>
                  <a:pt x="5475743" y="669858"/>
                  <a:pt x="5483675" y="665892"/>
                  <a:pt x="5487641" y="661925"/>
                </a:cubicBezTo>
                <a:cubicBezTo>
                  <a:pt x="5499539" y="669858"/>
                  <a:pt x="5507472" y="673825"/>
                  <a:pt x="5511437" y="673825"/>
                </a:cubicBezTo>
                <a:cubicBezTo>
                  <a:pt x="5511437" y="673825"/>
                  <a:pt x="5507471" y="669858"/>
                  <a:pt x="5507471" y="669858"/>
                </a:cubicBezTo>
                <a:cubicBezTo>
                  <a:pt x="5507471" y="665891"/>
                  <a:pt x="5507471" y="665891"/>
                  <a:pt x="5507471" y="665891"/>
                </a:cubicBezTo>
                <a:cubicBezTo>
                  <a:pt x="5511438" y="665892"/>
                  <a:pt x="5515403" y="669858"/>
                  <a:pt x="5515404" y="673825"/>
                </a:cubicBezTo>
                <a:cubicBezTo>
                  <a:pt x="5515404" y="673825"/>
                  <a:pt x="5519369" y="673825"/>
                  <a:pt x="5519369" y="677792"/>
                </a:cubicBezTo>
                <a:cubicBezTo>
                  <a:pt x="5527301" y="669858"/>
                  <a:pt x="5543166" y="681759"/>
                  <a:pt x="5562995" y="701593"/>
                </a:cubicBezTo>
                <a:cubicBezTo>
                  <a:pt x="5582826" y="721427"/>
                  <a:pt x="5606623" y="745227"/>
                  <a:pt x="5626452" y="765061"/>
                </a:cubicBezTo>
                <a:cubicBezTo>
                  <a:pt x="5630419" y="776961"/>
                  <a:pt x="5610589" y="753161"/>
                  <a:pt x="5610589" y="757128"/>
                </a:cubicBezTo>
                <a:cubicBezTo>
                  <a:pt x="5610589" y="757128"/>
                  <a:pt x="5614555" y="761094"/>
                  <a:pt x="5614555" y="761094"/>
                </a:cubicBezTo>
                <a:cubicBezTo>
                  <a:pt x="5618520" y="765061"/>
                  <a:pt x="5622487" y="765061"/>
                  <a:pt x="5618521" y="769028"/>
                </a:cubicBezTo>
                <a:cubicBezTo>
                  <a:pt x="5618521" y="769028"/>
                  <a:pt x="5618521" y="769028"/>
                  <a:pt x="5614555" y="765061"/>
                </a:cubicBezTo>
                <a:cubicBezTo>
                  <a:pt x="5614555" y="765061"/>
                  <a:pt x="5614555" y="765061"/>
                  <a:pt x="5610588" y="765061"/>
                </a:cubicBezTo>
                <a:cubicBezTo>
                  <a:pt x="5622486" y="776961"/>
                  <a:pt x="5634385" y="788862"/>
                  <a:pt x="5630418" y="792829"/>
                </a:cubicBezTo>
                <a:cubicBezTo>
                  <a:pt x="5618521" y="788862"/>
                  <a:pt x="5598690" y="769028"/>
                  <a:pt x="5590759" y="765061"/>
                </a:cubicBezTo>
                <a:cubicBezTo>
                  <a:pt x="5590759" y="765061"/>
                  <a:pt x="5590759" y="765061"/>
                  <a:pt x="5594724" y="769028"/>
                </a:cubicBezTo>
                <a:cubicBezTo>
                  <a:pt x="5598690" y="772995"/>
                  <a:pt x="5598690" y="772995"/>
                  <a:pt x="5602657" y="776961"/>
                </a:cubicBezTo>
                <a:cubicBezTo>
                  <a:pt x="5602657" y="776961"/>
                  <a:pt x="5598690" y="776961"/>
                  <a:pt x="5598690" y="776961"/>
                </a:cubicBezTo>
                <a:cubicBezTo>
                  <a:pt x="5598690" y="772995"/>
                  <a:pt x="5594725" y="772995"/>
                  <a:pt x="5594725" y="772995"/>
                </a:cubicBezTo>
                <a:cubicBezTo>
                  <a:pt x="5602657" y="776961"/>
                  <a:pt x="5606622" y="788862"/>
                  <a:pt x="5614555" y="796795"/>
                </a:cubicBezTo>
                <a:cubicBezTo>
                  <a:pt x="5650249" y="832496"/>
                  <a:pt x="5693876" y="868197"/>
                  <a:pt x="5729570" y="907865"/>
                </a:cubicBezTo>
                <a:cubicBezTo>
                  <a:pt x="5741468" y="919765"/>
                  <a:pt x="5745434" y="927699"/>
                  <a:pt x="5757333" y="943566"/>
                </a:cubicBezTo>
                <a:cubicBezTo>
                  <a:pt x="5789061" y="979267"/>
                  <a:pt x="5824756" y="1022902"/>
                  <a:pt x="5856484" y="1058602"/>
                </a:cubicBezTo>
                <a:cubicBezTo>
                  <a:pt x="5884247" y="1094304"/>
                  <a:pt x="5908042" y="1122071"/>
                  <a:pt x="5908043" y="1133972"/>
                </a:cubicBezTo>
                <a:cubicBezTo>
                  <a:pt x="5908043" y="1133972"/>
                  <a:pt x="5908043" y="1133972"/>
                  <a:pt x="5908042" y="1137938"/>
                </a:cubicBezTo>
                <a:cubicBezTo>
                  <a:pt x="5908042" y="1137938"/>
                  <a:pt x="5908042" y="1137938"/>
                  <a:pt x="5912009" y="1141905"/>
                </a:cubicBezTo>
                <a:cubicBezTo>
                  <a:pt x="5915975" y="1141905"/>
                  <a:pt x="5915975" y="1145872"/>
                  <a:pt x="5915975" y="1149838"/>
                </a:cubicBezTo>
                <a:cubicBezTo>
                  <a:pt x="5915975" y="1149838"/>
                  <a:pt x="5915975" y="1149838"/>
                  <a:pt x="5912008" y="1145872"/>
                </a:cubicBezTo>
                <a:cubicBezTo>
                  <a:pt x="5912008" y="1145872"/>
                  <a:pt x="5912008" y="1145872"/>
                  <a:pt x="5908042" y="1141905"/>
                </a:cubicBezTo>
                <a:cubicBezTo>
                  <a:pt x="5915974" y="1157772"/>
                  <a:pt x="5927873" y="1173639"/>
                  <a:pt x="5935805" y="1185539"/>
                </a:cubicBezTo>
                <a:cubicBezTo>
                  <a:pt x="5931839" y="1189506"/>
                  <a:pt x="5939771" y="1205373"/>
                  <a:pt x="5931839" y="1205373"/>
                </a:cubicBezTo>
                <a:cubicBezTo>
                  <a:pt x="5987364" y="1280742"/>
                  <a:pt x="6007194" y="1344210"/>
                  <a:pt x="6054787" y="1391812"/>
                </a:cubicBezTo>
                <a:cubicBezTo>
                  <a:pt x="6078583" y="1443380"/>
                  <a:pt x="6078583" y="1479081"/>
                  <a:pt x="6110311" y="1530649"/>
                </a:cubicBezTo>
                <a:cubicBezTo>
                  <a:pt x="6110311" y="1534616"/>
                  <a:pt x="6114277" y="1546516"/>
                  <a:pt x="6118243" y="1550483"/>
                </a:cubicBezTo>
                <a:cubicBezTo>
                  <a:pt x="6130142" y="1574284"/>
                  <a:pt x="6146006" y="1606018"/>
                  <a:pt x="6157904" y="1633786"/>
                </a:cubicBezTo>
                <a:cubicBezTo>
                  <a:pt x="6169802" y="1661553"/>
                  <a:pt x="6177734" y="1693287"/>
                  <a:pt x="6177734" y="1709154"/>
                </a:cubicBezTo>
                <a:cubicBezTo>
                  <a:pt x="6169802" y="1705187"/>
                  <a:pt x="6161869" y="1689320"/>
                  <a:pt x="6153938" y="1669486"/>
                </a:cubicBezTo>
                <a:cubicBezTo>
                  <a:pt x="6149972" y="1649652"/>
                  <a:pt x="6142039" y="1629819"/>
                  <a:pt x="6134108" y="1621885"/>
                </a:cubicBezTo>
                <a:cubicBezTo>
                  <a:pt x="6130142" y="1609984"/>
                  <a:pt x="6130141" y="1602051"/>
                  <a:pt x="6130142" y="1590151"/>
                </a:cubicBezTo>
                <a:cubicBezTo>
                  <a:pt x="6114278" y="1554450"/>
                  <a:pt x="6106345" y="1542549"/>
                  <a:pt x="6090481" y="1514782"/>
                </a:cubicBezTo>
                <a:cubicBezTo>
                  <a:pt x="6098413" y="1518749"/>
                  <a:pt x="6086515" y="1498915"/>
                  <a:pt x="6082549" y="1487014"/>
                </a:cubicBezTo>
                <a:cubicBezTo>
                  <a:pt x="6078583" y="1483048"/>
                  <a:pt x="6066685" y="1471147"/>
                  <a:pt x="6074617" y="1487014"/>
                </a:cubicBezTo>
                <a:cubicBezTo>
                  <a:pt x="6058752" y="1459247"/>
                  <a:pt x="6038922" y="1423546"/>
                  <a:pt x="6019092" y="1383878"/>
                </a:cubicBezTo>
                <a:cubicBezTo>
                  <a:pt x="6003227" y="1348177"/>
                  <a:pt x="5979431" y="1308510"/>
                  <a:pt x="5959602" y="1272808"/>
                </a:cubicBezTo>
                <a:cubicBezTo>
                  <a:pt x="5959602" y="1272808"/>
                  <a:pt x="5955635" y="1264875"/>
                  <a:pt x="5963568" y="1264875"/>
                </a:cubicBezTo>
                <a:cubicBezTo>
                  <a:pt x="5935805" y="1221240"/>
                  <a:pt x="5923907" y="1197439"/>
                  <a:pt x="5900111" y="1181572"/>
                </a:cubicBezTo>
                <a:cubicBezTo>
                  <a:pt x="5888213" y="1157772"/>
                  <a:pt x="5876315" y="1145872"/>
                  <a:pt x="5868382" y="1130005"/>
                </a:cubicBezTo>
                <a:cubicBezTo>
                  <a:pt x="5860450" y="1122071"/>
                  <a:pt x="5868382" y="1133971"/>
                  <a:pt x="5864416" y="1133972"/>
                </a:cubicBezTo>
                <a:cubicBezTo>
                  <a:pt x="5852518" y="1118104"/>
                  <a:pt x="5840619" y="1102237"/>
                  <a:pt x="5828722" y="1086370"/>
                </a:cubicBezTo>
                <a:cubicBezTo>
                  <a:pt x="5840619" y="1086370"/>
                  <a:pt x="5828721" y="1074470"/>
                  <a:pt x="5824755" y="1066536"/>
                </a:cubicBezTo>
                <a:cubicBezTo>
                  <a:pt x="5828721" y="1058603"/>
                  <a:pt x="5844586" y="1070503"/>
                  <a:pt x="5860450" y="1078437"/>
                </a:cubicBezTo>
                <a:cubicBezTo>
                  <a:pt x="5856484" y="1058602"/>
                  <a:pt x="5804925" y="1014968"/>
                  <a:pt x="5789061" y="995134"/>
                </a:cubicBezTo>
                <a:cubicBezTo>
                  <a:pt x="5789061" y="999101"/>
                  <a:pt x="5789061" y="999101"/>
                  <a:pt x="5789061" y="999101"/>
                </a:cubicBezTo>
                <a:cubicBezTo>
                  <a:pt x="5793027" y="1003068"/>
                  <a:pt x="5793027" y="1007034"/>
                  <a:pt x="5793027" y="1007034"/>
                </a:cubicBezTo>
                <a:cubicBezTo>
                  <a:pt x="5789061" y="1003068"/>
                  <a:pt x="5785095" y="1003068"/>
                  <a:pt x="5785095" y="999101"/>
                </a:cubicBezTo>
                <a:cubicBezTo>
                  <a:pt x="5781129" y="1003068"/>
                  <a:pt x="5757332" y="975300"/>
                  <a:pt x="5765264" y="975300"/>
                </a:cubicBezTo>
                <a:cubicBezTo>
                  <a:pt x="5761299" y="975300"/>
                  <a:pt x="5761299" y="975300"/>
                  <a:pt x="5757332" y="971334"/>
                </a:cubicBezTo>
                <a:cubicBezTo>
                  <a:pt x="5757332" y="971334"/>
                  <a:pt x="5757332" y="971334"/>
                  <a:pt x="5757333" y="967367"/>
                </a:cubicBezTo>
                <a:cubicBezTo>
                  <a:pt x="5757333" y="967367"/>
                  <a:pt x="5757333" y="963400"/>
                  <a:pt x="5757333" y="963400"/>
                </a:cubicBezTo>
                <a:cubicBezTo>
                  <a:pt x="5757333" y="963400"/>
                  <a:pt x="5757333" y="963400"/>
                  <a:pt x="5761298" y="967367"/>
                </a:cubicBezTo>
                <a:cubicBezTo>
                  <a:pt x="5737503" y="939599"/>
                  <a:pt x="5753366" y="963400"/>
                  <a:pt x="5749401" y="967367"/>
                </a:cubicBezTo>
                <a:cubicBezTo>
                  <a:pt x="5745435" y="971333"/>
                  <a:pt x="5737502" y="963400"/>
                  <a:pt x="5737502" y="963400"/>
                </a:cubicBezTo>
                <a:cubicBezTo>
                  <a:pt x="5733536" y="967367"/>
                  <a:pt x="5753367" y="991167"/>
                  <a:pt x="5741469" y="983234"/>
                </a:cubicBezTo>
                <a:cubicBezTo>
                  <a:pt x="5729571" y="975300"/>
                  <a:pt x="5717672" y="967367"/>
                  <a:pt x="5705773" y="955466"/>
                </a:cubicBezTo>
                <a:cubicBezTo>
                  <a:pt x="5697842" y="943566"/>
                  <a:pt x="5685944" y="935633"/>
                  <a:pt x="5674045" y="919765"/>
                </a:cubicBezTo>
                <a:cubicBezTo>
                  <a:pt x="5678011" y="911832"/>
                  <a:pt x="5697842" y="931666"/>
                  <a:pt x="5705774" y="935633"/>
                </a:cubicBezTo>
                <a:cubicBezTo>
                  <a:pt x="5713706" y="931666"/>
                  <a:pt x="5697841" y="919765"/>
                  <a:pt x="5697842" y="915799"/>
                </a:cubicBezTo>
                <a:cubicBezTo>
                  <a:pt x="5689910" y="911832"/>
                  <a:pt x="5681977" y="899931"/>
                  <a:pt x="5678012" y="899931"/>
                </a:cubicBezTo>
                <a:cubicBezTo>
                  <a:pt x="5622487" y="836463"/>
                  <a:pt x="5566962" y="804729"/>
                  <a:pt x="5523336" y="749194"/>
                </a:cubicBezTo>
                <a:cubicBezTo>
                  <a:pt x="5515403" y="741261"/>
                  <a:pt x="5503505" y="733327"/>
                  <a:pt x="5495573" y="725393"/>
                </a:cubicBezTo>
                <a:cubicBezTo>
                  <a:pt x="5475743" y="705559"/>
                  <a:pt x="5479709" y="709526"/>
                  <a:pt x="5455913" y="689692"/>
                </a:cubicBezTo>
                <a:cubicBezTo>
                  <a:pt x="5451947" y="685725"/>
                  <a:pt x="5447980" y="685725"/>
                  <a:pt x="5447981" y="689692"/>
                </a:cubicBezTo>
                <a:cubicBezTo>
                  <a:pt x="5416252" y="665892"/>
                  <a:pt x="5396422" y="650024"/>
                  <a:pt x="5376591" y="634157"/>
                </a:cubicBezTo>
                <a:cubicBezTo>
                  <a:pt x="5356762" y="618290"/>
                  <a:pt x="5340897" y="602423"/>
                  <a:pt x="5317100" y="582589"/>
                </a:cubicBezTo>
                <a:cubicBezTo>
                  <a:pt x="5305203" y="578622"/>
                  <a:pt x="5317101" y="590523"/>
                  <a:pt x="5313135" y="598456"/>
                </a:cubicBezTo>
                <a:cubicBezTo>
                  <a:pt x="5305202" y="594490"/>
                  <a:pt x="5305202" y="594490"/>
                  <a:pt x="5301237" y="594489"/>
                </a:cubicBezTo>
                <a:cubicBezTo>
                  <a:pt x="5277440" y="578622"/>
                  <a:pt x="5273474" y="570689"/>
                  <a:pt x="5249678" y="554822"/>
                </a:cubicBezTo>
                <a:cubicBezTo>
                  <a:pt x="5249678" y="550855"/>
                  <a:pt x="5253644" y="550855"/>
                  <a:pt x="5249677" y="546888"/>
                </a:cubicBezTo>
                <a:cubicBezTo>
                  <a:pt x="5253644" y="546888"/>
                  <a:pt x="5257610" y="542921"/>
                  <a:pt x="5273474" y="554822"/>
                </a:cubicBezTo>
                <a:cubicBezTo>
                  <a:pt x="5257610" y="538955"/>
                  <a:pt x="5229847" y="519121"/>
                  <a:pt x="5206051" y="503254"/>
                </a:cubicBezTo>
                <a:cubicBezTo>
                  <a:pt x="5178289" y="487386"/>
                  <a:pt x="5154492" y="471519"/>
                  <a:pt x="5142594" y="455652"/>
                </a:cubicBezTo>
                <a:cubicBezTo>
                  <a:pt x="5091036" y="431852"/>
                  <a:pt x="5063273" y="408051"/>
                  <a:pt x="5015681" y="380283"/>
                </a:cubicBezTo>
                <a:cubicBezTo>
                  <a:pt x="4991884" y="372350"/>
                  <a:pt x="5027579" y="396151"/>
                  <a:pt x="5007749" y="392184"/>
                </a:cubicBezTo>
                <a:cubicBezTo>
                  <a:pt x="4999817" y="384250"/>
                  <a:pt x="4995850" y="388217"/>
                  <a:pt x="4983952" y="380284"/>
                </a:cubicBezTo>
                <a:cubicBezTo>
                  <a:pt x="4991884" y="376317"/>
                  <a:pt x="4976020" y="364416"/>
                  <a:pt x="4991884" y="364416"/>
                </a:cubicBezTo>
                <a:cubicBezTo>
                  <a:pt x="4979986" y="352516"/>
                  <a:pt x="4940325" y="332682"/>
                  <a:pt x="4916529" y="328715"/>
                </a:cubicBezTo>
                <a:cubicBezTo>
                  <a:pt x="4853072" y="285081"/>
                  <a:pt x="4777718" y="253346"/>
                  <a:pt x="4674600" y="213679"/>
                </a:cubicBezTo>
                <a:cubicBezTo>
                  <a:pt x="4698397" y="209712"/>
                  <a:pt x="4730125" y="221612"/>
                  <a:pt x="4761853" y="229546"/>
                </a:cubicBezTo>
                <a:cubicBezTo>
                  <a:pt x="4797548" y="249380"/>
                  <a:pt x="4857039" y="273180"/>
                  <a:pt x="4900665" y="289047"/>
                </a:cubicBezTo>
                <a:cubicBezTo>
                  <a:pt x="4896699" y="289048"/>
                  <a:pt x="4892733" y="285081"/>
                  <a:pt x="4892733" y="285081"/>
                </a:cubicBezTo>
                <a:cubicBezTo>
                  <a:pt x="4896699" y="281114"/>
                  <a:pt x="4900665" y="281114"/>
                  <a:pt x="4904631" y="285081"/>
                </a:cubicBezTo>
                <a:cubicBezTo>
                  <a:pt x="4904631" y="285081"/>
                  <a:pt x="4904631" y="285081"/>
                  <a:pt x="4908597" y="285081"/>
                </a:cubicBezTo>
                <a:cubicBezTo>
                  <a:pt x="4864970" y="261280"/>
                  <a:pt x="4817378" y="245413"/>
                  <a:pt x="4785650" y="217645"/>
                </a:cubicBezTo>
                <a:cubicBezTo>
                  <a:pt x="4757887" y="209712"/>
                  <a:pt x="4718227" y="197812"/>
                  <a:pt x="4722193" y="185911"/>
                </a:cubicBezTo>
                <a:close/>
                <a:moveTo>
                  <a:pt x="1947650" y="777856"/>
                </a:moveTo>
                <a:lnTo>
                  <a:pt x="1935362" y="791245"/>
                </a:lnTo>
                <a:cubicBezTo>
                  <a:pt x="1928321" y="796870"/>
                  <a:pt x="1920035" y="802172"/>
                  <a:pt x="1909737" y="809082"/>
                </a:cubicBezTo>
                <a:cubicBezTo>
                  <a:pt x="1913279" y="803615"/>
                  <a:pt x="1908774" y="804578"/>
                  <a:pt x="1904271" y="805540"/>
                </a:cubicBezTo>
                <a:cubicBezTo>
                  <a:pt x="1882713" y="814856"/>
                  <a:pt x="1864041" y="837684"/>
                  <a:pt x="1846987" y="846036"/>
                </a:cubicBezTo>
                <a:cubicBezTo>
                  <a:pt x="1846987" y="846036"/>
                  <a:pt x="1850529" y="840570"/>
                  <a:pt x="1850529" y="840570"/>
                </a:cubicBezTo>
                <a:cubicBezTo>
                  <a:pt x="1820925" y="856314"/>
                  <a:pt x="1797750" y="880104"/>
                  <a:pt x="1787779" y="877524"/>
                </a:cubicBezTo>
                <a:cubicBezTo>
                  <a:pt x="1787779" y="877524"/>
                  <a:pt x="1788741" y="882029"/>
                  <a:pt x="1784238" y="882991"/>
                </a:cubicBezTo>
                <a:cubicBezTo>
                  <a:pt x="1773612" y="899390"/>
                  <a:pt x="1793246" y="881066"/>
                  <a:pt x="1797750" y="880104"/>
                </a:cubicBezTo>
                <a:cubicBezTo>
                  <a:pt x="1785681" y="889746"/>
                  <a:pt x="1777154" y="893923"/>
                  <a:pt x="1770316" y="897739"/>
                </a:cubicBezTo>
                <a:lnTo>
                  <a:pt x="1753457" y="912815"/>
                </a:lnTo>
                <a:lnTo>
                  <a:pt x="1753020" y="913030"/>
                </a:lnTo>
                <a:lnTo>
                  <a:pt x="1753224" y="903157"/>
                </a:lnTo>
                <a:cubicBezTo>
                  <a:pt x="1752863" y="901468"/>
                  <a:pt x="1750611" y="901949"/>
                  <a:pt x="1742083" y="906126"/>
                </a:cubicBezTo>
                <a:cubicBezTo>
                  <a:pt x="1740794" y="911111"/>
                  <a:pt x="1742401" y="913123"/>
                  <a:pt x="1743445" y="915254"/>
                </a:cubicBezTo>
                <a:lnTo>
                  <a:pt x="1742879" y="918021"/>
                </a:lnTo>
                <a:lnTo>
                  <a:pt x="1735613" y="921596"/>
                </a:lnTo>
                <a:cubicBezTo>
                  <a:pt x="1713871" y="930519"/>
                  <a:pt x="1691059" y="937592"/>
                  <a:pt x="1666447" y="941384"/>
                </a:cubicBezTo>
                <a:cubicBezTo>
                  <a:pt x="1683297" y="910409"/>
                  <a:pt x="1705611" y="895863"/>
                  <a:pt x="1730595" y="884660"/>
                </a:cubicBezTo>
                <a:cubicBezTo>
                  <a:pt x="1789914" y="860254"/>
                  <a:pt x="1846962" y="834378"/>
                  <a:pt x="1900144" y="799552"/>
                </a:cubicBezTo>
                <a:cubicBezTo>
                  <a:pt x="1910366" y="792479"/>
                  <a:pt x="1921080" y="787135"/>
                  <a:pt x="1932099" y="782795"/>
                </a:cubicBezTo>
                <a:close/>
                <a:moveTo>
                  <a:pt x="2248188" y="634910"/>
                </a:moveTo>
                <a:lnTo>
                  <a:pt x="2249855" y="637515"/>
                </a:lnTo>
                <a:cubicBezTo>
                  <a:pt x="2249855" y="637515"/>
                  <a:pt x="2245351" y="638477"/>
                  <a:pt x="2245351" y="638477"/>
                </a:cubicBezTo>
                <a:cubicBezTo>
                  <a:pt x="2240848" y="639439"/>
                  <a:pt x="2236343" y="640402"/>
                  <a:pt x="2237306" y="644906"/>
                </a:cubicBezTo>
                <a:cubicBezTo>
                  <a:pt x="2237306" y="644906"/>
                  <a:pt x="2237306" y="644906"/>
                  <a:pt x="2241810" y="643944"/>
                </a:cubicBezTo>
                <a:cubicBezTo>
                  <a:pt x="2246313" y="642981"/>
                  <a:pt x="2246313" y="642981"/>
                  <a:pt x="2246313" y="642981"/>
                </a:cubicBezTo>
                <a:cubicBezTo>
                  <a:pt x="2214785" y="649717"/>
                  <a:pt x="2158157" y="671235"/>
                  <a:pt x="2139485" y="694062"/>
                </a:cubicBezTo>
                <a:cubicBezTo>
                  <a:pt x="2129352" y="696227"/>
                  <a:pt x="2118050" y="699820"/>
                  <a:pt x="2105648" y="704456"/>
                </a:cubicBezTo>
                <a:lnTo>
                  <a:pt x="2080196" y="714942"/>
                </a:lnTo>
                <a:lnTo>
                  <a:pt x="2084254" y="709377"/>
                </a:lnTo>
                <a:cubicBezTo>
                  <a:pt x="2090808" y="694289"/>
                  <a:pt x="2105370" y="689222"/>
                  <a:pt x="2119532" y="682286"/>
                </a:cubicBezTo>
                <a:close/>
                <a:moveTo>
                  <a:pt x="2411064" y="586743"/>
                </a:moveTo>
                <a:lnTo>
                  <a:pt x="2413620" y="588398"/>
                </a:lnTo>
                <a:cubicBezTo>
                  <a:pt x="2404611" y="590323"/>
                  <a:pt x="2395603" y="592248"/>
                  <a:pt x="2392061" y="597714"/>
                </a:cubicBezTo>
                <a:cubicBezTo>
                  <a:pt x="2387558" y="598676"/>
                  <a:pt x="2378549" y="600601"/>
                  <a:pt x="2374045" y="601563"/>
                </a:cubicBezTo>
                <a:cubicBezTo>
                  <a:pt x="2360533" y="604450"/>
                  <a:pt x="2351525" y="606375"/>
                  <a:pt x="2338013" y="609261"/>
                </a:cubicBezTo>
                <a:cubicBezTo>
                  <a:pt x="2315492" y="614073"/>
                  <a:pt x="2299400" y="626930"/>
                  <a:pt x="2275917" y="627238"/>
                </a:cubicBezTo>
                <a:lnTo>
                  <a:pt x="2276204" y="626130"/>
                </a:lnTo>
                <a:lnTo>
                  <a:pt x="2387086" y="592524"/>
                </a:lnTo>
                <a:close/>
                <a:moveTo>
                  <a:pt x="2522905" y="559776"/>
                </a:moveTo>
                <a:lnTo>
                  <a:pt x="2540871" y="556503"/>
                </a:lnTo>
                <a:lnTo>
                  <a:pt x="2502340" y="564735"/>
                </a:lnTo>
                <a:close/>
                <a:moveTo>
                  <a:pt x="2659387" y="432280"/>
                </a:moveTo>
                <a:lnTo>
                  <a:pt x="2798433" y="411539"/>
                </a:lnTo>
                <a:lnTo>
                  <a:pt x="2817780" y="409701"/>
                </a:lnTo>
                <a:cubicBezTo>
                  <a:pt x="2861544" y="406863"/>
                  <a:pt x="2905643" y="405324"/>
                  <a:pt x="2950086" y="405117"/>
                </a:cubicBezTo>
                <a:cubicBezTo>
                  <a:pt x="2973528" y="404997"/>
                  <a:pt x="2986083" y="404270"/>
                  <a:pt x="2996187" y="398934"/>
                </a:cubicBezTo>
                <a:lnTo>
                  <a:pt x="3005378" y="391284"/>
                </a:lnTo>
                <a:lnTo>
                  <a:pt x="3093771" y="385395"/>
                </a:lnTo>
                <a:cubicBezTo>
                  <a:pt x="3382401" y="377891"/>
                  <a:pt x="3667463" y="417068"/>
                  <a:pt x="3939070" y="497975"/>
                </a:cubicBezTo>
                <a:cubicBezTo>
                  <a:pt x="3930063" y="499900"/>
                  <a:pt x="3924596" y="496358"/>
                  <a:pt x="3925558" y="500862"/>
                </a:cubicBezTo>
                <a:cubicBezTo>
                  <a:pt x="3962860" y="521150"/>
                  <a:pt x="3970907" y="514722"/>
                  <a:pt x="4005322" y="521498"/>
                </a:cubicBezTo>
                <a:cubicBezTo>
                  <a:pt x="4035233" y="529237"/>
                  <a:pt x="4070611" y="540516"/>
                  <a:pt x="4101485" y="552759"/>
                </a:cubicBezTo>
                <a:cubicBezTo>
                  <a:pt x="4107913" y="560806"/>
                  <a:pt x="4148757" y="575627"/>
                  <a:pt x="4157765" y="573703"/>
                </a:cubicBezTo>
                <a:cubicBezTo>
                  <a:pt x="4158727" y="578207"/>
                  <a:pt x="4158727" y="578207"/>
                  <a:pt x="4158727" y="578207"/>
                </a:cubicBezTo>
                <a:cubicBezTo>
                  <a:pt x="4163231" y="577244"/>
                  <a:pt x="4163231" y="577244"/>
                  <a:pt x="4163231" y="577244"/>
                </a:cubicBezTo>
                <a:cubicBezTo>
                  <a:pt x="4164194" y="581748"/>
                  <a:pt x="4164194" y="581748"/>
                  <a:pt x="4168698" y="580786"/>
                </a:cubicBezTo>
                <a:cubicBezTo>
                  <a:pt x="4173202" y="579823"/>
                  <a:pt x="4173202" y="579823"/>
                  <a:pt x="4178668" y="583366"/>
                </a:cubicBezTo>
                <a:cubicBezTo>
                  <a:pt x="4184135" y="586908"/>
                  <a:pt x="4199571" y="593029"/>
                  <a:pt x="4204075" y="592066"/>
                </a:cubicBezTo>
                <a:cubicBezTo>
                  <a:pt x="4230445" y="605271"/>
                  <a:pt x="4256814" y="618476"/>
                  <a:pt x="4286726" y="626215"/>
                </a:cubicBezTo>
                <a:cubicBezTo>
                  <a:pt x="4297658" y="633298"/>
                  <a:pt x="4308591" y="640382"/>
                  <a:pt x="4318562" y="642961"/>
                </a:cubicBezTo>
                <a:cubicBezTo>
                  <a:pt x="4344931" y="656166"/>
                  <a:pt x="4371300" y="669371"/>
                  <a:pt x="4392203" y="679034"/>
                </a:cubicBezTo>
                <a:cubicBezTo>
                  <a:pt x="4392203" y="679034"/>
                  <a:pt x="4387699" y="679996"/>
                  <a:pt x="4387699" y="679996"/>
                </a:cubicBezTo>
                <a:cubicBezTo>
                  <a:pt x="4393166" y="683538"/>
                  <a:pt x="4398632" y="687079"/>
                  <a:pt x="4403136" y="686117"/>
                </a:cubicBezTo>
                <a:cubicBezTo>
                  <a:pt x="4715065" y="845537"/>
                  <a:pt x="4998005" y="1067667"/>
                  <a:pt x="5230091" y="1338337"/>
                </a:cubicBezTo>
                <a:cubicBezTo>
                  <a:pt x="5485311" y="1651162"/>
                  <a:pt x="5672621" y="2020882"/>
                  <a:pt x="5771121" y="2437834"/>
                </a:cubicBezTo>
                <a:cubicBezTo>
                  <a:pt x="5766617" y="2438796"/>
                  <a:pt x="5766617" y="2438796"/>
                  <a:pt x="5762112" y="2439759"/>
                </a:cubicBezTo>
                <a:cubicBezTo>
                  <a:pt x="5744137" y="2377664"/>
                  <a:pt x="5711338" y="2356413"/>
                  <a:pt x="5684663" y="2319726"/>
                </a:cubicBezTo>
                <a:cubicBezTo>
                  <a:pt x="5684663" y="2319726"/>
                  <a:pt x="5682083" y="2329696"/>
                  <a:pt x="5684007" y="2338705"/>
                </a:cubicBezTo>
                <a:cubicBezTo>
                  <a:pt x="5671150" y="2322613"/>
                  <a:pt x="5667956" y="2285618"/>
                  <a:pt x="5657678" y="2259556"/>
                </a:cubicBezTo>
                <a:cubicBezTo>
                  <a:pt x="5643859" y="2238961"/>
                  <a:pt x="5622648" y="2205815"/>
                  <a:pt x="5622648" y="2205815"/>
                </a:cubicBezTo>
                <a:cubicBezTo>
                  <a:pt x="5614602" y="2212244"/>
                  <a:pt x="5618451" y="2230260"/>
                  <a:pt x="5623262" y="2252780"/>
                </a:cubicBezTo>
                <a:cubicBezTo>
                  <a:pt x="5618758" y="2253742"/>
                  <a:pt x="5617796" y="2249238"/>
                  <a:pt x="5617796" y="2249238"/>
                </a:cubicBezTo>
                <a:cubicBezTo>
                  <a:pt x="5616834" y="2244735"/>
                  <a:pt x="5616834" y="2244735"/>
                  <a:pt x="5616834" y="2244735"/>
                </a:cubicBezTo>
                <a:cubicBezTo>
                  <a:pt x="5616834" y="2244735"/>
                  <a:pt x="5615871" y="2240230"/>
                  <a:pt x="5615871" y="2240230"/>
                </a:cubicBezTo>
                <a:cubicBezTo>
                  <a:pt x="5615871" y="2240230"/>
                  <a:pt x="5614909" y="2235726"/>
                  <a:pt x="5613947" y="2231223"/>
                </a:cubicBezTo>
                <a:cubicBezTo>
                  <a:pt x="5609443" y="2232185"/>
                  <a:pt x="5609443" y="2232185"/>
                  <a:pt x="5610406" y="2236688"/>
                </a:cubicBezTo>
                <a:cubicBezTo>
                  <a:pt x="5610406" y="2236688"/>
                  <a:pt x="5611368" y="2241193"/>
                  <a:pt x="5611368" y="2241193"/>
                </a:cubicBezTo>
                <a:cubicBezTo>
                  <a:pt x="5612330" y="2245697"/>
                  <a:pt x="5612330" y="2245697"/>
                  <a:pt x="5612330" y="2245697"/>
                </a:cubicBezTo>
                <a:cubicBezTo>
                  <a:pt x="5597549" y="2220596"/>
                  <a:pt x="5605247" y="2256629"/>
                  <a:pt x="5610713" y="2260171"/>
                </a:cubicBezTo>
                <a:cubicBezTo>
                  <a:pt x="5611675" y="2264674"/>
                  <a:pt x="5616179" y="2263712"/>
                  <a:pt x="5616179" y="2263712"/>
                </a:cubicBezTo>
                <a:cubicBezTo>
                  <a:pt x="5616179" y="2263712"/>
                  <a:pt x="5615217" y="2259209"/>
                  <a:pt x="5615217" y="2259209"/>
                </a:cubicBezTo>
                <a:cubicBezTo>
                  <a:pt x="5618758" y="2253742"/>
                  <a:pt x="5618758" y="2253742"/>
                  <a:pt x="5618758" y="2253742"/>
                </a:cubicBezTo>
                <a:cubicBezTo>
                  <a:pt x="5618758" y="2253742"/>
                  <a:pt x="5620683" y="2262750"/>
                  <a:pt x="5621645" y="2267254"/>
                </a:cubicBezTo>
                <a:cubicBezTo>
                  <a:pt x="5622607" y="2271759"/>
                  <a:pt x="5622607" y="2271759"/>
                  <a:pt x="5622607" y="2271759"/>
                </a:cubicBezTo>
                <a:cubicBezTo>
                  <a:pt x="5629343" y="2303287"/>
                  <a:pt x="5625147" y="2327732"/>
                  <a:pt x="5607785" y="2312602"/>
                </a:cubicBezTo>
                <a:cubicBezTo>
                  <a:pt x="5602974" y="2290082"/>
                  <a:pt x="5598470" y="2291044"/>
                  <a:pt x="5591734" y="2259516"/>
                </a:cubicBezTo>
                <a:cubicBezTo>
                  <a:pt x="5581764" y="2256936"/>
                  <a:pt x="5585613" y="2274952"/>
                  <a:pt x="5577568" y="2281381"/>
                </a:cubicBezTo>
                <a:cubicBezTo>
                  <a:pt x="5555394" y="2243732"/>
                  <a:pt x="5531951" y="2178095"/>
                  <a:pt x="5509432" y="2182907"/>
                </a:cubicBezTo>
                <a:cubicBezTo>
                  <a:pt x="5509432" y="2182907"/>
                  <a:pt x="5508469" y="2178402"/>
                  <a:pt x="5508469" y="2178402"/>
                </a:cubicBezTo>
                <a:cubicBezTo>
                  <a:pt x="5508469" y="2178402"/>
                  <a:pt x="5506545" y="2169395"/>
                  <a:pt x="5506545" y="2169395"/>
                </a:cubicBezTo>
                <a:cubicBezTo>
                  <a:pt x="5501079" y="2165852"/>
                  <a:pt x="5500117" y="2161349"/>
                  <a:pt x="5501079" y="2165852"/>
                </a:cubicBezTo>
                <a:cubicBezTo>
                  <a:pt x="5494650" y="2157807"/>
                  <a:pt x="5491764" y="2144295"/>
                  <a:pt x="5476981" y="2119196"/>
                </a:cubicBezTo>
                <a:cubicBezTo>
                  <a:pt x="5470553" y="2111149"/>
                  <a:pt x="5469591" y="2106645"/>
                  <a:pt x="5468629" y="2102141"/>
                </a:cubicBezTo>
                <a:cubicBezTo>
                  <a:pt x="5468629" y="2102141"/>
                  <a:pt x="5463162" y="2098599"/>
                  <a:pt x="5463162" y="2098599"/>
                </a:cubicBezTo>
                <a:cubicBezTo>
                  <a:pt x="5462200" y="2094096"/>
                  <a:pt x="5462200" y="2094096"/>
                  <a:pt x="5462200" y="2094096"/>
                </a:cubicBezTo>
                <a:cubicBezTo>
                  <a:pt x="5461238" y="2089591"/>
                  <a:pt x="5457696" y="2095058"/>
                  <a:pt x="5457696" y="2095058"/>
                </a:cubicBezTo>
                <a:cubicBezTo>
                  <a:pt x="5456733" y="2090554"/>
                  <a:pt x="5456733" y="2090554"/>
                  <a:pt x="5456733" y="2090554"/>
                </a:cubicBezTo>
                <a:cubicBezTo>
                  <a:pt x="5452230" y="2091516"/>
                  <a:pt x="5448381" y="2073499"/>
                  <a:pt x="5443876" y="2074462"/>
                </a:cubicBezTo>
                <a:cubicBezTo>
                  <a:pt x="5453192" y="2096020"/>
                  <a:pt x="5444839" y="2078966"/>
                  <a:pt x="5442259" y="2088936"/>
                </a:cubicBezTo>
                <a:cubicBezTo>
                  <a:pt x="5431981" y="2062874"/>
                  <a:pt x="5439679" y="2098907"/>
                  <a:pt x="5431327" y="2081853"/>
                </a:cubicBezTo>
                <a:cubicBezTo>
                  <a:pt x="5421049" y="2055791"/>
                  <a:pt x="5416544" y="2056754"/>
                  <a:pt x="5418162" y="2042279"/>
                </a:cubicBezTo>
                <a:cubicBezTo>
                  <a:pt x="5404650" y="2045166"/>
                  <a:pt x="5382169" y="1984034"/>
                  <a:pt x="5359035" y="1941880"/>
                </a:cubicBezTo>
                <a:cubicBezTo>
                  <a:pt x="5358072" y="1937376"/>
                  <a:pt x="5351643" y="1929330"/>
                  <a:pt x="5344253" y="1916780"/>
                </a:cubicBezTo>
                <a:cubicBezTo>
                  <a:pt x="5322081" y="1879131"/>
                  <a:pt x="5307299" y="1854031"/>
                  <a:pt x="5293479" y="1833435"/>
                </a:cubicBezTo>
                <a:cubicBezTo>
                  <a:pt x="5287051" y="1825389"/>
                  <a:pt x="5292517" y="1828931"/>
                  <a:pt x="5290593" y="1819923"/>
                </a:cubicBezTo>
                <a:cubicBezTo>
                  <a:pt x="5286088" y="1820885"/>
                  <a:pt x="5280622" y="1817343"/>
                  <a:pt x="5279659" y="1812840"/>
                </a:cubicBezTo>
                <a:cubicBezTo>
                  <a:pt x="5278697" y="1808335"/>
                  <a:pt x="5290593" y="1819923"/>
                  <a:pt x="5283202" y="1807373"/>
                </a:cubicBezTo>
                <a:cubicBezTo>
                  <a:pt x="5264878" y="1787739"/>
                  <a:pt x="5268419" y="1782274"/>
                  <a:pt x="5242706" y="1750090"/>
                </a:cubicBezTo>
                <a:cubicBezTo>
                  <a:pt x="5251713" y="1748165"/>
                  <a:pt x="5251713" y="1748165"/>
                  <a:pt x="5251713" y="1748165"/>
                </a:cubicBezTo>
                <a:cubicBezTo>
                  <a:pt x="5237894" y="1727570"/>
                  <a:pt x="5231465" y="1719524"/>
                  <a:pt x="5235314" y="1737540"/>
                </a:cubicBezTo>
                <a:cubicBezTo>
                  <a:pt x="5223419" y="1725953"/>
                  <a:pt x="5231465" y="1719524"/>
                  <a:pt x="5215066" y="1708898"/>
                </a:cubicBezTo>
                <a:cubicBezTo>
                  <a:pt x="5220532" y="1712441"/>
                  <a:pt x="5219570" y="1707936"/>
                  <a:pt x="5214104" y="1704395"/>
                </a:cubicBezTo>
                <a:cubicBezTo>
                  <a:pt x="5218608" y="1703433"/>
                  <a:pt x="5218608" y="1703433"/>
                  <a:pt x="5218608" y="1703433"/>
                </a:cubicBezTo>
                <a:cubicBezTo>
                  <a:pt x="5224074" y="1706974"/>
                  <a:pt x="5223112" y="1702470"/>
                  <a:pt x="5223112" y="1702470"/>
                </a:cubicBezTo>
                <a:cubicBezTo>
                  <a:pt x="5222150" y="1697966"/>
                  <a:pt x="5222150" y="1697966"/>
                  <a:pt x="5222150" y="1697966"/>
                </a:cubicBezTo>
                <a:cubicBezTo>
                  <a:pt x="5235008" y="1714058"/>
                  <a:pt x="5224729" y="1687995"/>
                  <a:pt x="5212834" y="1676408"/>
                </a:cubicBezTo>
                <a:cubicBezTo>
                  <a:pt x="5217338" y="1675445"/>
                  <a:pt x="5217338" y="1675445"/>
                  <a:pt x="5217338" y="1675445"/>
                </a:cubicBezTo>
                <a:cubicBezTo>
                  <a:pt x="5217338" y="1675445"/>
                  <a:pt x="5217338" y="1675445"/>
                  <a:pt x="5216376" y="1670942"/>
                </a:cubicBezTo>
                <a:cubicBezTo>
                  <a:pt x="5216376" y="1670942"/>
                  <a:pt x="5210910" y="1667400"/>
                  <a:pt x="5210910" y="1667400"/>
                </a:cubicBezTo>
                <a:cubicBezTo>
                  <a:pt x="5197090" y="1646805"/>
                  <a:pt x="5176842" y="1618163"/>
                  <a:pt x="5156595" y="1589521"/>
                </a:cubicBezTo>
                <a:cubicBezTo>
                  <a:pt x="5131842" y="1561842"/>
                  <a:pt x="5107090" y="1534163"/>
                  <a:pt x="5088767" y="1514530"/>
                </a:cubicBezTo>
                <a:cubicBezTo>
                  <a:pt x="5080413" y="1497476"/>
                  <a:pt x="5056623" y="1474300"/>
                  <a:pt x="5031871" y="1446621"/>
                </a:cubicBezTo>
                <a:cubicBezTo>
                  <a:pt x="5012585" y="1422484"/>
                  <a:pt x="4987833" y="1394804"/>
                  <a:pt x="4977555" y="1368743"/>
                </a:cubicBezTo>
                <a:cubicBezTo>
                  <a:pt x="4967585" y="1366163"/>
                  <a:pt x="4955689" y="1354576"/>
                  <a:pt x="4950224" y="1351033"/>
                </a:cubicBezTo>
                <a:cubicBezTo>
                  <a:pt x="4950224" y="1351033"/>
                  <a:pt x="4949261" y="1346529"/>
                  <a:pt x="4949261" y="1346529"/>
                </a:cubicBezTo>
                <a:cubicBezTo>
                  <a:pt x="4943795" y="1342988"/>
                  <a:pt x="4943795" y="1342988"/>
                  <a:pt x="4942833" y="1338484"/>
                </a:cubicBezTo>
                <a:cubicBezTo>
                  <a:pt x="4938328" y="1339446"/>
                  <a:pt x="4938328" y="1339446"/>
                  <a:pt x="4939291" y="1343950"/>
                </a:cubicBezTo>
                <a:cubicBezTo>
                  <a:pt x="4894290" y="1287629"/>
                  <a:pt x="4813913" y="1220029"/>
                  <a:pt x="4736115" y="1142457"/>
                </a:cubicBezTo>
                <a:cubicBezTo>
                  <a:pt x="4736115" y="1142457"/>
                  <a:pt x="4736115" y="1142457"/>
                  <a:pt x="4735152" y="1137953"/>
                </a:cubicBezTo>
                <a:cubicBezTo>
                  <a:pt x="4748664" y="1135066"/>
                  <a:pt x="4747047" y="1149540"/>
                  <a:pt x="4778882" y="1166287"/>
                </a:cubicBezTo>
                <a:cubicBezTo>
                  <a:pt x="4775341" y="1171753"/>
                  <a:pt x="4776303" y="1176257"/>
                  <a:pt x="4782731" y="1184304"/>
                </a:cubicBezTo>
                <a:cubicBezTo>
                  <a:pt x="4788198" y="1187845"/>
                  <a:pt x="4804597" y="1198470"/>
                  <a:pt x="4821959" y="1213600"/>
                </a:cubicBezTo>
                <a:cubicBezTo>
                  <a:pt x="4839320" y="1228729"/>
                  <a:pt x="4856681" y="1243859"/>
                  <a:pt x="4857643" y="1248362"/>
                </a:cubicBezTo>
                <a:cubicBezTo>
                  <a:pt x="4869538" y="1259950"/>
                  <a:pt x="4893328" y="1283126"/>
                  <a:pt x="4916156" y="1301797"/>
                </a:cubicBezTo>
                <a:cubicBezTo>
                  <a:pt x="4934479" y="1321429"/>
                  <a:pt x="4952803" y="1341064"/>
                  <a:pt x="4953765" y="1345567"/>
                </a:cubicBezTo>
                <a:cubicBezTo>
                  <a:pt x="4969202" y="1351689"/>
                  <a:pt x="4990413" y="1384834"/>
                  <a:pt x="5006812" y="1395460"/>
                </a:cubicBezTo>
                <a:cubicBezTo>
                  <a:pt x="5006812" y="1395460"/>
                  <a:pt x="5007774" y="1399963"/>
                  <a:pt x="5007774" y="1399963"/>
                </a:cubicBezTo>
                <a:cubicBezTo>
                  <a:pt x="5008736" y="1404467"/>
                  <a:pt x="5008736" y="1404467"/>
                  <a:pt x="5008736" y="1404467"/>
                </a:cubicBezTo>
                <a:cubicBezTo>
                  <a:pt x="5008736" y="1404467"/>
                  <a:pt x="5013240" y="1403505"/>
                  <a:pt x="5013240" y="1403505"/>
                </a:cubicBezTo>
                <a:cubicBezTo>
                  <a:pt x="5025135" y="1415093"/>
                  <a:pt x="5020631" y="1416055"/>
                  <a:pt x="5027059" y="1424100"/>
                </a:cubicBezTo>
                <a:cubicBezTo>
                  <a:pt x="5027059" y="1424100"/>
                  <a:pt x="5028022" y="1428605"/>
                  <a:pt x="5028022" y="1428605"/>
                </a:cubicBezTo>
                <a:cubicBezTo>
                  <a:pt x="5028022" y="1428605"/>
                  <a:pt x="5033488" y="1432147"/>
                  <a:pt x="5033488" y="1432147"/>
                </a:cubicBezTo>
                <a:cubicBezTo>
                  <a:pt x="5032526" y="1427642"/>
                  <a:pt x="5032526" y="1427642"/>
                  <a:pt x="5032526" y="1427642"/>
                </a:cubicBezTo>
                <a:cubicBezTo>
                  <a:pt x="5050850" y="1447277"/>
                  <a:pt x="5058241" y="1459826"/>
                  <a:pt x="5074640" y="1470451"/>
                </a:cubicBezTo>
                <a:cubicBezTo>
                  <a:pt x="5070135" y="1471414"/>
                  <a:pt x="5070135" y="1471414"/>
                  <a:pt x="5070135" y="1471414"/>
                </a:cubicBezTo>
                <a:lnTo>
                  <a:pt x="5071097" y="1475917"/>
                </a:lnTo>
                <a:cubicBezTo>
                  <a:pt x="5072060" y="1480421"/>
                  <a:pt x="5076564" y="1479459"/>
                  <a:pt x="5076564" y="1479459"/>
                </a:cubicBezTo>
                <a:cubicBezTo>
                  <a:pt x="5076564" y="1479459"/>
                  <a:pt x="5076564" y="1479459"/>
                  <a:pt x="5081068" y="1478497"/>
                </a:cubicBezTo>
                <a:cubicBezTo>
                  <a:pt x="5082031" y="1483001"/>
                  <a:pt x="5082031" y="1483001"/>
                  <a:pt x="5082031" y="1483001"/>
                </a:cubicBezTo>
                <a:cubicBezTo>
                  <a:pt x="5093925" y="1494589"/>
                  <a:pt x="5090383" y="1500055"/>
                  <a:pt x="5096812" y="1508101"/>
                </a:cubicBezTo>
                <a:cubicBezTo>
                  <a:pt x="5101316" y="1507139"/>
                  <a:pt x="5100354" y="1502634"/>
                  <a:pt x="5106783" y="1510680"/>
                </a:cubicBezTo>
                <a:cubicBezTo>
                  <a:pt x="5107745" y="1515184"/>
                  <a:pt x="5112248" y="1514222"/>
                  <a:pt x="5113211" y="1518726"/>
                </a:cubicBezTo>
                <a:cubicBezTo>
                  <a:pt x="5108707" y="1519688"/>
                  <a:pt x="5108707" y="1519688"/>
                  <a:pt x="5109670" y="1524192"/>
                </a:cubicBezTo>
                <a:cubicBezTo>
                  <a:pt x="5109670" y="1524192"/>
                  <a:pt x="5110632" y="1528696"/>
                  <a:pt x="5115135" y="1527734"/>
                </a:cubicBezTo>
                <a:cubicBezTo>
                  <a:pt x="5115135" y="1527734"/>
                  <a:pt x="5116098" y="1532238"/>
                  <a:pt x="5120602" y="1531276"/>
                </a:cubicBezTo>
                <a:cubicBezTo>
                  <a:pt x="5127031" y="1539322"/>
                  <a:pt x="5157249" y="1570543"/>
                  <a:pt x="5151783" y="1567000"/>
                </a:cubicBezTo>
                <a:cubicBezTo>
                  <a:pt x="5159829" y="1560573"/>
                  <a:pt x="5135383" y="1556375"/>
                  <a:pt x="5143430" y="1549947"/>
                </a:cubicBezTo>
                <a:cubicBezTo>
                  <a:pt x="5137963" y="1546406"/>
                  <a:pt x="5132496" y="1542863"/>
                  <a:pt x="5126069" y="1534818"/>
                </a:cubicBezTo>
                <a:cubicBezTo>
                  <a:pt x="5126069" y="1534818"/>
                  <a:pt x="5126069" y="1534818"/>
                  <a:pt x="5125106" y="1530313"/>
                </a:cubicBezTo>
                <a:cubicBezTo>
                  <a:pt x="5125106" y="1530313"/>
                  <a:pt x="5124144" y="1525809"/>
                  <a:pt x="5124144" y="1525809"/>
                </a:cubicBezTo>
                <a:cubicBezTo>
                  <a:pt x="5123182" y="1521306"/>
                  <a:pt x="5117715" y="1517764"/>
                  <a:pt x="5117715" y="1517764"/>
                </a:cubicBezTo>
                <a:cubicBezTo>
                  <a:pt x="5114828" y="1504252"/>
                  <a:pt x="5100354" y="1502634"/>
                  <a:pt x="5087496" y="1486543"/>
                </a:cubicBezTo>
                <a:cubicBezTo>
                  <a:pt x="5092001" y="1485581"/>
                  <a:pt x="5091038" y="1481077"/>
                  <a:pt x="5085572" y="1477535"/>
                </a:cubicBezTo>
                <a:cubicBezTo>
                  <a:pt x="5084609" y="1473030"/>
                  <a:pt x="5084609" y="1473030"/>
                  <a:pt x="5084609" y="1473030"/>
                </a:cubicBezTo>
                <a:cubicBezTo>
                  <a:pt x="5084609" y="1473030"/>
                  <a:pt x="5083647" y="1468527"/>
                  <a:pt x="5082685" y="1464022"/>
                </a:cubicBezTo>
                <a:cubicBezTo>
                  <a:pt x="5078182" y="1464985"/>
                  <a:pt x="5077219" y="1460480"/>
                  <a:pt x="5078182" y="1464985"/>
                </a:cubicBezTo>
                <a:cubicBezTo>
                  <a:pt x="5078182" y="1464985"/>
                  <a:pt x="5073677" y="1465947"/>
                  <a:pt x="5073677" y="1465947"/>
                </a:cubicBezTo>
                <a:cubicBezTo>
                  <a:pt x="5070790" y="1452435"/>
                  <a:pt x="5062744" y="1458864"/>
                  <a:pt x="5056316" y="1450817"/>
                </a:cubicBezTo>
                <a:cubicBezTo>
                  <a:pt x="5048925" y="1438268"/>
                  <a:pt x="5042496" y="1430222"/>
                  <a:pt x="5037030" y="1426680"/>
                </a:cubicBezTo>
                <a:cubicBezTo>
                  <a:pt x="5037030" y="1426680"/>
                  <a:pt x="5036068" y="1422176"/>
                  <a:pt x="5036068" y="1422176"/>
                </a:cubicBezTo>
                <a:cubicBezTo>
                  <a:pt x="5036068" y="1422176"/>
                  <a:pt x="5036068" y="1422176"/>
                  <a:pt x="5035106" y="1417673"/>
                </a:cubicBezTo>
                <a:cubicBezTo>
                  <a:pt x="5024173" y="1410588"/>
                  <a:pt x="5024173" y="1410588"/>
                  <a:pt x="5017744" y="1402543"/>
                </a:cubicBezTo>
                <a:cubicBezTo>
                  <a:pt x="5018706" y="1407047"/>
                  <a:pt x="5018706" y="1407047"/>
                  <a:pt x="5023210" y="1406085"/>
                </a:cubicBezTo>
                <a:cubicBezTo>
                  <a:pt x="5023210" y="1406085"/>
                  <a:pt x="5023210" y="1406085"/>
                  <a:pt x="5022248" y="1401581"/>
                </a:cubicBezTo>
                <a:cubicBezTo>
                  <a:pt x="5022248" y="1401581"/>
                  <a:pt x="5016781" y="1398039"/>
                  <a:pt x="5016781" y="1398039"/>
                </a:cubicBezTo>
                <a:cubicBezTo>
                  <a:pt x="5011316" y="1394497"/>
                  <a:pt x="5011316" y="1394497"/>
                  <a:pt x="5011316" y="1394497"/>
                </a:cubicBezTo>
                <a:cubicBezTo>
                  <a:pt x="5010354" y="1389993"/>
                  <a:pt x="5010354" y="1389993"/>
                  <a:pt x="5003925" y="1381948"/>
                </a:cubicBezTo>
                <a:cubicBezTo>
                  <a:pt x="5004887" y="1386451"/>
                  <a:pt x="4999420" y="1382910"/>
                  <a:pt x="4992992" y="1374863"/>
                </a:cubicBezTo>
                <a:cubicBezTo>
                  <a:pt x="4997496" y="1373901"/>
                  <a:pt x="4998458" y="1378406"/>
                  <a:pt x="5002962" y="1377443"/>
                </a:cubicBezTo>
                <a:cubicBezTo>
                  <a:pt x="4991068" y="1365856"/>
                  <a:pt x="4992992" y="1374863"/>
                  <a:pt x="4986564" y="1366818"/>
                </a:cubicBezTo>
                <a:cubicBezTo>
                  <a:pt x="4979172" y="1354268"/>
                  <a:pt x="4985601" y="1362314"/>
                  <a:pt x="4968240" y="1347184"/>
                </a:cubicBezTo>
                <a:cubicBezTo>
                  <a:pt x="4971781" y="1341718"/>
                  <a:pt x="4977248" y="1345260"/>
                  <a:pt x="4981752" y="1344297"/>
                </a:cubicBezTo>
                <a:cubicBezTo>
                  <a:pt x="4970819" y="1337214"/>
                  <a:pt x="4965353" y="1333672"/>
                  <a:pt x="4959887" y="1330131"/>
                </a:cubicBezTo>
                <a:cubicBezTo>
                  <a:pt x="4964391" y="1329169"/>
                  <a:pt x="4964391" y="1329169"/>
                  <a:pt x="4964391" y="1329169"/>
                </a:cubicBezTo>
                <a:cubicBezTo>
                  <a:pt x="4964391" y="1329169"/>
                  <a:pt x="4964391" y="1329169"/>
                  <a:pt x="4963429" y="1324664"/>
                </a:cubicBezTo>
                <a:cubicBezTo>
                  <a:pt x="4963429" y="1324664"/>
                  <a:pt x="4958925" y="1325627"/>
                  <a:pt x="4957962" y="1321122"/>
                </a:cubicBezTo>
                <a:cubicBezTo>
                  <a:pt x="4952496" y="1317580"/>
                  <a:pt x="4946067" y="1309535"/>
                  <a:pt x="4941563" y="1310497"/>
                </a:cubicBezTo>
                <a:cubicBezTo>
                  <a:pt x="4941563" y="1310497"/>
                  <a:pt x="4936097" y="1306955"/>
                  <a:pt x="4935134" y="1302452"/>
                </a:cubicBezTo>
                <a:cubicBezTo>
                  <a:pt x="4935134" y="1302452"/>
                  <a:pt x="4935134" y="1302452"/>
                  <a:pt x="4929668" y="1298910"/>
                </a:cubicBezTo>
                <a:cubicBezTo>
                  <a:pt x="4929668" y="1298910"/>
                  <a:pt x="4929668" y="1298910"/>
                  <a:pt x="4930630" y="1303414"/>
                </a:cubicBezTo>
                <a:cubicBezTo>
                  <a:pt x="4930630" y="1303414"/>
                  <a:pt x="4930630" y="1303414"/>
                  <a:pt x="4931592" y="1307917"/>
                </a:cubicBezTo>
                <a:cubicBezTo>
                  <a:pt x="4915193" y="1297292"/>
                  <a:pt x="4907802" y="1284743"/>
                  <a:pt x="4901375" y="1276697"/>
                </a:cubicBezTo>
                <a:cubicBezTo>
                  <a:pt x="4905878" y="1275735"/>
                  <a:pt x="4911345" y="1279277"/>
                  <a:pt x="4915849" y="1278314"/>
                </a:cubicBezTo>
                <a:cubicBezTo>
                  <a:pt x="4897525" y="1258680"/>
                  <a:pt x="4879201" y="1239048"/>
                  <a:pt x="4883050" y="1257063"/>
                </a:cubicBezTo>
                <a:cubicBezTo>
                  <a:pt x="4869231" y="1236468"/>
                  <a:pt x="4869231" y="1236468"/>
                  <a:pt x="4852832" y="1225842"/>
                </a:cubicBezTo>
                <a:cubicBezTo>
                  <a:pt x="4852832" y="1225842"/>
                  <a:pt x="4857337" y="1224880"/>
                  <a:pt x="4858299" y="1229384"/>
                </a:cubicBezTo>
                <a:cubicBezTo>
                  <a:pt x="4858299" y="1229384"/>
                  <a:pt x="4862802" y="1228422"/>
                  <a:pt x="4862802" y="1228422"/>
                </a:cubicBezTo>
                <a:cubicBezTo>
                  <a:pt x="4868269" y="1231963"/>
                  <a:pt x="4867307" y="1227460"/>
                  <a:pt x="4867307" y="1227460"/>
                </a:cubicBezTo>
                <a:cubicBezTo>
                  <a:pt x="4866344" y="1222956"/>
                  <a:pt x="4866344" y="1222956"/>
                  <a:pt x="4860878" y="1219413"/>
                </a:cubicBezTo>
                <a:cubicBezTo>
                  <a:pt x="4865382" y="1218451"/>
                  <a:pt x="4865382" y="1218451"/>
                  <a:pt x="4865382" y="1218451"/>
                </a:cubicBezTo>
                <a:cubicBezTo>
                  <a:pt x="4866344" y="1222956"/>
                  <a:pt x="4870849" y="1221993"/>
                  <a:pt x="4870849" y="1221993"/>
                </a:cubicBezTo>
                <a:cubicBezTo>
                  <a:pt x="4871811" y="1226498"/>
                  <a:pt x="4871811" y="1226498"/>
                  <a:pt x="4871811" y="1226498"/>
                </a:cubicBezTo>
                <a:cubicBezTo>
                  <a:pt x="4871811" y="1226498"/>
                  <a:pt x="4877276" y="1230039"/>
                  <a:pt x="4877276" y="1230039"/>
                </a:cubicBezTo>
                <a:cubicBezTo>
                  <a:pt x="4877276" y="1230039"/>
                  <a:pt x="4882743" y="1233581"/>
                  <a:pt x="4882743" y="1233581"/>
                </a:cubicBezTo>
                <a:cubicBezTo>
                  <a:pt x="4924857" y="1276390"/>
                  <a:pt x="4961504" y="1315656"/>
                  <a:pt x="5003618" y="1358465"/>
                </a:cubicBezTo>
                <a:cubicBezTo>
                  <a:pt x="5004580" y="1362969"/>
                  <a:pt x="5004580" y="1362969"/>
                  <a:pt x="5004580" y="1362969"/>
                </a:cubicBezTo>
                <a:cubicBezTo>
                  <a:pt x="5005542" y="1367472"/>
                  <a:pt x="5010045" y="1366510"/>
                  <a:pt x="5010045" y="1366510"/>
                </a:cubicBezTo>
                <a:cubicBezTo>
                  <a:pt x="5026446" y="1377136"/>
                  <a:pt x="5021941" y="1378098"/>
                  <a:pt x="5033836" y="1389686"/>
                </a:cubicBezTo>
                <a:cubicBezTo>
                  <a:pt x="5034798" y="1394190"/>
                  <a:pt x="5035760" y="1398694"/>
                  <a:pt x="5041227" y="1402236"/>
                </a:cubicBezTo>
                <a:cubicBezTo>
                  <a:pt x="5042189" y="1406739"/>
                  <a:pt x="5046693" y="1405777"/>
                  <a:pt x="5046693" y="1405777"/>
                </a:cubicBezTo>
                <a:cubicBezTo>
                  <a:pt x="5058588" y="1417364"/>
                  <a:pt x="5065979" y="1429915"/>
                  <a:pt x="5075949" y="1432494"/>
                </a:cubicBezTo>
                <a:cubicBezTo>
                  <a:pt x="5075949" y="1432494"/>
                  <a:pt x="5081416" y="1436036"/>
                  <a:pt x="5081416" y="1436036"/>
                </a:cubicBezTo>
                <a:cubicBezTo>
                  <a:pt x="5082378" y="1440541"/>
                  <a:pt x="5083340" y="1445044"/>
                  <a:pt x="5084302" y="1449548"/>
                </a:cubicBezTo>
                <a:cubicBezTo>
                  <a:pt x="5088807" y="1448586"/>
                  <a:pt x="5102626" y="1469181"/>
                  <a:pt x="5113559" y="1476265"/>
                </a:cubicBezTo>
                <a:cubicBezTo>
                  <a:pt x="5113559" y="1476265"/>
                  <a:pt x="5114521" y="1480769"/>
                  <a:pt x="5119025" y="1479807"/>
                </a:cubicBezTo>
                <a:cubicBezTo>
                  <a:pt x="5119987" y="1484311"/>
                  <a:pt x="5119987" y="1484311"/>
                  <a:pt x="5119987" y="1484311"/>
                </a:cubicBezTo>
                <a:cubicBezTo>
                  <a:pt x="5146664" y="1520998"/>
                  <a:pt x="5174303" y="1562189"/>
                  <a:pt x="5205484" y="1597915"/>
                </a:cubicBezTo>
                <a:cubicBezTo>
                  <a:pt x="5206446" y="1602418"/>
                  <a:pt x="5211913" y="1605960"/>
                  <a:pt x="5217379" y="1609503"/>
                </a:cubicBezTo>
                <a:cubicBezTo>
                  <a:pt x="5218341" y="1614006"/>
                  <a:pt x="5219303" y="1618511"/>
                  <a:pt x="5220266" y="1623015"/>
                </a:cubicBezTo>
                <a:cubicBezTo>
                  <a:pt x="5219303" y="1618511"/>
                  <a:pt x="5224770" y="1622052"/>
                  <a:pt x="5229274" y="1621090"/>
                </a:cubicBezTo>
                <a:cubicBezTo>
                  <a:pt x="5230236" y="1625593"/>
                  <a:pt x="5235702" y="1629136"/>
                  <a:pt x="5235702" y="1629136"/>
                </a:cubicBezTo>
                <a:cubicBezTo>
                  <a:pt x="5249522" y="1649732"/>
                  <a:pt x="5258838" y="1671289"/>
                  <a:pt x="5271695" y="1687381"/>
                </a:cubicBezTo>
                <a:cubicBezTo>
                  <a:pt x="5271695" y="1687381"/>
                  <a:pt x="5272657" y="1691885"/>
                  <a:pt x="5272657" y="1691885"/>
                </a:cubicBezTo>
                <a:cubicBezTo>
                  <a:pt x="5273619" y="1696389"/>
                  <a:pt x="5273619" y="1696389"/>
                  <a:pt x="5274581" y="1700893"/>
                </a:cubicBezTo>
                <a:cubicBezTo>
                  <a:pt x="5279086" y="1699931"/>
                  <a:pt x="5279086" y="1699931"/>
                  <a:pt x="5279086" y="1699931"/>
                </a:cubicBezTo>
                <a:cubicBezTo>
                  <a:pt x="5298371" y="1724068"/>
                  <a:pt x="5316695" y="1743702"/>
                  <a:pt x="5325048" y="1760755"/>
                </a:cubicBezTo>
                <a:cubicBezTo>
                  <a:pt x="5341447" y="1771380"/>
                  <a:pt x="5359115" y="1809993"/>
                  <a:pt x="5380326" y="1843138"/>
                </a:cubicBezTo>
                <a:cubicBezTo>
                  <a:pt x="5391259" y="1850222"/>
                  <a:pt x="5402499" y="1880788"/>
                  <a:pt x="5408928" y="1888834"/>
                </a:cubicBezTo>
                <a:cubicBezTo>
                  <a:pt x="5408928" y="1888834"/>
                  <a:pt x="5409890" y="1893338"/>
                  <a:pt x="5409890" y="1893338"/>
                </a:cubicBezTo>
                <a:cubicBezTo>
                  <a:pt x="5409890" y="1893338"/>
                  <a:pt x="5410852" y="1897842"/>
                  <a:pt x="5410852" y="1897842"/>
                </a:cubicBezTo>
                <a:cubicBezTo>
                  <a:pt x="5411815" y="1902346"/>
                  <a:pt x="5411815" y="1902346"/>
                  <a:pt x="5411815" y="1902346"/>
                </a:cubicBezTo>
                <a:cubicBezTo>
                  <a:pt x="5417280" y="1905888"/>
                  <a:pt x="5417280" y="1905888"/>
                  <a:pt x="5416318" y="1901384"/>
                </a:cubicBezTo>
                <a:cubicBezTo>
                  <a:pt x="5423709" y="1913934"/>
                  <a:pt x="5421785" y="1904926"/>
                  <a:pt x="5426289" y="1903964"/>
                </a:cubicBezTo>
                <a:cubicBezTo>
                  <a:pt x="5424671" y="1918438"/>
                  <a:pt x="5438184" y="1915551"/>
                  <a:pt x="5442032" y="1933567"/>
                </a:cubicBezTo>
                <a:cubicBezTo>
                  <a:pt x="5445575" y="1928101"/>
                  <a:pt x="5448461" y="1941613"/>
                  <a:pt x="5452966" y="1940651"/>
                </a:cubicBezTo>
                <a:cubicBezTo>
                  <a:pt x="5440108" y="1924559"/>
                  <a:pt x="5428868" y="1893993"/>
                  <a:pt x="5418898" y="1891414"/>
                </a:cubicBezTo>
                <a:cubicBezTo>
                  <a:pt x="5418898" y="1891414"/>
                  <a:pt x="5417936" y="1886909"/>
                  <a:pt x="5416973" y="1882405"/>
                </a:cubicBezTo>
                <a:cubicBezTo>
                  <a:pt x="5416973" y="1882405"/>
                  <a:pt x="5416011" y="1877901"/>
                  <a:pt x="5411507" y="1878863"/>
                </a:cubicBezTo>
                <a:cubicBezTo>
                  <a:pt x="5405733" y="1851839"/>
                  <a:pt x="5387410" y="1832206"/>
                  <a:pt x="5373590" y="1811610"/>
                </a:cubicBezTo>
                <a:cubicBezTo>
                  <a:pt x="5338560" y="1757869"/>
                  <a:pt x="5308034" y="1703165"/>
                  <a:pt x="5274930" y="1658432"/>
                </a:cubicBezTo>
                <a:cubicBezTo>
                  <a:pt x="5248253" y="1621744"/>
                  <a:pt x="5216765" y="1562538"/>
                  <a:pt x="5173689" y="1515224"/>
                </a:cubicBezTo>
                <a:cubicBezTo>
                  <a:pt x="5167260" y="1507179"/>
                  <a:pt x="5157290" y="1504599"/>
                  <a:pt x="5155366" y="1495591"/>
                </a:cubicBezTo>
                <a:cubicBezTo>
                  <a:pt x="5124184" y="1459866"/>
                  <a:pt x="5102012" y="1422217"/>
                  <a:pt x="5077260" y="1394538"/>
                </a:cubicBezTo>
                <a:cubicBezTo>
                  <a:pt x="5054432" y="1375866"/>
                  <a:pt x="5066326" y="1387454"/>
                  <a:pt x="5047041" y="1363316"/>
                </a:cubicBezTo>
                <a:cubicBezTo>
                  <a:pt x="5026793" y="1334675"/>
                  <a:pt x="5003003" y="1311500"/>
                  <a:pt x="4981137" y="1297332"/>
                </a:cubicBezTo>
                <a:cubicBezTo>
                  <a:pt x="4954460" y="1260645"/>
                  <a:pt x="4897873" y="1216220"/>
                  <a:pt x="4867654" y="1184998"/>
                </a:cubicBezTo>
                <a:cubicBezTo>
                  <a:pt x="4855759" y="1173411"/>
                  <a:pt x="4852217" y="1178877"/>
                  <a:pt x="4840323" y="1167290"/>
                </a:cubicBezTo>
                <a:cubicBezTo>
                  <a:pt x="4848368" y="1160861"/>
                  <a:pt x="4825540" y="1142190"/>
                  <a:pt x="4809142" y="1131565"/>
                </a:cubicBezTo>
                <a:cubicBezTo>
                  <a:pt x="4809142" y="1131565"/>
                  <a:pt x="4804638" y="1132527"/>
                  <a:pt x="4799171" y="1128985"/>
                </a:cubicBezTo>
                <a:cubicBezTo>
                  <a:pt x="4782773" y="1118360"/>
                  <a:pt x="4767028" y="1088756"/>
                  <a:pt x="4740659" y="1075551"/>
                </a:cubicBezTo>
                <a:cubicBezTo>
                  <a:pt x="4735193" y="1072010"/>
                  <a:pt x="4731650" y="1077476"/>
                  <a:pt x="4720718" y="1070392"/>
                </a:cubicBezTo>
                <a:cubicBezTo>
                  <a:pt x="4720718" y="1070392"/>
                  <a:pt x="4717831" y="1056880"/>
                  <a:pt x="4707860" y="1054300"/>
                </a:cubicBezTo>
                <a:cubicBezTo>
                  <a:pt x="4661243" y="1012454"/>
                  <a:pt x="4591143" y="970915"/>
                  <a:pt x="4541946" y="939039"/>
                </a:cubicBezTo>
                <a:cubicBezTo>
                  <a:pt x="4520081" y="924872"/>
                  <a:pt x="4497253" y="906201"/>
                  <a:pt x="4469921" y="888492"/>
                </a:cubicBezTo>
                <a:cubicBezTo>
                  <a:pt x="4458989" y="881409"/>
                  <a:pt x="4439048" y="876249"/>
                  <a:pt x="4428114" y="869166"/>
                </a:cubicBezTo>
                <a:cubicBezTo>
                  <a:pt x="4428114" y="869166"/>
                  <a:pt x="4416220" y="857578"/>
                  <a:pt x="4416220" y="857578"/>
                </a:cubicBezTo>
                <a:cubicBezTo>
                  <a:pt x="4405287" y="850495"/>
                  <a:pt x="4400783" y="851458"/>
                  <a:pt x="4395317" y="847916"/>
                </a:cubicBezTo>
                <a:cubicBezTo>
                  <a:pt x="4394354" y="843411"/>
                  <a:pt x="4394354" y="843411"/>
                  <a:pt x="4394354" y="843411"/>
                </a:cubicBezTo>
                <a:cubicBezTo>
                  <a:pt x="4407866" y="840525"/>
                  <a:pt x="4417182" y="862083"/>
                  <a:pt x="4419762" y="852112"/>
                </a:cubicBezTo>
                <a:cubicBezTo>
                  <a:pt x="4419762" y="852112"/>
                  <a:pt x="4419762" y="852112"/>
                  <a:pt x="4420724" y="856616"/>
                </a:cubicBezTo>
                <a:cubicBezTo>
                  <a:pt x="4430694" y="859196"/>
                  <a:pt x="4430694" y="859196"/>
                  <a:pt x="4430694" y="859196"/>
                </a:cubicBezTo>
                <a:cubicBezTo>
                  <a:pt x="4430694" y="859196"/>
                  <a:pt x="4435199" y="858234"/>
                  <a:pt x="4435199" y="858234"/>
                </a:cubicBezTo>
                <a:cubicBezTo>
                  <a:pt x="4435199" y="858234"/>
                  <a:pt x="4436161" y="862737"/>
                  <a:pt x="4440664" y="861775"/>
                </a:cubicBezTo>
                <a:cubicBezTo>
                  <a:pt x="4440664" y="861775"/>
                  <a:pt x="4445168" y="860813"/>
                  <a:pt x="4445168" y="860813"/>
                </a:cubicBezTo>
                <a:cubicBezTo>
                  <a:pt x="4461567" y="871438"/>
                  <a:pt x="4460605" y="866935"/>
                  <a:pt x="4477005" y="877560"/>
                </a:cubicBezTo>
                <a:cubicBezTo>
                  <a:pt x="4477005" y="877560"/>
                  <a:pt x="4482471" y="881101"/>
                  <a:pt x="4482471" y="881101"/>
                </a:cubicBezTo>
                <a:cubicBezTo>
                  <a:pt x="4482471" y="881101"/>
                  <a:pt x="4482471" y="881101"/>
                  <a:pt x="4486975" y="880139"/>
                </a:cubicBezTo>
                <a:cubicBezTo>
                  <a:pt x="4486975" y="880139"/>
                  <a:pt x="4487937" y="884643"/>
                  <a:pt x="4487937" y="884643"/>
                </a:cubicBezTo>
                <a:cubicBezTo>
                  <a:pt x="4494366" y="892688"/>
                  <a:pt x="4468959" y="883988"/>
                  <a:pt x="4484395" y="890110"/>
                </a:cubicBezTo>
                <a:cubicBezTo>
                  <a:pt x="4489862" y="893651"/>
                  <a:pt x="4493404" y="888185"/>
                  <a:pt x="4507878" y="889801"/>
                </a:cubicBezTo>
                <a:cubicBezTo>
                  <a:pt x="4515269" y="902352"/>
                  <a:pt x="4524277" y="900428"/>
                  <a:pt x="4547105" y="919098"/>
                </a:cubicBezTo>
                <a:cubicBezTo>
                  <a:pt x="4542600" y="920061"/>
                  <a:pt x="4542600" y="920061"/>
                  <a:pt x="4542600" y="920061"/>
                </a:cubicBezTo>
                <a:cubicBezTo>
                  <a:pt x="4548067" y="923603"/>
                  <a:pt x="4548067" y="923603"/>
                  <a:pt x="4548067" y="923603"/>
                </a:cubicBezTo>
                <a:cubicBezTo>
                  <a:pt x="4549992" y="932610"/>
                  <a:pt x="4538097" y="921023"/>
                  <a:pt x="4533593" y="921985"/>
                </a:cubicBezTo>
                <a:cubicBezTo>
                  <a:pt x="4545487" y="933573"/>
                  <a:pt x="4549992" y="932610"/>
                  <a:pt x="4558999" y="930686"/>
                </a:cubicBezTo>
                <a:cubicBezTo>
                  <a:pt x="4559962" y="935190"/>
                  <a:pt x="4559962" y="935190"/>
                  <a:pt x="4565428" y="938732"/>
                </a:cubicBezTo>
                <a:cubicBezTo>
                  <a:pt x="4566391" y="943236"/>
                  <a:pt x="4570895" y="942274"/>
                  <a:pt x="4570895" y="942274"/>
                </a:cubicBezTo>
                <a:cubicBezTo>
                  <a:pt x="4574437" y="936808"/>
                  <a:pt x="4574437" y="936808"/>
                  <a:pt x="4574437" y="936808"/>
                </a:cubicBezTo>
                <a:cubicBezTo>
                  <a:pt x="4582789" y="953861"/>
                  <a:pt x="4588911" y="938424"/>
                  <a:pt x="4607235" y="958058"/>
                </a:cubicBezTo>
                <a:cubicBezTo>
                  <a:pt x="4612701" y="961599"/>
                  <a:pt x="4612701" y="961599"/>
                  <a:pt x="4612701" y="961599"/>
                </a:cubicBezTo>
                <a:cubicBezTo>
                  <a:pt x="4612701" y="961599"/>
                  <a:pt x="4617205" y="960637"/>
                  <a:pt x="4617205" y="960637"/>
                </a:cubicBezTo>
                <a:cubicBezTo>
                  <a:pt x="4656431" y="989934"/>
                  <a:pt x="4689230" y="1011184"/>
                  <a:pt x="4721066" y="1027932"/>
                </a:cubicBezTo>
                <a:cubicBezTo>
                  <a:pt x="4716561" y="1028894"/>
                  <a:pt x="4720410" y="1046910"/>
                  <a:pt x="4728457" y="1040481"/>
                </a:cubicBezTo>
                <a:cubicBezTo>
                  <a:pt x="4722028" y="1032435"/>
                  <a:pt x="4731999" y="1035015"/>
                  <a:pt x="4738427" y="1043060"/>
                </a:cubicBezTo>
                <a:cubicBezTo>
                  <a:pt x="4755788" y="1058190"/>
                  <a:pt x="4788586" y="1079440"/>
                  <a:pt x="4817842" y="1106158"/>
                </a:cubicBezTo>
                <a:cubicBezTo>
                  <a:pt x="4846136" y="1128370"/>
                  <a:pt x="4875393" y="1155087"/>
                  <a:pt x="4898221" y="1173759"/>
                </a:cubicBezTo>
                <a:cubicBezTo>
                  <a:pt x="4892754" y="1170217"/>
                  <a:pt x="4901108" y="1187271"/>
                  <a:pt x="4905611" y="1186309"/>
                </a:cubicBezTo>
                <a:cubicBezTo>
                  <a:pt x="4899183" y="1178262"/>
                  <a:pt x="4903687" y="1177300"/>
                  <a:pt x="4909153" y="1180842"/>
                </a:cubicBezTo>
                <a:cubicBezTo>
                  <a:pt x="4911078" y="1189850"/>
                  <a:pt x="4933906" y="1208521"/>
                  <a:pt x="4951267" y="1223651"/>
                </a:cubicBezTo>
                <a:cubicBezTo>
                  <a:pt x="4968628" y="1238780"/>
                  <a:pt x="4985027" y="1249405"/>
                  <a:pt x="4980523" y="1250367"/>
                </a:cubicBezTo>
                <a:cubicBezTo>
                  <a:pt x="5002389" y="1264535"/>
                  <a:pt x="5015246" y="1280627"/>
                  <a:pt x="5028102" y="1296718"/>
                </a:cubicBezTo>
                <a:cubicBezTo>
                  <a:pt x="5046427" y="1316351"/>
                  <a:pt x="5060246" y="1336947"/>
                  <a:pt x="5088540" y="1359160"/>
                </a:cubicBezTo>
                <a:cubicBezTo>
                  <a:pt x="5088540" y="1359160"/>
                  <a:pt x="5089502" y="1363664"/>
                  <a:pt x="5090465" y="1368168"/>
                </a:cubicBezTo>
                <a:cubicBezTo>
                  <a:pt x="5109443" y="1368823"/>
                  <a:pt x="5135465" y="1424489"/>
                  <a:pt x="5152826" y="1439619"/>
                </a:cubicBezTo>
                <a:cubicBezTo>
                  <a:pt x="5158293" y="1443159"/>
                  <a:pt x="5157331" y="1438656"/>
                  <a:pt x="5163758" y="1446702"/>
                </a:cubicBezTo>
                <a:cubicBezTo>
                  <a:pt x="5175654" y="1458289"/>
                  <a:pt x="5178541" y="1471801"/>
                  <a:pt x="5190435" y="1483389"/>
                </a:cubicBezTo>
                <a:cubicBezTo>
                  <a:pt x="5196864" y="1491435"/>
                  <a:pt x="5202331" y="1494976"/>
                  <a:pt x="5213263" y="1502060"/>
                </a:cubicBezTo>
                <a:cubicBezTo>
                  <a:pt x="5232549" y="1526198"/>
                  <a:pt x="5250218" y="1564809"/>
                  <a:pt x="5270466" y="1593451"/>
                </a:cubicBezTo>
                <a:cubicBezTo>
                  <a:pt x="5296180" y="1625635"/>
                  <a:pt x="5325744" y="1675834"/>
                  <a:pt x="5352421" y="1712521"/>
                </a:cubicBezTo>
                <a:cubicBezTo>
                  <a:pt x="5359811" y="1725071"/>
                  <a:pt x="5371706" y="1736658"/>
                  <a:pt x="5378135" y="1744704"/>
                </a:cubicBezTo>
                <a:cubicBezTo>
                  <a:pt x="5378135" y="1744704"/>
                  <a:pt x="5372669" y="1741162"/>
                  <a:pt x="5372669" y="1741162"/>
                </a:cubicBezTo>
                <a:cubicBezTo>
                  <a:pt x="5381022" y="1758217"/>
                  <a:pt x="5393879" y="1774309"/>
                  <a:pt x="5401270" y="1786858"/>
                </a:cubicBezTo>
                <a:cubicBezTo>
                  <a:pt x="5402232" y="1791362"/>
                  <a:pt x="5404157" y="1800370"/>
                  <a:pt x="5404157" y="1800370"/>
                </a:cubicBezTo>
                <a:cubicBezTo>
                  <a:pt x="5427292" y="1842524"/>
                  <a:pt x="5457818" y="1897228"/>
                  <a:pt x="5479989" y="1934877"/>
                </a:cubicBezTo>
                <a:cubicBezTo>
                  <a:pt x="5479989" y="1934877"/>
                  <a:pt x="5479989" y="1934877"/>
                  <a:pt x="5475486" y="1935839"/>
                </a:cubicBezTo>
                <a:cubicBezTo>
                  <a:pt x="5475486" y="1935839"/>
                  <a:pt x="5476448" y="1940343"/>
                  <a:pt x="5476448" y="1940343"/>
                </a:cubicBezTo>
                <a:cubicBezTo>
                  <a:pt x="5476448" y="1940343"/>
                  <a:pt x="5481913" y="1943885"/>
                  <a:pt x="5481913" y="1943885"/>
                </a:cubicBezTo>
                <a:cubicBezTo>
                  <a:pt x="5489305" y="1956435"/>
                  <a:pt x="5504394" y="2005017"/>
                  <a:pt x="5506012" y="1990543"/>
                </a:cubicBezTo>
                <a:cubicBezTo>
                  <a:pt x="5506974" y="1995046"/>
                  <a:pt x="5506974" y="1995046"/>
                  <a:pt x="5506974" y="1995046"/>
                </a:cubicBezTo>
                <a:cubicBezTo>
                  <a:pt x="5507936" y="1999551"/>
                  <a:pt x="5507936" y="1999551"/>
                  <a:pt x="5507936" y="1999551"/>
                </a:cubicBezTo>
                <a:cubicBezTo>
                  <a:pt x="5512440" y="1998588"/>
                  <a:pt x="5512440" y="1998588"/>
                  <a:pt x="5512440" y="1998588"/>
                </a:cubicBezTo>
                <a:cubicBezTo>
                  <a:pt x="5511478" y="1994084"/>
                  <a:pt x="5511478" y="1994084"/>
                  <a:pt x="5511478" y="1994084"/>
                </a:cubicBezTo>
                <a:cubicBezTo>
                  <a:pt x="5519524" y="1987656"/>
                  <a:pt x="5518869" y="2006635"/>
                  <a:pt x="5519831" y="2011138"/>
                </a:cubicBezTo>
                <a:cubicBezTo>
                  <a:pt x="5522410" y="2001168"/>
                  <a:pt x="5537192" y="2026268"/>
                  <a:pt x="5528839" y="2009213"/>
                </a:cubicBezTo>
                <a:cubicBezTo>
                  <a:pt x="5524335" y="2010176"/>
                  <a:pt x="5521448" y="1996664"/>
                  <a:pt x="5521448" y="1996664"/>
                </a:cubicBezTo>
                <a:cubicBezTo>
                  <a:pt x="5527877" y="2004710"/>
                  <a:pt x="5526915" y="2000206"/>
                  <a:pt x="5525952" y="1995701"/>
                </a:cubicBezTo>
                <a:cubicBezTo>
                  <a:pt x="5515982" y="1993122"/>
                  <a:pt x="5512133" y="1975106"/>
                  <a:pt x="5500238" y="1963519"/>
                </a:cubicBezTo>
                <a:cubicBezTo>
                  <a:pt x="5500238" y="1963519"/>
                  <a:pt x="5499276" y="1959014"/>
                  <a:pt x="5498313" y="1954510"/>
                </a:cubicBezTo>
                <a:cubicBezTo>
                  <a:pt x="5498313" y="1954510"/>
                  <a:pt x="5497351" y="1950007"/>
                  <a:pt x="5497351" y="1950007"/>
                </a:cubicBezTo>
                <a:cubicBezTo>
                  <a:pt x="5496389" y="1945502"/>
                  <a:pt x="5496389" y="1945502"/>
                  <a:pt x="5496389" y="1945502"/>
                </a:cubicBezTo>
                <a:cubicBezTo>
                  <a:pt x="5496389" y="1945502"/>
                  <a:pt x="5491884" y="1946465"/>
                  <a:pt x="5491884" y="1946465"/>
                </a:cubicBezTo>
                <a:cubicBezTo>
                  <a:pt x="5490922" y="1941960"/>
                  <a:pt x="5490922" y="1941960"/>
                  <a:pt x="5489960" y="1937456"/>
                </a:cubicBezTo>
                <a:cubicBezTo>
                  <a:pt x="5493502" y="1931990"/>
                  <a:pt x="5495426" y="1940998"/>
                  <a:pt x="5499931" y="1940036"/>
                </a:cubicBezTo>
                <a:cubicBezTo>
                  <a:pt x="5498006" y="1931028"/>
                  <a:pt x="5493502" y="1931990"/>
                  <a:pt x="5492540" y="1927486"/>
                </a:cubicBezTo>
                <a:cubicBezTo>
                  <a:pt x="5492540" y="1927486"/>
                  <a:pt x="5492540" y="1927486"/>
                  <a:pt x="5491577" y="1922981"/>
                </a:cubicBezTo>
                <a:cubicBezTo>
                  <a:pt x="5491577" y="1922981"/>
                  <a:pt x="5490615" y="1918478"/>
                  <a:pt x="5490615" y="1918478"/>
                </a:cubicBezTo>
                <a:cubicBezTo>
                  <a:pt x="5489653" y="1913974"/>
                  <a:pt x="5489653" y="1913974"/>
                  <a:pt x="5489653" y="1913974"/>
                </a:cubicBezTo>
                <a:cubicBezTo>
                  <a:pt x="5481299" y="1896920"/>
                  <a:pt x="5481299" y="1896920"/>
                  <a:pt x="5481299" y="1896920"/>
                </a:cubicBezTo>
                <a:cubicBezTo>
                  <a:pt x="5475833" y="1893379"/>
                  <a:pt x="5475833" y="1893379"/>
                  <a:pt x="5475833" y="1893379"/>
                </a:cubicBezTo>
                <a:cubicBezTo>
                  <a:pt x="5479375" y="1887912"/>
                  <a:pt x="5474871" y="1888874"/>
                  <a:pt x="5474871" y="1888874"/>
                </a:cubicBezTo>
                <a:lnTo>
                  <a:pt x="5475833" y="1893379"/>
                </a:lnTo>
                <a:cubicBezTo>
                  <a:pt x="5461051" y="1868278"/>
                  <a:pt x="5462976" y="1877287"/>
                  <a:pt x="5452699" y="1851225"/>
                </a:cubicBezTo>
                <a:cubicBezTo>
                  <a:pt x="5451737" y="1846720"/>
                  <a:pt x="5451737" y="1846720"/>
                  <a:pt x="5450774" y="1842216"/>
                </a:cubicBezTo>
                <a:cubicBezTo>
                  <a:pt x="5445308" y="1838675"/>
                  <a:pt x="5445308" y="1838675"/>
                  <a:pt x="5446270" y="1843178"/>
                </a:cubicBezTo>
                <a:cubicBezTo>
                  <a:pt x="5443383" y="1829666"/>
                  <a:pt x="5434068" y="1808109"/>
                  <a:pt x="5424098" y="1805529"/>
                </a:cubicBezTo>
                <a:cubicBezTo>
                  <a:pt x="5430526" y="1813575"/>
                  <a:pt x="5426022" y="1814538"/>
                  <a:pt x="5419593" y="1806491"/>
                </a:cubicBezTo>
                <a:lnTo>
                  <a:pt x="5418631" y="1801987"/>
                </a:lnTo>
                <a:cubicBezTo>
                  <a:pt x="5423135" y="1801025"/>
                  <a:pt x="5423135" y="1801025"/>
                  <a:pt x="5423135" y="1801025"/>
                </a:cubicBezTo>
                <a:cubicBezTo>
                  <a:pt x="5423135" y="1801025"/>
                  <a:pt x="5423135" y="1801025"/>
                  <a:pt x="5422173" y="1796521"/>
                </a:cubicBezTo>
                <a:cubicBezTo>
                  <a:pt x="5422173" y="1796521"/>
                  <a:pt x="5422173" y="1796521"/>
                  <a:pt x="5416707" y="1792979"/>
                </a:cubicBezTo>
                <a:cubicBezTo>
                  <a:pt x="5410933" y="1765955"/>
                  <a:pt x="5364970" y="1705130"/>
                  <a:pt x="5349226" y="1675527"/>
                </a:cubicBezTo>
                <a:cubicBezTo>
                  <a:pt x="5340873" y="1658473"/>
                  <a:pt x="5344415" y="1653006"/>
                  <a:pt x="5332520" y="1641419"/>
                </a:cubicBezTo>
                <a:cubicBezTo>
                  <a:pt x="5330596" y="1632411"/>
                  <a:pt x="5320625" y="1629831"/>
                  <a:pt x="5314197" y="1621785"/>
                </a:cubicBezTo>
                <a:cubicBezTo>
                  <a:pt x="5305843" y="1604731"/>
                  <a:pt x="5302956" y="1591219"/>
                  <a:pt x="5288482" y="1589602"/>
                </a:cubicBezTo>
                <a:cubicBezTo>
                  <a:pt x="5243175" y="1509799"/>
                  <a:pt x="5173422" y="1425798"/>
                  <a:pt x="5106557" y="1355311"/>
                </a:cubicBezTo>
                <a:cubicBezTo>
                  <a:pt x="5110098" y="1349844"/>
                  <a:pt x="5110098" y="1349844"/>
                  <a:pt x="5109135" y="1345340"/>
                </a:cubicBezTo>
                <a:cubicBezTo>
                  <a:pt x="5109135" y="1345340"/>
                  <a:pt x="5110098" y="1349844"/>
                  <a:pt x="5110098" y="1349844"/>
                </a:cubicBezTo>
                <a:cubicBezTo>
                  <a:pt x="5114602" y="1348882"/>
                  <a:pt x="5114602" y="1348882"/>
                  <a:pt x="5114602" y="1348882"/>
                </a:cubicBezTo>
                <a:cubicBezTo>
                  <a:pt x="5114602" y="1348882"/>
                  <a:pt x="5113640" y="1344378"/>
                  <a:pt x="5108173" y="1340837"/>
                </a:cubicBezTo>
                <a:cubicBezTo>
                  <a:pt x="5107211" y="1336333"/>
                  <a:pt x="5111715" y="1335370"/>
                  <a:pt x="5105286" y="1327325"/>
                </a:cubicBezTo>
                <a:cubicBezTo>
                  <a:pt x="5101745" y="1332790"/>
                  <a:pt x="5096279" y="1329249"/>
                  <a:pt x="5084383" y="1317661"/>
                </a:cubicBezTo>
                <a:cubicBezTo>
                  <a:pt x="5083421" y="1313158"/>
                  <a:pt x="5083421" y="1313158"/>
                  <a:pt x="5083421" y="1313158"/>
                </a:cubicBezTo>
                <a:cubicBezTo>
                  <a:pt x="5083421" y="1313158"/>
                  <a:pt x="5078918" y="1314120"/>
                  <a:pt x="5077955" y="1309615"/>
                </a:cubicBezTo>
                <a:cubicBezTo>
                  <a:pt x="5077955" y="1309615"/>
                  <a:pt x="5076993" y="1305112"/>
                  <a:pt x="5076993" y="1305112"/>
                </a:cubicBezTo>
                <a:cubicBezTo>
                  <a:pt x="5072489" y="1306074"/>
                  <a:pt x="5072489" y="1306074"/>
                  <a:pt x="5072489" y="1306074"/>
                </a:cubicBezTo>
                <a:cubicBezTo>
                  <a:pt x="5071526" y="1301570"/>
                  <a:pt x="5071526" y="1301570"/>
                  <a:pt x="5066060" y="1298028"/>
                </a:cubicBezTo>
                <a:cubicBezTo>
                  <a:pt x="5068640" y="1288058"/>
                  <a:pt x="5047736" y="1278395"/>
                  <a:pt x="5052241" y="1277432"/>
                </a:cubicBezTo>
                <a:cubicBezTo>
                  <a:pt x="5052241" y="1277432"/>
                  <a:pt x="5056745" y="1276470"/>
                  <a:pt x="5056745" y="1276470"/>
                </a:cubicBezTo>
                <a:cubicBezTo>
                  <a:pt x="5057707" y="1280973"/>
                  <a:pt x="5062211" y="1280011"/>
                  <a:pt x="5062211" y="1280011"/>
                </a:cubicBezTo>
                <a:cubicBezTo>
                  <a:pt x="5061248" y="1275508"/>
                  <a:pt x="5056745" y="1276470"/>
                  <a:pt x="5055783" y="1271966"/>
                </a:cubicBezTo>
                <a:cubicBezTo>
                  <a:pt x="5055783" y="1271966"/>
                  <a:pt x="5050316" y="1268424"/>
                  <a:pt x="5050316" y="1268424"/>
                </a:cubicBezTo>
                <a:cubicBezTo>
                  <a:pt x="5043887" y="1260378"/>
                  <a:pt x="5037458" y="1252333"/>
                  <a:pt x="5032955" y="1253295"/>
                </a:cubicBezTo>
                <a:cubicBezTo>
                  <a:pt x="5032955" y="1253295"/>
                  <a:pt x="5032955" y="1253295"/>
                  <a:pt x="5031993" y="1248791"/>
                </a:cubicBezTo>
                <a:cubicBezTo>
                  <a:pt x="5031993" y="1248791"/>
                  <a:pt x="5031030" y="1244286"/>
                  <a:pt x="5025564" y="1240744"/>
                </a:cubicBezTo>
                <a:cubicBezTo>
                  <a:pt x="5025564" y="1240744"/>
                  <a:pt x="5021059" y="1241707"/>
                  <a:pt x="5021059" y="1241707"/>
                </a:cubicBezTo>
                <a:cubicBezTo>
                  <a:pt x="5021059" y="1241707"/>
                  <a:pt x="5022022" y="1246211"/>
                  <a:pt x="5022022" y="1246211"/>
                </a:cubicBezTo>
                <a:cubicBezTo>
                  <a:pt x="5021059" y="1241707"/>
                  <a:pt x="5020097" y="1237204"/>
                  <a:pt x="5014631" y="1233661"/>
                </a:cubicBezTo>
                <a:cubicBezTo>
                  <a:pt x="5015593" y="1238166"/>
                  <a:pt x="5011090" y="1239128"/>
                  <a:pt x="5005623" y="1235586"/>
                </a:cubicBezTo>
                <a:cubicBezTo>
                  <a:pt x="5010127" y="1234623"/>
                  <a:pt x="5004661" y="1231082"/>
                  <a:pt x="5003698" y="1226578"/>
                </a:cubicBezTo>
                <a:cubicBezTo>
                  <a:pt x="4998232" y="1223036"/>
                  <a:pt x="4998232" y="1223036"/>
                  <a:pt x="4998232" y="1223036"/>
                </a:cubicBezTo>
                <a:cubicBezTo>
                  <a:pt x="4997269" y="1218532"/>
                  <a:pt x="4997269" y="1218532"/>
                  <a:pt x="4997269" y="1218532"/>
                </a:cubicBezTo>
                <a:cubicBezTo>
                  <a:pt x="4992766" y="1219494"/>
                  <a:pt x="4992766" y="1219494"/>
                  <a:pt x="4992766" y="1219494"/>
                </a:cubicBezTo>
                <a:cubicBezTo>
                  <a:pt x="4992766" y="1219494"/>
                  <a:pt x="4992766" y="1219494"/>
                  <a:pt x="4993728" y="1223998"/>
                </a:cubicBezTo>
                <a:cubicBezTo>
                  <a:pt x="4975404" y="1204365"/>
                  <a:pt x="4957081" y="1184731"/>
                  <a:pt x="4947111" y="1182152"/>
                </a:cubicBezTo>
                <a:cubicBezTo>
                  <a:pt x="4941644" y="1178611"/>
                  <a:pt x="4941644" y="1178611"/>
                  <a:pt x="4940682" y="1174106"/>
                </a:cubicBezTo>
                <a:cubicBezTo>
                  <a:pt x="4935215" y="1170564"/>
                  <a:pt x="4935215" y="1170564"/>
                  <a:pt x="4930712" y="1171526"/>
                </a:cubicBezTo>
                <a:lnTo>
                  <a:pt x="4931467" y="1175063"/>
                </a:lnTo>
                <a:lnTo>
                  <a:pt x="4916930" y="1163507"/>
                </a:lnTo>
                <a:cubicBezTo>
                  <a:pt x="4900789" y="1149956"/>
                  <a:pt x="4893737" y="1141749"/>
                  <a:pt x="4867695" y="1119055"/>
                </a:cubicBezTo>
                <a:cubicBezTo>
                  <a:pt x="4852257" y="1112934"/>
                  <a:pt x="4846792" y="1109391"/>
                  <a:pt x="4842287" y="1110354"/>
                </a:cubicBezTo>
                <a:cubicBezTo>
                  <a:pt x="4841325" y="1105850"/>
                  <a:pt x="4845830" y="1104888"/>
                  <a:pt x="4839401" y="1096842"/>
                </a:cubicBezTo>
                <a:cubicBezTo>
                  <a:pt x="4830393" y="1098766"/>
                  <a:pt x="4827506" y="1085254"/>
                  <a:pt x="4811106" y="1074629"/>
                </a:cubicBezTo>
                <a:cubicBezTo>
                  <a:pt x="4794707" y="1064004"/>
                  <a:pt x="4808528" y="1084600"/>
                  <a:pt x="4791166" y="1069470"/>
                </a:cubicBezTo>
                <a:cubicBezTo>
                  <a:pt x="4806603" y="1075591"/>
                  <a:pt x="4789242" y="1060462"/>
                  <a:pt x="4772842" y="1049837"/>
                </a:cubicBezTo>
                <a:cubicBezTo>
                  <a:pt x="4777346" y="1048874"/>
                  <a:pt x="4777346" y="1048874"/>
                  <a:pt x="4777346" y="1048874"/>
                </a:cubicBezTo>
                <a:cubicBezTo>
                  <a:pt x="4782813" y="1052416"/>
                  <a:pt x="4788280" y="1055958"/>
                  <a:pt x="4787317" y="1051454"/>
                </a:cubicBezTo>
                <a:cubicBezTo>
                  <a:pt x="4787317" y="1051454"/>
                  <a:pt x="4786355" y="1046950"/>
                  <a:pt x="4780888" y="1043408"/>
                </a:cubicBezTo>
                <a:cubicBezTo>
                  <a:pt x="4775422" y="1039866"/>
                  <a:pt x="4775422" y="1039866"/>
                  <a:pt x="4775422" y="1039866"/>
                </a:cubicBezTo>
                <a:cubicBezTo>
                  <a:pt x="4779926" y="1038904"/>
                  <a:pt x="4787317" y="1051454"/>
                  <a:pt x="4790858" y="1045987"/>
                </a:cubicBezTo>
                <a:cubicBezTo>
                  <a:pt x="4779926" y="1038904"/>
                  <a:pt x="4773497" y="1030859"/>
                  <a:pt x="4768993" y="1031821"/>
                </a:cubicBezTo>
                <a:cubicBezTo>
                  <a:pt x="4764490" y="1032783"/>
                  <a:pt x="4764490" y="1032783"/>
                  <a:pt x="4763527" y="1028279"/>
                </a:cubicBezTo>
                <a:cubicBezTo>
                  <a:pt x="4758061" y="1024737"/>
                  <a:pt x="4752594" y="1021196"/>
                  <a:pt x="4748090" y="1022158"/>
                </a:cubicBezTo>
                <a:cubicBezTo>
                  <a:pt x="4748090" y="1022158"/>
                  <a:pt x="4749052" y="1026661"/>
                  <a:pt x="4754519" y="1030204"/>
                </a:cubicBezTo>
                <a:cubicBezTo>
                  <a:pt x="4755481" y="1034708"/>
                  <a:pt x="4755481" y="1034708"/>
                  <a:pt x="4755481" y="1034708"/>
                </a:cubicBezTo>
                <a:cubicBezTo>
                  <a:pt x="4745511" y="1032128"/>
                  <a:pt x="4747435" y="1041136"/>
                  <a:pt x="4739082" y="1024083"/>
                </a:cubicBezTo>
                <a:cubicBezTo>
                  <a:pt x="4735540" y="1029548"/>
                  <a:pt x="4746473" y="1036632"/>
                  <a:pt x="4747435" y="1041136"/>
                </a:cubicBezTo>
                <a:cubicBezTo>
                  <a:pt x="4730074" y="1026007"/>
                  <a:pt x="4733615" y="1020541"/>
                  <a:pt x="4722683" y="1013457"/>
                </a:cubicBezTo>
                <a:cubicBezTo>
                  <a:pt x="4727188" y="1012495"/>
                  <a:pt x="4728150" y="1016998"/>
                  <a:pt x="4728150" y="1016998"/>
                </a:cubicBezTo>
                <a:cubicBezTo>
                  <a:pt x="4733615" y="1020541"/>
                  <a:pt x="4733615" y="1020541"/>
                  <a:pt x="4737157" y="1015074"/>
                </a:cubicBezTo>
                <a:cubicBezTo>
                  <a:pt x="4737157" y="1015074"/>
                  <a:pt x="4731691" y="1011533"/>
                  <a:pt x="4726225" y="1007991"/>
                </a:cubicBezTo>
                <a:cubicBezTo>
                  <a:pt x="4736195" y="1010571"/>
                  <a:pt x="4735233" y="1006066"/>
                  <a:pt x="4725263" y="1003486"/>
                </a:cubicBezTo>
                <a:cubicBezTo>
                  <a:pt x="4724301" y="998982"/>
                  <a:pt x="4724301" y="998982"/>
                  <a:pt x="4724301" y="998982"/>
                </a:cubicBezTo>
                <a:cubicBezTo>
                  <a:pt x="4729766" y="1002524"/>
                  <a:pt x="4728804" y="998020"/>
                  <a:pt x="4728804" y="998020"/>
                </a:cubicBezTo>
                <a:cubicBezTo>
                  <a:pt x="4723338" y="994478"/>
                  <a:pt x="4723338" y="994478"/>
                  <a:pt x="4718834" y="995441"/>
                </a:cubicBezTo>
                <a:cubicBezTo>
                  <a:pt x="4717872" y="990937"/>
                  <a:pt x="4717872" y="990937"/>
                  <a:pt x="4713367" y="991899"/>
                </a:cubicBezTo>
                <a:cubicBezTo>
                  <a:pt x="4706939" y="983853"/>
                  <a:pt x="4706939" y="983853"/>
                  <a:pt x="4700511" y="975807"/>
                </a:cubicBezTo>
                <a:cubicBezTo>
                  <a:pt x="4705976" y="979349"/>
                  <a:pt x="4705976" y="979349"/>
                  <a:pt x="4705976" y="979349"/>
                </a:cubicBezTo>
                <a:cubicBezTo>
                  <a:pt x="4711443" y="982891"/>
                  <a:pt x="4715947" y="981929"/>
                  <a:pt x="4715947" y="981929"/>
                </a:cubicBezTo>
                <a:cubicBezTo>
                  <a:pt x="4714985" y="977425"/>
                  <a:pt x="4709518" y="973882"/>
                  <a:pt x="4704052" y="970341"/>
                </a:cubicBezTo>
                <a:cubicBezTo>
                  <a:pt x="4698586" y="966799"/>
                  <a:pt x="4698586" y="966799"/>
                  <a:pt x="4698586" y="966799"/>
                </a:cubicBezTo>
                <a:cubicBezTo>
                  <a:pt x="4693119" y="963257"/>
                  <a:pt x="4693119" y="963257"/>
                  <a:pt x="4693119" y="963257"/>
                </a:cubicBezTo>
                <a:cubicBezTo>
                  <a:pt x="4687653" y="959715"/>
                  <a:pt x="4683149" y="960677"/>
                  <a:pt x="4684112" y="965182"/>
                </a:cubicBezTo>
                <a:cubicBezTo>
                  <a:pt x="4684112" y="965182"/>
                  <a:pt x="4685074" y="969686"/>
                  <a:pt x="4690540" y="973228"/>
                </a:cubicBezTo>
                <a:cubicBezTo>
                  <a:pt x="4690540" y="973228"/>
                  <a:pt x="4690540" y="973228"/>
                  <a:pt x="4695044" y="972266"/>
                </a:cubicBezTo>
                <a:cubicBezTo>
                  <a:pt x="4700511" y="975807"/>
                  <a:pt x="4700511" y="975807"/>
                  <a:pt x="4700511" y="975807"/>
                </a:cubicBezTo>
                <a:cubicBezTo>
                  <a:pt x="4676065" y="971611"/>
                  <a:pt x="4696969" y="981274"/>
                  <a:pt x="4708863" y="992861"/>
                </a:cubicBezTo>
                <a:cubicBezTo>
                  <a:pt x="4703397" y="989319"/>
                  <a:pt x="4703397" y="989319"/>
                  <a:pt x="4703397" y="989319"/>
                </a:cubicBezTo>
                <a:cubicBezTo>
                  <a:pt x="4703397" y="989319"/>
                  <a:pt x="4704360" y="993823"/>
                  <a:pt x="4704360" y="993823"/>
                </a:cubicBezTo>
                <a:cubicBezTo>
                  <a:pt x="4704360" y="993823"/>
                  <a:pt x="4704360" y="993823"/>
                  <a:pt x="4705322" y="998327"/>
                </a:cubicBezTo>
                <a:cubicBezTo>
                  <a:pt x="4709825" y="997365"/>
                  <a:pt x="4709825" y="997365"/>
                  <a:pt x="4709825" y="997365"/>
                </a:cubicBezTo>
                <a:cubicBezTo>
                  <a:pt x="4715292" y="1000907"/>
                  <a:pt x="4715292" y="1000907"/>
                  <a:pt x="4715292" y="1000907"/>
                </a:cubicBezTo>
                <a:cubicBezTo>
                  <a:pt x="4710787" y="1001869"/>
                  <a:pt x="4710787" y="1001869"/>
                  <a:pt x="4710787" y="1001869"/>
                </a:cubicBezTo>
                <a:cubicBezTo>
                  <a:pt x="4710787" y="1001869"/>
                  <a:pt x="4711750" y="1006373"/>
                  <a:pt x="4716254" y="1005411"/>
                </a:cubicBezTo>
                <a:cubicBezTo>
                  <a:pt x="4717216" y="1009915"/>
                  <a:pt x="4717216" y="1009915"/>
                  <a:pt x="4717216" y="1009915"/>
                </a:cubicBezTo>
                <a:cubicBezTo>
                  <a:pt x="4702742" y="1008298"/>
                  <a:pt x="4696313" y="1000252"/>
                  <a:pt x="4678952" y="985123"/>
                </a:cubicBezTo>
                <a:cubicBezTo>
                  <a:pt x="4683456" y="984160"/>
                  <a:pt x="4683456" y="984160"/>
                  <a:pt x="4683456" y="984160"/>
                </a:cubicBezTo>
                <a:cubicBezTo>
                  <a:pt x="4687961" y="983198"/>
                  <a:pt x="4687961" y="983198"/>
                  <a:pt x="4687961" y="983198"/>
                </a:cubicBezTo>
                <a:cubicBezTo>
                  <a:pt x="4682494" y="979656"/>
                  <a:pt x="4682494" y="979656"/>
                  <a:pt x="4682494" y="979656"/>
                </a:cubicBezTo>
                <a:cubicBezTo>
                  <a:pt x="4677990" y="980618"/>
                  <a:pt x="4677990" y="980618"/>
                  <a:pt x="4677990" y="980618"/>
                </a:cubicBezTo>
                <a:cubicBezTo>
                  <a:pt x="4672523" y="977077"/>
                  <a:pt x="4672523" y="977077"/>
                  <a:pt x="4672523" y="977077"/>
                </a:cubicBezTo>
                <a:cubicBezTo>
                  <a:pt x="4667058" y="973535"/>
                  <a:pt x="4670599" y="968069"/>
                  <a:pt x="4659666" y="960985"/>
                </a:cubicBezTo>
                <a:cubicBezTo>
                  <a:pt x="4658704" y="956481"/>
                  <a:pt x="4658704" y="956481"/>
                  <a:pt x="4658704" y="956481"/>
                </a:cubicBezTo>
                <a:cubicBezTo>
                  <a:pt x="4654200" y="957443"/>
                  <a:pt x="4653237" y="952939"/>
                  <a:pt x="4653237" y="952939"/>
                </a:cubicBezTo>
                <a:cubicBezTo>
                  <a:pt x="4648733" y="953901"/>
                  <a:pt x="4648733" y="953901"/>
                  <a:pt x="4648733" y="953901"/>
                </a:cubicBezTo>
                <a:cubicBezTo>
                  <a:pt x="4649695" y="958406"/>
                  <a:pt x="4649695" y="958406"/>
                  <a:pt x="4649695" y="958406"/>
                </a:cubicBezTo>
                <a:cubicBezTo>
                  <a:pt x="4638763" y="951322"/>
                  <a:pt x="4635876" y="937810"/>
                  <a:pt x="4626869" y="939735"/>
                </a:cubicBezTo>
                <a:cubicBezTo>
                  <a:pt x="4626869" y="939735"/>
                  <a:pt x="4622364" y="940697"/>
                  <a:pt x="4621402" y="936193"/>
                </a:cubicBezTo>
                <a:cubicBezTo>
                  <a:pt x="4621402" y="936193"/>
                  <a:pt x="4616898" y="937155"/>
                  <a:pt x="4616898" y="937155"/>
                </a:cubicBezTo>
                <a:cubicBezTo>
                  <a:pt x="4617860" y="941660"/>
                  <a:pt x="4617860" y="941660"/>
                  <a:pt x="4617860" y="941660"/>
                </a:cubicBezTo>
                <a:cubicBezTo>
                  <a:pt x="4593108" y="913980"/>
                  <a:pt x="4606928" y="934575"/>
                  <a:pt x="4597919" y="936500"/>
                </a:cubicBezTo>
                <a:cubicBezTo>
                  <a:pt x="4589565" y="919446"/>
                  <a:pt x="4556768" y="898195"/>
                  <a:pt x="4529437" y="880487"/>
                </a:cubicBezTo>
                <a:cubicBezTo>
                  <a:pt x="4525895" y="885952"/>
                  <a:pt x="4525895" y="885952"/>
                  <a:pt x="4525895" y="885952"/>
                </a:cubicBezTo>
                <a:cubicBezTo>
                  <a:pt x="4524932" y="881449"/>
                  <a:pt x="4524932" y="881449"/>
                  <a:pt x="4524932" y="881449"/>
                </a:cubicBezTo>
                <a:cubicBezTo>
                  <a:pt x="4524932" y="881449"/>
                  <a:pt x="4523970" y="876945"/>
                  <a:pt x="4519466" y="877907"/>
                </a:cubicBezTo>
                <a:cubicBezTo>
                  <a:pt x="4519466" y="877907"/>
                  <a:pt x="4520428" y="882411"/>
                  <a:pt x="4520428" y="882411"/>
                </a:cubicBezTo>
                <a:cubicBezTo>
                  <a:pt x="4504029" y="871786"/>
                  <a:pt x="4491171" y="855694"/>
                  <a:pt x="4484744" y="847649"/>
                </a:cubicBezTo>
                <a:cubicBezTo>
                  <a:pt x="4481201" y="853114"/>
                  <a:pt x="4482164" y="857619"/>
                  <a:pt x="4476697" y="854077"/>
                </a:cubicBezTo>
                <a:cubicBezTo>
                  <a:pt x="4475735" y="849573"/>
                  <a:pt x="4475735" y="849573"/>
                  <a:pt x="4470269" y="846031"/>
                </a:cubicBezTo>
                <a:cubicBezTo>
                  <a:pt x="4466727" y="851498"/>
                  <a:pt x="4465765" y="846993"/>
                  <a:pt x="4459336" y="838948"/>
                </a:cubicBezTo>
                <a:cubicBezTo>
                  <a:pt x="4459336" y="838948"/>
                  <a:pt x="4459336" y="838948"/>
                  <a:pt x="4463840" y="837986"/>
                </a:cubicBezTo>
                <a:cubicBezTo>
                  <a:pt x="4463840" y="837986"/>
                  <a:pt x="4463840" y="837986"/>
                  <a:pt x="4462878" y="833481"/>
                </a:cubicBezTo>
                <a:cubicBezTo>
                  <a:pt x="4458374" y="834444"/>
                  <a:pt x="4457411" y="829940"/>
                  <a:pt x="4452907" y="830902"/>
                </a:cubicBezTo>
                <a:cubicBezTo>
                  <a:pt x="4452907" y="830902"/>
                  <a:pt x="4448404" y="831864"/>
                  <a:pt x="4448404" y="831864"/>
                </a:cubicBezTo>
                <a:cubicBezTo>
                  <a:pt x="4446479" y="822856"/>
                  <a:pt x="4400168" y="804493"/>
                  <a:pt x="4411102" y="811576"/>
                </a:cubicBezTo>
                <a:cubicBezTo>
                  <a:pt x="4424614" y="808689"/>
                  <a:pt x="4410446" y="830554"/>
                  <a:pt x="4422996" y="823163"/>
                </a:cubicBezTo>
                <a:cubicBezTo>
                  <a:pt x="4426538" y="817697"/>
                  <a:pt x="4436508" y="820277"/>
                  <a:pt x="4442937" y="828322"/>
                </a:cubicBezTo>
                <a:cubicBezTo>
                  <a:pt x="4438433" y="829284"/>
                  <a:pt x="4438433" y="829284"/>
                  <a:pt x="4437470" y="824781"/>
                </a:cubicBezTo>
                <a:cubicBezTo>
                  <a:pt x="4432966" y="825743"/>
                  <a:pt x="4432966" y="825743"/>
                  <a:pt x="4432966" y="825743"/>
                </a:cubicBezTo>
                <a:cubicBezTo>
                  <a:pt x="4428463" y="826705"/>
                  <a:pt x="4433928" y="830246"/>
                  <a:pt x="4433928" y="830246"/>
                </a:cubicBezTo>
                <a:cubicBezTo>
                  <a:pt x="4439395" y="833789"/>
                  <a:pt x="4439395" y="833789"/>
                  <a:pt x="4439395" y="833789"/>
                </a:cubicBezTo>
                <a:cubicBezTo>
                  <a:pt x="4434891" y="834751"/>
                  <a:pt x="4434891" y="834751"/>
                  <a:pt x="4434891" y="834751"/>
                </a:cubicBezTo>
                <a:cubicBezTo>
                  <a:pt x="4433928" y="830246"/>
                  <a:pt x="4429425" y="831209"/>
                  <a:pt x="4429425" y="831209"/>
                </a:cubicBezTo>
                <a:cubicBezTo>
                  <a:pt x="4429425" y="831209"/>
                  <a:pt x="4430387" y="835713"/>
                  <a:pt x="4430387" y="835713"/>
                </a:cubicBezTo>
                <a:cubicBezTo>
                  <a:pt x="4435853" y="839255"/>
                  <a:pt x="4435853" y="839255"/>
                  <a:pt x="4435853" y="839255"/>
                </a:cubicBezTo>
                <a:cubicBezTo>
                  <a:pt x="4441320" y="842797"/>
                  <a:pt x="4441320" y="842797"/>
                  <a:pt x="4441320" y="842797"/>
                </a:cubicBezTo>
                <a:cubicBezTo>
                  <a:pt x="4441320" y="842797"/>
                  <a:pt x="4431350" y="840217"/>
                  <a:pt x="4431350" y="840217"/>
                </a:cubicBezTo>
                <a:cubicBezTo>
                  <a:pt x="4425883" y="836675"/>
                  <a:pt x="4425883" y="836675"/>
                  <a:pt x="4425883" y="836675"/>
                </a:cubicBezTo>
                <a:cubicBezTo>
                  <a:pt x="4420416" y="833133"/>
                  <a:pt x="4420416" y="833133"/>
                  <a:pt x="4420416" y="833133"/>
                </a:cubicBezTo>
                <a:cubicBezTo>
                  <a:pt x="4419454" y="828630"/>
                  <a:pt x="4413988" y="825088"/>
                  <a:pt x="4409484" y="826050"/>
                </a:cubicBezTo>
                <a:cubicBezTo>
                  <a:pt x="4404980" y="827012"/>
                  <a:pt x="4405942" y="831517"/>
                  <a:pt x="4411408" y="835058"/>
                </a:cubicBezTo>
                <a:cubicBezTo>
                  <a:pt x="4411408" y="835058"/>
                  <a:pt x="4411408" y="835058"/>
                  <a:pt x="4412371" y="839562"/>
                </a:cubicBezTo>
                <a:cubicBezTo>
                  <a:pt x="4395972" y="828937"/>
                  <a:pt x="4409484" y="826050"/>
                  <a:pt x="4389543" y="820892"/>
                </a:cubicBezTo>
                <a:cubicBezTo>
                  <a:pt x="4394047" y="819929"/>
                  <a:pt x="4394047" y="819929"/>
                  <a:pt x="4394047" y="819929"/>
                </a:cubicBezTo>
                <a:cubicBezTo>
                  <a:pt x="4394047" y="819929"/>
                  <a:pt x="4394047" y="819929"/>
                  <a:pt x="4393085" y="815425"/>
                </a:cubicBezTo>
                <a:cubicBezTo>
                  <a:pt x="4388581" y="816387"/>
                  <a:pt x="4388581" y="816387"/>
                  <a:pt x="4388581" y="816387"/>
                </a:cubicBezTo>
                <a:cubicBezTo>
                  <a:pt x="4388581" y="816387"/>
                  <a:pt x="4384076" y="817349"/>
                  <a:pt x="4384076" y="817349"/>
                </a:cubicBezTo>
                <a:cubicBezTo>
                  <a:pt x="4378611" y="813807"/>
                  <a:pt x="4378611" y="813807"/>
                  <a:pt x="4378611" y="813807"/>
                </a:cubicBezTo>
                <a:cubicBezTo>
                  <a:pt x="4373144" y="810266"/>
                  <a:pt x="4373144" y="810266"/>
                  <a:pt x="4362211" y="803182"/>
                </a:cubicBezTo>
                <a:cubicBezTo>
                  <a:pt x="4355128" y="814115"/>
                  <a:pt x="4332300" y="795443"/>
                  <a:pt x="4335187" y="808956"/>
                </a:cubicBezTo>
                <a:cubicBezTo>
                  <a:pt x="4344195" y="807031"/>
                  <a:pt x="4350624" y="815078"/>
                  <a:pt x="4360594" y="817656"/>
                </a:cubicBezTo>
                <a:cubicBezTo>
                  <a:pt x="4350624" y="815078"/>
                  <a:pt x="4350624" y="815078"/>
                  <a:pt x="4351586" y="819581"/>
                </a:cubicBezTo>
                <a:cubicBezTo>
                  <a:pt x="4351586" y="819581"/>
                  <a:pt x="4351586" y="819581"/>
                  <a:pt x="4352548" y="824085"/>
                </a:cubicBezTo>
                <a:cubicBezTo>
                  <a:pt x="4340653" y="812498"/>
                  <a:pt x="4324255" y="801873"/>
                  <a:pt x="4308817" y="795751"/>
                </a:cubicBezTo>
                <a:cubicBezTo>
                  <a:pt x="4297885" y="788667"/>
                  <a:pt x="4281486" y="778042"/>
                  <a:pt x="4266049" y="771921"/>
                </a:cubicBezTo>
                <a:cubicBezTo>
                  <a:pt x="4271515" y="775463"/>
                  <a:pt x="4281486" y="778042"/>
                  <a:pt x="4275057" y="769997"/>
                </a:cubicBezTo>
                <a:cubicBezTo>
                  <a:pt x="4255116" y="764837"/>
                  <a:pt x="4255116" y="764837"/>
                  <a:pt x="4253192" y="755830"/>
                </a:cubicBezTo>
                <a:cubicBezTo>
                  <a:pt x="4233250" y="750670"/>
                  <a:pt x="4225860" y="738120"/>
                  <a:pt x="4233250" y="750670"/>
                </a:cubicBezTo>
                <a:cubicBezTo>
                  <a:pt x="4228747" y="751632"/>
                  <a:pt x="4228747" y="751632"/>
                  <a:pt x="4224243" y="752594"/>
                </a:cubicBezTo>
                <a:cubicBezTo>
                  <a:pt x="4197873" y="739390"/>
                  <a:pt x="4172466" y="730690"/>
                  <a:pt x="4150601" y="716522"/>
                </a:cubicBezTo>
                <a:cubicBezTo>
                  <a:pt x="4146097" y="717485"/>
                  <a:pt x="4140630" y="713943"/>
                  <a:pt x="4135164" y="710400"/>
                </a:cubicBezTo>
                <a:cubicBezTo>
                  <a:pt x="4155104" y="715560"/>
                  <a:pt x="4169580" y="717178"/>
                  <a:pt x="4189520" y="722336"/>
                </a:cubicBezTo>
                <a:cubicBezTo>
                  <a:pt x="4189520" y="722336"/>
                  <a:pt x="4205919" y="732962"/>
                  <a:pt x="4188557" y="717832"/>
                </a:cubicBezTo>
                <a:cubicBezTo>
                  <a:pt x="4194024" y="721374"/>
                  <a:pt x="4203995" y="723954"/>
                  <a:pt x="4197566" y="715907"/>
                </a:cubicBezTo>
                <a:cubicBezTo>
                  <a:pt x="4179550" y="719756"/>
                  <a:pt x="4158646" y="710093"/>
                  <a:pt x="4134202" y="705897"/>
                </a:cubicBezTo>
                <a:cubicBezTo>
                  <a:pt x="4138705" y="704935"/>
                  <a:pt x="4137743" y="700431"/>
                  <a:pt x="4133240" y="701393"/>
                </a:cubicBezTo>
                <a:cubicBezTo>
                  <a:pt x="4137743" y="700431"/>
                  <a:pt x="4137743" y="700431"/>
                  <a:pt x="4137743" y="700431"/>
                </a:cubicBezTo>
                <a:cubicBezTo>
                  <a:pt x="4136781" y="695926"/>
                  <a:pt x="4136781" y="695926"/>
                  <a:pt x="4132277" y="696888"/>
                </a:cubicBezTo>
                <a:cubicBezTo>
                  <a:pt x="4131315" y="692385"/>
                  <a:pt x="4121344" y="689805"/>
                  <a:pt x="4111373" y="687226"/>
                </a:cubicBezTo>
                <a:cubicBezTo>
                  <a:pt x="4106870" y="688188"/>
                  <a:pt x="4106870" y="688188"/>
                  <a:pt x="4106870" y="688188"/>
                </a:cubicBezTo>
                <a:cubicBezTo>
                  <a:pt x="4105908" y="683684"/>
                  <a:pt x="4105908" y="683684"/>
                  <a:pt x="4101403" y="684647"/>
                </a:cubicBezTo>
                <a:cubicBezTo>
                  <a:pt x="4095937" y="681105"/>
                  <a:pt x="4095937" y="681105"/>
                  <a:pt x="4090471" y="677562"/>
                </a:cubicBezTo>
                <a:cubicBezTo>
                  <a:pt x="4090471" y="677562"/>
                  <a:pt x="4089509" y="673058"/>
                  <a:pt x="4089509" y="673058"/>
                </a:cubicBezTo>
                <a:cubicBezTo>
                  <a:pt x="4084042" y="669517"/>
                  <a:pt x="4084042" y="669517"/>
                  <a:pt x="4084042" y="669517"/>
                </a:cubicBezTo>
                <a:cubicBezTo>
                  <a:pt x="4080500" y="674983"/>
                  <a:pt x="4080500" y="674983"/>
                  <a:pt x="4080500" y="674983"/>
                </a:cubicBezTo>
                <a:cubicBezTo>
                  <a:pt x="4069568" y="667900"/>
                  <a:pt x="4060559" y="669824"/>
                  <a:pt x="4050589" y="667244"/>
                </a:cubicBezTo>
                <a:cubicBezTo>
                  <a:pt x="4050589" y="667244"/>
                  <a:pt x="4055093" y="666282"/>
                  <a:pt x="4055093" y="666282"/>
                </a:cubicBezTo>
                <a:cubicBezTo>
                  <a:pt x="4055093" y="666282"/>
                  <a:pt x="4055093" y="666282"/>
                  <a:pt x="4054131" y="661779"/>
                </a:cubicBezTo>
                <a:cubicBezTo>
                  <a:pt x="4054131" y="661779"/>
                  <a:pt x="4049627" y="662741"/>
                  <a:pt x="4049627" y="662741"/>
                </a:cubicBezTo>
                <a:cubicBezTo>
                  <a:pt x="4049627" y="662741"/>
                  <a:pt x="4045123" y="663703"/>
                  <a:pt x="4045123" y="663703"/>
                </a:cubicBezTo>
                <a:cubicBezTo>
                  <a:pt x="4053169" y="657274"/>
                  <a:pt x="4009745" y="652423"/>
                  <a:pt x="4030648" y="662086"/>
                </a:cubicBezTo>
                <a:cubicBezTo>
                  <a:pt x="4031611" y="666590"/>
                  <a:pt x="4036115" y="665628"/>
                  <a:pt x="4036115" y="665628"/>
                </a:cubicBezTo>
                <a:cubicBezTo>
                  <a:pt x="4023564" y="673018"/>
                  <a:pt x="4065063" y="668862"/>
                  <a:pt x="4080500" y="674983"/>
                </a:cubicBezTo>
                <a:cubicBezTo>
                  <a:pt x="4075996" y="675945"/>
                  <a:pt x="4075996" y="675945"/>
                  <a:pt x="4071492" y="676907"/>
                </a:cubicBezTo>
                <a:cubicBezTo>
                  <a:pt x="4071492" y="676907"/>
                  <a:pt x="4072455" y="681412"/>
                  <a:pt x="4072455" y="681412"/>
                </a:cubicBezTo>
                <a:cubicBezTo>
                  <a:pt x="4076958" y="680449"/>
                  <a:pt x="4076958" y="680449"/>
                  <a:pt x="4076958" y="680449"/>
                </a:cubicBezTo>
                <a:cubicBezTo>
                  <a:pt x="4077920" y="684954"/>
                  <a:pt x="4082425" y="683991"/>
                  <a:pt x="4082425" y="683991"/>
                </a:cubicBezTo>
                <a:cubicBezTo>
                  <a:pt x="4086929" y="683029"/>
                  <a:pt x="4086929" y="683029"/>
                  <a:pt x="4086929" y="683029"/>
                </a:cubicBezTo>
                <a:cubicBezTo>
                  <a:pt x="4108795" y="697197"/>
                  <a:pt x="4062484" y="678832"/>
                  <a:pt x="4083387" y="688496"/>
                </a:cubicBezTo>
                <a:cubicBezTo>
                  <a:pt x="4073417" y="685916"/>
                  <a:pt x="4063446" y="683336"/>
                  <a:pt x="4053476" y="680756"/>
                </a:cubicBezTo>
                <a:cubicBezTo>
                  <a:pt x="4035306" y="672864"/>
                  <a:pt x="4016250" y="666339"/>
                  <a:pt x="3998561" y="660699"/>
                </a:cubicBezTo>
                <a:lnTo>
                  <a:pt x="3993680" y="659158"/>
                </a:lnTo>
                <a:lnTo>
                  <a:pt x="3795199" y="553069"/>
                </a:lnTo>
                <a:cubicBezTo>
                  <a:pt x="3737785" y="522317"/>
                  <a:pt x="3676087" y="508123"/>
                  <a:pt x="3610375" y="502608"/>
                </a:cubicBezTo>
                <a:cubicBezTo>
                  <a:pt x="3468132" y="495844"/>
                  <a:pt x="3329374" y="468783"/>
                  <a:pt x="3188329" y="467631"/>
                </a:cubicBezTo>
                <a:cubicBezTo>
                  <a:pt x="2801255" y="468200"/>
                  <a:pt x="2424295" y="525271"/>
                  <a:pt x="2059975" y="659812"/>
                </a:cubicBezTo>
                <a:cubicBezTo>
                  <a:pt x="1973004" y="692082"/>
                  <a:pt x="1890572" y="727291"/>
                  <a:pt x="1819343" y="787483"/>
                </a:cubicBezTo>
                <a:cubicBezTo>
                  <a:pt x="1706155" y="880104"/>
                  <a:pt x="1571214" y="944131"/>
                  <a:pt x="1454955" y="1031541"/>
                </a:cubicBezTo>
                <a:cubicBezTo>
                  <a:pt x="1443063" y="1039948"/>
                  <a:pt x="1425960" y="1051424"/>
                  <a:pt x="1413812" y="1040331"/>
                </a:cubicBezTo>
                <a:cubicBezTo>
                  <a:pt x="1410776" y="1037559"/>
                  <a:pt x="1408974" y="1034277"/>
                  <a:pt x="1408084" y="1030679"/>
                </a:cubicBezTo>
                <a:lnTo>
                  <a:pt x="1408033" y="1028519"/>
                </a:lnTo>
                <a:lnTo>
                  <a:pt x="1412039" y="1024844"/>
                </a:lnTo>
                <a:cubicBezTo>
                  <a:pt x="1579972" y="882809"/>
                  <a:pt x="1767264" y="759457"/>
                  <a:pt x="1971913" y="659219"/>
                </a:cubicBezTo>
                <a:cubicBezTo>
                  <a:pt x="1972875" y="663724"/>
                  <a:pt x="1972875" y="663724"/>
                  <a:pt x="1977379" y="662762"/>
                </a:cubicBezTo>
                <a:cubicBezTo>
                  <a:pt x="1977379" y="662762"/>
                  <a:pt x="1981883" y="661799"/>
                  <a:pt x="1981883" y="661799"/>
                </a:cubicBezTo>
                <a:cubicBezTo>
                  <a:pt x="1977379" y="662762"/>
                  <a:pt x="1979303" y="671769"/>
                  <a:pt x="1987350" y="665340"/>
                </a:cubicBezTo>
                <a:cubicBezTo>
                  <a:pt x="1979303" y="671769"/>
                  <a:pt x="1979303" y="671769"/>
                  <a:pt x="1979303" y="671769"/>
                </a:cubicBezTo>
                <a:cubicBezTo>
                  <a:pt x="1974800" y="672731"/>
                  <a:pt x="1975762" y="677236"/>
                  <a:pt x="1980266" y="676274"/>
                </a:cubicBezTo>
                <a:cubicBezTo>
                  <a:pt x="1980266" y="676274"/>
                  <a:pt x="1984770" y="675311"/>
                  <a:pt x="1984770" y="675311"/>
                </a:cubicBezTo>
                <a:cubicBezTo>
                  <a:pt x="1989274" y="674349"/>
                  <a:pt x="1989274" y="674349"/>
                  <a:pt x="1989274" y="674349"/>
                </a:cubicBezTo>
                <a:cubicBezTo>
                  <a:pt x="1992816" y="668882"/>
                  <a:pt x="1992816" y="668882"/>
                  <a:pt x="1992816" y="668882"/>
                </a:cubicBezTo>
                <a:cubicBezTo>
                  <a:pt x="1997320" y="667920"/>
                  <a:pt x="1997320" y="667920"/>
                  <a:pt x="1997320" y="667920"/>
                </a:cubicBezTo>
                <a:cubicBezTo>
                  <a:pt x="1994741" y="677890"/>
                  <a:pt x="1999244" y="676928"/>
                  <a:pt x="2012756" y="674041"/>
                </a:cubicBezTo>
                <a:cubicBezTo>
                  <a:pt x="2019840" y="663109"/>
                  <a:pt x="2011794" y="669538"/>
                  <a:pt x="2014374" y="659567"/>
                </a:cubicBezTo>
                <a:lnTo>
                  <a:pt x="2009869" y="660529"/>
                </a:lnTo>
                <a:cubicBezTo>
                  <a:pt x="2014374" y="659567"/>
                  <a:pt x="2013412" y="655063"/>
                  <a:pt x="2008907" y="656026"/>
                </a:cubicBezTo>
                <a:cubicBezTo>
                  <a:pt x="2008907" y="656026"/>
                  <a:pt x="1999900" y="657950"/>
                  <a:pt x="1995395" y="658912"/>
                </a:cubicBezTo>
                <a:cubicBezTo>
                  <a:pt x="1991854" y="664378"/>
                  <a:pt x="1991854" y="664378"/>
                  <a:pt x="1991854" y="664378"/>
                </a:cubicBezTo>
                <a:cubicBezTo>
                  <a:pt x="1990892" y="659875"/>
                  <a:pt x="1995395" y="658912"/>
                  <a:pt x="1994433" y="654408"/>
                </a:cubicBezTo>
                <a:cubicBezTo>
                  <a:pt x="1994433" y="654408"/>
                  <a:pt x="1998937" y="653446"/>
                  <a:pt x="1998937" y="653446"/>
                </a:cubicBezTo>
                <a:cubicBezTo>
                  <a:pt x="2003442" y="652483"/>
                  <a:pt x="2006983" y="647017"/>
                  <a:pt x="2006983" y="647017"/>
                </a:cubicBezTo>
                <a:cubicBezTo>
                  <a:pt x="2006983" y="647017"/>
                  <a:pt x="2006983" y="647017"/>
                  <a:pt x="2002479" y="647979"/>
                </a:cubicBezTo>
                <a:cubicBezTo>
                  <a:pt x="2070695" y="614566"/>
                  <a:pt x="2144378" y="584695"/>
                  <a:pt x="2213556" y="555787"/>
                </a:cubicBezTo>
                <a:cubicBezTo>
                  <a:pt x="2214518" y="560291"/>
                  <a:pt x="2219985" y="563833"/>
                  <a:pt x="2233497" y="560947"/>
                </a:cubicBezTo>
                <a:cubicBezTo>
                  <a:pt x="2232535" y="556442"/>
                  <a:pt x="2227068" y="552900"/>
                  <a:pt x="2222565" y="553862"/>
                </a:cubicBezTo>
                <a:cubicBezTo>
                  <a:pt x="2222565" y="553862"/>
                  <a:pt x="2227068" y="552900"/>
                  <a:pt x="2227068" y="552900"/>
                </a:cubicBezTo>
                <a:cubicBezTo>
                  <a:pt x="2370006" y="499992"/>
                  <a:pt x="2514525" y="459992"/>
                  <a:pt x="2659387" y="432280"/>
                </a:cubicBezTo>
                <a:close/>
                <a:moveTo>
                  <a:pt x="2580211" y="28532"/>
                </a:moveTo>
                <a:cubicBezTo>
                  <a:pt x="2639385" y="21756"/>
                  <a:pt x="2698559" y="14980"/>
                  <a:pt x="2760003" y="9674"/>
                </a:cubicBezTo>
                <a:cubicBezTo>
                  <a:pt x="3256492" y="-27960"/>
                  <a:pt x="3739421" y="44851"/>
                  <a:pt x="4206393" y="216884"/>
                </a:cubicBezTo>
                <a:cubicBezTo>
                  <a:pt x="4486416" y="319357"/>
                  <a:pt x="4742638" y="466023"/>
                  <a:pt x="4962093" y="669428"/>
                </a:cubicBezTo>
                <a:cubicBezTo>
                  <a:pt x="5047126" y="747075"/>
                  <a:pt x="5144323" y="808436"/>
                  <a:pt x="5227886" y="888353"/>
                </a:cubicBezTo>
                <a:cubicBezTo>
                  <a:pt x="5265526" y="927240"/>
                  <a:pt x="5301697" y="968397"/>
                  <a:pt x="5331187" y="1014893"/>
                </a:cubicBezTo>
                <a:cubicBezTo>
                  <a:pt x="5387095" y="1102673"/>
                  <a:pt x="5453026" y="1182447"/>
                  <a:pt x="5518959" y="1262220"/>
                </a:cubicBezTo>
                <a:cubicBezTo>
                  <a:pt x="5520174" y="1240451"/>
                  <a:pt x="5489232" y="1168845"/>
                  <a:pt x="5467079" y="1138382"/>
                </a:cubicBezTo>
                <a:cubicBezTo>
                  <a:pt x="5517556" y="1154972"/>
                  <a:pt x="5696105" y="1414047"/>
                  <a:pt x="5724761" y="1511561"/>
                </a:cubicBezTo>
                <a:cubicBezTo>
                  <a:pt x="5700321" y="1507005"/>
                  <a:pt x="5683234" y="1491101"/>
                  <a:pt x="5659466" y="1480536"/>
                </a:cubicBezTo>
                <a:cubicBezTo>
                  <a:pt x="5667984" y="1529557"/>
                  <a:pt x="5696946" y="1564433"/>
                  <a:pt x="5720297" y="1600507"/>
                </a:cubicBezTo>
                <a:cubicBezTo>
                  <a:pt x="5725636" y="1607188"/>
                  <a:pt x="5732045" y="1609729"/>
                  <a:pt x="5738327" y="1602521"/>
                </a:cubicBezTo>
                <a:cubicBezTo>
                  <a:pt x="5765326" y="1573289"/>
                  <a:pt x="5778000" y="1596001"/>
                  <a:pt x="5788406" y="1617243"/>
                </a:cubicBezTo>
                <a:cubicBezTo>
                  <a:pt x="5839631" y="1719712"/>
                  <a:pt x="5888985" y="1822580"/>
                  <a:pt x="5933129" y="1928517"/>
                </a:cubicBezTo>
                <a:cubicBezTo>
                  <a:pt x="5971807" y="2018024"/>
                  <a:pt x="5999264" y="2109927"/>
                  <a:pt x="6015900" y="2206099"/>
                </a:cubicBezTo>
                <a:cubicBezTo>
                  <a:pt x="6015628" y="2213979"/>
                  <a:pt x="6017226" y="2221459"/>
                  <a:pt x="6018824" y="2228938"/>
                </a:cubicBezTo>
                <a:cubicBezTo>
                  <a:pt x="6019350" y="2240559"/>
                  <a:pt x="6019478" y="2250308"/>
                  <a:pt x="6006787" y="2254975"/>
                </a:cubicBezTo>
                <a:cubicBezTo>
                  <a:pt x="5992225" y="2260042"/>
                  <a:pt x="5986088" y="2249620"/>
                  <a:pt x="5981821" y="2238800"/>
                </a:cubicBezTo>
                <a:cubicBezTo>
                  <a:pt x="5972486" y="2213418"/>
                  <a:pt x="5965023" y="2187637"/>
                  <a:pt x="5955690" y="2162256"/>
                </a:cubicBezTo>
                <a:cubicBezTo>
                  <a:pt x="5951821" y="2153305"/>
                  <a:pt x="5946083" y="2144754"/>
                  <a:pt x="5938475" y="2136603"/>
                </a:cubicBezTo>
                <a:cubicBezTo>
                  <a:pt x="5932175" y="2171190"/>
                  <a:pt x="5940838" y="2202581"/>
                  <a:pt x="5953240" y="2233173"/>
                </a:cubicBezTo>
                <a:cubicBezTo>
                  <a:pt x="6012584" y="2382792"/>
                  <a:pt x="6061105" y="2536680"/>
                  <a:pt x="6087185" y="2695361"/>
                </a:cubicBezTo>
                <a:cubicBezTo>
                  <a:pt x="6121654" y="2893313"/>
                  <a:pt x="6105102" y="3090434"/>
                  <a:pt x="6081069" y="3289153"/>
                </a:cubicBezTo>
                <a:cubicBezTo>
                  <a:pt x="6038647" y="3630634"/>
                  <a:pt x="5960838" y="3962076"/>
                  <a:pt x="5808111" y="4272372"/>
                </a:cubicBezTo>
                <a:cubicBezTo>
                  <a:pt x="5630111" y="4629130"/>
                  <a:pt x="5388032" y="4933096"/>
                  <a:pt x="5083073" y="5189877"/>
                </a:cubicBezTo>
                <a:cubicBezTo>
                  <a:pt x="4975095" y="5279430"/>
                  <a:pt x="4875526" y="5380874"/>
                  <a:pt x="4748863" y="5447042"/>
                </a:cubicBezTo>
                <a:cubicBezTo>
                  <a:pt x="4424727" y="5614062"/>
                  <a:pt x="4097123" y="5774002"/>
                  <a:pt x="3740846" y="5863806"/>
                </a:cubicBezTo>
                <a:cubicBezTo>
                  <a:pt x="3553557" y="5911641"/>
                  <a:pt x="3362544" y="5932897"/>
                  <a:pt x="3169933" y="5946671"/>
                </a:cubicBezTo>
                <a:cubicBezTo>
                  <a:pt x="3104749" y="5952776"/>
                  <a:pt x="3038366" y="5953271"/>
                  <a:pt x="2972383" y="5955635"/>
                </a:cubicBezTo>
                <a:cubicBezTo>
                  <a:pt x="2945003" y="5955619"/>
                  <a:pt x="2915351" y="5954132"/>
                  <a:pt x="2888242" y="5946236"/>
                </a:cubicBezTo>
                <a:cubicBezTo>
                  <a:pt x="2850584" y="5934728"/>
                  <a:pt x="2811583" y="5935239"/>
                  <a:pt x="2773508" y="5949239"/>
                </a:cubicBezTo>
                <a:cubicBezTo>
                  <a:pt x="2751864" y="5957774"/>
                  <a:pt x="2733834" y="5955760"/>
                  <a:pt x="2719689" y="5935317"/>
                </a:cubicBezTo>
                <a:cubicBezTo>
                  <a:pt x="2702874" y="5911534"/>
                  <a:pt x="2679905" y="5904708"/>
                  <a:pt x="2651853" y="5910702"/>
                </a:cubicBezTo>
                <a:cubicBezTo>
                  <a:pt x="2608839" y="5919891"/>
                  <a:pt x="2566369" y="5913322"/>
                  <a:pt x="2524570" y="5900743"/>
                </a:cubicBezTo>
                <a:cubicBezTo>
                  <a:pt x="2451524" y="5879196"/>
                  <a:pt x="2378077" y="5855780"/>
                  <a:pt x="2303959" y="5838373"/>
                </a:cubicBezTo>
                <a:cubicBezTo>
                  <a:pt x="2088013" y="5788694"/>
                  <a:pt x="1896814" y="5680933"/>
                  <a:pt x="1704545" y="5577311"/>
                </a:cubicBezTo>
                <a:cubicBezTo>
                  <a:pt x="1582907" y="5511395"/>
                  <a:pt x="1461669" y="5447348"/>
                  <a:pt x="1349927" y="5363675"/>
                </a:cubicBezTo>
                <a:cubicBezTo>
                  <a:pt x="1342718" y="5357393"/>
                  <a:pt x="1333639" y="5351511"/>
                  <a:pt x="1326431" y="5345230"/>
                </a:cubicBezTo>
                <a:cubicBezTo>
                  <a:pt x="1312413" y="5334537"/>
                  <a:pt x="1315227" y="5320248"/>
                  <a:pt x="1324450" y="5308501"/>
                </a:cubicBezTo>
                <a:cubicBezTo>
                  <a:pt x="1335544" y="5296353"/>
                  <a:pt x="1343552" y="5306375"/>
                  <a:pt x="1353031" y="5314127"/>
                </a:cubicBezTo>
                <a:cubicBezTo>
                  <a:pt x="1409501" y="5358769"/>
                  <a:pt x="1469312" y="5400742"/>
                  <a:pt x="1535006" y="5433636"/>
                </a:cubicBezTo>
                <a:cubicBezTo>
                  <a:pt x="1545955" y="5439119"/>
                  <a:pt x="1557303" y="5446471"/>
                  <a:pt x="1570795" y="5445544"/>
                </a:cubicBezTo>
                <a:cubicBezTo>
                  <a:pt x="1572664" y="5445144"/>
                  <a:pt x="1578674" y="5445815"/>
                  <a:pt x="1578274" y="5443946"/>
                </a:cubicBezTo>
                <a:cubicBezTo>
                  <a:pt x="1581217" y="5439407"/>
                  <a:pt x="1577076" y="5438335"/>
                  <a:pt x="1573335" y="5439134"/>
                </a:cubicBezTo>
                <a:cubicBezTo>
                  <a:pt x="1464263" y="5358802"/>
                  <a:pt x="1350778" y="5285277"/>
                  <a:pt x="1245045" y="5202275"/>
                </a:cubicBezTo>
                <a:cubicBezTo>
                  <a:pt x="1212071" y="5176078"/>
                  <a:pt x="1180967" y="5149481"/>
                  <a:pt x="1146122" y="5123684"/>
                </a:cubicBezTo>
                <a:cubicBezTo>
                  <a:pt x="1138913" y="5117403"/>
                  <a:pt x="1132777" y="5106982"/>
                  <a:pt x="1114075" y="5110977"/>
                </a:cubicBezTo>
                <a:cubicBezTo>
                  <a:pt x="1160923" y="5165497"/>
                  <a:pt x="1231827" y="5195322"/>
                  <a:pt x="1239256" y="5275861"/>
                </a:cubicBezTo>
                <a:cubicBezTo>
                  <a:pt x="1002153" y="5099691"/>
                  <a:pt x="806611" y="4889222"/>
                  <a:pt x="647691" y="4639642"/>
                </a:cubicBezTo>
                <a:cubicBezTo>
                  <a:pt x="675071" y="4639659"/>
                  <a:pt x="685476" y="4660900"/>
                  <a:pt x="698822" y="4677603"/>
                </a:cubicBezTo>
                <a:cubicBezTo>
                  <a:pt x="712568" y="4696176"/>
                  <a:pt x="725914" y="4712878"/>
                  <a:pt x="744471" y="4726512"/>
                </a:cubicBezTo>
                <a:cubicBezTo>
                  <a:pt x="778499" y="4775948"/>
                  <a:pt x="815869" y="4822716"/>
                  <a:pt x="859121" y="4860405"/>
                </a:cubicBezTo>
                <a:cubicBezTo>
                  <a:pt x="862461" y="4857736"/>
                  <a:pt x="865802" y="4855066"/>
                  <a:pt x="869143" y="4852397"/>
                </a:cubicBezTo>
                <a:cubicBezTo>
                  <a:pt x="830303" y="4807900"/>
                  <a:pt x="791464" y="4763402"/>
                  <a:pt x="750753" y="4719304"/>
                </a:cubicBezTo>
                <a:cubicBezTo>
                  <a:pt x="626388" y="4530780"/>
                  <a:pt x="502023" y="4342256"/>
                  <a:pt x="408923" y="4135320"/>
                </a:cubicBezTo>
                <a:cubicBezTo>
                  <a:pt x="219129" y="3704619"/>
                  <a:pt x="139003" y="3256353"/>
                  <a:pt x="164008" y="2787582"/>
                </a:cubicBezTo>
                <a:cubicBezTo>
                  <a:pt x="168471" y="2698636"/>
                  <a:pt x="163583" y="2611687"/>
                  <a:pt x="184206" y="2525154"/>
                </a:cubicBezTo>
                <a:cubicBezTo>
                  <a:pt x="186349" y="2516875"/>
                  <a:pt x="184351" y="2507525"/>
                  <a:pt x="195172" y="2503257"/>
                </a:cubicBezTo>
                <a:cubicBezTo>
                  <a:pt x="204923" y="2503130"/>
                  <a:pt x="204651" y="2511009"/>
                  <a:pt x="203581" y="2515148"/>
                </a:cubicBezTo>
                <a:cubicBezTo>
                  <a:pt x="170144" y="2798003"/>
                  <a:pt x="194812" y="3078222"/>
                  <a:pt x="227360" y="3358710"/>
                </a:cubicBezTo>
                <a:cubicBezTo>
                  <a:pt x="243162" y="3505900"/>
                  <a:pt x="288887" y="3646696"/>
                  <a:pt x="327131" y="3789091"/>
                </a:cubicBezTo>
                <a:cubicBezTo>
                  <a:pt x="332597" y="3805522"/>
                  <a:pt x="336592" y="3824223"/>
                  <a:pt x="340188" y="3841053"/>
                </a:cubicBezTo>
                <a:cubicBezTo>
                  <a:pt x="344055" y="3850004"/>
                  <a:pt x="339372" y="3864692"/>
                  <a:pt x="356203" y="3861096"/>
                </a:cubicBezTo>
                <a:cubicBezTo>
                  <a:pt x="373035" y="3857500"/>
                  <a:pt x="368767" y="3846679"/>
                  <a:pt x="365970" y="3833590"/>
                </a:cubicBezTo>
                <a:cubicBezTo>
                  <a:pt x="344107" y="3767866"/>
                  <a:pt x="323715" y="3699873"/>
                  <a:pt x="307461" y="3632951"/>
                </a:cubicBezTo>
                <a:cubicBezTo>
                  <a:pt x="175983" y="3072466"/>
                  <a:pt x="187148" y="2520615"/>
                  <a:pt x="402527" y="1981840"/>
                </a:cubicBezTo>
                <a:cubicBezTo>
                  <a:pt x="403599" y="1977701"/>
                  <a:pt x="404270" y="1971691"/>
                  <a:pt x="407611" y="1969022"/>
                </a:cubicBezTo>
                <a:cubicBezTo>
                  <a:pt x="409082" y="1966753"/>
                  <a:pt x="412822" y="1965953"/>
                  <a:pt x="419903" y="1962484"/>
                </a:cubicBezTo>
                <a:cubicBezTo>
                  <a:pt x="410662" y="2001612"/>
                  <a:pt x="404363" y="2036199"/>
                  <a:pt x="392454" y="2071985"/>
                </a:cubicBezTo>
                <a:cubicBezTo>
                  <a:pt x="304800" y="2339047"/>
                  <a:pt x="280316" y="2618034"/>
                  <a:pt x="253961" y="2897420"/>
                </a:cubicBezTo>
                <a:cubicBezTo>
                  <a:pt x="251004" y="2929338"/>
                  <a:pt x="257796" y="2961129"/>
                  <a:pt x="260448" y="2991849"/>
                </a:cubicBezTo>
                <a:cubicBezTo>
                  <a:pt x="262046" y="2999329"/>
                  <a:pt x="258832" y="3011748"/>
                  <a:pt x="272323" y="3010820"/>
                </a:cubicBezTo>
                <a:cubicBezTo>
                  <a:pt x="282073" y="3010693"/>
                  <a:pt x="286085" y="3002015"/>
                  <a:pt x="290098" y="2993336"/>
                </a:cubicBezTo>
                <a:cubicBezTo>
                  <a:pt x="293711" y="2982786"/>
                  <a:pt x="298794" y="2969968"/>
                  <a:pt x="304677" y="2960890"/>
                </a:cubicBezTo>
                <a:cubicBezTo>
                  <a:pt x="324040" y="3179669"/>
                  <a:pt x="344875" y="3396177"/>
                  <a:pt x="407652" y="3607635"/>
                </a:cubicBezTo>
                <a:cubicBezTo>
                  <a:pt x="412972" y="3641696"/>
                  <a:pt x="423905" y="3674557"/>
                  <a:pt x="440447" y="3706220"/>
                </a:cubicBezTo>
                <a:cubicBezTo>
                  <a:pt x="433255" y="3672559"/>
                  <a:pt x="431675" y="3637700"/>
                  <a:pt x="415132" y="3606037"/>
                </a:cubicBezTo>
                <a:cubicBezTo>
                  <a:pt x="375307" y="3428783"/>
                  <a:pt x="346703" y="3249131"/>
                  <a:pt x="337201" y="3067354"/>
                </a:cubicBezTo>
                <a:cubicBezTo>
                  <a:pt x="318450" y="2723300"/>
                  <a:pt x="366608" y="2390370"/>
                  <a:pt x="477138" y="2065625"/>
                </a:cubicBezTo>
                <a:cubicBezTo>
                  <a:pt x="479680" y="2059216"/>
                  <a:pt x="483021" y="2056547"/>
                  <a:pt x="489702" y="2051208"/>
                </a:cubicBezTo>
                <a:cubicBezTo>
                  <a:pt x="368810" y="2501358"/>
                  <a:pt x="316969" y="2954352"/>
                  <a:pt x="430613" y="3413056"/>
                </a:cubicBezTo>
                <a:lnTo>
                  <a:pt x="428865" y="3386728"/>
                </a:lnTo>
                <a:lnTo>
                  <a:pt x="466894" y="3622863"/>
                </a:lnTo>
                <a:cubicBezTo>
                  <a:pt x="474592" y="3658895"/>
                  <a:pt x="482290" y="3694928"/>
                  <a:pt x="489988" y="3730960"/>
                </a:cubicBezTo>
                <a:cubicBezTo>
                  <a:pt x="519511" y="3847103"/>
                  <a:pt x="557080" y="3956817"/>
                  <a:pt x="599154" y="4065569"/>
                </a:cubicBezTo>
                <a:cubicBezTo>
                  <a:pt x="609431" y="4091631"/>
                  <a:pt x="619708" y="4117693"/>
                  <a:pt x="634491" y="4142793"/>
                </a:cubicBezTo>
                <a:cubicBezTo>
                  <a:pt x="635453" y="4147297"/>
                  <a:pt x="637377" y="4156305"/>
                  <a:pt x="639302" y="4165313"/>
                </a:cubicBezTo>
                <a:cubicBezTo>
                  <a:pt x="639302" y="4165313"/>
                  <a:pt x="639302" y="4165313"/>
                  <a:pt x="643807" y="4164351"/>
                </a:cubicBezTo>
                <a:cubicBezTo>
                  <a:pt x="746275" y="4401489"/>
                  <a:pt x="881891" y="4617416"/>
                  <a:pt x="1044223" y="4804087"/>
                </a:cubicBezTo>
                <a:cubicBezTo>
                  <a:pt x="1090186" y="4864912"/>
                  <a:pt x="1140653" y="4924774"/>
                  <a:pt x="1194661" y="4979171"/>
                </a:cubicBezTo>
                <a:cubicBezTo>
                  <a:pt x="1175375" y="4955033"/>
                  <a:pt x="1153510" y="4940866"/>
                  <a:pt x="1143540" y="4938286"/>
                </a:cubicBezTo>
                <a:cubicBezTo>
                  <a:pt x="1151893" y="4955340"/>
                  <a:pt x="1175683" y="4978515"/>
                  <a:pt x="1194007" y="4998149"/>
                </a:cubicBezTo>
                <a:cubicBezTo>
                  <a:pt x="1216834" y="5016820"/>
                  <a:pt x="1234195" y="5031950"/>
                  <a:pt x="1243203" y="5030025"/>
                </a:cubicBezTo>
                <a:cubicBezTo>
                  <a:pt x="1230346" y="5013933"/>
                  <a:pt x="1212985" y="4998803"/>
                  <a:pt x="1200128" y="4982713"/>
                </a:cubicBezTo>
                <a:cubicBezTo>
                  <a:pt x="1236776" y="5021979"/>
                  <a:pt x="1277927" y="5060284"/>
                  <a:pt x="1320040" y="5103092"/>
                </a:cubicBezTo>
                <a:cubicBezTo>
                  <a:pt x="1323889" y="5121109"/>
                  <a:pt x="1358611" y="5151367"/>
                  <a:pt x="1390447" y="5168114"/>
                </a:cubicBezTo>
                <a:cubicBezTo>
                  <a:pt x="1407809" y="5183243"/>
                  <a:pt x="1430636" y="5201914"/>
                  <a:pt x="1438027" y="5214464"/>
                </a:cubicBezTo>
                <a:cubicBezTo>
                  <a:pt x="1447036" y="5212539"/>
                  <a:pt x="1458930" y="5224127"/>
                  <a:pt x="1469862" y="5231211"/>
                </a:cubicBezTo>
                <a:cubicBezTo>
                  <a:pt x="2189107" y="5798122"/>
                  <a:pt x="3177182" y="5992052"/>
                  <a:pt x="4098674" y="5653890"/>
                </a:cubicBezTo>
                <a:cubicBezTo>
                  <a:pt x="4469974" y="5518049"/>
                  <a:pt x="4793386" y="5312374"/>
                  <a:pt x="5058287" y="5053265"/>
                </a:cubicBezTo>
                <a:cubicBezTo>
                  <a:pt x="5658574" y="4468182"/>
                  <a:pt x="5968225" y="3624938"/>
                  <a:pt x="5862270" y="2776293"/>
                </a:cubicBezTo>
                <a:cubicBezTo>
                  <a:pt x="5854264" y="2716778"/>
                  <a:pt x="5847221" y="2661766"/>
                  <a:pt x="5834711" y="2603214"/>
                </a:cubicBezTo>
                <a:cubicBezTo>
                  <a:pt x="5834711" y="2603214"/>
                  <a:pt x="5839216" y="2602252"/>
                  <a:pt x="5838253" y="2597748"/>
                </a:cubicBezTo>
                <a:cubicBezTo>
                  <a:pt x="5835366" y="2584235"/>
                  <a:pt x="5835366" y="2584235"/>
                  <a:pt x="5835366" y="2584235"/>
                </a:cubicBezTo>
                <a:cubicBezTo>
                  <a:pt x="5835366" y="2584235"/>
                  <a:pt x="5834404" y="2579732"/>
                  <a:pt x="5829900" y="2580694"/>
                </a:cubicBezTo>
                <a:lnTo>
                  <a:pt x="5802956" y="2454580"/>
                </a:lnTo>
                <a:cubicBezTo>
                  <a:pt x="5777282" y="2356454"/>
                  <a:pt x="5748067" y="2263794"/>
                  <a:pt x="5713385" y="2167591"/>
                </a:cubicBezTo>
                <a:cubicBezTo>
                  <a:pt x="5600022" y="1857426"/>
                  <a:pt x="5436461" y="1576825"/>
                  <a:pt x="5230091" y="1338337"/>
                </a:cubicBezTo>
                <a:cubicBezTo>
                  <a:pt x="5120805" y="1201559"/>
                  <a:pt x="4989960" y="1074095"/>
                  <a:pt x="4852032" y="957564"/>
                </a:cubicBezTo>
                <a:cubicBezTo>
                  <a:pt x="4857498" y="961106"/>
                  <a:pt x="4857498" y="961106"/>
                  <a:pt x="4862002" y="960144"/>
                </a:cubicBezTo>
                <a:cubicBezTo>
                  <a:pt x="4850108" y="948556"/>
                  <a:pt x="4821813" y="926343"/>
                  <a:pt x="4798985" y="907672"/>
                </a:cubicBezTo>
                <a:cubicBezTo>
                  <a:pt x="4782587" y="897047"/>
                  <a:pt x="4770691" y="885459"/>
                  <a:pt x="4760721" y="882879"/>
                </a:cubicBezTo>
                <a:cubicBezTo>
                  <a:pt x="4722457" y="858088"/>
                  <a:pt x="4683230" y="828791"/>
                  <a:pt x="4644966" y="803998"/>
                </a:cubicBezTo>
                <a:cubicBezTo>
                  <a:pt x="4633070" y="792411"/>
                  <a:pt x="4616671" y="781786"/>
                  <a:pt x="4601235" y="775665"/>
                </a:cubicBezTo>
                <a:cubicBezTo>
                  <a:pt x="4474546" y="689699"/>
                  <a:pt x="4337233" y="620133"/>
                  <a:pt x="4191873" y="556997"/>
                </a:cubicBezTo>
                <a:cubicBezTo>
                  <a:pt x="4237221" y="570856"/>
                  <a:pt x="4282569" y="584716"/>
                  <a:pt x="4317947" y="595996"/>
                </a:cubicBezTo>
                <a:cubicBezTo>
                  <a:pt x="4319871" y="605005"/>
                  <a:pt x="4339812" y="610163"/>
                  <a:pt x="4340774" y="614667"/>
                </a:cubicBezTo>
                <a:cubicBezTo>
                  <a:pt x="4381618" y="629489"/>
                  <a:pt x="4429854" y="656861"/>
                  <a:pt x="4468773" y="662675"/>
                </a:cubicBezTo>
                <a:cubicBezTo>
                  <a:pt x="4452374" y="652050"/>
                  <a:pt x="4430508" y="637883"/>
                  <a:pt x="4433088" y="627913"/>
                </a:cubicBezTo>
                <a:cubicBezTo>
                  <a:pt x="4406718" y="614708"/>
                  <a:pt x="4344010" y="585719"/>
                  <a:pt x="4325031" y="585063"/>
                </a:cubicBezTo>
                <a:cubicBezTo>
                  <a:pt x="4314098" y="577980"/>
                  <a:pt x="4307670" y="569934"/>
                  <a:pt x="4302203" y="566393"/>
                </a:cubicBezTo>
                <a:cubicBezTo>
                  <a:pt x="4271330" y="554150"/>
                  <a:pt x="4246884" y="549953"/>
                  <a:pt x="4216974" y="542214"/>
                </a:cubicBezTo>
                <a:cubicBezTo>
                  <a:pt x="4196070" y="532551"/>
                  <a:pt x="4158768" y="512263"/>
                  <a:pt x="4133361" y="503562"/>
                </a:cubicBezTo>
                <a:cubicBezTo>
                  <a:pt x="4123391" y="500982"/>
                  <a:pt x="4119849" y="506449"/>
                  <a:pt x="4109878" y="503869"/>
                </a:cubicBezTo>
                <a:cubicBezTo>
                  <a:pt x="4099908" y="501291"/>
                  <a:pt x="4082547" y="486161"/>
                  <a:pt x="4072576" y="483581"/>
                </a:cubicBezTo>
                <a:cubicBezTo>
                  <a:pt x="4041702" y="471338"/>
                  <a:pt x="4028190" y="474225"/>
                  <a:pt x="4026266" y="465217"/>
                </a:cubicBezTo>
                <a:cubicBezTo>
                  <a:pt x="4007287" y="464562"/>
                  <a:pt x="3977375" y="456824"/>
                  <a:pt x="3970292" y="467757"/>
                </a:cubicBezTo>
                <a:cubicBezTo>
                  <a:pt x="3989271" y="468411"/>
                  <a:pt x="3985729" y="473878"/>
                  <a:pt x="3986691" y="478382"/>
                </a:cubicBezTo>
                <a:cubicBezTo>
                  <a:pt x="3540295" y="328852"/>
                  <a:pt x="3052011" y="291882"/>
                  <a:pt x="2556561" y="397733"/>
                </a:cubicBezTo>
                <a:lnTo>
                  <a:pt x="2508145" y="410487"/>
                </a:lnTo>
                <a:lnTo>
                  <a:pt x="2458913" y="419861"/>
                </a:lnTo>
                <a:cubicBezTo>
                  <a:pt x="2151483" y="490308"/>
                  <a:pt x="1868431" y="625941"/>
                  <a:pt x="1598952" y="799372"/>
                </a:cubicBezTo>
                <a:cubicBezTo>
                  <a:pt x="1558063" y="827661"/>
                  <a:pt x="1514505" y="852611"/>
                  <a:pt x="1473216" y="879030"/>
                </a:cubicBezTo>
                <a:cubicBezTo>
                  <a:pt x="1466535" y="884369"/>
                  <a:pt x="1461052" y="895317"/>
                  <a:pt x="1451174" y="885695"/>
                </a:cubicBezTo>
                <a:cubicBezTo>
                  <a:pt x="1441695" y="877943"/>
                  <a:pt x="1443438" y="867794"/>
                  <a:pt x="1449321" y="858715"/>
                </a:cubicBezTo>
                <a:cubicBezTo>
                  <a:pt x="1462557" y="838289"/>
                  <a:pt x="1480731" y="822673"/>
                  <a:pt x="1500105" y="812669"/>
                </a:cubicBezTo>
                <a:cubicBezTo>
                  <a:pt x="1611007" y="745956"/>
                  <a:pt x="1716842" y="664683"/>
                  <a:pt x="1844558" y="621754"/>
                </a:cubicBezTo>
                <a:cubicBezTo>
                  <a:pt x="1831212" y="605052"/>
                  <a:pt x="1812238" y="616927"/>
                  <a:pt x="1796350" y="606633"/>
                </a:cubicBezTo>
                <a:cubicBezTo>
                  <a:pt x="1833099" y="577272"/>
                  <a:pt x="1874116" y="558732"/>
                  <a:pt x="1915531" y="542063"/>
                </a:cubicBezTo>
                <a:cubicBezTo>
                  <a:pt x="2200904" y="422433"/>
                  <a:pt x="2492268" y="330852"/>
                  <a:pt x="2801357" y="303925"/>
                </a:cubicBezTo>
                <a:cubicBezTo>
                  <a:pt x="3018680" y="286827"/>
                  <a:pt x="3234787" y="291496"/>
                  <a:pt x="3448335" y="329955"/>
                </a:cubicBezTo>
                <a:cubicBezTo>
                  <a:pt x="3513374" y="341479"/>
                  <a:pt x="3572259" y="369963"/>
                  <a:pt x="3639713" y="365329"/>
                </a:cubicBezTo>
                <a:cubicBezTo>
                  <a:pt x="3656944" y="363602"/>
                  <a:pt x="3679513" y="368557"/>
                  <a:pt x="3679531" y="341178"/>
                </a:cubicBezTo>
                <a:cubicBezTo>
                  <a:pt x="3681418" y="313399"/>
                  <a:pt x="3657905" y="322334"/>
                  <a:pt x="3641345" y="318050"/>
                </a:cubicBezTo>
                <a:cubicBezTo>
                  <a:pt x="3621444" y="316435"/>
                  <a:pt x="3596333" y="317890"/>
                  <a:pt x="3579519" y="294106"/>
                </a:cubicBezTo>
                <a:cubicBezTo>
                  <a:pt x="3700137" y="282025"/>
                  <a:pt x="3811242" y="316949"/>
                  <a:pt x="3921820" y="340254"/>
                </a:cubicBezTo>
                <a:cubicBezTo>
                  <a:pt x="3988457" y="359259"/>
                  <a:pt x="4048541" y="393353"/>
                  <a:pt x="4117320" y="404078"/>
                </a:cubicBezTo>
                <a:cubicBezTo>
                  <a:pt x="4058708" y="367716"/>
                  <a:pt x="3994740" y="352052"/>
                  <a:pt x="3929573" y="330776"/>
                </a:cubicBezTo>
                <a:cubicBezTo>
                  <a:pt x="3841709" y="294797"/>
                  <a:pt x="3746619" y="279916"/>
                  <a:pt x="3651529" y="265034"/>
                </a:cubicBezTo>
                <a:cubicBezTo>
                  <a:pt x="3392571" y="224545"/>
                  <a:pt x="3131596" y="202085"/>
                  <a:pt x="2868463" y="215284"/>
                </a:cubicBezTo>
                <a:cubicBezTo>
                  <a:pt x="2835871" y="218335"/>
                  <a:pt x="2800210" y="216177"/>
                  <a:pt x="2767746" y="228980"/>
                </a:cubicBezTo>
                <a:cubicBezTo>
                  <a:pt x="2772141" y="249550"/>
                  <a:pt x="2788173" y="242214"/>
                  <a:pt x="2799794" y="241686"/>
                </a:cubicBezTo>
                <a:cubicBezTo>
                  <a:pt x="3021256" y="225658"/>
                  <a:pt x="3243373" y="231000"/>
                  <a:pt x="3465473" y="263721"/>
                </a:cubicBezTo>
                <a:cubicBezTo>
                  <a:pt x="3477492" y="265064"/>
                  <a:pt x="3499535" y="258399"/>
                  <a:pt x="3497920" y="278298"/>
                </a:cubicBezTo>
                <a:cubicBezTo>
                  <a:pt x="3496305" y="298197"/>
                  <a:pt x="3474535" y="296982"/>
                  <a:pt x="3460245" y="294168"/>
                </a:cubicBezTo>
                <a:cubicBezTo>
                  <a:pt x="3389994" y="285712"/>
                  <a:pt x="3320016" y="269376"/>
                  <a:pt x="3247224" y="267329"/>
                </a:cubicBezTo>
                <a:cubicBezTo>
                  <a:pt x="2932814" y="260197"/>
                  <a:pt x="2620529" y="272164"/>
                  <a:pt x="2317144" y="362401"/>
                </a:cubicBezTo>
                <a:cubicBezTo>
                  <a:pt x="2081756" y="432244"/>
                  <a:pt x="1859571" y="536420"/>
                  <a:pt x="1646991" y="658097"/>
                </a:cubicBezTo>
                <a:cubicBezTo>
                  <a:pt x="1603433" y="683046"/>
                  <a:pt x="1558005" y="708395"/>
                  <a:pt x="1510978" y="726263"/>
                </a:cubicBezTo>
                <a:cubicBezTo>
                  <a:pt x="1826469" y="500473"/>
                  <a:pt x="2176643" y="345489"/>
                  <a:pt x="2562299" y="265051"/>
                </a:cubicBezTo>
                <a:cubicBezTo>
                  <a:pt x="2544413" y="245407"/>
                  <a:pt x="2523968" y="259552"/>
                  <a:pt x="2496459" y="249786"/>
                </a:cubicBezTo>
                <a:cubicBezTo>
                  <a:pt x="2563786" y="235402"/>
                  <a:pt x="2621762" y="223015"/>
                  <a:pt x="2679065" y="216639"/>
                </a:cubicBezTo>
                <a:cubicBezTo>
                  <a:pt x="2765221" y="208009"/>
                  <a:pt x="2851776" y="201250"/>
                  <a:pt x="2939402" y="190351"/>
                </a:cubicBezTo>
                <a:cubicBezTo>
                  <a:pt x="2945412" y="191022"/>
                  <a:pt x="2960102" y="195705"/>
                  <a:pt x="2959175" y="182215"/>
                </a:cubicBezTo>
                <a:cubicBezTo>
                  <a:pt x="2960518" y="170196"/>
                  <a:pt x="2947427" y="172993"/>
                  <a:pt x="2939547" y="172721"/>
                </a:cubicBezTo>
                <a:cubicBezTo>
                  <a:pt x="2830422" y="174526"/>
                  <a:pt x="2723440" y="168051"/>
                  <a:pt x="2616967" y="200575"/>
                </a:cubicBezTo>
                <a:cubicBezTo>
                  <a:pt x="2593454" y="209510"/>
                  <a:pt x="2564475" y="202013"/>
                  <a:pt x="2537493" y="203867"/>
                </a:cubicBezTo>
                <a:cubicBezTo>
                  <a:pt x="2425028" y="208340"/>
                  <a:pt x="2323223" y="253555"/>
                  <a:pt x="2217149" y="287950"/>
                </a:cubicBezTo>
                <a:cubicBezTo>
                  <a:pt x="1981889" y="367543"/>
                  <a:pt x="1756636" y="466508"/>
                  <a:pt x="1542585" y="590454"/>
                </a:cubicBezTo>
                <a:cubicBezTo>
                  <a:pt x="1408170" y="666101"/>
                  <a:pt x="1293638" y="770742"/>
                  <a:pt x="1168430" y="862020"/>
                </a:cubicBezTo>
                <a:cubicBezTo>
                  <a:pt x="1158008" y="868157"/>
                  <a:pt x="1146115" y="876564"/>
                  <a:pt x="1130881" y="887640"/>
                </a:cubicBezTo>
                <a:cubicBezTo>
                  <a:pt x="1131570" y="854252"/>
                  <a:pt x="1145877" y="829685"/>
                  <a:pt x="1168592" y="817011"/>
                </a:cubicBezTo>
                <a:cubicBezTo>
                  <a:pt x="1280692" y="755909"/>
                  <a:pt x="1370239" y="662473"/>
                  <a:pt x="1476602" y="592819"/>
                </a:cubicBezTo>
                <a:cubicBezTo>
                  <a:pt x="1818803" y="373055"/>
                  <a:pt x="2188604" y="227565"/>
                  <a:pt x="2591346" y="163030"/>
                </a:cubicBezTo>
                <a:cubicBezTo>
                  <a:pt x="2757919" y="137220"/>
                  <a:pt x="2923804" y="144799"/>
                  <a:pt x="3091031" y="140357"/>
                </a:cubicBezTo>
                <a:cubicBezTo>
                  <a:pt x="3304341" y="131937"/>
                  <a:pt x="3513894" y="151695"/>
                  <a:pt x="3716875" y="213921"/>
                </a:cubicBezTo>
                <a:cubicBezTo>
                  <a:pt x="3735705" y="219674"/>
                  <a:pt x="3755205" y="219420"/>
                  <a:pt x="3758928" y="245999"/>
                </a:cubicBezTo>
                <a:cubicBezTo>
                  <a:pt x="3758657" y="253879"/>
                  <a:pt x="3767336" y="257891"/>
                  <a:pt x="3775216" y="258163"/>
                </a:cubicBezTo>
                <a:cubicBezTo>
                  <a:pt x="3900483" y="286151"/>
                  <a:pt x="4022537" y="326558"/>
                  <a:pt x="4143920" y="372975"/>
                </a:cubicBezTo>
                <a:cubicBezTo>
                  <a:pt x="4146189" y="374445"/>
                  <a:pt x="4149930" y="373646"/>
                  <a:pt x="4155540" y="372448"/>
                </a:cubicBezTo>
                <a:cubicBezTo>
                  <a:pt x="4159698" y="346140"/>
                  <a:pt x="4150891" y="332378"/>
                  <a:pt x="4123382" y="322612"/>
                </a:cubicBezTo>
                <a:cubicBezTo>
                  <a:pt x="3936433" y="253051"/>
                  <a:pt x="3750556" y="179350"/>
                  <a:pt x="3554239" y="139165"/>
                </a:cubicBezTo>
                <a:cubicBezTo>
                  <a:pt x="3233454" y="74732"/>
                  <a:pt x="2911963" y="71067"/>
                  <a:pt x="2590565" y="131911"/>
                </a:cubicBezTo>
                <a:cubicBezTo>
                  <a:pt x="2410228" y="166529"/>
                  <a:pt x="2229893" y="201145"/>
                  <a:pt x="2058218" y="267154"/>
                </a:cubicBezTo>
                <a:cubicBezTo>
                  <a:pt x="1991819" y="295028"/>
                  <a:pt x="1918755" y="300860"/>
                  <a:pt x="1849558" y="315643"/>
                </a:cubicBezTo>
                <a:cubicBezTo>
                  <a:pt x="2067060" y="226157"/>
                  <a:pt x="2290027" y="153101"/>
                  <a:pt x="2520059" y="103956"/>
                </a:cubicBezTo>
                <a:cubicBezTo>
                  <a:pt x="2752360" y="56281"/>
                  <a:pt x="2984644" y="35986"/>
                  <a:pt x="3222250" y="49751"/>
                </a:cubicBezTo>
                <a:cubicBezTo>
                  <a:pt x="3009228" y="22912"/>
                  <a:pt x="2793377" y="37741"/>
                  <a:pt x="2580338" y="38281"/>
                </a:cubicBezTo>
                <a:cubicBezTo>
                  <a:pt x="2579539" y="34542"/>
                  <a:pt x="2580611" y="30401"/>
                  <a:pt x="2580211" y="285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F47550-2CE6-4E2D-84DE-53127F68D29A}"/>
              </a:ext>
            </a:extLst>
          </p:cNvPr>
          <p:cNvSpPr/>
          <p:nvPr/>
        </p:nvSpPr>
        <p:spPr>
          <a:xfrm flipH="1">
            <a:off x="0" y="1005351"/>
            <a:ext cx="9296400" cy="1689353"/>
          </a:xfrm>
          <a:prstGeom prst="rect">
            <a:avLst/>
          </a:prstGeom>
          <a:gradFill flip="none" rotWithShape="1">
            <a:gsLst>
              <a:gs pos="42000">
                <a:schemeClr val="accent2">
                  <a:lumMod val="60000"/>
                  <a:lumOff val="40000"/>
                </a:schemeClr>
              </a:gs>
              <a:gs pos="0">
                <a:schemeClr val="accent2">
                  <a:alpha val="0"/>
                </a:schemeClr>
              </a:gs>
              <a:gs pos="10000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74AEE7-E7A8-4D93-AB45-A91A6C8C6905}"/>
              </a:ext>
            </a:extLst>
          </p:cNvPr>
          <p:cNvSpPr txBox="1"/>
          <p:nvPr/>
        </p:nvSpPr>
        <p:spPr>
          <a:xfrm flipH="1">
            <a:off x="776996" y="1296029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Professional Presentation</a:t>
            </a:r>
            <a:endParaRPr lang="ko-KR" altLang="en-US" sz="36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84A349-67D5-4CCD-BB09-7E26AC18A0D1}"/>
              </a:ext>
            </a:extLst>
          </p:cNvPr>
          <p:cNvSpPr txBox="1"/>
          <p:nvPr/>
        </p:nvSpPr>
        <p:spPr>
          <a:xfrm>
            <a:off x="2113630" y="4263027"/>
            <a:ext cx="3035407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Power PowerPoint Presentation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8" name="직사각형 1">
            <a:extLst>
              <a:ext uri="{FF2B5EF4-FFF2-40B4-BE49-F238E27FC236}">
                <a16:creationId xmlns:a16="http://schemas.microsoft.com/office/drawing/2014/main" id="{58592B11-DEC0-46F3-B900-DE32507FD273}"/>
              </a:ext>
            </a:extLst>
          </p:cNvPr>
          <p:cNvSpPr/>
          <p:nvPr/>
        </p:nvSpPr>
        <p:spPr>
          <a:xfrm>
            <a:off x="2113630" y="4654000"/>
            <a:ext cx="306112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/>
              <a:t>Example Text : Get a modern PowerPoint  Presentation that is beautifully designed.</a:t>
            </a:r>
          </a:p>
          <a:p>
            <a:endParaRPr lang="en-US" altLang="ko-KR" sz="1200" dirty="0"/>
          </a:p>
          <a:p>
            <a:r>
              <a:rPr lang="en-US" altLang="ko-KR" sz="1200" dirty="0"/>
              <a:t>Example Text : Get a modern PowerPoint  Presentation that is beautifully designed.</a:t>
            </a:r>
          </a:p>
          <a:p>
            <a:endParaRPr lang="en-US" altLang="ko-KR" sz="1200" dirty="0"/>
          </a:p>
          <a:p>
            <a:r>
              <a:rPr lang="en-US" altLang="ko-KR" sz="1200" dirty="0"/>
              <a:t>Example Text : Get a modern PowerPoint  Presentation that is beautifully designed.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96D075-1331-4199-9EC8-57CC62F9076B}"/>
              </a:ext>
            </a:extLst>
          </p:cNvPr>
          <p:cNvSpPr txBox="1"/>
          <p:nvPr/>
        </p:nvSpPr>
        <p:spPr>
          <a:xfrm>
            <a:off x="776996" y="3660475"/>
            <a:ext cx="3061125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dirty="0">
                <a:cs typeface="Arial" pitchFamily="34" charset="0"/>
              </a:rPr>
              <a:t>L</a:t>
            </a:r>
            <a:r>
              <a:rPr lang="en-US" altLang="ko-KR" sz="1100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100" dirty="0">
                <a:cs typeface="Arial" pitchFamily="34" charset="0"/>
              </a:rPr>
              <a:t>CU USU AGAM INTEGRE IMPEDIT.</a:t>
            </a:r>
            <a:endParaRPr lang="ko-KR" altLang="en-US" sz="1100" dirty="0"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DC11BF-C7E2-4CAE-B9A6-110EEBB13078}"/>
              </a:ext>
            </a:extLst>
          </p:cNvPr>
          <p:cNvSpPr txBox="1"/>
          <p:nvPr/>
        </p:nvSpPr>
        <p:spPr>
          <a:xfrm>
            <a:off x="776996" y="2899653"/>
            <a:ext cx="3061126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26B324-AA97-4CD4-802E-C18CFEA7627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310878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56F5A40-BFBB-4DA5-B8A0-63E239E1E2F7}"/>
              </a:ext>
            </a:extLst>
          </p:cNvPr>
          <p:cNvGrpSpPr/>
          <p:nvPr/>
        </p:nvGrpSpPr>
        <p:grpSpPr>
          <a:xfrm>
            <a:off x="1362218" y="1423148"/>
            <a:ext cx="4038331" cy="2043952"/>
            <a:chOff x="2903975" y="1064308"/>
            <a:chExt cx="7057170" cy="3571901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43DFAD6-6F35-4CF2-BEE9-2D11AAB5F0C2}"/>
                </a:ext>
              </a:extLst>
            </p:cNvPr>
            <p:cNvSpPr/>
            <p:nvPr/>
          </p:nvSpPr>
          <p:spPr>
            <a:xfrm>
              <a:off x="2903975" y="1064308"/>
              <a:ext cx="7057170" cy="3571901"/>
            </a:xfrm>
            <a:custGeom>
              <a:avLst/>
              <a:gdLst>
                <a:gd name="connsiteX0" fmla="*/ 6587518 w 6592145"/>
                <a:gd name="connsiteY0" fmla="*/ 2185704 h 3336534"/>
                <a:gd name="connsiteX1" fmla="*/ 6587518 w 6592145"/>
                <a:gd name="connsiteY1" fmla="*/ 2185704 h 3336534"/>
                <a:gd name="connsiteX2" fmla="*/ 6581849 w 6592145"/>
                <a:gd name="connsiteY2" fmla="*/ 2133135 h 3336534"/>
                <a:gd name="connsiteX3" fmla="*/ 6559172 w 6592145"/>
                <a:gd name="connsiteY3" fmla="*/ 2112520 h 3336534"/>
                <a:gd name="connsiteX4" fmla="*/ 5964431 w 6592145"/>
                <a:gd name="connsiteY4" fmla="*/ 1854833 h 3336534"/>
                <a:gd name="connsiteX5" fmla="*/ 4951204 w 6592145"/>
                <a:gd name="connsiteY5" fmla="*/ 1416765 h 3336534"/>
                <a:gd name="connsiteX6" fmla="*/ 4926466 w 6592145"/>
                <a:gd name="connsiteY6" fmla="*/ 1378627 h 3336534"/>
                <a:gd name="connsiteX7" fmla="*/ 4919766 w 6592145"/>
                <a:gd name="connsiteY7" fmla="*/ 1128670 h 3336534"/>
                <a:gd name="connsiteX8" fmla="*/ 4942443 w 6592145"/>
                <a:gd name="connsiteY8" fmla="*/ 1097232 h 3336534"/>
                <a:gd name="connsiteX9" fmla="*/ 5049640 w 6592145"/>
                <a:gd name="connsiteY9" fmla="*/ 1121970 h 3336534"/>
                <a:gd name="connsiteX10" fmla="*/ 5088294 w 6592145"/>
                <a:gd name="connsiteY10" fmla="*/ 1096202 h 3336534"/>
                <a:gd name="connsiteX11" fmla="*/ 5062010 w 6592145"/>
                <a:gd name="connsiteY11" fmla="*/ 1056518 h 3336534"/>
                <a:gd name="connsiteX12" fmla="*/ 5020264 w 6592145"/>
                <a:gd name="connsiteY12" fmla="*/ 1044664 h 3336534"/>
                <a:gd name="connsiteX13" fmla="*/ 4992949 w 6592145"/>
                <a:gd name="connsiteY13" fmla="*/ 1031264 h 3336534"/>
                <a:gd name="connsiteX14" fmla="*/ 4514682 w 6592145"/>
                <a:gd name="connsiteY14" fmla="*/ 835938 h 3336534"/>
                <a:gd name="connsiteX15" fmla="*/ 4194118 w 6592145"/>
                <a:gd name="connsiteY15" fmla="*/ 719463 h 3336534"/>
                <a:gd name="connsiteX16" fmla="*/ 4179173 w 6592145"/>
                <a:gd name="connsiteY16" fmla="*/ 710702 h 3336534"/>
                <a:gd name="connsiteX17" fmla="*/ 4179173 w 6592145"/>
                <a:gd name="connsiteY17" fmla="*/ 706063 h 3336534"/>
                <a:gd name="connsiteX18" fmla="*/ 4175565 w 6592145"/>
                <a:gd name="connsiteY18" fmla="*/ 612265 h 3336534"/>
                <a:gd name="connsiteX19" fmla="*/ 4175565 w 6592145"/>
                <a:gd name="connsiteY19" fmla="*/ 612265 h 3336534"/>
                <a:gd name="connsiteX20" fmla="*/ 4174534 w 6592145"/>
                <a:gd name="connsiteY20" fmla="*/ 530320 h 3336534"/>
                <a:gd name="connsiteX21" fmla="*/ 4193603 w 6592145"/>
                <a:gd name="connsiteY21" fmla="*/ 510736 h 3336534"/>
                <a:gd name="connsiteX22" fmla="*/ 4257510 w 6592145"/>
                <a:gd name="connsiteY22" fmla="*/ 510736 h 3336534"/>
                <a:gd name="connsiteX23" fmla="*/ 4304409 w 6592145"/>
                <a:gd name="connsiteY23" fmla="*/ 458168 h 3336534"/>
                <a:gd name="connsiteX24" fmla="*/ 4302863 w 6592145"/>
                <a:gd name="connsiteY24" fmla="*/ 453530 h 3336534"/>
                <a:gd name="connsiteX25" fmla="*/ 4247202 w 6592145"/>
                <a:gd name="connsiteY25" fmla="*/ 422607 h 3336534"/>
                <a:gd name="connsiteX26" fmla="*/ 3882317 w 6592145"/>
                <a:gd name="connsiteY26" fmla="*/ 245318 h 3336534"/>
                <a:gd name="connsiteX27" fmla="*/ 3882317 w 6592145"/>
                <a:gd name="connsiteY27" fmla="*/ 242741 h 3336534"/>
                <a:gd name="connsiteX28" fmla="*/ 3879225 w 6592145"/>
                <a:gd name="connsiteY28" fmla="*/ 241711 h 3336534"/>
                <a:gd name="connsiteX29" fmla="*/ 3507639 w 6592145"/>
                <a:gd name="connsiteY29" fmla="*/ 419515 h 3336534"/>
                <a:gd name="connsiteX30" fmla="*/ 3451979 w 6592145"/>
                <a:gd name="connsiteY30" fmla="*/ 450437 h 3336534"/>
                <a:gd name="connsiteX31" fmla="*/ 3450433 w 6592145"/>
                <a:gd name="connsiteY31" fmla="*/ 455076 h 3336534"/>
                <a:gd name="connsiteX32" fmla="*/ 3497332 w 6592145"/>
                <a:gd name="connsiteY32" fmla="*/ 507644 h 3336534"/>
                <a:gd name="connsiteX33" fmla="*/ 3561239 w 6592145"/>
                <a:gd name="connsiteY33" fmla="*/ 507644 h 3336534"/>
                <a:gd name="connsiteX34" fmla="*/ 3580307 w 6592145"/>
                <a:gd name="connsiteY34" fmla="*/ 527228 h 3336534"/>
                <a:gd name="connsiteX35" fmla="*/ 3579792 w 6592145"/>
                <a:gd name="connsiteY35" fmla="*/ 562274 h 3336534"/>
                <a:gd name="connsiteX36" fmla="*/ 3360758 w 6592145"/>
                <a:gd name="connsiteY36" fmla="*/ 505067 h 3336534"/>
                <a:gd name="connsiteX37" fmla="*/ 3360758 w 6592145"/>
                <a:gd name="connsiteY37" fmla="*/ 299433 h 3336534"/>
                <a:gd name="connsiteX38" fmla="*/ 3389619 w 6592145"/>
                <a:gd name="connsiteY38" fmla="*/ 271087 h 3336534"/>
                <a:gd name="connsiteX39" fmla="*/ 3445795 w 6592145"/>
                <a:gd name="connsiteY39" fmla="*/ 274695 h 3336534"/>
                <a:gd name="connsiteX40" fmla="*/ 3504547 w 6592145"/>
                <a:gd name="connsiteY40" fmla="*/ 241711 h 3336534"/>
                <a:gd name="connsiteX41" fmla="*/ 3490632 w 6592145"/>
                <a:gd name="connsiteY41" fmla="*/ 210273 h 3336534"/>
                <a:gd name="connsiteX42" fmla="*/ 3084517 w 6592145"/>
                <a:gd name="connsiteY42" fmla="*/ 17007 h 3336534"/>
                <a:gd name="connsiteX43" fmla="*/ 3056171 w 6592145"/>
                <a:gd name="connsiteY43" fmla="*/ 0 h 3336534"/>
                <a:gd name="connsiteX44" fmla="*/ 3035556 w 6592145"/>
                <a:gd name="connsiteY44" fmla="*/ 0 h 3336534"/>
                <a:gd name="connsiteX45" fmla="*/ 3023187 w 6592145"/>
                <a:gd name="connsiteY45" fmla="*/ 7215 h 3336534"/>
                <a:gd name="connsiteX46" fmla="*/ 2679433 w 6592145"/>
                <a:gd name="connsiteY46" fmla="*/ 177804 h 3336534"/>
                <a:gd name="connsiteX47" fmla="*/ 2623772 w 6592145"/>
                <a:gd name="connsiteY47" fmla="*/ 208727 h 3336534"/>
                <a:gd name="connsiteX48" fmla="*/ 2622226 w 6592145"/>
                <a:gd name="connsiteY48" fmla="*/ 213365 h 3336534"/>
                <a:gd name="connsiteX49" fmla="*/ 2669125 w 6592145"/>
                <a:gd name="connsiteY49" fmla="*/ 265933 h 3336534"/>
                <a:gd name="connsiteX50" fmla="*/ 2733032 w 6592145"/>
                <a:gd name="connsiteY50" fmla="*/ 265933 h 3336534"/>
                <a:gd name="connsiteX51" fmla="*/ 2752100 w 6592145"/>
                <a:gd name="connsiteY51" fmla="*/ 285518 h 3336534"/>
                <a:gd name="connsiteX52" fmla="*/ 2751070 w 6592145"/>
                <a:gd name="connsiteY52" fmla="*/ 348393 h 3336534"/>
                <a:gd name="connsiteX53" fmla="*/ 2508844 w 6592145"/>
                <a:gd name="connsiteY53" fmla="*/ 286033 h 3336534"/>
                <a:gd name="connsiteX54" fmla="*/ 2484621 w 6592145"/>
                <a:gd name="connsiteY54" fmla="*/ 288610 h 3336534"/>
                <a:gd name="connsiteX55" fmla="*/ 2316093 w 6592145"/>
                <a:gd name="connsiteY55" fmla="*/ 375708 h 3336534"/>
                <a:gd name="connsiteX56" fmla="*/ 1813603 w 6592145"/>
                <a:gd name="connsiteY56" fmla="*/ 625665 h 3336534"/>
                <a:gd name="connsiteX57" fmla="*/ 1792988 w 6592145"/>
                <a:gd name="connsiteY57" fmla="*/ 646795 h 3336534"/>
                <a:gd name="connsiteX58" fmla="*/ 1820818 w 6592145"/>
                <a:gd name="connsiteY58" fmla="*/ 659164 h 3336534"/>
                <a:gd name="connsiteX59" fmla="*/ 1871325 w 6592145"/>
                <a:gd name="connsiteY59" fmla="*/ 664833 h 3336534"/>
                <a:gd name="connsiteX60" fmla="*/ 1858956 w 6592145"/>
                <a:gd name="connsiteY60" fmla="*/ 1104963 h 3336534"/>
                <a:gd name="connsiteX61" fmla="*/ 1831126 w 6592145"/>
                <a:gd name="connsiteY61" fmla="*/ 1147739 h 3336534"/>
                <a:gd name="connsiteX62" fmla="*/ 0 w 6592145"/>
                <a:gd name="connsiteY62" fmla="*/ 2091905 h 3336534"/>
                <a:gd name="connsiteX63" fmla="*/ 0 w 6592145"/>
                <a:gd name="connsiteY63" fmla="*/ 2194980 h 3336534"/>
                <a:gd name="connsiteX64" fmla="*/ 41230 w 6592145"/>
                <a:gd name="connsiteY64" fmla="*/ 2194980 h 3336534"/>
                <a:gd name="connsiteX65" fmla="*/ 51537 w 6592145"/>
                <a:gd name="connsiteY65" fmla="*/ 2194980 h 3336534"/>
                <a:gd name="connsiteX66" fmla="*/ 213365 w 6592145"/>
                <a:gd name="connsiteY66" fmla="*/ 2196011 h 3336534"/>
                <a:gd name="connsiteX67" fmla="*/ 237588 w 6592145"/>
                <a:gd name="connsiteY67" fmla="*/ 2219203 h 3336534"/>
                <a:gd name="connsiteX68" fmla="*/ 239649 w 6592145"/>
                <a:gd name="connsiteY68" fmla="*/ 3336535 h 3336534"/>
                <a:gd name="connsiteX69" fmla="*/ 6434452 w 6592145"/>
                <a:gd name="connsiteY69" fmla="*/ 3280875 h 3336534"/>
                <a:gd name="connsiteX70" fmla="*/ 6438059 w 6592145"/>
                <a:gd name="connsiteY70" fmla="*/ 2211988 h 3336534"/>
                <a:gd name="connsiteX71" fmla="*/ 6436514 w 6592145"/>
                <a:gd name="connsiteY71" fmla="*/ 2210957 h 3336534"/>
                <a:gd name="connsiteX72" fmla="*/ 6436514 w 6592145"/>
                <a:gd name="connsiteY72" fmla="*/ 2210442 h 3336534"/>
                <a:gd name="connsiteX73" fmla="*/ 6438059 w 6592145"/>
                <a:gd name="connsiteY73" fmla="*/ 2211472 h 3336534"/>
                <a:gd name="connsiteX74" fmla="*/ 6559172 w 6592145"/>
                <a:gd name="connsiteY74" fmla="*/ 2224872 h 3336534"/>
                <a:gd name="connsiteX75" fmla="*/ 6587518 w 6592145"/>
                <a:gd name="connsiteY75" fmla="*/ 2201165 h 3336534"/>
                <a:gd name="connsiteX76" fmla="*/ 6587518 w 6592145"/>
                <a:gd name="connsiteY76" fmla="*/ 2185704 h 3336534"/>
                <a:gd name="connsiteX77" fmla="*/ 1697644 w 6592145"/>
                <a:gd name="connsiteY77" fmla="*/ 2139320 h 3336534"/>
                <a:gd name="connsiteX78" fmla="*/ 1695582 w 6592145"/>
                <a:gd name="connsiteY78" fmla="*/ 2139320 h 3336534"/>
                <a:gd name="connsiteX79" fmla="*/ 1695582 w 6592145"/>
                <a:gd name="connsiteY79" fmla="*/ 2139320 h 3336534"/>
                <a:gd name="connsiteX80" fmla="*/ 1697644 w 6592145"/>
                <a:gd name="connsiteY80" fmla="*/ 2139320 h 3336534"/>
                <a:gd name="connsiteX81" fmla="*/ 1697644 w 6592145"/>
                <a:gd name="connsiteY81" fmla="*/ 2139320 h 3336534"/>
                <a:gd name="connsiteX82" fmla="*/ 1697644 w 6592145"/>
                <a:gd name="connsiteY82" fmla="*/ 2139320 h 3336534"/>
                <a:gd name="connsiteX83" fmla="*/ 4855860 w 6592145"/>
                <a:gd name="connsiteY83" fmla="*/ 1215253 h 3336534"/>
                <a:gd name="connsiteX84" fmla="*/ 4855860 w 6592145"/>
                <a:gd name="connsiteY84" fmla="*/ 1215253 h 3336534"/>
                <a:gd name="connsiteX85" fmla="*/ 4855860 w 6592145"/>
                <a:gd name="connsiteY85" fmla="*/ 1215253 h 3336534"/>
                <a:gd name="connsiteX86" fmla="*/ 4855860 w 6592145"/>
                <a:gd name="connsiteY86" fmla="*/ 1215253 h 3336534"/>
                <a:gd name="connsiteX87" fmla="*/ 4855860 w 6592145"/>
                <a:gd name="connsiteY87" fmla="*/ 1215253 h 3336534"/>
                <a:gd name="connsiteX88" fmla="*/ 4855860 w 6592145"/>
                <a:gd name="connsiteY88" fmla="*/ 1215253 h 333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6592145" h="3336534">
                  <a:moveTo>
                    <a:pt x="6587518" y="2185704"/>
                  </a:moveTo>
                  <a:cubicBezTo>
                    <a:pt x="6587518" y="2185704"/>
                    <a:pt x="6587518" y="2185704"/>
                    <a:pt x="6587518" y="2185704"/>
                  </a:cubicBezTo>
                  <a:cubicBezTo>
                    <a:pt x="6589064" y="2167666"/>
                    <a:pt x="6599887" y="2149112"/>
                    <a:pt x="6581849" y="2133135"/>
                  </a:cubicBezTo>
                  <a:cubicBezTo>
                    <a:pt x="6582364" y="2117674"/>
                    <a:pt x="6568965" y="2116643"/>
                    <a:pt x="6559172" y="2112520"/>
                  </a:cubicBezTo>
                  <a:cubicBezTo>
                    <a:pt x="6360753" y="2026453"/>
                    <a:pt x="6162334" y="1940385"/>
                    <a:pt x="5964431" y="1854833"/>
                  </a:cubicBezTo>
                  <a:cubicBezTo>
                    <a:pt x="5626860" y="1708467"/>
                    <a:pt x="5289290" y="1562100"/>
                    <a:pt x="4951204" y="1416765"/>
                  </a:cubicBezTo>
                  <a:cubicBezTo>
                    <a:pt x="4932650" y="1408519"/>
                    <a:pt x="4926466" y="1399242"/>
                    <a:pt x="4926466" y="1378627"/>
                  </a:cubicBezTo>
                  <a:cubicBezTo>
                    <a:pt x="4925951" y="1295136"/>
                    <a:pt x="4923374" y="1212161"/>
                    <a:pt x="4919766" y="1128670"/>
                  </a:cubicBezTo>
                  <a:cubicBezTo>
                    <a:pt x="4919251" y="1110117"/>
                    <a:pt x="4923374" y="1099809"/>
                    <a:pt x="4942443" y="1097232"/>
                  </a:cubicBezTo>
                  <a:cubicBezTo>
                    <a:pt x="4979034" y="1101871"/>
                    <a:pt x="5014080" y="1113724"/>
                    <a:pt x="5049640" y="1121970"/>
                  </a:cubicBezTo>
                  <a:cubicBezTo>
                    <a:pt x="5084171" y="1129701"/>
                    <a:pt x="5082625" y="1135886"/>
                    <a:pt x="5088294" y="1096202"/>
                  </a:cubicBezTo>
                  <a:cubicBezTo>
                    <a:pt x="5091901" y="1070433"/>
                    <a:pt x="5086232" y="1060641"/>
                    <a:pt x="5062010" y="1056518"/>
                  </a:cubicBezTo>
                  <a:cubicBezTo>
                    <a:pt x="5047579" y="1054456"/>
                    <a:pt x="5034179" y="1048787"/>
                    <a:pt x="5020264" y="1044664"/>
                  </a:cubicBezTo>
                  <a:cubicBezTo>
                    <a:pt x="5010987" y="1040026"/>
                    <a:pt x="5002226" y="1034872"/>
                    <a:pt x="4992949" y="1031264"/>
                  </a:cubicBezTo>
                  <a:cubicBezTo>
                    <a:pt x="4833699" y="965812"/>
                    <a:pt x="4674448" y="899844"/>
                    <a:pt x="4514682" y="835938"/>
                  </a:cubicBezTo>
                  <a:cubicBezTo>
                    <a:pt x="4409030" y="793677"/>
                    <a:pt x="4306986" y="742139"/>
                    <a:pt x="4194118" y="719463"/>
                  </a:cubicBezTo>
                  <a:cubicBezTo>
                    <a:pt x="4188449" y="718432"/>
                    <a:pt x="4183811" y="713794"/>
                    <a:pt x="4179173" y="710702"/>
                  </a:cubicBezTo>
                  <a:cubicBezTo>
                    <a:pt x="4179688" y="709155"/>
                    <a:pt x="4179688" y="707609"/>
                    <a:pt x="4179173" y="706063"/>
                  </a:cubicBezTo>
                  <a:cubicBezTo>
                    <a:pt x="4180203" y="674625"/>
                    <a:pt x="4181750" y="643187"/>
                    <a:pt x="4175565" y="612265"/>
                  </a:cubicBezTo>
                  <a:cubicBezTo>
                    <a:pt x="4175565" y="612265"/>
                    <a:pt x="4175565" y="612265"/>
                    <a:pt x="4175565" y="612265"/>
                  </a:cubicBezTo>
                  <a:cubicBezTo>
                    <a:pt x="4175050" y="584950"/>
                    <a:pt x="4175565" y="557635"/>
                    <a:pt x="4174534" y="530320"/>
                  </a:cubicBezTo>
                  <a:cubicBezTo>
                    <a:pt x="4174019" y="515890"/>
                    <a:pt x="4179173" y="510221"/>
                    <a:pt x="4193603" y="510736"/>
                  </a:cubicBezTo>
                  <a:cubicBezTo>
                    <a:pt x="4214734" y="511252"/>
                    <a:pt x="4236379" y="510736"/>
                    <a:pt x="4257510" y="510736"/>
                  </a:cubicBezTo>
                  <a:cubicBezTo>
                    <a:pt x="4309563" y="510736"/>
                    <a:pt x="4309563" y="510736"/>
                    <a:pt x="4304409" y="458168"/>
                  </a:cubicBezTo>
                  <a:cubicBezTo>
                    <a:pt x="4304409" y="456622"/>
                    <a:pt x="4303378" y="455076"/>
                    <a:pt x="4302863" y="453530"/>
                  </a:cubicBezTo>
                  <a:cubicBezTo>
                    <a:pt x="4287402" y="437553"/>
                    <a:pt x="4265756" y="432399"/>
                    <a:pt x="4247202" y="422607"/>
                  </a:cubicBezTo>
                  <a:cubicBezTo>
                    <a:pt x="4150312" y="376223"/>
                    <a:pt x="3928185" y="254595"/>
                    <a:pt x="3882317" y="245318"/>
                  </a:cubicBezTo>
                  <a:lnTo>
                    <a:pt x="3882317" y="242741"/>
                  </a:lnTo>
                  <a:cubicBezTo>
                    <a:pt x="3881286" y="242226"/>
                    <a:pt x="3880256" y="242226"/>
                    <a:pt x="3879225" y="241711"/>
                  </a:cubicBezTo>
                  <a:cubicBezTo>
                    <a:pt x="3858610" y="233465"/>
                    <a:pt x="3611230" y="370039"/>
                    <a:pt x="3507639" y="419515"/>
                  </a:cubicBezTo>
                  <a:cubicBezTo>
                    <a:pt x="3488571" y="429307"/>
                    <a:pt x="3466925" y="433945"/>
                    <a:pt x="3451979" y="450437"/>
                  </a:cubicBezTo>
                  <a:cubicBezTo>
                    <a:pt x="3451464" y="451984"/>
                    <a:pt x="3450433" y="453530"/>
                    <a:pt x="3450433" y="455076"/>
                  </a:cubicBezTo>
                  <a:cubicBezTo>
                    <a:pt x="3445279" y="507644"/>
                    <a:pt x="3445279" y="507644"/>
                    <a:pt x="3497332" y="507644"/>
                  </a:cubicBezTo>
                  <a:cubicBezTo>
                    <a:pt x="3518463" y="507644"/>
                    <a:pt x="3540108" y="508159"/>
                    <a:pt x="3561239" y="507644"/>
                  </a:cubicBezTo>
                  <a:cubicBezTo>
                    <a:pt x="3575669" y="507129"/>
                    <a:pt x="3580823" y="512798"/>
                    <a:pt x="3580307" y="527228"/>
                  </a:cubicBezTo>
                  <a:cubicBezTo>
                    <a:pt x="3579792" y="539082"/>
                    <a:pt x="3579792" y="550420"/>
                    <a:pt x="3579792" y="562274"/>
                  </a:cubicBezTo>
                  <a:cubicBezTo>
                    <a:pt x="3506609" y="543205"/>
                    <a:pt x="3433941" y="524136"/>
                    <a:pt x="3360758" y="505067"/>
                  </a:cubicBezTo>
                  <a:cubicBezTo>
                    <a:pt x="3360758" y="436522"/>
                    <a:pt x="3361789" y="367977"/>
                    <a:pt x="3360758" y="299433"/>
                  </a:cubicBezTo>
                  <a:cubicBezTo>
                    <a:pt x="3360242" y="277272"/>
                    <a:pt x="3363850" y="265933"/>
                    <a:pt x="3389619" y="271087"/>
                  </a:cubicBezTo>
                  <a:cubicBezTo>
                    <a:pt x="3407657" y="274695"/>
                    <a:pt x="3427241" y="272633"/>
                    <a:pt x="3445795" y="274695"/>
                  </a:cubicBezTo>
                  <a:cubicBezTo>
                    <a:pt x="3493209" y="279333"/>
                    <a:pt x="3480840" y="284487"/>
                    <a:pt x="3504547" y="241711"/>
                  </a:cubicBezTo>
                  <a:cubicBezTo>
                    <a:pt x="3514855" y="223157"/>
                    <a:pt x="3490632" y="210273"/>
                    <a:pt x="3490632" y="210273"/>
                  </a:cubicBezTo>
                  <a:cubicBezTo>
                    <a:pt x="3482902" y="200481"/>
                    <a:pt x="3209753" y="75245"/>
                    <a:pt x="3084517" y="17007"/>
                  </a:cubicBezTo>
                  <a:cubicBezTo>
                    <a:pt x="3074725" y="12369"/>
                    <a:pt x="3063387" y="9792"/>
                    <a:pt x="3056171" y="0"/>
                  </a:cubicBezTo>
                  <a:cubicBezTo>
                    <a:pt x="3049472" y="0"/>
                    <a:pt x="3042256" y="0"/>
                    <a:pt x="3035556" y="0"/>
                  </a:cubicBezTo>
                  <a:cubicBezTo>
                    <a:pt x="3035041" y="1031"/>
                    <a:pt x="3030403" y="3608"/>
                    <a:pt x="3023187" y="7215"/>
                  </a:cubicBezTo>
                  <a:cubicBezTo>
                    <a:pt x="2951550" y="35045"/>
                    <a:pt x="2765500" y="137090"/>
                    <a:pt x="2679433" y="177804"/>
                  </a:cubicBezTo>
                  <a:cubicBezTo>
                    <a:pt x="2660364" y="187596"/>
                    <a:pt x="2638718" y="192235"/>
                    <a:pt x="2623772" y="208727"/>
                  </a:cubicBezTo>
                  <a:cubicBezTo>
                    <a:pt x="2623257" y="210273"/>
                    <a:pt x="2622226" y="211819"/>
                    <a:pt x="2622226" y="213365"/>
                  </a:cubicBezTo>
                  <a:cubicBezTo>
                    <a:pt x="2617072" y="265933"/>
                    <a:pt x="2617072" y="265933"/>
                    <a:pt x="2669125" y="265933"/>
                  </a:cubicBezTo>
                  <a:cubicBezTo>
                    <a:pt x="2690255" y="265933"/>
                    <a:pt x="2711901" y="266449"/>
                    <a:pt x="2733032" y="265933"/>
                  </a:cubicBezTo>
                  <a:cubicBezTo>
                    <a:pt x="2747462" y="265418"/>
                    <a:pt x="2752616" y="271087"/>
                    <a:pt x="2752100" y="285518"/>
                  </a:cubicBezTo>
                  <a:cubicBezTo>
                    <a:pt x="2751070" y="306648"/>
                    <a:pt x="2751070" y="327263"/>
                    <a:pt x="2751070" y="348393"/>
                  </a:cubicBezTo>
                  <a:cubicBezTo>
                    <a:pt x="2669640" y="330355"/>
                    <a:pt x="2588727" y="309740"/>
                    <a:pt x="2508844" y="286033"/>
                  </a:cubicBezTo>
                  <a:cubicBezTo>
                    <a:pt x="2501628" y="283971"/>
                    <a:pt x="2508844" y="286033"/>
                    <a:pt x="2484621" y="288610"/>
                  </a:cubicBezTo>
                  <a:cubicBezTo>
                    <a:pt x="2428445" y="317471"/>
                    <a:pt x="2372269" y="346847"/>
                    <a:pt x="2316093" y="375708"/>
                  </a:cubicBezTo>
                  <a:cubicBezTo>
                    <a:pt x="2148597" y="461260"/>
                    <a:pt x="1981100" y="540113"/>
                    <a:pt x="1813603" y="625665"/>
                  </a:cubicBezTo>
                  <a:cubicBezTo>
                    <a:pt x="1806388" y="630303"/>
                    <a:pt x="1790927" y="637003"/>
                    <a:pt x="1792988" y="646795"/>
                  </a:cubicBezTo>
                  <a:cubicBezTo>
                    <a:pt x="1795050" y="659164"/>
                    <a:pt x="1808965" y="659679"/>
                    <a:pt x="1820818" y="659164"/>
                  </a:cubicBezTo>
                  <a:cubicBezTo>
                    <a:pt x="1832672" y="658649"/>
                    <a:pt x="1866171" y="662772"/>
                    <a:pt x="1871325" y="664833"/>
                  </a:cubicBezTo>
                  <a:cubicBezTo>
                    <a:pt x="1867202" y="811715"/>
                    <a:pt x="1862048" y="958597"/>
                    <a:pt x="1858956" y="1104963"/>
                  </a:cubicBezTo>
                  <a:cubicBezTo>
                    <a:pt x="1858441" y="1127124"/>
                    <a:pt x="1850195" y="1137947"/>
                    <a:pt x="1831126" y="1147739"/>
                  </a:cubicBezTo>
                  <a:cubicBezTo>
                    <a:pt x="1219376" y="1462118"/>
                    <a:pt x="609688" y="1777011"/>
                    <a:pt x="0" y="2091905"/>
                  </a:cubicBezTo>
                  <a:cubicBezTo>
                    <a:pt x="0" y="2126436"/>
                    <a:pt x="0" y="2160450"/>
                    <a:pt x="0" y="2194980"/>
                  </a:cubicBezTo>
                  <a:cubicBezTo>
                    <a:pt x="13915" y="2194980"/>
                    <a:pt x="27315" y="2194980"/>
                    <a:pt x="41230" y="2194980"/>
                  </a:cubicBezTo>
                  <a:cubicBezTo>
                    <a:pt x="44838" y="2197557"/>
                    <a:pt x="48445" y="2197557"/>
                    <a:pt x="51537" y="2194980"/>
                  </a:cubicBezTo>
                  <a:cubicBezTo>
                    <a:pt x="105652" y="2195496"/>
                    <a:pt x="159766" y="2196011"/>
                    <a:pt x="213365" y="2196011"/>
                  </a:cubicBezTo>
                  <a:cubicBezTo>
                    <a:pt x="230888" y="2196011"/>
                    <a:pt x="237072" y="2200649"/>
                    <a:pt x="237588" y="2219203"/>
                  </a:cubicBezTo>
                  <a:cubicBezTo>
                    <a:pt x="238103" y="2298055"/>
                    <a:pt x="239649" y="3336535"/>
                    <a:pt x="239649" y="3336535"/>
                  </a:cubicBezTo>
                  <a:cubicBezTo>
                    <a:pt x="239649" y="3336535"/>
                    <a:pt x="6273140" y="3285513"/>
                    <a:pt x="6434452" y="3280875"/>
                  </a:cubicBezTo>
                  <a:cubicBezTo>
                    <a:pt x="6429814" y="3126262"/>
                    <a:pt x="6433422" y="2267648"/>
                    <a:pt x="6438059" y="2211988"/>
                  </a:cubicBezTo>
                  <a:cubicBezTo>
                    <a:pt x="6437544" y="2211472"/>
                    <a:pt x="6437029" y="2211472"/>
                    <a:pt x="6436514" y="2210957"/>
                  </a:cubicBezTo>
                  <a:cubicBezTo>
                    <a:pt x="6436514" y="2210957"/>
                    <a:pt x="6436514" y="2210442"/>
                    <a:pt x="6436514" y="2210442"/>
                  </a:cubicBezTo>
                  <a:cubicBezTo>
                    <a:pt x="6436514" y="2210442"/>
                    <a:pt x="6438059" y="2211472"/>
                    <a:pt x="6438059" y="2211472"/>
                  </a:cubicBezTo>
                  <a:cubicBezTo>
                    <a:pt x="6478259" y="2215595"/>
                    <a:pt x="6518974" y="2219203"/>
                    <a:pt x="6559172" y="2224872"/>
                  </a:cubicBezTo>
                  <a:cubicBezTo>
                    <a:pt x="6579787" y="2227964"/>
                    <a:pt x="6590095" y="2223841"/>
                    <a:pt x="6587518" y="2201165"/>
                  </a:cubicBezTo>
                  <a:cubicBezTo>
                    <a:pt x="6586488" y="2196011"/>
                    <a:pt x="6587518" y="2190857"/>
                    <a:pt x="6587518" y="2185704"/>
                  </a:cubicBezTo>
                  <a:close/>
                  <a:moveTo>
                    <a:pt x="1697644" y="2139320"/>
                  </a:moveTo>
                  <a:cubicBezTo>
                    <a:pt x="1697129" y="2139320"/>
                    <a:pt x="1696613" y="2139320"/>
                    <a:pt x="1695582" y="2139320"/>
                  </a:cubicBezTo>
                  <a:cubicBezTo>
                    <a:pt x="1695582" y="2139320"/>
                    <a:pt x="1695582" y="2139320"/>
                    <a:pt x="1695582" y="2139320"/>
                  </a:cubicBezTo>
                  <a:cubicBezTo>
                    <a:pt x="1696098" y="2139320"/>
                    <a:pt x="1697129" y="2139320"/>
                    <a:pt x="1697644" y="2139320"/>
                  </a:cubicBezTo>
                  <a:cubicBezTo>
                    <a:pt x="1697644" y="2139320"/>
                    <a:pt x="1697644" y="2139320"/>
                    <a:pt x="1697644" y="2139320"/>
                  </a:cubicBezTo>
                  <a:cubicBezTo>
                    <a:pt x="1697644" y="2139320"/>
                    <a:pt x="1697644" y="2139320"/>
                    <a:pt x="1697644" y="2139320"/>
                  </a:cubicBezTo>
                  <a:close/>
                  <a:moveTo>
                    <a:pt x="4855860" y="1215253"/>
                  </a:moveTo>
                  <a:cubicBezTo>
                    <a:pt x="4855860" y="1215253"/>
                    <a:pt x="4855860" y="1215253"/>
                    <a:pt x="4855860" y="1215253"/>
                  </a:cubicBezTo>
                  <a:cubicBezTo>
                    <a:pt x="4855860" y="1215253"/>
                    <a:pt x="4855860" y="1215253"/>
                    <a:pt x="4855860" y="1215253"/>
                  </a:cubicBezTo>
                  <a:cubicBezTo>
                    <a:pt x="4855860" y="1215253"/>
                    <a:pt x="4855860" y="1215253"/>
                    <a:pt x="4855860" y="1215253"/>
                  </a:cubicBezTo>
                  <a:cubicBezTo>
                    <a:pt x="4855860" y="1215253"/>
                    <a:pt x="4855860" y="1215253"/>
                    <a:pt x="4855860" y="1215253"/>
                  </a:cubicBezTo>
                  <a:cubicBezTo>
                    <a:pt x="4855860" y="1215253"/>
                    <a:pt x="4855860" y="1215253"/>
                    <a:pt x="4855860" y="121525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8B9761C-DB86-492D-871D-F63C3F04DC0C}"/>
                </a:ext>
              </a:extLst>
            </p:cNvPr>
            <p:cNvSpPr/>
            <p:nvPr/>
          </p:nvSpPr>
          <p:spPr>
            <a:xfrm>
              <a:off x="2942403" y="1232079"/>
              <a:ext cx="6832268" cy="3396406"/>
            </a:xfrm>
            <a:custGeom>
              <a:avLst/>
              <a:gdLst>
                <a:gd name="connsiteX0" fmla="*/ 6786474 w 6832268"/>
                <a:gd name="connsiteY0" fmla="*/ 2191979 h 3396406"/>
                <a:gd name="connsiteX1" fmla="*/ 6832268 w 6832268"/>
                <a:gd name="connsiteY1" fmla="*/ 2191979 h 3396406"/>
                <a:gd name="connsiteX2" fmla="*/ 6832268 w 6832268"/>
                <a:gd name="connsiteY2" fmla="*/ 3341785 h 3396406"/>
                <a:gd name="connsiteX3" fmla="*/ 6786474 w 6832268"/>
                <a:gd name="connsiteY3" fmla="*/ 3341785 h 3396406"/>
                <a:gd name="connsiteX4" fmla="*/ 5548275 w 6832268"/>
                <a:gd name="connsiteY4" fmla="*/ 2062322 h 3396406"/>
                <a:gd name="connsiteX5" fmla="*/ 5594069 w 6832268"/>
                <a:gd name="connsiteY5" fmla="*/ 2062322 h 3396406"/>
                <a:gd name="connsiteX6" fmla="*/ 5594069 w 6832268"/>
                <a:gd name="connsiteY6" fmla="*/ 3341785 h 3396406"/>
                <a:gd name="connsiteX7" fmla="*/ 5548275 w 6832268"/>
                <a:gd name="connsiteY7" fmla="*/ 3341785 h 3396406"/>
                <a:gd name="connsiteX8" fmla="*/ 3619680 w 6832268"/>
                <a:gd name="connsiteY8" fmla="*/ 1103967 h 3396406"/>
                <a:gd name="connsiteX9" fmla="*/ 3635543 w 6832268"/>
                <a:gd name="connsiteY9" fmla="*/ 1110587 h 3396406"/>
                <a:gd name="connsiteX10" fmla="*/ 4108374 w 6832268"/>
                <a:gd name="connsiteY10" fmla="*/ 1315832 h 3396406"/>
                <a:gd name="connsiteX11" fmla="*/ 5733221 w 6832268"/>
                <a:gd name="connsiteY11" fmla="*/ 2023150 h 3396406"/>
                <a:gd name="connsiteX12" fmla="*/ 5750324 w 6832268"/>
                <a:gd name="connsiteY12" fmla="*/ 2082185 h 3396406"/>
                <a:gd name="connsiteX13" fmla="*/ 4331274 w 6832268"/>
                <a:gd name="connsiteY13" fmla="*/ 1464247 h 3396406"/>
                <a:gd name="connsiteX14" fmla="*/ 3623956 w 6832268"/>
                <a:gd name="connsiteY14" fmla="*/ 1157485 h 3396406"/>
                <a:gd name="connsiteX15" fmla="*/ 3604645 w 6832268"/>
                <a:gd name="connsiteY15" fmla="*/ 1112242 h 3396406"/>
                <a:gd name="connsiteX16" fmla="*/ 3619680 w 6832268"/>
                <a:gd name="connsiteY16" fmla="*/ 1103967 h 3396406"/>
                <a:gd name="connsiteX17" fmla="*/ 5103170 w 6832268"/>
                <a:gd name="connsiteY17" fmla="*/ 984163 h 3396406"/>
                <a:gd name="connsiteX18" fmla="*/ 5149124 w 6832268"/>
                <a:gd name="connsiteY18" fmla="*/ 984163 h 3396406"/>
                <a:gd name="connsiteX19" fmla="*/ 5160613 w 6832268"/>
                <a:gd name="connsiteY19" fmla="*/ 995652 h 3396406"/>
                <a:gd name="connsiteX20" fmla="*/ 5160613 w 6832268"/>
                <a:gd name="connsiteY20" fmla="*/ 1347747 h 3396406"/>
                <a:gd name="connsiteX21" fmla="*/ 5149124 w 6832268"/>
                <a:gd name="connsiteY21" fmla="*/ 1359236 h 3396406"/>
                <a:gd name="connsiteX22" fmla="*/ 5103170 w 6832268"/>
                <a:gd name="connsiteY22" fmla="*/ 1359236 h 3396406"/>
                <a:gd name="connsiteX23" fmla="*/ 5091681 w 6832268"/>
                <a:gd name="connsiteY23" fmla="*/ 1347747 h 3396406"/>
                <a:gd name="connsiteX24" fmla="*/ 5091681 w 6832268"/>
                <a:gd name="connsiteY24" fmla="*/ 995652 h 3396406"/>
                <a:gd name="connsiteX25" fmla="*/ 5103170 w 6832268"/>
                <a:gd name="connsiteY25" fmla="*/ 984163 h 3396406"/>
                <a:gd name="connsiteX26" fmla="*/ 4804163 w 6832268"/>
                <a:gd name="connsiteY26" fmla="*/ 929693 h 3396406"/>
                <a:gd name="connsiteX27" fmla="*/ 4850117 w 6832268"/>
                <a:gd name="connsiteY27" fmla="*/ 929693 h 3396406"/>
                <a:gd name="connsiteX28" fmla="*/ 4861606 w 6832268"/>
                <a:gd name="connsiteY28" fmla="*/ 941182 h 3396406"/>
                <a:gd name="connsiteX29" fmla="*/ 4861606 w 6832268"/>
                <a:gd name="connsiteY29" fmla="*/ 1293277 h 3396406"/>
                <a:gd name="connsiteX30" fmla="*/ 4850117 w 6832268"/>
                <a:gd name="connsiteY30" fmla="*/ 1304766 h 3396406"/>
                <a:gd name="connsiteX31" fmla="*/ 4804163 w 6832268"/>
                <a:gd name="connsiteY31" fmla="*/ 1304766 h 3396406"/>
                <a:gd name="connsiteX32" fmla="*/ 4792674 w 6832268"/>
                <a:gd name="connsiteY32" fmla="*/ 1293277 h 3396406"/>
                <a:gd name="connsiteX33" fmla="*/ 4792674 w 6832268"/>
                <a:gd name="connsiteY33" fmla="*/ 941182 h 3396406"/>
                <a:gd name="connsiteX34" fmla="*/ 4804163 w 6832268"/>
                <a:gd name="connsiteY34" fmla="*/ 929693 h 3396406"/>
                <a:gd name="connsiteX35" fmla="*/ 4496898 w 6832268"/>
                <a:gd name="connsiteY35" fmla="*/ 864765 h 3396406"/>
                <a:gd name="connsiteX36" fmla="*/ 4549459 w 6832268"/>
                <a:gd name="connsiteY36" fmla="*/ 864765 h 3396406"/>
                <a:gd name="connsiteX37" fmla="*/ 4562600 w 6832268"/>
                <a:gd name="connsiteY37" fmla="*/ 877906 h 3396406"/>
                <a:gd name="connsiteX38" fmla="*/ 4562600 w 6832268"/>
                <a:gd name="connsiteY38" fmla="*/ 1237157 h 3396406"/>
                <a:gd name="connsiteX39" fmla="*/ 4549459 w 6832268"/>
                <a:gd name="connsiteY39" fmla="*/ 1250298 h 3396406"/>
                <a:gd name="connsiteX40" fmla="*/ 4496898 w 6832268"/>
                <a:gd name="connsiteY40" fmla="*/ 1250298 h 3396406"/>
                <a:gd name="connsiteX41" fmla="*/ 4483757 w 6832268"/>
                <a:gd name="connsiteY41" fmla="*/ 1237157 h 3396406"/>
                <a:gd name="connsiteX42" fmla="*/ 4483757 w 6832268"/>
                <a:gd name="connsiteY42" fmla="*/ 877906 h 3396406"/>
                <a:gd name="connsiteX43" fmla="*/ 4496898 w 6832268"/>
                <a:gd name="connsiteY43" fmla="*/ 864765 h 3396406"/>
                <a:gd name="connsiteX44" fmla="*/ 4203459 w 6832268"/>
                <a:gd name="connsiteY44" fmla="*/ 789088 h 3396406"/>
                <a:gd name="connsiteX45" fmla="*/ 4243638 w 6832268"/>
                <a:gd name="connsiteY45" fmla="*/ 789088 h 3396406"/>
                <a:gd name="connsiteX46" fmla="*/ 4253683 w 6832268"/>
                <a:gd name="connsiteY46" fmla="*/ 799133 h 3396406"/>
                <a:gd name="connsiteX47" fmla="*/ 4253683 w 6832268"/>
                <a:gd name="connsiteY47" fmla="*/ 1175325 h 3396406"/>
                <a:gd name="connsiteX48" fmla="*/ 4243638 w 6832268"/>
                <a:gd name="connsiteY48" fmla="*/ 1185370 h 3396406"/>
                <a:gd name="connsiteX49" fmla="*/ 4203459 w 6832268"/>
                <a:gd name="connsiteY49" fmla="*/ 1185370 h 3396406"/>
                <a:gd name="connsiteX50" fmla="*/ 4193414 w 6832268"/>
                <a:gd name="connsiteY50" fmla="*/ 1175325 h 3396406"/>
                <a:gd name="connsiteX51" fmla="*/ 4193414 w 6832268"/>
                <a:gd name="connsiteY51" fmla="*/ 799133 h 3396406"/>
                <a:gd name="connsiteX52" fmla="*/ 4203459 w 6832268"/>
                <a:gd name="connsiteY52" fmla="*/ 789088 h 3396406"/>
                <a:gd name="connsiteX53" fmla="*/ 3913116 w 6832268"/>
                <a:gd name="connsiteY53" fmla="*/ 713411 h 3396406"/>
                <a:gd name="connsiteX54" fmla="*/ 3953295 w 6832268"/>
                <a:gd name="connsiteY54" fmla="*/ 713411 h 3396406"/>
                <a:gd name="connsiteX55" fmla="*/ 3963340 w 6832268"/>
                <a:gd name="connsiteY55" fmla="*/ 723456 h 3396406"/>
                <a:gd name="connsiteX56" fmla="*/ 3963340 w 6832268"/>
                <a:gd name="connsiteY56" fmla="*/ 1099648 h 3396406"/>
                <a:gd name="connsiteX57" fmla="*/ 3953295 w 6832268"/>
                <a:gd name="connsiteY57" fmla="*/ 1109693 h 3396406"/>
                <a:gd name="connsiteX58" fmla="*/ 3913116 w 6832268"/>
                <a:gd name="connsiteY58" fmla="*/ 1109693 h 3396406"/>
                <a:gd name="connsiteX59" fmla="*/ 3903071 w 6832268"/>
                <a:gd name="connsiteY59" fmla="*/ 1099648 h 3396406"/>
                <a:gd name="connsiteX60" fmla="*/ 3903071 w 6832268"/>
                <a:gd name="connsiteY60" fmla="*/ 723456 h 3396406"/>
                <a:gd name="connsiteX61" fmla="*/ 3913116 w 6832268"/>
                <a:gd name="connsiteY61" fmla="*/ 713411 h 3396406"/>
                <a:gd name="connsiteX62" fmla="*/ 3622773 w 6832268"/>
                <a:gd name="connsiteY62" fmla="*/ 637734 h 3396406"/>
                <a:gd name="connsiteX63" fmla="*/ 3662952 w 6832268"/>
                <a:gd name="connsiteY63" fmla="*/ 637734 h 3396406"/>
                <a:gd name="connsiteX64" fmla="*/ 3672997 w 6832268"/>
                <a:gd name="connsiteY64" fmla="*/ 647779 h 3396406"/>
                <a:gd name="connsiteX65" fmla="*/ 3672997 w 6832268"/>
                <a:gd name="connsiteY65" fmla="*/ 1023971 h 3396406"/>
                <a:gd name="connsiteX66" fmla="*/ 3662952 w 6832268"/>
                <a:gd name="connsiteY66" fmla="*/ 1034016 h 3396406"/>
                <a:gd name="connsiteX67" fmla="*/ 3622773 w 6832268"/>
                <a:gd name="connsiteY67" fmla="*/ 1034016 h 3396406"/>
                <a:gd name="connsiteX68" fmla="*/ 3612728 w 6832268"/>
                <a:gd name="connsiteY68" fmla="*/ 1023971 h 3396406"/>
                <a:gd name="connsiteX69" fmla="*/ 3612728 w 6832268"/>
                <a:gd name="connsiteY69" fmla="*/ 647779 h 3396406"/>
                <a:gd name="connsiteX70" fmla="*/ 3622773 w 6832268"/>
                <a:gd name="connsiteY70" fmla="*/ 637734 h 3396406"/>
                <a:gd name="connsiteX71" fmla="*/ 2020697 w 6832268"/>
                <a:gd name="connsiteY71" fmla="*/ 566720 h 3396406"/>
                <a:gd name="connsiteX72" fmla="*/ 2044904 w 6832268"/>
                <a:gd name="connsiteY72" fmla="*/ 575962 h 3396406"/>
                <a:gd name="connsiteX73" fmla="*/ 2041041 w 6832268"/>
                <a:gd name="connsiteY73" fmla="*/ 1132106 h 3396406"/>
                <a:gd name="connsiteX74" fmla="*/ 2036076 w 6832268"/>
                <a:gd name="connsiteY74" fmla="*/ 1137623 h 3396406"/>
                <a:gd name="connsiteX75" fmla="*/ 300884 w 6832268"/>
                <a:gd name="connsiteY75" fmla="*/ 2050184 h 3396406"/>
                <a:gd name="connsiteX76" fmla="*/ 326816 w 6832268"/>
                <a:gd name="connsiteY76" fmla="*/ 2084944 h 3396406"/>
                <a:gd name="connsiteX77" fmla="*/ 302539 w 6832268"/>
                <a:gd name="connsiteY77" fmla="*/ 2099289 h 3396406"/>
                <a:gd name="connsiteX78" fmla="*/ 284333 w 6832268"/>
                <a:gd name="connsiteY78" fmla="*/ 2116392 h 3396406"/>
                <a:gd name="connsiteX79" fmla="*/ 289851 w 6832268"/>
                <a:gd name="connsiteY79" fmla="*/ 3396406 h 3396406"/>
                <a:gd name="connsiteX80" fmla="*/ 250126 w 6832268"/>
                <a:gd name="connsiteY80" fmla="*/ 3393647 h 3396406"/>
                <a:gd name="connsiteX81" fmla="*/ 234677 w 6832268"/>
                <a:gd name="connsiteY81" fmla="*/ 2103151 h 3396406"/>
                <a:gd name="connsiteX82" fmla="*/ 224194 w 6832268"/>
                <a:gd name="connsiteY82" fmla="*/ 2100944 h 3396406"/>
                <a:gd name="connsiteX83" fmla="*/ 204884 w 6832268"/>
                <a:gd name="connsiteY83" fmla="*/ 2100944 h 3396406"/>
                <a:gd name="connsiteX84" fmla="*/ 20054 w 6832268"/>
                <a:gd name="connsiteY84" fmla="*/ 2201359 h 3396406"/>
                <a:gd name="connsiteX85" fmla="*/ 9019 w 6832268"/>
                <a:gd name="connsiteY85" fmla="*/ 2201359 h 3396406"/>
                <a:gd name="connsiteX86" fmla="*/ 36606 w 6832268"/>
                <a:gd name="connsiteY86" fmla="*/ 2135703 h 3396406"/>
                <a:gd name="connsiteX87" fmla="*/ 1960489 w 6832268"/>
                <a:gd name="connsiteY87" fmla="*/ 1122727 h 3396406"/>
                <a:gd name="connsiteX88" fmla="*/ 1989179 w 6832268"/>
                <a:gd name="connsiteY88" fmla="*/ 1102864 h 3396406"/>
                <a:gd name="connsiteX89" fmla="*/ 1989731 w 6832268"/>
                <a:gd name="connsiteY89" fmla="*/ 607962 h 3396406"/>
                <a:gd name="connsiteX90" fmla="*/ 1995248 w 6832268"/>
                <a:gd name="connsiteY90" fmla="*/ 571548 h 3396406"/>
                <a:gd name="connsiteX91" fmla="*/ 2020697 w 6832268"/>
                <a:gd name="connsiteY91" fmla="*/ 566720 h 3396406"/>
                <a:gd name="connsiteX92" fmla="*/ 4322240 w 6832268"/>
                <a:gd name="connsiteY92" fmla="*/ 340924 h 3396406"/>
                <a:gd name="connsiteX93" fmla="*/ 4341206 w 6832268"/>
                <a:gd name="connsiteY93" fmla="*/ 340924 h 3396406"/>
                <a:gd name="connsiteX94" fmla="*/ 4411275 w 6832268"/>
                <a:gd name="connsiteY94" fmla="*/ 433615 h 3396406"/>
                <a:gd name="connsiteX95" fmla="*/ 4411275 w 6832268"/>
                <a:gd name="connsiteY95" fmla="*/ 492098 h 3396406"/>
                <a:gd name="connsiteX96" fmla="*/ 4411827 w 6832268"/>
                <a:gd name="connsiteY96" fmla="*/ 594168 h 3396406"/>
                <a:gd name="connsiteX97" fmla="*/ 4390309 w 6832268"/>
                <a:gd name="connsiteY97" fmla="*/ 611271 h 3396406"/>
                <a:gd name="connsiteX98" fmla="*/ 4320791 w 6832268"/>
                <a:gd name="connsiteY98" fmla="*/ 519133 h 3396406"/>
                <a:gd name="connsiteX99" fmla="*/ 4318585 w 6832268"/>
                <a:gd name="connsiteY99" fmla="*/ 359131 h 3396406"/>
                <a:gd name="connsiteX100" fmla="*/ 4322240 w 6832268"/>
                <a:gd name="connsiteY100" fmla="*/ 340924 h 3396406"/>
                <a:gd name="connsiteX101" fmla="*/ 4323136 w 6832268"/>
                <a:gd name="connsiteY101" fmla="*/ 254819 h 3396406"/>
                <a:gd name="connsiteX102" fmla="*/ 4370447 w 6832268"/>
                <a:gd name="connsiteY102" fmla="*/ 259819 h 3396406"/>
                <a:gd name="connsiteX103" fmla="*/ 4524380 w 6832268"/>
                <a:gd name="connsiteY103" fmla="*/ 306165 h 3396406"/>
                <a:gd name="connsiteX104" fmla="*/ 4539829 w 6832268"/>
                <a:gd name="connsiteY104" fmla="*/ 334854 h 3396406"/>
                <a:gd name="connsiteX105" fmla="*/ 4492931 w 6832268"/>
                <a:gd name="connsiteY105" fmla="*/ 365751 h 3396406"/>
                <a:gd name="connsiteX106" fmla="*/ 4368792 w 6832268"/>
                <a:gd name="connsiteY106" fmla="*/ 333199 h 3396406"/>
                <a:gd name="connsiteX107" fmla="*/ 4292102 w 6832268"/>
                <a:gd name="connsiteY107" fmla="*/ 323269 h 3396406"/>
                <a:gd name="connsiteX108" fmla="*/ 3779544 w 6832268"/>
                <a:gd name="connsiteY108" fmla="*/ 330440 h 3396406"/>
                <a:gd name="connsiteX109" fmla="*/ 3776785 w 6832268"/>
                <a:gd name="connsiteY109" fmla="*/ 283544 h 3396406"/>
                <a:gd name="connsiteX110" fmla="*/ 4237480 w 6832268"/>
                <a:gd name="connsiteY110" fmla="*/ 258717 h 3396406"/>
                <a:gd name="connsiteX111" fmla="*/ 4323136 w 6832268"/>
                <a:gd name="connsiteY111" fmla="*/ 254819 h 3396406"/>
                <a:gd name="connsiteX112" fmla="*/ 3447403 w 6832268"/>
                <a:gd name="connsiteY112" fmla="*/ 82715 h 3396406"/>
                <a:gd name="connsiteX113" fmla="*/ 3514714 w 6832268"/>
                <a:gd name="connsiteY113" fmla="*/ 90438 h 3396406"/>
                <a:gd name="connsiteX114" fmla="*/ 3540093 w 6832268"/>
                <a:gd name="connsiteY114" fmla="*/ 120233 h 3396406"/>
                <a:gd name="connsiteX115" fmla="*/ 3540093 w 6832268"/>
                <a:gd name="connsiteY115" fmla="*/ 374029 h 3396406"/>
                <a:gd name="connsiteX116" fmla="*/ 3526852 w 6832268"/>
                <a:gd name="connsiteY116" fmla="*/ 397753 h 3396406"/>
                <a:gd name="connsiteX117" fmla="*/ 3516369 w 6832268"/>
                <a:gd name="connsiteY117" fmla="*/ 393891 h 3396406"/>
                <a:gd name="connsiteX118" fmla="*/ 3447403 w 6832268"/>
                <a:gd name="connsiteY118" fmla="*/ 364650 h 3396406"/>
                <a:gd name="connsiteX119" fmla="*/ 3442989 w 6832268"/>
                <a:gd name="connsiteY119" fmla="*/ 291821 h 3396406"/>
                <a:gd name="connsiteX120" fmla="*/ 3439679 w 6832268"/>
                <a:gd name="connsiteY120" fmla="*/ 109750 h 3396406"/>
                <a:gd name="connsiteX121" fmla="*/ 3447403 w 6832268"/>
                <a:gd name="connsiteY121" fmla="*/ 82715 h 3396406"/>
                <a:gd name="connsiteX122" fmla="*/ 3440149 w 6832268"/>
                <a:gd name="connsiteY122" fmla="*/ 298 h 3396406"/>
                <a:gd name="connsiteX123" fmla="*/ 3484369 w 6832268"/>
                <a:gd name="connsiteY123" fmla="*/ 2161 h 3396406"/>
                <a:gd name="connsiteX124" fmla="*/ 3673613 w 6832268"/>
                <a:gd name="connsiteY124" fmla="*/ 71127 h 3396406"/>
                <a:gd name="connsiteX125" fmla="*/ 3698441 w 6832268"/>
                <a:gd name="connsiteY125" fmla="*/ 88230 h 3396406"/>
                <a:gd name="connsiteX126" fmla="*/ 3650992 w 6832268"/>
                <a:gd name="connsiteY126" fmla="*/ 113611 h 3396406"/>
                <a:gd name="connsiteX127" fmla="*/ 3543404 w 6832268"/>
                <a:gd name="connsiteY127" fmla="*/ 86575 h 3396406"/>
                <a:gd name="connsiteX128" fmla="*/ 3439127 w 6832268"/>
                <a:gd name="connsiteY128" fmla="*/ 58990 h 3396406"/>
                <a:gd name="connsiteX129" fmla="*/ 2952501 w 6832268"/>
                <a:gd name="connsiteY129" fmla="*/ 84369 h 3396406"/>
                <a:gd name="connsiteX130" fmla="*/ 2891810 w 6832268"/>
                <a:gd name="connsiteY130" fmla="*/ 86024 h 3396406"/>
                <a:gd name="connsiteX131" fmla="*/ 2818430 w 6832268"/>
                <a:gd name="connsiteY131" fmla="*/ 81059 h 3396406"/>
                <a:gd name="connsiteX132" fmla="*/ 2816223 w 6832268"/>
                <a:gd name="connsiteY132" fmla="*/ 55127 h 3396406"/>
                <a:gd name="connsiteX133" fmla="*/ 2846016 w 6832268"/>
                <a:gd name="connsiteY133" fmla="*/ 50713 h 3396406"/>
                <a:gd name="connsiteX134" fmla="*/ 3281884 w 6832268"/>
                <a:gd name="connsiteY134" fmla="*/ 20367 h 3396406"/>
                <a:gd name="connsiteX135" fmla="*/ 3440149 w 6832268"/>
                <a:gd name="connsiteY135" fmla="*/ 298 h 3396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6832268" h="3396406">
                  <a:moveTo>
                    <a:pt x="6786474" y="2191979"/>
                  </a:moveTo>
                  <a:lnTo>
                    <a:pt x="6832268" y="2191979"/>
                  </a:lnTo>
                  <a:lnTo>
                    <a:pt x="6832268" y="3341785"/>
                  </a:lnTo>
                  <a:lnTo>
                    <a:pt x="6786474" y="3341785"/>
                  </a:lnTo>
                  <a:close/>
                  <a:moveTo>
                    <a:pt x="5548275" y="2062322"/>
                  </a:moveTo>
                  <a:lnTo>
                    <a:pt x="5594069" y="2062322"/>
                  </a:lnTo>
                  <a:lnTo>
                    <a:pt x="5594069" y="3341785"/>
                  </a:lnTo>
                  <a:lnTo>
                    <a:pt x="5548275" y="3341785"/>
                  </a:lnTo>
                  <a:close/>
                  <a:moveTo>
                    <a:pt x="3619680" y="1103967"/>
                  </a:moveTo>
                  <a:cubicBezTo>
                    <a:pt x="3624921" y="1104932"/>
                    <a:pt x="3630301" y="1108381"/>
                    <a:pt x="3635543" y="1110587"/>
                  </a:cubicBezTo>
                  <a:cubicBezTo>
                    <a:pt x="3793337" y="1179003"/>
                    <a:pt x="3950580" y="1247417"/>
                    <a:pt x="4108374" y="1315832"/>
                  </a:cubicBezTo>
                  <a:cubicBezTo>
                    <a:pt x="4650174" y="1551421"/>
                    <a:pt x="5191973" y="1787561"/>
                    <a:pt x="5733221" y="2023150"/>
                  </a:cubicBezTo>
                  <a:cubicBezTo>
                    <a:pt x="5775704" y="2041909"/>
                    <a:pt x="5775704" y="2041909"/>
                    <a:pt x="5750324" y="2082185"/>
                  </a:cubicBezTo>
                  <a:cubicBezTo>
                    <a:pt x="5277491" y="1876389"/>
                    <a:pt x="4804658" y="1670042"/>
                    <a:pt x="4331274" y="1464247"/>
                  </a:cubicBezTo>
                  <a:cubicBezTo>
                    <a:pt x="4095685" y="1361625"/>
                    <a:pt x="3860096" y="1258452"/>
                    <a:pt x="3623956" y="1157485"/>
                  </a:cubicBezTo>
                  <a:cubicBezTo>
                    <a:pt x="3598576" y="1147002"/>
                    <a:pt x="3591404" y="1135968"/>
                    <a:pt x="3604645" y="1112242"/>
                  </a:cubicBezTo>
                  <a:cubicBezTo>
                    <a:pt x="3609335" y="1104518"/>
                    <a:pt x="3614438" y="1103001"/>
                    <a:pt x="3619680" y="1103967"/>
                  </a:cubicBezTo>
                  <a:close/>
                  <a:moveTo>
                    <a:pt x="5103170" y="984163"/>
                  </a:moveTo>
                  <a:lnTo>
                    <a:pt x="5149124" y="984163"/>
                  </a:lnTo>
                  <a:cubicBezTo>
                    <a:pt x="5155469" y="984163"/>
                    <a:pt x="5160613" y="989307"/>
                    <a:pt x="5160613" y="995652"/>
                  </a:cubicBezTo>
                  <a:lnTo>
                    <a:pt x="5160613" y="1347747"/>
                  </a:lnTo>
                  <a:cubicBezTo>
                    <a:pt x="5160613" y="1354092"/>
                    <a:pt x="5155469" y="1359236"/>
                    <a:pt x="5149124" y="1359236"/>
                  </a:cubicBezTo>
                  <a:lnTo>
                    <a:pt x="5103170" y="1359236"/>
                  </a:lnTo>
                  <a:cubicBezTo>
                    <a:pt x="5096825" y="1359236"/>
                    <a:pt x="5091681" y="1354092"/>
                    <a:pt x="5091681" y="1347747"/>
                  </a:cubicBezTo>
                  <a:lnTo>
                    <a:pt x="5091681" y="995652"/>
                  </a:lnTo>
                  <a:cubicBezTo>
                    <a:pt x="5091681" y="989307"/>
                    <a:pt x="5096825" y="984163"/>
                    <a:pt x="5103170" y="984163"/>
                  </a:cubicBezTo>
                  <a:close/>
                  <a:moveTo>
                    <a:pt x="4804163" y="929693"/>
                  </a:moveTo>
                  <a:lnTo>
                    <a:pt x="4850117" y="929693"/>
                  </a:lnTo>
                  <a:cubicBezTo>
                    <a:pt x="4856462" y="929693"/>
                    <a:pt x="4861606" y="934837"/>
                    <a:pt x="4861606" y="941182"/>
                  </a:cubicBezTo>
                  <a:lnTo>
                    <a:pt x="4861606" y="1293277"/>
                  </a:lnTo>
                  <a:cubicBezTo>
                    <a:pt x="4861606" y="1299622"/>
                    <a:pt x="4856462" y="1304766"/>
                    <a:pt x="4850117" y="1304766"/>
                  </a:cubicBezTo>
                  <a:lnTo>
                    <a:pt x="4804163" y="1304766"/>
                  </a:lnTo>
                  <a:cubicBezTo>
                    <a:pt x="4797818" y="1304766"/>
                    <a:pt x="4792674" y="1299622"/>
                    <a:pt x="4792674" y="1293277"/>
                  </a:cubicBezTo>
                  <a:lnTo>
                    <a:pt x="4792674" y="941182"/>
                  </a:lnTo>
                  <a:cubicBezTo>
                    <a:pt x="4792674" y="934837"/>
                    <a:pt x="4797818" y="929693"/>
                    <a:pt x="4804163" y="929693"/>
                  </a:cubicBezTo>
                  <a:close/>
                  <a:moveTo>
                    <a:pt x="4496898" y="864765"/>
                  </a:moveTo>
                  <a:lnTo>
                    <a:pt x="4549459" y="864765"/>
                  </a:lnTo>
                  <a:cubicBezTo>
                    <a:pt x="4556717" y="864765"/>
                    <a:pt x="4562600" y="870648"/>
                    <a:pt x="4562600" y="877906"/>
                  </a:cubicBezTo>
                  <a:lnTo>
                    <a:pt x="4562600" y="1237157"/>
                  </a:lnTo>
                  <a:cubicBezTo>
                    <a:pt x="4562600" y="1244415"/>
                    <a:pt x="4556717" y="1250298"/>
                    <a:pt x="4549459" y="1250298"/>
                  </a:cubicBezTo>
                  <a:lnTo>
                    <a:pt x="4496898" y="1250298"/>
                  </a:lnTo>
                  <a:cubicBezTo>
                    <a:pt x="4489640" y="1250298"/>
                    <a:pt x="4483757" y="1244415"/>
                    <a:pt x="4483757" y="1237157"/>
                  </a:cubicBezTo>
                  <a:lnTo>
                    <a:pt x="4483757" y="877906"/>
                  </a:lnTo>
                  <a:cubicBezTo>
                    <a:pt x="4483757" y="870648"/>
                    <a:pt x="4489640" y="864765"/>
                    <a:pt x="4496898" y="864765"/>
                  </a:cubicBezTo>
                  <a:close/>
                  <a:moveTo>
                    <a:pt x="4203459" y="789088"/>
                  </a:moveTo>
                  <a:lnTo>
                    <a:pt x="4243638" y="789088"/>
                  </a:lnTo>
                  <a:cubicBezTo>
                    <a:pt x="4249186" y="789088"/>
                    <a:pt x="4253683" y="793585"/>
                    <a:pt x="4253683" y="799133"/>
                  </a:cubicBezTo>
                  <a:lnTo>
                    <a:pt x="4253683" y="1175325"/>
                  </a:lnTo>
                  <a:cubicBezTo>
                    <a:pt x="4253683" y="1180873"/>
                    <a:pt x="4249186" y="1185370"/>
                    <a:pt x="4243638" y="1185370"/>
                  </a:cubicBezTo>
                  <a:lnTo>
                    <a:pt x="4203459" y="1185370"/>
                  </a:lnTo>
                  <a:cubicBezTo>
                    <a:pt x="4197911" y="1185370"/>
                    <a:pt x="4193414" y="1180873"/>
                    <a:pt x="4193414" y="1175325"/>
                  </a:cubicBezTo>
                  <a:lnTo>
                    <a:pt x="4193414" y="799133"/>
                  </a:lnTo>
                  <a:cubicBezTo>
                    <a:pt x="4193414" y="793585"/>
                    <a:pt x="4197911" y="789088"/>
                    <a:pt x="4203459" y="789088"/>
                  </a:cubicBezTo>
                  <a:close/>
                  <a:moveTo>
                    <a:pt x="3913116" y="713411"/>
                  </a:moveTo>
                  <a:lnTo>
                    <a:pt x="3953295" y="713411"/>
                  </a:lnTo>
                  <a:cubicBezTo>
                    <a:pt x="3958843" y="713411"/>
                    <a:pt x="3963340" y="717908"/>
                    <a:pt x="3963340" y="723456"/>
                  </a:cubicBezTo>
                  <a:lnTo>
                    <a:pt x="3963340" y="1099648"/>
                  </a:lnTo>
                  <a:cubicBezTo>
                    <a:pt x="3963340" y="1105196"/>
                    <a:pt x="3958843" y="1109693"/>
                    <a:pt x="3953295" y="1109693"/>
                  </a:cubicBezTo>
                  <a:lnTo>
                    <a:pt x="3913116" y="1109693"/>
                  </a:lnTo>
                  <a:cubicBezTo>
                    <a:pt x="3907568" y="1109693"/>
                    <a:pt x="3903071" y="1105196"/>
                    <a:pt x="3903071" y="1099648"/>
                  </a:cubicBezTo>
                  <a:lnTo>
                    <a:pt x="3903071" y="723456"/>
                  </a:lnTo>
                  <a:cubicBezTo>
                    <a:pt x="3903071" y="717908"/>
                    <a:pt x="3907568" y="713411"/>
                    <a:pt x="3913116" y="713411"/>
                  </a:cubicBezTo>
                  <a:close/>
                  <a:moveTo>
                    <a:pt x="3622773" y="637734"/>
                  </a:moveTo>
                  <a:lnTo>
                    <a:pt x="3662952" y="637734"/>
                  </a:lnTo>
                  <a:cubicBezTo>
                    <a:pt x="3668500" y="637734"/>
                    <a:pt x="3672997" y="642231"/>
                    <a:pt x="3672997" y="647779"/>
                  </a:cubicBezTo>
                  <a:lnTo>
                    <a:pt x="3672997" y="1023971"/>
                  </a:lnTo>
                  <a:cubicBezTo>
                    <a:pt x="3672997" y="1029519"/>
                    <a:pt x="3668500" y="1034016"/>
                    <a:pt x="3662952" y="1034016"/>
                  </a:cubicBezTo>
                  <a:lnTo>
                    <a:pt x="3622773" y="1034016"/>
                  </a:lnTo>
                  <a:cubicBezTo>
                    <a:pt x="3617225" y="1034016"/>
                    <a:pt x="3612728" y="1029519"/>
                    <a:pt x="3612728" y="1023971"/>
                  </a:cubicBezTo>
                  <a:lnTo>
                    <a:pt x="3612728" y="647779"/>
                  </a:lnTo>
                  <a:cubicBezTo>
                    <a:pt x="3612728" y="642231"/>
                    <a:pt x="3617225" y="637734"/>
                    <a:pt x="3622773" y="637734"/>
                  </a:cubicBezTo>
                  <a:close/>
                  <a:moveTo>
                    <a:pt x="2020697" y="566720"/>
                  </a:moveTo>
                  <a:cubicBezTo>
                    <a:pt x="2029042" y="566720"/>
                    <a:pt x="2037180" y="569065"/>
                    <a:pt x="2044904" y="575962"/>
                  </a:cubicBezTo>
                  <a:cubicBezTo>
                    <a:pt x="2038835" y="676377"/>
                    <a:pt x="2041594" y="1046036"/>
                    <a:pt x="2041041" y="1132106"/>
                  </a:cubicBezTo>
                  <a:cubicBezTo>
                    <a:pt x="2041041" y="1135968"/>
                    <a:pt x="2038284" y="1135968"/>
                    <a:pt x="2036076" y="1137623"/>
                  </a:cubicBezTo>
                  <a:cubicBezTo>
                    <a:pt x="1460070" y="1440523"/>
                    <a:pt x="883512" y="1743975"/>
                    <a:pt x="300884" y="2050184"/>
                  </a:cubicBezTo>
                  <a:cubicBezTo>
                    <a:pt x="331781" y="2051288"/>
                    <a:pt x="326816" y="2069496"/>
                    <a:pt x="326816" y="2084944"/>
                  </a:cubicBezTo>
                  <a:cubicBezTo>
                    <a:pt x="326816" y="2102599"/>
                    <a:pt x="312471" y="2098737"/>
                    <a:pt x="302539" y="2099289"/>
                  </a:cubicBezTo>
                  <a:cubicBezTo>
                    <a:pt x="290953" y="2099840"/>
                    <a:pt x="283780" y="2102048"/>
                    <a:pt x="284333" y="2116392"/>
                  </a:cubicBezTo>
                  <a:cubicBezTo>
                    <a:pt x="285988" y="2175427"/>
                    <a:pt x="289851" y="3381510"/>
                    <a:pt x="289851" y="3396406"/>
                  </a:cubicBezTo>
                  <a:cubicBezTo>
                    <a:pt x="274953" y="3393647"/>
                    <a:pt x="274953" y="3393647"/>
                    <a:pt x="250126" y="3393647"/>
                  </a:cubicBezTo>
                  <a:cubicBezTo>
                    <a:pt x="247918" y="3321371"/>
                    <a:pt x="241298" y="2146186"/>
                    <a:pt x="234677" y="2103151"/>
                  </a:cubicBezTo>
                  <a:cubicBezTo>
                    <a:pt x="231367" y="2102599"/>
                    <a:pt x="227504" y="2101495"/>
                    <a:pt x="224194" y="2100944"/>
                  </a:cubicBezTo>
                  <a:cubicBezTo>
                    <a:pt x="217021" y="2097082"/>
                    <a:pt x="210401" y="2098185"/>
                    <a:pt x="204884" y="2100944"/>
                  </a:cubicBezTo>
                  <a:cubicBezTo>
                    <a:pt x="143641" y="2134600"/>
                    <a:pt x="78537" y="2162186"/>
                    <a:pt x="20054" y="2201359"/>
                  </a:cubicBezTo>
                  <a:cubicBezTo>
                    <a:pt x="16743" y="2204118"/>
                    <a:pt x="12881" y="2204118"/>
                    <a:pt x="9019" y="2201359"/>
                  </a:cubicBezTo>
                  <a:cubicBezTo>
                    <a:pt x="-5877" y="2157772"/>
                    <a:pt x="-5877" y="2157772"/>
                    <a:pt x="36606" y="2135703"/>
                  </a:cubicBezTo>
                  <a:cubicBezTo>
                    <a:pt x="678268" y="1798044"/>
                    <a:pt x="1319379" y="1460385"/>
                    <a:pt x="1960489" y="1122727"/>
                  </a:cubicBezTo>
                  <a:cubicBezTo>
                    <a:pt x="1970972" y="1117209"/>
                    <a:pt x="1983662" y="1115554"/>
                    <a:pt x="1989179" y="1102864"/>
                  </a:cubicBezTo>
                  <a:cubicBezTo>
                    <a:pt x="1984214" y="1022863"/>
                    <a:pt x="1989731" y="639962"/>
                    <a:pt x="1989731" y="607962"/>
                  </a:cubicBezTo>
                  <a:cubicBezTo>
                    <a:pt x="1990283" y="595272"/>
                    <a:pt x="1988628" y="583134"/>
                    <a:pt x="1995248" y="571548"/>
                  </a:cubicBezTo>
                  <a:cubicBezTo>
                    <a:pt x="2003800" y="569065"/>
                    <a:pt x="2012352" y="566720"/>
                    <a:pt x="2020697" y="566720"/>
                  </a:cubicBezTo>
                  <a:close/>
                  <a:moveTo>
                    <a:pt x="4322240" y="340924"/>
                  </a:moveTo>
                  <a:cubicBezTo>
                    <a:pt x="4325481" y="337890"/>
                    <a:pt x="4331274" y="337890"/>
                    <a:pt x="4341206" y="340924"/>
                  </a:cubicBezTo>
                  <a:cubicBezTo>
                    <a:pt x="4410723" y="361890"/>
                    <a:pt x="4411275" y="361338"/>
                    <a:pt x="4411275" y="433615"/>
                  </a:cubicBezTo>
                  <a:cubicBezTo>
                    <a:pt x="4411275" y="453476"/>
                    <a:pt x="4411275" y="472787"/>
                    <a:pt x="4411275" y="492098"/>
                  </a:cubicBezTo>
                  <a:cubicBezTo>
                    <a:pt x="4411275" y="526305"/>
                    <a:pt x="4410723" y="559961"/>
                    <a:pt x="4411827" y="594168"/>
                  </a:cubicBezTo>
                  <a:cubicBezTo>
                    <a:pt x="4412378" y="610720"/>
                    <a:pt x="4409620" y="617341"/>
                    <a:pt x="4390309" y="611271"/>
                  </a:cubicBezTo>
                  <a:cubicBezTo>
                    <a:pt x="4321895" y="590306"/>
                    <a:pt x="4321343" y="590858"/>
                    <a:pt x="4320791" y="519133"/>
                  </a:cubicBezTo>
                  <a:cubicBezTo>
                    <a:pt x="4320240" y="465615"/>
                    <a:pt x="4320240" y="412649"/>
                    <a:pt x="4318585" y="359131"/>
                  </a:cubicBezTo>
                  <a:cubicBezTo>
                    <a:pt x="4318309" y="350028"/>
                    <a:pt x="4318998" y="343959"/>
                    <a:pt x="4322240" y="340924"/>
                  </a:cubicBezTo>
                  <a:close/>
                  <a:moveTo>
                    <a:pt x="4323136" y="254819"/>
                  </a:moveTo>
                  <a:cubicBezTo>
                    <a:pt x="4338033" y="254601"/>
                    <a:pt x="4346539" y="255865"/>
                    <a:pt x="4370447" y="259819"/>
                  </a:cubicBezTo>
                  <a:cubicBezTo>
                    <a:pt x="4406862" y="266992"/>
                    <a:pt x="4496149" y="293659"/>
                    <a:pt x="4524380" y="306165"/>
                  </a:cubicBezTo>
                  <a:cubicBezTo>
                    <a:pt x="4536518" y="312234"/>
                    <a:pt x="4544242" y="319958"/>
                    <a:pt x="4539829" y="334854"/>
                  </a:cubicBezTo>
                  <a:cubicBezTo>
                    <a:pt x="4532656" y="368510"/>
                    <a:pt x="4527138" y="371269"/>
                    <a:pt x="4492931" y="365751"/>
                  </a:cubicBezTo>
                  <a:cubicBezTo>
                    <a:pt x="4450448" y="359131"/>
                    <a:pt x="4412378" y="337062"/>
                    <a:pt x="4368792" y="333199"/>
                  </a:cubicBezTo>
                  <a:cubicBezTo>
                    <a:pt x="4343964" y="329338"/>
                    <a:pt x="4318032" y="326579"/>
                    <a:pt x="4292102" y="323269"/>
                  </a:cubicBezTo>
                  <a:cubicBezTo>
                    <a:pt x="4121249" y="325659"/>
                    <a:pt x="3865430" y="337062"/>
                    <a:pt x="3779544" y="330440"/>
                  </a:cubicBezTo>
                  <a:cubicBezTo>
                    <a:pt x="3693658" y="323820"/>
                    <a:pt x="3700463" y="295498"/>
                    <a:pt x="3776785" y="283544"/>
                  </a:cubicBezTo>
                  <a:cubicBezTo>
                    <a:pt x="3853107" y="271591"/>
                    <a:pt x="4138537" y="262671"/>
                    <a:pt x="4237480" y="258717"/>
                  </a:cubicBezTo>
                  <a:cubicBezTo>
                    <a:pt x="4286952" y="256739"/>
                    <a:pt x="4308240" y="255038"/>
                    <a:pt x="4323136" y="254819"/>
                  </a:cubicBezTo>
                  <a:close/>
                  <a:moveTo>
                    <a:pt x="3447403" y="82715"/>
                  </a:moveTo>
                  <a:cubicBezTo>
                    <a:pt x="3470024" y="82163"/>
                    <a:pt x="3492645" y="86025"/>
                    <a:pt x="3514714" y="90438"/>
                  </a:cubicBezTo>
                  <a:cubicBezTo>
                    <a:pt x="3531817" y="94301"/>
                    <a:pt x="3540093" y="102578"/>
                    <a:pt x="3540093" y="120233"/>
                  </a:cubicBezTo>
                  <a:cubicBezTo>
                    <a:pt x="3540093" y="204648"/>
                    <a:pt x="3540093" y="289062"/>
                    <a:pt x="3540093" y="374029"/>
                  </a:cubicBezTo>
                  <a:cubicBezTo>
                    <a:pt x="3540093" y="383408"/>
                    <a:pt x="3540646" y="394443"/>
                    <a:pt x="3526852" y="397753"/>
                  </a:cubicBezTo>
                  <a:cubicBezTo>
                    <a:pt x="3523542" y="396649"/>
                    <a:pt x="3520231" y="394994"/>
                    <a:pt x="3516369" y="393891"/>
                  </a:cubicBezTo>
                  <a:cubicBezTo>
                    <a:pt x="3492645" y="383960"/>
                    <a:pt x="3459540" y="385615"/>
                    <a:pt x="3447403" y="364650"/>
                  </a:cubicBezTo>
                  <a:cubicBezTo>
                    <a:pt x="3436369" y="345891"/>
                    <a:pt x="3443540" y="316649"/>
                    <a:pt x="3442989" y="291821"/>
                  </a:cubicBezTo>
                  <a:cubicBezTo>
                    <a:pt x="3441885" y="231131"/>
                    <a:pt x="3440230" y="170440"/>
                    <a:pt x="3439679" y="109750"/>
                  </a:cubicBezTo>
                  <a:cubicBezTo>
                    <a:pt x="3439679" y="100370"/>
                    <a:pt x="3435265" y="88784"/>
                    <a:pt x="3447403" y="82715"/>
                  </a:cubicBezTo>
                  <a:close/>
                  <a:moveTo>
                    <a:pt x="3440149" y="298"/>
                  </a:moveTo>
                  <a:cubicBezTo>
                    <a:pt x="3453880" y="-380"/>
                    <a:pt x="3468047" y="45"/>
                    <a:pt x="3484369" y="2161"/>
                  </a:cubicBezTo>
                  <a:cubicBezTo>
                    <a:pt x="3549658" y="10621"/>
                    <a:pt x="3637933" y="56782"/>
                    <a:pt x="3673613" y="71127"/>
                  </a:cubicBezTo>
                  <a:cubicBezTo>
                    <a:pt x="3709292" y="85473"/>
                    <a:pt x="3696234" y="73334"/>
                    <a:pt x="3698441" y="88230"/>
                  </a:cubicBezTo>
                  <a:cubicBezTo>
                    <a:pt x="3685751" y="129611"/>
                    <a:pt x="3691820" y="123541"/>
                    <a:pt x="3650992" y="113611"/>
                  </a:cubicBezTo>
                  <a:cubicBezTo>
                    <a:pt x="3615130" y="104231"/>
                    <a:pt x="3581474" y="87679"/>
                    <a:pt x="3543404" y="86575"/>
                  </a:cubicBezTo>
                  <a:cubicBezTo>
                    <a:pt x="3510852" y="69472"/>
                    <a:pt x="3476093" y="57334"/>
                    <a:pt x="3439127" y="58990"/>
                  </a:cubicBezTo>
                  <a:lnTo>
                    <a:pt x="2952501" y="84369"/>
                  </a:lnTo>
                  <a:cubicBezTo>
                    <a:pt x="2932087" y="85473"/>
                    <a:pt x="2912224" y="85473"/>
                    <a:pt x="2891810" y="86024"/>
                  </a:cubicBezTo>
                  <a:cubicBezTo>
                    <a:pt x="2868085" y="77196"/>
                    <a:pt x="2831029" y="86208"/>
                    <a:pt x="2818430" y="81059"/>
                  </a:cubicBezTo>
                  <a:cubicBezTo>
                    <a:pt x="2805832" y="75909"/>
                    <a:pt x="2811625" y="60184"/>
                    <a:pt x="2816223" y="55127"/>
                  </a:cubicBezTo>
                  <a:cubicBezTo>
                    <a:pt x="2820821" y="50070"/>
                    <a:pt x="2836086" y="53472"/>
                    <a:pt x="2846016" y="50713"/>
                  </a:cubicBezTo>
                  <a:lnTo>
                    <a:pt x="3281884" y="20367"/>
                  </a:lnTo>
                  <a:cubicBezTo>
                    <a:pt x="3361678" y="14298"/>
                    <a:pt x="3398955" y="2332"/>
                    <a:pt x="3440149" y="298"/>
                  </a:cubicBezTo>
                  <a:close/>
                </a:path>
              </a:pathLst>
            </a:custGeom>
            <a:solidFill>
              <a:schemeClr val="bg1"/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ACC007D-E691-4EC2-AAC2-A6D2C11D3039}"/>
                </a:ext>
              </a:extLst>
            </p:cNvPr>
            <p:cNvSpPr/>
            <p:nvPr/>
          </p:nvSpPr>
          <p:spPr>
            <a:xfrm>
              <a:off x="4986203" y="1484955"/>
              <a:ext cx="3491350" cy="1901585"/>
            </a:xfrm>
            <a:custGeom>
              <a:avLst/>
              <a:gdLst>
                <a:gd name="connsiteX0" fmla="*/ 1349534 w 3491350"/>
                <a:gd name="connsiteY0" fmla="*/ 830126 h 1901585"/>
                <a:gd name="connsiteX1" fmla="*/ 1504018 w 3491350"/>
                <a:gd name="connsiteY1" fmla="*/ 830126 h 1901585"/>
                <a:gd name="connsiteX2" fmla="*/ 1525536 w 3491350"/>
                <a:gd name="connsiteY2" fmla="*/ 859919 h 1901585"/>
                <a:gd name="connsiteX3" fmla="*/ 1552018 w 3491350"/>
                <a:gd name="connsiteY3" fmla="*/ 920058 h 1901585"/>
                <a:gd name="connsiteX4" fmla="*/ 2540167 w 3491350"/>
                <a:gd name="connsiteY4" fmla="*/ 1343787 h 1901585"/>
                <a:gd name="connsiteX5" fmla="*/ 3417970 w 3491350"/>
                <a:gd name="connsiteY5" fmla="*/ 1723376 h 1901585"/>
                <a:gd name="connsiteX6" fmla="*/ 3485281 w 3491350"/>
                <a:gd name="connsiteY6" fmla="*/ 1826550 h 1901585"/>
                <a:gd name="connsiteX7" fmla="*/ 3491350 w 3491350"/>
                <a:gd name="connsiteY7" fmla="*/ 1901034 h 1901585"/>
                <a:gd name="connsiteX8" fmla="*/ 3486936 w 3491350"/>
                <a:gd name="connsiteY8" fmla="*/ 1901585 h 1901585"/>
                <a:gd name="connsiteX9" fmla="*/ 3126105 w 3491350"/>
                <a:gd name="connsiteY9" fmla="*/ 1743239 h 1901585"/>
                <a:gd name="connsiteX10" fmla="*/ 2150094 w 3491350"/>
                <a:gd name="connsiteY10" fmla="*/ 1312890 h 1901585"/>
                <a:gd name="connsiteX11" fmla="*/ 1345120 w 3491350"/>
                <a:gd name="connsiteY11" fmla="*/ 958679 h 1901585"/>
                <a:gd name="connsiteX12" fmla="*/ 1301533 w 3491350"/>
                <a:gd name="connsiteY12" fmla="*/ 885298 h 1901585"/>
                <a:gd name="connsiteX13" fmla="*/ 1349534 w 3491350"/>
                <a:gd name="connsiteY13" fmla="*/ 830126 h 1901585"/>
                <a:gd name="connsiteX14" fmla="*/ 599110 w 3491350"/>
                <a:gd name="connsiteY14" fmla="*/ 323 h 1901585"/>
                <a:gd name="connsiteX15" fmla="*/ 614627 w 3491350"/>
                <a:gd name="connsiteY15" fmla="*/ 5840 h 1901585"/>
                <a:gd name="connsiteX16" fmla="*/ 1128288 w 3491350"/>
                <a:gd name="connsiteY16" fmla="*/ 192324 h 1901585"/>
                <a:gd name="connsiteX17" fmla="*/ 1478638 w 3491350"/>
                <a:gd name="connsiteY17" fmla="*/ 320325 h 1901585"/>
                <a:gd name="connsiteX18" fmla="*/ 1509535 w 3491350"/>
                <a:gd name="connsiteY18" fmla="*/ 342947 h 1901585"/>
                <a:gd name="connsiteX19" fmla="*/ 1497397 w 3491350"/>
                <a:gd name="connsiteY19" fmla="*/ 370533 h 1901585"/>
                <a:gd name="connsiteX20" fmla="*/ 1501258 w 3491350"/>
                <a:gd name="connsiteY20" fmla="*/ 418534 h 1901585"/>
                <a:gd name="connsiteX21" fmla="*/ 1518914 w 3491350"/>
                <a:gd name="connsiteY21" fmla="*/ 458258 h 1901585"/>
                <a:gd name="connsiteX22" fmla="*/ 1482499 w 3491350"/>
                <a:gd name="connsiteY22" fmla="*/ 481982 h 1901585"/>
                <a:gd name="connsiteX23" fmla="*/ 1234221 w 3491350"/>
                <a:gd name="connsiteY23" fmla="*/ 374948 h 1901585"/>
                <a:gd name="connsiteX24" fmla="*/ 1028977 w 3491350"/>
                <a:gd name="connsiteY24" fmla="*/ 286671 h 1901585"/>
                <a:gd name="connsiteX25" fmla="*/ 983735 w 3491350"/>
                <a:gd name="connsiteY25" fmla="*/ 277291 h 1901585"/>
                <a:gd name="connsiteX26" fmla="*/ 537385 w 3491350"/>
                <a:gd name="connsiteY26" fmla="*/ 283912 h 1901585"/>
                <a:gd name="connsiteX27" fmla="*/ 57380 w 3491350"/>
                <a:gd name="connsiteY27" fmla="*/ 294946 h 1901585"/>
                <a:gd name="connsiteX28" fmla="*/ 1103 w 3491350"/>
                <a:gd name="connsiteY28" fmla="*/ 294946 h 1901585"/>
                <a:gd name="connsiteX29" fmla="*/ 0 w 3491350"/>
                <a:gd name="connsiteY29" fmla="*/ 288326 h 1901585"/>
                <a:gd name="connsiteX30" fmla="*/ 583179 w 3491350"/>
                <a:gd name="connsiteY30" fmla="*/ 6391 h 1901585"/>
                <a:gd name="connsiteX31" fmla="*/ 599110 w 3491350"/>
                <a:gd name="connsiteY31" fmla="*/ 323 h 1901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491350" h="1901585">
                  <a:moveTo>
                    <a:pt x="1349534" y="830126"/>
                  </a:moveTo>
                  <a:cubicBezTo>
                    <a:pt x="1400845" y="830126"/>
                    <a:pt x="1452707" y="830677"/>
                    <a:pt x="1504018" y="830126"/>
                  </a:cubicBezTo>
                  <a:cubicBezTo>
                    <a:pt x="1527191" y="829574"/>
                    <a:pt x="1532708" y="837850"/>
                    <a:pt x="1525536" y="859919"/>
                  </a:cubicBezTo>
                  <a:cubicBezTo>
                    <a:pt x="1511191" y="901851"/>
                    <a:pt x="1511742" y="902954"/>
                    <a:pt x="1552018" y="920058"/>
                  </a:cubicBezTo>
                  <a:cubicBezTo>
                    <a:pt x="1881402" y="1061301"/>
                    <a:pt x="2210785" y="1201992"/>
                    <a:pt x="2540167" y="1343787"/>
                  </a:cubicBezTo>
                  <a:cubicBezTo>
                    <a:pt x="2833136" y="1469581"/>
                    <a:pt x="3125553" y="1596479"/>
                    <a:pt x="3417970" y="1723376"/>
                  </a:cubicBezTo>
                  <a:cubicBezTo>
                    <a:pt x="3497971" y="1758136"/>
                    <a:pt x="3482522" y="1735515"/>
                    <a:pt x="3485281" y="1826550"/>
                  </a:cubicBezTo>
                  <a:cubicBezTo>
                    <a:pt x="3486385" y="1851930"/>
                    <a:pt x="3489144" y="1876206"/>
                    <a:pt x="3491350" y="1901034"/>
                  </a:cubicBezTo>
                  <a:cubicBezTo>
                    <a:pt x="3489695" y="1901585"/>
                    <a:pt x="3488591" y="1901585"/>
                    <a:pt x="3486936" y="1901585"/>
                  </a:cubicBezTo>
                  <a:cubicBezTo>
                    <a:pt x="3366659" y="1848619"/>
                    <a:pt x="3246382" y="1796205"/>
                    <a:pt x="3126105" y="1743239"/>
                  </a:cubicBezTo>
                  <a:cubicBezTo>
                    <a:pt x="2800584" y="1599789"/>
                    <a:pt x="2475614" y="1456339"/>
                    <a:pt x="2150094" y="1312890"/>
                  </a:cubicBezTo>
                  <a:cubicBezTo>
                    <a:pt x="1881953" y="1194820"/>
                    <a:pt x="1614364" y="1075094"/>
                    <a:pt x="1345120" y="958679"/>
                  </a:cubicBezTo>
                  <a:cubicBezTo>
                    <a:pt x="1307603" y="942678"/>
                    <a:pt x="1305395" y="916195"/>
                    <a:pt x="1301533" y="885298"/>
                  </a:cubicBezTo>
                  <a:cubicBezTo>
                    <a:pt x="1295463" y="830126"/>
                    <a:pt x="1295463" y="830126"/>
                    <a:pt x="1349534" y="830126"/>
                  </a:cubicBezTo>
                  <a:close/>
                  <a:moveTo>
                    <a:pt x="599110" y="323"/>
                  </a:moveTo>
                  <a:cubicBezTo>
                    <a:pt x="604559" y="1288"/>
                    <a:pt x="609938" y="4185"/>
                    <a:pt x="614627" y="5840"/>
                  </a:cubicBezTo>
                  <a:cubicBezTo>
                    <a:pt x="785112" y="69840"/>
                    <a:pt x="957252" y="130531"/>
                    <a:pt x="1128288" y="192324"/>
                  </a:cubicBezTo>
                  <a:cubicBezTo>
                    <a:pt x="1245255" y="234807"/>
                    <a:pt x="1361671" y="278946"/>
                    <a:pt x="1478638" y="320325"/>
                  </a:cubicBezTo>
                  <a:cubicBezTo>
                    <a:pt x="1490224" y="324188"/>
                    <a:pt x="1507327" y="324739"/>
                    <a:pt x="1509535" y="342947"/>
                  </a:cubicBezTo>
                  <a:cubicBezTo>
                    <a:pt x="1505672" y="352326"/>
                    <a:pt x="1502913" y="362257"/>
                    <a:pt x="1497397" y="370533"/>
                  </a:cubicBezTo>
                  <a:cubicBezTo>
                    <a:pt x="1486914" y="388188"/>
                    <a:pt x="1489673" y="403086"/>
                    <a:pt x="1501258" y="418534"/>
                  </a:cubicBezTo>
                  <a:cubicBezTo>
                    <a:pt x="1510086" y="430120"/>
                    <a:pt x="1519466" y="441706"/>
                    <a:pt x="1518914" y="458258"/>
                  </a:cubicBezTo>
                  <a:cubicBezTo>
                    <a:pt x="1517811" y="485845"/>
                    <a:pt x="1507327" y="492465"/>
                    <a:pt x="1482499" y="481982"/>
                  </a:cubicBezTo>
                  <a:cubicBezTo>
                    <a:pt x="1399740" y="446120"/>
                    <a:pt x="1316980" y="410810"/>
                    <a:pt x="1234221" y="374948"/>
                  </a:cubicBezTo>
                  <a:cubicBezTo>
                    <a:pt x="1165807" y="345706"/>
                    <a:pt x="1097391" y="315911"/>
                    <a:pt x="1028977" y="286671"/>
                  </a:cubicBezTo>
                  <a:cubicBezTo>
                    <a:pt x="1014632" y="280601"/>
                    <a:pt x="999183" y="277291"/>
                    <a:pt x="983735" y="277291"/>
                  </a:cubicBezTo>
                  <a:cubicBezTo>
                    <a:pt x="834768" y="279498"/>
                    <a:pt x="685801" y="279498"/>
                    <a:pt x="537385" y="283912"/>
                  </a:cubicBezTo>
                  <a:cubicBezTo>
                    <a:pt x="376832" y="288877"/>
                    <a:pt x="217382" y="293291"/>
                    <a:pt x="57380" y="294946"/>
                  </a:cubicBezTo>
                  <a:cubicBezTo>
                    <a:pt x="38621" y="294946"/>
                    <a:pt x="19863" y="294946"/>
                    <a:pt x="1103" y="294946"/>
                  </a:cubicBezTo>
                  <a:cubicBezTo>
                    <a:pt x="551" y="292740"/>
                    <a:pt x="551" y="290532"/>
                    <a:pt x="0" y="288326"/>
                  </a:cubicBezTo>
                  <a:cubicBezTo>
                    <a:pt x="194209" y="194531"/>
                    <a:pt x="388970" y="100186"/>
                    <a:pt x="583179" y="6391"/>
                  </a:cubicBezTo>
                  <a:cubicBezTo>
                    <a:pt x="588145" y="322"/>
                    <a:pt x="593662" y="-643"/>
                    <a:pt x="599110" y="323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  <a:alpha val="70000"/>
              </a:schemeClr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8E317CF-9EAC-478E-BE25-AE0FF8A2F12D}"/>
                </a:ext>
              </a:extLst>
            </p:cNvPr>
            <p:cNvSpPr/>
            <p:nvPr/>
          </p:nvSpPr>
          <p:spPr>
            <a:xfrm>
              <a:off x="6633119" y="2315080"/>
              <a:ext cx="3274519" cy="1049943"/>
            </a:xfrm>
            <a:custGeom>
              <a:avLst/>
              <a:gdLst>
                <a:gd name="connsiteX0" fmla="*/ 908605 w 3058748"/>
                <a:gd name="connsiteY0" fmla="*/ 166981 h 980757"/>
                <a:gd name="connsiteX1" fmla="*/ 928190 w 3058748"/>
                <a:gd name="connsiteY1" fmla="*/ 177804 h 980757"/>
                <a:gd name="connsiteX2" fmla="*/ 1408519 w 3058748"/>
                <a:gd name="connsiteY2" fmla="*/ 269541 h 980757"/>
                <a:gd name="connsiteX3" fmla="*/ 1556947 w 3058748"/>
                <a:gd name="connsiteY3" fmla="*/ 327778 h 980757"/>
                <a:gd name="connsiteX4" fmla="*/ 2148597 w 3058748"/>
                <a:gd name="connsiteY4" fmla="*/ 582373 h 980757"/>
                <a:gd name="connsiteX5" fmla="*/ 3051533 w 3058748"/>
                <a:gd name="connsiteY5" fmla="*/ 972512 h 980757"/>
                <a:gd name="connsiteX6" fmla="*/ 3058748 w 3058748"/>
                <a:gd name="connsiteY6" fmla="*/ 980758 h 980757"/>
                <a:gd name="connsiteX7" fmla="*/ 2862391 w 3058748"/>
                <a:gd name="connsiteY7" fmla="*/ 959112 h 980757"/>
                <a:gd name="connsiteX8" fmla="*/ 2514513 w 3058748"/>
                <a:gd name="connsiteY8" fmla="*/ 920459 h 980757"/>
                <a:gd name="connsiteX9" fmla="*/ 2171789 w 3058748"/>
                <a:gd name="connsiteY9" fmla="*/ 882321 h 980757"/>
                <a:gd name="connsiteX10" fmla="*/ 2033668 w 3058748"/>
                <a:gd name="connsiteY10" fmla="*/ 868406 h 980757"/>
                <a:gd name="connsiteX11" fmla="*/ 1849680 w 3058748"/>
                <a:gd name="connsiteY11" fmla="*/ 814292 h 980757"/>
                <a:gd name="connsiteX12" fmla="*/ 832330 w 3058748"/>
                <a:gd name="connsiteY12" fmla="*/ 370039 h 980757"/>
                <a:gd name="connsiteX13" fmla="*/ 56176 w 3058748"/>
                <a:gd name="connsiteY13" fmla="*/ 30922 h 980757"/>
                <a:gd name="connsiteX14" fmla="*/ 0 w 3058748"/>
                <a:gd name="connsiteY14" fmla="*/ 0 h 980757"/>
                <a:gd name="connsiteX15" fmla="*/ 193265 w 3058748"/>
                <a:gd name="connsiteY15" fmla="*/ 37107 h 980757"/>
                <a:gd name="connsiteX16" fmla="*/ 274695 w 3058748"/>
                <a:gd name="connsiteY16" fmla="*/ 48961 h 980757"/>
                <a:gd name="connsiteX17" fmla="*/ 274179 w 3058748"/>
                <a:gd name="connsiteY17" fmla="*/ 48961 h 980757"/>
                <a:gd name="connsiteX18" fmla="*/ 564335 w 3058748"/>
                <a:gd name="connsiteY18" fmla="*/ 98436 h 980757"/>
                <a:gd name="connsiteX19" fmla="*/ 573096 w 3058748"/>
                <a:gd name="connsiteY19" fmla="*/ 97406 h 980757"/>
                <a:gd name="connsiteX20" fmla="*/ 598350 w 3058748"/>
                <a:gd name="connsiteY20" fmla="*/ 97921 h 980757"/>
                <a:gd name="connsiteX21" fmla="*/ 709155 w 3058748"/>
                <a:gd name="connsiteY21" fmla="*/ 127813 h 980757"/>
                <a:gd name="connsiteX22" fmla="*/ 863768 w 3058748"/>
                <a:gd name="connsiteY22" fmla="*/ 158220 h 980757"/>
                <a:gd name="connsiteX23" fmla="*/ 879229 w 3058748"/>
                <a:gd name="connsiteY23" fmla="*/ 158735 h 980757"/>
                <a:gd name="connsiteX24" fmla="*/ 908605 w 3058748"/>
                <a:gd name="connsiteY24" fmla="*/ 166981 h 980757"/>
                <a:gd name="connsiteX0" fmla="*/ 879229 w 3058748"/>
                <a:gd name="connsiteY0" fmla="*/ 158735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573096 w 3058748"/>
                <a:gd name="connsiteY19" fmla="*/ 97406 h 980758"/>
                <a:gd name="connsiteX20" fmla="*/ 598350 w 3058748"/>
                <a:gd name="connsiteY20" fmla="*/ 97921 h 980758"/>
                <a:gd name="connsiteX21" fmla="*/ 709155 w 3058748"/>
                <a:gd name="connsiteY21" fmla="*/ 127813 h 980758"/>
                <a:gd name="connsiteX22" fmla="*/ 863768 w 3058748"/>
                <a:gd name="connsiteY22" fmla="*/ 158220 h 980758"/>
                <a:gd name="connsiteX23" fmla="*/ 879229 w 3058748"/>
                <a:gd name="connsiteY23" fmla="*/ 158735 h 980758"/>
                <a:gd name="connsiteX0" fmla="*/ 863768 w 3058748"/>
                <a:gd name="connsiteY0" fmla="*/ 158220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573096 w 3058748"/>
                <a:gd name="connsiteY19" fmla="*/ 97406 h 980758"/>
                <a:gd name="connsiteX20" fmla="*/ 598350 w 3058748"/>
                <a:gd name="connsiteY20" fmla="*/ 97921 h 980758"/>
                <a:gd name="connsiteX21" fmla="*/ 709155 w 3058748"/>
                <a:gd name="connsiteY21" fmla="*/ 127813 h 980758"/>
                <a:gd name="connsiteX22" fmla="*/ 863768 w 3058748"/>
                <a:gd name="connsiteY22" fmla="*/ 158220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573096 w 3058748"/>
                <a:gd name="connsiteY19" fmla="*/ 97406 h 980758"/>
                <a:gd name="connsiteX20" fmla="*/ 598350 w 3058748"/>
                <a:gd name="connsiteY20" fmla="*/ 97921 h 980758"/>
                <a:gd name="connsiteX21" fmla="*/ 709155 w 3058748"/>
                <a:gd name="connsiteY21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573096 w 3058748"/>
                <a:gd name="connsiteY19" fmla="*/ 97406 h 980758"/>
                <a:gd name="connsiteX20" fmla="*/ 709155 w 3058748"/>
                <a:gd name="connsiteY20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564335 w 3058748"/>
                <a:gd name="connsiteY18" fmla="*/ 98436 h 980758"/>
                <a:gd name="connsiteX19" fmla="*/ 709155 w 3058748"/>
                <a:gd name="connsiteY19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274179 w 3058748"/>
                <a:gd name="connsiteY17" fmla="*/ 48961 h 980758"/>
                <a:gd name="connsiteX18" fmla="*/ 709155 w 3058748"/>
                <a:gd name="connsiteY18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193265 w 3058748"/>
                <a:gd name="connsiteY15" fmla="*/ 37107 h 980758"/>
                <a:gd name="connsiteX16" fmla="*/ 274695 w 3058748"/>
                <a:gd name="connsiteY16" fmla="*/ 48961 h 980758"/>
                <a:gd name="connsiteX17" fmla="*/ 709155 w 3058748"/>
                <a:gd name="connsiteY17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274695 w 3058748"/>
                <a:gd name="connsiteY15" fmla="*/ 48961 h 980758"/>
                <a:gd name="connsiteX16" fmla="*/ 709155 w 3058748"/>
                <a:gd name="connsiteY16" fmla="*/ 127813 h 980758"/>
                <a:gd name="connsiteX0" fmla="*/ 709155 w 3058748"/>
                <a:gd name="connsiteY0" fmla="*/ 127813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15" fmla="*/ 709155 w 3058748"/>
                <a:gd name="connsiteY15" fmla="*/ 127813 h 980758"/>
                <a:gd name="connsiteX0" fmla="*/ 0 w 3058748"/>
                <a:gd name="connsiteY0" fmla="*/ 0 h 980758"/>
                <a:gd name="connsiteX1" fmla="*/ 928190 w 3058748"/>
                <a:gd name="connsiteY1" fmla="*/ 177804 h 980758"/>
                <a:gd name="connsiteX2" fmla="*/ 1408519 w 3058748"/>
                <a:gd name="connsiteY2" fmla="*/ 269541 h 980758"/>
                <a:gd name="connsiteX3" fmla="*/ 1556947 w 3058748"/>
                <a:gd name="connsiteY3" fmla="*/ 327778 h 980758"/>
                <a:gd name="connsiteX4" fmla="*/ 2148597 w 3058748"/>
                <a:gd name="connsiteY4" fmla="*/ 582373 h 980758"/>
                <a:gd name="connsiteX5" fmla="*/ 3051533 w 3058748"/>
                <a:gd name="connsiteY5" fmla="*/ 972512 h 980758"/>
                <a:gd name="connsiteX6" fmla="*/ 3058748 w 3058748"/>
                <a:gd name="connsiteY6" fmla="*/ 980758 h 980758"/>
                <a:gd name="connsiteX7" fmla="*/ 2862391 w 3058748"/>
                <a:gd name="connsiteY7" fmla="*/ 959112 h 980758"/>
                <a:gd name="connsiteX8" fmla="*/ 2514513 w 3058748"/>
                <a:gd name="connsiteY8" fmla="*/ 920459 h 980758"/>
                <a:gd name="connsiteX9" fmla="*/ 2171789 w 3058748"/>
                <a:gd name="connsiteY9" fmla="*/ 882321 h 980758"/>
                <a:gd name="connsiteX10" fmla="*/ 2033668 w 3058748"/>
                <a:gd name="connsiteY10" fmla="*/ 868406 h 980758"/>
                <a:gd name="connsiteX11" fmla="*/ 1849680 w 3058748"/>
                <a:gd name="connsiteY11" fmla="*/ 814292 h 980758"/>
                <a:gd name="connsiteX12" fmla="*/ 832330 w 3058748"/>
                <a:gd name="connsiteY12" fmla="*/ 370039 h 980758"/>
                <a:gd name="connsiteX13" fmla="*/ 56176 w 3058748"/>
                <a:gd name="connsiteY13" fmla="*/ 30922 h 980758"/>
                <a:gd name="connsiteX14" fmla="*/ 0 w 3058748"/>
                <a:gd name="connsiteY14" fmla="*/ 0 h 980758"/>
                <a:gd name="connsiteX0" fmla="*/ 0 w 3058748"/>
                <a:gd name="connsiteY0" fmla="*/ 0 h 980758"/>
                <a:gd name="connsiteX1" fmla="*/ 1408519 w 3058748"/>
                <a:gd name="connsiteY1" fmla="*/ 269541 h 980758"/>
                <a:gd name="connsiteX2" fmla="*/ 1556947 w 3058748"/>
                <a:gd name="connsiteY2" fmla="*/ 327778 h 980758"/>
                <a:gd name="connsiteX3" fmla="*/ 2148597 w 3058748"/>
                <a:gd name="connsiteY3" fmla="*/ 582373 h 980758"/>
                <a:gd name="connsiteX4" fmla="*/ 3051533 w 3058748"/>
                <a:gd name="connsiteY4" fmla="*/ 972512 h 980758"/>
                <a:gd name="connsiteX5" fmla="*/ 3058748 w 3058748"/>
                <a:gd name="connsiteY5" fmla="*/ 980758 h 980758"/>
                <a:gd name="connsiteX6" fmla="*/ 2862391 w 3058748"/>
                <a:gd name="connsiteY6" fmla="*/ 959112 h 980758"/>
                <a:gd name="connsiteX7" fmla="*/ 2514513 w 3058748"/>
                <a:gd name="connsiteY7" fmla="*/ 920459 h 980758"/>
                <a:gd name="connsiteX8" fmla="*/ 2171789 w 3058748"/>
                <a:gd name="connsiteY8" fmla="*/ 882321 h 980758"/>
                <a:gd name="connsiteX9" fmla="*/ 2033668 w 3058748"/>
                <a:gd name="connsiteY9" fmla="*/ 868406 h 980758"/>
                <a:gd name="connsiteX10" fmla="*/ 1849680 w 3058748"/>
                <a:gd name="connsiteY10" fmla="*/ 814292 h 980758"/>
                <a:gd name="connsiteX11" fmla="*/ 832330 w 3058748"/>
                <a:gd name="connsiteY11" fmla="*/ 370039 h 980758"/>
                <a:gd name="connsiteX12" fmla="*/ 56176 w 3058748"/>
                <a:gd name="connsiteY12" fmla="*/ 30922 h 980758"/>
                <a:gd name="connsiteX13" fmla="*/ 0 w 3058748"/>
                <a:gd name="connsiteY13" fmla="*/ 0 h 980758"/>
                <a:gd name="connsiteX0" fmla="*/ 0 w 3058748"/>
                <a:gd name="connsiteY0" fmla="*/ 0 h 980758"/>
                <a:gd name="connsiteX1" fmla="*/ 1408519 w 3058748"/>
                <a:gd name="connsiteY1" fmla="*/ 269541 h 980758"/>
                <a:gd name="connsiteX2" fmla="*/ 1556947 w 3058748"/>
                <a:gd name="connsiteY2" fmla="*/ 327778 h 980758"/>
                <a:gd name="connsiteX3" fmla="*/ 3051533 w 3058748"/>
                <a:gd name="connsiteY3" fmla="*/ 972512 h 980758"/>
                <a:gd name="connsiteX4" fmla="*/ 3058748 w 3058748"/>
                <a:gd name="connsiteY4" fmla="*/ 980758 h 980758"/>
                <a:gd name="connsiteX5" fmla="*/ 2862391 w 3058748"/>
                <a:gd name="connsiteY5" fmla="*/ 959112 h 980758"/>
                <a:gd name="connsiteX6" fmla="*/ 2514513 w 3058748"/>
                <a:gd name="connsiteY6" fmla="*/ 920459 h 980758"/>
                <a:gd name="connsiteX7" fmla="*/ 2171789 w 3058748"/>
                <a:gd name="connsiteY7" fmla="*/ 882321 h 980758"/>
                <a:gd name="connsiteX8" fmla="*/ 2033668 w 3058748"/>
                <a:gd name="connsiteY8" fmla="*/ 868406 h 980758"/>
                <a:gd name="connsiteX9" fmla="*/ 1849680 w 3058748"/>
                <a:gd name="connsiteY9" fmla="*/ 814292 h 980758"/>
                <a:gd name="connsiteX10" fmla="*/ 832330 w 3058748"/>
                <a:gd name="connsiteY10" fmla="*/ 370039 h 980758"/>
                <a:gd name="connsiteX11" fmla="*/ 56176 w 3058748"/>
                <a:gd name="connsiteY11" fmla="*/ 30922 h 980758"/>
                <a:gd name="connsiteX12" fmla="*/ 0 w 3058748"/>
                <a:gd name="connsiteY12" fmla="*/ 0 h 980758"/>
                <a:gd name="connsiteX0" fmla="*/ 0 w 3058748"/>
                <a:gd name="connsiteY0" fmla="*/ 0 h 980758"/>
                <a:gd name="connsiteX1" fmla="*/ 1408519 w 3058748"/>
                <a:gd name="connsiteY1" fmla="*/ 269541 h 980758"/>
                <a:gd name="connsiteX2" fmla="*/ 1556947 w 3058748"/>
                <a:gd name="connsiteY2" fmla="*/ 327778 h 980758"/>
                <a:gd name="connsiteX3" fmla="*/ 3051533 w 3058748"/>
                <a:gd name="connsiteY3" fmla="*/ 972512 h 980758"/>
                <a:gd name="connsiteX4" fmla="*/ 3058748 w 3058748"/>
                <a:gd name="connsiteY4" fmla="*/ 980758 h 980758"/>
                <a:gd name="connsiteX5" fmla="*/ 2862391 w 3058748"/>
                <a:gd name="connsiteY5" fmla="*/ 959112 h 980758"/>
                <a:gd name="connsiteX6" fmla="*/ 2514513 w 3058748"/>
                <a:gd name="connsiteY6" fmla="*/ 920459 h 980758"/>
                <a:gd name="connsiteX7" fmla="*/ 2171789 w 3058748"/>
                <a:gd name="connsiteY7" fmla="*/ 882321 h 980758"/>
                <a:gd name="connsiteX8" fmla="*/ 2033668 w 3058748"/>
                <a:gd name="connsiteY8" fmla="*/ 868406 h 980758"/>
                <a:gd name="connsiteX9" fmla="*/ 1849680 w 3058748"/>
                <a:gd name="connsiteY9" fmla="*/ 814292 h 980758"/>
                <a:gd name="connsiteX10" fmla="*/ 56176 w 3058748"/>
                <a:gd name="connsiteY10" fmla="*/ 30922 h 980758"/>
                <a:gd name="connsiteX11" fmla="*/ 0 w 3058748"/>
                <a:gd name="connsiteY11" fmla="*/ 0 h 980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8748" h="980758">
                  <a:moveTo>
                    <a:pt x="0" y="0"/>
                  </a:moveTo>
                  <a:lnTo>
                    <a:pt x="1408519" y="269541"/>
                  </a:lnTo>
                  <a:cubicBezTo>
                    <a:pt x="1461087" y="279848"/>
                    <a:pt x="1507986" y="307163"/>
                    <a:pt x="1556947" y="327778"/>
                  </a:cubicBezTo>
                  <a:lnTo>
                    <a:pt x="3051533" y="972512"/>
                  </a:lnTo>
                  <a:cubicBezTo>
                    <a:pt x="3054625" y="974058"/>
                    <a:pt x="3058233" y="974573"/>
                    <a:pt x="3058748" y="980758"/>
                  </a:cubicBezTo>
                  <a:lnTo>
                    <a:pt x="2862391" y="959112"/>
                  </a:lnTo>
                  <a:lnTo>
                    <a:pt x="2514513" y="920459"/>
                  </a:lnTo>
                  <a:lnTo>
                    <a:pt x="2171789" y="882321"/>
                  </a:lnTo>
                  <a:cubicBezTo>
                    <a:pt x="2125920" y="877167"/>
                    <a:pt x="2080052" y="870468"/>
                    <a:pt x="2033668" y="868406"/>
                  </a:cubicBezTo>
                  <a:cubicBezTo>
                    <a:pt x="1967700" y="865314"/>
                    <a:pt x="1908948" y="840060"/>
                    <a:pt x="1849680" y="814292"/>
                  </a:cubicBezTo>
                  <a:lnTo>
                    <a:pt x="56176" y="30922"/>
                  </a:lnTo>
                  <a:cubicBezTo>
                    <a:pt x="36591" y="22676"/>
                    <a:pt x="17523" y="1340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29CC349-26F2-44A7-AEAF-C2706D0A393F}"/>
                </a:ext>
              </a:extLst>
            </p:cNvPr>
            <p:cNvSpPr/>
            <p:nvPr/>
          </p:nvSpPr>
          <p:spPr>
            <a:xfrm>
              <a:off x="5316977" y="3342279"/>
              <a:ext cx="857389" cy="1266772"/>
            </a:xfrm>
            <a:custGeom>
              <a:avLst/>
              <a:gdLst>
                <a:gd name="connsiteX0" fmla="*/ 800377 w 800892"/>
                <a:gd name="connsiteY0" fmla="*/ 1183300 h 1183299"/>
                <a:gd name="connsiteX1" fmla="*/ 0 w 800892"/>
                <a:gd name="connsiteY1" fmla="*/ 1183300 h 1183299"/>
                <a:gd name="connsiteX2" fmla="*/ 0 w 800892"/>
                <a:gd name="connsiteY2" fmla="*/ 17007 h 1183299"/>
                <a:gd name="connsiteX3" fmla="*/ 17007 w 800892"/>
                <a:gd name="connsiteY3" fmla="*/ 0 h 1183299"/>
                <a:gd name="connsiteX4" fmla="*/ 783885 w 800892"/>
                <a:gd name="connsiteY4" fmla="*/ 0 h 1183299"/>
                <a:gd name="connsiteX5" fmla="*/ 800892 w 800892"/>
                <a:gd name="connsiteY5" fmla="*/ 17007 h 1183299"/>
                <a:gd name="connsiteX6" fmla="*/ 800892 w 800892"/>
                <a:gd name="connsiteY6" fmla="*/ 1183300 h 1183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92" h="1183299">
                  <a:moveTo>
                    <a:pt x="800377" y="1183300"/>
                  </a:moveTo>
                  <a:lnTo>
                    <a:pt x="0" y="1183300"/>
                  </a:lnTo>
                  <a:lnTo>
                    <a:pt x="0" y="17007"/>
                  </a:lnTo>
                  <a:cubicBezTo>
                    <a:pt x="0" y="7731"/>
                    <a:pt x="7731" y="0"/>
                    <a:pt x="17007" y="0"/>
                  </a:cubicBezTo>
                  <a:lnTo>
                    <a:pt x="783885" y="0"/>
                  </a:lnTo>
                  <a:cubicBezTo>
                    <a:pt x="793161" y="0"/>
                    <a:pt x="800892" y="7731"/>
                    <a:pt x="800892" y="17007"/>
                  </a:cubicBezTo>
                  <a:lnTo>
                    <a:pt x="800892" y="118330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C2EE2CA-E872-4067-A303-F7070236E5CB}"/>
                </a:ext>
              </a:extLst>
            </p:cNvPr>
            <p:cNvSpPr/>
            <p:nvPr/>
          </p:nvSpPr>
          <p:spPr>
            <a:xfrm>
              <a:off x="3842467" y="2248222"/>
              <a:ext cx="4464060" cy="2359849"/>
            </a:xfrm>
            <a:custGeom>
              <a:avLst/>
              <a:gdLst>
                <a:gd name="connsiteX0" fmla="*/ 55172 w 4464060"/>
                <a:gd name="connsiteY0" fmla="*/ 1912948 h 2359849"/>
                <a:gd name="connsiteX1" fmla="*/ 55172 w 4464060"/>
                <a:gd name="connsiteY1" fmla="*/ 1935569 h 2359849"/>
                <a:gd name="connsiteX2" fmla="*/ 462350 w 4464060"/>
                <a:gd name="connsiteY2" fmla="*/ 1935569 h 2359849"/>
                <a:gd name="connsiteX3" fmla="*/ 462350 w 4464060"/>
                <a:gd name="connsiteY3" fmla="*/ 1912948 h 2359849"/>
                <a:gd name="connsiteX4" fmla="*/ 3455487 w 4464060"/>
                <a:gd name="connsiteY4" fmla="*/ 1862741 h 2359849"/>
                <a:gd name="connsiteX5" fmla="*/ 3455487 w 4464060"/>
                <a:gd name="connsiteY5" fmla="*/ 1885362 h 2359849"/>
                <a:gd name="connsiteX6" fmla="*/ 3862664 w 4464060"/>
                <a:gd name="connsiteY6" fmla="*/ 1885362 h 2359849"/>
                <a:gd name="connsiteX7" fmla="*/ 3862664 w 4464060"/>
                <a:gd name="connsiteY7" fmla="*/ 1862741 h 2359849"/>
                <a:gd name="connsiteX8" fmla="*/ 0 w 4464060"/>
                <a:gd name="connsiteY8" fmla="*/ 1857223 h 2359849"/>
                <a:gd name="connsiteX9" fmla="*/ 55172 w 4464060"/>
                <a:gd name="connsiteY9" fmla="*/ 1857223 h 2359849"/>
                <a:gd name="connsiteX10" fmla="*/ 462350 w 4464060"/>
                <a:gd name="connsiteY10" fmla="*/ 1857223 h 2359849"/>
                <a:gd name="connsiteX11" fmla="*/ 517523 w 4464060"/>
                <a:gd name="connsiteY11" fmla="*/ 1857223 h 2359849"/>
                <a:gd name="connsiteX12" fmla="*/ 517523 w 4464060"/>
                <a:gd name="connsiteY12" fmla="*/ 1990190 h 2359849"/>
                <a:gd name="connsiteX13" fmla="*/ 462350 w 4464060"/>
                <a:gd name="connsiteY13" fmla="*/ 1990190 h 2359849"/>
                <a:gd name="connsiteX14" fmla="*/ 55172 w 4464060"/>
                <a:gd name="connsiteY14" fmla="*/ 1990190 h 2359849"/>
                <a:gd name="connsiteX15" fmla="*/ 0 w 4464060"/>
                <a:gd name="connsiteY15" fmla="*/ 1990190 h 2359849"/>
                <a:gd name="connsiteX16" fmla="*/ 0 w 4464060"/>
                <a:gd name="connsiteY16" fmla="*/ 1935017 h 2359849"/>
                <a:gd name="connsiteX17" fmla="*/ 0 w 4464060"/>
                <a:gd name="connsiteY17" fmla="*/ 1912396 h 2359849"/>
                <a:gd name="connsiteX18" fmla="*/ 3399762 w 4464060"/>
                <a:gd name="connsiteY18" fmla="*/ 1807568 h 2359849"/>
                <a:gd name="connsiteX19" fmla="*/ 3454935 w 4464060"/>
                <a:gd name="connsiteY19" fmla="*/ 1807568 h 2359849"/>
                <a:gd name="connsiteX20" fmla="*/ 3862113 w 4464060"/>
                <a:gd name="connsiteY20" fmla="*/ 1807568 h 2359849"/>
                <a:gd name="connsiteX21" fmla="*/ 3917285 w 4464060"/>
                <a:gd name="connsiteY21" fmla="*/ 1807568 h 2359849"/>
                <a:gd name="connsiteX22" fmla="*/ 3917285 w 4464060"/>
                <a:gd name="connsiteY22" fmla="*/ 1940535 h 2359849"/>
                <a:gd name="connsiteX23" fmla="*/ 3862113 w 4464060"/>
                <a:gd name="connsiteY23" fmla="*/ 1940535 h 2359849"/>
                <a:gd name="connsiteX24" fmla="*/ 3454935 w 4464060"/>
                <a:gd name="connsiteY24" fmla="*/ 1940535 h 2359849"/>
                <a:gd name="connsiteX25" fmla="*/ 3399762 w 4464060"/>
                <a:gd name="connsiteY25" fmla="*/ 1940535 h 2359849"/>
                <a:gd name="connsiteX26" fmla="*/ 3399762 w 4464060"/>
                <a:gd name="connsiteY26" fmla="*/ 1885362 h 2359849"/>
                <a:gd name="connsiteX27" fmla="*/ 3399762 w 4464060"/>
                <a:gd name="connsiteY27" fmla="*/ 1862741 h 2359849"/>
                <a:gd name="connsiteX28" fmla="*/ 1107322 w 4464060"/>
                <a:gd name="connsiteY28" fmla="*/ 1806463 h 2359849"/>
                <a:gd name="connsiteX29" fmla="*/ 877251 w 4464060"/>
                <a:gd name="connsiteY29" fmla="*/ 2305228 h 2359849"/>
                <a:gd name="connsiteX30" fmla="*/ 1337393 w 4464060"/>
                <a:gd name="connsiteY30" fmla="*/ 2305228 h 2359849"/>
                <a:gd name="connsiteX31" fmla="*/ 2732720 w 4464060"/>
                <a:gd name="connsiteY31" fmla="*/ 1797635 h 2359849"/>
                <a:gd name="connsiteX32" fmla="*/ 2502649 w 4464060"/>
                <a:gd name="connsiteY32" fmla="*/ 2296400 h 2359849"/>
                <a:gd name="connsiteX33" fmla="*/ 2962791 w 4464060"/>
                <a:gd name="connsiteY33" fmla="*/ 2296400 h 2359849"/>
                <a:gd name="connsiteX34" fmla="*/ 307313 w 4464060"/>
                <a:gd name="connsiteY34" fmla="*/ 1385494 h 2359849"/>
                <a:gd name="connsiteX35" fmla="*/ 307313 w 4464060"/>
                <a:gd name="connsiteY35" fmla="*/ 1774465 h 2359849"/>
                <a:gd name="connsiteX36" fmla="*/ 462350 w 4464060"/>
                <a:gd name="connsiteY36" fmla="*/ 1774465 h 2359849"/>
                <a:gd name="connsiteX37" fmla="*/ 462350 w 4464060"/>
                <a:gd name="connsiteY37" fmla="*/ 1385494 h 2359849"/>
                <a:gd name="connsiteX38" fmla="*/ 55172 w 4464060"/>
                <a:gd name="connsiteY38" fmla="*/ 1385494 h 2359849"/>
                <a:gd name="connsiteX39" fmla="*/ 55172 w 4464060"/>
                <a:gd name="connsiteY39" fmla="*/ 1774465 h 2359849"/>
                <a:gd name="connsiteX40" fmla="*/ 252140 w 4464060"/>
                <a:gd name="connsiteY40" fmla="*/ 1774465 h 2359849"/>
                <a:gd name="connsiteX41" fmla="*/ 252140 w 4464060"/>
                <a:gd name="connsiteY41" fmla="*/ 1385494 h 2359849"/>
                <a:gd name="connsiteX42" fmla="*/ 3707075 w 4464060"/>
                <a:gd name="connsiteY42" fmla="*/ 1335839 h 2359849"/>
                <a:gd name="connsiteX43" fmla="*/ 3707075 w 4464060"/>
                <a:gd name="connsiteY43" fmla="*/ 1724809 h 2359849"/>
                <a:gd name="connsiteX44" fmla="*/ 3862111 w 4464060"/>
                <a:gd name="connsiteY44" fmla="*/ 1724809 h 2359849"/>
                <a:gd name="connsiteX45" fmla="*/ 3862111 w 4464060"/>
                <a:gd name="connsiteY45" fmla="*/ 1335839 h 2359849"/>
                <a:gd name="connsiteX46" fmla="*/ 3455486 w 4464060"/>
                <a:gd name="connsiteY46" fmla="*/ 1335839 h 2359849"/>
                <a:gd name="connsiteX47" fmla="*/ 3455486 w 4464060"/>
                <a:gd name="connsiteY47" fmla="*/ 1724809 h 2359849"/>
                <a:gd name="connsiteX48" fmla="*/ 3652454 w 4464060"/>
                <a:gd name="connsiteY48" fmla="*/ 1724809 h 2359849"/>
                <a:gd name="connsiteX49" fmla="*/ 3652454 w 4464060"/>
                <a:gd name="connsiteY49" fmla="*/ 1335839 h 2359849"/>
                <a:gd name="connsiteX50" fmla="*/ 551 w 4464060"/>
                <a:gd name="connsiteY50" fmla="*/ 1330321 h 2359849"/>
                <a:gd name="connsiteX51" fmla="*/ 517522 w 4464060"/>
                <a:gd name="connsiteY51" fmla="*/ 1330321 h 2359849"/>
                <a:gd name="connsiteX52" fmla="*/ 517522 w 4464060"/>
                <a:gd name="connsiteY52" fmla="*/ 1333080 h 2359849"/>
                <a:gd name="connsiteX53" fmla="*/ 518074 w 4464060"/>
                <a:gd name="connsiteY53" fmla="*/ 1829637 h 2359849"/>
                <a:gd name="connsiteX54" fmla="*/ 462901 w 4464060"/>
                <a:gd name="connsiteY54" fmla="*/ 1829637 h 2359849"/>
                <a:gd name="connsiteX55" fmla="*/ 307865 w 4464060"/>
                <a:gd name="connsiteY55" fmla="*/ 1829637 h 2359849"/>
                <a:gd name="connsiteX56" fmla="*/ 252692 w 4464060"/>
                <a:gd name="connsiteY56" fmla="*/ 1829637 h 2359849"/>
                <a:gd name="connsiteX57" fmla="*/ 55723 w 4464060"/>
                <a:gd name="connsiteY57" fmla="*/ 1829637 h 2359849"/>
                <a:gd name="connsiteX58" fmla="*/ 551 w 4464060"/>
                <a:gd name="connsiteY58" fmla="*/ 1829637 h 2359849"/>
                <a:gd name="connsiteX59" fmla="*/ 551 w 4464060"/>
                <a:gd name="connsiteY59" fmla="*/ 1774465 h 2359849"/>
                <a:gd name="connsiteX60" fmla="*/ 551 w 4464060"/>
                <a:gd name="connsiteY60" fmla="*/ 1385494 h 2359849"/>
                <a:gd name="connsiteX61" fmla="*/ 551 w 4464060"/>
                <a:gd name="connsiteY61" fmla="*/ 1333080 h 2359849"/>
                <a:gd name="connsiteX62" fmla="*/ 3400313 w 4464060"/>
                <a:gd name="connsiteY62" fmla="*/ 1280114 h 2359849"/>
                <a:gd name="connsiteX63" fmla="*/ 3917285 w 4464060"/>
                <a:gd name="connsiteY63" fmla="*/ 1280114 h 2359849"/>
                <a:gd name="connsiteX64" fmla="*/ 3917285 w 4464060"/>
                <a:gd name="connsiteY64" fmla="*/ 1282873 h 2359849"/>
                <a:gd name="connsiteX65" fmla="*/ 3917836 w 4464060"/>
                <a:gd name="connsiteY65" fmla="*/ 1779430 h 2359849"/>
                <a:gd name="connsiteX66" fmla="*/ 3862664 w 4464060"/>
                <a:gd name="connsiteY66" fmla="*/ 1779430 h 2359849"/>
                <a:gd name="connsiteX67" fmla="*/ 3707627 w 4464060"/>
                <a:gd name="connsiteY67" fmla="*/ 1779430 h 2359849"/>
                <a:gd name="connsiteX68" fmla="*/ 3652454 w 4464060"/>
                <a:gd name="connsiteY68" fmla="*/ 1779430 h 2359849"/>
                <a:gd name="connsiteX69" fmla="*/ 3455486 w 4464060"/>
                <a:gd name="connsiteY69" fmla="*/ 1779430 h 2359849"/>
                <a:gd name="connsiteX70" fmla="*/ 3400313 w 4464060"/>
                <a:gd name="connsiteY70" fmla="*/ 1779430 h 2359849"/>
                <a:gd name="connsiteX71" fmla="*/ 3400313 w 4464060"/>
                <a:gd name="connsiteY71" fmla="*/ 1724258 h 2359849"/>
                <a:gd name="connsiteX72" fmla="*/ 3400313 w 4464060"/>
                <a:gd name="connsiteY72" fmla="*/ 1335287 h 2359849"/>
                <a:gd name="connsiteX73" fmla="*/ 3400313 w 4464060"/>
                <a:gd name="connsiteY73" fmla="*/ 1282873 h 2359849"/>
                <a:gd name="connsiteX74" fmla="*/ 3962366 w 4464060"/>
                <a:gd name="connsiteY74" fmla="*/ 1255337 h 2359849"/>
                <a:gd name="connsiteX75" fmla="*/ 4461131 w 4464060"/>
                <a:gd name="connsiteY75" fmla="*/ 1255337 h 2359849"/>
                <a:gd name="connsiteX76" fmla="*/ 4461131 w 4464060"/>
                <a:gd name="connsiteY76" fmla="*/ 1255613 h 2359849"/>
                <a:gd name="connsiteX77" fmla="*/ 4464060 w 4464060"/>
                <a:gd name="connsiteY77" fmla="*/ 1255613 h 2359849"/>
                <a:gd name="connsiteX78" fmla="*/ 4464060 w 4464060"/>
                <a:gd name="connsiteY78" fmla="*/ 2337557 h 2359849"/>
                <a:gd name="connsiteX79" fmla="*/ 4408887 w 4464060"/>
                <a:gd name="connsiteY79" fmla="*/ 2337557 h 2359849"/>
                <a:gd name="connsiteX80" fmla="*/ 4408887 w 4464060"/>
                <a:gd name="connsiteY80" fmla="*/ 1310511 h 2359849"/>
                <a:gd name="connsiteX81" fmla="*/ 4017711 w 4464060"/>
                <a:gd name="connsiteY81" fmla="*/ 1310511 h 2359849"/>
                <a:gd name="connsiteX82" fmla="*/ 4017711 w 4464060"/>
                <a:gd name="connsiteY82" fmla="*/ 2337557 h 2359849"/>
                <a:gd name="connsiteX83" fmla="*/ 3962537 w 4464060"/>
                <a:gd name="connsiteY83" fmla="*/ 2337557 h 2359849"/>
                <a:gd name="connsiteX84" fmla="*/ 3962537 w 4464060"/>
                <a:gd name="connsiteY84" fmla="*/ 1310511 h 2359849"/>
                <a:gd name="connsiteX85" fmla="*/ 3962366 w 4464060"/>
                <a:gd name="connsiteY85" fmla="*/ 1310511 h 2359849"/>
                <a:gd name="connsiteX86" fmla="*/ 839181 w 4464060"/>
                <a:gd name="connsiteY86" fmla="*/ 1225492 h 2359849"/>
                <a:gd name="connsiteX87" fmla="*/ 839181 w 4464060"/>
                <a:gd name="connsiteY87" fmla="*/ 2255021 h 2359849"/>
                <a:gd name="connsiteX88" fmla="*/ 1076978 w 4464060"/>
                <a:gd name="connsiteY88" fmla="*/ 1740256 h 2359849"/>
                <a:gd name="connsiteX89" fmla="*/ 1375463 w 4464060"/>
                <a:gd name="connsiteY89" fmla="*/ 1224940 h 2359849"/>
                <a:gd name="connsiteX90" fmla="*/ 1137668 w 4464060"/>
                <a:gd name="connsiteY90" fmla="*/ 1740256 h 2359849"/>
                <a:gd name="connsiteX91" fmla="*/ 1375463 w 4464060"/>
                <a:gd name="connsiteY91" fmla="*/ 2255021 h 2359849"/>
                <a:gd name="connsiteX92" fmla="*/ 3000861 w 4464060"/>
                <a:gd name="connsiteY92" fmla="*/ 1216664 h 2359849"/>
                <a:gd name="connsiteX93" fmla="*/ 2763066 w 4464060"/>
                <a:gd name="connsiteY93" fmla="*/ 1731980 h 2359849"/>
                <a:gd name="connsiteX94" fmla="*/ 3000861 w 4464060"/>
                <a:gd name="connsiteY94" fmla="*/ 2246744 h 2359849"/>
                <a:gd name="connsiteX95" fmla="*/ 2464579 w 4464060"/>
                <a:gd name="connsiteY95" fmla="*/ 1216664 h 2359849"/>
                <a:gd name="connsiteX96" fmla="*/ 2464579 w 4464060"/>
                <a:gd name="connsiteY96" fmla="*/ 2246744 h 2359849"/>
                <a:gd name="connsiteX97" fmla="*/ 2702376 w 4464060"/>
                <a:gd name="connsiteY97" fmla="*/ 1731980 h 2359849"/>
                <a:gd name="connsiteX98" fmla="*/ 879457 w 4464060"/>
                <a:gd name="connsiteY98" fmla="*/ 1180802 h 2359849"/>
                <a:gd name="connsiteX99" fmla="*/ 1107322 w 4464060"/>
                <a:gd name="connsiteY99" fmla="*/ 1674600 h 2359849"/>
                <a:gd name="connsiteX100" fmla="*/ 1335187 w 4464060"/>
                <a:gd name="connsiteY100" fmla="*/ 1180802 h 2359849"/>
                <a:gd name="connsiteX101" fmla="*/ 2504855 w 4464060"/>
                <a:gd name="connsiteY101" fmla="*/ 1172525 h 2359849"/>
                <a:gd name="connsiteX102" fmla="*/ 2732720 w 4464060"/>
                <a:gd name="connsiteY102" fmla="*/ 1666324 h 2359849"/>
                <a:gd name="connsiteX103" fmla="*/ 2960585 w 4464060"/>
                <a:gd name="connsiteY103" fmla="*/ 1172525 h 2359849"/>
                <a:gd name="connsiteX104" fmla="*/ 784560 w 4464060"/>
                <a:gd name="connsiteY104" fmla="*/ 1122318 h 2359849"/>
                <a:gd name="connsiteX105" fmla="*/ 1430636 w 4464060"/>
                <a:gd name="connsiteY105" fmla="*/ 1122318 h 2359849"/>
                <a:gd name="connsiteX106" fmla="*/ 1430636 w 4464060"/>
                <a:gd name="connsiteY106" fmla="*/ 2356539 h 2359849"/>
                <a:gd name="connsiteX107" fmla="*/ 1428429 w 4464060"/>
                <a:gd name="connsiteY107" fmla="*/ 2356539 h 2359849"/>
                <a:gd name="connsiteX108" fmla="*/ 1428429 w 4464060"/>
                <a:gd name="connsiteY108" fmla="*/ 2359849 h 2359849"/>
                <a:gd name="connsiteX109" fmla="*/ 784560 w 4464060"/>
                <a:gd name="connsiteY109" fmla="*/ 2359849 h 2359849"/>
                <a:gd name="connsiteX110" fmla="*/ 784560 w 4464060"/>
                <a:gd name="connsiteY110" fmla="*/ 2304677 h 2359849"/>
                <a:gd name="connsiteX111" fmla="*/ 784560 w 4464060"/>
                <a:gd name="connsiteY111" fmla="*/ 1180802 h 2359849"/>
                <a:gd name="connsiteX112" fmla="*/ 784560 w 4464060"/>
                <a:gd name="connsiteY112" fmla="*/ 1125628 h 2359849"/>
                <a:gd name="connsiteX113" fmla="*/ 2409958 w 4464060"/>
                <a:gd name="connsiteY113" fmla="*/ 1113490 h 2359849"/>
                <a:gd name="connsiteX114" fmla="*/ 3056034 w 4464060"/>
                <a:gd name="connsiteY114" fmla="*/ 1113490 h 2359849"/>
                <a:gd name="connsiteX115" fmla="*/ 3056034 w 4464060"/>
                <a:gd name="connsiteY115" fmla="*/ 2347711 h 2359849"/>
                <a:gd name="connsiteX116" fmla="*/ 3053827 w 4464060"/>
                <a:gd name="connsiteY116" fmla="*/ 2347711 h 2359849"/>
                <a:gd name="connsiteX117" fmla="*/ 3053827 w 4464060"/>
                <a:gd name="connsiteY117" fmla="*/ 2351021 h 2359849"/>
                <a:gd name="connsiteX118" fmla="*/ 2409958 w 4464060"/>
                <a:gd name="connsiteY118" fmla="*/ 2351021 h 2359849"/>
                <a:gd name="connsiteX119" fmla="*/ 2409958 w 4464060"/>
                <a:gd name="connsiteY119" fmla="*/ 2295849 h 2359849"/>
                <a:gd name="connsiteX120" fmla="*/ 2409958 w 4464060"/>
                <a:gd name="connsiteY120" fmla="*/ 1171974 h 2359849"/>
                <a:gd name="connsiteX121" fmla="*/ 2409958 w 4464060"/>
                <a:gd name="connsiteY121" fmla="*/ 1116800 h 2359849"/>
                <a:gd name="connsiteX122" fmla="*/ 3275652 w 4464060"/>
                <a:gd name="connsiteY122" fmla="*/ 1048712 h 2359849"/>
                <a:gd name="connsiteX123" fmla="*/ 3275820 w 4464060"/>
                <a:gd name="connsiteY123" fmla="*/ 1074092 h 2359849"/>
                <a:gd name="connsiteX124" fmla="*/ 579514 w 4464060"/>
                <a:gd name="connsiteY124" fmla="*/ 1091963 h 2359849"/>
                <a:gd name="connsiteX125" fmla="*/ 579346 w 4464060"/>
                <a:gd name="connsiteY125" fmla="*/ 1066584 h 2359849"/>
                <a:gd name="connsiteX126" fmla="*/ 2151132 w 4464060"/>
                <a:gd name="connsiteY126" fmla="*/ 574370 h 2359849"/>
                <a:gd name="connsiteX127" fmla="*/ 1995946 w 4464060"/>
                <a:gd name="connsiteY127" fmla="*/ 942653 h 2359849"/>
                <a:gd name="connsiteX128" fmla="*/ 2306319 w 4464060"/>
                <a:gd name="connsiteY128" fmla="*/ 942653 h 2359849"/>
                <a:gd name="connsiteX129" fmla="*/ 1664155 w 4464060"/>
                <a:gd name="connsiteY129" fmla="*/ 574135 h 2359849"/>
                <a:gd name="connsiteX130" fmla="*/ 1508872 w 4464060"/>
                <a:gd name="connsiteY130" fmla="*/ 942648 h 2359849"/>
                <a:gd name="connsiteX131" fmla="*/ 1819438 w 4464060"/>
                <a:gd name="connsiteY131" fmla="*/ 942648 h 2359849"/>
                <a:gd name="connsiteX132" fmla="*/ 1498271 w 4464060"/>
                <a:gd name="connsiteY132" fmla="*/ 180466 h 2359849"/>
                <a:gd name="connsiteX133" fmla="*/ 1498271 w 4464060"/>
                <a:gd name="connsiteY133" fmla="*/ 825725 h 2359849"/>
                <a:gd name="connsiteX134" fmla="*/ 1634220 w 4464060"/>
                <a:gd name="connsiteY134" fmla="*/ 503095 h 2359849"/>
                <a:gd name="connsiteX135" fmla="*/ 1985125 w 4464060"/>
                <a:gd name="connsiteY135" fmla="*/ 180409 h 2359849"/>
                <a:gd name="connsiteX136" fmla="*/ 1985125 w 4464060"/>
                <a:gd name="connsiteY136" fmla="*/ 826252 h 2359849"/>
                <a:gd name="connsiteX137" fmla="*/ 2121197 w 4464060"/>
                <a:gd name="connsiteY137" fmla="*/ 503330 h 2359849"/>
                <a:gd name="connsiteX138" fmla="*/ 2318370 w 4464060"/>
                <a:gd name="connsiteY138" fmla="*/ 177486 h 2359849"/>
                <a:gd name="connsiteX139" fmla="*/ 2181066 w 4464060"/>
                <a:gd name="connsiteY139" fmla="*/ 503331 h 2359849"/>
                <a:gd name="connsiteX140" fmla="*/ 2318370 w 4464060"/>
                <a:gd name="connsiteY140" fmla="*/ 829175 h 2359849"/>
                <a:gd name="connsiteX141" fmla="*/ 1831514 w 4464060"/>
                <a:gd name="connsiteY141" fmla="*/ 176964 h 2359849"/>
                <a:gd name="connsiteX142" fmla="*/ 1694089 w 4464060"/>
                <a:gd name="connsiteY142" fmla="*/ 503096 h 2359849"/>
                <a:gd name="connsiteX143" fmla="*/ 1831514 w 4464060"/>
                <a:gd name="connsiteY143" fmla="*/ 829228 h 2359849"/>
                <a:gd name="connsiteX144" fmla="*/ 1992223 w 4464060"/>
                <a:gd name="connsiteY144" fmla="*/ 55174 h 2359849"/>
                <a:gd name="connsiteX145" fmla="*/ 2151132 w 4464060"/>
                <a:gd name="connsiteY145" fmla="*/ 432291 h 2359849"/>
                <a:gd name="connsiteX146" fmla="*/ 2310041 w 4464060"/>
                <a:gd name="connsiteY146" fmla="*/ 55174 h 2359849"/>
                <a:gd name="connsiteX147" fmla="*/ 1505345 w 4464060"/>
                <a:gd name="connsiteY147" fmla="*/ 55173 h 2359849"/>
                <a:gd name="connsiteX148" fmla="*/ 1664155 w 4464060"/>
                <a:gd name="connsiteY148" fmla="*/ 432056 h 2359849"/>
                <a:gd name="connsiteX149" fmla="*/ 1822965 w 4464060"/>
                <a:gd name="connsiteY149" fmla="*/ 55173 h 2359849"/>
                <a:gd name="connsiteX150" fmla="*/ 1930001 w 4464060"/>
                <a:gd name="connsiteY150" fmla="*/ 0 h 2359849"/>
                <a:gd name="connsiteX151" fmla="*/ 2373592 w 4464060"/>
                <a:gd name="connsiteY151" fmla="*/ 0 h 2359849"/>
                <a:gd name="connsiteX152" fmla="*/ 2373592 w 4464060"/>
                <a:gd name="connsiteY152" fmla="*/ 55174 h 2359849"/>
                <a:gd name="connsiteX153" fmla="*/ 2373543 w 4464060"/>
                <a:gd name="connsiteY153" fmla="*/ 55174 h 2359849"/>
                <a:gd name="connsiteX154" fmla="*/ 2373543 w 4464060"/>
                <a:gd name="connsiteY154" fmla="*/ 942653 h 2359849"/>
                <a:gd name="connsiteX155" fmla="*/ 2373845 w 4464060"/>
                <a:gd name="connsiteY155" fmla="*/ 942653 h 2359849"/>
                <a:gd name="connsiteX156" fmla="*/ 2373845 w 4464060"/>
                <a:gd name="connsiteY156" fmla="*/ 997827 h 2359849"/>
                <a:gd name="connsiteX157" fmla="*/ 1930254 w 4464060"/>
                <a:gd name="connsiteY157" fmla="*/ 997827 h 2359849"/>
                <a:gd name="connsiteX158" fmla="*/ 1930254 w 4464060"/>
                <a:gd name="connsiteY158" fmla="*/ 997628 h 2359849"/>
                <a:gd name="connsiteX159" fmla="*/ 1929951 w 4464060"/>
                <a:gd name="connsiteY159" fmla="*/ 997628 h 2359849"/>
                <a:gd name="connsiteX160" fmla="*/ 1929951 w 4464060"/>
                <a:gd name="connsiteY160" fmla="*/ 6720 h 2359849"/>
                <a:gd name="connsiteX161" fmla="*/ 1930001 w 4464060"/>
                <a:gd name="connsiteY161" fmla="*/ 6720 h 2359849"/>
                <a:gd name="connsiteX162" fmla="*/ 1443020 w 4464060"/>
                <a:gd name="connsiteY162" fmla="*/ 0 h 2359849"/>
                <a:gd name="connsiteX163" fmla="*/ 1886611 w 4464060"/>
                <a:gd name="connsiteY163" fmla="*/ 0 h 2359849"/>
                <a:gd name="connsiteX164" fmla="*/ 1886611 w 4464060"/>
                <a:gd name="connsiteY164" fmla="*/ 6837 h 2359849"/>
                <a:gd name="connsiteX165" fmla="*/ 1886687 w 4464060"/>
                <a:gd name="connsiteY165" fmla="*/ 6837 h 2359849"/>
                <a:gd name="connsiteX166" fmla="*/ 1886687 w 4464060"/>
                <a:gd name="connsiteY166" fmla="*/ 942648 h 2359849"/>
                <a:gd name="connsiteX167" fmla="*/ 1886869 w 4464060"/>
                <a:gd name="connsiteY167" fmla="*/ 942648 h 2359849"/>
                <a:gd name="connsiteX168" fmla="*/ 1886869 w 4464060"/>
                <a:gd name="connsiteY168" fmla="*/ 997821 h 2359849"/>
                <a:gd name="connsiteX169" fmla="*/ 1443278 w 4464060"/>
                <a:gd name="connsiteY169" fmla="*/ 997821 h 2359849"/>
                <a:gd name="connsiteX170" fmla="*/ 1443278 w 4464060"/>
                <a:gd name="connsiteY170" fmla="*/ 997745 h 2359849"/>
                <a:gd name="connsiteX171" fmla="*/ 1443097 w 4464060"/>
                <a:gd name="connsiteY171" fmla="*/ 997745 h 2359849"/>
                <a:gd name="connsiteX172" fmla="*/ 1443097 w 4464060"/>
                <a:gd name="connsiteY172" fmla="*/ 55173 h 2359849"/>
                <a:gd name="connsiteX173" fmla="*/ 1443020 w 4464060"/>
                <a:gd name="connsiteY173" fmla="*/ 55173 h 235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</a:cxnLst>
              <a:rect l="l" t="t" r="r" b="b"/>
              <a:pathLst>
                <a:path w="4464060" h="2359849">
                  <a:moveTo>
                    <a:pt x="55172" y="1912948"/>
                  </a:moveTo>
                  <a:lnTo>
                    <a:pt x="55172" y="1935569"/>
                  </a:lnTo>
                  <a:lnTo>
                    <a:pt x="462350" y="1935569"/>
                  </a:lnTo>
                  <a:lnTo>
                    <a:pt x="462350" y="1912948"/>
                  </a:lnTo>
                  <a:close/>
                  <a:moveTo>
                    <a:pt x="3455487" y="1862741"/>
                  </a:moveTo>
                  <a:lnTo>
                    <a:pt x="3455487" y="1885362"/>
                  </a:lnTo>
                  <a:lnTo>
                    <a:pt x="3862664" y="1885362"/>
                  </a:lnTo>
                  <a:lnTo>
                    <a:pt x="3862664" y="1862741"/>
                  </a:lnTo>
                  <a:close/>
                  <a:moveTo>
                    <a:pt x="0" y="1857223"/>
                  </a:moveTo>
                  <a:lnTo>
                    <a:pt x="55172" y="1857223"/>
                  </a:lnTo>
                  <a:lnTo>
                    <a:pt x="462350" y="1857223"/>
                  </a:lnTo>
                  <a:lnTo>
                    <a:pt x="517523" y="1857223"/>
                  </a:lnTo>
                  <a:lnTo>
                    <a:pt x="517523" y="1990190"/>
                  </a:lnTo>
                  <a:lnTo>
                    <a:pt x="462350" y="1990190"/>
                  </a:lnTo>
                  <a:lnTo>
                    <a:pt x="55172" y="1990190"/>
                  </a:lnTo>
                  <a:lnTo>
                    <a:pt x="0" y="1990190"/>
                  </a:lnTo>
                  <a:lnTo>
                    <a:pt x="0" y="1935017"/>
                  </a:lnTo>
                  <a:lnTo>
                    <a:pt x="0" y="1912396"/>
                  </a:lnTo>
                  <a:close/>
                  <a:moveTo>
                    <a:pt x="3399762" y="1807568"/>
                  </a:moveTo>
                  <a:lnTo>
                    <a:pt x="3454935" y="1807568"/>
                  </a:lnTo>
                  <a:lnTo>
                    <a:pt x="3862113" y="1807568"/>
                  </a:lnTo>
                  <a:lnTo>
                    <a:pt x="3917285" y="1807568"/>
                  </a:lnTo>
                  <a:lnTo>
                    <a:pt x="3917285" y="1940535"/>
                  </a:lnTo>
                  <a:lnTo>
                    <a:pt x="3862113" y="1940535"/>
                  </a:lnTo>
                  <a:lnTo>
                    <a:pt x="3454935" y="1940535"/>
                  </a:lnTo>
                  <a:lnTo>
                    <a:pt x="3399762" y="1940535"/>
                  </a:lnTo>
                  <a:lnTo>
                    <a:pt x="3399762" y="1885362"/>
                  </a:lnTo>
                  <a:lnTo>
                    <a:pt x="3399762" y="1862741"/>
                  </a:lnTo>
                  <a:close/>
                  <a:moveTo>
                    <a:pt x="1107322" y="1806463"/>
                  </a:moveTo>
                  <a:lnTo>
                    <a:pt x="877251" y="2305228"/>
                  </a:lnTo>
                  <a:lnTo>
                    <a:pt x="1337393" y="2305228"/>
                  </a:lnTo>
                  <a:close/>
                  <a:moveTo>
                    <a:pt x="2732720" y="1797635"/>
                  </a:moveTo>
                  <a:lnTo>
                    <a:pt x="2502649" y="2296400"/>
                  </a:lnTo>
                  <a:lnTo>
                    <a:pt x="2962791" y="2296400"/>
                  </a:lnTo>
                  <a:close/>
                  <a:moveTo>
                    <a:pt x="307313" y="1385494"/>
                  </a:moveTo>
                  <a:lnTo>
                    <a:pt x="307313" y="1774465"/>
                  </a:lnTo>
                  <a:lnTo>
                    <a:pt x="462350" y="1774465"/>
                  </a:lnTo>
                  <a:lnTo>
                    <a:pt x="462350" y="1385494"/>
                  </a:lnTo>
                  <a:close/>
                  <a:moveTo>
                    <a:pt x="55172" y="1385494"/>
                  </a:moveTo>
                  <a:lnTo>
                    <a:pt x="55172" y="1774465"/>
                  </a:lnTo>
                  <a:lnTo>
                    <a:pt x="252140" y="1774465"/>
                  </a:lnTo>
                  <a:lnTo>
                    <a:pt x="252140" y="1385494"/>
                  </a:lnTo>
                  <a:close/>
                  <a:moveTo>
                    <a:pt x="3707075" y="1335839"/>
                  </a:moveTo>
                  <a:lnTo>
                    <a:pt x="3707075" y="1724809"/>
                  </a:lnTo>
                  <a:lnTo>
                    <a:pt x="3862111" y="1724809"/>
                  </a:lnTo>
                  <a:lnTo>
                    <a:pt x="3862111" y="1335839"/>
                  </a:lnTo>
                  <a:close/>
                  <a:moveTo>
                    <a:pt x="3455486" y="1335839"/>
                  </a:moveTo>
                  <a:lnTo>
                    <a:pt x="3455486" y="1724809"/>
                  </a:lnTo>
                  <a:lnTo>
                    <a:pt x="3652454" y="1724809"/>
                  </a:lnTo>
                  <a:lnTo>
                    <a:pt x="3652454" y="1335839"/>
                  </a:lnTo>
                  <a:close/>
                  <a:moveTo>
                    <a:pt x="551" y="1330321"/>
                  </a:moveTo>
                  <a:lnTo>
                    <a:pt x="517522" y="1330321"/>
                  </a:lnTo>
                  <a:lnTo>
                    <a:pt x="517522" y="1333080"/>
                  </a:lnTo>
                  <a:lnTo>
                    <a:pt x="518074" y="1829637"/>
                  </a:lnTo>
                  <a:lnTo>
                    <a:pt x="462901" y="1829637"/>
                  </a:lnTo>
                  <a:lnTo>
                    <a:pt x="307865" y="1829637"/>
                  </a:lnTo>
                  <a:lnTo>
                    <a:pt x="252692" y="1829637"/>
                  </a:lnTo>
                  <a:lnTo>
                    <a:pt x="55723" y="1829637"/>
                  </a:lnTo>
                  <a:lnTo>
                    <a:pt x="551" y="1829637"/>
                  </a:lnTo>
                  <a:lnTo>
                    <a:pt x="551" y="1774465"/>
                  </a:lnTo>
                  <a:lnTo>
                    <a:pt x="551" y="1385494"/>
                  </a:lnTo>
                  <a:lnTo>
                    <a:pt x="551" y="1333080"/>
                  </a:lnTo>
                  <a:close/>
                  <a:moveTo>
                    <a:pt x="3400313" y="1280114"/>
                  </a:moveTo>
                  <a:lnTo>
                    <a:pt x="3917285" y="1280114"/>
                  </a:lnTo>
                  <a:lnTo>
                    <a:pt x="3917285" y="1282873"/>
                  </a:lnTo>
                  <a:lnTo>
                    <a:pt x="3917836" y="1779430"/>
                  </a:lnTo>
                  <a:lnTo>
                    <a:pt x="3862664" y="1779430"/>
                  </a:lnTo>
                  <a:lnTo>
                    <a:pt x="3707627" y="1779430"/>
                  </a:lnTo>
                  <a:lnTo>
                    <a:pt x="3652454" y="1779430"/>
                  </a:lnTo>
                  <a:lnTo>
                    <a:pt x="3455486" y="1779430"/>
                  </a:lnTo>
                  <a:lnTo>
                    <a:pt x="3400313" y="1779430"/>
                  </a:lnTo>
                  <a:lnTo>
                    <a:pt x="3400313" y="1724258"/>
                  </a:lnTo>
                  <a:lnTo>
                    <a:pt x="3400313" y="1335287"/>
                  </a:lnTo>
                  <a:lnTo>
                    <a:pt x="3400313" y="1282873"/>
                  </a:lnTo>
                  <a:close/>
                  <a:moveTo>
                    <a:pt x="3962366" y="1255337"/>
                  </a:moveTo>
                  <a:lnTo>
                    <a:pt x="4461131" y="1255337"/>
                  </a:lnTo>
                  <a:lnTo>
                    <a:pt x="4461131" y="1255613"/>
                  </a:lnTo>
                  <a:lnTo>
                    <a:pt x="4464060" y="1255613"/>
                  </a:lnTo>
                  <a:lnTo>
                    <a:pt x="4464060" y="2337557"/>
                  </a:lnTo>
                  <a:lnTo>
                    <a:pt x="4408887" y="2337557"/>
                  </a:lnTo>
                  <a:lnTo>
                    <a:pt x="4408887" y="1310511"/>
                  </a:lnTo>
                  <a:lnTo>
                    <a:pt x="4017711" y="1310511"/>
                  </a:lnTo>
                  <a:lnTo>
                    <a:pt x="4017711" y="2337557"/>
                  </a:lnTo>
                  <a:lnTo>
                    <a:pt x="3962537" y="2337557"/>
                  </a:lnTo>
                  <a:lnTo>
                    <a:pt x="3962537" y="1310511"/>
                  </a:lnTo>
                  <a:lnTo>
                    <a:pt x="3962366" y="1310511"/>
                  </a:lnTo>
                  <a:close/>
                  <a:moveTo>
                    <a:pt x="839181" y="1225492"/>
                  </a:moveTo>
                  <a:lnTo>
                    <a:pt x="839181" y="2255021"/>
                  </a:lnTo>
                  <a:lnTo>
                    <a:pt x="1076978" y="1740256"/>
                  </a:lnTo>
                  <a:close/>
                  <a:moveTo>
                    <a:pt x="1375463" y="1224940"/>
                  </a:moveTo>
                  <a:lnTo>
                    <a:pt x="1137668" y="1740256"/>
                  </a:lnTo>
                  <a:lnTo>
                    <a:pt x="1375463" y="2255021"/>
                  </a:lnTo>
                  <a:close/>
                  <a:moveTo>
                    <a:pt x="3000861" y="1216664"/>
                  </a:moveTo>
                  <a:lnTo>
                    <a:pt x="2763066" y="1731980"/>
                  </a:lnTo>
                  <a:lnTo>
                    <a:pt x="3000861" y="2246744"/>
                  </a:lnTo>
                  <a:close/>
                  <a:moveTo>
                    <a:pt x="2464579" y="1216664"/>
                  </a:moveTo>
                  <a:lnTo>
                    <a:pt x="2464579" y="2246744"/>
                  </a:lnTo>
                  <a:lnTo>
                    <a:pt x="2702376" y="1731980"/>
                  </a:lnTo>
                  <a:close/>
                  <a:moveTo>
                    <a:pt x="879457" y="1180802"/>
                  </a:moveTo>
                  <a:lnTo>
                    <a:pt x="1107322" y="1674600"/>
                  </a:lnTo>
                  <a:lnTo>
                    <a:pt x="1335187" y="1180802"/>
                  </a:lnTo>
                  <a:close/>
                  <a:moveTo>
                    <a:pt x="2504855" y="1172525"/>
                  </a:moveTo>
                  <a:lnTo>
                    <a:pt x="2732720" y="1666324"/>
                  </a:lnTo>
                  <a:lnTo>
                    <a:pt x="2960585" y="1172525"/>
                  </a:lnTo>
                  <a:close/>
                  <a:moveTo>
                    <a:pt x="784560" y="1122318"/>
                  </a:moveTo>
                  <a:lnTo>
                    <a:pt x="1430636" y="1122318"/>
                  </a:lnTo>
                  <a:lnTo>
                    <a:pt x="1430636" y="2356539"/>
                  </a:lnTo>
                  <a:lnTo>
                    <a:pt x="1428429" y="2356539"/>
                  </a:lnTo>
                  <a:lnTo>
                    <a:pt x="1428429" y="2359849"/>
                  </a:lnTo>
                  <a:lnTo>
                    <a:pt x="784560" y="2359849"/>
                  </a:lnTo>
                  <a:lnTo>
                    <a:pt x="784560" y="2304677"/>
                  </a:lnTo>
                  <a:lnTo>
                    <a:pt x="784560" y="1180802"/>
                  </a:lnTo>
                  <a:lnTo>
                    <a:pt x="784560" y="1125628"/>
                  </a:lnTo>
                  <a:close/>
                  <a:moveTo>
                    <a:pt x="2409958" y="1113490"/>
                  </a:moveTo>
                  <a:lnTo>
                    <a:pt x="3056034" y="1113490"/>
                  </a:lnTo>
                  <a:lnTo>
                    <a:pt x="3056034" y="2347711"/>
                  </a:lnTo>
                  <a:lnTo>
                    <a:pt x="3053827" y="2347711"/>
                  </a:lnTo>
                  <a:lnTo>
                    <a:pt x="3053827" y="2351021"/>
                  </a:lnTo>
                  <a:lnTo>
                    <a:pt x="2409958" y="2351021"/>
                  </a:lnTo>
                  <a:lnTo>
                    <a:pt x="2409958" y="2295849"/>
                  </a:lnTo>
                  <a:lnTo>
                    <a:pt x="2409958" y="1171974"/>
                  </a:lnTo>
                  <a:lnTo>
                    <a:pt x="2409958" y="1116800"/>
                  </a:lnTo>
                  <a:close/>
                  <a:moveTo>
                    <a:pt x="3275652" y="1048712"/>
                  </a:moveTo>
                  <a:lnTo>
                    <a:pt x="3275820" y="1074092"/>
                  </a:lnTo>
                  <a:lnTo>
                    <a:pt x="579514" y="1091963"/>
                  </a:lnTo>
                  <a:lnTo>
                    <a:pt x="579346" y="1066584"/>
                  </a:lnTo>
                  <a:close/>
                  <a:moveTo>
                    <a:pt x="2151132" y="574370"/>
                  </a:moveTo>
                  <a:lnTo>
                    <a:pt x="1995946" y="942653"/>
                  </a:lnTo>
                  <a:lnTo>
                    <a:pt x="2306319" y="942653"/>
                  </a:lnTo>
                  <a:close/>
                  <a:moveTo>
                    <a:pt x="1664155" y="574135"/>
                  </a:moveTo>
                  <a:lnTo>
                    <a:pt x="1508872" y="942648"/>
                  </a:lnTo>
                  <a:lnTo>
                    <a:pt x="1819438" y="942648"/>
                  </a:lnTo>
                  <a:close/>
                  <a:moveTo>
                    <a:pt x="1498271" y="180466"/>
                  </a:moveTo>
                  <a:lnTo>
                    <a:pt x="1498271" y="825725"/>
                  </a:lnTo>
                  <a:lnTo>
                    <a:pt x="1634220" y="503095"/>
                  </a:lnTo>
                  <a:close/>
                  <a:moveTo>
                    <a:pt x="1985125" y="180409"/>
                  </a:moveTo>
                  <a:lnTo>
                    <a:pt x="1985125" y="826252"/>
                  </a:lnTo>
                  <a:lnTo>
                    <a:pt x="2121197" y="503330"/>
                  </a:lnTo>
                  <a:close/>
                  <a:moveTo>
                    <a:pt x="2318370" y="177486"/>
                  </a:moveTo>
                  <a:lnTo>
                    <a:pt x="2181066" y="503331"/>
                  </a:lnTo>
                  <a:lnTo>
                    <a:pt x="2318370" y="829175"/>
                  </a:lnTo>
                  <a:close/>
                  <a:moveTo>
                    <a:pt x="1831514" y="176964"/>
                  </a:moveTo>
                  <a:lnTo>
                    <a:pt x="1694089" y="503096"/>
                  </a:lnTo>
                  <a:lnTo>
                    <a:pt x="1831514" y="829228"/>
                  </a:lnTo>
                  <a:close/>
                  <a:moveTo>
                    <a:pt x="1992223" y="55174"/>
                  </a:moveTo>
                  <a:lnTo>
                    <a:pt x="2151132" y="432291"/>
                  </a:lnTo>
                  <a:lnTo>
                    <a:pt x="2310041" y="55174"/>
                  </a:lnTo>
                  <a:close/>
                  <a:moveTo>
                    <a:pt x="1505345" y="55173"/>
                  </a:moveTo>
                  <a:lnTo>
                    <a:pt x="1664155" y="432056"/>
                  </a:lnTo>
                  <a:lnTo>
                    <a:pt x="1822965" y="55173"/>
                  </a:lnTo>
                  <a:close/>
                  <a:moveTo>
                    <a:pt x="1930001" y="0"/>
                  </a:moveTo>
                  <a:lnTo>
                    <a:pt x="2373592" y="0"/>
                  </a:lnTo>
                  <a:lnTo>
                    <a:pt x="2373592" y="55174"/>
                  </a:lnTo>
                  <a:lnTo>
                    <a:pt x="2373543" y="55174"/>
                  </a:lnTo>
                  <a:lnTo>
                    <a:pt x="2373543" y="942653"/>
                  </a:lnTo>
                  <a:lnTo>
                    <a:pt x="2373845" y="942653"/>
                  </a:lnTo>
                  <a:lnTo>
                    <a:pt x="2373845" y="997827"/>
                  </a:lnTo>
                  <a:lnTo>
                    <a:pt x="1930254" y="997827"/>
                  </a:lnTo>
                  <a:lnTo>
                    <a:pt x="1930254" y="997628"/>
                  </a:lnTo>
                  <a:lnTo>
                    <a:pt x="1929951" y="997628"/>
                  </a:lnTo>
                  <a:lnTo>
                    <a:pt x="1929951" y="6720"/>
                  </a:lnTo>
                  <a:lnTo>
                    <a:pt x="1930001" y="6720"/>
                  </a:lnTo>
                  <a:close/>
                  <a:moveTo>
                    <a:pt x="1443020" y="0"/>
                  </a:moveTo>
                  <a:lnTo>
                    <a:pt x="1886611" y="0"/>
                  </a:lnTo>
                  <a:lnTo>
                    <a:pt x="1886611" y="6837"/>
                  </a:lnTo>
                  <a:lnTo>
                    <a:pt x="1886687" y="6837"/>
                  </a:lnTo>
                  <a:lnTo>
                    <a:pt x="1886687" y="942648"/>
                  </a:lnTo>
                  <a:lnTo>
                    <a:pt x="1886869" y="942648"/>
                  </a:lnTo>
                  <a:lnTo>
                    <a:pt x="1886869" y="997821"/>
                  </a:lnTo>
                  <a:lnTo>
                    <a:pt x="1443278" y="997821"/>
                  </a:lnTo>
                  <a:lnTo>
                    <a:pt x="1443278" y="997745"/>
                  </a:lnTo>
                  <a:lnTo>
                    <a:pt x="1443097" y="997745"/>
                  </a:lnTo>
                  <a:lnTo>
                    <a:pt x="1443097" y="55173"/>
                  </a:lnTo>
                  <a:lnTo>
                    <a:pt x="1443020" y="55173"/>
                  </a:lnTo>
                  <a:close/>
                </a:path>
              </a:pathLst>
            </a:custGeom>
            <a:solidFill>
              <a:schemeClr val="bg1"/>
            </a:solidFill>
            <a:ln w="51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3462271-7F20-4513-B00C-8CD88C1C8E11}"/>
              </a:ext>
            </a:extLst>
          </p:cNvPr>
          <p:cNvSpPr txBox="1"/>
          <p:nvPr/>
        </p:nvSpPr>
        <p:spPr>
          <a:xfrm>
            <a:off x="1004308" y="3666597"/>
            <a:ext cx="3820609" cy="1292662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We Create</a:t>
            </a:r>
          </a:p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Quality Professional </a:t>
            </a:r>
          </a:p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PPT Presentation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AF2F52-7962-468E-A846-9ACC362D5EB1}"/>
              </a:ext>
            </a:extLst>
          </p:cNvPr>
          <p:cNvSpPr txBox="1"/>
          <p:nvPr/>
        </p:nvSpPr>
        <p:spPr>
          <a:xfrm>
            <a:off x="932297" y="5081925"/>
            <a:ext cx="51637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Example Text : Get a modern PowerPoint  Presentation that is beautifully designed. I hope and I believe that this Template will your Time, Money and Reputation. 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D6EA3F-2059-412A-BB84-51700B885AEB}"/>
              </a:ext>
            </a:extLst>
          </p:cNvPr>
          <p:cNvSpPr txBox="1"/>
          <p:nvPr/>
        </p:nvSpPr>
        <p:spPr>
          <a:xfrm>
            <a:off x="8084620" y="1926888"/>
            <a:ext cx="8858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45%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E1363CA-D8F2-49D1-8E57-390EF5D2C013}"/>
              </a:ext>
            </a:extLst>
          </p:cNvPr>
          <p:cNvGrpSpPr/>
          <p:nvPr/>
        </p:nvGrpSpPr>
        <p:grpSpPr>
          <a:xfrm>
            <a:off x="8084620" y="2346253"/>
            <a:ext cx="3428602" cy="760839"/>
            <a:chOff x="6565695" y="2005884"/>
            <a:chExt cx="2055606" cy="76083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7021950-E90D-490E-B1F3-2E50EC21247D}"/>
                </a:ext>
              </a:extLst>
            </p:cNvPr>
            <p:cNvSpPr txBox="1"/>
            <p:nvPr/>
          </p:nvSpPr>
          <p:spPr>
            <a:xfrm>
              <a:off x="6565695" y="2305058"/>
              <a:ext cx="20379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0739DC-C3AD-4166-8B1E-92E49E92738A}"/>
                </a:ext>
              </a:extLst>
            </p:cNvPr>
            <p:cNvSpPr txBox="1"/>
            <p:nvPr/>
          </p:nvSpPr>
          <p:spPr>
            <a:xfrm>
              <a:off x="6583306" y="2005884"/>
              <a:ext cx="2037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1D3B84A-4F3C-45F6-B93F-CBB972B5637C}"/>
              </a:ext>
            </a:extLst>
          </p:cNvPr>
          <p:cNvSpPr txBox="1"/>
          <p:nvPr/>
        </p:nvSpPr>
        <p:spPr>
          <a:xfrm>
            <a:off x="8084620" y="3433441"/>
            <a:ext cx="8858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25%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1D23C0-6C67-4E14-974A-1629D3A7A243}"/>
              </a:ext>
            </a:extLst>
          </p:cNvPr>
          <p:cNvGrpSpPr/>
          <p:nvPr/>
        </p:nvGrpSpPr>
        <p:grpSpPr>
          <a:xfrm>
            <a:off x="8084620" y="3852807"/>
            <a:ext cx="3428602" cy="760839"/>
            <a:chOff x="6565695" y="2005884"/>
            <a:chExt cx="2055606" cy="76083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D4933DF-E07C-49EC-8A22-6CAF523E037C}"/>
                </a:ext>
              </a:extLst>
            </p:cNvPr>
            <p:cNvSpPr txBox="1"/>
            <p:nvPr/>
          </p:nvSpPr>
          <p:spPr>
            <a:xfrm>
              <a:off x="6565695" y="2305058"/>
              <a:ext cx="20379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5947663-2F36-4B5B-B826-8A908453D0C9}"/>
                </a:ext>
              </a:extLst>
            </p:cNvPr>
            <p:cNvSpPr txBox="1"/>
            <p:nvPr/>
          </p:nvSpPr>
          <p:spPr>
            <a:xfrm>
              <a:off x="6583306" y="2005884"/>
              <a:ext cx="2037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868F58A-35B0-4565-A463-D90F21960A6C}"/>
              </a:ext>
            </a:extLst>
          </p:cNvPr>
          <p:cNvSpPr txBox="1"/>
          <p:nvPr/>
        </p:nvSpPr>
        <p:spPr>
          <a:xfrm>
            <a:off x="8084620" y="4939995"/>
            <a:ext cx="8858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15%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D2F4B6C-0F80-4D39-BA20-88AA69428198}"/>
              </a:ext>
            </a:extLst>
          </p:cNvPr>
          <p:cNvGrpSpPr/>
          <p:nvPr/>
        </p:nvGrpSpPr>
        <p:grpSpPr>
          <a:xfrm>
            <a:off x="8084620" y="5359360"/>
            <a:ext cx="3428602" cy="760839"/>
            <a:chOff x="6565695" y="2005884"/>
            <a:chExt cx="2055606" cy="760839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75E62D4-EEE2-4560-ABAB-46FA14FB2CE3}"/>
                </a:ext>
              </a:extLst>
            </p:cNvPr>
            <p:cNvSpPr txBox="1"/>
            <p:nvPr/>
          </p:nvSpPr>
          <p:spPr>
            <a:xfrm>
              <a:off x="6565695" y="2305058"/>
              <a:ext cx="203799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26C4267-2A29-4BC8-9E63-697B263F9AA3}"/>
                </a:ext>
              </a:extLst>
            </p:cNvPr>
            <p:cNvSpPr txBox="1"/>
            <p:nvPr/>
          </p:nvSpPr>
          <p:spPr>
            <a:xfrm>
              <a:off x="6583306" y="2005884"/>
              <a:ext cx="20379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EEDF6EF-3AB3-4F16-AD6C-8E34466EB6EB}"/>
              </a:ext>
            </a:extLst>
          </p:cNvPr>
          <p:cNvGrpSpPr/>
          <p:nvPr/>
        </p:nvGrpSpPr>
        <p:grpSpPr>
          <a:xfrm>
            <a:off x="6937055" y="3667849"/>
            <a:ext cx="792456" cy="744912"/>
            <a:chOff x="5903628" y="805233"/>
            <a:chExt cx="5796431" cy="5448665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2370053-3A64-4F21-8087-06ABF7AA9B75}"/>
                </a:ext>
              </a:extLst>
            </p:cNvPr>
            <p:cNvSpPr/>
            <p:nvPr/>
          </p:nvSpPr>
          <p:spPr>
            <a:xfrm>
              <a:off x="7934146" y="805233"/>
              <a:ext cx="1746595" cy="1793672"/>
            </a:xfrm>
            <a:custGeom>
              <a:avLst/>
              <a:gdLst>
                <a:gd name="connsiteX0" fmla="*/ 662126 w 1746595"/>
                <a:gd name="connsiteY0" fmla="*/ 275 h 1793672"/>
                <a:gd name="connsiteX1" fmla="*/ 718763 w 1746595"/>
                <a:gd name="connsiteY1" fmla="*/ 32157 h 1793672"/>
                <a:gd name="connsiteX2" fmla="*/ 931867 w 1746595"/>
                <a:gd name="connsiteY2" fmla="*/ 95658 h 1793672"/>
                <a:gd name="connsiteX3" fmla="*/ 1203086 w 1746595"/>
                <a:gd name="connsiteY3" fmla="*/ 69829 h 1793672"/>
                <a:gd name="connsiteX4" fmla="*/ 1400045 w 1746595"/>
                <a:gd name="connsiteY4" fmla="*/ 119337 h 1793672"/>
                <a:gd name="connsiteX5" fmla="*/ 1571307 w 1746595"/>
                <a:gd name="connsiteY5" fmla="*/ 165213 h 1793672"/>
                <a:gd name="connsiteX6" fmla="*/ 1736350 w 1746595"/>
                <a:gd name="connsiteY6" fmla="*/ 217161 h 1793672"/>
                <a:gd name="connsiteX7" fmla="*/ 1740149 w 1746595"/>
                <a:gd name="connsiteY7" fmla="*/ 217276 h 1793672"/>
                <a:gd name="connsiteX8" fmla="*/ 1732615 w 1746595"/>
                <a:gd name="connsiteY8" fmla="*/ 259250 h 1793672"/>
                <a:gd name="connsiteX9" fmla="*/ 1577631 w 1746595"/>
                <a:gd name="connsiteY9" fmla="*/ 863040 h 1793672"/>
                <a:gd name="connsiteX10" fmla="*/ 1556105 w 1746595"/>
                <a:gd name="connsiteY10" fmla="*/ 1226819 h 1793672"/>
                <a:gd name="connsiteX11" fmla="*/ 1535811 w 1746595"/>
                <a:gd name="connsiteY11" fmla="*/ 1241145 h 1793672"/>
                <a:gd name="connsiteX12" fmla="*/ 1527213 w 1746595"/>
                <a:gd name="connsiteY12" fmla="*/ 1321172 h 1793672"/>
                <a:gd name="connsiteX13" fmla="*/ 909353 w 1746595"/>
                <a:gd name="connsiteY13" fmla="*/ 1793672 h 1793672"/>
                <a:gd name="connsiteX14" fmla="*/ 291493 w 1746595"/>
                <a:gd name="connsiteY14" fmla="*/ 1321172 h 1793672"/>
                <a:gd name="connsiteX15" fmla="*/ 285889 w 1746595"/>
                <a:gd name="connsiteY15" fmla="*/ 1269008 h 1793672"/>
                <a:gd name="connsiteX16" fmla="*/ 276417 w 1746595"/>
                <a:gd name="connsiteY16" fmla="*/ 1261259 h 1793672"/>
                <a:gd name="connsiteX17" fmla="*/ 148343 w 1746595"/>
                <a:gd name="connsiteY17" fmla="*/ 539081 h 1793672"/>
                <a:gd name="connsiteX18" fmla="*/ 7351 w 1746595"/>
                <a:gd name="connsiteY18" fmla="*/ 110724 h 1793672"/>
                <a:gd name="connsiteX19" fmla="*/ 5198 w 1746595"/>
                <a:gd name="connsiteY19" fmla="*/ 76284 h 1793672"/>
                <a:gd name="connsiteX20" fmla="*/ 17524 w 1746595"/>
                <a:gd name="connsiteY20" fmla="*/ 78074 h 1793672"/>
                <a:gd name="connsiteX21" fmla="*/ 350678 w 1746595"/>
                <a:gd name="connsiteY21" fmla="*/ 35389 h 1793672"/>
                <a:gd name="connsiteX22" fmla="*/ 594994 w 1746595"/>
                <a:gd name="connsiteY22" fmla="*/ 6329 h 1793672"/>
                <a:gd name="connsiteX23" fmla="*/ 662126 w 1746595"/>
                <a:gd name="connsiteY23" fmla="*/ 275 h 1793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46595" h="1793672">
                  <a:moveTo>
                    <a:pt x="662126" y="275"/>
                  </a:moveTo>
                  <a:cubicBezTo>
                    <a:pt x="683786" y="1754"/>
                    <a:pt x="703696" y="9557"/>
                    <a:pt x="718763" y="32157"/>
                  </a:cubicBezTo>
                  <a:cubicBezTo>
                    <a:pt x="772576" y="116109"/>
                    <a:pt x="852222" y="104269"/>
                    <a:pt x="931867" y="95658"/>
                  </a:cubicBezTo>
                  <a:cubicBezTo>
                    <a:pt x="1022273" y="85971"/>
                    <a:pt x="1112680" y="70904"/>
                    <a:pt x="1203086" y="69829"/>
                  </a:cubicBezTo>
                  <a:cubicBezTo>
                    <a:pt x="1270892" y="68751"/>
                    <a:pt x="1334392" y="101042"/>
                    <a:pt x="1400045" y="119337"/>
                  </a:cubicBezTo>
                  <a:cubicBezTo>
                    <a:pt x="1457088" y="135480"/>
                    <a:pt x="1514399" y="149741"/>
                    <a:pt x="1571307" y="165213"/>
                  </a:cubicBezTo>
                  <a:lnTo>
                    <a:pt x="1736350" y="217161"/>
                  </a:lnTo>
                  <a:lnTo>
                    <a:pt x="1740149" y="217276"/>
                  </a:lnTo>
                  <a:cubicBezTo>
                    <a:pt x="1755216" y="234496"/>
                    <a:pt x="1740149" y="247411"/>
                    <a:pt x="1732615" y="259250"/>
                  </a:cubicBezTo>
                  <a:cubicBezTo>
                    <a:pt x="1637903" y="449750"/>
                    <a:pt x="1600231" y="654242"/>
                    <a:pt x="1577631" y="863040"/>
                  </a:cubicBezTo>
                  <a:cubicBezTo>
                    <a:pt x="1563638" y="983580"/>
                    <a:pt x="1556105" y="1105200"/>
                    <a:pt x="1556105" y="1226819"/>
                  </a:cubicBezTo>
                  <a:lnTo>
                    <a:pt x="1535811" y="1241145"/>
                  </a:lnTo>
                  <a:lnTo>
                    <a:pt x="1527213" y="1321172"/>
                  </a:lnTo>
                  <a:cubicBezTo>
                    <a:pt x="1468405" y="1590827"/>
                    <a:pt x="1214125" y="1793672"/>
                    <a:pt x="909353" y="1793672"/>
                  </a:cubicBezTo>
                  <a:cubicBezTo>
                    <a:pt x="604581" y="1793672"/>
                    <a:pt x="350301" y="1590827"/>
                    <a:pt x="291493" y="1321172"/>
                  </a:cubicBezTo>
                  <a:lnTo>
                    <a:pt x="285889" y="1269008"/>
                  </a:lnTo>
                  <a:lnTo>
                    <a:pt x="276417" y="1261259"/>
                  </a:lnTo>
                  <a:cubicBezTo>
                    <a:pt x="263503" y="1014793"/>
                    <a:pt x="212918" y="775861"/>
                    <a:pt x="148343" y="539081"/>
                  </a:cubicBezTo>
                  <a:cubicBezTo>
                    <a:pt x="108519" y="393783"/>
                    <a:pt x="62239" y="250642"/>
                    <a:pt x="7351" y="110724"/>
                  </a:cubicBezTo>
                  <a:cubicBezTo>
                    <a:pt x="3045" y="99963"/>
                    <a:pt x="-5567" y="88124"/>
                    <a:pt x="5198" y="76284"/>
                  </a:cubicBezTo>
                  <a:lnTo>
                    <a:pt x="17524" y="78074"/>
                  </a:lnTo>
                  <a:lnTo>
                    <a:pt x="350678" y="35389"/>
                  </a:lnTo>
                  <a:cubicBezTo>
                    <a:pt x="431398" y="24624"/>
                    <a:pt x="513196" y="14937"/>
                    <a:pt x="594994" y="6329"/>
                  </a:cubicBezTo>
                  <a:cubicBezTo>
                    <a:pt x="617058" y="3639"/>
                    <a:pt x="640466" y="-1205"/>
                    <a:pt x="662126" y="275"/>
                  </a:cubicBezTo>
                  <a:close/>
                </a:path>
              </a:pathLst>
            </a:custGeom>
            <a:solidFill>
              <a:srgbClr val="5E3611"/>
            </a:solidFill>
            <a:ln w="317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5D9EC5B-DC90-479B-8B1E-FED05DE2EC91}"/>
                </a:ext>
              </a:extLst>
            </p:cNvPr>
            <p:cNvSpPr/>
            <p:nvPr/>
          </p:nvSpPr>
          <p:spPr>
            <a:xfrm>
              <a:off x="7919411" y="881518"/>
              <a:ext cx="1746595" cy="1259914"/>
            </a:xfrm>
            <a:custGeom>
              <a:avLst/>
              <a:gdLst>
                <a:gd name="connsiteX0" fmla="*/ 1245061 w 1746595"/>
                <a:gd name="connsiteY0" fmla="*/ 499390 h 1259914"/>
                <a:gd name="connsiteX1" fmla="*/ 1205240 w 1746595"/>
                <a:gd name="connsiteY1" fmla="*/ 739397 h 1259914"/>
                <a:gd name="connsiteX2" fmla="*/ 1211699 w 1746595"/>
                <a:gd name="connsiteY2" fmla="*/ 1130086 h 1259914"/>
                <a:gd name="connsiteX3" fmla="*/ 1220307 w 1746595"/>
                <a:gd name="connsiteY3" fmla="*/ 1078426 h 1259914"/>
                <a:gd name="connsiteX4" fmla="*/ 1240755 w 1746595"/>
                <a:gd name="connsiteY4" fmla="*/ 725408 h 1259914"/>
                <a:gd name="connsiteX5" fmla="*/ 1245061 w 1746595"/>
                <a:gd name="connsiteY5" fmla="*/ 499390 h 1259914"/>
                <a:gd name="connsiteX6" fmla="*/ 495976 w 1746595"/>
                <a:gd name="connsiteY6" fmla="*/ 404678 h 1259914"/>
                <a:gd name="connsiteX7" fmla="*/ 556248 w 1746595"/>
                <a:gd name="connsiteY7" fmla="*/ 768457 h 1259914"/>
                <a:gd name="connsiteX8" fmla="*/ 495976 w 1746595"/>
                <a:gd name="connsiteY8" fmla="*/ 404678 h 1259914"/>
                <a:gd name="connsiteX9" fmla="*/ 923255 w 1746595"/>
                <a:gd name="connsiteY9" fmla="*/ 373468 h 1259914"/>
                <a:gd name="connsiteX10" fmla="*/ 915722 w 1746595"/>
                <a:gd name="connsiteY10" fmla="*/ 927747 h 1259914"/>
                <a:gd name="connsiteX11" fmla="*/ 923255 w 1746595"/>
                <a:gd name="connsiteY11" fmla="*/ 373468 h 1259914"/>
                <a:gd name="connsiteX12" fmla="*/ 5198 w 1746595"/>
                <a:gd name="connsiteY12" fmla="*/ 0 h 1259914"/>
                <a:gd name="connsiteX13" fmla="*/ 424943 w 1746595"/>
                <a:gd name="connsiteY13" fmla="*/ 120541 h 1259914"/>
                <a:gd name="connsiteX14" fmla="*/ 478756 w 1746595"/>
                <a:gd name="connsiteY14" fmla="*/ 182966 h 1259914"/>
                <a:gd name="connsiteX15" fmla="*/ 564857 w 1746595"/>
                <a:gd name="connsiteY15" fmla="*/ 242160 h 1259914"/>
                <a:gd name="connsiteX16" fmla="*/ 692935 w 1746595"/>
                <a:gd name="connsiteY16" fmla="*/ 231399 h 1259914"/>
                <a:gd name="connsiteX17" fmla="*/ 878054 w 1746595"/>
                <a:gd name="connsiteY17" fmla="*/ 254000 h 1259914"/>
                <a:gd name="connsiteX18" fmla="*/ 1105147 w 1746595"/>
                <a:gd name="connsiteY18" fmla="*/ 236779 h 1259914"/>
                <a:gd name="connsiteX19" fmla="*/ 1606690 w 1746595"/>
                <a:gd name="connsiteY19" fmla="*/ 144220 h 1259914"/>
                <a:gd name="connsiteX20" fmla="*/ 1740149 w 1746595"/>
                <a:gd name="connsiteY20" fmla="*/ 140992 h 1259914"/>
                <a:gd name="connsiteX21" fmla="*/ 1732615 w 1746595"/>
                <a:gd name="connsiteY21" fmla="*/ 182966 h 1259914"/>
                <a:gd name="connsiteX22" fmla="*/ 1577631 w 1746595"/>
                <a:gd name="connsiteY22" fmla="*/ 786756 h 1259914"/>
                <a:gd name="connsiteX23" fmla="*/ 1556105 w 1746595"/>
                <a:gd name="connsiteY23" fmla="*/ 1150535 h 1259914"/>
                <a:gd name="connsiteX24" fmla="*/ 1519511 w 1746595"/>
                <a:gd name="connsiteY24" fmla="*/ 1176366 h 1259914"/>
                <a:gd name="connsiteX25" fmla="*/ 1480765 w 1746595"/>
                <a:gd name="connsiteY25" fmla="*/ 1203273 h 1259914"/>
                <a:gd name="connsiteX26" fmla="*/ 1480765 w 1746595"/>
                <a:gd name="connsiteY26" fmla="*/ 1203272 h 1259914"/>
                <a:gd name="connsiteX27" fmla="*/ 1480765 w 1746595"/>
                <a:gd name="connsiteY27" fmla="*/ 1203272 h 1259914"/>
                <a:gd name="connsiteX28" fmla="*/ 1581933 w 1746595"/>
                <a:gd name="connsiteY28" fmla="*/ 304584 h 1259914"/>
                <a:gd name="connsiteX29" fmla="*/ 1513052 w 1746595"/>
                <a:gd name="connsiteY29" fmla="*/ 505848 h 1259914"/>
                <a:gd name="connsiteX30" fmla="*/ 1460314 w 1746595"/>
                <a:gd name="connsiteY30" fmla="*/ 1215111 h 1259914"/>
                <a:gd name="connsiteX31" fmla="*/ 1460319 w 1746595"/>
                <a:gd name="connsiteY31" fmla="*/ 1215108 h 1259914"/>
                <a:gd name="connsiteX32" fmla="*/ 1460317 w 1746595"/>
                <a:gd name="connsiteY32" fmla="*/ 1215113 h 1259914"/>
                <a:gd name="connsiteX33" fmla="*/ 1382825 w 1746595"/>
                <a:gd name="connsiteY33" fmla="*/ 1249553 h 1259914"/>
                <a:gd name="connsiteX34" fmla="*/ 1381856 w 1746595"/>
                <a:gd name="connsiteY34" fmla="*/ 1246807 h 1259914"/>
                <a:gd name="connsiteX35" fmla="*/ 1385146 w 1746595"/>
                <a:gd name="connsiteY35" fmla="*/ 1161533 h 1259914"/>
                <a:gd name="connsiteX36" fmla="*/ 1376369 w 1746595"/>
                <a:gd name="connsiteY36" fmla="*/ 885773 h 1259914"/>
                <a:gd name="connsiteX37" fmla="*/ 1361299 w 1746595"/>
                <a:gd name="connsiteY37" fmla="*/ 1235560 h 1259914"/>
                <a:gd name="connsiteX38" fmla="*/ 1362693 w 1746595"/>
                <a:gd name="connsiteY38" fmla="*/ 1236514 h 1259914"/>
                <a:gd name="connsiteX39" fmla="*/ 1362377 w 1746595"/>
                <a:gd name="connsiteY39" fmla="*/ 1236635 h 1259914"/>
                <a:gd name="connsiteX40" fmla="*/ 1212773 w 1746595"/>
                <a:gd name="connsiteY40" fmla="*/ 1131161 h 1259914"/>
                <a:gd name="connsiteX41" fmla="*/ 784420 w 1746595"/>
                <a:gd name="connsiteY41" fmla="*/ 1055822 h 1259914"/>
                <a:gd name="connsiteX42" fmla="*/ 783050 w 1746595"/>
                <a:gd name="connsiteY42" fmla="*/ 1053768 h 1259914"/>
                <a:gd name="connsiteX43" fmla="*/ 783338 w 1746595"/>
                <a:gd name="connsiteY43" fmla="*/ 1053672 h 1259914"/>
                <a:gd name="connsiteX44" fmla="*/ 783338 w 1746595"/>
                <a:gd name="connsiteY44" fmla="*/ 359476 h 1259914"/>
                <a:gd name="connsiteX45" fmla="*/ 766118 w 1746595"/>
                <a:gd name="connsiteY45" fmla="*/ 359476 h 1259914"/>
                <a:gd name="connsiteX46" fmla="*/ 760737 w 1746595"/>
                <a:gd name="connsiteY46" fmla="*/ 1061205 h 1259914"/>
                <a:gd name="connsiteX47" fmla="*/ 761203 w 1746595"/>
                <a:gd name="connsiteY47" fmla="*/ 1061050 h 1259914"/>
                <a:gd name="connsiteX48" fmla="*/ 760741 w 1746595"/>
                <a:gd name="connsiteY48" fmla="*/ 1062281 h 1259914"/>
                <a:gd name="connsiteX49" fmla="*/ 503510 w 1746595"/>
                <a:gd name="connsiteY49" fmla="*/ 1164527 h 1259914"/>
                <a:gd name="connsiteX50" fmla="*/ 503509 w 1746595"/>
                <a:gd name="connsiteY50" fmla="*/ 1164526 h 1259914"/>
                <a:gd name="connsiteX51" fmla="*/ 475391 w 1746595"/>
                <a:gd name="connsiteY51" fmla="*/ 904742 h 1259914"/>
                <a:gd name="connsiteX52" fmla="*/ 410950 w 1746595"/>
                <a:gd name="connsiteY52" fmla="*/ 652222 h 1259914"/>
                <a:gd name="connsiteX53" fmla="*/ 471222 w 1746595"/>
                <a:gd name="connsiteY53" fmla="*/ 1183900 h 1259914"/>
                <a:gd name="connsiteX54" fmla="*/ 471223 w 1746595"/>
                <a:gd name="connsiteY54" fmla="*/ 1183900 h 1259914"/>
                <a:gd name="connsiteX55" fmla="*/ 471223 w 1746595"/>
                <a:gd name="connsiteY55" fmla="*/ 1183900 h 1259914"/>
                <a:gd name="connsiteX56" fmla="*/ 394809 w 1746595"/>
                <a:gd name="connsiteY56" fmla="*/ 1250628 h 1259914"/>
                <a:gd name="connsiteX57" fmla="*/ 376780 w 1746595"/>
                <a:gd name="connsiteY57" fmla="*/ 1259911 h 1259914"/>
                <a:gd name="connsiteX58" fmla="*/ 361464 w 1746595"/>
                <a:gd name="connsiteY58" fmla="*/ 1248235 h 1259914"/>
                <a:gd name="connsiteX59" fmla="*/ 371129 w 1746595"/>
                <a:gd name="connsiteY59" fmla="*/ 1136542 h 1259914"/>
                <a:gd name="connsiteX60" fmla="*/ 295790 w 1746595"/>
                <a:gd name="connsiteY60" fmla="*/ 589797 h 1259914"/>
                <a:gd name="connsiteX61" fmla="*/ 177399 w 1746595"/>
                <a:gd name="connsiteY61" fmla="*/ 214178 h 1259914"/>
                <a:gd name="connsiteX62" fmla="*/ 174171 w 1746595"/>
                <a:gd name="connsiteY62" fmla="*/ 248618 h 1259914"/>
                <a:gd name="connsiteX63" fmla="*/ 255969 w 1746595"/>
                <a:gd name="connsiteY63" fmla="*/ 571502 h 1259914"/>
                <a:gd name="connsiteX64" fmla="*/ 343297 w 1746595"/>
                <a:gd name="connsiteY64" fmla="*/ 1070505 h 1259914"/>
                <a:gd name="connsiteX65" fmla="*/ 350630 w 1746595"/>
                <a:gd name="connsiteY65" fmla="*/ 1238755 h 1259914"/>
                <a:gd name="connsiteX66" fmla="*/ 311936 w 1746595"/>
                <a:gd name="connsiteY66" fmla="*/ 1214034 h 1259914"/>
                <a:gd name="connsiteX67" fmla="*/ 276417 w 1746595"/>
                <a:gd name="connsiteY67" fmla="*/ 1184975 h 1259914"/>
                <a:gd name="connsiteX68" fmla="*/ 148343 w 1746595"/>
                <a:gd name="connsiteY68" fmla="*/ 462797 h 1259914"/>
                <a:gd name="connsiteX69" fmla="*/ 7351 w 1746595"/>
                <a:gd name="connsiteY69" fmla="*/ 34440 h 1259914"/>
                <a:gd name="connsiteX70" fmla="*/ 5198 w 1746595"/>
                <a:gd name="connsiteY70" fmla="*/ 0 h 125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746595" h="1259914">
                  <a:moveTo>
                    <a:pt x="1245061" y="499390"/>
                  </a:moveTo>
                  <a:cubicBezTo>
                    <a:pt x="1225688" y="579035"/>
                    <a:pt x="1209546" y="658677"/>
                    <a:pt x="1205240" y="739397"/>
                  </a:cubicBezTo>
                  <a:cubicBezTo>
                    <a:pt x="1197706" y="869628"/>
                    <a:pt x="1190172" y="999856"/>
                    <a:pt x="1211699" y="1130086"/>
                  </a:cubicBezTo>
                  <a:cubicBezTo>
                    <a:pt x="1222460" y="1113941"/>
                    <a:pt x="1221382" y="1095646"/>
                    <a:pt x="1220307" y="1078426"/>
                  </a:cubicBezTo>
                  <a:cubicBezTo>
                    <a:pt x="1222460" y="960035"/>
                    <a:pt x="1231072" y="842721"/>
                    <a:pt x="1240755" y="725408"/>
                  </a:cubicBezTo>
                  <a:cubicBezTo>
                    <a:pt x="1247214" y="650069"/>
                    <a:pt x="1238606" y="574729"/>
                    <a:pt x="1245061" y="499390"/>
                  </a:cubicBezTo>
                  <a:close/>
                  <a:moveTo>
                    <a:pt x="495976" y="404678"/>
                  </a:moveTo>
                  <a:cubicBezTo>
                    <a:pt x="485214" y="512305"/>
                    <a:pt x="518577" y="716797"/>
                    <a:pt x="556248" y="768457"/>
                  </a:cubicBezTo>
                  <a:cubicBezTo>
                    <a:pt x="543331" y="638230"/>
                    <a:pt x="541181" y="518764"/>
                    <a:pt x="495976" y="404678"/>
                  </a:cubicBezTo>
                  <a:close/>
                  <a:moveTo>
                    <a:pt x="923255" y="373468"/>
                  </a:moveTo>
                  <a:cubicBezTo>
                    <a:pt x="892043" y="557512"/>
                    <a:pt x="890968" y="742628"/>
                    <a:pt x="915722" y="927747"/>
                  </a:cubicBezTo>
                  <a:cubicBezTo>
                    <a:pt x="941550" y="742628"/>
                    <a:pt x="927561" y="557512"/>
                    <a:pt x="923255" y="373468"/>
                  </a:cubicBezTo>
                  <a:close/>
                  <a:moveTo>
                    <a:pt x="5198" y="0"/>
                  </a:moveTo>
                  <a:cubicBezTo>
                    <a:pt x="153724" y="8612"/>
                    <a:pt x="287182" y="73186"/>
                    <a:pt x="424943" y="120541"/>
                  </a:cubicBezTo>
                  <a:cubicBezTo>
                    <a:pt x="454003" y="130227"/>
                    <a:pt x="472301" y="153906"/>
                    <a:pt x="478756" y="182966"/>
                  </a:cubicBezTo>
                  <a:cubicBezTo>
                    <a:pt x="488443" y="232474"/>
                    <a:pt x="519655" y="245391"/>
                    <a:pt x="564857" y="242160"/>
                  </a:cubicBezTo>
                  <a:cubicBezTo>
                    <a:pt x="607909" y="238932"/>
                    <a:pt x="649883" y="231399"/>
                    <a:pt x="692935" y="231399"/>
                  </a:cubicBezTo>
                  <a:cubicBezTo>
                    <a:pt x="755360" y="231399"/>
                    <a:pt x="817782" y="232474"/>
                    <a:pt x="878054" y="254000"/>
                  </a:cubicBezTo>
                  <a:cubicBezTo>
                    <a:pt x="956621" y="283059"/>
                    <a:pt x="1030885" y="248619"/>
                    <a:pt x="1105147" y="236779"/>
                  </a:cubicBezTo>
                  <a:cubicBezTo>
                    <a:pt x="1273045" y="209873"/>
                    <a:pt x="1439866" y="174358"/>
                    <a:pt x="1606690" y="144220"/>
                  </a:cubicBezTo>
                  <a:cubicBezTo>
                    <a:pt x="1651892" y="136686"/>
                    <a:pt x="1696022" y="138839"/>
                    <a:pt x="1740149" y="140992"/>
                  </a:cubicBezTo>
                  <a:cubicBezTo>
                    <a:pt x="1755216" y="158212"/>
                    <a:pt x="1740149" y="171127"/>
                    <a:pt x="1732615" y="182966"/>
                  </a:cubicBezTo>
                  <a:cubicBezTo>
                    <a:pt x="1637903" y="373466"/>
                    <a:pt x="1600231" y="577958"/>
                    <a:pt x="1577631" y="786756"/>
                  </a:cubicBezTo>
                  <a:cubicBezTo>
                    <a:pt x="1563638" y="907296"/>
                    <a:pt x="1556105" y="1028916"/>
                    <a:pt x="1556105" y="1150535"/>
                  </a:cubicBezTo>
                  <a:cubicBezTo>
                    <a:pt x="1544265" y="1159146"/>
                    <a:pt x="1531351" y="1167755"/>
                    <a:pt x="1519511" y="1176366"/>
                  </a:cubicBezTo>
                  <a:cubicBezTo>
                    <a:pt x="1506597" y="1184975"/>
                    <a:pt x="1493683" y="1194661"/>
                    <a:pt x="1480765" y="1203273"/>
                  </a:cubicBezTo>
                  <a:lnTo>
                    <a:pt x="1480765" y="1203272"/>
                  </a:lnTo>
                  <a:lnTo>
                    <a:pt x="1480765" y="1203272"/>
                  </a:lnTo>
                  <a:cubicBezTo>
                    <a:pt x="1483993" y="900840"/>
                    <a:pt x="1511974" y="600557"/>
                    <a:pt x="1581933" y="304584"/>
                  </a:cubicBezTo>
                  <a:cubicBezTo>
                    <a:pt x="1549646" y="369159"/>
                    <a:pt x="1529194" y="436964"/>
                    <a:pt x="1513052" y="505848"/>
                  </a:cubicBezTo>
                  <a:cubicBezTo>
                    <a:pt x="1459239" y="739397"/>
                    <a:pt x="1452780" y="977254"/>
                    <a:pt x="1460314" y="1215111"/>
                  </a:cubicBezTo>
                  <a:lnTo>
                    <a:pt x="1460319" y="1215108"/>
                  </a:lnTo>
                  <a:lnTo>
                    <a:pt x="1460317" y="1215113"/>
                  </a:lnTo>
                  <a:cubicBezTo>
                    <a:pt x="1435564" y="1229102"/>
                    <a:pt x="1425877" y="1277534"/>
                    <a:pt x="1382825" y="1249553"/>
                  </a:cubicBezTo>
                  <a:lnTo>
                    <a:pt x="1381856" y="1246807"/>
                  </a:lnTo>
                  <a:lnTo>
                    <a:pt x="1385146" y="1161533"/>
                  </a:lnTo>
                  <a:cubicBezTo>
                    <a:pt x="1391301" y="1073245"/>
                    <a:pt x="1401391" y="983443"/>
                    <a:pt x="1376369" y="885773"/>
                  </a:cubicBezTo>
                  <a:cubicBezTo>
                    <a:pt x="1351612" y="1010620"/>
                    <a:pt x="1363452" y="1123631"/>
                    <a:pt x="1361299" y="1235560"/>
                  </a:cubicBezTo>
                  <a:lnTo>
                    <a:pt x="1362693" y="1236514"/>
                  </a:lnTo>
                  <a:lnTo>
                    <a:pt x="1362377" y="1236635"/>
                  </a:lnTo>
                  <a:cubicBezTo>
                    <a:pt x="1312866" y="1202195"/>
                    <a:pt x="1262284" y="1166680"/>
                    <a:pt x="1212773" y="1131161"/>
                  </a:cubicBezTo>
                  <a:cubicBezTo>
                    <a:pt x="1077165" y="1064434"/>
                    <a:pt x="934020" y="1043983"/>
                    <a:pt x="784420" y="1055822"/>
                  </a:cubicBezTo>
                  <a:lnTo>
                    <a:pt x="783050" y="1053768"/>
                  </a:lnTo>
                  <a:lnTo>
                    <a:pt x="783338" y="1053672"/>
                  </a:lnTo>
                  <a:cubicBezTo>
                    <a:pt x="783338" y="822273"/>
                    <a:pt x="783338" y="590875"/>
                    <a:pt x="783338" y="359476"/>
                  </a:cubicBezTo>
                  <a:cubicBezTo>
                    <a:pt x="776883" y="359476"/>
                    <a:pt x="771502" y="359476"/>
                    <a:pt x="766118" y="359476"/>
                  </a:cubicBezTo>
                  <a:cubicBezTo>
                    <a:pt x="744595" y="593028"/>
                    <a:pt x="744595" y="826579"/>
                    <a:pt x="760737" y="1061205"/>
                  </a:cubicBezTo>
                  <a:lnTo>
                    <a:pt x="761203" y="1061050"/>
                  </a:lnTo>
                  <a:lnTo>
                    <a:pt x="760741" y="1062281"/>
                  </a:lnTo>
                  <a:cubicBezTo>
                    <a:pt x="668181" y="1078423"/>
                    <a:pt x="586383" y="1122553"/>
                    <a:pt x="503510" y="1164527"/>
                  </a:cubicBezTo>
                  <a:lnTo>
                    <a:pt x="503509" y="1164526"/>
                  </a:lnTo>
                  <a:lnTo>
                    <a:pt x="475391" y="904742"/>
                  </a:lnTo>
                  <a:cubicBezTo>
                    <a:pt x="460458" y="819313"/>
                    <a:pt x="439471" y="735095"/>
                    <a:pt x="410950" y="652222"/>
                  </a:cubicBezTo>
                  <a:cubicBezTo>
                    <a:pt x="430323" y="829807"/>
                    <a:pt x="464763" y="1005240"/>
                    <a:pt x="471222" y="1183900"/>
                  </a:cubicBezTo>
                  <a:lnTo>
                    <a:pt x="471223" y="1183900"/>
                  </a:lnTo>
                  <a:lnTo>
                    <a:pt x="471223" y="1183900"/>
                  </a:lnTo>
                  <a:cubicBezTo>
                    <a:pt x="445391" y="1205426"/>
                    <a:pt x="419563" y="1228027"/>
                    <a:pt x="394809" y="1250628"/>
                  </a:cubicBezTo>
                  <a:cubicBezTo>
                    <a:pt x="388350" y="1256547"/>
                    <a:pt x="382430" y="1260045"/>
                    <a:pt x="376780" y="1259911"/>
                  </a:cubicBezTo>
                  <a:lnTo>
                    <a:pt x="361464" y="1248235"/>
                  </a:lnTo>
                  <a:lnTo>
                    <a:pt x="371129" y="1136542"/>
                  </a:lnTo>
                  <a:cubicBezTo>
                    <a:pt x="359290" y="952501"/>
                    <a:pt x="339917" y="769535"/>
                    <a:pt x="295790" y="589797"/>
                  </a:cubicBezTo>
                  <a:cubicBezTo>
                    <a:pt x="264577" y="462797"/>
                    <a:pt x="224756" y="339025"/>
                    <a:pt x="177399" y="214178"/>
                  </a:cubicBezTo>
                  <a:cubicBezTo>
                    <a:pt x="164484" y="229245"/>
                    <a:pt x="172018" y="238932"/>
                    <a:pt x="174171" y="248618"/>
                  </a:cubicBezTo>
                  <a:cubicBezTo>
                    <a:pt x="201078" y="356245"/>
                    <a:pt x="231212" y="462797"/>
                    <a:pt x="255969" y="571502"/>
                  </a:cubicBezTo>
                  <a:cubicBezTo>
                    <a:pt x="293100" y="736171"/>
                    <a:pt x="328415" y="902052"/>
                    <a:pt x="343297" y="1070505"/>
                  </a:cubicBezTo>
                  <a:lnTo>
                    <a:pt x="350630" y="1238755"/>
                  </a:lnTo>
                  <a:lnTo>
                    <a:pt x="311936" y="1214034"/>
                  </a:lnTo>
                  <a:cubicBezTo>
                    <a:pt x="300096" y="1204348"/>
                    <a:pt x="289332" y="1193587"/>
                    <a:pt x="276417" y="1184975"/>
                  </a:cubicBezTo>
                  <a:cubicBezTo>
                    <a:pt x="263503" y="938509"/>
                    <a:pt x="212918" y="699577"/>
                    <a:pt x="148343" y="462797"/>
                  </a:cubicBezTo>
                  <a:cubicBezTo>
                    <a:pt x="108519" y="317499"/>
                    <a:pt x="62239" y="174358"/>
                    <a:pt x="7351" y="34440"/>
                  </a:cubicBezTo>
                  <a:cubicBezTo>
                    <a:pt x="3045" y="23679"/>
                    <a:pt x="-5567" y="11840"/>
                    <a:pt x="5198" y="0"/>
                  </a:cubicBezTo>
                  <a:close/>
                </a:path>
              </a:pathLst>
            </a:custGeom>
            <a:solidFill>
              <a:srgbClr val="8A5E3C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5D1B4B3-3E2A-4B0B-92F8-443B0BE9E9FB}"/>
                </a:ext>
              </a:extLst>
            </p:cNvPr>
            <p:cNvSpPr/>
            <p:nvPr/>
          </p:nvSpPr>
          <p:spPr>
            <a:xfrm>
              <a:off x="5903628" y="1909725"/>
              <a:ext cx="5796431" cy="4344173"/>
            </a:xfrm>
            <a:custGeom>
              <a:avLst/>
              <a:gdLst>
                <a:gd name="connsiteX0" fmla="*/ 1546182 w 1709631"/>
                <a:gd name="connsiteY0" fmla="*/ 150042 h 1281294"/>
                <a:gd name="connsiteX1" fmla="*/ 1381747 w 1709631"/>
                <a:gd name="connsiteY1" fmla="*/ 92585 h 1281294"/>
                <a:gd name="connsiteX2" fmla="*/ 1338257 w 1709631"/>
                <a:gd name="connsiteY2" fmla="*/ 102108 h 1281294"/>
                <a:gd name="connsiteX3" fmla="*/ 1303974 w 1709631"/>
                <a:gd name="connsiteY3" fmla="*/ 70046 h 1281294"/>
                <a:gd name="connsiteX4" fmla="*/ 1128111 w 1709631"/>
                <a:gd name="connsiteY4" fmla="*/ 10685 h 1281294"/>
                <a:gd name="connsiteX5" fmla="*/ 1053512 w 1709631"/>
                <a:gd name="connsiteY5" fmla="*/ 36080 h 1281294"/>
                <a:gd name="connsiteX6" fmla="*/ 1028434 w 1709631"/>
                <a:gd name="connsiteY6" fmla="*/ 46873 h 1281294"/>
                <a:gd name="connsiteX7" fmla="*/ 1020816 w 1709631"/>
                <a:gd name="connsiteY7" fmla="*/ 50682 h 1281294"/>
                <a:gd name="connsiteX8" fmla="*/ 1005261 w 1709631"/>
                <a:gd name="connsiteY8" fmla="*/ 58301 h 1281294"/>
                <a:gd name="connsiteX9" fmla="*/ 997643 w 1709631"/>
                <a:gd name="connsiteY9" fmla="*/ 55762 h 1281294"/>
                <a:gd name="connsiteX10" fmla="*/ 952566 w 1709631"/>
                <a:gd name="connsiteY10" fmla="*/ 24970 h 1281294"/>
                <a:gd name="connsiteX11" fmla="*/ 948122 w 1709631"/>
                <a:gd name="connsiteY11" fmla="*/ 23382 h 1281294"/>
                <a:gd name="connsiteX12" fmla="*/ 826224 w 1709631"/>
                <a:gd name="connsiteY12" fmla="*/ 2114 h 1281294"/>
                <a:gd name="connsiteX13" fmla="*/ 816384 w 1709631"/>
                <a:gd name="connsiteY13" fmla="*/ 3701 h 1281294"/>
                <a:gd name="connsiteX14" fmla="*/ 741785 w 1709631"/>
                <a:gd name="connsiteY14" fmla="*/ 34493 h 1281294"/>
                <a:gd name="connsiteX15" fmla="*/ 730039 w 1709631"/>
                <a:gd name="connsiteY15" fmla="*/ 41159 h 1281294"/>
                <a:gd name="connsiteX16" fmla="*/ 704009 w 1709631"/>
                <a:gd name="connsiteY16" fmla="*/ 58619 h 1281294"/>
                <a:gd name="connsiteX17" fmla="*/ 697978 w 1709631"/>
                <a:gd name="connsiteY17" fmla="*/ 56714 h 1281294"/>
                <a:gd name="connsiteX18" fmla="*/ 675439 w 1709631"/>
                <a:gd name="connsiteY18" fmla="*/ 46238 h 1281294"/>
                <a:gd name="connsiteX19" fmla="*/ 660202 w 1709631"/>
                <a:gd name="connsiteY19" fmla="*/ 37667 h 1281294"/>
                <a:gd name="connsiteX20" fmla="*/ 452278 w 1709631"/>
                <a:gd name="connsiteY20" fmla="*/ 38620 h 1281294"/>
                <a:gd name="connsiteX21" fmla="*/ 380854 w 1709631"/>
                <a:gd name="connsiteY21" fmla="*/ 98299 h 1281294"/>
                <a:gd name="connsiteX22" fmla="*/ 363394 w 1709631"/>
                <a:gd name="connsiteY22" fmla="*/ 103378 h 1281294"/>
                <a:gd name="connsiteX23" fmla="*/ 183405 w 1709631"/>
                <a:gd name="connsiteY23" fmla="*/ 132582 h 1281294"/>
                <a:gd name="connsiteX24" fmla="*/ 69126 w 1709631"/>
                <a:gd name="connsiteY24" fmla="*/ 288446 h 1281294"/>
                <a:gd name="connsiteX25" fmla="*/ 1828 w 1709631"/>
                <a:gd name="connsiteY25" fmla="*/ 584937 h 1281294"/>
                <a:gd name="connsiteX26" fmla="*/ 54524 w 1709631"/>
                <a:gd name="connsiteY26" fmla="*/ 963962 h 1281294"/>
                <a:gd name="connsiteX27" fmla="*/ 175152 w 1709631"/>
                <a:gd name="connsiteY27" fmla="*/ 1149665 h 1281294"/>
                <a:gd name="connsiteX28" fmla="*/ 331968 w 1709631"/>
                <a:gd name="connsiteY28" fmla="*/ 1196012 h 1281294"/>
                <a:gd name="connsiteX29" fmla="*/ 373870 w 1709631"/>
                <a:gd name="connsiteY29" fmla="*/ 1185854 h 1281294"/>
                <a:gd name="connsiteX30" fmla="*/ 406884 w 1709631"/>
                <a:gd name="connsiteY30" fmla="*/ 1216645 h 1281294"/>
                <a:gd name="connsiteX31" fmla="*/ 697660 w 1709631"/>
                <a:gd name="connsiteY31" fmla="*/ 1225534 h 1281294"/>
                <a:gd name="connsiteX32" fmla="*/ 718294 w 1709631"/>
                <a:gd name="connsiteY32" fmla="*/ 1225534 h 1281294"/>
                <a:gd name="connsiteX33" fmla="*/ 992246 w 1709631"/>
                <a:gd name="connsiteY33" fmla="*/ 1226169 h 1281294"/>
                <a:gd name="connsiteX34" fmla="*/ 1017006 w 1709631"/>
                <a:gd name="connsiteY34" fmla="*/ 1225851 h 1281294"/>
                <a:gd name="connsiteX35" fmla="*/ 1226835 w 1709631"/>
                <a:gd name="connsiteY35" fmla="*/ 1267436 h 1281294"/>
                <a:gd name="connsiteX36" fmla="*/ 1330321 w 1709631"/>
                <a:gd name="connsiteY36" fmla="*/ 1193155 h 1281294"/>
                <a:gd name="connsiteX37" fmla="*/ 1349050 w 1709631"/>
                <a:gd name="connsiteY37" fmla="*/ 1187123 h 1281294"/>
                <a:gd name="connsiteX38" fmla="*/ 1521104 w 1709631"/>
                <a:gd name="connsiteY38" fmla="*/ 1160141 h 1281294"/>
                <a:gd name="connsiteX39" fmla="*/ 1643954 w 1709631"/>
                <a:gd name="connsiteY39" fmla="*/ 991579 h 1281294"/>
                <a:gd name="connsiteX40" fmla="*/ 1708394 w 1709631"/>
                <a:gd name="connsiteY40" fmla="*/ 692549 h 1281294"/>
                <a:gd name="connsiteX41" fmla="*/ 1651572 w 1709631"/>
                <a:gd name="connsiteY41" fmla="*/ 316064 h 1281294"/>
                <a:gd name="connsiteX42" fmla="*/ 1546182 w 1709631"/>
                <a:gd name="connsiteY42" fmla="*/ 150042 h 1281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709631" h="1281294">
                  <a:moveTo>
                    <a:pt x="1546182" y="150042"/>
                  </a:moveTo>
                  <a:cubicBezTo>
                    <a:pt x="1500153" y="106870"/>
                    <a:pt x="1447140" y="82109"/>
                    <a:pt x="1381747" y="92585"/>
                  </a:cubicBezTo>
                  <a:cubicBezTo>
                    <a:pt x="1366827" y="95124"/>
                    <a:pt x="1351590" y="107822"/>
                    <a:pt x="1338257" y="102108"/>
                  </a:cubicBezTo>
                  <a:cubicBezTo>
                    <a:pt x="1324607" y="96394"/>
                    <a:pt x="1315719" y="80205"/>
                    <a:pt x="1303974" y="70046"/>
                  </a:cubicBezTo>
                  <a:cubicBezTo>
                    <a:pt x="1253500" y="26239"/>
                    <a:pt x="1196996" y="844"/>
                    <a:pt x="1128111" y="10685"/>
                  </a:cubicBezTo>
                  <a:cubicBezTo>
                    <a:pt x="1101446" y="14494"/>
                    <a:pt x="1077638" y="25287"/>
                    <a:pt x="1053512" y="36080"/>
                  </a:cubicBezTo>
                  <a:cubicBezTo>
                    <a:pt x="1041767" y="31953"/>
                    <a:pt x="1036688" y="42429"/>
                    <a:pt x="1028434" y="46873"/>
                  </a:cubicBezTo>
                  <a:cubicBezTo>
                    <a:pt x="1025895" y="48143"/>
                    <a:pt x="1023355" y="49730"/>
                    <a:pt x="1020816" y="50682"/>
                  </a:cubicBezTo>
                  <a:cubicBezTo>
                    <a:pt x="1015737" y="53539"/>
                    <a:pt x="1011610" y="58301"/>
                    <a:pt x="1005261" y="58301"/>
                  </a:cubicBezTo>
                  <a:cubicBezTo>
                    <a:pt x="1002404" y="57984"/>
                    <a:pt x="1000182" y="57031"/>
                    <a:pt x="997643" y="55762"/>
                  </a:cubicBezTo>
                  <a:cubicBezTo>
                    <a:pt x="984310" y="43064"/>
                    <a:pt x="970660" y="30684"/>
                    <a:pt x="952566" y="24970"/>
                  </a:cubicBezTo>
                  <a:cubicBezTo>
                    <a:pt x="950979" y="24335"/>
                    <a:pt x="949709" y="23700"/>
                    <a:pt x="948122" y="23382"/>
                  </a:cubicBezTo>
                  <a:cubicBezTo>
                    <a:pt x="910664" y="-1695"/>
                    <a:pt x="868761" y="-2330"/>
                    <a:pt x="826224" y="2114"/>
                  </a:cubicBezTo>
                  <a:cubicBezTo>
                    <a:pt x="823050" y="2749"/>
                    <a:pt x="819558" y="3384"/>
                    <a:pt x="816384" y="3701"/>
                  </a:cubicBezTo>
                  <a:cubicBezTo>
                    <a:pt x="788766" y="6876"/>
                    <a:pt x="764640" y="19256"/>
                    <a:pt x="741785" y="34493"/>
                  </a:cubicBezTo>
                  <a:cubicBezTo>
                    <a:pt x="737341" y="36080"/>
                    <a:pt x="734801" y="40524"/>
                    <a:pt x="730039" y="41159"/>
                  </a:cubicBezTo>
                  <a:cubicBezTo>
                    <a:pt x="720516" y="45921"/>
                    <a:pt x="714802" y="55444"/>
                    <a:pt x="704009" y="58619"/>
                  </a:cubicBezTo>
                  <a:cubicBezTo>
                    <a:pt x="702105" y="58301"/>
                    <a:pt x="699882" y="57349"/>
                    <a:pt x="697978" y="56714"/>
                  </a:cubicBezTo>
                  <a:cubicBezTo>
                    <a:pt x="690359" y="53539"/>
                    <a:pt x="686867" y="41477"/>
                    <a:pt x="675439" y="46238"/>
                  </a:cubicBezTo>
                  <a:cubicBezTo>
                    <a:pt x="670360" y="43381"/>
                    <a:pt x="665281" y="40524"/>
                    <a:pt x="660202" y="37667"/>
                  </a:cubicBezTo>
                  <a:cubicBezTo>
                    <a:pt x="590683" y="-1695"/>
                    <a:pt x="521480" y="-1695"/>
                    <a:pt x="452278" y="38620"/>
                  </a:cubicBezTo>
                  <a:cubicBezTo>
                    <a:pt x="424978" y="54492"/>
                    <a:pt x="401805" y="75125"/>
                    <a:pt x="380854" y="98299"/>
                  </a:cubicBezTo>
                  <a:cubicBezTo>
                    <a:pt x="375775" y="104013"/>
                    <a:pt x="371965" y="106870"/>
                    <a:pt x="363394" y="103378"/>
                  </a:cubicBezTo>
                  <a:cubicBezTo>
                    <a:pt x="297684" y="77030"/>
                    <a:pt x="237688" y="90363"/>
                    <a:pt x="183405" y="132582"/>
                  </a:cubicBezTo>
                  <a:cubicBezTo>
                    <a:pt x="130392" y="173532"/>
                    <a:pt x="96109" y="228450"/>
                    <a:pt x="69126" y="288446"/>
                  </a:cubicBezTo>
                  <a:cubicBezTo>
                    <a:pt x="27541" y="382726"/>
                    <a:pt x="7542" y="482403"/>
                    <a:pt x="1828" y="584937"/>
                  </a:cubicBezTo>
                  <a:cubicBezTo>
                    <a:pt x="-5473" y="714770"/>
                    <a:pt x="8495" y="841430"/>
                    <a:pt x="54524" y="963962"/>
                  </a:cubicBezTo>
                  <a:cubicBezTo>
                    <a:pt x="80871" y="1034434"/>
                    <a:pt x="116742" y="1099510"/>
                    <a:pt x="175152" y="1149665"/>
                  </a:cubicBezTo>
                  <a:cubicBezTo>
                    <a:pt x="220228" y="1188393"/>
                    <a:pt x="271971" y="1207757"/>
                    <a:pt x="331968" y="1196012"/>
                  </a:cubicBezTo>
                  <a:cubicBezTo>
                    <a:pt x="346253" y="1193155"/>
                    <a:pt x="361807" y="1182362"/>
                    <a:pt x="373870" y="1185854"/>
                  </a:cubicBezTo>
                  <a:cubicBezTo>
                    <a:pt x="386885" y="1189663"/>
                    <a:pt x="395773" y="1206170"/>
                    <a:pt x="406884" y="1216645"/>
                  </a:cubicBezTo>
                  <a:cubicBezTo>
                    <a:pt x="496085" y="1299498"/>
                    <a:pt x="605285" y="1302990"/>
                    <a:pt x="697660" y="1225534"/>
                  </a:cubicBezTo>
                  <a:cubicBezTo>
                    <a:pt x="705914" y="1218550"/>
                    <a:pt x="710358" y="1219185"/>
                    <a:pt x="718294" y="1225534"/>
                  </a:cubicBezTo>
                  <a:cubicBezTo>
                    <a:pt x="806543" y="1296641"/>
                    <a:pt x="903997" y="1296958"/>
                    <a:pt x="992246" y="1226169"/>
                  </a:cubicBezTo>
                  <a:cubicBezTo>
                    <a:pt x="1001769" y="1218550"/>
                    <a:pt x="1006848" y="1217598"/>
                    <a:pt x="1017006" y="1225851"/>
                  </a:cubicBezTo>
                  <a:cubicBezTo>
                    <a:pt x="1079225" y="1277277"/>
                    <a:pt x="1148427" y="1296641"/>
                    <a:pt x="1226835" y="1267436"/>
                  </a:cubicBezTo>
                  <a:cubicBezTo>
                    <a:pt x="1267785" y="1252199"/>
                    <a:pt x="1301117" y="1225216"/>
                    <a:pt x="1330321" y="1193155"/>
                  </a:cubicBezTo>
                  <a:cubicBezTo>
                    <a:pt x="1335718" y="1187441"/>
                    <a:pt x="1339845" y="1183949"/>
                    <a:pt x="1349050" y="1187123"/>
                  </a:cubicBezTo>
                  <a:cubicBezTo>
                    <a:pt x="1411269" y="1210297"/>
                    <a:pt x="1468726" y="1199186"/>
                    <a:pt x="1521104" y="1160141"/>
                  </a:cubicBezTo>
                  <a:cubicBezTo>
                    <a:pt x="1579195" y="1116651"/>
                    <a:pt x="1615701" y="1056972"/>
                    <a:pt x="1643954" y="991579"/>
                  </a:cubicBezTo>
                  <a:cubicBezTo>
                    <a:pt x="1684903" y="896347"/>
                    <a:pt x="1703633" y="796035"/>
                    <a:pt x="1708394" y="692549"/>
                  </a:cubicBezTo>
                  <a:cubicBezTo>
                    <a:pt x="1714425" y="563351"/>
                    <a:pt x="1698871" y="437009"/>
                    <a:pt x="1651572" y="316064"/>
                  </a:cubicBezTo>
                  <a:cubicBezTo>
                    <a:pt x="1627447" y="253845"/>
                    <a:pt x="1595385" y="196388"/>
                    <a:pt x="1546182" y="15004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FA0EA32-B943-41F0-B199-1F532B51EA91}"/>
                </a:ext>
              </a:extLst>
            </p:cNvPr>
            <p:cNvSpPr/>
            <p:nvPr/>
          </p:nvSpPr>
          <p:spPr>
            <a:xfrm>
              <a:off x="7623523" y="1908527"/>
              <a:ext cx="2372862" cy="4330550"/>
            </a:xfrm>
            <a:custGeom>
              <a:avLst/>
              <a:gdLst>
                <a:gd name="connsiteX0" fmla="*/ 499275 w 699865"/>
                <a:gd name="connsiteY0" fmla="*/ 1216458 h 1277276"/>
                <a:gd name="connsiteX1" fmla="*/ 396741 w 699865"/>
                <a:gd name="connsiteY1" fmla="*/ 1272645 h 1277276"/>
                <a:gd name="connsiteX2" fmla="*/ 365632 w 699865"/>
                <a:gd name="connsiteY2" fmla="*/ 1277089 h 1277276"/>
                <a:gd name="connsiteX3" fmla="*/ 334205 w 699865"/>
                <a:gd name="connsiteY3" fmla="*/ 1277089 h 1277276"/>
                <a:gd name="connsiteX4" fmla="*/ 203419 w 699865"/>
                <a:gd name="connsiteY4" fmla="*/ 1217410 h 1277276"/>
                <a:gd name="connsiteX5" fmla="*/ 154533 w 699865"/>
                <a:gd name="connsiteY5" fmla="*/ 1177730 h 1277276"/>
                <a:gd name="connsiteX6" fmla="*/ 41524 w 699865"/>
                <a:gd name="connsiteY6" fmla="*/ 950759 h 1277276"/>
                <a:gd name="connsiteX7" fmla="*/ 2796 w 699865"/>
                <a:gd name="connsiteY7" fmla="*/ 729820 h 1277276"/>
                <a:gd name="connsiteX8" fmla="*/ 8510 w 699865"/>
                <a:gd name="connsiteY8" fmla="*/ 492691 h 1277276"/>
                <a:gd name="connsiteX9" fmla="*/ 65650 w 699865"/>
                <a:gd name="connsiteY9" fmla="*/ 262863 h 1277276"/>
                <a:gd name="connsiteX10" fmla="*/ 174215 w 699865"/>
                <a:gd name="connsiteY10" fmla="*/ 85731 h 1277276"/>
                <a:gd name="connsiteX11" fmla="*/ 192944 w 699865"/>
                <a:gd name="connsiteY11" fmla="*/ 66367 h 1277276"/>
                <a:gd name="connsiteX12" fmla="*/ 225640 w 699865"/>
                <a:gd name="connsiteY12" fmla="*/ 40654 h 1277276"/>
                <a:gd name="connsiteX13" fmla="*/ 235481 w 699865"/>
                <a:gd name="connsiteY13" fmla="*/ 34305 h 1277276"/>
                <a:gd name="connsiteX14" fmla="*/ 310397 w 699865"/>
                <a:gd name="connsiteY14" fmla="*/ 3831 h 1277276"/>
                <a:gd name="connsiteX15" fmla="*/ 322777 w 699865"/>
                <a:gd name="connsiteY15" fmla="*/ 1291 h 1277276"/>
                <a:gd name="connsiteX16" fmla="*/ 423089 w 699865"/>
                <a:gd name="connsiteY16" fmla="*/ 12719 h 1277276"/>
                <a:gd name="connsiteX17" fmla="*/ 441818 w 699865"/>
                <a:gd name="connsiteY17" fmla="*/ 23512 h 1277276"/>
                <a:gd name="connsiteX18" fmla="*/ 446262 w 699865"/>
                <a:gd name="connsiteY18" fmla="*/ 25099 h 1277276"/>
                <a:gd name="connsiteX19" fmla="*/ 491974 w 699865"/>
                <a:gd name="connsiteY19" fmla="*/ 56526 h 1277276"/>
                <a:gd name="connsiteX20" fmla="*/ 499910 w 699865"/>
                <a:gd name="connsiteY20" fmla="*/ 61288 h 1277276"/>
                <a:gd name="connsiteX21" fmla="*/ 508163 w 699865"/>
                <a:gd name="connsiteY21" fmla="*/ 69859 h 1277276"/>
                <a:gd name="connsiteX22" fmla="*/ 584349 w 699865"/>
                <a:gd name="connsiteY22" fmla="*/ 164456 h 1277276"/>
                <a:gd name="connsiteX23" fmla="*/ 686565 w 699865"/>
                <a:gd name="connsiteY23" fmla="*/ 467296 h 1277276"/>
                <a:gd name="connsiteX24" fmla="*/ 697041 w 699865"/>
                <a:gd name="connsiteY24" fmla="*/ 569512 h 1277276"/>
                <a:gd name="connsiteX25" fmla="*/ 699580 w 699865"/>
                <a:gd name="connsiteY25" fmla="*/ 659665 h 1277276"/>
                <a:gd name="connsiteX26" fmla="*/ 669423 w 699865"/>
                <a:gd name="connsiteY26" fmla="*/ 902826 h 1277276"/>
                <a:gd name="connsiteX27" fmla="*/ 606570 w 699865"/>
                <a:gd name="connsiteY27" fmla="*/ 1079958 h 1277276"/>
                <a:gd name="connsiteX28" fmla="*/ 518956 w 699865"/>
                <a:gd name="connsiteY28" fmla="*/ 1205347 h 1277276"/>
                <a:gd name="connsiteX29" fmla="*/ 499275 w 699865"/>
                <a:gd name="connsiteY29" fmla="*/ 1216458 h 127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99865" h="1277276">
                  <a:moveTo>
                    <a:pt x="499275" y="1216458"/>
                  </a:moveTo>
                  <a:cubicBezTo>
                    <a:pt x="468166" y="1240901"/>
                    <a:pt x="436104" y="1263439"/>
                    <a:pt x="396741" y="1272645"/>
                  </a:cubicBezTo>
                  <a:cubicBezTo>
                    <a:pt x="386583" y="1275185"/>
                    <a:pt x="376425" y="1278042"/>
                    <a:pt x="365632" y="1277089"/>
                  </a:cubicBezTo>
                  <a:cubicBezTo>
                    <a:pt x="355156" y="1274867"/>
                    <a:pt x="344681" y="1274550"/>
                    <a:pt x="334205" y="1277089"/>
                  </a:cubicBezTo>
                  <a:cubicBezTo>
                    <a:pt x="282780" y="1274232"/>
                    <a:pt x="240560" y="1251376"/>
                    <a:pt x="203419" y="1217410"/>
                  </a:cubicBezTo>
                  <a:cubicBezTo>
                    <a:pt x="180246" y="1212966"/>
                    <a:pt x="167866" y="1193919"/>
                    <a:pt x="154533" y="1177730"/>
                  </a:cubicBezTo>
                  <a:cubicBezTo>
                    <a:pt x="99933" y="1110750"/>
                    <a:pt x="65650" y="1033294"/>
                    <a:pt x="41524" y="950759"/>
                  </a:cubicBezTo>
                  <a:cubicBezTo>
                    <a:pt x="20255" y="878383"/>
                    <a:pt x="7240" y="805053"/>
                    <a:pt x="2796" y="729820"/>
                  </a:cubicBezTo>
                  <a:cubicBezTo>
                    <a:pt x="-1965" y="650459"/>
                    <a:pt x="-1013" y="571734"/>
                    <a:pt x="8510" y="492691"/>
                  </a:cubicBezTo>
                  <a:cubicBezTo>
                    <a:pt x="18033" y="413648"/>
                    <a:pt x="36762" y="336827"/>
                    <a:pt x="65650" y="262863"/>
                  </a:cubicBezTo>
                  <a:cubicBezTo>
                    <a:pt x="91362" y="197788"/>
                    <a:pt x="124059" y="136204"/>
                    <a:pt x="174215" y="85731"/>
                  </a:cubicBezTo>
                  <a:cubicBezTo>
                    <a:pt x="180563" y="79382"/>
                    <a:pt x="184690" y="71129"/>
                    <a:pt x="192944" y="66367"/>
                  </a:cubicBezTo>
                  <a:cubicBezTo>
                    <a:pt x="204054" y="58113"/>
                    <a:pt x="212625" y="46686"/>
                    <a:pt x="225640" y="40654"/>
                  </a:cubicBezTo>
                  <a:cubicBezTo>
                    <a:pt x="229132" y="38749"/>
                    <a:pt x="231354" y="35258"/>
                    <a:pt x="235481" y="34305"/>
                  </a:cubicBezTo>
                  <a:cubicBezTo>
                    <a:pt x="258654" y="19386"/>
                    <a:pt x="282462" y="6688"/>
                    <a:pt x="310397" y="3831"/>
                  </a:cubicBezTo>
                  <a:cubicBezTo>
                    <a:pt x="314524" y="3196"/>
                    <a:pt x="318651" y="2561"/>
                    <a:pt x="322777" y="1291"/>
                  </a:cubicBezTo>
                  <a:cubicBezTo>
                    <a:pt x="357061" y="-1248"/>
                    <a:pt x="390710" y="-1248"/>
                    <a:pt x="423089" y="12719"/>
                  </a:cubicBezTo>
                  <a:cubicBezTo>
                    <a:pt x="430073" y="15576"/>
                    <a:pt x="435786" y="19703"/>
                    <a:pt x="441818" y="23512"/>
                  </a:cubicBezTo>
                  <a:cubicBezTo>
                    <a:pt x="443405" y="24147"/>
                    <a:pt x="444675" y="24782"/>
                    <a:pt x="446262" y="25099"/>
                  </a:cubicBezTo>
                  <a:cubicBezTo>
                    <a:pt x="464674" y="30813"/>
                    <a:pt x="478324" y="43829"/>
                    <a:pt x="491974" y="56526"/>
                  </a:cubicBezTo>
                  <a:cubicBezTo>
                    <a:pt x="494513" y="58113"/>
                    <a:pt x="497370" y="59383"/>
                    <a:pt x="499910" y="61288"/>
                  </a:cubicBezTo>
                  <a:cubicBezTo>
                    <a:pt x="502449" y="64145"/>
                    <a:pt x="504989" y="67319"/>
                    <a:pt x="508163" y="69859"/>
                  </a:cubicBezTo>
                  <a:cubicBezTo>
                    <a:pt x="539590" y="96524"/>
                    <a:pt x="563081" y="129538"/>
                    <a:pt x="584349" y="164456"/>
                  </a:cubicBezTo>
                  <a:cubicBezTo>
                    <a:pt x="640854" y="257784"/>
                    <a:pt x="669106" y="360635"/>
                    <a:pt x="686565" y="467296"/>
                  </a:cubicBezTo>
                  <a:cubicBezTo>
                    <a:pt x="692279" y="501262"/>
                    <a:pt x="694819" y="535228"/>
                    <a:pt x="697041" y="569512"/>
                  </a:cubicBezTo>
                  <a:cubicBezTo>
                    <a:pt x="698946" y="599669"/>
                    <a:pt x="700533" y="629508"/>
                    <a:pt x="699580" y="659665"/>
                  </a:cubicBezTo>
                  <a:cubicBezTo>
                    <a:pt x="697358" y="741565"/>
                    <a:pt x="688787" y="822830"/>
                    <a:pt x="669423" y="902826"/>
                  </a:cubicBezTo>
                  <a:cubicBezTo>
                    <a:pt x="654504" y="964092"/>
                    <a:pt x="634822" y="1023771"/>
                    <a:pt x="606570" y="1079958"/>
                  </a:cubicBezTo>
                  <a:cubicBezTo>
                    <a:pt x="583397" y="1125670"/>
                    <a:pt x="556414" y="1169159"/>
                    <a:pt x="518956" y="1205347"/>
                  </a:cubicBezTo>
                  <a:cubicBezTo>
                    <a:pt x="513560" y="1211061"/>
                    <a:pt x="507846" y="1216140"/>
                    <a:pt x="499275" y="1216458"/>
                  </a:cubicBezTo>
                  <a:close/>
                </a:path>
              </a:pathLst>
            </a:custGeom>
            <a:solidFill>
              <a:schemeClr val="accent2"/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96385A8-F328-42B2-A31B-996779B49EEF}"/>
                </a:ext>
              </a:extLst>
            </p:cNvPr>
            <p:cNvSpPr/>
            <p:nvPr/>
          </p:nvSpPr>
          <p:spPr>
            <a:xfrm>
              <a:off x="9316293" y="1936492"/>
              <a:ext cx="1696734" cy="4314201"/>
            </a:xfrm>
            <a:custGeom>
              <a:avLst/>
              <a:gdLst>
                <a:gd name="connsiteX0" fmla="*/ 0 w 500444"/>
                <a:gd name="connsiteY0" fmla="*/ 1208210 h 1272454"/>
                <a:gd name="connsiteX1" fmla="*/ 55552 w 500444"/>
                <a:gd name="connsiteY1" fmla="*/ 1143452 h 1272454"/>
                <a:gd name="connsiteX2" fmla="*/ 129516 w 500444"/>
                <a:gd name="connsiteY2" fmla="*/ 1002190 h 1272454"/>
                <a:gd name="connsiteX3" fmla="*/ 184434 w 500444"/>
                <a:gd name="connsiteY3" fmla="*/ 771728 h 1272454"/>
                <a:gd name="connsiteX4" fmla="*/ 193322 w 500444"/>
                <a:gd name="connsiteY4" fmla="*/ 610785 h 1272454"/>
                <a:gd name="connsiteX5" fmla="*/ 153959 w 500444"/>
                <a:gd name="connsiteY5" fmla="*/ 340642 h 1272454"/>
                <a:gd name="connsiteX6" fmla="*/ 59997 w 500444"/>
                <a:gd name="connsiteY6" fmla="*/ 130496 h 1272454"/>
                <a:gd name="connsiteX7" fmla="*/ 3174 w 500444"/>
                <a:gd name="connsiteY7" fmla="*/ 62563 h 1272454"/>
                <a:gd name="connsiteX8" fmla="*/ 14920 w 500444"/>
                <a:gd name="connsiteY8" fmla="*/ 42882 h 1272454"/>
                <a:gd name="connsiteX9" fmla="*/ 22856 w 500444"/>
                <a:gd name="connsiteY9" fmla="*/ 38755 h 1272454"/>
                <a:gd name="connsiteX10" fmla="*/ 47934 w 500444"/>
                <a:gd name="connsiteY10" fmla="*/ 27962 h 1272454"/>
                <a:gd name="connsiteX11" fmla="*/ 146023 w 500444"/>
                <a:gd name="connsiteY11" fmla="*/ 27 h 1272454"/>
                <a:gd name="connsiteX12" fmla="*/ 297760 w 500444"/>
                <a:gd name="connsiteY12" fmla="*/ 61293 h 1272454"/>
                <a:gd name="connsiteX13" fmla="*/ 333314 w 500444"/>
                <a:gd name="connsiteY13" fmla="*/ 97482 h 1272454"/>
                <a:gd name="connsiteX14" fmla="*/ 356804 w 500444"/>
                <a:gd name="connsiteY14" fmla="*/ 114624 h 1272454"/>
                <a:gd name="connsiteX15" fmla="*/ 477750 w 500444"/>
                <a:gd name="connsiteY15" fmla="*/ 404765 h 1272454"/>
                <a:gd name="connsiteX16" fmla="*/ 499970 w 500444"/>
                <a:gd name="connsiteY16" fmla="*/ 606023 h 1272454"/>
                <a:gd name="connsiteX17" fmla="*/ 475845 w 500444"/>
                <a:gd name="connsiteY17" fmla="*/ 878071 h 1272454"/>
                <a:gd name="connsiteX18" fmla="*/ 417118 w 500444"/>
                <a:gd name="connsiteY18" fmla="*/ 1056790 h 1272454"/>
                <a:gd name="connsiteX19" fmla="*/ 356487 w 500444"/>
                <a:gd name="connsiteY19" fmla="*/ 1158689 h 1272454"/>
                <a:gd name="connsiteX20" fmla="*/ 336171 w 500444"/>
                <a:gd name="connsiteY20" fmla="*/ 1175831 h 1272454"/>
                <a:gd name="connsiteX21" fmla="*/ 307601 w 500444"/>
                <a:gd name="connsiteY21" fmla="*/ 1202496 h 1272454"/>
                <a:gd name="connsiteX22" fmla="*/ 143166 w 500444"/>
                <a:gd name="connsiteY22" fmla="*/ 1272333 h 1272454"/>
                <a:gd name="connsiteX23" fmla="*/ 0 w 500444"/>
                <a:gd name="connsiteY23" fmla="*/ 1208210 h 127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0444" h="1272454">
                  <a:moveTo>
                    <a:pt x="0" y="1208210"/>
                  </a:moveTo>
                  <a:cubicBezTo>
                    <a:pt x="18729" y="1186624"/>
                    <a:pt x="39045" y="1167260"/>
                    <a:pt x="55552" y="1143452"/>
                  </a:cubicBezTo>
                  <a:cubicBezTo>
                    <a:pt x="86344" y="1099328"/>
                    <a:pt x="110470" y="1052346"/>
                    <a:pt x="129516" y="1002190"/>
                  </a:cubicBezTo>
                  <a:cubicBezTo>
                    <a:pt x="157451" y="927592"/>
                    <a:pt x="175228" y="850771"/>
                    <a:pt x="184434" y="771728"/>
                  </a:cubicBezTo>
                  <a:cubicBezTo>
                    <a:pt x="190782" y="718080"/>
                    <a:pt x="194909" y="664433"/>
                    <a:pt x="193322" y="610785"/>
                  </a:cubicBezTo>
                  <a:cubicBezTo>
                    <a:pt x="190465" y="519362"/>
                    <a:pt x="179037" y="429208"/>
                    <a:pt x="153959" y="340642"/>
                  </a:cubicBezTo>
                  <a:cubicBezTo>
                    <a:pt x="133008" y="265726"/>
                    <a:pt x="103486" y="195254"/>
                    <a:pt x="59997" y="130496"/>
                  </a:cubicBezTo>
                  <a:cubicBezTo>
                    <a:pt x="43490" y="105735"/>
                    <a:pt x="22538" y="84784"/>
                    <a:pt x="3174" y="62563"/>
                  </a:cubicBezTo>
                  <a:cubicBezTo>
                    <a:pt x="0" y="51770"/>
                    <a:pt x="9523" y="48596"/>
                    <a:pt x="14920" y="42882"/>
                  </a:cubicBezTo>
                  <a:cubicBezTo>
                    <a:pt x="17459" y="41612"/>
                    <a:pt x="20316" y="40342"/>
                    <a:pt x="22856" y="38755"/>
                  </a:cubicBezTo>
                  <a:cubicBezTo>
                    <a:pt x="30792" y="34311"/>
                    <a:pt x="36188" y="23835"/>
                    <a:pt x="47934" y="27962"/>
                  </a:cubicBezTo>
                  <a:cubicBezTo>
                    <a:pt x="79043" y="12725"/>
                    <a:pt x="110787" y="662"/>
                    <a:pt x="146023" y="27"/>
                  </a:cubicBezTo>
                  <a:cubicBezTo>
                    <a:pt x="205067" y="-925"/>
                    <a:pt x="254588" y="23200"/>
                    <a:pt x="297760" y="61293"/>
                  </a:cubicBezTo>
                  <a:cubicBezTo>
                    <a:pt x="310458" y="72404"/>
                    <a:pt x="321568" y="85419"/>
                    <a:pt x="333314" y="97482"/>
                  </a:cubicBezTo>
                  <a:cubicBezTo>
                    <a:pt x="343789" y="99704"/>
                    <a:pt x="350773" y="106370"/>
                    <a:pt x="356804" y="114624"/>
                  </a:cubicBezTo>
                  <a:cubicBezTo>
                    <a:pt x="420610" y="201603"/>
                    <a:pt x="456164" y="300327"/>
                    <a:pt x="477750" y="404765"/>
                  </a:cubicBezTo>
                  <a:cubicBezTo>
                    <a:pt x="491400" y="471111"/>
                    <a:pt x="498066" y="538091"/>
                    <a:pt x="499970" y="606023"/>
                  </a:cubicBezTo>
                  <a:cubicBezTo>
                    <a:pt x="502510" y="697764"/>
                    <a:pt x="494891" y="788235"/>
                    <a:pt x="475845" y="878071"/>
                  </a:cubicBezTo>
                  <a:cubicBezTo>
                    <a:pt x="462830" y="939972"/>
                    <a:pt x="443466" y="999651"/>
                    <a:pt x="417118" y="1056790"/>
                  </a:cubicBezTo>
                  <a:cubicBezTo>
                    <a:pt x="400611" y="1092661"/>
                    <a:pt x="380930" y="1127262"/>
                    <a:pt x="356487" y="1158689"/>
                  </a:cubicBezTo>
                  <a:cubicBezTo>
                    <a:pt x="351090" y="1165673"/>
                    <a:pt x="345059" y="1172656"/>
                    <a:pt x="336171" y="1175831"/>
                  </a:cubicBezTo>
                  <a:cubicBezTo>
                    <a:pt x="324108" y="1182180"/>
                    <a:pt x="317124" y="1193608"/>
                    <a:pt x="307601" y="1202496"/>
                  </a:cubicBezTo>
                  <a:cubicBezTo>
                    <a:pt x="261254" y="1245986"/>
                    <a:pt x="208877" y="1274555"/>
                    <a:pt x="143166" y="1272333"/>
                  </a:cubicBezTo>
                  <a:cubicBezTo>
                    <a:pt x="86662" y="1270111"/>
                    <a:pt x="40633" y="1244716"/>
                    <a:pt x="0" y="120821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A4ECECA-97DE-487F-A040-D17FA1A2652A}"/>
                </a:ext>
              </a:extLst>
            </p:cNvPr>
            <p:cNvSpPr/>
            <p:nvPr/>
          </p:nvSpPr>
          <p:spPr>
            <a:xfrm>
              <a:off x="6610064" y="1937655"/>
              <a:ext cx="1703142" cy="4312709"/>
            </a:xfrm>
            <a:custGeom>
              <a:avLst/>
              <a:gdLst>
                <a:gd name="connsiteX0" fmla="*/ 496303 w 502334"/>
                <a:gd name="connsiteY0" fmla="*/ 60316 h 1272014"/>
                <a:gd name="connsiteX1" fmla="*/ 376627 w 502334"/>
                <a:gd name="connsiteY1" fmla="*/ 243480 h 1272014"/>
                <a:gd name="connsiteX2" fmla="*/ 318853 w 502334"/>
                <a:gd name="connsiteY2" fmla="*/ 452039 h 1272014"/>
                <a:gd name="connsiteX3" fmla="*/ 306790 w 502334"/>
                <a:gd name="connsiteY3" fmla="*/ 696787 h 1272014"/>
                <a:gd name="connsiteX4" fmla="*/ 395991 w 502334"/>
                <a:gd name="connsiteY4" fmla="*/ 1065336 h 1272014"/>
                <a:gd name="connsiteX5" fmla="*/ 488049 w 502334"/>
                <a:gd name="connsiteY5" fmla="*/ 1195170 h 1272014"/>
                <a:gd name="connsiteX6" fmla="*/ 502334 w 502334"/>
                <a:gd name="connsiteY6" fmla="*/ 1208502 h 1272014"/>
                <a:gd name="connsiteX7" fmla="*/ 491859 w 502334"/>
                <a:gd name="connsiteY7" fmla="*/ 1215169 h 1272014"/>
                <a:gd name="connsiteX8" fmla="*/ 199178 w 502334"/>
                <a:gd name="connsiteY8" fmla="*/ 1207550 h 1272014"/>
                <a:gd name="connsiteX9" fmla="*/ 166164 w 502334"/>
                <a:gd name="connsiteY9" fmla="*/ 1173584 h 1272014"/>
                <a:gd name="connsiteX10" fmla="*/ 143943 w 502334"/>
                <a:gd name="connsiteY10" fmla="*/ 1158029 h 1272014"/>
                <a:gd name="connsiteX11" fmla="*/ 46488 w 502334"/>
                <a:gd name="connsiteY11" fmla="*/ 959946 h 1272014"/>
                <a:gd name="connsiteX12" fmla="*/ 4903 w 502334"/>
                <a:gd name="connsiteY12" fmla="*/ 753926 h 1272014"/>
                <a:gd name="connsiteX13" fmla="*/ 2999 w 502334"/>
                <a:gd name="connsiteY13" fmla="*/ 549811 h 1272014"/>
                <a:gd name="connsiteX14" fmla="*/ 22998 w 502334"/>
                <a:gd name="connsiteY14" fmla="*/ 402518 h 1272014"/>
                <a:gd name="connsiteX15" fmla="*/ 117595 w 502334"/>
                <a:gd name="connsiteY15" fmla="*/ 153327 h 1272014"/>
                <a:gd name="connsiteX16" fmla="*/ 149657 w 502334"/>
                <a:gd name="connsiteY16" fmla="*/ 107932 h 1272014"/>
                <a:gd name="connsiteX17" fmla="*/ 163624 w 502334"/>
                <a:gd name="connsiteY17" fmla="*/ 98409 h 1272014"/>
                <a:gd name="connsiteX18" fmla="*/ 182988 w 502334"/>
                <a:gd name="connsiteY18" fmla="*/ 79998 h 1272014"/>
                <a:gd name="connsiteX19" fmla="*/ 352819 w 502334"/>
                <a:gd name="connsiteY19" fmla="*/ 2 h 1272014"/>
                <a:gd name="connsiteX20" fmla="*/ 468685 w 502334"/>
                <a:gd name="connsiteY20" fmla="*/ 38095 h 1272014"/>
                <a:gd name="connsiteX21" fmla="*/ 491859 w 502334"/>
                <a:gd name="connsiteY21" fmla="*/ 49206 h 1272014"/>
                <a:gd name="connsiteX22" fmla="*/ 496620 w 502334"/>
                <a:gd name="connsiteY22" fmla="*/ 53967 h 1272014"/>
                <a:gd name="connsiteX23" fmla="*/ 496303 w 502334"/>
                <a:gd name="connsiteY23" fmla="*/ 60316 h 1272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02334" h="1272014">
                  <a:moveTo>
                    <a:pt x="496303" y="60316"/>
                  </a:moveTo>
                  <a:cubicBezTo>
                    <a:pt x="444560" y="113646"/>
                    <a:pt x="404562" y="174913"/>
                    <a:pt x="376627" y="243480"/>
                  </a:cubicBezTo>
                  <a:cubicBezTo>
                    <a:pt x="349010" y="310778"/>
                    <a:pt x="330598" y="380615"/>
                    <a:pt x="318853" y="452039"/>
                  </a:cubicBezTo>
                  <a:cubicBezTo>
                    <a:pt x="305521" y="533304"/>
                    <a:pt x="302346" y="615204"/>
                    <a:pt x="306790" y="696787"/>
                  </a:cubicBezTo>
                  <a:cubicBezTo>
                    <a:pt x="313457" y="824716"/>
                    <a:pt x="338852" y="949153"/>
                    <a:pt x="395991" y="1065336"/>
                  </a:cubicBezTo>
                  <a:cubicBezTo>
                    <a:pt x="419482" y="1113270"/>
                    <a:pt x="448687" y="1158029"/>
                    <a:pt x="488049" y="1195170"/>
                  </a:cubicBezTo>
                  <a:cubicBezTo>
                    <a:pt x="492811" y="1199614"/>
                    <a:pt x="499477" y="1201836"/>
                    <a:pt x="502334" y="1208502"/>
                  </a:cubicBezTo>
                  <a:cubicBezTo>
                    <a:pt x="497890" y="1209137"/>
                    <a:pt x="495033" y="1212629"/>
                    <a:pt x="491859" y="1215169"/>
                  </a:cubicBezTo>
                  <a:cubicBezTo>
                    <a:pt x="396626" y="1293577"/>
                    <a:pt x="289966" y="1290720"/>
                    <a:pt x="199178" y="1207550"/>
                  </a:cubicBezTo>
                  <a:cubicBezTo>
                    <a:pt x="187432" y="1196757"/>
                    <a:pt x="177274" y="1185012"/>
                    <a:pt x="166164" y="1173584"/>
                  </a:cubicBezTo>
                  <a:cubicBezTo>
                    <a:pt x="155371" y="1173266"/>
                    <a:pt x="149657" y="1165648"/>
                    <a:pt x="143943" y="1158029"/>
                  </a:cubicBezTo>
                  <a:cubicBezTo>
                    <a:pt x="99183" y="1098033"/>
                    <a:pt x="69027" y="1030735"/>
                    <a:pt x="46488" y="959946"/>
                  </a:cubicBezTo>
                  <a:cubicBezTo>
                    <a:pt x="25220" y="892648"/>
                    <a:pt x="11252" y="823763"/>
                    <a:pt x="4903" y="753926"/>
                  </a:cubicBezTo>
                  <a:cubicBezTo>
                    <a:pt x="-1445" y="685994"/>
                    <a:pt x="-1128" y="618061"/>
                    <a:pt x="2999" y="549811"/>
                  </a:cubicBezTo>
                  <a:cubicBezTo>
                    <a:pt x="5856" y="499973"/>
                    <a:pt x="13157" y="451087"/>
                    <a:pt x="22998" y="402518"/>
                  </a:cubicBezTo>
                  <a:cubicBezTo>
                    <a:pt x="41092" y="314587"/>
                    <a:pt x="70614" y="230465"/>
                    <a:pt x="117595" y="153327"/>
                  </a:cubicBezTo>
                  <a:cubicBezTo>
                    <a:pt x="127118" y="137454"/>
                    <a:pt x="138546" y="122852"/>
                    <a:pt x="149657" y="107932"/>
                  </a:cubicBezTo>
                  <a:cubicBezTo>
                    <a:pt x="153466" y="102853"/>
                    <a:pt x="158228" y="100314"/>
                    <a:pt x="163624" y="98409"/>
                  </a:cubicBezTo>
                  <a:cubicBezTo>
                    <a:pt x="172195" y="94600"/>
                    <a:pt x="176639" y="86346"/>
                    <a:pt x="182988" y="79998"/>
                  </a:cubicBezTo>
                  <a:cubicBezTo>
                    <a:pt x="229969" y="32699"/>
                    <a:pt x="283617" y="-315"/>
                    <a:pt x="352819" y="2"/>
                  </a:cubicBezTo>
                  <a:cubicBezTo>
                    <a:pt x="395356" y="2"/>
                    <a:pt x="433132" y="15874"/>
                    <a:pt x="468685" y="38095"/>
                  </a:cubicBezTo>
                  <a:cubicBezTo>
                    <a:pt x="480113" y="33969"/>
                    <a:pt x="483923" y="46031"/>
                    <a:pt x="491859" y="49206"/>
                  </a:cubicBezTo>
                  <a:cubicBezTo>
                    <a:pt x="493763" y="50475"/>
                    <a:pt x="495351" y="52063"/>
                    <a:pt x="496620" y="53967"/>
                  </a:cubicBezTo>
                  <a:cubicBezTo>
                    <a:pt x="496938" y="55872"/>
                    <a:pt x="496620" y="58094"/>
                    <a:pt x="496303" y="6031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317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09FB96A-DD48-4915-BD24-252A4EC8642E}"/>
              </a:ext>
            </a:extLst>
          </p:cNvPr>
          <p:cNvGrpSpPr/>
          <p:nvPr/>
        </p:nvGrpSpPr>
        <p:grpSpPr>
          <a:xfrm>
            <a:off x="6872854" y="2211665"/>
            <a:ext cx="920858" cy="775197"/>
            <a:chOff x="7327693" y="2032295"/>
            <a:chExt cx="1968838" cy="1657407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2C74F7B-6752-42EE-AA57-31BAC23CD421}"/>
                </a:ext>
              </a:extLst>
            </p:cNvPr>
            <p:cNvSpPr/>
            <p:nvPr/>
          </p:nvSpPr>
          <p:spPr>
            <a:xfrm rot="658315">
              <a:off x="7406694" y="3123625"/>
              <a:ext cx="1513029" cy="348081"/>
            </a:xfrm>
            <a:custGeom>
              <a:avLst/>
              <a:gdLst>
                <a:gd name="connsiteX0" fmla="*/ 1056006 w 3337030"/>
                <a:gd name="connsiteY0" fmla="*/ 752205 h 767703"/>
                <a:gd name="connsiteX1" fmla="*/ 1090584 w 3337030"/>
                <a:gd name="connsiteY1" fmla="*/ 761206 h 767703"/>
                <a:gd name="connsiteX2" fmla="*/ 1019927 w 3337030"/>
                <a:gd name="connsiteY2" fmla="*/ 761206 h 767703"/>
                <a:gd name="connsiteX3" fmla="*/ 1056006 w 3337030"/>
                <a:gd name="connsiteY3" fmla="*/ 752205 h 767703"/>
                <a:gd name="connsiteX4" fmla="*/ 932273 w 3337030"/>
                <a:gd name="connsiteY4" fmla="*/ 747038 h 767703"/>
                <a:gd name="connsiteX5" fmla="*/ 963934 w 3337030"/>
                <a:gd name="connsiteY5" fmla="*/ 758537 h 767703"/>
                <a:gd name="connsiteX6" fmla="*/ 902613 w 3337030"/>
                <a:gd name="connsiteY6" fmla="*/ 764536 h 767703"/>
                <a:gd name="connsiteX7" fmla="*/ 932273 w 3337030"/>
                <a:gd name="connsiteY7" fmla="*/ 747038 h 767703"/>
                <a:gd name="connsiteX8" fmla="*/ 1175312 w 3337030"/>
                <a:gd name="connsiteY8" fmla="*/ 744207 h 767703"/>
                <a:gd name="connsiteX9" fmla="*/ 1237887 w 3337030"/>
                <a:gd name="connsiteY9" fmla="*/ 758538 h 767703"/>
                <a:gd name="connsiteX10" fmla="*/ 1133235 w 3337030"/>
                <a:gd name="connsiteY10" fmla="*/ 763870 h 767703"/>
                <a:gd name="connsiteX11" fmla="*/ 1175312 w 3337030"/>
                <a:gd name="connsiteY11" fmla="*/ 744207 h 767703"/>
                <a:gd name="connsiteX12" fmla="*/ 1410395 w 3337030"/>
                <a:gd name="connsiteY12" fmla="*/ 722107 h 767703"/>
                <a:gd name="connsiteX13" fmla="*/ 1492507 w 3337030"/>
                <a:gd name="connsiteY13" fmla="*/ 736542 h 767703"/>
                <a:gd name="connsiteX14" fmla="*/ 1497840 w 3337030"/>
                <a:gd name="connsiteY14" fmla="*/ 745208 h 767703"/>
                <a:gd name="connsiteX15" fmla="*/ 1483175 w 3337030"/>
                <a:gd name="connsiteY15" fmla="*/ 759874 h 767703"/>
                <a:gd name="connsiteX16" fmla="*/ 1425851 w 3337030"/>
                <a:gd name="connsiteY16" fmla="*/ 767205 h 767703"/>
                <a:gd name="connsiteX17" fmla="*/ 1383858 w 3337030"/>
                <a:gd name="connsiteY17" fmla="*/ 763872 h 767703"/>
                <a:gd name="connsiteX18" fmla="*/ 1369195 w 3337030"/>
                <a:gd name="connsiteY18" fmla="*/ 748541 h 767703"/>
                <a:gd name="connsiteX19" fmla="*/ 1381858 w 3337030"/>
                <a:gd name="connsiteY19" fmla="*/ 729878 h 767703"/>
                <a:gd name="connsiteX20" fmla="*/ 1410395 w 3337030"/>
                <a:gd name="connsiteY20" fmla="*/ 722107 h 767703"/>
                <a:gd name="connsiteX21" fmla="*/ 1319309 w 3337030"/>
                <a:gd name="connsiteY21" fmla="*/ 721303 h 767703"/>
                <a:gd name="connsiteX22" fmla="*/ 1355865 w 3337030"/>
                <a:gd name="connsiteY22" fmla="*/ 751206 h 767703"/>
                <a:gd name="connsiteX23" fmla="*/ 1341866 w 3337030"/>
                <a:gd name="connsiteY23" fmla="*/ 764539 h 767703"/>
                <a:gd name="connsiteX24" fmla="*/ 1258548 w 3337030"/>
                <a:gd name="connsiteY24" fmla="*/ 763872 h 767703"/>
                <a:gd name="connsiteX25" fmla="*/ 1303875 w 3337030"/>
                <a:gd name="connsiteY25" fmla="*/ 723876 h 767703"/>
                <a:gd name="connsiteX26" fmla="*/ 1319309 w 3337030"/>
                <a:gd name="connsiteY26" fmla="*/ 721303 h 767703"/>
                <a:gd name="connsiteX27" fmla="*/ 1588951 w 3337030"/>
                <a:gd name="connsiteY27" fmla="*/ 714870 h 767703"/>
                <a:gd name="connsiteX28" fmla="*/ 1606490 w 3337030"/>
                <a:gd name="connsiteY28" fmla="*/ 724545 h 767703"/>
                <a:gd name="connsiteX29" fmla="*/ 1629822 w 3337030"/>
                <a:gd name="connsiteY29" fmla="*/ 721212 h 767703"/>
                <a:gd name="connsiteX30" fmla="*/ 1654484 w 3337030"/>
                <a:gd name="connsiteY30" fmla="*/ 729878 h 767703"/>
                <a:gd name="connsiteX31" fmla="*/ 1634485 w 3337030"/>
                <a:gd name="connsiteY31" fmla="*/ 754542 h 767703"/>
                <a:gd name="connsiteX32" fmla="*/ 1615822 w 3337030"/>
                <a:gd name="connsiteY32" fmla="*/ 754542 h 767703"/>
                <a:gd name="connsiteX33" fmla="*/ 1574495 w 3337030"/>
                <a:gd name="connsiteY33" fmla="*/ 761875 h 767703"/>
                <a:gd name="connsiteX34" fmla="*/ 1545166 w 3337030"/>
                <a:gd name="connsiteY34" fmla="*/ 765208 h 767703"/>
                <a:gd name="connsiteX35" fmla="*/ 1515171 w 3337030"/>
                <a:gd name="connsiteY35" fmla="*/ 748542 h 767703"/>
                <a:gd name="connsiteX36" fmla="*/ 1539834 w 3337030"/>
                <a:gd name="connsiteY36" fmla="*/ 729212 h 767703"/>
                <a:gd name="connsiteX37" fmla="*/ 1588951 w 3337030"/>
                <a:gd name="connsiteY37" fmla="*/ 714870 h 767703"/>
                <a:gd name="connsiteX38" fmla="*/ 1791789 w 3337030"/>
                <a:gd name="connsiteY38" fmla="*/ 707880 h 767703"/>
                <a:gd name="connsiteX39" fmla="*/ 1798455 w 3337030"/>
                <a:gd name="connsiteY39" fmla="*/ 722546 h 767703"/>
                <a:gd name="connsiteX40" fmla="*/ 1757128 w 3337030"/>
                <a:gd name="connsiteY40" fmla="*/ 747209 h 767703"/>
                <a:gd name="connsiteX41" fmla="*/ 1694472 w 3337030"/>
                <a:gd name="connsiteY41" fmla="*/ 751876 h 767703"/>
                <a:gd name="connsiteX42" fmla="*/ 1673810 w 3337030"/>
                <a:gd name="connsiteY42" fmla="*/ 741876 h 767703"/>
                <a:gd name="connsiteX43" fmla="*/ 1683140 w 3337030"/>
                <a:gd name="connsiteY43" fmla="*/ 718546 h 767703"/>
                <a:gd name="connsiteX44" fmla="*/ 1791789 w 3337030"/>
                <a:gd name="connsiteY44" fmla="*/ 707880 h 767703"/>
                <a:gd name="connsiteX45" fmla="*/ 1862445 w 3337030"/>
                <a:gd name="connsiteY45" fmla="*/ 689881 h 767703"/>
                <a:gd name="connsiteX46" fmla="*/ 1918436 w 3337030"/>
                <a:gd name="connsiteY46" fmla="*/ 699880 h 767703"/>
                <a:gd name="connsiteX47" fmla="*/ 1933768 w 3337030"/>
                <a:gd name="connsiteY47" fmla="*/ 711879 h 767703"/>
                <a:gd name="connsiteX48" fmla="*/ 1920436 w 3337030"/>
                <a:gd name="connsiteY48" fmla="*/ 721209 h 767703"/>
                <a:gd name="connsiteX49" fmla="*/ 1831116 w 3337030"/>
                <a:gd name="connsiteY49" fmla="*/ 742540 h 767703"/>
                <a:gd name="connsiteX50" fmla="*/ 1815118 w 3337030"/>
                <a:gd name="connsiteY50" fmla="*/ 728541 h 767703"/>
                <a:gd name="connsiteX51" fmla="*/ 1862445 w 3337030"/>
                <a:gd name="connsiteY51" fmla="*/ 689881 h 767703"/>
                <a:gd name="connsiteX52" fmla="*/ 2016752 w 3337030"/>
                <a:gd name="connsiteY52" fmla="*/ 675218 h 767703"/>
                <a:gd name="connsiteX53" fmla="*/ 2081740 w 3337030"/>
                <a:gd name="connsiteY53" fmla="*/ 684551 h 767703"/>
                <a:gd name="connsiteX54" fmla="*/ 1963761 w 3337030"/>
                <a:gd name="connsiteY54" fmla="*/ 716547 h 767703"/>
                <a:gd name="connsiteX55" fmla="*/ 1961761 w 3337030"/>
                <a:gd name="connsiteY55" fmla="*/ 699882 h 767703"/>
                <a:gd name="connsiteX56" fmla="*/ 2016752 w 3337030"/>
                <a:gd name="connsiteY56" fmla="*/ 675218 h 767703"/>
                <a:gd name="connsiteX57" fmla="*/ 2185308 w 3337030"/>
                <a:gd name="connsiteY57" fmla="*/ 649515 h 767703"/>
                <a:gd name="connsiteX58" fmla="*/ 2211055 w 3337030"/>
                <a:gd name="connsiteY58" fmla="*/ 655890 h 767703"/>
                <a:gd name="connsiteX59" fmla="*/ 2105070 w 3337030"/>
                <a:gd name="connsiteY59" fmla="*/ 685887 h 767703"/>
                <a:gd name="connsiteX60" fmla="*/ 2185308 w 3337030"/>
                <a:gd name="connsiteY60" fmla="*/ 649515 h 767703"/>
                <a:gd name="connsiteX61" fmla="*/ 829944 w 3337030"/>
                <a:gd name="connsiteY61" fmla="*/ 625176 h 767703"/>
                <a:gd name="connsiteX62" fmla="*/ 849951 w 3337030"/>
                <a:gd name="connsiteY62" fmla="*/ 625895 h 767703"/>
                <a:gd name="connsiteX63" fmla="*/ 861283 w 3337030"/>
                <a:gd name="connsiteY63" fmla="*/ 631228 h 767703"/>
                <a:gd name="connsiteX64" fmla="*/ 901277 w 3337030"/>
                <a:gd name="connsiteY64" fmla="*/ 649224 h 767703"/>
                <a:gd name="connsiteX65" fmla="*/ 907941 w 3337030"/>
                <a:gd name="connsiteY65" fmla="*/ 721212 h 767703"/>
                <a:gd name="connsiteX66" fmla="*/ 863950 w 3337030"/>
                <a:gd name="connsiteY66" fmla="*/ 748540 h 767703"/>
                <a:gd name="connsiteX67" fmla="*/ 781296 w 3337030"/>
                <a:gd name="connsiteY67" fmla="*/ 657889 h 767703"/>
                <a:gd name="connsiteX68" fmla="*/ 829944 w 3337030"/>
                <a:gd name="connsiteY68" fmla="*/ 625176 h 767703"/>
                <a:gd name="connsiteX69" fmla="*/ 704926 w 3337030"/>
                <a:gd name="connsiteY69" fmla="*/ 618562 h 767703"/>
                <a:gd name="connsiteX70" fmla="*/ 722642 w 3337030"/>
                <a:gd name="connsiteY70" fmla="*/ 621895 h 767703"/>
                <a:gd name="connsiteX71" fmla="*/ 766636 w 3337030"/>
                <a:gd name="connsiteY71" fmla="*/ 672552 h 767703"/>
                <a:gd name="connsiteX72" fmla="*/ 768636 w 3337030"/>
                <a:gd name="connsiteY72" fmla="*/ 693883 h 767703"/>
                <a:gd name="connsiteX73" fmla="*/ 732641 w 3337030"/>
                <a:gd name="connsiteY73" fmla="*/ 739874 h 767703"/>
                <a:gd name="connsiteX74" fmla="*/ 661984 w 3337030"/>
                <a:gd name="connsiteY74" fmla="*/ 696550 h 767703"/>
                <a:gd name="connsiteX75" fmla="*/ 662650 w 3337030"/>
                <a:gd name="connsiteY75" fmla="*/ 642557 h 767703"/>
                <a:gd name="connsiteX76" fmla="*/ 704926 w 3337030"/>
                <a:gd name="connsiteY76" fmla="*/ 618562 h 767703"/>
                <a:gd name="connsiteX77" fmla="*/ 981568 w 3337030"/>
                <a:gd name="connsiteY77" fmla="*/ 617894 h 767703"/>
                <a:gd name="connsiteX78" fmla="*/ 1030593 w 3337030"/>
                <a:gd name="connsiteY78" fmla="*/ 665886 h 767703"/>
                <a:gd name="connsiteX79" fmla="*/ 1037259 w 3337030"/>
                <a:gd name="connsiteY79" fmla="*/ 708546 h 767703"/>
                <a:gd name="connsiteX80" fmla="*/ 1006595 w 3337030"/>
                <a:gd name="connsiteY80" fmla="*/ 738541 h 767703"/>
                <a:gd name="connsiteX81" fmla="*/ 923276 w 3337030"/>
                <a:gd name="connsiteY81" fmla="*/ 693881 h 767703"/>
                <a:gd name="connsiteX82" fmla="*/ 951271 w 3337030"/>
                <a:gd name="connsiteY82" fmla="*/ 626559 h 767703"/>
                <a:gd name="connsiteX83" fmla="*/ 981568 w 3337030"/>
                <a:gd name="connsiteY83" fmla="*/ 617894 h 767703"/>
                <a:gd name="connsiteX84" fmla="*/ 1111244 w 3337030"/>
                <a:gd name="connsiteY84" fmla="*/ 613229 h 767703"/>
                <a:gd name="connsiteX85" fmla="*/ 1145905 w 3337030"/>
                <a:gd name="connsiteY85" fmla="*/ 643226 h 767703"/>
                <a:gd name="connsiteX86" fmla="*/ 1152570 w 3337030"/>
                <a:gd name="connsiteY86" fmla="*/ 691217 h 767703"/>
                <a:gd name="connsiteX87" fmla="*/ 1116575 w 3337030"/>
                <a:gd name="connsiteY87" fmla="*/ 737876 h 767703"/>
                <a:gd name="connsiteX88" fmla="*/ 1067250 w 3337030"/>
                <a:gd name="connsiteY88" fmla="*/ 712546 h 767703"/>
                <a:gd name="connsiteX89" fmla="*/ 1041254 w 3337030"/>
                <a:gd name="connsiteY89" fmla="*/ 657222 h 767703"/>
                <a:gd name="connsiteX90" fmla="*/ 1063250 w 3337030"/>
                <a:gd name="connsiteY90" fmla="*/ 621895 h 767703"/>
                <a:gd name="connsiteX91" fmla="*/ 1111244 w 3337030"/>
                <a:gd name="connsiteY91" fmla="*/ 613229 h 767703"/>
                <a:gd name="connsiteX92" fmla="*/ 456686 w 3337030"/>
                <a:gd name="connsiteY92" fmla="*/ 609896 h 767703"/>
                <a:gd name="connsiteX93" fmla="*/ 522011 w 3337030"/>
                <a:gd name="connsiteY93" fmla="*/ 679886 h 767703"/>
                <a:gd name="connsiteX94" fmla="*/ 494680 w 3337030"/>
                <a:gd name="connsiteY94" fmla="*/ 711214 h 767703"/>
                <a:gd name="connsiteX95" fmla="*/ 410028 w 3337030"/>
                <a:gd name="connsiteY95" fmla="*/ 646557 h 767703"/>
                <a:gd name="connsiteX96" fmla="*/ 456686 w 3337030"/>
                <a:gd name="connsiteY96" fmla="*/ 609896 h 767703"/>
                <a:gd name="connsiteX97" fmla="*/ 1232552 w 3337030"/>
                <a:gd name="connsiteY97" fmla="*/ 607232 h 767703"/>
                <a:gd name="connsiteX98" fmla="*/ 1283211 w 3337030"/>
                <a:gd name="connsiteY98" fmla="*/ 662556 h 767703"/>
                <a:gd name="connsiteX99" fmla="*/ 1284545 w 3337030"/>
                <a:gd name="connsiteY99" fmla="*/ 681886 h 767703"/>
                <a:gd name="connsiteX100" fmla="*/ 1249217 w 3337030"/>
                <a:gd name="connsiteY100" fmla="*/ 725213 h 767703"/>
                <a:gd name="connsiteX101" fmla="*/ 1161899 w 3337030"/>
                <a:gd name="connsiteY101" fmla="*/ 658557 h 767703"/>
                <a:gd name="connsiteX102" fmla="*/ 1189229 w 3337030"/>
                <a:gd name="connsiteY102" fmla="*/ 621229 h 767703"/>
                <a:gd name="connsiteX103" fmla="*/ 1232552 w 3337030"/>
                <a:gd name="connsiteY103" fmla="*/ 607232 h 767703"/>
                <a:gd name="connsiteX104" fmla="*/ 1380945 w 3337030"/>
                <a:gd name="connsiteY104" fmla="*/ 607209 h 767703"/>
                <a:gd name="connsiteX105" fmla="*/ 1413189 w 3337030"/>
                <a:gd name="connsiteY105" fmla="*/ 653889 h 767703"/>
                <a:gd name="connsiteX106" fmla="*/ 1374531 w 3337030"/>
                <a:gd name="connsiteY106" fmla="*/ 712548 h 767703"/>
                <a:gd name="connsiteX107" fmla="*/ 1291876 w 3337030"/>
                <a:gd name="connsiteY107" fmla="*/ 639225 h 767703"/>
                <a:gd name="connsiteX108" fmla="*/ 1350533 w 3337030"/>
                <a:gd name="connsiteY108" fmla="*/ 607897 h 767703"/>
                <a:gd name="connsiteX109" fmla="*/ 1380945 w 3337030"/>
                <a:gd name="connsiteY109" fmla="*/ 607209 h 767703"/>
                <a:gd name="connsiteX110" fmla="*/ 579999 w 3337030"/>
                <a:gd name="connsiteY110" fmla="*/ 604564 h 767703"/>
                <a:gd name="connsiteX111" fmla="*/ 599995 w 3337030"/>
                <a:gd name="connsiteY111" fmla="*/ 623227 h 767703"/>
                <a:gd name="connsiteX112" fmla="*/ 643989 w 3337030"/>
                <a:gd name="connsiteY112" fmla="*/ 704547 h 767703"/>
                <a:gd name="connsiteX113" fmla="*/ 624659 w 3337030"/>
                <a:gd name="connsiteY113" fmla="*/ 731209 h 767703"/>
                <a:gd name="connsiteX114" fmla="*/ 540005 w 3337030"/>
                <a:gd name="connsiteY114" fmla="*/ 637225 h 767703"/>
                <a:gd name="connsiteX115" fmla="*/ 558003 w 3337030"/>
                <a:gd name="connsiteY115" fmla="*/ 625893 h 767703"/>
                <a:gd name="connsiteX116" fmla="*/ 575999 w 3337030"/>
                <a:gd name="connsiteY116" fmla="*/ 608563 h 767703"/>
                <a:gd name="connsiteX117" fmla="*/ 579999 w 3337030"/>
                <a:gd name="connsiteY117" fmla="*/ 604564 h 767703"/>
                <a:gd name="connsiteX118" fmla="*/ 323294 w 3337030"/>
                <a:gd name="connsiteY118" fmla="*/ 601314 h 767703"/>
                <a:gd name="connsiteX119" fmla="*/ 353371 w 3337030"/>
                <a:gd name="connsiteY119" fmla="*/ 605897 h 767703"/>
                <a:gd name="connsiteX120" fmla="*/ 394697 w 3337030"/>
                <a:gd name="connsiteY120" fmla="*/ 657222 h 767703"/>
                <a:gd name="connsiteX121" fmla="*/ 426692 w 3337030"/>
                <a:gd name="connsiteY121" fmla="*/ 718548 h 767703"/>
                <a:gd name="connsiteX122" fmla="*/ 286049 w 3337030"/>
                <a:gd name="connsiteY122" fmla="*/ 657889 h 767703"/>
                <a:gd name="connsiteX123" fmla="*/ 268720 w 3337030"/>
                <a:gd name="connsiteY123" fmla="*/ 627893 h 767703"/>
                <a:gd name="connsiteX124" fmla="*/ 294715 w 3337030"/>
                <a:gd name="connsiteY124" fmla="*/ 609230 h 767703"/>
                <a:gd name="connsiteX125" fmla="*/ 323294 w 3337030"/>
                <a:gd name="connsiteY125" fmla="*/ 601314 h 767703"/>
                <a:gd name="connsiteX126" fmla="*/ 1648767 w 3337030"/>
                <a:gd name="connsiteY126" fmla="*/ 591232 h 767703"/>
                <a:gd name="connsiteX127" fmla="*/ 1674479 w 3337030"/>
                <a:gd name="connsiteY127" fmla="*/ 596565 h 767703"/>
                <a:gd name="connsiteX128" fmla="*/ 1718472 w 3337030"/>
                <a:gd name="connsiteY128" fmla="*/ 683884 h 767703"/>
                <a:gd name="connsiteX129" fmla="*/ 1709807 w 3337030"/>
                <a:gd name="connsiteY129" fmla="*/ 691217 h 767703"/>
                <a:gd name="connsiteX130" fmla="*/ 1641820 w 3337030"/>
                <a:gd name="connsiteY130" fmla="*/ 705216 h 767703"/>
                <a:gd name="connsiteX131" fmla="*/ 1571164 w 3337030"/>
                <a:gd name="connsiteY131" fmla="*/ 619227 h 767703"/>
                <a:gd name="connsiteX132" fmla="*/ 1576495 w 3337030"/>
                <a:gd name="connsiteY132" fmla="*/ 609230 h 767703"/>
                <a:gd name="connsiteX133" fmla="*/ 1648767 w 3337030"/>
                <a:gd name="connsiteY133" fmla="*/ 591232 h 767703"/>
                <a:gd name="connsiteX134" fmla="*/ 1480426 w 3337030"/>
                <a:gd name="connsiteY134" fmla="*/ 583322 h 767703"/>
                <a:gd name="connsiteX135" fmla="*/ 1506832 w 3337030"/>
                <a:gd name="connsiteY135" fmla="*/ 587297 h 767703"/>
                <a:gd name="connsiteX136" fmla="*/ 1557169 w 3337030"/>
                <a:gd name="connsiteY136" fmla="*/ 645224 h 767703"/>
                <a:gd name="connsiteX137" fmla="*/ 1563834 w 3337030"/>
                <a:gd name="connsiteY137" fmla="*/ 675219 h 767703"/>
                <a:gd name="connsiteX138" fmla="*/ 1538504 w 3337030"/>
                <a:gd name="connsiteY138" fmla="*/ 711213 h 767703"/>
                <a:gd name="connsiteX139" fmla="*/ 1498510 w 3337030"/>
                <a:gd name="connsiteY139" fmla="*/ 711213 h 767703"/>
                <a:gd name="connsiteX140" fmla="*/ 1427190 w 3337030"/>
                <a:gd name="connsiteY140" fmla="*/ 647224 h 767703"/>
                <a:gd name="connsiteX141" fmla="*/ 1445852 w 3337030"/>
                <a:gd name="connsiteY141" fmla="*/ 611230 h 767703"/>
                <a:gd name="connsiteX142" fmla="*/ 1464433 w 3337030"/>
                <a:gd name="connsiteY142" fmla="*/ 598982 h 767703"/>
                <a:gd name="connsiteX143" fmla="*/ 1479847 w 3337030"/>
                <a:gd name="connsiteY143" fmla="*/ 583235 h 767703"/>
                <a:gd name="connsiteX144" fmla="*/ 1480514 w 3337030"/>
                <a:gd name="connsiteY144" fmla="*/ 583235 h 767703"/>
                <a:gd name="connsiteX145" fmla="*/ 1480426 w 3337030"/>
                <a:gd name="connsiteY145" fmla="*/ 583322 h 767703"/>
                <a:gd name="connsiteX146" fmla="*/ 193764 w 3337030"/>
                <a:gd name="connsiteY146" fmla="*/ 573298 h 767703"/>
                <a:gd name="connsiteX147" fmla="*/ 200732 w 3337030"/>
                <a:gd name="connsiteY147" fmla="*/ 573902 h 767703"/>
                <a:gd name="connsiteX148" fmla="*/ 246726 w 3337030"/>
                <a:gd name="connsiteY148" fmla="*/ 617896 h 767703"/>
                <a:gd name="connsiteX149" fmla="*/ 210065 w 3337030"/>
                <a:gd name="connsiteY149" fmla="*/ 652558 h 767703"/>
                <a:gd name="connsiteX150" fmla="*/ 154072 w 3337030"/>
                <a:gd name="connsiteY150" fmla="*/ 631893 h 767703"/>
                <a:gd name="connsiteX151" fmla="*/ 140742 w 3337030"/>
                <a:gd name="connsiteY151" fmla="*/ 609230 h 767703"/>
                <a:gd name="connsiteX152" fmla="*/ 160071 w 3337030"/>
                <a:gd name="connsiteY152" fmla="*/ 593898 h 767703"/>
                <a:gd name="connsiteX153" fmla="*/ 174736 w 3337030"/>
                <a:gd name="connsiteY153" fmla="*/ 589232 h 767703"/>
                <a:gd name="connsiteX154" fmla="*/ 193764 w 3337030"/>
                <a:gd name="connsiteY154" fmla="*/ 573298 h 767703"/>
                <a:gd name="connsiteX155" fmla="*/ 1783125 w 3337030"/>
                <a:gd name="connsiteY155" fmla="*/ 571236 h 767703"/>
                <a:gd name="connsiteX156" fmla="*/ 1831785 w 3337030"/>
                <a:gd name="connsiteY156" fmla="*/ 586568 h 767703"/>
                <a:gd name="connsiteX157" fmla="*/ 1851114 w 3337030"/>
                <a:gd name="connsiteY157" fmla="*/ 624563 h 767703"/>
                <a:gd name="connsiteX158" fmla="*/ 1858447 w 3337030"/>
                <a:gd name="connsiteY158" fmla="*/ 640559 h 767703"/>
                <a:gd name="connsiteX159" fmla="*/ 1843784 w 3337030"/>
                <a:gd name="connsiteY159" fmla="*/ 677887 h 767703"/>
                <a:gd name="connsiteX160" fmla="*/ 1792457 w 3337030"/>
                <a:gd name="connsiteY160" fmla="*/ 687886 h 767703"/>
                <a:gd name="connsiteX161" fmla="*/ 1723134 w 3337030"/>
                <a:gd name="connsiteY161" fmla="*/ 607231 h 767703"/>
                <a:gd name="connsiteX162" fmla="*/ 1783125 w 3337030"/>
                <a:gd name="connsiteY162" fmla="*/ 571236 h 767703"/>
                <a:gd name="connsiteX163" fmla="*/ 1952428 w 3337030"/>
                <a:gd name="connsiteY163" fmla="*/ 563906 h 767703"/>
                <a:gd name="connsiteX164" fmla="*/ 1997088 w 3337030"/>
                <a:gd name="connsiteY164" fmla="*/ 625896 h 767703"/>
                <a:gd name="connsiteX165" fmla="*/ 1984423 w 3337030"/>
                <a:gd name="connsiteY165" fmla="*/ 667890 h 767703"/>
                <a:gd name="connsiteX166" fmla="*/ 1901104 w 3337030"/>
                <a:gd name="connsiteY166" fmla="*/ 677221 h 767703"/>
                <a:gd name="connsiteX167" fmla="*/ 1873776 w 3337030"/>
                <a:gd name="connsiteY167" fmla="*/ 599234 h 767703"/>
                <a:gd name="connsiteX168" fmla="*/ 1952428 w 3337030"/>
                <a:gd name="connsiteY168" fmla="*/ 563906 h 767703"/>
                <a:gd name="connsiteX169" fmla="*/ 2125068 w 3337030"/>
                <a:gd name="connsiteY169" fmla="*/ 551907 h 767703"/>
                <a:gd name="connsiteX170" fmla="*/ 2133734 w 3337030"/>
                <a:gd name="connsiteY170" fmla="*/ 563237 h 767703"/>
                <a:gd name="connsiteX171" fmla="*/ 2070410 w 3337030"/>
                <a:gd name="connsiteY171" fmla="*/ 656558 h 767703"/>
                <a:gd name="connsiteX172" fmla="*/ 2009085 w 3337030"/>
                <a:gd name="connsiteY172" fmla="*/ 591901 h 767703"/>
                <a:gd name="connsiteX173" fmla="*/ 2018417 w 3337030"/>
                <a:gd name="connsiteY173" fmla="*/ 569903 h 767703"/>
                <a:gd name="connsiteX174" fmla="*/ 2125068 w 3337030"/>
                <a:gd name="connsiteY174" fmla="*/ 551907 h 767703"/>
                <a:gd name="connsiteX175" fmla="*/ 42089 w 3337030"/>
                <a:gd name="connsiteY175" fmla="*/ 545908 h 767703"/>
                <a:gd name="connsiteX176" fmla="*/ 104079 w 3337030"/>
                <a:gd name="connsiteY176" fmla="*/ 592569 h 767703"/>
                <a:gd name="connsiteX177" fmla="*/ 121411 w 3337030"/>
                <a:gd name="connsiteY177" fmla="*/ 607899 h 767703"/>
                <a:gd name="connsiteX178" fmla="*/ 96749 w 3337030"/>
                <a:gd name="connsiteY178" fmla="*/ 625230 h 767703"/>
                <a:gd name="connsiteX179" fmla="*/ 42089 w 3337030"/>
                <a:gd name="connsiteY179" fmla="*/ 545908 h 767703"/>
                <a:gd name="connsiteX180" fmla="*/ 2219716 w 3337030"/>
                <a:gd name="connsiteY180" fmla="*/ 515246 h 767703"/>
                <a:gd name="connsiteX181" fmla="*/ 2286372 w 3337030"/>
                <a:gd name="connsiteY181" fmla="*/ 581235 h 767703"/>
                <a:gd name="connsiteX182" fmla="*/ 2231048 w 3337030"/>
                <a:gd name="connsiteY182" fmla="*/ 635225 h 767703"/>
                <a:gd name="connsiteX183" fmla="*/ 2157060 w 3337030"/>
                <a:gd name="connsiteY183" fmla="*/ 568569 h 767703"/>
                <a:gd name="connsiteX184" fmla="*/ 2219716 w 3337030"/>
                <a:gd name="connsiteY184" fmla="*/ 515246 h 767703"/>
                <a:gd name="connsiteX185" fmla="*/ 2385772 w 3337030"/>
                <a:gd name="connsiteY185" fmla="*/ 499081 h 767703"/>
                <a:gd name="connsiteX186" fmla="*/ 2417016 w 3337030"/>
                <a:gd name="connsiteY186" fmla="*/ 509247 h 767703"/>
                <a:gd name="connsiteX187" fmla="*/ 2431681 w 3337030"/>
                <a:gd name="connsiteY187" fmla="*/ 557239 h 767703"/>
                <a:gd name="connsiteX188" fmla="*/ 2376358 w 3337030"/>
                <a:gd name="connsiteY188" fmla="*/ 605899 h 767703"/>
                <a:gd name="connsiteX189" fmla="*/ 2323032 w 3337030"/>
                <a:gd name="connsiteY189" fmla="*/ 605899 h 767703"/>
                <a:gd name="connsiteX190" fmla="*/ 2303036 w 3337030"/>
                <a:gd name="connsiteY190" fmla="*/ 548575 h 767703"/>
                <a:gd name="connsiteX191" fmla="*/ 2353027 w 3337030"/>
                <a:gd name="connsiteY191" fmla="*/ 499914 h 767703"/>
                <a:gd name="connsiteX192" fmla="*/ 2385772 w 3337030"/>
                <a:gd name="connsiteY192" fmla="*/ 499081 h 767703"/>
                <a:gd name="connsiteX193" fmla="*/ 490014 w 3337030"/>
                <a:gd name="connsiteY193" fmla="*/ 495915 h 767703"/>
                <a:gd name="connsiteX194" fmla="*/ 526676 w 3337030"/>
                <a:gd name="connsiteY194" fmla="*/ 497248 h 767703"/>
                <a:gd name="connsiteX195" fmla="*/ 561337 w 3337030"/>
                <a:gd name="connsiteY195" fmla="*/ 543907 h 767703"/>
                <a:gd name="connsiteX196" fmla="*/ 580000 w 3337030"/>
                <a:gd name="connsiteY196" fmla="*/ 603899 h 767703"/>
                <a:gd name="connsiteX197" fmla="*/ 576000 w 3337030"/>
                <a:gd name="connsiteY197" fmla="*/ 607899 h 767703"/>
                <a:gd name="connsiteX198" fmla="*/ 524009 w 3337030"/>
                <a:gd name="connsiteY198" fmla="*/ 607232 h 767703"/>
                <a:gd name="connsiteX199" fmla="*/ 467352 w 3337030"/>
                <a:gd name="connsiteY199" fmla="*/ 509247 h 767703"/>
                <a:gd name="connsiteX200" fmla="*/ 490014 w 3337030"/>
                <a:gd name="connsiteY200" fmla="*/ 495915 h 767703"/>
                <a:gd name="connsiteX201" fmla="*/ 98748 w 3337030"/>
                <a:gd name="connsiteY201" fmla="*/ 495417 h 767703"/>
                <a:gd name="connsiteX202" fmla="*/ 126744 w 3337030"/>
                <a:gd name="connsiteY202" fmla="*/ 507247 h 767703"/>
                <a:gd name="connsiteX203" fmla="*/ 164738 w 3337030"/>
                <a:gd name="connsiteY203" fmla="*/ 515913 h 767703"/>
                <a:gd name="connsiteX204" fmla="*/ 190734 w 3337030"/>
                <a:gd name="connsiteY204" fmla="*/ 543909 h 767703"/>
                <a:gd name="connsiteX205" fmla="*/ 160738 w 3337030"/>
                <a:gd name="connsiteY205" fmla="*/ 575904 h 767703"/>
                <a:gd name="connsiteX206" fmla="*/ 58754 w 3337030"/>
                <a:gd name="connsiteY206" fmla="*/ 534576 h 767703"/>
                <a:gd name="connsiteX207" fmla="*/ 68753 w 3337030"/>
                <a:gd name="connsiteY207" fmla="*/ 502581 h 767703"/>
                <a:gd name="connsiteX208" fmla="*/ 98748 w 3337030"/>
                <a:gd name="connsiteY208" fmla="*/ 495417 h 767703"/>
                <a:gd name="connsiteX209" fmla="*/ 396031 w 3337030"/>
                <a:gd name="connsiteY209" fmla="*/ 493915 h 767703"/>
                <a:gd name="connsiteX210" fmla="*/ 435358 w 3337030"/>
                <a:gd name="connsiteY210" fmla="*/ 502581 h 767703"/>
                <a:gd name="connsiteX211" fmla="*/ 441358 w 3337030"/>
                <a:gd name="connsiteY211" fmla="*/ 503914 h 767703"/>
                <a:gd name="connsiteX212" fmla="*/ 450688 w 3337030"/>
                <a:gd name="connsiteY212" fmla="*/ 580568 h 767703"/>
                <a:gd name="connsiteX213" fmla="*/ 408696 w 3337030"/>
                <a:gd name="connsiteY213" fmla="*/ 601899 h 767703"/>
                <a:gd name="connsiteX214" fmla="*/ 325376 w 3337030"/>
                <a:gd name="connsiteY214" fmla="*/ 529243 h 767703"/>
                <a:gd name="connsiteX215" fmla="*/ 339375 w 3337030"/>
                <a:gd name="connsiteY215" fmla="*/ 505914 h 767703"/>
                <a:gd name="connsiteX216" fmla="*/ 396031 w 3337030"/>
                <a:gd name="connsiteY216" fmla="*/ 493915 h 767703"/>
                <a:gd name="connsiteX217" fmla="*/ 752877 w 3337030"/>
                <a:gd name="connsiteY217" fmla="*/ 489138 h 767703"/>
                <a:gd name="connsiteX218" fmla="*/ 821959 w 3337030"/>
                <a:gd name="connsiteY218" fmla="*/ 547908 h 767703"/>
                <a:gd name="connsiteX219" fmla="*/ 736640 w 3337030"/>
                <a:gd name="connsiteY219" fmla="*/ 611897 h 767703"/>
                <a:gd name="connsiteX220" fmla="*/ 723308 w 3337030"/>
                <a:gd name="connsiteY220" fmla="*/ 595901 h 767703"/>
                <a:gd name="connsiteX221" fmla="*/ 710644 w 3337030"/>
                <a:gd name="connsiteY221" fmla="*/ 520579 h 767703"/>
                <a:gd name="connsiteX222" fmla="*/ 721976 w 3337030"/>
                <a:gd name="connsiteY222" fmla="*/ 494584 h 767703"/>
                <a:gd name="connsiteX223" fmla="*/ 752877 w 3337030"/>
                <a:gd name="connsiteY223" fmla="*/ 489138 h 767703"/>
                <a:gd name="connsiteX224" fmla="*/ 644977 w 3337030"/>
                <a:gd name="connsiteY224" fmla="*/ 486105 h 767703"/>
                <a:gd name="connsiteX225" fmla="*/ 663318 w 3337030"/>
                <a:gd name="connsiteY225" fmla="*/ 493916 h 767703"/>
                <a:gd name="connsiteX226" fmla="*/ 700647 w 3337030"/>
                <a:gd name="connsiteY226" fmla="*/ 591234 h 767703"/>
                <a:gd name="connsiteX227" fmla="*/ 669984 w 3337030"/>
                <a:gd name="connsiteY227" fmla="*/ 618563 h 767703"/>
                <a:gd name="connsiteX228" fmla="*/ 587998 w 3337030"/>
                <a:gd name="connsiteY228" fmla="*/ 535910 h 767703"/>
                <a:gd name="connsiteX229" fmla="*/ 605328 w 3337030"/>
                <a:gd name="connsiteY229" fmla="*/ 497915 h 767703"/>
                <a:gd name="connsiteX230" fmla="*/ 644977 w 3337030"/>
                <a:gd name="connsiteY230" fmla="*/ 486105 h 767703"/>
                <a:gd name="connsiteX231" fmla="*/ 901946 w 3337030"/>
                <a:gd name="connsiteY231" fmla="*/ 477919 h 767703"/>
                <a:gd name="connsiteX232" fmla="*/ 969270 w 3337030"/>
                <a:gd name="connsiteY232" fmla="*/ 575237 h 767703"/>
                <a:gd name="connsiteX233" fmla="*/ 917279 w 3337030"/>
                <a:gd name="connsiteY233" fmla="*/ 619231 h 767703"/>
                <a:gd name="connsiteX234" fmla="*/ 834623 w 3337030"/>
                <a:gd name="connsiteY234" fmla="*/ 551908 h 767703"/>
                <a:gd name="connsiteX235" fmla="*/ 901946 w 3337030"/>
                <a:gd name="connsiteY235" fmla="*/ 477919 h 767703"/>
                <a:gd name="connsiteX236" fmla="*/ 1014146 w 3337030"/>
                <a:gd name="connsiteY236" fmla="*/ 468378 h 767703"/>
                <a:gd name="connsiteX237" fmla="*/ 1081915 w 3337030"/>
                <a:gd name="connsiteY237" fmla="*/ 515246 h 767703"/>
                <a:gd name="connsiteX238" fmla="*/ 1100580 w 3337030"/>
                <a:gd name="connsiteY238" fmla="*/ 576570 h 767703"/>
                <a:gd name="connsiteX239" fmla="*/ 1085248 w 3337030"/>
                <a:gd name="connsiteY239" fmla="*/ 601232 h 767703"/>
                <a:gd name="connsiteX240" fmla="*/ 1039922 w 3337030"/>
                <a:gd name="connsiteY240" fmla="*/ 607899 h 767703"/>
                <a:gd name="connsiteX241" fmla="*/ 1013260 w 3337030"/>
                <a:gd name="connsiteY241" fmla="*/ 601232 h 767703"/>
                <a:gd name="connsiteX242" fmla="*/ 975933 w 3337030"/>
                <a:gd name="connsiteY242" fmla="*/ 485918 h 767703"/>
                <a:gd name="connsiteX243" fmla="*/ 990598 w 3337030"/>
                <a:gd name="connsiteY243" fmla="*/ 471253 h 767703"/>
                <a:gd name="connsiteX244" fmla="*/ 1014146 w 3337030"/>
                <a:gd name="connsiteY244" fmla="*/ 468378 h 767703"/>
                <a:gd name="connsiteX245" fmla="*/ 1183231 w 3337030"/>
                <a:gd name="connsiteY245" fmla="*/ 467255 h 767703"/>
                <a:gd name="connsiteX246" fmla="*/ 1203225 w 3337030"/>
                <a:gd name="connsiteY246" fmla="*/ 483251 h 767703"/>
                <a:gd name="connsiteX247" fmla="*/ 1220553 w 3337030"/>
                <a:gd name="connsiteY247" fmla="*/ 570571 h 767703"/>
                <a:gd name="connsiteX248" fmla="*/ 1203225 w 3337030"/>
                <a:gd name="connsiteY248" fmla="*/ 597902 h 767703"/>
                <a:gd name="connsiteX249" fmla="*/ 1141238 w 3337030"/>
                <a:gd name="connsiteY249" fmla="*/ 595235 h 767703"/>
                <a:gd name="connsiteX250" fmla="*/ 1101244 w 3337030"/>
                <a:gd name="connsiteY250" fmla="*/ 493917 h 767703"/>
                <a:gd name="connsiteX251" fmla="*/ 1105910 w 3337030"/>
                <a:gd name="connsiteY251" fmla="*/ 484585 h 767703"/>
                <a:gd name="connsiteX252" fmla="*/ 1183231 w 3337030"/>
                <a:gd name="connsiteY252" fmla="*/ 467255 h 767703"/>
                <a:gd name="connsiteX253" fmla="*/ 2566327 w 3337030"/>
                <a:gd name="connsiteY253" fmla="*/ 465922 h 767703"/>
                <a:gd name="connsiteX254" fmla="*/ 2588325 w 3337030"/>
                <a:gd name="connsiteY254" fmla="*/ 487918 h 767703"/>
                <a:gd name="connsiteX255" fmla="*/ 2574326 w 3337030"/>
                <a:gd name="connsiteY255" fmla="*/ 520579 h 767703"/>
                <a:gd name="connsiteX256" fmla="*/ 2482340 w 3337030"/>
                <a:gd name="connsiteY256" fmla="*/ 555239 h 767703"/>
                <a:gd name="connsiteX257" fmla="*/ 2453012 w 3337030"/>
                <a:gd name="connsiteY257" fmla="*/ 546574 h 767703"/>
                <a:gd name="connsiteX258" fmla="*/ 2442346 w 3337030"/>
                <a:gd name="connsiteY258" fmla="*/ 499916 h 767703"/>
                <a:gd name="connsiteX259" fmla="*/ 2447679 w 3337030"/>
                <a:gd name="connsiteY259" fmla="*/ 497250 h 767703"/>
                <a:gd name="connsiteX260" fmla="*/ 2566327 w 3337030"/>
                <a:gd name="connsiteY260" fmla="*/ 465922 h 767703"/>
                <a:gd name="connsiteX261" fmla="*/ 1429190 w 3337030"/>
                <a:gd name="connsiteY261" fmla="*/ 456590 h 767703"/>
                <a:gd name="connsiteX262" fmla="*/ 1484515 w 3337030"/>
                <a:gd name="connsiteY262" fmla="*/ 571240 h 767703"/>
                <a:gd name="connsiteX263" fmla="*/ 1480515 w 3337030"/>
                <a:gd name="connsiteY263" fmla="*/ 583237 h 767703"/>
                <a:gd name="connsiteX264" fmla="*/ 1480515 w 3337030"/>
                <a:gd name="connsiteY264" fmla="*/ 582570 h 767703"/>
                <a:gd name="connsiteX265" fmla="*/ 1441187 w 3337030"/>
                <a:gd name="connsiteY265" fmla="*/ 591903 h 767703"/>
                <a:gd name="connsiteX266" fmla="*/ 1349868 w 3337030"/>
                <a:gd name="connsiteY266" fmla="*/ 533246 h 767703"/>
                <a:gd name="connsiteX267" fmla="*/ 1344535 w 3337030"/>
                <a:gd name="connsiteY267" fmla="*/ 485252 h 767703"/>
                <a:gd name="connsiteX268" fmla="*/ 1385863 w 3337030"/>
                <a:gd name="connsiteY268" fmla="*/ 467922 h 767703"/>
                <a:gd name="connsiteX269" fmla="*/ 1429190 w 3337030"/>
                <a:gd name="connsiteY269" fmla="*/ 456590 h 767703"/>
                <a:gd name="connsiteX270" fmla="*/ 1264549 w 3337030"/>
                <a:gd name="connsiteY270" fmla="*/ 452591 h 767703"/>
                <a:gd name="connsiteX271" fmla="*/ 1277214 w 3337030"/>
                <a:gd name="connsiteY271" fmla="*/ 457257 h 767703"/>
                <a:gd name="connsiteX272" fmla="*/ 1328539 w 3337030"/>
                <a:gd name="connsiteY272" fmla="*/ 554575 h 767703"/>
                <a:gd name="connsiteX273" fmla="*/ 1283211 w 3337030"/>
                <a:gd name="connsiteY273" fmla="*/ 597236 h 767703"/>
                <a:gd name="connsiteX274" fmla="*/ 1238553 w 3337030"/>
                <a:gd name="connsiteY274" fmla="*/ 561908 h 767703"/>
                <a:gd name="connsiteX275" fmla="*/ 1225220 w 3337030"/>
                <a:gd name="connsiteY275" fmla="*/ 524580 h 767703"/>
                <a:gd name="connsiteX276" fmla="*/ 1264549 w 3337030"/>
                <a:gd name="connsiteY276" fmla="*/ 452591 h 767703"/>
                <a:gd name="connsiteX277" fmla="*/ 50754 w 3337030"/>
                <a:gd name="connsiteY277" fmla="*/ 441925 h 767703"/>
                <a:gd name="connsiteX278" fmla="*/ 75416 w 3337030"/>
                <a:gd name="connsiteY278" fmla="*/ 449924 h 767703"/>
                <a:gd name="connsiteX279" fmla="*/ 87415 w 3337030"/>
                <a:gd name="connsiteY279" fmla="*/ 466587 h 767703"/>
                <a:gd name="connsiteX280" fmla="*/ 73417 w 3337030"/>
                <a:gd name="connsiteY280" fmla="*/ 477919 h 767703"/>
                <a:gd name="connsiteX281" fmla="*/ 43422 w 3337030"/>
                <a:gd name="connsiteY281" fmla="*/ 493248 h 767703"/>
                <a:gd name="connsiteX282" fmla="*/ 2764 w 3337030"/>
                <a:gd name="connsiteY282" fmla="*/ 483251 h 767703"/>
                <a:gd name="connsiteX283" fmla="*/ 25426 w 3337030"/>
                <a:gd name="connsiteY283" fmla="*/ 447924 h 767703"/>
                <a:gd name="connsiteX284" fmla="*/ 50754 w 3337030"/>
                <a:gd name="connsiteY284" fmla="*/ 441925 h 767703"/>
                <a:gd name="connsiteX285" fmla="*/ 1573664 w 3337030"/>
                <a:gd name="connsiteY285" fmla="*/ 431677 h 767703"/>
                <a:gd name="connsiteX286" fmla="*/ 1605824 w 3337030"/>
                <a:gd name="connsiteY286" fmla="*/ 443924 h 767703"/>
                <a:gd name="connsiteX287" fmla="*/ 1617156 w 3337030"/>
                <a:gd name="connsiteY287" fmla="*/ 487918 h 767703"/>
                <a:gd name="connsiteX288" fmla="*/ 1625154 w 3337030"/>
                <a:gd name="connsiteY288" fmla="*/ 550573 h 767703"/>
                <a:gd name="connsiteX289" fmla="*/ 1608491 w 3337030"/>
                <a:gd name="connsiteY289" fmla="*/ 583234 h 767703"/>
                <a:gd name="connsiteX290" fmla="*/ 1517173 w 3337030"/>
                <a:gd name="connsiteY290" fmla="*/ 551240 h 767703"/>
                <a:gd name="connsiteX291" fmla="*/ 1498509 w 3337030"/>
                <a:gd name="connsiteY291" fmla="*/ 509246 h 767703"/>
                <a:gd name="connsiteX292" fmla="*/ 1523174 w 3337030"/>
                <a:gd name="connsiteY292" fmla="*/ 454590 h 767703"/>
                <a:gd name="connsiteX293" fmla="*/ 1542502 w 3337030"/>
                <a:gd name="connsiteY293" fmla="*/ 445924 h 767703"/>
                <a:gd name="connsiteX294" fmla="*/ 1573664 w 3337030"/>
                <a:gd name="connsiteY294" fmla="*/ 431677 h 767703"/>
                <a:gd name="connsiteX295" fmla="*/ 2674308 w 3337030"/>
                <a:gd name="connsiteY295" fmla="*/ 427260 h 767703"/>
                <a:gd name="connsiteX296" fmla="*/ 2704303 w 3337030"/>
                <a:gd name="connsiteY296" fmla="*/ 437259 h 767703"/>
                <a:gd name="connsiteX297" fmla="*/ 2690305 w 3337030"/>
                <a:gd name="connsiteY297" fmla="*/ 461255 h 767703"/>
                <a:gd name="connsiteX298" fmla="*/ 2632314 w 3337030"/>
                <a:gd name="connsiteY298" fmla="*/ 493917 h 767703"/>
                <a:gd name="connsiteX299" fmla="*/ 2602319 w 3337030"/>
                <a:gd name="connsiteY299" fmla="*/ 478587 h 767703"/>
                <a:gd name="connsiteX300" fmla="*/ 2620315 w 3337030"/>
                <a:gd name="connsiteY300" fmla="*/ 447258 h 767703"/>
                <a:gd name="connsiteX301" fmla="*/ 2674308 w 3337030"/>
                <a:gd name="connsiteY301" fmla="*/ 427260 h 767703"/>
                <a:gd name="connsiteX302" fmla="*/ 1727353 w 3337030"/>
                <a:gd name="connsiteY302" fmla="*/ 424594 h 767703"/>
                <a:gd name="connsiteX303" fmla="*/ 1752464 w 3337030"/>
                <a:gd name="connsiteY303" fmla="*/ 430593 h 767703"/>
                <a:gd name="connsiteX304" fmla="*/ 1759130 w 3337030"/>
                <a:gd name="connsiteY304" fmla="*/ 446591 h 767703"/>
                <a:gd name="connsiteX305" fmla="*/ 1780459 w 3337030"/>
                <a:gd name="connsiteY305" fmla="*/ 538577 h 767703"/>
                <a:gd name="connsiteX306" fmla="*/ 1774462 w 3337030"/>
                <a:gd name="connsiteY306" fmla="*/ 555240 h 767703"/>
                <a:gd name="connsiteX307" fmla="*/ 1695806 w 3337030"/>
                <a:gd name="connsiteY307" fmla="*/ 576571 h 767703"/>
                <a:gd name="connsiteX308" fmla="*/ 1648482 w 3337030"/>
                <a:gd name="connsiteY308" fmla="*/ 539243 h 767703"/>
                <a:gd name="connsiteX309" fmla="*/ 1645151 w 3337030"/>
                <a:gd name="connsiteY309" fmla="*/ 496583 h 767703"/>
                <a:gd name="connsiteX310" fmla="*/ 1657148 w 3337030"/>
                <a:gd name="connsiteY310" fmla="*/ 442592 h 767703"/>
                <a:gd name="connsiteX311" fmla="*/ 1727353 w 3337030"/>
                <a:gd name="connsiteY311" fmla="*/ 424594 h 767703"/>
                <a:gd name="connsiteX312" fmla="*/ 215721 w 3337030"/>
                <a:gd name="connsiteY312" fmla="*/ 420877 h 767703"/>
                <a:gd name="connsiteX313" fmla="*/ 242061 w 3337030"/>
                <a:gd name="connsiteY313" fmla="*/ 456591 h 767703"/>
                <a:gd name="connsiteX314" fmla="*/ 285386 w 3337030"/>
                <a:gd name="connsiteY314" fmla="*/ 498583 h 767703"/>
                <a:gd name="connsiteX315" fmla="*/ 310050 w 3337030"/>
                <a:gd name="connsiteY315" fmla="*/ 530577 h 767703"/>
                <a:gd name="connsiteX316" fmla="*/ 312048 w 3337030"/>
                <a:gd name="connsiteY316" fmla="*/ 560574 h 767703"/>
                <a:gd name="connsiteX317" fmla="*/ 292718 w 3337030"/>
                <a:gd name="connsiteY317" fmla="*/ 591903 h 767703"/>
                <a:gd name="connsiteX318" fmla="*/ 206733 w 3337030"/>
                <a:gd name="connsiteY318" fmla="*/ 525247 h 767703"/>
                <a:gd name="connsiteX319" fmla="*/ 230729 w 3337030"/>
                <a:gd name="connsiteY319" fmla="*/ 493918 h 767703"/>
                <a:gd name="connsiteX320" fmla="*/ 166073 w 3337030"/>
                <a:gd name="connsiteY320" fmla="*/ 492585 h 767703"/>
                <a:gd name="connsiteX321" fmla="*/ 126745 w 3337030"/>
                <a:gd name="connsiteY321" fmla="*/ 489919 h 767703"/>
                <a:gd name="connsiteX322" fmla="*/ 106749 w 3337030"/>
                <a:gd name="connsiteY322" fmla="*/ 458591 h 767703"/>
                <a:gd name="connsiteX323" fmla="*/ 135411 w 3337030"/>
                <a:gd name="connsiteY323" fmla="*/ 431929 h 767703"/>
                <a:gd name="connsiteX324" fmla="*/ 198067 w 3337030"/>
                <a:gd name="connsiteY324" fmla="*/ 421263 h 767703"/>
                <a:gd name="connsiteX325" fmla="*/ 215721 w 3337030"/>
                <a:gd name="connsiteY325" fmla="*/ 420877 h 767703"/>
                <a:gd name="connsiteX326" fmla="*/ 2761959 w 3337030"/>
                <a:gd name="connsiteY326" fmla="*/ 411764 h 767703"/>
                <a:gd name="connsiteX327" fmla="*/ 2796953 w 3337030"/>
                <a:gd name="connsiteY327" fmla="*/ 416597 h 767703"/>
                <a:gd name="connsiteX328" fmla="*/ 2737629 w 3337030"/>
                <a:gd name="connsiteY328" fmla="*/ 443261 h 767703"/>
                <a:gd name="connsiteX329" fmla="*/ 2722297 w 3337030"/>
                <a:gd name="connsiteY329" fmla="*/ 436594 h 767703"/>
                <a:gd name="connsiteX330" fmla="*/ 2728963 w 3337030"/>
                <a:gd name="connsiteY330" fmla="*/ 417928 h 767703"/>
                <a:gd name="connsiteX331" fmla="*/ 2761959 w 3337030"/>
                <a:gd name="connsiteY331" fmla="*/ 411764 h 767703"/>
                <a:gd name="connsiteX332" fmla="*/ 1979759 w 3337030"/>
                <a:gd name="connsiteY332" fmla="*/ 405930 h 767703"/>
                <a:gd name="connsiteX333" fmla="*/ 1985758 w 3337030"/>
                <a:gd name="connsiteY333" fmla="*/ 406597 h 767703"/>
                <a:gd name="connsiteX334" fmla="*/ 2053082 w 3337030"/>
                <a:gd name="connsiteY334" fmla="*/ 469921 h 767703"/>
                <a:gd name="connsiteX335" fmla="*/ 2055081 w 3337030"/>
                <a:gd name="connsiteY335" fmla="*/ 481919 h 767703"/>
                <a:gd name="connsiteX336" fmla="*/ 2065078 w 3337030"/>
                <a:gd name="connsiteY336" fmla="*/ 531911 h 767703"/>
                <a:gd name="connsiteX337" fmla="*/ 1996422 w 3337030"/>
                <a:gd name="connsiteY337" fmla="*/ 551909 h 767703"/>
                <a:gd name="connsiteX338" fmla="*/ 1941098 w 3337030"/>
                <a:gd name="connsiteY338" fmla="*/ 518581 h 767703"/>
                <a:gd name="connsiteX339" fmla="*/ 1926433 w 3337030"/>
                <a:gd name="connsiteY339" fmla="*/ 468587 h 767703"/>
                <a:gd name="connsiteX340" fmla="*/ 1979759 w 3337030"/>
                <a:gd name="connsiteY340" fmla="*/ 405930 h 767703"/>
                <a:gd name="connsiteX341" fmla="*/ 1832680 w 3337030"/>
                <a:gd name="connsiteY341" fmla="*/ 402765 h 767703"/>
                <a:gd name="connsiteX342" fmla="*/ 1889107 w 3337030"/>
                <a:gd name="connsiteY342" fmla="*/ 419262 h 767703"/>
                <a:gd name="connsiteX343" fmla="*/ 1899773 w 3337030"/>
                <a:gd name="connsiteY343" fmla="*/ 428595 h 767703"/>
                <a:gd name="connsiteX344" fmla="*/ 1925102 w 3337030"/>
                <a:gd name="connsiteY344" fmla="*/ 528577 h 767703"/>
                <a:gd name="connsiteX345" fmla="*/ 1891107 w 3337030"/>
                <a:gd name="connsiteY345" fmla="*/ 559239 h 767703"/>
                <a:gd name="connsiteX346" fmla="*/ 1804455 w 3337030"/>
                <a:gd name="connsiteY346" fmla="*/ 537241 h 767703"/>
                <a:gd name="connsiteX347" fmla="*/ 1786456 w 3337030"/>
                <a:gd name="connsiteY347" fmla="*/ 435927 h 767703"/>
                <a:gd name="connsiteX348" fmla="*/ 1798455 w 3337030"/>
                <a:gd name="connsiteY348" fmla="*/ 420595 h 767703"/>
                <a:gd name="connsiteX349" fmla="*/ 1813121 w 3337030"/>
                <a:gd name="connsiteY349" fmla="*/ 417262 h 767703"/>
                <a:gd name="connsiteX350" fmla="*/ 1832680 w 3337030"/>
                <a:gd name="connsiteY350" fmla="*/ 402765 h 767703"/>
                <a:gd name="connsiteX351" fmla="*/ 321377 w 3337030"/>
                <a:gd name="connsiteY351" fmla="*/ 395934 h 767703"/>
                <a:gd name="connsiteX352" fmla="*/ 377368 w 3337030"/>
                <a:gd name="connsiteY352" fmla="*/ 467253 h 767703"/>
                <a:gd name="connsiteX353" fmla="*/ 323377 w 3337030"/>
                <a:gd name="connsiteY353" fmla="*/ 484585 h 767703"/>
                <a:gd name="connsiteX354" fmla="*/ 260053 w 3337030"/>
                <a:gd name="connsiteY354" fmla="*/ 439925 h 767703"/>
                <a:gd name="connsiteX355" fmla="*/ 321377 w 3337030"/>
                <a:gd name="connsiteY355" fmla="*/ 395934 h 767703"/>
                <a:gd name="connsiteX356" fmla="*/ 2135263 w 3337030"/>
                <a:gd name="connsiteY356" fmla="*/ 384800 h 767703"/>
                <a:gd name="connsiteX357" fmla="*/ 2157061 w 3337030"/>
                <a:gd name="connsiteY357" fmla="*/ 388602 h 767703"/>
                <a:gd name="connsiteX358" fmla="*/ 2205055 w 3337030"/>
                <a:gd name="connsiteY358" fmla="*/ 477921 h 767703"/>
                <a:gd name="connsiteX359" fmla="*/ 2177726 w 3337030"/>
                <a:gd name="connsiteY359" fmla="*/ 517915 h 767703"/>
                <a:gd name="connsiteX360" fmla="*/ 2115067 w 3337030"/>
                <a:gd name="connsiteY360" fmla="*/ 519248 h 767703"/>
                <a:gd name="connsiteX361" fmla="*/ 2065743 w 3337030"/>
                <a:gd name="connsiteY361" fmla="*/ 426596 h 767703"/>
                <a:gd name="connsiteX362" fmla="*/ 2075742 w 3337030"/>
                <a:gd name="connsiteY362" fmla="*/ 403267 h 767703"/>
                <a:gd name="connsiteX363" fmla="*/ 2135263 w 3337030"/>
                <a:gd name="connsiteY363" fmla="*/ 384800 h 767703"/>
                <a:gd name="connsiteX364" fmla="*/ 454020 w 3337030"/>
                <a:gd name="connsiteY364" fmla="*/ 379936 h 767703"/>
                <a:gd name="connsiteX365" fmla="*/ 490014 w 3337030"/>
                <a:gd name="connsiteY365" fmla="*/ 453259 h 767703"/>
                <a:gd name="connsiteX366" fmla="*/ 470683 w 3337030"/>
                <a:gd name="connsiteY366" fmla="*/ 483921 h 767703"/>
                <a:gd name="connsiteX367" fmla="*/ 392698 w 3337030"/>
                <a:gd name="connsiteY367" fmla="*/ 443260 h 767703"/>
                <a:gd name="connsiteX368" fmla="*/ 454020 w 3337030"/>
                <a:gd name="connsiteY368" fmla="*/ 379936 h 767703"/>
                <a:gd name="connsiteX369" fmla="*/ 2275458 w 3337030"/>
                <a:gd name="connsiteY369" fmla="*/ 354523 h 767703"/>
                <a:gd name="connsiteX370" fmla="*/ 2308369 w 3337030"/>
                <a:gd name="connsiteY370" fmla="*/ 357272 h 767703"/>
                <a:gd name="connsiteX371" fmla="*/ 2322367 w 3337030"/>
                <a:gd name="connsiteY371" fmla="*/ 377269 h 767703"/>
                <a:gd name="connsiteX372" fmla="*/ 2338366 w 3337030"/>
                <a:gd name="connsiteY372" fmla="*/ 448591 h 767703"/>
                <a:gd name="connsiteX373" fmla="*/ 2304371 w 3337030"/>
                <a:gd name="connsiteY373" fmla="*/ 503247 h 767703"/>
                <a:gd name="connsiteX374" fmla="*/ 2276374 w 3337030"/>
                <a:gd name="connsiteY374" fmla="*/ 508580 h 767703"/>
                <a:gd name="connsiteX375" fmla="*/ 2229049 w 3337030"/>
                <a:gd name="connsiteY375" fmla="*/ 479918 h 767703"/>
                <a:gd name="connsiteX376" fmla="*/ 2207719 w 3337030"/>
                <a:gd name="connsiteY376" fmla="*/ 413263 h 767703"/>
                <a:gd name="connsiteX377" fmla="*/ 2228382 w 3337030"/>
                <a:gd name="connsiteY377" fmla="*/ 373270 h 767703"/>
                <a:gd name="connsiteX378" fmla="*/ 2245045 w 3337030"/>
                <a:gd name="connsiteY378" fmla="*/ 367270 h 767703"/>
                <a:gd name="connsiteX379" fmla="*/ 2275458 w 3337030"/>
                <a:gd name="connsiteY379" fmla="*/ 354523 h 767703"/>
                <a:gd name="connsiteX380" fmla="*/ 2376106 w 3337030"/>
                <a:gd name="connsiteY380" fmla="*/ 348106 h 767703"/>
                <a:gd name="connsiteX381" fmla="*/ 2405018 w 3337030"/>
                <a:gd name="connsiteY381" fmla="*/ 348605 h 767703"/>
                <a:gd name="connsiteX382" fmla="*/ 2464344 w 3337030"/>
                <a:gd name="connsiteY382" fmla="*/ 358604 h 767703"/>
                <a:gd name="connsiteX383" fmla="*/ 2475007 w 3337030"/>
                <a:gd name="connsiteY383" fmla="*/ 371270 h 767703"/>
                <a:gd name="connsiteX384" fmla="*/ 2485006 w 3337030"/>
                <a:gd name="connsiteY384" fmla="*/ 443926 h 767703"/>
                <a:gd name="connsiteX385" fmla="*/ 2468343 w 3337030"/>
                <a:gd name="connsiteY385" fmla="*/ 470588 h 767703"/>
                <a:gd name="connsiteX386" fmla="*/ 2413017 w 3337030"/>
                <a:gd name="connsiteY386" fmla="*/ 482585 h 767703"/>
                <a:gd name="connsiteX387" fmla="*/ 2362359 w 3337030"/>
                <a:gd name="connsiteY387" fmla="*/ 451257 h 767703"/>
                <a:gd name="connsiteX388" fmla="*/ 2347694 w 3337030"/>
                <a:gd name="connsiteY388" fmla="*/ 407931 h 767703"/>
                <a:gd name="connsiteX389" fmla="*/ 2351693 w 3337030"/>
                <a:gd name="connsiteY389" fmla="*/ 362604 h 767703"/>
                <a:gd name="connsiteX390" fmla="*/ 2376106 w 3337030"/>
                <a:gd name="connsiteY390" fmla="*/ 348106 h 767703"/>
                <a:gd name="connsiteX391" fmla="*/ 695982 w 3337030"/>
                <a:gd name="connsiteY391" fmla="*/ 337276 h 767703"/>
                <a:gd name="connsiteX392" fmla="*/ 737976 w 3337030"/>
                <a:gd name="connsiteY392" fmla="*/ 375270 h 767703"/>
                <a:gd name="connsiteX393" fmla="*/ 743310 w 3337030"/>
                <a:gd name="connsiteY393" fmla="*/ 405265 h 767703"/>
                <a:gd name="connsiteX394" fmla="*/ 693983 w 3337030"/>
                <a:gd name="connsiteY394" fmla="*/ 477255 h 767703"/>
                <a:gd name="connsiteX395" fmla="*/ 632658 w 3337030"/>
                <a:gd name="connsiteY395" fmla="*/ 406598 h 767703"/>
                <a:gd name="connsiteX396" fmla="*/ 695982 w 3337030"/>
                <a:gd name="connsiteY396" fmla="*/ 337276 h 767703"/>
                <a:gd name="connsiteX397" fmla="*/ 283647 w 3337030"/>
                <a:gd name="connsiteY397" fmla="*/ 327069 h 767703"/>
                <a:gd name="connsiteX398" fmla="*/ 300050 w 3337030"/>
                <a:gd name="connsiteY398" fmla="*/ 361939 h 767703"/>
                <a:gd name="connsiteX399" fmla="*/ 238061 w 3337030"/>
                <a:gd name="connsiteY399" fmla="*/ 408599 h 767703"/>
                <a:gd name="connsiteX400" fmla="*/ 145407 w 3337030"/>
                <a:gd name="connsiteY400" fmla="*/ 417263 h 767703"/>
                <a:gd name="connsiteX401" fmla="*/ 88750 w 3337030"/>
                <a:gd name="connsiteY401" fmla="*/ 429262 h 767703"/>
                <a:gd name="connsiteX402" fmla="*/ 62088 w 3337030"/>
                <a:gd name="connsiteY402" fmla="*/ 408599 h 767703"/>
                <a:gd name="connsiteX403" fmla="*/ 85417 w 3337030"/>
                <a:gd name="connsiteY403" fmla="*/ 364605 h 767703"/>
                <a:gd name="connsiteX404" fmla="*/ 180735 w 3337030"/>
                <a:gd name="connsiteY404" fmla="*/ 357939 h 767703"/>
                <a:gd name="connsiteX405" fmla="*/ 181402 w 3337030"/>
                <a:gd name="connsiteY405" fmla="*/ 399267 h 767703"/>
                <a:gd name="connsiteX406" fmla="*/ 263389 w 3337030"/>
                <a:gd name="connsiteY406" fmla="*/ 331943 h 767703"/>
                <a:gd name="connsiteX407" fmla="*/ 283647 w 3337030"/>
                <a:gd name="connsiteY407" fmla="*/ 327069 h 767703"/>
                <a:gd name="connsiteX408" fmla="*/ 827876 w 3337030"/>
                <a:gd name="connsiteY408" fmla="*/ 316612 h 767703"/>
                <a:gd name="connsiteX409" fmla="*/ 864621 w 3337030"/>
                <a:gd name="connsiteY409" fmla="*/ 326610 h 767703"/>
                <a:gd name="connsiteX410" fmla="*/ 873285 w 3337030"/>
                <a:gd name="connsiteY410" fmla="*/ 370604 h 767703"/>
                <a:gd name="connsiteX411" fmla="*/ 881950 w 3337030"/>
                <a:gd name="connsiteY411" fmla="*/ 435926 h 767703"/>
                <a:gd name="connsiteX412" fmla="*/ 851289 w 3337030"/>
                <a:gd name="connsiteY412" fmla="*/ 483251 h 767703"/>
                <a:gd name="connsiteX413" fmla="*/ 817961 w 3337030"/>
                <a:gd name="connsiteY413" fmla="*/ 484584 h 767703"/>
                <a:gd name="connsiteX414" fmla="*/ 767971 w 3337030"/>
                <a:gd name="connsiteY414" fmla="*/ 440593 h 767703"/>
                <a:gd name="connsiteX415" fmla="*/ 760638 w 3337030"/>
                <a:gd name="connsiteY415" fmla="*/ 373937 h 767703"/>
                <a:gd name="connsiteX416" fmla="*/ 790633 w 3337030"/>
                <a:gd name="connsiteY416" fmla="*/ 324610 h 767703"/>
                <a:gd name="connsiteX417" fmla="*/ 827876 w 3337030"/>
                <a:gd name="connsiteY417" fmla="*/ 316612 h 767703"/>
                <a:gd name="connsiteX418" fmla="*/ 2545661 w 3337030"/>
                <a:gd name="connsiteY418" fmla="*/ 312616 h 767703"/>
                <a:gd name="connsiteX419" fmla="*/ 2598321 w 3337030"/>
                <a:gd name="connsiteY419" fmla="*/ 333279 h 767703"/>
                <a:gd name="connsiteX420" fmla="*/ 2629649 w 3337030"/>
                <a:gd name="connsiteY420" fmla="*/ 411934 h 767703"/>
                <a:gd name="connsiteX421" fmla="*/ 2542328 w 3337030"/>
                <a:gd name="connsiteY421" fmla="*/ 452593 h 767703"/>
                <a:gd name="connsiteX422" fmla="*/ 2488337 w 3337030"/>
                <a:gd name="connsiteY422" fmla="*/ 355275 h 767703"/>
                <a:gd name="connsiteX423" fmla="*/ 2545661 w 3337030"/>
                <a:gd name="connsiteY423" fmla="*/ 312616 h 767703"/>
                <a:gd name="connsiteX424" fmla="*/ 935224 w 3337030"/>
                <a:gd name="connsiteY424" fmla="*/ 306864 h 767703"/>
                <a:gd name="connsiteX425" fmla="*/ 971937 w 3337030"/>
                <a:gd name="connsiteY425" fmla="*/ 307947 h 767703"/>
                <a:gd name="connsiteX426" fmla="*/ 995933 w 3337030"/>
                <a:gd name="connsiteY426" fmla="*/ 333276 h 767703"/>
                <a:gd name="connsiteX427" fmla="*/ 1001933 w 3337030"/>
                <a:gd name="connsiteY427" fmla="*/ 443258 h 767703"/>
                <a:gd name="connsiteX428" fmla="*/ 1000599 w 3337030"/>
                <a:gd name="connsiteY428" fmla="*/ 454590 h 767703"/>
                <a:gd name="connsiteX429" fmla="*/ 900614 w 3337030"/>
                <a:gd name="connsiteY429" fmla="*/ 443258 h 767703"/>
                <a:gd name="connsiteX430" fmla="*/ 889949 w 3337030"/>
                <a:gd name="connsiteY430" fmla="*/ 388601 h 767703"/>
                <a:gd name="connsiteX431" fmla="*/ 935224 w 3337030"/>
                <a:gd name="connsiteY431" fmla="*/ 306864 h 767703"/>
                <a:gd name="connsiteX432" fmla="*/ 420025 w 3337030"/>
                <a:gd name="connsiteY432" fmla="*/ 295951 h 767703"/>
                <a:gd name="connsiteX433" fmla="*/ 421359 w 3337030"/>
                <a:gd name="connsiteY433" fmla="*/ 315947 h 767703"/>
                <a:gd name="connsiteX434" fmla="*/ 335374 w 3337030"/>
                <a:gd name="connsiteY434" fmla="*/ 383269 h 767703"/>
                <a:gd name="connsiteX435" fmla="*/ 331375 w 3337030"/>
                <a:gd name="connsiteY435" fmla="*/ 352607 h 767703"/>
                <a:gd name="connsiteX436" fmla="*/ 420025 w 3337030"/>
                <a:gd name="connsiteY436" fmla="*/ 295951 h 767703"/>
                <a:gd name="connsiteX437" fmla="*/ 2686970 w 3337030"/>
                <a:gd name="connsiteY437" fmla="*/ 291284 h 767703"/>
                <a:gd name="connsiteX438" fmla="*/ 2732963 w 3337030"/>
                <a:gd name="connsiteY438" fmla="*/ 298615 h 767703"/>
                <a:gd name="connsiteX439" fmla="*/ 2750293 w 3337030"/>
                <a:gd name="connsiteY439" fmla="*/ 369271 h 767703"/>
                <a:gd name="connsiteX440" fmla="*/ 2676973 w 3337030"/>
                <a:gd name="connsiteY440" fmla="*/ 407266 h 767703"/>
                <a:gd name="connsiteX441" fmla="*/ 2624314 w 3337030"/>
                <a:gd name="connsiteY441" fmla="*/ 335943 h 767703"/>
                <a:gd name="connsiteX442" fmla="*/ 2686970 w 3337030"/>
                <a:gd name="connsiteY442" fmla="*/ 291284 h 767703"/>
                <a:gd name="connsiteX443" fmla="*/ 1073658 w 3337030"/>
                <a:gd name="connsiteY443" fmla="*/ 286368 h 767703"/>
                <a:gd name="connsiteX444" fmla="*/ 1099247 w 3337030"/>
                <a:gd name="connsiteY444" fmla="*/ 288617 h 767703"/>
                <a:gd name="connsiteX445" fmla="*/ 1117910 w 3337030"/>
                <a:gd name="connsiteY445" fmla="*/ 311948 h 767703"/>
                <a:gd name="connsiteX446" fmla="*/ 1117243 w 3337030"/>
                <a:gd name="connsiteY446" fmla="*/ 345942 h 767703"/>
                <a:gd name="connsiteX447" fmla="*/ 1138574 w 3337030"/>
                <a:gd name="connsiteY447" fmla="*/ 439260 h 767703"/>
                <a:gd name="connsiteX448" fmla="*/ 1131908 w 3337030"/>
                <a:gd name="connsiteY448" fmla="*/ 457923 h 767703"/>
                <a:gd name="connsiteX449" fmla="*/ 1023926 w 3337030"/>
                <a:gd name="connsiteY449" fmla="*/ 409265 h 767703"/>
                <a:gd name="connsiteX450" fmla="*/ 1021259 w 3337030"/>
                <a:gd name="connsiteY450" fmla="*/ 330611 h 767703"/>
                <a:gd name="connsiteX451" fmla="*/ 1073658 w 3337030"/>
                <a:gd name="connsiteY451" fmla="*/ 286368 h 767703"/>
                <a:gd name="connsiteX452" fmla="*/ 2797619 w 3337030"/>
                <a:gd name="connsiteY452" fmla="*/ 273287 h 767703"/>
                <a:gd name="connsiteX453" fmla="*/ 2870940 w 3337030"/>
                <a:gd name="connsiteY453" fmla="*/ 326613 h 767703"/>
                <a:gd name="connsiteX454" fmla="*/ 2806949 w 3337030"/>
                <a:gd name="connsiteY454" fmla="*/ 384604 h 767703"/>
                <a:gd name="connsiteX455" fmla="*/ 2757625 w 3337030"/>
                <a:gd name="connsiteY455" fmla="*/ 305949 h 767703"/>
                <a:gd name="connsiteX456" fmla="*/ 2797619 w 3337030"/>
                <a:gd name="connsiteY456" fmla="*/ 273287 h 767703"/>
                <a:gd name="connsiteX457" fmla="*/ 1217890 w 3337030"/>
                <a:gd name="connsiteY457" fmla="*/ 264621 h 767703"/>
                <a:gd name="connsiteX458" fmla="*/ 1259883 w 3337030"/>
                <a:gd name="connsiteY458" fmla="*/ 316613 h 767703"/>
                <a:gd name="connsiteX459" fmla="*/ 1265883 w 3337030"/>
                <a:gd name="connsiteY459" fmla="*/ 361939 h 767703"/>
                <a:gd name="connsiteX460" fmla="*/ 1270549 w 3337030"/>
                <a:gd name="connsiteY460" fmla="*/ 402597 h 767703"/>
                <a:gd name="connsiteX461" fmla="*/ 1246554 w 3337030"/>
                <a:gd name="connsiteY461" fmla="*/ 448590 h 767703"/>
                <a:gd name="connsiteX462" fmla="*/ 1151238 w 3337030"/>
                <a:gd name="connsiteY462" fmla="*/ 426595 h 767703"/>
                <a:gd name="connsiteX463" fmla="*/ 1141239 w 3337030"/>
                <a:gd name="connsiteY463" fmla="*/ 306614 h 767703"/>
                <a:gd name="connsiteX464" fmla="*/ 1217890 w 3337030"/>
                <a:gd name="connsiteY464" fmla="*/ 264621 h 767703"/>
                <a:gd name="connsiteX465" fmla="*/ 2896269 w 3337030"/>
                <a:gd name="connsiteY465" fmla="*/ 263290 h 767703"/>
                <a:gd name="connsiteX466" fmla="*/ 2896066 w 3337030"/>
                <a:gd name="connsiteY466" fmla="*/ 263931 h 767703"/>
                <a:gd name="connsiteX467" fmla="*/ 2894935 w 3337030"/>
                <a:gd name="connsiteY467" fmla="*/ 263957 h 767703"/>
                <a:gd name="connsiteX468" fmla="*/ 2896269 w 3337030"/>
                <a:gd name="connsiteY468" fmla="*/ 263290 h 767703"/>
                <a:gd name="connsiteX469" fmla="*/ 2949427 w 3337030"/>
                <a:gd name="connsiteY469" fmla="*/ 262707 h 767703"/>
                <a:gd name="connsiteX470" fmla="*/ 3002918 w 3337030"/>
                <a:gd name="connsiteY470" fmla="*/ 271956 h 767703"/>
                <a:gd name="connsiteX471" fmla="*/ 2924931 w 3337030"/>
                <a:gd name="connsiteY471" fmla="*/ 356607 h 767703"/>
                <a:gd name="connsiteX472" fmla="*/ 2893602 w 3337030"/>
                <a:gd name="connsiteY472" fmla="*/ 335278 h 767703"/>
                <a:gd name="connsiteX473" fmla="*/ 2884936 w 3337030"/>
                <a:gd name="connsiteY473" fmla="*/ 299033 h 767703"/>
                <a:gd name="connsiteX474" fmla="*/ 2896066 w 3337030"/>
                <a:gd name="connsiteY474" fmla="*/ 263931 h 767703"/>
                <a:gd name="connsiteX475" fmla="*/ 2894711 w 3337030"/>
                <a:gd name="connsiteY475" fmla="*/ 262479 h 767703"/>
                <a:gd name="connsiteX476" fmla="*/ 2895603 w 3337030"/>
                <a:gd name="connsiteY476" fmla="*/ 262626 h 767703"/>
                <a:gd name="connsiteX477" fmla="*/ 2894270 w 3337030"/>
                <a:gd name="connsiteY477" fmla="*/ 263293 h 767703"/>
                <a:gd name="connsiteX478" fmla="*/ 1339703 w 3337030"/>
                <a:gd name="connsiteY478" fmla="*/ 256820 h 767703"/>
                <a:gd name="connsiteX479" fmla="*/ 1389195 w 3337030"/>
                <a:gd name="connsiteY479" fmla="*/ 317278 h 767703"/>
                <a:gd name="connsiteX480" fmla="*/ 1401192 w 3337030"/>
                <a:gd name="connsiteY480" fmla="*/ 421928 h 767703"/>
                <a:gd name="connsiteX481" fmla="*/ 1372530 w 3337030"/>
                <a:gd name="connsiteY481" fmla="*/ 454590 h 767703"/>
                <a:gd name="connsiteX482" fmla="*/ 1342535 w 3337030"/>
                <a:gd name="connsiteY482" fmla="*/ 460589 h 767703"/>
                <a:gd name="connsiteX483" fmla="*/ 1290545 w 3337030"/>
                <a:gd name="connsiteY483" fmla="*/ 425261 h 767703"/>
                <a:gd name="connsiteX484" fmla="*/ 1287878 w 3337030"/>
                <a:gd name="connsiteY484" fmla="*/ 281953 h 767703"/>
                <a:gd name="connsiteX485" fmla="*/ 1307208 w 3337030"/>
                <a:gd name="connsiteY485" fmla="*/ 261288 h 767703"/>
                <a:gd name="connsiteX486" fmla="*/ 1339703 w 3337030"/>
                <a:gd name="connsiteY486" fmla="*/ 256820 h 767703"/>
                <a:gd name="connsiteX487" fmla="*/ 3041596 w 3337030"/>
                <a:gd name="connsiteY487" fmla="*/ 239553 h 767703"/>
                <a:gd name="connsiteX488" fmla="*/ 3062239 w 3337030"/>
                <a:gd name="connsiteY488" fmla="*/ 247292 h 767703"/>
                <a:gd name="connsiteX489" fmla="*/ 3108899 w 3337030"/>
                <a:gd name="connsiteY489" fmla="*/ 254622 h 767703"/>
                <a:gd name="connsiteX490" fmla="*/ 3121565 w 3337030"/>
                <a:gd name="connsiteY490" fmla="*/ 259289 h 767703"/>
                <a:gd name="connsiteX491" fmla="*/ 3118898 w 3337030"/>
                <a:gd name="connsiteY491" fmla="*/ 273287 h 767703"/>
                <a:gd name="connsiteX492" fmla="*/ 3030910 w 3337030"/>
                <a:gd name="connsiteY492" fmla="*/ 312615 h 767703"/>
                <a:gd name="connsiteX493" fmla="*/ 3018913 w 3337030"/>
                <a:gd name="connsiteY493" fmla="*/ 279954 h 767703"/>
                <a:gd name="connsiteX494" fmla="*/ 3041596 w 3337030"/>
                <a:gd name="connsiteY494" fmla="*/ 239553 h 767703"/>
                <a:gd name="connsiteX495" fmla="*/ 565335 w 3337030"/>
                <a:gd name="connsiteY495" fmla="*/ 237293 h 767703"/>
                <a:gd name="connsiteX496" fmla="*/ 531341 w 3337030"/>
                <a:gd name="connsiteY496" fmla="*/ 344609 h 767703"/>
                <a:gd name="connsiteX497" fmla="*/ 479351 w 3337030"/>
                <a:gd name="connsiteY497" fmla="*/ 359272 h 767703"/>
                <a:gd name="connsiteX498" fmla="*/ 442023 w 3337030"/>
                <a:gd name="connsiteY498" fmla="*/ 352608 h 767703"/>
                <a:gd name="connsiteX499" fmla="*/ 459353 w 3337030"/>
                <a:gd name="connsiteY499" fmla="*/ 308614 h 767703"/>
                <a:gd name="connsiteX500" fmla="*/ 565335 w 3337030"/>
                <a:gd name="connsiteY500" fmla="*/ 237293 h 767703"/>
                <a:gd name="connsiteX501" fmla="*/ 1471338 w 3337030"/>
                <a:gd name="connsiteY501" fmla="*/ 235867 h 767703"/>
                <a:gd name="connsiteX502" fmla="*/ 1506510 w 3337030"/>
                <a:gd name="connsiteY502" fmla="*/ 243292 h 767703"/>
                <a:gd name="connsiteX503" fmla="*/ 1526505 w 3337030"/>
                <a:gd name="connsiteY503" fmla="*/ 274621 h 767703"/>
                <a:gd name="connsiteX504" fmla="*/ 1548504 w 3337030"/>
                <a:gd name="connsiteY504" fmla="*/ 381937 h 767703"/>
                <a:gd name="connsiteX505" fmla="*/ 1519839 w 3337030"/>
                <a:gd name="connsiteY505" fmla="*/ 433261 h 767703"/>
                <a:gd name="connsiteX506" fmla="*/ 1517175 w 3337030"/>
                <a:gd name="connsiteY506" fmla="*/ 433928 h 767703"/>
                <a:gd name="connsiteX507" fmla="*/ 1409858 w 3337030"/>
                <a:gd name="connsiteY507" fmla="*/ 357940 h 767703"/>
                <a:gd name="connsiteX508" fmla="*/ 1403192 w 3337030"/>
                <a:gd name="connsiteY508" fmla="*/ 307949 h 767703"/>
                <a:gd name="connsiteX509" fmla="*/ 1471338 w 3337030"/>
                <a:gd name="connsiteY509" fmla="*/ 235867 h 767703"/>
                <a:gd name="connsiteX510" fmla="*/ 1590495 w 3337030"/>
                <a:gd name="connsiteY510" fmla="*/ 215964 h 767703"/>
                <a:gd name="connsiteX511" fmla="*/ 1658486 w 3337030"/>
                <a:gd name="connsiteY511" fmla="*/ 253958 h 767703"/>
                <a:gd name="connsiteX512" fmla="*/ 1689144 w 3337030"/>
                <a:gd name="connsiteY512" fmla="*/ 399936 h 767703"/>
                <a:gd name="connsiteX513" fmla="*/ 1678479 w 3337030"/>
                <a:gd name="connsiteY513" fmla="*/ 418599 h 767703"/>
                <a:gd name="connsiteX514" fmla="*/ 1642486 w 3337030"/>
                <a:gd name="connsiteY514" fmla="*/ 421265 h 767703"/>
                <a:gd name="connsiteX515" fmla="*/ 1595161 w 3337030"/>
                <a:gd name="connsiteY515" fmla="*/ 423931 h 767703"/>
                <a:gd name="connsiteX516" fmla="*/ 1559167 w 3337030"/>
                <a:gd name="connsiteY516" fmla="*/ 369941 h 767703"/>
                <a:gd name="connsiteX517" fmla="*/ 1546501 w 3337030"/>
                <a:gd name="connsiteY517" fmla="*/ 269290 h 767703"/>
                <a:gd name="connsiteX518" fmla="*/ 1590495 w 3337030"/>
                <a:gd name="connsiteY518" fmla="*/ 215964 h 767703"/>
                <a:gd name="connsiteX519" fmla="*/ 670650 w 3337030"/>
                <a:gd name="connsiteY519" fmla="*/ 199299 h 767703"/>
                <a:gd name="connsiteX520" fmla="*/ 689315 w 3337030"/>
                <a:gd name="connsiteY520" fmla="*/ 217961 h 767703"/>
                <a:gd name="connsiteX521" fmla="*/ 677316 w 3337030"/>
                <a:gd name="connsiteY521" fmla="*/ 298615 h 767703"/>
                <a:gd name="connsiteX522" fmla="*/ 659987 w 3337030"/>
                <a:gd name="connsiteY522" fmla="*/ 330610 h 767703"/>
                <a:gd name="connsiteX523" fmla="*/ 617327 w 3337030"/>
                <a:gd name="connsiteY523" fmla="*/ 439925 h 767703"/>
                <a:gd name="connsiteX524" fmla="*/ 588665 w 3337030"/>
                <a:gd name="connsiteY524" fmla="*/ 477919 h 767703"/>
                <a:gd name="connsiteX525" fmla="*/ 579333 w 3337030"/>
                <a:gd name="connsiteY525" fmla="*/ 477919 h 767703"/>
                <a:gd name="connsiteX526" fmla="*/ 514678 w 3337030"/>
                <a:gd name="connsiteY526" fmla="*/ 469253 h 767703"/>
                <a:gd name="connsiteX527" fmla="*/ 504014 w 3337030"/>
                <a:gd name="connsiteY527" fmla="*/ 386599 h 767703"/>
                <a:gd name="connsiteX528" fmla="*/ 542006 w 3337030"/>
                <a:gd name="connsiteY528" fmla="*/ 362604 h 767703"/>
                <a:gd name="connsiteX529" fmla="*/ 607328 w 3337030"/>
                <a:gd name="connsiteY529" fmla="*/ 350605 h 767703"/>
                <a:gd name="connsiteX530" fmla="*/ 566003 w 3337030"/>
                <a:gd name="connsiteY530" fmla="*/ 293949 h 767703"/>
                <a:gd name="connsiteX531" fmla="*/ 670650 w 3337030"/>
                <a:gd name="connsiteY531" fmla="*/ 199299 h 767703"/>
                <a:gd name="connsiteX532" fmla="*/ 1740466 w 3337030"/>
                <a:gd name="connsiteY532" fmla="*/ 197302 h 767703"/>
                <a:gd name="connsiteX533" fmla="*/ 1813122 w 3337030"/>
                <a:gd name="connsiteY533" fmla="*/ 236629 h 767703"/>
                <a:gd name="connsiteX534" fmla="*/ 1829785 w 3337030"/>
                <a:gd name="connsiteY534" fmla="*/ 330614 h 767703"/>
                <a:gd name="connsiteX535" fmla="*/ 1793790 w 3337030"/>
                <a:gd name="connsiteY535" fmla="*/ 405933 h 767703"/>
                <a:gd name="connsiteX536" fmla="*/ 1721801 w 3337030"/>
                <a:gd name="connsiteY536" fmla="*/ 389270 h 767703"/>
                <a:gd name="connsiteX537" fmla="*/ 1679809 w 3337030"/>
                <a:gd name="connsiteY537" fmla="*/ 240627 h 767703"/>
                <a:gd name="connsiteX538" fmla="*/ 1740466 w 3337030"/>
                <a:gd name="connsiteY538" fmla="*/ 197302 h 767703"/>
                <a:gd name="connsiteX539" fmla="*/ 809293 w 3337030"/>
                <a:gd name="connsiteY539" fmla="*/ 180636 h 767703"/>
                <a:gd name="connsiteX540" fmla="*/ 801296 w 3337030"/>
                <a:gd name="connsiteY540" fmla="*/ 277288 h 767703"/>
                <a:gd name="connsiteX541" fmla="*/ 734639 w 3337030"/>
                <a:gd name="connsiteY541" fmla="*/ 325948 h 767703"/>
                <a:gd name="connsiteX542" fmla="*/ 699311 w 3337030"/>
                <a:gd name="connsiteY542" fmla="*/ 275288 h 767703"/>
                <a:gd name="connsiteX543" fmla="*/ 809293 w 3337030"/>
                <a:gd name="connsiteY543" fmla="*/ 180636 h 767703"/>
                <a:gd name="connsiteX544" fmla="*/ 1869777 w 3337030"/>
                <a:gd name="connsiteY544" fmla="*/ 176637 h 767703"/>
                <a:gd name="connsiteX545" fmla="*/ 1940433 w 3337030"/>
                <a:gd name="connsiteY545" fmla="*/ 215298 h 767703"/>
                <a:gd name="connsiteX546" fmla="*/ 1967762 w 3337030"/>
                <a:gd name="connsiteY546" fmla="*/ 370606 h 767703"/>
                <a:gd name="connsiteX547" fmla="*/ 1965096 w 3337030"/>
                <a:gd name="connsiteY547" fmla="*/ 383269 h 767703"/>
                <a:gd name="connsiteX548" fmla="*/ 1885109 w 3337030"/>
                <a:gd name="connsiteY548" fmla="*/ 394601 h 767703"/>
                <a:gd name="connsiteX549" fmla="*/ 1847781 w 3337030"/>
                <a:gd name="connsiteY549" fmla="*/ 338612 h 767703"/>
                <a:gd name="connsiteX550" fmla="*/ 1829116 w 3337030"/>
                <a:gd name="connsiteY550" fmla="*/ 229963 h 767703"/>
                <a:gd name="connsiteX551" fmla="*/ 1869777 w 3337030"/>
                <a:gd name="connsiteY551" fmla="*/ 176637 h 767703"/>
                <a:gd name="connsiteX552" fmla="*/ 2023083 w 3337030"/>
                <a:gd name="connsiteY552" fmla="*/ 172638 h 767703"/>
                <a:gd name="connsiteX553" fmla="*/ 2075740 w 3337030"/>
                <a:gd name="connsiteY553" fmla="*/ 223962 h 767703"/>
                <a:gd name="connsiteX554" fmla="*/ 2093071 w 3337030"/>
                <a:gd name="connsiteY554" fmla="*/ 341944 h 767703"/>
                <a:gd name="connsiteX555" fmla="*/ 2050411 w 3337030"/>
                <a:gd name="connsiteY555" fmla="*/ 383936 h 767703"/>
                <a:gd name="connsiteX556" fmla="*/ 2034415 w 3337030"/>
                <a:gd name="connsiteY556" fmla="*/ 386602 h 767703"/>
                <a:gd name="connsiteX557" fmla="*/ 1983089 w 3337030"/>
                <a:gd name="connsiteY557" fmla="*/ 354607 h 767703"/>
                <a:gd name="connsiteX558" fmla="*/ 1967093 w 3337030"/>
                <a:gd name="connsiteY558" fmla="*/ 230628 h 767703"/>
                <a:gd name="connsiteX559" fmla="*/ 2023083 w 3337030"/>
                <a:gd name="connsiteY559" fmla="*/ 172638 h 767703"/>
                <a:gd name="connsiteX560" fmla="*/ 877283 w 3337030"/>
                <a:gd name="connsiteY560" fmla="*/ 168637 h 767703"/>
                <a:gd name="connsiteX561" fmla="*/ 927941 w 3337030"/>
                <a:gd name="connsiteY561" fmla="*/ 218631 h 767703"/>
                <a:gd name="connsiteX562" fmla="*/ 923275 w 3337030"/>
                <a:gd name="connsiteY562" fmla="*/ 261289 h 767703"/>
                <a:gd name="connsiteX563" fmla="*/ 860618 w 3337030"/>
                <a:gd name="connsiteY563" fmla="*/ 301950 h 767703"/>
                <a:gd name="connsiteX564" fmla="*/ 851952 w 3337030"/>
                <a:gd name="connsiteY564" fmla="*/ 299950 h 767703"/>
                <a:gd name="connsiteX565" fmla="*/ 817291 w 3337030"/>
                <a:gd name="connsiteY565" fmla="*/ 250626 h 767703"/>
                <a:gd name="connsiteX566" fmla="*/ 857952 w 3337030"/>
                <a:gd name="connsiteY566" fmla="*/ 176636 h 767703"/>
                <a:gd name="connsiteX567" fmla="*/ 877283 w 3337030"/>
                <a:gd name="connsiteY567" fmla="*/ 168637 h 767703"/>
                <a:gd name="connsiteX568" fmla="*/ 2152394 w 3337030"/>
                <a:gd name="connsiteY568" fmla="*/ 156641 h 767703"/>
                <a:gd name="connsiteX569" fmla="*/ 2219715 w 3337030"/>
                <a:gd name="connsiteY569" fmla="*/ 204632 h 767703"/>
                <a:gd name="connsiteX570" fmla="*/ 2247044 w 3337030"/>
                <a:gd name="connsiteY570" fmla="*/ 301952 h 767703"/>
                <a:gd name="connsiteX571" fmla="*/ 2213716 w 3337030"/>
                <a:gd name="connsiteY571" fmla="*/ 355942 h 767703"/>
                <a:gd name="connsiteX572" fmla="*/ 2181722 w 3337030"/>
                <a:gd name="connsiteY572" fmla="*/ 365275 h 767703"/>
                <a:gd name="connsiteX573" fmla="*/ 2109067 w 3337030"/>
                <a:gd name="connsiteY573" fmla="*/ 327280 h 767703"/>
                <a:gd name="connsiteX574" fmla="*/ 2091071 w 3337030"/>
                <a:gd name="connsiteY574" fmla="*/ 224630 h 767703"/>
                <a:gd name="connsiteX575" fmla="*/ 2152394 w 3337030"/>
                <a:gd name="connsiteY575" fmla="*/ 156641 h 767703"/>
                <a:gd name="connsiteX576" fmla="*/ 984096 w 3337030"/>
                <a:gd name="connsiteY576" fmla="*/ 151392 h 767703"/>
                <a:gd name="connsiteX577" fmla="*/ 1009259 w 3337030"/>
                <a:gd name="connsiteY577" fmla="*/ 156641 h 767703"/>
                <a:gd name="connsiteX578" fmla="*/ 1048587 w 3337030"/>
                <a:gd name="connsiteY578" fmla="*/ 206635 h 767703"/>
                <a:gd name="connsiteX579" fmla="*/ 1043921 w 3337030"/>
                <a:gd name="connsiteY579" fmla="*/ 233297 h 767703"/>
                <a:gd name="connsiteX580" fmla="*/ 975931 w 3337030"/>
                <a:gd name="connsiteY580" fmla="*/ 299287 h 767703"/>
                <a:gd name="connsiteX581" fmla="*/ 934603 w 3337030"/>
                <a:gd name="connsiteY581" fmla="*/ 251293 h 767703"/>
                <a:gd name="connsiteX582" fmla="*/ 963932 w 3337030"/>
                <a:gd name="connsiteY582" fmla="*/ 166641 h 767703"/>
                <a:gd name="connsiteX583" fmla="*/ 984096 w 3337030"/>
                <a:gd name="connsiteY583" fmla="*/ 151392 h 767703"/>
                <a:gd name="connsiteX584" fmla="*/ 2317032 w 3337030"/>
                <a:gd name="connsiteY584" fmla="*/ 133977 h 767703"/>
                <a:gd name="connsiteX585" fmla="*/ 2364358 w 3337030"/>
                <a:gd name="connsiteY585" fmla="*/ 177970 h 767703"/>
                <a:gd name="connsiteX586" fmla="*/ 2384354 w 3337030"/>
                <a:gd name="connsiteY586" fmla="*/ 285952 h 767703"/>
                <a:gd name="connsiteX587" fmla="*/ 2351693 w 3337030"/>
                <a:gd name="connsiteY587" fmla="*/ 333278 h 767703"/>
                <a:gd name="connsiteX588" fmla="*/ 2327698 w 3337030"/>
                <a:gd name="connsiteY588" fmla="*/ 335945 h 767703"/>
                <a:gd name="connsiteX589" fmla="*/ 2267709 w 3337030"/>
                <a:gd name="connsiteY589" fmla="*/ 309949 h 767703"/>
                <a:gd name="connsiteX590" fmla="*/ 2233714 w 3337030"/>
                <a:gd name="connsiteY590" fmla="*/ 189301 h 767703"/>
                <a:gd name="connsiteX591" fmla="*/ 2258376 w 3337030"/>
                <a:gd name="connsiteY591" fmla="*/ 147975 h 767703"/>
                <a:gd name="connsiteX592" fmla="*/ 2317032 w 3337030"/>
                <a:gd name="connsiteY592" fmla="*/ 133977 h 767703"/>
                <a:gd name="connsiteX593" fmla="*/ 1111908 w 3337030"/>
                <a:gd name="connsiteY593" fmla="*/ 133310 h 767703"/>
                <a:gd name="connsiteX594" fmla="*/ 1165232 w 3337030"/>
                <a:gd name="connsiteY594" fmla="*/ 171971 h 767703"/>
                <a:gd name="connsiteX595" fmla="*/ 1167232 w 3337030"/>
                <a:gd name="connsiteY595" fmla="*/ 202633 h 767703"/>
                <a:gd name="connsiteX596" fmla="*/ 1093245 w 3337030"/>
                <a:gd name="connsiteY596" fmla="*/ 275955 h 767703"/>
                <a:gd name="connsiteX597" fmla="*/ 1061916 w 3337030"/>
                <a:gd name="connsiteY597" fmla="*/ 247293 h 767703"/>
                <a:gd name="connsiteX598" fmla="*/ 1067247 w 3337030"/>
                <a:gd name="connsiteY598" fmla="*/ 159307 h 767703"/>
                <a:gd name="connsiteX599" fmla="*/ 1111908 w 3337030"/>
                <a:gd name="connsiteY599" fmla="*/ 133310 h 767703"/>
                <a:gd name="connsiteX600" fmla="*/ 2973590 w 3337030"/>
                <a:gd name="connsiteY600" fmla="*/ 132644 h 767703"/>
                <a:gd name="connsiteX601" fmla="*/ 2979589 w 3337030"/>
                <a:gd name="connsiteY601" fmla="*/ 132644 h 767703"/>
                <a:gd name="connsiteX602" fmla="*/ 3032914 w 3337030"/>
                <a:gd name="connsiteY602" fmla="*/ 189301 h 767703"/>
                <a:gd name="connsiteX603" fmla="*/ 2964924 w 3337030"/>
                <a:gd name="connsiteY603" fmla="*/ 243961 h 767703"/>
                <a:gd name="connsiteX604" fmla="*/ 2938928 w 3337030"/>
                <a:gd name="connsiteY604" fmla="*/ 217963 h 767703"/>
                <a:gd name="connsiteX605" fmla="*/ 2934262 w 3337030"/>
                <a:gd name="connsiteY605" fmla="*/ 178638 h 767703"/>
                <a:gd name="connsiteX606" fmla="*/ 2973590 w 3337030"/>
                <a:gd name="connsiteY606" fmla="*/ 132644 h 767703"/>
                <a:gd name="connsiteX607" fmla="*/ 2454345 w 3337030"/>
                <a:gd name="connsiteY607" fmla="*/ 130979 h 767703"/>
                <a:gd name="connsiteX608" fmla="*/ 2494338 w 3337030"/>
                <a:gd name="connsiteY608" fmla="*/ 140643 h 767703"/>
                <a:gd name="connsiteX609" fmla="*/ 2500338 w 3337030"/>
                <a:gd name="connsiteY609" fmla="*/ 147309 h 767703"/>
                <a:gd name="connsiteX610" fmla="*/ 2525000 w 3337030"/>
                <a:gd name="connsiteY610" fmla="*/ 288620 h 767703"/>
                <a:gd name="connsiteX611" fmla="*/ 2447680 w 3337030"/>
                <a:gd name="connsiteY611" fmla="*/ 337944 h 767703"/>
                <a:gd name="connsiteX612" fmla="*/ 2401020 w 3337030"/>
                <a:gd name="connsiteY612" fmla="*/ 303283 h 767703"/>
                <a:gd name="connsiteX613" fmla="*/ 2385021 w 3337030"/>
                <a:gd name="connsiteY613" fmla="*/ 185303 h 767703"/>
                <a:gd name="connsiteX614" fmla="*/ 2414352 w 3337030"/>
                <a:gd name="connsiteY614" fmla="*/ 139310 h 767703"/>
                <a:gd name="connsiteX615" fmla="*/ 2454345 w 3337030"/>
                <a:gd name="connsiteY615" fmla="*/ 130979 h 767703"/>
                <a:gd name="connsiteX616" fmla="*/ 3321529 w 3337030"/>
                <a:gd name="connsiteY616" fmla="*/ 126646 h 767703"/>
                <a:gd name="connsiteX617" fmla="*/ 3336192 w 3337030"/>
                <a:gd name="connsiteY617" fmla="*/ 169972 h 767703"/>
                <a:gd name="connsiteX618" fmla="*/ 3326862 w 3337030"/>
                <a:gd name="connsiteY618" fmla="*/ 187301 h 767703"/>
                <a:gd name="connsiteX619" fmla="*/ 3318196 w 3337030"/>
                <a:gd name="connsiteY619" fmla="*/ 187968 h 767703"/>
                <a:gd name="connsiteX620" fmla="*/ 3316863 w 3337030"/>
                <a:gd name="connsiteY620" fmla="*/ 171972 h 767703"/>
                <a:gd name="connsiteX621" fmla="*/ 3321529 w 3337030"/>
                <a:gd name="connsiteY621" fmla="*/ 126646 h 767703"/>
                <a:gd name="connsiteX622" fmla="*/ 3179552 w 3337030"/>
                <a:gd name="connsiteY622" fmla="*/ 126645 h 767703"/>
                <a:gd name="connsiteX623" fmla="*/ 3206880 w 3337030"/>
                <a:gd name="connsiteY623" fmla="*/ 170638 h 767703"/>
                <a:gd name="connsiteX624" fmla="*/ 3153557 w 3337030"/>
                <a:gd name="connsiteY624" fmla="*/ 249959 h 767703"/>
                <a:gd name="connsiteX625" fmla="*/ 3172886 w 3337030"/>
                <a:gd name="connsiteY625" fmla="*/ 205965 h 767703"/>
                <a:gd name="connsiteX626" fmla="*/ 3170220 w 3337030"/>
                <a:gd name="connsiteY626" fmla="*/ 175304 h 767703"/>
                <a:gd name="connsiteX627" fmla="*/ 3179552 w 3337030"/>
                <a:gd name="connsiteY627" fmla="*/ 126645 h 767703"/>
                <a:gd name="connsiteX628" fmla="*/ 935769 w 3337030"/>
                <a:gd name="connsiteY628" fmla="*/ 123897 h 767703"/>
                <a:gd name="connsiteX629" fmla="*/ 945267 w 3337030"/>
                <a:gd name="connsiteY629" fmla="*/ 125980 h 767703"/>
                <a:gd name="connsiteX630" fmla="*/ 943933 w 3337030"/>
                <a:gd name="connsiteY630" fmla="*/ 148644 h 767703"/>
                <a:gd name="connsiteX631" fmla="*/ 925271 w 3337030"/>
                <a:gd name="connsiteY631" fmla="*/ 157977 h 767703"/>
                <a:gd name="connsiteX632" fmla="*/ 887944 w 3337030"/>
                <a:gd name="connsiteY632" fmla="*/ 150644 h 767703"/>
                <a:gd name="connsiteX633" fmla="*/ 925271 w 3337030"/>
                <a:gd name="connsiteY633" fmla="*/ 127312 h 767703"/>
                <a:gd name="connsiteX634" fmla="*/ 935769 w 3337030"/>
                <a:gd name="connsiteY634" fmla="*/ 123897 h 767703"/>
                <a:gd name="connsiteX635" fmla="*/ 3119898 w 3337030"/>
                <a:gd name="connsiteY635" fmla="*/ 123490 h 767703"/>
                <a:gd name="connsiteX636" fmla="*/ 3152893 w 3337030"/>
                <a:gd name="connsiteY636" fmla="*/ 176639 h 767703"/>
                <a:gd name="connsiteX637" fmla="*/ 3089569 w 3337030"/>
                <a:gd name="connsiteY637" fmla="*/ 235963 h 767703"/>
                <a:gd name="connsiteX638" fmla="*/ 3056241 w 3337030"/>
                <a:gd name="connsiteY638" fmla="*/ 206635 h 767703"/>
                <a:gd name="connsiteX639" fmla="*/ 3053575 w 3337030"/>
                <a:gd name="connsiteY639" fmla="*/ 188636 h 767703"/>
                <a:gd name="connsiteX640" fmla="*/ 3044909 w 3337030"/>
                <a:gd name="connsiteY640" fmla="*/ 139311 h 767703"/>
                <a:gd name="connsiteX641" fmla="*/ 3093569 w 3337030"/>
                <a:gd name="connsiteY641" fmla="*/ 127312 h 767703"/>
                <a:gd name="connsiteX642" fmla="*/ 3119898 w 3337030"/>
                <a:gd name="connsiteY642" fmla="*/ 123490 h 767703"/>
                <a:gd name="connsiteX643" fmla="*/ 1218367 w 3337030"/>
                <a:gd name="connsiteY643" fmla="*/ 123313 h 767703"/>
                <a:gd name="connsiteX644" fmla="*/ 1235885 w 3337030"/>
                <a:gd name="connsiteY644" fmla="*/ 130646 h 767703"/>
                <a:gd name="connsiteX645" fmla="*/ 1244551 w 3337030"/>
                <a:gd name="connsiteY645" fmla="*/ 131979 h 767703"/>
                <a:gd name="connsiteX646" fmla="*/ 1301875 w 3337030"/>
                <a:gd name="connsiteY646" fmla="*/ 196635 h 767703"/>
                <a:gd name="connsiteX647" fmla="*/ 1303208 w 3337030"/>
                <a:gd name="connsiteY647" fmla="*/ 217297 h 767703"/>
                <a:gd name="connsiteX648" fmla="*/ 1261883 w 3337030"/>
                <a:gd name="connsiteY648" fmla="*/ 252625 h 767703"/>
                <a:gd name="connsiteX649" fmla="*/ 1222554 w 3337030"/>
                <a:gd name="connsiteY649" fmla="*/ 246625 h 767703"/>
                <a:gd name="connsiteX650" fmla="*/ 1187227 w 3337030"/>
                <a:gd name="connsiteY650" fmla="*/ 207965 h 767703"/>
                <a:gd name="connsiteX651" fmla="*/ 1194560 w 3337030"/>
                <a:gd name="connsiteY651" fmla="*/ 153308 h 767703"/>
                <a:gd name="connsiteX652" fmla="*/ 1218367 w 3337030"/>
                <a:gd name="connsiteY652" fmla="*/ 123313 h 767703"/>
                <a:gd name="connsiteX653" fmla="*/ 2578875 w 3337030"/>
                <a:gd name="connsiteY653" fmla="*/ 119960 h 767703"/>
                <a:gd name="connsiteX654" fmla="*/ 2612984 w 3337030"/>
                <a:gd name="connsiteY654" fmla="*/ 128646 h 767703"/>
                <a:gd name="connsiteX655" fmla="*/ 2636982 w 3337030"/>
                <a:gd name="connsiteY655" fmla="*/ 161307 h 767703"/>
                <a:gd name="connsiteX656" fmla="*/ 2663644 w 3337030"/>
                <a:gd name="connsiteY656" fmla="*/ 267291 h 767703"/>
                <a:gd name="connsiteX657" fmla="*/ 2660311 w 3337030"/>
                <a:gd name="connsiteY657" fmla="*/ 288620 h 767703"/>
                <a:gd name="connsiteX658" fmla="*/ 2538330 w 3337030"/>
                <a:gd name="connsiteY658" fmla="*/ 241962 h 767703"/>
                <a:gd name="connsiteX659" fmla="*/ 2529664 w 3337030"/>
                <a:gd name="connsiteY659" fmla="*/ 184636 h 767703"/>
                <a:gd name="connsiteX660" fmla="*/ 2578875 w 3337030"/>
                <a:gd name="connsiteY660" fmla="*/ 119960 h 767703"/>
                <a:gd name="connsiteX661" fmla="*/ 2827947 w 3337030"/>
                <a:gd name="connsiteY661" fmla="*/ 116721 h 767703"/>
                <a:gd name="connsiteX662" fmla="*/ 2908933 w 3337030"/>
                <a:gd name="connsiteY662" fmla="*/ 157309 h 767703"/>
                <a:gd name="connsiteX663" fmla="*/ 2921349 w 3337030"/>
                <a:gd name="connsiteY663" fmla="*/ 213300 h 767703"/>
                <a:gd name="connsiteX664" fmla="*/ 2894711 w 3337030"/>
                <a:gd name="connsiteY664" fmla="*/ 262479 h 767703"/>
                <a:gd name="connsiteX665" fmla="*/ 2883938 w 3337030"/>
                <a:gd name="connsiteY665" fmla="*/ 260710 h 767703"/>
                <a:gd name="connsiteX666" fmla="*/ 2872272 w 3337030"/>
                <a:gd name="connsiteY666" fmla="*/ 263293 h 767703"/>
                <a:gd name="connsiteX667" fmla="*/ 2803618 w 3337030"/>
                <a:gd name="connsiteY667" fmla="*/ 222632 h 767703"/>
                <a:gd name="connsiteX668" fmla="*/ 2785619 w 3337030"/>
                <a:gd name="connsiteY668" fmla="*/ 155309 h 767703"/>
                <a:gd name="connsiteX669" fmla="*/ 2800285 w 3337030"/>
                <a:gd name="connsiteY669" fmla="*/ 123980 h 767703"/>
                <a:gd name="connsiteX670" fmla="*/ 2827947 w 3337030"/>
                <a:gd name="connsiteY670" fmla="*/ 116721 h 767703"/>
                <a:gd name="connsiteX671" fmla="*/ 3240209 w 3337030"/>
                <a:gd name="connsiteY671" fmla="*/ 115314 h 767703"/>
                <a:gd name="connsiteX672" fmla="*/ 3292201 w 3337030"/>
                <a:gd name="connsiteY672" fmla="*/ 148642 h 767703"/>
                <a:gd name="connsiteX673" fmla="*/ 3258872 w 3337030"/>
                <a:gd name="connsiteY673" fmla="*/ 212632 h 767703"/>
                <a:gd name="connsiteX674" fmla="*/ 3228877 w 3337030"/>
                <a:gd name="connsiteY674" fmla="*/ 223296 h 767703"/>
                <a:gd name="connsiteX675" fmla="*/ 3218213 w 3337030"/>
                <a:gd name="connsiteY675" fmla="*/ 140643 h 767703"/>
                <a:gd name="connsiteX676" fmla="*/ 3240209 w 3337030"/>
                <a:gd name="connsiteY676" fmla="*/ 115314 h 767703"/>
                <a:gd name="connsiteX677" fmla="*/ 2720964 w 3337030"/>
                <a:gd name="connsiteY677" fmla="*/ 113981 h 767703"/>
                <a:gd name="connsiteX678" fmla="*/ 2776289 w 3337030"/>
                <a:gd name="connsiteY678" fmla="*/ 157972 h 767703"/>
                <a:gd name="connsiteX679" fmla="*/ 2782953 w 3337030"/>
                <a:gd name="connsiteY679" fmla="*/ 221961 h 767703"/>
                <a:gd name="connsiteX680" fmla="*/ 2743628 w 3337030"/>
                <a:gd name="connsiteY680" fmla="*/ 271287 h 767703"/>
                <a:gd name="connsiteX681" fmla="*/ 2728296 w 3337030"/>
                <a:gd name="connsiteY681" fmla="*/ 271953 h 767703"/>
                <a:gd name="connsiteX682" fmla="*/ 2660974 w 3337030"/>
                <a:gd name="connsiteY682" fmla="*/ 216630 h 767703"/>
                <a:gd name="connsiteX683" fmla="*/ 2656975 w 3337030"/>
                <a:gd name="connsiteY683" fmla="*/ 195299 h 767703"/>
                <a:gd name="connsiteX684" fmla="*/ 2720964 w 3337030"/>
                <a:gd name="connsiteY684" fmla="*/ 113981 h 767703"/>
                <a:gd name="connsiteX685" fmla="*/ 1407762 w 3337030"/>
                <a:gd name="connsiteY685" fmla="*/ 104743 h 767703"/>
                <a:gd name="connsiteX686" fmla="*/ 1443851 w 3337030"/>
                <a:gd name="connsiteY686" fmla="*/ 170639 h 767703"/>
                <a:gd name="connsiteX687" fmla="*/ 1353199 w 3337030"/>
                <a:gd name="connsiteY687" fmla="*/ 241295 h 767703"/>
                <a:gd name="connsiteX688" fmla="*/ 1319871 w 3337030"/>
                <a:gd name="connsiteY688" fmla="*/ 190635 h 767703"/>
                <a:gd name="connsiteX689" fmla="*/ 1321871 w 3337030"/>
                <a:gd name="connsiteY689" fmla="*/ 159973 h 767703"/>
                <a:gd name="connsiteX690" fmla="*/ 1369862 w 3337030"/>
                <a:gd name="connsiteY690" fmla="*/ 107315 h 767703"/>
                <a:gd name="connsiteX691" fmla="*/ 1407762 w 3337030"/>
                <a:gd name="connsiteY691" fmla="*/ 104743 h 767703"/>
                <a:gd name="connsiteX692" fmla="*/ 1064582 w 3337030"/>
                <a:gd name="connsiteY692" fmla="*/ 98650 h 767703"/>
                <a:gd name="connsiteX693" fmla="*/ 1086578 w 3337030"/>
                <a:gd name="connsiteY693" fmla="*/ 106649 h 767703"/>
                <a:gd name="connsiteX694" fmla="*/ 1076579 w 3337030"/>
                <a:gd name="connsiteY694" fmla="*/ 122648 h 767703"/>
                <a:gd name="connsiteX695" fmla="*/ 1027921 w 3337030"/>
                <a:gd name="connsiteY695" fmla="*/ 134646 h 767703"/>
                <a:gd name="connsiteX696" fmla="*/ 990594 w 3337030"/>
                <a:gd name="connsiteY696" fmla="*/ 131313 h 767703"/>
                <a:gd name="connsiteX697" fmla="*/ 1064582 w 3337030"/>
                <a:gd name="connsiteY697" fmla="*/ 98650 h 767703"/>
                <a:gd name="connsiteX698" fmla="*/ 1164813 w 3337030"/>
                <a:gd name="connsiteY698" fmla="*/ 93318 h 767703"/>
                <a:gd name="connsiteX699" fmla="*/ 1207891 w 3337030"/>
                <a:gd name="connsiteY699" fmla="*/ 98651 h 767703"/>
                <a:gd name="connsiteX700" fmla="*/ 1129235 w 3337030"/>
                <a:gd name="connsiteY700" fmla="*/ 107982 h 767703"/>
                <a:gd name="connsiteX701" fmla="*/ 1164813 w 3337030"/>
                <a:gd name="connsiteY701" fmla="*/ 93318 h 767703"/>
                <a:gd name="connsiteX702" fmla="*/ 1529421 w 3337030"/>
                <a:gd name="connsiteY702" fmla="*/ 84903 h 767703"/>
                <a:gd name="connsiteX703" fmla="*/ 1564498 w 3337030"/>
                <a:gd name="connsiteY703" fmla="*/ 99985 h 767703"/>
                <a:gd name="connsiteX704" fmla="*/ 1573164 w 3337030"/>
                <a:gd name="connsiteY704" fmla="*/ 141311 h 767703"/>
                <a:gd name="connsiteX705" fmla="*/ 1566499 w 3337030"/>
                <a:gd name="connsiteY705" fmla="*/ 193304 h 767703"/>
                <a:gd name="connsiteX706" fmla="*/ 1509174 w 3337030"/>
                <a:gd name="connsiteY706" fmla="*/ 222632 h 767703"/>
                <a:gd name="connsiteX707" fmla="*/ 1500509 w 3337030"/>
                <a:gd name="connsiteY707" fmla="*/ 220633 h 767703"/>
                <a:gd name="connsiteX708" fmla="*/ 1461183 w 3337030"/>
                <a:gd name="connsiteY708" fmla="*/ 155309 h 767703"/>
                <a:gd name="connsiteX709" fmla="*/ 1467180 w 3337030"/>
                <a:gd name="connsiteY709" fmla="*/ 131980 h 767703"/>
                <a:gd name="connsiteX710" fmla="*/ 1491844 w 3337030"/>
                <a:gd name="connsiteY710" fmla="*/ 87320 h 767703"/>
                <a:gd name="connsiteX711" fmla="*/ 1529421 w 3337030"/>
                <a:gd name="connsiteY711" fmla="*/ 84903 h 767703"/>
                <a:gd name="connsiteX712" fmla="*/ 2489119 w 3337030"/>
                <a:gd name="connsiteY712" fmla="*/ 77550 h 767703"/>
                <a:gd name="connsiteX713" fmla="*/ 2556328 w 3337030"/>
                <a:gd name="connsiteY713" fmla="*/ 91986 h 767703"/>
                <a:gd name="connsiteX714" fmla="*/ 2468342 w 3337030"/>
                <a:gd name="connsiteY714" fmla="*/ 113983 h 767703"/>
                <a:gd name="connsiteX715" fmla="*/ 2453012 w 3337030"/>
                <a:gd name="connsiteY715" fmla="*/ 101319 h 767703"/>
                <a:gd name="connsiteX716" fmla="*/ 2465675 w 3337030"/>
                <a:gd name="connsiteY716" fmla="*/ 85986 h 767703"/>
                <a:gd name="connsiteX717" fmla="*/ 2489119 w 3337030"/>
                <a:gd name="connsiteY717" fmla="*/ 77550 h 767703"/>
                <a:gd name="connsiteX718" fmla="*/ 1654294 w 3337030"/>
                <a:gd name="connsiteY718" fmla="*/ 69040 h 767703"/>
                <a:gd name="connsiteX719" fmla="*/ 1704471 w 3337030"/>
                <a:gd name="connsiteY719" fmla="*/ 72654 h 767703"/>
                <a:gd name="connsiteX720" fmla="*/ 1710471 w 3337030"/>
                <a:gd name="connsiteY720" fmla="*/ 73987 h 767703"/>
                <a:gd name="connsiteX721" fmla="*/ 1745798 w 3337030"/>
                <a:gd name="connsiteY721" fmla="*/ 119980 h 767703"/>
                <a:gd name="connsiteX722" fmla="*/ 1744465 w 3337030"/>
                <a:gd name="connsiteY722" fmla="*/ 139976 h 767703"/>
                <a:gd name="connsiteX723" fmla="*/ 1711137 w 3337030"/>
                <a:gd name="connsiteY723" fmla="*/ 183303 h 767703"/>
                <a:gd name="connsiteX724" fmla="*/ 1617154 w 3337030"/>
                <a:gd name="connsiteY724" fmla="*/ 197299 h 767703"/>
                <a:gd name="connsiteX725" fmla="*/ 1588492 w 3337030"/>
                <a:gd name="connsiteY725" fmla="*/ 171304 h 767703"/>
                <a:gd name="connsiteX726" fmla="*/ 1654294 w 3337030"/>
                <a:gd name="connsiteY726" fmla="*/ 69040 h 767703"/>
                <a:gd name="connsiteX727" fmla="*/ 1362533 w 3337030"/>
                <a:gd name="connsiteY727" fmla="*/ 65324 h 767703"/>
                <a:gd name="connsiteX728" fmla="*/ 1225220 w 3337030"/>
                <a:gd name="connsiteY728" fmla="*/ 99320 h 767703"/>
                <a:gd name="connsiteX729" fmla="*/ 1362533 w 3337030"/>
                <a:gd name="connsiteY729" fmla="*/ 65324 h 767703"/>
                <a:gd name="connsiteX730" fmla="*/ 2318950 w 3337030"/>
                <a:gd name="connsiteY730" fmla="*/ 64323 h 767703"/>
                <a:gd name="connsiteX731" fmla="*/ 2339030 w 3337030"/>
                <a:gd name="connsiteY731" fmla="*/ 64655 h 767703"/>
                <a:gd name="connsiteX732" fmla="*/ 2418350 w 3337030"/>
                <a:gd name="connsiteY732" fmla="*/ 67321 h 767703"/>
                <a:gd name="connsiteX733" fmla="*/ 2439682 w 3337030"/>
                <a:gd name="connsiteY733" fmla="*/ 77987 h 767703"/>
                <a:gd name="connsiteX734" fmla="*/ 2433016 w 3337030"/>
                <a:gd name="connsiteY734" fmla="*/ 111314 h 767703"/>
                <a:gd name="connsiteX735" fmla="*/ 2371692 w 3337030"/>
                <a:gd name="connsiteY735" fmla="*/ 128646 h 767703"/>
                <a:gd name="connsiteX736" fmla="*/ 2324365 w 3337030"/>
                <a:gd name="connsiteY736" fmla="*/ 118647 h 767703"/>
                <a:gd name="connsiteX737" fmla="*/ 2306369 w 3337030"/>
                <a:gd name="connsiteY737" fmla="*/ 77987 h 767703"/>
                <a:gd name="connsiteX738" fmla="*/ 2318950 w 3337030"/>
                <a:gd name="connsiteY738" fmla="*/ 64323 h 767703"/>
                <a:gd name="connsiteX739" fmla="*/ 1843781 w 3337030"/>
                <a:gd name="connsiteY739" fmla="*/ 47992 h 767703"/>
                <a:gd name="connsiteX740" fmla="*/ 1875109 w 3337030"/>
                <a:gd name="connsiteY740" fmla="*/ 86653 h 767703"/>
                <a:gd name="connsiteX741" fmla="*/ 1871776 w 3337030"/>
                <a:gd name="connsiteY741" fmla="*/ 116648 h 767703"/>
                <a:gd name="connsiteX742" fmla="*/ 1784459 w 3337030"/>
                <a:gd name="connsiteY742" fmla="*/ 182638 h 767703"/>
                <a:gd name="connsiteX743" fmla="*/ 1757795 w 3337030"/>
                <a:gd name="connsiteY743" fmla="*/ 145977 h 767703"/>
                <a:gd name="connsiteX744" fmla="*/ 1843781 w 3337030"/>
                <a:gd name="connsiteY744" fmla="*/ 47992 h 767703"/>
                <a:gd name="connsiteX745" fmla="*/ 1470742 w 3337030"/>
                <a:gd name="connsiteY745" fmla="*/ 43555 h 767703"/>
                <a:gd name="connsiteX746" fmla="*/ 1495175 w 3337030"/>
                <a:gd name="connsiteY746" fmla="*/ 45992 h 767703"/>
                <a:gd name="connsiteX747" fmla="*/ 1498509 w 3337030"/>
                <a:gd name="connsiteY747" fmla="*/ 63989 h 767703"/>
                <a:gd name="connsiteX748" fmla="*/ 1411853 w 3337030"/>
                <a:gd name="connsiteY748" fmla="*/ 80655 h 767703"/>
                <a:gd name="connsiteX749" fmla="*/ 1403190 w 3337030"/>
                <a:gd name="connsiteY749" fmla="*/ 78655 h 767703"/>
                <a:gd name="connsiteX750" fmla="*/ 1395190 w 3337030"/>
                <a:gd name="connsiteY750" fmla="*/ 75989 h 767703"/>
                <a:gd name="connsiteX751" fmla="*/ 1470742 w 3337030"/>
                <a:gd name="connsiteY751" fmla="*/ 43555 h 767703"/>
                <a:gd name="connsiteX752" fmla="*/ 2200388 w 3337030"/>
                <a:gd name="connsiteY752" fmla="*/ 39326 h 767703"/>
                <a:gd name="connsiteX753" fmla="*/ 2257712 w 3337030"/>
                <a:gd name="connsiteY753" fmla="*/ 50659 h 767703"/>
                <a:gd name="connsiteX754" fmla="*/ 2291707 w 3337030"/>
                <a:gd name="connsiteY754" fmla="*/ 87987 h 767703"/>
                <a:gd name="connsiteX755" fmla="*/ 2270375 w 3337030"/>
                <a:gd name="connsiteY755" fmla="*/ 121981 h 767703"/>
                <a:gd name="connsiteX756" fmla="*/ 2242380 w 3337030"/>
                <a:gd name="connsiteY756" fmla="*/ 139311 h 767703"/>
                <a:gd name="connsiteX757" fmla="*/ 2192388 w 3337030"/>
                <a:gd name="connsiteY757" fmla="*/ 143311 h 767703"/>
                <a:gd name="connsiteX758" fmla="*/ 2174390 w 3337030"/>
                <a:gd name="connsiteY758" fmla="*/ 107316 h 767703"/>
                <a:gd name="connsiteX759" fmla="*/ 2176390 w 3337030"/>
                <a:gd name="connsiteY759" fmla="*/ 58656 h 767703"/>
                <a:gd name="connsiteX760" fmla="*/ 2200388 w 3337030"/>
                <a:gd name="connsiteY760" fmla="*/ 39326 h 767703"/>
                <a:gd name="connsiteX761" fmla="*/ 1933765 w 3337030"/>
                <a:gd name="connsiteY761" fmla="*/ 25328 h 767703"/>
                <a:gd name="connsiteX762" fmla="*/ 2003087 w 3337030"/>
                <a:gd name="connsiteY762" fmla="*/ 52658 h 767703"/>
                <a:gd name="connsiteX763" fmla="*/ 2001087 w 3337030"/>
                <a:gd name="connsiteY763" fmla="*/ 65988 h 767703"/>
                <a:gd name="connsiteX764" fmla="*/ 1998421 w 3337030"/>
                <a:gd name="connsiteY764" fmla="*/ 101982 h 767703"/>
                <a:gd name="connsiteX765" fmla="*/ 1971759 w 3337030"/>
                <a:gd name="connsiteY765" fmla="*/ 170637 h 767703"/>
                <a:gd name="connsiteX766" fmla="*/ 1927101 w 3337030"/>
                <a:gd name="connsiteY766" fmla="*/ 166637 h 767703"/>
                <a:gd name="connsiteX767" fmla="*/ 1917102 w 3337030"/>
                <a:gd name="connsiteY767" fmla="*/ 160638 h 767703"/>
                <a:gd name="connsiteX768" fmla="*/ 1885774 w 3337030"/>
                <a:gd name="connsiteY768" fmla="*/ 115980 h 767703"/>
                <a:gd name="connsiteX769" fmla="*/ 1893107 w 3337030"/>
                <a:gd name="connsiteY769" fmla="*/ 64655 h 767703"/>
                <a:gd name="connsiteX770" fmla="*/ 1933765 w 3337030"/>
                <a:gd name="connsiteY770" fmla="*/ 25328 h 767703"/>
                <a:gd name="connsiteX771" fmla="*/ 2063743 w 3337030"/>
                <a:gd name="connsiteY771" fmla="*/ 22664 h 767703"/>
                <a:gd name="connsiteX772" fmla="*/ 2094404 w 3337030"/>
                <a:gd name="connsiteY772" fmla="*/ 23331 h 767703"/>
                <a:gd name="connsiteX773" fmla="*/ 2151727 w 3337030"/>
                <a:gd name="connsiteY773" fmla="*/ 81321 h 767703"/>
                <a:gd name="connsiteX774" fmla="*/ 2043747 w 3337030"/>
                <a:gd name="connsiteY774" fmla="*/ 155977 h 767703"/>
                <a:gd name="connsiteX775" fmla="*/ 2029082 w 3337030"/>
                <a:gd name="connsiteY775" fmla="*/ 141978 h 767703"/>
                <a:gd name="connsiteX776" fmla="*/ 2028415 w 3337030"/>
                <a:gd name="connsiteY776" fmla="*/ 50659 h 767703"/>
                <a:gd name="connsiteX777" fmla="*/ 2063743 w 3337030"/>
                <a:gd name="connsiteY777" fmla="*/ 22664 h 767703"/>
                <a:gd name="connsiteX778" fmla="*/ 1654817 w 3337030"/>
                <a:gd name="connsiteY778" fmla="*/ 11748 h 767703"/>
                <a:gd name="connsiteX779" fmla="*/ 1662482 w 3337030"/>
                <a:gd name="connsiteY779" fmla="*/ 17998 h 767703"/>
                <a:gd name="connsiteX780" fmla="*/ 1648484 w 3337030"/>
                <a:gd name="connsiteY780" fmla="*/ 46659 h 767703"/>
                <a:gd name="connsiteX781" fmla="*/ 1608491 w 3337030"/>
                <a:gd name="connsiteY781" fmla="*/ 65988 h 767703"/>
                <a:gd name="connsiteX782" fmla="*/ 1529170 w 3337030"/>
                <a:gd name="connsiteY782" fmla="*/ 66655 h 767703"/>
                <a:gd name="connsiteX783" fmla="*/ 1625155 w 3337030"/>
                <a:gd name="connsiteY783" fmla="*/ 19998 h 767703"/>
                <a:gd name="connsiteX784" fmla="*/ 1643153 w 3337030"/>
                <a:gd name="connsiteY784" fmla="*/ 15998 h 767703"/>
                <a:gd name="connsiteX785" fmla="*/ 1654817 w 3337030"/>
                <a:gd name="connsiteY785" fmla="*/ 11748 h 767703"/>
                <a:gd name="connsiteX786" fmla="*/ 1794458 w 3337030"/>
                <a:gd name="connsiteY786" fmla="*/ 2668 h 767703"/>
                <a:gd name="connsiteX787" fmla="*/ 1806456 w 3337030"/>
                <a:gd name="connsiteY787" fmla="*/ 24663 h 767703"/>
                <a:gd name="connsiteX788" fmla="*/ 1747133 w 3337030"/>
                <a:gd name="connsiteY788" fmla="*/ 55324 h 767703"/>
                <a:gd name="connsiteX789" fmla="*/ 1700472 w 3337030"/>
                <a:gd name="connsiteY789" fmla="*/ 43992 h 767703"/>
                <a:gd name="connsiteX790" fmla="*/ 1794458 w 3337030"/>
                <a:gd name="connsiteY790" fmla="*/ 2668 h 767703"/>
                <a:gd name="connsiteX791" fmla="*/ 1935100 w 3337030"/>
                <a:gd name="connsiteY791" fmla="*/ 666 h 767703"/>
                <a:gd name="connsiteX792" fmla="*/ 1855111 w 3337030"/>
                <a:gd name="connsiteY792" fmla="*/ 21329 h 767703"/>
                <a:gd name="connsiteX793" fmla="*/ 1935100 w 3337030"/>
                <a:gd name="connsiteY793" fmla="*/ 666 h 76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</a:cxnLst>
              <a:rect l="l" t="t" r="r" b="b"/>
              <a:pathLst>
                <a:path w="3337030" h="767703">
                  <a:moveTo>
                    <a:pt x="1056006" y="752205"/>
                  </a:moveTo>
                  <a:cubicBezTo>
                    <a:pt x="1067754" y="754206"/>
                    <a:pt x="1079252" y="759206"/>
                    <a:pt x="1090584" y="761206"/>
                  </a:cubicBezTo>
                  <a:cubicBezTo>
                    <a:pt x="1067921" y="761206"/>
                    <a:pt x="1044589" y="761206"/>
                    <a:pt x="1019927" y="761206"/>
                  </a:cubicBezTo>
                  <a:cubicBezTo>
                    <a:pt x="1032259" y="751205"/>
                    <a:pt x="1044257" y="750205"/>
                    <a:pt x="1056006" y="752205"/>
                  </a:cubicBezTo>
                  <a:close/>
                  <a:moveTo>
                    <a:pt x="932273" y="747038"/>
                  </a:moveTo>
                  <a:cubicBezTo>
                    <a:pt x="942772" y="749704"/>
                    <a:pt x="953603" y="757203"/>
                    <a:pt x="963934" y="758537"/>
                  </a:cubicBezTo>
                  <a:cubicBezTo>
                    <a:pt x="943939" y="769202"/>
                    <a:pt x="923941" y="766536"/>
                    <a:pt x="902613" y="764536"/>
                  </a:cubicBezTo>
                  <a:cubicBezTo>
                    <a:pt x="911610" y="746539"/>
                    <a:pt x="921775" y="744372"/>
                    <a:pt x="932273" y="747038"/>
                  </a:cubicBezTo>
                  <a:close/>
                  <a:moveTo>
                    <a:pt x="1175312" y="744207"/>
                  </a:moveTo>
                  <a:cubicBezTo>
                    <a:pt x="1192726" y="743207"/>
                    <a:pt x="1213556" y="747873"/>
                    <a:pt x="1237887" y="758538"/>
                  </a:cubicBezTo>
                  <a:cubicBezTo>
                    <a:pt x="1200558" y="772536"/>
                    <a:pt x="1167230" y="767203"/>
                    <a:pt x="1133235" y="763870"/>
                  </a:cubicBezTo>
                  <a:cubicBezTo>
                    <a:pt x="1143900" y="751872"/>
                    <a:pt x="1157898" y="745207"/>
                    <a:pt x="1175312" y="744207"/>
                  </a:cubicBezTo>
                  <a:close/>
                  <a:moveTo>
                    <a:pt x="1410395" y="722107"/>
                  </a:moveTo>
                  <a:cubicBezTo>
                    <a:pt x="1438516" y="718670"/>
                    <a:pt x="1465512" y="727044"/>
                    <a:pt x="1492507" y="736542"/>
                  </a:cubicBezTo>
                  <a:cubicBezTo>
                    <a:pt x="1497173" y="737875"/>
                    <a:pt x="1499173" y="741208"/>
                    <a:pt x="1497840" y="745208"/>
                  </a:cubicBezTo>
                  <a:cubicBezTo>
                    <a:pt x="1495840" y="752541"/>
                    <a:pt x="1490507" y="758541"/>
                    <a:pt x="1483175" y="759874"/>
                  </a:cubicBezTo>
                  <a:cubicBezTo>
                    <a:pt x="1464512" y="763208"/>
                    <a:pt x="1445183" y="765206"/>
                    <a:pt x="1425851" y="767205"/>
                  </a:cubicBezTo>
                  <a:cubicBezTo>
                    <a:pt x="1411855" y="765872"/>
                    <a:pt x="1397856" y="765206"/>
                    <a:pt x="1383858" y="763872"/>
                  </a:cubicBezTo>
                  <a:cubicBezTo>
                    <a:pt x="1375194" y="763208"/>
                    <a:pt x="1368528" y="759208"/>
                    <a:pt x="1369195" y="748541"/>
                  </a:cubicBezTo>
                  <a:cubicBezTo>
                    <a:pt x="1369861" y="739875"/>
                    <a:pt x="1372528" y="733875"/>
                    <a:pt x="1381858" y="729878"/>
                  </a:cubicBezTo>
                  <a:cubicBezTo>
                    <a:pt x="1391523" y="725711"/>
                    <a:pt x="1401022" y="723253"/>
                    <a:pt x="1410395" y="722107"/>
                  </a:cubicBezTo>
                  <a:close/>
                  <a:moveTo>
                    <a:pt x="1319309" y="721303"/>
                  </a:moveTo>
                  <a:cubicBezTo>
                    <a:pt x="1335618" y="722834"/>
                    <a:pt x="1352865" y="735708"/>
                    <a:pt x="1355865" y="751206"/>
                  </a:cubicBezTo>
                  <a:cubicBezTo>
                    <a:pt x="1358531" y="763872"/>
                    <a:pt x="1350532" y="764539"/>
                    <a:pt x="1341866" y="764539"/>
                  </a:cubicBezTo>
                  <a:cubicBezTo>
                    <a:pt x="1315871" y="763872"/>
                    <a:pt x="1289876" y="763872"/>
                    <a:pt x="1258548" y="763872"/>
                  </a:cubicBezTo>
                  <a:cubicBezTo>
                    <a:pt x="1272547" y="742541"/>
                    <a:pt x="1287210" y="731875"/>
                    <a:pt x="1303875" y="723876"/>
                  </a:cubicBezTo>
                  <a:cubicBezTo>
                    <a:pt x="1308540" y="721542"/>
                    <a:pt x="1313872" y="720792"/>
                    <a:pt x="1319309" y="721303"/>
                  </a:cubicBezTo>
                  <a:close/>
                  <a:moveTo>
                    <a:pt x="1588951" y="714870"/>
                  </a:moveTo>
                  <a:cubicBezTo>
                    <a:pt x="1594658" y="716213"/>
                    <a:pt x="1600491" y="719213"/>
                    <a:pt x="1606490" y="724545"/>
                  </a:cubicBezTo>
                  <a:cubicBezTo>
                    <a:pt x="1612490" y="729878"/>
                    <a:pt x="1621822" y="723212"/>
                    <a:pt x="1629822" y="721212"/>
                  </a:cubicBezTo>
                  <a:cubicBezTo>
                    <a:pt x="1639818" y="717879"/>
                    <a:pt x="1651817" y="715213"/>
                    <a:pt x="1654484" y="729878"/>
                  </a:cubicBezTo>
                  <a:cubicBezTo>
                    <a:pt x="1656483" y="743209"/>
                    <a:pt x="1650484" y="753875"/>
                    <a:pt x="1634485" y="754542"/>
                  </a:cubicBezTo>
                  <a:cubicBezTo>
                    <a:pt x="1627821" y="755209"/>
                    <a:pt x="1620489" y="754542"/>
                    <a:pt x="1615822" y="754542"/>
                  </a:cubicBezTo>
                  <a:cubicBezTo>
                    <a:pt x="1599824" y="753209"/>
                    <a:pt x="1586494" y="754542"/>
                    <a:pt x="1574495" y="761875"/>
                  </a:cubicBezTo>
                  <a:cubicBezTo>
                    <a:pt x="1565162" y="767875"/>
                    <a:pt x="1555165" y="768541"/>
                    <a:pt x="1545166" y="765208"/>
                  </a:cubicBezTo>
                  <a:cubicBezTo>
                    <a:pt x="1533834" y="761875"/>
                    <a:pt x="1517171" y="762542"/>
                    <a:pt x="1515171" y="748542"/>
                  </a:cubicBezTo>
                  <a:cubicBezTo>
                    <a:pt x="1513838" y="735878"/>
                    <a:pt x="1529836" y="733878"/>
                    <a:pt x="1539834" y="729212"/>
                  </a:cubicBezTo>
                  <a:cubicBezTo>
                    <a:pt x="1555832" y="721712"/>
                    <a:pt x="1571829" y="710839"/>
                    <a:pt x="1588951" y="714870"/>
                  </a:cubicBezTo>
                  <a:close/>
                  <a:moveTo>
                    <a:pt x="1791789" y="707880"/>
                  </a:moveTo>
                  <a:cubicBezTo>
                    <a:pt x="1803121" y="708547"/>
                    <a:pt x="1801788" y="715213"/>
                    <a:pt x="1798455" y="722546"/>
                  </a:cubicBezTo>
                  <a:cubicBezTo>
                    <a:pt x="1789789" y="739876"/>
                    <a:pt x="1777124" y="750543"/>
                    <a:pt x="1757128" y="747209"/>
                  </a:cubicBezTo>
                  <a:cubicBezTo>
                    <a:pt x="1735799" y="743210"/>
                    <a:pt x="1714468" y="743210"/>
                    <a:pt x="1694472" y="751876"/>
                  </a:cubicBezTo>
                  <a:cubicBezTo>
                    <a:pt x="1683806" y="755876"/>
                    <a:pt x="1675807" y="753209"/>
                    <a:pt x="1673810" y="741876"/>
                  </a:cubicBezTo>
                  <a:cubicBezTo>
                    <a:pt x="1671810" y="732544"/>
                    <a:pt x="1672476" y="721879"/>
                    <a:pt x="1683140" y="718546"/>
                  </a:cubicBezTo>
                  <a:cubicBezTo>
                    <a:pt x="1718467" y="709213"/>
                    <a:pt x="1755128" y="705880"/>
                    <a:pt x="1791789" y="707880"/>
                  </a:cubicBezTo>
                  <a:close/>
                  <a:moveTo>
                    <a:pt x="1862445" y="689881"/>
                  </a:moveTo>
                  <a:cubicBezTo>
                    <a:pt x="1880441" y="693214"/>
                    <a:pt x="1899106" y="696547"/>
                    <a:pt x="1918436" y="699880"/>
                  </a:cubicBezTo>
                  <a:cubicBezTo>
                    <a:pt x="1925769" y="701213"/>
                    <a:pt x="1933101" y="703213"/>
                    <a:pt x="1933768" y="711879"/>
                  </a:cubicBezTo>
                  <a:cubicBezTo>
                    <a:pt x="1933768" y="720542"/>
                    <a:pt x="1925102" y="719878"/>
                    <a:pt x="1920436" y="721209"/>
                  </a:cubicBezTo>
                  <a:cubicBezTo>
                    <a:pt x="1890440" y="728541"/>
                    <a:pt x="1860445" y="735207"/>
                    <a:pt x="1831116" y="742540"/>
                  </a:cubicBezTo>
                  <a:cubicBezTo>
                    <a:pt x="1818451" y="745873"/>
                    <a:pt x="1813785" y="739873"/>
                    <a:pt x="1815118" y="728541"/>
                  </a:cubicBezTo>
                  <a:cubicBezTo>
                    <a:pt x="1817118" y="702546"/>
                    <a:pt x="1835116" y="688548"/>
                    <a:pt x="1862445" y="689881"/>
                  </a:cubicBezTo>
                  <a:close/>
                  <a:moveTo>
                    <a:pt x="2016752" y="675218"/>
                  </a:moveTo>
                  <a:cubicBezTo>
                    <a:pt x="2035748" y="672718"/>
                    <a:pt x="2056411" y="675885"/>
                    <a:pt x="2081740" y="684551"/>
                  </a:cubicBezTo>
                  <a:cubicBezTo>
                    <a:pt x="2065077" y="704548"/>
                    <a:pt x="1987089" y="725878"/>
                    <a:pt x="1963761" y="716547"/>
                  </a:cubicBezTo>
                  <a:cubicBezTo>
                    <a:pt x="1953762" y="712548"/>
                    <a:pt x="1951095" y="707881"/>
                    <a:pt x="1961761" y="699882"/>
                  </a:cubicBezTo>
                  <a:cubicBezTo>
                    <a:pt x="1980424" y="685883"/>
                    <a:pt x="1997755" y="677718"/>
                    <a:pt x="2016752" y="675218"/>
                  </a:cubicBezTo>
                  <a:close/>
                  <a:moveTo>
                    <a:pt x="2185308" y="649515"/>
                  </a:moveTo>
                  <a:cubicBezTo>
                    <a:pt x="2194099" y="650098"/>
                    <a:pt x="2202722" y="652223"/>
                    <a:pt x="2211055" y="655890"/>
                  </a:cubicBezTo>
                  <a:cubicBezTo>
                    <a:pt x="2180393" y="686553"/>
                    <a:pt x="2141065" y="680553"/>
                    <a:pt x="2105070" y="685887"/>
                  </a:cubicBezTo>
                  <a:cubicBezTo>
                    <a:pt x="2131066" y="659889"/>
                    <a:pt x="2158937" y="647765"/>
                    <a:pt x="2185308" y="649515"/>
                  </a:cubicBezTo>
                  <a:close/>
                  <a:moveTo>
                    <a:pt x="829944" y="625176"/>
                  </a:moveTo>
                  <a:cubicBezTo>
                    <a:pt x="837287" y="623978"/>
                    <a:pt x="844286" y="624062"/>
                    <a:pt x="849951" y="625895"/>
                  </a:cubicBezTo>
                  <a:cubicBezTo>
                    <a:pt x="853951" y="627228"/>
                    <a:pt x="857950" y="628561"/>
                    <a:pt x="861283" y="631228"/>
                  </a:cubicBezTo>
                  <a:cubicBezTo>
                    <a:pt x="873947" y="639893"/>
                    <a:pt x="897277" y="635894"/>
                    <a:pt x="901277" y="649224"/>
                  </a:cubicBezTo>
                  <a:cubicBezTo>
                    <a:pt x="907941" y="671888"/>
                    <a:pt x="908608" y="697883"/>
                    <a:pt x="907941" y="721212"/>
                  </a:cubicBezTo>
                  <a:cubicBezTo>
                    <a:pt x="906608" y="739210"/>
                    <a:pt x="883279" y="749873"/>
                    <a:pt x="863950" y="748540"/>
                  </a:cubicBezTo>
                  <a:cubicBezTo>
                    <a:pt x="814624" y="747874"/>
                    <a:pt x="775963" y="704549"/>
                    <a:pt x="781296" y="657889"/>
                  </a:cubicBezTo>
                  <a:cubicBezTo>
                    <a:pt x="782796" y="643892"/>
                    <a:pt x="807917" y="628769"/>
                    <a:pt x="829944" y="625176"/>
                  </a:cubicBezTo>
                  <a:close/>
                  <a:moveTo>
                    <a:pt x="704926" y="618562"/>
                  </a:moveTo>
                  <a:cubicBezTo>
                    <a:pt x="710435" y="618271"/>
                    <a:pt x="716309" y="619229"/>
                    <a:pt x="722642" y="621895"/>
                  </a:cubicBezTo>
                  <a:cubicBezTo>
                    <a:pt x="745306" y="631227"/>
                    <a:pt x="769302" y="640558"/>
                    <a:pt x="766636" y="672552"/>
                  </a:cubicBezTo>
                  <a:cubicBezTo>
                    <a:pt x="765969" y="679218"/>
                    <a:pt x="767302" y="686551"/>
                    <a:pt x="768636" y="693883"/>
                  </a:cubicBezTo>
                  <a:cubicBezTo>
                    <a:pt x="777301" y="732544"/>
                    <a:pt x="771302" y="739874"/>
                    <a:pt x="732641" y="739874"/>
                  </a:cubicBezTo>
                  <a:cubicBezTo>
                    <a:pt x="700645" y="739874"/>
                    <a:pt x="673983" y="729877"/>
                    <a:pt x="661984" y="696550"/>
                  </a:cubicBezTo>
                  <a:cubicBezTo>
                    <a:pt x="655318" y="678552"/>
                    <a:pt x="644654" y="658556"/>
                    <a:pt x="662650" y="642557"/>
                  </a:cubicBezTo>
                  <a:cubicBezTo>
                    <a:pt x="675150" y="631560"/>
                    <a:pt x="688398" y="619437"/>
                    <a:pt x="704926" y="618562"/>
                  </a:cubicBezTo>
                  <a:close/>
                  <a:moveTo>
                    <a:pt x="981568" y="617894"/>
                  </a:moveTo>
                  <a:cubicBezTo>
                    <a:pt x="1007846" y="615144"/>
                    <a:pt x="1022594" y="630391"/>
                    <a:pt x="1030593" y="665886"/>
                  </a:cubicBezTo>
                  <a:cubicBezTo>
                    <a:pt x="1034593" y="679218"/>
                    <a:pt x="1038590" y="693214"/>
                    <a:pt x="1037259" y="708546"/>
                  </a:cubicBezTo>
                  <a:cubicBezTo>
                    <a:pt x="1041256" y="731875"/>
                    <a:pt x="1027926" y="738541"/>
                    <a:pt x="1006595" y="738541"/>
                  </a:cubicBezTo>
                  <a:cubicBezTo>
                    <a:pt x="963936" y="738541"/>
                    <a:pt x="935274" y="723209"/>
                    <a:pt x="923276" y="693881"/>
                  </a:cubicBezTo>
                  <a:cubicBezTo>
                    <a:pt x="911276" y="662553"/>
                    <a:pt x="920609" y="639224"/>
                    <a:pt x="951271" y="626559"/>
                  </a:cubicBezTo>
                  <a:cubicBezTo>
                    <a:pt x="962769" y="621727"/>
                    <a:pt x="972810" y="618810"/>
                    <a:pt x="981568" y="617894"/>
                  </a:cubicBezTo>
                  <a:close/>
                  <a:moveTo>
                    <a:pt x="1111244" y="613229"/>
                  </a:moveTo>
                  <a:cubicBezTo>
                    <a:pt x="1132573" y="611229"/>
                    <a:pt x="1147238" y="617895"/>
                    <a:pt x="1145905" y="643226"/>
                  </a:cubicBezTo>
                  <a:cubicBezTo>
                    <a:pt x="1144572" y="659222"/>
                    <a:pt x="1147903" y="675220"/>
                    <a:pt x="1152570" y="691217"/>
                  </a:cubicBezTo>
                  <a:cubicBezTo>
                    <a:pt x="1161235" y="725211"/>
                    <a:pt x="1150569" y="737876"/>
                    <a:pt x="1116575" y="737876"/>
                  </a:cubicBezTo>
                  <a:cubicBezTo>
                    <a:pt x="1095245" y="738543"/>
                    <a:pt x="1079249" y="730544"/>
                    <a:pt x="1067250" y="712546"/>
                  </a:cubicBezTo>
                  <a:cubicBezTo>
                    <a:pt x="1055918" y="695216"/>
                    <a:pt x="1047920" y="676554"/>
                    <a:pt x="1041254" y="657222"/>
                  </a:cubicBezTo>
                  <a:cubicBezTo>
                    <a:pt x="1033922" y="636560"/>
                    <a:pt x="1039254" y="623895"/>
                    <a:pt x="1063250" y="621895"/>
                  </a:cubicBezTo>
                  <a:cubicBezTo>
                    <a:pt x="1079249" y="620562"/>
                    <a:pt x="1095245" y="614562"/>
                    <a:pt x="1111244" y="613229"/>
                  </a:cubicBezTo>
                  <a:close/>
                  <a:moveTo>
                    <a:pt x="456686" y="609896"/>
                  </a:moveTo>
                  <a:cubicBezTo>
                    <a:pt x="499347" y="609896"/>
                    <a:pt x="522011" y="633894"/>
                    <a:pt x="522011" y="679886"/>
                  </a:cubicBezTo>
                  <a:cubicBezTo>
                    <a:pt x="524009" y="697217"/>
                    <a:pt x="519345" y="711881"/>
                    <a:pt x="494680" y="711214"/>
                  </a:cubicBezTo>
                  <a:cubicBezTo>
                    <a:pt x="449355" y="709881"/>
                    <a:pt x="410694" y="681219"/>
                    <a:pt x="410028" y="646557"/>
                  </a:cubicBezTo>
                  <a:cubicBezTo>
                    <a:pt x="409361" y="623228"/>
                    <a:pt x="427357" y="609229"/>
                    <a:pt x="456686" y="609896"/>
                  </a:cubicBezTo>
                  <a:close/>
                  <a:moveTo>
                    <a:pt x="1232552" y="607232"/>
                  </a:moveTo>
                  <a:cubicBezTo>
                    <a:pt x="1259214" y="600566"/>
                    <a:pt x="1283211" y="625228"/>
                    <a:pt x="1283211" y="662556"/>
                  </a:cubicBezTo>
                  <a:cubicBezTo>
                    <a:pt x="1283211" y="665223"/>
                    <a:pt x="1283211" y="673222"/>
                    <a:pt x="1284545" y="681886"/>
                  </a:cubicBezTo>
                  <a:cubicBezTo>
                    <a:pt x="1289211" y="718547"/>
                    <a:pt x="1286545" y="721880"/>
                    <a:pt x="1249217" y="725213"/>
                  </a:cubicBezTo>
                  <a:cubicBezTo>
                    <a:pt x="1195894" y="729880"/>
                    <a:pt x="1164566" y="705884"/>
                    <a:pt x="1161899" y="658557"/>
                  </a:cubicBezTo>
                  <a:cubicBezTo>
                    <a:pt x="1160566" y="638561"/>
                    <a:pt x="1167898" y="623895"/>
                    <a:pt x="1189229" y="621229"/>
                  </a:cubicBezTo>
                  <a:cubicBezTo>
                    <a:pt x="1205224" y="619229"/>
                    <a:pt x="1217888" y="610563"/>
                    <a:pt x="1232552" y="607232"/>
                  </a:cubicBezTo>
                  <a:close/>
                  <a:moveTo>
                    <a:pt x="1380945" y="607209"/>
                  </a:moveTo>
                  <a:cubicBezTo>
                    <a:pt x="1405191" y="610021"/>
                    <a:pt x="1412189" y="623894"/>
                    <a:pt x="1413189" y="653889"/>
                  </a:cubicBezTo>
                  <a:cubicBezTo>
                    <a:pt x="1414522" y="697883"/>
                    <a:pt x="1405859" y="711881"/>
                    <a:pt x="1374531" y="712548"/>
                  </a:cubicBezTo>
                  <a:cubicBezTo>
                    <a:pt x="1330537" y="713881"/>
                    <a:pt x="1291209" y="681886"/>
                    <a:pt x="1291876" y="639225"/>
                  </a:cubicBezTo>
                  <a:cubicBezTo>
                    <a:pt x="1292543" y="600564"/>
                    <a:pt x="1328537" y="609897"/>
                    <a:pt x="1350533" y="607897"/>
                  </a:cubicBezTo>
                  <a:cubicBezTo>
                    <a:pt x="1362864" y="606563"/>
                    <a:pt x="1372863" y="606272"/>
                    <a:pt x="1380945" y="607209"/>
                  </a:cubicBezTo>
                  <a:close/>
                  <a:moveTo>
                    <a:pt x="579999" y="604564"/>
                  </a:moveTo>
                  <a:cubicBezTo>
                    <a:pt x="586665" y="611230"/>
                    <a:pt x="591998" y="620560"/>
                    <a:pt x="599995" y="623227"/>
                  </a:cubicBezTo>
                  <a:cubicBezTo>
                    <a:pt x="639323" y="637225"/>
                    <a:pt x="635990" y="674552"/>
                    <a:pt x="643989" y="704547"/>
                  </a:cubicBezTo>
                  <a:cubicBezTo>
                    <a:pt x="647322" y="718546"/>
                    <a:pt x="638656" y="728542"/>
                    <a:pt x="624659" y="731209"/>
                  </a:cubicBezTo>
                  <a:cubicBezTo>
                    <a:pt x="568667" y="741208"/>
                    <a:pt x="524675" y="692548"/>
                    <a:pt x="540005" y="637225"/>
                  </a:cubicBezTo>
                  <a:cubicBezTo>
                    <a:pt x="542671" y="626559"/>
                    <a:pt x="549337" y="625226"/>
                    <a:pt x="558003" y="625893"/>
                  </a:cubicBezTo>
                  <a:cubicBezTo>
                    <a:pt x="570000" y="625893"/>
                    <a:pt x="578666" y="623227"/>
                    <a:pt x="575999" y="608563"/>
                  </a:cubicBezTo>
                  <a:cubicBezTo>
                    <a:pt x="577333" y="606564"/>
                    <a:pt x="578666" y="605897"/>
                    <a:pt x="579999" y="604564"/>
                  </a:cubicBezTo>
                  <a:close/>
                  <a:moveTo>
                    <a:pt x="323294" y="601314"/>
                  </a:moveTo>
                  <a:cubicBezTo>
                    <a:pt x="332875" y="599898"/>
                    <a:pt x="342706" y="600565"/>
                    <a:pt x="353371" y="605897"/>
                  </a:cubicBezTo>
                  <a:cubicBezTo>
                    <a:pt x="376035" y="617230"/>
                    <a:pt x="395364" y="625893"/>
                    <a:pt x="394697" y="657222"/>
                  </a:cubicBezTo>
                  <a:cubicBezTo>
                    <a:pt x="394031" y="680553"/>
                    <a:pt x="406696" y="701883"/>
                    <a:pt x="426692" y="718548"/>
                  </a:cubicBezTo>
                  <a:cubicBezTo>
                    <a:pt x="384699" y="683886"/>
                    <a:pt x="325376" y="695216"/>
                    <a:pt x="286049" y="657889"/>
                  </a:cubicBezTo>
                  <a:cubicBezTo>
                    <a:pt x="277386" y="649225"/>
                    <a:pt x="265387" y="642559"/>
                    <a:pt x="268720" y="627893"/>
                  </a:cubicBezTo>
                  <a:cubicBezTo>
                    <a:pt x="271386" y="615230"/>
                    <a:pt x="284049" y="612563"/>
                    <a:pt x="294715" y="609230"/>
                  </a:cubicBezTo>
                  <a:cubicBezTo>
                    <a:pt x="304380" y="606231"/>
                    <a:pt x="313712" y="602731"/>
                    <a:pt x="323294" y="601314"/>
                  </a:cubicBezTo>
                  <a:close/>
                  <a:moveTo>
                    <a:pt x="1648767" y="591232"/>
                  </a:moveTo>
                  <a:cubicBezTo>
                    <a:pt x="1656983" y="590358"/>
                    <a:pt x="1665482" y="591566"/>
                    <a:pt x="1674479" y="596565"/>
                  </a:cubicBezTo>
                  <a:cubicBezTo>
                    <a:pt x="1696475" y="608564"/>
                    <a:pt x="1724472" y="659222"/>
                    <a:pt x="1718472" y="683884"/>
                  </a:cubicBezTo>
                  <a:cubicBezTo>
                    <a:pt x="1717139" y="688550"/>
                    <a:pt x="1714473" y="690550"/>
                    <a:pt x="1709807" y="691217"/>
                  </a:cubicBezTo>
                  <a:cubicBezTo>
                    <a:pt x="1685811" y="695883"/>
                    <a:pt x="1661151" y="701216"/>
                    <a:pt x="1641820" y="705216"/>
                  </a:cubicBezTo>
                  <a:cubicBezTo>
                    <a:pt x="1592495" y="704549"/>
                    <a:pt x="1559833" y="661222"/>
                    <a:pt x="1571164" y="619227"/>
                  </a:cubicBezTo>
                  <a:cubicBezTo>
                    <a:pt x="1572497" y="615228"/>
                    <a:pt x="1575163" y="608564"/>
                    <a:pt x="1576495" y="609230"/>
                  </a:cubicBezTo>
                  <a:cubicBezTo>
                    <a:pt x="1601993" y="615228"/>
                    <a:pt x="1624114" y="593857"/>
                    <a:pt x="1648767" y="591232"/>
                  </a:cubicBezTo>
                  <a:close/>
                  <a:moveTo>
                    <a:pt x="1480426" y="583322"/>
                  </a:moveTo>
                  <a:lnTo>
                    <a:pt x="1506832" y="587297"/>
                  </a:lnTo>
                  <a:cubicBezTo>
                    <a:pt x="1532798" y="596483"/>
                    <a:pt x="1554169" y="619729"/>
                    <a:pt x="1557169" y="645224"/>
                  </a:cubicBezTo>
                  <a:cubicBezTo>
                    <a:pt x="1558501" y="655221"/>
                    <a:pt x="1559833" y="665887"/>
                    <a:pt x="1563834" y="675219"/>
                  </a:cubicBezTo>
                  <a:cubicBezTo>
                    <a:pt x="1573832" y="701214"/>
                    <a:pt x="1564500" y="711880"/>
                    <a:pt x="1538504" y="711213"/>
                  </a:cubicBezTo>
                  <a:cubicBezTo>
                    <a:pt x="1525173" y="711213"/>
                    <a:pt x="1511842" y="711213"/>
                    <a:pt x="1498510" y="711213"/>
                  </a:cubicBezTo>
                  <a:cubicBezTo>
                    <a:pt x="1447852" y="711880"/>
                    <a:pt x="1431853" y="697881"/>
                    <a:pt x="1427190" y="647224"/>
                  </a:cubicBezTo>
                  <a:cubicBezTo>
                    <a:pt x="1425857" y="631226"/>
                    <a:pt x="1434520" y="620560"/>
                    <a:pt x="1445852" y="611230"/>
                  </a:cubicBezTo>
                  <a:cubicBezTo>
                    <a:pt x="1451519" y="606564"/>
                    <a:pt x="1458184" y="603064"/>
                    <a:pt x="1464433" y="598982"/>
                  </a:cubicBezTo>
                  <a:close/>
                  <a:moveTo>
                    <a:pt x="1479847" y="583235"/>
                  </a:moveTo>
                  <a:cubicBezTo>
                    <a:pt x="1479847" y="583235"/>
                    <a:pt x="1480514" y="582568"/>
                    <a:pt x="1480514" y="583235"/>
                  </a:cubicBezTo>
                  <a:lnTo>
                    <a:pt x="1480426" y="583322"/>
                  </a:lnTo>
                  <a:close/>
                  <a:moveTo>
                    <a:pt x="193764" y="573298"/>
                  </a:moveTo>
                  <a:cubicBezTo>
                    <a:pt x="195816" y="572277"/>
                    <a:pt x="198066" y="572236"/>
                    <a:pt x="200732" y="573902"/>
                  </a:cubicBezTo>
                  <a:cubicBezTo>
                    <a:pt x="218730" y="585234"/>
                    <a:pt x="236060" y="598565"/>
                    <a:pt x="246726" y="617896"/>
                  </a:cubicBezTo>
                  <a:cubicBezTo>
                    <a:pt x="258056" y="637892"/>
                    <a:pt x="241393" y="654556"/>
                    <a:pt x="210065" y="652558"/>
                  </a:cubicBezTo>
                  <a:cubicBezTo>
                    <a:pt x="192733" y="650558"/>
                    <a:pt x="173403" y="640559"/>
                    <a:pt x="154072" y="631893"/>
                  </a:cubicBezTo>
                  <a:cubicBezTo>
                    <a:pt x="145408" y="627893"/>
                    <a:pt x="140075" y="619229"/>
                    <a:pt x="140742" y="609230"/>
                  </a:cubicBezTo>
                  <a:cubicBezTo>
                    <a:pt x="141408" y="597898"/>
                    <a:pt x="150741" y="595232"/>
                    <a:pt x="160071" y="593898"/>
                  </a:cubicBezTo>
                  <a:cubicBezTo>
                    <a:pt x="164737" y="593232"/>
                    <a:pt x="169404" y="589899"/>
                    <a:pt x="174736" y="589232"/>
                  </a:cubicBezTo>
                  <a:cubicBezTo>
                    <a:pt x="183236" y="588232"/>
                    <a:pt x="187609" y="576359"/>
                    <a:pt x="193764" y="573298"/>
                  </a:cubicBezTo>
                  <a:close/>
                  <a:moveTo>
                    <a:pt x="1783125" y="571236"/>
                  </a:moveTo>
                  <a:cubicBezTo>
                    <a:pt x="1801123" y="567237"/>
                    <a:pt x="1814453" y="584568"/>
                    <a:pt x="1831785" y="586568"/>
                  </a:cubicBezTo>
                  <a:cubicBezTo>
                    <a:pt x="1856447" y="589901"/>
                    <a:pt x="1851114" y="608564"/>
                    <a:pt x="1851114" y="624563"/>
                  </a:cubicBezTo>
                  <a:cubicBezTo>
                    <a:pt x="1851114" y="631229"/>
                    <a:pt x="1854447" y="635893"/>
                    <a:pt x="1858447" y="640559"/>
                  </a:cubicBezTo>
                  <a:cubicBezTo>
                    <a:pt x="1878443" y="667221"/>
                    <a:pt x="1877777" y="669888"/>
                    <a:pt x="1843784" y="677887"/>
                  </a:cubicBezTo>
                  <a:cubicBezTo>
                    <a:pt x="1824452" y="683220"/>
                    <a:pt x="1804456" y="685886"/>
                    <a:pt x="1792457" y="687886"/>
                  </a:cubicBezTo>
                  <a:cubicBezTo>
                    <a:pt x="1746463" y="687220"/>
                    <a:pt x="1707138" y="640559"/>
                    <a:pt x="1723134" y="607231"/>
                  </a:cubicBezTo>
                  <a:cubicBezTo>
                    <a:pt x="1732467" y="587901"/>
                    <a:pt x="1759129" y="575902"/>
                    <a:pt x="1783125" y="571236"/>
                  </a:cubicBezTo>
                  <a:close/>
                  <a:moveTo>
                    <a:pt x="1952428" y="563906"/>
                  </a:moveTo>
                  <a:cubicBezTo>
                    <a:pt x="1996421" y="577236"/>
                    <a:pt x="1996421" y="577236"/>
                    <a:pt x="1997088" y="625896"/>
                  </a:cubicBezTo>
                  <a:cubicBezTo>
                    <a:pt x="1995088" y="639895"/>
                    <a:pt x="2003754" y="660557"/>
                    <a:pt x="1984423" y="667890"/>
                  </a:cubicBezTo>
                  <a:cubicBezTo>
                    <a:pt x="1957761" y="677887"/>
                    <a:pt x="1930433" y="687220"/>
                    <a:pt x="1901104" y="677221"/>
                  </a:cubicBezTo>
                  <a:cubicBezTo>
                    <a:pt x="1891105" y="673888"/>
                    <a:pt x="1869776" y="607898"/>
                    <a:pt x="1873776" y="599234"/>
                  </a:cubicBezTo>
                  <a:cubicBezTo>
                    <a:pt x="1877776" y="589901"/>
                    <a:pt x="1942431" y="561239"/>
                    <a:pt x="1952428" y="563906"/>
                  </a:cubicBezTo>
                  <a:close/>
                  <a:moveTo>
                    <a:pt x="2125068" y="551907"/>
                  </a:moveTo>
                  <a:cubicBezTo>
                    <a:pt x="2131068" y="554573"/>
                    <a:pt x="2131734" y="558573"/>
                    <a:pt x="2133734" y="563237"/>
                  </a:cubicBezTo>
                  <a:cubicBezTo>
                    <a:pt x="2161729" y="630560"/>
                    <a:pt x="2144398" y="655891"/>
                    <a:pt x="2070410" y="656558"/>
                  </a:cubicBezTo>
                  <a:cubicBezTo>
                    <a:pt x="2032416" y="657225"/>
                    <a:pt x="2006420" y="629227"/>
                    <a:pt x="2009085" y="591901"/>
                  </a:cubicBezTo>
                  <a:cubicBezTo>
                    <a:pt x="2009751" y="583235"/>
                    <a:pt x="2012418" y="575903"/>
                    <a:pt x="2018417" y="569903"/>
                  </a:cubicBezTo>
                  <a:cubicBezTo>
                    <a:pt x="2033749" y="555907"/>
                    <a:pt x="2106405" y="543908"/>
                    <a:pt x="2125068" y="551907"/>
                  </a:cubicBezTo>
                  <a:close/>
                  <a:moveTo>
                    <a:pt x="42089" y="545908"/>
                  </a:moveTo>
                  <a:cubicBezTo>
                    <a:pt x="58754" y="567904"/>
                    <a:pt x="80750" y="581236"/>
                    <a:pt x="104079" y="592569"/>
                  </a:cubicBezTo>
                  <a:cubicBezTo>
                    <a:pt x="111412" y="596566"/>
                    <a:pt x="124744" y="593900"/>
                    <a:pt x="121411" y="607899"/>
                  </a:cubicBezTo>
                  <a:cubicBezTo>
                    <a:pt x="118745" y="620564"/>
                    <a:pt x="109412" y="625230"/>
                    <a:pt x="96749" y="625230"/>
                  </a:cubicBezTo>
                  <a:cubicBezTo>
                    <a:pt x="52088" y="626564"/>
                    <a:pt x="30092" y="595233"/>
                    <a:pt x="42089" y="545908"/>
                  </a:cubicBezTo>
                  <a:close/>
                  <a:moveTo>
                    <a:pt x="2219716" y="515246"/>
                  </a:moveTo>
                  <a:cubicBezTo>
                    <a:pt x="2270375" y="515912"/>
                    <a:pt x="2285705" y="530576"/>
                    <a:pt x="2286372" y="581235"/>
                  </a:cubicBezTo>
                  <a:cubicBezTo>
                    <a:pt x="2287038" y="615896"/>
                    <a:pt x="2267709" y="634558"/>
                    <a:pt x="2231048" y="635225"/>
                  </a:cubicBezTo>
                  <a:cubicBezTo>
                    <a:pt x="2191721" y="635891"/>
                    <a:pt x="2157727" y="604564"/>
                    <a:pt x="2157060" y="568569"/>
                  </a:cubicBezTo>
                  <a:cubicBezTo>
                    <a:pt x="2157060" y="547240"/>
                    <a:pt x="2194387" y="515246"/>
                    <a:pt x="2219716" y="515246"/>
                  </a:cubicBezTo>
                  <a:close/>
                  <a:moveTo>
                    <a:pt x="2385772" y="499081"/>
                  </a:moveTo>
                  <a:cubicBezTo>
                    <a:pt x="2397020" y="500748"/>
                    <a:pt x="2408018" y="504247"/>
                    <a:pt x="2417016" y="509247"/>
                  </a:cubicBezTo>
                  <a:cubicBezTo>
                    <a:pt x="2427682" y="515246"/>
                    <a:pt x="2431681" y="540575"/>
                    <a:pt x="2431681" y="557239"/>
                  </a:cubicBezTo>
                  <a:cubicBezTo>
                    <a:pt x="2432348" y="592567"/>
                    <a:pt x="2397020" y="593233"/>
                    <a:pt x="2376358" y="605899"/>
                  </a:cubicBezTo>
                  <a:cubicBezTo>
                    <a:pt x="2360359" y="615898"/>
                    <a:pt x="2339697" y="625228"/>
                    <a:pt x="2323032" y="605899"/>
                  </a:cubicBezTo>
                  <a:cubicBezTo>
                    <a:pt x="2309036" y="589900"/>
                    <a:pt x="2303703" y="569904"/>
                    <a:pt x="2303036" y="548575"/>
                  </a:cubicBezTo>
                  <a:cubicBezTo>
                    <a:pt x="2301703" y="514580"/>
                    <a:pt x="2329698" y="505247"/>
                    <a:pt x="2353027" y="499914"/>
                  </a:cubicBezTo>
                  <a:cubicBezTo>
                    <a:pt x="2363026" y="497581"/>
                    <a:pt x="2374524" y="497415"/>
                    <a:pt x="2385772" y="499081"/>
                  </a:cubicBezTo>
                  <a:close/>
                  <a:moveTo>
                    <a:pt x="490014" y="495915"/>
                  </a:moveTo>
                  <a:cubicBezTo>
                    <a:pt x="502013" y="495915"/>
                    <a:pt x="514677" y="495915"/>
                    <a:pt x="526676" y="497248"/>
                  </a:cubicBezTo>
                  <a:cubicBezTo>
                    <a:pt x="568003" y="501914"/>
                    <a:pt x="569337" y="502581"/>
                    <a:pt x="561337" y="543907"/>
                  </a:cubicBezTo>
                  <a:cubicBezTo>
                    <a:pt x="556671" y="567904"/>
                    <a:pt x="570003" y="585234"/>
                    <a:pt x="580000" y="603899"/>
                  </a:cubicBezTo>
                  <a:cubicBezTo>
                    <a:pt x="578667" y="605899"/>
                    <a:pt x="577334" y="606566"/>
                    <a:pt x="576000" y="607899"/>
                  </a:cubicBezTo>
                  <a:cubicBezTo>
                    <a:pt x="558671" y="603232"/>
                    <a:pt x="541341" y="607232"/>
                    <a:pt x="524009" y="607232"/>
                  </a:cubicBezTo>
                  <a:cubicBezTo>
                    <a:pt x="483348" y="607232"/>
                    <a:pt x="447354" y="544573"/>
                    <a:pt x="467352" y="509247"/>
                  </a:cubicBezTo>
                  <a:cubicBezTo>
                    <a:pt x="472018" y="500581"/>
                    <a:pt x="480682" y="496581"/>
                    <a:pt x="490014" y="495915"/>
                  </a:cubicBezTo>
                  <a:close/>
                  <a:moveTo>
                    <a:pt x="98748" y="495417"/>
                  </a:moveTo>
                  <a:cubicBezTo>
                    <a:pt x="108079" y="495917"/>
                    <a:pt x="117078" y="499582"/>
                    <a:pt x="126744" y="507247"/>
                  </a:cubicBezTo>
                  <a:cubicBezTo>
                    <a:pt x="136741" y="515247"/>
                    <a:pt x="150739" y="519246"/>
                    <a:pt x="164738" y="515913"/>
                  </a:cubicBezTo>
                  <a:cubicBezTo>
                    <a:pt x="190067" y="509914"/>
                    <a:pt x="189400" y="527246"/>
                    <a:pt x="190734" y="543909"/>
                  </a:cubicBezTo>
                  <a:cubicBezTo>
                    <a:pt x="192734" y="565240"/>
                    <a:pt x="176735" y="571238"/>
                    <a:pt x="160738" y="575904"/>
                  </a:cubicBezTo>
                  <a:cubicBezTo>
                    <a:pt x="130077" y="584570"/>
                    <a:pt x="75417" y="562574"/>
                    <a:pt x="58754" y="534576"/>
                  </a:cubicBezTo>
                  <a:cubicBezTo>
                    <a:pt x="50088" y="520580"/>
                    <a:pt x="48755" y="511914"/>
                    <a:pt x="68753" y="502581"/>
                  </a:cubicBezTo>
                  <a:cubicBezTo>
                    <a:pt x="79751" y="497583"/>
                    <a:pt x="89416" y="494917"/>
                    <a:pt x="98748" y="495417"/>
                  </a:cubicBezTo>
                  <a:close/>
                  <a:moveTo>
                    <a:pt x="396031" y="493915"/>
                  </a:moveTo>
                  <a:cubicBezTo>
                    <a:pt x="407363" y="496581"/>
                    <a:pt x="421360" y="499248"/>
                    <a:pt x="435358" y="502581"/>
                  </a:cubicBezTo>
                  <a:cubicBezTo>
                    <a:pt x="437358" y="503247"/>
                    <a:pt x="440691" y="503247"/>
                    <a:pt x="441358" y="503914"/>
                  </a:cubicBezTo>
                  <a:cubicBezTo>
                    <a:pt x="451354" y="528576"/>
                    <a:pt x="450688" y="555239"/>
                    <a:pt x="450688" y="580568"/>
                  </a:cubicBezTo>
                  <a:cubicBezTo>
                    <a:pt x="450688" y="599899"/>
                    <a:pt x="426692" y="602566"/>
                    <a:pt x="408696" y="601899"/>
                  </a:cubicBezTo>
                  <a:cubicBezTo>
                    <a:pt x="374702" y="599899"/>
                    <a:pt x="332042" y="562571"/>
                    <a:pt x="325376" y="529243"/>
                  </a:cubicBezTo>
                  <a:cubicBezTo>
                    <a:pt x="322710" y="516577"/>
                    <a:pt x="328709" y="509913"/>
                    <a:pt x="339375" y="505914"/>
                  </a:cubicBezTo>
                  <a:cubicBezTo>
                    <a:pt x="357371" y="499914"/>
                    <a:pt x="374702" y="495248"/>
                    <a:pt x="396031" y="493915"/>
                  </a:cubicBezTo>
                  <a:close/>
                  <a:moveTo>
                    <a:pt x="752877" y="489138"/>
                  </a:moveTo>
                  <a:cubicBezTo>
                    <a:pt x="785841" y="492044"/>
                    <a:pt x="820961" y="517914"/>
                    <a:pt x="821959" y="547908"/>
                  </a:cubicBezTo>
                  <a:cubicBezTo>
                    <a:pt x="824626" y="611897"/>
                    <a:pt x="786633" y="635894"/>
                    <a:pt x="736640" y="611897"/>
                  </a:cubicBezTo>
                  <a:cubicBezTo>
                    <a:pt x="729974" y="608566"/>
                    <a:pt x="724640" y="603900"/>
                    <a:pt x="723308" y="595901"/>
                  </a:cubicBezTo>
                  <a:cubicBezTo>
                    <a:pt x="719310" y="570572"/>
                    <a:pt x="713977" y="545908"/>
                    <a:pt x="710644" y="520579"/>
                  </a:cubicBezTo>
                  <a:cubicBezTo>
                    <a:pt x="709310" y="509916"/>
                    <a:pt x="710644" y="500583"/>
                    <a:pt x="721976" y="494584"/>
                  </a:cubicBezTo>
                  <a:cubicBezTo>
                    <a:pt x="731141" y="489752"/>
                    <a:pt x="741889" y="488169"/>
                    <a:pt x="752877" y="489138"/>
                  </a:cubicBezTo>
                  <a:close/>
                  <a:moveTo>
                    <a:pt x="644977" y="486105"/>
                  </a:moveTo>
                  <a:cubicBezTo>
                    <a:pt x="650320" y="486917"/>
                    <a:pt x="656319" y="489250"/>
                    <a:pt x="663318" y="493916"/>
                  </a:cubicBezTo>
                  <a:cubicBezTo>
                    <a:pt x="702646" y="521245"/>
                    <a:pt x="693981" y="557906"/>
                    <a:pt x="700647" y="591234"/>
                  </a:cubicBezTo>
                  <a:cubicBezTo>
                    <a:pt x="704646" y="609899"/>
                    <a:pt x="686650" y="616565"/>
                    <a:pt x="669984" y="618563"/>
                  </a:cubicBezTo>
                  <a:cubicBezTo>
                    <a:pt x="619326" y="624562"/>
                    <a:pt x="589996" y="595234"/>
                    <a:pt x="587998" y="535910"/>
                  </a:cubicBezTo>
                  <a:cubicBezTo>
                    <a:pt x="586665" y="519911"/>
                    <a:pt x="586665" y="502582"/>
                    <a:pt x="605328" y="497915"/>
                  </a:cubicBezTo>
                  <a:cubicBezTo>
                    <a:pt x="618825" y="494916"/>
                    <a:pt x="628949" y="483668"/>
                    <a:pt x="644977" y="486105"/>
                  </a:cubicBezTo>
                  <a:close/>
                  <a:moveTo>
                    <a:pt x="901946" y="477919"/>
                  </a:moveTo>
                  <a:cubicBezTo>
                    <a:pt x="933942" y="477252"/>
                    <a:pt x="968603" y="527246"/>
                    <a:pt x="969270" y="575237"/>
                  </a:cubicBezTo>
                  <a:cubicBezTo>
                    <a:pt x="969936" y="601901"/>
                    <a:pt x="949940" y="618565"/>
                    <a:pt x="917279" y="619231"/>
                  </a:cubicBezTo>
                  <a:cubicBezTo>
                    <a:pt x="865952" y="619231"/>
                    <a:pt x="835957" y="594569"/>
                    <a:pt x="834623" y="551908"/>
                  </a:cubicBezTo>
                  <a:cubicBezTo>
                    <a:pt x="833957" y="523246"/>
                    <a:pt x="874618" y="478586"/>
                    <a:pt x="901946" y="477919"/>
                  </a:cubicBezTo>
                  <a:close/>
                  <a:moveTo>
                    <a:pt x="1014146" y="468378"/>
                  </a:moveTo>
                  <a:cubicBezTo>
                    <a:pt x="1041797" y="472377"/>
                    <a:pt x="1077416" y="494748"/>
                    <a:pt x="1081915" y="515246"/>
                  </a:cubicBezTo>
                  <a:cubicBezTo>
                    <a:pt x="1086581" y="535909"/>
                    <a:pt x="1092581" y="557239"/>
                    <a:pt x="1100580" y="576570"/>
                  </a:cubicBezTo>
                  <a:cubicBezTo>
                    <a:pt x="1107911" y="594566"/>
                    <a:pt x="1102578" y="599899"/>
                    <a:pt x="1085248" y="601232"/>
                  </a:cubicBezTo>
                  <a:cubicBezTo>
                    <a:pt x="1069917" y="601899"/>
                    <a:pt x="1055254" y="605232"/>
                    <a:pt x="1039922" y="607899"/>
                  </a:cubicBezTo>
                  <a:cubicBezTo>
                    <a:pt x="1030592" y="607899"/>
                    <a:pt x="1021259" y="605232"/>
                    <a:pt x="1013260" y="601232"/>
                  </a:cubicBezTo>
                  <a:cubicBezTo>
                    <a:pt x="989931" y="589234"/>
                    <a:pt x="963270" y="508580"/>
                    <a:pt x="975933" y="485918"/>
                  </a:cubicBezTo>
                  <a:cubicBezTo>
                    <a:pt x="979266" y="479918"/>
                    <a:pt x="984599" y="474586"/>
                    <a:pt x="990598" y="471253"/>
                  </a:cubicBezTo>
                  <a:cubicBezTo>
                    <a:pt x="996597" y="467753"/>
                    <a:pt x="1004929" y="467045"/>
                    <a:pt x="1014146" y="468378"/>
                  </a:cubicBezTo>
                  <a:close/>
                  <a:moveTo>
                    <a:pt x="1183231" y="467255"/>
                  </a:moveTo>
                  <a:cubicBezTo>
                    <a:pt x="1193894" y="467255"/>
                    <a:pt x="1199891" y="473919"/>
                    <a:pt x="1203225" y="483251"/>
                  </a:cubicBezTo>
                  <a:cubicBezTo>
                    <a:pt x="1211889" y="511913"/>
                    <a:pt x="1217222" y="541242"/>
                    <a:pt x="1220553" y="570571"/>
                  </a:cubicBezTo>
                  <a:cubicBezTo>
                    <a:pt x="1222554" y="584569"/>
                    <a:pt x="1217887" y="593902"/>
                    <a:pt x="1203225" y="597902"/>
                  </a:cubicBezTo>
                  <a:cubicBezTo>
                    <a:pt x="1181897" y="603899"/>
                    <a:pt x="1160567" y="617898"/>
                    <a:pt x="1141238" y="595235"/>
                  </a:cubicBezTo>
                  <a:cubicBezTo>
                    <a:pt x="1115242" y="566573"/>
                    <a:pt x="1111909" y="528579"/>
                    <a:pt x="1101244" y="493917"/>
                  </a:cubicBezTo>
                  <a:cubicBezTo>
                    <a:pt x="1099911" y="489251"/>
                    <a:pt x="1101244" y="485251"/>
                    <a:pt x="1105910" y="484585"/>
                  </a:cubicBezTo>
                  <a:cubicBezTo>
                    <a:pt x="1131905" y="479252"/>
                    <a:pt x="1155901" y="466588"/>
                    <a:pt x="1183231" y="467255"/>
                  </a:cubicBezTo>
                  <a:close/>
                  <a:moveTo>
                    <a:pt x="2566327" y="465922"/>
                  </a:moveTo>
                  <a:cubicBezTo>
                    <a:pt x="2588991" y="463256"/>
                    <a:pt x="2588991" y="477919"/>
                    <a:pt x="2588325" y="487918"/>
                  </a:cubicBezTo>
                  <a:cubicBezTo>
                    <a:pt x="2589658" y="505247"/>
                    <a:pt x="2586991" y="515913"/>
                    <a:pt x="2574326" y="520579"/>
                  </a:cubicBezTo>
                  <a:cubicBezTo>
                    <a:pt x="2543664" y="532577"/>
                    <a:pt x="2513669" y="544574"/>
                    <a:pt x="2482340" y="555239"/>
                  </a:cubicBezTo>
                  <a:cubicBezTo>
                    <a:pt x="2471675" y="559239"/>
                    <a:pt x="2458343" y="559906"/>
                    <a:pt x="2453012" y="546574"/>
                  </a:cubicBezTo>
                  <a:cubicBezTo>
                    <a:pt x="2447679" y="531911"/>
                    <a:pt x="2445013" y="515246"/>
                    <a:pt x="2442346" y="499916"/>
                  </a:cubicBezTo>
                  <a:cubicBezTo>
                    <a:pt x="2442346" y="499250"/>
                    <a:pt x="2445679" y="497917"/>
                    <a:pt x="2447679" y="497250"/>
                  </a:cubicBezTo>
                  <a:cubicBezTo>
                    <a:pt x="2488340" y="489917"/>
                    <a:pt x="2524999" y="470586"/>
                    <a:pt x="2566327" y="465922"/>
                  </a:cubicBezTo>
                  <a:close/>
                  <a:moveTo>
                    <a:pt x="1429190" y="456590"/>
                  </a:moveTo>
                  <a:cubicBezTo>
                    <a:pt x="1476516" y="465256"/>
                    <a:pt x="1507177" y="527913"/>
                    <a:pt x="1484515" y="571240"/>
                  </a:cubicBezTo>
                  <a:cubicBezTo>
                    <a:pt x="1482515" y="575240"/>
                    <a:pt x="1475182" y="577238"/>
                    <a:pt x="1480515" y="583237"/>
                  </a:cubicBezTo>
                  <a:lnTo>
                    <a:pt x="1480515" y="582570"/>
                  </a:lnTo>
                  <a:cubicBezTo>
                    <a:pt x="1465850" y="578571"/>
                    <a:pt x="1453853" y="589237"/>
                    <a:pt x="1441187" y="591903"/>
                  </a:cubicBezTo>
                  <a:cubicBezTo>
                    <a:pt x="1389196" y="604568"/>
                    <a:pt x="1357868" y="585237"/>
                    <a:pt x="1349868" y="533246"/>
                  </a:cubicBezTo>
                  <a:cubicBezTo>
                    <a:pt x="1347202" y="517247"/>
                    <a:pt x="1340536" y="499917"/>
                    <a:pt x="1344535" y="485252"/>
                  </a:cubicBezTo>
                  <a:cubicBezTo>
                    <a:pt x="1349201" y="467256"/>
                    <a:pt x="1372530" y="475922"/>
                    <a:pt x="1385863" y="467922"/>
                  </a:cubicBezTo>
                  <a:cubicBezTo>
                    <a:pt x="1398527" y="460590"/>
                    <a:pt x="1411858" y="453257"/>
                    <a:pt x="1429190" y="456590"/>
                  </a:cubicBezTo>
                  <a:close/>
                  <a:moveTo>
                    <a:pt x="1264549" y="452591"/>
                  </a:moveTo>
                  <a:cubicBezTo>
                    <a:pt x="1271214" y="450591"/>
                    <a:pt x="1273214" y="455924"/>
                    <a:pt x="1277214" y="457257"/>
                  </a:cubicBezTo>
                  <a:cubicBezTo>
                    <a:pt x="1325206" y="473253"/>
                    <a:pt x="1337872" y="504582"/>
                    <a:pt x="1328539" y="554575"/>
                  </a:cubicBezTo>
                  <a:cubicBezTo>
                    <a:pt x="1321873" y="593903"/>
                    <a:pt x="1325872" y="597236"/>
                    <a:pt x="1283211" y="597236"/>
                  </a:cubicBezTo>
                  <a:cubicBezTo>
                    <a:pt x="1261215" y="598569"/>
                    <a:pt x="1243219" y="590570"/>
                    <a:pt x="1238553" y="561908"/>
                  </a:cubicBezTo>
                  <a:cubicBezTo>
                    <a:pt x="1236552" y="549242"/>
                    <a:pt x="1228553" y="537243"/>
                    <a:pt x="1225220" y="524580"/>
                  </a:cubicBezTo>
                  <a:cubicBezTo>
                    <a:pt x="1214557" y="485919"/>
                    <a:pt x="1227887" y="463256"/>
                    <a:pt x="1264549" y="452591"/>
                  </a:cubicBezTo>
                  <a:close/>
                  <a:moveTo>
                    <a:pt x="50754" y="441925"/>
                  </a:moveTo>
                  <a:cubicBezTo>
                    <a:pt x="58754" y="444591"/>
                    <a:pt x="68086" y="445258"/>
                    <a:pt x="75416" y="449924"/>
                  </a:cubicBezTo>
                  <a:cubicBezTo>
                    <a:pt x="80749" y="453257"/>
                    <a:pt x="86082" y="460587"/>
                    <a:pt x="87415" y="466587"/>
                  </a:cubicBezTo>
                  <a:cubicBezTo>
                    <a:pt x="90081" y="476585"/>
                    <a:pt x="78749" y="475252"/>
                    <a:pt x="73417" y="477919"/>
                  </a:cubicBezTo>
                  <a:cubicBezTo>
                    <a:pt x="63420" y="483251"/>
                    <a:pt x="53421" y="488584"/>
                    <a:pt x="43422" y="493248"/>
                  </a:cubicBezTo>
                  <a:cubicBezTo>
                    <a:pt x="26759" y="501247"/>
                    <a:pt x="11427" y="503247"/>
                    <a:pt x="2764" y="483251"/>
                  </a:cubicBezTo>
                  <a:cubicBezTo>
                    <a:pt x="-6569" y="461920"/>
                    <a:pt x="9428" y="453923"/>
                    <a:pt x="25426" y="447924"/>
                  </a:cubicBezTo>
                  <a:cubicBezTo>
                    <a:pt x="32758" y="444591"/>
                    <a:pt x="41422" y="443925"/>
                    <a:pt x="50754" y="441925"/>
                  </a:cubicBezTo>
                  <a:close/>
                  <a:moveTo>
                    <a:pt x="1573664" y="431677"/>
                  </a:moveTo>
                  <a:cubicBezTo>
                    <a:pt x="1584162" y="432927"/>
                    <a:pt x="1594827" y="438593"/>
                    <a:pt x="1605824" y="443924"/>
                  </a:cubicBezTo>
                  <a:cubicBezTo>
                    <a:pt x="1629820" y="455923"/>
                    <a:pt x="1611157" y="475252"/>
                    <a:pt x="1617156" y="487918"/>
                  </a:cubicBezTo>
                  <a:cubicBezTo>
                    <a:pt x="1615823" y="510580"/>
                    <a:pt x="1617156" y="530577"/>
                    <a:pt x="1625154" y="550573"/>
                  </a:cubicBezTo>
                  <a:cubicBezTo>
                    <a:pt x="1632486" y="567902"/>
                    <a:pt x="1624489" y="577235"/>
                    <a:pt x="1608491" y="583234"/>
                  </a:cubicBezTo>
                  <a:cubicBezTo>
                    <a:pt x="1571831" y="598566"/>
                    <a:pt x="1535836" y="586567"/>
                    <a:pt x="1517173" y="551240"/>
                  </a:cubicBezTo>
                  <a:cubicBezTo>
                    <a:pt x="1509842" y="537908"/>
                    <a:pt x="1503841" y="523911"/>
                    <a:pt x="1498509" y="509246"/>
                  </a:cubicBezTo>
                  <a:cubicBezTo>
                    <a:pt x="1489845" y="483918"/>
                    <a:pt x="1497842" y="465255"/>
                    <a:pt x="1523174" y="454590"/>
                  </a:cubicBezTo>
                  <a:cubicBezTo>
                    <a:pt x="1529836" y="451924"/>
                    <a:pt x="1538503" y="450590"/>
                    <a:pt x="1542502" y="445924"/>
                  </a:cubicBezTo>
                  <a:cubicBezTo>
                    <a:pt x="1552833" y="433593"/>
                    <a:pt x="1563165" y="430428"/>
                    <a:pt x="1573664" y="431677"/>
                  </a:cubicBezTo>
                  <a:close/>
                  <a:moveTo>
                    <a:pt x="2674308" y="427260"/>
                  </a:moveTo>
                  <a:cubicBezTo>
                    <a:pt x="2688972" y="429926"/>
                    <a:pt x="2700304" y="426593"/>
                    <a:pt x="2704303" y="437259"/>
                  </a:cubicBezTo>
                  <a:cubicBezTo>
                    <a:pt x="2708970" y="449924"/>
                    <a:pt x="2697637" y="454591"/>
                    <a:pt x="2690305" y="461255"/>
                  </a:cubicBezTo>
                  <a:cubicBezTo>
                    <a:pt x="2672975" y="475920"/>
                    <a:pt x="2654310" y="487919"/>
                    <a:pt x="2632314" y="493917"/>
                  </a:cubicBezTo>
                  <a:cubicBezTo>
                    <a:pt x="2617651" y="497916"/>
                    <a:pt x="2604985" y="495917"/>
                    <a:pt x="2602319" y="478587"/>
                  </a:cubicBezTo>
                  <a:cubicBezTo>
                    <a:pt x="2600319" y="464588"/>
                    <a:pt x="2598319" y="448591"/>
                    <a:pt x="2620315" y="447258"/>
                  </a:cubicBezTo>
                  <a:cubicBezTo>
                    <a:pt x="2642313" y="445925"/>
                    <a:pt x="2657643" y="423262"/>
                    <a:pt x="2674308" y="427260"/>
                  </a:cubicBezTo>
                  <a:close/>
                  <a:moveTo>
                    <a:pt x="1727353" y="424594"/>
                  </a:moveTo>
                  <a:cubicBezTo>
                    <a:pt x="1735591" y="425344"/>
                    <a:pt x="1743965" y="427260"/>
                    <a:pt x="1752464" y="430593"/>
                  </a:cubicBezTo>
                  <a:cubicBezTo>
                    <a:pt x="1759796" y="433259"/>
                    <a:pt x="1758463" y="440592"/>
                    <a:pt x="1759130" y="446591"/>
                  </a:cubicBezTo>
                  <a:cubicBezTo>
                    <a:pt x="1762463" y="477920"/>
                    <a:pt x="1765796" y="509915"/>
                    <a:pt x="1780459" y="538577"/>
                  </a:cubicBezTo>
                  <a:cubicBezTo>
                    <a:pt x="1784459" y="545909"/>
                    <a:pt x="1783792" y="551909"/>
                    <a:pt x="1774462" y="555240"/>
                  </a:cubicBezTo>
                  <a:cubicBezTo>
                    <a:pt x="1749131" y="564572"/>
                    <a:pt x="1723802" y="575238"/>
                    <a:pt x="1695806" y="576571"/>
                  </a:cubicBezTo>
                  <a:cubicBezTo>
                    <a:pt x="1668480" y="577904"/>
                    <a:pt x="1653148" y="565239"/>
                    <a:pt x="1648482" y="539243"/>
                  </a:cubicBezTo>
                  <a:cubicBezTo>
                    <a:pt x="1646484" y="525245"/>
                    <a:pt x="1645151" y="510581"/>
                    <a:pt x="1645151" y="496583"/>
                  </a:cubicBezTo>
                  <a:cubicBezTo>
                    <a:pt x="1645151" y="477920"/>
                    <a:pt x="1637819" y="453924"/>
                    <a:pt x="1657148" y="442592"/>
                  </a:cubicBezTo>
                  <a:cubicBezTo>
                    <a:pt x="1679142" y="430593"/>
                    <a:pt x="1702638" y="422345"/>
                    <a:pt x="1727353" y="424594"/>
                  </a:cubicBezTo>
                  <a:close/>
                  <a:moveTo>
                    <a:pt x="215721" y="420877"/>
                  </a:moveTo>
                  <a:cubicBezTo>
                    <a:pt x="231062" y="424720"/>
                    <a:pt x="239561" y="440092"/>
                    <a:pt x="242061" y="456591"/>
                  </a:cubicBezTo>
                  <a:cubicBezTo>
                    <a:pt x="246058" y="483919"/>
                    <a:pt x="259390" y="495918"/>
                    <a:pt x="285386" y="498583"/>
                  </a:cubicBezTo>
                  <a:cubicBezTo>
                    <a:pt x="303384" y="500582"/>
                    <a:pt x="312048" y="511248"/>
                    <a:pt x="310050" y="530577"/>
                  </a:cubicBezTo>
                  <a:cubicBezTo>
                    <a:pt x="309383" y="540576"/>
                    <a:pt x="306050" y="552575"/>
                    <a:pt x="312048" y="560574"/>
                  </a:cubicBezTo>
                  <a:cubicBezTo>
                    <a:pt x="334712" y="589903"/>
                    <a:pt x="310715" y="589903"/>
                    <a:pt x="292718" y="591903"/>
                  </a:cubicBezTo>
                  <a:cubicBezTo>
                    <a:pt x="244061" y="597233"/>
                    <a:pt x="215397" y="573238"/>
                    <a:pt x="206733" y="525247"/>
                  </a:cubicBezTo>
                  <a:cubicBezTo>
                    <a:pt x="204067" y="503915"/>
                    <a:pt x="226063" y="508582"/>
                    <a:pt x="230729" y="493918"/>
                  </a:cubicBezTo>
                  <a:cubicBezTo>
                    <a:pt x="208066" y="485253"/>
                    <a:pt x="186735" y="489252"/>
                    <a:pt x="166073" y="492585"/>
                  </a:cubicBezTo>
                  <a:cubicBezTo>
                    <a:pt x="152741" y="494585"/>
                    <a:pt x="139411" y="495918"/>
                    <a:pt x="126745" y="489919"/>
                  </a:cubicBezTo>
                  <a:cubicBezTo>
                    <a:pt x="114080" y="483919"/>
                    <a:pt x="104749" y="474587"/>
                    <a:pt x="106749" y="458591"/>
                  </a:cubicBezTo>
                  <a:cubicBezTo>
                    <a:pt x="108749" y="441926"/>
                    <a:pt x="119413" y="431929"/>
                    <a:pt x="135411" y="431929"/>
                  </a:cubicBezTo>
                  <a:cubicBezTo>
                    <a:pt x="157407" y="431929"/>
                    <a:pt x="177405" y="426596"/>
                    <a:pt x="198067" y="421263"/>
                  </a:cubicBezTo>
                  <a:cubicBezTo>
                    <a:pt x="204733" y="419596"/>
                    <a:pt x="210607" y="419596"/>
                    <a:pt x="215721" y="420877"/>
                  </a:cubicBezTo>
                  <a:close/>
                  <a:moveTo>
                    <a:pt x="2761959" y="411764"/>
                  </a:moveTo>
                  <a:cubicBezTo>
                    <a:pt x="2773291" y="411931"/>
                    <a:pt x="2784955" y="413931"/>
                    <a:pt x="2796953" y="416597"/>
                  </a:cubicBezTo>
                  <a:cubicBezTo>
                    <a:pt x="2776957" y="425261"/>
                    <a:pt x="2756959" y="433928"/>
                    <a:pt x="2737629" y="443261"/>
                  </a:cubicBezTo>
                  <a:cubicBezTo>
                    <a:pt x="2728963" y="447259"/>
                    <a:pt x="2724963" y="445927"/>
                    <a:pt x="2722297" y="436594"/>
                  </a:cubicBezTo>
                  <a:cubicBezTo>
                    <a:pt x="2719633" y="428595"/>
                    <a:pt x="2716966" y="422595"/>
                    <a:pt x="2728963" y="417928"/>
                  </a:cubicBezTo>
                  <a:cubicBezTo>
                    <a:pt x="2739629" y="413263"/>
                    <a:pt x="2750627" y="411597"/>
                    <a:pt x="2761959" y="411764"/>
                  </a:cubicBezTo>
                  <a:close/>
                  <a:moveTo>
                    <a:pt x="1979759" y="405930"/>
                  </a:moveTo>
                  <a:cubicBezTo>
                    <a:pt x="1981759" y="405930"/>
                    <a:pt x="1983759" y="405930"/>
                    <a:pt x="1985758" y="406597"/>
                  </a:cubicBezTo>
                  <a:cubicBezTo>
                    <a:pt x="2041749" y="409930"/>
                    <a:pt x="2044416" y="412597"/>
                    <a:pt x="2053082" y="469921"/>
                  </a:cubicBezTo>
                  <a:cubicBezTo>
                    <a:pt x="2053748" y="473920"/>
                    <a:pt x="2055081" y="477920"/>
                    <a:pt x="2055081" y="481919"/>
                  </a:cubicBezTo>
                  <a:cubicBezTo>
                    <a:pt x="2054415" y="499916"/>
                    <a:pt x="2081077" y="519914"/>
                    <a:pt x="2065078" y="531911"/>
                  </a:cubicBezTo>
                  <a:cubicBezTo>
                    <a:pt x="2047749" y="545243"/>
                    <a:pt x="2020420" y="547909"/>
                    <a:pt x="1996422" y="551909"/>
                  </a:cubicBezTo>
                  <a:cubicBezTo>
                    <a:pt x="1969760" y="556575"/>
                    <a:pt x="1950430" y="543243"/>
                    <a:pt x="1941098" y="518581"/>
                  </a:cubicBezTo>
                  <a:cubicBezTo>
                    <a:pt x="1934432" y="502582"/>
                    <a:pt x="1929766" y="485919"/>
                    <a:pt x="1926433" y="468587"/>
                  </a:cubicBezTo>
                  <a:cubicBezTo>
                    <a:pt x="1916436" y="420596"/>
                    <a:pt x="1931099" y="403931"/>
                    <a:pt x="1979759" y="405930"/>
                  </a:cubicBezTo>
                  <a:close/>
                  <a:moveTo>
                    <a:pt x="1832680" y="402765"/>
                  </a:moveTo>
                  <a:cubicBezTo>
                    <a:pt x="1851864" y="397766"/>
                    <a:pt x="1870111" y="416763"/>
                    <a:pt x="1889107" y="419262"/>
                  </a:cubicBezTo>
                  <a:cubicBezTo>
                    <a:pt x="1894440" y="419929"/>
                    <a:pt x="1898440" y="423262"/>
                    <a:pt x="1899773" y="428595"/>
                  </a:cubicBezTo>
                  <a:cubicBezTo>
                    <a:pt x="1911772" y="458589"/>
                    <a:pt x="1923102" y="487917"/>
                    <a:pt x="1925102" y="528577"/>
                  </a:cubicBezTo>
                  <a:cubicBezTo>
                    <a:pt x="1927102" y="545240"/>
                    <a:pt x="1913105" y="553906"/>
                    <a:pt x="1891107" y="559239"/>
                  </a:cubicBezTo>
                  <a:cubicBezTo>
                    <a:pt x="1844449" y="570569"/>
                    <a:pt x="1819118" y="565904"/>
                    <a:pt x="1804455" y="537241"/>
                  </a:cubicBezTo>
                  <a:cubicBezTo>
                    <a:pt x="1788456" y="505247"/>
                    <a:pt x="1788456" y="470586"/>
                    <a:pt x="1786456" y="435927"/>
                  </a:cubicBezTo>
                  <a:cubicBezTo>
                    <a:pt x="1785790" y="427928"/>
                    <a:pt x="1790456" y="422595"/>
                    <a:pt x="1798455" y="420595"/>
                  </a:cubicBezTo>
                  <a:cubicBezTo>
                    <a:pt x="1803121" y="419262"/>
                    <a:pt x="1810454" y="420595"/>
                    <a:pt x="1813121" y="417262"/>
                  </a:cubicBezTo>
                  <a:cubicBezTo>
                    <a:pt x="1819786" y="408764"/>
                    <a:pt x="1826285" y="404431"/>
                    <a:pt x="1832680" y="402765"/>
                  </a:cubicBezTo>
                  <a:close/>
                  <a:moveTo>
                    <a:pt x="321377" y="395934"/>
                  </a:moveTo>
                  <a:cubicBezTo>
                    <a:pt x="350706" y="396601"/>
                    <a:pt x="386700" y="435925"/>
                    <a:pt x="377368" y="467253"/>
                  </a:cubicBezTo>
                  <a:cubicBezTo>
                    <a:pt x="370704" y="489917"/>
                    <a:pt x="339376" y="477919"/>
                    <a:pt x="323377" y="484585"/>
                  </a:cubicBezTo>
                  <a:cubicBezTo>
                    <a:pt x="286716" y="484585"/>
                    <a:pt x="259387" y="463920"/>
                    <a:pt x="260053" y="439925"/>
                  </a:cubicBezTo>
                  <a:cubicBezTo>
                    <a:pt x="260720" y="416596"/>
                    <a:pt x="290715" y="395267"/>
                    <a:pt x="321377" y="395934"/>
                  </a:cubicBezTo>
                  <a:close/>
                  <a:moveTo>
                    <a:pt x="2135263" y="384800"/>
                  </a:moveTo>
                  <a:cubicBezTo>
                    <a:pt x="2142314" y="384935"/>
                    <a:pt x="2149563" y="386102"/>
                    <a:pt x="2157061" y="388602"/>
                  </a:cubicBezTo>
                  <a:cubicBezTo>
                    <a:pt x="2181057" y="397268"/>
                    <a:pt x="2204388" y="439926"/>
                    <a:pt x="2205055" y="477921"/>
                  </a:cubicBezTo>
                  <a:cubicBezTo>
                    <a:pt x="2205722" y="497919"/>
                    <a:pt x="2195056" y="510582"/>
                    <a:pt x="2177726" y="517915"/>
                  </a:cubicBezTo>
                  <a:cubicBezTo>
                    <a:pt x="2157061" y="526581"/>
                    <a:pt x="2135732" y="537911"/>
                    <a:pt x="2115067" y="519248"/>
                  </a:cubicBezTo>
                  <a:cubicBezTo>
                    <a:pt x="2087072" y="494586"/>
                    <a:pt x="2072409" y="462591"/>
                    <a:pt x="2065743" y="426596"/>
                  </a:cubicBezTo>
                  <a:cubicBezTo>
                    <a:pt x="2063743" y="417264"/>
                    <a:pt x="2066409" y="407931"/>
                    <a:pt x="2075742" y="403267"/>
                  </a:cubicBezTo>
                  <a:cubicBezTo>
                    <a:pt x="2094738" y="393268"/>
                    <a:pt x="2114110" y="384394"/>
                    <a:pt x="2135263" y="384800"/>
                  </a:cubicBezTo>
                  <a:close/>
                  <a:moveTo>
                    <a:pt x="454020" y="379936"/>
                  </a:moveTo>
                  <a:cubicBezTo>
                    <a:pt x="482015" y="379269"/>
                    <a:pt x="486681" y="389268"/>
                    <a:pt x="490014" y="453259"/>
                  </a:cubicBezTo>
                  <a:cubicBezTo>
                    <a:pt x="490681" y="467922"/>
                    <a:pt x="492680" y="482587"/>
                    <a:pt x="470683" y="483921"/>
                  </a:cubicBezTo>
                  <a:cubicBezTo>
                    <a:pt x="427358" y="486587"/>
                    <a:pt x="393364" y="469255"/>
                    <a:pt x="392698" y="443260"/>
                  </a:cubicBezTo>
                  <a:cubicBezTo>
                    <a:pt x="391364" y="409931"/>
                    <a:pt x="419359" y="381269"/>
                    <a:pt x="454020" y="379936"/>
                  </a:cubicBezTo>
                  <a:close/>
                  <a:moveTo>
                    <a:pt x="2275458" y="354523"/>
                  </a:moveTo>
                  <a:cubicBezTo>
                    <a:pt x="2286539" y="356772"/>
                    <a:pt x="2298037" y="361604"/>
                    <a:pt x="2308369" y="357272"/>
                  </a:cubicBezTo>
                  <a:cubicBezTo>
                    <a:pt x="2316368" y="353941"/>
                    <a:pt x="2321034" y="368604"/>
                    <a:pt x="2322367" y="377269"/>
                  </a:cubicBezTo>
                  <a:cubicBezTo>
                    <a:pt x="2326367" y="401265"/>
                    <a:pt x="2331700" y="425260"/>
                    <a:pt x="2338366" y="448591"/>
                  </a:cubicBezTo>
                  <a:cubicBezTo>
                    <a:pt x="2348363" y="481918"/>
                    <a:pt x="2338366" y="495248"/>
                    <a:pt x="2304371" y="503247"/>
                  </a:cubicBezTo>
                  <a:cubicBezTo>
                    <a:pt x="2293705" y="505913"/>
                    <a:pt x="2281706" y="507247"/>
                    <a:pt x="2276374" y="508580"/>
                  </a:cubicBezTo>
                  <a:cubicBezTo>
                    <a:pt x="2247712" y="509913"/>
                    <a:pt x="2233715" y="501247"/>
                    <a:pt x="2229049" y="479918"/>
                  </a:cubicBezTo>
                  <a:cubicBezTo>
                    <a:pt x="2224382" y="457254"/>
                    <a:pt x="2217716" y="434592"/>
                    <a:pt x="2207719" y="413263"/>
                  </a:cubicBezTo>
                  <a:cubicBezTo>
                    <a:pt x="2199720" y="394599"/>
                    <a:pt x="2201720" y="376603"/>
                    <a:pt x="2228382" y="373270"/>
                  </a:cubicBezTo>
                  <a:cubicBezTo>
                    <a:pt x="2234381" y="372603"/>
                    <a:pt x="2243045" y="371270"/>
                    <a:pt x="2245045" y="367270"/>
                  </a:cubicBezTo>
                  <a:cubicBezTo>
                    <a:pt x="2253711" y="352606"/>
                    <a:pt x="2264376" y="352273"/>
                    <a:pt x="2275458" y="354523"/>
                  </a:cubicBezTo>
                  <a:close/>
                  <a:moveTo>
                    <a:pt x="2376106" y="348106"/>
                  </a:moveTo>
                  <a:cubicBezTo>
                    <a:pt x="2385022" y="345273"/>
                    <a:pt x="2394686" y="344940"/>
                    <a:pt x="2405018" y="348605"/>
                  </a:cubicBezTo>
                  <a:cubicBezTo>
                    <a:pt x="2424349" y="355271"/>
                    <a:pt x="2443012" y="364604"/>
                    <a:pt x="2464344" y="358604"/>
                  </a:cubicBezTo>
                  <a:cubicBezTo>
                    <a:pt x="2476340" y="355271"/>
                    <a:pt x="2475007" y="364604"/>
                    <a:pt x="2475007" y="371270"/>
                  </a:cubicBezTo>
                  <a:cubicBezTo>
                    <a:pt x="2474341" y="395932"/>
                    <a:pt x="2477674" y="420595"/>
                    <a:pt x="2485006" y="443926"/>
                  </a:cubicBezTo>
                  <a:cubicBezTo>
                    <a:pt x="2490339" y="459922"/>
                    <a:pt x="2481007" y="467255"/>
                    <a:pt x="2468343" y="470588"/>
                  </a:cubicBezTo>
                  <a:cubicBezTo>
                    <a:pt x="2447678" y="475921"/>
                    <a:pt x="2427016" y="479921"/>
                    <a:pt x="2413017" y="482585"/>
                  </a:cubicBezTo>
                  <a:cubicBezTo>
                    <a:pt x="2383688" y="482585"/>
                    <a:pt x="2368358" y="474588"/>
                    <a:pt x="2362359" y="451257"/>
                  </a:cubicBezTo>
                  <a:cubicBezTo>
                    <a:pt x="2359026" y="436593"/>
                    <a:pt x="2353026" y="421928"/>
                    <a:pt x="2347694" y="407931"/>
                  </a:cubicBezTo>
                  <a:cubicBezTo>
                    <a:pt x="2342361" y="391933"/>
                    <a:pt x="2336363" y="375270"/>
                    <a:pt x="2351693" y="362604"/>
                  </a:cubicBezTo>
                  <a:cubicBezTo>
                    <a:pt x="2359026" y="356271"/>
                    <a:pt x="2367191" y="350939"/>
                    <a:pt x="2376106" y="348106"/>
                  </a:cubicBezTo>
                  <a:close/>
                  <a:moveTo>
                    <a:pt x="695982" y="337276"/>
                  </a:moveTo>
                  <a:cubicBezTo>
                    <a:pt x="719312" y="339275"/>
                    <a:pt x="737976" y="347275"/>
                    <a:pt x="737976" y="375270"/>
                  </a:cubicBezTo>
                  <a:cubicBezTo>
                    <a:pt x="737976" y="385267"/>
                    <a:pt x="741310" y="395266"/>
                    <a:pt x="743310" y="405265"/>
                  </a:cubicBezTo>
                  <a:cubicBezTo>
                    <a:pt x="754640" y="471922"/>
                    <a:pt x="754640" y="471922"/>
                    <a:pt x="693983" y="477255"/>
                  </a:cubicBezTo>
                  <a:cubicBezTo>
                    <a:pt x="651988" y="481921"/>
                    <a:pt x="632658" y="459256"/>
                    <a:pt x="632658" y="406598"/>
                  </a:cubicBezTo>
                  <a:cubicBezTo>
                    <a:pt x="632658" y="357272"/>
                    <a:pt x="654654" y="333276"/>
                    <a:pt x="695982" y="337276"/>
                  </a:cubicBezTo>
                  <a:close/>
                  <a:moveTo>
                    <a:pt x="283647" y="327069"/>
                  </a:moveTo>
                  <a:cubicBezTo>
                    <a:pt x="299800" y="325944"/>
                    <a:pt x="304050" y="336442"/>
                    <a:pt x="300050" y="361939"/>
                  </a:cubicBezTo>
                  <a:cubicBezTo>
                    <a:pt x="296051" y="387934"/>
                    <a:pt x="263389" y="415265"/>
                    <a:pt x="238061" y="408599"/>
                  </a:cubicBezTo>
                  <a:cubicBezTo>
                    <a:pt x="204733" y="399267"/>
                    <a:pt x="175404" y="407266"/>
                    <a:pt x="145407" y="417263"/>
                  </a:cubicBezTo>
                  <a:cubicBezTo>
                    <a:pt x="126744" y="423262"/>
                    <a:pt x="108748" y="429928"/>
                    <a:pt x="88750" y="429262"/>
                  </a:cubicBezTo>
                  <a:cubicBezTo>
                    <a:pt x="74754" y="429262"/>
                    <a:pt x="58755" y="427262"/>
                    <a:pt x="62088" y="408599"/>
                  </a:cubicBezTo>
                  <a:cubicBezTo>
                    <a:pt x="65421" y="392600"/>
                    <a:pt x="52756" y="366605"/>
                    <a:pt x="85417" y="364605"/>
                  </a:cubicBezTo>
                  <a:cubicBezTo>
                    <a:pt x="115412" y="363272"/>
                    <a:pt x="145407" y="344609"/>
                    <a:pt x="180735" y="357939"/>
                  </a:cubicBezTo>
                  <a:cubicBezTo>
                    <a:pt x="179402" y="369271"/>
                    <a:pt x="174071" y="380604"/>
                    <a:pt x="181402" y="399267"/>
                  </a:cubicBezTo>
                  <a:cubicBezTo>
                    <a:pt x="200733" y="363938"/>
                    <a:pt x="228728" y="343942"/>
                    <a:pt x="263389" y="331943"/>
                  </a:cubicBezTo>
                  <a:cubicBezTo>
                    <a:pt x="271555" y="329110"/>
                    <a:pt x="278262" y="327444"/>
                    <a:pt x="283647" y="327069"/>
                  </a:cubicBezTo>
                  <a:close/>
                  <a:moveTo>
                    <a:pt x="827876" y="316612"/>
                  </a:moveTo>
                  <a:cubicBezTo>
                    <a:pt x="840290" y="316445"/>
                    <a:pt x="852622" y="319278"/>
                    <a:pt x="864621" y="326610"/>
                  </a:cubicBezTo>
                  <a:cubicBezTo>
                    <a:pt x="883283" y="339275"/>
                    <a:pt x="871951" y="357272"/>
                    <a:pt x="873285" y="370604"/>
                  </a:cubicBezTo>
                  <a:cubicBezTo>
                    <a:pt x="871951" y="393933"/>
                    <a:pt x="876618" y="415262"/>
                    <a:pt x="881950" y="435926"/>
                  </a:cubicBezTo>
                  <a:cubicBezTo>
                    <a:pt x="889949" y="465255"/>
                    <a:pt x="881284" y="477920"/>
                    <a:pt x="851289" y="483251"/>
                  </a:cubicBezTo>
                  <a:cubicBezTo>
                    <a:pt x="840623" y="485251"/>
                    <a:pt x="828627" y="484584"/>
                    <a:pt x="817961" y="484584"/>
                  </a:cubicBezTo>
                  <a:cubicBezTo>
                    <a:pt x="788633" y="484584"/>
                    <a:pt x="769304" y="474587"/>
                    <a:pt x="767971" y="440593"/>
                  </a:cubicBezTo>
                  <a:cubicBezTo>
                    <a:pt x="767303" y="417928"/>
                    <a:pt x="758638" y="396599"/>
                    <a:pt x="760638" y="373937"/>
                  </a:cubicBezTo>
                  <a:cubicBezTo>
                    <a:pt x="761971" y="351939"/>
                    <a:pt x="768637" y="333276"/>
                    <a:pt x="790633" y="324610"/>
                  </a:cubicBezTo>
                  <a:cubicBezTo>
                    <a:pt x="802964" y="319944"/>
                    <a:pt x="815461" y="316778"/>
                    <a:pt x="827876" y="316612"/>
                  </a:cubicBezTo>
                  <a:close/>
                  <a:moveTo>
                    <a:pt x="2545661" y="312616"/>
                  </a:moveTo>
                  <a:cubicBezTo>
                    <a:pt x="2563659" y="318614"/>
                    <a:pt x="2588988" y="320613"/>
                    <a:pt x="2598321" y="333279"/>
                  </a:cubicBezTo>
                  <a:cubicBezTo>
                    <a:pt x="2614317" y="355941"/>
                    <a:pt x="2620317" y="385270"/>
                    <a:pt x="2629649" y="411934"/>
                  </a:cubicBezTo>
                  <a:cubicBezTo>
                    <a:pt x="2630983" y="418598"/>
                    <a:pt x="2557660" y="452593"/>
                    <a:pt x="2542328" y="452593"/>
                  </a:cubicBezTo>
                  <a:cubicBezTo>
                    <a:pt x="2513666" y="452593"/>
                    <a:pt x="2489004" y="408601"/>
                    <a:pt x="2488337" y="355275"/>
                  </a:cubicBezTo>
                  <a:cubicBezTo>
                    <a:pt x="2488337" y="351275"/>
                    <a:pt x="2540328" y="310616"/>
                    <a:pt x="2545661" y="312616"/>
                  </a:cubicBezTo>
                  <a:close/>
                  <a:moveTo>
                    <a:pt x="935224" y="306864"/>
                  </a:moveTo>
                  <a:cubicBezTo>
                    <a:pt x="945566" y="305031"/>
                    <a:pt x="957772" y="305448"/>
                    <a:pt x="971937" y="307947"/>
                  </a:cubicBezTo>
                  <a:cubicBezTo>
                    <a:pt x="986601" y="310614"/>
                    <a:pt x="996600" y="315947"/>
                    <a:pt x="995933" y="333276"/>
                  </a:cubicBezTo>
                  <a:cubicBezTo>
                    <a:pt x="995267" y="369937"/>
                    <a:pt x="996600" y="407264"/>
                    <a:pt x="1001933" y="443258"/>
                  </a:cubicBezTo>
                  <a:cubicBezTo>
                    <a:pt x="1002599" y="447257"/>
                    <a:pt x="1002599" y="451923"/>
                    <a:pt x="1000599" y="454590"/>
                  </a:cubicBezTo>
                  <a:cubicBezTo>
                    <a:pt x="983934" y="477918"/>
                    <a:pt x="913945" y="469919"/>
                    <a:pt x="900614" y="443258"/>
                  </a:cubicBezTo>
                  <a:cubicBezTo>
                    <a:pt x="891949" y="425262"/>
                    <a:pt x="890615" y="404597"/>
                    <a:pt x="889949" y="388601"/>
                  </a:cubicBezTo>
                  <a:cubicBezTo>
                    <a:pt x="889949" y="338110"/>
                    <a:pt x="904196" y="312363"/>
                    <a:pt x="935224" y="306864"/>
                  </a:cubicBezTo>
                  <a:close/>
                  <a:moveTo>
                    <a:pt x="420025" y="295951"/>
                  </a:moveTo>
                  <a:cubicBezTo>
                    <a:pt x="420692" y="303950"/>
                    <a:pt x="421359" y="309949"/>
                    <a:pt x="421359" y="315947"/>
                  </a:cubicBezTo>
                  <a:cubicBezTo>
                    <a:pt x="424691" y="383935"/>
                    <a:pt x="401363" y="402600"/>
                    <a:pt x="335374" y="383269"/>
                  </a:cubicBezTo>
                  <a:cubicBezTo>
                    <a:pt x="313377" y="376605"/>
                    <a:pt x="322709" y="363273"/>
                    <a:pt x="331375" y="352607"/>
                  </a:cubicBezTo>
                  <a:cubicBezTo>
                    <a:pt x="353370" y="324612"/>
                    <a:pt x="382698" y="307283"/>
                    <a:pt x="420025" y="295951"/>
                  </a:cubicBezTo>
                  <a:close/>
                  <a:moveTo>
                    <a:pt x="2686970" y="291284"/>
                  </a:moveTo>
                  <a:cubicBezTo>
                    <a:pt x="2702968" y="293951"/>
                    <a:pt x="2730297" y="292618"/>
                    <a:pt x="2732963" y="298615"/>
                  </a:cubicBezTo>
                  <a:cubicBezTo>
                    <a:pt x="2743629" y="319946"/>
                    <a:pt x="2746962" y="345275"/>
                    <a:pt x="2750293" y="369271"/>
                  </a:cubicBezTo>
                  <a:cubicBezTo>
                    <a:pt x="2753625" y="386603"/>
                    <a:pt x="2712301" y="406599"/>
                    <a:pt x="2676973" y="407266"/>
                  </a:cubicBezTo>
                  <a:cubicBezTo>
                    <a:pt x="2647645" y="407266"/>
                    <a:pt x="2626981" y="379270"/>
                    <a:pt x="2624314" y="335943"/>
                  </a:cubicBezTo>
                  <a:cubicBezTo>
                    <a:pt x="2623648" y="325946"/>
                    <a:pt x="2672974" y="288618"/>
                    <a:pt x="2686970" y="291284"/>
                  </a:cubicBezTo>
                  <a:close/>
                  <a:moveTo>
                    <a:pt x="1073658" y="286368"/>
                  </a:moveTo>
                  <a:cubicBezTo>
                    <a:pt x="1081666" y="285576"/>
                    <a:pt x="1090248" y="286284"/>
                    <a:pt x="1099247" y="288617"/>
                  </a:cubicBezTo>
                  <a:cubicBezTo>
                    <a:pt x="1111910" y="291950"/>
                    <a:pt x="1119243" y="297949"/>
                    <a:pt x="1117910" y="311948"/>
                  </a:cubicBezTo>
                  <a:cubicBezTo>
                    <a:pt x="1116577" y="323278"/>
                    <a:pt x="1117243" y="334610"/>
                    <a:pt x="1117243" y="345942"/>
                  </a:cubicBezTo>
                  <a:cubicBezTo>
                    <a:pt x="1116577" y="378604"/>
                    <a:pt x="1115910" y="411932"/>
                    <a:pt x="1138574" y="439260"/>
                  </a:cubicBezTo>
                  <a:cubicBezTo>
                    <a:pt x="1146571" y="449259"/>
                    <a:pt x="1139239" y="453257"/>
                    <a:pt x="1131908" y="457923"/>
                  </a:cubicBezTo>
                  <a:cubicBezTo>
                    <a:pt x="1083249" y="487918"/>
                    <a:pt x="1033925" y="465922"/>
                    <a:pt x="1023926" y="409265"/>
                  </a:cubicBezTo>
                  <a:cubicBezTo>
                    <a:pt x="1019260" y="383270"/>
                    <a:pt x="1011260" y="357273"/>
                    <a:pt x="1021259" y="330611"/>
                  </a:cubicBezTo>
                  <a:cubicBezTo>
                    <a:pt x="1030759" y="304615"/>
                    <a:pt x="1049630" y="288743"/>
                    <a:pt x="1073658" y="286368"/>
                  </a:cubicBezTo>
                  <a:close/>
                  <a:moveTo>
                    <a:pt x="2797619" y="273287"/>
                  </a:moveTo>
                  <a:cubicBezTo>
                    <a:pt x="2840278" y="272620"/>
                    <a:pt x="2872273" y="297951"/>
                    <a:pt x="2870940" y="326613"/>
                  </a:cubicBezTo>
                  <a:cubicBezTo>
                    <a:pt x="2870273" y="349943"/>
                    <a:pt x="2830947" y="385271"/>
                    <a:pt x="2806949" y="384604"/>
                  </a:cubicBezTo>
                  <a:cubicBezTo>
                    <a:pt x="2777621" y="383938"/>
                    <a:pt x="2755625" y="349276"/>
                    <a:pt x="2757625" y="305949"/>
                  </a:cubicBezTo>
                  <a:cubicBezTo>
                    <a:pt x="2758958" y="279953"/>
                    <a:pt x="2778954" y="273954"/>
                    <a:pt x="2797619" y="273287"/>
                  </a:cubicBezTo>
                  <a:close/>
                  <a:moveTo>
                    <a:pt x="1217890" y="264621"/>
                  </a:moveTo>
                  <a:cubicBezTo>
                    <a:pt x="1244553" y="270620"/>
                    <a:pt x="1259883" y="287285"/>
                    <a:pt x="1259883" y="316613"/>
                  </a:cubicBezTo>
                  <a:cubicBezTo>
                    <a:pt x="1259883" y="331943"/>
                    <a:pt x="1263883" y="346608"/>
                    <a:pt x="1265883" y="361939"/>
                  </a:cubicBezTo>
                  <a:cubicBezTo>
                    <a:pt x="1267216" y="375936"/>
                    <a:pt x="1269216" y="389934"/>
                    <a:pt x="1270549" y="402597"/>
                  </a:cubicBezTo>
                  <a:cubicBezTo>
                    <a:pt x="1268549" y="422595"/>
                    <a:pt x="1271216" y="441924"/>
                    <a:pt x="1246554" y="448590"/>
                  </a:cubicBezTo>
                  <a:cubicBezTo>
                    <a:pt x="1193898" y="461254"/>
                    <a:pt x="1163901" y="455923"/>
                    <a:pt x="1151238" y="426595"/>
                  </a:cubicBezTo>
                  <a:cubicBezTo>
                    <a:pt x="1134573" y="387934"/>
                    <a:pt x="1131240" y="347274"/>
                    <a:pt x="1141239" y="306614"/>
                  </a:cubicBezTo>
                  <a:cubicBezTo>
                    <a:pt x="1146572" y="284618"/>
                    <a:pt x="1191899" y="259290"/>
                    <a:pt x="1217890" y="264621"/>
                  </a:cubicBezTo>
                  <a:close/>
                  <a:moveTo>
                    <a:pt x="2896269" y="263290"/>
                  </a:moveTo>
                  <a:lnTo>
                    <a:pt x="2896066" y="263931"/>
                  </a:lnTo>
                  <a:lnTo>
                    <a:pt x="2894935" y="263957"/>
                  </a:lnTo>
                  <a:cubicBezTo>
                    <a:pt x="2894935" y="263957"/>
                    <a:pt x="2895602" y="262624"/>
                    <a:pt x="2896269" y="263290"/>
                  </a:cubicBezTo>
                  <a:close/>
                  <a:moveTo>
                    <a:pt x="2949427" y="262707"/>
                  </a:moveTo>
                  <a:cubicBezTo>
                    <a:pt x="2967424" y="264790"/>
                    <a:pt x="2985254" y="268623"/>
                    <a:pt x="3002918" y="271956"/>
                  </a:cubicBezTo>
                  <a:cubicBezTo>
                    <a:pt x="2996253" y="319280"/>
                    <a:pt x="2963592" y="354607"/>
                    <a:pt x="2924931" y="356607"/>
                  </a:cubicBezTo>
                  <a:cubicBezTo>
                    <a:pt x="2908932" y="357274"/>
                    <a:pt x="2896269" y="353274"/>
                    <a:pt x="2893602" y="335278"/>
                  </a:cubicBezTo>
                  <a:cubicBezTo>
                    <a:pt x="2891602" y="323280"/>
                    <a:pt x="2886603" y="311115"/>
                    <a:pt x="2884936" y="299033"/>
                  </a:cubicBezTo>
                  <a:lnTo>
                    <a:pt x="2896066" y="263931"/>
                  </a:lnTo>
                  <a:close/>
                  <a:moveTo>
                    <a:pt x="2894711" y="262479"/>
                  </a:moveTo>
                  <a:lnTo>
                    <a:pt x="2895603" y="262626"/>
                  </a:lnTo>
                  <a:lnTo>
                    <a:pt x="2894270" y="263293"/>
                  </a:lnTo>
                  <a:close/>
                  <a:moveTo>
                    <a:pt x="1339703" y="256820"/>
                  </a:moveTo>
                  <a:cubicBezTo>
                    <a:pt x="1368573" y="258789"/>
                    <a:pt x="1386195" y="279785"/>
                    <a:pt x="1389195" y="317278"/>
                  </a:cubicBezTo>
                  <a:cubicBezTo>
                    <a:pt x="1391195" y="350606"/>
                    <a:pt x="1396526" y="383934"/>
                    <a:pt x="1401192" y="421928"/>
                  </a:cubicBezTo>
                  <a:cubicBezTo>
                    <a:pt x="1411858" y="445259"/>
                    <a:pt x="1396526" y="452590"/>
                    <a:pt x="1372530" y="454590"/>
                  </a:cubicBezTo>
                  <a:cubicBezTo>
                    <a:pt x="1362531" y="455256"/>
                    <a:pt x="1352534" y="458589"/>
                    <a:pt x="1342535" y="460589"/>
                  </a:cubicBezTo>
                  <a:cubicBezTo>
                    <a:pt x="1314540" y="464589"/>
                    <a:pt x="1295875" y="451923"/>
                    <a:pt x="1290545" y="425261"/>
                  </a:cubicBezTo>
                  <a:cubicBezTo>
                    <a:pt x="1280545" y="377937"/>
                    <a:pt x="1282545" y="329944"/>
                    <a:pt x="1287878" y="281953"/>
                  </a:cubicBezTo>
                  <a:cubicBezTo>
                    <a:pt x="1289211" y="270620"/>
                    <a:pt x="1295210" y="265287"/>
                    <a:pt x="1307208" y="261288"/>
                  </a:cubicBezTo>
                  <a:cubicBezTo>
                    <a:pt x="1319206" y="257622"/>
                    <a:pt x="1330079" y="256164"/>
                    <a:pt x="1339703" y="256820"/>
                  </a:cubicBezTo>
                  <a:close/>
                  <a:moveTo>
                    <a:pt x="3041596" y="239553"/>
                  </a:moveTo>
                  <a:cubicBezTo>
                    <a:pt x="3047241" y="240501"/>
                    <a:pt x="3054073" y="243125"/>
                    <a:pt x="3062239" y="247292"/>
                  </a:cubicBezTo>
                  <a:cubicBezTo>
                    <a:pt x="3076904" y="254622"/>
                    <a:pt x="3090236" y="268621"/>
                    <a:pt x="3108899" y="254622"/>
                  </a:cubicBezTo>
                  <a:cubicBezTo>
                    <a:pt x="3112899" y="251291"/>
                    <a:pt x="3118898" y="254622"/>
                    <a:pt x="3121565" y="259289"/>
                  </a:cubicBezTo>
                  <a:cubicBezTo>
                    <a:pt x="3124896" y="264622"/>
                    <a:pt x="3122898" y="269288"/>
                    <a:pt x="3118898" y="273287"/>
                  </a:cubicBezTo>
                  <a:cubicBezTo>
                    <a:pt x="3092903" y="293950"/>
                    <a:pt x="3062239" y="307283"/>
                    <a:pt x="3030910" y="312615"/>
                  </a:cubicBezTo>
                  <a:cubicBezTo>
                    <a:pt x="3014247" y="315282"/>
                    <a:pt x="3025579" y="287951"/>
                    <a:pt x="3018913" y="279954"/>
                  </a:cubicBezTo>
                  <a:cubicBezTo>
                    <a:pt x="3018413" y="248958"/>
                    <a:pt x="3024662" y="236709"/>
                    <a:pt x="3041596" y="239553"/>
                  </a:cubicBezTo>
                  <a:close/>
                  <a:moveTo>
                    <a:pt x="565335" y="237293"/>
                  </a:moveTo>
                  <a:cubicBezTo>
                    <a:pt x="557336" y="276620"/>
                    <a:pt x="548006" y="311947"/>
                    <a:pt x="531341" y="344609"/>
                  </a:cubicBezTo>
                  <a:cubicBezTo>
                    <a:pt x="520676" y="365271"/>
                    <a:pt x="498680" y="364604"/>
                    <a:pt x="479351" y="359272"/>
                  </a:cubicBezTo>
                  <a:cubicBezTo>
                    <a:pt x="466685" y="355939"/>
                    <a:pt x="447356" y="366604"/>
                    <a:pt x="442023" y="352608"/>
                  </a:cubicBezTo>
                  <a:cubicBezTo>
                    <a:pt x="436691" y="337276"/>
                    <a:pt x="448689" y="321278"/>
                    <a:pt x="459353" y="308614"/>
                  </a:cubicBezTo>
                  <a:cubicBezTo>
                    <a:pt x="486015" y="274620"/>
                    <a:pt x="524009" y="255956"/>
                    <a:pt x="565335" y="237293"/>
                  </a:cubicBezTo>
                  <a:close/>
                  <a:moveTo>
                    <a:pt x="1471338" y="235867"/>
                  </a:moveTo>
                  <a:cubicBezTo>
                    <a:pt x="1483097" y="235169"/>
                    <a:pt x="1495178" y="237460"/>
                    <a:pt x="1506510" y="243292"/>
                  </a:cubicBezTo>
                  <a:cubicBezTo>
                    <a:pt x="1519839" y="249958"/>
                    <a:pt x="1526505" y="261289"/>
                    <a:pt x="1526505" y="274621"/>
                  </a:cubicBezTo>
                  <a:cubicBezTo>
                    <a:pt x="1526505" y="311948"/>
                    <a:pt x="1535838" y="347276"/>
                    <a:pt x="1548504" y="381937"/>
                  </a:cubicBezTo>
                  <a:cubicBezTo>
                    <a:pt x="1559834" y="411932"/>
                    <a:pt x="1551169" y="425262"/>
                    <a:pt x="1519839" y="433261"/>
                  </a:cubicBezTo>
                  <a:cubicBezTo>
                    <a:pt x="1519173" y="433261"/>
                    <a:pt x="1517842" y="433928"/>
                    <a:pt x="1517175" y="433928"/>
                  </a:cubicBezTo>
                  <a:cubicBezTo>
                    <a:pt x="1424521" y="455924"/>
                    <a:pt x="1420521" y="452593"/>
                    <a:pt x="1409858" y="357940"/>
                  </a:cubicBezTo>
                  <a:cubicBezTo>
                    <a:pt x="1407191" y="339277"/>
                    <a:pt x="1405192" y="321279"/>
                    <a:pt x="1403192" y="307949"/>
                  </a:cubicBezTo>
                  <a:cubicBezTo>
                    <a:pt x="1403692" y="266956"/>
                    <a:pt x="1436062" y="237960"/>
                    <a:pt x="1471338" y="235867"/>
                  </a:cubicBezTo>
                  <a:close/>
                  <a:moveTo>
                    <a:pt x="1590495" y="215964"/>
                  </a:moveTo>
                  <a:cubicBezTo>
                    <a:pt x="1623157" y="211298"/>
                    <a:pt x="1653819" y="226630"/>
                    <a:pt x="1658486" y="253958"/>
                  </a:cubicBezTo>
                  <a:cubicBezTo>
                    <a:pt x="1666482" y="303285"/>
                    <a:pt x="1665148" y="354609"/>
                    <a:pt x="1689144" y="399936"/>
                  </a:cubicBezTo>
                  <a:cubicBezTo>
                    <a:pt x="1694477" y="410599"/>
                    <a:pt x="1684478" y="413932"/>
                    <a:pt x="1678479" y="418599"/>
                  </a:cubicBezTo>
                  <a:cubicBezTo>
                    <a:pt x="1667149" y="425265"/>
                    <a:pt x="1655818" y="421265"/>
                    <a:pt x="1642486" y="421265"/>
                  </a:cubicBezTo>
                  <a:cubicBezTo>
                    <a:pt x="1627823" y="411933"/>
                    <a:pt x="1612492" y="435264"/>
                    <a:pt x="1595161" y="423931"/>
                  </a:cubicBezTo>
                  <a:cubicBezTo>
                    <a:pt x="1575163" y="411266"/>
                    <a:pt x="1561833" y="393936"/>
                    <a:pt x="1559167" y="369941"/>
                  </a:cubicBezTo>
                  <a:cubicBezTo>
                    <a:pt x="1555167" y="336613"/>
                    <a:pt x="1549835" y="303285"/>
                    <a:pt x="1546501" y="269290"/>
                  </a:cubicBezTo>
                  <a:cubicBezTo>
                    <a:pt x="1542502" y="235296"/>
                    <a:pt x="1554501" y="221964"/>
                    <a:pt x="1590495" y="215964"/>
                  </a:cubicBezTo>
                  <a:close/>
                  <a:moveTo>
                    <a:pt x="670650" y="199299"/>
                  </a:moveTo>
                  <a:cubicBezTo>
                    <a:pt x="687982" y="195299"/>
                    <a:pt x="697315" y="203298"/>
                    <a:pt x="689315" y="217961"/>
                  </a:cubicBezTo>
                  <a:cubicBezTo>
                    <a:pt x="674650" y="243959"/>
                    <a:pt x="680650" y="271954"/>
                    <a:pt x="677316" y="298615"/>
                  </a:cubicBezTo>
                  <a:cubicBezTo>
                    <a:pt x="675317" y="312614"/>
                    <a:pt x="671983" y="322611"/>
                    <a:pt x="659987" y="330610"/>
                  </a:cubicBezTo>
                  <a:cubicBezTo>
                    <a:pt x="615327" y="361938"/>
                    <a:pt x="605328" y="387933"/>
                    <a:pt x="617327" y="439925"/>
                  </a:cubicBezTo>
                  <a:cubicBezTo>
                    <a:pt x="625326" y="474586"/>
                    <a:pt x="623326" y="477252"/>
                    <a:pt x="588665" y="477919"/>
                  </a:cubicBezTo>
                  <a:cubicBezTo>
                    <a:pt x="585332" y="477919"/>
                    <a:pt x="581999" y="477252"/>
                    <a:pt x="579333" y="477919"/>
                  </a:cubicBezTo>
                  <a:cubicBezTo>
                    <a:pt x="556004" y="486582"/>
                    <a:pt x="532009" y="491915"/>
                    <a:pt x="514678" y="469253"/>
                  </a:cubicBezTo>
                  <a:cubicBezTo>
                    <a:pt x="496015" y="444591"/>
                    <a:pt x="500015" y="414594"/>
                    <a:pt x="504014" y="386599"/>
                  </a:cubicBezTo>
                  <a:cubicBezTo>
                    <a:pt x="506679" y="366604"/>
                    <a:pt x="525343" y="364604"/>
                    <a:pt x="542006" y="362604"/>
                  </a:cubicBezTo>
                  <a:cubicBezTo>
                    <a:pt x="563337" y="360604"/>
                    <a:pt x="585332" y="367937"/>
                    <a:pt x="607328" y="350605"/>
                  </a:cubicBezTo>
                  <a:cubicBezTo>
                    <a:pt x="556004" y="347939"/>
                    <a:pt x="554004" y="341942"/>
                    <a:pt x="566003" y="293949"/>
                  </a:cubicBezTo>
                  <a:cubicBezTo>
                    <a:pt x="580000" y="237293"/>
                    <a:pt x="617327" y="211298"/>
                    <a:pt x="670650" y="199299"/>
                  </a:cubicBezTo>
                  <a:close/>
                  <a:moveTo>
                    <a:pt x="1740466" y="197302"/>
                  </a:moveTo>
                  <a:cubicBezTo>
                    <a:pt x="1774461" y="195302"/>
                    <a:pt x="1807123" y="211298"/>
                    <a:pt x="1813122" y="236629"/>
                  </a:cubicBezTo>
                  <a:cubicBezTo>
                    <a:pt x="1821119" y="271957"/>
                    <a:pt x="1826452" y="308616"/>
                    <a:pt x="1829785" y="330614"/>
                  </a:cubicBezTo>
                  <a:cubicBezTo>
                    <a:pt x="1831785" y="373272"/>
                    <a:pt x="1821119" y="394603"/>
                    <a:pt x="1793790" y="405933"/>
                  </a:cubicBezTo>
                  <a:cubicBezTo>
                    <a:pt x="1765795" y="417266"/>
                    <a:pt x="1739133" y="411933"/>
                    <a:pt x="1721801" y="389270"/>
                  </a:cubicBezTo>
                  <a:cubicBezTo>
                    <a:pt x="1688473" y="345943"/>
                    <a:pt x="1673143" y="295952"/>
                    <a:pt x="1679809" y="240627"/>
                  </a:cubicBezTo>
                  <a:cubicBezTo>
                    <a:pt x="1684473" y="204634"/>
                    <a:pt x="1711804" y="199301"/>
                    <a:pt x="1740466" y="197302"/>
                  </a:cubicBezTo>
                  <a:close/>
                  <a:moveTo>
                    <a:pt x="809293" y="180636"/>
                  </a:moveTo>
                  <a:cubicBezTo>
                    <a:pt x="800630" y="214631"/>
                    <a:pt x="800630" y="245959"/>
                    <a:pt x="801296" y="277288"/>
                  </a:cubicBezTo>
                  <a:cubicBezTo>
                    <a:pt x="801296" y="299950"/>
                    <a:pt x="763968" y="327281"/>
                    <a:pt x="734639" y="325948"/>
                  </a:cubicBezTo>
                  <a:cubicBezTo>
                    <a:pt x="705311" y="325281"/>
                    <a:pt x="695978" y="311949"/>
                    <a:pt x="699311" y="275288"/>
                  </a:cubicBezTo>
                  <a:cubicBezTo>
                    <a:pt x="703311" y="225296"/>
                    <a:pt x="745970" y="187969"/>
                    <a:pt x="809293" y="180636"/>
                  </a:cubicBezTo>
                  <a:close/>
                  <a:moveTo>
                    <a:pt x="1869777" y="176637"/>
                  </a:moveTo>
                  <a:cubicBezTo>
                    <a:pt x="1903772" y="172640"/>
                    <a:pt x="1935100" y="189302"/>
                    <a:pt x="1940433" y="215298"/>
                  </a:cubicBezTo>
                  <a:cubicBezTo>
                    <a:pt x="1951099" y="266623"/>
                    <a:pt x="1962429" y="317947"/>
                    <a:pt x="1967762" y="370606"/>
                  </a:cubicBezTo>
                  <a:cubicBezTo>
                    <a:pt x="1968429" y="375270"/>
                    <a:pt x="1971762" y="381936"/>
                    <a:pt x="1965096" y="383269"/>
                  </a:cubicBezTo>
                  <a:cubicBezTo>
                    <a:pt x="1938433" y="387269"/>
                    <a:pt x="1913104" y="405933"/>
                    <a:pt x="1885109" y="394601"/>
                  </a:cubicBezTo>
                  <a:cubicBezTo>
                    <a:pt x="1861111" y="384602"/>
                    <a:pt x="1851781" y="363940"/>
                    <a:pt x="1847781" y="338612"/>
                  </a:cubicBezTo>
                  <a:cubicBezTo>
                    <a:pt x="1843115" y="301951"/>
                    <a:pt x="1835782" y="264624"/>
                    <a:pt x="1829116" y="229963"/>
                  </a:cubicBezTo>
                  <a:cubicBezTo>
                    <a:pt x="1828450" y="197302"/>
                    <a:pt x="1842448" y="179970"/>
                    <a:pt x="1869777" y="176637"/>
                  </a:cubicBezTo>
                  <a:close/>
                  <a:moveTo>
                    <a:pt x="2023083" y="172638"/>
                  </a:moveTo>
                  <a:cubicBezTo>
                    <a:pt x="2057744" y="170638"/>
                    <a:pt x="2075073" y="187301"/>
                    <a:pt x="2075740" y="223962"/>
                  </a:cubicBezTo>
                  <a:cubicBezTo>
                    <a:pt x="2077073" y="263956"/>
                    <a:pt x="2083072" y="303283"/>
                    <a:pt x="2093071" y="341944"/>
                  </a:cubicBezTo>
                  <a:cubicBezTo>
                    <a:pt x="2103737" y="379271"/>
                    <a:pt x="2099071" y="384602"/>
                    <a:pt x="2050411" y="383936"/>
                  </a:cubicBezTo>
                  <a:cubicBezTo>
                    <a:pt x="2050411" y="383936"/>
                    <a:pt x="2041745" y="384602"/>
                    <a:pt x="2034415" y="386602"/>
                  </a:cubicBezTo>
                  <a:cubicBezTo>
                    <a:pt x="2001754" y="393935"/>
                    <a:pt x="1985756" y="386602"/>
                    <a:pt x="1983089" y="354607"/>
                  </a:cubicBezTo>
                  <a:cubicBezTo>
                    <a:pt x="1979756" y="312615"/>
                    <a:pt x="1973757" y="271955"/>
                    <a:pt x="1967093" y="230628"/>
                  </a:cubicBezTo>
                  <a:cubicBezTo>
                    <a:pt x="1961760" y="197300"/>
                    <a:pt x="1986422" y="174637"/>
                    <a:pt x="2023083" y="172638"/>
                  </a:cubicBezTo>
                  <a:close/>
                  <a:moveTo>
                    <a:pt x="877283" y="168637"/>
                  </a:moveTo>
                  <a:cubicBezTo>
                    <a:pt x="915276" y="164638"/>
                    <a:pt x="931941" y="181303"/>
                    <a:pt x="927941" y="218631"/>
                  </a:cubicBezTo>
                  <a:cubicBezTo>
                    <a:pt x="926608" y="232627"/>
                    <a:pt x="925275" y="247293"/>
                    <a:pt x="923275" y="261289"/>
                  </a:cubicBezTo>
                  <a:cubicBezTo>
                    <a:pt x="919276" y="299284"/>
                    <a:pt x="895280" y="314616"/>
                    <a:pt x="860618" y="301950"/>
                  </a:cubicBezTo>
                  <a:cubicBezTo>
                    <a:pt x="857952" y="300617"/>
                    <a:pt x="854619" y="299950"/>
                    <a:pt x="851952" y="299950"/>
                  </a:cubicBezTo>
                  <a:cubicBezTo>
                    <a:pt x="815291" y="294617"/>
                    <a:pt x="815291" y="294617"/>
                    <a:pt x="817291" y="250626"/>
                  </a:cubicBezTo>
                  <a:cubicBezTo>
                    <a:pt x="816624" y="224628"/>
                    <a:pt x="823290" y="193966"/>
                    <a:pt x="857952" y="176636"/>
                  </a:cubicBezTo>
                  <a:cubicBezTo>
                    <a:pt x="863951" y="173303"/>
                    <a:pt x="870617" y="169970"/>
                    <a:pt x="877283" y="168637"/>
                  </a:cubicBezTo>
                  <a:close/>
                  <a:moveTo>
                    <a:pt x="2152394" y="156641"/>
                  </a:moveTo>
                  <a:cubicBezTo>
                    <a:pt x="2189054" y="156641"/>
                    <a:pt x="2208383" y="169306"/>
                    <a:pt x="2219715" y="204632"/>
                  </a:cubicBezTo>
                  <a:cubicBezTo>
                    <a:pt x="2230381" y="236629"/>
                    <a:pt x="2239711" y="269290"/>
                    <a:pt x="2247044" y="301952"/>
                  </a:cubicBezTo>
                  <a:cubicBezTo>
                    <a:pt x="2254376" y="332613"/>
                    <a:pt x="2245044" y="346610"/>
                    <a:pt x="2213716" y="355942"/>
                  </a:cubicBezTo>
                  <a:cubicBezTo>
                    <a:pt x="2203053" y="359275"/>
                    <a:pt x="2192387" y="361942"/>
                    <a:pt x="2181722" y="365275"/>
                  </a:cubicBezTo>
                  <a:cubicBezTo>
                    <a:pt x="2142395" y="378605"/>
                    <a:pt x="2118399" y="367274"/>
                    <a:pt x="2109067" y="327280"/>
                  </a:cubicBezTo>
                  <a:cubicBezTo>
                    <a:pt x="2101070" y="293286"/>
                    <a:pt x="2095071" y="259291"/>
                    <a:pt x="2091071" y="224630"/>
                  </a:cubicBezTo>
                  <a:cubicBezTo>
                    <a:pt x="2086405" y="183969"/>
                    <a:pt x="2112400" y="156641"/>
                    <a:pt x="2152394" y="156641"/>
                  </a:cubicBezTo>
                  <a:close/>
                  <a:moveTo>
                    <a:pt x="984096" y="151392"/>
                  </a:moveTo>
                  <a:cubicBezTo>
                    <a:pt x="991595" y="149475"/>
                    <a:pt x="999927" y="150975"/>
                    <a:pt x="1009259" y="156641"/>
                  </a:cubicBezTo>
                  <a:cubicBezTo>
                    <a:pt x="1028589" y="168640"/>
                    <a:pt x="1059250" y="171973"/>
                    <a:pt x="1048587" y="206635"/>
                  </a:cubicBezTo>
                  <a:cubicBezTo>
                    <a:pt x="1045920" y="215299"/>
                    <a:pt x="1043921" y="223965"/>
                    <a:pt x="1043921" y="233297"/>
                  </a:cubicBezTo>
                  <a:cubicBezTo>
                    <a:pt x="1045254" y="273291"/>
                    <a:pt x="1015925" y="301287"/>
                    <a:pt x="975931" y="299287"/>
                  </a:cubicBezTo>
                  <a:cubicBezTo>
                    <a:pt x="944602" y="298620"/>
                    <a:pt x="934603" y="287288"/>
                    <a:pt x="934603" y="251293"/>
                  </a:cubicBezTo>
                  <a:cubicBezTo>
                    <a:pt x="936603" y="223298"/>
                    <a:pt x="944602" y="193303"/>
                    <a:pt x="963932" y="166641"/>
                  </a:cubicBezTo>
                  <a:cubicBezTo>
                    <a:pt x="969931" y="158641"/>
                    <a:pt x="976597" y="153309"/>
                    <a:pt x="984096" y="151392"/>
                  </a:cubicBezTo>
                  <a:close/>
                  <a:moveTo>
                    <a:pt x="2317032" y="133977"/>
                  </a:moveTo>
                  <a:cubicBezTo>
                    <a:pt x="2355026" y="134643"/>
                    <a:pt x="2364358" y="143309"/>
                    <a:pt x="2364358" y="177970"/>
                  </a:cubicBezTo>
                  <a:cubicBezTo>
                    <a:pt x="2364358" y="215298"/>
                    <a:pt x="2371691" y="250624"/>
                    <a:pt x="2384354" y="285952"/>
                  </a:cubicBezTo>
                  <a:cubicBezTo>
                    <a:pt x="2397019" y="323279"/>
                    <a:pt x="2390353" y="331945"/>
                    <a:pt x="2351693" y="333278"/>
                  </a:cubicBezTo>
                  <a:cubicBezTo>
                    <a:pt x="2343696" y="333278"/>
                    <a:pt x="2333697" y="331945"/>
                    <a:pt x="2327698" y="335945"/>
                  </a:cubicBezTo>
                  <a:cubicBezTo>
                    <a:pt x="2295037" y="354607"/>
                    <a:pt x="2280372" y="334611"/>
                    <a:pt x="2267709" y="309949"/>
                  </a:cubicBezTo>
                  <a:cubicBezTo>
                    <a:pt x="2249044" y="271955"/>
                    <a:pt x="2241714" y="229961"/>
                    <a:pt x="2233714" y="189301"/>
                  </a:cubicBezTo>
                  <a:cubicBezTo>
                    <a:pt x="2229715" y="170638"/>
                    <a:pt x="2239714" y="155973"/>
                    <a:pt x="2258376" y="147975"/>
                  </a:cubicBezTo>
                  <a:cubicBezTo>
                    <a:pt x="2277708" y="139310"/>
                    <a:pt x="2299036" y="135310"/>
                    <a:pt x="2317032" y="133977"/>
                  </a:cubicBezTo>
                  <a:close/>
                  <a:moveTo>
                    <a:pt x="1111908" y="133310"/>
                  </a:moveTo>
                  <a:cubicBezTo>
                    <a:pt x="1133237" y="139309"/>
                    <a:pt x="1163899" y="135976"/>
                    <a:pt x="1165232" y="171971"/>
                  </a:cubicBezTo>
                  <a:cubicBezTo>
                    <a:pt x="1165899" y="181970"/>
                    <a:pt x="1166566" y="191969"/>
                    <a:pt x="1167232" y="202633"/>
                  </a:cubicBezTo>
                  <a:cubicBezTo>
                    <a:pt x="1169232" y="259959"/>
                    <a:pt x="1145236" y="283954"/>
                    <a:pt x="1093245" y="275955"/>
                  </a:cubicBezTo>
                  <a:cubicBezTo>
                    <a:pt x="1075913" y="273289"/>
                    <a:pt x="1063914" y="264623"/>
                    <a:pt x="1061916" y="247293"/>
                  </a:cubicBezTo>
                  <a:cubicBezTo>
                    <a:pt x="1058583" y="217965"/>
                    <a:pt x="1058583" y="187969"/>
                    <a:pt x="1067247" y="159307"/>
                  </a:cubicBezTo>
                  <a:cubicBezTo>
                    <a:pt x="1074580" y="136643"/>
                    <a:pt x="1090578" y="127312"/>
                    <a:pt x="1111908" y="133310"/>
                  </a:cubicBezTo>
                  <a:close/>
                  <a:moveTo>
                    <a:pt x="2973590" y="132644"/>
                  </a:moveTo>
                  <a:cubicBezTo>
                    <a:pt x="2975590" y="132644"/>
                    <a:pt x="2977590" y="132644"/>
                    <a:pt x="2979589" y="132644"/>
                  </a:cubicBezTo>
                  <a:cubicBezTo>
                    <a:pt x="3021582" y="132644"/>
                    <a:pt x="3034914" y="147307"/>
                    <a:pt x="3032914" y="189301"/>
                  </a:cubicBezTo>
                  <a:cubicBezTo>
                    <a:pt x="3031581" y="217297"/>
                    <a:pt x="2993586" y="247292"/>
                    <a:pt x="2964924" y="243961"/>
                  </a:cubicBezTo>
                  <a:cubicBezTo>
                    <a:pt x="2948927" y="241961"/>
                    <a:pt x="2941595" y="231962"/>
                    <a:pt x="2938928" y="217963"/>
                  </a:cubicBezTo>
                  <a:cubicBezTo>
                    <a:pt x="2936262" y="204633"/>
                    <a:pt x="2936262" y="191301"/>
                    <a:pt x="2934262" y="178638"/>
                  </a:cubicBezTo>
                  <a:cubicBezTo>
                    <a:pt x="2926929" y="132644"/>
                    <a:pt x="2926929" y="132644"/>
                    <a:pt x="2973590" y="132644"/>
                  </a:cubicBezTo>
                  <a:close/>
                  <a:moveTo>
                    <a:pt x="2454345" y="130979"/>
                  </a:moveTo>
                  <a:cubicBezTo>
                    <a:pt x="2467676" y="130479"/>
                    <a:pt x="2481007" y="132978"/>
                    <a:pt x="2494338" y="140643"/>
                  </a:cubicBezTo>
                  <a:cubicBezTo>
                    <a:pt x="2497005" y="141976"/>
                    <a:pt x="2499671" y="144642"/>
                    <a:pt x="2500338" y="147309"/>
                  </a:cubicBezTo>
                  <a:cubicBezTo>
                    <a:pt x="2509004" y="194635"/>
                    <a:pt x="2527000" y="239960"/>
                    <a:pt x="2525000" y="288620"/>
                  </a:cubicBezTo>
                  <a:cubicBezTo>
                    <a:pt x="2523000" y="319948"/>
                    <a:pt x="2492339" y="338611"/>
                    <a:pt x="2447680" y="337944"/>
                  </a:cubicBezTo>
                  <a:cubicBezTo>
                    <a:pt x="2425016" y="339944"/>
                    <a:pt x="2407019" y="327947"/>
                    <a:pt x="2401020" y="303283"/>
                  </a:cubicBezTo>
                  <a:cubicBezTo>
                    <a:pt x="2391687" y="264622"/>
                    <a:pt x="2383023" y="225297"/>
                    <a:pt x="2385021" y="185303"/>
                  </a:cubicBezTo>
                  <a:cubicBezTo>
                    <a:pt x="2385688" y="164640"/>
                    <a:pt x="2392354" y="146642"/>
                    <a:pt x="2414352" y="139310"/>
                  </a:cubicBezTo>
                  <a:cubicBezTo>
                    <a:pt x="2427683" y="134978"/>
                    <a:pt x="2441014" y="131479"/>
                    <a:pt x="2454345" y="130979"/>
                  </a:cubicBezTo>
                  <a:close/>
                  <a:moveTo>
                    <a:pt x="3321529" y="126646"/>
                  </a:moveTo>
                  <a:cubicBezTo>
                    <a:pt x="3333526" y="141309"/>
                    <a:pt x="3330193" y="157307"/>
                    <a:pt x="3336192" y="169972"/>
                  </a:cubicBezTo>
                  <a:cubicBezTo>
                    <a:pt x="3339525" y="177969"/>
                    <a:pt x="3332195" y="182635"/>
                    <a:pt x="3326862" y="187301"/>
                  </a:cubicBezTo>
                  <a:cubicBezTo>
                    <a:pt x="3324862" y="188635"/>
                    <a:pt x="3320196" y="189301"/>
                    <a:pt x="3318196" y="187968"/>
                  </a:cubicBezTo>
                  <a:cubicBezTo>
                    <a:pt x="3310863" y="183302"/>
                    <a:pt x="3316196" y="177303"/>
                    <a:pt x="3316863" y="171972"/>
                  </a:cubicBezTo>
                  <a:cubicBezTo>
                    <a:pt x="3318863" y="157974"/>
                    <a:pt x="3319529" y="143975"/>
                    <a:pt x="3321529" y="126646"/>
                  </a:cubicBezTo>
                  <a:close/>
                  <a:moveTo>
                    <a:pt x="3179552" y="126645"/>
                  </a:moveTo>
                  <a:cubicBezTo>
                    <a:pt x="3199550" y="123978"/>
                    <a:pt x="3203547" y="152642"/>
                    <a:pt x="3206880" y="170638"/>
                  </a:cubicBezTo>
                  <a:cubicBezTo>
                    <a:pt x="3216212" y="223297"/>
                    <a:pt x="3204216" y="243293"/>
                    <a:pt x="3153557" y="249959"/>
                  </a:cubicBezTo>
                  <a:cubicBezTo>
                    <a:pt x="3170220" y="236627"/>
                    <a:pt x="3174219" y="221964"/>
                    <a:pt x="3172886" y="205965"/>
                  </a:cubicBezTo>
                  <a:cubicBezTo>
                    <a:pt x="3172222" y="195966"/>
                    <a:pt x="3171553" y="185303"/>
                    <a:pt x="3170220" y="175304"/>
                  </a:cubicBezTo>
                  <a:cubicBezTo>
                    <a:pt x="3168222" y="157306"/>
                    <a:pt x="3162889" y="128644"/>
                    <a:pt x="3179552" y="126645"/>
                  </a:cubicBezTo>
                  <a:close/>
                  <a:moveTo>
                    <a:pt x="935769" y="123897"/>
                  </a:moveTo>
                  <a:cubicBezTo>
                    <a:pt x="939268" y="122980"/>
                    <a:pt x="942600" y="122980"/>
                    <a:pt x="945267" y="125980"/>
                  </a:cubicBezTo>
                  <a:cubicBezTo>
                    <a:pt x="951266" y="132645"/>
                    <a:pt x="945267" y="141311"/>
                    <a:pt x="943933" y="148644"/>
                  </a:cubicBezTo>
                  <a:cubicBezTo>
                    <a:pt x="941934" y="159310"/>
                    <a:pt x="933937" y="159310"/>
                    <a:pt x="925271" y="157977"/>
                  </a:cubicBezTo>
                  <a:cubicBezTo>
                    <a:pt x="913939" y="155977"/>
                    <a:pt x="903276" y="153310"/>
                    <a:pt x="887944" y="150644"/>
                  </a:cubicBezTo>
                  <a:cubicBezTo>
                    <a:pt x="899276" y="135311"/>
                    <a:pt x="911273" y="130645"/>
                    <a:pt x="925271" y="127312"/>
                  </a:cubicBezTo>
                  <a:cubicBezTo>
                    <a:pt x="928604" y="126646"/>
                    <a:pt x="932270" y="124813"/>
                    <a:pt x="935769" y="123897"/>
                  </a:cubicBezTo>
                  <a:close/>
                  <a:moveTo>
                    <a:pt x="3119898" y="123490"/>
                  </a:moveTo>
                  <a:cubicBezTo>
                    <a:pt x="3142519" y="125271"/>
                    <a:pt x="3153893" y="143644"/>
                    <a:pt x="3152893" y="176639"/>
                  </a:cubicBezTo>
                  <a:cubicBezTo>
                    <a:pt x="3151560" y="224631"/>
                    <a:pt x="3134228" y="239963"/>
                    <a:pt x="3089569" y="235963"/>
                  </a:cubicBezTo>
                  <a:cubicBezTo>
                    <a:pt x="3070238" y="233963"/>
                    <a:pt x="3059574" y="224631"/>
                    <a:pt x="3056241" y="206635"/>
                  </a:cubicBezTo>
                  <a:cubicBezTo>
                    <a:pt x="3054908" y="200635"/>
                    <a:pt x="3054241" y="194636"/>
                    <a:pt x="3053575" y="188636"/>
                  </a:cubicBezTo>
                  <a:cubicBezTo>
                    <a:pt x="3052908" y="171306"/>
                    <a:pt x="3036243" y="153308"/>
                    <a:pt x="3044909" y="139311"/>
                  </a:cubicBezTo>
                  <a:cubicBezTo>
                    <a:pt x="3054241" y="124646"/>
                    <a:pt x="3076904" y="131979"/>
                    <a:pt x="3093569" y="127312"/>
                  </a:cubicBezTo>
                  <a:cubicBezTo>
                    <a:pt x="3103567" y="124146"/>
                    <a:pt x="3112357" y="122896"/>
                    <a:pt x="3119898" y="123490"/>
                  </a:cubicBezTo>
                  <a:close/>
                  <a:moveTo>
                    <a:pt x="1218367" y="123313"/>
                  </a:moveTo>
                  <a:cubicBezTo>
                    <a:pt x="1223137" y="123730"/>
                    <a:pt x="1228886" y="125980"/>
                    <a:pt x="1235885" y="130646"/>
                  </a:cubicBezTo>
                  <a:cubicBezTo>
                    <a:pt x="1237885" y="131979"/>
                    <a:pt x="1241884" y="131979"/>
                    <a:pt x="1244551" y="131979"/>
                  </a:cubicBezTo>
                  <a:cubicBezTo>
                    <a:pt x="1298542" y="135310"/>
                    <a:pt x="1301875" y="138643"/>
                    <a:pt x="1301875" y="196635"/>
                  </a:cubicBezTo>
                  <a:cubicBezTo>
                    <a:pt x="1301875" y="198634"/>
                    <a:pt x="1301875" y="207965"/>
                    <a:pt x="1303208" y="217297"/>
                  </a:cubicBezTo>
                  <a:cubicBezTo>
                    <a:pt x="1305874" y="241292"/>
                    <a:pt x="1285212" y="258624"/>
                    <a:pt x="1261883" y="252625"/>
                  </a:cubicBezTo>
                  <a:cubicBezTo>
                    <a:pt x="1249217" y="249292"/>
                    <a:pt x="1235885" y="245959"/>
                    <a:pt x="1222554" y="246625"/>
                  </a:cubicBezTo>
                  <a:cubicBezTo>
                    <a:pt x="1194560" y="247292"/>
                    <a:pt x="1186561" y="231962"/>
                    <a:pt x="1187227" y="207965"/>
                  </a:cubicBezTo>
                  <a:cubicBezTo>
                    <a:pt x="1187894" y="189969"/>
                    <a:pt x="1189893" y="171304"/>
                    <a:pt x="1194560" y="153308"/>
                  </a:cubicBezTo>
                  <a:cubicBezTo>
                    <a:pt x="1198558" y="137311"/>
                    <a:pt x="1204057" y="122063"/>
                    <a:pt x="1218367" y="123313"/>
                  </a:cubicBezTo>
                  <a:close/>
                  <a:moveTo>
                    <a:pt x="2578875" y="119960"/>
                  </a:moveTo>
                  <a:cubicBezTo>
                    <a:pt x="2589029" y="120147"/>
                    <a:pt x="2600486" y="122980"/>
                    <a:pt x="2612984" y="128646"/>
                  </a:cubicBezTo>
                  <a:cubicBezTo>
                    <a:pt x="2626982" y="135312"/>
                    <a:pt x="2635648" y="144644"/>
                    <a:pt x="2636982" y="161307"/>
                  </a:cubicBezTo>
                  <a:cubicBezTo>
                    <a:pt x="2640315" y="197968"/>
                    <a:pt x="2644314" y="234629"/>
                    <a:pt x="2663644" y="267291"/>
                  </a:cubicBezTo>
                  <a:cubicBezTo>
                    <a:pt x="2667643" y="273957"/>
                    <a:pt x="2670310" y="281954"/>
                    <a:pt x="2660311" y="288620"/>
                  </a:cubicBezTo>
                  <a:cubicBezTo>
                    <a:pt x="2611651" y="323281"/>
                    <a:pt x="2550993" y="300619"/>
                    <a:pt x="2538330" y="241962"/>
                  </a:cubicBezTo>
                  <a:cubicBezTo>
                    <a:pt x="2534330" y="223297"/>
                    <a:pt x="2532331" y="203968"/>
                    <a:pt x="2529664" y="184636"/>
                  </a:cubicBezTo>
                  <a:cubicBezTo>
                    <a:pt x="2529664" y="142643"/>
                    <a:pt x="2548411" y="119398"/>
                    <a:pt x="2578875" y="119960"/>
                  </a:cubicBezTo>
                  <a:close/>
                  <a:moveTo>
                    <a:pt x="2827947" y="116721"/>
                  </a:moveTo>
                  <a:cubicBezTo>
                    <a:pt x="2859442" y="115814"/>
                    <a:pt x="2898436" y="132812"/>
                    <a:pt x="2908933" y="157309"/>
                  </a:cubicBezTo>
                  <a:cubicBezTo>
                    <a:pt x="2917266" y="176639"/>
                    <a:pt x="2922599" y="195469"/>
                    <a:pt x="2921349" y="213300"/>
                  </a:cubicBezTo>
                  <a:lnTo>
                    <a:pt x="2894711" y="262479"/>
                  </a:lnTo>
                  <a:lnTo>
                    <a:pt x="2883938" y="260710"/>
                  </a:lnTo>
                  <a:cubicBezTo>
                    <a:pt x="2880105" y="261626"/>
                    <a:pt x="2876272" y="263293"/>
                    <a:pt x="2872272" y="263293"/>
                  </a:cubicBezTo>
                  <a:cubicBezTo>
                    <a:pt x="2840277" y="264624"/>
                    <a:pt x="2816948" y="253294"/>
                    <a:pt x="2803618" y="222632"/>
                  </a:cubicBezTo>
                  <a:cubicBezTo>
                    <a:pt x="2794285" y="200634"/>
                    <a:pt x="2786953" y="178638"/>
                    <a:pt x="2785619" y="155309"/>
                  </a:cubicBezTo>
                  <a:cubicBezTo>
                    <a:pt x="2784953" y="141977"/>
                    <a:pt x="2788952" y="131311"/>
                    <a:pt x="2800285" y="123980"/>
                  </a:cubicBezTo>
                  <a:cubicBezTo>
                    <a:pt x="2807783" y="119314"/>
                    <a:pt x="2817449" y="117023"/>
                    <a:pt x="2827947" y="116721"/>
                  </a:cubicBezTo>
                  <a:close/>
                  <a:moveTo>
                    <a:pt x="3240209" y="115314"/>
                  </a:moveTo>
                  <a:cubicBezTo>
                    <a:pt x="3260872" y="119312"/>
                    <a:pt x="3286203" y="119978"/>
                    <a:pt x="3292201" y="148642"/>
                  </a:cubicBezTo>
                  <a:cubicBezTo>
                    <a:pt x="3298200" y="177971"/>
                    <a:pt x="3286203" y="199967"/>
                    <a:pt x="3258872" y="212632"/>
                  </a:cubicBezTo>
                  <a:cubicBezTo>
                    <a:pt x="3250208" y="216632"/>
                    <a:pt x="3240209" y="219296"/>
                    <a:pt x="3228877" y="223296"/>
                  </a:cubicBezTo>
                  <a:cubicBezTo>
                    <a:pt x="3228210" y="193301"/>
                    <a:pt x="3227543" y="166639"/>
                    <a:pt x="3218213" y="140643"/>
                  </a:cubicBezTo>
                  <a:cubicBezTo>
                    <a:pt x="3212213" y="123311"/>
                    <a:pt x="3222213" y="111314"/>
                    <a:pt x="3240209" y="115314"/>
                  </a:cubicBezTo>
                  <a:close/>
                  <a:moveTo>
                    <a:pt x="2720964" y="113981"/>
                  </a:moveTo>
                  <a:cubicBezTo>
                    <a:pt x="2759624" y="111981"/>
                    <a:pt x="2770290" y="119980"/>
                    <a:pt x="2776289" y="157972"/>
                  </a:cubicBezTo>
                  <a:cubicBezTo>
                    <a:pt x="2779620" y="179303"/>
                    <a:pt x="2779620" y="200632"/>
                    <a:pt x="2782953" y="221961"/>
                  </a:cubicBezTo>
                  <a:cubicBezTo>
                    <a:pt x="2788286" y="261288"/>
                    <a:pt x="2782953" y="269287"/>
                    <a:pt x="2743628" y="271287"/>
                  </a:cubicBezTo>
                  <a:cubicBezTo>
                    <a:pt x="2738962" y="271953"/>
                    <a:pt x="2733629" y="271953"/>
                    <a:pt x="2728296" y="271953"/>
                  </a:cubicBezTo>
                  <a:cubicBezTo>
                    <a:pt x="2677639" y="271287"/>
                    <a:pt x="2670973" y="266620"/>
                    <a:pt x="2660974" y="216630"/>
                  </a:cubicBezTo>
                  <a:cubicBezTo>
                    <a:pt x="2659641" y="209964"/>
                    <a:pt x="2658308" y="202632"/>
                    <a:pt x="2656975" y="195299"/>
                  </a:cubicBezTo>
                  <a:cubicBezTo>
                    <a:pt x="2644978" y="131310"/>
                    <a:pt x="2655642" y="117314"/>
                    <a:pt x="2720964" y="113981"/>
                  </a:cubicBezTo>
                  <a:close/>
                  <a:moveTo>
                    <a:pt x="1407762" y="104743"/>
                  </a:moveTo>
                  <a:cubicBezTo>
                    <a:pt x="1437226" y="106274"/>
                    <a:pt x="1443351" y="122146"/>
                    <a:pt x="1443851" y="170639"/>
                  </a:cubicBezTo>
                  <a:cubicBezTo>
                    <a:pt x="1444517" y="226630"/>
                    <a:pt x="1408523" y="246628"/>
                    <a:pt x="1353199" y="241295"/>
                  </a:cubicBezTo>
                  <a:cubicBezTo>
                    <a:pt x="1309206" y="237295"/>
                    <a:pt x="1319205" y="214631"/>
                    <a:pt x="1319871" y="190635"/>
                  </a:cubicBezTo>
                  <a:cubicBezTo>
                    <a:pt x="1320538" y="180636"/>
                    <a:pt x="1321871" y="169972"/>
                    <a:pt x="1321871" y="159973"/>
                  </a:cubicBezTo>
                  <a:cubicBezTo>
                    <a:pt x="1321205" y="126645"/>
                    <a:pt x="1335202" y="111315"/>
                    <a:pt x="1369862" y="107315"/>
                  </a:cubicBezTo>
                  <a:cubicBezTo>
                    <a:pt x="1385526" y="105316"/>
                    <a:pt x="1397941" y="104232"/>
                    <a:pt x="1407762" y="104743"/>
                  </a:cubicBezTo>
                  <a:close/>
                  <a:moveTo>
                    <a:pt x="1064582" y="98650"/>
                  </a:moveTo>
                  <a:cubicBezTo>
                    <a:pt x="1073246" y="97316"/>
                    <a:pt x="1081912" y="98650"/>
                    <a:pt x="1086578" y="106649"/>
                  </a:cubicBezTo>
                  <a:cubicBezTo>
                    <a:pt x="1091244" y="115315"/>
                    <a:pt x="1080578" y="117982"/>
                    <a:pt x="1076579" y="122648"/>
                  </a:cubicBezTo>
                  <a:cubicBezTo>
                    <a:pt x="1063249" y="139312"/>
                    <a:pt x="1049917" y="149312"/>
                    <a:pt x="1027921" y="134646"/>
                  </a:cubicBezTo>
                  <a:cubicBezTo>
                    <a:pt x="1019922" y="129313"/>
                    <a:pt x="1007257" y="132646"/>
                    <a:pt x="990594" y="131313"/>
                  </a:cubicBezTo>
                  <a:cubicBezTo>
                    <a:pt x="1016589" y="112649"/>
                    <a:pt x="1039251" y="102649"/>
                    <a:pt x="1064582" y="98650"/>
                  </a:cubicBezTo>
                  <a:close/>
                  <a:moveTo>
                    <a:pt x="1164813" y="93318"/>
                  </a:moveTo>
                  <a:cubicBezTo>
                    <a:pt x="1176395" y="91985"/>
                    <a:pt x="1189227" y="93985"/>
                    <a:pt x="1207891" y="98651"/>
                  </a:cubicBezTo>
                  <a:cubicBezTo>
                    <a:pt x="1189893" y="131313"/>
                    <a:pt x="1172563" y="133979"/>
                    <a:pt x="1129235" y="107982"/>
                  </a:cubicBezTo>
                  <a:cubicBezTo>
                    <a:pt x="1142900" y="99317"/>
                    <a:pt x="1153232" y="94651"/>
                    <a:pt x="1164813" y="93318"/>
                  </a:cubicBezTo>
                  <a:close/>
                  <a:moveTo>
                    <a:pt x="1529421" y="84903"/>
                  </a:moveTo>
                  <a:cubicBezTo>
                    <a:pt x="1541669" y="86986"/>
                    <a:pt x="1553500" y="91986"/>
                    <a:pt x="1564498" y="99985"/>
                  </a:cubicBezTo>
                  <a:cubicBezTo>
                    <a:pt x="1581163" y="111315"/>
                    <a:pt x="1568498" y="129980"/>
                    <a:pt x="1573164" y="141311"/>
                  </a:cubicBezTo>
                  <a:cubicBezTo>
                    <a:pt x="1572498" y="161975"/>
                    <a:pt x="1573831" y="178639"/>
                    <a:pt x="1566499" y="193304"/>
                  </a:cubicBezTo>
                  <a:cubicBezTo>
                    <a:pt x="1555167" y="217300"/>
                    <a:pt x="1539836" y="235298"/>
                    <a:pt x="1509174" y="222632"/>
                  </a:cubicBezTo>
                  <a:cubicBezTo>
                    <a:pt x="1506508" y="221299"/>
                    <a:pt x="1503175" y="221299"/>
                    <a:pt x="1500509" y="220633"/>
                  </a:cubicBezTo>
                  <a:cubicBezTo>
                    <a:pt x="1455850" y="213300"/>
                    <a:pt x="1447184" y="199303"/>
                    <a:pt x="1461183" y="155309"/>
                  </a:cubicBezTo>
                  <a:cubicBezTo>
                    <a:pt x="1463847" y="147310"/>
                    <a:pt x="1466513" y="139979"/>
                    <a:pt x="1467180" y="131980"/>
                  </a:cubicBezTo>
                  <a:cubicBezTo>
                    <a:pt x="1469179" y="113315"/>
                    <a:pt x="1469846" y="93319"/>
                    <a:pt x="1491844" y="87320"/>
                  </a:cubicBezTo>
                  <a:cubicBezTo>
                    <a:pt x="1504509" y="83653"/>
                    <a:pt x="1517173" y="82820"/>
                    <a:pt x="1529421" y="84903"/>
                  </a:cubicBezTo>
                  <a:close/>
                  <a:moveTo>
                    <a:pt x="2489119" y="77550"/>
                  </a:moveTo>
                  <a:cubicBezTo>
                    <a:pt x="2512085" y="74488"/>
                    <a:pt x="2533831" y="85486"/>
                    <a:pt x="2556328" y="91986"/>
                  </a:cubicBezTo>
                  <a:cubicBezTo>
                    <a:pt x="2532332" y="127982"/>
                    <a:pt x="2501670" y="125982"/>
                    <a:pt x="2468342" y="113983"/>
                  </a:cubicBezTo>
                  <a:cubicBezTo>
                    <a:pt x="2461676" y="111316"/>
                    <a:pt x="2454345" y="110650"/>
                    <a:pt x="2453012" y="101319"/>
                  </a:cubicBezTo>
                  <a:cubicBezTo>
                    <a:pt x="2451678" y="91986"/>
                    <a:pt x="2460342" y="89319"/>
                    <a:pt x="2465675" y="85986"/>
                  </a:cubicBezTo>
                  <a:cubicBezTo>
                    <a:pt x="2473674" y="81154"/>
                    <a:pt x="2481464" y="78571"/>
                    <a:pt x="2489119" y="77550"/>
                  </a:cubicBezTo>
                  <a:close/>
                  <a:moveTo>
                    <a:pt x="1654294" y="69040"/>
                  </a:moveTo>
                  <a:cubicBezTo>
                    <a:pt x="1669227" y="66613"/>
                    <a:pt x="1686141" y="67655"/>
                    <a:pt x="1704471" y="72654"/>
                  </a:cubicBezTo>
                  <a:cubicBezTo>
                    <a:pt x="1706471" y="73320"/>
                    <a:pt x="1708471" y="74654"/>
                    <a:pt x="1710471" y="73987"/>
                  </a:cubicBezTo>
                  <a:cubicBezTo>
                    <a:pt x="1746465" y="73987"/>
                    <a:pt x="1757795" y="90652"/>
                    <a:pt x="1745798" y="119980"/>
                  </a:cubicBezTo>
                  <a:cubicBezTo>
                    <a:pt x="1745131" y="129310"/>
                    <a:pt x="1744465" y="134643"/>
                    <a:pt x="1744465" y="139976"/>
                  </a:cubicBezTo>
                  <a:cubicBezTo>
                    <a:pt x="1745131" y="163971"/>
                    <a:pt x="1737132" y="175303"/>
                    <a:pt x="1711137" y="183303"/>
                  </a:cubicBezTo>
                  <a:cubicBezTo>
                    <a:pt x="1679809" y="192635"/>
                    <a:pt x="1649814" y="198632"/>
                    <a:pt x="1617154" y="197299"/>
                  </a:cubicBezTo>
                  <a:cubicBezTo>
                    <a:pt x="1597157" y="196632"/>
                    <a:pt x="1589825" y="189968"/>
                    <a:pt x="1588492" y="171304"/>
                  </a:cubicBezTo>
                  <a:cubicBezTo>
                    <a:pt x="1582494" y="114813"/>
                    <a:pt x="1609489" y="76320"/>
                    <a:pt x="1654294" y="69040"/>
                  </a:cubicBezTo>
                  <a:close/>
                  <a:moveTo>
                    <a:pt x="1362533" y="65324"/>
                  </a:moveTo>
                  <a:cubicBezTo>
                    <a:pt x="1337871" y="118650"/>
                    <a:pt x="1302543" y="127983"/>
                    <a:pt x="1225220" y="99320"/>
                  </a:cubicBezTo>
                  <a:cubicBezTo>
                    <a:pt x="1268548" y="65324"/>
                    <a:pt x="1316539" y="73990"/>
                    <a:pt x="1362533" y="65324"/>
                  </a:cubicBezTo>
                  <a:close/>
                  <a:moveTo>
                    <a:pt x="2318950" y="64323"/>
                  </a:moveTo>
                  <a:cubicBezTo>
                    <a:pt x="2324866" y="63156"/>
                    <a:pt x="2332031" y="64322"/>
                    <a:pt x="2339030" y="64655"/>
                  </a:cubicBezTo>
                  <a:cubicBezTo>
                    <a:pt x="2365693" y="65988"/>
                    <a:pt x="2391688" y="66655"/>
                    <a:pt x="2418350" y="67321"/>
                  </a:cubicBezTo>
                  <a:cubicBezTo>
                    <a:pt x="2427016" y="67321"/>
                    <a:pt x="2438348" y="63989"/>
                    <a:pt x="2439682" y="77987"/>
                  </a:cubicBezTo>
                  <a:cubicBezTo>
                    <a:pt x="2440348" y="89986"/>
                    <a:pt x="2447014" y="105982"/>
                    <a:pt x="2433016" y="111314"/>
                  </a:cubicBezTo>
                  <a:cubicBezTo>
                    <a:pt x="2412353" y="117980"/>
                    <a:pt x="2394355" y="131310"/>
                    <a:pt x="2371692" y="128646"/>
                  </a:cubicBezTo>
                  <a:cubicBezTo>
                    <a:pt x="2355027" y="129312"/>
                    <a:pt x="2339030" y="124646"/>
                    <a:pt x="2324365" y="118647"/>
                  </a:cubicBezTo>
                  <a:cubicBezTo>
                    <a:pt x="2306369" y="110648"/>
                    <a:pt x="2302369" y="95318"/>
                    <a:pt x="2306369" y="77987"/>
                  </a:cubicBezTo>
                  <a:cubicBezTo>
                    <a:pt x="2308369" y="68989"/>
                    <a:pt x="2313034" y="65489"/>
                    <a:pt x="2318950" y="64323"/>
                  </a:cubicBezTo>
                  <a:close/>
                  <a:moveTo>
                    <a:pt x="1843781" y="47992"/>
                  </a:moveTo>
                  <a:cubicBezTo>
                    <a:pt x="1867110" y="49325"/>
                    <a:pt x="1883775" y="57324"/>
                    <a:pt x="1875109" y="86653"/>
                  </a:cubicBezTo>
                  <a:cubicBezTo>
                    <a:pt x="1872443" y="95983"/>
                    <a:pt x="1872443" y="106649"/>
                    <a:pt x="1871776" y="116648"/>
                  </a:cubicBezTo>
                  <a:cubicBezTo>
                    <a:pt x="1869110" y="160640"/>
                    <a:pt x="1827117" y="190637"/>
                    <a:pt x="1784459" y="182638"/>
                  </a:cubicBezTo>
                  <a:cubicBezTo>
                    <a:pt x="1759128" y="177972"/>
                    <a:pt x="1754464" y="164640"/>
                    <a:pt x="1757795" y="145977"/>
                  </a:cubicBezTo>
                  <a:cubicBezTo>
                    <a:pt x="1758461" y="80653"/>
                    <a:pt x="1791122" y="44659"/>
                    <a:pt x="1843781" y="47992"/>
                  </a:cubicBezTo>
                  <a:close/>
                  <a:moveTo>
                    <a:pt x="1470742" y="43555"/>
                  </a:moveTo>
                  <a:cubicBezTo>
                    <a:pt x="1480011" y="42951"/>
                    <a:pt x="1488510" y="43659"/>
                    <a:pt x="1495175" y="45992"/>
                  </a:cubicBezTo>
                  <a:cubicBezTo>
                    <a:pt x="1507841" y="50659"/>
                    <a:pt x="1508507" y="53992"/>
                    <a:pt x="1498509" y="63989"/>
                  </a:cubicBezTo>
                  <a:cubicBezTo>
                    <a:pt x="1473179" y="89321"/>
                    <a:pt x="1447182" y="107318"/>
                    <a:pt x="1411853" y="80655"/>
                  </a:cubicBezTo>
                  <a:cubicBezTo>
                    <a:pt x="1409856" y="79322"/>
                    <a:pt x="1405856" y="79322"/>
                    <a:pt x="1403190" y="78655"/>
                  </a:cubicBezTo>
                  <a:cubicBezTo>
                    <a:pt x="1400523" y="77988"/>
                    <a:pt x="1397857" y="76655"/>
                    <a:pt x="1395190" y="75989"/>
                  </a:cubicBezTo>
                  <a:cubicBezTo>
                    <a:pt x="1408188" y="58991"/>
                    <a:pt x="1442933" y="45367"/>
                    <a:pt x="1470742" y="43555"/>
                  </a:cubicBezTo>
                  <a:close/>
                  <a:moveTo>
                    <a:pt x="2200388" y="39326"/>
                  </a:moveTo>
                  <a:cubicBezTo>
                    <a:pt x="2219717" y="42659"/>
                    <a:pt x="2238380" y="47992"/>
                    <a:pt x="2257712" y="50659"/>
                  </a:cubicBezTo>
                  <a:cubicBezTo>
                    <a:pt x="2283707" y="53325"/>
                    <a:pt x="2294373" y="67988"/>
                    <a:pt x="2291707" y="87987"/>
                  </a:cubicBezTo>
                  <a:cubicBezTo>
                    <a:pt x="2290373" y="107983"/>
                    <a:pt x="2294373" y="123979"/>
                    <a:pt x="2270375" y="121981"/>
                  </a:cubicBezTo>
                  <a:cubicBezTo>
                    <a:pt x="2259045" y="120648"/>
                    <a:pt x="2251046" y="131979"/>
                    <a:pt x="2242380" y="139311"/>
                  </a:cubicBezTo>
                  <a:cubicBezTo>
                    <a:pt x="2226383" y="153310"/>
                    <a:pt x="2211051" y="153977"/>
                    <a:pt x="2192388" y="143311"/>
                  </a:cubicBezTo>
                  <a:cubicBezTo>
                    <a:pt x="2176390" y="134645"/>
                    <a:pt x="2167726" y="127979"/>
                    <a:pt x="2174390" y="107316"/>
                  </a:cubicBezTo>
                  <a:cubicBezTo>
                    <a:pt x="2179056" y="92651"/>
                    <a:pt x="2175723" y="74654"/>
                    <a:pt x="2176390" y="58656"/>
                  </a:cubicBezTo>
                  <a:cubicBezTo>
                    <a:pt x="2176390" y="42659"/>
                    <a:pt x="2185056" y="36660"/>
                    <a:pt x="2200388" y="39326"/>
                  </a:cubicBezTo>
                  <a:close/>
                  <a:moveTo>
                    <a:pt x="1933765" y="25328"/>
                  </a:moveTo>
                  <a:cubicBezTo>
                    <a:pt x="1961096" y="23328"/>
                    <a:pt x="1983091" y="35327"/>
                    <a:pt x="2003087" y="52658"/>
                  </a:cubicBezTo>
                  <a:cubicBezTo>
                    <a:pt x="2008420" y="57322"/>
                    <a:pt x="2003754" y="61988"/>
                    <a:pt x="2001087" y="65988"/>
                  </a:cubicBezTo>
                  <a:cubicBezTo>
                    <a:pt x="1995088" y="77986"/>
                    <a:pt x="1994423" y="90650"/>
                    <a:pt x="1998421" y="101982"/>
                  </a:cubicBezTo>
                  <a:cubicBezTo>
                    <a:pt x="2011753" y="133976"/>
                    <a:pt x="2003754" y="155305"/>
                    <a:pt x="1971759" y="170637"/>
                  </a:cubicBezTo>
                  <a:cubicBezTo>
                    <a:pt x="1954430" y="179302"/>
                    <a:pt x="1940431" y="192632"/>
                    <a:pt x="1927101" y="166637"/>
                  </a:cubicBezTo>
                  <a:cubicBezTo>
                    <a:pt x="1925768" y="163304"/>
                    <a:pt x="1920435" y="159971"/>
                    <a:pt x="1917102" y="160638"/>
                  </a:cubicBezTo>
                  <a:cubicBezTo>
                    <a:pt x="1882441" y="163304"/>
                    <a:pt x="1885108" y="139975"/>
                    <a:pt x="1885774" y="115980"/>
                  </a:cubicBezTo>
                  <a:cubicBezTo>
                    <a:pt x="1888441" y="98649"/>
                    <a:pt x="1889774" y="81319"/>
                    <a:pt x="1893107" y="64655"/>
                  </a:cubicBezTo>
                  <a:cubicBezTo>
                    <a:pt x="1897104" y="42659"/>
                    <a:pt x="1910436" y="27327"/>
                    <a:pt x="1933765" y="25328"/>
                  </a:cubicBezTo>
                  <a:close/>
                  <a:moveTo>
                    <a:pt x="2063743" y="22664"/>
                  </a:moveTo>
                  <a:cubicBezTo>
                    <a:pt x="2073742" y="22664"/>
                    <a:pt x="2084407" y="22664"/>
                    <a:pt x="2094404" y="23331"/>
                  </a:cubicBezTo>
                  <a:cubicBezTo>
                    <a:pt x="2149063" y="25997"/>
                    <a:pt x="2149063" y="26664"/>
                    <a:pt x="2151727" y="81321"/>
                  </a:cubicBezTo>
                  <a:cubicBezTo>
                    <a:pt x="2154394" y="142645"/>
                    <a:pt x="2101737" y="178639"/>
                    <a:pt x="2043747" y="155977"/>
                  </a:cubicBezTo>
                  <a:cubicBezTo>
                    <a:pt x="2037081" y="153311"/>
                    <a:pt x="2029748" y="150644"/>
                    <a:pt x="2029082" y="141978"/>
                  </a:cubicBezTo>
                  <a:cubicBezTo>
                    <a:pt x="2027082" y="111316"/>
                    <a:pt x="2019749" y="80655"/>
                    <a:pt x="2028415" y="50659"/>
                  </a:cubicBezTo>
                  <a:cubicBezTo>
                    <a:pt x="2033748" y="33330"/>
                    <a:pt x="2043747" y="21997"/>
                    <a:pt x="2063743" y="22664"/>
                  </a:cubicBezTo>
                  <a:close/>
                  <a:moveTo>
                    <a:pt x="1654817" y="11748"/>
                  </a:moveTo>
                  <a:cubicBezTo>
                    <a:pt x="1658649" y="10665"/>
                    <a:pt x="1661816" y="11332"/>
                    <a:pt x="1662482" y="17998"/>
                  </a:cubicBezTo>
                  <a:cubicBezTo>
                    <a:pt x="1663149" y="27330"/>
                    <a:pt x="1665148" y="46659"/>
                    <a:pt x="1648484" y="46659"/>
                  </a:cubicBezTo>
                  <a:cubicBezTo>
                    <a:pt x="1631154" y="47326"/>
                    <a:pt x="1619155" y="55325"/>
                    <a:pt x="1608491" y="65988"/>
                  </a:cubicBezTo>
                  <a:cubicBezTo>
                    <a:pt x="1581827" y="93318"/>
                    <a:pt x="1557165" y="63988"/>
                    <a:pt x="1529170" y="66655"/>
                  </a:cubicBezTo>
                  <a:cubicBezTo>
                    <a:pt x="1554498" y="31994"/>
                    <a:pt x="1593160" y="32661"/>
                    <a:pt x="1625155" y="19998"/>
                  </a:cubicBezTo>
                  <a:cubicBezTo>
                    <a:pt x="1630488" y="17998"/>
                    <a:pt x="1637154" y="17331"/>
                    <a:pt x="1643153" y="15998"/>
                  </a:cubicBezTo>
                  <a:cubicBezTo>
                    <a:pt x="1646485" y="15665"/>
                    <a:pt x="1650984" y="12832"/>
                    <a:pt x="1654817" y="11748"/>
                  </a:cubicBezTo>
                  <a:close/>
                  <a:moveTo>
                    <a:pt x="1794458" y="2668"/>
                  </a:moveTo>
                  <a:cubicBezTo>
                    <a:pt x="1813123" y="2001"/>
                    <a:pt x="1809790" y="14665"/>
                    <a:pt x="1806456" y="24663"/>
                  </a:cubicBezTo>
                  <a:cubicBezTo>
                    <a:pt x="1799790" y="46659"/>
                    <a:pt x="1770462" y="61324"/>
                    <a:pt x="1747133" y="55324"/>
                  </a:cubicBezTo>
                  <a:cubicBezTo>
                    <a:pt x="1731801" y="51325"/>
                    <a:pt x="1717135" y="47992"/>
                    <a:pt x="1700472" y="43992"/>
                  </a:cubicBezTo>
                  <a:cubicBezTo>
                    <a:pt x="1729134" y="23997"/>
                    <a:pt x="1757130" y="3335"/>
                    <a:pt x="1794458" y="2668"/>
                  </a:cubicBezTo>
                  <a:close/>
                  <a:moveTo>
                    <a:pt x="1935100" y="666"/>
                  </a:moveTo>
                  <a:cubicBezTo>
                    <a:pt x="1889106" y="34661"/>
                    <a:pt x="1889106" y="34661"/>
                    <a:pt x="1855111" y="21329"/>
                  </a:cubicBezTo>
                  <a:cubicBezTo>
                    <a:pt x="1887773" y="0"/>
                    <a:pt x="1891106" y="-1333"/>
                    <a:pt x="1935100" y="666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B6F1637-F8A1-4147-85C1-649EFAECBDD0}"/>
                </a:ext>
              </a:extLst>
            </p:cNvPr>
            <p:cNvSpPr/>
            <p:nvPr/>
          </p:nvSpPr>
          <p:spPr>
            <a:xfrm rot="658315">
              <a:off x="7660804" y="2032295"/>
              <a:ext cx="1158212" cy="1145714"/>
            </a:xfrm>
            <a:custGeom>
              <a:avLst/>
              <a:gdLst>
                <a:gd name="connsiteX0" fmla="*/ 41900 w 2554471"/>
                <a:gd name="connsiteY0" fmla="*/ 2487722 h 2526906"/>
                <a:gd name="connsiteX1" fmla="*/ 62657 w 2554471"/>
                <a:gd name="connsiteY1" fmla="*/ 2489576 h 2526906"/>
                <a:gd name="connsiteX2" fmla="*/ 71323 w 2554471"/>
                <a:gd name="connsiteY2" fmla="*/ 2494909 h 2526906"/>
                <a:gd name="connsiteX3" fmla="*/ 63990 w 2554471"/>
                <a:gd name="connsiteY3" fmla="*/ 2510907 h 2526906"/>
                <a:gd name="connsiteX4" fmla="*/ 0 w 2554471"/>
                <a:gd name="connsiteY4" fmla="*/ 2526906 h 2526906"/>
                <a:gd name="connsiteX5" fmla="*/ 41900 w 2554471"/>
                <a:gd name="connsiteY5" fmla="*/ 2487722 h 2526906"/>
                <a:gd name="connsiteX6" fmla="*/ 119313 w 2554471"/>
                <a:gd name="connsiteY6" fmla="*/ 2456248 h 2526906"/>
                <a:gd name="connsiteX7" fmla="*/ 141975 w 2554471"/>
                <a:gd name="connsiteY7" fmla="*/ 2490911 h 2526906"/>
                <a:gd name="connsiteX8" fmla="*/ 101982 w 2554471"/>
                <a:gd name="connsiteY8" fmla="*/ 2508241 h 2526906"/>
                <a:gd name="connsiteX9" fmla="*/ 76654 w 2554471"/>
                <a:gd name="connsiteY9" fmla="*/ 2490911 h 2526906"/>
                <a:gd name="connsiteX10" fmla="*/ 119313 w 2554471"/>
                <a:gd name="connsiteY10" fmla="*/ 2456248 h 2526906"/>
                <a:gd name="connsiteX11" fmla="*/ 218557 w 2554471"/>
                <a:gd name="connsiteY11" fmla="*/ 2369813 h 2526906"/>
                <a:gd name="connsiteX12" fmla="*/ 237960 w 2554471"/>
                <a:gd name="connsiteY12" fmla="*/ 2389592 h 2526906"/>
                <a:gd name="connsiteX13" fmla="*/ 239960 w 2554471"/>
                <a:gd name="connsiteY13" fmla="*/ 2418921 h 2526906"/>
                <a:gd name="connsiteX14" fmla="*/ 194633 w 2554471"/>
                <a:gd name="connsiteY14" fmla="*/ 2478245 h 2526906"/>
                <a:gd name="connsiteX15" fmla="*/ 173971 w 2554471"/>
                <a:gd name="connsiteY15" fmla="*/ 2486244 h 2526906"/>
                <a:gd name="connsiteX16" fmla="*/ 148640 w 2554471"/>
                <a:gd name="connsiteY16" fmla="*/ 2461580 h 2526906"/>
                <a:gd name="connsiteX17" fmla="*/ 197966 w 2554471"/>
                <a:gd name="connsiteY17" fmla="*/ 2371594 h 2526906"/>
                <a:gd name="connsiteX18" fmla="*/ 203299 w 2554471"/>
                <a:gd name="connsiteY18" fmla="*/ 2370261 h 2526906"/>
                <a:gd name="connsiteX19" fmla="*/ 218557 w 2554471"/>
                <a:gd name="connsiteY19" fmla="*/ 2369813 h 2526906"/>
                <a:gd name="connsiteX20" fmla="*/ 73322 w 2554471"/>
                <a:gd name="connsiteY20" fmla="*/ 2322270 h 2526906"/>
                <a:gd name="connsiteX21" fmla="*/ 137312 w 2554471"/>
                <a:gd name="connsiteY21" fmla="*/ 2386260 h 2526906"/>
                <a:gd name="connsiteX22" fmla="*/ 139978 w 2554471"/>
                <a:gd name="connsiteY22" fmla="*/ 2403592 h 2526906"/>
                <a:gd name="connsiteX23" fmla="*/ 75988 w 2554471"/>
                <a:gd name="connsiteY23" fmla="*/ 2464249 h 2526906"/>
                <a:gd name="connsiteX24" fmla="*/ 35327 w 2554471"/>
                <a:gd name="connsiteY24" fmla="*/ 2464916 h 2526906"/>
                <a:gd name="connsiteX25" fmla="*/ 31327 w 2554471"/>
                <a:gd name="connsiteY25" fmla="*/ 2430921 h 2526906"/>
                <a:gd name="connsiteX26" fmla="*/ 73322 w 2554471"/>
                <a:gd name="connsiteY26" fmla="*/ 2322270 h 2526906"/>
                <a:gd name="connsiteX27" fmla="*/ 296617 w 2554471"/>
                <a:gd name="connsiteY27" fmla="*/ 2296273 h 2526906"/>
                <a:gd name="connsiteX28" fmla="*/ 323946 w 2554471"/>
                <a:gd name="connsiteY28" fmla="*/ 2321602 h 2526906"/>
                <a:gd name="connsiteX29" fmla="*/ 267288 w 2554471"/>
                <a:gd name="connsiteY29" fmla="*/ 2385591 h 2526906"/>
                <a:gd name="connsiteX30" fmla="*/ 241959 w 2554471"/>
                <a:gd name="connsiteY30" fmla="*/ 2356929 h 2526906"/>
                <a:gd name="connsiteX31" fmla="*/ 296617 w 2554471"/>
                <a:gd name="connsiteY31" fmla="*/ 2296273 h 2526906"/>
                <a:gd name="connsiteX32" fmla="*/ 385267 w 2554471"/>
                <a:gd name="connsiteY32" fmla="*/ 2187627 h 2526906"/>
                <a:gd name="connsiteX33" fmla="*/ 399932 w 2554471"/>
                <a:gd name="connsiteY33" fmla="*/ 2188293 h 2526906"/>
                <a:gd name="connsiteX34" fmla="*/ 417262 w 2554471"/>
                <a:gd name="connsiteY34" fmla="*/ 2264281 h 2526906"/>
                <a:gd name="connsiteX35" fmla="*/ 377268 w 2554471"/>
                <a:gd name="connsiteY35" fmla="*/ 2301606 h 2526906"/>
                <a:gd name="connsiteX36" fmla="*/ 325278 w 2554471"/>
                <a:gd name="connsiteY36" fmla="*/ 2272945 h 2526906"/>
                <a:gd name="connsiteX37" fmla="*/ 385267 w 2554471"/>
                <a:gd name="connsiteY37" fmla="*/ 2187627 h 2526906"/>
                <a:gd name="connsiteX38" fmla="*/ 119313 w 2554471"/>
                <a:gd name="connsiteY38" fmla="*/ 2106306 h 2526906"/>
                <a:gd name="connsiteX39" fmla="*/ 101316 w 2554471"/>
                <a:gd name="connsiteY39" fmla="*/ 2198290 h 2526906"/>
                <a:gd name="connsiteX40" fmla="*/ 119313 w 2554471"/>
                <a:gd name="connsiteY40" fmla="*/ 2106306 h 2526906"/>
                <a:gd name="connsiteX41" fmla="*/ 205967 w 2554471"/>
                <a:gd name="connsiteY41" fmla="*/ 2104975 h 2526906"/>
                <a:gd name="connsiteX42" fmla="*/ 221963 w 2554471"/>
                <a:gd name="connsiteY42" fmla="*/ 2110974 h 2526906"/>
                <a:gd name="connsiteX43" fmla="*/ 307284 w 2554471"/>
                <a:gd name="connsiteY43" fmla="*/ 2194293 h 2526906"/>
                <a:gd name="connsiteX44" fmla="*/ 313284 w 2554471"/>
                <a:gd name="connsiteY44" fmla="*/ 2206959 h 2526906"/>
                <a:gd name="connsiteX45" fmla="*/ 272623 w 2554471"/>
                <a:gd name="connsiteY45" fmla="*/ 2279612 h 2526906"/>
                <a:gd name="connsiteX46" fmla="*/ 245961 w 2554471"/>
                <a:gd name="connsiteY46" fmla="*/ 2298943 h 2526906"/>
                <a:gd name="connsiteX47" fmla="*/ 177305 w 2554471"/>
                <a:gd name="connsiteY47" fmla="*/ 2363599 h 2526906"/>
                <a:gd name="connsiteX48" fmla="*/ 135978 w 2554471"/>
                <a:gd name="connsiteY48" fmla="*/ 2364266 h 2526906"/>
                <a:gd name="connsiteX49" fmla="*/ 99317 w 2554471"/>
                <a:gd name="connsiteY49" fmla="*/ 2331604 h 2526906"/>
                <a:gd name="connsiteX50" fmla="*/ 117315 w 2554471"/>
                <a:gd name="connsiteY50" fmla="*/ 2217622 h 2526906"/>
                <a:gd name="connsiteX51" fmla="*/ 149310 w 2554471"/>
                <a:gd name="connsiteY51" fmla="*/ 2223622 h 2526906"/>
                <a:gd name="connsiteX52" fmla="*/ 237962 w 2554471"/>
                <a:gd name="connsiteY52" fmla="*/ 2292944 h 2526906"/>
                <a:gd name="connsiteX53" fmla="*/ 213966 w 2554471"/>
                <a:gd name="connsiteY53" fmla="*/ 2255616 h 2526906"/>
                <a:gd name="connsiteX54" fmla="*/ 157307 w 2554471"/>
                <a:gd name="connsiteY54" fmla="*/ 2191627 h 2526906"/>
                <a:gd name="connsiteX55" fmla="*/ 205967 w 2554471"/>
                <a:gd name="connsiteY55" fmla="*/ 2104975 h 2526906"/>
                <a:gd name="connsiteX56" fmla="*/ 480502 w 2554471"/>
                <a:gd name="connsiteY56" fmla="*/ 2101057 h 2526906"/>
                <a:gd name="connsiteX57" fmla="*/ 513247 w 2554471"/>
                <a:gd name="connsiteY57" fmla="*/ 2124305 h 2526906"/>
                <a:gd name="connsiteX58" fmla="*/ 518413 w 2554471"/>
                <a:gd name="connsiteY58" fmla="*/ 2132969 h 2526906"/>
                <a:gd name="connsiteX59" fmla="*/ 527279 w 2554471"/>
                <a:gd name="connsiteY59" fmla="*/ 2135295 h 2526906"/>
                <a:gd name="connsiteX60" fmla="*/ 527912 w 2554471"/>
                <a:gd name="connsiteY60" fmla="*/ 2141301 h 2526906"/>
                <a:gd name="connsiteX61" fmla="*/ 533834 w 2554471"/>
                <a:gd name="connsiteY61" fmla="*/ 2141598 h 2526906"/>
                <a:gd name="connsiteX62" fmla="*/ 532910 w 2554471"/>
                <a:gd name="connsiteY62" fmla="*/ 2149384 h 2526906"/>
                <a:gd name="connsiteX63" fmla="*/ 539909 w 2554471"/>
                <a:gd name="connsiteY63" fmla="*/ 2154300 h 2526906"/>
                <a:gd name="connsiteX64" fmla="*/ 539242 w 2554471"/>
                <a:gd name="connsiteY64" fmla="*/ 2152967 h 2526906"/>
                <a:gd name="connsiteX65" fmla="*/ 573237 w 2554471"/>
                <a:gd name="connsiteY65" fmla="*/ 2183629 h 2526906"/>
                <a:gd name="connsiteX66" fmla="*/ 501248 w 2554471"/>
                <a:gd name="connsiteY66" fmla="*/ 2225621 h 2526906"/>
                <a:gd name="connsiteX67" fmla="*/ 441924 w 2554471"/>
                <a:gd name="connsiteY67" fmla="*/ 2224290 h 2526906"/>
                <a:gd name="connsiteX68" fmla="*/ 427927 w 2554471"/>
                <a:gd name="connsiteY68" fmla="*/ 2152967 h 2526906"/>
                <a:gd name="connsiteX69" fmla="*/ 447257 w 2554471"/>
                <a:gd name="connsiteY69" fmla="*/ 2122305 h 2526906"/>
                <a:gd name="connsiteX70" fmla="*/ 480502 w 2554471"/>
                <a:gd name="connsiteY70" fmla="*/ 2101057 h 2526906"/>
                <a:gd name="connsiteX71" fmla="*/ 291950 w 2554471"/>
                <a:gd name="connsiteY71" fmla="*/ 2024988 h 2526906"/>
                <a:gd name="connsiteX72" fmla="*/ 323279 w 2554471"/>
                <a:gd name="connsiteY72" fmla="*/ 2044317 h 2526906"/>
                <a:gd name="connsiteX73" fmla="*/ 355273 w 2554471"/>
                <a:gd name="connsiteY73" fmla="*/ 2066981 h 2526906"/>
                <a:gd name="connsiteX74" fmla="*/ 391268 w 2554471"/>
                <a:gd name="connsiteY74" fmla="*/ 2114972 h 2526906"/>
                <a:gd name="connsiteX75" fmla="*/ 409931 w 2554471"/>
                <a:gd name="connsiteY75" fmla="*/ 2133636 h 2526906"/>
                <a:gd name="connsiteX76" fmla="*/ 389268 w 2554471"/>
                <a:gd name="connsiteY76" fmla="*/ 2168964 h 2526906"/>
                <a:gd name="connsiteX77" fmla="*/ 343943 w 2554471"/>
                <a:gd name="connsiteY77" fmla="*/ 2188293 h 2526906"/>
                <a:gd name="connsiteX78" fmla="*/ 317946 w 2554471"/>
                <a:gd name="connsiteY78" fmla="*/ 2177628 h 2526906"/>
                <a:gd name="connsiteX79" fmla="*/ 259956 w 2554471"/>
                <a:gd name="connsiteY79" fmla="*/ 2123638 h 2526906"/>
                <a:gd name="connsiteX80" fmla="*/ 243959 w 2554471"/>
                <a:gd name="connsiteY80" fmla="*/ 2071645 h 2526906"/>
                <a:gd name="connsiteX81" fmla="*/ 291950 w 2554471"/>
                <a:gd name="connsiteY81" fmla="*/ 2024988 h 2526906"/>
                <a:gd name="connsiteX82" fmla="*/ 544146 w 2554471"/>
                <a:gd name="connsiteY82" fmla="*/ 2011530 h 2526906"/>
                <a:gd name="connsiteX83" fmla="*/ 589234 w 2554471"/>
                <a:gd name="connsiteY83" fmla="*/ 2039652 h 2526906"/>
                <a:gd name="connsiteX84" fmla="*/ 683218 w 2554471"/>
                <a:gd name="connsiteY84" fmla="*/ 2108308 h 2526906"/>
                <a:gd name="connsiteX85" fmla="*/ 551240 w 2554471"/>
                <a:gd name="connsiteY85" fmla="*/ 2152300 h 2526906"/>
                <a:gd name="connsiteX86" fmla="*/ 545157 w 2554471"/>
                <a:gd name="connsiteY86" fmla="*/ 2148718 h 2526906"/>
                <a:gd name="connsiteX87" fmla="*/ 540929 w 2554471"/>
                <a:gd name="connsiteY87" fmla="*/ 2150590 h 2526906"/>
                <a:gd name="connsiteX88" fmla="*/ 540578 w 2554471"/>
                <a:gd name="connsiteY88" fmla="*/ 2153634 h 2526906"/>
                <a:gd name="connsiteX89" fmla="*/ 533576 w 2554471"/>
                <a:gd name="connsiteY89" fmla="*/ 2148717 h 2526906"/>
                <a:gd name="connsiteX90" fmla="*/ 534418 w 2554471"/>
                <a:gd name="connsiteY90" fmla="*/ 2141627 h 2526906"/>
                <a:gd name="connsiteX91" fmla="*/ 533834 w 2554471"/>
                <a:gd name="connsiteY91" fmla="*/ 2141598 h 2526906"/>
                <a:gd name="connsiteX92" fmla="*/ 533909 w 2554471"/>
                <a:gd name="connsiteY92" fmla="*/ 2140968 h 2526906"/>
                <a:gd name="connsiteX93" fmla="*/ 534434 w 2554471"/>
                <a:gd name="connsiteY93" fmla="*/ 2141493 h 2526906"/>
                <a:gd name="connsiteX94" fmla="*/ 534501 w 2554471"/>
                <a:gd name="connsiteY94" fmla="*/ 2140932 h 2526906"/>
                <a:gd name="connsiteX95" fmla="*/ 528577 w 2554471"/>
                <a:gd name="connsiteY95" fmla="*/ 2140636 h 2526906"/>
                <a:gd name="connsiteX96" fmla="*/ 528035 w 2554471"/>
                <a:gd name="connsiteY96" fmla="*/ 2135493 h 2526906"/>
                <a:gd name="connsiteX97" fmla="*/ 527279 w 2554471"/>
                <a:gd name="connsiteY97" fmla="*/ 2135295 h 2526906"/>
                <a:gd name="connsiteX98" fmla="*/ 527245 w 2554471"/>
                <a:gd name="connsiteY98" fmla="*/ 2134969 h 2526906"/>
                <a:gd name="connsiteX99" fmla="*/ 528021 w 2554471"/>
                <a:gd name="connsiteY99" fmla="*/ 2135357 h 2526906"/>
                <a:gd name="connsiteX100" fmla="*/ 527910 w 2554471"/>
                <a:gd name="connsiteY100" fmla="*/ 2134305 h 2526906"/>
                <a:gd name="connsiteX101" fmla="*/ 527242 w 2554471"/>
                <a:gd name="connsiteY101" fmla="*/ 2133637 h 2526906"/>
                <a:gd name="connsiteX102" fmla="*/ 528545 w 2554471"/>
                <a:gd name="connsiteY102" fmla="*/ 2134822 h 2526906"/>
                <a:gd name="connsiteX103" fmla="*/ 528559 w 2554471"/>
                <a:gd name="connsiteY103" fmla="*/ 2134891 h 2526906"/>
                <a:gd name="connsiteX104" fmla="*/ 534570 w 2554471"/>
                <a:gd name="connsiteY104" fmla="*/ 2140355 h 2526906"/>
                <a:gd name="connsiteX105" fmla="*/ 534576 w 2554471"/>
                <a:gd name="connsiteY105" fmla="*/ 2140300 h 2526906"/>
                <a:gd name="connsiteX106" fmla="*/ 540884 w 2554471"/>
                <a:gd name="connsiteY106" fmla="*/ 2144504 h 2526906"/>
                <a:gd name="connsiteX107" fmla="*/ 540907 w 2554471"/>
                <a:gd name="connsiteY107" fmla="*/ 2144302 h 2526906"/>
                <a:gd name="connsiteX108" fmla="*/ 533908 w 2554471"/>
                <a:gd name="connsiteY108" fmla="*/ 2139636 h 2526906"/>
                <a:gd name="connsiteX109" fmla="*/ 534575 w 2554471"/>
                <a:gd name="connsiteY109" fmla="*/ 2140303 h 2526906"/>
                <a:gd name="connsiteX110" fmla="*/ 528545 w 2554471"/>
                <a:gd name="connsiteY110" fmla="*/ 2134822 h 2526906"/>
                <a:gd name="connsiteX111" fmla="*/ 524160 w 2554471"/>
                <a:gd name="connsiteY111" fmla="*/ 2112806 h 2526906"/>
                <a:gd name="connsiteX112" fmla="*/ 511246 w 2554471"/>
                <a:gd name="connsiteY112" fmla="*/ 2093642 h 2526906"/>
                <a:gd name="connsiteX113" fmla="*/ 526575 w 2554471"/>
                <a:gd name="connsiteY113" fmla="*/ 2018987 h 2526906"/>
                <a:gd name="connsiteX114" fmla="*/ 544146 w 2554471"/>
                <a:gd name="connsiteY114" fmla="*/ 2011530 h 2526906"/>
                <a:gd name="connsiteX115" fmla="*/ 880018 w 2554471"/>
                <a:gd name="connsiteY115" fmla="*/ 1983162 h 2526906"/>
                <a:gd name="connsiteX116" fmla="*/ 887184 w 2554471"/>
                <a:gd name="connsiteY116" fmla="*/ 1988327 h 2526906"/>
                <a:gd name="connsiteX117" fmla="*/ 885184 w 2554471"/>
                <a:gd name="connsiteY117" fmla="*/ 2000993 h 2526906"/>
                <a:gd name="connsiteX118" fmla="*/ 778533 w 2554471"/>
                <a:gd name="connsiteY118" fmla="*/ 2060984 h 2526906"/>
                <a:gd name="connsiteX119" fmla="*/ 835191 w 2554471"/>
                <a:gd name="connsiteY119" fmla="*/ 2008326 h 2526906"/>
                <a:gd name="connsiteX120" fmla="*/ 871852 w 2554471"/>
                <a:gd name="connsiteY120" fmla="*/ 1986994 h 2526906"/>
                <a:gd name="connsiteX121" fmla="*/ 880018 w 2554471"/>
                <a:gd name="connsiteY121" fmla="*/ 1983162 h 2526906"/>
                <a:gd name="connsiteX122" fmla="*/ 361604 w 2554471"/>
                <a:gd name="connsiteY122" fmla="*/ 1952750 h 2526906"/>
                <a:gd name="connsiteX123" fmla="*/ 386601 w 2554471"/>
                <a:gd name="connsiteY123" fmla="*/ 1963666 h 2526906"/>
                <a:gd name="connsiteX124" fmla="*/ 485252 w 2554471"/>
                <a:gd name="connsiteY124" fmla="*/ 2027656 h 2526906"/>
                <a:gd name="connsiteX125" fmla="*/ 490583 w 2554471"/>
                <a:gd name="connsiteY125" fmla="*/ 2036988 h 2526906"/>
                <a:gd name="connsiteX126" fmla="*/ 465254 w 2554471"/>
                <a:gd name="connsiteY126" fmla="*/ 2090312 h 2526906"/>
                <a:gd name="connsiteX127" fmla="*/ 393265 w 2554471"/>
                <a:gd name="connsiteY127" fmla="*/ 2092312 h 2526906"/>
                <a:gd name="connsiteX128" fmla="*/ 355939 w 2554471"/>
                <a:gd name="connsiteY128" fmla="*/ 2067650 h 2526906"/>
                <a:gd name="connsiteX129" fmla="*/ 325942 w 2554471"/>
                <a:gd name="connsiteY129" fmla="*/ 2014990 h 2526906"/>
                <a:gd name="connsiteX130" fmla="*/ 336608 w 2554471"/>
                <a:gd name="connsiteY130" fmla="*/ 1962332 h 2526906"/>
                <a:gd name="connsiteX131" fmla="*/ 361604 w 2554471"/>
                <a:gd name="connsiteY131" fmla="*/ 1952750 h 2526906"/>
                <a:gd name="connsiteX132" fmla="*/ 662220 w 2554471"/>
                <a:gd name="connsiteY132" fmla="*/ 1908423 h 2526906"/>
                <a:gd name="connsiteX133" fmla="*/ 691216 w 2554471"/>
                <a:gd name="connsiteY133" fmla="*/ 1939002 h 2526906"/>
                <a:gd name="connsiteX134" fmla="*/ 765868 w 2554471"/>
                <a:gd name="connsiteY134" fmla="*/ 2003658 h 2526906"/>
                <a:gd name="connsiteX135" fmla="*/ 773867 w 2554471"/>
                <a:gd name="connsiteY135" fmla="*/ 2021656 h 2526906"/>
                <a:gd name="connsiteX136" fmla="*/ 683883 w 2554471"/>
                <a:gd name="connsiteY136" fmla="*/ 2087645 h 2526906"/>
                <a:gd name="connsiteX137" fmla="*/ 651889 w 2554471"/>
                <a:gd name="connsiteY137" fmla="*/ 2078980 h 2526906"/>
                <a:gd name="connsiteX138" fmla="*/ 581234 w 2554471"/>
                <a:gd name="connsiteY138" fmla="*/ 1999658 h 2526906"/>
                <a:gd name="connsiteX139" fmla="*/ 591233 w 2554471"/>
                <a:gd name="connsiteY139" fmla="*/ 1947667 h 2526906"/>
                <a:gd name="connsiteX140" fmla="*/ 623227 w 2554471"/>
                <a:gd name="connsiteY140" fmla="*/ 1924338 h 2526906"/>
                <a:gd name="connsiteX141" fmla="*/ 662220 w 2554471"/>
                <a:gd name="connsiteY141" fmla="*/ 1908423 h 2526906"/>
                <a:gd name="connsiteX142" fmla="*/ 239292 w 2554471"/>
                <a:gd name="connsiteY142" fmla="*/ 1895674 h 2526906"/>
                <a:gd name="connsiteX143" fmla="*/ 298615 w 2554471"/>
                <a:gd name="connsiteY143" fmla="*/ 1948334 h 2526906"/>
                <a:gd name="connsiteX144" fmla="*/ 281286 w 2554471"/>
                <a:gd name="connsiteY144" fmla="*/ 2002991 h 2526906"/>
                <a:gd name="connsiteX145" fmla="*/ 224629 w 2554471"/>
                <a:gd name="connsiteY145" fmla="*/ 2062314 h 2526906"/>
                <a:gd name="connsiteX146" fmla="*/ 159306 w 2554471"/>
                <a:gd name="connsiteY146" fmla="*/ 2103642 h 2526906"/>
                <a:gd name="connsiteX147" fmla="*/ 133975 w 2554471"/>
                <a:gd name="connsiteY147" fmla="*/ 2061648 h 2526906"/>
                <a:gd name="connsiteX148" fmla="*/ 147974 w 2554471"/>
                <a:gd name="connsiteY148" fmla="*/ 2005657 h 2526906"/>
                <a:gd name="connsiteX149" fmla="*/ 175302 w 2554471"/>
                <a:gd name="connsiteY149" fmla="*/ 2000991 h 2526906"/>
                <a:gd name="connsiteX150" fmla="*/ 199298 w 2554471"/>
                <a:gd name="connsiteY150" fmla="*/ 2036319 h 2526906"/>
                <a:gd name="connsiteX151" fmla="*/ 217963 w 2554471"/>
                <a:gd name="connsiteY151" fmla="*/ 2047651 h 2526906"/>
                <a:gd name="connsiteX152" fmla="*/ 215963 w 2554471"/>
                <a:gd name="connsiteY152" fmla="*/ 2025653 h 2526906"/>
                <a:gd name="connsiteX153" fmla="*/ 194634 w 2554471"/>
                <a:gd name="connsiteY153" fmla="*/ 1999658 h 2526906"/>
                <a:gd name="connsiteX154" fmla="*/ 179969 w 2554471"/>
                <a:gd name="connsiteY154" fmla="*/ 1941001 h 2526906"/>
                <a:gd name="connsiteX155" fmla="*/ 239292 w 2554471"/>
                <a:gd name="connsiteY155" fmla="*/ 1895674 h 2526906"/>
                <a:gd name="connsiteX156" fmla="*/ 955838 w 2554471"/>
                <a:gd name="connsiteY156" fmla="*/ 1884345 h 2526906"/>
                <a:gd name="connsiteX157" fmla="*/ 1007829 w 2554471"/>
                <a:gd name="connsiteY157" fmla="*/ 1912342 h 2526906"/>
                <a:gd name="connsiteX158" fmla="*/ 999832 w 2554471"/>
                <a:gd name="connsiteY158" fmla="*/ 1924339 h 2526906"/>
                <a:gd name="connsiteX159" fmla="*/ 922510 w 2554471"/>
                <a:gd name="connsiteY159" fmla="*/ 1972998 h 2526906"/>
                <a:gd name="connsiteX160" fmla="*/ 897181 w 2554471"/>
                <a:gd name="connsiteY160" fmla="*/ 1968998 h 2526906"/>
                <a:gd name="connsiteX161" fmla="*/ 893848 w 2554471"/>
                <a:gd name="connsiteY161" fmla="*/ 1946336 h 2526906"/>
                <a:gd name="connsiteX162" fmla="*/ 955838 w 2554471"/>
                <a:gd name="connsiteY162" fmla="*/ 1884345 h 2526906"/>
                <a:gd name="connsiteX163" fmla="*/ 477919 w 2554471"/>
                <a:gd name="connsiteY163" fmla="*/ 1839018 h 2526906"/>
                <a:gd name="connsiteX164" fmla="*/ 492584 w 2554471"/>
                <a:gd name="connsiteY164" fmla="*/ 1850350 h 2526906"/>
                <a:gd name="connsiteX165" fmla="*/ 556573 w 2554471"/>
                <a:gd name="connsiteY165" fmla="*/ 1917006 h 2526906"/>
                <a:gd name="connsiteX166" fmla="*/ 572570 w 2554471"/>
                <a:gd name="connsiteY166" fmla="*/ 1943667 h 2526906"/>
                <a:gd name="connsiteX167" fmla="*/ 541242 w 2554471"/>
                <a:gd name="connsiteY167" fmla="*/ 1983661 h 2526906"/>
                <a:gd name="connsiteX168" fmla="*/ 515913 w 2554471"/>
                <a:gd name="connsiteY168" fmla="*/ 1992324 h 2526906"/>
                <a:gd name="connsiteX169" fmla="*/ 444591 w 2554471"/>
                <a:gd name="connsiteY169" fmla="*/ 1984992 h 2526906"/>
                <a:gd name="connsiteX170" fmla="*/ 402599 w 2554471"/>
                <a:gd name="connsiteY170" fmla="*/ 1944334 h 2526906"/>
                <a:gd name="connsiteX171" fmla="*/ 390600 w 2554471"/>
                <a:gd name="connsiteY171" fmla="*/ 1914339 h 2526906"/>
                <a:gd name="connsiteX172" fmla="*/ 477919 w 2554471"/>
                <a:gd name="connsiteY172" fmla="*/ 1839018 h 2526906"/>
                <a:gd name="connsiteX173" fmla="*/ 778284 w 2554471"/>
                <a:gd name="connsiteY173" fmla="*/ 1801191 h 2526906"/>
                <a:gd name="connsiteX174" fmla="*/ 800530 w 2554471"/>
                <a:gd name="connsiteY174" fmla="*/ 1820356 h 2526906"/>
                <a:gd name="connsiteX175" fmla="*/ 869853 w 2554471"/>
                <a:gd name="connsiteY175" fmla="*/ 1883012 h 2526906"/>
                <a:gd name="connsiteX176" fmla="*/ 884518 w 2554471"/>
                <a:gd name="connsiteY176" fmla="*/ 1936335 h 2526906"/>
                <a:gd name="connsiteX177" fmla="*/ 813196 w 2554471"/>
                <a:gd name="connsiteY177" fmla="*/ 1998991 h 2526906"/>
                <a:gd name="connsiteX178" fmla="*/ 778535 w 2554471"/>
                <a:gd name="connsiteY178" fmla="*/ 1986994 h 2526906"/>
                <a:gd name="connsiteX179" fmla="*/ 705879 w 2554471"/>
                <a:gd name="connsiteY179" fmla="*/ 1923005 h 2526906"/>
                <a:gd name="connsiteX180" fmla="*/ 720544 w 2554471"/>
                <a:gd name="connsiteY180" fmla="*/ 1823022 h 2526906"/>
                <a:gd name="connsiteX181" fmla="*/ 752539 w 2554471"/>
                <a:gd name="connsiteY181" fmla="*/ 1805024 h 2526906"/>
                <a:gd name="connsiteX182" fmla="*/ 778284 w 2554471"/>
                <a:gd name="connsiteY182" fmla="*/ 1801191 h 2526906"/>
                <a:gd name="connsiteX183" fmla="*/ 335944 w 2554471"/>
                <a:gd name="connsiteY183" fmla="*/ 1783695 h 2526906"/>
                <a:gd name="connsiteX184" fmla="*/ 405267 w 2554471"/>
                <a:gd name="connsiteY184" fmla="*/ 1846350 h 2526906"/>
                <a:gd name="connsiteX185" fmla="*/ 381936 w 2554471"/>
                <a:gd name="connsiteY185" fmla="*/ 1881011 h 2526906"/>
                <a:gd name="connsiteX186" fmla="*/ 343942 w 2554471"/>
                <a:gd name="connsiteY186" fmla="*/ 1931003 h 2526906"/>
                <a:gd name="connsiteX187" fmla="*/ 307280 w 2554471"/>
                <a:gd name="connsiteY187" fmla="*/ 1926337 h 2526906"/>
                <a:gd name="connsiteX188" fmla="*/ 287284 w 2554471"/>
                <a:gd name="connsiteY188" fmla="*/ 1899009 h 2526906"/>
                <a:gd name="connsiteX189" fmla="*/ 327279 w 2554471"/>
                <a:gd name="connsiteY189" fmla="*/ 1785028 h 2526906"/>
                <a:gd name="connsiteX190" fmla="*/ 335944 w 2554471"/>
                <a:gd name="connsiteY190" fmla="*/ 1783695 h 2526906"/>
                <a:gd name="connsiteX191" fmla="*/ 229961 w 2554471"/>
                <a:gd name="connsiteY191" fmla="*/ 1777696 h 2526906"/>
                <a:gd name="connsiteX192" fmla="*/ 255291 w 2554471"/>
                <a:gd name="connsiteY192" fmla="*/ 1806358 h 2526906"/>
                <a:gd name="connsiteX193" fmla="*/ 215965 w 2554471"/>
                <a:gd name="connsiteY193" fmla="*/ 1879681 h 2526906"/>
                <a:gd name="connsiteX194" fmla="*/ 189300 w 2554471"/>
                <a:gd name="connsiteY194" fmla="*/ 1876348 h 2526906"/>
                <a:gd name="connsiteX195" fmla="*/ 193966 w 2554471"/>
                <a:gd name="connsiteY195" fmla="*/ 1824356 h 2526906"/>
                <a:gd name="connsiteX196" fmla="*/ 229961 w 2554471"/>
                <a:gd name="connsiteY196" fmla="*/ 1777696 h 2526906"/>
                <a:gd name="connsiteX197" fmla="*/ 1351769 w 2554471"/>
                <a:gd name="connsiteY197" fmla="*/ 1729705 h 2526906"/>
                <a:gd name="connsiteX198" fmla="*/ 1286447 w 2554471"/>
                <a:gd name="connsiteY198" fmla="*/ 1782365 h 2526906"/>
                <a:gd name="connsiteX199" fmla="*/ 1351769 w 2554471"/>
                <a:gd name="connsiteY199" fmla="*/ 1729705 h 2526906"/>
                <a:gd name="connsiteX200" fmla="*/ 582815 w 2554471"/>
                <a:gd name="connsiteY200" fmla="*/ 1728285 h 2526906"/>
                <a:gd name="connsiteX201" fmla="*/ 629224 w 2554471"/>
                <a:gd name="connsiteY201" fmla="*/ 1755031 h 2526906"/>
                <a:gd name="connsiteX202" fmla="*/ 688548 w 2554471"/>
                <a:gd name="connsiteY202" fmla="*/ 1801691 h 2526906"/>
                <a:gd name="connsiteX203" fmla="*/ 691213 w 2554471"/>
                <a:gd name="connsiteY203" fmla="*/ 1823687 h 2526906"/>
                <a:gd name="connsiteX204" fmla="*/ 669884 w 2554471"/>
                <a:gd name="connsiteY204" fmla="*/ 1856348 h 2526906"/>
                <a:gd name="connsiteX205" fmla="*/ 596563 w 2554471"/>
                <a:gd name="connsiteY205" fmla="*/ 1906341 h 2526906"/>
                <a:gd name="connsiteX206" fmla="*/ 550572 w 2554471"/>
                <a:gd name="connsiteY206" fmla="*/ 1885010 h 2526906"/>
                <a:gd name="connsiteX207" fmla="*/ 521244 w 2554471"/>
                <a:gd name="connsiteY207" fmla="*/ 1849684 h 2526906"/>
                <a:gd name="connsiteX208" fmla="*/ 531907 w 2554471"/>
                <a:gd name="connsiteY208" fmla="*/ 1753031 h 2526906"/>
                <a:gd name="connsiteX209" fmla="*/ 582815 w 2554471"/>
                <a:gd name="connsiteY209" fmla="*/ 1728285 h 2526906"/>
                <a:gd name="connsiteX210" fmla="*/ 869186 w 2554471"/>
                <a:gd name="connsiteY210" fmla="*/ 1707707 h 2526906"/>
                <a:gd name="connsiteX211" fmla="*/ 910511 w 2554471"/>
                <a:gd name="connsiteY211" fmla="*/ 1741701 h 2526906"/>
                <a:gd name="connsiteX212" fmla="*/ 961836 w 2554471"/>
                <a:gd name="connsiteY212" fmla="*/ 1783694 h 2526906"/>
                <a:gd name="connsiteX213" fmla="*/ 1047154 w 2554471"/>
                <a:gd name="connsiteY213" fmla="*/ 1799693 h 2526906"/>
                <a:gd name="connsiteX214" fmla="*/ 1108477 w 2554471"/>
                <a:gd name="connsiteY214" fmla="*/ 1815689 h 2526906"/>
                <a:gd name="connsiteX215" fmla="*/ 1156469 w 2554471"/>
                <a:gd name="connsiteY215" fmla="*/ 1848350 h 2526906"/>
                <a:gd name="connsiteX216" fmla="*/ 1046488 w 2554471"/>
                <a:gd name="connsiteY216" fmla="*/ 1898342 h 2526906"/>
                <a:gd name="connsiteX217" fmla="*/ 985832 w 2554471"/>
                <a:gd name="connsiteY217" fmla="*/ 1869679 h 2526906"/>
                <a:gd name="connsiteX218" fmla="*/ 987831 w 2554471"/>
                <a:gd name="connsiteY218" fmla="*/ 1837020 h 2526906"/>
                <a:gd name="connsiteX219" fmla="*/ 988498 w 2554471"/>
                <a:gd name="connsiteY219" fmla="*/ 1815689 h 2526906"/>
                <a:gd name="connsiteX220" fmla="*/ 970502 w 2554471"/>
                <a:gd name="connsiteY220" fmla="*/ 1835687 h 2526906"/>
                <a:gd name="connsiteX221" fmla="*/ 871852 w 2554471"/>
                <a:gd name="connsiteY221" fmla="*/ 1861682 h 2526906"/>
                <a:gd name="connsiteX222" fmla="*/ 811861 w 2554471"/>
                <a:gd name="connsiteY222" fmla="*/ 1809690 h 2526906"/>
                <a:gd name="connsiteX223" fmla="*/ 801198 w 2554471"/>
                <a:gd name="connsiteY223" fmla="*/ 1751700 h 2526906"/>
                <a:gd name="connsiteX224" fmla="*/ 869186 w 2554471"/>
                <a:gd name="connsiteY224" fmla="*/ 1707707 h 2526906"/>
                <a:gd name="connsiteX225" fmla="*/ 1173134 w 2554471"/>
                <a:gd name="connsiteY225" fmla="*/ 1688961 h 2526906"/>
                <a:gd name="connsiteX226" fmla="*/ 1186465 w 2554471"/>
                <a:gd name="connsiteY226" fmla="*/ 1699044 h 2526906"/>
                <a:gd name="connsiteX227" fmla="*/ 1239125 w 2554471"/>
                <a:gd name="connsiteY227" fmla="*/ 1737703 h 2526906"/>
                <a:gd name="connsiteX228" fmla="*/ 1248455 w 2554471"/>
                <a:gd name="connsiteY228" fmla="*/ 1795029 h 2526906"/>
                <a:gd name="connsiteX229" fmla="*/ 1191131 w 2554471"/>
                <a:gd name="connsiteY229" fmla="*/ 1831690 h 2526906"/>
                <a:gd name="connsiteX230" fmla="*/ 1098480 w 2554471"/>
                <a:gd name="connsiteY230" fmla="*/ 1772364 h 2526906"/>
                <a:gd name="connsiteX231" fmla="*/ 1095147 w 2554471"/>
                <a:gd name="connsiteY231" fmla="*/ 1761034 h 2526906"/>
                <a:gd name="connsiteX232" fmla="*/ 1153804 w 2554471"/>
                <a:gd name="connsiteY232" fmla="*/ 1690378 h 2526906"/>
                <a:gd name="connsiteX233" fmla="*/ 1173134 w 2554471"/>
                <a:gd name="connsiteY233" fmla="*/ 1688961 h 2526906"/>
                <a:gd name="connsiteX234" fmla="*/ 771204 w 2554471"/>
                <a:gd name="connsiteY234" fmla="*/ 1673716 h 2526906"/>
                <a:gd name="connsiteX235" fmla="*/ 771870 w 2554471"/>
                <a:gd name="connsiteY235" fmla="*/ 1679713 h 2526906"/>
                <a:gd name="connsiteX236" fmla="*/ 771944 w 2554471"/>
                <a:gd name="connsiteY236" fmla="*/ 1679777 h 2526906"/>
                <a:gd name="connsiteX237" fmla="*/ 771869 w 2554471"/>
                <a:gd name="connsiteY237" fmla="*/ 1675713 h 2526906"/>
                <a:gd name="connsiteX238" fmla="*/ 774828 w 2554471"/>
                <a:gd name="connsiteY238" fmla="*/ 1674924 h 2526906"/>
                <a:gd name="connsiteX239" fmla="*/ 298700 w 2554471"/>
                <a:gd name="connsiteY239" fmla="*/ 1656632 h 2526906"/>
                <a:gd name="connsiteX240" fmla="*/ 316615 w 2554471"/>
                <a:gd name="connsiteY240" fmla="*/ 1660381 h 2526906"/>
                <a:gd name="connsiteX241" fmla="*/ 348610 w 2554471"/>
                <a:gd name="connsiteY241" fmla="*/ 1707041 h 2526906"/>
                <a:gd name="connsiteX242" fmla="*/ 280620 w 2554471"/>
                <a:gd name="connsiteY242" fmla="*/ 1784362 h 2526906"/>
                <a:gd name="connsiteX243" fmla="*/ 245292 w 2554471"/>
                <a:gd name="connsiteY243" fmla="*/ 1739035 h 2526906"/>
                <a:gd name="connsiteX244" fmla="*/ 283287 w 2554471"/>
                <a:gd name="connsiteY244" fmla="*/ 1666380 h 2526906"/>
                <a:gd name="connsiteX245" fmla="*/ 298700 w 2554471"/>
                <a:gd name="connsiteY245" fmla="*/ 1656632 h 2526906"/>
                <a:gd name="connsiteX246" fmla="*/ 1075151 w 2554471"/>
                <a:gd name="connsiteY246" fmla="*/ 1654385 h 2526906"/>
                <a:gd name="connsiteX247" fmla="*/ 1075151 w 2554471"/>
                <a:gd name="connsiteY247" fmla="*/ 1654502 h 2526906"/>
                <a:gd name="connsiteX248" fmla="*/ 1075192 w 2554471"/>
                <a:gd name="connsiteY248" fmla="*/ 1654427 h 2526906"/>
                <a:gd name="connsiteX249" fmla="*/ 1040881 w 2554471"/>
                <a:gd name="connsiteY249" fmla="*/ 1623903 h 2526906"/>
                <a:gd name="connsiteX250" fmla="*/ 1038617 w 2554471"/>
                <a:gd name="connsiteY250" fmla="*/ 1624199 h 2526906"/>
                <a:gd name="connsiteX251" fmla="*/ 1038657 w 2554471"/>
                <a:gd name="connsiteY251" fmla="*/ 1624256 h 2526906"/>
                <a:gd name="connsiteX252" fmla="*/ 1483496 w 2554471"/>
                <a:gd name="connsiteY252" fmla="*/ 1612223 h 2526906"/>
                <a:gd name="connsiteX253" fmla="*/ 1527740 w 2554471"/>
                <a:gd name="connsiteY253" fmla="*/ 1635053 h 2526906"/>
                <a:gd name="connsiteX254" fmla="*/ 1468416 w 2554471"/>
                <a:gd name="connsiteY254" fmla="*/ 1683713 h 2526906"/>
                <a:gd name="connsiteX255" fmla="*/ 1415092 w 2554471"/>
                <a:gd name="connsiteY255" fmla="*/ 1712375 h 2526906"/>
                <a:gd name="connsiteX256" fmla="*/ 1374432 w 2554471"/>
                <a:gd name="connsiteY256" fmla="*/ 1712375 h 2526906"/>
                <a:gd name="connsiteX257" fmla="*/ 1389097 w 2554471"/>
                <a:gd name="connsiteY257" fmla="*/ 1677047 h 2526906"/>
                <a:gd name="connsiteX258" fmla="*/ 1433755 w 2554471"/>
                <a:gd name="connsiteY258" fmla="*/ 1624389 h 2526906"/>
                <a:gd name="connsiteX259" fmla="*/ 1483496 w 2554471"/>
                <a:gd name="connsiteY259" fmla="*/ 1612223 h 2526906"/>
                <a:gd name="connsiteX260" fmla="*/ 1029878 w 2554471"/>
                <a:gd name="connsiteY260" fmla="*/ 1609661 h 2526906"/>
                <a:gd name="connsiteX261" fmla="*/ 1033659 w 2554471"/>
                <a:gd name="connsiteY261" fmla="*/ 1611142 h 2526906"/>
                <a:gd name="connsiteX262" fmla="*/ 1033971 w 2554471"/>
                <a:gd name="connsiteY262" fmla="*/ 1612041 h 2526906"/>
                <a:gd name="connsiteX263" fmla="*/ 1033656 w 2554471"/>
                <a:gd name="connsiteY263" fmla="*/ 1610976 h 2526906"/>
                <a:gd name="connsiteX264" fmla="*/ 1295780 w 2554471"/>
                <a:gd name="connsiteY264" fmla="*/ 1577730 h 2526906"/>
                <a:gd name="connsiteX265" fmla="*/ 1373099 w 2554471"/>
                <a:gd name="connsiteY265" fmla="*/ 1611724 h 2526906"/>
                <a:gd name="connsiteX266" fmla="*/ 1371765 w 2554471"/>
                <a:gd name="connsiteY266" fmla="*/ 1665049 h 2526906"/>
                <a:gd name="connsiteX267" fmla="*/ 1287114 w 2554471"/>
                <a:gd name="connsiteY267" fmla="*/ 1731704 h 2526906"/>
                <a:gd name="connsiteX268" fmla="*/ 1195130 w 2554471"/>
                <a:gd name="connsiteY268" fmla="*/ 1682378 h 2526906"/>
                <a:gd name="connsiteX269" fmla="*/ 1189131 w 2554471"/>
                <a:gd name="connsiteY269" fmla="*/ 1668382 h 2526906"/>
                <a:gd name="connsiteX270" fmla="*/ 1219126 w 2554471"/>
                <a:gd name="connsiteY270" fmla="*/ 1601727 h 2526906"/>
                <a:gd name="connsiteX271" fmla="*/ 1249120 w 2554471"/>
                <a:gd name="connsiteY271" fmla="*/ 1590395 h 2526906"/>
                <a:gd name="connsiteX272" fmla="*/ 1295780 w 2554471"/>
                <a:gd name="connsiteY272" fmla="*/ 1577730 h 2526906"/>
                <a:gd name="connsiteX273" fmla="*/ 526565 w 2554471"/>
                <a:gd name="connsiteY273" fmla="*/ 1569783 h 2526906"/>
                <a:gd name="connsiteX274" fmla="*/ 561902 w 2554471"/>
                <a:gd name="connsiteY274" fmla="*/ 1597059 h 2526906"/>
                <a:gd name="connsiteX275" fmla="*/ 579234 w 2554471"/>
                <a:gd name="connsiteY275" fmla="*/ 1619057 h 2526906"/>
                <a:gd name="connsiteX276" fmla="*/ 554572 w 2554471"/>
                <a:gd name="connsiteY276" fmla="*/ 1711707 h 2526906"/>
                <a:gd name="connsiteX277" fmla="*/ 490583 w 2554471"/>
                <a:gd name="connsiteY277" fmla="*/ 1787028 h 2526906"/>
                <a:gd name="connsiteX278" fmla="*/ 416594 w 2554471"/>
                <a:gd name="connsiteY278" fmla="*/ 1833685 h 2526906"/>
                <a:gd name="connsiteX279" fmla="*/ 398596 w 2554471"/>
                <a:gd name="connsiteY279" fmla="*/ 1825020 h 2526906"/>
                <a:gd name="connsiteX280" fmla="*/ 375934 w 2554471"/>
                <a:gd name="connsiteY280" fmla="*/ 1795692 h 2526906"/>
                <a:gd name="connsiteX281" fmla="*/ 415928 w 2554471"/>
                <a:gd name="connsiteY281" fmla="*/ 1686379 h 2526906"/>
                <a:gd name="connsiteX282" fmla="*/ 456588 w 2554471"/>
                <a:gd name="connsiteY282" fmla="*/ 1700375 h 2526906"/>
                <a:gd name="connsiteX283" fmla="*/ 498580 w 2554471"/>
                <a:gd name="connsiteY283" fmla="*/ 1751701 h 2526906"/>
                <a:gd name="connsiteX284" fmla="*/ 477917 w 2554471"/>
                <a:gd name="connsiteY284" fmla="*/ 1691709 h 2526906"/>
                <a:gd name="connsiteX285" fmla="*/ 446589 w 2554471"/>
                <a:gd name="connsiteY285" fmla="*/ 1637053 h 2526906"/>
                <a:gd name="connsiteX286" fmla="*/ 510578 w 2554471"/>
                <a:gd name="connsiteY286" fmla="*/ 1571731 h 2526906"/>
                <a:gd name="connsiteX287" fmla="*/ 526565 w 2554471"/>
                <a:gd name="connsiteY287" fmla="*/ 1569783 h 2526906"/>
                <a:gd name="connsiteX288" fmla="*/ 401267 w 2554471"/>
                <a:gd name="connsiteY288" fmla="*/ 1545068 h 2526906"/>
                <a:gd name="connsiteX289" fmla="*/ 434595 w 2554471"/>
                <a:gd name="connsiteY289" fmla="*/ 1588396 h 2526906"/>
                <a:gd name="connsiteX290" fmla="*/ 377271 w 2554471"/>
                <a:gd name="connsiteY290" fmla="*/ 1679048 h 2526906"/>
                <a:gd name="connsiteX291" fmla="*/ 350609 w 2554471"/>
                <a:gd name="connsiteY291" fmla="*/ 1671051 h 2526906"/>
                <a:gd name="connsiteX292" fmla="*/ 336610 w 2554471"/>
                <a:gd name="connsiteY292" fmla="*/ 1593728 h 2526906"/>
                <a:gd name="connsiteX293" fmla="*/ 401267 w 2554471"/>
                <a:gd name="connsiteY293" fmla="*/ 1545068 h 2526906"/>
                <a:gd name="connsiteX294" fmla="*/ 1545069 w 2554471"/>
                <a:gd name="connsiteY294" fmla="*/ 1523823 h 2526906"/>
                <a:gd name="connsiteX295" fmla="*/ 1574398 w 2554471"/>
                <a:gd name="connsiteY295" fmla="*/ 1529739 h 2526906"/>
                <a:gd name="connsiteX296" fmla="*/ 1597727 w 2554471"/>
                <a:gd name="connsiteY296" fmla="*/ 1543738 h 2526906"/>
                <a:gd name="connsiteX297" fmla="*/ 1620389 w 2554471"/>
                <a:gd name="connsiteY297" fmla="*/ 1558401 h 2526906"/>
                <a:gd name="connsiteX298" fmla="*/ 1595060 w 2554471"/>
                <a:gd name="connsiteY298" fmla="*/ 1586397 h 2526906"/>
                <a:gd name="connsiteX299" fmla="*/ 1491744 w 2554471"/>
                <a:gd name="connsiteY299" fmla="*/ 1587730 h 2526906"/>
                <a:gd name="connsiteX300" fmla="*/ 1521739 w 2554471"/>
                <a:gd name="connsiteY300" fmla="*/ 1542405 h 2526906"/>
                <a:gd name="connsiteX301" fmla="*/ 1545069 w 2554471"/>
                <a:gd name="connsiteY301" fmla="*/ 1523823 h 2526906"/>
                <a:gd name="connsiteX302" fmla="*/ 790449 w 2554471"/>
                <a:gd name="connsiteY302" fmla="*/ 1509825 h 2526906"/>
                <a:gd name="connsiteX303" fmla="*/ 832527 w 2554471"/>
                <a:gd name="connsiteY303" fmla="*/ 1526406 h 2526906"/>
                <a:gd name="connsiteX304" fmla="*/ 907180 w 2554471"/>
                <a:gd name="connsiteY304" fmla="*/ 1594395 h 2526906"/>
                <a:gd name="connsiteX305" fmla="*/ 907846 w 2554471"/>
                <a:gd name="connsiteY305" fmla="*/ 1613059 h 2526906"/>
                <a:gd name="connsiteX306" fmla="*/ 878518 w 2554471"/>
                <a:gd name="connsiteY306" fmla="*/ 1648385 h 2526906"/>
                <a:gd name="connsiteX307" fmla="*/ 781201 w 2554471"/>
                <a:gd name="connsiteY307" fmla="*/ 1677049 h 2526906"/>
                <a:gd name="connsiteX308" fmla="*/ 778913 w 2554471"/>
                <a:gd name="connsiteY308" fmla="*/ 1676286 h 2526906"/>
                <a:gd name="connsiteX309" fmla="*/ 781871 w 2554471"/>
                <a:gd name="connsiteY309" fmla="*/ 1679047 h 2526906"/>
                <a:gd name="connsiteX310" fmla="*/ 776537 w 2554471"/>
                <a:gd name="connsiteY310" fmla="*/ 1683714 h 2526906"/>
                <a:gd name="connsiteX311" fmla="*/ 776528 w 2554471"/>
                <a:gd name="connsiteY311" fmla="*/ 1683708 h 2526906"/>
                <a:gd name="connsiteX312" fmla="*/ 776534 w 2554471"/>
                <a:gd name="connsiteY312" fmla="*/ 1683713 h 2526906"/>
                <a:gd name="connsiteX313" fmla="*/ 768537 w 2554471"/>
                <a:gd name="connsiteY313" fmla="*/ 1756368 h 2526906"/>
                <a:gd name="connsiteX314" fmla="*/ 713878 w 2554471"/>
                <a:gd name="connsiteY314" fmla="*/ 1789029 h 2526906"/>
                <a:gd name="connsiteX315" fmla="*/ 688550 w 2554471"/>
                <a:gd name="connsiteY315" fmla="*/ 1778363 h 2526906"/>
                <a:gd name="connsiteX316" fmla="*/ 632559 w 2554471"/>
                <a:gd name="connsiteY316" fmla="*/ 1731039 h 2526906"/>
                <a:gd name="connsiteX317" fmla="*/ 609895 w 2554471"/>
                <a:gd name="connsiteY317" fmla="*/ 1673049 h 2526906"/>
                <a:gd name="connsiteX318" fmla="*/ 685217 w 2554471"/>
                <a:gd name="connsiteY318" fmla="*/ 1623056 h 2526906"/>
                <a:gd name="connsiteX319" fmla="*/ 734543 w 2554471"/>
                <a:gd name="connsiteY319" fmla="*/ 1647718 h 2526906"/>
                <a:gd name="connsiteX320" fmla="*/ 723877 w 2554471"/>
                <a:gd name="connsiteY320" fmla="*/ 1614390 h 2526906"/>
                <a:gd name="connsiteX321" fmla="*/ 739874 w 2554471"/>
                <a:gd name="connsiteY321" fmla="*/ 1535738 h 2526906"/>
                <a:gd name="connsiteX322" fmla="*/ 790449 w 2554471"/>
                <a:gd name="connsiteY322" fmla="*/ 1509825 h 2526906"/>
                <a:gd name="connsiteX323" fmla="*/ 1088481 w 2554471"/>
                <a:gd name="connsiteY323" fmla="*/ 1502410 h 2526906"/>
                <a:gd name="connsiteX324" fmla="*/ 1105143 w 2554471"/>
                <a:gd name="connsiteY324" fmla="*/ 1507743 h 2526906"/>
                <a:gd name="connsiteX325" fmla="*/ 1189795 w 2554471"/>
                <a:gd name="connsiteY325" fmla="*/ 1577065 h 2526906"/>
                <a:gd name="connsiteX326" fmla="*/ 1197794 w 2554471"/>
                <a:gd name="connsiteY326" fmla="*/ 1608394 h 2526906"/>
                <a:gd name="connsiteX327" fmla="*/ 1085148 w 2554471"/>
                <a:gd name="connsiteY327" fmla="*/ 1655718 h 2526906"/>
                <a:gd name="connsiteX328" fmla="*/ 1079732 w 2554471"/>
                <a:gd name="connsiteY328" fmla="*/ 1651719 h 2526906"/>
                <a:gd name="connsiteX329" fmla="*/ 1076732 w 2554471"/>
                <a:gd name="connsiteY329" fmla="*/ 1653747 h 2526906"/>
                <a:gd name="connsiteX330" fmla="*/ 1075818 w 2554471"/>
                <a:gd name="connsiteY330" fmla="*/ 1655052 h 2526906"/>
                <a:gd name="connsiteX331" fmla="*/ 1075408 w 2554471"/>
                <a:gd name="connsiteY331" fmla="*/ 1654642 h 2526906"/>
                <a:gd name="connsiteX332" fmla="*/ 1075151 w 2554471"/>
                <a:gd name="connsiteY332" fmla="*/ 1654816 h 2526906"/>
                <a:gd name="connsiteX333" fmla="*/ 1075151 w 2554471"/>
                <a:gd name="connsiteY333" fmla="*/ 1655051 h 2526906"/>
                <a:gd name="connsiteX334" fmla="*/ 1043156 w 2554471"/>
                <a:gd name="connsiteY334" fmla="*/ 1776363 h 2526906"/>
                <a:gd name="connsiteX335" fmla="*/ 983833 w 2554471"/>
                <a:gd name="connsiteY335" fmla="*/ 1774365 h 2526906"/>
                <a:gd name="connsiteX336" fmla="*/ 913177 w 2554471"/>
                <a:gd name="connsiteY336" fmla="*/ 1721706 h 2526906"/>
                <a:gd name="connsiteX337" fmla="*/ 912511 w 2554471"/>
                <a:gd name="connsiteY337" fmla="*/ 1653051 h 2526906"/>
                <a:gd name="connsiteX338" fmla="*/ 942506 w 2554471"/>
                <a:gd name="connsiteY338" fmla="*/ 1623056 h 2526906"/>
                <a:gd name="connsiteX339" fmla="*/ 990311 w 2554471"/>
                <a:gd name="connsiteY339" fmla="*/ 1597561 h 2526906"/>
                <a:gd name="connsiteX340" fmla="*/ 1010495 w 2554471"/>
                <a:gd name="connsiteY340" fmla="*/ 1606393 h 2526906"/>
                <a:gd name="connsiteX341" fmla="*/ 1015745 w 2554471"/>
                <a:gd name="connsiteY341" fmla="*/ 1608477 h 2526906"/>
                <a:gd name="connsiteX342" fmla="*/ 1020048 w 2554471"/>
                <a:gd name="connsiteY342" fmla="*/ 1605381 h 2526906"/>
                <a:gd name="connsiteX343" fmla="*/ 1005577 w 2554471"/>
                <a:gd name="connsiteY343" fmla="*/ 1572399 h 2526906"/>
                <a:gd name="connsiteX344" fmla="*/ 1015159 w 2554471"/>
                <a:gd name="connsiteY344" fmla="*/ 1536405 h 2526906"/>
                <a:gd name="connsiteX345" fmla="*/ 1088481 w 2554471"/>
                <a:gd name="connsiteY345" fmla="*/ 1502410 h 2526906"/>
                <a:gd name="connsiteX346" fmla="*/ 1383775 w 2554471"/>
                <a:gd name="connsiteY346" fmla="*/ 1473196 h 2526906"/>
                <a:gd name="connsiteX347" fmla="*/ 1450421 w 2554471"/>
                <a:gd name="connsiteY347" fmla="*/ 1504410 h 2526906"/>
                <a:gd name="connsiteX348" fmla="*/ 1489081 w 2554471"/>
                <a:gd name="connsiteY348" fmla="*/ 1521740 h 2526906"/>
                <a:gd name="connsiteX349" fmla="*/ 1500412 w 2554471"/>
                <a:gd name="connsiteY349" fmla="*/ 1534405 h 2526906"/>
                <a:gd name="connsiteX350" fmla="*/ 1438422 w 2554471"/>
                <a:gd name="connsiteY350" fmla="*/ 1598394 h 2526906"/>
                <a:gd name="connsiteX351" fmla="*/ 1323108 w 2554471"/>
                <a:gd name="connsiteY351" fmla="*/ 1561734 h 2526906"/>
                <a:gd name="connsiteX352" fmla="*/ 1314442 w 2554471"/>
                <a:gd name="connsiteY352" fmla="*/ 1549735 h 2526906"/>
                <a:gd name="connsiteX353" fmla="*/ 1356436 w 2554471"/>
                <a:gd name="connsiteY353" fmla="*/ 1483079 h 2526906"/>
                <a:gd name="connsiteX354" fmla="*/ 1383775 w 2554471"/>
                <a:gd name="connsiteY354" fmla="*/ 1473196 h 2526906"/>
                <a:gd name="connsiteX355" fmla="*/ 643889 w 2554471"/>
                <a:gd name="connsiteY355" fmla="*/ 1445088 h 2526906"/>
                <a:gd name="connsiteX356" fmla="*/ 677216 w 2554471"/>
                <a:gd name="connsiteY356" fmla="*/ 1463084 h 2526906"/>
                <a:gd name="connsiteX357" fmla="*/ 709211 w 2554471"/>
                <a:gd name="connsiteY357" fmla="*/ 1528407 h 2526906"/>
                <a:gd name="connsiteX358" fmla="*/ 675217 w 2554471"/>
                <a:gd name="connsiteY358" fmla="*/ 1587730 h 2526906"/>
                <a:gd name="connsiteX359" fmla="*/ 623226 w 2554471"/>
                <a:gd name="connsiteY359" fmla="*/ 1624391 h 2526906"/>
                <a:gd name="connsiteX360" fmla="*/ 601895 w 2554471"/>
                <a:gd name="connsiteY360" fmla="*/ 1620391 h 2526906"/>
                <a:gd name="connsiteX361" fmla="*/ 575234 w 2554471"/>
                <a:gd name="connsiteY361" fmla="*/ 1587063 h 2526906"/>
                <a:gd name="connsiteX362" fmla="*/ 555238 w 2554471"/>
                <a:gd name="connsiteY362" fmla="*/ 1501078 h 2526906"/>
                <a:gd name="connsiteX363" fmla="*/ 643889 w 2554471"/>
                <a:gd name="connsiteY363" fmla="*/ 1445088 h 2526906"/>
                <a:gd name="connsiteX364" fmla="*/ 512997 w 2554471"/>
                <a:gd name="connsiteY364" fmla="*/ 1416174 h 2526906"/>
                <a:gd name="connsiteX365" fmla="*/ 528577 w 2554471"/>
                <a:gd name="connsiteY365" fmla="*/ 1429756 h 2526906"/>
                <a:gd name="connsiteX366" fmla="*/ 544575 w 2554471"/>
                <a:gd name="connsiteY366" fmla="*/ 1490412 h 2526906"/>
                <a:gd name="connsiteX367" fmla="*/ 526577 w 2554471"/>
                <a:gd name="connsiteY367" fmla="*/ 1521739 h 2526906"/>
                <a:gd name="connsiteX368" fmla="*/ 471254 w 2554471"/>
                <a:gd name="connsiteY368" fmla="*/ 1573729 h 2526906"/>
                <a:gd name="connsiteX369" fmla="*/ 455922 w 2554471"/>
                <a:gd name="connsiteY369" fmla="*/ 1569063 h 2526906"/>
                <a:gd name="connsiteX370" fmla="*/ 431927 w 2554471"/>
                <a:gd name="connsiteY370" fmla="*/ 1505741 h 2526906"/>
                <a:gd name="connsiteX371" fmla="*/ 489917 w 2554471"/>
                <a:gd name="connsiteY371" fmla="*/ 1417090 h 2526906"/>
                <a:gd name="connsiteX372" fmla="*/ 512997 w 2554471"/>
                <a:gd name="connsiteY372" fmla="*/ 1416174 h 2526906"/>
                <a:gd name="connsiteX373" fmla="*/ 1667716 w 2554471"/>
                <a:gd name="connsiteY373" fmla="*/ 1405092 h 2526906"/>
                <a:gd name="connsiteX374" fmla="*/ 1729706 w 2554471"/>
                <a:gd name="connsiteY374" fmla="*/ 1435088 h 2526906"/>
                <a:gd name="connsiteX375" fmla="*/ 1707710 w 2554471"/>
                <a:gd name="connsiteY375" fmla="*/ 1489747 h 2526906"/>
                <a:gd name="connsiteX376" fmla="*/ 1627055 w 2554471"/>
                <a:gd name="connsiteY376" fmla="*/ 1513077 h 2526906"/>
                <a:gd name="connsiteX377" fmla="*/ 1605726 w 2554471"/>
                <a:gd name="connsiteY377" fmla="*/ 1513077 h 2526906"/>
                <a:gd name="connsiteX378" fmla="*/ 1587730 w 2554471"/>
                <a:gd name="connsiteY378" fmla="*/ 1477082 h 2526906"/>
                <a:gd name="connsiteX379" fmla="*/ 1667716 w 2554471"/>
                <a:gd name="connsiteY379" fmla="*/ 1405092 h 2526906"/>
                <a:gd name="connsiteX380" fmla="*/ 917177 w 2554471"/>
                <a:gd name="connsiteY380" fmla="*/ 1395762 h 2526906"/>
                <a:gd name="connsiteX381" fmla="*/ 949839 w 2554471"/>
                <a:gd name="connsiteY381" fmla="*/ 1416425 h 2526906"/>
                <a:gd name="connsiteX382" fmla="*/ 989166 w 2554471"/>
                <a:gd name="connsiteY382" fmla="*/ 1458418 h 2526906"/>
                <a:gd name="connsiteX383" fmla="*/ 993832 w 2554471"/>
                <a:gd name="connsiteY383" fmla="*/ 1521075 h 2526906"/>
                <a:gd name="connsiteX384" fmla="*/ 980500 w 2554471"/>
                <a:gd name="connsiteY384" fmla="*/ 1537740 h 2526906"/>
                <a:gd name="connsiteX385" fmla="*/ 876517 w 2554471"/>
                <a:gd name="connsiteY385" fmla="*/ 1549737 h 2526906"/>
                <a:gd name="connsiteX386" fmla="*/ 829859 w 2554471"/>
                <a:gd name="connsiteY386" fmla="*/ 1497079 h 2526906"/>
                <a:gd name="connsiteX387" fmla="*/ 824526 w 2554471"/>
                <a:gd name="connsiteY387" fmla="*/ 1483081 h 2526906"/>
                <a:gd name="connsiteX388" fmla="*/ 917177 w 2554471"/>
                <a:gd name="connsiteY388" fmla="*/ 1395762 h 2526906"/>
                <a:gd name="connsiteX389" fmla="*/ 1180706 w 2554471"/>
                <a:gd name="connsiteY389" fmla="*/ 1381681 h 2526906"/>
                <a:gd name="connsiteX390" fmla="*/ 1219794 w 2554471"/>
                <a:gd name="connsiteY390" fmla="*/ 1400428 h 2526906"/>
                <a:gd name="connsiteX391" fmla="*/ 1307112 w 2554471"/>
                <a:gd name="connsiteY391" fmla="*/ 1471082 h 2526906"/>
                <a:gd name="connsiteX392" fmla="*/ 1313778 w 2554471"/>
                <a:gd name="connsiteY392" fmla="*/ 1491078 h 2526906"/>
                <a:gd name="connsiteX393" fmla="*/ 1281117 w 2554471"/>
                <a:gd name="connsiteY393" fmla="*/ 1553067 h 2526906"/>
                <a:gd name="connsiteX394" fmla="*/ 1197129 w 2554471"/>
                <a:gd name="connsiteY394" fmla="*/ 1559067 h 2526906"/>
                <a:gd name="connsiteX395" fmla="*/ 1124476 w 2554471"/>
                <a:gd name="connsiteY395" fmla="*/ 1485079 h 2526906"/>
                <a:gd name="connsiteX396" fmla="*/ 1109144 w 2554471"/>
                <a:gd name="connsiteY396" fmla="*/ 1447752 h 2526906"/>
                <a:gd name="connsiteX397" fmla="*/ 1165801 w 2554471"/>
                <a:gd name="connsiteY397" fmla="*/ 1387096 h 2526906"/>
                <a:gd name="connsiteX398" fmla="*/ 1180706 w 2554471"/>
                <a:gd name="connsiteY398" fmla="*/ 1381681 h 2526906"/>
                <a:gd name="connsiteX399" fmla="*/ 750569 w 2554471"/>
                <a:gd name="connsiteY399" fmla="*/ 1346676 h 2526906"/>
                <a:gd name="connsiteX400" fmla="*/ 794531 w 2554471"/>
                <a:gd name="connsiteY400" fmla="*/ 1373766 h 2526906"/>
                <a:gd name="connsiteX401" fmla="*/ 798531 w 2554471"/>
                <a:gd name="connsiteY401" fmla="*/ 1444419 h 2526906"/>
                <a:gd name="connsiteX402" fmla="*/ 754539 w 2554471"/>
                <a:gd name="connsiteY402" fmla="*/ 1505077 h 2526906"/>
                <a:gd name="connsiteX403" fmla="*/ 707879 w 2554471"/>
                <a:gd name="connsiteY403" fmla="*/ 1491745 h 2526906"/>
                <a:gd name="connsiteX404" fmla="*/ 679883 w 2554471"/>
                <a:gd name="connsiteY404" fmla="*/ 1408427 h 2526906"/>
                <a:gd name="connsiteX405" fmla="*/ 730541 w 2554471"/>
                <a:gd name="connsiteY405" fmla="*/ 1351102 h 2526906"/>
                <a:gd name="connsiteX406" fmla="*/ 750569 w 2554471"/>
                <a:gd name="connsiteY406" fmla="*/ 1346676 h 2526906"/>
                <a:gd name="connsiteX407" fmla="*/ 595899 w 2554471"/>
                <a:gd name="connsiteY407" fmla="*/ 1293112 h 2526906"/>
                <a:gd name="connsiteX408" fmla="*/ 674555 w 2554471"/>
                <a:gd name="connsiteY408" fmla="*/ 1348436 h 2526906"/>
                <a:gd name="connsiteX409" fmla="*/ 649224 w 2554471"/>
                <a:gd name="connsiteY409" fmla="*/ 1418426 h 2526906"/>
                <a:gd name="connsiteX410" fmla="*/ 579236 w 2554471"/>
                <a:gd name="connsiteY410" fmla="*/ 1443755 h 2526906"/>
                <a:gd name="connsiteX411" fmla="*/ 527243 w 2554471"/>
                <a:gd name="connsiteY411" fmla="*/ 1364435 h 2526906"/>
                <a:gd name="connsiteX412" fmla="*/ 595899 w 2554471"/>
                <a:gd name="connsiteY412" fmla="*/ 1293112 h 2526906"/>
                <a:gd name="connsiteX413" fmla="*/ 1254453 w 2554471"/>
                <a:gd name="connsiteY413" fmla="*/ 1289113 h 2526906"/>
                <a:gd name="connsiteX414" fmla="*/ 1399096 w 2554471"/>
                <a:gd name="connsiteY414" fmla="*/ 1375098 h 2526906"/>
                <a:gd name="connsiteX415" fmla="*/ 1373767 w 2554471"/>
                <a:gd name="connsiteY415" fmla="*/ 1459753 h 2526906"/>
                <a:gd name="connsiteX416" fmla="*/ 1298445 w 2554471"/>
                <a:gd name="connsiteY416" fmla="*/ 1445087 h 2526906"/>
                <a:gd name="connsiteX417" fmla="*/ 1243788 w 2554471"/>
                <a:gd name="connsiteY417" fmla="*/ 1391763 h 2526906"/>
                <a:gd name="connsiteX418" fmla="*/ 1215126 w 2554471"/>
                <a:gd name="connsiteY418" fmla="*/ 1327774 h 2526906"/>
                <a:gd name="connsiteX419" fmla="*/ 1254453 w 2554471"/>
                <a:gd name="connsiteY419" fmla="*/ 1289113 h 2526906"/>
                <a:gd name="connsiteX420" fmla="*/ 1005830 w 2554471"/>
                <a:gd name="connsiteY420" fmla="*/ 1283113 h 2526906"/>
                <a:gd name="connsiteX421" fmla="*/ 1049821 w 2554471"/>
                <a:gd name="connsiteY421" fmla="*/ 1313775 h 2526906"/>
                <a:gd name="connsiteX422" fmla="*/ 1108480 w 2554471"/>
                <a:gd name="connsiteY422" fmla="*/ 1366432 h 2526906"/>
                <a:gd name="connsiteX423" fmla="*/ 1107814 w 2554471"/>
                <a:gd name="connsiteY423" fmla="*/ 1403093 h 2526906"/>
                <a:gd name="connsiteX424" fmla="*/ 1089815 w 2554471"/>
                <a:gd name="connsiteY424" fmla="*/ 1434422 h 2526906"/>
                <a:gd name="connsiteX425" fmla="*/ 1050488 w 2554471"/>
                <a:gd name="connsiteY425" fmla="*/ 1457753 h 2526906"/>
                <a:gd name="connsiteX426" fmla="*/ 963169 w 2554471"/>
                <a:gd name="connsiteY426" fmla="*/ 1401094 h 2526906"/>
                <a:gd name="connsiteX427" fmla="*/ 945838 w 2554471"/>
                <a:gd name="connsiteY427" fmla="*/ 1372432 h 2526906"/>
                <a:gd name="connsiteX428" fmla="*/ 953837 w 2554471"/>
                <a:gd name="connsiteY428" fmla="*/ 1320441 h 2526906"/>
                <a:gd name="connsiteX429" fmla="*/ 956503 w 2554471"/>
                <a:gd name="connsiteY429" fmla="*/ 1318441 h 2526906"/>
                <a:gd name="connsiteX430" fmla="*/ 1005830 w 2554471"/>
                <a:gd name="connsiteY430" fmla="*/ 1283113 h 2526906"/>
                <a:gd name="connsiteX431" fmla="*/ 1592645 w 2554471"/>
                <a:gd name="connsiteY431" fmla="*/ 1245285 h 2526906"/>
                <a:gd name="connsiteX432" fmla="*/ 1642387 w 2554471"/>
                <a:gd name="connsiteY432" fmla="*/ 1267117 h 2526906"/>
                <a:gd name="connsiteX433" fmla="*/ 1684381 w 2554471"/>
                <a:gd name="connsiteY433" fmla="*/ 1302442 h 2526906"/>
                <a:gd name="connsiteX434" fmla="*/ 1742371 w 2554471"/>
                <a:gd name="connsiteY434" fmla="*/ 1313107 h 2526906"/>
                <a:gd name="connsiteX435" fmla="*/ 1823025 w 2554471"/>
                <a:gd name="connsiteY435" fmla="*/ 1336436 h 2526906"/>
                <a:gd name="connsiteX436" fmla="*/ 1824358 w 2554471"/>
                <a:gd name="connsiteY436" fmla="*/ 1349768 h 2526906"/>
                <a:gd name="connsiteX437" fmla="*/ 1702377 w 2554471"/>
                <a:gd name="connsiteY437" fmla="*/ 1387762 h 2526906"/>
                <a:gd name="connsiteX438" fmla="*/ 1702377 w 2554471"/>
                <a:gd name="connsiteY438" fmla="*/ 1359767 h 2526906"/>
                <a:gd name="connsiteX439" fmla="*/ 1700379 w 2554471"/>
                <a:gd name="connsiteY439" fmla="*/ 1323106 h 2526906"/>
                <a:gd name="connsiteX440" fmla="*/ 1660385 w 2554471"/>
                <a:gd name="connsiteY440" fmla="*/ 1376430 h 2526906"/>
                <a:gd name="connsiteX441" fmla="*/ 1567734 w 2554471"/>
                <a:gd name="connsiteY441" fmla="*/ 1381762 h 2526906"/>
                <a:gd name="connsiteX442" fmla="*/ 1553736 w 2554471"/>
                <a:gd name="connsiteY442" fmla="*/ 1369764 h 2526906"/>
                <a:gd name="connsiteX443" fmla="*/ 1546403 w 2554471"/>
                <a:gd name="connsiteY443" fmla="*/ 1276447 h 2526906"/>
                <a:gd name="connsiteX444" fmla="*/ 1592645 w 2554471"/>
                <a:gd name="connsiteY444" fmla="*/ 1245285 h 2526906"/>
                <a:gd name="connsiteX445" fmla="*/ 1859850 w 2554471"/>
                <a:gd name="connsiteY445" fmla="*/ 1198878 h 2526906"/>
                <a:gd name="connsiteX446" fmla="*/ 1874347 w 2554471"/>
                <a:gd name="connsiteY446" fmla="*/ 1202461 h 2526906"/>
                <a:gd name="connsiteX447" fmla="*/ 1913008 w 2554471"/>
                <a:gd name="connsiteY447" fmla="*/ 1237123 h 2526906"/>
                <a:gd name="connsiteX448" fmla="*/ 1877013 w 2554471"/>
                <a:gd name="connsiteY448" fmla="*/ 1283114 h 2526906"/>
                <a:gd name="connsiteX449" fmla="*/ 1818356 w 2554471"/>
                <a:gd name="connsiteY449" fmla="*/ 1298446 h 2526906"/>
                <a:gd name="connsiteX450" fmla="*/ 1799026 w 2554471"/>
                <a:gd name="connsiteY450" fmla="*/ 1268451 h 2526906"/>
                <a:gd name="connsiteX451" fmla="*/ 1805690 w 2554471"/>
                <a:gd name="connsiteY451" fmla="*/ 1218458 h 2526906"/>
                <a:gd name="connsiteX452" fmla="*/ 1846351 w 2554471"/>
                <a:gd name="connsiteY452" fmla="*/ 1205794 h 2526906"/>
                <a:gd name="connsiteX453" fmla="*/ 1859850 w 2554471"/>
                <a:gd name="connsiteY453" fmla="*/ 1198878 h 2526906"/>
                <a:gd name="connsiteX454" fmla="*/ 1106947 w 2554471"/>
                <a:gd name="connsiteY454" fmla="*/ 1189774 h 2526906"/>
                <a:gd name="connsiteX455" fmla="*/ 1140471 w 2554471"/>
                <a:gd name="connsiteY455" fmla="*/ 1199793 h 2526906"/>
                <a:gd name="connsiteX456" fmla="*/ 1211126 w 2554471"/>
                <a:gd name="connsiteY456" fmla="*/ 1267116 h 2526906"/>
                <a:gd name="connsiteX457" fmla="*/ 1169799 w 2554471"/>
                <a:gd name="connsiteY457" fmla="*/ 1358436 h 2526906"/>
                <a:gd name="connsiteX458" fmla="*/ 1046488 w 2554471"/>
                <a:gd name="connsiteY458" fmla="*/ 1254452 h 2526906"/>
                <a:gd name="connsiteX459" fmla="*/ 1106947 w 2554471"/>
                <a:gd name="connsiteY459" fmla="*/ 1189774 h 2526906"/>
                <a:gd name="connsiteX460" fmla="*/ 1408345 w 2554471"/>
                <a:gd name="connsiteY460" fmla="*/ 1161551 h 2526906"/>
                <a:gd name="connsiteX461" fmla="*/ 1459087 w 2554471"/>
                <a:gd name="connsiteY461" fmla="*/ 1196460 h 2526906"/>
                <a:gd name="connsiteX462" fmla="*/ 1509744 w 2554471"/>
                <a:gd name="connsiteY462" fmla="*/ 1239121 h 2526906"/>
                <a:gd name="connsiteX463" fmla="*/ 1522409 w 2554471"/>
                <a:gd name="connsiteY463" fmla="*/ 1272449 h 2526906"/>
                <a:gd name="connsiteX464" fmla="*/ 1479749 w 2554471"/>
                <a:gd name="connsiteY464" fmla="*/ 1317109 h 2526906"/>
                <a:gd name="connsiteX465" fmla="*/ 1424425 w 2554471"/>
                <a:gd name="connsiteY465" fmla="*/ 1357103 h 2526906"/>
                <a:gd name="connsiteX466" fmla="*/ 1437755 w 2554471"/>
                <a:gd name="connsiteY466" fmla="*/ 1357769 h 2526906"/>
                <a:gd name="connsiteX467" fmla="*/ 1529740 w 2554471"/>
                <a:gd name="connsiteY467" fmla="*/ 1378432 h 2526906"/>
                <a:gd name="connsiteX468" fmla="*/ 1577066 w 2554471"/>
                <a:gd name="connsiteY468" fmla="*/ 1422425 h 2526906"/>
                <a:gd name="connsiteX469" fmla="*/ 1583066 w 2554471"/>
                <a:gd name="connsiteY469" fmla="*/ 1452420 h 2526906"/>
                <a:gd name="connsiteX470" fmla="*/ 1453754 w 2554471"/>
                <a:gd name="connsiteY470" fmla="*/ 1482415 h 2526906"/>
                <a:gd name="connsiteX471" fmla="*/ 1420426 w 2554471"/>
                <a:gd name="connsiteY471" fmla="*/ 1394428 h 2526906"/>
                <a:gd name="connsiteX472" fmla="*/ 1380432 w 2554471"/>
                <a:gd name="connsiteY472" fmla="*/ 1320442 h 2526906"/>
                <a:gd name="connsiteX473" fmla="*/ 1329108 w 2554471"/>
                <a:gd name="connsiteY473" fmla="*/ 1281781 h 2526906"/>
                <a:gd name="connsiteX474" fmla="*/ 1325108 w 2554471"/>
                <a:gd name="connsiteY474" fmla="*/ 1217125 h 2526906"/>
                <a:gd name="connsiteX475" fmla="*/ 1353104 w 2554471"/>
                <a:gd name="connsiteY475" fmla="*/ 1189130 h 2526906"/>
                <a:gd name="connsiteX476" fmla="*/ 1408345 w 2554471"/>
                <a:gd name="connsiteY476" fmla="*/ 1161551 h 2526906"/>
                <a:gd name="connsiteX477" fmla="*/ 724210 w 2554471"/>
                <a:gd name="connsiteY477" fmla="*/ 1150637 h 2526906"/>
                <a:gd name="connsiteX478" fmla="*/ 749874 w 2554471"/>
                <a:gd name="connsiteY478" fmla="*/ 1166468 h 2526906"/>
                <a:gd name="connsiteX479" fmla="*/ 774536 w 2554471"/>
                <a:gd name="connsiteY479" fmla="*/ 1201796 h 2526906"/>
                <a:gd name="connsiteX480" fmla="*/ 773869 w 2554471"/>
                <a:gd name="connsiteY480" fmla="*/ 1243790 h 2526906"/>
                <a:gd name="connsiteX481" fmla="*/ 754538 w 2554471"/>
                <a:gd name="connsiteY481" fmla="*/ 1291114 h 2526906"/>
                <a:gd name="connsiteX482" fmla="*/ 751873 w 2554471"/>
                <a:gd name="connsiteY482" fmla="*/ 1317110 h 2526906"/>
                <a:gd name="connsiteX483" fmla="*/ 697214 w 2554471"/>
                <a:gd name="connsiteY483" fmla="*/ 1329108 h 2526906"/>
                <a:gd name="connsiteX484" fmla="*/ 641890 w 2554471"/>
                <a:gd name="connsiteY484" fmla="*/ 1263786 h 2526906"/>
                <a:gd name="connsiteX485" fmla="*/ 637890 w 2554471"/>
                <a:gd name="connsiteY485" fmla="*/ 1239790 h 2526906"/>
                <a:gd name="connsiteX486" fmla="*/ 694547 w 2554471"/>
                <a:gd name="connsiteY486" fmla="*/ 1155802 h 2526906"/>
                <a:gd name="connsiteX487" fmla="*/ 724210 w 2554471"/>
                <a:gd name="connsiteY487" fmla="*/ 1150637 h 2526906"/>
                <a:gd name="connsiteX488" fmla="*/ 1875013 w 2554471"/>
                <a:gd name="connsiteY488" fmla="*/ 1138473 h 2526906"/>
                <a:gd name="connsiteX489" fmla="*/ 1875200 w 2554471"/>
                <a:gd name="connsiteY489" fmla="*/ 1139115 h 2526906"/>
                <a:gd name="connsiteX490" fmla="*/ 1875013 w 2554471"/>
                <a:gd name="connsiteY490" fmla="*/ 1139140 h 2526906"/>
                <a:gd name="connsiteX491" fmla="*/ 1875013 w 2554471"/>
                <a:gd name="connsiteY491" fmla="*/ 1138473 h 2526906"/>
                <a:gd name="connsiteX492" fmla="*/ 935735 w 2554471"/>
                <a:gd name="connsiteY492" fmla="*/ 1119183 h 2526906"/>
                <a:gd name="connsiteX493" fmla="*/ 995162 w 2554471"/>
                <a:gd name="connsiteY493" fmla="*/ 1151802 h 2526906"/>
                <a:gd name="connsiteX494" fmla="*/ 1015827 w 2554471"/>
                <a:gd name="connsiteY494" fmla="*/ 1182464 h 2526906"/>
                <a:gd name="connsiteX495" fmla="*/ 993829 w 2554471"/>
                <a:gd name="connsiteY495" fmla="*/ 1271117 h 2526906"/>
                <a:gd name="connsiteX496" fmla="*/ 955835 w 2554471"/>
                <a:gd name="connsiteY496" fmla="*/ 1290446 h 2526906"/>
                <a:gd name="connsiteX497" fmla="*/ 924507 w 2554471"/>
                <a:gd name="connsiteY497" fmla="*/ 1340439 h 2526906"/>
                <a:gd name="connsiteX498" fmla="*/ 892513 w 2554471"/>
                <a:gd name="connsiteY498" fmla="*/ 1373101 h 2526906"/>
                <a:gd name="connsiteX499" fmla="*/ 865184 w 2554471"/>
                <a:gd name="connsiteY499" fmla="*/ 1385764 h 2526906"/>
                <a:gd name="connsiteX500" fmla="*/ 814527 w 2554471"/>
                <a:gd name="connsiteY500" fmla="*/ 1378431 h 2526906"/>
                <a:gd name="connsiteX501" fmla="*/ 775200 w 2554471"/>
                <a:gd name="connsiteY501" fmla="*/ 1302445 h 2526906"/>
                <a:gd name="connsiteX502" fmla="*/ 802528 w 2554471"/>
                <a:gd name="connsiteY502" fmla="*/ 1235123 h 2526906"/>
                <a:gd name="connsiteX503" fmla="*/ 875183 w 2554471"/>
                <a:gd name="connsiteY503" fmla="*/ 1247120 h 2526906"/>
                <a:gd name="connsiteX504" fmla="*/ 917841 w 2554471"/>
                <a:gd name="connsiteY504" fmla="*/ 1281781 h 2526906"/>
                <a:gd name="connsiteX505" fmla="*/ 881182 w 2554471"/>
                <a:gd name="connsiteY505" fmla="*/ 1209128 h 2526906"/>
                <a:gd name="connsiteX506" fmla="*/ 913177 w 2554471"/>
                <a:gd name="connsiteY506" fmla="*/ 1125807 h 2526906"/>
                <a:gd name="connsiteX507" fmla="*/ 935735 w 2554471"/>
                <a:gd name="connsiteY507" fmla="*/ 1119183 h 2526906"/>
                <a:gd name="connsiteX508" fmla="*/ 1232290 w 2554471"/>
                <a:gd name="connsiteY508" fmla="*/ 1078650 h 2526906"/>
                <a:gd name="connsiteX509" fmla="*/ 1255121 w 2554471"/>
                <a:gd name="connsiteY509" fmla="*/ 1087149 h 2526906"/>
                <a:gd name="connsiteX510" fmla="*/ 1329774 w 2554471"/>
                <a:gd name="connsiteY510" fmla="*/ 1166467 h 2526906"/>
                <a:gd name="connsiteX511" fmla="*/ 1330440 w 2554471"/>
                <a:gd name="connsiteY511" fmla="*/ 1182466 h 2526906"/>
                <a:gd name="connsiteX512" fmla="*/ 1292448 w 2554471"/>
                <a:gd name="connsiteY512" fmla="*/ 1240455 h 2526906"/>
                <a:gd name="connsiteX513" fmla="*/ 1264451 w 2554471"/>
                <a:gd name="connsiteY513" fmla="*/ 1267783 h 2526906"/>
                <a:gd name="connsiteX514" fmla="*/ 1239122 w 2554471"/>
                <a:gd name="connsiteY514" fmla="*/ 1260451 h 2526906"/>
                <a:gd name="connsiteX515" fmla="*/ 1182465 w 2554471"/>
                <a:gd name="connsiteY515" fmla="*/ 1210460 h 2526906"/>
                <a:gd name="connsiteX516" fmla="*/ 1151137 w 2554471"/>
                <a:gd name="connsiteY516" fmla="*/ 1167134 h 2526906"/>
                <a:gd name="connsiteX517" fmla="*/ 1208461 w 2554471"/>
                <a:gd name="connsiteY517" fmla="*/ 1083149 h 2526906"/>
                <a:gd name="connsiteX518" fmla="*/ 1232290 w 2554471"/>
                <a:gd name="connsiteY518" fmla="*/ 1078650 h 2526906"/>
                <a:gd name="connsiteX519" fmla="*/ 819944 w 2554471"/>
                <a:gd name="connsiteY519" fmla="*/ 1051907 h 2526906"/>
                <a:gd name="connsiteX520" fmla="*/ 847190 w 2554471"/>
                <a:gd name="connsiteY520" fmla="*/ 1069821 h 2526906"/>
                <a:gd name="connsiteX521" fmla="*/ 869186 w 2554471"/>
                <a:gd name="connsiteY521" fmla="*/ 1095146 h 2526906"/>
                <a:gd name="connsiteX522" fmla="*/ 874519 w 2554471"/>
                <a:gd name="connsiteY522" fmla="*/ 1141805 h 2526906"/>
                <a:gd name="connsiteX523" fmla="*/ 852523 w 2554471"/>
                <a:gd name="connsiteY523" fmla="*/ 1195795 h 2526906"/>
                <a:gd name="connsiteX524" fmla="*/ 815195 w 2554471"/>
                <a:gd name="connsiteY524" fmla="*/ 1209127 h 2526906"/>
                <a:gd name="connsiteX525" fmla="*/ 743872 w 2554471"/>
                <a:gd name="connsiteY525" fmla="*/ 1109144 h 2526906"/>
                <a:gd name="connsiteX526" fmla="*/ 787199 w 2554471"/>
                <a:gd name="connsiteY526" fmla="*/ 1056489 h 2526906"/>
                <a:gd name="connsiteX527" fmla="*/ 819944 w 2554471"/>
                <a:gd name="connsiteY527" fmla="*/ 1051907 h 2526906"/>
                <a:gd name="connsiteX528" fmla="*/ 1809575 w 2554471"/>
                <a:gd name="connsiteY528" fmla="*/ 1026815 h 2526906"/>
                <a:gd name="connsiteX529" fmla="*/ 1822354 w 2554471"/>
                <a:gd name="connsiteY529" fmla="*/ 1034491 h 2526906"/>
                <a:gd name="connsiteX530" fmla="*/ 1876719 w 2554471"/>
                <a:gd name="connsiteY530" fmla="*/ 1102727 h 2526906"/>
                <a:gd name="connsiteX531" fmla="*/ 1880839 w 2554471"/>
                <a:gd name="connsiteY531" fmla="*/ 1132567 h 2526906"/>
                <a:gd name="connsiteX532" fmla="*/ 1874798 w 2554471"/>
                <a:gd name="connsiteY532" fmla="*/ 1138060 h 2526906"/>
                <a:gd name="connsiteX533" fmla="*/ 1875011 w 2554471"/>
                <a:gd name="connsiteY533" fmla="*/ 1137804 h 2526906"/>
                <a:gd name="connsiteX534" fmla="*/ 1874346 w 2554471"/>
                <a:gd name="connsiteY534" fmla="*/ 1138471 h 2526906"/>
                <a:gd name="connsiteX535" fmla="*/ 1874798 w 2554471"/>
                <a:gd name="connsiteY535" fmla="*/ 1138060 h 2526906"/>
                <a:gd name="connsiteX536" fmla="*/ 1874789 w 2554471"/>
                <a:gd name="connsiteY536" fmla="*/ 1138071 h 2526906"/>
                <a:gd name="connsiteX537" fmla="*/ 1880840 w 2554471"/>
                <a:gd name="connsiteY537" fmla="*/ 1132572 h 2526906"/>
                <a:gd name="connsiteX538" fmla="*/ 1880839 w 2554471"/>
                <a:gd name="connsiteY538" fmla="*/ 1132567 h 2526906"/>
                <a:gd name="connsiteX539" fmla="*/ 1881677 w 2554471"/>
                <a:gd name="connsiteY539" fmla="*/ 1131805 h 2526906"/>
                <a:gd name="connsiteX540" fmla="*/ 1881674 w 2554471"/>
                <a:gd name="connsiteY540" fmla="*/ 1131814 h 2526906"/>
                <a:gd name="connsiteX541" fmla="*/ 1881682 w 2554471"/>
                <a:gd name="connsiteY541" fmla="*/ 1131806 h 2526906"/>
                <a:gd name="connsiteX542" fmla="*/ 1881502 w 2554471"/>
                <a:gd name="connsiteY542" fmla="*/ 1133051 h 2526906"/>
                <a:gd name="connsiteX543" fmla="*/ 1895425 w 2554471"/>
                <a:gd name="connsiteY543" fmla="*/ 1111560 h 2526906"/>
                <a:gd name="connsiteX544" fmla="*/ 1912340 w 2554471"/>
                <a:gd name="connsiteY544" fmla="*/ 1091813 h 2526906"/>
                <a:gd name="connsiteX545" fmla="*/ 1937668 w 2554471"/>
                <a:gd name="connsiteY545" fmla="*/ 1079315 h 2526906"/>
                <a:gd name="connsiteX546" fmla="*/ 1966997 w 2554471"/>
                <a:gd name="connsiteY546" fmla="*/ 1091813 h 2526906"/>
                <a:gd name="connsiteX547" fmla="*/ 2002325 w 2554471"/>
                <a:gd name="connsiteY547" fmla="*/ 1126474 h 2526906"/>
                <a:gd name="connsiteX548" fmla="*/ 1958998 w 2554471"/>
                <a:gd name="connsiteY548" fmla="*/ 1165802 h 2526906"/>
                <a:gd name="connsiteX549" fmla="*/ 1929670 w 2554471"/>
                <a:gd name="connsiteY549" fmla="*/ 1174468 h 2526906"/>
                <a:gd name="connsiteX550" fmla="*/ 1878346 w 2554471"/>
                <a:gd name="connsiteY550" fmla="*/ 1177801 h 2526906"/>
                <a:gd name="connsiteX551" fmla="*/ 1878064 w 2554471"/>
                <a:gd name="connsiteY551" fmla="*/ 1148930 h 2526906"/>
                <a:gd name="connsiteX552" fmla="*/ 1875200 w 2554471"/>
                <a:gd name="connsiteY552" fmla="*/ 1139115 h 2526906"/>
                <a:gd name="connsiteX553" fmla="*/ 1881178 w 2554471"/>
                <a:gd name="connsiteY553" fmla="*/ 1138307 h 2526906"/>
                <a:gd name="connsiteX554" fmla="*/ 1882344 w 2554471"/>
                <a:gd name="connsiteY554" fmla="*/ 1132474 h 2526906"/>
                <a:gd name="connsiteX555" fmla="*/ 1881457 w 2554471"/>
                <a:gd name="connsiteY555" fmla="*/ 1133362 h 2526906"/>
                <a:gd name="connsiteX556" fmla="*/ 1880765 w 2554471"/>
                <a:gd name="connsiteY556" fmla="*/ 1138139 h 2526906"/>
                <a:gd name="connsiteX557" fmla="*/ 1874459 w 2554471"/>
                <a:gd name="connsiteY557" fmla="*/ 1138466 h 2526906"/>
                <a:gd name="connsiteX558" fmla="*/ 1851682 w 2554471"/>
                <a:gd name="connsiteY558" fmla="*/ 1165799 h 2526906"/>
                <a:gd name="connsiteX559" fmla="*/ 1753032 w 2554471"/>
                <a:gd name="connsiteY559" fmla="*/ 1172465 h 2526906"/>
                <a:gd name="connsiteX560" fmla="*/ 1725038 w 2554471"/>
                <a:gd name="connsiteY560" fmla="*/ 1144470 h 2526906"/>
                <a:gd name="connsiteX561" fmla="*/ 1778361 w 2554471"/>
                <a:gd name="connsiteY561" fmla="*/ 1207126 h 2526906"/>
                <a:gd name="connsiteX562" fmla="*/ 1791693 w 2554471"/>
                <a:gd name="connsiteY562" fmla="*/ 1243121 h 2526906"/>
                <a:gd name="connsiteX563" fmla="*/ 1736370 w 2554471"/>
                <a:gd name="connsiteY563" fmla="*/ 1298444 h 2526906"/>
                <a:gd name="connsiteX564" fmla="*/ 1707708 w 2554471"/>
                <a:gd name="connsiteY564" fmla="*/ 1293113 h 2526906"/>
                <a:gd name="connsiteX565" fmla="*/ 1631721 w 2554471"/>
                <a:gd name="connsiteY565" fmla="*/ 1241121 h 2526906"/>
                <a:gd name="connsiteX566" fmla="*/ 1629721 w 2554471"/>
                <a:gd name="connsiteY566" fmla="*/ 1207126 h 2526906"/>
                <a:gd name="connsiteX567" fmla="*/ 1719038 w 2554471"/>
                <a:gd name="connsiteY567" fmla="*/ 1114475 h 2526906"/>
                <a:gd name="connsiteX568" fmla="*/ 1745700 w 2554471"/>
                <a:gd name="connsiteY568" fmla="*/ 1058489 h 2526906"/>
                <a:gd name="connsiteX569" fmla="*/ 1760365 w 2554471"/>
                <a:gd name="connsiteY569" fmla="*/ 1043157 h 2526906"/>
                <a:gd name="connsiteX570" fmla="*/ 1772364 w 2554471"/>
                <a:gd name="connsiteY570" fmla="*/ 1041157 h 2526906"/>
                <a:gd name="connsiteX571" fmla="*/ 1809575 w 2554471"/>
                <a:gd name="connsiteY571" fmla="*/ 1026815 h 2526906"/>
                <a:gd name="connsiteX572" fmla="*/ 1040321 w 2554471"/>
                <a:gd name="connsiteY572" fmla="*/ 1005665 h 2526906"/>
                <a:gd name="connsiteX573" fmla="*/ 1080482 w 2554471"/>
                <a:gd name="connsiteY573" fmla="*/ 1021830 h 2526906"/>
                <a:gd name="connsiteX574" fmla="*/ 1103144 w 2554471"/>
                <a:gd name="connsiteY574" fmla="*/ 1050492 h 2526906"/>
                <a:gd name="connsiteX575" fmla="*/ 1161800 w 2554471"/>
                <a:gd name="connsiteY575" fmla="*/ 1093146 h 2526906"/>
                <a:gd name="connsiteX576" fmla="*/ 1127139 w 2554471"/>
                <a:gd name="connsiteY576" fmla="*/ 1135139 h 2526906"/>
                <a:gd name="connsiteX577" fmla="*/ 1037155 w 2554471"/>
                <a:gd name="connsiteY577" fmla="*/ 1161134 h 2526906"/>
                <a:gd name="connsiteX578" fmla="*/ 971167 w 2554471"/>
                <a:gd name="connsiteY578" fmla="*/ 1085816 h 2526906"/>
                <a:gd name="connsiteX579" fmla="*/ 993162 w 2554471"/>
                <a:gd name="connsiteY579" fmla="*/ 1020497 h 2526906"/>
                <a:gd name="connsiteX580" fmla="*/ 1040321 w 2554471"/>
                <a:gd name="connsiteY580" fmla="*/ 1005665 h 2526906"/>
                <a:gd name="connsiteX581" fmla="*/ 2040318 w 2554471"/>
                <a:gd name="connsiteY581" fmla="*/ 971837 h 2526906"/>
                <a:gd name="connsiteX582" fmla="*/ 2087643 w 2554471"/>
                <a:gd name="connsiteY582" fmla="*/ 1006497 h 2526906"/>
                <a:gd name="connsiteX583" fmla="*/ 2068313 w 2554471"/>
                <a:gd name="connsiteY583" fmla="*/ 1048491 h 2526906"/>
                <a:gd name="connsiteX584" fmla="*/ 2003658 w 2554471"/>
                <a:gd name="connsiteY584" fmla="*/ 1071152 h 2526906"/>
                <a:gd name="connsiteX585" fmla="*/ 1970330 w 2554471"/>
                <a:gd name="connsiteY585" fmla="*/ 1061821 h 2526906"/>
                <a:gd name="connsiteX586" fmla="*/ 1988326 w 2554471"/>
                <a:gd name="connsiteY586" fmla="*/ 1033825 h 2526906"/>
                <a:gd name="connsiteX587" fmla="*/ 2003658 w 2554471"/>
                <a:gd name="connsiteY587" fmla="*/ 1005164 h 2526906"/>
                <a:gd name="connsiteX588" fmla="*/ 2040318 w 2554471"/>
                <a:gd name="connsiteY588" fmla="*/ 971837 h 2526906"/>
                <a:gd name="connsiteX589" fmla="*/ 1337771 w 2554471"/>
                <a:gd name="connsiteY589" fmla="*/ 965171 h 2526906"/>
                <a:gd name="connsiteX590" fmla="*/ 1383764 w 2554471"/>
                <a:gd name="connsiteY590" fmla="*/ 986501 h 2526906"/>
                <a:gd name="connsiteX591" fmla="*/ 1418424 w 2554471"/>
                <a:gd name="connsiteY591" fmla="*/ 1029161 h 2526906"/>
                <a:gd name="connsiteX592" fmla="*/ 1409759 w 2554471"/>
                <a:gd name="connsiteY592" fmla="*/ 1118476 h 2526906"/>
                <a:gd name="connsiteX593" fmla="*/ 1323774 w 2554471"/>
                <a:gd name="connsiteY593" fmla="*/ 1111145 h 2526906"/>
                <a:gd name="connsiteX594" fmla="*/ 1278448 w 2554471"/>
                <a:gd name="connsiteY594" fmla="*/ 1050491 h 2526906"/>
                <a:gd name="connsiteX595" fmla="*/ 1337771 w 2554471"/>
                <a:gd name="connsiteY595" fmla="*/ 965171 h 2526906"/>
                <a:gd name="connsiteX596" fmla="*/ 1616725 w 2554471"/>
                <a:gd name="connsiteY596" fmla="*/ 956341 h 2526906"/>
                <a:gd name="connsiteX597" fmla="*/ 1667050 w 2554471"/>
                <a:gd name="connsiteY597" fmla="*/ 980504 h 2526906"/>
                <a:gd name="connsiteX598" fmla="*/ 1720373 w 2554471"/>
                <a:gd name="connsiteY598" fmla="*/ 1035161 h 2526906"/>
                <a:gd name="connsiteX599" fmla="*/ 1727706 w 2554471"/>
                <a:gd name="connsiteY599" fmla="*/ 1047827 h 2526906"/>
                <a:gd name="connsiteX600" fmla="*/ 1676380 w 2554471"/>
                <a:gd name="connsiteY600" fmla="*/ 1127809 h 2526906"/>
                <a:gd name="connsiteX601" fmla="*/ 1612391 w 2554471"/>
                <a:gd name="connsiteY601" fmla="*/ 1114479 h 2526906"/>
                <a:gd name="connsiteX602" fmla="*/ 1555735 w 2554471"/>
                <a:gd name="connsiteY602" fmla="*/ 1070489 h 2526906"/>
                <a:gd name="connsiteX603" fmla="*/ 1555735 w 2554471"/>
                <a:gd name="connsiteY603" fmla="*/ 1071153 h 2526906"/>
                <a:gd name="connsiteX604" fmla="*/ 1555736 w 2554471"/>
                <a:gd name="connsiteY604" fmla="*/ 1071154 h 2526906"/>
                <a:gd name="connsiteX605" fmla="*/ 1555735 w 2554471"/>
                <a:gd name="connsiteY605" fmla="*/ 1071154 h 2526906"/>
                <a:gd name="connsiteX606" fmla="*/ 1555735 w 2554471"/>
                <a:gd name="connsiteY606" fmla="*/ 1071155 h 2526906"/>
                <a:gd name="connsiteX607" fmla="*/ 1555734 w 2554471"/>
                <a:gd name="connsiteY607" fmla="*/ 1071154 h 2526906"/>
                <a:gd name="connsiteX608" fmla="*/ 1555651 w 2554471"/>
                <a:gd name="connsiteY608" fmla="*/ 1071161 h 2526906"/>
                <a:gd name="connsiteX609" fmla="*/ 1554318 w 2554471"/>
                <a:gd name="connsiteY609" fmla="*/ 1082003 h 2526906"/>
                <a:gd name="connsiteX610" fmla="*/ 1573066 w 2554471"/>
                <a:gd name="connsiteY610" fmla="*/ 1105812 h 2526906"/>
                <a:gd name="connsiteX611" fmla="*/ 1586396 w 2554471"/>
                <a:gd name="connsiteY611" fmla="*/ 1113811 h 2526906"/>
                <a:gd name="connsiteX612" fmla="*/ 1629056 w 2554471"/>
                <a:gd name="connsiteY612" fmla="*/ 1170468 h 2526906"/>
                <a:gd name="connsiteX613" fmla="*/ 1568399 w 2554471"/>
                <a:gd name="connsiteY613" fmla="*/ 1225125 h 2526906"/>
                <a:gd name="connsiteX614" fmla="*/ 1533738 w 2554471"/>
                <a:gd name="connsiteY614" fmla="*/ 1219793 h 2526906"/>
                <a:gd name="connsiteX615" fmla="*/ 1494411 w 2554471"/>
                <a:gd name="connsiteY615" fmla="*/ 1196464 h 2526906"/>
                <a:gd name="connsiteX616" fmla="*/ 1449086 w 2554471"/>
                <a:gd name="connsiteY616" fmla="*/ 1143806 h 2526906"/>
                <a:gd name="connsiteX617" fmla="*/ 1470415 w 2554471"/>
                <a:gd name="connsiteY617" fmla="*/ 1067821 h 2526906"/>
                <a:gd name="connsiteX618" fmla="*/ 1546404 w 2554471"/>
                <a:gd name="connsiteY618" fmla="*/ 1067821 h 2526906"/>
                <a:gd name="connsiteX619" fmla="*/ 1548831 w 2554471"/>
                <a:gd name="connsiteY619" fmla="*/ 1065798 h 2526906"/>
                <a:gd name="connsiteX620" fmla="*/ 1548153 w 2554471"/>
                <a:gd name="connsiteY620" fmla="*/ 1071404 h 2526906"/>
                <a:gd name="connsiteX621" fmla="*/ 1548206 w 2554471"/>
                <a:gd name="connsiteY621" fmla="*/ 1071397 h 2526906"/>
                <a:gd name="connsiteX622" fmla="*/ 1548915 w 2554471"/>
                <a:gd name="connsiteY622" fmla="*/ 1065729 h 2526906"/>
                <a:gd name="connsiteX623" fmla="*/ 1548831 w 2554471"/>
                <a:gd name="connsiteY623" fmla="*/ 1065798 h 2526906"/>
                <a:gd name="connsiteX624" fmla="*/ 1549070 w 2554471"/>
                <a:gd name="connsiteY624" fmla="*/ 1063822 h 2526906"/>
                <a:gd name="connsiteX625" fmla="*/ 1549554 w 2554471"/>
                <a:gd name="connsiteY625" fmla="*/ 1064064 h 2526906"/>
                <a:gd name="connsiteX626" fmla="*/ 1537561 w 2554471"/>
                <a:gd name="connsiteY626" fmla="*/ 1036035 h 2526906"/>
                <a:gd name="connsiteX627" fmla="*/ 1562401 w 2554471"/>
                <a:gd name="connsiteY627" fmla="*/ 977171 h 2526906"/>
                <a:gd name="connsiteX628" fmla="*/ 1616725 w 2554471"/>
                <a:gd name="connsiteY628" fmla="*/ 956341 h 2526906"/>
                <a:gd name="connsiteX629" fmla="*/ 917178 w 2554471"/>
                <a:gd name="connsiteY629" fmla="*/ 947173 h 2526906"/>
                <a:gd name="connsiteX630" fmla="*/ 979835 w 2554471"/>
                <a:gd name="connsiteY630" fmla="*/ 1008495 h 2526906"/>
                <a:gd name="connsiteX631" fmla="*/ 940507 w 2554471"/>
                <a:gd name="connsiteY631" fmla="*/ 1095143 h 2526906"/>
                <a:gd name="connsiteX632" fmla="*/ 890514 w 2554471"/>
                <a:gd name="connsiteY632" fmla="*/ 1091144 h 2526906"/>
                <a:gd name="connsiteX633" fmla="*/ 863185 w 2554471"/>
                <a:gd name="connsiteY633" fmla="*/ 1054488 h 2526906"/>
                <a:gd name="connsiteX634" fmla="*/ 846522 w 2554471"/>
                <a:gd name="connsiteY634" fmla="*/ 981834 h 2526906"/>
                <a:gd name="connsiteX635" fmla="*/ 917178 w 2554471"/>
                <a:gd name="connsiteY635" fmla="*/ 947173 h 2526906"/>
                <a:gd name="connsiteX636" fmla="*/ 1900175 w 2554471"/>
                <a:gd name="connsiteY636" fmla="*/ 940634 h 2526906"/>
                <a:gd name="connsiteX637" fmla="*/ 1918338 w 2554471"/>
                <a:gd name="connsiteY637" fmla="*/ 952508 h 2526906"/>
                <a:gd name="connsiteX638" fmla="*/ 1970997 w 2554471"/>
                <a:gd name="connsiteY638" fmla="*/ 987834 h 2526906"/>
                <a:gd name="connsiteX639" fmla="*/ 1983660 w 2554471"/>
                <a:gd name="connsiteY639" fmla="*/ 1000499 h 2526906"/>
                <a:gd name="connsiteX640" fmla="*/ 1896342 w 2554471"/>
                <a:gd name="connsiteY640" fmla="*/ 1075152 h 2526906"/>
                <a:gd name="connsiteX641" fmla="*/ 1824354 w 2554471"/>
                <a:gd name="connsiteY641" fmla="*/ 1011165 h 2526906"/>
                <a:gd name="connsiteX642" fmla="*/ 1839684 w 2554471"/>
                <a:gd name="connsiteY642" fmla="*/ 976504 h 2526906"/>
                <a:gd name="connsiteX643" fmla="*/ 1841684 w 2554471"/>
                <a:gd name="connsiteY643" fmla="*/ 948508 h 2526906"/>
                <a:gd name="connsiteX644" fmla="*/ 1900175 w 2554471"/>
                <a:gd name="connsiteY644" fmla="*/ 940634 h 2526906"/>
                <a:gd name="connsiteX645" fmla="*/ 1162770 w 2554471"/>
                <a:gd name="connsiteY645" fmla="*/ 898016 h 2526906"/>
                <a:gd name="connsiteX646" fmla="*/ 1229792 w 2554471"/>
                <a:gd name="connsiteY646" fmla="*/ 926512 h 2526906"/>
                <a:gd name="connsiteX647" fmla="*/ 1245122 w 2554471"/>
                <a:gd name="connsiteY647" fmla="*/ 1035826 h 2526906"/>
                <a:gd name="connsiteX648" fmla="*/ 1172466 w 2554471"/>
                <a:gd name="connsiteY648" fmla="*/ 1064490 h 2526906"/>
                <a:gd name="connsiteX649" fmla="*/ 1169133 w 2554471"/>
                <a:gd name="connsiteY649" fmla="*/ 1064490 h 2526906"/>
                <a:gd name="connsiteX650" fmla="*/ 1086481 w 2554471"/>
                <a:gd name="connsiteY650" fmla="*/ 983836 h 2526906"/>
                <a:gd name="connsiteX651" fmla="*/ 1139138 w 2554471"/>
                <a:gd name="connsiteY651" fmla="*/ 906514 h 2526906"/>
                <a:gd name="connsiteX652" fmla="*/ 1162770 w 2554471"/>
                <a:gd name="connsiteY652" fmla="*/ 898016 h 2526906"/>
                <a:gd name="connsiteX653" fmla="*/ 1420622 w 2554471"/>
                <a:gd name="connsiteY653" fmla="*/ 874989 h 2526906"/>
                <a:gd name="connsiteX654" fmla="*/ 1447085 w 2554471"/>
                <a:gd name="connsiteY654" fmla="*/ 879187 h 2526906"/>
                <a:gd name="connsiteX655" fmla="*/ 1541738 w 2554471"/>
                <a:gd name="connsiteY655" fmla="*/ 954506 h 2526906"/>
                <a:gd name="connsiteX656" fmla="*/ 1545069 w 2554471"/>
                <a:gd name="connsiteY656" fmla="*/ 958505 h 2526906"/>
                <a:gd name="connsiteX657" fmla="*/ 1466416 w 2554471"/>
                <a:gd name="connsiteY657" fmla="*/ 1031161 h 2526906"/>
                <a:gd name="connsiteX658" fmla="*/ 1373098 w 2554471"/>
                <a:gd name="connsiteY658" fmla="*/ 922511 h 2526906"/>
                <a:gd name="connsiteX659" fmla="*/ 1420622 w 2554471"/>
                <a:gd name="connsiteY659" fmla="*/ 874989 h 2526906"/>
                <a:gd name="connsiteX660" fmla="*/ 2126305 w 2554471"/>
                <a:gd name="connsiteY660" fmla="*/ 864521 h 2526906"/>
                <a:gd name="connsiteX661" fmla="*/ 2171632 w 2554471"/>
                <a:gd name="connsiteY661" fmla="*/ 900516 h 2526906"/>
                <a:gd name="connsiteX662" fmla="*/ 2129638 w 2554471"/>
                <a:gd name="connsiteY662" fmla="*/ 954507 h 2526906"/>
                <a:gd name="connsiteX663" fmla="*/ 2099643 w 2554471"/>
                <a:gd name="connsiteY663" fmla="*/ 959840 h 2526906"/>
                <a:gd name="connsiteX664" fmla="*/ 2063648 w 2554471"/>
                <a:gd name="connsiteY664" fmla="*/ 956507 h 2526906"/>
                <a:gd name="connsiteX665" fmla="*/ 2078313 w 2554471"/>
                <a:gd name="connsiteY665" fmla="*/ 933177 h 2526906"/>
                <a:gd name="connsiteX666" fmla="*/ 2090977 w 2554471"/>
                <a:gd name="connsiteY666" fmla="*/ 892517 h 2526906"/>
                <a:gd name="connsiteX667" fmla="*/ 2126305 w 2554471"/>
                <a:gd name="connsiteY667" fmla="*/ 864521 h 2526906"/>
                <a:gd name="connsiteX668" fmla="*/ 1722040 w 2554471"/>
                <a:gd name="connsiteY668" fmla="*/ 854439 h 2526906"/>
                <a:gd name="connsiteX669" fmla="*/ 1737703 w 2554471"/>
                <a:gd name="connsiteY669" fmla="*/ 863855 h 2526906"/>
                <a:gd name="connsiteX670" fmla="*/ 1803692 w 2554471"/>
                <a:gd name="connsiteY670" fmla="*/ 918512 h 2526906"/>
                <a:gd name="connsiteX671" fmla="*/ 1821023 w 2554471"/>
                <a:gd name="connsiteY671" fmla="*/ 947840 h 2526906"/>
                <a:gd name="connsiteX672" fmla="*/ 1741036 w 2554471"/>
                <a:gd name="connsiteY672" fmla="*/ 1009162 h 2526906"/>
                <a:gd name="connsiteX673" fmla="*/ 1672381 w 2554471"/>
                <a:gd name="connsiteY673" fmla="*/ 964505 h 2526906"/>
                <a:gd name="connsiteX674" fmla="*/ 1704376 w 2554471"/>
                <a:gd name="connsiteY674" fmla="*/ 856522 h 2526906"/>
                <a:gd name="connsiteX675" fmla="*/ 1722040 w 2554471"/>
                <a:gd name="connsiteY675" fmla="*/ 854439 h 2526906"/>
                <a:gd name="connsiteX676" fmla="*/ 1039155 w 2554471"/>
                <a:gd name="connsiteY676" fmla="*/ 808229 h 2526906"/>
                <a:gd name="connsiteX677" fmla="*/ 1081148 w 2554471"/>
                <a:gd name="connsiteY677" fmla="*/ 843192 h 2526906"/>
                <a:gd name="connsiteX678" fmla="*/ 1086481 w 2554471"/>
                <a:gd name="connsiteY678" fmla="*/ 918514 h 2526906"/>
                <a:gd name="connsiteX679" fmla="*/ 1081815 w 2554471"/>
                <a:gd name="connsiteY679" fmla="*/ 926513 h 2526906"/>
                <a:gd name="connsiteX680" fmla="*/ 1010493 w 2554471"/>
                <a:gd name="connsiteY680" fmla="*/ 985836 h 2526906"/>
                <a:gd name="connsiteX681" fmla="*/ 1001828 w 2554471"/>
                <a:gd name="connsiteY681" fmla="*/ 983836 h 2526906"/>
                <a:gd name="connsiteX682" fmla="*/ 950504 w 2554471"/>
                <a:gd name="connsiteY682" fmla="*/ 919847 h 2526906"/>
                <a:gd name="connsiteX683" fmla="*/ 941172 w 2554471"/>
                <a:gd name="connsiteY683" fmla="*/ 894518 h 2526906"/>
                <a:gd name="connsiteX684" fmla="*/ 1018493 w 2554471"/>
                <a:gd name="connsiteY684" fmla="*/ 810530 h 2526906"/>
                <a:gd name="connsiteX685" fmla="*/ 1039155 w 2554471"/>
                <a:gd name="connsiteY685" fmla="*/ 808229 h 2526906"/>
                <a:gd name="connsiteX686" fmla="*/ 1297029 w 2554471"/>
                <a:gd name="connsiteY686" fmla="*/ 795032 h 2526906"/>
                <a:gd name="connsiteX687" fmla="*/ 1325774 w 2554471"/>
                <a:gd name="connsiteY687" fmla="*/ 804530 h 2526906"/>
                <a:gd name="connsiteX688" fmla="*/ 1375767 w 2554471"/>
                <a:gd name="connsiteY688" fmla="*/ 854522 h 2526906"/>
                <a:gd name="connsiteX689" fmla="*/ 1379098 w 2554471"/>
                <a:gd name="connsiteY689" fmla="*/ 867852 h 2526906"/>
                <a:gd name="connsiteX690" fmla="*/ 1356436 w 2554471"/>
                <a:gd name="connsiteY690" fmla="*/ 933174 h 2526906"/>
                <a:gd name="connsiteX691" fmla="*/ 1346437 w 2554471"/>
                <a:gd name="connsiteY691" fmla="*/ 941173 h 2526906"/>
                <a:gd name="connsiteX692" fmla="*/ 1328440 w 2554471"/>
                <a:gd name="connsiteY692" fmla="*/ 940506 h 2526906"/>
                <a:gd name="connsiteX693" fmla="*/ 1281114 w 2554471"/>
                <a:gd name="connsiteY693" fmla="*/ 951172 h 2526906"/>
                <a:gd name="connsiteX694" fmla="*/ 1235788 w 2554471"/>
                <a:gd name="connsiteY694" fmla="*/ 854522 h 2526906"/>
                <a:gd name="connsiteX695" fmla="*/ 1267783 w 2554471"/>
                <a:gd name="connsiteY695" fmla="*/ 802530 h 2526906"/>
                <a:gd name="connsiteX696" fmla="*/ 1297029 w 2554471"/>
                <a:gd name="connsiteY696" fmla="*/ 795032 h 2526906"/>
                <a:gd name="connsiteX697" fmla="*/ 1533404 w 2554471"/>
                <a:gd name="connsiteY697" fmla="*/ 780452 h 2526906"/>
                <a:gd name="connsiteX698" fmla="*/ 1589728 w 2554471"/>
                <a:gd name="connsiteY698" fmla="*/ 812530 h 2526906"/>
                <a:gd name="connsiteX699" fmla="*/ 1627723 w 2554471"/>
                <a:gd name="connsiteY699" fmla="*/ 848523 h 2526906"/>
                <a:gd name="connsiteX700" fmla="*/ 1636388 w 2554471"/>
                <a:gd name="connsiteY700" fmla="*/ 874519 h 2526906"/>
                <a:gd name="connsiteX701" fmla="*/ 1587062 w 2554471"/>
                <a:gd name="connsiteY701" fmla="*/ 930510 h 2526906"/>
                <a:gd name="connsiteX702" fmla="*/ 1539071 w 2554471"/>
                <a:gd name="connsiteY702" fmla="*/ 923845 h 2526906"/>
                <a:gd name="connsiteX703" fmla="*/ 1471748 w 2554471"/>
                <a:gd name="connsiteY703" fmla="*/ 861189 h 2526906"/>
                <a:gd name="connsiteX704" fmla="*/ 1477081 w 2554471"/>
                <a:gd name="connsiteY704" fmla="*/ 807864 h 2526906"/>
                <a:gd name="connsiteX705" fmla="*/ 1533404 w 2554471"/>
                <a:gd name="connsiteY705" fmla="*/ 780452 h 2526906"/>
                <a:gd name="connsiteX706" fmla="*/ 2214956 w 2554471"/>
                <a:gd name="connsiteY706" fmla="*/ 757872 h 2526906"/>
                <a:gd name="connsiteX707" fmla="*/ 2243618 w 2554471"/>
                <a:gd name="connsiteY707" fmla="*/ 786533 h 2526906"/>
                <a:gd name="connsiteX708" fmla="*/ 2158298 w 2554471"/>
                <a:gd name="connsiteY708" fmla="*/ 849856 h 2526906"/>
                <a:gd name="connsiteX709" fmla="*/ 2151634 w 2554471"/>
                <a:gd name="connsiteY709" fmla="*/ 841192 h 2526906"/>
                <a:gd name="connsiteX710" fmla="*/ 2214956 w 2554471"/>
                <a:gd name="connsiteY710" fmla="*/ 757872 h 2526906"/>
                <a:gd name="connsiteX711" fmla="*/ 1827521 w 2554471"/>
                <a:gd name="connsiteY711" fmla="*/ 757206 h 2526906"/>
                <a:gd name="connsiteX712" fmla="*/ 1885011 w 2554471"/>
                <a:gd name="connsiteY712" fmla="*/ 793868 h 2526906"/>
                <a:gd name="connsiteX713" fmla="*/ 1937670 w 2554471"/>
                <a:gd name="connsiteY713" fmla="*/ 843859 h 2526906"/>
                <a:gd name="connsiteX714" fmla="*/ 1988993 w 2554471"/>
                <a:gd name="connsiteY714" fmla="*/ 836528 h 2526906"/>
                <a:gd name="connsiteX715" fmla="*/ 2013657 w 2554471"/>
                <a:gd name="connsiteY715" fmla="*/ 833195 h 2526906"/>
                <a:gd name="connsiteX716" fmla="*/ 2062981 w 2554471"/>
                <a:gd name="connsiteY716" fmla="*/ 894519 h 2526906"/>
                <a:gd name="connsiteX717" fmla="*/ 1986994 w 2554471"/>
                <a:gd name="connsiteY717" fmla="*/ 967174 h 2526906"/>
                <a:gd name="connsiteX718" fmla="*/ 1934337 w 2554471"/>
                <a:gd name="connsiteY718" fmla="*/ 937179 h 2526906"/>
                <a:gd name="connsiteX719" fmla="*/ 1924338 w 2554471"/>
                <a:gd name="connsiteY719" fmla="*/ 894519 h 2526906"/>
                <a:gd name="connsiteX720" fmla="*/ 1927671 w 2554471"/>
                <a:gd name="connsiteY720" fmla="*/ 853858 h 2526906"/>
                <a:gd name="connsiteX721" fmla="*/ 1896343 w 2554471"/>
                <a:gd name="connsiteY721" fmla="*/ 907848 h 2526906"/>
                <a:gd name="connsiteX722" fmla="*/ 1810358 w 2554471"/>
                <a:gd name="connsiteY722" fmla="*/ 900518 h 2526906"/>
                <a:gd name="connsiteX723" fmla="*/ 1759032 w 2554471"/>
                <a:gd name="connsiteY723" fmla="*/ 852525 h 2526906"/>
                <a:gd name="connsiteX724" fmla="*/ 1761032 w 2554471"/>
                <a:gd name="connsiteY724" fmla="*/ 774538 h 2526906"/>
                <a:gd name="connsiteX725" fmla="*/ 1827521 w 2554471"/>
                <a:gd name="connsiteY725" fmla="*/ 757206 h 2526906"/>
                <a:gd name="connsiteX726" fmla="*/ 2087645 w 2554471"/>
                <a:gd name="connsiteY726" fmla="*/ 740540 h 2526906"/>
                <a:gd name="connsiteX727" fmla="*/ 2140302 w 2554471"/>
                <a:gd name="connsiteY727" fmla="*/ 805196 h 2526906"/>
                <a:gd name="connsiteX728" fmla="*/ 2093644 w 2554471"/>
                <a:gd name="connsiteY728" fmla="*/ 856521 h 2526906"/>
                <a:gd name="connsiteX729" fmla="*/ 2047651 w 2554471"/>
                <a:gd name="connsiteY729" fmla="*/ 841857 h 2526906"/>
                <a:gd name="connsiteX730" fmla="*/ 2018323 w 2554471"/>
                <a:gd name="connsiteY730" fmla="*/ 752539 h 2526906"/>
                <a:gd name="connsiteX731" fmla="*/ 2024989 w 2554471"/>
                <a:gd name="connsiteY731" fmla="*/ 745873 h 2526906"/>
                <a:gd name="connsiteX732" fmla="*/ 2087645 w 2554471"/>
                <a:gd name="connsiteY732" fmla="*/ 740540 h 2526906"/>
                <a:gd name="connsiteX733" fmla="*/ 1146471 w 2554471"/>
                <a:gd name="connsiteY733" fmla="*/ 712965 h 2526906"/>
                <a:gd name="connsiteX734" fmla="*/ 1198462 w 2554471"/>
                <a:gd name="connsiteY734" fmla="*/ 736544 h 2526906"/>
                <a:gd name="connsiteX735" fmla="*/ 1208461 w 2554471"/>
                <a:gd name="connsiteY735" fmla="*/ 747875 h 2526906"/>
                <a:gd name="connsiteX736" fmla="*/ 1221125 w 2554471"/>
                <a:gd name="connsiteY736" fmla="*/ 829196 h 2526906"/>
                <a:gd name="connsiteX737" fmla="*/ 1213128 w 2554471"/>
                <a:gd name="connsiteY737" fmla="*/ 855191 h 2526906"/>
                <a:gd name="connsiteX738" fmla="*/ 1189797 w 2554471"/>
                <a:gd name="connsiteY738" fmla="*/ 871190 h 2526906"/>
                <a:gd name="connsiteX739" fmla="*/ 1097812 w 2554471"/>
                <a:gd name="connsiteY739" fmla="*/ 829196 h 2526906"/>
                <a:gd name="connsiteX740" fmla="*/ 1093812 w 2554471"/>
                <a:gd name="connsiteY740" fmla="*/ 824530 h 2526906"/>
                <a:gd name="connsiteX741" fmla="*/ 1088479 w 2554471"/>
                <a:gd name="connsiteY741" fmla="*/ 741875 h 2526906"/>
                <a:gd name="connsiteX742" fmla="*/ 1146471 w 2554471"/>
                <a:gd name="connsiteY742" fmla="*/ 712965 h 2526906"/>
                <a:gd name="connsiteX743" fmla="*/ 1411094 w 2554471"/>
                <a:gd name="connsiteY743" fmla="*/ 708549 h 2526906"/>
                <a:gd name="connsiteX744" fmla="*/ 1473084 w 2554471"/>
                <a:gd name="connsiteY744" fmla="*/ 771872 h 2526906"/>
                <a:gd name="connsiteX745" fmla="*/ 1452419 w 2554471"/>
                <a:gd name="connsiteY745" fmla="*/ 817197 h 2526906"/>
                <a:gd name="connsiteX746" fmla="*/ 1448420 w 2554471"/>
                <a:gd name="connsiteY746" fmla="*/ 853192 h 2526906"/>
                <a:gd name="connsiteX747" fmla="*/ 1375099 w 2554471"/>
                <a:gd name="connsiteY747" fmla="*/ 825863 h 2526906"/>
                <a:gd name="connsiteX748" fmla="*/ 1335772 w 2554471"/>
                <a:gd name="connsiteY748" fmla="*/ 783202 h 2526906"/>
                <a:gd name="connsiteX749" fmla="*/ 1334438 w 2554471"/>
                <a:gd name="connsiteY749" fmla="*/ 735211 h 2526906"/>
                <a:gd name="connsiteX750" fmla="*/ 1411094 w 2554471"/>
                <a:gd name="connsiteY750" fmla="*/ 708549 h 2526906"/>
                <a:gd name="connsiteX751" fmla="*/ 1620391 w 2554471"/>
                <a:gd name="connsiteY751" fmla="*/ 686551 h 2526906"/>
                <a:gd name="connsiteX752" fmla="*/ 1703044 w 2554471"/>
                <a:gd name="connsiteY752" fmla="*/ 733877 h 2526906"/>
                <a:gd name="connsiteX753" fmla="*/ 1731706 w 2554471"/>
                <a:gd name="connsiteY753" fmla="*/ 767871 h 2526906"/>
                <a:gd name="connsiteX754" fmla="*/ 1718376 w 2554471"/>
                <a:gd name="connsiteY754" fmla="*/ 825860 h 2526906"/>
                <a:gd name="connsiteX755" fmla="*/ 1691714 w 2554471"/>
                <a:gd name="connsiteY755" fmla="*/ 841857 h 2526906"/>
                <a:gd name="connsiteX756" fmla="*/ 1621058 w 2554471"/>
                <a:gd name="connsiteY756" fmla="*/ 805196 h 2526906"/>
                <a:gd name="connsiteX757" fmla="*/ 1585730 w 2554471"/>
                <a:gd name="connsiteY757" fmla="*/ 737874 h 2526906"/>
                <a:gd name="connsiteX758" fmla="*/ 1620391 w 2554471"/>
                <a:gd name="connsiteY758" fmla="*/ 686551 h 2526906"/>
                <a:gd name="connsiteX759" fmla="*/ 1892655 w 2554471"/>
                <a:gd name="connsiteY759" fmla="*/ 665253 h 2526906"/>
                <a:gd name="connsiteX760" fmla="*/ 1910341 w 2554471"/>
                <a:gd name="connsiteY760" fmla="*/ 666555 h 2526906"/>
                <a:gd name="connsiteX761" fmla="*/ 1972996 w 2554471"/>
                <a:gd name="connsiteY761" fmla="*/ 711879 h 2526906"/>
                <a:gd name="connsiteX762" fmla="*/ 2009657 w 2554471"/>
                <a:gd name="connsiteY762" fmla="*/ 753206 h 2526906"/>
                <a:gd name="connsiteX763" fmla="*/ 1969663 w 2554471"/>
                <a:gd name="connsiteY763" fmla="*/ 819195 h 2526906"/>
                <a:gd name="connsiteX764" fmla="*/ 1914340 w 2554471"/>
                <a:gd name="connsiteY764" fmla="*/ 797866 h 2526906"/>
                <a:gd name="connsiteX765" fmla="*/ 1875013 w 2554471"/>
                <a:gd name="connsiteY765" fmla="*/ 755872 h 2526906"/>
                <a:gd name="connsiteX766" fmla="*/ 1852349 w 2554471"/>
                <a:gd name="connsiteY766" fmla="*/ 697216 h 2526906"/>
                <a:gd name="connsiteX767" fmla="*/ 1892655 w 2554471"/>
                <a:gd name="connsiteY767" fmla="*/ 665253 h 2526906"/>
                <a:gd name="connsiteX768" fmla="*/ 2305525 w 2554471"/>
                <a:gd name="connsiteY768" fmla="*/ 657555 h 2526906"/>
                <a:gd name="connsiteX769" fmla="*/ 2316941 w 2554471"/>
                <a:gd name="connsiteY769" fmla="*/ 661887 h 2526906"/>
                <a:gd name="connsiteX770" fmla="*/ 2317607 w 2554471"/>
                <a:gd name="connsiteY770" fmla="*/ 683884 h 2526906"/>
                <a:gd name="connsiteX771" fmla="*/ 2244951 w 2554471"/>
                <a:gd name="connsiteY771" fmla="*/ 730542 h 2526906"/>
                <a:gd name="connsiteX772" fmla="*/ 2261614 w 2554471"/>
                <a:gd name="connsiteY772" fmla="*/ 689217 h 2526906"/>
                <a:gd name="connsiteX773" fmla="*/ 2293611 w 2554471"/>
                <a:gd name="connsiteY773" fmla="*/ 659221 h 2526906"/>
                <a:gd name="connsiteX774" fmla="*/ 2305525 w 2554471"/>
                <a:gd name="connsiteY774" fmla="*/ 657555 h 2526906"/>
                <a:gd name="connsiteX775" fmla="*/ 1736058 w 2554471"/>
                <a:gd name="connsiteY775" fmla="*/ 619124 h 2526906"/>
                <a:gd name="connsiteX776" fmla="*/ 1806359 w 2554471"/>
                <a:gd name="connsiteY776" fmla="*/ 678552 h 2526906"/>
                <a:gd name="connsiteX777" fmla="*/ 1821688 w 2554471"/>
                <a:gd name="connsiteY777" fmla="*/ 709213 h 2526906"/>
                <a:gd name="connsiteX778" fmla="*/ 1785694 w 2554471"/>
                <a:gd name="connsiteY778" fmla="*/ 741874 h 2526906"/>
                <a:gd name="connsiteX779" fmla="*/ 1759033 w 2554471"/>
                <a:gd name="connsiteY779" fmla="*/ 742541 h 2526906"/>
                <a:gd name="connsiteX780" fmla="*/ 1696377 w 2554471"/>
                <a:gd name="connsiteY780" fmla="*/ 627895 h 2526906"/>
                <a:gd name="connsiteX781" fmla="*/ 1736058 w 2554471"/>
                <a:gd name="connsiteY781" fmla="*/ 619124 h 2526906"/>
                <a:gd name="connsiteX782" fmla="*/ 2179836 w 2554471"/>
                <a:gd name="connsiteY782" fmla="*/ 617938 h 2526906"/>
                <a:gd name="connsiteX783" fmla="*/ 2185627 w 2554471"/>
                <a:gd name="connsiteY783" fmla="*/ 619228 h 2526906"/>
                <a:gd name="connsiteX784" fmla="*/ 2237620 w 2554471"/>
                <a:gd name="connsiteY784" fmla="*/ 687218 h 2526906"/>
                <a:gd name="connsiteX785" fmla="*/ 2163631 w 2554471"/>
                <a:gd name="connsiteY785" fmla="*/ 756541 h 2526906"/>
                <a:gd name="connsiteX786" fmla="*/ 2100974 w 2554471"/>
                <a:gd name="connsiteY786" fmla="*/ 693218 h 2526906"/>
                <a:gd name="connsiteX787" fmla="*/ 2104307 w 2554471"/>
                <a:gd name="connsiteY787" fmla="*/ 669888 h 2526906"/>
                <a:gd name="connsiteX788" fmla="*/ 2134302 w 2554471"/>
                <a:gd name="connsiteY788" fmla="*/ 645226 h 2526906"/>
                <a:gd name="connsiteX789" fmla="*/ 2156965 w 2554471"/>
                <a:gd name="connsiteY789" fmla="*/ 638560 h 2526906"/>
                <a:gd name="connsiteX790" fmla="*/ 2179836 w 2554471"/>
                <a:gd name="connsiteY790" fmla="*/ 617938 h 2526906"/>
                <a:gd name="connsiteX791" fmla="*/ 1272595 w 2554471"/>
                <a:gd name="connsiteY791" fmla="*/ 604867 h 2526906"/>
                <a:gd name="connsiteX792" fmla="*/ 1311778 w 2554471"/>
                <a:gd name="connsiteY792" fmla="*/ 635892 h 2526906"/>
                <a:gd name="connsiteX793" fmla="*/ 1330441 w 2554471"/>
                <a:gd name="connsiteY793" fmla="*/ 663890 h 2526906"/>
                <a:gd name="connsiteX794" fmla="*/ 1322442 w 2554471"/>
                <a:gd name="connsiteY794" fmla="*/ 715213 h 2526906"/>
                <a:gd name="connsiteX795" fmla="*/ 1301113 w 2554471"/>
                <a:gd name="connsiteY795" fmla="*/ 761874 h 2526906"/>
                <a:gd name="connsiteX796" fmla="*/ 1277783 w 2554471"/>
                <a:gd name="connsiteY796" fmla="*/ 782537 h 2526906"/>
                <a:gd name="connsiteX797" fmla="*/ 1199128 w 2554471"/>
                <a:gd name="connsiteY797" fmla="*/ 677886 h 2526906"/>
                <a:gd name="connsiteX798" fmla="*/ 1253786 w 2554471"/>
                <a:gd name="connsiteY798" fmla="*/ 605897 h 2526906"/>
                <a:gd name="connsiteX799" fmla="*/ 1272595 w 2554471"/>
                <a:gd name="connsiteY799" fmla="*/ 604867 h 2526906"/>
                <a:gd name="connsiteX800" fmla="*/ 1516576 w 2554471"/>
                <a:gd name="connsiteY800" fmla="*/ 602149 h 2526906"/>
                <a:gd name="connsiteX801" fmla="*/ 1539740 w 2554471"/>
                <a:gd name="connsiteY801" fmla="*/ 609897 h 2526906"/>
                <a:gd name="connsiteX802" fmla="*/ 1565069 w 2554471"/>
                <a:gd name="connsiteY802" fmla="*/ 631892 h 2526906"/>
                <a:gd name="connsiteX803" fmla="*/ 1573066 w 2554471"/>
                <a:gd name="connsiteY803" fmla="*/ 688551 h 2526906"/>
                <a:gd name="connsiteX804" fmla="*/ 1557070 w 2554471"/>
                <a:gd name="connsiteY804" fmla="*/ 734542 h 2526906"/>
                <a:gd name="connsiteX805" fmla="*/ 1523075 w 2554471"/>
                <a:gd name="connsiteY805" fmla="*/ 763870 h 2526906"/>
                <a:gd name="connsiteX806" fmla="*/ 1488413 w 2554471"/>
                <a:gd name="connsiteY806" fmla="*/ 745873 h 2526906"/>
                <a:gd name="connsiteX807" fmla="*/ 1479748 w 2554471"/>
                <a:gd name="connsiteY807" fmla="*/ 733208 h 2526906"/>
                <a:gd name="connsiteX808" fmla="*/ 1449752 w 2554471"/>
                <a:gd name="connsiteY808" fmla="*/ 691217 h 2526906"/>
                <a:gd name="connsiteX809" fmla="*/ 1494413 w 2554471"/>
                <a:gd name="connsiteY809" fmla="*/ 611897 h 2526906"/>
                <a:gd name="connsiteX810" fmla="*/ 1516576 w 2554471"/>
                <a:gd name="connsiteY810" fmla="*/ 602149 h 2526906"/>
                <a:gd name="connsiteX811" fmla="*/ 2024653 w 2554471"/>
                <a:gd name="connsiteY811" fmla="*/ 579486 h 2526906"/>
                <a:gd name="connsiteX812" fmla="*/ 2086309 w 2554471"/>
                <a:gd name="connsiteY812" fmla="*/ 636558 h 2526906"/>
                <a:gd name="connsiteX813" fmla="*/ 2090309 w 2554471"/>
                <a:gd name="connsiteY813" fmla="*/ 662555 h 2526906"/>
                <a:gd name="connsiteX814" fmla="*/ 2084310 w 2554471"/>
                <a:gd name="connsiteY814" fmla="*/ 692550 h 2526906"/>
                <a:gd name="connsiteX815" fmla="*/ 2008322 w 2554471"/>
                <a:gd name="connsiteY815" fmla="*/ 724545 h 2526906"/>
                <a:gd name="connsiteX816" fmla="*/ 1935001 w 2554471"/>
                <a:gd name="connsiteY816" fmla="*/ 647890 h 2526906"/>
                <a:gd name="connsiteX817" fmla="*/ 1945000 w 2554471"/>
                <a:gd name="connsiteY817" fmla="*/ 605897 h 2526906"/>
                <a:gd name="connsiteX818" fmla="*/ 2024653 w 2554471"/>
                <a:gd name="connsiteY818" fmla="*/ 579486 h 2526906"/>
                <a:gd name="connsiteX819" fmla="*/ 2369011 w 2554471"/>
                <a:gd name="connsiteY819" fmla="*/ 559571 h 2526906"/>
                <a:gd name="connsiteX820" fmla="*/ 2387591 w 2554471"/>
                <a:gd name="connsiteY820" fmla="*/ 563238 h 2526906"/>
                <a:gd name="connsiteX821" fmla="*/ 2392257 w 2554471"/>
                <a:gd name="connsiteY821" fmla="*/ 571903 h 2526906"/>
                <a:gd name="connsiteX822" fmla="*/ 2339599 w 2554471"/>
                <a:gd name="connsiteY822" fmla="*/ 616561 h 2526906"/>
                <a:gd name="connsiteX823" fmla="*/ 2333602 w 2554471"/>
                <a:gd name="connsiteY823" fmla="*/ 611230 h 2526906"/>
                <a:gd name="connsiteX824" fmla="*/ 2352931 w 2554471"/>
                <a:gd name="connsiteY824" fmla="*/ 565904 h 2526906"/>
                <a:gd name="connsiteX825" fmla="*/ 2369011 w 2554471"/>
                <a:gd name="connsiteY825" fmla="*/ 559571 h 2526906"/>
                <a:gd name="connsiteX826" fmla="*/ 1839019 w 2554471"/>
                <a:gd name="connsiteY826" fmla="*/ 545241 h 2526906"/>
                <a:gd name="connsiteX827" fmla="*/ 1911674 w 2554471"/>
                <a:gd name="connsiteY827" fmla="*/ 626563 h 2526906"/>
                <a:gd name="connsiteX828" fmla="*/ 1903009 w 2554471"/>
                <a:gd name="connsiteY828" fmla="*/ 641893 h 2526906"/>
                <a:gd name="connsiteX829" fmla="*/ 1851018 w 2554471"/>
                <a:gd name="connsiteY829" fmla="*/ 650559 h 2526906"/>
                <a:gd name="connsiteX830" fmla="*/ 1783696 w 2554471"/>
                <a:gd name="connsiteY830" fmla="*/ 587235 h 2526906"/>
                <a:gd name="connsiteX831" fmla="*/ 1839019 w 2554471"/>
                <a:gd name="connsiteY831" fmla="*/ 545241 h 2526906"/>
                <a:gd name="connsiteX832" fmla="*/ 1636303 w 2554471"/>
                <a:gd name="connsiteY832" fmla="*/ 527995 h 2526906"/>
                <a:gd name="connsiteX833" fmla="*/ 1678379 w 2554471"/>
                <a:gd name="connsiteY833" fmla="*/ 550574 h 2526906"/>
                <a:gd name="connsiteX834" fmla="*/ 1697043 w 2554471"/>
                <a:gd name="connsiteY834" fmla="*/ 627230 h 2526906"/>
                <a:gd name="connsiteX835" fmla="*/ 1679712 w 2554471"/>
                <a:gd name="connsiteY835" fmla="*/ 641893 h 2526906"/>
                <a:gd name="connsiteX836" fmla="*/ 1593727 w 2554471"/>
                <a:gd name="connsiteY836" fmla="*/ 640560 h 2526906"/>
                <a:gd name="connsiteX837" fmla="*/ 1575731 w 2554471"/>
                <a:gd name="connsiteY837" fmla="*/ 612565 h 2526906"/>
                <a:gd name="connsiteX838" fmla="*/ 1591727 w 2554471"/>
                <a:gd name="connsiteY838" fmla="*/ 537909 h 2526906"/>
                <a:gd name="connsiteX839" fmla="*/ 1636303 w 2554471"/>
                <a:gd name="connsiteY839" fmla="*/ 527995 h 2526906"/>
                <a:gd name="connsiteX840" fmla="*/ 2246950 w 2554471"/>
                <a:gd name="connsiteY840" fmla="*/ 523245 h 2526906"/>
                <a:gd name="connsiteX841" fmla="*/ 2312940 w 2554471"/>
                <a:gd name="connsiteY841" fmla="*/ 589234 h 2526906"/>
                <a:gd name="connsiteX842" fmla="*/ 2274945 w 2554471"/>
                <a:gd name="connsiteY842" fmla="*/ 642560 h 2526906"/>
                <a:gd name="connsiteX843" fmla="*/ 2220954 w 2554471"/>
                <a:gd name="connsiteY843" fmla="*/ 618564 h 2526906"/>
                <a:gd name="connsiteX844" fmla="*/ 2235619 w 2554471"/>
                <a:gd name="connsiteY844" fmla="*/ 527911 h 2526906"/>
                <a:gd name="connsiteX845" fmla="*/ 2246950 w 2554471"/>
                <a:gd name="connsiteY845" fmla="*/ 523245 h 2526906"/>
                <a:gd name="connsiteX846" fmla="*/ 1400012 w 2554471"/>
                <a:gd name="connsiteY846" fmla="*/ 519996 h 2526906"/>
                <a:gd name="connsiteX847" fmla="*/ 1431092 w 2554471"/>
                <a:gd name="connsiteY847" fmla="*/ 540576 h 2526906"/>
                <a:gd name="connsiteX848" fmla="*/ 1449755 w 2554471"/>
                <a:gd name="connsiteY848" fmla="*/ 564571 h 2526906"/>
                <a:gd name="connsiteX849" fmla="*/ 1443089 w 2554471"/>
                <a:gd name="connsiteY849" fmla="*/ 620564 h 2526906"/>
                <a:gd name="connsiteX850" fmla="*/ 1425092 w 2554471"/>
                <a:gd name="connsiteY850" fmla="*/ 657891 h 2526906"/>
                <a:gd name="connsiteX851" fmla="*/ 1381765 w 2554471"/>
                <a:gd name="connsiteY851" fmla="*/ 687220 h 2526906"/>
                <a:gd name="connsiteX852" fmla="*/ 1372432 w 2554471"/>
                <a:gd name="connsiteY852" fmla="*/ 685886 h 2526906"/>
                <a:gd name="connsiteX853" fmla="*/ 1317108 w 2554471"/>
                <a:gd name="connsiteY853" fmla="*/ 589235 h 2526906"/>
                <a:gd name="connsiteX854" fmla="*/ 1362435 w 2554471"/>
                <a:gd name="connsiteY854" fmla="*/ 523913 h 2526906"/>
                <a:gd name="connsiteX855" fmla="*/ 1400012 w 2554471"/>
                <a:gd name="connsiteY855" fmla="*/ 519996 h 2526906"/>
                <a:gd name="connsiteX856" fmla="*/ 2109340 w 2554471"/>
                <a:gd name="connsiteY856" fmla="*/ 481773 h 2526906"/>
                <a:gd name="connsiteX857" fmla="*/ 2136971 w 2554471"/>
                <a:gd name="connsiteY857" fmla="*/ 492584 h 2526906"/>
                <a:gd name="connsiteX858" fmla="*/ 2184298 w 2554471"/>
                <a:gd name="connsiteY858" fmla="*/ 550575 h 2526906"/>
                <a:gd name="connsiteX859" fmla="*/ 2170299 w 2554471"/>
                <a:gd name="connsiteY859" fmla="*/ 594569 h 2526906"/>
                <a:gd name="connsiteX860" fmla="*/ 2101643 w 2554471"/>
                <a:gd name="connsiteY860" fmla="*/ 609899 h 2526906"/>
                <a:gd name="connsiteX861" fmla="*/ 2042319 w 2554471"/>
                <a:gd name="connsiteY861" fmla="*/ 551908 h 2526906"/>
                <a:gd name="connsiteX862" fmla="*/ 2036319 w 2554471"/>
                <a:gd name="connsiteY862" fmla="*/ 526579 h 2526906"/>
                <a:gd name="connsiteX863" fmla="*/ 2109340 w 2554471"/>
                <a:gd name="connsiteY863" fmla="*/ 481773 h 2526906"/>
                <a:gd name="connsiteX864" fmla="*/ 2432253 w 2554471"/>
                <a:gd name="connsiteY864" fmla="*/ 463921 h 2526906"/>
                <a:gd name="connsiteX865" fmla="*/ 2440919 w 2554471"/>
                <a:gd name="connsiteY865" fmla="*/ 472587 h 2526906"/>
                <a:gd name="connsiteX866" fmla="*/ 2410256 w 2554471"/>
                <a:gd name="connsiteY866" fmla="*/ 517244 h 2526906"/>
                <a:gd name="connsiteX867" fmla="*/ 2402923 w 2554471"/>
                <a:gd name="connsiteY867" fmla="*/ 507914 h 2526906"/>
                <a:gd name="connsiteX868" fmla="*/ 2432253 w 2554471"/>
                <a:gd name="connsiteY868" fmla="*/ 463921 h 2526906"/>
                <a:gd name="connsiteX869" fmla="*/ 1749066 w 2554471"/>
                <a:gd name="connsiteY869" fmla="*/ 452581 h 2526906"/>
                <a:gd name="connsiteX870" fmla="*/ 1781030 w 2554471"/>
                <a:gd name="connsiteY870" fmla="*/ 475921 h 2526906"/>
                <a:gd name="connsiteX871" fmla="*/ 1781696 w 2554471"/>
                <a:gd name="connsiteY871" fmla="*/ 544578 h 2526906"/>
                <a:gd name="connsiteX872" fmla="*/ 1761699 w 2554471"/>
                <a:gd name="connsiteY872" fmla="*/ 578573 h 2526906"/>
                <a:gd name="connsiteX873" fmla="*/ 1749702 w 2554471"/>
                <a:gd name="connsiteY873" fmla="*/ 589903 h 2526906"/>
                <a:gd name="connsiteX874" fmla="*/ 1676381 w 2554471"/>
                <a:gd name="connsiteY874" fmla="*/ 515249 h 2526906"/>
                <a:gd name="connsiteX875" fmla="*/ 1735037 w 2554471"/>
                <a:gd name="connsiteY875" fmla="*/ 456590 h 2526906"/>
                <a:gd name="connsiteX876" fmla="*/ 1749066 w 2554471"/>
                <a:gd name="connsiteY876" fmla="*/ 452581 h 2526906"/>
                <a:gd name="connsiteX877" fmla="*/ 1971259 w 2554471"/>
                <a:gd name="connsiteY877" fmla="*/ 450122 h 2526906"/>
                <a:gd name="connsiteX878" fmla="*/ 2035655 w 2554471"/>
                <a:gd name="connsiteY878" fmla="*/ 474588 h 2526906"/>
                <a:gd name="connsiteX879" fmla="*/ 2036988 w 2554471"/>
                <a:gd name="connsiteY879" fmla="*/ 487252 h 2526906"/>
                <a:gd name="connsiteX880" fmla="*/ 2007660 w 2554471"/>
                <a:gd name="connsiteY880" fmla="*/ 535912 h 2526906"/>
                <a:gd name="connsiteX881" fmla="*/ 1893010 w 2554471"/>
                <a:gd name="connsiteY881" fmla="*/ 547242 h 2526906"/>
                <a:gd name="connsiteX882" fmla="*/ 1891676 w 2554471"/>
                <a:gd name="connsiteY882" fmla="*/ 521913 h 2526906"/>
                <a:gd name="connsiteX883" fmla="*/ 1947669 w 2554471"/>
                <a:gd name="connsiteY883" fmla="*/ 453923 h 2526906"/>
                <a:gd name="connsiteX884" fmla="*/ 1971259 w 2554471"/>
                <a:gd name="connsiteY884" fmla="*/ 450122 h 2526906"/>
                <a:gd name="connsiteX885" fmla="*/ 2318459 w 2554471"/>
                <a:gd name="connsiteY885" fmla="*/ 450006 h 2526906"/>
                <a:gd name="connsiteX886" fmla="*/ 2334936 w 2554471"/>
                <a:gd name="connsiteY886" fmla="*/ 455256 h 2526906"/>
                <a:gd name="connsiteX887" fmla="*/ 2359598 w 2554471"/>
                <a:gd name="connsiteY887" fmla="*/ 467921 h 2526906"/>
                <a:gd name="connsiteX888" fmla="*/ 2385594 w 2554471"/>
                <a:gd name="connsiteY888" fmla="*/ 501915 h 2526906"/>
                <a:gd name="connsiteX889" fmla="*/ 2344935 w 2554471"/>
                <a:gd name="connsiteY889" fmla="*/ 543240 h 2526906"/>
                <a:gd name="connsiteX890" fmla="*/ 2276279 w 2554471"/>
                <a:gd name="connsiteY890" fmla="*/ 473254 h 2526906"/>
                <a:gd name="connsiteX891" fmla="*/ 2318459 w 2554471"/>
                <a:gd name="connsiteY891" fmla="*/ 450006 h 2526906"/>
                <a:gd name="connsiteX892" fmla="*/ 1483996 w 2554471"/>
                <a:gd name="connsiteY892" fmla="*/ 439510 h 2526906"/>
                <a:gd name="connsiteX893" fmla="*/ 1543737 w 2554471"/>
                <a:gd name="connsiteY893" fmla="*/ 456590 h 2526906"/>
                <a:gd name="connsiteX894" fmla="*/ 1581728 w 2554471"/>
                <a:gd name="connsiteY894" fmla="*/ 508582 h 2526906"/>
                <a:gd name="connsiteX895" fmla="*/ 1577064 w 2554471"/>
                <a:gd name="connsiteY895" fmla="*/ 527913 h 2526906"/>
                <a:gd name="connsiteX896" fmla="*/ 1555733 w 2554471"/>
                <a:gd name="connsiteY896" fmla="*/ 560575 h 2526906"/>
                <a:gd name="connsiteX897" fmla="*/ 1536404 w 2554471"/>
                <a:gd name="connsiteY897" fmla="*/ 573905 h 2526906"/>
                <a:gd name="connsiteX898" fmla="*/ 1432422 w 2554471"/>
                <a:gd name="connsiteY898" fmla="*/ 507248 h 2526906"/>
                <a:gd name="connsiteX899" fmla="*/ 1431755 w 2554471"/>
                <a:gd name="connsiteY899" fmla="*/ 475920 h 2526906"/>
                <a:gd name="connsiteX900" fmla="*/ 1483996 w 2554471"/>
                <a:gd name="connsiteY900" fmla="*/ 439510 h 2526906"/>
                <a:gd name="connsiteX901" fmla="*/ 1860349 w 2554471"/>
                <a:gd name="connsiteY901" fmla="*/ 377271 h 2526906"/>
                <a:gd name="connsiteX902" fmla="*/ 1916340 w 2554471"/>
                <a:gd name="connsiteY902" fmla="*/ 425931 h 2526906"/>
                <a:gd name="connsiteX903" fmla="*/ 1899010 w 2554471"/>
                <a:gd name="connsiteY903" fmla="*/ 459260 h 2526906"/>
                <a:gd name="connsiteX904" fmla="*/ 1867682 w 2554471"/>
                <a:gd name="connsiteY904" fmla="*/ 511918 h 2526906"/>
                <a:gd name="connsiteX905" fmla="*/ 1849017 w 2554471"/>
                <a:gd name="connsiteY905" fmla="*/ 516584 h 2526906"/>
                <a:gd name="connsiteX906" fmla="*/ 1790360 w 2554471"/>
                <a:gd name="connsiteY906" fmla="*/ 451260 h 2526906"/>
                <a:gd name="connsiteX907" fmla="*/ 1788360 w 2554471"/>
                <a:gd name="connsiteY907" fmla="*/ 423265 h 2526906"/>
                <a:gd name="connsiteX908" fmla="*/ 1860349 w 2554471"/>
                <a:gd name="connsiteY908" fmla="*/ 377271 h 2526906"/>
                <a:gd name="connsiteX909" fmla="*/ 2394257 w 2554471"/>
                <a:gd name="connsiteY909" fmla="*/ 367272 h 2526906"/>
                <a:gd name="connsiteX910" fmla="*/ 2440917 w 2554471"/>
                <a:gd name="connsiteY910" fmla="*/ 397267 h 2526906"/>
                <a:gd name="connsiteX911" fmla="*/ 2380927 w 2554471"/>
                <a:gd name="connsiteY911" fmla="*/ 455923 h 2526906"/>
                <a:gd name="connsiteX912" fmla="*/ 2342267 w 2554471"/>
                <a:gd name="connsiteY912" fmla="*/ 427262 h 2526906"/>
                <a:gd name="connsiteX913" fmla="*/ 2394257 w 2554471"/>
                <a:gd name="connsiteY913" fmla="*/ 367272 h 2526906"/>
                <a:gd name="connsiteX914" fmla="*/ 1615048 w 2554471"/>
                <a:gd name="connsiteY914" fmla="*/ 352411 h 2526906"/>
                <a:gd name="connsiteX915" fmla="*/ 1650386 w 2554471"/>
                <a:gd name="connsiteY915" fmla="*/ 362607 h 2526906"/>
                <a:gd name="connsiteX916" fmla="*/ 1707043 w 2554471"/>
                <a:gd name="connsiteY916" fmla="*/ 429262 h 2526906"/>
                <a:gd name="connsiteX917" fmla="*/ 1697711 w 2554471"/>
                <a:gd name="connsiteY917" fmla="*/ 453924 h 2526906"/>
                <a:gd name="connsiteX918" fmla="*/ 1649053 w 2554471"/>
                <a:gd name="connsiteY918" fmla="*/ 493251 h 2526906"/>
                <a:gd name="connsiteX919" fmla="*/ 1597060 w 2554471"/>
                <a:gd name="connsiteY919" fmla="*/ 498583 h 2526906"/>
                <a:gd name="connsiteX920" fmla="*/ 1542403 w 2554471"/>
                <a:gd name="connsiteY920" fmla="*/ 411933 h 2526906"/>
                <a:gd name="connsiteX921" fmla="*/ 1615048 w 2554471"/>
                <a:gd name="connsiteY921" fmla="*/ 352411 h 2526906"/>
                <a:gd name="connsiteX922" fmla="*/ 2060149 w 2554471"/>
                <a:gd name="connsiteY922" fmla="*/ 352275 h 2526906"/>
                <a:gd name="connsiteX923" fmla="*/ 2096310 w 2554471"/>
                <a:gd name="connsiteY923" fmla="*/ 355940 h 2526906"/>
                <a:gd name="connsiteX924" fmla="*/ 2132971 w 2554471"/>
                <a:gd name="connsiteY924" fmla="*/ 387268 h 2526906"/>
                <a:gd name="connsiteX925" fmla="*/ 2124305 w 2554471"/>
                <a:gd name="connsiteY925" fmla="*/ 399267 h 2526906"/>
                <a:gd name="connsiteX926" fmla="*/ 2107642 w 2554471"/>
                <a:gd name="connsiteY926" fmla="*/ 430595 h 2526906"/>
                <a:gd name="connsiteX927" fmla="*/ 2068981 w 2554471"/>
                <a:gd name="connsiteY927" fmla="*/ 450594 h 2526906"/>
                <a:gd name="connsiteX928" fmla="*/ 2039652 w 2554471"/>
                <a:gd name="connsiteY928" fmla="*/ 429262 h 2526906"/>
                <a:gd name="connsiteX929" fmla="*/ 2028987 w 2554471"/>
                <a:gd name="connsiteY929" fmla="*/ 374605 h 2526906"/>
                <a:gd name="connsiteX930" fmla="*/ 2060149 w 2554471"/>
                <a:gd name="connsiteY930" fmla="*/ 352275 h 2526906"/>
                <a:gd name="connsiteX931" fmla="*/ 2500243 w 2554471"/>
                <a:gd name="connsiteY931" fmla="*/ 343276 h 2526906"/>
                <a:gd name="connsiteX932" fmla="*/ 2456914 w 2554471"/>
                <a:gd name="connsiteY932" fmla="*/ 421265 h 2526906"/>
                <a:gd name="connsiteX933" fmla="*/ 2500243 w 2554471"/>
                <a:gd name="connsiteY933" fmla="*/ 343276 h 2526906"/>
                <a:gd name="connsiteX934" fmla="*/ 2271613 w 2554471"/>
                <a:gd name="connsiteY934" fmla="*/ 319282 h 2526906"/>
                <a:gd name="connsiteX935" fmla="*/ 2339601 w 2554471"/>
                <a:gd name="connsiteY935" fmla="*/ 372606 h 2526906"/>
                <a:gd name="connsiteX936" fmla="*/ 2308273 w 2554471"/>
                <a:gd name="connsiteY936" fmla="*/ 426597 h 2526906"/>
                <a:gd name="connsiteX937" fmla="*/ 2262947 w 2554471"/>
                <a:gd name="connsiteY937" fmla="*/ 428597 h 2526906"/>
                <a:gd name="connsiteX938" fmla="*/ 2218287 w 2554471"/>
                <a:gd name="connsiteY938" fmla="*/ 371939 h 2526906"/>
                <a:gd name="connsiteX939" fmla="*/ 2271613 w 2554471"/>
                <a:gd name="connsiteY939" fmla="*/ 319282 h 2526906"/>
                <a:gd name="connsiteX940" fmla="*/ 1978327 w 2554471"/>
                <a:gd name="connsiteY940" fmla="*/ 293951 h 2526906"/>
                <a:gd name="connsiteX941" fmla="*/ 2027653 w 2554471"/>
                <a:gd name="connsiteY941" fmla="*/ 329945 h 2526906"/>
                <a:gd name="connsiteX942" fmla="*/ 2012988 w 2554471"/>
                <a:gd name="connsiteY942" fmla="*/ 364606 h 2526906"/>
                <a:gd name="connsiteX943" fmla="*/ 1997659 w 2554471"/>
                <a:gd name="connsiteY943" fmla="*/ 390601 h 2526906"/>
                <a:gd name="connsiteX944" fmla="*/ 1958331 w 2554471"/>
                <a:gd name="connsiteY944" fmla="*/ 423263 h 2526906"/>
                <a:gd name="connsiteX945" fmla="*/ 1923670 w 2554471"/>
                <a:gd name="connsiteY945" fmla="*/ 399267 h 2526906"/>
                <a:gd name="connsiteX946" fmla="*/ 1939669 w 2554471"/>
                <a:gd name="connsiteY946" fmla="*/ 311947 h 2526906"/>
                <a:gd name="connsiteX947" fmla="*/ 1978327 w 2554471"/>
                <a:gd name="connsiteY947" fmla="*/ 293951 h 2526906"/>
                <a:gd name="connsiteX948" fmla="*/ 1754368 w 2554471"/>
                <a:gd name="connsiteY948" fmla="*/ 283285 h 2526906"/>
                <a:gd name="connsiteX949" fmla="*/ 1827023 w 2554471"/>
                <a:gd name="connsiteY949" fmla="*/ 357941 h 2526906"/>
                <a:gd name="connsiteX950" fmla="*/ 1802359 w 2554471"/>
                <a:gd name="connsiteY950" fmla="*/ 381937 h 2526906"/>
                <a:gd name="connsiteX951" fmla="*/ 1757035 w 2554471"/>
                <a:gd name="connsiteY951" fmla="*/ 423264 h 2526906"/>
                <a:gd name="connsiteX952" fmla="*/ 1739037 w 2554471"/>
                <a:gd name="connsiteY952" fmla="*/ 426597 h 2526906"/>
                <a:gd name="connsiteX953" fmla="*/ 1709709 w 2554471"/>
                <a:gd name="connsiteY953" fmla="*/ 395936 h 2526906"/>
                <a:gd name="connsiteX954" fmla="*/ 1686380 w 2554471"/>
                <a:gd name="connsiteY954" fmla="*/ 363940 h 2526906"/>
                <a:gd name="connsiteX955" fmla="*/ 1701709 w 2554471"/>
                <a:gd name="connsiteY955" fmla="*/ 295951 h 2526906"/>
                <a:gd name="connsiteX956" fmla="*/ 1754368 w 2554471"/>
                <a:gd name="connsiteY956" fmla="*/ 283285 h 2526906"/>
                <a:gd name="connsiteX957" fmla="*/ 2169630 w 2554471"/>
                <a:gd name="connsiteY957" fmla="*/ 269290 h 2526906"/>
                <a:gd name="connsiteX958" fmla="*/ 2213624 w 2554471"/>
                <a:gd name="connsiteY958" fmla="*/ 297952 h 2526906"/>
                <a:gd name="connsiteX959" fmla="*/ 2206958 w 2554471"/>
                <a:gd name="connsiteY959" fmla="*/ 327280 h 2526906"/>
                <a:gd name="connsiteX960" fmla="*/ 2232287 w 2554471"/>
                <a:gd name="connsiteY960" fmla="*/ 429931 h 2526906"/>
                <a:gd name="connsiteX961" fmla="*/ 2242953 w 2554471"/>
                <a:gd name="connsiteY961" fmla="*/ 507253 h 2526906"/>
                <a:gd name="connsiteX962" fmla="*/ 2204958 w 2554471"/>
                <a:gd name="connsiteY962" fmla="*/ 516585 h 2526906"/>
                <a:gd name="connsiteX963" fmla="*/ 2140302 w 2554471"/>
                <a:gd name="connsiteY963" fmla="*/ 469925 h 2526906"/>
                <a:gd name="connsiteX964" fmla="*/ 2154299 w 2554471"/>
                <a:gd name="connsiteY964" fmla="*/ 406602 h 2526906"/>
                <a:gd name="connsiteX965" fmla="*/ 2173630 w 2554471"/>
                <a:gd name="connsiteY965" fmla="*/ 397936 h 2526906"/>
                <a:gd name="connsiteX966" fmla="*/ 2185627 w 2554471"/>
                <a:gd name="connsiteY966" fmla="*/ 385939 h 2526906"/>
                <a:gd name="connsiteX967" fmla="*/ 2170964 w 2554471"/>
                <a:gd name="connsiteY967" fmla="*/ 373274 h 2526906"/>
                <a:gd name="connsiteX968" fmla="*/ 2140302 w 2554471"/>
                <a:gd name="connsiteY968" fmla="*/ 359942 h 2526906"/>
                <a:gd name="connsiteX969" fmla="*/ 2114306 w 2554471"/>
                <a:gd name="connsiteY969" fmla="*/ 305951 h 2526906"/>
                <a:gd name="connsiteX970" fmla="*/ 2169630 w 2554471"/>
                <a:gd name="connsiteY970" fmla="*/ 269290 h 2526906"/>
                <a:gd name="connsiteX971" fmla="*/ 2510739 w 2554471"/>
                <a:gd name="connsiteY971" fmla="*/ 264621 h 2526906"/>
                <a:gd name="connsiteX972" fmla="*/ 2518903 w 2554471"/>
                <a:gd name="connsiteY972" fmla="*/ 271954 h 2526906"/>
                <a:gd name="connsiteX973" fmla="*/ 2510239 w 2554471"/>
                <a:gd name="connsiteY973" fmla="*/ 309948 h 2526906"/>
                <a:gd name="connsiteX974" fmla="*/ 2501573 w 2554471"/>
                <a:gd name="connsiteY974" fmla="*/ 267288 h 2526906"/>
                <a:gd name="connsiteX975" fmla="*/ 2510739 w 2554471"/>
                <a:gd name="connsiteY975" fmla="*/ 264621 h 2526906"/>
                <a:gd name="connsiteX976" fmla="*/ 2360931 w 2554471"/>
                <a:gd name="connsiteY976" fmla="*/ 239295 h 2526906"/>
                <a:gd name="connsiteX977" fmla="*/ 2443583 w 2554471"/>
                <a:gd name="connsiteY977" fmla="*/ 251960 h 2526906"/>
                <a:gd name="connsiteX978" fmla="*/ 2484244 w 2554471"/>
                <a:gd name="connsiteY978" fmla="*/ 299285 h 2526906"/>
                <a:gd name="connsiteX979" fmla="*/ 2466248 w 2554471"/>
                <a:gd name="connsiteY979" fmla="*/ 344611 h 2526906"/>
                <a:gd name="connsiteX980" fmla="*/ 2430920 w 2554471"/>
                <a:gd name="connsiteY980" fmla="*/ 357943 h 2526906"/>
                <a:gd name="connsiteX981" fmla="*/ 2414255 w 2554471"/>
                <a:gd name="connsiteY981" fmla="*/ 319282 h 2526906"/>
                <a:gd name="connsiteX982" fmla="*/ 2407589 w 2554471"/>
                <a:gd name="connsiteY982" fmla="*/ 262626 h 2526906"/>
                <a:gd name="connsiteX983" fmla="*/ 2406922 w 2554471"/>
                <a:gd name="connsiteY983" fmla="*/ 280622 h 2526906"/>
                <a:gd name="connsiteX984" fmla="*/ 2371595 w 2554471"/>
                <a:gd name="connsiteY984" fmla="*/ 343944 h 2526906"/>
                <a:gd name="connsiteX985" fmla="*/ 2284943 w 2554471"/>
                <a:gd name="connsiteY985" fmla="*/ 305951 h 2526906"/>
                <a:gd name="connsiteX986" fmla="*/ 2281610 w 2554471"/>
                <a:gd name="connsiteY986" fmla="*/ 291288 h 2526906"/>
                <a:gd name="connsiteX987" fmla="*/ 2360931 w 2554471"/>
                <a:gd name="connsiteY987" fmla="*/ 239295 h 2526906"/>
                <a:gd name="connsiteX988" fmla="*/ 2080313 w 2554471"/>
                <a:gd name="connsiteY988" fmla="*/ 214632 h 2526906"/>
                <a:gd name="connsiteX989" fmla="*/ 2130970 w 2554471"/>
                <a:gd name="connsiteY989" fmla="*/ 251293 h 2526906"/>
                <a:gd name="connsiteX990" fmla="*/ 2122971 w 2554471"/>
                <a:gd name="connsiteY990" fmla="*/ 266623 h 2526906"/>
                <a:gd name="connsiteX991" fmla="*/ 2092309 w 2554471"/>
                <a:gd name="connsiteY991" fmla="*/ 303285 h 2526906"/>
                <a:gd name="connsiteX992" fmla="*/ 2046318 w 2554471"/>
                <a:gd name="connsiteY992" fmla="*/ 315283 h 2526906"/>
                <a:gd name="connsiteX993" fmla="*/ 2015657 w 2554471"/>
                <a:gd name="connsiteY993" fmla="*/ 267290 h 2526906"/>
                <a:gd name="connsiteX994" fmla="*/ 2028987 w 2554471"/>
                <a:gd name="connsiteY994" fmla="*/ 230630 h 2526906"/>
                <a:gd name="connsiteX995" fmla="*/ 2080313 w 2554471"/>
                <a:gd name="connsiteY995" fmla="*/ 214632 h 2526906"/>
                <a:gd name="connsiteX996" fmla="*/ 1855851 w 2554471"/>
                <a:gd name="connsiteY996" fmla="*/ 197802 h 2526906"/>
                <a:gd name="connsiteX997" fmla="*/ 1895677 w 2554471"/>
                <a:gd name="connsiteY997" fmla="*/ 206634 h 2526906"/>
                <a:gd name="connsiteX998" fmla="*/ 1939671 w 2554471"/>
                <a:gd name="connsiteY998" fmla="*/ 273289 h 2526906"/>
                <a:gd name="connsiteX999" fmla="*/ 1923673 w 2554471"/>
                <a:gd name="connsiteY999" fmla="*/ 296618 h 2526906"/>
                <a:gd name="connsiteX1000" fmla="*/ 1882347 w 2554471"/>
                <a:gd name="connsiteY1000" fmla="*/ 344609 h 2526906"/>
                <a:gd name="connsiteX1001" fmla="*/ 1855683 w 2554471"/>
                <a:gd name="connsiteY1001" fmla="*/ 357274 h 2526906"/>
                <a:gd name="connsiteX1002" fmla="*/ 1794359 w 2554471"/>
                <a:gd name="connsiteY1002" fmla="*/ 258624 h 2526906"/>
                <a:gd name="connsiteX1003" fmla="*/ 1817024 w 2554471"/>
                <a:gd name="connsiteY1003" fmla="*/ 209967 h 2526906"/>
                <a:gd name="connsiteX1004" fmla="*/ 1855851 w 2554471"/>
                <a:gd name="connsiteY1004" fmla="*/ 197802 h 2526906"/>
                <a:gd name="connsiteX1005" fmla="*/ 2239618 w 2554471"/>
                <a:gd name="connsiteY1005" fmla="*/ 195966 h 2526906"/>
                <a:gd name="connsiteX1006" fmla="*/ 2291609 w 2554471"/>
                <a:gd name="connsiteY1006" fmla="*/ 233294 h 2526906"/>
                <a:gd name="connsiteX1007" fmla="*/ 2241616 w 2554471"/>
                <a:gd name="connsiteY1007" fmla="*/ 287284 h 2526906"/>
                <a:gd name="connsiteX1008" fmla="*/ 2194292 w 2554471"/>
                <a:gd name="connsiteY1008" fmla="*/ 234627 h 2526906"/>
                <a:gd name="connsiteX1009" fmla="*/ 2239618 w 2554471"/>
                <a:gd name="connsiteY1009" fmla="*/ 195966 h 2526906"/>
                <a:gd name="connsiteX1010" fmla="*/ 2163800 w 2554471"/>
                <a:gd name="connsiteY1010" fmla="*/ 154225 h 2526906"/>
                <a:gd name="connsiteX1011" fmla="*/ 2209626 w 2554471"/>
                <a:gd name="connsiteY1011" fmla="*/ 173972 h 2526906"/>
                <a:gd name="connsiteX1012" fmla="*/ 2218292 w 2554471"/>
                <a:gd name="connsiteY1012" fmla="*/ 183971 h 2526906"/>
                <a:gd name="connsiteX1013" fmla="*/ 2173631 w 2554471"/>
                <a:gd name="connsiteY1013" fmla="*/ 227297 h 2526906"/>
                <a:gd name="connsiteX1014" fmla="*/ 2147635 w 2554471"/>
                <a:gd name="connsiteY1014" fmla="*/ 233296 h 2526906"/>
                <a:gd name="connsiteX1015" fmla="*/ 2117640 w 2554471"/>
                <a:gd name="connsiteY1015" fmla="*/ 202634 h 2526906"/>
                <a:gd name="connsiteX1016" fmla="*/ 2118973 w 2554471"/>
                <a:gd name="connsiteY1016" fmla="*/ 177972 h 2526906"/>
                <a:gd name="connsiteX1017" fmla="*/ 2163800 w 2554471"/>
                <a:gd name="connsiteY1017" fmla="*/ 154225 h 2526906"/>
                <a:gd name="connsiteX1018" fmla="*/ 2529567 w 2554471"/>
                <a:gd name="connsiteY1018" fmla="*/ 147309 h 2526906"/>
                <a:gd name="connsiteX1019" fmla="*/ 2552230 w 2554471"/>
                <a:gd name="connsiteY1019" fmla="*/ 181304 h 2526906"/>
                <a:gd name="connsiteX1020" fmla="*/ 2520902 w 2554471"/>
                <a:gd name="connsiteY1020" fmla="*/ 239293 h 2526906"/>
                <a:gd name="connsiteX1021" fmla="*/ 2486241 w 2554471"/>
                <a:gd name="connsiteY1021" fmla="*/ 216631 h 2526906"/>
                <a:gd name="connsiteX1022" fmla="*/ 2529567 w 2554471"/>
                <a:gd name="connsiteY1022" fmla="*/ 147309 h 2526906"/>
                <a:gd name="connsiteX1023" fmla="*/ 2455903 w 2554471"/>
                <a:gd name="connsiteY1023" fmla="*/ 144092 h 2526906"/>
                <a:gd name="connsiteX1024" fmla="*/ 2476243 w 2554471"/>
                <a:gd name="connsiteY1024" fmla="*/ 169306 h 2526906"/>
                <a:gd name="connsiteX1025" fmla="*/ 2438915 w 2554471"/>
                <a:gd name="connsiteY1025" fmla="*/ 228630 h 2526906"/>
                <a:gd name="connsiteX1026" fmla="*/ 2378259 w 2554471"/>
                <a:gd name="connsiteY1026" fmla="*/ 196635 h 2526906"/>
                <a:gd name="connsiteX1027" fmla="*/ 2441582 w 2554471"/>
                <a:gd name="connsiteY1027" fmla="*/ 147977 h 2526906"/>
                <a:gd name="connsiteX1028" fmla="*/ 2455903 w 2554471"/>
                <a:gd name="connsiteY1028" fmla="*/ 144092 h 2526906"/>
                <a:gd name="connsiteX1029" fmla="*/ 1972330 w 2554471"/>
                <a:gd name="connsiteY1029" fmla="*/ 137978 h 2526906"/>
                <a:gd name="connsiteX1030" fmla="*/ 2038985 w 2554471"/>
                <a:gd name="connsiteY1030" fmla="*/ 185305 h 2526906"/>
                <a:gd name="connsiteX1031" fmla="*/ 2032320 w 2554471"/>
                <a:gd name="connsiteY1031" fmla="*/ 202635 h 2526906"/>
                <a:gd name="connsiteX1032" fmla="*/ 2000992 w 2554471"/>
                <a:gd name="connsiteY1032" fmla="*/ 253295 h 2526906"/>
                <a:gd name="connsiteX1033" fmla="*/ 1984329 w 2554471"/>
                <a:gd name="connsiteY1033" fmla="*/ 276624 h 2526906"/>
                <a:gd name="connsiteX1034" fmla="*/ 1959000 w 2554471"/>
                <a:gd name="connsiteY1034" fmla="*/ 262625 h 2526906"/>
                <a:gd name="connsiteX1035" fmla="*/ 1919673 w 2554471"/>
                <a:gd name="connsiteY1035" fmla="*/ 193969 h 2526906"/>
                <a:gd name="connsiteX1036" fmla="*/ 1972330 w 2554471"/>
                <a:gd name="connsiteY1036" fmla="*/ 137978 h 2526906"/>
                <a:gd name="connsiteX1037" fmla="*/ 2344934 w 2554471"/>
                <a:gd name="connsiteY1037" fmla="*/ 125314 h 2526906"/>
                <a:gd name="connsiteX1038" fmla="*/ 2355600 w 2554471"/>
                <a:gd name="connsiteY1038" fmla="*/ 130645 h 2526906"/>
                <a:gd name="connsiteX1039" fmla="*/ 2364263 w 2554471"/>
                <a:gd name="connsiteY1039" fmla="*/ 161973 h 2526906"/>
                <a:gd name="connsiteX1040" fmla="*/ 2330269 w 2554471"/>
                <a:gd name="connsiteY1040" fmla="*/ 215298 h 2526906"/>
                <a:gd name="connsiteX1041" fmla="*/ 2282945 w 2554471"/>
                <a:gd name="connsiteY1041" fmla="*/ 189969 h 2526906"/>
                <a:gd name="connsiteX1042" fmla="*/ 2292277 w 2554471"/>
                <a:gd name="connsiteY1042" fmla="*/ 150643 h 2526906"/>
                <a:gd name="connsiteX1043" fmla="*/ 2344934 w 2554471"/>
                <a:gd name="connsiteY1043" fmla="*/ 125314 h 2526906"/>
                <a:gd name="connsiteX1044" fmla="*/ 2110766 w 2554471"/>
                <a:gd name="connsiteY1044" fmla="*/ 98922 h 2526906"/>
                <a:gd name="connsiteX1045" fmla="*/ 2130971 w 2554471"/>
                <a:gd name="connsiteY1045" fmla="*/ 107316 h 2526906"/>
                <a:gd name="connsiteX1046" fmla="*/ 2144970 w 2554471"/>
                <a:gd name="connsiteY1046" fmla="*/ 119982 h 2526906"/>
                <a:gd name="connsiteX1047" fmla="*/ 2135637 w 2554471"/>
                <a:gd name="connsiteY1047" fmla="*/ 133311 h 2526906"/>
                <a:gd name="connsiteX1048" fmla="*/ 2091643 w 2554471"/>
                <a:gd name="connsiteY1048" fmla="*/ 179971 h 2526906"/>
                <a:gd name="connsiteX1049" fmla="*/ 2052317 w 2554471"/>
                <a:gd name="connsiteY1049" fmla="*/ 175305 h 2526906"/>
                <a:gd name="connsiteX1050" fmla="*/ 2043651 w 2554471"/>
                <a:gd name="connsiteY1050" fmla="*/ 133978 h 2526906"/>
                <a:gd name="connsiteX1051" fmla="*/ 2110766 w 2554471"/>
                <a:gd name="connsiteY1051" fmla="*/ 98922 h 2526906"/>
                <a:gd name="connsiteX1052" fmla="*/ 2263207 w 2554471"/>
                <a:gd name="connsiteY1052" fmla="*/ 86642 h 2526906"/>
                <a:gd name="connsiteX1053" fmla="*/ 2286276 w 2554471"/>
                <a:gd name="connsiteY1053" fmla="*/ 89318 h 2526906"/>
                <a:gd name="connsiteX1054" fmla="*/ 2300274 w 2554471"/>
                <a:gd name="connsiteY1054" fmla="*/ 105316 h 2526906"/>
                <a:gd name="connsiteX1055" fmla="*/ 2286942 w 2554471"/>
                <a:gd name="connsiteY1055" fmla="*/ 120646 h 2526906"/>
                <a:gd name="connsiteX1056" fmla="*/ 2256947 w 2554471"/>
                <a:gd name="connsiteY1056" fmla="*/ 154640 h 2526906"/>
                <a:gd name="connsiteX1057" fmla="*/ 2238285 w 2554471"/>
                <a:gd name="connsiteY1057" fmla="*/ 171305 h 2526906"/>
                <a:gd name="connsiteX1058" fmla="*/ 2207624 w 2554471"/>
                <a:gd name="connsiteY1058" fmla="*/ 133978 h 2526906"/>
                <a:gd name="connsiteX1059" fmla="*/ 2263207 w 2554471"/>
                <a:gd name="connsiteY1059" fmla="*/ 86642 h 2526906"/>
                <a:gd name="connsiteX1060" fmla="*/ 2494241 w 2554471"/>
                <a:gd name="connsiteY1060" fmla="*/ 74654 h 2526906"/>
                <a:gd name="connsiteX1061" fmla="*/ 2526902 w 2554471"/>
                <a:gd name="connsiteY1061" fmla="*/ 99983 h 2526906"/>
                <a:gd name="connsiteX1062" fmla="*/ 2493574 w 2554471"/>
                <a:gd name="connsiteY1062" fmla="*/ 135976 h 2526906"/>
                <a:gd name="connsiteX1063" fmla="*/ 2468911 w 2554471"/>
                <a:gd name="connsiteY1063" fmla="*/ 106648 h 2526906"/>
                <a:gd name="connsiteX1064" fmla="*/ 2494241 w 2554471"/>
                <a:gd name="connsiteY1064" fmla="*/ 74654 h 2526906"/>
                <a:gd name="connsiteX1065" fmla="*/ 2406924 w 2554471"/>
                <a:gd name="connsiteY1065" fmla="*/ 66656 h 2526906"/>
                <a:gd name="connsiteX1066" fmla="*/ 2443586 w 2554471"/>
                <a:gd name="connsiteY1066" fmla="*/ 107314 h 2526906"/>
                <a:gd name="connsiteX1067" fmla="*/ 2400925 w 2554471"/>
                <a:gd name="connsiteY1067" fmla="*/ 130644 h 2526906"/>
                <a:gd name="connsiteX1068" fmla="*/ 2372929 w 2554471"/>
                <a:gd name="connsiteY1068" fmla="*/ 107980 h 2526906"/>
                <a:gd name="connsiteX1069" fmla="*/ 2406924 w 2554471"/>
                <a:gd name="connsiteY1069" fmla="*/ 66656 h 2526906"/>
                <a:gd name="connsiteX1070" fmla="*/ 2211621 w 2554471"/>
                <a:gd name="connsiteY1070" fmla="*/ 47991 h 2526906"/>
                <a:gd name="connsiteX1071" fmla="*/ 2241616 w 2554471"/>
                <a:gd name="connsiteY1071" fmla="*/ 59990 h 2526906"/>
                <a:gd name="connsiteX1072" fmla="*/ 2225620 w 2554471"/>
                <a:gd name="connsiteY1072" fmla="*/ 81986 h 2526906"/>
                <a:gd name="connsiteX1073" fmla="*/ 2190292 w 2554471"/>
                <a:gd name="connsiteY1073" fmla="*/ 120647 h 2526906"/>
                <a:gd name="connsiteX1074" fmla="*/ 2162964 w 2554471"/>
                <a:gd name="connsiteY1074" fmla="*/ 116647 h 2526906"/>
                <a:gd name="connsiteX1075" fmla="*/ 2211621 w 2554471"/>
                <a:gd name="connsiteY1075" fmla="*/ 47991 h 2526906"/>
                <a:gd name="connsiteX1076" fmla="*/ 2352100 w 2554471"/>
                <a:gd name="connsiteY1076" fmla="*/ 32161 h 2526906"/>
                <a:gd name="connsiteX1077" fmla="*/ 2380928 w 2554471"/>
                <a:gd name="connsiteY1077" fmla="*/ 48660 h 2526906"/>
                <a:gd name="connsiteX1078" fmla="*/ 2345600 w 2554471"/>
                <a:gd name="connsiteY1078" fmla="*/ 99318 h 2526906"/>
                <a:gd name="connsiteX1079" fmla="*/ 2336269 w 2554471"/>
                <a:gd name="connsiteY1079" fmla="*/ 103318 h 2526906"/>
                <a:gd name="connsiteX1080" fmla="*/ 2308940 w 2554471"/>
                <a:gd name="connsiteY1080" fmla="*/ 71989 h 2526906"/>
                <a:gd name="connsiteX1081" fmla="*/ 2322270 w 2554471"/>
                <a:gd name="connsiteY1081" fmla="*/ 44660 h 2526906"/>
                <a:gd name="connsiteX1082" fmla="*/ 2352100 w 2554471"/>
                <a:gd name="connsiteY1082" fmla="*/ 32161 h 2526906"/>
                <a:gd name="connsiteX1083" fmla="*/ 2524236 w 2554471"/>
                <a:gd name="connsiteY1083" fmla="*/ 26662 h 2526906"/>
                <a:gd name="connsiteX1084" fmla="*/ 2553566 w 2554471"/>
                <a:gd name="connsiteY1084" fmla="*/ 55325 h 2526906"/>
                <a:gd name="connsiteX1085" fmla="*/ 2538234 w 2554471"/>
                <a:gd name="connsiteY1085" fmla="*/ 72658 h 2526906"/>
                <a:gd name="connsiteX1086" fmla="*/ 2514904 w 2554471"/>
                <a:gd name="connsiteY1086" fmla="*/ 39995 h 2526906"/>
                <a:gd name="connsiteX1087" fmla="*/ 2524236 w 2554471"/>
                <a:gd name="connsiteY1087" fmla="*/ 26662 h 2526906"/>
                <a:gd name="connsiteX1088" fmla="*/ 2296274 w 2554471"/>
                <a:gd name="connsiteY1088" fmla="*/ 11332 h 2526906"/>
                <a:gd name="connsiteX1089" fmla="*/ 2310271 w 2554471"/>
                <a:gd name="connsiteY1089" fmla="*/ 25998 h 2526906"/>
                <a:gd name="connsiteX1090" fmla="*/ 2251615 w 2554471"/>
                <a:gd name="connsiteY1090" fmla="*/ 35329 h 2526906"/>
                <a:gd name="connsiteX1091" fmla="*/ 2296274 w 2554471"/>
                <a:gd name="connsiteY1091" fmla="*/ 11332 h 2526906"/>
                <a:gd name="connsiteX1092" fmla="*/ 2424253 w 2554471"/>
                <a:gd name="connsiteY1092" fmla="*/ 0 h 2526906"/>
                <a:gd name="connsiteX1093" fmla="*/ 2432918 w 2554471"/>
                <a:gd name="connsiteY1093" fmla="*/ 19996 h 2526906"/>
                <a:gd name="connsiteX1094" fmla="*/ 2441584 w 2554471"/>
                <a:gd name="connsiteY1094" fmla="*/ 43327 h 2526906"/>
                <a:gd name="connsiteX1095" fmla="*/ 2459580 w 2554471"/>
                <a:gd name="connsiteY1095" fmla="*/ 30661 h 2526906"/>
                <a:gd name="connsiteX1096" fmla="*/ 2486244 w 2554471"/>
                <a:gd name="connsiteY1096" fmla="*/ 19329 h 2526906"/>
                <a:gd name="connsiteX1097" fmla="*/ 2486910 w 2554471"/>
                <a:gd name="connsiteY1097" fmla="*/ 49990 h 2526906"/>
                <a:gd name="connsiteX1098" fmla="*/ 2454914 w 2554471"/>
                <a:gd name="connsiteY1098" fmla="*/ 63989 h 2526906"/>
                <a:gd name="connsiteX1099" fmla="*/ 2416922 w 2554471"/>
                <a:gd name="connsiteY1099" fmla="*/ 47993 h 2526906"/>
                <a:gd name="connsiteX1100" fmla="*/ 2399591 w 2554471"/>
                <a:gd name="connsiteY1100" fmla="*/ 26662 h 2526906"/>
                <a:gd name="connsiteX1101" fmla="*/ 2424253 w 2554471"/>
                <a:gd name="connsiteY1101" fmla="*/ 0 h 252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</a:cxnLst>
              <a:rect l="l" t="t" r="r" b="b"/>
              <a:pathLst>
                <a:path w="2554471" h="2526906">
                  <a:moveTo>
                    <a:pt x="41900" y="2487722"/>
                  </a:moveTo>
                  <a:cubicBezTo>
                    <a:pt x="48118" y="2487243"/>
                    <a:pt x="54992" y="2487909"/>
                    <a:pt x="62657" y="2489576"/>
                  </a:cubicBezTo>
                  <a:cubicBezTo>
                    <a:pt x="66657" y="2490243"/>
                    <a:pt x="71323" y="2489576"/>
                    <a:pt x="71323" y="2494909"/>
                  </a:cubicBezTo>
                  <a:cubicBezTo>
                    <a:pt x="71990" y="2501574"/>
                    <a:pt x="68657" y="2506907"/>
                    <a:pt x="63990" y="2510907"/>
                  </a:cubicBezTo>
                  <a:cubicBezTo>
                    <a:pt x="46660" y="2525573"/>
                    <a:pt x="24662" y="2524239"/>
                    <a:pt x="0" y="2526906"/>
                  </a:cubicBezTo>
                  <a:cubicBezTo>
                    <a:pt x="10499" y="2500908"/>
                    <a:pt x="23247" y="2489159"/>
                    <a:pt x="41900" y="2487722"/>
                  </a:cubicBezTo>
                  <a:close/>
                  <a:moveTo>
                    <a:pt x="119313" y="2456248"/>
                  </a:moveTo>
                  <a:cubicBezTo>
                    <a:pt x="135309" y="2456248"/>
                    <a:pt x="143975" y="2479578"/>
                    <a:pt x="141975" y="2490911"/>
                  </a:cubicBezTo>
                  <a:cubicBezTo>
                    <a:pt x="138642" y="2510241"/>
                    <a:pt x="113981" y="2500910"/>
                    <a:pt x="101982" y="2508241"/>
                  </a:cubicBezTo>
                  <a:cubicBezTo>
                    <a:pt x="85986" y="2508908"/>
                    <a:pt x="74654" y="2491577"/>
                    <a:pt x="76654" y="2490911"/>
                  </a:cubicBezTo>
                  <a:cubicBezTo>
                    <a:pt x="91983" y="2480245"/>
                    <a:pt x="100649" y="2456248"/>
                    <a:pt x="119313" y="2456248"/>
                  </a:cubicBezTo>
                  <a:close/>
                  <a:moveTo>
                    <a:pt x="218557" y="2369813"/>
                  </a:moveTo>
                  <a:cubicBezTo>
                    <a:pt x="230461" y="2372094"/>
                    <a:pt x="233460" y="2381593"/>
                    <a:pt x="237960" y="2389592"/>
                  </a:cubicBezTo>
                  <a:cubicBezTo>
                    <a:pt x="243291" y="2398923"/>
                    <a:pt x="249957" y="2406922"/>
                    <a:pt x="239960" y="2418921"/>
                  </a:cubicBezTo>
                  <a:cubicBezTo>
                    <a:pt x="223961" y="2437584"/>
                    <a:pt x="201966" y="2452249"/>
                    <a:pt x="194633" y="2478245"/>
                  </a:cubicBezTo>
                  <a:cubicBezTo>
                    <a:pt x="192634" y="2485578"/>
                    <a:pt x="181968" y="2489577"/>
                    <a:pt x="173971" y="2486244"/>
                  </a:cubicBezTo>
                  <a:cubicBezTo>
                    <a:pt x="161972" y="2482245"/>
                    <a:pt x="151973" y="2474245"/>
                    <a:pt x="148640" y="2461580"/>
                  </a:cubicBezTo>
                  <a:cubicBezTo>
                    <a:pt x="143974" y="2442250"/>
                    <a:pt x="179302" y="2378927"/>
                    <a:pt x="197966" y="2371594"/>
                  </a:cubicBezTo>
                  <a:cubicBezTo>
                    <a:pt x="201966" y="2370261"/>
                    <a:pt x="206632" y="2368928"/>
                    <a:pt x="203299" y="2370261"/>
                  </a:cubicBezTo>
                  <a:cubicBezTo>
                    <a:pt x="209631" y="2369094"/>
                    <a:pt x="214589" y="2369053"/>
                    <a:pt x="218557" y="2369813"/>
                  </a:cubicBezTo>
                  <a:close/>
                  <a:moveTo>
                    <a:pt x="73322" y="2322270"/>
                  </a:moveTo>
                  <a:cubicBezTo>
                    <a:pt x="95984" y="2344933"/>
                    <a:pt x="116647" y="2366264"/>
                    <a:pt x="137312" y="2386260"/>
                  </a:cubicBezTo>
                  <a:cubicBezTo>
                    <a:pt x="142643" y="2391593"/>
                    <a:pt x="147309" y="2396259"/>
                    <a:pt x="139978" y="2403592"/>
                  </a:cubicBezTo>
                  <a:cubicBezTo>
                    <a:pt x="119313" y="2424921"/>
                    <a:pt x="103317" y="2450250"/>
                    <a:pt x="75988" y="2464249"/>
                  </a:cubicBezTo>
                  <a:cubicBezTo>
                    <a:pt x="62656" y="2470915"/>
                    <a:pt x="47991" y="2474246"/>
                    <a:pt x="35327" y="2464916"/>
                  </a:cubicBezTo>
                  <a:cubicBezTo>
                    <a:pt x="23995" y="2456250"/>
                    <a:pt x="28661" y="2442251"/>
                    <a:pt x="31327" y="2430921"/>
                  </a:cubicBezTo>
                  <a:cubicBezTo>
                    <a:pt x="41327" y="2394259"/>
                    <a:pt x="57323" y="2360265"/>
                    <a:pt x="73322" y="2322270"/>
                  </a:cubicBezTo>
                  <a:close/>
                  <a:moveTo>
                    <a:pt x="296617" y="2296273"/>
                  </a:moveTo>
                  <a:cubicBezTo>
                    <a:pt x="310615" y="2298273"/>
                    <a:pt x="323946" y="2302272"/>
                    <a:pt x="323946" y="2321602"/>
                  </a:cubicBezTo>
                  <a:cubicBezTo>
                    <a:pt x="323946" y="2346932"/>
                    <a:pt x="288617" y="2387590"/>
                    <a:pt x="267288" y="2385591"/>
                  </a:cubicBezTo>
                  <a:cubicBezTo>
                    <a:pt x="249956" y="2384259"/>
                    <a:pt x="241959" y="2372927"/>
                    <a:pt x="241959" y="2356929"/>
                  </a:cubicBezTo>
                  <a:cubicBezTo>
                    <a:pt x="241292" y="2326934"/>
                    <a:pt x="269954" y="2295607"/>
                    <a:pt x="296617" y="2296273"/>
                  </a:cubicBezTo>
                  <a:close/>
                  <a:moveTo>
                    <a:pt x="385267" y="2187627"/>
                  </a:moveTo>
                  <a:cubicBezTo>
                    <a:pt x="390600" y="2185627"/>
                    <a:pt x="394599" y="2185627"/>
                    <a:pt x="399932" y="2188293"/>
                  </a:cubicBezTo>
                  <a:cubicBezTo>
                    <a:pt x="413929" y="2196959"/>
                    <a:pt x="426594" y="2250949"/>
                    <a:pt x="417262" y="2264281"/>
                  </a:cubicBezTo>
                  <a:cubicBezTo>
                    <a:pt x="406598" y="2279611"/>
                    <a:pt x="393266" y="2292276"/>
                    <a:pt x="377268" y="2301606"/>
                  </a:cubicBezTo>
                  <a:cubicBezTo>
                    <a:pt x="348606" y="2318938"/>
                    <a:pt x="325944" y="2305606"/>
                    <a:pt x="325278" y="2272945"/>
                  </a:cubicBezTo>
                  <a:cubicBezTo>
                    <a:pt x="325278" y="2250283"/>
                    <a:pt x="363272" y="2196292"/>
                    <a:pt x="385267" y="2187627"/>
                  </a:cubicBezTo>
                  <a:close/>
                  <a:moveTo>
                    <a:pt x="119313" y="2106306"/>
                  </a:moveTo>
                  <a:cubicBezTo>
                    <a:pt x="152643" y="2124968"/>
                    <a:pt x="148645" y="2151632"/>
                    <a:pt x="101316" y="2198290"/>
                  </a:cubicBezTo>
                  <a:cubicBezTo>
                    <a:pt x="107316" y="2167629"/>
                    <a:pt x="113315" y="2136967"/>
                    <a:pt x="119313" y="2106306"/>
                  </a:cubicBezTo>
                  <a:close/>
                  <a:moveTo>
                    <a:pt x="205967" y="2104975"/>
                  </a:moveTo>
                  <a:cubicBezTo>
                    <a:pt x="213299" y="2103642"/>
                    <a:pt x="217297" y="2106975"/>
                    <a:pt x="221963" y="2110974"/>
                  </a:cubicBezTo>
                  <a:cubicBezTo>
                    <a:pt x="250625" y="2138970"/>
                    <a:pt x="279289" y="2166298"/>
                    <a:pt x="307284" y="2194293"/>
                  </a:cubicBezTo>
                  <a:cubicBezTo>
                    <a:pt x="310617" y="2197626"/>
                    <a:pt x="314617" y="2204292"/>
                    <a:pt x="313284" y="2206959"/>
                  </a:cubicBezTo>
                  <a:cubicBezTo>
                    <a:pt x="299951" y="2231621"/>
                    <a:pt x="301285" y="2263616"/>
                    <a:pt x="272623" y="2279612"/>
                  </a:cubicBezTo>
                  <a:cubicBezTo>
                    <a:pt x="262624" y="2284945"/>
                    <a:pt x="247294" y="2290944"/>
                    <a:pt x="245961" y="2298943"/>
                  </a:cubicBezTo>
                  <a:cubicBezTo>
                    <a:pt x="237962" y="2338270"/>
                    <a:pt x="201301" y="2343603"/>
                    <a:pt x="177305" y="2363599"/>
                  </a:cubicBezTo>
                  <a:cubicBezTo>
                    <a:pt x="163306" y="2374931"/>
                    <a:pt x="149976" y="2376264"/>
                    <a:pt x="135978" y="2364266"/>
                  </a:cubicBezTo>
                  <a:cubicBezTo>
                    <a:pt x="123312" y="2353600"/>
                    <a:pt x="110649" y="2343603"/>
                    <a:pt x="99317" y="2331604"/>
                  </a:cubicBezTo>
                  <a:cubicBezTo>
                    <a:pt x="63989" y="2293610"/>
                    <a:pt x="72655" y="2242953"/>
                    <a:pt x="117315" y="2217622"/>
                  </a:cubicBezTo>
                  <a:cubicBezTo>
                    <a:pt x="129978" y="2210292"/>
                    <a:pt x="141311" y="2210958"/>
                    <a:pt x="149310" y="2223622"/>
                  </a:cubicBezTo>
                  <a:cubicBezTo>
                    <a:pt x="170639" y="2256283"/>
                    <a:pt x="204634" y="2270948"/>
                    <a:pt x="237962" y="2292944"/>
                  </a:cubicBezTo>
                  <a:cubicBezTo>
                    <a:pt x="239295" y="2270281"/>
                    <a:pt x="225963" y="2263616"/>
                    <a:pt x="213966" y="2255616"/>
                  </a:cubicBezTo>
                  <a:cubicBezTo>
                    <a:pt x="189302" y="2239620"/>
                    <a:pt x="163973" y="2224955"/>
                    <a:pt x="157307" y="2191627"/>
                  </a:cubicBezTo>
                  <a:cubicBezTo>
                    <a:pt x="150641" y="2158966"/>
                    <a:pt x="173972" y="2112306"/>
                    <a:pt x="205967" y="2104975"/>
                  </a:cubicBezTo>
                  <a:close/>
                  <a:moveTo>
                    <a:pt x="480502" y="2101057"/>
                  </a:moveTo>
                  <a:cubicBezTo>
                    <a:pt x="490750" y="2101474"/>
                    <a:pt x="500916" y="2109306"/>
                    <a:pt x="513247" y="2124305"/>
                  </a:cubicBezTo>
                  <a:cubicBezTo>
                    <a:pt x="515247" y="2126637"/>
                    <a:pt x="516413" y="2130303"/>
                    <a:pt x="518413" y="2132969"/>
                  </a:cubicBezTo>
                  <a:lnTo>
                    <a:pt x="527279" y="2135295"/>
                  </a:lnTo>
                  <a:lnTo>
                    <a:pt x="527912" y="2141301"/>
                  </a:lnTo>
                  <a:lnTo>
                    <a:pt x="533834" y="2141598"/>
                  </a:lnTo>
                  <a:lnTo>
                    <a:pt x="532910" y="2149384"/>
                  </a:lnTo>
                  <a:cubicBezTo>
                    <a:pt x="534576" y="2151301"/>
                    <a:pt x="537576" y="2152634"/>
                    <a:pt x="539909" y="2154300"/>
                  </a:cubicBezTo>
                  <a:lnTo>
                    <a:pt x="539242" y="2152967"/>
                  </a:lnTo>
                  <a:cubicBezTo>
                    <a:pt x="547908" y="2164297"/>
                    <a:pt x="557241" y="2174296"/>
                    <a:pt x="573237" y="2183629"/>
                  </a:cubicBezTo>
                  <a:cubicBezTo>
                    <a:pt x="547908" y="2198292"/>
                    <a:pt x="525246" y="2213624"/>
                    <a:pt x="501248" y="2225621"/>
                  </a:cubicBezTo>
                  <a:cubicBezTo>
                    <a:pt x="481918" y="2235620"/>
                    <a:pt x="459256" y="2245619"/>
                    <a:pt x="441924" y="2224290"/>
                  </a:cubicBezTo>
                  <a:cubicBezTo>
                    <a:pt x="425261" y="2204292"/>
                    <a:pt x="419928" y="2178296"/>
                    <a:pt x="427927" y="2152967"/>
                  </a:cubicBezTo>
                  <a:cubicBezTo>
                    <a:pt x="431258" y="2141635"/>
                    <a:pt x="439258" y="2131635"/>
                    <a:pt x="447257" y="2122305"/>
                  </a:cubicBezTo>
                  <a:cubicBezTo>
                    <a:pt x="459922" y="2107640"/>
                    <a:pt x="470253" y="2100640"/>
                    <a:pt x="480502" y="2101057"/>
                  </a:cubicBezTo>
                  <a:close/>
                  <a:moveTo>
                    <a:pt x="291950" y="2024988"/>
                  </a:moveTo>
                  <a:cubicBezTo>
                    <a:pt x="307949" y="2022988"/>
                    <a:pt x="317279" y="2031654"/>
                    <a:pt x="323279" y="2044317"/>
                  </a:cubicBezTo>
                  <a:cubicBezTo>
                    <a:pt x="331278" y="2058316"/>
                    <a:pt x="339944" y="2066981"/>
                    <a:pt x="355273" y="2066981"/>
                  </a:cubicBezTo>
                  <a:cubicBezTo>
                    <a:pt x="356607" y="2090977"/>
                    <a:pt x="373272" y="2103642"/>
                    <a:pt x="391268" y="2114972"/>
                  </a:cubicBezTo>
                  <a:cubicBezTo>
                    <a:pt x="398600" y="2119638"/>
                    <a:pt x="414597" y="2118305"/>
                    <a:pt x="409931" y="2133636"/>
                  </a:cubicBezTo>
                  <a:cubicBezTo>
                    <a:pt x="405933" y="2146300"/>
                    <a:pt x="406600" y="2162965"/>
                    <a:pt x="389268" y="2168964"/>
                  </a:cubicBezTo>
                  <a:cubicBezTo>
                    <a:pt x="373938" y="2174295"/>
                    <a:pt x="358606" y="2178961"/>
                    <a:pt x="343943" y="2188293"/>
                  </a:cubicBezTo>
                  <a:cubicBezTo>
                    <a:pt x="332611" y="2194959"/>
                    <a:pt x="324612" y="2184960"/>
                    <a:pt x="317946" y="2177628"/>
                  </a:cubicBezTo>
                  <a:cubicBezTo>
                    <a:pt x="299950" y="2158299"/>
                    <a:pt x="282618" y="2138967"/>
                    <a:pt x="259956" y="2123638"/>
                  </a:cubicBezTo>
                  <a:cubicBezTo>
                    <a:pt x="244626" y="2112972"/>
                    <a:pt x="237960" y="2090977"/>
                    <a:pt x="243959" y="2071645"/>
                  </a:cubicBezTo>
                  <a:cubicBezTo>
                    <a:pt x="251290" y="2048983"/>
                    <a:pt x="265288" y="2028988"/>
                    <a:pt x="291950" y="2024988"/>
                  </a:cubicBezTo>
                  <a:close/>
                  <a:moveTo>
                    <a:pt x="544146" y="2011530"/>
                  </a:moveTo>
                  <a:cubicBezTo>
                    <a:pt x="561613" y="2008156"/>
                    <a:pt x="578235" y="2017155"/>
                    <a:pt x="589234" y="2039652"/>
                  </a:cubicBezTo>
                  <a:cubicBezTo>
                    <a:pt x="608563" y="2079646"/>
                    <a:pt x="638558" y="2102975"/>
                    <a:pt x="683218" y="2108308"/>
                  </a:cubicBezTo>
                  <a:cubicBezTo>
                    <a:pt x="651224" y="2161632"/>
                    <a:pt x="601897" y="2176964"/>
                    <a:pt x="551240" y="2152300"/>
                  </a:cubicBezTo>
                  <a:cubicBezTo>
                    <a:pt x="549240" y="2151300"/>
                    <a:pt x="547240" y="2149467"/>
                    <a:pt x="545157" y="2148718"/>
                  </a:cubicBezTo>
                  <a:lnTo>
                    <a:pt x="540929" y="2150590"/>
                  </a:lnTo>
                  <a:lnTo>
                    <a:pt x="540578" y="2153634"/>
                  </a:lnTo>
                  <a:cubicBezTo>
                    <a:pt x="538244" y="2151967"/>
                    <a:pt x="535243" y="2150634"/>
                    <a:pt x="533576" y="2148717"/>
                  </a:cubicBezTo>
                  <a:lnTo>
                    <a:pt x="534418" y="2141627"/>
                  </a:lnTo>
                  <a:lnTo>
                    <a:pt x="533834" y="2141598"/>
                  </a:lnTo>
                  <a:lnTo>
                    <a:pt x="533909" y="2140968"/>
                  </a:lnTo>
                  <a:lnTo>
                    <a:pt x="534434" y="2141493"/>
                  </a:lnTo>
                  <a:lnTo>
                    <a:pt x="534501" y="2140932"/>
                  </a:lnTo>
                  <a:lnTo>
                    <a:pt x="528577" y="2140636"/>
                  </a:lnTo>
                  <a:lnTo>
                    <a:pt x="528035" y="2135493"/>
                  </a:lnTo>
                  <a:lnTo>
                    <a:pt x="527279" y="2135295"/>
                  </a:lnTo>
                  <a:lnTo>
                    <a:pt x="527245" y="2134969"/>
                  </a:lnTo>
                  <a:lnTo>
                    <a:pt x="528021" y="2135357"/>
                  </a:lnTo>
                  <a:lnTo>
                    <a:pt x="527910" y="2134305"/>
                  </a:lnTo>
                  <a:lnTo>
                    <a:pt x="527242" y="2133637"/>
                  </a:lnTo>
                  <a:lnTo>
                    <a:pt x="528545" y="2134822"/>
                  </a:lnTo>
                  <a:lnTo>
                    <a:pt x="528559" y="2134891"/>
                  </a:lnTo>
                  <a:lnTo>
                    <a:pt x="534570" y="2140355"/>
                  </a:lnTo>
                  <a:lnTo>
                    <a:pt x="534576" y="2140300"/>
                  </a:lnTo>
                  <a:lnTo>
                    <a:pt x="540884" y="2144504"/>
                  </a:lnTo>
                  <a:lnTo>
                    <a:pt x="540907" y="2144302"/>
                  </a:lnTo>
                  <a:cubicBezTo>
                    <a:pt x="539074" y="2142469"/>
                    <a:pt x="535908" y="2141303"/>
                    <a:pt x="533908" y="2139636"/>
                  </a:cubicBezTo>
                  <a:lnTo>
                    <a:pt x="534575" y="2140303"/>
                  </a:lnTo>
                  <a:lnTo>
                    <a:pt x="528545" y="2134822"/>
                  </a:lnTo>
                  <a:lnTo>
                    <a:pt x="524160" y="2112806"/>
                  </a:lnTo>
                  <a:cubicBezTo>
                    <a:pt x="520744" y="2106141"/>
                    <a:pt x="515912" y="2099975"/>
                    <a:pt x="511246" y="2093642"/>
                  </a:cubicBezTo>
                  <a:cubicBezTo>
                    <a:pt x="493249" y="2068980"/>
                    <a:pt x="500580" y="2036318"/>
                    <a:pt x="526575" y="2018987"/>
                  </a:cubicBezTo>
                  <a:cubicBezTo>
                    <a:pt x="532408" y="2015154"/>
                    <a:pt x="538324" y="2012655"/>
                    <a:pt x="544146" y="2011530"/>
                  </a:cubicBezTo>
                  <a:close/>
                  <a:moveTo>
                    <a:pt x="880018" y="1983162"/>
                  </a:moveTo>
                  <a:cubicBezTo>
                    <a:pt x="882518" y="1983495"/>
                    <a:pt x="884851" y="1985328"/>
                    <a:pt x="887184" y="1988327"/>
                  </a:cubicBezTo>
                  <a:cubicBezTo>
                    <a:pt x="891183" y="1992994"/>
                    <a:pt x="891183" y="1997660"/>
                    <a:pt x="885184" y="2000993"/>
                  </a:cubicBezTo>
                  <a:cubicBezTo>
                    <a:pt x="849856" y="2020323"/>
                    <a:pt x="822527" y="2054318"/>
                    <a:pt x="778533" y="2060984"/>
                  </a:cubicBezTo>
                  <a:cubicBezTo>
                    <a:pt x="782533" y="2025655"/>
                    <a:pt x="803862" y="2012325"/>
                    <a:pt x="835191" y="2008326"/>
                  </a:cubicBezTo>
                  <a:cubicBezTo>
                    <a:pt x="849189" y="2006326"/>
                    <a:pt x="861186" y="1996993"/>
                    <a:pt x="871852" y="1986994"/>
                  </a:cubicBezTo>
                  <a:cubicBezTo>
                    <a:pt x="874852" y="1983995"/>
                    <a:pt x="877518" y="1982829"/>
                    <a:pt x="880018" y="1983162"/>
                  </a:cubicBezTo>
                  <a:close/>
                  <a:moveTo>
                    <a:pt x="361604" y="1952750"/>
                  </a:moveTo>
                  <a:cubicBezTo>
                    <a:pt x="369770" y="1953833"/>
                    <a:pt x="377935" y="1958333"/>
                    <a:pt x="386601" y="1963666"/>
                  </a:cubicBezTo>
                  <a:cubicBezTo>
                    <a:pt x="419929" y="1984328"/>
                    <a:pt x="442592" y="2020990"/>
                    <a:pt x="485252" y="2027656"/>
                  </a:cubicBezTo>
                  <a:cubicBezTo>
                    <a:pt x="487252" y="2028322"/>
                    <a:pt x="491249" y="2036321"/>
                    <a:pt x="490583" y="2036988"/>
                  </a:cubicBezTo>
                  <a:cubicBezTo>
                    <a:pt x="474586" y="2050985"/>
                    <a:pt x="486585" y="2078314"/>
                    <a:pt x="465254" y="2090312"/>
                  </a:cubicBezTo>
                  <a:cubicBezTo>
                    <a:pt x="441258" y="2104311"/>
                    <a:pt x="417929" y="2108975"/>
                    <a:pt x="393265" y="2092312"/>
                  </a:cubicBezTo>
                  <a:cubicBezTo>
                    <a:pt x="380602" y="2083646"/>
                    <a:pt x="367936" y="2074981"/>
                    <a:pt x="355939" y="2067650"/>
                  </a:cubicBezTo>
                  <a:cubicBezTo>
                    <a:pt x="345940" y="2050318"/>
                    <a:pt x="335275" y="2032988"/>
                    <a:pt x="325942" y="2014990"/>
                  </a:cubicBezTo>
                  <a:cubicBezTo>
                    <a:pt x="315279" y="1994994"/>
                    <a:pt x="320612" y="1977662"/>
                    <a:pt x="336608" y="1962332"/>
                  </a:cubicBezTo>
                  <a:cubicBezTo>
                    <a:pt x="345274" y="1954000"/>
                    <a:pt x="353439" y="1951667"/>
                    <a:pt x="361604" y="1952750"/>
                  </a:cubicBezTo>
                  <a:close/>
                  <a:moveTo>
                    <a:pt x="662220" y="1908423"/>
                  </a:moveTo>
                  <a:cubicBezTo>
                    <a:pt x="671552" y="1910339"/>
                    <a:pt x="679217" y="1920004"/>
                    <a:pt x="691216" y="1939002"/>
                  </a:cubicBezTo>
                  <a:cubicBezTo>
                    <a:pt x="709878" y="1968330"/>
                    <a:pt x="745206" y="1976996"/>
                    <a:pt x="765868" y="2003658"/>
                  </a:cubicBezTo>
                  <a:cubicBezTo>
                    <a:pt x="770534" y="2010324"/>
                    <a:pt x="777200" y="2011657"/>
                    <a:pt x="773867" y="2021656"/>
                  </a:cubicBezTo>
                  <a:cubicBezTo>
                    <a:pt x="764535" y="2048318"/>
                    <a:pt x="712545" y="2087645"/>
                    <a:pt x="683883" y="2087645"/>
                  </a:cubicBezTo>
                  <a:cubicBezTo>
                    <a:pt x="672551" y="2086979"/>
                    <a:pt x="661888" y="2084979"/>
                    <a:pt x="651889" y="2078980"/>
                  </a:cubicBezTo>
                  <a:cubicBezTo>
                    <a:pt x="619894" y="2060315"/>
                    <a:pt x="601230" y="2028320"/>
                    <a:pt x="581234" y="1999658"/>
                  </a:cubicBezTo>
                  <a:cubicBezTo>
                    <a:pt x="571235" y="1984995"/>
                    <a:pt x="571901" y="1961664"/>
                    <a:pt x="591233" y="1947667"/>
                  </a:cubicBezTo>
                  <a:cubicBezTo>
                    <a:pt x="601896" y="1939668"/>
                    <a:pt x="611895" y="1931002"/>
                    <a:pt x="623227" y="1924338"/>
                  </a:cubicBezTo>
                  <a:cubicBezTo>
                    <a:pt x="641891" y="1912340"/>
                    <a:pt x="652888" y="1906507"/>
                    <a:pt x="662220" y="1908423"/>
                  </a:cubicBezTo>
                  <a:close/>
                  <a:moveTo>
                    <a:pt x="239292" y="1895674"/>
                  </a:moveTo>
                  <a:cubicBezTo>
                    <a:pt x="251291" y="1893010"/>
                    <a:pt x="293285" y="1931002"/>
                    <a:pt x="298615" y="1948334"/>
                  </a:cubicBezTo>
                  <a:cubicBezTo>
                    <a:pt x="305281" y="1969663"/>
                    <a:pt x="300615" y="1989661"/>
                    <a:pt x="281286" y="2002991"/>
                  </a:cubicBezTo>
                  <a:cubicBezTo>
                    <a:pt x="257957" y="2018989"/>
                    <a:pt x="235292" y="2030320"/>
                    <a:pt x="224629" y="2062314"/>
                  </a:cubicBezTo>
                  <a:cubicBezTo>
                    <a:pt x="217296" y="2083646"/>
                    <a:pt x="185968" y="2098309"/>
                    <a:pt x="159306" y="2103642"/>
                  </a:cubicBezTo>
                  <a:cubicBezTo>
                    <a:pt x="135308" y="2108308"/>
                    <a:pt x="133309" y="2087645"/>
                    <a:pt x="133975" y="2061648"/>
                  </a:cubicBezTo>
                  <a:cubicBezTo>
                    <a:pt x="137308" y="2047651"/>
                    <a:pt x="141974" y="2026320"/>
                    <a:pt x="147974" y="2005657"/>
                  </a:cubicBezTo>
                  <a:cubicBezTo>
                    <a:pt x="153307" y="1988994"/>
                    <a:pt x="164637" y="1988328"/>
                    <a:pt x="175302" y="2000991"/>
                  </a:cubicBezTo>
                  <a:cubicBezTo>
                    <a:pt x="184635" y="2011657"/>
                    <a:pt x="191301" y="2024322"/>
                    <a:pt x="199298" y="2036319"/>
                  </a:cubicBezTo>
                  <a:cubicBezTo>
                    <a:pt x="203964" y="2042985"/>
                    <a:pt x="209297" y="2052984"/>
                    <a:pt x="217963" y="2047651"/>
                  </a:cubicBezTo>
                  <a:cubicBezTo>
                    <a:pt x="225962" y="2042318"/>
                    <a:pt x="219963" y="2032319"/>
                    <a:pt x="215963" y="2025653"/>
                  </a:cubicBezTo>
                  <a:cubicBezTo>
                    <a:pt x="209297" y="2016323"/>
                    <a:pt x="201964" y="2007657"/>
                    <a:pt x="194634" y="1999658"/>
                  </a:cubicBezTo>
                  <a:cubicBezTo>
                    <a:pt x="179302" y="1982328"/>
                    <a:pt x="169303" y="1962997"/>
                    <a:pt x="179969" y="1941001"/>
                  </a:cubicBezTo>
                  <a:cubicBezTo>
                    <a:pt x="191967" y="1917672"/>
                    <a:pt x="213297" y="1902340"/>
                    <a:pt x="239292" y="1895674"/>
                  </a:cubicBezTo>
                  <a:close/>
                  <a:moveTo>
                    <a:pt x="955838" y="1884345"/>
                  </a:moveTo>
                  <a:cubicBezTo>
                    <a:pt x="970501" y="1883678"/>
                    <a:pt x="1006496" y="1899010"/>
                    <a:pt x="1007829" y="1912342"/>
                  </a:cubicBezTo>
                  <a:cubicBezTo>
                    <a:pt x="1008496" y="1918339"/>
                    <a:pt x="1003163" y="1921006"/>
                    <a:pt x="999832" y="1924339"/>
                  </a:cubicBezTo>
                  <a:cubicBezTo>
                    <a:pt x="976501" y="1945003"/>
                    <a:pt x="949172" y="1958999"/>
                    <a:pt x="922510" y="1972998"/>
                  </a:cubicBezTo>
                  <a:cubicBezTo>
                    <a:pt x="913844" y="1977664"/>
                    <a:pt x="904511" y="1976997"/>
                    <a:pt x="897181" y="1968998"/>
                  </a:cubicBezTo>
                  <a:cubicBezTo>
                    <a:pt x="890515" y="1962332"/>
                    <a:pt x="889182" y="1953000"/>
                    <a:pt x="893848" y="1946336"/>
                  </a:cubicBezTo>
                  <a:cubicBezTo>
                    <a:pt x="910511" y="1921672"/>
                    <a:pt x="916510" y="1887011"/>
                    <a:pt x="955838" y="1884345"/>
                  </a:cubicBezTo>
                  <a:close/>
                  <a:moveTo>
                    <a:pt x="477919" y="1839018"/>
                  </a:moveTo>
                  <a:cubicBezTo>
                    <a:pt x="485918" y="1841018"/>
                    <a:pt x="489251" y="1841685"/>
                    <a:pt x="492584" y="1850350"/>
                  </a:cubicBezTo>
                  <a:cubicBezTo>
                    <a:pt x="503916" y="1881678"/>
                    <a:pt x="526578" y="1903007"/>
                    <a:pt x="556573" y="1917006"/>
                  </a:cubicBezTo>
                  <a:cubicBezTo>
                    <a:pt x="568572" y="1922336"/>
                    <a:pt x="581902" y="1929669"/>
                    <a:pt x="572570" y="1943667"/>
                  </a:cubicBezTo>
                  <a:cubicBezTo>
                    <a:pt x="563239" y="1957664"/>
                    <a:pt x="569239" y="1983661"/>
                    <a:pt x="541242" y="1983661"/>
                  </a:cubicBezTo>
                  <a:cubicBezTo>
                    <a:pt x="532578" y="1983661"/>
                    <a:pt x="522579" y="1986992"/>
                    <a:pt x="515913" y="1992324"/>
                  </a:cubicBezTo>
                  <a:cubicBezTo>
                    <a:pt x="489251" y="2013655"/>
                    <a:pt x="466588" y="2004323"/>
                    <a:pt x="444591" y="1984992"/>
                  </a:cubicBezTo>
                  <a:cubicBezTo>
                    <a:pt x="429927" y="1972329"/>
                    <a:pt x="415929" y="1958330"/>
                    <a:pt x="402599" y="1944334"/>
                  </a:cubicBezTo>
                  <a:cubicBezTo>
                    <a:pt x="395266" y="1937001"/>
                    <a:pt x="390600" y="1926336"/>
                    <a:pt x="390600" y="1914339"/>
                  </a:cubicBezTo>
                  <a:cubicBezTo>
                    <a:pt x="391933" y="1880345"/>
                    <a:pt x="447924" y="1832352"/>
                    <a:pt x="477919" y="1839018"/>
                  </a:cubicBezTo>
                  <a:close/>
                  <a:moveTo>
                    <a:pt x="778284" y="1801191"/>
                  </a:moveTo>
                  <a:cubicBezTo>
                    <a:pt x="786366" y="1802525"/>
                    <a:pt x="793865" y="1807691"/>
                    <a:pt x="800530" y="1820356"/>
                  </a:cubicBezTo>
                  <a:cubicBezTo>
                    <a:pt x="815196" y="1847684"/>
                    <a:pt x="839858" y="1869680"/>
                    <a:pt x="869853" y="1883012"/>
                  </a:cubicBezTo>
                  <a:cubicBezTo>
                    <a:pt x="895848" y="1895008"/>
                    <a:pt x="900514" y="1911673"/>
                    <a:pt x="884518" y="1936335"/>
                  </a:cubicBezTo>
                  <a:cubicBezTo>
                    <a:pt x="865187" y="1966330"/>
                    <a:pt x="844524" y="1992992"/>
                    <a:pt x="813196" y="1998991"/>
                  </a:cubicBezTo>
                  <a:cubicBezTo>
                    <a:pt x="795198" y="1998991"/>
                    <a:pt x="786534" y="1994325"/>
                    <a:pt x="778535" y="1986994"/>
                  </a:cubicBezTo>
                  <a:cubicBezTo>
                    <a:pt x="753872" y="1965663"/>
                    <a:pt x="728542" y="1945667"/>
                    <a:pt x="705879" y="1923005"/>
                  </a:cubicBezTo>
                  <a:cubicBezTo>
                    <a:pt x="673884" y="1891011"/>
                    <a:pt x="681217" y="1846351"/>
                    <a:pt x="720544" y="1823022"/>
                  </a:cubicBezTo>
                  <a:cubicBezTo>
                    <a:pt x="731208" y="1817023"/>
                    <a:pt x="741207" y="1808357"/>
                    <a:pt x="752539" y="1805024"/>
                  </a:cubicBezTo>
                  <a:cubicBezTo>
                    <a:pt x="761537" y="1802358"/>
                    <a:pt x="770202" y="1799858"/>
                    <a:pt x="778284" y="1801191"/>
                  </a:cubicBezTo>
                  <a:close/>
                  <a:moveTo>
                    <a:pt x="335944" y="1783695"/>
                  </a:moveTo>
                  <a:cubicBezTo>
                    <a:pt x="359940" y="1805026"/>
                    <a:pt x="382603" y="1825688"/>
                    <a:pt x="405267" y="1846350"/>
                  </a:cubicBezTo>
                  <a:cubicBezTo>
                    <a:pt x="395268" y="1861015"/>
                    <a:pt x="385936" y="1869681"/>
                    <a:pt x="381936" y="1881011"/>
                  </a:cubicBezTo>
                  <a:cubicBezTo>
                    <a:pt x="374604" y="1902342"/>
                    <a:pt x="364606" y="1917672"/>
                    <a:pt x="343942" y="1931003"/>
                  </a:cubicBezTo>
                  <a:cubicBezTo>
                    <a:pt x="325279" y="1943002"/>
                    <a:pt x="317946" y="1940336"/>
                    <a:pt x="307280" y="1926337"/>
                  </a:cubicBezTo>
                  <a:cubicBezTo>
                    <a:pt x="300616" y="1917672"/>
                    <a:pt x="294617" y="1907675"/>
                    <a:pt x="287284" y="1899009"/>
                  </a:cubicBezTo>
                  <a:cubicBezTo>
                    <a:pt x="253956" y="1859015"/>
                    <a:pt x="275285" y="1797693"/>
                    <a:pt x="327279" y="1785028"/>
                  </a:cubicBezTo>
                  <a:cubicBezTo>
                    <a:pt x="329945" y="1784361"/>
                    <a:pt x="334611" y="1782361"/>
                    <a:pt x="335944" y="1783695"/>
                  </a:cubicBezTo>
                  <a:close/>
                  <a:moveTo>
                    <a:pt x="229961" y="1777696"/>
                  </a:moveTo>
                  <a:cubicBezTo>
                    <a:pt x="247293" y="1781029"/>
                    <a:pt x="252624" y="1794359"/>
                    <a:pt x="255291" y="1806358"/>
                  </a:cubicBezTo>
                  <a:cubicBezTo>
                    <a:pt x="259957" y="1825688"/>
                    <a:pt x="234628" y="1869682"/>
                    <a:pt x="215965" y="1879681"/>
                  </a:cubicBezTo>
                  <a:cubicBezTo>
                    <a:pt x="205965" y="1885014"/>
                    <a:pt x="195966" y="1887013"/>
                    <a:pt x="189300" y="1876348"/>
                  </a:cubicBezTo>
                  <a:cubicBezTo>
                    <a:pt x="177970" y="1858349"/>
                    <a:pt x="186634" y="1841020"/>
                    <a:pt x="193966" y="1824356"/>
                  </a:cubicBezTo>
                  <a:cubicBezTo>
                    <a:pt x="201299" y="1805691"/>
                    <a:pt x="212632" y="1789028"/>
                    <a:pt x="229961" y="1777696"/>
                  </a:cubicBezTo>
                  <a:close/>
                  <a:moveTo>
                    <a:pt x="1351769" y="1729705"/>
                  </a:moveTo>
                  <a:cubicBezTo>
                    <a:pt x="1343770" y="1770367"/>
                    <a:pt x="1304443" y="1762368"/>
                    <a:pt x="1286447" y="1782365"/>
                  </a:cubicBezTo>
                  <a:cubicBezTo>
                    <a:pt x="1292446" y="1747035"/>
                    <a:pt x="1324441" y="1745035"/>
                    <a:pt x="1351769" y="1729705"/>
                  </a:cubicBezTo>
                  <a:close/>
                  <a:moveTo>
                    <a:pt x="582815" y="1728285"/>
                  </a:moveTo>
                  <a:cubicBezTo>
                    <a:pt x="598063" y="1728535"/>
                    <a:pt x="612560" y="1737367"/>
                    <a:pt x="629224" y="1755031"/>
                  </a:cubicBezTo>
                  <a:cubicBezTo>
                    <a:pt x="646555" y="1773696"/>
                    <a:pt x="661885" y="1794359"/>
                    <a:pt x="688548" y="1801691"/>
                  </a:cubicBezTo>
                  <a:cubicBezTo>
                    <a:pt x="701878" y="1805024"/>
                    <a:pt x="701878" y="1815023"/>
                    <a:pt x="691213" y="1823687"/>
                  </a:cubicBezTo>
                  <a:cubicBezTo>
                    <a:pt x="680549" y="1832353"/>
                    <a:pt x="674550" y="1843685"/>
                    <a:pt x="669884" y="1856348"/>
                  </a:cubicBezTo>
                  <a:cubicBezTo>
                    <a:pt x="660552" y="1881013"/>
                    <a:pt x="625891" y="1905675"/>
                    <a:pt x="596563" y="1906341"/>
                  </a:cubicBezTo>
                  <a:cubicBezTo>
                    <a:pt x="580566" y="1906341"/>
                    <a:pt x="563902" y="1899009"/>
                    <a:pt x="550572" y="1885010"/>
                  </a:cubicBezTo>
                  <a:cubicBezTo>
                    <a:pt x="539906" y="1873680"/>
                    <a:pt x="530574" y="1861681"/>
                    <a:pt x="521244" y="1849684"/>
                  </a:cubicBezTo>
                  <a:cubicBezTo>
                    <a:pt x="491914" y="1813023"/>
                    <a:pt x="495246" y="1784362"/>
                    <a:pt x="531907" y="1753031"/>
                  </a:cubicBezTo>
                  <a:cubicBezTo>
                    <a:pt x="551571" y="1736367"/>
                    <a:pt x="567568" y="1728035"/>
                    <a:pt x="582815" y="1728285"/>
                  </a:cubicBezTo>
                  <a:close/>
                  <a:moveTo>
                    <a:pt x="869186" y="1707707"/>
                  </a:moveTo>
                  <a:cubicBezTo>
                    <a:pt x="889848" y="1709707"/>
                    <a:pt x="893181" y="1733037"/>
                    <a:pt x="910511" y="1741701"/>
                  </a:cubicBezTo>
                  <a:cubicBezTo>
                    <a:pt x="929842" y="1751700"/>
                    <a:pt x="947838" y="1764365"/>
                    <a:pt x="961836" y="1783694"/>
                  </a:cubicBezTo>
                  <a:cubicBezTo>
                    <a:pt x="979166" y="1809690"/>
                    <a:pt x="1017826" y="1815022"/>
                    <a:pt x="1047154" y="1799693"/>
                  </a:cubicBezTo>
                  <a:cubicBezTo>
                    <a:pt x="1085815" y="1779028"/>
                    <a:pt x="1086481" y="1779028"/>
                    <a:pt x="1108477" y="1815689"/>
                  </a:cubicBezTo>
                  <a:cubicBezTo>
                    <a:pt x="1117809" y="1833687"/>
                    <a:pt x="1138471" y="1836353"/>
                    <a:pt x="1156469" y="1848350"/>
                  </a:cubicBezTo>
                  <a:cubicBezTo>
                    <a:pt x="1123142" y="1876345"/>
                    <a:pt x="1083148" y="1885011"/>
                    <a:pt x="1046488" y="1898342"/>
                  </a:cubicBezTo>
                  <a:cubicBezTo>
                    <a:pt x="1020492" y="1907673"/>
                    <a:pt x="1005163" y="1881678"/>
                    <a:pt x="985832" y="1869679"/>
                  </a:cubicBezTo>
                  <a:cubicBezTo>
                    <a:pt x="970502" y="1860349"/>
                    <a:pt x="983832" y="1847683"/>
                    <a:pt x="987831" y="1837020"/>
                  </a:cubicBezTo>
                  <a:cubicBezTo>
                    <a:pt x="989831" y="1830354"/>
                    <a:pt x="993164" y="1823688"/>
                    <a:pt x="988498" y="1815689"/>
                  </a:cubicBezTo>
                  <a:cubicBezTo>
                    <a:pt x="975166" y="1815689"/>
                    <a:pt x="974500" y="1827021"/>
                    <a:pt x="970502" y="1835687"/>
                  </a:cubicBezTo>
                  <a:cubicBezTo>
                    <a:pt x="950504" y="1881011"/>
                    <a:pt x="911177" y="1891676"/>
                    <a:pt x="871852" y="1861682"/>
                  </a:cubicBezTo>
                  <a:cubicBezTo>
                    <a:pt x="850521" y="1845684"/>
                    <a:pt x="829859" y="1828354"/>
                    <a:pt x="811861" y="1809690"/>
                  </a:cubicBezTo>
                  <a:cubicBezTo>
                    <a:pt x="797198" y="1793693"/>
                    <a:pt x="789865" y="1771031"/>
                    <a:pt x="801198" y="1751700"/>
                  </a:cubicBezTo>
                  <a:cubicBezTo>
                    <a:pt x="815194" y="1726371"/>
                    <a:pt x="835858" y="1705040"/>
                    <a:pt x="869186" y="1707707"/>
                  </a:cubicBezTo>
                  <a:close/>
                  <a:moveTo>
                    <a:pt x="1173134" y="1688961"/>
                  </a:moveTo>
                  <a:cubicBezTo>
                    <a:pt x="1178966" y="1690211"/>
                    <a:pt x="1183799" y="1693378"/>
                    <a:pt x="1186465" y="1699044"/>
                  </a:cubicBezTo>
                  <a:cubicBezTo>
                    <a:pt x="1197797" y="1721706"/>
                    <a:pt x="1219127" y="1728372"/>
                    <a:pt x="1239125" y="1737703"/>
                  </a:cubicBezTo>
                  <a:cubicBezTo>
                    <a:pt x="1268453" y="1751702"/>
                    <a:pt x="1272453" y="1773031"/>
                    <a:pt x="1248455" y="1795029"/>
                  </a:cubicBezTo>
                  <a:cubicBezTo>
                    <a:pt x="1231792" y="1811025"/>
                    <a:pt x="1218460" y="1833023"/>
                    <a:pt x="1191131" y="1831690"/>
                  </a:cubicBezTo>
                  <a:cubicBezTo>
                    <a:pt x="1148471" y="1829690"/>
                    <a:pt x="1123809" y="1800362"/>
                    <a:pt x="1098480" y="1772364"/>
                  </a:cubicBezTo>
                  <a:cubicBezTo>
                    <a:pt x="1095814" y="1769698"/>
                    <a:pt x="1095147" y="1765034"/>
                    <a:pt x="1095147" y="1761034"/>
                  </a:cubicBezTo>
                  <a:cubicBezTo>
                    <a:pt x="1097147" y="1733705"/>
                    <a:pt x="1126475" y="1698377"/>
                    <a:pt x="1153804" y="1690378"/>
                  </a:cubicBezTo>
                  <a:cubicBezTo>
                    <a:pt x="1160470" y="1688378"/>
                    <a:pt x="1167302" y="1687712"/>
                    <a:pt x="1173134" y="1688961"/>
                  </a:cubicBezTo>
                  <a:close/>
                  <a:moveTo>
                    <a:pt x="771204" y="1673716"/>
                  </a:moveTo>
                  <a:cubicBezTo>
                    <a:pt x="769538" y="1676714"/>
                    <a:pt x="770370" y="1678380"/>
                    <a:pt x="771870" y="1679713"/>
                  </a:cubicBezTo>
                  <a:lnTo>
                    <a:pt x="771944" y="1679777"/>
                  </a:lnTo>
                  <a:lnTo>
                    <a:pt x="771869" y="1675713"/>
                  </a:lnTo>
                  <a:lnTo>
                    <a:pt x="774828" y="1674924"/>
                  </a:lnTo>
                  <a:close/>
                  <a:moveTo>
                    <a:pt x="298700" y="1656632"/>
                  </a:moveTo>
                  <a:cubicBezTo>
                    <a:pt x="304283" y="1655216"/>
                    <a:pt x="310282" y="1656049"/>
                    <a:pt x="316615" y="1660381"/>
                  </a:cubicBezTo>
                  <a:cubicBezTo>
                    <a:pt x="334611" y="1672380"/>
                    <a:pt x="345277" y="1689709"/>
                    <a:pt x="348610" y="1707041"/>
                  </a:cubicBezTo>
                  <a:cubicBezTo>
                    <a:pt x="344610" y="1742368"/>
                    <a:pt x="309282" y="1779695"/>
                    <a:pt x="280620" y="1784362"/>
                  </a:cubicBezTo>
                  <a:cubicBezTo>
                    <a:pt x="265288" y="1787026"/>
                    <a:pt x="240626" y="1757698"/>
                    <a:pt x="245292" y="1739035"/>
                  </a:cubicBezTo>
                  <a:cubicBezTo>
                    <a:pt x="251958" y="1712373"/>
                    <a:pt x="262622" y="1686376"/>
                    <a:pt x="283287" y="1666380"/>
                  </a:cubicBezTo>
                  <a:cubicBezTo>
                    <a:pt x="287952" y="1661714"/>
                    <a:pt x="293118" y="1658048"/>
                    <a:pt x="298700" y="1656632"/>
                  </a:cubicBezTo>
                  <a:close/>
                  <a:moveTo>
                    <a:pt x="1075151" y="1654385"/>
                  </a:moveTo>
                  <a:lnTo>
                    <a:pt x="1075151" y="1654502"/>
                  </a:lnTo>
                  <a:lnTo>
                    <a:pt x="1075192" y="1654427"/>
                  </a:lnTo>
                  <a:close/>
                  <a:moveTo>
                    <a:pt x="1040881" y="1623903"/>
                  </a:moveTo>
                  <a:lnTo>
                    <a:pt x="1038617" y="1624199"/>
                  </a:lnTo>
                  <a:lnTo>
                    <a:pt x="1038657" y="1624256"/>
                  </a:lnTo>
                  <a:close/>
                  <a:moveTo>
                    <a:pt x="1483496" y="1612223"/>
                  </a:moveTo>
                  <a:cubicBezTo>
                    <a:pt x="1498744" y="1613390"/>
                    <a:pt x="1513075" y="1620389"/>
                    <a:pt x="1527740" y="1635053"/>
                  </a:cubicBezTo>
                  <a:cubicBezTo>
                    <a:pt x="1507742" y="1651718"/>
                    <a:pt x="1487747" y="1667715"/>
                    <a:pt x="1468416" y="1683713"/>
                  </a:cubicBezTo>
                  <a:cubicBezTo>
                    <a:pt x="1452419" y="1697045"/>
                    <a:pt x="1435088" y="1707042"/>
                    <a:pt x="1415092" y="1712375"/>
                  </a:cubicBezTo>
                  <a:cubicBezTo>
                    <a:pt x="1401094" y="1716375"/>
                    <a:pt x="1383765" y="1723041"/>
                    <a:pt x="1374432" y="1712375"/>
                  </a:cubicBezTo>
                  <a:cubicBezTo>
                    <a:pt x="1362436" y="1698377"/>
                    <a:pt x="1381098" y="1687046"/>
                    <a:pt x="1389097" y="1677047"/>
                  </a:cubicBezTo>
                  <a:cubicBezTo>
                    <a:pt x="1403094" y="1659051"/>
                    <a:pt x="1407760" y="1637053"/>
                    <a:pt x="1433755" y="1624389"/>
                  </a:cubicBezTo>
                  <a:cubicBezTo>
                    <a:pt x="1452085" y="1615723"/>
                    <a:pt x="1468249" y="1611057"/>
                    <a:pt x="1483496" y="1612223"/>
                  </a:cubicBezTo>
                  <a:close/>
                  <a:moveTo>
                    <a:pt x="1029878" y="1609661"/>
                  </a:moveTo>
                  <a:lnTo>
                    <a:pt x="1033659" y="1611142"/>
                  </a:lnTo>
                  <a:lnTo>
                    <a:pt x="1033971" y="1612041"/>
                  </a:lnTo>
                  <a:lnTo>
                    <a:pt x="1033656" y="1610976"/>
                  </a:lnTo>
                  <a:close/>
                  <a:moveTo>
                    <a:pt x="1295780" y="1577730"/>
                  </a:moveTo>
                  <a:cubicBezTo>
                    <a:pt x="1325775" y="1574397"/>
                    <a:pt x="1351770" y="1591061"/>
                    <a:pt x="1373099" y="1611724"/>
                  </a:cubicBezTo>
                  <a:cubicBezTo>
                    <a:pt x="1392430" y="1629722"/>
                    <a:pt x="1379765" y="1647718"/>
                    <a:pt x="1371765" y="1665049"/>
                  </a:cubicBezTo>
                  <a:cubicBezTo>
                    <a:pt x="1355103" y="1699710"/>
                    <a:pt x="1315776" y="1731038"/>
                    <a:pt x="1287114" y="1731704"/>
                  </a:cubicBezTo>
                  <a:cubicBezTo>
                    <a:pt x="1253787" y="1726371"/>
                    <a:pt x="1222459" y="1708373"/>
                    <a:pt x="1195130" y="1682378"/>
                  </a:cubicBezTo>
                  <a:cubicBezTo>
                    <a:pt x="1191797" y="1679045"/>
                    <a:pt x="1189131" y="1673046"/>
                    <a:pt x="1189131" y="1668382"/>
                  </a:cubicBezTo>
                  <a:cubicBezTo>
                    <a:pt x="1191131" y="1643052"/>
                    <a:pt x="1214460" y="1627055"/>
                    <a:pt x="1219126" y="1601727"/>
                  </a:cubicBezTo>
                  <a:cubicBezTo>
                    <a:pt x="1221125" y="1591061"/>
                    <a:pt x="1238455" y="1593728"/>
                    <a:pt x="1249120" y="1590395"/>
                  </a:cubicBezTo>
                  <a:cubicBezTo>
                    <a:pt x="1264452" y="1585729"/>
                    <a:pt x="1281115" y="1579729"/>
                    <a:pt x="1295780" y="1577730"/>
                  </a:cubicBezTo>
                  <a:close/>
                  <a:moveTo>
                    <a:pt x="526565" y="1569783"/>
                  </a:moveTo>
                  <a:cubicBezTo>
                    <a:pt x="541156" y="1571939"/>
                    <a:pt x="551905" y="1585062"/>
                    <a:pt x="561902" y="1597059"/>
                  </a:cubicBezTo>
                  <a:cubicBezTo>
                    <a:pt x="567901" y="1604392"/>
                    <a:pt x="573234" y="1611724"/>
                    <a:pt x="579234" y="1619057"/>
                  </a:cubicBezTo>
                  <a:cubicBezTo>
                    <a:pt x="604562" y="1649718"/>
                    <a:pt x="591232" y="1695042"/>
                    <a:pt x="554572" y="1711707"/>
                  </a:cubicBezTo>
                  <a:cubicBezTo>
                    <a:pt x="521910" y="1726370"/>
                    <a:pt x="503912" y="1755032"/>
                    <a:pt x="490583" y="1787028"/>
                  </a:cubicBezTo>
                  <a:cubicBezTo>
                    <a:pt x="477251" y="1821022"/>
                    <a:pt x="439923" y="1815689"/>
                    <a:pt x="416594" y="1833685"/>
                  </a:cubicBezTo>
                  <a:cubicBezTo>
                    <a:pt x="411262" y="1837685"/>
                    <a:pt x="403262" y="1830353"/>
                    <a:pt x="398596" y="1825020"/>
                  </a:cubicBezTo>
                  <a:cubicBezTo>
                    <a:pt x="390599" y="1815689"/>
                    <a:pt x="382600" y="1806357"/>
                    <a:pt x="375934" y="1795692"/>
                  </a:cubicBezTo>
                  <a:cubicBezTo>
                    <a:pt x="344606" y="1745701"/>
                    <a:pt x="359938" y="1705708"/>
                    <a:pt x="415928" y="1686379"/>
                  </a:cubicBezTo>
                  <a:cubicBezTo>
                    <a:pt x="433257" y="1680379"/>
                    <a:pt x="445923" y="1689043"/>
                    <a:pt x="456588" y="1700375"/>
                  </a:cubicBezTo>
                  <a:cubicBezTo>
                    <a:pt x="469918" y="1715040"/>
                    <a:pt x="481917" y="1731703"/>
                    <a:pt x="498580" y="1751701"/>
                  </a:cubicBezTo>
                  <a:cubicBezTo>
                    <a:pt x="506579" y="1722371"/>
                    <a:pt x="502579" y="1704375"/>
                    <a:pt x="477917" y="1691709"/>
                  </a:cubicBezTo>
                  <a:cubicBezTo>
                    <a:pt x="457255" y="1681046"/>
                    <a:pt x="440590" y="1662381"/>
                    <a:pt x="446589" y="1637053"/>
                  </a:cubicBezTo>
                  <a:cubicBezTo>
                    <a:pt x="454588" y="1603725"/>
                    <a:pt x="479250" y="1583063"/>
                    <a:pt x="510578" y="1571731"/>
                  </a:cubicBezTo>
                  <a:cubicBezTo>
                    <a:pt x="516410" y="1569564"/>
                    <a:pt x="521701" y="1569064"/>
                    <a:pt x="526565" y="1569783"/>
                  </a:cubicBezTo>
                  <a:close/>
                  <a:moveTo>
                    <a:pt x="401267" y="1545068"/>
                  </a:moveTo>
                  <a:cubicBezTo>
                    <a:pt x="426596" y="1543735"/>
                    <a:pt x="438595" y="1559734"/>
                    <a:pt x="434595" y="1588396"/>
                  </a:cubicBezTo>
                  <a:cubicBezTo>
                    <a:pt x="445928" y="1634389"/>
                    <a:pt x="407266" y="1654385"/>
                    <a:pt x="377271" y="1679048"/>
                  </a:cubicBezTo>
                  <a:cubicBezTo>
                    <a:pt x="367938" y="1687047"/>
                    <a:pt x="357273" y="1679714"/>
                    <a:pt x="350609" y="1671051"/>
                  </a:cubicBezTo>
                  <a:cubicBezTo>
                    <a:pt x="331277" y="1648386"/>
                    <a:pt x="325944" y="1622390"/>
                    <a:pt x="336610" y="1593728"/>
                  </a:cubicBezTo>
                  <a:cubicBezTo>
                    <a:pt x="347942" y="1563733"/>
                    <a:pt x="370605" y="1547068"/>
                    <a:pt x="401267" y="1545068"/>
                  </a:cubicBezTo>
                  <a:close/>
                  <a:moveTo>
                    <a:pt x="1545069" y="1523823"/>
                  </a:moveTo>
                  <a:cubicBezTo>
                    <a:pt x="1553901" y="1521740"/>
                    <a:pt x="1563732" y="1523740"/>
                    <a:pt x="1574398" y="1529739"/>
                  </a:cubicBezTo>
                  <a:cubicBezTo>
                    <a:pt x="1582395" y="1534405"/>
                    <a:pt x="1591061" y="1537739"/>
                    <a:pt x="1597727" y="1543738"/>
                  </a:cubicBezTo>
                  <a:cubicBezTo>
                    <a:pt x="1605059" y="1549736"/>
                    <a:pt x="1621722" y="1545071"/>
                    <a:pt x="1620389" y="1558401"/>
                  </a:cubicBezTo>
                  <a:cubicBezTo>
                    <a:pt x="1619056" y="1571067"/>
                    <a:pt x="1609057" y="1582397"/>
                    <a:pt x="1595060" y="1586397"/>
                  </a:cubicBezTo>
                  <a:cubicBezTo>
                    <a:pt x="1561732" y="1597063"/>
                    <a:pt x="1528405" y="1601063"/>
                    <a:pt x="1491744" y="1587730"/>
                  </a:cubicBezTo>
                  <a:cubicBezTo>
                    <a:pt x="1502410" y="1571067"/>
                    <a:pt x="1511740" y="1556402"/>
                    <a:pt x="1521739" y="1542405"/>
                  </a:cubicBezTo>
                  <a:cubicBezTo>
                    <a:pt x="1528405" y="1532072"/>
                    <a:pt x="1536237" y="1525906"/>
                    <a:pt x="1545069" y="1523823"/>
                  </a:cubicBezTo>
                  <a:close/>
                  <a:moveTo>
                    <a:pt x="790449" y="1509825"/>
                  </a:moveTo>
                  <a:cubicBezTo>
                    <a:pt x="805530" y="1508242"/>
                    <a:pt x="819195" y="1513741"/>
                    <a:pt x="832527" y="1526406"/>
                  </a:cubicBezTo>
                  <a:cubicBezTo>
                    <a:pt x="857189" y="1549068"/>
                    <a:pt x="877185" y="1577065"/>
                    <a:pt x="907180" y="1594395"/>
                  </a:cubicBezTo>
                  <a:cubicBezTo>
                    <a:pt x="915845" y="1599727"/>
                    <a:pt x="916512" y="1605060"/>
                    <a:pt x="907846" y="1613059"/>
                  </a:cubicBezTo>
                  <a:cubicBezTo>
                    <a:pt x="896516" y="1623056"/>
                    <a:pt x="887850" y="1635722"/>
                    <a:pt x="878518" y="1648385"/>
                  </a:cubicBezTo>
                  <a:cubicBezTo>
                    <a:pt x="847856" y="1689045"/>
                    <a:pt x="829860" y="1695045"/>
                    <a:pt x="781201" y="1677049"/>
                  </a:cubicBezTo>
                  <a:lnTo>
                    <a:pt x="778913" y="1676286"/>
                  </a:lnTo>
                  <a:lnTo>
                    <a:pt x="781871" y="1679047"/>
                  </a:lnTo>
                  <a:cubicBezTo>
                    <a:pt x="779871" y="1679714"/>
                    <a:pt x="777870" y="1681714"/>
                    <a:pt x="776537" y="1683714"/>
                  </a:cubicBezTo>
                  <a:lnTo>
                    <a:pt x="776528" y="1683708"/>
                  </a:lnTo>
                  <a:lnTo>
                    <a:pt x="776534" y="1683713"/>
                  </a:lnTo>
                  <a:cubicBezTo>
                    <a:pt x="804530" y="1719707"/>
                    <a:pt x="803865" y="1723706"/>
                    <a:pt x="768537" y="1756368"/>
                  </a:cubicBezTo>
                  <a:cubicBezTo>
                    <a:pt x="752539" y="1771033"/>
                    <a:pt x="729877" y="1774366"/>
                    <a:pt x="713878" y="1789029"/>
                  </a:cubicBezTo>
                  <a:cubicBezTo>
                    <a:pt x="704548" y="1797695"/>
                    <a:pt x="695216" y="1785696"/>
                    <a:pt x="688550" y="1778363"/>
                  </a:cubicBezTo>
                  <a:cubicBezTo>
                    <a:pt x="672553" y="1759701"/>
                    <a:pt x="653888" y="1743704"/>
                    <a:pt x="632559" y="1731039"/>
                  </a:cubicBezTo>
                  <a:cubicBezTo>
                    <a:pt x="611228" y="1718374"/>
                    <a:pt x="595898" y="1701711"/>
                    <a:pt x="609895" y="1673049"/>
                  </a:cubicBezTo>
                  <a:cubicBezTo>
                    <a:pt x="628560" y="1636388"/>
                    <a:pt x="657888" y="1615057"/>
                    <a:pt x="685217" y="1623056"/>
                  </a:cubicBezTo>
                  <a:cubicBezTo>
                    <a:pt x="702548" y="1628389"/>
                    <a:pt x="719878" y="1636388"/>
                    <a:pt x="734543" y="1647718"/>
                  </a:cubicBezTo>
                  <a:cubicBezTo>
                    <a:pt x="741207" y="1633055"/>
                    <a:pt x="729210" y="1625056"/>
                    <a:pt x="723877" y="1614390"/>
                  </a:cubicBezTo>
                  <a:cubicBezTo>
                    <a:pt x="707212" y="1582396"/>
                    <a:pt x="711878" y="1559067"/>
                    <a:pt x="739874" y="1535738"/>
                  </a:cubicBezTo>
                  <a:cubicBezTo>
                    <a:pt x="758871" y="1520074"/>
                    <a:pt x="775368" y="1511409"/>
                    <a:pt x="790449" y="1509825"/>
                  </a:cubicBezTo>
                  <a:close/>
                  <a:moveTo>
                    <a:pt x="1088481" y="1502410"/>
                  </a:moveTo>
                  <a:cubicBezTo>
                    <a:pt x="1094478" y="1503077"/>
                    <a:pt x="1102477" y="1503743"/>
                    <a:pt x="1105143" y="1507743"/>
                  </a:cubicBezTo>
                  <a:cubicBezTo>
                    <a:pt x="1127806" y="1538405"/>
                    <a:pt x="1160467" y="1555068"/>
                    <a:pt x="1189795" y="1577065"/>
                  </a:cubicBezTo>
                  <a:cubicBezTo>
                    <a:pt x="1200460" y="1585063"/>
                    <a:pt x="1201793" y="1593728"/>
                    <a:pt x="1197794" y="1608394"/>
                  </a:cubicBezTo>
                  <a:cubicBezTo>
                    <a:pt x="1179798" y="1673050"/>
                    <a:pt x="1140471" y="1690379"/>
                    <a:pt x="1085148" y="1655718"/>
                  </a:cubicBezTo>
                  <a:cubicBezTo>
                    <a:pt x="1083482" y="1654718"/>
                    <a:pt x="1081648" y="1652552"/>
                    <a:pt x="1079732" y="1651719"/>
                  </a:cubicBezTo>
                  <a:lnTo>
                    <a:pt x="1076732" y="1653747"/>
                  </a:lnTo>
                  <a:lnTo>
                    <a:pt x="1075818" y="1655052"/>
                  </a:lnTo>
                  <a:lnTo>
                    <a:pt x="1075408" y="1654642"/>
                  </a:lnTo>
                  <a:lnTo>
                    <a:pt x="1075151" y="1654816"/>
                  </a:lnTo>
                  <a:lnTo>
                    <a:pt x="1075151" y="1655051"/>
                  </a:lnTo>
                  <a:cubicBezTo>
                    <a:pt x="1114479" y="1724372"/>
                    <a:pt x="1094483" y="1729039"/>
                    <a:pt x="1043156" y="1776363"/>
                  </a:cubicBezTo>
                  <a:cubicBezTo>
                    <a:pt x="1027160" y="1791028"/>
                    <a:pt x="999831" y="1791028"/>
                    <a:pt x="983833" y="1774365"/>
                  </a:cubicBezTo>
                  <a:cubicBezTo>
                    <a:pt x="963170" y="1751701"/>
                    <a:pt x="937173" y="1738371"/>
                    <a:pt x="913177" y="1721706"/>
                  </a:cubicBezTo>
                  <a:cubicBezTo>
                    <a:pt x="873850" y="1695044"/>
                    <a:pt x="873183" y="1678379"/>
                    <a:pt x="912511" y="1653051"/>
                  </a:cubicBezTo>
                  <a:cubicBezTo>
                    <a:pt x="925176" y="1645052"/>
                    <a:pt x="934507" y="1635055"/>
                    <a:pt x="942506" y="1623056"/>
                  </a:cubicBezTo>
                  <a:cubicBezTo>
                    <a:pt x="956005" y="1604060"/>
                    <a:pt x="971377" y="1593686"/>
                    <a:pt x="990311" y="1597561"/>
                  </a:cubicBezTo>
                  <a:cubicBezTo>
                    <a:pt x="996622" y="1598853"/>
                    <a:pt x="1003330" y="1601727"/>
                    <a:pt x="1010495" y="1606393"/>
                  </a:cubicBezTo>
                  <a:cubicBezTo>
                    <a:pt x="1012162" y="1607727"/>
                    <a:pt x="1013995" y="1608560"/>
                    <a:pt x="1015745" y="1608477"/>
                  </a:cubicBezTo>
                  <a:lnTo>
                    <a:pt x="1020048" y="1605381"/>
                  </a:lnTo>
                  <a:lnTo>
                    <a:pt x="1005577" y="1572399"/>
                  </a:lnTo>
                  <a:cubicBezTo>
                    <a:pt x="1003827" y="1560901"/>
                    <a:pt x="1006160" y="1549069"/>
                    <a:pt x="1015159" y="1536405"/>
                  </a:cubicBezTo>
                  <a:cubicBezTo>
                    <a:pt x="1033822" y="1510409"/>
                    <a:pt x="1057817" y="1499077"/>
                    <a:pt x="1088481" y="1502410"/>
                  </a:cubicBezTo>
                  <a:close/>
                  <a:moveTo>
                    <a:pt x="1383775" y="1473196"/>
                  </a:moveTo>
                  <a:cubicBezTo>
                    <a:pt x="1409177" y="1470665"/>
                    <a:pt x="1429424" y="1487912"/>
                    <a:pt x="1450421" y="1504410"/>
                  </a:cubicBezTo>
                  <a:cubicBezTo>
                    <a:pt x="1461753" y="1513076"/>
                    <a:pt x="1474416" y="1519740"/>
                    <a:pt x="1489081" y="1521740"/>
                  </a:cubicBezTo>
                  <a:cubicBezTo>
                    <a:pt x="1495747" y="1523073"/>
                    <a:pt x="1501745" y="1523740"/>
                    <a:pt x="1500412" y="1534405"/>
                  </a:cubicBezTo>
                  <a:cubicBezTo>
                    <a:pt x="1500412" y="1555068"/>
                    <a:pt x="1461086" y="1591062"/>
                    <a:pt x="1438422" y="1598394"/>
                  </a:cubicBezTo>
                  <a:cubicBezTo>
                    <a:pt x="1389764" y="1614391"/>
                    <a:pt x="1362435" y="1571066"/>
                    <a:pt x="1323108" y="1561734"/>
                  </a:cubicBezTo>
                  <a:cubicBezTo>
                    <a:pt x="1319108" y="1561067"/>
                    <a:pt x="1315775" y="1554401"/>
                    <a:pt x="1314442" y="1549735"/>
                  </a:cubicBezTo>
                  <a:cubicBezTo>
                    <a:pt x="1310443" y="1536405"/>
                    <a:pt x="1345104" y="1489745"/>
                    <a:pt x="1356436" y="1483079"/>
                  </a:cubicBezTo>
                  <a:cubicBezTo>
                    <a:pt x="1366268" y="1477081"/>
                    <a:pt x="1375308" y="1474039"/>
                    <a:pt x="1383775" y="1473196"/>
                  </a:cubicBezTo>
                  <a:close/>
                  <a:moveTo>
                    <a:pt x="643889" y="1445088"/>
                  </a:moveTo>
                  <a:cubicBezTo>
                    <a:pt x="659220" y="1443754"/>
                    <a:pt x="670550" y="1450418"/>
                    <a:pt x="677216" y="1463084"/>
                  </a:cubicBezTo>
                  <a:cubicBezTo>
                    <a:pt x="688548" y="1484413"/>
                    <a:pt x="704545" y="1505744"/>
                    <a:pt x="709211" y="1528407"/>
                  </a:cubicBezTo>
                  <a:cubicBezTo>
                    <a:pt x="713877" y="1553069"/>
                    <a:pt x="692548" y="1572400"/>
                    <a:pt x="675217" y="1587730"/>
                  </a:cubicBezTo>
                  <a:cubicBezTo>
                    <a:pt x="659220" y="1601729"/>
                    <a:pt x="637889" y="1609061"/>
                    <a:pt x="623226" y="1624391"/>
                  </a:cubicBezTo>
                  <a:cubicBezTo>
                    <a:pt x="613228" y="1634390"/>
                    <a:pt x="608561" y="1629057"/>
                    <a:pt x="601895" y="1620391"/>
                  </a:cubicBezTo>
                  <a:cubicBezTo>
                    <a:pt x="593232" y="1609061"/>
                    <a:pt x="584566" y="1597729"/>
                    <a:pt x="575234" y="1587063"/>
                  </a:cubicBezTo>
                  <a:cubicBezTo>
                    <a:pt x="553238" y="1561735"/>
                    <a:pt x="537907" y="1535073"/>
                    <a:pt x="555238" y="1501078"/>
                  </a:cubicBezTo>
                  <a:cubicBezTo>
                    <a:pt x="573901" y="1465084"/>
                    <a:pt x="605895" y="1450418"/>
                    <a:pt x="643889" y="1445088"/>
                  </a:cubicBezTo>
                  <a:close/>
                  <a:moveTo>
                    <a:pt x="512997" y="1416174"/>
                  </a:moveTo>
                  <a:cubicBezTo>
                    <a:pt x="519579" y="1418424"/>
                    <a:pt x="524911" y="1423090"/>
                    <a:pt x="528577" y="1429756"/>
                  </a:cubicBezTo>
                  <a:cubicBezTo>
                    <a:pt x="538576" y="1447752"/>
                    <a:pt x="568571" y="1462417"/>
                    <a:pt x="544575" y="1490412"/>
                  </a:cubicBezTo>
                  <a:cubicBezTo>
                    <a:pt x="536576" y="1499744"/>
                    <a:pt x="527911" y="1509074"/>
                    <a:pt x="526577" y="1521739"/>
                  </a:cubicBezTo>
                  <a:cubicBezTo>
                    <a:pt x="522578" y="1554400"/>
                    <a:pt x="491917" y="1559733"/>
                    <a:pt x="471254" y="1573729"/>
                  </a:cubicBezTo>
                  <a:cubicBezTo>
                    <a:pt x="465921" y="1577729"/>
                    <a:pt x="458589" y="1575729"/>
                    <a:pt x="455922" y="1569063"/>
                  </a:cubicBezTo>
                  <a:cubicBezTo>
                    <a:pt x="447259" y="1545068"/>
                    <a:pt x="433927" y="1523073"/>
                    <a:pt x="431927" y="1505741"/>
                  </a:cubicBezTo>
                  <a:cubicBezTo>
                    <a:pt x="433927" y="1456417"/>
                    <a:pt x="453256" y="1429756"/>
                    <a:pt x="489917" y="1417090"/>
                  </a:cubicBezTo>
                  <a:cubicBezTo>
                    <a:pt x="498583" y="1414091"/>
                    <a:pt x="506415" y="1413924"/>
                    <a:pt x="512997" y="1416174"/>
                  </a:cubicBezTo>
                  <a:close/>
                  <a:moveTo>
                    <a:pt x="1667716" y="1405092"/>
                  </a:moveTo>
                  <a:cubicBezTo>
                    <a:pt x="1697045" y="1399760"/>
                    <a:pt x="1719041" y="1413758"/>
                    <a:pt x="1729706" y="1435088"/>
                  </a:cubicBezTo>
                  <a:cubicBezTo>
                    <a:pt x="1739039" y="1453753"/>
                    <a:pt x="1726373" y="1475082"/>
                    <a:pt x="1707710" y="1489747"/>
                  </a:cubicBezTo>
                  <a:cubicBezTo>
                    <a:pt x="1683048" y="1507077"/>
                    <a:pt x="1657051" y="1514410"/>
                    <a:pt x="1627055" y="1513077"/>
                  </a:cubicBezTo>
                  <a:cubicBezTo>
                    <a:pt x="1619725" y="1513077"/>
                    <a:pt x="1612392" y="1513743"/>
                    <a:pt x="1605726" y="1513077"/>
                  </a:cubicBezTo>
                  <a:cubicBezTo>
                    <a:pt x="1579064" y="1509744"/>
                    <a:pt x="1572398" y="1498411"/>
                    <a:pt x="1587730" y="1477082"/>
                  </a:cubicBezTo>
                  <a:cubicBezTo>
                    <a:pt x="1609059" y="1447087"/>
                    <a:pt x="1625722" y="1413092"/>
                    <a:pt x="1667716" y="1405092"/>
                  </a:cubicBezTo>
                  <a:close/>
                  <a:moveTo>
                    <a:pt x="917177" y="1395762"/>
                  </a:moveTo>
                  <a:cubicBezTo>
                    <a:pt x="931843" y="1396429"/>
                    <a:pt x="944506" y="1397762"/>
                    <a:pt x="949839" y="1416425"/>
                  </a:cubicBezTo>
                  <a:cubicBezTo>
                    <a:pt x="955838" y="1436423"/>
                    <a:pt x="975168" y="1445086"/>
                    <a:pt x="989166" y="1458418"/>
                  </a:cubicBezTo>
                  <a:cubicBezTo>
                    <a:pt x="1013828" y="1480414"/>
                    <a:pt x="1015162" y="1495746"/>
                    <a:pt x="993832" y="1521075"/>
                  </a:cubicBezTo>
                  <a:cubicBezTo>
                    <a:pt x="989166" y="1526408"/>
                    <a:pt x="983833" y="1531740"/>
                    <a:pt x="980500" y="1537740"/>
                  </a:cubicBezTo>
                  <a:cubicBezTo>
                    <a:pt x="953172" y="1590397"/>
                    <a:pt x="915178" y="1581065"/>
                    <a:pt x="876517" y="1549737"/>
                  </a:cubicBezTo>
                  <a:cubicBezTo>
                    <a:pt x="858521" y="1535073"/>
                    <a:pt x="844522" y="1515075"/>
                    <a:pt x="829859" y="1497079"/>
                  </a:cubicBezTo>
                  <a:cubicBezTo>
                    <a:pt x="826526" y="1493746"/>
                    <a:pt x="825193" y="1487747"/>
                    <a:pt x="824526" y="1483081"/>
                  </a:cubicBezTo>
                  <a:cubicBezTo>
                    <a:pt x="824526" y="1451086"/>
                    <a:pt x="884516" y="1395095"/>
                    <a:pt x="917177" y="1395762"/>
                  </a:cubicBezTo>
                  <a:close/>
                  <a:moveTo>
                    <a:pt x="1180706" y="1381681"/>
                  </a:moveTo>
                  <a:cubicBezTo>
                    <a:pt x="1195047" y="1380056"/>
                    <a:pt x="1207795" y="1388929"/>
                    <a:pt x="1219794" y="1400428"/>
                  </a:cubicBezTo>
                  <a:cubicBezTo>
                    <a:pt x="1247122" y="1425756"/>
                    <a:pt x="1271784" y="1455751"/>
                    <a:pt x="1307112" y="1471082"/>
                  </a:cubicBezTo>
                  <a:cubicBezTo>
                    <a:pt x="1317778" y="1475747"/>
                    <a:pt x="1316445" y="1482413"/>
                    <a:pt x="1313778" y="1491078"/>
                  </a:cubicBezTo>
                  <a:cubicBezTo>
                    <a:pt x="1305112" y="1513074"/>
                    <a:pt x="1296447" y="1535071"/>
                    <a:pt x="1281117" y="1553067"/>
                  </a:cubicBezTo>
                  <a:cubicBezTo>
                    <a:pt x="1254455" y="1583729"/>
                    <a:pt x="1227791" y="1585728"/>
                    <a:pt x="1197129" y="1559067"/>
                  </a:cubicBezTo>
                  <a:cubicBezTo>
                    <a:pt x="1171134" y="1536405"/>
                    <a:pt x="1142472" y="1515740"/>
                    <a:pt x="1124476" y="1485079"/>
                  </a:cubicBezTo>
                  <a:cubicBezTo>
                    <a:pt x="1117143" y="1474415"/>
                    <a:pt x="1111144" y="1464417"/>
                    <a:pt x="1109144" y="1447752"/>
                  </a:cubicBezTo>
                  <a:cubicBezTo>
                    <a:pt x="1115143" y="1419090"/>
                    <a:pt x="1140472" y="1402427"/>
                    <a:pt x="1165801" y="1387096"/>
                  </a:cubicBezTo>
                  <a:cubicBezTo>
                    <a:pt x="1170967" y="1383930"/>
                    <a:pt x="1175925" y="1382222"/>
                    <a:pt x="1180706" y="1381681"/>
                  </a:cubicBezTo>
                  <a:close/>
                  <a:moveTo>
                    <a:pt x="750569" y="1346676"/>
                  </a:moveTo>
                  <a:cubicBezTo>
                    <a:pt x="769160" y="1346521"/>
                    <a:pt x="783534" y="1358268"/>
                    <a:pt x="794531" y="1373766"/>
                  </a:cubicBezTo>
                  <a:cubicBezTo>
                    <a:pt x="808530" y="1393762"/>
                    <a:pt x="829859" y="1415758"/>
                    <a:pt x="798531" y="1444419"/>
                  </a:cubicBezTo>
                  <a:cubicBezTo>
                    <a:pt x="781201" y="1460417"/>
                    <a:pt x="787201" y="1495078"/>
                    <a:pt x="754539" y="1505077"/>
                  </a:cubicBezTo>
                  <a:cubicBezTo>
                    <a:pt x="733208" y="1511074"/>
                    <a:pt x="719211" y="1511741"/>
                    <a:pt x="707879" y="1491745"/>
                  </a:cubicBezTo>
                  <a:cubicBezTo>
                    <a:pt x="692549" y="1463750"/>
                    <a:pt x="683883" y="1434422"/>
                    <a:pt x="679883" y="1408427"/>
                  </a:cubicBezTo>
                  <a:cubicBezTo>
                    <a:pt x="678550" y="1369100"/>
                    <a:pt x="705212" y="1361768"/>
                    <a:pt x="730541" y="1351102"/>
                  </a:cubicBezTo>
                  <a:cubicBezTo>
                    <a:pt x="737707" y="1348103"/>
                    <a:pt x="744372" y="1346728"/>
                    <a:pt x="750569" y="1346676"/>
                  </a:cubicBezTo>
                  <a:close/>
                  <a:moveTo>
                    <a:pt x="595899" y="1293112"/>
                  </a:moveTo>
                  <a:cubicBezTo>
                    <a:pt x="636560" y="1293112"/>
                    <a:pt x="678554" y="1320441"/>
                    <a:pt x="674555" y="1348436"/>
                  </a:cubicBezTo>
                  <a:cubicBezTo>
                    <a:pt x="671222" y="1373100"/>
                    <a:pt x="663222" y="1399096"/>
                    <a:pt x="649224" y="1418426"/>
                  </a:cubicBezTo>
                  <a:cubicBezTo>
                    <a:pt x="633894" y="1439757"/>
                    <a:pt x="601899" y="1430424"/>
                    <a:pt x="579236" y="1443755"/>
                  </a:cubicBezTo>
                  <a:cubicBezTo>
                    <a:pt x="567904" y="1450421"/>
                    <a:pt x="527243" y="1387764"/>
                    <a:pt x="527243" y="1364435"/>
                  </a:cubicBezTo>
                  <a:cubicBezTo>
                    <a:pt x="526576" y="1333773"/>
                    <a:pt x="565904" y="1293112"/>
                    <a:pt x="595899" y="1293112"/>
                  </a:cubicBezTo>
                  <a:close/>
                  <a:moveTo>
                    <a:pt x="1254453" y="1289113"/>
                  </a:moveTo>
                  <a:cubicBezTo>
                    <a:pt x="1319776" y="1289113"/>
                    <a:pt x="1365101" y="1323108"/>
                    <a:pt x="1399096" y="1375098"/>
                  </a:cubicBezTo>
                  <a:cubicBezTo>
                    <a:pt x="1407761" y="1388430"/>
                    <a:pt x="1388432" y="1449754"/>
                    <a:pt x="1373767" y="1459753"/>
                  </a:cubicBezTo>
                  <a:cubicBezTo>
                    <a:pt x="1352438" y="1475082"/>
                    <a:pt x="1320443" y="1467752"/>
                    <a:pt x="1298445" y="1445087"/>
                  </a:cubicBezTo>
                  <a:cubicBezTo>
                    <a:pt x="1281115" y="1426425"/>
                    <a:pt x="1262453" y="1409093"/>
                    <a:pt x="1243788" y="1391763"/>
                  </a:cubicBezTo>
                  <a:cubicBezTo>
                    <a:pt x="1225792" y="1375098"/>
                    <a:pt x="1215126" y="1355102"/>
                    <a:pt x="1215126" y="1327774"/>
                  </a:cubicBezTo>
                  <a:cubicBezTo>
                    <a:pt x="1215793" y="1305111"/>
                    <a:pt x="1227791" y="1289113"/>
                    <a:pt x="1254453" y="1289113"/>
                  </a:cubicBezTo>
                  <a:close/>
                  <a:moveTo>
                    <a:pt x="1005830" y="1283113"/>
                  </a:moveTo>
                  <a:cubicBezTo>
                    <a:pt x="1031159" y="1275781"/>
                    <a:pt x="1032492" y="1305776"/>
                    <a:pt x="1049821" y="1313775"/>
                  </a:cubicBezTo>
                  <a:cubicBezTo>
                    <a:pt x="1072486" y="1324441"/>
                    <a:pt x="1089815" y="1347770"/>
                    <a:pt x="1108480" y="1366432"/>
                  </a:cubicBezTo>
                  <a:cubicBezTo>
                    <a:pt x="1119810" y="1377765"/>
                    <a:pt x="1123143" y="1391097"/>
                    <a:pt x="1107814" y="1403093"/>
                  </a:cubicBezTo>
                  <a:cubicBezTo>
                    <a:pt x="1097815" y="1411093"/>
                    <a:pt x="1093148" y="1422425"/>
                    <a:pt x="1089815" y="1434422"/>
                  </a:cubicBezTo>
                  <a:cubicBezTo>
                    <a:pt x="1085816" y="1452420"/>
                    <a:pt x="1072486" y="1457753"/>
                    <a:pt x="1050488" y="1457753"/>
                  </a:cubicBezTo>
                  <a:cubicBezTo>
                    <a:pt x="1019826" y="1447087"/>
                    <a:pt x="981166" y="1441754"/>
                    <a:pt x="963169" y="1401094"/>
                  </a:cubicBezTo>
                  <a:cubicBezTo>
                    <a:pt x="958503" y="1391097"/>
                    <a:pt x="951171" y="1381764"/>
                    <a:pt x="945838" y="1372432"/>
                  </a:cubicBezTo>
                  <a:cubicBezTo>
                    <a:pt x="934508" y="1353102"/>
                    <a:pt x="937174" y="1335771"/>
                    <a:pt x="953837" y="1320441"/>
                  </a:cubicBezTo>
                  <a:cubicBezTo>
                    <a:pt x="954504" y="1319774"/>
                    <a:pt x="955170" y="1319108"/>
                    <a:pt x="956503" y="1318441"/>
                  </a:cubicBezTo>
                  <a:cubicBezTo>
                    <a:pt x="974502" y="1308442"/>
                    <a:pt x="985832" y="1289113"/>
                    <a:pt x="1005830" y="1283113"/>
                  </a:cubicBezTo>
                  <a:close/>
                  <a:moveTo>
                    <a:pt x="1592645" y="1245285"/>
                  </a:moveTo>
                  <a:cubicBezTo>
                    <a:pt x="1608226" y="1243786"/>
                    <a:pt x="1624390" y="1251118"/>
                    <a:pt x="1642387" y="1267117"/>
                  </a:cubicBezTo>
                  <a:cubicBezTo>
                    <a:pt x="1656386" y="1279113"/>
                    <a:pt x="1669716" y="1291778"/>
                    <a:pt x="1684381" y="1302442"/>
                  </a:cubicBezTo>
                  <a:cubicBezTo>
                    <a:pt x="1701710" y="1315107"/>
                    <a:pt x="1721708" y="1322440"/>
                    <a:pt x="1742371" y="1313107"/>
                  </a:cubicBezTo>
                  <a:cubicBezTo>
                    <a:pt x="1777032" y="1297778"/>
                    <a:pt x="1797696" y="1325106"/>
                    <a:pt x="1823025" y="1336436"/>
                  </a:cubicBezTo>
                  <a:cubicBezTo>
                    <a:pt x="1829024" y="1339102"/>
                    <a:pt x="1825691" y="1344435"/>
                    <a:pt x="1824358" y="1349768"/>
                  </a:cubicBezTo>
                  <a:cubicBezTo>
                    <a:pt x="1812359" y="1390428"/>
                    <a:pt x="1734374" y="1415090"/>
                    <a:pt x="1702377" y="1387762"/>
                  </a:cubicBezTo>
                  <a:cubicBezTo>
                    <a:pt x="1691713" y="1379096"/>
                    <a:pt x="1699046" y="1369097"/>
                    <a:pt x="1702377" y="1359767"/>
                  </a:cubicBezTo>
                  <a:cubicBezTo>
                    <a:pt x="1710376" y="1339769"/>
                    <a:pt x="1710376" y="1339769"/>
                    <a:pt x="1700379" y="1323106"/>
                  </a:cubicBezTo>
                  <a:cubicBezTo>
                    <a:pt x="1687047" y="1341102"/>
                    <a:pt x="1675048" y="1360433"/>
                    <a:pt x="1660385" y="1376430"/>
                  </a:cubicBezTo>
                  <a:cubicBezTo>
                    <a:pt x="1630390" y="1409757"/>
                    <a:pt x="1601062" y="1410424"/>
                    <a:pt x="1567734" y="1381762"/>
                  </a:cubicBezTo>
                  <a:cubicBezTo>
                    <a:pt x="1563068" y="1377763"/>
                    <a:pt x="1558402" y="1373763"/>
                    <a:pt x="1553736" y="1369764"/>
                  </a:cubicBezTo>
                  <a:cubicBezTo>
                    <a:pt x="1510409" y="1337103"/>
                    <a:pt x="1509075" y="1321773"/>
                    <a:pt x="1546403" y="1276447"/>
                  </a:cubicBezTo>
                  <a:cubicBezTo>
                    <a:pt x="1562067" y="1257117"/>
                    <a:pt x="1577064" y="1246785"/>
                    <a:pt x="1592645" y="1245285"/>
                  </a:cubicBezTo>
                  <a:close/>
                  <a:moveTo>
                    <a:pt x="1859850" y="1198878"/>
                  </a:moveTo>
                  <a:cubicBezTo>
                    <a:pt x="1864682" y="1198628"/>
                    <a:pt x="1869682" y="1200128"/>
                    <a:pt x="1874347" y="1202461"/>
                  </a:cubicBezTo>
                  <a:cubicBezTo>
                    <a:pt x="1890345" y="1210460"/>
                    <a:pt x="1913008" y="1215127"/>
                    <a:pt x="1913008" y="1237123"/>
                  </a:cubicBezTo>
                  <a:cubicBezTo>
                    <a:pt x="1913008" y="1258452"/>
                    <a:pt x="1896345" y="1275117"/>
                    <a:pt x="1877013" y="1283114"/>
                  </a:cubicBezTo>
                  <a:cubicBezTo>
                    <a:pt x="1858350" y="1291114"/>
                    <a:pt x="1838352" y="1295113"/>
                    <a:pt x="1818356" y="1298446"/>
                  </a:cubicBezTo>
                  <a:cubicBezTo>
                    <a:pt x="1797026" y="1301779"/>
                    <a:pt x="1787027" y="1286447"/>
                    <a:pt x="1799026" y="1268451"/>
                  </a:cubicBezTo>
                  <a:cubicBezTo>
                    <a:pt x="1809023" y="1252453"/>
                    <a:pt x="1813023" y="1237789"/>
                    <a:pt x="1805690" y="1218458"/>
                  </a:cubicBezTo>
                  <a:cubicBezTo>
                    <a:pt x="1822355" y="1215791"/>
                    <a:pt x="1837021" y="1217124"/>
                    <a:pt x="1846351" y="1205794"/>
                  </a:cubicBezTo>
                  <a:cubicBezTo>
                    <a:pt x="1850351" y="1201128"/>
                    <a:pt x="1855017" y="1199128"/>
                    <a:pt x="1859850" y="1198878"/>
                  </a:cubicBezTo>
                  <a:close/>
                  <a:moveTo>
                    <a:pt x="1106947" y="1189774"/>
                  </a:moveTo>
                  <a:cubicBezTo>
                    <a:pt x="1117851" y="1189961"/>
                    <a:pt x="1129307" y="1193128"/>
                    <a:pt x="1140471" y="1199793"/>
                  </a:cubicBezTo>
                  <a:cubicBezTo>
                    <a:pt x="1169133" y="1216458"/>
                    <a:pt x="1189797" y="1242453"/>
                    <a:pt x="1211126" y="1267116"/>
                  </a:cubicBezTo>
                  <a:cubicBezTo>
                    <a:pt x="1220458" y="1277781"/>
                    <a:pt x="1184465" y="1355769"/>
                    <a:pt x="1169799" y="1358436"/>
                  </a:cubicBezTo>
                  <a:cubicBezTo>
                    <a:pt x="1125142" y="1366433"/>
                    <a:pt x="1045821" y="1300444"/>
                    <a:pt x="1046488" y="1254452"/>
                  </a:cubicBezTo>
                  <a:cubicBezTo>
                    <a:pt x="1046488" y="1215458"/>
                    <a:pt x="1074234" y="1189212"/>
                    <a:pt x="1106947" y="1189774"/>
                  </a:cubicBezTo>
                  <a:close/>
                  <a:moveTo>
                    <a:pt x="1408345" y="1161551"/>
                  </a:moveTo>
                  <a:cubicBezTo>
                    <a:pt x="1424426" y="1162800"/>
                    <a:pt x="1439757" y="1174465"/>
                    <a:pt x="1459087" y="1196460"/>
                  </a:cubicBezTo>
                  <a:cubicBezTo>
                    <a:pt x="1473750" y="1213125"/>
                    <a:pt x="1486415" y="1231788"/>
                    <a:pt x="1509744" y="1239121"/>
                  </a:cubicBezTo>
                  <a:cubicBezTo>
                    <a:pt x="1524409" y="1243787"/>
                    <a:pt x="1527075" y="1258452"/>
                    <a:pt x="1522409" y="1272449"/>
                  </a:cubicBezTo>
                  <a:cubicBezTo>
                    <a:pt x="1515077" y="1293780"/>
                    <a:pt x="1501078" y="1309110"/>
                    <a:pt x="1479749" y="1317109"/>
                  </a:cubicBezTo>
                  <a:cubicBezTo>
                    <a:pt x="1457087" y="1325108"/>
                    <a:pt x="1437755" y="1335105"/>
                    <a:pt x="1424425" y="1357103"/>
                  </a:cubicBezTo>
                  <a:cubicBezTo>
                    <a:pt x="1430423" y="1357769"/>
                    <a:pt x="1435756" y="1359769"/>
                    <a:pt x="1437755" y="1357769"/>
                  </a:cubicBezTo>
                  <a:cubicBezTo>
                    <a:pt x="1477749" y="1325108"/>
                    <a:pt x="1503078" y="1355103"/>
                    <a:pt x="1529740" y="1378432"/>
                  </a:cubicBezTo>
                  <a:cubicBezTo>
                    <a:pt x="1545738" y="1392430"/>
                    <a:pt x="1560403" y="1407760"/>
                    <a:pt x="1577066" y="1422425"/>
                  </a:cubicBezTo>
                  <a:cubicBezTo>
                    <a:pt x="1587732" y="1431756"/>
                    <a:pt x="1587732" y="1440421"/>
                    <a:pt x="1583066" y="1452420"/>
                  </a:cubicBezTo>
                  <a:cubicBezTo>
                    <a:pt x="1561735" y="1505077"/>
                    <a:pt x="1500412" y="1512410"/>
                    <a:pt x="1453754" y="1482415"/>
                  </a:cubicBezTo>
                  <a:cubicBezTo>
                    <a:pt x="1414426" y="1457086"/>
                    <a:pt x="1415093" y="1433089"/>
                    <a:pt x="1420426" y="1394428"/>
                  </a:cubicBezTo>
                  <a:cubicBezTo>
                    <a:pt x="1424425" y="1366433"/>
                    <a:pt x="1404428" y="1339104"/>
                    <a:pt x="1380432" y="1320442"/>
                  </a:cubicBezTo>
                  <a:cubicBezTo>
                    <a:pt x="1363769" y="1307110"/>
                    <a:pt x="1345104" y="1295778"/>
                    <a:pt x="1329108" y="1281781"/>
                  </a:cubicBezTo>
                  <a:cubicBezTo>
                    <a:pt x="1302444" y="1259119"/>
                    <a:pt x="1302444" y="1242454"/>
                    <a:pt x="1325108" y="1217125"/>
                  </a:cubicBezTo>
                  <a:cubicBezTo>
                    <a:pt x="1333772" y="1207126"/>
                    <a:pt x="1343105" y="1197794"/>
                    <a:pt x="1353104" y="1189130"/>
                  </a:cubicBezTo>
                  <a:cubicBezTo>
                    <a:pt x="1375434" y="1169466"/>
                    <a:pt x="1392264" y="1160301"/>
                    <a:pt x="1408345" y="1161551"/>
                  </a:cubicBezTo>
                  <a:close/>
                  <a:moveTo>
                    <a:pt x="724210" y="1150637"/>
                  </a:moveTo>
                  <a:cubicBezTo>
                    <a:pt x="733543" y="1152637"/>
                    <a:pt x="742208" y="1158135"/>
                    <a:pt x="749874" y="1166468"/>
                  </a:cubicBezTo>
                  <a:cubicBezTo>
                    <a:pt x="759204" y="1177134"/>
                    <a:pt x="765204" y="1190464"/>
                    <a:pt x="774536" y="1201796"/>
                  </a:cubicBezTo>
                  <a:cubicBezTo>
                    <a:pt x="785866" y="1216459"/>
                    <a:pt x="788533" y="1228458"/>
                    <a:pt x="773869" y="1243790"/>
                  </a:cubicBezTo>
                  <a:cubicBezTo>
                    <a:pt x="761870" y="1255786"/>
                    <a:pt x="755204" y="1272451"/>
                    <a:pt x="754538" y="1291114"/>
                  </a:cubicBezTo>
                  <a:cubicBezTo>
                    <a:pt x="753873" y="1299780"/>
                    <a:pt x="765870" y="1314443"/>
                    <a:pt x="751873" y="1317110"/>
                  </a:cubicBezTo>
                  <a:cubicBezTo>
                    <a:pt x="733208" y="1320443"/>
                    <a:pt x="713212" y="1337774"/>
                    <a:pt x="697214" y="1329108"/>
                  </a:cubicBezTo>
                  <a:cubicBezTo>
                    <a:pt x="671885" y="1315110"/>
                    <a:pt x="647222" y="1296447"/>
                    <a:pt x="641890" y="1263786"/>
                  </a:cubicBezTo>
                  <a:cubicBezTo>
                    <a:pt x="639890" y="1256453"/>
                    <a:pt x="639223" y="1249120"/>
                    <a:pt x="637890" y="1239790"/>
                  </a:cubicBezTo>
                  <a:cubicBezTo>
                    <a:pt x="643223" y="1204462"/>
                    <a:pt x="661219" y="1174467"/>
                    <a:pt x="694547" y="1155802"/>
                  </a:cubicBezTo>
                  <a:cubicBezTo>
                    <a:pt x="704880" y="1150137"/>
                    <a:pt x="714878" y="1148637"/>
                    <a:pt x="724210" y="1150637"/>
                  </a:cubicBezTo>
                  <a:close/>
                  <a:moveTo>
                    <a:pt x="1875013" y="1138473"/>
                  </a:moveTo>
                  <a:lnTo>
                    <a:pt x="1875200" y="1139115"/>
                  </a:lnTo>
                  <a:lnTo>
                    <a:pt x="1875013" y="1139140"/>
                  </a:lnTo>
                  <a:cubicBezTo>
                    <a:pt x="1875013" y="1139140"/>
                    <a:pt x="1875013" y="1138473"/>
                    <a:pt x="1875013" y="1138473"/>
                  </a:cubicBezTo>
                  <a:close/>
                  <a:moveTo>
                    <a:pt x="935735" y="1119183"/>
                  </a:moveTo>
                  <a:cubicBezTo>
                    <a:pt x="957794" y="1116934"/>
                    <a:pt x="978166" y="1127806"/>
                    <a:pt x="995162" y="1151802"/>
                  </a:cubicBezTo>
                  <a:cubicBezTo>
                    <a:pt x="1002495" y="1161801"/>
                    <a:pt x="1008494" y="1172467"/>
                    <a:pt x="1015827" y="1182464"/>
                  </a:cubicBezTo>
                  <a:cubicBezTo>
                    <a:pt x="1036489" y="1209794"/>
                    <a:pt x="1025157" y="1255785"/>
                    <a:pt x="993829" y="1271117"/>
                  </a:cubicBezTo>
                  <a:cubicBezTo>
                    <a:pt x="981166" y="1277117"/>
                    <a:pt x="967834" y="1283114"/>
                    <a:pt x="955835" y="1290446"/>
                  </a:cubicBezTo>
                  <a:cubicBezTo>
                    <a:pt x="937172" y="1301779"/>
                    <a:pt x="926507" y="1319108"/>
                    <a:pt x="924507" y="1340439"/>
                  </a:cubicBezTo>
                  <a:cubicBezTo>
                    <a:pt x="922507" y="1359769"/>
                    <a:pt x="915843" y="1373767"/>
                    <a:pt x="892513" y="1373101"/>
                  </a:cubicBezTo>
                  <a:cubicBezTo>
                    <a:pt x="881849" y="1373101"/>
                    <a:pt x="872517" y="1377765"/>
                    <a:pt x="865184" y="1385764"/>
                  </a:cubicBezTo>
                  <a:cubicBezTo>
                    <a:pt x="844522" y="1407095"/>
                    <a:pt x="829190" y="1401762"/>
                    <a:pt x="814527" y="1378431"/>
                  </a:cubicBezTo>
                  <a:cubicBezTo>
                    <a:pt x="799195" y="1354436"/>
                    <a:pt x="783866" y="1329774"/>
                    <a:pt x="775200" y="1302445"/>
                  </a:cubicBezTo>
                  <a:cubicBezTo>
                    <a:pt x="766534" y="1272450"/>
                    <a:pt x="776533" y="1249786"/>
                    <a:pt x="802528" y="1235123"/>
                  </a:cubicBezTo>
                  <a:cubicBezTo>
                    <a:pt x="825857" y="1222458"/>
                    <a:pt x="857185" y="1227124"/>
                    <a:pt x="875183" y="1247120"/>
                  </a:cubicBezTo>
                  <a:cubicBezTo>
                    <a:pt x="887180" y="1258452"/>
                    <a:pt x="893846" y="1274450"/>
                    <a:pt x="917841" y="1281781"/>
                  </a:cubicBezTo>
                  <a:cubicBezTo>
                    <a:pt x="902511" y="1254452"/>
                    <a:pt x="887846" y="1233790"/>
                    <a:pt x="881182" y="1209128"/>
                  </a:cubicBezTo>
                  <a:cubicBezTo>
                    <a:pt x="869850" y="1171134"/>
                    <a:pt x="881182" y="1141139"/>
                    <a:pt x="913177" y="1125807"/>
                  </a:cubicBezTo>
                  <a:cubicBezTo>
                    <a:pt x="920842" y="1122141"/>
                    <a:pt x="928383" y="1119933"/>
                    <a:pt x="935735" y="1119183"/>
                  </a:cubicBezTo>
                  <a:close/>
                  <a:moveTo>
                    <a:pt x="1232290" y="1078650"/>
                  </a:moveTo>
                  <a:cubicBezTo>
                    <a:pt x="1240122" y="1079816"/>
                    <a:pt x="1247788" y="1083149"/>
                    <a:pt x="1255121" y="1087149"/>
                  </a:cubicBezTo>
                  <a:cubicBezTo>
                    <a:pt x="1287782" y="1105811"/>
                    <a:pt x="1310444" y="1135139"/>
                    <a:pt x="1329774" y="1166467"/>
                  </a:cubicBezTo>
                  <a:cubicBezTo>
                    <a:pt x="1333107" y="1171800"/>
                    <a:pt x="1337773" y="1177799"/>
                    <a:pt x="1330440" y="1182466"/>
                  </a:cubicBezTo>
                  <a:cubicBezTo>
                    <a:pt x="1308445" y="1195795"/>
                    <a:pt x="1303778" y="1220457"/>
                    <a:pt x="1292448" y="1240455"/>
                  </a:cubicBezTo>
                  <a:cubicBezTo>
                    <a:pt x="1285782" y="1252452"/>
                    <a:pt x="1276450" y="1261784"/>
                    <a:pt x="1264451" y="1267783"/>
                  </a:cubicBezTo>
                  <a:cubicBezTo>
                    <a:pt x="1253787" y="1273116"/>
                    <a:pt x="1244455" y="1272450"/>
                    <a:pt x="1239122" y="1260451"/>
                  </a:cubicBezTo>
                  <a:cubicBezTo>
                    <a:pt x="1227125" y="1235789"/>
                    <a:pt x="1205128" y="1223124"/>
                    <a:pt x="1182465" y="1210460"/>
                  </a:cubicBezTo>
                  <a:cubicBezTo>
                    <a:pt x="1165134" y="1202461"/>
                    <a:pt x="1150470" y="1191796"/>
                    <a:pt x="1151137" y="1167134"/>
                  </a:cubicBezTo>
                  <a:cubicBezTo>
                    <a:pt x="1158470" y="1133140"/>
                    <a:pt x="1175799" y="1102478"/>
                    <a:pt x="1208461" y="1083149"/>
                  </a:cubicBezTo>
                  <a:cubicBezTo>
                    <a:pt x="1216460" y="1078483"/>
                    <a:pt x="1224459" y="1077483"/>
                    <a:pt x="1232290" y="1078650"/>
                  </a:cubicBezTo>
                  <a:close/>
                  <a:moveTo>
                    <a:pt x="819944" y="1051907"/>
                  </a:moveTo>
                  <a:cubicBezTo>
                    <a:pt x="829859" y="1053823"/>
                    <a:pt x="838858" y="1059488"/>
                    <a:pt x="847190" y="1069821"/>
                  </a:cubicBezTo>
                  <a:cubicBezTo>
                    <a:pt x="853856" y="1078483"/>
                    <a:pt x="859853" y="1089147"/>
                    <a:pt x="869186" y="1095146"/>
                  </a:cubicBezTo>
                  <a:cubicBezTo>
                    <a:pt x="891182" y="1109144"/>
                    <a:pt x="887184" y="1125141"/>
                    <a:pt x="874519" y="1141805"/>
                  </a:cubicBezTo>
                  <a:cubicBezTo>
                    <a:pt x="862520" y="1157802"/>
                    <a:pt x="853856" y="1173133"/>
                    <a:pt x="852523" y="1195795"/>
                  </a:cubicBezTo>
                  <a:cubicBezTo>
                    <a:pt x="851856" y="1213125"/>
                    <a:pt x="831191" y="1213791"/>
                    <a:pt x="815195" y="1209127"/>
                  </a:cubicBezTo>
                  <a:cubicBezTo>
                    <a:pt x="783866" y="1199128"/>
                    <a:pt x="743872" y="1142472"/>
                    <a:pt x="743872" y="1109144"/>
                  </a:cubicBezTo>
                  <a:cubicBezTo>
                    <a:pt x="744539" y="1080483"/>
                    <a:pt x="761868" y="1065821"/>
                    <a:pt x="787199" y="1056489"/>
                  </a:cubicBezTo>
                  <a:cubicBezTo>
                    <a:pt x="799197" y="1051823"/>
                    <a:pt x="810029" y="1049991"/>
                    <a:pt x="819944" y="1051907"/>
                  </a:cubicBezTo>
                  <a:close/>
                  <a:moveTo>
                    <a:pt x="1809575" y="1026815"/>
                  </a:moveTo>
                  <a:cubicBezTo>
                    <a:pt x="1813773" y="1027409"/>
                    <a:pt x="1818022" y="1029659"/>
                    <a:pt x="1822354" y="1034491"/>
                  </a:cubicBezTo>
                  <a:cubicBezTo>
                    <a:pt x="1840850" y="1056487"/>
                    <a:pt x="1866471" y="1075106"/>
                    <a:pt x="1876719" y="1102727"/>
                  </a:cubicBezTo>
                  <a:lnTo>
                    <a:pt x="1880839" y="1132567"/>
                  </a:lnTo>
                  <a:lnTo>
                    <a:pt x="1874798" y="1138060"/>
                  </a:lnTo>
                  <a:lnTo>
                    <a:pt x="1875011" y="1137804"/>
                  </a:lnTo>
                  <a:cubicBezTo>
                    <a:pt x="1875011" y="1137804"/>
                    <a:pt x="1874346" y="1138471"/>
                    <a:pt x="1874346" y="1138471"/>
                  </a:cubicBezTo>
                  <a:lnTo>
                    <a:pt x="1874798" y="1138060"/>
                  </a:lnTo>
                  <a:lnTo>
                    <a:pt x="1874789" y="1138071"/>
                  </a:lnTo>
                  <a:lnTo>
                    <a:pt x="1880840" y="1132572"/>
                  </a:lnTo>
                  <a:lnTo>
                    <a:pt x="1880839" y="1132567"/>
                  </a:lnTo>
                  <a:lnTo>
                    <a:pt x="1881677" y="1131805"/>
                  </a:lnTo>
                  <a:lnTo>
                    <a:pt x="1881674" y="1131814"/>
                  </a:lnTo>
                  <a:lnTo>
                    <a:pt x="1881682" y="1131806"/>
                  </a:lnTo>
                  <a:lnTo>
                    <a:pt x="1881502" y="1133051"/>
                  </a:lnTo>
                  <a:lnTo>
                    <a:pt x="1895425" y="1111560"/>
                  </a:lnTo>
                  <a:cubicBezTo>
                    <a:pt x="1901175" y="1104811"/>
                    <a:pt x="1907341" y="1098479"/>
                    <a:pt x="1912340" y="1091813"/>
                  </a:cubicBezTo>
                  <a:cubicBezTo>
                    <a:pt x="1918672" y="1083148"/>
                    <a:pt x="1927837" y="1079149"/>
                    <a:pt x="1937668" y="1079315"/>
                  </a:cubicBezTo>
                  <a:cubicBezTo>
                    <a:pt x="1947500" y="1079482"/>
                    <a:pt x="1957998" y="1083815"/>
                    <a:pt x="1966997" y="1091813"/>
                  </a:cubicBezTo>
                  <a:cubicBezTo>
                    <a:pt x="1979662" y="1102479"/>
                    <a:pt x="2003658" y="1110478"/>
                    <a:pt x="2002325" y="1126474"/>
                  </a:cubicBezTo>
                  <a:cubicBezTo>
                    <a:pt x="2000325" y="1147137"/>
                    <a:pt x="1978329" y="1157803"/>
                    <a:pt x="1958998" y="1165802"/>
                  </a:cubicBezTo>
                  <a:cubicBezTo>
                    <a:pt x="1949666" y="1169802"/>
                    <a:pt x="1939669" y="1173135"/>
                    <a:pt x="1929670" y="1174468"/>
                  </a:cubicBezTo>
                  <a:cubicBezTo>
                    <a:pt x="1912340" y="1177134"/>
                    <a:pt x="1893009" y="1182465"/>
                    <a:pt x="1878346" y="1177801"/>
                  </a:cubicBezTo>
                  <a:cubicBezTo>
                    <a:pt x="1861848" y="1172302"/>
                    <a:pt x="1875720" y="1160053"/>
                    <a:pt x="1878064" y="1148930"/>
                  </a:cubicBezTo>
                  <a:lnTo>
                    <a:pt x="1875200" y="1139115"/>
                  </a:lnTo>
                  <a:lnTo>
                    <a:pt x="1881178" y="1138307"/>
                  </a:lnTo>
                  <a:cubicBezTo>
                    <a:pt x="1881844" y="1136640"/>
                    <a:pt x="1881678" y="1134140"/>
                    <a:pt x="1882344" y="1132474"/>
                  </a:cubicBezTo>
                  <a:lnTo>
                    <a:pt x="1881457" y="1133362"/>
                  </a:lnTo>
                  <a:lnTo>
                    <a:pt x="1880765" y="1138139"/>
                  </a:lnTo>
                  <a:lnTo>
                    <a:pt x="1874459" y="1138466"/>
                  </a:lnTo>
                  <a:lnTo>
                    <a:pt x="1851682" y="1165799"/>
                  </a:lnTo>
                  <a:cubicBezTo>
                    <a:pt x="1821687" y="1204460"/>
                    <a:pt x="1788360" y="1206460"/>
                    <a:pt x="1753032" y="1172465"/>
                  </a:cubicBezTo>
                  <a:cubicBezTo>
                    <a:pt x="1743700" y="1163133"/>
                    <a:pt x="1737703" y="1150469"/>
                    <a:pt x="1725038" y="1144470"/>
                  </a:cubicBezTo>
                  <a:cubicBezTo>
                    <a:pt x="1725038" y="1171799"/>
                    <a:pt x="1741036" y="1193796"/>
                    <a:pt x="1778361" y="1207126"/>
                  </a:cubicBezTo>
                  <a:cubicBezTo>
                    <a:pt x="1802358" y="1215792"/>
                    <a:pt x="1799025" y="1225124"/>
                    <a:pt x="1791693" y="1243121"/>
                  </a:cubicBezTo>
                  <a:cubicBezTo>
                    <a:pt x="1781027" y="1270449"/>
                    <a:pt x="1757032" y="1283114"/>
                    <a:pt x="1736370" y="1298444"/>
                  </a:cubicBezTo>
                  <a:cubicBezTo>
                    <a:pt x="1726371" y="1305777"/>
                    <a:pt x="1716372" y="1298444"/>
                    <a:pt x="1707708" y="1293113"/>
                  </a:cubicBezTo>
                  <a:cubicBezTo>
                    <a:pt x="1682378" y="1276448"/>
                    <a:pt x="1657716" y="1257786"/>
                    <a:pt x="1631721" y="1241121"/>
                  </a:cubicBezTo>
                  <a:cubicBezTo>
                    <a:pt x="1615056" y="1229789"/>
                    <a:pt x="1616389" y="1220458"/>
                    <a:pt x="1629721" y="1207126"/>
                  </a:cubicBezTo>
                  <a:cubicBezTo>
                    <a:pt x="1660382" y="1176465"/>
                    <a:pt x="1689044" y="1145137"/>
                    <a:pt x="1719038" y="1114475"/>
                  </a:cubicBezTo>
                  <a:cubicBezTo>
                    <a:pt x="1734370" y="1098477"/>
                    <a:pt x="1747033" y="1081814"/>
                    <a:pt x="1745700" y="1058489"/>
                  </a:cubicBezTo>
                  <a:cubicBezTo>
                    <a:pt x="1745033" y="1048489"/>
                    <a:pt x="1745700" y="1039824"/>
                    <a:pt x="1760365" y="1043157"/>
                  </a:cubicBezTo>
                  <a:cubicBezTo>
                    <a:pt x="1763698" y="1043823"/>
                    <a:pt x="1768364" y="1042490"/>
                    <a:pt x="1772364" y="1041157"/>
                  </a:cubicBezTo>
                  <a:cubicBezTo>
                    <a:pt x="1784861" y="1038157"/>
                    <a:pt x="1796984" y="1025035"/>
                    <a:pt x="1809575" y="1026815"/>
                  </a:cubicBezTo>
                  <a:close/>
                  <a:moveTo>
                    <a:pt x="1040321" y="1005665"/>
                  </a:moveTo>
                  <a:cubicBezTo>
                    <a:pt x="1055652" y="1005832"/>
                    <a:pt x="1069817" y="1011165"/>
                    <a:pt x="1080482" y="1021830"/>
                  </a:cubicBezTo>
                  <a:cubicBezTo>
                    <a:pt x="1089145" y="1030494"/>
                    <a:pt x="1095811" y="1040493"/>
                    <a:pt x="1103144" y="1050492"/>
                  </a:cubicBezTo>
                  <a:cubicBezTo>
                    <a:pt x="1116476" y="1069154"/>
                    <a:pt x="1129806" y="1087149"/>
                    <a:pt x="1161800" y="1093146"/>
                  </a:cubicBezTo>
                  <a:cubicBezTo>
                    <a:pt x="1143804" y="1107811"/>
                    <a:pt x="1134472" y="1120476"/>
                    <a:pt x="1127139" y="1135139"/>
                  </a:cubicBezTo>
                  <a:cubicBezTo>
                    <a:pt x="1109143" y="1169800"/>
                    <a:pt x="1069816" y="1181132"/>
                    <a:pt x="1037155" y="1161134"/>
                  </a:cubicBezTo>
                  <a:cubicBezTo>
                    <a:pt x="1007827" y="1143138"/>
                    <a:pt x="987165" y="1115810"/>
                    <a:pt x="971167" y="1085816"/>
                  </a:cubicBezTo>
                  <a:cubicBezTo>
                    <a:pt x="957835" y="1060488"/>
                    <a:pt x="967167" y="1037826"/>
                    <a:pt x="993162" y="1020497"/>
                  </a:cubicBezTo>
                  <a:cubicBezTo>
                    <a:pt x="1008493" y="1010498"/>
                    <a:pt x="1024990" y="1005498"/>
                    <a:pt x="1040321" y="1005665"/>
                  </a:cubicBezTo>
                  <a:close/>
                  <a:moveTo>
                    <a:pt x="2040318" y="971837"/>
                  </a:moveTo>
                  <a:cubicBezTo>
                    <a:pt x="2058315" y="974503"/>
                    <a:pt x="2079646" y="988499"/>
                    <a:pt x="2087643" y="1006497"/>
                  </a:cubicBezTo>
                  <a:cubicBezTo>
                    <a:pt x="2094309" y="1021827"/>
                    <a:pt x="2080979" y="1037158"/>
                    <a:pt x="2068313" y="1048491"/>
                  </a:cubicBezTo>
                  <a:cubicBezTo>
                    <a:pt x="2049649" y="1064486"/>
                    <a:pt x="2027653" y="1071152"/>
                    <a:pt x="2003658" y="1071152"/>
                  </a:cubicBezTo>
                  <a:cubicBezTo>
                    <a:pt x="1991659" y="1070486"/>
                    <a:pt x="1974996" y="1073817"/>
                    <a:pt x="1970330" y="1061821"/>
                  </a:cubicBezTo>
                  <a:cubicBezTo>
                    <a:pt x="1965664" y="1049824"/>
                    <a:pt x="1977663" y="1039158"/>
                    <a:pt x="1988326" y="1033825"/>
                  </a:cubicBezTo>
                  <a:cubicBezTo>
                    <a:pt x="2000325" y="1027826"/>
                    <a:pt x="2000991" y="1015829"/>
                    <a:pt x="2003658" y="1005164"/>
                  </a:cubicBezTo>
                  <a:cubicBezTo>
                    <a:pt x="2008991" y="985166"/>
                    <a:pt x="2028320" y="970503"/>
                    <a:pt x="2040318" y="971837"/>
                  </a:cubicBezTo>
                  <a:close/>
                  <a:moveTo>
                    <a:pt x="1337771" y="965171"/>
                  </a:moveTo>
                  <a:cubicBezTo>
                    <a:pt x="1356435" y="965171"/>
                    <a:pt x="1371765" y="973837"/>
                    <a:pt x="1383764" y="986501"/>
                  </a:cubicBezTo>
                  <a:cubicBezTo>
                    <a:pt x="1396429" y="999833"/>
                    <a:pt x="1407759" y="1014496"/>
                    <a:pt x="1418424" y="1029161"/>
                  </a:cubicBezTo>
                  <a:cubicBezTo>
                    <a:pt x="1449086" y="1071154"/>
                    <a:pt x="1447752" y="1082482"/>
                    <a:pt x="1409759" y="1118476"/>
                  </a:cubicBezTo>
                  <a:cubicBezTo>
                    <a:pt x="1387763" y="1139807"/>
                    <a:pt x="1356435" y="1137141"/>
                    <a:pt x="1323774" y="1111145"/>
                  </a:cubicBezTo>
                  <a:cubicBezTo>
                    <a:pt x="1303110" y="1095147"/>
                    <a:pt x="1288447" y="1074484"/>
                    <a:pt x="1278448" y="1050491"/>
                  </a:cubicBezTo>
                  <a:cubicBezTo>
                    <a:pt x="1263119" y="1011165"/>
                    <a:pt x="1295113" y="965171"/>
                    <a:pt x="1337771" y="965171"/>
                  </a:cubicBezTo>
                  <a:close/>
                  <a:moveTo>
                    <a:pt x="1616725" y="956341"/>
                  </a:moveTo>
                  <a:cubicBezTo>
                    <a:pt x="1634056" y="956841"/>
                    <a:pt x="1650720" y="964839"/>
                    <a:pt x="1667050" y="980504"/>
                  </a:cubicBezTo>
                  <a:cubicBezTo>
                    <a:pt x="1685046" y="998500"/>
                    <a:pt x="1699044" y="1020498"/>
                    <a:pt x="1720373" y="1035161"/>
                  </a:cubicBezTo>
                  <a:cubicBezTo>
                    <a:pt x="1725040" y="1038494"/>
                    <a:pt x="1726373" y="1042494"/>
                    <a:pt x="1727706" y="1047827"/>
                  </a:cubicBezTo>
                  <a:cubicBezTo>
                    <a:pt x="1733039" y="1073152"/>
                    <a:pt x="1711041" y="1109813"/>
                    <a:pt x="1676380" y="1127809"/>
                  </a:cubicBezTo>
                  <a:cubicBezTo>
                    <a:pt x="1652385" y="1140474"/>
                    <a:pt x="1631056" y="1132475"/>
                    <a:pt x="1612391" y="1114479"/>
                  </a:cubicBezTo>
                  <a:cubicBezTo>
                    <a:pt x="1595062" y="1097147"/>
                    <a:pt x="1581064" y="1076485"/>
                    <a:pt x="1555735" y="1070489"/>
                  </a:cubicBezTo>
                  <a:lnTo>
                    <a:pt x="1555735" y="1071153"/>
                  </a:lnTo>
                  <a:lnTo>
                    <a:pt x="1555736" y="1071154"/>
                  </a:lnTo>
                  <a:lnTo>
                    <a:pt x="1555735" y="1071154"/>
                  </a:lnTo>
                  <a:lnTo>
                    <a:pt x="1555735" y="1071155"/>
                  </a:lnTo>
                  <a:lnTo>
                    <a:pt x="1555734" y="1071154"/>
                  </a:lnTo>
                  <a:lnTo>
                    <a:pt x="1555651" y="1071161"/>
                  </a:lnTo>
                  <a:lnTo>
                    <a:pt x="1554318" y="1082003"/>
                  </a:lnTo>
                  <a:cubicBezTo>
                    <a:pt x="1556443" y="1091813"/>
                    <a:pt x="1567566" y="1097313"/>
                    <a:pt x="1573066" y="1105812"/>
                  </a:cubicBezTo>
                  <a:cubicBezTo>
                    <a:pt x="1575732" y="1109812"/>
                    <a:pt x="1581731" y="1111145"/>
                    <a:pt x="1586396" y="1113811"/>
                  </a:cubicBezTo>
                  <a:cubicBezTo>
                    <a:pt x="1608393" y="1127141"/>
                    <a:pt x="1635722" y="1138473"/>
                    <a:pt x="1629056" y="1170468"/>
                  </a:cubicBezTo>
                  <a:cubicBezTo>
                    <a:pt x="1623057" y="1201130"/>
                    <a:pt x="1596395" y="1215793"/>
                    <a:pt x="1568399" y="1225125"/>
                  </a:cubicBezTo>
                  <a:cubicBezTo>
                    <a:pt x="1555734" y="1229125"/>
                    <a:pt x="1544404" y="1227125"/>
                    <a:pt x="1533738" y="1219793"/>
                  </a:cubicBezTo>
                  <a:cubicBezTo>
                    <a:pt x="1521073" y="1211129"/>
                    <a:pt x="1508409" y="1201130"/>
                    <a:pt x="1494411" y="1196464"/>
                  </a:cubicBezTo>
                  <a:cubicBezTo>
                    <a:pt x="1467749" y="1187798"/>
                    <a:pt x="1457083" y="1169135"/>
                    <a:pt x="1449086" y="1143806"/>
                  </a:cubicBezTo>
                  <a:cubicBezTo>
                    <a:pt x="1439087" y="1112478"/>
                    <a:pt x="1443753" y="1087147"/>
                    <a:pt x="1470415" y="1067821"/>
                  </a:cubicBezTo>
                  <a:cubicBezTo>
                    <a:pt x="1495744" y="1049156"/>
                    <a:pt x="1521073" y="1040493"/>
                    <a:pt x="1546404" y="1067821"/>
                  </a:cubicBezTo>
                  <a:lnTo>
                    <a:pt x="1548831" y="1065798"/>
                  </a:lnTo>
                  <a:lnTo>
                    <a:pt x="1548153" y="1071404"/>
                  </a:lnTo>
                  <a:lnTo>
                    <a:pt x="1548206" y="1071397"/>
                  </a:lnTo>
                  <a:lnTo>
                    <a:pt x="1548915" y="1065729"/>
                  </a:lnTo>
                  <a:lnTo>
                    <a:pt x="1548831" y="1065798"/>
                  </a:lnTo>
                  <a:lnTo>
                    <a:pt x="1549070" y="1063822"/>
                  </a:lnTo>
                  <a:lnTo>
                    <a:pt x="1549554" y="1064064"/>
                  </a:lnTo>
                  <a:lnTo>
                    <a:pt x="1537561" y="1036035"/>
                  </a:lnTo>
                  <a:cubicBezTo>
                    <a:pt x="1530281" y="1011164"/>
                    <a:pt x="1537905" y="995668"/>
                    <a:pt x="1562401" y="977171"/>
                  </a:cubicBezTo>
                  <a:cubicBezTo>
                    <a:pt x="1581398" y="962840"/>
                    <a:pt x="1599395" y="955841"/>
                    <a:pt x="1616725" y="956341"/>
                  </a:cubicBezTo>
                  <a:close/>
                  <a:moveTo>
                    <a:pt x="917178" y="947173"/>
                  </a:moveTo>
                  <a:cubicBezTo>
                    <a:pt x="935174" y="947173"/>
                    <a:pt x="988499" y="999829"/>
                    <a:pt x="979835" y="1008495"/>
                  </a:cubicBezTo>
                  <a:cubicBezTo>
                    <a:pt x="955171" y="1033824"/>
                    <a:pt x="944507" y="1061152"/>
                    <a:pt x="940507" y="1095143"/>
                  </a:cubicBezTo>
                  <a:cubicBezTo>
                    <a:pt x="939174" y="1108475"/>
                    <a:pt x="901846" y="1105809"/>
                    <a:pt x="890514" y="1091144"/>
                  </a:cubicBezTo>
                  <a:cubicBezTo>
                    <a:pt x="881183" y="1079147"/>
                    <a:pt x="872518" y="1066485"/>
                    <a:pt x="863185" y="1054488"/>
                  </a:cubicBezTo>
                  <a:cubicBezTo>
                    <a:pt x="845855" y="1033157"/>
                    <a:pt x="831857" y="1010495"/>
                    <a:pt x="846522" y="981834"/>
                  </a:cubicBezTo>
                  <a:cubicBezTo>
                    <a:pt x="857186" y="961169"/>
                    <a:pt x="886514" y="946506"/>
                    <a:pt x="917178" y="947173"/>
                  </a:cubicBezTo>
                  <a:close/>
                  <a:moveTo>
                    <a:pt x="1900175" y="940634"/>
                  </a:moveTo>
                  <a:cubicBezTo>
                    <a:pt x="1906424" y="942009"/>
                    <a:pt x="1912506" y="945508"/>
                    <a:pt x="1918338" y="952508"/>
                  </a:cubicBezTo>
                  <a:cubicBezTo>
                    <a:pt x="1932336" y="969171"/>
                    <a:pt x="1950332" y="980503"/>
                    <a:pt x="1970997" y="987834"/>
                  </a:cubicBezTo>
                  <a:cubicBezTo>
                    <a:pt x="1976327" y="989834"/>
                    <a:pt x="1986326" y="988500"/>
                    <a:pt x="1983660" y="1000499"/>
                  </a:cubicBezTo>
                  <a:cubicBezTo>
                    <a:pt x="1980327" y="1022495"/>
                    <a:pt x="1917671" y="1076486"/>
                    <a:pt x="1896342" y="1075152"/>
                  </a:cubicBezTo>
                  <a:cubicBezTo>
                    <a:pt x="1889010" y="1074486"/>
                    <a:pt x="1827021" y="1018498"/>
                    <a:pt x="1824354" y="1011165"/>
                  </a:cubicBezTo>
                  <a:cubicBezTo>
                    <a:pt x="1819022" y="995167"/>
                    <a:pt x="1839684" y="991167"/>
                    <a:pt x="1839684" y="976504"/>
                  </a:cubicBezTo>
                  <a:cubicBezTo>
                    <a:pt x="1839684" y="967171"/>
                    <a:pt x="1832354" y="947175"/>
                    <a:pt x="1841684" y="948508"/>
                  </a:cubicBezTo>
                  <a:cubicBezTo>
                    <a:pt x="1861182" y="951508"/>
                    <a:pt x="1881428" y="936509"/>
                    <a:pt x="1900175" y="940634"/>
                  </a:cubicBezTo>
                  <a:close/>
                  <a:moveTo>
                    <a:pt x="1162770" y="898016"/>
                  </a:moveTo>
                  <a:cubicBezTo>
                    <a:pt x="1186048" y="894017"/>
                    <a:pt x="1208296" y="903516"/>
                    <a:pt x="1229792" y="926512"/>
                  </a:cubicBezTo>
                  <a:cubicBezTo>
                    <a:pt x="1263787" y="962506"/>
                    <a:pt x="1269117" y="999167"/>
                    <a:pt x="1245122" y="1035826"/>
                  </a:cubicBezTo>
                  <a:cubicBezTo>
                    <a:pt x="1239789" y="1044492"/>
                    <a:pt x="1189131" y="1064490"/>
                    <a:pt x="1172466" y="1064490"/>
                  </a:cubicBezTo>
                  <a:cubicBezTo>
                    <a:pt x="1171133" y="1064490"/>
                    <a:pt x="1170467" y="1064490"/>
                    <a:pt x="1169133" y="1064490"/>
                  </a:cubicBezTo>
                  <a:cubicBezTo>
                    <a:pt x="1139138" y="1062490"/>
                    <a:pt x="1094480" y="1019163"/>
                    <a:pt x="1086481" y="983836"/>
                  </a:cubicBezTo>
                  <a:cubicBezTo>
                    <a:pt x="1081815" y="963840"/>
                    <a:pt x="1109810" y="921846"/>
                    <a:pt x="1139138" y="906514"/>
                  </a:cubicBezTo>
                  <a:cubicBezTo>
                    <a:pt x="1147137" y="902182"/>
                    <a:pt x="1155011" y="899349"/>
                    <a:pt x="1162770" y="898016"/>
                  </a:cubicBezTo>
                  <a:close/>
                  <a:moveTo>
                    <a:pt x="1420622" y="874989"/>
                  </a:moveTo>
                  <a:cubicBezTo>
                    <a:pt x="1429089" y="874396"/>
                    <a:pt x="1438087" y="875688"/>
                    <a:pt x="1447085" y="879187"/>
                  </a:cubicBezTo>
                  <a:cubicBezTo>
                    <a:pt x="1486412" y="893850"/>
                    <a:pt x="1510410" y="929177"/>
                    <a:pt x="1541738" y="954506"/>
                  </a:cubicBezTo>
                  <a:cubicBezTo>
                    <a:pt x="1543071" y="955839"/>
                    <a:pt x="1545069" y="957172"/>
                    <a:pt x="1545069" y="958505"/>
                  </a:cubicBezTo>
                  <a:cubicBezTo>
                    <a:pt x="1547736" y="978503"/>
                    <a:pt x="1488412" y="1032493"/>
                    <a:pt x="1466416" y="1031161"/>
                  </a:cubicBezTo>
                  <a:cubicBezTo>
                    <a:pt x="1426422" y="1027827"/>
                    <a:pt x="1370432" y="963171"/>
                    <a:pt x="1373098" y="922511"/>
                  </a:cubicBezTo>
                  <a:cubicBezTo>
                    <a:pt x="1374598" y="895516"/>
                    <a:pt x="1395220" y="876770"/>
                    <a:pt x="1420622" y="874989"/>
                  </a:cubicBezTo>
                  <a:close/>
                  <a:moveTo>
                    <a:pt x="2126305" y="864521"/>
                  </a:moveTo>
                  <a:cubicBezTo>
                    <a:pt x="2147636" y="868521"/>
                    <a:pt x="2164966" y="877853"/>
                    <a:pt x="2171632" y="900516"/>
                  </a:cubicBezTo>
                  <a:cubicBezTo>
                    <a:pt x="2175632" y="913848"/>
                    <a:pt x="2146970" y="949841"/>
                    <a:pt x="2129638" y="954507"/>
                  </a:cubicBezTo>
                  <a:cubicBezTo>
                    <a:pt x="2119639" y="957173"/>
                    <a:pt x="2109642" y="957840"/>
                    <a:pt x="2099643" y="959840"/>
                  </a:cubicBezTo>
                  <a:cubicBezTo>
                    <a:pt x="2086977" y="961839"/>
                    <a:pt x="2073647" y="971839"/>
                    <a:pt x="2063648" y="956507"/>
                  </a:cubicBezTo>
                  <a:cubicBezTo>
                    <a:pt x="2052982" y="940510"/>
                    <a:pt x="2076313" y="943177"/>
                    <a:pt x="2078313" y="933177"/>
                  </a:cubicBezTo>
                  <a:cubicBezTo>
                    <a:pt x="2080980" y="919179"/>
                    <a:pt x="2086977" y="905849"/>
                    <a:pt x="2090977" y="892517"/>
                  </a:cubicBezTo>
                  <a:cubicBezTo>
                    <a:pt x="2095643" y="874520"/>
                    <a:pt x="2106975" y="864521"/>
                    <a:pt x="2126305" y="864521"/>
                  </a:cubicBezTo>
                  <a:close/>
                  <a:moveTo>
                    <a:pt x="1722040" y="854439"/>
                  </a:moveTo>
                  <a:cubicBezTo>
                    <a:pt x="1727539" y="855356"/>
                    <a:pt x="1732705" y="858189"/>
                    <a:pt x="1737703" y="863855"/>
                  </a:cubicBezTo>
                  <a:cubicBezTo>
                    <a:pt x="1756368" y="885851"/>
                    <a:pt x="1777697" y="904515"/>
                    <a:pt x="1803692" y="918512"/>
                  </a:cubicBezTo>
                  <a:cubicBezTo>
                    <a:pt x="1815024" y="925177"/>
                    <a:pt x="1823023" y="935177"/>
                    <a:pt x="1821023" y="947840"/>
                  </a:cubicBezTo>
                  <a:cubicBezTo>
                    <a:pt x="1821690" y="985833"/>
                    <a:pt x="1777697" y="1019161"/>
                    <a:pt x="1741036" y="1009162"/>
                  </a:cubicBezTo>
                  <a:cubicBezTo>
                    <a:pt x="1713708" y="1001831"/>
                    <a:pt x="1691046" y="986500"/>
                    <a:pt x="1672381" y="964505"/>
                  </a:cubicBezTo>
                  <a:cubicBezTo>
                    <a:pt x="1639054" y="925177"/>
                    <a:pt x="1655052" y="873187"/>
                    <a:pt x="1704376" y="856522"/>
                  </a:cubicBezTo>
                  <a:cubicBezTo>
                    <a:pt x="1710708" y="854523"/>
                    <a:pt x="1716541" y="853523"/>
                    <a:pt x="1722040" y="854439"/>
                  </a:cubicBezTo>
                  <a:close/>
                  <a:moveTo>
                    <a:pt x="1039155" y="808229"/>
                  </a:moveTo>
                  <a:cubicBezTo>
                    <a:pt x="1057277" y="811448"/>
                    <a:pt x="1068649" y="829194"/>
                    <a:pt x="1081148" y="843192"/>
                  </a:cubicBezTo>
                  <a:cubicBezTo>
                    <a:pt x="1101811" y="866523"/>
                    <a:pt x="1110476" y="891852"/>
                    <a:pt x="1086481" y="918514"/>
                  </a:cubicBezTo>
                  <a:cubicBezTo>
                    <a:pt x="1084481" y="920514"/>
                    <a:pt x="1082481" y="923847"/>
                    <a:pt x="1081815" y="926513"/>
                  </a:cubicBezTo>
                  <a:cubicBezTo>
                    <a:pt x="1077149" y="969839"/>
                    <a:pt x="1041821" y="975170"/>
                    <a:pt x="1010493" y="985836"/>
                  </a:cubicBezTo>
                  <a:cubicBezTo>
                    <a:pt x="1006494" y="987170"/>
                    <a:pt x="1003828" y="989836"/>
                    <a:pt x="1001828" y="983836"/>
                  </a:cubicBezTo>
                  <a:cubicBezTo>
                    <a:pt x="991829" y="957174"/>
                    <a:pt x="969833" y="939845"/>
                    <a:pt x="950504" y="919847"/>
                  </a:cubicBezTo>
                  <a:cubicBezTo>
                    <a:pt x="943838" y="913181"/>
                    <a:pt x="941172" y="904517"/>
                    <a:pt x="941172" y="894518"/>
                  </a:cubicBezTo>
                  <a:cubicBezTo>
                    <a:pt x="941172" y="865190"/>
                    <a:pt x="977166" y="825196"/>
                    <a:pt x="1018493" y="810530"/>
                  </a:cubicBezTo>
                  <a:cubicBezTo>
                    <a:pt x="1026325" y="807698"/>
                    <a:pt x="1033115" y="807156"/>
                    <a:pt x="1039155" y="808229"/>
                  </a:cubicBezTo>
                  <a:close/>
                  <a:moveTo>
                    <a:pt x="1297029" y="795032"/>
                  </a:moveTo>
                  <a:cubicBezTo>
                    <a:pt x="1306777" y="795366"/>
                    <a:pt x="1316443" y="798531"/>
                    <a:pt x="1325774" y="804530"/>
                  </a:cubicBezTo>
                  <a:cubicBezTo>
                    <a:pt x="1345770" y="817862"/>
                    <a:pt x="1359769" y="836524"/>
                    <a:pt x="1375767" y="854522"/>
                  </a:cubicBezTo>
                  <a:cubicBezTo>
                    <a:pt x="1379098" y="857855"/>
                    <a:pt x="1383765" y="861855"/>
                    <a:pt x="1379098" y="867852"/>
                  </a:cubicBezTo>
                  <a:cubicBezTo>
                    <a:pt x="1363102" y="887183"/>
                    <a:pt x="1356436" y="909179"/>
                    <a:pt x="1356436" y="933174"/>
                  </a:cubicBezTo>
                  <a:cubicBezTo>
                    <a:pt x="1356436" y="939840"/>
                    <a:pt x="1352436" y="941173"/>
                    <a:pt x="1346437" y="941173"/>
                  </a:cubicBezTo>
                  <a:cubicBezTo>
                    <a:pt x="1340439" y="940506"/>
                    <a:pt x="1334440" y="940506"/>
                    <a:pt x="1328440" y="940506"/>
                  </a:cubicBezTo>
                  <a:cubicBezTo>
                    <a:pt x="1311111" y="941173"/>
                    <a:pt x="1281114" y="952505"/>
                    <a:pt x="1281114" y="951172"/>
                  </a:cubicBezTo>
                  <a:cubicBezTo>
                    <a:pt x="1285780" y="909179"/>
                    <a:pt x="1233122" y="894516"/>
                    <a:pt x="1235788" y="854522"/>
                  </a:cubicBezTo>
                  <a:cubicBezTo>
                    <a:pt x="1237122" y="831193"/>
                    <a:pt x="1247787" y="813863"/>
                    <a:pt x="1267783" y="802530"/>
                  </a:cubicBezTo>
                  <a:cubicBezTo>
                    <a:pt x="1277448" y="797199"/>
                    <a:pt x="1287280" y="794699"/>
                    <a:pt x="1297029" y="795032"/>
                  </a:cubicBezTo>
                  <a:close/>
                  <a:moveTo>
                    <a:pt x="1533404" y="780452"/>
                  </a:moveTo>
                  <a:cubicBezTo>
                    <a:pt x="1553234" y="778869"/>
                    <a:pt x="1573064" y="787201"/>
                    <a:pt x="1589728" y="812530"/>
                  </a:cubicBezTo>
                  <a:cubicBezTo>
                    <a:pt x="1599727" y="827195"/>
                    <a:pt x="1624390" y="826528"/>
                    <a:pt x="1627723" y="848523"/>
                  </a:cubicBezTo>
                  <a:cubicBezTo>
                    <a:pt x="1629722" y="857856"/>
                    <a:pt x="1633722" y="865855"/>
                    <a:pt x="1636388" y="874519"/>
                  </a:cubicBezTo>
                  <a:cubicBezTo>
                    <a:pt x="1637722" y="909180"/>
                    <a:pt x="1607727" y="915845"/>
                    <a:pt x="1587062" y="930510"/>
                  </a:cubicBezTo>
                  <a:cubicBezTo>
                    <a:pt x="1569732" y="943174"/>
                    <a:pt x="1553734" y="934510"/>
                    <a:pt x="1539071" y="923845"/>
                  </a:cubicBezTo>
                  <a:cubicBezTo>
                    <a:pt x="1514407" y="905847"/>
                    <a:pt x="1492411" y="883851"/>
                    <a:pt x="1471748" y="861189"/>
                  </a:cubicBezTo>
                  <a:cubicBezTo>
                    <a:pt x="1454417" y="842525"/>
                    <a:pt x="1458416" y="823862"/>
                    <a:pt x="1477081" y="807864"/>
                  </a:cubicBezTo>
                  <a:cubicBezTo>
                    <a:pt x="1493745" y="793533"/>
                    <a:pt x="1513575" y="782035"/>
                    <a:pt x="1533404" y="780452"/>
                  </a:cubicBezTo>
                  <a:close/>
                  <a:moveTo>
                    <a:pt x="2214956" y="757872"/>
                  </a:moveTo>
                  <a:cubicBezTo>
                    <a:pt x="2236952" y="755205"/>
                    <a:pt x="2240285" y="773204"/>
                    <a:pt x="2243618" y="786533"/>
                  </a:cubicBezTo>
                  <a:cubicBezTo>
                    <a:pt x="2243618" y="820527"/>
                    <a:pt x="2186959" y="860521"/>
                    <a:pt x="2158298" y="849856"/>
                  </a:cubicBezTo>
                  <a:cubicBezTo>
                    <a:pt x="2153634" y="848522"/>
                    <a:pt x="2152300" y="845856"/>
                    <a:pt x="2151634" y="841192"/>
                  </a:cubicBezTo>
                  <a:cubicBezTo>
                    <a:pt x="2148301" y="813195"/>
                    <a:pt x="2186959" y="761205"/>
                    <a:pt x="2214956" y="757872"/>
                  </a:cubicBezTo>
                  <a:close/>
                  <a:moveTo>
                    <a:pt x="1827521" y="757206"/>
                  </a:moveTo>
                  <a:cubicBezTo>
                    <a:pt x="1849184" y="760539"/>
                    <a:pt x="1869347" y="772871"/>
                    <a:pt x="1885011" y="793868"/>
                  </a:cubicBezTo>
                  <a:cubicBezTo>
                    <a:pt x="1899676" y="813864"/>
                    <a:pt x="1913674" y="833862"/>
                    <a:pt x="1937670" y="843859"/>
                  </a:cubicBezTo>
                  <a:cubicBezTo>
                    <a:pt x="1956332" y="851858"/>
                    <a:pt x="1974330" y="857858"/>
                    <a:pt x="1988993" y="836528"/>
                  </a:cubicBezTo>
                  <a:cubicBezTo>
                    <a:pt x="1995659" y="827196"/>
                    <a:pt x="2005658" y="826529"/>
                    <a:pt x="2013657" y="833195"/>
                  </a:cubicBezTo>
                  <a:cubicBezTo>
                    <a:pt x="2033653" y="850525"/>
                    <a:pt x="2053649" y="869857"/>
                    <a:pt x="2062981" y="894519"/>
                  </a:cubicBezTo>
                  <a:cubicBezTo>
                    <a:pt x="2074313" y="925180"/>
                    <a:pt x="2019655" y="975838"/>
                    <a:pt x="1986994" y="967174"/>
                  </a:cubicBezTo>
                  <a:cubicBezTo>
                    <a:pt x="1966998" y="961841"/>
                    <a:pt x="1949666" y="950509"/>
                    <a:pt x="1934337" y="937179"/>
                  </a:cubicBezTo>
                  <a:cubicBezTo>
                    <a:pt x="1922338" y="926514"/>
                    <a:pt x="1913674" y="913181"/>
                    <a:pt x="1924338" y="894519"/>
                  </a:cubicBezTo>
                  <a:cubicBezTo>
                    <a:pt x="1929670" y="883186"/>
                    <a:pt x="1933003" y="869190"/>
                    <a:pt x="1927671" y="853858"/>
                  </a:cubicBezTo>
                  <a:cubicBezTo>
                    <a:pt x="1924338" y="875854"/>
                    <a:pt x="1912341" y="893185"/>
                    <a:pt x="1896343" y="907848"/>
                  </a:cubicBezTo>
                  <a:cubicBezTo>
                    <a:pt x="1867015" y="934513"/>
                    <a:pt x="1834354" y="931846"/>
                    <a:pt x="1810358" y="900518"/>
                  </a:cubicBezTo>
                  <a:cubicBezTo>
                    <a:pt x="1795693" y="881853"/>
                    <a:pt x="1777030" y="867190"/>
                    <a:pt x="1759032" y="852525"/>
                  </a:cubicBezTo>
                  <a:cubicBezTo>
                    <a:pt x="1726371" y="826529"/>
                    <a:pt x="1727038" y="798534"/>
                    <a:pt x="1761032" y="774538"/>
                  </a:cubicBezTo>
                  <a:cubicBezTo>
                    <a:pt x="1782696" y="759540"/>
                    <a:pt x="1805858" y="753874"/>
                    <a:pt x="1827521" y="757206"/>
                  </a:cubicBezTo>
                  <a:close/>
                  <a:moveTo>
                    <a:pt x="2087645" y="740540"/>
                  </a:moveTo>
                  <a:cubicBezTo>
                    <a:pt x="2096977" y="733208"/>
                    <a:pt x="2140968" y="783867"/>
                    <a:pt x="2140302" y="805196"/>
                  </a:cubicBezTo>
                  <a:cubicBezTo>
                    <a:pt x="2134302" y="826527"/>
                    <a:pt x="2115640" y="843856"/>
                    <a:pt x="2093644" y="856521"/>
                  </a:cubicBezTo>
                  <a:cubicBezTo>
                    <a:pt x="2074980" y="867185"/>
                    <a:pt x="2062983" y="849856"/>
                    <a:pt x="2047651" y="841857"/>
                  </a:cubicBezTo>
                  <a:cubicBezTo>
                    <a:pt x="2008324" y="821194"/>
                    <a:pt x="2033653" y="780534"/>
                    <a:pt x="2018323" y="752539"/>
                  </a:cubicBezTo>
                  <a:cubicBezTo>
                    <a:pt x="2016323" y="748539"/>
                    <a:pt x="2020323" y="744540"/>
                    <a:pt x="2024989" y="745873"/>
                  </a:cubicBezTo>
                  <a:cubicBezTo>
                    <a:pt x="2046318" y="751872"/>
                    <a:pt x="2065647" y="755205"/>
                    <a:pt x="2087645" y="740540"/>
                  </a:cubicBezTo>
                  <a:close/>
                  <a:moveTo>
                    <a:pt x="1146471" y="712965"/>
                  </a:moveTo>
                  <a:cubicBezTo>
                    <a:pt x="1164801" y="712049"/>
                    <a:pt x="1182132" y="719880"/>
                    <a:pt x="1198462" y="736544"/>
                  </a:cubicBezTo>
                  <a:cubicBezTo>
                    <a:pt x="1201795" y="739877"/>
                    <a:pt x="1204462" y="744542"/>
                    <a:pt x="1208461" y="747875"/>
                  </a:cubicBezTo>
                  <a:cubicBezTo>
                    <a:pt x="1236457" y="771206"/>
                    <a:pt x="1248455" y="796535"/>
                    <a:pt x="1221125" y="829196"/>
                  </a:cubicBezTo>
                  <a:cubicBezTo>
                    <a:pt x="1215794" y="835862"/>
                    <a:pt x="1212461" y="846526"/>
                    <a:pt x="1213128" y="855191"/>
                  </a:cubicBezTo>
                  <a:cubicBezTo>
                    <a:pt x="1214461" y="871190"/>
                    <a:pt x="1212461" y="880520"/>
                    <a:pt x="1189797" y="871190"/>
                  </a:cubicBezTo>
                  <a:cubicBezTo>
                    <a:pt x="1141139" y="901851"/>
                    <a:pt x="1120474" y="863190"/>
                    <a:pt x="1097812" y="829196"/>
                  </a:cubicBezTo>
                  <a:cubicBezTo>
                    <a:pt x="1096479" y="827196"/>
                    <a:pt x="1095145" y="825863"/>
                    <a:pt x="1093812" y="824530"/>
                  </a:cubicBezTo>
                  <a:cubicBezTo>
                    <a:pt x="1059818" y="784536"/>
                    <a:pt x="1059151" y="768539"/>
                    <a:pt x="1088479" y="741875"/>
                  </a:cubicBezTo>
                  <a:cubicBezTo>
                    <a:pt x="1108810" y="723546"/>
                    <a:pt x="1128140" y="713881"/>
                    <a:pt x="1146471" y="712965"/>
                  </a:cubicBezTo>
                  <a:close/>
                  <a:moveTo>
                    <a:pt x="1411094" y="708549"/>
                  </a:moveTo>
                  <a:cubicBezTo>
                    <a:pt x="1443089" y="717212"/>
                    <a:pt x="1463085" y="741877"/>
                    <a:pt x="1473084" y="771872"/>
                  </a:cubicBezTo>
                  <a:cubicBezTo>
                    <a:pt x="1479081" y="789868"/>
                    <a:pt x="1459085" y="801867"/>
                    <a:pt x="1452419" y="817197"/>
                  </a:cubicBezTo>
                  <a:cubicBezTo>
                    <a:pt x="1446420" y="829196"/>
                    <a:pt x="1440422" y="839195"/>
                    <a:pt x="1448420" y="853192"/>
                  </a:cubicBezTo>
                  <a:cubicBezTo>
                    <a:pt x="1414425" y="860524"/>
                    <a:pt x="1392429" y="850526"/>
                    <a:pt x="1375099" y="825863"/>
                  </a:cubicBezTo>
                  <a:cubicBezTo>
                    <a:pt x="1363767" y="810533"/>
                    <a:pt x="1349102" y="796534"/>
                    <a:pt x="1335772" y="783202"/>
                  </a:cubicBezTo>
                  <a:cubicBezTo>
                    <a:pt x="1319106" y="767206"/>
                    <a:pt x="1319773" y="751874"/>
                    <a:pt x="1334438" y="735211"/>
                  </a:cubicBezTo>
                  <a:cubicBezTo>
                    <a:pt x="1355101" y="711881"/>
                    <a:pt x="1380430" y="700549"/>
                    <a:pt x="1411094" y="708549"/>
                  </a:cubicBezTo>
                  <a:close/>
                  <a:moveTo>
                    <a:pt x="1620391" y="686551"/>
                  </a:moveTo>
                  <a:cubicBezTo>
                    <a:pt x="1657053" y="686551"/>
                    <a:pt x="1679715" y="709879"/>
                    <a:pt x="1703044" y="733877"/>
                  </a:cubicBezTo>
                  <a:cubicBezTo>
                    <a:pt x="1713710" y="745207"/>
                    <a:pt x="1733039" y="757872"/>
                    <a:pt x="1731706" y="767871"/>
                  </a:cubicBezTo>
                  <a:cubicBezTo>
                    <a:pt x="1729706" y="786534"/>
                    <a:pt x="1722376" y="805863"/>
                    <a:pt x="1718376" y="825860"/>
                  </a:cubicBezTo>
                  <a:cubicBezTo>
                    <a:pt x="1715710" y="838524"/>
                    <a:pt x="1699045" y="843857"/>
                    <a:pt x="1691714" y="841857"/>
                  </a:cubicBezTo>
                  <a:cubicBezTo>
                    <a:pt x="1665716" y="835857"/>
                    <a:pt x="1634388" y="841190"/>
                    <a:pt x="1621058" y="805196"/>
                  </a:cubicBezTo>
                  <a:cubicBezTo>
                    <a:pt x="1612392" y="781201"/>
                    <a:pt x="1595729" y="761205"/>
                    <a:pt x="1585730" y="737874"/>
                  </a:cubicBezTo>
                  <a:cubicBezTo>
                    <a:pt x="1571065" y="703880"/>
                    <a:pt x="1584397" y="686551"/>
                    <a:pt x="1620391" y="686551"/>
                  </a:cubicBezTo>
                  <a:close/>
                  <a:moveTo>
                    <a:pt x="1892655" y="665253"/>
                  </a:moveTo>
                  <a:cubicBezTo>
                    <a:pt x="1898384" y="664514"/>
                    <a:pt x="1904341" y="664889"/>
                    <a:pt x="1910341" y="666555"/>
                  </a:cubicBezTo>
                  <a:cubicBezTo>
                    <a:pt x="1935002" y="673219"/>
                    <a:pt x="1956998" y="691217"/>
                    <a:pt x="1972996" y="711879"/>
                  </a:cubicBezTo>
                  <a:cubicBezTo>
                    <a:pt x="1984993" y="728544"/>
                    <a:pt x="2012321" y="737208"/>
                    <a:pt x="2009657" y="753206"/>
                  </a:cubicBezTo>
                  <a:cubicBezTo>
                    <a:pt x="2005657" y="791200"/>
                    <a:pt x="1994992" y="810529"/>
                    <a:pt x="1969663" y="819195"/>
                  </a:cubicBezTo>
                  <a:cubicBezTo>
                    <a:pt x="1945666" y="827194"/>
                    <a:pt x="1927003" y="817195"/>
                    <a:pt x="1914340" y="797866"/>
                  </a:cubicBezTo>
                  <a:cubicBezTo>
                    <a:pt x="1903675" y="781201"/>
                    <a:pt x="1889010" y="769203"/>
                    <a:pt x="1875013" y="755872"/>
                  </a:cubicBezTo>
                  <a:cubicBezTo>
                    <a:pt x="1858348" y="741208"/>
                    <a:pt x="1841686" y="721879"/>
                    <a:pt x="1852349" y="697216"/>
                  </a:cubicBezTo>
                  <a:cubicBezTo>
                    <a:pt x="1860349" y="679718"/>
                    <a:pt x="1875470" y="667471"/>
                    <a:pt x="1892655" y="665253"/>
                  </a:cubicBezTo>
                  <a:close/>
                  <a:moveTo>
                    <a:pt x="2305525" y="657555"/>
                  </a:moveTo>
                  <a:cubicBezTo>
                    <a:pt x="2309442" y="657721"/>
                    <a:pt x="2313275" y="658888"/>
                    <a:pt x="2316941" y="661887"/>
                  </a:cubicBezTo>
                  <a:cubicBezTo>
                    <a:pt x="2325607" y="669218"/>
                    <a:pt x="2319607" y="676551"/>
                    <a:pt x="2317607" y="683884"/>
                  </a:cubicBezTo>
                  <a:cubicBezTo>
                    <a:pt x="2306275" y="721212"/>
                    <a:pt x="2293611" y="729876"/>
                    <a:pt x="2244951" y="730542"/>
                  </a:cubicBezTo>
                  <a:cubicBezTo>
                    <a:pt x="2250950" y="715212"/>
                    <a:pt x="2256283" y="701880"/>
                    <a:pt x="2261614" y="689217"/>
                  </a:cubicBezTo>
                  <a:cubicBezTo>
                    <a:pt x="2267614" y="674551"/>
                    <a:pt x="2278279" y="663885"/>
                    <a:pt x="2293611" y="659221"/>
                  </a:cubicBezTo>
                  <a:cubicBezTo>
                    <a:pt x="2297610" y="658221"/>
                    <a:pt x="2301609" y="657388"/>
                    <a:pt x="2305525" y="657555"/>
                  </a:cubicBezTo>
                  <a:close/>
                  <a:moveTo>
                    <a:pt x="1736058" y="619124"/>
                  </a:moveTo>
                  <a:cubicBezTo>
                    <a:pt x="1770365" y="615687"/>
                    <a:pt x="1789862" y="630060"/>
                    <a:pt x="1806359" y="678552"/>
                  </a:cubicBezTo>
                  <a:cubicBezTo>
                    <a:pt x="1810358" y="689884"/>
                    <a:pt x="1834354" y="690550"/>
                    <a:pt x="1821688" y="709213"/>
                  </a:cubicBezTo>
                  <a:cubicBezTo>
                    <a:pt x="1812358" y="722545"/>
                    <a:pt x="1801693" y="735208"/>
                    <a:pt x="1785694" y="741874"/>
                  </a:cubicBezTo>
                  <a:cubicBezTo>
                    <a:pt x="1777031" y="745207"/>
                    <a:pt x="1767698" y="745873"/>
                    <a:pt x="1759033" y="742541"/>
                  </a:cubicBezTo>
                  <a:cubicBezTo>
                    <a:pt x="1714375" y="726544"/>
                    <a:pt x="1685713" y="673219"/>
                    <a:pt x="1696377" y="627895"/>
                  </a:cubicBezTo>
                  <a:cubicBezTo>
                    <a:pt x="1711541" y="623395"/>
                    <a:pt x="1724622" y="620270"/>
                    <a:pt x="1736058" y="619124"/>
                  </a:cubicBezTo>
                  <a:close/>
                  <a:moveTo>
                    <a:pt x="2179836" y="617938"/>
                  </a:moveTo>
                  <a:cubicBezTo>
                    <a:pt x="2181877" y="616771"/>
                    <a:pt x="2183794" y="616896"/>
                    <a:pt x="2185627" y="619228"/>
                  </a:cubicBezTo>
                  <a:cubicBezTo>
                    <a:pt x="2202959" y="641893"/>
                    <a:pt x="2236954" y="651224"/>
                    <a:pt x="2237620" y="687218"/>
                  </a:cubicBezTo>
                  <a:cubicBezTo>
                    <a:pt x="2238287" y="713215"/>
                    <a:pt x="2194959" y="755874"/>
                    <a:pt x="2163631" y="756541"/>
                  </a:cubicBezTo>
                  <a:cubicBezTo>
                    <a:pt x="2128970" y="757874"/>
                    <a:pt x="2099641" y="730545"/>
                    <a:pt x="2100974" y="693218"/>
                  </a:cubicBezTo>
                  <a:cubicBezTo>
                    <a:pt x="2101641" y="687885"/>
                    <a:pt x="2103641" y="679221"/>
                    <a:pt x="2104307" y="669888"/>
                  </a:cubicBezTo>
                  <a:cubicBezTo>
                    <a:pt x="2106307" y="651890"/>
                    <a:pt x="2108971" y="636560"/>
                    <a:pt x="2134302" y="645226"/>
                  </a:cubicBezTo>
                  <a:cubicBezTo>
                    <a:pt x="2140302" y="647226"/>
                    <a:pt x="2149632" y="640560"/>
                    <a:pt x="2156965" y="638560"/>
                  </a:cubicBezTo>
                  <a:cubicBezTo>
                    <a:pt x="2166464" y="636560"/>
                    <a:pt x="2173712" y="621438"/>
                    <a:pt x="2179836" y="617938"/>
                  </a:cubicBezTo>
                  <a:close/>
                  <a:moveTo>
                    <a:pt x="1272595" y="604867"/>
                  </a:moveTo>
                  <a:cubicBezTo>
                    <a:pt x="1289405" y="607899"/>
                    <a:pt x="1300779" y="621896"/>
                    <a:pt x="1311778" y="635892"/>
                  </a:cubicBezTo>
                  <a:cubicBezTo>
                    <a:pt x="1318442" y="644558"/>
                    <a:pt x="1323775" y="654557"/>
                    <a:pt x="1330441" y="663890"/>
                  </a:cubicBezTo>
                  <a:cubicBezTo>
                    <a:pt x="1344440" y="683219"/>
                    <a:pt x="1349104" y="699215"/>
                    <a:pt x="1322442" y="715213"/>
                  </a:cubicBezTo>
                  <a:cubicBezTo>
                    <a:pt x="1307779" y="723879"/>
                    <a:pt x="1299113" y="741209"/>
                    <a:pt x="1301113" y="761874"/>
                  </a:cubicBezTo>
                  <a:cubicBezTo>
                    <a:pt x="1303112" y="777204"/>
                    <a:pt x="1295780" y="788536"/>
                    <a:pt x="1277783" y="782537"/>
                  </a:cubicBezTo>
                  <a:cubicBezTo>
                    <a:pt x="1254452" y="775870"/>
                    <a:pt x="1199128" y="700549"/>
                    <a:pt x="1199128" y="677886"/>
                  </a:cubicBezTo>
                  <a:cubicBezTo>
                    <a:pt x="1199128" y="651891"/>
                    <a:pt x="1227123" y="613230"/>
                    <a:pt x="1253786" y="605897"/>
                  </a:cubicBezTo>
                  <a:cubicBezTo>
                    <a:pt x="1260785" y="604065"/>
                    <a:pt x="1266992" y="603857"/>
                    <a:pt x="1272595" y="604867"/>
                  </a:cubicBezTo>
                  <a:close/>
                  <a:moveTo>
                    <a:pt x="1516576" y="602149"/>
                  </a:moveTo>
                  <a:cubicBezTo>
                    <a:pt x="1524241" y="602065"/>
                    <a:pt x="1532074" y="604897"/>
                    <a:pt x="1539740" y="609897"/>
                  </a:cubicBezTo>
                  <a:cubicBezTo>
                    <a:pt x="1549071" y="615896"/>
                    <a:pt x="1556403" y="624562"/>
                    <a:pt x="1565069" y="631892"/>
                  </a:cubicBezTo>
                  <a:cubicBezTo>
                    <a:pt x="1586398" y="648557"/>
                    <a:pt x="1589065" y="665887"/>
                    <a:pt x="1573066" y="688551"/>
                  </a:cubicBezTo>
                  <a:cubicBezTo>
                    <a:pt x="1563736" y="701880"/>
                    <a:pt x="1558403" y="717879"/>
                    <a:pt x="1557070" y="734542"/>
                  </a:cubicBezTo>
                  <a:cubicBezTo>
                    <a:pt x="1554403" y="763870"/>
                    <a:pt x="1554403" y="763870"/>
                    <a:pt x="1523075" y="763870"/>
                  </a:cubicBezTo>
                  <a:cubicBezTo>
                    <a:pt x="1508410" y="765869"/>
                    <a:pt x="1496413" y="759872"/>
                    <a:pt x="1488413" y="745873"/>
                  </a:cubicBezTo>
                  <a:cubicBezTo>
                    <a:pt x="1485747" y="741207"/>
                    <a:pt x="1482414" y="737874"/>
                    <a:pt x="1479748" y="733208"/>
                  </a:cubicBezTo>
                  <a:cubicBezTo>
                    <a:pt x="1470417" y="718545"/>
                    <a:pt x="1443753" y="713212"/>
                    <a:pt x="1449752" y="691217"/>
                  </a:cubicBezTo>
                  <a:cubicBezTo>
                    <a:pt x="1457752" y="661889"/>
                    <a:pt x="1471750" y="633892"/>
                    <a:pt x="1494413" y="611897"/>
                  </a:cubicBezTo>
                  <a:cubicBezTo>
                    <a:pt x="1501411" y="605232"/>
                    <a:pt x="1508910" y="602232"/>
                    <a:pt x="1516576" y="602149"/>
                  </a:cubicBezTo>
                  <a:close/>
                  <a:moveTo>
                    <a:pt x="2024653" y="579486"/>
                  </a:moveTo>
                  <a:cubicBezTo>
                    <a:pt x="2048316" y="584567"/>
                    <a:pt x="2068979" y="603564"/>
                    <a:pt x="2086309" y="636558"/>
                  </a:cubicBezTo>
                  <a:cubicBezTo>
                    <a:pt x="2090975" y="643224"/>
                    <a:pt x="2089642" y="651224"/>
                    <a:pt x="2090309" y="662555"/>
                  </a:cubicBezTo>
                  <a:cubicBezTo>
                    <a:pt x="2088976" y="670552"/>
                    <a:pt x="2087643" y="681884"/>
                    <a:pt x="2084310" y="692550"/>
                  </a:cubicBezTo>
                  <a:cubicBezTo>
                    <a:pt x="2074311" y="729877"/>
                    <a:pt x="2041650" y="743873"/>
                    <a:pt x="2008322" y="724545"/>
                  </a:cubicBezTo>
                  <a:cubicBezTo>
                    <a:pt x="1976994" y="705880"/>
                    <a:pt x="1953666" y="679218"/>
                    <a:pt x="1935001" y="647890"/>
                  </a:cubicBezTo>
                  <a:cubicBezTo>
                    <a:pt x="1925671" y="631894"/>
                    <a:pt x="1929004" y="617896"/>
                    <a:pt x="1945000" y="605897"/>
                  </a:cubicBezTo>
                  <a:cubicBezTo>
                    <a:pt x="1974328" y="583235"/>
                    <a:pt x="2000990" y="574403"/>
                    <a:pt x="2024653" y="579486"/>
                  </a:cubicBezTo>
                  <a:close/>
                  <a:moveTo>
                    <a:pt x="2369011" y="559571"/>
                  </a:moveTo>
                  <a:cubicBezTo>
                    <a:pt x="2375093" y="559738"/>
                    <a:pt x="2381592" y="561571"/>
                    <a:pt x="2387591" y="563238"/>
                  </a:cubicBezTo>
                  <a:cubicBezTo>
                    <a:pt x="2391591" y="563904"/>
                    <a:pt x="2393590" y="567237"/>
                    <a:pt x="2392257" y="571903"/>
                  </a:cubicBezTo>
                  <a:cubicBezTo>
                    <a:pt x="2390924" y="581900"/>
                    <a:pt x="2348264" y="618561"/>
                    <a:pt x="2339599" y="616561"/>
                  </a:cubicBezTo>
                  <a:cubicBezTo>
                    <a:pt x="2336932" y="615894"/>
                    <a:pt x="2334268" y="613228"/>
                    <a:pt x="2333602" y="611230"/>
                  </a:cubicBezTo>
                  <a:cubicBezTo>
                    <a:pt x="2330935" y="592566"/>
                    <a:pt x="2342265" y="577903"/>
                    <a:pt x="2352931" y="565904"/>
                  </a:cubicBezTo>
                  <a:cubicBezTo>
                    <a:pt x="2357263" y="560904"/>
                    <a:pt x="2362929" y="559405"/>
                    <a:pt x="2369011" y="559571"/>
                  </a:cubicBezTo>
                  <a:close/>
                  <a:moveTo>
                    <a:pt x="1839019" y="545241"/>
                  </a:moveTo>
                  <a:cubicBezTo>
                    <a:pt x="1869014" y="551907"/>
                    <a:pt x="1908341" y="595235"/>
                    <a:pt x="1911674" y="626563"/>
                  </a:cubicBezTo>
                  <a:cubicBezTo>
                    <a:pt x="1912341" y="633896"/>
                    <a:pt x="1913674" y="640560"/>
                    <a:pt x="1903009" y="641893"/>
                  </a:cubicBezTo>
                  <a:cubicBezTo>
                    <a:pt x="1884346" y="643893"/>
                    <a:pt x="1866348" y="647226"/>
                    <a:pt x="1851018" y="650559"/>
                  </a:cubicBezTo>
                  <a:cubicBezTo>
                    <a:pt x="1818357" y="649892"/>
                    <a:pt x="1784363" y="616564"/>
                    <a:pt x="1783696" y="587235"/>
                  </a:cubicBezTo>
                  <a:cubicBezTo>
                    <a:pt x="1783029" y="560573"/>
                    <a:pt x="1811024" y="538577"/>
                    <a:pt x="1839019" y="545241"/>
                  </a:cubicBezTo>
                  <a:close/>
                  <a:moveTo>
                    <a:pt x="1636303" y="527995"/>
                  </a:moveTo>
                  <a:cubicBezTo>
                    <a:pt x="1651550" y="530244"/>
                    <a:pt x="1666381" y="537910"/>
                    <a:pt x="1678379" y="550574"/>
                  </a:cubicBezTo>
                  <a:cubicBezTo>
                    <a:pt x="1699043" y="573237"/>
                    <a:pt x="1710375" y="597235"/>
                    <a:pt x="1697043" y="627230"/>
                  </a:cubicBezTo>
                  <a:cubicBezTo>
                    <a:pt x="1683711" y="622564"/>
                    <a:pt x="1684378" y="636561"/>
                    <a:pt x="1679712" y="641893"/>
                  </a:cubicBezTo>
                  <a:cubicBezTo>
                    <a:pt x="1655050" y="673222"/>
                    <a:pt x="1618389" y="673222"/>
                    <a:pt x="1593727" y="640560"/>
                  </a:cubicBezTo>
                  <a:cubicBezTo>
                    <a:pt x="1587061" y="631897"/>
                    <a:pt x="1580397" y="622564"/>
                    <a:pt x="1575731" y="612565"/>
                  </a:cubicBezTo>
                  <a:cubicBezTo>
                    <a:pt x="1563732" y="585903"/>
                    <a:pt x="1571731" y="551908"/>
                    <a:pt x="1591727" y="537909"/>
                  </a:cubicBezTo>
                  <a:cubicBezTo>
                    <a:pt x="1605392" y="528911"/>
                    <a:pt x="1621056" y="525745"/>
                    <a:pt x="1636303" y="527995"/>
                  </a:cubicBezTo>
                  <a:close/>
                  <a:moveTo>
                    <a:pt x="2246950" y="523245"/>
                  </a:moveTo>
                  <a:cubicBezTo>
                    <a:pt x="2264948" y="522578"/>
                    <a:pt x="2312940" y="569905"/>
                    <a:pt x="2312940" y="589234"/>
                  </a:cubicBezTo>
                  <a:cubicBezTo>
                    <a:pt x="2312940" y="615898"/>
                    <a:pt x="2298943" y="633894"/>
                    <a:pt x="2274945" y="642560"/>
                  </a:cubicBezTo>
                  <a:cubicBezTo>
                    <a:pt x="2249616" y="651892"/>
                    <a:pt x="2234286" y="637227"/>
                    <a:pt x="2220954" y="618564"/>
                  </a:cubicBezTo>
                  <a:cubicBezTo>
                    <a:pt x="2195625" y="583237"/>
                    <a:pt x="2201624" y="545909"/>
                    <a:pt x="2235619" y="527911"/>
                  </a:cubicBezTo>
                  <a:cubicBezTo>
                    <a:pt x="2238950" y="525911"/>
                    <a:pt x="2242950" y="523245"/>
                    <a:pt x="2246950" y="523245"/>
                  </a:cubicBezTo>
                  <a:close/>
                  <a:moveTo>
                    <a:pt x="1400012" y="519996"/>
                  </a:moveTo>
                  <a:cubicBezTo>
                    <a:pt x="1411427" y="522746"/>
                    <a:pt x="1421759" y="529578"/>
                    <a:pt x="1431092" y="540576"/>
                  </a:cubicBezTo>
                  <a:cubicBezTo>
                    <a:pt x="1437756" y="548575"/>
                    <a:pt x="1442422" y="557908"/>
                    <a:pt x="1449755" y="564571"/>
                  </a:cubicBezTo>
                  <a:cubicBezTo>
                    <a:pt x="1471751" y="586570"/>
                    <a:pt x="1476417" y="603899"/>
                    <a:pt x="1443089" y="620564"/>
                  </a:cubicBezTo>
                  <a:cubicBezTo>
                    <a:pt x="1429758" y="627230"/>
                    <a:pt x="1427759" y="643893"/>
                    <a:pt x="1425092" y="657891"/>
                  </a:cubicBezTo>
                  <a:cubicBezTo>
                    <a:pt x="1419759" y="679221"/>
                    <a:pt x="1405094" y="686553"/>
                    <a:pt x="1381765" y="687220"/>
                  </a:cubicBezTo>
                  <a:cubicBezTo>
                    <a:pt x="1380432" y="687220"/>
                    <a:pt x="1376432" y="686553"/>
                    <a:pt x="1372432" y="685886"/>
                  </a:cubicBezTo>
                  <a:cubicBezTo>
                    <a:pt x="1349770" y="679221"/>
                    <a:pt x="1319108" y="626563"/>
                    <a:pt x="1317108" y="589235"/>
                  </a:cubicBezTo>
                  <a:cubicBezTo>
                    <a:pt x="1315775" y="559907"/>
                    <a:pt x="1332440" y="535909"/>
                    <a:pt x="1362435" y="523913"/>
                  </a:cubicBezTo>
                  <a:cubicBezTo>
                    <a:pt x="1376099" y="518580"/>
                    <a:pt x="1388597" y="517247"/>
                    <a:pt x="1400012" y="519996"/>
                  </a:cubicBezTo>
                  <a:close/>
                  <a:moveTo>
                    <a:pt x="2109340" y="481773"/>
                  </a:moveTo>
                  <a:cubicBezTo>
                    <a:pt x="2119390" y="482794"/>
                    <a:pt x="2128972" y="486252"/>
                    <a:pt x="2136971" y="492584"/>
                  </a:cubicBezTo>
                  <a:cubicBezTo>
                    <a:pt x="2156300" y="507249"/>
                    <a:pt x="2177632" y="522579"/>
                    <a:pt x="2184298" y="550575"/>
                  </a:cubicBezTo>
                  <a:cubicBezTo>
                    <a:pt x="2179631" y="565240"/>
                    <a:pt x="2176965" y="580570"/>
                    <a:pt x="2170299" y="594569"/>
                  </a:cubicBezTo>
                  <a:cubicBezTo>
                    <a:pt x="2155634" y="624564"/>
                    <a:pt x="2127638" y="631230"/>
                    <a:pt x="2101643" y="609899"/>
                  </a:cubicBezTo>
                  <a:cubicBezTo>
                    <a:pt x="2080313" y="591902"/>
                    <a:pt x="2061648" y="571906"/>
                    <a:pt x="2042319" y="551908"/>
                  </a:cubicBezTo>
                  <a:cubicBezTo>
                    <a:pt x="2035653" y="545242"/>
                    <a:pt x="2033653" y="536578"/>
                    <a:pt x="2036319" y="526579"/>
                  </a:cubicBezTo>
                  <a:cubicBezTo>
                    <a:pt x="2044819" y="497583"/>
                    <a:pt x="2079188" y="478711"/>
                    <a:pt x="2109340" y="481773"/>
                  </a:cubicBezTo>
                  <a:close/>
                  <a:moveTo>
                    <a:pt x="2432253" y="463921"/>
                  </a:moveTo>
                  <a:cubicBezTo>
                    <a:pt x="2439586" y="462588"/>
                    <a:pt x="2440253" y="466587"/>
                    <a:pt x="2440919" y="472587"/>
                  </a:cubicBezTo>
                  <a:cubicBezTo>
                    <a:pt x="2442919" y="489249"/>
                    <a:pt x="2423587" y="517244"/>
                    <a:pt x="2410256" y="517244"/>
                  </a:cubicBezTo>
                  <a:cubicBezTo>
                    <a:pt x="2402923" y="517244"/>
                    <a:pt x="2402923" y="513911"/>
                    <a:pt x="2402923" y="507914"/>
                  </a:cubicBezTo>
                  <a:cubicBezTo>
                    <a:pt x="2404923" y="489916"/>
                    <a:pt x="2420254" y="465254"/>
                    <a:pt x="2432253" y="463921"/>
                  </a:cubicBezTo>
                  <a:close/>
                  <a:moveTo>
                    <a:pt x="1749066" y="452581"/>
                  </a:moveTo>
                  <a:cubicBezTo>
                    <a:pt x="1762157" y="452674"/>
                    <a:pt x="1772531" y="463923"/>
                    <a:pt x="1781030" y="475921"/>
                  </a:cubicBezTo>
                  <a:cubicBezTo>
                    <a:pt x="1796359" y="498584"/>
                    <a:pt x="1808358" y="520580"/>
                    <a:pt x="1781696" y="544578"/>
                  </a:cubicBezTo>
                  <a:cubicBezTo>
                    <a:pt x="1772364" y="552575"/>
                    <a:pt x="1768365" y="567241"/>
                    <a:pt x="1761699" y="578573"/>
                  </a:cubicBezTo>
                  <a:cubicBezTo>
                    <a:pt x="1759032" y="583239"/>
                    <a:pt x="1759032" y="591903"/>
                    <a:pt x="1749702" y="589903"/>
                  </a:cubicBezTo>
                  <a:cubicBezTo>
                    <a:pt x="1735703" y="588570"/>
                    <a:pt x="1673048" y="527912"/>
                    <a:pt x="1676381" y="515249"/>
                  </a:cubicBezTo>
                  <a:cubicBezTo>
                    <a:pt x="1685046" y="485918"/>
                    <a:pt x="1711041" y="470588"/>
                    <a:pt x="1735037" y="456590"/>
                  </a:cubicBezTo>
                  <a:cubicBezTo>
                    <a:pt x="1740036" y="453757"/>
                    <a:pt x="1744702" y="452549"/>
                    <a:pt x="1749066" y="452581"/>
                  </a:cubicBezTo>
                  <a:close/>
                  <a:moveTo>
                    <a:pt x="1971259" y="450122"/>
                  </a:moveTo>
                  <a:cubicBezTo>
                    <a:pt x="1996286" y="449841"/>
                    <a:pt x="2023656" y="459589"/>
                    <a:pt x="2035655" y="474588"/>
                  </a:cubicBezTo>
                  <a:cubicBezTo>
                    <a:pt x="2038988" y="478588"/>
                    <a:pt x="2042988" y="483919"/>
                    <a:pt x="2036988" y="487252"/>
                  </a:cubicBezTo>
                  <a:cubicBezTo>
                    <a:pt x="2016992" y="497250"/>
                    <a:pt x="2016992" y="519247"/>
                    <a:pt x="2007660" y="535912"/>
                  </a:cubicBezTo>
                  <a:cubicBezTo>
                    <a:pt x="1988995" y="569907"/>
                    <a:pt x="1919674" y="575906"/>
                    <a:pt x="1893010" y="547242"/>
                  </a:cubicBezTo>
                  <a:cubicBezTo>
                    <a:pt x="1885679" y="538578"/>
                    <a:pt x="1889677" y="530579"/>
                    <a:pt x="1891676" y="521913"/>
                  </a:cubicBezTo>
                  <a:cubicBezTo>
                    <a:pt x="1891010" y="491918"/>
                    <a:pt x="1912341" y="466589"/>
                    <a:pt x="1947669" y="453923"/>
                  </a:cubicBezTo>
                  <a:cubicBezTo>
                    <a:pt x="1954835" y="451424"/>
                    <a:pt x="1962916" y="450216"/>
                    <a:pt x="1971259" y="450122"/>
                  </a:cubicBezTo>
                  <a:close/>
                  <a:moveTo>
                    <a:pt x="2318459" y="450006"/>
                  </a:moveTo>
                  <a:cubicBezTo>
                    <a:pt x="2324146" y="450548"/>
                    <a:pt x="2329770" y="452256"/>
                    <a:pt x="2334936" y="455256"/>
                  </a:cubicBezTo>
                  <a:cubicBezTo>
                    <a:pt x="2342935" y="459922"/>
                    <a:pt x="2351599" y="463255"/>
                    <a:pt x="2359598" y="467921"/>
                  </a:cubicBezTo>
                  <a:cubicBezTo>
                    <a:pt x="2372264" y="475918"/>
                    <a:pt x="2394927" y="478585"/>
                    <a:pt x="2385594" y="501915"/>
                  </a:cubicBezTo>
                  <a:cubicBezTo>
                    <a:pt x="2376930" y="522578"/>
                    <a:pt x="2363598" y="541241"/>
                    <a:pt x="2344935" y="543240"/>
                  </a:cubicBezTo>
                  <a:cubicBezTo>
                    <a:pt x="2290275" y="543240"/>
                    <a:pt x="2259614" y="508579"/>
                    <a:pt x="2276279" y="473254"/>
                  </a:cubicBezTo>
                  <a:cubicBezTo>
                    <a:pt x="2283777" y="457256"/>
                    <a:pt x="2301399" y="448382"/>
                    <a:pt x="2318459" y="450006"/>
                  </a:cubicBezTo>
                  <a:close/>
                  <a:moveTo>
                    <a:pt x="1483996" y="439510"/>
                  </a:moveTo>
                  <a:cubicBezTo>
                    <a:pt x="1506075" y="435594"/>
                    <a:pt x="1529405" y="440593"/>
                    <a:pt x="1543737" y="456590"/>
                  </a:cubicBezTo>
                  <a:cubicBezTo>
                    <a:pt x="1557733" y="472587"/>
                    <a:pt x="1568398" y="491918"/>
                    <a:pt x="1581728" y="508582"/>
                  </a:cubicBezTo>
                  <a:cubicBezTo>
                    <a:pt x="1589061" y="517914"/>
                    <a:pt x="1585061" y="522580"/>
                    <a:pt x="1577064" y="527913"/>
                  </a:cubicBezTo>
                  <a:cubicBezTo>
                    <a:pt x="1566399" y="535912"/>
                    <a:pt x="1559733" y="547909"/>
                    <a:pt x="1555733" y="560575"/>
                  </a:cubicBezTo>
                  <a:cubicBezTo>
                    <a:pt x="1551734" y="571238"/>
                    <a:pt x="1553067" y="587904"/>
                    <a:pt x="1536404" y="573905"/>
                  </a:cubicBezTo>
                  <a:cubicBezTo>
                    <a:pt x="1475748" y="590570"/>
                    <a:pt x="1464416" y="533246"/>
                    <a:pt x="1432422" y="507248"/>
                  </a:cubicBezTo>
                  <a:cubicBezTo>
                    <a:pt x="1423090" y="499918"/>
                    <a:pt x="1426423" y="486586"/>
                    <a:pt x="1431755" y="475920"/>
                  </a:cubicBezTo>
                  <a:cubicBezTo>
                    <a:pt x="1441087" y="456257"/>
                    <a:pt x="1461916" y="443426"/>
                    <a:pt x="1483996" y="439510"/>
                  </a:cubicBezTo>
                  <a:close/>
                  <a:moveTo>
                    <a:pt x="1860349" y="377271"/>
                  </a:moveTo>
                  <a:cubicBezTo>
                    <a:pt x="1892344" y="379271"/>
                    <a:pt x="1903010" y="404600"/>
                    <a:pt x="1916340" y="425931"/>
                  </a:cubicBezTo>
                  <a:cubicBezTo>
                    <a:pt x="1927672" y="444594"/>
                    <a:pt x="1907010" y="449261"/>
                    <a:pt x="1899010" y="459260"/>
                  </a:cubicBezTo>
                  <a:cubicBezTo>
                    <a:pt x="1885678" y="475256"/>
                    <a:pt x="1866349" y="485922"/>
                    <a:pt x="1867682" y="511918"/>
                  </a:cubicBezTo>
                  <a:cubicBezTo>
                    <a:pt x="1868349" y="526581"/>
                    <a:pt x="1856350" y="524583"/>
                    <a:pt x="1849017" y="516584"/>
                  </a:cubicBezTo>
                  <a:cubicBezTo>
                    <a:pt x="1829021" y="495252"/>
                    <a:pt x="1809691" y="473256"/>
                    <a:pt x="1790360" y="451260"/>
                  </a:cubicBezTo>
                  <a:cubicBezTo>
                    <a:pt x="1783027" y="442595"/>
                    <a:pt x="1781027" y="432595"/>
                    <a:pt x="1788360" y="423265"/>
                  </a:cubicBezTo>
                  <a:cubicBezTo>
                    <a:pt x="1806358" y="397934"/>
                    <a:pt x="1833021" y="385270"/>
                    <a:pt x="1860349" y="377271"/>
                  </a:cubicBezTo>
                  <a:close/>
                  <a:moveTo>
                    <a:pt x="2394257" y="367272"/>
                  </a:moveTo>
                  <a:cubicBezTo>
                    <a:pt x="2411589" y="371936"/>
                    <a:pt x="2438250" y="371272"/>
                    <a:pt x="2440917" y="397267"/>
                  </a:cubicBezTo>
                  <a:cubicBezTo>
                    <a:pt x="2444250" y="428595"/>
                    <a:pt x="2417588" y="454590"/>
                    <a:pt x="2380927" y="455923"/>
                  </a:cubicBezTo>
                  <a:cubicBezTo>
                    <a:pt x="2364929" y="453923"/>
                    <a:pt x="2343600" y="454590"/>
                    <a:pt x="2342267" y="427262"/>
                  </a:cubicBezTo>
                  <a:cubicBezTo>
                    <a:pt x="2341600" y="404599"/>
                    <a:pt x="2375595" y="362606"/>
                    <a:pt x="2394257" y="367272"/>
                  </a:cubicBezTo>
                  <a:close/>
                  <a:moveTo>
                    <a:pt x="1615048" y="352411"/>
                  </a:moveTo>
                  <a:cubicBezTo>
                    <a:pt x="1627181" y="352859"/>
                    <a:pt x="1639388" y="356108"/>
                    <a:pt x="1650386" y="362607"/>
                  </a:cubicBezTo>
                  <a:cubicBezTo>
                    <a:pt x="1677048" y="377938"/>
                    <a:pt x="1691047" y="404600"/>
                    <a:pt x="1707043" y="429262"/>
                  </a:cubicBezTo>
                  <a:cubicBezTo>
                    <a:pt x="1713709" y="439261"/>
                    <a:pt x="1710376" y="451258"/>
                    <a:pt x="1697711" y="453924"/>
                  </a:cubicBezTo>
                  <a:cubicBezTo>
                    <a:pt x="1674382" y="459257"/>
                    <a:pt x="1662383" y="475922"/>
                    <a:pt x="1649053" y="493251"/>
                  </a:cubicBezTo>
                  <a:cubicBezTo>
                    <a:pt x="1633721" y="513915"/>
                    <a:pt x="1615725" y="515913"/>
                    <a:pt x="1597060" y="498583"/>
                  </a:cubicBezTo>
                  <a:cubicBezTo>
                    <a:pt x="1571065" y="473255"/>
                    <a:pt x="1548402" y="445260"/>
                    <a:pt x="1542403" y="411933"/>
                  </a:cubicBezTo>
                  <a:cubicBezTo>
                    <a:pt x="1542903" y="374938"/>
                    <a:pt x="1578648" y="351068"/>
                    <a:pt x="1615048" y="352411"/>
                  </a:cubicBezTo>
                  <a:close/>
                  <a:moveTo>
                    <a:pt x="2060149" y="352275"/>
                  </a:moveTo>
                  <a:cubicBezTo>
                    <a:pt x="2072147" y="348942"/>
                    <a:pt x="2084978" y="349941"/>
                    <a:pt x="2096310" y="355940"/>
                  </a:cubicBezTo>
                  <a:cubicBezTo>
                    <a:pt x="2110975" y="363939"/>
                    <a:pt x="2123639" y="373938"/>
                    <a:pt x="2132971" y="387268"/>
                  </a:cubicBezTo>
                  <a:cubicBezTo>
                    <a:pt x="2133638" y="394601"/>
                    <a:pt x="2128305" y="396600"/>
                    <a:pt x="2124305" y="399267"/>
                  </a:cubicBezTo>
                  <a:cubicBezTo>
                    <a:pt x="2114975" y="407266"/>
                    <a:pt x="2108309" y="417265"/>
                    <a:pt x="2107642" y="430595"/>
                  </a:cubicBezTo>
                  <a:cubicBezTo>
                    <a:pt x="2106309" y="457258"/>
                    <a:pt x="2090310" y="459258"/>
                    <a:pt x="2068981" y="450594"/>
                  </a:cubicBezTo>
                  <a:cubicBezTo>
                    <a:pt x="2057649" y="445927"/>
                    <a:pt x="2046985" y="438595"/>
                    <a:pt x="2039652" y="429262"/>
                  </a:cubicBezTo>
                  <a:cubicBezTo>
                    <a:pt x="2026320" y="413266"/>
                    <a:pt x="2012990" y="396600"/>
                    <a:pt x="2028987" y="374605"/>
                  </a:cubicBezTo>
                  <a:cubicBezTo>
                    <a:pt x="2036986" y="363273"/>
                    <a:pt x="2048151" y="355608"/>
                    <a:pt x="2060149" y="352275"/>
                  </a:cubicBezTo>
                  <a:close/>
                  <a:moveTo>
                    <a:pt x="2500243" y="343276"/>
                  </a:moveTo>
                  <a:cubicBezTo>
                    <a:pt x="2508907" y="383937"/>
                    <a:pt x="2490244" y="403267"/>
                    <a:pt x="2456914" y="421265"/>
                  </a:cubicBezTo>
                  <a:cubicBezTo>
                    <a:pt x="2465580" y="389937"/>
                    <a:pt x="2470913" y="361939"/>
                    <a:pt x="2500243" y="343276"/>
                  </a:cubicBezTo>
                  <a:close/>
                  <a:moveTo>
                    <a:pt x="2271613" y="319282"/>
                  </a:moveTo>
                  <a:cubicBezTo>
                    <a:pt x="2288276" y="321281"/>
                    <a:pt x="2339601" y="359940"/>
                    <a:pt x="2339601" y="372606"/>
                  </a:cubicBezTo>
                  <a:cubicBezTo>
                    <a:pt x="2338935" y="395269"/>
                    <a:pt x="2324936" y="411934"/>
                    <a:pt x="2308273" y="426597"/>
                  </a:cubicBezTo>
                  <a:cubicBezTo>
                    <a:pt x="2294275" y="439263"/>
                    <a:pt x="2277612" y="438596"/>
                    <a:pt x="2262947" y="428597"/>
                  </a:cubicBezTo>
                  <a:cubicBezTo>
                    <a:pt x="2241618" y="415267"/>
                    <a:pt x="2226953" y="395269"/>
                    <a:pt x="2218287" y="371939"/>
                  </a:cubicBezTo>
                  <a:cubicBezTo>
                    <a:pt x="2209623" y="350610"/>
                    <a:pt x="2245617" y="316615"/>
                    <a:pt x="2271613" y="319282"/>
                  </a:cubicBezTo>
                  <a:close/>
                  <a:moveTo>
                    <a:pt x="1978327" y="293951"/>
                  </a:moveTo>
                  <a:cubicBezTo>
                    <a:pt x="2003658" y="293951"/>
                    <a:pt x="2016321" y="310614"/>
                    <a:pt x="2027653" y="329945"/>
                  </a:cubicBezTo>
                  <a:cubicBezTo>
                    <a:pt x="2039650" y="349274"/>
                    <a:pt x="2019654" y="353941"/>
                    <a:pt x="2012988" y="364606"/>
                  </a:cubicBezTo>
                  <a:cubicBezTo>
                    <a:pt x="2007655" y="373272"/>
                    <a:pt x="1997659" y="381936"/>
                    <a:pt x="1997659" y="390601"/>
                  </a:cubicBezTo>
                  <a:cubicBezTo>
                    <a:pt x="1998325" y="419930"/>
                    <a:pt x="1976994" y="419263"/>
                    <a:pt x="1958331" y="423263"/>
                  </a:cubicBezTo>
                  <a:cubicBezTo>
                    <a:pt x="1937669" y="427929"/>
                    <a:pt x="1932336" y="411264"/>
                    <a:pt x="1923670" y="399267"/>
                  </a:cubicBezTo>
                  <a:cubicBezTo>
                    <a:pt x="1887676" y="347941"/>
                    <a:pt x="1888343" y="347941"/>
                    <a:pt x="1939669" y="311947"/>
                  </a:cubicBezTo>
                  <a:cubicBezTo>
                    <a:pt x="1966331" y="293951"/>
                    <a:pt x="1966331" y="293951"/>
                    <a:pt x="1978327" y="293951"/>
                  </a:cubicBezTo>
                  <a:close/>
                  <a:moveTo>
                    <a:pt x="1754368" y="283285"/>
                  </a:moveTo>
                  <a:cubicBezTo>
                    <a:pt x="1784363" y="283285"/>
                    <a:pt x="1828356" y="327946"/>
                    <a:pt x="1827023" y="357941"/>
                  </a:cubicBezTo>
                  <a:cubicBezTo>
                    <a:pt x="1826356" y="371940"/>
                    <a:pt x="1814357" y="378604"/>
                    <a:pt x="1802359" y="381937"/>
                  </a:cubicBezTo>
                  <a:cubicBezTo>
                    <a:pt x="1780363" y="388603"/>
                    <a:pt x="1763700" y="399935"/>
                    <a:pt x="1757035" y="423264"/>
                  </a:cubicBezTo>
                  <a:cubicBezTo>
                    <a:pt x="1753035" y="437263"/>
                    <a:pt x="1745703" y="430597"/>
                    <a:pt x="1739037" y="426597"/>
                  </a:cubicBezTo>
                  <a:cubicBezTo>
                    <a:pt x="1726373" y="419265"/>
                    <a:pt x="1718374" y="407268"/>
                    <a:pt x="1709709" y="395936"/>
                  </a:cubicBezTo>
                  <a:cubicBezTo>
                    <a:pt x="1701709" y="385270"/>
                    <a:pt x="1695046" y="373940"/>
                    <a:pt x="1686380" y="363940"/>
                  </a:cubicBezTo>
                  <a:cubicBezTo>
                    <a:pt x="1657052" y="329279"/>
                    <a:pt x="1659718" y="317280"/>
                    <a:pt x="1701709" y="295951"/>
                  </a:cubicBezTo>
                  <a:cubicBezTo>
                    <a:pt x="1718374" y="287285"/>
                    <a:pt x="1735704" y="281952"/>
                    <a:pt x="1754368" y="283285"/>
                  </a:cubicBezTo>
                  <a:close/>
                  <a:moveTo>
                    <a:pt x="2169630" y="269290"/>
                  </a:moveTo>
                  <a:cubicBezTo>
                    <a:pt x="2192293" y="266624"/>
                    <a:pt x="2201625" y="284622"/>
                    <a:pt x="2213624" y="297952"/>
                  </a:cubicBezTo>
                  <a:cubicBezTo>
                    <a:pt x="2225621" y="310617"/>
                    <a:pt x="2211625" y="318617"/>
                    <a:pt x="2206958" y="327280"/>
                  </a:cubicBezTo>
                  <a:cubicBezTo>
                    <a:pt x="2183627" y="369941"/>
                    <a:pt x="2190293" y="397936"/>
                    <a:pt x="2232287" y="429931"/>
                  </a:cubicBezTo>
                  <a:cubicBezTo>
                    <a:pt x="2268949" y="457259"/>
                    <a:pt x="2270948" y="473925"/>
                    <a:pt x="2242953" y="507253"/>
                  </a:cubicBezTo>
                  <a:cubicBezTo>
                    <a:pt x="2232287" y="519918"/>
                    <a:pt x="2219622" y="523915"/>
                    <a:pt x="2204958" y="516585"/>
                  </a:cubicBezTo>
                  <a:cubicBezTo>
                    <a:pt x="2180963" y="504586"/>
                    <a:pt x="2158298" y="489921"/>
                    <a:pt x="2140302" y="469925"/>
                  </a:cubicBezTo>
                  <a:cubicBezTo>
                    <a:pt x="2117637" y="444596"/>
                    <a:pt x="2122970" y="421932"/>
                    <a:pt x="2154299" y="406602"/>
                  </a:cubicBezTo>
                  <a:cubicBezTo>
                    <a:pt x="2160965" y="403269"/>
                    <a:pt x="2167631" y="401269"/>
                    <a:pt x="2173630" y="397936"/>
                  </a:cubicBezTo>
                  <a:cubicBezTo>
                    <a:pt x="2178296" y="395270"/>
                    <a:pt x="2186960" y="394603"/>
                    <a:pt x="2185627" y="385939"/>
                  </a:cubicBezTo>
                  <a:cubicBezTo>
                    <a:pt x="2184294" y="378607"/>
                    <a:pt x="2180296" y="373940"/>
                    <a:pt x="2170964" y="373274"/>
                  </a:cubicBezTo>
                  <a:cubicBezTo>
                    <a:pt x="2159631" y="372607"/>
                    <a:pt x="2149632" y="367274"/>
                    <a:pt x="2140302" y="359942"/>
                  </a:cubicBezTo>
                  <a:cubicBezTo>
                    <a:pt x="2122304" y="346612"/>
                    <a:pt x="2106307" y="329947"/>
                    <a:pt x="2114306" y="305951"/>
                  </a:cubicBezTo>
                  <a:cubicBezTo>
                    <a:pt x="2122970" y="282622"/>
                    <a:pt x="2144301" y="271956"/>
                    <a:pt x="2169630" y="269290"/>
                  </a:cubicBezTo>
                  <a:close/>
                  <a:moveTo>
                    <a:pt x="2510739" y="264621"/>
                  </a:moveTo>
                  <a:cubicBezTo>
                    <a:pt x="2513905" y="265788"/>
                    <a:pt x="2516904" y="268621"/>
                    <a:pt x="2518903" y="271954"/>
                  </a:cubicBezTo>
                  <a:cubicBezTo>
                    <a:pt x="2528902" y="287285"/>
                    <a:pt x="2530235" y="300617"/>
                    <a:pt x="2510239" y="309948"/>
                  </a:cubicBezTo>
                  <a:cubicBezTo>
                    <a:pt x="2506239" y="295951"/>
                    <a:pt x="2487574" y="284618"/>
                    <a:pt x="2501573" y="267288"/>
                  </a:cubicBezTo>
                  <a:cubicBezTo>
                    <a:pt x="2504239" y="263954"/>
                    <a:pt x="2507572" y="263455"/>
                    <a:pt x="2510739" y="264621"/>
                  </a:cubicBezTo>
                  <a:close/>
                  <a:moveTo>
                    <a:pt x="2360931" y="239295"/>
                  </a:moveTo>
                  <a:cubicBezTo>
                    <a:pt x="2388260" y="243294"/>
                    <a:pt x="2411589" y="265290"/>
                    <a:pt x="2443583" y="251960"/>
                  </a:cubicBezTo>
                  <a:cubicBezTo>
                    <a:pt x="2467581" y="242628"/>
                    <a:pt x="2491577" y="273956"/>
                    <a:pt x="2484244" y="299285"/>
                  </a:cubicBezTo>
                  <a:cubicBezTo>
                    <a:pt x="2479578" y="314616"/>
                    <a:pt x="2474245" y="330612"/>
                    <a:pt x="2466248" y="344611"/>
                  </a:cubicBezTo>
                  <a:cubicBezTo>
                    <a:pt x="2458915" y="357943"/>
                    <a:pt x="2448250" y="367273"/>
                    <a:pt x="2430920" y="357943"/>
                  </a:cubicBezTo>
                  <a:cubicBezTo>
                    <a:pt x="2416255" y="349277"/>
                    <a:pt x="2403589" y="339945"/>
                    <a:pt x="2414255" y="319282"/>
                  </a:cubicBezTo>
                  <a:cubicBezTo>
                    <a:pt x="2422921" y="302618"/>
                    <a:pt x="2426920" y="284621"/>
                    <a:pt x="2407589" y="262626"/>
                  </a:cubicBezTo>
                  <a:cubicBezTo>
                    <a:pt x="2406922" y="273289"/>
                    <a:pt x="2406922" y="276622"/>
                    <a:pt x="2406922" y="280622"/>
                  </a:cubicBezTo>
                  <a:cubicBezTo>
                    <a:pt x="2404923" y="307284"/>
                    <a:pt x="2405589" y="335279"/>
                    <a:pt x="2371595" y="343944"/>
                  </a:cubicBezTo>
                  <a:cubicBezTo>
                    <a:pt x="2350932" y="349277"/>
                    <a:pt x="2295608" y="324615"/>
                    <a:pt x="2284943" y="305951"/>
                  </a:cubicBezTo>
                  <a:cubicBezTo>
                    <a:pt x="2282943" y="301951"/>
                    <a:pt x="2280943" y="295954"/>
                    <a:pt x="2281610" y="291288"/>
                  </a:cubicBezTo>
                  <a:cubicBezTo>
                    <a:pt x="2284943" y="260626"/>
                    <a:pt x="2331603" y="234629"/>
                    <a:pt x="2360931" y="239295"/>
                  </a:cubicBezTo>
                  <a:close/>
                  <a:moveTo>
                    <a:pt x="2080313" y="214632"/>
                  </a:moveTo>
                  <a:cubicBezTo>
                    <a:pt x="2106974" y="214632"/>
                    <a:pt x="2118305" y="234628"/>
                    <a:pt x="2130970" y="251293"/>
                  </a:cubicBezTo>
                  <a:cubicBezTo>
                    <a:pt x="2138302" y="260626"/>
                    <a:pt x="2128970" y="263292"/>
                    <a:pt x="2122971" y="266623"/>
                  </a:cubicBezTo>
                  <a:cubicBezTo>
                    <a:pt x="2108308" y="275289"/>
                    <a:pt x="2097642" y="285955"/>
                    <a:pt x="2092309" y="303285"/>
                  </a:cubicBezTo>
                  <a:cubicBezTo>
                    <a:pt x="2085643" y="326616"/>
                    <a:pt x="2062315" y="333280"/>
                    <a:pt x="2046318" y="315283"/>
                  </a:cubicBezTo>
                  <a:cubicBezTo>
                    <a:pt x="2034320" y="301285"/>
                    <a:pt x="2026321" y="283288"/>
                    <a:pt x="2015657" y="267290"/>
                  </a:cubicBezTo>
                  <a:cubicBezTo>
                    <a:pt x="2006991" y="254626"/>
                    <a:pt x="2014990" y="238628"/>
                    <a:pt x="2028987" y="230630"/>
                  </a:cubicBezTo>
                  <a:cubicBezTo>
                    <a:pt x="2044985" y="221298"/>
                    <a:pt x="2062981" y="215965"/>
                    <a:pt x="2080313" y="214632"/>
                  </a:cubicBezTo>
                  <a:close/>
                  <a:moveTo>
                    <a:pt x="1855851" y="197802"/>
                  </a:moveTo>
                  <a:cubicBezTo>
                    <a:pt x="1869015" y="197468"/>
                    <a:pt x="1882346" y="200635"/>
                    <a:pt x="1895677" y="206634"/>
                  </a:cubicBezTo>
                  <a:cubicBezTo>
                    <a:pt x="1924339" y="219297"/>
                    <a:pt x="1929006" y="249292"/>
                    <a:pt x="1939671" y="273289"/>
                  </a:cubicBezTo>
                  <a:cubicBezTo>
                    <a:pt x="1944338" y="283286"/>
                    <a:pt x="1931672" y="291285"/>
                    <a:pt x="1923673" y="296618"/>
                  </a:cubicBezTo>
                  <a:cubicBezTo>
                    <a:pt x="1904343" y="307950"/>
                    <a:pt x="1891011" y="323946"/>
                    <a:pt x="1882347" y="344609"/>
                  </a:cubicBezTo>
                  <a:cubicBezTo>
                    <a:pt x="1877681" y="355941"/>
                    <a:pt x="1869015" y="370606"/>
                    <a:pt x="1855683" y="357274"/>
                  </a:cubicBezTo>
                  <a:cubicBezTo>
                    <a:pt x="1827021" y="327279"/>
                    <a:pt x="1807025" y="290619"/>
                    <a:pt x="1794359" y="258624"/>
                  </a:cubicBezTo>
                  <a:cubicBezTo>
                    <a:pt x="1793026" y="231962"/>
                    <a:pt x="1803025" y="219297"/>
                    <a:pt x="1817024" y="209967"/>
                  </a:cubicBezTo>
                  <a:cubicBezTo>
                    <a:pt x="1829689" y="201968"/>
                    <a:pt x="1842686" y="198135"/>
                    <a:pt x="1855851" y="197802"/>
                  </a:cubicBezTo>
                  <a:close/>
                  <a:moveTo>
                    <a:pt x="2239618" y="195966"/>
                  </a:moveTo>
                  <a:cubicBezTo>
                    <a:pt x="2252282" y="195966"/>
                    <a:pt x="2291609" y="223961"/>
                    <a:pt x="2291609" y="233294"/>
                  </a:cubicBezTo>
                  <a:cubicBezTo>
                    <a:pt x="2291609" y="241293"/>
                    <a:pt x="2248949" y="287284"/>
                    <a:pt x="2241616" y="287284"/>
                  </a:cubicBezTo>
                  <a:cubicBezTo>
                    <a:pt x="2228953" y="287284"/>
                    <a:pt x="2194959" y="249290"/>
                    <a:pt x="2194292" y="234627"/>
                  </a:cubicBezTo>
                  <a:cubicBezTo>
                    <a:pt x="2194292" y="218629"/>
                    <a:pt x="2219621" y="196633"/>
                    <a:pt x="2239618" y="195966"/>
                  </a:cubicBezTo>
                  <a:close/>
                  <a:moveTo>
                    <a:pt x="2163800" y="154225"/>
                  </a:moveTo>
                  <a:cubicBezTo>
                    <a:pt x="2180131" y="153475"/>
                    <a:pt x="2196628" y="159974"/>
                    <a:pt x="2209626" y="173972"/>
                  </a:cubicBezTo>
                  <a:cubicBezTo>
                    <a:pt x="2212292" y="176638"/>
                    <a:pt x="2214959" y="179971"/>
                    <a:pt x="2218292" y="183971"/>
                  </a:cubicBezTo>
                  <a:cubicBezTo>
                    <a:pt x="2197627" y="193302"/>
                    <a:pt x="2178297" y="201967"/>
                    <a:pt x="2173631" y="227297"/>
                  </a:cubicBezTo>
                  <a:cubicBezTo>
                    <a:pt x="2170965" y="241295"/>
                    <a:pt x="2158299" y="243295"/>
                    <a:pt x="2147635" y="233296"/>
                  </a:cubicBezTo>
                  <a:cubicBezTo>
                    <a:pt x="2136970" y="223963"/>
                    <a:pt x="2126971" y="213966"/>
                    <a:pt x="2117640" y="202634"/>
                  </a:cubicBezTo>
                  <a:cubicBezTo>
                    <a:pt x="2110974" y="194635"/>
                    <a:pt x="2111641" y="185969"/>
                    <a:pt x="2118973" y="177972"/>
                  </a:cubicBezTo>
                  <a:cubicBezTo>
                    <a:pt x="2131305" y="162974"/>
                    <a:pt x="2147469" y="154975"/>
                    <a:pt x="2163800" y="154225"/>
                  </a:cubicBezTo>
                  <a:close/>
                  <a:moveTo>
                    <a:pt x="2529567" y="147309"/>
                  </a:moveTo>
                  <a:cubicBezTo>
                    <a:pt x="2548230" y="147976"/>
                    <a:pt x="2552896" y="159975"/>
                    <a:pt x="2552230" y="181304"/>
                  </a:cubicBezTo>
                  <a:cubicBezTo>
                    <a:pt x="2537567" y="195302"/>
                    <a:pt x="2560229" y="234627"/>
                    <a:pt x="2520902" y="239293"/>
                  </a:cubicBezTo>
                  <a:cubicBezTo>
                    <a:pt x="2507570" y="240626"/>
                    <a:pt x="2484908" y="242626"/>
                    <a:pt x="2486241" y="216631"/>
                  </a:cubicBezTo>
                  <a:cubicBezTo>
                    <a:pt x="2487574" y="179304"/>
                    <a:pt x="2507570" y="147309"/>
                    <a:pt x="2529567" y="147309"/>
                  </a:cubicBezTo>
                  <a:close/>
                  <a:moveTo>
                    <a:pt x="2455903" y="144092"/>
                  </a:moveTo>
                  <a:cubicBezTo>
                    <a:pt x="2468119" y="144060"/>
                    <a:pt x="2474243" y="154809"/>
                    <a:pt x="2476243" y="169306"/>
                  </a:cubicBezTo>
                  <a:cubicBezTo>
                    <a:pt x="2481575" y="201301"/>
                    <a:pt x="2465579" y="225299"/>
                    <a:pt x="2438915" y="228630"/>
                  </a:cubicBezTo>
                  <a:cubicBezTo>
                    <a:pt x="2406921" y="232630"/>
                    <a:pt x="2380926" y="218633"/>
                    <a:pt x="2378259" y="196635"/>
                  </a:cubicBezTo>
                  <a:cubicBezTo>
                    <a:pt x="2376260" y="171973"/>
                    <a:pt x="2399590" y="153976"/>
                    <a:pt x="2441582" y="147977"/>
                  </a:cubicBezTo>
                  <a:cubicBezTo>
                    <a:pt x="2447081" y="145310"/>
                    <a:pt x="2451831" y="144102"/>
                    <a:pt x="2455903" y="144092"/>
                  </a:cubicBezTo>
                  <a:close/>
                  <a:moveTo>
                    <a:pt x="1972330" y="137978"/>
                  </a:moveTo>
                  <a:cubicBezTo>
                    <a:pt x="1996992" y="137978"/>
                    <a:pt x="2030986" y="162640"/>
                    <a:pt x="2038985" y="185305"/>
                  </a:cubicBezTo>
                  <a:cubicBezTo>
                    <a:pt x="2042318" y="194635"/>
                    <a:pt x="2037652" y="198635"/>
                    <a:pt x="2032320" y="202635"/>
                  </a:cubicBezTo>
                  <a:cubicBezTo>
                    <a:pt x="2014323" y="214634"/>
                    <a:pt x="2004991" y="231963"/>
                    <a:pt x="2000992" y="253295"/>
                  </a:cubicBezTo>
                  <a:cubicBezTo>
                    <a:pt x="1998992" y="262625"/>
                    <a:pt x="1996992" y="273957"/>
                    <a:pt x="1984329" y="276624"/>
                  </a:cubicBezTo>
                  <a:cubicBezTo>
                    <a:pt x="1972330" y="278624"/>
                    <a:pt x="1964331" y="271958"/>
                    <a:pt x="1959000" y="262625"/>
                  </a:cubicBezTo>
                  <a:cubicBezTo>
                    <a:pt x="1945002" y="239963"/>
                    <a:pt x="1930337" y="217967"/>
                    <a:pt x="1919673" y="193969"/>
                  </a:cubicBezTo>
                  <a:cubicBezTo>
                    <a:pt x="1908341" y="169973"/>
                    <a:pt x="1940335" y="137978"/>
                    <a:pt x="1972330" y="137978"/>
                  </a:cubicBezTo>
                  <a:close/>
                  <a:moveTo>
                    <a:pt x="2344934" y="125314"/>
                  </a:moveTo>
                  <a:cubicBezTo>
                    <a:pt x="2348934" y="125981"/>
                    <a:pt x="2352933" y="128645"/>
                    <a:pt x="2355600" y="130645"/>
                  </a:cubicBezTo>
                  <a:cubicBezTo>
                    <a:pt x="2365596" y="139310"/>
                    <a:pt x="2374929" y="151976"/>
                    <a:pt x="2364263" y="161973"/>
                  </a:cubicBezTo>
                  <a:cubicBezTo>
                    <a:pt x="2346934" y="176638"/>
                    <a:pt x="2372929" y="220631"/>
                    <a:pt x="2330269" y="215298"/>
                  </a:cubicBezTo>
                  <a:cubicBezTo>
                    <a:pt x="2307607" y="215965"/>
                    <a:pt x="2291611" y="207966"/>
                    <a:pt x="2282945" y="189969"/>
                  </a:cubicBezTo>
                  <a:cubicBezTo>
                    <a:pt x="2276279" y="175304"/>
                    <a:pt x="2280945" y="161306"/>
                    <a:pt x="2292277" y="150643"/>
                  </a:cubicBezTo>
                  <a:cubicBezTo>
                    <a:pt x="2306940" y="136644"/>
                    <a:pt x="2321605" y="121315"/>
                    <a:pt x="2344934" y="125314"/>
                  </a:cubicBezTo>
                  <a:close/>
                  <a:moveTo>
                    <a:pt x="2110766" y="98922"/>
                  </a:moveTo>
                  <a:cubicBezTo>
                    <a:pt x="2117723" y="100026"/>
                    <a:pt x="2124472" y="102817"/>
                    <a:pt x="2130971" y="107316"/>
                  </a:cubicBezTo>
                  <a:cubicBezTo>
                    <a:pt x="2136304" y="110649"/>
                    <a:pt x="2140303" y="115315"/>
                    <a:pt x="2144970" y="119982"/>
                  </a:cubicBezTo>
                  <a:cubicBezTo>
                    <a:pt x="2141636" y="124648"/>
                    <a:pt x="2138970" y="129312"/>
                    <a:pt x="2135637" y="133311"/>
                  </a:cubicBezTo>
                  <a:cubicBezTo>
                    <a:pt x="2120974" y="149310"/>
                    <a:pt x="2106975" y="164639"/>
                    <a:pt x="2091643" y="179971"/>
                  </a:cubicBezTo>
                  <a:cubicBezTo>
                    <a:pt x="2076980" y="195300"/>
                    <a:pt x="2062314" y="187970"/>
                    <a:pt x="2052317" y="175305"/>
                  </a:cubicBezTo>
                  <a:cubicBezTo>
                    <a:pt x="2042985" y="163973"/>
                    <a:pt x="2026986" y="152643"/>
                    <a:pt x="2043651" y="133978"/>
                  </a:cubicBezTo>
                  <a:cubicBezTo>
                    <a:pt x="2067148" y="107482"/>
                    <a:pt x="2089894" y="95610"/>
                    <a:pt x="2110766" y="98922"/>
                  </a:cubicBezTo>
                  <a:close/>
                  <a:moveTo>
                    <a:pt x="2263207" y="86642"/>
                  </a:moveTo>
                  <a:cubicBezTo>
                    <a:pt x="2271570" y="85444"/>
                    <a:pt x="2279610" y="86152"/>
                    <a:pt x="2286276" y="89318"/>
                  </a:cubicBezTo>
                  <a:cubicBezTo>
                    <a:pt x="2292275" y="92651"/>
                    <a:pt x="2300274" y="94651"/>
                    <a:pt x="2300274" y="105316"/>
                  </a:cubicBezTo>
                  <a:cubicBezTo>
                    <a:pt x="2296274" y="109982"/>
                    <a:pt x="2291608" y="115313"/>
                    <a:pt x="2286942" y="120646"/>
                  </a:cubicBezTo>
                  <a:cubicBezTo>
                    <a:pt x="2276279" y="131311"/>
                    <a:pt x="2262280" y="139977"/>
                    <a:pt x="2256947" y="154640"/>
                  </a:cubicBezTo>
                  <a:cubicBezTo>
                    <a:pt x="2253614" y="163972"/>
                    <a:pt x="2252281" y="178637"/>
                    <a:pt x="2238285" y="171305"/>
                  </a:cubicBezTo>
                  <a:cubicBezTo>
                    <a:pt x="2222953" y="163972"/>
                    <a:pt x="2205624" y="154640"/>
                    <a:pt x="2207624" y="133978"/>
                  </a:cubicBezTo>
                  <a:cubicBezTo>
                    <a:pt x="2210124" y="110982"/>
                    <a:pt x="2238118" y="90236"/>
                    <a:pt x="2263207" y="86642"/>
                  </a:cubicBezTo>
                  <a:close/>
                  <a:moveTo>
                    <a:pt x="2494241" y="74654"/>
                  </a:moveTo>
                  <a:cubicBezTo>
                    <a:pt x="2508904" y="75321"/>
                    <a:pt x="2520902" y="87319"/>
                    <a:pt x="2526902" y="99983"/>
                  </a:cubicBezTo>
                  <a:cubicBezTo>
                    <a:pt x="2522236" y="119314"/>
                    <a:pt x="2514903" y="135976"/>
                    <a:pt x="2493574" y="135976"/>
                  </a:cubicBezTo>
                  <a:cubicBezTo>
                    <a:pt x="2476243" y="135976"/>
                    <a:pt x="2469577" y="121313"/>
                    <a:pt x="2468911" y="106648"/>
                  </a:cubicBezTo>
                  <a:cubicBezTo>
                    <a:pt x="2467579" y="89986"/>
                    <a:pt x="2476243" y="74654"/>
                    <a:pt x="2494241" y="74654"/>
                  </a:cubicBezTo>
                  <a:close/>
                  <a:moveTo>
                    <a:pt x="2406924" y="66656"/>
                  </a:moveTo>
                  <a:cubicBezTo>
                    <a:pt x="2422254" y="62656"/>
                    <a:pt x="2444252" y="87985"/>
                    <a:pt x="2443586" y="107314"/>
                  </a:cubicBezTo>
                  <a:cubicBezTo>
                    <a:pt x="2442919" y="143308"/>
                    <a:pt x="2410924" y="117979"/>
                    <a:pt x="2400925" y="130644"/>
                  </a:cubicBezTo>
                  <a:cubicBezTo>
                    <a:pt x="2380928" y="133311"/>
                    <a:pt x="2372263" y="123312"/>
                    <a:pt x="2372929" y="107980"/>
                  </a:cubicBezTo>
                  <a:cubicBezTo>
                    <a:pt x="2373596" y="85985"/>
                    <a:pt x="2386926" y="71989"/>
                    <a:pt x="2406924" y="66656"/>
                  </a:cubicBezTo>
                  <a:close/>
                  <a:moveTo>
                    <a:pt x="2211621" y="47991"/>
                  </a:moveTo>
                  <a:cubicBezTo>
                    <a:pt x="2223620" y="47324"/>
                    <a:pt x="2236285" y="49324"/>
                    <a:pt x="2241616" y="59990"/>
                  </a:cubicBezTo>
                  <a:cubicBezTo>
                    <a:pt x="2247615" y="72655"/>
                    <a:pt x="2231619" y="75322"/>
                    <a:pt x="2225620" y="81986"/>
                  </a:cubicBezTo>
                  <a:cubicBezTo>
                    <a:pt x="2214288" y="95318"/>
                    <a:pt x="2202291" y="107317"/>
                    <a:pt x="2190292" y="120647"/>
                  </a:cubicBezTo>
                  <a:cubicBezTo>
                    <a:pt x="2179627" y="132646"/>
                    <a:pt x="2172296" y="132646"/>
                    <a:pt x="2162964" y="116647"/>
                  </a:cubicBezTo>
                  <a:cubicBezTo>
                    <a:pt x="2141633" y="75988"/>
                    <a:pt x="2159631" y="48657"/>
                    <a:pt x="2211621" y="47991"/>
                  </a:cubicBezTo>
                  <a:close/>
                  <a:moveTo>
                    <a:pt x="2352100" y="32161"/>
                  </a:moveTo>
                  <a:cubicBezTo>
                    <a:pt x="2361932" y="31995"/>
                    <a:pt x="2371596" y="36661"/>
                    <a:pt x="2380928" y="48660"/>
                  </a:cubicBezTo>
                  <a:cubicBezTo>
                    <a:pt x="2371597" y="67323"/>
                    <a:pt x="2337602" y="67990"/>
                    <a:pt x="2345600" y="99318"/>
                  </a:cubicBezTo>
                  <a:cubicBezTo>
                    <a:pt x="2346933" y="103318"/>
                    <a:pt x="2340269" y="104651"/>
                    <a:pt x="2336269" y="103318"/>
                  </a:cubicBezTo>
                  <a:cubicBezTo>
                    <a:pt x="2320937" y="97985"/>
                    <a:pt x="2314271" y="85321"/>
                    <a:pt x="2308940" y="71989"/>
                  </a:cubicBezTo>
                  <a:cubicBezTo>
                    <a:pt x="2303607" y="58657"/>
                    <a:pt x="2312938" y="51326"/>
                    <a:pt x="2322270" y="44660"/>
                  </a:cubicBezTo>
                  <a:cubicBezTo>
                    <a:pt x="2332270" y="37327"/>
                    <a:pt x="2342268" y="32328"/>
                    <a:pt x="2352100" y="32161"/>
                  </a:cubicBezTo>
                  <a:close/>
                  <a:moveTo>
                    <a:pt x="2524236" y="26662"/>
                  </a:moveTo>
                  <a:cubicBezTo>
                    <a:pt x="2543567" y="28662"/>
                    <a:pt x="2548900" y="42661"/>
                    <a:pt x="2553566" y="55325"/>
                  </a:cubicBezTo>
                  <a:cubicBezTo>
                    <a:pt x="2557566" y="66658"/>
                    <a:pt x="2547567" y="71991"/>
                    <a:pt x="2538234" y="72658"/>
                  </a:cubicBezTo>
                  <a:cubicBezTo>
                    <a:pt x="2514237" y="74658"/>
                    <a:pt x="2522237" y="51325"/>
                    <a:pt x="2514904" y="39995"/>
                  </a:cubicBezTo>
                  <a:cubicBezTo>
                    <a:pt x="2508237" y="30662"/>
                    <a:pt x="2520903" y="30662"/>
                    <a:pt x="2524236" y="26662"/>
                  </a:cubicBezTo>
                  <a:close/>
                  <a:moveTo>
                    <a:pt x="2296274" y="11332"/>
                  </a:moveTo>
                  <a:cubicBezTo>
                    <a:pt x="2306271" y="9999"/>
                    <a:pt x="2316270" y="12666"/>
                    <a:pt x="2310271" y="25998"/>
                  </a:cubicBezTo>
                  <a:cubicBezTo>
                    <a:pt x="2300941" y="46662"/>
                    <a:pt x="2270944" y="51329"/>
                    <a:pt x="2251615" y="35329"/>
                  </a:cubicBezTo>
                  <a:cubicBezTo>
                    <a:pt x="2265613" y="25332"/>
                    <a:pt x="2278943" y="13999"/>
                    <a:pt x="2296274" y="11332"/>
                  </a:cubicBezTo>
                  <a:close/>
                  <a:moveTo>
                    <a:pt x="2424253" y="0"/>
                  </a:moveTo>
                  <a:cubicBezTo>
                    <a:pt x="2439584" y="2667"/>
                    <a:pt x="2431585" y="13332"/>
                    <a:pt x="2432918" y="19996"/>
                  </a:cubicBezTo>
                  <a:cubicBezTo>
                    <a:pt x="2434252" y="28662"/>
                    <a:pt x="2430252" y="39994"/>
                    <a:pt x="2441584" y="43327"/>
                  </a:cubicBezTo>
                  <a:cubicBezTo>
                    <a:pt x="2452250" y="46660"/>
                    <a:pt x="2454249" y="35994"/>
                    <a:pt x="2459580" y="30661"/>
                  </a:cubicBezTo>
                  <a:cubicBezTo>
                    <a:pt x="2466913" y="23329"/>
                    <a:pt x="2473579" y="8666"/>
                    <a:pt x="2486244" y="19329"/>
                  </a:cubicBezTo>
                  <a:cubicBezTo>
                    <a:pt x="2494907" y="27328"/>
                    <a:pt x="2493574" y="41327"/>
                    <a:pt x="2486910" y="49990"/>
                  </a:cubicBezTo>
                  <a:cubicBezTo>
                    <a:pt x="2478911" y="59989"/>
                    <a:pt x="2462246" y="71321"/>
                    <a:pt x="2454914" y="63989"/>
                  </a:cubicBezTo>
                  <a:cubicBezTo>
                    <a:pt x="2442917" y="52657"/>
                    <a:pt x="2430919" y="50657"/>
                    <a:pt x="2416922" y="47993"/>
                  </a:cubicBezTo>
                  <a:cubicBezTo>
                    <a:pt x="2406257" y="45993"/>
                    <a:pt x="2396924" y="39994"/>
                    <a:pt x="2399591" y="26662"/>
                  </a:cubicBezTo>
                  <a:cubicBezTo>
                    <a:pt x="2401591" y="12666"/>
                    <a:pt x="2413589" y="6000"/>
                    <a:pt x="2424253" y="0"/>
                  </a:cubicBezTo>
                  <a:close/>
                </a:path>
              </a:pathLst>
            </a:custGeom>
            <a:solidFill>
              <a:schemeClr val="accent3"/>
            </a:solidFill>
            <a:ln w="3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F0311A9-C089-4C9C-8758-0767D0054609}"/>
                </a:ext>
              </a:extLst>
            </p:cNvPr>
            <p:cNvSpPr/>
            <p:nvPr/>
          </p:nvSpPr>
          <p:spPr>
            <a:xfrm rot="658315">
              <a:off x="7327693" y="2151951"/>
              <a:ext cx="1968838" cy="1537751"/>
            </a:xfrm>
            <a:custGeom>
              <a:avLst/>
              <a:gdLst>
                <a:gd name="connsiteX0" fmla="*/ 121105 w 1968838"/>
                <a:gd name="connsiteY0" fmla="*/ 1379767 h 1537751"/>
                <a:gd name="connsiteX1" fmla="*/ 137727 w 1968838"/>
                <a:gd name="connsiteY1" fmla="*/ 1377349 h 1537751"/>
                <a:gd name="connsiteX2" fmla="*/ 216607 w 1968838"/>
                <a:gd name="connsiteY2" fmla="*/ 1376443 h 1537751"/>
                <a:gd name="connsiteX3" fmla="*/ 248037 w 1968838"/>
                <a:gd name="connsiteY3" fmla="*/ 1381581 h 1537751"/>
                <a:gd name="connsiteX4" fmla="*/ 304250 w 1968838"/>
                <a:gd name="connsiteY4" fmla="*/ 1366470 h 1537751"/>
                <a:gd name="connsiteX5" fmla="*/ 366206 w 1968838"/>
                <a:gd name="connsiteY5" fmla="*/ 1346221 h 1537751"/>
                <a:gd name="connsiteX6" fmla="*/ 407307 w 1968838"/>
                <a:gd name="connsiteY6" fmla="*/ 1346825 h 1537751"/>
                <a:gd name="connsiteX7" fmla="*/ 404588 w 1968838"/>
                <a:gd name="connsiteY7" fmla="*/ 1352568 h 1537751"/>
                <a:gd name="connsiteX8" fmla="*/ 292464 w 1968838"/>
                <a:gd name="connsiteY8" fmla="*/ 1408176 h 1537751"/>
                <a:gd name="connsiteX9" fmla="*/ 219931 w 1968838"/>
                <a:gd name="connsiteY9" fmla="*/ 1411803 h 1537751"/>
                <a:gd name="connsiteX10" fmla="*/ 166136 w 1968838"/>
                <a:gd name="connsiteY10" fmla="*/ 1393972 h 1537751"/>
                <a:gd name="connsiteX11" fmla="*/ 121105 w 1968838"/>
                <a:gd name="connsiteY11" fmla="*/ 1379767 h 1537751"/>
                <a:gd name="connsiteX12" fmla="*/ 257482 w 1968838"/>
                <a:gd name="connsiteY12" fmla="*/ 1316414 h 1537751"/>
                <a:gd name="connsiteX13" fmla="*/ 281887 w 1968838"/>
                <a:gd name="connsiteY13" fmla="*/ 1320834 h 1537751"/>
                <a:gd name="connsiteX14" fmla="*/ 316642 w 1968838"/>
                <a:gd name="connsiteY14" fmla="*/ 1330505 h 1537751"/>
                <a:gd name="connsiteX15" fmla="*/ 324198 w 1968838"/>
                <a:gd name="connsiteY15" fmla="*/ 1335945 h 1537751"/>
                <a:gd name="connsiteX16" fmla="*/ 318153 w 1968838"/>
                <a:gd name="connsiteY16" fmla="*/ 1342594 h 1537751"/>
                <a:gd name="connsiteX17" fmla="*/ 289140 w 1968838"/>
                <a:gd name="connsiteY17" fmla="*/ 1363749 h 1537751"/>
                <a:gd name="connsiteX18" fmla="*/ 249247 w 1968838"/>
                <a:gd name="connsiteY18" fmla="*/ 1373118 h 1537751"/>
                <a:gd name="connsiteX19" fmla="*/ 187291 w 1968838"/>
                <a:gd name="connsiteY19" fmla="*/ 1367980 h 1537751"/>
                <a:gd name="connsiteX20" fmla="*/ 186083 w 1968838"/>
                <a:gd name="connsiteY20" fmla="*/ 1366167 h 1537751"/>
                <a:gd name="connsiteX21" fmla="*/ 212980 w 1968838"/>
                <a:gd name="connsiteY21" fmla="*/ 1352869 h 1537751"/>
                <a:gd name="connsiteX22" fmla="*/ 239878 w 1968838"/>
                <a:gd name="connsiteY22" fmla="*/ 1333527 h 1537751"/>
                <a:gd name="connsiteX23" fmla="*/ 257482 w 1968838"/>
                <a:gd name="connsiteY23" fmla="*/ 1316414 h 1537751"/>
                <a:gd name="connsiteX24" fmla="*/ 209391 w 1968838"/>
                <a:gd name="connsiteY24" fmla="*/ 1299679 h 1537751"/>
                <a:gd name="connsiteX25" fmla="*/ 232625 w 1968838"/>
                <a:gd name="connsiteY25" fmla="*/ 1304817 h 1537751"/>
                <a:gd name="connsiteX26" fmla="*/ 234136 w 1968838"/>
                <a:gd name="connsiteY26" fmla="*/ 1314790 h 1537751"/>
                <a:gd name="connsiteX27" fmla="*/ 156767 w 1968838"/>
                <a:gd name="connsiteY27" fmla="*/ 1349244 h 1537751"/>
                <a:gd name="connsiteX28" fmla="*/ 112038 w 1968838"/>
                <a:gd name="connsiteY28" fmla="*/ 1349243 h 1537751"/>
                <a:gd name="connsiteX29" fmla="*/ 144981 w 1968838"/>
                <a:gd name="connsiteY29" fmla="*/ 1331714 h 1537751"/>
                <a:gd name="connsiteX30" fmla="*/ 186385 w 1968838"/>
                <a:gd name="connsiteY30" fmla="*/ 1307235 h 1537751"/>
                <a:gd name="connsiteX31" fmla="*/ 209391 w 1968838"/>
                <a:gd name="connsiteY31" fmla="*/ 1299679 h 1537751"/>
                <a:gd name="connsiteX32" fmla="*/ 1766990 w 1968838"/>
                <a:gd name="connsiteY32" fmla="*/ 983860 h 1537751"/>
                <a:gd name="connsiteX33" fmla="*/ 1779987 w 1968838"/>
                <a:gd name="connsiteY33" fmla="*/ 1064553 h 1537751"/>
                <a:gd name="connsiteX34" fmla="*/ 1778173 w 1968838"/>
                <a:gd name="connsiteY34" fmla="*/ 1066367 h 1537751"/>
                <a:gd name="connsiteX35" fmla="*/ 1760945 w 1968838"/>
                <a:gd name="connsiteY35" fmla="*/ 1008642 h 1537751"/>
                <a:gd name="connsiteX36" fmla="*/ 1766990 w 1968838"/>
                <a:gd name="connsiteY36" fmla="*/ 983860 h 1537751"/>
                <a:gd name="connsiteX37" fmla="*/ 1914200 w 1968838"/>
                <a:gd name="connsiteY37" fmla="*/ 943968 h 1537751"/>
                <a:gd name="connsiteX38" fmla="*/ 1914865 w 1968838"/>
                <a:gd name="connsiteY38" fmla="*/ 944632 h 1537751"/>
                <a:gd name="connsiteX39" fmla="*/ 1913869 w 1968838"/>
                <a:gd name="connsiteY39" fmla="*/ 944632 h 1537751"/>
                <a:gd name="connsiteX40" fmla="*/ 1817762 w 1968838"/>
                <a:gd name="connsiteY40" fmla="*/ 936715 h 1537751"/>
                <a:gd name="connsiteX41" fmla="*/ 1889086 w 1968838"/>
                <a:gd name="connsiteY41" fmla="*/ 926137 h 1537751"/>
                <a:gd name="connsiteX42" fmla="*/ 1904499 w 1968838"/>
                <a:gd name="connsiteY42" fmla="*/ 941550 h 1537751"/>
                <a:gd name="connsiteX43" fmla="*/ 1932304 w 1968838"/>
                <a:gd name="connsiteY43" fmla="*/ 1005016 h 1537751"/>
                <a:gd name="connsiteX44" fmla="*/ 1950135 w 1968838"/>
                <a:gd name="connsiteY44" fmla="*/ 1018616 h 1537751"/>
                <a:gd name="connsiteX45" fmla="*/ 1941370 w 1968838"/>
                <a:gd name="connsiteY45" fmla="*/ 999576 h 1537751"/>
                <a:gd name="connsiteX46" fmla="*/ 1919610 w 1968838"/>
                <a:gd name="connsiteY46" fmla="*/ 964217 h 1537751"/>
                <a:gd name="connsiteX47" fmla="*/ 1918704 w 1968838"/>
                <a:gd name="connsiteY47" fmla="*/ 946990 h 1537751"/>
                <a:gd name="connsiteX48" fmla="*/ 1960107 w 1968838"/>
                <a:gd name="connsiteY48" fmla="*/ 1009852 h 1537751"/>
                <a:gd name="connsiteX49" fmla="*/ 1927467 w 1968838"/>
                <a:gd name="connsiteY49" fmla="*/ 1059718 h 1537751"/>
                <a:gd name="connsiteX50" fmla="*/ 1890295 w 1968838"/>
                <a:gd name="connsiteY50" fmla="*/ 1064252 h 1537751"/>
                <a:gd name="connsiteX51" fmla="*/ 1868534 w 1968838"/>
                <a:gd name="connsiteY51" fmla="*/ 1053372 h 1537751"/>
                <a:gd name="connsiteX52" fmla="*/ 1845567 w 1968838"/>
                <a:gd name="connsiteY52" fmla="*/ 1017105 h 1537751"/>
                <a:gd name="connsiteX53" fmla="*/ 1811113 w 1968838"/>
                <a:gd name="connsiteY53" fmla="*/ 945479 h 1537751"/>
                <a:gd name="connsiteX54" fmla="*/ 1817762 w 1968838"/>
                <a:gd name="connsiteY54" fmla="*/ 936715 h 1537751"/>
                <a:gd name="connsiteX55" fmla="*/ 1130820 w 1968838"/>
                <a:gd name="connsiteY55" fmla="*/ 854208 h 1537751"/>
                <a:gd name="connsiteX56" fmla="*/ 1190357 w 1968838"/>
                <a:gd name="connsiteY56" fmla="*/ 842723 h 1537751"/>
                <a:gd name="connsiteX57" fmla="*/ 1254125 w 1968838"/>
                <a:gd name="connsiteY57" fmla="*/ 836680 h 1537751"/>
                <a:gd name="connsiteX58" fmla="*/ 1363830 w 1968838"/>
                <a:gd name="connsiteY58" fmla="*/ 840910 h 1537751"/>
                <a:gd name="connsiteX59" fmla="*/ 1546673 w 1968838"/>
                <a:gd name="connsiteY59" fmla="*/ 869923 h 1537751"/>
                <a:gd name="connsiteX60" fmla="*/ 1570548 w 1968838"/>
                <a:gd name="connsiteY60" fmla="*/ 877781 h 1537751"/>
                <a:gd name="connsiteX61" fmla="*/ 1704431 w 1968838"/>
                <a:gd name="connsiteY61" fmla="*/ 906492 h 1537751"/>
                <a:gd name="connsiteX62" fmla="*/ 1755506 w 1968838"/>
                <a:gd name="connsiteY62" fmla="*/ 908003 h 1537751"/>
                <a:gd name="connsiteX63" fmla="*/ 1800235 w 1968838"/>
                <a:gd name="connsiteY63" fmla="*/ 945175 h 1537751"/>
                <a:gd name="connsiteX64" fmla="*/ 1827435 w 1968838"/>
                <a:gd name="connsiteY64" fmla="*/ 1003201 h 1537751"/>
                <a:gd name="connsiteX65" fmla="*/ 1838919 w 1968838"/>
                <a:gd name="connsiteY65" fmla="*/ 1032517 h 1537751"/>
                <a:gd name="connsiteX66" fmla="*/ 1850403 w 1968838"/>
                <a:gd name="connsiteY66" fmla="*/ 1090846 h 1537751"/>
                <a:gd name="connsiteX67" fmla="*/ 1829853 w 1968838"/>
                <a:gd name="connsiteY67" fmla="*/ 1106259 h 1537751"/>
                <a:gd name="connsiteX68" fmla="*/ 1802048 w 1968838"/>
                <a:gd name="connsiteY68" fmla="*/ 1105957 h 1537751"/>
                <a:gd name="connsiteX69" fmla="*/ 1682974 w 1968838"/>
                <a:gd name="connsiteY69" fmla="*/ 1166098 h 1537751"/>
                <a:gd name="connsiteX70" fmla="*/ 1660005 w 1968838"/>
                <a:gd name="connsiteY70" fmla="*/ 1188462 h 1537751"/>
                <a:gd name="connsiteX71" fmla="*/ 1515847 w 1968838"/>
                <a:gd name="connsiteY71" fmla="*/ 1277616 h 1537751"/>
                <a:gd name="connsiteX72" fmla="*/ 1312755 w 1968838"/>
                <a:gd name="connsiteY72" fmla="*/ 1354380 h 1537751"/>
                <a:gd name="connsiteX73" fmla="*/ 1077931 w 1968838"/>
                <a:gd name="connsiteY73" fmla="*/ 1414522 h 1537751"/>
                <a:gd name="connsiteX74" fmla="*/ 876956 w 1968838"/>
                <a:gd name="connsiteY74" fmla="*/ 1445953 h 1537751"/>
                <a:gd name="connsiteX75" fmla="*/ 740655 w 1968838"/>
                <a:gd name="connsiteY75" fmla="*/ 1444442 h 1537751"/>
                <a:gd name="connsiteX76" fmla="*/ 537563 w 1968838"/>
                <a:gd name="connsiteY76" fmla="*/ 1418753 h 1537751"/>
                <a:gd name="connsiteX77" fmla="*/ 523057 w 1968838"/>
                <a:gd name="connsiteY77" fmla="*/ 1413615 h 1537751"/>
                <a:gd name="connsiteX78" fmla="*/ 592568 w 1968838"/>
                <a:gd name="connsiteY78" fmla="*/ 1396691 h 1537751"/>
                <a:gd name="connsiteX79" fmla="*/ 556604 w 1968838"/>
                <a:gd name="connsiteY79" fmla="*/ 1387322 h 1537751"/>
                <a:gd name="connsiteX80" fmla="*/ 490720 w 1968838"/>
                <a:gd name="connsiteY80" fmla="*/ 1404549 h 1537751"/>
                <a:gd name="connsiteX81" fmla="*/ 453547 w 1968838"/>
                <a:gd name="connsiteY81" fmla="*/ 1433864 h 1537751"/>
                <a:gd name="connsiteX82" fmla="*/ 364090 w 1968838"/>
                <a:gd name="connsiteY82" fmla="*/ 1475268 h 1537751"/>
                <a:gd name="connsiteX83" fmla="*/ 308784 w 1968838"/>
                <a:gd name="connsiteY83" fmla="*/ 1504281 h 1537751"/>
                <a:gd name="connsiteX84" fmla="*/ 286420 w 1968838"/>
                <a:gd name="connsiteY84" fmla="*/ 1525134 h 1537751"/>
                <a:gd name="connsiteX85" fmla="*/ 224464 w 1968838"/>
                <a:gd name="connsiteY85" fmla="*/ 1528156 h 1537751"/>
                <a:gd name="connsiteX86" fmla="*/ 206030 w 1968838"/>
                <a:gd name="connsiteY86" fmla="*/ 1518485 h 1537751"/>
                <a:gd name="connsiteX87" fmla="*/ 157977 w 1968838"/>
                <a:gd name="connsiteY87" fmla="*/ 1516974 h 1537751"/>
                <a:gd name="connsiteX88" fmla="*/ 101764 w 1968838"/>
                <a:gd name="connsiteY88" fmla="*/ 1510628 h 1537751"/>
                <a:gd name="connsiteX89" fmla="*/ 97533 w 1968838"/>
                <a:gd name="connsiteY89" fmla="*/ 1502770 h 1537751"/>
                <a:gd name="connsiteX90" fmla="*/ 105088 w 1968838"/>
                <a:gd name="connsiteY90" fmla="*/ 1500352 h 1537751"/>
                <a:gd name="connsiteX91" fmla="*/ 124128 w 1968838"/>
                <a:gd name="connsiteY91" fmla="*/ 1496424 h 1537751"/>
                <a:gd name="connsiteX92" fmla="*/ 196661 w 1968838"/>
                <a:gd name="connsiteY92" fmla="*/ 1499445 h 1537751"/>
                <a:gd name="connsiteX93" fmla="*/ 236856 w 1968838"/>
                <a:gd name="connsiteY93" fmla="*/ 1497935 h 1537751"/>
                <a:gd name="connsiteX94" fmla="*/ 293975 w 1968838"/>
                <a:gd name="connsiteY94" fmla="*/ 1454414 h 1537751"/>
                <a:gd name="connsiteX95" fmla="*/ 406703 w 1968838"/>
                <a:gd name="connsiteY95" fmla="*/ 1373420 h 1537751"/>
                <a:gd name="connsiteX96" fmla="*/ 508853 w 1968838"/>
                <a:gd name="connsiteY96" fmla="*/ 1350149 h 1537751"/>
                <a:gd name="connsiteX97" fmla="*/ 830716 w 1968838"/>
                <a:gd name="connsiteY97" fmla="*/ 1354682 h 1537751"/>
                <a:gd name="connsiteX98" fmla="*/ 1353556 w 1968838"/>
                <a:gd name="connsiteY98" fmla="*/ 1234702 h 1537751"/>
                <a:gd name="connsiteX99" fmla="*/ 1593215 w 1968838"/>
                <a:gd name="connsiteY99" fmla="*/ 1125298 h 1537751"/>
                <a:gd name="connsiteX100" fmla="*/ 1757623 w 1968838"/>
                <a:gd name="connsiteY100" fmla="*/ 1068481 h 1537751"/>
                <a:gd name="connsiteX101" fmla="*/ 1769107 w 1968838"/>
                <a:gd name="connsiteY101" fmla="*/ 1073317 h 1537751"/>
                <a:gd name="connsiteX102" fmla="*/ 1792377 w 1968838"/>
                <a:gd name="connsiteY102" fmla="*/ 1092357 h 1537751"/>
                <a:gd name="connsiteX103" fmla="*/ 1800840 w 1968838"/>
                <a:gd name="connsiteY103" fmla="*/ 1085405 h 1537751"/>
                <a:gd name="connsiteX104" fmla="*/ 1798422 w 1968838"/>
                <a:gd name="connsiteY104" fmla="*/ 1077548 h 1537751"/>
                <a:gd name="connsiteX105" fmla="*/ 1792074 w 1968838"/>
                <a:gd name="connsiteY105" fmla="*/ 1026170 h 1537751"/>
                <a:gd name="connsiteX106" fmla="*/ 1789053 w 1968838"/>
                <a:gd name="connsiteY106" fmla="*/ 988092 h 1537751"/>
                <a:gd name="connsiteX107" fmla="*/ 1770618 w 1968838"/>
                <a:gd name="connsiteY107" fmla="*/ 940038 h 1537751"/>
                <a:gd name="connsiteX108" fmla="*/ 1760343 w 1968838"/>
                <a:gd name="connsiteY108" fmla="*/ 927043 h 1537751"/>
                <a:gd name="connsiteX109" fmla="*/ 1751275 w 1968838"/>
                <a:gd name="connsiteY109" fmla="*/ 926136 h 1537751"/>
                <a:gd name="connsiteX110" fmla="*/ 1749462 w 1968838"/>
                <a:gd name="connsiteY110" fmla="*/ 933691 h 1537751"/>
                <a:gd name="connsiteX111" fmla="*/ 1748253 w 1968838"/>
                <a:gd name="connsiteY111" fmla="*/ 1009851 h 1537751"/>
                <a:gd name="connsiteX112" fmla="*/ 1749160 w 1968838"/>
                <a:gd name="connsiteY112" fmla="*/ 1034632 h 1537751"/>
                <a:gd name="connsiteX113" fmla="*/ 1737071 w 1968838"/>
                <a:gd name="connsiteY113" fmla="*/ 1051859 h 1537751"/>
                <a:gd name="connsiteX114" fmla="*/ 1688716 w 1968838"/>
                <a:gd name="connsiteY114" fmla="*/ 1064854 h 1537751"/>
                <a:gd name="connsiteX115" fmla="*/ 1668770 w 1968838"/>
                <a:gd name="connsiteY115" fmla="*/ 1055788 h 1537751"/>
                <a:gd name="connsiteX116" fmla="*/ 1635224 w 1968838"/>
                <a:gd name="connsiteY116" fmla="*/ 982349 h 1537751"/>
                <a:gd name="connsiteX117" fmla="*/ 1631597 w 1968838"/>
                <a:gd name="connsiteY117" fmla="*/ 969656 h 1537751"/>
                <a:gd name="connsiteX118" fmla="*/ 1644894 w 1968838"/>
                <a:gd name="connsiteY118" fmla="*/ 968145 h 1537751"/>
                <a:gd name="connsiteX119" fmla="*/ 1718635 w 1968838"/>
                <a:gd name="connsiteY119" fmla="*/ 970563 h 1537751"/>
                <a:gd name="connsiteX120" fmla="*/ 1737977 w 1968838"/>
                <a:gd name="connsiteY120" fmla="*/ 965122 h 1537751"/>
                <a:gd name="connsiteX121" fmla="*/ 1723471 w 1968838"/>
                <a:gd name="connsiteY121" fmla="*/ 960287 h 1537751"/>
                <a:gd name="connsiteX122" fmla="*/ 1603490 w 1968838"/>
                <a:gd name="connsiteY122" fmla="*/ 950011 h 1537751"/>
                <a:gd name="connsiteX123" fmla="*/ 1391333 w 1968838"/>
                <a:gd name="connsiteY123" fmla="*/ 902865 h 1537751"/>
                <a:gd name="connsiteX124" fmla="*/ 1220882 w 1968838"/>
                <a:gd name="connsiteY124" fmla="*/ 874759 h 1537751"/>
                <a:gd name="connsiteX125" fmla="*/ 1130820 w 1968838"/>
                <a:gd name="connsiteY125" fmla="*/ 854208 h 1537751"/>
                <a:gd name="connsiteX126" fmla="*/ 853685 w 1968838"/>
                <a:gd name="connsiteY126" fmla="*/ 865391 h 1537751"/>
                <a:gd name="connsiteX127" fmla="*/ 956137 w 1968838"/>
                <a:gd name="connsiteY127" fmla="*/ 859649 h 1537751"/>
                <a:gd name="connsiteX128" fmla="*/ 1075816 w 1968838"/>
                <a:gd name="connsiteY128" fmla="*/ 862671 h 1537751"/>
                <a:gd name="connsiteX129" fmla="*/ 1165272 w 1968838"/>
                <a:gd name="connsiteY129" fmla="*/ 874156 h 1537751"/>
                <a:gd name="connsiteX130" fmla="*/ 1298551 w 1968838"/>
                <a:gd name="connsiteY130" fmla="*/ 895310 h 1537751"/>
                <a:gd name="connsiteX131" fmla="*/ 1519775 w 1968838"/>
                <a:gd name="connsiteY131" fmla="*/ 945479 h 1537751"/>
                <a:gd name="connsiteX132" fmla="*/ 1594726 w 1968838"/>
                <a:gd name="connsiteY132" fmla="*/ 971470 h 1537751"/>
                <a:gd name="connsiteX133" fmla="*/ 1643383 w 1968838"/>
                <a:gd name="connsiteY133" fmla="*/ 1014083 h 1537751"/>
                <a:gd name="connsiteX134" fmla="*/ 1638850 w 1968838"/>
                <a:gd name="connsiteY134" fmla="*/ 1023754 h 1537751"/>
                <a:gd name="connsiteX135" fmla="*/ 1598353 w 1968838"/>
                <a:gd name="connsiteY135" fmla="*/ 1033123 h 1537751"/>
                <a:gd name="connsiteX136" fmla="*/ 1480789 w 1968838"/>
                <a:gd name="connsiteY136" fmla="*/ 1026172 h 1537751"/>
                <a:gd name="connsiteX137" fmla="*/ 1363829 w 1968838"/>
                <a:gd name="connsiteY137" fmla="*/ 1008643 h 1537751"/>
                <a:gd name="connsiteX138" fmla="*/ 1067051 w 1968838"/>
                <a:gd name="connsiteY138" fmla="*/ 943364 h 1537751"/>
                <a:gd name="connsiteX139" fmla="*/ 1017185 w 1968838"/>
                <a:gd name="connsiteY139" fmla="*/ 938226 h 1537751"/>
                <a:gd name="connsiteX140" fmla="*/ 700459 w 1968838"/>
                <a:gd name="connsiteY140" fmla="*/ 969354 h 1537751"/>
                <a:gd name="connsiteX141" fmla="*/ 620673 w 1968838"/>
                <a:gd name="connsiteY141" fmla="*/ 998065 h 1537751"/>
                <a:gd name="connsiteX142" fmla="*/ 650895 w 1968838"/>
                <a:gd name="connsiteY142" fmla="*/ 994137 h 1537751"/>
                <a:gd name="connsiteX143" fmla="*/ 707107 w 1968838"/>
                <a:gd name="connsiteY143" fmla="*/ 979026 h 1537751"/>
                <a:gd name="connsiteX144" fmla="*/ 931656 w 1968838"/>
                <a:gd name="connsiteY144" fmla="*/ 946990 h 1537751"/>
                <a:gd name="connsiteX145" fmla="*/ 1160739 w 1968838"/>
                <a:gd name="connsiteY145" fmla="*/ 972679 h 1537751"/>
                <a:gd name="connsiteX146" fmla="*/ 1357786 w 1968838"/>
                <a:gd name="connsiteY146" fmla="*/ 1017407 h 1537751"/>
                <a:gd name="connsiteX147" fmla="*/ 1365341 w 1968838"/>
                <a:gd name="connsiteY147" fmla="*/ 1018616 h 1537751"/>
                <a:gd name="connsiteX148" fmla="*/ 1226321 w 1968838"/>
                <a:gd name="connsiteY148" fmla="*/ 1000483 h 1537751"/>
                <a:gd name="connsiteX149" fmla="*/ 1096668 w 1968838"/>
                <a:gd name="connsiteY149" fmla="*/ 975097 h 1537751"/>
                <a:gd name="connsiteX150" fmla="*/ 913524 w 1968838"/>
                <a:gd name="connsiteY150" fmla="*/ 974190 h 1537751"/>
                <a:gd name="connsiteX151" fmla="*/ 664797 w 1968838"/>
                <a:gd name="connsiteY151" fmla="*/ 1014082 h 1537751"/>
                <a:gd name="connsiteX152" fmla="*/ 479235 w 1968838"/>
                <a:gd name="connsiteY152" fmla="*/ 1057602 h 1537751"/>
                <a:gd name="connsiteX153" fmla="*/ 329032 w 1968838"/>
                <a:gd name="connsiteY153" fmla="*/ 1104446 h 1537751"/>
                <a:gd name="connsiteX154" fmla="*/ 242899 w 1968838"/>
                <a:gd name="connsiteY154" fmla="*/ 1125602 h 1537751"/>
                <a:gd name="connsiteX155" fmla="*/ 160696 w 1968838"/>
                <a:gd name="connsiteY155" fmla="*/ 1116234 h 1537751"/>
                <a:gd name="connsiteX156" fmla="*/ 128056 w 1968838"/>
                <a:gd name="connsiteY156" fmla="*/ 1110189 h 1537751"/>
                <a:gd name="connsiteX157" fmla="*/ 33160 w 1968838"/>
                <a:gd name="connsiteY157" fmla="*/ 1110491 h 1537751"/>
                <a:gd name="connsiteX158" fmla="*/ 13818 w 1968838"/>
                <a:gd name="connsiteY158" fmla="*/ 1108980 h 1537751"/>
                <a:gd name="connsiteX159" fmla="*/ 218 w 1968838"/>
                <a:gd name="connsiteY159" fmla="*/ 1104748 h 1537751"/>
                <a:gd name="connsiteX160" fmla="*/ 10493 w 1968838"/>
                <a:gd name="connsiteY160" fmla="*/ 1091451 h 1537751"/>
                <a:gd name="connsiteX161" fmla="*/ 80608 w 1968838"/>
                <a:gd name="connsiteY161" fmla="*/ 1069389 h 1537751"/>
                <a:gd name="connsiteX162" fmla="*/ 169762 w 1968838"/>
                <a:gd name="connsiteY162" fmla="*/ 1077851 h 1537751"/>
                <a:gd name="connsiteX163" fmla="*/ 235646 w 1968838"/>
                <a:gd name="connsiteY163" fmla="*/ 1083594 h 1537751"/>
                <a:gd name="connsiteX164" fmla="*/ 298810 w 1968838"/>
                <a:gd name="connsiteY164" fmla="*/ 1074224 h 1537751"/>
                <a:gd name="connsiteX165" fmla="*/ 328428 w 1968838"/>
                <a:gd name="connsiteY165" fmla="*/ 1067576 h 1537751"/>
                <a:gd name="connsiteX166" fmla="*/ 434205 w 1968838"/>
                <a:gd name="connsiteY166" fmla="*/ 1024359 h 1537751"/>
                <a:gd name="connsiteX167" fmla="*/ 694112 w 1968838"/>
                <a:gd name="connsiteY167" fmla="*/ 912537 h 1537751"/>
                <a:gd name="connsiteX168" fmla="*/ 853685 w 1968838"/>
                <a:gd name="connsiteY168" fmla="*/ 865391 h 1537751"/>
                <a:gd name="connsiteX169" fmla="*/ 232323 w 1968838"/>
                <a:gd name="connsiteY169" fmla="*/ 787115 h 1537751"/>
                <a:gd name="connsiteX170" fmla="*/ 235647 w 1968838"/>
                <a:gd name="connsiteY170" fmla="*/ 788324 h 1537751"/>
                <a:gd name="connsiteX171" fmla="*/ 235345 w 1968838"/>
                <a:gd name="connsiteY171" fmla="*/ 892589 h 1537751"/>
                <a:gd name="connsiteX172" fmla="*/ 231718 w 1968838"/>
                <a:gd name="connsiteY172" fmla="*/ 946686 h 1537751"/>
                <a:gd name="connsiteX173" fmla="*/ 187896 w 1968838"/>
                <a:gd name="connsiteY173" fmla="*/ 1045210 h 1537751"/>
                <a:gd name="connsiteX174" fmla="*/ 144980 w 1968838"/>
                <a:gd name="connsiteY174" fmla="*/ 1045512 h 1537751"/>
                <a:gd name="connsiteX175" fmla="*/ 144376 w 1968838"/>
                <a:gd name="connsiteY175" fmla="*/ 1037050 h 1537751"/>
                <a:gd name="connsiteX176" fmla="*/ 203309 w 1968838"/>
                <a:gd name="connsiteY176" fmla="*/ 850581 h 1537751"/>
                <a:gd name="connsiteX177" fmla="*/ 232323 w 1968838"/>
                <a:gd name="connsiteY177" fmla="*/ 787115 h 1537751"/>
                <a:gd name="connsiteX178" fmla="*/ 1830152 w 1968838"/>
                <a:gd name="connsiteY178" fmla="*/ 357965 h 1537751"/>
                <a:gd name="connsiteX179" fmla="*/ 1873975 w 1968838"/>
                <a:gd name="connsiteY179" fmla="*/ 370053 h 1537751"/>
                <a:gd name="connsiteX180" fmla="*/ 1910544 w 1968838"/>
                <a:gd name="connsiteY180" fmla="*/ 434729 h 1537751"/>
                <a:gd name="connsiteX181" fmla="*/ 1902082 w 1968838"/>
                <a:gd name="connsiteY181" fmla="*/ 449236 h 1537751"/>
                <a:gd name="connsiteX182" fmla="*/ 1892713 w 1968838"/>
                <a:gd name="connsiteY182" fmla="*/ 437449 h 1537751"/>
                <a:gd name="connsiteX183" fmla="*/ 1843450 w 1968838"/>
                <a:gd name="connsiteY183" fmla="*/ 376401 h 1537751"/>
                <a:gd name="connsiteX184" fmla="*/ 1830152 w 1968838"/>
                <a:gd name="connsiteY184" fmla="*/ 357965 h 1537751"/>
                <a:gd name="connsiteX185" fmla="*/ 1536850 w 1968838"/>
                <a:gd name="connsiteY185" fmla="*/ 388186 h 1537751"/>
                <a:gd name="connsiteX186" fmla="*/ 1548787 w 1968838"/>
                <a:gd name="connsiteY186" fmla="*/ 388186 h 1537751"/>
                <a:gd name="connsiteX187" fmla="*/ 1494993 w 1968838"/>
                <a:gd name="connsiteY187" fmla="*/ 441074 h 1537751"/>
                <a:gd name="connsiteX188" fmla="*/ 1357181 w 1968838"/>
                <a:gd name="connsiteY188" fmla="*/ 571029 h 1537751"/>
                <a:gd name="connsiteX189" fmla="*/ 1078535 w 1968838"/>
                <a:gd name="connsiteY189" fmla="*/ 785000 h 1537751"/>
                <a:gd name="connsiteX190" fmla="*/ 1003282 w 1968838"/>
                <a:gd name="connsiteY190" fmla="*/ 824591 h 1537751"/>
                <a:gd name="connsiteX191" fmla="*/ 960065 w 1968838"/>
                <a:gd name="connsiteY191" fmla="*/ 834262 h 1537751"/>
                <a:gd name="connsiteX192" fmla="*/ 968829 w 1968838"/>
                <a:gd name="connsiteY192" fmla="*/ 826102 h 1537751"/>
                <a:gd name="connsiteX193" fmla="*/ 1282532 w 1968838"/>
                <a:gd name="connsiteY193" fmla="*/ 618478 h 1537751"/>
                <a:gd name="connsiteX194" fmla="*/ 1343279 w 1968838"/>
                <a:gd name="connsiteY194" fmla="*/ 563171 h 1537751"/>
                <a:gd name="connsiteX195" fmla="*/ 1354460 w 1968838"/>
                <a:gd name="connsiteY195" fmla="*/ 540505 h 1537751"/>
                <a:gd name="connsiteX196" fmla="*/ 1344185 w 1968838"/>
                <a:gd name="connsiteY196" fmla="*/ 545944 h 1537751"/>
                <a:gd name="connsiteX197" fmla="*/ 1130818 w 1968838"/>
                <a:gd name="connsiteY197" fmla="*/ 710352 h 1537751"/>
                <a:gd name="connsiteX198" fmla="*/ 937701 w 1968838"/>
                <a:gd name="connsiteY198" fmla="*/ 829728 h 1537751"/>
                <a:gd name="connsiteX199" fmla="*/ 913826 w 1968838"/>
                <a:gd name="connsiteY199" fmla="*/ 836075 h 1537751"/>
                <a:gd name="connsiteX200" fmla="*/ 758787 w 1968838"/>
                <a:gd name="connsiteY200" fmla="*/ 859648 h 1537751"/>
                <a:gd name="connsiteX201" fmla="*/ 635179 w 1968838"/>
                <a:gd name="connsiteY201" fmla="*/ 906190 h 1537751"/>
                <a:gd name="connsiteX202" fmla="*/ 611606 w 1968838"/>
                <a:gd name="connsiteY202" fmla="*/ 914954 h 1537751"/>
                <a:gd name="connsiteX203" fmla="*/ 481048 w 1968838"/>
                <a:gd name="connsiteY203" fmla="*/ 973283 h 1537751"/>
                <a:gd name="connsiteX204" fmla="*/ 416372 w 1968838"/>
                <a:gd name="connsiteY204" fmla="*/ 1002598 h 1537751"/>
                <a:gd name="connsiteX205" fmla="*/ 481652 w 1968838"/>
                <a:gd name="connsiteY205" fmla="*/ 951825 h 1537751"/>
                <a:gd name="connsiteX206" fmla="*/ 569598 w 1968838"/>
                <a:gd name="connsiteY206" fmla="*/ 898030 h 1537751"/>
                <a:gd name="connsiteX207" fmla="*/ 672957 w 1968838"/>
                <a:gd name="connsiteY207" fmla="*/ 840911 h 1537751"/>
                <a:gd name="connsiteX208" fmla="*/ 1066445 w 1968838"/>
                <a:gd name="connsiteY208" fmla="*/ 645677 h 1537751"/>
                <a:gd name="connsiteX209" fmla="*/ 1279813 w 1968838"/>
                <a:gd name="connsiteY209" fmla="*/ 514212 h 1537751"/>
                <a:gd name="connsiteX210" fmla="*/ 1393145 w 1968838"/>
                <a:gd name="connsiteY210" fmla="*/ 448932 h 1537751"/>
                <a:gd name="connsiteX211" fmla="*/ 1491366 w 1968838"/>
                <a:gd name="connsiteY211" fmla="*/ 410249 h 1537751"/>
                <a:gd name="connsiteX212" fmla="*/ 1527631 w 1968838"/>
                <a:gd name="connsiteY212" fmla="*/ 392720 h 1537751"/>
                <a:gd name="connsiteX213" fmla="*/ 1536850 w 1968838"/>
                <a:gd name="connsiteY213" fmla="*/ 388186 h 1537751"/>
                <a:gd name="connsiteX214" fmla="*/ 1568734 w 1968838"/>
                <a:gd name="connsiteY214" fmla="*/ 238890 h 1537751"/>
                <a:gd name="connsiteX215" fmla="*/ 1641266 w 1968838"/>
                <a:gd name="connsiteY215" fmla="*/ 260046 h 1537751"/>
                <a:gd name="connsiteX216" fmla="*/ 1600466 w 1968838"/>
                <a:gd name="connsiteY216" fmla="*/ 267601 h 1537751"/>
                <a:gd name="connsiteX217" fmla="*/ 1479881 w 1968838"/>
                <a:gd name="connsiteY217" fmla="*/ 299637 h 1537751"/>
                <a:gd name="connsiteX218" fmla="*/ 1383474 w 1968838"/>
                <a:gd name="connsiteY218" fmla="*/ 348899 h 1537751"/>
                <a:gd name="connsiteX219" fmla="*/ 1377430 w 1968838"/>
                <a:gd name="connsiteY219" fmla="*/ 354338 h 1537751"/>
                <a:gd name="connsiteX220" fmla="*/ 1403117 w 1968838"/>
                <a:gd name="connsiteY220" fmla="*/ 344365 h 1537751"/>
                <a:gd name="connsiteX221" fmla="*/ 1493179 w 1968838"/>
                <a:gd name="connsiteY221" fmla="*/ 305379 h 1537751"/>
                <a:gd name="connsiteX222" fmla="*/ 1534584 w 1968838"/>
                <a:gd name="connsiteY222" fmla="*/ 293592 h 1537751"/>
                <a:gd name="connsiteX223" fmla="*/ 1651845 w 1968838"/>
                <a:gd name="connsiteY223" fmla="*/ 276366 h 1537751"/>
                <a:gd name="connsiteX224" fmla="*/ 1688110 w 1968838"/>
                <a:gd name="connsiteY224" fmla="*/ 268508 h 1537751"/>
                <a:gd name="connsiteX225" fmla="*/ 1783007 w 1968838"/>
                <a:gd name="connsiteY225" fmla="*/ 270322 h 1537751"/>
                <a:gd name="connsiteX226" fmla="*/ 1807184 w 1968838"/>
                <a:gd name="connsiteY226" fmla="*/ 309307 h 1537751"/>
                <a:gd name="connsiteX227" fmla="*/ 1813229 w 1968838"/>
                <a:gd name="connsiteY227" fmla="*/ 342250 h 1537751"/>
                <a:gd name="connsiteX228" fmla="*/ 1804766 w 1968838"/>
                <a:gd name="connsiteY228" fmla="*/ 350410 h 1537751"/>
                <a:gd name="connsiteX229" fmla="*/ 1563898 w 1968838"/>
                <a:gd name="connsiteY229" fmla="*/ 354943 h 1537751"/>
                <a:gd name="connsiteX230" fmla="*/ 1473233 w 1968838"/>
                <a:gd name="connsiteY230" fmla="*/ 397555 h 1537751"/>
                <a:gd name="connsiteX231" fmla="*/ 1391936 w 1968838"/>
                <a:gd name="connsiteY231" fmla="*/ 437449 h 1537751"/>
                <a:gd name="connsiteX232" fmla="*/ 1302781 w 1968838"/>
                <a:gd name="connsiteY232" fmla="*/ 488524 h 1537751"/>
                <a:gd name="connsiteX233" fmla="*/ 1199120 w 1968838"/>
                <a:gd name="connsiteY233" fmla="*/ 559244 h 1537751"/>
                <a:gd name="connsiteX234" fmla="*/ 1070980 w 1968838"/>
                <a:gd name="connsiteY234" fmla="*/ 616061 h 1537751"/>
                <a:gd name="connsiteX235" fmla="*/ 1034108 w 1968838"/>
                <a:gd name="connsiteY235" fmla="*/ 628754 h 1537751"/>
                <a:gd name="connsiteX236" fmla="*/ 1025345 w 1968838"/>
                <a:gd name="connsiteY236" fmla="*/ 628149 h 1537751"/>
                <a:gd name="connsiteX237" fmla="*/ 1028668 w 1968838"/>
                <a:gd name="connsiteY237" fmla="*/ 621198 h 1537751"/>
                <a:gd name="connsiteX238" fmla="*/ 1146836 w 1968838"/>
                <a:gd name="connsiteY238" fmla="*/ 490640 h 1537751"/>
                <a:gd name="connsiteX239" fmla="*/ 1261075 w 1968838"/>
                <a:gd name="connsiteY239" fmla="*/ 346783 h 1537751"/>
                <a:gd name="connsiteX240" fmla="*/ 1285252 w 1968838"/>
                <a:gd name="connsiteY240" fmla="*/ 326836 h 1537751"/>
                <a:gd name="connsiteX241" fmla="*/ 1504966 w 1968838"/>
                <a:gd name="connsiteY241" fmla="*/ 254304 h 1537751"/>
                <a:gd name="connsiteX242" fmla="*/ 1568734 w 1968838"/>
                <a:gd name="connsiteY242" fmla="*/ 238890 h 1537751"/>
                <a:gd name="connsiteX243" fmla="*/ 368321 w 1968838"/>
                <a:gd name="connsiteY243" fmla="*/ 27942 h 1537751"/>
                <a:gd name="connsiteX244" fmla="*/ 450827 w 1968838"/>
                <a:gd name="connsiteY244" fmla="*/ 74484 h 1537751"/>
                <a:gd name="connsiteX245" fmla="*/ 468356 w 1968838"/>
                <a:gd name="connsiteY245" fmla="*/ 96243 h 1537751"/>
                <a:gd name="connsiteX246" fmla="*/ 484978 w 1968838"/>
                <a:gd name="connsiteY246" fmla="*/ 150945 h 1537751"/>
                <a:gd name="connsiteX247" fmla="*/ 500089 w 1968838"/>
                <a:gd name="connsiteY247" fmla="*/ 179656 h 1537751"/>
                <a:gd name="connsiteX248" fmla="*/ 497369 w 1968838"/>
                <a:gd name="connsiteY248" fmla="*/ 134625 h 1537751"/>
                <a:gd name="connsiteX249" fmla="*/ 491325 w 1968838"/>
                <a:gd name="connsiteY249" fmla="*/ 100474 h 1537751"/>
                <a:gd name="connsiteX250" fmla="*/ 500694 w 1968838"/>
                <a:gd name="connsiteY250" fmla="*/ 91710 h 1537751"/>
                <a:gd name="connsiteX251" fmla="*/ 572621 w 1968838"/>
                <a:gd name="connsiteY251" fmla="*/ 188722 h 1537751"/>
                <a:gd name="connsiteX252" fmla="*/ 550862 w 1968838"/>
                <a:gd name="connsiteY252" fmla="*/ 334695 h 1537751"/>
                <a:gd name="connsiteX253" fmla="*/ 550560 w 1968838"/>
                <a:gd name="connsiteY253" fmla="*/ 348295 h 1537751"/>
                <a:gd name="connsiteX254" fmla="*/ 555999 w 1968838"/>
                <a:gd name="connsiteY254" fmla="*/ 338925 h 1537751"/>
                <a:gd name="connsiteX255" fmla="*/ 580177 w 1968838"/>
                <a:gd name="connsiteY255" fmla="*/ 184794 h 1537751"/>
                <a:gd name="connsiteX256" fmla="*/ 564160 w 1968838"/>
                <a:gd name="connsiteY256" fmla="*/ 113772 h 1537751"/>
                <a:gd name="connsiteX257" fmla="*/ 568995 w 1968838"/>
                <a:gd name="connsiteY257" fmla="*/ 98359 h 1537751"/>
                <a:gd name="connsiteX258" fmla="*/ 632461 w 1968838"/>
                <a:gd name="connsiteY258" fmla="*/ 77204 h 1537751"/>
                <a:gd name="connsiteX259" fmla="*/ 680514 w 1968838"/>
                <a:gd name="connsiteY259" fmla="*/ 99265 h 1537751"/>
                <a:gd name="connsiteX260" fmla="*/ 726754 w 1968838"/>
                <a:gd name="connsiteY260" fmla="*/ 221362 h 1537751"/>
                <a:gd name="connsiteX261" fmla="*/ 726754 w 1968838"/>
                <a:gd name="connsiteY261" fmla="*/ 246446 h 1537751"/>
                <a:gd name="connsiteX262" fmla="*/ 717082 w 1968838"/>
                <a:gd name="connsiteY262" fmla="*/ 259140 h 1537751"/>
                <a:gd name="connsiteX263" fmla="*/ 684443 w 1968838"/>
                <a:gd name="connsiteY263" fmla="*/ 295406 h 1537751"/>
                <a:gd name="connsiteX264" fmla="*/ 669030 w 1968838"/>
                <a:gd name="connsiteY264" fmla="*/ 311121 h 1537751"/>
                <a:gd name="connsiteX265" fmla="*/ 630043 w 1968838"/>
                <a:gd name="connsiteY265" fmla="*/ 347086 h 1537751"/>
                <a:gd name="connsiteX266" fmla="*/ 620372 w 1968838"/>
                <a:gd name="connsiteY266" fmla="*/ 361894 h 1537751"/>
                <a:gd name="connsiteX267" fmla="*/ 554790 w 1968838"/>
                <a:gd name="connsiteY267" fmla="*/ 433218 h 1537751"/>
                <a:gd name="connsiteX268" fmla="*/ 550862 w 1968838"/>
                <a:gd name="connsiteY268" fmla="*/ 438960 h 1537751"/>
                <a:gd name="connsiteX269" fmla="*/ 511271 w 1968838"/>
                <a:gd name="connsiteY269" fmla="*/ 476737 h 1537751"/>
                <a:gd name="connsiteX270" fmla="*/ 497369 w 1968838"/>
                <a:gd name="connsiteY270" fmla="*/ 499102 h 1537751"/>
                <a:gd name="connsiteX271" fmla="*/ 474703 w 1968838"/>
                <a:gd name="connsiteY271" fmla="*/ 532647 h 1537751"/>
                <a:gd name="connsiteX272" fmla="*/ 451733 w 1968838"/>
                <a:gd name="connsiteY272" fmla="*/ 564381 h 1537751"/>
                <a:gd name="connsiteX273" fmla="*/ 445690 w 1968838"/>
                <a:gd name="connsiteY273" fmla="*/ 574355 h 1537751"/>
                <a:gd name="connsiteX274" fmla="*/ 407307 w 1968838"/>
                <a:gd name="connsiteY274" fmla="*/ 618781 h 1537751"/>
                <a:gd name="connsiteX275" fmla="*/ 405796 w 1968838"/>
                <a:gd name="connsiteY275" fmla="*/ 624220 h 1537751"/>
                <a:gd name="connsiteX276" fmla="*/ 394917 w 1968838"/>
                <a:gd name="connsiteY276" fmla="*/ 632683 h 1537751"/>
                <a:gd name="connsiteX277" fmla="*/ 391894 w 1968838"/>
                <a:gd name="connsiteY277" fmla="*/ 620895 h 1537751"/>
                <a:gd name="connsiteX278" fmla="*/ 454454 w 1968838"/>
                <a:gd name="connsiteY278" fmla="*/ 471297 h 1537751"/>
                <a:gd name="connsiteX279" fmla="*/ 467449 w 1968838"/>
                <a:gd name="connsiteY279" fmla="*/ 453165 h 1537751"/>
                <a:gd name="connsiteX280" fmla="*/ 468356 w 1968838"/>
                <a:gd name="connsiteY280" fmla="*/ 442888 h 1537751"/>
                <a:gd name="connsiteX281" fmla="*/ 458383 w 1968838"/>
                <a:gd name="connsiteY281" fmla="*/ 444097 h 1537751"/>
                <a:gd name="connsiteX282" fmla="*/ 433902 w 1968838"/>
                <a:gd name="connsiteY282" fmla="*/ 468578 h 1537751"/>
                <a:gd name="connsiteX283" fmla="*/ 371344 w 1968838"/>
                <a:gd name="connsiteY283" fmla="*/ 600043 h 1537751"/>
                <a:gd name="connsiteX284" fmla="*/ 302135 w 1968838"/>
                <a:gd name="connsiteY284" fmla="*/ 862973 h 1537751"/>
                <a:gd name="connsiteX285" fmla="*/ 249851 w 1968838"/>
                <a:gd name="connsiteY285" fmla="*/ 1046722 h 1537751"/>
                <a:gd name="connsiteX286" fmla="*/ 216909 w 1968838"/>
                <a:gd name="connsiteY286" fmla="*/ 1059114 h 1537751"/>
                <a:gd name="connsiteX287" fmla="*/ 215700 w 1968838"/>
                <a:gd name="connsiteY287" fmla="*/ 1050954 h 1537751"/>
                <a:gd name="connsiteX288" fmla="*/ 250455 w 1968838"/>
                <a:gd name="connsiteY288" fmla="*/ 867507 h 1537751"/>
                <a:gd name="connsiteX289" fmla="*/ 273424 w 1968838"/>
                <a:gd name="connsiteY289" fmla="*/ 545038 h 1537751"/>
                <a:gd name="connsiteX290" fmla="*/ 313921 w 1968838"/>
                <a:gd name="connsiteY290" fmla="*/ 409041 h 1537751"/>
                <a:gd name="connsiteX291" fmla="*/ 361672 w 1968838"/>
                <a:gd name="connsiteY291" fmla="*/ 308401 h 1537751"/>
                <a:gd name="connsiteX292" fmla="*/ 385850 w 1968838"/>
                <a:gd name="connsiteY292" fmla="*/ 69346 h 1537751"/>
                <a:gd name="connsiteX293" fmla="*/ 366810 w 1968838"/>
                <a:gd name="connsiteY293" fmla="*/ 29151 h 1537751"/>
                <a:gd name="connsiteX294" fmla="*/ 368321 w 1968838"/>
                <a:gd name="connsiteY294" fmla="*/ 27942 h 1537751"/>
                <a:gd name="connsiteX295" fmla="*/ 364693 w 1968838"/>
                <a:gd name="connsiteY295" fmla="*/ 25222 h 1537751"/>
                <a:gd name="connsiteX296" fmla="*/ 365358 w 1968838"/>
                <a:gd name="connsiteY296" fmla="*/ 25222 h 1537751"/>
                <a:gd name="connsiteX297" fmla="*/ 365029 w 1968838"/>
                <a:gd name="connsiteY297" fmla="*/ 25551 h 1537751"/>
                <a:gd name="connsiteX298" fmla="*/ 368019 w 1968838"/>
                <a:gd name="connsiteY298" fmla="*/ 27942 h 1537751"/>
                <a:gd name="connsiteX299" fmla="*/ 366507 w 1968838"/>
                <a:gd name="connsiteY299" fmla="*/ 29453 h 1537751"/>
                <a:gd name="connsiteX300" fmla="*/ 364996 w 1968838"/>
                <a:gd name="connsiteY300" fmla="*/ 25524 h 1537751"/>
                <a:gd name="connsiteX301" fmla="*/ 364996 w 1968838"/>
                <a:gd name="connsiteY301" fmla="*/ 25524 h 1537751"/>
                <a:gd name="connsiteX302" fmla="*/ 212678 w 1968838"/>
                <a:gd name="connsiteY302" fmla="*/ 10715 h 1537751"/>
                <a:gd name="connsiteX303" fmla="*/ 318756 w 1968838"/>
                <a:gd name="connsiteY303" fmla="*/ 1346 h 1537751"/>
                <a:gd name="connsiteX304" fmla="*/ 348072 w 1968838"/>
                <a:gd name="connsiteY304" fmla="*/ 29754 h 1537751"/>
                <a:gd name="connsiteX305" fmla="*/ 344445 w 1968838"/>
                <a:gd name="connsiteY305" fmla="*/ 176633 h 1537751"/>
                <a:gd name="connsiteX306" fmla="*/ 324499 w 1968838"/>
                <a:gd name="connsiteY306" fmla="*/ 190233 h 1537751"/>
                <a:gd name="connsiteX307" fmla="*/ 187896 w 1968838"/>
                <a:gd name="connsiteY307" fmla="*/ 266090 h 1537751"/>
                <a:gd name="connsiteX308" fmla="*/ 145586 w 1968838"/>
                <a:gd name="connsiteY308" fmla="*/ 287849 h 1537751"/>
                <a:gd name="connsiteX309" fmla="*/ 95417 w 1968838"/>
                <a:gd name="connsiteY309" fmla="*/ 321094 h 1537751"/>
                <a:gd name="connsiteX310" fmla="*/ 75470 w 1968838"/>
                <a:gd name="connsiteY310" fmla="*/ 359475 h 1537751"/>
                <a:gd name="connsiteX311" fmla="*/ 40715 w 1968838"/>
                <a:gd name="connsiteY311" fmla="*/ 403297 h 1537751"/>
                <a:gd name="connsiteX312" fmla="*/ 40413 w 1968838"/>
                <a:gd name="connsiteY312" fmla="*/ 380631 h 1537751"/>
                <a:gd name="connsiteX313" fmla="*/ 56431 w 1968838"/>
                <a:gd name="connsiteY313" fmla="*/ 283014 h 1537751"/>
                <a:gd name="connsiteX314" fmla="*/ 120803 w 1968838"/>
                <a:gd name="connsiteY314" fmla="*/ 182677 h 1537751"/>
                <a:gd name="connsiteX315" fmla="*/ 167043 w 1968838"/>
                <a:gd name="connsiteY315" fmla="*/ 102287 h 1537751"/>
                <a:gd name="connsiteX316" fmla="*/ 172785 w 1968838"/>
                <a:gd name="connsiteY316" fmla="*/ 55443 h 1537751"/>
                <a:gd name="connsiteX317" fmla="*/ 212678 w 1968838"/>
                <a:gd name="connsiteY317" fmla="*/ 10715 h 153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</a:cxnLst>
              <a:rect l="l" t="t" r="r" b="b"/>
              <a:pathLst>
                <a:path w="1968838" h="1537751">
                  <a:moveTo>
                    <a:pt x="121105" y="1379767"/>
                  </a:moveTo>
                  <a:cubicBezTo>
                    <a:pt x="127754" y="1376443"/>
                    <a:pt x="132891" y="1377350"/>
                    <a:pt x="137727" y="1377349"/>
                  </a:cubicBezTo>
                  <a:cubicBezTo>
                    <a:pt x="164020" y="1377954"/>
                    <a:pt x="190313" y="1383092"/>
                    <a:pt x="216607" y="1376443"/>
                  </a:cubicBezTo>
                  <a:cubicBezTo>
                    <a:pt x="226882" y="1373723"/>
                    <a:pt x="237459" y="1379163"/>
                    <a:pt x="248037" y="1381581"/>
                  </a:cubicBezTo>
                  <a:cubicBezTo>
                    <a:pt x="269495" y="1386114"/>
                    <a:pt x="287628" y="1382487"/>
                    <a:pt x="304250" y="1366470"/>
                  </a:cubicBezTo>
                  <a:cubicBezTo>
                    <a:pt x="320873" y="1350150"/>
                    <a:pt x="340819" y="1340479"/>
                    <a:pt x="366206" y="1346221"/>
                  </a:cubicBezTo>
                  <a:cubicBezTo>
                    <a:pt x="378899" y="1348941"/>
                    <a:pt x="392801" y="1346825"/>
                    <a:pt x="407307" y="1346825"/>
                  </a:cubicBezTo>
                  <a:cubicBezTo>
                    <a:pt x="405796" y="1350150"/>
                    <a:pt x="405494" y="1351963"/>
                    <a:pt x="404588" y="1352568"/>
                  </a:cubicBezTo>
                  <a:cubicBezTo>
                    <a:pt x="367414" y="1371306"/>
                    <a:pt x="330241" y="1390647"/>
                    <a:pt x="292464" y="1408176"/>
                  </a:cubicBezTo>
                  <a:cubicBezTo>
                    <a:pt x="269193" y="1418753"/>
                    <a:pt x="244109" y="1414825"/>
                    <a:pt x="219931" y="1411803"/>
                  </a:cubicBezTo>
                  <a:cubicBezTo>
                    <a:pt x="200891" y="1409385"/>
                    <a:pt x="183362" y="1402131"/>
                    <a:pt x="166136" y="1393972"/>
                  </a:cubicBezTo>
                  <a:cubicBezTo>
                    <a:pt x="152536" y="1387020"/>
                    <a:pt x="138030" y="1382488"/>
                    <a:pt x="121105" y="1379767"/>
                  </a:cubicBezTo>
                  <a:close/>
                  <a:moveTo>
                    <a:pt x="257482" y="1316414"/>
                  </a:moveTo>
                  <a:cubicBezTo>
                    <a:pt x="264434" y="1314336"/>
                    <a:pt x="272518" y="1315847"/>
                    <a:pt x="281887" y="1320834"/>
                  </a:cubicBezTo>
                  <a:cubicBezTo>
                    <a:pt x="292767" y="1326576"/>
                    <a:pt x="305460" y="1326274"/>
                    <a:pt x="316642" y="1330505"/>
                  </a:cubicBezTo>
                  <a:cubicBezTo>
                    <a:pt x="319665" y="1331714"/>
                    <a:pt x="323594" y="1332017"/>
                    <a:pt x="324198" y="1335945"/>
                  </a:cubicBezTo>
                  <a:cubicBezTo>
                    <a:pt x="324803" y="1340176"/>
                    <a:pt x="320873" y="1341385"/>
                    <a:pt x="318153" y="1342594"/>
                  </a:cubicBezTo>
                  <a:cubicBezTo>
                    <a:pt x="306669" y="1347430"/>
                    <a:pt x="297905" y="1355590"/>
                    <a:pt x="289140" y="1363749"/>
                  </a:cubicBezTo>
                  <a:cubicBezTo>
                    <a:pt x="277958" y="1374328"/>
                    <a:pt x="264056" y="1378558"/>
                    <a:pt x="249247" y="1373118"/>
                  </a:cubicBezTo>
                  <a:cubicBezTo>
                    <a:pt x="228998" y="1365563"/>
                    <a:pt x="208145" y="1366469"/>
                    <a:pt x="187291" y="1367980"/>
                  </a:cubicBezTo>
                  <a:cubicBezTo>
                    <a:pt x="186989" y="1367074"/>
                    <a:pt x="186687" y="1366771"/>
                    <a:pt x="186083" y="1366167"/>
                  </a:cubicBezTo>
                  <a:cubicBezTo>
                    <a:pt x="193034" y="1357403"/>
                    <a:pt x="202705" y="1354683"/>
                    <a:pt x="212980" y="1352869"/>
                  </a:cubicBezTo>
                  <a:cubicBezTo>
                    <a:pt x="225069" y="1350754"/>
                    <a:pt x="234136" y="1345012"/>
                    <a:pt x="239878" y="1333527"/>
                  </a:cubicBezTo>
                  <a:cubicBezTo>
                    <a:pt x="244714" y="1324158"/>
                    <a:pt x="250531" y="1318492"/>
                    <a:pt x="257482" y="1316414"/>
                  </a:cubicBezTo>
                  <a:close/>
                  <a:moveTo>
                    <a:pt x="209391" y="1299679"/>
                  </a:moveTo>
                  <a:cubicBezTo>
                    <a:pt x="217060" y="1299754"/>
                    <a:pt x="224767" y="1301945"/>
                    <a:pt x="232625" y="1304817"/>
                  </a:cubicBezTo>
                  <a:cubicBezTo>
                    <a:pt x="239273" y="1307235"/>
                    <a:pt x="238971" y="1311767"/>
                    <a:pt x="234136" y="1314790"/>
                  </a:cubicBezTo>
                  <a:cubicBezTo>
                    <a:pt x="209958" y="1329599"/>
                    <a:pt x="187896" y="1349546"/>
                    <a:pt x="156767" y="1349244"/>
                  </a:cubicBezTo>
                  <a:cubicBezTo>
                    <a:pt x="141354" y="1348941"/>
                    <a:pt x="126243" y="1349243"/>
                    <a:pt x="112038" y="1349243"/>
                  </a:cubicBezTo>
                  <a:cubicBezTo>
                    <a:pt x="122314" y="1344710"/>
                    <a:pt x="131683" y="1335946"/>
                    <a:pt x="144981" y="1331714"/>
                  </a:cubicBezTo>
                  <a:cubicBezTo>
                    <a:pt x="159789" y="1326879"/>
                    <a:pt x="173389" y="1316603"/>
                    <a:pt x="186385" y="1307235"/>
                  </a:cubicBezTo>
                  <a:cubicBezTo>
                    <a:pt x="194091" y="1301643"/>
                    <a:pt x="201723" y="1299603"/>
                    <a:pt x="209391" y="1299679"/>
                  </a:cubicBezTo>
                  <a:close/>
                  <a:moveTo>
                    <a:pt x="1766990" y="983860"/>
                  </a:moveTo>
                  <a:cubicBezTo>
                    <a:pt x="1773338" y="1012873"/>
                    <a:pt x="1766083" y="1040677"/>
                    <a:pt x="1779987" y="1064553"/>
                  </a:cubicBezTo>
                  <a:cubicBezTo>
                    <a:pt x="1779382" y="1065158"/>
                    <a:pt x="1778778" y="1065762"/>
                    <a:pt x="1778173" y="1066367"/>
                  </a:cubicBezTo>
                  <a:cubicBezTo>
                    <a:pt x="1756413" y="1048838"/>
                    <a:pt x="1752484" y="1035238"/>
                    <a:pt x="1760945" y="1008642"/>
                  </a:cubicBezTo>
                  <a:cubicBezTo>
                    <a:pt x="1763061" y="1001691"/>
                    <a:pt x="1764270" y="994740"/>
                    <a:pt x="1766990" y="983860"/>
                  </a:cubicBezTo>
                  <a:close/>
                  <a:moveTo>
                    <a:pt x="1914200" y="943968"/>
                  </a:moveTo>
                  <a:lnTo>
                    <a:pt x="1914865" y="944632"/>
                  </a:lnTo>
                  <a:lnTo>
                    <a:pt x="1913869" y="944632"/>
                  </a:lnTo>
                  <a:close/>
                  <a:moveTo>
                    <a:pt x="1817762" y="936715"/>
                  </a:moveTo>
                  <a:cubicBezTo>
                    <a:pt x="1840731" y="929159"/>
                    <a:pt x="1864606" y="925532"/>
                    <a:pt x="1889086" y="926137"/>
                  </a:cubicBezTo>
                  <a:cubicBezTo>
                    <a:pt x="1898454" y="926439"/>
                    <a:pt x="1902383" y="933390"/>
                    <a:pt x="1904499" y="941550"/>
                  </a:cubicBezTo>
                  <a:cubicBezTo>
                    <a:pt x="1910543" y="964217"/>
                    <a:pt x="1919308" y="985674"/>
                    <a:pt x="1932304" y="1005016"/>
                  </a:cubicBezTo>
                  <a:cubicBezTo>
                    <a:pt x="1936837" y="1011666"/>
                    <a:pt x="1943485" y="1023452"/>
                    <a:pt x="1950135" y="1018616"/>
                  </a:cubicBezTo>
                  <a:cubicBezTo>
                    <a:pt x="1956784" y="1013780"/>
                    <a:pt x="1945601" y="1005621"/>
                    <a:pt x="1941370" y="999576"/>
                  </a:cubicBezTo>
                  <a:cubicBezTo>
                    <a:pt x="1933210" y="988092"/>
                    <a:pt x="1924446" y="977212"/>
                    <a:pt x="1919610" y="964217"/>
                  </a:cubicBezTo>
                  <a:cubicBezTo>
                    <a:pt x="1917797" y="959683"/>
                    <a:pt x="1914170" y="955150"/>
                    <a:pt x="1918704" y="946990"/>
                  </a:cubicBezTo>
                  <a:cubicBezTo>
                    <a:pt x="1933512" y="968749"/>
                    <a:pt x="1950739" y="986883"/>
                    <a:pt x="1960107" y="1009852"/>
                  </a:cubicBezTo>
                  <a:cubicBezTo>
                    <a:pt x="1976729" y="1050652"/>
                    <a:pt x="1971592" y="1058509"/>
                    <a:pt x="1927467" y="1059718"/>
                  </a:cubicBezTo>
                  <a:cubicBezTo>
                    <a:pt x="1914775" y="1060020"/>
                    <a:pt x="1902383" y="1060625"/>
                    <a:pt x="1890295" y="1064252"/>
                  </a:cubicBezTo>
                  <a:cubicBezTo>
                    <a:pt x="1879717" y="1067576"/>
                    <a:pt x="1871860" y="1064251"/>
                    <a:pt x="1868534" y="1053372"/>
                  </a:cubicBezTo>
                  <a:cubicBezTo>
                    <a:pt x="1864002" y="1039470"/>
                    <a:pt x="1855841" y="1027380"/>
                    <a:pt x="1845567" y="1017105"/>
                  </a:cubicBezTo>
                  <a:cubicBezTo>
                    <a:pt x="1825317" y="997159"/>
                    <a:pt x="1820181" y="970563"/>
                    <a:pt x="1811113" y="945479"/>
                  </a:cubicBezTo>
                  <a:cubicBezTo>
                    <a:pt x="1809300" y="940038"/>
                    <a:pt x="1813833" y="937924"/>
                    <a:pt x="1817762" y="936715"/>
                  </a:cubicBezTo>
                  <a:close/>
                  <a:moveTo>
                    <a:pt x="1130820" y="854208"/>
                  </a:moveTo>
                  <a:cubicBezTo>
                    <a:pt x="1150464" y="847257"/>
                    <a:pt x="1170108" y="843026"/>
                    <a:pt x="1190357" y="842723"/>
                  </a:cubicBezTo>
                  <a:cubicBezTo>
                    <a:pt x="1211814" y="842421"/>
                    <a:pt x="1232970" y="838492"/>
                    <a:pt x="1254125" y="836680"/>
                  </a:cubicBezTo>
                  <a:cubicBezTo>
                    <a:pt x="1290694" y="833657"/>
                    <a:pt x="1327263" y="837284"/>
                    <a:pt x="1363830" y="840910"/>
                  </a:cubicBezTo>
                  <a:cubicBezTo>
                    <a:pt x="1425483" y="847257"/>
                    <a:pt x="1485927" y="860252"/>
                    <a:pt x="1546673" y="869923"/>
                  </a:cubicBezTo>
                  <a:cubicBezTo>
                    <a:pt x="1555135" y="871132"/>
                    <a:pt x="1562691" y="874457"/>
                    <a:pt x="1570548" y="877781"/>
                  </a:cubicBezTo>
                  <a:cubicBezTo>
                    <a:pt x="1613161" y="895914"/>
                    <a:pt x="1657285" y="907701"/>
                    <a:pt x="1704431" y="906492"/>
                  </a:cubicBezTo>
                  <a:cubicBezTo>
                    <a:pt x="1721356" y="906189"/>
                    <a:pt x="1738280" y="908910"/>
                    <a:pt x="1755506" y="908003"/>
                  </a:cubicBezTo>
                  <a:cubicBezTo>
                    <a:pt x="1776661" y="906794"/>
                    <a:pt x="1795701" y="923114"/>
                    <a:pt x="1800235" y="945175"/>
                  </a:cubicBezTo>
                  <a:cubicBezTo>
                    <a:pt x="1804767" y="966936"/>
                    <a:pt x="1809906" y="987184"/>
                    <a:pt x="1827435" y="1003201"/>
                  </a:cubicBezTo>
                  <a:cubicBezTo>
                    <a:pt x="1835292" y="1010455"/>
                    <a:pt x="1835897" y="1022846"/>
                    <a:pt x="1838919" y="1032517"/>
                  </a:cubicBezTo>
                  <a:cubicBezTo>
                    <a:pt x="1844963" y="1051254"/>
                    <a:pt x="1848589" y="1071201"/>
                    <a:pt x="1850403" y="1090846"/>
                  </a:cubicBezTo>
                  <a:cubicBezTo>
                    <a:pt x="1851612" y="1102934"/>
                    <a:pt x="1840430" y="1106561"/>
                    <a:pt x="1829853" y="1106259"/>
                  </a:cubicBezTo>
                  <a:cubicBezTo>
                    <a:pt x="1820483" y="1105957"/>
                    <a:pt x="1811417" y="1105957"/>
                    <a:pt x="1802048" y="1105957"/>
                  </a:cubicBezTo>
                  <a:cubicBezTo>
                    <a:pt x="1751880" y="1105654"/>
                    <a:pt x="1718333" y="1137992"/>
                    <a:pt x="1682974" y="1166098"/>
                  </a:cubicBezTo>
                  <a:cubicBezTo>
                    <a:pt x="1674512" y="1172746"/>
                    <a:pt x="1667259" y="1180605"/>
                    <a:pt x="1660005" y="1188462"/>
                  </a:cubicBezTo>
                  <a:cubicBezTo>
                    <a:pt x="1620113" y="1231377"/>
                    <a:pt x="1570851" y="1260088"/>
                    <a:pt x="1515847" y="1277616"/>
                  </a:cubicBezTo>
                  <a:cubicBezTo>
                    <a:pt x="1446638" y="1299377"/>
                    <a:pt x="1380755" y="1329599"/>
                    <a:pt x="1312755" y="1354380"/>
                  </a:cubicBezTo>
                  <a:cubicBezTo>
                    <a:pt x="1236597" y="1382184"/>
                    <a:pt x="1157113" y="1397598"/>
                    <a:pt x="1077931" y="1414522"/>
                  </a:cubicBezTo>
                  <a:cubicBezTo>
                    <a:pt x="1011444" y="1428726"/>
                    <a:pt x="944350" y="1438699"/>
                    <a:pt x="876956" y="1445953"/>
                  </a:cubicBezTo>
                  <a:cubicBezTo>
                    <a:pt x="831623" y="1450789"/>
                    <a:pt x="785988" y="1448068"/>
                    <a:pt x="740655" y="1444442"/>
                  </a:cubicBezTo>
                  <a:cubicBezTo>
                    <a:pt x="672655" y="1439001"/>
                    <a:pt x="604657" y="1432353"/>
                    <a:pt x="537563" y="1418753"/>
                  </a:cubicBezTo>
                  <a:cubicBezTo>
                    <a:pt x="533333" y="1417847"/>
                    <a:pt x="528195" y="1419055"/>
                    <a:pt x="523057" y="1413615"/>
                  </a:cubicBezTo>
                  <a:cubicBezTo>
                    <a:pt x="543910" y="1399109"/>
                    <a:pt x="566576" y="1394877"/>
                    <a:pt x="592568" y="1396691"/>
                  </a:cubicBezTo>
                  <a:cubicBezTo>
                    <a:pt x="585012" y="1389136"/>
                    <a:pt x="571412" y="1384904"/>
                    <a:pt x="556604" y="1387322"/>
                  </a:cubicBezTo>
                  <a:cubicBezTo>
                    <a:pt x="534240" y="1390949"/>
                    <a:pt x="511573" y="1393971"/>
                    <a:pt x="490720" y="1404549"/>
                  </a:cubicBezTo>
                  <a:cubicBezTo>
                    <a:pt x="476214" y="1411802"/>
                    <a:pt x="465333" y="1423286"/>
                    <a:pt x="453547" y="1433864"/>
                  </a:cubicBezTo>
                  <a:cubicBezTo>
                    <a:pt x="427858" y="1457135"/>
                    <a:pt x="398846" y="1471641"/>
                    <a:pt x="364090" y="1475268"/>
                  </a:cubicBezTo>
                  <a:cubicBezTo>
                    <a:pt x="342028" y="1477686"/>
                    <a:pt x="323291" y="1487054"/>
                    <a:pt x="308784" y="1504281"/>
                  </a:cubicBezTo>
                  <a:cubicBezTo>
                    <a:pt x="302135" y="1512139"/>
                    <a:pt x="295184" y="1519392"/>
                    <a:pt x="286420" y="1525134"/>
                  </a:cubicBezTo>
                  <a:cubicBezTo>
                    <a:pt x="266473" y="1538432"/>
                    <a:pt x="245923" y="1543871"/>
                    <a:pt x="224464" y="1528156"/>
                  </a:cubicBezTo>
                  <a:cubicBezTo>
                    <a:pt x="219025" y="1524228"/>
                    <a:pt x="212073" y="1521810"/>
                    <a:pt x="206030" y="1518485"/>
                  </a:cubicBezTo>
                  <a:cubicBezTo>
                    <a:pt x="190314" y="1510326"/>
                    <a:pt x="174599" y="1509419"/>
                    <a:pt x="157977" y="1516974"/>
                  </a:cubicBezTo>
                  <a:cubicBezTo>
                    <a:pt x="138332" y="1526343"/>
                    <a:pt x="118689" y="1529365"/>
                    <a:pt x="101764" y="1510628"/>
                  </a:cubicBezTo>
                  <a:cubicBezTo>
                    <a:pt x="99648" y="1508512"/>
                    <a:pt x="95720" y="1506699"/>
                    <a:pt x="97533" y="1502770"/>
                  </a:cubicBezTo>
                  <a:cubicBezTo>
                    <a:pt x="98742" y="1500050"/>
                    <a:pt x="102369" y="1500654"/>
                    <a:pt x="105088" y="1500352"/>
                  </a:cubicBezTo>
                  <a:cubicBezTo>
                    <a:pt x="111435" y="1499144"/>
                    <a:pt x="118084" y="1498539"/>
                    <a:pt x="124128" y="1496424"/>
                  </a:cubicBezTo>
                  <a:cubicBezTo>
                    <a:pt x="148909" y="1487357"/>
                    <a:pt x="173088" y="1487054"/>
                    <a:pt x="196661" y="1499445"/>
                  </a:cubicBezTo>
                  <a:cubicBezTo>
                    <a:pt x="210562" y="1506699"/>
                    <a:pt x="223860" y="1503979"/>
                    <a:pt x="236856" y="1497935"/>
                  </a:cubicBezTo>
                  <a:cubicBezTo>
                    <a:pt x="259220" y="1487961"/>
                    <a:pt x="279469" y="1474059"/>
                    <a:pt x="293975" y="1454414"/>
                  </a:cubicBezTo>
                  <a:cubicBezTo>
                    <a:pt x="322686" y="1414824"/>
                    <a:pt x="364090" y="1392460"/>
                    <a:pt x="406703" y="1373420"/>
                  </a:cubicBezTo>
                  <a:cubicBezTo>
                    <a:pt x="438738" y="1358914"/>
                    <a:pt x="471982" y="1346221"/>
                    <a:pt x="508853" y="1350149"/>
                  </a:cubicBezTo>
                  <a:cubicBezTo>
                    <a:pt x="615839" y="1361332"/>
                    <a:pt x="723429" y="1353171"/>
                    <a:pt x="830716" y="1354682"/>
                  </a:cubicBezTo>
                  <a:cubicBezTo>
                    <a:pt x="1014767" y="1357403"/>
                    <a:pt x="1187033" y="1308443"/>
                    <a:pt x="1353556" y="1234702"/>
                  </a:cubicBezTo>
                  <a:cubicBezTo>
                    <a:pt x="1433945" y="1199039"/>
                    <a:pt x="1512523" y="1160356"/>
                    <a:pt x="1593215" y="1125298"/>
                  </a:cubicBezTo>
                  <a:cubicBezTo>
                    <a:pt x="1646405" y="1102330"/>
                    <a:pt x="1700804" y="1081476"/>
                    <a:pt x="1757623" y="1068481"/>
                  </a:cubicBezTo>
                  <a:cubicBezTo>
                    <a:pt x="1763968" y="1066970"/>
                    <a:pt x="1765782" y="1070294"/>
                    <a:pt x="1769107" y="1073317"/>
                  </a:cubicBezTo>
                  <a:cubicBezTo>
                    <a:pt x="1776057" y="1080570"/>
                    <a:pt x="1782102" y="1089032"/>
                    <a:pt x="1792377" y="1092357"/>
                  </a:cubicBezTo>
                  <a:cubicBezTo>
                    <a:pt x="1799631" y="1094774"/>
                    <a:pt x="1802049" y="1092357"/>
                    <a:pt x="1800840" y="1085405"/>
                  </a:cubicBezTo>
                  <a:cubicBezTo>
                    <a:pt x="1800538" y="1082685"/>
                    <a:pt x="1799630" y="1079965"/>
                    <a:pt x="1798422" y="1077548"/>
                  </a:cubicBezTo>
                  <a:cubicBezTo>
                    <a:pt x="1789959" y="1061228"/>
                    <a:pt x="1787542" y="1044001"/>
                    <a:pt x="1792074" y="1026170"/>
                  </a:cubicBezTo>
                  <a:cubicBezTo>
                    <a:pt x="1795399" y="1012873"/>
                    <a:pt x="1793284" y="1000784"/>
                    <a:pt x="1789053" y="988092"/>
                  </a:cubicBezTo>
                  <a:cubicBezTo>
                    <a:pt x="1783613" y="971771"/>
                    <a:pt x="1779080" y="955149"/>
                    <a:pt x="1770618" y="940038"/>
                  </a:cubicBezTo>
                  <a:cubicBezTo>
                    <a:pt x="1767898" y="935202"/>
                    <a:pt x="1765178" y="930367"/>
                    <a:pt x="1760343" y="927043"/>
                  </a:cubicBezTo>
                  <a:cubicBezTo>
                    <a:pt x="1757622" y="925230"/>
                    <a:pt x="1754600" y="923718"/>
                    <a:pt x="1751275" y="926136"/>
                  </a:cubicBezTo>
                  <a:cubicBezTo>
                    <a:pt x="1748857" y="927950"/>
                    <a:pt x="1748253" y="931274"/>
                    <a:pt x="1749462" y="933691"/>
                  </a:cubicBezTo>
                  <a:cubicBezTo>
                    <a:pt x="1761248" y="959380"/>
                    <a:pt x="1756111" y="984464"/>
                    <a:pt x="1748253" y="1009851"/>
                  </a:cubicBezTo>
                  <a:cubicBezTo>
                    <a:pt x="1745835" y="1018011"/>
                    <a:pt x="1747044" y="1026473"/>
                    <a:pt x="1749160" y="1034632"/>
                  </a:cubicBezTo>
                  <a:cubicBezTo>
                    <a:pt x="1751578" y="1044908"/>
                    <a:pt x="1748253" y="1050650"/>
                    <a:pt x="1737071" y="1051859"/>
                  </a:cubicBezTo>
                  <a:cubicBezTo>
                    <a:pt x="1720147" y="1053370"/>
                    <a:pt x="1704129" y="1058206"/>
                    <a:pt x="1688716" y="1064854"/>
                  </a:cubicBezTo>
                  <a:cubicBezTo>
                    <a:pt x="1678441" y="1069388"/>
                    <a:pt x="1669676" y="1066365"/>
                    <a:pt x="1668770" y="1055788"/>
                  </a:cubicBezTo>
                  <a:cubicBezTo>
                    <a:pt x="1666352" y="1027077"/>
                    <a:pt x="1651846" y="1004410"/>
                    <a:pt x="1635224" y="982349"/>
                  </a:cubicBezTo>
                  <a:cubicBezTo>
                    <a:pt x="1632504" y="978722"/>
                    <a:pt x="1628574" y="974189"/>
                    <a:pt x="1631597" y="969656"/>
                  </a:cubicBezTo>
                  <a:cubicBezTo>
                    <a:pt x="1634619" y="965727"/>
                    <a:pt x="1640361" y="967540"/>
                    <a:pt x="1644894" y="968145"/>
                  </a:cubicBezTo>
                  <a:cubicBezTo>
                    <a:pt x="1669373" y="972074"/>
                    <a:pt x="1694156" y="970563"/>
                    <a:pt x="1718635" y="970563"/>
                  </a:cubicBezTo>
                  <a:cubicBezTo>
                    <a:pt x="1725284" y="970865"/>
                    <a:pt x="1732235" y="971469"/>
                    <a:pt x="1737977" y="965122"/>
                  </a:cubicBezTo>
                  <a:cubicBezTo>
                    <a:pt x="1733747" y="959682"/>
                    <a:pt x="1728308" y="959380"/>
                    <a:pt x="1723471" y="960287"/>
                  </a:cubicBezTo>
                  <a:cubicBezTo>
                    <a:pt x="1682370" y="968145"/>
                    <a:pt x="1643383" y="956358"/>
                    <a:pt x="1603490" y="950011"/>
                  </a:cubicBezTo>
                  <a:cubicBezTo>
                    <a:pt x="1531563" y="939132"/>
                    <a:pt x="1462353" y="916465"/>
                    <a:pt x="1391333" y="902865"/>
                  </a:cubicBezTo>
                  <a:cubicBezTo>
                    <a:pt x="1334818" y="891985"/>
                    <a:pt x="1278303" y="881408"/>
                    <a:pt x="1220882" y="874759"/>
                  </a:cubicBezTo>
                  <a:cubicBezTo>
                    <a:pt x="1190055" y="871132"/>
                    <a:pt x="1162251" y="855719"/>
                    <a:pt x="1130820" y="854208"/>
                  </a:cubicBezTo>
                  <a:close/>
                  <a:moveTo>
                    <a:pt x="853685" y="865391"/>
                  </a:moveTo>
                  <a:cubicBezTo>
                    <a:pt x="887532" y="860858"/>
                    <a:pt x="921381" y="854814"/>
                    <a:pt x="956137" y="859649"/>
                  </a:cubicBezTo>
                  <a:cubicBezTo>
                    <a:pt x="995727" y="865089"/>
                    <a:pt x="1035922" y="862671"/>
                    <a:pt x="1075816" y="862671"/>
                  </a:cubicBezTo>
                  <a:cubicBezTo>
                    <a:pt x="1106340" y="862671"/>
                    <a:pt x="1135957" y="866298"/>
                    <a:pt x="1165272" y="874156"/>
                  </a:cubicBezTo>
                  <a:cubicBezTo>
                    <a:pt x="1208792" y="885942"/>
                    <a:pt x="1253822" y="889569"/>
                    <a:pt x="1298551" y="895310"/>
                  </a:cubicBezTo>
                  <a:cubicBezTo>
                    <a:pt x="1373803" y="904982"/>
                    <a:pt x="1446940" y="924928"/>
                    <a:pt x="1519775" y="945479"/>
                  </a:cubicBezTo>
                  <a:cubicBezTo>
                    <a:pt x="1545162" y="952732"/>
                    <a:pt x="1570245" y="961195"/>
                    <a:pt x="1594726" y="971470"/>
                  </a:cubicBezTo>
                  <a:cubicBezTo>
                    <a:pt x="1615880" y="980235"/>
                    <a:pt x="1629784" y="996857"/>
                    <a:pt x="1643383" y="1014083"/>
                  </a:cubicBezTo>
                  <a:cubicBezTo>
                    <a:pt x="1648520" y="1020430"/>
                    <a:pt x="1643383" y="1022243"/>
                    <a:pt x="1638850" y="1023754"/>
                  </a:cubicBezTo>
                  <a:cubicBezTo>
                    <a:pt x="1625854" y="1028589"/>
                    <a:pt x="1612254" y="1032216"/>
                    <a:pt x="1598353" y="1033123"/>
                  </a:cubicBezTo>
                  <a:cubicBezTo>
                    <a:pt x="1558761" y="1036145"/>
                    <a:pt x="1520077" y="1035843"/>
                    <a:pt x="1480789" y="1026172"/>
                  </a:cubicBezTo>
                  <a:cubicBezTo>
                    <a:pt x="1442709" y="1016803"/>
                    <a:pt x="1402515" y="1016803"/>
                    <a:pt x="1363829" y="1008643"/>
                  </a:cubicBezTo>
                  <a:cubicBezTo>
                    <a:pt x="1264702" y="988092"/>
                    <a:pt x="1165877" y="965124"/>
                    <a:pt x="1067051" y="943364"/>
                  </a:cubicBezTo>
                  <a:cubicBezTo>
                    <a:pt x="1050731" y="939737"/>
                    <a:pt x="1034108" y="938830"/>
                    <a:pt x="1017185" y="938226"/>
                  </a:cubicBezTo>
                  <a:cubicBezTo>
                    <a:pt x="910199" y="934599"/>
                    <a:pt x="804725" y="946990"/>
                    <a:pt x="700459" y="969354"/>
                  </a:cubicBezTo>
                  <a:cubicBezTo>
                    <a:pt x="672655" y="975399"/>
                    <a:pt x="646059" y="984767"/>
                    <a:pt x="620673" y="998065"/>
                  </a:cubicBezTo>
                  <a:cubicBezTo>
                    <a:pt x="630949" y="998367"/>
                    <a:pt x="641527" y="998367"/>
                    <a:pt x="650895" y="994137"/>
                  </a:cubicBezTo>
                  <a:cubicBezTo>
                    <a:pt x="668726" y="985674"/>
                    <a:pt x="687766" y="982047"/>
                    <a:pt x="707107" y="979026"/>
                  </a:cubicBezTo>
                  <a:cubicBezTo>
                    <a:pt x="781756" y="966936"/>
                    <a:pt x="856102" y="951524"/>
                    <a:pt x="931656" y="946990"/>
                  </a:cubicBezTo>
                  <a:cubicBezTo>
                    <a:pt x="1009629" y="942457"/>
                    <a:pt x="1085486" y="956661"/>
                    <a:pt x="1160739" y="972679"/>
                  </a:cubicBezTo>
                  <a:cubicBezTo>
                    <a:pt x="1226622" y="986883"/>
                    <a:pt x="1292204" y="1002598"/>
                    <a:pt x="1357786" y="1017407"/>
                  </a:cubicBezTo>
                  <a:cubicBezTo>
                    <a:pt x="1361110" y="1016803"/>
                    <a:pt x="1363225" y="1017710"/>
                    <a:pt x="1365341" y="1018616"/>
                  </a:cubicBezTo>
                  <a:cubicBezTo>
                    <a:pt x="1318497" y="1016803"/>
                    <a:pt x="1272559" y="1007434"/>
                    <a:pt x="1226321" y="1000483"/>
                  </a:cubicBezTo>
                  <a:cubicBezTo>
                    <a:pt x="1182801" y="993834"/>
                    <a:pt x="1139885" y="982652"/>
                    <a:pt x="1096668" y="975097"/>
                  </a:cubicBezTo>
                  <a:cubicBezTo>
                    <a:pt x="1036225" y="964822"/>
                    <a:pt x="974874" y="966030"/>
                    <a:pt x="913524" y="974190"/>
                  </a:cubicBezTo>
                  <a:cubicBezTo>
                    <a:pt x="830111" y="985372"/>
                    <a:pt x="747001" y="997460"/>
                    <a:pt x="664797" y="1014082"/>
                  </a:cubicBezTo>
                  <a:cubicBezTo>
                    <a:pt x="602540" y="1026777"/>
                    <a:pt x="540284" y="1038563"/>
                    <a:pt x="479235" y="1057602"/>
                  </a:cubicBezTo>
                  <a:cubicBezTo>
                    <a:pt x="429369" y="1073015"/>
                    <a:pt x="379502" y="1089940"/>
                    <a:pt x="329032" y="1104446"/>
                  </a:cubicBezTo>
                  <a:cubicBezTo>
                    <a:pt x="300624" y="1112909"/>
                    <a:pt x="272517" y="1122277"/>
                    <a:pt x="242899" y="1125602"/>
                  </a:cubicBezTo>
                  <a:cubicBezTo>
                    <a:pt x="214793" y="1128926"/>
                    <a:pt x="187291" y="1128020"/>
                    <a:pt x="160696" y="1116234"/>
                  </a:cubicBezTo>
                  <a:cubicBezTo>
                    <a:pt x="150421" y="1111700"/>
                    <a:pt x="139540" y="1109887"/>
                    <a:pt x="128056" y="1110189"/>
                  </a:cubicBezTo>
                  <a:cubicBezTo>
                    <a:pt x="96323" y="1110491"/>
                    <a:pt x="64892" y="1110491"/>
                    <a:pt x="33160" y="1110491"/>
                  </a:cubicBezTo>
                  <a:cubicBezTo>
                    <a:pt x="26813" y="1110491"/>
                    <a:pt x="20164" y="1110189"/>
                    <a:pt x="13818" y="1108980"/>
                  </a:cubicBezTo>
                  <a:cubicBezTo>
                    <a:pt x="8982" y="1108073"/>
                    <a:pt x="1427" y="1109886"/>
                    <a:pt x="218" y="1104748"/>
                  </a:cubicBezTo>
                  <a:cubicBezTo>
                    <a:pt x="-1293" y="1098402"/>
                    <a:pt x="5355" y="1094171"/>
                    <a:pt x="10493" y="1091451"/>
                  </a:cubicBezTo>
                  <a:cubicBezTo>
                    <a:pt x="32253" y="1079362"/>
                    <a:pt x="56430" y="1073620"/>
                    <a:pt x="80608" y="1069389"/>
                  </a:cubicBezTo>
                  <a:cubicBezTo>
                    <a:pt x="110830" y="1063949"/>
                    <a:pt x="140447" y="1067878"/>
                    <a:pt x="169762" y="1077851"/>
                  </a:cubicBezTo>
                  <a:cubicBezTo>
                    <a:pt x="190616" y="1084802"/>
                    <a:pt x="212678" y="1087522"/>
                    <a:pt x="235646" y="1083594"/>
                  </a:cubicBezTo>
                  <a:cubicBezTo>
                    <a:pt x="256500" y="1079967"/>
                    <a:pt x="277352" y="1075131"/>
                    <a:pt x="298810" y="1074224"/>
                  </a:cubicBezTo>
                  <a:cubicBezTo>
                    <a:pt x="308783" y="1073620"/>
                    <a:pt x="319361" y="1071202"/>
                    <a:pt x="328428" y="1067576"/>
                  </a:cubicBezTo>
                  <a:cubicBezTo>
                    <a:pt x="363485" y="1053069"/>
                    <a:pt x="399449" y="1040376"/>
                    <a:pt x="434205" y="1024359"/>
                  </a:cubicBezTo>
                  <a:cubicBezTo>
                    <a:pt x="519732" y="984767"/>
                    <a:pt x="607678" y="950315"/>
                    <a:pt x="694112" y="912537"/>
                  </a:cubicBezTo>
                  <a:cubicBezTo>
                    <a:pt x="745490" y="890173"/>
                    <a:pt x="798076" y="872644"/>
                    <a:pt x="853685" y="865391"/>
                  </a:cubicBezTo>
                  <a:close/>
                  <a:moveTo>
                    <a:pt x="232323" y="787115"/>
                  </a:moveTo>
                  <a:cubicBezTo>
                    <a:pt x="233532" y="787417"/>
                    <a:pt x="234740" y="787719"/>
                    <a:pt x="235647" y="788324"/>
                  </a:cubicBezTo>
                  <a:cubicBezTo>
                    <a:pt x="235648" y="823079"/>
                    <a:pt x="235949" y="857834"/>
                    <a:pt x="235345" y="892589"/>
                  </a:cubicBezTo>
                  <a:cubicBezTo>
                    <a:pt x="235043" y="910723"/>
                    <a:pt x="232020" y="928856"/>
                    <a:pt x="231718" y="946686"/>
                  </a:cubicBezTo>
                  <a:cubicBezTo>
                    <a:pt x="231114" y="985975"/>
                    <a:pt x="211470" y="1016500"/>
                    <a:pt x="187896" y="1045210"/>
                  </a:cubicBezTo>
                  <a:cubicBezTo>
                    <a:pt x="180643" y="1054276"/>
                    <a:pt x="154350" y="1053370"/>
                    <a:pt x="144980" y="1045512"/>
                  </a:cubicBezTo>
                  <a:cubicBezTo>
                    <a:pt x="141656" y="1042490"/>
                    <a:pt x="142563" y="1039468"/>
                    <a:pt x="144376" y="1037050"/>
                  </a:cubicBezTo>
                  <a:cubicBezTo>
                    <a:pt x="180341" y="979931"/>
                    <a:pt x="183665" y="912838"/>
                    <a:pt x="203309" y="850581"/>
                  </a:cubicBezTo>
                  <a:cubicBezTo>
                    <a:pt x="210261" y="827914"/>
                    <a:pt x="218420" y="806155"/>
                    <a:pt x="232323" y="787115"/>
                  </a:cubicBezTo>
                  <a:close/>
                  <a:moveTo>
                    <a:pt x="1830152" y="357965"/>
                  </a:moveTo>
                  <a:cubicBezTo>
                    <a:pt x="1846775" y="360685"/>
                    <a:pt x="1860677" y="364312"/>
                    <a:pt x="1873975" y="370053"/>
                  </a:cubicBezTo>
                  <a:cubicBezTo>
                    <a:pt x="1897851" y="380027"/>
                    <a:pt x="1913867" y="408739"/>
                    <a:pt x="1910544" y="434729"/>
                  </a:cubicBezTo>
                  <a:cubicBezTo>
                    <a:pt x="1909637" y="440773"/>
                    <a:pt x="1908731" y="448329"/>
                    <a:pt x="1902082" y="449236"/>
                  </a:cubicBezTo>
                  <a:cubicBezTo>
                    <a:pt x="1895130" y="450143"/>
                    <a:pt x="1894224" y="442284"/>
                    <a:pt x="1892713" y="437449"/>
                  </a:cubicBezTo>
                  <a:cubicBezTo>
                    <a:pt x="1884552" y="410551"/>
                    <a:pt x="1862491" y="394534"/>
                    <a:pt x="1843450" y="376401"/>
                  </a:cubicBezTo>
                  <a:cubicBezTo>
                    <a:pt x="1838615" y="371262"/>
                    <a:pt x="1832873" y="367031"/>
                    <a:pt x="1830152" y="357965"/>
                  </a:cubicBezTo>
                  <a:close/>
                  <a:moveTo>
                    <a:pt x="1536850" y="388186"/>
                  </a:moveTo>
                  <a:cubicBezTo>
                    <a:pt x="1540250" y="387204"/>
                    <a:pt x="1544103" y="386977"/>
                    <a:pt x="1548787" y="388186"/>
                  </a:cubicBezTo>
                  <a:cubicBezTo>
                    <a:pt x="1530956" y="406017"/>
                    <a:pt x="1514032" y="424755"/>
                    <a:pt x="1494993" y="441074"/>
                  </a:cubicBezTo>
                  <a:cubicBezTo>
                    <a:pt x="1446939" y="482177"/>
                    <a:pt x="1401909" y="526301"/>
                    <a:pt x="1357181" y="571029"/>
                  </a:cubicBezTo>
                  <a:cubicBezTo>
                    <a:pt x="1273767" y="654744"/>
                    <a:pt x="1182498" y="727880"/>
                    <a:pt x="1078535" y="785000"/>
                  </a:cubicBezTo>
                  <a:cubicBezTo>
                    <a:pt x="1053752" y="798600"/>
                    <a:pt x="1029575" y="813711"/>
                    <a:pt x="1003282" y="824591"/>
                  </a:cubicBezTo>
                  <a:cubicBezTo>
                    <a:pt x="989380" y="830332"/>
                    <a:pt x="975478" y="834564"/>
                    <a:pt x="960065" y="834262"/>
                  </a:cubicBezTo>
                  <a:cubicBezTo>
                    <a:pt x="960668" y="828520"/>
                    <a:pt x="965504" y="827916"/>
                    <a:pt x="968829" y="826102"/>
                  </a:cubicBezTo>
                  <a:cubicBezTo>
                    <a:pt x="1076721" y="762032"/>
                    <a:pt x="1181592" y="693126"/>
                    <a:pt x="1282532" y="618478"/>
                  </a:cubicBezTo>
                  <a:cubicBezTo>
                    <a:pt x="1304594" y="602158"/>
                    <a:pt x="1324239" y="582815"/>
                    <a:pt x="1343279" y="563171"/>
                  </a:cubicBezTo>
                  <a:cubicBezTo>
                    <a:pt x="1349323" y="556825"/>
                    <a:pt x="1354460" y="550176"/>
                    <a:pt x="1354460" y="540505"/>
                  </a:cubicBezTo>
                  <a:cubicBezTo>
                    <a:pt x="1348416" y="539598"/>
                    <a:pt x="1346604" y="543225"/>
                    <a:pt x="1344185" y="545944"/>
                  </a:cubicBezTo>
                  <a:cubicBezTo>
                    <a:pt x="1281626" y="611828"/>
                    <a:pt x="1208489" y="663811"/>
                    <a:pt x="1130818" y="710352"/>
                  </a:cubicBezTo>
                  <a:cubicBezTo>
                    <a:pt x="1065841" y="749338"/>
                    <a:pt x="1000260" y="787115"/>
                    <a:pt x="937701" y="829728"/>
                  </a:cubicBezTo>
                  <a:cubicBezTo>
                    <a:pt x="930448" y="834564"/>
                    <a:pt x="922287" y="835773"/>
                    <a:pt x="913826" y="836075"/>
                  </a:cubicBezTo>
                  <a:cubicBezTo>
                    <a:pt x="860936" y="836680"/>
                    <a:pt x="809862" y="845141"/>
                    <a:pt x="758787" y="859648"/>
                  </a:cubicBezTo>
                  <a:cubicBezTo>
                    <a:pt x="716174" y="871737"/>
                    <a:pt x="674770" y="886244"/>
                    <a:pt x="635179" y="906190"/>
                  </a:cubicBezTo>
                  <a:cubicBezTo>
                    <a:pt x="627624" y="909816"/>
                    <a:pt x="619766" y="912537"/>
                    <a:pt x="611606" y="914954"/>
                  </a:cubicBezTo>
                  <a:cubicBezTo>
                    <a:pt x="565064" y="927950"/>
                    <a:pt x="523056" y="950314"/>
                    <a:pt x="481048" y="973283"/>
                  </a:cubicBezTo>
                  <a:cubicBezTo>
                    <a:pt x="459892" y="985069"/>
                    <a:pt x="439341" y="996251"/>
                    <a:pt x="416372" y="1002598"/>
                  </a:cubicBezTo>
                  <a:cubicBezTo>
                    <a:pt x="436924" y="983860"/>
                    <a:pt x="457172" y="964821"/>
                    <a:pt x="481652" y="951825"/>
                  </a:cubicBezTo>
                  <a:cubicBezTo>
                    <a:pt x="512177" y="935807"/>
                    <a:pt x="540283" y="916163"/>
                    <a:pt x="569598" y="898030"/>
                  </a:cubicBezTo>
                  <a:cubicBezTo>
                    <a:pt x="603143" y="877177"/>
                    <a:pt x="637597" y="858440"/>
                    <a:pt x="672957" y="840911"/>
                  </a:cubicBezTo>
                  <a:cubicBezTo>
                    <a:pt x="803818" y="775329"/>
                    <a:pt x="934980" y="710654"/>
                    <a:pt x="1066445" y="645677"/>
                  </a:cubicBezTo>
                  <a:cubicBezTo>
                    <a:pt x="1141698" y="608504"/>
                    <a:pt x="1213325" y="565589"/>
                    <a:pt x="1279813" y="514212"/>
                  </a:cubicBezTo>
                  <a:cubicBezTo>
                    <a:pt x="1314568" y="487314"/>
                    <a:pt x="1352647" y="467066"/>
                    <a:pt x="1393145" y="448932"/>
                  </a:cubicBezTo>
                  <a:cubicBezTo>
                    <a:pt x="1425482" y="434426"/>
                    <a:pt x="1457820" y="420826"/>
                    <a:pt x="1491366" y="410249"/>
                  </a:cubicBezTo>
                  <a:cubicBezTo>
                    <a:pt x="1504361" y="406320"/>
                    <a:pt x="1516148" y="399972"/>
                    <a:pt x="1527631" y="392720"/>
                  </a:cubicBezTo>
                  <a:cubicBezTo>
                    <a:pt x="1530503" y="390906"/>
                    <a:pt x="1533450" y="389168"/>
                    <a:pt x="1536850" y="388186"/>
                  </a:cubicBezTo>
                  <a:close/>
                  <a:moveTo>
                    <a:pt x="1568734" y="238890"/>
                  </a:moveTo>
                  <a:cubicBezTo>
                    <a:pt x="1595632" y="233450"/>
                    <a:pt x="1618902" y="241611"/>
                    <a:pt x="1641266" y="260046"/>
                  </a:cubicBezTo>
                  <a:cubicBezTo>
                    <a:pt x="1626759" y="266090"/>
                    <a:pt x="1613462" y="266392"/>
                    <a:pt x="1600466" y="267601"/>
                  </a:cubicBezTo>
                  <a:cubicBezTo>
                    <a:pt x="1558459" y="271832"/>
                    <a:pt x="1518566" y="282410"/>
                    <a:pt x="1479881" y="299637"/>
                  </a:cubicBezTo>
                  <a:cubicBezTo>
                    <a:pt x="1446637" y="314445"/>
                    <a:pt x="1413696" y="328650"/>
                    <a:pt x="1383474" y="348899"/>
                  </a:cubicBezTo>
                  <a:cubicBezTo>
                    <a:pt x="1381358" y="350712"/>
                    <a:pt x="1379545" y="352827"/>
                    <a:pt x="1377430" y="354338"/>
                  </a:cubicBezTo>
                  <a:cubicBezTo>
                    <a:pt x="1387100" y="353734"/>
                    <a:pt x="1395864" y="350108"/>
                    <a:pt x="1403117" y="344365"/>
                  </a:cubicBezTo>
                  <a:cubicBezTo>
                    <a:pt x="1429713" y="323512"/>
                    <a:pt x="1462050" y="315655"/>
                    <a:pt x="1493179" y="305379"/>
                  </a:cubicBezTo>
                  <a:cubicBezTo>
                    <a:pt x="1506779" y="300846"/>
                    <a:pt x="1521285" y="298428"/>
                    <a:pt x="1534584" y="293592"/>
                  </a:cubicBezTo>
                  <a:cubicBezTo>
                    <a:pt x="1572663" y="280294"/>
                    <a:pt x="1611044" y="271228"/>
                    <a:pt x="1651845" y="276366"/>
                  </a:cubicBezTo>
                  <a:cubicBezTo>
                    <a:pt x="1664537" y="277877"/>
                    <a:pt x="1676021" y="273344"/>
                    <a:pt x="1688110" y="268508"/>
                  </a:cubicBezTo>
                  <a:cubicBezTo>
                    <a:pt x="1719541" y="256419"/>
                    <a:pt x="1751878" y="250979"/>
                    <a:pt x="1783007" y="270322"/>
                  </a:cubicBezTo>
                  <a:cubicBezTo>
                    <a:pt x="1797211" y="279086"/>
                    <a:pt x="1804766" y="292685"/>
                    <a:pt x="1807184" y="309307"/>
                  </a:cubicBezTo>
                  <a:cubicBezTo>
                    <a:pt x="1808998" y="320188"/>
                    <a:pt x="1810509" y="331370"/>
                    <a:pt x="1813229" y="342250"/>
                  </a:cubicBezTo>
                  <a:cubicBezTo>
                    <a:pt x="1815345" y="351015"/>
                    <a:pt x="1813833" y="352223"/>
                    <a:pt x="1804766" y="350410"/>
                  </a:cubicBezTo>
                  <a:cubicBezTo>
                    <a:pt x="1724074" y="334695"/>
                    <a:pt x="1643684" y="331068"/>
                    <a:pt x="1563898" y="354943"/>
                  </a:cubicBezTo>
                  <a:cubicBezTo>
                    <a:pt x="1531561" y="364614"/>
                    <a:pt x="1502246" y="380934"/>
                    <a:pt x="1473233" y="397555"/>
                  </a:cubicBezTo>
                  <a:cubicBezTo>
                    <a:pt x="1446939" y="412667"/>
                    <a:pt x="1420042" y="425965"/>
                    <a:pt x="1391936" y="437449"/>
                  </a:cubicBezTo>
                  <a:cubicBezTo>
                    <a:pt x="1359900" y="450142"/>
                    <a:pt x="1329981" y="467067"/>
                    <a:pt x="1302781" y="488524"/>
                  </a:cubicBezTo>
                  <a:cubicBezTo>
                    <a:pt x="1269839" y="514515"/>
                    <a:pt x="1234480" y="536577"/>
                    <a:pt x="1199120" y="559244"/>
                  </a:cubicBezTo>
                  <a:cubicBezTo>
                    <a:pt x="1159529" y="584630"/>
                    <a:pt x="1115708" y="601554"/>
                    <a:pt x="1070980" y="616061"/>
                  </a:cubicBezTo>
                  <a:cubicBezTo>
                    <a:pt x="1058589" y="619990"/>
                    <a:pt x="1046499" y="624523"/>
                    <a:pt x="1034108" y="628754"/>
                  </a:cubicBezTo>
                  <a:cubicBezTo>
                    <a:pt x="1031086" y="629661"/>
                    <a:pt x="1027460" y="632079"/>
                    <a:pt x="1025345" y="628149"/>
                  </a:cubicBezTo>
                  <a:cubicBezTo>
                    <a:pt x="1023833" y="625429"/>
                    <a:pt x="1026554" y="622709"/>
                    <a:pt x="1028668" y="621198"/>
                  </a:cubicBezTo>
                  <a:cubicBezTo>
                    <a:pt x="1077023" y="585839"/>
                    <a:pt x="1108454" y="535066"/>
                    <a:pt x="1146836" y="490640"/>
                  </a:cubicBezTo>
                  <a:cubicBezTo>
                    <a:pt x="1187031" y="444400"/>
                    <a:pt x="1228133" y="398764"/>
                    <a:pt x="1261075" y="346783"/>
                  </a:cubicBezTo>
                  <a:cubicBezTo>
                    <a:pt x="1266818" y="337414"/>
                    <a:pt x="1274675" y="329859"/>
                    <a:pt x="1285252" y="326836"/>
                  </a:cubicBezTo>
                  <a:cubicBezTo>
                    <a:pt x="1359296" y="305379"/>
                    <a:pt x="1430318" y="274553"/>
                    <a:pt x="1504966" y="254304"/>
                  </a:cubicBezTo>
                  <a:cubicBezTo>
                    <a:pt x="1526120" y="248561"/>
                    <a:pt x="1547276" y="243424"/>
                    <a:pt x="1568734" y="238890"/>
                  </a:cubicBezTo>
                  <a:close/>
                  <a:moveTo>
                    <a:pt x="368321" y="27942"/>
                  </a:moveTo>
                  <a:cubicBezTo>
                    <a:pt x="395823" y="43657"/>
                    <a:pt x="423023" y="59675"/>
                    <a:pt x="450827" y="74484"/>
                  </a:cubicBezTo>
                  <a:cubicBezTo>
                    <a:pt x="460196" y="79622"/>
                    <a:pt x="465636" y="85968"/>
                    <a:pt x="468356" y="96243"/>
                  </a:cubicBezTo>
                  <a:cubicBezTo>
                    <a:pt x="473494" y="114679"/>
                    <a:pt x="479236" y="132812"/>
                    <a:pt x="484978" y="150945"/>
                  </a:cubicBezTo>
                  <a:cubicBezTo>
                    <a:pt x="488000" y="160616"/>
                    <a:pt x="491325" y="170286"/>
                    <a:pt x="500089" y="179656"/>
                  </a:cubicBezTo>
                  <a:cubicBezTo>
                    <a:pt x="503414" y="163034"/>
                    <a:pt x="498880" y="148830"/>
                    <a:pt x="497369" y="134625"/>
                  </a:cubicBezTo>
                  <a:cubicBezTo>
                    <a:pt x="496160" y="123141"/>
                    <a:pt x="493138" y="111656"/>
                    <a:pt x="491325" y="100474"/>
                  </a:cubicBezTo>
                  <a:cubicBezTo>
                    <a:pt x="490116" y="92919"/>
                    <a:pt x="493137" y="90501"/>
                    <a:pt x="500694" y="91710"/>
                  </a:cubicBezTo>
                  <a:cubicBezTo>
                    <a:pt x="536959" y="98056"/>
                    <a:pt x="577155" y="151247"/>
                    <a:pt x="572621" y="188722"/>
                  </a:cubicBezTo>
                  <a:cubicBezTo>
                    <a:pt x="566577" y="237682"/>
                    <a:pt x="555999" y="285735"/>
                    <a:pt x="550862" y="334695"/>
                  </a:cubicBezTo>
                  <a:cubicBezTo>
                    <a:pt x="550560" y="339227"/>
                    <a:pt x="548747" y="343459"/>
                    <a:pt x="550560" y="348295"/>
                  </a:cubicBezTo>
                  <a:cubicBezTo>
                    <a:pt x="555999" y="346783"/>
                    <a:pt x="555697" y="342250"/>
                    <a:pt x="555999" y="338925"/>
                  </a:cubicBezTo>
                  <a:cubicBezTo>
                    <a:pt x="560231" y="286944"/>
                    <a:pt x="571413" y="236171"/>
                    <a:pt x="580177" y="184794"/>
                  </a:cubicBezTo>
                  <a:cubicBezTo>
                    <a:pt x="584710" y="158500"/>
                    <a:pt x="580177" y="134928"/>
                    <a:pt x="564160" y="113772"/>
                  </a:cubicBezTo>
                  <a:cubicBezTo>
                    <a:pt x="557813" y="105612"/>
                    <a:pt x="558719" y="101381"/>
                    <a:pt x="568995" y="98359"/>
                  </a:cubicBezTo>
                  <a:cubicBezTo>
                    <a:pt x="590453" y="92315"/>
                    <a:pt x="610098" y="80830"/>
                    <a:pt x="632461" y="77204"/>
                  </a:cubicBezTo>
                  <a:cubicBezTo>
                    <a:pt x="654524" y="73577"/>
                    <a:pt x="669634" y="79622"/>
                    <a:pt x="680514" y="99265"/>
                  </a:cubicBezTo>
                  <a:cubicBezTo>
                    <a:pt x="701669" y="137648"/>
                    <a:pt x="715873" y="179051"/>
                    <a:pt x="726754" y="221362"/>
                  </a:cubicBezTo>
                  <a:cubicBezTo>
                    <a:pt x="728869" y="229522"/>
                    <a:pt x="728265" y="237984"/>
                    <a:pt x="726754" y="246446"/>
                  </a:cubicBezTo>
                  <a:cubicBezTo>
                    <a:pt x="725545" y="252189"/>
                    <a:pt x="723429" y="257629"/>
                    <a:pt x="717082" y="259140"/>
                  </a:cubicBezTo>
                  <a:cubicBezTo>
                    <a:pt x="697741" y="263975"/>
                    <a:pt x="688976" y="278179"/>
                    <a:pt x="684443" y="295406"/>
                  </a:cubicBezTo>
                  <a:cubicBezTo>
                    <a:pt x="682025" y="303868"/>
                    <a:pt x="677794" y="308401"/>
                    <a:pt x="669030" y="311121"/>
                  </a:cubicBezTo>
                  <a:cubicBezTo>
                    <a:pt x="651199" y="317166"/>
                    <a:pt x="640017" y="331672"/>
                    <a:pt x="630043" y="347086"/>
                  </a:cubicBezTo>
                  <a:cubicBezTo>
                    <a:pt x="626718" y="352223"/>
                    <a:pt x="625813" y="358570"/>
                    <a:pt x="620372" y="361894"/>
                  </a:cubicBezTo>
                  <a:cubicBezTo>
                    <a:pt x="591964" y="379725"/>
                    <a:pt x="578969" y="411457"/>
                    <a:pt x="554790" y="433218"/>
                  </a:cubicBezTo>
                  <a:cubicBezTo>
                    <a:pt x="552977" y="434729"/>
                    <a:pt x="551466" y="436845"/>
                    <a:pt x="550862" y="438960"/>
                  </a:cubicBezTo>
                  <a:cubicBezTo>
                    <a:pt x="544818" y="458906"/>
                    <a:pt x="533031" y="472204"/>
                    <a:pt x="511271" y="476737"/>
                  </a:cubicBezTo>
                  <a:cubicBezTo>
                    <a:pt x="501298" y="478853"/>
                    <a:pt x="498276" y="489430"/>
                    <a:pt x="497369" y="499102"/>
                  </a:cubicBezTo>
                  <a:cubicBezTo>
                    <a:pt x="495858" y="514515"/>
                    <a:pt x="490418" y="525697"/>
                    <a:pt x="474703" y="532647"/>
                  </a:cubicBezTo>
                  <a:cubicBezTo>
                    <a:pt x="462311" y="538088"/>
                    <a:pt x="454756" y="550478"/>
                    <a:pt x="451733" y="564381"/>
                  </a:cubicBezTo>
                  <a:cubicBezTo>
                    <a:pt x="450827" y="568612"/>
                    <a:pt x="450524" y="573145"/>
                    <a:pt x="445690" y="574355"/>
                  </a:cubicBezTo>
                  <a:cubicBezTo>
                    <a:pt x="422418" y="580096"/>
                    <a:pt x="416072" y="600647"/>
                    <a:pt x="407307" y="618781"/>
                  </a:cubicBezTo>
                  <a:cubicBezTo>
                    <a:pt x="406400" y="620291"/>
                    <a:pt x="406401" y="622406"/>
                    <a:pt x="405796" y="624220"/>
                  </a:cubicBezTo>
                  <a:cubicBezTo>
                    <a:pt x="403983" y="629358"/>
                    <a:pt x="401263" y="634194"/>
                    <a:pt x="394917" y="632683"/>
                  </a:cubicBezTo>
                  <a:cubicBezTo>
                    <a:pt x="388267" y="630869"/>
                    <a:pt x="391290" y="625127"/>
                    <a:pt x="391894" y="620895"/>
                  </a:cubicBezTo>
                  <a:cubicBezTo>
                    <a:pt x="397335" y="564683"/>
                    <a:pt x="420000" y="515421"/>
                    <a:pt x="454454" y="471297"/>
                  </a:cubicBezTo>
                  <a:cubicBezTo>
                    <a:pt x="458987" y="465555"/>
                    <a:pt x="463218" y="459208"/>
                    <a:pt x="467449" y="453165"/>
                  </a:cubicBezTo>
                  <a:cubicBezTo>
                    <a:pt x="469263" y="450142"/>
                    <a:pt x="471680" y="446515"/>
                    <a:pt x="468356" y="442888"/>
                  </a:cubicBezTo>
                  <a:cubicBezTo>
                    <a:pt x="465031" y="439565"/>
                    <a:pt x="461405" y="441982"/>
                    <a:pt x="458383" y="444097"/>
                  </a:cubicBezTo>
                  <a:cubicBezTo>
                    <a:pt x="448409" y="450444"/>
                    <a:pt x="440552" y="458906"/>
                    <a:pt x="433902" y="468578"/>
                  </a:cubicBezTo>
                  <a:cubicBezTo>
                    <a:pt x="405494" y="508773"/>
                    <a:pt x="383432" y="551990"/>
                    <a:pt x="371344" y="600043"/>
                  </a:cubicBezTo>
                  <a:cubicBezTo>
                    <a:pt x="348979" y="687988"/>
                    <a:pt x="324500" y="775027"/>
                    <a:pt x="302135" y="862973"/>
                  </a:cubicBezTo>
                  <a:cubicBezTo>
                    <a:pt x="286419" y="924626"/>
                    <a:pt x="267682" y="985372"/>
                    <a:pt x="249851" y="1046722"/>
                  </a:cubicBezTo>
                  <a:cubicBezTo>
                    <a:pt x="246527" y="1058207"/>
                    <a:pt x="227487" y="1065158"/>
                    <a:pt x="216909" y="1059114"/>
                  </a:cubicBezTo>
                  <a:cubicBezTo>
                    <a:pt x="212678" y="1056695"/>
                    <a:pt x="214189" y="1053674"/>
                    <a:pt x="215700" y="1050954"/>
                  </a:cubicBezTo>
                  <a:cubicBezTo>
                    <a:pt x="245922" y="993230"/>
                    <a:pt x="246526" y="930066"/>
                    <a:pt x="250455" y="867507"/>
                  </a:cubicBezTo>
                  <a:cubicBezTo>
                    <a:pt x="257709" y="759916"/>
                    <a:pt x="261940" y="652326"/>
                    <a:pt x="273424" y="545038"/>
                  </a:cubicBezTo>
                  <a:cubicBezTo>
                    <a:pt x="278562" y="497591"/>
                    <a:pt x="296695" y="453467"/>
                    <a:pt x="313921" y="409041"/>
                  </a:cubicBezTo>
                  <a:cubicBezTo>
                    <a:pt x="327522" y="374285"/>
                    <a:pt x="345050" y="341645"/>
                    <a:pt x="361672" y="308401"/>
                  </a:cubicBezTo>
                  <a:cubicBezTo>
                    <a:pt x="399752" y="231939"/>
                    <a:pt x="404285" y="151852"/>
                    <a:pt x="385850" y="69346"/>
                  </a:cubicBezTo>
                  <a:cubicBezTo>
                    <a:pt x="382525" y="54537"/>
                    <a:pt x="372854" y="42751"/>
                    <a:pt x="366810" y="29151"/>
                  </a:cubicBezTo>
                  <a:cubicBezTo>
                    <a:pt x="367414" y="28849"/>
                    <a:pt x="367717" y="28244"/>
                    <a:pt x="368321" y="27942"/>
                  </a:cubicBezTo>
                  <a:close/>
                  <a:moveTo>
                    <a:pt x="364693" y="25222"/>
                  </a:moveTo>
                  <a:lnTo>
                    <a:pt x="365358" y="25222"/>
                  </a:lnTo>
                  <a:lnTo>
                    <a:pt x="365029" y="25551"/>
                  </a:lnTo>
                  <a:lnTo>
                    <a:pt x="368019" y="27942"/>
                  </a:lnTo>
                  <a:cubicBezTo>
                    <a:pt x="367414" y="28546"/>
                    <a:pt x="367112" y="28849"/>
                    <a:pt x="366507" y="29453"/>
                  </a:cubicBezTo>
                  <a:cubicBezTo>
                    <a:pt x="366205" y="27942"/>
                    <a:pt x="365601" y="26733"/>
                    <a:pt x="364996" y="25524"/>
                  </a:cubicBezTo>
                  <a:lnTo>
                    <a:pt x="364996" y="25524"/>
                  </a:lnTo>
                  <a:close/>
                  <a:moveTo>
                    <a:pt x="212678" y="10715"/>
                  </a:moveTo>
                  <a:cubicBezTo>
                    <a:pt x="247131" y="-770"/>
                    <a:pt x="282792" y="-1374"/>
                    <a:pt x="318756" y="1346"/>
                  </a:cubicBezTo>
                  <a:cubicBezTo>
                    <a:pt x="336587" y="2555"/>
                    <a:pt x="342028" y="17968"/>
                    <a:pt x="348072" y="29754"/>
                  </a:cubicBezTo>
                  <a:cubicBezTo>
                    <a:pt x="372249" y="79016"/>
                    <a:pt x="374969" y="128580"/>
                    <a:pt x="344445" y="176633"/>
                  </a:cubicBezTo>
                  <a:cubicBezTo>
                    <a:pt x="339610" y="184188"/>
                    <a:pt x="333565" y="189629"/>
                    <a:pt x="324499" y="190233"/>
                  </a:cubicBezTo>
                  <a:cubicBezTo>
                    <a:pt x="266171" y="192650"/>
                    <a:pt x="226277" y="227708"/>
                    <a:pt x="187896" y="266090"/>
                  </a:cubicBezTo>
                  <a:cubicBezTo>
                    <a:pt x="176109" y="278179"/>
                    <a:pt x="161603" y="286036"/>
                    <a:pt x="145586" y="287849"/>
                  </a:cubicBezTo>
                  <a:cubicBezTo>
                    <a:pt x="122616" y="290569"/>
                    <a:pt x="107203" y="301751"/>
                    <a:pt x="95417" y="321094"/>
                  </a:cubicBezTo>
                  <a:cubicBezTo>
                    <a:pt x="87862" y="333484"/>
                    <a:pt x="81213" y="346177"/>
                    <a:pt x="75470" y="359475"/>
                  </a:cubicBezTo>
                  <a:cubicBezTo>
                    <a:pt x="68217" y="376399"/>
                    <a:pt x="55222" y="389092"/>
                    <a:pt x="40715" y="403297"/>
                  </a:cubicBezTo>
                  <a:cubicBezTo>
                    <a:pt x="37693" y="393928"/>
                    <a:pt x="39204" y="387280"/>
                    <a:pt x="40413" y="380631"/>
                  </a:cubicBezTo>
                  <a:cubicBezTo>
                    <a:pt x="46759" y="348293"/>
                    <a:pt x="52804" y="315955"/>
                    <a:pt x="56431" y="283014"/>
                  </a:cubicBezTo>
                  <a:cubicBezTo>
                    <a:pt x="60964" y="239494"/>
                    <a:pt x="82421" y="205949"/>
                    <a:pt x="120803" y="182677"/>
                  </a:cubicBezTo>
                  <a:cubicBezTo>
                    <a:pt x="150118" y="164846"/>
                    <a:pt x="167345" y="137949"/>
                    <a:pt x="167043" y="102287"/>
                  </a:cubicBezTo>
                  <a:cubicBezTo>
                    <a:pt x="167043" y="86572"/>
                    <a:pt x="169158" y="70857"/>
                    <a:pt x="172785" y="55443"/>
                  </a:cubicBezTo>
                  <a:cubicBezTo>
                    <a:pt x="177923" y="33381"/>
                    <a:pt x="191221" y="17968"/>
                    <a:pt x="212678" y="10715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3307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35" name="Graphic 2">
            <a:extLst>
              <a:ext uri="{FF2B5EF4-FFF2-40B4-BE49-F238E27FC236}">
                <a16:creationId xmlns:a16="http://schemas.microsoft.com/office/drawing/2014/main" id="{E525E1C4-57D9-4E31-B4F1-04CA93C564A1}"/>
              </a:ext>
            </a:extLst>
          </p:cNvPr>
          <p:cNvGrpSpPr/>
          <p:nvPr/>
        </p:nvGrpSpPr>
        <p:grpSpPr>
          <a:xfrm rot="1378226">
            <a:off x="7002916" y="4876373"/>
            <a:ext cx="533441" cy="1357528"/>
            <a:chOff x="8225681" y="914515"/>
            <a:chExt cx="503291" cy="1280800"/>
          </a:xfrm>
          <a:solidFill>
            <a:schemeClr val="accent4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E7785D-8DB2-4C59-87F9-0193A5E1CD81}"/>
                </a:ext>
              </a:extLst>
            </p:cNvPr>
            <p:cNvSpPr/>
            <p:nvPr/>
          </p:nvSpPr>
          <p:spPr>
            <a:xfrm>
              <a:off x="8267148" y="1217493"/>
              <a:ext cx="229073" cy="916290"/>
            </a:xfrm>
            <a:custGeom>
              <a:avLst/>
              <a:gdLst>
                <a:gd name="connsiteX0" fmla="*/ 78587 w 229072"/>
                <a:gd name="connsiteY0" fmla="*/ 318361 h 916290"/>
                <a:gd name="connsiteX1" fmla="*/ 112363 w 229072"/>
                <a:gd name="connsiteY1" fmla="*/ 329731 h 916290"/>
                <a:gd name="connsiteX2" fmla="*/ 144132 w 229072"/>
                <a:gd name="connsiteY2" fmla="*/ 349796 h 916290"/>
                <a:gd name="connsiteX3" fmla="*/ 158010 w 229072"/>
                <a:gd name="connsiteY3" fmla="*/ 372703 h 916290"/>
                <a:gd name="connsiteX4" fmla="*/ 145637 w 229072"/>
                <a:gd name="connsiteY4" fmla="*/ 332741 h 916290"/>
                <a:gd name="connsiteX5" fmla="*/ 141958 w 229072"/>
                <a:gd name="connsiteY5" fmla="*/ 331904 h 916290"/>
                <a:gd name="connsiteX6" fmla="*/ 99655 w 229072"/>
                <a:gd name="connsiteY6" fmla="*/ 320534 h 916290"/>
                <a:gd name="connsiteX7" fmla="*/ 65879 w 229072"/>
                <a:gd name="connsiteY7" fmla="*/ 290437 h 916290"/>
                <a:gd name="connsiteX8" fmla="*/ 58188 w 229072"/>
                <a:gd name="connsiteY8" fmla="*/ 256327 h 916290"/>
                <a:gd name="connsiteX9" fmla="*/ 94137 w 229072"/>
                <a:gd name="connsiteY9" fmla="*/ 267697 h 916290"/>
                <a:gd name="connsiteX10" fmla="*/ 124067 w 229072"/>
                <a:gd name="connsiteY10" fmla="*/ 286926 h 916290"/>
                <a:gd name="connsiteX11" fmla="*/ 138781 w 229072"/>
                <a:gd name="connsiteY11" fmla="*/ 311171 h 916290"/>
                <a:gd name="connsiteX12" fmla="*/ 137778 w 229072"/>
                <a:gd name="connsiteY12" fmla="*/ 306656 h 916290"/>
                <a:gd name="connsiteX13" fmla="*/ 130421 w 229072"/>
                <a:gd name="connsiteY13" fmla="*/ 282411 h 916290"/>
                <a:gd name="connsiteX14" fmla="*/ 116877 w 229072"/>
                <a:gd name="connsiteY14" fmla="*/ 268366 h 916290"/>
                <a:gd name="connsiteX15" fmla="*/ 81931 w 229072"/>
                <a:gd name="connsiteY15" fmla="*/ 259839 h 916290"/>
                <a:gd name="connsiteX16" fmla="*/ 46483 w 229072"/>
                <a:gd name="connsiteY16" fmla="*/ 227902 h 916290"/>
                <a:gd name="connsiteX17" fmla="*/ 39628 w 229072"/>
                <a:gd name="connsiteY17" fmla="*/ 198808 h 916290"/>
                <a:gd name="connsiteX18" fmla="*/ 39628 w 229072"/>
                <a:gd name="connsiteY18" fmla="*/ 194126 h 916290"/>
                <a:gd name="connsiteX19" fmla="*/ 71732 w 229072"/>
                <a:gd name="connsiteY19" fmla="*/ 206165 h 916290"/>
                <a:gd name="connsiteX20" fmla="*/ 108015 w 229072"/>
                <a:gd name="connsiteY20" fmla="*/ 229909 h 916290"/>
                <a:gd name="connsiteX21" fmla="*/ 118716 w 229072"/>
                <a:gd name="connsiteY21" fmla="*/ 246295 h 916290"/>
                <a:gd name="connsiteX22" fmla="*/ 108015 w 229072"/>
                <a:gd name="connsiteY22" fmla="*/ 213355 h 916290"/>
                <a:gd name="connsiteX23" fmla="*/ 104671 w 229072"/>
                <a:gd name="connsiteY23" fmla="*/ 210847 h 916290"/>
                <a:gd name="connsiteX24" fmla="*/ 66883 w 229072"/>
                <a:gd name="connsiteY24" fmla="*/ 200146 h 916290"/>
                <a:gd name="connsiteX25" fmla="*/ 25583 w 229072"/>
                <a:gd name="connsiteY25" fmla="*/ 162357 h 916290"/>
                <a:gd name="connsiteX26" fmla="*/ 20399 w 229072"/>
                <a:gd name="connsiteY26" fmla="*/ 139283 h 916290"/>
                <a:gd name="connsiteX27" fmla="*/ 19730 w 229072"/>
                <a:gd name="connsiteY27" fmla="*/ 132762 h 916290"/>
                <a:gd name="connsiteX28" fmla="*/ 49326 w 229072"/>
                <a:gd name="connsiteY28" fmla="*/ 144801 h 916290"/>
                <a:gd name="connsiteX29" fmla="*/ 88787 w 229072"/>
                <a:gd name="connsiteY29" fmla="*/ 169380 h 916290"/>
                <a:gd name="connsiteX30" fmla="*/ 98986 w 229072"/>
                <a:gd name="connsiteY30" fmla="*/ 185766 h 916290"/>
                <a:gd name="connsiteX31" fmla="*/ 88954 w 229072"/>
                <a:gd name="connsiteY31" fmla="*/ 156171 h 916290"/>
                <a:gd name="connsiteX32" fmla="*/ 83938 w 229072"/>
                <a:gd name="connsiteY32" fmla="*/ 152325 h 916290"/>
                <a:gd name="connsiteX33" fmla="*/ 52336 w 229072"/>
                <a:gd name="connsiteY33" fmla="*/ 139784 h 916290"/>
                <a:gd name="connsiteX34" fmla="*/ 5685 w 229072"/>
                <a:gd name="connsiteY34" fmla="*/ 98986 h 916290"/>
                <a:gd name="connsiteX35" fmla="*/ 0 w 229072"/>
                <a:gd name="connsiteY35" fmla="*/ 74574 h 916290"/>
                <a:gd name="connsiteX36" fmla="*/ 30432 w 229072"/>
                <a:gd name="connsiteY36" fmla="*/ 84272 h 916290"/>
                <a:gd name="connsiteX37" fmla="*/ 76580 w 229072"/>
                <a:gd name="connsiteY37" fmla="*/ 124736 h 916290"/>
                <a:gd name="connsiteX38" fmla="*/ 80259 w 229072"/>
                <a:gd name="connsiteY38" fmla="*/ 129752 h 916290"/>
                <a:gd name="connsiteX39" fmla="*/ 70059 w 229072"/>
                <a:gd name="connsiteY39" fmla="*/ 100658 h 916290"/>
                <a:gd name="connsiteX40" fmla="*/ 67050 w 229072"/>
                <a:gd name="connsiteY40" fmla="*/ 97481 h 916290"/>
                <a:gd name="connsiteX41" fmla="*/ 61030 w 229072"/>
                <a:gd name="connsiteY41" fmla="*/ 93301 h 916290"/>
                <a:gd name="connsiteX42" fmla="*/ 32940 w 229072"/>
                <a:gd name="connsiteY42" fmla="*/ 25081 h 916290"/>
                <a:gd name="connsiteX43" fmla="*/ 38290 w 229072"/>
                <a:gd name="connsiteY43" fmla="*/ 0 h 916290"/>
                <a:gd name="connsiteX44" fmla="*/ 68220 w 229072"/>
                <a:gd name="connsiteY44" fmla="*/ 23074 h 916290"/>
                <a:gd name="connsiteX45" fmla="*/ 81597 w 229072"/>
                <a:gd name="connsiteY45" fmla="*/ 72902 h 916290"/>
                <a:gd name="connsiteX46" fmla="*/ 74908 w 229072"/>
                <a:gd name="connsiteY46" fmla="*/ 96144 h 916290"/>
                <a:gd name="connsiteX47" fmla="*/ 74741 w 229072"/>
                <a:gd name="connsiteY47" fmla="*/ 107346 h 916290"/>
                <a:gd name="connsiteX48" fmla="*/ 191786 w 229072"/>
                <a:gd name="connsiteY48" fmla="*/ 485901 h 916290"/>
                <a:gd name="connsiteX49" fmla="*/ 223555 w 229072"/>
                <a:gd name="connsiteY49" fmla="*/ 641403 h 916290"/>
                <a:gd name="connsiteX50" fmla="*/ 229407 w 229072"/>
                <a:gd name="connsiteY50" fmla="*/ 819143 h 916290"/>
                <a:gd name="connsiteX51" fmla="*/ 229073 w 229072"/>
                <a:gd name="connsiteY51" fmla="*/ 847903 h 916290"/>
                <a:gd name="connsiteX52" fmla="*/ 221548 w 229072"/>
                <a:gd name="connsiteY52" fmla="*/ 910271 h 916290"/>
                <a:gd name="connsiteX53" fmla="*/ 220712 w 229072"/>
                <a:gd name="connsiteY53" fmla="*/ 912946 h 916290"/>
                <a:gd name="connsiteX54" fmla="*/ 217535 w 229072"/>
                <a:gd name="connsiteY54" fmla="*/ 916792 h 916290"/>
                <a:gd name="connsiteX55" fmla="*/ 201818 w 229072"/>
                <a:gd name="connsiteY55" fmla="*/ 713804 h 916290"/>
                <a:gd name="connsiteX56" fmla="*/ 212018 w 229072"/>
                <a:gd name="connsiteY56" fmla="*/ 745740 h 916290"/>
                <a:gd name="connsiteX57" fmla="*/ 220378 w 229072"/>
                <a:gd name="connsiteY57" fmla="*/ 778512 h 916290"/>
                <a:gd name="connsiteX58" fmla="*/ 226732 w 229072"/>
                <a:gd name="connsiteY58" fmla="*/ 812121 h 916290"/>
                <a:gd name="connsiteX59" fmla="*/ 228404 w 229072"/>
                <a:gd name="connsiteY59" fmla="*/ 812121 h 916290"/>
                <a:gd name="connsiteX60" fmla="*/ 228404 w 229072"/>
                <a:gd name="connsiteY60" fmla="*/ 762293 h 916290"/>
                <a:gd name="connsiteX61" fmla="*/ 191117 w 229072"/>
                <a:gd name="connsiteY61" fmla="*/ 491921 h 916290"/>
                <a:gd name="connsiteX62" fmla="*/ 183593 w 229072"/>
                <a:gd name="connsiteY62" fmla="*/ 464165 h 916290"/>
                <a:gd name="connsiteX63" fmla="*/ 177908 w 229072"/>
                <a:gd name="connsiteY63" fmla="*/ 457476 h 916290"/>
                <a:gd name="connsiteX64" fmla="*/ 142460 w 229072"/>
                <a:gd name="connsiteY64" fmla="*/ 446775 h 916290"/>
                <a:gd name="connsiteX65" fmla="*/ 102330 w 229072"/>
                <a:gd name="connsiteY65" fmla="*/ 408485 h 916290"/>
                <a:gd name="connsiteX66" fmla="*/ 96311 w 229072"/>
                <a:gd name="connsiteY66" fmla="*/ 379391 h 916290"/>
                <a:gd name="connsiteX67" fmla="*/ 102665 w 229072"/>
                <a:gd name="connsiteY67" fmla="*/ 383237 h 916290"/>
                <a:gd name="connsiteX68" fmla="*/ 123064 w 229072"/>
                <a:gd name="connsiteY68" fmla="*/ 390427 h 916290"/>
                <a:gd name="connsiteX69" fmla="*/ 169046 w 229072"/>
                <a:gd name="connsiteY69" fmla="*/ 423032 h 916290"/>
                <a:gd name="connsiteX70" fmla="*/ 174396 w 229072"/>
                <a:gd name="connsiteY70" fmla="*/ 431894 h 916290"/>
                <a:gd name="connsiteX71" fmla="*/ 174062 w 229072"/>
                <a:gd name="connsiteY71" fmla="*/ 428717 h 916290"/>
                <a:gd name="connsiteX72" fmla="*/ 166705 w 229072"/>
                <a:gd name="connsiteY72" fmla="*/ 402131 h 916290"/>
                <a:gd name="connsiteX73" fmla="*/ 158177 w 229072"/>
                <a:gd name="connsiteY73" fmla="*/ 392768 h 916290"/>
                <a:gd name="connsiteX74" fmla="*/ 123398 w 229072"/>
                <a:gd name="connsiteY74" fmla="*/ 383738 h 916290"/>
                <a:gd name="connsiteX75" fmla="*/ 84105 w 229072"/>
                <a:gd name="connsiteY75" fmla="*/ 348792 h 916290"/>
                <a:gd name="connsiteX76" fmla="*/ 77082 w 229072"/>
                <a:gd name="connsiteY76" fmla="*/ 319364 h 916290"/>
                <a:gd name="connsiteX77" fmla="*/ 78587 w 229072"/>
                <a:gd name="connsiteY77" fmla="*/ 318361 h 91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29072" h="916290">
                  <a:moveTo>
                    <a:pt x="78587" y="318361"/>
                  </a:moveTo>
                  <a:cubicBezTo>
                    <a:pt x="88619" y="325885"/>
                    <a:pt x="100157" y="328226"/>
                    <a:pt x="112363" y="329731"/>
                  </a:cubicBezTo>
                  <a:cubicBezTo>
                    <a:pt x="125906" y="331403"/>
                    <a:pt x="136775" y="338258"/>
                    <a:pt x="144132" y="349796"/>
                  </a:cubicBezTo>
                  <a:cubicBezTo>
                    <a:pt x="148646" y="356818"/>
                    <a:pt x="152827" y="364175"/>
                    <a:pt x="158010" y="372703"/>
                  </a:cubicBezTo>
                  <a:cubicBezTo>
                    <a:pt x="153663" y="358490"/>
                    <a:pt x="149817" y="345615"/>
                    <a:pt x="145637" y="332741"/>
                  </a:cubicBezTo>
                  <a:cubicBezTo>
                    <a:pt x="145470" y="332072"/>
                    <a:pt x="143296" y="332239"/>
                    <a:pt x="141958" y="331904"/>
                  </a:cubicBezTo>
                  <a:cubicBezTo>
                    <a:pt x="127913" y="328059"/>
                    <a:pt x="113868" y="323711"/>
                    <a:pt x="99655" y="320534"/>
                  </a:cubicBezTo>
                  <a:cubicBezTo>
                    <a:pt x="82433" y="316856"/>
                    <a:pt x="70728" y="307325"/>
                    <a:pt x="65879" y="290437"/>
                  </a:cubicBezTo>
                  <a:cubicBezTo>
                    <a:pt x="62702" y="279402"/>
                    <a:pt x="60194" y="268032"/>
                    <a:pt x="58188" y="256327"/>
                  </a:cubicBezTo>
                  <a:cubicBezTo>
                    <a:pt x="69223" y="264186"/>
                    <a:pt x="81597" y="265858"/>
                    <a:pt x="94137" y="267697"/>
                  </a:cubicBezTo>
                  <a:cubicBezTo>
                    <a:pt x="106845" y="269537"/>
                    <a:pt x="117044" y="276058"/>
                    <a:pt x="124067" y="286926"/>
                  </a:cubicBezTo>
                  <a:cubicBezTo>
                    <a:pt x="129083" y="294617"/>
                    <a:pt x="133598" y="302643"/>
                    <a:pt x="138781" y="311171"/>
                  </a:cubicBezTo>
                  <a:cubicBezTo>
                    <a:pt x="138280" y="309164"/>
                    <a:pt x="138112" y="307994"/>
                    <a:pt x="137778" y="306656"/>
                  </a:cubicBezTo>
                  <a:cubicBezTo>
                    <a:pt x="135270" y="298630"/>
                    <a:pt x="132093" y="290605"/>
                    <a:pt x="130421" y="282411"/>
                  </a:cubicBezTo>
                  <a:cubicBezTo>
                    <a:pt x="128749" y="274385"/>
                    <a:pt x="124401" y="270205"/>
                    <a:pt x="116877" y="268366"/>
                  </a:cubicBezTo>
                  <a:cubicBezTo>
                    <a:pt x="105173" y="265524"/>
                    <a:pt x="93636" y="262012"/>
                    <a:pt x="81931" y="259839"/>
                  </a:cubicBezTo>
                  <a:cubicBezTo>
                    <a:pt x="63371" y="256327"/>
                    <a:pt x="51500" y="245960"/>
                    <a:pt x="46483" y="227902"/>
                  </a:cubicBezTo>
                  <a:cubicBezTo>
                    <a:pt x="43808" y="218371"/>
                    <a:pt x="41802" y="208506"/>
                    <a:pt x="39628" y="198808"/>
                  </a:cubicBezTo>
                  <a:cubicBezTo>
                    <a:pt x="39293" y="197638"/>
                    <a:pt x="39628" y="196300"/>
                    <a:pt x="39628" y="194126"/>
                  </a:cubicBezTo>
                  <a:cubicBezTo>
                    <a:pt x="49326" y="202487"/>
                    <a:pt x="60194" y="204995"/>
                    <a:pt x="71732" y="206165"/>
                  </a:cubicBezTo>
                  <a:cubicBezTo>
                    <a:pt x="87783" y="207837"/>
                    <a:pt x="99822" y="216030"/>
                    <a:pt x="108015" y="229909"/>
                  </a:cubicBezTo>
                  <a:cubicBezTo>
                    <a:pt x="111359" y="235426"/>
                    <a:pt x="114536" y="241111"/>
                    <a:pt x="118716" y="246295"/>
                  </a:cubicBezTo>
                  <a:cubicBezTo>
                    <a:pt x="115205" y="235259"/>
                    <a:pt x="111694" y="224224"/>
                    <a:pt x="108015" y="213355"/>
                  </a:cubicBezTo>
                  <a:cubicBezTo>
                    <a:pt x="107681" y="212352"/>
                    <a:pt x="106009" y="211349"/>
                    <a:pt x="104671" y="210847"/>
                  </a:cubicBezTo>
                  <a:cubicBezTo>
                    <a:pt x="92131" y="207169"/>
                    <a:pt x="79757" y="202152"/>
                    <a:pt x="66883" y="200146"/>
                  </a:cubicBezTo>
                  <a:cubicBezTo>
                    <a:pt x="44310" y="196467"/>
                    <a:pt x="30432" y="184596"/>
                    <a:pt x="25583" y="162357"/>
                  </a:cubicBezTo>
                  <a:cubicBezTo>
                    <a:pt x="23911" y="154666"/>
                    <a:pt x="22071" y="146974"/>
                    <a:pt x="20399" y="139283"/>
                  </a:cubicBezTo>
                  <a:cubicBezTo>
                    <a:pt x="20065" y="137611"/>
                    <a:pt x="20065" y="135771"/>
                    <a:pt x="19730" y="132762"/>
                  </a:cubicBezTo>
                  <a:cubicBezTo>
                    <a:pt x="28927" y="140788"/>
                    <a:pt x="38457" y="143965"/>
                    <a:pt x="49326" y="144801"/>
                  </a:cubicBezTo>
                  <a:cubicBezTo>
                    <a:pt x="66548" y="146306"/>
                    <a:pt x="79925" y="154164"/>
                    <a:pt x="88787" y="169380"/>
                  </a:cubicBezTo>
                  <a:cubicBezTo>
                    <a:pt x="91963" y="174898"/>
                    <a:pt x="95140" y="180416"/>
                    <a:pt x="98986" y="185766"/>
                  </a:cubicBezTo>
                  <a:cubicBezTo>
                    <a:pt x="95642" y="175901"/>
                    <a:pt x="92632" y="165869"/>
                    <a:pt x="88954" y="156171"/>
                  </a:cubicBezTo>
                  <a:cubicBezTo>
                    <a:pt x="88285" y="154499"/>
                    <a:pt x="85610" y="153663"/>
                    <a:pt x="83938" y="152325"/>
                  </a:cubicBezTo>
                  <a:cubicBezTo>
                    <a:pt x="74407" y="145469"/>
                    <a:pt x="64040" y="141122"/>
                    <a:pt x="52336" y="139784"/>
                  </a:cubicBezTo>
                  <a:cubicBezTo>
                    <a:pt x="27589" y="136942"/>
                    <a:pt x="11872" y="123398"/>
                    <a:pt x="5685" y="98986"/>
                  </a:cubicBezTo>
                  <a:cubicBezTo>
                    <a:pt x="3679" y="90626"/>
                    <a:pt x="1839" y="82265"/>
                    <a:pt x="0" y="74574"/>
                  </a:cubicBezTo>
                  <a:cubicBezTo>
                    <a:pt x="10200" y="77918"/>
                    <a:pt x="20232" y="81095"/>
                    <a:pt x="30432" y="84272"/>
                  </a:cubicBezTo>
                  <a:cubicBezTo>
                    <a:pt x="51834" y="90960"/>
                    <a:pt x="66381" y="105340"/>
                    <a:pt x="76580" y="124736"/>
                  </a:cubicBezTo>
                  <a:cubicBezTo>
                    <a:pt x="77584" y="126575"/>
                    <a:pt x="78420" y="128247"/>
                    <a:pt x="80259" y="129752"/>
                  </a:cubicBezTo>
                  <a:cubicBezTo>
                    <a:pt x="76915" y="120054"/>
                    <a:pt x="73571" y="110356"/>
                    <a:pt x="70059" y="100658"/>
                  </a:cubicBezTo>
                  <a:cubicBezTo>
                    <a:pt x="69558" y="99488"/>
                    <a:pt x="68220" y="98485"/>
                    <a:pt x="67050" y="97481"/>
                  </a:cubicBezTo>
                  <a:cubicBezTo>
                    <a:pt x="65043" y="95976"/>
                    <a:pt x="63037" y="94639"/>
                    <a:pt x="61030" y="93301"/>
                  </a:cubicBezTo>
                  <a:cubicBezTo>
                    <a:pt x="36618" y="76748"/>
                    <a:pt x="26920" y="54175"/>
                    <a:pt x="32940" y="25081"/>
                  </a:cubicBezTo>
                  <a:cubicBezTo>
                    <a:pt x="34612" y="16888"/>
                    <a:pt x="36451" y="8695"/>
                    <a:pt x="38290" y="0"/>
                  </a:cubicBezTo>
                  <a:cubicBezTo>
                    <a:pt x="49995" y="6521"/>
                    <a:pt x="59693" y="13878"/>
                    <a:pt x="68220" y="23074"/>
                  </a:cubicBezTo>
                  <a:cubicBezTo>
                    <a:pt x="81597" y="37454"/>
                    <a:pt x="86446" y="53840"/>
                    <a:pt x="81597" y="72902"/>
                  </a:cubicBezTo>
                  <a:cubicBezTo>
                    <a:pt x="79590" y="80761"/>
                    <a:pt x="77584" y="88619"/>
                    <a:pt x="74908" y="96144"/>
                  </a:cubicBezTo>
                  <a:cubicBezTo>
                    <a:pt x="73571" y="100157"/>
                    <a:pt x="73404" y="103333"/>
                    <a:pt x="74741" y="107346"/>
                  </a:cubicBezTo>
                  <a:cubicBezTo>
                    <a:pt x="117546" y="232417"/>
                    <a:pt x="158344" y="357989"/>
                    <a:pt x="191786" y="485901"/>
                  </a:cubicBezTo>
                  <a:cubicBezTo>
                    <a:pt x="205162" y="537067"/>
                    <a:pt x="217201" y="588733"/>
                    <a:pt x="223555" y="641403"/>
                  </a:cubicBezTo>
                  <a:cubicBezTo>
                    <a:pt x="230578" y="700427"/>
                    <a:pt x="232082" y="759785"/>
                    <a:pt x="229407" y="819143"/>
                  </a:cubicBezTo>
                  <a:cubicBezTo>
                    <a:pt x="228905" y="828674"/>
                    <a:pt x="228905" y="838372"/>
                    <a:pt x="229073" y="847903"/>
                  </a:cubicBezTo>
                  <a:cubicBezTo>
                    <a:pt x="229574" y="869138"/>
                    <a:pt x="227401" y="889872"/>
                    <a:pt x="221548" y="910271"/>
                  </a:cubicBezTo>
                  <a:cubicBezTo>
                    <a:pt x="221214" y="911107"/>
                    <a:pt x="221214" y="912110"/>
                    <a:pt x="220712" y="912946"/>
                  </a:cubicBezTo>
                  <a:cubicBezTo>
                    <a:pt x="219876" y="914284"/>
                    <a:pt x="219040" y="915622"/>
                    <a:pt x="217535" y="916792"/>
                  </a:cubicBezTo>
                  <a:cubicBezTo>
                    <a:pt x="219207" y="848572"/>
                    <a:pt x="213690" y="781020"/>
                    <a:pt x="201818" y="713804"/>
                  </a:cubicBezTo>
                  <a:cubicBezTo>
                    <a:pt x="205162" y="724505"/>
                    <a:pt x="208841" y="735039"/>
                    <a:pt x="212018" y="745740"/>
                  </a:cubicBezTo>
                  <a:cubicBezTo>
                    <a:pt x="215195" y="756608"/>
                    <a:pt x="218037" y="767477"/>
                    <a:pt x="220378" y="778512"/>
                  </a:cubicBezTo>
                  <a:cubicBezTo>
                    <a:pt x="222886" y="789548"/>
                    <a:pt x="224725" y="800918"/>
                    <a:pt x="226732" y="812121"/>
                  </a:cubicBezTo>
                  <a:cubicBezTo>
                    <a:pt x="227233" y="812121"/>
                    <a:pt x="227902" y="812121"/>
                    <a:pt x="228404" y="812121"/>
                  </a:cubicBezTo>
                  <a:cubicBezTo>
                    <a:pt x="228404" y="795567"/>
                    <a:pt x="228404" y="778847"/>
                    <a:pt x="228404" y="762293"/>
                  </a:cubicBezTo>
                  <a:cubicBezTo>
                    <a:pt x="228905" y="670330"/>
                    <a:pt x="215195" y="580373"/>
                    <a:pt x="191117" y="491921"/>
                  </a:cubicBezTo>
                  <a:cubicBezTo>
                    <a:pt x="188609" y="482725"/>
                    <a:pt x="186435" y="473361"/>
                    <a:pt x="183593" y="464165"/>
                  </a:cubicBezTo>
                  <a:cubicBezTo>
                    <a:pt x="182757" y="461489"/>
                    <a:pt x="180416" y="458312"/>
                    <a:pt x="177908" y="457476"/>
                  </a:cubicBezTo>
                  <a:cubicBezTo>
                    <a:pt x="166203" y="453463"/>
                    <a:pt x="154499" y="448949"/>
                    <a:pt x="142460" y="446775"/>
                  </a:cubicBezTo>
                  <a:cubicBezTo>
                    <a:pt x="120221" y="442762"/>
                    <a:pt x="106845" y="430556"/>
                    <a:pt x="102330" y="408485"/>
                  </a:cubicBezTo>
                  <a:cubicBezTo>
                    <a:pt x="100491" y="399121"/>
                    <a:pt x="98485" y="389758"/>
                    <a:pt x="96311" y="379391"/>
                  </a:cubicBezTo>
                  <a:cubicBezTo>
                    <a:pt x="99153" y="381063"/>
                    <a:pt x="100825" y="382401"/>
                    <a:pt x="102665" y="383237"/>
                  </a:cubicBezTo>
                  <a:cubicBezTo>
                    <a:pt x="109353" y="385912"/>
                    <a:pt x="116041" y="389758"/>
                    <a:pt x="123064" y="390427"/>
                  </a:cubicBezTo>
                  <a:cubicBezTo>
                    <a:pt x="144801" y="392600"/>
                    <a:pt x="159682" y="403636"/>
                    <a:pt x="169046" y="423032"/>
                  </a:cubicBezTo>
                  <a:cubicBezTo>
                    <a:pt x="170550" y="426042"/>
                    <a:pt x="172055" y="429051"/>
                    <a:pt x="174396" y="431894"/>
                  </a:cubicBezTo>
                  <a:cubicBezTo>
                    <a:pt x="174229" y="430891"/>
                    <a:pt x="174229" y="429720"/>
                    <a:pt x="174062" y="428717"/>
                  </a:cubicBezTo>
                  <a:cubicBezTo>
                    <a:pt x="171554" y="419855"/>
                    <a:pt x="168711" y="411160"/>
                    <a:pt x="166705" y="402131"/>
                  </a:cubicBezTo>
                  <a:cubicBezTo>
                    <a:pt x="165534" y="397115"/>
                    <a:pt x="163026" y="394105"/>
                    <a:pt x="158177" y="392768"/>
                  </a:cubicBezTo>
                  <a:cubicBezTo>
                    <a:pt x="146640" y="389591"/>
                    <a:pt x="135103" y="385745"/>
                    <a:pt x="123398" y="383738"/>
                  </a:cubicBezTo>
                  <a:cubicBezTo>
                    <a:pt x="102497" y="380227"/>
                    <a:pt x="89121" y="369359"/>
                    <a:pt x="84105" y="348792"/>
                  </a:cubicBezTo>
                  <a:cubicBezTo>
                    <a:pt x="81764" y="338927"/>
                    <a:pt x="79423" y="329229"/>
                    <a:pt x="77082" y="319364"/>
                  </a:cubicBezTo>
                  <a:cubicBezTo>
                    <a:pt x="77584" y="318862"/>
                    <a:pt x="78085" y="318695"/>
                    <a:pt x="78587" y="31836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1ED1C75-9EDB-40C2-B57B-31B126776CF3}"/>
                </a:ext>
              </a:extLst>
            </p:cNvPr>
            <p:cNvSpPr/>
            <p:nvPr/>
          </p:nvSpPr>
          <p:spPr>
            <a:xfrm>
              <a:off x="8490034" y="914682"/>
              <a:ext cx="178911" cy="1279128"/>
            </a:xfrm>
            <a:custGeom>
              <a:avLst/>
              <a:gdLst>
                <a:gd name="connsiteX0" fmla="*/ 89957 w 178910"/>
                <a:gd name="connsiteY0" fmla="*/ 939699 h 1279127"/>
                <a:gd name="connsiteX1" fmla="*/ 89790 w 178910"/>
                <a:gd name="connsiteY1" fmla="*/ 989025 h 1279127"/>
                <a:gd name="connsiteX2" fmla="*/ 87951 w 178910"/>
                <a:gd name="connsiteY2" fmla="*/ 1038685 h 1279127"/>
                <a:gd name="connsiteX3" fmla="*/ 91127 w 178910"/>
                <a:gd name="connsiteY3" fmla="*/ 1027650 h 1279127"/>
                <a:gd name="connsiteX4" fmla="*/ 133096 w 178910"/>
                <a:gd name="connsiteY4" fmla="*/ 783863 h 1279127"/>
                <a:gd name="connsiteX5" fmla="*/ 143129 w 178910"/>
                <a:gd name="connsiteY5" fmla="*/ 578367 h 1279127"/>
                <a:gd name="connsiteX6" fmla="*/ 143129 w 178910"/>
                <a:gd name="connsiteY6" fmla="*/ 568836 h 1279127"/>
                <a:gd name="connsiteX7" fmla="*/ 141624 w 178910"/>
                <a:gd name="connsiteY7" fmla="*/ 573852 h 1279127"/>
                <a:gd name="connsiteX8" fmla="*/ 128749 w 178910"/>
                <a:gd name="connsiteY8" fmla="*/ 563151 h 1279127"/>
                <a:gd name="connsiteX9" fmla="*/ 95475 w 178910"/>
                <a:gd name="connsiteY9" fmla="*/ 543086 h 1279127"/>
                <a:gd name="connsiteX10" fmla="*/ 55847 w 178910"/>
                <a:gd name="connsiteY10" fmla="*/ 471522 h 1279127"/>
                <a:gd name="connsiteX11" fmla="*/ 59191 w 178910"/>
                <a:gd name="connsiteY11" fmla="*/ 435405 h 1279127"/>
                <a:gd name="connsiteX12" fmla="*/ 61866 w 178910"/>
                <a:gd name="connsiteY12" fmla="*/ 437579 h 1279127"/>
                <a:gd name="connsiteX13" fmla="*/ 96144 w 178910"/>
                <a:gd name="connsiteY13" fmla="*/ 463161 h 1279127"/>
                <a:gd name="connsiteX14" fmla="*/ 131257 w 178910"/>
                <a:gd name="connsiteY14" fmla="*/ 497104 h 1279127"/>
                <a:gd name="connsiteX15" fmla="*/ 139617 w 178910"/>
                <a:gd name="connsiteY15" fmla="*/ 527369 h 1279127"/>
                <a:gd name="connsiteX16" fmla="*/ 143296 w 178910"/>
                <a:gd name="connsiteY16" fmla="*/ 551446 h 1279127"/>
                <a:gd name="connsiteX17" fmla="*/ 143797 w 178910"/>
                <a:gd name="connsiteY17" fmla="*/ 546932 h 1279127"/>
                <a:gd name="connsiteX18" fmla="*/ 143965 w 178910"/>
                <a:gd name="connsiteY18" fmla="*/ 292778 h 1279127"/>
                <a:gd name="connsiteX19" fmla="*/ 141791 w 178910"/>
                <a:gd name="connsiteY19" fmla="*/ 152492 h 1279127"/>
                <a:gd name="connsiteX20" fmla="*/ 136775 w 178910"/>
                <a:gd name="connsiteY20" fmla="*/ 138112 h 1279127"/>
                <a:gd name="connsiteX21" fmla="*/ 116877 w 178910"/>
                <a:gd name="connsiteY21" fmla="*/ 106176 h 1279127"/>
                <a:gd name="connsiteX22" fmla="*/ 113199 w 178910"/>
                <a:gd name="connsiteY22" fmla="*/ 56349 h 1279127"/>
                <a:gd name="connsiteX23" fmla="*/ 139784 w 178910"/>
                <a:gd name="connsiteY23" fmla="*/ 2508 h 1279127"/>
                <a:gd name="connsiteX24" fmla="*/ 141122 w 178910"/>
                <a:gd name="connsiteY24" fmla="*/ 0 h 1279127"/>
                <a:gd name="connsiteX25" fmla="*/ 147142 w 178910"/>
                <a:gd name="connsiteY25" fmla="*/ 6521 h 1279127"/>
                <a:gd name="connsiteX26" fmla="*/ 176570 w 178910"/>
                <a:gd name="connsiteY26" fmla="*/ 57853 h 1279127"/>
                <a:gd name="connsiteX27" fmla="*/ 174229 w 178910"/>
                <a:gd name="connsiteY27" fmla="*/ 101327 h 1279127"/>
                <a:gd name="connsiteX28" fmla="*/ 146807 w 178910"/>
                <a:gd name="connsiteY28" fmla="*/ 145804 h 1279127"/>
                <a:gd name="connsiteX29" fmla="*/ 144299 w 178910"/>
                <a:gd name="connsiteY29" fmla="*/ 152659 h 1279127"/>
                <a:gd name="connsiteX30" fmla="*/ 146473 w 178910"/>
                <a:gd name="connsiteY30" fmla="*/ 521851 h 1279127"/>
                <a:gd name="connsiteX31" fmla="*/ 138447 w 178910"/>
                <a:gd name="connsiteY31" fmla="*/ 745406 h 1279127"/>
                <a:gd name="connsiteX32" fmla="*/ 86446 w 178910"/>
                <a:gd name="connsiteY32" fmla="*/ 1054068 h 1279127"/>
                <a:gd name="connsiteX33" fmla="*/ 77918 w 178910"/>
                <a:gd name="connsiteY33" fmla="*/ 1100050 h 1279127"/>
                <a:gd name="connsiteX34" fmla="*/ 45982 w 178910"/>
                <a:gd name="connsiteY34" fmla="*/ 1189840 h 1279127"/>
                <a:gd name="connsiteX35" fmla="*/ 3511 w 178910"/>
                <a:gd name="connsiteY35" fmla="*/ 1274781 h 1279127"/>
                <a:gd name="connsiteX36" fmla="*/ 0 w 178910"/>
                <a:gd name="connsiteY36" fmla="*/ 1280131 h 1279127"/>
                <a:gd name="connsiteX37" fmla="*/ 89957 w 178910"/>
                <a:gd name="connsiteY37" fmla="*/ 939699 h 1279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78910" h="1279127">
                  <a:moveTo>
                    <a:pt x="89957" y="939699"/>
                  </a:moveTo>
                  <a:cubicBezTo>
                    <a:pt x="89957" y="956086"/>
                    <a:pt x="90291" y="972639"/>
                    <a:pt x="89790" y="989025"/>
                  </a:cubicBezTo>
                  <a:cubicBezTo>
                    <a:pt x="89455" y="1005579"/>
                    <a:pt x="88285" y="1021965"/>
                    <a:pt x="87951" y="1038685"/>
                  </a:cubicBezTo>
                  <a:cubicBezTo>
                    <a:pt x="88954" y="1035007"/>
                    <a:pt x="90124" y="1031328"/>
                    <a:pt x="91127" y="1027650"/>
                  </a:cubicBezTo>
                  <a:cubicBezTo>
                    <a:pt x="113199" y="947725"/>
                    <a:pt x="128080" y="866630"/>
                    <a:pt x="133096" y="783863"/>
                  </a:cubicBezTo>
                  <a:cubicBezTo>
                    <a:pt x="137276" y="715476"/>
                    <a:pt x="139952" y="646921"/>
                    <a:pt x="143129" y="578367"/>
                  </a:cubicBezTo>
                  <a:cubicBezTo>
                    <a:pt x="143296" y="575691"/>
                    <a:pt x="143129" y="573183"/>
                    <a:pt x="143129" y="568836"/>
                  </a:cubicBezTo>
                  <a:cubicBezTo>
                    <a:pt x="142460" y="571344"/>
                    <a:pt x="142125" y="572347"/>
                    <a:pt x="141624" y="573852"/>
                  </a:cubicBezTo>
                  <a:cubicBezTo>
                    <a:pt x="137276" y="570173"/>
                    <a:pt x="133263" y="565993"/>
                    <a:pt x="128749" y="563151"/>
                  </a:cubicBezTo>
                  <a:cubicBezTo>
                    <a:pt x="117880" y="556128"/>
                    <a:pt x="107179" y="548437"/>
                    <a:pt x="95475" y="543086"/>
                  </a:cubicBezTo>
                  <a:cubicBezTo>
                    <a:pt x="64374" y="528706"/>
                    <a:pt x="52336" y="504796"/>
                    <a:pt x="55847" y="471522"/>
                  </a:cubicBezTo>
                  <a:cubicBezTo>
                    <a:pt x="57185" y="459817"/>
                    <a:pt x="58021" y="448113"/>
                    <a:pt x="59191" y="435405"/>
                  </a:cubicBezTo>
                  <a:cubicBezTo>
                    <a:pt x="60696" y="436576"/>
                    <a:pt x="61365" y="437077"/>
                    <a:pt x="61866" y="437579"/>
                  </a:cubicBezTo>
                  <a:cubicBezTo>
                    <a:pt x="71063" y="449116"/>
                    <a:pt x="82433" y="457476"/>
                    <a:pt x="96144" y="463161"/>
                  </a:cubicBezTo>
                  <a:cubicBezTo>
                    <a:pt x="112195" y="469682"/>
                    <a:pt x="125070" y="480384"/>
                    <a:pt x="131257" y="497104"/>
                  </a:cubicBezTo>
                  <a:cubicBezTo>
                    <a:pt x="134935" y="506969"/>
                    <a:pt x="137444" y="517169"/>
                    <a:pt x="139617" y="527369"/>
                  </a:cubicBezTo>
                  <a:cubicBezTo>
                    <a:pt x="141289" y="535227"/>
                    <a:pt x="141791" y="543253"/>
                    <a:pt x="143296" y="551446"/>
                  </a:cubicBezTo>
                  <a:cubicBezTo>
                    <a:pt x="143463" y="549941"/>
                    <a:pt x="143797" y="548437"/>
                    <a:pt x="143797" y="546932"/>
                  </a:cubicBezTo>
                  <a:cubicBezTo>
                    <a:pt x="143965" y="462158"/>
                    <a:pt x="144299" y="377385"/>
                    <a:pt x="143965" y="292778"/>
                  </a:cubicBezTo>
                  <a:cubicBezTo>
                    <a:pt x="143797" y="245960"/>
                    <a:pt x="142460" y="199310"/>
                    <a:pt x="141791" y="152492"/>
                  </a:cubicBezTo>
                  <a:cubicBezTo>
                    <a:pt x="141791" y="146974"/>
                    <a:pt x="139952" y="142794"/>
                    <a:pt x="136775" y="138112"/>
                  </a:cubicBezTo>
                  <a:cubicBezTo>
                    <a:pt x="129585" y="127913"/>
                    <a:pt x="122562" y="117379"/>
                    <a:pt x="116877" y="106176"/>
                  </a:cubicBezTo>
                  <a:cubicBezTo>
                    <a:pt x="108684" y="90291"/>
                    <a:pt x="107848" y="73404"/>
                    <a:pt x="113199" y="56349"/>
                  </a:cubicBezTo>
                  <a:cubicBezTo>
                    <a:pt x="119051" y="36953"/>
                    <a:pt x="128582" y="19229"/>
                    <a:pt x="139784" y="2508"/>
                  </a:cubicBezTo>
                  <a:cubicBezTo>
                    <a:pt x="140119" y="1839"/>
                    <a:pt x="140453" y="1170"/>
                    <a:pt x="141122" y="0"/>
                  </a:cubicBezTo>
                  <a:cubicBezTo>
                    <a:pt x="143630" y="2675"/>
                    <a:pt x="145469" y="4515"/>
                    <a:pt x="147142" y="6521"/>
                  </a:cubicBezTo>
                  <a:cubicBezTo>
                    <a:pt x="160518" y="21570"/>
                    <a:pt x="170550" y="38457"/>
                    <a:pt x="176570" y="57853"/>
                  </a:cubicBezTo>
                  <a:cubicBezTo>
                    <a:pt x="181252" y="72735"/>
                    <a:pt x="180416" y="86947"/>
                    <a:pt x="174229" y="101327"/>
                  </a:cubicBezTo>
                  <a:cubicBezTo>
                    <a:pt x="167206" y="117546"/>
                    <a:pt x="157676" y="131926"/>
                    <a:pt x="146807" y="145804"/>
                  </a:cubicBezTo>
                  <a:cubicBezTo>
                    <a:pt x="145302" y="147643"/>
                    <a:pt x="144132" y="150318"/>
                    <a:pt x="144299" y="152659"/>
                  </a:cubicBezTo>
                  <a:cubicBezTo>
                    <a:pt x="147142" y="275723"/>
                    <a:pt x="149148" y="398787"/>
                    <a:pt x="146473" y="521851"/>
                  </a:cubicBezTo>
                  <a:cubicBezTo>
                    <a:pt x="144968" y="596425"/>
                    <a:pt x="142125" y="670999"/>
                    <a:pt x="138447" y="745406"/>
                  </a:cubicBezTo>
                  <a:cubicBezTo>
                    <a:pt x="133263" y="850244"/>
                    <a:pt x="116376" y="953243"/>
                    <a:pt x="86446" y="1054068"/>
                  </a:cubicBezTo>
                  <a:cubicBezTo>
                    <a:pt x="82098" y="1068950"/>
                    <a:pt x="81095" y="1084667"/>
                    <a:pt x="77918" y="1100050"/>
                  </a:cubicBezTo>
                  <a:cubicBezTo>
                    <a:pt x="71397" y="1131485"/>
                    <a:pt x="63204" y="1162752"/>
                    <a:pt x="45982" y="1189840"/>
                  </a:cubicBezTo>
                  <a:cubicBezTo>
                    <a:pt x="28927" y="1216927"/>
                    <a:pt x="17055" y="1246188"/>
                    <a:pt x="3511" y="1274781"/>
                  </a:cubicBezTo>
                  <a:cubicBezTo>
                    <a:pt x="2675" y="1276620"/>
                    <a:pt x="1505" y="1278626"/>
                    <a:pt x="0" y="1280131"/>
                  </a:cubicBezTo>
                  <a:cubicBezTo>
                    <a:pt x="48323" y="1171280"/>
                    <a:pt x="74407" y="1056911"/>
                    <a:pt x="89957" y="93969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F21D99CF-C4E1-4D65-9B6E-9A4355944A51}"/>
                </a:ext>
              </a:extLst>
            </p:cNvPr>
            <p:cNvSpPr/>
            <p:nvPr/>
          </p:nvSpPr>
          <p:spPr>
            <a:xfrm>
              <a:off x="8413788" y="1264478"/>
              <a:ext cx="170550" cy="576862"/>
            </a:xfrm>
            <a:custGeom>
              <a:avLst/>
              <a:gdLst>
                <a:gd name="connsiteX0" fmla="*/ 165367 w 170550"/>
                <a:gd name="connsiteY0" fmla="*/ 577363 h 576861"/>
                <a:gd name="connsiteX1" fmla="*/ 161521 w 170550"/>
                <a:gd name="connsiteY1" fmla="*/ 533388 h 576861"/>
                <a:gd name="connsiteX2" fmla="*/ 121392 w 170550"/>
                <a:gd name="connsiteY2" fmla="*/ 341937 h 576861"/>
                <a:gd name="connsiteX3" fmla="*/ 2675 w 170550"/>
                <a:gd name="connsiteY3" fmla="*/ 10868 h 576861"/>
                <a:gd name="connsiteX4" fmla="*/ 0 w 170550"/>
                <a:gd name="connsiteY4" fmla="*/ 0 h 576861"/>
                <a:gd name="connsiteX5" fmla="*/ 28759 w 170550"/>
                <a:gd name="connsiteY5" fmla="*/ 46316 h 576861"/>
                <a:gd name="connsiteX6" fmla="*/ 138280 w 170550"/>
                <a:gd name="connsiteY6" fmla="*/ 279903 h 576861"/>
                <a:gd name="connsiteX7" fmla="*/ 170216 w 170550"/>
                <a:gd name="connsiteY7" fmla="*/ 517838 h 576861"/>
                <a:gd name="connsiteX8" fmla="*/ 166538 w 170550"/>
                <a:gd name="connsiteY8" fmla="*/ 571845 h 576861"/>
                <a:gd name="connsiteX9" fmla="*/ 165367 w 170550"/>
                <a:gd name="connsiteY9" fmla="*/ 577363 h 57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550" h="576861">
                  <a:moveTo>
                    <a:pt x="165367" y="577363"/>
                  </a:moveTo>
                  <a:cubicBezTo>
                    <a:pt x="164029" y="561646"/>
                    <a:pt x="162692" y="547433"/>
                    <a:pt x="161521" y="533388"/>
                  </a:cubicBezTo>
                  <a:cubicBezTo>
                    <a:pt x="155836" y="468010"/>
                    <a:pt x="141122" y="404472"/>
                    <a:pt x="121392" y="341937"/>
                  </a:cubicBezTo>
                  <a:cubicBezTo>
                    <a:pt x="86278" y="229909"/>
                    <a:pt x="45146" y="120221"/>
                    <a:pt x="2675" y="10868"/>
                  </a:cubicBezTo>
                  <a:cubicBezTo>
                    <a:pt x="1338" y="7524"/>
                    <a:pt x="167" y="4013"/>
                    <a:pt x="0" y="0"/>
                  </a:cubicBezTo>
                  <a:cubicBezTo>
                    <a:pt x="9698" y="15383"/>
                    <a:pt x="19563" y="30766"/>
                    <a:pt x="28759" y="46316"/>
                  </a:cubicBezTo>
                  <a:cubicBezTo>
                    <a:pt x="73069" y="120556"/>
                    <a:pt x="110691" y="197805"/>
                    <a:pt x="138280" y="279903"/>
                  </a:cubicBezTo>
                  <a:cubicBezTo>
                    <a:pt x="164364" y="357153"/>
                    <a:pt x="176068" y="436241"/>
                    <a:pt x="170216" y="517838"/>
                  </a:cubicBezTo>
                  <a:cubicBezTo>
                    <a:pt x="168878" y="535896"/>
                    <a:pt x="167875" y="553787"/>
                    <a:pt x="166538" y="571845"/>
                  </a:cubicBezTo>
                  <a:cubicBezTo>
                    <a:pt x="166370" y="573016"/>
                    <a:pt x="165869" y="574521"/>
                    <a:pt x="165367" y="5773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18D9295-91F7-4C01-913E-6503FAFC002D}"/>
                </a:ext>
              </a:extLst>
            </p:cNvPr>
            <p:cNvSpPr/>
            <p:nvPr/>
          </p:nvSpPr>
          <p:spPr>
            <a:xfrm>
              <a:off x="8225514" y="1558928"/>
              <a:ext cx="237433" cy="357821"/>
            </a:xfrm>
            <a:custGeom>
              <a:avLst/>
              <a:gdLst>
                <a:gd name="connsiteX0" fmla="*/ 238603 w 237432"/>
                <a:gd name="connsiteY0" fmla="*/ 358156 h 357821"/>
                <a:gd name="connsiteX1" fmla="*/ 212519 w 237432"/>
                <a:gd name="connsiteY1" fmla="*/ 300302 h 357821"/>
                <a:gd name="connsiteX2" fmla="*/ 135270 w 237432"/>
                <a:gd name="connsiteY2" fmla="*/ 177573 h 357821"/>
                <a:gd name="connsiteX3" fmla="*/ 2341 w 237432"/>
                <a:gd name="connsiteY3" fmla="*/ 4682 h 357821"/>
                <a:gd name="connsiteX4" fmla="*/ 0 w 237432"/>
                <a:gd name="connsiteY4" fmla="*/ 0 h 357821"/>
                <a:gd name="connsiteX5" fmla="*/ 22573 w 237432"/>
                <a:gd name="connsiteY5" fmla="*/ 19062 h 357821"/>
                <a:gd name="connsiteX6" fmla="*/ 135437 w 237432"/>
                <a:gd name="connsiteY6" fmla="*/ 135437 h 357821"/>
                <a:gd name="connsiteX7" fmla="*/ 236430 w 237432"/>
                <a:gd name="connsiteY7" fmla="*/ 347120 h 357821"/>
                <a:gd name="connsiteX8" fmla="*/ 238771 w 237432"/>
                <a:gd name="connsiteY8" fmla="*/ 357989 h 357821"/>
                <a:gd name="connsiteX9" fmla="*/ 238603 w 237432"/>
                <a:gd name="connsiteY9" fmla="*/ 358156 h 35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432" h="357821">
                  <a:moveTo>
                    <a:pt x="238603" y="358156"/>
                  </a:moveTo>
                  <a:cubicBezTo>
                    <a:pt x="229909" y="338927"/>
                    <a:pt x="221548" y="319364"/>
                    <a:pt x="212519" y="300302"/>
                  </a:cubicBezTo>
                  <a:cubicBezTo>
                    <a:pt x="191953" y="256160"/>
                    <a:pt x="164364" y="216198"/>
                    <a:pt x="135270" y="177573"/>
                  </a:cubicBezTo>
                  <a:cubicBezTo>
                    <a:pt x="91629" y="119552"/>
                    <a:pt x="46818" y="62368"/>
                    <a:pt x="2341" y="4682"/>
                  </a:cubicBezTo>
                  <a:cubicBezTo>
                    <a:pt x="1338" y="3344"/>
                    <a:pt x="334" y="2174"/>
                    <a:pt x="0" y="0"/>
                  </a:cubicBezTo>
                  <a:cubicBezTo>
                    <a:pt x="7524" y="6354"/>
                    <a:pt x="15049" y="12540"/>
                    <a:pt x="22573" y="19062"/>
                  </a:cubicBezTo>
                  <a:cubicBezTo>
                    <a:pt x="63371" y="54676"/>
                    <a:pt x="100993" y="93468"/>
                    <a:pt x="135437" y="135437"/>
                  </a:cubicBezTo>
                  <a:cubicBezTo>
                    <a:pt x="186602" y="197805"/>
                    <a:pt x="220712" y="268032"/>
                    <a:pt x="236430" y="347120"/>
                  </a:cubicBezTo>
                  <a:cubicBezTo>
                    <a:pt x="237099" y="350799"/>
                    <a:pt x="238102" y="354310"/>
                    <a:pt x="238771" y="357989"/>
                  </a:cubicBezTo>
                  <a:cubicBezTo>
                    <a:pt x="238771" y="357989"/>
                    <a:pt x="238771" y="358156"/>
                    <a:pt x="238603" y="35815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32BACFE-DEE3-4318-B07F-907B57327584}"/>
                </a:ext>
              </a:extLst>
            </p:cNvPr>
            <p:cNvSpPr/>
            <p:nvPr/>
          </p:nvSpPr>
          <p:spPr>
            <a:xfrm>
              <a:off x="8637762" y="1439208"/>
              <a:ext cx="86947" cy="137109"/>
            </a:xfrm>
            <a:custGeom>
              <a:avLst/>
              <a:gdLst>
                <a:gd name="connsiteX0" fmla="*/ 584 w 86947"/>
                <a:gd name="connsiteY0" fmla="*/ 137945 h 137109"/>
                <a:gd name="connsiteX1" fmla="*/ 3928 w 86947"/>
                <a:gd name="connsiteY1" fmla="*/ 87951 h 137109"/>
                <a:gd name="connsiteX2" fmla="*/ 5433 w 86947"/>
                <a:gd name="connsiteY2" fmla="*/ 81931 h 137109"/>
                <a:gd name="connsiteX3" fmla="*/ 55261 w 86947"/>
                <a:gd name="connsiteY3" fmla="*/ 24078 h 137109"/>
                <a:gd name="connsiteX4" fmla="*/ 80342 w 86947"/>
                <a:gd name="connsiteY4" fmla="*/ 5351 h 137109"/>
                <a:gd name="connsiteX5" fmla="*/ 85358 w 86947"/>
                <a:gd name="connsiteY5" fmla="*/ 0 h 137109"/>
                <a:gd name="connsiteX6" fmla="*/ 87531 w 86947"/>
                <a:gd name="connsiteY6" fmla="*/ 22238 h 137109"/>
                <a:gd name="connsiteX7" fmla="*/ 87197 w 86947"/>
                <a:gd name="connsiteY7" fmla="*/ 61030 h 137109"/>
                <a:gd name="connsiteX8" fmla="*/ 62785 w 86947"/>
                <a:gd name="connsiteY8" fmla="*/ 98485 h 137109"/>
                <a:gd name="connsiteX9" fmla="*/ 51080 w 86947"/>
                <a:gd name="connsiteY9" fmla="*/ 105173 h 137109"/>
                <a:gd name="connsiteX10" fmla="*/ 584 w 86947"/>
                <a:gd name="connsiteY10" fmla="*/ 137945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37109">
                  <a:moveTo>
                    <a:pt x="584" y="137945"/>
                  </a:moveTo>
                  <a:cubicBezTo>
                    <a:pt x="-921" y="120054"/>
                    <a:pt x="584" y="104002"/>
                    <a:pt x="3928" y="87951"/>
                  </a:cubicBezTo>
                  <a:cubicBezTo>
                    <a:pt x="4430" y="85944"/>
                    <a:pt x="4931" y="83938"/>
                    <a:pt x="5433" y="81931"/>
                  </a:cubicBezTo>
                  <a:cubicBezTo>
                    <a:pt x="10951" y="53004"/>
                    <a:pt x="27504" y="33608"/>
                    <a:pt x="55261" y="24078"/>
                  </a:cubicBezTo>
                  <a:cubicBezTo>
                    <a:pt x="65460" y="20566"/>
                    <a:pt x="73152" y="13042"/>
                    <a:pt x="80342" y="5351"/>
                  </a:cubicBezTo>
                  <a:cubicBezTo>
                    <a:pt x="81679" y="3846"/>
                    <a:pt x="83017" y="2341"/>
                    <a:pt x="85358" y="0"/>
                  </a:cubicBezTo>
                  <a:cubicBezTo>
                    <a:pt x="86194" y="8193"/>
                    <a:pt x="87364" y="15216"/>
                    <a:pt x="87531" y="22238"/>
                  </a:cubicBezTo>
                  <a:cubicBezTo>
                    <a:pt x="87866" y="35113"/>
                    <a:pt x="88367" y="48155"/>
                    <a:pt x="87197" y="61030"/>
                  </a:cubicBezTo>
                  <a:cubicBezTo>
                    <a:pt x="85692" y="77249"/>
                    <a:pt x="76663" y="89623"/>
                    <a:pt x="62785" y="98485"/>
                  </a:cubicBezTo>
                  <a:cubicBezTo>
                    <a:pt x="58939" y="100825"/>
                    <a:pt x="55093" y="103166"/>
                    <a:pt x="51080" y="105173"/>
                  </a:cubicBezTo>
                  <a:cubicBezTo>
                    <a:pt x="33357" y="113700"/>
                    <a:pt x="15967" y="122897"/>
                    <a:pt x="584" y="13794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D88672F-7AB5-4968-BC02-A954B26ED110}"/>
                </a:ext>
              </a:extLst>
            </p:cNvPr>
            <p:cNvSpPr/>
            <p:nvPr/>
          </p:nvSpPr>
          <p:spPr>
            <a:xfrm>
              <a:off x="8547210" y="1081888"/>
              <a:ext cx="85275" cy="138781"/>
            </a:xfrm>
            <a:custGeom>
              <a:avLst/>
              <a:gdLst>
                <a:gd name="connsiteX0" fmla="*/ 4356 w 85275"/>
                <a:gd name="connsiteY0" fmla="*/ 0 h 138781"/>
                <a:gd name="connsiteX1" fmla="*/ 32614 w 85275"/>
                <a:gd name="connsiteY1" fmla="*/ 24747 h 138781"/>
                <a:gd name="connsiteX2" fmla="*/ 39302 w 85275"/>
                <a:gd name="connsiteY2" fmla="*/ 27756 h 138781"/>
                <a:gd name="connsiteX3" fmla="*/ 79599 w 85275"/>
                <a:gd name="connsiteY3" fmla="*/ 75243 h 138781"/>
                <a:gd name="connsiteX4" fmla="*/ 86287 w 85275"/>
                <a:gd name="connsiteY4" fmla="*/ 132093 h 138781"/>
                <a:gd name="connsiteX5" fmla="*/ 85618 w 85275"/>
                <a:gd name="connsiteY5" fmla="*/ 139283 h 138781"/>
                <a:gd name="connsiteX6" fmla="*/ 82107 w 85275"/>
                <a:gd name="connsiteY6" fmla="*/ 136440 h 138781"/>
                <a:gd name="connsiteX7" fmla="*/ 49000 w 85275"/>
                <a:gd name="connsiteY7" fmla="*/ 113199 h 138781"/>
                <a:gd name="connsiteX8" fmla="*/ 28266 w 85275"/>
                <a:gd name="connsiteY8" fmla="*/ 101829 h 138781"/>
                <a:gd name="connsiteX9" fmla="*/ 9 w 85275"/>
                <a:gd name="connsiteY9" fmla="*/ 56683 h 138781"/>
                <a:gd name="connsiteX10" fmla="*/ 3353 w 85275"/>
                <a:gd name="connsiteY10" fmla="*/ 1672 h 138781"/>
                <a:gd name="connsiteX11" fmla="*/ 4356 w 85275"/>
                <a:gd name="connsiteY11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8781">
                  <a:moveTo>
                    <a:pt x="4356" y="0"/>
                  </a:moveTo>
                  <a:cubicBezTo>
                    <a:pt x="11880" y="10868"/>
                    <a:pt x="20742" y="19563"/>
                    <a:pt x="32614" y="24747"/>
                  </a:cubicBezTo>
                  <a:cubicBezTo>
                    <a:pt x="34787" y="25750"/>
                    <a:pt x="37128" y="26753"/>
                    <a:pt x="39302" y="27756"/>
                  </a:cubicBezTo>
                  <a:cubicBezTo>
                    <a:pt x="60537" y="36953"/>
                    <a:pt x="73914" y="52503"/>
                    <a:pt x="79599" y="75243"/>
                  </a:cubicBezTo>
                  <a:cubicBezTo>
                    <a:pt x="84280" y="93970"/>
                    <a:pt x="87290" y="112697"/>
                    <a:pt x="86287" y="132093"/>
                  </a:cubicBezTo>
                  <a:cubicBezTo>
                    <a:pt x="86120" y="134267"/>
                    <a:pt x="85953" y="136440"/>
                    <a:pt x="85618" y="139283"/>
                  </a:cubicBezTo>
                  <a:cubicBezTo>
                    <a:pt x="84113" y="137945"/>
                    <a:pt x="83110" y="137109"/>
                    <a:pt x="82107" y="136440"/>
                  </a:cubicBezTo>
                  <a:cubicBezTo>
                    <a:pt x="71071" y="128582"/>
                    <a:pt x="60203" y="120723"/>
                    <a:pt x="49000" y="113199"/>
                  </a:cubicBezTo>
                  <a:cubicBezTo>
                    <a:pt x="42479" y="108851"/>
                    <a:pt x="35122" y="105674"/>
                    <a:pt x="28266" y="101829"/>
                  </a:cubicBezTo>
                  <a:cubicBezTo>
                    <a:pt x="10877" y="91796"/>
                    <a:pt x="176" y="76915"/>
                    <a:pt x="9" y="56683"/>
                  </a:cubicBezTo>
                  <a:cubicBezTo>
                    <a:pt x="-159" y="38290"/>
                    <a:pt x="2182" y="20065"/>
                    <a:pt x="3353" y="1672"/>
                  </a:cubicBezTo>
                  <a:cubicBezTo>
                    <a:pt x="3520" y="1170"/>
                    <a:pt x="4021" y="669"/>
                    <a:pt x="4356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A549A91-F11D-4824-8338-14B89D60FA4B}"/>
                </a:ext>
              </a:extLst>
            </p:cNvPr>
            <p:cNvSpPr/>
            <p:nvPr/>
          </p:nvSpPr>
          <p:spPr>
            <a:xfrm>
              <a:off x="8545784" y="1260632"/>
              <a:ext cx="86947" cy="137109"/>
            </a:xfrm>
            <a:custGeom>
              <a:avLst/>
              <a:gdLst>
                <a:gd name="connsiteX0" fmla="*/ 5114 w 86947"/>
                <a:gd name="connsiteY0" fmla="*/ 0 h 137109"/>
                <a:gd name="connsiteX1" fmla="*/ 9963 w 86947"/>
                <a:gd name="connsiteY1" fmla="*/ 5351 h 137109"/>
                <a:gd name="connsiteX2" fmla="*/ 36381 w 86947"/>
                <a:gd name="connsiteY2" fmla="*/ 24914 h 137109"/>
                <a:gd name="connsiteX3" fmla="*/ 58285 w 86947"/>
                <a:gd name="connsiteY3" fmla="*/ 37454 h 137109"/>
                <a:gd name="connsiteX4" fmla="*/ 78684 w 86947"/>
                <a:gd name="connsiteY4" fmla="*/ 68387 h 137109"/>
                <a:gd name="connsiteX5" fmla="*/ 86878 w 86947"/>
                <a:gd name="connsiteY5" fmla="*/ 133431 h 137109"/>
                <a:gd name="connsiteX6" fmla="*/ 86376 w 86947"/>
                <a:gd name="connsiteY6" fmla="*/ 137945 h 137109"/>
                <a:gd name="connsiteX7" fmla="*/ 83366 w 86947"/>
                <a:gd name="connsiteY7" fmla="*/ 135437 h 137109"/>
                <a:gd name="connsiteX8" fmla="*/ 49925 w 86947"/>
                <a:gd name="connsiteY8" fmla="*/ 111861 h 137109"/>
                <a:gd name="connsiteX9" fmla="*/ 38053 w 86947"/>
                <a:gd name="connsiteY9" fmla="*/ 105507 h 137109"/>
                <a:gd name="connsiteX10" fmla="*/ 432 w 86947"/>
                <a:gd name="connsiteY10" fmla="*/ 37287 h 137109"/>
                <a:gd name="connsiteX11" fmla="*/ 3776 w 86947"/>
                <a:gd name="connsiteY11" fmla="*/ 334 h 137109"/>
                <a:gd name="connsiteX12" fmla="*/ 5114 w 86947"/>
                <a:gd name="connsiteY12" fmla="*/ 0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47" h="137109">
                  <a:moveTo>
                    <a:pt x="5114" y="0"/>
                  </a:moveTo>
                  <a:cubicBezTo>
                    <a:pt x="6786" y="1839"/>
                    <a:pt x="8291" y="3511"/>
                    <a:pt x="9963" y="5351"/>
                  </a:cubicBezTo>
                  <a:cubicBezTo>
                    <a:pt x="17320" y="13711"/>
                    <a:pt x="26014" y="20399"/>
                    <a:pt x="36381" y="24914"/>
                  </a:cubicBezTo>
                  <a:cubicBezTo>
                    <a:pt x="44073" y="28258"/>
                    <a:pt x="51430" y="32605"/>
                    <a:pt x="58285" y="37454"/>
                  </a:cubicBezTo>
                  <a:cubicBezTo>
                    <a:pt x="68819" y="44978"/>
                    <a:pt x="75006" y="56014"/>
                    <a:pt x="78684" y="68387"/>
                  </a:cubicBezTo>
                  <a:cubicBezTo>
                    <a:pt x="85206" y="89623"/>
                    <a:pt x="88550" y="111192"/>
                    <a:pt x="86878" y="133431"/>
                  </a:cubicBezTo>
                  <a:cubicBezTo>
                    <a:pt x="86710" y="134601"/>
                    <a:pt x="86543" y="135939"/>
                    <a:pt x="86376" y="137945"/>
                  </a:cubicBezTo>
                  <a:cubicBezTo>
                    <a:pt x="85038" y="136775"/>
                    <a:pt x="84202" y="136106"/>
                    <a:pt x="83366" y="135437"/>
                  </a:cubicBezTo>
                  <a:cubicBezTo>
                    <a:pt x="72163" y="127578"/>
                    <a:pt x="61128" y="119552"/>
                    <a:pt x="49925" y="111861"/>
                  </a:cubicBezTo>
                  <a:cubicBezTo>
                    <a:pt x="46246" y="109353"/>
                    <a:pt x="42066" y="107514"/>
                    <a:pt x="38053" y="105507"/>
                  </a:cubicBezTo>
                  <a:cubicBezTo>
                    <a:pt x="8625" y="91963"/>
                    <a:pt x="-2411" y="68555"/>
                    <a:pt x="432" y="37287"/>
                  </a:cubicBezTo>
                  <a:cubicBezTo>
                    <a:pt x="1602" y="24914"/>
                    <a:pt x="2606" y="12708"/>
                    <a:pt x="3776" y="334"/>
                  </a:cubicBezTo>
                  <a:cubicBezTo>
                    <a:pt x="4110" y="167"/>
                    <a:pt x="4612" y="167"/>
                    <a:pt x="5114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8A8649E-C9DF-4E54-B6F0-ACED89425449}"/>
                </a:ext>
              </a:extLst>
            </p:cNvPr>
            <p:cNvSpPr/>
            <p:nvPr/>
          </p:nvSpPr>
          <p:spPr>
            <a:xfrm>
              <a:off x="8546466" y="1169337"/>
              <a:ext cx="86947" cy="140453"/>
            </a:xfrm>
            <a:custGeom>
              <a:avLst/>
              <a:gdLst>
                <a:gd name="connsiteX0" fmla="*/ 86530 w 86947"/>
                <a:gd name="connsiteY0" fmla="*/ 140453 h 140453"/>
                <a:gd name="connsiteX1" fmla="*/ 82517 w 86947"/>
                <a:gd name="connsiteY1" fmla="*/ 137109 h 140453"/>
                <a:gd name="connsiteX2" fmla="*/ 48741 w 86947"/>
                <a:gd name="connsiteY2" fmla="*/ 113700 h 140453"/>
                <a:gd name="connsiteX3" fmla="*/ 28008 w 86947"/>
                <a:gd name="connsiteY3" fmla="*/ 102163 h 140453"/>
                <a:gd name="connsiteX4" fmla="*/ 586 w 86947"/>
                <a:gd name="connsiteY4" fmla="*/ 59358 h 140453"/>
                <a:gd name="connsiteX5" fmla="*/ 4264 w 86947"/>
                <a:gd name="connsiteY5" fmla="*/ 0 h 140453"/>
                <a:gd name="connsiteX6" fmla="*/ 8444 w 86947"/>
                <a:gd name="connsiteY6" fmla="*/ 6019 h 140453"/>
                <a:gd name="connsiteX7" fmla="*/ 33860 w 86947"/>
                <a:gd name="connsiteY7" fmla="*/ 25917 h 140453"/>
                <a:gd name="connsiteX8" fmla="*/ 82684 w 86947"/>
                <a:gd name="connsiteY8" fmla="*/ 85442 h 140453"/>
                <a:gd name="connsiteX9" fmla="*/ 86697 w 86947"/>
                <a:gd name="connsiteY9" fmla="*/ 135772 h 140453"/>
                <a:gd name="connsiteX10" fmla="*/ 86530 w 86947"/>
                <a:gd name="connsiteY10" fmla="*/ 140453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6947" h="140453">
                  <a:moveTo>
                    <a:pt x="86530" y="140453"/>
                  </a:moveTo>
                  <a:cubicBezTo>
                    <a:pt x="84691" y="138948"/>
                    <a:pt x="83687" y="137945"/>
                    <a:pt x="82517" y="137109"/>
                  </a:cubicBezTo>
                  <a:cubicBezTo>
                    <a:pt x="71314" y="129250"/>
                    <a:pt x="60278" y="121225"/>
                    <a:pt x="48741" y="113700"/>
                  </a:cubicBezTo>
                  <a:cubicBezTo>
                    <a:pt x="42220" y="109353"/>
                    <a:pt x="34863" y="106176"/>
                    <a:pt x="28008" y="102163"/>
                  </a:cubicBezTo>
                  <a:cubicBezTo>
                    <a:pt x="11789" y="92465"/>
                    <a:pt x="2258" y="78420"/>
                    <a:pt x="586" y="59358"/>
                  </a:cubicBezTo>
                  <a:cubicBezTo>
                    <a:pt x="-1253" y="39962"/>
                    <a:pt x="1589" y="20901"/>
                    <a:pt x="4264" y="0"/>
                  </a:cubicBezTo>
                  <a:cubicBezTo>
                    <a:pt x="6271" y="2843"/>
                    <a:pt x="7107" y="4515"/>
                    <a:pt x="8444" y="6019"/>
                  </a:cubicBezTo>
                  <a:cubicBezTo>
                    <a:pt x="15634" y="14213"/>
                    <a:pt x="23326" y="22071"/>
                    <a:pt x="33860" y="25917"/>
                  </a:cubicBezTo>
                  <a:cubicBezTo>
                    <a:pt x="61951" y="36117"/>
                    <a:pt x="77334" y="56349"/>
                    <a:pt x="82684" y="85442"/>
                  </a:cubicBezTo>
                  <a:cubicBezTo>
                    <a:pt x="85861" y="102163"/>
                    <a:pt x="87700" y="118884"/>
                    <a:pt x="86697" y="135772"/>
                  </a:cubicBezTo>
                  <a:cubicBezTo>
                    <a:pt x="86864" y="137276"/>
                    <a:pt x="86697" y="138447"/>
                    <a:pt x="86530" y="14045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4C13A66-9434-4172-9B8F-4D05B38529A5}"/>
                </a:ext>
              </a:extLst>
            </p:cNvPr>
            <p:cNvSpPr/>
            <p:nvPr/>
          </p:nvSpPr>
          <p:spPr>
            <a:xfrm>
              <a:off x="8544083" y="1438874"/>
              <a:ext cx="85275" cy="140453"/>
            </a:xfrm>
            <a:custGeom>
              <a:avLst/>
              <a:gdLst>
                <a:gd name="connsiteX0" fmla="*/ 84565 w 85275"/>
                <a:gd name="connsiteY0" fmla="*/ 140955 h 140453"/>
                <a:gd name="connsiteX1" fmla="*/ 39419 w 85275"/>
                <a:gd name="connsiteY1" fmla="*/ 108684 h 140453"/>
                <a:gd name="connsiteX2" fmla="*/ 36911 w 85275"/>
                <a:gd name="connsiteY2" fmla="*/ 107346 h 140453"/>
                <a:gd name="connsiteX3" fmla="*/ 460 w 85275"/>
                <a:gd name="connsiteY3" fmla="*/ 41467 h 140453"/>
                <a:gd name="connsiteX4" fmla="*/ 4975 w 85275"/>
                <a:gd name="connsiteY4" fmla="*/ 0 h 140453"/>
                <a:gd name="connsiteX5" fmla="*/ 9824 w 85275"/>
                <a:gd name="connsiteY5" fmla="*/ 5518 h 140453"/>
                <a:gd name="connsiteX6" fmla="*/ 32564 w 85275"/>
                <a:gd name="connsiteY6" fmla="*/ 24245 h 140453"/>
                <a:gd name="connsiteX7" fmla="*/ 83562 w 85275"/>
                <a:gd name="connsiteY7" fmla="*/ 93636 h 140453"/>
                <a:gd name="connsiteX8" fmla="*/ 84565 w 85275"/>
                <a:gd name="connsiteY8" fmla="*/ 140955 h 140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40453">
                  <a:moveTo>
                    <a:pt x="84565" y="140955"/>
                  </a:moveTo>
                  <a:cubicBezTo>
                    <a:pt x="71021" y="126910"/>
                    <a:pt x="55638" y="117212"/>
                    <a:pt x="39419" y="108684"/>
                  </a:cubicBezTo>
                  <a:cubicBezTo>
                    <a:pt x="38583" y="108182"/>
                    <a:pt x="37747" y="107681"/>
                    <a:pt x="36911" y="107346"/>
                  </a:cubicBezTo>
                  <a:cubicBezTo>
                    <a:pt x="9155" y="93970"/>
                    <a:pt x="-2549" y="71731"/>
                    <a:pt x="460" y="41467"/>
                  </a:cubicBezTo>
                  <a:cubicBezTo>
                    <a:pt x="1798" y="28258"/>
                    <a:pt x="3303" y="15049"/>
                    <a:pt x="4975" y="0"/>
                  </a:cubicBezTo>
                  <a:cubicBezTo>
                    <a:pt x="7316" y="2842"/>
                    <a:pt x="8486" y="4347"/>
                    <a:pt x="9824" y="5518"/>
                  </a:cubicBezTo>
                  <a:cubicBezTo>
                    <a:pt x="17348" y="12039"/>
                    <a:pt x="23869" y="20734"/>
                    <a:pt x="32564" y="24245"/>
                  </a:cubicBezTo>
                  <a:cubicBezTo>
                    <a:pt x="64500" y="36953"/>
                    <a:pt x="79549" y="60863"/>
                    <a:pt x="83562" y="93636"/>
                  </a:cubicBezTo>
                  <a:cubicBezTo>
                    <a:pt x="85568" y="109018"/>
                    <a:pt x="87408" y="124401"/>
                    <a:pt x="84565" y="140955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5696C2D-6E80-4077-9059-C826FE7D91D7}"/>
                </a:ext>
              </a:extLst>
            </p:cNvPr>
            <p:cNvSpPr/>
            <p:nvPr/>
          </p:nvSpPr>
          <p:spPr>
            <a:xfrm>
              <a:off x="8641397" y="1078544"/>
              <a:ext cx="85275" cy="138781"/>
            </a:xfrm>
            <a:custGeom>
              <a:avLst/>
              <a:gdLst>
                <a:gd name="connsiteX0" fmla="*/ 83897 w 85275"/>
                <a:gd name="connsiteY0" fmla="*/ 0 h 138781"/>
                <a:gd name="connsiteX1" fmla="*/ 85569 w 85275"/>
                <a:gd name="connsiteY1" fmla="*/ 58689 h 138781"/>
                <a:gd name="connsiteX2" fmla="*/ 64835 w 85275"/>
                <a:gd name="connsiteY2" fmla="*/ 96311 h 138781"/>
                <a:gd name="connsiteX3" fmla="*/ 53967 w 85275"/>
                <a:gd name="connsiteY3" fmla="*/ 103333 h 138781"/>
                <a:gd name="connsiteX4" fmla="*/ 1130 w 85275"/>
                <a:gd name="connsiteY4" fmla="*/ 139116 h 138781"/>
                <a:gd name="connsiteX5" fmla="*/ 126 w 85275"/>
                <a:gd name="connsiteY5" fmla="*/ 129752 h 138781"/>
                <a:gd name="connsiteX6" fmla="*/ 9323 w 85275"/>
                <a:gd name="connsiteY6" fmla="*/ 66046 h 138781"/>
                <a:gd name="connsiteX7" fmla="*/ 41259 w 85275"/>
                <a:gd name="connsiteY7" fmla="*/ 30097 h 138781"/>
                <a:gd name="connsiteX8" fmla="*/ 80720 w 85275"/>
                <a:gd name="connsiteY8" fmla="*/ 1170 h 138781"/>
                <a:gd name="connsiteX9" fmla="*/ 83897 w 85275"/>
                <a:gd name="connsiteY9" fmla="*/ 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75" h="138781">
                  <a:moveTo>
                    <a:pt x="83897" y="0"/>
                  </a:moveTo>
                  <a:cubicBezTo>
                    <a:pt x="84565" y="20065"/>
                    <a:pt x="86070" y="39461"/>
                    <a:pt x="85569" y="58689"/>
                  </a:cubicBezTo>
                  <a:cubicBezTo>
                    <a:pt x="85234" y="74240"/>
                    <a:pt x="77543" y="86947"/>
                    <a:pt x="64835" y="96311"/>
                  </a:cubicBezTo>
                  <a:cubicBezTo>
                    <a:pt x="61324" y="98819"/>
                    <a:pt x="57812" y="101327"/>
                    <a:pt x="53967" y="103333"/>
                  </a:cubicBezTo>
                  <a:cubicBezTo>
                    <a:pt x="35574" y="113366"/>
                    <a:pt x="16680" y="122729"/>
                    <a:pt x="1130" y="139116"/>
                  </a:cubicBezTo>
                  <a:cubicBezTo>
                    <a:pt x="628" y="135103"/>
                    <a:pt x="293" y="132427"/>
                    <a:pt x="126" y="129752"/>
                  </a:cubicBezTo>
                  <a:cubicBezTo>
                    <a:pt x="-710" y="108015"/>
                    <a:pt x="2634" y="86780"/>
                    <a:pt x="9323" y="66046"/>
                  </a:cubicBezTo>
                  <a:cubicBezTo>
                    <a:pt x="14840" y="49326"/>
                    <a:pt x="25709" y="37287"/>
                    <a:pt x="41259" y="30097"/>
                  </a:cubicBezTo>
                  <a:cubicBezTo>
                    <a:pt x="56475" y="23074"/>
                    <a:pt x="70520" y="14881"/>
                    <a:pt x="80720" y="1170"/>
                  </a:cubicBezTo>
                  <a:cubicBezTo>
                    <a:pt x="81054" y="1003"/>
                    <a:pt x="81723" y="836"/>
                    <a:pt x="8389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4EA4637-0AC1-4CB2-A623-A10F6B360B61}"/>
                </a:ext>
              </a:extLst>
            </p:cNvPr>
            <p:cNvSpPr/>
            <p:nvPr/>
          </p:nvSpPr>
          <p:spPr>
            <a:xfrm>
              <a:off x="8641189" y="1167164"/>
              <a:ext cx="85275" cy="137109"/>
            </a:xfrm>
            <a:custGeom>
              <a:avLst/>
              <a:gdLst>
                <a:gd name="connsiteX0" fmla="*/ 0 w 85275"/>
                <a:gd name="connsiteY0" fmla="*/ 137276 h 137109"/>
                <a:gd name="connsiteX1" fmla="*/ 1839 w 85275"/>
                <a:gd name="connsiteY1" fmla="*/ 99822 h 137109"/>
                <a:gd name="connsiteX2" fmla="*/ 8360 w 85275"/>
                <a:gd name="connsiteY2" fmla="*/ 69558 h 137109"/>
                <a:gd name="connsiteX3" fmla="*/ 41300 w 85275"/>
                <a:gd name="connsiteY3" fmla="*/ 29596 h 137109"/>
                <a:gd name="connsiteX4" fmla="*/ 81262 w 85275"/>
                <a:gd name="connsiteY4" fmla="*/ 334 h 137109"/>
                <a:gd name="connsiteX5" fmla="*/ 82767 w 85275"/>
                <a:gd name="connsiteY5" fmla="*/ 0 h 137109"/>
                <a:gd name="connsiteX6" fmla="*/ 85610 w 85275"/>
                <a:gd name="connsiteY6" fmla="*/ 61365 h 137109"/>
                <a:gd name="connsiteX7" fmla="*/ 63037 w 85275"/>
                <a:gd name="connsiteY7" fmla="*/ 96980 h 137109"/>
                <a:gd name="connsiteX8" fmla="*/ 39795 w 85275"/>
                <a:gd name="connsiteY8" fmla="*/ 110691 h 137109"/>
                <a:gd name="connsiteX9" fmla="*/ 4013 w 85275"/>
                <a:gd name="connsiteY9" fmla="*/ 135939 h 137109"/>
                <a:gd name="connsiteX10" fmla="*/ 1839 w 85275"/>
                <a:gd name="connsiteY10" fmla="*/ 137611 h 137109"/>
                <a:gd name="connsiteX11" fmla="*/ 0 w 85275"/>
                <a:gd name="connsiteY11" fmla="*/ 137276 h 137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275" h="137109">
                  <a:moveTo>
                    <a:pt x="0" y="137276"/>
                  </a:moveTo>
                  <a:cubicBezTo>
                    <a:pt x="502" y="124736"/>
                    <a:pt x="502" y="112195"/>
                    <a:pt x="1839" y="99822"/>
                  </a:cubicBezTo>
                  <a:cubicBezTo>
                    <a:pt x="3010" y="89623"/>
                    <a:pt x="5685" y="79590"/>
                    <a:pt x="8360" y="69558"/>
                  </a:cubicBezTo>
                  <a:cubicBezTo>
                    <a:pt x="13209" y="51165"/>
                    <a:pt x="24245" y="37454"/>
                    <a:pt x="41300" y="29596"/>
                  </a:cubicBezTo>
                  <a:cubicBezTo>
                    <a:pt x="56683" y="22573"/>
                    <a:pt x="70895" y="14213"/>
                    <a:pt x="81262" y="334"/>
                  </a:cubicBezTo>
                  <a:cubicBezTo>
                    <a:pt x="81429" y="167"/>
                    <a:pt x="81931" y="167"/>
                    <a:pt x="82767" y="0"/>
                  </a:cubicBezTo>
                  <a:cubicBezTo>
                    <a:pt x="84941" y="20399"/>
                    <a:pt x="88619" y="40798"/>
                    <a:pt x="85610" y="61365"/>
                  </a:cubicBezTo>
                  <a:cubicBezTo>
                    <a:pt x="83436" y="76413"/>
                    <a:pt x="75912" y="88619"/>
                    <a:pt x="63037" y="96980"/>
                  </a:cubicBezTo>
                  <a:cubicBezTo>
                    <a:pt x="55513" y="101996"/>
                    <a:pt x="47152" y="105674"/>
                    <a:pt x="39795" y="110691"/>
                  </a:cubicBezTo>
                  <a:cubicBezTo>
                    <a:pt x="27589" y="118716"/>
                    <a:pt x="15885" y="127411"/>
                    <a:pt x="4013" y="135939"/>
                  </a:cubicBezTo>
                  <a:cubicBezTo>
                    <a:pt x="3344" y="136440"/>
                    <a:pt x="2675" y="137109"/>
                    <a:pt x="1839" y="137611"/>
                  </a:cubicBezTo>
                  <a:cubicBezTo>
                    <a:pt x="1170" y="137444"/>
                    <a:pt x="669" y="137444"/>
                    <a:pt x="0" y="1372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895EBEC-39D5-4E42-BDF0-B98591E19FE1}"/>
                </a:ext>
              </a:extLst>
            </p:cNvPr>
            <p:cNvSpPr/>
            <p:nvPr/>
          </p:nvSpPr>
          <p:spPr>
            <a:xfrm>
              <a:off x="8640748" y="1346910"/>
              <a:ext cx="85275" cy="138781"/>
            </a:xfrm>
            <a:custGeom>
              <a:avLst/>
              <a:gdLst>
                <a:gd name="connsiteX0" fmla="*/ 775 w 85275"/>
                <a:gd name="connsiteY0" fmla="*/ 138781 h 138781"/>
                <a:gd name="connsiteX1" fmla="*/ 12312 w 85275"/>
                <a:gd name="connsiteY1" fmla="*/ 58188 h 138781"/>
                <a:gd name="connsiteX2" fmla="*/ 42744 w 85275"/>
                <a:gd name="connsiteY2" fmla="*/ 28592 h 138781"/>
                <a:gd name="connsiteX3" fmla="*/ 82204 w 85275"/>
                <a:gd name="connsiteY3" fmla="*/ 0 h 138781"/>
                <a:gd name="connsiteX4" fmla="*/ 84545 w 85275"/>
                <a:gd name="connsiteY4" fmla="*/ 18393 h 138781"/>
                <a:gd name="connsiteX5" fmla="*/ 85381 w 85275"/>
                <a:gd name="connsiteY5" fmla="*/ 58857 h 138781"/>
                <a:gd name="connsiteX6" fmla="*/ 61972 w 85275"/>
                <a:gd name="connsiteY6" fmla="*/ 97481 h 138781"/>
                <a:gd name="connsiteX7" fmla="*/ 53278 w 85275"/>
                <a:gd name="connsiteY7" fmla="*/ 102832 h 138781"/>
                <a:gd name="connsiteX8" fmla="*/ 775 w 85275"/>
                <a:gd name="connsiteY8" fmla="*/ 138781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75" y="138781"/>
                  </a:moveTo>
                  <a:cubicBezTo>
                    <a:pt x="-1733" y="109854"/>
                    <a:pt x="1778" y="83436"/>
                    <a:pt x="12312" y="58188"/>
                  </a:cubicBezTo>
                  <a:cubicBezTo>
                    <a:pt x="18164" y="44142"/>
                    <a:pt x="29200" y="34612"/>
                    <a:pt x="42744" y="28592"/>
                  </a:cubicBezTo>
                  <a:cubicBezTo>
                    <a:pt x="57792" y="21904"/>
                    <a:pt x="71336" y="13711"/>
                    <a:pt x="82204" y="0"/>
                  </a:cubicBezTo>
                  <a:cubicBezTo>
                    <a:pt x="83040" y="6187"/>
                    <a:pt x="84211" y="12206"/>
                    <a:pt x="84545" y="18393"/>
                  </a:cubicBezTo>
                  <a:cubicBezTo>
                    <a:pt x="85214" y="31936"/>
                    <a:pt x="86217" y="45480"/>
                    <a:pt x="85381" y="58857"/>
                  </a:cubicBezTo>
                  <a:cubicBezTo>
                    <a:pt x="84378" y="75410"/>
                    <a:pt x="75683" y="88118"/>
                    <a:pt x="61972" y="97481"/>
                  </a:cubicBezTo>
                  <a:cubicBezTo>
                    <a:pt x="59130" y="99321"/>
                    <a:pt x="56287" y="101160"/>
                    <a:pt x="53278" y="102832"/>
                  </a:cubicBezTo>
                  <a:cubicBezTo>
                    <a:pt x="35052" y="112864"/>
                    <a:pt x="16492" y="122228"/>
                    <a:pt x="775" y="138781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3CBA6AF-A47C-467E-8C45-48A05899EEC9}"/>
                </a:ext>
              </a:extLst>
            </p:cNvPr>
            <p:cNvSpPr/>
            <p:nvPr/>
          </p:nvSpPr>
          <p:spPr>
            <a:xfrm>
              <a:off x="8642307" y="1255783"/>
              <a:ext cx="85275" cy="138781"/>
            </a:xfrm>
            <a:custGeom>
              <a:avLst/>
              <a:gdLst>
                <a:gd name="connsiteX0" fmla="*/ 721 w 85275"/>
                <a:gd name="connsiteY0" fmla="*/ 139450 h 138781"/>
                <a:gd name="connsiteX1" fmla="*/ 7911 w 85275"/>
                <a:gd name="connsiteY1" fmla="*/ 70227 h 138781"/>
                <a:gd name="connsiteX2" fmla="*/ 41519 w 85275"/>
                <a:gd name="connsiteY2" fmla="*/ 30097 h 138781"/>
                <a:gd name="connsiteX3" fmla="*/ 81147 w 85275"/>
                <a:gd name="connsiteY3" fmla="*/ 0 h 138781"/>
                <a:gd name="connsiteX4" fmla="*/ 82485 w 85275"/>
                <a:gd name="connsiteY4" fmla="*/ 4515 h 138781"/>
                <a:gd name="connsiteX5" fmla="*/ 85996 w 85275"/>
                <a:gd name="connsiteY5" fmla="*/ 50998 h 138781"/>
                <a:gd name="connsiteX6" fmla="*/ 57571 w 85275"/>
                <a:gd name="connsiteY6" fmla="*/ 101327 h 138781"/>
                <a:gd name="connsiteX7" fmla="*/ 43860 w 85275"/>
                <a:gd name="connsiteY7" fmla="*/ 109018 h 138781"/>
                <a:gd name="connsiteX8" fmla="*/ 721 w 85275"/>
                <a:gd name="connsiteY8" fmla="*/ 139450 h 13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5275" h="138781">
                  <a:moveTo>
                    <a:pt x="721" y="139450"/>
                  </a:moveTo>
                  <a:cubicBezTo>
                    <a:pt x="-1453" y="114871"/>
                    <a:pt x="1389" y="92465"/>
                    <a:pt x="7911" y="70227"/>
                  </a:cubicBezTo>
                  <a:cubicBezTo>
                    <a:pt x="13261" y="51834"/>
                    <a:pt x="24297" y="38123"/>
                    <a:pt x="41519" y="30097"/>
                  </a:cubicBezTo>
                  <a:cubicBezTo>
                    <a:pt x="56735" y="23074"/>
                    <a:pt x="70947" y="15216"/>
                    <a:pt x="81147" y="0"/>
                  </a:cubicBezTo>
                  <a:cubicBezTo>
                    <a:pt x="81816" y="2174"/>
                    <a:pt x="82317" y="3344"/>
                    <a:pt x="82485" y="4515"/>
                  </a:cubicBezTo>
                  <a:cubicBezTo>
                    <a:pt x="83655" y="20065"/>
                    <a:pt x="85494" y="35448"/>
                    <a:pt x="85996" y="50998"/>
                  </a:cubicBezTo>
                  <a:cubicBezTo>
                    <a:pt x="86498" y="73069"/>
                    <a:pt x="76800" y="89957"/>
                    <a:pt x="57571" y="101327"/>
                  </a:cubicBezTo>
                  <a:cubicBezTo>
                    <a:pt x="53056" y="104002"/>
                    <a:pt x="48542" y="106510"/>
                    <a:pt x="43860" y="109018"/>
                  </a:cubicBezTo>
                  <a:cubicBezTo>
                    <a:pt x="28477" y="117044"/>
                    <a:pt x="13930" y="126241"/>
                    <a:pt x="721" y="13945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B815FE6-E04A-4DAB-8B86-BA8AA19FB7CD}"/>
                </a:ext>
              </a:extLst>
            </p:cNvPr>
            <p:cNvSpPr/>
            <p:nvPr/>
          </p:nvSpPr>
          <p:spPr>
            <a:xfrm>
              <a:off x="8545875" y="994607"/>
              <a:ext cx="85275" cy="142125"/>
            </a:xfrm>
            <a:custGeom>
              <a:avLst/>
              <a:gdLst>
                <a:gd name="connsiteX0" fmla="*/ 83275 w 85275"/>
                <a:gd name="connsiteY0" fmla="*/ 143463 h 142125"/>
                <a:gd name="connsiteX1" fmla="*/ 38297 w 85275"/>
                <a:gd name="connsiteY1" fmla="*/ 106343 h 142125"/>
                <a:gd name="connsiteX2" fmla="*/ 6 w 85275"/>
                <a:gd name="connsiteY2" fmla="*/ 43306 h 142125"/>
                <a:gd name="connsiteX3" fmla="*/ 3350 w 85275"/>
                <a:gd name="connsiteY3" fmla="*/ 0 h 142125"/>
                <a:gd name="connsiteX4" fmla="*/ 35956 w 85275"/>
                <a:gd name="connsiteY4" fmla="*/ 25583 h 142125"/>
                <a:gd name="connsiteX5" fmla="*/ 82941 w 85275"/>
                <a:gd name="connsiteY5" fmla="*/ 104504 h 142125"/>
                <a:gd name="connsiteX6" fmla="*/ 85616 w 85275"/>
                <a:gd name="connsiteY6" fmla="*/ 142961 h 142125"/>
                <a:gd name="connsiteX7" fmla="*/ 83275 w 85275"/>
                <a:gd name="connsiteY7" fmla="*/ 143463 h 1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275" h="142125">
                  <a:moveTo>
                    <a:pt x="83275" y="143463"/>
                  </a:moveTo>
                  <a:cubicBezTo>
                    <a:pt x="72239" y="126241"/>
                    <a:pt x="56355" y="115372"/>
                    <a:pt x="38297" y="106343"/>
                  </a:cubicBezTo>
                  <a:cubicBezTo>
                    <a:pt x="12547" y="93636"/>
                    <a:pt x="-328" y="72066"/>
                    <a:pt x="6" y="43306"/>
                  </a:cubicBezTo>
                  <a:cubicBezTo>
                    <a:pt x="174" y="28927"/>
                    <a:pt x="1678" y="14547"/>
                    <a:pt x="3350" y="0"/>
                  </a:cubicBezTo>
                  <a:cubicBezTo>
                    <a:pt x="12547" y="11203"/>
                    <a:pt x="24251" y="18225"/>
                    <a:pt x="35956" y="25583"/>
                  </a:cubicBezTo>
                  <a:cubicBezTo>
                    <a:pt x="64715" y="43975"/>
                    <a:pt x="78426" y="71731"/>
                    <a:pt x="82941" y="104504"/>
                  </a:cubicBezTo>
                  <a:cubicBezTo>
                    <a:pt x="84613" y="117212"/>
                    <a:pt x="84780" y="130086"/>
                    <a:pt x="85616" y="142961"/>
                  </a:cubicBezTo>
                  <a:cubicBezTo>
                    <a:pt x="84947" y="143129"/>
                    <a:pt x="84111" y="143296"/>
                    <a:pt x="83275" y="143463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75F2E95-1C1E-45F0-9475-CB0827B068DF}"/>
                </a:ext>
              </a:extLst>
            </p:cNvPr>
            <p:cNvSpPr/>
            <p:nvPr/>
          </p:nvSpPr>
          <p:spPr>
            <a:xfrm>
              <a:off x="8641442" y="989925"/>
              <a:ext cx="83603" cy="145469"/>
            </a:xfrm>
            <a:custGeom>
              <a:avLst/>
              <a:gdLst>
                <a:gd name="connsiteX0" fmla="*/ 248 w 83603"/>
                <a:gd name="connsiteY0" fmla="*/ 145469 h 145469"/>
                <a:gd name="connsiteX1" fmla="*/ 14628 w 83603"/>
                <a:gd name="connsiteY1" fmla="*/ 64040 h 145469"/>
                <a:gd name="connsiteX2" fmla="*/ 49072 w 83603"/>
                <a:gd name="connsiteY2" fmla="*/ 26251 h 145469"/>
                <a:gd name="connsiteX3" fmla="*/ 81510 w 83603"/>
                <a:gd name="connsiteY3" fmla="*/ 0 h 145469"/>
                <a:gd name="connsiteX4" fmla="*/ 82514 w 83603"/>
                <a:gd name="connsiteY4" fmla="*/ 10367 h 145469"/>
                <a:gd name="connsiteX5" fmla="*/ 84520 w 83603"/>
                <a:gd name="connsiteY5" fmla="*/ 43975 h 145469"/>
                <a:gd name="connsiteX6" fmla="*/ 45059 w 83603"/>
                <a:gd name="connsiteY6" fmla="*/ 108015 h 145469"/>
                <a:gd name="connsiteX7" fmla="*/ 10782 w 83603"/>
                <a:gd name="connsiteY7" fmla="*/ 132093 h 145469"/>
                <a:gd name="connsiteX8" fmla="*/ 248 w 83603"/>
                <a:gd name="connsiteY8" fmla="*/ 145469 h 145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3603" h="145469">
                  <a:moveTo>
                    <a:pt x="248" y="145469"/>
                  </a:moveTo>
                  <a:cubicBezTo>
                    <a:pt x="-922" y="116208"/>
                    <a:pt x="1753" y="89288"/>
                    <a:pt x="14628" y="64040"/>
                  </a:cubicBezTo>
                  <a:cubicBezTo>
                    <a:pt x="22654" y="48323"/>
                    <a:pt x="34024" y="35448"/>
                    <a:pt x="49072" y="26251"/>
                  </a:cubicBezTo>
                  <a:cubicBezTo>
                    <a:pt x="60610" y="19229"/>
                    <a:pt x="71812" y="11872"/>
                    <a:pt x="81510" y="0"/>
                  </a:cubicBezTo>
                  <a:cubicBezTo>
                    <a:pt x="82012" y="4347"/>
                    <a:pt x="82346" y="7357"/>
                    <a:pt x="82514" y="10367"/>
                  </a:cubicBezTo>
                  <a:cubicBezTo>
                    <a:pt x="83182" y="21570"/>
                    <a:pt x="84353" y="32772"/>
                    <a:pt x="84520" y="43975"/>
                  </a:cubicBezTo>
                  <a:cubicBezTo>
                    <a:pt x="85022" y="73571"/>
                    <a:pt x="71478" y="94973"/>
                    <a:pt x="45059" y="108015"/>
                  </a:cubicBezTo>
                  <a:cubicBezTo>
                    <a:pt x="32352" y="114369"/>
                    <a:pt x="20313" y="121225"/>
                    <a:pt x="10782" y="132093"/>
                  </a:cubicBezTo>
                  <a:cubicBezTo>
                    <a:pt x="7772" y="136106"/>
                    <a:pt x="4596" y="140286"/>
                    <a:pt x="248" y="145469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F814FA6-804B-401A-97A2-CBE7C6DBD5DA}"/>
                </a:ext>
              </a:extLst>
            </p:cNvPr>
            <p:cNvSpPr/>
            <p:nvPr/>
          </p:nvSpPr>
          <p:spPr>
            <a:xfrm>
              <a:off x="8446173" y="1559597"/>
              <a:ext cx="51834" cy="110356"/>
            </a:xfrm>
            <a:custGeom>
              <a:avLst/>
              <a:gdLst>
                <a:gd name="connsiteX0" fmla="*/ 8580 w 51833"/>
                <a:gd name="connsiteY0" fmla="*/ 111694 h 110356"/>
                <a:gd name="connsiteX1" fmla="*/ 387 w 51833"/>
                <a:gd name="connsiteY1" fmla="*/ 77082 h 110356"/>
                <a:gd name="connsiteX2" fmla="*/ 53 w 51833"/>
                <a:gd name="connsiteY2" fmla="*/ 64709 h 110356"/>
                <a:gd name="connsiteX3" fmla="*/ 16606 w 51833"/>
                <a:gd name="connsiteY3" fmla="*/ 27422 h 110356"/>
                <a:gd name="connsiteX4" fmla="*/ 36838 w 51833"/>
                <a:gd name="connsiteY4" fmla="*/ 0 h 110356"/>
                <a:gd name="connsiteX5" fmla="*/ 39179 w 51833"/>
                <a:gd name="connsiteY5" fmla="*/ 3679 h 110356"/>
                <a:gd name="connsiteX6" fmla="*/ 51051 w 51833"/>
                <a:gd name="connsiteY6" fmla="*/ 36451 h 110356"/>
                <a:gd name="connsiteX7" fmla="*/ 41854 w 51833"/>
                <a:gd name="connsiteY7" fmla="*/ 74072 h 110356"/>
                <a:gd name="connsiteX8" fmla="*/ 26137 w 51833"/>
                <a:gd name="connsiteY8" fmla="*/ 90124 h 110356"/>
                <a:gd name="connsiteX9" fmla="*/ 8580 w 51833"/>
                <a:gd name="connsiteY9" fmla="*/ 111694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833" h="110356">
                  <a:moveTo>
                    <a:pt x="8580" y="111694"/>
                  </a:moveTo>
                  <a:cubicBezTo>
                    <a:pt x="3899" y="100658"/>
                    <a:pt x="1558" y="89121"/>
                    <a:pt x="387" y="77082"/>
                  </a:cubicBezTo>
                  <a:cubicBezTo>
                    <a:pt x="53" y="72902"/>
                    <a:pt x="220" y="68889"/>
                    <a:pt x="53" y="64709"/>
                  </a:cubicBezTo>
                  <a:cubicBezTo>
                    <a:pt x="-616" y="49493"/>
                    <a:pt x="5069" y="37120"/>
                    <a:pt x="16606" y="27422"/>
                  </a:cubicBezTo>
                  <a:cubicBezTo>
                    <a:pt x="25468" y="20065"/>
                    <a:pt x="32658" y="11704"/>
                    <a:pt x="36838" y="0"/>
                  </a:cubicBezTo>
                  <a:cubicBezTo>
                    <a:pt x="37842" y="1672"/>
                    <a:pt x="38845" y="2508"/>
                    <a:pt x="39179" y="3679"/>
                  </a:cubicBezTo>
                  <a:cubicBezTo>
                    <a:pt x="43192" y="14547"/>
                    <a:pt x="47874" y="25248"/>
                    <a:pt x="51051" y="36451"/>
                  </a:cubicBezTo>
                  <a:cubicBezTo>
                    <a:pt x="55064" y="50496"/>
                    <a:pt x="51887" y="63204"/>
                    <a:pt x="41854" y="74072"/>
                  </a:cubicBezTo>
                  <a:cubicBezTo>
                    <a:pt x="36671" y="79590"/>
                    <a:pt x="30986" y="84606"/>
                    <a:pt x="26137" y="90124"/>
                  </a:cubicBezTo>
                  <a:cubicBezTo>
                    <a:pt x="19783" y="97147"/>
                    <a:pt x="14433" y="104337"/>
                    <a:pt x="8580" y="111694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CEBA3D7-ACFC-4298-9BC2-8A7C920B523D}"/>
                </a:ext>
              </a:extLst>
            </p:cNvPr>
            <p:cNvSpPr/>
            <p:nvPr/>
          </p:nvSpPr>
          <p:spPr>
            <a:xfrm>
              <a:off x="8388584" y="1370821"/>
              <a:ext cx="51834" cy="112028"/>
            </a:xfrm>
            <a:custGeom>
              <a:avLst/>
              <a:gdLst>
                <a:gd name="connsiteX0" fmla="*/ 36407 w 51833"/>
                <a:gd name="connsiteY0" fmla="*/ 0 h 112028"/>
                <a:gd name="connsiteX1" fmla="*/ 49114 w 51833"/>
                <a:gd name="connsiteY1" fmla="*/ 32772 h 112028"/>
                <a:gd name="connsiteX2" fmla="*/ 39249 w 51833"/>
                <a:gd name="connsiteY2" fmla="*/ 78420 h 112028"/>
                <a:gd name="connsiteX3" fmla="*/ 8818 w 51833"/>
                <a:gd name="connsiteY3" fmla="*/ 113366 h 112028"/>
                <a:gd name="connsiteX4" fmla="*/ 1628 w 51833"/>
                <a:gd name="connsiteY4" fmla="*/ 83770 h 112028"/>
                <a:gd name="connsiteX5" fmla="*/ 457 w 51833"/>
                <a:gd name="connsiteY5" fmla="*/ 73236 h 112028"/>
                <a:gd name="connsiteX6" fmla="*/ 19519 w 51833"/>
                <a:gd name="connsiteY6" fmla="*/ 25248 h 112028"/>
                <a:gd name="connsiteX7" fmla="*/ 33230 w 51833"/>
                <a:gd name="connsiteY7" fmla="*/ 6354 h 112028"/>
                <a:gd name="connsiteX8" fmla="*/ 36407 w 51833"/>
                <a:gd name="connsiteY8" fmla="*/ 0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2028">
                  <a:moveTo>
                    <a:pt x="36407" y="0"/>
                  </a:moveTo>
                  <a:cubicBezTo>
                    <a:pt x="40921" y="11537"/>
                    <a:pt x="45269" y="22071"/>
                    <a:pt x="49114" y="32772"/>
                  </a:cubicBezTo>
                  <a:cubicBezTo>
                    <a:pt x="55301" y="49995"/>
                    <a:pt x="51623" y="64876"/>
                    <a:pt x="39249" y="78420"/>
                  </a:cubicBezTo>
                  <a:cubicBezTo>
                    <a:pt x="29050" y="89455"/>
                    <a:pt x="19352" y="101160"/>
                    <a:pt x="8818" y="113366"/>
                  </a:cubicBezTo>
                  <a:cubicBezTo>
                    <a:pt x="6477" y="103835"/>
                    <a:pt x="3969" y="93803"/>
                    <a:pt x="1628" y="83770"/>
                  </a:cubicBezTo>
                  <a:cubicBezTo>
                    <a:pt x="792" y="80259"/>
                    <a:pt x="792" y="76748"/>
                    <a:pt x="457" y="73236"/>
                  </a:cubicBezTo>
                  <a:cubicBezTo>
                    <a:pt x="-1883" y="53840"/>
                    <a:pt x="4805" y="38290"/>
                    <a:pt x="19519" y="25248"/>
                  </a:cubicBezTo>
                  <a:cubicBezTo>
                    <a:pt x="25204" y="20232"/>
                    <a:pt x="28882" y="12875"/>
                    <a:pt x="33230" y="6354"/>
                  </a:cubicBezTo>
                  <a:cubicBezTo>
                    <a:pt x="34400" y="4682"/>
                    <a:pt x="35069" y="2675"/>
                    <a:pt x="36407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9272DA3-F31A-40BD-A1D4-F9E4C6DCB443}"/>
                </a:ext>
              </a:extLst>
            </p:cNvPr>
            <p:cNvSpPr/>
            <p:nvPr/>
          </p:nvSpPr>
          <p:spPr>
            <a:xfrm>
              <a:off x="8427183" y="1493885"/>
              <a:ext cx="51834" cy="112028"/>
            </a:xfrm>
            <a:custGeom>
              <a:avLst/>
              <a:gdLst>
                <a:gd name="connsiteX0" fmla="*/ 9345 w 51833"/>
                <a:gd name="connsiteY0" fmla="*/ 113366 h 112028"/>
                <a:gd name="connsiteX1" fmla="*/ 483 w 51833"/>
                <a:gd name="connsiteY1" fmla="*/ 56850 h 112028"/>
                <a:gd name="connsiteX2" fmla="*/ 13860 w 51833"/>
                <a:gd name="connsiteY2" fmla="*/ 30933 h 112028"/>
                <a:gd name="connsiteX3" fmla="*/ 35262 w 51833"/>
                <a:gd name="connsiteY3" fmla="*/ 0 h 112028"/>
                <a:gd name="connsiteX4" fmla="*/ 51648 w 51833"/>
                <a:gd name="connsiteY4" fmla="*/ 45815 h 112028"/>
                <a:gd name="connsiteX5" fmla="*/ 43288 w 51833"/>
                <a:gd name="connsiteY5" fmla="*/ 73069 h 112028"/>
                <a:gd name="connsiteX6" fmla="*/ 30079 w 51833"/>
                <a:gd name="connsiteY6" fmla="*/ 87616 h 112028"/>
                <a:gd name="connsiteX7" fmla="*/ 9345 w 51833"/>
                <a:gd name="connsiteY7" fmla="*/ 113366 h 112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833" h="112028">
                  <a:moveTo>
                    <a:pt x="9345" y="113366"/>
                  </a:moveTo>
                  <a:cubicBezTo>
                    <a:pt x="2155" y="95308"/>
                    <a:pt x="-1356" y="76413"/>
                    <a:pt x="483" y="56850"/>
                  </a:cubicBezTo>
                  <a:cubicBezTo>
                    <a:pt x="1486" y="46483"/>
                    <a:pt x="6335" y="37789"/>
                    <a:pt x="13860" y="30933"/>
                  </a:cubicBezTo>
                  <a:cubicBezTo>
                    <a:pt x="22889" y="22573"/>
                    <a:pt x="31416" y="14045"/>
                    <a:pt x="35262" y="0"/>
                  </a:cubicBezTo>
                  <a:cubicBezTo>
                    <a:pt x="42619" y="15885"/>
                    <a:pt x="49809" y="29930"/>
                    <a:pt x="51648" y="45815"/>
                  </a:cubicBezTo>
                  <a:cubicBezTo>
                    <a:pt x="52819" y="56014"/>
                    <a:pt x="49809" y="65210"/>
                    <a:pt x="43288" y="73069"/>
                  </a:cubicBezTo>
                  <a:cubicBezTo>
                    <a:pt x="39108" y="78085"/>
                    <a:pt x="34259" y="82600"/>
                    <a:pt x="30079" y="87616"/>
                  </a:cubicBezTo>
                  <a:cubicBezTo>
                    <a:pt x="23223" y="95976"/>
                    <a:pt x="16535" y="104504"/>
                    <a:pt x="9345" y="11336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7616CE2-A06E-4AD9-85DE-7B3881375DEA}"/>
                </a:ext>
              </a:extLst>
            </p:cNvPr>
            <p:cNvSpPr/>
            <p:nvPr/>
          </p:nvSpPr>
          <p:spPr>
            <a:xfrm>
              <a:off x="8408316" y="1434192"/>
              <a:ext cx="51834" cy="110356"/>
            </a:xfrm>
            <a:custGeom>
              <a:avLst/>
              <a:gdLst>
                <a:gd name="connsiteX0" fmla="*/ 35569 w 51833"/>
                <a:gd name="connsiteY0" fmla="*/ 0 h 110356"/>
                <a:gd name="connsiteX1" fmla="*/ 51621 w 51833"/>
                <a:gd name="connsiteY1" fmla="*/ 42972 h 110356"/>
                <a:gd name="connsiteX2" fmla="*/ 41087 w 51833"/>
                <a:gd name="connsiteY2" fmla="*/ 73905 h 110356"/>
                <a:gd name="connsiteX3" fmla="*/ 22193 w 51833"/>
                <a:gd name="connsiteY3" fmla="*/ 94639 h 110356"/>
                <a:gd name="connsiteX4" fmla="*/ 9987 w 51833"/>
                <a:gd name="connsiteY4" fmla="*/ 111861 h 110356"/>
                <a:gd name="connsiteX5" fmla="*/ 958 w 51833"/>
                <a:gd name="connsiteY5" fmla="*/ 77751 h 110356"/>
                <a:gd name="connsiteX6" fmla="*/ 122 w 51833"/>
                <a:gd name="connsiteY6" fmla="*/ 66046 h 110356"/>
                <a:gd name="connsiteX7" fmla="*/ 16174 w 51833"/>
                <a:gd name="connsiteY7" fmla="*/ 26920 h 110356"/>
                <a:gd name="connsiteX8" fmla="*/ 35569 w 51833"/>
                <a:gd name="connsiteY8" fmla="*/ 0 h 110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0356">
                  <a:moveTo>
                    <a:pt x="35569" y="0"/>
                  </a:moveTo>
                  <a:cubicBezTo>
                    <a:pt x="42592" y="13878"/>
                    <a:pt x="49615" y="27422"/>
                    <a:pt x="51621" y="42972"/>
                  </a:cubicBezTo>
                  <a:cubicBezTo>
                    <a:pt x="53126" y="54844"/>
                    <a:pt x="48946" y="65210"/>
                    <a:pt x="41087" y="73905"/>
                  </a:cubicBezTo>
                  <a:cubicBezTo>
                    <a:pt x="34901" y="80928"/>
                    <a:pt x="28212" y="87449"/>
                    <a:pt x="22193" y="94639"/>
                  </a:cubicBezTo>
                  <a:cubicBezTo>
                    <a:pt x="17846" y="99989"/>
                    <a:pt x="14167" y="105842"/>
                    <a:pt x="9987" y="111861"/>
                  </a:cubicBezTo>
                  <a:cubicBezTo>
                    <a:pt x="4971" y="100993"/>
                    <a:pt x="2463" y="89455"/>
                    <a:pt x="958" y="77751"/>
                  </a:cubicBezTo>
                  <a:cubicBezTo>
                    <a:pt x="456" y="73905"/>
                    <a:pt x="289" y="69892"/>
                    <a:pt x="122" y="66046"/>
                  </a:cubicBezTo>
                  <a:cubicBezTo>
                    <a:pt x="-881" y="50329"/>
                    <a:pt x="4302" y="37120"/>
                    <a:pt x="16174" y="26920"/>
                  </a:cubicBezTo>
                  <a:cubicBezTo>
                    <a:pt x="24701" y="19563"/>
                    <a:pt x="31389" y="11036"/>
                    <a:pt x="35569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F79FEEF-8DF4-4254-81D3-20E507BB0864}"/>
                </a:ext>
              </a:extLst>
            </p:cNvPr>
            <p:cNvSpPr/>
            <p:nvPr/>
          </p:nvSpPr>
          <p:spPr>
            <a:xfrm>
              <a:off x="8369115" y="1309456"/>
              <a:ext cx="51834" cy="113700"/>
            </a:xfrm>
            <a:custGeom>
              <a:avLst/>
              <a:gdLst>
                <a:gd name="connsiteX0" fmla="*/ 36312 w 51833"/>
                <a:gd name="connsiteY0" fmla="*/ 0 h 113700"/>
                <a:gd name="connsiteX1" fmla="*/ 50191 w 51833"/>
                <a:gd name="connsiteY1" fmla="*/ 37454 h 113700"/>
                <a:gd name="connsiteX2" fmla="*/ 40994 w 51833"/>
                <a:gd name="connsiteY2" fmla="*/ 76580 h 113700"/>
                <a:gd name="connsiteX3" fmla="*/ 19257 w 51833"/>
                <a:gd name="connsiteY3" fmla="*/ 100825 h 113700"/>
                <a:gd name="connsiteX4" fmla="*/ 10228 w 51833"/>
                <a:gd name="connsiteY4" fmla="*/ 114369 h 113700"/>
                <a:gd name="connsiteX5" fmla="*/ 697 w 51833"/>
                <a:gd name="connsiteY5" fmla="*/ 76915 h 113700"/>
                <a:gd name="connsiteX6" fmla="*/ 21598 w 51833"/>
                <a:gd name="connsiteY6" fmla="*/ 23576 h 113700"/>
                <a:gd name="connsiteX7" fmla="*/ 33135 w 51833"/>
                <a:gd name="connsiteY7" fmla="*/ 7190 h 113700"/>
                <a:gd name="connsiteX8" fmla="*/ 36312 w 51833"/>
                <a:gd name="connsiteY8" fmla="*/ 0 h 113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3" h="113700">
                  <a:moveTo>
                    <a:pt x="36312" y="0"/>
                  </a:moveTo>
                  <a:cubicBezTo>
                    <a:pt x="41329" y="13377"/>
                    <a:pt x="46178" y="25248"/>
                    <a:pt x="50191" y="37454"/>
                  </a:cubicBezTo>
                  <a:cubicBezTo>
                    <a:pt x="54872" y="52168"/>
                    <a:pt x="51027" y="65210"/>
                    <a:pt x="40994" y="76580"/>
                  </a:cubicBezTo>
                  <a:cubicBezTo>
                    <a:pt x="33804" y="84606"/>
                    <a:pt x="26280" y="92632"/>
                    <a:pt x="19257" y="100825"/>
                  </a:cubicBezTo>
                  <a:cubicBezTo>
                    <a:pt x="15913" y="104838"/>
                    <a:pt x="13405" y="109520"/>
                    <a:pt x="10228" y="114369"/>
                  </a:cubicBezTo>
                  <a:cubicBezTo>
                    <a:pt x="4543" y="102163"/>
                    <a:pt x="2370" y="89623"/>
                    <a:pt x="697" y="76915"/>
                  </a:cubicBezTo>
                  <a:cubicBezTo>
                    <a:pt x="-2312" y="55178"/>
                    <a:pt x="4376" y="37621"/>
                    <a:pt x="21598" y="23576"/>
                  </a:cubicBezTo>
                  <a:cubicBezTo>
                    <a:pt x="26614" y="19563"/>
                    <a:pt x="29457" y="12875"/>
                    <a:pt x="33135" y="7190"/>
                  </a:cubicBezTo>
                  <a:cubicBezTo>
                    <a:pt x="34306" y="5518"/>
                    <a:pt x="34975" y="3344"/>
                    <a:pt x="36312" y="0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FCCF8CC-6E75-4A34-892A-5A73FD56F0BE}"/>
                </a:ext>
              </a:extLst>
            </p:cNvPr>
            <p:cNvSpPr/>
            <p:nvPr/>
          </p:nvSpPr>
          <p:spPr>
            <a:xfrm>
              <a:off x="8352092" y="1251268"/>
              <a:ext cx="46818" cy="115372"/>
            </a:xfrm>
            <a:custGeom>
              <a:avLst/>
              <a:gdLst>
                <a:gd name="connsiteX0" fmla="*/ 9360 w 46817"/>
                <a:gd name="connsiteY0" fmla="*/ 116376 h 115372"/>
                <a:gd name="connsiteX1" fmla="*/ 21399 w 46817"/>
                <a:gd name="connsiteY1" fmla="*/ 18393 h 115372"/>
                <a:gd name="connsiteX2" fmla="*/ 34107 w 46817"/>
                <a:gd name="connsiteY2" fmla="*/ 0 h 115372"/>
                <a:gd name="connsiteX3" fmla="*/ 47651 w 46817"/>
                <a:gd name="connsiteY3" fmla="*/ 52336 h 115372"/>
                <a:gd name="connsiteX4" fmla="*/ 32937 w 46817"/>
                <a:gd name="connsiteY4" fmla="*/ 80092 h 115372"/>
                <a:gd name="connsiteX5" fmla="*/ 9360 w 46817"/>
                <a:gd name="connsiteY5" fmla="*/ 116376 h 11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817" h="115372">
                  <a:moveTo>
                    <a:pt x="9360" y="116376"/>
                  </a:moveTo>
                  <a:cubicBezTo>
                    <a:pt x="-5019" y="81429"/>
                    <a:pt x="-4183" y="44477"/>
                    <a:pt x="21399" y="18393"/>
                  </a:cubicBezTo>
                  <a:cubicBezTo>
                    <a:pt x="26415" y="13377"/>
                    <a:pt x="29592" y="6521"/>
                    <a:pt x="34107" y="0"/>
                  </a:cubicBezTo>
                  <a:cubicBezTo>
                    <a:pt x="40795" y="16888"/>
                    <a:pt x="50326" y="32940"/>
                    <a:pt x="47651" y="52336"/>
                  </a:cubicBezTo>
                  <a:cubicBezTo>
                    <a:pt x="45979" y="63371"/>
                    <a:pt x="40962" y="72735"/>
                    <a:pt x="32937" y="80092"/>
                  </a:cubicBezTo>
                  <a:cubicBezTo>
                    <a:pt x="21901" y="89957"/>
                    <a:pt x="13541" y="101160"/>
                    <a:pt x="9360" y="116376"/>
                  </a:cubicBezTo>
                  <a:close/>
                </a:path>
              </a:pathLst>
            </a:custGeom>
            <a:grpFill/>
            <a:ln w="16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 1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E1F0B"/>
      </a:accent1>
      <a:accent2>
        <a:srgbClr val="DB6D25"/>
      </a:accent2>
      <a:accent3>
        <a:srgbClr val="FFB03B"/>
      </a:accent3>
      <a:accent4>
        <a:srgbClr val="FFCE4B"/>
      </a:accent4>
      <a:accent5>
        <a:srgbClr val="FCE68A"/>
      </a:accent5>
      <a:accent6>
        <a:srgbClr val="63070A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 10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E1F0B"/>
      </a:accent1>
      <a:accent2>
        <a:srgbClr val="DB6D25"/>
      </a:accent2>
      <a:accent3>
        <a:srgbClr val="FFB03B"/>
      </a:accent3>
      <a:accent4>
        <a:srgbClr val="FFCE4B"/>
      </a:accent4>
      <a:accent5>
        <a:srgbClr val="FCE68A"/>
      </a:accent5>
      <a:accent6>
        <a:srgbClr val="63070A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1B3AB"/>
      </a:accent1>
      <a:accent2>
        <a:srgbClr val="ADD179"/>
      </a:accent2>
      <a:accent3>
        <a:srgbClr val="FDB654"/>
      </a:accent3>
      <a:accent4>
        <a:srgbClr val="DF6150"/>
      </a:accent4>
      <a:accent5>
        <a:srgbClr val="2C2F45"/>
      </a:accent5>
      <a:accent6>
        <a:srgbClr val="435E71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3361</TotalTime>
  <Words>4073</Words>
  <Application>Microsoft Office PowerPoint</Application>
  <PresentationFormat>Widescreen</PresentationFormat>
  <Paragraphs>539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Arial</vt:lpstr>
      <vt:lpstr>Calibri</vt:lpstr>
      <vt:lpstr>Calibri Light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Allppt.com</cp:lastModifiedBy>
  <cp:revision>83</cp:revision>
  <dcterms:created xsi:type="dcterms:W3CDTF">2020-01-20T05:08:25Z</dcterms:created>
  <dcterms:modified xsi:type="dcterms:W3CDTF">2020-10-05T02:51:53Z</dcterms:modified>
</cp:coreProperties>
</file>

<file path=docProps/thumbnail.jpeg>
</file>